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85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</p:sldIdLst>
  <p:sldSz cy="5143500" cx="9144000"/>
  <p:notesSz cx="6858000" cy="9144000"/>
  <p:embeddedFontLst>
    <p:embeddedFont>
      <p:font typeface="Raleway"/>
      <p:regular r:id="rId45"/>
      <p:bold r:id="rId46"/>
      <p:italic r:id="rId47"/>
      <p:boldItalic r:id="rId48"/>
    </p:embeddedFont>
    <p:embeddedFont>
      <p:font typeface="Delius Swash Caps"/>
      <p:regular r:id="rId49"/>
    </p:embeddedFont>
    <p:embeddedFont>
      <p:font typeface="Raleway ExtraBold"/>
      <p:bold r:id="rId50"/>
      <p:boldItalic r:id="rId51"/>
    </p:embeddedFont>
    <p:embeddedFont>
      <p:font typeface="Pangolin"/>
      <p:regular r:id="rId52"/>
    </p:embeddedFont>
    <p:embeddedFont>
      <p:font typeface="Fjalla One"/>
      <p:regular r:id="rId53"/>
    </p:embeddedFont>
    <p:embeddedFont>
      <p:font typeface="Coming Soon"/>
      <p:regular r:id="rId54"/>
    </p:embeddedFont>
    <p:embeddedFont>
      <p:font typeface="Raleway Black"/>
      <p:bold r:id="rId55"/>
      <p:boldItalic r:id="rId56"/>
    </p:embeddedFont>
    <p:embeddedFont>
      <p:font typeface="Metal Mania"/>
      <p:regular r:id="rId57"/>
    </p:embeddedFont>
    <p:embeddedFont>
      <p:font typeface="Josefin Sans Light"/>
      <p:regular r:id="rId58"/>
      <p:bold r:id="rId59"/>
      <p:italic r:id="rId60"/>
      <p:boldItalic r:id="rId61"/>
    </p:embeddedFont>
    <p:embeddedFont>
      <p:font typeface="Comfortaa"/>
      <p:regular r:id="rId62"/>
      <p:bold r:id="rId63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56EA65F8-AB03-4801-B272-4FCFF9E5FD47}">
  <a:tblStyle styleId="{56EA65F8-AB03-4801-B272-4FCFF9E5FD4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font" Target="fonts/Raleway-bold.fntdata"/><Relationship Id="rId45" Type="http://schemas.openxmlformats.org/officeDocument/2006/relationships/font" Target="fonts/Raleway-regular.fntdata"/><Relationship Id="rId1" Type="http://schemas.openxmlformats.org/officeDocument/2006/relationships/theme" Target="theme/theme2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" Target="slides/slide3.xml"/><Relationship Id="rId48" Type="http://schemas.openxmlformats.org/officeDocument/2006/relationships/font" Target="fonts/Raleway-boldItalic.fntdata"/><Relationship Id="rId47" Type="http://schemas.openxmlformats.org/officeDocument/2006/relationships/font" Target="fonts/Raleway-italic.fntdata"/><Relationship Id="rId49" Type="http://schemas.openxmlformats.org/officeDocument/2006/relationships/font" Target="fonts/DeliusSwashCaps-regular.fntdata"/><Relationship Id="rId5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62" Type="http://schemas.openxmlformats.org/officeDocument/2006/relationships/font" Target="fonts/Comfortaa-regular.fntdata"/><Relationship Id="rId61" Type="http://schemas.openxmlformats.org/officeDocument/2006/relationships/font" Target="fonts/JosefinSansLight-boldItalic.fntdata"/><Relationship Id="rId20" Type="http://schemas.openxmlformats.org/officeDocument/2006/relationships/slide" Target="slides/slide14.xml"/><Relationship Id="rId63" Type="http://schemas.openxmlformats.org/officeDocument/2006/relationships/font" Target="fonts/Comfortaa-bold.fntdata"/><Relationship Id="rId22" Type="http://schemas.openxmlformats.org/officeDocument/2006/relationships/slide" Target="slides/slide16.xml"/><Relationship Id="rId21" Type="http://schemas.openxmlformats.org/officeDocument/2006/relationships/slide" Target="slides/slide15.xml"/><Relationship Id="rId24" Type="http://schemas.openxmlformats.org/officeDocument/2006/relationships/slide" Target="slides/slide18.xml"/><Relationship Id="rId23" Type="http://schemas.openxmlformats.org/officeDocument/2006/relationships/slide" Target="slides/slide17.xml"/><Relationship Id="rId60" Type="http://schemas.openxmlformats.org/officeDocument/2006/relationships/font" Target="fonts/JosefinSansLight-italic.fntdata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font" Target="fonts/RalewayExtraBold-boldItalic.fntdata"/><Relationship Id="rId50" Type="http://schemas.openxmlformats.org/officeDocument/2006/relationships/font" Target="fonts/RalewayExtraBold-bold.fntdata"/><Relationship Id="rId53" Type="http://schemas.openxmlformats.org/officeDocument/2006/relationships/font" Target="fonts/FjallaOne-regular.fntdata"/><Relationship Id="rId52" Type="http://schemas.openxmlformats.org/officeDocument/2006/relationships/font" Target="fonts/Pangolin-regular.fntdata"/><Relationship Id="rId11" Type="http://schemas.openxmlformats.org/officeDocument/2006/relationships/slide" Target="slides/slide5.xml"/><Relationship Id="rId55" Type="http://schemas.openxmlformats.org/officeDocument/2006/relationships/font" Target="fonts/RalewayBlack-bold.fntdata"/><Relationship Id="rId10" Type="http://schemas.openxmlformats.org/officeDocument/2006/relationships/slide" Target="slides/slide4.xml"/><Relationship Id="rId54" Type="http://schemas.openxmlformats.org/officeDocument/2006/relationships/font" Target="fonts/ComingSoon-regular.fntdata"/><Relationship Id="rId13" Type="http://schemas.openxmlformats.org/officeDocument/2006/relationships/slide" Target="slides/slide7.xml"/><Relationship Id="rId57" Type="http://schemas.openxmlformats.org/officeDocument/2006/relationships/font" Target="fonts/MetalMania-regular.fntdata"/><Relationship Id="rId12" Type="http://schemas.openxmlformats.org/officeDocument/2006/relationships/slide" Target="slides/slide6.xml"/><Relationship Id="rId56" Type="http://schemas.openxmlformats.org/officeDocument/2006/relationships/font" Target="fonts/RalewayBlack-boldItalic.fntdata"/><Relationship Id="rId15" Type="http://schemas.openxmlformats.org/officeDocument/2006/relationships/slide" Target="slides/slide9.xml"/><Relationship Id="rId59" Type="http://schemas.openxmlformats.org/officeDocument/2006/relationships/font" Target="fonts/JosefinSansLight-bold.fntdata"/><Relationship Id="rId14" Type="http://schemas.openxmlformats.org/officeDocument/2006/relationships/slide" Target="slides/slide8.xml"/><Relationship Id="rId58" Type="http://schemas.openxmlformats.org/officeDocument/2006/relationships/font" Target="fonts/JosefinSansLight-regular.fntdata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05" name="Shape 7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6" name="Google Shape;7406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07" name="Google Shape;7407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73" name="Shape 7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4" name="Google Shape;7474;g1b9f50d5153_0_2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75" name="Google Shape;7475;g1b9f50d5153_0_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78" name="Shape 7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9" name="Google Shape;7479;g198e927b2ec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0" name="Google Shape;7480;g198e927b2ec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88" name="Shape 7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9" name="Google Shape;7489;g1b9f50d5153_0_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90" name="Google Shape;7490;g1b9f50d5153_0_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93" name="Shape 7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4" name="Google Shape;7494;g1b9f50d5153_0_3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95" name="Google Shape;7495;g1b9f50d5153_0_3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98" name="Shape 7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9" name="Google Shape;7499;g1b9f50d5153_0_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00" name="Google Shape;7500;g1b9f50d5153_0_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03" name="Shape 7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4" name="Google Shape;7504;g198e927b2ec_0_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05" name="Google Shape;7505;g198e927b2ec_0_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13" name="Shape 7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4" name="Google Shape;7514;g1b9f50d5153_0_5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15" name="Google Shape;7515;g1b9f50d5153_0_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18" name="Shape 7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9" name="Google Shape;7519;g1b9f50d5153_0_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0" name="Google Shape;7520;g1b9f50d5153_0_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23" name="Shape 7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4" name="Google Shape;7524;g1b9f50d5153_0_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5" name="Google Shape;7525;g1b9f50d5153_0_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28" name="Shape 7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9" name="Google Shape;7529;g17fb4fa78ca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30" name="Google Shape;7530;g17fb4fa78ca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13" name="Shape 7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4" name="Google Shape;7414;g19f58321c21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15" name="Google Shape;7415;g19f58321c21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38" name="Shape 7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9" name="Google Shape;7539;g1b6135e1732_0_2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40" name="Google Shape;7540;g1b6135e1732_0_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43" name="Shape 7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4" name="Google Shape;7544;g1aa8f4dc328_0_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45" name="Google Shape;7545;g1aa8f4dc328_0_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48" name="Shape 7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9" name="Google Shape;7549;g1b6135e1732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50" name="Google Shape;7550;g1b6135e1732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53" name="Shape 7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4" name="Google Shape;7554;g1b6135e1732_0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55" name="Google Shape;7555;g1b6135e1732_0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58" name="Shape 7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9" name="Google Shape;7559;g1a16724b896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60" name="Google Shape;7560;g1a16724b896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63" name="Shape 7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4" name="Google Shape;7564;g198e927b2ec_0_3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65" name="Google Shape;7565;g198e927b2ec_0_3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68" name="Shape 7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9" name="Google Shape;7569;g198e927b2ec_0_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70" name="Google Shape;7570;g198e927b2ec_0_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73" name="Shape 7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4" name="Google Shape;7574;g1a159991831_0_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75" name="Google Shape;7575;g1a159991831_0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78" name="Shape 7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9" name="Google Shape;7579;g1a159991831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0" name="Google Shape;7580;g1a159991831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83" name="Shape 7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4" name="Google Shape;7584;g198e927b2ec_0_5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5" name="Google Shape;7585;g198e927b2ec_0_5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20" name="Shape 7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1" name="Google Shape;7421;ga04d9405f5_0_4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22" name="Google Shape;7422;ga04d9405f5_0_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88" name="Shape 7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9" name="Google Shape;7589;g1a2d1425318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90" name="Google Shape;7590;g1a2d1425318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595" name="Shape 7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6" name="Google Shape;7596;g198e927b2ec_0_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97" name="Google Shape;7597;g198e927b2ec_0_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01" name="Shape 7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2" name="Google Shape;7602;g1a16724b896_1_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03" name="Google Shape;7603;g1a16724b896_1_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08" name="Shape 7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9" name="Google Shape;7609;g1b30c79049e_0_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10" name="Google Shape;7610;g1b30c79049e_0_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14" name="Shape 7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5" name="Google Shape;7615;g1998444e0f3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16" name="Google Shape;7616;g1998444e0f3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23" name="Shape 7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4" name="Google Shape;7624;g1997532e661_2_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25" name="Google Shape;7625;g1997532e661_2_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35" name="Shape 7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6" name="Google Shape;7636;g1997532e661_2_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37" name="Google Shape;7637;g1997532e661_2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47" name="Shape 7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8" name="Google Shape;7648;g1998444e0f3_0_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9" name="Google Shape;7649;g1998444e0f3_0_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56" name="Shape 7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7" name="Google Shape;7657;g19f630dccc3_1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8" name="Google Shape;7658;g19f630dccc3_1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35" name="Shape 7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6" name="Google Shape;7436;g19f630dccc3_2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37" name="Google Shape;7437;g19f630dccc3_2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42" name="Shape 7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3" name="Google Shape;7443;g19f630dccc3_2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4" name="Google Shape;7444;g19f630dccc3_2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48" name="Shape 7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9" name="Google Shape;7449;g19f69d08c99_0_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0" name="Google Shape;7450;g19f69d08c99_0_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57" name="Shape 7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8" name="Google Shape;7458;gaf111183c5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9" name="Google Shape;7459;gaf111183c5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63" name="Shape 7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4" name="Google Shape;7464;g1b9f50d5153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65" name="Google Shape;7465;g1b9f50d5153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68" name="Shape 7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9" name="Google Shape;7469;g1b9f50d5153_0_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70" name="Google Shape;7470;g1b9f50d5153_0_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/>
          <p:nvPr>
            <p:ph type="ctrTitle"/>
          </p:nvPr>
        </p:nvSpPr>
        <p:spPr>
          <a:xfrm>
            <a:off x="915213" y="1296663"/>
            <a:ext cx="74523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Font typeface="Fjalla One"/>
              <a:buNone/>
              <a:defRPr b="1" sz="5200">
                <a:latin typeface="Fjalla One"/>
                <a:ea typeface="Fjalla One"/>
                <a:cs typeface="Fjalla One"/>
                <a:sym typeface="Fjalla One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Font typeface="Fjalla One"/>
              <a:buNone/>
              <a:defRPr b="1" sz="5200">
                <a:latin typeface="Fjalla One"/>
                <a:ea typeface="Fjalla One"/>
                <a:cs typeface="Fjalla One"/>
                <a:sym typeface="Fjalla One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Font typeface="Fjalla One"/>
              <a:buNone/>
              <a:defRPr b="1" sz="5200">
                <a:latin typeface="Fjalla One"/>
                <a:ea typeface="Fjalla One"/>
                <a:cs typeface="Fjalla One"/>
                <a:sym typeface="Fjalla One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Font typeface="Fjalla One"/>
              <a:buNone/>
              <a:defRPr b="1" sz="5200">
                <a:latin typeface="Fjalla One"/>
                <a:ea typeface="Fjalla One"/>
                <a:cs typeface="Fjalla One"/>
                <a:sym typeface="Fjalla One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Font typeface="Fjalla One"/>
              <a:buNone/>
              <a:defRPr b="1" sz="5200">
                <a:latin typeface="Fjalla One"/>
                <a:ea typeface="Fjalla One"/>
                <a:cs typeface="Fjalla One"/>
                <a:sym typeface="Fjalla One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Font typeface="Fjalla One"/>
              <a:buNone/>
              <a:defRPr b="1" sz="5200">
                <a:latin typeface="Fjalla One"/>
                <a:ea typeface="Fjalla One"/>
                <a:cs typeface="Fjalla One"/>
                <a:sym typeface="Fjalla One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Font typeface="Fjalla One"/>
              <a:buNone/>
              <a:defRPr b="1" sz="5200">
                <a:latin typeface="Fjalla One"/>
                <a:ea typeface="Fjalla One"/>
                <a:cs typeface="Fjalla One"/>
                <a:sym typeface="Fjalla One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Font typeface="Fjalla One"/>
              <a:buNone/>
              <a:defRPr b="1" sz="5200">
                <a:latin typeface="Fjalla One"/>
                <a:ea typeface="Fjalla One"/>
                <a:cs typeface="Fjalla One"/>
                <a:sym typeface="Fjalla One"/>
              </a:defRPr>
            </a:lvl9pPr>
          </a:lstStyle>
          <a:p/>
        </p:txBody>
      </p:sp>
      <p:sp>
        <p:nvSpPr>
          <p:cNvPr id="10" name="Google Shape;10;p2"/>
          <p:cNvSpPr txBox="1"/>
          <p:nvPr>
            <p:ph idx="1" type="subTitle"/>
          </p:nvPr>
        </p:nvSpPr>
        <p:spPr>
          <a:xfrm>
            <a:off x="2310925" y="3004624"/>
            <a:ext cx="4572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11" name="Google Shape;11;p2"/>
          <p:cNvGrpSpPr/>
          <p:nvPr/>
        </p:nvGrpSpPr>
        <p:grpSpPr>
          <a:xfrm>
            <a:off x="-555613" y="-674712"/>
            <a:ext cx="10267576" cy="6153026"/>
            <a:chOff x="-555613" y="-674712"/>
            <a:chExt cx="10267576" cy="6153026"/>
          </a:xfrm>
        </p:grpSpPr>
        <p:sp>
          <p:nvSpPr>
            <p:cNvPr id="12" name="Google Shape;12;p2"/>
            <p:cNvSpPr/>
            <p:nvPr/>
          </p:nvSpPr>
          <p:spPr>
            <a:xfrm>
              <a:off x="-468282" y="-49147"/>
              <a:ext cx="715918" cy="865205"/>
            </a:xfrm>
            <a:custGeom>
              <a:rect b="b" l="l" r="r" t="t"/>
              <a:pathLst>
                <a:path extrusionOk="0" h="27006" w="22052">
                  <a:moveTo>
                    <a:pt x="9276" y="0"/>
                  </a:moveTo>
                  <a:cubicBezTo>
                    <a:pt x="8709" y="0"/>
                    <a:pt x="8133" y="62"/>
                    <a:pt x="7550" y="193"/>
                  </a:cubicBezTo>
                  <a:cubicBezTo>
                    <a:pt x="4180" y="955"/>
                    <a:pt x="1858" y="4134"/>
                    <a:pt x="1037" y="7325"/>
                  </a:cubicBezTo>
                  <a:cubicBezTo>
                    <a:pt x="1013" y="7420"/>
                    <a:pt x="1001" y="7515"/>
                    <a:pt x="977" y="7599"/>
                  </a:cubicBezTo>
                  <a:cubicBezTo>
                    <a:pt x="692" y="8551"/>
                    <a:pt x="489" y="9516"/>
                    <a:pt x="370" y="10492"/>
                  </a:cubicBezTo>
                  <a:cubicBezTo>
                    <a:pt x="1" y="13528"/>
                    <a:pt x="108" y="16743"/>
                    <a:pt x="1442" y="19553"/>
                  </a:cubicBezTo>
                  <a:cubicBezTo>
                    <a:pt x="2370" y="22803"/>
                    <a:pt x="4466" y="26220"/>
                    <a:pt x="8038" y="26815"/>
                  </a:cubicBezTo>
                  <a:cubicBezTo>
                    <a:pt x="8526" y="26899"/>
                    <a:pt x="9026" y="26935"/>
                    <a:pt x="9514" y="26935"/>
                  </a:cubicBezTo>
                  <a:cubicBezTo>
                    <a:pt x="9466" y="25434"/>
                    <a:pt x="9419" y="23934"/>
                    <a:pt x="9407" y="22434"/>
                  </a:cubicBezTo>
                  <a:cubicBezTo>
                    <a:pt x="8038" y="22279"/>
                    <a:pt x="6668" y="21481"/>
                    <a:pt x="5668" y="20624"/>
                  </a:cubicBezTo>
                  <a:cubicBezTo>
                    <a:pt x="4394" y="19517"/>
                    <a:pt x="3632" y="18029"/>
                    <a:pt x="3251" y="16398"/>
                  </a:cubicBezTo>
                  <a:cubicBezTo>
                    <a:pt x="3186" y="16116"/>
                    <a:pt x="3407" y="15935"/>
                    <a:pt x="3627" y="15935"/>
                  </a:cubicBezTo>
                  <a:cubicBezTo>
                    <a:pt x="3770" y="15935"/>
                    <a:pt x="3912" y="16010"/>
                    <a:pt x="3978" y="16183"/>
                  </a:cubicBezTo>
                  <a:cubicBezTo>
                    <a:pt x="4490" y="17517"/>
                    <a:pt x="5430" y="18636"/>
                    <a:pt x="6538" y="19529"/>
                  </a:cubicBezTo>
                  <a:lnTo>
                    <a:pt x="6609" y="19588"/>
                  </a:lnTo>
                  <a:cubicBezTo>
                    <a:pt x="6597" y="19529"/>
                    <a:pt x="6573" y="19469"/>
                    <a:pt x="6561" y="19410"/>
                  </a:cubicBezTo>
                  <a:cubicBezTo>
                    <a:pt x="6240" y="18386"/>
                    <a:pt x="6014" y="17219"/>
                    <a:pt x="6335" y="16183"/>
                  </a:cubicBezTo>
                  <a:cubicBezTo>
                    <a:pt x="6385" y="16015"/>
                    <a:pt x="6541" y="15922"/>
                    <a:pt x="6694" y="15922"/>
                  </a:cubicBezTo>
                  <a:cubicBezTo>
                    <a:pt x="6833" y="15922"/>
                    <a:pt x="6968" y="16001"/>
                    <a:pt x="7014" y="16171"/>
                  </a:cubicBezTo>
                  <a:cubicBezTo>
                    <a:pt x="7240" y="17088"/>
                    <a:pt x="7276" y="18029"/>
                    <a:pt x="7561" y="18934"/>
                  </a:cubicBezTo>
                  <a:cubicBezTo>
                    <a:pt x="7740" y="19481"/>
                    <a:pt x="8133" y="20017"/>
                    <a:pt x="8347" y="20577"/>
                  </a:cubicBezTo>
                  <a:cubicBezTo>
                    <a:pt x="8681" y="20708"/>
                    <a:pt x="9038" y="20839"/>
                    <a:pt x="9395" y="20958"/>
                  </a:cubicBezTo>
                  <a:cubicBezTo>
                    <a:pt x="9371" y="19160"/>
                    <a:pt x="9324" y="17350"/>
                    <a:pt x="9300" y="15540"/>
                  </a:cubicBezTo>
                  <a:cubicBezTo>
                    <a:pt x="8085" y="15147"/>
                    <a:pt x="7145" y="13957"/>
                    <a:pt x="6514" y="12909"/>
                  </a:cubicBezTo>
                  <a:cubicBezTo>
                    <a:pt x="5728" y="11623"/>
                    <a:pt x="5442" y="10290"/>
                    <a:pt x="5347" y="8801"/>
                  </a:cubicBezTo>
                  <a:cubicBezTo>
                    <a:pt x="5333" y="8519"/>
                    <a:pt x="5589" y="8354"/>
                    <a:pt x="5830" y="8354"/>
                  </a:cubicBezTo>
                  <a:cubicBezTo>
                    <a:pt x="6015" y="8354"/>
                    <a:pt x="6192" y="8453"/>
                    <a:pt x="6228" y="8670"/>
                  </a:cubicBezTo>
                  <a:cubicBezTo>
                    <a:pt x="6418" y="9921"/>
                    <a:pt x="6966" y="11147"/>
                    <a:pt x="7669" y="12207"/>
                  </a:cubicBezTo>
                  <a:cubicBezTo>
                    <a:pt x="8121" y="12885"/>
                    <a:pt x="8716" y="13421"/>
                    <a:pt x="9276" y="13992"/>
                  </a:cubicBezTo>
                  <a:cubicBezTo>
                    <a:pt x="9276" y="13766"/>
                    <a:pt x="9264" y="13540"/>
                    <a:pt x="9264" y="13326"/>
                  </a:cubicBezTo>
                  <a:cubicBezTo>
                    <a:pt x="9228" y="10599"/>
                    <a:pt x="8978" y="7682"/>
                    <a:pt x="9466" y="5003"/>
                  </a:cubicBezTo>
                  <a:cubicBezTo>
                    <a:pt x="9503" y="4810"/>
                    <a:pt x="9680" y="4712"/>
                    <a:pt x="9856" y="4712"/>
                  </a:cubicBezTo>
                  <a:cubicBezTo>
                    <a:pt x="10025" y="4712"/>
                    <a:pt x="10193" y="4804"/>
                    <a:pt x="10228" y="4991"/>
                  </a:cubicBezTo>
                  <a:cubicBezTo>
                    <a:pt x="10538" y="6563"/>
                    <a:pt x="10609" y="8206"/>
                    <a:pt x="10633" y="9849"/>
                  </a:cubicBezTo>
                  <a:cubicBezTo>
                    <a:pt x="11252" y="9373"/>
                    <a:pt x="11717" y="8742"/>
                    <a:pt x="11991" y="8016"/>
                  </a:cubicBezTo>
                  <a:cubicBezTo>
                    <a:pt x="12147" y="7589"/>
                    <a:pt x="12157" y="6425"/>
                    <a:pt x="12746" y="6425"/>
                  </a:cubicBezTo>
                  <a:cubicBezTo>
                    <a:pt x="12831" y="6425"/>
                    <a:pt x="12927" y="6449"/>
                    <a:pt x="13038" y="6503"/>
                  </a:cubicBezTo>
                  <a:cubicBezTo>
                    <a:pt x="13193" y="6587"/>
                    <a:pt x="13300" y="6765"/>
                    <a:pt x="13300" y="6944"/>
                  </a:cubicBezTo>
                  <a:cubicBezTo>
                    <a:pt x="13384" y="8623"/>
                    <a:pt x="12145" y="10159"/>
                    <a:pt x="10645" y="10790"/>
                  </a:cubicBezTo>
                  <a:cubicBezTo>
                    <a:pt x="10645" y="11706"/>
                    <a:pt x="10657" y="12611"/>
                    <a:pt x="10681" y="13504"/>
                  </a:cubicBezTo>
                  <a:cubicBezTo>
                    <a:pt x="10729" y="15183"/>
                    <a:pt x="10788" y="16862"/>
                    <a:pt x="10859" y="18541"/>
                  </a:cubicBezTo>
                  <a:cubicBezTo>
                    <a:pt x="11443" y="18362"/>
                    <a:pt x="11991" y="18088"/>
                    <a:pt x="12479" y="17707"/>
                  </a:cubicBezTo>
                  <a:cubicBezTo>
                    <a:pt x="12872" y="15600"/>
                    <a:pt x="12872" y="13481"/>
                    <a:pt x="12919" y="11337"/>
                  </a:cubicBezTo>
                  <a:cubicBezTo>
                    <a:pt x="12926" y="11109"/>
                    <a:pt x="13119" y="10975"/>
                    <a:pt x="13307" y="10975"/>
                  </a:cubicBezTo>
                  <a:cubicBezTo>
                    <a:pt x="13452" y="10975"/>
                    <a:pt x="13594" y="11054"/>
                    <a:pt x="13646" y="11230"/>
                  </a:cubicBezTo>
                  <a:cubicBezTo>
                    <a:pt x="14074" y="12778"/>
                    <a:pt x="14146" y="14362"/>
                    <a:pt x="14015" y="15945"/>
                  </a:cubicBezTo>
                  <a:lnTo>
                    <a:pt x="14086" y="15838"/>
                  </a:lnTo>
                  <a:cubicBezTo>
                    <a:pt x="14527" y="15088"/>
                    <a:pt x="14896" y="14290"/>
                    <a:pt x="15170" y="13457"/>
                  </a:cubicBezTo>
                  <a:cubicBezTo>
                    <a:pt x="15408" y="12778"/>
                    <a:pt x="15539" y="11992"/>
                    <a:pt x="16193" y="11599"/>
                  </a:cubicBezTo>
                  <a:cubicBezTo>
                    <a:pt x="16258" y="11561"/>
                    <a:pt x="16339" y="11541"/>
                    <a:pt x="16420" y="11541"/>
                  </a:cubicBezTo>
                  <a:cubicBezTo>
                    <a:pt x="16567" y="11541"/>
                    <a:pt x="16716" y="11605"/>
                    <a:pt x="16777" y="11742"/>
                  </a:cubicBezTo>
                  <a:cubicBezTo>
                    <a:pt x="17206" y="12659"/>
                    <a:pt x="16634" y="13707"/>
                    <a:pt x="16277" y="14576"/>
                  </a:cubicBezTo>
                  <a:cubicBezTo>
                    <a:pt x="15896" y="15516"/>
                    <a:pt x="15431" y="16445"/>
                    <a:pt x="14789" y="17243"/>
                  </a:cubicBezTo>
                  <a:cubicBezTo>
                    <a:pt x="14431" y="17671"/>
                    <a:pt x="14015" y="18052"/>
                    <a:pt x="13574" y="18386"/>
                  </a:cubicBezTo>
                  <a:cubicBezTo>
                    <a:pt x="13526" y="18422"/>
                    <a:pt x="13491" y="18457"/>
                    <a:pt x="13431" y="18481"/>
                  </a:cubicBezTo>
                  <a:cubicBezTo>
                    <a:pt x="12681" y="19005"/>
                    <a:pt x="11824" y="19362"/>
                    <a:pt x="10919" y="19505"/>
                  </a:cubicBezTo>
                  <a:cubicBezTo>
                    <a:pt x="10955" y="20315"/>
                    <a:pt x="11002" y="21124"/>
                    <a:pt x="11050" y="21922"/>
                  </a:cubicBezTo>
                  <a:cubicBezTo>
                    <a:pt x="11086" y="22541"/>
                    <a:pt x="11133" y="23160"/>
                    <a:pt x="11169" y="23779"/>
                  </a:cubicBezTo>
                  <a:cubicBezTo>
                    <a:pt x="12229" y="23696"/>
                    <a:pt x="13098" y="23148"/>
                    <a:pt x="13860" y="22398"/>
                  </a:cubicBezTo>
                  <a:cubicBezTo>
                    <a:pt x="14443" y="21827"/>
                    <a:pt x="14943" y="20803"/>
                    <a:pt x="15741" y="20565"/>
                  </a:cubicBezTo>
                  <a:cubicBezTo>
                    <a:pt x="15772" y="20556"/>
                    <a:pt x="15804" y="20552"/>
                    <a:pt x="15834" y="20552"/>
                  </a:cubicBezTo>
                  <a:cubicBezTo>
                    <a:pt x="16013" y="20552"/>
                    <a:pt x="16170" y="20693"/>
                    <a:pt x="16170" y="20886"/>
                  </a:cubicBezTo>
                  <a:cubicBezTo>
                    <a:pt x="16146" y="21910"/>
                    <a:pt x="14836" y="22946"/>
                    <a:pt x="14086" y="23541"/>
                  </a:cubicBezTo>
                  <a:cubicBezTo>
                    <a:pt x="13241" y="24220"/>
                    <a:pt x="12300" y="24660"/>
                    <a:pt x="11229" y="24708"/>
                  </a:cubicBezTo>
                  <a:cubicBezTo>
                    <a:pt x="11276" y="25470"/>
                    <a:pt x="11324" y="26232"/>
                    <a:pt x="11371" y="27006"/>
                  </a:cubicBezTo>
                  <a:cubicBezTo>
                    <a:pt x="13979" y="26923"/>
                    <a:pt x="16408" y="25422"/>
                    <a:pt x="18110" y="23363"/>
                  </a:cubicBezTo>
                  <a:cubicBezTo>
                    <a:pt x="20361" y="20624"/>
                    <a:pt x="22051" y="17136"/>
                    <a:pt x="22016" y="13516"/>
                  </a:cubicBezTo>
                  <a:cubicBezTo>
                    <a:pt x="21992" y="9682"/>
                    <a:pt x="19718" y="6396"/>
                    <a:pt x="17086" y="3789"/>
                  </a:cubicBezTo>
                  <a:cubicBezTo>
                    <a:pt x="14966" y="1689"/>
                    <a:pt x="12250" y="0"/>
                    <a:pt x="9276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-364784" y="101621"/>
              <a:ext cx="454705" cy="1134448"/>
            </a:xfrm>
            <a:custGeom>
              <a:rect b="b" l="l" r="r" t="t"/>
              <a:pathLst>
                <a:path extrusionOk="0" h="35410" w="14006">
                  <a:moveTo>
                    <a:pt x="6667" y="1"/>
                  </a:moveTo>
                  <a:cubicBezTo>
                    <a:pt x="6489" y="1"/>
                    <a:pt x="6309" y="102"/>
                    <a:pt x="6278" y="297"/>
                  </a:cubicBezTo>
                  <a:cubicBezTo>
                    <a:pt x="5790" y="2976"/>
                    <a:pt x="6040" y="5893"/>
                    <a:pt x="6076" y="8620"/>
                  </a:cubicBezTo>
                  <a:cubicBezTo>
                    <a:pt x="6076" y="8834"/>
                    <a:pt x="6076" y="9060"/>
                    <a:pt x="6076" y="9286"/>
                  </a:cubicBezTo>
                  <a:cubicBezTo>
                    <a:pt x="5528" y="8715"/>
                    <a:pt x="4933" y="8179"/>
                    <a:pt x="4481" y="7501"/>
                  </a:cubicBezTo>
                  <a:cubicBezTo>
                    <a:pt x="3778" y="6441"/>
                    <a:pt x="3230" y="5215"/>
                    <a:pt x="3028" y="3964"/>
                  </a:cubicBezTo>
                  <a:cubicBezTo>
                    <a:pt x="2997" y="3747"/>
                    <a:pt x="2821" y="3648"/>
                    <a:pt x="2636" y="3648"/>
                  </a:cubicBezTo>
                  <a:cubicBezTo>
                    <a:pt x="2395" y="3648"/>
                    <a:pt x="2139" y="3813"/>
                    <a:pt x="2159" y="4095"/>
                  </a:cubicBezTo>
                  <a:cubicBezTo>
                    <a:pt x="2254" y="5584"/>
                    <a:pt x="2540" y="6917"/>
                    <a:pt x="3314" y="8203"/>
                  </a:cubicBezTo>
                  <a:cubicBezTo>
                    <a:pt x="3957" y="9239"/>
                    <a:pt x="4897" y="10429"/>
                    <a:pt x="6100" y="10834"/>
                  </a:cubicBezTo>
                  <a:cubicBezTo>
                    <a:pt x="6136" y="12644"/>
                    <a:pt x="6171" y="14442"/>
                    <a:pt x="6195" y="16252"/>
                  </a:cubicBezTo>
                  <a:cubicBezTo>
                    <a:pt x="5838" y="16133"/>
                    <a:pt x="5493" y="16002"/>
                    <a:pt x="5159" y="15859"/>
                  </a:cubicBezTo>
                  <a:cubicBezTo>
                    <a:pt x="4933" y="15311"/>
                    <a:pt x="4552" y="14775"/>
                    <a:pt x="4373" y="14228"/>
                  </a:cubicBezTo>
                  <a:cubicBezTo>
                    <a:pt x="4076" y="13323"/>
                    <a:pt x="4052" y="12382"/>
                    <a:pt x="3814" y="11465"/>
                  </a:cubicBezTo>
                  <a:cubicBezTo>
                    <a:pt x="3774" y="11295"/>
                    <a:pt x="3642" y="11219"/>
                    <a:pt x="3503" y="11219"/>
                  </a:cubicBezTo>
                  <a:cubicBezTo>
                    <a:pt x="3351" y="11219"/>
                    <a:pt x="3191" y="11310"/>
                    <a:pt x="3135" y="11465"/>
                  </a:cubicBezTo>
                  <a:cubicBezTo>
                    <a:pt x="2814" y="12513"/>
                    <a:pt x="3052" y="13680"/>
                    <a:pt x="3361" y="14692"/>
                  </a:cubicBezTo>
                  <a:cubicBezTo>
                    <a:pt x="3385" y="14751"/>
                    <a:pt x="3397" y="14811"/>
                    <a:pt x="3421" y="14870"/>
                  </a:cubicBezTo>
                  <a:lnTo>
                    <a:pt x="3338" y="14811"/>
                  </a:lnTo>
                  <a:cubicBezTo>
                    <a:pt x="2242" y="13918"/>
                    <a:pt x="1290" y="12799"/>
                    <a:pt x="778" y="11477"/>
                  </a:cubicBezTo>
                  <a:cubicBezTo>
                    <a:pt x="713" y="11310"/>
                    <a:pt x="575" y="11237"/>
                    <a:pt x="437" y="11237"/>
                  </a:cubicBezTo>
                  <a:cubicBezTo>
                    <a:pt x="220" y="11237"/>
                    <a:pt x="1" y="11416"/>
                    <a:pt x="51" y="11692"/>
                  </a:cubicBezTo>
                  <a:cubicBezTo>
                    <a:pt x="432" y="13335"/>
                    <a:pt x="1194" y="14823"/>
                    <a:pt x="2480" y="15918"/>
                  </a:cubicBezTo>
                  <a:cubicBezTo>
                    <a:pt x="3480" y="16775"/>
                    <a:pt x="4850" y="17573"/>
                    <a:pt x="6219" y="17728"/>
                  </a:cubicBezTo>
                  <a:cubicBezTo>
                    <a:pt x="6231" y="19228"/>
                    <a:pt x="6267" y="20728"/>
                    <a:pt x="6326" y="22229"/>
                  </a:cubicBezTo>
                  <a:cubicBezTo>
                    <a:pt x="6362" y="23503"/>
                    <a:pt x="6409" y="24776"/>
                    <a:pt x="6469" y="26062"/>
                  </a:cubicBezTo>
                  <a:cubicBezTo>
                    <a:pt x="6528" y="27491"/>
                    <a:pt x="6600" y="28932"/>
                    <a:pt x="6659" y="30360"/>
                  </a:cubicBezTo>
                  <a:cubicBezTo>
                    <a:pt x="6731" y="31789"/>
                    <a:pt x="6683" y="33325"/>
                    <a:pt x="7017" y="34718"/>
                  </a:cubicBezTo>
                  <a:cubicBezTo>
                    <a:pt x="7132" y="35204"/>
                    <a:pt x="7470" y="35409"/>
                    <a:pt x="7831" y="35409"/>
                  </a:cubicBezTo>
                  <a:cubicBezTo>
                    <a:pt x="8327" y="35409"/>
                    <a:pt x="8866" y="35019"/>
                    <a:pt x="8922" y="34432"/>
                  </a:cubicBezTo>
                  <a:cubicBezTo>
                    <a:pt x="9065" y="33027"/>
                    <a:pt x="8791" y="31527"/>
                    <a:pt x="8684" y="30122"/>
                  </a:cubicBezTo>
                  <a:cubicBezTo>
                    <a:pt x="8576" y="28694"/>
                    <a:pt x="8481" y="27253"/>
                    <a:pt x="8398" y="25824"/>
                  </a:cubicBezTo>
                  <a:cubicBezTo>
                    <a:pt x="8314" y="24646"/>
                    <a:pt x="8243" y="23467"/>
                    <a:pt x="8172" y="22288"/>
                  </a:cubicBezTo>
                  <a:cubicBezTo>
                    <a:pt x="8124" y="21526"/>
                    <a:pt x="8076" y="20752"/>
                    <a:pt x="8029" y="19990"/>
                  </a:cubicBezTo>
                  <a:cubicBezTo>
                    <a:pt x="9100" y="19943"/>
                    <a:pt x="10041" y="19502"/>
                    <a:pt x="10886" y="18835"/>
                  </a:cubicBezTo>
                  <a:cubicBezTo>
                    <a:pt x="11636" y="18240"/>
                    <a:pt x="12946" y="17192"/>
                    <a:pt x="12970" y="16168"/>
                  </a:cubicBezTo>
                  <a:cubicBezTo>
                    <a:pt x="12970" y="15975"/>
                    <a:pt x="12813" y="15834"/>
                    <a:pt x="12627" y="15834"/>
                  </a:cubicBezTo>
                  <a:cubicBezTo>
                    <a:pt x="12595" y="15834"/>
                    <a:pt x="12562" y="15838"/>
                    <a:pt x="12529" y="15847"/>
                  </a:cubicBezTo>
                  <a:cubicBezTo>
                    <a:pt x="11743" y="16085"/>
                    <a:pt x="11243" y="17109"/>
                    <a:pt x="10660" y="17680"/>
                  </a:cubicBezTo>
                  <a:cubicBezTo>
                    <a:pt x="9898" y="18419"/>
                    <a:pt x="9017" y="18978"/>
                    <a:pt x="7969" y="19061"/>
                  </a:cubicBezTo>
                  <a:cubicBezTo>
                    <a:pt x="7933" y="18442"/>
                    <a:pt x="7886" y="17823"/>
                    <a:pt x="7850" y="17216"/>
                  </a:cubicBezTo>
                  <a:cubicBezTo>
                    <a:pt x="7802" y="16406"/>
                    <a:pt x="7755" y="15597"/>
                    <a:pt x="7719" y="14787"/>
                  </a:cubicBezTo>
                  <a:cubicBezTo>
                    <a:pt x="8624" y="14644"/>
                    <a:pt x="9481" y="14299"/>
                    <a:pt x="10231" y="13763"/>
                  </a:cubicBezTo>
                  <a:cubicBezTo>
                    <a:pt x="10291" y="13739"/>
                    <a:pt x="10327" y="13704"/>
                    <a:pt x="10374" y="13668"/>
                  </a:cubicBezTo>
                  <a:cubicBezTo>
                    <a:pt x="10827" y="13335"/>
                    <a:pt x="11231" y="12954"/>
                    <a:pt x="11589" y="12537"/>
                  </a:cubicBezTo>
                  <a:cubicBezTo>
                    <a:pt x="12232" y="11739"/>
                    <a:pt x="12696" y="10810"/>
                    <a:pt x="13089" y="9870"/>
                  </a:cubicBezTo>
                  <a:cubicBezTo>
                    <a:pt x="13446" y="9001"/>
                    <a:pt x="14006" y="7953"/>
                    <a:pt x="13589" y="7036"/>
                  </a:cubicBezTo>
                  <a:cubicBezTo>
                    <a:pt x="13528" y="6899"/>
                    <a:pt x="13374" y="6835"/>
                    <a:pt x="13224" y="6835"/>
                  </a:cubicBezTo>
                  <a:cubicBezTo>
                    <a:pt x="13140" y="6835"/>
                    <a:pt x="13058" y="6855"/>
                    <a:pt x="12994" y="6893"/>
                  </a:cubicBezTo>
                  <a:cubicBezTo>
                    <a:pt x="12351" y="7274"/>
                    <a:pt x="12220" y="8072"/>
                    <a:pt x="11970" y="8751"/>
                  </a:cubicBezTo>
                  <a:cubicBezTo>
                    <a:pt x="11696" y="9584"/>
                    <a:pt x="11339" y="10382"/>
                    <a:pt x="10886" y="11132"/>
                  </a:cubicBezTo>
                  <a:lnTo>
                    <a:pt x="10815" y="11239"/>
                  </a:lnTo>
                  <a:cubicBezTo>
                    <a:pt x="10958" y="9656"/>
                    <a:pt x="10886" y="8072"/>
                    <a:pt x="10446" y="6524"/>
                  </a:cubicBezTo>
                  <a:cubicBezTo>
                    <a:pt x="10399" y="6349"/>
                    <a:pt x="10260" y="6270"/>
                    <a:pt x="10116" y="6270"/>
                  </a:cubicBezTo>
                  <a:cubicBezTo>
                    <a:pt x="9927" y="6270"/>
                    <a:pt x="9731" y="6407"/>
                    <a:pt x="9731" y="6643"/>
                  </a:cubicBezTo>
                  <a:cubicBezTo>
                    <a:pt x="9672" y="8775"/>
                    <a:pt x="9684" y="10894"/>
                    <a:pt x="9279" y="13001"/>
                  </a:cubicBezTo>
                  <a:cubicBezTo>
                    <a:pt x="8803" y="13382"/>
                    <a:pt x="8255" y="13668"/>
                    <a:pt x="7671" y="13835"/>
                  </a:cubicBezTo>
                  <a:cubicBezTo>
                    <a:pt x="7600" y="12156"/>
                    <a:pt x="7541" y="10477"/>
                    <a:pt x="7505" y="8798"/>
                  </a:cubicBezTo>
                  <a:cubicBezTo>
                    <a:pt x="7469" y="7905"/>
                    <a:pt x="7469" y="7000"/>
                    <a:pt x="7469" y="6084"/>
                  </a:cubicBezTo>
                  <a:cubicBezTo>
                    <a:pt x="8957" y="5453"/>
                    <a:pt x="10196" y="3917"/>
                    <a:pt x="10112" y="2250"/>
                  </a:cubicBezTo>
                  <a:cubicBezTo>
                    <a:pt x="10100" y="2059"/>
                    <a:pt x="10005" y="1893"/>
                    <a:pt x="9838" y="1797"/>
                  </a:cubicBezTo>
                  <a:cubicBezTo>
                    <a:pt x="9729" y="1743"/>
                    <a:pt x="9634" y="1719"/>
                    <a:pt x="9550" y="1719"/>
                  </a:cubicBezTo>
                  <a:cubicBezTo>
                    <a:pt x="8972" y="1719"/>
                    <a:pt x="8969" y="2883"/>
                    <a:pt x="8803" y="3310"/>
                  </a:cubicBezTo>
                  <a:cubicBezTo>
                    <a:pt x="8529" y="4036"/>
                    <a:pt x="8064" y="4667"/>
                    <a:pt x="7445" y="5143"/>
                  </a:cubicBezTo>
                  <a:cubicBezTo>
                    <a:pt x="7421" y="3500"/>
                    <a:pt x="7350" y="1857"/>
                    <a:pt x="7040" y="285"/>
                  </a:cubicBezTo>
                  <a:cubicBezTo>
                    <a:pt x="7006" y="93"/>
                    <a:pt x="6837" y="1"/>
                    <a:pt x="6667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39487" y="396238"/>
              <a:ext cx="703517" cy="694157"/>
            </a:xfrm>
            <a:custGeom>
              <a:rect b="b" l="l" r="r" t="t"/>
              <a:pathLst>
                <a:path extrusionOk="0" h="21667" w="21670">
                  <a:moveTo>
                    <a:pt x="8902" y="1"/>
                  </a:moveTo>
                  <a:cubicBezTo>
                    <a:pt x="6889" y="1"/>
                    <a:pt x="5560" y="2171"/>
                    <a:pt x="5680" y="4198"/>
                  </a:cubicBezTo>
                  <a:cubicBezTo>
                    <a:pt x="5095" y="3936"/>
                    <a:pt x="4480" y="3754"/>
                    <a:pt x="3875" y="3754"/>
                  </a:cubicBezTo>
                  <a:cubicBezTo>
                    <a:pt x="3409" y="3754"/>
                    <a:pt x="2948" y="3862"/>
                    <a:pt x="2513" y="4127"/>
                  </a:cubicBezTo>
                  <a:cubicBezTo>
                    <a:pt x="1191" y="4912"/>
                    <a:pt x="500" y="6794"/>
                    <a:pt x="274" y="8246"/>
                  </a:cubicBezTo>
                  <a:cubicBezTo>
                    <a:pt x="0" y="10020"/>
                    <a:pt x="536" y="11759"/>
                    <a:pt x="2072" y="12794"/>
                  </a:cubicBezTo>
                  <a:cubicBezTo>
                    <a:pt x="2251" y="12913"/>
                    <a:pt x="2441" y="13021"/>
                    <a:pt x="2632" y="13116"/>
                  </a:cubicBezTo>
                  <a:cubicBezTo>
                    <a:pt x="1679" y="14473"/>
                    <a:pt x="1215" y="16259"/>
                    <a:pt x="2155" y="17759"/>
                  </a:cubicBezTo>
                  <a:cubicBezTo>
                    <a:pt x="2798" y="18771"/>
                    <a:pt x="3917" y="19319"/>
                    <a:pt x="5084" y="19462"/>
                  </a:cubicBezTo>
                  <a:cubicBezTo>
                    <a:pt x="5358" y="19510"/>
                    <a:pt x="5632" y="19533"/>
                    <a:pt x="5906" y="19533"/>
                  </a:cubicBezTo>
                  <a:cubicBezTo>
                    <a:pt x="6180" y="19533"/>
                    <a:pt x="6454" y="19510"/>
                    <a:pt x="6727" y="19462"/>
                  </a:cubicBezTo>
                  <a:cubicBezTo>
                    <a:pt x="6870" y="19426"/>
                    <a:pt x="7025" y="19390"/>
                    <a:pt x="7168" y="19343"/>
                  </a:cubicBezTo>
                  <a:cubicBezTo>
                    <a:pt x="7335" y="19760"/>
                    <a:pt x="7608" y="20129"/>
                    <a:pt x="7966" y="20402"/>
                  </a:cubicBezTo>
                  <a:cubicBezTo>
                    <a:pt x="8412" y="21095"/>
                    <a:pt x="9183" y="21522"/>
                    <a:pt x="10003" y="21522"/>
                  </a:cubicBezTo>
                  <a:cubicBezTo>
                    <a:pt x="10015" y="21522"/>
                    <a:pt x="10026" y="21522"/>
                    <a:pt x="10037" y="21522"/>
                  </a:cubicBezTo>
                  <a:cubicBezTo>
                    <a:pt x="10454" y="21510"/>
                    <a:pt x="10859" y="21391"/>
                    <a:pt x="11204" y="21164"/>
                  </a:cubicBezTo>
                  <a:cubicBezTo>
                    <a:pt x="11180" y="20724"/>
                    <a:pt x="11168" y="20295"/>
                    <a:pt x="11145" y="19855"/>
                  </a:cubicBezTo>
                  <a:cubicBezTo>
                    <a:pt x="10275" y="19652"/>
                    <a:pt x="9359" y="19021"/>
                    <a:pt x="8704" y="18462"/>
                  </a:cubicBezTo>
                  <a:cubicBezTo>
                    <a:pt x="8609" y="18605"/>
                    <a:pt x="8466" y="18676"/>
                    <a:pt x="8299" y="18676"/>
                  </a:cubicBezTo>
                  <a:cubicBezTo>
                    <a:pt x="6775" y="18557"/>
                    <a:pt x="5299" y="17652"/>
                    <a:pt x="4632" y="16247"/>
                  </a:cubicBezTo>
                  <a:cubicBezTo>
                    <a:pt x="4535" y="16035"/>
                    <a:pt x="4706" y="15790"/>
                    <a:pt x="4899" y="15790"/>
                  </a:cubicBezTo>
                  <a:cubicBezTo>
                    <a:pt x="4966" y="15790"/>
                    <a:pt x="5035" y="15820"/>
                    <a:pt x="5096" y="15890"/>
                  </a:cubicBezTo>
                  <a:cubicBezTo>
                    <a:pt x="5787" y="16640"/>
                    <a:pt x="6584" y="17271"/>
                    <a:pt x="7573" y="17557"/>
                  </a:cubicBezTo>
                  <a:cubicBezTo>
                    <a:pt x="7632" y="17581"/>
                    <a:pt x="7716" y="17593"/>
                    <a:pt x="7811" y="17616"/>
                  </a:cubicBezTo>
                  <a:cubicBezTo>
                    <a:pt x="7216" y="16938"/>
                    <a:pt x="6763" y="16140"/>
                    <a:pt x="6477" y="15283"/>
                  </a:cubicBezTo>
                  <a:lnTo>
                    <a:pt x="6465" y="15247"/>
                  </a:lnTo>
                  <a:cubicBezTo>
                    <a:pt x="6454" y="15223"/>
                    <a:pt x="6442" y="15199"/>
                    <a:pt x="6442" y="15176"/>
                  </a:cubicBezTo>
                  <a:cubicBezTo>
                    <a:pt x="6387" y="15028"/>
                    <a:pt x="6510" y="14926"/>
                    <a:pt x="6636" y="14926"/>
                  </a:cubicBezTo>
                  <a:cubicBezTo>
                    <a:pt x="6702" y="14926"/>
                    <a:pt x="6769" y="14955"/>
                    <a:pt x="6811" y="15021"/>
                  </a:cubicBezTo>
                  <a:cubicBezTo>
                    <a:pt x="7442" y="16009"/>
                    <a:pt x="8251" y="16890"/>
                    <a:pt x="9192" y="17593"/>
                  </a:cubicBezTo>
                  <a:cubicBezTo>
                    <a:pt x="9609" y="17902"/>
                    <a:pt x="10061" y="18176"/>
                    <a:pt x="10525" y="18402"/>
                  </a:cubicBezTo>
                  <a:cubicBezTo>
                    <a:pt x="10716" y="18486"/>
                    <a:pt x="10895" y="18557"/>
                    <a:pt x="11097" y="18617"/>
                  </a:cubicBezTo>
                  <a:cubicBezTo>
                    <a:pt x="11037" y="17200"/>
                    <a:pt x="10966" y="15771"/>
                    <a:pt x="10895" y="14342"/>
                  </a:cubicBezTo>
                  <a:cubicBezTo>
                    <a:pt x="10571" y="14433"/>
                    <a:pt x="10239" y="14478"/>
                    <a:pt x="9906" y="14478"/>
                  </a:cubicBezTo>
                  <a:cubicBezTo>
                    <a:pt x="9542" y="14478"/>
                    <a:pt x="9178" y="14424"/>
                    <a:pt x="8823" y="14318"/>
                  </a:cubicBezTo>
                  <a:cubicBezTo>
                    <a:pt x="8755" y="14357"/>
                    <a:pt x="8679" y="14376"/>
                    <a:pt x="8602" y="14376"/>
                  </a:cubicBezTo>
                  <a:cubicBezTo>
                    <a:pt x="8491" y="14376"/>
                    <a:pt x="8379" y="14336"/>
                    <a:pt x="8287" y="14259"/>
                  </a:cubicBezTo>
                  <a:cubicBezTo>
                    <a:pt x="8204" y="14199"/>
                    <a:pt x="8120" y="14116"/>
                    <a:pt x="8049" y="14045"/>
                  </a:cubicBezTo>
                  <a:cubicBezTo>
                    <a:pt x="7573" y="13842"/>
                    <a:pt x="7132" y="13568"/>
                    <a:pt x="6715" y="13259"/>
                  </a:cubicBezTo>
                  <a:cubicBezTo>
                    <a:pt x="5084" y="11961"/>
                    <a:pt x="4227" y="9985"/>
                    <a:pt x="3489" y="8080"/>
                  </a:cubicBezTo>
                  <a:cubicBezTo>
                    <a:pt x="3402" y="7860"/>
                    <a:pt x="3611" y="7691"/>
                    <a:pt x="3808" y="7691"/>
                  </a:cubicBezTo>
                  <a:cubicBezTo>
                    <a:pt x="3910" y="7691"/>
                    <a:pt x="4008" y="7736"/>
                    <a:pt x="4060" y="7841"/>
                  </a:cubicBezTo>
                  <a:cubicBezTo>
                    <a:pt x="4834" y="9330"/>
                    <a:pt x="5584" y="10937"/>
                    <a:pt x="6835" y="12092"/>
                  </a:cubicBezTo>
                  <a:lnTo>
                    <a:pt x="6846" y="12104"/>
                  </a:lnTo>
                  <a:cubicBezTo>
                    <a:pt x="6489" y="11211"/>
                    <a:pt x="6287" y="10246"/>
                    <a:pt x="6323" y="9473"/>
                  </a:cubicBezTo>
                  <a:cubicBezTo>
                    <a:pt x="6323" y="9354"/>
                    <a:pt x="6394" y="9234"/>
                    <a:pt x="6513" y="9187"/>
                  </a:cubicBezTo>
                  <a:cubicBezTo>
                    <a:pt x="6476" y="9165"/>
                    <a:pt x="6467" y="9125"/>
                    <a:pt x="6479" y="9125"/>
                  </a:cubicBezTo>
                  <a:cubicBezTo>
                    <a:pt x="6486" y="9125"/>
                    <a:pt x="6502" y="9141"/>
                    <a:pt x="6525" y="9187"/>
                  </a:cubicBezTo>
                  <a:cubicBezTo>
                    <a:pt x="6559" y="9175"/>
                    <a:pt x="6594" y="9169"/>
                    <a:pt x="6628" y="9169"/>
                  </a:cubicBezTo>
                  <a:cubicBezTo>
                    <a:pt x="6763" y="9169"/>
                    <a:pt x="6892" y="9256"/>
                    <a:pt x="6930" y="9389"/>
                  </a:cubicBezTo>
                  <a:cubicBezTo>
                    <a:pt x="7192" y="10199"/>
                    <a:pt x="7346" y="10997"/>
                    <a:pt x="7727" y="11759"/>
                  </a:cubicBezTo>
                  <a:cubicBezTo>
                    <a:pt x="7978" y="12271"/>
                    <a:pt x="8335" y="12723"/>
                    <a:pt x="8644" y="13187"/>
                  </a:cubicBezTo>
                  <a:cubicBezTo>
                    <a:pt x="9162" y="13334"/>
                    <a:pt x="9699" y="13412"/>
                    <a:pt x="10232" y="13412"/>
                  </a:cubicBezTo>
                  <a:cubicBezTo>
                    <a:pt x="10434" y="13412"/>
                    <a:pt x="10635" y="13401"/>
                    <a:pt x="10835" y="13378"/>
                  </a:cubicBezTo>
                  <a:cubicBezTo>
                    <a:pt x="10799" y="12473"/>
                    <a:pt x="10752" y="11580"/>
                    <a:pt x="10716" y="10675"/>
                  </a:cubicBezTo>
                  <a:cubicBezTo>
                    <a:pt x="8954" y="10389"/>
                    <a:pt x="7644" y="8901"/>
                    <a:pt x="7597" y="7115"/>
                  </a:cubicBezTo>
                  <a:cubicBezTo>
                    <a:pt x="7597" y="6894"/>
                    <a:pt x="7800" y="6764"/>
                    <a:pt x="7988" y="6764"/>
                  </a:cubicBezTo>
                  <a:cubicBezTo>
                    <a:pt x="8135" y="6764"/>
                    <a:pt x="8273" y="6843"/>
                    <a:pt x="8299" y="7020"/>
                  </a:cubicBezTo>
                  <a:cubicBezTo>
                    <a:pt x="8501" y="8151"/>
                    <a:pt x="9275" y="9080"/>
                    <a:pt x="10347" y="9496"/>
                  </a:cubicBezTo>
                  <a:cubicBezTo>
                    <a:pt x="10454" y="9532"/>
                    <a:pt x="10573" y="9556"/>
                    <a:pt x="10680" y="9568"/>
                  </a:cubicBezTo>
                  <a:cubicBezTo>
                    <a:pt x="10645" y="8615"/>
                    <a:pt x="10633" y="7663"/>
                    <a:pt x="10621" y="6710"/>
                  </a:cubicBezTo>
                  <a:cubicBezTo>
                    <a:pt x="10609" y="6484"/>
                    <a:pt x="10609" y="6258"/>
                    <a:pt x="10621" y="6032"/>
                  </a:cubicBezTo>
                  <a:lnTo>
                    <a:pt x="10621" y="5805"/>
                  </a:lnTo>
                  <a:cubicBezTo>
                    <a:pt x="9549" y="5305"/>
                    <a:pt x="8870" y="4222"/>
                    <a:pt x="8882" y="3043"/>
                  </a:cubicBezTo>
                  <a:cubicBezTo>
                    <a:pt x="8882" y="2832"/>
                    <a:pt x="9027" y="2731"/>
                    <a:pt x="9178" y="2731"/>
                  </a:cubicBezTo>
                  <a:cubicBezTo>
                    <a:pt x="9333" y="2731"/>
                    <a:pt x="9495" y="2838"/>
                    <a:pt x="9513" y="3043"/>
                  </a:cubicBezTo>
                  <a:cubicBezTo>
                    <a:pt x="9609" y="3805"/>
                    <a:pt x="10037" y="4496"/>
                    <a:pt x="10692" y="4912"/>
                  </a:cubicBezTo>
                  <a:cubicBezTo>
                    <a:pt x="10740" y="4055"/>
                    <a:pt x="10847" y="3210"/>
                    <a:pt x="11002" y="2365"/>
                  </a:cubicBezTo>
                  <a:cubicBezTo>
                    <a:pt x="11038" y="2192"/>
                    <a:pt x="11186" y="2113"/>
                    <a:pt x="11337" y="2113"/>
                  </a:cubicBezTo>
                  <a:cubicBezTo>
                    <a:pt x="11530" y="2113"/>
                    <a:pt x="11729" y="2240"/>
                    <a:pt x="11716" y="2460"/>
                  </a:cubicBezTo>
                  <a:cubicBezTo>
                    <a:pt x="11633" y="3400"/>
                    <a:pt x="11585" y="4341"/>
                    <a:pt x="11561" y="5282"/>
                  </a:cubicBezTo>
                  <a:lnTo>
                    <a:pt x="11561" y="5520"/>
                  </a:lnTo>
                  <a:cubicBezTo>
                    <a:pt x="11561" y="5544"/>
                    <a:pt x="11561" y="5567"/>
                    <a:pt x="11561" y="5603"/>
                  </a:cubicBezTo>
                  <a:cubicBezTo>
                    <a:pt x="11585" y="6067"/>
                    <a:pt x="11657" y="6603"/>
                    <a:pt x="11573" y="7056"/>
                  </a:cubicBezTo>
                  <a:cubicBezTo>
                    <a:pt x="11597" y="7222"/>
                    <a:pt x="11609" y="7389"/>
                    <a:pt x="11633" y="7556"/>
                  </a:cubicBezTo>
                  <a:cubicBezTo>
                    <a:pt x="12478" y="7222"/>
                    <a:pt x="13216" y="6651"/>
                    <a:pt x="13752" y="5913"/>
                  </a:cubicBezTo>
                  <a:cubicBezTo>
                    <a:pt x="14359" y="5020"/>
                    <a:pt x="14324" y="4198"/>
                    <a:pt x="14431" y="3186"/>
                  </a:cubicBezTo>
                  <a:cubicBezTo>
                    <a:pt x="14437" y="2955"/>
                    <a:pt x="14619" y="2827"/>
                    <a:pt x="14800" y="2827"/>
                  </a:cubicBezTo>
                  <a:cubicBezTo>
                    <a:pt x="14946" y="2827"/>
                    <a:pt x="15092" y="2910"/>
                    <a:pt x="15145" y="3091"/>
                  </a:cubicBezTo>
                  <a:cubicBezTo>
                    <a:pt x="15550" y="4055"/>
                    <a:pt x="15109" y="5353"/>
                    <a:pt x="14538" y="6234"/>
                  </a:cubicBezTo>
                  <a:cubicBezTo>
                    <a:pt x="15324" y="5889"/>
                    <a:pt x="15919" y="5222"/>
                    <a:pt x="16181" y="4412"/>
                  </a:cubicBezTo>
                  <a:cubicBezTo>
                    <a:pt x="16247" y="4218"/>
                    <a:pt x="16403" y="4133"/>
                    <a:pt x="16557" y="4133"/>
                  </a:cubicBezTo>
                  <a:cubicBezTo>
                    <a:pt x="16790" y="4133"/>
                    <a:pt x="17022" y="4326"/>
                    <a:pt x="16943" y="4627"/>
                  </a:cubicBezTo>
                  <a:cubicBezTo>
                    <a:pt x="16621" y="5782"/>
                    <a:pt x="15586" y="6615"/>
                    <a:pt x="14383" y="6687"/>
                  </a:cubicBezTo>
                  <a:cubicBezTo>
                    <a:pt x="14374" y="6689"/>
                    <a:pt x="14366" y="6690"/>
                    <a:pt x="14357" y="6690"/>
                  </a:cubicBezTo>
                  <a:cubicBezTo>
                    <a:pt x="14318" y="6690"/>
                    <a:pt x="14281" y="6670"/>
                    <a:pt x="14252" y="6651"/>
                  </a:cubicBezTo>
                  <a:cubicBezTo>
                    <a:pt x="13573" y="7496"/>
                    <a:pt x="12752" y="7996"/>
                    <a:pt x="11692" y="8115"/>
                  </a:cubicBezTo>
                  <a:cubicBezTo>
                    <a:pt x="11740" y="8675"/>
                    <a:pt x="11788" y="9234"/>
                    <a:pt x="11835" y="9794"/>
                  </a:cubicBezTo>
                  <a:cubicBezTo>
                    <a:pt x="12038" y="9889"/>
                    <a:pt x="12133" y="10116"/>
                    <a:pt x="12061" y="10318"/>
                  </a:cubicBezTo>
                  <a:cubicBezTo>
                    <a:pt x="12026" y="10413"/>
                    <a:pt x="11978" y="10497"/>
                    <a:pt x="11907" y="10568"/>
                  </a:cubicBezTo>
                  <a:cubicBezTo>
                    <a:pt x="12097" y="12830"/>
                    <a:pt x="12240" y="15092"/>
                    <a:pt x="12407" y="17343"/>
                  </a:cubicBezTo>
                  <a:cubicBezTo>
                    <a:pt x="12835" y="17152"/>
                    <a:pt x="13216" y="16890"/>
                    <a:pt x="13562" y="16581"/>
                  </a:cubicBezTo>
                  <a:cubicBezTo>
                    <a:pt x="13490" y="16462"/>
                    <a:pt x="13466" y="16319"/>
                    <a:pt x="13490" y="16188"/>
                  </a:cubicBezTo>
                  <a:cubicBezTo>
                    <a:pt x="13788" y="14414"/>
                    <a:pt x="14014" y="12699"/>
                    <a:pt x="13800" y="10901"/>
                  </a:cubicBezTo>
                  <a:cubicBezTo>
                    <a:pt x="13773" y="10678"/>
                    <a:pt x="13962" y="10556"/>
                    <a:pt x="14149" y="10556"/>
                  </a:cubicBezTo>
                  <a:cubicBezTo>
                    <a:pt x="14301" y="10556"/>
                    <a:pt x="14453" y="10636"/>
                    <a:pt x="14490" y="10806"/>
                  </a:cubicBezTo>
                  <a:cubicBezTo>
                    <a:pt x="14788" y="12175"/>
                    <a:pt x="14931" y="13616"/>
                    <a:pt x="14776" y="15021"/>
                  </a:cubicBezTo>
                  <a:cubicBezTo>
                    <a:pt x="14824" y="14938"/>
                    <a:pt x="14859" y="14866"/>
                    <a:pt x="14907" y="14783"/>
                  </a:cubicBezTo>
                  <a:cubicBezTo>
                    <a:pt x="15526" y="13545"/>
                    <a:pt x="15621" y="12021"/>
                    <a:pt x="16324" y="10842"/>
                  </a:cubicBezTo>
                  <a:cubicBezTo>
                    <a:pt x="16368" y="10765"/>
                    <a:pt x="16457" y="10726"/>
                    <a:pt x="16542" y="10726"/>
                  </a:cubicBezTo>
                  <a:cubicBezTo>
                    <a:pt x="16643" y="10726"/>
                    <a:pt x="16740" y="10780"/>
                    <a:pt x="16752" y="10889"/>
                  </a:cubicBezTo>
                  <a:cubicBezTo>
                    <a:pt x="16836" y="11628"/>
                    <a:pt x="16764" y="12366"/>
                    <a:pt x="16574" y="13080"/>
                  </a:cubicBezTo>
                  <a:cubicBezTo>
                    <a:pt x="17300" y="12842"/>
                    <a:pt x="17895" y="12199"/>
                    <a:pt x="18205" y="11509"/>
                  </a:cubicBezTo>
                  <a:cubicBezTo>
                    <a:pt x="18336" y="11211"/>
                    <a:pt x="18312" y="10711"/>
                    <a:pt x="18634" y="10556"/>
                  </a:cubicBezTo>
                  <a:cubicBezTo>
                    <a:pt x="18685" y="10531"/>
                    <a:pt x="18738" y="10519"/>
                    <a:pt x="18791" y="10519"/>
                  </a:cubicBezTo>
                  <a:cubicBezTo>
                    <a:pt x="18934" y="10519"/>
                    <a:pt x="19069" y="10607"/>
                    <a:pt x="19122" y="10747"/>
                  </a:cubicBezTo>
                  <a:cubicBezTo>
                    <a:pt x="19443" y="11342"/>
                    <a:pt x="18776" y="12402"/>
                    <a:pt x="18360" y="12794"/>
                  </a:cubicBezTo>
                  <a:cubicBezTo>
                    <a:pt x="17860" y="13283"/>
                    <a:pt x="17133" y="13521"/>
                    <a:pt x="16443" y="13568"/>
                  </a:cubicBezTo>
                  <a:cubicBezTo>
                    <a:pt x="16229" y="14235"/>
                    <a:pt x="15943" y="14866"/>
                    <a:pt x="15598" y="15473"/>
                  </a:cubicBezTo>
                  <a:cubicBezTo>
                    <a:pt x="14919" y="16688"/>
                    <a:pt x="13895" y="17605"/>
                    <a:pt x="12561" y="18045"/>
                  </a:cubicBezTo>
                  <a:cubicBezTo>
                    <a:pt x="12538" y="18057"/>
                    <a:pt x="12502" y="18057"/>
                    <a:pt x="12478" y="18057"/>
                  </a:cubicBezTo>
                  <a:cubicBezTo>
                    <a:pt x="12490" y="18247"/>
                    <a:pt x="12502" y="18450"/>
                    <a:pt x="12526" y="18640"/>
                  </a:cubicBezTo>
                  <a:cubicBezTo>
                    <a:pt x="12526" y="18748"/>
                    <a:pt x="12538" y="18855"/>
                    <a:pt x="12550" y="18962"/>
                  </a:cubicBezTo>
                  <a:cubicBezTo>
                    <a:pt x="12773" y="19001"/>
                    <a:pt x="12999" y="19021"/>
                    <a:pt x="13223" y="19021"/>
                  </a:cubicBezTo>
                  <a:cubicBezTo>
                    <a:pt x="13812" y="19021"/>
                    <a:pt x="14396" y="18887"/>
                    <a:pt x="14931" y="18628"/>
                  </a:cubicBezTo>
                  <a:cubicBezTo>
                    <a:pt x="15609" y="18259"/>
                    <a:pt x="15967" y="17628"/>
                    <a:pt x="16490" y="17116"/>
                  </a:cubicBezTo>
                  <a:cubicBezTo>
                    <a:pt x="16540" y="17071"/>
                    <a:pt x="16597" y="17051"/>
                    <a:pt x="16653" y="17051"/>
                  </a:cubicBezTo>
                  <a:cubicBezTo>
                    <a:pt x="16773" y="17051"/>
                    <a:pt x="16887" y="17145"/>
                    <a:pt x="16895" y="17283"/>
                  </a:cubicBezTo>
                  <a:cubicBezTo>
                    <a:pt x="17002" y="18295"/>
                    <a:pt x="16026" y="19129"/>
                    <a:pt x="15193" y="19521"/>
                  </a:cubicBezTo>
                  <a:cubicBezTo>
                    <a:pt x="14739" y="19729"/>
                    <a:pt x="14265" y="19844"/>
                    <a:pt x="13798" y="19844"/>
                  </a:cubicBezTo>
                  <a:cubicBezTo>
                    <a:pt x="13382" y="19844"/>
                    <a:pt x="12972" y="19753"/>
                    <a:pt x="12585" y="19557"/>
                  </a:cubicBezTo>
                  <a:lnTo>
                    <a:pt x="12585" y="19557"/>
                  </a:lnTo>
                  <a:cubicBezTo>
                    <a:pt x="12597" y="19676"/>
                    <a:pt x="12609" y="19795"/>
                    <a:pt x="12621" y="19914"/>
                  </a:cubicBezTo>
                  <a:cubicBezTo>
                    <a:pt x="12835" y="20224"/>
                    <a:pt x="13097" y="20486"/>
                    <a:pt x="13407" y="20700"/>
                  </a:cubicBezTo>
                  <a:cubicBezTo>
                    <a:pt x="13454" y="20748"/>
                    <a:pt x="13502" y="20795"/>
                    <a:pt x="13550" y="20843"/>
                  </a:cubicBezTo>
                  <a:cubicBezTo>
                    <a:pt x="14119" y="21408"/>
                    <a:pt x="14839" y="21666"/>
                    <a:pt x="15557" y="21666"/>
                  </a:cubicBezTo>
                  <a:cubicBezTo>
                    <a:pt x="16701" y="21666"/>
                    <a:pt x="17840" y="21010"/>
                    <a:pt x="18360" y="19891"/>
                  </a:cubicBezTo>
                  <a:cubicBezTo>
                    <a:pt x="18812" y="18902"/>
                    <a:pt x="18765" y="17747"/>
                    <a:pt x="18229" y="16807"/>
                  </a:cubicBezTo>
                  <a:cubicBezTo>
                    <a:pt x="18443" y="16735"/>
                    <a:pt x="18646" y="16640"/>
                    <a:pt x="18836" y="16533"/>
                  </a:cubicBezTo>
                  <a:cubicBezTo>
                    <a:pt x="19979" y="16152"/>
                    <a:pt x="20848" y="15223"/>
                    <a:pt x="21134" y="14056"/>
                  </a:cubicBezTo>
                  <a:cubicBezTo>
                    <a:pt x="21253" y="13652"/>
                    <a:pt x="21301" y="13235"/>
                    <a:pt x="21289" y="12806"/>
                  </a:cubicBezTo>
                  <a:cubicBezTo>
                    <a:pt x="21658" y="11830"/>
                    <a:pt x="21670" y="10758"/>
                    <a:pt x="21336" y="9770"/>
                  </a:cubicBezTo>
                  <a:cubicBezTo>
                    <a:pt x="21158" y="9282"/>
                    <a:pt x="20920" y="8842"/>
                    <a:pt x="20622" y="8425"/>
                  </a:cubicBezTo>
                  <a:cubicBezTo>
                    <a:pt x="20074" y="7365"/>
                    <a:pt x="19169" y="6544"/>
                    <a:pt x="18074" y="6079"/>
                  </a:cubicBezTo>
                  <a:cubicBezTo>
                    <a:pt x="18181" y="5615"/>
                    <a:pt x="18217" y="5115"/>
                    <a:pt x="18157" y="4639"/>
                  </a:cubicBezTo>
                  <a:cubicBezTo>
                    <a:pt x="18205" y="3746"/>
                    <a:pt x="17943" y="2865"/>
                    <a:pt x="17419" y="2150"/>
                  </a:cubicBezTo>
                  <a:cubicBezTo>
                    <a:pt x="17276" y="1948"/>
                    <a:pt x="17122" y="1769"/>
                    <a:pt x="16943" y="1614"/>
                  </a:cubicBezTo>
                  <a:cubicBezTo>
                    <a:pt x="16931" y="1555"/>
                    <a:pt x="16907" y="1495"/>
                    <a:pt x="16883" y="1448"/>
                  </a:cubicBezTo>
                  <a:cubicBezTo>
                    <a:pt x="16520" y="657"/>
                    <a:pt x="15731" y="271"/>
                    <a:pt x="14922" y="271"/>
                  </a:cubicBezTo>
                  <a:cubicBezTo>
                    <a:pt x="14538" y="271"/>
                    <a:pt x="14149" y="358"/>
                    <a:pt x="13800" y="531"/>
                  </a:cubicBezTo>
                  <a:cubicBezTo>
                    <a:pt x="13371" y="531"/>
                    <a:pt x="12942" y="638"/>
                    <a:pt x="12561" y="852"/>
                  </a:cubicBezTo>
                  <a:cubicBezTo>
                    <a:pt x="12252" y="1031"/>
                    <a:pt x="11966" y="1257"/>
                    <a:pt x="11728" y="1543"/>
                  </a:cubicBezTo>
                  <a:cubicBezTo>
                    <a:pt x="11323" y="972"/>
                    <a:pt x="10775" y="531"/>
                    <a:pt x="10133" y="257"/>
                  </a:cubicBezTo>
                  <a:cubicBezTo>
                    <a:pt x="9701" y="81"/>
                    <a:pt x="9289" y="1"/>
                    <a:pt x="890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49933" y="463933"/>
              <a:ext cx="520804" cy="960324"/>
            </a:xfrm>
            <a:custGeom>
              <a:rect b="b" l="l" r="r" t="t"/>
              <a:pathLst>
                <a:path extrusionOk="0" h="29975" w="16042">
                  <a:moveTo>
                    <a:pt x="7953" y="0"/>
                  </a:moveTo>
                  <a:cubicBezTo>
                    <a:pt x="7802" y="0"/>
                    <a:pt x="7655" y="79"/>
                    <a:pt x="7624" y="252"/>
                  </a:cubicBezTo>
                  <a:cubicBezTo>
                    <a:pt x="7457" y="1097"/>
                    <a:pt x="7350" y="1942"/>
                    <a:pt x="7302" y="2799"/>
                  </a:cubicBezTo>
                  <a:cubicBezTo>
                    <a:pt x="6647" y="2383"/>
                    <a:pt x="6207" y="1692"/>
                    <a:pt x="6111" y="930"/>
                  </a:cubicBezTo>
                  <a:cubicBezTo>
                    <a:pt x="6093" y="725"/>
                    <a:pt x="5931" y="618"/>
                    <a:pt x="5776" y="618"/>
                  </a:cubicBezTo>
                  <a:cubicBezTo>
                    <a:pt x="5625" y="618"/>
                    <a:pt x="5480" y="719"/>
                    <a:pt x="5480" y="930"/>
                  </a:cubicBezTo>
                  <a:cubicBezTo>
                    <a:pt x="5468" y="2109"/>
                    <a:pt x="6147" y="3180"/>
                    <a:pt x="7219" y="3692"/>
                  </a:cubicBezTo>
                  <a:lnTo>
                    <a:pt x="7219" y="3919"/>
                  </a:lnTo>
                  <a:cubicBezTo>
                    <a:pt x="7195" y="4145"/>
                    <a:pt x="7195" y="4371"/>
                    <a:pt x="7219" y="4597"/>
                  </a:cubicBezTo>
                  <a:cubicBezTo>
                    <a:pt x="7219" y="5550"/>
                    <a:pt x="7243" y="6502"/>
                    <a:pt x="7278" y="7443"/>
                  </a:cubicBezTo>
                  <a:cubicBezTo>
                    <a:pt x="7159" y="7443"/>
                    <a:pt x="7052" y="7419"/>
                    <a:pt x="6933" y="7383"/>
                  </a:cubicBezTo>
                  <a:cubicBezTo>
                    <a:pt x="5873" y="6967"/>
                    <a:pt x="5099" y="6038"/>
                    <a:pt x="4909" y="4907"/>
                  </a:cubicBezTo>
                  <a:cubicBezTo>
                    <a:pt x="4878" y="4730"/>
                    <a:pt x="4737" y="4651"/>
                    <a:pt x="4588" y="4651"/>
                  </a:cubicBezTo>
                  <a:cubicBezTo>
                    <a:pt x="4398" y="4651"/>
                    <a:pt x="4195" y="4781"/>
                    <a:pt x="4195" y="5002"/>
                  </a:cubicBezTo>
                  <a:cubicBezTo>
                    <a:pt x="4242" y="6788"/>
                    <a:pt x="5552" y="8276"/>
                    <a:pt x="7314" y="8562"/>
                  </a:cubicBezTo>
                  <a:cubicBezTo>
                    <a:pt x="7350" y="9467"/>
                    <a:pt x="7397" y="10360"/>
                    <a:pt x="7445" y="11265"/>
                  </a:cubicBezTo>
                  <a:cubicBezTo>
                    <a:pt x="7232" y="11289"/>
                    <a:pt x="7018" y="11301"/>
                    <a:pt x="6805" y="11301"/>
                  </a:cubicBezTo>
                  <a:cubicBezTo>
                    <a:pt x="6278" y="11301"/>
                    <a:pt x="5754" y="11227"/>
                    <a:pt x="5254" y="11074"/>
                  </a:cubicBezTo>
                  <a:cubicBezTo>
                    <a:pt x="4933" y="10610"/>
                    <a:pt x="4587" y="10169"/>
                    <a:pt x="4325" y="9646"/>
                  </a:cubicBezTo>
                  <a:cubicBezTo>
                    <a:pt x="3956" y="8884"/>
                    <a:pt x="3790" y="8086"/>
                    <a:pt x="3528" y="7276"/>
                  </a:cubicBezTo>
                  <a:cubicBezTo>
                    <a:pt x="3491" y="7148"/>
                    <a:pt x="3369" y="7062"/>
                    <a:pt x="3239" y="7062"/>
                  </a:cubicBezTo>
                  <a:cubicBezTo>
                    <a:pt x="3201" y="7062"/>
                    <a:pt x="3161" y="7069"/>
                    <a:pt x="3123" y="7086"/>
                  </a:cubicBezTo>
                  <a:lnTo>
                    <a:pt x="3111" y="7086"/>
                  </a:lnTo>
                  <a:cubicBezTo>
                    <a:pt x="2992" y="7133"/>
                    <a:pt x="2921" y="7241"/>
                    <a:pt x="2921" y="7360"/>
                  </a:cubicBezTo>
                  <a:cubicBezTo>
                    <a:pt x="2885" y="8133"/>
                    <a:pt x="3087" y="9098"/>
                    <a:pt x="3444" y="10003"/>
                  </a:cubicBezTo>
                  <a:lnTo>
                    <a:pt x="3433" y="9979"/>
                  </a:lnTo>
                  <a:cubicBezTo>
                    <a:pt x="2182" y="8824"/>
                    <a:pt x="1432" y="7229"/>
                    <a:pt x="658" y="5740"/>
                  </a:cubicBezTo>
                  <a:cubicBezTo>
                    <a:pt x="606" y="5635"/>
                    <a:pt x="508" y="5590"/>
                    <a:pt x="406" y="5590"/>
                  </a:cubicBezTo>
                  <a:cubicBezTo>
                    <a:pt x="209" y="5590"/>
                    <a:pt x="0" y="5758"/>
                    <a:pt x="87" y="5978"/>
                  </a:cubicBezTo>
                  <a:cubicBezTo>
                    <a:pt x="825" y="7872"/>
                    <a:pt x="1682" y="9848"/>
                    <a:pt x="3325" y="11146"/>
                  </a:cubicBezTo>
                  <a:cubicBezTo>
                    <a:pt x="3730" y="11467"/>
                    <a:pt x="4171" y="11729"/>
                    <a:pt x="4647" y="11932"/>
                  </a:cubicBezTo>
                  <a:cubicBezTo>
                    <a:pt x="4718" y="12015"/>
                    <a:pt x="4802" y="12086"/>
                    <a:pt x="4885" y="12158"/>
                  </a:cubicBezTo>
                  <a:cubicBezTo>
                    <a:pt x="4975" y="12227"/>
                    <a:pt x="5086" y="12264"/>
                    <a:pt x="5195" y="12264"/>
                  </a:cubicBezTo>
                  <a:cubicBezTo>
                    <a:pt x="5273" y="12264"/>
                    <a:pt x="5351" y="12245"/>
                    <a:pt x="5421" y="12205"/>
                  </a:cubicBezTo>
                  <a:cubicBezTo>
                    <a:pt x="5776" y="12311"/>
                    <a:pt x="6140" y="12365"/>
                    <a:pt x="6504" y="12365"/>
                  </a:cubicBezTo>
                  <a:cubicBezTo>
                    <a:pt x="6837" y="12365"/>
                    <a:pt x="7169" y="12320"/>
                    <a:pt x="7493" y="12229"/>
                  </a:cubicBezTo>
                  <a:cubicBezTo>
                    <a:pt x="7564" y="13658"/>
                    <a:pt x="7635" y="15087"/>
                    <a:pt x="7695" y="16515"/>
                  </a:cubicBezTo>
                  <a:cubicBezTo>
                    <a:pt x="7493" y="16444"/>
                    <a:pt x="7314" y="16373"/>
                    <a:pt x="7123" y="16289"/>
                  </a:cubicBezTo>
                  <a:cubicBezTo>
                    <a:pt x="6659" y="16063"/>
                    <a:pt x="6207" y="15789"/>
                    <a:pt x="5790" y="15492"/>
                  </a:cubicBezTo>
                  <a:cubicBezTo>
                    <a:pt x="4849" y="14777"/>
                    <a:pt x="4040" y="13896"/>
                    <a:pt x="3409" y="12908"/>
                  </a:cubicBezTo>
                  <a:cubicBezTo>
                    <a:pt x="3367" y="12842"/>
                    <a:pt x="3300" y="12813"/>
                    <a:pt x="3234" y="12813"/>
                  </a:cubicBezTo>
                  <a:cubicBezTo>
                    <a:pt x="3108" y="12813"/>
                    <a:pt x="2985" y="12915"/>
                    <a:pt x="3040" y="13063"/>
                  </a:cubicBezTo>
                  <a:cubicBezTo>
                    <a:pt x="3040" y="13086"/>
                    <a:pt x="3052" y="13110"/>
                    <a:pt x="3063" y="13146"/>
                  </a:cubicBezTo>
                  <a:lnTo>
                    <a:pt x="3075" y="13170"/>
                  </a:lnTo>
                  <a:cubicBezTo>
                    <a:pt x="3361" y="14027"/>
                    <a:pt x="3814" y="14825"/>
                    <a:pt x="4409" y="15515"/>
                  </a:cubicBezTo>
                  <a:cubicBezTo>
                    <a:pt x="4325" y="15492"/>
                    <a:pt x="4242" y="15480"/>
                    <a:pt x="4183" y="15456"/>
                  </a:cubicBezTo>
                  <a:cubicBezTo>
                    <a:pt x="3194" y="15158"/>
                    <a:pt x="2385" y="14539"/>
                    <a:pt x="1706" y="13777"/>
                  </a:cubicBezTo>
                  <a:cubicBezTo>
                    <a:pt x="1646" y="13710"/>
                    <a:pt x="1577" y="13682"/>
                    <a:pt x="1511" y="13682"/>
                  </a:cubicBezTo>
                  <a:cubicBezTo>
                    <a:pt x="1318" y="13682"/>
                    <a:pt x="1144" y="13924"/>
                    <a:pt x="1242" y="14146"/>
                  </a:cubicBezTo>
                  <a:cubicBezTo>
                    <a:pt x="1897" y="15551"/>
                    <a:pt x="3373" y="16456"/>
                    <a:pt x="4909" y="16575"/>
                  </a:cubicBezTo>
                  <a:cubicBezTo>
                    <a:pt x="5064" y="16575"/>
                    <a:pt x="5218" y="16492"/>
                    <a:pt x="5302" y="16361"/>
                  </a:cubicBezTo>
                  <a:cubicBezTo>
                    <a:pt x="5969" y="16908"/>
                    <a:pt x="6873" y="17551"/>
                    <a:pt x="7754" y="17754"/>
                  </a:cubicBezTo>
                  <a:cubicBezTo>
                    <a:pt x="7766" y="18194"/>
                    <a:pt x="7790" y="18623"/>
                    <a:pt x="7802" y="19051"/>
                  </a:cubicBezTo>
                  <a:cubicBezTo>
                    <a:pt x="7862" y="20373"/>
                    <a:pt x="7933" y="21683"/>
                    <a:pt x="8005" y="22992"/>
                  </a:cubicBezTo>
                  <a:cubicBezTo>
                    <a:pt x="8076" y="24100"/>
                    <a:pt x="8135" y="25195"/>
                    <a:pt x="8195" y="26302"/>
                  </a:cubicBezTo>
                  <a:cubicBezTo>
                    <a:pt x="8255" y="27350"/>
                    <a:pt x="8219" y="28469"/>
                    <a:pt x="8516" y="29469"/>
                  </a:cubicBezTo>
                  <a:cubicBezTo>
                    <a:pt x="8609" y="29791"/>
                    <a:pt x="8937" y="29975"/>
                    <a:pt x="9247" y="29975"/>
                  </a:cubicBezTo>
                  <a:cubicBezTo>
                    <a:pt x="9533" y="29975"/>
                    <a:pt x="9805" y="29818"/>
                    <a:pt x="9862" y="29469"/>
                  </a:cubicBezTo>
                  <a:cubicBezTo>
                    <a:pt x="10040" y="28434"/>
                    <a:pt x="9886" y="27350"/>
                    <a:pt x="9814" y="26302"/>
                  </a:cubicBezTo>
                  <a:lnTo>
                    <a:pt x="9600" y="22992"/>
                  </a:lnTo>
                  <a:cubicBezTo>
                    <a:pt x="9493" y="21266"/>
                    <a:pt x="9362" y="19540"/>
                    <a:pt x="9231" y="17813"/>
                  </a:cubicBezTo>
                  <a:cubicBezTo>
                    <a:pt x="9219" y="17694"/>
                    <a:pt x="9207" y="17575"/>
                    <a:pt x="9195" y="17444"/>
                  </a:cubicBezTo>
                  <a:lnTo>
                    <a:pt x="9195" y="17444"/>
                  </a:lnTo>
                  <a:cubicBezTo>
                    <a:pt x="9587" y="17640"/>
                    <a:pt x="9998" y="17731"/>
                    <a:pt x="10413" y="17731"/>
                  </a:cubicBezTo>
                  <a:cubicBezTo>
                    <a:pt x="10879" y="17731"/>
                    <a:pt x="11349" y="17616"/>
                    <a:pt x="11803" y="17408"/>
                  </a:cubicBezTo>
                  <a:cubicBezTo>
                    <a:pt x="12636" y="17016"/>
                    <a:pt x="13612" y="16194"/>
                    <a:pt x="13505" y="15170"/>
                  </a:cubicBezTo>
                  <a:cubicBezTo>
                    <a:pt x="13497" y="15032"/>
                    <a:pt x="13383" y="14938"/>
                    <a:pt x="13263" y="14938"/>
                  </a:cubicBezTo>
                  <a:cubicBezTo>
                    <a:pt x="13207" y="14938"/>
                    <a:pt x="13149" y="14958"/>
                    <a:pt x="13100" y="15003"/>
                  </a:cubicBezTo>
                  <a:cubicBezTo>
                    <a:pt x="12577" y="15515"/>
                    <a:pt x="12207" y="16146"/>
                    <a:pt x="11541" y="16504"/>
                  </a:cubicBezTo>
                  <a:cubicBezTo>
                    <a:pt x="10996" y="16771"/>
                    <a:pt x="10408" y="16908"/>
                    <a:pt x="9817" y="16908"/>
                  </a:cubicBezTo>
                  <a:cubicBezTo>
                    <a:pt x="9594" y="16908"/>
                    <a:pt x="9370" y="16888"/>
                    <a:pt x="9148" y="16849"/>
                  </a:cubicBezTo>
                  <a:cubicBezTo>
                    <a:pt x="9136" y="16742"/>
                    <a:pt x="9136" y="16635"/>
                    <a:pt x="9124" y="16527"/>
                  </a:cubicBezTo>
                  <a:cubicBezTo>
                    <a:pt x="9112" y="16337"/>
                    <a:pt x="9088" y="16134"/>
                    <a:pt x="9076" y="15944"/>
                  </a:cubicBezTo>
                  <a:cubicBezTo>
                    <a:pt x="9112" y="15944"/>
                    <a:pt x="9136" y="15944"/>
                    <a:pt x="9159" y="15932"/>
                  </a:cubicBezTo>
                  <a:cubicBezTo>
                    <a:pt x="10493" y="15492"/>
                    <a:pt x="11517" y="14575"/>
                    <a:pt x="12207" y="13360"/>
                  </a:cubicBezTo>
                  <a:cubicBezTo>
                    <a:pt x="12553" y="12753"/>
                    <a:pt x="12827" y="12122"/>
                    <a:pt x="13041" y="11455"/>
                  </a:cubicBezTo>
                  <a:cubicBezTo>
                    <a:pt x="13731" y="11408"/>
                    <a:pt x="14458" y="11170"/>
                    <a:pt x="14970" y="10681"/>
                  </a:cubicBezTo>
                  <a:cubicBezTo>
                    <a:pt x="15374" y="10289"/>
                    <a:pt x="16041" y="9229"/>
                    <a:pt x="15732" y="8634"/>
                  </a:cubicBezTo>
                  <a:cubicBezTo>
                    <a:pt x="15679" y="8494"/>
                    <a:pt x="15544" y="8406"/>
                    <a:pt x="15401" y="8406"/>
                  </a:cubicBezTo>
                  <a:cubicBezTo>
                    <a:pt x="15348" y="8406"/>
                    <a:pt x="15295" y="8418"/>
                    <a:pt x="15244" y="8443"/>
                  </a:cubicBezTo>
                  <a:cubicBezTo>
                    <a:pt x="14910" y="8598"/>
                    <a:pt x="14946" y="9098"/>
                    <a:pt x="14815" y="9396"/>
                  </a:cubicBezTo>
                  <a:cubicBezTo>
                    <a:pt x="14517" y="10086"/>
                    <a:pt x="13910" y="10729"/>
                    <a:pt x="13172" y="10967"/>
                  </a:cubicBezTo>
                  <a:cubicBezTo>
                    <a:pt x="13374" y="10253"/>
                    <a:pt x="13434" y="9515"/>
                    <a:pt x="13362" y="8776"/>
                  </a:cubicBezTo>
                  <a:cubicBezTo>
                    <a:pt x="13343" y="8668"/>
                    <a:pt x="13250" y="8618"/>
                    <a:pt x="13152" y="8618"/>
                  </a:cubicBezTo>
                  <a:cubicBezTo>
                    <a:pt x="13067" y="8618"/>
                    <a:pt x="12978" y="8657"/>
                    <a:pt x="12934" y="8729"/>
                  </a:cubicBezTo>
                  <a:cubicBezTo>
                    <a:pt x="12231" y="9908"/>
                    <a:pt x="12136" y="11432"/>
                    <a:pt x="11505" y="12670"/>
                  </a:cubicBezTo>
                  <a:cubicBezTo>
                    <a:pt x="11457" y="12753"/>
                    <a:pt x="11422" y="12825"/>
                    <a:pt x="11374" y="12908"/>
                  </a:cubicBezTo>
                  <a:cubicBezTo>
                    <a:pt x="11541" y="11503"/>
                    <a:pt x="11386" y="10062"/>
                    <a:pt x="11088" y="8693"/>
                  </a:cubicBezTo>
                  <a:cubicBezTo>
                    <a:pt x="11051" y="8524"/>
                    <a:pt x="10902" y="8447"/>
                    <a:pt x="10752" y="8447"/>
                  </a:cubicBezTo>
                  <a:cubicBezTo>
                    <a:pt x="10563" y="8447"/>
                    <a:pt x="10371" y="8569"/>
                    <a:pt x="10398" y="8788"/>
                  </a:cubicBezTo>
                  <a:cubicBezTo>
                    <a:pt x="10624" y="10586"/>
                    <a:pt x="10386" y="12301"/>
                    <a:pt x="10100" y="14075"/>
                  </a:cubicBezTo>
                  <a:cubicBezTo>
                    <a:pt x="10064" y="14206"/>
                    <a:pt x="10100" y="14349"/>
                    <a:pt x="10160" y="14468"/>
                  </a:cubicBezTo>
                  <a:cubicBezTo>
                    <a:pt x="9814" y="14777"/>
                    <a:pt x="9433" y="15039"/>
                    <a:pt x="9017" y="15230"/>
                  </a:cubicBezTo>
                  <a:cubicBezTo>
                    <a:pt x="8850" y="12979"/>
                    <a:pt x="8707" y="10717"/>
                    <a:pt x="8528" y="8455"/>
                  </a:cubicBezTo>
                  <a:cubicBezTo>
                    <a:pt x="8600" y="8395"/>
                    <a:pt x="8647" y="8300"/>
                    <a:pt x="8671" y="8217"/>
                  </a:cubicBezTo>
                  <a:cubicBezTo>
                    <a:pt x="8743" y="8003"/>
                    <a:pt x="8647" y="7776"/>
                    <a:pt x="8457" y="7681"/>
                  </a:cubicBezTo>
                  <a:cubicBezTo>
                    <a:pt x="8409" y="7121"/>
                    <a:pt x="8350" y="6562"/>
                    <a:pt x="8302" y="6002"/>
                  </a:cubicBezTo>
                  <a:cubicBezTo>
                    <a:pt x="9362" y="5895"/>
                    <a:pt x="10195" y="5395"/>
                    <a:pt x="10862" y="4538"/>
                  </a:cubicBezTo>
                  <a:cubicBezTo>
                    <a:pt x="10898" y="4574"/>
                    <a:pt x="10945" y="4585"/>
                    <a:pt x="10993" y="4585"/>
                  </a:cubicBezTo>
                  <a:cubicBezTo>
                    <a:pt x="12207" y="4502"/>
                    <a:pt x="13231" y="3681"/>
                    <a:pt x="13565" y="2514"/>
                  </a:cubicBezTo>
                  <a:cubicBezTo>
                    <a:pt x="13643" y="2214"/>
                    <a:pt x="13409" y="2025"/>
                    <a:pt x="13173" y="2025"/>
                  </a:cubicBezTo>
                  <a:cubicBezTo>
                    <a:pt x="13016" y="2025"/>
                    <a:pt x="12857" y="2109"/>
                    <a:pt x="12791" y="2299"/>
                  </a:cubicBezTo>
                  <a:cubicBezTo>
                    <a:pt x="12529" y="3121"/>
                    <a:pt x="11934" y="3788"/>
                    <a:pt x="11160" y="4121"/>
                  </a:cubicBezTo>
                  <a:cubicBezTo>
                    <a:pt x="11719" y="3228"/>
                    <a:pt x="12160" y="1942"/>
                    <a:pt x="11767" y="978"/>
                  </a:cubicBezTo>
                  <a:cubicBezTo>
                    <a:pt x="11708" y="797"/>
                    <a:pt x="11560" y="714"/>
                    <a:pt x="11412" y="714"/>
                  </a:cubicBezTo>
                  <a:cubicBezTo>
                    <a:pt x="11229" y="714"/>
                    <a:pt x="11047" y="842"/>
                    <a:pt x="11041" y="1073"/>
                  </a:cubicBezTo>
                  <a:cubicBezTo>
                    <a:pt x="10945" y="2085"/>
                    <a:pt x="10981" y="2907"/>
                    <a:pt x="10362" y="3800"/>
                  </a:cubicBezTo>
                  <a:cubicBezTo>
                    <a:pt x="9826" y="4538"/>
                    <a:pt x="9088" y="5109"/>
                    <a:pt x="8243" y="5455"/>
                  </a:cubicBezTo>
                  <a:cubicBezTo>
                    <a:pt x="8231" y="5276"/>
                    <a:pt x="8207" y="5109"/>
                    <a:pt x="8195" y="4943"/>
                  </a:cubicBezTo>
                  <a:cubicBezTo>
                    <a:pt x="8278" y="4490"/>
                    <a:pt x="8207" y="3954"/>
                    <a:pt x="8183" y="3490"/>
                  </a:cubicBezTo>
                  <a:cubicBezTo>
                    <a:pt x="8183" y="3466"/>
                    <a:pt x="8183" y="3431"/>
                    <a:pt x="8183" y="3407"/>
                  </a:cubicBezTo>
                  <a:lnTo>
                    <a:pt x="8183" y="3169"/>
                  </a:lnTo>
                  <a:cubicBezTo>
                    <a:pt x="8195" y="2228"/>
                    <a:pt x="8243" y="1287"/>
                    <a:pt x="8326" y="347"/>
                  </a:cubicBezTo>
                  <a:cubicBezTo>
                    <a:pt x="8346" y="127"/>
                    <a:pt x="8146" y="0"/>
                    <a:pt x="7953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-196907" y="1169751"/>
              <a:ext cx="800165" cy="899997"/>
            </a:xfrm>
            <a:custGeom>
              <a:rect b="b" l="l" r="r" t="t"/>
              <a:pathLst>
                <a:path extrusionOk="0" h="28092" w="24647">
                  <a:moveTo>
                    <a:pt x="10798" y="0"/>
                  </a:moveTo>
                  <a:cubicBezTo>
                    <a:pt x="10487" y="0"/>
                    <a:pt x="10175" y="79"/>
                    <a:pt x="9894" y="235"/>
                  </a:cubicBezTo>
                  <a:cubicBezTo>
                    <a:pt x="9763" y="247"/>
                    <a:pt x="9632" y="283"/>
                    <a:pt x="9501" y="342"/>
                  </a:cubicBezTo>
                  <a:cubicBezTo>
                    <a:pt x="8835" y="497"/>
                    <a:pt x="8323" y="1033"/>
                    <a:pt x="8192" y="1700"/>
                  </a:cubicBezTo>
                  <a:cubicBezTo>
                    <a:pt x="7608" y="4152"/>
                    <a:pt x="7025" y="6605"/>
                    <a:pt x="6441" y="9058"/>
                  </a:cubicBezTo>
                  <a:cubicBezTo>
                    <a:pt x="5965" y="10201"/>
                    <a:pt x="5501" y="11344"/>
                    <a:pt x="5037" y="12487"/>
                  </a:cubicBezTo>
                  <a:cubicBezTo>
                    <a:pt x="3465" y="16273"/>
                    <a:pt x="1917" y="20083"/>
                    <a:pt x="381" y="23893"/>
                  </a:cubicBezTo>
                  <a:cubicBezTo>
                    <a:pt x="0" y="24810"/>
                    <a:pt x="798" y="25881"/>
                    <a:pt x="1643" y="26119"/>
                  </a:cubicBezTo>
                  <a:cubicBezTo>
                    <a:pt x="5072" y="27119"/>
                    <a:pt x="8489" y="27810"/>
                    <a:pt x="12049" y="28024"/>
                  </a:cubicBezTo>
                  <a:cubicBezTo>
                    <a:pt x="12049" y="27798"/>
                    <a:pt x="12049" y="27584"/>
                    <a:pt x="12037" y="27358"/>
                  </a:cubicBezTo>
                  <a:cubicBezTo>
                    <a:pt x="10847" y="26822"/>
                    <a:pt x="9716" y="26072"/>
                    <a:pt x="8620" y="25429"/>
                  </a:cubicBezTo>
                  <a:cubicBezTo>
                    <a:pt x="8270" y="25227"/>
                    <a:pt x="8440" y="24638"/>
                    <a:pt x="8801" y="24638"/>
                  </a:cubicBezTo>
                  <a:cubicBezTo>
                    <a:pt x="8845" y="24638"/>
                    <a:pt x="8892" y="24647"/>
                    <a:pt x="8942" y="24667"/>
                  </a:cubicBezTo>
                  <a:cubicBezTo>
                    <a:pt x="9930" y="25072"/>
                    <a:pt x="11002" y="25453"/>
                    <a:pt x="12014" y="25917"/>
                  </a:cubicBezTo>
                  <a:lnTo>
                    <a:pt x="12002" y="25000"/>
                  </a:lnTo>
                  <a:cubicBezTo>
                    <a:pt x="11442" y="24774"/>
                    <a:pt x="10882" y="24298"/>
                    <a:pt x="10501" y="24012"/>
                  </a:cubicBezTo>
                  <a:cubicBezTo>
                    <a:pt x="9644" y="23393"/>
                    <a:pt x="8858" y="22690"/>
                    <a:pt x="8120" y="21940"/>
                  </a:cubicBezTo>
                  <a:cubicBezTo>
                    <a:pt x="7769" y="21589"/>
                    <a:pt x="8099" y="21117"/>
                    <a:pt x="8476" y="21117"/>
                  </a:cubicBezTo>
                  <a:cubicBezTo>
                    <a:pt x="8584" y="21117"/>
                    <a:pt x="8697" y="21156"/>
                    <a:pt x="8799" y="21250"/>
                  </a:cubicBezTo>
                  <a:cubicBezTo>
                    <a:pt x="9597" y="21964"/>
                    <a:pt x="10442" y="22607"/>
                    <a:pt x="11335" y="23178"/>
                  </a:cubicBezTo>
                  <a:cubicBezTo>
                    <a:pt x="11514" y="23298"/>
                    <a:pt x="11740" y="23405"/>
                    <a:pt x="11978" y="23524"/>
                  </a:cubicBezTo>
                  <a:cubicBezTo>
                    <a:pt x="11954" y="22333"/>
                    <a:pt x="11930" y="21143"/>
                    <a:pt x="11918" y="19964"/>
                  </a:cubicBezTo>
                  <a:cubicBezTo>
                    <a:pt x="11799" y="19833"/>
                    <a:pt x="11728" y="19678"/>
                    <a:pt x="11716" y="19511"/>
                  </a:cubicBezTo>
                  <a:cubicBezTo>
                    <a:pt x="11049" y="19142"/>
                    <a:pt x="10454" y="18583"/>
                    <a:pt x="9894" y="18095"/>
                  </a:cubicBezTo>
                  <a:cubicBezTo>
                    <a:pt x="9216" y="17487"/>
                    <a:pt x="8477" y="16856"/>
                    <a:pt x="8037" y="16047"/>
                  </a:cubicBezTo>
                  <a:cubicBezTo>
                    <a:pt x="7863" y="15728"/>
                    <a:pt x="8120" y="15347"/>
                    <a:pt x="8432" y="15347"/>
                  </a:cubicBezTo>
                  <a:cubicBezTo>
                    <a:pt x="8505" y="15347"/>
                    <a:pt x="8581" y="15368"/>
                    <a:pt x="8656" y="15416"/>
                  </a:cubicBezTo>
                  <a:cubicBezTo>
                    <a:pt x="9370" y="15868"/>
                    <a:pt x="9954" y="16487"/>
                    <a:pt x="10597" y="17023"/>
                  </a:cubicBezTo>
                  <a:cubicBezTo>
                    <a:pt x="11002" y="17356"/>
                    <a:pt x="11466" y="17654"/>
                    <a:pt x="11895" y="17964"/>
                  </a:cubicBezTo>
                  <a:cubicBezTo>
                    <a:pt x="11883" y="16952"/>
                    <a:pt x="11871" y="15939"/>
                    <a:pt x="11871" y="14927"/>
                  </a:cubicBezTo>
                  <a:cubicBezTo>
                    <a:pt x="11406" y="14415"/>
                    <a:pt x="11049" y="13761"/>
                    <a:pt x="10656" y="13201"/>
                  </a:cubicBezTo>
                  <a:cubicBezTo>
                    <a:pt x="10132" y="12439"/>
                    <a:pt x="9644" y="11653"/>
                    <a:pt x="9144" y="10867"/>
                  </a:cubicBezTo>
                  <a:cubicBezTo>
                    <a:pt x="8984" y="10609"/>
                    <a:pt x="9236" y="10312"/>
                    <a:pt x="9483" y="10312"/>
                  </a:cubicBezTo>
                  <a:cubicBezTo>
                    <a:pt x="9566" y="10312"/>
                    <a:pt x="9649" y="10346"/>
                    <a:pt x="9716" y="10427"/>
                  </a:cubicBezTo>
                  <a:cubicBezTo>
                    <a:pt x="10287" y="11129"/>
                    <a:pt x="10871" y="11832"/>
                    <a:pt x="11418" y="12570"/>
                  </a:cubicBezTo>
                  <a:cubicBezTo>
                    <a:pt x="11561" y="12761"/>
                    <a:pt x="11716" y="12951"/>
                    <a:pt x="11859" y="13153"/>
                  </a:cubicBezTo>
                  <a:cubicBezTo>
                    <a:pt x="11859" y="11701"/>
                    <a:pt x="11883" y="10248"/>
                    <a:pt x="11906" y="8796"/>
                  </a:cubicBezTo>
                  <a:cubicBezTo>
                    <a:pt x="11692" y="8403"/>
                    <a:pt x="11537" y="7962"/>
                    <a:pt x="11287" y="7581"/>
                  </a:cubicBezTo>
                  <a:cubicBezTo>
                    <a:pt x="10871" y="6938"/>
                    <a:pt x="10371" y="6343"/>
                    <a:pt x="9811" y="5807"/>
                  </a:cubicBezTo>
                  <a:cubicBezTo>
                    <a:pt x="9525" y="5541"/>
                    <a:pt x="9786" y="5088"/>
                    <a:pt x="10107" y="5088"/>
                  </a:cubicBezTo>
                  <a:cubicBezTo>
                    <a:pt x="10174" y="5088"/>
                    <a:pt x="10243" y="5107"/>
                    <a:pt x="10311" y="5152"/>
                  </a:cubicBezTo>
                  <a:cubicBezTo>
                    <a:pt x="10954" y="5569"/>
                    <a:pt x="11514" y="6081"/>
                    <a:pt x="11966" y="6688"/>
                  </a:cubicBezTo>
                  <a:cubicBezTo>
                    <a:pt x="11978" y="6224"/>
                    <a:pt x="11990" y="5760"/>
                    <a:pt x="12014" y="5295"/>
                  </a:cubicBezTo>
                  <a:cubicBezTo>
                    <a:pt x="12019" y="5023"/>
                    <a:pt x="12217" y="4889"/>
                    <a:pt x="12417" y="4889"/>
                  </a:cubicBezTo>
                  <a:cubicBezTo>
                    <a:pt x="12619" y="4889"/>
                    <a:pt x="12823" y="5026"/>
                    <a:pt x="12835" y="5295"/>
                  </a:cubicBezTo>
                  <a:cubicBezTo>
                    <a:pt x="12883" y="5998"/>
                    <a:pt x="12918" y="6712"/>
                    <a:pt x="12954" y="7415"/>
                  </a:cubicBezTo>
                  <a:cubicBezTo>
                    <a:pt x="13288" y="6974"/>
                    <a:pt x="13645" y="6569"/>
                    <a:pt x="14038" y="6188"/>
                  </a:cubicBezTo>
                  <a:cubicBezTo>
                    <a:pt x="14116" y="6113"/>
                    <a:pt x="14204" y="6081"/>
                    <a:pt x="14290" y="6081"/>
                  </a:cubicBezTo>
                  <a:cubicBezTo>
                    <a:pt x="14543" y="6081"/>
                    <a:pt x="14769" y="6362"/>
                    <a:pt x="14609" y="6629"/>
                  </a:cubicBezTo>
                  <a:cubicBezTo>
                    <a:pt x="14347" y="7117"/>
                    <a:pt x="14050" y="7569"/>
                    <a:pt x="13716" y="7998"/>
                  </a:cubicBezTo>
                  <a:cubicBezTo>
                    <a:pt x="13502" y="8296"/>
                    <a:pt x="13288" y="8665"/>
                    <a:pt x="13026" y="8951"/>
                  </a:cubicBezTo>
                  <a:cubicBezTo>
                    <a:pt x="13085" y="10248"/>
                    <a:pt x="13133" y="11534"/>
                    <a:pt x="13180" y="12820"/>
                  </a:cubicBezTo>
                  <a:cubicBezTo>
                    <a:pt x="13597" y="12201"/>
                    <a:pt x="14109" y="11653"/>
                    <a:pt x="14692" y="11177"/>
                  </a:cubicBezTo>
                  <a:cubicBezTo>
                    <a:pt x="14787" y="11103"/>
                    <a:pt x="14897" y="11070"/>
                    <a:pt x="15004" y="11070"/>
                  </a:cubicBezTo>
                  <a:cubicBezTo>
                    <a:pt x="15326" y="11070"/>
                    <a:pt x="15621" y="11367"/>
                    <a:pt x="15407" y="11725"/>
                  </a:cubicBezTo>
                  <a:cubicBezTo>
                    <a:pt x="15109" y="12225"/>
                    <a:pt x="14728" y="12677"/>
                    <a:pt x="14395" y="13153"/>
                  </a:cubicBezTo>
                  <a:cubicBezTo>
                    <a:pt x="14050" y="13642"/>
                    <a:pt x="13776" y="14106"/>
                    <a:pt x="13419" y="14546"/>
                  </a:cubicBezTo>
                  <a:cubicBezTo>
                    <a:pt x="13371" y="14618"/>
                    <a:pt x="13311" y="14666"/>
                    <a:pt x="13240" y="14701"/>
                  </a:cubicBezTo>
                  <a:cubicBezTo>
                    <a:pt x="13264" y="15594"/>
                    <a:pt x="13276" y="16487"/>
                    <a:pt x="13299" y="17380"/>
                  </a:cubicBezTo>
                  <a:cubicBezTo>
                    <a:pt x="13419" y="17261"/>
                    <a:pt x="13538" y="17142"/>
                    <a:pt x="13669" y="17023"/>
                  </a:cubicBezTo>
                  <a:cubicBezTo>
                    <a:pt x="14300" y="16428"/>
                    <a:pt x="15002" y="15939"/>
                    <a:pt x="15633" y="15332"/>
                  </a:cubicBezTo>
                  <a:cubicBezTo>
                    <a:pt x="15723" y="15245"/>
                    <a:pt x="15819" y="15208"/>
                    <a:pt x="15909" y="15208"/>
                  </a:cubicBezTo>
                  <a:cubicBezTo>
                    <a:pt x="16200" y="15208"/>
                    <a:pt x="16429" y="15592"/>
                    <a:pt x="16193" y="15892"/>
                  </a:cubicBezTo>
                  <a:cubicBezTo>
                    <a:pt x="15645" y="16582"/>
                    <a:pt x="15228" y="17368"/>
                    <a:pt x="14681" y="18035"/>
                  </a:cubicBezTo>
                  <a:cubicBezTo>
                    <a:pt x="14252" y="18559"/>
                    <a:pt x="13811" y="19083"/>
                    <a:pt x="13347" y="19583"/>
                  </a:cubicBezTo>
                  <a:cubicBezTo>
                    <a:pt x="13371" y="21131"/>
                    <a:pt x="13395" y="22678"/>
                    <a:pt x="13430" y="24226"/>
                  </a:cubicBezTo>
                  <a:lnTo>
                    <a:pt x="13442" y="24655"/>
                  </a:lnTo>
                  <a:cubicBezTo>
                    <a:pt x="13800" y="24190"/>
                    <a:pt x="14204" y="23774"/>
                    <a:pt x="14645" y="23393"/>
                  </a:cubicBezTo>
                  <a:cubicBezTo>
                    <a:pt x="15107" y="22987"/>
                    <a:pt x="15805" y="22303"/>
                    <a:pt x="16474" y="22303"/>
                  </a:cubicBezTo>
                  <a:cubicBezTo>
                    <a:pt x="16511" y="22303"/>
                    <a:pt x="16549" y="22305"/>
                    <a:pt x="16586" y="22309"/>
                  </a:cubicBezTo>
                  <a:cubicBezTo>
                    <a:pt x="16740" y="22309"/>
                    <a:pt x="16859" y="22464"/>
                    <a:pt x="16812" y="22619"/>
                  </a:cubicBezTo>
                  <a:cubicBezTo>
                    <a:pt x="16669" y="23274"/>
                    <a:pt x="15883" y="23738"/>
                    <a:pt x="15407" y="24155"/>
                  </a:cubicBezTo>
                  <a:cubicBezTo>
                    <a:pt x="14788" y="24691"/>
                    <a:pt x="14216" y="25274"/>
                    <a:pt x="13573" y="25774"/>
                  </a:cubicBezTo>
                  <a:cubicBezTo>
                    <a:pt x="13538" y="25798"/>
                    <a:pt x="13502" y="25822"/>
                    <a:pt x="13466" y="25834"/>
                  </a:cubicBezTo>
                  <a:cubicBezTo>
                    <a:pt x="13466" y="25965"/>
                    <a:pt x="13466" y="26084"/>
                    <a:pt x="13466" y="26215"/>
                  </a:cubicBezTo>
                  <a:cubicBezTo>
                    <a:pt x="13692" y="26036"/>
                    <a:pt x="13919" y="25893"/>
                    <a:pt x="14169" y="25774"/>
                  </a:cubicBezTo>
                  <a:cubicBezTo>
                    <a:pt x="14469" y="25640"/>
                    <a:pt x="14946" y="25448"/>
                    <a:pt x="15348" y="25448"/>
                  </a:cubicBezTo>
                  <a:cubicBezTo>
                    <a:pt x="15518" y="25448"/>
                    <a:pt x="15675" y="25483"/>
                    <a:pt x="15800" y="25572"/>
                  </a:cubicBezTo>
                  <a:cubicBezTo>
                    <a:pt x="15883" y="25607"/>
                    <a:pt x="15919" y="25703"/>
                    <a:pt x="15895" y="25798"/>
                  </a:cubicBezTo>
                  <a:cubicBezTo>
                    <a:pt x="15728" y="26226"/>
                    <a:pt x="15145" y="26465"/>
                    <a:pt x="14764" y="26703"/>
                  </a:cubicBezTo>
                  <a:cubicBezTo>
                    <a:pt x="14383" y="26941"/>
                    <a:pt x="14014" y="27143"/>
                    <a:pt x="13657" y="27358"/>
                  </a:cubicBezTo>
                  <a:cubicBezTo>
                    <a:pt x="13633" y="27453"/>
                    <a:pt x="13573" y="27548"/>
                    <a:pt x="13502" y="27619"/>
                  </a:cubicBezTo>
                  <a:cubicBezTo>
                    <a:pt x="13502" y="27774"/>
                    <a:pt x="13514" y="27929"/>
                    <a:pt x="13514" y="28084"/>
                  </a:cubicBezTo>
                  <a:cubicBezTo>
                    <a:pt x="13797" y="28089"/>
                    <a:pt x="14080" y="28092"/>
                    <a:pt x="14363" y="28092"/>
                  </a:cubicBezTo>
                  <a:cubicBezTo>
                    <a:pt x="17233" y="28092"/>
                    <a:pt x="20091" y="27818"/>
                    <a:pt x="22920" y="27298"/>
                  </a:cubicBezTo>
                  <a:cubicBezTo>
                    <a:pt x="24241" y="27060"/>
                    <a:pt x="24646" y="25417"/>
                    <a:pt x="24098" y="24381"/>
                  </a:cubicBezTo>
                  <a:cubicBezTo>
                    <a:pt x="20431" y="17344"/>
                    <a:pt x="16800" y="10236"/>
                    <a:pt x="14252" y="2712"/>
                  </a:cubicBezTo>
                  <a:cubicBezTo>
                    <a:pt x="14216" y="2462"/>
                    <a:pt x="14133" y="2212"/>
                    <a:pt x="14014" y="1997"/>
                  </a:cubicBezTo>
                  <a:cubicBezTo>
                    <a:pt x="14002" y="1926"/>
                    <a:pt x="13978" y="1866"/>
                    <a:pt x="13954" y="1807"/>
                  </a:cubicBezTo>
                  <a:cubicBezTo>
                    <a:pt x="13706" y="928"/>
                    <a:pt x="12904" y="337"/>
                    <a:pt x="12011" y="337"/>
                  </a:cubicBezTo>
                  <a:cubicBezTo>
                    <a:pt x="11960" y="337"/>
                    <a:pt x="11910" y="339"/>
                    <a:pt x="11859" y="342"/>
                  </a:cubicBezTo>
                  <a:cubicBezTo>
                    <a:pt x="11546" y="114"/>
                    <a:pt x="11173" y="0"/>
                    <a:pt x="10798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5248" y="1326511"/>
              <a:ext cx="295204" cy="1242895"/>
            </a:xfrm>
            <a:custGeom>
              <a:rect b="b" l="l" r="r" t="t"/>
              <a:pathLst>
                <a:path extrusionOk="0" h="38795" w="9093">
                  <a:moveTo>
                    <a:pt x="4651" y="0"/>
                  </a:moveTo>
                  <a:cubicBezTo>
                    <a:pt x="4449" y="0"/>
                    <a:pt x="4247" y="134"/>
                    <a:pt x="4235" y="402"/>
                  </a:cubicBezTo>
                  <a:cubicBezTo>
                    <a:pt x="4223" y="867"/>
                    <a:pt x="4211" y="1331"/>
                    <a:pt x="4199" y="1795"/>
                  </a:cubicBezTo>
                  <a:cubicBezTo>
                    <a:pt x="3735" y="1200"/>
                    <a:pt x="3187" y="676"/>
                    <a:pt x="2544" y="271"/>
                  </a:cubicBezTo>
                  <a:cubicBezTo>
                    <a:pt x="2475" y="226"/>
                    <a:pt x="2405" y="206"/>
                    <a:pt x="2337" y="206"/>
                  </a:cubicBezTo>
                  <a:cubicBezTo>
                    <a:pt x="2017" y="206"/>
                    <a:pt x="1759" y="651"/>
                    <a:pt x="2044" y="926"/>
                  </a:cubicBezTo>
                  <a:cubicBezTo>
                    <a:pt x="2604" y="1450"/>
                    <a:pt x="3104" y="2045"/>
                    <a:pt x="3520" y="2700"/>
                  </a:cubicBezTo>
                  <a:cubicBezTo>
                    <a:pt x="3758" y="3081"/>
                    <a:pt x="3925" y="3510"/>
                    <a:pt x="4139" y="3915"/>
                  </a:cubicBezTo>
                  <a:cubicBezTo>
                    <a:pt x="4116" y="5367"/>
                    <a:pt x="4104" y="6808"/>
                    <a:pt x="4092" y="8260"/>
                  </a:cubicBezTo>
                  <a:cubicBezTo>
                    <a:pt x="3949" y="8058"/>
                    <a:pt x="3782" y="7868"/>
                    <a:pt x="3651" y="7677"/>
                  </a:cubicBezTo>
                  <a:cubicBezTo>
                    <a:pt x="3104" y="6939"/>
                    <a:pt x="2520" y="6248"/>
                    <a:pt x="1949" y="5534"/>
                  </a:cubicBezTo>
                  <a:cubicBezTo>
                    <a:pt x="1883" y="5453"/>
                    <a:pt x="1799" y="5419"/>
                    <a:pt x="1715" y="5419"/>
                  </a:cubicBezTo>
                  <a:cubicBezTo>
                    <a:pt x="1465" y="5419"/>
                    <a:pt x="1208" y="5719"/>
                    <a:pt x="1377" y="5986"/>
                  </a:cubicBezTo>
                  <a:cubicBezTo>
                    <a:pt x="1865" y="6772"/>
                    <a:pt x="2353" y="7558"/>
                    <a:pt x="2889" y="8320"/>
                  </a:cubicBezTo>
                  <a:cubicBezTo>
                    <a:pt x="3282" y="8868"/>
                    <a:pt x="3639" y="9522"/>
                    <a:pt x="4104" y="10034"/>
                  </a:cubicBezTo>
                  <a:cubicBezTo>
                    <a:pt x="4104" y="11058"/>
                    <a:pt x="4116" y="12070"/>
                    <a:pt x="4128" y="13082"/>
                  </a:cubicBezTo>
                  <a:cubicBezTo>
                    <a:pt x="3699" y="12761"/>
                    <a:pt x="3235" y="12475"/>
                    <a:pt x="2830" y="12142"/>
                  </a:cubicBezTo>
                  <a:cubicBezTo>
                    <a:pt x="2187" y="11594"/>
                    <a:pt x="1603" y="10975"/>
                    <a:pt x="889" y="10523"/>
                  </a:cubicBezTo>
                  <a:cubicBezTo>
                    <a:pt x="813" y="10476"/>
                    <a:pt x="736" y="10455"/>
                    <a:pt x="663" y="10455"/>
                  </a:cubicBezTo>
                  <a:cubicBezTo>
                    <a:pt x="342" y="10455"/>
                    <a:pt x="84" y="10844"/>
                    <a:pt x="258" y="11154"/>
                  </a:cubicBezTo>
                  <a:cubicBezTo>
                    <a:pt x="710" y="11963"/>
                    <a:pt x="1437" y="12606"/>
                    <a:pt x="2127" y="13202"/>
                  </a:cubicBezTo>
                  <a:cubicBezTo>
                    <a:pt x="2687" y="13690"/>
                    <a:pt x="3282" y="14261"/>
                    <a:pt x="3949" y="14618"/>
                  </a:cubicBezTo>
                  <a:cubicBezTo>
                    <a:pt x="3961" y="14785"/>
                    <a:pt x="4032" y="14952"/>
                    <a:pt x="4151" y="15083"/>
                  </a:cubicBezTo>
                  <a:cubicBezTo>
                    <a:pt x="4163" y="16273"/>
                    <a:pt x="4187" y="17452"/>
                    <a:pt x="4199" y="18643"/>
                  </a:cubicBezTo>
                  <a:cubicBezTo>
                    <a:pt x="3973" y="18524"/>
                    <a:pt x="3747" y="18405"/>
                    <a:pt x="3568" y="18297"/>
                  </a:cubicBezTo>
                  <a:cubicBezTo>
                    <a:pt x="2663" y="17726"/>
                    <a:pt x="1818" y="17071"/>
                    <a:pt x="1032" y="16369"/>
                  </a:cubicBezTo>
                  <a:cubicBezTo>
                    <a:pt x="926" y="16274"/>
                    <a:pt x="811" y="16234"/>
                    <a:pt x="700" y="16234"/>
                  </a:cubicBezTo>
                  <a:cubicBezTo>
                    <a:pt x="322" y="16234"/>
                    <a:pt x="1" y="16698"/>
                    <a:pt x="341" y="17047"/>
                  </a:cubicBezTo>
                  <a:cubicBezTo>
                    <a:pt x="1080" y="17809"/>
                    <a:pt x="1877" y="18500"/>
                    <a:pt x="2734" y="19131"/>
                  </a:cubicBezTo>
                  <a:cubicBezTo>
                    <a:pt x="3115" y="19405"/>
                    <a:pt x="3675" y="19881"/>
                    <a:pt x="4235" y="20119"/>
                  </a:cubicBezTo>
                  <a:lnTo>
                    <a:pt x="4247" y="21048"/>
                  </a:lnTo>
                  <a:cubicBezTo>
                    <a:pt x="3246" y="20571"/>
                    <a:pt x="2163" y="20190"/>
                    <a:pt x="1175" y="19786"/>
                  </a:cubicBezTo>
                  <a:cubicBezTo>
                    <a:pt x="1127" y="19766"/>
                    <a:pt x="1081" y="19757"/>
                    <a:pt x="1037" y="19757"/>
                  </a:cubicBezTo>
                  <a:cubicBezTo>
                    <a:pt x="682" y="19757"/>
                    <a:pt x="503" y="20346"/>
                    <a:pt x="853" y="20548"/>
                  </a:cubicBezTo>
                  <a:cubicBezTo>
                    <a:pt x="1949" y="21191"/>
                    <a:pt x="3092" y="21941"/>
                    <a:pt x="4282" y="22476"/>
                  </a:cubicBezTo>
                  <a:cubicBezTo>
                    <a:pt x="4282" y="22703"/>
                    <a:pt x="4294" y="22917"/>
                    <a:pt x="4294" y="23143"/>
                  </a:cubicBezTo>
                  <a:cubicBezTo>
                    <a:pt x="4330" y="25132"/>
                    <a:pt x="4366" y="27120"/>
                    <a:pt x="4401" y="29096"/>
                  </a:cubicBezTo>
                  <a:cubicBezTo>
                    <a:pt x="4437" y="30692"/>
                    <a:pt x="4520" y="32287"/>
                    <a:pt x="4580" y="33883"/>
                  </a:cubicBezTo>
                  <a:cubicBezTo>
                    <a:pt x="4651" y="35395"/>
                    <a:pt x="4628" y="36931"/>
                    <a:pt x="4878" y="38431"/>
                  </a:cubicBezTo>
                  <a:cubicBezTo>
                    <a:pt x="4918" y="38687"/>
                    <a:pt x="5089" y="38795"/>
                    <a:pt x="5277" y="38795"/>
                  </a:cubicBezTo>
                  <a:cubicBezTo>
                    <a:pt x="5536" y="38795"/>
                    <a:pt x="5826" y="38591"/>
                    <a:pt x="5854" y="38288"/>
                  </a:cubicBezTo>
                  <a:cubicBezTo>
                    <a:pt x="6033" y="36716"/>
                    <a:pt x="5925" y="35097"/>
                    <a:pt x="5913" y="33514"/>
                  </a:cubicBezTo>
                  <a:cubicBezTo>
                    <a:pt x="5902" y="31930"/>
                    <a:pt x="5913" y="30323"/>
                    <a:pt x="5866" y="28727"/>
                  </a:cubicBezTo>
                  <a:cubicBezTo>
                    <a:pt x="5830" y="26894"/>
                    <a:pt x="5794" y="25048"/>
                    <a:pt x="5759" y="23215"/>
                  </a:cubicBezTo>
                  <a:cubicBezTo>
                    <a:pt x="5759" y="23060"/>
                    <a:pt x="5759" y="22905"/>
                    <a:pt x="5747" y="22750"/>
                  </a:cubicBezTo>
                  <a:cubicBezTo>
                    <a:pt x="5818" y="22667"/>
                    <a:pt x="5866" y="22572"/>
                    <a:pt x="5890" y="22465"/>
                  </a:cubicBezTo>
                  <a:cubicBezTo>
                    <a:pt x="6259" y="22250"/>
                    <a:pt x="6628" y="22036"/>
                    <a:pt x="6997" y="21810"/>
                  </a:cubicBezTo>
                  <a:cubicBezTo>
                    <a:pt x="7366" y="21583"/>
                    <a:pt x="7961" y="21345"/>
                    <a:pt x="8128" y="20905"/>
                  </a:cubicBezTo>
                  <a:cubicBezTo>
                    <a:pt x="8152" y="20821"/>
                    <a:pt x="8116" y="20726"/>
                    <a:pt x="8033" y="20679"/>
                  </a:cubicBezTo>
                  <a:cubicBezTo>
                    <a:pt x="7911" y="20592"/>
                    <a:pt x="7758" y="20558"/>
                    <a:pt x="7591" y="20558"/>
                  </a:cubicBezTo>
                  <a:cubicBezTo>
                    <a:pt x="7187" y="20558"/>
                    <a:pt x="6705" y="20758"/>
                    <a:pt x="6402" y="20893"/>
                  </a:cubicBezTo>
                  <a:cubicBezTo>
                    <a:pt x="6152" y="21000"/>
                    <a:pt x="5925" y="21143"/>
                    <a:pt x="5699" y="21310"/>
                  </a:cubicBezTo>
                  <a:cubicBezTo>
                    <a:pt x="5699" y="21191"/>
                    <a:pt x="5699" y="21060"/>
                    <a:pt x="5699" y="20941"/>
                  </a:cubicBezTo>
                  <a:cubicBezTo>
                    <a:pt x="5735" y="20917"/>
                    <a:pt x="5771" y="20905"/>
                    <a:pt x="5806" y="20869"/>
                  </a:cubicBezTo>
                  <a:cubicBezTo>
                    <a:pt x="6449" y="20369"/>
                    <a:pt x="7021" y="19786"/>
                    <a:pt x="7640" y="19250"/>
                  </a:cubicBezTo>
                  <a:cubicBezTo>
                    <a:pt x="8116" y="18833"/>
                    <a:pt x="8902" y="18369"/>
                    <a:pt x="9045" y="17714"/>
                  </a:cubicBezTo>
                  <a:cubicBezTo>
                    <a:pt x="9092" y="17559"/>
                    <a:pt x="8973" y="17416"/>
                    <a:pt x="8819" y="17416"/>
                  </a:cubicBezTo>
                  <a:cubicBezTo>
                    <a:pt x="8777" y="17411"/>
                    <a:pt x="8735" y="17408"/>
                    <a:pt x="8693" y="17408"/>
                  </a:cubicBezTo>
                  <a:cubicBezTo>
                    <a:pt x="8028" y="17408"/>
                    <a:pt x="7337" y="18085"/>
                    <a:pt x="6878" y="18488"/>
                  </a:cubicBezTo>
                  <a:cubicBezTo>
                    <a:pt x="6437" y="18881"/>
                    <a:pt x="6033" y="19309"/>
                    <a:pt x="5675" y="19774"/>
                  </a:cubicBezTo>
                  <a:lnTo>
                    <a:pt x="5663" y="19345"/>
                  </a:lnTo>
                  <a:cubicBezTo>
                    <a:pt x="5628" y="17797"/>
                    <a:pt x="5604" y="16250"/>
                    <a:pt x="5568" y="14702"/>
                  </a:cubicBezTo>
                  <a:cubicBezTo>
                    <a:pt x="6044" y="14202"/>
                    <a:pt x="6485" y="13678"/>
                    <a:pt x="6914" y="13154"/>
                  </a:cubicBezTo>
                  <a:cubicBezTo>
                    <a:pt x="7461" y="12475"/>
                    <a:pt x="7878" y="11701"/>
                    <a:pt x="8426" y="11011"/>
                  </a:cubicBezTo>
                  <a:cubicBezTo>
                    <a:pt x="8662" y="10711"/>
                    <a:pt x="8433" y="10327"/>
                    <a:pt x="8142" y="10327"/>
                  </a:cubicBezTo>
                  <a:cubicBezTo>
                    <a:pt x="8052" y="10327"/>
                    <a:pt x="7956" y="10364"/>
                    <a:pt x="7866" y="10451"/>
                  </a:cubicBezTo>
                  <a:cubicBezTo>
                    <a:pt x="7235" y="11046"/>
                    <a:pt x="6521" y="11547"/>
                    <a:pt x="5902" y="12142"/>
                  </a:cubicBezTo>
                  <a:cubicBezTo>
                    <a:pt x="5771" y="12249"/>
                    <a:pt x="5652" y="12380"/>
                    <a:pt x="5532" y="12499"/>
                  </a:cubicBezTo>
                  <a:cubicBezTo>
                    <a:pt x="5509" y="11606"/>
                    <a:pt x="5485" y="10713"/>
                    <a:pt x="5461" y="9820"/>
                  </a:cubicBezTo>
                  <a:cubicBezTo>
                    <a:pt x="5532" y="9784"/>
                    <a:pt x="5604" y="9737"/>
                    <a:pt x="5652" y="9665"/>
                  </a:cubicBezTo>
                  <a:cubicBezTo>
                    <a:pt x="6009" y="9225"/>
                    <a:pt x="6294" y="8737"/>
                    <a:pt x="6628" y="8272"/>
                  </a:cubicBezTo>
                  <a:cubicBezTo>
                    <a:pt x="6949" y="7808"/>
                    <a:pt x="7330" y="7344"/>
                    <a:pt x="7640" y="6844"/>
                  </a:cubicBezTo>
                  <a:cubicBezTo>
                    <a:pt x="7845" y="6486"/>
                    <a:pt x="7554" y="6189"/>
                    <a:pt x="7235" y="6189"/>
                  </a:cubicBezTo>
                  <a:cubicBezTo>
                    <a:pt x="7129" y="6189"/>
                    <a:pt x="7020" y="6222"/>
                    <a:pt x="6925" y="6296"/>
                  </a:cubicBezTo>
                  <a:cubicBezTo>
                    <a:pt x="6342" y="6760"/>
                    <a:pt x="5830" y="7320"/>
                    <a:pt x="5413" y="7939"/>
                  </a:cubicBezTo>
                  <a:cubicBezTo>
                    <a:pt x="5366" y="6641"/>
                    <a:pt x="5318" y="5355"/>
                    <a:pt x="5259" y="4069"/>
                  </a:cubicBezTo>
                  <a:cubicBezTo>
                    <a:pt x="5521" y="3772"/>
                    <a:pt x="5735" y="3415"/>
                    <a:pt x="5949" y="3117"/>
                  </a:cubicBezTo>
                  <a:cubicBezTo>
                    <a:pt x="6283" y="2676"/>
                    <a:pt x="6580" y="2224"/>
                    <a:pt x="6842" y="1748"/>
                  </a:cubicBezTo>
                  <a:cubicBezTo>
                    <a:pt x="7003" y="1471"/>
                    <a:pt x="6776" y="1189"/>
                    <a:pt x="6522" y="1189"/>
                  </a:cubicBezTo>
                  <a:cubicBezTo>
                    <a:pt x="6437" y="1189"/>
                    <a:pt x="6348" y="1220"/>
                    <a:pt x="6271" y="1295"/>
                  </a:cubicBezTo>
                  <a:cubicBezTo>
                    <a:pt x="5878" y="1676"/>
                    <a:pt x="5521" y="2093"/>
                    <a:pt x="5187" y="2522"/>
                  </a:cubicBezTo>
                  <a:cubicBezTo>
                    <a:pt x="5151" y="1819"/>
                    <a:pt x="5116" y="1105"/>
                    <a:pt x="5068" y="402"/>
                  </a:cubicBezTo>
                  <a:cubicBezTo>
                    <a:pt x="5056" y="134"/>
                    <a:pt x="4854" y="0"/>
                    <a:pt x="4651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9487" y="-173068"/>
              <a:ext cx="597616" cy="263092"/>
            </a:xfrm>
            <a:custGeom>
              <a:rect b="b" l="l" r="r" t="t"/>
              <a:pathLst>
                <a:path extrusionOk="0" h="8212" w="18408">
                  <a:moveTo>
                    <a:pt x="8779" y="1"/>
                  </a:moveTo>
                  <a:cubicBezTo>
                    <a:pt x="8695" y="1"/>
                    <a:pt x="8611" y="5"/>
                    <a:pt x="8525" y="13"/>
                  </a:cubicBezTo>
                  <a:cubicBezTo>
                    <a:pt x="7620" y="96"/>
                    <a:pt x="6954" y="644"/>
                    <a:pt x="6537" y="1382"/>
                  </a:cubicBezTo>
                  <a:cubicBezTo>
                    <a:pt x="6096" y="1847"/>
                    <a:pt x="5834" y="2442"/>
                    <a:pt x="5799" y="3085"/>
                  </a:cubicBezTo>
                  <a:cubicBezTo>
                    <a:pt x="5787" y="3144"/>
                    <a:pt x="5775" y="3204"/>
                    <a:pt x="5763" y="3263"/>
                  </a:cubicBezTo>
                  <a:cubicBezTo>
                    <a:pt x="5452" y="3139"/>
                    <a:pt x="5105" y="3071"/>
                    <a:pt x="4766" y="3071"/>
                  </a:cubicBezTo>
                  <a:cubicBezTo>
                    <a:pt x="4392" y="3071"/>
                    <a:pt x="4027" y="3154"/>
                    <a:pt x="3727" y="3335"/>
                  </a:cubicBezTo>
                  <a:cubicBezTo>
                    <a:pt x="3179" y="3680"/>
                    <a:pt x="2822" y="4252"/>
                    <a:pt x="2763" y="4895"/>
                  </a:cubicBezTo>
                  <a:cubicBezTo>
                    <a:pt x="2751" y="4966"/>
                    <a:pt x="2727" y="5026"/>
                    <a:pt x="2715" y="5085"/>
                  </a:cubicBezTo>
                  <a:cubicBezTo>
                    <a:pt x="2593" y="5069"/>
                    <a:pt x="2469" y="5060"/>
                    <a:pt x="2345" y="5060"/>
                  </a:cubicBezTo>
                  <a:cubicBezTo>
                    <a:pt x="2201" y="5060"/>
                    <a:pt x="2058" y="5071"/>
                    <a:pt x="1917" y="5097"/>
                  </a:cubicBezTo>
                  <a:cubicBezTo>
                    <a:pt x="1798" y="5109"/>
                    <a:pt x="1679" y="5133"/>
                    <a:pt x="1572" y="5168"/>
                  </a:cubicBezTo>
                  <a:cubicBezTo>
                    <a:pt x="691" y="5395"/>
                    <a:pt x="0" y="6264"/>
                    <a:pt x="477" y="7181"/>
                  </a:cubicBezTo>
                  <a:cubicBezTo>
                    <a:pt x="732" y="7669"/>
                    <a:pt x="1236" y="7971"/>
                    <a:pt x="1776" y="7971"/>
                  </a:cubicBezTo>
                  <a:cubicBezTo>
                    <a:pt x="1815" y="7971"/>
                    <a:pt x="1854" y="7970"/>
                    <a:pt x="1893" y="7966"/>
                  </a:cubicBezTo>
                  <a:cubicBezTo>
                    <a:pt x="2518" y="8177"/>
                    <a:pt x="3219" y="8212"/>
                    <a:pt x="3906" y="8212"/>
                  </a:cubicBezTo>
                  <a:cubicBezTo>
                    <a:pt x="4243" y="8212"/>
                    <a:pt x="4576" y="8204"/>
                    <a:pt x="4895" y="8204"/>
                  </a:cubicBezTo>
                  <a:cubicBezTo>
                    <a:pt x="4955" y="8204"/>
                    <a:pt x="5014" y="8204"/>
                    <a:pt x="5072" y="8205"/>
                  </a:cubicBezTo>
                  <a:cubicBezTo>
                    <a:pt x="5391" y="8208"/>
                    <a:pt x="5709" y="8209"/>
                    <a:pt x="6026" y="8209"/>
                  </a:cubicBezTo>
                  <a:cubicBezTo>
                    <a:pt x="6978" y="8209"/>
                    <a:pt x="7927" y="8196"/>
                    <a:pt x="8882" y="8169"/>
                  </a:cubicBezTo>
                  <a:cubicBezTo>
                    <a:pt x="11276" y="8109"/>
                    <a:pt x="13657" y="8014"/>
                    <a:pt x="16050" y="7895"/>
                  </a:cubicBezTo>
                  <a:cubicBezTo>
                    <a:pt x="16193" y="7937"/>
                    <a:pt x="16340" y="7958"/>
                    <a:pt x="16487" y="7958"/>
                  </a:cubicBezTo>
                  <a:cubicBezTo>
                    <a:pt x="16671" y="7958"/>
                    <a:pt x="16854" y="7925"/>
                    <a:pt x="17026" y="7859"/>
                  </a:cubicBezTo>
                  <a:cubicBezTo>
                    <a:pt x="17538" y="7669"/>
                    <a:pt x="17955" y="7300"/>
                    <a:pt x="18193" y="6823"/>
                  </a:cubicBezTo>
                  <a:cubicBezTo>
                    <a:pt x="18395" y="6442"/>
                    <a:pt x="18407" y="6002"/>
                    <a:pt x="18217" y="5621"/>
                  </a:cubicBezTo>
                  <a:cubicBezTo>
                    <a:pt x="18038" y="5335"/>
                    <a:pt x="17764" y="5121"/>
                    <a:pt x="17443" y="5026"/>
                  </a:cubicBezTo>
                  <a:cubicBezTo>
                    <a:pt x="17165" y="4902"/>
                    <a:pt x="16871" y="4838"/>
                    <a:pt x="16576" y="4838"/>
                  </a:cubicBezTo>
                  <a:cubicBezTo>
                    <a:pt x="16417" y="4838"/>
                    <a:pt x="16256" y="4857"/>
                    <a:pt x="16098" y="4895"/>
                  </a:cubicBezTo>
                  <a:cubicBezTo>
                    <a:pt x="16074" y="4752"/>
                    <a:pt x="16038" y="4621"/>
                    <a:pt x="15990" y="4478"/>
                  </a:cubicBezTo>
                  <a:cubicBezTo>
                    <a:pt x="15628" y="3501"/>
                    <a:pt x="14698" y="2888"/>
                    <a:pt x="13712" y="2888"/>
                  </a:cubicBezTo>
                  <a:cubicBezTo>
                    <a:pt x="13436" y="2888"/>
                    <a:pt x="13156" y="2936"/>
                    <a:pt x="12883" y="3037"/>
                  </a:cubicBezTo>
                  <a:cubicBezTo>
                    <a:pt x="12716" y="3109"/>
                    <a:pt x="12561" y="3180"/>
                    <a:pt x="12419" y="3275"/>
                  </a:cubicBezTo>
                  <a:cubicBezTo>
                    <a:pt x="12395" y="3228"/>
                    <a:pt x="12383" y="3180"/>
                    <a:pt x="12359" y="3132"/>
                  </a:cubicBezTo>
                  <a:cubicBezTo>
                    <a:pt x="12192" y="2787"/>
                    <a:pt x="11978" y="2466"/>
                    <a:pt x="11716" y="2192"/>
                  </a:cubicBezTo>
                  <a:cubicBezTo>
                    <a:pt x="11633" y="2001"/>
                    <a:pt x="11549" y="1823"/>
                    <a:pt x="11442" y="1644"/>
                  </a:cubicBezTo>
                  <a:cubicBezTo>
                    <a:pt x="10856" y="714"/>
                    <a:pt x="9888" y="1"/>
                    <a:pt x="877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78966" y="1557501"/>
              <a:ext cx="298061" cy="383233"/>
            </a:xfrm>
            <a:custGeom>
              <a:rect b="b" l="l" r="r" t="t"/>
              <a:pathLst>
                <a:path extrusionOk="0" h="11962" w="9181">
                  <a:moveTo>
                    <a:pt x="1554" y="0"/>
                  </a:moveTo>
                  <a:cubicBezTo>
                    <a:pt x="1497" y="0"/>
                    <a:pt x="1440" y="5"/>
                    <a:pt x="1382" y="15"/>
                  </a:cubicBezTo>
                  <a:cubicBezTo>
                    <a:pt x="1" y="288"/>
                    <a:pt x="906" y="2324"/>
                    <a:pt x="929" y="3194"/>
                  </a:cubicBezTo>
                  <a:cubicBezTo>
                    <a:pt x="977" y="4598"/>
                    <a:pt x="275" y="5920"/>
                    <a:pt x="322" y="7337"/>
                  </a:cubicBezTo>
                  <a:cubicBezTo>
                    <a:pt x="387" y="9492"/>
                    <a:pt x="2254" y="11961"/>
                    <a:pt x="4517" y="11961"/>
                  </a:cubicBezTo>
                  <a:cubicBezTo>
                    <a:pt x="4742" y="11961"/>
                    <a:pt x="4972" y="11937"/>
                    <a:pt x="5204" y="11885"/>
                  </a:cubicBezTo>
                  <a:cubicBezTo>
                    <a:pt x="5347" y="11849"/>
                    <a:pt x="5466" y="11742"/>
                    <a:pt x="5501" y="11599"/>
                  </a:cubicBezTo>
                  <a:cubicBezTo>
                    <a:pt x="5549" y="11599"/>
                    <a:pt x="5597" y="11587"/>
                    <a:pt x="5644" y="11576"/>
                  </a:cubicBezTo>
                  <a:lnTo>
                    <a:pt x="5644" y="11552"/>
                  </a:lnTo>
                  <a:cubicBezTo>
                    <a:pt x="5620" y="11540"/>
                    <a:pt x="5585" y="11504"/>
                    <a:pt x="5561" y="11480"/>
                  </a:cubicBezTo>
                  <a:cubicBezTo>
                    <a:pt x="4823" y="10611"/>
                    <a:pt x="4013" y="9813"/>
                    <a:pt x="3132" y="9087"/>
                  </a:cubicBezTo>
                  <a:cubicBezTo>
                    <a:pt x="2430" y="8504"/>
                    <a:pt x="1382" y="8016"/>
                    <a:pt x="918" y="7218"/>
                  </a:cubicBezTo>
                  <a:cubicBezTo>
                    <a:pt x="837" y="7103"/>
                    <a:pt x="923" y="6943"/>
                    <a:pt x="1058" y="6943"/>
                  </a:cubicBezTo>
                  <a:cubicBezTo>
                    <a:pt x="1063" y="6943"/>
                    <a:pt x="1067" y="6944"/>
                    <a:pt x="1072" y="6944"/>
                  </a:cubicBezTo>
                  <a:cubicBezTo>
                    <a:pt x="2061" y="6944"/>
                    <a:pt x="3084" y="7873"/>
                    <a:pt x="3799" y="8480"/>
                  </a:cubicBezTo>
                  <a:cubicBezTo>
                    <a:pt x="4335" y="8956"/>
                    <a:pt x="4835" y="9468"/>
                    <a:pt x="5299" y="10016"/>
                  </a:cubicBezTo>
                  <a:cubicBezTo>
                    <a:pt x="5144" y="9480"/>
                    <a:pt x="5001" y="8944"/>
                    <a:pt x="4823" y="8420"/>
                  </a:cubicBezTo>
                  <a:cubicBezTo>
                    <a:pt x="4704" y="8063"/>
                    <a:pt x="4573" y="7718"/>
                    <a:pt x="4442" y="7373"/>
                  </a:cubicBezTo>
                  <a:cubicBezTo>
                    <a:pt x="3454" y="6777"/>
                    <a:pt x="2334" y="6158"/>
                    <a:pt x="1691" y="5253"/>
                  </a:cubicBezTo>
                  <a:cubicBezTo>
                    <a:pt x="1630" y="5171"/>
                    <a:pt x="1692" y="5053"/>
                    <a:pt x="1780" y="5053"/>
                  </a:cubicBezTo>
                  <a:cubicBezTo>
                    <a:pt x="1793" y="5053"/>
                    <a:pt x="1808" y="5056"/>
                    <a:pt x="1822" y="5063"/>
                  </a:cubicBezTo>
                  <a:cubicBezTo>
                    <a:pt x="2620" y="5301"/>
                    <a:pt x="3346" y="5825"/>
                    <a:pt x="4037" y="6384"/>
                  </a:cubicBezTo>
                  <a:cubicBezTo>
                    <a:pt x="3846" y="5956"/>
                    <a:pt x="3644" y="5527"/>
                    <a:pt x="3430" y="5110"/>
                  </a:cubicBezTo>
                  <a:lnTo>
                    <a:pt x="2430" y="4372"/>
                  </a:lnTo>
                  <a:cubicBezTo>
                    <a:pt x="2108" y="4146"/>
                    <a:pt x="1787" y="3920"/>
                    <a:pt x="1632" y="3551"/>
                  </a:cubicBezTo>
                  <a:cubicBezTo>
                    <a:pt x="1575" y="3425"/>
                    <a:pt x="1682" y="3288"/>
                    <a:pt x="1818" y="3288"/>
                  </a:cubicBezTo>
                  <a:cubicBezTo>
                    <a:pt x="1823" y="3288"/>
                    <a:pt x="1829" y="3288"/>
                    <a:pt x="1834" y="3289"/>
                  </a:cubicBezTo>
                  <a:cubicBezTo>
                    <a:pt x="2072" y="3325"/>
                    <a:pt x="2299" y="3420"/>
                    <a:pt x="2489" y="3563"/>
                  </a:cubicBezTo>
                  <a:cubicBezTo>
                    <a:pt x="2108" y="3003"/>
                    <a:pt x="1739" y="2420"/>
                    <a:pt x="1549" y="1812"/>
                  </a:cubicBezTo>
                  <a:cubicBezTo>
                    <a:pt x="1458" y="1549"/>
                    <a:pt x="1657" y="1287"/>
                    <a:pt x="1894" y="1287"/>
                  </a:cubicBezTo>
                  <a:cubicBezTo>
                    <a:pt x="1968" y="1287"/>
                    <a:pt x="2046" y="1312"/>
                    <a:pt x="2120" y="1372"/>
                  </a:cubicBezTo>
                  <a:cubicBezTo>
                    <a:pt x="2834" y="1896"/>
                    <a:pt x="3370" y="2801"/>
                    <a:pt x="3823" y="3682"/>
                  </a:cubicBezTo>
                  <a:cubicBezTo>
                    <a:pt x="3835" y="3658"/>
                    <a:pt x="3846" y="3634"/>
                    <a:pt x="3858" y="3610"/>
                  </a:cubicBezTo>
                  <a:cubicBezTo>
                    <a:pt x="3977" y="3313"/>
                    <a:pt x="3954" y="2920"/>
                    <a:pt x="4227" y="2729"/>
                  </a:cubicBezTo>
                  <a:cubicBezTo>
                    <a:pt x="4272" y="2699"/>
                    <a:pt x="4323" y="2684"/>
                    <a:pt x="4373" y="2684"/>
                  </a:cubicBezTo>
                  <a:cubicBezTo>
                    <a:pt x="4443" y="2684"/>
                    <a:pt x="4512" y="2714"/>
                    <a:pt x="4561" y="2777"/>
                  </a:cubicBezTo>
                  <a:cubicBezTo>
                    <a:pt x="4811" y="3074"/>
                    <a:pt x="4597" y="3527"/>
                    <a:pt x="4477" y="3848"/>
                  </a:cubicBezTo>
                  <a:cubicBezTo>
                    <a:pt x="4406" y="4051"/>
                    <a:pt x="4311" y="4241"/>
                    <a:pt x="4192" y="4432"/>
                  </a:cubicBezTo>
                  <a:cubicBezTo>
                    <a:pt x="4263" y="4563"/>
                    <a:pt x="4323" y="4706"/>
                    <a:pt x="4394" y="4837"/>
                  </a:cubicBezTo>
                  <a:cubicBezTo>
                    <a:pt x="4644" y="5337"/>
                    <a:pt x="4858" y="5837"/>
                    <a:pt x="5073" y="6349"/>
                  </a:cubicBezTo>
                  <a:cubicBezTo>
                    <a:pt x="5299" y="6134"/>
                    <a:pt x="5501" y="5896"/>
                    <a:pt x="5656" y="5622"/>
                  </a:cubicBezTo>
                  <a:cubicBezTo>
                    <a:pt x="5882" y="5241"/>
                    <a:pt x="5918" y="4718"/>
                    <a:pt x="6287" y="4479"/>
                  </a:cubicBezTo>
                  <a:cubicBezTo>
                    <a:pt x="6334" y="4446"/>
                    <a:pt x="6386" y="4430"/>
                    <a:pt x="6437" y="4430"/>
                  </a:cubicBezTo>
                  <a:cubicBezTo>
                    <a:pt x="6531" y="4430"/>
                    <a:pt x="6622" y="4482"/>
                    <a:pt x="6668" y="4575"/>
                  </a:cubicBezTo>
                  <a:cubicBezTo>
                    <a:pt x="6918" y="5075"/>
                    <a:pt x="6478" y="5682"/>
                    <a:pt x="6180" y="6087"/>
                  </a:cubicBezTo>
                  <a:cubicBezTo>
                    <a:pt x="5942" y="6420"/>
                    <a:pt x="5644" y="6706"/>
                    <a:pt x="5323" y="6956"/>
                  </a:cubicBezTo>
                  <a:cubicBezTo>
                    <a:pt x="5549" y="7551"/>
                    <a:pt x="5751" y="8158"/>
                    <a:pt x="5942" y="8778"/>
                  </a:cubicBezTo>
                  <a:cubicBezTo>
                    <a:pt x="5954" y="8861"/>
                    <a:pt x="5978" y="8932"/>
                    <a:pt x="6001" y="9016"/>
                  </a:cubicBezTo>
                  <a:cubicBezTo>
                    <a:pt x="6168" y="8801"/>
                    <a:pt x="6323" y="8575"/>
                    <a:pt x="6466" y="8349"/>
                  </a:cubicBezTo>
                  <a:cubicBezTo>
                    <a:pt x="6799" y="7801"/>
                    <a:pt x="6978" y="7015"/>
                    <a:pt x="7514" y="6646"/>
                  </a:cubicBezTo>
                  <a:cubicBezTo>
                    <a:pt x="7557" y="6614"/>
                    <a:pt x="7607" y="6599"/>
                    <a:pt x="7657" y="6599"/>
                  </a:cubicBezTo>
                  <a:cubicBezTo>
                    <a:pt x="7769" y="6599"/>
                    <a:pt x="7878" y="6677"/>
                    <a:pt x="7895" y="6801"/>
                  </a:cubicBezTo>
                  <a:cubicBezTo>
                    <a:pt x="7978" y="7432"/>
                    <a:pt x="7514" y="8027"/>
                    <a:pt x="7192" y="8539"/>
                  </a:cubicBezTo>
                  <a:cubicBezTo>
                    <a:pt x="6918" y="9016"/>
                    <a:pt x="6597" y="9468"/>
                    <a:pt x="6252" y="9885"/>
                  </a:cubicBezTo>
                  <a:cubicBezTo>
                    <a:pt x="6359" y="10325"/>
                    <a:pt x="6478" y="10790"/>
                    <a:pt x="6573" y="11254"/>
                  </a:cubicBezTo>
                  <a:cubicBezTo>
                    <a:pt x="8907" y="10016"/>
                    <a:pt x="9180" y="7051"/>
                    <a:pt x="7918" y="4920"/>
                  </a:cubicBezTo>
                  <a:cubicBezTo>
                    <a:pt x="7180" y="3682"/>
                    <a:pt x="6073" y="2741"/>
                    <a:pt x="4894" y="1955"/>
                  </a:cubicBezTo>
                  <a:cubicBezTo>
                    <a:pt x="4216" y="1503"/>
                    <a:pt x="3513" y="1074"/>
                    <a:pt x="2834" y="610"/>
                  </a:cubicBezTo>
                  <a:cubicBezTo>
                    <a:pt x="2461" y="343"/>
                    <a:pt x="2040" y="0"/>
                    <a:pt x="1554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05749" y="1598541"/>
              <a:ext cx="231833" cy="484375"/>
            </a:xfrm>
            <a:custGeom>
              <a:rect b="b" l="l" r="r" t="t"/>
              <a:pathLst>
                <a:path extrusionOk="0" h="15119" w="7141">
                  <a:moveTo>
                    <a:pt x="1064" y="0"/>
                  </a:moveTo>
                  <a:cubicBezTo>
                    <a:pt x="824" y="0"/>
                    <a:pt x="617" y="266"/>
                    <a:pt x="700" y="531"/>
                  </a:cubicBezTo>
                  <a:cubicBezTo>
                    <a:pt x="914" y="1139"/>
                    <a:pt x="1271" y="1722"/>
                    <a:pt x="1652" y="2282"/>
                  </a:cubicBezTo>
                  <a:cubicBezTo>
                    <a:pt x="1462" y="2139"/>
                    <a:pt x="1236" y="2044"/>
                    <a:pt x="997" y="2008"/>
                  </a:cubicBezTo>
                  <a:cubicBezTo>
                    <a:pt x="987" y="2006"/>
                    <a:pt x="976" y="2005"/>
                    <a:pt x="966" y="2005"/>
                  </a:cubicBezTo>
                  <a:cubicBezTo>
                    <a:pt x="838" y="2005"/>
                    <a:pt x="740" y="2137"/>
                    <a:pt x="795" y="2270"/>
                  </a:cubicBezTo>
                  <a:cubicBezTo>
                    <a:pt x="938" y="2627"/>
                    <a:pt x="1271" y="2865"/>
                    <a:pt x="1581" y="3091"/>
                  </a:cubicBezTo>
                  <a:lnTo>
                    <a:pt x="2593" y="3818"/>
                  </a:lnTo>
                  <a:cubicBezTo>
                    <a:pt x="2807" y="4246"/>
                    <a:pt x="3010" y="4663"/>
                    <a:pt x="3188" y="5103"/>
                  </a:cubicBezTo>
                  <a:cubicBezTo>
                    <a:pt x="2509" y="4544"/>
                    <a:pt x="1783" y="4008"/>
                    <a:pt x="985" y="3782"/>
                  </a:cubicBezTo>
                  <a:cubicBezTo>
                    <a:pt x="970" y="3775"/>
                    <a:pt x="954" y="3772"/>
                    <a:pt x="940" y="3772"/>
                  </a:cubicBezTo>
                  <a:cubicBezTo>
                    <a:pt x="854" y="3772"/>
                    <a:pt x="794" y="3879"/>
                    <a:pt x="855" y="3960"/>
                  </a:cubicBezTo>
                  <a:cubicBezTo>
                    <a:pt x="1497" y="4877"/>
                    <a:pt x="2617" y="5496"/>
                    <a:pt x="3605" y="6092"/>
                  </a:cubicBezTo>
                  <a:cubicBezTo>
                    <a:pt x="3736" y="6437"/>
                    <a:pt x="3867" y="6782"/>
                    <a:pt x="3986" y="7139"/>
                  </a:cubicBezTo>
                  <a:cubicBezTo>
                    <a:pt x="4153" y="7663"/>
                    <a:pt x="4319" y="8199"/>
                    <a:pt x="4450" y="8735"/>
                  </a:cubicBezTo>
                  <a:cubicBezTo>
                    <a:pt x="3998" y="8175"/>
                    <a:pt x="3498" y="7663"/>
                    <a:pt x="2962" y="7199"/>
                  </a:cubicBezTo>
                  <a:cubicBezTo>
                    <a:pt x="2248" y="6592"/>
                    <a:pt x="1224" y="5651"/>
                    <a:pt x="235" y="5651"/>
                  </a:cubicBezTo>
                  <a:cubicBezTo>
                    <a:pt x="231" y="5651"/>
                    <a:pt x="226" y="5651"/>
                    <a:pt x="221" y="5651"/>
                  </a:cubicBezTo>
                  <a:cubicBezTo>
                    <a:pt x="86" y="5651"/>
                    <a:pt x="0" y="5810"/>
                    <a:pt x="81" y="5937"/>
                  </a:cubicBezTo>
                  <a:cubicBezTo>
                    <a:pt x="545" y="6735"/>
                    <a:pt x="1593" y="7211"/>
                    <a:pt x="2295" y="7794"/>
                  </a:cubicBezTo>
                  <a:cubicBezTo>
                    <a:pt x="3176" y="8521"/>
                    <a:pt x="3986" y="9330"/>
                    <a:pt x="4724" y="10199"/>
                  </a:cubicBezTo>
                  <a:cubicBezTo>
                    <a:pt x="4748" y="10223"/>
                    <a:pt x="4784" y="10247"/>
                    <a:pt x="4807" y="10271"/>
                  </a:cubicBezTo>
                  <a:lnTo>
                    <a:pt x="4807" y="10295"/>
                  </a:lnTo>
                  <a:cubicBezTo>
                    <a:pt x="4843" y="10473"/>
                    <a:pt x="4891" y="10652"/>
                    <a:pt x="4915" y="10830"/>
                  </a:cubicBezTo>
                  <a:cubicBezTo>
                    <a:pt x="5153" y="12116"/>
                    <a:pt x="5355" y="13462"/>
                    <a:pt x="4700" y="14652"/>
                  </a:cubicBezTo>
                  <a:cubicBezTo>
                    <a:pt x="4574" y="14888"/>
                    <a:pt x="4823" y="15118"/>
                    <a:pt x="5048" y="15118"/>
                  </a:cubicBezTo>
                  <a:cubicBezTo>
                    <a:pt x="5140" y="15118"/>
                    <a:pt x="5228" y="15079"/>
                    <a:pt x="5284" y="14986"/>
                  </a:cubicBezTo>
                  <a:cubicBezTo>
                    <a:pt x="6153" y="13569"/>
                    <a:pt x="6069" y="11699"/>
                    <a:pt x="5724" y="9961"/>
                  </a:cubicBezTo>
                  <a:cubicBezTo>
                    <a:pt x="5641" y="9497"/>
                    <a:pt x="5522" y="9032"/>
                    <a:pt x="5403" y="8592"/>
                  </a:cubicBezTo>
                  <a:cubicBezTo>
                    <a:pt x="5760" y="8175"/>
                    <a:pt x="6081" y="7723"/>
                    <a:pt x="6355" y="7258"/>
                  </a:cubicBezTo>
                  <a:cubicBezTo>
                    <a:pt x="6677" y="6735"/>
                    <a:pt x="7141" y="6139"/>
                    <a:pt x="7058" y="5520"/>
                  </a:cubicBezTo>
                  <a:cubicBezTo>
                    <a:pt x="7041" y="5387"/>
                    <a:pt x="6931" y="5306"/>
                    <a:pt x="6814" y="5306"/>
                  </a:cubicBezTo>
                  <a:cubicBezTo>
                    <a:pt x="6763" y="5306"/>
                    <a:pt x="6711" y="5321"/>
                    <a:pt x="6665" y="5353"/>
                  </a:cubicBezTo>
                  <a:cubicBezTo>
                    <a:pt x="6141" y="5723"/>
                    <a:pt x="5962" y="6508"/>
                    <a:pt x="5629" y="7056"/>
                  </a:cubicBezTo>
                  <a:cubicBezTo>
                    <a:pt x="5486" y="7282"/>
                    <a:pt x="5331" y="7508"/>
                    <a:pt x="5165" y="7735"/>
                  </a:cubicBezTo>
                  <a:cubicBezTo>
                    <a:pt x="5141" y="7651"/>
                    <a:pt x="5117" y="7568"/>
                    <a:pt x="5093" y="7485"/>
                  </a:cubicBezTo>
                  <a:cubicBezTo>
                    <a:pt x="4915" y="6877"/>
                    <a:pt x="4712" y="6270"/>
                    <a:pt x="4474" y="5663"/>
                  </a:cubicBezTo>
                  <a:cubicBezTo>
                    <a:pt x="4807" y="5425"/>
                    <a:pt x="5105" y="5127"/>
                    <a:pt x="5343" y="4806"/>
                  </a:cubicBezTo>
                  <a:cubicBezTo>
                    <a:pt x="5641" y="4401"/>
                    <a:pt x="6093" y="3782"/>
                    <a:pt x="5831" y="3294"/>
                  </a:cubicBezTo>
                  <a:cubicBezTo>
                    <a:pt x="5785" y="3193"/>
                    <a:pt x="5693" y="3137"/>
                    <a:pt x="5598" y="3137"/>
                  </a:cubicBezTo>
                  <a:cubicBezTo>
                    <a:pt x="5547" y="3137"/>
                    <a:pt x="5496" y="3153"/>
                    <a:pt x="5450" y="3187"/>
                  </a:cubicBezTo>
                  <a:cubicBezTo>
                    <a:pt x="5081" y="3437"/>
                    <a:pt x="5046" y="3960"/>
                    <a:pt x="4819" y="4330"/>
                  </a:cubicBezTo>
                  <a:cubicBezTo>
                    <a:pt x="4665" y="4603"/>
                    <a:pt x="4462" y="4853"/>
                    <a:pt x="4236" y="5068"/>
                  </a:cubicBezTo>
                  <a:cubicBezTo>
                    <a:pt x="4022" y="4556"/>
                    <a:pt x="3807" y="4044"/>
                    <a:pt x="3557" y="3556"/>
                  </a:cubicBezTo>
                  <a:cubicBezTo>
                    <a:pt x="3486" y="3425"/>
                    <a:pt x="3426" y="3282"/>
                    <a:pt x="3355" y="3139"/>
                  </a:cubicBezTo>
                  <a:cubicBezTo>
                    <a:pt x="3474" y="2960"/>
                    <a:pt x="3569" y="2770"/>
                    <a:pt x="3641" y="2567"/>
                  </a:cubicBezTo>
                  <a:cubicBezTo>
                    <a:pt x="3760" y="2246"/>
                    <a:pt x="3974" y="1782"/>
                    <a:pt x="3724" y="1484"/>
                  </a:cubicBezTo>
                  <a:cubicBezTo>
                    <a:pt x="3675" y="1428"/>
                    <a:pt x="3607" y="1397"/>
                    <a:pt x="3537" y="1397"/>
                  </a:cubicBezTo>
                  <a:cubicBezTo>
                    <a:pt x="3486" y="1397"/>
                    <a:pt x="3435" y="1413"/>
                    <a:pt x="3391" y="1448"/>
                  </a:cubicBezTo>
                  <a:cubicBezTo>
                    <a:pt x="3117" y="1627"/>
                    <a:pt x="3129" y="2032"/>
                    <a:pt x="3021" y="2317"/>
                  </a:cubicBezTo>
                  <a:cubicBezTo>
                    <a:pt x="3010" y="2341"/>
                    <a:pt x="2998" y="2377"/>
                    <a:pt x="2986" y="2401"/>
                  </a:cubicBezTo>
                  <a:cubicBezTo>
                    <a:pt x="2533" y="1520"/>
                    <a:pt x="1986" y="615"/>
                    <a:pt x="1283" y="79"/>
                  </a:cubicBezTo>
                  <a:cubicBezTo>
                    <a:pt x="1212" y="24"/>
                    <a:pt x="1136" y="0"/>
                    <a:pt x="1064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0828" y="948789"/>
              <a:ext cx="58015" cy="54944"/>
            </a:xfrm>
            <a:custGeom>
              <a:rect b="b" l="l" r="r" t="t"/>
              <a:pathLst>
                <a:path extrusionOk="0" h="1715" w="1787">
                  <a:moveTo>
                    <a:pt x="1012" y="0"/>
                  </a:moveTo>
                  <a:lnTo>
                    <a:pt x="810" y="24"/>
                  </a:lnTo>
                  <a:cubicBezTo>
                    <a:pt x="679" y="60"/>
                    <a:pt x="560" y="131"/>
                    <a:pt x="464" y="227"/>
                  </a:cubicBezTo>
                  <a:lnTo>
                    <a:pt x="298" y="369"/>
                  </a:lnTo>
                  <a:cubicBezTo>
                    <a:pt x="0" y="679"/>
                    <a:pt x="0" y="1167"/>
                    <a:pt x="298" y="1489"/>
                  </a:cubicBezTo>
                  <a:lnTo>
                    <a:pt x="453" y="1608"/>
                  </a:lnTo>
                  <a:cubicBezTo>
                    <a:pt x="572" y="1679"/>
                    <a:pt x="714" y="1715"/>
                    <a:pt x="845" y="1715"/>
                  </a:cubicBezTo>
                  <a:lnTo>
                    <a:pt x="1060" y="1691"/>
                  </a:lnTo>
                  <a:cubicBezTo>
                    <a:pt x="1191" y="1655"/>
                    <a:pt x="1310" y="1584"/>
                    <a:pt x="1405" y="1489"/>
                  </a:cubicBezTo>
                  <a:cubicBezTo>
                    <a:pt x="1453" y="1429"/>
                    <a:pt x="1500" y="1370"/>
                    <a:pt x="1560" y="1310"/>
                  </a:cubicBezTo>
                  <a:cubicBezTo>
                    <a:pt x="1631" y="1239"/>
                    <a:pt x="1679" y="1155"/>
                    <a:pt x="1715" y="1060"/>
                  </a:cubicBezTo>
                  <a:cubicBezTo>
                    <a:pt x="1762" y="977"/>
                    <a:pt x="1786" y="869"/>
                    <a:pt x="1786" y="762"/>
                  </a:cubicBezTo>
                  <a:cubicBezTo>
                    <a:pt x="1786" y="667"/>
                    <a:pt x="1762" y="560"/>
                    <a:pt x="1715" y="465"/>
                  </a:cubicBezTo>
                  <a:cubicBezTo>
                    <a:pt x="1679" y="369"/>
                    <a:pt x="1619" y="286"/>
                    <a:pt x="1548" y="227"/>
                  </a:cubicBezTo>
                  <a:lnTo>
                    <a:pt x="1405" y="108"/>
                  </a:lnTo>
                  <a:cubicBezTo>
                    <a:pt x="1286" y="36"/>
                    <a:pt x="1143" y="0"/>
                    <a:pt x="101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53894" y="1199386"/>
              <a:ext cx="54541" cy="42001"/>
            </a:xfrm>
            <a:custGeom>
              <a:rect b="b" l="l" r="r" t="t"/>
              <a:pathLst>
                <a:path extrusionOk="0" h="1311" w="1680">
                  <a:moveTo>
                    <a:pt x="846" y="1"/>
                  </a:moveTo>
                  <a:cubicBezTo>
                    <a:pt x="1" y="1"/>
                    <a:pt x="1" y="1310"/>
                    <a:pt x="846" y="1310"/>
                  </a:cubicBezTo>
                  <a:cubicBezTo>
                    <a:pt x="1679" y="1310"/>
                    <a:pt x="1679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-170254" y="1370434"/>
              <a:ext cx="56457" cy="51164"/>
            </a:xfrm>
            <a:custGeom>
              <a:rect b="b" l="l" r="r" t="t"/>
              <a:pathLst>
                <a:path extrusionOk="0" h="1597" w="1739">
                  <a:moveTo>
                    <a:pt x="811" y="0"/>
                  </a:moveTo>
                  <a:cubicBezTo>
                    <a:pt x="752" y="0"/>
                    <a:pt x="695" y="6"/>
                    <a:pt x="639" y="20"/>
                  </a:cubicBezTo>
                  <a:lnTo>
                    <a:pt x="639" y="20"/>
                  </a:lnTo>
                  <a:cubicBezTo>
                    <a:pt x="379" y="21"/>
                    <a:pt x="155" y="176"/>
                    <a:pt x="48" y="412"/>
                  </a:cubicBezTo>
                  <a:cubicBezTo>
                    <a:pt x="13" y="520"/>
                    <a:pt x="1" y="639"/>
                    <a:pt x="13" y="746"/>
                  </a:cubicBezTo>
                  <a:cubicBezTo>
                    <a:pt x="13" y="805"/>
                    <a:pt x="36" y="865"/>
                    <a:pt x="60" y="913"/>
                  </a:cubicBezTo>
                  <a:cubicBezTo>
                    <a:pt x="78" y="974"/>
                    <a:pt x="108" y="1029"/>
                    <a:pt x="147" y="1072"/>
                  </a:cubicBezTo>
                  <a:lnTo>
                    <a:pt x="147" y="1072"/>
                  </a:lnTo>
                  <a:cubicBezTo>
                    <a:pt x="218" y="1204"/>
                    <a:pt x="319" y="1323"/>
                    <a:pt x="441" y="1401"/>
                  </a:cubicBezTo>
                  <a:cubicBezTo>
                    <a:pt x="489" y="1436"/>
                    <a:pt x="525" y="1460"/>
                    <a:pt x="560" y="1484"/>
                  </a:cubicBezTo>
                  <a:cubicBezTo>
                    <a:pt x="681" y="1556"/>
                    <a:pt x="817" y="1596"/>
                    <a:pt x="956" y="1596"/>
                  </a:cubicBezTo>
                  <a:cubicBezTo>
                    <a:pt x="1022" y="1596"/>
                    <a:pt x="1090" y="1587"/>
                    <a:pt x="1156" y="1567"/>
                  </a:cubicBezTo>
                  <a:cubicBezTo>
                    <a:pt x="1382" y="1508"/>
                    <a:pt x="1572" y="1341"/>
                    <a:pt x="1656" y="1115"/>
                  </a:cubicBezTo>
                  <a:cubicBezTo>
                    <a:pt x="1739" y="924"/>
                    <a:pt x="1739" y="710"/>
                    <a:pt x="1656" y="520"/>
                  </a:cubicBezTo>
                  <a:cubicBezTo>
                    <a:pt x="1572" y="305"/>
                    <a:pt x="1382" y="139"/>
                    <a:pt x="1156" y="79"/>
                  </a:cubicBezTo>
                  <a:lnTo>
                    <a:pt x="1156" y="67"/>
                  </a:lnTo>
                  <a:cubicBezTo>
                    <a:pt x="1108" y="55"/>
                    <a:pt x="1072" y="43"/>
                    <a:pt x="1037" y="31"/>
                  </a:cubicBezTo>
                  <a:cubicBezTo>
                    <a:pt x="962" y="11"/>
                    <a:pt x="886" y="0"/>
                    <a:pt x="81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04150" y="198855"/>
              <a:ext cx="63794" cy="65709"/>
            </a:xfrm>
            <a:custGeom>
              <a:rect b="b" l="l" r="r" t="t"/>
              <a:pathLst>
                <a:path extrusionOk="0" h="2051" w="1965">
                  <a:moveTo>
                    <a:pt x="977" y="1"/>
                  </a:moveTo>
                  <a:lnTo>
                    <a:pt x="727" y="36"/>
                  </a:lnTo>
                  <a:lnTo>
                    <a:pt x="512" y="132"/>
                  </a:lnTo>
                  <a:cubicBezTo>
                    <a:pt x="405" y="191"/>
                    <a:pt x="310" y="275"/>
                    <a:pt x="239" y="370"/>
                  </a:cubicBezTo>
                  <a:cubicBezTo>
                    <a:pt x="155" y="465"/>
                    <a:pt x="108" y="572"/>
                    <a:pt x="72" y="691"/>
                  </a:cubicBezTo>
                  <a:cubicBezTo>
                    <a:pt x="72" y="703"/>
                    <a:pt x="60" y="715"/>
                    <a:pt x="60" y="727"/>
                  </a:cubicBezTo>
                  <a:cubicBezTo>
                    <a:pt x="48" y="787"/>
                    <a:pt x="36" y="846"/>
                    <a:pt x="36" y="906"/>
                  </a:cubicBezTo>
                  <a:cubicBezTo>
                    <a:pt x="0" y="1037"/>
                    <a:pt x="0" y="1168"/>
                    <a:pt x="48" y="1287"/>
                  </a:cubicBezTo>
                  <a:lnTo>
                    <a:pt x="48" y="1310"/>
                  </a:lnTo>
                  <a:cubicBezTo>
                    <a:pt x="48" y="1322"/>
                    <a:pt x="60" y="1346"/>
                    <a:pt x="60" y="1358"/>
                  </a:cubicBezTo>
                  <a:cubicBezTo>
                    <a:pt x="96" y="1429"/>
                    <a:pt x="131" y="1501"/>
                    <a:pt x="155" y="1584"/>
                  </a:cubicBezTo>
                  <a:cubicBezTo>
                    <a:pt x="215" y="1691"/>
                    <a:pt x="298" y="1787"/>
                    <a:pt x="405" y="1846"/>
                  </a:cubicBezTo>
                  <a:cubicBezTo>
                    <a:pt x="453" y="1906"/>
                    <a:pt x="536" y="1953"/>
                    <a:pt x="608" y="1977"/>
                  </a:cubicBezTo>
                  <a:cubicBezTo>
                    <a:pt x="711" y="2019"/>
                    <a:pt x="814" y="2051"/>
                    <a:pt x="926" y="2051"/>
                  </a:cubicBezTo>
                  <a:cubicBezTo>
                    <a:pt x="942" y="2051"/>
                    <a:pt x="959" y="2050"/>
                    <a:pt x="977" y="2049"/>
                  </a:cubicBezTo>
                  <a:lnTo>
                    <a:pt x="1227" y="2025"/>
                  </a:lnTo>
                  <a:lnTo>
                    <a:pt x="1453" y="1930"/>
                  </a:lnTo>
                  <a:cubicBezTo>
                    <a:pt x="1560" y="1870"/>
                    <a:pt x="1655" y="1787"/>
                    <a:pt x="1715" y="1679"/>
                  </a:cubicBezTo>
                  <a:cubicBezTo>
                    <a:pt x="1798" y="1584"/>
                    <a:pt x="1858" y="1477"/>
                    <a:pt x="1893" y="1358"/>
                  </a:cubicBezTo>
                  <a:lnTo>
                    <a:pt x="1905" y="1322"/>
                  </a:lnTo>
                  <a:lnTo>
                    <a:pt x="1917" y="1287"/>
                  </a:lnTo>
                  <a:cubicBezTo>
                    <a:pt x="1953" y="1168"/>
                    <a:pt x="1965" y="1037"/>
                    <a:pt x="1929" y="906"/>
                  </a:cubicBezTo>
                  <a:cubicBezTo>
                    <a:pt x="1929" y="846"/>
                    <a:pt x="1917" y="798"/>
                    <a:pt x="1905" y="739"/>
                  </a:cubicBezTo>
                  <a:cubicBezTo>
                    <a:pt x="1905" y="727"/>
                    <a:pt x="1893" y="703"/>
                    <a:pt x="1882" y="691"/>
                  </a:cubicBezTo>
                  <a:lnTo>
                    <a:pt x="1798" y="465"/>
                  </a:lnTo>
                  <a:cubicBezTo>
                    <a:pt x="1739" y="358"/>
                    <a:pt x="1655" y="275"/>
                    <a:pt x="1548" y="203"/>
                  </a:cubicBezTo>
                  <a:cubicBezTo>
                    <a:pt x="1489" y="144"/>
                    <a:pt x="1417" y="108"/>
                    <a:pt x="1346" y="84"/>
                  </a:cubicBezTo>
                  <a:cubicBezTo>
                    <a:pt x="1227" y="25"/>
                    <a:pt x="1108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4665" y="2438725"/>
              <a:ext cx="72689" cy="55713"/>
            </a:xfrm>
            <a:custGeom>
              <a:rect b="b" l="l" r="r" t="t"/>
              <a:pathLst>
                <a:path extrusionOk="0" h="1739" w="2239">
                  <a:moveTo>
                    <a:pt x="1120" y="0"/>
                  </a:moveTo>
                  <a:cubicBezTo>
                    <a:pt x="1" y="0"/>
                    <a:pt x="1" y="1738"/>
                    <a:pt x="1120" y="1738"/>
                  </a:cubicBezTo>
                  <a:cubicBezTo>
                    <a:pt x="2239" y="1738"/>
                    <a:pt x="2239" y="0"/>
                    <a:pt x="112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580" y="2177299"/>
              <a:ext cx="64962" cy="60327"/>
            </a:xfrm>
            <a:custGeom>
              <a:rect b="b" l="l" r="r" t="t"/>
              <a:pathLst>
                <a:path extrusionOk="0" h="1883" w="2001">
                  <a:moveTo>
                    <a:pt x="955" y="1"/>
                  </a:moveTo>
                  <a:cubicBezTo>
                    <a:pt x="639" y="1"/>
                    <a:pt x="334" y="162"/>
                    <a:pt x="167" y="457"/>
                  </a:cubicBezTo>
                  <a:cubicBezTo>
                    <a:pt x="0" y="742"/>
                    <a:pt x="0" y="1088"/>
                    <a:pt x="167" y="1374"/>
                  </a:cubicBezTo>
                  <a:lnTo>
                    <a:pt x="203" y="1445"/>
                  </a:lnTo>
                  <a:cubicBezTo>
                    <a:pt x="369" y="1737"/>
                    <a:pt x="664" y="1883"/>
                    <a:pt x="959" y="1883"/>
                  </a:cubicBezTo>
                  <a:cubicBezTo>
                    <a:pt x="1253" y="1883"/>
                    <a:pt x="1548" y="1737"/>
                    <a:pt x="1715" y="1445"/>
                  </a:cubicBezTo>
                  <a:lnTo>
                    <a:pt x="1750" y="1374"/>
                  </a:lnTo>
                  <a:cubicBezTo>
                    <a:pt x="2000" y="945"/>
                    <a:pt x="1857" y="385"/>
                    <a:pt x="1417" y="123"/>
                  </a:cubicBezTo>
                  <a:cubicBezTo>
                    <a:pt x="1271" y="40"/>
                    <a:pt x="1112" y="1"/>
                    <a:pt x="95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16073" y="2042773"/>
              <a:ext cx="63826" cy="49242"/>
            </a:xfrm>
            <a:custGeom>
              <a:rect b="b" l="l" r="r" t="t"/>
              <a:pathLst>
                <a:path extrusionOk="0" h="1537" w="1966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2713" y="1597228"/>
              <a:ext cx="74637" cy="57251"/>
            </a:xfrm>
            <a:custGeom>
              <a:rect b="b" l="l" r="r" t="t"/>
              <a:pathLst>
                <a:path extrusionOk="0" h="1787" w="2299">
                  <a:moveTo>
                    <a:pt x="1143" y="1"/>
                  </a:moveTo>
                  <a:cubicBezTo>
                    <a:pt x="0" y="1"/>
                    <a:pt x="0" y="1787"/>
                    <a:pt x="1143" y="1787"/>
                  </a:cubicBezTo>
                  <a:cubicBezTo>
                    <a:pt x="2298" y="1787"/>
                    <a:pt x="2298" y="1"/>
                    <a:pt x="114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36291" y="1290565"/>
              <a:ext cx="56067" cy="59622"/>
            </a:xfrm>
            <a:custGeom>
              <a:rect b="b" l="l" r="r" t="t"/>
              <a:pathLst>
                <a:path extrusionOk="0" h="1861" w="1727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43"/>
                    <a:pt x="263" y="250"/>
                  </a:cubicBezTo>
                  <a:lnTo>
                    <a:pt x="120" y="429"/>
                  </a:lnTo>
                  <a:cubicBezTo>
                    <a:pt x="48" y="548"/>
                    <a:pt x="1" y="703"/>
                    <a:pt x="1" y="858"/>
                  </a:cubicBezTo>
                  <a:lnTo>
                    <a:pt x="12" y="1012"/>
                  </a:lnTo>
                  <a:cubicBezTo>
                    <a:pt x="12" y="1358"/>
                    <a:pt x="215" y="1667"/>
                    <a:pt x="536" y="1786"/>
                  </a:cubicBezTo>
                  <a:cubicBezTo>
                    <a:pt x="616" y="1836"/>
                    <a:pt x="712" y="1861"/>
                    <a:pt x="803" y="1861"/>
                  </a:cubicBezTo>
                  <a:cubicBezTo>
                    <a:pt x="822" y="1861"/>
                    <a:pt x="840" y="1860"/>
                    <a:pt x="858" y="1858"/>
                  </a:cubicBezTo>
                  <a:lnTo>
                    <a:pt x="1084" y="1834"/>
                  </a:lnTo>
                  <a:cubicBezTo>
                    <a:pt x="1227" y="1798"/>
                    <a:pt x="1358" y="1715"/>
                    <a:pt x="1465" y="1620"/>
                  </a:cubicBezTo>
                  <a:lnTo>
                    <a:pt x="1596" y="1441"/>
                  </a:lnTo>
                  <a:cubicBezTo>
                    <a:pt x="1667" y="1310"/>
                    <a:pt x="1703" y="1167"/>
                    <a:pt x="1703" y="1012"/>
                  </a:cubicBezTo>
                  <a:lnTo>
                    <a:pt x="1703" y="1024"/>
                  </a:lnTo>
                  <a:lnTo>
                    <a:pt x="1715" y="858"/>
                  </a:lnTo>
                  <a:cubicBezTo>
                    <a:pt x="1727" y="512"/>
                    <a:pt x="1513" y="203"/>
                    <a:pt x="1191" y="72"/>
                  </a:cubicBezTo>
                  <a:cubicBezTo>
                    <a:pt x="1096" y="24"/>
                    <a:pt x="977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361997" y="4008979"/>
              <a:ext cx="454185" cy="549091"/>
            </a:xfrm>
            <a:custGeom>
              <a:rect b="b" l="l" r="r" t="t"/>
              <a:pathLst>
                <a:path extrusionOk="0" h="17139" w="13990">
                  <a:moveTo>
                    <a:pt x="5891" y="0"/>
                  </a:moveTo>
                  <a:cubicBezTo>
                    <a:pt x="5528" y="0"/>
                    <a:pt x="5160" y="40"/>
                    <a:pt x="4786" y="124"/>
                  </a:cubicBezTo>
                  <a:cubicBezTo>
                    <a:pt x="2655" y="600"/>
                    <a:pt x="1179" y="2612"/>
                    <a:pt x="655" y="4648"/>
                  </a:cubicBezTo>
                  <a:cubicBezTo>
                    <a:pt x="643" y="4708"/>
                    <a:pt x="631" y="4767"/>
                    <a:pt x="607" y="4827"/>
                  </a:cubicBezTo>
                  <a:cubicBezTo>
                    <a:pt x="429" y="5422"/>
                    <a:pt x="298" y="6030"/>
                    <a:pt x="226" y="6661"/>
                  </a:cubicBezTo>
                  <a:cubicBezTo>
                    <a:pt x="0" y="8589"/>
                    <a:pt x="72" y="10625"/>
                    <a:pt x="905" y="12411"/>
                  </a:cubicBezTo>
                  <a:cubicBezTo>
                    <a:pt x="1500" y="14483"/>
                    <a:pt x="2834" y="16650"/>
                    <a:pt x="5108" y="17019"/>
                  </a:cubicBezTo>
                  <a:cubicBezTo>
                    <a:pt x="5406" y="17067"/>
                    <a:pt x="5727" y="17102"/>
                    <a:pt x="6037" y="17102"/>
                  </a:cubicBezTo>
                  <a:cubicBezTo>
                    <a:pt x="6001" y="16150"/>
                    <a:pt x="5977" y="15197"/>
                    <a:pt x="5965" y="14245"/>
                  </a:cubicBezTo>
                  <a:cubicBezTo>
                    <a:pt x="5108" y="14138"/>
                    <a:pt x="4227" y="13638"/>
                    <a:pt x="3596" y="13090"/>
                  </a:cubicBezTo>
                  <a:cubicBezTo>
                    <a:pt x="2786" y="12387"/>
                    <a:pt x="2298" y="11447"/>
                    <a:pt x="2060" y="10411"/>
                  </a:cubicBezTo>
                  <a:cubicBezTo>
                    <a:pt x="2003" y="10225"/>
                    <a:pt x="2148" y="10103"/>
                    <a:pt x="2293" y="10103"/>
                  </a:cubicBezTo>
                  <a:cubicBezTo>
                    <a:pt x="2390" y="10103"/>
                    <a:pt x="2486" y="10157"/>
                    <a:pt x="2524" y="10280"/>
                  </a:cubicBezTo>
                  <a:cubicBezTo>
                    <a:pt x="2869" y="11113"/>
                    <a:pt x="3429" y="11840"/>
                    <a:pt x="4143" y="12399"/>
                  </a:cubicBezTo>
                  <a:cubicBezTo>
                    <a:pt x="4167" y="12411"/>
                    <a:pt x="4179" y="12423"/>
                    <a:pt x="4191" y="12435"/>
                  </a:cubicBezTo>
                  <a:cubicBezTo>
                    <a:pt x="4179" y="12399"/>
                    <a:pt x="4167" y="12364"/>
                    <a:pt x="4155" y="12316"/>
                  </a:cubicBezTo>
                  <a:cubicBezTo>
                    <a:pt x="3953" y="11673"/>
                    <a:pt x="3810" y="10935"/>
                    <a:pt x="4012" y="10268"/>
                  </a:cubicBezTo>
                  <a:cubicBezTo>
                    <a:pt x="4042" y="10161"/>
                    <a:pt x="4135" y="10107"/>
                    <a:pt x="4227" y="10107"/>
                  </a:cubicBezTo>
                  <a:cubicBezTo>
                    <a:pt x="4319" y="10107"/>
                    <a:pt x="4411" y="10161"/>
                    <a:pt x="4441" y="10268"/>
                  </a:cubicBezTo>
                  <a:cubicBezTo>
                    <a:pt x="4584" y="10852"/>
                    <a:pt x="4608" y="11459"/>
                    <a:pt x="4798" y="12030"/>
                  </a:cubicBezTo>
                  <a:cubicBezTo>
                    <a:pt x="4905" y="12376"/>
                    <a:pt x="5155" y="12709"/>
                    <a:pt x="5286" y="13066"/>
                  </a:cubicBezTo>
                  <a:cubicBezTo>
                    <a:pt x="5501" y="13161"/>
                    <a:pt x="5727" y="13233"/>
                    <a:pt x="5953" y="13316"/>
                  </a:cubicBezTo>
                  <a:cubicBezTo>
                    <a:pt x="5929" y="12173"/>
                    <a:pt x="5906" y="11018"/>
                    <a:pt x="5894" y="9875"/>
                  </a:cubicBezTo>
                  <a:cubicBezTo>
                    <a:pt x="5120" y="9625"/>
                    <a:pt x="4524" y="8863"/>
                    <a:pt x="4120" y="8196"/>
                  </a:cubicBezTo>
                  <a:cubicBezTo>
                    <a:pt x="3620" y="7387"/>
                    <a:pt x="3441" y="6542"/>
                    <a:pt x="3381" y="5589"/>
                  </a:cubicBezTo>
                  <a:cubicBezTo>
                    <a:pt x="3368" y="5414"/>
                    <a:pt x="3530" y="5311"/>
                    <a:pt x="3682" y="5311"/>
                  </a:cubicBezTo>
                  <a:cubicBezTo>
                    <a:pt x="3798" y="5311"/>
                    <a:pt x="3908" y="5371"/>
                    <a:pt x="3929" y="5506"/>
                  </a:cubicBezTo>
                  <a:cubicBezTo>
                    <a:pt x="4072" y="6315"/>
                    <a:pt x="4393" y="7077"/>
                    <a:pt x="4858" y="7756"/>
                  </a:cubicBezTo>
                  <a:cubicBezTo>
                    <a:pt x="5132" y="8185"/>
                    <a:pt x="5513" y="8530"/>
                    <a:pt x="5870" y="8887"/>
                  </a:cubicBezTo>
                  <a:lnTo>
                    <a:pt x="5870" y="8470"/>
                  </a:lnTo>
                  <a:cubicBezTo>
                    <a:pt x="5846" y="6744"/>
                    <a:pt x="5691" y="4887"/>
                    <a:pt x="6001" y="3184"/>
                  </a:cubicBezTo>
                  <a:cubicBezTo>
                    <a:pt x="6019" y="3062"/>
                    <a:pt x="6134" y="2999"/>
                    <a:pt x="6249" y="2999"/>
                  </a:cubicBezTo>
                  <a:cubicBezTo>
                    <a:pt x="6358" y="2999"/>
                    <a:pt x="6466" y="3056"/>
                    <a:pt x="6489" y="3172"/>
                  </a:cubicBezTo>
                  <a:cubicBezTo>
                    <a:pt x="6668" y="4196"/>
                    <a:pt x="6751" y="5232"/>
                    <a:pt x="6739" y="6268"/>
                  </a:cubicBezTo>
                  <a:cubicBezTo>
                    <a:pt x="7132" y="5958"/>
                    <a:pt x="7430" y="5553"/>
                    <a:pt x="7608" y="5101"/>
                  </a:cubicBezTo>
                  <a:cubicBezTo>
                    <a:pt x="7702" y="4830"/>
                    <a:pt x="7705" y="4087"/>
                    <a:pt x="8077" y="4087"/>
                  </a:cubicBezTo>
                  <a:cubicBezTo>
                    <a:pt x="8131" y="4087"/>
                    <a:pt x="8193" y="4102"/>
                    <a:pt x="8263" y="4136"/>
                  </a:cubicBezTo>
                  <a:cubicBezTo>
                    <a:pt x="8370" y="4196"/>
                    <a:pt x="8430" y="4303"/>
                    <a:pt x="8430" y="4422"/>
                  </a:cubicBezTo>
                  <a:cubicBezTo>
                    <a:pt x="8489" y="5482"/>
                    <a:pt x="7703" y="6458"/>
                    <a:pt x="6751" y="6863"/>
                  </a:cubicBezTo>
                  <a:cubicBezTo>
                    <a:pt x="6751" y="7434"/>
                    <a:pt x="6751" y="8018"/>
                    <a:pt x="6775" y="8577"/>
                  </a:cubicBezTo>
                  <a:cubicBezTo>
                    <a:pt x="6810" y="9649"/>
                    <a:pt x="6846" y="10721"/>
                    <a:pt x="6882" y="11780"/>
                  </a:cubicBezTo>
                  <a:cubicBezTo>
                    <a:pt x="7251" y="11673"/>
                    <a:pt x="7608" y="11494"/>
                    <a:pt x="7906" y="11256"/>
                  </a:cubicBezTo>
                  <a:cubicBezTo>
                    <a:pt x="8156" y="9911"/>
                    <a:pt x="8156" y="8566"/>
                    <a:pt x="8192" y="7208"/>
                  </a:cubicBezTo>
                  <a:cubicBezTo>
                    <a:pt x="8192" y="7056"/>
                    <a:pt x="8310" y="6974"/>
                    <a:pt x="8426" y="6974"/>
                  </a:cubicBezTo>
                  <a:cubicBezTo>
                    <a:pt x="8520" y="6974"/>
                    <a:pt x="8612" y="7026"/>
                    <a:pt x="8644" y="7137"/>
                  </a:cubicBezTo>
                  <a:cubicBezTo>
                    <a:pt x="8906" y="8113"/>
                    <a:pt x="8989" y="9125"/>
                    <a:pt x="8882" y="10137"/>
                  </a:cubicBezTo>
                  <a:cubicBezTo>
                    <a:pt x="8894" y="10113"/>
                    <a:pt x="8918" y="10090"/>
                    <a:pt x="8930" y="10066"/>
                  </a:cubicBezTo>
                  <a:cubicBezTo>
                    <a:pt x="9216" y="9590"/>
                    <a:pt x="9442" y="9078"/>
                    <a:pt x="9620" y="8554"/>
                  </a:cubicBezTo>
                  <a:cubicBezTo>
                    <a:pt x="9763" y="8125"/>
                    <a:pt x="9858" y="7625"/>
                    <a:pt x="10263" y="7363"/>
                  </a:cubicBezTo>
                  <a:cubicBezTo>
                    <a:pt x="10308" y="7339"/>
                    <a:pt x="10356" y="7327"/>
                    <a:pt x="10404" y="7327"/>
                  </a:cubicBezTo>
                  <a:cubicBezTo>
                    <a:pt x="10498" y="7327"/>
                    <a:pt x="10589" y="7372"/>
                    <a:pt x="10644" y="7458"/>
                  </a:cubicBezTo>
                  <a:cubicBezTo>
                    <a:pt x="10906" y="8030"/>
                    <a:pt x="10549" y="8697"/>
                    <a:pt x="10323" y="9244"/>
                  </a:cubicBezTo>
                  <a:cubicBezTo>
                    <a:pt x="10097" y="9851"/>
                    <a:pt x="9775" y="10423"/>
                    <a:pt x="9382" y="10935"/>
                  </a:cubicBezTo>
                  <a:cubicBezTo>
                    <a:pt x="9156" y="11209"/>
                    <a:pt x="8894" y="11459"/>
                    <a:pt x="8608" y="11661"/>
                  </a:cubicBezTo>
                  <a:cubicBezTo>
                    <a:pt x="8584" y="11685"/>
                    <a:pt x="8549" y="11709"/>
                    <a:pt x="8525" y="11721"/>
                  </a:cubicBezTo>
                  <a:cubicBezTo>
                    <a:pt x="8049" y="12066"/>
                    <a:pt x="7501" y="12280"/>
                    <a:pt x="6918" y="12376"/>
                  </a:cubicBezTo>
                  <a:cubicBezTo>
                    <a:pt x="6941" y="12888"/>
                    <a:pt x="6977" y="13399"/>
                    <a:pt x="7001" y="13911"/>
                  </a:cubicBezTo>
                  <a:cubicBezTo>
                    <a:pt x="7037" y="14304"/>
                    <a:pt x="7060" y="14697"/>
                    <a:pt x="7084" y="15090"/>
                  </a:cubicBezTo>
                  <a:cubicBezTo>
                    <a:pt x="7751" y="15043"/>
                    <a:pt x="8299" y="14685"/>
                    <a:pt x="8787" y="14209"/>
                  </a:cubicBezTo>
                  <a:cubicBezTo>
                    <a:pt x="9156" y="13852"/>
                    <a:pt x="9477" y="13197"/>
                    <a:pt x="9978" y="13054"/>
                  </a:cubicBezTo>
                  <a:cubicBezTo>
                    <a:pt x="10001" y="13046"/>
                    <a:pt x="10024" y="13043"/>
                    <a:pt x="10046" y="13043"/>
                  </a:cubicBezTo>
                  <a:cubicBezTo>
                    <a:pt x="10160" y="13043"/>
                    <a:pt x="10251" y="13137"/>
                    <a:pt x="10251" y="13257"/>
                  </a:cubicBezTo>
                  <a:cubicBezTo>
                    <a:pt x="10239" y="13911"/>
                    <a:pt x="9406" y="14566"/>
                    <a:pt x="8930" y="14947"/>
                  </a:cubicBezTo>
                  <a:cubicBezTo>
                    <a:pt x="8418" y="15376"/>
                    <a:pt x="7787" y="15638"/>
                    <a:pt x="7120" y="15674"/>
                  </a:cubicBezTo>
                  <a:cubicBezTo>
                    <a:pt x="7144" y="16162"/>
                    <a:pt x="7168" y="16650"/>
                    <a:pt x="7203" y="17138"/>
                  </a:cubicBezTo>
                  <a:cubicBezTo>
                    <a:pt x="8858" y="17090"/>
                    <a:pt x="10406" y="16138"/>
                    <a:pt x="11478" y="14828"/>
                  </a:cubicBezTo>
                  <a:cubicBezTo>
                    <a:pt x="12918" y="13090"/>
                    <a:pt x="13990" y="10875"/>
                    <a:pt x="13978" y="8577"/>
                  </a:cubicBezTo>
                  <a:cubicBezTo>
                    <a:pt x="13954" y="6137"/>
                    <a:pt x="12514" y="4053"/>
                    <a:pt x="10847" y="2398"/>
                  </a:cubicBezTo>
                  <a:cubicBezTo>
                    <a:pt x="9498" y="1069"/>
                    <a:pt x="7780" y="0"/>
                    <a:pt x="5891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426992" y="4104675"/>
              <a:ext cx="289490" cy="719883"/>
            </a:xfrm>
            <a:custGeom>
              <a:rect b="b" l="l" r="r" t="t"/>
              <a:pathLst>
                <a:path extrusionOk="0" h="22470" w="8917">
                  <a:moveTo>
                    <a:pt x="4247" y="0"/>
                  </a:moveTo>
                  <a:cubicBezTo>
                    <a:pt x="4132" y="0"/>
                    <a:pt x="4017" y="63"/>
                    <a:pt x="3999" y="185"/>
                  </a:cubicBezTo>
                  <a:cubicBezTo>
                    <a:pt x="3689" y="1888"/>
                    <a:pt x="3844" y="3745"/>
                    <a:pt x="3868" y="5471"/>
                  </a:cubicBezTo>
                  <a:lnTo>
                    <a:pt x="3868" y="5888"/>
                  </a:lnTo>
                  <a:cubicBezTo>
                    <a:pt x="3511" y="5531"/>
                    <a:pt x="3142" y="5186"/>
                    <a:pt x="2856" y="4757"/>
                  </a:cubicBezTo>
                  <a:cubicBezTo>
                    <a:pt x="2391" y="4078"/>
                    <a:pt x="2082" y="3316"/>
                    <a:pt x="1939" y="2507"/>
                  </a:cubicBezTo>
                  <a:cubicBezTo>
                    <a:pt x="1918" y="2372"/>
                    <a:pt x="1806" y="2312"/>
                    <a:pt x="1687" y="2312"/>
                  </a:cubicBezTo>
                  <a:cubicBezTo>
                    <a:pt x="1532" y="2312"/>
                    <a:pt x="1366" y="2415"/>
                    <a:pt x="1379" y="2590"/>
                  </a:cubicBezTo>
                  <a:cubicBezTo>
                    <a:pt x="1439" y="3543"/>
                    <a:pt x="1618" y="4376"/>
                    <a:pt x="2118" y="5209"/>
                  </a:cubicBezTo>
                  <a:cubicBezTo>
                    <a:pt x="2522" y="5864"/>
                    <a:pt x="3118" y="6626"/>
                    <a:pt x="3892" y="6876"/>
                  </a:cubicBezTo>
                  <a:cubicBezTo>
                    <a:pt x="3915" y="8031"/>
                    <a:pt x="3939" y="9174"/>
                    <a:pt x="3951" y="10317"/>
                  </a:cubicBezTo>
                  <a:cubicBezTo>
                    <a:pt x="3725" y="10246"/>
                    <a:pt x="3499" y="10162"/>
                    <a:pt x="3284" y="10067"/>
                  </a:cubicBezTo>
                  <a:cubicBezTo>
                    <a:pt x="3153" y="9722"/>
                    <a:pt x="2903" y="9377"/>
                    <a:pt x="2796" y="9031"/>
                  </a:cubicBezTo>
                  <a:cubicBezTo>
                    <a:pt x="2606" y="8460"/>
                    <a:pt x="2594" y="7853"/>
                    <a:pt x="2439" y="7269"/>
                  </a:cubicBezTo>
                  <a:cubicBezTo>
                    <a:pt x="2409" y="7162"/>
                    <a:pt x="2317" y="7109"/>
                    <a:pt x="2225" y="7109"/>
                  </a:cubicBezTo>
                  <a:cubicBezTo>
                    <a:pt x="2133" y="7109"/>
                    <a:pt x="2040" y="7162"/>
                    <a:pt x="2010" y="7269"/>
                  </a:cubicBezTo>
                  <a:cubicBezTo>
                    <a:pt x="1808" y="7936"/>
                    <a:pt x="1951" y="8674"/>
                    <a:pt x="2165" y="9317"/>
                  </a:cubicBezTo>
                  <a:cubicBezTo>
                    <a:pt x="2165" y="9365"/>
                    <a:pt x="2177" y="9400"/>
                    <a:pt x="2201" y="9436"/>
                  </a:cubicBezTo>
                  <a:cubicBezTo>
                    <a:pt x="2177" y="9424"/>
                    <a:pt x="2165" y="9412"/>
                    <a:pt x="2141" y="9400"/>
                  </a:cubicBezTo>
                  <a:cubicBezTo>
                    <a:pt x="1427" y="8841"/>
                    <a:pt x="867" y="8115"/>
                    <a:pt x="522" y="7281"/>
                  </a:cubicBezTo>
                  <a:cubicBezTo>
                    <a:pt x="484" y="7158"/>
                    <a:pt x="388" y="7104"/>
                    <a:pt x="291" y="7104"/>
                  </a:cubicBezTo>
                  <a:cubicBezTo>
                    <a:pt x="146" y="7104"/>
                    <a:pt x="1" y="7226"/>
                    <a:pt x="58" y="7412"/>
                  </a:cubicBezTo>
                  <a:cubicBezTo>
                    <a:pt x="296" y="8448"/>
                    <a:pt x="784" y="9400"/>
                    <a:pt x="1594" y="10091"/>
                  </a:cubicBezTo>
                  <a:cubicBezTo>
                    <a:pt x="2225" y="10639"/>
                    <a:pt x="3106" y="11139"/>
                    <a:pt x="3963" y="11246"/>
                  </a:cubicBezTo>
                  <a:cubicBezTo>
                    <a:pt x="3975" y="12198"/>
                    <a:pt x="3999" y="13151"/>
                    <a:pt x="4035" y="14103"/>
                  </a:cubicBezTo>
                  <a:cubicBezTo>
                    <a:pt x="4058" y="14913"/>
                    <a:pt x="4094" y="15723"/>
                    <a:pt x="4130" y="16532"/>
                  </a:cubicBezTo>
                  <a:cubicBezTo>
                    <a:pt x="4166" y="17437"/>
                    <a:pt x="4201" y="18354"/>
                    <a:pt x="4249" y="19259"/>
                  </a:cubicBezTo>
                  <a:cubicBezTo>
                    <a:pt x="4296" y="20176"/>
                    <a:pt x="4261" y="21140"/>
                    <a:pt x="4475" y="22033"/>
                  </a:cubicBezTo>
                  <a:cubicBezTo>
                    <a:pt x="4550" y="22339"/>
                    <a:pt x="4765" y="22469"/>
                    <a:pt x="4993" y="22469"/>
                  </a:cubicBezTo>
                  <a:cubicBezTo>
                    <a:pt x="5307" y="22469"/>
                    <a:pt x="5648" y="22222"/>
                    <a:pt x="5690" y="21842"/>
                  </a:cubicBezTo>
                  <a:cubicBezTo>
                    <a:pt x="5773" y="20950"/>
                    <a:pt x="5606" y="20009"/>
                    <a:pt x="5535" y="19116"/>
                  </a:cubicBezTo>
                  <a:cubicBezTo>
                    <a:pt x="5475" y="18223"/>
                    <a:pt x="5404" y="17294"/>
                    <a:pt x="5344" y="16378"/>
                  </a:cubicBezTo>
                  <a:cubicBezTo>
                    <a:pt x="5297" y="15627"/>
                    <a:pt x="5249" y="14889"/>
                    <a:pt x="5201" y="14139"/>
                  </a:cubicBezTo>
                  <a:cubicBezTo>
                    <a:pt x="5178" y="13663"/>
                    <a:pt x="5142" y="13175"/>
                    <a:pt x="5118" y="12687"/>
                  </a:cubicBezTo>
                  <a:cubicBezTo>
                    <a:pt x="5785" y="12651"/>
                    <a:pt x="6416" y="12389"/>
                    <a:pt x="6928" y="11960"/>
                  </a:cubicBezTo>
                  <a:cubicBezTo>
                    <a:pt x="7404" y="11579"/>
                    <a:pt x="8237" y="10913"/>
                    <a:pt x="8261" y="10270"/>
                  </a:cubicBezTo>
                  <a:cubicBezTo>
                    <a:pt x="8251" y="10146"/>
                    <a:pt x="8151" y="10048"/>
                    <a:pt x="8031" y="10048"/>
                  </a:cubicBezTo>
                  <a:cubicBezTo>
                    <a:pt x="8013" y="10048"/>
                    <a:pt x="7994" y="10051"/>
                    <a:pt x="7976" y="10055"/>
                  </a:cubicBezTo>
                  <a:cubicBezTo>
                    <a:pt x="7475" y="10210"/>
                    <a:pt x="7154" y="10865"/>
                    <a:pt x="6785" y="11222"/>
                  </a:cubicBezTo>
                  <a:cubicBezTo>
                    <a:pt x="6309" y="11698"/>
                    <a:pt x="5749" y="12056"/>
                    <a:pt x="5082" y="12103"/>
                  </a:cubicBezTo>
                  <a:cubicBezTo>
                    <a:pt x="5058" y="11710"/>
                    <a:pt x="5035" y="11317"/>
                    <a:pt x="5011" y="10924"/>
                  </a:cubicBezTo>
                  <a:cubicBezTo>
                    <a:pt x="4975" y="10412"/>
                    <a:pt x="4939" y="9901"/>
                    <a:pt x="4916" y="9389"/>
                  </a:cubicBezTo>
                  <a:cubicBezTo>
                    <a:pt x="5499" y="9293"/>
                    <a:pt x="6047" y="9079"/>
                    <a:pt x="6523" y="8734"/>
                  </a:cubicBezTo>
                  <a:cubicBezTo>
                    <a:pt x="6559" y="8722"/>
                    <a:pt x="6582" y="8698"/>
                    <a:pt x="6606" y="8674"/>
                  </a:cubicBezTo>
                  <a:cubicBezTo>
                    <a:pt x="6892" y="8472"/>
                    <a:pt x="7154" y="8222"/>
                    <a:pt x="7380" y="7948"/>
                  </a:cubicBezTo>
                  <a:cubicBezTo>
                    <a:pt x="7773" y="7436"/>
                    <a:pt x="8095" y="6864"/>
                    <a:pt x="8333" y="6257"/>
                  </a:cubicBezTo>
                  <a:cubicBezTo>
                    <a:pt x="8559" y="5710"/>
                    <a:pt x="8916" y="5043"/>
                    <a:pt x="8642" y="4471"/>
                  </a:cubicBezTo>
                  <a:cubicBezTo>
                    <a:pt x="8595" y="4385"/>
                    <a:pt x="8506" y="4340"/>
                    <a:pt x="8414" y="4340"/>
                  </a:cubicBezTo>
                  <a:cubicBezTo>
                    <a:pt x="8366" y="4340"/>
                    <a:pt x="8318" y="4352"/>
                    <a:pt x="8273" y="4376"/>
                  </a:cubicBezTo>
                  <a:cubicBezTo>
                    <a:pt x="7856" y="4626"/>
                    <a:pt x="7773" y="5126"/>
                    <a:pt x="7618" y="5567"/>
                  </a:cubicBezTo>
                  <a:cubicBezTo>
                    <a:pt x="7440" y="6091"/>
                    <a:pt x="7214" y="6591"/>
                    <a:pt x="6928" y="7067"/>
                  </a:cubicBezTo>
                  <a:cubicBezTo>
                    <a:pt x="6916" y="7091"/>
                    <a:pt x="6904" y="7114"/>
                    <a:pt x="6880" y="7138"/>
                  </a:cubicBezTo>
                  <a:cubicBezTo>
                    <a:pt x="6987" y="6126"/>
                    <a:pt x="6904" y="5114"/>
                    <a:pt x="6654" y="4138"/>
                  </a:cubicBezTo>
                  <a:cubicBezTo>
                    <a:pt x="6617" y="4027"/>
                    <a:pt x="6521" y="3975"/>
                    <a:pt x="6427" y="3975"/>
                  </a:cubicBezTo>
                  <a:cubicBezTo>
                    <a:pt x="6308" y="3975"/>
                    <a:pt x="6190" y="4057"/>
                    <a:pt x="6190" y="4209"/>
                  </a:cubicBezTo>
                  <a:cubicBezTo>
                    <a:pt x="6154" y="5567"/>
                    <a:pt x="6166" y="6912"/>
                    <a:pt x="5904" y="8257"/>
                  </a:cubicBezTo>
                  <a:cubicBezTo>
                    <a:pt x="5606" y="8496"/>
                    <a:pt x="5261" y="8674"/>
                    <a:pt x="4892" y="8781"/>
                  </a:cubicBezTo>
                  <a:cubicBezTo>
                    <a:pt x="4844" y="7722"/>
                    <a:pt x="4808" y="6650"/>
                    <a:pt x="4773" y="5590"/>
                  </a:cubicBezTo>
                  <a:cubicBezTo>
                    <a:pt x="4749" y="5019"/>
                    <a:pt x="4749" y="4447"/>
                    <a:pt x="4749" y="3864"/>
                  </a:cubicBezTo>
                  <a:cubicBezTo>
                    <a:pt x="5701" y="3459"/>
                    <a:pt x="6487" y="2483"/>
                    <a:pt x="6428" y="1423"/>
                  </a:cubicBezTo>
                  <a:cubicBezTo>
                    <a:pt x="6428" y="1304"/>
                    <a:pt x="6368" y="1197"/>
                    <a:pt x="6261" y="1138"/>
                  </a:cubicBezTo>
                  <a:cubicBezTo>
                    <a:pt x="6192" y="1103"/>
                    <a:pt x="6132" y="1088"/>
                    <a:pt x="6079" y="1088"/>
                  </a:cubicBezTo>
                  <a:cubicBezTo>
                    <a:pt x="5712" y="1088"/>
                    <a:pt x="5700" y="1831"/>
                    <a:pt x="5606" y="2102"/>
                  </a:cubicBezTo>
                  <a:cubicBezTo>
                    <a:pt x="5428" y="2554"/>
                    <a:pt x="5130" y="2959"/>
                    <a:pt x="4737" y="3269"/>
                  </a:cubicBezTo>
                  <a:cubicBezTo>
                    <a:pt x="4749" y="2233"/>
                    <a:pt x="4666" y="1197"/>
                    <a:pt x="4487" y="173"/>
                  </a:cubicBezTo>
                  <a:cubicBezTo>
                    <a:pt x="4464" y="57"/>
                    <a:pt x="4356" y="0"/>
                    <a:pt x="4247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076727" y="766047"/>
              <a:ext cx="275238" cy="166755"/>
            </a:xfrm>
            <a:custGeom>
              <a:rect b="b" l="l" r="r" t="t"/>
              <a:pathLst>
                <a:path extrusionOk="0" h="5205" w="8478">
                  <a:moveTo>
                    <a:pt x="5626" y="0"/>
                  </a:moveTo>
                  <a:cubicBezTo>
                    <a:pt x="5376" y="0"/>
                    <a:pt x="5117" y="93"/>
                    <a:pt x="4918" y="263"/>
                  </a:cubicBezTo>
                  <a:cubicBezTo>
                    <a:pt x="4548" y="549"/>
                    <a:pt x="4227" y="906"/>
                    <a:pt x="3989" y="1299"/>
                  </a:cubicBezTo>
                  <a:cubicBezTo>
                    <a:pt x="3477" y="1704"/>
                    <a:pt x="2882" y="1990"/>
                    <a:pt x="2239" y="2132"/>
                  </a:cubicBezTo>
                  <a:cubicBezTo>
                    <a:pt x="1548" y="2275"/>
                    <a:pt x="798" y="2442"/>
                    <a:pt x="369" y="3073"/>
                  </a:cubicBezTo>
                  <a:cubicBezTo>
                    <a:pt x="0" y="3609"/>
                    <a:pt x="0" y="4109"/>
                    <a:pt x="215" y="4538"/>
                  </a:cubicBezTo>
                  <a:cubicBezTo>
                    <a:pt x="250" y="4323"/>
                    <a:pt x="381" y="4145"/>
                    <a:pt x="560" y="4026"/>
                  </a:cubicBezTo>
                  <a:cubicBezTo>
                    <a:pt x="548" y="3918"/>
                    <a:pt x="607" y="3799"/>
                    <a:pt x="715" y="3764"/>
                  </a:cubicBezTo>
                  <a:cubicBezTo>
                    <a:pt x="1898" y="3212"/>
                    <a:pt x="3454" y="2915"/>
                    <a:pt x="4798" y="2915"/>
                  </a:cubicBezTo>
                  <a:cubicBezTo>
                    <a:pt x="4874" y="2915"/>
                    <a:pt x="4950" y="2916"/>
                    <a:pt x="5025" y="2918"/>
                  </a:cubicBezTo>
                  <a:cubicBezTo>
                    <a:pt x="5715" y="2942"/>
                    <a:pt x="6477" y="3168"/>
                    <a:pt x="7001" y="3645"/>
                  </a:cubicBezTo>
                  <a:cubicBezTo>
                    <a:pt x="7585" y="3787"/>
                    <a:pt x="7989" y="4371"/>
                    <a:pt x="8085" y="5050"/>
                  </a:cubicBezTo>
                  <a:cubicBezTo>
                    <a:pt x="8085" y="5097"/>
                    <a:pt x="8085" y="5145"/>
                    <a:pt x="8085" y="5204"/>
                  </a:cubicBezTo>
                  <a:cubicBezTo>
                    <a:pt x="8335" y="5061"/>
                    <a:pt x="8478" y="4764"/>
                    <a:pt x="8442" y="4478"/>
                  </a:cubicBezTo>
                  <a:cubicBezTo>
                    <a:pt x="8406" y="4264"/>
                    <a:pt x="8335" y="4061"/>
                    <a:pt x="8239" y="3871"/>
                  </a:cubicBezTo>
                  <a:cubicBezTo>
                    <a:pt x="8216" y="3799"/>
                    <a:pt x="8204" y="3740"/>
                    <a:pt x="8180" y="3668"/>
                  </a:cubicBezTo>
                  <a:cubicBezTo>
                    <a:pt x="8013" y="3287"/>
                    <a:pt x="7751" y="2966"/>
                    <a:pt x="7406" y="2740"/>
                  </a:cubicBezTo>
                  <a:cubicBezTo>
                    <a:pt x="7382" y="2704"/>
                    <a:pt x="7358" y="2668"/>
                    <a:pt x="7335" y="2621"/>
                  </a:cubicBezTo>
                  <a:cubicBezTo>
                    <a:pt x="6942" y="2013"/>
                    <a:pt x="6644" y="1335"/>
                    <a:pt x="6453" y="632"/>
                  </a:cubicBezTo>
                  <a:cubicBezTo>
                    <a:pt x="6334" y="195"/>
                    <a:pt x="5989" y="0"/>
                    <a:pt x="562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079032" y="859468"/>
              <a:ext cx="260175" cy="101559"/>
            </a:xfrm>
            <a:custGeom>
              <a:rect b="b" l="l" r="r" t="t"/>
              <a:pathLst>
                <a:path extrusionOk="0" h="3170" w="8014">
                  <a:moveTo>
                    <a:pt x="4781" y="1"/>
                  </a:moveTo>
                  <a:cubicBezTo>
                    <a:pt x="3433" y="1"/>
                    <a:pt x="1845" y="287"/>
                    <a:pt x="632" y="848"/>
                  </a:cubicBezTo>
                  <a:cubicBezTo>
                    <a:pt x="536" y="883"/>
                    <a:pt x="465" y="1002"/>
                    <a:pt x="477" y="1110"/>
                  </a:cubicBezTo>
                  <a:cubicBezTo>
                    <a:pt x="298" y="1229"/>
                    <a:pt x="179" y="1407"/>
                    <a:pt x="132" y="1622"/>
                  </a:cubicBezTo>
                  <a:cubicBezTo>
                    <a:pt x="1" y="2062"/>
                    <a:pt x="275" y="2515"/>
                    <a:pt x="727" y="2622"/>
                  </a:cubicBezTo>
                  <a:cubicBezTo>
                    <a:pt x="1691" y="2836"/>
                    <a:pt x="2668" y="2991"/>
                    <a:pt x="3656" y="3086"/>
                  </a:cubicBezTo>
                  <a:cubicBezTo>
                    <a:pt x="3704" y="2443"/>
                    <a:pt x="3846" y="1824"/>
                    <a:pt x="4073" y="1229"/>
                  </a:cubicBezTo>
                  <a:cubicBezTo>
                    <a:pt x="4145" y="1059"/>
                    <a:pt x="4301" y="985"/>
                    <a:pt x="4462" y="985"/>
                  </a:cubicBezTo>
                  <a:cubicBezTo>
                    <a:pt x="4676" y="985"/>
                    <a:pt x="4900" y="1114"/>
                    <a:pt x="4954" y="1324"/>
                  </a:cubicBezTo>
                  <a:cubicBezTo>
                    <a:pt x="5108" y="1919"/>
                    <a:pt x="5168" y="2538"/>
                    <a:pt x="5144" y="3169"/>
                  </a:cubicBezTo>
                  <a:cubicBezTo>
                    <a:pt x="5549" y="3169"/>
                    <a:pt x="5966" y="3169"/>
                    <a:pt x="6371" y="3146"/>
                  </a:cubicBezTo>
                  <a:cubicBezTo>
                    <a:pt x="6402" y="3149"/>
                    <a:pt x="6432" y="3150"/>
                    <a:pt x="6462" y="3150"/>
                  </a:cubicBezTo>
                  <a:cubicBezTo>
                    <a:pt x="6533" y="3150"/>
                    <a:pt x="6601" y="3142"/>
                    <a:pt x="6668" y="3134"/>
                  </a:cubicBezTo>
                  <a:cubicBezTo>
                    <a:pt x="6823" y="3122"/>
                    <a:pt x="6966" y="3122"/>
                    <a:pt x="7097" y="3110"/>
                  </a:cubicBezTo>
                  <a:cubicBezTo>
                    <a:pt x="7514" y="3074"/>
                    <a:pt x="7978" y="2741"/>
                    <a:pt x="8002" y="2288"/>
                  </a:cubicBezTo>
                  <a:cubicBezTo>
                    <a:pt x="8014" y="2241"/>
                    <a:pt x="8014" y="2181"/>
                    <a:pt x="8002" y="2134"/>
                  </a:cubicBezTo>
                  <a:cubicBezTo>
                    <a:pt x="7906" y="1455"/>
                    <a:pt x="7502" y="871"/>
                    <a:pt x="6918" y="729"/>
                  </a:cubicBezTo>
                  <a:cubicBezTo>
                    <a:pt x="6406" y="252"/>
                    <a:pt x="5644" y="26"/>
                    <a:pt x="4942" y="2"/>
                  </a:cubicBezTo>
                  <a:cubicBezTo>
                    <a:pt x="4889" y="1"/>
                    <a:pt x="4835" y="1"/>
                    <a:pt x="478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82628" y="890865"/>
              <a:ext cx="64573" cy="265495"/>
            </a:xfrm>
            <a:custGeom>
              <a:rect b="b" l="l" r="r" t="t"/>
              <a:pathLst>
                <a:path extrusionOk="0" h="8287" w="1989">
                  <a:moveTo>
                    <a:pt x="1280" y="0"/>
                  </a:moveTo>
                  <a:cubicBezTo>
                    <a:pt x="1115" y="0"/>
                    <a:pt x="955" y="76"/>
                    <a:pt x="882" y="249"/>
                  </a:cubicBezTo>
                  <a:cubicBezTo>
                    <a:pt x="655" y="844"/>
                    <a:pt x="513" y="1463"/>
                    <a:pt x="453" y="2106"/>
                  </a:cubicBezTo>
                  <a:cubicBezTo>
                    <a:pt x="370" y="2820"/>
                    <a:pt x="358" y="3559"/>
                    <a:pt x="310" y="4261"/>
                  </a:cubicBezTo>
                  <a:cubicBezTo>
                    <a:pt x="251" y="4940"/>
                    <a:pt x="215" y="5618"/>
                    <a:pt x="179" y="6297"/>
                  </a:cubicBezTo>
                  <a:cubicBezTo>
                    <a:pt x="132" y="7011"/>
                    <a:pt x="1" y="7547"/>
                    <a:pt x="477" y="8131"/>
                  </a:cubicBezTo>
                  <a:cubicBezTo>
                    <a:pt x="566" y="8241"/>
                    <a:pt x="695" y="8286"/>
                    <a:pt x="827" y="8286"/>
                  </a:cubicBezTo>
                  <a:cubicBezTo>
                    <a:pt x="995" y="8286"/>
                    <a:pt x="1168" y="8213"/>
                    <a:pt x="1275" y="8107"/>
                  </a:cubicBezTo>
                  <a:cubicBezTo>
                    <a:pt x="1739" y="7678"/>
                    <a:pt x="1679" y="7130"/>
                    <a:pt x="1715" y="6523"/>
                  </a:cubicBezTo>
                  <a:cubicBezTo>
                    <a:pt x="1763" y="5809"/>
                    <a:pt x="1810" y="5083"/>
                    <a:pt x="1846" y="4356"/>
                  </a:cubicBezTo>
                  <a:cubicBezTo>
                    <a:pt x="1882" y="3654"/>
                    <a:pt x="1953" y="2916"/>
                    <a:pt x="1965" y="2177"/>
                  </a:cubicBezTo>
                  <a:cubicBezTo>
                    <a:pt x="1989" y="1558"/>
                    <a:pt x="1917" y="939"/>
                    <a:pt x="1763" y="332"/>
                  </a:cubicBezTo>
                  <a:cubicBezTo>
                    <a:pt x="1709" y="125"/>
                    <a:pt x="1491" y="0"/>
                    <a:pt x="1280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102991" y="1570925"/>
              <a:ext cx="129925" cy="113317"/>
            </a:xfrm>
            <a:custGeom>
              <a:rect b="b" l="l" r="r" t="t"/>
              <a:pathLst>
                <a:path extrusionOk="0" h="3537" w="4002">
                  <a:moveTo>
                    <a:pt x="2109" y="1"/>
                  </a:moveTo>
                  <a:cubicBezTo>
                    <a:pt x="1951" y="1"/>
                    <a:pt x="1780" y="41"/>
                    <a:pt x="1596" y="131"/>
                  </a:cubicBezTo>
                  <a:cubicBezTo>
                    <a:pt x="977" y="453"/>
                    <a:pt x="596" y="1215"/>
                    <a:pt x="358" y="1834"/>
                  </a:cubicBezTo>
                  <a:cubicBezTo>
                    <a:pt x="156" y="2358"/>
                    <a:pt x="37" y="2917"/>
                    <a:pt x="1" y="3477"/>
                  </a:cubicBezTo>
                  <a:cubicBezTo>
                    <a:pt x="358" y="3132"/>
                    <a:pt x="953" y="2953"/>
                    <a:pt x="1382" y="2894"/>
                  </a:cubicBezTo>
                  <a:cubicBezTo>
                    <a:pt x="1560" y="2870"/>
                    <a:pt x="1739" y="2859"/>
                    <a:pt x="1918" y="2859"/>
                  </a:cubicBezTo>
                  <a:cubicBezTo>
                    <a:pt x="2565" y="2859"/>
                    <a:pt x="3211" y="3009"/>
                    <a:pt x="3799" y="3298"/>
                  </a:cubicBezTo>
                  <a:cubicBezTo>
                    <a:pt x="3859" y="3334"/>
                    <a:pt x="3918" y="3394"/>
                    <a:pt x="3942" y="3465"/>
                  </a:cubicBezTo>
                  <a:cubicBezTo>
                    <a:pt x="3966" y="3489"/>
                    <a:pt x="3978" y="3501"/>
                    <a:pt x="4001" y="3537"/>
                  </a:cubicBezTo>
                  <a:cubicBezTo>
                    <a:pt x="3966" y="2882"/>
                    <a:pt x="3811" y="2239"/>
                    <a:pt x="3549" y="1643"/>
                  </a:cubicBezTo>
                  <a:cubicBezTo>
                    <a:pt x="3258" y="798"/>
                    <a:pt x="2808" y="1"/>
                    <a:pt x="210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93739" y="1662488"/>
              <a:ext cx="143820" cy="69810"/>
            </a:xfrm>
            <a:custGeom>
              <a:rect b="b" l="l" r="r" t="t"/>
              <a:pathLst>
                <a:path extrusionOk="0" h="2179" w="4430">
                  <a:moveTo>
                    <a:pt x="2203" y="1"/>
                  </a:moveTo>
                  <a:cubicBezTo>
                    <a:pt x="2024" y="1"/>
                    <a:pt x="1845" y="12"/>
                    <a:pt x="1667" y="36"/>
                  </a:cubicBezTo>
                  <a:cubicBezTo>
                    <a:pt x="1238" y="95"/>
                    <a:pt x="643" y="274"/>
                    <a:pt x="298" y="619"/>
                  </a:cubicBezTo>
                  <a:cubicBezTo>
                    <a:pt x="119" y="786"/>
                    <a:pt x="12" y="1024"/>
                    <a:pt x="0" y="1262"/>
                  </a:cubicBezTo>
                  <a:cubicBezTo>
                    <a:pt x="0" y="2107"/>
                    <a:pt x="1191" y="2179"/>
                    <a:pt x="1786" y="2179"/>
                  </a:cubicBezTo>
                  <a:lnTo>
                    <a:pt x="1834" y="2179"/>
                  </a:lnTo>
                  <a:cubicBezTo>
                    <a:pt x="1834" y="1679"/>
                    <a:pt x="1893" y="1179"/>
                    <a:pt x="2000" y="690"/>
                  </a:cubicBezTo>
                  <a:cubicBezTo>
                    <a:pt x="2036" y="525"/>
                    <a:pt x="2173" y="445"/>
                    <a:pt x="2315" y="445"/>
                  </a:cubicBezTo>
                  <a:cubicBezTo>
                    <a:pt x="2459" y="445"/>
                    <a:pt x="2607" y="528"/>
                    <a:pt x="2655" y="690"/>
                  </a:cubicBezTo>
                  <a:cubicBezTo>
                    <a:pt x="2774" y="1143"/>
                    <a:pt x="2858" y="1607"/>
                    <a:pt x="2905" y="2072"/>
                  </a:cubicBezTo>
                  <a:cubicBezTo>
                    <a:pt x="3465" y="1953"/>
                    <a:pt x="4024" y="1726"/>
                    <a:pt x="4310" y="1286"/>
                  </a:cubicBezTo>
                  <a:cubicBezTo>
                    <a:pt x="4429" y="1095"/>
                    <a:pt x="4429" y="857"/>
                    <a:pt x="4286" y="679"/>
                  </a:cubicBezTo>
                  <a:cubicBezTo>
                    <a:pt x="4274" y="643"/>
                    <a:pt x="4251" y="631"/>
                    <a:pt x="4239" y="607"/>
                  </a:cubicBezTo>
                  <a:cubicBezTo>
                    <a:pt x="4203" y="536"/>
                    <a:pt x="4155" y="476"/>
                    <a:pt x="4084" y="440"/>
                  </a:cubicBezTo>
                  <a:cubicBezTo>
                    <a:pt x="3496" y="151"/>
                    <a:pt x="2850" y="1"/>
                    <a:pt x="220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150942" y="1676489"/>
              <a:ext cx="48730" cy="144137"/>
            </a:xfrm>
            <a:custGeom>
              <a:rect b="b" l="l" r="r" t="t"/>
              <a:pathLst>
                <a:path extrusionOk="0" h="4499" w="1501">
                  <a:moveTo>
                    <a:pt x="549" y="0"/>
                  </a:moveTo>
                  <a:cubicBezTo>
                    <a:pt x="409" y="0"/>
                    <a:pt x="273" y="78"/>
                    <a:pt x="238" y="242"/>
                  </a:cubicBezTo>
                  <a:cubicBezTo>
                    <a:pt x="131" y="730"/>
                    <a:pt x="72" y="1230"/>
                    <a:pt x="72" y="1730"/>
                  </a:cubicBezTo>
                  <a:cubicBezTo>
                    <a:pt x="72" y="1968"/>
                    <a:pt x="72" y="2206"/>
                    <a:pt x="84" y="2432"/>
                  </a:cubicBezTo>
                  <a:cubicBezTo>
                    <a:pt x="96" y="3063"/>
                    <a:pt x="0" y="3921"/>
                    <a:pt x="488" y="4385"/>
                  </a:cubicBezTo>
                  <a:cubicBezTo>
                    <a:pt x="570" y="4461"/>
                    <a:pt x="671" y="4498"/>
                    <a:pt x="771" y="4498"/>
                  </a:cubicBezTo>
                  <a:cubicBezTo>
                    <a:pt x="905" y="4498"/>
                    <a:pt x="1038" y="4431"/>
                    <a:pt x="1119" y="4302"/>
                  </a:cubicBezTo>
                  <a:cubicBezTo>
                    <a:pt x="1500" y="3778"/>
                    <a:pt x="1262" y="2932"/>
                    <a:pt x="1203" y="2325"/>
                  </a:cubicBezTo>
                  <a:cubicBezTo>
                    <a:pt x="1179" y="2087"/>
                    <a:pt x="1167" y="1861"/>
                    <a:pt x="1143" y="1623"/>
                  </a:cubicBezTo>
                  <a:cubicBezTo>
                    <a:pt x="1096" y="1158"/>
                    <a:pt x="1012" y="694"/>
                    <a:pt x="893" y="242"/>
                  </a:cubicBezTo>
                  <a:cubicBezTo>
                    <a:pt x="845" y="84"/>
                    <a:pt x="694" y="0"/>
                    <a:pt x="54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654994" y="753040"/>
              <a:ext cx="321566" cy="307079"/>
            </a:xfrm>
            <a:custGeom>
              <a:rect b="b" l="l" r="r" t="t"/>
              <a:pathLst>
                <a:path extrusionOk="0" h="9585" w="9905">
                  <a:moveTo>
                    <a:pt x="3353" y="1"/>
                  </a:moveTo>
                  <a:cubicBezTo>
                    <a:pt x="3116" y="1"/>
                    <a:pt x="2868" y="21"/>
                    <a:pt x="2607" y="62"/>
                  </a:cubicBezTo>
                  <a:cubicBezTo>
                    <a:pt x="2393" y="98"/>
                    <a:pt x="2215" y="252"/>
                    <a:pt x="2143" y="455"/>
                  </a:cubicBezTo>
                  <a:cubicBezTo>
                    <a:pt x="1893" y="491"/>
                    <a:pt x="1655" y="562"/>
                    <a:pt x="1429" y="669"/>
                  </a:cubicBezTo>
                  <a:cubicBezTo>
                    <a:pt x="1750" y="907"/>
                    <a:pt x="2060" y="1145"/>
                    <a:pt x="2357" y="1395"/>
                  </a:cubicBezTo>
                  <a:cubicBezTo>
                    <a:pt x="2703" y="1455"/>
                    <a:pt x="3048" y="1538"/>
                    <a:pt x="3358" y="1610"/>
                  </a:cubicBezTo>
                  <a:cubicBezTo>
                    <a:pt x="4084" y="1753"/>
                    <a:pt x="4798" y="1943"/>
                    <a:pt x="5501" y="2169"/>
                  </a:cubicBezTo>
                  <a:cubicBezTo>
                    <a:pt x="5817" y="2268"/>
                    <a:pt x="5684" y="2705"/>
                    <a:pt x="5394" y="2705"/>
                  </a:cubicBezTo>
                  <a:cubicBezTo>
                    <a:pt x="5367" y="2705"/>
                    <a:pt x="5339" y="2701"/>
                    <a:pt x="5310" y="2693"/>
                  </a:cubicBezTo>
                  <a:cubicBezTo>
                    <a:pt x="4655" y="2503"/>
                    <a:pt x="3977" y="2336"/>
                    <a:pt x="3298" y="2217"/>
                  </a:cubicBezTo>
                  <a:lnTo>
                    <a:pt x="3298" y="2217"/>
                  </a:lnTo>
                  <a:cubicBezTo>
                    <a:pt x="3572" y="2467"/>
                    <a:pt x="3834" y="2729"/>
                    <a:pt x="4096" y="2991"/>
                  </a:cubicBezTo>
                  <a:cubicBezTo>
                    <a:pt x="5167" y="3158"/>
                    <a:pt x="6298" y="3824"/>
                    <a:pt x="7108" y="4443"/>
                  </a:cubicBezTo>
                  <a:cubicBezTo>
                    <a:pt x="7334" y="4618"/>
                    <a:pt x="7205" y="5024"/>
                    <a:pt x="6951" y="5024"/>
                  </a:cubicBezTo>
                  <a:cubicBezTo>
                    <a:pt x="6911" y="5024"/>
                    <a:pt x="6868" y="5014"/>
                    <a:pt x="6822" y="4991"/>
                  </a:cubicBezTo>
                  <a:cubicBezTo>
                    <a:pt x="6334" y="4753"/>
                    <a:pt x="5822" y="4539"/>
                    <a:pt x="5310" y="4348"/>
                  </a:cubicBezTo>
                  <a:lnTo>
                    <a:pt x="5310" y="4348"/>
                  </a:lnTo>
                  <a:cubicBezTo>
                    <a:pt x="5370" y="4420"/>
                    <a:pt x="5429" y="4479"/>
                    <a:pt x="5489" y="4551"/>
                  </a:cubicBezTo>
                  <a:cubicBezTo>
                    <a:pt x="5834" y="4967"/>
                    <a:pt x="6144" y="5396"/>
                    <a:pt x="6441" y="5837"/>
                  </a:cubicBezTo>
                  <a:cubicBezTo>
                    <a:pt x="6498" y="5747"/>
                    <a:pt x="6600" y="5696"/>
                    <a:pt x="6701" y="5696"/>
                  </a:cubicBezTo>
                  <a:cubicBezTo>
                    <a:pt x="6747" y="5696"/>
                    <a:pt x="6793" y="5707"/>
                    <a:pt x="6834" y="5729"/>
                  </a:cubicBezTo>
                  <a:lnTo>
                    <a:pt x="7941" y="6206"/>
                  </a:lnTo>
                  <a:cubicBezTo>
                    <a:pt x="8313" y="6365"/>
                    <a:pt x="8164" y="6911"/>
                    <a:pt x="7833" y="6911"/>
                  </a:cubicBezTo>
                  <a:cubicBezTo>
                    <a:pt x="7792" y="6911"/>
                    <a:pt x="7749" y="6903"/>
                    <a:pt x="7703" y="6884"/>
                  </a:cubicBezTo>
                  <a:lnTo>
                    <a:pt x="6918" y="6563"/>
                  </a:lnTo>
                  <a:lnTo>
                    <a:pt x="6918" y="6563"/>
                  </a:lnTo>
                  <a:cubicBezTo>
                    <a:pt x="7263" y="7087"/>
                    <a:pt x="7596" y="7622"/>
                    <a:pt x="7941" y="8134"/>
                  </a:cubicBezTo>
                  <a:cubicBezTo>
                    <a:pt x="8039" y="8267"/>
                    <a:pt x="7926" y="8426"/>
                    <a:pt x="7803" y="8426"/>
                  </a:cubicBezTo>
                  <a:cubicBezTo>
                    <a:pt x="7760" y="8426"/>
                    <a:pt x="7716" y="8407"/>
                    <a:pt x="7680" y="8361"/>
                  </a:cubicBezTo>
                  <a:cubicBezTo>
                    <a:pt x="7275" y="7837"/>
                    <a:pt x="6846" y="7337"/>
                    <a:pt x="6394" y="6860"/>
                  </a:cubicBezTo>
                  <a:lnTo>
                    <a:pt x="6394" y="6860"/>
                  </a:lnTo>
                  <a:cubicBezTo>
                    <a:pt x="6346" y="7099"/>
                    <a:pt x="6346" y="7337"/>
                    <a:pt x="6406" y="7575"/>
                  </a:cubicBezTo>
                  <a:cubicBezTo>
                    <a:pt x="6441" y="7777"/>
                    <a:pt x="6298" y="7968"/>
                    <a:pt x="6096" y="8015"/>
                  </a:cubicBezTo>
                  <a:cubicBezTo>
                    <a:pt x="6080" y="8017"/>
                    <a:pt x="6064" y="8018"/>
                    <a:pt x="6049" y="8018"/>
                  </a:cubicBezTo>
                  <a:cubicBezTo>
                    <a:pt x="5865" y="8018"/>
                    <a:pt x="5699" y="7892"/>
                    <a:pt x="5655" y="7706"/>
                  </a:cubicBezTo>
                  <a:cubicBezTo>
                    <a:pt x="5548" y="7230"/>
                    <a:pt x="5620" y="6729"/>
                    <a:pt x="5858" y="6301"/>
                  </a:cubicBezTo>
                  <a:cubicBezTo>
                    <a:pt x="5572" y="6003"/>
                    <a:pt x="5274" y="5694"/>
                    <a:pt x="4989" y="5372"/>
                  </a:cubicBezTo>
                  <a:cubicBezTo>
                    <a:pt x="4786" y="5146"/>
                    <a:pt x="4572" y="4920"/>
                    <a:pt x="4358" y="4694"/>
                  </a:cubicBezTo>
                  <a:lnTo>
                    <a:pt x="4358" y="4694"/>
                  </a:lnTo>
                  <a:cubicBezTo>
                    <a:pt x="4358" y="4765"/>
                    <a:pt x="4370" y="4824"/>
                    <a:pt x="4382" y="4884"/>
                  </a:cubicBezTo>
                  <a:cubicBezTo>
                    <a:pt x="4441" y="5253"/>
                    <a:pt x="4679" y="6265"/>
                    <a:pt x="4096" y="6372"/>
                  </a:cubicBezTo>
                  <a:cubicBezTo>
                    <a:pt x="4067" y="6378"/>
                    <a:pt x="4039" y="6380"/>
                    <a:pt x="4012" y="6380"/>
                  </a:cubicBezTo>
                  <a:cubicBezTo>
                    <a:pt x="3490" y="6380"/>
                    <a:pt x="3390" y="5425"/>
                    <a:pt x="3322" y="5063"/>
                  </a:cubicBezTo>
                  <a:cubicBezTo>
                    <a:pt x="3239" y="4670"/>
                    <a:pt x="3072" y="4074"/>
                    <a:pt x="3131" y="3598"/>
                  </a:cubicBezTo>
                  <a:cubicBezTo>
                    <a:pt x="3108" y="3551"/>
                    <a:pt x="3096" y="3515"/>
                    <a:pt x="3096" y="3467"/>
                  </a:cubicBezTo>
                  <a:cubicBezTo>
                    <a:pt x="2774" y="3170"/>
                    <a:pt x="2441" y="2872"/>
                    <a:pt x="2119" y="2598"/>
                  </a:cubicBezTo>
                  <a:lnTo>
                    <a:pt x="2119" y="2598"/>
                  </a:lnTo>
                  <a:cubicBezTo>
                    <a:pt x="2119" y="3027"/>
                    <a:pt x="2167" y="3455"/>
                    <a:pt x="2250" y="3872"/>
                  </a:cubicBezTo>
                  <a:cubicBezTo>
                    <a:pt x="2304" y="4125"/>
                    <a:pt x="2122" y="4267"/>
                    <a:pt x="1930" y="4267"/>
                  </a:cubicBezTo>
                  <a:cubicBezTo>
                    <a:pt x="1780" y="4267"/>
                    <a:pt x="1624" y="4180"/>
                    <a:pt x="1572" y="3991"/>
                  </a:cubicBezTo>
                  <a:cubicBezTo>
                    <a:pt x="1441" y="3527"/>
                    <a:pt x="1405" y="3027"/>
                    <a:pt x="1488" y="2550"/>
                  </a:cubicBezTo>
                  <a:cubicBezTo>
                    <a:pt x="1500" y="2408"/>
                    <a:pt x="1607" y="2300"/>
                    <a:pt x="1738" y="2277"/>
                  </a:cubicBezTo>
                  <a:cubicBezTo>
                    <a:pt x="1369" y="1979"/>
                    <a:pt x="988" y="1681"/>
                    <a:pt x="595" y="1407"/>
                  </a:cubicBezTo>
                  <a:cubicBezTo>
                    <a:pt x="286" y="1836"/>
                    <a:pt x="107" y="2348"/>
                    <a:pt x="83" y="2872"/>
                  </a:cubicBezTo>
                  <a:cubicBezTo>
                    <a:pt x="0" y="4753"/>
                    <a:pt x="1548" y="6265"/>
                    <a:pt x="2988" y="7218"/>
                  </a:cubicBezTo>
                  <a:cubicBezTo>
                    <a:pt x="4608" y="8277"/>
                    <a:pt x="6382" y="9063"/>
                    <a:pt x="8251" y="9551"/>
                  </a:cubicBezTo>
                  <a:cubicBezTo>
                    <a:pt x="8338" y="9574"/>
                    <a:pt x="8426" y="9585"/>
                    <a:pt x="8515" y="9585"/>
                  </a:cubicBezTo>
                  <a:cubicBezTo>
                    <a:pt x="9216" y="9585"/>
                    <a:pt x="9904" y="8910"/>
                    <a:pt x="9513" y="8170"/>
                  </a:cubicBezTo>
                  <a:cubicBezTo>
                    <a:pt x="8053" y="5441"/>
                    <a:pt x="7282" y="1"/>
                    <a:pt x="335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13901" y="694924"/>
              <a:ext cx="410877" cy="328064"/>
            </a:xfrm>
            <a:custGeom>
              <a:rect b="b" l="l" r="r" t="t"/>
              <a:pathLst>
                <a:path extrusionOk="0" h="10240" w="12656">
                  <a:moveTo>
                    <a:pt x="780" y="1"/>
                  </a:moveTo>
                  <a:cubicBezTo>
                    <a:pt x="586" y="1"/>
                    <a:pt x="397" y="28"/>
                    <a:pt x="215" y="90"/>
                  </a:cubicBezTo>
                  <a:cubicBezTo>
                    <a:pt x="48" y="173"/>
                    <a:pt x="0" y="376"/>
                    <a:pt x="119" y="519"/>
                  </a:cubicBezTo>
                  <a:cubicBezTo>
                    <a:pt x="453" y="959"/>
                    <a:pt x="941" y="1102"/>
                    <a:pt x="1441" y="1304"/>
                  </a:cubicBezTo>
                  <a:cubicBezTo>
                    <a:pt x="2096" y="1566"/>
                    <a:pt x="2739" y="1864"/>
                    <a:pt x="3358" y="2209"/>
                  </a:cubicBezTo>
                  <a:cubicBezTo>
                    <a:pt x="3905" y="2519"/>
                    <a:pt x="4429" y="2852"/>
                    <a:pt x="4941" y="3209"/>
                  </a:cubicBezTo>
                  <a:cubicBezTo>
                    <a:pt x="5334" y="3495"/>
                    <a:pt x="5727" y="3781"/>
                    <a:pt x="6096" y="4091"/>
                  </a:cubicBezTo>
                  <a:cubicBezTo>
                    <a:pt x="5953" y="4114"/>
                    <a:pt x="5858" y="4222"/>
                    <a:pt x="5846" y="4364"/>
                  </a:cubicBezTo>
                  <a:cubicBezTo>
                    <a:pt x="5763" y="4841"/>
                    <a:pt x="5787" y="5341"/>
                    <a:pt x="5918" y="5805"/>
                  </a:cubicBezTo>
                  <a:cubicBezTo>
                    <a:pt x="5975" y="5994"/>
                    <a:pt x="6132" y="6081"/>
                    <a:pt x="6282" y="6081"/>
                  </a:cubicBezTo>
                  <a:cubicBezTo>
                    <a:pt x="6474" y="6081"/>
                    <a:pt x="6655" y="5939"/>
                    <a:pt x="6608" y="5686"/>
                  </a:cubicBezTo>
                  <a:cubicBezTo>
                    <a:pt x="6525" y="5269"/>
                    <a:pt x="6477" y="4841"/>
                    <a:pt x="6465" y="4412"/>
                  </a:cubicBezTo>
                  <a:lnTo>
                    <a:pt x="6465" y="4412"/>
                  </a:lnTo>
                  <a:cubicBezTo>
                    <a:pt x="6799" y="4686"/>
                    <a:pt x="7120" y="4984"/>
                    <a:pt x="7442" y="5281"/>
                  </a:cubicBezTo>
                  <a:cubicBezTo>
                    <a:pt x="7454" y="5329"/>
                    <a:pt x="7465" y="5365"/>
                    <a:pt x="7477" y="5400"/>
                  </a:cubicBezTo>
                  <a:cubicBezTo>
                    <a:pt x="7418" y="5888"/>
                    <a:pt x="7585" y="6484"/>
                    <a:pt x="7668" y="6877"/>
                  </a:cubicBezTo>
                  <a:cubicBezTo>
                    <a:pt x="7748" y="7241"/>
                    <a:pt x="7849" y="8193"/>
                    <a:pt x="8367" y="8193"/>
                  </a:cubicBezTo>
                  <a:cubicBezTo>
                    <a:pt x="8391" y="8193"/>
                    <a:pt x="8416" y="8190"/>
                    <a:pt x="8442" y="8186"/>
                  </a:cubicBezTo>
                  <a:cubicBezTo>
                    <a:pt x="9037" y="8079"/>
                    <a:pt x="8787" y="7067"/>
                    <a:pt x="8728" y="6698"/>
                  </a:cubicBezTo>
                  <a:cubicBezTo>
                    <a:pt x="8728" y="6638"/>
                    <a:pt x="8716" y="6579"/>
                    <a:pt x="8704" y="6508"/>
                  </a:cubicBezTo>
                  <a:lnTo>
                    <a:pt x="8704" y="6508"/>
                  </a:lnTo>
                  <a:cubicBezTo>
                    <a:pt x="8918" y="6734"/>
                    <a:pt x="9132" y="6960"/>
                    <a:pt x="9347" y="7186"/>
                  </a:cubicBezTo>
                  <a:cubicBezTo>
                    <a:pt x="9632" y="7508"/>
                    <a:pt x="9918" y="7805"/>
                    <a:pt x="10216" y="8115"/>
                  </a:cubicBezTo>
                  <a:cubicBezTo>
                    <a:pt x="9966" y="8532"/>
                    <a:pt x="9894" y="9044"/>
                    <a:pt x="10013" y="9520"/>
                  </a:cubicBezTo>
                  <a:cubicBezTo>
                    <a:pt x="10045" y="9690"/>
                    <a:pt x="10202" y="9823"/>
                    <a:pt x="10388" y="9823"/>
                  </a:cubicBezTo>
                  <a:cubicBezTo>
                    <a:pt x="10410" y="9823"/>
                    <a:pt x="10432" y="9821"/>
                    <a:pt x="10454" y="9817"/>
                  </a:cubicBezTo>
                  <a:cubicBezTo>
                    <a:pt x="10656" y="9782"/>
                    <a:pt x="10787" y="9591"/>
                    <a:pt x="10752" y="9389"/>
                  </a:cubicBezTo>
                  <a:cubicBezTo>
                    <a:pt x="10704" y="9151"/>
                    <a:pt x="10692" y="8901"/>
                    <a:pt x="10740" y="8674"/>
                  </a:cubicBezTo>
                  <a:lnTo>
                    <a:pt x="10740" y="8674"/>
                  </a:lnTo>
                  <a:cubicBezTo>
                    <a:pt x="11204" y="9151"/>
                    <a:pt x="11633" y="9651"/>
                    <a:pt x="12037" y="10175"/>
                  </a:cubicBezTo>
                  <a:cubicBezTo>
                    <a:pt x="12071" y="10221"/>
                    <a:pt x="12113" y="10240"/>
                    <a:pt x="12154" y="10240"/>
                  </a:cubicBezTo>
                  <a:cubicBezTo>
                    <a:pt x="12273" y="10240"/>
                    <a:pt x="12388" y="10081"/>
                    <a:pt x="12299" y="9948"/>
                  </a:cubicBezTo>
                  <a:cubicBezTo>
                    <a:pt x="11942" y="9436"/>
                    <a:pt x="11609" y="8913"/>
                    <a:pt x="11275" y="8377"/>
                  </a:cubicBezTo>
                  <a:lnTo>
                    <a:pt x="11275" y="8377"/>
                  </a:lnTo>
                  <a:lnTo>
                    <a:pt x="12049" y="8686"/>
                  </a:lnTo>
                  <a:cubicBezTo>
                    <a:pt x="12099" y="8707"/>
                    <a:pt x="12146" y="8716"/>
                    <a:pt x="12190" y="8716"/>
                  </a:cubicBezTo>
                  <a:cubicBezTo>
                    <a:pt x="12522" y="8716"/>
                    <a:pt x="12656" y="8177"/>
                    <a:pt x="12287" y="8020"/>
                  </a:cubicBezTo>
                  <a:lnTo>
                    <a:pt x="11192" y="7543"/>
                  </a:lnTo>
                  <a:cubicBezTo>
                    <a:pt x="11147" y="7521"/>
                    <a:pt x="11100" y="7510"/>
                    <a:pt x="11053" y="7510"/>
                  </a:cubicBezTo>
                  <a:cubicBezTo>
                    <a:pt x="10951" y="7510"/>
                    <a:pt x="10853" y="7561"/>
                    <a:pt x="10787" y="7651"/>
                  </a:cubicBezTo>
                  <a:cubicBezTo>
                    <a:pt x="10490" y="7198"/>
                    <a:pt x="10180" y="6781"/>
                    <a:pt x="9835" y="6365"/>
                  </a:cubicBezTo>
                  <a:cubicBezTo>
                    <a:pt x="9787" y="6293"/>
                    <a:pt x="9728" y="6234"/>
                    <a:pt x="9668" y="6162"/>
                  </a:cubicBezTo>
                  <a:lnTo>
                    <a:pt x="9668" y="6162"/>
                  </a:lnTo>
                  <a:cubicBezTo>
                    <a:pt x="10180" y="6353"/>
                    <a:pt x="10680" y="6567"/>
                    <a:pt x="11180" y="6805"/>
                  </a:cubicBezTo>
                  <a:cubicBezTo>
                    <a:pt x="11222" y="6825"/>
                    <a:pt x="11262" y="6834"/>
                    <a:pt x="11300" y="6834"/>
                  </a:cubicBezTo>
                  <a:cubicBezTo>
                    <a:pt x="11552" y="6834"/>
                    <a:pt x="11692" y="6432"/>
                    <a:pt x="11454" y="6246"/>
                  </a:cubicBezTo>
                  <a:cubicBezTo>
                    <a:pt x="10656" y="5638"/>
                    <a:pt x="9525" y="4972"/>
                    <a:pt x="8442" y="4805"/>
                  </a:cubicBezTo>
                  <a:cubicBezTo>
                    <a:pt x="8180" y="4543"/>
                    <a:pt x="7918" y="4281"/>
                    <a:pt x="7656" y="4031"/>
                  </a:cubicBezTo>
                  <a:lnTo>
                    <a:pt x="7656" y="4031"/>
                  </a:lnTo>
                  <a:cubicBezTo>
                    <a:pt x="8335" y="4150"/>
                    <a:pt x="9001" y="4305"/>
                    <a:pt x="9668" y="4507"/>
                  </a:cubicBezTo>
                  <a:cubicBezTo>
                    <a:pt x="9696" y="4515"/>
                    <a:pt x="9723" y="4519"/>
                    <a:pt x="9749" y="4519"/>
                  </a:cubicBezTo>
                  <a:cubicBezTo>
                    <a:pt x="10030" y="4519"/>
                    <a:pt x="10164" y="4082"/>
                    <a:pt x="9859" y="3983"/>
                  </a:cubicBezTo>
                  <a:cubicBezTo>
                    <a:pt x="9144" y="3757"/>
                    <a:pt x="8430" y="3567"/>
                    <a:pt x="7704" y="3412"/>
                  </a:cubicBezTo>
                  <a:cubicBezTo>
                    <a:pt x="7406" y="3352"/>
                    <a:pt x="7061" y="3269"/>
                    <a:pt x="6715" y="3209"/>
                  </a:cubicBezTo>
                  <a:cubicBezTo>
                    <a:pt x="6418" y="2959"/>
                    <a:pt x="6108" y="2709"/>
                    <a:pt x="5787" y="2483"/>
                  </a:cubicBezTo>
                  <a:cubicBezTo>
                    <a:pt x="5048" y="1936"/>
                    <a:pt x="4263" y="1435"/>
                    <a:pt x="3453" y="1007"/>
                  </a:cubicBezTo>
                  <a:cubicBezTo>
                    <a:pt x="2706" y="613"/>
                    <a:pt x="1698" y="1"/>
                    <a:pt x="780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385521" y="948789"/>
              <a:ext cx="56100" cy="54944"/>
            </a:xfrm>
            <a:custGeom>
              <a:rect b="b" l="l" r="r" t="t"/>
              <a:pathLst>
                <a:path extrusionOk="0" h="1715" w="1728">
                  <a:moveTo>
                    <a:pt x="965" y="0"/>
                  </a:moveTo>
                  <a:lnTo>
                    <a:pt x="763" y="24"/>
                  </a:lnTo>
                  <a:cubicBezTo>
                    <a:pt x="632" y="60"/>
                    <a:pt x="513" y="131"/>
                    <a:pt x="418" y="227"/>
                  </a:cubicBezTo>
                  <a:lnTo>
                    <a:pt x="251" y="358"/>
                  </a:lnTo>
                  <a:cubicBezTo>
                    <a:pt x="179" y="429"/>
                    <a:pt x="120" y="524"/>
                    <a:pt x="84" y="619"/>
                  </a:cubicBezTo>
                  <a:cubicBezTo>
                    <a:pt x="1" y="810"/>
                    <a:pt x="1" y="1036"/>
                    <a:pt x="84" y="1227"/>
                  </a:cubicBezTo>
                  <a:cubicBezTo>
                    <a:pt x="120" y="1322"/>
                    <a:pt x="179" y="1405"/>
                    <a:pt x="251" y="1477"/>
                  </a:cubicBezTo>
                  <a:lnTo>
                    <a:pt x="406" y="1608"/>
                  </a:lnTo>
                  <a:cubicBezTo>
                    <a:pt x="525" y="1667"/>
                    <a:pt x="668" y="1715"/>
                    <a:pt x="810" y="1715"/>
                  </a:cubicBezTo>
                  <a:lnTo>
                    <a:pt x="1013" y="1679"/>
                  </a:lnTo>
                  <a:cubicBezTo>
                    <a:pt x="1144" y="1643"/>
                    <a:pt x="1263" y="1572"/>
                    <a:pt x="1370" y="1477"/>
                  </a:cubicBezTo>
                  <a:lnTo>
                    <a:pt x="1370" y="1477"/>
                  </a:lnTo>
                  <a:lnTo>
                    <a:pt x="1346" y="1489"/>
                  </a:lnTo>
                  <a:cubicBezTo>
                    <a:pt x="1394" y="1429"/>
                    <a:pt x="1441" y="1370"/>
                    <a:pt x="1501" y="1310"/>
                  </a:cubicBezTo>
                  <a:cubicBezTo>
                    <a:pt x="1572" y="1239"/>
                    <a:pt x="1632" y="1155"/>
                    <a:pt x="1656" y="1060"/>
                  </a:cubicBezTo>
                  <a:cubicBezTo>
                    <a:pt x="1703" y="977"/>
                    <a:pt x="1727" y="869"/>
                    <a:pt x="1727" y="762"/>
                  </a:cubicBezTo>
                  <a:cubicBezTo>
                    <a:pt x="1727" y="667"/>
                    <a:pt x="1703" y="560"/>
                    <a:pt x="1656" y="465"/>
                  </a:cubicBezTo>
                  <a:cubicBezTo>
                    <a:pt x="1632" y="369"/>
                    <a:pt x="1572" y="286"/>
                    <a:pt x="1501" y="227"/>
                  </a:cubicBezTo>
                  <a:lnTo>
                    <a:pt x="1346" y="96"/>
                  </a:lnTo>
                  <a:cubicBezTo>
                    <a:pt x="1239" y="36"/>
                    <a:pt x="1096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616672" y="1199386"/>
              <a:ext cx="54152" cy="42001"/>
            </a:xfrm>
            <a:custGeom>
              <a:rect b="b" l="l" r="r" t="t"/>
              <a:pathLst>
                <a:path extrusionOk="0" h="1311" w="1668">
                  <a:moveTo>
                    <a:pt x="834" y="1"/>
                  </a:moveTo>
                  <a:cubicBezTo>
                    <a:pt x="1" y="1"/>
                    <a:pt x="1" y="1310"/>
                    <a:pt x="834" y="1310"/>
                  </a:cubicBezTo>
                  <a:cubicBezTo>
                    <a:pt x="1668" y="1310"/>
                    <a:pt x="1668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362354" y="588944"/>
              <a:ext cx="56489" cy="51452"/>
            </a:xfrm>
            <a:custGeom>
              <a:rect b="b" l="l" r="r" t="t"/>
              <a:pathLst>
                <a:path extrusionOk="0" h="1606" w="1740">
                  <a:moveTo>
                    <a:pt x="842" y="0"/>
                  </a:moveTo>
                  <a:cubicBezTo>
                    <a:pt x="772" y="0"/>
                    <a:pt x="702" y="10"/>
                    <a:pt x="636" y="29"/>
                  </a:cubicBezTo>
                  <a:lnTo>
                    <a:pt x="636" y="29"/>
                  </a:lnTo>
                  <a:cubicBezTo>
                    <a:pt x="382" y="37"/>
                    <a:pt x="153" y="189"/>
                    <a:pt x="61" y="421"/>
                  </a:cubicBezTo>
                  <a:cubicBezTo>
                    <a:pt x="13" y="529"/>
                    <a:pt x="1" y="648"/>
                    <a:pt x="13" y="755"/>
                  </a:cubicBezTo>
                  <a:cubicBezTo>
                    <a:pt x="13" y="814"/>
                    <a:pt x="37" y="874"/>
                    <a:pt x="61" y="922"/>
                  </a:cubicBezTo>
                  <a:cubicBezTo>
                    <a:pt x="79" y="987"/>
                    <a:pt x="113" y="1045"/>
                    <a:pt x="155" y="1096"/>
                  </a:cubicBezTo>
                  <a:lnTo>
                    <a:pt x="155" y="1096"/>
                  </a:lnTo>
                  <a:cubicBezTo>
                    <a:pt x="226" y="1222"/>
                    <a:pt x="324" y="1335"/>
                    <a:pt x="442" y="1410"/>
                  </a:cubicBezTo>
                  <a:lnTo>
                    <a:pt x="561" y="1493"/>
                  </a:lnTo>
                  <a:cubicBezTo>
                    <a:pt x="681" y="1565"/>
                    <a:pt x="818" y="1605"/>
                    <a:pt x="956" y="1605"/>
                  </a:cubicBezTo>
                  <a:cubicBezTo>
                    <a:pt x="1023" y="1605"/>
                    <a:pt x="1090" y="1596"/>
                    <a:pt x="1156" y="1576"/>
                  </a:cubicBezTo>
                  <a:cubicBezTo>
                    <a:pt x="1382" y="1517"/>
                    <a:pt x="1573" y="1350"/>
                    <a:pt x="1656" y="1124"/>
                  </a:cubicBezTo>
                  <a:cubicBezTo>
                    <a:pt x="1739" y="933"/>
                    <a:pt x="1739" y="719"/>
                    <a:pt x="1656" y="529"/>
                  </a:cubicBezTo>
                  <a:cubicBezTo>
                    <a:pt x="1573" y="314"/>
                    <a:pt x="1382" y="148"/>
                    <a:pt x="1156" y="88"/>
                  </a:cubicBezTo>
                  <a:lnTo>
                    <a:pt x="1168" y="76"/>
                  </a:lnTo>
                  <a:cubicBezTo>
                    <a:pt x="1120" y="64"/>
                    <a:pt x="1084" y="40"/>
                    <a:pt x="1049" y="29"/>
                  </a:cubicBezTo>
                  <a:cubicBezTo>
                    <a:pt x="980" y="10"/>
                    <a:pt x="911" y="0"/>
                    <a:pt x="84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922473" y="1191377"/>
              <a:ext cx="59930" cy="46198"/>
            </a:xfrm>
            <a:custGeom>
              <a:rect b="b" l="l" r="r" t="t"/>
              <a:pathLst>
                <a:path extrusionOk="0" h="1442" w="1846">
                  <a:moveTo>
                    <a:pt x="917" y="1"/>
                  </a:moveTo>
                  <a:cubicBezTo>
                    <a:pt x="0" y="1"/>
                    <a:pt x="0" y="1441"/>
                    <a:pt x="917" y="1441"/>
                  </a:cubicBezTo>
                  <a:cubicBezTo>
                    <a:pt x="1846" y="1441"/>
                    <a:pt x="1846" y="1"/>
                    <a:pt x="9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666928" y="198855"/>
              <a:ext cx="63826" cy="65709"/>
            </a:xfrm>
            <a:custGeom>
              <a:rect b="b" l="l" r="r" t="t"/>
              <a:pathLst>
                <a:path extrusionOk="0" h="2051" w="1966">
                  <a:moveTo>
                    <a:pt x="977" y="1"/>
                  </a:moveTo>
                  <a:lnTo>
                    <a:pt x="739" y="36"/>
                  </a:lnTo>
                  <a:lnTo>
                    <a:pt x="513" y="132"/>
                  </a:lnTo>
                  <a:cubicBezTo>
                    <a:pt x="405" y="191"/>
                    <a:pt x="310" y="275"/>
                    <a:pt x="251" y="370"/>
                  </a:cubicBezTo>
                  <a:cubicBezTo>
                    <a:pt x="167" y="465"/>
                    <a:pt x="108" y="572"/>
                    <a:pt x="84" y="691"/>
                  </a:cubicBezTo>
                  <a:lnTo>
                    <a:pt x="60" y="727"/>
                  </a:lnTo>
                  <a:cubicBezTo>
                    <a:pt x="48" y="787"/>
                    <a:pt x="36" y="846"/>
                    <a:pt x="36" y="906"/>
                  </a:cubicBezTo>
                  <a:cubicBezTo>
                    <a:pt x="1" y="1037"/>
                    <a:pt x="12" y="1168"/>
                    <a:pt x="48" y="1287"/>
                  </a:cubicBezTo>
                  <a:lnTo>
                    <a:pt x="48" y="1310"/>
                  </a:lnTo>
                  <a:cubicBezTo>
                    <a:pt x="48" y="1322"/>
                    <a:pt x="60" y="1346"/>
                    <a:pt x="60" y="1358"/>
                  </a:cubicBezTo>
                  <a:cubicBezTo>
                    <a:pt x="96" y="1429"/>
                    <a:pt x="132" y="1501"/>
                    <a:pt x="155" y="1584"/>
                  </a:cubicBezTo>
                  <a:cubicBezTo>
                    <a:pt x="215" y="1691"/>
                    <a:pt x="298" y="1787"/>
                    <a:pt x="405" y="1846"/>
                  </a:cubicBezTo>
                  <a:cubicBezTo>
                    <a:pt x="465" y="1906"/>
                    <a:pt x="536" y="1953"/>
                    <a:pt x="608" y="1977"/>
                  </a:cubicBezTo>
                  <a:cubicBezTo>
                    <a:pt x="711" y="2019"/>
                    <a:pt x="815" y="2051"/>
                    <a:pt x="926" y="2051"/>
                  </a:cubicBezTo>
                  <a:cubicBezTo>
                    <a:pt x="943" y="2051"/>
                    <a:pt x="960" y="2050"/>
                    <a:pt x="977" y="2049"/>
                  </a:cubicBezTo>
                  <a:lnTo>
                    <a:pt x="1227" y="2025"/>
                  </a:lnTo>
                  <a:lnTo>
                    <a:pt x="1453" y="1930"/>
                  </a:lnTo>
                  <a:cubicBezTo>
                    <a:pt x="1560" y="1870"/>
                    <a:pt x="1656" y="1787"/>
                    <a:pt x="1727" y="1679"/>
                  </a:cubicBezTo>
                  <a:cubicBezTo>
                    <a:pt x="1798" y="1584"/>
                    <a:pt x="1858" y="1477"/>
                    <a:pt x="1894" y="1358"/>
                  </a:cubicBezTo>
                  <a:cubicBezTo>
                    <a:pt x="1906" y="1346"/>
                    <a:pt x="1906" y="1334"/>
                    <a:pt x="1906" y="1322"/>
                  </a:cubicBezTo>
                  <a:lnTo>
                    <a:pt x="1917" y="1287"/>
                  </a:lnTo>
                  <a:cubicBezTo>
                    <a:pt x="1953" y="1168"/>
                    <a:pt x="1965" y="1037"/>
                    <a:pt x="1941" y="906"/>
                  </a:cubicBezTo>
                  <a:cubicBezTo>
                    <a:pt x="1929" y="846"/>
                    <a:pt x="1917" y="798"/>
                    <a:pt x="1906" y="739"/>
                  </a:cubicBezTo>
                  <a:lnTo>
                    <a:pt x="1894" y="691"/>
                  </a:lnTo>
                  <a:lnTo>
                    <a:pt x="1798" y="465"/>
                  </a:lnTo>
                  <a:cubicBezTo>
                    <a:pt x="1739" y="358"/>
                    <a:pt x="1656" y="275"/>
                    <a:pt x="1548" y="203"/>
                  </a:cubicBezTo>
                  <a:cubicBezTo>
                    <a:pt x="1501" y="144"/>
                    <a:pt x="1429" y="108"/>
                    <a:pt x="1346" y="84"/>
                  </a:cubicBezTo>
                  <a:cubicBezTo>
                    <a:pt x="1239" y="25"/>
                    <a:pt x="1108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670447" y="482643"/>
              <a:ext cx="62268" cy="47736"/>
            </a:xfrm>
            <a:custGeom>
              <a:rect b="b" l="l" r="r" t="t"/>
              <a:pathLst>
                <a:path extrusionOk="0" h="1490" w="1918">
                  <a:moveTo>
                    <a:pt x="953" y="1"/>
                  </a:moveTo>
                  <a:cubicBezTo>
                    <a:pt x="0" y="1"/>
                    <a:pt x="0" y="1489"/>
                    <a:pt x="953" y="1489"/>
                  </a:cubicBezTo>
                  <a:cubicBezTo>
                    <a:pt x="1917" y="1489"/>
                    <a:pt x="1917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114614" y="475787"/>
              <a:ext cx="48340" cy="37420"/>
            </a:xfrm>
            <a:custGeom>
              <a:rect b="b" l="l" r="r" t="t"/>
              <a:pathLst>
                <a:path extrusionOk="0" h="1168" w="1489">
                  <a:moveTo>
                    <a:pt x="738" y="1"/>
                  </a:moveTo>
                  <a:cubicBezTo>
                    <a:pt x="0" y="1"/>
                    <a:pt x="0" y="1167"/>
                    <a:pt x="738" y="1167"/>
                  </a:cubicBezTo>
                  <a:cubicBezTo>
                    <a:pt x="1488" y="1167"/>
                    <a:pt x="1488" y="1"/>
                    <a:pt x="73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097602" y="703510"/>
              <a:ext cx="69605" cy="53439"/>
            </a:xfrm>
            <a:custGeom>
              <a:rect b="b" l="l" r="r" t="t"/>
              <a:pathLst>
                <a:path extrusionOk="0" h="1668" w="2144">
                  <a:moveTo>
                    <a:pt x="1072" y="1"/>
                  </a:moveTo>
                  <a:cubicBezTo>
                    <a:pt x="0" y="1"/>
                    <a:pt x="0" y="1668"/>
                    <a:pt x="1072" y="1668"/>
                  </a:cubicBezTo>
                  <a:cubicBezTo>
                    <a:pt x="2143" y="1668"/>
                    <a:pt x="2143" y="1"/>
                    <a:pt x="10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060105" y="1215789"/>
              <a:ext cx="59151" cy="45429"/>
            </a:xfrm>
            <a:custGeom>
              <a:rect b="b" l="l" r="r" t="t"/>
              <a:pathLst>
                <a:path extrusionOk="0" h="1418" w="1822">
                  <a:moveTo>
                    <a:pt x="905" y="1"/>
                  </a:moveTo>
                  <a:cubicBezTo>
                    <a:pt x="0" y="1"/>
                    <a:pt x="0" y="1418"/>
                    <a:pt x="905" y="1418"/>
                  </a:cubicBezTo>
                  <a:cubicBezTo>
                    <a:pt x="1822" y="1418"/>
                    <a:pt x="1822" y="1"/>
                    <a:pt x="90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162142" y="1408046"/>
              <a:ext cx="63047" cy="48473"/>
            </a:xfrm>
            <a:custGeom>
              <a:rect b="b" l="l" r="r" t="t"/>
              <a:pathLst>
                <a:path extrusionOk="0" h="1513" w="1942">
                  <a:moveTo>
                    <a:pt x="977" y="0"/>
                  </a:moveTo>
                  <a:cubicBezTo>
                    <a:pt x="1" y="0"/>
                    <a:pt x="1" y="1513"/>
                    <a:pt x="977" y="1513"/>
                  </a:cubicBezTo>
                  <a:cubicBezTo>
                    <a:pt x="1941" y="1513"/>
                    <a:pt x="1941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277718" y="1951979"/>
              <a:ext cx="64183" cy="49242"/>
            </a:xfrm>
            <a:custGeom>
              <a:rect b="b" l="l" r="r" t="t"/>
              <a:pathLst>
                <a:path extrusionOk="0" h="1537" w="1977">
                  <a:moveTo>
                    <a:pt x="989" y="1"/>
                  </a:moveTo>
                  <a:cubicBezTo>
                    <a:pt x="1" y="1"/>
                    <a:pt x="12" y="1537"/>
                    <a:pt x="989" y="1537"/>
                  </a:cubicBezTo>
                  <a:cubicBezTo>
                    <a:pt x="1977" y="1537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194984" y="421259"/>
              <a:ext cx="7370" cy="6504"/>
            </a:xfrm>
            <a:custGeom>
              <a:rect b="b" l="l" r="r" t="t"/>
              <a:pathLst>
                <a:path extrusionOk="0" h="203" w="227">
                  <a:moveTo>
                    <a:pt x="0" y="0"/>
                  </a:moveTo>
                  <a:lnTo>
                    <a:pt x="0" y="179"/>
                  </a:lnTo>
                  <a:cubicBezTo>
                    <a:pt x="71" y="179"/>
                    <a:pt x="143" y="191"/>
                    <a:pt x="226" y="202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2" name="Google Shape;52;p2"/>
            <p:cNvGrpSpPr/>
            <p:nvPr/>
          </p:nvGrpSpPr>
          <p:grpSpPr>
            <a:xfrm>
              <a:off x="1816659" y="65078"/>
              <a:ext cx="800203" cy="636722"/>
              <a:chOff x="1816659" y="65078"/>
              <a:chExt cx="800203" cy="636722"/>
            </a:xfrm>
          </p:grpSpPr>
          <p:sp>
            <p:nvSpPr>
              <p:cNvPr id="53" name="Google Shape;53;p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1" name="Google Shape;61;p2"/>
            <p:cNvSpPr/>
            <p:nvPr/>
          </p:nvSpPr>
          <p:spPr>
            <a:xfrm>
              <a:off x="4467794" y="4272904"/>
              <a:ext cx="703939" cy="694124"/>
            </a:xfrm>
            <a:custGeom>
              <a:rect b="b" l="l" r="r" t="t"/>
              <a:pathLst>
                <a:path extrusionOk="0" h="21666" w="21683">
                  <a:moveTo>
                    <a:pt x="8907" y="0"/>
                  </a:moveTo>
                  <a:cubicBezTo>
                    <a:pt x="6895" y="0"/>
                    <a:pt x="5570" y="2178"/>
                    <a:pt x="5680" y="4197"/>
                  </a:cubicBezTo>
                  <a:cubicBezTo>
                    <a:pt x="5102" y="3935"/>
                    <a:pt x="4486" y="3753"/>
                    <a:pt x="3879" y="3753"/>
                  </a:cubicBezTo>
                  <a:cubicBezTo>
                    <a:pt x="3411" y="3753"/>
                    <a:pt x="2949" y="3861"/>
                    <a:pt x="2513" y="4126"/>
                  </a:cubicBezTo>
                  <a:cubicBezTo>
                    <a:pt x="1191" y="4911"/>
                    <a:pt x="501" y="6793"/>
                    <a:pt x="275" y="8245"/>
                  </a:cubicBezTo>
                  <a:cubicBezTo>
                    <a:pt x="1" y="10031"/>
                    <a:pt x="537" y="11758"/>
                    <a:pt x="2072" y="12793"/>
                  </a:cubicBezTo>
                  <a:cubicBezTo>
                    <a:pt x="2251" y="12912"/>
                    <a:pt x="2442" y="13020"/>
                    <a:pt x="2632" y="13115"/>
                  </a:cubicBezTo>
                  <a:cubicBezTo>
                    <a:pt x="1680" y="14472"/>
                    <a:pt x="1215" y="16270"/>
                    <a:pt x="2156" y="17758"/>
                  </a:cubicBezTo>
                  <a:cubicBezTo>
                    <a:pt x="2799" y="18782"/>
                    <a:pt x="3918" y="19318"/>
                    <a:pt x="5085" y="19473"/>
                  </a:cubicBezTo>
                  <a:cubicBezTo>
                    <a:pt x="5342" y="19517"/>
                    <a:pt x="5598" y="19539"/>
                    <a:pt x="5855" y="19539"/>
                  </a:cubicBezTo>
                  <a:cubicBezTo>
                    <a:pt x="6146" y="19539"/>
                    <a:pt x="6437" y="19511"/>
                    <a:pt x="6728" y="19461"/>
                  </a:cubicBezTo>
                  <a:cubicBezTo>
                    <a:pt x="6871" y="19425"/>
                    <a:pt x="7025" y="19389"/>
                    <a:pt x="7180" y="19354"/>
                  </a:cubicBezTo>
                  <a:cubicBezTo>
                    <a:pt x="7347" y="19770"/>
                    <a:pt x="7621" y="20128"/>
                    <a:pt x="7978" y="20401"/>
                  </a:cubicBezTo>
                  <a:cubicBezTo>
                    <a:pt x="8424" y="21106"/>
                    <a:pt x="9183" y="21521"/>
                    <a:pt x="10014" y="21521"/>
                  </a:cubicBezTo>
                  <a:cubicBezTo>
                    <a:pt x="10026" y="21521"/>
                    <a:pt x="10038" y="21521"/>
                    <a:pt x="10050" y="21521"/>
                  </a:cubicBezTo>
                  <a:cubicBezTo>
                    <a:pt x="10466" y="21521"/>
                    <a:pt x="10871" y="21390"/>
                    <a:pt x="11216" y="21163"/>
                  </a:cubicBezTo>
                  <a:cubicBezTo>
                    <a:pt x="11193" y="20723"/>
                    <a:pt x="11169" y="20294"/>
                    <a:pt x="11157" y="19866"/>
                  </a:cubicBezTo>
                  <a:cubicBezTo>
                    <a:pt x="10276" y="19651"/>
                    <a:pt x="9371" y="19020"/>
                    <a:pt x="8704" y="18473"/>
                  </a:cubicBezTo>
                  <a:cubicBezTo>
                    <a:pt x="8626" y="18595"/>
                    <a:pt x="8496" y="18676"/>
                    <a:pt x="8343" y="18676"/>
                  </a:cubicBezTo>
                  <a:cubicBezTo>
                    <a:pt x="8332" y="18676"/>
                    <a:pt x="8322" y="18676"/>
                    <a:pt x="8311" y="18675"/>
                  </a:cubicBezTo>
                  <a:cubicBezTo>
                    <a:pt x="6775" y="18556"/>
                    <a:pt x="5299" y="17651"/>
                    <a:pt x="4644" y="16246"/>
                  </a:cubicBezTo>
                  <a:cubicBezTo>
                    <a:pt x="4547" y="16033"/>
                    <a:pt x="4720" y="15794"/>
                    <a:pt x="4913" y="15794"/>
                  </a:cubicBezTo>
                  <a:cubicBezTo>
                    <a:pt x="4979" y="15794"/>
                    <a:pt x="5048" y="15822"/>
                    <a:pt x="5109" y="15889"/>
                  </a:cubicBezTo>
                  <a:cubicBezTo>
                    <a:pt x="5787" y="16639"/>
                    <a:pt x="6597" y="17270"/>
                    <a:pt x="7585" y="17568"/>
                  </a:cubicBezTo>
                  <a:cubicBezTo>
                    <a:pt x="7645" y="17580"/>
                    <a:pt x="7728" y="17592"/>
                    <a:pt x="7811" y="17615"/>
                  </a:cubicBezTo>
                  <a:cubicBezTo>
                    <a:pt x="7216" y="16937"/>
                    <a:pt x="6764" y="16139"/>
                    <a:pt x="6478" y="15282"/>
                  </a:cubicBezTo>
                  <a:cubicBezTo>
                    <a:pt x="6478" y="15270"/>
                    <a:pt x="6478" y="15258"/>
                    <a:pt x="6478" y="15246"/>
                  </a:cubicBezTo>
                  <a:cubicBezTo>
                    <a:pt x="6466" y="15222"/>
                    <a:pt x="6454" y="15198"/>
                    <a:pt x="6442" y="15175"/>
                  </a:cubicBezTo>
                  <a:cubicBezTo>
                    <a:pt x="6395" y="15027"/>
                    <a:pt x="6516" y="14925"/>
                    <a:pt x="6639" y="14925"/>
                  </a:cubicBezTo>
                  <a:cubicBezTo>
                    <a:pt x="6704" y="14925"/>
                    <a:pt x="6770" y="14954"/>
                    <a:pt x="6811" y="15020"/>
                  </a:cubicBezTo>
                  <a:cubicBezTo>
                    <a:pt x="7442" y="16008"/>
                    <a:pt x="8252" y="16889"/>
                    <a:pt x="9192" y="17603"/>
                  </a:cubicBezTo>
                  <a:cubicBezTo>
                    <a:pt x="9621" y="17901"/>
                    <a:pt x="10062" y="18175"/>
                    <a:pt x="10538" y="18401"/>
                  </a:cubicBezTo>
                  <a:cubicBezTo>
                    <a:pt x="10716" y="18485"/>
                    <a:pt x="10907" y="18556"/>
                    <a:pt x="11097" y="18627"/>
                  </a:cubicBezTo>
                  <a:cubicBezTo>
                    <a:pt x="11038" y="17199"/>
                    <a:pt x="10966" y="15770"/>
                    <a:pt x="10895" y="14341"/>
                  </a:cubicBezTo>
                  <a:cubicBezTo>
                    <a:pt x="10571" y="14432"/>
                    <a:pt x="10239" y="14477"/>
                    <a:pt x="9908" y="14477"/>
                  </a:cubicBezTo>
                  <a:cubicBezTo>
                    <a:pt x="9545" y="14477"/>
                    <a:pt x="9184" y="14423"/>
                    <a:pt x="8835" y="14317"/>
                  </a:cubicBezTo>
                  <a:cubicBezTo>
                    <a:pt x="8761" y="14357"/>
                    <a:pt x="8680" y="14376"/>
                    <a:pt x="8601" y="14376"/>
                  </a:cubicBezTo>
                  <a:cubicBezTo>
                    <a:pt x="8490" y="14376"/>
                    <a:pt x="8383" y="14339"/>
                    <a:pt x="8299" y="14270"/>
                  </a:cubicBezTo>
                  <a:cubicBezTo>
                    <a:pt x="8216" y="14198"/>
                    <a:pt x="8133" y="14115"/>
                    <a:pt x="8049" y="14044"/>
                  </a:cubicBezTo>
                  <a:cubicBezTo>
                    <a:pt x="7585" y="13841"/>
                    <a:pt x="7133" y="13567"/>
                    <a:pt x="6728" y="13258"/>
                  </a:cubicBezTo>
                  <a:cubicBezTo>
                    <a:pt x="5097" y="11960"/>
                    <a:pt x="4239" y="9984"/>
                    <a:pt x="3501" y="8090"/>
                  </a:cubicBezTo>
                  <a:cubicBezTo>
                    <a:pt x="3414" y="7868"/>
                    <a:pt x="3623" y="7699"/>
                    <a:pt x="3821" y="7699"/>
                  </a:cubicBezTo>
                  <a:cubicBezTo>
                    <a:pt x="3921" y="7699"/>
                    <a:pt x="4017" y="7741"/>
                    <a:pt x="4073" y="7840"/>
                  </a:cubicBezTo>
                  <a:cubicBezTo>
                    <a:pt x="4847" y="9329"/>
                    <a:pt x="5597" y="10936"/>
                    <a:pt x="6835" y="12091"/>
                  </a:cubicBezTo>
                  <a:cubicBezTo>
                    <a:pt x="6847" y="12103"/>
                    <a:pt x="6847" y="12103"/>
                    <a:pt x="6859" y="12115"/>
                  </a:cubicBezTo>
                  <a:cubicBezTo>
                    <a:pt x="6490" y="11222"/>
                    <a:pt x="6299" y="10245"/>
                    <a:pt x="6323" y="9472"/>
                  </a:cubicBezTo>
                  <a:cubicBezTo>
                    <a:pt x="6323" y="9352"/>
                    <a:pt x="6406" y="9233"/>
                    <a:pt x="6514" y="9198"/>
                  </a:cubicBezTo>
                  <a:cubicBezTo>
                    <a:pt x="6485" y="9169"/>
                    <a:pt x="6473" y="9127"/>
                    <a:pt x="6482" y="9127"/>
                  </a:cubicBezTo>
                  <a:cubicBezTo>
                    <a:pt x="6487" y="9127"/>
                    <a:pt x="6502" y="9146"/>
                    <a:pt x="6525" y="9198"/>
                  </a:cubicBezTo>
                  <a:cubicBezTo>
                    <a:pt x="6564" y="9181"/>
                    <a:pt x="6603" y="9174"/>
                    <a:pt x="6642" y="9174"/>
                  </a:cubicBezTo>
                  <a:cubicBezTo>
                    <a:pt x="6773" y="9174"/>
                    <a:pt x="6896" y="9260"/>
                    <a:pt x="6942" y="9388"/>
                  </a:cubicBezTo>
                  <a:cubicBezTo>
                    <a:pt x="7204" y="10198"/>
                    <a:pt x="7359" y="10996"/>
                    <a:pt x="7740" y="11758"/>
                  </a:cubicBezTo>
                  <a:cubicBezTo>
                    <a:pt x="7990" y="12270"/>
                    <a:pt x="8347" y="12722"/>
                    <a:pt x="8657" y="13186"/>
                  </a:cubicBezTo>
                  <a:cubicBezTo>
                    <a:pt x="9175" y="13333"/>
                    <a:pt x="9705" y="13411"/>
                    <a:pt x="10239" y="13411"/>
                  </a:cubicBezTo>
                  <a:cubicBezTo>
                    <a:pt x="10441" y="13411"/>
                    <a:pt x="10644" y="13400"/>
                    <a:pt x="10847" y="13377"/>
                  </a:cubicBezTo>
                  <a:cubicBezTo>
                    <a:pt x="10800" y="12472"/>
                    <a:pt x="10764" y="11579"/>
                    <a:pt x="10728" y="10674"/>
                  </a:cubicBezTo>
                  <a:cubicBezTo>
                    <a:pt x="8966" y="10388"/>
                    <a:pt x="7657" y="8900"/>
                    <a:pt x="7609" y="7114"/>
                  </a:cubicBezTo>
                  <a:cubicBezTo>
                    <a:pt x="7609" y="6893"/>
                    <a:pt x="7812" y="6763"/>
                    <a:pt x="8001" y="6763"/>
                  </a:cubicBezTo>
                  <a:cubicBezTo>
                    <a:pt x="8147" y="6763"/>
                    <a:pt x="8285" y="6842"/>
                    <a:pt x="8311" y="7019"/>
                  </a:cubicBezTo>
                  <a:cubicBezTo>
                    <a:pt x="8514" y="8138"/>
                    <a:pt x="9288" y="9079"/>
                    <a:pt x="10347" y="9495"/>
                  </a:cubicBezTo>
                  <a:cubicBezTo>
                    <a:pt x="10454" y="9531"/>
                    <a:pt x="10574" y="9543"/>
                    <a:pt x="10681" y="9555"/>
                  </a:cubicBezTo>
                  <a:cubicBezTo>
                    <a:pt x="10657" y="8614"/>
                    <a:pt x="10633" y="7662"/>
                    <a:pt x="10621" y="6709"/>
                  </a:cubicBezTo>
                  <a:cubicBezTo>
                    <a:pt x="10609" y="6483"/>
                    <a:pt x="10609" y="6257"/>
                    <a:pt x="10621" y="6031"/>
                  </a:cubicBezTo>
                  <a:lnTo>
                    <a:pt x="10621" y="5804"/>
                  </a:lnTo>
                  <a:cubicBezTo>
                    <a:pt x="9550" y="5292"/>
                    <a:pt x="8871" y="4209"/>
                    <a:pt x="8883" y="3030"/>
                  </a:cubicBezTo>
                  <a:cubicBezTo>
                    <a:pt x="8883" y="2823"/>
                    <a:pt x="9030" y="2722"/>
                    <a:pt x="9183" y="2722"/>
                  </a:cubicBezTo>
                  <a:cubicBezTo>
                    <a:pt x="9339" y="2722"/>
                    <a:pt x="9502" y="2826"/>
                    <a:pt x="9526" y="3030"/>
                  </a:cubicBezTo>
                  <a:cubicBezTo>
                    <a:pt x="9609" y="3792"/>
                    <a:pt x="10038" y="4483"/>
                    <a:pt x="10693" y="4900"/>
                  </a:cubicBezTo>
                  <a:cubicBezTo>
                    <a:pt x="10740" y="4042"/>
                    <a:pt x="10847" y="3197"/>
                    <a:pt x="11014" y="2352"/>
                  </a:cubicBezTo>
                  <a:cubicBezTo>
                    <a:pt x="11046" y="2179"/>
                    <a:pt x="11190" y="2100"/>
                    <a:pt x="11340" y="2100"/>
                  </a:cubicBezTo>
                  <a:cubicBezTo>
                    <a:pt x="11531" y="2100"/>
                    <a:pt x="11730" y="2227"/>
                    <a:pt x="11717" y="2447"/>
                  </a:cubicBezTo>
                  <a:cubicBezTo>
                    <a:pt x="11633" y="3387"/>
                    <a:pt x="11586" y="4328"/>
                    <a:pt x="11562" y="5269"/>
                  </a:cubicBezTo>
                  <a:lnTo>
                    <a:pt x="11562" y="5507"/>
                  </a:lnTo>
                  <a:cubicBezTo>
                    <a:pt x="11562" y="5531"/>
                    <a:pt x="11562" y="5566"/>
                    <a:pt x="11562" y="5590"/>
                  </a:cubicBezTo>
                  <a:cubicBezTo>
                    <a:pt x="11586" y="6066"/>
                    <a:pt x="11657" y="6590"/>
                    <a:pt x="11574" y="7055"/>
                  </a:cubicBezTo>
                  <a:cubicBezTo>
                    <a:pt x="11597" y="7221"/>
                    <a:pt x="11609" y="7388"/>
                    <a:pt x="11633" y="7555"/>
                  </a:cubicBezTo>
                  <a:cubicBezTo>
                    <a:pt x="12479" y="7209"/>
                    <a:pt x="13217" y="6638"/>
                    <a:pt x="13753" y="5900"/>
                  </a:cubicBezTo>
                  <a:cubicBezTo>
                    <a:pt x="14360" y="5007"/>
                    <a:pt x="14336" y="4197"/>
                    <a:pt x="14431" y="3173"/>
                  </a:cubicBezTo>
                  <a:cubicBezTo>
                    <a:pt x="14438" y="2944"/>
                    <a:pt x="14618" y="2819"/>
                    <a:pt x="14798" y="2819"/>
                  </a:cubicBezTo>
                  <a:cubicBezTo>
                    <a:pt x="14945" y="2819"/>
                    <a:pt x="15092" y="2902"/>
                    <a:pt x="15146" y="3078"/>
                  </a:cubicBezTo>
                  <a:cubicBezTo>
                    <a:pt x="15550" y="4042"/>
                    <a:pt x="15110" y="5340"/>
                    <a:pt x="14538" y="6233"/>
                  </a:cubicBezTo>
                  <a:cubicBezTo>
                    <a:pt x="15324" y="5888"/>
                    <a:pt x="15919" y="5221"/>
                    <a:pt x="16181" y="4399"/>
                  </a:cubicBezTo>
                  <a:cubicBezTo>
                    <a:pt x="16243" y="4209"/>
                    <a:pt x="16399" y="4125"/>
                    <a:pt x="16554" y="4125"/>
                  </a:cubicBezTo>
                  <a:cubicBezTo>
                    <a:pt x="16788" y="4125"/>
                    <a:pt x="17022" y="4314"/>
                    <a:pt x="16943" y="4614"/>
                  </a:cubicBezTo>
                  <a:cubicBezTo>
                    <a:pt x="16622" y="5781"/>
                    <a:pt x="15586" y="6602"/>
                    <a:pt x="14384" y="6685"/>
                  </a:cubicBezTo>
                  <a:cubicBezTo>
                    <a:pt x="14336" y="6685"/>
                    <a:pt x="14288" y="6674"/>
                    <a:pt x="14253" y="6638"/>
                  </a:cubicBezTo>
                  <a:cubicBezTo>
                    <a:pt x="13574" y="7495"/>
                    <a:pt x="12752" y="7995"/>
                    <a:pt x="11693" y="8102"/>
                  </a:cubicBezTo>
                  <a:cubicBezTo>
                    <a:pt x="11740" y="8662"/>
                    <a:pt x="11800" y="9222"/>
                    <a:pt x="11836" y="9781"/>
                  </a:cubicBezTo>
                  <a:cubicBezTo>
                    <a:pt x="12050" y="9864"/>
                    <a:pt x="12157" y="10103"/>
                    <a:pt x="12086" y="10329"/>
                  </a:cubicBezTo>
                  <a:cubicBezTo>
                    <a:pt x="12062" y="10412"/>
                    <a:pt x="12014" y="10507"/>
                    <a:pt x="11943" y="10567"/>
                  </a:cubicBezTo>
                  <a:cubicBezTo>
                    <a:pt x="12121" y="12829"/>
                    <a:pt x="12264" y="15091"/>
                    <a:pt x="12443" y="17353"/>
                  </a:cubicBezTo>
                  <a:cubicBezTo>
                    <a:pt x="12848" y="17151"/>
                    <a:pt x="13241" y="16889"/>
                    <a:pt x="13574" y="16580"/>
                  </a:cubicBezTo>
                  <a:cubicBezTo>
                    <a:pt x="13502" y="16461"/>
                    <a:pt x="13479" y="16318"/>
                    <a:pt x="13502" y="16187"/>
                  </a:cubicBezTo>
                  <a:cubicBezTo>
                    <a:pt x="13800" y="14413"/>
                    <a:pt x="14026" y="12698"/>
                    <a:pt x="13812" y="10888"/>
                  </a:cubicBezTo>
                  <a:cubicBezTo>
                    <a:pt x="13786" y="10672"/>
                    <a:pt x="13972" y="10554"/>
                    <a:pt x="14159" y="10554"/>
                  </a:cubicBezTo>
                  <a:cubicBezTo>
                    <a:pt x="14312" y="10554"/>
                    <a:pt x="14465" y="10633"/>
                    <a:pt x="14503" y="10805"/>
                  </a:cubicBezTo>
                  <a:cubicBezTo>
                    <a:pt x="14800" y="12174"/>
                    <a:pt x="14943" y="13615"/>
                    <a:pt x="14800" y="15020"/>
                  </a:cubicBezTo>
                  <a:cubicBezTo>
                    <a:pt x="14836" y="14937"/>
                    <a:pt x="14884" y="14865"/>
                    <a:pt x="14919" y="14782"/>
                  </a:cubicBezTo>
                  <a:cubicBezTo>
                    <a:pt x="15550" y="13543"/>
                    <a:pt x="15646" y="12019"/>
                    <a:pt x="16348" y="10841"/>
                  </a:cubicBezTo>
                  <a:cubicBezTo>
                    <a:pt x="16393" y="10769"/>
                    <a:pt x="16481" y="10730"/>
                    <a:pt x="16566" y="10730"/>
                  </a:cubicBezTo>
                  <a:cubicBezTo>
                    <a:pt x="16664" y="10730"/>
                    <a:pt x="16758" y="10780"/>
                    <a:pt x="16777" y="10888"/>
                  </a:cubicBezTo>
                  <a:cubicBezTo>
                    <a:pt x="16848" y="11627"/>
                    <a:pt x="16789" y="12365"/>
                    <a:pt x="16586" y="13079"/>
                  </a:cubicBezTo>
                  <a:cubicBezTo>
                    <a:pt x="17312" y="12841"/>
                    <a:pt x="17920" y="12198"/>
                    <a:pt x="18217" y="11508"/>
                  </a:cubicBezTo>
                  <a:cubicBezTo>
                    <a:pt x="18348" y="11210"/>
                    <a:pt x="18325" y="10710"/>
                    <a:pt x="18646" y="10555"/>
                  </a:cubicBezTo>
                  <a:cubicBezTo>
                    <a:pt x="18697" y="10529"/>
                    <a:pt x="18751" y="10518"/>
                    <a:pt x="18803" y="10518"/>
                  </a:cubicBezTo>
                  <a:cubicBezTo>
                    <a:pt x="18947" y="10518"/>
                    <a:pt x="19082" y="10606"/>
                    <a:pt x="19134" y="10746"/>
                  </a:cubicBezTo>
                  <a:cubicBezTo>
                    <a:pt x="19444" y="11341"/>
                    <a:pt x="18789" y="12400"/>
                    <a:pt x="18372" y="12793"/>
                  </a:cubicBezTo>
                  <a:cubicBezTo>
                    <a:pt x="17872" y="13282"/>
                    <a:pt x="17134" y="13520"/>
                    <a:pt x="16443" y="13567"/>
                  </a:cubicBezTo>
                  <a:cubicBezTo>
                    <a:pt x="16241" y="14222"/>
                    <a:pt x="15955" y="14865"/>
                    <a:pt x="15610" y="15472"/>
                  </a:cubicBezTo>
                  <a:cubicBezTo>
                    <a:pt x="14919" y="16675"/>
                    <a:pt x="13895" y="17603"/>
                    <a:pt x="12574" y="18044"/>
                  </a:cubicBezTo>
                  <a:cubicBezTo>
                    <a:pt x="12550" y="18056"/>
                    <a:pt x="12514" y="18056"/>
                    <a:pt x="12490" y="18056"/>
                  </a:cubicBezTo>
                  <a:lnTo>
                    <a:pt x="12526" y="18639"/>
                  </a:lnTo>
                  <a:lnTo>
                    <a:pt x="12562" y="18961"/>
                  </a:lnTo>
                  <a:cubicBezTo>
                    <a:pt x="12784" y="19000"/>
                    <a:pt x="13008" y="19019"/>
                    <a:pt x="13231" y="19019"/>
                  </a:cubicBezTo>
                  <a:cubicBezTo>
                    <a:pt x="13822" y="19019"/>
                    <a:pt x="14408" y="18883"/>
                    <a:pt x="14943" y="18616"/>
                  </a:cubicBezTo>
                  <a:cubicBezTo>
                    <a:pt x="15622" y="18258"/>
                    <a:pt x="15979" y="17627"/>
                    <a:pt x="16503" y="17115"/>
                  </a:cubicBezTo>
                  <a:cubicBezTo>
                    <a:pt x="16552" y="17070"/>
                    <a:pt x="16609" y="17050"/>
                    <a:pt x="16665" y="17050"/>
                  </a:cubicBezTo>
                  <a:cubicBezTo>
                    <a:pt x="16786" y="17050"/>
                    <a:pt x="16900" y="17144"/>
                    <a:pt x="16908" y="17282"/>
                  </a:cubicBezTo>
                  <a:cubicBezTo>
                    <a:pt x="17015" y="18294"/>
                    <a:pt x="16039" y="19127"/>
                    <a:pt x="15205" y="19508"/>
                  </a:cubicBezTo>
                  <a:cubicBezTo>
                    <a:pt x="14749" y="19724"/>
                    <a:pt x="14272" y="19842"/>
                    <a:pt x="13802" y="19842"/>
                  </a:cubicBezTo>
                  <a:cubicBezTo>
                    <a:pt x="13389" y="19842"/>
                    <a:pt x="12982" y="19751"/>
                    <a:pt x="12598" y="19556"/>
                  </a:cubicBezTo>
                  <a:lnTo>
                    <a:pt x="12598" y="19556"/>
                  </a:lnTo>
                  <a:cubicBezTo>
                    <a:pt x="12610" y="19675"/>
                    <a:pt x="12621" y="19794"/>
                    <a:pt x="12633" y="19913"/>
                  </a:cubicBezTo>
                  <a:cubicBezTo>
                    <a:pt x="12848" y="20223"/>
                    <a:pt x="13110" y="20485"/>
                    <a:pt x="13419" y="20699"/>
                  </a:cubicBezTo>
                  <a:cubicBezTo>
                    <a:pt x="13467" y="20747"/>
                    <a:pt x="13514" y="20806"/>
                    <a:pt x="13562" y="20842"/>
                  </a:cubicBezTo>
                  <a:cubicBezTo>
                    <a:pt x="14131" y="21407"/>
                    <a:pt x="14851" y="21665"/>
                    <a:pt x="15569" y="21665"/>
                  </a:cubicBezTo>
                  <a:cubicBezTo>
                    <a:pt x="16713" y="21665"/>
                    <a:pt x="17853" y="21009"/>
                    <a:pt x="18372" y="19889"/>
                  </a:cubicBezTo>
                  <a:cubicBezTo>
                    <a:pt x="18825" y="18889"/>
                    <a:pt x="18777" y="17746"/>
                    <a:pt x="18241" y="16794"/>
                  </a:cubicBezTo>
                  <a:cubicBezTo>
                    <a:pt x="19551" y="16341"/>
                    <a:pt x="20611" y="15341"/>
                    <a:pt x="21146" y="14055"/>
                  </a:cubicBezTo>
                  <a:cubicBezTo>
                    <a:pt x="21265" y="13651"/>
                    <a:pt x="21313" y="13234"/>
                    <a:pt x="21301" y="12805"/>
                  </a:cubicBezTo>
                  <a:cubicBezTo>
                    <a:pt x="21670" y="11829"/>
                    <a:pt x="21682" y="10746"/>
                    <a:pt x="21325" y="9757"/>
                  </a:cubicBezTo>
                  <a:cubicBezTo>
                    <a:pt x="21158" y="9281"/>
                    <a:pt x="20920" y="8829"/>
                    <a:pt x="20611" y="8424"/>
                  </a:cubicBezTo>
                  <a:cubicBezTo>
                    <a:pt x="20063" y="7364"/>
                    <a:pt x="19170" y="6531"/>
                    <a:pt x="18063" y="6078"/>
                  </a:cubicBezTo>
                  <a:cubicBezTo>
                    <a:pt x="18182" y="5602"/>
                    <a:pt x="18205" y="5114"/>
                    <a:pt x="18146" y="4626"/>
                  </a:cubicBezTo>
                  <a:cubicBezTo>
                    <a:pt x="18217" y="3495"/>
                    <a:pt x="17777" y="2387"/>
                    <a:pt x="16943" y="1613"/>
                  </a:cubicBezTo>
                  <a:cubicBezTo>
                    <a:pt x="16931" y="1554"/>
                    <a:pt x="16908" y="1494"/>
                    <a:pt x="16884" y="1447"/>
                  </a:cubicBezTo>
                  <a:cubicBezTo>
                    <a:pt x="16521" y="656"/>
                    <a:pt x="15731" y="275"/>
                    <a:pt x="14922" y="275"/>
                  </a:cubicBezTo>
                  <a:cubicBezTo>
                    <a:pt x="14538" y="275"/>
                    <a:pt x="14149" y="361"/>
                    <a:pt x="13800" y="530"/>
                  </a:cubicBezTo>
                  <a:cubicBezTo>
                    <a:pt x="13372" y="530"/>
                    <a:pt x="12943" y="637"/>
                    <a:pt x="12562" y="851"/>
                  </a:cubicBezTo>
                  <a:cubicBezTo>
                    <a:pt x="12252" y="1030"/>
                    <a:pt x="11967" y="1268"/>
                    <a:pt x="11728" y="1554"/>
                  </a:cubicBezTo>
                  <a:cubicBezTo>
                    <a:pt x="11324" y="982"/>
                    <a:pt x="10776" y="530"/>
                    <a:pt x="10133" y="256"/>
                  </a:cubicBezTo>
                  <a:cubicBezTo>
                    <a:pt x="9703" y="80"/>
                    <a:pt x="9292" y="0"/>
                    <a:pt x="890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578629" y="4340278"/>
              <a:ext cx="520804" cy="960100"/>
            </a:xfrm>
            <a:custGeom>
              <a:rect b="b" l="l" r="r" t="t"/>
              <a:pathLst>
                <a:path extrusionOk="0" h="29968" w="16042">
                  <a:moveTo>
                    <a:pt x="7937" y="0"/>
                  </a:moveTo>
                  <a:cubicBezTo>
                    <a:pt x="7785" y="0"/>
                    <a:pt x="7637" y="82"/>
                    <a:pt x="7600" y="261"/>
                  </a:cubicBezTo>
                  <a:cubicBezTo>
                    <a:pt x="7445" y="1094"/>
                    <a:pt x="7338" y="1951"/>
                    <a:pt x="7279" y="2797"/>
                  </a:cubicBezTo>
                  <a:cubicBezTo>
                    <a:pt x="6636" y="2380"/>
                    <a:pt x="6207" y="1701"/>
                    <a:pt x="6112" y="927"/>
                  </a:cubicBezTo>
                  <a:cubicBezTo>
                    <a:pt x="6094" y="728"/>
                    <a:pt x="5932" y="624"/>
                    <a:pt x="5776" y="624"/>
                  </a:cubicBezTo>
                  <a:cubicBezTo>
                    <a:pt x="5625" y="624"/>
                    <a:pt x="5481" y="722"/>
                    <a:pt x="5481" y="927"/>
                  </a:cubicBezTo>
                  <a:cubicBezTo>
                    <a:pt x="5469" y="2118"/>
                    <a:pt x="6148" y="3189"/>
                    <a:pt x="7219" y="3701"/>
                  </a:cubicBezTo>
                  <a:lnTo>
                    <a:pt x="7219" y="3916"/>
                  </a:lnTo>
                  <a:cubicBezTo>
                    <a:pt x="7195" y="4142"/>
                    <a:pt x="7195" y="4368"/>
                    <a:pt x="7219" y="4606"/>
                  </a:cubicBezTo>
                  <a:cubicBezTo>
                    <a:pt x="7219" y="5547"/>
                    <a:pt x="7243" y="6499"/>
                    <a:pt x="7279" y="7452"/>
                  </a:cubicBezTo>
                  <a:cubicBezTo>
                    <a:pt x="7160" y="7440"/>
                    <a:pt x="7052" y="7416"/>
                    <a:pt x="6933" y="7380"/>
                  </a:cubicBezTo>
                  <a:cubicBezTo>
                    <a:pt x="5874" y="6976"/>
                    <a:pt x="5112" y="6035"/>
                    <a:pt x="4909" y="4916"/>
                  </a:cubicBezTo>
                  <a:cubicBezTo>
                    <a:pt x="4878" y="4739"/>
                    <a:pt x="4737" y="4660"/>
                    <a:pt x="4590" y="4660"/>
                  </a:cubicBezTo>
                  <a:cubicBezTo>
                    <a:pt x="4400" y="4660"/>
                    <a:pt x="4200" y="4790"/>
                    <a:pt x="4207" y="5011"/>
                  </a:cubicBezTo>
                  <a:cubicBezTo>
                    <a:pt x="4254" y="6785"/>
                    <a:pt x="5552" y="8285"/>
                    <a:pt x="7314" y="8571"/>
                  </a:cubicBezTo>
                  <a:cubicBezTo>
                    <a:pt x="7350" y="9464"/>
                    <a:pt x="7398" y="10369"/>
                    <a:pt x="7445" y="11262"/>
                  </a:cubicBezTo>
                  <a:cubicBezTo>
                    <a:pt x="7230" y="11290"/>
                    <a:pt x="7013" y="11303"/>
                    <a:pt x="6798" y="11303"/>
                  </a:cubicBezTo>
                  <a:cubicBezTo>
                    <a:pt x="6273" y="11303"/>
                    <a:pt x="5752" y="11223"/>
                    <a:pt x="5255" y="11071"/>
                  </a:cubicBezTo>
                  <a:cubicBezTo>
                    <a:pt x="4933" y="10607"/>
                    <a:pt x="4588" y="10167"/>
                    <a:pt x="4326" y="9655"/>
                  </a:cubicBezTo>
                  <a:cubicBezTo>
                    <a:pt x="3957" y="8881"/>
                    <a:pt x="3790" y="8083"/>
                    <a:pt x="3528" y="7285"/>
                  </a:cubicBezTo>
                  <a:cubicBezTo>
                    <a:pt x="3491" y="7145"/>
                    <a:pt x="3366" y="7064"/>
                    <a:pt x="3233" y="7064"/>
                  </a:cubicBezTo>
                  <a:cubicBezTo>
                    <a:pt x="3196" y="7064"/>
                    <a:pt x="3159" y="7070"/>
                    <a:pt x="3123" y="7083"/>
                  </a:cubicBezTo>
                  <a:lnTo>
                    <a:pt x="3111" y="7083"/>
                  </a:lnTo>
                  <a:cubicBezTo>
                    <a:pt x="2992" y="7130"/>
                    <a:pt x="2921" y="7238"/>
                    <a:pt x="2921" y="7369"/>
                  </a:cubicBezTo>
                  <a:cubicBezTo>
                    <a:pt x="2885" y="8142"/>
                    <a:pt x="3088" y="9107"/>
                    <a:pt x="3445" y="10000"/>
                  </a:cubicBezTo>
                  <a:cubicBezTo>
                    <a:pt x="3445" y="10000"/>
                    <a:pt x="3433" y="9988"/>
                    <a:pt x="3433" y="9988"/>
                  </a:cubicBezTo>
                  <a:cubicBezTo>
                    <a:pt x="2183" y="8833"/>
                    <a:pt x="1433" y="7226"/>
                    <a:pt x="659" y="5737"/>
                  </a:cubicBezTo>
                  <a:cubicBezTo>
                    <a:pt x="606" y="5632"/>
                    <a:pt x="508" y="5587"/>
                    <a:pt x="407" y="5587"/>
                  </a:cubicBezTo>
                  <a:cubicBezTo>
                    <a:pt x="210" y="5587"/>
                    <a:pt x="1" y="5756"/>
                    <a:pt x="87" y="5976"/>
                  </a:cubicBezTo>
                  <a:cubicBezTo>
                    <a:pt x="825" y="7881"/>
                    <a:pt x="1683" y="9845"/>
                    <a:pt x="3326" y="11143"/>
                  </a:cubicBezTo>
                  <a:cubicBezTo>
                    <a:pt x="3731" y="11464"/>
                    <a:pt x="4171" y="11726"/>
                    <a:pt x="4647" y="11941"/>
                  </a:cubicBezTo>
                  <a:cubicBezTo>
                    <a:pt x="4731" y="12012"/>
                    <a:pt x="4814" y="12083"/>
                    <a:pt x="4885" y="12155"/>
                  </a:cubicBezTo>
                  <a:cubicBezTo>
                    <a:pt x="4976" y="12231"/>
                    <a:pt x="5087" y="12267"/>
                    <a:pt x="5196" y="12267"/>
                  </a:cubicBezTo>
                  <a:cubicBezTo>
                    <a:pt x="5274" y="12267"/>
                    <a:pt x="5352" y="12249"/>
                    <a:pt x="5421" y="12214"/>
                  </a:cubicBezTo>
                  <a:cubicBezTo>
                    <a:pt x="5765" y="12319"/>
                    <a:pt x="6121" y="12369"/>
                    <a:pt x="6479" y="12369"/>
                  </a:cubicBezTo>
                  <a:cubicBezTo>
                    <a:pt x="6815" y="12369"/>
                    <a:pt x="7152" y="12325"/>
                    <a:pt x="7481" y="12238"/>
                  </a:cubicBezTo>
                  <a:cubicBezTo>
                    <a:pt x="7552" y="13667"/>
                    <a:pt x="7636" y="15096"/>
                    <a:pt x="7683" y="16513"/>
                  </a:cubicBezTo>
                  <a:cubicBezTo>
                    <a:pt x="7493" y="16453"/>
                    <a:pt x="7302" y="16382"/>
                    <a:pt x="7124" y="16298"/>
                  </a:cubicBezTo>
                  <a:cubicBezTo>
                    <a:pt x="6648" y="16072"/>
                    <a:pt x="6195" y="15798"/>
                    <a:pt x="5778" y="15489"/>
                  </a:cubicBezTo>
                  <a:cubicBezTo>
                    <a:pt x="4838" y="14774"/>
                    <a:pt x="4028" y="13905"/>
                    <a:pt x="3397" y="12905"/>
                  </a:cubicBezTo>
                  <a:cubicBezTo>
                    <a:pt x="3357" y="12845"/>
                    <a:pt x="3294" y="12819"/>
                    <a:pt x="3231" y="12819"/>
                  </a:cubicBezTo>
                  <a:cubicBezTo>
                    <a:pt x="3106" y="12819"/>
                    <a:pt x="2981" y="12921"/>
                    <a:pt x="3028" y="13072"/>
                  </a:cubicBezTo>
                  <a:cubicBezTo>
                    <a:pt x="3040" y="13095"/>
                    <a:pt x="3052" y="13119"/>
                    <a:pt x="3052" y="13143"/>
                  </a:cubicBezTo>
                  <a:cubicBezTo>
                    <a:pt x="3064" y="13167"/>
                    <a:pt x="3064" y="13167"/>
                    <a:pt x="3064" y="13179"/>
                  </a:cubicBezTo>
                  <a:cubicBezTo>
                    <a:pt x="3350" y="14036"/>
                    <a:pt x="3802" y="14822"/>
                    <a:pt x="4397" y="15500"/>
                  </a:cubicBezTo>
                  <a:cubicBezTo>
                    <a:pt x="4314" y="15489"/>
                    <a:pt x="4231" y="15465"/>
                    <a:pt x="4171" y="15453"/>
                  </a:cubicBezTo>
                  <a:cubicBezTo>
                    <a:pt x="3183" y="15155"/>
                    <a:pt x="2373" y="14524"/>
                    <a:pt x="1695" y="13774"/>
                  </a:cubicBezTo>
                  <a:cubicBezTo>
                    <a:pt x="1634" y="13707"/>
                    <a:pt x="1565" y="13679"/>
                    <a:pt x="1499" y="13679"/>
                  </a:cubicBezTo>
                  <a:cubicBezTo>
                    <a:pt x="1306" y="13679"/>
                    <a:pt x="1133" y="13918"/>
                    <a:pt x="1230" y="14131"/>
                  </a:cubicBezTo>
                  <a:cubicBezTo>
                    <a:pt x="1885" y="15548"/>
                    <a:pt x="3361" y="16441"/>
                    <a:pt x="4897" y="16572"/>
                  </a:cubicBezTo>
                  <a:cubicBezTo>
                    <a:pt x="5052" y="16572"/>
                    <a:pt x="5207" y="16489"/>
                    <a:pt x="5290" y="16358"/>
                  </a:cubicBezTo>
                  <a:cubicBezTo>
                    <a:pt x="5957" y="16905"/>
                    <a:pt x="6862" y="17548"/>
                    <a:pt x="7743" y="17751"/>
                  </a:cubicBezTo>
                  <a:cubicBezTo>
                    <a:pt x="7755" y="18179"/>
                    <a:pt x="7779" y="18620"/>
                    <a:pt x="7791" y="19049"/>
                  </a:cubicBezTo>
                  <a:cubicBezTo>
                    <a:pt x="7862" y="20358"/>
                    <a:pt x="7922" y="21680"/>
                    <a:pt x="7993" y="22990"/>
                  </a:cubicBezTo>
                  <a:cubicBezTo>
                    <a:pt x="8064" y="24097"/>
                    <a:pt x="8124" y="25192"/>
                    <a:pt x="8183" y="26299"/>
                  </a:cubicBezTo>
                  <a:cubicBezTo>
                    <a:pt x="8243" y="27335"/>
                    <a:pt x="8207" y="28466"/>
                    <a:pt x="8505" y="29466"/>
                  </a:cubicBezTo>
                  <a:cubicBezTo>
                    <a:pt x="8597" y="29787"/>
                    <a:pt x="8923" y="29967"/>
                    <a:pt x="9232" y="29967"/>
                  </a:cubicBezTo>
                  <a:cubicBezTo>
                    <a:pt x="9520" y="29967"/>
                    <a:pt x="9793" y="29811"/>
                    <a:pt x="9850" y="29466"/>
                  </a:cubicBezTo>
                  <a:cubicBezTo>
                    <a:pt x="10029" y="28431"/>
                    <a:pt x="9874" y="27347"/>
                    <a:pt x="9803" y="26299"/>
                  </a:cubicBezTo>
                  <a:lnTo>
                    <a:pt x="9588" y="22990"/>
                  </a:lnTo>
                  <a:cubicBezTo>
                    <a:pt x="9481" y="21263"/>
                    <a:pt x="9350" y="19537"/>
                    <a:pt x="9219" y="17810"/>
                  </a:cubicBezTo>
                  <a:cubicBezTo>
                    <a:pt x="9207" y="17691"/>
                    <a:pt x="9196" y="17572"/>
                    <a:pt x="9184" y="17441"/>
                  </a:cubicBezTo>
                  <a:lnTo>
                    <a:pt x="9184" y="17441"/>
                  </a:lnTo>
                  <a:cubicBezTo>
                    <a:pt x="9577" y="17643"/>
                    <a:pt x="9988" y="17737"/>
                    <a:pt x="10405" y="17737"/>
                  </a:cubicBezTo>
                  <a:cubicBezTo>
                    <a:pt x="10871" y="17737"/>
                    <a:pt x="11344" y="17619"/>
                    <a:pt x="11803" y="17405"/>
                  </a:cubicBezTo>
                  <a:cubicBezTo>
                    <a:pt x="12625" y="17024"/>
                    <a:pt x="13601" y="16191"/>
                    <a:pt x="13494" y="15167"/>
                  </a:cubicBezTo>
                  <a:cubicBezTo>
                    <a:pt x="13486" y="15031"/>
                    <a:pt x="13376" y="14944"/>
                    <a:pt x="13258" y="14944"/>
                  </a:cubicBezTo>
                  <a:cubicBezTo>
                    <a:pt x="13200" y="14944"/>
                    <a:pt x="13140" y="14965"/>
                    <a:pt x="13089" y="15012"/>
                  </a:cubicBezTo>
                  <a:cubicBezTo>
                    <a:pt x="12565" y="15512"/>
                    <a:pt x="12196" y="16155"/>
                    <a:pt x="11529" y="16513"/>
                  </a:cubicBezTo>
                  <a:cubicBezTo>
                    <a:pt x="10995" y="16771"/>
                    <a:pt x="10411" y="16905"/>
                    <a:pt x="9822" y="16905"/>
                  </a:cubicBezTo>
                  <a:cubicBezTo>
                    <a:pt x="9597" y="16905"/>
                    <a:pt x="9371" y="16885"/>
                    <a:pt x="9148" y="16846"/>
                  </a:cubicBezTo>
                  <a:lnTo>
                    <a:pt x="9124" y="16524"/>
                  </a:lnTo>
                  <a:lnTo>
                    <a:pt x="9076" y="15953"/>
                  </a:lnTo>
                  <a:cubicBezTo>
                    <a:pt x="9100" y="15953"/>
                    <a:pt x="9136" y="15941"/>
                    <a:pt x="9160" y="15929"/>
                  </a:cubicBezTo>
                  <a:cubicBezTo>
                    <a:pt x="10493" y="15489"/>
                    <a:pt x="11517" y="14572"/>
                    <a:pt x="12208" y="13357"/>
                  </a:cubicBezTo>
                  <a:cubicBezTo>
                    <a:pt x="12541" y="12750"/>
                    <a:pt x="12827" y="12119"/>
                    <a:pt x="13041" y="11452"/>
                  </a:cubicBezTo>
                  <a:cubicBezTo>
                    <a:pt x="13732" y="11405"/>
                    <a:pt x="14458" y="11167"/>
                    <a:pt x="14958" y="10690"/>
                  </a:cubicBezTo>
                  <a:cubicBezTo>
                    <a:pt x="15375" y="10297"/>
                    <a:pt x="16042" y="9238"/>
                    <a:pt x="15732" y="8631"/>
                  </a:cubicBezTo>
                  <a:cubicBezTo>
                    <a:pt x="15671" y="8491"/>
                    <a:pt x="15533" y="8403"/>
                    <a:pt x="15389" y="8403"/>
                  </a:cubicBezTo>
                  <a:cubicBezTo>
                    <a:pt x="15337" y="8403"/>
                    <a:pt x="15283" y="8415"/>
                    <a:pt x="15232" y="8440"/>
                  </a:cubicBezTo>
                  <a:cubicBezTo>
                    <a:pt x="14911" y="8607"/>
                    <a:pt x="14934" y="9095"/>
                    <a:pt x="14803" y="9393"/>
                  </a:cubicBezTo>
                  <a:cubicBezTo>
                    <a:pt x="14506" y="10095"/>
                    <a:pt x="13898" y="10738"/>
                    <a:pt x="13184" y="10964"/>
                  </a:cubicBezTo>
                  <a:cubicBezTo>
                    <a:pt x="13375" y="10250"/>
                    <a:pt x="13434" y="9512"/>
                    <a:pt x="13363" y="8785"/>
                  </a:cubicBezTo>
                  <a:cubicBezTo>
                    <a:pt x="13343" y="8670"/>
                    <a:pt x="13248" y="8616"/>
                    <a:pt x="13148" y="8616"/>
                  </a:cubicBezTo>
                  <a:cubicBezTo>
                    <a:pt x="13064" y="8616"/>
                    <a:pt x="12978" y="8655"/>
                    <a:pt x="12934" y="8726"/>
                  </a:cubicBezTo>
                  <a:cubicBezTo>
                    <a:pt x="12232" y="9905"/>
                    <a:pt x="12136" y="11440"/>
                    <a:pt x="11505" y="12667"/>
                  </a:cubicBezTo>
                  <a:cubicBezTo>
                    <a:pt x="11470" y="12750"/>
                    <a:pt x="11422" y="12834"/>
                    <a:pt x="11386" y="12905"/>
                  </a:cubicBezTo>
                  <a:cubicBezTo>
                    <a:pt x="11553" y="11500"/>
                    <a:pt x="11398" y="10059"/>
                    <a:pt x="11089" y="8690"/>
                  </a:cubicBezTo>
                  <a:cubicBezTo>
                    <a:pt x="11052" y="8521"/>
                    <a:pt x="10903" y="8444"/>
                    <a:pt x="10752" y="8444"/>
                  </a:cubicBezTo>
                  <a:cubicBezTo>
                    <a:pt x="10563" y="8444"/>
                    <a:pt x="10372" y="8567"/>
                    <a:pt x="10398" y="8785"/>
                  </a:cubicBezTo>
                  <a:cubicBezTo>
                    <a:pt x="10612" y="10583"/>
                    <a:pt x="10386" y="12310"/>
                    <a:pt x="10088" y="14084"/>
                  </a:cubicBezTo>
                  <a:cubicBezTo>
                    <a:pt x="10065" y="14215"/>
                    <a:pt x="10088" y="14346"/>
                    <a:pt x="10160" y="14465"/>
                  </a:cubicBezTo>
                  <a:cubicBezTo>
                    <a:pt x="9815" y="14774"/>
                    <a:pt x="9434" y="15036"/>
                    <a:pt x="9005" y="15239"/>
                  </a:cubicBezTo>
                  <a:cubicBezTo>
                    <a:pt x="8838" y="12976"/>
                    <a:pt x="8695" y="10714"/>
                    <a:pt x="8505" y="8452"/>
                  </a:cubicBezTo>
                  <a:cubicBezTo>
                    <a:pt x="8576" y="8392"/>
                    <a:pt x="8624" y="8297"/>
                    <a:pt x="8660" y="8214"/>
                  </a:cubicBezTo>
                  <a:cubicBezTo>
                    <a:pt x="8731" y="8000"/>
                    <a:pt x="8636" y="7773"/>
                    <a:pt x="8434" y="7678"/>
                  </a:cubicBezTo>
                  <a:cubicBezTo>
                    <a:pt x="8386" y="7119"/>
                    <a:pt x="8338" y="6559"/>
                    <a:pt x="8291" y="5999"/>
                  </a:cubicBezTo>
                  <a:cubicBezTo>
                    <a:pt x="9350" y="5892"/>
                    <a:pt x="10172" y="5392"/>
                    <a:pt x="10850" y="4535"/>
                  </a:cubicBezTo>
                  <a:cubicBezTo>
                    <a:pt x="10886" y="4571"/>
                    <a:pt x="10934" y="4582"/>
                    <a:pt x="10981" y="4582"/>
                  </a:cubicBezTo>
                  <a:cubicBezTo>
                    <a:pt x="12184" y="4499"/>
                    <a:pt x="13220" y="3678"/>
                    <a:pt x="13541" y="2511"/>
                  </a:cubicBezTo>
                  <a:cubicBezTo>
                    <a:pt x="13620" y="2211"/>
                    <a:pt x="13390" y="2022"/>
                    <a:pt x="13157" y="2022"/>
                  </a:cubicBezTo>
                  <a:cubicBezTo>
                    <a:pt x="13002" y="2022"/>
                    <a:pt x="12846" y="2106"/>
                    <a:pt x="12779" y="2296"/>
                  </a:cubicBezTo>
                  <a:cubicBezTo>
                    <a:pt x="12517" y="3118"/>
                    <a:pt x="11922" y="3785"/>
                    <a:pt x="11136" y="4130"/>
                  </a:cubicBezTo>
                  <a:cubicBezTo>
                    <a:pt x="11708" y="3237"/>
                    <a:pt x="12148" y="1939"/>
                    <a:pt x="11743" y="975"/>
                  </a:cubicBezTo>
                  <a:cubicBezTo>
                    <a:pt x="11690" y="799"/>
                    <a:pt x="11543" y="716"/>
                    <a:pt x="11396" y="716"/>
                  </a:cubicBezTo>
                  <a:cubicBezTo>
                    <a:pt x="11216" y="716"/>
                    <a:pt x="11036" y="841"/>
                    <a:pt x="11029" y="1070"/>
                  </a:cubicBezTo>
                  <a:cubicBezTo>
                    <a:pt x="10934" y="2094"/>
                    <a:pt x="10970" y="2904"/>
                    <a:pt x="10350" y="3797"/>
                  </a:cubicBezTo>
                  <a:cubicBezTo>
                    <a:pt x="9815" y="4547"/>
                    <a:pt x="9076" y="5118"/>
                    <a:pt x="8231" y="5452"/>
                  </a:cubicBezTo>
                  <a:cubicBezTo>
                    <a:pt x="8207" y="5285"/>
                    <a:pt x="8195" y="5118"/>
                    <a:pt x="8172" y="4952"/>
                  </a:cubicBezTo>
                  <a:cubicBezTo>
                    <a:pt x="8255" y="4487"/>
                    <a:pt x="8183" y="3963"/>
                    <a:pt x="8160" y="3499"/>
                  </a:cubicBezTo>
                  <a:cubicBezTo>
                    <a:pt x="8160" y="3463"/>
                    <a:pt x="8160" y="3439"/>
                    <a:pt x="8160" y="3404"/>
                  </a:cubicBezTo>
                  <a:lnTo>
                    <a:pt x="8160" y="3178"/>
                  </a:lnTo>
                  <a:cubicBezTo>
                    <a:pt x="8172" y="2237"/>
                    <a:pt x="8231" y="1296"/>
                    <a:pt x="8303" y="356"/>
                  </a:cubicBezTo>
                  <a:cubicBezTo>
                    <a:pt x="8322" y="130"/>
                    <a:pt x="8127" y="0"/>
                    <a:pt x="7937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024452" y="-115978"/>
              <a:ext cx="282186" cy="166499"/>
            </a:xfrm>
            <a:custGeom>
              <a:rect b="b" l="l" r="r" t="t"/>
              <a:pathLst>
                <a:path extrusionOk="0" h="5197" w="8692">
                  <a:moveTo>
                    <a:pt x="5764" y="1"/>
                  </a:moveTo>
                  <a:cubicBezTo>
                    <a:pt x="5509" y="1"/>
                    <a:pt x="5245" y="91"/>
                    <a:pt x="5037" y="255"/>
                  </a:cubicBezTo>
                  <a:cubicBezTo>
                    <a:pt x="4656" y="553"/>
                    <a:pt x="4334" y="898"/>
                    <a:pt x="4084" y="1303"/>
                  </a:cubicBezTo>
                  <a:cubicBezTo>
                    <a:pt x="3548" y="1708"/>
                    <a:pt x="2941" y="1982"/>
                    <a:pt x="2286" y="2124"/>
                  </a:cubicBezTo>
                  <a:cubicBezTo>
                    <a:pt x="1572" y="2267"/>
                    <a:pt x="798" y="2434"/>
                    <a:pt x="369" y="3065"/>
                  </a:cubicBezTo>
                  <a:cubicBezTo>
                    <a:pt x="0" y="3601"/>
                    <a:pt x="0" y="4113"/>
                    <a:pt x="203" y="4541"/>
                  </a:cubicBezTo>
                  <a:cubicBezTo>
                    <a:pt x="250" y="4327"/>
                    <a:pt x="381" y="4148"/>
                    <a:pt x="560" y="4029"/>
                  </a:cubicBezTo>
                  <a:cubicBezTo>
                    <a:pt x="548" y="3910"/>
                    <a:pt x="619" y="3803"/>
                    <a:pt x="727" y="3767"/>
                  </a:cubicBezTo>
                  <a:cubicBezTo>
                    <a:pt x="1943" y="3215"/>
                    <a:pt x="3544" y="2919"/>
                    <a:pt x="4913" y="2919"/>
                  </a:cubicBezTo>
                  <a:cubicBezTo>
                    <a:pt x="4991" y="2919"/>
                    <a:pt x="5068" y="2920"/>
                    <a:pt x="5144" y="2922"/>
                  </a:cubicBezTo>
                  <a:cubicBezTo>
                    <a:pt x="5858" y="2946"/>
                    <a:pt x="6632" y="3160"/>
                    <a:pt x="7168" y="3636"/>
                  </a:cubicBezTo>
                  <a:cubicBezTo>
                    <a:pt x="7763" y="3791"/>
                    <a:pt x="8180" y="4375"/>
                    <a:pt x="8287" y="5053"/>
                  </a:cubicBezTo>
                  <a:cubicBezTo>
                    <a:pt x="8287" y="5101"/>
                    <a:pt x="8287" y="5149"/>
                    <a:pt x="8287" y="5196"/>
                  </a:cubicBezTo>
                  <a:cubicBezTo>
                    <a:pt x="8549" y="5065"/>
                    <a:pt x="8692" y="4779"/>
                    <a:pt x="8656" y="4482"/>
                  </a:cubicBezTo>
                  <a:cubicBezTo>
                    <a:pt x="8620" y="4268"/>
                    <a:pt x="8549" y="4053"/>
                    <a:pt x="8442" y="3863"/>
                  </a:cubicBezTo>
                  <a:cubicBezTo>
                    <a:pt x="8430" y="3803"/>
                    <a:pt x="8406" y="3732"/>
                    <a:pt x="8382" y="3672"/>
                  </a:cubicBezTo>
                  <a:cubicBezTo>
                    <a:pt x="8216" y="3291"/>
                    <a:pt x="7942" y="2970"/>
                    <a:pt x="7597" y="2744"/>
                  </a:cubicBezTo>
                  <a:cubicBezTo>
                    <a:pt x="7573" y="2708"/>
                    <a:pt x="7549" y="2660"/>
                    <a:pt x="7513" y="2624"/>
                  </a:cubicBezTo>
                  <a:cubicBezTo>
                    <a:pt x="7108" y="2005"/>
                    <a:pt x="6811" y="1339"/>
                    <a:pt x="6608" y="624"/>
                  </a:cubicBezTo>
                  <a:cubicBezTo>
                    <a:pt x="6488" y="193"/>
                    <a:pt x="6137" y="1"/>
                    <a:pt x="576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027146" y="-22460"/>
              <a:ext cx="266732" cy="101367"/>
            </a:xfrm>
            <a:custGeom>
              <a:rect b="b" l="l" r="r" t="t"/>
              <a:pathLst>
                <a:path extrusionOk="0" h="3164" w="8216">
                  <a:moveTo>
                    <a:pt x="4830" y="0"/>
                  </a:moveTo>
                  <a:cubicBezTo>
                    <a:pt x="3461" y="0"/>
                    <a:pt x="1860" y="296"/>
                    <a:pt x="644" y="837"/>
                  </a:cubicBezTo>
                  <a:cubicBezTo>
                    <a:pt x="536" y="884"/>
                    <a:pt x="465" y="991"/>
                    <a:pt x="477" y="1110"/>
                  </a:cubicBezTo>
                  <a:cubicBezTo>
                    <a:pt x="298" y="1229"/>
                    <a:pt x="167" y="1408"/>
                    <a:pt x="120" y="1622"/>
                  </a:cubicBezTo>
                  <a:cubicBezTo>
                    <a:pt x="1" y="2063"/>
                    <a:pt x="275" y="2515"/>
                    <a:pt x="727" y="2622"/>
                  </a:cubicBezTo>
                  <a:cubicBezTo>
                    <a:pt x="1715" y="2837"/>
                    <a:pt x="2715" y="2992"/>
                    <a:pt x="3727" y="3075"/>
                  </a:cubicBezTo>
                  <a:cubicBezTo>
                    <a:pt x="3787" y="2444"/>
                    <a:pt x="3942" y="1813"/>
                    <a:pt x="4180" y="1218"/>
                  </a:cubicBezTo>
                  <a:cubicBezTo>
                    <a:pt x="4247" y="1048"/>
                    <a:pt x="4404" y="974"/>
                    <a:pt x="4569" y="974"/>
                  </a:cubicBezTo>
                  <a:cubicBezTo>
                    <a:pt x="4787" y="974"/>
                    <a:pt x="5019" y="1103"/>
                    <a:pt x="5073" y="1313"/>
                  </a:cubicBezTo>
                  <a:cubicBezTo>
                    <a:pt x="5228" y="1920"/>
                    <a:pt x="5299" y="2539"/>
                    <a:pt x="5275" y="3158"/>
                  </a:cubicBezTo>
                  <a:cubicBezTo>
                    <a:pt x="5397" y="3162"/>
                    <a:pt x="5519" y="3163"/>
                    <a:pt x="5642" y="3163"/>
                  </a:cubicBezTo>
                  <a:cubicBezTo>
                    <a:pt x="5937" y="3163"/>
                    <a:pt x="6234" y="3155"/>
                    <a:pt x="6537" y="3146"/>
                  </a:cubicBezTo>
                  <a:cubicBezTo>
                    <a:pt x="6632" y="3146"/>
                    <a:pt x="6740" y="3146"/>
                    <a:pt x="6835" y="3123"/>
                  </a:cubicBezTo>
                  <a:cubicBezTo>
                    <a:pt x="6990" y="3123"/>
                    <a:pt x="7133" y="3111"/>
                    <a:pt x="7287" y="3099"/>
                  </a:cubicBezTo>
                  <a:cubicBezTo>
                    <a:pt x="7716" y="3063"/>
                    <a:pt x="8180" y="2730"/>
                    <a:pt x="8216" y="2289"/>
                  </a:cubicBezTo>
                  <a:cubicBezTo>
                    <a:pt x="8216" y="2230"/>
                    <a:pt x="8204" y="2182"/>
                    <a:pt x="8204" y="2134"/>
                  </a:cubicBezTo>
                  <a:cubicBezTo>
                    <a:pt x="8097" y="1456"/>
                    <a:pt x="7692" y="872"/>
                    <a:pt x="7085" y="717"/>
                  </a:cubicBezTo>
                  <a:cubicBezTo>
                    <a:pt x="6549" y="241"/>
                    <a:pt x="5775" y="15"/>
                    <a:pt x="5061" y="3"/>
                  </a:cubicBezTo>
                  <a:cubicBezTo>
                    <a:pt x="4985" y="1"/>
                    <a:pt x="4907" y="0"/>
                    <a:pt x="483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132690" y="8712"/>
              <a:ext cx="66131" cy="265527"/>
            </a:xfrm>
            <a:custGeom>
              <a:rect b="b" l="l" r="r" t="t"/>
              <a:pathLst>
                <a:path extrusionOk="0" h="8288" w="2037">
                  <a:moveTo>
                    <a:pt x="1307" y="1"/>
                  </a:moveTo>
                  <a:cubicBezTo>
                    <a:pt x="1141" y="1"/>
                    <a:pt x="984" y="75"/>
                    <a:pt x="917" y="245"/>
                  </a:cubicBezTo>
                  <a:cubicBezTo>
                    <a:pt x="679" y="840"/>
                    <a:pt x="524" y="1471"/>
                    <a:pt x="464" y="2102"/>
                  </a:cubicBezTo>
                  <a:cubicBezTo>
                    <a:pt x="393" y="2828"/>
                    <a:pt x="369" y="3566"/>
                    <a:pt x="322" y="4269"/>
                  </a:cubicBezTo>
                  <a:cubicBezTo>
                    <a:pt x="262" y="4947"/>
                    <a:pt x="226" y="5626"/>
                    <a:pt x="179" y="6293"/>
                  </a:cubicBezTo>
                  <a:cubicBezTo>
                    <a:pt x="143" y="7007"/>
                    <a:pt x="0" y="7555"/>
                    <a:pt x="476" y="8126"/>
                  </a:cubicBezTo>
                  <a:cubicBezTo>
                    <a:pt x="574" y="8240"/>
                    <a:pt x="712" y="8287"/>
                    <a:pt x="854" y="8287"/>
                  </a:cubicBezTo>
                  <a:cubicBezTo>
                    <a:pt x="1025" y="8287"/>
                    <a:pt x="1199" y="8219"/>
                    <a:pt x="1310" y="8115"/>
                  </a:cubicBezTo>
                  <a:cubicBezTo>
                    <a:pt x="1786" y="7674"/>
                    <a:pt x="1715" y="7126"/>
                    <a:pt x="1762" y="6531"/>
                  </a:cubicBezTo>
                  <a:cubicBezTo>
                    <a:pt x="1798" y="5805"/>
                    <a:pt x="1857" y="5078"/>
                    <a:pt x="1893" y="4364"/>
                  </a:cubicBezTo>
                  <a:cubicBezTo>
                    <a:pt x="1929" y="3638"/>
                    <a:pt x="2000" y="2923"/>
                    <a:pt x="2012" y="2185"/>
                  </a:cubicBezTo>
                  <a:cubicBezTo>
                    <a:pt x="2036" y="1566"/>
                    <a:pt x="1977" y="935"/>
                    <a:pt x="1822" y="340"/>
                  </a:cubicBezTo>
                  <a:cubicBezTo>
                    <a:pt x="1761" y="130"/>
                    <a:pt x="1527" y="1"/>
                    <a:pt x="130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913415" y="-78526"/>
              <a:ext cx="266732" cy="101206"/>
            </a:xfrm>
            <a:custGeom>
              <a:rect b="b" l="l" r="r" t="t"/>
              <a:pathLst>
                <a:path extrusionOk="0" h="3159" w="8216">
                  <a:moveTo>
                    <a:pt x="4830" y="0"/>
                  </a:moveTo>
                  <a:cubicBezTo>
                    <a:pt x="3461" y="0"/>
                    <a:pt x="1860" y="296"/>
                    <a:pt x="644" y="848"/>
                  </a:cubicBezTo>
                  <a:cubicBezTo>
                    <a:pt x="536" y="884"/>
                    <a:pt x="477" y="991"/>
                    <a:pt x="489" y="1110"/>
                  </a:cubicBezTo>
                  <a:cubicBezTo>
                    <a:pt x="298" y="1229"/>
                    <a:pt x="179" y="1408"/>
                    <a:pt x="132" y="1622"/>
                  </a:cubicBezTo>
                  <a:cubicBezTo>
                    <a:pt x="1" y="2063"/>
                    <a:pt x="274" y="2515"/>
                    <a:pt x="727" y="2622"/>
                  </a:cubicBezTo>
                  <a:cubicBezTo>
                    <a:pt x="1715" y="2837"/>
                    <a:pt x="2715" y="2991"/>
                    <a:pt x="3727" y="3075"/>
                  </a:cubicBezTo>
                  <a:cubicBezTo>
                    <a:pt x="3787" y="2444"/>
                    <a:pt x="3942" y="1813"/>
                    <a:pt x="4168" y="1217"/>
                  </a:cubicBezTo>
                  <a:cubicBezTo>
                    <a:pt x="4240" y="1048"/>
                    <a:pt x="4398" y="974"/>
                    <a:pt x="4563" y="974"/>
                  </a:cubicBezTo>
                  <a:cubicBezTo>
                    <a:pt x="4781" y="974"/>
                    <a:pt x="5012" y="1103"/>
                    <a:pt x="5073" y="1313"/>
                  </a:cubicBezTo>
                  <a:cubicBezTo>
                    <a:pt x="5227" y="1920"/>
                    <a:pt x="5299" y="2539"/>
                    <a:pt x="5275" y="3158"/>
                  </a:cubicBezTo>
                  <a:cubicBezTo>
                    <a:pt x="5692" y="3158"/>
                    <a:pt x="6109" y="3158"/>
                    <a:pt x="6537" y="3146"/>
                  </a:cubicBezTo>
                  <a:cubicBezTo>
                    <a:pt x="6632" y="3146"/>
                    <a:pt x="6740" y="3146"/>
                    <a:pt x="6835" y="3122"/>
                  </a:cubicBezTo>
                  <a:cubicBezTo>
                    <a:pt x="6990" y="3122"/>
                    <a:pt x="7132" y="3110"/>
                    <a:pt x="7287" y="3099"/>
                  </a:cubicBezTo>
                  <a:cubicBezTo>
                    <a:pt x="7716" y="3063"/>
                    <a:pt x="8180" y="2729"/>
                    <a:pt x="8216" y="2277"/>
                  </a:cubicBezTo>
                  <a:cubicBezTo>
                    <a:pt x="8216" y="2229"/>
                    <a:pt x="8216" y="2182"/>
                    <a:pt x="8204" y="2134"/>
                  </a:cubicBezTo>
                  <a:cubicBezTo>
                    <a:pt x="8109" y="1455"/>
                    <a:pt x="7692" y="872"/>
                    <a:pt x="7097" y="717"/>
                  </a:cubicBezTo>
                  <a:cubicBezTo>
                    <a:pt x="6561" y="241"/>
                    <a:pt x="5787" y="27"/>
                    <a:pt x="5061" y="3"/>
                  </a:cubicBezTo>
                  <a:cubicBezTo>
                    <a:pt x="4985" y="1"/>
                    <a:pt x="4908" y="0"/>
                    <a:pt x="483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019315" y="-47353"/>
              <a:ext cx="66131" cy="265495"/>
            </a:xfrm>
            <a:custGeom>
              <a:rect b="b" l="l" r="r" t="t"/>
              <a:pathLst>
                <a:path extrusionOk="0" h="8287" w="2037">
                  <a:moveTo>
                    <a:pt x="1307" y="1"/>
                  </a:moveTo>
                  <a:cubicBezTo>
                    <a:pt x="1142" y="1"/>
                    <a:pt x="984" y="75"/>
                    <a:pt x="918" y="244"/>
                  </a:cubicBezTo>
                  <a:cubicBezTo>
                    <a:pt x="680" y="840"/>
                    <a:pt x="525" y="1471"/>
                    <a:pt x="465" y="2114"/>
                  </a:cubicBezTo>
                  <a:cubicBezTo>
                    <a:pt x="382" y="2828"/>
                    <a:pt x="370" y="3566"/>
                    <a:pt x="322" y="4269"/>
                  </a:cubicBezTo>
                  <a:cubicBezTo>
                    <a:pt x="263" y="4947"/>
                    <a:pt x="227" y="5626"/>
                    <a:pt x="180" y="6293"/>
                  </a:cubicBezTo>
                  <a:cubicBezTo>
                    <a:pt x="132" y="7007"/>
                    <a:pt x="1" y="7555"/>
                    <a:pt x="477" y="8126"/>
                  </a:cubicBezTo>
                  <a:cubicBezTo>
                    <a:pt x="569" y="8240"/>
                    <a:pt x="705" y="8287"/>
                    <a:pt x="846" y="8287"/>
                  </a:cubicBezTo>
                  <a:cubicBezTo>
                    <a:pt x="1016" y="8287"/>
                    <a:pt x="1194" y="8218"/>
                    <a:pt x="1311" y="8114"/>
                  </a:cubicBezTo>
                  <a:cubicBezTo>
                    <a:pt x="1775" y="7674"/>
                    <a:pt x="1715" y="7126"/>
                    <a:pt x="1751" y="6531"/>
                  </a:cubicBezTo>
                  <a:cubicBezTo>
                    <a:pt x="1799" y="5805"/>
                    <a:pt x="1858" y="5090"/>
                    <a:pt x="1882" y="4364"/>
                  </a:cubicBezTo>
                  <a:cubicBezTo>
                    <a:pt x="1918" y="3661"/>
                    <a:pt x="2001" y="2923"/>
                    <a:pt x="2013" y="2185"/>
                  </a:cubicBezTo>
                  <a:cubicBezTo>
                    <a:pt x="2037" y="1566"/>
                    <a:pt x="1965" y="947"/>
                    <a:pt x="1811" y="340"/>
                  </a:cubicBezTo>
                  <a:cubicBezTo>
                    <a:pt x="1757" y="130"/>
                    <a:pt x="1525" y="1"/>
                    <a:pt x="130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101751" y="720522"/>
              <a:ext cx="329617" cy="306791"/>
            </a:xfrm>
            <a:custGeom>
              <a:rect b="b" l="l" r="r" t="t"/>
              <a:pathLst>
                <a:path extrusionOk="0" h="9576" w="10153">
                  <a:moveTo>
                    <a:pt x="3463" y="0"/>
                  </a:moveTo>
                  <a:cubicBezTo>
                    <a:pt x="3214" y="0"/>
                    <a:pt x="2954" y="21"/>
                    <a:pt x="2679" y="65"/>
                  </a:cubicBezTo>
                  <a:cubicBezTo>
                    <a:pt x="2453" y="101"/>
                    <a:pt x="2275" y="244"/>
                    <a:pt x="2203" y="458"/>
                  </a:cubicBezTo>
                  <a:cubicBezTo>
                    <a:pt x="1941" y="482"/>
                    <a:pt x="1691" y="553"/>
                    <a:pt x="1465" y="660"/>
                  </a:cubicBezTo>
                  <a:cubicBezTo>
                    <a:pt x="1798" y="898"/>
                    <a:pt x="2108" y="1137"/>
                    <a:pt x="2418" y="1398"/>
                  </a:cubicBezTo>
                  <a:cubicBezTo>
                    <a:pt x="2775" y="1446"/>
                    <a:pt x="3120" y="1529"/>
                    <a:pt x="3441" y="1601"/>
                  </a:cubicBezTo>
                  <a:cubicBezTo>
                    <a:pt x="4180" y="1744"/>
                    <a:pt x="4918" y="1934"/>
                    <a:pt x="5644" y="2160"/>
                  </a:cubicBezTo>
                  <a:cubicBezTo>
                    <a:pt x="5960" y="2259"/>
                    <a:pt x="5827" y="2696"/>
                    <a:pt x="5537" y="2696"/>
                  </a:cubicBezTo>
                  <a:cubicBezTo>
                    <a:pt x="5511" y="2696"/>
                    <a:pt x="5483" y="2692"/>
                    <a:pt x="5454" y="2684"/>
                  </a:cubicBezTo>
                  <a:cubicBezTo>
                    <a:pt x="4763" y="2494"/>
                    <a:pt x="4073" y="2327"/>
                    <a:pt x="3382" y="2208"/>
                  </a:cubicBezTo>
                  <a:lnTo>
                    <a:pt x="3382" y="2208"/>
                  </a:lnTo>
                  <a:cubicBezTo>
                    <a:pt x="3656" y="2458"/>
                    <a:pt x="3930" y="2720"/>
                    <a:pt x="4192" y="2982"/>
                  </a:cubicBezTo>
                  <a:cubicBezTo>
                    <a:pt x="5299" y="3149"/>
                    <a:pt x="6454" y="3815"/>
                    <a:pt x="7287" y="4435"/>
                  </a:cubicBezTo>
                  <a:cubicBezTo>
                    <a:pt x="7524" y="4609"/>
                    <a:pt x="7387" y="5015"/>
                    <a:pt x="7131" y="5015"/>
                  </a:cubicBezTo>
                  <a:cubicBezTo>
                    <a:pt x="7090" y="5015"/>
                    <a:pt x="7047" y="5005"/>
                    <a:pt x="7001" y="4982"/>
                  </a:cubicBezTo>
                  <a:cubicBezTo>
                    <a:pt x="6489" y="4744"/>
                    <a:pt x="5978" y="4530"/>
                    <a:pt x="5454" y="4339"/>
                  </a:cubicBezTo>
                  <a:lnTo>
                    <a:pt x="5454" y="4339"/>
                  </a:lnTo>
                  <a:lnTo>
                    <a:pt x="5620" y="4542"/>
                  </a:lnTo>
                  <a:cubicBezTo>
                    <a:pt x="5978" y="4958"/>
                    <a:pt x="6299" y="5387"/>
                    <a:pt x="6609" y="5828"/>
                  </a:cubicBezTo>
                  <a:cubicBezTo>
                    <a:pt x="6666" y="5738"/>
                    <a:pt x="6767" y="5687"/>
                    <a:pt x="6872" y="5687"/>
                  </a:cubicBezTo>
                  <a:cubicBezTo>
                    <a:pt x="6920" y="5687"/>
                    <a:pt x="6968" y="5698"/>
                    <a:pt x="7013" y="5720"/>
                  </a:cubicBezTo>
                  <a:lnTo>
                    <a:pt x="8133" y="6197"/>
                  </a:lnTo>
                  <a:cubicBezTo>
                    <a:pt x="8514" y="6366"/>
                    <a:pt x="8377" y="6902"/>
                    <a:pt x="8033" y="6902"/>
                  </a:cubicBezTo>
                  <a:cubicBezTo>
                    <a:pt x="7990" y="6902"/>
                    <a:pt x="7943" y="6894"/>
                    <a:pt x="7894" y="6875"/>
                  </a:cubicBezTo>
                  <a:lnTo>
                    <a:pt x="7097" y="6554"/>
                  </a:lnTo>
                  <a:lnTo>
                    <a:pt x="7097" y="6554"/>
                  </a:lnTo>
                  <a:cubicBezTo>
                    <a:pt x="7442" y="7078"/>
                    <a:pt x="7787" y="7614"/>
                    <a:pt x="8144" y="8125"/>
                  </a:cubicBezTo>
                  <a:cubicBezTo>
                    <a:pt x="8242" y="8258"/>
                    <a:pt x="8122" y="8417"/>
                    <a:pt x="7996" y="8417"/>
                  </a:cubicBezTo>
                  <a:cubicBezTo>
                    <a:pt x="7952" y="8417"/>
                    <a:pt x="7907" y="8398"/>
                    <a:pt x="7871" y="8352"/>
                  </a:cubicBezTo>
                  <a:cubicBezTo>
                    <a:pt x="7466" y="7828"/>
                    <a:pt x="7013" y="7328"/>
                    <a:pt x="6549" y="6852"/>
                  </a:cubicBezTo>
                  <a:lnTo>
                    <a:pt x="6549" y="6852"/>
                  </a:lnTo>
                  <a:cubicBezTo>
                    <a:pt x="6501" y="7090"/>
                    <a:pt x="6513" y="7328"/>
                    <a:pt x="6561" y="7566"/>
                  </a:cubicBezTo>
                  <a:cubicBezTo>
                    <a:pt x="6597" y="7768"/>
                    <a:pt x="6454" y="7971"/>
                    <a:pt x="6251" y="8006"/>
                  </a:cubicBezTo>
                  <a:cubicBezTo>
                    <a:pt x="6235" y="8008"/>
                    <a:pt x="6220" y="8009"/>
                    <a:pt x="6204" y="8009"/>
                  </a:cubicBezTo>
                  <a:cubicBezTo>
                    <a:pt x="6018" y="8009"/>
                    <a:pt x="5843" y="7883"/>
                    <a:pt x="5799" y="7697"/>
                  </a:cubicBezTo>
                  <a:cubicBezTo>
                    <a:pt x="5692" y="7221"/>
                    <a:pt x="5763" y="6709"/>
                    <a:pt x="6013" y="6292"/>
                  </a:cubicBezTo>
                  <a:cubicBezTo>
                    <a:pt x="5716" y="5994"/>
                    <a:pt x="5418" y="5685"/>
                    <a:pt x="5120" y="5363"/>
                  </a:cubicBezTo>
                  <a:cubicBezTo>
                    <a:pt x="4906" y="5137"/>
                    <a:pt x="4680" y="4911"/>
                    <a:pt x="4465" y="4685"/>
                  </a:cubicBezTo>
                  <a:lnTo>
                    <a:pt x="4465" y="4685"/>
                  </a:lnTo>
                  <a:cubicBezTo>
                    <a:pt x="4465" y="4756"/>
                    <a:pt x="4477" y="4816"/>
                    <a:pt x="4489" y="4875"/>
                  </a:cubicBezTo>
                  <a:cubicBezTo>
                    <a:pt x="4549" y="5244"/>
                    <a:pt x="4799" y="6256"/>
                    <a:pt x="4192" y="6363"/>
                  </a:cubicBezTo>
                  <a:cubicBezTo>
                    <a:pt x="4162" y="6369"/>
                    <a:pt x="4134" y="6371"/>
                    <a:pt x="4106" y="6371"/>
                  </a:cubicBezTo>
                  <a:cubicBezTo>
                    <a:pt x="3573" y="6371"/>
                    <a:pt x="3462" y="5416"/>
                    <a:pt x="3394" y="5054"/>
                  </a:cubicBezTo>
                  <a:cubicBezTo>
                    <a:pt x="3311" y="4661"/>
                    <a:pt x="3132" y="4065"/>
                    <a:pt x="3203" y="3589"/>
                  </a:cubicBezTo>
                  <a:cubicBezTo>
                    <a:pt x="3180" y="3542"/>
                    <a:pt x="3168" y="3506"/>
                    <a:pt x="3156" y="3458"/>
                  </a:cubicBezTo>
                  <a:cubicBezTo>
                    <a:pt x="2834" y="3161"/>
                    <a:pt x="2501" y="2863"/>
                    <a:pt x="2156" y="2589"/>
                  </a:cubicBezTo>
                  <a:lnTo>
                    <a:pt x="2156" y="2589"/>
                  </a:lnTo>
                  <a:cubicBezTo>
                    <a:pt x="2168" y="3018"/>
                    <a:pt x="2215" y="3446"/>
                    <a:pt x="2310" y="3863"/>
                  </a:cubicBezTo>
                  <a:cubicBezTo>
                    <a:pt x="2357" y="4116"/>
                    <a:pt x="2168" y="4258"/>
                    <a:pt x="1970" y="4258"/>
                  </a:cubicBezTo>
                  <a:cubicBezTo>
                    <a:pt x="1815" y="4258"/>
                    <a:pt x="1654" y="4171"/>
                    <a:pt x="1596" y="3982"/>
                  </a:cubicBezTo>
                  <a:cubicBezTo>
                    <a:pt x="1465" y="3518"/>
                    <a:pt x="1441" y="3018"/>
                    <a:pt x="1525" y="2541"/>
                  </a:cubicBezTo>
                  <a:cubicBezTo>
                    <a:pt x="1536" y="2399"/>
                    <a:pt x="1644" y="2291"/>
                    <a:pt x="1775" y="2268"/>
                  </a:cubicBezTo>
                  <a:cubicBezTo>
                    <a:pt x="1394" y="1970"/>
                    <a:pt x="1001" y="1672"/>
                    <a:pt x="596" y="1398"/>
                  </a:cubicBezTo>
                  <a:cubicBezTo>
                    <a:pt x="286" y="1827"/>
                    <a:pt x="108" y="2339"/>
                    <a:pt x="84" y="2863"/>
                  </a:cubicBezTo>
                  <a:cubicBezTo>
                    <a:pt x="1" y="4744"/>
                    <a:pt x="1584" y="6256"/>
                    <a:pt x="3060" y="7209"/>
                  </a:cubicBezTo>
                  <a:cubicBezTo>
                    <a:pt x="4727" y="8268"/>
                    <a:pt x="6549" y="9054"/>
                    <a:pt x="8454" y="9542"/>
                  </a:cubicBezTo>
                  <a:cubicBezTo>
                    <a:pt x="8543" y="9565"/>
                    <a:pt x="8635" y="9576"/>
                    <a:pt x="8726" y="9576"/>
                  </a:cubicBezTo>
                  <a:cubicBezTo>
                    <a:pt x="9447" y="9576"/>
                    <a:pt x="10152" y="8901"/>
                    <a:pt x="9740" y="8161"/>
                  </a:cubicBezTo>
                  <a:cubicBezTo>
                    <a:pt x="8260" y="5437"/>
                    <a:pt x="7466" y="0"/>
                    <a:pt x="346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956795" y="661989"/>
              <a:ext cx="421753" cy="328256"/>
            </a:xfrm>
            <a:custGeom>
              <a:rect b="b" l="l" r="r" t="t"/>
              <a:pathLst>
                <a:path extrusionOk="0" h="10246" w="12991">
                  <a:moveTo>
                    <a:pt x="802" y="1"/>
                  </a:moveTo>
                  <a:cubicBezTo>
                    <a:pt x="601" y="1"/>
                    <a:pt x="404" y="29"/>
                    <a:pt x="215" y="94"/>
                  </a:cubicBezTo>
                  <a:cubicBezTo>
                    <a:pt x="48" y="166"/>
                    <a:pt x="1" y="380"/>
                    <a:pt x="120" y="523"/>
                  </a:cubicBezTo>
                  <a:cubicBezTo>
                    <a:pt x="465" y="963"/>
                    <a:pt x="965" y="1094"/>
                    <a:pt x="1477" y="1297"/>
                  </a:cubicBezTo>
                  <a:cubicBezTo>
                    <a:pt x="2156" y="1570"/>
                    <a:pt x="2811" y="1868"/>
                    <a:pt x="3442" y="2213"/>
                  </a:cubicBezTo>
                  <a:cubicBezTo>
                    <a:pt x="4001" y="2523"/>
                    <a:pt x="4549" y="2856"/>
                    <a:pt x="5073" y="3225"/>
                  </a:cubicBezTo>
                  <a:cubicBezTo>
                    <a:pt x="5466" y="3499"/>
                    <a:pt x="5859" y="3797"/>
                    <a:pt x="6252" y="4107"/>
                  </a:cubicBezTo>
                  <a:cubicBezTo>
                    <a:pt x="6109" y="4130"/>
                    <a:pt x="6001" y="4237"/>
                    <a:pt x="5990" y="4368"/>
                  </a:cubicBezTo>
                  <a:cubicBezTo>
                    <a:pt x="5906" y="4857"/>
                    <a:pt x="5942" y="5345"/>
                    <a:pt x="6073" y="5821"/>
                  </a:cubicBezTo>
                  <a:cubicBezTo>
                    <a:pt x="6126" y="6005"/>
                    <a:pt x="6288" y="6092"/>
                    <a:pt x="6444" y="6092"/>
                  </a:cubicBezTo>
                  <a:cubicBezTo>
                    <a:pt x="6641" y="6092"/>
                    <a:pt x="6829" y="5954"/>
                    <a:pt x="6775" y="5702"/>
                  </a:cubicBezTo>
                  <a:cubicBezTo>
                    <a:pt x="6680" y="5273"/>
                    <a:pt x="6633" y="4857"/>
                    <a:pt x="6633" y="4428"/>
                  </a:cubicBezTo>
                  <a:cubicBezTo>
                    <a:pt x="6633" y="4428"/>
                    <a:pt x="6633" y="4416"/>
                    <a:pt x="6633" y="4416"/>
                  </a:cubicBezTo>
                  <a:cubicBezTo>
                    <a:pt x="6966" y="4702"/>
                    <a:pt x="7299" y="4988"/>
                    <a:pt x="7633" y="5285"/>
                  </a:cubicBezTo>
                  <a:cubicBezTo>
                    <a:pt x="7633" y="5333"/>
                    <a:pt x="7645" y="5380"/>
                    <a:pt x="7668" y="5416"/>
                  </a:cubicBezTo>
                  <a:cubicBezTo>
                    <a:pt x="7609" y="5892"/>
                    <a:pt x="7776" y="6488"/>
                    <a:pt x="7859" y="6893"/>
                  </a:cubicBezTo>
                  <a:cubicBezTo>
                    <a:pt x="7938" y="7244"/>
                    <a:pt x="8039" y="8198"/>
                    <a:pt x="8571" y="8198"/>
                  </a:cubicBezTo>
                  <a:cubicBezTo>
                    <a:pt x="8599" y="8198"/>
                    <a:pt x="8627" y="8196"/>
                    <a:pt x="8657" y="8190"/>
                  </a:cubicBezTo>
                  <a:cubicBezTo>
                    <a:pt x="9264" y="8083"/>
                    <a:pt x="9014" y="7083"/>
                    <a:pt x="8954" y="6702"/>
                  </a:cubicBezTo>
                  <a:cubicBezTo>
                    <a:pt x="8954" y="6643"/>
                    <a:pt x="8942" y="6583"/>
                    <a:pt x="8930" y="6523"/>
                  </a:cubicBezTo>
                  <a:lnTo>
                    <a:pt x="8930" y="6523"/>
                  </a:lnTo>
                  <a:cubicBezTo>
                    <a:pt x="9157" y="6750"/>
                    <a:pt x="9383" y="6964"/>
                    <a:pt x="9585" y="7202"/>
                  </a:cubicBezTo>
                  <a:cubicBezTo>
                    <a:pt x="9883" y="7512"/>
                    <a:pt x="10181" y="7821"/>
                    <a:pt x="10478" y="8119"/>
                  </a:cubicBezTo>
                  <a:cubicBezTo>
                    <a:pt x="10228" y="8548"/>
                    <a:pt x="10157" y="9048"/>
                    <a:pt x="10276" y="9524"/>
                  </a:cubicBezTo>
                  <a:cubicBezTo>
                    <a:pt x="10320" y="9710"/>
                    <a:pt x="10485" y="9836"/>
                    <a:pt x="10669" y="9836"/>
                  </a:cubicBezTo>
                  <a:cubicBezTo>
                    <a:pt x="10685" y="9836"/>
                    <a:pt x="10700" y="9835"/>
                    <a:pt x="10716" y="9833"/>
                  </a:cubicBezTo>
                  <a:cubicBezTo>
                    <a:pt x="10931" y="9798"/>
                    <a:pt x="11074" y="9607"/>
                    <a:pt x="11038" y="9393"/>
                  </a:cubicBezTo>
                  <a:cubicBezTo>
                    <a:pt x="10978" y="9155"/>
                    <a:pt x="10978" y="8917"/>
                    <a:pt x="11026" y="8679"/>
                  </a:cubicBezTo>
                  <a:lnTo>
                    <a:pt x="11026" y="8679"/>
                  </a:lnTo>
                  <a:cubicBezTo>
                    <a:pt x="11490" y="9155"/>
                    <a:pt x="11931" y="9655"/>
                    <a:pt x="12348" y="10179"/>
                  </a:cubicBezTo>
                  <a:cubicBezTo>
                    <a:pt x="12385" y="10226"/>
                    <a:pt x="12431" y="10246"/>
                    <a:pt x="12474" y="10246"/>
                  </a:cubicBezTo>
                  <a:cubicBezTo>
                    <a:pt x="12597" y="10246"/>
                    <a:pt x="12709" y="10093"/>
                    <a:pt x="12621" y="9952"/>
                  </a:cubicBezTo>
                  <a:cubicBezTo>
                    <a:pt x="12264" y="9441"/>
                    <a:pt x="11919" y="8917"/>
                    <a:pt x="11574" y="8393"/>
                  </a:cubicBezTo>
                  <a:lnTo>
                    <a:pt x="11574" y="8393"/>
                  </a:lnTo>
                  <a:lnTo>
                    <a:pt x="12359" y="8702"/>
                  </a:lnTo>
                  <a:cubicBezTo>
                    <a:pt x="12408" y="8721"/>
                    <a:pt x="12455" y="8729"/>
                    <a:pt x="12498" y="8729"/>
                  </a:cubicBezTo>
                  <a:cubicBezTo>
                    <a:pt x="12845" y="8729"/>
                    <a:pt x="12990" y="8193"/>
                    <a:pt x="12609" y="8024"/>
                  </a:cubicBezTo>
                  <a:lnTo>
                    <a:pt x="11478" y="7547"/>
                  </a:lnTo>
                  <a:cubicBezTo>
                    <a:pt x="11430" y="7523"/>
                    <a:pt x="11377" y="7511"/>
                    <a:pt x="11325" y="7511"/>
                  </a:cubicBezTo>
                  <a:cubicBezTo>
                    <a:pt x="11225" y="7511"/>
                    <a:pt x="11129" y="7556"/>
                    <a:pt x="11074" y="7643"/>
                  </a:cubicBezTo>
                  <a:cubicBezTo>
                    <a:pt x="10764" y="7202"/>
                    <a:pt x="10443" y="6774"/>
                    <a:pt x="10085" y="6369"/>
                  </a:cubicBezTo>
                  <a:lnTo>
                    <a:pt x="9907" y="6166"/>
                  </a:lnTo>
                  <a:lnTo>
                    <a:pt x="9907" y="6166"/>
                  </a:lnTo>
                  <a:cubicBezTo>
                    <a:pt x="10443" y="6345"/>
                    <a:pt x="10954" y="6571"/>
                    <a:pt x="11455" y="6809"/>
                  </a:cubicBezTo>
                  <a:cubicBezTo>
                    <a:pt x="11499" y="6829"/>
                    <a:pt x="11541" y="6838"/>
                    <a:pt x="11581" y="6838"/>
                  </a:cubicBezTo>
                  <a:cubicBezTo>
                    <a:pt x="11850" y="6838"/>
                    <a:pt x="11991" y="6426"/>
                    <a:pt x="11752" y="6250"/>
                  </a:cubicBezTo>
                  <a:cubicBezTo>
                    <a:pt x="10919" y="5631"/>
                    <a:pt x="9764" y="4976"/>
                    <a:pt x="8657" y="4809"/>
                  </a:cubicBezTo>
                  <a:cubicBezTo>
                    <a:pt x="8395" y="4547"/>
                    <a:pt x="8121" y="4285"/>
                    <a:pt x="7847" y="4035"/>
                  </a:cubicBezTo>
                  <a:lnTo>
                    <a:pt x="7847" y="4035"/>
                  </a:lnTo>
                  <a:cubicBezTo>
                    <a:pt x="8538" y="4154"/>
                    <a:pt x="9228" y="4309"/>
                    <a:pt x="9919" y="4511"/>
                  </a:cubicBezTo>
                  <a:cubicBezTo>
                    <a:pt x="9948" y="4519"/>
                    <a:pt x="9976" y="4523"/>
                    <a:pt x="10002" y="4523"/>
                  </a:cubicBezTo>
                  <a:cubicBezTo>
                    <a:pt x="10292" y="4523"/>
                    <a:pt x="10425" y="4086"/>
                    <a:pt x="10109" y="3987"/>
                  </a:cubicBezTo>
                  <a:cubicBezTo>
                    <a:pt x="9383" y="3749"/>
                    <a:pt x="8645" y="3559"/>
                    <a:pt x="7895" y="3416"/>
                  </a:cubicBezTo>
                  <a:cubicBezTo>
                    <a:pt x="7585" y="3356"/>
                    <a:pt x="7240" y="3273"/>
                    <a:pt x="6883" y="3214"/>
                  </a:cubicBezTo>
                  <a:cubicBezTo>
                    <a:pt x="6573" y="2952"/>
                    <a:pt x="6263" y="2713"/>
                    <a:pt x="5930" y="2475"/>
                  </a:cubicBezTo>
                  <a:cubicBezTo>
                    <a:pt x="5168" y="1928"/>
                    <a:pt x="4370" y="1440"/>
                    <a:pt x="3537" y="1011"/>
                  </a:cubicBezTo>
                  <a:cubicBezTo>
                    <a:pt x="2772" y="619"/>
                    <a:pt x="1741" y="1"/>
                    <a:pt x="802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850459" y="915982"/>
              <a:ext cx="58794" cy="54944"/>
            </a:xfrm>
            <a:custGeom>
              <a:rect b="b" l="l" r="r" t="t"/>
              <a:pathLst>
                <a:path extrusionOk="0" h="1715" w="1811">
                  <a:moveTo>
                    <a:pt x="1001" y="0"/>
                  </a:moveTo>
                  <a:lnTo>
                    <a:pt x="787" y="24"/>
                  </a:lnTo>
                  <a:cubicBezTo>
                    <a:pt x="656" y="60"/>
                    <a:pt x="537" y="131"/>
                    <a:pt x="442" y="227"/>
                  </a:cubicBezTo>
                  <a:lnTo>
                    <a:pt x="263" y="358"/>
                  </a:lnTo>
                  <a:cubicBezTo>
                    <a:pt x="191" y="429"/>
                    <a:pt x="132" y="524"/>
                    <a:pt x="96" y="620"/>
                  </a:cubicBezTo>
                  <a:cubicBezTo>
                    <a:pt x="1" y="810"/>
                    <a:pt x="1" y="1036"/>
                    <a:pt x="96" y="1227"/>
                  </a:cubicBezTo>
                  <a:cubicBezTo>
                    <a:pt x="132" y="1322"/>
                    <a:pt x="191" y="1405"/>
                    <a:pt x="263" y="1477"/>
                  </a:cubicBezTo>
                  <a:lnTo>
                    <a:pt x="430" y="1608"/>
                  </a:lnTo>
                  <a:cubicBezTo>
                    <a:pt x="549" y="1667"/>
                    <a:pt x="692" y="1715"/>
                    <a:pt x="834" y="1715"/>
                  </a:cubicBezTo>
                  <a:lnTo>
                    <a:pt x="1049" y="1679"/>
                  </a:lnTo>
                  <a:cubicBezTo>
                    <a:pt x="1180" y="1643"/>
                    <a:pt x="1311" y="1572"/>
                    <a:pt x="1406" y="1477"/>
                  </a:cubicBezTo>
                  <a:lnTo>
                    <a:pt x="1406" y="1489"/>
                  </a:lnTo>
                  <a:cubicBezTo>
                    <a:pt x="1454" y="1429"/>
                    <a:pt x="1501" y="1370"/>
                    <a:pt x="1549" y="1310"/>
                  </a:cubicBezTo>
                  <a:cubicBezTo>
                    <a:pt x="1632" y="1239"/>
                    <a:pt x="1680" y="1155"/>
                    <a:pt x="1715" y="1060"/>
                  </a:cubicBezTo>
                  <a:cubicBezTo>
                    <a:pt x="1811" y="870"/>
                    <a:pt x="1811" y="655"/>
                    <a:pt x="1715" y="465"/>
                  </a:cubicBezTo>
                  <a:cubicBezTo>
                    <a:pt x="1680" y="370"/>
                    <a:pt x="1632" y="286"/>
                    <a:pt x="1549" y="227"/>
                  </a:cubicBezTo>
                  <a:lnTo>
                    <a:pt x="1394" y="96"/>
                  </a:lnTo>
                  <a:cubicBezTo>
                    <a:pt x="1275" y="36"/>
                    <a:pt x="1132" y="0"/>
                    <a:pt x="100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088200" y="1166964"/>
              <a:ext cx="56067" cy="42001"/>
            </a:xfrm>
            <a:custGeom>
              <a:rect b="b" l="l" r="r" t="t"/>
              <a:pathLst>
                <a:path extrusionOk="0" h="1311" w="1727">
                  <a:moveTo>
                    <a:pt x="869" y="1"/>
                  </a:moveTo>
                  <a:cubicBezTo>
                    <a:pt x="0" y="1"/>
                    <a:pt x="0" y="1310"/>
                    <a:pt x="869" y="1310"/>
                  </a:cubicBezTo>
                  <a:cubicBezTo>
                    <a:pt x="1727" y="1310"/>
                    <a:pt x="1727" y="1"/>
                    <a:pt x="86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736098" y="1096418"/>
              <a:ext cx="58015" cy="51292"/>
            </a:xfrm>
            <a:custGeom>
              <a:rect b="b" l="l" r="r" t="t"/>
              <a:pathLst>
                <a:path extrusionOk="0" h="1601" w="1787">
                  <a:moveTo>
                    <a:pt x="854" y="1"/>
                  </a:moveTo>
                  <a:cubicBezTo>
                    <a:pt x="788" y="1"/>
                    <a:pt x="721" y="8"/>
                    <a:pt x="656" y="24"/>
                  </a:cubicBezTo>
                  <a:lnTo>
                    <a:pt x="656" y="24"/>
                  </a:lnTo>
                  <a:cubicBezTo>
                    <a:pt x="399" y="28"/>
                    <a:pt x="165" y="182"/>
                    <a:pt x="60" y="417"/>
                  </a:cubicBezTo>
                  <a:cubicBezTo>
                    <a:pt x="12" y="524"/>
                    <a:pt x="0" y="643"/>
                    <a:pt x="12" y="750"/>
                  </a:cubicBezTo>
                  <a:cubicBezTo>
                    <a:pt x="12" y="810"/>
                    <a:pt x="36" y="869"/>
                    <a:pt x="60" y="917"/>
                  </a:cubicBezTo>
                  <a:cubicBezTo>
                    <a:pt x="79" y="984"/>
                    <a:pt x="113" y="1043"/>
                    <a:pt x="163" y="1094"/>
                  </a:cubicBezTo>
                  <a:lnTo>
                    <a:pt x="163" y="1094"/>
                  </a:lnTo>
                  <a:cubicBezTo>
                    <a:pt x="225" y="1227"/>
                    <a:pt x="324" y="1330"/>
                    <a:pt x="453" y="1405"/>
                  </a:cubicBezTo>
                  <a:lnTo>
                    <a:pt x="572" y="1488"/>
                  </a:lnTo>
                  <a:cubicBezTo>
                    <a:pt x="700" y="1561"/>
                    <a:pt x="839" y="1600"/>
                    <a:pt x="982" y="1600"/>
                  </a:cubicBezTo>
                  <a:cubicBezTo>
                    <a:pt x="1051" y="1600"/>
                    <a:pt x="1121" y="1591"/>
                    <a:pt x="1191" y="1572"/>
                  </a:cubicBezTo>
                  <a:cubicBezTo>
                    <a:pt x="1417" y="1512"/>
                    <a:pt x="1608" y="1345"/>
                    <a:pt x="1703" y="1119"/>
                  </a:cubicBezTo>
                  <a:cubicBezTo>
                    <a:pt x="1786" y="929"/>
                    <a:pt x="1786" y="714"/>
                    <a:pt x="1703" y="524"/>
                  </a:cubicBezTo>
                  <a:cubicBezTo>
                    <a:pt x="1608" y="310"/>
                    <a:pt x="1417" y="143"/>
                    <a:pt x="1191" y="83"/>
                  </a:cubicBezTo>
                  <a:lnTo>
                    <a:pt x="1191" y="71"/>
                  </a:lnTo>
                  <a:lnTo>
                    <a:pt x="1060" y="24"/>
                  </a:lnTo>
                  <a:cubicBezTo>
                    <a:pt x="992" y="9"/>
                    <a:pt x="923" y="1"/>
                    <a:pt x="85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375820" y="1158570"/>
              <a:ext cx="61878" cy="46198"/>
            </a:xfrm>
            <a:custGeom>
              <a:rect b="b" l="l" r="r" t="t"/>
              <a:pathLst>
                <a:path extrusionOk="0" h="1442" w="1906">
                  <a:moveTo>
                    <a:pt x="953" y="1"/>
                  </a:moveTo>
                  <a:cubicBezTo>
                    <a:pt x="0" y="1"/>
                    <a:pt x="0" y="1441"/>
                    <a:pt x="953" y="1441"/>
                  </a:cubicBezTo>
                  <a:cubicBezTo>
                    <a:pt x="1905" y="1441"/>
                    <a:pt x="1905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139982" y="166049"/>
              <a:ext cx="65352" cy="66093"/>
            </a:xfrm>
            <a:custGeom>
              <a:rect b="b" l="l" r="r" t="t"/>
              <a:pathLst>
                <a:path extrusionOk="0" h="2063" w="2013">
                  <a:moveTo>
                    <a:pt x="1001" y="1"/>
                  </a:moveTo>
                  <a:lnTo>
                    <a:pt x="739" y="36"/>
                  </a:lnTo>
                  <a:lnTo>
                    <a:pt x="513" y="132"/>
                  </a:lnTo>
                  <a:cubicBezTo>
                    <a:pt x="406" y="191"/>
                    <a:pt x="310" y="275"/>
                    <a:pt x="239" y="370"/>
                  </a:cubicBezTo>
                  <a:cubicBezTo>
                    <a:pt x="156" y="465"/>
                    <a:pt x="96" y="572"/>
                    <a:pt x="72" y="703"/>
                  </a:cubicBezTo>
                  <a:cubicBezTo>
                    <a:pt x="72" y="715"/>
                    <a:pt x="60" y="727"/>
                    <a:pt x="60" y="739"/>
                  </a:cubicBezTo>
                  <a:cubicBezTo>
                    <a:pt x="36" y="787"/>
                    <a:pt x="25" y="846"/>
                    <a:pt x="25" y="906"/>
                  </a:cubicBezTo>
                  <a:cubicBezTo>
                    <a:pt x="1" y="1037"/>
                    <a:pt x="1" y="1168"/>
                    <a:pt x="48" y="1299"/>
                  </a:cubicBezTo>
                  <a:lnTo>
                    <a:pt x="48" y="1310"/>
                  </a:lnTo>
                  <a:cubicBezTo>
                    <a:pt x="48" y="1334"/>
                    <a:pt x="48" y="1346"/>
                    <a:pt x="60" y="1358"/>
                  </a:cubicBezTo>
                  <a:lnTo>
                    <a:pt x="167" y="1596"/>
                  </a:lnTo>
                  <a:cubicBezTo>
                    <a:pt x="215" y="1703"/>
                    <a:pt x="310" y="1787"/>
                    <a:pt x="417" y="1858"/>
                  </a:cubicBezTo>
                  <a:cubicBezTo>
                    <a:pt x="465" y="1918"/>
                    <a:pt x="548" y="1953"/>
                    <a:pt x="632" y="1977"/>
                  </a:cubicBezTo>
                  <a:cubicBezTo>
                    <a:pt x="725" y="2029"/>
                    <a:pt x="836" y="2063"/>
                    <a:pt x="950" y="2063"/>
                  </a:cubicBezTo>
                  <a:cubicBezTo>
                    <a:pt x="967" y="2063"/>
                    <a:pt x="984" y="2062"/>
                    <a:pt x="1001" y="2061"/>
                  </a:cubicBezTo>
                  <a:lnTo>
                    <a:pt x="1263" y="2025"/>
                  </a:lnTo>
                  <a:lnTo>
                    <a:pt x="1489" y="1930"/>
                  </a:lnTo>
                  <a:cubicBezTo>
                    <a:pt x="1596" y="1870"/>
                    <a:pt x="1691" y="1787"/>
                    <a:pt x="1763" y="1691"/>
                  </a:cubicBezTo>
                  <a:cubicBezTo>
                    <a:pt x="1846" y="1596"/>
                    <a:pt x="1906" y="1489"/>
                    <a:pt x="1941" y="1370"/>
                  </a:cubicBezTo>
                  <a:lnTo>
                    <a:pt x="1941" y="1358"/>
                  </a:lnTo>
                  <a:cubicBezTo>
                    <a:pt x="1941" y="1346"/>
                    <a:pt x="1941" y="1334"/>
                    <a:pt x="1953" y="1322"/>
                  </a:cubicBezTo>
                  <a:lnTo>
                    <a:pt x="1965" y="1287"/>
                  </a:lnTo>
                  <a:cubicBezTo>
                    <a:pt x="2001" y="1168"/>
                    <a:pt x="2013" y="1037"/>
                    <a:pt x="1977" y="906"/>
                  </a:cubicBezTo>
                  <a:cubicBezTo>
                    <a:pt x="1977" y="846"/>
                    <a:pt x="1965" y="798"/>
                    <a:pt x="1953" y="739"/>
                  </a:cubicBezTo>
                  <a:lnTo>
                    <a:pt x="1930" y="691"/>
                  </a:lnTo>
                  <a:lnTo>
                    <a:pt x="1834" y="465"/>
                  </a:lnTo>
                  <a:cubicBezTo>
                    <a:pt x="1775" y="358"/>
                    <a:pt x="1691" y="275"/>
                    <a:pt x="1584" y="203"/>
                  </a:cubicBezTo>
                  <a:cubicBezTo>
                    <a:pt x="1525" y="144"/>
                    <a:pt x="1453" y="108"/>
                    <a:pt x="1370" y="84"/>
                  </a:cubicBezTo>
                  <a:cubicBezTo>
                    <a:pt x="1263" y="25"/>
                    <a:pt x="1132" y="1"/>
                    <a:pt x="100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117594" y="449869"/>
              <a:ext cx="63826" cy="47704"/>
            </a:xfrm>
            <a:custGeom>
              <a:rect b="b" l="l" r="r" t="t"/>
              <a:pathLst>
                <a:path extrusionOk="0" h="1489" w="1966">
                  <a:moveTo>
                    <a:pt x="977" y="0"/>
                  </a:moveTo>
                  <a:cubicBezTo>
                    <a:pt x="1" y="0"/>
                    <a:pt x="1" y="1488"/>
                    <a:pt x="977" y="1488"/>
                  </a:cubicBezTo>
                  <a:cubicBezTo>
                    <a:pt x="1965" y="1488"/>
                    <a:pt x="1965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151273" y="76408"/>
              <a:ext cx="71520" cy="53823"/>
            </a:xfrm>
            <a:custGeom>
              <a:rect b="b" l="l" r="r" t="t"/>
              <a:pathLst>
                <a:path extrusionOk="0" h="1680" w="2203">
                  <a:moveTo>
                    <a:pt x="1107" y="1"/>
                  </a:moveTo>
                  <a:cubicBezTo>
                    <a:pt x="0" y="1"/>
                    <a:pt x="0" y="1680"/>
                    <a:pt x="1107" y="1680"/>
                  </a:cubicBezTo>
                  <a:cubicBezTo>
                    <a:pt x="2203" y="1680"/>
                    <a:pt x="2203" y="1"/>
                    <a:pt x="110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586888" y="682525"/>
              <a:ext cx="60710" cy="45429"/>
            </a:xfrm>
            <a:custGeom>
              <a:rect b="b" l="l" r="r" t="t"/>
              <a:pathLst>
                <a:path extrusionOk="0" h="1418" w="1870">
                  <a:moveTo>
                    <a:pt x="941" y="1"/>
                  </a:moveTo>
                  <a:cubicBezTo>
                    <a:pt x="0" y="1"/>
                    <a:pt x="0" y="1418"/>
                    <a:pt x="941" y="1418"/>
                  </a:cubicBezTo>
                  <a:cubicBezTo>
                    <a:pt x="1870" y="1418"/>
                    <a:pt x="1870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328305" y="724494"/>
              <a:ext cx="64573" cy="48473"/>
            </a:xfrm>
            <a:custGeom>
              <a:rect b="b" l="l" r="r" t="t"/>
              <a:pathLst>
                <a:path extrusionOk="0" h="1513" w="1989">
                  <a:moveTo>
                    <a:pt x="1000" y="0"/>
                  </a:moveTo>
                  <a:cubicBezTo>
                    <a:pt x="0" y="0"/>
                    <a:pt x="0" y="1513"/>
                    <a:pt x="1000" y="1513"/>
                  </a:cubicBezTo>
                  <a:cubicBezTo>
                    <a:pt x="1989" y="1513"/>
                    <a:pt x="1989" y="0"/>
                    <a:pt x="100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271387" y="1000593"/>
              <a:ext cx="56846" cy="59686"/>
            </a:xfrm>
            <a:custGeom>
              <a:rect b="b" l="l" r="r" t="t"/>
              <a:pathLst>
                <a:path extrusionOk="0" h="1863" w="1751">
                  <a:moveTo>
                    <a:pt x="916" y="0"/>
                  </a:moveTo>
                  <a:cubicBezTo>
                    <a:pt x="901" y="0"/>
                    <a:pt x="885" y="1"/>
                    <a:pt x="870" y="3"/>
                  </a:cubicBezTo>
                  <a:lnTo>
                    <a:pt x="643" y="38"/>
                  </a:lnTo>
                  <a:cubicBezTo>
                    <a:pt x="500" y="74"/>
                    <a:pt x="358" y="145"/>
                    <a:pt x="250" y="253"/>
                  </a:cubicBezTo>
                  <a:lnTo>
                    <a:pt x="119" y="431"/>
                  </a:lnTo>
                  <a:cubicBezTo>
                    <a:pt x="36" y="550"/>
                    <a:pt x="0" y="705"/>
                    <a:pt x="0" y="860"/>
                  </a:cubicBezTo>
                  <a:lnTo>
                    <a:pt x="12" y="1015"/>
                  </a:lnTo>
                  <a:cubicBezTo>
                    <a:pt x="24" y="1241"/>
                    <a:pt x="108" y="1455"/>
                    <a:pt x="262" y="1610"/>
                  </a:cubicBezTo>
                  <a:cubicBezTo>
                    <a:pt x="334" y="1693"/>
                    <a:pt x="429" y="1753"/>
                    <a:pt x="536" y="1789"/>
                  </a:cubicBezTo>
                  <a:cubicBezTo>
                    <a:pt x="629" y="1830"/>
                    <a:pt x="731" y="1862"/>
                    <a:pt x="827" y="1862"/>
                  </a:cubicBezTo>
                  <a:cubicBezTo>
                    <a:pt x="841" y="1862"/>
                    <a:pt x="855" y="1862"/>
                    <a:pt x="870" y="1860"/>
                  </a:cubicBezTo>
                  <a:lnTo>
                    <a:pt x="1108" y="1836"/>
                  </a:lnTo>
                  <a:cubicBezTo>
                    <a:pt x="1251" y="1789"/>
                    <a:pt x="1381" y="1717"/>
                    <a:pt x="1489" y="1610"/>
                  </a:cubicBezTo>
                  <a:lnTo>
                    <a:pt x="1620" y="1443"/>
                  </a:lnTo>
                  <a:cubicBezTo>
                    <a:pt x="1703" y="1312"/>
                    <a:pt x="1739" y="1169"/>
                    <a:pt x="1739" y="1015"/>
                  </a:cubicBezTo>
                  <a:lnTo>
                    <a:pt x="1751" y="860"/>
                  </a:lnTo>
                  <a:cubicBezTo>
                    <a:pt x="1739" y="634"/>
                    <a:pt x="1655" y="419"/>
                    <a:pt x="1501" y="253"/>
                  </a:cubicBezTo>
                  <a:cubicBezTo>
                    <a:pt x="1417" y="169"/>
                    <a:pt x="1322" y="110"/>
                    <a:pt x="1215" y="74"/>
                  </a:cubicBezTo>
                  <a:cubicBezTo>
                    <a:pt x="1122" y="33"/>
                    <a:pt x="1020" y="0"/>
                    <a:pt x="91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107068" y="96815"/>
              <a:ext cx="703549" cy="694221"/>
            </a:xfrm>
            <a:custGeom>
              <a:rect b="b" l="l" r="r" t="t"/>
              <a:pathLst>
                <a:path extrusionOk="0" h="21669" w="21671">
                  <a:moveTo>
                    <a:pt x="8904" y="0"/>
                  </a:moveTo>
                  <a:cubicBezTo>
                    <a:pt x="6893" y="0"/>
                    <a:pt x="5570" y="2170"/>
                    <a:pt x="5680" y="4198"/>
                  </a:cubicBezTo>
                  <a:cubicBezTo>
                    <a:pt x="5095" y="3936"/>
                    <a:pt x="4480" y="3753"/>
                    <a:pt x="3876" y="3753"/>
                  </a:cubicBezTo>
                  <a:cubicBezTo>
                    <a:pt x="3409" y="3753"/>
                    <a:pt x="2948" y="3862"/>
                    <a:pt x="2513" y="4126"/>
                  </a:cubicBezTo>
                  <a:cubicBezTo>
                    <a:pt x="1203" y="4912"/>
                    <a:pt x="501" y="6793"/>
                    <a:pt x="275" y="8246"/>
                  </a:cubicBezTo>
                  <a:cubicBezTo>
                    <a:pt x="1" y="10032"/>
                    <a:pt x="536" y="11758"/>
                    <a:pt x="2072" y="12794"/>
                  </a:cubicBezTo>
                  <a:cubicBezTo>
                    <a:pt x="2251" y="12913"/>
                    <a:pt x="2441" y="13020"/>
                    <a:pt x="2632" y="13115"/>
                  </a:cubicBezTo>
                  <a:cubicBezTo>
                    <a:pt x="1679" y="14473"/>
                    <a:pt x="1215" y="16259"/>
                    <a:pt x="2156" y="17759"/>
                  </a:cubicBezTo>
                  <a:cubicBezTo>
                    <a:pt x="2799" y="18771"/>
                    <a:pt x="3918" y="19319"/>
                    <a:pt x="5085" y="19462"/>
                  </a:cubicBezTo>
                  <a:cubicBezTo>
                    <a:pt x="5358" y="19509"/>
                    <a:pt x="5632" y="19533"/>
                    <a:pt x="5906" y="19533"/>
                  </a:cubicBezTo>
                  <a:cubicBezTo>
                    <a:pt x="6180" y="19533"/>
                    <a:pt x="6454" y="19509"/>
                    <a:pt x="6728" y="19462"/>
                  </a:cubicBezTo>
                  <a:cubicBezTo>
                    <a:pt x="6871" y="19426"/>
                    <a:pt x="7025" y="19390"/>
                    <a:pt x="7168" y="19342"/>
                  </a:cubicBezTo>
                  <a:cubicBezTo>
                    <a:pt x="7335" y="19771"/>
                    <a:pt x="7609" y="20128"/>
                    <a:pt x="7966" y="20402"/>
                  </a:cubicBezTo>
                  <a:cubicBezTo>
                    <a:pt x="8412" y="21107"/>
                    <a:pt x="9182" y="21522"/>
                    <a:pt x="10003" y="21522"/>
                  </a:cubicBezTo>
                  <a:cubicBezTo>
                    <a:pt x="10014" y="21522"/>
                    <a:pt x="10026" y="21521"/>
                    <a:pt x="10038" y="21521"/>
                  </a:cubicBezTo>
                  <a:cubicBezTo>
                    <a:pt x="10454" y="21509"/>
                    <a:pt x="10859" y="21390"/>
                    <a:pt x="11204" y="21164"/>
                  </a:cubicBezTo>
                  <a:cubicBezTo>
                    <a:pt x="11181" y="20724"/>
                    <a:pt x="11169" y="20295"/>
                    <a:pt x="11145" y="19866"/>
                  </a:cubicBezTo>
                  <a:cubicBezTo>
                    <a:pt x="10276" y="19652"/>
                    <a:pt x="9359" y="19021"/>
                    <a:pt x="8704" y="18473"/>
                  </a:cubicBezTo>
                  <a:cubicBezTo>
                    <a:pt x="8609" y="18604"/>
                    <a:pt x="8466" y="18676"/>
                    <a:pt x="8299" y="18676"/>
                  </a:cubicBezTo>
                  <a:cubicBezTo>
                    <a:pt x="6763" y="18557"/>
                    <a:pt x="5299" y="17652"/>
                    <a:pt x="4632" y="16247"/>
                  </a:cubicBezTo>
                  <a:cubicBezTo>
                    <a:pt x="4535" y="16035"/>
                    <a:pt x="4707" y="15790"/>
                    <a:pt x="4899" y="15790"/>
                  </a:cubicBezTo>
                  <a:cubicBezTo>
                    <a:pt x="4966" y="15790"/>
                    <a:pt x="5035" y="15819"/>
                    <a:pt x="5097" y="15890"/>
                  </a:cubicBezTo>
                  <a:cubicBezTo>
                    <a:pt x="5787" y="16640"/>
                    <a:pt x="6585" y="17271"/>
                    <a:pt x="7573" y="17568"/>
                  </a:cubicBezTo>
                  <a:cubicBezTo>
                    <a:pt x="7633" y="17580"/>
                    <a:pt x="7716" y="17592"/>
                    <a:pt x="7811" y="17616"/>
                  </a:cubicBezTo>
                  <a:cubicBezTo>
                    <a:pt x="7216" y="16937"/>
                    <a:pt x="6763" y="16140"/>
                    <a:pt x="6478" y="15282"/>
                  </a:cubicBezTo>
                  <a:cubicBezTo>
                    <a:pt x="6478" y="15271"/>
                    <a:pt x="6466" y="15259"/>
                    <a:pt x="6466" y="15247"/>
                  </a:cubicBezTo>
                  <a:cubicBezTo>
                    <a:pt x="6454" y="15223"/>
                    <a:pt x="6442" y="15199"/>
                    <a:pt x="6442" y="15175"/>
                  </a:cubicBezTo>
                  <a:cubicBezTo>
                    <a:pt x="6388" y="15028"/>
                    <a:pt x="6511" y="14926"/>
                    <a:pt x="6636" y="14926"/>
                  </a:cubicBezTo>
                  <a:cubicBezTo>
                    <a:pt x="6703" y="14926"/>
                    <a:pt x="6770" y="14954"/>
                    <a:pt x="6811" y="15020"/>
                  </a:cubicBezTo>
                  <a:cubicBezTo>
                    <a:pt x="7442" y="16021"/>
                    <a:pt x="8252" y="16890"/>
                    <a:pt x="9192" y="17604"/>
                  </a:cubicBezTo>
                  <a:cubicBezTo>
                    <a:pt x="9609" y="17914"/>
                    <a:pt x="10061" y="18176"/>
                    <a:pt x="10526" y="18414"/>
                  </a:cubicBezTo>
                  <a:cubicBezTo>
                    <a:pt x="10716" y="18497"/>
                    <a:pt x="10907" y="18569"/>
                    <a:pt x="11097" y="18628"/>
                  </a:cubicBezTo>
                  <a:cubicBezTo>
                    <a:pt x="11038" y="17199"/>
                    <a:pt x="10966" y="15782"/>
                    <a:pt x="10895" y="14354"/>
                  </a:cubicBezTo>
                  <a:cubicBezTo>
                    <a:pt x="10566" y="14440"/>
                    <a:pt x="10229" y="14485"/>
                    <a:pt x="9892" y="14485"/>
                  </a:cubicBezTo>
                  <a:cubicBezTo>
                    <a:pt x="9533" y="14485"/>
                    <a:pt x="9173" y="14434"/>
                    <a:pt x="8823" y="14330"/>
                  </a:cubicBezTo>
                  <a:cubicBezTo>
                    <a:pt x="8754" y="14365"/>
                    <a:pt x="8676" y="14383"/>
                    <a:pt x="8598" y="14383"/>
                  </a:cubicBezTo>
                  <a:cubicBezTo>
                    <a:pt x="8489" y="14383"/>
                    <a:pt x="8378" y="14347"/>
                    <a:pt x="8287" y="14270"/>
                  </a:cubicBezTo>
                  <a:cubicBezTo>
                    <a:pt x="8204" y="14211"/>
                    <a:pt x="8133" y="14128"/>
                    <a:pt x="8049" y="14056"/>
                  </a:cubicBezTo>
                  <a:cubicBezTo>
                    <a:pt x="7573" y="13842"/>
                    <a:pt x="7133" y="13580"/>
                    <a:pt x="6716" y="13258"/>
                  </a:cubicBezTo>
                  <a:cubicBezTo>
                    <a:pt x="5085" y="11973"/>
                    <a:pt x="4227" y="9984"/>
                    <a:pt x="3489" y="8091"/>
                  </a:cubicBezTo>
                  <a:cubicBezTo>
                    <a:pt x="3403" y="7871"/>
                    <a:pt x="3612" y="7703"/>
                    <a:pt x="3809" y="7703"/>
                  </a:cubicBezTo>
                  <a:cubicBezTo>
                    <a:pt x="3910" y="7703"/>
                    <a:pt x="4008" y="7748"/>
                    <a:pt x="4061" y="7853"/>
                  </a:cubicBezTo>
                  <a:cubicBezTo>
                    <a:pt x="4835" y="9341"/>
                    <a:pt x="5585" y="10949"/>
                    <a:pt x="6835" y="12103"/>
                  </a:cubicBezTo>
                  <a:lnTo>
                    <a:pt x="6847" y="12115"/>
                  </a:lnTo>
                  <a:cubicBezTo>
                    <a:pt x="6490" y="11222"/>
                    <a:pt x="6287" y="10258"/>
                    <a:pt x="6323" y="9472"/>
                  </a:cubicBezTo>
                  <a:cubicBezTo>
                    <a:pt x="6323" y="9353"/>
                    <a:pt x="6394" y="9246"/>
                    <a:pt x="6513" y="9198"/>
                  </a:cubicBezTo>
                  <a:cubicBezTo>
                    <a:pt x="6478" y="9170"/>
                    <a:pt x="6468" y="9128"/>
                    <a:pt x="6478" y="9128"/>
                  </a:cubicBezTo>
                  <a:lnTo>
                    <a:pt x="6478" y="9128"/>
                  </a:lnTo>
                  <a:cubicBezTo>
                    <a:pt x="6485" y="9128"/>
                    <a:pt x="6502" y="9146"/>
                    <a:pt x="6525" y="9198"/>
                  </a:cubicBezTo>
                  <a:cubicBezTo>
                    <a:pt x="6561" y="9185"/>
                    <a:pt x="6598" y="9179"/>
                    <a:pt x="6635" y="9179"/>
                  </a:cubicBezTo>
                  <a:cubicBezTo>
                    <a:pt x="6768" y="9179"/>
                    <a:pt x="6893" y="9261"/>
                    <a:pt x="6930" y="9401"/>
                  </a:cubicBezTo>
                  <a:cubicBezTo>
                    <a:pt x="7192" y="10198"/>
                    <a:pt x="7359" y="10996"/>
                    <a:pt x="7728" y="11770"/>
                  </a:cubicBezTo>
                  <a:cubicBezTo>
                    <a:pt x="7990" y="12282"/>
                    <a:pt x="8323" y="12723"/>
                    <a:pt x="8657" y="13187"/>
                  </a:cubicBezTo>
                  <a:cubicBezTo>
                    <a:pt x="9168" y="13343"/>
                    <a:pt x="9704" y="13423"/>
                    <a:pt x="10243" y="13423"/>
                  </a:cubicBezTo>
                  <a:cubicBezTo>
                    <a:pt x="10445" y="13423"/>
                    <a:pt x="10646" y="13412"/>
                    <a:pt x="10847" y="13389"/>
                  </a:cubicBezTo>
                  <a:cubicBezTo>
                    <a:pt x="10800" y="12484"/>
                    <a:pt x="10752" y="11580"/>
                    <a:pt x="10716" y="10687"/>
                  </a:cubicBezTo>
                  <a:cubicBezTo>
                    <a:pt x="8954" y="10401"/>
                    <a:pt x="7656" y="8901"/>
                    <a:pt x="7597" y="7127"/>
                  </a:cubicBezTo>
                  <a:cubicBezTo>
                    <a:pt x="7597" y="6901"/>
                    <a:pt x="7797" y="6771"/>
                    <a:pt x="7986" y="6771"/>
                  </a:cubicBezTo>
                  <a:cubicBezTo>
                    <a:pt x="8136" y="6771"/>
                    <a:pt x="8280" y="6853"/>
                    <a:pt x="8311" y="7031"/>
                  </a:cubicBezTo>
                  <a:cubicBezTo>
                    <a:pt x="8514" y="8151"/>
                    <a:pt x="9276" y="9091"/>
                    <a:pt x="10335" y="9496"/>
                  </a:cubicBezTo>
                  <a:cubicBezTo>
                    <a:pt x="10454" y="9532"/>
                    <a:pt x="10562" y="9556"/>
                    <a:pt x="10681" y="9567"/>
                  </a:cubicBezTo>
                  <a:cubicBezTo>
                    <a:pt x="10645" y="8615"/>
                    <a:pt x="10621" y="7662"/>
                    <a:pt x="10621" y="6722"/>
                  </a:cubicBezTo>
                  <a:cubicBezTo>
                    <a:pt x="10597" y="6496"/>
                    <a:pt x="10597" y="6258"/>
                    <a:pt x="10621" y="6031"/>
                  </a:cubicBezTo>
                  <a:lnTo>
                    <a:pt x="10621" y="5817"/>
                  </a:lnTo>
                  <a:cubicBezTo>
                    <a:pt x="9549" y="5305"/>
                    <a:pt x="8871" y="4233"/>
                    <a:pt x="8883" y="3043"/>
                  </a:cubicBezTo>
                  <a:cubicBezTo>
                    <a:pt x="8883" y="2838"/>
                    <a:pt x="9027" y="2739"/>
                    <a:pt x="9178" y="2739"/>
                  </a:cubicBezTo>
                  <a:cubicBezTo>
                    <a:pt x="9333" y="2739"/>
                    <a:pt x="9496" y="2843"/>
                    <a:pt x="9514" y="3043"/>
                  </a:cubicBezTo>
                  <a:cubicBezTo>
                    <a:pt x="9609" y="3817"/>
                    <a:pt x="10038" y="4495"/>
                    <a:pt x="10681" y="4912"/>
                  </a:cubicBezTo>
                  <a:cubicBezTo>
                    <a:pt x="10740" y="4055"/>
                    <a:pt x="10847" y="3210"/>
                    <a:pt x="11014" y="2364"/>
                  </a:cubicBezTo>
                  <a:cubicBezTo>
                    <a:pt x="11045" y="2187"/>
                    <a:pt x="11188" y="2108"/>
                    <a:pt x="11337" y="2108"/>
                  </a:cubicBezTo>
                  <a:cubicBezTo>
                    <a:pt x="11529" y="2108"/>
                    <a:pt x="11730" y="2238"/>
                    <a:pt x="11716" y="2459"/>
                  </a:cubicBezTo>
                  <a:cubicBezTo>
                    <a:pt x="11633" y="3388"/>
                    <a:pt x="11585" y="4341"/>
                    <a:pt x="11562" y="5281"/>
                  </a:cubicBezTo>
                  <a:lnTo>
                    <a:pt x="11562" y="5519"/>
                  </a:lnTo>
                  <a:cubicBezTo>
                    <a:pt x="11562" y="5543"/>
                    <a:pt x="11562" y="5579"/>
                    <a:pt x="11562" y="5603"/>
                  </a:cubicBezTo>
                  <a:cubicBezTo>
                    <a:pt x="11585" y="6067"/>
                    <a:pt x="11657" y="6603"/>
                    <a:pt x="11574" y="7055"/>
                  </a:cubicBezTo>
                  <a:cubicBezTo>
                    <a:pt x="11597" y="7222"/>
                    <a:pt x="11609" y="7389"/>
                    <a:pt x="11633" y="7555"/>
                  </a:cubicBezTo>
                  <a:cubicBezTo>
                    <a:pt x="12478" y="7222"/>
                    <a:pt x="13217" y="6650"/>
                    <a:pt x="13752" y="5912"/>
                  </a:cubicBezTo>
                  <a:cubicBezTo>
                    <a:pt x="14360" y="5019"/>
                    <a:pt x="14324" y="4198"/>
                    <a:pt x="14431" y="3186"/>
                  </a:cubicBezTo>
                  <a:cubicBezTo>
                    <a:pt x="14438" y="2956"/>
                    <a:pt x="14618" y="2831"/>
                    <a:pt x="14798" y="2831"/>
                  </a:cubicBezTo>
                  <a:cubicBezTo>
                    <a:pt x="14945" y="2831"/>
                    <a:pt x="15092" y="2914"/>
                    <a:pt x="15145" y="3090"/>
                  </a:cubicBezTo>
                  <a:cubicBezTo>
                    <a:pt x="15550" y="4055"/>
                    <a:pt x="15098" y="5353"/>
                    <a:pt x="14538" y="6234"/>
                  </a:cubicBezTo>
                  <a:cubicBezTo>
                    <a:pt x="15324" y="5888"/>
                    <a:pt x="15919" y="5234"/>
                    <a:pt x="16181" y="4412"/>
                  </a:cubicBezTo>
                  <a:cubicBezTo>
                    <a:pt x="16243" y="4222"/>
                    <a:pt x="16398" y="4138"/>
                    <a:pt x="16554" y="4138"/>
                  </a:cubicBezTo>
                  <a:cubicBezTo>
                    <a:pt x="16788" y="4138"/>
                    <a:pt x="17022" y="4326"/>
                    <a:pt x="16943" y="4626"/>
                  </a:cubicBezTo>
                  <a:cubicBezTo>
                    <a:pt x="16610" y="5793"/>
                    <a:pt x="15586" y="6615"/>
                    <a:pt x="14383" y="6698"/>
                  </a:cubicBezTo>
                  <a:cubicBezTo>
                    <a:pt x="14336" y="6698"/>
                    <a:pt x="14288" y="6686"/>
                    <a:pt x="14252" y="6650"/>
                  </a:cubicBezTo>
                  <a:cubicBezTo>
                    <a:pt x="13574" y="7496"/>
                    <a:pt x="12752" y="8008"/>
                    <a:pt x="11693" y="8115"/>
                  </a:cubicBezTo>
                  <a:cubicBezTo>
                    <a:pt x="11740" y="8674"/>
                    <a:pt x="11800" y="9234"/>
                    <a:pt x="11847" y="9794"/>
                  </a:cubicBezTo>
                  <a:cubicBezTo>
                    <a:pt x="12038" y="9889"/>
                    <a:pt x="12133" y="10115"/>
                    <a:pt x="12062" y="10329"/>
                  </a:cubicBezTo>
                  <a:cubicBezTo>
                    <a:pt x="12038" y="10413"/>
                    <a:pt x="11990" y="10508"/>
                    <a:pt x="11919" y="10568"/>
                  </a:cubicBezTo>
                  <a:cubicBezTo>
                    <a:pt x="12097" y="12830"/>
                    <a:pt x="12240" y="15092"/>
                    <a:pt x="12419" y="17354"/>
                  </a:cubicBezTo>
                  <a:cubicBezTo>
                    <a:pt x="12836" y="17152"/>
                    <a:pt x="13229" y="16890"/>
                    <a:pt x="13562" y="16580"/>
                  </a:cubicBezTo>
                  <a:cubicBezTo>
                    <a:pt x="13502" y="16461"/>
                    <a:pt x="13467" y="16330"/>
                    <a:pt x="13490" y="16199"/>
                  </a:cubicBezTo>
                  <a:cubicBezTo>
                    <a:pt x="13788" y="14413"/>
                    <a:pt x="14026" y="12699"/>
                    <a:pt x="13800" y="10901"/>
                  </a:cubicBezTo>
                  <a:cubicBezTo>
                    <a:pt x="13773" y="10682"/>
                    <a:pt x="13965" y="10559"/>
                    <a:pt x="14154" y="10559"/>
                  </a:cubicBezTo>
                  <a:cubicBezTo>
                    <a:pt x="14305" y="10559"/>
                    <a:pt x="14454" y="10637"/>
                    <a:pt x="14491" y="10806"/>
                  </a:cubicBezTo>
                  <a:cubicBezTo>
                    <a:pt x="14788" y="12175"/>
                    <a:pt x="14943" y="13616"/>
                    <a:pt x="14788" y="15020"/>
                  </a:cubicBezTo>
                  <a:cubicBezTo>
                    <a:pt x="14824" y="14949"/>
                    <a:pt x="14872" y="14878"/>
                    <a:pt x="14907" y="14782"/>
                  </a:cubicBezTo>
                  <a:cubicBezTo>
                    <a:pt x="15538" y="13556"/>
                    <a:pt x="15622" y="12020"/>
                    <a:pt x="16336" y="10841"/>
                  </a:cubicBezTo>
                  <a:cubicBezTo>
                    <a:pt x="16374" y="10770"/>
                    <a:pt x="16460" y="10732"/>
                    <a:pt x="16545" y="10732"/>
                  </a:cubicBezTo>
                  <a:cubicBezTo>
                    <a:pt x="16644" y="10732"/>
                    <a:pt x="16740" y="10785"/>
                    <a:pt x="16753" y="10901"/>
                  </a:cubicBezTo>
                  <a:cubicBezTo>
                    <a:pt x="16836" y="11627"/>
                    <a:pt x="16777" y="12365"/>
                    <a:pt x="16574" y="13080"/>
                  </a:cubicBezTo>
                  <a:cubicBezTo>
                    <a:pt x="17300" y="12842"/>
                    <a:pt x="17908" y="12199"/>
                    <a:pt x="18205" y="11508"/>
                  </a:cubicBezTo>
                  <a:cubicBezTo>
                    <a:pt x="18336" y="11211"/>
                    <a:pt x="18312" y="10722"/>
                    <a:pt x="18634" y="10556"/>
                  </a:cubicBezTo>
                  <a:cubicBezTo>
                    <a:pt x="18685" y="10530"/>
                    <a:pt x="18739" y="10518"/>
                    <a:pt x="18791" y="10518"/>
                  </a:cubicBezTo>
                  <a:cubicBezTo>
                    <a:pt x="18935" y="10518"/>
                    <a:pt x="19070" y="10607"/>
                    <a:pt x="19122" y="10746"/>
                  </a:cubicBezTo>
                  <a:cubicBezTo>
                    <a:pt x="19432" y="11341"/>
                    <a:pt x="18777" y="12401"/>
                    <a:pt x="18360" y="12806"/>
                  </a:cubicBezTo>
                  <a:cubicBezTo>
                    <a:pt x="17860" y="13282"/>
                    <a:pt x="17122" y="13520"/>
                    <a:pt x="16431" y="13568"/>
                  </a:cubicBezTo>
                  <a:cubicBezTo>
                    <a:pt x="16229" y="14235"/>
                    <a:pt x="15943" y="14866"/>
                    <a:pt x="15598" y="15473"/>
                  </a:cubicBezTo>
                  <a:cubicBezTo>
                    <a:pt x="14907" y="16687"/>
                    <a:pt x="13883" y="17604"/>
                    <a:pt x="12562" y="18045"/>
                  </a:cubicBezTo>
                  <a:cubicBezTo>
                    <a:pt x="12545" y="18053"/>
                    <a:pt x="12522" y="18062"/>
                    <a:pt x="12498" y="18062"/>
                  </a:cubicBezTo>
                  <a:cubicBezTo>
                    <a:pt x="12487" y="18062"/>
                    <a:pt x="12477" y="18060"/>
                    <a:pt x="12467" y="18057"/>
                  </a:cubicBezTo>
                  <a:lnTo>
                    <a:pt x="12467" y="18057"/>
                  </a:lnTo>
                  <a:lnTo>
                    <a:pt x="12514" y="18640"/>
                  </a:lnTo>
                  <a:cubicBezTo>
                    <a:pt x="12526" y="18747"/>
                    <a:pt x="12538" y="18854"/>
                    <a:pt x="12538" y="18961"/>
                  </a:cubicBezTo>
                  <a:cubicBezTo>
                    <a:pt x="12765" y="19001"/>
                    <a:pt x="12993" y="19020"/>
                    <a:pt x="13219" y="19020"/>
                  </a:cubicBezTo>
                  <a:cubicBezTo>
                    <a:pt x="13812" y="19020"/>
                    <a:pt x="14394" y="18887"/>
                    <a:pt x="14919" y="18628"/>
                  </a:cubicBezTo>
                  <a:cubicBezTo>
                    <a:pt x="15598" y="18259"/>
                    <a:pt x="15967" y="17628"/>
                    <a:pt x="16491" y="17116"/>
                  </a:cubicBezTo>
                  <a:cubicBezTo>
                    <a:pt x="16540" y="17075"/>
                    <a:pt x="16597" y="17056"/>
                    <a:pt x="16653" y="17056"/>
                  </a:cubicBezTo>
                  <a:cubicBezTo>
                    <a:pt x="16773" y="17056"/>
                    <a:pt x="16887" y="17144"/>
                    <a:pt x="16896" y="17283"/>
                  </a:cubicBezTo>
                  <a:cubicBezTo>
                    <a:pt x="17003" y="18295"/>
                    <a:pt x="16015" y="19128"/>
                    <a:pt x="15193" y="19521"/>
                  </a:cubicBezTo>
                  <a:cubicBezTo>
                    <a:pt x="14737" y="19730"/>
                    <a:pt x="14260" y="19848"/>
                    <a:pt x="13790" y="19848"/>
                  </a:cubicBezTo>
                  <a:cubicBezTo>
                    <a:pt x="13377" y="19848"/>
                    <a:pt x="12970" y="19757"/>
                    <a:pt x="12586" y="19557"/>
                  </a:cubicBezTo>
                  <a:lnTo>
                    <a:pt x="12586" y="19557"/>
                  </a:lnTo>
                  <a:cubicBezTo>
                    <a:pt x="12597" y="19688"/>
                    <a:pt x="12609" y="19807"/>
                    <a:pt x="12621" y="19926"/>
                  </a:cubicBezTo>
                  <a:cubicBezTo>
                    <a:pt x="12836" y="20224"/>
                    <a:pt x="13098" y="20485"/>
                    <a:pt x="13407" y="20700"/>
                  </a:cubicBezTo>
                  <a:cubicBezTo>
                    <a:pt x="13455" y="20759"/>
                    <a:pt x="13502" y="20807"/>
                    <a:pt x="13550" y="20855"/>
                  </a:cubicBezTo>
                  <a:cubicBezTo>
                    <a:pt x="14117" y="21413"/>
                    <a:pt x="14834" y="21668"/>
                    <a:pt x="15550" y="21668"/>
                  </a:cubicBezTo>
                  <a:cubicBezTo>
                    <a:pt x="16696" y="21668"/>
                    <a:pt x="17840" y="21012"/>
                    <a:pt x="18360" y="19890"/>
                  </a:cubicBezTo>
                  <a:cubicBezTo>
                    <a:pt x="18813" y="18902"/>
                    <a:pt x="18765" y="17747"/>
                    <a:pt x="18229" y="16806"/>
                  </a:cubicBezTo>
                  <a:cubicBezTo>
                    <a:pt x="18432" y="16735"/>
                    <a:pt x="18646" y="16652"/>
                    <a:pt x="18836" y="16544"/>
                  </a:cubicBezTo>
                  <a:cubicBezTo>
                    <a:pt x="19979" y="16163"/>
                    <a:pt x="20837" y="15223"/>
                    <a:pt x="21134" y="14068"/>
                  </a:cubicBezTo>
                  <a:cubicBezTo>
                    <a:pt x="21253" y="13651"/>
                    <a:pt x="21301" y="13235"/>
                    <a:pt x="21277" y="12806"/>
                  </a:cubicBezTo>
                  <a:cubicBezTo>
                    <a:pt x="21658" y="11830"/>
                    <a:pt x="21670" y="10746"/>
                    <a:pt x="21325" y="9758"/>
                  </a:cubicBezTo>
                  <a:cubicBezTo>
                    <a:pt x="21158" y="9282"/>
                    <a:pt x="20920" y="8829"/>
                    <a:pt x="20610" y="8424"/>
                  </a:cubicBezTo>
                  <a:cubicBezTo>
                    <a:pt x="20063" y="7365"/>
                    <a:pt x="19158" y="6531"/>
                    <a:pt x="18062" y="6079"/>
                  </a:cubicBezTo>
                  <a:cubicBezTo>
                    <a:pt x="18182" y="5603"/>
                    <a:pt x="18205" y="5115"/>
                    <a:pt x="18146" y="4626"/>
                  </a:cubicBezTo>
                  <a:cubicBezTo>
                    <a:pt x="18205" y="3745"/>
                    <a:pt x="17943" y="2864"/>
                    <a:pt x="17420" y="2150"/>
                  </a:cubicBezTo>
                  <a:cubicBezTo>
                    <a:pt x="17277" y="1959"/>
                    <a:pt x="17122" y="1769"/>
                    <a:pt x="16943" y="1614"/>
                  </a:cubicBezTo>
                  <a:cubicBezTo>
                    <a:pt x="16931" y="1555"/>
                    <a:pt x="16908" y="1495"/>
                    <a:pt x="16884" y="1447"/>
                  </a:cubicBezTo>
                  <a:cubicBezTo>
                    <a:pt x="16521" y="657"/>
                    <a:pt x="15731" y="271"/>
                    <a:pt x="14923" y="271"/>
                  </a:cubicBezTo>
                  <a:cubicBezTo>
                    <a:pt x="14538" y="271"/>
                    <a:pt x="14149" y="358"/>
                    <a:pt x="13800" y="531"/>
                  </a:cubicBezTo>
                  <a:cubicBezTo>
                    <a:pt x="13371" y="531"/>
                    <a:pt x="12943" y="638"/>
                    <a:pt x="12562" y="852"/>
                  </a:cubicBezTo>
                  <a:cubicBezTo>
                    <a:pt x="12252" y="1031"/>
                    <a:pt x="11966" y="1269"/>
                    <a:pt x="11728" y="1543"/>
                  </a:cubicBezTo>
                  <a:cubicBezTo>
                    <a:pt x="11324" y="983"/>
                    <a:pt x="10776" y="531"/>
                    <a:pt x="10133" y="257"/>
                  </a:cubicBezTo>
                  <a:cubicBezTo>
                    <a:pt x="9701" y="80"/>
                    <a:pt x="9290" y="0"/>
                    <a:pt x="890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217904" y="163998"/>
              <a:ext cx="520804" cy="960068"/>
            </a:xfrm>
            <a:custGeom>
              <a:rect b="b" l="l" r="r" t="t"/>
              <a:pathLst>
                <a:path extrusionOk="0" h="29967" w="16042">
                  <a:moveTo>
                    <a:pt x="7946" y="0"/>
                  </a:moveTo>
                  <a:cubicBezTo>
                    <a:pt x="7793" y="0"/>
                    <a:pt x="7644" y="81"/>
                    <a:pt x="7612" y="255"/>
                  </a:cubicBezTo>
                  <a:cubicBezTo>
                    <a:pt x="7445" y="1101"/>
                    <a:pt x="7338" y="1946"/>
                    <a:pt x="7290" y="2803"/>
                  </a:cubicBezTo>
                  <a:cubicBezTo>
                    <a:pt x="6636" y="2386"/>
                    <a:pt x="6207" y="1708"/>
                    <a:pt x="6112" y="934"/>
                  </a:cubicBezTo>
                  <a:cubicBezTo>
                    <a:pt x="6088" y="730"/>
                    <a:pt x="5925" y="626"/>
                    <a:pt x="5769" y="626"/>
                  </a:cubicBezTo>
                  <a:cubicBezTo>
                    <a:pt x="5615" y="626"/>
                    <a:pt x="5469" y="727"/>
                    <a:pt x="5469" y="934"/>
                  </a:cubicBezTo>
                  <a:cubicBezTo>
                    <a:pt x="5457" y="2113"/>
                    <a:pt x="6135" y="3196"/>
                    <a:pt x="7207" y="3696"/>
                  </a:cubicBezTo>
                  <a:lnTo>
                    <a:pt x="7207" y="3922"/>
                  </a:lnTo>
                  <a:cubicBezTo>
                    <a:pt x="7195" y="4149"/>
                    <a:pt x="7195" y="4375"/>
                    <a:pt x="7207" y="4613"/>
                  </a:cubicBezTo>
                  <a:cubicBezTo>
                    <a:pt x="7207" y="5554"/>
                    <a:pt x="7231" y="6506"/>
                    <a:pt x="7267" y="7459"/>
                  </a:cubicBezTo>
                  <a:cubicBezTo>
                    <a:pt x="7148" y="7447"/>
                    <a:pt x="7040" y="7423"/>
                    <a:pt x="6933" y="7387"/>
                  </a:cubicBezTo>
                  <a:cubicBezTo>
                    <a:pt x="5862" y="6970"/>
                    <a:pt x="5100" y="6042"/>
                    <a:pt x="4897" y="4923"/>
                  </a:cubicBezTo>
                  <a:cubicBezTo>
                    <a:pt x="4866" y="4745"/>
                    <a:pt x="4725" y="4666"/>
                    <a:pt x="4578" y="4666"/>
                  </a:cubicBezTo>
                  <a:cubicBezTo>
                    <a:pt x="4388" y="4666"/>
                    <a:pt x="4188" y="4797"/>
                    <a:pt x="4195" y="5018"/>
                  </a:cubicBezTo>
                  <a:cubicBezTo>
                    <a:pt x="4242" y="6792"/>
                    <a:pt x="5552" y="8292"/>
                    <a:pt x="7302" y="8566"/>
                  </a:cubicBezTo>
                  <a:cubicBezTo>
                    <a:pt x="7338" y="9471"/>
                    <a:pt x="7386" y="10376"/>
                    <a:pt x="7433" y="11269"/>
                  </a:cubicBezTo>
                  <a:cubicBezTo>
                    <a:pt x="7221" y="11293"/>
                    <a:pt x="7008" y="11305"/>
                    <a:pt x="6796" y="11305"/>
                  </a:cubicBezTo>
                  <a:cubicBezTo>
                    <a:pt x="6272" y="11305"/>
                    <a:pt x="5751" y="11231"/>
                    <a:pt x="5243" y="11078"/>
                  </a:cubicBezTo>
                  <a:cubicBezTo>
                    <a:pt x="4921" y="10614"/>
                    <a:pt x="4576" y="10173"/>
                    <a:pt x="4326" y="9661"/>
                  </a:cubicBezTo>
                  <a:cubicBezTo>
                    <a:pt x="3945" y="8887"/>
                    <a:pt x="3790" y="8090"/>
                    <a:pt x="3528" y="7292"/>
                  </a:cubicBezTo>
                  <a:cubicBezTo>
                    <a:pt x="3481" y="7152"/>
                    <a:pt x="3354" y="7070"/>
                    <a:pt x="3221" y="7070"/>
                  </a:cubicBezTo>
                  <a:cubicBezTo>
                    <a:pt x="3184" y="7070"/>
                    <a:pt x="3147" y="7077"/>
                    <a:pt x="3111" y="7089"/>
                  </a:cubicBezTo>
                  <a:lnTo>
                    <a:pt x="3099" y="7089"/>
                  </a:lnTo>
                  <a:cubicBezTo>
                    <a:pt x="2980" y="7137"/>
                    <a:pt x="2909" y="7244"/>
                    <a:pt x="2909" y="7363"/>
                  </a:cubicBezTo>
                  <a:cubicBezTo>
                    <a:pt x="2873" y="8137"/>
                    <a:pt x="3076" y="9114"/>
                    <a:pt x="3433" y="10006"/>
                  </a:cubicBezTo>
                  <a:lnTo>
                    <a:pt x="3421" y="9995"/>
                  </a:lnTo>
                  <a:cubicBezTo>
                    <a:pt x="2183" y="8828"/>
                    <a:pt x="1421" y="7232"/>
                    <a:pt x="647" y="5744"/>
                  </a:cubicBezTo>
                  <a:cubicBezTo>
                    <a:pt x="594" y="5639"/>
                    <a:pt x="497" y="5594"/>
                    <a:pt x="398" y="5594"/>
                  </a:cubicBezTo>
                  <a:cubicBezTo>
                    <a:pt x="205" y="5594"/>
                    <a:pt x="1" y="5762"/>
                    <a:pt x="87" y="5982"/>
                  </a:cubicBezTo>
                  <a:cubicBezTo>
                    <a:pt x="813" y="7887"/>
                    <a:pt x="1671" y="9852"/>
                    <a:pt x="3314" y="11149"/>
                  </a:cubicBezTo>
                  <a:cubicBezTo>
                    <a:pt x="3719" y="11471"/>
                    <a:pt x="4171" y="11733"/>
                    <a:pt x="4635" y="11935"/>
                  </a:cubicBezTo>
                  <a:cubicBezTo>
                    <a:pt x="4719" y="12019"/>
                    <a:pt x="4802" y="12090"/>
                    <a:pt x="4885" y="12161"/>
                  </a:cubicBezTo>
                  <a:cubicBezTo>
                    <a:pt x="4969" y="12231"/>
                    <a:pt x="5076" y="12268"/>
                    <a:pt x="5184" y="12268"/>
                  </a:cubicBezTo>
                  <a:cubicBezTo>
                    <a:pt x="5262" y="12268"/>
                    <a:pt x="5340" y="12249"/>
                    <a:pt x="5409" y="12209"/>
                  </a:cubicBezTo>
                  <a:cubicBezTo>
                    <a:pt x="5764" y="12321"/>
                    <a:pt x="6129" y="12375"/>
                    <a:pt x="6493" y="12375"/>
                  </a:cubicBezTo>
                  <a:cubicBezTo>
                    <a:pt x="6825" y="12375"/>
                    <a:pt x="7157" y="12330"/>
                    <a:pt x="7481" y="12245"/>
                  </a:cubicBezTo>
                  <a:cubicBezTo>
                    <a:pt x="7552" y="13674"/>
                    <a:pt x="7636" y="15090"/>
                    <a:pt x="7683" y="16519"/>
                  </a:cubicBezTo>
                  <a:cubicBezTo>
                    <a:pt x="7493" y="16460"/>
                    <a:pt x="7302" y="16388"/>
                    <a:pt x="7124" y="16305"/>
                  </a:cubicBezTo>
                  <a:cubicBezTo>
                    <a:pt x="6647" y="16067"/>
                    <a:pt x="6195" y="15805"/>
                    <a:pt x="5778" y="15495"/>
                  </a:cubicBezTo>
                  <a:cubicBezTo>
                    <a:pt x="4838" y="14781"/>
                    <a:pt x="4028" y="13912"/>
                    <a:pt x="3397" y="12912"/>
                  </a:cubicBezTo>
                  <a:cubicBezTo>
                    <a:pt x="3356" y="12849"/>
                    <a:pt x="3290" y="12822"/>
                    <a:pt x="3224" y="12822"/>
                  </a:cubicBezTo>
                  <a:cubicBezTo>
                    <a:pt x="3102" y="12822"/>
                    <a:pt x="2981" y="12919"/>
                    <a:pt x="3028" y="13066"/>
                  </a:cubicBezTo>
                  <a:cubicBezTo>
                    <a:pt x="3040" y="13090"/>
                    <a:pt x="3052" y="13114"/>
                    <a:pt x="3052" y="13138"/>
                  </a:cubicBezTo>
                  <a:cubicBezTo>
                    <a:pt x="3064" y="13150"/>
                    <a:pt x="3064" y="13162"/>
                    <a:pt x="3064" y="13174"/>
                  </a:cubicBezTo>
                  <a:cubicBezTo>
                    <a:pt x="3349" y="14031"/>
                    <a:pt x="3802" y="14817"/>
                    <a:pt x="4397" y="15495"/>
                  </a:cubicBezTo>
                  <a:cubicBezTo>
                    <a:pt x="4302" y="15483"/>
                    <a:pt x="4230" y="15460"/>
                    <a:pt x="4171" y="15448"/>
                  </a:cubicBezTo>
                  <a:cubicBezTo>
                    <a:pt x="3183" y="15150"/>
                    <a:pt x="2373" y="14531"/>
                    <a:pt x="1694" y="13769"/>
                  </a:cubicBezTo>
                  <a:cubicBezTo>
                    <a:pt x="1634" y="13702"/>
                    <a:pt x="1565" y="13674"/>
                    <a:pt x="1499" y="13674"/>
                  </a:cubicBezTo>
                  <a:cubicBezTo>
                    <a:pt x="1306" y="13674"/>
                    <a:pt x="1133" y="13913"/>
                    <a:pt x="1230" y="14126"/>
                  </a:cubicBezTo>
                  <a:cubicBezTo>
                    <a:pt x="1885" y="15543"/>
                    <a:pt x="3361" y="16436"/>
                    <a:pt x="4897" y="16567"/>
                  </a:cubicBezTo>
                  <a:cubicBezTo>
                    <a:pt x="5052" y="16567"/>
                    <a:pt x="5207" y="16483"/>
                    <a:pt x="5290" y="16352"/>
                  </a:cubicBezTo>
                  <a:cubicBezTo>
                    <a:pt x="5945" y="16900"/>
                    <a:pt x="6862" y="17531"/>
                    <a:pt x="7743" y="17746"/>
                  </a:cubicBezTo>
                  <a:cubicBezTo>
                    <a:pt x="7755" y="18186"/>
                    <a:pt x="7779" y="18615"/>
                    <a:pt x="7790" y="19043"/>
                  </a:cubicBezTo>
                  <a:cubicBezTo>
                    <a:pt x="7850" y="20353"/>
                    <a:pt x="7921" y="21675"/>
                    <a:pt x="7993" y="22984"/>
                  </a:cubicBezTo>
                  <a:lnTo>
                    <a:pt x="8183" y="26294"/>
                  </a:lnTo>
                  <a:cubicBezTo>
                    <a:pt x="8243" y="27342"/>
                    <a:pt x="8207" y="28461"/>
                    <a:pt x="8505" y="29461"/>
                  </a:cubicBezTo>
                  <a:cubicBezTo>
                    <a:pt x="8598" y="29783"/>
                    <a:pt x="8925" y="29967"/>
                    <a:pt x="9235" y="29967"/>
                  </a:cubicBezTo>
                  <a:cubicBezTo>
                    <a:pt x="9522" y="29967"/>
                    <a:pt x="9793" y="29810"/>
                    <a:pt x="9850" y="29461"/>
                  </a:cubicBezTo>
                  <a:cubicBezTo>
                    <a:pt x="10029" y="28425"/>
                    <a:pt x="9874" y="27342"/>
                    <a:pt x="9803" y="26294"/>
                  </a:cubicBezTo>
                  <a:lnTo>
                    <a:pt x="9588" y="22984"/>
                  </a:lnTo>
                  <a:cubicBezTo>
                    <a:pt x="9481" y="21258"/>
                    <a:pt x="9350" y="19531"/>
                    <a:pt x="9219" y="17805"/>
                  </a:cubicBezTo>
                  <a:cubicBezTo>
                    <a:pt x="9207" y="17686"/>
                    <a:pt x="9195" y="17567"/>
                    <a:pt x="9183" y="17436"/>
                  </a:cubicBezTo>
                  <a:lnTo>
                    <a:pt x="9183" y="17436"/>
                  </a:lnTo>
                  <a:cubicBezTo>
                    <a:pt x="9577" y="17644"/>
                    <a:pt x="9988" y="17738"/>
                    <a:pt x="10403" y="17738"/>
                  </a:cubicBezTo>
                  <a:cubicBezTo>
                    <a:pt x="10868" y="17738"/>
                    <a:pt x="11338" y="17620"/>
                    <a:pt x="11791" y="17412"/>
                  </a:cubicBezTo>
                  <a:cubicBezTo>
                    <a:pt x="12624" y="17031"/>
                    <a:pt x="13601" y="16198"/>
                    <a:pt x="13494" y="15174"/>
                  </a:cubicBezTo>
                  <a:cubicBezTo>
                    <a:pt x="13485" y="15035"/>
                    <a:pt x="13371" y="14947"/>
                    <a:pt x="13251" y="14947"/>
                  </a:cubicBezTo>
                  <a:cubicBezTo>
                    <a:pt x="13195" y="14947"/>
                    <a:pt x="13138" y="14966"/>
                    <a:pt x="13089" y="15007"/>
                  </a:cubicBezTo>
                  <a:cubicBezTo>
                    <a:pt x="12565" y="15519"/>
                    <a:pt x="12196" y="16162"/>
                    <a:pt x="11529" y="16519"/>
                  </a:cubicBezTo>
                  <a:cubicBezTo>
                    <a:pt x="10995" y="16778"/>
                    <a:pt x="10410" y="16911"/>
                    <a:pt x="9822" y="16911"/>
                  </a:cubicBezTo>
                  <a:cubicBezTo>
                    <a:pt x="9597" y="16911"/>
                    <a:pt x="9371" y="16892"/>
                    <a:pt x="9148" y="16853"/>
                  </a:cubicBezTo>
                  <a:cubicBezTo>
                    <a:pt x="9136" y="16745"/>
                    <a:pt x="9124" y="16638"/>
                    <a:pt x="9112" y="16531"/>
                  </a:cubicBezTo>
                  <a:lnTo>
                    <a:pt x="9076" y="15960"/>
                  </a:lnTo>
                  <a:cubicBezTo>
                    <a:pt x="9100" y="15960"/>
                    <a:pt x="9136" y="15948"/>
                    <a:pt x="9160" y="15936"/>
                  </a:cubicBezTo>
                  <a:cubicBezTo>
                    <a:pt x="10493" y="15495"/>
                    <a:pt x="11517" y="14578"/>
                    <a:pt x="12196" y="13364"/>
                  </a:cubicBezTo>
                  <a:cubicBezTo>
                    <a:pt x="12541" y="12757"/>
                    <a:pt x="12827" y="12126"/>
                    <a:pt x="13041" y="11459"/>
                  </a:cubicBezTo>
                  <a:cubicBezTo>
                    <a:pt x="13732" y="11411"/>
                    <a:pt x="14458" y="11173"/>
                    <a:pt x="14958" y="10697"/>
                  </a:cubicBezTo>
                  <a:cubicBezTo>
                    <a:pt x="15375" y="10304"/>
                    <a:pt x="16041" y="9244"/>
                    <a:pt x="15720" y="8637"/>
                  </a:cubicBezTo>
                  <a:cubicBezTo>
                    <a:pt x="15668" y="8498"/>
                    <a:pt x="15532" y="8409"/>
                    <a:pt x="15389" y="8409"/>
                  </a:cubicBezTo>
                  <a:cubicBezTo>
                    <a:pt x="15337" y="8409"/>
                    <a:pt x="15283" y="8421"/>
                    <a:pt x="15232" y="8447"/>
                  </a:cubicBezTo>
                  <a:cubicBezTo>
                    <a:pt x="14910" y="8613"/>
                    <a:pt x="14934" y="9102"/>
                    <a:pt x="14803" y="9399"/>
                  </a:cubicBezTo>
                  <a:cubicBezTo>
                    <a:pt x="14506" y="10102"/>
                    <a:pt x="13898" y="10733"/>
                    <a:pt x="13172" y="10971"/>
                  </a:cubicBezTo>
                  <a:cubicBezTo>
                    <a:pt x="13374" y="10268"/>
                    <a:pt x="13434" y="9530"/>
                    <a:pt x="13363" y="8804"/>
                  </a:cubicBezTo>
                  <a:cubicBezTo>
                    <a:pt x="13343" y="8688"/>
                    <a:pt x="13247" y="8635"/>
                    <a:pt x="13148" y="8635"/>
                  </a:cubicBezTo>
                  <a:cubicBezTo>
                    <a:pt x="13064" y="8635"/>
                    <a:pt x="12978" y="8673"/>
                    <a:pt x="12934" y="8744"/>
                  </a:cubicBezTo>
                  <a:cubicBezTo>
                    <a:pt x="12231" y="9923"/>
                    <a:pt x="12136" y="11447"/>
                    <a:pt x="11505" y="12685"/>
                  </a:cubicBezTo>
                  <a:cubicBezTo>
                    <a:pt x="11469" y="12769"/>
                    <a:pt x="11422" y="12840"/>
                    <a:pt x="11386" y="12923"/>
                  </a:cubicBezTo>
                  <a:cubicBezTo>
                    <a:pt x="11541" y="11519"/>
                    <a:pt x="11386" y="10078"/>
                    <a:pt x="11088" y="8709"/>
                  </a:cubicBezTo>
                  <a:cubicBezTo>
                    <a:pt x="11052" y="8540"/>
                    <a:pt x="10903" y="8462"/>
                    <a:pt x="10752" y="8462"/>
                  </a:cubicBezTo>
                  <a:cubicBezTo>
                    <a:pt x="10563" y="8462"/>
                    <a:pt x="10371" y="8585"/>
                    <a:pt x="10398" y="8804"/>
                  </a:cubicBezTo>
                  <a:cubicBezTo>
                    <a:pt x="10624" y="10602"/>
                    <a:pt x="10386" y="12316"/>
                    <a:pt x="10100" y="14102"/>
                  </a:cubicBezTo>
                  <a:cubicBezTo>
                    <a:pt x="10065" y="14233"/>
                    <a:pt x="10100" y="14364"/>
                    <a:pt x="10172" y="14483"/>
                  </a:cubicBezTo>
                  <a:cubicBezTo>
                    <a:pt x="9826" y="14793"/>
                    <a:pt x="9434" y="15055"/>
                    <a:pt x="9017" y="15245"/>
                  </a:cubicBezTo>
                  <a:cubicBezTo>
                    <a:pt x="8838" y="12995"/>
                    <a:pt x="8695" y="10733"/>
                    <a:pt x="8517" y="8471"/>
                  </a:cubicBezTo>
                  <a:cubicBezTo>
                    <a:pt x="8588" y="8399"/>
                    <a:pt x="8636" y="8316"/>
                    <a:pt x="8660" y="8221"/>
                  </a:cubicBezTo>
                  <a:cubicBezTo>
                    <a:pt x="8731" y="8018"/>
                    <a:pt x="8636" y="7792"/>
                    <a:pt x="8445" y="7697"/>
                  </a:cubicBezTo>
                  <a:cubicBezTo>
                    <a:pt x="8398" y="7137"/>
                    <a:pt x="8338" y="6577"/>
                    <a:pt x="8291" y="6018"/>
                  </a:cubicBezTo>
                  <a:cubicBezTo>
                    <a:pt x="9350" y="5911"/>
                    <a:pt x="10172" y="5399"/>
                    <a:pt x="10850" y="4553"/>
                  </a:cubicBezTo>
                  <a:cubicBezTo>
                    <a:pt x="10886" y="4577"/>
                    <a:pt x="10934" y="4601"/>
                    <a:pt x="10981" y="4601"/>
                  </a:cubicBezTo>
                  <a:cubicBezTo>
                    <a:pt x="12184" y="4518"/>
                    <a:pt x="13220" y="3684"/>
                    <a:pt x="13553" y="2517"/>
                  </a:cubicBezTo>
                  <a:cubicBezTo>
                    <a:pt x="13631" y="2219"/>
                    <a:pt x="13400" y="2031"/>
                    <a:pt x="13166" y="2031"/>
                  </a:cubicBezTo>
                  <a:cubicBezTo>
                    <a:pt x="13007" y="2031"/>
                    <a:pt x="12847" y="2118"/>
                    <a:pt x="12779" y="2315"/>
                  </a:cubicBezTo>
                  <a:cubicBezTo>
                    <a:pt x="12517" y="3125"/>
                    <a:pt x="11922" y="3791"/>
                    <a:pt x="11148" y="4137"/>
                  </a:cubicBezTo>
                  <a:cubicBezTo>
                    <a:pt x="11708" y="3244"/>
                    <a:pt x="12148" y="1958"/>
                    <a:pt x="11743" y="982"/>
                  </a:cubicBezTo>
                  <a:cubicBezTo>
                    <a:pt x="11690" y="805"/>
                    <a:pt x="11543" y="722"/>
                    <a:pt x="11396" y="722"/>
                  </a:cubicBezTo>
                  <a:cubicBezTo>
                    <a:pt x="11216" y="722"/>
                    <a:pt x="11036" y="847"/>
                    <a:pt x="11029" y="1077"/>
                  </a:cubicBezTo>
                  <a:cubicBezTo>
                    <a:pt x="10934" y="2101"/>
                    <a:pt x="10969" y="2910"/>
                    <a:pt x="10350" y="3815"/>
                  </a:cubicBezTo>
                  <a:cubicBezTo>
                    <a:pt x="9815" y="4553"/>
                    <a:pt x="9076" y="5125"/>
                    <a:pt x="8231" y="5458"/>
                  </a:cubicBezTo>
                  <a:cubicBezTo>
                    <a:pt x="8219" y="5292"/>
                    <a:pt x="8195" y="5125"/>
                    <a:pt x="8183" y="4958"/>
                  </a:cubicBezTo>
                  <a:cubicBezTo>
                    <a:pt x="8255" y="4494"/>
                    <a:pt x="8195" y="3970"/>
                    <a:pt x="8160" y="3494"/>
                  </a:cubicBezTo>
                  <a:cubicBezTo>
                    <a:pt x="8171" y="3470"/>
                    <a:pt x="8171" y="3446"/>
                    <a:pt x="8160" y="3410"/>
                  </a:cubicBezTo>
                  <a:lnTo>
                    <a:pt x="8160" y="3184"/>
                  </a:lnTo>
                  <a:cubicBezTo>
                    <a:pt x="8183" y="2244"/>
                    <a:pt x="8231" y="1291"/>
                    <a:pt x="8314" y="351"/>
                  </a:cubicBezTo>
                  <a:cubicBezTo>
                    <a:pt x="8334" y="126"/>
                    <a:pt x="8137" y="0"/>
                    <a:pt x="7946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809475" y="688612"/>
              <a:ext cx="275628" cy="166371"/>
            </a:xfrm>
            <a:custGeom>
              <a:rect b="b" l="l" r="r" t="t"/>
              <a:pathLst>
                <a:path extrusionOk="0" h="5193" w="8490">
                  <a:moveTo>
                    <a:pt x="5638" y="0"/>
                  </a:moveTo>
                  <a:cubicBezTo>
                    <a:pt x="5388" y="0"/>
                    <a:pt x="5129" y="93"/>
                    <a:pt x="4930" y="263"/>
                  </a:cubicBezTo>
                  <a:cubicBezTo>
                    <a:pt x="4560" y="549"/>
                    <a:pt x="4239" y="906"/>
                    <a:pt x="4001" y="1311"/>
                  </a:cubicBezTo>
                  <a:cubicBezTo>
                    <a:pt x="3489" y="1716"/>
                    <a:pt x="2882" y="1990"/>
                    <a:pt x="2251" y="2121"/>
                  </a:cubicBezTo>
                  <a:cubicBezTo>
                    <a:pt x="1548" y="2275"/>
                    <a:pt x="798" y="2442"/>
                    <a:pt x="381" y="3061"/>
                  </a:cubicBezTo>
                  <a:cubicBezTo>
                    <a:pt x="12" y="3609"/>
                    <a:pt x="0" y="4109"/>
                    <a:pt x="215" y="4538"/>
                  </a:cubicBezTo>
                  <a:cubicBezTo>
                    <a:pt x="262" y="4323"/>
                    <a:pt x="393" y="4145"/>
                    <a:pt x="572" y="4026"/>
                  </a:cubicBezTo>
                  <a:cubicBezTo>
                    <a:pt x="548" y="3918"/>
                    <a:pt x="608" y="3799"/>
                    <a:pt x="715" y="3764"/>
                  </a:cubicBezTo>
                  <a:cubicBezTo>
                    <a:pt x="1898" y="3212"/>
                    <a:pt x="3464" y="2915"/>
                    <a:pt x="4800" y="2915"/>
                  </a:cubicBezTo>
                  <a:cubicBezTo>
                    <a:pt x="4875" y="2915"/>
                    <a:pt x="4951" y="2916"/>
                    <a:pt x="5025" y="2918"/>
                  </a:cubicBezTo>
                  <a:cubicBezTo>
                    <a:pt x="5727" y="2942"/>
                    <a:pt x="6477" y="3168"/>
                    <a:pt x="7001" y="3645"/>
                  </a:cubicBezTo>
                  <a:cubicBezTo>
                    <a:pt x="7585" y="3787"/>
                    <a:pt x="7989" y="4371"/>
                    <a:pt x="8085" y="5050"/>
                  </a:cubicBezTo>
                  <a:cubicBezTo>
                    <a:pt x="8085" y="5097"/>
                    <a:pt x="8085" y="5145"/>
                    <a:pt x="8085" y="5192"/>
                  </a:cubicBezTo>
                  <a:cubicBezTo>
                    <a:pt x="8347" y="5061"/>
                    <a:pt x="8490" y="4776"/>
                    <a:pt x="8454" y="4478"/>
                  </a:cubicBezTo>
                  <a:cubicBezTo>
                    <a:pt x="8418" y="4264"/>
                    <a:pt x="8359" y="4049"/>
                    <a:pt x="8251" y="3871"/>
                  </a:cubicBezTo>
                  <a:cubicBezTo>
                    <a:pt x="8240" y="3799"/>
                    <a:pt x="8216" y="3728"/>
                    <a:pt x="8192" y="3668"/>
                  </a:cubicBezTo>
                  <a:cubicBezTo>
                    <a:pt x="8037" y="3287"/>
                    <a:pt x="7763" y="2966"/>
                    <a:pt x="7418" y="2740"/>
                  </a:cubicBezTo>
                  <a:cubicBezTo>
                    <a:pt x="7394" y="2704"/>
                    <a:pt x="7370" y="2668"/>
                    <a:pt x="7347" y="2621"/>
                  </a:cubicBezTo>
                  <a:cubicBezTo>
                    <a:pt x="6954" y="2002"/>
                    <a:pt x="6656" y="1335"/>
                    <a:pt x="6465" y="632"/>
                  </a:cubicBezTo>
                  <a:cubicBezTo>
                    <a:pt x="6346" y="195"/>
                    <a:pt x="6001" y="0"/>
                    <a:pt x="563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5812559" y="782002"/>
              <a:ext cx="260175" cy="101367"/>
            </a:xfrm>
            <a:custGeom>
              <a:rect b="b" l="l" r="r" t="t"/>
              <a:pathLst>
                <a:path extrusionOk="0" h="3164" w="8014">
                  <a:moveTo>
                    <a:pt x="4705" y="0"/>
                  </a:moveTo>
                  <a:cubicBezTo>
                    <a:pt x="3371" y="0"/>
                    <a:pt x="1815" y="297"/>
                    <a:pt x="632" y="849"/>
                  </a:cubicBezTo>
                  <a:cubicBezTo>
                    <a:pt x="525" y="896"/>
                    <a:pt x="465" y="1003"/>
                    <a:pt x="477" y="1111"/>
                  </a:cubicBezTo>
                  <a:cubicBezTo>
                    <a:pt x="298" y="1230"/>
                    <a:pt x="179" y="1408"/>
                    <a:pt x="132" y="1623"/>
                  </a:cubicBezTo>
                  <a:cubicBezTo>
                    <a:pt x="1" y="2063"/>
                    <a:pt x="274" y="2516"/>
                    <a:pt x="727" y="2623"/>
                  </a:cubicBezTo>
                  <a:cubicBezTo>
                    <a:pt x="1691" y="2837"/>
                    <a:pt x="2668" y="2992"/>
                    <a:pt x="3656" y="3087"/>
                  </a:cubicBezTo>
                  <a:cubicBezTo>
                    <a:pt x="3703" y="2444"/>
                    <a:pt x="3846" y="1825"/>
                    <a:pt x="4084" y="1218"/>
                  </a:cubicBezTo>
                  <a:cubicBezTo>
                    <a:pt x="4152" y="1052"/>
                    <a:pt x="4306" y="979"/>
                    <a:pt x="4468" y="979"/>
                  </a:cubicBezTo>
                  <a:cubicBezTo>
                    <a:pt x="4680" y="979"/>
                    <a:pt x="4905" y="1104"/>
                    <a:pt x="4966" y="1313"/>
                  </a:cubicBezTo>
                  <a:cubicBezTo>
                    <a:pt x="5108" y="1920"/>
                    <a:pt x="5168" y="2539"/>
                    <a:pt x="5156" y="3158"/>
                  </a:cubicBezTo>
                  <a:cubicBezTo>
                    <a:pt x="5275" y="3162"/>
                    <a:pt x="5393" y="3163"/>
                    <a:pt x="5512" y="3163"/>
                  </a:cubicBezTo>
                  <a:cubicBezTo>
                    <a:pt x="5799" y="3163"/>
                    <a:pt x="6088" y="3155"/>
                    <a:pt x="6382" y="3147"/>
                  </a:cubicBezTo>
                  <a:cubicBezTo>
                    <a:pt x="6478" y="3147"/>
                    <a:pt x="6585" y="3147"/>
                    <a:pt x="6680" y="3123"/>
                  </a:cubicBezTo>
                  <a:cubicBezTo>
                    <a:pt x="6823" y="3123"/>
                    <a:pt x="6966" y="3111"/>
                    <a:pt x="7109" y="3099"/>
                  </a:cubicBezTo>
                  <a:cubicBezTo>
                    <a:pt x="7525" y="3063"/>
                    <a:pt x="7978" y="2730"/>
                    <a:pt x="8014" y="2289"/>
                  </a:cubicBezTo>
                  <a:cubicBezTo>
                    <a:pt x="8014" y="2230"/>
                    <a:pt x="8014" y="2182"/>
                    <a:pt x="8002" y="2135"/>
                  </a:cubicBezTo>
                  <a:cubicBezTo>
                    <a:pt x="7894" y="1456"/>
                    <a:pt x="7502" y="872"/>
                    <a:pt x="6906" y="730"/>
                  </a:cubicBezTo>
                  <a:cubicBezTo>
                    <a:pt x="6394" y="253"/>
                    <a:pt x="5632" y="27"/>
                    <a:pt x="4930" y="3"/>
                  </a:cubicBezTo>
                  <a:cubicBezTo>
                    <a:pt x="4856" y="1"/>
                    <a:pt x="4780" y="0"/>
                    <a:pt x="470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915765" y="813366"/>
              <a:ext cx="64573" cy="265399"/>
            </a:xfrm>
            <a:custGeom>
              <a:rect b="b" l="l" r="r" t="t"/>
              <a:pathLst>
                <a:path extrusionOk="0" h="8284" w="1989">
                  <a:moveTo>
                    <a:pt x="1274" y="0"/>
                  </a:moveTo>
                  <a:cubicBezTo>
                    <a:pt x="1111" y="0"/>
                    <a:pt x="954" y="73"/>
                    <a:pt x="882" y="239"/>
                  </a:cubicBezTo>
                  <a:cubicBezTo>
                    <a:pt x="655" y="846"/>
                    <a:pt x="513" y="1465"/>
                    <a:pt x="465" y="2108"/>
                  </a:cubicBezTo>
                  <a:cubicBezTo>
                    <a:pt x="382" y="2822"/>
                    <a:pt x="358" y="3561"/>
                    <a:pt x="310" y="4263"/>
                  </a:cubicBezTo>
                  <a:cubicBezTo>
                    <a:pt x="263" y="4942"/>
                    <a:pt x="215" y="5620"/>
                    <a:pt x="179" y="6299"/>
                  </a:cubicBezTo>
                  <a:cubicBezTo>
                    <a:pt x="132" y="7001"/>
                    <a:pt x="1" y="7549"/>
                    <a:pt x="477" y="8133"/>
                  </a:cubicBezTo>
                  <a:cubicBezTo>
                    <a:pt x="567" y="8239"/>
                    <a:pt x="698" y="8283"/>
                    <a:pt x="832" y="8283"/>
                  </a:cubicBezTo>
                  <a:cubicBezTo>
                    <a:pt x="1000" y="8283"/>
                    <a:pt x="1174" y="8214"/>
                    <a:pt x="1286" y="8109"/>
                  </a:cubicBezTo>
                  <a:cubicBezTo>
                    <a:pt x="1739" y="7680"/>
                    <a:pt x="1679" y="7121"/>
                    <a:pt x="1715" y="6525"/>
                  </a:cubicBezTo>
                  <a:cubicBezTo>
                    <a:pt x="1763" y="5811"/>
                    <a:pt x="1810" y="5085"/>
                    <a:pt x="1846" y="4358"/>
                  </a:cubicBezTo>
                  <a:cubicBezTo>
                    <a:pt x="1882" y="3632"/>
                    <a:pt x="1953" y="2918"/>
                    <a:pt x="1965" y="2179"/>
                  </a:cubicBezTo>
                  <a:cubicBezTo>
                    <a:pt x="1989" y="1560"/>
                    <a:pt x="1918" y="941"/>
                    <a:pt x="1763" y="334"/>
                  </a:cubicBezTo>
                  <a:cubicBezTo>
                    <a:pt x="1709" y="125"/>
                    <a:pt x="1487" y="0"/>
                    <a:pt x="127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845400" y="809137"/>
              <a:ext cx="321111" cy="307176"/>
            </a:xfrm>
            <a:custGeom>
              <a:rect b="b" l="l" r="r" t="t"/>
              <a:pathLst>
                <a:path extrusionOk="0" h="9588" w="9891">
                  <a:moveTo>
                    <a:pt x="3351" y="0"/>
                  </a:moveTo>
                  <a:cubicBezTo>
                    <a:pt x="3115" y="0"/>
                    <a:pt x="2867" y="20"/>
                    <a:pt x="2608" y="61"/>
                  </a:cubicBezTo>
                  <a:cubicBezTo>
                    <a:pt x="2393" y="109"/>
                    <a:pt x="2215" y="264"/>
                    <a:pt x="2143" y="466"/>
                  </a:cubicBezTo>
                  <a:cubicBezTo>
                    <a:pt x="1893" y="490"/>
                    <a:pt x="1655" y="561"/>
                    <a:pt x="1429" y="668"/>
                  </a:cubicBezTo>
                  <a:cubicBezTo>
                    <a:pt x="1750" y="907"/>
                    <a:pt x="2060" y="1157"/>
                    <a:pt x="2358" y="1407"/>
                  </a:cubicBezTo>
                  <a:cubicBezTo>
                    <a:pt x="2703" y="1466"/>
                    <a:pt x="3036" y="1549"/>
                    <a:pt x="3346" y="1609"/>
                  </a:cubicBezTo>
                  <a:cubicBezTo>
                    <a:pt x="4072" y="1752"/>
                    <a:pt x="4786" y="1942"/>
                    <a:pt x="5489" y="2181"/>
                  </a:cubicBezTo>
                  <a:cubicBezTo>
                    <a:pt x="5805" y="2279"/>
                    <a:pt x="5672" y="2716"/>
                    <a:pt x="5382" y="2716"/>
                  </a:cubicBezTo>
                  <a:cubicBezTo>
                    <a:pt x="5356" y="2716"/>
                    <a:pt x="5328" y="2712"/>
                    <a:pt x="5298" y="2704"/>
                  </a:cubicBezTo>
                  <a:cubicBezTo>
                    <a:pt x="4644" y="2502"/>
                    <a:pt x="3965" y="2347"/>
                    <a:pt x="3286" y="2228"/>
                  </a:cubicBezTo>
                  <a:lnTo>
                    <a:pt x="3286" y="2228"/>
                  </a:lnTo>
                  <a:cubicBezTo>
                    <a:pt x="3560" y="2478"/>
                    <a:pt x="3822" y="2740"/>
                    <a:pt x="4084" y="3002"/>
                  </a:cubicBezTo>
                  <a:cubicBezTo>
                    <a:pt x="5156" y="3169"/>
                    <a:pt x="6287" y="3824"/>
                    <a:pt x="7096" y="4443"/>
                  </a:cubicBezTo>
                  <a:cubicBezTo>
                    <a:pt x="7325" y="4619"/>
                    <a:pt x="7191" y="5031"/>
                    <a:pt x="6932" y="5031"/>
                  </a:cubicBezTo>
                  <a:cubicBezTo>
                    <a:pt x="6894" y="5031"/>
                    <a:pt x="6853" y="5022"/>
                    <a:pt x="6811" y="5002"/>
                  </a:cubicBezTo>
                  <a:cubicBezTo>
                    <a:pt x="6322" y="4752"/>
                    <a:pt x="5810" y="4538"/>
                    <a:pt x="5298" y="4359"/>
                  </a:cubicBezTo>
                  <a:lnTo>
                    <a:pt x="5298" y="4359"/>
                  </a:lnTo>
                  <a:cubicBezTo>
                    <a:pt x="5358" y="4419"/>
                    <a:pt x="5417" y="4490"/>
                    <a:pt x="5477" y="4562"/>
                  </a:cubicBezTo>
                  <a:cubicBezTo>
                    <a:pt x="5810" y="4967"/>
                    <a:pt x="6132" y="5395"/>
                    <a:pt x="6430" y="5836"/>
                  </a:cubicBezTo>
                  <a:cubicBezTo>
                    <a:pt x="6485" y="5749"/>
                    <a:pt x="6581" y="5704"/>
                    <a:pt x="6678" y="5704"/>
                  </a:cubicBezTo>
                  <a:cubicBezTo>
                    <a:pt x="6728" y="5704"/>
                    <a:pt x="6778" y="5716"/>
                    <a:pt x="6822" y="5740"/>
                  </a:cubicBezTo>
                  <a:lnTo>
                    <a:pt x="7930" y="6217"/>
                  </a:lnTo>
                  <a:cubicBezTo>
                    <a:pt x="8287" y="6375"/>
                    <a:pt x="8152" y="6914"/>
                    <a:pt x="7829" y="6914"/>
                  </a:cubicBezTo>
                  <a:cubicBezTo>
                    <a:pt x="7786" y="6914"/>
                    <a:pt x="7740" y="6904"/>
                    <a:pt x="7692" y="6883"/>
                  </a:cubicBezTo>
                  <a:lnTo>
                    <a:pt x="6906" y="6574"/>
                  </a:lnTo>
                  <a:lnTo>
                    <a:pt x="6906" y="6574"/>
                  </a:lnTo>
                  <a:cubicBezTo>
                    <a:pt x="7251" y="7098"/>
                    <a:pt x="7584" y="7622"/>
                    <a:pt x="7930" y="8146"/>
                  </a:cubicBezTo>
                  <a:cubicBezTo>
                    <a:pt x="8025" y="8276"/>
                    <a:pt x="7918" y="8432"/>
                    <a:pt x="7797" y="8432"/>
                  </a:cubicBezTo>
                  <a:cubicBezTo>
                    <a:pt x="7752" y="8432"/>
                    <a:pt x="7706" y="8411"/>
                    <a:pt x="7668" y="8360"/>
                  </a:cubicBezTo>
                  <a:cubicBezTo>
                    <a:pt x="7263" y="7848"/>
                    <a:pt x="6834" y="7336"/>
                    <a:pt x="6382" y="6860"/>
                  </a:cubicBezTo>
                  <a:lnTo>
                    <a:pt x="6382" y="6860"/>
                  </a:lnTo>
                  <a:cubicBezTo>
                    <a:pt x="6334" y="7098"/>
                    <a:pt x="6334" y="7348"/>
                    <a:pt x="6394" y="7574"/>
                  </a:cubicBezTo>
                  <a:cubicBezTo>
                    <a:pt x="6418" y="7788"/>
                    <a:pt x="6287" y="7979"/>
                    <a:pt x="6084" y="8015"/>
                  </a:cubicBezTo>
                  <a:cubicBezTo>
                    <a:pt x="6068" y="8016"/>
                    <a:pt x="6052" y="8017"/>
                    <a:pt x="6037" y="8017"/>
                  </a:cubicBezTo>
                  <a:cubicBezTo>
                    <a:pt x="5853" y="8017"/>
                    <a:pt x="5688" y="7891"/>
                    <a:pt x="5644" y="7705"/>
                  </a:cubicBezTo>
                  <a:cubicBezTo>
                    <a:pt x="5537" y="7229"/>
                    <a:pt x="5608" y="6729"/>
                    <a:pt x="5846" y="6300"/>
                  </a:cubicBezTo>
                  <a:cubicBezTo>
                    <a:pt x="5548" y="6002"/>
                    <a:pt x="5263" y="5693"/>
                    <a:pt x="4977" y="5383"/>
                  </a:cubicBezTo>
                  <a:cubicBezTo>
                    <a:pt x="4775" y="5157"/>
                    <a:pt x="4560" y="4931"/>
                    <a:pt x="4346" y="4705"/>
                  </a:cubicBezTo>
                  <a:lnTo>
                    <a:pt x="4346" y="4705"/>
                  </a:lnTo>
                  <a:cubicBezTo>
                    <a:pt x="4346" y="4764"/>
                    <a:pt x="4358" y="4824"/>
                    <a:pt x="4370" y="4883"/>
                  </a:cubicBezTo>
                  <a:cubicBezTo>
                    <a:pt x="4429" y="5264"/>
                    <a:pt x="4667" y="6264"/>
                    <a:pt x="4084" y="6371"/>
                  </a:cubicBezTo>
                  <a:cubicBezTo>
                    <a:pt x="4056" y="6377"/>
                    <a:pt x="4028" y="6379"/>
                    <a:pt x="4002" y="6379"/>
                  </a:cubicBezTo>
                  <a:cubicBezTo>
                    <a:pt x="3489" y="6379"/>
                    <a:pt x="3378" y="5425"/>
                    <a:pt x="3310" y="5074"/>
                  </a:cubicBezTo>
                  <a:cubicBezTo>
                    <a:pt x="3227" y="4669"/>
                    <a:pt x="3060" y="4074"/>
                    <a:pt x="3120" y="3597"/>
                  </a:cubicBezTo>
                  <a:cubicBezTo>
                    <a:pt x="3096" y="3562"/>
                    <a:pt x="3084" y="3514"/>
                    <a:pt x="3084" y="3478"/>
                  </a:cubicBezTo>
                  <a:cubicBezTo>
                    <a:pt x="2762" y="3181"/>
                    <a:pt x="2429" y="2883"/>
                    <a:pt x="2108" y="2597"/>
                  </a:cubicBezTo>
                  <a:lnTo>
                    <a:pt x="2108" y="2609"/>
                  </a:lnTo>
                  <a:cubicBezTo>
                    <a:pt x="2108" y="3038"/>
                    <a:pt x="2155" y="3466"/>
                    <a:pt x="2250" y="3883"/>
                  </a:cubicBezTo>
                  <a:cubicBezTo>
                    <a:pt x="2297" y="4131"/>
                    <a:pt x="2115" y="4269"/>
                    <a:pt x="1923" y="4269"/>
                  </a:cubicBezTo>
                  <a:cubicBezTo>
                    <a:pt x="1773" y="4269"/>
                    <a:pt x="1617" y="4185"/>
                    <a:pt x="1560" y="4002"/>
                  </a:cubicBezTo>
                  <a:cubicBezTo>
                    <a:pt x="1429" y="3526"/>
                    <a:pt x="1405" y="3038"/>
                    <a:pt x="1488" y="2550"/>
                  </a:cubicBezTo>
                  <a:cubicBezTo>
                    <a:pt x="1500" y="2419"/>
                    <a:pt x="1596" y="2311"/>
                    <a:pt x="1738" y="2288"/>
                  </a:cubicBezTo>
                  <a:cubicBezTo>
                    <a:pt x="1357" y="1978"/>
                    <a:pt x="976" y="1692"/>
                    <a:pt x="584" y="1407"/>
                  </a:cubicBezTo>
                  <a:cubicBezTo>
                    <a:pt x="274" y="1835"/>
                    <a:pt x="107" y="2347"/>
                    <a:pt x="83" y="2883"/>
                  </a:cubicBezTo>
                  <a:cubicBezTo>
                    <a:pt x="0" y="4764"/>
                    <a:pt x="1548" y="6264"/>
                    <a:pt x="2989" y="7229"/>
                  </a:cubicBezTo>
                  <a:cubicBezTo>
                    <a:pt x="4608" y="8276"/>
                    <a:pt x="6382" y="9062"/>
                    <a:pt x="8251" y="9550"/>
                  </a:cubicBezTo>
                  <a:cubicBezTo>
                    <a:pt x="8341" y="9575"/>
                    <a:pt x="8433" y="9587"/>
                    <a:pt x="8524" y="9587"/>
                  </a:cubicBezTo>
                  <a:cubicBezTo>
                    <a:pt x="9220" y="9587"/>
                    <a:pt x="9891" y="8907"/>
                    <a:pt x="9501" y="8181"/>
                  </a:cubicBezTo>
                  <a:cubicBezTo>
                    <a:pt x="8041" y="5441"/>
                    <a:pt x="7270" y="0"/>
                    <a:pt x="335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703528" y="751246"/>
              <a:ext cx="410974" cy="327872"/>
            </a:xfrm>
            <a:custGeom>
              <a:rect b="b" l="l" r="r" t="t"/>
              <a:pathLst>
                <a:path extrusionOk="0" h="10234" w="12659">
                  <a:moveTo>
                    <a:pt x="789" y="1"/>
                  </a:moveTo>
                  <a:cubicBezTo>
                    <a:pt x="592" y="1"/>
                    <a:pt x="400" y="29"/>
                    <a:pt x="215" y="94"/>
                  </a:cubicBezTo>
                  <a:cubicBezTo>
                    <a:pt x="48" y="166"/>
                    <a:pt x="1" y="380"/>
                    <a:pt x="120" y="523"/>
                  </a:cubicBezTo>
                  <a:cubicBezTo>
                    <a:pt x="453" y="951"/>
                    <a:pt x="941" y="1094"/>
                    <a:pt x="1441" y="1297"/>
                  </a:cubicBezTo>
                  <a:cubicBezTo>
                    <a:pt x="2096" y="1559"/>
                    <a:pt x="2739" y="1868"/>
                    <a:pt x="3370" y="2202"/>
                  </a:cubicBezTo>
                  <a:cubicBezTo>
                    <a:pt x="3906" y="2511"/>
                    <a:pt x="4442" y="2845"/>
                    <a:pt x="4954" y="3214"/>
                  </a:cubicBezTo>
                  <a:cubicBezTo>
                    <a:pt x="5346" y="3487"/>
                    <a:pt x="5727" y="3785"/>
                    <a:pt x="6097" y="4095"/>
                  </a:cubicBezTo>
                  <a:cubicBezTo>
                    <a:pt x="5966" y="4118"/>
                    <a:pt x="5858" y="4226"/>
                    <a:pt x="5847" y="4357"/>
                  </a:cubicBezTo>
                  <a:cubicBezTo>
                    <a:pt x="5763" y="4845"/>
                    <a:pt x="5799" y="5333"/>
                    <a:pt x="5930" y="5809"/>
                  </a:cubicBezTo>
                  <a:cubicBezTo>
                    <a:pt x="5983" y="5993"/>
                    <a:pt x="6140" y="6080"/>
                    <a:pt x="6291" y="6080"/>
                  </a:cubicBezTo>
                  <a:cubicBezTo>
                    <a:pt x="6481" y="6080"/>
                    <a:pt x="6662" y="5942"/>
                    <a:pt x="6609" y="5690"/>
                  </a:cubicBezTo>
                  <a:cubicBezTo>
                    <a:pt x="6525" y="5261"/>
                    <a:pt x="6478" y="4845"/>
                    <a:pt x="6466" y="4416"/>
                  </a:cubicBezTo>
                  <a:lnTo>
                    <a:pt x="6466" y="4404"/>
                  </a:lnTo>
                  <a:cubicBezTo>
                    <a:pt x="6799" y="4690"/>
                    <a:pt x="7120" y="4988"/>
                    <a:pt x="7442" y="5273"/>
                  </a:cubicBezTo>
                  <a:cubicBezTo>
                    <a:pt x="7454" y="5321"/>
                    <a:pt x="7466" y="5369"/>
                    <a:pt x="7478" y="5404"/>
                  </a:cubicBezTo>
                  <a:cubicBezTo>
                    <a:pt x="7418" y="5881"/>
                    <a:pt x="7585" y="6476"/>
                    <a:pt x="7668" y="6881"/>
                  </a:cubicBezTo>
                  <a:cubicBezTo>
                    <a:pt x="7736" y="7232"/>
                    <a:pt x="7836" y="8186"/>
                    <a:pt x="8358" y="8186"/>
                  </a:cubicBezTo>
                  <a:cubicBezTo>
                    <a:pt x="8385" y="8186"/>
                    <a:pt x="8413" y="8184"/>
                    <a:pt x="8442" y="8178"/>
                  </a:cubicBezTo>
                  <a:cubicBezTo>
                    <a:pt x="9037" y="8071"/>
                    <a:pt x="8787" y="7071"/>
                    <a:pt x="8728" y="6690"/>
                  </a:cubicBezTo>
                  <a:cubicBezTo>
                    <a:pt x="8716" y="6631"/>
                    <a:pt x="8716" y="6571"/>
                    <a:pt x="8704" y="6512"/>
                  </a:cubicBezTo>
                  <a:lnTo>
                    <a:pt x="8704" y="6512"/>
                  </a:lnTo>
                  <a:cubicBezTo>
                    <a:pt x="8918" y="6726"/>
                    <a:pt x="9133" y="6952"/>
                    <a:pt x="9347" y="7190"/>
                  </a:cubicBezTo>
                  <a:cubicBezTo>
                    <a:pt x="9633" y="7500"/>
                    <a:pt x="9918" y="7809"/>
                    <a:pt x="10204" y="8107"/>
                  </a:cubicBezTo>
                  <a:cubicBezTo>
                    <a:pt x="9966" y="8536"/>
                    <a:pt x="9895" y="9036"/>
                    <a:pt x="10014" y="9512"/>
                  </a:cubicBezTo>
                  <a:cubicBezTo>
                    <a:pt x="10047" y="9698"/>
                    <a:pt x="10211" y="9824"/>
                    <a:pt x="10395" y="9824"/>
                  </a:cubicBezTo>
                  <a:cubicBezTo>
                    <a:pt x="10411" y="9824"/>
                    <a:pt x="10426" y="9823"/>
                    <a:pt x="10442" y="9822"/>
                  </a:cubicBezTo>
                  <a:cubicBezTo>
                    <a:pt x="10657" y="9786"/>
                    <a:pt x="10788" y="9583"/>
                    <a:pt x="10752" y="9381"/>
                  </a:cubicBezTo>
                  <a:cubicBezTo>
                    <a:pt x="10704" y="9143"/>
                    <a:pt x="10692" y="8905"/>
                    <a:pt x="10740" y="8667"/>
                  </a:cubicBezTo>
                  <a:lnTo>
                    <a:pt x="10740" y="8667"/>
                  </a:lnTo>
                  <a:cubicBezTo>
                    <a:pt x="11192" y="9143"/>
                    <a:pt x="11633" y="9643"/>
                    <a:pt x="12038" y="10167"/>
                  </a:cubicBezTo>
                  <a:cubicBezTo>
                    <a:pt x="12072" y="10214"/>
                    <a:pt x="12115" y="10234"/>
                    <a:pt x="12158" y="10234"/>
                  </a:cubicBezTo>
                  <a:cubicBezTo>
                    <a:pt x="12275" y="10234"/>
                    <a:pt x="12387" y="10081"/>
                    <a:pt x="12300" y="9941"/>
                  </a:cubicBezTo>
                  <a:cubicBezTo>
                    <a:pt x="11943" y="9429"/>
                    <a:pt x="11609" y="8905"/>
                    <a:pt x="11276" y="8381"/>
                  </a:cubicBezTo>
                  <a:lnTo>
                    <a:pt x="11276" y="8381"/>
                  </a:lnTo>
                  <a:lnTo>
                    <a:pt x="12050" y="8690"/>
                  </a:lnTo>
                  <a:cubicBezTo>
                    <a:pt x="12097" y="8709"/>
                    <a:pt x="12143" y="8717"/>
                    <a:pt x="12185" y="8717"/>
                  </a:cubicBezTo>
                  <a:cubicBezTo>
                    <a:pt x="12521" y="8717"/>
                    <a:pt x="12658" y="8182"/>
                    <a:pt x="12288" y="8024"/>
                  </a:cubicBezTo>
                  <a:lnTo>
                    <a:pt x="11192" y="7536"/>
                  </a:lnTo>
                  <a:cubicBezTo>
                    <a:pt x="11147" y="7513"/>
                    <a:pt x="11100" y="7502"/>
                    <a:pt x="11053" y="7502"/>
                  </a:cubicBezTo>
                  <a:cubicBezTo>
                    <a:pt x="10952" y="7502"/>
                    <a:pt x="10853" y="7553"/>
                    <a:pt x="10788" y="7643"/>
                  </a:cubicBezTo>
                  <a:cubicBezTo>
                    <a:pt x="10490" y="7202"/>
                    <a:pt x="10180" y="6774"/>
                    <a:pt x="9835" y="6369"/>
                  </a:cubicBezTo>
                  <a:cubicBezTo>
                    <a:pt x="9776" y="6297"/>
                    <a:pt x="9728" y="6226"/>
                    <a:pt x="9668" y="6154"/>
                  </a:cubicBezTo>
                  <a:lnTo>
                    <a:pt x="9668" y="6154"/>
                  </a:lnTo>
                  <a:cubicBezTo>
                    <a:pt x="10180" y="6345"/>
                    <a:pt x="10680" y="6559"/>
                    <a:pt x="11169" y="6797"/>
                  </a:cubicBezTo>
                  <a:cubicBezTo>
                    <a:pt x="11214" y="6820"/>
                    <a:pt x="11257" y="6830"/>
                    <a:pt x="11297" y="6830"/>
                  </a:cubicBezTo>
                  <a:cubicBezTo>
                    <a:pt x="11552" y="6830"/>
                    <a:pt x="11681" y="6424"/>
                    <a:pt x="11454" y="6250"/>
                  </a:cubicBezTo>
                  <a:cubicBezTo>
                    <a:pt x="10645" y="5631"/>
                    <a:pt x="9526" y="4964"/>
                    <a:pt x="8442" y="4809"/>
                  </a:cubicBezTo>
                  <a:cubicBezTo>
                    <a:pt x="8180" y="4535"/>
                    <a:pt x="7918" y="4285"/>
                    <a:pt x="7644" y="4023"/>
                  </a:cubicBezTo>
                  <a:lnTo>
                    <a:pt x="7644" y="4023"/>
                  </a:lnTo>
                  <a:cubicBezTo>
                    <a:pt x="8335" y="4142"/>
                    <a:pt x="9002" y="4309"/>
                    <a:pt x="9668" y="4499"/>
                  </a:cubicBezTo>
                  <a:cubicBezTo>
                    <a:pt x="9700" y="4510"/>
                    <a:pt x="9730" y="4514"/>
                    <a:pt x="9758" y="4514"/>
                  </a:cubicBezTo>
                  <a:cubicBezTo>
                    <a:pt x="10033" y="4514"/>
                    <a:pt x="10160" y="4084"/>
                    <a:pt x="9847" y="3976"/>
                  </a:cubicBezTo>
                  <a:cubicBezTo>
                    <a:pt x="9145" y="3749"/>
                    <a:pt x="8430" y="3559"/>
                    <a:pt x="7704" y="3416"/>
                  </a:cubicBezTo>
                  <a:cubicBezTo>
                    <a:pt x="7406" y="3356"/>
                    <a:pt x="7061" y="3261"/>
                    <a:pt x="6716" y="3202"/>
                  </a:cubicBezTo>
                  <a:cubicBezTo>
                    <a:pt x="6418" y="2952"/>
                    <a:pt x="6097" y="2714"/>
                    <a:pt x="5787" y="2475"/>
                  </a:cubicBezTo>
                  <a:cubicBezTo>
                    <a:pt x="5049" y="1928"/>
                    <a:pt x="4263" y="1440"/>
                    <a:pt x="3453" y="1011"/>
                  </a:cubicBezTo>
                  <a:cubicBezTo>
                    <a:pt x="2708" y="619"/>
                    <a:pt x="1705" y="1"/>
                    <a:pt x="78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990714" y="648982"/>
              <a:ext cx="56100" cy="54560"/>
            </a:xfrm>
            <a:custGeom>
              <a:rect b="b" l="l" r="r" t="t"/>
              <a:pathLst>
                <a:path extrusionOk="0" h="1703" w="1728">
                  <a:moveTo>
                    <a:pt x="953" y="0"/>
                  </a:moveTo>
                  <a:lnTo>
                    <a:pt x="751" y="24"/>
                  </a:lnTo>
                  <a:cubicBezTo>
                    <a:pt x="620" y="60"/>
                    <a:pt x="501" y="131"/>
                    <a:pt x="406" y="226"/>
                  </a:cubicBezTo>
                  <a:lnTo>
                    <a:pt x="239" y="369"/>
                  </a:lnTo>
                  <a:cubicBezTo>
                    <a:pt x="156" y="441"/>
                    <a:pt x="108" y="524"/>
                    <a:pt x="72" y="619"/>
                  </a:cubicBezTo>
                  <a:cubicBezTo>
                    <a:pt x="25" y="714"/>
                    <a:pt x="1" y="822"/>
                    <a:pt x="1" y="917"/>
                  </a:cubicBezTo>
                  <a:cubicBezTo>
                    <a:pt x="1" y="1024"/>
                    <a:pt x="25" y="1131"/>
                    <a:pt x="72" y="1214"/>
                  </a:cubicBezTo>
                  <a:cubicBezTo>
                    <a:pt x="108" y="1322"/>
                    <a:pt x="156" y="1405"/>
                    <a:pt x="239" y="1476"/>
                  </a:cubicBezTo>
                  <a:lnTo>
                    <a:pt x="394" y="1595"/>
                  </a:lnTo>
                  <a:cubicBezTo>
                    <a:pt x="513" y="1667"/>
                    <a:pt x="656" y="1703"/>
                    <a:pt x="799" y="1703"/>
                  </a:cubicBezTo>
                  <a:lnTo>
                    <a:pt x="1001" y="1679"/>
                  </a:lnTo>
                  <a:cubicBezTo>
                    <a:pt x="1127" y="1644"/>
                    <a:pt x="1242" y="1577"/>
                    <a:pt x="1335" y="1487"/>
                  </a:cubicBezTo>
                  <a:lnTo>
                    <a:pt x="1335" y="1487"/>
                  </a:lnTo>
                  <a:cubicBezTo>
                    <a:pt x="1335" y="1488"/>
                    <a:pt x="1335" y="1488"/>
                    <a:pt x="1334" y="1488"/>
                  </a:cubicBezTo>
                  <a:lnTo>
                    <a:pt x="1346" y="1477"/>
                  </a:lnTo>
                  <a:lnTo>
                    <a:pt x="1346" y="1477"/>
                  </a:lnTo>
                  <a:cubicBezTo>
                    <a:pt x="1343" y="1480"/>
                    <a:pt x="1339" y="1484"/>
                    <a:pt x="1335" y="1487"/>
                  </a:cubicBezTo>
                  <a:lnTo>
                    <a:pt x="1335" y="1487"/>
                  </a:lnTo>
                  <a:cubicBezTo>
                    <a:pt x="1383" y="1428"/>
                    <a:pt x="1430" y="1369"/>
                    <a:pt x="1489" y="1310"/>
                  </a:cubicBezTo>
                  <a:cubicBezTo>
                    <a:pt x="1561" y="1250"/>
                    <a:pt x="1608" y="1155"/>
                    <a:pt x="1644" y="1072"/>
                  </a:cubicBezTo>
                  <a:cubicBezTo>
                    <a:pt x="1727" y="881"/>
                    <a:pt x="1727" y="655"/>
                    <a:pt x="1644" y="476"/>
                  </a:cubicBezTo>
                  <a:cubicBezTo>
                    <a:pt x="1608" y="381"/>
                    <a:pt x="1561" y="286"/>
                    <a:pt x="1489" y="226"/>
                  </a:cubicBezTo>
                  <a:lnTo>
                    <a:pt x="1334" y="107"/>
                  </a:lnTo>
                  <a:cubicBezTo>
                    <a:pt x="1215" y="36"/>
                    <a:pt x="1084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221118" y="899964"/>
              <a:ext cx="54509" cy="42001"/>
            </a:xfrm>
            <a:custGeom>
              <a:rect b="b" l="l" r="r" t="t"/>
              <a:pathLst>
                <a:path extrusionOk="0" h="1311" w="1679">
                  <a:moveTo>
                    <a:pt x="845" y="0"/>
                  </a:moveTo>
                  <a:cubicBezTo>
                    <a:pt x="12" y="0"/>
                    <a:pt x="0" y="1310"/>
                    <a:pt x="845" y="1310"/>
                  </a:cubicBezTo>
                  <a:cubicBezTo>
                    <a:pt x="1679" y="1310"/>
                    <a:pt x="1679" y="0"/>
                    <a:pt x="84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526886" y="891570"/>
              <a:ext cx="60320" cy="46198"/>
            </a:xfrm>
            <a:custGeom>
              <a:rect b="b" l="l" r="r" t="t"/>
              <a:pathLst>
                <a:path extrusionOk="0" h="1442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922356" y="204590"/>
              <a:ext cx="63794" cy="66029"/>
            </a:xfrm>
            <a:custGeom>
              <a:rect b="b" l="l" r="r" t="t"/>
              <a:pathLst>
                <a:path extrusionOk="0" h="2061" w="1965">
                  <a:moveTo>
                    <a:pt x="976" y="0"/>
                  </a:moveTo>
                  <a:lnTo>
                    <a:pt x="726" y="36"/>
                  </a:lnTo>
                  <a:lnTo>
                    <a:pt x="500" y="131"/>
                  </a:lnTo>
                  <a:cubicBezTo>
                    <a:pt x="405" y="191"/>
                    <a:pt x="310" y="274"/>
                    <a:pt x="238" y="381"/>
                  </a:cubicBezTo>
                  <a:cubicBezTo>
                    <a:pt x="155" y="465"/>
                    <a:pt x="107" y="572"/>
                    <a:pt x="71" y="691"/>
                  </a:cubicBezTo>
                  <a:cubicBezTo>
                    <a:pt x="71" y="715"/>
                    <a:pt x="60" y="727"/>
                    <a:pt x="60" y="738"/>
                  </a:cubicBezTo>
                  <a:cubicBezTo>
                    <a:pt x="48" y="786"/>
                    <a:pt x="36" y="846"/>
                    <a:pt x="24" y="905"/>
                  </a:cubicBezTo>
                  <a:cubicBezTo>
                    <a:pt x="0" y="1036"/>
                    <a:pt x="0" y="1167"/>
                    <a:pt x="48" y="1286"/>
                  </a:cubicBezTo>
                  <a:lnTo>
                    <a:pt x="48" y="1310"/>
                  </a:lnTo>
                  <a:cubicBezTo>
                    <a:pt x="48" y="1322"/>
                    <a:pt x="60" y="1346"/>
                    <a:pt x="60" y="1358"/>
                  </a:cubicBezTo>
                  <a:cubicBezTo>
                    <a:pt x="95" y="1429"/>
                    <a:pt x="119" y="1512"/>
                    <a:pt x="155" y="1584"/>
                  </a:cubicBezTo>
                  <a:cubicBezTo>
                    <a:pt x="214" y="1691"/>
                    <a:pt x="298" y="1786"/>
                    <a:pt x="405" y="1858"/>
                  </a:cubicBezTo>
                  <a:cubicBezTo>
                    <a:pt x="452" y="1905"/>
                    <a:pt x="536" y="1953"/>
                    <a:pt x="607" y="1977"/>
                  </a:cubicBezTo>
                  <a:cubicBezTo>
                    <a:pt x="726" y="2036"/>
                    <a:pt x="845" y="2060"/>
                    <a:pt x="976" y="2060"/>
                  </a:cubicBezTo>
                  <a:lnTo>
                    <a:pt x="1226" y="2024"/>
                  </a:lnTo>
                  <a:lnTo>
                    <a:pt x="1453" y="1929"/>
                  </a:lnTo>
                  <a:cubicBezTo>
                    <a:pt x="1560" y="1870"/>
                    <a:pt x="1655" y="1786"/>
                    <a:pt x="1715" y="1679"/>
                  </a:cubicBezTo>
                  <a:cubicBezTo>
                    <a:pt x="1798" y="1596"/>
                    <a:pt x="1857" y="1477"/>
                    <a:pt x="1881" y="1358"/>
                  </a:cubicBezTo>
                  <a:lnTo>
                    <a:pt x="1905" y="1358"/>
                  </a:lnTo>
                  <a:lnTo>
                    <a:pt x="1917" y="1322"/>
                  </a:lnTo>
                  <a:lnTo>
                    <a:pt x="1917" y="1298"/>
                  </a:lnTo>
                  <a:cubicBezTo>
                    <a:pt x="1953" y="1167"/>
                    <a:pt x="1965" y="1036"/>
                    <a:pt x="1929" y="905"/>
                  </a:cubicBezTo>
                  <a:cubicBezTo>
                    <a:pt x="1929" y="846"/>
                    <a:pt x="1917" y="798"/>
                    <a:pt x="1905" y="738"/>
                  </a:cubicBezTo>
                  <a:lnTo>
                    <a:pt x="1881" y="691"/>
                  </a:lnTo>
                  <a:cubicBezTo>
                    <a:pt x="1857" y="619"/>
                    <a:pt x="1822" y="548"/>
                    <a:pt x="1786" y="477"/>
                  </a:cubicBezTo>
                  <a:cubicBezTo>
                    <a:pt x="1738" y="369"/>
                    <a:pt x="1655" y="274"/>
                    <a:pt x="1548" y="203"/>
                  </a:cubicBezTo>
                  <a:cubicBezTo>
                    <a:pt x="1488" y="155"/>
                    <a:pt x="1417" y="107"/>
                    <a:pt x="1345" y="84"/>
                  </a:cubicBezTo>
                  <a:cubicBezTo>
                    <a:pt x="1226" y="24"/>
                    <a:pt x="1107" y="0"/>
                    <a:pt x="97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807527" y="574591"/>
              <a:ext cx="48373" cy="37420"/>
            </a:xfrm>
            <a:custGeom>
              <a:rect b="b" l="l" r="r" t="t"/>
              <a:pathLst>
                <a:path extrusionOk="0" h="1168" w="1490">
                  <a:moveTo>
                    <a:pt x="751" y="0"/>
                  </a:moveTo>
                  <a:cubicBezTo>
                    <a:pt x="1" y="0"/>
                    <a:pt x="1" y="1167"/>
                    <a:pt x="751" y="1167"/>
                  </a:cubicBezTo>
                  <a:cubicBezTo>
                    <a:pt x="1489" y="1167"/>
                    <a:pt x="1489" y="0"/>
                    <a:pt x="75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790905" y="802313"/>
              <a:ext cx="69605" cy="53823"/>
            </a:xfrm>
            <a:custGeom>
              <a:rect b="b" l="l" r="r" t="t"/>
              <a:pathLst>
                <a:path extrusionOk="0" h="1680" w="2144">
                  <a:moveTo>
                    <a:pt x="1072" y="0"/>
                  </a:moveTo>
                  <a:cubicBezTo>
                    <a:pt x="1" y="0"/>
                    <a:pt x="1" y="1679"/>
                    <a:pt x="1072" y="1679"/>
                  </a:cubicBezTo>
                  <a:cubicBezTo>
                    <a:pt x="2144" y="1679"/>
                    <a:pt x="2144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624716" y="1092573"/>
              <a:ext cx="59151" cy="45429"/>
            </a:xfrm>
            <a:custGeom>
              <a:rect b="b" l="l" r="r" t="t"/>
              <a:pathLst>
                <a:path extrusionOk="0" h="1418" w="1822">
                  <a:moveTo>
                    <a:pt x="917" y="1"/>
                  </a:moveTo>
                  <a:cubicBezTo>
                    <a:pt x="0" y="1"/>
                    <a:pt x="0" y="1418"/>
                    <a:pt x="917" y="1418"/>
                  </a:cubicBezTo>
                  <a:cubicBezTo>
                    <a:pt x="1822" y="1418"/>
                    <a:pt x="1822" y="1"/>
                    <a:pt x="9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703872" y="1114326"/>
              <a:ext cx="55710" cy="59558"/>
            </a:xfrm>
            <a:custGeom>
              <a:rect b="b" l="l" r="r" t="t"/>
              <a:pathLst>
                <a:path extrusionOk="0" h="1859" w="1716">
                  <a:moveTo>
                    <a:pt x="858" y="1"/>
                  </a:moveTo>
                  <a:lnTo>
                    <a:pt x="632" y="24"/>
                  </a:lnTo>
                  <a:cubicBezTo>
                    <a:pt x="489" y="60"/>
                    <a:pt x="358" y="144"/>
                    <a:pt x="251" y="251"/>
                  </a:cubicBezTo>
                  <a:lnTo>
                    <a:pt x="120" y="417"/>
                  </a:lnTo>
                  <a:cubicBezTo>
                    <a:pt x="49" y="548"/>
                    <a:pt x="1" y="703"/>
                    <a:pt x="1" y="846"/>
                  </a:cubicBezTo>
                  <a:lnTo>
                    <a:pt x="13" y="1013"/>
                  </a:lnTo>
                  <a:cubicBezTo>
                    <a:pt x="13" y="1132"/>
                    <a:pt x="37" y="1239"/>
                    <a:pt x="84" y="1334"/>
                  </a:cubicBezTo>
                  <a:cubicBezTo>
                    <a:pt x="227" y="1644"/>
                    <a:pt x="525" y="1846"/>
                    <a:pt x="858" y="1858"/>
                  </a:cubicBezTo>
                  <a:lnTo>
                    <a:pt x="1084" y="1834"/>
                  </a:lnTo>
                  <a:cubicBezTo>
                    <a:pt x="1227" y="1787"/>
                    <a:pt x="1358" y="1715"/>
                    <a:pt x="1453" y="1608"/>
                  </a:cubicBezTo>
                  <a:lnTo>
                    <a:pt x="1584" y="1441"/>
                  </a:lnTo>
                  <a:cubicBezTo>
                    <a:pt x="1668" y="1310"/>
                    <a:pt x="1704" y="1167"/>
                    <a:pt x="1704" y="1013"/>
                  </a:cubicBezTo>
                  <a:lnTo>
                    <a:pt x="1715" y="858"/>
                  </a:lnTo>
                  <a:cubicBezTo>
                    <a:pt x="1704" y="382"/>
                    <a:pt x="1323" y="13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884410" y="-674712"/>
              <a:ext cx="715496" cy="864820"/>
            </a:xfrm>
            <a:custGeom>
              <a:rect b="b" l="l" r="r" t="t"/>
              <a:pathLst>
                <a:path extrusionOk="0" h="26994" w="22039">
                  <a:moveTo>
                    <a:pt x="9275" y="0"/>
                  </a:moveTo>
                  <a:cubicBezTo>
                    <a:pt x="8708" y="0"/>
                    <a:pt x="8132" y="61"/>
                    <a:pt x="7549" y="193"/>
                  </a:cubicBezTo>
                  <a:cubicBezTo>
                    <a:pt x="4179" y="955"/>
                    <a:pt x="1858" y="4122"/>
                    <a:pt x="1036" y="7325"/>
                  </a:cubicBezTo>
                  <a:cubicBezTo>
                    <a:pt x="1012" y="7408"/>
                    <a:pt x="988" y="7503"/>
                    <a:pt x="976" y="7599"/>
                  </a:cubicBezTo>
                  <a:cubicBezTo>
                    <a:pt x="679" y="8539"/>
                    <a:pt x="476" y="9504"/>
                    <a:pt x="369" y="10480"/>
                  </a:cubicBezTo>
                  <a:cubicBezTo>
                    <a:pt x="0" y="13528"/>
                    <a:pt x="107" y="16731"/>
                    <a:pt x="1441" y="19541"/>
                  </a:cubicBezTo>
                  <a:cubicBezTo>
                    <a:pt x="2369" y="22803"/>
                    <a:pt x="4465" y="26220"/>
                    <a:pt x="8037" y="26803"/>
                  </a:cubicBezTo>
                  <a:cubicBezTo>
                    <a:pt x="8525" y="26887"/>
                    <a:pt x="9013" y="26934"/>
                    <a:pt x="9513" y="26934"/>
                  </a:cubicBezTo>
                  <a:cubicBezTo>
                    <a:pt x="9466" y="25434"/>
                    <a:pt x="9418" y="23934"/>
                    <a:pt x="9406" y="22434"/>
                  </a:cubicBezTo>
                  <a:cubicBezTo>
                    <a:pt x="8037" y="22279"/>
                    <a:pt x="6668" y="21469"/>
                    <a:pt x="5668" y="20612"/>
                  </a:cubicBezTo>
                  <a:cubicBezTo>
                    <a:pt x="4394" y="19517"/>
                    <a:pt x="3632" y="18028"/>
                    <a:pt x="3251" y="16385"/>
                  </a:cubicBezTo>
                  <a:cubicBezTo>
                    <a:pt x="3171" y="16102"/>
                    <a:pt x="3401" y="15912"/>
                    <a:pt x="3628" y="15912"/>
                  </a:cubicBezTo>
                  <a:cubicBezTo>
                    <a:pt x="3773" y="15912"/>
                    <a:pt x="3916" y="15990"/>
                    <a:pt x="3977" y="16171"/>
                  </a:cubicBezTo>
                  <a:cubicBezTo>
                    <a:pt x="4489" y="17505"/>
                    <a:pt x="5429" y="18624"/>
                    <a:pt x="6537" y="19517"/>
                  </a:cubicBezTo>
                  <a:lnTo>
                    <a:pt x="6608" y="19576"/>
                  </a:lnTo>
                  <a:cubicBezTo>
                    <a:pt x="6596" y="19517"/>
                    <a:pt x="6572" y="19457"/>
                    <a:pt x="6560" y="19398"/>
                  </a:cubicBezTo>
                  <a:cubicBezTo>
                    <a:pt x="6239" y="18374"/>
                    <a:pt x="6013" y="17219"/>
                    <a:pt x="6334" y="16171"/>
                  </a:cubicBezTo>
                  <a:cubicBezTo>
                    <a:pt x="6384" y="16009"/>
                    <a:pt x="6541" y="15919"/>
                    <a:pt x="6693" y="15919"/>
                  </a:cubicBezTo>
                  <a:cubicBezTo>
                    <a:pt x="6832" y="15919"/>
                    <a:pt x="6967" y="15994"/>
                    <a:pt x="7013" y="16159"/>
                  </a:cubicBezTo>
                  <a:cubicBezTo>
                    <a:pt x="7239" y="17076"/>
                    <a:pt x="7263" y="18017"/>
                    <a:pt x="7561" y="18933"/>
                  </a:cubicBezTo>
                  <a:cubicBezTo>
                    <a:pt x="7739" y="19469"/>
                    <a:pt x="8132" y="20005"/>
                    <a:pt x="8346" y="20565"/>
                  </a:cubicBezTo>
                  <a:cubicBezTo>
                    <a:pt x="8680" y="20707"/>
                    <a:pt x="9025" y="20826"/>
                    <a:pt x="9382" y="20957"/>
                  </a:cubicBezTo>
                  <a:cubicBezTo>
                    <a:pt x="9358" y="19148"/>
                    <a:pt x="9323" y="17338"/>
                    <a:pt x="9299" y="15540"/>
                  </a:cubicBezTo>
                  <a:cubicBezTo>
                    <a:pt x="8084" y="15135"/>
                    <a:pt x="7144" y="13945"/>
                    <a:pt x="6513" y="12897"/>
                  </a:cubicBezTo>
                  <a:cubicBezTo>
                    <a:pt x="5727" y="11611"/>
                    <a:pt x="5441" y="10289"/>
                    <a:pt x="5346" y="8789"/>
                  </a:cubicBezTo>
                  <a:cubicBezTo>
                    <a:pt x="5326" y="8507"/>
                    <a:pt x="5583" y="8342"/>
                    <a:pt x="5825" y="8342"/>
                  </a:cubicBezTo>
                  <a:cubicBezTo>
                    <a:pt x="6012" y="8342"/>
                    <a:pt x="6191" y="8440"/>
                    <a:pt x="6227" y="8658"/>
                  </a:cubicBezTo>
                  <a:cubicBezTo>
                    <a:pt x="6418" y="9908"/>
                    <a:pt x="6965" y="11147"/>
                    <a:pt x="7668" y="12194"/>
                  </a:cubicBezTo>
                  <a:cubicBezTo>
                    <a:pt x="8120" y="12873"/>
                    <a:pt x="8716" y="13409"/>
                    <a:pt x="9275" y="13980"/>
                  </a:cubicBezTo>
                  <a:cubicBezTo>
                    <a:pt x="9275" y="13766"/>
                    <a:pt x="9263" y="13540"/>
                    <a:pt x="9263" y="13314"/>
                  </a:cubicBezTo>
                  <a:cubicBezTo>
                    <a:pt x="9227" y="10599"/>
                    <a:pt x="8977" y="7670"/>
                    <a:pt x="9466" y="4991"/>
                  </a:cubicBezTo>
                  <a:cubicBezTo>
                    <a:pt x="9496" y="4798"/>
                    <a:pt x="9673" y="4699"/>
                    <a:pt x="9850" y="4699"/>
                  </a:cubicBezTo>
                  <a:cubicBezTo>
                    <a:pt x="10022" y="4699"/>
                    <a:pt x="10192" y="4792"/>
                    <a:pt x="10228" y="4979"/>
                  </a:cubicBezTo>
                  <a:cubicBezTo>
                    <a:pt x="10537" y="6551"/>
                    <a:pt x="10609" y="8206"/>
                    <a:pt x="10632" y="9849"/>
                  </a:cubicBezTo>
                  <a:cubicBezTo>
                    <a:pt x="11252" y="9373"/>
                    <a:pt x="11716" y="8730"/>
                    <a:pt x="11990" y="8003"/>
                  </a:cubicBezTo>
                  <a:cubicBezTo>
                    <a:pt x="12146" y="7586"/>
                    <a:pt x="12156" y="6417"/>
                    <a:pt x="12751" y="6417"/>
                  </a:cubicBezTo>
                  <a:cubicBezTo>
                    <a:pt x="12834" y="6417"/>
                    <a:pt x="12929" y="6440"/>
                    <a:pt x="13037" y="6491"/>
                  </a:cubicBezTo>
                  <a:cubicBezTo>
                    <a:pt x="13192" y="6587"/>
                    <a:pt x="13299" y="6753"/>
                    <a:pt x="13299" y="6944"/>
                  </a:cubicBezTo>
                  <a:cubicBezTo>
                    <a:pt x="13395" y="8611"/>
                    <a:pt x="12156" y="10158"/>
                    <a:pt x="10656" y="10778"/>
                  </a:cubicBezTo>
                  <a:cubicBezTo>
                    <a:pt x="10656" y="11694"/>
                    <a:pt x="10656" y="12599"/>
                    <a:pt x="10692" y="13492"/>
                  </a:cubicBezTo>
                  <a:cubicBezTo>
                    <a:pt x="10740" y="15171"/>
                    <a:pt x="10799" y="16850"/>
                    <a:pt x="10871" y="18529"/>
                  </a:cubicBezTo>
                  <a:cubicBezTo>
                    <a:pt x="11454" y="18362"/>
                    <a:pt x="12002" y="18076"/>
                    <a:pt x="12478" y="17695"/>
                  </a:cubicBezTo>
                  <a:cubicBezTo>
                    <a:pt x="12871" y="15588"/>
                    <a:pt x="12871" y="13468"/>
                    <a:pt x="12918" y="11337"/>
                  </a:cubicBezTo>
                  <a:cubicBezTo>
                    <a:pt x="12925" y="11101"/>
                    <a:pt x="13120" y="10964"/>
                    <a:pt x="13309" y="10964"/>
                  </a:cubicBezTo>
                  <a:cubicBezTo>
                    <a:pt x="13453" y="10964"/>
                    <a:pt x="13593" y="11043"/>
                    <a:pt x="13645" y="11218"/>
                  </a:cubicBezTo>
                  <a:cubicBezTo>
                    <a:pt x="14073" y="12766"/>
                    <a:pt x="14145" y="14349"/>
                    <a:pt x="14014" y="15933"/>
                  </a:cubicBezTo>
                  <a:cubicBezTo>
                    <a:pt x="14038" y="15897"/>
                    <a:pt x="14061" y="15862"/>
                    <a:pt x="14085" y="15826"/>
                  </a:cubicBezTo>
                  <a:cubicBezTo>
                    <a:pt x="14526" y="15076"/>
                    <a:pt x="14895" y="14278"/>
                    <a:pt x="15169" y="13445"/>
                  </a:cubicBezTo>
                  <a:cubicBezTo>
                    <a:pt x="15407" y="12766"/>
                    <a:pt x="15538" y="11968"/>
                    <a:pt x="16193" y="11587"/>
                  </a:cubicBezTo>
                  <a:cubicBezTo>
                    <a:pt x="16257" y="11549"/>
                    <a:pt x="16338" y="11529"/>
                    <a:pt x="16420" y="11529"/>
                  </a:cubicBezTo>
                  <a:cubicBezTo>
                    <a:pt x="16567" y="11529"/>
                    <a:pt x="16719" y="11593"/>
                    <a:pt x="16788" y="11730"/>
                  </a:cubicBezTo>
                  <a:cubicBezTo>
                    <a:pt x="17205" y="12647"/>
                    <a:pt x="16633" y="13683"/>
                    <a:pt x="16288" y="14564"/>
                  </a:cubicBezTo>
                  <a:cubicBezTo>
                    <a:pt x="15895" y="15504"/>
                    <a:pt x="15431" y="16433"/>
                    <a:pt x="14788" y="17219"/>
                  </a:cubicBezTo>
                  <a:cubicBezTo>
                    <a:pt x="14431" y="17659"/>
                    <a:pt x="14026" y="18040"/>
                    <a:pt x="13573" y="18362"/>
                  </a:cubicBezTo>
                  <a:cubicBezTo>
                    <a:pt x="13538" y="18409"/>
                    <a:pt x="13490" y="18445"/>
                    <a:pt x="13442" y="18469"/>
                  </a:cubicBezTo>
                  <a:cubicBezTo>
                    <a:pt x="12692" y="18993"/>
                    <a:pt x="11823" y="19350"/>
                    <a:pt x="10918" y="19493"/>
                  </a:cubicBezTo>
                  <a:cubicBezTo>
                    <a:pt x="10954" y="20291"/>
                    <a:pt x="11002" y="21100"/>
                    <a:pt x="11049" y="21910"/>
                  </a:cubicBezTo>
                  <a:cubicBezTo>
                    <a:pt x="11097" y="22529"/>
                    <a:pt x="11132" y="23148"/>
                    <a:pt x="11168" y="23767"/>
                  </a:cubicBezTo>
                  <a:cubicBezTo>
                    <a:pt x="12228" y="23684"/>
                    <a:pt x="13097" y="23124"/>
                    <a:pt x="13859" y="22374"/>
                  </a:cubicBezTo>
                  <a:cubicBezTo>
                    <a:pt x="14442" y="21803"/>
                    <a:pt x="14942" y="20791"/>
                    <a:pt x="15740" y="20553"/>
                  </a:cubicBezTo>
                  <a:cubicBezTo>
                    <a:pt x="15771" y="20544"/>
                    <a:pt x="15803" y="20540"/>
                    <a:pt x="15833" y="20540"/>
                  </a:cubicBezTo>
                  <a:cubicBezTo>
                    <a:pt x="16013" y="20540"/>
                    <a:pt x="16171" y="20681"/>
                    <a:pt x="16181" y="20874"/>
                  </a:cubicBezTo>
                  <a:cubicBezTo>
                    <a:pt x="16145" y="21898"/>
                    <a:pt x="14835" y="22934"/>
                    <a:pt x="14097" y="23529"/>
                  </a:cubicBezTo>
                  <a:cubicBezTo>
                    <a:pt x="13240" y="24208"/>
                    <a:pt x="12311" y="24648"/>
                    <a:pt x="11228" y="24684"/>
                  </a:cubicBezTo>
                  <a:lnTo>
                    <a:pt x="11371" y="26994"/>
                  </a:lnTo>
                  <a:cubicBezTo>
                    <a:pt x="13990" y="26911"/>
                    <a:pt x="16407" y="25398"/>
                    <a:pt x="18110" y="23351"/>
                  </a:cubicBezTo>
                  <a:cubicBezTo>
                    <a:pt x="20348" y="20612"/>
                    <a:pt x="22039" y="17112"/>
                    <a:pt x="22015" y="13504"/>
                  </a:cubicBezTo>
                  <a:cubicBezTo>
                    <a:pt x="21979" y="9670"/>
                    <a:pt x="19705" y="6384"/>
                    <a:pt x="17074" y="3789"/>
                  </a:cubicBezTo>
                  <a:cubicBezTo>
                    <a:pt x="14964" y="1689"/>
                    <a:pt x="12249" y="0"/>
                    <a:pt x="9275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986805" y="-524328"/>
              <a:ext cx="455387" cy="1134448"/>
            </a:xfrm>
            <a:custGeom>
              <a:rect b="b" l="l" r="r" t="t"/>
              <a:pathLst>
                <a:path extrusionOk="0" h="35410" w="14027">
                  <a:moveTo>
                    <a:pt x="6682" y="1"/>
                  </a:moveTo>
                  <a:cubicBezTo>
                    <a:pt x="6504" y="1"/>
                    <a:pt x="6324" y="102"/>
                    <a:pt x="6288" y="297"/>
                  </a:cubicBezTo>
                  <a:cubicBezTo>
                    <a:pt x="5800" y="2976"/>
                    <a:pt x="6050" y="5893"/>
                    <a:pt x="6085" y="8620"/>
                  </a:cubicBezTo>
                  <a:cubicBezTo>
                    <a:pt x="6085" y="8834"/>
                    <a:pt x="6085" y="9060"/>
                    <a:pt x="6097" y="9286"/>
                  </a:cubicBezTo>
                  <a:cubicBezTo>
                    <a:pt x="5538" y="8715"/>
                    <a:pt x="4942" y="8179"/>
                    <a:pt x="4502" y="7500"/>
                  </a:cubicBezTo>
                  <a:cubicBezTo>
                    <a:pt x="3799" y="6441"/>
                    <a:pt x="3240" y="5214"/>
                    <a:pt x="3049" y="3964"/>
                  </a:cubicBezTo>
                  <a:cubicBezTo>
                    <a:pt x="3018" y="3746"/>
                    <a:pt x="2842" y="3648"/>
                    <a:pt x="2656" y="3648"/>
                  </a:cubicBezTo>
                  <a:cubicBezTo>
                    <a:pt x="2414" y="3648"/>
                    <a:pt x="2155" y="3813"/>
                    <a:pt x="2168" y="4095"/>
                  </a:cubicBezTo>
                  <a:cubicBezTo>
                    <a:pt x="2275" y="5584"/>
                    <a:pt x="2549" y="6917"/>
                    <a:pt x="3335" y="8203"/>
                  </a:cubicBezTo>
                  <a:cubicBezTo>
                    <a:pt x="3978" y="9239"/>
                    <a:pt x="4907" y="10429"/>
                    <a:pt x="6121" y="10834"/>
                  </a:cubicBezTo>
                  <a:cubicBezTo>
                    <a:pt x="6157" y="12644"/>
                    <a:pt x="6193" y="14454"/>
                    <a:pt x="6216" y="16252"/>
                  </a:cubicBezTo>
                  <a:cubicBezTo>
                    <a:pt x="5859" y="16132"/>
                    <a:pt x="5514" y="16001"/>
                    <a:pt x="5169" y="15871"/>
                  </a:cubicBezTo>
                  <a:cubicBezTo>
                    <a:pt x="4954" y="15311"/>
                    <a:pt x="4573" y="14775"/>
                    <a:pt x="4395" y="14227"/>
                  </a:cubicBezTo>
                  <a:cubicBezTo>
                    <a:pt x="4097" y="13323"/>
                    <a:pt x="4061" y="12382"/>
                    <a:pt x="3835" y="11465"/>
                  </a:cubicBezTo>
                  <a:cubicBezTo>
                    <a:pt x="3790" y="11296"/>
                    <a:pt x="3657" y="11220"/>
                    <a:pt x="3519" y="11220"/>
                  </a:cubicBezTo>
                  <a:cubicBezTo>
                    <a:pt x="3366" y="11220"/>
                    <a:pt x="3207" y="11314"/>
                    <a:pt x="3156" y="11477"/>
                  </a:cubicBezTo>
                  <a:cubicBezTo>
                    <a:pt x="2835" y="12513"/>
                    <a:pt x="3061" y="13680"/>
                    <a:pt x="3383" y="14704"/>
                  </a:cubicBezTo>
                  <a:cubicBezTo>
                    <a:pt x="3395" y="14751"/>
                    <a:pt x="3418" y="14823"/>
                    <a:pt x="3442" y="14882"/>
                  </a:cubicBezTo>
                  <a:lnTo>
                    <a:pt x="3359" y="14811"/>
                  </a:lnTo>
                  <a:cubicBezTo>
                    <a:pt x="2263" y="13918"/>
                    <a:pt x="1311" y="12811"/>
                    <a:pt x="799" y="11477"/>
                  </a:cubicBezTo>
                  <a:cubicBezTo>
                    <a:pt x="738" y="11294"/>
                    <a:pt x="594" y="11215"/>
                    <a:pt x="449" y="11215"/>
                  </a:cubicBezTo>
                  <a:cubicBezTo>
                    <a:pt x="226" y="11215"/>
                    <a:pt x="1" y="11403"/>
                    <a:pt x="73" y="11691"/>
                  </a:cubicBezTo>
                  <a:cubicBezTo>
                    <a:pt x="454" y="13323"/>
                    <a:pt x="1216" y="14811"/>
                    <a:pt x="2502" y="15918"/>
                  </a:cubicBezTo>
                  <a:cubicBezTo>
                    <a:pt x="3490" y="16775"/>
                    <a:pt x="4871" y="17573"/>
                    <a:pt x="6228" y="17728"/>
                  </a:cubicBezTo>
                  <a:cubicBezTo>
                    <a:pt x="6252" y="19228"/>
                    <a:pt x="6288" y="20728"/>
                    <a:pt x="6335" y="22228"/>
                  </a:cubicBezTo>
                  <a:cubicBezTo>
                    <a:pt x="6383" y="23502"/>
                    <a:pt x="6431" y="24776"/>
                    <a:pt x="6490" y="26050"/>
                  </a:cubicBezTo>
                  <a:cubicBezTo>
                    <a:pt x="6550" y="27491"/>
                    <a:pt x="6609" y="28932"/>
                    <a:pt x="6681" y="30360"/>
                  </a:cubicBezTo>
                  <a:cubicBezTo>
                    <a:pt x="6752" y="31789"/>
                    <a:pt x="6693" y="33313"/>
                    <a:pt x="7026" y="34718"/>
                  </a:cubicBezTo>
                  <a:cubicBezTo>
                    <a:pt x="7146" y="35204"/>
                    <a:pt x="7485" y="35409"/>
                    <a:pt x="7845" y="35409"/>
                  </a:cubicBezTo>
                  <a:cubicBezTo>
                    <a:pt x="8341" y="35409"/>
                    <a:pt x="8876" y="35019"/>
                    <a:pt x="8931" y="34432"/>
                  </a:cubicBezTo>
                  <a:cubicBezTo>
                    <a:pt x="9074" y="33027"/>
                    <a:pt x="8800" y="31527"/>
                    <a:pt x="8705" y="30122"/>
                  </a:cubicBezTo>
                  <a:cubicBezTo>
                    <a:pt x="8598" y="28694"/>
                    <a:pt x="8502" y="27253"/>
                    <a:pt x="8407" y="25824"/>
                  </a:cubicBezTo>
                  <a:cubicBezTo>
                    <a:pt x="8324" y="24645"/>
                    <a:pt x="8252" y="23467"/>
                    <a:pt x="8181" y="22288"/>
                  </a:cubicBezTo>
                  <a:lnTo>
                    <a:pt x="8050" y="19990"/>
                  </a:lnTo>
                  <a:cubicBezTo>
                    <a:pt x="9121" y="19954"/>
                    <a:pt x="10062" y="19514"/>
                    <a:pt x="10919" y="18835"/>
                  </a:cubicBezTo>
                  <a:cubicBezTo>
                    <a:pt x="11658" y="18240"/>
                    <a:pt x="12967" y="17204"/>
                    <a:pt x="13003" y="16180"/>
                  </a:cubicBezTo>
                  <a:cubicBezTo>
                    <a:pt x="12993" y="15985"/>
                    <a:pt x="12832" y="15835"/>
                    <a:pt x="12651" y="15835"/>
                  </a:cubicBezTo>
                  <a:cubicBezTo>
                    <a:pt x="12622" y="15835"/>
                    <a:pt x="12592" y="15838"/>
                    <a:pt x="12562" y="15847"/>
                  </a:cubicBezTo>
                  <a:cubicBezTo>
                    <a:pt x="11777" y="16085"/>
                    <a:pt x="11277" y="17109"/>
                    <a:pt x="10693" y="17680"/>
                  </a:cubicBezTo>
                  <a:cubicBezTo>
                    <a:pt x="9919" y="18418"/>
                    <a:pt x="9050" y="18978"/>
                    <a:pt x="8002" y="19061"/>
                  </a:cubicBezTo>
                  <a:cubicBezTo>
                    <a:pt x="7955" y="18442"/>
                    <a:pt x="7919" y="17823"/>
                    <a:pt x="7883" y="17216"/>
                  </a:cubicBezTo>
                  <a:cubicBezTo>
                    <a:pt x="7824" y="16406"/>
                    <a:pt x="7788" y="15597"/>
                    <a:pt x="7740" y="14787"/>
                  </a:cubicBezTo>
                  <a:cubicBezTo>
                    <a:pt x="8657" y="14644"/>
                    <a:pt x="9514" y="14299"/>
                    <a:pt x="10264" y="13763"/>
                  </a:cubicBezTo>
                  <a:cubicBezTo>
                    <a:pt x="10312" y="13739"/>
                    <a:pt x="10360" y="13704"/>
                    <a:pt x="10395" y="13668"/>
                  </a:cubicBezTo>
                  <a:cubicBezTo>
                    <a:pt x="10848" y="13334"/>
                    <a:pt x="11253" y="12953"/>
                    <a:pt x="11610" y="12525"/>
                  </a:cubicBezTo>
                  <a:cubicBezTo>
                    <a:pt x="12265" y="11739"/>
                    <a:pt x="12729" y="10798"/>
                    <a:pt x="13110" y="9858"/>
                  </a:cubicBezTo>
                  <a:cubicBezTo>
                    <a:pt x="13467" y="8989"/>
                    <a:pt x="14027" y="7941"/>
                    <a:pt x="13610" y="7036"/>
                  </a:cubicBezTo>
                  <a:cubicBezTo>
                    <a:pt x="13547" y="6895"/>
                    <a:pt x="13392" y="6826"/>
                    <a:pt x="13238" y="6826"/>
                  </a:cubicBezTo>
                  <a:cubicBezTo>
                    <a:pt x="13159" y="6826"/>
                    <a:pt x="13080" y="6845"/>
                    <a:pt x="13015" y="6881"/>
                  </a:cubicBezTo>
                  <a:cubicBezTo>
                    <a:pt x="12372" y="7274"/>
                    <a:pt x="12241" y="8060"/>
                    <a:pt x="11991" y="8751"/>
                  </a:cubicBezTo>
                  <a:cubicBezTo>
                    <a:pt x="11717" y="9572"/>
                    <a:pt x="11360" y="10370"/>
                    <a:pt x="10907" y="11132"/>
                  </a:cubicBezTo>
                  <a:cubicBezTo>
                    <a:pt x="10884" y="11168"/>
                    <a:pt x="10860" y="11203"/>
                    <a:pt x="10836" y="11239"/>
                  </a:cubicBezTo>
                  <a:cubicBezTo>
                    <a:pt x="10979" y="9655"/>
                    <a:pt x="10907" y="8072"/>
                    <a:pt x="10467" y="6524"/>
                  </a:cubicBezTo>
                  <a:cubicBezTo>
                    <a:pt x="10421" y="6344"/>
                    <a:pt x="10281" y="6264"/>
                    <a:pt x="10136" y="6264"/>
                  </a:cubicBezTo>
                  <a:cubicBezTo>
                    <a:pt x="9946" y="6264"/>
                    <a:pt x="9747" y="6402"/>
                    <a:pt x="9741" y="6631"/>
                  </a:cubicBezTo>
                  <a:cubicBezTo>
                    <a:pt x="9693" y="8762"/>
                    <a:pt x="9705" y="10894"/>
                    <a:pt x="9300" y="13001"/>
                  </a:cubicBezTo>
                  <a:cubicBezTo>
                    <a:pt x="8824" y="13370"/>
                    <a:pt x="8276" y="13656"/>
                    <a:pt x="7693" y="13823"/>
                  </a:cubicBezTo>
                  <a:cubicBezTo>
                    <a:pt x="7621" y="12144"/>
                    <a:pt x="7562" y="10477"/>
                    <a:pt x="7514" y="8798"/>
                  </a:cubicBezTo>
                  <a:cubicBezTo>
                    <a:pt x="7490" y="7905"/>
                    <a:pt x="7490" y="6988"/>
                    <a:pt x="7478" y="6084"/>
                  </a:cubicBezTo>
                  <a:cubicBezTo>
                    <a:pt x="8979" y="5453"/>
                    <a:pt x="10217" y="3917"/>
                    <a:pt x="10134" y="2238"/>
                  </a:cubicBezTo>
                  <a:cubicBezTo>
                    <a:pt x="10122" y="2059"/>
                    <a:pt x="10026" y="1893"/>
                    <a:pt x="9860" y="1797"/>
                  </a:cubicBezTo>
                  <a:cubicBezTo>
                    <a:pt x="9750" y="1743"/>
                    <a:pt x="9655" y="1719"/>
                    <a:pt x="9571" y="1719"/>
                  </a:cubicBezTo>
                  <a:cubicBezTo>
                    <a:pt x="8990" y="1719"/>
                    <a:pt x="8980" y="2883"/>
                    <a:pt x="8824" y="3309"/>
                  </a:cubicBezTo>
                  <a:cubicBezTo>
                    <a:pt x="8550" y="4036"/>
                    <a:pt x="8074" y="4667"/>
                    <a:pt x="7467" y="5143"/>
                  </a:cubicBezTo>
                  <a:cubicBezTo>
                    <a:pt x="7443" y="3512"/>
                    <a:pt x="7371" y="1857"/>
                    <a:pt x="7062" y="285"/>
                  </a:cubicBezTo>
                  <a:cubicBezTo>
                    <a:pt x="7021" y="93"/>
                    <a:pt x="6852" y="1"/>
                    <a:pt x="6682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070903" y="4336210"/>
              <a:ext cx="703517" cy="694124"/>
            </a:xfrm>
            <a:custGeom>
              <a:rect b="b" l="l" r="r" t="t"/>
              <a:pathLst>
                <a:path extrusionOk="0" h="21666" w="21670">
                  <a:moveTo>
                    <a:pt x="8902" y="0"/>
                  </a:moveTo>
                  <a:cubicBezTo>
                    <a:pt x="6889" y="0"/>
                    <a:pt x="5560" y="2170"/>
                    <a:pt x="5679" y="4198"/>
                  </a:cubicBezTo>
                  <a:cubicBezTo>
                    <a:pt x="5095" y="3935"/>
                    <a:pt x="4480" y="3753"/>
                    <a:pt x="3875" y="3753"/>
                  </a:cubicBezTo>
                  <a:cubicBezTo>
                    <a:pt x="3408" y="3753"/>
                    <a:pt x="2948" y="3862"/>
                    <a:pt x="2512" y="4126"/>
                  </a:cubicBezTo>
                  <a:cubicBezTo>
                    <a:pt x="1191" y="4912"/>
                    <a:pt x="500" y="6793"/>
                    <a:pt x="274" y="8246"/>
                  </a:cubicBezTo>
                  <a:cubicBezTo>
                    <a:pt x="0" y="10032"/>
                    <a:pt x="536" y="11758"/>
                    <a:pt x="2072" y="12794"/>
                  </a:cubicBezTo>
                  <a:cubicBezTo>
                    <a:pt x="2250" y="12913"/>
                    <a:pt x="2441" y="13020"/>
                    <a:pt x="2631" y="13115"/>
                  </a:cubicBezTo>
                  <a:cubicBezTo>
                    <a:pt x="1667" y="14473"/>
                    <a:pt x="1215" y="16270"/>
                    <a:pt x="2155" y="17759"/>
                  </a:cubicBezTo>
                  <a:cubicBezTo>
                    <a:pt x="2786" y="18771"/>
                    <a:pt x="3917" y="19318"/>
                    <a:pt x="5084" y="19461"/>
                  </a:cubicBezTo>
                  <a:cubicBezTo>
                    <a:pt x="5358" y="19509"/>
                    <a:pt x="5632" y="19533"/>
                    <a:pt x="5906" y="19533"/>
                  </a:cubicBezTo>
                  <a:cubicBezTo>
                    <a:pt x="6179" y="19533"/>
                    <a:pt x="6453" y="19509"/>
                    <a:pt x="6727" y="19461"/>
                  </a:cubicBezTo>
                  <a:cubicBezTo>
                    <a:pt x="6870" y="19426"/>
                    <a:pt x="7025" y="19390"/>
                    <a:pt x="7180" y="19354"/>
                  </a:cubicBezTo>
                  <a:cubicBezTo>
                    <a:pt x="7346" y="19771"/>
                    <a:pt x="7620" y="20128"/>
                    <a:pt x="7977" y="20402"/>
                  </a:cubicBezTo>
                  <a:cubicBezTo>
                    <a:pt x="8423" y="21106"/>
                    <a:pt x="9182" y="21521"/>
                    <a:pt x="10014" y="21521"/>
                  </a:cubicBezTo>
                  <a:cubicBezTo>
                    <a:pt x="10025" y="21521"/>
                    <a:pt x="10037" y="21521"/>
                    <a:pt x="10049" y="21521"/>
                  </a:cubicBezTo>
                  <a:cubicBezTo>
                    <a:pt x="10454" y="21509"/>
                    <a:pt x="10859" y="21390"/>
                    <a:pt x="11216" y="21164"/>
                  </a:cubicBezTo>
                  <a:cubicBezTo>
                    <a:pt x="11192" y="20723"/>
                    <a:pt x="11168" y="20295"/>
                    <a:pt x="11156" y="19866"/>
                  </a:cubicBezTo>
                  <a:cubicBezTo>
                    <a:pt x="10275" y="19652"/>
                    <a:pt x="9370" y="19021"/>
                    <a:pt x="8704" y="18473"/>
                  </a:cubicBezTo>
                  <a:cubicBezTo>
                    <a:pt x="8620" y="18604"/>
                    <a:pt x="8465" y="18675"/>
                    <a:pt x="8311" y="18675"/>
                  </a:cubicBezTo>
                  <a:cubicBezTo>
                    <a:pt x="6775" y="18556"/>
                    <a:pt x="5298" y="17652"/>
                    <a:pt x="4644" y="16247"/>
                  </a:cubicBezTo>
                  <a:cubicBezTo>
                    <a:pt x="4537" y="16034"/>
                    <a:pt x="4715" y="15795"/>
                    <a:pt x="4911" y="15795"/>
                  </a:cubicBezTo>
                  <a:cubicBezTo>
                    <a:pt x="4978" y="15795"/>
                    <a:pt x="5047" y="15823"/>
                    <a:pt x="5108" y="15889"/>
                  </a:cubicBezTo>
                  <a:cubicBezTo>
                    <a:pt x="5787" y="16640"/>
                    <a:pt x="6596" y="17271"/>
                    <a:pt x="7584" y="17568"/>
                  </a:cubicBezTo>
                  <a:cubicBezTo>
                    <a:pt x="7644" y="17580"/>
                    <a:pt x="7727" y="17592"/>
                    <a:pt x="7811" y="17616"/>
                  </a:cubicBezTo>
                  <a:cubicBezTo>
                    <a:pt x="7215" y="16937"/>
                    <a:pt x="6763" y="16139"/>
                    <a:pt x="6477" y="15282"/>
                  </a:cubicBezTo>
                  <a:cubicBezTo>
                    <a:pt x="6477" y="15270"/>
                    <a:pt x="6465" y="15258"/>
                    <a:pt x="6465" y="15246"/>
                  </a:cubicBezTo>
                  <a:cubicBezTo>
                    <a:pt x="6453" y="15223"/>
                    <a:pt x="6441" y="15199"/>
                    <a:pt x="6430" y="15175"/>
                  </a:cubicBezTo>
                  <a:cubicBezTo>
                    <a:pt x="6383" y="15027"/>
                    <a:pt x="6509" y="14925"/>
                    <a:pt x="6632" y="14925"/>
                  </a:cubicBezTo>
                  <a:cubicBezTo>
                    <a:pt x="6697" y="14925"/>
                    <a:pt x="6761" y="14954"/>
                    <a:pt x="6799" y="15020"/>
                  </a:cubicBezTo>
                  <a:cubicBezTo>
                    <a:pt x="7442" y="16008"/>
                    <a:pt x="8239" y="16890"/>
                    <a:pt x="9180" y="17592"/>
                  </a:cubicBezTo>
                  <a:cubicBezTo>
                    <a:pt x="9608" y="17902"/>
                    <a:pt x="10061" y="18175"/>
                    <a:pt x="10525" y="18402"/>
                  </a:cubicBezTo>
                  <a:cubicBezTo>
                    <a:pt x="10704" y="18485"/>
                    <a:pt x="10894" y="18556"/>
                    <a:pt x="11085" y="18616"/>
                  </a:cubicBezTo>
                  <a:cubicBezTo>
                    <a:pt x="11037" y="17199"/>
                    <a:pt x="10966" y="15770"/>
                    <a:pt x="10882" y="14342"/>
                  </a:cubicBezTo>
                  <a:cubicBezTo>
                    <a:pt x="10564" y="14433"/>
                    <a:pt x="10232" y="14477"/>
                    <a:pt x="9900" y="14477"/>
                  </a:cubicBezTo>
                  <a:cubicBezTo>
                    <a:pt x="9536" y="14477"/>
                    <a:pt x="9171" y="14424"/>
                    <a:pt x="8823" y="14318"/>
                  </a:cubicBezTo>
                  <a:cubicBezTo>
                    <a:pt x="8748" y="14358"/>
                    <a:pt x="8669" y="14377"/>
                    <a:pt x="8592" y="14377"/>
                  </a:cubicBezTo>
                  <a:cubicBezTo>
                    <a:pt x="8483" y="14377"/>
                    <a:pt x="8377" y="14340"/>
                    <a:pt x="8287" y="14270"/>
                  </a:cubicBezTo>
                  <a:cubicBezTo>
                    <a:pt x="8204" y="14199"/>
                    <a:pt x="8120" y="14115"/>
                    <a:pt x="8049" y="14044"/>
                  </a:cubicBezTo>
                  <a:cubicBezTo>
                    <a:pt x="7573" y="13842"/>
                    <a:pt x="7120" y="13568"/>
                    <a:pt x="6715" y="13258"/>
                  </a:cubicBezTo>
                  <a:cubicBezTo>
                    <a:pt x="5084" y="11960"/>
                    <a:pt x="4227" y="9984"/>
                    <a:pt x="3489" y="8091"/>
                  </a:cubicBezTo>
                  <a:cubicBezTo>
                    <a:pt x="3401" y="7869"/>
                    <a:pt x="3610" y="7699"/>
                    <a:pt x="3809" y="7699"/>
                  </a:cubicBezTo>
                  <a:cubicBezTo>
                    <a:pt x="3908" y="7699"/>
                    <a:pt x="4005" y="7742"/>
                    <a:pt x="4060" y="7841"/>
                  </a:cubicBezTo>
                  <a:cubicBezTo>
                    <a:pt x="4834" y="9329"/>
                    <a:pt x="5584" y="10936"/>
                    <a:pt x="6822" y="12091"/>
                  </a:cubicBezTo>
                  <a:lnTo>
                    <a:pt x="6846" y="12115"/>
                  </a:lnTo>
                  <a:cubicBezTo>
                    <a:pt x="6477" y="11222"/>
                    <a:pt x="6287" y="10246"/>
                    <a:pt x="6322" y="9472"/>
                  </a:cubicBezTo>
                  <a:cubicBezTo>
                    <a:pt x="6322" y="9353"/>
                    <a:pt x="6394" y="9234"/>
                    <a:pt x="6501" y="9198"/>
                  </a:cubicBezTo>
                  <a:cubicBezTo>
                    <a:pt x="6472" y="9169"/>
                    <a:pt x="6461" y="9128"/>
                    <a:pt x="6469" y="9128"/>
                  </a:cubicBezTo>
                  <a:cubicBezTo>
                    <a:pt x="6475" y="9128"/>
                    <a:pt x="6489" y="9146"/>
                    <a:pt x="6513" y="9198"/>
                  </a:cubicBezTo>
                  <a:cubicBezTo>
                    <a:pt x="6553" y="9182"/>
                    <a:pt x="6595" y="9174"/>
                    <a:pt x="6635" y="9174"/>
                  </a:cubicBezTo>
                  <a:cubicBezTo>
                    <a:pt x="6771" y="9174"/>
                    <a:pt x="6893" y="9263"/>
                    <a:pt x="6930" y="9401"/>
                  </a:cubicBezTo>
                  <a:cubicBezTo>
                    <a:pt x="7192" y="10198"/>
                    <a:pt x="7346" y="10996"/>
                    <a:pt x="7727" y="11758"/>
                  </a:cubicBezTo>
                  <a:cubicBezTo>
                    <a:pt x="7977" y="12282"/>
                    <a:pt x="8335" y="12722"/>
                    <a:pt x="8644" y="13187"/>
                  </a:cubicBezTo>
                  <a:cubicBezTo>
                    <a:pt x="9153" y="13339"/>
                    <a:pt x="9679" y="13413"/>
                    <a:pt x="10202" y="13413"/>
                  </a:cubicBezTo>
                  <a:cubicBezTo>
                    <a:pt x="10414" y="13413"/>
                    <a:pt x="10625" y="13401"/>
                    <a:pt x="10835" y="13377"/>
                  </a:cubicBezTo>
                  <a:cubicBezTo>
                    <a:pt x="10787" y="12472"/>
                    <a:pt x="10751" y="11579"/>
                    <a:pt x="10716" y="10675"/>
                  </a:cubicBezTo>
                  <a:cubicBezTo>
                    <a:pt x="8954" y="10389"/>
                    <a:pt x="7644" y="8900"/>
                    <a:pt x="7596" y="7115"/>
                  </a:cubicBezTo>
                  <a:cubicBezTo>
                    <a:pt x="7596" y="6894"/>
                    <a:pt x="7800" y="6763"/>
                    <a:pt x="7988" y="6763"/>
                  </a:cubicBezTo>
                  <a:cubicBezTo>
                    <a:pt x="8135" y="6763"/>
                    <a:pt x="8273" y="6842"/>
                    <a:pt x="8299" y="7019"/>
                  </a:cubicBezTo>
                  <a:cubicBezTo>
                    <a:pt x="8501" y="8138"/>
                    <a:pt x="9275" y="9079"/>
                    <a:pt x="10335" y="9496"/>
                  </a:cubicBezTo>
                  <a:cubicBezTo>
                    <a:pt x="10442" y="9532"/>
                    <a:pt x="10561" y="9555"/>
                    <a:pt x="10668" y="9567"/>
                  </a:cubicBezTo>
                  <a:cubicBezTo>
                    <a:pt x="10644" y="8615"/>
                    <a:pt x="10621" y="7662"/>
                    <a:pt x="10609" y="6710"/>
                  </a:cubicBezTo>
                  <a:cubicBezTo>
                    <a:pt x="10597" y="6484"/>
                    <a:pt x="10597" y="6257"/>
                    <a:pt x="10609" y="6031"/>
                  </a:cubicBezTo>
                  <a:lnTo>
                    <a:pt x="10609" y="5805"/>
                  </a:lnTo>
                  <a:cubicBezTo>
                    <a:pt x="9549" y="5293"/>
                    <a:pt x="8870" y="4209"/>
                    <a:pt x="8882" y="3031"/>
                  </a:cubicBezTo>
                  <a:cubicBezTo>
                    <a:pt x="8882" y="2824"/>
                    <a:pt x="9029" y="2723"/>
                    <a:pt x="9182" y="2723"/>
                  </a:cubicBezTo>
                  <a:cubicBezTo>
                    <a:pt x="9338" y="2723"/>
                    <a:pt x="9501" y="2827"/>
                    <a:pt x="9525" y="3031"/>
                  </a:cubicBezTo>
                  <a:cubicBezTo>
                    <a:pt x="9608" y="3805"/>
                    <a:pt x="10037" y="4483"/>
                    <a:pt x="10692" y="4900"/>
                  </a:cubicBezTo>
                  <a:cubicBezTo>
                    <a:pt x="10740" y="4055"/>
                    <a:pt x="10847" y="3197"/>
                    <a:pt x="11013" y="2364"/>
                  </a:cubicBezTo>
                  <a:cubicBezTo>
                    <a:pt x="11045" y="2187"/>
                    <a:pt x="11188" y="2108"/>
                    <a:pt x="11337" y="2108"/>
                  </a:cubicBezTo>
                  <a:cubicBezTo>
                    <a:pt x="11528" y="2108"/>
                    <a:pt x="11729" y="2238"/>
                    <a:pt x="11716" y="2459"/>
                  </a:cubicBezTo>
                  <a:cubicBezTo>
                    <a:pt x="11633" y="3388"/>
                    <a:pt x="11585" y="4340"/>
                    <a:pt x="11561" y="5281"/>
                  </a:cubicBezTo>
                  <a:lnTo>
                    <a:pt x="11561" y="5519"/>
                  </a:lnTo>
                  <a:cubicBezTo>
                    <a:pt x="11561" y="5543"/>
                    <a:pt x="11561" y="5579"/>
                    <a:pt x="11561" y="5602"/>
                  </a:cubicBezTo>
                  <a:cubicBezTo>
                    <a:pt x="11585" y="6067"/>
                    <a:pt x="11656" y="6603"/>
                    <a:pt x="11585" y="7055"/>
                  </a:cubicBezTo>
                  <a:cubicBezTo>
                    <a:pt x="11597" y="7222"/>
                    <a:pt x="11609" y="7388"/>
                    <a:pt x="11633" y="7555"/>
                  </a:cubicBezTo>
                  <a:cubicBezTo>
                    <a:pt x="12478" y="7222"/>
                    <a:pt x="13216" y="6650"/>
                    <a:pt x="13752" y="5912"/>
                  </a:cubicBezTo>
                  <a:cubicBezTo>
                    <a:pt x="14371" y="5019"/>
                    <a:pt x="14335" y="4209"/>
                    <a:pt x="14431" y="3185"/>
                  </a:cubicBezTo>
                  <a:cubicBezTo>
                    <a:pt x="14437" y="2956"/>
                    <a:pt x="14617" y="2831"/>
                    <a:pt x="14798" y="2831"/>
                  </a:cubicBezTo>
                  <a:cubicBezTo>
                    <a:pt x="14944" y="2831"/>
                    <a:pt x="15091" y="2914"/>
                    <a:pt x="15145" y="3090"/>
                  </a:cubicBezTo>
                  <a:cubicBezTo>
                    <a:pt x="15550" y="4055"/>
                    <a:pt x="15109" y="5352"/>
                    <a:pt x="14538" y="6233"/>
                  </a:cubicBezTo>
                  <a:cubicBezTo>
                    <a:pt x="15323" y="5888"/>
                    <a:pt x="15919" y="5233"/>
                    <a:pt x="16181" y="4412"/>
                  </a:cubicBezTo>
                  <a:cubicBezTo>
                    <a:pt x="16247" y="4221"/>
                    <a:pt x="16404" y="4138"/>
                    <a:pt x="16559" y="4138"/>
                  </a:cubicBezTo>
                  <a:cubicBezTo>
                    <a:pt x="16791" y="4138"/>
                    <a:pt x="17021" y="4326"/>
                    <a:pt x="16943" y="4626"/>
                  </a:cubicBezTo>
                  <a:cubicBezTo>
                    <a:pt x="16621" y="5793"/>
                    <a:pt x="15585" y="6614"/>
                    <a:pt x="14383" y="6698"/>
                  </a:cubicBezTo>
                  <a:cubicBezTo>
                    <a:pt x="14335" y="6698"/>
                    <a:pt x="14288" y="6686"/>
                    <a:pt x="14252" y="6650"/>
                  </a:cubicBezTo>
                  <a:cubicBezTo>
                    <a:pt x="13573" y="7507"/>
                    <a:pt x="12752" y="8008"/>
                    <a:pt x="11692" y="8115"/>
                  </a:cubicBezTo>
                  <a:cubicBezTo>
                    <a:pt x="11740" y="8674"/>
                    <a:pt x="11799" y="9234"/>
                    <a:pt x="11835" y="9793"/>
                  </a:cubicBezTo>
                  <a:cubicBezTo>
                    <a:pt x="12037" y="9889"/>
                    <a:pt x="12133" y="10115"/>
                    <a:pt x="12061" y="10317"/>
                  </a:cubicBezTo>
                  <a:cubicBezTo>
                    <a:pt x="12025" y="10413"/>
                    <a:pt x="11978" y="10508"/>
                    <a:pt x="11906" y="10567"/>
                  </a:cubicBezTo>
                  <a:cubicBezTo>
                    <a:pt x="12097" y="12830"/>
                    <a:pt x="12240" y="15092"/>
                    <a:pt x="12406" y="17342"/>
                  </a:cubicBezTo>
                  <a:cubicBezTo>
                    <a:pt x="12835" y="17151"/>
                    <a:pt x="13216" y="16890"/>
                    <a:pt x="13561" y="16580"/>
                  </a:cubicBezTo>
                  <a:cubicBezTo>
                    <a:pt x="13490" y="16461"/>
                    <a:pt x="13466" y="16330"/>
                    <a:pt x="13490" y="16199"/>
                  </a:cubicBezTo>
                  <a:cubicBezTo>
                    <a:pt x="13788" y="14413"/>
                    <a:pt x="14014" y="12699"/>
                    <a:pt x="13799" y="10901"/>
                  </a:cubicBezTo>
                  <a:cubicBezTo>
                    <a:pt x="13773" y="10677"/>
                    <a:pt x="13961" y="10555"/>
                    <a:pt x="14149" y="10555"/>
                  </a:cubicBezTo>
                  <a:cubicBezTo>
                    <a:pt x="14301" y="10555"/>
                    <a:pt x="14453" y="10635"/>
                    <a:pt x="14490" y="10805"/>
                  </a:cubicBezTo>
                  <a:cubicBezTo>
                    <a:pt x="14788" y="12175"/>
                    <a:pt x="14942" y="13615"/>
                    <a:pt x="14788" y="15020"/>
                  </a:cubicBezTo>
                  <a:cubicBezTo>
                    <a:pt x="14823" y="14937"/>
                    <a:pt x="14871" y="14865"/>
                    <a:pt x="14907" y="14782"/>
                  </a:cubicBezTo>
                  <a:cubicBezTo>
                    <a:pt x="15538" y="13544"/>
                    <a:pt x="15633" y="12020"/>
                    <a:pt x="16336" y="10841"/>
                  </a:cubicBezTo>
                  <a:cubicBezTo>
                    <a:pt x="16379" y="10770"/>
                    <a:pt x="16466" y="10732"/>
                    <a:pt x="16550" y="10732"/>
                  </a:cubicBezTo>
                  <a:cubicBezTo>
                    <a:pt x="16649" y="10732"/>
                    <a:pt x="16745" y="10785"/>
                    <a:pt x="16764" y="10901"/>
                  </a:cubicBezTo>
                  <a:cubicBezTo>
                    <a:pt x="16836" y="11627"/>
                    <a:pt x="16776" y="12365"/>
                    <a:pt x="16586" y="13080"/>
                  </a:cubicBezTo>
                  <a:cubicBezTo>
                    <a:pt x="17300" y="12841"/>
                    <a:pt x="17907" y="12199"/>
                    <a:pt x="18205" y="11508"/>
                  </a:cubicBezTo>
                  <a:cubicBezTo>
                    <a:pt x="18336" y="11210"/>
                    <a:pt x="18312" y="10722"/>
                    <a:pt x="18633" y="10555"/>
                  </a:cubicBezTo>
                  <a:cubicBezTo>
                    <a:pt x="18684" y="10530"/>
                    <a:pt x="18738" y="10518"/>
                    <a:pt x="18791" y="10518"/>
                  </a:cubicBezTo>
                  <a:cubicBezTo>
                    <a:pt x="18935" y="10518"/>
                    <a:pt x="19072" y="10606"/>
                    <a:pt x="19133" y="10746"/>
                  </a:cubicBezTo>
                  <a:cubicBezTo>
                    <a:pt x="19443" y="11341"/>
                    <a:pt x="18776" y="12413"/>
                    <a:pt x="18360" y="12806"/>
                  </a:cubicBezTo>
                  <a:cubicBezTo>
                    <a:pt x="17860" y="13282"/>
                    <a:pt x="17133" y="13520"/>
                    <a:pt x="16443" y="13568"/>
                  </a:cubicBezTo>
                  <a:cubicBezTo>
                    <a:pt x="16228" y="14234"/>
                    <a:pt x="15943" y="14865"/>
                    <a:pt x="15609" y="15473"/>
                  </a:cubicBezTo>
                  <a:cubicBezTo>
                    <a:pt x="14919" y="16687"/>
                    <a:pt x="13895" y="17604"/>
                    <a:pt x="12561" y="18044"/>
                  </a:cubicBezTo>
                  <a:cubicBezTo>
                    <a:pt x="12537" y="18056"/>
                    <a:pt x="12502" y="18068"/>
                    <a:pt x="12478" y="18068"/>
                  </a:cubicBezTo>
                  <a:lnTo>
                    <a:pt x="12526" y="18640"/>
                  </a:lnTo>
                  <a:lnTo>
                    <a:pt x="12549" y="18961"/>
                  </a:lnTo>
                  <a:cubicBezTo>
                    <a:pt x="12773" y="19001"/>
                    <a:pt x="12998" y="19020"/>
                    <a:pt x="13223" y="19020"/>
                  </a:cubicBezTo>
                  <a:cubicBezTo>
                    <a:pt x="13812" y="19020"/>
                    <a:pt x="14396" y="18886"/>
                    <a:pt x="14931" y="18628"/>
                  </a:cubicBezTo>
                  <a:cubicBezTo>
                    <a:pt x="15609" y="18259"/>
                    <a:pt x="15966" y="17628"/>
                    <a:pt x="16490" y="17116"/>
                  </a:cubicBezTo>
                  <a:cubicBezTo>
                    <a:pt x="16539" y="17074"/>
                    <a:pt x="16596" y="17056"/>
                    <a:pt x="16652" y="17056"/>
                  </a:cubicBezTo>
                  <a:cubicBezTo>
                    <a:pt x="16773" y="17056"/>
                    <a:pt x="16887" y="17144"/>
                    <a:pt x="16895" y="17282"/>
                  </a:cubicBezTo>
                  <a:cubicBezTo>
                    <a:pt x="17002" y="18294"/>
                    <a:pt x="16026" y="19128"/>
                    <a:pt x="15193" y="19521"/>
                  </a:cubicBezTo>
                  <a:cubicBezTo>
                    <a:pt x="14739" y="19729"/>
                    <a:pt x="14265" y="19843"/>
                    <a:pt x="13798" y="19843"/>
                  </a:cubicBezTo>
                  <a:cubicBezTo>
                    <a:pt x="13382" y="19843"/>
                    <a:pt x="12972" y="19753"/>
                    <a:pt x="12585" y="19557"/>
                  </a:cubicBezTo>
                  <a:lnTo>
                    <a:pt x="12585" y="19557"/>
                  </a:lnTo>
                  <a:cubicBezTo>
                    <a:pt x="12597" y="19676"/>
                    <a:pt x="12609" y="19807"/>
                    <a:pt x="12621" y="19926"/>
                  </a:cubicBezTo>
                  <a:cubicBezTo>
                    <a:pt x="12835" y="20223"/>
                    <a:pt x="13097" y="20485"/>
                    <a:pt x="13407" y="20700"/>
                  </a:cubicBezTo>
                  <a:cubicBezTo>
                    <a:pt x="13454" y="20747"/>
                    <a:pt x="13502" y="20807"/>
                    <a:pt x="13549" y="20842"/>
                  </a:cubicBezTo>
                  <a:cubicBezTo>
                    <a:pt x="14119" y="21407"/>
                    <a:pt x="14838" y="21666"/>
                    <a:pt x="15556" y="21666"/>
                  </a:cubicBezTo>
                  <a:cubicBezTo>
                    <a:pt x="16700" y="21666"/>
                    <a:pt x="17840" y="21009"/>
                    <a:pt x="18360" y="19890"/>
                  </a:cubicBezTo>
                  <a:cubicBezTo>
                    <a:pt x="18812" y="18902"/>
                    <a:pt x="18764" y="17747"/>
                    <a:pt x="18229" y="16806"/>
                  </a:cubicBezTo>
                  <a:cubicBezTo>
                    <a:pt x="19538" y="16342"/>
                    <a:pt x="20598" y="15354"/>
                    <a:pt x="21134" y="14068"/>
                  </a:cubicBezTo>
                  <a:cubicBezTo>
                    <a:pt x="21253" y="13651"/>
                    <a:pt x="21300" y="13234"/>
                    <a:pt x="21289" y="12806"/>
                  </a:cubicBezTo>
                  <a:cubicBezTo>
                    <a:pt x="21658" y="11829"/>
                    <a:pt x="21670" y="10746"/>
                    <a:pt x="21324" y="9758"/>
                  </a:cubicBezTo>
                  <a:cubicBezTo>
                    <a:pt x="21158" y="9281"/>
                    <a:pt x="20908" y="8829"/>
                    <a:pt x="20610" y="8424"/>
                  </a:cubicBezTo>
                  <a:cubicBezTo>
                    <a:pt x="20062" y="7365"/>
                    <a:pt x="19157" y="6531"/>
                    <a:pt x="18062" y="6079"/>
                  </a:cubicBezTo>
                  <a:cubicBezTo>
                    <a:pt x="18181" y="5602"/>
                    <a:pt x="18205" y="5114"/>
                    <a:pt x="18145" y="4626"/>
                  </a:cubicBezTo>
                  <a:cubicBezTo>
                    <a:pt x="18205" y="3495"/>
                    <a:pt x="17776" y="2388"/>
                    <a:pt x="16943" y="1614"/>
                  </a:cubicBezTo>
                  <a:cubicBezTo>
                    <a:pt x="16931" y="1554"/>
                    <a:pt x="16907" y="1495"/>
                    <a:pt x="16883" y="1447"/>
                  </a:cubicBezTo>
                  <a:cubicBezTo>
                    <a:pt x="16520" y="656"/>
                    <a:pt x="15731" y="270"/>
                    <a:pt x="14922" y="270"/>
                  </a:cubicBezTo>
                  <a:cubicBezTo>
                    <a:pt x="14538" y="270"/>
                    <a:pt x="14149" y="358"/>
                    <a:pt x="13799" y="530"/>
                  </a:cubicBezTo>
                  <a:cubicBezTo>
                    <a:pt x="13371" y="530"/>
                    <a:pt x="12942" y="638"/>
                    <a:pt x="12561" y="852"/>
                  </a:cubicBezTo>
                  <a:cubicBezTo>
                    <a:pt x="12240" y="1030"/>
                    <a:pt x="11966" y="1269"/>
                    <a:pt x="11728" y="1554"/>
                  </a:cubicBezTo>
                  <a:cubicBezTo>
                    <a:pt x="11323" y="983"/>
                    <a:pt x="10775" y="530"/>
                    <a:pt x="10132" y="257"/>
                  </a:cubicBezTo>
                  <a:cubicBezTo>
                    <a:pt x="9701" y="80"/>
                    <a:pt x="9289" y="0"/>
                    <a:pt x="8902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182128" y="4403360"/>
              <a:ext cx="520381" cy="959940"/>
            </a:xfrm>
            <a:custGeom>
              <a:rect b="b" l="l" r="r" t="t"/>
              <a:pathLst>
                <a:path extrusionOk="0" h="29963" w="16029">
                  <a:moveTo>
                    <a:pt x="7938" y="1"/>
                  </a:moveTo>
                  <a:cubicBezTo>
                    <a:pt x="7786" y="1"/>
                    <a:pt x="7636" y="81"/>
                    <a:pt x="7599" y="256"/>
                  </a:cubicBezTo>
                  <a:cubicBezTo>
                    <a:pt x="7445" y="1101"/>
                    <a:pt x="7337" y="1947"/>
                    <a:pt x="7278" y="2804"/>
                  </a:cubicBezTo>
                  <a:cubicBezTo>
                    <a:pt x="6635" y="2387"/>
                    <a:pt x="6206" y="1697"/>
                    <a:pt x="6111" y="935"/>
                  </a:cubicBezTo>
                  <a:cubicBezTo>
                    <a:pt x="6093" y="729"/>
                    <a:pt x="5931" y="622"/>
                    <a:pt x="5776" y="622"/>
                  </a:cubicBezTo>
                  <a:cubicBezTo>
                    <a:pt x="5625" y="622"/>
                    <a:pt x="5480" y="723"/>
                    <a:pt x="5480" y="935"/>
                  </a:cubicBezTo>
                  <a:cubicBezTo>
                    <a:pt x="5468" y="2113"/>
                    <a:pt x="6147" y="3185"/>
                    <a:pt x="7218" y="3697"/>
                  </a:cubicBezTo>
                  <a:lnTo>
                    <a:pt x="7218" y="3923"/>
                  </a:lnTo>
                  <a:cubicBezTo>
                    <a:pt x="7195" y="4149"/>
                    <a:pt x="7195" y="4376"/>
                    <a:pt x="7218" y="4602"/>
                  </a:cubicBezTo>
                  <a:cubicBezTo>
                    <a:pt x="7218" y="5554"/>
                    <a:pt x="7242" y="6507"/>
                    <a:pt x="7278" y="7447"/>
                  </a:cubicBezTo>
                  <a:cubicBezTo>
                    <a:pt x="7159" y="7436"/>
                    <a:pt x="7052" y="7424"/>
                    <a:pt x="6933" y="7388"/>
                  </a:cubicBezTo>
                  <a:cubicBezTo>
                    <a:pt x="5873" y="6971"/>
                    <a:pt x="5111" y="6031"/>
                    <a:pt x="4909" y="4911"/>
                  </a:cubicBezTo>
                  <a:cubicBezTo>
                    <a:pt x="4877" y="4734"/>
                    <a:pt x="4736" y="4655"/>
                    <a:pt x="4588" y="4655"/>
                  </a:cubicBezTo>
                  <a:cubicBezTo>
                    <a:pt x="4397" y="4655"/>
                    <a:pt x="4194" y="4786"/>
                    <a:pt x="4194" y="5007"/>
                  </a:cubicBezTo>
                  <a:cubicBezTo>
                    <a:pt x="4242" y="6793"/>
                    <a:pt x="5551" y="8281"/>
                    <a:pt x="7314" y="8567"/>
                  </a:cubicBezTo>
                  <a:cubicBezTo>
                    <a:pt x="7349" y="9471"/>
                    <a:pt x="7397" y="10364"/>
                    <a:pt x="7445" y="11269"/>
                  </a:cubicBezTo>
                  <a:cubicBezTo>
                    <a:pt x="7241" y="11292"/>
                    <a:pt x="7038" y="11303"/>
                    <a:pt x="6834" y="11303"/>
                  </a:cubicBezTo>
                  <a:cubicBezTo>
                    <a:pt x="6297" y="11303"/>
                    <a:pt x="5763" y="11226"/>
                    <a:pt x="5254" y="11079"/>
                  </a:cubicBezTo>
                  <a:cubicBezTo>
                    <a:pt x="4932" y="10614"/>
                    <a:pt x="4587" y="10162"/>
                    <a:pt x="4325" y="9650"/>
                  </a:cubicBezTo>
                  <a:cubicBezTo>
                    <a:pt x="3956" y="8888"/>
                    <a:pt x="3789" y="8090"/>
                    <a:pt x="3527" y="7281"/>
                  </a:cubicBezTo>
                  <a:cubicBezTo>
                    <a:pt x="3489" y="7148"/>
                    <a:pt x="3361" y="7061"/>
                    <a:pt x="3226" y="7061"/>
                  </a:cubicBezTo>
                  <a:cubicBezTo>
                    <a:pt x="3191" y="7061"/>
                    <a:pt x="3156" y="7066"/>
                    <a:pt x="3123" y="7078"/>
                  </a:cubicBezTo>
                  <a:lnTo>
                    <a:pt x="3111" y="7078"/>
                  </a:lnTo>
                  <a:cubicBezTo>
                    <a:pt x="2992" y="7126"/>
                    <a:pt x="2920" y="7233"/>
                    <a:pt x="2920" y="7364"/>
                  </a:cubicBezTo>
                  <a:cubicBezTo>
                    <a:pt x="2884" y="8138"/>
                    <a:pt x="3087" y="9102"/>
                    <a:pt x="3444" y="9995"/>
                  </a:cubicBezTo>
                  <a:lnTo>
                    <a:pt x="3432" y="9983"/>
                  </a:lnTo>
                  <a:cubicBezTo>
                    <a:pt x="2182" y="8829"/>
                    <a:pt x="1432" y="7221"/>
                    <a:pt x="658" y="5733"/>
                  </a:cubicBezTo>
                  <a:cubicBezTo>
                    <a:pt x="605" y="5628"/>
                    <a:pt x="507" y="5583"/>
                    <a:pt x="406" y="5583"/>
                  </a:cubicBezTo>
                  <a:cubicBezTo>
                    <a:pt x="209" y="5583"/>
                    <a:pt x="0" y="5751"/>
                    <a:pt x="86" y="5971"/>
                  </a:cubicBezTo>
                  <a:cubicBezTo>
                    <a:pt x="825" y="7876"/>
                    <a:pt x="1682" y="9841"/>
                    <a:pt x="3313" y="11150"/>
                  </a:cubicBezTo>
                  <a:cubicBezTo>
                    <a:pt x="3730" y="11460"/>
                    <a:pt x="4170" y="11722"/>
                    <a:pt x="4647" y="11936"/>
                  </a:cubicBezTo>
                  <a:cubicBezTo>
                    <a:pt x="4730" y="12008"/>
                    <a:pt x="4801" y="12079"/>
                    <a:pt x="4885" y="12150"/>
                  </a:cubicBezTo>
                  <a:cubicBezTo>
                    <a:pt x="4976" y="12228"/>
                    <a:pt x="5089" y="12268"/>
                    <a:pt x="5200" y="12268"/>
                  </a:cubicBezTo>
                  <a:cubicBezTo>
                    <a:pt x="5276" y="12268"/>
                    <a:pt x="5352" y="12249"/>
                    <a:pt x="5420" y="12210"/>
                  </a:cubicBezTo>
                  <a:cubicBezTo>
                    <a:pt x="5775" y="12316"/>
                    <a:pt x="6140" y="12369"/>
                    <a:pt x="6504" y="12369"/>
                  </a:cubicBezTo>
                  <a:cubicBezTo>
                    <a:pt x="6836" y="12369"/>
                    <a:pt x="7168" y="12325"/>
                    <a:pt x="7492" y="12234"/>
                  </a:cubicBezTo>
                  <a:cubicBezTo>
                    <a:pt x="7564" y="13662"/>
                    <a:pt x="7635" y="15091"/>
                    <a:pt x="7695" y="16508"/>
                  </a:cubicBezTo>
                  <a:cubicBezTo>
                    <a:pt x="7492" y="16449"/>
                    <a:pt x="7314" y="16377"/>
                    <a:pt x="7123" y="16294"/>
                  </a:cubicBezTo>
                  <a:cubicBezTo>
                    <a:pt x="6659" y="16068"/>
                    <a:pt x="6206" y="15794"/>
                    <a:pt x="5790" y="15484"/>
                  </a:cubicBezTo>
                  <a:cubicBezTo>
                    <a:pt x="4849" y="14770"/>
                    <a:pt x="4039" y="13901"/>
                    <a:pt x="3408" y="12900"/>
                  </a:cubicBezTo>
                  <a:cubicBezTo>
                    <a:pt x="3367" y="12838"/>
                    <a:pt x="3300" y="12811"/>
                    <a:pt x="3233" y="12811"/>
                  </a:cubicBezTo>
                  <a:cubicBezTo>
                    <a:pt x="3108" y="12811"/>
                    <a:pt x="2985" y="12908"/>
                    <a:pt x="3039" y="13055"/>
                  </a:cubicBezTo>
                  <a:cubicBezTo>
                    <a:pt x="3039" y="13091"/>
                    <a:pt x="3051" y="13115"/>
                    <a:pt x="3063" y="13139"/>
                  </a:cubicBezTo>
                  <a:cubicBezTo>
                    <a:pt x="3075" y="13162"/>
                    <a:pt x="3075" y="13162"/>
                    <a:pt x="3075" y="13174"/>
                  </a:cubicBezTo>
                  <a:cubicBezTo>
                    <a:pt x="3361" y="14032"/>
                    <a:pt x="3813" y="14817"/>
                    <a:pt x="4408" y="15496"/>
                  </a:cubicBezTo>
                  <a:cubicBezTo>
                    <a:pt x="4325" y="15484"/>
                    <a:pt x="4242" y="15460"/>
                    <a:pt x="4182" y="15448"/>
                  </a:cubicBezTo>
                  <a:cubicBezTo>
                    <a:pt x="3194" y="15151"/>
                    <a:pt x="2384" y="14520"/>
                    <a:pt x="1706" y="13770"/>
                  </a:cubicBezTo>
                  <a:cubicBezTo>
                    <a:pt x="1645" y="13703"/>
                    <a:pt x="1576" y="13675"/>
                    <a:pt x="1510" y="13675"/>
                  </a:cubicBezTo>
                  <a:cubicBezTo>
                    <a:pt x="1317" y="13675"/>
                    <a:pt x="1144" y="13914"/>
                    <a:pt x="1241" y="14127"/>
                  </a:cubicBezTo>
                  <a:cubicBezTo>
                    <a:pt x="1908" y="15544"/>
                    <a:pt x="3373" y="16437"/>
                    <a:pt x="4909" y="16568"/>
                  </a:cubicBezTo>
                  <a:cubicBezTo>
                    <a:pt x="5075" y="16568"/>
                    <a:pt x="5218" y="16484"/>
                    <a:pt x="5301" y="16353"/>
                  </a:cubicBezTo>
                  <a:cubicBezTo>
                    <a:pt x="5968" y="16901"/>
                    <a:pt x="6873" y="17544"/>
                    <a:pt x="7754" y="17746"/>
                  </a:cubicBezTo>
                  <a:cubicBezTo>
                    <a:pt x="7778" y="18175"/>
                    <a:pt x="7790" y="18615"/>
                    <a:pt x="7814" y="19044"/>
                  </a:cubicBezTo>
                  <a:cubicBezTo>
                    <a:pt x="7873" y="20354"/>
                    <a:pt x="7933" y="21663"/>
                    <a:pt x="8016" y="22985"/>
                  </a:cubicBezTo>
                  <a:cubicBezTo>
                    <a:pt x="8076" y="24080"/>
                    <a:pt x="8135" y="25188"/>
                    <a:pt x="8207" y="26295"/>
                  </a:cubicBezTo>
                  <a:cubicBezTo>
                    <a:pt x="8266" y="27331"/>
                    <a:pt x="8218" y="28450"/>
                    <a:pt x="8516" y="29462"/>
                  </a:cubicBezTo>
                  <a:cubicBezTo>
                    <a:pt x="8609" y="29783"/>
                    <a:pt x="8937" y="29963"/>
                    <a:pt x="9249" y="29963"/>
                  </a:cubicBezTo>
                  <a:cubicBezTo>
                    <a:pt x="9540" y="29963"/>
                    <a:pt x="9816" y="29807"/>
                    <a:pt x="9873" y="29462"/>
                  </a:cubicBezTo>
                  <a:cubicBezTo>
                    <a:pt x="10040" y="28414"/>
                    <a:pt x="9885" y="27343"/>
                    <a:pt x="9826" y="26295"/>
                  </a:cubicBezTo>
                  <a:lnTo>
                    <a:pt x="9611" y="22985"/>
                  </a:lnTo>
                  <a:cubicBezTo>
                    <a:pt x="9492" y="21259"/>
                    <a:pt x="9373" y="19532"/>
                    <a:pt x="9230" y="17806"/>
                  </a:cubicBezTo>
                  <a:cubicBezTo>
                    <a:pt x="9219" y="17687"/>
                    <a:pt x="9207" y="17556"/>
                    <a:pt x="9207" y="17437"/>
                  </a:cubicBezTo>
                  <a:lnTo>
                    <a:pt x="9207" y="17437"/>
                  </a:lnTo>
                  <a:cubicBezTo>
                    <a:pt x="9588" y="17644"/>
                    <a:pt x="9992" y="17738"/>
                    <a:pt x="10401" y="17738"/>
                  </a:cubicBezTo>
                  <a:cubicBezTo>
                    <a:pt x="10859" y="17738"/>
                    <a:pt x="11325" y="17621"/>
                    <a:pt x="11778" y="17413"/>
                  </a:cubicBezTo>
                  <a:cubicBezTo>
                    <a:pt x="12612" y="17032"/>
                    <a:pt x="13588" y="16198"/>
                    <a:pt x="13481" y="15186"/>
                  </a:cubicBezTo>
                  <a:cubicBezTo>
                    <a:pt x="13473" y="15042"/>
                    <a:pt x="13362" y="14952"/>
                    <a:pt x="13244" y="14952"/>
                  </a:cubicBezTo>
                  <a:cubicBezTo>
                    <a:pt x="13186" y="14952"/>
                    <a:pt x="13127" y="14973"/>
                    <a:pt x="13076" y="15020"/>
                  </a:cubicBezTo>
                  <a:cubicBezTo>
                    <a:pt x="12552" y="15532"/>
                    <a:pt x="12183" y="16163"/>
                    <a:pt x="11516" y="16520"/>
                  </a:cubicBezTo>
                  <a:cubicBezTo>
                    <a:pt x="10981" y="16788"/>
                    <a:pt x="10395" y="16924"/>
                    <a:pt x="9805" y="16924"/>
                  </a:cubicBezTo>
                  <a:cubicBezTo>
                    <a:pt x="9581" y="16924"/>
                    <a:pt x="9357" y="16904"/>
                    <a:pt x="9135" y="16865"/>
                  </a:cubicBezTo>
                  <a:lnTo>
                    <a:pt x="9100" y="16532"/>
                  </a:lnTo>
                  <a:lnTo>
                    <a:pt x="9064" y="15960"/>
                  </a:lnTo>
                  <a:cubicBezTo>
                    <a:pt x="9088" y="15960"/>
                    <a:pt x="9123" y="15948"/>
                    <a:pt x="9147" y="15948"/>
                  </a:cubicBezTo>
                  <a:cubicBezTo>
                    <a:pt x="10481" y="15496"/>
                    <a:pt x="11505" y="14579"/>
                    <a:pt x="12183" y="13365"/>
                  </a:cubicBezTo>
                  <a:cubicBezTo>
                    <a:pt x="12529" y="12769"/>
                    <a:pt x="12814" y="12127"/>
                    <a:pt x="13029" y="11472"/>
                  </a:cubicBezTo>
                  <a:cubicBezTo>
                    <a:pt x="13719" y="11424"/>
                    <a:pt x="14445" y="11174"/>
                    <a:pt x="14945" y="10698"/>
                  </a:cubicBezTo>
                  <a:cubicBezTo>
                    <a:pt x="15362" y="10305"/>
                    <a:pt x="16029" y="9245"/>
                    <a:pt x="15707" y="8650"/>
                  </a:cubicBezTo>
                  <a:cubicBezTo>
                    <a:pt x="15655" y="8500"/>
                    <a:pt x="15517" y="8415"/>
                    <a:pt x="15372" y="8415"/>
                  </a:cubicBezTo>
                  <a:cubicBezTo>
                    <a:pt x="15321" y="8415"/>
                    <a:pt x="15269" y="8426"/>
                    <a:pt x="15219" y="8448"/>
                  </a:cubicBezTo>
                  <a:cubicBezTo>
                    <a:pt x="14898" y="8614"/>
                    <a:pt x="14922" y="9102"/>
                    <a:pt x="14791" y="9400"/>
                  </a:cubicBezTo>
                  <a:cubicBezTo>
                    <a:pt x="14493" y="10103"/>
                    <a:pt x="13886" y="10745"/>
                    <a:pt x="13160" y="10972"/>
                  </a:cubicBezTo>
                  <a:cubicBezTo>
                    <a:pt x="13362" y="10269"/>
                    <a:pt x="13421" y="9519"/>
                    <a:pt x="13350" y="8793"/>
                  </a:cubicBezTo>
                  <a:cubicBezTo>
                    <a:pt x="13331" y="8677"/>
                    <a:pt x="13235" y="8624"/>
                    <a:pt x="13136" y="8624"/>
                  </a:cubicBezTo>
                  <a:cubicBezTo>
                    <a:pt x="13052" y="8624"/>
                    <a:pt x="12965" y="8662"/>
                    <a:pt x="12921" y="8733"/>
                  </a:cubicBezTo>
                  <a:cubicBezTo>
                    <a:pt x="12219" y="9912"/>
                    <a:pt x="12124" y="11448"/>
                    <a:pt x="11493" y="12686"/>
                  </a:cubicBezTo>
                  <a:cubicBezTo>
                    <a:pt x="11457" y="12758"/>
                    <a:pt x="11409" y="12841"/>
                    <a:pt x="11374" y="12912"/>
                  </a:cubicBezTo>
                  <a:cubicBezTo>
                    <a:pt x="11528" y="11507"/>
                    <a:pt x="11374" y="10067"/>
                    <a:pt x="11076" y="8698"/>
                  </a:cubicBezTo>
                  <a:cubicBezTo>
                    <a:pt x="11039" y="8529"/>
                    <a:pt x="10890" y="8451"/>
                    <a:pt x="10740" y="8451"/>
                  </a:cubicBezTo>
                  <a:cubicBezTo>
                    <a:pt x="10550" y="8451"/>
                    <a:pt x="10359" y="8574"/>
                    <a:pt x="10385" y="8793"/>
                  </a:cubicBezTo>
                  <a:cubicBezTo>
                    <a:pt x="10600" y="10603"/>
                    <a:pt x="10373" y="12317"/>
                    <a:pt x="10076" y="14091"/>
                  </a:cubicBezTo>
                  <a:cubicBezTo>
                    <a:pt x="10052" y="14222"/>
                    <a:pt x="10076" y="14353"/>
                    <a:pt x="10147" y="14472"/>
                  </a:cubicBezTo>
                  <a:cubicBezTo>
                    <a:pt x="9802" y="14782"/>
                    <a:pt x="9421" y="15044"/>
                    <a:pt x="8992" y="15246"/>
                  </a:cubicBezTo>
                  <a:cubicBezTo>
                    <a:pt x="8826" y="12984"/>
                    <a:pt x="8683" y="10722"/>
                    <a:pt x="8492" y="8459"/>
                  </a:cubicBezTo>
                  <a:cubicBezTo>
                    <a:pt x="8564" y="8400"/>
                    <a:pt x="8611" y="8317"/>
                    <a:pt x="8635" y="8221"/>
                  </a:cubicBezTo>
                  <a:cubicBezTo>
                    <a:pt x="8719" y="8007"/>
                    <a:pt x="8623" y="7781"/>
                    <a:pt x="8421" y="7686"/>
                  </a:cubicBezTo>
                  <a:cubicBezTo>
                    <a:pt x="8373" y="7126"/>
                    <a:pt x="8326" y="6566"/>
                    <a:pt x="8266" y="6007"/>
                  </a:cubicBezTo>
                  <a:cubicBezTo>
                    <a:pt x="9338" y="5900"/>
                    <a:pt x="10159" y="5400"/>
                    <a:pt x="10838" y="4542"/>
                  </a:cubicBezTo>
                  <a:cubicBezTo>
                    <a:pt x="10874" y="4578"/>
                    <a:pt x="10921" y="4590"/>
                    <a:pt x="10969" y="4590"/>
                  </a:cubicBezTo>
                  <a:cubicBezTo>
                    <a:pt x="12171" y="4518"/>
                    <a:pt x="13195" y="3697"/>
                    <a:pt x="13529" y="2530"/>
                  </a:cubicBezTo>
                  <a:cubicBezTo>
                    <a:pt x="13607" y="2230"/>
                    <a:pt x="13377" y="2042"/>
                    <a:pt x="13145" y="2042"/>
                  </a:cubicBezTo>
                  <a:cubicBezTo>
                    <a:pt x="12990" y="2042"/>
                    <a:pt x="12833" y="2125"/>
                    <a:pt x="12767" y="2316"/>
                  </a:cubicBezTo>
                  <a:cubicBezTo>
                    <a:pt x="12505" y="3137"/>
                    <a:pt x="11909" y="3792"/>
                    <a:pt x="11124" y="4137"/>
                  </a:cubicBezTo>
                  <a:cubicBezTo>
                    <a:pt x="11695" y="3256"/>
                    <a:pt x="12136" y="1959"/>
                    <a:pt x="11731" y="994"/>
                  </a:cubicBezTo>
                  <a:cubicBezTo>
                    <a:pt x="11677" y="818"/>
                    <a:pt x="11530" y="735"/>
                    <a:pt x="11383" y="735"/>
                  </a:cubicBezTo>
                  <a:cubicBezTo>
                    <a:pt x="11203" y="735"/>
                    <a:pt x="11023" y="860"/>
                    <a:pt x="11016" y="1089"/>
                  </a:cubicBezTo>
                  <a:cubicBezTo>
                    <a:pt x="10921" y="2113"/>
                    <a:pt x="10957" y="2923"/>
                    <a:pt x="10338" y="3816"/>
                  </a:cubicBezTo>
                  <a:cubicBezTo>
                    <a:pt x="9802" y="4554"/>
                    <a:pt x="9064" y="5126"/>
                    <a:pt x="8230" y="5459"/>
                  </a:cubicBezTo>
                  <a:cubicBezTo>
                    <a:pt x="8207" y="5292"/>
                    <a:pt x="8195" y="5126"/>
                    <a:pt x="8171" y="4959"/>
                  </a:cubicBezTo>
                  <a:cubicBezTo>
                    <a:pt x="8254" y="4495"/>
                    <a:pt x="8183" y="3971"/>
                    <a:pt x="8159" y="3506"/>
                  </a:cubicBezTo>
                  <a:cubicBezTo>
                    <a:pt x="8159" y="3471"/>
                    <a:pt x="8159" y="3447"/>
                    <a:pt x="8159" y="3411"/>
                  </a:cubicBezTo>
                  <a:lnTo>
                    <a:pt x="8159" y="3185"/>
                  </a:lnTo>
                  <a:cubicBezTo>
                    <a:pt x="8171" y="2244"/>
                    <a:pt x="8230" y="1292"/>
                    <a:pt x="8302" y="351"/>
                  </a:cubicBezTo>
                  <a:cubicBezTo>
                    <a:pt x="8322" y="126"/>
                    <a:pt x="8128" y="1"/>
                    <a:pt x="7938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8912187" y="1169751"/>
              <a:ext cx="799775" cy="900414"/>
            </a:xfrm>
            <a:custGeom>
              <a:rect b="b" l="l" r="r" t="t"/>
              <a:pathLst>
                <a:path extrusionOk="0" h="28105" w="24635">
                  <a:moveTo>
                    <a:pt x="10795" y="0"/>
                  </a:moveTo>
                  <a:cubicBezTo>
                    <a:pt x="10485" y="0"/>
                    <a:pt x="10175" y="79"/>
                    <a:pt x="9895" y="235"/>
                  </a:cubicBezTo>
                  <a:cubicBezTo>
                    <a:pt x="9764" y="247"/>
                    <a:pt x="9621" y="283"/>
                    <a:pt x="9502" y="342"/>
                  </a:cubicBezTo>
                  <a:cubicBezTo>
                    <a:pt x="8835" y="497"/>
                    <a:pt x="8323" y="1033"/>
                    <a:pt x="8180" y="1700"/>
                  </a:cubicBezTo>
                  <a:cubicBezTo>
                    <a:pt x="7609" y="4152"/>
                    <a:pt x="7026" y="6605"/>
                    <a:pt x="6442" y="9058"/>
                  </a:cubicBezTo>
                  <a:cubicBezTo>
                    <a:pt x="5966" y="10201"/>
                    <a:pt x="5502" y="11344"/>
                    <a:pt x="5025" y="12487"/>
                  </a:cubicBezTo>
                  <a:cubicBezTo>
                    <a:pt x="3466" y="16273"/>
                    <a:pt x="1918" y="20083"/>
                    <a:pt x="382" y="23893"/>
                  </a:cubicBezTo>
                  <a:cubicBezTo>
                    <a:pt x="1" y="24810"/>
                    <a:pt x="787" y="25881"/>
                    <a:pt x="1644" y="26119"/>
                  </a:cubicBezTo>
                  <a:cubicBezTo>
                    <a:pt x="5061" y="27119"/>
                    <a:pt x="8490" y="27810"/>
                    <a:pt x="12050" y="28024"/>
                  </a:cubicBezTo>
                  <a:cubicBezTo>
                    <a:pt x="12050" y="27798"/>
                    <a:pt x="12050" y="27584"/>
                    <a:pt x="12038" y="27358"/>
                  </a:cubicBezTo>
                  <a:cubicBezTo>
                    <a:pt x="10847" y="26822"/>
                    <a:pt x="9716" y="26072"/>
                    <a:pt x="8609" y="25429"/>
                  </a:cubicBezTo>
                  <a:cubicBezTo>
                    <a:pt x="8259" y="25227"/>
                    <a:pt x="8438" y="24638"/>
                    <a:pt x="8793" y="24638"/>
                  </a:cubicBezTo>
                  <a:cubicBezTo>
                    <a:pt x="8836" y="24638"/>
                    <a:pt x="8882" y="24647"/>
                    <a:pt x="8931" y="24667"/>
                  </a:cubicBezTo>
                  <a:cubicBezTo>
                    <a:pt x="9931" y="25072"/>
                    <a:pt x="11002" y="25453"/>
                    <a:pt x="12002" y="25917"/>
                  </a:cubicBezTo>
                  <a:lnTo>
                    <a:pt x="11990" y="25000"/>
                  </a:lnTo>
                  <a:cubicBezTo>
                    <a:pt x="11431" y="24762"/>
                    <a:pt x="10871" y="24286"/>
                    <a:pt x="10478" y="24012"/>
                  </a:cubicBezTo>
                  <a:cubicBezTo>
                    <a:pt x="9633" y="23381"/>
                    <a:pt x="8835" y="22690"/>
                    <a:pt x="8097" y="21928"/>
                  </a:cubicBezTo>
                  <a:cubicBezTo>
                    <a:pt x="7754" y="21586"/>
                    <a:pt x="8082" y="21106"/>
                    <a:pt x="8463" y="21106"/>
                  </a:cubicBezTo>
                  <a:cubicBezTo>
                    <a:pt x="8571" y="21106"/>
                    <a:pt x="8685" y="21145"/>
                    <a:pt x="8788" y="21238"/>
                  </a:cubicBezTo>
                  <a:cubicBezTo>
                    <a:pt x="9573" y="21952"/>
                    <a:pt x="10419" y="22595"/>
                    <a:pt x="11324" y="23167"/>
                  </a:cubicBezTo>
                  <a:cubicBezTo>
                    <a:pt x="11502" y="23286"/>
                    <a:pt x="11729" y="23405"/>
                    <a:pt x="11955" y="23524"/>
                  </a:cubicBezTo>
                  <a:cubicBezTo>
                    <a:pt x="11943" y="22333"/>
                    <a:pt x="11919" y="21143"/>
                    <a:pt x="11907" y="19952"/>
                  </a:cubicBezTo>
                  <a:cubicBezTo>
                    <a:pt x="11788" y="19833"/>
                    <a:pt x="11717" y="19666"/>
                    <a:pt x="11705" y="19499"/>
                  </a:cubicBezTo>
                  <a:cubicBezTo>
                    <a:pt x="11038" y="19142"/>
                    <a:pt x="10431" y="18583"/>
                    <a:pt x="9883" y="18095"/>
                  </a:cubicBezTo>
                  <a:cubicBezTo>
                    <a:pt x="9192" y="17487"/>
                    <a:pt x="8466" y="16844"/>
                    <a:pt x="8014" y="16035"/>
                  </a:cubicBezTo>
                  <a:cubicBezTo>
                    <a:pt x="7840" y="15725"/>
                    <a:pt x="8098" y="15336"/>
                    <a:pt x="8419" y="15336"/>
                  </a:cubicBezTo>
                  <a:cubicBezTo>
                    <a:pt x="8492" y="15336"/>
                    <a:pt x="8569" y="15357"/>
                    <a:pt x="8645" y="15404"/>
                  </a:cubicBezTo>
                  <a:cubicBezTo>
                    <a:pt x="9359" y="15856"/>
                    <a:pt x="9931" y="16487"/>
                    <a:pt x="10586" y="17023"/>
                  </a:cubicBezTo>
                  <a:cubicBezTo>
                    <a:pt x="10978" y="17356"/>
                    <a:pt x="11443" y="17642"/>
                    <a:pt x="11883" y="17964"/>
                  </a:cubicBezTo>
                  <a:cubicBezTo>
                    <a:pt x="11871" y="16952"/>
                    <a:pt x="11859" y="15939"/>
                    <a:pt x="11859" y="14927"/>
                  </a:cubicBezTo>
                  <a:cubicBezTo>
                    <a:pt x="11395" y="14404"/>
                    <a:pt x="11026" y="13749"/>
                    <a:pt x="10645" y="13201"/>
                  </a:cubicBezTo>
                  <a:cubicBezTo>
                    <a:pt x="10109" y="12439"/>
                    <a:pt x="9621" y="11653"/>
                    <a:pt x="9121" y="10867"/>
                  </a:cubicBezTo>
                  <a:cubicBezTo>
                    <a:pt x="8960" y="10607"/>
                    <a:pt x="9217" y="10307"/>
                    <a:pt x="9466" y="10307"/>
                  </a:cubicBezTo>
                  <a:cubicBezTo>
                    <a:pt x="9548" y="10307"/>
                    <a:pt x="9628" y="10339"/>
                    <a:pt x="9693" y="10415"/>
                  </a:cubicBezTo>
                  <a:cubicBezTo>
                    <a:pt x="10276" y="11129"/>
                    <a:pt x="10859" y="11820"/>
                    <a:pt x="11395" y="12558"/>
                  </a:cubicBezTo>
                  <a:cubicBezTo>
                    <a:pt x="11550" y="12749"/>
                    <a:pt x="11693" y="12951"/>
                    <a:pt x="11848" y="13142"/>
                  </a:cubicBezTo>
                  <a:cubicBezTo>
                    <a:pt x="11848" y="11689"/>
                    <a:pt x="11859" y="10248"/>
                    <a:pt x="11895" y="8796"/>
                  </a:cubicBezTo>
                  <a:cubicBezTo>
                    <a:pt x="11681" y="8391"/>
                    <a:pt x="11514" y="7962"/>
                    <a:pt x="11276" y="7581"/>
                  </a:cubicBezTo>
                  <a:cubicBezTo>
                    <a:pt x="10859" y="6926"/>
                    <a:pt x="10359" y="6331"/>
                    <a:pt x="9788" y="5807"/>
                  </a:cubicBezTo>
                  <a:cubicBezTo>
                    <a:pt x="9502" y="5541"/>
                    <a:pt x="9763" y="5088"/>
                    <a:pt x="10084" y="5088"/>
                  </a:cubicBezTo>
                  <a:cubicBezTo>
                    <a:pt x="10151" y="5088"/>
                    <a:pt x="10220" y="5107"/>
                    <a:pt x="10288" y="5152"/>
                  </a:cubicBezTo>
                  <a:cubicBezTo>
                    <a:pt x="10943" y="5557"/>
                    <a:pt x="11502" y="6081"/>
                    <a:pt x="11967" y="6700"/>
                  </a:cubicBezTo>
                  <a:cubicBezTo>
                    <a:pt x="11979" y="6224"/>
                    <a:pt x="11990" y="5760"/>
                    <a:pt x="12002" y="5295"/>
                  </a:cubicBezTo>
                  <a:cubicBezTo>
                    <a:pt x="12014" y="5027"/>
                    <a:pt x="12214" y="4893"/>
                    <a:pt x="12415" y="4893"/>
                  </a:cubicBezTo>
                  <a:cubicBezTo>
                    <a:pt x="12616" y="4893"/>
                    <a:pt x="12818" y="5027"/>
                    <a:pt x="12836" y="5295"/>
                  </a:cubicBezTo>
                  <a:cubicBezTo>
                    <a:pt x="12883" y="6010"/>
                    <a:pt x="12919" y="6712"/>
                    <a:pt x="12955" y="7427"/>
                  </a:cubicBezTo>
                  <a:cubicBezTo>
                    <a:pt x="13288" y="6986"/>
                    <a:pt x="13645" y="6569"/>
                    <a:pt x="14038" y="6188"/>
                  </a:cubicBezTo>
                  <a:cubicBezTo>
                    <a:pt x="14115" y="6117"/>
                    <a:pt x="14203" y="6087"/>
                    <a:pt x="14288" y="6087"/>
                  </a:cubicBezTo>
                  <a:cubicBezTo>
                    <a:pt x="14542" y="6087"/>
                    <a:pt x="14771" y="6364"/>
                    <a:pt x="14610" y="6641"/>
                  </a:cubicBezTo>
                  <a:cubicBezTo>
                    <a:pt x="14348" y="7117"/>
                    <a:pt x="14050" y="7569"/>
                    <a:pt x="13717" y="8010"/>
                  </a:cubicBezTo>
                  <a:cubicBezTo>
                    <a:pt x="13491" y="8308"/>
                    <a:pt x="13288" y="8665"/>
                    <a:pt x="13026" y="8962"/>
                  </a:cubicBezTo>
                  <a:cubicBezTo>
                    <a:pt x="13086" y="10248"/>
                    <a:pt x="13133" y="11534"/>
                    <a:pt x="13181" y="12832"/>
                  </a:cubicBezTo>
                  <a:cubicBezTo>
                    <a:pt x="13598" y="12213"/>
                    <a:pt x="14110" y="11653"/>
                    <a:pt x="14693" y="11177"/>
                  </a:cubicBezTo>
                  <a:cubicBezTo>
                    <a:pt x="14787" y="11104"/>
                    <a:pt x="14894" y="11072"/>
                    <a:pt x="14998" y="11072"/>
                  </a:cubicBezTo>
                  <a:cubicBezTo>
                    <a:pt x="15319" y="11072"/>
                    <a:pt x="15611" y="11374"/>
                    <a:pt x="15396" y="11725"/>
                  </a:cubicBezTo>
                  <a:cubicBezTo>
                    <a:pt x="15098" y="12237"/>
                    <a:pt x="14729" y="12677"/>
                    <a:pt x="14384" y="13165"/>
                  </a:cubicBezTo>
                  <a:cubicBezTo>
                    <a:pt x="14050" y="13642"/>
                    <a:pt x="13764" y="14106"/>
                    <a:pt x="13419" y="14558"/>
                  </a:cubicBezTo>
                  <a:cubicBezTo>
                    <a:pt x="13372" y="14618"/>
                    <a:pt x="13300" y="14666"/>
                    <a:pt x="13229" y="14701"/>
                  </a:cubicBezTo>
                  <a:cubicBezTo>
                    <a:pt x="13253" y="15594"/>
                    <a:pt x="13276" y="16487"/>
                    <a:pt x="13300" y="17380"/>
                  </a:cubicBezTo>
                  <a:cubicBezTo>
                    <a:pt x="13419" y="17261"/>
                    <a:pt x="13538" y="17142"/>
                    <a:pt x="13657" y="17023"/>
                  </a:cubicBezTo>
                  <a:cubicBezTo>
                    <a:pt x="14288" y="16428"/>
                    <a:pt x="15003" y="15939"/>
                    <a:pt x="15634" y="15332"/>
                  </a:cubicBezTo>
                  <a:cubicBezTo>
                    <a:pt x="15720" y="15246"/>
                    <a:pt x="15813" y="15210"/>
                    <a:pt x="15901" y="15210"/>
                  </a:cubicBezTo>
                  <a:cubicBezTo>
                    <a:pt x="16192" y="15210"/>
                    <a:pt x="16431" y="15602"/>
                    <a:pt x="16193" y="15904"/>
                  </a:cubicBezTo>
                  <a:cubicBezTo>
                    <a:pt x="15646" y="16582"/>
                    <a:pt x="15229" y="17368"/>
                    <a:pt x="14681" y="18047"/>
                  </a:cubicBezTo>
                  <a:cubicBezTo>
                    <a:pt x="14253" y="18559"/>
                    <a:pt x="13812" y="19095"/>
                    <a:pt x="13336" y="19595"/>
                  </a:cubicBezTo>
                  <a:cubicBezTo>
                    <a:pt x="13372" y="21131"/>
                    <a:pt x="13395" y="22678"/>
                    <a:pt x="13431" y="24226"/>
                  </a:cubicBezTo>
                  <a:lnTo>
                    <a:pt x="13431" y="24655"/>
                  </a:lnTo>
                  <a:cubicBezTo>
                    <a:pt x="13800" y="24202"/>
                    <a:pt x="14193" y="23774"/>
                    <a:pt x="14646" y="23393"/>
                  </a:cubicBezTo>
                  <a:cubicBezTo>
                    <a:pt x="15108" y="22987"/>
                    <a:pt x="15795" y="22303"/>
                    <a:pt x="16463" y="22303"/>
                  </a:cubicBezTo>
                  <a:cubicBezTo>
                    <a:pt x="16500" y="22303"/>
                    <a:pt x="16537" y="22305"/>
                    <a:pt x="16574" y="22309"/>
                  </a:cubicBezTo>
                  <a:cubicBezTo>
                    <a:pt x="16729" y="22309"/>
                    <a:pt x="16848" y="22464"/>
                    <a:pt x="16812" y="22619"/>
                  </a:cubicBezTo>
                  <a:cubicBezTo>
                    <a:pt x="16658" y="23274"/>
                    <a:pt x="15872" y="23738"/>
                    <a:pt x="15396" y="24155"/>
                  </a:cubicBezTo>
                  <a:cubicBezTo>
                    <a:pt x="14777" y="24691"/>
                    <a:pt x="14217" y="25274"/>
                    <a:pt x="13574" y="25774"/>
                  </a:cubicBezTo>
                  <a:cubicBezTo>
                    <a:pt x="13538" y="25798"/>
                    <a:pt x="13503" y="25822"/>
                    <a:pt x="13455" y="25834"/>
                  </a:cubicBezTo>
                  <a:lnTo>
                    <a:pt x="13455" y="26215"/>
                  </a:lnTo>
                  <a:cubicBezTo>
                    <a:pt x="13669" y="26036"/>
                    <a:pt x="13907" y="25905"/>
                    <a:pt x="14157" y="25786"/>
                  </a:cubicBezTo>
                  <a:cubicBezTo>
                    <a:pt x="14458" y="25652"/>
                    <a:pt x="14929" y="25460"/>
                    <a:pt x="15331" y="25460"/>
                  </a:cubicBezTo>
                  <a:cubicBezTo>
                    <a:pt x="15502" y="25460"/>
                    <a:pt x="15661" y="25495"/>
                    <a:pt x="15789" y="25584"/>
                  </a:cubicBezTo>
                  <a:cubicBezTo>
                    <a:pt x="15860" y="25631"/>
                    <a:pt x="15896" y="25714"/>
                    <a:pt x="15884" y="25810"/>
                  </a:cubicBezTo>
                  <a:cubicBezTo>
                    <a:pt x="15717" y="26250"/>
                    <a:pt x="15122" y="26476"/>
                    <a:pt x="14753" y="26715"/>
                  </a:cubicBezTo>
                  <a:cubicBezTo>
                    <a:pt x="14372" y="26953"/>
                    <a:pt x="14003" y="27155"/>
                    <a:pt x="13634" y="27369"/>
                  </a:cubicBezTo>
                  <a:cubicBezTo>
                    <a:pt x="13610" y="27465"/>
                    <a:pt x="13562" y="27560"/>
                    <a:pt x="13491" y="27643"/>
                  </a:cubicBezTo>
                  <a:cubicBezTo>
                    <a:pt x="13491" y="27786"/>
                    <a:pt x="13491" y="27941"/>
                    <a:pt x="13503" y="28096"/>
                  </a:cubicBezTo>
                  <a:cubicBezTo>
                    <a:pt x="13794" y="28101"/>
                    <a:pt x="14085" y="28104"/>
                    <a:pt x="14376" y="28104"/>
                  </a:cubicBezTo>
                  <a:cubicBezTo>
                    <a:pt x="17230" y="28104"/>
                    <a:pt x="20088" y="27839"/>
                    <a:pt x="22897" y="27310"/>
                  </a:cubicBezTo>
                  <a:cubicBezTo>
                    <a:pt x="24230" y="27060"/>
                    <a:pt x="24635" y="25417"/>
                    <a:pt x="24099" y="24381"/>
                  </a:cubicBezTo>
                  <a:cubicBezTo>
                    <a:pt x="20432" y="17344"/>
                    <a:pt x="16789" y="10236"/>
                    <a:pt x="14253" y="2712"/>
                  </a:cubicBezTo>
                  <a:cubicBezTo>
                    <a:pt x="14205" y="2462"/>
                    <a:pt x="14122" y="2212"/>
                    <a:pt x="14015" y="1997"/>
                  </a:cubicBezTo>
                  <a:cubicBezTo>
                    <a:pt x="13991" y="1926"/>
                    <a:pt x="13967" y="1866"/>
                    <a:pt x="13955" y="1807"/>
                  </a:cubicBezTo>
                  <a:cubicBezTo>
                    <a:pt x="13696" y="928"/>
                    <a:pt x="12903" y="337"/>
                    <a:pt x="12011" y="337"/>
                  </a:cubicBezTo>
                  <a:cubicBezTo>
                    <a:pt x="11961" y="337"/>
                    <a:pt x="11910" y="339"/>
                    <a:pt x="11859" y="342"/>
                  </a:cubicBezTo>
                  <a:cubicBezTo>
                    <a:pt x="11540" y="114"/>
                    <a:pt x="11168" y="0"/>
                    <a:pt x="107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8155363" y="1032471"/>
              <a:ext cx="561677" cy="667021"/>
            </a:xfrm>
            <a:custGeom>
              <a:rect b="b" l="l" r="r" t="t"/>
              <a:pathLst>
                <a:path extrusionOk="0" h="20820" w="17301">
                  <a:moveTo>
                    <a:pt x="7600" y="0"/>
                  </a:moveTo>
                  <a:cubicBezTo>
                    <a:pt x="4878" y="0"/>
                    <a:pt x="2263" y="1359"/>
                    <a:pt x="1048" y="4127"/>
                  </a:cubicBezTo>
                  <a:cubicBezTo>
                    <a:pt x="179" y="6104"/>
                    <a:pt x="0" y="8294"/>
                    <a:pt x="179" y="10426"/>
                  </a:cubicBezTo>
                  <a:cubicBezTo>
                    <a:pt x="191" y="10580"/>
                    <a:pt x="203" y="10747"/>
                    <a:pt x="227" y="10914"/>
                  </a:cubicBezTo>
                  <a:cubicBezTo>
                    <a:pt x="96" y="12438"/>
                    <a:pt x="393" y="13986"/>
                    <a:pt x="1096" y="15355"/>
                  </a:cubicBezTo>
                  <a:cubicBezTo>
                    <a:pt x="1322" y="16033"/>
                    <a:pt x="1608" y="16688"/>
                    <a:pt x="1953" y="17319"/>
                  </a:cubicBezTo>
                  <a:cubicBezTo>
                    <a:pt x="3048" y="19320"/>
                    <a:pt x="5072" y="20629"/>
                    <a:pt x="7347" y="20820"/>
                  </a:cubicBezTo>
                  <a:cubicBezTo>
                    <a:pt x="7358" y="20058"/>
                    <a:pt x="7358" y="19296"/>
                    <a:pt x="7370" y="18534"/>
                  </a:cubicBezTo>
                  <a:cubicBezTo>
                    <a:pt x="7275" y="18534"/>
                    <a:pt x="7192" y="18498"/>
                    <a:pt x="7120" y="18427"/>
                  </a:cubicBezTo>
                  <a:cubicBezTo>
                    <a:pt x="6573" y="17927"/>
                    <a:pt x="6263" y="17248"/>
                    <a:pt x="5775" y="16688"/>
                  </a:cubicBezTo>
                  <a:cubicBezTo>
                    <a:pt x="5299" y="16129"/>
                    <a:pt x="4775" y="15593"/>
                    <a:pt x="4215" y="15117"/>
                  </a:cubicBezTo>
                  <a:cubicBezTo>
                    <a:pt x="3888" y="14861"/>
                    <a:pt x="4194" y="14464"/>
                    <a:pt x="4521" y="14464"/>
                  </a:cubicBezTo>
                  <a:cubicBezTo>
                    <a:pt x="4574" y="14464"/>
                    <a:pt x="4628" y="14474"/>
                    <a:pt x="4680" y="14498"/>
                  </a:cubicBezTo>
                  <a:cubicBezTo>
                    <a:pt x="5680" y="14974"/>
                    <a:pt x="6799" y="15783"/>
                    <a:pt x="7394" y="16807"/>
                  </a:cubicBezTo>
                  <a:cubicBezTo>
                    <a:pt x="7406" y="16212"/>
                    <a:pt x="7418" y="15617"/>
                    <a:pt x="7430" y="15033"/>
                  </a:cubicBezTo>
                  <a:cubicBezTo>
                    <a:pt x="6942" y="14617"/>
                    <a:pt x="6573" y="13902"/>
                    <a:pt x="6239" y="13450"/>
                  </a:cubicBezTo>
                  <a:cubicBezTo>
                    <a:pt x="5584" y="12581"/>
                    <a:pt x="4953" y="11712"/>
                    <a:pt x="4382" y="10783"/>
                  </a:cubicBezTo>
                  <a:cubicBezTo>
                    <a:pt x="4194" y="10488"/>
                    <a:pt x="4476" y="10160"/>
                    <a:pt x="4759" y="10160"/>
                  </a:cubicBezTo>
                  <a:cubicBezTo>
                    <a:pt x="4853" y="10160"/>
                    <a:pt x="4947" y="10196"/>
                    <a:pt x="5025" y="10283"/>
                  </a:cubicBezTo>
                  <a:cubicBezTo>
                    <a:pt x="5739" y="11104"/>
                    <a:pt x="6418" y="11938"/>
                    <a:pt x="7108" y="12783"/>
                  </a:cubicBezTo>
                  <a:cubicBezTo>
                    <a:pt x="7216" y="12914"/>
                    <a:pt x="7347" y="13045"/>
                    <a:pt x="7478" y="13188"/>
                  </a:cubicBezTo>
                  <a:cubicBezTo>
                    <a:pt x="7501" y="12474"/>
                    <a:pt x="7525" y="11747"/>
                    <a:pt x="7549" y="11021"/>
                  </a:cubicBezTo>
                  <a:cubicBezTo>
                    <a:pt x="6418" y="9045"/>
                    <a:pt x="5453" y="6973"/>
                    <a:pt x="4644" y="4842"/>
                  </a:cubicBezTo>
                  <a:cubicBezTo>
                    <a:pt x="4518" y="4503"/>
                    <a:pt x="4824" y="4248"/>
                    <a:pt x="5118" y="4248"/>
                  </a:cubicBezTo>
                  <a:cubicBezTo>
                    <a:pt x="5269" y="4248"/>
                    <a:pt x="5416" y="4315"/>
                    <a:pt x="5501" y="4473"/>
                  </a:cubicBezTo>
                  <a:cubicBezTo>
                    <a:pt x="6418" y="6235"/>
                    <a:pt x="7394" y="7973"/>
                    <a:pt x="8418" y="9676"/>
                  </a:cubicBezTo>
                  <a:lnTo>
                    <a:pt x="9644" y="7390"/>
                  </a:lnTo>
                  <a:cubicBezTo>
                    <a:pt x="10121" y="6497"/>
                    <a:pt x="10597" y="5235"/>
                    <a:pt x="11514" y="4734"/>
                  </a:cubicBezTo>
                  <a:cubicBezTo>
                    <a:pt x="11577" y="4701"/>
                    <a:pt x="11643" y="4686"/>
                    <a:pt x="11707" y="4686"/>
                  </a:cubicBezTo>
                  <a:cubicBezTo>
                    <a:pt x="11920" y="4686"/>
                    <a:pt x="12112" y="4854"/>
                    <a:pt x="12121" y="5092"/>
                  </a:cubicBezTo>
                  <a:cubicBezTo>
                    <a:pt x="12204" y="6128"/>
                    <a:pt x="11383" y="7247"/>
                    <a:pt x="10907" y="8128"/>
                  </a:cubicBezTo>
                  <a:lnTo>
                    <a:pt x="9073" y="11509"/>
                  </a:lnTo>
                  <a:cubicBezTo>
                    <a:pt x="8966" y="11700"/>
                    <a:pt x="8775" y="11819"/>
                    <a:pt x="8561" y="11854"/>
                  </a:cubicBezTo>
                  <a:cubicBezTo>
                    <a:pt x="8561" y="12521"/>
                    <a:pt x="8549" y="13188"/>
                    <a:pt x="8549" y="13855"/>
                  </a:cubicBezTo>
                  <a:cubicBezTo>
                    <a:pt x="9216" y="13390"/>
                    <a:pt x="9859" y="12890"/>
                    <a:pt x="10466" y="12354"/>
                  </a:cubicBezTo>
                  <a:cubicBezTo>
                    <a:pt x="10954" y="11913"/>
                    <a:pt x="11499" y="10972"/>
                    <a:pt x="12212" y="10972"/>
                  </a:cubicBezTo>
                  <a:cubicBezTo>
                    <a:pt x="12229" y="10972"/>
                    <a:pt x="12246" y="10972"/>
                    <a:pt x="12264" y="10973"/>
                  </a:cubicBezTo>
                  <a:cubicBezTo>
                    <a:pt x="12407" y="10985"/>
                    <a:pt x="12526" y="11081"/>
                    <a:pt x="12562" y="11211"/>
                  </a:cubicBezTo>
                  <a:cubicBezTo>
                    <a:pt x="12752" y="12069"/>
                    <a:pt x="11597" y="12807"/>
                    <a:pt x="11014" y="13283"/>
                  </a:cubicBezTo>
                  <a:cubicBezTo>
                    <a:pt x="10264" y="13902"/>
                    <a:pt x="9430" y="14390"/>
                    <a:pt x="8537" y="14748"/>
                  </a:cubicBezTo>
                  <a:cubicBezTo>
                    <a:pt x="8537" y="16772"/>
                    <a:pt x="8549" y="18796"/>
                    <a:pt x="8585" y="20820"/>
                  </a:cubicBezTo>
                  <a:cubicBezTo>
                    <a:pt x="8942" y="20784"/>
                    <a:pt x="9311" y="20725"/>
                    <a:pt x="9668" y="20641"/>
                  </a:cubicBezTo>
                  <a:cubicBezTo>
                    <a:pt x="9692" y="19939"/>
                    <a:pt x="9799" y="19236"/>
                    <a:pt x="9978" y="18558"/>
                  </a:cubicBezTo>
                  <a:cubicBezTo>
                    <a:pt x="10168" y="17450"/>
                    <a:pt x="10585" y="16379"/>
                    <a:pt x="11204" y="15438"/>
                  </a:cubicBezTo>
                  <a:cubicBezTo>
                    <a:pt x="11454" y="14855"/>
                    <a:pt x="11776" y="14319"/>
                    <a:pt x="12157" y="13831"/>
                  </a:cubicBezTo>
                  <a:cubicBezTo>
                    <a:pt x="13228" y="12521"/>
                    <a:pt x="14871" y="11712"/>
                    <a:pt x="16550" y="11497"/>
                  </a:cubicBezTo>
                  <a:cubicBezTo>
                    <a:pt x="17300" y="7544"/>
                    <a:pt x="15574" y="3520"/>
                    <a:pt x="12181" y="1353"/>
                  </a:cubicBezTo>
                  <a:cubicBezTo>
                    <a:pt x="10785" y="454"/>
                    <a:pt x="9174" y="0"/>
                    <a:pt x="7600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8468066" y="1399268"/>
              <a:ext cx="501357" cy="481684"/>
            </a:xfrm>
            <a:custGeom>
              <a:rect b="b" l="l" r="r" t="t"/>
              <a:pathLst>
                <a:path extrusionOk="0" h="15035" w="15443">
                  <a:moveTo>
                    <a:pt x="7800" y="1"/>
                  </a:moveTo>
                  <a:cubicBezTo>
                    <a:pt x="7507" y="1"/>
                    <a:pt x="7216" y="16"/>
                    <a:pt x="6930" y="48"/>
                  </a:cubicBezTo>
                  <a:cubicBezTo>
                    <a:pt x="5251" y="263"/>
                    <a:pt x="3608" y="1072"/>
                    <a:pt x="2537" y="2382"/>
                  </a:cubicBezTo>
                  <a:cubicBezTo>
                    <a:pt x="2144" y="2870"/>
                    <a:pt x="1822" y="3406"/>
                    <a:pt x="1584" y="3989"/>
                  </a:cubicBezTo>
                  <a:cubicBezTo>
                    <a:pt x="965" y="4930"/>
                    <a:pt x="536" y="6001"/>
                    <a:pt x="346" y="7109"/>
                  </a:cubicBezTo>
                  <a:cubicBezTo>
                    <a:pt x="167" y="7787"/>
                    <a:pt x="60" y="8490"/>
                    <a:pt x="36" y="9192"/>
                  </a:cubicBezTo>
                  <a:cubicBezTo>
                    <a:pt x="1" y="10442"/>
                    <a:pt x="263" y="11669"/>
                    <a:pt x="965" y="12657"/>
                  </a:cubicBezTo>
                  <a:cubicBezTo>
                    <a:pt x="1620" y="12002"/>
                    <a:pt x="2275" y="11383"/>
                    <a:pt x="2918" y="10752"/>
                  </a:cubicBezTo>
                  <a:cubicBezTo>
                    <a:pt x="2572" y="9716"/>
                    <a:pt x="3418" y="8228"/>
                    <a:pt x="3656" y="7216"/>
                  </a:cubicBezTo>
                  <a:cubicBezTo>
                    <a:pt x="4025" y="5656"/>
                    <a:pt x="4263" y="4061"/>
                    <a:pt x="4370" y="2465"/>
                  </a:cubicBezTo>
                  <a:cubicBezTo>
                    <a:pt x="4394" y="2099"/>
                    <a:pt x="4678" y="1912"/>
                    <a:pt x="4957" y="1912"/>
                  </a:cubicBezTo>
                  <a:cubicBezTo>
                    <a:pt x="5232" y="1912"/>
                    <a:pt x="5501" y="2093"/>
                    <a:pt x="5513" y="2465"/>
                  </a:cubicBezTo>
                  <a:cubicBezTo>
                    <a:pt x="5561" y="4120"/>
                    <a:pt x="5406" y="5787"/>
                    <a:pt x="5061" y="7406"/>
                  </a:cubicBezTo>
                  <a:cubicBezTo>
                    <a:pt x="4965" y="7859"/>
                    <a:pt x="4858" y="8466"/>
                    <a:pt x="4704" y="9049"/>
                  </a:cubicBezTo>
                  <a:cubicBezTo>
                    <a:pt x="5049" y="8752"/>
                    <a:pt x="5382" y="8442"/>
                    <a:pt x="5727" y="8144"/>
                  </a:cubicBezTo>
                  <a:cubicBezTo>
                    <a:pt x="6406" y="7549"/>
                    <a:pt x="7109" y="6799"/>
                    <a:pt x="7918" y="6359"/>
                  </a:cubicBezTo>
                  <a:cubicBezTo>
                    <a:pt x="8121" y="5918"/>
                    <a:pt x="8275" y="5454"/>
                    <a:pt x="8406" y="4977"/>
                  </a:cubicBezTo>
                  <a:cubicBezTo>
                    <a:pt x="8514" y="4299"/>
                    <a:pt x="8561" y="3608"/>
                    <a:pt x="8525" y="2918"/>
                  </a:cubicBezTo>
                  <a:cubicBezTo>
                    <a:pt x="8525" y="2667"/>
                    <a:pt x="8702" y="2545"/>
                    <a:pt x="8887" y="2545"/>
                  </a:cubicBezTo>
                  <a:cubicBezTo>
                    <a:pt x="9045" y="2545"/>
                    <a:pt x="9210" y="2635"/>
                    <a:pt x="9276" y="2810"/>
                  </a:cubicBezTo>
                  <a:cubicBezTo>
                    <a:pt x="9633" y="3834"/>
                    <a:pt x="9668" y="4942"/>
                    <a:pt x="9371" y="5978"/>
                  </a:cubicBezTo>
                  <a:cubicBezTo>
                    <a:pt x="9401" y="5978"/>
                    <a:pt x="9432" y="5978"/>
                    <a:pt x="9462" y="5978"/>
                  </a:cubicBezTo>
                  <a:cubicBezTo>
                    <a:pt x="10039" y="5978"/>
                    <a:pt x="10614" y="5872"/>
                    <a:pt x="11157" y="5668"/>
                  </a:cubicBezTo>
                  <a:cubicBezTo>
                    <a:pt x="11221" y="5646"/>
                    <a:pt x="11284" y="5636"/>
                    <a:pt x="11343" y="5636"/>
                  </a:cubicBezTo>
                  <a:cubicBezTo>
                    <a:pt x="11895" y="5636"/>
                    <a:pt x="12181" y="6509"/>
                    <a:pt x="11633" y="6799"/>
                  </a:cubicBezTo>
                  <a:cubicBezTo>
                    <a:pt x="11074" y="7062"/>
                    <a:pt x="10472" y="7204"/>
                    <a:pt x="9867" y="7204"/>
                  </a:cubicBezTo>
                  <a:cubicBezTo>
                    <a:pt x="9622" y="7204"/>
                    <a:pt x="9376" y="7180"/>
                    <a:pt x="9133" y="7132"/>
                  </a:cubicBezTo>
                  <a:cubicBezTo>
                    <a:pt x="8633" y="7918"/>
                    <a:pt x="7811" y="8525"/>
                    <a:pt x="7073" y="9145"/>
                  </a:cubicBezTo>
                  <a:cubicBezTo>
                    <a:pt x="7930" y="9085"/>
                    <a:pt x="8799" y="9049"/>
                    <a:pt x="9645" y="8930"/>
                  </a:cubicBezTo>
                  <a:cubicBezTo>
                    <a:pt x="9717" y="8916"/>
                    <a:pt x="9796" y="8908"/>
                    <a:pt x="9875" y="8908"/>
                  </a:cubicBezTo>
                  <a:cubicBezTo>
                    <a:pt x="10069" y="8908"/>
                    <a:pt x="10268" y="8960"/>
                    <a:pt x="10395" y="9121"/>
                  </a:cubicBezTo>
                  <a:cubicBezTo>
                    <a:pt x="10609" y="9395"/>
                    <a:pt x="10716" y="9526"/>
                    <a:pt x="10585" y="9871"/>
                  </a:cubicBezTo>
                  <a:cubicBezTo>
                    <a:pt x="10478" y="10192"/>
                    <a:pt x="10192" y="10419"/>
                    <a:pt x="9847" y="10430"/>
                  </a:cubicBezTo>
                  <a:cubicBezTo>
                    <a:pt x="8768" y="10566"/>
                    <a:pt x="7586" y="10737"/>
                    <a:pt x="6431" y="10737"/>
                  </a:cubicBezTo>
                  <a:cubicBezTo>
                    <a:pt x="6069" y="10737"/>
                    <a:pt x="5711" y="10720"/>
                    <a:pt x="5358" y="10680"/>
                  </a:cubicBezTo>
                  <a:cubicBezTo>
                    <a:pt x="4894" y="11109"/>
                    <a:pt x="4430" y="11538"/>
                    <a:pt x="3977" y="11978"/>
                  </a:cubicBezTo>
                  <a:cubicBezTo>
                    <a:pt x="3358" y="12574"/>
                    <a:pt x="2775" y="13193"/>
                    <a:pt x="2179" y="13812"/>
                  </a:cubicBezTo>
                  <a:cubicBezTo>
                    <a:pt x="3392" y="14650"/>
                    <a:pt x="4835" y="15034"/>
                    <a:pt x="6298" y="15034"/>
                  </a:cubicBezTo>
                  <a:cubicBezTo>
                    <a:pt x="9203" y="15034"/>
                    <a:pt x="12188" y="13520"/>
                    <a:pt x="13621" y="11026"/>
                  </a:cubicBezTo>
                  <a:cubicBezTo>
                    <a:pt x="14133" y="10311"/>
                    <a:pt x="14455" y="9490"/>
                    <a:pt x="14550" y="8621"/>
                  </a:cubicBezTo>
                  <a:cubicBezTo>
                    <a:pt x="15443" y="5085"/>
                    <a:pt x="13359" y="1251"/>
                    <a:pt x="9835" y="322"/>
                  </a:cubicBezTo>
                  <a:cubicBezTo>
                    <a:pt x="9323" y="155"/>
                    <a:pt x="8775" y="48"/>
                    <a:pt x="8240" y="13"/>
                  </a:cubicBezTo>
                  <a:cubicBezTo>
                    <a:pt x="8093" y="5"/>
                    <a:pt x="7946" y="1"/>
                    <a:pt x="7800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8281490" y="1168438"/>
              <a:ext cx="582065" cy="992586"/>
            </a:xfrm>
            <a:custGeom>
              <a:rect b="b" l="l" r="r" t="t"/>
              <a:pathLst>
                <a:path extrusionOk="0" h="30982" w="17929">
                  <a:moveTo>
                    <a:pt x="1223" y="1"/>
                  </a:moveTo>
                  <a:cubicBezTo>
                    <a:pt x="933" y="1"/>
                    <a:pt x="630" y="250"/>
                    <a:pt x="747" y="586"/>
                  </a:cubicBezTo>
                  <a:cubicBezTo>
                    <a:pt x="1557" y="2729"/>
                    <a:pt x="2533" y="4789"/>
                    <a:pt x="3664" y="6777"/>
                  </a:cubicBezTo>
                  <a:cubicBezTo>
                    <a:pt x="3628" y="7503"/>
                    <a:pt x="3616" y="8218"/>
                    <a:pt x="3593" y="8944"/>
                  </a:cubicBezTo>
                  <a:cubicBezTo>
                    <a:pt x="3450" y="8801"/>
                    <a:pt x="3331" y="8670"/>
                    <a:pt x="3212" y="8539"/>
                  </a:cubicBezTo>
                  <a:cubicBezTo>
                    <a:pt x="2533" y="7694"/>
                    <a:pt x="1854" y="6848"/>
                    <a:pt x="1128" y="6039"/>
                  </a:cubicBezTo>
                  <a:cubicBezTo>
                    <a:pt x="1053" y="5949"/>
                    <a:pt x="959" y="5911"/>
                    <a:pt x="865" y="5911"/>
                  </a:cubicBezTo>
                  <a:cubicBezTo>
                    <a:pt x="584" y="5911"/>
                    <a:pt x="298" y="6245"/>
                    <a:pt x="485" y="6539"/>
                  </a:cubicBezTo>
                  <a:cubicBezTo>
                    <a:pt x="1068" y="7468"/>
                    <a:pt x="1688" y="8337"/>
                    <a:pt x="2342" y="9206"/>
                  </a:cubicBezTo>
                  <a:cubicBezTo>
                    <a:pt x="2676" y="9658"/>
                    <a:pt x="3057" y="10373"/>
                    <a:pt x="3545" y="10777"/>
                  </a:cubicBezTo>
                  <a:cubicBezTo>
                    <a:pt x="3533" y="11373"/>
                    <a:pt x="3521" y="11968"/>
                    <a:pt x="3509" y="12551"/>
                  </a:cubicBezTo>
                  <a:cubicBezTo>
                    <a:pt x="2914" y="11528"/>
                    <a:pt x="1783" y="10730"/>
                    <a:pt x="795" y="10254"/>
                  </a:cubicBezTo>
                  <a:cubicBezTo>
                    <a:pt x="743" y="10230"/>
                    <a:pt x="689" y="10220"/>
                    <a:pt x="636" y="10220"/>
                  </a:cubicBezTo>
                  <a:cubicBezTo>
                    <a:pt x="309" y="10220"/>
                    <a:pt x="1" y="10617"/>
                    <a:pt x="318" y="10873"/>
                  </a:cubicBezTo>
                  <a:cubicBezTo>
                    <a:pt x="890" y="11349"/>
                    <a:pt x="1414" y="11873"/>
                    <a:pt x="1890" y="12444"/>
                  </a:cubicBezTo>
                  <a:cubicBezTo>
                    <a:pt x="2378" y="13004"/>
                    <a:pt x="2688" y="13683"/>
                    <a:pt x="3223" y="14183"/>
                  </a:cubicBezTo>
                  <a:cubicBezTo>
                    <a:pt x="3295" y="14242"/>
                    <a:pt x="3390" y="14278"/>
                    <a:pt x="3473" y="14290"/>
                  </a:cubicBezTo>
                  <a:cubicBezTo>
                    <a:pt x="3473" y="15052"/>
                    <a:pt x="3462" y="15802"/>
                    <a:pt x="3462" y="16564"/>
                  </a:cubicBezTo>
                  <a:lnTo>
                    <a:pt x="3462" y="19183"/>
                  </a:lnTo>
                  <a:cubicBezTo>
                    <a:pt x="3473" y="21207"/>
                    <a:pt x="3521" y="23243"/>
                    <a:pt x="3569" y="25267"/>
                  </a:cubicBezTo>
                  <a:cubicBezTo>
                    <a:pt x="3604" y="26351"/>
                    <a:pt x="3640" y="27434"/>
                    <a:pt x="3700" y="28518"/>
                  </a:cubicBezTo>
                  <a:cubicBezTo>
                    <a:pt x="3747" y="29375"/>
                    <a:pt x="3640" y="30173"/>
                    <a:pt x="4188" y="30851"/>
                  </a:cubicBezTo>
                  <a:cubicBezTo>
                    <a:pt x="4265" y="30943"/>
                    <a:pt x="4368" y="30981"/>
                    <a:pt x="4474" y="30981"/>
                  </a:cubicBezTo>
                  <a:cubicBezTo>
                    <a:pt x="4629" y="30981"/>
                    <a:pt x="4788" y="30896"/>
                    <a:pt x="4867" y="30768"/>
                  </a:cubicBezTo>
                  <a:cubicBezTo>
                    <a:pt x="5367" y="30006"/>
                    <a:pt x="5117" y="28982"/>
                    <a:pt x="5081" y="28113"/>
                  </a:cubicBezTo>
                  <a:cubicBezTo>
                    <a:pt x="5045" y="27172"/>
                    <a:pt x="4986" y="26220"/>
                    <a:pt x="4950" y="25267"/>
                  </a:cubicBezTo>
                  <a:cubicBezTo>
                    <a:pt x="4926" y="24815"/>
                    <a:pt x="4914" y="24351"/>
                    <a:pt x="4890" y="23886"/>
                  </a:cubicBezTo>
                  <a:cubicBezTo>
                    <a:pt x="5986" y="23029"/>
                    <a:pt x="6950" y="22029"/>
                    <a:pt x="7915" y="21017"/>
                  </a:cubicBezTo>
                  <a:cubicBezTo>
                    <a:pt x="8522" y="20398"/>
                    <a:pt x="9105" y="19779"/>
                    <a:pt x="9724" y="19183"/>
                  </a:cubicBezTo>
                  <a:cubicBezTo>
                    <a:pt x="10177" y="18743"/>
                    <a:pt x="10641" y="18302"/>
                    <a:pt x="11105" y="17885"/>
                  </a:cubicBezTo>
                  <a:cubicBezTo>
                    <a:pt x="11458" y="17925"/>
                    <a:pt x="11816" y="17942"/>
                    <a:pt x="12178" y="17942"/>
                  </a:cubicBezTo>
                  <a:cubicBezTo>
                    <a:pt x="13333" y="17942"/>
                    <a:pt x="14515" y="17771"/>
                    <a:pt x="15594" y="17635"/>
                  </a:cubicBezTo>
                  <a:cubicBezTo>
                    <a:pt x="15939" y="17612"/>
                    <a:pt x="16225" y="17397"/>
                    <a:pt x="16332" y="17076"/>
                  </a:cubicBezTo>
                  <a:cubicBezTo>
                    <a:pt x="16463" y="16731"/>
                    <a:pt x="16356" y="16600"/>
                    <a:pt x="16142" y="16326"/>
                  </a:cubicBezTo>
                  <a:cubicBezTo>
                    <a:pt x="16015" y="16165"/>
                    <a:pt x="15816" y="16113"/>
                    <a:pt x="15622" y="16113"/>
                  </a:cubicBezTo>
                  <a:cubicBezTo>
                    <a:pt x="15543" y="16113"/>
                    <a:pt x="15464" y="16121"/>
                    <a:pt x="15392" y="16135"/>
                  </a:cubicBezTo>
                  <a:cubicBezTo>
                    <a:pt x="14546" y="16254"/>
                    <a:pt x="13677" y="16290"/>
                    <a:pt x="12820" y="16350"/>
                  </a:cubicBezTo>
                  <a:cubicBezTo>
                    <a:pt x="13558" y="15730"/>
                    <a:pt x="14380" y="15123"/>
                    <a:pt x="14880" y="14337"/>
                  </a:cubicBezTo>
                  <a:cubicBezTo>
                    <a:pt x="15122" y="14382"/>
                    <a:pt x="15365" y="14404"/>
                    <a:pt x="15609" y="14404"/>
                  </a:cubicBezTo>
                  <a:cubicBezTo>
                    <a:pt x="16216" y="14404"/>
                    <a:pt x="16819" y="14268"/>
                    <a:pt x="17380" y="14004"/>
                  </a:cubicBezTo>
                  <a:cubicBezTo>
                    <a:pt x="17928" y="13714"/>
                    <a:pt x="17642" y="12841"/>
                    <a:pt x="17090" y="12841"/>
                  </a:cubicBezTo>
                  <a:cubicBezTo>
                    <a:pt x="17031" y="12841"/>
                    <a:pt x="16968" y="12851"/>
                    <a:pt x="16904" y="12873"/>
                  </a:cubicBezTo>
                  <a:cubicBezTo>
                    <a:pt x="16361" y="13077"/>
                    <a:pt x="15786" y="13183"/>
                    <a:pt x="15209" y="13183"/>
                  </a:cubicBezTo>
                  <a:cubicBezTo>
                    <a:pt x="15179" y="13183"/>
                    <a:pt x="15148" y="13183"/>
                    <a:pt x="15118" y="13183"/>
                  </a:cubicBezTo>
                  <a:cubicBezTo>
                    <a:pt x="15415" y="12147"/>
                    <a:pt x="15380" y="11039"/>
                    <a:pt x="15023" y="10015"/>
                  </a:cubicBezTo>
                  <a:cubicBezTo>
                    <a:pt x="14951" y="9840"/>
                    <a:pt x="14786" y="9750"/>
                    <a:pt x="14629" y="9750"/>
                  </a:cubicBezTo>
                  <a:cubicBezTo>
                    <a:pt x="14445" y="9750"/>
                    <a:pt x="14272" y="9872"/>
                    <a:pt x="14272" y="10123"/>
                  </a:cubicBezTo>
                  <a:cubicBezTo>
                    <a:pt x="14308" y="10813"/>
                    <a:pt x="14261" y="11504"/>
                    <a:pt x="14153" y="12182"/>
                  </a:cubicBezTo>
                  <a:cubicBezTo>
                    <a:pt x="14022" y="12659"/>
                    <a:pt x="13868" y="13111"/>
                    <a:pt x="13665" y="13564"/>
                  </a:cubicBezTo>
                  <a:cubicBezTo>
                    <a:pt x="12856" y="14004"/>
                    <a:pt x="12153" y="14754"/>
                    <a:pt x="11474" y="15349"/>
                  </a:cubicBezTo>
                  <a:cubicBezTo>
                    <a:pt x="11129" y="15647"/>
                    <a:pt x="10784" y="15945"/>
                    <a:pt x="10451" y="16254"/>
                  </a:cubicBezTo>
                  <a:cubicBezTo>
                    <a:pt x="10605" y="15659"/>
                    <a:pt x="10712" y="15064"/>
                    <a:pt x="10808" y="14611"/>
                  </a:cubicBezTo>
                  <a:cubicBezTo>
                    <a:pt x="11153" y="12992"/>
                    <a:pt x="11308" y="11325"/>
                    <a:pt x="11260" y="9670"/>
                  </a:cubicBezTo>
                  <a:cubicBezTo>
                    <a:pt x="11248" y="9297"/>
                    <a:pt x="10980" y="9112"/>
                    <a:pt x="10705" y="9112"/>
                  </a:cubicBezTo>
                  <a:cubicBezTo>
                    <a:pt x="10429" y="9112"/>
                    <a:pt x="10147" y="9300"/>
                    <a:pt x="10117" y="9670"/>
                  </a:cubicBezTo>
                  <a:cubicBezTo>
                    <a:pt x="10010" y="11266"/>
                    <a:pt x="9772" y="12861"/>
                    <a:pt x="9403" y="14421"/>
                  </a:cubicBezTo>
                  <a:cubicBezTo>
                    <a:pt x="9165" y="15433"/>
                    <a:pt x="8319" y="16921"/>
                    <a:pt x="8665" y="17957"/>
                  </a:cubicBezTo>
                  <a:cubicBezTo>
                    <a:pt x="8022" y="18576"/>
                    <a:pt x="7367" y="19207"/>
                    <a:pt x="6712" y="19862"/>
                  </a:cubicBezTo>
                  <a:cubicBezTo>
                    <a:pt x="6045" y="20529"/>
                    <a:pt x="5414" y="21243"/>
                    <a:pt x="4831" y="21993"/>
                  </a:cubicBezTo>
                  <a:cubicBezTo>
                    <a:pt x="4795" y="20993"/>
                    <a:pt x="4771" y="19981"/>
                    <a:pt x="4747" y="18981"/>
                  </a:cubicBezTo>
                  <a:cubicBezTo>
                    <a:pt x="4724" y="18171"/>
                    <a:pt x="4712" y="17374"/>
                    <a:pt x="4700" y="16564"/>
                  </a:cubicBezTo>
                  <a:cubicBezTo>
                    <a:pt x="4676" y="14552"/>
                    <a:pt x="4652" y="12528"/>
                    <a:pt x="4652" y="10504"/>
                  </a:cubicBezTo>
                  <a:cubicBezTo>
                    <a:pt x="5557" y="10146"/>
                    <a:pt x="6391" y="9658"/>
                    <a:pt x="7129" y="9039"/>
                  </a:cubicBezTo>
                  <a:cubicBezTo>
                    <a:pt x="7712" y="8563"/>
                    <a:pt x="8879" y="7825"/>
                    <a:pt x="8688" y="6967"/>
                  </a:cubicBezTo>
                  <a:cubicBezTo>
                    <a:pt x="8641" y="6825"/>
                    <a:pt x="8522" y="6741"/>
                    <a:pt x="8391" y="6729"/>
                  </a:cubicBezTo>
                  <a:cubicBezTo>
                    <a:pt x="8373" y="6728"/>
                    <a:pt x="8355" y="6728"/>
                    <a:pt x="8338" y="6728"/>
                  </a:cubicBezTo>
                  <a:cubicBezTo>
                    <a:pt x="7615" y="6728"/>
                    <a:pt x="7081" y="7668"/>
                    <a:pt x="6593" y="8099"/>
                  </a:cubicBezTo>
                  <a:cubicBezTo>
                    <a:pt x="5974" y="8634"/>
                    <a:pt x="5331" y="9146"/>
                    <a:pt x="4664" y="9611"/>
                  </a:cubicBezTo>
                  <a:cubicBezTo>
                    <a:pt x="4664" y="8944"/>
                    <a:pt x="4676" y="8277"/>
                    <a:pt x="4676" y="7610"/>
                  </a:cubicBezTo>
                  <a:cubicBezTo>
                    <a:pt x="4890" y="7575"/>
                    <a:pt x="5093" y="7456"/>
                    <a:pt x="5188" y="7265"/>
                  </a:cubicBezTo>
                  <a:lnTo>
                    <a:pt x="7033" y="3884"/>
                  </a:lnTo>
                  <a:cubicBezTo>
                    <a:pt x="7510" y="3003"/>
                    <a:pt x="8331" y="1884"/>
                    <a:pt x="8236" y="848"/>
                  </a:cubicBezTo>
                  <a:cubicBezTo>
                    <a:pt x="8236" y="614"/>
                    <a:pt x="8045" y="447"/>
                    <a:pt x="7834" y="447"/>
                  </a:cubicBezTo>
                  <a:cubicBezTo>
                    <a:pt x="7766" y="447"/>
                    <a:pt x="7695" y="465"/>
                    <a:pt x="7629" y="502"/>
                  </a:cubicBezTo>
                  <a:cubicBezTo>
                    <a:pt x="6712" y="991"/>
                    <a:pt x="6236" y="2253"/>
                    <a:pt x="5759" y="3146"/>
                  </a:cubicBezTo>
                  <a:lnTo>
                    <a:pt x="4521" y="5432"/>
                  </a:lnTo>
                  <a:cubicBezTo>
                    <a:pt x="3497" y="3729"/>
                    <a:pt x="2533" y="1979"/>
                    <a:pt x="1604" y="229"/>
                  </a:cubicBezTo>
                  <a:cubicBezTo>
                    <a:pt x="1522" y="69"/>
                    <a:pt x="1375" y="1"/>
                    <a:pt x="1223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8742882" y="2058440"/>
              <a:ext cx="340201" cy="224295"/>
            </a:xfrm>
            <a:custGeom>
              <a:rect b="b" l="l" r="r" t="t"/>
              <a:pathLst>
                <a:path extrusionOk="0" h="7001" w="10479">
                  <a:moveTo>
                    <a:pt x="5981" y="0"/>
                  </a:moveTo>
                  <a:cubicBezTo>
                    <a:pt x="5589" y="0"/>
                    <a:pt x="5184" y="211"/>
                    <a:pt x="4930" y="547"/>
                  </a:cubicBezTo>
                  <a:cubicBezTo>
                    <a:pt x="4573" y="1000"/>
                    <a:pt x="4299" y="1512"/>
                    <a:pt x="4120" y="2059"/>
                  </a:cubicBezTo>
                  <a:cubicBezTo>
                    <a:pt x="3620" y="2690"/>
                    <a:pt x="2989" y="3202"/>
                    <a:pt x="2263" y="3536"/>
                  </a:cubicBezTo>
                  <a:cubicBezTo>
                    <a:pt x="1477" y="3917"/>
                    <a:pt x="620" y="4333"/>
                    <a:pt x="287" y="5203"/>
                  </a:cubicBezTo>
                  <a:cubicBezTo>
                    <a:pt x="1" y="5953"/>
                    <a:pt x="144" y="6560"/>
                    <a:pt x="513" y="7000"/>
                  </a:cubicBezTo>
                  <a:cubicBezTo>
                    <a:pt x="513" y="6738"/>
                    <a:pt x="608" y="6488"/>
                    <a:pt x="787" y="6286"/>
                  </a:cubicBezTo>
                  <a:cubicBezTo>
                    <a:pt x="739" y="6155"/>
                    <a:pt x="787" y="6012"/>
                    <a:pt x="906" y="5929"/>
                  </a:cubicBezTo>
                  <a:cubicBezTo>
                    <a:pt x="2227" y="4881"/>
                    <a:pt x="4144" y="4048"/>
                    <a:pt x="5811" y="3702"/>
                  </a:cubicBezTo>
                  <a:cubicBezTo>
                    <a:pt x="6109" y="3639"/>
                    <a:pt x="6422" y="3605"/>
                    <a:pt x="6735" y="3605"/>
                  </a:cubicBezTo>
                  <a:cubicBezTo>
                    <a:pt x="7311" y="3605"/>
                    <a:pt x="7889" y="3722"/>
                    <a:pt x="8383" y="4000"/>
                  </a:cubicBezTo>
                  <a:cubicBezTo>
                    <a:pt x="9121" y="4000"/>
                    <a:pt x="9764" y="4595"/>
                    <a:pt x="10086" y="5369"/>
                  </a:cubicBezTo>
                  <a:cubicBezTo>
                    <a:pt x="10097" y="5429"/>
                    <a:pt x="10121" y="5488"/>
                    <a:pt x="10133" y="5548"/>
                  </a:cubicBezTo>
                  <a:cubicBezTo>
                    <a:pt x="10395" y="5298"/>
                    <a:pt x="10478" y="4917"/>
                    <a:pt x="10336" y="4583"/>
                  </a:cubicBezTo>
                  <a:cubicBezTo>
                    <a:pt x="10240" y="4333"/>
                    <a:pt x="10097" y="4107"/>
                    <a:pt x="9931" y="3905"/>
                  </a:cubicBezTo>
                  <a:cubicBezTo>
                    <a:pt x="9883" y="3833"/>
                    <a:pt x="9847" y="3762"/>
                    <a:pt x="9800" y="3690"/>
                  </a:cubicBezTo>
                  <a:cubicBezTo>
                    <a:pt x="9502" y="3286"/>
                    <a:pt x="9085" y="2976"/>
                    <a:pt x="8621" y="2798"/>
                  </a:cubicBezTo>
                  <a:lnTo>
                    <a:pt x="8490" y="2678"/>
                  </a:lnTo>
                  <a:cubicBezTo>
                    <a:pt x="7847" y="2059"/>
                    <a:pt x="7299" y="1333"/>
                    <a:pt x="6871" y="547"/>
                  </a:cubicBezTo>
                  <a:cubicBezTo>
                    <a:pt x="6659" y="163"/>
                    <a:pt x="6325" y="0"/>
                    <a:pt x="598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8759115" y="2173903"/>
              <a:ext cx="315073" cy="141638"/>
            </a:xfrm>
            <a:custGeom>
              <a:rect b="b" l="l" r="r" t="t"/>
              <a:pathLst>
                <a:path extrusionOk="0" h="4421" w="9705">
                  <a:moveTo>
                    <a:pt x="6226" y="1"/>
                  </a:moveTo>
                  <a:cubicBezTo>
                    <a:pt x="5911" y="1"/>
                    <a:pt x="5597" y="35"/>
                    <a:pt x="5299" y="98"/>
                  </a:cubicBezTo>
                  <a:cubicBezTo>
                    <a:pt x="3644" y="444"/>
                    <a:pt x="1727" y="1277"/>
                    <a:pt x="394" y="2325"/>
                  </a:cubicBezTo>
                  <a:cubicBezTo>
                    <a:pt x="275" y="2408"/>
                    <a:pt x="227" y="2551"/>
                    <a:pt x="275" y="2682"/>
                  </a:cubicBezTo>
                  <a:cubicBezTo>
                    <a:pt x="96" y="2884"/>
                    <a:pt x="1" y="3134"/>
                    <a:pt x="13" y="3396"/>
                  </a:cubicBezTo>
                  <a:cubicBezTo>
                    <a:pt x="13" y="3903"/>
                    <a:pt x="350" y="4421"/>
                    <a:pt x="980" y="4421"/>
                  </a:cubicBezTo>
                  <a:cubicBezTo>
                    <a:pt x="987" y="4421"/>
                    <a:pt x="994" y="4420"/>
                    <a:pt x="1001" y="4420"/>
                  </a:cubicBezTo>
                  <a:cubicBezTo>
                    <a:pt x="2216" y="4408"/>
                    <a:pt x="3430" y="4313"/>
                    <a:pt x="4633" y="4135"/>
                  </a:cubicBezTo>
                  <a:cubicBezTo>
                    <a:pt x="4513" y="3361"/>
                    <a:pt x="4502" y="2575"/>
                    <a:pt x="4609" y="1789"/>
                  </a:cubicBezTo>
                  <a:cubicBezTo>
                    <a:pt x="4654" y="1508"/>
                    <a:pt x="4908" y="1371"/>
                    <a:pt x="5165" y="1371"/>
                  </a:cubicBezTo>
                  <a:cubicBezTo>
                    <a:pt x="5377" y="1371"/>
                    <a:pt x="5590" y="1464"/>
                    <a:pt x="5692" y="1646"/>
                  </a:cubicBezTo>
                  <a:cubicBezTo>
                    <a:pt x="6037" y="2325"/>
                    <a:pt x="6287" y="3051"/>
                    <a:pt x="6442" y="3801"/>
                  </a:cubicBezTo>
                  <a:cubicBezTo>
                    <a:pt x="6930" y="3694"/>
                    <a:pt x="7419" y="3575"/>
                    <a:pt x="7907" y="3432"/>
                  </a:cubicBezTo>
                  <a:cubicBezTo>
                    <a:pt x="8026" y="3408"/>
                    <a:pt x="8145" y="3373"/>
                    <a:pt x="8264" y="3325"/>
                  </a:cubicBezTo>
                  <a:cubicBezTo>
                    <a:pt x="8431" y="3277"/>
                    <a:pt x="8597" y="3230"/>
                    <a:pt x="8764" y="3182"/>
                  </a:cubicBezTo>
                  <a:cubicBezTo>
                    <a:pt x="9252" y="3027"/>
                    <a:pt x="9705" y="2480"/>
                    <a:pt x="9621" y="1944"/>
                  </a:cubicBezTo>
                  <a:cubicBezTo>
                    <a:pt x="9609" y="1884"/>
                    <a:pt x="9597" y="1825"/>
                    <a:pt x="9574" y="1765"/>
                  </a:cubicBezTo>
                  <a:cubicBezTo>
                    <a:pt x="9264" y="991"/>
                    <a:pt x="8621" y="408"/>
                    <a:pt x="7871" y="396"/>
                  </a:cubicBezTo>
                  <a:cubicBezTo>
                    <a:pt x="7385" y="118"/>
                    <a:pt x="6804" y="1"/>
                    <a:pt x="622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8905629" y="2218018"/>
              <a:ext cx="104797" cy="322874"/>
            </a:xfrm>
            <a:custGeom>
              <a:rect b="b" l="l" r="r" t="t"/>
              <a:pathLst>
                <a:path extrusionOk="0" h="10078" w="3228">
                  <a:moveTo>
                    <a:pt x="656" y="1"/>
                  </a:moveTo>
                  <a:cubicBezTo>
                    <a:pt x="397" y="1"/>
                    <a:pt x="142" y="142"/>
                    <a:pt x="96" y="424"/>
                  </a:cubicBezTo>
                  <a:cubicBezTo>
                    <a:pt x="0" y="1198"/>
                    <a:pt x="0" y="1996"/>
                    <a:pt x="120" y="2770"/>
                  </a:cubicBezTo>
                  <a:cubicBezTo>
                    <a:pt x="227" y="3662"/>
                    <a:pt x="417" y="4544"/>
                    <a:pt x="548" y="5401"/>
                  </a:cubicBezTo>
                  <a:cubicBezTo>
                    <a:pt x="679" y="6222"/>
                    <a:pt x="822" y="7032"/>
                    <a:pt x="965" y="7865"/>
                  </a:cubicBezTo>
                  <a:cubicBezTo>
                    <a:pt x="1120" y="8723"/>
                    <a:pt x="1120" y="9413"/>
                    <a:pt x="1846" y="9973"/>
                  </a:cubicBezTo>
                  <a:cubicBezTo>
                    <a:pt x="1941" y="10046"/>
                    <a:pt x="2051" y="10078"/>
                    <a:pt x="2162" y="10078"/>
                  </a:cubicBezTo>
                  <a:cubicBezTo>
                    <a:pt x="2414" y="10078"/>
                    <a:pt x="2675" y="9917"/>
                    <a:pt x="2798" y="9711"/>
                  </a:cubicBezTo>
                  <a:cubicBezTo>
                    <a:pt x="3227" y="9068"/>
                    <a:pt x="3001" y="8425"/>
                    <a:pt x="2870" y="7699"/>
                  </a:cubicBezTo>
                  <a:cubicBezTo>
                    <a:pt x="2727" y="6830"/>
                    <a:pt x="2572" y="5948"/>
                    <a:pt x="2406" y="5067"/>
                  </a:cubicBezTo>
                  <a:cubicBezTo>
                    <a:pt x="2251" y="4222"/>
                    <a:pt x="2132" y="3317"/>
                    <a:pt x="1929" y="2436"/>
                  </a:cubicBezTo>
                  <a:cubicBezTo>
                    <a:pt x="1774" y="1686"/>
                    <a:pt x="1524" y="960"/>
                    <a:pt x="1179" y="281"/>
                  </a:cubicBezTo>
                  <a:cubicBezTo>
                    <a:pt x="1078" y="94"/>
                    <a:pt x="866" y="1"/>
                    <a:pt x="65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922654" y="766047"/>
              <a:ext cx="275271" cy="166371"/>
            </a:xfrm>
            <a:custGeom>
              <a:rect b="b" l="l" r="r" t="t"/>
              <a:pathLst>
                <a:path extrusionOk="0" h="5193" w="8479">
                  <a:moveTo>
                    <a:pt x="5626" y="0"/>
                  </a:moveTo>
                  <a:cubicBezTo>
                    <a:pt x="5376" y="0"/>
                    <a:pt x="5117" y="93"/>
                    <a:pt x="4918" y="263"/>
                  </a:cubicBezTo>
                  <a:cubicBezTo>
                    <a:pt x="4549" y="549"/>
                    <a:pt x="4239" y="906"/>
                    <a:pt x="3989" y="1299"/>
                  </a:cubicBezTo>
                  <a:cubicBezTo>
                    <a:pt x="3477" y="1704"/>
                    <a:pt x="2882" y="1990"/>
                    <a:pt x="2239" y="2121"/>
                  </a:cubicBezTo>
                  <a:cubicBezTo>
                    <a:pt x="1549" y="2263"/>
                    <a:pt x="799" y="2442"/>
                    <a:pt x="370" y="3061"/>
                  </a:cubicBezTo>
                  <a:cubicBezTo>
                    <a:pt x="1" y="3597"/>
                    <a:pt x="1" y="4109"/>
                    <a:pt x="203" y="4526"/>
                  </a:cubicBezTo>
                  <a:cubicBezTo>
                    <a:pt x="251" y="4323"/>
                    <a:pt x="382" y="4133"/>
                    <a:pt x="560" y="4014"/>
                  </a:cubicBezTo>
                  <a:cubicBezTo>
                    <a:pt x="549" y="3907"/>
                    <a:pt x="608" y="3799"/>
                    <a:pt x="703" y="3752"/>
                  </a:cubicBezTo>
                  <a:cubicBezTo>
                    <a:pt x="1886" y="3211"/>
                    <a:pt x="3453" y="2915"/>
                    <a:pt x="4788" y="2915"/>
                  </a:cubicBezTo>
                  <a:cubicBezTo>
                    <a:pt x="4864" y="2915"/>
                    <a:pt x="4939" y="2916"/>
                    <a:pt x="5013" y="2918"/>
                  </a:cubicBezTo>
                  <a:cubicBezTo>
                    <a:pt x="5716" y="2930"/>
                    <a:pt x="6466" y="3156"/>
                    <a:pt x="6990" y="3633"/>
                  </a:cubicBezTo>
                  <a:cubicBezTo>
                    <a:pt x="7573" y="3787"/>
                    <a:pt x="7978" y="4371"/>
                    <a:pt x="8073" y="5050"/>
                  </a:cubicBezTo>
                  <a:cubicBezTo>
                    <a:pt x="8085" y="5097"/>
                    <a:pt x="8085" y="5145"/>
                    <a:pt x="8073" y="5192"/>
                  </a:cubicBezTo>
                  <a:cubicBezTo>
                    <a:pt x="8335" y="5050"/>
                    <a:pt x="8478" y="4776"/>
                    <a:pt x="8442" y="4478"/>
                  </a:cubicBezTo>
                  <a:cubicBezTo>
                    <a:pt x="8419" y="4264"/>
                    <a:pt x="8347" y="4061"/>
                    <a:pt x="8240" y="3871"/>
                  </a:cubicBezTo>
                  <a:cubicBezTo>
                    <a:pt x="8228" y="3799"/>
                    <a:pt x="8204" y="3740"/>
                    <a:pt x="8180" y="3668"/>
                  </a:cubicBezTo>
                  <a:cubicBezTo>
                    <a:pt x="8026" y="3287"/>
                    <a:pt x="7752" y="2966"/>
                    <a:pt x="7418" y="2740"/>
                  </a:cubicBezTo>
                  <a:cubicBezTo>
                    <a:pt x="7383" y="2704"/>
                    <a:pt x="7359" y="2668"/>
                    <a:pt x="7335" y="2621"/>
                  </a:cubicBezTo>
                  <a:cubicBezTo>
                    <a:pt x="6942" y="2013"/>
                    <a:pt x="6645" y="1335"/>
                    <a:pt x="6454" y="632"/>
                  </a:cubicBezTo>
                  <a:cubicBezTo>
                    <a:pt x="6334" y="195"/>
                    <a:pt x="5989" y="0"/>
                    <a:pt x="562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925381" y="859468"/>
              <a:ext cx="260175" cy="101174"/>
            </a:xfrm>
            <a:custGeom>
              <a:rect b="b" l="l" r="r" t="t"/>
              <a:pathLst>
                <a:path extrusionOk="0" h="3158" w="8014">
                  <a:moveTo>
                    <a:pt x="4779" y="1"/>
                  </a:moveTo>
                  <a:cubicBezTo>
                    <a:pt x="3421" y="1"/>
                    <a:pt x="1833" y="287"/>
                    <a:pt x="631" y="848"/>
                  </a:cubicBezTo>
                  <a:cubicBezTo>
                    <a:pt x="524" y="895"/>
                    <a:pt x="465" y="1002"/>
                    <a:pt x="476" y="1110"/>
                  </a:cubicBezTo>
                  <a:cubicBezTo>
                    <a:pt x="298" y="1229"/>
                    <a:pt x="179" y="1407"/>
                    <a:pt x="131" y="1622"/>
                  </a:cubicBezTo>
                  <a:cubicBezTo>
                    <a:pt x="0" y="2062"/>
                    <a:pt x="274" y="2515"/>
                    <a:pt x="726" y="2622"/>
                  </a:cubicBezTo>
                  <a:cubicBezTo>
                    <a:pt x="1691" y="2836"/>
                    <a:pt x="2667" y="2991"/>
                    <a:pt x="3655" y="3086"/>
                  </a:cubicBezTo>
                  <a:cubicBezTo>
                    <a:pt x="3715" y="2443"/>
                    <a:pt x="3858" y="1824"/>
                    <a:pt x="4084" y="1229"/>
                  </a:cubicBezTo>
                  <a:cubicBezTo>
                    <a:pt x="4152" y="1056"/>
                    <a:pt x="4309" y="980"/>
                    <a:pt x="4473" y="980"/>
                  </a:cubicBezTo>
                  <a:cubicBezTo>
                    <a:pt x="4683" y="980"/>
                    <a:pt x="4905" y="1105"/>
                    <a:pt x="4965" y="1312"/>
                  </a:cubicBezTo>
                  <a:cubicBezTo>
                    <a:pt x="5108" y="1919"/>
                    <a:pt x="5179" y="2538"/>
                    <a:pt x="5156" y="3157"/>
                  </a:cubicBezTo>
                  <a:cubicBezTo>
                    <a:pt x="5560" y="3157"/>
                    <a:pt x="5977" y="3157"/>
                    <a:pt x="6382" y="3146"/>
                  </a:cubicBezTo>
                  <a:cubicBezTo>
                    <a:pt x="6477" y="3146"/>
                    <a:pt x="6584" y="3146"/>
                    <a:pt x="6680" y="3122"/>
                  </a:cubicBezTo>
                  <a:cubicBezTo>
                    <a:pt x="6834" y="3122"/>
                    <a:pt x="6965" y="3110"/>
                    <a:pt x="7108" y="3098"/>
                  </a:cubicBezTo>
                  <a:cubicBezTo>
                    <a:pt x="7525" y="3074"/>
                    <a:pt x="7989" y="2729"/>
                    <a:pt x="8013" y="2288"/>
                  </a:cubicBezTo>
                  <a:cubicBezTo>
                    <a:pt x="8013" y="2229"/>
                    <a:pt x="8013" y="2181"/>
                    <a:pt x="8001" y="2134"/>
                  </a:cubicBezTo>
                  <a:cubicBezTo>
                    <a:pt x="7894" y="1455"/>
                    <a:pt x="7501" y="871"/>
                    <a:pt x="6918" y="729"/>
                  </a:cubicBezTo>
                  <a:cubicBezTo>
                    <a:pt x="6394" y="252"/>
                    <a:pt x="5632" y="26"/>
                    <a:pt x="4941" y="2"/>
                  </a:cubicBezTo>
                  <a:cubicBezTo>
                    <a:pt x="4888" y="1"/>
                    <a:pt x="4834" y="1"/>
                    <a:pt x="477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8028587" y="890865"/>
              <a:ext cx="64573" cy="265495"/>
            </a:xfrm>
            <a:custGeom>
              <a:rect b="b" l="l" r="r" t="t"/>
              <a:pathLst>
                <a:path extrusionOk="0" h="8287" w="1989">
                  <a:moveTo>
                    <a:pt x="1281" y="0"/>
                  </a:moveTo>
                  <a:cubicBezTo>
                    <a:pt x="1118" y="0"/>
                    <a:pt x="961" y="76"/>
                    <a:pt x="893" y="249"/>
                  </a:cubicBezTo>
                  <a:cubicBezTo>
                    <a:pt x="655" y="844"/>
                    <a:pt x="512" y="1463"/>
                    <a:pt x="465" y="2106"/>
                  </a:cubicBezTo>
                  <a:cubicBezTo>
                    <a:pt x="381" y="2820"/>
                    <a:pt x="369" y="3559"/>
                    <a:pt x="310" y="4261"/>
                  </a:cubicBezTo>
                  <a:cubicBezTo>
                    <a:pt x="262" y="4940"/>
                    <a:pt x="214" y="5618"/>
                    <a:pt x="179" y="6297"/>
                  </a:cubicBezTo>
                  <a:cubicBezTo>
                    <a:pt x="131" y="7011"/>
                    <a:pt x="0" y="7547"/>
                    <a:pt x="476" y="8131"/>
                  </a:cubicBezTo>
                  <a:cubicBezTo>
                    <a:pt x="566" y="8241"/>
                    <a:pt x="694" y="8286"/>
                    <a:pt x="828" y="8286"/>
                  </a:cubicBezTo>
                  <a:cubicBezTo>
                    <a:pt x="996" y="8286"/>
                    <a:pt x="1173" y="8213"/>
                    <a:pt x="1286" y="8107"/>
                  </a:cubicBezTo>
                  <a:cubicBezTo>
                    <a:pt x="1738" y="7678"/>
                    <a:pt x="1679" y="7130"/>
                    <a:pt x="1715" y="6523"/>
                  </a:cubicBezTo>
                  <a:cubicBezTo>
                    <a:pt x="1762" y="5809"/>
                    <a:pt x="1810" y="5083"/>
                    <a:pt x="1846" y="4356"/>
                  </a:cubicBezTo>
                  <a:cubicBezTo>
                    <a:pt x="1881" y="3654"/>
                    <a:pt x="1953" y="2916"/>
                    <a:pt x="1965" y="2177"/>
                  </a:cubicBezTo>
                  <a:cubicBezTo>
                    <a:pt x="1989" y="1558"/>
                    <a:pt x="1917" y="939"/>
                    <a:pt x="1762" y="332"/>
                  </a:cubicBezTo>
                  <a:cubicBezTo>
                    <a:pt x="1709" y="125"/>
                    <a:pt x="1490" y="0"/>
                    <a:pt x="128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8436770" y="2287412"/>
              <a:ext cx="215308" cy="187580"/>
            </a:xfrm>
            <a:custGeom>
              <a:rect b="b" l="l" r="r" t="t"/>
              <a:pathLst>
                <a:path extrusionOk="0" h="5855" w="6632">
                  <a:moveTo>
                    <a:pt x="3507" y="0"/>
                  </a:moveTo>
                  <a:cubicBezTo>
                    <a:pt x="3245" y="0"/>
                    <a:pt x="2961" y="69"/>
                    <a:pt x="2655" y="223"/>
                  </a:cubicBezTo>
                  <a:cubicBezTo>
                    <a:pt x="1608" y="746"/>
                    <a:pt x="988" y="2008"/>
                    <a:pt x="584" y="3044"/>
                  </a:cubicBezTo>
                  <a:cubicBezTo>
                    <a:pt x="250" y="3913"/>
                    <a:pt x="48" y="4830"/>
                    <a:pt x="0" y="5759"/>
                  </a:cubicBezTo>
                  <a:cubicBezTo>
                    <a:pt x="584" y="5187"/>
                    <a:pt x="1572" y="4890"/>
                    <a:pt x="2274" y="4794"/>
                  </a:cubicBezTo>
                  <a:cubicBezTo>
                    <a:pt x="2574" y="4756"/>
                    <a:pt x="2874" y="4737"/>
                    <a:pt x="3173" y="4737"/>
                  </a:cubicBezTo>
                  <a:cubicBezTo>
                    <a:pt x="4253" y="4737"/>
                    <a:pt x="5317" y="4986"/>
                    <a:pt x="6287" y="5461"/>
                  </a:cubicBezTo>
                  <a:cubicBezTo>
                    <a:pt x="6406" y="5521"/>
                    <a:pt x="6489" y="5616"/>
                    <a:pt x="6537" y="5735"/>
                  </a:cubicBezTo>
                  <a:cubicBezTo>
                    <a:pt x="6572" y="5771"/>
                    <a:pt x="6608" y="5818"/>
                    <a:pt x="6632" y="5854"/>
                  </a:cubicBezTo>
                  <a:cubicBezTo>
                    <a:pt x="6584" y="4961"/>
                    <a:pt x="6358" y="3735"/>
                    <a:pt x="5882" y="2735"/>
                  </a:cubicBezTo>
                  <a:cubicBezTo>
                    <a:pt x="5397" y="1320"/>
                    <a:pt x="4653" y="0"/>
                    <a:pt x="350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8420927" y="2439141"/>
              <a:ext cx="238520" cy="115559"/>
            </a:xfrm>
            <a:custGeom>
              <a:rect b="b" l="l" r="r" t="t"/>
              <a:pathLst>
                <a:path extrusionOk="0" h="3607" w="7347">
                  <a:moveTo>
                    <a:pt x="3661" y="1"/>
                  </a:moveTo>
                  <a:cubicBezTo>
                    <a:pt x="3362" y="1"/>
                    <a:pt x="3062" y="20"/>
                    <a:pt x="2762" y="58"/>
                  </a:cubicBezTo>
                  <a:cubicBezTo>
                    <a:pt x="2060" y="154"/>
                    <a:pt x="1072" y="451"/>
                    <a:pt x="488" y="1023"/>
                  </a:cubicBezTo>
                  <a:cubicBezTo>
                    <a:pt x="191" y="1309"/>
                    <a:pt x="24" y="1690"/>
                    <a:pt x="12" y="2106"/>
                  </a:cubicBezTo>
                  <a:cubicBezTo>
                    <a:pt x="0" y="3499"/>
                    <a:pt x="1976" y="3607"/>
                    <a:pt x="2977" y="3607"/>
                  </a:cubicBezTo>
                  <a:lnTo>
                    <a:pt x="3048" y="3607"/>
                  </a:lnTo>
                  <a:cubicBezTo>
                    <a:pt x="3048" y="2773"/>
                    <a:pt x="3143" y="1952"/>
                    <a:pt x="3322" y="1130"/>
                  </a:cubicBezTo>
                  <a:cubicBezTo>
                    <a:pt x="3380" y="855"/>
                    <a:pt x="3609" y="724"/>
                    <a:pt x="3843" y="724"/>
                  </a:cubicBezTo>
                  <a:cubicBezTo>
                    <a:pt x="4085" y="724"/>
                    <a:pt x="4333" y="864"/>
                    <a:pt x="4405" y="1130"/>
                  </a:cubicBezTo>
                  <a:cubicBezTo>
                    <a:pt x="4608" y="1880"/>
                    <a:pt x="4739" y="2654"/>
                    <a:pt x="4822" y="3428"/>
                  </a:cubicBezTo>
                  <a:cubicBezTo>
                    <a:pt x="5763" y="3237"/>
                    <a:pt x="6679" y="2833"/>
                    <a:pt x="7156" y="2130"/>
                  </a:cubicBezTo>
                  <a:cubicBezTo>
                    <a:pt x="7346" y="1821"/>
                    <a:pt x="7334" y="1416"/>
                    <a:pt x="7120" y="1118"/>
                  </a:cubicBezTo>
                  <a:cubicBezTo>
                    <a:pt x="7096" y="1082"/>
                    <a:pt x="7060" y="1035"/>
                    <a:pt x="7025" y="999"/>
                  </a:cubicBezTo>
                  <a:cubicBezTo>
                    <a:pt x="6977" y="880"/>
                    <a:pt x="6894" y="785"/>
                    <a:pt x="6775" y="725"/>
                  </a:cubicBezTo>
                  <a:cubicBezTo>
                    <a:pt x="5805" y="250"/>
                    <a:pt x="4741" y="1"/>
                    <a:pt x="366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8515984" y="2462304"/>
              <a:ext cx="80838" cy="239320"/>
            </a:xfrm>
            <a:custGeom>
              <a:rect b="b" l="l" r="r" t="t"/>
              <a:pathLst>
                <a:path extrusionOk="0" h="7470" w="2490">
                  <a:moveTo>
                    <a:pt x="915" y="1"/>
                  </a:moveTo>
                  <a:cubicBezTo>
                    <a:pt x="681" y="1"/>
                    <a:pt x="452" y="132"/>
                    <a:pt x="394" y="407"/>
                  </a:cubicBezTo>
                  <a:cubicBezTo>
                    <a:pt x="215" y="1217"/>
                    <a:pt x="120" y="2050"/>
                    <a:pt x="120" y="2884"/>
                  </a:cubicBezTo>
                  <a:cubicBezTo>
                    <a:pt x="120" y="3276"/>
                    <a:pt x="120" y="3669"/>
                    <a:pt x="132" y="4050"/>
                  </a:cubicBezTo>
                  <a:cubicBezTo>
                    <a:pt x="168" y="5098"/>
                    <a:pt x="1" y="6515"/>
                    <a:pt x="811" y="7277"/>
                  </a:cubicBezTo>
                  <a:cubicBezTo>
                    <a:pt x="948" y="7410"/>
                    <a:pt x="1106" y="7469"/>
                    <a:pt x="1262" y="7469"/>
                  </a:cubicBezTo>
                  <a:cubicBezTo>
                    <a:pt x="1483" y="7469"/>
                    <a:pt x="1700" y="7349"/>
                    <a:pt x="1846" y="7146"/>
                  </a:cubicBezTo>
                  <a:cubicBezTo>
                    <a:pt x="2489" y="6289"/>
                    <a:pt x="2085" y="4872"/>
                    <a:pt x="2001" y="3872"/>
                  </a:cubicBezTo>
                  <a:cubicBezTo>
                    <a:pt x="1965" y="3479"/>
                    <a:pt x="1930" y="3098"/>
                    <a:pt x="1894" y="2705"/>
                  </a:cubicBezTo>
                  <a:cubicBezTo>
                    <a:pt x="1811" y="1931"/>
                    <a:pt x="1680" y="1157"/>
                    <a:pt x="1477" y="407"/>
                  </a:cubicBezTo>
                  <a:cubicBezTo>
                    <a:pt x="1405" y="141"/>
                    <a:pt x="1157" y="1"/>
                    <a:pt x="91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949340" y="1570925"/>
              <a:ext cx="129503" cy="113317"/>
            </a:xfrm>
            <a:custGeom>
              <a:rect b="b" l="l" r="r" t="t"/>
              <a:pathLst>
                <a:path extrusionOk="0" h="3537" w="3989">
                  <a:moveTo>
                    <a:pt x="2103" y="1"/>
                  </a:moveTo>
                  <a:cubicBezTo>
                    <a:pt x="1946" y="1"/>
                    <a:pt x="1778" y="41"/>
                    <a:pt x="1596" y="131"/>
                  </a:cubicBezTo>
                  <a:cubicBezTo>
                    <a:pt x="965" y="453"/>
                    <a:pt x="584" y="1215"/>
                    <a:pt x="346" y="1834"/>
                  </a:cubicBezTo>
                  <a:cubicBezTo>
                    <a:pt x="143" y="2358"/>
                    <a:pt x="24" y="2917"/>
                    <a:pt x="0" y="3477"/>
                  </a:cubicBezTo>
                  <a:cubicBezTo>
                    <a:pt x="346" y="3132"/>
                    <a:pt x="941" y="2953"/>
                    <a:pt x="1370" y="2894"/>
                  </a:cubicBezTo>
                  <a:cubicBezTo>
                    <a:pt x="1550" y="2870"/>
                    <a:pt x="1731" y="2859"/>
                    <a:pt x="1910" y="2859"/>
                  </a:cubicBezTo>
                  <a:cubicBezTo>
                    <a:pt x="2560" y="2859"/>
                    <a:pt x="3199" y="3009"/>
                    <a:pt x="3787" y="3298"/>
                  </a:cubicBezTo>
                  <a:cubicBezTo>
                    <a:pt x="3858" y="3334"/>
                    <a:pt x="3906" y="3394"/>
                    <a:pt x="3941" y="3465"/>
                  </a:cubicBezTo>
                  <a:cubicBezTo>
                    <a:pt x="3953" y="3489"/>
                    <a:pt x="3977" y="3501"/>
                    <a:pt x="3989" y="3537"/>
                  </a:cubicBezTo>
                  <a:cubicBezTo>
                    <a:pt x="3953" y="2882"/>
                    <a:pt x="3810" y="2239"/>
                    <a:pt x="3548" y="1643"/>
                  </a:cubicBezTo>
                  <a:cubicBezTo>
                    <a:pt x="3247" y="798"/>
                    <a:pt x="2796" y="1"/>
                    <a:pt x="210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939666" y="1662488"/>
              <a:ext cx="144210" cy="69810"/>
            </a:xfrm>
            <a:custGeom>
              <a:rect b="b" l="l" r="r" t="t"/>
              <a:pathLst>
                <a:path extrusionOk="0" h="2179" w="4442">
                  <a:moveTo>
                    <a:pt x="2215" y="1"/>
                  </a:moveTo>
                  <a:cubicBezTo>
                    <a:pt x="2036" y="1"/>
                    <a:pt x="1857" y="12"/>
                    <a:pt x="1680" y="36"/>
                  </a:cubicBezTo>
                  <a:cubicBezTo>
                    <a:pt x="1239" y="95"/>
                    <a:pt x="656" y="274"/>
                    <a:pt x="298" y="619"/>
                  </a:cubicBezTo>
                  <a:cubicBezTo>
                    <a:pt x="120" y="786"/>
                    <a:pt x="13" y="1024"/>
                    <a:pt x="13" y="1262"/>
                  </a:cubicBezTo>
                  <a:cubicBezTo>
                    <a:pt x="1" y="2107"/>
                    <a:pt x="1191" y="2179"/>
                    <a:pt x="1799" y="2179"/>
                  </a:cubicBezTo>
                  <a:lnTo>
                    <a:pt x="1846" y="2179"/>
                  </a:lnTo>
                  <a:cubicBezTo>
                    <a:pt x="1846" y="1679"/>
                    <a:pt x="1894" y="1179"/>
                    <a:pt x="2001" y="690"/>
                  </a:cubicBezTo>
                  <a:cubicBezTo>
                    <a:pt x="2042" y="525"/>
                    <a:pt x="2183" y="445"/>
                    <a:pt x="2325" y="445"/>
                  </a:cubicBezTo>
                  <a:cubicBezTo>
                    <a:pt x="2469" y="445"/>
                    <a:pt x="2614" y="528"/>
                    <a:pt x="2656" y="690"/>
                  </a:cubicBezTo>
                  <a:cubicBezTo>
                    <a:pt x="2775" y="1143"/>
                    <a:pt x="2858" y="1607"/>
                    <a:pt x="2906" y="2072"/>
                  </a:cubicBezTo>
                  <a:cubicBezTo>
                    <a:pt x="3477" y="1953"/>
                    <a:pt x="4025" y="1726"/>
                    <a:pt x="4323" y="1286"/>
                  </a:cubicBezTo>
                  <a:cubicBezTo>
                    <a:pt x="4442" y="1095"/>
                    <a:pt x="4430" y="857"/>
                    <a:pt x="4299" y="679"/>
                  </a:cubicBezTo>
                  <a:cubicBezTo>
                    <a:pt x="4275" y="643"/>
                    <a:pt x="4263" y="631"/>
                    <a:pt x="4239" y="607"/>
                  </a:cubicBezTo>
                  <a:cubicBezTo>
                    <a:pt x="4216" y="536"/>
                    <a:pt x="4156" y="476"/>
                    <a:pt x="4096" y="440"/>
                  </a:cubicBezTo>
                  <a:cubicBezTo>
                    <a:pt x="3509" y="151"/>
                    <a:pt x="2863" y="1"/>
                    <a:pt x="221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7996869" y="1676489"/>
              <a:ext cx="48762" cy="144137"/>
            </a:xfrm>
            <a:custGeom>
              <a:rect b="b" l="l" r="r" t="t"/>
              <a:pathLst>
                <a:path extrusionOk="0" h="4499" w="1502">
                  <a:moveTo>
                    <a:pt x="554" y="0"/>
                  </a:moveTo>
                  <a:cubicBezTo>
                    <a:pt x="412" y="0"/>
                    <a:pt x="274" y="78"/>
                    <a:pt x="239" y="242"/>
                  </a:cubicBezTo>
                  <a:cubicBezTo>
                    <a:pt x="132" y="730"/>
                    <a:pt x="84" y="1230"/>
                    <a:pt x="72" y="1730"/>
                  </a:cubicBezTo>
                  <a:cubicBezTo>
                    <a:pt x="72" y="1968"/>
                    <a:pt x="72" y="2206"/>
                    <a:pt x="84" y="2432"/>
                  </a:cubicBezTo>
                  <a:cubicBezTo>
                    <a:pt x="108" y="3063"/>
                    <a:pt x="1" y="3921"/>
                    <a:pt x="489" y="4385"/>
                  </a:cubicBezTo>
                  <a:cubicBezTo>
                    <a:pt x="570" y="4461"/>
                    <a:pt x="673" y="4498"/>
                    <a:pt x="775" y="4498"/>
                  </a:cubicBezTo>
                  <a:cubicBezTo>
                    <a:pt x="911" y="4498"/>
                    <a:pt x="1045" y="4431"/>
                    <a:pt x="1120" y="4302"/>
                  </a:cubicBezTo>
                  <a:cubicBezTo>
                    <a:pt x="1501" y="3778"/>
                    <a:pt x="1263" y="2932"/>
                    <a:pt x="1215" y="2325"/>
                  </a:cubicBezTo>
                  <a:cubicBezTo>
                    <a:pt x="1191" y="2087"/>
                    <a:pt x="1168" y="1861"/>
                    <a:pt x="1144" y="1623"/>
                  </a:cubicBezTo>
                  <a:cubicBezTo>
                    <a:pt x="1096" y="1158"/>
                    <a:pt x="1013" y="694"/>
                    <a:pt x="894" y="242"/>
                  </a:cubicBezTo>
                  <a:cubicBezTo>
                    <a:pt x="851" y="84"/>
                    <a:pt x="701" y="0"/>
                    <a:pt x="55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8077285" y="2147600"/>
              <a:ext cx="163916" cy="136288"/>
            </a:xfrm>
            <a:custGeom>
              <a:rect b="b" l="l" r="r" t="t"/>
              <a:pathLst>
                <a:path extrusionOk="0" h="4254" w="5049">
                  <a:moveTo>
                    <a:pt x="2333" y="1"/>
                  </a:moveTo>
                  <a:cubicBezTo>
                    <a:pt x="1345" y="1"/>
                    <a:pt x="841" y="924"/>
                    <a:pt x="608" y="2003"/>
                  </a:cubicBezTo>
                  <a:cubicBezTo>
                    <a:pt x="227" y="2598"/>
                    <a:pt x="0" y="3301"/>
                    <a:pt x="36" y="3932"/>
                  </a:cubicBezTo>
                  <a:cubicBezTo>
                    <a:pt x="185" y="3679"/>
                    <a:pt x="445" y="3526"/>
                    <a:pt x="741" y="3526"/>
                  </a:cubicBezTo>
                  <a:cubicBezTo>
                    <a:pt x="752" y="3526"/>
                    <a:pt x="763" y="3526"/>
                    <a:pt x="774" y="3527"/>
                  </a:cubicBezTo>
                  <a:cubicBezTo>
                    <a:pt x="1262" y="3527"/>
                    <a:pt x="1762" y="3574"/>
                    <a:pt x="2263" y="3610"/>
                  </a:cubicBezTo>
                  <a:cubicBezTo>
                    <a:pt x="2314" y="3584"/>
                    <a:pt x="2370" y="3572"/>
                    <a:pt x="2426" y="3572"/>
                  </a:cubicBezTo>
                  <a:cubicBezTo>
                    <a:pt x="2501" y="3572"/>
                    <a:pt x="2576" y="3593"/>
                    <a:pt x="2644" y="3634"/>
                  </a:cubicBezTo>
                  <a:cubicBezTo>
                    <a:pt x="2834" y="3652"/>
                    <a:pt x="3025" y="3661"/>
                    <a:pt x="3217" y="3661"/>
                  </a:cubicBezTo>
                  <a:cubicBezTo>
                    <a:pt x="3409" y="3661"/>
                    <a:pt x="3602" y="3652"/>
                    <a:pt x="3798" y="3634"/>
                  </a:cubicBezTo>
                  <a:cubicBezTo>
                    <a:pt x="3842" y="3628"/>
                    <a:pt x="3885" y="3625"/>
                    <a:pt x="3928" y="3625"/>
                  </a:cubicBezTo>
                  <a:cubicBezTo>
                    <a:pt x="4323" y="3625"/>
                    <a:pt x="4695" y="3867"/>
                    <a:pt x="4834" y="4253"/>
                  </a:cubicBezTo>
                  <a:cubicBezTo>
                    <a:pt x="5049" y="3420"/>
                    <a:pt x="4739" y="2610"/>
                    <a:pt x="4358" y="1860"/>
                  </a:cubicBezTo>
                  <a:cubicBezTo>
                    <a:pt x="4287" y="1598"/>
                    <a:pt x="4179" y="1336"/>
                    <a:pt x="4048" y="1098"/>
                  </a:cubicBezTo>
                  <a:cubicBezTo>
                    <a:pt x="3846" y="574"/>
                    <a:pt x="3525" y="193"/>
                    <a:pt x="2989" y="169"/>
                  </a:cubicBezTo>
                  <a:cubicBezTo>
                    <a:pt x="2858" y="86"/>
                    <a:pt x="2703" y="38"/>
                    <a:pt x="2548" y="15"/>
                  </a:cubicBezTo>
                  <a:cubicBezTo>
                    <a:pt x="2474" y="5"/>
                    <a:pt x="2402" y="1"/>
                    <a:pt x="233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7902948" y="2047002"/>
              <a:ext cx="172422" cy="149903"/>
            </a:xfrm>
            <a:custGeom>
              <a:rect b="b" l="l" r="r" t="t"/>
              <a:pathLst>
                <a:path extrusionOk="0" h="4679" w="5311">
                  <a:moveTo>
                    <a:pt x="2551" y="0"/>
                  </a:moveTo>
                  <a:cubicBezTo>
                    <a:pt x="2066" y="0"/>
                    <a:pt x="1581" y="192"/>
                    <a:pt x="1179" y="618"/>
                  </a:cubicBezTo>
                  <a:cubicBezTo>
                    <a:pt x="251" y="1607"/>
                    <a:pt x="1" y="3297"/>
                    <a:pt x="24" y="4679"/>
                  </a:cubicBezTo>
                  <a:cubicBezTo>
                    <a:pt x="48" y="4583"/>
                    <a:pt x="108" y="4488"/>
                    <a:pt x="167" y="4405"/>
                  </a:cubicBezTo>
                  <a:cubicBezTo>
                    <a:pt x="596" y="3905"/>
                    <a:pt x="1298" y="3917"/>
                    <a:pt x="1906" y="3905"/>
                  </a:cubicBezTo>
                  <a:cubicBezTo>
                    <a:pt x="2608" y="3869"/>
                    <a:pt x="3322" y="3857"/>
                    <a:pt x="4025" y="3786"/>
                  </a:cubicBezTo>
                  <a:cubicBezTo>
                    <a:pt x="4071" y="3778"/>
                    <a:pt x="4117" y="3775"/>
                    <a:pt x="4163" y="3775"/>
                  </a:cubicBezTo>
                  <a:cubicBezTo>
                    <a:pt x="4576" y="3775"/>
                    <a:pt x="4955" y="4057"/>
                    <a:pt x="5073" y="4464"/>
                  </a:cubicBezTo>
                  <a:cubicBezTo>
                    <a:pt x="5311" y="3333"/>
                    <a:pt x="4882" y="1761"/>
                    <a:pt x="4323" y="976"/>
                  </a:cubicBezTo>
                  <a:cubicBezTo>
                    <a:pt x="3882" y="362"/>
                    <a:pt x="3217" y="0"/>
                    <a:pt x="2551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932329" y="2236536"/>
              <a:ext cx="25550" cy="8938"/>
            </a:xfrm>
            <a:custGeom>
              <a:rect b="b" l="l" r="r" t="t"/>
              <a:pathLst>
                <a:path extrusionOk="0" h="279" w="787">
                  <a:moveTo>
                    <a:pt x="1" y="1"/>
                  </a:moveTo>
                  <a:lnTo>
                    <a:pt x="1" y="1"/>
                  </a:lnTo>
                  <a:cubicBezTo>
                    <a:pt x="183" y="183"/>
                    <a:pt x="432" y="278"/>
                    <a:pt x="697" y="278"/>
                  </a:cubicBezTo>
                  <a:cubicBezTo>
                    <a:pt x="727" y="278"/>
                    <a:pt x="756" y="277"/>
                    <a:pt x="786" y="275"/>
                  </a:cubicBezTo>
                  <a:lnTo>
                    <a:pt x="786" y="191"/>
                  </a:lnTo>
                  <a:cubicBezTo>
                    <a:pt x="512" y="156"/>
                    <a:pt x="251" y="96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7904117" y="2211002"/>
              <a:ext cx="12012" cy="16051"/>
            </a:xfrm>
            <a:custGeom>
              <a:rect b="b" l="l" r="r" t="t"/>
              <a:pathLst>
                <a:path extrusionOk="0" h="501" w="370">
                  <a:moveTo>
                    <a:pt x="0" y="0"/>
                  </a:moveTo>
                  <a:lnTo>
                    <a:pt x="0" y="36"/>
                  </a:lnTo>
                  <a:cubicBezTo>
                    <a:pt x="0" y="262"/>
                    <a:pt x="143" y="452"/>
                    <a:pt x="369" y="500"/>
                  </a:cubicBezTo>
                  <a:cubicBezTo>
                    <a:pt x="227" y="393"/>
                    <a:pt x="108" y="250"/>
                    <a:pt x="36" y="95"/>
                  </a:cubicBezTo>
                  <a:cubicBezTo>
                    <a:pt x="24" y="60"/>
                    <a:pt x="12" y="36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902169" y="2167912"/>
              <a:ext cx="172422" cy="76666"/>
            </a:xfrm>
            <a:custGeom>
              <a:rect b="b" l="l" r="r" t="t"/>
              <a:pathLst>
                <a:path extrusionOk="0" h="2393" w="5311">
                  <a:moveTo>
                    <a:pt x="4191" y="1"/>
                  </a:moveTo>
                  <a:cubicBezTo>
                    <a:pt x="4144" y="1"/>
                    <a:pt x="4097" y="4"/>
                    <a:pt x="4049" y="12"/>
                  </a:cubicBezTo>
                  <a:cubicBezTo>
                    <a:pt x="3346" y="71"/>
                    <a:pt x="2632" y="95"/>
                    <a:pt x="1930" y="119"/>
                  </a:cubicBezTo>
                  <a:cubicBezTo>
                    <a:pt x="1322" y="143"/>
                    <a:pt x="620" y="131"/>
                    <a:pt x="191" y="631"/>
                  </a:cubicBezTo>
                  <a:cubicBezTo>
                    <a:pt x="132" y="702"/>
                    <a:pt x="84" y="797"/>
                    <a:pt x="48" y="893"/>
                  </a:cubicBezTo>
                  <a:cubicBezTo>
                    <a:pt x="1" y="1047"/>
                    <a:pt x="1" y="1202"/>
                    <a:pt x="60" y="1345"/>
                  </a:cubicBezTo>
                  <a:cubicBezTo>
                    <a:pt x="72" y="1369"/>
                    <a:pt x="84" y="1405"/>
                    <a:pt x="96" y="1428"/>
                  </a:cubicBezTo>
                  <a:cubicBezTo>
                    <a:pt x="179" y="1583"/>
                    <a:pt x="287" y="1726"/>
                    <a:pt x="429" y="1845"/>
                  </a:cubicBezTo>
                  <a:cubicBezTo>
                    <a:pt x="572" y="1964"/>
                    <a:pt x="751" y="2059"/>
                    <a:pt x="930" y="2131"/>
                  </a:cubicBezTo>
                  <a:cubicBezTo>
                    <a:pt x="1180" y="2226"/>
                    <a:pt x="1453" y="2298"/>
                    <a:pt x="1715" y="2333"/>
                  </a:cubicBezTo>
                  <a:cubicBezTo>
                    <a:pt x="1751" y="1774"/>
                    <a:pt x="1918" y="1238"/>
                    <a:pt x="2203" y="774"/>
                  </a:cubicBezTo>
                  <a:cubicBezTo>
                    <a:pt x="2278" y="658"/>
                    <a:pt x="2392" y="605"/>
                    <a:pt x="2504" y="605"/>
                  </a:cubicBezTo>
                  <a:cubicBezTo>
                    <a:pt x="2680" y="605"/>
                    <a:pt x="2851" y="734"/>
                    <a:pt x="2858" y="952"/>
                  </a:cubicBezTo>
                  <a:cubicBezTo>
                    <a:pt x="2882" y="1452"/>
                    <a:pt x="2870" y="1928"/>
                    <a:pt x="2882" y="2393"/>
                  </a:cubicBezTo>
                  <a:cubicBezTo>
                    <a:pt x="3323" y="2393"/>
                    <a:pt x="3727" y="2357"/>
                    <a:pt x="4049" y="2333"/>
                  </a:cubicBezTo>
                  <a:cubicBezTo>
                    <a:pt x="4966" y="2274"/>
                    <a:pt x="5311" y="1357"/>
                    <a:pt x="5097" y="690"/>
                  </a:cubicBezTo>
                  <a:cubicBezTo>
                    <a:pt x="4979" y="274"/>
                    <a:pt x="4603" y="1"/>
                    <a:pt x="419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8162700" y="2263736"/>
              <a:ext cx="80059" cy="75897"/>
            </a:xfrm>
            <a:custGeom>
              <a:rect b="b" l="l" r="r" t="t"/>
              <a:pathLst>
                <a:path extrusionOk="0" h="2369" w="2466">
                  <a:moveTo>
                    <a:pt x="1285" y="0"/>
                  </a:moveTo>
                  <a:cubicBezTo>
                    <a:pt x="1242" y="0"/>
                    <a:pt x="1199" y="3"/>
                    <a:pt x="1156" y="9"/>
                  </a:cubicBezTo>
                  <a:cubicBezTo>
                    <a:pt x="959" y="27"/>
                    <a:pt x="766" y="36"/>
                    <a:pt x="574" y="36"/>
                  </a:cubicBezTo>
                  <a:cubicBezTo>
                    <a:pt x="382" y="36"/>
                    <a:pt x="191" y="27"/>
                    <a:pt x="1" y="9"/>
                  </a:cubicBezTo>
                  <a:lnTo>
                    <a:pt x="1" y="9"/>
                  </a:lnTo>
                  <a:cubicBezTo>
                    <a:pt x="36" y="33"/>
                    <a:pt x="72" y="69"/>
                    <a:pt x="96" y="116"/>
                  </a:cubicBezTo>
                  <a:cubicBezTo>
                    <a:pt x="572" y="878"/>
                    <a:pt x="501" y="1652"/>
                    <a:pt x="144" y="2355"/>
                  </a:cubicBezTo>
                  <a:cubicBezTo>
                    <a:pt x="284" y="2365"/>
                    <a:pt x="425" y="2368"/>
                    <a:pt x="567" y="2368"/>
                  </a:cubicBezTo>
                  <a:cubicBezTo>
                    <a:pt x="761" y="2368"/>
                    <a:pt x="956" y="2361"/>
                    <a:pt x="1156" y="2355"/>
                  </a:cubicBezTo>
                  <a:cubicBezTo>
                    <a:pt x="2120" y="2319"/>
                    <a:pt x="2465" y="1319"/>
                    <a:pt x="2191" y="628"/>
                  </a:cubicBezTo>
                  <a:cubicBezTo>
                    <a:pt x="2052" y="242"/>
                    <a:pt x="1680" y="0"/>
                    <a:pt x="128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8070694" y="2260564"/>
              <a:ext cx="79669" cy="72533"/>
            </a:xfrm>
            <a:custGeom>
              <a:rect b="b" l="l" r="r" t="t"/>
              <a:pathLst>
                <a:path extrusionOk="0" h="2264" w="2454">
                  <a:moveTo>
                    <a:pt x="932" y="0"/>
                  </a:moveTo>
                  <a:cubicBezTo>
                    <a:pt x="635" y="0"/>
                    <a:pt x="364" y="153"/>
                    <a:pt x="215" y="406"/>
                  </a:cubicBezTo>
                  <a:cubicBezTo>
                    <a:pt x="1" y="846"/>
                    <a:pt x="120" y="1370"/>
                    <a:pt x="513" y="1668"/>
                  </a:cubicBezTo>
                  <a:cubicBezTo>
                    <a:pt x="894" y="1942"/>
                    <a:pt x="1311" y="2144"/>
                    <a:pt x="1763" y="2263"/>
                  </a:cubicBezTo>
                  <a:cubicBezTo>
                    <a:pt x="2085" y="1644"/>
                    <a:pt x="2156" y="1013"/>
                    <a:pt x="2287" y="299"/>
                  </a:cubicBezTo>
                  <a:cubicBezTo>
                    <a:pt x="2311" y="203"/>
                    <a:pt x="2370" y="120"/>
                    <a:pt x="2454" y="84"/>
                  </a:cubicBezTo>
                  <a:cubicBezTo>
                    <a:pt x="1965" y="48"/>
                    <a:pt x="1465" y="1"/>
                    <a:pt x="965" y="1"/>
                  </a:cubicBezTo>
                  <a:cubicBezTo>
                    <a:pt x="954" y="0"/>
                    <a:pt x="943" y="0"/>
                    <a:pt x="93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7954762" y="2187262"/>
              <a:ext cx="254039" cy="359204"/>
            </a:xfrm>
            <a:custGeom>
              <a:rect b="b" l="l" r="r" t="t"/>
              <a:pathLst>
                <a:path extrusionOk="0" h="11212" w="7825">
                  <a:moveTo>
                    <a:pt x="886" y="0"/>
                  </a:moveTo>
                  <a:cubicBezTo>
                    <a:pt x="773" y="0"/>
                    <a:pt x="658" y="53"/>
                    <a:pt x="583" y="170"/>
                  </a:cubicBezTo>
                  <a:cubicBezTo>
                    <a:pt x="298" y="634"/>
                    <a:pt x="131" y="1182"/>
                    <a:pt x="95" y="1729"/>
                  </a:cubicBezTo>
                  <a:lnTo>
                    <a:pt x="95" y="1813"/>
                  </a:lnTo>
                  <a:cubicBezTo>
                    <a:pt x="0" y="3575"/>
                    <a:pt x="857" y="5682"/>
                    <a:pt x="1417" y="7051"/>
                  </a:cubicBezTo>
                  <a:cubicBezTo>
                    <a:pt x="1762" y="7885"/>
                    <a:pt x="2167" y="8718"/>
                    <a:pt x="2858" y="9314"/>
                  </a:cubicBezTo>
                  <a:cubicBezTo>
                    <a:pt x="3060" y="9492"/>
                    <a:pt x="3274" y="9647"/>
                    <a:pt x="3524" y="9766"/>
                  </a:cubicBezTo>
                  <a:lnTo>
                    <a:pt x="3620" y="9837"/>
                  </a:lnTo>
                  <a:cubicBezTo>
                    <a:pt x="4543" y="10453"/>
                    <a:pt x="5150" y="11211"/>
                    <a:pt x="6330" y="11211"/>
                  </a:cubicBezTo>
                  <a:cubicBezTo>
                    <a:pt x="6382" y="11211"/>
                    <a:pt x="6435" y="11210"/>
                    <a:pt x="6489" y="11207"/>
                  </a:cubicBezTo>
                  <a:cubicBezTo>
                    <a:pt x="7825" y="11127"/>
                    <a:pt x="7686" y="9250"/>
                    <a:pt x="6431" y="9250"/>
                  </a:cubicBezTo>
                  <a:cubicBezTo>
                    <a:pt x="6366" y="9250"/>
                    <a:pt x="6298" y="9255"/>
                    <a:pt x="6227" y="9266"/>
                  </a:cubicBezTo>
                  <a:cubicBezTo>
                    <a:pt x="6194" y="9270"/>
                    <a:pt x="6160" y="9272"/>
                    <a:pt x="6126" y="9272"/>
                  </a:cubicBezTo>
                  <a:cubicBezTo>
                    <a:pt x="5604" y="9272"/>
                    <a:pt x="4948" y="8788"/>
                    <a:pt x="4513" y="8575"/>
                  </a:cubicBezTo>
                  <a:cubicBezTo>
                    <a:pt x="4322" y="8480"/>
                    <a:pt x="4096" y="8397"/>
                    <a:pt x="3882" y="8301"/>
                  </a:cubicBezTo>
                  <a:cubicBezTo>
                    <a:pt x="4346" y="8016"/>
                    <a:pt x="4715" y="7528"/>
                    <a:pt x="5036" y="7111"/>
                  </a:cubicBezTo>
                  <a:cubicBezTo>
                    <a:pt x="5382" y="6670"/>
                    <a:pt x="5667" y="6182"/>
                    <a:pt x="5906" y="5670"/>
                  </a:cubicBezTo>
                  <a:cubicBezTo>
                    <a:pt x="6168" y="5396"/>
                    <a:pt x="6382" y="5075"/>
                    <a:pt x="6560" y="4742"/>
                  </a:cubicBezTo>
                  <a:cubicBezTo>
                    <a:pt x="6918" y="4039"/>
                    <a:pt x="6989" y="3265"/>
                    <a:pt x="6513" y="2503"/>
                  </a:cubicBezTo>
                  <a:cubicBezTo>
                    <a:pt x="6489" y="2456"/>
                    <a:pt x="6453" y="2420"/>
                    <a:pt x="6406" y="2396"/>
                  </a:cubicBezTo>
                  <a:cubicBezTo>
                    <a:pt x="6345" y="2355"/>
                    <a:pt x="6269" y="2334"/>
                    <a:pt x="6192" y="2334"/>
                  </a:cubicBezTo>
                  <a:cubicBezTo>
                    <a:pt x="6134" y="2334"/>
                    <a:pt x="6076" y="2346"/>
                    <a:pt x="6025" y="2372"/>
                  </a:cubicBezTo>
                  <a:cubicBezTo>
                    <a:pt x="5941" y="2408"/>
                    <a:pt x="5882" y="2491"/>
                    <a:pt x="5858" y="2587"/>
                  </a:cubicBezTo>
                  <a:cubicBezTo>
                    <a:pt x="5727" y="3301"/>
                    <a:pt x="5656" y="3920"/>
                    <a:pt x="5334" y="4551"/>
                  </a:cubicBezTo>
                  <a:cubicBezTo>
                    <a:pt x="5286" y="4658"/>
                    <a:pt x="5215" y="4765"/>
                    <a:pt x="5155" y="4873"/>
                  </a:cubicBezTo>
                  <a:cubicBezTo>
                    <a:pt x="4632" y="5646"/>
                    <a:pt x="3965" y="6277"/>
                    <a:pt x="3346" y="6944"/>
                  </a:cubicBezTo>
                  <a:cubicBezTo>
                    <a:pt x="3322" y="6968"/>
                    <a:pt x="3310" y="6992"/>
                    <a:pt x="3298" y="7016"/>
                  </a:cubicBezTo>
                  <a:cubicBezTo>
                    <a:pt x="3179" y="7111"/>
                    <a:pt x="3048" y="7194"/>
                    <a:pt x="2917" y="7289"/>
                  </a:cubicBezTo>
                  <a:cubicBezTo>
                    <a:pt x="2715" y="6908"/>
                    <a:pt x="2536" y="6539"/>
                    <a:pt x="2369" y="6146"/>
                  </a:cubicBezTo>
                  <a:cubicBezTo>
                    <a:pt x="2000" y="5301"/>
                    <a:pt x="1691" y="4420"/>
                    <a:pt x="1441" y="3527"/>
                  </a:cubicBezTo>
                  <a:cubicBezTo>
                    <a:pt x="1310" y="2956"/>
                    <a:pt x="1250" y="2372"/>
                    <a:pt x="1262" y="1789"/>
                  </a:cubicBezTo>
                  <a:cubicBezTo>
                    <a:pt x="1262" y="1313"/>
                    <a:pt x="1262" y="836"/>
                    <a:pt x="1238" y="336"/>
                  </a:cubicBezTo>
                  <a:cubicBezTo>
                    <a:pt x="1231" y="126"/>
                    <a:pt x="1061" y="0"/>
                    <a:pt x="886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8501700" y="753008"/>
              <a:ext cx="320787" cy="307111"/>
            </a:xfrm>
            <a:custGeom>
              <a:rect b="b" l="l" r="r" t="t"/>
              <a:pathLst>
                <a:path extrusionOk="0" h="9586" w="9881">
                  <a:moveTo>
                    <a:pt x="3339" y="0"/>
                  </a:moveTo>
                  <a:cubicBezTo>
                    <a:pt x="3099" y="0"/>
                    <a:pt x="2848" y="20"/>
                    <a:pt x="2584" y="63"/>
                  </a:cubicBezTo>
                  <a:cubicBezTo>
                    <a:pt x="2370" y="99"/>
                    <a:pt x="2203" y="253"/>
                    <a:pt x="2120" y="456"/>
                  </a:cubicBezTo>
                  <a:cubicBezTo>
                    <a:pt x="1870" y="480"/>
                    <a:pt x="1632" y="563"/>
                    <a:pt x="1417" y="670"/>
                  </a:cubicBezTo>
                  <a:cubicBezTo>
                    <a:pt x="1727" y="896"/>
                    <a:pt x="2036" y="1146"/>
                    <a:pt x="2346" y="1396"/>
                  </a:cubicBezTo>
                  <a:cubicBezTo>
                    <a:pt x="2691" y="1456"/>
                    <a:pt x="3025" y="1539"/>
                    <a:pt x="3334" y="1611"/>
                  </a:cubicBezTo>
                  <a:cubicBezTo>
                    <a:pt x="4060" y="1754"/>
                    <a:pt x="4775" y="1944"/>
                    <a:pt x="5477" y="2170"/>
                  </a:cubicBezTo>
                  <a:cubicBezTo>
                    <a:pt x="5793" y="2269"/>
                    <a:pt x="5660" y="2706"/>
                    <a:pt x="5380" y="2706"/>
                  </a:cubicBezTo>
                  <a:cubicBezTo>
                    <a:pt x="5354" y="2706"/>
                    <a:pt x="5327" y="2702"/>
                    <a:pt x="5299" y="2694"/>
                  </a:cubicBezTo>
                  <a:cubicBezTo>
                    <a:pt x="4632" y="2504"/>
                    <a:pt x="3965" y="2337"/>
                    <a:pt x="3275" y="2218"/>
                  </a:cubicBezTo>
                  <a:lnTo>
                    <a:pt x="3275" y="2218"/>
                  </a:lnTo>
                  <a:cubicBezTo>
                    <a:pt x="3548" y="2468"/>
                    <a:pt x="3810" y="2730"/>
                    <a:pt x="4072" y="2992"/>
                  </a:cubicBezTo>
                  <a:cubicBezTo>
                    <a:pt x="5144" y="3159"/>
                    <a:pt x="6275" y="3825"/>
                    <a:pt x="7085" y="4444"/>
                  </a:cubicBezTo>
                  <a:cubicBezTo>
                    <a:pt x="7311" y="4619"/>
                    <a:pt x="7182" y="5025"/>
                    <a:pt x="6928" y="5025"/>
                  </a:cubicBezTo>
                  <a:cubicBezTo>
                    <a:pt x="6888" y="5025"/>
                    <a:pt x="6844" y="5015"/>
                    <a:pt x="6799" y="4992"/>
                  </a:cubicBezTo>
                  <a:cubicBezTo>
                    <a:pt x="6311" y="4754"/>
                    <a:pt x="5811" y="4540"/>
                    <a:pt x="5299" y="4349"/>
                  </a:cubicBezTo>
                  <a:lnTo>
                    <a:pt x="5299" y="4349"/>
                  </a:lnTo>
                  <a:lnTo>
                    <a:pt x="5465" y="4552"/>
                  </a:lnTo>
                  <a:cubicBezTo>
                    <a:pt x="5811" y="4968"/>
                    <a:pt x="6120" y="5397"/>
                    <a:pt x="6418" y="5838"/>
                  </a:cubicBezTo>
                  <a:cubicBezTo>
                    <a:pt x="6483" y="5748"/>
                    <a:pt x="6582" y="5697"/>
                    <a:pt x="6684" y="5697"/>
                  </a:cubicBezTo>
                  <a:cubicBezTo>
                    <a:pt x="6730" y="5697"/>
                    <a:pt x="6778" y="5708"/>
                    <a:pt x="6823" y="5730"/>
                  </a:cubicBezTo>
                  <a:lnTo>
                    <a:pt x="7918" y="6207"/>
                  </a:lnTo>
                  <a:cubicBezTo>
                    <a:pt x="8289" y="6366"/>
                    <a:pt x="8150" y="6912"/>
                    <a:pt x="7813" y="6912"/>
                  </a:cubicBezTo>
                  <a:cubicBezTo>
                    <a:pt x="7771" y="6912"/>
                    <a:pt x="7727" y="6904"/>
                    <a:pt x="7680" y="6885"/>
                  </a:cubicBezTo>
                  <a:lnTo>
                    <a:pt x="6906" y="6564"/>
                  </a:lnTo>
                  <a:lnTo>
                    <a:pt x="6906" y="6564"/>
                  </a:lnTo>
                  <a:cubicBezTo>
                    <a:pt x="7239" y="7088"/>
                    <a:pt x="7573" y="7623"/>
                    <a:pt x="7930" y="8135"/>
                  </a:cubicBezTo>
                  <a:cubicBezTo>
                    <a:pt x="8018" y="8268"/>
                    <a:pt x="7903" y="8427"/>
                    <a:pt x="7785" y="8427"/>
                  </a:cubicBezTo>
                  <a:cubicBezTo>
                    <a:pt x="7743" y="8427"/>
                    <a:pt x="7702" y="8408"/>
                    <a:pt x="7668" y="8362"/>
                  </a:cubicBezTo>
                  <a:cubicBezTo>
                    <a:pt x="7263" y="7838"/>
                    <a:pt x="6823" y="7338"/>
                    <a:pt x="6370" y="6861"/>
                  </a:cubicBezTo>
                  <a:lnTo>
                    <a:pt x="6370" y="6861"/>
                  </a:lnTo>
                  <a:cubicBezTo>
                    <a:pt x="6323" y="7100"/>
                    <a:pt x="6335" y="7338"/>
                    <a:pt x="6382" y="7576"/>
                  </a:cubicBezTo>
                  <a:cubicBezTo>
                    <a:pt x="6418" y="7778"/>
                    <a:pt x="6275" y="7969"/>
                    <a:pt x="6073" y="8016"/>
                  </a:cubicBezTo>
                  <a:cubicBezTo>
                    <a:pt x="6057" y="8018"/>
                    <a:pt x="6041" y="8019"/>
                    <a:pt x="6025" y="8019"/>
                  </a:cubicBezTo>
                  <a:cubicBezTo>
                    <a:pt x="5841" y="8019"/>
                    <a:pt x="5677" y="7893"/>
                    <a:pt x="5644" y="7707"/>
                  </a:cubicBezTo>
                  <a:cubicBezTo>
                    <a:pt x="5525" y="7231"/>
                    <a:pt x="5596" y="6730"/>
                    <a:pt x="5834" y="6302"/>
                  </a:cubicBezTo>
                  <a:cubicBezTo>
                    <a:pt x="5549" y="6004"/>
                    <a:pt x="5263" y="5695"/>
                    <a:pt x="4977" y="5373"/>
                  </a:cubicBezTo>
                  <a:cubicBezTo>
                    <a:pt x="4763" y="5147"/>
                    <a:pt x="4549" y="4921"/>
                    <a:pt x="4334" y="4695"/>
                  </a:cubicBezTo>
                  <a:lnTo>
                    <a:pt x="4334" y="4695"/>
                  </a:lnTo>
                  <a:cubicBezTo>
                    <a:pt x="4346" y="4766"/>
                    <a:pt x="4346" y="4825"/>
                    <a:pt x="4358" y="4885"/>
                  </a:cubicBezTo>
                  <a:cubicBezTo>
                    <a:pt x="4418" y="5254"/>
                    <a:pt x="4656" y="6266"/>
                    <a:pt x="4072" y="6373"/>
                  </a:cubicBezTo>
                  <a:cubicBezTo>
                    <a:pt x="4044" y="6379"/>
                    <a:pt x="4017" y="6381"/>
                    <a:pt x="3990" y="6381"/>
                  </a:cubicBezTo>
                  <a:cubicBezTo>
                    <a:pt x="3477" y="6381"/>
                    <a:pt x="3366" y="5426"/>
                    <a:pt x="3298" y="5064"/>
                  </a:cubicBezTo>
                  <a:cubicBezTo>
                    <a:pt x="3215" y="4671"/>
                    <a:pt x="3048" y="4075"/>
                    <a:pt x="3108" y="3599"/>
                  </a:cubicBezTo>
                  <a:cubicBezTo>
                    <a:pt x="3096" y="3552"/>
                    <a:pt x="3072" y="3516"/>
                    <a:pt x="3072" y="3468"/>
                  </a:cubicBezTo>
                  <a:cubicBezTo>
                    <a:pt x="2751" y="3171"/>
                    <a:pt x="2429" y="2873"/>
                    <a:pt x="2096" y="2599"/>
                  </a:cubicBezTo>
                  <a:lnTo>
                    <a:pt x="2096" y="2599"/>
                  </a:lnTo>
                  <a:cubicBezTo>
                    <a:pt x="2108" y="3028"/>
                    <a:pt x="2155" y="3456"/>
                    <a:pt x="2239" y="3873"/>
                  </a:cubicBezTo>
                  <a:cubicBezTo>
                    <a:pt x="2292" y="4126"/>
                    <a:pt x="2110" y="4268"/>
                    <a:pt x="1919" y="4268"/>
                  </a:cubicBezTo>
                  <a:cubicBezTo>
                    <a:pt x="1769" y="4268"/>
                    <a:pt x="1613" y="4181"/>
                    <a:pt x="1560" y="3992"/>
                  </a:cubicBezTo>
                  <a:cubicBezTo>
                    <a:pt x="1429" y="3528"/>
                    <a:pt x="1393" y="3028"/>
                    <a:pt x="1477" y="2551"/>
                  </a:cubicBezTo>
                  <a:cubicBezTo>
                    <a:pt x="1489" y="2409"/>
                    <a:pt x="1596" y="2301"/>
                    <a:pt x="1727" y="2278"/>
                  </a:cubicBezTo>
                  <a:cubicBezTo>
                    <a:pt x="1358" y="1980"/>
                    <a:pt x="965" y="1682"/>
                    <a:pt x="584" y="1408"/>
                  </a:cubicBezTo>
                  <a:cubicBezTo>
                    <a:pt x="274" y="1837"/>
                    <a:pt x="96" y="2349"/>
                    <a:pt x="72" y="2873"/>
                  </a:cubicBezTo>
                  <a:cubicBezTo>
                    <a:pt x="0" y="4754"/>
                    <a:pt x="1536" y="6266"/>
                    <a:pt x="2977" y="7219"/>
                  </a:cubicBezTo>
                  <a:cubicBezTo>
                    <a:pt x="4596" y="8278"/>
                    <a:pt x="6370" y="9064"/>
                    <a:pt x="8240" y="9552"/>
                  </a:cubicBezTo>
                  <a:cubicBezTo>
                    <a:pt x="8325" y="9575"/>
                    <a:pt x="8412" y="9586"/>
                    <a:pt x="8500" y="9586"/>
                  </a:cubicBezTo>
                  <a:cubicBezTo>
                    <a:pt x="9192" y="9586"/>
                    <a:pt x="9881" y="8911"/>
                    <a:pt x="9490" y="8171"/>
                  </a:cubicBezTo>
                  <a:cubicBezTo>
                    <a:pt x="8031" y="5444"/>
                    <a:pt x="7260" y="0"/>
                    <a:pt x="333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8359828" y="694924"/>
              <a:ext cx="410520" cy="328064"/>
            </a:xfrm>
            <a:custGeom>
              <a:rect b="b" l="l" r="r" t="t"/>
              <a:pathLst>
                <a:path extrusionOk="0" h="10240" w="12645">
                  <a:moveTo>
                    <a:pt x="768" y="1"/>
                  </a:moveTo>
                  <a:cubicBezTo>
                    <a:pt x="575" y="1"/>
                    <a:pt x="386" y="28"/>
                    <a:pt x="203" y="90"/>
                  </a:cubicBezTo>
                  <a:cubicBezTo>
                    <a:pt x="48" y="173"/>
                    <a:pt x="1" y="376"/>
                    <a:pt x="108" y="519"/>
                  </a:cubicBezTo>
                  <a:cubicBezTo>
                    <a:pt x="453" y="959"/>
                    <a:pt x="941" y="1102"/>
                    <a:pt x="1430" y="1304"/>
                  </a:cubicBezTo>
                  <a:cubicBezTo>
                    <a:pt x="2096" y="1566"/>
                    <a:pt x="2739" y="1864"/>
                    <a:pt x="3358" y="2209"/>
                  </a:cubicBezTo>
                  <a:cubicBezTo>
                    <a:pt x="3906" y="2519"/>
                    <a:pt x="4430" y="2852"/>
                    <a:pt x="4942" y="3209"/>
                  </a:cubicBezTo>
                  <a:cubicBezTo>
                    <a:pt x="5335" y="3495"/>
                    <a:pt x="5728" y="3781"/>
                    <a:pt x="6097" y="4091"/>
                  </a:cubicBezTo>
                  <a:cubicBezTo>
                    <a:pt x="5954" y="4114"/>
                    <a:pt x="5859" y="4222"/>
                    <a:pt x="5847" y="4364"/>
                  </a:cubicBezTo>
                  <a:cubicBezTo>
                    <a:pt x="5763" y="4841"/>
                    <a:pt x="5787" y="5341"/>
                    <a:pt x="5918" y="5805"/>
                  </a:cubicBezTo>
                  <a:cubicBezTo>
                    <a:pt x="5971" y="5994"/>
                    <a:pt x="6127" y="6081"/>
                    <a:pt x="6278" y="6081"/>
                  </a:cubicBezTo>
                  <a:cubicBezTo>
                    <a:pt x="6471" y="6081"/>
                    <a:pt x="6655" y="5939"/>
                    <a:pt x="6609" y="5686"/>
                  </a:cubicBezTo>
                  <a:cubicBezTo>
                    <a:pt x="6514" y="5269"/>
                    <a:pt x="6466" y="4841"/>
                    <a:pt x="6454" y="4412"/>
                  </a:cubicBezTo>
                  <a:lnTo>
                    <a:pt x="6454" y="4412"/>
                  </a:lnTo>
                  <a:cubicBezTo>
                    <a:pt x="6787" y="4686"/>
                    <a:pt x="7121" y="4984"/>
                    <a:pt x="7430" y="5281"/>
                  </a:cubicBezTo>
                  <a:cubicBezTo>
                    <a:pt x="7442" y="5329"/>
                    <a:pt x="7454" y="5365"/>
                    <a:pt x="7478" y="5400"/>
                  </a:cubicBezTo>
                  <a:cubicBezTo>
                    <a:pt x="7407" y="5888"/>
                    <a:pt x="7585" y="6484"/>
                    <a:pt x="7657" y="6877"/>
                  </a:cubicBezTo>
                  <a:cubicBezTo>
                    <a:pt x="7736" y="7241"/>
                    <a:pt x="7838" y="8193"/>
                    <a:pt x="8366" y="8193"/>
                  </a:cubicBezTo>
                  <a:cubicBezTo>
                    <a:pt x="8391" y="8193"/>
                    <a:pt x="8416" y="8190"/>
                    <a:pt x="8442" y="8186"/>
                  </a:cubicBezTo>
                  <a:cubicBezTo>
                    <a:pt x="9026" y="8079"/>
                    <a:pt x="8776" y="7067"/>
                    <a:pt x="8716" y="6698"/>
                  </a:cubicBezTo>
                  <a:cubicBezTo>
                    <a:pt x="8716" y="6638"/>
                    <a:pt x="8704" y="6579"/>
                    <a:pt x="8692" y="6508"/>
                  </a:cubicBezTo>
                  <a:lnTo>
                    <a:pt x="8692" y="6508"/>
                  </a:lnTo>
                  <a:cubicBezTo>
                    <a:pt x="8907" y="6734"/>
                    <a:pt x="9133" y="6960"/>
                    <a:pt x="9335" y="7186"/>
                  </a:cubicBezTo>
                  <a:cubicBezTo>
                    <a:pt x="9621" y="7508"/>
                    <a:pt x="9919" y="7805"/>
                    <a:pt x="10204" y="8115"/>
                  </a:cubicBezTo>
                  <a:cubicBezTo>
                    <a:pt x="9966" y="8532"/>
                    <a:pt x="9895" y="9044"/>
                    <a:pt x="10002" y="9520"/>
                  </a:cubicBezTo>
                  <a:cubicBezTo>
                    <a:pt x="10045" y="9690"/>
                    <a:pt x="10202" y="9823"/>
                    <a:pt x="10380" y="9823"/>
                  </a:cubicBezTo>
                  <a:cubicBezTo>
                    <a:pt x="10401" y="9823"/>
                    <a:pt x="10422" y="9821"/>
                    <a:pt x="10443" y="9817"/>
                  </a:cubicBezTo>
                  <a:cubicBezTo>
                    <a:pt x="10645" y="9782"/>
                    <a:pt x="10776" y="9591"/>
                    <a:pt x="10752" y="9389"/>
                  </a:cubicBezTo>
                  <a:cubicBezTo>
                    <a:pt x="10693" y="9151"/>
                    <a:pt x="10693" y="8901"/>
                    <a:pt x="10728" y="8674"/>
                  </a:cubicBezTo>
                  <a:lnTo>
                    <a:pt x="10728" y="8674"/>
                  </a:lnTo>
                  <a:cubicBezTo>
                    <a:pt x="11193" y="9151"/>
                    <a:pt x="11621" y="9651"/>
                    <a:pt x="12026" y="10175"/>
                  </a:cubicBezTo>
                  <a:cubicBezTo>
                    <a:pt x="12063" y="10221"/>
                    <a:pt x="12107" y="10240"/>
                    <a:pt x="12150" y="10240"/>
                  </a:cubicBezTo>
                  <a:cubicBezTo>
                    <a:pt x="12273" y="10240"/>
                    <a:pt x="12385" y="10081"/>
                    <a:pt x="12288" y="9948"/>
                  </a:cubicBezTo>
                  <a:cubicBezTo>
                    <a:pt x="11943" y="9436"/>
                    <a:pt x="11609" y="8913"/>
                    <a:pt x="11264" y="8377"/>
                  </a:cubicBezTo>
                  <a:lnTo>
                    <a:pt x="11264" y="8377"/>
                  </a:lnTo>
                  <a:lnTo>
                    <a:pt x="12038" y="8686"/>
                  </a:lnTo>
                  <a:cubicBezTo>
                    <a:pt x="12088" y="8707"/>
                    <a:pt x="12135" y="8716"/>
                    <a:pt x="12179" y="8716"/>
                  </a:cubicBezTo>
                  <a:cubicBezTo>
                    <a:pt x="12511" y="8716"/>
                    <a:pt x="12644" y="8177"/>
                    <a:pt x="12276" y="8020"/>
                  </a:cubicBezTo>
                  <a:lnTo>
                    <a:pt x="11181" y="7543"/>
                  </a:lnTo>
                  <a:cubicBezTo>
                    <a:pt x="11136" y="7521"/>
                    <a:pt x="11088" y="7510"/>
                    <a:pt x="11042" y="7510"/>
                  </a:cubicBezTo>
                  <a:cubicBezTo>
                    <a:pt x="10941" y="7510"/>
                    <a:pt x="10845" y="7561"/>
                    <a:pt x="10788" y="7651"/>
                  </a:cubicBezTo>
                  <a:cubicBezTo>
                    <a:pt x="10490" y="7198"/>
                    <a:pt x="10169" y="6781"/>
                    <a:pt x="9835" y="6365"/>
                  </a:cubicBezTo>
                  <a:lnTo>
                    <a:pt x="9657" y="6162"/>
                  </a:lnTo>
                  <a:lnTo>
                    <a:pt x="9657" y="6162"/>
                  </a:lnTo>
                  <a:cubicBezTo>
                    <a:pt x="10169" y="6353"/>
                    <a:pt x="10681" y="6567"/>
                    <a:pt x="11169" y="6805"/>
                  </a:cubicBezTo>
                  <a:cubicBezTo>
                    <a:pt x="11212" y="6825"/>
                    <a:pt x="11254" y="6834"/>
                    <a:pt x="11292" y="6834"/>
                  </a:cubicBezTo>
                  <a:cubicBezTo>
                    <a:pt x="11550" y="6834"/>
                    <a:pt x="11681" y="6432"/>
                    <a:pt x="11443" y="6246"/>
                  </a:cubicBezTo>
                  <a:cubicBezTo>
                    <a:pt x="10645" y="5638"/>
                    <a:pt x="9514" y="4972"/>
                    <a:pt x="8430" y="4805"/>
                  </a:cubicBezTo>
                  <a:cubicBezTo>
                    <a:pt x="8180" y="4543"/>
                    <a:pt x="7918" y="4281"/>
                    <a:pt x="7645" y="4031"/>
                  </a:cubicBezTo>
                  <a:lnTo>
                    <a:pt x="7645" y="4031"/>
                  </a:lnTo>
                  <a:cubicBezTo>
                    <a:pt x="8323" y="4150"/>
                    <a:pt x="9002" y="4305"/>
                    <a:pt x="9657" y="4507"/>
                  </a:cubicBezTo>
                  <a:cubicBezTo>
                    <a:pt x="9686" y="4515"/>
                    <a:pt x="9714" y="4519"/>
                    <a:pt x="9741" y="4519"/>
                  </a:cubicBezTo>
                  <a:cubicBezTo>
                    <a:pt x="10030" y="4519"/>
                    <a:pt x="10163" y="4082"/>
                    <a:pt x="9847" y="3983"/>
                  </a:cubicBezTo>
                  <a:cubicBezTo>
                    <a:pt x="9145" y="3757"/>
                    <a:pt x="8419" y="3567"/>
                    <a:pt x="7692" y="3412"/>
                  </a:cubicBezTo>
                  <a:cubicBezTo>
                    <a:pt x="7395" y="3352"/>
                    <a:pt x="7049" y="3269"/>
                    <a:pt x="6704" y="3209"/>
                  </a:cubicBezTo>
                  <a:cubicBezTo>
                    <a:pt x="6406" y="2959"/>
                    <a:pt x="6097" y="2709"/>
                    <a:pt x="5775" y="2483"/>
                  </a:cubicBezTo>
                  <a:cubicBezTo>
                    <a:pt x="5037" y="1936"/>
                    <a:pt x="4263" y="1435"/>
                    <a:pt x="3442" y="1007"/>
                  </a:cubicBezTo>
                  <a:cubicBezTo>
                    <a:pt x="2694" y="613"/>
                    <a:pt x="1687" y="1"/>
                    <a:pt x="768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8938484" y="1370434"/>
              <a:ext cx="56457" cy="51164"/>
            </a:xfrm>
            <a:custGeom>
              <a:rect b="b" l="l" r="r" t="t"/>
              <a:pathLst>
                <a:path extrusionOk="0" h="1597" w="1739">
                  <a:moveTo>
                    <a:pt x="822" y="0"/>
                  </a:moveTo>
                  <a:cubicBezTo>
                    <a:pt x="764" y="0"/>
                    <a:pt x="706" y="6"/>
                    <a:pt x="651" y="20"/>
                  </a:cubicBezTo>
                  <a:lnTo>
                    <a:pt x="651" y="20"/>
                  </a:lnTo>
                  <a:cubicBezTo>
                    <a:pt x="390" y="21"/>
                    <a:pt x="155" y="176"/>
                    <a:pt x="60" y="412"/>
                  </a:cubicBezTo>
                  <a:cubicBezTo>
                    <a:pt x="12" y="520"/>
                    <a:pt x="0" y="639"/>
                    <a:pt x="12" y="746"/>
                  </a:cubicBezTo>
                  <a:cubicBezTo>
                    <a:pt x="12" y="805"/>
                    <a:pt x="24" y="865"/>
                    <a:pt x="60" y="913"/>
                  </a:cubicBezTo>
                  <a:cubicBezTo>
                    <a:pt x="78" y="976"/>
                    <a:pt x="110" y="1032"/>
                    <a:pt x="150" y="1082"/>
                  </a:cubicBezTo>
                  <a:lnTo>
                    <a:pt x="150" y="1082"/>
                  </a:lnTo>
                  <a:cubicBezTo>
                    <a:pt x="221" y="1218"/>
                    <a:pt x="321" y="1325"/>
                    <a:pt x="441" y="1413"/>
                  </a:cubicBezTo>
                  <a:cubicBezTo>
                    <a:pt x="477" y="1436"/>
                    <a:pt x="524" y="1460"/>
                    <a:pt x="560" y="1484"/>
                  </a:cubicBezTo>
                  <a:cubicBezTo>
                    <a:pt x="680" y="1556"/>
                    <a:pt x="817" y="1596"/>
                    <a:pt x="955" y="1596"/>
                  </a:cubicBezTo>
                  <a:cubicBezTo>
                    <a:pt x="1022" y="1596"/>
                    <a:pt x="1089" y="1587"/>
                    <a:pt x="1155" y="1567"/>
                  </a:cubicBezTo>
                  <a:cubicBezTo>
                    <a:pt x="1382" y="1508"/>
                    <a:pt x="1572" y="1341"/>
                    <a:pt x="1655" y="1127"/>
                  </a:cubicBezTo>
                  <a:cubicBezTo>
                    <a:pt x="1739" y="936"/>
                    <a:pt x="1739" y="710"/>
                    <a:pt x="1655" y="532"/>
                  </a:cubicBezTo>
                  <a:cubicBezTo>
                    <a:pt x="1560" y="305"/>
                    <a:pt x="1382" y="139"/>
                    <a:pt x="1155" y="79"/>
                  </a:cubicBezTo>
                  <a:lnTo>
                    <a:pt x="1167" y="67"/>
                  </a:lnTo>
                  <a:lnTo>
                    <a:pt x="1048" y="31"/>
                  </a:lnTo>
                  <a:cubicBezTo>
                    <a:pt x="974" y="11"/>
                    <a:pt x="897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8768400" y="1191377"/>
              <a:ext cx="60352" cy="46198"/>
            </a:xfrm>
            <a:custGeom>
              <a:rect b="b" l="l" r="r" t="t"/>
              <a:pathLst>
                <a:path extrusionOk="0" h="1442" w="1859">
                  <a:moveTo>
                    <a:pt x="929" y="1"/>
                  </a:moveTo>
                  <a:cubicBezTo>
                    <a:pt x="1" y="1"/>
                    <a:pt x="1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8516374" y="482643"/>
              <a:ext cx="62268" cy="47736"/>
            </a:xfrm>
            <a:custGeom>
              <a:rect b="b" l="l" r="r" t="t"/>
              <a:pathLst>
                <a:path extrusionOk="0" h="1490" w="1918">
                  <a:moveTo>
                    <a:pt x="965" y="1"/>
                  </a:moveTo>
                  <a:cubicBezTo>
                    <a:pt x="1" y="1"/>
                    <a:pt x="13" y="1489"/>
                    <a:pt x="965" y="1489"/>
                  </a:cubicBezTo>
                  <a:cubicBezTo>
                    <a:pt x="1918" y="1489"/>
                    <a:pt x="191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960541" y="475787"/>
              <a:ext cx="48340" cy="37420"/>
            </a:xfrm>
            <a:custGeom>
              <a:rect b="b" l="l" r="r" t="t"/>
              <a:pathLst>
                <a:path extrusionOk="0" h="1168" w="1489">
                  <a:moveTo>
                    <a:pt x="751" y="1"/>
                  </a:moveTo>
                  <a:cubicBezTo>
                    <a:pt x="1" y="1"/>
                    <a:pt x="1" y="1167"/>
                    <a:pt x="751" y="1167"/>
                  </a:cubicBezTo>
                  <a:cubicBezTo>
                    <a:pt x="1489" y="1167"/>
                    <a:pt x="1489" y="1"/>
                    <a:pt x="75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943529" y="703510"/>
              <a:ext cx="69995" cy="53439"/>
            </a:xfrm>
            <a:custGeom>
              <a:rect b="b" l="l" r="r" t="t"/>
              <a:pathLst>
                <a:path extrusionOk="0" h="1668" w="2156">
                  <a:moveTo>
                    <a:pt x="1084" y="1"/>
                  </a:moveTo>
                  <a:cubicBezTo>
                    <a:pt x="1" y="1"/>
                    <a:pt x="13" y="1668"/>
                    <a:pt x="1084" y="1668"/>
                  </a:cubicBezTo>
                  <a:cubicBezTo>
                    <a:pt x="2156" y="1668"/>
                    <a:pt x="2156" y="1"/>
                    <a:pt x="108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7906032" y="1215789"/>
              <a:ext cx="59573" cy="45429"/>
            </a:xfrm>
            <a:custGeom>
              <a:rect b="b" l="l" r="r" t="t"/>
              <a:pathLst>
                <a:path extrusionOk="0" h="1418" w="1835">
                  <a:moveTo>
                    <a:pt x="918" y="1"/>
                  </a:moveTo>
                  <a:cubicBezTo>
                    <a:pt x="1" y="1"/>
                    <a:pt x="1" y="1418"/>
                    <a:pt x="918" y="1418"/>
                  </a:cubicBezTo>
                  <a:cubicBezTo>
                    <a:pt x="1823" y="1418"/>
                    <a:pt x="1834" y="1"/>
                    <a:pt x="91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8008102" y="1408046"/>
              <a:ext cx="63404" cy="48473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12" y="0"/>
                    <a:pt x="0" y="1513"/>
                    <a:pt x="976" y="1513"/>
                  </a:cubicBezTo>
                  <a:cubicBezTo>
                    <a:pt x="1941" y="1513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8124067" y="1951979"/>
              <a:ext cx="64183" cy="49242"/>
            </a:xfrm>
            <a:custGeom>
              <a:rect b="b" l="l" r="r" t="t"/>
              <a:pathLst>
                <a:path extrusionOk="0" h="1537" w="1977">
                  <a:moveTo>
                    <a:pt x="988" y="1"/>
                  </a:moveTo>
                  <a:cubicBezTo>
                    <a:pt x="0" y="1"/>
                    <a:pt x="0" y="1537"/>
                    <a:pt x="988" y="1537"/>
                  </a:cubicBezTo>
                  <a:cubicBezTo>
                    <a:pt x="1965" y="1537"/>
                    <a:pt x="1976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8655551" y="2013010"/>
              <a:ext cx="52983" cy="55072"/>
            </a:xfrm>
            <a:custGeom>
              <a:rect b="b" l="l" r="r" t="t"/>
              <a:pathLst>
                <a:path extrusionOk="0" h="1719" w="1632">
                  <a:moveTo>
                    <a:pt x="822" y="1"/>
                  </a:moveTo>
                  <a:lnTo>
                    <a:pt x="631" y="36"/>
                  </a:lnTo>
                  <a:lnTo>
                    <a:pt x="453" y="108"/>
                  </a:lnTo>
                  <a:cubicBezTo>
                    <a:pt x="286" y="215"/>
                    <a:pt x="167" y="370"/>
                    <a:pt x="107" y="560"/>
                  </a:cubicBezTo>
                  <a:lnTo>
                    <a:pt x="60" y="703"/>
                  </a:lnTo>
                  <a:cubicBezTo>
                    <a:pt x="0" y="917"/>
                    <a:pt x="36" y="1132"/>
                    <a:pt x="131" y="1322"/>
                  </a:cubicBezTo>
                  <a:lnTo>
                    <a:pt x="262" y="1489"/>
                  </a:lnTo>
                  <a:cubicBezTo>
                    <a:pt x="357" y="1584"/>
                    <a:pt x="476" y="1656"/>
                    <a:pt x="607" y="1691"/>
                  </a:cubicBezTo>
                  <a:cubicBezTo>
                    <a:pt x="679" y="1709"/>
                    <a:pt x="750" y="1718"/>
                    <a:pt x="822" y="1718"/>
                  </a:cubicBezTo>
                  <a:cubicBezTo>
                    <a:pt x="893" y="1718"/>
                    <a:pt x="965" y="1709"/>
                    <a:pt x="1036" y="1691"/>
                  </a:cubicBezTo>
                  <a:cubicBezTo>
                    <a:pt x="1131" y="1668"/>
                    <a:pt x="1226" y="1608"/>
                    <a:pt x="1310" y="1537"/>
                  </a:cubicBezTo>
                  <a:cubicBezTo>
                    <a:pt x="1393" y="1489"/>
                    <a:pt x="1465" y="1406"/>
                    <a:pt x="1512" y="1310"/>
                  </a:cubicBezTo>
                  <a:lnTo>
                    <a:pt x="1596" y="1120"/>
                  </a:lnTo>
                  <a:cubicBezTo>
                    <a:pt x="1631" y="989"/>
                    <a:pt x="1631" y="834"/>
                    <a:pt x="1596" y="703"/>
                  </a:cubicBezTo>
                  <a:lnTo>
                    <a:pt x="1536" y="548"/>
                  </a:lnTo>
                  <a:cubicBezTo>
                    <a:pt x="1512" y="489"/>
                    <a:pt x="1488" y="429"/>
                    <a:pt x="1465" y="370"/>
                  </a:cubicBezTo>
                  <a:cubicBezTo>
                    <a:pt x="1417" y="286"/>
                    <a:pt x="1357" y="215"/>
                    <a:pt x="1274" y="167"/>
                  </a:cubicBezTo>
                  <a:cubicBezTo>
                    <a:pt x="1226" y="120"/>
                    <a:pt x="1167" y="84"/>
                    <a:pt x="1107" y="72"/>
                  </a:cubicBezTo>
                  <a:cubicBezTo>
                    <a:pt x="1024" y="25"/>
                    <a:pt x="917" y="1"/>
                    <a:pt x="8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8359828" y="2258674"/>
              <a:ext cx="69605" cy="53439"/>
            </a:xfrm>
            <a:custGeom>
              <a:rect b="b" l="l" r="r" t="t"/>
              <a:pathLst>
                <a:path extrusionOk="0" h="1668" w="2144">
                  <a:moveTo>
                    <a:pt x="1072" y="0"/>
                  </a:moveTo>
                  <a:cubicBezTo>
                    <a:pt x="1" y="0"/>
                    <a:pt x="1" y="1667"/>
                    <a:pt x="1072" y="1667"/>
                  </a:cubicBezTo>
                  <a:cubicBezTo>
                    <a:pt x="2144" y="1667"/>
                    <a:pt x="2144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8274023" y="2512699"/>
              <a:ext cx="69995" cy="53439"/>
            </a:xfrm>
            <a:custGeom>
              <a:rect b="b" l="l" r="r" t="t"/>
              <a:pathLst>
                <a:path extrusionOk="0" h="1668" w="2156">
                  <a:moveTo>
                    <a:pt x="1072" y="1"/>
                  </a:moveTo>
                  <a:cubicBezTo>
                    <a:pt x="1" y="1"/>
                    <a:pt x="1" y="1668"/>
                    <a:pt x="1072" y="1668"/>
                  </a:cubicBezTo>
                  <a:cubicBezTo>
                    <a:pt x="2156" y="1668"/>
                    <a:pt x="2156" y="1"/>
                    <a:pt x="10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755641" y="2524809"/>
              <a:ext cx="49120" cy="50779"/>
            </a:xfrm>
            <a:custGeom>
              <a:rect b="b" l="l" r="r" t="t"/>
              <a:pathLst>
                <a:path extrusionOk="0" h="1585" w="1513">
                  <a:moveTo>
                    <a:pt x="752" y="1"/>
                  </a:moveTo>
                  <a:cubicBezTo>
                    <a:pt x="519" y="1"/>
                    <a:pt x="287" y="117"/>
                    <a:pt x="156" y="349"/>
                  </a:cubicBezTo>
                  <a:cubicBezTo>
                    <a:pt x="132" y="385"/>
                    <a:pt x="120" y="421"/>
                    <a:pt x="108" y="456"/>
                  </a:cubicBezTo>
                  <a:cubicBezTo>
                    <a:pt x="37" y="563"/>
                    <a:pt x="1" y="694"/>
                    <a:pt x="1" y="837"/>
                  </a:cubicBezTo>
                  <a:cubicBezTo>
                    <a:pt x="1" y="968"/>
                    <a:pt x="37" y="1099"/>
                    <a:pt x="108" y="1218"/>
                  </a:cubicBezTo>
                  <a:cubicBezTo>
                    <a:pt x="251" y="1462"/>
                    <a:pt x="501" y="1584"/>
                    <a:pt x="752" y="1584"/>
                  </a:cubicBezTo>
                  <a:cubicBezTo>
                    <a:pt x="1004" y="1584"/>
                    <a:pt x="1257" y="1462"/>
                    <a:pt x="1406" y="1218"/>
                  </a:cubicBezTo>
                  <a:cubicBezTo>
                    <a:pt x="1477" y="1099"/>
                    <a:pt x="1513" y="968"/>
                    <a:pt x="1513" y="837"/>
                  </a:cubicBezTo>
                  <a:cubicBezTo>
                    <a:pt x="1513" y="694"/>
                    <a:pt x="1477" y="563"/>
                    <a:pt x="1406" y="456"/>
                  </a:cubicBezTo>
                  <a:cubicBezTo>
                    <a:pt x="1394" y="421"/>
                    <a:pt x="1370" y="385"/>
                    <a:pt x="1358" y="349"/>
                  </a:cubicBezTo>
                  <a:cubicBezTo>
                    <a:pt x="1221" y="117"/>
                    <a:pt x="986" y="1"/>
                    <a:pt x="75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239487" y="3305531"/>
              <a:ext cx="703906" cy="694893"/>
            </a:xfrm>
            <a:custGeom>
              <a:rect b="b" l="l" r="r" t="t"/>
              <a:pathLst>
                <a:path extrusionOk="0" h="21690" w="21682">
                  <a:moveTo>
                    <a:pt x="8903" y="0"/>
                  </a:moveTo>
                  <a:cubicBezTo>
                    <a:pt x="6893" y="0"/>
                    <a:pt x="5572" y="2170"/>
                    <a:pt x="5692" y="4198"/>
                  </a:cubicBezTo>
                  <a:cubicBezTo>
                    <a:pt x="5107" y="3936"/>
                    <a:pt x="4488" y="3753"/>
                    <a:pt x="3880" y="3753"/>
                  </a:cubicBezTo>
                  <a:cubicBezTo>
                    <a:pt x="3411" y="3753"/>
                    <a:pt x="2948" y="3862"/>
                    <a:pt x="2513" y="4126"/>
                  </a:cubicBezTo>
                  <a:cubicBezTo>
                    <a:pt x="1203" y="4912"/>
                    <a:pt x="512" y="6805"/>
                    <a:pt x="286" y="8246"/>
                  </a:cubicBezTo>
                  <a:cubicBezTo>
                    <a:pt x="0" y="10032"/>
                    <a:pt x="548" y="11758"/>
                    <a:pt x="2084" y="12794"/>
                  </a:cubicBezTo>
                  <a:cubicBezTo>
                    <a:pt x="2263" y="12913"/>
                    <a:pt x="2441" y="13020"/>
                    <a:pt x="2644" y="13116"/>
                  </a:cubicBezTo>
                  <a:cubicBezTo>
                    <a:pt x="1679" y="14473"/>
                    <a:pt x="1215" y="16259"/>
                    <a:pt x="2167" y="17759"/>
                  </a:cubicBezTo>
                  <a:cubicBezTo>
                    <a:pt x="2798" y="18771"/>
                    <a:pt x="3929" y="19319"/>
                    <a:pt x="5096" y="19462"/>
                  </a:cubicBezTo>
                  <a:cubicBezTo>
                    <a:pt x="5364" y="19509"/>
                    <a:pt x="5638" y="19533"/>
                    <a:pt x="5912" y="19533"/>
                  </a:cubicBezTo>
                  <a:cubicBezTo>
                    <a:pt x="6186" y="19533"/>
                    <a:pt x="6459" y="19509"/>
                    <a:pt x="6727" y="19462"/>
                  </a:cubicBezTo>
                  <a:cubicBezTo>
                    <a:pt x="6882" y="19426"/>
                    <a:pt x="7025" y="19390"/>
                    <a:pt x="7180" y="19355"/>
                  </a:cubicBezTo>
                  <a:cubicBezTo>
                    <a:pt x="7346" y="19771"/>
                    <a:pt x="7620" y="20128"/>
                    <a:pt x="7966" y="20402"/>
                  </a:cubicBezTo>
                  <a:cubicBezTo>
                    <a:pt x="8412" y="21107"/>
                    <a:pt x="9182" y="21522"/>
                    <a:pt x="10014" y="21522"/>
                  </a:cubicBezTo>
                  <a:cubicBezTo>
                    <a:pt x="10026" y="21522"/>
                    <a:pt x="10037" y="21522"/>
                    <a:pt x="10049" y="21521"/>
                  </a:cubicBezTo>
                  <a:cubicBezTo>
                    <a:pt x="10454" y="21510"/>
                    <a:pt x="10859" y="21390"/>
                    <a:pt x="11204" y="21164"/>
                  </a:cubicBezTo>
                  <a:cubicBezTo>
                    <a:pt x="11192" y="20724"/>
                    <a:pt x="11168" y="20295"/>
                    <a:pt x="11156" y="19866"/>
                  </a:cubicBezTo>
                  <a:cubicBezTo>
                    <a:pt x="10275" y="19652"/>
                    <a:pt x="9371" y="19021"/>
                    <a:pt x="8704" y="18473"/>
                  </a:cubicBezTo>
                  <a:cubicBezTo>
                    <a:pt x="8620" y="18604"/>
                    <a:pt x="8466" y="18676"/>
                    <a:pt x="8311" y="18676"/>
                  </a:cubicBezTo>
                  <a:cubicBezTo>
                    <a:pt x="6775" y="18557"/>
                    <a:pt x="5299" y="17652"/>
                    <a:pt x="4644" y="16247"/>
                  </a:cubicBezTo>
                  <a:cubicBezTo>
                    <a:pt x="4538" y="16035"/>
                    <a:pt x="4714" y="15790"/>
                    <a:pt x="4909" y="15790"/>
                  </a:cubicBezTo>
                  <a:cubicBezTo>
                    <a:pt x="4977" y="15790"/>
                    <a:pt x="5047" y="15819"/>
                    <a:pt x="5108" y="15890"/>
                  </a:cubicBezTo>
                  <a:cubicBezTo>
                    <a:pt x="5787" y="16640"/>
                    <a:pt x="6596" y="17271"/>
                    <a:pt x="7585" y="17557"/>
                  </a:cubicBezTo>
                  <a:cubicBezTo>
                    <a:pt x="7644" y="17580"/>
                    <a:pt x="7727" y="17592"/>
                    <a:pt x="7811" y="17616"/>
                  </a:cubicBezTo>
                  <a:cubicBezTo>
                    <a:pt x="7216" y="16938"/>
                    <a:pt x="6763" y="16140"/>
                    <a:pt x="6477" y="15283"/>
                  </a:cubicBezTo>
                  <a:lnTo>
                    <a:pt x="6477" y="15247"/>
                  </a:lnTo>
                  <a:cubicBezTo>
                    <a:pt x="6465" y="15223"/>
                    <a:pt x="6454" y="15199"/>
                    <a:pt x="6442" y="15175"/>
                  </a:cubicBezTo>
                  <a:cubicBezTo>
                    <a:pt x="6395" y="15028"/>
                    <a:pt x="6516" y="14926"/>
                    <a:pt x="6638" y="14926"/>
                  </a:cubicBezTo>
                  <a:cubicBezTo>
                    <a:pt x="6704" y="14926"/>
                    <a:pt x="6769" y="14955"/>
                    <a:pt x="6811" y="15021"/>
                  </a:cubicBezTo>
                  <a:cubicBezTo>
                    <a:pt x="7442" y="16021"/>
                    <a:pt x="8251" y="16890"/>
                    <a:pt x="9192" y="17604"/>
                  </a:cubicBezTo>
                  <a:cubicBezTo>
                    <a:pt x="9621" y="17914"/>
                    <a:pt x="10061" y="18176"/>
                    <a:pt x="10537" y="18414"/>
                  </a:cubicBezTo>
                  <a:cubicBezTo>
                    <a:pt x="10716" y="18497"/>
                    <a:pt x="10906" y="18569"/>
                    <a:pt x="11097" y="18628"/>
                  </a:cubicBezTo>
                  <a:cubicBezTo>
                    <a:pt x="11049" y="17200"/>
                    <a:pt x="10966" y="15783"/>
                    <a:pt x="10895" y="14354"/>
                  </a:cubicBezTo>
                  <a:cubicBezTo>
                    <a:pt x="10566" y="14440"/>
                    <a:pt x="10229" y="14485"/>
                    <a:pt x="9893" y="14485"/>
                  </a:cubicBezTo>
                  <a:cubicBezTo>
                    <a:pt x="9535" y="14485"/>
                    <a:pt x="9179" y="14434"/>
                    <a:pt x="8835" y="14330"/>
                  </a:cubicBezTo>
                  <a:cubicBezTo>
                    <a:pt x="8764" y="14363"/>
                    <a:pt x="8687" y="14379"/>
                    <a:pt x="8611" y="14379"/>
                  </a:cubicBezTo>
                  <a:cubicBezTo>
                    <a:pt x="8497" y="14379"/>
                    <a:pt x="8385" y="14342"/>
                    <a:pt x="8299" y="14271"/>
                  </a:cubicBezTo>
                  <a:cubicBezTo>
                    <a:pt x="8216" y="14199"/>
                    <a:pt x="8132" y="14128"/>
                    <a:pt x="8061" y="14044"/>
                  </a:cubicBezTo>
                  <a:cubicBezTo>
                    <a:pt x="7585" y="13842"/>
                    <a:pt x="7132" y="13580"/>
                    <a:pt x="6727" y="13259"/>
                  </a:cubicBezTo>
                  <a:cubicBezTo>
                    <a:pt x="5096" y="11973"/>
                    <a:pt x="4227" y="9984"/>
                    <a:pt x="3501" y="8091"/>
                  </a:cubicBezTo>
                  <a:cubicBezTo>
                    <a:pt x="3414" y="7871"/>
                    <a:pt x="3618" y="7703"/>
                    <a:pt x="3815" y="7703"/>
                  </a:cubicBezTo>
                  <a:cubicBezTo>
                    <a:pt x="3916" y="7703"/>
                    <a:pt x="4016" y="7748"/>
                    <a:pt x="4072" y="7853"/>
                  </a:cubicBezTo>
                  <a:cubicBezTo>
                    <a:pt x="4834" y="9341"/>
                    <a:pt x="5596" y="10949"/>
                    <a:pt x="6835" y="12104"/>
                  </a:cubicBezTo>
                  <a:cubicBezTo>
                    <a:pt x="6846" y="12104"/>
                    <a:pt x="6846" y="12116"/>
                    <a:pt x="6858" y="12116"/>
                  </a:cubicBezTo>
                  <a:cubicBezTo>
                    <a:pt x="6489" y="11223"/>
                    <a:pt x="6299" y="10246"/>
                    <a:pt x="6323" y="9472"/>
                  </a:cubicBezTo>
                  <a:cubicBezTo>
                    <a:pt x="6323" y="9353"/>
                    <a:pt x="6406" y="9246"/>
                    <a:pt x="6513" y="9199"/>
                  </a:cubicBezTo>
                  <a:cubicBezTo>
                    <a:pt x="6484" y="9170"/>
                    <a:pt x="6473" y="9128"/>
                    <a:pt x="6481" y="9128"/>
                  </a:cubicBezTo>
                  <a:cubicBezTo>
                    <a:pt x="6487" y="9128"/>
                    <a:pt x="6501" y="9146"/>
                    <a:pt x="6525" y="9199"/>
                  </a:cubicBezTo>
                  <a:cubicBezTo>
                    <a:pt x="6561" y="9186"/>
                    <a:pt x="6598" y="9179"/>
                    <a:pt x="6635" y="9179"/>
                  </a:cubicBezTo>
                  <a:cubicBezTo>
                    <a:pt x="6768" y="9179"/>
                    <a:pt x="6895" y="9261"/>
                    <a:pt x="6942" y="9401"/>
                  </a:cubicBezTo>
                  <a:cubicBezTo>
                    <a:pt x="7204" y="10199"/>
                    <a:pt x="7358" y="11008"/>
                    <a:pt x="7739" y="11770"/>
                  </a:cubicBezTo>
                  <a:cubicBezTo>
                    <a:pt x="7989" y="12282"/>
                    <a:pt x="8347" y="12723"/>
                    <a:pt x="8656" y="13187"/>
                  </a:cubicBezTo>
                  <a:cubicBezTo>
                    <a:pt x="9176" y="13343"/>
                    <a:pt x="9709" y="13423"/>
                    <a:pt x="10245" y="13423"/>
                  </a:cubicBezTo>
                  <a:cubicBezTo>
                    <a:pt x="10445" y="13423"/>
                    <a:pt x="10646" y="13412"/>
                    <a:pt x="10847" y="13390"/>
                  </a:cubicBezTo>
                  <a:cubicBezTo>
                    <a:pt x="10799" y="12485"/>
                    <a:pt x="10764" y="11580"/>
                    <a:pt x="10728" y="10687"/>
                  </a:cubicBezTo>
                  <a:cubicBezTo>
                    <a:pt x="8966" y="10401"/>
                    <a:pt x="7656" y="8901"/>
                    <a:pt x="7608" y="7127"/>
                  </a:cubicBezTo>
                  <a:cubicBezTo>
                    <a:pt x="7608" y="6901"/>
                    <a:pt x="7809" y="6771"/>
                    <a:pt x="7996" y="6771"/>
                  </a:cubicBezTo>
                  <a:cubicBezTo>
                    <a:pt x="8144" y="6771"/>
                    <a:pt x="8285" y="6853"/>
                    <a:pt x="8311" y="7032"/>
                  </a:cubicBezTo>
                  <a:cubicBezTo>
                    <a:pt x="8513" y="8151"/>
                    <a:pt x="9287" y="9091"/>
                    <a:pt x="10347" y="9496"/>
                  </a:cubicBezTo>
                  <a:cubicBezTo>
                    <a:pt x="10454" y="9532"/>
                    <a:pt x="10573" y="9556"/>
                    <a:pt x="10680" y="9568"/>
                  </a:cubicBezTo>
                  <a:cubicBezTo>
                    <a:pt x="10645" y="8615"/>
                    <a:pt x="10633" y="7675"/>
                    <a:pt x="10621" y="6722"/>
                  </a:cubicBezTo>
                  <a:cubicBezTo>
                    <a:pt x="10609" y="6496"/>
                    <a:pt x="10609" y="6258"/>
                    <a:pt x="10621" y="6031"/>
                  </a:cubicBezTo>
                  <a:lnTo>
                    <a:pt x="10621" y="5817"/>
                  </a:lnTo>
                  <a:cubicBezTo>
                    <a:pt x="9549" y="5305"/>
                    <a:pt x="8882" y="4234"/>
                    <a:pt x="8882" y="3043"/>
                  </a:cubicBezTo>
                  <a:cubicBezTo>
                    <a:pt x="8882" y="2838"/>
                    <a:pt x="9027" y="2739"/>
                    <a:pt x="9179" y="2739"/>
                  </a:cubicBezTo>
                  <a:cubicBezTo>
                    <a:pt x="9336" y="2739"/>
                    <a:pt x="9501" y="2844"/>
                    <a:pt x="9525" y="3043"/>
                  </a:cubicBezTo>
                  <a:cubicBezTo>
                    <a:pt x="9609" y="3817"/>
                    <a:pt x="10037" y="4496"/>
                    <a:pt x="10692" y="4912"/>
                  </a:cubicBezTo>
                  <a:cubicBezTo>
                    <a:pt x="10740" y="4067"/>
                    <a:pt x="10847" y="3210"/>
                    <a:pt x="11014" y="2376"/>
                  </a:cubicBezTo>
                  <a:cubicBezTo>
                    <a:pt x="11045" y="2202"/>
                    <a:pt x="11192" y="2121"/>
                    <a:pt x="11344" y="2121"/>
                  </a:cubicBezTo>
                  <a:cubicBezTo>
                    <a:pt x="11533" y="2121"/>
                    <a:pt x="11729" y="2247"/>
                    <a:pt x="11716" y="2472"/>
                  </a:cubicBezTo>
                  <a:cubicBezTo>
                    <a:pt x="11633" y="3412"/>
                    <a:pt x="11585" y="4353"/>
                    <a:pt x="11561" y="5293"/>
                  </a:cubicBezTo>
                  <a:lnTo>
                    <a:pt x="11561" y="5531"/>
                  </a:lnTo>
                  <a:cubicBezTo>
                    <a:pt x="11573" y="5555"/>
                    <a:pt x="11573" y="5591"/>
                    <a:pt x="11561" y="5615"/>
                  </a:cubicBezTo>
                  <a:cubicBezTo>
                    <a:pt x="11585" y="6091"/>
                    <a:pt x="11657" y="6615"/>
                    <a:pt x="11573" y="7079"/>
                  </a:cubicBezTo>
                  <a:cubicBezTo>
                    <a:pt x="11597" y="7246"/>
                    <a:pt x="11609" y="7413"/>
                    <a:pt x="11633" y="7579"/>
                  </a:cubicBezTo>
                  <a:cubicBezTo>
                    <a:pt x="12478" y="7234"/>
                    <a:pt x="13216" y="6662"/>
                    <a:pt x="13752" y="5924"/>
                  </a:cubicBezTo>
                  <a:cubicBezTo>
                    <a:pt x="14359" y="5031"/>
                    <a:pt x="14324" y="4222"/>
                    <a:pt x="14431" y="3198"/>
                  </a:cubicBezTo>
                  <a:cubicBezTo>
                    <a:pt x="14437" y="2968"/>
                    <a:pt x="14617" y="2843"/>
                    <a:pt x="14798" y="2843"/>
                  </a:cubicBezTo>
                  <a:cubicBezTo>
                    <a:pt x="14945" y="2843"/>
                    <a:pt x="15092" y="2926"/>
                    <a:pt x="15145" y="3103"/>
                  </a:cubicBezTo>
                  <a:cubicBezTo>
                    <a:pt x="15550" y="4067"/>
                    <a:pt x="15109" y="5365"/>
                    <a:pt x="14538" y="6258"/>
                  </a:cubicBezTo>
                  <a:cubicBezTo>
                    <a:pt x="15324" y="5912"/>
                    <a:pt x="15919" y="5246"/>
                    <a:pt x="16181" y="4424"/>
                  </a:cubicBezTo>
                  <a:cubicBezTo>
                    <a:pt x="16248" y="4234"/>
                    <a:pt x="16404" y="4150"/>
                    <a:pt x="16559" y="4150"/>
                  </a:cubicBezTo>
                  <a:cubicBezTo>
                    <a:pt x="16791" y="4150"/>
                    <a:pt x="17021" y="4338"/>
                    <a:pt x="16943" y="4638"/>
                  </a:cubicBezTo>
                  <a:cubicBezTo>
                    <a:pt x="16621" y="5805"/>
                    <a:pt x="15586" y="6639"/>
                    <a:pt x="14383" y="6710"/>
                  </a:cubicBezTo>
                  <a:cubicBezTo>
                    <a:pt x="14335" y="6710"/>
                    <a:pt x="14288" y="6698"/>
                    <a:pt x="14252" y="6662"/>
                  </a:cubicBezTo>
                  <a:cubicBezTo>
                    <a:pt x="13573" y="7520"/>
                    <a:pt x="12752" y="8020"/>
                    <a:pt x="11692" y="8127"/>
                  </a:cubicBezTo>
                  <a:cubicBezTo>
                    <a:pt x="11740" y="8687"/>
                    <a:pt x="11799" y="9246"/>
                    <a:pt x="11835" y="9806"/>
                  </a:cubicBezTo>
                  <a:cubicBezTo>
                    <a:pt x="12038" y="9901"/>
                    <a:pt x="12133" y="10127"/>
                    <a:pt x="12061" y="10342"/>
                  </a:cubicBezTo>
                  <a:cubicBezTo>
                    <a:pt x="12038" y="10437"/>
                    <a:pt x="11978" y="10520"/>
                    <a:pt x="11907" y="10580"/>
                  </a:cubicBezTo>
                  <a:cubicBezTo>
                    <a:pt x="12097" y="12842"/>
                    <a:pt x="12240" y="15104"/>
                    <a:pt x="12407" y="17366"/>
                  </a:cubicBezTo>
                  <a:cubicBezTo>
                    <a:pt x="12835" y="17164"/>
                    <a:pt x="13216" y="16902"/>
                    <a:pt x="13562" y="16592"/>
                  </a:cubicBezTo>
                  <a:cubicBezTo>
                    <a:pt x="13490" y="16473"/>
                    <a:pt x="13466" y="16342"/>
                    <a:pt x="13490" y="16211"/>
                  </a:cubicBezTo>
                  <a:cubicBezTo>
                    <a:pt x="13788" y="14437"/>
                    <a:pt x="14014" y="12711"/>
                    <a:pt x="13800" y="10913"/>
                  </a:cubicBezTo>
                  <a:cubicBezTo>
                    <a:pt x="13773" y="10694"/>
                    <a:pt x="13965" y="10571"/>
                    <a:pt x="14154" y="10571"/>
                  </a:cubicBezTo>
                  <a:cubicBezTo>
                    <a:pt x="14304" y="10571"/>
                    <a:pt x="14453" y="10649"/>
                    <a:pt x="14490" y="10818"/>
                  </a:cubicBezTo>
                  <a:cubicBezTo>
                    <a:pt x="14788" y="12187"/>
                    <a:pt x="14931" y="13628"/>
                    <a:pt x="14776" y="15033"/>
                  </a:cubicBezTo>
                  <a:cubicBezTo>
                    <a:pt x="14824" y="14961"/>
                    <a:pt x="14859" y="14890"/>
                    <a:pt x="14907" y="14794"/>
                  </a:cubicBezTo>
                  <a:cubicBezTo>
                    <a:pt x="15526" y="13568"/>
                    <a:pt x="15621" y="12032"/>
                    <a:pt x="16324" y="10853"/>
                  </a:cubicBezTo>
                  <a:cubicBezTo>
                    <a:pt x="16367" y="10788"/>
                    <a:pt x="16455" y="10753"/>
                    <a:pt x="16541" y="10753"/>
                  </a:cubicBezTo>
                  <a:cubicBezTo>
                    <a:pt x="16642" y="10753"/>
                    <a:pt x="16739" y="10803"/>
                    <a:pt x="16752" y="10913"/>
                  </a:cubicBezTo>
                  <a:cubicBezTo>
                    <a:pt x="16836" y="11639"/>
                    <a:pt x="16776" y="12377"/>
                    <a:pt x="16574" y="13092"/>
                  </a:cubicBezTo>
                  <a:cubicBezTo>
                    <a:pt x="17300" y="12854"/>
                    <a:pt x="17895" y="12223"/>
                    <a:pt x="18205" y="11520"/>
                  </a:cubicBezTo>
                  <a:cubicBezTo>
                    <a:pt x="18336" y="11223"/>
                    <a:pt x="18312" y="10734"/>
                    <a:pt x="18634" y="10568"/>
                  </a:cubicBezTo>
                  <a:cubicBezTo>
                    <a:pt x="18684" y="10542"/>
                    <a:pt x="18737" y="10531"/>
                    <a:pt x="18789" y="10531"/>
                  </a:cubicBezTo>
                  <a:cubicBezTo>
                    <a:pt x="18933" y="10531"/>
                    <a:pt x="19069" y="10621"/>
                    <a:pt x="19122" y="10770"/>
                  </a:cubicBezTo>
                  <a:cubicBezTo>
                    <a:pt x="19443" y="11365"/>
                    <a:pt x="18776" y="12425"/>
                    <a:pt x="18360" y="12818"/>
                  </a:cubicBezTo>
                  <a:cubicBezTo>
                    <a:pt x="17860" y="13294"/>
                    <a:pt x="17133" y="13532"/>
                    <a:pt x="16443" y="13580"/>
                  </a:cubicBezTo>
                  <a:cubicBezTo>
                    <a:pt x="16229" y="14247"/>
                    <a:pt x="15943" y="14878"/>
                    <a:pt x="15609" y="15485"/>
                  </a:cubicBezTo>
                  <a:cubicBezTo>
                    <a:pt x="14919" y="16699"/>
                    <a:pt x="13895" y="17616"/>
                    <a:pt x="12561" y="18057"/>
                  </a:cubicBezTo>
                  <a:cubicBezTo>
                    <a:pt x="12538" y="18069"/>
                    <a:pt x="12502" y="18081"/>
                    <a:pt x="12478" y="18081"/>
                  </a:cubicBezTo>
                  <a:cubicBezTo>
                    <a:pt x="12490" y="18271"/>
                    <a:pt x="12502" y="18462"/>
                    <a:pt x="12526" y="18652"/>
                  </a:cubicBezTo>
                  <a:cubicBezTo>
                    <a:pt x="12526" y="18759"/>
                    <a:pt x="12538" y="18866"/>
                    <a:pt x="12550" y="18985"/>
                  </a:cubicBezTo>
                  <a:cubicBezTo>
                    <a:pt x="12763" y="19020"/>
                    <a:pt x="12978" y="19037"/>
                    <a:pt x="13192" y="19037"/>
                  </a:cubicBezTo>
                  <a:cubicBezTo>
                    <a:pt x="13792" y="19037"/>
                    <a:pt x="14387" y="18903"/>
                    <a:pt x="14931" y="18640"/>
                  </a:cubicBezTo>
                  <a:cubicBezTo>
                    <a:pt x="15609" y="18283"/>
                    <a:pt x="15967" y="17640"/>
                    <a:pt x="16490" y="17140"/>
                  </a:cubicBezTo>
                  <a:cubicBezTo>
                    <a:pt x="16542" y="17093"/>
                    <a:pt x="16602" y="17072"/>
                    <a:pt x="16660" y="17072"/>
                  </a:cubicBezTo>
                  <a:cubicBezTo>
                    <a:pt x="16778" y="17072"/>
                    <a:pt x="16887" y="17159"/>
                    <a:pt x="16895" y="17295"/>
                  </a:cubicBezTo>
                  <a:cubicBezTo>
                    <a:pt x="17002" y="18319"/>
                    <a:pt x="16026" y="19140"/>
                    <a:pt x="15193" y="19533"/>
                  </a:cubicBezTo>
                  <a:cubicBezTo>
                    <a:pt x="14736" y="19749"/>
                    <a:pt x="14260" y="19866"/>
                    <a:pt x="13790" y="19866"/>
                  </a:cubicBezTo>
                  <a:cubicBezTo>
                    <a:pt x="13377" y="19866"/>
                    <a:pt x="12969" y="19776"/>
                    <a:pt x="12585" y="19581"/>
                  </a:cubicBezTo>
                  <a:lnTo>
                    <a:pt x="12585" y="19581"/>
                  </a:lnTo>
                  <a:cubicBezTo>
                    <a:pt x="12597" y="19700"/>
                    <a:pt x="12609" y="19819"/>
                    <a:pt x="12621" y="19938"/>
                  </a:cubicBezTo>
                  <a:cubicBezTo>
                    <a:pt x="12835" y="20236"/>
                    <a:pt x="13097" y="20509"/>
                    <a:pt x="13407" y="20712"/>
                  </a:cubicBezTo>
                  <a:cubicBezTo>
                    <a:pt x="13454" y="20771"/>
                    <a:pt x="13502" y="20819"/>
                    <a:pt x="13550" y="20867"/>
                  </a:cubicBezTo>
                  <a:cubicBezTo>
                    <a:pt x="14118" y="21431"/>
                    <a:pt x="14837" y="21689"/>
                    <a:pt x="15554" y="21689"/>
                  </a:cubicBezTo>
                  <a:cubicBezTo>
                    <a:pt x="16699" y="21689"/>
                    <a:pt x="17840" y="21030"/>
                    <a:pt x="18360" y="19902"/>
                  </a:cubicBezTo>
                  <a:cubicBezTo>
                    <a:pt x="18812" y="18914"/>
                    <a:pt x="18765" y="17771"/>
                    <a:pt x="18229" y="16819"/>
                  </a:cubicBezTo>
                  <a:cubicBezTo>
                    <a:pt x="18443" y="16747"/>
                    <a:pt x="18646" y="16664"/>
                    <a:pt x="18836" y="16557"/>
                  </a:cubicBezTo>
                  <a:cubicBezTo>
                    <a:pt x="19979" y="16176"/>
                    <a:pt x="20848" y="15247"/>
                    <a:pt x="21134" y="14080"/>
                  </a:cubicBezTo>
                  <a:cubicBezTo>
                    <a:pt x="21253" y="13675"/>
                    <a:pt x="21301" y="13247"/>
                    <a:pt x="21289" y="12830"/>
                  </a:cubicBezTo>
                  <a:cubicBezTo>
                    <a:pt x="21670" y="11842"/>
                    <a:pt x="21682" y="10758"/>
                    <a:pt x="21336" y="9758"/>
                  </a:cubicBezTo>
                  <a:cubicBezTo>
                    <a:pt x="21158" y="9282"/>
                    <a:pt x="20920" y="8829"/>
                    <a:pt x="20622" y="8413"/>
                  </a:cubicBezTo>
                  <a:cubicBezTo>
                    <a:pt x="20074" y="7365"/>
                    <a:pt x="19169" y="6532"/>
                    <a:pt x="18074" y="6079"/>
                  </a:cubicBezTo>
                  <a:cubicBezTo>
                    <a:pt x="18181" y="5603"/>
                    <a:pt x="18217" y="5115"/>
                    <a:pt x="18157" y="4627"/>
                  </a:cubicBezTo>
                  <a:cubicBezTo>
                    <a:pt x="18205" y="3745"/>
                    <a:pt x="17943" y="2864"/>
                    <a:pt x="17419" y="2150"/>
                  </a:cubicBezTo>
                  <a:cubicBezTo>
                    <a:pt x="17288" y="1948"/>
                    <a:pt x="17122" y="1769"/>
                    <a:pt x="16955" y="1614"/>
                  </a:cubicBezTo>
                  <a:cubicBezTo>
                    <a:pt x="16931" y="1555"/>
                    <a:pt x="16907" y="1495"/>
                    <a:pt x="16883" y="1448"/>
                  </a:cubicBezTo>
                  <a:cubicBezTo>
                    <a:pt x="16520" y="657"/>
                    <a:pt x="15731" y="271"/>
                    <a:pt x="14926" y="271"/>
                  </a:cubicBezTo>
                  <a:cubicBezTo>
                    <a:pt x="14543" y="271"/>
                    <a:pt x="14157" y="358"/>
                    <a:pt x="13812" y="531"/>
                  </a:cubicBezTo>
                  <a:cubicBezTo>
                    <a:pt x="13371" y="531"/>
                    <a:pt x="12954" y="638"/>
                    <a:pt x="12573" y="852"/>
                  </a:cubicBezTo>
                  <a:cubicBezTo>
                    <a:pt x="12252" y="1031"/>
                    <a:pt x="11966" y="1269"/>
                    <a:pt x="11740" y="1543"/>
                  </a:cubicBezTo>
                  <a:cubicBezTo>
                    <a:pt x="11335" y="983"/>
                    <a:pt x="10775" y="531"/>
                    <a:pt x="10133" y="257"/>
                  </a:cubicBezTo>
                  <a:cubicBezTo>
                    <a:pt x="9701" y="80"/>
                    <a:pt x="9289" y="0"/>
                    <a:pt x="890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49933" y="3372554"/>
              <a:ext cx="521193" cy="960100"/>
            </a:xfrm>
            <a:custGeom>
              <a:rect b="b" l="l" r="r" t="t"/>
              <a:pathLst>
                <a:path extrusionOk="0" h="29968" w="16054">
                  <a:moveTo>
                    <a:pt x="7949" y="0"/>
                  </a:moveTo>
                  <a:cubicBezTo>
                    <a:pt x="7797" y="0"/>
                    <a:pt x="7648" y="82"/>
                    <a:pt x="7612" y="260"/>
                  </a:cubicBezTo>
                  <a:cubicBezTo>
                    <a:pt x="7457" y="1094"/>
                    <a:pt x="7350" y="1939"/>
                    <a:pt x="7302" y="2796"/>
                  </a:cubicBezTo>
                  <a:cubicBezTo>
                    <a:pt x="6647" y="2380"/>
                    <a:pt x="6219" y="1701"/>
                    <a:pt x="6123" y="927"/>
                  </a:cubicBezTo>
                  <a:cubicBezTo>
                    <a:pt x="6105" y="728"/>
                    <a:pt x="5943" y="624"/>
                    <a:pt x="5788" y="624"/>
                  </a:cubicBezTo>
                  <a:cubicBezTo>
                    <a:pt x="5637" y="624"/>
                    <a:pt x="5492" y="722"/>
                    <a:pt x="5492" y="927"/>
                  </a:cubicBezTo>
                  <a:cubicBezTo>
                    <a:pt x="5480" y="2106"/>
                    <a:pt x="6147" y="3189"/>
                    <a:pt x="7219" y="3701"/>
                  </a:cubicBezTo>
                  <a:lnTo>
                    <a:pt x="7219" y="3928"/>
                  </a:lnTo>
                  <a:cubicBezTo>
                    <a:pt x="7195" y="4154"/>
                    <a:pt x="7195" y="4380"/>
                    <a:pt x="7219" y="4618"/>
                  </a:cubicBezTo>
                  <a:cubicBezTo>
                    <a:pt x="7219" y="5559"/>
                    <a:pt x="7243" y="6511"/>
                    <a:pt x="7278" y="7464"/>
                  </a:cubicBezTo>
                  <a:cubicBezTo>
                    <a:pt x="7159" y="7452"/>
                    <a:pt x="7052" y="7428"/>
                    <a:pt x="6933" y="7392"/>
                  </a:cubicBezTo>
                  <a:cubicBezTo>
                    <a:pt x="5873" y="6976"/>
                    <a:pt x="5099" y="6047"/>
                    <a:pt x="4909" y="4928"/>
                  </a:cubicBezTo>
                  <a:cubicBezTo>
                    <a:pt x="4878" y="4751"/>
                    <a:pt x="4737" y="4671"/>
                    <a:pt x="4588" y="4671"/>
                  </a:cubicBezTo>
                  <a:cubicBezTo>
                    <a:pt x="4398" y="4671"/>
                    <a:pt x="4195" y="4802"/>
                    <a:pt x="4195" y="5023"/>
                  </a:cubicBezTo>
                  <a:cubicBezTo>
                    <a:pt x="4242" y="6797"/>
                    <a:pt x="5552" y="8297"/>
                    <a:pt x="7314" y="8571"/>
                  </a:cubicBezTo>
                  <a:cubicBezTo>
                    <a:pt x="7350" y="9476"/>
                    <a:pt x="7397" y="10381"/>
                    <a:pt x="7445" y="11274"/>
                  </a:cubicBezTo>
                  <a:cubicBezTo>
                    <a:pt x="7232" y="11298"/>
                    <a:pt x="7018" y="11310"/>
                    <a:pt x="6805" y="11310"/>
                  </a:cubicBezTo>
                  <a:cubicBezTo>
                    <a:pt x="6278" y="11310"/>
                    <a:pt x="5754" y="11236"/>
                    <a:pt x="5254" y="11083"/>
                  </a:cubicBezTo>
                  <a:cubicBezTo>
                    <a:pt x="4933" y="10619"/>
                    <a:pt x="4587" y="10178"/>
                    <a:pt x="4325" y="9666"/>
                  </a:cubicBezTo>
                  <a:cubicBezTo>
                    <a:pt x="3956" y="8892"/>
                    <a:pt x="3790" y="8095"/>
                    <a:pt x="3528" y="7297"/>
                  </a:cubicBezTo>
                  <a:cubicBezTo>
                    <a:pt x="3491" y="7159"/>
                    <a:pt x="3369" y="7071"/>
                    <a:pt x="3238" y="7071"/>
                  </a:cubicBezTo>
                  <a:cubicBezTo>
                    <a:pt x="3200" y="7071"/>
                    <a:pt x="3161" y="7078"/>
                    <a:pt x="3123" y="7095"/>
                  </a:cubicBezTo>
                  <a:lnTo>
                    <a:pt x="3111" y="7095"/>
                  </a:lnTo>
                  <a:cubicBezTo>
                    <a:pt x="2992" y="7142"/>
                    <a:pt x="2921" y="7249"/>
                    <a:pt x="2921" y="7368"/>
                  </a:cubicBezTo>
                  <a:cubicBezTo>
                    <a:pt x="2885" y="8142"/>
                    <a:pt x="3087" y="9119"/>
                    <a:pt x="3444" y="10012"/>
                  </a:cubicBezTo>
                  <a:cubicBezTo>
                    <a:pt x="3433" y="10000"/>
                    <a:pt x="3433" y="10000"/>
                    <a:pt x="3433" y="10000"/>
                  </a:cubicBezTo>
                  <a:cubicBezTo>
                    <a:pt x="2182" y="8833"/>
                    <a:pt x="1432" y="7237"/>
                    <a:pt x="658" y="5749"/>
                  </a:cubicBezTo>
                  <a:cubicBezTo>
                    <a:pt x="606" y="5644"/>
                    <a:pt x="508" y="5599"/>
                    <a:pt x="406" y="5599"/>
                  </a:cubicBezTo>
                  <a:cubicBezTo>
                    <a:pt x="209" y="5599"/>
                    <a:pt x="0" y="5767"/>
                    <a:pt x="87" y="5987"/>
                  </a:cubicBezTo>
                  <a:cubicBezTo>
                    <a:pt x="825" y="7880"/>
                    <a:pt x="1682" y="9857"/>
                    <a:pt x="3325" y="11155"/>
                  </a:cubicBezTo>
                  <a:cubicBezTo>
                    <a:pt x="3730" y="11476"/>
                    <a:pt x="4171" y="11738"/>
                    <a:pt x="4647" y="11940"/>
                  </a:cubicBezTo>
                  <a:cubicBezTo>
                    <a:pt x="4718" y="12024"/>
                    <a:pt x="4802" y="12095"/>
                    <a:pt x="4885" y="12167"/>
                  </a:cubicBezTo>
                  <a:cubicBezTo>
                    <a:pt x="4975" y="12236"/>
                    <a:pt x="5086" y="12273"/>
                    <a:pt x="5195" y="12273"/>
                  </a:cubicBezTo>
                  <a:cubicBezTo>
                    <a:pt x="5273" y="12273"/>
                    <a:pt x="5351" y="12254"/>
                    <a:pt x="5421" y="12214"/>
                  </a:cubicBezTo>
                  <a:cubicBezTo>
                    <a:pt x="5781" y="12322"/>
                    <a:pt x="6152" y="12376"/>
                    <a:pt x="6522" y="12376"/>
                  </a:cubicBezTo>
                  <a:cubicBezTo>
                    <a:pt x="6848" y="12376"/>
                    <a:pt x="7174" y="12334"/>
                    <a:pt x="7493" y="12250"/>
                  </a:cubicBezTo>
                  <a:cubicBezTo>
                    <a:pt x="7564" y="13667"/>
                    <a:pt x="7635" y="15096"/>
                    <a:pt x="7695" y="16524"/>
                  </a:cubicBezTo>
                  <a:cubicBezTo>
                    <a:pt x="7493" y="16465"/>
                    <a:pt x="7314" y="16381"/>
                    <a:pt x="7123" y="16298"/>
                  </a:cubicBezTo>
                  <a:cubicBezTo>
                    <a:pt x="6659" y="16072"/>
                    <a:pt x="6207" y="15798"/>
                    <a:pt x="5790" y="15500"/>
                  </a:cubicBezTo>
                  <a:cubicBezTo>
                    <a:pt x="4849" y="14786"/>
                    <a:pt x="4040" y="13905"/>
                    <a:pt x="3409" y="12917"/>
                  </a:cubicBezTo>
                  <a:cubicBezTo>
                    <a:pt x="3367" y="12850"/>
                    <a:pt x="3299" y="12821"/>
                    <a:pt x="3232" y="12821"/>
                  </a:cubicBezTo>
                  <a:cubicBezTo>
                    <a:pt x="3107" y="12821"/>
                    <a:pt x="2985" y="12920"/>
                    <a:pt x="3040" y="13060"/>
                  </a:cubicBezTo>
                  <a:cubicBezTo>
                    <a:pt x="3040" y="13095"/>
                    <a:pt x="3052" y="13119"/>
                    <a:pt x="3063" y="13143"/>
                  </a:cubicBezTo>
                  <a:lnTo>
                    <a:pt x="3075" y="13179"/>
                  </a:lnTo>
                  <a:cubicBezTo>
                    <a:pt x="3361" y="14036"/>
                    <a:pt x="3814" y="14822"/>
                    <a:pt x="4409" y="15500"/>
                  </a:cubicBezTo>
                  <a:cubicBezTo>
                    <a:pt x="4314" y="15488"/>
                    <a:pt x="4242" y="15465"/>
                    <a:pt x="4183" y="15453"/>
                  </a:cubicBezTo>
                  <a:cubicBezTo>
                    <a:pt x="3194" y="15155"/>
                    <a:pt x="2385" y="14524"/>
                    <a:pt x="1694" y="13774"/>
                  </a:cubicBezTo>
                  <a:cubicBezTo>
                    <a:pt x="1633" y="13707"/>
                    <a:pt x="1565" y="13679"/>
                    <a:pt x="1499" y="13679"/>
                  </a:cubicBezTo>
                  <a:cubicBezTo>
                    <a:pt x="1306" y="13679"/>
                    <a:pt x="1132" y="13918"/>
                    <a:pt x="1230" y="14131"/>
                  </a:cubicBezTo>
                  <a:cubicBezTo>
                    <a:pt x="1897" y="15548"/>
                    <a:pt x="3373" y="16441"/>
                    <a:pt x="4909" y="16572"/>
                  </a:cubicBezTo>
                  <a:cubicBezTo>
                    <a:pt x="5064" y="16572"/>
                    <a:pt x="5207" y="16489"/>
                    <a:pt x="5302" y="16358"/>
                  </a:cubicBezTo>
                  <a:cubicBezTo>
                    <a:pt x="5957" y="16905"/>
                    <a:pt x="6873" y="17548"/>
                    <a:pt x="7743" y="17751"/>
                  </a:cubicBezTo>
                  <a:cubicBezTo>
                    <a:pt x="7766" y="18179"/>
                    <a:pt x="7778" y="18620"/>
                    <a:pt x="7802" y="19048"/>
                  </a:cubicBezTo>
                  <a:cubicBezTo>
                    <a:pt x="7862" y="20358"/>
                    <a:pt x="7933" y="21668"/>
                    <a:pt x="8005" y="22989"/>
                  </a:cubicBezTo>
                  <a:cubicBezTo>
                    <a:pt x="8064" y="24085"/>
                    <a:pt x="8135" y="25192"/>
                    <a:pt x="8195" y="26299"/>
                  </a:cubicBezTo>
                  <a:cubicBezTo>
                    <a:pt x="8255" y="27335"/>
                    <a:pt x="8219" y="28454"/>
                    <a:pt x="8516" y="29466"/>
                  </a:cubicBezTo>
                  <a:cubicBezTo>
                    <a:pt x="8609" y="29787"/>
                    <a:pt x="8934" y="29967"/>
                    <a:pt x="9243" y="29967"/>
                  </a:cubicBezTo>
                  <a:cubicBezTo>
                    <a:pt x="9531" y="29967"/>
                    <a:pt x="9804" y="29811"/>
                    <a:pt x="9862" y="29466"/>
                  </a:cubicBezTo>
                  <a:cubicBezTo>
                    <a:pt x="10040" y="28419"/>
                    <a:pt x="9886" y="27347"/>
                    <a:pt x="9814" y="26299"/>
                  </a:cubicBezTo>
                  <a:lnTo>
                    <a:pt x="9600" y="22989"/>
                  </a:lnTo>
                  <a:cubicBezTo>
                    <a:pt x="9493" y="21251"/>
                    <a:pt x="9362" y="19525"/>
                    <a:pt x="9219" y="17810"/>
                  </a:cubicBezTo>
                  <a:cubicBezTo>
                    <a:pt x="9219" y="17679"/>
                    <a:pt x="9207" y="17560"/>
                    <a:pt x="9195" y="17441"/>
                  </a:cubicBezTo>
                  <a:lnTo>
                    <a:pt x="9195" y="17441"/>
                  </a:lnTo>
                  <a:cubicBezTo>
                    <a:pt x="9591" y="17645"/>
                    <a:pt x="10005" y="17738"/>
                    <a:pt x="10423" y="17738"/>
                  </a:cubicBezTo>
                  <a:cubicBezTo>
                    <a:pt x="10886" y="17738"/>
                    <a:pt x="11352" y="17624"/>
                    <a:pt x="11803" y="17417"/>
                  </a:cubicBezTo>
                  <a:cubicBezTo>
                    <a:pt x="12636" y="17024"/>
                    <a:pt x="13612" y="16203"/>
                    <a:pt x="13505" y="15179"/>
                  </a:cubicBezTo>
                  <a:cubicBezTo>
                    <a:pt x="13497" y="15041"/>
                    <a:pt x="13383" y="14947"/>
                    <a:pt x="13263" y="14947"/>
                  </a:cubicBezTo>
                  <a:cubicBezTo>
                    <a:pt x="13207" y="14947"/>
                    <a:pt x="13149" y="14967"/>
                    <a:pt x="13100" y="15012"/>
                  </a:cubicBezTo>
                  <a:cubicBezTo>
                    <a:pt x="12577" y="15524"/>
                    <a:pt x="12207" y="16155"/>
                    <a:pt x="11541" y="16524"/>
                  </a:cubicBezTo>
                  <a:cubicBezTo>
                    <a:pt x="11006" y="16783"/>
                    <a:pt x="10422" y="16917"/>
                    <a:pt x="9833" y="16917"/>
                  </a:cubicBezTo>
                  <a:cubicBezTo>
                    <a:pt x="9608" y="16917"/>
                    <a:pt x="9383" y="16897"/>
                    <a:pt x="9159" y="16858"/>
                  </a:cubicBezTo>
                  <a:cubicBezTo>
                    <a:pt x="9148" y="16751"/>
                    <a:pt x="9136" y="16643"/>
                    <a:pt x="9136" y="16536"/>
                  </a:cubicBezTo>
                  <a:cubicBezTo>
                    <a:pt x="9112" y="16346"/>
                    <a:pt x="9100" y="16155"/>
                    <a:pt x="9088" y="15953"/>
                  </a:cubicBezTo>
                  <a:cubicBezTo>
                    <a:pt x="9112" y="15953"/>
                    <a:pt x="9148" y="15953"/>
                    <a:pt x="9171" y="15941"/>
                  </a:cubicBezTo>
                  <a:cubicBezTo>
                    <a:pt x="10505" y="15500"/>
                    <a:pt x="11529" y="14584"/>
                    <a:pt x="12207" y="13369"/>
                  </a:cubicBezTo>
                  <a:cubicBezTo>
                    <a:pt x="12553" y="12762"/>
                    <a:pt x="12838" y="12131"/>
                    <a:pt x="13053" y="11464"/>
                  </a:cubicBezTo>
                  <a:cubicBezTo>
                    <a:pt x="13743" y="11417"/>
                    <a:pt x="14470" y="11178"/>
                    <a:pt x="14970" y="10702"/>
                  </a:cubicBezTo>
                  <a:cubicBezTo>
                    <a:pt x="15386" y="10309"/>
                    <a:pt x="16053" y="9250"/>
                    <a:pt x="15732" y="8642"/>
                  </a:cubicBezTo>
                  <a:cubicBezTo>
                    <a:pt x="15679" y="8503"/>
                    <a:pt x="15544" y="8415"/>
                    <a:pt x="15401" y="8415"/>
                  </a:cubicBezTo>
                  <a:cubicBezTo>
                    <a:pt x="15348" y="8415"/>
                    <a:pt x="15295" y="8426"/>
                    <a:pt x="15244" y="8452"/>
                  </a:cubicBezTo>
                  <a:cubicBezTo>
                    <a:pt x="14922" y="8619"/>
                    <a:pt x="14946" y="9107"/>
                    <a:pt x="14815" y="9404"/>
                  </a:cubicBezTo>
                  <a:cubicBezTo>
                    <a:pt x="14517" y="10107"/>
                    <a:pt x="13910" y="10738"/>
                    <a:pt x="13184" y="10976"/>
                  </a:cubicBezTo>
                  <a:cubicBezTo>
                    <a:pt x="13374" y="10262"/>
                    <a:pt x="13446" y="9523"/>
                    <a:pt x="13362" y="8797"/>
                  </a:cubicBezTo>
                  <a:cubicBezTo>
                    <a:pt x="13349" y="8681"/>
                    <a:pt x="13253" y="8628"/>
                    <a:pt x="13152" y="8628"/>
                  </a:cubicBezTo>
                  <a:cubicBezTo>
                    <a:pt x="13066" y="8628"/>
                    <a:pt x="12977" y="8667"/>
                    <a:pt x="12934" y="8738"/>
                  </a:cubicBezTo>
                  <a:cubicBezTo>
                    <a:pt x="12231" y="9916"/>
                    <a:pt x="12136" y="11440"/>
                    <a:pt x="11505" y="12679"/>
                  </a:cubicBezTo>
                  <a:cubicBezTo>
                    <a:pt x="11469" y="12762"/>
                    <a:pt x="11434" y="12833"/>
                    <a:pt x="11386" y="12917"/>
                  </a:cubicBezTo>
                  <a:cubicBezTo>
                    <a:pt x="11553" y="11512"/>
                    <a:pt x="11398" y="10071"/>
                    <a:pt x="11100" y="8702"/>
                  </a:cubicBezTo>
                  <a:cubicBezTo>
                    <a:pt x="11063" y="8533"/>
                    <a:pt x="10914" y="8456"/>
                    <a:pt x="10764" y="8456"/>
                  </a:cubicBezTo>
                  <a:cubicBezTo>
                    <a:pt x="10574" y="8456"/>
                    <a:pt x="10383" y="8578"/>
                    <a:pt x="10410" y="8797"/>
                  </a:cubicBezTo>
                  <a:cubicBezTo>
                    <a:pt x="10624" y="10595"/>
                    <a:pt x="10398" y="12310"/>
                    <a:pt x="10100" y="14095"/>
                  </a:cubicBezTo>
                  <a:cubicBezTo>
                    <a:pt x="10076" y="14226"/>
                    <a:pt x="10100" y="14357"/>
                    <a:pt x="10171" y="14476"/>
                  </a:cubicBezTo>
                  <a:cubicBezTo>
                    <a:pt x="9826" y="14786"/>
                    <a:pt x="9445" y="15048"/>
                    <a:pt x="9017" y="15238"/>
                  </a:cubicBezTo>
                  <a:cubicBezTo>
                    <a:pt x="8850" y="12988"/>
                    <a:pt x="8707" y="10726"/>
                    <a:pt x="8516" y="8464"/>
                  </a:cubicBezTo>
                  <a:cubicBezTo>
                    <a:pt x="8588" y="8392"/>
                    <a:pt x="8636" y="8309"/>
                    <a:pt x="8671" y="8214"/>
                  </a:cubicBezTo>
                  <a:cubicBezTo>
                    <a:pt x="8743" y="8011"/>
                    <a:pt x="8647" y="7785"/>
                    <a:pt x="8445" y="7690"/>
                  </a:cubicBezTo>
                  <a:cubicBezTo>
                    <a:pt x="8397" y="7130"/>
                    <a:pt x="8350" y="6571"/>
                    <a:pt x="8302" y="6011"/>
                  </a:cubicBezTo>
                  <a:cubicBezTo>
                    <a:pt x="9362" y="5904"/>
                    <a:pt x="10183" y="5392"/>
                    <a:pt x="10862" y="4547"/>
                  </a:cubicBezTo>
                  <a:cubicBezTo>
                    <a:pt x="10898" y="4582"/>
                    <a:pt x="10945" y="4594"/>
                    <a:pt x="10993" y="4594"/>
                  </a:cubicBezTo>
                  <a:cubicBezTo>
                    <a:pt x="12196" y="4511"/>
                    <a:pt x="13231" y="3689"/>
                    <a:pt x="13553" y="2523"/>
                  </a:cubicBezTo>
                  <a:cubicBezTo>
                    <a:pt x="13631" y="2223"/>
                    <a:pt x="13401" y="2034"/>
                    <a:pt x="13169" y="2034"/>
                  </a:cubicBezTo>
                  <a:cubicBezTo>
                    <a:pt x="13014" y="2034"/>
                    <a:pt x="12857" y="2118"/>
                    <a:pt x="12791" y="2308"/>
                  </a:cubicBezTo>
                  <a:cubicBezTo>
                    <a:pt x="12529" y="3130"/>
                    <a:pt x="11934" y="3785"/>
                    <a:pt x="11148" y="4130"/>
                  </a:cubicBezTo>
                  <a:cubicBezTo>
                    <a:pt x="11719" y="3237"/>
                    <a:pt x="12160" y="1951"/>
                    <a:pt x="11755" y="987"/>
                  </a:cubicBezTo>
                  <a:cubicBezTo>
                    <a:pt x="11702" y="806"/>
                    <a:pt x="11556" y="723"/>
                    <a:pt x="11410" y="723"/>
                  </a:cubicBezTo>
                  <a:cubicBezTo>
                    <a:pt x="11229" y="723"/>
                    <a:pt x="11047" y="851"/>
                    <a:pt x="11041" y="1082"/>
                  </a:cubicBezTo>
                  <a:cubicBezTo>
                    <a:pt x="10933" y="2094"/>
                    <a:pt x="10969" y="2916"/>
                    <a:pt x="10362" y="3808"/>
                  </a:cubicBezTo>
                  <a:cubicBezTo>
                    <a:pt x="9826" y="4547"/>
                    <a:pt x="9088" y="5118"/>
                    <a:pt x="8243" y="5452"/>
                  </a:cubicBezTo>
                  <a:cubicBezTo>
                    <a:pt x="8219" y="5285"/>
                    <a:pt x="8207" y="5118"/>
                    <a:pt x="8183" y="4951"/>
                  </a:cubicBezTo>
                  <a:cubicBezTo>
                    <a:pt x="8266" y="4499"/>
                    <a:pt x="8195" y="3963"/>
                    <a:pt x="8171" y="3499"/>
                  </a:cubicBezTo>
                  <a:cubicBezTo>
                    <a:pt x="8171" y="3475"/>
                    <a:pt x="8171" y="3439"/>
                    <a:pt x="8171" y="3416"/>
                  </a:cubicBezTo>
                  <a:lnTo>
                    <a:pt x="8171" y="3177"/>
                  </a:lnTo>
                  <a:cubicBezTo>
                    <a:pt x="8183" y="2237"/>
                    <a:pt x="8243" y="1296"/>
                    <a:pt x="8326" y="356"/>
                  </a:cubicBezTo>
                  <a:cubicBezTo>
                    <a:pt x="8339" y="130"/>
                    <a:pt x="8141" y="0"/>
                    <a:pt x="7949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-196907" y="4078500"/>
              <a:ext cx="800165" cy="900094"/>
            </a:xfrm>
            <a:custGeom>
              <a:rect b="b" l="l" r="r" t="t"/>
              <a:pathLst>
                <a:path extrusionOk="0" h="28095" w="24647">
                  <a:moveTo>
                    <a:pt x="10792" y="1"/>
                  </a:moveTo>
                  <a:cubicBezTo>
                    <a:pt x="10483" y="1"/>
                    <a:pt x="10173" y="79"/>
                    <a:pt x="9894" y="240"/>
                  </a:cubicBezTo>
                  <a:cubicBezTo>
                    <a:pt x="9763" y="252"/>
                    <a:pt x="9632" y="288"/>
                    <a:pt x="9501" y="335"/>
                  </a:cubicBezTo>
                  <a:cubicBezTo>
                    <a:pt x="8835" y="502"/>
                    <a:pt x="8323" y="1026"/>
                    <a:pt x="8192" y="1705"/>
                  </a:cubicBezTo>
                  <a:cubicBezTo>
                    <a:pt x="7608" y="4157"/>
                    <a:pt x="7025" y="6610"/>
                    <a:pt x="6441" y="9063"/>
                  </a:cubicBezTo>
                  <a:cubicBezTo>
                    <a:pt x="5965" y="10206"/>
                    <a:pt x="5501" y="11349"/>
                    <a:pt x="5037" y="12480"/>
                  </a:cubicBezTo>
                  <a:cubicBezTo>
                    <a:pt x="3465" y="16278"/>
                    <a:pt x="1917" y="20088"/>
                    <a:pt x="381" y="23886"/>
                  </a:cubicBezTo>
                  <a:cubicBezTo>
                    <a:pt x="0" y="24814"/>
                    <a:pt x="798" y="25874"/>
                    <a:pt x="1643" y="26124"/>
                  </a:cubicBezTo>
                  <a:cubicBezTo>
                    <a:pt x="5072" y="27124"/>
                    <a:pt x="8489" y="27815"/>
                    <a:pt x="12049" y="28017"/>
                  </a:cubicBezTo>
                  <a:cubicBezTo>
                    <a:pt x="12049" y="27803"/>
                    <a:pt x="12049" y="27577"/>
                    <a:pt x="12037" y="27351"/>
                  </a:cubicBezTo>
                  <a:cubicBezTo>
                    <a:pt x="10847" y="26815"/>
                    <a:pt x="9716" y="26077"/>
                    <a:pt x="8620" y="25434"/>
                  </a:cubicBezTo>
                  <a:cubicBezTo>
                    <a:pt x="8262" y="25223"/>
                    <a:pt x="8435" y="24640"/>
                    <a:pt x="8793" y="24640"/>
                  </a:cubicBezTo>
                  <a:cubicBezTo>
                    <a:pt x="8840" y="24640"/>
                    <a:pt x="8890" y="24650"/>
                    <a:pt x="8942" y="24672"/>
                  </a:cubicBezTo>
                  <a:cubicBezTo>
                    <a:pt x="9930" y="25065"/>
                    <a:pt x="11002" y="25446"/>
                    <a:pt x="12002" y="25922"/>
                  </a:cubicBezTo>
                  <a:lnTo>
                    <a:pt x="11990" y="24993"/>
                  </a:lnTo>
                  <a:cubicBezTo>
                    <a:pt x="11430" y="24767"/>
                    <a:pt x="10871" y="24291"/>
                    <a:pt x="10490" y="24005"/>
                  </a:cubicBezTo>
                  <a:cubicBezTo>
                    <a:pt x="9632" y="23374"/>
                    <a:pt x="8847" y="22683"/>
                    <a:pt x="8108" y="21921"/>
                  </a:cubicBezTo>
                  <a:cubicBezTo>
                    <a:pt x="7756" y="21579"/>
                    <a:pt x="8089" y="21099"/>
                    <a:pt x="8467" y="21099"/>
                  </a:cubicBezTo>
                  <a:cubicBezTo>
                    <a:pt x="8575" y="21099"/>
                    <a:pt x="8686" y="21138"/>
                    <a:pt x="8787" y="21231"/>
                  </a:cubicBezTo>
                  <a:cubicBezTo>
                    <a:pt x="9585" y="21945"/>
                    <a:pt x="10430" y="22600"/>
                    <a:pt x="11323" y="23171"/>
                  </a:cubicBezTo>
                  <a:cubicBezTo>
                    <a:pt x="11502" y="23290"/>
                    <a:pt x="11728" y="23398"/>
                    <a:pt x="11966" y="23517"/>
                  </a:cubicBezTo>
                  <a:cubicBezTo>
                    <a:pt x="11942" y="22326"/>
                    <a:pt x="11918" y="21135"/>
                    <a:pt x="11906" y="19957"/>
                  </a:cubicBezTo>
                  <a:cubicBezTo>
                    <a:pt x="11799" y="19826"/>
                    <a:pt x="11728" y="19683"/>
                    <a:pt x="11716" y="19516"/>
                  </a:cubicBezTo>
                  <a:cubicBezTo>
                    <a:pt x="11049" y="19159"/>
                    <a:pt x="10442" y="18599"/>
                    <a:pt x="9894" y="18111"/>
                  </a:cubicBezTo>
                  <a:cubicBezTo>
                    <a:pt x="9204" y="17504"/>
                    <a:pt x="8477" y="16861"/>
                    <a:pt x="8025" y="16052"/>
                  </a:cubicBezTo>
                  <a:cubicBezTo>
                    <a:pt x="7851" y="15742"/>
                    <a:pt x="8109" y="15353"/>
                    <a:pt x="8430" y="15353"/>
                  </a:cubicBezTo>
                  <a:cubicBezTo>
                    <a:pt x="8503" y="15353"/>
                    <a:pt x="8580" y="15374"/>
                    <a:pt x="8656" y="15420"/>
                  </a:cubicBezTo>
                  <a:cubicBezTo>
                    <a:pt x="9370" y="15873"/>
                    <a:pt x="9942" y="16504"/>
                    <a:pt x="10597" y="17040"/>
                  </a:cubicBezTo>
                  <a:cubicBezTo>
                    <a:pt x="10990" y="17373"/>
                    <a:pt x="11454" y="17659"/>
                    <a:pt x="11895" y="17980"/>
                  </a:cubicBezTo>
                  <a:cubicBezTo>
                    <a:pt x="11883" y="16968"/>
                    <a:pt x="11871" y="15956"/>
                    <a:pt x="11871" y="14944"/>
                  </a:cubicBezTo>
                  <a:cubicBezTo>
                    <a:pt x="11406" y="14420"/>
                    <a:pt x="11037" y="13766"/>
                    <a:pt x="10656" y="13218"/>
                  </a:cubicBezTo>
                  <a:cubicBezTo>
                    <a:pt x="10120" y="12456"/>
                    <a:pt x="9632" y="11670"/>
                    <a:pt x="9144" y="10884"/>
                  </a:cubicBezTo>
                  <a:cubicBezTo>
                    <a:pt x="8974" y="10624"/>
                    <a:pt x="9236" y="10323"/>
                    <a:pt x="9488" y="10323"/>
                  </a:cubicBezTo>
                  <a:cubicBezTo>
                    <a:pt x="9570" y="10323"/>
                    <a:pt x="9651" y="10355"/>
                    <a:pt x="9716" y="10432"/>
                  </a:cubicBezTo>
                  <a:cubicBezTo>
                    <a:pt x="10287" y="11146"/>
                    <a:pt x="10871" y="11837"/>
                    <a:pt x="11418" y="12575"/>
                  </a:cubicBezTo>
                  <a:cubicBezTo>
                    <a:pt x="11561" y="12765"/>
                    <a:pt x="11716" y="12956"/>
                    <a:pt x="11859" y="13158"/>
                  </a:cubicBezTo>
                  <a:cubicBezTo>
                    <a:pt x="11859" y="11706"/>
                    <a:pt x="11871" y="10265"/>
                    <a:pt x="11906" y="8813"/>
                  </a:cubicBezTo>
                  <a:cubicBezTo>
                    <a:pt x="11692" y="8408"/>
                    <a:pt x="11525" y="7979"/>
                    <a:pt x="11287" y="7598"/>
                  </a:cubicBezTo>
                  <a:cubicBezTo>
                    <a:pt x="10871" y="6943"/>
                    <a:pt x="10371" y="6348"/>
                    <a:pt x="9811" y="5824"/>
                  </a:cubicBezTo>
                  <a:cubicBezTo>
                    <a:pt x="9525" y="5558"/>
                    <a:pt x="9786" y="5104"/>
                    <a:pt x="10107" y="5104"/>
                  </a:cubicBezTo>
                  <a:cubicBezTo>
                    <a:pt x="10174" y="5104"/>
                    <a:pt x="10243" y="5124"/>
                    <a:pt x="10311" y="5169"/>
                  </a:cubicBezTo>
                  <a:cubicBezTo>
                    <a:pt x="10954" y="5574"/>
                    <a:pt x="11514" y="6098"/>
                    <a:pt x="11966" y="6705"/>
                  </a:cubicBezTo>
                  <a:cubicBezTo>
                    <a:pt x="11978" y="6241"/>
                    <a:pt x="11990" y="5765"/>
                    <a:pt x="12014" y="5300"/>
                  </a:cubicBezTo>
                  <a:cubicBezTo>
                    <a:pt x="12025" y="5038"/>
                    <a:pt x="12225" y="4907"/>
                    <a:pt x="12424" y="4907"/>
                  </a:cubicBezTo>
                  <a:cubicBezTo>
                    <a:pt x="12624" y="4907"/>
                    <a:pt x="12823" y="5038"/>
                    <a:pt x="12835" y="5300"/>
                  </a:cubicBezTo>
                  <a:cubicBezTo>
                    <a:pt x="12883" y="6015"/>
                    <a:pt x="12918" y="6717"/>
                    <a:pt x="12954" y="7431"/>
                  </a:cubicBezTo>
                  <a:cubicBezTo>
                    <a:pt x="13288" y="6991"/>
                    <a:pt x="13645" y="6586"/>
                    <a:pt x="14038" y="6205"/>
                  </a:cubicBezTo>
                  <a:cubicBezTo>
                    <a:pt x="14117" y="6129"/>
                    <a:pt x="14207" y="6096"/>
                    <a:pt x="14294" y="6096"/>
                  </a:cubicBezTo>
                  <a:cubicBezTo>
                    <a:pt x="14546" y="6096"/>
                    <a:pt x="14769" y="6371"/>
                    <a:pt x="14609" y="6646"/>
                  </a:cubicBezTo>
                  <a:cubicBezTo>
                    <a:pt x="14347" y="7122"/>
                    <a:pt x="14050" y="7586"/>
                    <a:pt x="13716" y="8015"/>
                  </a:cubicBezTo>
                  <a:cubicBezTo>
                    <a:pt x="13502" y="8312"/>
                    <a:pt x="13288" y="8670"/>
                    <a:pt x="13026" y="8967"/>
                  </a:cubicBezTo>
                  <a:cubicBezTo>
                    <a:pt x="13085" y="10253"/>
                    <a:pt x="13133" y="11539"/>
                    <a:pt x="13180" y="12837"/>
                  </a:cubicBezTo>
                  <a:cubicBezTo>
                    <a:pt x="13597" y="12218"/>
                    <a:pt x="14109" y="11658"/>
                    <a:pt x="14692" y="11182"/>
                  </a:cubicBezTo>
                  <a:cubicBezTo>
                    <a:pt x="14787" y="11108"/>
                    <a:pt x="14896" y="11075"/>
                    <a:pt x="15002" y="11075"/>
                  </a:cubicBezTo>
                  <a:cubicBezTo>
                    <a:pt x="15321" y="11075"/>
                    <a:pt x="15612" y="11372"/>
                    <a:pt x="15407" y="11730"/>
                  </a:cubicBezTo>
                  <a:cubicBezTo>
                    <a:pt x="15109" y="12230"/>
                    <a:pt x="14728" y="12682"/>
                    <a:pt x="14395" y="13158"/>
                  </a:cubicBezTo>
                  <a:cubicBezTo>
                    <a:pt x="14050" y="13646"/>
                    <a:pt x="13776" y="14111"/>
                    <a:pt x="13419" y="14563"/>
                  </a:cubicBezTo>
                  <a:cubicBezTo>
                    <a:pt x="13371" y="14623"/>
                    <a:pt x="13299" y="14670"/>
                    <a:pt x="13228" y="14706"/>
                  </a:cubicBezTo>
                  <a:cubicBezTo>
                    <a:pt x="13252" y="15599"/>
                    <a:pt x="13276" y="16492"/>
                    <a:pt x="13299" y="17385"/>
                  </a:cubicBezTo>
                  <a:cubicBezTo>
                    <a:pt x="13419" y="17266"/>
                    <a:pt x="13538" y="17147"/>
                    <a:pt x="13669" y="17028"/>
                  </a:cubicBezTo>
                  <a:cubicBezTo>
                    <a:pt x="14300" y="16433"/>
                    <a:pt x="15002" y="15944"/>
                    <a:pt x="15633" y="15337"/>
                  </a:cubicBezTo>
                  <a:cubicBezTo>
                    <a:pt x="15723" y="15250"/>
                    <a:pt x="15819" y="15213"/>
                    <a:pt x="15909" y="15213"/>
                  </a:cubicBezTo>
                  <a:cubicBezTo>
                    <a:pt x="16200" y="15213"/>
                    <a:pt x="16429" y="15597"/>
                    <a:pt x="16193" y="15897"/>
                  </a:cubicBezTo>
                  <a:cubicBezTo>
                    <a:pt x="15645" y="16587"/>
                    <a:pt x="15228" y="17373"/>
                    <a:pt x="14681" y="18040"/>
                  </a:cubicBezTo>
                  <a:cubicBezTo>
                    <a:pt x="14252" y="18564"/>
                    <a:pt x="13811" y="19100"/>
                    <a:pt x="13335" y="19588"/>
                  </a:cubicBezTo>
                  <a:cubicBezTo>
                    <a:pt x="13371" y="21135"/>
                    <a:pt x="13395" y="22683"/>
                    <a:pt x="13430" y="24231"/>
                  </a:cubicBezTo>
                  <a:lnTo>
                    <a:pt x="13442" y="24660"/>
                  </a:lnTo>
                  <a:cubicBezTo>
                    <a:pt x="13800" y="24195"/>
                    <a:pt x="14204" y="23767"/>
                    <a:pt x="14645" y="23386"/>
                  </a:cubicBezTo>
                  <a:cubicBezTo>
                    <a:pt x="15104" y="22971"/>
                    <a:pt x="15795" y="22294"/>
                    <a:pt x="16460" y="22294"/>
                  </a:cubicBezTo>
                  <a:cubicBezTo>
                    <a:pt x="16502" y="22294"/>
                    <a:pt x="16544" y="22297"/>
                    <a:pt x="16586" y="22302"/>
                  </a:cubicBezTo>
                  <a:cubicBezTo>
                    <a:pt x="16740" y="22302"/>
                    <a:pt x="16859" y="22457"/>
                    <a:pt x="16812" y="22600"/>
                  </a:cubicBezTo>
                  <a:cubicBezTo>
                    <a:pt x="16669" y="23255"/>
                    <a:pt x="15883" y="23719"/>
                    <a:pt x="15407" y="24136"/>
                  </a:cubicBezTo>
                  <a:cubicBezTo>
                    <a:pt x="14788" y="24684"/>
                    <a:pt x="14216" y="25255"/>
                    <a:pt x="13573" y="25767"/>
                  </a:cubicBezTo>
                  <a:cubicBezTo>
                    <a:pt x="13538" y="25791"/>
                    <a:pt x="13502" y="25815"/>
                    <a:pt x="13466" y="25827"/>
                  </a:cubicBezTo>
                  <a:cubicBezTo>
                    <a:pt x="13466" y="25946"/>
                    <a:pt x="13466" y="26077"/>
                    <a:pt x="13466" y="26196"/>
                  </a:cubicBezTo>
                  <a:cubicBezTo>
                    <a:pt x="13692" y="26029"/>
                    <a:pt x="13919" y="25886"/>
                    <a:pt x="14169" y="25779"/>
                  </a:cubicBezTo>
                  <a:cubicBezTo>
                    <a:pt x="14473" y="25644"/>
                    <a:pt x="14956" y="25449"/>
                    <a:pt x="15361" y="25449"/>
                  </a:cubicBezTo>
                  <a:cubicBezTo>
                    <a:pt x="15526" y="25449"/>
                    <a:pt x="15679" y="25482"/>
                    <a:pt x="15800" y="25565"/>
                  </a:cubicBezTo>
                  <a:cubicBezTo>
                    <a:pt x="15883" y="25612"/>
                    <a:pt x="15919" y="25707"/>
                    <a:pt x="15895" y="25791"/>
                  </a:cubicBezTo>
                  <a:cubicBezTo>
                    <a:pt x="15728" y="26231"/>
                    <a:pt x="15133" y="26458"/>
                    <a:pt x="14764" y="26696"/>
                  </a:cubicBezTo>
                  <a:cubicBezTo>
                    <a:pt x="14383" y="26934"/>
                    <a:pt x="14014" y="27148"/>
                    <a:pt x="13657" y="27351"/>
                  </a:cubicBezTo>
                  <a:cubicBezTo>
                    <a:pt x="13633" y="27458"/>
                    <a:pt x="13573" y="27553"/>
                    <a:pt x="13502" y="27624"/>
                  </a:cubicBezTo>
                  <a:cubicBezTo>
                    <a:pt x="13502" y="27779"/>
                    <a:pt x="13514" y="27934"/>
                    <a:pt x="13514" y="28089"/>
                  </a:cubicBezTo>
                  <a:cubicBezTo>
                    <a:pt x="13756" y="28092"/>
                    <a:pt x="13998" y="28094"/>
                    <a:pt x="14241" y="28094"/>
                  </a:cubicBezTo>
                  <a:cubicBezTo>
                    <a:pt x="17152" y="28094"/>
                    <a:pt x="20051" y="27830"/>
                    <a:pt x="22920" y="27291"/>
                  </a:cubicBezTo>
                  <a:cubicBezTo>
                    <a:pt x="24241" y="27065"/>
                    <a:pt x="24646" y="25422"/>
                    <a:pt x="24098" y="24386"/>
                  </a:cubicBezTo>
                  <a:cubicBezTo>
                    <a:pt x="20431" y="17349"/>
                    <a:pt x="16800" y="10241"/>
                    <a:pt x="14252" y="2717"/>
                  </a:cubicBezTo>
                  <a:cubicBezTo>
                    <a:pt x="14216" y="2467"/>
                    <a:pt x="14133" y="2228"/>
                    <a:pt x="14014" y="2002"/>
                  </a:cubicBezTo>
                  <a:lnTo>
                    <a:pt x="13954" y="1812"/>
                  </a:lnTo>
                  <a:cubicBezTo>
                    <a:pt x="13706" y="933"/>
                    <a:pt x="12904" y="342"/>
                    <a:pt x="12011" y="342"/>
                  </a:cubicBezTo>
                  <a:cubicBezTo>
                    <a:pt x="11960" y="342"/>
                    <a:pt x="11910" y="343"/>
                    <a:pt x="11859" y="347"/>
                  </a:cubicBezTo>
                  <a:cubicBezTo>
                    <a:pt x="11545" y="118"/>
                    <a:pt x="11169" y="1"/>
                    <a:pt x="1079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5605" y="4236093"/>
              <a:ext cx="294847" cy="1241870"/>
            </a:xfrm>
            <a:custGeom>
              <a:rect b="b" l="l" r="r" t="t"/>
              <a:pathLst>
                <a:path extrusionOk="0" h="38763" w="9082">
                  <a:moveTo>
                    <a:pt x="4645" y="0"/>
                  </a:moveTo>
                  <a:cubicBezTo>
                    <a:pt x="4444" y="0"/>
                    <a:pt x="4242" y="131"/>
                    <a:pt x="4224" y="393"/>
                  </a:cubicBezTo>
                  <a:cubicBezTo>
                    <a:pt x="4212" y="857"/>
                    <a:pt x="4200" y="1322"/>
                    <a:pt x="4188" y="1786"/>
                  </a:cubicBezTo>
                  <a:cubicBezTo>
                    <a:pt x="3724" y="1179"/>
                    <a:pt x="3176" y="655"/>
                    <a:pt x="2533" y="250"/>
                  </a:cubicBezTo>
                  <a:cubicBezTo>
                    <a:pt x="2465" y="205"/>
                    <a:pt x="2396" y="185"/>
                    <a:pt x="2330" y="185"/>
                  </a:cubicBezTo>
                  <a:cubicBezTo>
                    <a:pt x="2011" y="185"/>
                    <a:pt x="1757" y="639"/>
                    <a:pt x="2033" y="905"/>
                  </a:cubicBezTo>
                  <a:cubicBezTo>
                    <a:pt x="2593" y="1429"/>
                    <a:pt x="3093" y="2024"/>
                    <a:pt x="3509" y="2679"/>
                  </a:cubicBezTo>
                  <a:cubicBezTo>
                    <a:pt x="3759" y="3060"/>
                    <a:pt x="3914" y="3501"/>
                    <a:pt x="4128" y="3894"/>
                  </a:cubicBezTo>
                  <a:cubicBezTo>
                    <a:pt x="4105" y="5346"/>
                    <a:pt x="4093" y="6787"/>
                    <a:pt x="4081" y="8239"/>
                  </a:cubicBezTo>
                  <a:cubicBezTo>
                    <a:pt x="3938" y="8049"/>
                    <a:pt x="3771" y="7846"/>
                    <a:pt x="3640" y="7656"/>
                  </a:cubicBezTo>
                  <a:cubicBezTo>
                    <a:pt x="3093" y="6930"/>
                    <a:pt x="2509" y="6227"/>
                    <a:pt x="1938" y="5525"/>
                  </a:cubicBezTo>
                  <a:cubicBezTo>
                    <a:pt x="1871" y="5443"/>
                    <a:pt x="1788" y="5409"/>
                    <a:pt x="1705" y="5409"/>
                  </a:cubicBezTo>
                  <a:cubicBezTo>
                    <a:pt x="1458" y="5409"/>
                    <a:pt x="1206" y="5707"/>
                    <a:pt x="1366" y="5965"/>
                  </a:cubicBezTo>
                  <a:cubicBezTo>
                    <a:pt x="1866" y="6751"/>
                    <a:pt x="2354" y="7537"/>
                    <a:pt x="2878" y="8299"/>
                  </a:cubicBezTo>
                  <a:cubicBezTo>
                    <a:pt x="3271" y="8847"/>
                    <a:pt x="3628" y="9513"/>
                    <a:pt x="4093" y="10025"/>
                  </a:cubicBezTo>
                  <a:cubicBezTo>
                    <a:pt x="4093" y="11037"/>
                    <a:pt x="4105" y="12049"/>
                    <a:pt x="4117" y="13061"/>
                  </a:cubicBezTo>
                  <a:cubicBezTo>
                    <a:pt x="3688" y="12752"/>
                    <a:pt x="3224" y="12454"/>
                    <a:pt x="2819" y="12121"/>
                  </a:cubicBezTo>
                  <a:cubicBezTo>
                    <a:pt x="2176" y="11585"/>
                    <a:pt x="1592" y="10954"/>
                    <a:pt x="878" y="10501"/>
                  </a:cubicBezTo>
                  <a:cubicBezTo>
                    <a:pt x="805" y="10455"/>
                    <a:pt x="729" y="10434"/>
                    <a:pt x="657" y="10434"/>
                  </a:cubicBezTo>
                  <a:cubicBezTo>
                    <a:pt x="343" y="10434"/>
                    <a:pt x="85" y="10823"/>
                    <a:pt x="259" y="11133"/>
                  </a:cubicBezTo>
                  <a:cubicBezTo>
                    <a:pt x="699" y="11954"/>
                    <a:pt x="1438" y="12585"/>
                    <a:pt x="2116" y="13192"/>
                  </a:cubicBezTo>
                  <a:cubicBezTo>
                    <a:pt x="2676" y="13680"/>
                    <a:pt x="3271" y="14240"/>
                    <a:pt x="3938" y="14597"/>
                  </a:cubicBezTo>
                  <a:cubicBezTo>
                    <a:pt x="3950" y="14764"/>
                    <a:pt x="4021" y="14931"/>
                    <a:pt x="4140" y="15050"/>
                  </a:cubicBezTo>
                  <a:cubicBezTo>
                    <a:pt x="4152" y="16240"/>
                    <a:pt x="4176" y="17431"/>
                    <a:pt x="4200" y="18622"/>
                  </a:cubicBezTo>
                  <a:cubicBezTo>
                    <a:pt x="3962" y="18502"/>
                    <a:pt x="3736" y="18383"/>
                    <a:pt x="3557" y="18264"/>
                  </a:cubicBezTo>
                  <a:cubicBezTo>
                    <a:pt x="2664" y="17693"/>
                    <a:pt x="1819" y="17050"/>
                    <a:pt x="1021" y="16336"/>
                  </a:cubicBezTo>
                  <a:cubicBezTo>
                    <a:pt x="919" y="16242"/>
                    <a:pt x="807" y="16202"/>
                    <a:pt x="699" y="16202"/>
                  </a:cubicBezTo>
                  <a:cubicBezTo>
                    <a:pt x="325" y="16202"/>
                    <a:pt x="1" y="16675"/>
                    <a:pt x="342" y="17026"/>
                  </a:cubicBezTo>
                  <a:cubicBezTo>
                    <a:pt x="1080" y="17776"/>
                    <a:pt x="1866" y="18479"/>
                    <a:pt x="2723" y="19110"/>
                  </a:cubicBezTo>
                  <a:cubicBezTo>
                    <a:pt x="3104" y="19384"/>
                    <a:pt x="3664" y="19860"/>
                    <a:pt x="4224" y="20098"/>
                  </a:cubicBezTo>
                  <a:lnTo>
                    <a:pt x="4247" y="21027"/>
                  </a:lnTo>
                  <a:cubicBezTo>
                    <a:pt x="3235" y="20550"/>
                    <a:pt x="2164" y="20169"/>
                    <a:pt x="1176" y="19765"/>
                  </a:cubicBezTo>
                  <a:cubicBezTo>
                    <a:pt x="1126" y="19745"/>
                    <a:pt x="1079" y="19736"/>
                    <a:pt x="1035" y="19736"/>
                  </a:cubicBezTo>
                  <a:cubicBezTo>
                    <a:pt x="674" y="19736"/>
                    <a:pt x="504" y="20325"/>
                    <a:pt x="854" y="20527"/>
                  </a:cubicBezTo>
                  <a:cubicBezTo>
                    <a:pt x="1950" y="21169"/>
                    <a:pt x="3081" y="21920"/>
                    <a:pt x="4271" y="22455"/>
                  </a:cubicBezTo>
                  <a:cubicBezTo>
                    <a:pt x="4271" y="22682"/>
                    <a:pt x="4283" y="22896"/>
                    <a:pt x="4283" y="23122"/>
                  </a:cubicBezTo>
                  <a:cubicBezTo>
                    <a:pt x="4319" y="25110"/>
                    <a:pt x="4367" y="27087"/>
                    <a:pt x="4402" y="29075"/>
                  </a:cubicBezTo>
                  <a:cubicBezTo>
                    <a:pt x="4426" y="30671"/>
                    <a:pt x="4509" y="32266"/>
                    <a:pt x="4581" y="33861"/>
                  </a:cubicBezTo>
                  <a:cubicBezTo>
                    <a:pt x="4640" y="35374"/>
                    <a:pt x="4617" y="36909"/>
                    <a:pt x="4867" y="38398"/>
                  </a:cubicBezTo>
                  <a:cubicBezTo>
                    <a:pt x="4907" y="38655"/>
                    <a:pt x="5079" y="38762"/>
                    <a:pt x="5269" y="38762"/>
                  </a:cubicBezTo>
                  <a:cubicBezTo>
                    <a:pt x="5529" y="38762"/>
                    <a:pt x="5820" y="38562"/>
                    <a:pt x="5855" y="38267"/>
                  </a:cubicBezTo>
                  <a:cubicBezTo>
                    <a:pt x="6033" y="36695"/>
                    <a:pt x="5914" y="35076"/>
                    <a:pt x="5902" y="33492"/>
                  </a:cubicBezTo>
                  <a:cubicBezTo>
                    <a:pt x="5902" y="31909"/>
                    <a:pt x="5902" y="30302"/>
                    <a:pt x="5867" y="28706"/>
                  </a:cubicBezTo>
                  <a:cubicBezTo>
                    <a:pt x="5819" y="26873"/>
                    <a:pt x="5783" y="25027"/>
                    <a:pt x="5748" y="23182"/>
                  </a:cubicBezTo>
                  <a:cubicBezTo>
                    <a:pt x="5748" y="23039"/>
                    <a:pt x="5748" y="22884"/>
                    <a:pt x="5736" y="22729"/>
                  </a:cubicBezTo>
                  <a:cubicBezTo>
                    <a:pt x="5807" y="22646"/>
                    <a:pt x="5855" y="22551"/>
                    <a:pt x="5879" y="22443"/>
                  </a:cubicBezTo>
                  <a:cubicBezTo>
                    <a:pt x="6248" y="22229"/>
                    <a:pt x="6617" y="22027"/>
                    <a:pt x="6986" y="21789"/>
                  </a:cubicBezTo>
                  <a:cubicBezTo>
                    <a:pt x="7355" y="21562"/>
                    <a:pt x="7950" y="21324"/>
                    <a:pt x="8117" y="20884"/>
                  </a:cubicBezTo>
                  <a:cubicBezTo>
                    <a:pt x="8141" y="20800"/>
                    <a:pt x="8105" y="20705"/>
                    <a:pt x="8022" y="20657"/>
                  </a:cubicBezTo>
                  <a:cubicBezTo>
                    <a:pt x="7900" y="20571"/>
                    <a:pt x="7747" y="20536"/>
                    <a:pt x="7580" y="20536"/>
                  </a:cubicBezTo>
                  <a:cubicBezTo>
                    <a:pt x="7176" y="20536"/>
                    <a:pt x="6694" y="20737"/>
                    <a:pt x="6391" y="20872"/>
                  </a:cubicBezTo>
                  <a:cubicBezTo>
                    <a:pt x="6141" y="20979"/>
                    <a:pt x="5914" y="21122"/>
                    <a:pt x="5688" y="21289"/>
                  </a:cubicBezTo>
                  <a:cubicBezTo>
                    <a:pt x="5688" y="21169"/>
                    <a:pt x="5688" y="21038"/>
                    <a:pt x="5688" y="20919"/>
                  </a:cubicBezTo>
                  <a:cubicBezTo>
                    <a:pt x="5724" y="20908"/>
                    <a:pt x="5760" y="20884"/>
                    <a:pt x="5795" y="20860"/>
                  </a:cubicBezTo>
                  <a:cubicBezTo>
                    <a:pt x="6438" y="20348"/>
                    <a:pt x="7010" y="19776"/>
                    <a:pt x="7629" y="19229"/>
                  </a:cubicBezTo>
                  <a:cubicBezTo>
                    <a:pt x="8105" y="18812"/>
                    <a:pt x="8891" y="18348"/>
                    <a:pt x="9034" y="17705"/>
                  </a:cubicBezTo>
                  <a:cubicBezTo>
                    <a:pt x="9081" y="17550"/>
                    <a:pt x="8962" y="17395"/>
                    <a:pt x="8808" y="17395"/>
                  </a:cubicBezTo>
                  <a:cubicBezTo>
                    <a:pt x="8770" y="17391"/>
                    <a:pt x="8732" y="17389"/>
                    <a:pt x="8695" y="17389"/>
                  </a:cubicBezTo>
                  <a:cubicBezTo>
                    <a:pt x="8026" y="17389"/>
                    <a:pt x="7329" y="18062"/>
                    <a:pt x="6867" y="18479"/>
                  </a:cubicBezTo>
                  <a:cubicBezTo>
                    <a:pt x="6426" y="18860"/>
                    <a:pt x="6022" y="19288"/>
                    <a:pt x="5664" y="19753"/>
                  </a:cubicBezTo>
                  <a:lnTo>
                    <a:pt x="5652" y="19324"/>
                  </a:lnTo>
                  <a:cubicBezTo>
                    <a:pt x="5617" y="17776"/>
                    <a:pt x="5593" y="16228"/>
                    <a:pt x="5557" y="14692"/>
                  </a:cubicBezTo>
                  <a:cubicBezTo>
                    <a:pt x="6033" y="14192"/>
                    <a:pt x="6474" y="13657"/>
                    <a:pt x="6903" y="13133"/>
                  </a:cubicBezTo>
                  <a:cubicBezTo>
                    <a:pt x="7450" y="12466"/>
                    <a:pt x="7867" y="11680"/>
                    <a:pt x="8415" y="10990"/>
                  </a:cubicBezTo>
                  <a:cubicBezTo>
                    <a:pt x="8651" y="10690"/>
                    <a:pt x="8422" y="10306"/>
                    <a:pt x="8131" y="10306"/>
                  </a:cubicBezTo>
                  <a:cubicBezTo>
                    <a:pt x="8041" y="10306"/>
                    <a:pt x="7945" y="10343"/>
                    <a:pt x="7855" y="10430"/>
                  </a:cubicBezTo>
                  <a:cubicBezTo>
                    <a:pt x="7224" y="11037"/>
                    <a:pt x="6510" y="11525"/>
                    <a:pt x="5891" y="12121"/>
                  </a:cubicBezTo>
                  <a:cubicBezTo>
                    <a:pt x="5760" y="12240"/>
                    <a:pt x="5641" y="12359"/>
                    <a:pt x="5521" y="12478"/>
                  </a:cubicBezTo>
                  <a:cubicBezTo>
                    <a:pt x="5498" y="11585"/>
                    <a:pt x="5474" y="10692"/>
                    <a:pt x="5450" y="9799"/>
                  </a:cubicBezTo>
                  <a:cubicBezTo>
                    <a:pt x="5521" y="9763"/>
                    <a:pt x="5593" y="9716"/>
                    <a:pt x="5641" y="9656"/>
                  </a:cubicBezTo>
                  <a:cubicBezTo>
                    <a:pt x="5998" y="9204"/>
                    <a:pt x="6283" y="8716"/>
                    <a:pt x="6617" y="8251"/>
                  </a:cubicBezTo>
                  <a:cubicBezTo>
                    <a:pt x="6938" y="7787"/>
                    <a:pt x="7319" y="7323"/>
                    <a:pt x="7629" y="6822"/>
                  </a:cubicBezTo>
                  <a:cubicBezTo>
                    <a:pt x="7834" y="6465"/>
                    <a:pt x="7543" y="6168"/>
                    <a:pt x="7224" y="6168"/>
                  </a:cubicBezTo>
                  <a:cubicBezTo>
                    <a:pt x="7118" y="6168"/>
                    <a:pt x="7009" y="6201"/>
                    <a:pt x="6914" y="6275"/>
                  </a:cubicBezTo>
                  <a:cubicBezTo>
                    <a:pt x="6331" y="6751"/>
                    <a:pt x="5819" y="7299"/>
                    <a:pt x="5402" y="7918"/>
                  </a:cubicBezTo>
                  <a:cubicBezTo>
                    <a:pt x="5355" y="6632"/>
                    <a:pt x="5307" y="5334"/>
                    <a:pt x="5248" y="4048"/>
                  </a:cubicBezTo>
                  <a:cubicBezTo>
                    <a:pt x="5510" y="3751"/>
                    <a:pt x="5724" y="3393"/>
                    <a:pt x="5938" y="3096"/>
                  </a:cubicBezTo>
                  <a:cubicBezTo>
                    <a:pt x="6272" y="2667"/>
                    <a:pt x="6569" y="2203"/>
                    <a:pt x="6831" y="1727"/>
                  </a:cubicBezTo>
                  <a:cubicBezTo>
                    <a:pt x="6991" y="1452"/>
                    <a:pt x="6768" y="1177"/>
                    <a:pt x="6516" y="1177"/>
                  </a:cubicBezTo>
                  <a:cubicBezTo>
                    <a:pt x="6429" y="1177"/>
                    <a:pt x="6339" y="1210"/>
                    <a:pt x="6260" y="1286"/>
                  </a:cubicBezTo>
                  <a:cubicBezTo>
                    <a:pt x="5867" y="1667"/>
                    <a:pt x="5510" y="2072"/>
                    <a:pt x="5176" y="2512"/>
                  </a:cubicBezTo>
                  <a:cubicBezTo>
                    <a:pt x="5140" y="1810"/>
                    <a:pt x="5105" y="1096"/>
                    <a:pt x="5057" y="393"/>
                  </a:cubicBezTo>
                  <a:cubicBezTo>
                    <a:pt x="5045" y="131"/>
                    <a:pt x="4846" y="0"/>
                    <a:pt x="4645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-555613" y="2679551"/>
              <a:ext cx="561645" cy="667021"/>
            </a:xfrm>
            <a:custGeom>
              <a:rect b="b" l="l" r="r" t="t"/>
              <a:pathLst>
                <a:path extrusionOk="0" h="20820" w="17300">
                  <a:moveTo>
                    <a:pt x="7593" y="0"/>
                  </a:moveTo>
                  <a:cubicBezTo>
                    <a:pt x="4870" y="0"/>
                    <a:pt x="2251" y="1359"/>
                    <a:pt x="1036" y="4127"/>
                  </a:cubicBezTo>
                  <a:cubicBezTo>
                    <a:pt x="167" y="6104"/>
                    <a:pt x="0" y="8295"/>
                    <a:pt x="167" y="10426"/>
                  </a:cubicBezTo>
                  <a:cubicBezTo>
                    <a:pt x="191" y="10581"/>
                    <a:pt x="203" y="10747"/>
                    <a:pt x="214" y="10914"/>
                  </a:cubicBezTo>
                  <a:cubicBezTo>
                    <a:pt x="84" y="12438"/>
                    <a:pt x="393" y="13986"/>
                    <a:pt x="1096" y="15355"/>
                  </a:cubicBezTo>
                  <a:cubicBezTo>
                    <a:pt x="1322" y="16034"/>
                    <a:pt x="1608" y="16688"/>
                    <a:pt x="1953" y="17319"/>
                  </a:cubicBezTo>
                  <a:cubicBezTo>
                    <a:pt x="3048" y="19320"/>
                    <a:pt x="5072" y="20629"/>
                    <a:pt x="7346" y="20820"/>
                  </a:cubicBezTo>
                  <a:cubicBezTo>
                    <a:pt x="7346" y="20058"/>
                    <a:pt x="7346" y="19296"/>
                    <a:pt x="7358" y="18534"/>
                  </a:cubicBezTo>
                  <a:cubicBezTo>
                    <a:pt x="7263" y="18522"/>
                    <a:pt x="7180" y="18486"/>
                    <a:pt x="7108" y="18427"/>
                  </a:cubicBezTo>
                  <a:cubicBezTo>
                    <a:pt x="6561" y="17927"/>
                    <a:pt x="6251" y="17248"/>
                    <a:pt x="5763" y="16688"/>
                  </a:cubicBezTo>
                  <a:cubicBezTo>
                    <a:pt x="5287" y="16117"/>
                    <a:pt x="4763" y="15593"/>
                    <a:pt x="4191" y="15117"/>
                  </a:cubicBezTo>
                  <a:cubicBezTo>
                    <a:pt x="3874" y="14861"/>
                    <a:pt x="4182" y="14464"/>
                    <a:pt x="4509" y="14464"/>
                  </a:cubicBezTo>
                  <a:cubicBezTo>
                    <a:pt x="4562" y="14464"/>
                    <a:pt x="4616" y="14474"/>
                    <a:pt x="4667" y="14498"/>
                  </a:cubicBezTo>
                  <a:cubicBezTo>
                    <a:pt x="5668" y="14974"/>
                    <a:pt x="6787" y="15772"/>
                    <a:pt x="7382" y="16807"/>
                  </a:cubicBezTo>
                  <a:cubicBezTo>
                    <a:pt x="7394" y="16212"/>
                    <a:pt x="7406" y="15617"/>
                    <a:pt x="7418" y="15022"/>
                  </a:cubicBezTo>
                  <a:cubicBezTo>
                    <a:pt x="6930" y="14617"/>
                    <a:pt x="6561" y="13902"/>
                    <a:pt x="6227" y="13450"/>
                  </a:cubicBezTo>
                  <a:cubicBezTo>
                    <a:pt x="5572" y="12581"/>
                    <a:pt x="4941" y="11712"/>
                    <a:pt x="4370" y="10783"/>
                  </a:cubicBezTo>
                  <a:cubicBezTo>
                    <a:pt x="4183" y="10489"/>
                    <a:pt x="4462" y="10155"/>
                    <a:pt x="4744" y="10155"/>
                  </a:cubicBezTo>
                  <a:cubicBezTo>
                    <a:pt x="4839" y="10155"/>
                    <a:pt x="4935" y="10193"/>
                    <a:pt x="5013" y="10283"/>
                  </a:cubicBezTo>
                  <a:cubicBezTo>
                    <a:pt x="5727" y="11104"/>
                    <a:pt x="6406" y="11938"/>
                    <a:pt x="7096" y="12783"/>
                  </a:cubicBezTo>
                  <a:cubicBezTo>
                    <a:pt x="7203" y="12914"/>
                    <a:pt x="7334" y="13045"/>
                    <a:pt x="7465" y="13188"/>
                  </a:cubicBezTo>
                  <a:cubicBezTo>
                    <a:pt x="7489" y="12462"/>
                    <a:pt x="7513" y="11747"/>
                    <a:pt x="7537" y="11021"/>
                  </a:cubicBezTo>
                  <a:cubicBezTo>
                    <a:pt x="6406" y="9045"/>
                    <a:pt x="5429" y="6973"/>
                    <a:pt x="4620" y="4842"/>
                  </a:cubicBezTo>
                  <a:cubicBezTo>
                    <a:pt x="4494" y="4512"/>
                    <a:pt x="4804" y="4260"/>
                    <a:pt x="5098" y="4260"/>
                  </a:cubicBezTo>
                  <a:cubicBezTo>
                    <a:pt x="5249" y="4260"/>
                    <a:pt x="5396" y="4327"/>
                    <a:pt x="5477" y="4485"/>
                  </a:cubicBezTo>
                  <a:cubicBezTo>
                    <a:pt x="6406" y="6235"/>
                    <a:pt x="7370" y="7973"/>
                    <a:pt x="8394" y="9676"/>
                  </a:cubicBezTo>
                  <a:lnTo>
                    <a:pt x="9620" y="7390"/>
                  </a:lnTo>
                  <a:cubicBezTo>
                    <a:pt x="10109" y="6497"/>
                    <a:pt x="10573" y="5235"/>
                    <a:pt x="11502" y="4746"/>
                  </a:cubicBezTo>
                  <a:cubicBezTo>
                    <a:pt x="11564" y="4712"/>
                    <a:pt x="11631" y="4697"/>
                    <a:pt x="11696" y="4697"/>
                  </a:cubicBezTo>
                  <a:cubicBezTo>
                    <a:pt x="11904" y="4697"/>
                    <a:pt x="12097" y="4856"/>
                    <a:pt x="12097" y="5092"/>
                  </a:cubicBezTo>
                  <a:cubicBezTo>
                    <a:pt x="12192" y="6139"/>
                    <a:pt x="11371" y="7247"/>
                    <a:pt x="10894" y="8128"/>
                  </a:cubicBezTo>
                  <a:cubicBezTo>
                    <a:pt x="10287" y="9259"/>
                    <a:pt x="9668" y="10378"/>
                    <a:pt x="9061" y="11509"/>
                  </a:cubicBezTo>
                  <a:cubicBezTo>
                    <a:pt x="8954" y="11700"/>
                    <a:pt x="8763" y="11819"/>
                    <a:pt x="8549" y="11854"/>
                  </a:cubicBezTo>
                  <a:cubicBezTo>
                    <a:pt x="8549" y="12521"/>
                    <a:pt x="8537" y="13188"/>
                    <a:pt x="8525" y="13855"/>
                  </a:cubicBezTo>
                  <a:cubicBezTo>
                    <a:pt x="9204" y="13390"/>
                    <a:pt x="9847" y="12878"/>
                    <a:pt x="10454" y="12343"/>
                  </a:cubicBezTo>
                  <a:cubicBezTo>
                    <a:pt x="10942" y="11913"/>
                    <a:pt x="11487" y="10972"/>
                    <a:pt x="12200" y="10972"/>
                  </a:cubicBezTo>
                  <a:cubicBezTo>
                    <a:pt x="12217" y="10972"/>
                    <a:pt x="12234" y="10972"/>
                    <a:pt x="12252" y="10973"/>
                  </a:cubicBezTo>
                  <a:cubicBezTo>
                    <a:pt x="12395" y="10973"/>
                    <a:pt x="12514" y="11069"/>
                    <a:pt x="12561" y="11212"/>
                  </a:cubicBezTo>
                  <a:cubicBezTo>
                    <a:pt x="12752" y="12069"/>
                    <a:pt x="11585" y="12807"/>
                    <a:pt x="11002" y="13283"/>
                  </a:cubicBezTo>
                  <a:cubicBezTo>
                    <a:pt x="10263" y="13902"/>
                    <a:pt x="9430" y="14391"/>
                    <a:pt x="8525" y="14748"/>
                  </a:cubicBezTo>
                  <a:cubicBezTo>
                    <a:pt x="8525" y="16772"/>
                    <a:pt x="8549" y="18796"/>
                    <a:pt x="8573" y="20808"/>
                  </a:cubicBezTo>
                  <a:cubicBezTo>
                    <a:pt x="8942" y="20784"/>
                    <a:pt x="9311" y="20725"/>
                    <a:pt x="9656" y="20629"/>
                  </a:cubicBezTo>
                  <a:cubicBezTo>
                    <a:pt x="9692" y="19939"/>
                    <a:pt x="9787" y="19236"/>
                    <a:pt x="9966" y="18558"/>
                  </a:cubicBezTo>
                  <a:cubicBezTo>
                    <a:pt x="10168" y="17450"/>
                    <a:pt x="10585" y="16379"/>
                    <a:pt x="11204" y="15438"/>
                  </a:cubicBezTo>
                  <a:cubicBezTo>
                    <a:pt x="11442" y="14855"/>
                    <a:pt x="11764" y="14319"/>
                    <a:pt x="12156" y="13831"/>
                  </a:cubicBezTo>
                  <a:cubicBezTo>
                    <a:pt x="13228" y="12521"/>
                    <a:pt x="14871" y="11712"/>
                    <a:pt x="16550" y="11497"/>
                  </a:cubicBezTo>
                  <a:cubicBezTo>
                    <a:pt x="17300" y="7544"/>
                    <a:pt x="15562" y="3520"/>
                    <a:pt x="12168" y="1353"/>
                  </a:cubicBezTo>
                  <a:cubicBezTo>
                    <a:pt x="10777" y="455"/>
                    <a:pt x="9168" y="0"/>
                    <a:pt x="7593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-243300" y="3046284"/>
              <a:ext cx="501357" cy="481748"/>
            </a:xfrm>
            <a:custGeom>
              <a:rect b="b" l="l" r="r" t="t"/>
              <a:pathLst>
                <a:path extrusionOk="0" h="15037" w="15443">
                  <a:moveTo>
                    <a:pt x="7751" y="0"/>
                  </a:moveTo>
                  <a:cubicBezTo>
                    <a:pt x="7477" y="0"/>
                    <a:pt x="7203" y="17"/>
                    <a:pt x="6930" y="50"/>
                  </a:cubicBezTo>
                  <a:cubicBezTo>
                    <a:pt x="5251" y="265"/>
                    <a:pt x="3608" y="1074"/>
                    <a:pt x="2536" y="2384"/>
                  </a:cubicBezTo>
                  <a:cubicBezTo>
                    <a:pt x="2144" y="2872"/>
                    <a:pt x="1822" y="3408"/>
                    <a:pt x="1584" y="3991"/>
                  </a:cubicBezTo>
                  <a:cubicBezTo>
                    <a:pt x="965" y="4932"/>
                    <a:pt x="536" y="6003"/>
                    <a:pt x="346" y="7111"/>
                  </a:cubicBezTo>
                  <a:cubicBezTo>
                    <a:pt x="167" y="7789"/>
                    <a:pt x="60" y="8492"/>
                    <a:pt x="36" y="9182"/>
                  </a:cubicBezTo>
                  <a:cubicBezTo>
                    <a:pt x="0" y="10433"/>
                    <a:pt x="250" y="11659"/>
                    <a:pt x="965" y="12659"/>
                  </a:cubicBezTo>
                  <a:cubicBezTo>
                    <a:pt x="1608" y="12004"/>
                    <a:pt x="2275" y="11373"/>
                    <a:pt x="2917" y="10754"/>
                  </a:cubicBezTo>
                  <a:cubicBezTo>
                    <a:pt x="2572" y="9718"/>
                    <a:pt x="3418" y="8230"/>
                    <a:pt x="3656" y="7218"/>
                  </a:cubicBezTo>
                  <a:cubicBezTo>
                    <a:pt x="4013" y="5658"/>
                    <a:pt x="4251" y="4075"/>
                    <a:pt x="4370" y="2479"/>
                  </a:cubicBezTo>
                  <a:cubicBezTo>
                    <a:pt x="4400" y="2109"/>
                    <a:pt x="4685" y="1921"/>
                    <a:pt x="4963" y="1921"/>
                  </a:cubicBezTo>
                  <a:cubicBezTo>
                    <a:pt x="5238" y="1921"/>
                    <a:pt x="5507" y="2106"/>
                    <a:pt x="5513" y="2479"/>
                  </a:cubicBezTo>
                  <a:cubicBezTo>
                    <a:pt x="5573" y="4134"/>
                    <a:pt x="5418" y="5789"/>
                    <a:pt x="5061" y="7420"/>
                  </a:cubicBezTo>
                  <a:cubicBezTo>
                    <a:pt x="4965" y="7861"/>
                    <a:pt x="4870" y="8468"/>
                    <a:pt x="4715" y="9063"/>
                  </a:cubicBezTo>
                  <a:cubicBezTo>
                    <a:pt x="5049" y="8754"/>
                    <a:pt x="5382" y="8456"/>
                    <a:pt x="5727" y="8147"/>
                  </a:cubicBezTo>
                  <a:cubicBezTo>
                    <a:pt x="6418" y="7551"/>
                    <a:pt x="7108" y="6813"/>
                    <a:pt x="7918" y="6361"/>
                  </a:cubicBezTo>
                  <a:cubicBezTo>
                    <a:pt x="8120" y="5920"/>
                    <a:pt x="8275" y="5456"/>
                    <a:pt x="8406" y="4991"/>
                  </a:cubicBezTo>
                  <a:cubicBezTo>
                    <a:pt x="8513" y="4301"/>
                    <a:pt x="8561" y="3610"/>
                    <a:pt x="8537" y="2920"/>
                  </a:cubicBezTo>
                  <a:cubicBezTo>
                    <a:pt x="8537" y="2671"/>
                    <a:pt x="8707" y="2549"/>
                    <a:pt x="8889" y="2549"/>
                  </a:cubicBezTo>
                  <a:cubicBezTo>
                    <a:pt x="9048" y="2549"/>
                    <a:pt x="9215" y="2642"/>
                    <a:pt x="9287" y="2824"/>
                  </a:cubicBezTo>
                  <a:cubicBezTo>
                    <a:pt x="9644" y="3836"/>
                    <a:pt x="9668" y="4944"/>
                    <a:pt x="9383" y="5980"/>
                  </a:cubicBezTo>
                  <a:cubicBezTo>
                    <a:pt x="9413" y="5980"/>
                    <a:pt x="9443" y="5980"/>
                    <a:pt x="9474" y="5980"/>
                  </a:cubicBezTo>
                  <a:cubicBezTo>
                    <a:pt x="10049" y="5980"/>
                    <a:pt x="10614" y="5874"/>
                    <a:pt x="11157" y="5670"/>
                  </a:cubicBezTo>
                  <a:cubicBezTo>
                    <a:pt x="11221" y="5648"/>
                    <a:pt x="11284" y="5638"/>
                    <a:pt x="11343" y="5638"/>
                  </a:cubicBezTo>
                  <a:cubicBezTo>
                    <a:pt x="11895" y="5638"/>
                    <a:pt x="12181" y="6511"/>
                    <a:pt x="11633" y="6801"/>
                  </a:cubicBezTo>
                  <a:cubicBezTo>
                    <a:pt x="11082" y="7064"/>
                    <a:pt x="10477" y="7206"/>
                    <a:pt x="9869" y="7206"/>
                  </a:cubicBezTo>
                  <a:cubicBezTo>
                    <a:pt x="9623" y="7206"/>
                    <a:pt x="9376" y="7183"/>
                    <a:pt x="9133" y="7135"/>
                  </a:cubicBezTo>
                  <a:cubicBezTo>
                    <a:pt x="8632" y="7920"/>
                    <a:pt x="7811" y="8528"/>
                    <a:pt x="7073" y="9147"/>
                  </a:cubicBezTo>
                  <a:cubicBezTo>
                    <a:pt x="7930" y="9087"/>
                    <a:pt x="8799" y="9051"/>
                    <a:pt x="9644" y="8932"/>
                  </a:cubicBezTo>
                  <a:cubicBezTo>
                    <a:pt x="9717" y="8919"/>
                    <a:pt x="9796" y="8910"/>
                    <a:pt x="9875" y="8910"/>
                  </a:cubicBezTo>
                  <a:cubicBezTo>
                    <a:pt x="10069" y="8910"/>
                    <a:pt x="10268" y="8962"/>
                    <a:pt x="10395" y="9123"/>
                  </a:cubicBezTo>
                  <a:cubicBezTo>
                    <a:pt x="10597" y="9397"/>
                    <a:pt x="10716" y="9528"/>
                    <a:pt x="10585" y="9873"/>
                  </a:cubicBezTo>
                  <a:cubicBezTo>
                    <a:pt x="10490" y="10183"/>
                    <a:pt x="10192" y="10409"/>
                    <a:pt x="9859" y="10433"/>
                  </a:cubicBezTo>
                  <a:cubicBezTo>
                    <a:pt x="8780" y="10569"/>
                    <a:pt x="7597" y="10739"/>
                    <a:pt x="6443" y="10739"/>
                  </a:cubicBezTo>
                  <a:cubicBezTo>
                    <a:pt x="6081" y="10739"/>
                    <a:pt x="5722" y="10722"/>
                    <a:pt x="5370" y="10683"/>
                  </a:cubicBezTo>
                  <a:cubicBezTo>
                    <a:pt x="4906" y="11111"/>
                    <a:pt x="4441" y="11540"/>
                    <a:pt x="3989" y="11980"/>
                  </a:cubicBezTo>
                  <a:cubicBezTo>
                    <a:pt x="3370" y="12576"/>
                    <a:pt x="2775" y="13195"/>
                    <a:pt x="2179" y="13814"/>
                  </a:cubicBezTo>
                  <a:cubicBezTo>
                    <a:pt x="3396" y="14652"/>
                    <a:pt x="4840" y="15036"/>
                    <a:pt x="6303" y="15036"/>
                  </a:cubicBezTo>
                  <a:cubicBezTo>
                    <a:pt x="9208" y="15036"/>
                    <a:pt x="12188" y="13522"/>
                    <a:pt x="13621" y="11028"/>
                  </a:cubicBezTo>
                  <a:cubicBezTo>
                    <a:pt x="14133" y="10313"/>
                    <a:pt x="14455" y="9480"/>
                    <a:pt x="14550" y="8611"/>
                  </a:cubicBezTo>
                  <a:cubicBezTo>
                    <a:pt x="15443" y="5087"/>
                    <a:pt x="13359" y="1253"/>
                    <a:pt x="9835" y="324"/>
                  </a:cubicBezTo>
                  <a:cubicBezTo>
                    <a:pt x="9158" y="110"/>
                    <a:pt x="8456" y="0"/>
                    <a:pt x="7751" y="0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-429487" y="2815614"/>
              <a:ext cx="582000" cy="992490"/>
            </a:xfrm>
            <a:custGeom>
              <a:rect b="b" l="l" r="r" t="t"/>
              <a:pathLst>
                <a:path extrusionOk="0" h="30979" w="17927">
                  <a:moveTo>
                    <a:pt x="1224" y="1"/>
                  </a:moveTo>
                  <a:cubicBezTo>
                    <a:pt x="931" y="1"/>
                    <a:pt x="621" y="253"/>
                    <a:pt x="747" y="583"/>
                  </a:cubicBezTo>
                  <a:cubicBezTo>
                    <a:pt x="1556" y="2726"/>
                    <a:pt x="2533" y="4798"/>
                    <a:pt x="3652" y="6774"/>
                  </a:cubicBezTo>
                  <a:cubicBezTo>
                    <a:pt x="3628" y="7500"/>
                    <a:pt x="3604" y="8227"/>
                    <a:pt x="3580" y="8941"/>
                  </a:cubicBezTo>
                  <a:cubicBezTo>
                    <a:pt x="3449" y="8798"/>
                    <a:pt x="3318" y="8667"/>
                    <a:pt x="3211" y="8536"/>
                  </a:cubicBezTo>
                  <a:cubicBezTo>
                    <a:pt x="2521" y="7691"/>
                    <a:pt x="1842" y="6857"/>
                    <a:pt x="1128" y="6036"/>
                  </a:cubicBezTo>
                  <a:cubicBezTo>
                    <a:pt x="1050" y="5950"/>
                    <a:pt x="956" y="5913"/>
                    <a:pt x="861" y="5913"/>
                  </a:cubicBezTo>
                  <a:cubicBezTo>
                    <a:pt x="579" y="5913"/>
                    <a:pt x="297" y="6241"/>
                    <a:pt x="485" y="6536"/>
                  </a:cubicBezTo>
                  <a:cubicBezTo>
                    <a:pt x="1056" y="7465"/>
                    <a:pt x="1687" y="8334"/>
                    <a:pt x="2342" y="9203"/>
                  </a:cubicBezTo>
                  <a:cubicBezTo>
                    <a:pt x="2676" y="9655"/>
                    <a:pt x="3045" y="10370"/>
                    <a:pt x="3545" y="10775"/>
                  </a:cubicBezTo>
                  <a:cubicBezTo>
                    <a:pt x="3521" y="11370"/>
                    <a:pt x="3509" y="11965"/>
                    <a:pt x="3497" y="12560"/>
                  </a:cubicBezTo>
                  <a:cubicBezTo>
                    <a:pt x="2902" y="11537"/>
                    <a:pt x="1783" y="10727"/>
                    <a:pt x="794" y="10251"/>
                  </a:cubicBezTo>
                  <a:cubicBezTo>
                    <a:pt x="743" y="10227"/>
                    <a:pt x="689" y="10217"/>
                    <a:pt x="636" y="10217"/>
                  </a:cubicBezTo>
                  <a:cubicBezTo>
                    <a:pt x="309" y="10217"/>
                    <a:pt x="1" y="10614"/>
                    <a:pt x="318" y="10870"/>
                  </a:cubicBezTo>
                  <a:cubicBezTo>
                    <a:pt x="878" y="11346"/>
                    <a:pt x="1402" y="11870"/>
                    <a:pt x="1890" y="12441"/>
                  </a:cubicBezTo>
                  <a:cubicBezTo>
                    <a:pt x="2378" y="13001"/>
                    <a:pt x="2676" y="13680"/>
                    <a:pt x="3223" y="14180"/>
                  </a:cubicBezTo>
                  <a:cubicBezTo>
                    <a:pt x="3295" y="14239"/>
                    <a:pt x="3378" y="14287"/>
                    <a:pt x="3473" y="14287"/>
                  </a:cubicBezTo>
                  <a:cubicBezTo>
                    <a:pt x="3473" y="15049"/>
                    <a:pt x="3461" y="15811"/>
                    <a:pt x="3461" y="16573"/>
                  </a:cubicBezTo>
                  <a:lnTo>
                    <a:pt x="3461" y="19180"/>
                  </a:lnTo>
                  <a:cubicBezTo>
                    <a:pt x="3473" y="21216"/>
                    <a:pt x="3509" y="23240"/>
                    <a:pt x="3568" y="25276"/>
                  </a:cubicBezTo>
                  <a:cubicBezTo>
                    <a:pt x="3604" y="26360"/>
                    <a:pt x="3628" y="27431"/>
                    <a:pt x="3688" y="28515"/>
                  </a:cubicBezTo>
                  <a:cubicBezTo>
                    <a:pt x="3735" y="29372"/>
                    <a:pt x="3640" y="30170"/>
                    <a:pt x="4188" y="30848"/>
                  </a:cubicBezTo>
                  <a:cubicBezTo>
                    <a:pt x="4260" y="30940"/>
                    <a:pt x="4361" y="30979"/>
                    <a:pt x="4465" y="30979"/>
                  </a:cubicBezTo>
                  <a:cubicBezTo>
                    <a:pt x="4619" y="30979"/>
                    <a:pt x="4781" y="30893"/>
                    <a:pt x="4866" y="30765"/>
                  </a:cubicBezTo>
                  <a:cubicBezTo>
                    <a:pt x="5354" y="30003"/>
                    <a:pt x="5104" y="28979"/>
                    <a:pt x="5081" y="28110"/>
                  </a:cubicBezTo>
                  <a:cubicBezTo>
                    <a:pt x="5033" y="27169"/>
                    <a:pt x="4985" y="26217"/>
                    <a:pt x="4950" y="25276"/>
                  </a:cubicBezTo>
                  <a:cubicBezTo>
                    <a:pt x="4926" y="24812"/>
                    <a:pt x="4914" y="24348"/>
                    <a:pt x="4890" y="23883"/>
                  </a:cubicBezTo>
                  <a:cubicBezTo>
                    <a:pt x="5974" y="23026"/>
                    <a:pt x="6950" y="22026"/>
                    <a:pt x="7914" y="21014"/>
                  </a:cubicBezTo>
                  <a:cubicBezTo>
                    <a:pt x="8510" y="20395"/>
                    <a:pt x="9093" y="19776"/>
                    <a:pt x="9712" y="19180"/>
                  </a:cubicBezTo>
                  <a:cubicBezTo>
                    <a:pt x="10165" y="18740"/>
                    <a:pt x="10629" y="18311"/>
                    <a:pt x="11093" y="17883"/>
                  </a:cubicBezTo>
                  <a:cubicBezTo>
                    <a:pt x="11445" y="17922"/>
                    <a:pt x="11805" y="17939"/>
                    <a:pt x="12167" y="17939"/>
                  </a:cubicBezTo>
                  <a:cubicBezTo>
                    <a:pt x="13325" y="17939"/>
                    <a:pt x="14512" y="17769"/>
                    <a:pt x="15582" y="17633"/>
                  </a:cubicBezTo>
                  <a:cubicBezTo>
                    <a:pt x="15927" y="17609"/>
                    <a:pt x="16213" y="17394"/>
                    <a:pt x="16320" y="17073"/>
                  </a:cubicBezTo>
                  <a:cubicBezTo>
                    <a:pt x="16451" y="16728"/>
                    <a:pt x="16344" y="16597"/>
                    <a:pt x="16130" y="16323"/>
                  </a:cubicBezTo>
                  <a:cubicBezTo>
                    <a:pt x="15997" y="16155"/>
                    <a:pt x="15786" y="16105"/>
                    <a:pt x="15584" y="16105"/>
                  </a:cubicBezTo>
                  <a:cubicBezTo>
                    <a:pt x="15513" y="16105"/>
                    <a:pt x="15444" y="16111"/>
                    <a:pt x="15379" y="16120"/>
                  </a:cubicBezTo>
                  <a:cubicBezTo>
                    <a:pt x="14534" y="16251"/>
                    <a:pt x="13665" y="16287"/>
                    <a:pt x="12808" y="16347"/>
                  </a:cubicBezTo>
                  <a:cubicBezTo>
                    <a:pt x="13546" y="15728"/>
                    <a:pt x="14367" y="15120"/>
                    <a:pt x="14868" y="14335"/>
                  </a:cubicBezTo>
                  <a:cubicBezTo>
                    <a:pt x="15108" y="14379"/>
                    <a:pt x="15351" y="14400"/>
                    <a:pt x="15594" y="14400"/>
                  </a:cubicBezTo>
                  <a:cubicBezTo>
                    <a:pt x="16205" y="14400"/>
                    <a:pt x="16814" y="14262"/>
                    <a:pt x="17368" y="13989"/>
                  </a:cubicBezTo>
                  <a:cubicBezTo>
                    <a:pt x="17927" y="13699"/>
                    <a:pt x="17632" y="12826"/>
                    <a:pt x="17078" y="12826"/>
                  </a:cubicBezTo>
                  <a:cubicBezTo>
                    <a:pt x="17019" y="12826"/>
                    <a:pt x="16956" y="12836"/>
                    <a:pt x="16892" y="12858"/>
                  </a:cubicBezTo>
                  <a:cubicBezTo>
                    <a:pt x="16349" y="13062"/>
                    <a:pt x="15784" y="13169"/>
                    <a:pt x="15209" y="13169"/>
                  </a:cubicBezTo>
                  <a:cubicBezTo>
                    <a:pt x="15178" y="13169"/>
                    <a:pt x="15148" y="13168"/>
                    <a:pt x="15118" y="13168"/>
                  </a:cubicBezTo>
                  <a:cubicBezTo>
                    <a:pt x="15403" y="12132"/>
                    <a:pt x="15379" y="11025"/>
                    <a:pt x="15022" y="10013"/>
                  </a:cubicBezTo>
                  <a:cubicBezTo>
                    <a:pt x="14951" y="9831"/>
                    <a:pt x="14786" y="9741"/>
                    <a:pt x="14629" y="9741"/>
                  </a:cubicBezTo>
                  <a:cubicBezTo>
                    <a:pt x="14445" y="9741"/>
                    <a:pt x="14272" y="9864"/>
                    <a:pt x="14272" y="10108"/>
                  </a:cubicBezTo>
                  <a:cubicBezTo>
                    <a:pt x="14296" y="10798"/>
                    <a:pt x="14248" y="11489"/>
                    <a:pt x="14141" y="12179"/>
                  </a:cubicBezTo>
                  <a:cubicBezTo>
                    <a:pt x="14022" y="12644"/>
                    <a:pt x="13855" y="13108"/>
                    <a:pt x="13665" y="13561"/>
                  </a:cubicBezTo>
                  <a:cubicBezTo>
                    <a:pt x="12843" y="14013"/>
                    <a:pt x="12153" y="14751"/>
                    <a:pt x="11462" y="15347"/>
                  </a:cubicBezTo>
                  <a:cubicBezTo>
                    <a:pt x="11117" y="15644"/>
                    <a:pt x="10784" y="15942"/>
                    <a:pt x="10450" y="16251"/>
                  </a:cubicBezTo>
                  <a:cubicBezTo>
                    <a:pt x="10593" y="15656"/>
                    <a:pt x="10700" y="15061"/>
                    <a:pt x="10796" y="14608"/>
                  </a:cubicBezTo>
                  <a:cubicBezTo>
                    <a:pt x="11153" y="12989"/>
                    <a:pt x="11308" y="11334"/>
                    <a:pt x="11248" y="9679"/>
                  </a:cubicBezTo>
                  <a:cubicBezTo>
                    <a:pt x="11242" y="9306"/>
                    <a:pt x="10973" y="9121"/>
                    <a:pt x="10698" y="9121"/>
                  </a:cubicBezTo>
                  <a:cubicBezTo>
                    <a:pt x="10420" y="9121"/>
                    <a:pt x="10135" y="9309"/>
                    <a:pt x="10105" y="9679"/>
                  </a:cubicBezTo>
                  <a:cubicBezTo>
                    <a:pt x="9998" y="11275"/>
                    <a:pt x="9760" y="12858"/>
                    <a:pt x="9403" y="14418"/>
                  </a:cubicBezTo>
                  <a:cubicBezTo>
                    <a:pt x="9153" y="15430"/>
                    <a:pt x="8307" y="16906"/>
                    <a:pt x="8652" y="17954"/>
                  </a:cubicBezTo>
                  <a:cubicBezTo>
                    <a:pt x="8010" y="18573"/>
                    <a:pt x="7355" y="19204"/>
                    <a:pt x="6700" y="19859"/>
                  </a:cubicBezTo>
                  <a:cubicBezTo>
                    <a:pt x="6033" y="20526"/>
                    <a:pt x="5402" y="21240"/>
                    <a:pt x="4819" y="21990"/>
                  </a:cubicBezTo>
                  <a:cubicBezTo>
                    <a:pt x="4795" y="20990"/>
                    <a:pt x="4759" y="19978"/>
                    <a:pt x="4735" y="18978"/>
                  </a:cubicBezTo>
                  <a:cubicBezTo>
                    <a:pt x="4723" y="18168"/>
                    <a:pt x="4700" y="17371"/>
                    <a:pt x="4688" y="16561"/>
                  </a:cubicBezTo>
                  <a:cubicBezTo>
                    <a:pt x="4664" y="14549"/>
                    <a:pt x="4640" y="12525"/>
                    <a:pt x="4640" y="10501"/>
                  </a:cubicBezTo>
                  <a:cubicBezTo>
                    <a:pt x="5545" y="10144"/>
                    <a:pt x="6378" y="9655"/>
                    <a:pt x="7128" y="9036"/>
                  </a:cubicBezTo>
                  <a:cubicBezTo>
                    <a:pt x="7712" y="8560"/>
                    <a:pt x="8867" y="7822"/>
                    <a:pt x="8676" y="6965"/>
                  </a:cubicBezTo>
                  <a:cubicBezTo>
                    <a:pt x="8629" y="6822"/>
                    <a:pt x="8510" y="6726"/>
                    <a:pt x="8367" y="6726"/>
                  </a:cubicBezTo>
                  <a:cubicBezTo>
                    <a:pt x="8349" y="6725"/>
                    <a:pt x="8332" y="6725"/>
                    <a:pt x="8315" y="6725"/>
                  </a:cubicBezTo>
                  <a:cubicBezTo>
                    <a:pt x="7602" y="6725"/>
                    <a:pt x="7057" y="7666"/>
                    <a:pt x="6569" y="8096"/>
                  </a:cubicBezTo>
                  <a:cubicBezTo>
                    <a:pt x="5962" y="8631"/>
                    <a:pt x="5319" y="9143"/>
                    <a:pt x="4652" y="9608"/>
                  </a:cubicBezTo>
                  <a:cubicBezTo>
                    <a:pt x="4652" y="8941"/>
                    <a:pt x="4652" y="8274"/>
                    <a:pt x="4664" y="7607"/>
                  </a:cubicBezTo>
                  <a:cubicBezTo>
                    <a:pt x="4878" y="7572"/>
                    <a:pt x="5069" y="7453"/>
                    <a:pt x="5176" y="7262"/>
                  </a:cubicBezTo>
                  <a:cubicBezTo>
                    <a:pt x="5783" y="6131"/>
                    <a:pt x="6402" y="5000"/>
                    <a:pt x="7009" y="3881"/>
                  </a:cubicBezTo>
                  <a:cubicBezTo>
                    <a:pt x="7486" y="3000"/>
                    <a:pt x="8307" y="1881"/>
                    <a:pt x="8224" y="845"/>
                  </a:cubicBezTo>
                  <a:cubicBezTo>
                    <a:pt x="8215" y="605"/>
                    <a:pt x="8020" y="444"/>
                    <a:pt x="7811" y="444"/>
                  </a:cubicBezTo>
                  <a:cubicBezTo>
                    <a:pt x="7750" y="444"/>
                    <a:pt x="7688" y="458"/>
                    <a:pt x="7629" y="488"/>
                  </a:cubicBezTo>
                  <a:cubicBezTo>
                    <a:pt x="6700" y="988"/>
                    <a:pt x="6224" y="2250"/>
                    <a:pt x="5747" y="3143"/>
                  </a:cubicBezTo>
                  <a:lnTo>
                    <a:pt x="4521" y="5429"/>
                  </a:lnTo>
                  <a:cubicBezTo>
                    <a:pt x="3497" y="3726"/>
                    <a:pt x="2521" y="1988"/>
                    <a:pt x="1604" y="226"/>
                  </a:cubicBezTo>
                  <a:cubicBezTo>
                    <a:pt x="1523" y="68"/>
                    <a:pt x="1376" y="1"/>
                    <a:pt x="1224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39487" y="2735840"/>
              <a:ext cx="597616" cy="262996"/>
            </a:xfrm>
            <a:custGeom>
              <a:rect b="b" l="l" r="r" t="t"/>
              <a:pathLst>
                <a:path extrusionOk="0" h="8209" w="18408">
                  <a:moveTo>
                    <a:pt x="8776" y="1"/>
                  </a:moveTo>
                  <a:cubicBezTo>
                    <a:pt x="8693" y="1"/>
                    <a:pt x="8609" y="5"/>
                    <a:pt x="8525" y="13"/>
                  </a:cubicBezTo>
                  <a:cubicBezTo>
                    <a:pt x="7620" y="108"/>
                    <a:pt x="6954" y="656"/>
                    <a:pt x="6537" y="1382"/>
                  </a:cubicBezTo>
                  <a:cubicBezTo>
                    <a:pt x="6096" y="1846"/>
                    <a:pt x="5834" y="2454"/>
                    <a:pt x="5799" y="3085"/>
                  </a:cubicBezTo>
                  <a:cubicBezTo>
                    <a:pt x="5787" y="3144"/>
                    <a:pt x="5775" y="3204"/>
                    <a:pt x="5763" y="3263"/>
                  </a:cubicBezTo>
                  <a:cubicBezTo>
                    <a:pt x="5452" y="3139"/>
                    <a:pt x="5105" y="3071"/>
                    <a:pt x="4766" y="3071"/>
                  </a:cubicBezTo>
                  <a:cubicBezTo>
                    <a:pt x="4392" y="3071"/>
                    <a:pt x="4027" y="3154"/>
                    <a:pt x="3727" y="3335"/>
                  </a:cubicBezTo>
                  <a:cubicBezTo>
                    <a:pt x="3179" y="3680"/>
                    <a:pt x="2834" y="4252"/>
                    <a:pt x="2763" y="4894"/>
                  </a:cubicBezTo>
                  <a:cubicBezTo>
                    <a:pt x="2751" y="4954"/>
                    <a:pt x="2727" y="5025"/>
                    <a:pt x="2715" y="5085"/>
                  </a:cubicBezTo>
                  <a:cubicBezTo>
                    <a:pt x="2593" y="5068"/>
                    <a:pt x="2469" y="5060"/>
                    <a:pt x="2345" y="5060"/>
                  </a:cubicBezTo>
                  <a:cubicBezTo>
                    <a:pt x="2201" y="5060"/>
                    <a:pt x="2058" y="5071"/>
                    <a:pt x="1917" y="5097"/>
                  </a:cubicBezTo>
                  <a:cubicBezTo>
                    <a:pt x="1798" y="5109"/>
                    <a:pt x="1679" y="5133"/>
                    <a:pt x="1572" y="5156"/>
                  </a:cubicBezTo>
                  <a:cubicBezTo>
                    <a:pt x="691" y="5383"/>
                    <a:pt x="0" y="6264"/>
                    <a:pt x="477" y="7169"/>
                  </a:cubicBezTo>
                  <a:cubicBezTo>
                    <a:pt x="736" y="7665"/>
                    <a:pt x="1252" y="7969"/>
                    <a:pt x="1802" y="7969"/>
                  </a:cubicBezTo>
                  <a:cubicBezTo>
                    <a:pt x="1833" y="7969"/>
                    <a:pt x="1863" y="7968"/>
                    <a:pt x="1893" y="7966"/>
                  </a:cubicBezTo>
                  <a:cubicBezTo>
                    <a:pt x="2541" y="8177"/>
                    <a:pt x="3271" y="8204"/>
                    <a:pt x="3981" y="8204"/>
                  </a:cubicBezTo>
                  <a:cubicBezTo>
                    <a:pt x="4221" y="8204"/>
                    <a:pt x="4459" y="8201"/>
                    <a:pt x="4691" y="8201"/>
                  </a:cubicBezTo>
                  <a:cubicBezTo>
                    <a:pt x="4820" y="8201"/>
                    <a:pt x="4947" y="8201"/>
                    <a:pt x="5072" y="8204"/>
                  </a:cubicBezTo>
                  <a:cubicBezTo>
                    <a:pt x="5391" y="8207"/>
                    <a:pt x="5709" y="8209"/>
                    <a:pt x="6026" y="8209"/>
                  </a:cubicBezTo>
                  <a:cubicBezTo>
                    <a:pt x="6978" y="8209"/>
                    <a:pt x="7927" y="8195"/>
                    <a:pt x="8882" y="8169"/>
                  </a:cubicBezTo>
                  <a:cubicBezTo>
                    <a:pt x="11276" y="8109"/>
                    <a:pt x="13657" y="8014"/>
                    <a:pt x="16050" y="7883"/>
                  </a:cubicBezTo>
                  <a:cubicBezTo>
                    <a:pt x="16198" y="7932"/>
                    <a:pt x="16351" y="7956"/>
                    <a:pt x="16503" y="7956"/>
                  </a:cubicBezTo>
                  <a:cubicBezTo>
                    <a:pt x="16682" y="7956"/>
                    <a:pt x="16859" y="7923"/>
                    <a:pt x="17026" y="7859"/>
                  </a:cubicBezTo>
                  <a:cubicBezTo>
                    <a:pt x="17538" y="7669"/>
                    <a:pt x="17955" y="7300"/>
                    <a:pt x="18193" y="6811"/>
                  </a:cubicBezTo>
                  <a:cubicBezTo>
                    <a:pt x="18395" y="6442"/>
                    <a:pt x="18407" y="5990"/>
                    <a:pt x="18217" y="5621"/>
                  </a:cubicBezTo>
                  <a:cubicBezTo>
                    <a:pt x="18038" y="5335"/>
                    <a:pt x="17764" y="5121"/>
                    <a:pt x="17443" y="5025"/>
                  </a:cubicBezTo>
                  <a:cubicBezTo>
                    <a:pt x="17165" y="4902"/>
                    <a:pt x="16871" y="4838"/>
                    <a:pt x="16576" y="4838"/>
                  </a:cubicBezTo>
                  <a:cubicBezTo>
                    <a:pt x="16417" y="4838"/>
                    <a:pt x="16256" y="4857"/>
                    <a:pt x="16098" y="4894"/>
                  </a:cubicBezTo>
                  <a:cubicBezTo>
                    <a:pt x="16074" y="4752"/>
                    <a:pt x="16038" y="4609"/>
                    <a:pt x="15990" y="4478"/>
                  </a:cubicBezTo>
                  <a:cubicBezTo>
                    <a:pt x="15628" y="3501"/>
                    <a:pt x="14698" y="2888"/>
                    <a:pt x="13712" y="2888"/>
                  </a:cubicBezTo>
                  <a:cubicBezTo>
                    <a:pt x="13436" y="2888"/>
                    <a:pt x="13156" y="2936"/>
                    <a:pt x="12883" y="3037"/>
                  </a:cubicBezTo>
                  <a:cubicBezTo>
                    <a:pt x="12716" y="3109"/>
                    <a:pt x="12561" y="3180"/>
                    <a:pt x="12419" y="3263"/>
                  </a:cubicBezTo>
                  <a:cubicBezTo>
                    <a:pt x="12395" y="3228"/>
                    <a:pt x="12383" y="3180"/>
                    <a:pt x="12359" y="3132"/>
                  </a:cubicBezTo>
                  <a:cubicBezTo>
                    <a:pt x="12192" y="2787"/>
                    <a:pt x="11978" y="2466"/>
                    <a:pt x="11716" y="2192"/>
                  </a:cubicBezTo>
                  <a:cubicBezTo>
                    <a:pt x="11633" y="2001"/>
                    <a:pt x="11549" y="1823"/>
                    <a:pt x="11442" y="1656"/>
                  </a:cubicBezTo>
                  <a:cubicBezTo>
                    <a:pt x="10855" y="725"/>
                    <a:pt x="9886" y="1"/>
                    <a:pt x="877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-366212" y="4951682"/>
              <a:ext cx="340558" cy="224327"/>
            </a:xfrm>
            <a:custGeom>
              <a:rect b="b" l="l" r="r" t="t"/>
              <a:pathLst>
                <a:path extrusionOk="0" h="7002" w="10490">
                  <a:moveTo>
                    <a:pt x="5980" y="1"/>
                  </a:moveTo>
                  <a:cubicBezTo>
                    <a:pt x="5588" y="1"/>
                    <a:pt x="5183" y="212"/>
                    <a:pt x="4929" y="548"/>
                  </a:cubicBezTo>
                  <a:cubicBezTo>
                    <a:pt x="4572" y="1000"/>
                    <a:pt x="4298" y="1512"/>
                    <a:pt x="4120" y="2072"/>
                  </a:cubicBezTo>
                  <a:cubicBezTo>
                    <a:pt x="3620" y="2691"/>
                    <a:pt x="2989" y="3203"/>
                    <a:pt x="2262" y="3548"/>
                  </a:cubicBezTo>
                  <a:cubicBezTo>
                    <a:pt x="1477" y="3917"/>
                    <a:pt x="619" y="4334"/>
                    <a:pt x="286" y="5203"/>
                  </a:cubicBezTo>
                  <a:cubicBezTo>
                    <a:pt x="0" y="5953"/>
                    <a:pt x="143" y="6561"/>
                    <a:pt x="524" y="7001"/>
                  </a:cubicBezTo>
                  <a:cubicBezTo>
                    <a:pt x="512" y="6739"/>
                    <a:pt x="607" y="6489"/>
                    <a:pt x="786" y="6299"/>
                  </a:cubicBezTo>
                  <a:cubicBezTo>
                    <a:pt x="738" y="6168"/>
                    <a:pt x="786" y="6013"/>
                    <a:pt x="905" y="5941"/>
                  </a:cubicBezTo>
                  <a:cubicBezTo>
                    <a:pt x="2239" y="4882"/>
                    <a:pt x="4144" y="4060"/>
                    <a:pt x="5810" y="3703"/>
                  </a:cubicBezTo>
                  <a:cubicBezTo>
                    <a:pt x="6108" y="3640"/>
                    <a:pt x="6421" y="3605"/>
                    <a:pt x="6734" y="3605"/>
                  </a:cubicBezTo>
                  <a:cubicBezTo>
                    <a:pt x="7310" y="3605"/>
                    <a:pt x="7889" y="3723"/>
                    <a:pt x="8382" y="4001"/>
                  </a:cubicBezTo>
                  <a:cubicBezTo>
                    <a:pt x="9132" y="4013"/>
                    <a:pt x="9775" y="4596"/>
                    <a:pt x="10085" y="5370"/>
                  </a:cubicBezTo>
                  <a:cubicBezTo>
                    <a:pt x="10109" y="5430"/>
                    <a:pt x="10121" y="5489"/>
                    <a:pt x="10132" y="5549"/>
                  </a:cubicBezTo>
                  <a:cubicBezTo>
                    <a:pt x="10394" y="5310"/>
                    <a:pt x="10490" y="4918"/>
                    <a:pt x="10347" y="4584"/>
                  </a:cubicBezTo>
                  <a:cubicBezTo>
                    <a:pt x="10252" y="4334"/>
                    <a:pt x="10109" y="4108"/>
                    <a:pt x="9930" y="3906"/>
                  </a:cubicBezTo>
                  <a:cubicBezTo>
                    <a:pt x="9894" y="3834"/>
                    <a:pt x="9847" y="3763"/>
                    <a:pt x="9799" y="3691"/>
                  </a:cubicBezTo>
                  <a:cubicBezTo>
                    <a:pt x="9501" y="3286"/>
                    <a:pt x="9097" y="2965"/>
                    <a:pt x="8620" y="2798"/>
                  </a:cubicBezTo>
                  <a:lnTo>
                    <a:pt x="8489" y="2679"/>
                  </a:lnTo>
                  <a:cubicBezTo>
                    <a:pt x="7846" y="2048"/>
                    <a:pt x="7299" y="1334"/>
                    <a:pt x="6870" y="548"/>
                  </a:cubicBezTo>
                  <a:cubicBezTo>
                    <a:pt x="6659" y="164"/>
                    <a:pt x="6325" y="1"/>
                    <a:pt x="59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-349980" y="5067049"/>
              <a:ext cx="315430" cy="141766"/>
            </a:xfrm>
            <a:custGeom>
              <a:rect b="b" l="l" r="r" t="t"/>
              <a:pathLst>
                <a:path extrusionOk="0" h="4425" w="9716">
                  <a:moveTo>
                    <a:pt x="6211" y="1"/>
                  </a:moveTo>
                  <a:cubicBezTo>
                    <a:pt x="5904" y="1"/>
                    <a:pt x="5599" y="33"/>
                    <a:pt x="5310" y="90"/>
                  </a:cubicBezTo>
                  <a:cubicBezTo>
                    <a:pt x="3644" y="447"/>
                    <a:pt x="1739" y="1281"/>
                    <a:pt x="393" y="2329"/>
                  </a:cubicBezTo>
                  <a:cubicBezTo>
                    <a:pt x="286" y="2412"/>
                    <a:pt x="238" y="2555"/>
                    <a:pt x="286" y="2686"/>
                  </a:cubicBezTo>
                  <a:cubicBezTo>
                    <a:pt x="107" y="2876"/>
                    <a:pt x="0" y="3138"/>
                    <a:pt x="12" y="3400"/>
                  </a:cubicBezTo>
                  <a:cubicBezTo>
                    <a:pt x="12" y="3906"/>
                    <a:pt x="350" y="4424"/>
                    <a:pt x="979" y="4424"/>
                  </a:cubicBezTo>
                  <a:cubicBezTo>
                    <a:pt x="986" y="4424"/>
                    <a:pt x="993" y="4424"/>
                    <a:pt x="1000" y="4424"/>
                  </a:cubicBezTo>
                  <a:cubicBezTo>
                    <a:pt x="2215" y="4412"/>
                    <a:pt x="3429" y="4317"/>
                    <a:pt x="4632" y="4138"/>
                  </a:cubicBezTo>
                  <a:cubicBezTo>
                    <a:pt x="4513" y="3364"/>
                    <a:pt x="4513" y="2579"/>
                    <a:pt x="4608" y="1793"/>
                  </a:cubicBezTo>
                  <a:cubicBezTo>
                    <a:pt x="4654" y="1512"/>
                    <a:pt x="4907" y="1374"/>
                    <a:pt x="5164" y="1374"/>
                  </a:cubicBezTo>
                  <a:cubicBezTo>
                    <a:pt x="5376" y="1374"/>
                    <a:pt x="5589" y="1467"/>
                    <a:pt x="5691" y="1650"/>
                  </a:cubicBezTo>
                  <a:cubicBezTo>
                    <a:pt x="6037" y="2329"/>
                    <a:pt x="6299" y="3055"/>
                    <a:pt x="6442" y="3817"/>
                  </a:cubicBezTo>
                  <a:cubicBezTo>
                    <a:pt x="6942" y="3698"/>
                    <a:pt x="7430" y="3579"/>
                    <a:pt x="7918" y="3448"/>
                  </a:cubicBezTo>
                  <a:cubicBezTo>
                    <a:pt x="8037" y="3412"/>
                    <a:pt x="8156" y="3376"/>
                    <a:pt x="8263" y="3329"/>
                  </a:cubicBezTo>
                  <a:cubicBezTo>
                    <a:pt x="8442" y="3281"/>
                    <a:pt x="8609" y="3233"/>
                    <a:pt x="8775" y="3186"/>
                  </a:cubicBezTo>
                  <a:cubicBezTo>
                    <a:pt x="9263" y="3031"/>
                    <a:pt x="9716" y="2495"/>
                    <a:pt x="9621" y="1948"/>
                  </a:cubicBezTo>
                  <a:cubicBezTo>
                    <a:pt x="9609" y="1888"/>
                    <a:pt x="9597" y="1829"/>
                    <a:pt x="9573" y="1769"/>
                  </a:cubicBezTo>
                  <a:cubicBezTo>
                    <a:pt x="9263" y="983"/>
                    <a:pt x="8620" y="400"/>
                    <a:pt x="7870" y="388"/>
                  </a:cubicBezTo>
                  <a:cubicBezTo>
                    <a:pt x="7380" y="115"/>
                    <a:pt x="6792" y="1"/>
                    <a:pt x="621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-203498" y="5111293"/>
              <a:ext cx="104797" cy="322874"/>
            </a:xfrm>
            <a:custGeom>
              <a:rect b="b" l="l" r="r" t="t"/>
              <a:pathLst>
                <a:path extrusionOk="0" h="10078" w="3228">
                  <a:moveTo>
                    <a:pt x="657" y="0"/>
                  </a:moveTo>
                  <a:cubicBezTo>
                    <a:pt x="400" y="0"/>
                    <a:pt x="147" y="141"/>
                    <a:pt x="108" y="424"/>
                  </a:cubicBezTo>
                  <a:cubicBezTo>
                    <a:pt x="1" y="1210"/>
                    <a:pt x="1" y="1995"/>
                    <a:pt x="120" y="2769"/>
                  </a:cubicBezTo>
                  <a:cubicBezTo>
                    <a:pt x="227" y="3662"/>
                    <a:pt x="417" y="4543"/>
                    <a:pt x="560" y="5400"/>
                  </a:cubicBezTo>
                  <a:cubicBezTo>
                    <a:pt x="679" y="6222"/>
                    <a:pt x="834" y="7044"/>
                    <a:pt x="977" y="7865"/>
                  </a:cubicBezTo>
                  <a:cubicBezTo>
                    <a:pt x="1120" y="8734"/>
                    <a:pt x="1120" y="9425"/>
                    <a:pt x="1846" y="9972"/>
                  </a:cubicBezTo>
                  <a:cubicBezTo>
                    <a:pt x="1942" y="10046"/>
                    <a:pt x="2052" y="10078"/>
                    <a:pt x="2164" y="10078"/>
                  </a:cubicBezTo>
                  <a:cubicBezTo>
                    <a:pt x="2415" y="10078"/>
                    <a:pt x="2675" y="9920"/>
                    <a:pt x="2799" y="9722"/>
                  </a:cubicBezTo>
                  <a:cubicBezTo>
                    <a:pt x="3227" y="9068"/>
                    <a:pt x="3001" y="8437"/>
                    <a:pt x="2870" y="7710"/>
                  </a:cubicBezTo>
                  <a:cubicBezTo>
                    <a:pt x="2727" y="6829"/>
                    <a:pt x="2573" y="5948"/>
                    <a:pt x="2406" y="5079"/>
                  </a:cubicBezTo>
                  <a:cubicBezTo>
                    <a:pt x="2251" y="4222"/>
                    <a:pt x="2132" y="3317"/>
                    <a:pt x="1930" y="2436"/>
                  </a:cubicBezTo>
                  <a:cubicBezTo>
                    <a:pt x="1787" y="1686"/>
                    <a:pt x="1537" y="959"/>
                    <a:pt x="1179" y="281"/>
                  </a:cubicBezTo>
                  <a:cubicBezTo>
                    <a:pt x="1078" y="94"/>
                    <a:pt x="866" y="0"/>
                    <a:pt x="65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-266480" y="3922253"/>
              <a:ext cx="215308" cy="187612"/>
            </a:xfrm>
            <a:custGeom>
              <a:rect b="b" l="l" r="r" t="t"/>
              <a:pathLst>
                <a:path extrusionOk="0" h="5856" w="6632">
                  <a:moveTo>
                    <a:pt x="3512" y="0"/>
                  </a:moveTo>
                  <a:cubicBezTo>
                    <a:pt x="3248" y="0"/>
                    <a:pt x="2963" y="70"/>
                    <a:pt x="2655" y="224"/>
                  </a:cubicBezTo>
                  <a:cubicBezTo>
                    <a:pt x="1619" y="736"/>
                    <a:pt x="988" y="2010"/>
                    <a:pt x="583" y="3033"/>
                  </a:cubicBezTo>
                  <a:cubicBezTo>
                    <a:pt x="250" y="3903"/>
                    <a:pt x="60" y="4819"/>
                    <a:pt x="0" y="5760"/>
                  </a:cubicBezTo>
                  <a:cubicBezTo>
                    <a:pt x="583" y="5177"/>
                    <a:pt x="1572" y="4891"/>
                    <a:pt x="2274" y="4796"/>
                  </a:cubicBezTo>
                  <a:cubicBezTo>
                    <a:pt x="2580" y="4756"/>
                    <a:pt x="2886" y="4736"/>
                    <a:pt x="3191" y="4736"/>
                  </a:cubicBezTo>
                  <a:cubicBezTo>
                    <a:pt x="4264" y="4736"/>
                    <a:pt x="5322" y="4980"/>
                    <a:pt x="6287" y="5462"/>
                  </a:cubicBezTo>
                  <a:cubicBezTo>
                    <a:pt x="6406" y="5522"/>
                    <a:pt x="6489" y="5617"/>
                    <a:pt x="6548" y="5736"/>
                  </a:cubicBezTo>
                  <a:cubicBezTo>
                    <a:pt x="6572" y="5772"/>
                    <a:pt x="6608" y="5808"/>
                    <a:pt x="6632" y="5855"/>
                  </a:cubicBezTo>
                  <a:cubicBezTo>
                    <a:pt x="6584" y="4962"/>
                    <a:pt x="6370" y="3724"/>
                    <a:pt x="5894" y="2724"/>
                  </a:cubicBezTo>
                  <a:cubicBezTo>
                    <a:pt x="5410" y="1311"/>
                    <a:pt x="4658" y="0"/>
                    <a:pt x="351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-282355" y="4073983"/>
              <a:ext cx="238553" cy="115591"/>
            </a:xfrm>
            <a:custGeom>
              <a:rect b="b" l="l" r="r" t="t"/>
              <a:pathLst>
                <a:path extrusionOk="0" h="3608" w="7348">
                  <a:moveTo>
                    <a:pt x="3680" y="0"/>
                  </a:moveTo>
                  <a:cubicBezTo>
                    <a:pt x="3375" y="0"/>
                    <a:pt x="3069" y="20"/>
                    <a:pt x="2763" y="60"/>
                  </a:cubicBezTo>
                  <a:cubicBezTo>
                    <a:pt x="2061" y="155"/>
                    <a:pt x="1072" y="441"/>
                    <a:pt x="489" y="1024"/>
                  </a:cubicBezTo>
                  <a:cubicBezTo>
                    <a:pt x="191" y="1298"/>
                    <a:pt x="25" y="1691"/>
                    <a:pt x="13" y="2096"/>
                  </a:cubicBezTo>
                  <a:cubicBezTo>
                    <a:pt x="1" y="3489"/>
                    <a:pt x="1977" y="3596"/>
                    <a:pt x="2977" y="3608"/>
                  </a:cubicBezTo>
                  <a:lnTo>
                    <a:pt x="3049" y="3608"/>
                  </a:lnTo>
                  <a:cubicBezTo>
                    <a:pt x="3061" y="2774"/>
                    <a:pt x="3144" y="1941"/>
                    <a:pt x="3323" y="1131"/>
                  </a:cubicBezTo>
                  <a:cubicBezTo>
                    <a:pt x="3387" y="856"/>
                    <a:pt x="3616" y="725"/>
                    <a:pt x="3848" y="725"/>
                  </a:cubicBezTo>
                  <a:cubicBezTo>
                    <a:pt x="4089" y="725"/>
                    <a:pt x="4334" y="865"/>
                    <a:pt x="4406" y="1131"/>
                  </a:cubicBezTo>
                  <a:cubicBezTo>
                    <a:pt x="4609" y="1881"/>
                    <a:pt x="4740" y="2643"/>
                    <a:pt x="4823" y="3429"/>
                  </a:cubicBezTo>
                  <a:cubicBezTo>
                    <a:pt x="5764" y="3227"/>
                    <a:pt x="6680" y="2834"/>
                    <a:pt x="7157" y="2119"/>
                  </a:cubicBezTo>
                  <a:cubicBezTo>
                    <a:pt x="7347" y="1810"/>
                    <a:pt x="7335" y="1405"/>
                    <a:pt x="7121" y="1119"/>
                  </a:cubicBezTo>
                  <a:cubicBezTo>
                    <a:pt x="7097" y="1072"/>
                    <a:pt x="7061" y="1036"/>
                    <a:pt x="7037" y="1000"/>
                  </a:cubicBezTo>
                  <a:cubicBezTo>
                    <a:pt x="6978" y="881"/>
                    <a:pt x="6895" y="786"/>
                    <a:pt x="6776" y="726"/>
                  </a:cubicBezTo>
                  <a:cubicBezTo>
                    <a:pt x="5811" y="244"/>
                    <a:pt x="4753" y="0"/>
                    <a:pt x="368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-187265" y="4097178"/>
              <a:ext cx="80838" cy="239288"/>
            </a:xfrm>
            <a:custGeom>
              <a:rect b="b" l="l" r="r" t="t"/>
              <a:pathLst>
                <a:path extrusionOk="0" h="7469" w="2490">
                  <a:moveTo>
                    <a:pt x="915" y="1"/>
                  </a:moveTo>
                  <a:cubicBezTo>
                    <a:pt x="681" y="1"/>
                    <a:pt x="452" y="132"/>
                    <a:pt x="394" y="407"/>
                  </a:cubicBezTo>
                  <a:cubicBezTo>
                    <a:pt x="215" y="1217"/>
                    <a:pt x="120" y="2050"/>
                    <a:pt x="120" y="2884"/>
                  </a:cubicBezTo>
                  <a:cubicBezTo>
                    <a:pt x="120" y="3265"/>
                    <a:pt x="120" y="3658"/>
                    <a:pt x="132" y="4050"/>
                  </a:cubicBezTo>
                  <a:cubicBezTo>
                    <a:pt x="168" y="5086"/>
                    <a:pt x="1" y="6503"/>
                    <a:pt x="810" y="7277"/>
                  </a:cubicBezTo>
                  <a:cubicBezTo>
                    <a:pt x="947" y="7409"/>
                    <a:pt x="1104" y="7469"/>
                    <a:pt x="1259" y="7469"/>
                  </a:cubicBezTo>
                  <a:cubicBezTo>
                    <a:pt x="1483" y="7469"/>
                    <a:pt x="1704" y="7345"/>
                    <a:pt x="1858" y="7134"/>
                  </a:cubicBezTo>
                  <a:cubicBezTo>
                    <a:pt x="2489" y="6277"/>
                    <a:pt x="2084" y="4860"/>
                    <a:pt x="2013" y="3860"/>
                  </a:cubicBezTo>
                  <a:cubicBezTo>
                    <a:pt x="1977" y="3479"/>
                    <a:pt x="1942" y="3086"/>
                    <a:pt x="1894" y="2705"/>
                  </a:cubicBezTo>
                  <a:cubicBezTo>
                    <a:pt x="1822" y="1919"/>
                    <a:pt x="1680" y="1157"/>
                    <a:pt x="1477" y="407"/>
                  </a:cubicBezTo>
                  <a:cubicBezTo>
                    <a:pt x="1405" y="141"/>
                    <a:pt x="1157" y="1"/>
                    <a:pt x="91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-201939" y="2403515"/>
              <a:ext cx="321566" cy="307111"/>
            </a:xfrm>
            <a:custGeom>
              <a:rect b="b" l="l" r="r" t="t"/>
              <a:pathLst>
                <a:path extrusionOk="0" h="9586" w="9905">
                  <a:moveTo>
                    <a:pt x="3362" y="0"/>
                  </a:moveTo>
                  <a:cubicBezTo>
                    <a:pt x="3123" y="0"/>
                    <a:pt x="2872" y="21"/>
                    <a:pt x="2608" y="63"/>
                  </a:cubicBezTo>
                  <a:cubicBezTo>
                    <a:pt x="2394" y="99"/>
                    <a:pt x="2215" y="254"/>
                    <a:pt x="2144" y="456"/>
                  </a:cubicBezTo>
                  <a:cubicBezTo>
                    <a:pt x="1893" y="492"/>
                    <a:pt x="1655" y="563"/>
                    <a:pt x="1429" y="670"/>
                  </a:cubicBezTo>
                  <a:cubicBezTo>
                    <a:pt x="1751" y="909"/>
                    <a:pt x="2060" y="1147"/>
                    <a:pt x="2358" y="1397"/>
                  </a:cubicBezTo>
                  <a:cubicBezTo>
                    <a:pt x="2703" y="1444"/>
                    <a:pt x="3048" y="1540"/>
                    <a:pt x="3346" y="1599"/>
                  </a:cubicBezTo>
                  <a:cubicBezTo>
                    <a:pt x="4072" y="1754"/>
                    <a:pt x="4787" y="1944"/>
                    <a:pt x="5501" y="2171"/>
                  </a:cubicBezTo>
                  <a:cubicBezTo>
                    <a:pt x="5806" y="2269"/>
                    <a:pt x="5672" y="2706"/>
                    <a:pt x="5392" y="2706"/>
                  </a:cubicBezTo>
                  <a:cubicBezTo>
                    <a:pt x="5366" y="2706"/>
                    <a:pt x="5339" y="2703"/>
                    <a:pt x="5311" y="2694"/>
                  </a:cubicBezTo>
                  <a:cubicBezTo>
                    <a:pt x="4644" y="2492"/>
                    <a:pt x="3977" y="2337"/>
                    <a:pt x="3287" y="2218"/>
                  </a:cubicBezTo>
                  <a:lnTo>
                    <a:pt x="3287" y="2218"/>
                  </a:lnTo>
                  <a:cubicBezTo>
                    <a:pt x="3560" y="2468"/>
                    <a:pt x="3822" y="2730"/>
                    <a:pt x="4084" y="2992"/>
                  </a:cubicBezTo>
                  <a:cubicBezTo>
                    <a:pt x="5168" y="3159"/>
                    <a:pt x="6299" y="3814"/>
                    <a:pt x="7097" y="4433"/>
                  </a:cubicBezTo>
                  <a:cubicBezTo>
                    <a:pt x="7335" y="4619"/>
                    <a:pt x="7195" y="5022"/>
                    <a:pt x="6935" y="5022"/>
                  </a:cubicBezTo>
                  <a:cubicBezTo>
                    <a:pt x="6896" y="5022"/>
                    <a:pt x="6854" y="5013"/>
                    <a:pt x="6811" y="4992"/>
                  </a:cubicBezTo>
                  <a:cubicBezTo>
                    <a:pt x="6323" y="4754"/>
                    <a:pt x="5823" y="4540"/>
                    <a:pt x="5311" y="4349"/>
                  </a:cubicBezTo>
                  <a:lnTo>
                    <a:pt x="5311" y="4349"/>
                  </a:lnTo>
                  <a:lnTo>
                    <a:pt x="5477" y="4552"/>
                  </a:lnTo>
                  <a:cubicBezTo>
                    <a:pt x="5823" y="4969"/>
                    <a:pt x="6144" y="5385"/>
                    <a:pt x="6442" y="5838"/>
                  </a:cubicBezTo>
                  <a:cubicBezTo>
                    <a:pt x="6499" y="5748"/>
                    <a:pt x="6595" y="5697"/>
                    <a:pt x="6696" y="5697"/>
                  </a:cubicBezTo>
                  <a:cubicBezTo>
                    <a:pt x="6742" y="5697"/>
                    <a:pt x="6790" y="5708"/>
                    <a:pt x="6835" y="5731"/>
                  </a:cubicBezTo>
                  <a:lnTo>
                    <a:pt x="7930" y="6207"/>
                  </a:lnTo>
                  <a:cubicBezTo>
                    <a:pt x="8298" y="6365"/>
                    <a:pt x="8164" y="6904"/>
                    <a:pt x="7832" y="6904"/>
                  </a:cubicBezTo>
                  <a:cubicBezTo>
                    <a:pt x="7789" y="6904"/>
                    <a:pt x="7742" y="6894"/>
                    <a:pt x="7692" y="6874"/>
                  </a:cubicBezTo>
                  <a:lnTo>
                    <a:pt x="6918" y="6564"/>
                  </a:lnTo>
                  <a:lnTo>
                    <a:pt x="6918" y="6564"/>
                  </a:lnTo>
                  <a:cubicBezTo>
                    <a:pt x="7251" y="7088"/>
                    <a:pt x="7585" y="7624"/>
                    <a:pt x="7942" y="8136"/>
                  </a:cubicBezTo>
                  <a:cubicBezTo>
                    <a:pt x="8030" y="8268"/>
                    <a:pt x="7915" y="8427"/>
                    <a:pt x="7797" y="8427"/>
                  </a:cubicBezTo>
                  <a:cubicBezTo>
                    <a:pt x="7755" y="8427"/>
                    <a:pt x="7714" y="8408"/>
                    <a:pt x="7680" y="8362"/>
                  </a:cubicBezTo>
                  <a:cubicBezTo>
                    <a:pt x="7275" y="7838"/>
                    <a:pt x="6835" y="7338"/>
                    <a:pt x="6382" y="6850"/>
                  </a:cubicBezTo>
                  <a:lnTo>
                    <a:pt x="6382" y="6850"/>
                  </a:lnTo>
                  <a:cubicBezTo>
                    <a:pt x="6335" y="7088"/>
                    <a:pt x="6346" y="7338"/>
                    <a:pt x="6394" y="7576"/>
                  </a:cubicBezTo>
                  <a:cubicBezTo>
                    <a:pt x="6430" y="7778"/>
                    <a:pt x="6299" y="7969"/>
                    <a:pt x="6096" y="8005"/>
                  </a:cubicBezTo>
                  <a:cubicBezTo>
                    <a:pt x="6074" y="8008"/>
                    <a:pt x="6052" y="8010"/>
                    <a:pt x="6031" y="8010"/>
                  </a:cubicBezTo>
                  <a:cubicBezTo>
                    <a:pt x="5844" y="8010"/>
                    <a:pt x="5688" y="7877"/>
                    <a:pt x="5656" y="7695"/>
                  </a:cubicBezTo>
                  <a:cubicBezTo>
                    <a:pt x="5537" y="7231"/>
                    <a:pt x="5608" y="6719"/>
                    <a:pt x="5858" y="6302"/>
                  </a:cubicBezTo>
                  <a:cubicBezTo>
                    <a:pt x="5561" y="6004"/>
                    <a:pt x="5275" y="5695"/>
                    <a:pt x="4989" y="5373"/>
                  </a:cubicBezTo>
                  <a:cubicBezTo>
                    <a:pt x="4775" y="5147"/>
                    <a:pt x="4560" y="4921"/>
                    <a:pt x="4346" y="4695"/>
                  </a:cubicBezTo>
                  <a:lnTo>
                    <a:pt x="4346" y="4695"/>
                  </a:lnTo>
                  <a:cubicBezTo>
                    <a:pt x="4358" y="4766"/>
                    <a:pt x="4358" y="4826"/>
                    <a:pt x="4370" y="4885"/>
                  </a:cubicBezTo>
                  <a:cubicBezTo>
                    <a:pt x="4430" y="5254"/>
                    <a:pt x="4680" y="6266"/>
                    <a:pt x="4084" y="6374"/>
                  </a:cubicBezTo>
                  <a:cubicBezTo>
                    <a:pt x="4059" y="6378"/>
                    <a:pt x="4034" y="6380"/>
                    <a:pt x="4010" y="6380"/>
                  </a:cubicBezTo>
                  <a:cubicBezTo>
                    <a:pt x="3491" y="6380"/>
                    <a:pt x="3390" y="5428"/>
                    <a:pt x="3310" y="5064"/>
                  </a:cubicBezTo>
                  <a:cubicBezTo>
                    <a:pt x="3227" y="4659"/>
                    <a:pt x="3060" y="4076"/>
                    <a:pt x="3120" y="3587"/>
                  </a:cubicBezTo>
                  <a:cubicBezTo>
                    <a:pt x="3108" y="3552"/>
                    <a:pt x="3096" y="3516"/>
                    <a:pt x="3084" y="3468"/>
                  </a:cubicBezTo>
                  <a:cubicBezTo>
                    <a:pt x="2763" y="3171"/>
                    <a:pt x="2441" y="2873"/>
                    <a:pt x="2108" y="2587"/>
                  </a:cubicBezTo>
                  <a:cubicBezTo>
                    <a:pt x="2108" y="2599"/>
                    <a:pt x="2108" y="2599"/>
                    <a:pt x="2108" y="2599"/>
                  </a:cubicBezTo>
                  <a:cubicBezTo>
                    <a:pt x="2120" y="3028"/>
                    <a:pt x="2167" y="3456"/>
                    <a:pt x="2251" y="3873"/>
                  </a:cubicBezTo>
                  <a:cubicBezTo>
                    <a:pt x="2304" y="4126"/>
                    <a:pt x="2124" y="4263"/>
                    <a:pt x="1933" y="4263"/>
                  </a:cubicBezTo>
                  <a:cubicBezTo>
                    <a:pt x="1782" y="4263"/>
                    <a:pt x="1625" y="4177"/>
                    <a:pt x="1572" y="3992"/>
                  </a:cubicBezTo>
                  <a:cubicBezTo>
                    <a:pt x="1441" y="3528"/>
                    <a:pt x="1417" y="3028"/>
                    <a:pt x="1489" y="2552"/>
                  </a:cubicBezTo>
                  <a:cubicBezTo>
                    <a:pt x="1501" y="2409"/>
                    <a:pt x="1608" y="2302"/>
                    <a:pt x="1739" y="2278"/>
                  </a:cubicBezTo>
                  <a:cubicBezTo>
                    <a:pt x="1370" y="1968"/>
                    <a:pt x="989" y="1682"/>
                    <a:pt x="584" y="1397"/>
                  </a:cubicBezTo>
                  <a:cubicBezTo>
                    <a:pt x="286" y="1837"/>
                    <a:pt x="108" y="2349"/>
                    <a:pt x="84" y="2873"/>
                  </a:cubicBezTo>
                  <a:cubicBezTo>
                    <a:pt x="0" y="4754"/>
                    <a:pt x="1548" y="6254"/>
                    <a:pt x="2989" y="7219"/>
                  </a:cubicBezTo>
                  <a:cubicBezTo>
                    <a:pt x="4608" y="8267"/>
                    <a:pt x="6382" y="9064"/>
                    <a:pt x="8251" y="9552"/>
                  </a:cubicBezTo>
                  <a:cubicBezTo>
                    <a:pt x="8338" y="9575"/>
                    <a:pt x="8427" y="9586"/>
                    <a:pt x="8515" y="9586"/>
                  </a:cubicBezTo>
                  <a:cubicBezTo>
                    <a:pt x="9216" y="9586"/>
                    <a:pt x="9905" y="8911"/>
                    <a:pt x="9513" y="8171"/>
                  </a:cubicBezTo>
                  <a:cubicBezTo>
                    <a:pt x="8044" y="5445"/>
                    <a:pt x="7282" y="0"/>
                    <a:pt x="336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-343422" y="2345432"/>
              <a:ext cx="411007" cy="328096"/>
            </a:xfrm>
            <a:custGeom>
              <a:rect b="b" l="l" r="r" t="t"/>
              <a:pathLst>
                <a:path extrusionOk="0" h="10241" w="12660">
                  <a:moveTo>
                    <a:pt x="780" y="1"/>
                  </a:moveTo>
                  <a:cubicBezTo>
                    <a:pt x="587" y="1"/>
                    <a:pt x="397" y="28"/>
                    <a:pt x="215" y="90"/>
                  </a:cubicBezTo>
                  <a:cubicBezTo>
                    <a:pt x="48" y="174"/>
                    <a:pt x="1" y="376"/>
                    <a:pt x="120" y="519"/>
                  </a:cubicBezTo>
                  <a:cubicBezTo>
                    <a:pt x="465" y="959"/>
                    <a:pt x="941" y="1102"/>
                    <a:pt x="1441" y="1305"/>
                  </a:cubicBezTo>
                  <a:cubicBezTo>
                    <a:pt x="2096" y="1567"/>
                    <a:pt x="2739" y="1864"/>
                    <a:pt x="3358" y="2210"/>
                  </a:cubicBezTo>
                  <a:cubicBezTo>
                    <a:pt x="3906" y="2519"/>
                    <a:pt x="4430" y="2853"/>
                    <a:pt x="4942" y="3222"/>
                  </a:cubicBezTo>
                  <a:cubicBezTo>
                    <a:pt x="5335" y="3495"/>
                    <a:pt x="5728" y="3793"/>
                    <a:pt x="6097" y="4091"/>
                  </a:cubicBezTo>
                  <a:cubicBezTo>
                    <a:pt x="5954" y="4115"/>
                    <a:pt x="5859" y="4222"/>
                    <a:pt x="5847" y="4365"/>
                  </a:cubicBezTo>
                  <a:cubicBezTo>
                    <a:pt x="5763" y="4841"/>
                    <a:pt x="5787" y="5341"/>
                    <a:pt x="5918" y="5805"/>
                  </a:cubicBezTo>
                  <a:cubicBezTo>
                    <a:pt x="5976" y="5994"/>
                    <a:pt x="6132" y="6081"/>
                    <a:pt x="6283" y="6081"/>
                  </a:cubicBezTo>
                  <a:cubicBezTo>
                    <a:pt x="6474" y="6081"/>
                    <a:pt x="6655" y="5940"/>
                    <a:pt x="6609" y="5686"/>
                  </a:cubicBezTo>
                  <a:cubicBezTo>
                    <a:pt x="6525" y="5269"/>
                    <a:pt x="6478" y="4841"/>
                    <a:pt x="6466" y="4412"/>
                  </a:cubicBezTo>
                  <a:lnTo>
                    <a:pt x="6466" y="4412"/>
                  </a:lnTo>
                  <a:cubicBezTo>
                    <a:pt x="6799" y="4698"/>
                    <a:pt x="7121" y="4984"/>
                    <a:pt x="7442" y="5281"/>
                  </a:cubicBezTo>
                  <a:cubicBezTo>
                    <a:pt x="7454" y="5329"/>
                    <a:pt x="7466" y="5365"/>
                    <a:pt x="7478" y="5412"/>
                  </a:cubicBezTo>
                  <a:cubicBezTo>
                    <a:pt x="7418" y="5889"/>
                    <a:pt x="7585" y="6484"/>
                    <a:pt x="7668" y="6877"/>
                  </a:cubicBezTo>
                  <a:cubicBezTo>
                    <a:pt x="7748" y="7241"/>
                    <a:pt x="7849" y="8193"/>
                    <a:pt x="8368" y="8193"/>
                  </a:cubicBezTo>
                  <a:cubicBezTo>
                    <a:pt x="8392" y="8193"/>
                    <a:pt x="8417" y="8191"/>
                    <a:pt x="8442" y="8187"/>
                  </a:cubicBezTo>
                  <a:cubicBezTo>
                    <a:pt x="9038" y="8079"/>
                    <a:pt x="8788" y="7067"/>
                    <a:pt x="8728" y="6698"/>
                  </a:cubicBezTo>
                  <a:cubicBezTo>
                    <a:pt x="8728" y="6639"/>
                    <a:pt x="8716" y="6579"/>
                    <a:pt x="8704" y="6508"/>
                  </a:cubicBezTo>
                  <a:lnTo>
                    <a:pt x="8704" y="6508"/>
                  </a:lnTo>
                  <a:cubicBezTo>
                    <a:pt x="8918" y="6734"/>
                    <a:pt x="9133" y="6960"/>
                    <a:pt x="9347" y="7186"/>
                  </a:cubicBezTo>
                  <a:cubicBezTo>
                    <a:pt x="9633" y="7508"/>
                    <a:pt x="9919" y="7806"/>
                    <a:pt x="10216" y="8115"/>
                  </a:cubicBezTo>
                  <a:cubicBezTo>
                    <a:pt x="9966" y="8544"/>
                    <a:pt x="9895" y="9044"/>
                    <a:pt x="10014" y="9520"/>
                  </a:cubicBezTo>
                  <a:cubicBezTo>
                    <a:pt x="10047" y="9707"/>
                    <a:pt x="10211" y="9832"/>
                    <a:pt x="10404" y="9832"/>
                  </a:cubicBezTo>
                  <a:cubicBezTo>
                    <a:pt x="10421" y="9832"/>
                    <a:pt x="10438" y="9831"/>
                    <a:pt x="10454" y="9830"/>
                  </a:cubicBezTo>
                  <a:cubicBezTo>
                    <a:pt x="10657" y="9782"/>
                    <a:pt x="10788" y="9591"/>
                    <a:pt x="10752" y="9389"/>
                  </a:cubicBezTo>
                  <a:cubicBezTo>
                    <a:pt x="10704" y="9151"/>
                    <a:pt x="10693" y="8913"/>
                    <a:pt x="10740" y="8675"/>
                  </a:cubicBezTo>
                  <a:lnTo>
                    <a:pt x="10740" y="8675"/>
                  </a:lnTo>
                  <a:cubicBezTo>
                    <a:pt x="11204" y="9151"/>
                    <a:pt x="11633" y="9651"/>
                    <a:pt x="12038" y="10175"/>
                  </a:cubicBezTo>
                  <a:cubicBezTo>
                    <a:pt x="12072" y="10221"/>
                    <a:pt x="12113" y="10240"/>
                    <a:pt x="12155" y="10240"/>
                  </a:cubicBezTo>
                  <a:cubicBezTo>
                    <a:pt x="12273" y="10240"/>
                    <a:pt x="12388" y="10081"/>
                    <a:pt x="12300" y="9949"/>
                  </a:cubicBezTo>
                  <a:cubicBezTo>
                    <a:pt x="11943" y="9437"/>
                    <a:pt x="11609" y="8913"/>
                    <a:pt x="11276" y="8377"/>
                  </a:cubicBezTo>
                  <a:lnTo>
                    <a:pt x="11276" y="8377"/>
                  </a:lnTo>
                  <a:lnTo>
                    <a:pt x="12050" y="8698"/>
                  </a:lnTo>
                  <a:cubicBezTo>
                    <a:pt x="12097" y="8717"/>
                    <a:pt x="12141" y="8725"/>
                    <a:pt x="12183" y="8725"/>
                  </a:cubicBezTo>
                  <a:cubicBezTo>
                    <a:pt x="12520" y="8725"/>
                    <a:pt x="12659" y="8179"/>
                    <a:pt x="12288" y="8020"/>
                  </a:cubicBezTo>
                  <a:lnTo>
                    <a:pt x="11193" y="7544"/>
                  </a:lnTo>
                  <a:cubicBezTo>
                    <a:pt x="11148" y="7521"/>
                    <a:pt x="11100" y="7510"/>
                    <a:pt x="11054" y="7510"/>
                  </a:cubicBezTo>
                  <a:cubicBezTo>
                    <a:pt x="10953" y="7510"/>
                    <a:pt x="10857" y="7561"/>
                    <a:pt x="10800" y="7651"/>
                  </a:cubicBezTo>
                  <a:cubicBezTo>
                    <a:pt x="10502" y="7210"/>
                    <a:pt x="10181" y="6782"/>
                    <a:pt x="9835" y="6365"/>
                  </a:cubicBezTo>
                  <a:lnTo>
                    <a:pt x="9669" y="6162"/>
                  </a:lnTo>
                  <a:lnTo>
                    <a:pt x="9669" y="6162"/>
                  </a:lnTo>
                  <a:cubicBezTo>
                    <a:pt x="10181" y="6353"/>
                    <a:pt x="10693" y="6567"/>
                    <a:pt x="11181" y="6805"/>
                  </a:cubicBezTo>
                  <a:cubicBezTo>
                    <a:pt x="11224" y="6826"/>
                    <a:pt x="11266" y="6835"/>
                    <a:pt x="11304" y="6835"/>
                  </a:cubicBezTo>
                  <a:cubicBezTo>
                    <a:pt x="11562" y="6835"/>
                    <a:pt x="11693" y="6432"/>
                    <a:pt x="11455" y="6246"/>
                  </a:cubicBezTo>
                  <a:cubicBezTo>
                    <a:pt x="10657" y="5639"/>
                    <a:pt x="9526" y="4972"/>
                    <a:pt x="8442" y="4805"/>
                  </a:cubicBezTo>
                  <a:cubicBezTo>
                    <a:pt x="8192" y="4543"/>
                    <a:pt x="7930" y="4281"/>
                    <a:pt x="7656" y="4031"/>
                  </a:cubicBezTo>
                  <a:lnTo>
                    <a:pt x="7656" y="4031"/>
                  </a:lnTo>
                  <a:cubicBezTo>
                    <a:pt x="8335" y="4150"/>
                    <a:pt x="9002" y="4305"/>
                    <a:pt x="9669" y="4507"/>
                  </a:cubicBezTo>
                  <a:cubicBezTo>
                    <a:pt x="9698" y="4516"/>
                    <a:pt x="9726" y="4519"/>
                    <a:pt x="9752" y="4519"/>
                  </a:cubicBezTo>
                  <a:cubicBezTo>
                    <a:pt x="10040" y="4519"/>
                    <a:pt x="10164" y="4082"/>
                    <a:pt x="9859" y="3984"/>
                  </a:cubicBezTo>
                  <a:cubicBezTo>
                    <a:pt x="9145" y="3757"/>
                    <a:pt x="8430" y="3567"/>
                    <a:pt x="7704" y="3412"/>
                  </a:cubicBezTo>
                  <a:cubicBezTo>
                    <a:pt x="7406" y="3353"/>
                    <a:pt x="7061" y="3269"/>
                    <a:pt x="6716" y="3210"/>
                  </a:cubicBezTo>
                  <a:cubicBezTo>
                    <a:pt x="6418" y="2960"/>
                    <a:pt x="6109" y="2710"/>
                    <a:pt x="5787" y="2483"/>
                  </a:cubicBezTo>
                  <a:cubicBezTo>
                    <a:pt x="5049" y="1936"/>
                    <a:pt x="4263" y="1436"/>
                    <a:pt x="3454" y="1007"/>
                  </a:cubicBezTo>
                  <a:cubicBezTo>
                    <a:pt x="2706" y="614"/>
                    <a:pt x="1699" y="1"/>
                    <a:pt x="780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8966" y="4466666"/>
              <a:ext cx="297672" cy="383265"/>
            </a:xfrm>
            <a:custGeom>
              <a:rect b="b" l="l" r="r" t="t"/>
              <a:pathLst>
                <a:path extrusionOk="0" h="11963" w="9169">
                  <a:moveTo>
                    <a:pt x="1567" y="1"/>
                  </a:moveTo>
                  <a:cubicBezTo>
                    <a:pt x="1506" y="1"/>
                    <a:pt x="1445" y="6"/>
                    <a:pt x="1382" y="18"/>
                  </a:cubicBezTo>
                  <a:cubicBezTo>
                    <a:pt x="1" y="292"/>
                    <a:pt x="906" y="2316"/>
                    <a:pt x="929" y="3185"/>
                  </a:cubicBezTo>
                  <a:cubicBezTo>
                    <a:pt x="977" y="4602"/>
                    <a:pt x="275" y="5912"/>
                    <a:pt x="322" y="7329"/>
                  </a:cubicBezTo>
                  <a:cubicBezTo>
                    <a:pt x="387" y="9487"/>
                    <a:pt x="2261" y="11962"/>
                    <a:pt x="4529" y="11962"/>
                  </a:cubicBezTo>
                  <a:cubicBezTo>
                    <a:pt x="4751" y="11962"/>
                    <a:pt x="4976" y="11939"/>
                    <a:pt x="5204" y="11889"/>
                  </a:cubicBezTo>
                  <a:cubicBezTo>
                    <a:pt x="5347" y="11853"/>
                    <a:pt x="5466" y="11746"/>
                    <a:pt x="5501" y="11603"/>
                  </a:cubicBezTo>
                  <a:cubicBezTo>
                    <a:pt x="5549" y="11591"/>
                    <a:pt x="5597" y="11579"/>
                    <a:pt x="5644" y="11567"/>
                  </a:cubicBezTo>
                  <a:lnTo>
                    <a:pt x="5644" y="11555"/>
                  </a:lnTo>
                  <a:cubicBezTo>
                    <a:pt x="5620" y="11532"/>
                    <a:pt x="5585" y="11508"/>
                    <a:pt x="5561" y="11472"/>
                  </a:cubicBezTo>
                  <a:cubicBezTo>
                    <a:pt x="4823" y="10603"/>
                    <a:pt x="4013" y="9805"/>
                    <a:pt x="3132" y="9079"/>
                  </a:cubicBezTo>
                  <a:cubicBezTo>
                    <a:pt x="2430" y="8496"/>
                    <a:pt x="1382" y="8007"/>
                    <a:pt x="918" y="7222"/>
                  </a:cubicBezTo>
                  <a:cubicBezTo>
                    <a:pt x="837" y="7095"/>
                    <a:pt x="923" y="6935"/>
                    <a:pt x="1058" y="6935"/>
                  </a:cubicBezTo>
                  <a:cubicBezTo>
                    <a:pt x="1063" y="6935"/>
                    <a:pt x="1067" y="6935"/>
                    <a:pt x="1072" y="6936"/>
                  </a:cubicBezTo>
                  <a:cubicBezTo>
                    <a:pt x="2061" y="6936"/>
                    <a:pt x="3084" y="7876"/>
                    <a:pt x="3799" y="8484"/>
                  </a:cubicBezTo>
                  <a:cubicBezTo>
                    <a:pt x="4335" y="8948"/>
                    <a:pt x="4835" y="9460"/>
                    <a:pt x="5299" y="10020"/>
                  </a:cubicBezTo>
                  <a:cubicBezTo>
                    <a:pt x="5144" y="9472"/>
                    <a:pt x="5001" y="8948"/>
                    <a:pt x="4823" y="8412"/>
                  </a:cubicBezTo>
                  <a:cubicBezTo>
                    <a:pt x="4704" y="8067"/>
                    <a:pt x="4573" y="7710"/>
                    <a:pt x="4442" y="7365"/>
                  </a:cubicBezTo>
                  <a:cubicBezTo>
                    <a:pt x="3454" y="6769"/>
                    <a:pt x="2334" y="6150"/>
                    <a:pt x="1691" y="5245"/>
                  </a:cubicBezTo>
                  <a:cubicBezTo>
                    <a:pt x="1628" y="5161"/>
                    <a:pt x="1695" y="5049"/>
                    <a:pt x="1786" y="5049"/>
                  </a:cubicBezTo>
                  <a:cubicBezTo>
                    <a:pt x="1798" y="5049"/>
                    <a:pt x="1810" y="5051"/>
                    <a:pt x="1822" y="5055"/>
                  </a:cubicBezTo>
                  <a:cubicBezTo>
                    <a:pt x="2620" y="5293"/>
                    <a:pt x="3346" y="5817"/>
                    <a:pt x="4037" y="6376"/>
                  </a:cubicBezTo>
                  <a:cubicBezTo>
                    <a:pt x="3846" y="5948"/>
                    <a:pt x="3644" y="5519"/>
                    <a:pt x="3430" y="5102"/>
                  </a:cubicBezTo>
                  <a:lnTo>
                    <a:pt x="2430" y="4364"/>
                  </a:lnTo>
                  <a:cubicBezTo>
                    <a:pt x="2108" y="4138"/>
                    <a:pt x="1787" y="3912"/>
                    <a:pt x="1632" y="3543"/>
                  </a:cubicBezTo>
                  <a:cubicBezTo>
                    <a:pt x="1586" y="3417"/>
                    <a:pt x="1683" y="3280"/>
                    <a:pt x="1818" y="3280"/>
                  </a:cubicBezTo>
                  <a:cubicBezTo>
                    <a:pt x="1823" y="3280"/>
                    <a:pt x="1829" y="3280"/>
                    <a:pt x="1834" y="3281"/>
                  </a:cubicBezTo>
                  <a:cubicBezTo>
                    <a:pt x="2072" y="3316"/>
                    <a:pt x="2299" y="3412"/>
                    <a:pt x="2489" y="3566"/>
                  </a:cubicBezTo>
                  <a:cubicBezTo>
                    <a:pt x="2108" y="2995"/>
                    <a:pt x="1739" y="2423"/>
                    <a:pt x="1549" y="1804"/>
                  </a:cubicBezTo>
                  <a:cubicBezTo>
                    <a:pt x="1458" y="1541"/>
                    <a:pt x="1657" y="1278"/>
                    <a:pt x="1894" y="1278"/>
                  </a:cubicBezTo>
                  <a:cubicBezTo>
                    <a:pt x="1968" y="1278"/>
                    <a:pt x="2046" y="1304"/>
                    <a:pt x="2120" y="1364"/>
                  </a:cubicBezTo>
                  <a:cubicBezTo>
                    <a:pt x="2834" y="1888"/>
                    <a:pt x="3370" y="2793"/>
                    <a:pt x="3823" y="3674"/>
                  </a:cubicBezTo>
                  <a:cubicBezTo>
                    <a:pt x="3835" y="3650"/>
                    <a:pt x="3846" y="3626"/>
                    <a:pt x="3858" y="3602"/>
                  </a:cubicBezTo>
                  <a:cubicBezTo>
                    <a:pt x="3977" y="3304"/>
                    <a:pt x="3954" y="2912"/>
                    <a:pt x="4227" y="2721"/>
                  </a:cubicBezTo>
                  <a:cubicBezTo>
                    <a:pt x="4270" y="2693"/>
                    <a:pt x="4318" y="2680"/>
                    <a:pt x="4365" y="2680"/>
                  </a:cubicBezTo>
                  <a:cubicBezTo>
                    <a:pt x="4438" y="2680"/>
                    <a:pt x="4510" y="2711"/>
                    <a:pt x="4561" y="2769"/>
                  </a:cubicBezTo>
                  <a:cubicBezTo>
                    <a:pt x="4811" y="3066"/>
                    <a:pt x="4597" y="3531"/>
                    <a:pt x="4477" y="3840"/>
                  </a:cubicBezTo>
                  <a:cubicBezTo>
                    <a:pt x="4406" y="4043"/>
                    <a:pt x="4311" y="4245"/>
                    <a:pt x="4192" y="4424"/>
                  </a:cubicBezTo>
                  <a:lnTo>
                    <a:pt x="4394" y="4828"/>
                  </a:lnTo>
                  <a:cubicBezTo>
                    <a:pt x="4644" y="5329"/>
                    <a:pt x="4858" y="5829"/>
                    <a:pt x="5073" y="6341"/>
                  </a:cubicBezTo>
                  <a:cubicBezTo>
                    <a:pt x="5299" y="6126"/>
                    <a:pt x="5501" y="5888"/>
                    <a:pt x="5656" y="5614"/>
                  </a:cubicBezTo>
                  <a:cubicBezTo>
                    <a:pt x="5882" y="5233"/>
                    <a:pt x="5918" y="4709"/>
                    <a:pt x="6287" y="4471"/>
                  </a:cubicBezTo>
                  <a:cubicBezTo>
                    <a:pt x="6334" y="4438"/>
                    <a:pt x="6386" y="4422"/>
                    <a:pt x="6437" y="4422"/>
                  </a:cubicBezTo>
                  <a:cubicBezTo>
                    <a:pt x="6531" y="4422"/>
                    <a:pt x="6622" y="4474"/>
                    <a:pt x="6668" y="4567"/>
                  </a:cubicBezTo>
                  <a:cubicBezTo>
                    <a:pt x="6918" y="5067"/>
                    <a:pt x="6478" y="5674"/>
                    <a:pt x="6180" y="6079"/>
                  </a:cubicBezTo>
                  <a:cubicBezTo>
                    <a:pt x="5942" y="6412"/>
                    <a:pt x="5644" y="6710"/>
                    <a:pt x="5323" y="6948"/>
                  </a:cubicBezTo>
                  <a:cubicBezTo>
                    <a:pt x="5549" y="7543"/>
                    <a:pt x="5751" y="8162"/>
                    <a:pt x="5942" y="8769"/>
                  </a:cubicBezTo>
                  <a:cubicBezTo>
                    <a:pt x="5954" y="8853"/>
                    <a:pt x="5978" y="8936"/>
                    <a:pt x="6001" y="9008"/>
                  </a:cubicBezTo>
                  <a:cubicBezTo>
                    <a:pt x="6168" y="8793"/>
                    <a:pt x="6323" y="8567"/>
                    <a:pt x="6466" y="8341"/>
                  </a:cubicBezTo>
                  <a:cubicBezTo>
                    <a:pt x="6799" y="7793"/>
                    <a:pt x="6978" y="7007"/>
                    <a:pt x="7514" y="6638"/>
                  </a:cubicBezTo>
                  <a:cubicBezTo>
                    <a:pt x="7553" y="6612"/>
                    <a:pt x="7595" y="6600"/>
                    <a:pt x="7637" y="6600"/>
                  </a:cubicBezTo>
                  <a:cubicBezTo>
                    <a:pt x="7749" y="6600"/>
                    <a:pt x="7857" y="6684"/>
                    <a:pt x="7883" y="6805"/>
                  </a:cubicBezTo>
                  <a:cubicBezTo>
                    <a:pt x="7966" y="7424"/>
                    <a:pt x="7502" y="8031"/>
                    <a:pt x="7180" y="8543"/>
                  </a:cubicBezTo>
                  <a:cubicBezTo>
                    <a:pt x="6906" y="9019"/>
                    <a:pt x="6585" y="9460"/>
                    <a:pt x="6228" y="9877"/>
                  </a:cubicBezTo>
                  <a:cubicBezTo>
                    <a:pt x="6347" y="10329"/>
                    <a:pt x="6466" y="10782"/>
                    <a:pt x="6549" y="11258"/>
                  </a:cubicBezTo>
                  <a:cubicBezTo>
                    <a:pt x="8895" y="10008"/>
                    <a:pt x="9169" y="7043"/>
                    <a:pt x="7906" y="4924"/>
                  </a:cubicBezTo>
                  <a:cubicBezTo>
                    <a:pt x="7180" y="3674"/>
                    <a:pt x="6073" y="2745"/>
                    <a:pt x="4894" y="1947"/>
                  </a:cubicBezTo>
                  <a:cubicBezTo>
                    <a:pt x="4216" y="1495"/>
                    <a:pt x="3513" y="1066"/>
                    <a:pt x="2834" y="614"/>
                  </a:cubicBezTo>
                  <a:cubicBezTo>
                    <a:pt x="2464" y="349"/>
                    <a:pt x="2048" y="1"/>
                    <a:pt x="1567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05749" y="4507803"/>
              <a:ext cx="231833" cy="484407"/>
            </a:xfrm>
            <a:custGeom>
              <a:rect b="b" l="l" r="r" t="t"/>
              <a:pathLst>
                <a:path extrusionOk="0" h="15120" w="7141">
                  <a:moveTo>
                    <a:pt x="1064" y="1"/>
                  </a:moveTo>
                  <a:cubicBezTo>
                    <a:pt x="824" y="1"/>
                    <a:pt x="620" y="267"/>
                    <a:pt x="712" y="532"/>
                  </a:cubicBezTo>
                  <a:cubicBezTo>
                    <a:pt x="914" y="1139"/>
                    <a:pt x="1271" y="1723"/>
                    <a:pt x="1652" y="2282"/>
                  </a:cubicBezTo>
                  <a:cubicBezTo>
                    <a:pt x="1462" y="2140"/>
                    <a:pt x="1236" y="2044"/>
                    <a:pt x="997" y="1997"/>
                  </a:cubicBezTo>
                  <a:cubicBezTo>
                    <a:pt x="992" y="1996"/>
                    <a:pt x="986" y="1996"/>
                    <a:pt x="981" y="1996"/>
                  </a:cubicBezTo>
                  <a:cubicBezTo>
                    <a:pt x="846" y="1996"/>
                    <a:pt x="749" y="2133"/>
                    <a:pt x="795" y="2271"/>
                  </a:cubicBezTo>
                  <a:cubicBezTo>
                    <a:pt x="950" y="2628"/>
                    <a:pt x="1283" y="2866"/>
                    <a:pt x="1593" y="3092"/>
                  </a:cubicBezTo>
                  <a:lnTo>
                    <a:pt x="2593" y="3818"/>
                  </a:lnTo>
                  <a:cubicBezTo>
                    <a:pt x="2807" y="4247"/>
                    <a:pt x="3010" y="4664"/>
                    <a:pt x="3200" y="5104"/>
                  </a:cubicBezTo>
                  <a:cubicBezTo>
                    <a:pt x="2509" y="4545"/>
                    <a:pt x="1783" y="4009"/>
                    <a:pt x="985" y="3783"/>
                  </a:cubicBezTo>
                  <a:cubicBezTo>
                    <a:pt x="970" y="3776"/>
                    <a:pt x="954" y="3772"/>
                    <a:pt x="940" y="3772"/>
                  </a:cubicBezTo>
                  <a:cubicBezTo>
                    <a:pt x="854" y="3772"/>
                    <a:pt x="794" y="3880"/>
                    <a:pt x="855" y="3961"/>
                  </a:cubicBezTo>
                  <a:cubicBezTo>
                    <a:pt x="1497" y="4866"/>
                    <a:pt x="2617" y="5497"/>
                    <a:pt x="3605" y="6092"/>
                  </a:cubicBezTo>
                  <a:cubicBezTo>
                    <a:pt x="3736" y="6438"/>
                    <a:pt x="3867" y="6783"/>
                    <a:pt x="3986" y="7140"/>
                  </a:cubicBezTo>
                  <a:cubicBezTo>
                    <a:pt x="4164" y="7664"/>
                    <a:pt x="4319" y="8200"/>
                    <a:pt x="4462" y="8736"/>
                  </a:cubicBezTo>
                  <a:cubicBezTo>
                    <a:pt x="3998" y="8176"/>
                    <a:pt x="3498" y="7664"/>
                    <a:pt x="2962" y="7200"/>
                  </a:cubicBezTo>
                  <a:cubicBezTo>
                    <a:pt x="2248" y="6592"/>
                    <a:pt x="1224" y="5652"/>
                    <a:pt x="235" y="5652"/>
                  </a:cubicBezTo>
                  <a:cubicBezTo>
                    <a:pt x="231" y="5651"/>
                    <a:pt x="226" y="5651"/>
                    <a:pt x="221" y="5651"/>
                  </a:cubicBezTo>
                  <a:cubicBezTo>
                    <a:pt x="86" y="5651"/>
                    <a:pt x="0" y="5811"/>
                    <a:pt x="81" y="5938"/>
                  </a:cubicBezTo>
                  <a:cubicBezTo>
                    <a:pt x="545" y="6735"/>
                    <a:pt x="1593" y="7212"/>
                    <a:pt x="2295" y="7795"/>
                  </a:cubicBezTo>
                  <a:cubicBezTo>
                    <a:pt x="3176" y="8521"/>
                    <a:pt x="3986" y="9331"/>
                    <a:pt x="4724" y="10200"/>
                  </a:cubicBezTo>
                  <a:cubicBezTo>
                    <a:pt x="4748" y="10224"/>
                    <a:pt x="4784" y="10248"/>
                    <a:pt x="4807" y="10271"/>
                  </a:cubicBezTo>
                  <a:lnTo>
                    <a:pt x="4807" y="10283"/>
                  </a:lnTo>
                  <a:cubicBezTo>
                    <a:pt x="4843" y="10474"/>
                    <a:pt x="4891" y="10652"/>
                    <a:pt x="4915" y="10831"/>
                  </a:cubicBezTo>
                  <a:cubicBezTo>
                    <a:pt x="5153" y="12117"/>
                    <a:pt x="5355" y="13462"/>
                    <a:pt x="4700" y="14653"/>
                  </a:cubicBezTo>
                  <a:cubicBezTo>
                    <a:pt x="4574" y="14889"/>
                    <a:pt x="4823" y="15119"/>
                    <a:pt x="5052" y="15119"/>
                  </a:cubicBezTo>
                  <a:cubicBezTo>
                    <a:pt x="5146" y="15119"/>
                    <a:pt x="5236" y="15080"/>
                    <a:pt x="5296" y="14986"/>
                  </a:cubicBezTo>
                  <a:cubicBezTo>
                    <a:pt x="6153" y="13570"/>
                    <a:pt x="6069" y="11700"/>
                    <a:pt x="5724" y="9962"/>
                  </a:cubicBezTo>
                  <a:cubicBezTo>
                    <a:pt x="5641" y="9486"/>
                    <a:pt x="5522" y="9033"/>
                    <a:pt x="5403" y="8581"/>
                  </a:cubicBezTo>
                  <a:cubicBezTo>
                    <a:pt x="5760" y="8164"/>
                    <a:pt x="6081" y="7724"/>
                    <a:pt x="6355" y="7247"/>
                  </a:cubicBezTo>
                  <a:cubicBezTo>
                    <a:pt x="6677" y="6735"/>
                    <a:pt x="7141" y="6128"/>
                    <a:pt x="7058" y="5509"/>
                  </a:cubicBezTo>
                  <a:cubicBezTo>
                    <a:pt x="7041" y="5385"/>
                    <a:pt x="6933" y="5301"/>
                    <a:pt x="6817" y="5301"/>
                  </a:cubicBezTo>
                  <a:cubicBezTo>
                    <a:pt x="6765" y="5301"/>
                    <a:pt x="6712" y="5318"/>
                    <a:pt x="6665" y="5354"/>
                  </a:cubicBezTo>
                  <a:cubicBezTo>
                    <a:pt x="6141" y="5711"/>
                    <a:pt x="5962" y="6509"/>
                    <a:pt x="5629" y="7045"/>
                  </a:cubicBezTo>
                  <a:cubicBezTo>
                    <a:pt x="5486" y="7283"/>
                    <a:pt x="5331" y="7497"/>
                    <a:pt x="5165" y="7724"/>
                  </a:cubicBezTo>
                  <a:cubicBezTo>
                    <a:pt x="5141" y="7640"/>
                    <a:pt x="5117" y="7557"/>
                    <a:pt x="5093" y="7485"/>
                  </a:cubicBezTo>
                  <a:cubicBezTo>
                    <a:pt x="4915" y="6866"/>
                    <a:pt x="4712" y="6259"/>
                    <a:pt x="4474" y="5652"/>
                  </a:cubicBezTo>
                  <a:cubicBezTo>
                    <a:pt x="4807" y="5414"/>
                    <a:pt x="5105" y="5116"/>
                    <a:pt x="5343" y="4795"/>
                  </a:cubicBezTo>
                  <a:cubicBezTo>
                    <a:pt x="5641" y="4378"/>
                    <a:pt x="6093" y="3771"/>
                    <a:pt x="5819" y="3271"/>
                  </a:cubicBezTo>
                  <a:cubicBezTo>
                    <a:pt x="5781" y="3178"/>
                    <a:pt x="5693" y="3126"/>
                    <a:pt x="5600" y="3126"/>
                  </a:cubicBezTo>
                  <a:cubicBezTo>
                    <a:pt x="5549" y="3126"/>
                    <a:pt x="5497" y="3142"/>
                    <a:pt x="5450" y="3175"/>
                  </a:cubicBezTo>
                  <a:cubicBezTo>
                    <a:pt x="5081" y="3425"/>
                    <a:pt x="5046" y="3949"/>
                    <a:pt x="4819" y="4330"/>
                  </a:cubicBezTo>
                  <a:cubicBezTo>
                    <a:pt x="4665" y="4592"/>
                    <a:pt x="4462" y="4842"/>
                    <a:pt x="4236" y="5057"/>
                  </a:cubicBezTo>
                  <a:cubicBezTo>
                    <a:pt x="4022" y="4545"/>
                    <a:pt x="3795" y="4033"/>
                    <a:pt x="3557" y="3544"/>
                  </a:cubicBezTo>
                  <a:lnTo>
                    <a:pt x="3355" y="3140"/>
                  </a:lnTo>
                  <a:cubicBezTo>
                    <a:pt x="3474" y="2961"/>
                    <a:pt x="3569" y="2771"/>
                    <a:pt x="3641" y="2568"/>
                  </a:cubicBezTo>
                  <a:cubicBezTo>
                    <a:pt x="3760" y="2247"/>
                    <a:pt x="3974" y="1782"/>
                    <a:pt x="3724" y="1485"/>
                  </a:cubicBezTo>
                  <a:cubicBezTo>
                    <a:pt x="3675" y="1429"/>
                    <a:pt x="3607" y="1398"/>
                    <a:pt x="3537" y="1398"/>
                  </a:cubicBezTo>
                  <a:cubicBezTo>
                    <a:pt x="3486" y="1398"/>
                    <a:pt x="3435" y="1414"/>
                    <a:pt x="3391" y="1449"/>
                  </a:cubicBezTo>
                  <a:cubicBezTo>
                    <a:pt x="3117" y="1628"/>
                    <a:pt x="3141" y="2032"/>
                    <a:pt x="3021" y="2318"/>
                  </a:cubicBezTo>
                  <a:cubicBezTo>
                    <a:pt x="3010" y="2342"/>
                    <a:pt x="2998" y="2366"/>
                    <a:pt x="2986" y="2401"/>
                  </a:cubicBezTo>
                  <a:cubicBezTo>
                    <a:pt x="2533" y="1520"/>
                    <a:pt x="1998" y="616"/>
                    <a:pt x="1283" y="80"/>
                  </a:cubicBezTo>
                  <a:cubicBezTo>
                    <a:pt x="1212" y="25"/>
                    <a:pt x="1136" y="1"/>
                    <a:pt x="1064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23133" y="3857698"/>
              <a:ext cx="55710" cy="54944"/>
            </a:xfrm>
            <a:custGeom>
              <a:rect b="b" l="l" r="r" t="t"/>
              <a:pathLst>
                <a:path extrusionOk="0" h="1715" w="1716">
                  <a:moveTo>
                    <a:pt x="953" y="0"/>
                  </a:moveTo>
                  <a:lnTo>
                    <a:pt x="751" y="24"/>
                  </a:lnTo>
                  <a:cubicBezTo>
                    <a:pt x="620" y="60"/>
                    <a:pt x="501" y="131"/>
                    <a:pt x="405" y="226"/>
                  </a:cubicBezTo>
                  <a:lnTo>
                    <a:pt x="239" y="369"/>
                  </a:lnTo>
                  <a:cubicBezTo>
                    <a:pt x="96" y="524"/>
                    <a:pt x="12" y="726"/>
                    <a:pt x="1" y="929"/>
                  </a:cubicBezTo>
                  <a:cubicBezTo>
                    <a:pt x="12" y="1131"/>
                    <a:pt x="96" y="1334"/>
                    <a:pt x="239" y="1488"/>
                  </a:cubicBezTo>
                  <a:lnTo>
                    <a:pt x="393" y="1608"/>
                  </a:lnTo>
                  <a:cubicBezTo>
                    <a:pt x="513" y="1679"/>
                    <a:pt x="655" y="1715"/>
                    <a:pt x="798" y="1715"/>
                  </a:cubicBezTo>
                  <a:lnTo>
                    <a:pt x="1001" y="1691"/>
                  </a:lnTo>
                  <a:cubicBezTo>
                    <a:pt x="1132" y="1655"/>
                    <a:pt x="1251" y="1584"/>
                    <a:pt x="1346" y="1488"/>
                  </a:cubicBezTo>
                  <a:lnTo>
                    <a:pt x="1334" y="1488"/>
                  </a:lnTo>
                  <a:cubicBezTo>
                    <a:pt x="1382" y="1429"/>
                    <a:pt x="1429" y="1369"/>
                    <a:pt x="1489" y="1310"/>
                  </a:cubicBezTo>
                  <a:cubicBezTo>
                    <a:pt x="1560" y="1250"/>
                    <a:pt x="1608" y="1155"/>
                    <a:pt x="1644" y="1060"/>
                  </a:cubicBezTo>
                  <a:cubicBezTo>
                    <a:pt x="1691" y="977"/>
                    <a:pt x="1715" y="869"/>
                    <a:pt x="1715" y="762"/>
                  </a:cubicBezTo>
                  <a:cubicBezTo>
                    <a:pt x="1715" y="667"/>
                    <a:pt x="1691" y="560"/>
                    <a:pt x="1644" y="465"/>
                  </a:cubicBezTo>
                  <a:cubicBezTo>
                    <a:pt x="1608" y="369"/>
                    <a:pt x="1560" y="286"/>
                    <a:pt x="1489" y="226"/>
                  </a:cubicBezTo>
                  <a:lnTo>
                    <a:pt x="1334" y="107"/>
                  </a:lnTo>
                  <a:cubicBezTo>
                    <a:pt x="1215" y="36"/>
                    <a:pt x="1084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53894" y="4108679"/>
              <a:ext cx="54541" cy="41617"/>
            </a:xfrm>
            <a:custGeom>
              <a:rect b="b" l="l" r="r" t="t"/>
              <a:pathLst>
                <a:path extrusionOk="0" h="1299" w="1680">
                  <a:moveTo>
                    <a:pt x="846" y="1"/>
                  </a:moveTo>
                  <a:cubicBezTo>
                    <a:pt x="1" y="1"/>
                    <a:pt x="1" y="1298"/>
                    <a:pt x="846" y="1298"/>
                  </a:cubicBezTo>
                  <a:cubicBezTo>
                    <a:pt x="1679" y="1298"/>
                    <a:pt x="1679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-170254" y="4279407"/>
              <a:ext cx="56457" cy="51068"/>
            </a:xfrm>
            <a:custGeom>
              <a:rect b="b" l="l" r="r" t="t"/>
              <a:pathLst>
                <a:path extrusionOk="0" h="1594" w="1739">
                  <a:moveTo>
                    <a:pt x="825" y="1"/>
                  </a:moveTo>
                  <a:cubicBezTo>
                    <a:pt x="770" y="1"/>
                    <a:pt x="715" y="6"/>
                    <a:pt x="662" y="17"/>
                  </a:cubicBezTo>
                  <a:lnTo>
                    <a:pt x="644" y="17"/>
                  </a:lnTo>
                  <a:cubicBezTo>
                    <a:pt x="382" y="17"/>
                    <a:pt x="155" y="172"/>
                    <a:pt x="48" y="410"/>
                  </a:cubicBezTo>
                  <a:cubicBezTo>
                    <a:pt x="13" y="517"/>
                    <a:pt x="1" y="637"/>
                    <a:pt x="13" y="744"/>
                  </a:cubicBezTo>
                  <a:cubicBezTo>
                    <a:pt x="13" y="803"/>
                    <a:pt x="36" y="863"/>
                    <a:pt x="60" y="910"/>
                  </a:cubicBezTo>
                  <a:cubicBezTo>
                    <a:pt x="76" y="958"/>
                    <a:pt x="102" y="1005"/>
                    <a:pt x="136" y="1049"/>
                  </a:cubicBezTo>
                  <a:lnTo>
                    <a:pt x="136" y="1049"/>
                  </a:lnTo>
                  <a:cubicBezTo>
                    <a:pt x="207" y="1189"/>
                    <a:pt x="313" y="1317"/>
                    <a:pt x="441" y="1399"/>
                  </a:cubicBezTo>
                  <a:lnTo>
                    <a:pt x="560" y="1482"/>
                  </a:lnTo>
                  <a:cubicBezTo>
                    <a:pt x="681" y="1554"/>
                    <a:pt x="817" y="1594"/>
                    <a:pt x="956" y="1594"/>
                  </a:cubicBezTo>
                  <a:cubicBezTo>
                    <a:pt x="1022" y="1594"/>
                    <a:pt x="1090" y="1585"/>
                    <a:pt x="1156" y="1565"/>
                  </a:cubicBezTo>
                  <a:cubicBezTo>
                    <a:pt x="1382" y="1506"/>
                    <a:pt x="1560" y="1339"/>
                    <a:pt x="1656" y="1113"/>
                  </a:cubicBezTo>
                  <a:cubicBezTo>
                    <a:pt x="1739" y="922"/>
                    <a:pt x="1739" y="708"/>
                    <a:pt x="1656" y="517"/>
                  </a:cubicBezTo>
                  <a:cubicBezTo>
                    <a:pt x="1560" y="303"/>
                    <a:pt x="1382" y="136"/>
                    <a:pt x="1156" y="77"/>
                  </a:cubicBezTo>
                  <a:lnTo>
                    <a:pt x="1156" y="65"/>
                  </a:lnTo>
                  <a:lnTo>
                    <a:pt x="1037" y="29"/>
                  </a:lnTo>
                  <a:cubicBezTo>
                    <a:pt x="967" y="10"/>
                    <a:pt x="896" y="1"/>
                    <a:pt x="82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5150" y="2841885"/>
              <a:ext cx="60320" cy="46198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1" y="1"/>
                    <a:pt x="1" y="1442"/>
                    <a:pt x="929" y="1442"/>
                  </a:cubicBezTo>
                  <a:cubicBezTo>
                    <a:pt x="1858" y="1442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04150" y="3107764"/>
              <a:ext cx="63794" cy="66029"/>
            </a:xfrm>
            <a:custGeom>
              <a:rect b="b" l="l" r="r" t="t"/>
              <a:pathLst>
                <a:path extrusionOk="0" h="2061" w="1965">
                  <a:moveTo>
                    <a:pt x="977" y="1"/>
                  </a:moveTo>
                  <a:lnTo>
                    <a:pt x="727" y="36"/>
                  </a:lnTo>
                  <a:lnTo>
                    <a:pt x="512" y="132"/>
                  </a:lnTo>
                  <a:cubicBezTo>
                    <a:pt x="405" y="191"/>
                    <a:pt x="310" y="274"/>
                    <a:pt x="239" y="382"/>
                  </a:cubicBezTo>
                  <a:cubicBezTo>
                    <a:pt x="155" y="465"/>
                    <a:pt x="108" y="572"/>
                    <a:pt x="72" y="691"/>
                  </a:cubicBezTo>
                  <a:lnTo>
                    <a:pt x="60" y="739"/>
                  </a:lnTo>
                  <a:cubicBezTo>
                    <a:pt x="48" y="786"/>
                    <a:pt x="36" y="846"/>
                    <a:pt x="36" y="905"/>
                  </a:cubicBezTo>
                  <a:cubicBezTo>
                    <a:pt x="0" y="1036"/>
                    <a:pt x="0" y="1167"/>
                    <a:pt x="48" y="1286"/>
                  </a:cubicBezTo>
                  <a:lnTo>
                    <a:pt x="48" y="1310"/>
                  </a:lnTo>
                  <a:cubicBezTo>
                    <a:pt x="48" y="1322"/>
                    <a:pt x="60" y="1346"/>
                    <a:pt x="60" y="1358"/>
                  </a:cubicBezTo>
                  <a:lnTo>
                    <a:pt x="155" y="1584"/>
                  </a:lnTo>
                  <a:cubicBezTo>
                    <a:pt x="215" y="1691"/>
                    <a:pt x="298" y="1787"/>
                    <a:pt x="405" y="1858"/>
                  </a:cubicBezTo>
                  <a:cubicBezTo>
                    <a:pt x="465" y="1906"/>
                    <a:pt x="536" y="1953"/>
                    <a:pt x="608" y="1977"/>
                  </a:cubicBezTo>
                  <a:cubicBezTo>
                    <a:pt x="727" y="2037"/>
                    <a:pt x="846" y="2060"/>
                    <a:pt x="977" y="2060"/>
                  </a:cubicBezTo>
                  <a:lnTo>
                    <a:pt x="1227" y="2025"/>
                  </a:lnTo>
                  <a:lnTo>
                    <a:pt x="1453" y="1929"/>
                  </a:lnTo>
                  <a:cubicBezTo>
                    <a:pt x="1560" y="1870"/>
                    <a:pt x="1655" y="1787"/>
                    <a:pt x="1715" y="1679"/>
                  </a:cubicBezTo>
                  <a:cubicBezTo>
                    <a:pt x="1798" y="1596"/>
                    <a:pt x="1858" y="1477"/>
                    <a:pt x="1893" y="1358"/>
                  </a:cubicBezTo>
                  <a:lnTo>
                    <a:pt x="1905" y="1322"/>
                  </a:lnTo>
                  <a:lnTo>
                    <a:pt x="1917" y="1286"/>
                  </a:lnTo>
                  <a:cubicBezTo>
                    <a:pt x="1953" y="1167"/>
                    <a:pt x="1965" y="1036"/>
                    <a:pt x="1929" y="905"/>
                  </a:cubicBezTo>
                  <a:cubicBezTo>
                    <a:pt x="1929" y="846"/>
                    <a:pt x="1917" y="798"/>
                    <a:pt x="1905" y="739"/>
                  </a:cubicBezTo>
                  <a:cubicBezTo>
                    <a:pt x="1905" y="727"/>
                    <a:pt x="1893" y="715"/>
                    <a:pt x="1882" y="691"/>
                  </a:cubicBezTo>
                  <a:lnTo>
                    <a:pt x="1798" y="477"/>
                  </a:lnTo>
                  <a:cubicBezTo>
                    <a:pt x="1739" y="370"/>
                    <a:pt x="1655" y="274"/>
                    <a:pt x="1548" y="203"/>
                  </a:cubicBezTo>
                  <a:cubicBezTo>
                    <a:pt x="1489" y="155"/>
                    <a:pt x="1417" y="108"/>
                    <a:pt x="1346" y="84"/>
                  </a:cubicBezTo>
                  <a:cubicBezTo>
                    <a:pt x="1227" y="24"/>
                    <a:pt x="1108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-47341" y="3647884"/>
              <a:ext cx="52626" cy="54976"/>
            </a:xfrm>
            <a:custGeom>
              <a:rect b="b" l="l" r="r" t="t"/>
              <a:pathLst>
                <a:path extrusionOk="0" h="1716" w="1621">
                  <a:moveTo>
                    <a:pt x="811" y="1"/>
                  </a:moveTo>
                  <a:lnTo>
                    <a:pt x="620" y="25"/>
                  </a:lnTo>
                  <a:lnTo>
                    <a:pt x="441" y="108"/>
                  </a:lnTo>
                  <a:cubicBezTo>
                    <a:pt x="358" y="144"/>
                    <a:pt x="287" y="215"/>
                    <a:pt x="239" y="298"/>
                  </a:cubicBezTo>
                  <a:cubicBezTo>
                    <a:pt x="168" y="370"/>
                    <a:pt x="120" y="453"/>
                    <a:pt x="96" y="548"/>
                  </a:cubicBezTo>
                  <a:lnTo>
                    <a:pt x="108" y="548"/>
                  </a:lnTo>
                  <a:lnTo>
                    <a:pt x="49" y="703"/>
                  </a:lnTo>
                  <a:cubicBezTo>
                    <a:pt x="1" y="906"/>
                    <a:pt x="25" y="1132"/>
                    <a:pt x="132" y="1310"/>
                  </a:cubicBezTo>
                  <a:lnTo>
                    <a:pt x="251" y="1477"/>
                  </a:lnTo>
                  <a:cubicBezTo>
                    <a:pt x="346" y="1572"/>
                    <a:pt x="477" y="1644"/>
                    <a:pt x="608" y="1680"/>
                  </a:cubicBezTo>
                  <a:cubicBezTo>
                    <a:pt x="674" y="1703"/>
                    <a:pt x="745" y="1715"/>
                    <a:pt x="816" y="1715"/>
                  </a:cubicBezTo>
                  <a:cubicBezTo>
                    <a:pt x="888" y="1715"/>
                    <a:pt x="959" y="1703"/>
                    <a:pt x="1025" y="1680"/>
                  </a:cubicBezTo>
                  <a:cubicBezTo>
                    <a:pt x="1132" y="1656"/>
                    <a:pt x="1227" y="1608"/>
                    <a:pt x="1299" y="1537"/>
                  </a:cubicBezTo>
                  <a:cubicBezTo>
                    <a:pt x="1382" y="1477"/>
                    <a:pt x="1453" y="1406"/>
                    <a:pt x="1501" y="1310"/>
                  </a:cubicBezTo>
                  <a:lnTo>
                    <a:pt x="1584" y="1120"/>
                  </a:lnTo>
                  <a:cubicBezTo>
                    <a:pt x="1620" y="977"/>
                    <a:pt x="1620" y="834"/>
                    <a:pt x="1584" y="691"/>
                  </a:cubicBezTo>
                  <a:lnTo>
                    <a:pt x="1537" y="548"/>
                  </a:lnTo>
                  <a:cubicBezTo>
                    <a:pt x="1513" y="489"/>
                    <a:pt x="1489" y="429"/>
                    <a:pt x="1453" y="370"/>
                  </a:cubicBezTo>
                  <a:cubicBezTo>
                    <a:pt x="1418" y="287"/>
                    <a:pt x="1346" y="215"/>
                    <a:pt x="1263" y="156"/>
                  </a:cubicBezTo>
                  <a:cubicBezTo>
                    <a:pt x="1215" y="120"/>
                    <a:pt x="1168" y="84"/>
                    <a:pt x="1108" y="60"/>
                  </a:cubicBezTo>
                  <a:cubicBezTo>
                    <a:pt x="1013" y="13"/>
                    <a:pt x="918" y="1"/>
                    <a:pt x="81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80580" y="5069388"/>
              <a:ext cx="65742" cy="61512"/>
            </a:xfrm>
            <a:custGeom>
              <a:rect b="b" l="l" r="r" t="t"/>
              <a:pathLst>
                <a:path extrusionOk="0" h="1920" w="2025">
                  <a:moveTo>
                    <a:pt x="980" y="0"/>
                  </a:moveTo>
                  <a:cubicBezTo>
                    <a:pt x="649" y="0"/>
                    <a:pt x="328" y="178"/>
                    <a:pt x="167" y="493"/>
                  </a:cubicBezTo>
                  <a:cubicBezTo>
                    <a:pt x="0" y="779"/>
                    <a:pt x="0" y="1136"/>
                    <a:pt x="167" y="1422"/>
                  </a:cubicBezTo>
                  <a:lnTo>
                    <a:pt x="167" y="1410"/>
                  </a:lnTo>
                  <a:lnTo>
                    <a:pt x="203" y="1482"/>
                  </a:lnTo>
                  <a:cubicBezTo>
                    <a:pt x="369" y="1773"/>
                    <a:pt x="664" y="1919"/>
                    <a:pt x="959" y="1919"/>
                  </a:cubicBezTo>
                  <a:cubicBezTo>
                    <a:pt x="1253" y="1919"/>
                    <a:pt x="1548" y="1773"/>
                    <a:pt x="1715" y="1482"/>
                  </a:cubicBezTo>
                  <a:lnTo>
                    <a:pt x="1750" y="1410"/>
                  </a:lnTo>
                  <a:cubicBezTo>
                    <a:pt x="2024" y="970"/>
                    <a:pt x="1893" y="386"/>
                    <a:pt x="1441" y="124"/>
                  </a:cubicBezTo>
                  <a:cubicBezTo>
                    <a:pt x="1295" y="40"/>
                    <a:pt x="1136" y="0"/>
                    <a:pt x="98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716073" y="4936048"/>
              <a:ext cx="63826" cy="49242"/>
            </a:xfrm>
            <a:custGeom>
              <a:rect b="b" l="l" r="r" t="t"/>
              <a:pathLst>
                <a:path extrusionOk="0" h="1537" w="1966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502713" y="4506137"/>
              <a:ext cx="74637" cy="57251"/>
            </a:xfrm>
            <a:custGeom>
              <a:rect b="b" l="l" r="r" t="t"/>
              <a:pathLst>
                <a:path extrusionOk="0" h="1787" w="2299">
                  <a:moveTo>
                    <a:pt x="1143" y="1"/>
                  </a:moveTo>
                  <a:cubicBezTo>
                    <a:pt x="0" y="1"/>
                    <a:pt x="0" y="1787"/>
                    <a:pt x="1143" y="1787"/>
                  </a:cubicBezTo>
                  <a:cubicBezTo>
                    <a:pt x="2298" y="1787"/>
                    <a:pt x="2298" y="1"/>
                    <a:pt x="114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836681" y="4199858"/>
              <a:ext cx="55677" cy="59910"/>
            </a:xfrm>
            <a:custGeom>
              <a:rect b="b" l="l" r="r" t="t"/>
              <a:pathLst>
                <a:path extrusionOk="0" h="1870" w="1715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43"/>
                    <a:pt x="251" y="250"/>
                  </a:cubicBezTo>
                  <a:lnTo>
                    <a:pt x="120" y="429"/>
                  </a:lnTo>
                  <a:cubicBezTo>
                    <a:pt x="36" y="560"/>
                    <a:pt x="0" y="703"/>
                    <a:pt x="0" y="857"/>
                  </a:cubicBezTo>
                  <a:lnTo>
                    <a:pt x="12" y="1012"/>
                  </a:lnTo>
                  <a:cubicBezTo>
                    <a:pt x="0" y="1131"/>
                    <a:pt x="36" y="1238"/>
                    <a:pt x="84" y="1346"/>
                  </a:cubicBezTo>
                  <a:cubicBezTo>
                    <a:pt x="215" y="1655"/>
                    <a:pt x="524" y="1857"/>
                    <a:pt x="858" y="1869"/>
                  </a:cubicBezTo>
                  <a:lnTo>
                    <a:pt x="1084" y="1834"/>
                  </a:lnTo>
                  <a:cubicBezTo>
                    <a:pt x="1215" y="1798"/>
                    <a:pt x="1346" y="1715"/>
                    <a:pt x="1453" y="1619"/>
                  </a:cubicBezTo>
                  <a:lnTo>
                    <a:pt x="1584" y="1441"/>
                  </a:lnTo>
                  <a:cubicBezTo>
                    <a:pt x="1655" y="1310"/>
                    <a:pt x="1703" y="1167"/>
                    <a:pt x="1703" y="1012"/>
                  </a:cubicBezTo>
                  <a:lnTo>
                    <a:pt x="1691" y="1012"/>
                  </a:lnTo>
                  <a:lnTo>
                    <a:pt x="1703" y="857"/>
                  </a:lnTo>
                  <a:cubicBezTo>
                    <a:pt x="1715" y="738"/>
                    <a:pt x="1691" y="619"/>
                    <a:pt x="1632" y="524"/>
                  </a:cubicBezTo>
                  <a:cubicBezTo>
                    <a:pt x="1548" y="310"/>
                    <a:pt x="1394" y="155"/>
                    <a:pt x="1179" y="72"/>
                  </a:cubicBezTo>
                  <a:cubicBezTo>
                    <a:pt x="1084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51607" y="-119918"/>
              <a:ext cx="627386" cy="688166"/>
            </a:xfrm>
            <a:custGeom>
              <a:rect b="b" l="l" r="r" t="t"/>
              <a:pathLst>
                <a:path extrusionOk="0" h="21480" w="19325">
                  <a:moveTo>
                    <a:pt x="8461" y="1"/>
                  </a:moveTo>
                  <a:cubicBezTo>
                    <a:pt x="8222" y="1"/>
                    <a:pt x="7982" y="58"/>
                    <a:pt x="7763" y="176"/>
                  </a:cubicBezTo>
                  <a:cubicBezTo>
                    <a:pt x="7656" y="188"/>
                    <a:pt x="7549" y="211"/>
                    <a:pt x="7454" y="259"/>
                  </a:cubicBezTo>
                  <a:cubicBezTo>
                    <a:pt x="6942" y="378"/>
                    <a:pt x="6537" y="783"/>
                    <a:pt x="6430" y="1295"/>
                  </a:cubicBezTo>
                  <a:cubicBezTo>
                    <a:pt x="5965" y="3176"/>
                    <a:pt x="5501" y="5057"/>
                    <a:pt x="5049" y="6927"/>
                  </a:cubicBezTo>
                  <a:cubicBezTo>
                    <a:pt x="4679" y="7796"/>
                    <a:pt x="4310" y="8677"/>
                    <a:pt x="3941" y="9546"/>
                  </a:cubicBezTo>
                  <a:cubicBezTo>
                    <a:pt x="2715" y="12451"/>
                    <a:pt x="1512" y="15356"/>
                    <a:pt x="298" y="18261"/>
                  </a:cubicBezTo>
                  <a:cubicBezTo>
                    <a:pt x="0" y="18976"/>
                    <a:pt x="619" y="19785"/>
                    <a:pt x="1286" y="19976"/>
                  </a:cubicBezTo>
                  <a:cubicBezTo>
                    <a:pt x="3953" y="20762"/>
                    <a:pt x="6692" y="21250"/>
                    <a:pt x="9454" y="21428"/>
                  </a:cubicBezTo>
                  <a:cubicBezTo>
                    <a:pt x="9454" y="21262"/>
                    <a:pt x="9454" y="21083"/>
                    <a:pt x="9442" y="20916"/>
                  </a:cubicBezTo>
                  <a:cubicBezTo>
                    <a:pt x="8513" y="20512"/>
                    <a:pt x="7620" y="19940"/>
                    <a:pt x="6763" y="19440"/>
                  </a:cubicBezTo>
                  <a:cubicBezTo>
                    <a:pt x="6489" y="19292"/>
                    <a:pt x="6626" y="18845"/>
                    <a:pt x="6901" y="18845"/>
                  </a:cubicBezTo>
                  <a:cubicBezTo>
                    <a:pt x="6936" y="18845"/>
                    <a:pt x="6974" y="18852"/>
                    <a:pt x="7013" y="18868"/>
                  </a:cubicBezTo>
                  <a:cubicBezTo>
                    <a:pt x="7799" y="19166"/>
                    <a:pt x="8632" y="19464"/>
                    <a:pt x="9418" y="19821"/>
                  </a:cubicBezTo>
                  <a:cubicBezTo>
                    <a:pt x="9418" y="19583"/>
                    <a:pt x="9418" y="19357"/>
                    <a:pt x="9406" y="19119"/>
                  </a:cubicBezTo>
                  <a:cubicBezTo>
                    <a:pt x="8966" y="18940"/>
                    <a:pt x="8537" y="18571"/>
                    <a:pt x="8227" y="18357"/>
                  </a:cubicBezTo>
                  <a:cubicBezTo>
                    <a:pt x="7561" y="17880"/>
                    <a:pt x="6942" y="17344"/>
                    <a:pt x="6358" y="16773"/>
                  </a:cubicBezTo>
                  <a:cubicBezTo>
                    <a:pt x="6090" y="16505"/>
                    <a:pt x="6347" y="16135"/>
                    <a:pt x="6642" y="16135"/>
                  </a:cubicBezTo>
                  <a:cubicBezTo>
                    <a:pt x="6727" y="16135"/>
                    <a:pt x="6814" y="16166"/>
                    <a:pt x="6894" y="16237"/>
                  </a:cubicBezTo>
                  <a:cubicBezTo>
                    <a:pt x="7513" y="16785"/>
                    <a:pt x="8180" y="17285"/>
                    <a:pt x="8882" y="17714"/>
                  </a:cubicBezTo>
                  <a:cubicBezTo>
                    <a:pt x="9037" y="17809"/>
                    <a:pt x="9204" y="17892"/>
                    <a:pt x="9382" y="17987"/>
                  </a:cubicBezTo>
                  <a:cubicBezTo>
                    <a:pt x="9370" y="17071"/>
                    <a:pt x="9359" y="16166"/>
                    <a:pt x="9335" y="15261"/>
                  </a:cubicBezTo>
                  <a:cubicBezTo>
                    <a:pt x="9251" y="15166"/>
                    <a:pt x="9192" y="15035"/>
                    <a:pt x="9180" y="14916"/>
                  </a:cubicBezTo>
                  <a:cubicBezTo>
                    <a:pt x="8656" y="14642"/>
                    <a:pt x="8192" y="14201"/>
                    <a:pt x="7763" y="13832"/>
                  </a:cubicBezTo>
                  <a:cubicBezTo>
                    <a:pt x="7215" y="13368"/>
                    <a:pt x="6644" y="12880"/>
                    <a:pt x="6299" y="12261"/>
                  </a:cubicBezTo>
                  <a:cubicBezTo>
                    <a:pt x="6154" y="12010"/>
                    <a:pt x="6361" y="11735"/>
                    <a:pt x="6610" y="11735"/>
                  </a:cubicBezTo>
                  <a:cubicBezTo>
                    <a:pt x="6668" y="11735"/>
                    <a:pt x="6728" y="11750"/>
                    <a:pt x="6787" y="11784"/>
                  </a:cubicBezTo>
                  <a:cubicBezTo>
                    <a:pt x="7346" y="12130"/>
                    <a:pt x="7799" y="12606"/>
                    <a:pt x="8299" y="13011"/>
                  </a:cubicBezTo>
                  <a:cubicBezTo>
                    <a:pt x="8620" y="13273"/>
                    <a:pt x="8978" y="13499"/>
                    <a:pt x="9323" y="13737"/>
                  </a:cubicBezTo>
                  <a:cubicBezTo>
                    <a:pt x="9311" y="12963"/>
                    <a:pt x="9311" y="12189"/>
                    <a:pt x="9311" y="11415"/>
                  </a:cubicBezTo>
                  <a:cubicBezTo>
                    <a:pt x="8942" y="11022"/>
                    <a:pt x="8656" y="10522"/>
                    <a:pt x="8358" y="10094"/>
                  </a:cubicBezTo>
                  <a:cubicBezTo>
                    <a:pt x="7942" y="9510"/>
                    <a:pt x="7561" y="8915"/>
                    <a:pt x="7168" y="8308"/>
                  </a:cubicBezTo>
                  <a:cubicBezTo>
                    <a:pt x="7033" y="8110"/>
                    <a:pt x="7237" y="7879"/>
                    <a:pt x="7432" y="7879"/>
                  </a:cubicBezTo>
                  <a:cubicBezTo>
                    <a:pt x="7496" y="7879"/>
                    <a:pt x="7558" y="7904"/>
                    <a:pt x="7608" y="7962"/>
                  </a:cubicBezTo>
                  <a:cubicBezTo>
                    <a:pt x="8061" y="8510"/>
                    <a:pt x="8525" y="9046"/>
                    <a:pt x="8954" y="9605"/>
                  </a:cubicBezTo>
                  <a:cubicBezTo>
                    <a:pt x="9061" y="9748"/>
                    <a:pt x="9180" y="9903"/>
                    <a:pt x="9311" y="10046"/>
                  </a:cubicBezTo>
                  <a:cubicBezTo>
                    <a:pt x="9311" y="8939"/>
                    <a:pt x="9323" y="7831"/>
                    <a:pt x="9347" y="6724"/>
                  </a:cubicBezTo>
                  <a:cubicBezTo>
                    <a:pt x="9180" y="6426"/>
                    <a:pt x="9049" y="6093"/>
                    <a:pt x="8859" y="5795"/>
                  </a:cubicBezTo>
                  <a:cubicBezTo>
                    <a:pt x="8525" y="5295"/>
                    <a:pt x="8132" y="4843"/>
                    <a:pt x="7692" y="4450"/>
                  </a:cubicBezTo>
                  <a:cubicBezTo>
                    <a:pt x="7473" y="4242"/>
                    <a:pt x="7685" y="3892"/>
                    <a:pt x="7941" y="3892"/>
                  </a:cubicBezTo>
                  <a:cubicBezTo>
                    <a:pt x="7992" y="3892"/>
                    <a:pt x="8045" y="3906"/>
                    <a:pt x="8097" y="3938"/>
                  </a:cubicBezTo>
                  <a:cubicBezTo>
                    <a:pt x="8585" y="4260"/>
                    <a:pt x="9025" y="4652"/>
                    <a:pt x="9382" y="5117"/>
                  </a:cubicBezTo>
                  <a:cubicBezTo>
                    <a:pt x="9394" y="4760"/>
                    <a:pt x="9406" y="4402"/>
                    <a:pt x="9418" y="4045"/>
                  </a:cubicBezTo>
                  <a:cubicBezTo>
                    <a:pt x="9418" y="3831"/>
                    <a:pt x="9582" y="3724"/>
                    <a:pt x="9746" y="3724"/>
                  </a:cubicBezTo>
                  <a:cubicBezTo>
                    <a:pt x="9909" y="3724"/>
                    <a:pt x="10073" y="3831"/>
                    <a:pt x="10073" y="4045"/>
                  </a:cubicBezTo>
                  <a:cubicBezTo>
                    <a:pt x="10109" y="4593"/>
                    <a:pt x="10132" y="5129"/>
                    <a:pt x="10168" y="5664"/>
                  </a:cubicBezTo>
                  <a:cubicBezTo>
                    <a:pt x="10418" y="5331"/>
                    <a:pt x="10704" y="5022"/>
                    <a:pt x="11014" y="4736"/>
                  </a:cubicBezTo>
                  <a:cubicBezTo>
                    <a:pt x="11072" y="4677"/>
                    <a:pt x="11140" y="4652"/>
                    <a:pt x="11206" y="4652"/>
                  </a:cubicBezTo>
                  <a:cubicBezTo>
                    <a:pt x="11396" y="4652"/>
                    <a:pt x="11569" y="4857"/>
                    <a:pt x="11454" y="5069"/>
                  </a:cubicBezTo>
                  <a:cubicBezTo>
                    <a:pt x="11252" y="5438"/>
                    <a:pt x="11014" y="5784"/>
                    <a:pt x="10764" y="6117"/>
                  </a:cubicBezTo>
                  <a:cubicBezTo>
                    <a:pt x="10585" y="6343"/>
                    <a:pt x="10418" y="6617"/>
                    <a:pt x="10216" y="6843"/>
                  </a:cubicBezTo>
                  <a:cubicBezTo>
                    <a:pt x="10263" y="7831"/>
                    <a:pt x="10299" y="8820"/>
                    <a:pt x="10335" y="9796"/>
                  </a:cubicBezTo>
                  <a:cubicBezTo>
                    <a:pt x="10668" y="9320"/>
                    <a:pt x="11073" y="8903"/>
                    <a:pt x="11526" y="8546"/>
                  </a:cubicBezTo>
                  <a:cubicBezTo>
                    <a:pt x="11601" y="8485"/>
                    <a:pt x="11689" y="8458"/>
                    <a:pt x="11773" y="8458"/>
                  </a:cubicBezTo>
                  <a:cubicBezTo>
                    <a:pt x="12021" y="8458"/>
                    <a:pt x="12245" y="8687"/>
                    <a:pt x="12085" y="8962"/>
                  </a:cubicBezTo>
                  <a:cubicBezTo>
                    <a:pt x="11847" y="9343"/>
                    <a:pt x="11549" y="9689"/>
                    <a:pt x="11287" y="10058"/>
                  </a:cubicBezTo>
                  <a:cubicBezTo>
                    <a:pt x="11025" y="10427"/>
                    <a:pt x="10799" y="10784"/>
                    <a:pt x="10525" y="11118"/>
                  </a:cubicBezTo>
                  <a:cubicBezTo>
                    <a:pt x="10490" y="11165"/>
                    <a:pt x="10430" y="11213"/>
                    <a:pt x="10383" y="11237"/>
                  </a:cubicBezTo>
                  <a:cubicBezTo>
                    <a:pt x="10394" y="11915"/>
                    <a:pt x="10406" y="12606"/>
                    <a:pt x="10430" y="13284"/>
                  </a:cubicBezTo>
                  <a:cubicBezTo>
                    <a:pt x="10525" y="13189"/>
                    <a:pt x="10621" y="13106"/>
                    <a:pt x="10716" y="13011"/>
                  </a:cubicBezTo>
                  <a:cubicBezTo>
                    <a:pt x="11204" y="12570"/>
                    <a:pt x="11764" y="12189"/>
                    <a:pt x="12252" y="11725"/>
                  </a:cubicBezTo>
                  <a:cubicBezTo>
                    <a:pt x="12322" y="11657"/>
                    <a:pt x="12398" y="11629"/>
                    <a:pt x="12469" y="11629"/>
                  </a:cubicBezTo>
                  <a:cubicBezTo>
                    <a:pt x="12700" y="11629"/>
                    <a:pt x="12886" y="11926"/>
                    <a:pt x="12704" y="12153"/>
                  </a:cubicBezTo>
                  <a:cubicBezTo>
                    <a:pt x="12276" y="12677"/>
                    <a:pt x="11954" y="13273"/>
                    <a:pt x="11514" y="13785"/>
                  </a:cubicBezTo>
                  <a:cubicBezTo>
                    <a:pt x="11180" y="14189"/>
                    <a:pt x="10823" y="14594"/>
                    <a:pt x="10466" y="14975"/>
                  </a:cubicBezTo>
                  <a:cubicBezTo>
                    <a:pt x="10490" y="16166"/>
                    <a:pt x="10513" y="17344"/>
                    <a:pt x="10537" y="18523"/>
                  </a:cubicBezTo>
                  <a:lnTo>
                    <a:pt x="10537" y="18857"/>
                  </a:lnTo>
                  <a:cubicBezTo>
                    <a:pt x="10823" y="18499"/>
                    <a:pt x="11133" y="18166"/>
                    <a:pt x="11490" y="17880"/>
                  </a:cubicBezTo>
                  <a:cubicBezTo>
                    <a:pt x="11852" y="17563"/>
                    <a:pt x="12397" y="17042"/>
                    <a:pt x="12920" y="17042"/>
                  </a:cubicBezTo>
                  <a:cubicBezTo>
                    <a:pt x="12947" y="17042"/>
                    <a:pt x="12975" y="17044"/>
                    <a:pt x="13002" y="17047"/>
                  </a:cubicBezTo>
                  <a:cubicBezTo>
                    <a:pt x="13121" y="17047"/>
                    <a:pt x="13216" y="17166"/>
                    <a:pt x="13180" y="17285"/>
                  </a:cubicBezTo>
                  <a:cubicBezTo>
                    <a:pt x="13073" y="17785"/>
                    <a:pt x="12454" y="18130"/>
                    <a:pt x="12073" y="18452"/>
                  </a:cubicBezTo>
                  <a:cubicBezTo>
                    <a:pt x="11597" y="18868"/>
                    <a:pt x="11156" y="19309"/>
                    <a:pt x="10644" y="19690"/>
                  </a:cubicBezTo>
                  <a:cubicBezTo>
                    <a:pt x="10621" y="19714"/>
                    <a:pt x="10585" y="19726"/>
                    <a:pt x="10561" y="19738"/>
                  </a:cubicBezTo>
                  <a:lnTo>
                    <a:pt x="10561" y="20023"/>
                  </a:lnTo>
                  <a:cubicBezTo>
                    <a:pt x="10728" y="19892"/>
                    <a:pt x="10906" y="19785"/>
                    <a:pt x="11109" y="19702"/>
                  </a:cubicBezTo>
                  <a:cubicBezTo>
                    <a:pt x="11343" y="19601"/>
                    <a:pt x="11713" y="19454"/>
                    <a:pt x="12028" y="19454"/>
                  </a:cubicBezTo>
                  <a:cubicBezTo>
                    <a:pt x="12161" y="19454"/>
                    <a:pt x="12284" y="19480"/>
                    <a:pt x="12383" y="19547"/>
                  </a:cubicBezTo>
                  <a:cubicBezTo>
                    <a:pt x="12442" y="19583"/>
                    <a:pt x="12478" y="19654"/>
                    <a:pt x="12454" y="19714"/>
                  </a:cubicBezTo>
                  <a:cubicBezTo>
                    <a:pt x="12335" y="20047"/>
                    <a:pt x="11859" y="20226"/>
                    <a:pt x="11561" y="20416"/>
                  </a:cubicBezTo>
                  <a:cubicBezTo>
                    <a:pt x="11264" y="20595"/>
                    <a:pt x="10990" y="20750"/>
                    <a:pt x="10692" y="20916"/>
                  </a:cubicBezTo>
                  <a:cubicBezTo>
                    <a:pt x="10668" y="20988"/>
                    <a:pt x="10633" y="21059"/>
                    <a:pt x="10573" y="21119"/>
                  </a:cubicBezTo>
                  <a:lnTo>
                    <a:pt x="10573" y="21476"/>
                  </a:lnTo>
                  <a:cubicBezTo>
                    <a:pt x="10759" y="21479"/>
                    <a:pt x="10944" y="21480"/>
                    <a:pt x="11130" y="21480"/>
                  </a:cubicBezTo>
                  <a:cubicBezTo>
                    <a:pt x="13419" y="21480"/>
                    <a:pt x="15696" y="21276"/>
                    <a:pt x="17943" y="20869"/>
                  </a:cubicBezTo>
                  <a:cubicBezTo>
                    <a:pt x="19003" y="20690"/>
                    <a:pt x="19324" y="19428"/>
                    <a:pt x="18895" y="18630"/>
                  </a:cubicBezTo>
                  <a:cubicBezTo>
                    <a:pt x="16026" y="13261"/>
                    <a:pt x="13180" y="7831"/>
                    <a:pt x="11180" y="2069"/>
                  </a:cubicBezTo>
                  <a:cubicBezTo>
                    <a:pt x="11145" y="1878"/>
                    <a:pt x="11073" y="1700"/>
                    <a:pt x="10990" y="1521"/>
                  </a:cubicBezTo>
                  <a:lnTo>
                    <a:pt x="10942" y="1378"/>
                  </a:lnTo>
                  <a:cubicBezTo>
                    <a:pt x="10729" y="705"/>
                    <a:pt x="10114" y="254"/>
                    <a:pt x="9426" y="254"/>
                  </a:cubicBezTo>
                  <a:cubicBezTo>
                    <a:pt x="9384" y="254"/>
                    <a:pt x="9342" y="256"/>
                    <a:pt x="9299" y="259"/>
                  </a:cubicBezTo>
                  <a:cubicBezTo>
                    <a:pt x="9049" y="88"/>
                    <a:pt x="8756" y="1"/>
                    <a:pt x="846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649319" y="-643"/>
              <a:ext cx="231768" cy="950424"/>
            </a:xfrm>
            <a:custGeom>
              <a:rect b="b" l="l" r="r" t="t"/>
              <a:pathLst>
                <a:path extrusionOk="0" h="29666" w="7139">
                  <a:moveTo>
                    <a:pt x="3644" y="1"/>
                  </a:moveTo>
                  <a:cubicBezTo>
                    <a:pt x="3480" y="1"/>
                    <a:pt x="3316" y="108"/>
                    <a:pt x="3316" y="322"/>
                  </a:cubicBezTo>
                  <a:cubicBezTo>
                    <a:pt x="3304" y="679"/>
                    <a:pt x="3292" y="1037"/>
                    <a:pt x="3280" y="1394"/>
                  </a:cubicBezTo>
                  <a:cubicBezTo>
                    <a:pt x="2923" y="929"/>
                    <a:pt x="2495" y="537"/>
                    <a:pt x="1995" y="227"/>
                  </a:cubicBezTo>
                  <a:cubicBezTo>
                    <a:pt x="1941" y="192"/>
                    <a:pt x="1885" y="176"/>
                    <a:pt x="1833" y="176"/>
                  </a:cubicBezTo>
                  <a:cubicBezTo>
                    <a:pt x="1583" y="176"/>
                    <a:pt x="1385" y="521"/>
                    <a:pt x="1602" y="727"/>
                  </a:cubicBezTo>
                  <a:cubicBezTo>
                    <a:pt x="2042" y="1132"/>
                    <a:pt x="2435" y="1584"/>
                    <a:pt x="2769" y="2084"/>
                  </a:cubicBezTo>
                  <a:cubicBezTo>
                    <a:pt x="2947" y="2370"/>
                    <a:pt x="3078" y="2703"/>
                    <a:pt x="3245" y="3013"/>
                  </a:cubicBezTo>
                  <a:cubicBezTo>
                    <a:pt x="3221" y="4120"/>
                    <a:pt x="3221" y="5228"/>
                    <a:pt x="3221" y="6335"/>
                  </a:cubicBezTo>
                  <a:cubicBezTo>
                    <a:pt x="3090" y="6180"/>
                    <a:pt x="2971" y="6037"/>
                    <a:pt x="2864" y="5882"/>
                  </a:cubicBezTo>
                  <a:cubicBezTo>
                    <a:pt x="2435" y="5323"/>
                    <a:pt x="1983" y="4787"/>
                    <a:pt x="1518" y="4251"/>
                  </a:cubicBezTo>
                  <a:cubicBezTo>
                    <a:pt x="1467" y="4188"/>
                    <a:pt x="1401" y="4161"/>
                    <a:pt x="1336" y="4161"/>
                  </a:cubicBezTo>
                  <a:cubicBezTo>
                    <a:pt x="1142" y="4161"/>
                    <a:pt x="945" y="4389"/>
                    <a:pt x="1078" y="4585"/>
                  </a:cubicBezTo>
                  <a:cubicBezTo>
                    <a:pt x="1459" y="5180"/>
                    <a:pt x="1840" y="5787"/>
                    <a:pt x="2268" y="6371"/>
                  </a:cubicBezTo>
                  <a:cubicBezTo>
                    <a:pt x="2566" y="6799"/>
                    <a:pt x="2852" y="7299"/>
                    <a:pt x="3221" y="7692"/>
                  </a:cubicBezTo>
                  <a:cubicBezTo>
                    <a:pt x="3221" y="8466"/>
                    <a:pt x="3221" y="9240"/>
                    <a:pt x="3233" y="10014"/>
                  </a:cubicBezTo>
                  <a:cubicBezTo>
                    <a:pt x="2899" y="9776"/>
                    <a:pt x="2530" y="9550"/>
                    <a:pt x="2221" y="9300"/>
                  </a:cubicBezTo>
                  <a:cubicBezTo>
                    <a:pt x="1709" y="8883"/>
                    <a:pt x="1256" y="8407"/>
                    <a:pt x="697" y="8061"/>
                  </a:cubicBezTo>
                  <a:cubicBezTo>
                    <a:pt x="638" y="8027"/>
                    <a:pt x="578" y="8012"/>
                    <a:pt x="521" y="8012"/>
                  </a:cubicBezTo>
                  <a:cubicBezTo>
                    <a:pt x="275" y="8012"/>
                    <a:pt x="74" y="8289"/>
                    <a:pt x="209" y="8549"/>
                  </a:cubicBezTo>
                  <a:cubicBezTo>
                    <a:pt x="554" y="9169"/>
                    <a:pt x="1137" y="9645"/>
                    <a:pt x="1673" y="10109"/>
                  </a:cubicBezTo>
                  <a:cubicBezTo>
                    <a:pt x="2102" y="10490"/>
                    <a:pt x="2578" y="10919"/>
                    <a:pt x="3102" y="11193"/>
                  </a:cubicBezTo>
                  <a:cubicBezTo>
                    <a:pt x="3114" y="11324"/>
                    <a:pt x="3161" y="11443"/>
                    <a:pt x="3257" y="11538"/>
                  </a:cubicBezTo>
                  <a:cubicBezTo>
                    <a:pt x="3269" y="12443"/>
                    <a:pt x="3280" y="13360"/>
                    <a:pt x="3304" y="14264"/>
                  </a:cubicBezTo>
                  <a:cubicBezTo>
                    <a:pt x="3114" y="14169"/>
                    <a:pt x="2947" y="14086"/>
                    <a:pt x="2792" y="13991"/>
                  </a:cubicBezTo>
                  <a:cubicBezTo>
                    <a:pt x="2090" y="13562"/>
                    <a:pt x="1435" y="13062"/>
                    <a:pt x="816" y="12526"/>
                  </a:cubicBezTo>
                  <a:cubicBezTo>
                    <a:pt x="732" y="12453"/>
                    <a:pt x="641" y="12423"/>
                    <a:pt x="554" y="12423"/>
                  </a:cubicBezTo>
                  <a:cubicBezTo>
                    <a:pt x="254" y="12423"/>
                    <a:pt x="1" y="12783"/>
                    <a:pt x="268" y="13050"/>
                  </a:cubicBezTo>
                  <a:cubicBezTo>
                    <a:pt x="852" y="13621"/>
                    <a:pt x="1471" y="14157"/>
                    <a:pt x="2137" y="14634"/>
                  </a:cubicBezTo>
                  <a:cubicBezTo>
                    <a:pt x="2435" y="14848"/>
                    <a:pt x="2888" y="15217"/>
                    <a:pt x="3316" y="15396"/>
                  </a:cubicBezTo>
                  <a:cubicBezTo>
                    <a:pt x="3316" y="15634"/>
                    <a:pt x="3328" y="15860"/>
                    <a:pt x="3328" y="16098"/>
                  </a:cubicBezTo>
                  <a:cubicBezTo>
                    <a:pt x="2542" y="15741"/>
                    <a:pt x="1697" y="15443"/>
                    <a:pt x="923" y="15145"/>
                  </a:cubicBezTo>
                  <a:cubicBezTo>
                    <a:pt x="884" y="15129"/>
                    <a:pt x="846" y="15122"/>
                    <a:pt x="811" y="15122"/>
                  </a:cubicBezTo>
                  <a:cubicBezTo>
                    <a:pt x="536" y="15122"/>
                    <a:pt x="399" y="15569"/>
                    <a:pt x="673" y="15717"/>
                  </a:cubicBezTo>
                  <a:cubicBezTo>
                    <a:pt x="1530" y="16217"/>
                    <a:pt x="2423" y="16789"/>
                    <a:pt x="3352" y="17193"/>
                  </a:cubicBezTo>
                  <a:cubicBezTo>
                    <a:pt x="3352" y="17360"/>
                    <a:pt x="3364" y="17539"/>
                    <a:pt x="3364" y="17705"/>
                  </a:cubicBezTo>
                  <a:cubicBezTo>
                    <a:pt x="3388" y="19217"/>
                    <a:pt x="3423" y="20741"/>
                    <a:pt x="3447" y="22253"/>
                  </a:cubicBezTo>
                  <a:cubicBezTo>
                    <a:pt x="3483" y="23468"/>
                    <a:pt x="3542" y="24694"/>
                    <a:pt x="3590" y="25909"/>
                  </a:cubicBezTo>
                  <a:cubicBezTo>
                    <a:pt x="3638" y="27064"/>
                    <a:pt x="3626" y="28242"/>
                    <a:pt x="3816" y="29385"/>
                  </a:cubicBezTo>
                  <a:cubicBezTo>
                    <a:pt x="3852" y="29582"/>
                    <a:pt x="3987" y="29666"/>
                    <a:pt x="4136" y="29666"/>
                  </a:cubicBezTo>
                  <a:cubicBezTo>
                    <a:pt x="4338" y="29666"/>
                    <a:pt x="4563" y="29511"/>
                    <a:pt x="4590" y="29278"/>
                  </a:cubicBezTo>
                  <a:cubicBezTo>
                    <a:pt x="4733" y="28076"/>
                    <a:pt x="4638" y="26837"/>
                    <a:pt x="4638" y="25623"/>
                  </a:cubicBezTo>
                  <a:cubicBezTo>
                    <a:pt x="4626" y="24420"/>
                    <a:pt x="4638" y="23194"/>
                    <a:pt x="4602" y="21968"/>
                  </a:cubicBezTo>
                  <a:cubicBezTo>
                    <a:pt x="4566" y="20563"/>
                    <a:pt x="4543" y="19158"/>
                    <a:pt x="4507" y="17753"/>
                  </a:cubicBezTo>
                  <a:lnTo>
                    <a:pt x="4507" y="17396"/>
                  </a:lnTo>
                  <a:cubicBezTo>
                    <a:pt x="4554" y="17336"/>
                    <a:pt x="4602" y="17265"/>
                    <a:pt x="4614" y="17193"/>
                  </a:cubicBezTo>
                  <a:cubicBezTo>
                    <a:pt x="4912" y="17027"/>
                    <a:pt x="5197" y="16872"/>
                    <a:pt x="5483" y="16693"/>
                  </a:cubicBezTo>
                  <a:cubicBezTo>
                    <a:pt x="5769" y="16515"/>
                    <a:pt x="6245" y="16336"/>
                    <a:pt x="6376" y="16003"/>
                  </a:cubicBezTo>
                  <a:cubicBezTo>
                    <a:pt x="6400" y="15931"/>
                    <a:pt x="6364" y="15860"/>
                    <a:pt x="6305" y="15824"/>
                  </a:cubicBezTo>
                  <a:cubicBezTo>
                    <a:pt x="6206" y="15757"/>
                    <a:pt x="6083" y="15731"/>
                    <a:pt x="5950" y="15731"/>
                  </a:cubicBezTo>
                  <a:cubicBezTo>
                    <a:pt x="5635" y="15731"/>
                    <a:pt x="5265" y="15878"/>
                    <a:pt x="5031" y="15979"/>
                  </a:cubicBezTo>
                  <a:cubicBezTo>
                    <a:pt x="4828" y="16074"/>
                    <a:pt x="4650" y="16181"/>
                    <a:pt x="4471" y="16312"/>
                  </a:cubicBezTo>
                  <a:lnTo>
                    <a:pt x="4471" y="16027"/>
                  </a:lnTo>
                  <a:cubicBezTo>
                    <a:pt x="4507" y="16015"/>
                    <a:pt x="4543" y="15991"/>
                    <a:pt x="4566" y="15979"/>
                  </a:cubicBezTo>
                  <a:cubicBezTo>
                    <a:pt x="5066" y="15586"/>
                    <a:pt x="5519" y="15145"/>
                    <a:pt x="5995" y="14729"/>
                  </a:cubicBezTo>
                  <a:cubicBezTo>
                    <a:pt x="6376" y="14419"/>
                    <a:pt x="6995" y="14062"/>
                    <a:pt x="7102" y="13562"/>
                  </a:cubicBezTo>
                  <a:cubicBezTo>
                    <a:pt x="7138" y="13443"/>
                    <a:pt x="7043" y="13324"/>
                    <a:pt x="6924" y="13324"/>
                  </a:cubicBezTo>
                  <a:cubicBezTo>
                    <a:pt x="6897" y="13321"/>
                    <a:pt x="6869" y="13319"/>
                    <a:pt x="6842" y="13319"/>
                  </a:cubicBezTo>
                  <a:cubicBezTo>
                    <a:pt x="6319" y="13319"/>
                    <a:pt x="5773" y="13840"/>
                    <a:pt x="5400" y="14157"/>
                  </a:cubicBezTo>
                  <a:cubicBezTo>
                    <a:pt x="5055" y="14443"/>
                    <a:pt x="4745" y="14776"/>
                    <a:pt x="4459" y="15134"/>
                  </a:cubicBezTo>
                  <a:lnTo>
                    <a:pt x="4459" y="14800"/>
                  </a:lnTo>
                  <a:cubicBezTo>
                    <a:pt x="4423" y="13621"/>
                    <a:pt x="4400" y="12443"/>
                    <a:pt x="4376" y="11264"/>
                  </a:cubicBezTo>
                  <a:cubicBezTo>
                    <a:pt x="4733" y="10883"/>
                    <a:pt x="5078" y="10478"/>
                    <a:pt x="5412" y="10073"/>
                  </a:cubicBezTo>
                  <a:cubicBezTo>
                    <a:pt x="5840" y="9550"/>
                    <a:pt x="6174" y="8954"/>
                    <a:pt x="6602" y="8430"/>
                  </a:cubicBezTo>
                  <a:cubicBezTo>
                    <a:pt x="6793" y="8203"/>
                    <a:pt x="6609" y="7906"/>
                    <a:pt x="6379" y="7906"/>
                  </a:cubicBezTo>
                  <a:cubicBezTo>
                    <a:pt x="6308" y="7906"/>
                    <a:pt x="6232" y="7934"/>
                    <a:pt x="6162" y="8002"/>
                  </a:cubicBezTo>
                  <a:cubicBezTo>
                    <a:pt x="5662" y="8466"/>
                    <a:pt x="5114" y="8835"/>
                    <a:pt x="4614" y="9288"/>
                  </a:cubicBezTo>
                  <a:cubicBezTo>
                    <a:pt x="4519" y="9383"/>
                    <a:pt x="4423" y="9478"/>
                    <a:pt x="4328" y="9561"/>
                  </a:cubicBezTo>
                  <a:cubicBezTo>
                    <a:pt x="4316" y="8883"/>
                    <a:pt x="4293" y="8204"/>
                    <a:pt x="4281" y="7514"/>
                  </a:cubicBezTo>
                  <a:cubicBezTo>
                    <a:pt x="4340" y="7490"/>
                    <a:pt x="4388" y="7442"/>
                    <a:pt x="4423" y="7395"/>
                  </a:cubicBezTo>
                  <a:cubicBezTo>
                    <a:pt x="4697" y="7061"/>
                    <a:pt x="4935" y="6680"/>
                    <a:pt x="5185" y="6335"/>
                  </a:cubicBezTo>
                  <a:cubicBezTo>
                    <a:pt x="5447" y="5978"/>
                    <a:pt x="5745" y="5620"/>
                    <a:pt x="5983" y="5239"/>
                  </a:cubicBezTo>
                  <a:cubicBezTo>
                    <a:pt x="6152" y="4964"/>
                    <a:pt x="5923" y="4735"/>
                    <a:pt x="5673" y="4735"/>
                  </a:cubicBezTo>
                  <a:cubicBezTo>
                    <a:pt x="5587" y="4735"/>
                    <a:pt x="5499" y="4762"/>
                    <a:pt x="5424" y="4823"/>
                  </a:cubicBezTo>
                  <a:cubicBezTo>
                    <a:pt x="4971" y="5180"/>
                    <a:pt x="4566" y="5609"/>
                    <a:pt x="4233" y="6073"/>
                  </a:cubicBezTo>
                  <a:cubicBezTo>
                    <a:pt x="4209" y="5097"/>
                    <a:pt x="4162" y="4108"/>
                    <a:pt x="4114" y="3120"/>
                  </a:cubicBezTo>
                  <a:cubicBezTo>
                    <a:pt x="4316" y="2894"/>
                    <a:pt x="4483" y="2620"/>
                    <a:pt x="4662" y="2394"/>
                  </a:cubicBezTo>
                  <a:cubicBezTo>
                    <a:pt x="4924" y="2061"/>
                    <a:pt x="5150" y="1715"/>
                    <a:pt x="5364" y="1346"/>
                  </a:cubicBezTo>
                  <a:cubicBezTo>
                    <a:pt x="5470" y="1134"/>
                    <a:pt x="5300" y="934"/>
                    <a:pt x="5108" y="934"/>
                  </a:cubicBezTo>
                  <a:cubicBezTo>
                    <a:pt x="5041" y="934"/>
                    <a:pt x="4973" y="958"/>
                    <a:pt x="4912" y="1013"/>
                  </a:cubicBezTo>
                  <a:cubicBezTo>
                    <a:pt x="4602" y="1299"/>
                    <a:pt x="4328" y="1620"/>
                    <a:pt x="4066" y="1953"/>
                  </a:cubicBezTo>
                  <a:cubicBezTo>
                    <a:pt x="4031" y="1406"/>
                    <a:pt x="4007" y="870"/>
                    <a:pt x="3971" y="322"/>
                  </a:cubicBezTo>
                  <a:cubicBezTo>
                    <a:pt x="3971" y="108"/>
                    <a:pt x="3807" y="1"/>
                    <a:pt x="3644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787925" y="250628"/>
              <a:ext cx="401235" cy="464736"/>
            </a:xfrm>
            <a:custGeom>
              <a:rect b="b" l="l" r="r" t="t"/>
              <a:pathLst>
                <a:path extrusionOk="0" h="14506" w="12359">
                  <a:moveTo>
                    <a:pt x="6934" y="0"/>
                  </a:moveTo>
                  <a:cubicBezTo>
                    <a:pt x="5810" y="0"/>
                    <a:pt x="4661" y="317"/>
                    <a:pt x="3667" y="945"/>
                  </a:cubicBezTo>
                  <a:cubicBezTo>
                    <a:pt x="1238" y="2469"/>
                    <a:pt x="0" y="5267"/>
                    <a:pt x="536" y="8017"/>
                  </a:cubicBezTo>
                  <a:cubicBezTo>
                    <a:pt x="1739" y="8160"/>
                    <a:pt x="2917" y="8719"/>
                    <a:pt x="3679" y="9636"/>
                  </a:cubicBezTo>
                  <a:cubicBezTo>
                    <a:pt x="3953" y="9969"/>
                    <a:pt x="4191" y="10350"/>
                    <a:pt x="4358" y="10755"/>
                  </a:cubicBezTo>
                  <a:cubicBezTo>
                    <a:pt x="4798" y="11410"/>
                    <a:pt x="5108" y="12148"/>
                    <a:pt x="5239" y="12934"/>
                  </a:cubicBezTo>
                  <a:cubicBezTo>
                    <a:pt x="5370" y="13398"/>
                    <a:pt x="5441" y="13887"/>
                    <a:pt x="5465" y="14375"/>
                  </a:cubicBezTo>
                  <a:cubicBezTo>
                    <a:pt x="5715" y="14434"/>
                    <a:pt x="5977" y="14482"/>
                    <a:pt x="6239" y="14506"/>
                  </a:cubicBezTo>
                  <a:cubicBezTo>
                    <a:pt x="6263" y="13089"/>
                    <a:pt x="6275" y="11684"/>
                    <a:pt x="6275" y="10279"/>
                  </a:cubicBezTo>
                  <a:cubicBezTo>
                    <a:pt x="5632" y="10029"/>
                    <a:pt x="5037" y="9684"/>
                    <a:pt x="4501" y="9255"/>
                  </a:cubicBezTo>
                  <a:cubicBezTo>
                    <a:pt x="4084" y="8922"/>
                    <a:pt x="3263" y="8410"/>
                    <a:pt x="3394" y="7814"/>
                  </a:cubicBezTo>
                  <a:cubicBezTo>
                    <a:pt x="3429" y="7707"/>
                    <a:pt x="3513" y="7648"/>
                    <a:pt x="3608" y="7648"/>
                  </a:cubicBezTo>
                  <a:cubicBezTo>
                    <a:pt x="3621" y="7647"/>
                    <a:pt x="3635" y="7646"/>
                    <a:pt x="3649" y="7646"/>
                  </a:cubicBezTo>
                  <a:cubicBezTo>
                    <a:pt x="4164" y="7646"/>
                    <a:pt x="4546" y="8299"/>
                    <a:pt x="4894" y="8600"/>
                  </a:cubicBezTo>
                  <a:cubicBezTo>
                    <a:pt x="5334" y="8981"/>
                    <a:pt x="5799" y="9327"/>
                    <a:pt x="6275" y="9660"/>
                  </a:cubicBezTo>
                  <a:cubicBezTo>
                    <a:pt x="6275" y="9184"/>
                    <a:pt x="6263" y="8719"/>
                    <a:pt x="6263" y="8255"/>
                  </a:cubicBezTo>
                  <a:cubicBezTo>
                    <a:pt x="6108" y="8243"/>
                    <a:pt x="5965" y="8148"/>
                    <a:pt x="5894" y="8017"/>
                  </a:cubicBezTo>
                  <a:cubicBezTo>
                    <a:pt x="5453" y="7231"/>
                    <a:pt x="5025" y="6445"/>
                    <a:pt x="4584" y="5659"/>
                  </a:cubicBezTo>
                  <a:cubicBezTo>
                    <a:pt x="4239" y="5052"/>
                    <a:pt x="3655" y="4266"/>
                    <a:pt x="3715" y="3552"/>
                  </a:cubicBezTo>
                  <a:cubicBezTo>
                    <a:pt x="3733" y="3386"/>
                    <a:pt x="3873" y="3270"/>
                    <a:pt x="4023" y="3270"/>
                  </a:cubicBezTo>
                  <a:cubicBezTo>
                    <a:pt x="4067" y="3270"/>
                    <a:pt x="4112" y="3280"/>
                    <a:pt x="4156" y="3302"/>
                  </a:cubicBezTo>
                  <a:cubicBezTo>
                    <a:pt x="4810" y="3647"/>
                    <a:pt x="5144" y="4528"/>
                    <a:pt x="5489" y="5147"/>
                  </a:cubicBezTo>
                  <a:lnTo>
                    <a:pt x="6382" y="6731"/>
                  </a:lnTo>
                  <a:cubicBezTo>
                    <a:pt x="7108" y="5552"/>
                    <a:pt x="7811" y="4338"/>
                    <a:pt x="8466" y="3111"/>
                  </a:cubicBezTo>
                  <a:cubicBezTo>
                    <a:pt x="8526" y="3003"/>
                    <a:pt x="8631" y="2957"/>
                    <a:pt x="8739" y="2957"/>
                  </a:cubicBezTo>
                  <a:cubicBezTo>
                    <a:pt x="8949" y="2957"/>
                    <a:pt x="9167" y="3133"/>
                    <a:pt x="9073" y="3362"/>
                  </a:cubicBezTo>
                  <a:cubicBezTo>
                    <a:pt x="8501" y="4862"/>
                    <a:pt x="7799" y="6302"/>
                    <a:pt x="6989" y="7683"/>
                  </a:cubicBezTo>
                  <a:cubicBezTo>
                    <a:pt x="7013" y="8184"/>
                    <a:pt x="7025" y="8684"/>
                    <a:pt x="7049" y="9196"/>
                  </a:cubicBezTo>
                  <a:cubicBezTo>
                    <a:pt x="7144" y="9088"/>
                    <a:pt x="7227" y="8993"/>
                    <a:pt x="7311" y="8910"/>
                  </a:cubicBezTo>
                  <a:cubicBezTo>
                    <a:pt x="7799" y="8326"/>
                    <a:pt x="8287" y="7731"/>
                    <a:pt x="8799" y="7172"/>
                  </a:cubicBezTo>
                  <a:cubicBezTo>
                    <a:pt x="8856" y="7108"/>
                    <a:pt x="8926" y="7081"/>
                    <a:pt x="8995" y="7081"/>
                  </a:cubicBezTo>
                  <a:cubicBezTo>
                    <a:pt x="9198" y="7081"/>
                    <a:pt x="9397" y="7312"/>
                    <a:pt x="9263" y="7517"/>
                  </a:cubicBezTo>
                  <a:cubicBezTo>
                    <a:pt x="8847" y="8160"/>
                    <a:pt x="8394" y="8767"/>
                    <a:pt x="7930" y="9374"/>
                  </a:cubicBezTo>
                  <a:cubicBezTo>
                    <a:pt x="7692" y="9684"/>
                    <a:pt x="7430" y="10184"/>
                    <a:pt x="7073" y="10470"/>
                  </a:cubicBezTo>
                  <a:cubicBezTo>
                    <a:pt x="7084" y="10886"/>
                    <a:pt x="7096" y="11291"/>
                    <a:pt x="7108" y="11708"/>
                  </a:cubicBezTo>
                  <a:cubicBezTo>
                    <a:pt x="7525" y="10993"/>
                    <a:pt x="8335" y="10434"/>
                    <a:pt x="9037" y="10100"/>
                  </a:cubicBezTo>
                  <a:cubicBezTo>
                    <a:pt x="9074" y="10084"/>
                    <a:pt x="9113" y="10076"/>
                    <a:pt x="9151" y="10076"/>
                  </a:cubicBezTo>
                  <a:cubicBezTo>
                    <a:pt x="9384" y="10076"/>
                    <a:pt x="9607" y="10357"/>
                    <a:pt x="9382" y="10541"/>
                  </a:cubicBezTo>
                  <a:cubicBezTo>
                    <a:pt x="8978" y="10862"/>
                    <a:pt x="8597" y="11232"/>
                    <a:pt x="8263" y="11624"/>
                  </a:cubicBezTo>
                  <a:cubicBezTo>
                    <a:pt x="7906" y="12017"/>
                    <a:pt x="7692" y="12494"/>
                    <a:pt x="7299" y="12839"/>
                  </a:cubicBezTo>
                  <a:cubicBezTo>
                    <a:pt x="7251" y="12886"/>
                    <a:pt x="7180" y="12910"/>
                    <a:pt x="7120" y="12910"/>
                  </a:cubicBezTo>
                  <a:cubicBezTo>
                    <a:pt x="7132" y="13446"/>
                    <a:pt x="7132" y="13970"/>
                    <a:pt x="7132" y="14506"/>
                  </a:cubicBezTo>
                  <a:cubicBezTo>
                    <a:pt x="8739" y="14387"/>
                    <a:pt x="10180" y="13470"/>
                    <a:pt x="10978" y="12077"/>
                  </a:cubicBezTo>
                  <a:cubicBezTo>
                    <a:pt x="11228" y="11636"/>
                    <a:pt x="11430" y="11172"/>
                    <a:pt x="11597" y="10696"/>
                  </a:cubicBezTo>
                  <a:cubicBezTo>
                    <a:pt x="12085" y="9743"/>
                    <a:pt x="12299" y="8672"/>
                    <a:pt x="12204" y="7600"/>
                  </a:cubicBezTo>
                  <a:cubicBezTo>
                    <a:pt x="12216" y="7493"/>
                    <a:pt x="12228" y="7374"/>
                    <a:pt x="12240" y="7267"/>
                  </a:cubicBezTo>
                  <a:cubicBezTo>
                    <a:pt x="12359" y="5778"/>
                    <a:pt x="12240" y="4254"/>
                    <a:pt x="11621" y="2873"/>
                  </a:cubicBezTo>
                  <a:cubicBezTo>
                    <a:pt x="10753" y="949"/>
                    <a:pt x="8880" y="0"/>
                    <a:pt x="6934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608166" y="506287"/>
              <a:ext cx="358349" cy="335849"/>
            </a:xfrm>
            <a:custGeom>
              <a:rect b="b" l="l" r="r" t="t"/>
              <a:pathLst>
                <a:path extrusionOk="0" h="10483" w="11038">
                  <a:moveTo>
                    <a:pt x="5478" y="1"/>
                  </a:moveTo>
                  <a:cubicBezTo>
                    <a:pt x="4980" y="1"/>
                    <a:pt x="4484" y="75"/>
                    <a:pt x="4001" y="227"/>
                  </a:cubicBezTo>
                  <a:cubicBezTo>
                    <a:pt x="1477" y="870"/>
                    <a:pt x="1" y="3549"/>
                    <a:pt x="632" y="6002"/>
                  </a:cubicBezTo>
                  <a:cubicBezTo>
                    <a:pt x="703" y="6609"/>
                    <a:pt x="930" y="7192"/>
                    <a:pt x="1287" y="7693"/>
                  </a:cubicBezTo>
                  <a:cubicBezTo>
                    <a:pt x="2324" y="9427"/>
                    <a:pt x="4463" y="10482"/>
                    <a:pt x="6540" y="10482"/>
                  </a:cubicBezTo>
                  <a:cubicBezTo>
                    <a:pt x="7585" y="10482"/>
                    <a:pt x="8613" y="10215"/>
                    <a:pt x="9478" y="9633"/>
                  </a:cubicBezTo>
                  <a:cubicBezTo>
                    <a:pt x="9050" y="9193"/>
                    <a:pt x="8633" y="8764"/>
                    <a:pt x="8192" y="8347"/>
                  </a:cubicBezTo>
                  <a:cubicBezTo>
                    <a:pt x="7859" y="8050"/>
                    <a:pt x="7537" y="7740"/>
                    <a:pt x="7204" y="7443"/>
                  </a:cubicBezTo>
                  <a:cubicBezTo>
                    <a:pt x="6941" y="7475"/>
                    <a:pt x="6673" y="7488"/>
                    <a:pt x="6403" y="7488"/>
                  </a:cubicBezTo>
                  <a:cubicBezTo>
                    <a:pt x="5585" y="7488"/>
                    <a:pt x="4750" y="7365"/>
                    <a:pt x="3989" y="7276"/>
                  </a:cubicBezTo>
                  <a:cubicBezTo>
                    <a:pt x="3751" y="7264"/>
                    <a:pt x="3549" y="7109"/>
                    <a:pt x="3466" y="6883"/>
                  </a:cubicBezTo>
                  <a:cubicBezTo>
                    <a:pt x="3382" y="6645"/>
                    <a:pt x="3466" y="6550"/>
                    <a:pt x="3608" y="6359"/>
                  </a:cubicBezTo>
                  <a:cubicBezTo>
                    <a:pt x="3701" y="6249"/>
                    <a:pt x="3842" y="6211"/>
                    <a:pt x="3980" y="6211"/>
                  </a:cubicBezTo>
                  <a:cubicBezTo>
                    <a:pt x="4036" y="6211"/>
                    <a:pt x="4092" y="6218"/>
                    <a:pt x="4144" y="6228"/>
                  </a:cubicBezTo>
                  <a:cubicBezTo>
                    <a:pt x="4740" y="6311"/>
                    <a:pt x="5359" y="6335"/>
                    <a:pt x="5978" y="6371"/>
                  </a:cubicBezTo>
                  <a:cubicBezTo>
                    <a:pt x="5454" y="5942"/>
                    <a:pt x="4870" y="5526"/>
                    <a:pt x="4513" y="4978"/>
                  </a:cubicBezTo>
                  <a:cubicBezTo>
                    <a:pt x="4341" y="5008"/>
                    <a:pt x="4167" y="5023"/>
                    <a:pt x="3993" y="5023"/>
                  </a:cubicBezTo>
                  <a:cubicBezTo>
                    <a:pt x="3555" y="5023"/>
                    <a:pt x="3120" y="4927"/>
                    <a:pt x="2727" y="4740"/>
                  </a:cubicBezTo>
                  <a:cubicBezTo>
                    <a:pt x="2329" y="4535"/>
                    <a:pt x="2534" y="3932"/>
                    <a:pt x="2929" y="3932"/>
                  </a:cubicBezTo>
                  <a:cubicBezTo>
                    <a:pt x="2971" y="3932"/>
                    <a:pt x="3015" y="3939"/>
                    <a:pt x="3061" y="3954"/>
                  </a:cubicBezTo>
                  <a:cubicBezTo>
                    <a:pt x="3437" y="4098"/>
                    <a:pt x="3833" y="4170"/>
                    <a:pt x="4240" y="4170"/>
                  </a:cubicBezTo>
                  <a:cubicBezTo>
                    <a:pt x="4272" y="4170"/>
                    <a:pt x="4303" y="4169"/>
                    <a:pt x="4335" y="4168"/>
                  </a:cubicBezTo>
                  <a:cubicBezTo>
                    <a:pt x="4120" y="3442"/>
                    <a:pt x="4144" y="2668"/>
                    <a:pt x="4406" y="1966"/>
                  </a:cubicBezTo>
                  <a:cubicBezTo>
                    <a:pt x="4450" y="1844"/>
                    <a:pt x="4569" y="1781"/>
                    <a:pt x="4683" y="1781"/>
                  </a:cubicBezTo>
                  <a:cubicBezTo>
                    <a:pt x="4815" y="1781"/>
                    <a:pt x="4942" y="1865"/>
                    <a:pt x="4942" y="2037"/>
                  </a:cubicBezTo>
                  <a:cubicBezTo>
                    <a:pt x="4918" y="2513"/>
                    <a:pt x="4954" y="3001"/>
                    <a:pt x="5037" y="3478"/>
                  </a:cubicBezTo>
                  <a:cubicBezTo>
                    <a:pt x="5121" y="3799"/>
                    <a:pt x="5228" y="4121"/>
                    <a:pt x="5371" y="4430"/>
                  </a:cubicBezTo>
                  <a:cubicBezTo>
                    <a:pt x="5954" y="4752"/>
                    <a:pt x="6454" y="5264"/>
                    <a:pt x="6942" y="5680"/>
                  </a:cubicBezTo>
                  <a:cubicBezTo>
                    <a:pt x="7192" y="5883"/>
                    <a:pt x="7430" y="6097"/>
                    <a:pt x="7668" y="6311"/>
                  </a:cubicBezTo>
                  <a:cubicBezTo>
                    <a:pt x="7561" y="5895"/>
                    <a:pt x="7490" y="5478"/>
                    <a:pt x="7418" y="5168"/>
                  </a:cubicBezTo>
                  <a:cubicBezTo>
                    <a:pt x="7168" y="4037"/>
                    <a:pt x="7061" y="2882"/>
                    <a:pt x="7097" y="1728"/>
                  </a:cubicBezTo>
                  <a:cubicBezTo>
                    <a:pt x="7103" y="1467"/>
                    <a:pt x="7294" y="1339"/>
                    <a:pt x="7489" y="1339"/>
                  </a:cubicBezTo>
                  <a:cubicBezTo>
                    <a:pt x="7687" y="1339"/>
                    <a:pt x="7889" y="1470"/>
                    <a:pt x="7907" y="1728"/>
                  </a:cubicBezTo>
                  <a:cubicBezTo>
                    <a:pt x="7990" y="2835"/>
                    <a:pt x="8157" y="3942"/>
                    <a:pt x="8419" y="5026"/>
                  </a:cubicBezTo>
                  <a:cubicBezTo>
                    <a:pt x="8597" y="5740"/>
                    <a:pt x="9192" y="6776"/>
                    <a:pt x="8954" y="7502"/>
                  </a:cubicBezTo>
                  <a:cubicBezTo>
                    <a:pt x="9407" y="7931"/>
                    <a:pt x="9883" y="8371"/>
                    <a:pt x="10347" y="8824"/>
                  </a:cubicBezTo>
                  <a:cubicBezTo>
                    <a:pt x="10859" y="8133"/>
                    <a:pt x="11038" y="7276"/>
                    <a:pt x="11002" y="6407"/>
                  </a:cubicBezTo>
                  <a:cubicBezTo>
                    <a:pt x="10990" y="5919"/>
                    <a:pt x="10919" y="5430"/>
                    <a:pt x="10788" y="4966"/>
                  </a:cubicBezTo>
                  <a:cubicBezTo>
                    <a:pt x="10645" y="4180"/>
                    <a:pt x="10347" y="3430"/>
                    <a:pt x="9907" y="2775"/>
                  </a:cubicBezTo>
                  <a:cubicBezTo>
                    <a:pt x="9728" y="2370"/>
                    <a:pt x="9502" y="2001"/>
                    <a:pt x="9216" y="1656"/>
                  </a:cubicBezTo>
                  <a:cubicBezTo>
                    <a:pt x="8466" y="751"/>
                    <a:pt x="7287" y="192"/>
                    <a:pt x="6085" y="37"/>
                  </a:cubicBezTo>
                  <a:cubicBezTo>
                    <a:pt x="5882" y="13"/>
                    <a:pt x="5680" y="1"/>
                    <a:pt x="5478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683745" y="345619"/>
              <a:ext cx="416071" cy="691433"/>
            </a:xfrm>
            <a:custGeom>
              <a:rect b="b" l="l" r="r" t="t"/>
              <a:pathLst>
                <a:path extrusionOk="0" h="21582" w="12816">
                  <a:moveTo>
                    <a:pt x="11953" y="1"/>
                  </a:moveTo>
                  <a:cubicBezTo>
                    <a:pt x="11843" y="1"/>
                    <a:pt x="11736" y="48"/>
                    <a:pt x="11675" y="158"/>
                  </a:cubicBezTo>
                  <a:cubicBezTo>
                    <a:pt x="11020" y="1373"/>
                    <a:pt x="10317" y="2587"/>
                    <a:pt x="9591" y="3778"/>
                  </a:cubicBezTo>
                  <a:lnTo>
                    <a:pt x="8710" y="2182"/>
                  </a:lnTo>
                  <a:cubicBezTo>
                    <a:pt x="8365" y="1563"/>
                    <a:pt x="8031" y="682"/>
                    <a:pt x="7376" y="337"/>
                  </a:cubicBezTo>
                  <a:cubicBezTo>
                    <a:pt x="7333" y="315"/>
                    <a:pt x="7288" y="305"/>
                    <a:pt x="7244" y="305"/>
                  </a:cubicBezTo>
                  <a:cubicBezTo>
                    <a:pt x="7094" y="305"/>
                    <a:pt x="6954" y="421"/>
                    <a:pt x="6936" y="587"/>
                  </a:cubicBezTo>
                  <a:cubicBezTo>
                    <a:pt x="6876" y="1301"/>
                    <a:pt x="7460" y="2087"/>
                    <a:pt x="7805" y="2694"/>
                  </a:cubicBezTo>
                  <a:cubicBezTo>
                    <a:pt x="8234" y="3480"/>
                    <a:pt x="8674" y="4266"/>
                    <a:pt x="9115" y="5052"/>
                  </a:cubicBezTo>
                  <a:cubicBezTo>
                    <a:pt x="9186" y="5183"/>
                    <a:pt x="9317" y="5278"/>
                    <a:pt x="9472" y="5290"/>
                  </a:cubicBezTo>
                  <a:cubicBezTo>
                    <a:pt x="9484" y="5766"/>
                    <a:pt x="9484" y="6231"/>
                    <a:pt x="9484" y="6695"/>
                  </a:cubicBezTo>
                  <a:cubicBezTo>
                    <a:pt x="9008" y="6362"/>
                    <a:pt x="8555" y="6016"/>
                    <a:pt x="8115" y="5647"/>
                  </a:cubicBezTo>
                  <a:cubicBezTo>
                    <a:pt x="7767" y="5334"/>
                    <a:pt x="7373" y="4681"/>
                    <a:pt x="6869" y="4681"/>
                  </a:cubicBezTo>
                  <a:cubicBezTo>
                    <a:pt x="6855" y="4681"/>
                    <a:pt x="6842" y="4682"/>
                    <a:pt x="6829" y="4683"/>
                  </a:cubicBezTo>
                  <a:cubicBezTo>
                    <a:pt x="6722" y="4683"/>
                    <a:pt x="6638" y="4754"/>
                    <a:pt x="6614" y="4849"/>
                  </a:cubicBezTo>
                  <a:cubicBezTo>
                    <a:pt x="6472" y="5445"/>
                    <a:pt x="7305" y="5969"/>
                    <a:pt x="7722" y="6290"/>
                  </a:cubicBezTo>
                  <a:cubicBezTo>
                    <a:pt x="8246" y="6719"/>
                    <a:pt x="8853" y="7064"/>
                    <a:pt x="9484" y="7314"/>
                  </a:cubicBezTo>
                  <a:cubicBezTo>
                    <a:pt x="9484" y="8719"/>
                    <a:pt x="9484" y="10136"/>
                    <a:pt x="9460" y="11541"/>
                  </a:cubicBezTo>
                  <a:cubicBezTo>
                    <a:pt x="9448" y="12100"/>
                    <a:pt x="9436" y="12660"/>
                    <a:pt x="9424" y="13220"/>
                  </a:cubicBezTo>
                  <a:cubicBezTo>
                    <a:pt x="9400" y="13922"/>
                    <a:pt x="9389" y="14624"/>
                    <a:pt x="9365" y="15315"/>
                  </a:cubicBezTo>
                  <a:cubicBezTo>
                    <a:pt x="8948" y="14791"/>
                    <a:pt x="8496" y="14291"/>
                    <a:pt x="8019" y="13827"/>
                  </a:cubicBezTo>
                  <a:cubicBezTo>
                    <a:pt x="7567" y="13374"/>
                    <a:pt x="7091" y="12934"/>
                    <a:pt x="6626" y="12505"/>
                  </a:cubicBezTo>
                  <a:cubicBezTo>
                    <a:pt x="6876" y="11779"/>
                    <a:pt x="6269" y="10743"/>
                    <a:pt x="6102" y="10041"/>
                  </a:cubicBezTo>
                  <a:cubicBezTo>
                    <a:pt x="5841" y="8945"/>
                    <a:pt x="5674" y="7838"/>
                    <a:pt x="5590" y="6731"/>
                  </a:cubicBezTo>
                  <a:cubicBezTo>
                    <a:pt x="5573" y="6473"/>
                    <a:pt x="5371" y="6342"/>
                    <a:pt x="5172" y="6342"/>
                  </a:cubicBezTo>
                  <a:cubicBezTo>
                    <a:pt x="4975" y="6342"/>
                    <a:pt x="4781" y="6470"/>
                    <a:pt x="4769" y="6731"/>
                  </a:cubicBezTo>
                  <a:cubicBezTo>
                    <a:pt x="4733" y="7886"/>
                    <a:pt x="4840" y="9040"/>
                    <a:pt x="5102" y="10172"/>
                  </a:cubicBezTo>
                  <a:cubicBezTo>
                    <a:pt x="5174" y="10481"/>
                    <a:pt x="5233" y="10910"/>
                    <a:pt x="5352" y="11315"/>
                  </a:cubicBezTo>
                  <a:cubicBezTo>
                    <a:pt x="5114" y="11100"/>
                    <a:pt x="4864" y="10898"/>
                    <a:pt x="4626" y="10683"/>
                  </a:cubicBezTo>
                  <a:cubicBezTo>
                    <a:pt x="4126" y="10267"/>
                    <a:pt x="3638" y="9755"/>
                    <a:pt x="3054" y="9445"/>
                  </a:cubicBezTo>
                  <a:cubicBezTo>
                    <a:pt x="2912" y="9136"/>
                    <a:pt x="2793" y="8814"/>
                    <a:pt x="2709" y="8481"/>
                  </a:cubicBezTo>
                  <a:cubicBezTo>
                    <a:pt x="2626" y="8005"/>
                    <a:pt x="2602" y="7528"/>
                    <a:pt x="2614" y="7040"/>
                  </a:cubicBezTo>
                  <a:cubicBezTo>
                    <a:pt x="2614" y="6868"/>
                    <a:pt x="2491" y="6785"/>
                    <a:pt x="2360" y="6785"/>
                  </a:cubicBezTo>
                  <a:cubicBezTo>
                    <a:pt x="2247" y="6785"/>
                    <a:pt x="2128" y="6847"/>
                    <a:pt x="2078" y="6969"/>
                  </a:cubicBezTo>
                  <a:cubicBezTo>
                    <a:pt x="1828" y="7683"/>
                    <a:pt x="1804" y="8457"/>
                    <a:pt x="2007" y="9171"/>
                  </a:cubicBezTo>
                  <a:cubicBezTo>
                    <a:pt x="1976" y="9172"/>
                    <a:pt x="1945" y="9173"/>
                    <a:pt x="1915" y="9173"/>
                  </a:cubicBezTo>
                  <a:cubicBezTo>
                    <a:pt x="1517" y="9173"/>
                    <a:pt x="1121" y="9101"/>
                    <a:pt x="745" y="8957"/>
                  </a:cubicBezTo>
                  <a:cubicBezTo>
                    <a:pt x="699" y="8942"/>
                    <a:pt x="656" y="8936"/>
                    <a:pt x="614" y="8936"/>
                  </a:cubicBezTo>
                  <a:cubicBezTo>
                    <a:pt x="216" y="8936"/>
                    <a:pt x="1" y="9549"/>
                    <a:pt x="399" y="9743"/>
                  </a:cubicBezTo>
                  <a:cubicBezTo>
                    <a:pt x="800" y="9931"/>
                    <a:pt x="1231" y="10026"/>
                    <a:pt x="1667" y="10026"/>
                  </a:cubicBezTo>
                  <a:cubicBezTo>
                    <a:pt x="1840" y="10026"/>
                    <a:pt x="2013" y="10011"/>
                    <a:pt x="2185" y="9981"/>
                  </a:cubicBezTo>
                  <a:cubicBezTo>
                    <a:pt x="2542" y="10529"/>
                    <a:pt x="3138" y="10957"/>
                    <a:pt x="3662" y="11374"/>
                  </a:cubicBezTo>
                  <a:cubicBezTo>
                    <a:pt x="3043" y="11350"/>
                    <a:pt x="2412" y="11315"/>
                    <a:pt x="1816" y="11231"/>
                  </a:cubicBezTo>
                  <a:cubicBezTo>
                    <a:pt x="1772" y="11225"/>
                    <a:pt x="1724" y="11222"/>
                    <a:pt x="1676" y="11222"/>
                  </a:cubicBezTo>
                  <a:cubicBezTo>
                    <a:pt x="1531" y="11222"/>
                    <a:pt x="1382" y="11255"/>
                    <a:pt x="1292" y="11362"/>
                  </a:cubicBezTo>
                  <a:cubicBezTo>
                    <a:pt x="1138" y="11553"/>
                    <a:pt x="1054" y="11648"/>
                    <a:pt x="1149" y="11886"/>
                  </a:cubicBezTo>
                  <a:cubicBezTo>
                    <a:pt x="1221" y="12112"/>
                    <a:pt x="1435" y="12267"/>
                    <a:pt x="1673" y="12279"/>
                  </a:cubicBezTo>
                  <a:cubicBezTo>
                    <a:pt x="2440" y="12369"/>
                    <a:pt x="3281" y="12487"/>
                    <a:pt x="4100" y="12487"/>
                  </a:cubicBezTo>
                  <a:cubicBezTo>
                    <a:pt x="4362" y="12487"/>
                    <a:pt x="4622" y="12475"/>
                    <a:pt x="4876" y="12446"/>
                  </a:cubicBezTo>
                  <a:cubicBezTo>
                    <a:pt x="5209" y="12743"/>
                    <a:pt x="5543" y="13053"/>
                    <a:pt x="5876" y="13362"/>
                  </a:cubicBezTo>
                  <a:cubicBezTo>
                    <a:pt x="6305" y="13767"/>
                    <a:pt x="6733" y="14208"/>
                    <a:pt x="7162" y="14648"/>
                  </a:cubicBezTo>
                  <a:cubicBezTo>
                    <a:pt x="7829" y="15363"/>
                    <a:pt x="8555" y="16029"/>
                    <a:pt x="9317" y="16637"/>
                  </a:cubicBezTo>
                  <a:cubicBezTo>
                    <a:pt x="9305" y="16958"/>
                    <a:pt x="9293" y="17280"/>
                    <a:pt x="9281" y="17601"/>
                  </a:cubicBezTo>
                  <a:cubicBezTo>
                    <a:pt x="9246" y="18268"/>
                    <a:pt x="9210" y="18923"/>
                    <a:pt x="9186" y="19589"/>
                  </a:cubicBezTo>
                  <a:cubicBezTo>
                    <a:pt x="9162" y="20197"/>
                    <a:pt x="8984" y="20899"/>
                    <a:pt x="9329" y="21435"/>
                  </a:cubicBezTo>
                  <a:cubicBezTo>
                    <a:pt x="9394" y="21521"/>
                    <a:pt x="9511" y="21581"/>
                    <a:pt x="9622" y="21581"/>
                  </a:cubicBezTo>
                  <a:cubicBezTo>
                    <a:pt x="9695" y="21581"/>
                    <a:pt x="9765" y="21556"/>
                    <a:pt x="9817" y="21494"/>
                  </a:cubicBezTo>
                  <a:cubicBezTo>
                    <a:pt x="10210" y="21018"/>
                    <a:pt x="10139" y="20470"/>
                    <a:pt x="10174" y="19875"/>
                  </a:cubicBezTo>
                  <a:cubicBezTo>
                    <a:pt x="10210" y="19113"/>
                    <a:pt x="10234" y="18363"/>
                    <a:pt x="10258" y="17601"/>
                  </a:cubicBezTo>
                  <a:cubicBezTo>
                    <a:pt x="10293" y="16196"/>
                    <a:pt x="10329" y="14779"/>
                    <a:pt x="10341" y="13362"/>
                  </a:cubicBezTo>
                  <a:lnTo>
                    <a:pt x="10341" y="11541"/>
                  </a:lnTo>
                  <a:cubicBezTo>
                    <a:pt x="10341" y="11017"/>
                    <a:pt x="10329" y="10481"/>
                    <a:pt x="10329" y="9957"/>
                  </a:cubicBezTo>
                  <a:cubicBezTo>
                    <a:pt x="10389" y="9945"/>
                    <a:pt x="10460" y="9921"/>
                    <a:pt x="10508" y="9886"/>
                  </a:cubicBezTo>
                  <a:cubicBezTo>
                    <a:pt x="10901" y="9529"/>
                    <a:pt x="11115" y="9064"/>
                    <a:pt x="11472" y="8671"/>
                  </a:cubicBezTo>
                  <a:cubicBezTo>
                    <a:pt x="11806" y="8267"/>
                    <a:pt x="12187" y="7909"/>
                    <a:pt x="12591" y="7576"/>
                  </a:cubicBezTo>
                  <a:cubicBezTo>
                    <a:pt x="12815" y="7393"/>
                    <a:pt x="12595" y="7122"/>
                    <a:pt x="12363" y="7122"/>
                  </a:cubicBezTo>
                  <a:cubicBezTo>
                    <a:pt x="12324" y="7122"/>
                    <a:pt x="12284" y="7130"/>
                    <a:pt x="12246" y="7147"/>
                  </a:cubicBezTo>
                  <a:cubicBezTo>
                    <a:pt x="11544" y="7469"/>
                    <a:pt x="10746" y="8028"/>
                    <a:pt x="10317" y="8743"/>
                  </a:cubicBezTo>
                  <a:cubicBezTo>
                    <a:pt x="10305" y="8338"/>
                    <a:pt x="10293" y="7921"/>
                    <a:pt x="10282" y="7516"/>
                  </a:cubicBezTo>
                  <a:cubicBezTo>
                    <a:pt x="10639" y="7231"/>
                    <a:pt x="10901" y="6731"/>
                    <a:pt x="11139" y="6421"/>
                  </a:cubicBezTo>
                  <a:cubicBezTo>
                    <a:pt x="11603" y="5814"/>
                    <a:pt x="12056" y="5195"/>
                    <a:pt x="12472" y="4552"/>
                  </a:cubicBezTo>
                  <a:cubicBezTo>
                    <a:pt x="12606" y="4347"/>
                    <a:pt x="12407" y="4116"/>
                    <a:pt x="12204" y="4116"/>
                  </a:cubicBezTo>
                  <a:cubicBezTo>
                    <a:pt x="12135" y="4116"/>
                    <a:pt x="12065" y="4143"/>
                    <a:pt x="12008" y="4207"/>
                  </a:cubicBezTo>
                  <a:cubicBezTo>
                    <a:pt x="11496" y="4778"/>
                    <a:pt x="11008" y="5361"/>
                    <a:pt x="10520" y="5945"/>
                  </a:cubicBezTo>
                  <a:cubicBezTo>
                    <a:pt x="10436" y="6040"/>
                    <a:pt x="10353" y="6135"/>
                    <a:pt x="10258" y="6231"/>
                  </a:cubicBezTo>
                  <a:cubicBezTo>
                    <a:pt x="10234" y="5730"/>
                    <a:pt x="10222" y="5230"/>
                    <a:pt x="10198" y="4718"/>
                  </a:cubicBezTo>
                  <a:cubicBezTo>
                    <a:pt x="11008" y="3337"/>
                    <a:pt x="11710" y="1897"/>
                    <a:pt x="12282" y="408"/>
                  </a:cubicBezTo>
                  <a:cubicBezTo>
                    <a:pt x="12376" y="174"/>
                    <a:pt x="12161" y="1"/>
                    <a:pt x="11953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397488" y="3922638"/>
              <a:ext cx="421753" cy="185465"/>
            </a:xfrm>
            <a:custGeom>
              <a:rect b="b" l="l" r="r" t="t"/>
              <a:pathLst>
                <a:path extrusionOk="0" h="5789" w="12991">
                  <a:moveTo>
                    <a:pt x="6201" y="1"/>
                  </a:moveTo>
                  <a:cubicBezTo>
                    <a:pt x="6143" y="1"/>
                    <a:pt x="6084" y="3"/>
                    <a:pt x="6025" y="9"/>
                  </a:cubicBezTo>
                  <a:cubicBezTo>
                    <a:pt x="5418" y="69"/>
                    <a:pt x="4894" y="438"/>
                    <a:pt x="4620" y="974"/>
                  </a:cubicBezTo>
                  <a:cubicBezTo>
                    <a:pt x="4310" y="1307"/>
                    <a:pt x="4120" y="1724"/>
                    <a:pt x="4096" y="2176"/>
                  </a:cubicBezTo>
                  <a:cubicBezTo>
                    <a:pt x="4084" y="2224"/>
                    <a:pt x="4084" y="2259"/>
                    <a:pt x="4072" y="2307"/>
                  </a:cubicBezTo>
                  <a:cubicBezTo>
                    <a:pt x="3853" y="2217"/>
                    <a:pt x="3610" y="2170"/>
                    <a:pt x="3372" y="2170"/>
                  </a:cubicBezTo>
                  <a:cubicBezTo>
                    <a:pt x="3105" y="2170"/>
                    <a:pt x="2845" y="2229"/>
                    <a:pt x="2632" y="2355"/>
                  </a:cubicBezTo>
                  <a:cubicBezTo>
                    <a:pt x="2251" y="2593"/>
                    <a:pt x="2001" y="2998"/>
                    <a:pt x="1953" y="3462"/>
                  </a:cubicBezTo>
                  <a:cubicBezTo>
                    <a:pt x="1941" y="3498"/>
                    <a:pt x="1929" y="3545"/>
                    <a:pt x="1917" y="3593"/>
                  </a:cubicBezTo>
                  <a:cubicBezTo>
                    <a:pt x="1822" y="3575"/>
                    <a:pt x="1730" y="3566"/>
                    <a:pt x="1637" y="3566"/>
                  </a:cubicBezTo>
                  <a:cubicBezTo>
                    <a:pt x="1545" y="3566"/>
                    <a:pt x="1453" y="3575"/>
                    <a:pt x="1358" y="3593"/>
                  </a:cubicBezTo>
                  <a:cubicBezTo>
                    <a:pt x="1274" y="3605"/>
                    <a:pt x="1191" y="3617"/>
                    <a:pt x="1108" y="3641"/>
                  </a:cubicBezTo>
                  <a:cubicBezTo>
                    <a:pt x="489" y="3795"/>
                    <a:pt x="0" y="4414"/>
                    <a:pt x="334" y="5057"/>
                  </a:cubicBezTo>
                  <a:cubicBezTo>
                    <a:pt x="522" y="5401"/>
                    <a:pt x="876" y="5621"/>
                    <a:pt x="1250" y="5621"/>
                  </a:cubicBezTo>
                  <a:cubicBezTo>
                    <a:pt x="1278" y="5621"/>
                    <a:pt x="1306" y="5619"/>
                    <a:pt x="1334" y="5617"/>
                  </a:cubicBezTo>
                  <a:cubicBezTo>
                    <a:pt x="1768" y="5764"/>
                    <a:pt x="2251" y="5789"/>
                    <a:pt x="2726" y="5789"/>
                  </a:cubicBezTo>
                  <a:cubicBezTo>
                    <a:pt x="2963" y="5789"/>
                    <a:pt x="3197" y="5782"/>
                    <a:pt x="3422" y="5782"/>
                  </a:cubicBezTo>
                  <a:cubicBezTo>
                    <a:pt x="3477" y="5782"/>
                    <a:pt x="3531" y="5783"/>
                    <a:pt x="3584" y="5784"/>
                  </a:cubicBezTo>
                  <a:cubicBezTo>
                    <a:pt x="3823" y="5787"/>
                    <a:pt x="4063" y="5788"/>
                    <a:pt x="4302" y="5788"/>
                  </a:cubicBezTo>
                  <a:cubicBezTo>
                    <a:pt x="4957" y="5788"/>
                    <a:pt x="5613" y="5777"/>
                    <a:pt x="6275" y="5760"/>
                  </a:cubicBezTo>
                  <a:cubicBezTo>
                    <a:pt x="7966" y="5724"/>
                    <a:pt x="9644" y="5653"/>
                    <a:pt x="11335" y="5557"/>
                  </a:cubicBezTo>
                  <a:cubicBezTo>
                    <a:pt x="11444" y="5592"/>
                    <a:pt x="11558" y="5610"/>
                    <a:pt x="11671" y="5610"/>
                  </a:cubicBezTo>
                  <a:cubicBezTo>
                    <a:pt x="11793" y="5610"/>
                    <a:pt x="11914" y="5589"/>
                    <a:pt x="12026" y="5546"/>
                  </a:cubicBezTo>
                  <a:cubicBezTo>
                    <a:pt x="12383" y="5415"/>
                    <a:pt x="12681" y="5153"/>
                    <a:pt x="12847" y="4807"/>
                  </a:cubicBezTo>
                  <a:cubicBezTo>
                    <a:pt x="12990" y="4545"/>
                    <a:pt x="12990" y="4224"/>
                    <a:pt x="12859" y="3962"/>
                  </a:cubicBezTo>
                  <a:cubicBezTo>
                    <a:pt x="12728" y="3760"/>
                    <a:pt x="12538" y="3617"/>
                    <a:pt x="12311" y="3545"/>
                  </a:cubicBezTo>
                  <a:cubicBezTo>
                    <a:pt x="12115" y="3459"/>
                    <a:pt x="11903" y="3414"/>
                    <a:pt x="11689" y="3414"/>
                  </a:cubicBezTo>
                  <a:cubicBezTo>
                    <a:pt x="11579" y="3414"/>
                    <a:pt x="11468" y="3426"/>
                    <a:pt x="11359" y="3450"/>
                  </a:cubicBezTo>
                  <a:cubicBezTo>
                    <a:pt x="11335" y="3355"/>
                    <a:pt x="11311" y="3260"/>
                    <a:pt x="11288" y="3164"/>
                  </a:cubicBezTo>
                  <a:cubicBezTo>
                    <a:pt x="11038" y="2471"/>
                    <a:pt x="10385" y="2043"/>
                    <a:pt x="9688" y="2043"/>
                  </a:cubicBezTo>
                  <a:cubicBezTo>
                    <a:pt x="9488" y="2043"/>
                    <a:pt x="9284" y="2078"/>
                    <a:pt x="9085" y="2152"/>
                  </a:cubicBezTo>
                  <a:cubicBezTo>
                    <a:pt x="8978" y="2188"/>
                    <a:pt x="8871" y="2248"/>
                    <a:pt x="8763" y="2307"/>
                  </a:cubicBezTo>
                  <a:cubicBezTo>
                    <a:pt x="8751" y="2271"/>
                    <a:pt x="8740" y="2248"/>
                    <a:pt x="8716" y="2212"/>
                  </a:cubicBezTo>
                  <a:cubicBezTo>
                    <a:pt x="8609" y="1974"/>
                    <a:pt x="8454" y="1747"/>
                    <a:pt x="8275" y="1545"/>
                  </a:cubicBezTo>
                  <a:cubicBezTo>
                    <a:pt x="8216" y="1414"/>
                    <a:pt x="8156" y="1283"/>
                    <a:pt x="8073" y="1164"/>
                  </a:cubicBezTo>
                  <a:cubicBezTo>
                    <a:pt x="7663" y="510"/>
                    <a:pt x="6984" y="1"/>
                    <a:pt x="620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896566" y="4951682"/>
              <a:ext cx="340168" cy="224327"/>
            </a:xfrm>
            <a:custGeom>
              <a:rect b="b" l="l" r="r" t="t"/>
              <a:pathLst>
                <a:path extrusionOk="0" h="7002" w="10478">
                  <a:moveTo>
                    <a:pt x="5985" y="1"/>
                  </a:moveTo>
                  <a:cubicBezTo>
                    <a:pt x="5592" y="1"/>
                    <a:pt x="5183" y="212"/>
                    <a:pt x="4930" y="548"/>
                  </a:cubicBezTo>
                  <a:cubicBezTo>
                    <a:pt x="4572" y="1000"/>
                    <a:pt x="4299" y="1512"/>
                    <a:pt x="4120" y="2060"/>
                  </a:cubicBezTo>
                  <a:cubicBezTo>
                    <a:pt x="3620" y="2691"/>
                    <a:pt x="2989" y="3191"/>
                    <a:pt x="2263" y="3536"/>
                  </a:cubicBezTo>
                  <a:cubicBezTo>
                    <a:pt x="1465" y="3917"/>
                    <a:pt x="620" y="4334"/>
                    <a:pt x="286" y="5203"/>
                  </a:cubicBezTo>
                  <a:cubicBezTo>
                    <a:pt x="0" y="5941"/>
                    <a:pt x="143" y="6561"/>
                    <a:pt x="512" y="7001"/>
                  </a:cubicBezTo>
                  <a:cubicBezTo>
                    <a:pt x="512" y="6739"/>
                    <a:pt x="608" y="6477"/>
                    <a:pt x="786" y="6287"/>
                  </a:cubicBezTo>
                  <a:cubicBezTo>
                    <a:pt x="739" y="6156"/>
                    <a:pt x="786" y="6013"/>
                    <a:pt x="905" y="5930"/>
                  </a:cubicBezTo>
                  <a:cubicBezTo>
                    <a:pt x="2227" y="4882"/>
                    <a:pt x="4144" y="4048"/>
                    <a:pt x="5811" y="3703"/>
                  </a:cubicBezTo>
                  <a:cubicBezTo>
                    <a:pt x="6108" y="3640"/>
                    <a:pt x="6421" y="3605"/>
                    <a:pt x="6734" y="3605"/>
                  </a:cubicBezTo>
                  <a:cubicBezTo>
                    <a:pt x="7310" y="3605"/>
                    <a:pt x="7889" y="3723"/>
                    <a:pt x="8382" y="4001"/>
                  </a:cubicBezTo>
                  <a:cubicBezTo>
                    <a:pt x="9121" y="4001"/>
                    <a:pt x="9764" y="4596"/>
                    <a:pt x="10085" y="5370"/>
                  </a:cubicBezTo>
                  <a:cubicBezTo>
                    <a:pt x="10109" y="5430"/>
                    <a:pt x="10121" y="5489"/>
                    <a:pt x="10133" y="5549"/>
                  </a:cubicBezTo>
                  <a:cubicBezTo>
                    <a:pt x="10395" y="5299"/>
                    <a:pt x="10478" y="4918"/>
                    <a:pt x="10347" y="4584"/>
                  </a:cubicBezTo>
                  <a:cubicBezTo>
                    <a:pt x="10252" y="4334"/>
                    <a:pt x="10109" y="4108"/>
                    <a:pt x="9930" y="3906"/>
                  </a:cubicBezTo>
                  <a:cubicBezTo>
                    <a:pt x="9895" y="3834"/>
                    <a:pt x="9847" y="3763"/>
                    <a:pt x="9799" y="3691"/>
                  </a:cubicBezTo>
                  <a:cubicBezTo>
                    <a:pt x="9502" y="3286"/>
                    <a:pt x="9097" y="2965"/>
                    <a:pt x="8621" y="2798"/>
                  </a:cubicBezTo>
                  <a:lnTo>
                    <a:pt x="8501" y="2679"/>
                  </a:lnTo>
                  <a:cubicBezTo>
                    <a:pt x="7847" y="2048"/>
                    <a:pt x="7299" y="1334"/>
                    <a:pt x="6870" y="548"/>
                  </a:cubicBezTo>
                  <a:cubicBezTo>
                    <a:pt x="6664" y="164"/>
                    <a:pt x="6331" y="1"/>
                    <a:pt x="598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913188" y="5067049"/>
              <a:ext cx="315040" cy="141766"/>
            </a:xfrm>
            <a:custGeom>
              <a:rect b="b" l="l" r="r" t="t"/>
              <a:pathLst>
                <a:path extrusionOk="0" h="4425" w="9704">
                  <a:moveTo>
                    <a:pt x="6205" y="1"/>
                  </a:moveTo>
                  <a:cubicBezTo>
                    <a:pt x="5897" y="1"/>
                    <a:pt x="5591" y="33"/>
                    <a:pt x="5299" y="90"/>
                  </a:cubicBezTo>
                  <a:cubicBezTo>
                    <a:pt x="3632" y="447"/>
                    <a:pt x="1727" y="1281"/>
                    <a:pt x="381" y="2329"/>
                  </a:cubicBezTo>
                  <a:cubicBezTo>
                    <a:pt x="274" y="2412"/>
                    <a:pt x="227" y="2555"/>
                    <a:pt x="274" y="2686"/>
                  </a:cubicBezTo>
                  <a:cubicBezTo>
                    <a:pt x="96" y="2876"/>
                    <a:pt x="0" y="3138"/>
                    <a:pt x="0" y="3400"/>
                  </a:cubicBezTo>
                  <a:cubicBezTo>
                    <a:pt x="0" y="3906"/>
                    <a:pt x="350" y="4424"/>
                    <a:pt x="968" y="4424"/>
                  </a:cubicBezTo>
                  <a:cubicBezTo>
                    <a:pt x="975" y="4424"/>
                    <a:pt x="982" y="4424"/>
                    <a:pt x="989" y="4424"/>
                  </a:cubicBezTo>
                  <a:cubicBezTo>
                    <a:pt x="2203" y="4412"/>
                    <a:pt x="3417" y="4317"/>
                    <a:pt x="4620" y="4138"/>
                  </a:cubicBezTo>
                  <a:cubicBezTo>
                    <a:pt x="4501" y="3364"/>
                    <a:pt x="4501" y="2579"/>
                    <a:pt x="4608" y="1793"/>
                  </a:cubicBezTo>
                  <a:cubicBezTo>
                    <a:pt x="4647" y="1512"/>
                    <a:pt x="4898" y="1374"/>
                    <a:pt x="5154" y="1374"/>
                  </a:cubicBezTo>
                  <a:cubicBezTo>
                    <a:pt x="5364" y="1374"/>
                    <a:pt x="5578" y="1467"/>
                    <a:pt x="5680" y="1650"/>
                  </a:cubicBezTo>
                  <a:cubicBezTo>
                    <a:pt x="6025" y="2329"/>
                    <a:pt x="6287" y="3055"/>
                    <a:pt x="6430" y="3793"/>
                  </a:cubicBezTo>
                  <a:cubicBezTo>
                    <a:pt x="6930" y="3686"/>
                    <a:pt x="7418" y="3567"/>
                    <a:pt x="7906" y="3424"/>
                  </a:cubicBezTo>
                  <a:cubicBezTo>
                    <a:pt x="8025" y="3400"/>
                    <a:pt x="8144" y="3364"/>
                    <a:pt x="8251" y="3317"/>
                  </a:cubicBezTo>
                  <a:cubicBezTo>
                    <a:pt x="8418" y="3269"/>
                    <a:pt x="8597" y="3222"/>
                    <a:pt x="8763" y="3174"/>
                  </a:cubicBezTo>
                  <a:cubicBezTo>
                    <a:pt x="9252" y="3019"/>
                    <a:pt x="9704" y="2483"/>
                    <a:pt x="9609" y="1936"/>
                  </a:cubicBezTo>
                  <a:cubicBezTo>
                    <a:pt x="9597" y="1876"/>
                    <a:pt x="9585" y="1817"/>
                    <a:pt x="9561" y="1769"/>
                  </a:cubicBezTo>
                  <a:cubicBezTo>
                    <a:pt x="9252" y="983"/>
                    <a:pt x="8609" y="400"/>
                    <a:pt x="7870" y="388"/>
                  </a:cubicBezTo>
                  <a:cubicBezTo>
                    <a:pt x="7372" y="115"/>
                    <a:pt x="6787" y="1"/>
                    <a:pt x="620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059280" y="5111293"/>
              <a:ext cx="104797" cy="322874"/>
            </a:xfrm>
            <a:custGeom>
              <a:rect b="b" l="l" r="r" t="t"/>
              <a:pathLst>
                <a:path extrusionOk="0" h="10078" w="3228">
                  <a:moveTo>
                    <a:pt x="661" y="0"/>
                  </a:moveTo>
                  <a:cubicBezTo>
                    <a:pt x="406" y="0"/>
                    <a:pt x="154" y="141"/>
                    <a:pt x="108" y="424"/>
                  </a:cubicBezTo>
                  <a:cubicBezTo>
                    <a:pt x="1" y="1210"/>
                    <a:pt x="13" y="1995"/>
                    <a:pt x="120" y="2769"/>
                  </a:cubicBezTo>
                  <a:cubicBezTo>
                    <a:pt x="239" y="3662"/>
                    <a:pt x="418" y="4543"/>
                    <a:pt x="561" y="5400"/>
                  </a:cubicBezTo>
                  <a:cubicBezTo>
                    <a:pt x="692" y="6222"/>
                    <a:pt x="834" y="7044"/>
                    <a:pt x="977" y="7865"/>
                  </a:cubicBezTo>
                  <a:cubicBezTo>
                    <a:pt x="1132" y="8734"/>
                    <a:pt x="1132" y="9425"/>
                    <a:pt x="1846" y="9972"/>
                  </a:cubicBezTo>
                  <a:cubicBezTo>
                    <a:pt x="1942" y="10046"/>
                    <a:pt x="2052" y="10078"/>
                    <a:pt x="2165" y="10078"/>
                  </a:cubicBezTo>
                  <a:cubicBezTo>
                    <a:pt x="2417" y="10078"/>
                    <a:pt x="2679" y="9920"/>
                    <a:pt x="2811" y="9722"/>
                  </a:cubicBezTo>
                  <a:cubicBezTo>
                    <a:pt x="3228" y="9068"/>
                    <a:pt x="3001" y="8437"/>
                    <a:pt x="2882" y="7710"/>
                  </a:cubicBezTo>
                  <a:cubicBezTo>
                    <a:pt x="2727" y="6829"/>
                    <a:pt x="2585" y="5948"/>
                    <a:pt x="2418" y="5079"/>
                  </a:cubicBezTo>
                  <a:cubicBezTo>
                    <a:pt x="2251" y="4222"/>
                    <a:pt x="2132" y="3317"/>
                    <a:pt x="1942" y="2436"/>
                  </a:cubicBezTo>
                  <a:cubicBezTo>
                    <a:pt x="1787" y="1686"/>
                    <a:pt x="1537" y="959"/>
                    <a:pt x="1180" y="281"/>
                  </a:cubicBezTo>
                  <a:cubicBezTo>
                    <a:pt x="1078" y="94"/>
                    <a:pt x="869" y="0"/>
                    <a:pt x="66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076727" y="3675212"/>
              <a:ext cx="275238" cy="166499"/>
            </a:xfrm>
            <a:custGeom>
              <a:rect b="b" l="l" r="r" t="t"/>
              <a:pathLst>
                <a:path extrusionOk="0" h="5197" w="8478">
                  <a:moveTo>
                    <a:pt x="5622" y="1"/>
                  </a:moveTo>
                  <a:cubicBezTo>
                    <a:pt x="5373" y="1"/>
                    <a:pt x="5116" y="91"/>
                    <a:pt x="4918" y="255"/>
                  </a:cubicBezTo>
                  <a:cubicBezTo>
                    <a:pt x="4548" y="541"/>
                    <a:pt x="4227" y="898"/>
                    <a:pt x="3989" y="1303"/>
                  </a:cubicBezTo>
                  <a:cubicBezTo>
                    <a:pt x="3477" y="1696"/>
                    <a:pt x="2870" y="1981"/>
                    <a:pt x="2239" y="2124"/>
                  </a:cubicBezTo>
                  <a:cubicBezTo>
                    <a:pt x="1548" y="2267"/>
                    <a:pt x="798" y="2434"/>
                    <a:pt x="369" y="3065"/>
                  </a:cubicBezTo>
                  <a:cubicBezTo>
                    <a:pt x="0" y="3601"/>
                    <a:pt x="0" y="4101"/>
                    <a:pt x="215" y="4529"/>
                  </a:cubicBezTo>
                  <a:cubicBezTo>
                    <a:pt x="250" y="4315"/>
                    <a:pt x="381" y="4137"/>
                    <a:pt x="560" y="4017"/>
                  </a:cubicBezTo>
                  <a:cubicBezTo>
                    <a:pt x="548" y="3910"/>
                    <a:pt x="607" y="3803"/>
                    <a:pt x="715" y="3756"/>
                  </a:cubicBezTo>
                  <a:cubicBezTo>
                    <a:pt x="1895" y="3205"/>
                    <a:pt x="3447" y="2919"/>
                    <a:pt x="4790" y="2919"/>
                  </a:cubicBezTo>
                  <a:cubicBezTo>
                    <a:pt x="4869" y="2919"/>
                    <a:pt x="4947" y="2920"/>
                    <a:pt x="5025" y="2922"/>
                  </a:cubicBezTo>
                  <a:cubicBezTo>
                    <a:pt x="5715" y="2934"/>
                    <a:pt x="6477" y="3160"/>
                    <a:pt x="7001" y="3636"/>
                  </a:cubicBezTo>
                  <a:cubicBezTo>
                    <a:pt x="7585" y="3791"/>
                    <a:pt x="7989" y="4375"/>
                    <a:pt x="8085" y="5041"/>
                  </a:cubicBezTo>
                  <a:cubicBezTo>
                    <a:pt x="8085" y="5089"/>
                    <a:pt x="8085" y="5137"/>
                    <a:pt x="8085" y="5196"/>
                  </a:cubicBezTo>
                  <a:cubicBezTo>
                    <a:pt x="8335" y="5053"/>
                    <a:pt x="8478" y="4768"/>
                    <a:pt x="8442" y="4470"/>
                  </a:cubicBezTo>
                  <a:cubicBezTo>
                    <a:pt x="8347" y="4208"/>
                    <a:pt x="8251" y="3934"/>
                    <a:pt x="8180" y="3660"/>
                  </a:cubicBezTo>
                  <a:cubicBezTo>
                    <a:pt x="8013" y="3291"/>
                    <a:pt x="7751" y="2970"/>
                    <a:pt x="7406" y="2743"/>
                  </a:cubicBezTo>
                  <a:cubicBezTo>
                    <a:pt x="7382" y="2696"/>
                    <a:pt x="7358" y="2660"/>
                    <a:pt x="7335" y="2624"/>
                  </a:cubicBezTo>
                  <a:cubicBezTo>
                    <a:pt x="6942" y="2005"/>
                    <a:pt x="6644" y="1327"/>
                    <a:pt x="6453" y="624"/>
                  </a:cubicBezTo>
                  <a:cubicBezTo>
                    <a:pt x="6333" y="193"/>
                    <a:pt x="5986" y="1"/>
                    <a:pt x="562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079032" y="3768729"/>
              <a:ext cx="260175" cy="100822"/>
            </a:xfrm>
            <a:custGeom>
              <a:rect b="b" l="l" r="r" t="t"/>
              <a:pathLst>
                <a:path extrusionOk="0" h="3147" w="8014">
                  <a:moveTo>
                    <a:pt x="4709" y="0"/>
                  </a:moveTo>
                  <a:cubicBezTo>
                    <a:pt x="3376" y="0"/>
                    <a:pt x="1824" y="286"/>
                    <a:pt x="632" y="837"/>
                  </a:cubicBezTo>
                  <a:cubicBezTo>
                    <a:pt x="536" y="884"/>
                    <a:pt x="465" y="991"/>
                    <a:pt x="477" y="1098"/>
                  </a:cubicBezTo>
                  <a:cubicBezTo>
                    <a:pt x="298" y="1218"/>
                    <a:pt x="179" y="1396"/>
                    <a:pt x="132" y="1610"/>
                  </a:cubicBezTo>
                  <a:cubicBezTo>
                    <a:pt x="1" y="2051"/>
                    <a:pt x="275" y="2515"/>
                    <a:pt x="727" y="2611"/>
                  </a:cubicBezTo>
                  <a:cubicBezTo>
                    <a:pt x="1691" y="2837"/>
                    <a:pt x="2668" y="2992"/>
                    <a:pt x="3656" y="3075"/>
                  </a:cubicBezTo>
                  <a:cubicBezTo>
                    <a:pt x="3704" y="2432"/>
                    <a:pt x="3858" y="1813"/>
                    <a:pt x="4085" y="1218"/>
                  </a:cubicBezTo>
                  <a:cubicBezTo>
                    <a:pt x="4152" y="1045"/>
                    <a:pt x="4310" y="969"/>
                    <a:pt x="4474" y="969"/>
                  </a:cubicBezTo>
                  <a:cubicBezTo>
                    <a:pt x="4684" y="969"/>
                    <a:pt x="4905" y="1094"/>
                    <a:pt x="4966" y="1301"/>
                  </a:cubicBezTo>
                  <a:cubicBezTo>
                    <a:pt x="5108" y="1908"/>
                    <a:pt x="5168" y="2527"/>
                    <a:pt x="5144" y="3146"/>
                  </a:cubicBezTo>
                  <a:cubicBezTo>
                    <a:pt x="5549" y="3146"/>
                    <a:pt x="5966" y="3146"/>
                    <a:pt x="6371" y="3134"/>
                  </a:cubicBezTo>
                  <a:cubicBezTo>
                    <a:pt x="6478" y="3134"/>
                    <a:pt x="6573" y="3134"/>
                    <a:pt x="6668" y="3122"/>
                  </a:cubicBezTo>
                  <a:cubicBezTo>
                    <a:pt x="6823" y="3111"/>
                    <a:pt x="6966" y="3099"/>
                    <a:pt x="7097" y="3087"/>
                  </a:cubicBezTo>
                  <a:cubicBezTo>
                    <a:pt x="7514" y="3063"/>
                    <a:pt x="7978" y="2718"/>
                    <a:pt x="8002" y="2277"/>
                  </a:cubicBezTo>
                  <a:cubicBezTo>
                    <a:pt x="8014" y="2230"/>
                    <a:pt x="8014" y="2170"/>
                    <a:pt x="8002" y="2122"/>
                  </a:cubicBezTo>
                  <a:cubicBezTo>
                    <a:pt x="7906" y="1456"/>
                    <a:pt x="7502" y="860"/>
                    <a:pt x="6918" y="717"/>
                  </a:cubicBezTo>
                  <a:cubicBezTo>
                    <a:pt x="6406" y="241"/>
                    <a:pt x="5644" y="15"/>
                    <a:pt x="4942" y="3"/>
                  </a:cubicBezTo>
                  <a:cubicBezTo>
                    <a:pt x="4865" y="1"/>
                    <a:pt x="4787" y="0"/>
                    <a:pt x="470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182628" y="3799806"/>
              <a:ext cx="64573" cy="265463"/>
            </a:xfrm>
            <a:custGeom>
              <a:rect b="b" l="l" r="r" t="t"/>
              <a:pathLst>
                <a:path extrusionOk="0" h="8286" w="1989">
                  <a:moveTo>
                    <a:pt x="1277" y="0"/>
                  </a:moveTo>
                  <a:cubicBezTo>
                    <a:pt x="1113" y="0"/>
                    <a:pt x="954" y="76"/>
                    <a:pt x="882" y="248"/>
                  </a:cubicBezTo>
                  <a:cubicBezTo>
                    <a:pt x="655" y="843"/>
                    <a:pt x="513" y="1462"/>
                    <a:pt x="453" y="2105"/>
                  </a:cubicBezTo>
                  <a:cubicBezTo>
                    <a:pt x="370" y="2831"/>
                    <a:pt x="358" y="3557"/>
                    <a:pt x="310" y="4272"/>
                  </a:cubicBezTo>
                  <a:cubicBezTo>
                    <a:pt x="251" y="4939"/>
                    <a:pt x="215" y="5617"/>
                    <a:pt x="179" y="6296"/>
                  </a:cubicBezTo>
                  <a:cubicBezTo>
                    <a:pt x="132" y="7010"/>
                    <a:pt x="1" y="7546"/>
                    <a:pt x="477" y="8129"/>
                  </a:cubicBezTo>
                  <a:cubicBezTo>
                    <a:pt x="566" y="8240"/>
                    <a:pt x="695" y="8285"/>
                    <a:pt x="827" y="8285"/>
                  </a:cubicBezTo>
                  <a:cubicBezTo>
                    <a:pt x="995" y="8285"/>
                    <a:pt x="1168" y="8212"/>
                    <a:pt x="1275" y="8106"/>
                  </a:cubicBezTo>
                  <a:cubicBezTo>
                    <a:pt x="1739" y="7677"/>
                    <a:pt x="1679" y="7129"/>
                    <a:pt x="1715" y="6534"/>
                  </a:cubicBezTo>
                  <a:cubicBezTo>
                    <a:pt x="1763" y="5808"/>
                    <a:pt x="1810" y="5081"/>
                    <a:pt x="1846" y="4355"/>
                  </a:cubicBezTo>
                  <a:cubicBezTo>
                    <a:pt x="1882" y="3629"/>
                    <a:pt x="1953" y="2914"/>
                    <a:pt x="1965" y="2176"/>
                  </a:cubicBezTo>
                  <a:cubicBezTo>
                    <a:pt x="1989" y="1557"/>
                    <a:pt x="1917" y="938"/>
                    <a:pt x="1763" y="343"/>
                  </a:cubicBezTo>
                  <a:cubicBezTo>
                    <a:pt x="1709" y="128"/>
                    <a:pt x="1488" y="0"/>
                    <a:pt x="127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996688" y="3922253"/>
              <a:ext cx="214918" cy="187612"/>
            </a:xfrm>
            <a:custGeom>
              <a:rect b="b" l="l" r="r" t="t"/>
              <a:pathLst>
                <a:path extrusionOk="0" h="5856" w="6620">
                  <a:moveTo>
                    <a:pt x="3500" y="0"/>
                  </a:moveTo>
                  <a:cubicBezTo>
                    <a:pt x="3236" y="0"/>
                    <a:pt x="2951" y="70"/>
                    <a:pt x="2643" y="224"/>
                  </a:cubicBezTo>
                  <a:cubicBezTo>
                    <a:pt x="1607" y="736"/>
                    <a:pt x="976" y="2010"/>
                    <a:pt x="572" y="3033"/>
                  </a:cubicBezTo>
                  <a:cubicBezTo>
                    <a:pt x="238" y="3903"/>
                    <a:pt x="48" y="4819"/>
                    <a:pt x="0" y="5760"/>
                  </a:cubicBezTo>
                  <a:cubicBezTo>
                    <a:pt x="572" y="5177"/>
                    <a:pt x="1560" y="4891"/>
                    <a:pt x="2274" y="4796"/>
                  </a:cubicBezTo>
                  <a:cubicBezTo>
                    <a:pt x="2577" y="4756"/>
                    <a:pt x="2881" y="4736"/>
                    <a:pt x="3185" y="4736"/>
                  </a:cubicBezTo>
                  <a:cubicBezTo>
                    <a:pt x="4252" y="4736"/>
                    <a:pt x="5311" y="4980"/>
                    <a:pt x="6275" y="5462"/>
                  </a:cubicBezTo>
                  <a:cubicBezTo>
                    <a:pt x="6394" y="5522"/>
                    <a:pt x="6489" y="5617"/>
                    <a:pt x="6537" y="5736"/>
                  </a:cubicBezTo>
                  <a:cubicBezTo>
                    <a:pt x="6572" y="5772"/>
                    <a:pt x="6596" y="5808"/>
                    <a:pt x="6620" y="5855"/>
                  </a:cubicBezTo>
                  <a:cubicBezTo>
                    <a:pt x="6572" y="4962"/>
                    <a:pt x="6358" y="3724"/>
                    <a:pt x="5882" y="2724"/>
                  </a:cubicBezTo>
                  <a:cubicBezTo>
                    <a:pt x="5398" y="1311"/>
                    <a:pt x="4647" y="0"/>
                    <a:pt x="350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980455" y="4073983"/>
              <a:ext cx="238910" cy="115591"/>
            </a:xfrm>
            <a:custGeom>
              <a:rect b="b" l="l" r="r" t="t"/>
              <a:pathLst>
                <a:path extrusionOk="0" h="3608" w="7359">
                  <a:moveTo>
                    <a:pt x="3685" y="0"/>
                  </a:moveTo>
                  <a:cubicBezTo>
                    <a:pt x="3381" y="0"/>
                    <a:pt x="3077" y="20"/>
                    <a:pt x="2774" y="60"/>
                  </a:cubicBezTo>
                  <a:cubicBezTo>
                    <a:pt x="2060" y="155"/>
                    <a:pt x="1072" y="441"/>
                    <a:pt x="500" y="1024"/>
                  </a:cubicBezTo>
                  <a:cubicBezTo>
                    <a:pt x="191" y="1298"/>
                    <a:pt x="24" y="1691"/>
                    <a:pt x="12" y="2096"/>
                  </a:cubicBezTo>
                  <a:cubicBezTo>
                    <a:pt x="0" y="3489"/>
                    <a:pt x="1977" y="3596"/>
                    <a:pt x="2977" y="3608"/>
                  </a:cubicBezTo>
                  <a:lnTo>
                    <a:pt x="3060" y="3608"/>
                  </a:lnTo>
                  <a:cubicBezTo>
                    <a:pt x="3060" y="2774"/>
                    <a:pt x="3143" y="1941"/>
                    <a:pt x="3322" y="1131"/>
                  </a:cubicBezTo>
                  <a:cubicBezTo>
                    <a:pt x="3386" y="856"/>
                    <a:pt x="3615" y="725"/>
                    <a:pt x="3847" y="725"/>
                  </a:cubicBezTo>
                  <a:cubicBezTo>
                    <a:pt x="4088" y="725"/>
                    <a:pt x="4333" y="865"/>
                    <a:pt x="4405" y="1131"/>
                  </a:cubicBezTo>
                  <a:cubicBezTo>
                    <a:pt x="4608" y="1881"/>
                    <a:pt x="4751" y="2643"/>
                    <a:pt x="4822" y="3429"/>
                  </a:cubicBezTo>
                  <a:cubicBezTo>
                    <a:pt x="5763" y="3227"/>
                    <a:pt x="6679" y="2834"/>
                    <a:pt x="7156" y="2119"/>
                  </a:cubicBezTo>
                  <a:cubicBezTo>
                    <a:pt x="7358" y="1810"/>
                    <a:pt x="7346" y="1405"/>
                    <a:pt x="7120" y="1119"/>
                  </a:cubicBezTo>
                  <a:cubicBezTo>
                    <a:pt x="7096" y="1072"/>
                    <a:pt x="7072" y="1036"/>
                    <a:pt x="7037" y="1000"/>
                  </a:cubicBezTo>
                  <a:cubicBezTo>
                    <a:pt x="6989" y="881"/>
                    <a:pt x="6894" y="786"/>
                    <a:pt x="6775" y="726"/>
                  </a:cubicBezTo>
                  <a:cubicBezTo>
                    <a:pt x="5811" y="244"/>
                    <a:pt x="4752" y="0"/>
                    <a:pt x="368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075545" y="4097178"/>
              <a:ext cx="80805" cy="239288"/>
            </a:xfrm>
            <a:custGeom>
              <a:rect b="b" l="l" r="r" t="t"/>
              <a:pathLst>
                <a:path extrusionOk="0" h="7469" w="2489">
                  <a:moveTo>
                    <a:pt x="918" y="1"/>
                  </a:moveTo>
                  <a:cubicBezTo>
                    <a:pt x="686" y="1"/>
                    <a:pt x="457" y="132"/>
                    <a:pt x="393" y="407"/>
                  </a:cubicBezTo>
                  <a:cubicBezTo>
                    <a:pt x="214" y="1217"/>
                    <a:pt x="131" y="2050"/>
                    <a:pt x="131" y="2884"/>
                  </a:cubicBezTo>
                  <a:cubicBezTo>
                    <a:pt x="131" y="3265"/>
                    <a:pt x="131" y="3658"/>
                    <a:pt x="143" y="4050"/>
                  </a:cubicBezTo>
                  <a:cubicBezTo>
                    <a:pt x="179" y="5086"/>
                    <a:pt x="0" y="6503"/>
                    <a:pt x="810" y="7277"/>
                  </a:cubicBezTo>
                  <a:cubicBezTo>
                    <a:pt x="951" y="7409"/>
                    <a:pt x="1111" y="7469"/>
                    <a:pt x="1267" y="7469"/>
                  </a:cubicBezTo>
                  <a:cubicBezTo>
                    <a:pt x="1492" y="7469"/>
                    <a:pt x="1710" y="7345"/>
                    <a:pt x="1857" y="7134"/>
                  </a:cubicBezTo>
                  <a:cubicBezTo>
                    <a:pt x="2488" y="6277"/>
                    <a:pt x="2084" y="4860"/>
                    <a:pt x="2000" y="3860"/>
                  </a:cubicBezTo>
                  <a:cubicBezTo>
                    <a:pt x="1965" y="3479"/>
                    <a:pt x="1929" y="3086"/>
                    <a:pt x="1893" y="2705"/>
                  </a:cubicBezTo>
                  <a:cubicBezTo>
                    <a:pt x="1822" y="1931"/>
                    <a:pt x="1679" y="1157"/>
                    <a:pt x="1476" y="407"/>
                  </a:cubicBezTo>
                  <a:cubicBezTo>
                    <a:pt x="1404" y="141"/>
                    <a:pt x="1159" y="1"/>
                    <a:pt x="91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2991" y="4480058"/>
              <a:ext cx="129925" cy="113092"/>
            </a:xfrm>
            <a:custGeom>
              <a:rect b="b" l="l" r="r" t="t"/>
              <a:pathLst>
                <a:path extrusionOk="0" h="3530" w="4002">
                  <a:moveTo>
                    <a:pt x="2117" y="0"/>
                  </a:moveTo>
                  <a:cubicBezTo>
                    <a:pt x="1957" y="0"/>
                    <a:pt x="1784" y="43"/>
                    <a:pt x="1596" y="136"/>
                  </a:cubicBezTo>
                  <a:cubicBezTo>
                    <a:pt x="977" y="446"/>
                    <a:pt x="596" y="1208"/>
                    <a:pt x="358" y="1827"/>
                  </a:cubicBezTo>
                  <a:cubicBezTo>
                    <a:pt x="156" y="2351"/>
                    <a:pt x="37" y="2910"/>
                    <a:pt x="1" y="3470"/>
                  </a:cubicBezTo>
                  <a:cubicBezTo>
                    <a:pt x="358" y="3125"/>
                    <a:pt x="953" y="2946"/>
                    <a:pt x="1382" y="2886"/>
                  </a:cubicBezTo>
                  <a:cubicBezTo>
                    <a:pt x="1560" y="2863"/>
                    <a:pt x="1739" y="2852"/>
                    <a:pt x="1918" y="2852"/>
                  </a:cubicBezTo>
                  <a:cubicBezTo>
                    <a:pt x="2565" y="2852"/>
                    <a:pt x="3211" y="3002"/>
                    <a:pt x="3799" y="3291"/>
                  </a:cubicBezTo>
                  <a:cubicBezTo>
                    <a:pt x="3859" y="3327"/>
                    <a:pt x="3918" y="3387"/>
                    <a:pt x="3942" y="3458"/>
                  </a:cubicBezTo>
                  <a:cubicBezTo>
                    <a:pt x="3966" y="3482"/>
                    <a:pt x="3978" y="3506"/>
                    <a:pt x="4001" y="3529"/>
                  </a:cubicBezTo>
                  <a:cubicBezTo>
                    <a:pt x="3966" y="2875"/>
                    <a:pt x="3811" y="2244"/>
                    <a:pt x="3549" y="1648"/>
                  </a:cubicBezTo>
                  <a:cubicBezTo>
                    <a:pt x="3259" y="797"/>
                    <a:pt x="2811" y="0"/>
                    <a:pt x="211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093739" y="4571397"/>
              <a:ext cx="143820" cy="69810"/>
            </a:xfrm>
            <a:custGeom>
              <a:rect b="b" l="l" r="r" t="t"/>
              <a:pathLst>
                <a:path extrusionOk="0" h="2179" w="4430">
                  <a:moveTo>
                    <a:pt x="2203" y="1"/>
                  </a:moveTo>
                  <a:cubicBezTo>
                    <a:pt x="2024" y="1"/>
                    <a:pt x="1845" y="12"/>
                    <a:pt x="1667" y="35"/>
                  </a:cubicBezTo>
                  <a:cubicBezTo>
                    <a:pt x="1238" y="95"/>
                    <a:pt x="643" y="274"/>
                    <a:pt x="298" y="619"/>
                  </a:cubicBezTo>
                  <a:cubicBezTo>
                    <a:pt x="107" y="786"/>
                    <a:pt x="12" y="1024"/>
                    <a:pt x="0" y="1274"/>
                  </a:cubicBezTo>
                  <a:cubicBezTo>
                    <a:pt x="0" y="2107"/>
                    <a:pt x="1191" y="2179"/>
                    <a:pt x="1786" y="2179"/>
                  </a:cubicBezTo>
                  <a:lnTo>
                    <a:pt x="1834" y="2179"/>
                  </a:lnTo>
                  <a:cubicBezTo>
                    <a:pt x="1834" y="1679"/>
                    <a:pt x="1893" y="1178"/>
                    <a:pt x="2000" y="690"/>
                  </a:cubicBezTo>
                  <a:cubicBezTo>
                    <a:pt x="2035" y="527"/>
                    <a:pt x="2171" y="449"/>
                    <a:pt x="2311" y="449"/>
                  </a:cubicBezTo>
                  <a:cubicBezTo>
                    <a:pt x="2456" y="449"/>
                    <a:pt x="2607" y="533"/>
                    <a:pt x="2655" y="690"/>
                  </a:cubicBezTo>
                  <a:cubicBezTo>
                    <a:pt x="2774" y="1143"/>
                    <a:pt x="2858" y="1607"/>
                    <a:pt x="2905" y="2083"/>
                  </a:cubicBezTo>
                  <a:cubicBezTo>
                    <a:pt x="3465" y="1952"/>
                    <a:pt x="4024" y="1726"/>
                    <a:pt x="4310" y="1286"/>
                  </a:cubicBezTo>
                  <a:cubicBezTo>
                    <a:pt x="4429" y="1095"/>
                    <a:pt x="4429" y="857"/>
                    <a:pt x="4286" y="678"/>
                  </a:cubicBezTo>
                  <a:cubicBezTo>
                    <a:pt x="4274" y="655"/>
                    <a:pt x="4251" y="631"/>
                    <a:pt x="4239" y="607"/>
                  </a:cubicBezTo>
                  <a:cubicBezTo>
                    <a:pt x="4203" y="536"/>
                    <a:pt x="4155" y="476"/>
                    <a:pt x="4084" y="440"/>
                  </a:cubicBezTo>
                  <a:cubicBezTo>
                    <a:pt x="3496" y="151"/>
                    <a:pt x="2850" y="1"/>
                    <a:pt x="220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50942" y="4585397"/>
              <a:ext cx="48730" cy="144137"/>
            </a:xfrm>
            <a:custGeom>
              <a:rect b="b" l="l" r="r" t="t"/>
              <a:pathLst>
                <a:path extrusionOk="0" h="4499" w="1501">
                  <a:moveTo>
                    <a:pt x="549" y="0"/>
                  </a:moveTo>
                  <a:cubicBezTo>
                    <a:pt x="409" y="0"/>
                    <a:pt x="273" y="78"/>
                    <a:pt x="238" y="241"/>
                  </a:cubicBezTo>
                  <a:cubicBezTo>
                    <a:pt x="131" y="730"/>
                    <a:pt x="72" y="1230"/>
                    <a:pt x="72" y="1730"/>
                  </a:cubicBezTo>
                  <a:cubicBezTo>
                    <a:pt x="72" y="1968"/>
                    <a:pt x="72" y="2206"/>
                    <a:pt x="84" y="2444"/>
                  </a:cubicBezTo>
                  <a:cubicBezTo>
                    <a:pt x="96" y="3063"/>
                    <a:pt x="0" y="3932"/>
                    <a:pt x="488" y="4385"/>
                  </a:cubicBezTo>
                  <a:cubicBezTo>
                    <a:pt x="570" y="4461"/>
                    <a:pt x="671" y="4498"/>
                    <a:pt x="771" y="4498"/>
                  </a:cubicBezTo>
                  <a:cubicBezTo>
                    <a:pt x="905" y="4498"/>
                    <a:pt x="1038" y="4431"/>
                    <a:pt x="1119" y="4301"/>
                  </a:cubicBezTo>
                  <a:cubicBezTo>
                    <a:pt x="1500" y="3789"/>
                    <a:pt x="1262" y="2932"/>
                    <a:pt x="1203" y="2325"/>
                  </a:cubicBezTo>
                  <a:cubicBezTo>
                    <a:pt x="1179" y="2099"/>
                    <a:pt x="1167" y="1861"/>
                    <a:pt x="1143" y="1623"/>
                  </a:cubicBezTo>
                  <a:cubicBezTo>
                    <a:pt x="1096" y="1158"/>
                    <a:pt x="1012" y="694"/>
                    <a:pt x="893" y="241"/>
                  </a:cubicBezTo>
                  <a:cubicBezTo>
                    <a:pt x="845" y="84"/>
                    <a:pt x="694" y="0"/>
                    <a:pt x="54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230546" y="5040875"/>
              <a:ext cx="164338" cy="136255"/>
            </a:xfrm>
            <a:custGeom>
              <a:rect b="b" l="l" r="r" t="t"/>
              <a:pathLst>
                <a:path extrusionOk="0" h="4253" w="5062">
                  <a:moveTo>
                    <a:pt x="2345" y="0"/>
                  </a:moveTo>
                  <a:cubicBezTo>
                    <a:pt x="1356" y="0"/>
                    <a:pt x="843" y="923"/>
                    <a:pt x="620" y="1991"/>
                  </a:cubicBezTo>
                  <a:cubicBezTo>
                    <a:pt x="239" y="2586"/>
                    <a:pt x="1" y="3300"/>
                    <a:pt x="49" y="3931"/>
                  </a:cubicBezTo>
                  <a:cubicBezTo>
                    <a:pt x="198" y="3679"/>
                    <a:pt x="469" y="3526"/>
                    <a:pt x="755" y="3526"/>
                  </a:cubicBezTo>
                  <a:cubicBezTo>
                    <a:pt x="765" y="3526"/>
                    <a:pt x="776" y="3526"/>
                    <a:pt x="787" y="3527"/>
                  </a:cubicBezTo>
                  <a:cubicBezTo>
                    <a:pt x="1287" y="3527"/>
                    <a:pt x="1775" y="3574"/>
                    <a:pt x="2275" y="3610"/>
                  </a:cubicBezTo>
                  <a:cubicBezTo>
                    <a:pt x="2326" y="3584"/>
                    <a:pt x="2385" y="3572"/>
                    <a:pt x="2443" y="3572"/>
                  </a:cubicBezTo>
                  <a:cubicBezTo>
                    <a:pt x="2519" y="3572"/>
                    <a:pt x="2595" y="3593"/>
                    <a:pt x="2656" y="3634"/>
                  </a:cubicBezTo>
                  <a:cubicBezTo>
                    <a:pt x="2847" y="3646"/>
                    <a:pt x="3040" y="3652"/>
                    <a:pt x="3233" y="3652"/>
                  </a:cubicBezTo>
                  <a:cubicBezTo>
                    <a:pt x="3427" y="3652"/>
                    <a:pt x="3620" y="3646"/>
                    <a:pt x="3811" y="3634"/>
                  </a:cubicBezTo>
                  <a:cubicBezTo>
                    <a:pt x="3854" y="3628"/>
                    <a:pt x="3897" y="3625"/>
                    <a:pt x="3939" y="3625"/>
                  </a:cubicBezTo>
                  <a:cubicBezTo>
                    <a:pt x="4342" y="3625"/>
                    <a:pt x="4707" y="3876"/>
                    <a:pt x="4847" y="4253"/>
                  </a:cubicBezTo>
                  <a:cubicBezTo>
                    <a:pt x="5061" y="3419"/>
                    <a:pt x="4752" y="2610"/>
                    <a:pt x="4359" y="1860"/>
                  </a:cubicBezTo>
                  <a:cubicBezTo>
                    <a:pt x="4299" y="1598"/>
                    <a:pt x="4192" y="1336"/>
                    <a:pt x="4049" y="1098"/>
                  </a:cubicBezTo>
                  <a:cubicBezTo>
                    <a:pt x="3859" y="574"/>
                    <a:pt x="3537" y="193"/>
                    <a:pt x="3001" y="169"/>
                  </a:cubicBezTo>
                  <a:cubicBezTo>
                    <a:pt x="2870" y="86"/>
                    <a:pt x="2716" y="38"/>
                    <a:pt x="2561" y="14"/>
                  </a:cubicBezTo>
                  <a:cubicBezTo>
                    <a:pt x="2487" y="5"/>
                    <a:pt x="2415" y="0"/>
                    <a:pt x="234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057021" y="4940245"/>
              <a:ext cx="172422" cy="149551"/>
            </a:xfrm>
            <a:custGeom>
              <a:rect b="b" l="l" r="r" t="t"/>
              <a:pathLst>
                <a:path extrusionOk="0" h="4668" w="5311">
                  <a:moveTo>
                    <a:pt x="2551" y="0"/>
                  </a:moveTo>
                  <a:cubicBezTo>
                    <a:pt x="2064" y="0"/>
                    <a:pt x="1574" y="192"/>
                    <a:pt x="1167" y="619"/>
                  </a:cubicBezTo>
                  <a:cubicBezTo>
                    <a:pt x="238" y="1596"/>
                    <a:pt x="0" y="3298"/>
                    <a:pt x="12" y="4667"/>
                  </a:cubicBezTo>
                  <a:cubicBezTo>
                    <a:pt x="48" y="4572"/>
                    <a:pt x="95" y="4477"/>
                    <a:pt x="167" y="4405"/>
                  </a:cubicBezTo>
                  <a:cubicBezTo>
                    <a:pt x="583" y="3905"/>
                    <a:pt x="1298" y="3917"/>
                    <a:pt x="1905" y="3893"/>
                  </a:cubicBezTo>
                  <a:cubicBezTo>
                    <a:pt x="2608" y="3870"/>
                    <a:pt x="3310" y="3846"/>
                    <a:pt x="4012" y="3786"/>
                  </a:cubicBezTo>
                  <a:cubicBezTo>
                    <a:pt x="4061" y="3779"/>
                    <a:pt x="4110" y="3775"/>
                    <a:pt x="4158" y="3775"/>
                  </a:cubicBezTo>
                  <a:cubicBezTo>
                    <a:pt x="4578" y="3775"/>
                    <a:pt x="4955" y="4048"/>
                    <a:pt x="5072" y="4465"/>
                  </a:cubicBezTo>
                  <a:cubicBezTo>
                    <a:pt x="5310" y="3322"/>
                    <a:pt x="4882" y="1750"/>
                    <a:pt x="4310" y="964"/>
                  </a:cubicBezTo>
                  <a:cubicBezTo>
                    <a:pt x="3877" y="359"/>
                    <a:pt x="3217" y="0"/>
                    <a:pt x="2551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086012" y="5129811"/>
              <a:ext cx="25517" cy="8906"/>
            </a:xfrm>
            <a:custGeom>
              <a:rect b="b" l="l" r="r" t="t"/>
              <a:pathLst>
                <a:path extrusionOk="0" h="278" w="786">
                  <a:moveTo>
                    <a:pt x="0" y="0"/>
                  </a:moveTo>
                  <a:lnTo>
                    <a:pt x="0" y="0"/>
                  </a:lnTo>
                  <a:cubicBezTo>
                    <a:pt x="194" y="173"/>
                    <a:pt x="448" y="278"/>
                    <a:pt x="707" y="278"/>
                  </a:cubicBezTo>
                  <a:cubicBezTo>
                    <a:pt x="733" y="278"/>
                    <a:pt x="759" y="277"/>
                    <a:pt x="786" y="274"/>
                  </a:cubicBezTo>
                  <a:lnTo>
                    <a:pt x="786" y="191"/>
                  </a:lnTo>
                  <a:cubicBezTo>
                    <a:pt x="524" y="155"/>
                    <a:pt x="262" y="96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57767" y="5104245"/>
              <a:ext cx="12012" cy="16051"/>
            </a:xfrm>
            <a:custGeom>
              <a:rect b="b" l="l" r="r" t="t"/>
              <a:pathLst>
                <a:path extrusionOk="0" h="501" w="370">
                  <a:moveTo>
                    <a:pt x="1" y="1"/>
                  </a:moveTo>
                  <a:cubicBezTo>
                    <a:pt x="1" y="13"/>
                    <a:pt x="1" y="25"/>
                    <a:pt x="1" y="36"/>
                  </a:cubicBezTo>
                  <a:cubicBezTo>
                    <a:pt x="1" y="251"/>
                    <a:pt x="156" y="453"/>
                    <a:pt x="370" y="501"/>
                  </a:cubicBezTo>
                  <a:cubicBezTo>
                    <a:pt x="227" y="394"/>
                    <a:pt x="120" y="251"/>
                    <a:pt x="37" y="84"/>
                  </a:cubicBezTo>
                  <a:cubicBezTo>
                    <a:pt x="25" y="60"/>
                    <a:pt x="13" y="36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056242" y="5061186"/>
              <a:ext cx="172422" cy="76666"/>
            </a:xfrm>
            <a:custGeom>
              <a:rect b="b" l="l" r="r" t="t"/>
              <a:pathLst>
                <a:path extrusionOk="0" h="2393" w="5311">
                  <a:moveTo>
                    <a:pt x="4182" y="0"/>
                  </a:moveTo>
                  <a:cubicBezTo>
                    <a:pt x="4134" y="0"/>
                    <a:pt x="4085" y="4"/>
                    <a:pt x="4036" y="11"/>
                  </a:cubicBezTo>
                  <a:cubicBezTo>
                    <a:pt x="3334" y="71"/>
                    <a:pt x="2632" y="95"/>
                    <a:pt x="1929" y="118"/>
                  </a:cubicBezTo>
                  <a:cubicBezTo>
                    <a:pt x="1322" y="142"/>
                    <a:pt x="607" y="130"/>
                    <a:pt x="191" y="630"/>
                  </a:cubicBezTo>
                  <a:cubicBezTo>
                    <a:pt x="119" y="702"/>
                    <a:pt x="72" y="797"/>
                    <a:pt x="48" y="892"/>
                  </a:cubicBezTo>
                  <a:cubicBezTo>
                    <a:pt x="0" y="1047"/>
                    <a:pt x="0" y="1202"/>
                    <a:pt x="60" y="1345"/>
                  </a:cubicBezTo>
                  <a:cubicBezTo>
                    <a:pt x="72" y="1369"/>
                    <a:pt x="72" y="1404"/>
                    <a:pt x="95" y="1428"/>
                  </a:cubicBezTo>
                  <a:cubicBezTo>
                    <a:pt x="167" y="1583"/>
                    <a:pt x="286" y="1726"/>
                    <a:pt x="417" y="1845"/>
                  </a:cubicBezTo>
                  <a:cubicBezTo>
                    <a:pt x="572" y="1964"/>
                    <a:pt x="738" y="2071"/>
                    <a:pt x="929" y="2142"/>
                  </a:cubicBezTo>
                  <a:cubicBezTo>
                    <a:pt x="1179" y="2238"/>
                    <a:pt x="1441" y="2309"/>
                    <a:pt x="1715" y="2333"/>
                  </a:cubicBezTo>
                  <a:cubicBezTo>
                    <a:pt x="1739" y="1785"/>
                    <a:pt x="1905" y="1238"/>
                    <a:pt x="2203" y="773"/>
                  </a:cubicBezTo>
                  <a:cubicBezTo>
                    <a:pt x="2273" y="656"/>
                    <a:pt x="2385" y="604"/>
                    <a:pt x="2496" y="604"/>
                  </a:cubicBezTo>
                  <a:cubicBezTo>
                    <a:pt x="2669" y="604"/>
                    <a:pt x="2839" y="730"/>
                    <a:pt x="2846" y="940"/>
                  </a:cubicBezTo>
                  <a:cubicBezTo>
                    <a:pt x="2882" y="1440"/>
                    <a:pt x="2870" y="1916"/>
                    <a:pt x="2870" y="2393"/>
                  </a:cubicBezTo>
                  <a:cubicBezTo>
                    <a:pt x="3322" y="2381"/>
                    <a:pt x="3727" y="2357"/>
                    <a:pt x="4036" y="2333"/>
                  </a:cubicBezTo>
                  <a:cubicBezTo>
                    <a:pt x="4965" y="2273"/>
                    <a:pt x="5310" y="1357"/>
                    <a:pt x="5096" y="690"/>
                  </a:cubicBezTo>
                  <a:cubicBezTo>
                    <a:pt x="4979" y="273"/>
                    <a:pt x="4602" y="0"/>
                    <a:pt x="418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8413" y="5080505"/>
              <a:ext cx="254428" cy="359204"/>
            </a:xfrm>
            <a:custGeom>
              <a:rect b="b" l="l" r="r" t="t"/>
              <a:pathLst>
                <a:path extrusionOk="0" h="11212" w="7837">
                  <a:moveTo>
                    <a:pt x="889" y="1"/>
                  </a:moveTo>
                  <a:cubicBezTo>
                    <a:pt x="778" y="1"/>
                    <a:pt x="666" y="53"/>
                    <a:pt x="596" y="170"/>
                  </a:cubicBezTo>
                  <a:cubicBezTo>
                    <a:pt x="298" y="635"/>
                    <a:pt x="132" y="1182"/>
                    <a:pt x="108" y="1730"/>
                  </a:cubicBezTo>
                  <a:lnTo>
                    <a:pt x="108" y="1813"/>
                  </a:lnTo>
                  <a:cubicBezTo>
                    <a:pt x="1" y="3575"/>
                    <a:pt x="870" y="5683"/>
                    <a:pt x="1429" y="7052"/>
                  </a:cubicBezTo>
                  <a:cubicBezTo>
                    <a:pt x="1763" y="7885"/>
                    <a:pt x="2168" y="8719"/>
                    <a:pt x="2858" y="9314"/>
                  </a:cubicBezTo>
                  <a:cubicBezTo>
                    <a:pt x="3060" y="9493"/>
                    <a:pt x="3287" y="9648"/>
                    <a:pt x="3525" y="9767"/>
                  </a:cubicBezTo>
                  <a:lnTo>
                    <a:pt x="3632" y="9838"/>
                  </a:lnTo>
                  <a:cubicBezTo>
                    <a:pt x="4556" y="10454"/>
                    <a:pt x="5152" y="11212"/>
                    <a:pt x="6330" y="11212"/>
                  </a:cubicBezTo>
                  <a:cubicBezTo>
                    <a:pt x="6382" y="11212"/>
                    <a:pt x="6435" y="11210"/>
                    <a:pt x="6489" y="11207"/>
                  </a:cubicBezTo>
                  <a:cubicBezTo>
                    <a:pt x="7837" y="11128"/>
                    <a:pt x="7688" y="9251"/>
                    <a:pt x="6431" y="9251"/>
                  </a:cubicBezTo>
                  <a:cubicBezTo>
                    <a:pt x="6366" y="9251"/>
                    <a:pt x="6298" y="9256"/>
                    <a:pt x="6228" y="9267"/>
                  </a:cubicBezTo>
                  <a:cubicBezTo>
                    <a:pt x="6194" y="9271"/>
                    <a:pt x="6161" y="9273"/>
                    <a:pt x="6126" y="9273"/>
                  </a:cubicBezTo>
                  <a:cubicBezTo>
                    <a:pt x="5605" y="9273"/>
                    <a:pt x="4949" y="8788"/>
                    <a:pt x="4513" y="8576"/>
                  </a:cubicBezTo>
                  <a:cubicBezTo>
                    <a:pt x="4323" y="8481"/>
                    <a:pt x="4108" y="8397"/>
                    <a:pt x="3882" y="8302"/>
                  </a:cubicBezTo>
                  <a:cubicBezTo>
                    <a:pt x="4346" y="8016"/>
                    <a:pt x="4727" y="7528"/>
                    <a:pt x="5037" y="7112"/>
                  </a:cubicBezTo>
                  <a:cubicBezTo>
                    <a:pt x="5382" y="6671"/>
                    <a:pt x="5680" y="6183"/>
                    <a:pt x="5906" y="5671"/>
                  </a:cubicBezTo>
                  <a:cubicBezTo>
                    <a:pt x="6168" y="5397"/>
                    <a:pt x="6382" y="5076"/>
                    <a:pt x="6561" y="4742"/>
                  </a:cubicBezTo>
                  <a:cubicBezTo>
                    <a:pt x="6918" y="4028"/>
                    <a:pt x="7001" y="3266"/>
                    <a:pt x="6525" y="2504"/>
                  </a:cubicBezTo>
                  <a:cubicBezTo>
                    <a:pt x="6489" y="2456"/>
                    <a:pt x="6454" y="2421"/>
                    <a:pt x="6418" y="2397"/>
                  </a:cubicBezTo>
                  <a:cubicBezTo>
                    <a:pt x="6350" y="2356"/>
                    <a:pt x="6275" y="2335"/>
                    <a:pt x="6201" y="2335"/>
                  </a:cubicBezTo>
                  <a:cubicBezTo>
                    <a:pt x="6144" y="2335"/>
                    <a:pt x="6088" y="2347"/>
                    <a:pt x="6037" y="2373"/>
                  </a:cubicBezTo>
                  <a:cubicBezTo>
                    <a:pt x="5942" y="2409"/>
                    <a:pt x="5882" y="2492"/>
                    <a:pt x="5870" y="2587"/>
                  </a:cubicBezTo>
                  <a:cubicBezTo>
                    <a:pt x="5727" y="3290"/>
                    <a:pt x="5668" y="3921"/>
                    <a:pt x="5346" y="4552"/>
                  </a:cubicBezTo>
                  <a:cubicBezTo>
                    <a:pt x="5287" y="4659"/>
                    <a:pt x="5227" y="4766"/>
                    <a:pt x="5156" y="4873"/>
                  </a:cubicBezTo>
                  <a:cubicBezTo>
                    <a:pt x="4644" y="5647"/>
                    <a:pt x="3977" y="6278"/>
                    <a:pt x="3358" y="6945"/>
                  </a:cubicBezTo>
                  <a:cubicBezTo>
                    <a:pt x="3334" y="6969"/>
                    <a:pt x="3311" y="6993"/>
                    <a:pt x="3311" y="7016"/>
                  </a:cubicBezTo>
                  <a:cubicBezTo>
                    <a:pt x="3180" y="7112"/>
                    <a:pt x="3049" y="7195"/>
                    <a:pt x="2930" y="7278"/>
                  </a:cubicBezTo>
                  <a:cubicBezTo>
                    <a:pt x="2715" y="6909"/>
                    <a:pt x="2537" y="6528"/>
                    <a:pt x="2382" y="6147"/>
                  </a:cubicBezTo>
                  <a:cubicBezTo>
                    <a:pt x="2013" y="5302"/>
                    <a:pt x="1703" y="4421"/>
                    <a:pt x="1453" y="3528"/>
                  </a:cubicBezTo>
                  <a:cubicBezTo>
                    <a:pt x="1322" y="2956"/>
                    <a:pt x="1251" y="2373"/>
                    <a:pt x="1263" y="1790"/>
                  </a:cubicBezTo>
                  <a:cubicBezTo>
                    <a:pt x="1263" y="1313"/>
                    <a:pt x="1275" y="837"/>
                    <a:pt x="1239" y="337"/>
                  </a:cubicBezTo>
                  <a:cubicBezTo>
                    <a:pt x="1232" y="127"/>
                    <a:pt x="1062" y="1"/>
                    <a:pt x="889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941744" y="4466666"/>
              <a:ext cx="297672" cy="383265"/>
            </a:xfrm>
            <a:custGeom>
              <a:rect b="b" l="l" r="r" t="t"/>
              <a:pathLst>
                <a:path extrusionOk="0" h="11963" w="9169">
                  <a:moveTo>
                    <a:pt x="1567" y="1"/>
                  </a:moveTo>
                  <a:cubicBezTo>
                    <a:pt x="1507" y="1"/>
                    <a:pt x="1445" y="6"/>
                    <a:pt x="1382" y="18"/>
                  </a:cubicBezTo>
                  <a:cubicBezTo>
                    <a:pt x="1" y="292"/>
                    <a:pt x="906" y="2316"/>
                    <a:pt x="942" y="3185"/>
                  </a:cubicBezTo>
                  <a:cubicBezTo>
                    <a:pt x="977" y="4602"/>
                    <a:pt x="275" y="5912"/>
                    <a:pt x="322" y="7329"/>
                  </a:cubicBezTo>
                  <a:cubicBezTo>
                    <a:pt x="398" y="9487"/>
                    <a:pt x="2273" y="11962"/>
                    <a:pt x="4532" y="11962"/>
                  </a:cubicBezTo>
                  <a:cubicBezTo>
                    <a:pt x="4753" y="11962"/>
                    <a:pt x="4977" y="11939"/>
                    <a:pt x="5204" y="11889"/>
                  </a:cubicBezTo>
                  <a:cubicBezTo>
                    <a:pt x="5347" y="11853"/>
                    <a:pt x="5466" y="11746"/>
                    <a:pt x="5502" y="11603"/>
                  </a:cubicBezTo>
                  <a:cubicBezTo>
                    <a:pt x="5549" y="11591"/>
                    <a:pt x="5597" y="11579"/>
                    <a:pt x="5656" y="11567"/>
                  </a:cubicBezTo>
                  <a:lnTo>
                    <a:pt x="5656" y="11555"/>
                  </a:lnTo>
                  <a:cubicBezTo>
                    <a:pt x="5621" y="11532"/>
                    <a:pt x="5585" y="11508"/>
                    <a:pt x="5561" y="11472"/>
                  </a:cubicBezTo>
                  <a:cubicBezTo>
                    <a:pt x="4823" y="10603"/>
                    <a:pt x="4013" y="9805"/>
                    <a:pt x="3132" y="9079"/>
                  </a:cubicBezTo>
                  <a:cubicBezTo>
                    <a:pt x="2442" y="8496"/>
                    <a:pt x="1382" y="8007"/>
                    <a:pt x="918" y="7222"/>
                  </a:cubicBezTo>
                  <a:cubicBezTo>
                    <a:pt x="837" y="7095"/>
                    <a:pt x="923" y="6935"/>
                    <a:pt x="1058" y="6935"/>
                  </a:cubicBezTo>
                  <a:cubicBezTo>
                    <a:pt x="1063" y="6935"/>
                    <a:pt x="1068" y="6935"/>
                    <a:pt x="1072" y="6936"/>
                  </a:cubicBezTo>
                  <a:cubicBezTo>
                    <a:pt x="2073" y="6936"/>
                    <a:pt x="3085" y="7876"/>
                    <a:pt x="3799" y="8484"/>
                  </a:cubicBezTo>
                  <a:cubicBezTo>
                    <a:pt x="4335" y="8948"/>
                    <a:pt x="4847" y="9460"/>
                    <a:pt x="5299" y="10020"/>
                  </a:cubicBezTo>
                  <a:cubicBezTo>
                    <a:pt x="5144" y="9472"/>
                    <a:pt x="5002" y="8948"/>
                    <a:pt x="4823" y="8412"/>
                  </a:cubicBezTo>
                  <a:cubicBezTo>
                    <a:pt x="4704" y="8067"/>
                    <a:pt x="4573" y="7710"/>
                    <a:pt x="4442" y="7365"/>
                  </a:cubicBezTo>
                  <a:cubicBezTo>
                    <a:pt x="3454" y="6769"/>
                    <a:pt x="2335" y="6150"/>
                    <a:pt x="1692" y="5245"/>
                  </a:cubicBezTo>
                  <a:cubicBezTo>
                    <a:pt x="1628" y="5161"/>
                    <a:pt x="1696" y="5049"/>
                    <a:pt x="1794" y="5049"/>
                  </a:cubicBezTo>
                  <a:cubicBezTo>
                    <a:pt x="1807" y="5049"/>
                    <a:pt x="1821" y="5051"/>
                    <a:pt x="1834" y="5055"/>
                  </a:cubicBezTo>
                  <a:cubicBezTo>
                    <a:pt x="2620" y="5293"/>
                    <a:pt x="3347" y="5817"/>
                    <a:pt x="4037" y="6376"/>
                  </a:cubicBezTo>
                  <a:cubicBezTo>
                    <a:pt x="3847" y="5948"/>
                    <a:pt x="3644" y="5519"/>
                    <a:pt x="3430" y="5102"/>
                  </a:cubicBezTo>
                  <a:lnTo>
                    <a:pt x="2430" y="4364"/>
                  </a:lnTo>
                  <a:cubicBezTo>
                    <a:pt x="2120" y="4138"/>
                    <a:pt x="1787" y="3912"/>
                    <a:pt x="1632" y="3543"/>
                  </a:cubicBezTo>
                  <a:cubicBezTo>
                    <a:pt x="1586" y="3417"/>
                    <a:pt x="1683" y="3280"/>
                    <a:pt x="1818" y="3280"/>
                  </a:cubicBezTo>
                  <a:cubicBezTo>
                    <a:pt x="1823" y="3280"/>
                    <a:pt x="1829" y="3280"/>
                    <a:pt x="1834" y="3281"/>
                  </a:cubicBezTo>
                  <a:cubicBezTo>
                    <a:pt x="2073" y="3316"/>
                    <a:pt x="2299" y="3412"/>
                    <a:pt x="2489" y="3566"/>
                  </a:cubicBezTo>
                  <a:cubicBezTo>
                    <a:pt x="2120" y="2995"/>
                    <a:pt x="1751" y="2423"/>
                    <a:pt x="1549" y="1804"/>
                  </a:cubicBezTo>
                  <a:cubicBezTo>
                    <a:pt x="1458" y="1541"/>
                    <a:pt x="1657" y="1278"/>
                    <a:pt x="1900" y="1278"/>
                  </a:cubicBezTo>
                  <a:cubicBezTo>
                    <a:pt x="1975" y="1278"/>
                    <a:pt x="2055" y="1304"/>
                    <a:pt x="2132" y="1364"/>
                  </a:cubicBezTo>
                  <a:cubicBezTo>
                    <a:pt x="2823" y="1900"/>
                    <a:pt x="3358" y="2793"/>
                    <a:pt x="3811" y="3685"/>
                  </a:cubicBezTo>
                  <a:cubicBezTo>
                    <a:pt x="3823" y="3650"/>
                    <a:pt x="3835" y="3626"/>
                    <a:pt x="3847" y="3602"/>
                  </a:cubicBezTo>
                  <a:cubicBezTo>
                    <a:pt x="3966" y="3304"/>
                    <a:pt x="3954" y="2912"/>
                    <a:pt x="4228" y="2733"/>
                  </a:cubicBezTo>
                  <a:cubicBezTo>
                    <a:pt x="4267" y="2698"/>
                    <a:pt x="4316" y="2682"/>
                    <a:pt x="4364" y="2682"/>
                  </a:cubicBezTo>
                  <a:cubicBezTo>
                    <a:pt x="4432" y="2682"/>
                    <a:pt x="4501" y="2713"/>
                    <a:pt x="4549" y="2769"/>
                  </a:cubicBezTo>
                  <a:cubicBezTo>
                    <a:pt x="4799" y="3066"/>
                    <a:pt x="4597" y="3531"/>
                    <a:pt x="4466" y="3852"/>
                  </a:cubicBezTo>
                  <a:cubicBezTo>
                    <a:pt x="4394" y="4055"/>
                    <a:pt x="4299" y="4245"/>
                    <a:pt x="4180" y="4424"/>
                  </a:cubicBezTo>
                  <a:lnTo>
                    <a:pt x="4382" y="4840"/>
                  </a:lnTo>
                  <a:cubicBezTo>
                    <a:pt x="4632" y="5329"/>
                    <a:pt x="4859" y="5841"/>
                    <a:pt x="5061" y="6352"/>
                  </a:cubicBezTo>
                  <a:cubicBezTo>
                    <a:pt x="5299" y="6138"/>
                    <a:pt x="5490" y="5888"/>
                    <a:pt x="5656" y="5614"/>
                  </a:cubicBezTo>
                  <a:cubicBezTo>
                    <a:pt x="5871" y="5245"/>
                    <a:pt x="5906" y="4709"/>
                    <a:pt x="6287" y="4471"/>
                  </a:cubicBezTo>
                  <a:cubicBezTo>
                    <a:pt x="6330" y="4438"/>
                    <a:pt x="6379" y="4422"/>
                    <a:pt x="6429" y="4422"/>
                  </a:cubicBezTo>
                  <a:cubicBezTo>
                    <a:pt x="6520" y="4422"/>
                    <a:pt x="6610" y="4474"/>
                    <a:pt x="6657" y="4567"/>
                  </a:cubicBezTo>
                  <a:cubicBezTo>
                    <a:pt x="6907" y="5067"/>
                    <a:pt x="6466" y="5674"/>
                    <a:pt x="6168" y="6079"/>
                  </a:cubicBezTo>
                  <a:cubicBezTo>
                    <a:pt x="5930" y="6412"/>
                    <a:pt x="5644" y="6710"/>
                    <a:pt x="5311" y="6948"/>
                  </a:cubicBezTo>
                  <a:cubicBezTo>
                    <a:pt x="5537" y="7543"/>
                    <a:pt x="5752" y="8162"/>
                    <a:pt x="5930" y="8769"/>
                  </a:cubicBezTo>
                  <a:cubicBezTo>
                    <a:pt x="5954" y="8853"/>
                    <a:pt x="5978" y="8936"/>
                    <a:pt x="6002" y="9019"/>
                  </a:cubicBezTo>
                  <a:cubicBezTo>
                    <a:pt x="6156" y="8793"/>
                    <a:pt x="6311" y="8567"/>
                    <a:pt x="6454" y="8341"/>
                  </a:cubicBezTo>
                  <a:cubicBezTo>
                    <a:pt x="6787" y="7793"/>
                    <a:pt x="6966" y="7007"/>
                    <a:pt x="7502" y="6650"/>
                  </a:cubicBezTo>
                  <a:cubicBezTo>
                    <a:pt x="7546" y="6614"/>
                    <a:pt x="7596" y="6597"/>
                    <a:pt x="7646" y="6597"/>
                  </a:cubicBezTo>
                  <a:cubicBezTo>
                    <a:pt x="7758" y="6597"/>
                    <a:pt x="7866" y="6681"/>
                    <a:pt x="7883" y="6805"/>
                  </a:cubicBezTo>
                  <a:cubicBezTo>
                    <a:pt x="7978" y="7424"/>
                    <a:pt x="7502" y="8031"/>
                    <a:pt x="7180" y="8543"/>
                  </a:cubicBezTo>
                  <a:cubicBezTo>
                    <a:pt x="6907" y="9008"/>
                    <a:pt x="6585" y="9460"/>
                    <a:pt x="6240" y="9877"/>
                  </a:cubicBezTo>
                  <a:cubicBezTo>
                    <a:pt x="6359" y="10329"/>
                    <a:pt x="6466" y="10782"/>
                    <a:pt x="6561" y="11258"/>
                  </a:cubicBezTo>
                  <a:cubicBezTo>
                    <a:pt x="8907" y="10008"/>
                    <a:pt x="9169" y="7043"/>
                    <a:pt x="7907" y="4924"/>
                  </a:cubicBezTo>
                  <a:cubicBezTo>
                    <a:pt x="7180" y="3674"/>
                    <a:pt x="6085" y="2745"/>
                    <a:pt x="4906" y="1947"/>
                  </a:cubicBezTo>
                  <a:cubicBezTo>
                    <a:pt x="4216" y="1495"/>
                    <a:pt x="3513" y="1066"/>
                    <a:pt x="2835" y="614"/>
                  </a:cubicBezTo>
                  <a:cubicBezTo>
                    <a:pt x="2465" y="349"/>
                    <a:pt x="2048" y="1"/>
                    <a:pt x="1567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968528" y="4507803"/>
              <a:ext cx="232255" cy="484407"/>
            </a:xfrm>
            <a:custGeom>
              <a:rect b="b" l="l" r="r" t="t"/>
              <a:pathLst>
                <a:path extrusionOk="0" h="15120" w="7154">
                  <a:moveTo>
                    <a:pt x="1065" y="1"/>
                  </a:moveTo>
                  <a:cubicBezTo>
                    <a:pt x="825" y="1"/>
                    <a:pt x="620" y="267"/>
                    <a:pt x="712" y="532"/>
                  </a:cubicBezTo>
                  <a:cubicBezTo>
                    <a:pt x="914" y="1139"/>
                    <a:pt x="1271" y="1723"/>
                    <a:pt x="1652" y="2282"/>
                  </a:cubicBezTo>
                  <a:cubicBezTo>
                    <a:pt x="1462" y="2140"/>
                    <a:pt x="1236" y="2044"/>
                    <a:pt x="998" y="1997"/>
                  </a:cubicBezTo>
                  <a:cubicBezTo>
                    <a:pt x="992" y="1996"/>
                    <a:pt x="986" y="1996"/>
                    <a:pt x="981" y="1996"/>
                  </a:cubicBezTo>
                  <a:cubicBezTo>
                    <a:pt x="847" y="1996"/>
                    <a:pt x="749" y="2133"/>
                    <a:pt x="795" y="2271"/>
                  </a:cubicBezTo>
                  <a:cubicBezTo>
                    <a:pt x="950" y="2628"/>
                    <a:pt x="1283" y="2866"/>
                    <a:pt x="1593" y="3092"/>
                  </a:cubicBezTo>
                  <a:lnTo>
                    <a:pt x="2593" y="3818"/>
                  </a:lnTo>
                  <a:cubicBezTo>
                    <a:pt x="2807" y="4247"/>
                    <a:pt x="3010" y="4664"/>
                    <a:pt x="3200" y="5104"/>
                  </a:cubicBezTo>
                  <a:cubicBezTo>
                    <a:pt x="2510" y="4545"/>
                    <a:pt x="1783" y="4009"/>
                    <a:pt x="998" y="3783"/>
                  </a:cubicBezTo>
                  <a:cubicBezTo>
                    <a:pt x="980" y="3776"/>
                    <a:pt x="963" y="3772"/>
                    <a:pt x="947" y="3772"/>
                  </a:cubicBezTo>
                  <a:cubicBezTo>
                    <a:pt x="854" y="3772"/>
                    <a:pt x="794" y="3880"/>
                    <a:pt x="855" y="3961"/>
                  </a:cubicBezTo>
                  <a:cubicBezTo>
                    <a:pt x="1498" y="4866"/>
                    <a:pt x="2617" y="5497"/>
                    <a:pt x="3605" y="6092"/>
                  </a:cubicBezTo>
                  <a:cubicBezTo>
                    <a:pt x="3736" y="6438"/>
                    <a:pt x="3867" y="6783"/>
                    <a:pt x="3986" y="7140"/>
                  </a:cubicBezTo>
                  <a:cubicBezTo>
                    <a:pt x="4165" y="7664"/>
                    <a:pt x="4319" y="8200"/>
                    <a:pt x="4462" y="8736"/>
                  </a:cubicBezTo>
                  <a:cubicBezTo>
                    <a:pt x="4010" y="8176"/>
                    <a:pt x="3498" y="7664"/>
                    <a:pt x="2962" y="7200"/>
                  </a:cubicBezTo>
                  <a:cubicBezTo>
                    <a:pt x="2248" y="6592"/>
                    <a:pt x="1236" y="5652"/>
                    <a:pt x="236" y="5652"/>
                  </a:cubicBezTo>
                  <a:cubicBezTo>
                    <a:pt x="231" y="5651"/>
                    <a:pt x="226" y="5651"/>
                    <a:pt x="221" y="5651"/>
                  </a:cubicBezTo>
                  <a:cubicBezTo>
                    <a:pt x="86" y="5651"/>
                    <a:pt x="0" y="5811"/>
                    <a:pt x="81" y="5938"/>
                  </a:cubicBezTo>
                  <a:cubicBezTo>
                    <a:pt x="545" y="6735"/>
                    <a:pt x="1605" y="7212"/>
                    <a:pt x="2295" y="7795"/>
                  </a:cubicBezTo>
                  <a:cubicBezTo>
                    <a:pt x="3176" y="8521"/>
                    <a:pt x="3986" y="9331"/>
                    <a:pt x="4724" y="10200"/>
                  </a:cubicBezTo>
                  <a:cubicBezTo>
                    <a:pt x="4748" y="10224"/>
                    <a:pt x="4784" y="10248"/>
                    <a:pt x="4819" y="10271"/>
                  </a:cubicBezTo>
                  <a:lnTo>
                    <a:pt x="4819" y="10283"/>
                  </a:lnTo>
                  <a:cubicBezTo>
                    <a:pt x="4855" y="10474"/>
                    <a:pt x="4891" y="10652"/>
                    <a:pt x="4927" y="10831"/>
                  </a:cubicBezTo>
                  <a:cubicBezTo>
                    <a:pt x="5153" y="12117"/>
                    <a:pt x="5355" y="13462"/>
                    <a:pt x="4712" y="14653"/>
                  </a:cubicBezTo>
                  <a:cubicBezTo>
                    <a:pt x="4577" y="14889"/>
                    <a:pt x="4825" y="15119"/>
                    <a:pt x="5052" y="15119"/>
                  </a:cubicBezTo>
                  <a:cubicBezTo>
                    <a:pt x="5146" y="15119"/>
                    <a:pt x="5237" y="15080"/>
                    <a:pt x="5296" y="14986"/>
                  </a:cubicBezTo>
                  <a:cubicBezTo>
                    <a:pt x="6153" y="13570"/>
                    <a:pt x="6070" y="11700"/>
                    <a:pt x="5724" y="9962"/>
                  </a:cubicBezTo>
                  <a:cubicBezTo>
                    <a:pt x="5641" y="9486"/>
                    <a:pt x="5534" y="9033"/>
                    <a:pt x="5415" y="8581"/>
                  </a:cubicBezTo>
                  <a:cubicBezTo>
                    <a:pt x="5760" y="8164"/>
                    <a:pt x="6082" y="7724"/>
                    <a:pt x="6355" y="7247"/>
                  </a:cubicBezTo>
                  <a:cubicBezTo>
                    <a:pt x="6677" y="6735"/>
                    <a:pt x="7153" y="6128"/>
                    <a:pt x="7058" y="5509"/>
                  </a:cubicBezTo>
                  <a:cubicBezTo>
                    <a:pt x="7041" y="5385"/>
                    <a:pt x="6933" y="5301"/>
                    <a:pt x="6821" y="5301"/>
                  </a:cubicBezTo>
                  <a:cubicBezTo>
                    <a:pt x="6771" y="5301"/>
                    <a:pt x="6721" y="5318"/>
                    <a:pt x="6677" y="5354"/>
                  </a:cubicBezTo>
                  <a:cubicBezTo>
                    <a:pt x="6141" y="5711"/>
                    <a:pt x="5962" y="6509"/>
                    <a:pt x="5629" y="7045"/>
                  </a:cubicBezTo>
                  <a:cubicBezTo>
                    <a:pt x="5486" y="7283"/>
                    <a:pt x="5331" y="7497"/>
                    <a:pt x="5165" y="7724"/>
                  </a:cubicBezTo>
                  <a:cubicBezTo>
                    <a:pt x="5153" y="7640"/>
                    <a:pt x="5129" y="7557"/>
                    <a:pt x="5105" y="7485"/>
                  </a:cubicBezTo>
                  <a:cubicBezTo>
                    <a:pt x="4915" y="6866"/>
                    <a:pt x="4712" y="6259"/>
                    <a:pt x="4486" y="5652"/>
                  </a:cubicBezTo>
                  <a:cubicBezTo>
                    <a:pt x="4808" y="5414"/>
                    <a:pt x="5105" y="5116"/>
                    <a:pt x="5343" y="4795"/>
                  </a:cubicBezTo>
                  <a:cubicBezTo>
                    <a:pt x="5641" y="4378"/>
                    <a:pt x="6093" y="3771"/>
                    <a:pt x="5832" y="3271"/>
                  </a:cubicBezTo>
                  <a:cubicBezTo>
                    <a:pt x="5785" y="3178"/>
                    <a:pt x="5695" y="3126"/>
                    <a:pt x="5604" y="3126"/>
                  </a:cubicBezTo>
                  <a:cubicBezTo>
                    <a:pt x="5554" y="3126"/>
                    <a:pt x="5505" y="3142"/>
                    <a:pt x="5462" y="3175"/>
                  </a:cubicBezTo>
                  <a:cubicBezTo>
                    <a:pt x="5081" y="3425"/>
                    <a:pt x="5046" y="3949"/>
                    <a:pt x="4819" y="4330"/>
                  </a:cubicBezTo>
                  <a:cubicBezTo>
                    <a:pt x="4665" y="4592"/>
                    <a:pt x="4462" y="4842"/>
                    <a:pt x="4236" y="5057"/>
                  </a:cubicBezTo>
                  <a:cubicBezTo>
                    <a:pt x="4034" y="4545"/>
                    <a:pt x="3807" y="4033"/>
                    <a:pt x="3557" y="3544"/>
                  </a:cubicBezTo>
                  <a:lnTo>
                    <a:pt x="3355" y="3140"/>
                  </a:lnTo>
                  <a:cubicBezTo>
                    <a:pt x="3474" y="2961"/>
                    <a:pt x="3569" y="2771"/>
                    <a:pt x="3641" y="2568"/>
                  </a:cubicBezTo>
                  <a:cubicBezTo>
                    <a:pt x="3772" y="2247"/>
                    <a:pt x="3974" y="1782"/>
                    <a:pt x="3724" y="1485"/>
                  </a:cubicBezTo>
                  <a:cubicBezTo>
                    <a:pt x="3676" y="1429"/>
                    <a:pt x="3607" y="1398"/>
                    <a:pt x="3539" y="1398"/>
                  </a:cubicBezTo>
                  <a:cubicBezTo>
                    <a:pt x="3491" y="1398"/>
                    <a:pt x="3442" y="1414"/>
                    <a:pt x="3403" y="1449"/>
                  </a:cubicBezTo>
                  <a:cubicBezTo>
                    <a:pt x="3117" y="1628"/>
                    <a:pt x="3141" y="2032"/>
                    <a:pt x="3022" y="2318"/>
                  </a:cubicBezTo>
                  <a:cubicBezTo>
                    <a:pt x="3010" y="2342"/>
                    <a:pt x="2998" y="2366"/>
                    <a:pt x="2986" y="2401"/>
                  </a:cubicBezTo>
                  <a:cubicBezTo>
                    <a:pt x="2545" y="1520"/>
                    <a:pt x="1998" y="616"/>
                    <a:pt x="1283" y="80"/>
                  </a:cubicBezTo>
                  <a:cubicBezTo>
                    <a:pt x="1212" y="25"/>
                    <a:pt x="1137" y="1"/>
                    <a:pt x="1065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403357" y="-153301"/>
              <a:ext cx="297250" cy="383233"/>
            </a:xfrm>
            <a:custGeom>
              <a:rect b="b" l="l" r="r" t="t"/>
              <a:pathLst>
                <a:path extrusionOk="0" h="11962" w="9156">
                  <a:moveTo>
                    <a:pt x="1544" y="1"/>
                  </a:moveTo>
                  <a:cubicBezTo>
                    <a:pt x="1487" y="1"/>
                    <a:pt x="1429" y="5"/>
                    <a:pt x="1369" y="15"/>
                  </a:cubicBezTo>
                  <a:cubicBezTo>
                    <a:pt x="0" y="289"/>
                    <a:pt x="893" y="2325"/>
                    <a:pt x="929" y="3194"/>
                  </a:cubicBezTo>
                  <a:cubicBezTo>
                    <a:pt x="964" y="4599"/>
                    <a:pt x="262" y="5921"/>
                    <a:pt x="310" y="7337"/>
                  </a:cubicBezTo>
                  <a:cubicBezTo>
                    <a:pt x="385" y="9492"/>
                    <a:pt x="2253" y="11962"/>
                    <a:pt x="4507" y="11962"/>
                  </a:cubicBezTo>
                  <a:cubicBezTo>
                    <a:pt x="4732" y="11962"/>
                    <a:pt x="4960" y="11937"/>
                    <a:pt x="5191" y="11886"/>
                  </a:cubicBezTo>
                  <a:cubicBezTo>
                    <a:pt x="5334" y="11850"/>
                    <a:pt x="5453" y="11743"/>
                    <a:pt x="5489" y="11600"/>
                  </a:cubicBezTo>
                  <a:lnTo>
                    <a:pt x="5644" y="11576"/>
                  </a:lnTo>
                  <a:lnTo>
                    <a:pt x="5644" y="11552"/>
                  </a:lnTo>
                  <a:cubicBezTo>
                    <a:pt x="5608" y="11540"/>
                    <a:pt x="5584" y="11505"/>
                    <a:pt x="5560" y="11481"/>
                  </a:cubicBezTo>
                  <a:cubicBezTo>
                    <a:pt x="4822" y="10612"/>
                    <a:pt x="4001" y="9814"/>
                    <a:pt x="3131" y="9088"/>
                  </a:cubicBezTo>
                  <a:cubicBezTo>
                    <a:pt x="2429" y="8504"/>
                    <a:pt x="1369" y="8016"/>
                    <a:pt x="905" y="7218"/>
                  </a:cubicBezTo>
                  <a:cubicBezTo>
                    <a:pt x="833" y="7099"/>
                    <a:pt x="917" y="6945"/>
                    <a:pt x="1060" y="6945"/>
                  </a:cubicBezTo>
                  <a:cubicBezTo>
                    <a:pt x="2048" y="6945"/>
                    <a:pt x="3060" y="7873"/>
                    <a:pt x="3774" y="8492"/>
                  </a:cubicBezTo>
                  <a:cubicBezTo>
                    <a:pt x="4322" y="8957"/>
                    <a:pt x="4822" y="9469"/>
                    <a:pt x="5275" y="10016"/>
                  </a:cubicBezTo>
                  <a:cubicBezTo>
                    <a:pt x="5132" y="9481"/>
                    <a:pt x="4977" y="8945"/>
                    <a:pt x="4798" y="8421"/>
                  </a:cubicBezTo>
                  <a:cubicBezTo>
                    <a:pt x="4691" y="8076"/>
                    <a:pt x="4560" y="7718"/>
                    <a:pt x="4417" y="7385"/>
                  </a:cubicBezTo>
                  <a:cubicBezTo>
                    <a:pt x="3441" y="6790"/>
                    <a:pt x="2322" y="6171"/>
                    <a:pt x="1667" y="5266"/>
                  </a:cubicBezTo>
                  <a:cubicBezTo>
                    <a:pt x="1606" y="5174"/>
                    <a:pt x="1675" y="5065"/>
                    <a:pt x="1764" y="5065"/>
                  </a:cubicBezTo>
                  <a:cubicBezTo>
                    <a:pt x="1779" y="5065"/>
                    <a:pt x="1794" y="5068"/>
                    <a:pt x="1810" y="5075"/>
                  </a:cubicBezTo>
                  <a:cubicBezTo>
                    <a:pt x="2596" y="5302"/>
                    <a:pt x="3334" y="5837"/>
                    <a:pt x="4012" y="6397"/>
                  </a:cubicBezTo>
                  <a:cubicBezTo>
                    <a:pt x="3822" y="5968"/>
                    <a:pt x="3620" y="5540"/>
                    <a:pt x="3405" y="5123"/>
                  </a:cubicBezTo>
                  <a:lnTo>
                    <a:pt x="2405" y="4385"/>
                  </a:lnTo>
                  <a:cubicBezTo>
                    <a:pt x="2096" y="4159"/>
                    <a:pt x="1762" y="3920"/>
                    <a:pt x="1619" y="3563"/>
                  </a:cubicBezTo>
                  <a:cubicBezTo>
                    <a:pt x="1564" y="3441"/>
                    <a:pt x="1653" y="3299"/>
                    <a:pt x="1781" y="3299"/>
                  </a:cubicBezTo>
                  <a:cubicBezTo>
                    <a:pt x="1790" y="3299"/>
                    <a:pt x="1800" y="3300"/>
                    <a:pt x="1810" y="3301"/>
                  </a:cubicBezTo>
                  <a:cubicBezTo>
                    <a:pt x="2048" y="3337"/>
                    <a:pt x="2274" y="3432"/>
                    <a:pt x="2465" y="3575"/>
                  </a:cubicBezTo>
                  <a:cubicBezTo>
                    <a:pt x="2096" y="3004"/>
                    <a:pt x="1726" y="2432"/>
                    <a:pt x="1524" y="1825"/>
                  </a:cubicBezTo>
                  <a:cubicBezTo>
                    <a:pt x="1432" y="1559"/>
                    <a:pt x="1637" y="1294"/>
                    <a:pt x="1882" y="1294"/>
                  </a:cubicBezTo>
                  <a:cubicBezTo>
                    <a:pt x="1956" y="1294"/>
                    <a:pt x="2033" y="1318"/>
                    <a:pt x="2107" y="1372"/>
                  </a:cubicBezTo>
                  <a:cubicBezTo>
                    <a:pt x="2810" y="1908"/>
                    <a:pt x="3358" y="2813"/>
                    <a:pt x="3810" y="3694"/>
                  </a:cubicBezTo>
                  <a:lnTo>
                    <a:pt x="3846" y="3611"/>
                  </a:lnTo>
                  <a:cubicBezTo>
                    <a:pt x="3953" y="3325"/>
                    <a:pt x="3941" y="2920"/>
                    <a:pt x="4215" y="2742"/>
                  </a:cubicBezTo>
                  <a:cubicBezTo>
                    <a:pt x="4258" y="2708"/>
                    <a:pt x="4308" y="2692"/>
                    <a:pt x="4357" y="2692"/>
                  </a:cubicBezTo>
                  <a:cubicBezTo>
                    <a:pt x="4429" y="2692"/>
                    <a:pt x="4499" y="2726"/>
                    <a:pt x="4548" y="2789"/>
                  </a:cubicBezTo>
                  <a:cubicBezTo>
                    <a:pt x="4786" y="3087"/>
                    <a:pt x="4584" y="3539"/>
                    <a:pt x="4465" y="3861"/>
                  </a:cubicBezTo>
                  <a:cubicBezTo>
                    <a:pt x="4382" y="4063"/>
                    <a:pt x="4286" y="4254"/>
                    <a:pt x="4179" y="4432"/>
                  </a:cubicBezTo>
                  <a:cubicBezTo>
                    <a:pt x="4239" y="4587"/>
                    <a:pt x="4310" y="4718"/>
                    <a:pt x="4382" y="4849"/>
                  </a:cubicBezTo>
                  <a:cubicBezTo>
                    <a:pt x="4620" y="5349"/>
                    <a:pt x="4846" y="5849"/>
                    <a:pt x="5060" y="6361"/>
                  </a:cubicBezTo>
                  <a:cubicBezTo>
                    <a:pt x="5286" y="6147"/>
                    <a:pt x="5477" y="5897"/>
                    <a:pt x="5644" y="5635"/>
                  </a:cubicBezTo>
                  <a:cubicBezTo>
                    <a:pt x="5870" y="5254"/>
                    <a:pt x="5894" y="4730"/>
                    <a:pt x="6275" y="4480"/>
                  </a:cubicBezTo>
                  <a:cubicBezTo>
                    <a:pt x="6318" y="4452"/>
                    <a:pt x="6367" y="4439"/>
                    <a:pt x="6415" y="4439"/>
                  </a:cubicBezTo>
                  <a:cubicBezTo>
                    <a:pt x="6511" y="4439"/>
                    <a:pt x="6604" y="4492"/>
                    <a:pt x="6644" y="4587"/>
                  </a:cubicBezTo>
                  <a:cubicBezTo>
                    <a:pt x="6906" y="5075"/>
                    <a:pt x="6453" y="5694"/>
                    <a:pt x="6167" y="6099"/>
                  </a:cubicBezTo>
                  <a:cubicBezTo>
                    <a:pt x="5917" y="6421"/>
                    <a:pt x="5632" y="6706"/>
                    <a:pt x="5298" y="6945"/>
                  </a:cubicBezTo>
                  <a:cubicBezTo>
                    <a:pt x="5525" y="7540"/>
                    <a:pt x="5739" y="8147"/>
                    <a:pt x="5917" y="8766"/>
                  </a:cubicBezTo>
                  <a:cubicBezTo>
                    <a:pt x="5941" y="8850"/>
                    <a:pt x="5965" y="8933"/>
                    <a:pt x="5989" y="9004"/>
                  </a:cubicBezTo>
                  <a:cubicBezTo>
                    <a:pt x="6144" y="8790"/>
                    <a:pt x="6310" y="8564"/>
                    <a:pt x="6441" y="8338"/>
                  </a:cubicBezTo>
                  <a:cubicBezTo>
                    <a:pt x="6775" y="7790"/>
                    <a:pt x="6953" y="7004"/>
                    <a:pt x="7489" y="6635"/>
                  </a:cubicBezTo>
                  <a:cubicBezTo>
                    <a:pt x="7533" y="6602"/>
                    <a:pt x="7583" y="6587"/>
                    <a:pt x="7632" y="6587"/>
                  </a:cubicBezTo>
                  <a:cubicBezTo>
                    <a:pt x="7745" y="6587"/>
                    <a:pt x="7854" y="6666"/>
                    <a:pt x="7870" y="6790"/>
                  </a:cubicBezTo>
                  <a:cubicBezTo>
                    <a:pt x="7965" y="7421"/>
                    <a:pt x="7489" y="8016"/>
                    <a:pt x="7168" y="8528"/>
                  </a:cubicBezTo>
                  <a:cubicBezTo>
                    <a:pt x="6894" y="9004"/>
                    <a:pt x="6584" y="9457"/>
                    <a:pt x="6227" y="9874"/>
                  </a:cubicBezTo>
                  <a:cubicBezTo>
                    <a:pt x="6346" y="10314"/>
                    <a:pt x="6453" y="10778"/>
                    <a:pt x="6548" y="11243"/>
                  </a:cubicBezTo>
                  <a:cubicBezTo>
                    <a:pt x="8894" y="10004"/>
                    <a:pt x="9156" y="7040"/>
                    <a:pt x="7906" y="4909"/>
                  </a:cubicBezTo>
                  <a:cubicBezTo>
                    <a:pt x="7168" y="3670"/>
                    <a:pt x="6072" y="2742"/>
                    <a:pt x="4894" y="1956"/>
                  </a:cubicBezTo>
                  <a:cubicBezTo>
                    <a:pt x="4215" y="1492"/>
                    <a:pt x="3500" y="1075"/>
                    <a:pt x="2834" y="610"/>
                  </a:cubicBezTo>
                  <a:cubicBezTo>
                    <a:pt x="2450" y="344"/>
                    <a:pt x="2037" y="1"/>
                    <a:pt x="154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429719" y="-112261"/>
              <a:ext cx="232255" cy="484759"/>
            </a:xfrm>
            <a:custGeom>
              <a:rect b="b" l="l" r="r" t="t"/>
              <a:pathLst>
                <a:path extrusionOk="0" h="15131" w="7154">
                  <a:moveTo>
                    <a:pt x="1077" y="1"/>
                  </a:moveTo>
                  <a:cubicBezTo>
                    <a:pt x="836" y="1"/>
                    <a:pt x="630" y="266"/>
                    <a:pt x="712" y="532"/>
                  </a:cubicBezTo>
                  <a:cubicBezTo>
                    <a:pt x="926" y="1139"/>
                    <a:pt x="1284" y="1723"/>
                    <a:pt x="1665" y="2282"/>
                  </a:cubicBezTo>
                  <a:cubicBezTo>
                    <a:pt x="1474" y="2139"/>
                    <a:pt x="1248" y="2044"/>
                    <a:pt x="1010" y="2008"/>
                  </a:cubicBezTo>
                  <a:cubicBezTo>
                    <a:pt x="999" y="2007"/>
                    <a:pt x="989" y="2006"/>
                    <a:pt x="979" y="2006"/>
                  </a:cubicBezTo>
                  <a:cubicBezTo>
                    <a:pt x="852" y="2006"/>
                    <a:pt x="763" y="2138"/>
                    <a:pt x="807" y="2270"/>
                  </a:cubicBezTo>
                  <a:cubicBezTo>
                    <a:pt x="962" y="2628"/>
                    <a:pt x="1295" y="2866"/>
                    <a:pt x="1605" y="3092"/>
                  </a:cubicBezTo>
                  <a:lnTo>
                    <a:pt x="2605" y="3830"/>
                  </a:lnTo>
                  <a:cubicBezTo>
                    <a:pt x="2819" y="4247"/>
                    <a:pt x="3022" y="4663"/>
                    <a:pt x="3212" y="5104"/>
                  </a:cubicBezTo>
                  <a:cubicBezTo>
                    <a:pt x="2522" y="4544"/>
                    <a:pt x="1796" y="4009"/>
                    <a:pt x="1010" y="3782"/>
                  </a:cubicBezTo>
                  <a:cubicBezTo>
                    <a:pt x="992" y="3775"/>
                    <a:pt x="975" y="3772"/>
                    <a:pt x="959" y="3772"/>
                  </a:cubicBezTo>
                  <a:cubicBezTo>
                    <a:pt x="866" y="3772"/>
                    <a:pt x="806" y="3880"/>
                    <a:pt x="867" y="3961"/>
                  </a:cubicBezTo>
                  <a:cubicBezTo>
                    <a:pt x="1510" y="4878"/>
                    <a:pt x="2629" y="5497"/>
                    <a:pt x="3617" y="6092"/>
                  </a:cubicBezTo>
                  <a:cubicBezTo>
                    <a:pt x="3748" y="6437"/>
                    <a:pt x="3879" y="6783"/>
                    <a:pt x="3998" y="7140"/>
                  </a:cubicBezTo>
                  <a:cubicBezTo>
                    <a:pt x="4165" y="7664"/>
                    <a:pt x="4320" y="8200"/>
                    <a:pt x="4463" y="8735"/>
                  </a:cubicBezTo>
                  <a:cubicBezTo>
                    <a:pt x="4010" y="8188"/>
                    <a:pt x="3510" y="7676"/>
                    <a:pt x="2962" y="7211"/>
                  </a:cubicBezTo>
                  <a:cubicBezTo>
                    <a:pt x="2248" y="6592"/>
                    <a:pt x="1236" y="5664"/>
                    <a:pt x="248" y="5664"/>
                  </a:cubicBezTo>
                  <a:cubicBezTo>
                    <a:pt x="242" y="5663"/>
                    <a:pt x="237" y="5663"/>
                    <a:pt x="232" y="5663"/>
                  </a:cubicBezTo>
                  <a:cubicBezTo>
                    <a:pt x="87" y="5663"/>
                    <a:pt x="0" y="5822"/>
                    <a:pt x="81" y="5937"/>
                  </a:cubicBezTo>
                  <a:cubicBezTo>
                    <a:pt x="545" y="6735"/>
                    <a:pt x="1605" y="7223"/>
                    <a:pt x="2296" y="7807"/>
                  </a:cubicBezTo>
                  <a:cubicBezTo>
                    <a:pt x="3177" y="8533"/>
                    <a:pt x="3998" y="9331"/>
                    <a:pt x="4724" y="10200"/>
                  </a:cubicBezTo>
                  <a:cubicBezTo>
                    <a:pt x="4760" y="10236"/>
                    <a:pt x="4784" y="10259"/>
                    <a:pt x="4820" y="10283"/>
                  </a:cubicBezTo>
                  <a:lnTo>
                    <a:pt x="4820" y="10295"/>
                  </a:lnTo>
                  <a:cubicBezTo>
                    <a:pt x="4855" y="10474"/>
                    <a:pt x="4891" y="10652"/>
                    <a:pt x="4927" y="10843"/>
                  </a:cubicBezTo>
                  <a:cubicBezTo>
                    <a:pt x="5153" y="12129"/>
                    <a:pt x="5367" y="13474"/>
                    <a:pt x="4713" y="14665"/>
                  </a:cubicBezTo>
                  <a:cubicBezTo>
                    <a:pt x="4586" y="14901"/>
                    <a:pt x="4830" y="15131"/>
                    <a:pt x="5055" y="15131"/>
                  </a:cubicBezTo>
                  <a:cubicBezTo>
                    <a:pt x="5147" y="15131"/>
                    <a:pt x="5237" y="15092"/>
                    <a:pt x="5296" y="14998"/>
                  </a:cubicBezTo>
                  <a:cubicBezTo>
                    <a:pt x="6153" y="13569"/>
                    <a:pt x="6070" y="11712"/>
                    <a:pt x="5736" y="9962"/>
                  </a:cubicBezTo>
                  <a:cubicBezTo>
                    <a:pt x="5641" y="9497"/>
                    <a:pt x="5534" y="9033"/>
                    <a:pt x="5415" y="8593"/>
                  </a:cubicBezTo>
                  <a:cubicBezTo>
                    <a:pt x="5772" y="8176"/>
                    <a:pt x="6082" y="7723"/>
                    <a:pt x="6356" y="7259"/>
                  </a:cubicBezTo>
                  <a:cubicBezTo>
                    <a:pt x="6677" y="6735"/>
                    <a:pt x="7153" y="6140"/>
                    <a:pt x="7058" y="5521"/>
                  </a:cubicBezTo>
                  <a:cubicBezTo>
                    <a:pt x="7041" y="5388"/>
                    <a:pt x="6932" y="5307"/>
                    <a:pt x="6818" y="5307"/>
                  </a:cubicBezTo>
                  <a:cubicBezTo>
                    <a:pt x="6770" y="5307"/>
                    <a:pt x="6720" y="5322"/>
                    <a:pt x="6677" y="5354"/>
                  </a:cubicBezTo>
                  <a:cubicBezTo>
                    <a:pt x="6141" y="5723"/>
                    <a:pt x="5963" y="6509"/>
                    <a:pt x="5629" y="7057"/>
                  </a:cubicBezTo>
                  <a:cubicBezTo>
                    <a:pt x="5498" y="7283"/>
                    <a:pt x="5332" y="7509"/>
                    <a:pt x="5177" y="7723"/>
                  </a:cubicBezTo>
                  <a:cubicBezTo>
                    <a:pt x="5153" y="7652"/>
                    <a:pt x="5129" y="7569"/>
                    <a:pt x="5105" y="7485"/>
                  </a:cubicBezTo>
                  <a:cubicBezTo>
                    <a:pt x="4927" y="6878"/>
                    <a:pt x="4713" y="6259"/>
                    <a:pt x="4486" y="5664"/>
                  </a:cubicBezTo>
                  <a:cubicBezTo>
                    <a:pt x="4820" y="5425"/>
                    <a:pt x="5117" y="5128"/>
                    <a:pt x="5355" y="4806"/>
                  </a:cubicBezTo>
                  <a:cubicBezTo>
                    <a:pt x="5653" y="4402"/>
                    <a:pt x="6106" y="3782"/>
                    <a:pt x="5844" y="3294"/>
                  </a:cubicBezTo>
                  <a:cubicBezTo>
                    <a:pt x="5797" y="3193"/>
                    <a:pt x="5705" y="3138"/>
                    <a:pt x="5610" y="3138"/>
                  </a:cubicBezTo>
                  <a:cubicBezTo>
                    <a:pt x="5560" y="3138"/>
                    <a:pt x="5508" y="3154"/>
                    <a:pt x="5463" y="3187"/>
                  </a:cubicBezTo>
                  <a:cubicBezTo>
                    <a:pt x="5082" y="3425"/>
                    <a:pt x="5058" y="3961"/>
                    <a:pt x="4832" y="4342"/>
                  </a:cubicBezTo>
                  <a:cubicBezTo>
                    <a:pt x="4665" y="4604"/>
                    <a:pt x="4474" y="4854"/>
                    <a:pt x="4248" y="5068"/>
                  </a:cubicBezTo>
                  <a:cubicBezTo>
                    <a:pt x="4034" y="4556"/>
                    <a:pt x="3808" y="4044"/>
                    <a:pt x="3570" y="3556"/>
                  </a:cubicBezTo>
                  <a:cubicBezTo>
                    <a:pt x="3510" y="3425"/>
                    <a:pt x="3439" y="3282"/>
                    <a:pt x="3367" y="3139"/>
                  </a:cubicBezTo>
                  <a:cubicBezTo>
                    <a:pt x="3486" y="2961"/>
                    <a:pt x="3581" y="2770"/>
                    <a:pt x="3653" y="2568"/>
                  </a:cubicBezTo>
                  <a:cubicBezTo>
                    <a:pt x="3772" y="2247"/>
                    <a:pt x="3986" y="1782"/>
                    <a:pt x="3736" y="1485"/>
                  </a:cubicBezTo>
                  <a:cubicBezTo>
                    <a:pt x="3688" y="1429"/>
                    <a:pt x="3619" y="1398"/>
                    <a:pt x="3551" y="1398"/>
                  </a:cubicBezTo>
                  <a:cubicBezTo>
                    <a:pt x="3503" y="1398"/>
                    <a:pt x="3455" y="1414"/>
                    <a:pt x="3415" y="1449"/>
                  </a:cubicBezTo>
                  <a:cubicBezTo>
                    <a:pt x="3129" y="1627"/>
                    <a:pt x="3153" y="2032"/>
                    <a:pt x="3034" y="2318"/>
                  </a:cubicBezTo>
                  <a:lnTo>
                    <a:pt x="2998" y="2401"/>
                  </a:lnTo>
                  <a:cubicBezTo>
                    <a:pt x="2558" y="1520"/>
                    <a:pt x="2010" y="615"/>
                    <a:pt x="1295" y="80"/>
                  </a:cubicBezTo>
                  <a:cubicBezTo>
                    <a:pt x="1224" y="25"/>
                    <a:pt x="1149" y="1"/>
                    <a:pt x="1077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2616672" y="4108679"/>
              <a:ext cx="54152" cy="41617"/>
            </a:xfrm>
            <a:custGeom>
              <a:rect b="b" l="l" r="r" t="t"/>
              <a:pathLst>
                <a:path extrusionOk="0" h="1299" w="1668">
                  <a:moveTo>
                    <a:pt x="834" y="1"/>
                  </a:moveTo>
                  <a:cubicBezTo>
                    <a:pt x="1" y="1"/>
                    <a:pt x="1" y="1298"/>
                    <a:pt x="834" y="1298"/>
                  </a:cubicBezTo>
                  <a:cubicBezTo>
                    <a:pt x="1668" y="1298"/>
                    <a:pt x="1668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4614" y="3384696"/>
              <a:ext cx="48340" cy="37420"/>
            </a:xfrm>
            <a:custGeom>
              <a:rect b="b" l="l" r="r" t="t"/>
              <a:pathLst>
                <a:path extrusionOk="0" h="1168" w="1489">
                  <a:moveTo>
                    <a:pt x="738" y="1"/>
                  </a:moveTo>
                  <a:cubicBezTo>
                    <a:pt x="0" y="1"/>
                    <a:pt x="0" y="1167"/>
                    <a:pt x="738" y="1167"/>
                  </a:cubicBezTo>
                  <a:cubicBezTo>
                    <a:pt x="1488" y="1167"/>
                    <a:pt x="1488" y="1"/>
                    <a:pt x="73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097602" y="3612419"/>
              <a:ext cx="69605" cy="53823"/>
            </a:xfrm>
            <a:custGeom>
              <a:rect b="b" l="l" r="r" t="t"/>
              <a:pathLst>
                <a:path extrusionOk="0" h="1680" w="2144">
                  <a:moveTo>
                    <a:pt x="1072" y="1"/>
                  </a:moveTo>
                  <a:cubicBezTo>
                    <a:pt x="0" y="1"/>
                    <a:pt x="0" y="1679"/>
                    <a:pt x="1072" y="1679"/>
                  </a:cubicBezTo>
                  <a:cubicBezTo>
                    <a:pt x="2143" y="1679"/>
                    <a:pt x="2143" y="1"/>
                    <a:pt x="10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060105" y="4124698"/>
              <a:ext cx="59151" cy="45429"/>
            </a:xfrm>
            <a:custGeom>
              <a:rect b="b" l="l" r="r" t="t"/>
              <a:pathLst>
                <a:path extrusionOk="0" h="1418" w="1822">
                  <a:moveTo>
                    <a:pt x="905" y="1"/>
                  </a:moveTo>
                  <a:cubicBezTo>
                    <a:pt x="0" y="1"/>
                    <a:pt x="0" y="1417"/>
                    <a:pt x="905" y="1417"/>
                  </a:cubicBezTo>
                  <a:cubicBezTo>
                    <a:pt x="1822" y="1417"/>
                    <a:pt x="1822" y="1"/>
                    <a:pt x="90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162142" y="4316955"/>
              <a:ext cx="63047" cy="48473"/>
            </a:xfrm>
            <a:custGeom>
              <a:rect b="b" l="l" r="r" t="t"/>
              <a:pathLst>
                <a:path extrusionOk="0" h="1513" w="1942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41" y="1512"/>
                    <a:pt x="1941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277718" y="4861272"/>
              <a:ext cx="64183" cy="48857"/>
            </a:xfrm>
            <a:custGeom>
              <a:rect b="b" l="l" r="r" t="t"/>
              <a:pathLst>
                <a:path extrusionOk="0" h="1525" w="1977">
                  <a:moveTo>
                    <a:pt x="989" y="0"/>
                  </a:moveTo>
                  <a:cubicBezTo>
                    <a:pt x="1" y="0"/>
                    <a:pt x="12" y="1524"/>
                    <a:pt x="989" y="1524"/>
                  </a:cubicBezTo>
                  <a:cubicBezTo>
                    <a:pt x="1977" y="1524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809982" y="4906285"/>
              <a:ext cx="52204" cy="55040"/>
            </a:xfrm>
            <a:custGeom>
              <a:rect b="b" l="l" r="r" t="t"/>
              <a:pathLst>
                <a:path extrusionOk="0" h="1718" w="1608">
                  <a:moveTo>
                    <a:pt x="810" y="0"/>
                  </a:moveTo>
                  <a:lnTo>
                    <a:pt x="608" y="36"/>
                  </a:lnTo>
                  <a:lnTo>
                    <a:pt x="429" y="108"/>
                  </a:lnTo>
                  <a:cubicBezTo>
                    <a:pt x="346" y="155"/>
                    <a:pt x="274" y="215"/>
                    <a:pt x="227" y="298"/>
                  </a:cubicBezTo>
                  <a:cubicBezTo>
                    <a:pt x="155" y="370"/>
                    <a:pt x="108" y="453"/>
                    <a:pt x="96" y="548"/>
                  </a:cubicBezTo>
                  <a:lnTo>
                    <a:pt x="96" y="560"/>
                  </a:lnTo>
                  <a:lnTo>
                    <a:pt x="36" y="703"/>
                  </a:lnTo>
                  <a:cubicBezTo>
                    <a:pt x="0" y="810"/>
                    <a:pt x="0" y="917"/>
                    <a:pt x="24" y="1024"/>
                  </a:cubicBezTo>
                  <a:cubicBezTo>
                    <a:pt x="24" y="1132"/>
                    <a:pt x="60" y="1227"/>
                    <a:pt x="119" y="1322"/>
                  </a:cubicBezTo>
                  <a:lnTo>
                    <a:pt x="239" y="1489"/>
                  </a:lnTo>
                  <a:cubicBezTo>
                    <a:pt x="334" y="1584"/>
                    <a:pt x="465" y="1655"/>
                    <a:pt x="596" y="1691"/>
                  </a:cubicBezTo>
                  <a:cubicBezTo>
                    <a:pt x="661" y="1709"/>
                    <a:pt x="733" y="1718"/>
                    <a:pt x="804" y="1718"/>
                  </a:cubicBezTo>
                  <a:cubicBezTo>
                    <a:pt x="876" y="1718"/>
                    <a:pt x="947" y="1709"/>
                    <a:pt x="1012" y="1691"/>
                  </a:cubicBezTo>
                  <a:cubicBezTo>
                    <a:pt x="1120" y="1667"/>
                    <a:pt x="1215" y="1608"/>
                    <a:pt x="1286" y="1536"/>
                  </a:cubicBezTo>
                  <a:cubicBezTo>
                    <a:pt x="1370" y="1489"/>
                    <a:pt x="1441" y="1405"/>
                    <a:pt x="1489" y="1310"/>
                  </a:cubicBezTo>
                  <a:lnTo>
                    <a:pt x="1572" y="1120"/>
                  </a:lnTo>
                  <a:cubicBezTo>
                    <a:pt x="1608" y="989"/>
                    <a:pt x="1608" y="834"/>
                    <a:pt x="1572" y="703"/>
                  </a:cubicBezTo>
                  <a:cubicBezTo>
                    <a:pt x="1560" y="655"/>
                    <a:pt x="1536" y="608"/>
                    <a:pt x="1524" y="548"/>
                  </a:cubicBezTo>
                  <a:lnTo>
                    <a:pt x="1441" y="370"/>
                  </a:lnTo>
                  <a:cubicBezTo>
                    <a:pt x="1405" y="286"/>
                    <a:pt x="1334" y="215"/>
                    <a:pt x="1251" y="167"/>
                  </a:cubicBezTo>
                  <a:cubicBezTo>
                    <a:pt x="1215" y="119"/>
                    <a:pt x="1155" y="84"/>
                    <a:pt x="1096" y="72"/>
                  </a:cubicBezTo>
                  <a:cubicBezTo>
                    <a:pt x="1001" y="24"/>
                    <a:pt x="905" y="0"/>
                    <a:pt x="81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881456" y="3959160"/>
              <a:ext cx="74247" cy="56867"/>
            </a:xfrm>
            <a:custGeom>
              <a:rect b="b" l="l" r="r" t="t"/>
              <a:pathLst>
                <a:path extrusionOk="0" h="1775" w="2287">
                  <a:moveTo>
                    <a:pt x="1144" y="0"/>
                  </a:moveTo>
                  <a:cubicBezTo>
                    <a:pt x="1" y="0"/>
                    <a:pt x="1" y="1774"/>
                    <a:pt x="1144" y="1774"/>
                  </a:cubicBezTo>
                  <a:cubicBezTo>
                    <a:pt x="2287" y="1774"/>
                    <a:pt x="2287" y="0"/>
                    <a:pt x="114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643358" y="5070605"/>
              <a:ext cx="61878" cy="60295"/>
            </a:xfrm>
            <a:custGeom>
              <a:rect b="b" l="l" r="r" t="t"/>
              <a:pathLst>
                <a:path extrusionOk="0" h="1882" w="1906">
                  <a:moveTo>
                    <a:pt x="959" y="0"/>
                  </a:moveTo>
                  <a:cubicBezTo>
                    <a:pt x="652" y="0"/>
                    <a:pt x="346" y="152"/>
                    <a:pt x="167" y="455"/>
                  </a:cubicBezTo>
                  <a:cubicBezTo>
                    <a:pt x="0" y="741"/>
                    <a:pt x="0" y="1086"/>
                    <a:pt x="167" y="1372"/>
                  </a:cubicBezTo>
                  <a:lnTo>
                    <a:pt x="203" y="1444"/>
                  </a:lnTo>
                  <a:cubicBezTo>
                    <a:pt x="369" y="1735"/>
                    <a:pt x="664" y="1881"/>
                    <a:pt x="959" y="1881"/>
                  </a:cubicBezTo>
                  <a:cubicBezTo>
                    <a:pt x="1253" y="1881"/>
                    <a:pt x="1548" y="1735"/>
                    <a:pt x="1715" y="1444"/>
                  </a:cubicBezTo>
                  <a:cubicBezTo>
                    <a:pt x="1727" y="1420"/>
                    <a:pt x="1739" y="1396"/>
                    <a:pt x="1751" y="1372"/>
                  </a:cubicBezTo>
                  <a:cubicBezTo>
                    <a:pt x="1905" y="1086"/>
                    <a:pt x="1905" y="741"/>
                    <a:pt x="1751" y="455"/>
                  </a:cubicBezTo>
                  <a:cubicBezTo>
                    <a:pt x="1572" y="152"/>
                    <a:pt x="1265" y="0"/>
                    <a:pt x="95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978851" y="4936048"/>
              <a:ext cx="64216" cy="49242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765491" y="4506137"/>
              <a:ext cx="74637" cy="57251"/>
            </a:xfrm>
            <a:custGeom>
              <a:rect b="b" l="l" r="r" t="t"/>
              <a:pathLst>
                <a:path extrusionOk="0" h="1787" w="2299">
                  <a:moveTo>
                    <a:pt x="1156" y="1"/>
                  </a:moveTo>
                  <a:cubicBezTo>
                    <a:pt x="1" y="1"/>
                    <a:pt x="1" y="1787"/>
                    <a:pt x="1156" y="1787"/>
                  </a:cubicBezTo>
                  <a:cubicBezTo>
                    <a:pt x="2299" y="1787"/>
                    <a:pt x="2299" y="1"/>
                    <a:pt x="115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099459" y="4199474"/>
              <a:ext cx="55710" cy="59910"/>
            </a:xfrm>
            <a:custGeom>
              <a:rect b="b" l="l" r="r" t="t"/>
              <a:pathLst>
                <a:path extrusionOk="0" h="1870" w="1716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51" y="262"/>
                  </a:cubicBezTo>
                  <a:lnTo>
                    <a:pt x="120" y="429"/>
                  </a:lnTo>
                  <a:cubicBezTo>
                    <a:pt x="36" y="560"/>
                    <a:pt x="1" y="715"/>
                    <a:pt x="1" y="857"/>
                  </a:cubicBezTo>
                  <a:lnTo>
                    <a:pt x="13" y="1024"/>
                  </a:lnTo>
                  <a:cubicBezTo>
                    <a:pt x="1" y="1131"/>
                    <a:pt x="24" y="1250"/>
                    <a:pt x="84" y="1346"/>
                  </a:cubicBezTo>
                  <a:cubicBezTo>
                    <a:pt x="155" y="1560"/>
                    <a:pt x="322" y="1715"/>
                    <a:pt x="525" y="1798"/>
                  </a:cubicBezTo>
                  <a:cubicBezTo>
                    <a:pt x="632" y="1846"/>
                    <a:pt x="739" y="1869"/>
                    <a:pt x="858" y="1869"/>
                  </a:cubicBezTo>
                  <a:lnTo>
                    <a:pt x="1084" y="1834"/>
                  </a:lnTo>
                  <a:cubicBezTo>
                    <a:pt x="1215" y="1798"/>
                    <a:pt x="1346" y="1727"/>
                    <a:pt x="1453" y="1619"/>
                  </a:cubicBezTo>
                  <a:lnTo>
                    <a:pt x="1584" y="1453"/>
                  </a:lnTo>
                  <a:cubicBezTo>
                    <a:pt x="1656" y="1322"/>
                    <a:pt x="1703" y="1167"/>
                    <a:pt x="1703" y="1024"/>
                  </a:cubicBezTo>
                  <a:lnTo>
                    <a:pt x="1715" y="869"/>
                  </a:lnTo>
                  <a:cubicBezTo>
                    <a:pt x="1715" y="750"/>
                    <a:pt x="1691" y="631"/>
                    <a:pt x="1632" y="536"/>
                  </a:cubicBezTo>
                  <a:cubicBezTo>
                    <a:pt x="1596" y="429"/>
                    <a:pt x="1537" y="334"/>
                    <a:pt x="1453" y="262"/>
                  </a:cubicBezTo>
                  <a:cubicBezTo>
                    <a:pt x="1382" y="179"/>
                    <a:pt x="1287" y="119"/>
                    <a:pt x="1179" y="84"/>
                  </a:cubicBezTo>
                  <a:cubicBezTo>
                    <a:pt x="1084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145403" y="89511"/>
              <a:ext cx="610374" cy="669840"/>
            </a:xfrm>
            <a:custGeom>
              <a:rect b="b" l="l" r="r" t="t"/>
              <a:pathLst>
                <a:path extrusionOk="0" h="20908" w="18801">
                  <a:moveTo>
                    <a:pt x="10570" y="0"/>
                  </a:moveTo>
                  <a:cubicBezTo>
                    <a:pt x="10282" y="0"/>
                    <a:pt x="9995" y="88"/>
                    <a:pt x="9752" y="259"/>
                  </a:cubicBezTo>
                  <a:cubicBezTo>
                    <a:pt x="9709" y="255"/>
                    <a:pt x="9666" y="253"/>
                    <a:pt x="9624" y="253"/>
                  </a:cubicBezTo>
                  <a:cubicBezTo>
                    <a:pt x="8950" y="253"/>
                    <a:pt x="8358" y="692"/>
                    <a:pt x="8156" y="1342"/>
                  </a:cubicBezTo>
                  <a:lnTo>
                    <a:pt x="8109" y="1485"/>
                  </a:lnTo>
                  <a:cubicBezTo>
                    <a:pt x="8013" y="1652"/>
                    <a:pt x="7954" y="1830"/>
                    <a:pt x="7918" y="2009"/>
                  </a:cubicBezTo>
                  <a:cubicBezTo>
                    <a:pt x="5989" y="7617"/>
                    <a:pt x="3203" y="12903"/>
                    <a:pt x="405" y="18142"/>
                  </a:cubicBezTo>
                  <a:cubicBezTo>
                    <a:pt x="0" y="18916"/>
                    <a:pt x="298" y="20130"/>
                    <a:pt x="1334" y="20309"/>
                  </a:cubicBezTo>
                  <a:cubicBezTo>
                    <a:pt x="3525" y="20705"/>
                    <a:pt x="5747" y="20908"/>
                    <a:pt x="7962" y="20908"/>
                  </a:cubicBezTo>
                  <a:cubicBezTo>
                    <a:pt x="8142" y="20908"/>
                    <a:pt x="8322" y="20907"/>
                    <a:pt x="8502" y="20904"/>
                  </a:cubicBezTo>
                  <a:cubicBezTo>
                    <a:pt x="8513" y="20785"/>
                    <a:pt x="8513" y="20666"/>
                    <a:pt x="8513" y="20559"/>
                  </a:cubicBezTo>
                  <a:cubicBezTo>
                    <a:pt x="8454" y="20499"/>
                    <a:pt x="8418" y="20428"/>
                    <a:pt x="8394" y="20356"/>
                  </a:cubicBezTo>
                  <a:cubicBezTo>
                    <a:pt x="8121" y="20190"/>
                    <a:pt x="7847" y="20047"/>
                    <a:pt x="7549" y="19868"/>
                  </a:cubicBezTo>
                  <a:cubicBezTo>
                    <a:pt x="7263" y="19690"/>
                    <a:pt x="6811" y="19523"/>
                    <a:pt x="6692" y="19189"/>
                  </a:cubicBezTo>
                  <a:cubicBezTo>
                    <a:pt x="6668" y="19130"/>
                    <a:pt x="6704" y="19058"/>
                    <a:pt x="6763" y="19023"/>
                  </a:cubicBezTo>
                  <a:cubicBezTo>
                    <a:pt x="6859" y="18956"/>
                    <a:pt x="6978" y="18929"/>
                    <a:pt x="7107" y="18929"/>
                  </a:cubicBezTo>
                  <a:cubicBezTo>
                    <a:pt x="7414" y="18929"/>
                    <a:pt x="7775" y="19077"/>
                    <a:pt x="8001" y="19178"/>
                  </a:cubicBezTo>
                  <a:cubicBezTo>
                    <a:pt x="8192" y="19261"/>
                    <a:pt x="8371" y="19368"/>
                    <a:pt x="8537" y="19487"/>
                  </a:cubicBezTo>
                  <a:lnTo>
                    <a:pt x="8537" y="19213"/>
                  </a:lnTo>
                  <a:cubicBezTo>
                    <a:pt x="8513" y="19201"/>
                    <a:pt x="8478" y="19189"/>
                    <a:pt x="8454" y="19166"/>
                  </a:cubicBezTo>
                  <a:cubicBezTo>
                    <a:pt x="7954" y="18785"/>
                    <a:pt x="7525" y="18356"/>
                    <a:pt x="7061" y="17951"/>
                  </a:cubicBezTo>
                  <a:cubicBezTo>
                    <a:pt x="6692" y="17654"/>
                    <a:pt x="6096" y="17296"/>
                    <a:pt x="5977" y="16820"/>
                  </a:cubicBezTo>
                  <a:cubicBezTo>
                    <a:pt x="5954" y="16701"/>
                    <a:pt x="6037" y="16582"/>
                    <a:pt x="6156" y="16582"/>
                  </a:cubicBezTo>
                  <a:cubicBezTo>
                    <a:pt x="6183" y="16579"/>
                    <a:pt x="6210" y="16578"/>
                    <a:pt x="6238" y="16578"/>
                  </a:cubicBezTo>
                  <a:cubicBezTo>
                    <a:pt x="6749" y="16578"/>
                    <a:pt x="7282" y="17086"/>
                    <a:pt x="7632" y="17392"/>
                  </a:cubicBezTo>
                  <a:cubicBezTo>
                    <a:pt x="7978" y="17677"/>
                    <a:pt x="8287" y="17999"/>
                    <a:pt x="8561" y="18344"/>
                  </a:cubicBezTo>
                  <a:lnTo>
                    <a:pt x="8561" y="18023"/>
                  </a:lnTo>
                  <a:cubicBezTo>
                    <a:pt x="8585" y="16880"/>
                    <a:pt x="8597" y="15725"/>
                    <a:pt x="8621" y="14570"/>
                  </a:cubicBezTo>
                  <a:cubicBezTo>
                    <a:pt x="8275" y="14201"/>
                    <a:pt x="7930" y="13808"/>
                    <a:pt x="7609" y="13427"/>
                  </a:cubicBezTo>
                  <a:cubicBezTo>
                    <a:pt x="7180" y="12915"/>
                    <a:pt x="6870" y="12343"/>
                    <a:pt x="6454" y="11831"/>
                  </a:cubicBezTo>
                  <a:cubicBezTo>
                    <a:pt x="6234" y="11612"/>
                    <a:pt x="6436" y="11309"/>
                    <a:pt x="6671" y="11309"/>
                  </a:cubicBezTo>
                  <a:cubicBezTo>
                    <a:pt x="6742" y="11309"/>
                    <a:pt x="6816" y="11336"/>
                    <a:pt x="6882" y="11403"/>
                  </a:cubicBezTo>
                  <a:cubicBezTo>
                    <a:pt x="7359" y="11855"/>
                    <a:pt x="7894" y="12224"/>
                    <a:pt x="8382" y="12665"/>
                  </a:cubicBezTo>
                  <a:cubicBezTo>
                    <a:pt x="8478" y="12748"/>
                    <a:pt x="8561" y="12843"/>
                    <a:pt x="8656" y="12927"/>
                  </a:cubicBezTo>
                  <a:cubicBezTo>
                    <a:pt x="8668" y="12260"/>
                    <a:pt x="8692" y="11593"/>
                    <a:pt x="8704" y="10938"/>
                  </a:cubicBezTo>
                  <a:cubicBezTo>
                    <a:pt x="8644" y="10915"/>
                    <a:pt x="8597" y="10867"/>
                    <a:pt x="8561" y="10819"/>
                  </a:cubicBezTo>
                  <a:cubicBezTo>
                    <a:pt x="8287" y="10486"/>
                    <a:pt x="8073" y="10141"/>
                    <a:pt x="7811" y="9784"/>
                  </a:cubicBezTo>
                  <a:cubicBezTo>
                    <a:pt x="7561" y="9426"/>
                    <a:pt x="7275" y="9093"/>
                    <a:pt x="7049" y="8712"/>
                  </a:cubicBezTo>
                  <a:cubicBezTo>
                    <a:pt x="6879" y="8452"/>
                    <a:pt x="7106" y="8226"/>
                    <a:pt x="7350" y="8226"/>
                  </a:cubicBezTo>
                  <a:cubicBezTo>
                    <a:pt x="7431" y="8226"/>
                    <a:pt x="7514" y="8251"/>
                    <a:pt x="7585" y="8307"/>
                  </a:cubicBezTo>
                  <a:cubicBezTo>
                    <a:pt x="8025" y="8664"/>
                    <a:pt x="8418" y="9069"/>
                    <a:pt x="8740" y="9534"/>
                  </a:cubicBezTo>
                  <a:cubicBezTo>
                    <a:pt x="8775" y="8569"/>
                    <a:pt x="8811" y="7617"/>
                    <a:pt x="8859" y="6652"/>
                  </a:cubicBezTo>
                  <a:cubicBezTo>
                    <a:pt x="8656" y="6438"/>
                    <a:pt x="8502" y="6164"/>
                    <a:pt x="8323" y="5950"/>
                  </a:cubicBezTo>
                  <a:cubicBezTo>
                    <a:pt x="8073" y="5616"/>
                    <a:pt x="7847" y="5283"/>
                    <a:pt x="7644" y="4926"/>
                  </a:cubicBezTo>
                  <a:cubicBezTo>
                    <a:pt x="7537" y="4721"/>
                    <a:pt x="7711" y="4516"/>
                    <a:pt x="7900" y="4516"/>
                  </a:cubicBezTo>
                  <a:cubicBezTo>
                    <a:pt x="7963" y="4516"/>
                    <a:pt x="8028" y="4539"/>
                    <a:pt x="8085" y="4592"/>
                  </a:cubicBezTo>
                  <a:cubicBezTo>
                    <a:pt x="8382" y="4878"/>
                    <a:pt x="8656" y="5188"/>
                    <a:pt x="8906" y="5509"/>
                  </a:cubicBezTo>
                  <a:cubicBezTo>
                    <a:pt x="8930" y="4985"/>
                    <a:pt x="8966" y="4461"/>
                    <a:pt x="9002" y="3926"/>
                  </a:cubicBezTo>
                  <a:cubicBezTo>
                    <a:pt x="9013" y="3729"/>
                    <a:pt x="9168" y="3631"/>
                    <a:pt x="9322" y="3631"/>
                  </a:cubicBezTo>
                  <a:cubicBezTo>
                    <a:pt x="9475" y="3631"/>
                    <a:pt x="9627" y="3729"/>
                    <a:pt x="9633" y="3926"/>
                  </a:cubicBezTo>
                  <a:cubicBezTo>
                    <a:pt x="9645" y="4283"/>
                    <a:pt x="9656" y="4628"/>
                    <a:pt x="9668" y="4973"/>
                  </a:cubicBezTo>
                  <a:cubicBezTo>
                    <a:pt x="10014" y="4521"/>
                    <a:pt x="10442" y="4140"/>
                    <a:pt x="10930" y="3830"/>
                  </a:cubicBezTo>
                  <a:cubicBezTo>
                    <a:pt x="10981" y="3798"/>
                    <a:pt x="11033" y="3784"/>
                    <a:pt x="11083" y="3784"/>
                  </a:cubicBezTo>
                  <a:cubicBezTo>
                    <a:pt x="11328" y="3784"/>
                    <a:pt x="11529" y="4121"/>
                    <a:pt x="11311" y="4319"/>
                  </a:cubicBezTo>
                  <a:cubicBezTo>
                    <a:pt x="10883" y="4711"/>
                    <a:pt x="10502" y="5152"/>
                    <a:pt x="10180" y="5640"/>
                  </a:cubicBezTo>
                  <a:cubicBezTo>
                    <a:pt x="10002" y="5926"/>
                    <a:pt x="9871" y="6247"/>
                    <a:pt x="9704" y="6545"/>
                  </a:cubicBezTo>
                  <a:cubicBezTo>
                    <a:pt x="9728" y="7617"/>
                    <a:pt x="9740" y="8700"/>
                    <a:pt x="9740" y="9784"/>
                  </a:cubicBezTo>
                  <a:cubicBezTo>
                    <a:pt x="9859" y="9629"/>
                    <a:pt x="9978" y="9498"/>
                    <a:pt x="10085" y="9343"/>
                  </a:cubicBezTo>
                  <a:cubicBezTo>
                    <a:pt x="10502" y="8795"/>
                    <a:pt x="10942" y="8283"/>
                    <a:pt x="11395" y="7748"/>
                  </a:cubicBezTo>
                  <a:cubicBezTo>
                    <a:pt x="11443" y="7688"/>
                    <a:pt x="11504" y="7662"/>
                    <a:pt x="11567" y="7662"/>
                  </a:cubicBezTo>
                  <a:cubicBezTo>
                    <a:pt x="11753" y="7662"/>
                    <a:pt x="11948" y="7885"/>
                    <a:pt x="11823" y="8081"/>
                  </a:cubicBezTo>
                  <a:cubicBezTo>
                    <a:pt x="11442" y="8664"/>
                    <a:pt x="11073" y="9248"/>
                    <a:pt x="10668" y="9819"/>
                  </a:cubicBezTo>
                  <a:cubicBezTo>
                    <a:pt x="10371" y="10224"/>
                    <a:pt x="10097" y="10712"/>
                    <a:pt x="9740" y="11105"/>
                  </a:cubicBezTo>
                  <a:cubicBezTo>
                    <a:pt x="9740" y="11855"/>
                    <a:pt x="9728" y="12605"/>
                    <a:pt x="9728" y="13367"/>
                  </a:cubicBezTo>
                  <a:cubicBezTo>
                    <a:pt x="10061" y="13129"/>
                    <a:pt x="10418" y="12915"/>
                    <a:pt x="10716" y="12665"/>
                  </a:cubicBezTo>
                  <a:cubicBezTo>
                    <a:pt x="11204" y="12272"/>
                    <a:pt x="11645" y="11808"/>
                    <a:pt x="12192" y="11474"/>
                  </a:cubicBezTo>
                  <a:cubicBezTo>
                    <a:pt x="12253" y="11440"/>
                    <a:pt x="12314" y="11424"/>
                    <a:pt x="12372" y="11424"/>
                  </a:cubicBezTo>
                  <a:cubicBezTo>
                    <a:pt x="12613" y="11424"/>
                    <a:pt x="12803" y="11689"/>
                    <a:pt x="12669" y="11939"/>
                  </a:cubicBezTo>
                  <a:cubicBezTo>
                    <a:pt x="12335" y="12546"/>
                    <a:pt x="11776" y="13022"/>
                    <a:pt x="11252" y="13463"/>
                  </a:cubicBezTo>
                  <a:cubicBezTo>
                    <a:pt x="10823" y="13832"/>
                    <a:pt x="10371" y="14248"/>
                    <a:pt x="9859" y="14510"/>
                  </a:cubicBezTo>
                  <a:cubicBezTo>
                    <a:pt x="9847" y="14641"/>
                    <a:pt x="9799" y="14760"/>
                    <a:pt x="9716" y="14856"/>
                  </a:cubicBezTo>
                  <a:cubicBezTo>
                    <a:pt x="9692" y="15737"/>
                    <a:pt x="9680" y="16618"/>
                    <a:pt x="9668" y="17499"/>
                  </a:cubicBezTo>
                  <a:cubicBezTo>
                    <a:pt x="9847" y="17415"/>
                    <a:pt x="10002" y="17332"/>
                    <a:pt x="10156" y="17249"/>
                  </a:cubicBezTo>
                  <a:cubicBezTo>
                    <a:pt x="10835" y="16820"/>
                    <a:pt x="11490" y="16344"/>
                    <a:pt x="12085" y="15808"/>
                  </a:cubicBezTo>
                  <a:cubicBezTo>
                    <a:pt x="12165" y="15739"/>
                    <a:pt x="12253" y="15709"/>
                    <a:pt x="12337" y="15709"/>
                  </a:cubicBezTo>
                  <a:cubicBezTo>
                    <a:pt x="12629" y="15709"/>
                    <a:pt x="12877" y="16061"/>
                    <a:pt x="12609" y="16320"/>
                  </a:cubicBezTo>
                  <a:cubicBezTo>
                    <a:pt x="12050" y="16880"/>
                    <a:pt x="11442" y="17404"/>
                    <a:pt x="10799" y="17868"/>
                  </a:cubicBezTo>
                  <a:cubicBezTo>
                    <a:pt x="10502" y="18082"/>
                    <a:pt x="10073" y="18427"/>
                    <a:pt x="9645" y="18606"/>
                  </a:cubicBezTo>
                  <a:lnTo>
                    <a:pt x="9633" y="19297"/>
                  </a:lnTo>
                  <a:cubicBezTo>
                    <a:pt x="10395" y="18939"/>
                    <a:pt x="11216" y="18654"/>
                    <a:pt x="11978" y="18356"/>
                  </a:cubicBezTo>
                  <a:cubicBezTo>
                    <a:pt x="12014" y="18342"/>
                    <a:pt x="12049" y="18335"/>
                    <a:pt x="12082" y="18335"/>
                  </a:cubicBezTo>
                  <a:cubicBezTo>
                    <a:pt x="12350" y="18335"/>
                    <a:pt x="12481" y="18768"/>
                    <a:pt x="12216" y="18928"/>
                  </a:cubicBezTo>
                  <a:cubicBezTo>
                    <a:pt x="11383" y="19404"/>
                    <a:pt x="10514" y="19963"/>
                    <a:pt x="9609" y="20356"/>
                  </a:cubicBezTo>
                  <a:lnTo>
                    <a:pt x="9609" y="20856"/>
                  </a:lnTo>
                  <a:cubicBezTo>
                    <a:pt x="12300" y="20678"/>
                    <a:pt x="14955" y="20201"/>
                    <a:pt x="17550" y="19439"/>
                  </a:cubicBezTo>
                  <a:cubicBezTo>
                    <a:pt x="18205" y="19261"/>
                    <a:pt x="18800" y="18463"/>
                    <a:pt x="18515" y="17773"/>
                  </a:cubicBezTo>
                  <a:cubicBezTo>
                    <a:pt x="17348" y="14951"/>
                    <a:pt x="16157" y="12117"/>
                    <a:pt x="14967" y="9295"/>
                  </a:cubicBezTo>
                  <a:cubicBezTo>
                    <a:pt x="14598" y="8450"/>
                    <a:pt x="14252" y="7593"/>
                    <a:pt x="13883" y="6747"/>
                  </a:cubicBezTo>
                  <a:cubicBezTo>
                    <a:pt x="13443" y="4914"/>
                    <a:pt x="12990" y="3092"/>
                    <a:pt x="12550" y="1271"/>
                  </a:cubicBezTo>
                  <a:cubicBezTo>
                    <a:pt x="12442" y="759"/>
                    <a:pt x="12050" y="366"/>
                    <a:pt x="11550" y="259"/>
                  </a:cubicBezTo>
                  <a:cubicBezTo>
                    <a:pt x="11454" y="211"/>
                    <a:pt x="11347" y="187"/>
                    <a:pt x="11252" y="175"/>
                  </a:cubicBezTo>
                  <a:cubicBezTo>
                    <a:pt x="11038" y="58"/>
                    <a:pt x="10804" y="0"/>
                    <a:pt x="1057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5337888" y="205903"/>
              <a:ext cx="224885" cy="924827"/>
            </a:xfrm>
            <a:custGeom>
              <a:rect b="b" l="l" r="r" t="t"/>
              <a:pathLst>
                <a:path extrusionOk="0" h="28867" w="6927">
                  <a:moveTo>
                    <a:pt x="3375" y="1"/>
                  </a:moveTo>
                  <a:cubicBezTo>
                    <a:pt x="3221" y="1"/>
                    <a:pt x="3067" y="102"/>
                    <a:pt x="3049" y="305"/>
                  </a:cubicBezTo>
                  <a:cubicBezTo>
                    <a:pt x="3025" y="828"/>
                    <a:pt x="2989" y="1352"/>
                    <a:pt x="2965" y="1888"/>
                  </a:cubicBezTo>
                  <a:cubicBezTo>
                    <a:pt x="2715" y="1555"/>
                    <a:pt x="2430" y="1257"/>
                    <a:pt x="2132" y="971"/>
                  </a:cubicBezTo>
                  <a:cubicBezTo>
                    <a:pt x="2074" y="916"/>
                    <a:pt x="2007" y="893"/>
                    <a:pt x="1942" y="893"/>
                  </a:cubicBezTo>
                  <a:cubicBezTo>
                    <a:pt x="1756" y="893"/>
                    <a:pt x="1588" y="1089"/>
                    <a:pt x="1703" y="1293"/>
                  </a:cubicBezTo>
                  <a:cubicBezTo>
                    <a:pt x="1906" y="1650"/>
                    <a:pt x="2132" y="1995"/>
                    <a:pt x="2382" y="2317"/>
                  </a:cubicBezTo>
                  <a:cubicBezTo>
                    <a:pt x="2549" y="2543"/>
                    <a:pt x="2715" y="2805"/>
                    <a:pt x="2906" y="3019"/>
                  </a:cubicBezTo>
                  <a:cubicBezTo>
                    <a:pt x="2858" y="3984"/>
                    <a:pt x="2823" y="4948"/>
                    <a:pt x="2799" y="5901"/>
                  </a:cubicBezTo>
                  <a:cubicBezTo>
                    <a:pt x="2465" y="5448"/>
                    <a:pt x="2084" y="5031"/>
                    <a:pt x="1644" y="4674"/>
                  </a:cubicBezTo>
                  <a:cubicBezTo>
                    <a:pt x="1571" y="4622"/>
                    <a:pt x="1488" y="4599"/>
                    <a:pt x="1408" y="4599"/>
                  </a:cubicBezTo>
                  <a:cubicBezTo>
                    <a:pt x="1160" y="4599"/>
                    <a:pt x="934" y="4821"/>
                    <a:pt x="1096" y="5091"/>
                  </a:cubicBezTo>
                  <a:cubicBezTo>
                    <a:pt x="1334" y="5460"/>
                    <a:pt x="1620" y="5805"/>
                    <a:pt x="1870" y="6151"/>
                  </a:cubicBezTo>
                  <a:cubicBezTo>
                    <a:pt x="2120" y="6496"/>
                    <a:pt x="2346" y="6865"/>
                    <a:pt x="2608" y="7198"/>
                  </a:cubicBezTo>
                  <a:cubicBezTo>
                    <a:pt x="2656" y="7246"/>
                    <a:pt x="2703" y="7282"/>
                    <a:pt x="2763" y="7305"/>
                  </a:cubicBezTo>
                  <a:cubicBezTo>
                    <a:pt x="2739" y="7972"/>
                    <a:pt x="2727" y="8639"/>
                    <a:pt x="2715" y="9306"/>
                  </a:cubicBezTo>
                  <a:cubicBezTo>
                    <a:pt x="2620" y="9210"/>
                    <a:pt x="2525" y="9127"/>
                    <a:pt x="2430" y="9032"/>
                  </a:cubicBezTo>
                  <a:cubicBezTo>
                    <a:pt x="1953" y="8603"/>
                    <a:pt x="1406" y="8222"/>
                    <a:pt x="929" y="7782"/>
                  </a:cubicBezTo>
                  <a:cubicBezTo>
                    <a:pt x="865" y="7714"/>
                    <a:pt x="791" y="7686"/>
                    <a:pt x="720" y="7686"/>
                  </a:cubicBezTo>
                  <a:cubicBezTo>
                    <a:pt x="492" y="7686"/>
                    <a:pt x="292" y="7980"/>
                    <a:pt x="501" y="8198"/>
                  </a:cubicBezTo>
                  <a:cubicBezTo>
                    <a:pt x="918" y="8710"/>
                    <a:pt x="1239" y="9294"/>
                    <a:pt x="1656" y="9794"/>
                  </a:cubicBezTo>
                  <a:cubicBezTo>
                    <a:pt x="1989" y="10187"/>
                    <a:pt x="2322" y="10580"/>
                    <a:pt x="2680" y="10949"/>
                  </a:cubicBezTo>
                  <a:cubicBezTo>
                    <a:pt x="2656" y="12092"/>
                    <a:pt x="2632" y="13247"/>
                    <a:pt x="2608" y="14402"/>
                  </a:cubicBezTo>
                  <a:lnTo>
                    <a:pt x="2608" y="14711"/>
                  </a:lnTo>
                  <a:cubicBezTo>
                    <a:pt x="2334" y="14366"/>
                    <a:pt x="2025" y="14044"/>
                    <a:pt x="1691" y="13771"/>
                  </a:cubicBezTo>
                  <a:cubicBezTo>
                    <a:pt x="1330" y="13454"/>
                    <a:pt x="808" y="12956"/>
                    <a:pt x="298" y="12956"/>
                  </a:cubicBezTo>
                  <a:cubicBezTo>
                    <a:pt x="271" y="12956"/>
                    <a:pt x="243" y="12958"/>
                    <a:pt x="215" y="12961"/>
                  </a:cubicBezTo>
                  <a:cubicBezTo>
                    <a:pt x="96" y="12961"/>
                    <a:pt x="1" y="13068"/>
                    <a:pt x="36" y="13187"/>
                  </a:cubicBezTo>
                  <a:cubicBezTo>
                    <a:pt x="144" y="13675"/>
                    <a:pt x="751" y="14021"/>
                    <a:pt x="1108" y="14330"/>
                  </a:cubicBezTo>
                  <a:cubicBezTo>
                    <a:pt x="1584" y="14735"/>
                    <a:pt x="2013" y="15164"/>
                    <a:pt x="2501" y="15533"/>
                  </a:cubicBezTo>
                  <a:cubicBezTo>
                    <a:pt x="2537" y="15556"/>
                    <a:pt x="2561" y="15568"/>
                    <a:pt x="2596" y="15580"/>
                  </a:cubicBezTo>
                  <a:lnTo>
                    <a:pt x="2596" y="15866"/>
                  </a:lnTo>
                  <a:cubicBezTo>
                    <a:pt x="2430" y="15735"/>
                    <a:pt x="2251" y="15628"/>
                    <a:pt x="2061" y="15545"/>
                  </a:cubicBezTo>
                  <a:cubicBezTo>
                    <a:pt x="1835" y="15453"/>
                    <a:pt x="1469" y="15308"/>
                    <a:pt x="1159" y="15308"/>
                  </a:cubicBezTo>
                  <a:cubicBezTo>
                    <a:pt x="1028" y="15308"/>
                    <a:pt x="906" y="15334"/>
                    <a:pt x="810" y="15402"/>
                  </a:cubicBezTo>
                  <a:cubicBezTo>
                    <a:pt x="751" y="15425"/>
                    <a:pt x="727" y="15497"/>
                    <a:pt x="739" y="15568"/>
                  </a:cubicBezTo>
                  <a:cubicBezTo>
                    <a:pt x="858" y="15890"/>
                    <a:pt x="1334" y="16068"/>
                    <a:pt x="1608" y="16235"/>
                  </a:cubicBezTo>
                  <a:cubicBezTo>
                    <a:pt x="1882" y="16414"/>
                    <a:pt x="2168" y="16568"/>
                    <a:pt x="2453" y="16723"/>
                  </a:cubicBezTo>
                  <a:cubicBezTo>
                    <a:pt x="2465" y="16795"/>
                    <a:pt x="2501" y="16866"/>
                    <a:pt x="2549" y="16926"/>
                  </a:cubicBezTo>
                  <a:cubicBezTo>
                    <a:pt x="2549" y="17045"/>
                    <a:pt x="2549" y="17164"/>
                    <a:pt x="2549" y="17271"/>
                  </a:cubicBezTo>
                  <a:cubicBezTo>
                    <a:pt x="2513" y="18640"/>
                    <a:pt x="2489" y="20009"/>
                    <a:pt x="2453" y="21379"/>
                  </a:cubicBezTo>
                  <a:cubicBezTo>
                    <a:pt x="2418" y="22569"/>
                    <a:pt x="2430" y="23760"/>
                    <a:pt x="2418" y="24939"/>
                  </a:cubicBezTo>
                  <a:cubicBezTo>
                    <a:pt x="2418" y="26117"/>
                    <a:pt x="2334" y="27320"/>
                    <a:pt x="2465" y="28499"/>
                  </a:cubicBezTo>
                  <a:cubicBezTo>
                    <a:pt x="2493" y="28718"/>
                    <a:pt x="2714" y="28866"/>
                    <a:pt x="2910" y="28866"/>
                  </a:cubicBezTo>
                  <a:cubicBezTo>
                    <a:pt x="3054" y="28866"/>
                    <a:pt x="3185" y="28786"/>
                    <a:pt x="3215" y="28594"/>
                  </a:cubicBezTo>
                  <a:cubicBezTo>
                    <a:pt x="3406" y="27486"/>
                    <a:pt x="3394" y="26332"/>
                    <a:pt x="3442" y="25212"/>
                  </a:cubicBezTo>
                  <a:cubicBezTo>
                    <a:pt x="3489" y="24022"/>
                    <a:pt x="3549" y="22843"/>
                    <a:pt x="3573" y="21652"/>
                  </a:cubicBezTo>
                  <a:cubicBezTo>
                    <a:pt x="3608" y="20176"/>
                    <a:pt x="3632" y="18700"/>
                    <a:pt x="3656" y="17223"/>
                  </a:cubicBezTo>
                  <a:lnTo>
                    <a:pt x="3668" y="16723"/>
                  </a:lnTo>
                  <a:cubicBezTo>
                    <a:pt x="4573" y="16330"/>
                    <a:pt x="5442" y="15771"/>
                    <a:pt x="6275" y="15295"/>
                  </a:cubicBezTo>
                  <a:cubicBezTo>
                    <a:pt x="6539" y="15147"/>
                    <a:pt x="6411" y="14711"/>
                    <a:pt x="6139" y="14711"/>
                  </a:cubicBezTo>
                  <a:cubicBezTo>
                    <a:pt x="6103" y="14711"/>
                    <a:pt x="6065" y="14718"/>
                    <a:pt x="6025" y="14735"/>
                  </a:cubicBezTo>
                  <a:cubicBezTo>
                    <a:pt x="5275" y="15033"/>
                    <a:pt x="4454" y="15306"/>
                    <a:pt x="3692" y="15664"/>
                  </a:cubicBezTo>
                  <a:lnTo>
                    <a:pt x="3704" y="14973"/>
                  </a:lnTo>
                  <a:cubicBezTo>
                    <a:pt x="4132" y="14806"/>
                    <a:pt x="4549" y="14449"/>
                    <a:pt x="4847" y="14235"/>
                  </a:cubicBezTo>
                  <a:cubicBezTo>
                    <a:pt x="5501" y="13771"/>
                    <a:pt x="6109" y="13259"/>
                    <a:pt x="6668" y="12687"/>
                  </a:cubicBezTo>
                  <a:cubicBezTo>
                    <a:pt x="6927" y="12428"/>
                    <a:pt x="6684" y="12076"/>
                    <a:pt x="6395" y="12076"/>
                  </a:cubicBezTo>
                  <a:cubicBezTo>
                    <a:pt x="6312" y="12076"/>
                    <a:pt x="6224" y="12106"/>
                    <a:pt x="6144" y="12175"/>
                  </a:cubicBezTo>
                  <a:cubicBezTo>
                    <a:pt x="5537" y="12711"/>
                    <a:pt x="4894" y="13187"/>
                    <a:pt x="4216" y="13616"/>
                  </a:cubicBezTo>
                  <a:cubicBezTo>
                    <a:pt x="4073" y="13699"/>
                    <a:pt x="3894" y="13782"/>
                    <a:pt x="3716" y="13878"/>
                  </a:cubicBezTo>
                  <a:cubicBezTo>
                    <a:pt x="3739" y="12997"/>
                    <a:pt x="3751" y="12104"/>
                    <a:pt x="3763" y="11223"/>
                  </a:cubicBezTo>
                  <a:cubicBezTo>
                    <a:pt x="3846" y="11127"/>
                    <a:pt x="3906" y="11008"/>
                    <a:pt x="3918" y="10889"/>
                  </a:cubicBezTo>
                  <a:cubicBezTo>
                    <a:pt x="4418" y="10615"/>
                    <a:pt x="4882" y="10199"/>
                    <a:pt x="5299" y="9830"/>
                  </a:cubicBezTo>
                  <a:cubicBezTo>
                    <a:pt x="5835" y="9389"/>
                    <a:pt x="6383" y="8913"/>
                    <a:pt x="6728" y="8306"/>
                  </a:cubicBezTo>
                  <a:cubicBezTo>
                    <a:pt x="6853" y="8055"/>
                    <a:pt x="6658" y="7796"/>
                    <a:pt x="6421" y="7796"/>
                  </a:cubicBezTo>
                  <a:cubicBezTo>
                    <a:pt x="6365" y="7796"/>
                    <a:pt x="6308" y="7810"/>
                    <a:pt x="6252" y="7841"/>
                  </a:cubicBezTo>
                  <a:cubicBezTo>
                    <a:pt x="5704" y="8163"/>
                    <a:pt x="5263" y="8627"/>
                    <a:pt x="4775" y="9032"/>
                  </a:cubicBezTo>
                  <a:cubicBezTo>
                    <a:pt x="4466" y="9282"/>
                    <a:pt x="4108" y="9496"/>
                    <a:pt x="3775" y="9734"/>
                  </a:cubicBezTo>
                  <a:cubicBezTo>
                    <a:pt x="3787" y="8984"/>
                    <a:pt x="3799" y="8222"/>
                    <a:pt x="3799" y="7472"/>
                  </a:cubicBezTo>
                  <a:cubicBezTo>
                    <a:pt x="4156" y="7091"/>
                    <a:pt x="4430" y="6603"/>
                    <a:pt x="4728" y="6186"/>
                  </a:cubicBezTo>
                  <a:cubicBezTo>
                    <a:pt x="5132" y="5627"/>
                    <a:pt x="5501" y="5043"/>
                    <a:pt x="5882" y="4448"/>
                  </a:cubicBezTo>
                  <a:cubicBezTo>
                    <a:pt x="6007" y="4261"/>
                    <a:pt x="5812" y="4041"/>
                    <a:pt x="5622" y="4041"/>
                  </a:cubicBezTo>
                  <a:cubicBezTo>
                    <a:pt x="5557" y="4041"/>
                    <a:pt x="5493" y="4066"/>
                    <a:pt x="5442" y="4126"/>
                  </a:cubicBezTo>
                  <a:cubicBezTo>
                    <a:pt x="5001" y="4650"/>
                    <a:pt x="4561" y="5174"/>
                    <a:pt x="4144" y="5710"/>
                  </a:cubicBezTo>
                  <a:cubicBezTo>
                    <a:pt x="4037" y="5853"/>
                    <a:pt x="3918" y="5996"/>
                    <a:pt x="3799" y="6151"/>
                  </a:cubicBezTo>
                  <a:cubicBezTo>
                    <a:pt x="3799" y="5067"/>
                    <a:pt x="3787" y="3996"/>
                    <a:pt x="3763" y="2912"/>
                  </a:cubicBezTo>
                  <a:cubicBezTo>
                    <a:pt x="3930" y="2614"/>
                    <a:pt x="4049" y="2293"/>
                    <a:pt x="4239" y="2007"/>
                  </a:cubicBezTo>
                  <a:cubicBezTo>
                    <a:pt x="4549" y="1519"/>
                    <a:pt x="4930" y="1078"/>
                    <a:pt x="5370" y="686"/>
                  </a:cubicBezTo>
                  <a:cubicBezTo>
                    <a:pt x="5576" y="490"/>
                    <a:pt x="5379" y="158"/>
                    <a:pt x="5138" y="158"/>
                  </a:cubicBezTo>
                  <a:cubicBezTo>
                    <a:pt x="5085" y="158"/>
                    <a:pt x="5031" y="173"/>
                    <a:pt x="4978" y="209"/>
                  </a:cubicBezTo>
                  <a:cubicBezTo>
                    <a:pt x="4501" y="507"/>
                    <a:pt x="4073" y="888"/>
                    <a:pt x="3727" y="1340"/>
                  </a:cubicBezTo>
                  <a:cubicBezTo>
                    <a:pt x="3716" y="995"/>
                    <a:pt x="3704" y="650"/>
                    <a:pt x="3692" y="305"/>
                  </a:cubicBezTo>
                  <a:cubicBezTo>
                    <a:pt x="3680" y="102"/>
                    <a:pt x="3528" y="1"/>
                    <a:pt x="3375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302742" y="-41202"/>
              <a:ext cx="576384" cy="666925"/>
            </a:xfrm>
            <a:custGeom>
              <a:rect b="b" l="l" r="r" t="t"/>
              <a:pathLst>
                <a:path extrusionOk="0" h="20817" w="17754">
                  <a:moveTo>
                    <a:pt x="7806" y="0"/>
                  </a:moveTo>
                  <a:cubicBezTo>
                    <a:pt x="5010" y="0"/>
                    <a:pt x="2318" y="1361"/>
                    <a:pt x="1072" y="4124"/>
                  </a:cubicBezTo>
                  <a:cubicBezTo>
                    <a:pt x="179" y="6113"/>
                    <a:pt x="1" y="8291"/>
                    <a:pt x="179" y="10423"/>
                  </a:cubicBezTo>
                  <a:cubicBezTo>
                    <a:pt x="191" y="10589"/>
                    <a:pt x="215" y="10756"/>
                    <a:pt x="227" y="10911"/>
                  </a:cubicBezTo>
                  <a:cubicBezTo>
                    <a:pt x="96" y="12447"/>
                    <a:pt x="406" y="13995"/>
                    <a:pt x="1132" y="15352"/>
                  </a:cubicBezTo>
                  <a:cubicBezTo>
                    <a:pt x="1358" y="16030"/>
                    <a:pt x="1656" y="16697"/>
                    <a:pt x="2013" y="17328"/>
                  </a:cubicBezTo>
                  <a:cubicBezTo>
                    <a:pt x="3156" y="19340"/>
                    <a:pt x="5228" y="20650"/>
                    <a:pt x="7537" y="20817"/>
                  </a:cubicBezTo>
                  <a:cubicBezTo>
                    <a:pt x="7537" y="20055"/>
                    <a:pt x="7549" y="19293"/>
                    <a:pt x="7549" y="18531"/>
                  </a:cubicBezTo>
                  <a:cubicBezTo>
                    <a:pt x="7454" y="18531"/>
                    <a:pt x="7371" y="18495"/>
                    <a:pt x="7299" y="18424"/>
                  </a:cubicBezTo>
                  <a:cubicBezTo>
                    <a:pt x="6728" y="17924"/>
                    <a:pt x="6418" y="17245"/>
                    <a:pt x="5918" y="16685"/>
                  </a:cubicBezTo>
                  <a:cubicBezTo>
                    <a:pt x="5430" y="16126"/>
                    <a:pt x="4882" y="15590"/>
                    <a:pt x="4311" y="15114"/>
                  </a:cubicBezTo>
                  <a:cubicBezTo>
                    <a:pt x="3986" y="14860"/>
                    <a:pt x="4293" y="14468"/>
                    <a:pt x="4626" y="14468"/>
                  </a:cubicBezTo>
                  <a:cubicBezTo>
                    <a:pt x="4684" y="14468"/>
                    <a:pt x="4743" y="14480"/>
                    <a:pt x="4799" y="14506"/>
                  </a:cubicBezTo>
                  <a:cubicBezTo>
                    <a:pt x="5811" y="14971"/>
                    <a:pt x="6966" y="15780"/>
                    <a:pt x="7573" y="16804"/>
                  </a:cubicBezTo>
                  <a:cubicBezTo>
                    <a:pt x="7585" y="16209"/>
                    <a:pt x="7597" y="15614"/>
                    <a:pt x="7609" y="15030"/>
                  </a:cubicBezTo>
                  <a:cubicBezTo>
                    <a:pt x="7109" y="14614"/>
                    <a:pt x="6728" y="13899"/>
                    <a:pt x="6383" y="13459"/>
                  </a:cubicBezTo>
                  <a:cubicBezTo>
                    <a:pt x="5716" y="12578"/>
                    <a:pt x="5073" y="11709"/>
                    <a:pt x="4478" y="10780"/>
                  </a:cubicBezTo>
                  <a:cubicBezTo>
                    <a:pt x="4290" y="10485"/>
                    <a:pt x="4578" y="10157"/>
                    <a:pt x="4869" y="10157"/>
                  </a:cubicBezTo>
                  <a:cubicBezTo>
                    <a:pt x="4966" y="10157"/>
                    <a:pt x="5064" y="10193"/>
                    <a:pt x="5144" y="10280"/>
                  </a:cubicBezTo>
                  <a:cubicBezTo>
                    <a:pt x="5883" y="11101"/>
                    <a:pt x="6573" y="11947"/>
                    <a:pt x="7276" y="12780"/>
                  </a:cubicBezTo>
                  <a:cubicBezTo>
                    <a:pt x="7395" y="12911"/>
                    <a:pt x="7526" y="13054"/>
                    <a:pt x="7668" y="13185"/>
                  </a:cubicBezTo>
                  <a:cubicBezTo>
                    <a:pt x="7680" y="12471"/>
                    <a:pt x="7704" y="11744"/>
                    <a:pt x="7740" y="11018"/>
                  </a:cubicBezTo>
                  <a:cubicBezTo>
                    <a:pt x="6573" y="9042"/>
                    <a:pt x="5585" y="6970"/>
                    <a:pt x="4751" y="4839"/>
                  </a:cubicBezTo>
                  <a:cubicBezTo>
                    <a:pt x="4626" y="4500"/>
                    <a:pt x="4942" y="4250"/>
                    <a:pt x="5243" y="4250"/>
                  </a:cubicBezTo>
                  <a:cubicBezTo>
                    <a:pt x="5397" y="4250"/>
                    <a:pt x="5548" y="4316"/>
                    <a:pt x="5632" y="4470"/>
                  </a:cubicBezTo>
                  <a:cubicBezTo>
                    <a:pt x="6573" y="6232"/>
                    <a:pt x="7561" y="7970"/>
                    <a:pt x="8621" y="9673"/>
                  </a:cubicBezTo>
                  <a:lnTo>
                    <a:pt x="9883" y="7387"/>
                  </a:lnTo>
                  <a:cubicBezTo>
                    <a:pt x="10371" y="6494"/>
                    <a:pt x="10859" y="5232"/>
                    <a:pt x="11800" y="4743"/>
                  </a:cubicBezTo>
                  <a:cubicBezTo>
                    <a:pt x="11868" y="4705"/>
                    <a:pt x="11941" y="4687"/>
                    <a:pt x="12011" y="4687"/>
                  </a:cubicBezTo>
                  <a:cubicBezTo>
                    <a:pt x="12220" y="4687"/>
                    <a:pt x="12410" y="4848"/>
                    <a:pt x="12419" y="5089"/>
                  </a:cubicBezTo>
                  <a:cubicBezTo>
                    <a:pt x="12514" y="6124"/>
                    <a:pt x="11669" y="7244"/>
                    <a:pt x="11181" y="8125"/>
                  </a:cubicBezTo>
                  <a:lnTo>
                    <a:pt x="9300" y="11506"/>
                  </a:lnTo>
                  <a:cubicBezTo>
                    <a:pt x="9192" y="11697"/>
                    <a:pt x="8990" y="11828"/>
                    <a:pt x="8776" y="11851"/>
                  </a:cubicBezTo>
                  <a:cubicBezTo>
                    <a:pt x="8776" y="12518"/>
                    <a:pt x="8764" y="13185"/>
                    <a:pt x="8752" y="13852"/>
                  </a:cubicBezTo>
                  <a:cubicBezTo>
                    <a:pt x="9442" y="13387"/>
                    <a:pt x="10097" y="12887"/>
                    <a:pt x="10728" y="12351"/>
                  </a:cubicBezTo>
                  <a:cubicBezTo>
                    <a:pt x="11228" y="11910"/>
                    <a:pt x="11785" y="10969"/>
                    <a:pt x="12520" y="10969"/>
                  </a:cubicBezTo>
                  <a:cubicBezTo>
                    <a:pt x="12538" y="10969"/>
                    <a:pt x="12556" y="10969"/>
                    <a:pt x="12574" y="10970"/>
                  </a:cubicBezTo>
                  <a:cubicBezTo>
                    <a:pt x="12717" y="10970"/>
                    <a:pt x="12848" y="11066"/>
                    <a:pt x="12883" y="11208"/>
                  </a:cubicBezTo>
                  <a:cubicBezTo>
                    <a:pt x="13086" y="12066"/>
                    <a:pt x="11895" y="12804"/>
                    <a:pt x="11300" y="13280"/>
                  </a:cubicBezTo>
                  <a:cubicBezTo>
                    <a:pt x="10538" y="13899"/>
                    <a:pt x="9681" y="14399"/>
                    <a:pt x="8752" y="14757"/>
                  </a:cubicBezTo>
                  <a:cubicBezTo>
                    <a:pt x="8752" y="16781"/>
                    <a:pt x="8776" y="18793"/>
                    <a:pt x="8800" y="20817"/>
                  </a:cubicBezTo>
                  <a:cubicBezTo>
                    <a:pt x="9181" y="20781"/>
                    <a:pt x="9550" y="20722"/>
                    <a:pt x="9919" y="20638"/>
                  </a:cubicBezTo>
                  <a:cubicBezTo>
                    <a:pt x="9943" y="19936"/>
                    <a:pt x="10050" y="19245"/>
                    <a:pt x="10228" y="18566"/>
                  </a:cubicBezTo>
                  <a:cubicBezTo>
                    <a:pt x="10431" y="17447"/>
                    <a:pt x="10859" y="16388"/>
                    <a:pt x="11502" y="15447"/>
                  </a:cubicBezTo>
                  <a:cubicBezTo>
                    <a:pt x="11752" y="14864"/>
                    <a:pt x="12074" y="14316"/>
                    <a:pt x="12479" y="13840"/>
                  </a:cubicBezTo>
                  <a:cubicBezTo>
                    <a:pt x="13574" y="12530"/>
                    <a:pt x="15253" y="11709"/>
                    <a:pt x="16991" y="11506"/>
                  </a:cubicBezTo>
                  <a:cubicBezTo>
                    <a:pt x="17753" y="7565"/>
                    <a:pt x="15979" y="3541"/>
                    <a:pt x="12490" y="1350"/>
                  </a:cubicBezTo>
                  <a:cubicBezTo>
                    <a:pt x="11066" y="453"/>
                    <a:pt x="9419" y="0"/>
                    <a:pt x="780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623593" y="325563"/>
              <a:ext cx="514116" cy="481620"/>
            </a:xfrm>
            <a:custGeom>
              <a:rect b="b" l="l" r="r" t="t"/>
              <a:pathLst>
                <a:path extrusionOk="0" h="15033" w="15836">
                  <a:moveTo>
                    <a:pt x="7992" y="1"/>
                  </a:moveTo>
                  <a:cubicBezTo>
                    <a:pt x="7697" y="1"/>
                    <a:pt x="7402" y="20"/>
                    <a:pt x="7108" y="58"/>
                  </a:cubicBezTo>
                  <a:cubicBezTo>
                    <a:pt x="5382" y="261"/>
                    <a:pt x="3703" y="1070"/>
                    <a:pt x="2596" y="2380"/>
                  </a:cubicBezTo>
                  <a:cubicBezTo>
                    <a:pt x="2203" y="2868"/>
                    <a:pt x="1869" y="3404"/>
                    <a:pt x="1619" y="3987"/>
                  </a:cubicBezTo>
                  <a:cubicBezTo>
                    <a:pt x="988" y="4928"/>
                    <a:pt x="548" y="5987"/>
                    <a:pt x="357" y="7107"/>
                  </a:cubicBezTo>
                  <a:cubicBezTo>
                    <a:pt x="167" y="7785"/>
                    <a:pt x="60" y="8488"/>
                    <a:pt x="36" y="9190"/>
                  </a:cubicBezTo>
                  <a:cubicBezTo>
                    <a:pt x="0" y="10428"/>
                    <a:pt x="262" y="11667"/>
                    <a:pt x="988" y="12655"/>
                  </a:cubicBezTo>
                  <a:cubicBezTo>
                    <a:pt x="1655" y="12000"/>
                    <a:pt x="2334" y="11369"/>
                    <a:pt x="2988" y="10750"/>
                  </a:cubicBezTo>
                  <a:cubicBezTo>
                    <a:pt x="2631" y="9714"/>
                    <a:pt x="3500" y="8226"/>
                    <a:pt x="3750" y="7214"/>
                  </a:cubicBezTo>
                  <a:cubicBezTo>
                    <a:pt x="4120" y="5654"/>
                    <a:pt x="4370" y="4059"/>
                    <a:pt x="4477" y="2463"/>
                  </a:cubicBezTo>
                  <a:cubicBezTo>
                    <a:pt x="4507" y="2099"/>
                    <a:pt x="4798" y="1914"/>
                    <a:pt x="5083" y="1914"/>
                  </a:cubicBezTo>
                  <a:cubicBezTo>
                    <a:pt x="5366" y="1914"/>
                    <a:pt x="5644" y="2096"/>
                    <a:pt x="5655" y="2463"/>
                  </a:cubicBezTo>
                  <a:cubicBezTo>
                    <a:pt x="5703" y="4130"/>
                    <a:pt x="5548" y="5785"/>
                    <a:pt x="5179" y="7404"/>
                  </a:cubicBezTo>
                  <a:cubicBezTo>
                    <a:pt x="5084" y="7857"/>
                    <a:pt x="4989" y="8464"/>
                    <a:pt x="4822" y="9059"/>
                  </a:cubicBezTo>
                  <a:cubicBezTo>
                    <a:pt x="5167" y="8750"/>
                    <a:pt x="5513" y="8440"/>
                    <a:pt x="5870" y="8142"/>
                  </a:cubicBezTo>
                  <a:cubicBezTo>
                    <a:pt x="6572" y="7547"/>
                    <a:pt x="7287" y="6797"/>
                    <a:pt x="8120" y="6356"/>
                  </a:cubicBezTo>
                  <a:cubicBezTo>
                    <a:pt x="8322" y="5916"/>
                    <a:pt x="8489" y="5452"/>
                    <a:pt x="8608" y="4975"/>
                  </a:cubicBezTo>
                  <a:cubicBezTo>
                    <a:pt x="8751" y="4321"/>
                    <a:pt x="8751" y="3594"/>
                    <a:pt x="8751" y="2916"/>
                  </a:cubicBezTo>
                  <a:cubicBezTo>
                    <a:pt x="8751" y="2672"/>
                    <a:pt x="8931" y="2549"/>
                    <a:pt x="9119" y="2549"/>
                  </a:cubicBezTo>
                  <a:cubicBezTo>
                    <a:pt x="9280" y="2549"/>
                    <a:pt x="9447" y="2639"/>
                    <a:pt x="9513" y="2820"/>
                  </a:cubicBezTo>
                  <a:cubicBezTo>
                    <a:pt x="9882" y="3832"/>
                    <a:pt x="9918" y="4940"/>
                    <a:pt x="9620" y="5975"/>
                  </a:cubicBezTo>
                  <a:cubicBezTo>
                    <a:pt x="9651" y="5976"/>
                    <a:pt x="9682" y="5976"/>
                    <a:pt x="9713" y="5976"/>
                  </a:cubicBezTo>
                  <a:cubicBezTo>
                    <a:pt x="10301" y="5976"/>
                    <a:pt x="10888" y="5870"/>
                    <a:pt x="11442" y="5666"/>
                  </a:cubicBezTo>
                  <a:cubicBezTo>
                    <a:pt x="11508" y="5644"/>
                    <a:pt x="11571" y="5634"/>
                    <a:pt x="11632" y="5634"/>
                  </a:cubicBezTo>
                  <a:cubicBezTo>
                    <a:pt x="12196" y="5634"/>
                    <a:pt x="12500" y="6507"/>
                    <a:pt x="11930" y="6797"/>
                  </a:cubicBezTo>
                  <a:cubicBezTo>
                    <a:pt x="11368" y="7066"/>
                    <a:pt x="10753" y="7204"/>
                    <a:pt x="10134" y="7204"/>
                  </a:cubicBezTo>
                  <a:cubicBezTo>
                    <a:pt x="9875" y="7204"/>
                    <a:pt x="9615" y="7180"/>
                    <a:pt x="9358" y="7130"/>
                  </a:cubicBezTo>
                  <a:cubicBezTo>
                    <a:pt x="8846" y="7916"/>
                    <a:pt x="8001" y="8535"/>
                    <a:pt x="7251" y="9143"/>
                  </a:cubicBezTo>
                  <a:cubicBezTo>
                    <a:pt x="8144" y="9095"/>
                    <a:pt x="9037" y="9047"/>
                    <a:pt x="9894" y="8928"/>
                  </a:cubicBezTo>
                  <a:cubicBezTo>
                    <a:pt x="9965" y="8918"/>
                    <a:pt x="10043" y="8911"/>
                    <a:pt x="10122" y="8911"/>
                  </a:cubicBezTo>
                  <a:cubicBezTo>
                    <a:pt x="10321" y="8911"/>
                    <a:pt x="10528" y="8957"/>
                    <a:pt x="10656" y="9119"/>
                  </a:cubicBezTo>
                  <a:cubicBezTo>
                    <a:pt x="10870" y="9393"/>
                    <a:pt x="10989" y="9535"/>
                    <a:pt x="10859" y="9869"/>
                  </a:cubicBezTo>
                  <a:cubicBezTo>
                    <a:pt x="10739" y="10190"/>
                    <a:pt x="10442" y="10417"/>
                    <a:pt x="10097" y="10428"/>
                  </a:cubicBezTo>
                  <a:cubicBezTo>
                    <a:pt x="8990" y="10564"/>
                    <a:pt x="7774" y="10735"/>
                    <a:pt x="6594" y="10735"/>
                  </a:cubicBezTo>
                  <a:cubicBezTo>
                    <a:pt x="6224" y="10735"/>
                    <a:pt x="5859" y="10718"/>
                    <a:pt x="5501" y="10678"/>
                  </a:cubicBezTo>
                  <a:cubicBezTo>
                    <a:pt x="5024" y="11107"/>
                    <a:pt x="4548" y="11536"/>
                    <a:pt x="4072" y="11976"/>
                  </a:cubicBezTo>
                  <a:cubicBezTo>
                    <a:pt x="3441" y="12572"/>
                    <a:pt x="2834" y="13191"/>
                    <a:pt x="2226" y="13810"/>
                  </a:cubicBezTo>
                  <a:cubicBezTo>
                    <a:pt x="3475" y="14648"/>
                    <a:pt x="4956" y="15032"/>
                    <a:pt x="6458" y="15032"/>
                  </a:cubicBezTo>
                  <a:cubicBezTo>
                    <a:pt x="9436" y="15032"/>
                    <a:pt x="12494" y="13518"/>
                    <a:pt x="13966" y="11024"/>
                  </a:cubicBezTo>
                  <a:cubicBezTo>
                    <a:pt x="14490" y="10321"/>
                    <a:pt x="14811" y="9488"/>
                    <a:pt x="14919" y="8619"/>
                  </a:cubicBezTo>
                  <a:cubicBezTo>
                    <a:pt x="15835" y="5094"/>
                    <a:pt x="13704" y="1249"/>
                    <a:pt x="10085" y="320"/>
                  </a:cubicBezTo>
                  <a:cubicBezTo>
                    <a:pt x="9404" y="110"/>
                    <a:pt x="8699" y="1"/>
                    <a:pt x="799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431822" y="94797"/>
              <a:ext cx="597194" cy="992714"/>
            </a:xfrm>
            <a:custGeom>
              <a:rect b="b" l="l" r="r" t="t"/>
              <a:pathLst>
                <a:path extrusionOk="0" h="30986" w="18395">
                  <a:moveTo>
                    <a:pt x="1255" y="0"/>
                  </a:moveTo>
                  <a:cubicBezTo>
                    <a:pt x="955" y="0"/>
                    <a:pt x="642" y="255"/>
                    <a:pt x="775" y="594"/>
                  </a:cubicBezTo>
                  <a:cubicBezTo>
                    <a:pt x="1597" y="2725"/>
                    <a:pt x="2597" y="4797"/>
                    <a:pt x="3764" y="6773"/>
                  </a:cubicBezTo>
                  <a:cubicBezTo>
                    <a:pt x="3728" y="7499"/>
                    <a:pt x="3704" y="8226"/>
                    <a:pt x="3692" y="8940"/>
                  </a:cubicBezTo>
                  <a:cubicBezTo>
                    <a:pt x="3550" y="8797"/>
                    <a:pt x="3419" y="8666"/>
                    <a:pt x="3300" y="8535"/>
                  </a:cubicBezTo>
                  <a:cubicBezTo>
                    <a:pt x="2597" y="7702"/>
                    <a:pt x="1907" y="6856"/>
                    <a:pt x="1168" y="6035"/>
                  </a:cubicBezTo>
                  <a:cubicBezTo>
                    <a:pt x="1088" y="5948"/>
                    <a:pt x="990" y="5912"/>
                    <a:pt x="893" y="5912"/>
                  </a:cubicBezTo>
                  <a:cubicBezTo>
                    <a:pt x="602" y="5912"/>
                    <a:pt x="314" y="6240"/>
                    <a:pt x="502" y="6535"/>
                  </a:cubicBezTo>
                  <a:cubicBezTo>
                    <a:pt x="1097" y="7464"/>
                    <a:pt x="1740" y="8333"/>
                    <a:pt x="2407" y="9202"/>
                  </a:cubicBezTo>
                  <a:cubicBezTo>
                    <a:pt x="2752" y="9654"/>
                    <a:pt x="3133" y="10369"/>
                    <a:pt x="3633" y="10785"/>
                  </a:cubicBezTo>
                  <a:cubicBezTo>
                    <a:pt x="3621" y="11381"/>
                    <a:pt x="3609" y="11976"/>
                    <a:pt x="3597" y="12559"/>
                  </a:cubicBezTo>
                  <a:cubicBezTo>
                    <a:pt x="2978" y="11524"/>
                    <a:pt x="1835" y="10726"/>
                    <a:pt x="811" y="10261"/>
                  </a:cubicBezTo>
                  <a:cubicBezTo>
                    <a:pt x="757" y="10235"/>
                    <a:pt x="699" y="10223"/>
                    <a:pt x="642" y="10223"/>
                  </a:cubicBezTo>
                  <a:cubicBezTo>
                    <a:pt x="314" y="10223"/>
                    <a:pt x="0" y="10615"/>
                    <a:pt x="335" y="10869"/>
                  </a:cubicBezTo>
                  <a:cubicBezTo>
                    <a:pt x="906" y="11345"/>
                    <a:pt x="1454" y="11881"/>
                    <a:pt x="1942" y="12452"/>
                  </a:cubicBezTo>
                  <a:cubicBezTo>
                    <a:pt x="2442" y="13012"/>
                    <a:pt x="2752" y="13679"/>
                    <a:pt x="3323" y="14191"/>
                  </a:cubicBezTo>
                  <a:cubicBezTo>
                    <a:pt x="3395" y="14250"/>
                    <a:pt x="3478" y="14286"/>
                    <a:pt x="3573" y="14298"/>
                  </a:cubicBezTo>
                  <a:cubicBezTo>
                    <a:pt x="3573" y="15048"/>
                    <a:pt x="3561" y="15810"/>
                    <a:pt x="3561" y="16572"/>
                  </a:cubicBezTo>
                  <a:lnTo>
                    <a:pt x="3561" y="19179"/>
                  </a:lnTo>
                  <a:cubicBezTo>
                    <a:pt x="3573" y="21215"/>
                    <a:pt x="3609" y="23239"/>
                    <a:pt x="3669" y="25275"/>
                  </a:cubicBezTo>
                  <a:cubicBezTo>
                    <a:pt x="3704" y="26359"/>
                    <a:pt x="3740" y="27442"/>
                    <a:pt x="3800" y="28526"/>
                  </a:cubicBezTo>
                  <a:cubicBezTo>
                    <a:pt x="3847" y="29371"/>
                    <a:pt x="3752" y="30181"/>
                    <a:pt x="4312" y="30859"/>
                  </a:cubicBezTo>
                  <a:cubicBezTo>
                    <a:pt x="4386" y="30948"/>
                    <a:pt x="4486" y="30985"/>
                    <a:pt x="4589" y="30985"/>
                  </a:cubicBezTo>
                  <a:cubicBezTo>
                    <a:pt x="4749" y="30985"/>
                    <a:pt x="4915" y="30894"/>
                    <a:pt x="5002" y="30764"/>
                  </a:cubicBezTo>
                  <a:cubicBezTo>
                    <a:pt x="5514" y="30002"/>
                    <a:pt x="5252" y="28978"/>
                    <a:pt x="5216" y="28121"/>
                  </a:cubicBezTo>
                  <a:cubicBezTo>
                    <a:pt x="5181" y="27168"/>
                    <a:pt x="5133" y="26228"/>
                    <a:pt x="5085" y="25275"/>
                  </a:cubicBezTo>
                  <a:cubicBezTo>
                    <a:pt x="5062" y="24811"/>
                    <a:pt x="5050" y="24347"/>
                    <a:pt x="5026" y="23882"/>
                  </a:cubicBezTo>
                  <a:cubicBezTo>
                    <a:pt x="6145" y="23025"/>
                    <a:pt x="7145" y="22025"/>
                    <a:pt x="8122" y="21025"/>
                  </a:cubicBezTo>
                  <a:cubicBezTo>
                    <a:pt x="8741" y="20394"/>
                    <a:pt x="9348" y="19775"/>
                    <a:pt x="9979" y="19179"/>
                  </a:cubicBezTo>
                  <a:cubicBezTo>
                    <a:pt x="10443" y="18739"/>
                    <a:pt x="10920" y="18310"/>
                    <a:pt x="11396" y="17881"/>
                  </a:cubicBezTo>
                  <a:cubicBezTo>
                    <a:pt x="11756" y="17921"/>
                    <a:pt x="12125" y="17938"/>
                    <a:pt x="12496" y="17938"/>
                  </a:cubicBezTo>
                  <a:cubicBezTo>
                    <a:pt x="13681" y="17938"/>
                    <a:pt x="14897" y="17767"/>
                    <a:pt x="16004" y="17631"/>
                  </a:cubicBezTo>
                  <a:cubicBezTo>
                    <a:pt x="16349" y="17620"/>
                    <a:pt x="16646" y="17393"/>
                    <a:pt x="16754" y="17072"/>
                  </a:cubicBezTo>
                  <a:cubicBezTo>
                    <a:pt x="16885" y="16727"/>
                    <a:pt x="16777" y="16596"/>
                    <a:pt x="16563" y="16322"/>
                  </a:cubicBezTo>
                  <a:cubicBezTo>
                    <a:pt x="16427" y="16160"/>
                    <a:pt x="16223" y="16114"/>
                    <a:pt x="16023" y="16114"/>
                  </a:cubicBezTo>
                  <a:cubicBezTo>
                    <a:pt x="15943" y="16114"/>
                    <a:pt x="15864" y="16121"/>
                    <a:pt x="15789" y="16131"/>
                  </a:cubicBezTo>
                  <a:cubicBezTo>
                    <a:pt x="14932" y="16250"/>
                    <a:pt x="14039" y="16298"/>
                    <a:pt x="13146" y="16346"/>
                  </a:cubicBezTo>
                  <a:cubicBezTo>
                    <a:pt x="13908" y="15738"/>
                    <a:pt x="14753" y="15119"/>
                    <a:pt x="15265" y="14333"/>
                  </a:cubicBezTo>
                  <a:cubicBezTo>
                    <a:pt x="15522" y="14383"/>
                    <a:pt x="15781" y="14407"/>
                    <a:pt x="16038" y="14407"/>
                  </a:cubicBezTo>
                  <a:cubicBezTo>
                    <a:pt x="16654" y="14407"/>
                    <a:pt x="17263" y="14269"/>
                    <a:pt x="17825" y="14000"/>
                  </a:cubicBezTo>
                  <a:cubicBezTo>
                    <a:pt x="18395" y="13710"/>
                    <a:pt x="18101" y="12837"/>
                    <a:pt x="17530" y="12837"/>
                  </a:cubicBezTo>
                  <a:cubicBezTo>
                    <a:pt x="17468" y="12837"/>
                    <a:pt x="17404" y="12847"/>
                    <a:pt x="17337" y="12869"/>
                  </a:cubicBezTo>
                  <a:cubicBezTo>
                    <a:pt x="16783" y="13073"/>
                    <a:pt x="16196" y="13179"/>
                    <a:pt x="15608" y="13179"/>
                  </a:cubicBezTo>
                  <a:cubicBezTo>
                    <a:pt x="15577" y="13179"/>
                    <a:pt x="15546" y="13179"/>
                    <a:pt x="15515" y="13178"/>
                  </a:cubicBezTo>
                  <a:cubicBezTo>
                    <a:pt x="15825" y="12143"/>
                    <a:pt x="15789" y="11035"/>
                    <a:pt x="15420" y="10023"/>
                  </a:cubicBezTo>
                  <a:cubicBezTo>
                    <a:pt x="15354" y="9842"/>
                    <a:pt x="15184" y="9752"/>
                    <a:pt x="15021" y="9752"/>
                  </a:cubicBezTo>
                  <a:cubicBezTo>
                    <a:pt x="14829" y="9752"/>
                    <a:pt x="14646" y="9875"/>
                    <a:pt x="14646" y="10119"/>
                  </a:cubicBezTo>
                  <a:cubicBezTo>
                    <a:pt x="14646" y="10797"/>
                    <a:pt x="14646" y="11524"/>
                    <a:pt x="14515" y="12178"/>
                  </a:cubicBezTo>
                  <a:cubicBezTo>
                    <a:pt x="14396" y="12655"/>
                    <a:pt x="14229" y="13119"/>
                    <a:pt x="14027" y="13559"/>
                  </a:cubicBezTo>
                  <a:cubicBezTo>
                    <a:pt x="13194" y="14012"/>
                    <a:pt x="12479" y="14750"/>
                    <a:pt x="11777" y="15345"/>
                  </a:cubicBezTo>
                  <a:cubicBezTo>
                    <a:pt x="11420" y="15643"/>
                    <a:pt x="11074" y="15941"/>
                    <a:pt x="10729" y="16262"/>
                  </a:cubicBezTo>
                  <a:cubicBezTo>
                    <a:pt x="10884" y="15667"/>
                    <a:pt x="10991" y="15072"/>
                    <a:pt x="11086" y="14607"/>
                  </a:cubicBezTo>
                  <a:cubicBezTo>
                    <a:pt x="11455" y="12988"/>
                    <a:pt x="11610" y="11333"/>
                    <a:pt x="11562" y="9666"/>
                  </a:cubicBezTo>
                  <a:cubicBezTo>
                    <a:pt x="11551" y="9293"/>
                    <a:pt x="11270" y="9108"/>
                    <a:pt x="10985" y="9108"/>
                  </a:cubicBezTo>
                  <a:cubicBezTo>
                    <a:pt x="10699" y="9108"/>
                    <a:pt x="10408" y="9296"/>
                    <a:pt x="10384" y="9666"/>
                  </a:cubicBezTo>
                  <a:cubicBezTo>
                    <a:pt x="10265" y="11262"/>
                    <a:pt x="10027" y="12857"/>
                    <a:pt x="9657" y="14417"/>
                  </a:cubicBezTo>
                  <a:cubicBezTo>
                    <a:pt x="9407" y="15429"/>
                    <a:pt x="8538" y="16917"/>
                    <a:pt x="8884" y="17953"/>
                  </a:cubicBezTo>
                  <a:cubicBezTo>
                    <a:pt x="8229" y="18572"/>
                    <a:pt x="7550" y="19203"/>
                    <a:pt x="6895" y="19858"/>
                  </a:cubicBezTo>
                  <a:cubicBezTo>
                    <a:pt x="6205" y="20525"/>
                    <a:pt x="5550" y="21239"/>
                    <a:pt x="4955" y="21989"/>
                  </a:cubicBezTo>
                  <a:cubicBezTo>
                    <a:pt x="4919" y="20989"/>
                    <a:pt x="4895" y="19977"/>
                    <a:pt x="4871" y="18977"/>
                  </a:cubicBezTo>
                  <a:cubicBezTo>
                    <a:pt x="4847" y="18167"/>
                    <a:pt x="4835" y="17369"/>
                    <a:pt x="4824" y="16560"/>
                  </a:cubicBezTo>
                  <a:cubicBezTo>
                    <a:pt x="4788" y="14548"/>
                    <a:pt x="4776" y="12524"/>
                    <a:pt x="4776" y="10500"/>
                  </a:cubicBezTo>
                  <a:cubicBezTo>
                    <a:pt x="5693" y="10154"/>
                    <a:pt x="6550" y="9654"/>
                    <a:pt x="7324" y="9035"/>
                  </a:cubicBezTo>
                  <a:cubicBezTo>
                    <a:pt x="7919" y="8559"/>
                    <a:pt x="9110" y="7821"/>
                    <a:pt x="8907" y="6963"/>
                  </a:cubicBezTo>
                  <a:cubicBezTo>
                    <a:pt x="8860" y="6821"/>
                    <a:pt x="8741" y="6725"/>
                    <a:pt x="8598" y="6725"/>
                  </a:cubicBezTo>
                  <a:cubicBezTo>
                    <a:pt x="8580" y="6724"/>
                    <a:pt x="8562" y="6724"/>
                    <a:pt x="8544" y="6724"/>
                  </a:cubicBezTo>
                  <a:cubicBezTo>
                    <a:pt x="7808" y="6724"/>
                    <a:pt x="7241" y="7665"/>
                    <a:pt x="6752" y="8106"/>
                  </a:cubicBezTo>
                  <a:cubicBezTo>
                    <a:pt x="6121" y="8642"/>
                    <a:pt x="5466" y="9142"/>
                    <a:pt x="4776" y="9607"/>
                  </a:cubicBezTo>
                  <a:cubicBezTo>
                    <a:pt x="4776" y="8940"/>
                    <a:pt x="4788" y="8273"/>
                    <a:pt x="4788" y="7606"/>
                  </a:cubicBezTo>
                  <a:cubicBezTo>
                    <a:pt x="5014" y="7583"/>
                    <a:pt x="5205" y="7452"/>
                    <a:pt x="5324" y="7249"/>
                  </a:cubicBezTo>
                  <a:lnTo>
                    <a:pt x="7205" y="3880"/>
                  </a:lnTo>
                  <a:cubicBezTo>
                    <a:pt x="7693" y="2999"/>
                    <a:pt x="8538" y="1879"/>
                    <a:pt x="8443" y="844"/>
                  </a:cubicBezTo>
                  <a:cubicBezTo>
                    <a:pt x="8434" y="609"/>
                    <a:pt x="8241" y="443"/>
                    <a:pt x="8029" y="443"/>
                  </a:cubicBezTo>
                  <a:cubicBezTo>
                    <a:pt x="7961" y="443"/>
                    <a:pt x="7891" y="461"/>
                    <a:pt x="7824" y="498"/>
                  </a:cubicBezTo>
                  <a:cubicBezTo>
                    <a:pt x="6883" y="987"/>
                    <a:pt x="6395" y="2249"/>
                    <a:pt x="5907" y="3142"/>
                  </a:cubicBezTo>
                  <a:lnTo>
                    <a:pt x="4633" y="5428"/>
                  </a:lnTo>
                  <a:cubicBezTo>
                    <a:pt x="3597" y="3725"/>
                    <a:pt x="2597" y="1987"/>
                    <a:pt x="1645" y="225"/>
                  </a:cubicBezTo>
                  <a:cubicBezTo>
                    <a:pt x="1560" y="67"/>
                    <a:pt x="1409" y="0"/>
                    <a:pt x="1255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78303" y="4951682"/>
              <a:ext cx="340168" cy="224327"/>
            </a:xfrm>
            <a:custGeom>
              <a:rect b="b" l="l" r="r" t="t"/>
              <a:pathLst>
                <a:path extrusionOk="0" h="7002" w="10478">
                  <a:moveTo>
                    <a:pt x="5979" y="1"/>
                  </a:moveTo>
                  <a:cubicBezTo>
                    <a:pt x="5586" y="1"/>
                    <a:pt x="5177" y="212"/>
                    <a:pt x="4917" y="548"/>
                  </a:cubicBezTo>
                  <a:cubicBezTo>
                    <a:pt x="4560" y="1000"/>
                    <a:pt x="4286" y="1512"/>
                    <a:pt x="4108" y="2072"/>
                  </a:cubicBezTo>
                  <a:cubicBezTo>
                    <a:pt x="3608" y="2691"/>
                    <a:pt x="2977" y="3203"/>
                    <a:pt x="2250" y="3548"/>
                  </a:cubicBezTo>
                  <a:cubicBezTo>
                    <a:pt x="1464" y="3917"/>
                    <a:pt x="619" y="4334"/>
                    <a:pt x="286" y="5203"/>
                  </a:cubicBezTo>
                  <a:cubicBezTo>
                    <a:pt x="0" y="5953"/>
                    <a:pt x="131" y="6561"/>
                    <a:pt x="512" y="7001"/>
                  </a:cubicBezTo>
                  <a:cubicBezTo>
                    <a:pt x="500" y="6739"/>
                    <a:pt x="607" y="6489"/>
                    <a:pt x="786" y="6299"/>
                  </a:cubicBezTo>
                  <a:cubicBezTo>
                    <a:pt x="738" y="6168"/>
                    <a:pt x="774" y="6013"/>
                    <a:pt x="893" y="5941"/>
                  </a:cubicBezTo>
                  <a:cubicBezTo>
                    <a:pt x="2226" y="4882"/>
                    <a:pt x="4143" y="4060"/>
                    <a:pt x="5810" y="3703"/>
                  </a:cubicBezTo>
                  <a:cubicBezTo>
                    <a:pt x="6104" y="3640"/>
                    <a:pt x="6415" y="3605"/>
                    <a:pt x="6728" y="3605"/>
                  </a:cubicBezTo>
                  <a:cubicBezTo>
                    <a:pt x="7303" y="3605"/>
                    <a:pt x="7884" y="3723"/>
                    <a:pt x="8370" y="4001"/>
                  </a:cubicBezTo>
                  <a:cubicBezTo>
                    <a:pt x="9120" y="4013"/>
                    <a:pt x="9763" y="4596"/>
                    <a:pt x="10073" y="5370"/>
                  </a:cubicBezTo>
                  <a:cubicBezTo>
                    <a:pt x="10097" y="5430"/>
                    <a:pt x="10108" y="5489"/>
                    <a:pt x="10120" y="5549"/>
                  </a:cubicBezTo>
                  <a:cubicBezTo>
                    <a:pt x="10394" y="5310"/>
                    <a:pt x="10478" y="4918"/>
                    <a:pt x="10335" y="4584"/>
                  </a:cubicBezTo>
                  <a:cubicBezTo>
                    <a:pt x="10239" y="4334"/>
                    <a:pt x="10097" y="4108"/>
                    <a:pt x="9918" y="3906"/>
                  </a:cubicBezTo>
                  <a:cubicBezTo>
                    <a:pt x="9882" y="3834"/>
                    <a:pt x="9835" y="3763"/>
                    <a:pt x="9787" y="3691"/>
                  </a:cubicBezTo>
                  <a:cubicBezTo>
                    <a:pt x="9501" y="3286"/>
                    <a:pt x="9084" y="2965"/>
                    <a:pt x="8608" y="2798"/>
                  </a:cubicBezTo>
                  <a:lnTo>
                    <a:pt x="8489" y="2679"/>
                  </a:lnTo>
                  <a:cubicBezTo>
                    <a:pt x="7834" y="2048"/>
                    <a:pt x="7299" y="1334"/>
                    <a:pt x="6870" y="548"/>
                  </a:cubicBezTo>
                  <a:cubicBezTo>
                    <a:pt x="6658" y="164"/>
                    <a:pt x="6324" y="1"/>
                    <a:pt x="597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194536" y="5067049"/>
              <a:ext cx="315040" cy="141766"/>
            </a:xfrm>
            <a:custGeom>
              <a:rect b="b" l="l" r="r" t="t"/>
              <a:pathLst>
                <a:path extrusionOk="0" h="4425" w="9704">
                  <a:moveTo>
                    <a:pt x="6205" y="1"/>
                  </a:moveTo>
                  <a:cubicBezTo>
                    <a:pt x="5897" y="1"/>
                    <a:pt x="5591" y="33"/>
                    <a:pt x="5298" y="90"/>
                  </a:cubicBezTo>
                  <a:cubicBezTo>
                    <a:pt x="3643" y="447"/>
                    <a:pt x="1726" y="1281"/>
                    <a:pt x="393" y="2329"/>
                  </a:cubicBezTo>
                  <a:cubicBezTo>
                    <a:pt x="274" y="2412"/>
                    <a:pt x="226" y="2555"/>
                    <a:pt x="274" y="2686"/>
                  </a:cubicBezTo>
                  <a:cubicBezTo>
                    <a:pt x="95" y="2876"/>
                    <a:pt x="0" y="3138"/>
                    <a:pt x="0" y="3400"/>
                  </a:cubicBezTo>
                  <a:cubicBezTo>
                    <a:pt x="0" y="3906"/>
                    <a:pt x="349" y="4424"/>
                    <a:pt x="967" y="4424"/>
                  </a:cubicBezTo>
                  <a:cubicBezTo>
                    <a:pt x="974" y="4424"/>
                    <a:pt x="981" y="4424"/>
                    <a:pt x="988" y="4424"/>
                  </a:cubicBezTo>
                  <a:cubicBezTo>
                    <a:pt x="2203" y="4412"/>
                    <a:pt x="3417" y="4317"/>
                    <a:pt x="4620" y="4138"/>
                  </a:cubicBezTo>
                  <a:cubicBezTo>
                    <a:pt x="4513" y="3364"/>
                    <a:pt x="4501" y="2579"/>
                    <a:pt x="4608" y="1793"/>
                  </a:cubicBezTo>
                  <a:cubicBezTo>
                    <a:pt x="4654" y="1512"/>
                    <a:pt x="4904" y="1374"/>
                    <a:pt x="5157" y="1374"/>
                  </a:cubicBezTo>
                  <a:cubicBezTo>
                    <a:pt x="5366" y="1374"/>
                    <a:pt x="5577" y="1467"/>
                    <a:pt x="5679" y="1650"/>
                  </a:cubicBezTo>
                  <a:cubicBezTo>
                    <a:pt x="6037" y="2329"/>
                    <a:pt x="6287" y="3055"/>
                    <a:pt x="6441" y="3793"/>
                  </a:cubicBezTo>
                  <a:cubicBezTo>
                    <a:pt x="6930" y="3686"/>
                    <a:pt x="7418" y="3567"/>
                    <a:pt x="7906" y="3424"/>
                  </a:cubicBezTo>
                  <a:cubicBezTo>
                    <a:pt x="8025" y="3400"/>
                    <a:pt x="8144" y="3364"/>
                    <a:pt x="8251" y="3317"/>
                  </a:cubicBezTo>
                  <a:cubicBezTo>
                    <a:pt x="8430" y="3269"/>
                    <a:pt x="8596" y="3222"/>
                    <a:pt x="8763" y="3174"/>
                  </a:cubicBezTo>
                  <a:cubicBezTo>
                    <a:pt x="9251" y="3019"/>
                    <a:pt x="9704" y="2483"/>
                    <a:pt x="9608" y="1936"/>
                  </a:cubicBezTo>
                  <a:cubicBezTo>
                    <a:pt x="9608" y="1876"/>
                    <a:pt x="9585" y="1817"/>
                    <a:pt x="9573" y="1769"/>
                  </a:cubicBezTo>
                  <a:cubicBezTo>
                    <a:pt x="9251" y="983"/>
                    <a:pt x="8608" y="400"/>
                    <a:pt x="7870" y="388"/>
                  </a:cubicBezTo>
                  <a:cubicBezTo>
                    <a:pt x="7372" y="115"/>
                    <a:pt x="6786" y="1"/>
                    <a:pt x="620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340628" y="5111293"/>
              <a:ext cx="105187" cy="322874"/>
            </a:xfrm>
            <a:custGeom>
              <a:rect b="b" l="l" r="r" t="t"/>
              <a:pathLst>
                <a:path extrusionOk="0" h="10078" w="3240">
                  <a:moveTo>
                    <a:pt x="668" y="0"/>
                  </a:moveTo>
                  <a:cubicBezTo>
                    <a:pt x="410" y="0"/>
                    <a:pt x="154" y="141"/>
                    <a:pt x="108" y="424"/>
                  </a:cubicBezTo>
                  <a:cubicBezTo>
                    <a:pt x="1" y="1210"/>
                    <a:pt x="13" y="1995"/>
                    <a:pt x="132" y="2769"/>
                  </a:cubicBezTo>
                  <a:cubicBezTo>
                    <a:pt x="239" y="3662"/>
                    <a:pt x="429" y="4543"/>
                    <a:pt x="560" y="5400"/>
                  </a:cubicBezTo>
                  <a:cubicBezTo>
                    <a:pt x="691" y="6222"/>
                    <a:pt x="834" y="7044"/>
                    <a:pt x="977" y="7865"/>
                  </a:cubicBezTo>
                  <a:cubicBezTo>
                    <a:pt x="1132" y="8734"/>
                    <a:pt x="1132" y="9425"/>
                    <a:pt x="1846" y="9972"/>
                  </a:cubicBezTo>
                  <a:cubicBezTo>
                    <a:pt x="1942" y="10046"/>
                    <a:pt x="2052" y="10078"/>
                    <a:pt x="2165" y="10078"/>
                  </a:cubicBezTo>
                  <a:cubicBezTo>
                    <a:pt x="2416" y="10078"/>
                    <a:pt x="2679" y="9920"/>
                    <a:pt x="2811" y="9722"/>
                  </a:cubicBezTo>
                  <a:cubicBezTo>
                    <a:pt x="3239" y="9068"/>
                    <a:pt x="3001" y="8437"/>
                    <a:pt x="2882" y="7710"/>
                  </a:cubicBezTo>
                  <a:cubicBezTo>
                    <a:pt x="2727" y="6829"/>
                    <a:pt x="2584" y="5948"/>
                    <a:pt x="2418" y="5079"/>
                  </a:cubicBezTo>
                  <a:cubicBezTo>
                    <a:pt x="2251" y="4222"/>
                    <a:pt x="2132" y="3317"/>
                    <a:pt x="1941" y="2436"/>
                  </a:cubicBezTo>
                  <a:cubicBezTo>
                    <a:pt x="1787" y="1686"/>
                    <a:pt x="1537" y="959"/>
                    <a:pt x="1191" y="281"/>
                  </a:cubicBezTo>
                  <a:cubicBezTo>
                    <a:pt x="1090" y="94"/>
                    <a:pt x="878" y="0"/>
                    <a:pt x="66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278003" y="3922253"/>
              <a:ext cx="215340" cy="187612"/>
            </a:xfrm>
            <a:custGeom>
              <a:rect b="b" l="l" r="r" t="t"/>
              <a:pathLst>
                <a:path extrusionOk="0" h="5856" w="6633">
                  <a:moveTo>
                    <a:pt x="3507" y="0"/>
                  </a:moveTo>
                  <a:cubicBezTo>
                    <a:pt x="3244" y="0"/>
                    <a:pt x="2961" y="70"/>
                    <a:pt x="2656" y="224"/>
                  </a:cubicBezTo>
                  <a:cubicBezTo>
                    <a:pt x="1608" y="736"/>
                    <a:pt x="989" y="2010"/>
                    <a:pt x="584" y="3033"/>
                  </a:cubicBezTo>
                  <a:cubicBezTo>
                    <a:pt x="251" y="3903"/>
                    <a:pt x="48" y="4819"/>
                    <a:pt x="1" y="5760"/>
                  </a:cubicBezTo>
                  <a:cubicBezTo>
                    <a:pt x="572" y="5177"/>
                    <a:pt x="1561" y="4891"/>
                    <a:pt x="2275" y="4796"/>
                  </a:cubicBezTo>
                  <a:cubicBezTo>
                    <a:pt x="2578" y="4756"/>
                    <a:pt x="2882" y="4736"/>
                    <a:pt x="3186" y="4736"/>
                  </a:cubicBezTo>
                  <a:cubicBezTo>
                    <a:pt x="4254" y="4736"/>
                    <a:pt x="5314" y="4980"/>
                    <a:pt x="6287" y="5462"/>
                  </a:cubicBezTo>
                  <a:cubicBezTo>
                    <a:pt x="6394" y="5522"/>
                    <a:pt x="6490" y="5617"/>
                    <a:pt x="6537" y="5736"/>
                  </a:cubicBezTo>
                  <a:cubicBezTo>
                    <a:pt x="6573" y="5772"/>
                    <a:pt x="6597" y="5808"/>
                    <a:pt x="6633" y="5855"/>
                  </a:cubicBezTo>
                  <a:cubicBezTo>
                    <a:pt x="6573" y="4962"/>
                    <a:pt x="6359" y="3724"/>
                    <a:pt x="5883" y="2724"/>
                  </a:cubicBezTo>
                  <a:cubicBezTo>
                    <a:pt x="5399" y="1311"/>
                    <a:pt x="4647" y="0"/>
                    <a:pt x="350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261771" y="4073983"/>
              <a:ext cx="238520" cy="115591"/>
            </a:xfrm>
            <a:custGeom>
              <a:rect b="b" l="l" r="r" t="t"/>
              <a:pathLst>
                <a:path extrusionOk="0" h="3608" w="7347">
                  <a:moveTo>
                    <a:pt x="3680" y="0"/>
                  </a:moveTo>
                  <a:cubicBezTo>
                    <a:pt x="3375" y="0"/>
                    <a:pt x="3069" y="20"/>
                    <a:pt x="2763" y="60"/>
                  </a:cubicBezTo>
                  <a:cubicBezTo>
                    <a:pt x="2049" y="155"/>
                    <a:pt x="1072" y="441"/>
                    <a:pt x="489" y="1024"/>
                  </a:cubicBezTo>
                  <a:cubicBezTo>
                    <a:pt x="191" y="1298"/>
                    <a:pt x="25" y="1691"/>
                    <a:pt x="13" y="2096"/>
                  </a:cubicBezTo>
                  <a:cubicBezTo>
                    <a:pt x="1" y="3489"/>
                    <a:pt x="1965" y="3596"/>
                    <a:pt x="2977" y="3608"/>
                  </a:cubicBezTo>
                  <a:lnTo>
                    <a:pt x="3049" y="3608"/>
                  </a:lnTo>
                  <a:cubicBezTo>
                    <a:pt x="3049" y="2774"/>
                    <a:pt x="3144" y="1941"/>
                    <a:pt x="3323" y="1131"/>
                  </a:cubicBezTo>
                  <a:cubicBezTo>
                    <a:pt x="3381" y="856"/>
                    <a:pt x="3610" y="725"/>
                    <a:pt x="3844" y="725"/>
                  </a:cubicBezTo>
                  <a:cubicBezTo>
                    <a:pt x="4086" y="725"/>
                    <a:pt x="4333" y="865"/>
                    <a:pt x="4406" y="1131"/>
                  </a:cubicBezTo>
                  <a:cubicBezTo>
                    <a:pt x="4608" y="1881"/>
                    <a:pt x="4739" y="2655"/>
                    <a:pt x="4811" y="3429"/>
                  </a:cubicBezTo>
                  <a:cubicBezTo>
                    <a:pt x="5763" y="3227"/>
                    <a:pt x="6680" y="2834"/>
                    <a:pt x="7156" y="2119"/>
                  </a:cubicBezTo>
                  <a:cubicBezTo>
                    <a:pt x="7347" y="1810"/>
                    <a:pt x="7335" y="1405"/>
                    <a:pt x="7121" y="1119"/>
                  </a:cubicBezTo>
                  <a:cubicBezTo>
                    <a:pt x="7097" y="1072"/>
                    <a:pt x="7061" y="1036"/>
                    <a:pt x="7037" y="1000"/>
                  </a:cubicBezTo>
                  <a:cubicBezTo>
                    <a:pt x="6978" y="881"/>
                    <a:pt x="6894" y="786"/>
                    <a:pt x="6775" y="726"/>
                  </a:cubicBezTo>
                  <a:cubicBezTo>
                    <a:pt x="5811" y="244"/>
                    <a:pt x="4753" y="0"/>
                    <a:pt x="368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356861" y="4097178"/>
              <a:ext cx="81195" cy="239288"/>
            </a:xfrm>
            <a:custGeom>
              <a:rect b="b" l="l" r="r" t="t"/>
              <a:pathLst>
                <a:path extrusionOk="0" h="7469" w="2501">
                  <a:moveTo>
                    <a:pt x="921" y="1"/>
                  </a:moveTo>
                  <a:cubicBezTo>
                    <a:pt x="687" y="1"/>
                    <a:pt x="458" y="132"/>
                    <a:pt x="394" y="407"/>
                  </a:cubicBezTo>
                  <a:cubicBezTo>
                    <a:pt x="215" y="1217"/>
                    <a:pt x="132" y="2050"/>
                    <a:pt x="132" y="2884"/>
                  </a:cubicBezTo>
                  <a:cubicBezTo>
                    <a:pt x="132" y="3265"/>
                    <a:pt x="132" y="3658"/>
                    <a:pt x="144" y="4050"/>
                  </a:cubicBezTo>
                  <a:cubicBezTo>
                    <a:pt x="179" y="5086"/>
                    <a:pt x="1" y="6503"/>
                    <a:pt x="810" y="7277"/>
                  </a:cubicBezTo>
                  <a:cubicBezTo>
                    <a:pt x="952" y="7409"/>
                    <a:pt x="1111" y="7469"/>
                    <a:pt x="1269" y="7469"/>
                  </a:cubicBezTo>
                  <a:cubicBezTo>
                    <a:pt x="1495" y="7469"/>
                    <a:pt x="1715" y="7345"/>
                    <a:pt x="1870" y="7134"/>
                  </a:cubicBezTo>
                  <a:cubicBezTo>
                    <a:pt x="2501" y="6277"/>
                    <a:pt x="2096" y="4860"/>
                    <a:pt x="2013" y="3860"/>
                  </a:cubicBezTo>
                  <a:cubicBezTo>
                    <a:pt x="1977" y="3479"/>
                    <a:pt x="1941" y="3086"/>
                    <a:pt x="1906" y="2705"/>
                  </a:cubicBezTo>
                  <a:cubicBezTo>
                    <a:pt x="1822" y="1919"/>
                    <a:pt x="1679" y="1157"/>
                    <a:pt x="1489" y="407"/>
                  </a:cubicBezTo>
                  <a:cubicBezTo>
                    <a:pt x="1410" y="141"/>
                    <a:pt x="1162" y="1"/>
                    <a:pt x="92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30123" y="167811"/>
              <a:ext cx="129892" cy="113092"/>
            </a:xfrm>
            <a:custGeom>
              <a:rect b="b" l="l" r="r" t="t"/>
              <a:pathLst>
                <a:path extrusionOk="0" h="3530" w="4001">
                  <a:moveTo>
                    <a:pt x="2111" y="0"/>
                  </a:moveTo>
                  <a:cubicBezTo>
                    <a:pt x="1952" y="0"/>
                    <a:pt x="1781" y="43"/>
                    <a:pt x="1596" y="136"/>
                  </a:cubicBezTo>
                  <a:cubicBezTo>
                    <a:pt x="976" y="446"/>
                    <a:pt x="595" y="1220"/>
                    <a:pt x="345" y="1839"/>
                  </a:cubicBezTo>
                  <a:cubicBezTo>
                    <a:pt x="155" y="2363"/>
                    <a:pt x="36" y="2910"/>
                    <a:pt x="0" y="3470"/>
                  </a:cubicBezTo>
                  <a:cubicBezTo>
                    <a:pt x="345" y="3125"/>
                    <a:pt x="941" y="2946"/>
                    <a:pt x="1369" y="2899"/>
                  </a:cubicBezTo>
                  <a:cubicBezTo>
                    <a:pt x="1562" y="2871"/>
                    <a:pt x="1755" y="2857"/>
                    <a:pt x="1947" y="2857"/>
                  </a:cubicBezTo>
                  <a:cubicBezTo>
                    <a:pt x="2587" y="2857"/>
                    <a:pt x="3219" y="3008"/>
                    <a:pt x="3786" y="3291"/>
                  </a:cubicBezTo>
                  <a:cubicBezTo>
                    <a:pt x="3858" y="3327"/>
                    <a:pt x="3917" y="3387"/>
                    <a:pt x="3941" y="3458"/>
                  </a:cubicBezTo>
                  <a:cubicBezTo>
                    <a:pt x="3965" y="3482"/>
                    <a:pt x="3977" y="3506"/>
                    <a:pt x="4001" y="3530"/>
                  </a:cubicBezTo>
                  <a:cubicBezTo>
                    <a:pt x="3965" y="2875"/>
                    <a:pt x="3810" y="2244"/>
                    <a:pt x="3548" y="1648"/>
                  </a:cubicBezTo>
                  <a:cubicBezTo>
                    <a:pt x="3258" y="797"/>
                    <a:pt x="2802" y="0"/>
                    <a:pt x="211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20838" y="259342"/>
              <a:ext cx="143820" cy="69617"/>
            </a:xfrm>
            <a:custGeom>
              <a:rect b="b" l="l" r="r" t="t"/>
              <a:pathLst>
                <a:path extrusionOk="0" h="2173" w="4430">
                  <a:moveTo>
                    <a:pt x="2239" y="0"/>
                  </a:moveTo>
                  <a:cubicBezTo>
                    <a:pt x="2048" y="0"/>
                    <a:pt x="1857" y="14"/>
                    <a:pt x="1667" y="42"/>
                  </a:cubicBezTo>
                  <a:cubicBezTo>
                    <a:pt x="1239" y="89"/>
                    <a:pt x="643" y="268"/>
                    <a:pt x="286" y="613"/>
                  </a:cubicBezTo>
                  <a:cubicBezTo>
                    <a:pt x="107" y="780"/>
                    <a:pt x="0" y="1018"/>
                    <a:pt x="0" y="1268"/>
                  </a:cubicBezTo>
                  <a:cubicBezTo>
                    <a:pt x="0" y="2101"/>
                    <a:pt x="1179" y="2173"/>
                    <a:pt x="1786" y="2173"/>
                  </a:cubicBezTo>
                  <a:lnTo>
                    <a:pt x="1834" y="2173"/>
                  </a:lnTo>
                  <a:cubicBezTo>
                    <a:pt x="1834" y="1673"/>
                    <a:pt x="1882" y="1173"/>
                    <a:pt x="1989" y="684"/>
                  </a:cubicBezTo>
                  <a:cubicBezTo>
                    <a:pt x="2030" y="521"/>
                    <a:pt x="2168" y="443"/>
                    <a:pt x="2308" y="443"/>
                  </a:cubicBezTo>
                  <a:cubicBezTo>
                    <a:pt x="2454" y="443"/>
                    <a:pt x="2601" y="527"/>
                    <a:pt x="2644" y="684"/>
                  </a:cubicBezTo>
                  <a:cubicBezTo>
                    <a:pt x="2763" y="1137"/>
                    <a:pt x="2846" y="1601"/>
                    <a:pt x="2894" y="2077"/>
                  </a:cubicBezTo>
                  <a:cubicBezTo>
                    <a:pt x="3465" y="1958"/>
                    <a:pt x="4013" y="1720"/>
                    <a:pt x="4310" y="1292"/>
                  </a:cubicBezTo>
                  <a:cubicBezTo>
                    <a:pt x="4429" y="1101"/>
                    <a:pt x="4418" y="851"/>
                    <a:pt x="4287" y="673"/>
                  </a:cubicBezTo>
                  <a:cubicBezTo>
                    <a:pt x="4275" y="649"/>
                    <a:pt x="4251" y="625"/>
                    <a:pt x="4227" y="601"/>
                  </a:cubicBezTo>
                  <a:cubicBezTo>
                    <a:pt x="4203" y="530"/>
                    <a:pt x="4156" y="470"/>
                    <a:pt x="4084" y="434"/>
                  </a:cubicBezTo>
                  <a:cubicBezTo>
                    <a:pt x="3507" y="151"/>
                    <a:pt x="2874" y="0"/>
                    <a:pt x="223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77652" y="273246"/>
              <a:ext cx="48730" cy="144041"/>
            </a:xfrm>
            <a:custGeom>
              <a:rect b="b" l="l" r="r" t="t"/>
              <a:pathLst>
                <a:path extrusionOk="0" h="4496" w="1501">
                  <a:moveTo>
                    <a:pt x="558" y="0"/>
                  </a:moveTo>
                  <a:cubicBezTo>
                    <a:pt x="418" y="0"/>
                    <a:pt x="280" y="81"/>
                    <a:pt x="239" y="250"/>
                  </a:cubicBezTo>
                  <a:cubicBezTo>
                    <a:pt x="132" y="739"/>
                    <a:pt x="84" y="1227"/>
                    <a:pt x="84" y="1739"/>
                  </a:cubicBezTo>
                  <a:lnTo>
                    <a:pt x="84" y="2441"/>
                  </a:lnTo>
                  <a:cubicBezTo>
                    <a:pt x="96" y="3060"/>
                    <a:pt x="1" y="3929"/>
                    <a:pt x="489" y="4382"/>
                  </a:cubicBezTo>
                  <a:cubicBezTo>
                    <a:pt x="570" y="4458"/>
                    <a:pt x="673" y="4495"/>
                    <a:pt x="775" y="4495"/>
                  </a:cubicBezTo>
                  <a:cubicBezTo>
                    <a:pt x="911" y="4495"/>
                    <a:pt x="1045" y="4428"/>
                    <a:pt x="1120" y="4299"/>
                  </a:cubicBezTo>
                  <a:cubicBezTo>
                    <a:pt x="1501" y="3787"/>
                    <a:pt x="1263" y="2929"/>
                    <a:pt x="1203" y="2322"/>
                  </a:cubicBezTo>
                  <a:cubicBezTo>
                    <a:pt x="1191" y="2096"/>
                    <a:pt x="1167" y="1858"/>
                    <a:pt x="1144" y="1620"/>
                  </a:cubicBezTo>
                  <a:cubicBezTo>
                    <a:pt x="1096" y="1155"/>
                    <a:pt x="1013" y="703"/>
                    <a:pt x="894" y="250"/>
                  </a:cubicBezTo>
                  <a:cubicBezTo>
                    <a:pt x="851" y="87"/>
                    <a:pt x="704" y="0"/>
                    <a:pt x="5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512284" y="5040875"/>
              <a:ext cx="164305" cy="136255"/>
            </a:xfrm>
            <a:custGeom>
              <a:rect b="b" l="l" r="r" t="t"/>
              <a:pathLst>
                <a:path extrusionOk="0" h="4253" w="5061">
                  <a:moveTo>
                    <a:pt x="2345" y="0"/>
                  </a:moveTo>
                  <a:cubicBezTo>
                    <a:pt x="1357" y="0"/>
                    <a:pt x="853" y="923"/>
                    <a:pt x="620" y="1991"/>
                  </a:cubicBezTo>
                  <a:cubicBezTo>
                    <a:pt x="239" y="2586"/>
                    <a:pt x="1" y="3300"/>
                    <a:pt x="48" y="3931"/>
                  </a:cubicBezTo>
                  <a:cubicBezTo>
                    <a:pt x="186" y="3679"/>
                    <a:pt x="456" y="3526"/>
                    <a:pt x="742" y="3526"/>
                  </a:cubicBezTo>
                  <a:cubicBezTo>
                    <a:pt x="753" y="3526"/>
                    <a:pt x="764" y="3526"/>
                    <a:pt x="774" y="3527"/>
                  </a:cubicBezTo>
                  <a:cubicBezTo>
                    <a:pt x="1275" y="3527"/>
                    <a:pt x="1763" y="3574"/>
                    <a:pt x="2263" y="3610"/>
                  </a:cubicBezTo>
                  <a:cubicBezTo>
                    <a:pt x="2319" y="3584"/>
                    <a:pt x="2378" y="3572"/>
                    <a:pt x="2435" y="3572"/>
                  </a:cubicBezTo>
                  <a:cubicBezTo>
                    <a:pt x="2511" y="3572"/>
                    <a:pt x="2583" y="3593"/>
                    <a:pt x="2644" y="3634"/>
                  </a:cubicBezTo>
                  <a:cubicBezTo>
                    <a:pt x="2840" y="3646"/>
                    <a:pt x="3034" y="3652"/>
                    <a:pt x="3226" y="3652"/>
                  </a:cubicBezTo>
                  <a:cubicBezTo>
                    <a:pt x="3418" y="3652"/>
                    <a:pt x="3608" y="3646"/>
                    <a:pt x="3799" y="3634"/>
                  </a:cubicBezTo>
                  <a:cubicBezTo>
                    <a:pt x="3843" y="3628"/>
                    <a:pt x="3887" y="3625"/>
                    <a:pt x="3931" y="3625"/>
                  </a:cubicBezTo>
                  <a:cubicBezTo>
                    <a:pt x="4335" y="3625"/>
                    <a:pt x="4707" y="3866"/>
                    <a:pt x="4846" y="4253"/>
                  </a:cubicBezTo>
                  <a:cubicBezTo>
                    <a:pt x="5061" y="3419"/>
                    <a:pt x="4751" y="2610"/>
                    <a:pt x="4358" y="1860"/>
                  </a:cubicBezTo>
                  <a:cubicBezTo>
                    <a:pt x="4299" y="1598"/>
                    <a:pt x="4192" y="1336"/>
                    <a:pt x="4049" y="1098"/>
                  </a:cubicBezTo>
                  <a:cubicBezTo>
                    <a:pt x="3858" y="574"/>
                    <a:pt x="3537" y="193"/>
                    <a:pt x="3013" y="169"/>
                  </a:cubicBezTo>
                  <a:cubicBezTo>
                    <a:pt x="2870" y="86"/>
                    <a:pt x="2715" y="38"/>
                    <a:pt x="2560" y="14"/>
                  </a:cubicBezTo>
                  <a:cubicBezTo>
                    <a:pt x="2486" y="5"/>
                    <a:pt x="2414" y="0"/>
                    <a:pt x="234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338336" y="4940245"/>
              <a:ext cx="172422" cy="149551"/>
            </a:xfrm>
            <a:custGeom>
              <a:rect b="b" l="l" r="r" t="t"/>
              <a:pathLst>
                <a:path extrusionOk="0" h="4668" w="5311">
                  <a:moveTo>
                    <a:pt x="2555" y="0"/>
                  </a:moveTo>
                  <a:cubicBezTo>
                    <a:pt x="2069" y="0"/>
                    <a:pt x="1582" y="192"/>
                    <a:pt x="1179" y="619"/>
                  </a:cubicBezTo>
                  <a:cubicBezTo>
                    <a:pt x="251" y="1596"/>
                    <a:pt x="1" y="3298"/>
                    <a:pt x="13" y="4667"/>
                  </a:cubicBezTo>
                  <a:cubicBezTo>
                    <a:pt x="48" y="4572"/>
                    <a:pt x="96" y="4477"/>
                    <a:pt x="167" y="4405"/>
                  </a:cubicBezTo>
                  <a:cubicBezTo>
                    <a:pt x="596" y="3905"/>
                    <a:pt x="1299" y="3917"/>
                    <a:pt x="1906" y="3893"/>
                  </a:cubicBezTo>
                  <a:cubicBezTo>
                    <a:pt x="2608" y="3870"/>
                    <a:pt x="3311" y="3846"/>
                    <a:pt x="4025" y="3786"/>
                  </a:cubicBezTo>
                  <a:cubicBezTo>
                    <a:pt x="4073" y="3779"/>
                    <a:pt x="4120" y="3775"/>
                    <a:pt x="4167" y="3775"/>
                  </a:cubicBezTo>
                  <a:cubicBezTo>
                    <a:pt x="4579" y="3775"/>
                    <a:pt x="4955" y="4048"/>
                    <a:pt x="5073" y="4465"/>
                  </a:cubicBezTo>
                  <a:cubicBezTo>
                    <a:pt x="5311" y="3322"/>
                    <a:pt x="4882" y="1750"/>
                    <a:pt x="4323" y="964"/>
                  </a:cubicBezTo>
                  <a:cubicBezTo>
                    <a:pt x="3882" y="359"/>
                    <a:pt x="3220" y="0"/>
                    <a:pt x="255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67328" y="5129811"/>
              <a:ext cx="25940" cy="8906"/>
            </a:xfrm>
            <a:custGeom>
              <a:rect b="b" l="l" r="r" t="t"/>
              <a:pathLst>
                <a:path extrusionOk="0" h="278" w="799">
                  <a:moveTo>
                    <a:pt x="1" y="0"/>
                  </a:moveTo>
                  <a:lnTo>
                    <a:pt x="1" y="0"/>
                  </a:lnTo>
                  <a:cubicBezTo>
                    <a:pt x="195" y="173"/>
                    <a:pt x="449" y="278"/>
                    <a:pt x="716" y="278"/>
                  </a:cubicBezTo>
                  <a:cubicBezTo>
                    <a:pt x="743" y="278"/>
                    <a:pt x="771" y="277"/>
                    <a:pt x="798" y="274"/>
                  </a:cubicBezTo>
                  <a:lnTo>
                    <a:pt x="798" y="191"/>
                  </a:lnTo>
                  <a:cubicBezTo>
                    <a:pt x="525" y="155"/>
                    <a:pt x="263" y="96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339115" y="5104245"/>
              <a:ext cx="12012" cy="16051"/>
            </a:xfrm>
            <a:custGeom>
              <a:rect b="b" l="l" r="r" t="t"/>
              <a:pathLst>
                <a:path extrusionOk="0" h="501" w="370">
                  <a:moveTo>
                    <a:pt x="12" y="1"/>
                  </a:moveTo>
                  <a:cubicBezTo>
                    <a:pt x="12" y="13"/>
                    <a:pt x="12" y="25"/>
                    <a:pt x="12" y="36"/>
                  </a:cubicBezTo>
                  <a:cubicBezTo>
                    <a:pt x="1" y="251"/>
                    <a:pt x="155" y="453"/>
                    <a:pt x="370" y="501"/>
                  </a:cubicBezTo>
                  <a:cubicBezTo>
                    <a:pt x="239" y="394"/>
                    <a:pt x="120" y="251"/>
                    <a:pt x="48" y="84"/>
                  </a:cubicBezTo>
                  <a:cubicBezTo>
                    <a:pt x="24" y="60"/>
                    <a:pt x="12" y="36"/>
                    <a:pt x="12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337557" y="5061186"/>
              <a:ext cx="172454" cy="76666"/>
            </a:xfrm>
            <a:custGeom>
              <a:rect b="b" l="l" r="r" t="t"/>
              <a:pathLst>
                <a:path extrusionOk="0" h="2393" w="5312">
                  <a:moveTo>
                    <a:pt x="4191" y="0"/>
                  </a:moveTo>
                  <a:cubicBezTo>
                    <a:pt x="4144" y="0"/>
                    <a:pt x="4097" y="4"/>
                    <a:pt x="4049" y="11"/>
                  </a:cubicBezTo>
                  <a:cubicBezTo>
                    <a:pt x="3335" y="71"/>
                    <a:pt x="2632" y="95"/>
                    <a:pt x="1930" y="118"/>
                  </a:cubicBezTo>
                  <a:cubicBezTo>
                    <a:pt x="1323" y="142"/>
                    <a:pt x="620" y="130"/>
                    <a:pt x="191" y="630"/>
                  </a:cubicBezTo>
                  <a:cubicBezTo>
                    <a:pt x="132" y="702"/>
                    <a:pt x="72" y="797"/>
                    <a:pt x="49" y="892"/>
                  </a:cubicBezTo>
                  <a:cubicBezTo>
                    <a:pt x="1" y="1047"/>
                    <a:pt x="1" y="1202"/>
                    <a:pt x="60" y="1345"/>
                  </a:cubicBezTo>
                  <a:cubicBezTo>
                    <a:pt x="72" y="1369"/>
                    <a:pt x="84" y="1404"/>
                    <a:pt x="96" y="1428"/>
                  </a:cubicBezTo>
                  <a:cubicBezTo>
                    <a:pt x="180" y="1583"/>
                    <a:pt x="287" y="1726"/>
                    <a:pt x="430" y="1845"/>
                  </a:cubicBezTo>
                  <a:cubicBezTo>
                    <a:pt x="572" y="1964"/>
                    <a:pt x="739" y="2071"/>
                    <a:pt x="930" y="2142"/>
                  </a:cubicBezTo>
                  <a:cubicBezTo>
                    <a:pt x="1180" y="2238"/>
                    <a:pt x="1453" y="2309"/>
                    <a:pt x="1715" y="2333"/>
                  </a:cubicBezTo>
                  <a:cubicBezTo>
                    <a:pt x="1751" y="1785"/>
                    <a:pt x="1918" y="1238"/>
                    <a:pt x="2204" y="773"/>
                  </a:cubicBezTo>
                  <a:cubicBezTo>
                    <a:pt x="2278" y="656"/>
                    <a:pt x="2393" y="604"/>
                    <a:pt x="2506" y="604"/>
                  </a:cubicBezTo>
                  <a:cubicBezTo>
                    <a:pt x="2679" y="604"/>
                    <a:pt x="2847" y="730"/>
                    <a:pt x="2847" y="940"/>
                  </a:cubicBezTo>
                  <a:cubicBezTo>
                    <a:pt x="2882" y="1440"/>
                    <a:pt x="2870" y="1916"/>
                    <a:pt x="2870" y="2393"/>
                  </a:cubicBezTo>
                  <a:cubicBezTo>
                    <a:pt x="3323" y="2381"/>
                    <a:pt x="3728" y="2357"/>
                    <a:pt x="4049" y="2333"/>
                  </a:cubicBezTo>
                  <a:cubicBezTo>
                    <a:pt x="4966" y="2273"/>
                    <a:pt x="5311" y="1357"/>
                    <a:pt x="5097" y="690"/>
                  </a:cubicBezTo>
                  <a:cubicBezTo>
                    <a:pt x="4979" y="273"/>
                    <a:pt x="4603" y="0"/>
                    <a:pt x="419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389761" y="5080505"/>
              <a:ext cx="254428" cy="359204"/>
            </a:xfrm>
            <a:custGeom>
              <a:rect b="b" l="l" r="r" t="t"/>
              <a:pathLst>
                <a:path extrusionOk="0" h="11212" w="7837">
                  <a:moveTo>
                    <a:pt x="898" y="1"/>
                  </a:moveTo>
                  <a:cubicBezTo>
                    <a:pt x="785" y="1"/>
                    <a:pt x="670" y="53"/>
                    <a:pt x="596" y="170"/>
                  </a:cubicBezTo>
                  <a:cubicBezTo>
                    <a:pt x="310" y="635"/>
                    <a:pt x="131" y="1182"/>
                    <a:pt x="107" y="1730"/>
                  </a:cubicBezTo>
                  <a:lnTo>
                    <a:pt x="107" y="1813"/>
                  </a:lnTo>
                  <a:cubicBezTo>
                    <a:pt x="0" y="3575"/>
                    <a:pt x="869" y="5683"/>
                    <a:pt x="1429" y="7052"/>
                  </a:cubicBezTo>
                  <a:cubicBezTo>
                    <a:pt x="1774" y="7885"/>
                    <a:pt x="2179" y="8719"/>
                    <a:pt x="2870" y="9314"/>
                  </a:cubicBezTo>
                  <a:cubicBezTo>
                    <a:pt x="3072" y="9493"/>
                    <a:pt x="3286" y="9648"/>
                    <a:pt x="3525" y="9767"/>
                  </a:cubicBezTo>
                  <a:lnTo>
                    <a:pt x="3632" y="9838"/>
                  </a:lnTo>
                  <a:cubicBezTo>
                    <a:pt x="4555" y="10454"/>
                    <a:pt x="5162" y="11212"/>
                    <a:pt x="6332" y="11212"/>
                  </a:cubicBezTo>
                  <a:cubicBezTo>
                    <a:pt x="6383" y="11212"/>
                    <a:pt x="6435" y="11210"/>
                    <a:pt x="6489" y="11207"/>
                  </a:cubicBezTo>
                  <a:cubicBezTo>
                    <a:pt x="7836" y="11128"/>
                    <a:pt x="7687" y="9251"/>
                    <a:pt x="6431" y="9251"/>
                  </a:cubicBezTo>
                  <a:cubicBezTo>
                    <a:pt x="6366" y="9251"/>
                    <a:pt x="6298" y="9256"/>
                    <a:pt x="6227" y="9267"/>
                  </a:cubicBezTo>
                  <a:cubicBezTo>
                    <a:pt x="6194" y="9271"/>
                    <a:pt x="6160" y="9273"/>
                    <a:pt x="6126" y="9273"/>
                  </a:cubicBezTo>
                  <a:cubicBezTo>
                    <a:pt x="5606" y="9273"/>
                    <a:pt x="4960" y="8788"/>
                    <a:pt x="4525" y="8576"/>
                  </a:cubicBezTo>
                  <a:cubicBezTo>
                    <a:pt x="4334" y="8481"/>
                    <a:pt x="4108" y="8397"/>
                    <a:pt x="3894" y="8302"/>
                  </a:cubicBezTo>
                  <a:cubicBezTo>
                    <a:pt x="4358" y="8016"/>
                    <a:pt x="4727" y="7528"/>
                    <a:pt x="5049" y="7112"/>
                  </a:cubicBezTo>
                  <a:cubicBezTo>
                    <a:pt x="5394" y="6671"/>
                    <a:pt x="5680" y="6183"/>
                    <a:pt x="5918" y="5671"/>
                  </a:cubicBezTo>
                  <a:cubicBezTo>
                    <a:pt x="6168" y="5385"/>
                    <a:pt x="6394" y="5076"/>
                    <a:pt x="6573" y="4742"/>
                  </a:cubicBezTo>
                  <a:cubicBezTo>
                    <a:pt x="6918" y="4028"/>
                    <a:pt x="7001" y="3266"/>
                    <a:pt x="6525" y="2504"/>
                  </a:cubicBezTo>
                  <a:cubicBezTo>
                    <a:pt x="6489" y="2456"/>
                    <a:pt x="6453" y="2421"/>
                    <a:pt x="6418" y="2397"/>
                  </a:cubicBezTo>
                  <a:cubicBezTo>
                    <a:pt x="6350" y="2356"/>
                    <a:pt x="6275" y="2335"/>
                    <a:pt x="6201" y="2335"/>
                  </a:cubicBezTo>
                  <a:cubicBezTo>
                    <a:pt x="6144" y="2335"/>
                    <a:pt x="6088" y="2347"/>
                    <a:pt x="6037" y="2373"/>
                  </a:cubicBezTo>
                  <a:cubicBezTo>
                    <a:pt x="5953" y="2409"/>
                    <a:pt x="5894" y="2492"/>
                    <a:pt x="5870" y="2587"/>
                  </a:cubicBezTo>
                  <a:cubicBezTo>
                    <a:pt x="5739" y="3290"/>
                    <a:pt x="5668" y="3921"/>
                    <a:pt x="5346" y="4552"/>
                  </a:cubicBezTo>
                  <a:cubicBezTo>
                    <a:pt x="5287" y="4659"/>
                    <a:pt x="5227" y="4766"/>
                    <a:pt x="5156" y="4873"/>
                  </a:cubicBezTo>
                  <a:cubicBezTo>
                    <a:pt x="4644" y="5647"/>
                    <a:pt x="3977" y="6278"/>
                    <a:pt x="3358" y="6945"/>
                  </a:cubicBezTo>
                  <a:cubicBezTo>
                    <a:pt x="3334" y="6969"/>
                    <a:pt x="3322" y="6993"/>
                    <a:pt x="3310" y="7016"/>
                  </a:cubicBezTo>
                  <a:cubicBezTo>
                    <a:pt x="3179" y="7112"/>
                    <a:pt x="3060" y="7195"/>
                    <a:pt x="2929" y="7278"/>
                  </a:cubicBezTo>
                  <a:cubicBezTo>
                    <a:pt x="2727" y="6909"/>
                    <a:pt x="2536" y="6540"/>
                    <a:pt x="2382" y="6147"/>
                  </a:cubicBezTo>
                  <a:cubicBezTo>
                    <a:pt x="2012" y="5302"/>
                    <a:pt x="1703" y="4421"/>
                    <a:pt x="1453" y="3528"/>
                  </a:cubicBezTo>
                  <a:cubicBezTo>
                    <a:pt x="1322" y="2956"/>
                    <a:pt x="1250" y="2373"/>
                    <a:pt x="1262" y="1790"/>
                  </a:cubicBezTo>
                  <a:cubicBezTo>
                    <a:pt x="1262" y="1313"/>
                    <a:pt x="1274" y="837"/>
                    <a:pt x="1239" y="337"/>
                  </a:cubicBezTo>
                  <a:cubicBezTo>
                    <a:pt x="1239" y="127"/>
                    <a:pt x="1071" y="1"/>
                    <a:pt x="898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223481" y="4466666"/>
              <a:ext cx="297672" cy="383265"/>
            </a:xfrm>
            <a:custGeom>
              <a:rect b="b" l="l" r="r" t="t"/>
              <a:pathLst>
                <a:path extrusionOk="0" h="11963" w="9169">
                  <a:moveTo>
                    <a:pt x="1558" y="1"/>
                  </a:moveTo>
                  <a:cubicBezTo>
                    <a:pt x="1497" y="1"/>
                    <a:pt x="1434" y="6"/>
                    <a:pt x="1370" y="18"/>
                  </a:cubicBezTo>
                  <a:cubicBezTo>
                    <a:pt x="1" y="292"/>
                    <a:pt x="893" y="2316"/>
                    <a:pt x="929" y="3185"/>
                  </a:cubicBezTo>
                  <a:cubicBezTo>
                    <a:pt x="965" y="4602"/>
                    <a:pt x="262" y="5912"/>
                    <a:pt x="310" y="7329"/>
                  </a:cubicBezTo>
                  <a:cubicBezTo>
                    <a:pt x="386" y="9487"/>
                    <a:pt x="2261" y="11962"/>
                    <a:pt x="4520" y="11962"/>
                  </a:cubicBezTo>
                  <a:cubicBezTo>
                    <a:pt x="4741" y="11962"/>
                    <a:pt x="4965" y="11939"/>
                    <a:pt x="5192" y="11889"/>
                  </a:cubicBezTo>
                  <a:cubicBezTo>
                    <a:pt x="5335" y="11853"/>
                    <a:pt x="5454" y="11746"/>
                    <a:pt x="5489" y="11603"/>
                  </a:cubicBezTo>
                  <a:cubicBezTo>
                    <a:pt x="5537" y="11591"/>
                    <a:pt x="5596" y="11579"/>
                    <a:pt x="5644" y="11567"/>
                  </a:cubicBezTo>
                  <a:lnTo>
                    <a:pt x="5644" y="11555"/>
                  </a:lnTo>
                  <a:cubicBezTo>
                    <a:pt x="5608" y="11532"/>
                    <a:pt x="5585" y="11508"/>
                    <a:pt x="5561" y="11472"/>
                  </a:cubicBezTo>
                  <a:cubicBezTo>
                    <a:pt x="4823" y="10603"/>
                    <a:pt x="4001" y="9805"/>
                    <a:pt x="3132" y="9079"/>
                  </a:cubicBezTo>
                  <a:cubicBezTo>
                    <a:pt x="2429" y="8496"/>
                    <a:pt x="1370" y="8007"/>
                    <a:pt x="905" y="7222"/>
                  </a:cubicBezTo>
                  <a:cubicBezTo>
                    <a:pt x="825" y="7095"/>
                    <a:pt x="911" y="6935"/>
                    <a:pt x="1046" y="6935"/>
                  </a:cubicBezTo>
                  <a:cubicBezTo>
                    <a:pt x="1050" y="6935"/>
                    <a:pt x="1055" y="6935"/>
                    <a:pt x="1060" y="6936"/>
                  </a:cubicBezTo>
                  <a:cubicBezTo>
                    <a:pt x="2060" y="6936"/>
                    <a:pt x="3072" y="7876"/>
                    <a:pt x="3787" y="8484"/>
                  </a:cubicBezTo>
                  <a:cubicBezTo>
                    <a:pt x="4334" y="8948"/>
                    <a:pt x="4834" y="9460"/>
                    <a:pt x="5287" y="10020"/>
                  </a:cubicBezTo>
                  <a:cubicBezTo>
                    <a:pt x="5132" y="9472"/>
                    <a:pt x="4989" y="8948"/>
                    <a:pt x="4811" y="8412"/>
                  </a:cubicBezTo>
                  <a:cubicBezTo>
                    <a:pt x="4692" y="8067"/>
                    <a:pt x="4561" y="7710"/>
                    <a:pt x="4430" y="7365"/>
                  </a:cubicBezTo>
                  <a:cubicBezTo>
                    <a:pt x="3441" y="6769"/>
                    <a:pt x="2322" y="6150"/>
                    <a:pt x="1679" y="5245"/>
                  </a:cubicBezTo>
                  <a:cubicBezTo>
                    <a:pt x="1616" y="5161"/>
                    <a:pt x="1683" y="5049"/>
                    <a:pt x="1782" y="5049"/>
                  </a:cubicBezTo>
                  <a:cubicBezTo>
                    <a:pt x="1795" y="5049"/>
                    <a:pt x="1808" y="5051"/>
                    <a:pt x="1822" y="5055"/>
                  </a:cubicBezTo>
                  <a:cubicBezTo>
                    <a:pt x="2608" y="5293"/>
                    <a:pt x="3334" y="5817"/>
                    <a:pt x="4025" y="6376"/>
                  </a:cubicBezTo>
                  <a:cubicBezTo>
                    <a:pt x="3834" y="5948"/>
                    <a:pt x="3632" y="5519"/>
                    <a:pt x="3418" y="5102"/>
                  </a:cubicBezTo>
                  <a:lnTo>
                    <a:pt x="2417" y="4364"/>
                  </a:lnTo>
                  <a:cubicBezTo>
                    <a:pt x="2108" y="4138"/>
                    <a:pt x="1775" y="3912"/>
                    <a:pt x="1620" y="3543"/>
                  </a:cubicBezTo>
                  <a:cubicBezTo>
                    <a:pt x="1574" y="3417"/>
                    <a:pt x="1671" y="3280"/>
                    <a:pt x="1805" y="3280"/>
                  </a:cubicBezTo>
                  <a:cubicBezTo>
                    <a:pt x="1811" y="3280"/>
                    <a:pt x="1817" y="3280"/>
                    <a:pt x="1822" y="3281"/>
                  </a:cubicBezTo>
                  <a:cubicBezTo>
                    <a:pt x="2060" y="3316"/>
                    <a:pt x="2287" y="3412"/>
                    <a:pt x="2477" y="3566"/>
                  </a:cubicBezTo>
                  <a:cubicBezTo>
                    <a:pt x="2108" y="2995"/>
                    <a:pt x="1739" y="2423"/>
                    <a:pt x="1536" y="1804"/>
                  </a:cubicBezTo>
                  <a:cubicBezTo>
                    <a:pt x="1446" y="1541"/>
                    <a:pt x="1645" y="1278"/>
                    <a:pt x="1887" y="1278"/>
                  </a:cubicBezTo>
                  <a:cubicBezTo>
                    <a:pt x="1963" y="1278"/>
                    <a:pt x="2043" y="1304"/>
                    <a:pt x="2120" y="1364"/>
                  </a:cubicBezTo>
                  <a:cubicBezTo>
                    <a:pt x="2822" y="1888"/>
                    <a:pt x="3358" y="2793"/>
                    <a:pt x="3811" y="3674"/>
                  </a:cubicBezTo>
                  <a:cubicBezTo>
                    <a:pt x="3822" y="3650"/>
                    <a:pt x="3834" y="3626"/>
                    <a:pt x="3846" y="3602"/>
                  </a:cubicBezTo>
                  <a:cubicBezTo>
                    <a:pt x="3965" y="3304"/>
                    <a:pt x="3953" y="2912"/>
                    <a:pt x="4227" y="2721"/>
                  </a:cubicBezTo>
                  <a:cubicBezTo>
                    <a:pt x="4265" y="2693"/>
                    <a:pt x="4312" y="2680"/>
                    <a:pt x="4359" y="2680"/>
                  </a:cubicBezTo>
                  <a:cubicBezTo>
                    <a:pt x="4432" y="2680"/>
                    <a:pt x="4505" y="2711"/>
                    <a:pt x="4549" y="2769"/>
                  </a:cubicBezTo>
                  <a:cubicBezTo>
                    <a:pt x="4799" y="3066"/>
                    <a:pt x="4596" y="3531"/>
                    <a:pt x="4465" y="3840"/>
                  </a:cubicBezTo>
                  <a:cubicBezTo>
                    <a:pt x="4394" y="4043"/>
                    <a:pt x="4299" y="4245"/>
                    <a:pt x="4180" y="4424"/>
                  </a:cubicBezTo>
                  <a:lnTo>
                    <a:pt x="4382" y="4828"/>
                  </a:lnTo>
                  <a:cubicBezTo>
                    <a:pt x="4632" y="5329"/>
                    <a:pt x="4858" y="5829"/>
                    <a:pt x="5073" y="6341"/>
                  </a:cubicBezTo>
                  <a:cubicBezTo>
                    <a:pt x="5299" y="6126"/>
                    <a:pt x="5489" y="5888"/>
                    <a:pt x="5656" y="5614"/>
                  </a:cubicBezTo>
                  <a:cubicBezTo>
                    <a:pt x="5870" y="5233"/>
                    <a:pt x="5906" y="4709"/>
                    <a:pt x="6287" y="4471"/>
                  </a:cubicBezTo>
                  <a:cubicBezTo>
                    <a:pt x="6333" y="4438"/>
                    <a:pt x="6386" y="4422"/>
                    <a:pt x="6437" y="4422"/>
                  </a:cubicBezTo>
                  <a:cubicBezTo>
                    <a:pt x="6530" y="4422"/>
                    <a:pt x="6618" y="4474"/>
                    <a:pt x="6656" y="4567"/>
                  </a:cubicBezTo>
                  <a:cubicBezTo>
                    <a:pt x="6918" y="5067"/>
                    <a:pt x="6466" y="5674"/>
                    <a:pt x="6180" y="6079"/>
                  </a:cubicBezTo>
                  <a:cubicBezTo>
                    <a:pt x="5930" y="6412"/>
                    <a:pt x="5644" y="6710"/>
                    <a:pt x="5311" y="6948"/>
                  </a:cubicBezTo>
                  <a:cubicBezTo>
                    <a:pt x="5537" y="7543"/>
                    <a:pt x="5751" y="8162"/>
                    <a:pt x="5930" y="8769"/>
                  </a:cubicBezTo>
                  <a:cubicBezTo>
                    <a:pt x="5954" y="8853"/>
                    <a:pt x="5977" y="8936"/>
                    <a:pt x="6001" y="9008"/>
                  </a:cubicBezTo>
                  <a:cubicBezTo>
                    <a:pt x="6156" y="8793"/>
                    <a:pt x="6323" y="8567"/>
                    <a:pt x="6454" y="8341"/>
                  </a:cubicBezTo>
                  <a:cubicBezTo>
                    <a:pt x="6787" y="7793"/>
                    <a:pt x="6966" y="7007"/>
                    <a:pt x="7501" y="6638"/>
                  </a:cubicBezTo>
                  <a:cubicBezTo>
                    <a:pt x="7544" y="6606"/>
                    <a:pt x="7594" y="6591"/>
                    <a:pt x="7643" y="6591"/>
                  </a:cubicBezTo>
                  <a:cubicBezTo>
                    <a:pt x="7757" y="6591"/>
                    <a:pt x="7869" y="6672"/>
                    <a:pt x="7894" y="6805"/>
                  </a:cubicBezTo>
                  <a:cubicBezTo>
                    <a:pt x="7978" y="7424"/>
                    <a:pt x="7501" y="8019"/>
                    <a:pt x="7180" y="8543"/>
                  </a:cubicBezTo>
                  <a:cubicBezTo>
                    <a:pt x="6906" y="9008"/>
                    <a:pt x="6597" y="9460"/>
                    <a:pt x="6239" y="9877"/>
                  </a:cubicBezTo>
                  <a:cubicBezTo>
                    <a:pt x="6358" y="10329"/>
                    <a:pt x="6466" y="10782"/>
                    <a:pt x="6561" y="11246"/>
                  </a:cubicBezTo>
                  <a:cubicBezTo>
                    <a:pt x="8906" y="10008"/>
                    <a:pt x="9168" y="7043"/>
                    <a:pt x="7918" y="4912"/>
                  </a:cubicBezTo>
                  <a:cubicBezTo>
                    <a:pt x="7168" y="3674"/>
                    <a:pt x="6073" y="2745"/>
                    <a:pt x="4894" y="1947"/>
                  </a:cubicBezTo>
                  <a:cubicBezTo>
                    <a:pt x="4215" y="1495"/>
                    <a:pt x="3501" y="1066"/>
                    <a:pt x="2834" y="614"/>
                  </a:cubicBezTo>
                  <a:cubicBezTo>
                    <a:pt x="2454" y="349"/>
                    <a:pt x="2045" y="1"/>
                    <a:pt x="1558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249843" y="4507450"/>
              <a:ext cx="231865" cy="484535"/>
            </a:xfrm>
            <a:custGeom>
              <a:rect b="b" l="l" r="r" t="t"/>
              <a:pathLst>
                <a:path extrusionOk="0" h="15124" w="7142">
                  <a:moveTo>
                    <a:pt x="1065" y="0"/>
                  </a:moveTo>
                  <a:cubicBezTo>
                    <a:pt x="825" y="0"/>
                    <a:pt x="618" y="266"/>
                    <a:pt x="701" y="531"/>
                  </a:cubicBezTo>
                  <a:cubicBezTo>
                    <a:pt x="915" y="1139"/>
                    <a:pt x="1272" y="1722"/>
                    <a:pt x="1653" y="2282"/>
                  </a:cubicBezTo>
                  <a:cubicBezTo>
                    <a:pt x="1451" y="2139"/>
                    <a:pt x="1236" y="2043"/>
                    <a:pt x="986" y="2008"/>
                  </a:cubicBezTo>
                  <a:cubicBezTo>
                    <a:pt x="976" y="2006"/>
                    <a:pt x="965" y="2005"/>
                    <a:pt x="955" y="2005"/>
                  </a:cubicBezTo>
                  <a:cubicBezTo>
                    <a:pt x="828" y="2005"/>
                    <a:pt x="741" y="2137"/>
                    <a:pt x="796" y="2270"/>
                  </a:cubicBezTo>
                  <a:cubicBezTo>
                    <a:pt x="939" y="2627"/>
                    <a:pt x="1272" y="2865"/>
                    <a:pt x="1582" y="3091"/>
                  </a:cubicBezTo>
                  <a:lnTo>
                    <a:pt x="2594" y="3817"/>
                  </a:lnTo>
                  <a:cubicBezTo>
                    <a:pt x="2808" y="4246"/>
                    <a:pt x="2999" y="4663"/>
                    <a:pt x="3189" y="5103"/>
                  </a:cubicBezTo>
                  <a:cubicBezTo>
                    <a:pt x="2510" y="4544"/>
                    <a:pt x="1784" y="4008"/>
                    <a:pt x="986" y="3782"/>
                  </a:cubicBezTo>
                  <a:cubicBezTo>
                    <a:pt x="971" y="3775"/>
                    <a:pt x="955" y="3772"/>
                    <a:pt x="941" y="3772"/>
                  </a:cubicBezTo>
                  <a:cubicBezTo>
                    <a:pt x="855" y="3772"/>
                    <a:pt x="793" y="3879"/>
                    <a:pt x="843" y="3960"/>
                  </a:cubicBezTo>
                  <a:cubicBezTo>
                    <a:pt x="1498" y="4877"/>
                    <a:pt x="2618" y="5496"/>
                    <a:pt x="3606" y="6092"/>
                  </a:cubicBezTo>
                  <a:cubicBezTo>
                    <a:pt x="3737" y="6437"/>
                    <a:pt x="3868" y="6782"/>
                    <a:pt x="3987" y="7139"/>
                  </a:cubicBezTo>
                  <a:cubicBezTo>
                    <a:pt x="4153" y="7663"/>
                    <a:pt x="4308" y="8199"/>
                    <a:pt x="4451" y="8735"/>
                  </a:cubicBezTo>
                  <a:cubicBezTo>
                    <a:pt x="3999" y="8175"/>
                    <a:pt x="3499" y="7663"/>
                    <a:pt x="2951" y="7199"/>
                  </a:cubicBezTo>
                  <a:cubicBezTo>
                    <a:pt x="2237" y="6592"/>
                    <a:pt x="1224" y="5651"/>
                    <a:pt x="236" y="5651"/>
                  </a:cubicBezTo>
                  <a:cubicBezTo>
                    <a:pt x="231" y="5651"/>
                    <a:pt x="226" y="5650"/>
                    <a:pt x="221" y="5650"/>
                  </a:cubicBezTo>
                  <a:cubicBezTo>
                    <a:pt x="76" y="5650"/>
                    <a:pt x="1" y="5810"/>
                    <a:pt x="81" y="5937"/>
                  </a:cubicBezTo>
                  <a:cubicBezTo>
                    <a:pt x="534" y="6734"/>
                    <a:pt x="1594" y="7223"/>
                    <a:pt x="2296" y="7794"/>
                  </a:cubicBezTo>
                  <a:cubicBezTo>
                    <a:pt x="3177" y="8520"/>
                    <a:pt x="3987" y="9330"/>
                    <a:pt x="4725" y="10199"/>
                  </a:cubicBezTo>
                  <a:cubicBezTo>
                    <a:pt x="4749" y="10223"/>
                    <a:pt x="4784" y="10247"/>
                    <a:pt x="4808" y="10271"/>
                  </a:cubicBezTo>
                  <a:lnTo>
                    <a:pt x="4808" y="10294"/>
                  </a:lnTo>
                  <a:cubicBezTo>
                    <a:pt x="4844" y="10473"/>
                    <a:pt x="4892" y="10652"/>
                    <a:pt x="4915" y="10830"/>
                  </a:cubicBezTo>
                  <a:cubicBezTo>
                    <a:pt x="5154" y="12116"/>
                    <a:pt x="5356" y="13461"/>
                    <a:pt x="4701" y="14652"/>
                  </a:cubicBezTo>
                  <a:cubicBezTo>
                    <a:pt x="4575" y="14888"/>
                    <a:pt x="4824" y="15124"/>
                    <a:pt x="5047" y="15124"/>
                  </a:cubicBezTo>
                  <a:cubicBezTo>
                    <a:pt x="5140" y="15124"/>
                    <a:pt x="5229" y="15083"/>
                    <a:pt x="5285" y="14985"/>
                  </a:cubicBezTo>
                  <a:cubicBezTo>
                    <a:pt x="6154" y="13569"/>
                    <a:pt x="6070" y="11699"/>
                    <a:pt x="5725" y="9961"/>
                  </a:cubicBezTo>
                  <a:cubicBezTo>
                    <a:pt x="5642" y="9497"/>
                    <a:pt x="5535" y="9044"/>
                    <a:pt x="5415" y="8592"/>
                  </a:cubicBezTo>
                  <a:cubicBezTo>
                    <a:pt x="5761" y="8175"/>
                    <a:pt x="6082" y="7735"/>
                    <a:pt x="6356" y="7258"/>
                  </a:cubicBezTo>
                  <a:cubicBezTo>
                    <a:pt x="6678" y="6746"/>
                    <a:pt x="7142" y="6139"/>
                    <a:pt x="7059" y="5520"/>
                  </a:cubicBezTo>
                  <a:cubicBezTo>
                    <a:pt x="7042" y="5396"/>
                    <a:pt x="6934" y="5312"/>
                    <a:pt x="6818" y="5312"/>
                  </a:cubicBezTo>
                  <a:cubicBezTo>
                    <a:pt x="6766" y="5312"/>
                    <a:pt x="6713" y="5329"/>
                    <a:pt x="6666" y="5365"/>
                  </a:cubicBezTo>
                  <a:cubicBezTo>
                    <a:pt x="6142" y="5722"/>
                    <a:pt x="5963" y="6520"/>
                    <a:pt x="5630" y="7056"/>
                  </a:cubicBezTo>
                  <a:cubicBezTo>
                    <a:pt x="5487" y="7294"/>
                    <a:pt x="5332" y="7508"/>
                    <a:pt x="5165" y="7735"/>
                  </a:cubicBezTo>
                  <a:cubicBezTo>
                    <a:pt x="5142" y="7651"/>
                    <a:pt x="5118" y="7568"/>
                    <a:pt x="5094" y="7496"/>
                  </a:cubicBezTo>
                  <a:cubicBezTo>
                    <a:pt x="4915" y="6877"/>
                    <a:pt x="4713" y="6270"/>
                    <a:pt x="4487" y="5663"/>
                  </a:cubicBezTo>
                  <a:cubicBezTo>
                    <a:pt x="4808" y="5425"/>
                    <a:pt x="5106" y="5127"/>
                    <a:pt x="5344" y="4806"/>
                  </a:cubicBezTo>
                  <a:cubicBezTo>
                    <a:pt x="5642" y="4389"/>
                    <a:pt x="6094" y="3782"/>
                    <a:pt x="5832" y="3282"/>
                  </a:cubicBezTo>
                  <a:cubicBezTo>
                    <a:pt x="5786" y="3189"/>
                    <a:pt x="5695" y="3137"/>
                    <a:pt x="5601" y="3137"/>
                  </a:cubicBezTo>
                  <a:cubicBezTo>
                    <a:pt x="5550" y="3137"/>
                    <a:pt x="5498" y="3153"/>
                    <a:pt x="5451" y="3186"/>
                  </a:cubicBezTo>
                  <a:cubicBezTo>
                    <a:pt x="5082" y="3436"/>
                    <a:pt x="5046" y="3960"/>
                    <a:pt x="4820" y="4341"/>
                  </a:cubicBezTo>
                  <a:cubicBezTo>
                    <a:pt x="4665" y="4603"/>
                    <a:pt x="4463" y="4853"/>
                    <a:pt x="4237" y="5068"/>
                  </a:cubicBezTo>
                  <a:cubicBezTo>
                    <a:pt x="4022" y="4556"/>
                    <a:pt x="3796" y="4044"/>
                    <a:pt x="3558" y="3555"/>
                  </a:cubicBezTo>
                  <a:lnTo>
                    <a:pt x="3356" y="3139"/>
                  </a:lnTo>
                  <a:cubicBezTo>
                    <a:pt x="3475" y="2960"/>
                    <a:pt x="3570" y="2770"/>
                    <a:pt x="3641" y="2567"/>
                  </a:cubicBezTo>
                  <a:cubicBezTo>
                    <a:pt x="3761" y="2246"/>
                    <a:pt x="3975" y="1781"/>
                    <a:pt x="3725" y="1484"/>
                  </a:cubicBezTo>
                  <a:cubicBezTo>
                    <a:pt x="3676" y="1428"/>
                    <a:pt x="3608" y="1397"/>
                    <a:pt x="3538" y="1397"/>
                  </a:cubicBezTo>
                  <a:cubicBezTo>
                    <a:pt x="3487" y="1397"/>
                    <a:pt x="3436" y="1413"/>
                    <a:pt x="3391" y="1448"/>
                  </a:cubicBezTo>
                  <a:cubicBezTo>
                    <a:pt x="3118" y="1627"/>
                    <a:pt x="3129" y="2031"/>
                    <a:pt x="3022" y="2317"/>
                  </a:cubicBezTo>
                  <a:cubicBezTo>
                    <a:pt x="3010" y="2341"/>
                    <a:pt x="2999" y="2365"/>
                    <a:pt x="2987" y="2401"/>
                  </a:cubicBezTo>
                  <a:cubicBezTo>
                    <a:pt x="2534" y="1520"/>
                    <a:pt x="1986" y="615"/>
                    <a:pt x="1284" y="79"/>
                  </a:cubicBezTo>
                  <a:cubicBezTo>
                    <a:pt x="1213" y="24"/>
                    <a:pt x="1137" y="0"/>
                    <a:pt x="1065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092180" y="2850278"/>
              <a:ext cx="56457" cy="54976"/>
            </a:xfrm>
            <a:custGeom>
              <a:rect b="b" l="l" r="r" t="t"/>
              <a:pathLst>
                <a:path extrusionOk="0" h="1716" w="1739">
                  <a:moveTo>
                    <a:pt x="965" y="1"/>
                  </a:moveTo>
                  <a:lnTo>
                    <a:pt x="763" y="25"/>
                  </a:lnTo>
                  <a:cubicBezTo>
                    <a:pt x="643" y="60"/>
                    <a:pt x="524" y="132"/>
                    <a:pt x="429" y="227"/>
                  </a:cubicBezTo>
                  <a:lnTo>
                    <a:pt x="251" y="370"/>
                  </a:lnTo>
                  <a:cubicBezTo>
                    <a:pt x="179" y="441"/>
                    <a:pt x="131" y="525"/>
                    <a:pt x="96" y="620"/>
                  </a:cubicBezTo>
                  <a:cubicBezTo>
                    <a:pt x="1" y="822"/>
                    <a:pt x="1" y="1037"/>
                    <a:pt x="96" y="1227"/>
                  </a:cubicBezTo>
                  <a:cubicBezTo>
                    <a:pt x="131" y="1334"/>
                    <a:pt x="179" y="1418"/>
                    <a:pt x="251" y="1489"/>
                  </a:cubicBezTo>
                  <a:lnTo>
                    <a:pt x="417" y="1608"/>
                  </a:lnTo>
                  <a:cubicBezTo>
                    <a:pt x="536" y="1680"/>
                    <a:pt x="679" y="1715"/>
                    <a:pt x="810" y="1715"/>
                  </a:cubicBezTo>
                  <a:lnTo>
                    <a:pt x="1024" y="1692"/>
                  </a:lnTo>
                  <a:cubicBezTo>
                    <a:pt x="1155" y="1656"/>
                    <a:pt x="1274" y="1584"/>
                    <a:pt x="1370" y="1489"/>
                  </a:cubicBezTo>
                  <a:lnTo>
                    <a:pt x="1358" y="1477"/>
                  </a:lnTo>
                  <a:cubicBezTo>
                    <a:pt x="1405" y="1430"/>
                    <a:pt x="1453" y="1370"/>
                    <a:pt x="1501" y="1311"/>
                  </a:cubicBezTo>
                  <a:cubicBezTo>
                    <a:pt x="1644" y="1156"/>
                    <a:pt x="1727" y="965"/>
                    <a:pt x="1727" y="763"/>
                  </a:cubicBezTo>
                  <a:cubicBezTo>
                    <a:pt x="1739" y="668"/>
                    <a:pt x="1715" y="560"/>
                    <a:pt x="1667" y="465"/>
                  </a:cubicBezTo>
                  <a:cubicBezTo>
                    <a:pt x="1632" y="370"/>
                    <a:pt x="1584" y="287"/>
                    <a:pt x="1501" y="227"/>
                  </a:cubicBezTo>
                  <a:lnTo>
                    <a:pt x="1358" y="96"/>
                  </a:lnTo>
                  <a:cubicBezTo>
                    <a:pt x="123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898020" y="4108679"/>
              <a:ext cx="54541" cy="41617"/>
            </a:xfrm>
            <a:custGeom>
              <a:rect b="b" l="l" r="r" t="t"/>
              <a:pathLst>
                <a:path extrusionOk="0" h="1299" w="1680">
                  <a:moveTo>
                    <a:pt x="834" y="1"/>
                  </a:moveTo>
                  <a:cubicBezTo>
                    <a:pt x="0" y="1"/>
                    <a:pt x="0" y="1298"/>
                    <a:pt x="834" y="1298"/>
                  </a:cubicBezTo>
                  <a:cubicBezTo>
                    <a:pt x="1679" y="1298"/>
                    <a:pt x="1679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203788" y="4100286"/>
              <a:ext cx="59963" cy="46198"/>
            </a:xfrm>
            <a:custGeom>
              <a:rect b="b" l="l" r="r" t="t"/>
              <a:pathLst>
                <a:path extrusionOk="0" h="1442" w="1847">
                  <a:moveTo>
                    <a:pt x="930" y="1"/>
                  </a:moveTo>
                  <a:cubicBezTo>
                    <a:pt x="1" y="1"/>
                    <a:pt x="1" y="1441"/>
                    <a:pt x="930" y="1441"/>
                  </a:cubicBezTo>
                  <a:cubicBezTo>
                    <a:pt x="1846" y="1441"/>
                    <a:pt x="1846" y="1"/>
                    <a:pt x="93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341421" y="4124698"/>
              <a:ext cx="59184" cy="45429"/>
            </a:xfrm>
            <a:custGeom>
              <a:rect b="b" l="l" r="r" t="t"/>
              <a:pathLst>
                <a:path extrusionOk="0" h="1418" w="1823">
                  <a:moveTo>
                    <a:pt x="918" y="1"/>
                  </a:moveTo>
                  <a:cubicBezTo>
                    <a:pt x="1" y="1"/>
                    <a:pt x="1" y="1417"/>
                    <a:pt x="918" y="1417"/>
                  </a:cubicBezTo>
                  <a:cubicBezTo>
                    <a:pt x="1823" y="1417"/>
                    <a:pt x="1823" y="1"/>
                    <a:pt x="91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276088" y="4604171"/>
              <a:ext cx="63015" cy="48473"/>
            </a:xfrm>
            <a:custGeom>
              <a:rect b="b" l="l" r="r" t="t"/>
              <a:pathLst>
                <a:path extrusionOk="0" h="1513" w="1941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41" y="1513"/>
                    <a:pt x="1941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559455" y="4861272"/>
              <a:ext cx="63794" cy="48857"/>
            </a:xfrm>
            <a:custGeom>
              <a:rect b="b" l="l" r="r" t="t"/>
              <a:pathLst>
                <a:path extrusionOk="0" h="1525" w="1965">
                  <a:moveTo>
                    <a:pt x="988" y="0"/>
                  </a:moveTo>
                  <a:cubicBezTo>
                    <a:pt x="0" y="0"/>
                    <a:pt x="0" y="1524"/>
                    <a:pt x="988" y="1524"/>
                  </a:cubicBezTo>
                  <a:cubicBezTo>
                    <a:pt x="1965" y="1524"/>
                    <a:pt x="1965" y="0"/>
                    <a:pt x="98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90940" y="4906285"/>
              <a:ext cx="52593" cy="55040"/>
            </a:xfrm>
            <a:custGeom>
              <a:rect b="b" l="l" r="r" t="t"/>
              <a:pathLst>
                <a:path extrusionOk="0" h="1718" w="1620">
                  <a:moveTo>
                    <a:pt x="822" y="0"/>
                  </a:moveTo>
                  <a:lnTo>
                    <a:pt x="619" y="36"/>
                  </a:lnTo>
                  <a:lnTo>
                    <a:pt x="441" y="108"/>
                  </a:lnTo>
                  <a:cubicBezTo>
                    <a:pt x="286" y="215"/>
                    <a:pt x="167" y="370"/>
                    <a:pt x="107" y="548"/>
                  </a:cubicBezTo>
                  <a:lnTo>
                    <a:pt x="107" y="560"/>
                  </a:lnTo>
                  <a:lnTo>
                    <a:pt x="48" y="703"/>
                  </a:lnTo>
                  <a:cubicBezTo>
                    <a:pt x="0" y="917"/>
                    <a:pt x="36" y="1132"/>
                    <a:pt x="131" y="1322"/>
                  </a:cubicBezTo>
                  <a:lnTo>
                    <a:pt x="262" y="1477"/>
                  </a:lnTo>
                  <a:cubicBezTo>
                    <a:pt x="357" y="1584"/>
                    <a:pt x="476" y="1655"/>
                    <a:pt x="607" y="1691"/>
                  </a:cubicBezTo>
                  <a:cubicBezTo>
                    <a:pt x="679" y="1709"/>
                    <a:pt x="750" y="1718"/>
                    <a:pt x="822" y="1718"/>
                  </a:cubicBezTo>
                  <a:cubicBezTo>
                    <a:pt x="893" y="1718"/>
                    <a:pt x="965" y="1709"/>
                    <a:pt x="1036" y="1691"/>
                  </a:cubicBezTo>
                  <a:cubicBezTo>
                    <a:pt x="1131" y="1655"/>
                    <a:pt x="1227" y="1608"/>
                    <a:pt x="1298" y="1536"/>
                  </a:cubicBezTo>
                  <a:cubicBezTo>
                    <a:pt x="1393" y="1477"/>
                    <a:pt x="1465" y="1405"/>
                    <a:pt x="1512" y="1310"/>
                  </a:cubicBezTo>
                  <a:lnTo>
                    <a:pt x="1584" y="1120"/>
                  </a:lnTo>
                  <a:cubicBezTo>
                    <a:pt x="1619" y="989"/>
                    <a:pt x="1619" y="834"/>
                    <a:pt x="1584" y="703"/>
                  </a:cubicBezTo>
                  <a:lnTo>
                    <a:pt x="1536" y="548"/>
                  </a:lnTo>
                  <a:cubicBezTo>
                    <a:pt x="1512" y="489"/>
                    <a:pt x="1488" y="429"/>
                    <a:pt x="1465" y="370"/>
                  </a:cubicBezTo>
                  <a:cubicBezTo>
                    <a:pt x="1417" y="286"/>
                    <a:pt x="1346" y="215"/>
                    <a:pt x="1274" y="167"/>
                  </a:cubicBezTo>
                  <a:cubicBezTo>
                    <a:pt x="1227" y="119"/>
                    <a:pt x="1167" y="84"/>
                    <a:pt x="1107" y="72"/>
                  </a:cubicBezTo>
                  <a:cubicBezTo>
                    <a:pt x="1012" y="24"/>
                    <a:pt x="917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00704" y="3893163"/>
              <a:ext cx="69995" cy="53439"/>
            </a:xfrm>
            <a:custGeom>
              <a:rect b="b" l="l" r="r" t="t"/>
              <a:pathLst>
                <a:path extrusionOk="0" h="1668" w="2156">
                  <a:moveTo>
                    <a:pt x="1084" y="0"/>
                  </a:moveTo>
                  <a:cubicBezTo>
                    <a:pt x="12" y="0"/>
                    <a:pt x="1" y="1667"/>
                    <a:pt x="1084" y="1667"/>
                  </a:cubicBezTo>
                  <a:cubicBezTo>
                    <a:pt x="2156" y="1667"/>
                    <a:pt x="2156" y="0"/>
                    <a:pt x="108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212281" y="3959160"/>
              <a:ext cx="74247" cy="56867"/>
            </a:xfrm>
            <a:custGeom>
              <a:rect b="b" l="l" r="r" t="t"/>
              <a:pathLst>
                <a:path extrusionOk="0" h="1775" w="2287">
                  <a:moveTo>
                    <a:pt x="1143" y="0"/>
                  </a:moveTo>
                  <a:cubicBezTo>
                    <a:pt x="0" y="0"/>
                    <a:pt x="0" y="1774"/>
                    <a:pt x="1143" y="1774"/>
                  </a:cubicBezTo>
                  <a:cubicBezTo>
                    <a:pt x="2274" y="1774"/>
                    <a:pt x="2286" y="0"/>
                    <a:pt x="114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924674" y="5069676"/>
              <a:ext cx="65774" cy="61192"/>
            </a:xfrm>
            <a:custGeom>
              <a:rect b="b" l="l" r="r" t="t"/>
              <a:pathLst>
                <a:path extrusionOk="0" h="1910" w="2026">
                  <a:moveTo>
                    <a:pt x="973" y="0"/>
                  </a:moveTo>
                  <a:cubicBezTo>
                    <a:pt x="649" y="0"/>
                    <a:pt x="336" y="172"/>
                    <a:pt x="168" y="484"/>
                  </a:cubicBezTo>
                  <a:cubicBezTo>
                    <a:pt x="1" y="770"/>
                    <a:pt x="1" y="1115"/>
                    <a:pt x="168" y="1401"/>
                  </a:cubicBezTo>
                  <a:cubicBezTo>
                    <a:pt x="180" y="1425"/>
                    <a:pt x="191" y="1449"/>
                    <a:pt x="203" y="1473"/>
                  </a:cubicBezTo>
                  <a:cubicBezTo>
                    <a:pt x="275" y="1604"/>
                    <a:pt x="382" y="1711"/>
                    <a:pt x="513" y="1794"/>
                  </a:cubicBezTo>
                  <a:cubicBezTo>
                    <a:pt x="649" y="1872"/>
                    <a:pt x="800" y="1909"/>
                    <a:pt x="949" y="1909"/>
                  </a:cubicBezTo>
                  <a:cubicBezTo>
                    <a:pt x="1255" y="1909"/>
                    <a:pt x="1555" y="1753"/>
                    <a:pt x="1715" y="1473"/>
                  </a:cubicBezTo>
                  <a:lnTo>
                    <a:pt x="1751" y="1401"/>
                  </a:lnTo>
                  <a:cubicBezTo>
                    <a:pt x="2025" y="961"/>
                    <a:pt x="1882" y="389"/>
                    <a:pt x="1442" y="127"/>
                  </a:cubicBezTo>
                  <a:cubicBezTo>
                    <a:pt x="1293" y="41"/>
                    <a:pt x="1132" y="0"/>
                    <a:pt x="97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776231" y="3906779"/>
              <a:ext cx="64962" cy="62826"/>
            </a:xfrm>
            <a:custGeom>
              <a:rect b="b" l="l" r="r" t="t"/>
              <a:pathLst>
                <a:path extrusionOk="0" h="1961" w="2001">
                  <a:moveTo>
                    <a:pt x="1020" y="0"/>
                  </a:moveTo>
                  <a:cubicBezTo>
                    <a:pt x="966" y="0"/>
                    <a:pt x="912" y="6"/>
                    <a:pt x="858" y="16"/>
                  </a:cubicBezTo>
                  <a:cubicBezTo>
                    <a:pt x="762" y="16"/>
                    <a:pt x="679" y="40"/>
                    <a:pt x="608" y="87"/>
                  </a:cubicBezTo>
                  <a:cubicBezTo>
                    <a:pt x="524" y="111"/>
                    <a:pt x="453" y="147"/>
                    <a:pt x="393" y="207"/>
                  </a:cubicBezTo>
                  <a:cubicBezTo>
                    <a:pt x="322" y="254"/>
                    <a:pt x="262" y="314"/>
                    <a:pt x="215" y="385"/>
                  </a:cubicBezTo>
                  <a:cubicBezTo>
                    <a:pt x="155" y="445"/>
                    <a:pt x="108" y="516"/>
                    <a:pt x="84" y="599"/>
                  </a:cubicBezTo>
                  <a:cubicBezTo>
                    <a:pt x="24" y="718"/>
                    <a:pt x="0" y="849"/>
                    <a:pt x="0" y="980"/>
                  </a:cubicBezTo>
                  <a:lnTo>
                    <a:pt x="36" y="1242"/>
                  </a:lnTo>
                  <a:cubicBezTo>
                    <a:pt x="72" y="1326"/>
                    <a:pt x="108" y="1397"/>
                    <a:pt x="143" y="1480"/>
                  </a:cubicBezTo>
                  <a:lnTo>
                    <a:pt x="286" y="1683"/>
                  </a:lnTo>
                  <a:lnTo>
                    <a:pt x="489" y="1826"/>
                  </a:lnTo>
                  <a:lnTo>
                    <a:pt x="727" y="1921"/>
                  </a:lnTo>
                  <a:cubicBezTo>
                    <a:pt x="796" y="1949"/>
                    <a:pt x="870" y="1960"/>
                    <a:pt x="946" y="1960"/>
                  </a:cubicBezTo>
                  <a:cubicBezTo>
                    <a:pt x="999" y="1960"/>
                    <a:pt x="1053" y="1955"/>
                    <a:pt x="1108" y="1945"/>
                  </a:cubicBezTo>
                  <a:cubicBezTo>
                    <a:pt x="1203" y="1945"/>
                    <a:pt x="1286" y="1921"/>
                    <a:pt x="1358" y="1873"/>
                  </a:cubicBezTo>
                  <a:cubicBezTo>
                    <a:pt x="1477" y="1838"/>
                    <a:pt x="1584" y="1766"/>
                    <a:pt x="1679" y="1671"/>
                  </a:cubicBezTo>
                  <a:lnTo>
                    <a:pt x="1727" y="1635"/>
                  </a:lnTo>
                  <a:cubicBezTo>
                    <a:pt x="1810" y="1552"/>
                    <a:pt x="1882" y="1445"/>
                    <a:pt x="1917" y="1338"/>
                  </a:cubicBezTo>
                  <a:cubicBezTo>
                    <a:pt x="1977" y="1230"/>
                    <a:pt x="2001" y="1099"/>
                    <a:pt x="2001" y="980"/>
                  </a:cubicBezTo>
                  <a:lnTo>
                    <a:pt x="1965" y="730"/>
                  </a:lnTo>
                  <a:cubicBezTo>
                    <a:pt x="1917" y="576"/>
                    <a:pt x="1834" y="433"/>
                    <a:pt x="1727" y="326"/>
                  </a:cubicBezTo>
                  <a:lnTo>
                    <a:pt x="1679" y="278"/>
                  </a:lnTo>
                  <a:lnTo>
                    <a:pt x="1477" y="135"/>
                  </a:lnTo>
                  <a:lnTo>
                    <a:pt x="1251" y="40"/>
                  </a:lnTo>
                  <a:cubicBezTo>
                    <a:pt x="1174" y="12"/>
                    <a:pt x="1097" y="0"/>
                    <a:pt x="102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5260199" y="4936048"/>
              <a:ext cx="64216" cy="49242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380807" y="4199858"/>
              <a:ext cx="55677" cy="59910"/>
            </a:xfrm>
            <a:custGeom>
              <a:rect b="b" l="l" r="r" t="t"/>
              <a:pathLst>
                <a:path extrusionOk="0" h="1870" w="1715">
                  <a:moveTo>
                    <a:pt x="858" y="0"/>
                  </a:moveTo>
                  <a:lnTo>
                    <a:pt x="631" y="36"/>
                  </a:lnTo>
                  <a:cubicBezTo>
                    <a:pt x="489" y="72"/>
                    <a:pt x="358" y="143"/>
                    <a:pt x="250" y="250"/>
                  </a:cubicBezTo>
                  <a:lnTo>
                    <a:pt x="119" y="429"/>
                  </a:lnTo>
                  <a:cubicBezTo>
                    <a:pt x="48" y="560"/>
                    <a:pt x="0" y="703"/>
                    <a:pt x="0" y="857"/>
                  </a:cubicBezTo>
                  <a:lnTo>
                    <a:pt x="12" y="1012"/>
                  </a:lnTo>
                  <a:cubicBezTo>
                    <a:pt x="24" y="1476"/>
                    <a:pt x="393" y="1846"/>
                    <a:pt x="858" y="1869"/>
                  </a:cubicBezTo>
                  <a:lnTo>
                    <a:pt x="1084" y="1834"/>
                  </a:lnTo>
                  <a:cubicBezTo>
                    <a:pt x="1227" y="1798"/>
                    <a:pt x="1358" y="1715"/>
                    <a:pt x="1453" y="1619"/>
                  </a:cubicBezTo>
                  <a:lnTo>
                    <a:pt x="1584" y="1441"/>
                  </a:lnTo>
                  <a:cubicBezTo>
                    <a:pt x="1667" y="1310"/>
                    <a:pt x="1703" y="1167"/>
                    <a:pt x="1703" y="1012"/>
                  </a:cubicBezTo>
                  <a:lnTo>
                    <a:pt x="1715" y="857"/>
                  </a:lnTo>
                  <a:cubicBezTo>
                    <a:pt x="1715" y="738"/>
                    <a:pt x="1691" y="619"/>
                    <a:pt x="1632" y="524"/>
                  </a:cubicBezTo>
                  <a:cubicBezTo>
                    <a:pt x="1560" y="310"/>
                    <a:pt x="1393" y="155"/>
                    <a:pt x="1191" y="72"/>
                  </a:cubicBezTo>
                  <a:cubicBezTo>
                    <a:pt x="1084" y="24"/>
                    <a:pt x="977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630872" y="4078660"/>
              <a:ext cx="799775" cy="899933"/>
            </a:xfrm>
            <a:custGeom>
              <a:rect b="b" l="l" r="r" t="t"/>
              <a:pathLst>
                <a:path extrusionOk="0" h="28090" w="24635">
                  <a:moveTo>
                    <a:pt x="10794" y="0"/>
                  </a:moveTo>
                  <a:cubicBezTo>
                    <a:pt x="10485" y="0"/>
                    <a:pt x="10175" y="79"/>
                    <a:pt x="9894" y="235"/>
                  </a:cubicBezTo>
                  <a:cubicBezTo>
                    <a:pt x="9751" y="247"/>
                    <a:pt x="9620" y="283"/>
                    <a:pt x="9501" y="342"/>
                  </a:cubicBezTo>
                  <a:cubicBezTo>
                    <a:pt x="8835" y="497"/>
                    <a:pt x="8323" y="1033"/>
                    <a:pt x="8180" y="1700"/>
                  </a:cubicBezTo>
                  <a:cubicBezTo>
                    <a:pt x="7596" y="4152"/>
                    <a:pt x="7013" y="6605"/>
                    <a:pt x="6430" y="9058"/>
                  </a:cubicBezTo>
                  <a:cubicBezTo>
                    <a:pt x="5965" y="10201"/>
                    <a:pt x="5501" y="11344"/>
                    <a:pt x="5025" y="12487"/>
                  </a:cubicBezTo>
                  <a:cubicBezTo>
                    <a:pt x="3453" y="16285"/>
                    <a:pt x="1917" y="20083"/>
                    <a:pt x="369" y="23893"/>
                  </a:cubicBezTo>
                  <a:cubicBezTo>
                    <a:pt x="0" y="24809"/>
                    <a:pt x="786" y="25881"/>
                    <a:pt x="1643" y="26119"/>
                  </a:cubicBezTo>
                  <a:cubicBezTo>
                    <a:pt x="5060" y="27119"/>
                    <a:pt x="8489" y="27810"/>
                    <a:pt x="12049" y="28024"/>
                  </a:cubicBezTo>
                  <a:cubicBezTo>
                    <a:pt x="12049" y="27798"/>
                    <a:pt x="12037" y="27572"/>
                    <a:pt x="12037" y="27357"/>
                  </a:cubicBezTo>
                  <a:cubicBezTo>
                    <a:pt x="10847" y="26822"/>
                    <a:pt x="9716" y="26072"/>
                    <a:pt x="8608" y="25429"/>
                  </a:cubicBezTo>
                  <a:cubicBezTo>
                    <a:pt x="8258" y="25227"/>
                    <a:pt x="8437" y="24638"/>
                    <a:pt x="8792" y="24638"/>
                  </a:cubicBezTo>
                  <a:cubicBezTo>
                    <a:pt x="8836" y="24638"/>
                    <a:pt x="8882" y="24647"/>
                    <a:pt x="8930" y="24667"/>
                  </a:cubicBezTo>
                  <a:cubicBezTo>
                    <a:pt x="9918" y="25071"/>
                    <a:pt x="11002" y="25441"/>
                    <a:pt x="12002" y="25917"/>
                  </a:cubicBezTo>
                  <a:lnTo>
                    <a:pt x="11990" y="25000"/>
                  </a:lnTo>
                  <a:cubicBezTo>
                    <a:pt x="11430" y="24762"/>
                    <a:pt x="10871" y="24286"/>
                    <a:pt x="10478" y="24012"/>
                  </a:cubicBezTo>
                  <a:cubicBezTo>
                    <a:pt x="9632" y="23381"/>
                    <a:pt x="8835" y="22678"/>
                    <a:pt x="8096" y="21928"/>
                  </a:cubicBezTo>
                  <a:cubicBezTo>
                    <a:pt x="7755" y="21577"/>
                    <a:pt x="8079" y="21105"/>
                    <a:pt x="8459" y="21105"/>
                  </a:cubicBezTo>
                  <a:cubicBezTo>
                    <a:pt x="8568" y="21105"/>
                    <a:pt x="8683" y="21144"/>
                    <a:pt x="8787" y="21238"/>
                  </a:cubicBezTo>
                  <a:cubicBezTo>
                    <a:pt x="9573" y="21952"/>
                    <a:pt x="10418" y="22595"/>
                    <a:pt x="11311" y="23166"/>
                  </a:cubicBezTo>
                  <a:cubicBezTo>
                    <a:pt x="11502" y="23285"/>
                    <a:pt x="11728" y="23393"/>
                    <a:pt x="11954" y="23524"/>
                  </a:cubicBezTo>
                  <a:cubicBezTo>
                    <a:pt x="11942" y="22333"/>
                    <a:pt x="11918" y="21142"/>
                    <a:pt x="11895" y="19952"/>
                  </a:cubicBezTo>
                  <a:cubicBezTo>
                    <a:pt x="11787" y="19833"/>
                    <a:pt x="11716" y="19666"/>
                    <a:pt x="11692" y="19499"/>
                  </a:cubicBezTo>
                  <a:cubicBezTo>
                    <a:pt x="11037" y="19142"/>
                    <a:pt x="10430" y="18571"/>
                    <a:pt x="9882" y="18094"/>
                  </a:cubicBezTo>
                  <a:cubicBezTo>
                    <a:pt x="9192" y="17487"/>
                    <a:pt x="8466" y="16844"/>
                    <a:pt x="8013" y="16035"/>
                  </a:cubicBezTo>
                  <a:cubicBezTo>
                    <a:pt x="7839" y="15725"/>
                    <a:pt x="8097" y="15336"/>
                    <a:pt x="8418" y="15336"/>
                  </a:cubicBezTo>
                  <a:cubicBezTo>
                    <a:pt x="8492" y="15336"/>
                    <a:pt x="8568" y="15357"/>
                    <a:pt x="8644" y="15404"/>
                  </a:cubicBezTo>
                  <a:cubicBezTo>
                    <a:pt x="9358" y="15856"/>
                    <a:pt x="9930" y="16487"/>
                    <a:pt x="10573" y="17023"/>
                  </a:cubicBezTo>
                  <a:cubicBezTo>
                    <a:pt x="10978" y="17356"/>
                    <a:pt x="11442" y="17642"/>
                    <a:pt x="11883" y="17963"/>
                  </a:cubicBezTo>
                  <a:cubicBezTo>
                    <a:pt x="11871" y="16951"/>
                    <a:pt x="11859" y="15939"/>
                    <a:pt x="11859" y="14927"/>
                  </a:cubicBezTo>
                  <a:cubicBezTo>
                    <a:pt x="11394" y="14403"/>
                    <a:pt x="11025" y="13749"/>
                    <a:pt x="10644" y="13201"/>
                  </a:cubicBezTo>
                  <a:cubicBezTo>
                    <a:pt x="10109" y="12439"/>
                    <a:pt x="9620" y="11653"/>
                    <a:pt x="9120" y="10867"/>
                  </a:cubicBezTo>
                  <a:cubicBezTo>
                    <a:pt x="8959" y="10607"/>
                    <a:pt x="9217" y="10306"/>
                    <a:pt x="9465" y="10306"/>
                  </a:cubicBezTo>
                  <a:cubicBezTo>
                    <a:pt x="9547" y="10306"/>
                    <a:pt x="9627" y="10339"/>
                    <a:pt x="9692" y="10415"/>
                  </a:cubicBezTo>
                  <a:cubicBezTo>
                    <a:pt x="10275" y="11129"/>
                    <a:pt x="10859" y="11820"/>
                    <a:pt x="11394" y="12558"/>
                  </a:cubicBezTo>
                  <a:cubicBezTo>
                    <a:pt x="11549" y="12748"/>
                    <a:pt x="11692" y="12939"/>
                    <a:pt x="11859" y="13141"/>
                  </a:cubicBezTo>
                  <a:cubicBezTo>
                    <a:pt x="11859" y="11689"/>
                    <a:pt x="11871" y="10248"/>
                    <a:pt x="11895" y="8796"/>
                  </a:cubicBezTo>
                  <a:cubicBezTo>
                    <a:pt x="11680" y="8391"/>
                    <a:pt x="11525" y="7962"/>
                    <a:pt x="11275" y="7581"/>
                  </a:cubicBezTo>
                  <a:cubicBezTo>
                    <a:pt x="10859" y="6926"/>
                    <a:pt x="10359" y="6331"/>
                    <a:pt x="9787" y="5807"/>
                  </a:cubicBezTo>
                  <a:cubicBezTo>
                    <a:pt x="9512" y="5532"/>
                    <a:pt x="9764" y="5087"/>
                    <a:pt x="10088" y="5087"/>
                  </a:cubicBezTo>
                  <a:cubicBezTo>
                    <a:pt x="10157" y="5087"/>
                    <a:pt x="10228" y="5107"/>
                    <a:pt x="10299" y="5152"/>
                  </a:cubicBezTo>
                  <a:cubicBezTo>
                    <a:pt x="10930" y="5557"/>
                    <a:pt x="11490" y="6081"/>
                    <a:pt x="11942" y="6676"/>
                  </a:cubicBezTo>
                  <a:cubicBezTo>
                    <a:pt x="11954" y="6212"/>
                    <a:pt x="11966" y="5748"/>
                    <a:pt x="11990" y="5283"/>
                  </a:cubicBezTo>
                  <a:cubicBezTo>
                    <a:pt x="12002" y="5015"/>
                    <a:pt x="12201" y="4881"/>
                    <a:pt x="12402" y="4881"/>
                  </a:cubicBezTo>
                  <a:cubicBezTo>
                    <a:pt x="12603" y="4881"/>
                    <a:pt x="12805" y="5015"/>
                    <a:pt x="12823" y="5283"/>
                  </a:cubicBezTo>
                  <a:cubicBezTo>
                    <a:pt x="12859" y="5998"/>
                    <a:pt x="12907" y="6700"/>
                    <a:pt x="12942" y="7403"/>
                  </a:cubicBezTo>
                  <a:cubicBezTo>
                    <a:pt x="13276" y="6974"/>
                    <a:pt x="13633" y="6557"/>
                    <a:pt x="14026" y="6176"/>
                  </a:cubicBezTo>
                  <a:cubicBezTo>
                    <a:pt x="14101" y="6101"/>
                    <a:pt x="14187" y="6069"/>
                    <a:pt x="14272" y="6069"/>
                  </a:cubicBezTo>
                  <a:cubicBezTo>
                    <a:pt x="14524" y="6069"/>
                    <a:pt x="14758" y="6352"/>
                    <a:pt x="14597" y="6629"/>
                  </a:cubicBezTo>
                  <a:cubicBezTo>
                    <a:pt x="14335" y="7105"/>
                    <a:pt x="14038" y="7557"/>
                    <a:pt x="13704" y="7998"/>
                  </a:cubicBezTo>
                  <a:cubicBezTo>
                    <a:pt x="13478" y="8296"/>
                    <a:pt x="13264" y="8653"/>
                    <a:pt x="13014" y="8938"/>
                  </a:cubicBezTo>
                  <a:cubicBezTo>
                    <a:pt x="13073" y="10236"/>
                    <a:pt x="13121" y="11522"/>
                    <a:pt x="13157" y="12808"/>
                  </a:cubicBezTo>
                  <a:cubicBezTo>
                    <a:pt x="13585" y="12201"/>
                    <a:pt x="14097" y="11641"/>
                    <a:pt x="14692" y="11177"/>
                  </a:cubicBezTo>
                  <a:cubicBezTo>
                    <a:pt x="14784" y="11103"/>
                    <a:pt x="14892" y="11070"/>
                    <a:pt x="14997" y="11070"/>
                  </a:cubicBezTo>
                  <a:cubicBezTo>
                    <a:pt x="15314" y="11070"/>
                    <a:pt x="15609" y="11367"/>
                    <a:pt x="15395" y="11725"/>
                  </a:cubicBezTo>
                  <a:cubicBezTo>
                    <a:pt x="15097" y="12225"/>
                    <a:pt x="14728" y="12677"/>
                    <a:pt x="14383" y="13153"/>
                  </a:cubicBezTo>
                  <a:cubicBezTo>
                    <a:pt x="14050" y="13641"/>
                    <a:pt x="13764" y="14106"/>
                    <a:pt x="13419" y="14558"/>
                  </a:cubicBezTo>
                  <a:cubicBezTo>
                    <a:pt x="13359" y="14618"/>
                    <a:pt x="13299" y="14665"/>
                    <a:pt x="13228" y="14701"/>
                  </a:cubicBezTo>
                  <a:cubicBezTo>
                    <a:pt x="13252" y="15594"/>
                    <a:pt x="13276" y="16487"/>
                    <a:pt x="13288" y="17380"/>
                  </a:cubicBezTo>
                  <a:cubicBezTo>
                    <a:pt x="13419" y="17261"/>
                    <a:pt x="13538" y="17142"/>
                    <a:pt x="13657" y="17023"/>
                  </a:cubicBezTo>
                  <a:cubicBezTo>
                    <a:pt x="14288" y="16428"/>
                    <a:pt x="15002" y="15939"/>
                    <a:pt x="15621" y="15332"/>
                  </a:cubicBezTo>
                  <a:cubicBezTo>
                    <a:pt x="15711" y="15245"/>
                    <a:pt x="15808" y="15208"/>
                    <a:pt x="15899" y="15208"/>
                  </a:cubicBezTo>
                  <a:cubicBezTo>
                    <a:pt x="16193" y="15208"/>
                    <a:pt x="16429" y="15592"/>
                    <a:pt x="16193" y="15892"/>
                  </a:cubicBezTo>
                  <a:cubicBezTo>
                    <a:pt x="15645" y="16582"/>
                    <a:pt x="15228" y="17368"/>
                    <a:pt x="14669" y="18035"/>
                  </a:cubicBezTo>
                  <a:cubicBezTo>
                    <a:pt x="14240" y="18559"/>
                    <a:pt x="13800" y="19095"/>
                    <a:pt x="13335" y="19583"/>
                  </a:cubicBezTo>
                  <a:cubicBezTo>
                    <a:pt x="13359" y="21130"/>
                    <a:pt x="13395" y="22678"/>
                    <a:pt x="13419" y="24226"/>
                  </a:cubicBezTo>
                  <a:lnTo>
                    <a:pt x="13430" y="24655"/>
                  </a:lnTo>
                  <a:cubicBezTo>
                    <a:pt x="13788" y="24190"/>
                    <a:pt x="14192" y="23762"/>
                    <a:pt x="14645" y="23381"/>
                  </a:cubicBezTo>
                  <a:cubicBezTo>
                    <a:pt x="15093" y="22966"/>
                    <a:pt x="15783" y="22289"/>
                    <a:pt x="16448" y="22289"/>
                  </a:cubicBezTo>
                  <a:cubicBezTo>
                    <a:pt x="16490" y="22289"/>
                    <a:pt x="16532" y="22292"/>
                    <a:pt x="16574" y="22297"/>
                  </a:cubicBezTo>
                  <a:cubicBezTo>
                    <a:pt x="16728" y="22297"/>
                    <a:pt x="16848" y="22452"/>
                    <a:pt x="16812" y="22595"/>
                  </a:cubicBezTo>
                  <a:cubicBezTo>
                    <a:pt x="16657" y="23250"/>
                    <a:pt x="15871" y="23714"/>
                    <a:pt x="15395" y="24131"/>
                  </a:cubicBezTo>
                  <a:cubicBezTo>
                    <a:pt x="14776" y="24679"/>
                    <a:pt x="14204" y="25250"/>
                    <a:pt x="13573" y="25762"/>
                  </a:cubicBezTo>
                  <a:cubicBezTo>
                    <a:pt x="13538" y="25786"/>
                    <a:pt x="13490" y="25810"/>
                    <a:pt x="13454" y="25822"/>
                  </a:cubicBezTo>
                  <a:lnTo>
                    <a:pt x="13466" y="26191"/>
                  </a:lnTo>
                  <a:cubicBezTo>
                    <a:pt x="13680" y="26024"/>
                    <a:pt x="13919" y="25881"/>
                    <a:pt x="14169" y="25774"/>
                  </a:cubicBezTo>
                  <a:cubicBezTo>
                    <a:pt x="14464" y="25639"/>
                    <a:pt x="14945" y="25444"/>
                    <a:pt x="15349" y="25444"/>
                  </a:cubicBezTo>
                  <a:cubicBezTo>
                    <a:pt x="15514" y="25444"/>
                    <a:pt x="15667" y="25477"/>
                    <a:pt x="15788" y="25560"/>
                  </a:cubicBezTo>
                  <a:cubicBezTo>
                    <a:pt x="15871" y="25607"/>
                    <a:pt x="15907" y="25702"/>
                    <a:pt x="15883" y="25786"/>
                  </a:cubicBezTo>
                  <a:cubicBezTo>
                    <a:pt x="15728" y="26226"/>
                    <a:pt x="15133" y="26453"/>
                    <a:pt x="14752" y="26691"/>
                  </a:cubicBezTo>
                  <a:cubicBezTo>
                    <a:pt x="14371" y="26929"/>
                    <a:pt x="14014" y="27143"/>
                    <a:pt x="13645" y="27346"/>
                  </a:cubicBezTo>
                  <a:cubicBezTo>
                    <a:pt x="13621" y="27453"/>
                    <a:pt x="13573" y="27548"/>
                    <a:pt x="13502" y="27619"/>
                  </a:cubicBezTo>
                  <a:lnTo>
                    <a:pt x="13502" y="28084"/>
                  </a:lnTo>
                  <a:cubicBezTo>
                    <a:pt x="13744" y="28087"/>
                    <a:pt x="13987" y="28089"/>
                    <a:pt x="14229" y="28089"/>
                  </a:cubicBezTo>
                  <a:cubicBezTo>
                    <a:pt x="17141" y="28089"/>
                    <a:pt x="20050" y="27825"/>
                    <a:pt x="22908" y="27286"/>
                  </a:cubicBezTo>
                  <a:cubicBezTo>
                    <a:pt x="24229" y="27060"/>
                    <a:pt x="24634" y="25417"/>
                    <a:pt x="24087" y="24381"/>
                  </a:cubicBezTo>
                  <a:cubicBezTo>
                    <a:pt x="20419" y="17344"/>
                    <a:pt x="16788" y="10236"/>
                    <a:pt x="14252" y="2712"/>
                  </a:cubicBezTo>
                  <a:cubicBezTo>
                    <a:pt x="14204" y="2462"/>
                    <a:pt x="14121" y="2223"/>
                    <a:pt x="14014" y="1997"/>
                  </a:cubicBezTo>
                  <a:lnTo>
                    <a:pt x="13942" y="1807"/>
                  </a:lnTo>
                  <a:cubicBezTo>
                    <a:pt x="13694" y="938"/>
                    <a:pt x="12901" y="337"/>
                    <a:pt x="12008" y="337"/>
                  </a:cubicBezTo>
                  <a:cubicBezTo>
                    <a:pt x="11959" y="337"/>
                    <a:pt x="11909" y="338"/>
                    <a:pt x="11859" y="342"/>
                  </a:cubicBezTo>
                  <a:cubicBezTo>
                    <a:pt x="11540" y="114"/>
                    <a:pt x="11167" y="0"/>
                    <a:pt x="1079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882995" y="4235644"/>
              <a:ext cx="295237" cy="1242671"/>
            </a:xfrm>
            <a:custGeom>
              <a:rect b="b" l="l" r="r" t="t"/>
              <a:pathLst>
                <a:path extrusionOk="0" h="38788" w="9094">
                  <a:moveTo>
                    <a:pt x="4645" y="1"/>
                  </a:moveTo>
                  <a:cubicBezTo>
                    <a:pt x="4445" y="1"/>
                    <a:pt x="4248" y="135"/>
                    <a:pt x="4236" y="407"/>
                  </a:cubicBezTo>
                  <a:cubicBezTo>
                    <a:pt x="4212" y="871"/>
                    <a:pt x="4200" y="1336"/>
                    <a:pt x="4188" y="1800"/>
                  </a:cubicBezTo>
                  <a:cubicBezTo>
                    <a:pt x="3736" y="1193"/>
                    <a:pt x="3176" y="681"/>
                    <a:pt x="2545" y="264"/>
                  </a:cubicBezTo>
                  <a:cubicBezTo>
                    <a:pt x="2477" y="219"/>
                    <a:pt x="2408" y="199"/>
                    <a:pt x="2341" y="199"/>
                  </a:cubicBezTo>
                  <a:cubicBezTo>
                    <a:pt x="2020" y="199"/>
                    <a:pt x="1759" y="653"/>
                    <a:pt x="2045" y="919"/>
                  </a:cubicBezTo>
                  <a:cubicBezTo>
                    <a:pt x="2605" y="1455"/>
                    <a:pt x="3105" y="2050"/>
                    <a:pt x="3533" y="2693"/>
                  </a:cubicBezTo>
                  <a:cubicBezTo>
                    <a:pt x="3771" y="3074"/>
                    <a:pt x="3926" y="3515"/>
                    <a:pt x="4140" y="3908"/>
                  </a:cubicBezTo>
                  <a:cubicBezTo>
                    <a:pt x="4117" y="5360"/>
                    <a:pt x="4105" y="6813"/>
                    <a:pt x="4105" y="8253"/>
                  </a:cubicBezTo>
                  <a:cubicBezTo>
                    <a:pt x="3938" y="8063"/>
                    <a:pt x="3783" y="7872"/>
                    <a:pt x="3640" y="7670"/>
                  </a:cubicBezTo>
                  <a:cubicBezTo>
                    <a:pt x="3105" y="6944"/>
                    <a:pt x="2521" y="6241"/>
                    <a:pt x="1938" y="5539"/>
                  </a:cubicBezTo>
                  <a:cubicBezTo>
                    <a:pt x="1872" y="5457"/>
                    <a:pt x="1789" y="5423"/>
                    <a:pt x="1705" y="5423"/>
                  </a:cubicBezTo>
                  <a:cubicBezTo>
                    <a:pt x="1458" y="5423"/>
                    <a:pt x="1206" y="5721"/>
                    <a:pt x="1366" y="5979"/>
                  </a:cubicBezTo>
                  <a:cubicBezTo>
                    <a:pt x="1866" y="6765"/>
                    <a:pt x="2354" y="7551"/>
                    <a:pt x="2890" y="8313"/>
                  </a:cubicBezTo>
                  <a:cubicBezTo>
                    <a:pt x="3271" y="8872"/>
                    <a:pt x="3628" y="9527"/>
                    <a:pt x="4105" y="10039"/>
                  </a:cubicBezTo>
                  <a:cubicBezTo>
                    <a:pt x="4105" y="11051"/>
                    <a:pt x="4117" y="12063"/>
                    <a:pt x="4129" y="13075"/>
                  </a:cubicBezTo>
                  <a:cubicBezTo>
                    <a:pt x="3688" y="12766"/>
                    <a:pt x="3236" y="12468"/>
                    <a:pt x="2819" y="12135"/>
                  </a:cubicBezTo>
                  <a:cubicBezTo>
                    <a:pt x="2176" y="11599"/>
                    <a:pt x="1604" y="10980"/>
                    <a:pt x="890" y="10527"/>
                  </a:cubicBezTo>
                  <a:cubicBezTo>
                    <a:pt x="812" y="10477"/>
                    <a:pt x="732" y="10455"/>
                    <a:pt x="656" y="10455"/>
                  </a:cubicBezTo>
                  <a:cubicBezTo>
                    <a:pt x="339" y="10455"/>
                    <a:pt x="86" y="10841"/>
                    <a:pt x="259" y="11158"/>
                  </a:cubicBezTo>
                  <a:cubicBezTo>
                    <a:pt x="711" y="11968"/>
                    <a:pt x="1438" y="12599"/>
                    <a:pt x="2128" y="13206"/>
                  </a:cubicBezTo>
                  <a:cubicBezTo>
                    <a:pt x="2676" y="13694"/>
                    <a:pt x="3283" y="14254"/>
                    <a:pt x="3938" y="14611"/>
                  </a:cubicBezTo>
                  <a:cubicBezTo>
                    <a:pt x="3962" y="14790"/>
                    <a:pt x="4033" y="14945"/>
                    <a:pt x="4140" y="15076"/>
                  </a:cubicBezTo>
                  <a:cubicBezTo>
                    <a:pt x="4164" y="16266"/>
                    <a:pt x="4188" y="17445"/>
                    <a:pt x="4200" y="18636"/>
                  </a:cubicBezTo>
                  <a:cubicBezTo>
                    <a:pt x="3974" y="18516"/>
                    <a:pt x="3748" y="18409"/>
                    <a:pt x="3557" y="18290"/>
                  </a:cubicBezTo>
                  <a:cubicBezTo>
                    <a:pt x="2664" y="17719"/>
                    <a:pt x="1819" y="17064"/>
                    <a:pt x="1033" y="16350"/>
                  </a:cubicBezTo>
                  <a:cubicBezTo>
                    <a:pt x="929" y="16256"/>
                    <a:pt x="814" y="16216"/>
                    <a:pt x="705" y="16216"/>
                  </a:cubicBezTo>
                  <a:cubicBezTo>
                    <a:pt x="325" y="16216"/>
                    <a:pt x="1" y="16689"/>
                    <a:pt x="342" y="17040"/>
                  </a:cubicBezTo>
                  <a:cubicBezTo>
                    <a:pt x="1081" y="17802"/>
                    <a:pt x="1878" y="18493"/>
                    <a:pt x="2724" y="19124"/>
                  </a:cubicBezTo>
                  <a:cubicBezTo>
                    <a:pt x="3116" y="19409"/>
                    <a:pt x="3676" y="19874"/>
                    <a:pt x="4236" y="20112"/>
                  </a:cubicBezTo>
                  <a:lnTo>
                    <a:pt x="4248" y="21041"/>
                  </a:lnTo>
                  <a:cubicBezTo>
                    <a:pt x="3247" y="20564"/>
                    <a:pt x="2164" y="20183"/>
                    <a:pt x="1176" y="19779"/>
                  </a:cubicBezTo>
                  <a:cubicBezTo>
                    <a:pt x="1128" y="19759"/>
                    <a:pt x="1082" y="19750"/>
                    <a:pt x="1038" y="19750"/>
                  </a:cubicBezTo>
                  <a:cubicBezTo>
                    <a:pt x="683" y="19750"/>
                    <a:pt x="504" y="20339"/>
                    <a:pt x="854" y="20541"/>
                  </a:cubicBezTo>
                  <a:cubicBezTo>
                    <a:pt x="1950" y="21183"/>
                    <a:pt x="3093" y="21934"/>
                    <a:pt x="4283" y="22469"/>
                  </a:cubicBezTo>
                  <a:cubicBezTo>
                    <a:pt x="4283" y="22696"/>
                    <a:pt x="4283" y="22922"/>
                    <a:pt x="4295" y="23136"/>
                  </a:cubicBezTo>
                  <a:cubicBezTo>
                    <a:pt x="4331" y="25124"/>
                    <a:pt x="4367" y="27113"/>
                    <a:pt x="4402" y="29089"/>
                  </a:cubicBezTo>
                  <a:cubicBezTo>
                    <a:pt x="4438" y="30685"/>
                    <a:pt x="4521" y="32280"/>
                    <a:pt x="4581" y="33875"/>
                  </a:cubicBezTo>
                  <a:cubicBezTo>
                    <a:pt x="4640" y="35388"/>
                    <a:pt x="4629" y="36923"/>
                    <a:pt x="4867" y="38424"/>
                  </a:cubicBezTo>
                  <a:cubicBezTo>
                    <a:pt x="4912" y="38680"/>
                    <a:pt x="5084" y="38787"/>
                    <a:pt x="5272" y="38787"/>
                  </a:cubicBezTo>
                  <a:cubicBezTo>
                    <a:pt x="5531" y="38787"/>
                    <a:pt x="5820" y="38584"/>
                    <a:pt x="5855" y="38281"/>
                  </a:cubicBezTo>
                  <a:cubicBezTo>
                    <a:pt x="6034" y="36709"/>
                    <a:pt x="5914" y="35090"/>
                    <a:pt x="5914" y="33506"/>
                  </a:cubicBezTo>
                  <a:cubicBezTo>
                    <a:pt x="5903" y="31923"/>
                    <a:pt x="5914" y="30316"/>
                    <a:pt x="5867" y="28720"/>
                  </a:cubicBezTo>
                  <a:cubicBezTo>
                    <a:pt x="5831" y="26887"/>
                    <a:pt x="5783" y="25041"/>
                    <a:pt x="5748" y="23208"/>
                  </a:cubicBezTo>
                  <a:lnTo>
                    <a:pt x="5736" y="22743"/>
                  </a:lnTo>
                  <a:cubicBezTo>
                    <a:pt x="5807" y="22660"/>
                    <a:pt x="5855" y="22565"/>
                    <a:pt x="5879" y="22457"/>
                  </a:cubicBezTo>
                  <a:cubicBezTo>
                    <a:pt x="6248" y="22243"/>
                    <a:pt x="6629" y="22041"/>
                    <a:pt x="6986" y="21803"/>
                  </a:cubicBezTo>
                  <a:cubicBezTo>
                    <a:pt x="7355" y="21576"/>
                    <a:pt x="7962" y="21338"/>
                    <a:pt x="8117" y="20898"/>
                  </a:cubicBezTo>
                  <a:cubicBezTo>
                    <a:pt x="8141" y="20814"/>
                    <a:pt x="8105" y="20719"/>
                    <a:pt x="8034" y="20671"/>
                  </a:cubicBezTo>
                  <a:cubicBezTo>
                    <a:pt x="7909" y="20585"/>
                    <a:pt x="7753" y="20550"/>
                    <a:pt x="7585" y="20550"/>
                  </a:cubicBezTo>
                  <a:cubicBezTo>
                    <a:pt x="7178" y="20550"/>
                    <a:pt x="6698" y="20751"/>
                    <a:pt x="6403" y="20886"/>
                  </a:cubicBezTo>
                  <a:cubicBezTo>
                    <a:pt x="6153" y="20993"/>
                    <a:pt x="5914" y="21136"/>
                    <a:pt x="5712" y="21314"/>
                  </a:cubicBezTo>
                  <a:lnTo>
                    <a:pt x="5700" y="20933"/>
                  </a:lnTo>
                  <a:cubicBezTo>
                    <a:pt x="5736" y="20922"/>
                    <a:pt x="5772" y="20898"/>
                    <a:pt x="5807" y="20874"/>
                  </a:cubicBezTo>
                  <a:cubicBezTo>
                    <a:pt x="6450" y="20362"/>
                    <a:pt x="7022" y="19790"/>
                    <a:pt x="7641" y="19255"/>
                  </a:cubicBezTo>
                  <a:cubicBezTo>
                    <a:pt x="8117" y="18838"/>
                    <a:pt x="8903" y="18374"/>
                    <a:pt x="9046" y="17719"/>
                  </a:cubicBezTo>
                  <a:cubicBezTo>
                    <a:pt x="9093" y="17564"/>
                    <a:pt x="8974" y="17409"/>
                    <a:pt x="8820" y="17409"/>
                  </a:cubicBezTo>
                  <a:cubicBezTo>
                    <a:pt x="8783" y="17405"/>
                    <a:pt x="8745" y="17403"/>
                    <a:pt x="8708" y="17403"/>
                  </a:cubicBezTo>
                  <a:cubicBezTo>
                    <a:pt x="8039" y="17403"/>
                    <a:pt x="7341" y="18087"/>
                    <a:pt x="6879" y="18493"/>
                  </a:cubicBezTo>
                  <a:cubicBezTo>
                    <a:pt x="6438" y="18874"/>
                    <a:pt x="6034" y="19302"/>
                    <a:pt x="5676" y="19767"/>
                  </a:cubicBezTo>
                  <a:lnTo>
                    <a:pt x="5664" y="19350"/>
                  </a:lnTo>
                  <a:cubicBezTo>
                    <a:pt x="5629" y="17802"/>
                    <a:pt x="5605" y="16254"/>
                    <a:pt x="5581" y="14706"/>
                  </a:cubicBezTo>
                  <a:cubicBezTo>
                    <a:pt x="6045" y="14206"/>
                    <a:pt x="6486" y="13683"/>
                    <a:pt x="6915" y="13159"/>
                  </a:cubicBezTo>
                  <a:cubicBezTo>
                    <a:pt x="7474" y="12480"/>
                    <a:pt x="7879" y="11706"/>
                    <a:pt x="8427" y="11016"/>
                  </a:cubicBezTo>
                  <a:cubicBezTo>
                    <a:pt x="8674" y="10713"/>
                    <a:pt x="8435" y="10327"/>
                    <a:pt x="8138" y="10327"/>
                  </a:cubicBezTo>
                  <a:cubicBezTo>
                    <a:pt x="8049" y="10327"/>
                    <a:pt x="7955" y="10362"/>
                    <a:pt x="7867" y="10444"/>
                  </a:cubicBezTo>
                  <a:cubicBezTo>
                    <a:pt x="7236" y="11051"/>
                    <a:pt x="6522" y="11551"/>
                    <a:pt x="5903" y="12135"/>
                  </a:cubicBezTo>
                  <a:cubicBezTo>
                    <a:pt x="5783" y="12254"/>
                    <a:pt x="5653" y="12373"/>
                    <a:pt x="5533" y="12492"/>
                  </a:cubicBezTo>
                  <a:cubicBezTo>
                    <a:pt x="5510" y="11599"/>
                    <a:pt x="5498" y="10706"/>
                    <a:pt x="5474" y="9813"/>
                  </a:cubicBezTo>
                  <a:cubicBezTo>
                    <a:pt x="5545" y="9777"/>
                    <a:pt x="5605" y="9730"/>
                    <a:pt x="5653" y="9670"/>
                  </a:cubicBezTo>
                  <a:cubicBezTo>
                    <a:pt x="6010" y="9218"/>
                    <a:pt x="6295" y="8741"/>
                    <a:pt x="6629" y="8277"/>
                  </a:cubicBezTo>
                  <a:cubicBezTo>
                    <a:pt x="6962" y="7813"/>
                    <a:pt x="7331" y="7348"/>
                    <a:pt x="7641" y="6836"/>
                  </a:cubicBezTo>
                  <a:cubicBezTo>
                    <a:pt x="7856" y="6486"/>
                    <a:pt x="7557" y="6183"/>
                    <a:pt x="7234" y="6183"/>
                  </a:cubicBezTo>
                  <a:cubicBezTo>
                    <a:pt x="7128" y="6183"/>
                    <a:pt x="7020" y="6216"/>
                    <a:pt x="6926" y="6289"/>
                  </a:cubicBezTo>
                  <a:cubicBezTo>
                    <a:pt x="6343" y="6765"/>
                    <a:pt x="5831" y="7313"/>
                    <a:pt x="5414" y="7932"/>
                  </a:cubicBezTo>
                  <a:cubicBezTo>
                    <a:pt x="5367" y="6646"/>
                    <a:pt x="5319" y="5348"/>
                    <a:pt x="5260" y="4062"/>
                  </a:cubicBezTo>
                  <a:cubicBezTo>
                    <a:pt x="5522" y="3765"/>
                    <a:pt x="5724" y="3407"/>
                    <a:pt x="5950" y="3110"/>
                  </a:cubicBezTo>
                  <a:cubicBezTo>
                    <a:pt x="6284" y="2681"/>
                    <a:pt x="6581" y="2217"/>
                    <a:pt x="6843" y="1741"/>
                  </a:cubicBezTo>
                  <a:cubicBezTo>
                    <a:pt x="7003" y="1466"/>
                    <a:pt x="6773" y="1191"/>
                    <a:pt x="6523" y="1191"/>
                  </a:cubicBezTo>
                  <a:cubicBezTo>
                    <a:pt x="6437" y="1191"/>
                    <a:pt x="6348" y="1224"/>
                    <a:pt x="6272" y="1300"/>
                  </a:cubicBezTo>
                  <a:cubicBezTo>
                    <a:pt x="5879" y="1681"/>
                    <a:pt x="5522" y="2086"/>
                    <a:pt x="5188" y="2526"/>
                  </a:cubicBezTo>
                  <a:cubicBezTo>
                    <a:pt x="5152" y="1824"/>
                    <a:pt x="5105" y="1110"/>
                    <a:pt x="5069" y="407"/>
                  </a:cubicBezTo>
                  <a:cubicBezTo>
                    <a:pt x="5051" y="138"/>
                    <a:pt x="4847" y="1"/>
                    <a:pt x="4645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461567" y="4951682"/>
              <a:ext cx="340168" cy="224327"/>
            </a:xfrm>
            <a:custGeom>
              <a:rect b="b" l="l" r="r" t="t"/>
              <a:pathLst>
                <a:path extrusionOk="0" h="7002" w="10478">
                  <a:moveTo>
                    <a:pt x="5979" y="1"/>
                  </a:moveTo>
                  <a:cubicBezTo>
                    <a:pt x="5588" y="1"/>
                    <a:pt x="5183" y="212"/>
                    <a:pt x="4929" y="548"/>
                  </a:cubicBezTo>
                  <a:cubicBezTo>
                    <a:pt x="4572" y="1000"/>
                    <a:pt x="4298" y="1512"/>
                    <a:pt x="4120" y="2060"/>
                  </a:cubicBezTo>
                  <a:cubicBezTo>
                    <a:pt x="3620" y="2691"/>
                    <a:pt x="2977" y="3191"/>
                    <a:pt x="2262" y="3536"/>
                  </a:cubicBezTo>
                  <a:cubicBezTo>
                    <a:pt x="1465" y="3917"/>
                    <a:pt x="619" y="4334"/>
                    <a:pt x="286" y="5203"/>
                  </a:cubicBezTo>
                  <a:cubicBezTo>
                    <a:pt x="0" y="5941"/>
                    <a:pt x="143" y="6561"/>
                    <a:pt x="512" y="7001"/>
                  </a:cubicBezTo>
                  <a:cubicBezTo>
                    <a:pt x="512" y="6739"/>
                    <a:pt x="607" y="6477"/>
                    <a:pt x="786" y="6287"/>
                  </a:cubicBezTo>
                  <a:cubicBezTo>
                    <a:pt x="738" y="6156"/>
                    <a:pt x="786" y="6013"/>
                    <a:pt x="905" y="5930"/>
                  </a:cubicBezTo>
                  <a:cubicBezTo>
                    <a:pt x="2227" y="4882"/>
                    <a:pt x="4144" y="4048"/>
                    <a:pt x="5810" y="3703"/>
                  </a:cubicBezTo>
                  <a:cubicBezTo>
                    <a:pt x="6108" y="3640"/>
                    <a:pt x="6421" y="3605"/>
                    <a:pt x="6734" y="3605"/>
                  </a:cubicBezTo>
                  <a:cubicBezTo>
                    <a:pt x="7310" y="3605"/>
                    <a:pt x="7889" y="3723"/>
                    <a:pt x="8382" y="4001"/>
                  </a:cubicBezTo>
                  <a:cubicBezTo>
                    <a:pt x="9120" y="4001"/>
                    <a:pt x="9763" y="4596"/>
                    <a:pt x="10085" y="5370"/>
                  </a:cubicBezTo>
                  <a:cubicBezTo>
                    <a:pt x="10097" y="5430"/>
                    <a:pt x="10121" y="5489"/>
                    <a:pt x="10132" y="5549"/>
                  </a:cubicBezTo>
                  <a:cubicBezTo>
                    <a:pt x="10394" y="5299"/>
                    <a:pt x="10478" y="4918"/>
                    <a:pt x="10335" y="4584"/>
                  </a:cubicBezTo>
                  <a:cubicBezTo>
                    <a:pt x="10240" y="4334"/>
                    <a:pt x="10097" y="4108"/>
                    <a:pt x="9918" y="3906"/>
                  </a:cubicBezTo>
                  <a:cubicBezTo>
                    <a:pt x="9882" y="3834"/>
                    <a:pt x="9835" y="3763"/>
                    <a:pt x="9799" y="3691"/>
                  </a:cubicBezTo>
                  <a:cubicBezTo>
                    <a:pt x="9501" y="3286"/>
                    <a:pt x="9085" y="2965"/>
                    <a:pt x="8620" y="2798"/>
                  </a:cubicBezTo>
                  <a:lnTo>
                    <a:pt x="8489" y="2679"/>
                  </a:lnTo>
                  <a:cubicBezTo>
                    <a:pt x="7835" y="2048"/>
                    <a:pt x="7287" y="1334"/>
                    <a:pt x="6858" y="548"/>
                  </a:cubicBezTo>
                  <a:cubicBezTo>
                    <a:pt x="6652" y="164"/>
                    <a:pt x="6321" y="1"/>
                    <a:pt x="597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477799" y="5067049"/>
              <a:ext cx="315040" cy="141766"/>
            </a:xfrm>
            <a:custGeom>
              <a:rect b="b" l="l" r="r" t="t"/>
              <a:pathLst>
                <a:path extrusionOk="0" h="4425" w="9704">
                  <a:moveTo>
                    <a:pt x="6205" y="1"/>
                  </a:moveTo>
                  <a:cubicBezTo>
                    <a:pt x="5897" y="1"/>
                    <a:pt x="5591" y="33"/>
                    <a:pt x="5299" y="90"/>
                  </a:cubicBezTo>
                  <a:cubicBezTo>
                    <a:pt x="3632" y="447"/>
                    <a:pt x="1727" y="1281"/>
                    <a:pt x="393" y="2329"/>
                  </a:cubicBezTo>
                  <a:cubicBezTo>
                    <a:pt x="274" y="2412"/>
                    <a:pt x="227" y="2555"/>
                    <a:pt x="274" y="2686"/>
                  </a:cubicBezTo>
                  <a:cubicBezTo>
                    <a:pt x="96" y="2876"/>
                    <a:pt x="0" y="3138"/>
                    <a:pt x="0" y="3400"/>
                  </a:cubicBezTo>
                  <a:cubicBezTo>
                    <a:pt x="0" y="3906"/>
                    <a:pt x="350" y="4424"/>
                    <a:pt x="967" y="4424"/>
                  </a:cubicBezTo>
                  <a:cubicBezTo>
                    <a:pt x="974" y="4424"/>
                    <a:pt x="981" y="4424"/>
                    <a:pt x="989" y="4424"/>
                  </a:cubicBezTo>
                  <a:cubicBezTo>
                    <a:pt x="2203" y="4412"/>
                    <a:pt x="3417" y="4317"/>
                    <a:pt x="4620" y="4138"/>
                  </a:cubicBezTo>
                  <a:cubicBezTo>
                    <a:pt x="4513" y="3364"/>
                    <a:pt x="4501" y="2579"/>
                    <a:pt x="4608" y="1793"/>
                  </a:cubicBezTo>
                  <a:cubicBezTo>
                    <a:pt x="4654" y="1512"/>
                    <a:pt x="4904" y="1374"/>
                    <a:pt x="5158" y="1374"/>
                  </a:cubicBezTo>
                  <a:cubicBezTo>
                    <a:pt x="5366" y="1374"/>
                    <a:pt x="5577" y="1467"/>
                    <a:pt x="5680" y="1650"/>
                  </a:cubicBezTo>
                  <a:cubicBezTo>
                    <a:pt x="6037" y="2329"/>
                    <a:pt x="6287" y="3043"/>
                    <a:pt x="6442" y="3793"/>
                  </a:cubicBezTo>
                  <a:cubicBezTo>
                    <a:pt x="6930" y="3686"/>
                    <a:pt x="7418" y="3567"/>
                    <a:pt x="7906" y="3424"/>
                  </a:cubicBezTo>
                  <a:cubicBezTo>
                    <a:pt x="8025" y="3400"/>
                    <a:pt x="8144" y="3364"/>
                    <a:pt x="8251" y="3317"/>
                  </a:cubicBezTo>
                  <a:cubicBezTo>
                    <a:pt x="8430" y="3269"/>
                    <a:pt x="8597" y="3222"/>
                    <a:pt x="8763" y="3174"/>
                  </a:cubicBezTo>
                  <a:cubicBezTo>
                    <a:pt x="9251" y="3019"/>
                    <a:pt x="9704" y="2483"/>
                    <a:pt x="9609" y="1936"/>
                  </a:cubicBezTo>
                  <a:cubicBezTo>
                    <a:pt x="9609" y="1876"/>
                    <a:pt x="9585" y="1817"/>
                    <a:pt x="9573" y="1769"/>
                  </a:cubicBezTo>
                  <a:cubicBezTo>
                    <a:pt x="9263" y="983"/>
                    <a:pt x="8609" y="400"/>
                    <a:pt x="7870" y="388"/>
                  </a:cubicBezTo>
                  <a:cubicBezTo>
                    <a:pt x="7372" y="115"/>
                    <a:pt x="6787" y="1"/>
                    <a:pt x="620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623892" y="5111293"/>
              <a:ext cx="105187" cy="322874"/>
            </a:xfrm>
            <a:custGeom>
              <a:rect b="b" l="l" r="r" t="t"/>
              <a:pathLst>
                <a:path extrusionOk="0" h="10078" w="3240">
                  <a:moveTo>
                    <a:pt x="668" y="0"/>
                  </a:moveTo>
                  <a:cubicBezTo>
                    <a:pt x="410" y="0"/>
                    <a:pt x="154" y="141"/>
                    <a:pt x="108" y="424"/>
                  </a:cubicBezTo>
                  <a:cubicBezTo>
                    <a:pt x="1" y="1210"/>
                    <a:pt x="13" y="1995"/>
                    <a:pt x="132" y="2769"/>
                  </a:cubicBezTo>
                  <a:cubicBezTo>
                    <a:pt x="239" y="3662"/>
                    <a:pt x="429" y="4543"/>
                    <a:pt x="560" y="5400"/>
                  </a:cubicBezTo>
                  <a:cubicBezTo>
                    <a:pt x="691" y="6222"/>
                    <a:pt x="834" y="7044"/>
                    <a:pt x="977" y="7865"/>
                  </a:cubicBezTo>
                  <a:cubicBezTo>
                    <a:pt x="1132" y="8734"/>
                    <a:pt x="1132" y="9425"/>
                    <a:pt x="1846" y="9972"/>
                  </a:cubicBezTo>
                  <a:cubicBezTo>
                    <a:pt x="1946" y="10046"/>
                    <a:pt x="2057" y="10078"/>
                    <a:pt x="2170" y="10078"/>
                  </a:cubicBezTo>
                  <a:cubicBezTo>
                    <a:pt x="2422" y="10078"/>
                    <a:pt x="2679" y="9920"/>
                    <a:pt x="2811" y="9722"/>
                  </a:cubicBezTo>
                  <a:cubicBezTo>
                    <a:pt x="3239" y="9068"/>
                    <a:pt x="3001" y="8437"/>
                    <a:pt x="2882" y="7710"/>
                  </a:cubicBezTo>
                  <a:cubicBezTo>
                    <a:pt x="2727" y="6829"/>
                    <a:pt x="2585" y="5948"/>
                    <a:pt x="2418" y="5079"/>
                  </a:cubicBezTo>
                  <a:cubicBezTo>
                    <a:pt x="2251" y="4222"/>
                    <a:pt x="2132" y="3317"/>
                    <a:pt x="1942" y="2436"/>
                  </a:cubicBezTo>
                  <a:cubicBezTo>
                    <a:pt x="1787" y="1686"/>
                    <a:pt x="1537" y="959"/>
                    <a:pt x="1191" y="281"/>
                  </a:cubicBezTo>
                  <a:cubicBezTo>
                    <a:pt x="1090" y="94"/>
                    <a:pt x="878" y="0"/>
                    <a:pt x="66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040626" y="4493802"/>
              <a:ext cx="275628" cy="166082"/>
            </a:xfrm>
            <a:custGeom>
              <a:rect b="b" l="l" r="r" t="t"/>
              <a:pathLst>
                <a:path extrusionOk="0" h="5184" w="8490">
                  <a:moveTo>
                    <a:pt x="5631" y="1"/>
                  </a:moveTo>
                  <a:cubicBezTo>
                    <a:pt x="5381" y="1"/>
                    <a:pt x="5121" y="90"/>
                    <a:pt x="4918" y="255"/>
                  </a:cubicBezTo>
                  <a:cubicBezTo>
                    <a:pt x="4560" y="552"/>
                    <a:pt x="4239" y="898"/>
                    <a:pt x="3989" y="1303"/>
                  </a:cubicBezTo>
                  <a:cubicBezTo>
                    <a:pt x="3477" y="1707"/>
                    <a:pt x="2882" y="1981"/>
                    <a:pt x="2239" y="2124"/>
                  </a:cubicBezTo>
                  <a:cubicBezTo>
                    <a:pt x="1548" y="2267"/>
                    <a:pt x="798" y="2434"/>
                    <a:pt x="369" y="3065"/>
                  </a:cubicBezTo>
                  <a:cubicBezTo>
                    <a:pt x="0" y="3600"/>
                    <a:pt x="0" y="4101"/>
                    <a:pt x="215" y="4529"/>
                  </a:cubicBezTo>
                  <a:cubicBezTo>
                    <a:pt x="262" y="4315"/>
                    <a:pt x="381" y="4136"/>
                    <a:pt x="560" y="4017"/>
                  </a:cubicBezTo>
                  <a:cubicBezTo>
                    <a:pt x="548" y="3898"/>
                    <a:pt x="619" y="3791"/>
                    <a:pt x="715" y="3755"/>
                  </a:cubicBezTo>
                  <a:cubicBezTo>
                    <a:pt x="1909" y="3203"/>
                    <a:pt x="3466" y="2907"/>
                    <a:pt x="4800" y="2907"/>
                  </a:cubicBezTo>
                  <a:cubicBezTo>
                    <a:pt x="4875" y="2907"/>
                    <a:pt x="4950" y="2908"/>
                    <a:pt x="5025" y="2910"/>
                  </a:cubicBezTo>
                  <a:cubicBezTo>
                    <a:pt x="5727" y="2934"/>
                    <a:pt x="6489" y="3160"/>
                    <a:pt x="7001" y="3636"/>
                  </a:cubicBezTo>
                  <a:cubicBezTo>
                    <a:pt x="7585" y="3779"/>
                    <a:pt x="7989" y="4362"/>
                    <a:pt x="8085" y="5041"/>
                  </a:cubicBezTo>
                  <a:cubicBezTo>
                    <a:pt x="8097" y="5089"/>
                    <a:pt x="8097" y="5136"/>
                    <a:pt x="8085" y="5184"/>
                  </a:cubicBezTo>
                  <a:cubicBezTo>
                    <a:pt x="8347" y="5053"/>
                    <a:pt x="8489" y="4767"/>
                    <a:pt x="8454" y="4482"/>
                  </a:cubicBezTo>
                  <a:cubicBezTo>
                    <a:pt x="8418" y="4267"/>
                    <a:pt x="8347" y="4053"/>
                    <a:pt x="8251" y="3862"/>
                  </a:cubicBezTo>
                  <a:cubicBezTo>
                    <a:pt x="8228" y="3803"/>
                    <a:pt x="8216" y="3731"/>
                    <a:pt x="8192" y="3672"/>
                  </a:cubicBezTo>
                  <a:cubicBezTo>
                    <a:pt x="8025" y="3291"/>
                    <a:pt x="7763" y="2969"/>
                    <a:pt x="7418" y="2743"/>
                  </a:cubicBezTo>
                  <a:cubicBezTo>
                    <a:pt x="7394" y="2708"/>
                    <a:pt x="7370" y="2660"/>
                    <a:pt x="7346" y="2624"/>
                  </a:cubicBezTo>
                  <a:cubicBezTo>
                    <a:pt x="6954" y="2005"/>
                    <a:pt x="6656" y="1338"/>
                    <a:pt x="6454" y="624"/>
                  </a:cubicBezTo>
                  <a:cubicBezTo>
                    <a:pt x="6340" y="193"/>
                    <a:pt x="5996" y="1"/>
                    <a:pt x="563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043320" y="4587288"/>
              <a:ext cx="260175" cy="101206"/>
            </a:xfrm>
            <a:custGeom>
              <a:rect b="b" l="l" r="r" t="t"/>
              <a:pathLst>
                <a:path extrusionOk="0" h="3159" w="8014">
                  <a:moveTo>
                    <a:pt x="4716" y="1"/>
                  </a:moveTo>
                  <a:cubicBezTo>
                    <a:pt x="3382" y="1"/>
                    <a:pt x="1826" y="297"/>
                    <a:pt x="632" y="837"/>
                  </a:cubicBezTo>
                  <a:cubicBezTo>
                    <a:pt x="536" y="885"/>
                    <a:pt x="465" y="992"/>
                    <a:pt x="477" y="1099"/>
                  </a:cubicBezTo>
                  <a:cubicBezTo>
                    <a:pt x="298" y="1218"/>
                    <a:pt x="179" y="1409"/>
                    <a:pt x="132" y="1611"/>
                  </a:cubicBezTo>
                  <a:cubicBezTo>
                    <a:pt x="1" y="2064"/>
                    <a:pt x="275" y="2516"/>
                    <a:pt x="727" y="2611"/>
                  </a:cubicBezTo>
                  <a:cubicBezTo>
                    <a:pt x="1691" y="2838"/>
                    <a:pt x="2668" y="2992"/>
                    <a:pt x="3656" y="3076"/>
                  </a:cubicBezTo>
                  <a:cubicBezTo>
                    <a:pt x="3715" y="2445"/>
                    <a:pt x="3858" y="1814"/>
                    <a:pt x="4085" y="1218"/>
                  </a:cubicBezTo>
                  <a:cubicBezTo>
                    <a:pt x="4151" y="1049"/>
                    <a:pt x="4304" y="975"/>
                    <a:pt x="4466" y="975"/>
                  </a:cubicBezTo>
                  <a:cubicBezTo>
                    <a:pt x="4678" y="975"/>
                    <a:pt x="4905" y="1104"/>
                    <a:pt x="4966" y="1314"/>
                  </a:cubicBezTo>
                  <a:cubicBezTo>
                    <a:pt x="5108" y="1909"/>
                    <a:pt x="5180" y="2540"/>
                    <a:pt x="5156" y="3159"/>
                  </a:cubicBezTo>
                  <a:cubicBezTo>
                    <a:pt x="5561" y="3159"/>
                    <a:pt x="5978" y="3159"/>
                    <a:pt x="6382" y="3135"/>
                  </a:cubicBezTo>
                  <a:cubicBezTo>
                    <a:pt x="6410" y="3139"/>
                    <a:pt x="6439" y="3140"/>
                    <a:pt x="6469" y="3140"/>
                  </a:cubicBezTo>
                  <a:cubicBezTo>
                    <a:pt x="6539" y="3140"/>
                    <a:pt x="6613" y="3132"/>
                    <a:pt x="6680" y="3123"/>
                  </a:cubicBezTo>
                  <a:cubicBezTo>
                    <a:pt x="6835" y="3123"/>
                    <a:pt x="6966" y="3111"/>
                    <a:pt x="7109" y="3099"/>
                  </a:cubicBezTo>
                  <a:cubicBezTo>
                    <a:pt x="7525" y="3064"/>
                    <a:pt x="7990" y="2730"/>
                    <a:pt x="8014" y="2278"/>
                  </a:cubicBezTo>
                  <a:cubicBezTo>
                    <a:pt x="8014" y="2230"/>
                    <a:pt x="8014" y="2183"/>
                    <a:pt x="8002" y="2135"/>
                  </a:cubicBezTo>
                  <a:cubicBezTo>
                    <a:pt x="7906" y="1456"/>
                    <a:pt x="7502" y="873"/>
                    <a:pt x="6918" y="718"/>
                  </a:cubicBezTo>
                  <a:cubicBezTo>
                    <a:pt x="6406" y="242"/>
                    <a:pt x="5644" y="16"/>
                    <a:pt x="4942" y="4"/>
                  </a:cubicBezTo>
                  <a:cubicBezTo>
                    <a:pt x="4867" y="2"/>
                    <a:pt x="4792" y="1"/>
                    <a:pt x="471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6146916" y="4618492"/>
              <a:ext cx="64573" cy="265495"/>
            </a:xfrm>
            <a:custGeom>
              <a:rect b="b" l="l" r="r" t="t"/>
              <a:pathLst>
                <a:path extrusionOk="0" h="8287" w="1989">
                  <a:moveTo>
                    <a:pt x="1271" y="1"/>
                  </a:moveTo>
                  <a:cubicBezTo>
                    <a:pt x="1110" y="1"/>
                    <a:pt x="953" y="75"/>
                    <a:pt x="882" y="244"/>
                  </a:cubicBezTo>
                  <a:cubicBezTo>
                    <a:pt x="655" y="840"/>
                    <a:pt x="513" y="1471"/>
                    <a:pt x="453" y="2102"/>
                  </a:cubicBezTo>
                  <a:cubicBezTo>
                    <a:pt x="382" y="2828"/>
                    <a:pt x="358" y="3566"/>
                    <a:pt x="310" y="4269"/>
                  </a:cubicBezTo>
                  <a:cubicBezTo>
                    <a:pt x="251" y="4947"/>
                    <a:pt x="215" y="5614"/>
                    <a:pt x="179" y="6293"/>
                  </a:cubicBezTo>
                  <a:cubicBezTo>
                    <a:pt x="132" y="7007"/>
                    <a:pt x="1" y="7555"/>
                    <a:pt x="477" y="8126"/>
                  </a:cubicBezTo>
                  <a:cubicBezTo>
                    <a:pt x="563" y="8240"/>
                    <a:pt x="696" y="8287"/>
                    <a:pt x="834" y="8287"/>
                  </a:cubicBezTo>
                  <a:cubicBezTo>
                    <a:pt x="999" y="8287"/>
                    <a:pt x="1170" y="8218"/>
                    <a:pt x="1275" y="8114"/>
                  </a:cubicBezTo>
                  <a:cubicBezTo>
                    <a:pt x="1739" y="7674"/>
                    <a:pt x="1679" y="7126"/>
                    <a:pt x="1715" y="6531"/>
                  </a:cubicBezTo>
                  <a:cubicBezTo>
                    <a:pt x="1763" y="5804"/>
                    <a:pt x="1810" y="5078"/>
                    <a:pt x="1846" y="4364"/>
                  </a:cubicBezTo>
                  <a:cubicBezTo>
                    <a:pt x="1882" y="3661"/>
                    <a:pt x="1953" y="2911"/>
                    <a:pt x="1965" y="2185"/>
                  </a:cubicBezTo>
                  <a:cubicBezTo>
                    <a:pt x="1989" y="1554"/>
                    <a:pt x="1917" y="935"/>
                    <a:pt x="1763" y="340"/>
                  </a:cubicBezTo>
                  <a:cubicBezTo>
                    <a:pt x="1708" y="130"/>
                    <a:pt x="1485" y="1"/>
                    <a:pt x="127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6561299" y="3922253"/>
              <a:ext cx="215308" cy="187612"/>
            </a:xfrm>
            <a:custGeom>
              <a:rect b="b" l="l" r="r" t="t"/>
              <a:pathLst>
                <a:path extrusionOk="0" h="5856" w="6632">
                  <a:moveTo>
                    <a:pt x="3500" y="0"/>
                  </a:moveTo>
                  <a:cubicBezTo>
                    <a:pt x="3236" y="0"/>
                    <a:pt x="2951" y="70"/>
                    <a:pt x="2643" y="224"/>
                  </a:cubicBezTo>
                  <a:cubicBezTo>
                    <a:pt x="1607" y="736"/>
                    <a:pt x="988" y="2010"/>
                    <a:pt x="583" y="3033"/>
                  </a:cubicBezTo>
                  <a:cubicBezTo>
                    <a:pt x="250" y="3903"/>
                    <a:pt x="48" y="4819"/>
                    <a:pt x="0" y="5760"/>
                  </a:cubicBezTo>
                  <a:cubicBezTo>
                    <a:pt x="583" y="5177"/>
                    <a:pt x="1560" y="4891"/>
                    <a:pt x="2274" y="4796"/>
                  </a:cubicBezTo>
                  <a:cubicBezTo>
                    <a:pt x="2577" y="4756"/>
                    <a:pt x="2881" y="4736"/>
                    <a:pt x="3185" y="4736"/>
                  </a:cubicBezTo>
                  <a:cubicBezTo>
                    <a:pt x="4253" y="4736"/>
                    <a:pt x="5313" y="4980"/>
                    <a:pt x="6287" y="5462"/>
                  </a:cubicBezTo>
                  <a:cubicBezTo>
                    <a:pt x="6394" y="5522"/>
                    <a:pt x="6489" y="5617"/>
                    <a:pt x="6537" y="5736"/>
                  </a:cubicBezTo>
                  <a:cubicBezTo>
                    <a:pt x="6572" y="5772"/>
                    <a:pt x="6596" y="5808"/>
                    <a:pt x="6632" y="5855"/>
                  </a:cubicBezTo>
                  <a:cubicBezTo>
                    <a:pt x="6572" y="4962"/>
                    <a:pt x="6358" y="3724"/>
                    <a:pt x="5882" y="2724"/>
                  </a:cubicBezTo>
                  <a:cubicBezTo>
                    <a:pt x="5398" y="1311"/>
                    <a:pt x="4647" y="0"/>
                    <a:pt x="350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545424" y="4073983"/>
              <a:ext cx="238553" cy="115591"/>
            </a:xfrm>
            <a:custGeom>
              <a:rect b="b" l="l" r="r" t="t"/>
              <a:pathLst>
                <a:path extrusionOk="0" h="3608" w="7348">
                  <a:moveTo>
                    <a:pt x="3674" y="0"/>
                  </a:moveTo>
                  <a:cubicBezTo>
                    <a:pt x="3370" y="0"/>
                    <a:pt x="3066" y="20"/>
                    <a:pt x="2763" y="60"/>
                  </a:cubicBezTo>
                  <a:cubicBezTo>
                    <a:pt x="2049" y="155"/>
                    <a:pt x="1061" y="441"/>
                    <a:pt x="489" y="1024"/>
                  </a:cubicBezTo>
                  <a:cubicBezTo>
                    <a:pt x="191" y="1298"/>
                    <a:pt x="13" y="1691"/>
                    <a:pt x="13" y="2096"/>
                  </a:cubicBezTo>
                  <a:cubicBezTo>
                    <a:pt x="1" y="3489"/>
                    <a:pt x="1965" y="3596"/>
                    <a:pt x="2977" y="3608"/>
                  </a:cubicBezTo>
                  <a:lnTo>
                    <a:pt x="3049" y="3608"/>
                  </a:lnTo>
                  <a:cubicBezTo>
                    <a:pt x="3049" y="2774"/>
                    <a:pt x="3144" y="1941"/>
                    <a:pt x="3311" y="1131"/>
                  </a:cubicBezTo>
                  <a:cubicBezTo>
                    <a:pt x="3375" y="856"/>
                    <a:pt x="3604" y="725"/>
                    <a:pt x="3838" y="725"/>
                  </a:cubicBezTo>
                  <a:cubicBezTo>
                    <a:pt x="4080" y="725"/>
                    <a:pt x="4328" y="865"/>
                    <a:pt x="4406" y="1131"/>
                  </a:cubicBezTo>
                  <a:cubicBezTo>
                    <a:pt x="4597" y="1881"/>
                    <a:pt x="4740" y="2655"/>
                    <a:pt x="4811" y="3429"/>
                  </a:cubicBezTo>
                  <a:cubicBezTo>
                    <a:pt x="5752" y="3227"/>
                    <a:pt x="6668" y="2834"/>
                    <a:pt x="7145" y="2119"/>
                  </a:cubicBezTo>
                  <a:cubicBezTo>
                    <a:pt x="7347" y="1810"/>
                    <a:pt x="7335" y="1405"/>
                    <a:pt x="7121" y="1119"/>
                  </a:cubicBezTo>
                  <a:cubicBezTo>
                    <a:pt x="7085" y="1072"/>
                    <a:pt x="7061" y="1036"/>
                    <a:pt x="7026" y="1000"/>
                  </a:cubicBezTo>
                  <a:cubicBezTo>
                    <a:pt x="6978" y="881"/>
                    <a:pt x="6883" y="786"/>
                    <a:pt x="6776" y="726"/>
                  </a:cubicBezTo>
                  <a:cubicBezTo>
                    <a:pt x="5802" y="244"/>
                    <a:pt x="4742" y="0"/>
                    <a:pt x="367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6640124" y="4097178"/>
              <a:ext cx="80838" cy="239288"/>
            </a:xfrm>
            <a:custGeom>
              <a:rect b="b" l="l" r="r" t="t"/>
              <a:pathLst>
                <a:path extrusionOk="0" h="7469" w="2490">
                  <a:moveTo>
                    <a:pt x="921" y="1"/>
                  </a:moveTo>
                  <a:cubicBezTo>
                    <a:pt x="687" y="1"/>
                    <a:pt x="458" y="132"/>
                    <a:pt x="394" y="407"/>
                  </a:cubicBezTo>
                  <a:cubicBezTo>
                    <a:pt x="227" y="1217"/>
                    <a:pt x="132" y="2050"/>
                    <a:pt x="132" y="2884"/>
                  </a:cubicBezTo>
                  <a:cubicBezTo>
                    <a:pt x="120" y="3265"/>
                    <a:pt x="132" y="3658"/>
                    <a:pt x="144" y="4050"/>
                  </a:cubicBezTo>
                  <a:cubicBezTo>
                    <a:pt x="180" y="5086"/>
                    <a:pt x="1" y="6503"/>
                    <a:pt x="822" y="7277"/>
                  </a:cubicBezTo>
                  <a:cubicBezTo>
                    <a:pt x="959" y="7409"/>
                    <a:pt x="1116" y="7469"/>
                    <a:pt x="1270" y="7469"/>
                  </a:cubicBezTo>
                  <a:cubicBezTo>
                    <a:pt x="1493" y="7469"/>
                    <a:pt x="1711" y="7345"/>
                    <a:pt x="1858" y="7134"/>
                  </a:cubicBezTo>
                  <a:cubicBezTo>
                    <a:pt x="2489" y="6277"/>
                    <a:pt x="2085" y="4860"/>
                    <a:pt x="2013" y="3860"/>
                  </a:cubicBezTo>
                  <a:cubicBezTo>
                    <a:pt x="1977" y="3479"/>
                    <a:pt x="1942" y="3086"/>
                    <a:pt x="1894" y="2705"/>
                  </a:cubicBezTo>
                  <a:cubicBezTo>
                    <a:pt x="1823" y="1931"/>
                    <a:pt x="1680" y="1157"/>
                    <a:pt x="1489" y="407"/>
                  </a:cubicBezTo>
                  <a:cubicBezTo>
                    <a:pt x="1411" y="141"/>
                    <a:pt x="1163" y="1"/>
                    <a:pt x="92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5667603" y="4480058"/>
              <a:ext cx="129925" cy="113092"/>
            </a:xfrm>
            <a:custGeom>
              <a:rect b="b" l="l" r="r" t="t"/>
              <a:pathLst>
                <a:path extrusionOk="0" h="3530" w="4002">
                  <a:moveTo>
                    <a:pt x="2123" y="0"/>
                  </a:moveTo>
                  <a:cubicBezTo>
                    <a:pt x="1964" y="0"/>
                    <a:pt x="1793" y="43"/>
                    <a:pt x="1608" y="136"/>
                  </a:cubicBezTo>
                  <a:cubicBezTo>
                    <a:pt x="977" y="446"/>
                    <a:pt x="596" y="1208"/>
                    <a:pt x="358" y="1827"/>
                  </a:cubicBezTo>
                  <a:cubicBezTo>
                    <a:pt x="156" y="2351"/>
                    <a:pt x="37" y="2910"/>
                    <a:pt x="1" y="3470"/>
                  </a:cubicBezTo>
                  <a:cubicBezTo>
                    <a:pt x="358" y="3125"/>
                    <a:pt x="953" y="2946"/>
                    <a:pt x="1382" y="2886"/>
                  </a:cubicBezTo>
                  <a:cubicBezTo>
                    <a:pt x="1560" y="2863"/>
                    <a:pt x="1739" y="2852"/>
                    <a:pt x="1918" y="2852"/>
                  </a:cubicBezTo>
                  <a:cubicBezTo>
                    <a:pt x="2565" y="2852"/>
                    <a:pt x="3211" y="3002"/>
                    <a:pt x="3799" y="3291"/>
                  </a:cubicBezTo>
                  <a:cubicBezTo>
                    <a:pt x="3870" y="3327"/>
                    <a:pt x="3918" y="3387"/>
                    <a:pt x="3942" y="3458"/>
                  </a:cubicBezTo>
                  <a:cubicBezTo>
                    <a:pt x="3966" y="3482"/>
                    <a:pt x="3977" y="3506"/>
                    <a:pt x="4001" y="3529"/>
                  </a:cubicBezTo>
                  <a:cubicBezTo>
                    <a:pt x="3966" y="2875"/>
                    <a:pt x="3811" y="2244"/>
                    <a:pt x="3549" y="1648"/>
                  </a:cubicBezTo>
                  <a:cubicBezTo>
                    <a:pt x="3259" y="797"/>
                    <a:pt x="2811" y="0"/>
                    <a:pt x="212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658350" y="4571397"/>
              <a:ext cx="143820" cy="69810"/>
            </a:xfrm>
            <a:custGeom>
              <a:rect b="b" l="l" r="r" t="t"/>
              <a:pathLst>
                <a:path extrusionOk="0" h="2179" w="4430">
                  <a:moveTo>
                    <a:pt x="2203" y="1"/>
                  </a:moveTo>
                  <a:cubicBezTo>
                    <a:pt x="2024" y="1"/>
                    <a:pt x="1845" y="12"/>
                    <a:pt x="1667" y="35"/>
                  </a:cubicBezTo>
                  <a:cubicBezTo>
                    <a:pt x="1238" y="95"/>
                    <a:pt x="643" y="274"/>
                    <a:pt x="298" y="619"/>
                  </a:cubicBezTo>
                  <a:cubicBezTo>
                    <a:pt x="107" y="786"/>
                    <a:pt x="12" y="1024"/>
                    <a:pt x="0" y="1274"/>
                  </a:cubicBezTo>
                  <a:cubicBezTo>
                    <a:pt x="0" y="2107"/>
                    <a:pt x="1191" y="2179"/>
                    <a:pt x="1786" y="2179"/>
                  </a:cubicBezTo>
                  <a:lnTo>
                    <a:pt x="1834" y="2179"/>
                  </a:lnTo>
                  <a:cubicBezTo>
                    <a:pt x="1834" y="1679"/>
                    <a:pt x="1893" y="1178"/>
                    <a:pt x="2000" y="690"/>
                  </a:cubicBezTo>
                  <a:cubicBezTo>
                    <a:pt x="2035" y="527"/>
                    <a:pt x="2171" y="449"/>
                    <a:pt x="2311" y="449"/>
                  </a:cubicBezTo>
                  <a:cubicBezTo>
                    <a:pt x="2456" y="449"/>
                    <a:pt x="2607" y="533"/>
                    <a:pt x="2655" y="690"/>
                  </a:cubicBezTo>
                  <a:cubicBezTo>
                    <a:pt x="2774" y="1143"/>
                    <a:pt x="2858" y="1607"/>
                    <a:pt x="2905" y="2083"/>
                  </a:cubicBezTo>
                  <a:cubicBezTo>
                    <a:pt x="3477" y="1952"/>
                    <a:pt x="4024" y="1726"/>
                    <a:pt x="4310" y="1286"/>
                  </a:cubicBezTo>
                  <a:cubicBezTo>
                    <a:pt x="4429" y="1095"/>
                    <a:pt x="4417" y="857"/>
                    <a:pt x="4286" y="678"/>
                  </a:cubicBezTo>
                  <a:cubicBezTo>
                    <a:pt x="4274" y="655"/>
                    <a:pt x="4251" y="631"/>
                    <a:pt x="4239" y="607"/>
                  </a:cubicBezTo>
                  <a:cubicBezTo>
                    <a:pt x="4203" y="536"/>
                    <a:pt x="4155" y="476"/>
                    <a:pt x="4084" y="440"/>
                  </a:cubicBezTo>
                  <a:cubicBezTo>
                    <a:pt x="3496" y="151"/>
                    <a:pt x="2850" y="1"/>
                    <a:pt x="220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715164" y="4585397"/>
              <a:ext cx="48730" cy="144137"/>
            </a:xfrm>
            <a:custGeom>
              <a:rect b="b" l="l" r="r" t="t"/>
              <a:pathLst>
                <a:path extrusionOk="0" h="4499" w="1501">
                  <a:moveTo>
                    <a:pt x="559" y="0"/>
                  </a:moveTo>
                  <a:cubicBezTo>
                    <a:pt x="418" y="0"/>
                    <a:pt x="279" y="78"/>
                    <a:pt x="238" y="241"/>
                  </a:cubicBezTo>
                  <a:cubicBezTo>
                    <a:pt x="143" y="730"/>
                    <a:pt x="84" y="1230"/>
                    <a:pt x="84" y="1730"/>
                  </a:cubicBezTo>
                  <a:lnTo>
                    <a:pt x="84" y="2444"/>
                  </a:lnTo>
                  <a:cubicBezTo>
                    <a:pt x="107" y="3063"/>
                    <a:pt x="0" y="3932"/>
                    <a:pt x="488" y="4385"/>
                  </a:cubicBezTo>
                  <a:cubicBezTo>
                    <a:pt x="570" y="4461"/>
                    <a:pt x="673" y="4498"/>
                    <a:pt x="774" y="4498"/>
                  </a:cubicBezTo>
                  <a:cubicBezTo>
                    <a:pt x="911" y="4498"/>
                    <a:pt x="1044" y="4431"/>
                    <a:pt x="1119" y="4301"/>
                  </a:cubicBezTo>
                  <a:cubicBezTo>
                    <a:pt x="1500" y="3789"/>
                    <a:pt x="1262" y="2932"/>
                    <a:pt x="1203" y="2325"/>
                  </a:cubicBezTo>
                  <a:cubicBezTo>
                    <a:pt x="1191" y="2099"/>
                    <a:pt x="1167" y="1861"/>
                    <a:pt x="1143" y="1623"/>
                  </a:cubicBezTo>
                  <a:cubicBezTo>
                    <a:pt x="1096" y="1158"/>
                    <a:pt x="1012" y="694"/>
                    <a:pt x="905" y="241"/>
                  </a:cubicBezTo>
                  <a:cubicBezTo>
                    <a:pt x="857" y="84"/>
                    <a:pt x="706" y="0"/>
                    <a:pt x="55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795547" y="5040875"/>
              <a:ext cx="164305" cy="136255"/>
            </a:xfrm>
            <a:custGeom>
              <a:rect b="b" l="l" r="r" t="t"/>
              <a:pathLst>
                <a:path extrusionOk="0" h="4253" w="5061">
                  <a:moveTo>
                    <a:pt x="2343" y="0"/>
                  </a:moveTo>
                  <a:cubicBezTo>
                    <a:pt x="1345" y="0"/>
                    <a:pt x="842" y="923"/>
                    <a:pt x="608" y="1991"/>
                  </a:cubicBezTo>
                  <a:cubicBezTo>
                    <a:pt x="227" y="2586"/>
                    <a:pt x="1" y="3300"/>
                    <a:pt x="36" y="3931"/>
                  </a:cubicBezTo>
                  <a:cubicBezTo>
                    <a:pt x="186" y="3679"/>
                    <a:pt x="457" y="3526"/>
                    <a:pt x="743" y="3526"/>
                  </a:cubicBezTo>
                  <a:cubicBezTo>
                    <a:pt x="753" y="3526"/>
                    <a:pt x="764" y="3526"/>
                    <a:pt x="775" y="3527"/>
                  </a:cubicBezTo>
                  <a:cubicBezTo>
                    <a:pt x="1275" y="3527"/>
                    <a:pt x="1763" y="3574"/>
                    <a:pt x="2263" y="3610"/>
                  </a:cubicBezTo>
                  <a:cubicBezTo>
                    <a:pt x="2320" y="3584"/>
                    <a:pt x="2378" y="3572"/>
                    <a:pt x="2436" y="3572"/>
                  </a:cubicBezTo>
                  <a:cubicBezTo>
                    <a:pt x="2511" y="3572"/>
                    <a:pt x="2583" y="3593"/>
                    <a:pt x="2644" y="3634"/>
                  </a:cubicBezTo>
                  <a:cubicBezTo>
                    <a:pt x="2840" y="3646"/>
                    <a:pt x="3034" y="3652"/>
                    <a:pt x="3226" y="3652"/>
                  </a:cubicBezTo>
                  <a:cubicBezTo>
                    <a:pt x="3418" y="3652"/>
                    <a:pt x="3608" y="3646"/>
                    <a:pt x="3799" y="3634"/>
                  </a:cubicBezTo>
                  <a:cubicBezTo>
                    <a:pt x="3849" y="3626"/>
                    <a:pt x="3898" y="3622"/>
                    <a:pt x="3948" y="3622"/>
                  </a:cubicBezTo>
                  <a:cubicBezTo>
                    <a:pt x="4345" y="3622"/>
                    <a:pt x="4709" y="3871"/>
                    <a:pt x="4847" y="4253"/>
                  </a:cubicBezTo>
                  <a:cubicBezTo>
                    <a:pt x="5061" y="3419"/>
                    <a:pt x="4751" y="2610"/>
                    <a:pt x="4358" y="1860"/>
                  </a:cubicBezTo>
                  <a:cubicBezTo>
                    <a:pt x="4299" y="1598"/>
                    <a:pt x="4192" y="1336"/>
                    <a:pt x="4049" y="1098"/>
                  </a:cubicBezTo>
                  <a:cubicBezTo>
                    <a:pt x="3858" y="574"/>
                    <a:pt x="3537" y="193"/>
                    <a:pt x="3001" y="169"/>
                  </a:cubicBezTo>
                  <a:cubicBezTo>
                    <a:pt x="2858" y="86"/>
                    <a:pt x="2715" y="38"/>
                    <a:pt x="2561" y="14"/>
                  </a:cubicBezTo>
                  <a:cubicBezTo>
                    <a:pt x="2486" y="5"/>
                    <a:pt x="2413" y="0"/>
                    <a:pt x="234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621600" y="4940245"/>
              <a:ext cx="172454" cy="149551"/>
            </a:xfrm>
            <a:custGeom>
              <a:rect b="b" l="l" r="r" t="t"/>
              <a:pathLst>
                <a:path extrusionOk="0" h="4668" w="5312">
                  <a:moveTo>
                    <a:pt x="2555" y="0"/>
                  </a:moveTo>
                  <a:cubicBezTo>
                    <a:pt x="2069" y="0"/>
                    <a:pt x="1582" y="192"/>
                    <a:pt x="1180" y="619"/>
                  </a:cubicBezTo>
                  <a:cubicBezTo>
                    <a:pt x="251" y="1596"/>
                    <a:pt x="1" y="3298"/>
                    <a:pt x="13" y="4667"/>
                  </a:cubicBezTo>
                  <a:cubicBezTo>
                    <a:pt x="49" y="4572"/>
                    <a:pt x="96" y="4477"/>
                    <a:pt x="168" y="4405"/>
                  </a:cubicBezTo>
                  <a:cubicBezTo>
                    <a:pt x="596" y="3905"/>
                    <a:pt x="1299" y="3917"/>
                    <a:pt x="1906" y="3893"/>
                  </a:cubicBezTo>
                  <a:cubicBezTo>
                    <a:pt x="2608" y="3870"/>
                    <a:pt x="3323" y="3846"/>
                    <a:pt x="4025" y="3786"/>
                  </a:cubicBezTo>
                  <a:cubicBezTo>
                    <a:pt x="4073" y="3779"/>
                    <a:pt x="4120" y="3775"/>
                    <a:pt x="4168" y="3775"/>
                  </a:cubicBezTo>
                  <a:cubicBezTo>
                    <a:pt x="4579" y="3775"/>
                    <a:pt x="4955" y="4048"/>
                    <a:pt x="5073" y="4465"/>
                  </a:cubicBezTo>
                  <a:cubicBezTo>
                    <a:pt x="5311" y="3322"/>
                    <a:pt x="4883" y="1750"/>
                    <a:pt x="4323" y="964"/>
                  </a:cubicBezTo>
                  <a:cubicBezTo>
                    <a:pt x="3883" y="359"/>
                    <a:pt x="3220" y="0"/>
                    <a:pt x="255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650591" y="5129811"/>
              <a:ext cx="25940" cy="8906"/>
            </a:xfrm>
            <a:custGeom>
              <a:rect b="b" l="l" r="r" t="t"/>
              <a:pathLst>
                <a:path extrusionOk="0" h="278" w="799">
                  <a:moveTo>
                    <a:pt x="1" y="0"/>
                  </a:moveTo>
                  <a:lnTo>
                    <a:pt x="1" y="0"/>
                  </a:lnTo>
                  <a:cubicBezTo>
                    <a:pt x="195" y="173"/>
                    <a:pt x="449" y="278"/>
                    <a:pt x="716" y="278"/>
                  </a:cubicBezTo>
                  <a:cubicBezTo>
                    <a:pt x="744" y="278"/>
                    <a:pt x="771" y="277"/>
                    <a:pt x="799" y="274"/>
                  </a:cubicBezTo>
                  <a:lnTo>
                    <a:pt x="799" y="191"/>
                  </a:lnTo>
                  <a:cubicBezTo>
                    <a:pt x="525" y="155"/>
                    <a:pt x="263" y="96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622379" y="5104245"/>
              <a:ext cx="12012" cy="16051"/>
            </a:xfrm>
            <a:custGeom>
              <a:rect b="b" l="l" r="r" t="t"/>
              <a:pathLst>
                <a:path extrusionOk="0" h="501" w="370">
                  <a:moveTo>
                    <a:pt x="1" y="1"/>
                  </a:moveTo>
                  <a:cubicBezTo>
                    <a:pt x="1" y="13"/>
                    <a:pt x="1" y="25"/>
                    <a:pt x="1" y="36"/>
                  </a:cubicBezTo>
                  <a:cubicBezTo>
                    <a:pt x="1" y="251"/>
                    <a:pt x="156" y="453"/>
                    <a:pt x="370" y="501"/>
                  </a:cubicBezTo>
                  <a:cubicBezTo>
                    <a:pt x="227" y="394"/>
                    <a:pt x="120" y="251"/>
                    <a:pt x="36" y="84"/>
                  </a:cubicBezTo>
                  <a:cubicBezTo>
                    <a:pt x="25" y="60"/>
                    <a:pt x="13" y="36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620853" y="5061186"/>
              <a:ext cx="172422" cy="76666"/>
            </a:xfrm>
            <a:custGeom>
              <a:rect b="b" l="l" r="r" t="t"/>
              <a:pathLst>
                <a:path extrusionOk="0" h="2393" w="5311">
                  <a:moveTo>
                    <a:pt x="4191" y="0"/>
                  </a:moveTo>
                  <a:cubicBezTo>
                    <a:pt x="4143" y="0"/>
                    <a:pt x="4096" y="4"/>
                    <a:pt x="4048" y="11"/>
                  </a:cubicBezTo>
                  <a:cubicBezTo>
                    <a:pt x="3334" y="71"/>
                    <a:pt x="2631" y="95"/>
                    <a:pt x="1929" y="118"/>
                  </a:cubicBezTo>
                  <a:cubicBezTo>
                    <a:pt x="1322" y="142"/>
                    <a:pt x="619" y="130"/>
                    <a:pt x="191" y="630"/>
                  </a:cubicBezTo>
                  <a:cubicBezTo>
                    <a:pt x="131" y="702"/>
                    <a:pt x="72" y="797"/>
                    <a:pt x="48" y="892"/>
                  </a:cubicBezTo>
                  <a:cubicBezTo>
                    <a:pt x="0" y="1047"/>
                    <a:pt x="0" y="1202"/>
                    <a:pt x="60" y="1345"/>
                  </a:cubicBezTo>
                  <a:cubicBezTo>
                    <a:pt x="72" y="1369"/>
                    <a:pt x="83" y="1404"/>
                    <a:pt x="95" y="1428"/>
                  </a:cubicBezTo>
                  <a:cubicBezTo>
                    <a:pt x="179" y="1583"/>
                    <a:pt x="286" y="1726"/>
                    <a:pt x="429" y="1845"/>
                  </a:cubicBezTo>
                  <a:cubicBezTo>
                    <a:pt x="572" y="1964"/>
                    <a:pt x="738" y="2071"/>
                    <a:pt x="929" y="2142"/>
                  </a:cubicBezTo>
                  <a:cubicBezTo>
                    <a:pt x="1179" y="2238"/>
                    <a:pt x="1453" y="2309"/>
                    <a:pt x="1715" y="2333"/>
                  </a:cubicBezTo>
                  <a:cubicBezTo>
                    <a:pt x="1750" y="1785"/>
                    <a:pt x="1917" y="1238"/>
                    <a:pt x="2203" y="773"/>
                  </a:cubicBezTo>
                  <a:cubicBezTo>
                    <a:pt x="2278" y="656"/>
                    <a:pt x="2393" y="604"/>
                    <a:pt x="2505" y="604"/>
                  </a:cubicBezTo>
                  <a:cubicBezTo>
                    <a:pt x="2679" y="604"/>
                    <a:pt x="2846" y="730"/>
                    <a:pt x="2846" y="940"/>
                  </a:cubicBezTo>
                  <a:cubicBezTo>
                    <a:pt x="2881" y="1440"/>
                    <a:pt x="2870" y="1916"/>
                    <a:pt x="2870" y="2393"/>
                  </a:cubicBezTo>
                  <a:cubicBezTo>
                    <a:pt x="3322" y="2381"/>
                    <a:pt x="3727" y="2357"/>
                    <a:pt x="4048" y="2333"/>
                  </a:cubicBezTo>
                  <a:cubicBezTo>
                    <a:pt x="4965" y="2273"/>
                    <a:pt x="5310" y="1357"/>
                    <a:pt x="5096" y="690"/>
                  </a:cubicBezTo>
                  <a:cubicBezTo>
                    <a:pt x="4978" y="273"/>
                    <a:pt x="4602" y="0"/>
                    <a:pt x="419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673024" y="5080505"/>
              <a:ext cx="254461" cy="359204"/>
            </a:xfrm>
            <a:custGeom>
              <a:rect b="b" l="l" r="r" t="t"/>
              <a:pathLst>
                <a:path extrusionOk="0" h="11212" w="7838">
                  <a:moveTo>
                    <a:pt x="898" y="1"/>
                  </a:moveTo>
                  <a:cubicBezTo>
                    <a:pt x="786" y="1"/>
                    <a:pt x="671" y="53"/>
                    <a:pt x="596" y="170"/>
                  </a:cubicBezTo>
                  <a:cubicBezTo>
                    <a:pt x="310" y="635"/>
                    <a:pt x="131" y="1182"/>
                    <a:pt x="108" y="1730"/>
                  </a:cubicBezTo>
                  <a:lnTo>
                    <a:pt x="108" y="1813"/>
                  </a:lnTo>
                  <a:cubicBezTo>
                    <a:pt x="0" y="3575"/>
                    <a:pt x="870" y="5683"/>
                    <a:pt x="1429" y="7052"/>
                  </a:cubicBezTo>
                  <a:cubicBezTo>
                    <a:pt x="1775" y="7885"/>
                    <a:pt x="2179" y="8719"/>
                    <a:pt x="2870" y="9314"/>
                  </a:cubicBezTo>
                  <a:cubicBezTo>
                    <a:pt x="3072" y="9493"/>
                    <a:pt x="3287" y="9648"/>
                    <a:pt x="3525" y="9767"/>
                  </a:cubicBezTo>
                  <a:lnTo>
                    <a:pt x="3632" y="9838"/>
                  </a:lnTo>
                  <a:cubicBezTo>
                    <a:pt x="4556" y="10454"/>
                    <a:pt x="5163" y="11212"/>
                    <a:pt x="6342" y="11212"/>
                  </a:cubicBezTo>
                  <a:cubicBezTo>
                    <a:pt x="6394" y="11212"/>
                    <a:pt x="6447" y="11210"/>
                    <a:pt x="6501" y="11207"/>
                  </a:cubicBezTo>
                  <a:cubicBezTo>
                    <a:pt x="7837" y="11128"/>
                    <a:pt x="7688" y="9251"/>
                    <a:pt x="6431" y="9251"/>
                  </a:cubicBezTo>
                  <a:cubicBezTo>
                    <a:pt x="6366" y="9251"/>
                    <a:pt x="6298" y="9256"/>
                    <a:pt x="6227" y="9267"/>
                  </a:cubicBezTo>
                  <a:cubicBezTo>
                    <a:pt x="6194" y="9271"/>
                    <a:pt x="6161" y="9273"/>
                    <a:pt x="6126" y="9273"/>
                  </a:cubicBezTo>
                  <a:cubicBezTo>
                    <a:pt x="5606" y="9273"/>
                    <a:pt x="4961" y="8788"/>
                    <a:pt x="4525" y="8576"/>
                  </a:cubicBezTo>
                  <a:cubicBezTo>
                    <a:pt x="4334" y="8481"/>
                    <a:pt x="4108" y="8397"/>
                    <a:pt x="3894" y="8302"/>
                  </a:cubicBezTo>
                  <a:cubicBezTo>
                    <a:pt x="4358" y="8016"/>
                    <a:pt x="4727" y="7528"/>
                    <a:pt x="5049" y="7112"/>
                  </a:cubicBezTo>
                  <a:cubicBezTo>
                    <a:pt x="5394" y="6671"/>
                    <a:pt x="5680" y="6183"/>
                    <a:pt x="5918" y="5671"/>
                  </a:cubicBezTo>
                  <a:cubicBezTo>
                    <a:pt x="6168" y="5385"/>
                    <a:pt x="6394" y="5076"/>
                    <a:pt x="6573" y="4742"/>
                  </a:cubicBezTo>
                  <a:cubicBezTo>
                    <a:pt x="6930" y="4028"/>
                    <a:pt x="7001" y="3266"/>
                    <a:pt x="6525" y="2504"/>
                  </a:cubicBezTo>
                  <a:cubicBezTo>
                    <a:pt x="6489" y="2456"/>
                    <a:pt x="6454" y="2421"/>
                    <a:pt x="6418" y="2397"/>
                  </a:cubicBezTo>
                  <a:cubicBezTo>
                    <a:pt x="6350" y="2356"/>
                    <a:pt x="6275" y="2335"/>
                    <a:pt x="6201" y="2335"/>
                  </a:cubicBezTo>
                  <a:cubicBezTo>
                    <a:pt x="6144" y="2335"/>
                    <a:pt x="6088" y="2347"/>
                    <a:pt x="6037" y="2373"/>
                  </a:cubicBezTo>
                  <a:cubicBezTo>
                    <a:pt x="5954" y="2409"/>
                    <a:pt x="5894" y="2492"/>
                    <a:pt x="5870" y="2587"/>
                  </a:cubicBezTo>
                  <a:cubicBezTo>
                    <a:pt x="5739" y="3290"/>
                    <a:pt x="5668" y="3921"/>
                    <a:pt x="5346" y="4552"/>
                  </a:cubicBezTo>
                  <a:cubicBezTo>
                    <a:pt x="5287" y="4659"/>
                    <a:pt x="5227" y="4766"/>
                    <a:pt x="5156" y="4873"/>
                  </a:cubicBezTo>
                  <a:cubicBezTo>
                    <a:pt x="4644" y="5647"/>
                    <a:pt x="3977" y="6278"/>
                    <a:pt x="3358" y="6945"/>
                  </a:cubicBezTo>
                  <a:cubicBezTo>
                    <a:pt x="3334" y="6969"/>
                    <a:pt x="3322" y="6993"/>
                    <a:pt x="3310" y="7016"/>
                  </a:cubicBezTo>
                  <a:cubicBezTo>
                    <a:pt x="3179" y="7112"/>
                    <a:pt x="3060" y="7195"/>
                    <a:pt x="2929" y="7278"/>
                  </a:cubicBezTo>
                  <a:cubicBezTo>
                    <a:pt x="2727" y="6909"/>
                    <a:pt x="2537" y="6528"/>
                    <a:pt x="2382" y="6147"/>
                  </a:cubicBezTo>
                  <a:cubicBezTo>
                    <a:pt x="2013" y="5302"/>
                    <a:pt x="1703" y="4421"/>
                    <a:pt x="1453" y="3528"/>
                  </a:cubicBezTo>
                  <a:cubicBezTo>
                    <a:pt x="1322" y="2956"/>
                    <a:pt x="1263" y="2373"/>
                    <a:pt x="1263" y="1790"/>
                  </a:cubicBezTo>
                  <a:cubicBezTo>
                    <a:pt x="1263" y="1313"/>
                    <a:pt x="1263" y="837"/>
                    <a:pt x="1239" y="337"/>
                  </a:cubicBezTo>
                  <a:cubicBezTo>
                    <a:pt x="1239" y="127"/>
                    <a:pt x="1072" y="1"/>
                    <a:pt x="898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152338" y="4147092"/>
              <a:ext cx="321111" cy="306855"/>
            </a:xfrm>
            <a:custGeom>
              <a:rect b="b" l="l" r="r" t="t"/>
              <a:pathLst>
                <a:path extrusionOk="0" h="9578" w="9891">
                  <a:moveTo>
                    <a:pt x="3361" y="1"/>
                  </a:moveTo>
                  <a:cubicBezTo>
                    <a:pt x="3122" y="1"/>
                    <a:pt x="2871" y="21"/>
                    <a:pt x="2608" y="64"/>
                  </a:cubicBezTo>
                  <a:cubicBezTo>
                    <a:pt x="2393" y="99"/>
                    <a:pt x="2215" y="254"/>
                    <a:pt x="2143" y="456"/>
                  </a:cubicBezTo>
                  <a:cubicBezTo>
                    <a:pt x="1893" y="480"/>
                    <a:pt x="1655" y="552"/>
                    <a:pt x="1429" y="659"/>
                  </a:cubicBezTo>
                  <a:cubicBezTo>
                    <a:pt x="1750" y="897"/>
                    <a:pt x="2060" y="1147"/>
                    <a:pt x="2358" y="1397"/>
                  </a:cubicBezTo>
                  <a:cubicBezTo>
                    <a:pt x="2691" y="1457"/>
                    <a:pt x="3036" y="1540"/>
                    <a:pt x="3346" y="1599"/>
                  </a:cubicBezTo>
                  <a:cubicBezTo>
                    <a:pt x="4072" y="1742"/>
                    <a:pt x="4787" y="1933"/>
                    <a:pt x="5489" y="2171"/>
                  </a:cubicBezTo>
                  <a:cubicBezTo>
                    <a:pt x="5805" y="2269"/>
                    <a:pt x="5672" y="2707"/>
                    <a:pt x="5382" y="2707"/>
                  </a:cubicBezTo>
                  <a:cubicBezTo>
                    <a:pt x="5356" y="2707"/>
                    <a:pt x="5328" y="2703"/>
                    <a:pt x="5299" y="2695"/>
                  </a:cubicBezTo>
                  <a:cubicBezTo>
                    <a:pt x="4644" y="2492"/>
                    <a:pt x="3965" y="2338"/>
                    <a:pt x="3286" y="2207"/>
                  </a:cubicBezTo>
                  <a:lnTo>
                    <a:pt x="3286" y="2207"/>
                  </a:lnTo>
                  <a:cubicBezTo>
                    <a:pt x="3560" y="2469"/>
                    <a:pt x="3822" y="2731"/>
                    <a:pt x="4084" y="2993"/>
                  </a:cubicBezTo>
                  <a:cubicBezTo>
                    <a:pt x="5156" y="3159"/>
                    <a:pt x="6287" y="3814"/>
                    <a:pt x="7096" y="4433"/>
                  </a:cubicBezTo>
                  <a:cubicBezTo>
                    <a:pt x="7325" y="4610"/>
                    <a:pt x="7191" y="5021"/>
                    <a:pt x="6932" y="5021"/>
                  </a:cubicBezTo>
                  <a:cubicBezTo>
                    <a:pt x="6894" y="5021"/>
                    <a:pt x="6853" y="5013"/>
                    <a:pt x="6811" y="4993"/>
                  </a:cubicBezTo>
                  <a:cubicBezTo>
                    <a:pt x="6322" y="4743"/>
                    <a:pt x="5810" y="4528"/>
                    <a:pt x="5299" y="4350"/>
                  </a:cubicBezTo>
                  <a:lnTo>
                    <a:pt x="5299" y="4350"/>
                  </a:lnTo>
                  <a:cubicBezTo>
                    <a:pt x="5358" y="4409"/>
                    <a:pt x="5418" y="4481"/>
                    <a:pt x="5477" y="4552"/>
                  </a:cubicBezTo>
                  <a:cubicBezTo>
                    <a:pt x="5822" y="4957"/>
                    <a:pt x="6132" y="5386"/>
                    <a:pt x="6430" y="5826"/>
                  </a:cubicBezTo>
                  <a:cubicBezTo>
                    <a:pt x="6485" y="5740"/>
                    <a:pt x="6581" y="5695"/>
                    <a:pt x="6678" y="5695"/>
                  </a:cubicBezTo>
                  <a:cubicBezTo>
                    <a:pt x="6728" y="5695"/>
                    <a:pt x="6778" y="5707"/>
                    <a:pt x="6823" y="5731"/>
                  </a:cubicBezTo>
                  <a:lnTo>
                    <a:pt x="7930" y="6207"/>
                  </a:lnTo>
                  <a:cubicBezTo>
                    <a:pt x="8298" y="6365"/>
                    <a:pt x="8155" y="6904"/>
                    <a:pt x="7829" y="6904"/>
                  </a:cubicBezTo>
                  <a:cubicBezTo>
                    <a:pt x="7786" y="6904"/>
                    <a:pt x="7740" y="6895"/>
                    <a:pt x="7692" y="6874"/>
                  </a:cubicBezTo>
                  <a:lnTo>
                    <a:pt x="6906" y="6564"/>
                  </a:lnTo>
                  <a:lnTo>
                    <a:pt x="6906" y="6564"/>
                  </a:lnTo>
                  <a:cubicBezTo>
                    <a:pt x="7251" y="7088"/>
                    <a:pt x="7585" y="7612"/>
                    <a:pt x="7930" y="8136"/>
                  </a:cubicBezTo>
                  <a:cubicBezTo>
                    <a:pt x="8027" y="8269"/>
                    <a:pt x="7914" y="8427"/>
                    <a:pt x="7791" y="8427"/>
                  </a:cubicBezTo>
                  <a:cubicBezTo>
                    <a:pt x="7749" y="8427"/>
                    <a:pt x="7705" y="8408"/>
                    <a:pt x="7668" y="8362"/>
                  </a:cubicBezTo>
                  <a:cubicBezTo>
                    <a:pt x="7263" y="7838"/>
                    <a:pt x="6834" y="7326"/>
                    <a:pt x="6382" y="6850"/>
                  </a:cubicBezTo>
                  <a:lnTo>
                    <a:pt x="6382" y="6850"/>
                  </a:lnTo>
                  <a:cubicBezTo>
                    <a:pt x="6334" y="7088"/>
                    <a:pt x="6334" y="7338"/>
                    <a:pt x="6394" y="7564"/>
                  </a:cubicBezTo>
                  <a:cubicBezTo>
                    <a:pt x="6430" y="7779"/>
                    <a:pt x="6287" y="7969"/>
                    <a:pt x="6084" y="8005"/>
                  </a:cubicBezTo>
                  <a:cubicBezTo>
                    <a:pt x="6068" y="8007"/>
                    <a:pt x="6053" y="8008"/>
                    <a:pt x="6037" y="8008"/>
                  </a:cubicBezTo>
                  <a:cubicBezTo>
                    <a:pt x="5853" y="8008"/>
                    <a:pt x="5688" y="7882"/>
                    <a:pt x="5644" y="7695"/>
                  </a:cubicBezTo>
                  <a:cubicBezTo>
                    <a:pt x="5537" y="7219"/>
                    <a:pt x="5608" y="6719"/>
                    <a:pt x="5846" y="6291"/>
                  </a:cubicBezTo>
                  <a:cubicBezTo>
                    <a:pt x="5549" y="5993"/>
                    <a:pt x="5263" y="5683"/>
                    <a:pt x="4977" y="5374"/>
                  </a:cubicBezTo>
                  <a:cubicBezTo>
                    <a:pt x="4775" y="5148"/>
                    <a:pt x="4560" y="4921"/>
                    <a:pt x="4346" y="4695"/>
                  </a:cubicBezTo>
                  <a:lnTo>
                    <a:pt x="4346" y="4695"/>
                  </a:lnTo>
                  <a:cubicBezTo>
                    <a:pt x="4346" y="4755"/>
                    <a:pt x="4358" y="4826"/>
                    <a:pt x="4370" y="4874"/>
                  </a:cubicBezTo>
                  <a:cubicBezTo>
                    <a:pt x="4429" y="5255"/>
                    <a:pt x="4667" y="6267"/>
                    <a:pt x="4084" y="6362"/>
                  </a:cubicBezTo>
                  <a:cubicBezTo>
                    <a:pt x="4056" y="6367"/>
                    <a:pt x="4028" y="6370"/>
                    <a:pt x="4002" y="6370"/>
                  </a:cubicBezTo>
                  <a:cubicBezTo>
                    <a:pt x="3489" y="6370"/>
                    <a:pt x="3378" y="5415"/>
                    <a:pt x="3310" y="5064"/>
                  </a:cubicBezTo>
                  <a:cubicBezTo>
                    <a:pt x="3227" y="4659"/>
                    <a:pt x="3060" y="4076"/>
                    <a:pt x="3120" y="3588"/>
                  </a:cubicBezTo>
                  <a:cubicBezTo>
                    <a:pt x="3096" y="3552"/>
                    <a:pt x="3084" y="3504"/>
                    <a:pt x="3084" y="3469"/>
                  </a:cubicBezTo>
                  <a:cubicBezTo>
                    <a:pt x="2762" y="3171"/>
                    <a:pt x="2429" y="2873"/>
                    <a:pt x="2108" y="2588"/>
                  </a:cubicBezTo>
                  <a:lnTo>
                    <a:pt x="2108" y="2600"/>
                  </a:lnTo>
                  <a:cubicBezTo>
                    <a:pt x="2108" y="3028"/>
                    <a:pt x="2155" y="3457"/>
                    <a:pt x="2251" y="3874"/>
                  </a:cubicBezTo>
                  <a:cubicBezTo>
                    <a:pt x="2297" y="4121"/>
                    <a:pt x="2115" y="4260"/>
                    <a:pt x="1923" y="4260"/>
                  </a:cubicBezTo>
                  <a:cubicBezTo>
                    <a:pt x="1773" y="4260"/>
                    <a:pt x="1617" y="4175"/>
                    <a:pt x="1560" y="3993"/>
                  </a:cubicBezTo>
                  <a:cubicBezTo>
                    <a:pt x="1429" y="3516"/>
                    <a:pt x="1405" y="3028"/>
                    <a:pt x="1489" y="2540"/>
                  </a:cubicBezTo>
                  <a:cubicBezTo>
                    <a:pt x="1500" y="2409"/>
                    <a:pt x="1596" y="2302"/>
                    <a:pt x="1739" y="2278"/>
                  </a:cubicBezTo>
                  <a:cubicBezTo>
                    <a:pt x="1358" y="1980"/>
                    <a:pt x="977" y="1683"/>
                    <a:pt x="584" y="1397"/>
                  </a:cubicBezTo>
                  <a:cubicBezTo>
                    <a:pt x="274" y="1826"/>
                    <a:pt x="107" y="2338"/>
                    <a:pt x="84" y="2873"/>
                  </a:cubicBezTo>
                  <a:cubicBezTo>
                    <a:pt x="0" y="4755"/>
                    <a:pt x="1548" y="6255"/>
                    <a:pt x="2989" y="7219"/>
                  </a:cubicBezTo>
                  <a:cubicBezTo>
                    <a:pt x="4608" y="8267"/>
                    <a:pt x="6382" y="9053"/>
                    <a:pt x="8251" y="9541"/>
                  </a:cubicBezTo>
                  <a:cubicBezTo>
                    <a:pt x="8341" y="9566"/>
                    <a:pt x="8433" y="9578"/>
                    <a:pt x="8524" y="9578"/>
                  </a:cubicBezTo>
                  <a:cubicBezTo>
                    <a:pt x="9220" y="9578"/>
                    <a:pt x="9891" y="8898"/>
                    <a:pt x="9501" y="8172"/>
                  </a:cubicBezTo>
                  <a:cubicBezTo>
                    <a:pt x="8043" y="5445"/>
                    <a:pt x="7271" y="1"/>
                    <a:pt x="336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010855" y="4088912"/>
              <a:ext cx="410910" cy="328192"/>
            </a:xfrm>
            <a:custGeom>
              <a:rect b="b" l="l" r="r" t="t"/>
              <a:pathLst>
                <a:path extrusionOk="0" h="10244" w="12657">
                  <a:moveTo>
                    <a:pt x="788" y="0"/>
                  </a:moveTo>
                  <a:cubicBezTo>
                    <a:pt x="592" y="0"/>
                    <a:pt x="400" y="28"/>
                    <a:pt x="215" y="94"/>
                  </a:cubicBezTo>
                  <a:cubicBezTo>
                    <a:pt x="48" y="165"/>
                    <a:pt x="1" y="379"/>
                    <a:pt x="120" y="522"/>
                  </a:cubicBezTo>
                  <a:cubicBezTo>
                    <a:pt x="453" y="963"/>
                    <a:pt x="941" y="1094"/>
                    <a:pt x="1441" y="1308"/>
                  </a:cubicBezTo>
                  <a:cubicBezTo>
                    <a:pt x="2096" y="1558"/>
                    <a:pt x="2739" y="1868"/>
                    <a:pt x="3358" y="2201"/>
                  </a:cubicBezTo>
                  <a:cubicBezTo>
                    <a:pt x="3894" y="2511"/>
                    <a:pt x="4430" y="2844"/>
                    <a:pt x="4942" y="3213"/>
                  </a:cubicBezTo>
                  <a:cubicBezTo>
                    <a:pt x="5335" y="3487"/>
                    <a:pt x="5716" y="3785"/>
                    <a:pt x="6085" y="4094"/>
                  </a:cubicBezTo>
                  <a:cubicBezTo>
                    <a:pt x="5954" y="4118"/>
                    <a:pt x="5847" y="4225"/>
                    <a:pt x="5835" y="4356"/>
                  </a:cubicBezTo>
                  <a:cubicBezTo>
                    <a:pt x="5751" y="4844"/>
                    <a:pt x="5787" y="5332"/>
                    <a:pt x="5918" y="5809"/>
                  </a:cubicBezTo>
                  <a:cubicBezTo>
                    <a:pt x="5971" y="5993"/>
                    <a:pt x="6128" y="6079"/>
                    <a:pt x="6280" y="6079"/>
                  </a:cubicBezTo>
                  <a:cubicBezTo>
                    <a:pt x="6472" y="6079"/>
                    <a:pt x="6655" y="5942"/>
                    <a:pt x="6609" y="5690"/>
                  </a:cubicBezTo>
                  <a:cubicBezTo>
                    <a:pt x="6513" y="5273"/>
                    <a:pt x="6466" y="4844"/>
                    <a:pt x="6454" y="4416"/>
                  </a:cubicBezTo>
                  <a:lnTo>
                    <a:pt x="6454" y="4404"/>
                  </a:lnTo>
                  <a:cubicBezTo>
                    <a:pt x="6787" y="4689"/>
                    <a:pt x="7109" y="4987"/>
                    <a:pt x="7430" y="5285"/>
                  </a:cubicBezTo>
                  <a:cubicBezTo>
                    <a:pt x="7442" y="5320"/>
                    <a:pt x="7454" y="5368"/>
                    <a:pt x="7466" y="5404"/>
                  </a:cubicBezTo>
                  <a:cubicBezTo>
                    <a:pt x="7406" y="5892"/>
                    <a:pt x="7573" y="6475"/>
                    <a:pt x="7656" y="6880"/>
                  </a:cubicBezTo>
                  <a:cubicBezTo>
                    <a:pt x="7736" y="7231"/>
                    <a:pt x="7836" y="8186"/>
                    <a:pt x="8348" y="8186"/>
                  </a:cubicBezTo>
                  <a:cubicBezTo>
                    <a:pt x="8374" y="8186"/>
                    <a:pt x="8402" y="8183"/>
                    <a:pt x="8430" y="8178"/>
                  </a:cubicBezTo>
                  <a:cubicBezTo>
                    <a:pt x="9025" y="8071"/>
                    <a:pt x="8775" y="7071"/>
                    <a:pt x="8716" y="6690"/>
                  </a:cubicBezTo>
                  <a:cubicBezTo>
                    <a:pt x="8704" y="6630"/>
                    <a:pt x="8704" y="6571"/>
                    <a:pt x="8692" y="6511"/>
                  </a:cubicBezTo>
                  <a:lnTo>
                    <a:pt x="8692" y="6511"/>
                  </a:lnTo>
                  <a:cubicBezTo>
                    <a:pt x="8906" y="6737"/>
                    <a:pt x="9121" y="6952"/>
                    <a:pt x="9335" y="7190"/>
                  </a:cubicBezTo>
                  <a:cubicBezTo>
                    <a:pt x="9621" y="7499"/>
                    <a:pt x="9907" y="7809"/>
                    <a:pt x="10192" y="8107"/>
                  </a:cubicBezTo>
                  <a:cubicBezTo>
                    <a:pt x="9954" y="8535"/>
                    <a:pt x="9883" y="9035"/>
                    <a:pt x="10002" y="9511"/>
                  </a:cubicBezTo>
                  <a:cubicBezTo>
                    <a:pt x="10035" y="9698"/>
                    <a:pt x="10199" y="9824"/>
                    <a:pt x="10383" y="9824"/>
                  </a:cubicBezTo>
                  <a:cubicBezTo>
                    <a:pt x="10399" y="9824"/>
                    <a:pt x="10415" y="9823"/>
                    <a:pt x="10430" y="9821"/>
                  </a:cubicBezTo>
                  <a:cubicBezTo>
                    <a:pt x="10645" y="9785"/>
                    <a:pt x="10776" y="9583"/>
                    <a:pt x="10740" y="9380"/>
                  </a:cubicBezTo>
                  <a:cubicBezTo>
                    <a:pt x="10692" y="9142"/>
                    <a:pt x="10680" y="8904"/>
                    <a:pt x="10728" y="8666"/>
                  </a:cubicBezTo>
                  <a:lnTo>
                    <a:pt x="10728" y="8666"/>
                  </a:lnTo>
                  <a:cubicBezTo>
                    <a:pt x="11192" y="9142"/>
                    <a:pt x="11621" y="9642"/>
                    <a:pt x="12038" y="10178"/>
                  </a:cubicBezTo>
                  <a:cubicBezTo>
                    <a:pt x="12072" y="10224"/>
                    <a:pt x="12113" y="10243"/>
                    <a:pt x="12154" y="10243"/>
                  </a:cubicBezTo>
                  <a:cubicBezTo>
                    <a:pt x="12273" y="10243"/>
                    <a:pt x="12388" y="10085"/>
                    <a:pt x="12300" y="9952"/>
                  </a:cubicBezTo>
                  <a:cubicBezTo>
                    <a:pt x="11943" y="9428"/>
                    <a:pt x="11609" y="8904"/>
                    <a:pt x="11276" y="8380"/>
                  </a:cubicBezTo>
                  <a:lnTo>
                    <a:pt x="11276" y="8380"/>
                  </a:lnTo>
                  <a:lnTo>
                    <a:pt x="12050" y="8690"/>
                  </a:lnTo>
                  <a:cubicBezTo>
                    <a:pt x="12100" y="8711"/>
                    <a:pt x="12147" y="8720"/>
                    <a:pt x="12190" y="8720"/>
                  </a:cubicBezTo>
                  <a:cubicBezTo>
                    <a:pt x="12522" y="8720"/>
                    <a:pt x="12656" y="8181"/>
                    <a:pt x="12288" y="8023"/>
                  </a:cubicBezTo>
                  <a:lnTo>
                    <a:pt x="11192" y="7547"/>
                  </a:lnTo>
                  <a:cubicBezTo>
                    <a:pt x="11144" y="7523"/>
                    <a:pt x="11093" y="7511"/>
                    <a:pt x="11042" y="7511"/>
                  </a:cubicBezTo>
                  <a:cubicBezTo>
                    <a:pt x="10945" y="7511"/>
                    <a:pt x="10850" y="7556"/>
                    <a:pt x="10788" y="7642"/>
                  </a:cubicBezTo>
                  <a:cubicBezTo>
                    <a:pt x="10490" y="7202"/>
                    <a:pt x="10180" y="6773"/>
                    <a:pt x="9835" y="6368"/>
                  </a:cubicBezTo>
                  <a:cubicBezTo>
                    <a:pt x="9776" y="6297"/>
                    <a:pt x="9716" y="6225"/>
                    <a:pt x="9668" y="6166"/>
                  </a:cubicBezTo>
                  <a:lnTo>
                    <a:pt x="9668" y="6166"/>
                  </a:lnTo>
                  <a:cubicBezTo>
                    <a:pt x="10180" y="6344"/>
                    <a:pt x="10680" y="6559"/>
                    <a:pt x="11169" y="6809"/>
                  </a:cubicBezTo>
                  <a:cubicBezTo>
                    <a:pt x="11211" y="6829"/>
                    <a:pt x="11252" y="6837"/>
                    <a:pt x="11290" y="6837"/>
                  </a:cubicBezTo>
                  <a:cubicBezTo>
                    <a:pt x="11549" y="6837"/>
                    <a:pt x="11683" y="6426"/>
                    <a:pt x="11454" y="6249"/>
                  </a:cubicBezTo>
                  <a:cubicBezTo>
                    <a:pt x="10645" y="5630"/>
                    <a:pt x="9526" y="4975"/>
                    <a:pt x="8442" y="4809"/>
                  </a:cubicBezTo>
                  <a:cubicBezTo>
                    <a:pt x="8180" y="4547"/>
                    <a:pt x="7918" y="4285"/>
                    <a:pt x="7644" y="4023"/>
                  </a:cubicBezTo>
                  <a:lnTo>
                    <a:pt x="7644" y="4023"/>
                  </a:lnTo>
                  <a:cubicBezTo>
                    <a:pt x="8335" y="4154"/>
                    <a:pt x="9002" y="4308"/>
                    <a:pt x="9668" y="4511"/>
                  </a:cubicBezTo>
                  <a:cubicBezTo>
                    <a:pt x="9697" y="4519"/>
                    <a:pt x="9724" y="4523"/>
                    <a:pt x="9750" y="4523"/>
                  </a:cubicBezTo>
                  <a:cubicBezTo>
                    <a:pt x="10030" y="4523"/>
                    <a:pt x="10163" y="4085"/>
                    <a:pt x="9847" y="3987"/>
                  </a:cubicBezTo>
                  <a:cubicBezTo>
                    <a:pt x="9145" y="3749"/>
                    <a:pt x="8430" y="3558"/>
                    <a:pt x="7704" y="3415"/>
                  </a:cubicBezTo>
                  <a:cubicBezTo>
                    <a:pt x="7406" y="3356"/>
                    <a:pt x="7061" y="3273"/>
                    <a:pt x="6716" y="3213"/>
                  </a:cubicBezTo>
                  <a:cubicBezTo>
                    <a:pt x="6418" y="2963"/>
                    <a:pt x="6097" y="2713"/>
                    <a:pt x="5787" y="2475"/>
                  </a:cubicBezTo>
                  <a:cubicBezTo>
                    <a:pt x="5049" y="1927"/>
                    <a:pt x="4263" y="1439"/>
                    <a:pt x="3453" y="1010"/>
                  </a:cubicBezTo>
                  <a:cubicBezTo>
                    <a:pt x="2698" y="618"/>
                    <a:pt x="1701" y="0"/>
                    <a:pt x="788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7506745" y="4466666"/>
              <a:ext cx="298061" cy="383265"/>
            </a:xfrm>
            <a:custGeom>
              <a:rect b="b" l="l" r="r" t="t"/>
              <a:pathLst>
                <a:path extrusionOk="0" h="11963" w="9181">
                  <a:moveTo>
                    <a:pt x="1558" y="1"/>
                  </a:moveTo>
                  <a:cubicBezTo>
                    <a:pt x="1497" y="1"/>
                    <a:pt x="1434" y="6"/>
                    <a:pt x="1370" y="18"/>
                  </a:cubicBezTo>
                  <a:cubicBezTo>
                    <a:pt x="1" y="292"/>
                    <a:pt x="894" y="2316"/>
                    <a:pt x="929" y="3185"/>
                  </a:cubicBezTo>
                  <a:cubicBezTo>
                    <a:pt x="965" y="4602"/>
                    <a:pt x="263" y="5912"/>
                    <a:pt x="310" y="7329"/>
                  </a:cubicBezTo>
                  <a:cubicBezTo>
                    <a:pt x="386" y="9487"/>
                    <a:pt x="2261" y="11962"/>
                    <a:pt x="4520" y="11962"/>
                  </a:cubicBezTo>
                  <a:cubicBezTo>
                    <a:pt x="4741" y="11962"/>
                    <a:pt x="4965" y="11939"/>
                    <a:pt x="5192" y="11889"/>
                  </a:cubicBezTo>
                  <a:cubicBezTo>
                    <a:pt x="5335" y="11853"/>
                    <a:pt x="5454" y="11746"/>
                    <a:pt x="5490" y="11603"/>
                  </a:cubicBezTo>
                  <a:cubicBezTo>
                    <a:pt x="5537" y="11591"/>
                    <a:pt x="5597" y="11579"/>
                    <a:pt x="5644" y="11567"/>
                  </a:cubicBezTo>
                  <a:lnTo>
                    <a:pt x="5644" y="11555"/>
                  </a:lnTo>
                  <a:cubicBezTo>
                    <a:pt x="5609" y="11532"/>
                    <a:pt x="5585" y="11508"/>
                    <a:pt x="5561" y="11472"/>
                  </a:cubicBezTo>
                  <a:cubicBezTo>
                    <a:pt x="4823" y="10603"/>
                    <a:pt x="4001" y="9805"/>
                    <a:pt x="3132" y="9079"/>
                  </a:cubicBezTo>
                  <a:cubicBezTo>
                    <a:pt x="2430" y="8496"/>
                    <a:pt x="1370" y="8007"/>
                    <a:pt x="906" y="7222"/>
                  </a:cubicBezTo>
                  <a:cubicBezTo>
                    <a:pt x="825" y="7095"/>
                    <a:pt x="911" y="6935"/>
                    <a:pt x="1046" y="6935"/>
                  </a:cubicBezTo>
                  <a:cubicBezTo>
                    <a:pt x="1051" y="6935"/>
                    <a:pt x="1056" y="6935"/>
                    <a:pt x="1060" y="6936"/>
                  </a:cubicBezTo>
                  <a:cubicBezTo>
                    <a:pt x="2061" y="6936"/>
                    <a:pt x="3073" y="7876"/>
                    <a:pt x="3787" y="8484"/>
                  </a:cubicBezTo>
                  <a:cubicBezTo>
                    <a:pt x="4335" y="8948"/>
                    <a:pt x="4835" y="9460"/>
                    <a:pt x="5287" y="10020"/>
                  </a:cubicBezTo>
                  <a:cubicBezTo>
                    <a:pt x="5132" y="9472"/>
                    <a:pt x="4989" y="8948"/>
                    <a:pt x="4811" y="8412"/>
                  </a:cubicBezTo>
                  <a:cubicBezTo>
                    <a:pt x="4692" y="8067"/>
                    <a:pt x="4561" y="7710"/>
                    <a:pt x="4430" y="7365"/>
                  </a:cubicBezTo>
                  <a:cubicBezTo>
                    <a:pt x="3442" y="6769"/>
                    <a:pt x="2322" y="6150"/>
                    <a:pt x="1680" y="5245"/>
                  </a:cubicBezTo>
                  <a:cubicBezTo>
                    <a:pt x="1608" y="5154"/>
                    <a:pt x="1685" y="5045"/>
                    <a:pt x="1776" y="5045"/>
                  </a:cubicBezTo>
                  <a:cubicBezTo>
                    <a:pt x="1791" y="5045"/>
                    <a:pt x="1807" y="5048"/>
                    <a:pt x="1822" y="5055"/>
                  </a:cubicBezTo>
                  <a:cubicBezTo>
                    <a:pt x="2620" y="5293"/>
                    <a:pt x="3346" y="5817"/>
                    <a:pt x="4037" y="6376"/>
                  </a:cubicBezTo>
                  <a:cubicBezTo>
                    <a:pt x="3846" y="5948"/>
                    <a:pt x="3644" y="5519"/>
                    <a:pt x="3430" y="5102"/>
                  </a:cubicBezTo>
                  <a:lnTo>
                    <a:pt x="2430" y="4364"/>
                  </a:lnTo>
                  <a:cubicBezTo>
                    <a:pt x="2108" y="4138"/>
                    <a:pt x="1787" y="3912"/>
                    <a:pt x="1632" y="3543"/>
                  </a:cubicBezTo>
                  <a:cubicBezTo>
                    <a:pt x="1586" y="3417"/>
                    <a:pt x="1683" y="3280"/>
                    <a:pt x="1818" y="3280"/>
                  </a:cubicBezTo>
                  <a:cubicBezTo>
                    <a:pt x="1823" y="3280"/>
                    <a:pt x="1829" y="3280"/>
                    <a:pt x="1834" y="3281"/>
                  </a:cubicBezTo>
                  <a:cubicBezTo>
                    <a:pt x="2072" y="3316"/>
                    <a:pt x="2299" y="3412"/>
                    <a:pt x="2489" y="3566"/>
                  </a:cubicBezTo>
                  <a:cubicBezTo>
                    <a:pt x="2108" y="2995"/>
                    <a:pt x="1739" y="2423"/>
                    <a:pt x="1549" y="1804"/>
                  </a:cubicBezTo>
                  <a:cubicBezTo>
                    <a:pt x="1458" y="1541"/>
                    <a:pt x="1657" y="1278"/>
                    <a:pt x="1894" y="1278"/>
                  </a:cubicBezTo>
                  <a:cubicBezTo>
                    <a:pt x="1968" y="1278"/>
                    <a:pt x="2046" y="1304"/>
                    <a:pt x="2120" y="1364"/>
                  </a:cubicBezTo>
                  <a:cubicBezTo>
                    <a:pt x="2834" y="1888"/>
                    <a:pt x="3370" y="2793"/>
                    <a:pt x="3823" y="3674"/>
                  </a:cubicBezTo>
                  <a:lnTo>
                    <a:pt x="3858" y="3602"/>
                  </a:lnTo>
                  <a:cubicBezTo>
                    <a:pt x="3977" y="3304"/>
                    <a:pt x="3954" y="2912"/>
                    <a:pt x="4239" y="2721"/>
                  </a:cubicBezTo>
                  <a:cubicBezTo>
                    <a:pt x="4277" y="2693"/>
                    <a:pt x="4322" y="2680"/>
                    <a:pt x="4368" y="2680"/>
                  </a:cubicBezTo>
                  <a:cubicBezTo>
                    <a:pt x="4438" y="2680"/>
                    <a:pt x="4510" y="2711"/>
                    <a:pt x="4561" y="2769"/>
                  </a:cubicBezTo>
                  <a:cubicBezTo>
                    <a:pt x="4811" y="3066"/>
                    <a:pt x="4597" y="3531"/>
                    <a:pt x="4477" y="3840"/>
                  </a:cubicBezTo>
                  <a:cubicBezTo>
                    <a:pt x="4406" y="4043"/>
                    <a:pt x="4311" y="4245"/>
                    <a:pt x="4192" y="4424"/>
                  </a:cubicBezTo>
                  <a:cubicBezTo>
                    <a:pt x="4263" y="4567"/>
                    <a:pt x="4335" y="4698"/>
                    <a:pt x="4394" y="4828"/>
                  </a:cubicBezTo>
                  <a:cubicBezTo>
                    <a:pt x="4644" y="5329"/>
                    <a:pt x="4870" y="5829"/>
                    <a:pt x="5073" y="6341"/>
                  </a:cubicBezTo>
                  <a:cubicBezTo>
                    <a:pt x="5299" y="6126"/>
                    <a:pt x="5501" y="5888"/>
                    <a:pt x="5656" y="5614"/>
                  </a:cubicBezTo>
                  <a:cubicBezTo>
                    <a:pt x="5882" y="5233"/>
                    <a:pt x="5918" y="4709"/>
                    <a:pt x="6299" y="4471"/>
                  </a:cubicBezTo>
                  <a:cubicBezTo>
                    <a:pt x="6341" y="4438"/>
                    <a:pt x="6391" y="4422"/>
                    <a:pt x="6441" y="4422"/>
                  </a:cubicBezTo>
                  <a:cubicBezTo>
                    <a:pt x="6531" y="4422"/>
                    <a:pt x="6622" y="4474"/>
                    <a:pt x="6668" y="4567"/>
                  </a:cubicBezTo>
                  <a:cubicBezTo>
                    <a:pt x="6918" y="5067"/>
                    <a:pt x="6478" y="5674"/>
                    <a:pt x="6180" y="6079"/>
                  </a:cubicBezTo>
                  <a:cubicBezTo>
                    <a:pt x="5942" y="6412"/>
                    <a:pt x="5644" y="6710"/>
                    <a:pt x="5323" y="6948"/>
                  </a:cubicBezTo>
                  <a:cubicBezTo>
                    <a:pt x="5549" y="7543"/>
                    <a:pt x="5751" y="8162"/>
                    <a:pt x="5942" y="8769"/>
                  </a:cubicBezTo>
                  <a:cubicBezTo>
                    <a:pt x="5966" y="8853"/>
                    <a:pt x="5990" y="8936"/>
                    <a:pt x="6001" y="9008"/>
                  </a:cubicBezTo>
                  <a:cubicBezTo>
                    <a:pt x="6168" y="8793"/>
                    <a:pt x="6323" y="8567"/>
                    <a:pt x="6466" y="8341"/>
                  </a:cubicBezTo>
                  <a:cubicBezTo>
                    <a:pt x="6799" y="7793"/>
                    <a:pt x="6978" y="7007"/>
                    <a:pt x="7514" y="6638"/>
                  </a:cubicBezTo>
                  <a:cubicBezTo>
                    <a:pt x="7557" y="6606"/>
                    <a:pt x="7606" y="6591"/>
                    <a:pt x="7655" y="6591"/>
                  </a:cubicBezTo>
                  <a:cubicBezTo>
                    <a:pt x="7768" y="6591"/>
                    <a:pt x="7878" y="6672"/>
                    <a:pt x="7895" y="6805"/>
                  </a:cubicBezTo>
                  <a:cubicBezTo>
                    <a:pt x="7978" y="7424"/>
                    <a:pt x="7514" y="8019"/>
                    <a:pt x="7192" y="8543"/>
                  </a:cubicBezTo>
                  <a:cubicBezTo>
                    <a:pt x="6918" y="9008"/>
                    <a:pt x="6597" y="9460"/>
                    <a:pt x="6252" y="9877"/>
                  </a:cubicBezTo>
                  <a:cubicBezTo>
                    <a:pt x="6359" y="10329"/>
                    <a:pt x="6478" y="10782"/>
                    <a:pt x="6573" y="11246"/>
                  </a:cubicBezTo>
                  <a:cubicBezTo>
                    <a:pt x="8907" y="10008"/>
                    <a:pt x="9180" y="7043"/>
                    <a:pt x="7918" y="4912"/>
                  </a:cubicBezTo>
                  <a:cubicBezTo>
                    <a:pt x="7168" y="3674"/>
                    <a:pt x="6073" y="2745"/>
                    <a:pt x="4894" y="1947"/>
                  </a:cubicBezTo>
                  <a:cubicBezTo>
                    <a:pt x="4216" y="1495"/>
                    <a:pt x="3501" y="1066"/>
                    <a:pt x="2834" y="614"/>
                  </a:cubicBezTo>
                  <a:cubicBezTo>
                    <a:pt x="2454" y="349"/>
                    <a:pt x="2045" y="1"/>
                    <a:pt x="1558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7532749" y="4507450"/>
              <a:ext cx="232612" cy="484535"/>
            </a:xfrm>
            <a:custGeom>
              <a:rect b="b" l="l" r="r" t="t"/>
              <a:pathLst>
                <a:path extrusionOk="0" h="15124" w="7165">
                  <a:moveTo>
                    <a:pt x="1082" y="0"/>
                  </a:moveTo>
                  <a:cubicBezTo>
                    <a:pt x="836" y="0"/>
                    <a:pt x="632" y="266"/>
                    <a:pt x="724" y="531"/>
                  </a:cubicBezTo>
                  <a:cubicBezTo>
                    <a:pt x="926" y="1139"/>
                    <a:pt x="1295" y="1722"/>
                    <a:pt x="1664" y="2282"/>
                  </a:cubicBezTo>
                  <a:cubicBezTo>
                    <a:pt x="1474" y="2139"/>
                    <a:pt x="1248" y="2043"/>
                    <a:pt x="1009" y="2008"/>
                  </a:cubicBezTo>
                  <a:cubicBezTo>
                    <a:pt x="999" y="2006"/>
                    <a:pt x="988" y="2005"/>
                    <a:pt x="978" y="2005"/>
                  </a:cubicBezTo>
                  <a:cubicBezTo>
                    <a:pt x="852" y="2005"/>
                    <a:pt x="763" y="2137"/>
                    <a:pt x="807" y="2270"/>
                  </a:cubicBezTo>
                  <a:cubicBezTo>
                    <a:pt x="962" y="2627"/>
                    <a:pt x="1295" y="2865"/>
                    <a:pt x="1605" y="3091"/>
                  </a:cubicBezTo>
                  <a:lnTo>
                    <a:pt x="2605" y="3817"/>
                  </a:lnTo>
                  <a:cubicBezTo>
                    <a:pt x="2819" y="4246"/>
                    <a:pt x="3022" y="4663"/>
                    <a:pt x="3212" y="5103"/>
                  </a:cubicBezTo>
                  <a:cubicBezTo>
                    <a:pt x="2522" y="4544"/>
                    <a:pt x="1795" y="4008"/>
                    <a:pt x="1009" y="3782"/>
                  </a:cubicBezTo>
                  <a:cubicBezTo>
                    <a:pt x="990" y="3772"/>
                    <a:pt x="971" y="3768"/>
                    <a:pt x="953" y="3768"/>
                  </a:cubicBezTo>
                  <a:cubicBezTo>
                    <a:pt x="860" y="3768"/>
                    <a:pt x="795" y="3881"/>
                    <a:pt x="855" y="3960"/>
                  </a:cubicBezTo>
                  <a:cubicBezTo>
                    <a:pt x="1510" y="4877"/>
                    <a:pt x="2629" y="5496"/>
                    <a:pt x="3617" y="6092"/>
                  </a:cubicBezTo>
                  <a:cubicBezTo>
                    <a:pt x="3748" y="6437"/>
                    <a:pt x="3879" y="6782"/>
                    <a:pt x="3998" y="7139"/>
                  </a:cubicBezTo>
                  <a:cubicBezTo>
                    <a:pt x="4165" y="7663"/>
                    <a:pt x="4319" y="8199"/>
                    <a:pt x="4462" y="8735"/>
                  </a:cubicBezTo>
                  <a:cubicBezTo>
                    <a:pt x="4010" y="8175"/>
                    <a:pt x="3510" y="7663"/>
                    <a:pt x="2962" y="7199"/>
                  </a:cubicBezTo>
                  <a:cubicBezTo>
                    <a:pt x="2248" y="6592"/>
                    <a:pt x="1236" y="5651"/>
                    <a:pt x="247" y="5651"/>
                  </a:cubicBezTo>
                  <a:cubicBezTo>
                    <a:pt x="242" y="5651"/>
                    <a:pt x="237" y="5650"/>
                    <a:pt x="232" y="5650"/>
                  </a:cubicBezTo>
                  <a:cubicBezTo>
                    <a:pt x="86" y="5650"/>
                    <a:pt x="1" y="5810"/>
                    <a:pt x="93" y="5937"/>
                  </a:cubicBezTo>
                  <a:cubicBezTo>
                    <a:pt x="545" y="6734"/>
                    <a:pt x="1605" y="7223"/>
                    <a:pt x="2307" y="7794"/>
                  </a:cubicBezTo>
                  <a:cubicBezTo>
                    <a:pt x="3188" y="8520"/>
                    <a:pt x="3998" y="9330"/>
                    <a:pt x="4736" y="10199"/>
                  </a:cubicBezTo>
                  <a:cubicBezTo>
                    <a:pt x="4760" y="10223"/>
                    <a:pt x="4796" y="10247"/>
                    <a:pt x="4819" y="10271"/>
                  </a:cubicBezTo>
                  <a:lnTo>
                    <a:pt x="4819" y="10294"/>
                  </a:lnTo>
                  <a:cubicBezTo>
                    <a:pt x="4855" y="10473"/>
                    <a:pt x="4891" y="10652"/>
                    <a:pt x="4927" y="10830"/>
                  </a:cubicBezTo>
                  <a:cubicBezTo>
                    <a:pt x="5153" y="12116"/>
                    <a:pt x="5367" y="13461"/>
                    <a:pt x="4712" y="14652"/>
                  </a:cubicBezTo>
                  <a:cubicBezTo>
                    <a:pt x="4586" y="14888"/>
                    <a:pt x="4835" y="15124"/>
                    <a:pt x="5059" y="15124"/>
                  </a:cubicBezTo>
                  <a:cubicBezTo>
                    <a:pt x="5151" y="15124"/>
                    <a:pt x="5240" y="15083"/>
                    <a:pt x="5296" y="14985"/>
                  </a:cubicBezTo>
                  <a:cubicBezTo>
                    <a:pt x="6165" y="13569"/>
                    <a:pt x="6082" y="11699"/>
                    <a:pt x="5736" y="9961"/>
                  </a:cubicBezTo>
                  <a:cubicBezTo>
                    <a:pt x="5653" y="9497"/>
                    <a:pt x="5546" y="9044"/>
                    <a:pt x="5427" y="8592"/>
                  </a:cubicBezTo>
                  <a:cubicBezTo>
                    <a:pt x="5784" y="8175"/>
                    <a:pt x="6093" y="7735"/>
                    <a:pt x="6367" y="7258"/>
                  </a:cubicBezTo>
                  <a:cubicBezTo>
                    <a:pt x="6689" y="6746"/>
                    <a:pt x="7165" y="6139"/>
                    <a:pt x="7070" y="5520"/>
                  </a:cubicBezTo>
                  <a:cubicBezTo>
                    <a:pt x="7053" y="5396"/>
                    <a:pt x="6945" y="5312"/>
                    <a:pt x="6833" y="5312"/>
                  </a:cubicBezTo>
                  <a:cubicBezTo>
                    <a:pt x="6783" y="5312"/>
                    <a:pt x="6733" y="5329"/>
                    <a:pt x="6689" y="5365"/>
                  </a:cubicBezTo>
                  <a:cubicBezTo>
                    <a:pt x="6153" y="5722"/>
                    <a:pt x="5974" y="6520"/>
                    <a:pt x="5641" y="7056"/>
                  </a:cubicBezTo>
                  <a:cubicBezTo>
                    <a:pt x="5510" y="7294"/>
                    <a:pt x="5343" y="7508"/>
                    <a:pt x="5189" y="7735"/>
                  </a:cubicBezTo>
                  <a:cubicBezTo>
                    <a:pt x="5165" y="7651"/>
                    <a:pt x="5141" y="7568"/>
                    <a:pt x="5117" y="7496"/>
                  </a:cubicBezTo>
                  <a:cubicBezTo>
                    <a:pt x="4939" y="6877"/>
                    <a:pt x="4724" y="6270"/>
                    <a:pt x="4498" y="5663"/>
                  </a:cubicBezTo>
                  <a:cubicBezTo>
                    <a:pt x="4831" y="5425"/>
                    <a:pt x="5117" y="5127"/>
                    <a:pt x="5367" y="4806"/>
                  </a:cubicBezTo>
                  <a:cubicBezTo>
                    <a:pt x="5665" y="4389"/>
                    <a:pt x="6105" y="3782"/>
                    <a:pt x="5843" y="3282"/>
                  </a:cubicBezTo>
                  <a:cubicBezTo>
                    <a:pt x="5805" y="3189"/>
                    <a:pt x="5717" y="3137"/>
                    <a:pt x="5624" y="3137"/>
                  </a:cubicBezTo>
                  <a:cubicBezTo>
                    <a:pt x="5573" y="3137"/>
                    <a:pt x="5521" y="3153"/>
                    <a:pt x="5474" y="3186"/>
                  </a:cubicBezTo>
                  <a:cubicBezTo>
                    <a:pt x="5093" y="3436"/>
                    <a:pt x="5070" y="3960"/>
                    <a:pt x="4843" y="4341"/>
                  </a:cubicBezTo>
                  <a:cubicBezTo>
                    <a:pt x="4677" y="4603"/>
                    <a:pt x="4486" y="4853"/>
                    <a:pt x="4260" y="5068"/>
                  </a:cubicBezTo>
                  <a:cubicBezTo>
                    <a:pt x="4046" y="4556"/>
                    <a:pt x="3819" y="4044"/>
                    <a:pt x="3569" y="3555"/>
                  </a:cubicBezTo>
                  <a:cubicBezTo>
                    <a:pt x="3510" y="3425"/>
                    <a:pt x="3438" y="3282"/>
                    <a:pt x="3367" y="3139"/>
                  </a:cubicBezTo>
                  <a:cubicBezTo>
                    <a:pt x="3486" y="2960"/>
                    <a:pt x="3581" y="2770"/>
                    <a:pt x="3665" y="2567"/>
                  </a:cubicBezTo>
                  <a:cubicBezTo>
                    <a:pt x="3784" y="2246"/>
                    <a:pt x="3986" y="1781"/>
                    <a:pt x="3736" y="1484"/>
                  </a:cubicBezTo>
                  <a:cubicBezTo>
                    <a:pt x="3694" y="1428"/>
                    <a:pt x="3629" y="1397"/>
                    <a:pt x="3560" y="1397"/>
                  </a:cubicBezTo>
                  <a:cubicBezTo>
                    <a:pt x="3510" y="1397"/>
                    <a:pt x="3459" y="1413"/>
                    <a:pt x="3415" y="1448"/>
                  </a:cubicBezTo>
                  <a:cubicBezTo>
                    <a:pt x="3141" y="1627"/>
                    <a:pt x="3153" y="2031"/>
                    <a:pt x="3034" y="2317"/>
                  </a:cubicBezTo>
                  <a:lnTo>
                    <a:pt x="2998" y="2401"/>
                  </a:lnTo>
                  <a:cubicBezTo>
                    <a:pt x="2557" y="1520"/>
                    <a:pt x="2010" y="615"/>
                    <a:pt x="1307" y="79"/>
                  </a:cubicBezTo>
                  <a:cubicBezTo>
                    <a:pt x="1233" y="24"/>
                    <a:pt x="1156" y="0"/>
                    <a:pt x="1082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181283" y="4108679"/>
              <a:ext cx="54152" cy="41617"/>
            </a:xfrm>
            <a:custGeom>
              <a:rect b="b" l="l" r="r" t="t"/>
              <a:pathLst>
                <a:path extrusionOk="0" h="1299" w="1668">
                  <a:moveTo>
                    <a:pt x="834" y="1"/>
                  </a:moveTo>
                  <a:cubicBezTo>
                    <a:pt x="1" y="1"/>
                    <a:pt x="1" y="1298"/>
                    <a:pt x="834" y="1298"/>
                  </a:cubicBezTo>
                  <a:cubicBezTo>
                    <a:pt x="1668" y="1298"/>
                    <a:pt x="1668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487084" y="4100286"/>
              <a:ext cx="60320" cy="46198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0" y="1"/>
                    <a:pt x="0" y="1441"/>
                    <a:pt x="929" y="1441"/>
                  </a:cubicBezTo>
                  <a:cubicBezTo>
                    <a:pt x="1846" y="1441"/>
                    <a:pt x="1857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5624716" y="4124698"/>
              <a:ext cx="59151" cy="45429"/>
            </a:xfrm>
            <a:custGeom>
              <a:rect b="b" l="l" r="r" t="t"/>
              <a:pathLst>
                <a:path extrusionOk="0" h="1418" w="1822">
                  <a:moveTo>
                    <a:pt x="917" y="1"/>
                  </a:moveTo>
                  <a:cubicBezTo>
                    <a:pt x="0" y="1"/>
                    <a:pt x="0" y="1417"/>
                    <a:pt x="917" y="1417"/>
                  </a:cubicBezTo>
                  <a:cubicBezTo>
                    <a:pt x="1822" y="1417"/>
                    <a:pt x="1822" y="1"/>
                    <a:pt x="9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5726754" y="4316955"/>
              <a:ext cx="63047" cy="48473"/>
            </a:xfrm>
            <a:custGeom>
              <a:rect b="b" l="l" r="r" t="t"/>
              <a:pathLst>
                <a:path extrusionOk="0" h="1513" w="1942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41" y="1512"/>
                    <a:pt x="1941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842719" y="4861272"/>
              <a:ext cx="64183" cy="48857"/>
            </a:xfrm>
            <a:custGeom>
              <a:rect b="b" l="l" r="r" t="t"/>
              <a:pathLst>
                <a:path extrusionOk="0" h="1525" w="1977">
                  <a:moveTo>
                    <a:pt x="989" y="0"/>
                  </a:moveTo>
                  <a:cubicBezTo>
                    <a:pt x="0" y="0"/>
                    <a:pt x="0" y="1524"/>
                    <a:pt x="989" y="1524"/>
                  </a:cubicBezTo>
                  <a:cubicBezTo>
                    <a:pt x="1977" y="1524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6374593" y="4906285"/>
              <a:ext cx="52593" cy="55040"/>
            </a:xfrm>
            <a:custGeom>
              <a:rect b="b" l="l" r="r" t="t"/>
              <a:pathLst>
                <a:path extrusionOk="0" h="1718" w="1620">
                  <a:moveTo>
                    <a:pt x="810" y="0"/>
                  </a:moveTo>
                  <a:lnTo>
                    <a:pt x="608" y="36"/>
                  </a:lnTo>
                  <a:lnTo>
                    <a:pt x="429" y="108"/>
                  </a:lnTo>
                  <a:cubicBezTo>
                    <a:pt x="274" y="215"/>
                    <a:pt x="155" y="370"/>
                    <a:pt x="96" y="560"/>
                  </a:cubicBezTo>
                  <a:lnTo>
                    <a:pt x="36" y="703"/>
                  </a:lnTo>
                  <a:cubicBezTo>
                    <a:pt x="12" y="810"/>
                    <a:pt x="0" y="917"/>
                    <a:pt x="24" y="1024"/>
                  </a:cubicBezTo>
                  <a:cubicBezTo>
                    <a:pt x="24" y="1132"/>
                    <a:pt x="60" y="1227"/>
                    <a:pt x="119" y="1322"/>
                  </a:cubicBezTo>
                  <a:lnTo>
                    <a:pt x="250" y="1489"/>
                  </a:lnTo>
                  <a:cubicBezTo>
                    <a:pt x="346" y="1584"/>
                    <a:pt x="465" y="1655"/>
                    <a:pt x="596" y="1691"/>
                  </a:cubicBezTo>
                  <a:cubicBezTo>
                    <a:pt x="667" y="1709"/>
                    <a:pt x="739" y="1718"/>
                    <a:pt x="810" y="1718"/>
                  </a:cubicBezTo>
                  <a:cubicBezTo>
                    <a:pt x="881" y="1718"/>
                    <a:pt x="953" y="1709"/>
                    <a:pt x="1024" y="1691"/>
                  </a:cubicBezTo>
                  <a:cubicBezTo>
                    <a:pt x="1120" y="1667"/>
                    <a:pt x="1215" y="1608"/>
                    <a:pt x="1286" y="1536"/>
                  </a:cubicBezTo>
                  <a:cubicBezTo>
                    <a:pt x="1381" y="1489"/>
                    <a:pt x="1453" y="1405"/>
                    <a:pt x="1501" y="1310"/>
                  </a:cubicBezTo>
                  <a:lnTo>
                    <a:pt x="1572" y="1120"/>
                  </a:lnTo>
                  <a:cubicBezTo>
                    <a:pt x="1620" y="989"/>
                    <a:pt x="1620" y="834"/>
                    <a:pt x="1572" y="703"/>
                  </a:cubicBezTo>
                  <a:lnTo>
                    <a:pt x="1524" y="548"/>
                  </a:lnTo>
                  <a:cubicBezTo>
                    <a:pt x="1501" y="489"/>
                    <a:pt x="1477" y="429"/>
                    <a:pt x="1453" y="370"/>
                  </a:cubicBezTo>
                  <a:cubicBezTo>
                    <a:pt x="1405" y="286"/>
                    <a:pt x="1334" y="215"/>
                    <a:pt x="1262" y="167"/>
                  </a:cubicBezTo>
                  <a:cubicBezTo>
                    <a:pt x="1215" y="119"/>
                    <a:pt x="1155" y="84"/>
                    <a:pt x="1096" y="72"/>
                  </a:cubicBezTo>
                  <a:cubicBezTo>
                    <a:pt x="1000" y="24"/>
                    <a:pt x="905" y="0"/>
                    <a:pt x="81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483968" y="3893163"/>
              <a:ext cx="69995" cy="53439"/>
            </a:xfrm>
            <a:custGeom>
              <a:rect b="b" l="l" r="r" t="t"/>
              <a:pathLst>
                <a:path extrusionOk="0" h="1668" w="2156">
                  <a:moveTo>
                    <a:pt x="1084" y="0"/>
                  </a:moveTo>
                  <a:cubicBezTo>
                    <a:pt x="1" y="0"/>
                    <a:pt x="13" y="1667"/>
                    <a:pt x="1084" y="1667"/>
                  </a:cubicBezTo>
                  <a:cubicBezTo>
                    <a:pt x="2156" y="1667"/>
                    <a:pt x="2156" y="0"/>
                    <a:pt x="108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7544632" y="3959160"/>
              <a:ext cx="74247" cy="56867"/>
            </a:xfrm>
            <a:custGeom>
              <a:rect b="b" l="l" r="r" t="t"/>
              <a:pathLst>
                <a:path extrusionOk="0" h="1775" w="2287">
                  <a:moveTo>
                    <a:pt x="1144" y="0"/>
                  </a:moveTo>
                  <a:cubicBezTo>
                    <a:pt x="1" y="0"/>
                    <a:pt x="1" y="1774"/>
                    <a:pt x="1144" y="1774"/>
                  </a:cubicBezTo>
                  <a:cubicBezTo>
                    <a:pt x="2287" y="1774"/>
                    <a:pt x="2287" y="0"/>
                    <a:pt x="114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7209495" y="5070509"/>
              <a:ext cx="60742" cy="60391"/>
            </a:xfrm>
            <a:custGeom>
              <a:rect b="b" l="l" r="r" t="t"/>
              <a:pathLst>
                <a:path extrusionOk="0" h="1885" w="1871">
                  <a:moveTo>
                    <a:pt x="919" y="0"/>
                  </a:moveTo>
                  <a:cubicBezTo>
                    <a:pt x="456" y="0"/>
                    <a:pt x="1" y="345"/>
                    <a:pt x="1" y="911"/>
                  </a:cubicBezTo>
                  <a:cubicBezTo>
                    <a:pt x="1" y="1078"/>
                    <a:pt x="37" y="1232"/>
                    <a:pt x="120" y="1375"/>
                  </a:cubicBezTo>
                  <a:lnTo>
                    <a:pt x="156" y="1447"/>
                  </a:lnTo>
                  <a:cubicBezTo>
                    <a:pt x="322" y="1738"/>
                    <a:pt x="617" y="1884"/>
                    <a:pt x="912" y="1884"/>
                  </a:cubicBezTo>
                  <a:cubicBezTo>
                    <a:pt x="1206" y="1884"/>
                    <a:pt x="1501" y="1738"/>
                    <a:pt x="1668" y="1447"/>
                  </a:cubicBezTo>
                  <a:cubicBezTo>
                    <a:pt x="1680" y="1423"/>
                    <a:pt x="1692" y="1399"/>
                    <a:pt x="1703" y="1375"/>
                  </a:cubicBezTo>
                  <a:cubicBezTo>
                    <a:pt x="1870" y="1089"/>
                    <a:pt x="1870" y="744"/>
                    <a:pt x="1703" y="458"/>
                  </a:cubicBezTo>
                  <a:cubicBezTo>
                    <a:pt x="1517" y="142"/>
                    <a:pt x="1217" y="0"/>
                    <a:pt x="91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7543463" y="4936048"/>
              <a:ext cx="64216" cy="49242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7330492" y="4506137"/>
              <a:ext cx="74637" cy="57251"/>
            </a:xfrm>
            <a:custGeom>
              <a:rect b="b" l="l" r="r" t="t"/>
              <a:pathLst>
                <a:path extrusionOk="0" h="1787" w="2299">
                  <a:moveTo>
                    <a:pt x="1155" y="1"/>
                  </a:moveTo>
                  <a:cubicBezTo>
                    <a:pt x="0" y="1"/>
                    <a:pt x="0" y="1787"/>
                    <a:pt x="1155" y="1787"/>
                  </a:cubicBezTo>
                  <a:cubicBezTo>
                    <a:pt x="2298" y="1787"/>
                    <a:pt x="2298" y="1"/>
                    <a:pt x="115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7664070" y="4199858"/>
              <a:ext cx="55710" cy="59622"/>
            </a:xfrm>
            <a:custGeom>
              <a:rect b="b" l="l" r="r" t="t"/>
              <a:pathLst>
                <a:path extrusionOk="0" h="1861" w="1716">
                  <a:moveTo>
                    <a:pt x="858" y="0"/>
                  </a:moveTo>
                  <a:lnTo>
                    <a:pt x="632" y="24"/>
                  </a:lnTo>
                  <a:cubicBezTo>
                    <a:pt x="489" y="72"/>
                    <a:pt x="358" y="143"/>
                    <a:pt x="251" y="250"/>
                  </a:cubicBezTo>
                  <a:lnTo>
                    <a:pt x="120" y="429"/>
                  </a:lnTo>
                  <a:cubicBezTo>
                    <a:pt x="36" y="560"/>
                    <a:pt x="1" y="703"/>
                    <a:pt x="1" y="857"/>
                  </a:cubicBezTo>
                  <a:lnTo>
                    <a:pt x="12" y="1012"/>
                  </a:lnTo>
                  <a:cubicBezTo>
                    <a:pt x="1" y="1131"/>
                    <a:pt x="36" y="1238"/>
                    <a:pt x="84" y="1346"/>
                  </a:cubicBezTo>
                  <a:cubicBezTo>
                    <a:pt x="167" y="1548"/>
                    <a:pt x="322" y="1715"/>
                    <a:pt x="536" y="1786"/>
                  </a:cubicBezTo>
                  <a:cubicBezTo>
                    <a:pt x="616" y="1836"/>
                    <a:pt x="703" y="1860"/>
                    <a:pt x="799" y="1860"/>
                  </a:cubicBezTo>
                  <a:cubicBezTo>
                    <a:pt x="818" y="1860"/>
                    <a:pt x="838" y="1859"/>
                    <a:pt x="858" y="1857"/>
                  </a:cubicBezTo>
                  <a:lnTo>
                    <a:pt x="1084" y="1834"/>
                  </a:lnTo>
                  <a:cubicBezTo>
                    <a:pt x="1227" y="1786"/>
                    <a:pt x="1346" y="1715"/>
                    <a:pt x="1453" y="1607"/>
                  </a:cubicBezTo>
                  <a:lnTo>
                    <a:pt x="1596" y="1441"/>
                  </a:lnTo>
                  <a:cubicBezTo>
                    <a:pt x="1667" y="1310"/>
                    <a:pt x="1703" y="1167"/>
                    <a:pt x="1703" y="1012"/>
                  </a:cubicBezTo>
                  <a:lnTo>
                    <a:pt x="1715" y="857"/>
                  </a:lnTo>
                  <a:cubicBezTo>
                    <a:pt x="1715" y="738"/>
                    <a:pt x="1691" y="619"/>
                    <a:pt x="1644" y="524"/>
                  </a:cubicBezTo>
                  <a:cubicBezTo>
                    <a:pt x="1501" y="214"/>
                    <a:pt x="1191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8641234" y="2859762"/>
              <a:ext cx="716275" cy="865205"/>
            </a:xfrm>
            <a:custGeom>
              <a:rect b="b" l="l" r="r" t="t"/>
              <a:pathLst>
                <a:path extrusionOk="0" h="27006" w="22063">
                  <a:moveTo>
                    <a:pt x="9271" y="0"/>
                  </a:moveTo>
                  <a:cubicBezTo>
                    <a:pt x="8705" y="0"/>
                    <a:pt x="8130" y="62"/>
                    <a:pt x="7549" y="193"/>
                  </a:cubicBezTo>
                  <a:cubicBezTo>
                    <a:pt x="4168" y="955"/>
                    <a:pt x="1846" y="4134"/>
                    <a:pt x="1025" y="7337"/>
                  </a:cubicBezTo>
                  <a:cubicBezTo>
                    <a:pt x="1013" y="7420"/>
                    <a:pt x="989" y="7515"/>
                    <a:pt x="965" y="7611"/>
                  </a:cubicBezTo>
                  <a:cubicBezTo>
                    <a:pt x="679" y="8551"/>
                    <a:pt x="477" y="9516"/>
                    <a:pt x="358" y="10492"/>
                  </a:cubicBezTo>
                  <a:cubicBezTo>
                    <a:pt x="1" y="13528"/>
                    <a:pt x="108" y="16743"/>
                    <a:pt x="1429" y="19553"/>
                  </a:cubicBezTo>
                  <a:cubicBezTo>
                    <a:pt x="2358" y="22815"/>
                    <a:pt x="4465" y="26232"/>
                    <a:pt x="8037" y="26815"/>
                  </a:cubicBezTo>
                  <a:cubicBezTo>
                    <a:pt x="8514" y="26899"/>
                    <a:pt x="9014" y="26934"/>
                    <a:pt x="9502" y="26946"/>
                  </a:cubicBezTo>
                  <a:cubicBezTo>
                    <a:pt x="9454" y="25446"/>
                    <a:pt x="9418" y="23946"/>
                    <a:pt x="9395" y="22434"/>
                  </a:cubicBezTo>
                  <a:cubicBezTo>
                    <a:pt x="8037" y="22291"/>
                    <a:pt x="6668" y="21481"/>
                    <a:pt x="5668" y="20624"/>
                  </a:cubicBezTo>
                  <a:cubicBezTo>
                    <a:pt x="4382" y="19517"/>
                    <a:pt x="3620" y="18029"/>
                    <a:pt x="3239" y="16397"/>
                  </a:cubicBezTo>
                  <a:cubicBezTo>
                    <a:pt x="3153" y="16102"/>
                    <a:pt x="3384" y="15907"/>
                    <a:pt x="3612" y="15907"/>
                  </a:cubicBezTo>
                  <a:cubicBezTo>
                    <a:pt x="3761" y="15907"/>
                    <a:pt x="3909" y="15990"/>
                    <a:pt x="3965" y="16183"/>
                  </a:cubicBezTo>
                  <a:cubicBezTo>
                    <a:pt x="4477" y="17517"/>
                    <a:pt x="5430" y="18636"/>
                    <a:pt x="6525" y="19529"/>
                  </a:cubicBezTo>
                  <a:lnTo>
                    <a:pt x="6609" y="19588"/>
                  </a:lnTo>
                  <a:cubicBezTo>
                    <a:pt x="6585" y="19529"/>
                    <a:pt x="6573" y="19469"/>
                    <a:pt x="6549" y="19410"/>
                  </a:cubicBezTo>
                  <a:cubicBezTo>
                    <a:pt x="6239" y="18386"/>
                    <a:pt x="6001" y="17219"/>
                    <a:pt x="6323" y="16183"/>
                  </a:cubicBezTo>
                  <a:cubicBezTo>
                    <a:pt x="6379" y="16015"/>
                    <a:pt x="6538" y="15922"/>
                    <a:pt x="6690" y="15922"/>
                  </a:cubicBezTo>
                  <a:cubicBezTo>
                    <a:pt x="6829" y="15922"/>
                    <a:pt x="6962" y="16000"/>
                    <a:pt x="7001" y="16171"/>
                  </a:cubicBezTo>
                  <a:cubicBezTo>
                    <a:pt x="7240" y="17088"/>
                    <a:pt x="7263" y="18029"/>
                    <a:pt x="7561" y="18933"/>
                  </a:cubicBezTo>
                  <a:cubicBezTo>
                    <a:pt x="7740" y="19481"/>
                    <a:pt x="8121" y="20017"/>
                    <a:pt x="8335" y="20576"/>
                  </a:cubicBezTo>
                  <a:cubicBezTo>
                    <a:pt x="8680" y="20719"/>
                    <a:pt x="9026" y="20838"/>
                    <a:pt x="9383" y="20969"/>
                  </a:cubicBezTo>
                  <a:cubicBezTo>
                    <a:pt x="9359" y="19160"/>
                    <a:pt x="9323" y="17350"/>
                    <a:pt x="9287" y="15552"/>
                  </a:cubicBezTo>
                  <a:cubicBezTo>
                    <a:pt x="8085" y="15147"/>
                    <a:pt x="7144" y="13957"/>
                    <a:pt x="6501" y="12909"/>
                  </a:cubicBezTo>
                  <a:cubicBezTo>
                    <a:pt x="5727" y="11623"/>
                    <a:pt x="5442" y="10301"/>
                    <a:pt x="5346" y="8801"/>
                  </a:cubicBezTo>
                  <a:cubicBezTo>
                    <a:pt x="5326" y="8519"/>
                    <a:pt x="5583" y="8354"/>
                    <a:pt x="5823" y="8354"/>
                  </a:cubicBezTo>
                  <a:cubicBezTo>
                    <a:pt x="6009" y="8354"/>
                    <a:pt x="6185" y="8452"/>
                    <a:pt x="6216" y="8670"/>
                  </a:cubicBezTo>
                  <a:cubicBezTo>
                    <a:pt x="6418" y="9920"/>
                    <a:pt x="6966" y="11147"/>
                    <a:pt x="7668" y="12206"/>
                  </a:cubicBezTo>
                  <a:cubicBezTo>
                    <a:pt x="8109" y="12885"/>
                    <a:pt x="8704" y="13421"/>
                    <a:pt x="9264" y="13992"/>
                  </a:cubicBezTo>
                  <a:cubicBezTo>
                    <a:pt x="9264" y="13778"/>
                    <a:pt x="9264" y="13552"/>
                    <a:pt x="9252" y="13326"/>
                  </a:cubicBezTo>
                  <a:cubicBezTo>
                    <a:pt x="9216" y="10611"/>
                    <a:pt x="8966" y="7682"/>
                    <a:pt x="9454" y="5003"/>
                  </a:cubicBezTo>
                  <a:cubicBezTo>
                    <a:pt x="9490" y="4810"/>
                    <a:pt x="9671" y="4711"/>
                    <a:pt x="9849" y="4711"/>
                  </a:cubicBezTo>
                  <a:cubicBezTo>
                    <a:pt x="10022" y="4711"/>
                    <a:pt x="10193" y="4804"/>
                    <a:pt x="10228" y="4991"/>
                  </a:cubicBezTo>
                  <a:cubicBezTo>
                    <a:pt x="10538" y="6563"/>
                    <a:pt x="10609" y="8206"/>
                    <a:pt x="10633" y="9861"/>
                  </a:cubicBezTo>
                  <a:cubicBezTo>
                    <a:pt x="11240" y="9385"/>
                    <a:pt x="11716" y="8742"/>
                    <a:pt x="11990" y="8015"/>
                  </a:cubicBezTo>
                  <a:cubicBezTo>
                    <a:pt x="12147" y="7598"/>
                    <a:pt x="12148" y="6429"/>
                    <a:pt x="12740" y="6429"/>
                  </a:cubicBezTo>
                  <a:cubicBezTo>
                    <a:pt x="12823" y="6429"/>
                    <a:pt x="12918" y="6452"/>
                    <a:pt x="13026" y="6503"/>
                  </a:cubicBezTo>
                  <a:cubicBezTo>
                    <a:pt x="13193" y="6599"/>
                    <a:pt x="13288" y="6765"/>
                    <a:pt x="13300" y="6956"/>
                  </a:cubicBezTo>
                  <a:cubicBezTo>
                    <a:pt x="13383" y="8623"/>
                    <a:pt x="12145" y="10159"/>
                    <a:pt x="10645" y="10790"/>
                  </a:cubicBezTo>
                  <a:cubicBezTo>
                    <a:pt x="10645" y="11706"/>
                    <a:pt x="10645" y="12611"/>
                    <a:pt x="10680" y="13504"/>
                  </a:cubicBezTo>
                  <a:cubicBezTo>
                    <a:pt x="10728" y="15183"/>
                    <a:pt x="10788" y="16862"/>
                    <a:pt x="10859" y="18541"/>
                  </a:cubicBezTo>
                  <a:cubicBezTo>
                    <a:pt x="11442" y="18362"/>
                    <a:pt x="11990" y="18088"/>
                    <a:pt x="12466" y="17707"/>
                  </a:cubicBezTo>
                  <a:cubicBezTo>
                    <a:pt x="12871" y="15600"/>
                    <a:pt x="12871" y="13480"/>
                    <a:pt x="12907" y="11337"/>
                  </a:cubicBezTo>
                  <a:cubicBezTo>
                    <a:pt x="12914" y="11109"/>
                    <a:pt x="13110" y="10975"/>
                    <a:pt x="13300" y="10975"/>
                  </a:cubicBezTo>
                  <a:cubicBezTo>
                    <a:pt x="13445" y="10975"/>
                    <a:pt x="13587" y="11054"/>
                    <a:pt x="13633" y="11230"/>
                  </a:cubicBezTo>
                  <a:cubicBezTo>
                    <a:pt x="14074" y="12778"/>
                    <a:pt x="14145" y="14361"/>
                    <a:pt x="14002" y="15945"/>
                  </a:cubicBezTo>
                  <a:lnTo>
                    <a:pt x="14074" y="15838"/>
                  </a:lnTo>
                  <a:cubicBezTo>
                    <a:pt x="14526" y="15088"/>
                    <a:pt x="14883" y="14290"/>
                    <a:pt x="15157" y="13457"/>
                  </a:cubicBezTo>
                  <a:cubicBezTo>
                    <a:pt x="15395" y="12778"/>
                    <a:pt x="15526" y="11980"/>
                    <a:pt x="16181" y="11599"/>
                  </a:cubicBezTo>
                  <a:cubicBezTo>
                    <a:pt x="16245" y="11557"/>
                    <a:pt x="16325" y="11535"/>
                    <a:pt x="16407" y="11535"/>
                  </a:cubicBezTo>
                  <a:cubicBezTo>
                    <a:pt x="16555" y="11535"/>
                    <a:pt x="16708" y="11604"/>
                    <a:pt x="16776" y="11742"/>
                  </a:cubicBezTo>
                  <a:cubicBezTo>
                    <a:pt x="17193" y="12647"/>
                    <a:pt x="16634" y="13695"/>
                    <a:pt x="16276" y="14576"/>
                  </a:cubicBezTo>
                  <a:cubicBezTo>
                    <a:pt x="15895" y="15504"/>
                    <a:pt x="15431" y="16445"/>
                    <a:pt x="14776" y="17231"/>
                  </a:cubicBezTo>
                  <a:cubicBezTo>
                    <a:pt x="14419" y="17659"/>
                    <a:pt x="14014" y="18052"/>
                    <a:pt x="13562" y="18374"/>
                  </a:cubicBezTo>
                  <a:cubicBezTo>
                    <a:pt x="13526" y="18421"/>
                    <a:pt x="13478" y="18445"/>
                    <a:pt x="13431" y="18469"/>
                  </a:cubicBezTo>
                  <a:cubicBezTo>
                    <a:pt x="12681" y="19005"/>
                    <a:pt x="11823" y="19362"/>
                    <a:pt x="10907" y="19493"/>
                  </a:cubicBezTo>
                  <a:cubicBezTo>
                    <a:pt x="10954" y="20303"/>
                    <a:pt x="10990" y="21112"/>
                    <a:pt x="11050" y="21922"/>
                  </a:cubicBezTo>
                  <a:cubicBezTo>
                    <a:pt x="11085" y="22541"/>
                    <a:pt x="11133" y="23160"/>
                    <a:pt x="11169" y="23767"/>
                  </a:cubicBezTo>
                  <a:cubicBezTo>
                    <a:pt x="12228" y="23696"/>
                    <a:pt x="13086" y="23136"/>
                    <a:pt x="13859" y="22386"/>
                  </a:cubicBezTo>
                  <a:cubicBezTo>
                    <a:pt x="14443" y="21815"/>
                    <a:pt x="14943" y="20791"/>
                    <a:pt x="15729" y="20553"/>
                  </a:cubicBezTo>
                  <a:cubicBezTo>
                    <a:pt x="15758" y="20544"/>
                    <a:pt x="15788" y="20541"/>
                    <a:pt x="15818" y="20541"/>
                  </a:cubicBezTo>
                  <a:cubicBezTo>
                    <a:pt x="16001" y="20541"/>
                    <a:pt x="16169" y="20691"/>
                    <a:pt x="16169" y="20886"/>
                  </a:cubicBezTo>
                  <a:cubicBezTo>
                    <a:pt x="16145" y="21910"/>
                    <a:pt x="14824" y="22946"/>
                    <a:pt x="14086" y="23541"/>
                  </a:cubicBezTo>
                  <a:cubicBezTo>
                    <a:pt x="13240" y="24220"/>
                    <a:pt x="12300" y="24660"/>
                    <a:pt x="11228" y="24696"/>
                  </a:cubicBezTo>
                  <a:cubicBezTo>
                    <a:pt x="11276" y="25470"/>
                    <a:pt x="11323" y="26232"/>
                    <a:pt x="11359" y="27006"/>
                  </a:cubicBezTo>
                  <a:cubicBezTo>
                    <a:pt x="13979" y="26923"/>
                    <a:pt x="16395" y="25410"/>
                    <a:pt x="18098" y="23363"/>
                  </a:cubicBezTo>
                  <a:cubicBezTo>
                    <a:pt x="20372" y="20624"/>
                    <a:pt x="22063" y="17136"/>
                    <a:pt x="22027" y="13516"/>
                  </a:cubicBezTo>
                  <a:cubicBezTo>
                    <a:pt x="21968" y="9682"/>
                    <a:pt x="19694" y="6396"/>
                    <a:pt x="17074" y="3789"/>
                  </a:cubicBezTo>
                  <a:cubicBezTo>
                    <a:pt x="14954" y="1689"/>
                    <a:pt x="12238" y="0"/>
                    <a:pt x="9271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8742785" y="3010690"/>
              <a:ext cx="455874" cy="1134288"/>
            </a:xfrm>
            <a:custGeom>
              <a:rect b="b" l="l" r="r" t="t"/>
              <a:pathLst>
                <a:path extrusionOk="0" h="35405" w="14042">
                  <a:moveTo>
                    <a:pt x="6693" y="0"/>
                  </a:moveTo>
                  <a:cubicBezTo>
                    <a:pt x="6516" y="0"/>
                    <a:pt x="6339" y="99"/>
                    <a:pt x="6302" y="292"/>
                  </a:cubicBezTo>
                  <a:cubicBezTo>
                    <a:pt x="5814" y="2971"/>
                    <a:pt x="6064" y="5900"/>
                    <a:pt x="6100" y="8615"/>
                  </a:cubicBezTo>
                  <a:cubicBezTo>
                    <a:pt x="6100" y="8841"/>
                    <a:pt x="6100" y="9055"/>
                    <a:pt x="6112" y="9281"/>
                  </a:cubicBezTo>
                  <a:cubicBezTo>
                    <a:pt x="5552" y="8710"/>
                    <a:pt x="4957" y="8174"/>
                    <a:pt x="4504" y="7495"/>
                  </a:cubicBezTo>
                  <a:cubicBezTo>
                    <a:pt x="3814" y="6436"/>
                    <a:pt x="3254" y="5209"/>
                    <a:pt x="3064" y="3959"/>
                  </a:cubicBezTo>
                  <a:cubicBezTo>
                    <a:pt x="3033" y="3741"/>
                    <a:pt x="2857" y="3643"/>
                    <a:pt x="2672" y="3643"/>
                  </a:cubicBezTo>
                  <a:cubicBezTo>
                    <a:pt x="2431" y="3643"/>
                    <a:pt x="2175" y="3808"/>
                    <a:pt x="2195" y="4090"/>
                  </a:cubicBezTo>
                  <a:cubicBezTo>
                    <a:pt x="2290" y="5579"/>
                    <a:pt x="2564" y="6912"/>
                    <a:pt x="3350" y="8198"/>
                  </a:cubicBezTo>
                  <a:cubicBezTo>
                    <a:pt x="3993" y="9234"/>
                    <a:pt x="4921" y="10424"/>
                    <a:pt x="6136" y="10829"/>
                  </a:cubicBezTo>
                  <a:cubicBezTo>
                    <a:pt x="6171" y="12639"/>
                    <a:pt x="6207" y="14449"/>
                    <a:pt x="6231" y="16246"/>
                  </a:cubicBezTo>
                  <a:cubicBezTo>
                    <a:pt x="5874" y="16127"/>
                    <a:pt x="5528" y="15996"/>
                    <a:pt x="5183" y="15865"/>
                  </a:cubicBezTo>
                  <a:cubicBezTo>
                    <a:pt x="4969" y="15306"/>
                    <a:pt x="4588" y="14770"/>
                    <a:pt x="4409" y="14222"/>
                  </a:cubicBezTo>
                  <a:cubicBezTo>
                    <a:pt x="4112" y="13318"/>
                    <a:pt x="4088" y="12377"/>
                    <a:pt x="3850" y="11460"/>
                  </a:cubicBezTo>
                  <a:cubicBezTo>
                    <a:pt x="3805" y="11291"/>
                    <a:pt x="3671" y="11215"/>
                    <a:pt x="3534" y="11215"/>
                  </a:cubicBezTo>
                  <a:cubicBezTo>
                    <a:pt x="3380" y="11215"/>
                    <a:pt x="3221" y="11309"/>
                    <a:pt x="3171" y="11472"/>
                  </a:cubicBezTo>
                  <a:cubicBezTo>
                    <a:pt x="2850" y="12508"/>
                    <a:pt x="3076" y="13675"/>
                    <a:pt x="3397" y="14699"/>
                  </a:cubicBezTo>
                  <a:cubicBezTo>
                    <a:pt x="3421" y="14758"/>
                    <a:pt x="3433" y="14818"/>
                    <a:pt x="3457" y="14877"/>
                  </a:cubicBezTo>
                  <a:lnTo>
                    <a:pt x="3373" y="14806"/>
                  </a:lnTo>
                  <a:cubicBezTo>
                    <a:pt x="2278" y="13913"/>
                    <a:pt x="1326" y="12806"/>
                    <a:pt x="814" y="11472"/>
                  </a:cubicBezTo>
                  <a:cubicBezTo>
                    <a:pt x="757" y="11279"/>
                    <a:pt x="610" y="11196"/>
                    <a:pt x="461" y="11196"/>
                  </a:cubicBezTo>
                  <a:cubicBezTo>
                    <a:pt x="232" y="11196"/>
                    <a:pt x="1" y="11391"/>
                    <a:pt x="87" y="11686"/>
                  </a:cubicBezTo>
                  <a:cubicBezTo>
                    <a:pt x="468" y="13318"/>
                    <a:pt x="1230" y="14806"/>
                    <a:pt x="2516" y="15913"/>
                  </a:cubicBezTo>
                  <a:cubicBezTo>
                    <a:pt x="3504" y="16770"/>
                    <a:pt x="4885" y="17568"/>
                    <a:pt x="6243" y="17723"/>
                  </a:cubicBezTo>
                  <a:cubicBezTo>
                    <a:pt x="6267" y="19223"/>
                    <a:pt x="6302" y="20723"/>
                    <a:pt x="6350" y="22223"/>
                  </a:cubicBezTo>
                  <a:cubicBezTo>
                    <a:pt x="6398" y="23497"/>
                    <a:pt x="6445" y="24783"/>
                    <a:pt x="6505" y="26057"/>
                  </a:cubicBezTo>
                  <a:cubicBezTo>
                    <a:pt x="6564" y="27486"/>
                    <a:pt x="6624" y="28927"/>
                    <a:pt x="6695" y="30355"/>
                  </a:cubicBezTo>
                  <a:cubicBezTo>
                    <a:pt x="6767" y="31784"/>
                    <a:pt x="6707" y="33320"/>
                    <a:pt x="7041" y="34713"/>
                  </a:cubicBezTo>
                  <a:cubicBezTo>
                    <a:pt x="7161" y="35199"/>
                    <a:pt x="7500" y="35404"/>
                    <a:pt x="7860" y="35404"/>
                  </a:cubicBezTo>
                  <a:cubicBezTo>
                    <a:pt x="8355" y="35404"/>
                    <a:pt x="8890" y="35014"/>
                    <a:pt x="8946" y="34427"/>
                  </a:cubicBezTo>
                  <a:cubicBezTo>
                    <a:pt x="9088" y="33022"/>
                    <a:pt x="8815" y="31522"/>
                    <a:pt x="8719" y="30117"/>
                  </a:cubicBezTo>
                  <a:cubicBezTo>
                    <a:pt x="8612" y="28688"/>
                    <a:pt x="8517" y="27248"/>
                    <a:pt x="8422" y="25819"/>
                  </a:cubicBezTo>
                  <a:cubicBezTo>
                    <a:pt x="8338" y="24640"/>
                    <a:pt x="8267" y="23462"/>
                    <a:pt x="8195" y="22283"/>
                  </a:cubicBezTo>
                  <a:cubicBezTo>
                    <a:pt x="8160" y="21521"/>
                    <a:pt x="8124" y="20747"/>
                    <a:pt x="8076" y="19985"/>
                  </a:cubicBezTo>
                  <a:cubicBezTo>
                    <a:pt x="9136" y="19949"/>
                    <a:pt x="10077" y="19509"/>
                    <a:pt x="10934" y="18830"/>
                  </a:cubicBezTo>
                  <a:cubicBezTo>
                    <a:pt x="11684" y="18235"/>
                    <a:pt x="12994" y="17187"/>
                    <a:pt x="13017" y="16163"/>
                  </a:cubicBezTo>
                  <a:cubicBezTo>
                    <a:pt x="13007" y="15979"/>
                    <a:pt x="12847" y="15829"/>
                    <a:pt x="12666" y="15829"/>
                  </a:cubicBezTo>
                  <a:cubicBezTo>
                    <a:pt x="12637" y="15829"/>
                    <a:pt x="12607" y="15833"/>
                    <a:pt x="12577" y="15842"/>
                  </a:cubicBezTo>
                  <a:cubicBezTo>
                    <a:pt x="11791" y="16080"/>
                    <a:pt x="11279" y="17104"/>
                    <a:pt x="10708" y="17675"/>
                  </a:cubicBezTo>
                  <a:cubicBezTo>
                    <a:pt x="9934" y="18425"/>
                    <a:pt x="9065" y="18985"/>
                    <a:pt x="8017" y="19056"/>
                  </a:cubicBezTo>
                  <a:cubicBezTo>
                    <a:pt x="7969" y="18437"/>
                    <a:pt x="7933" y="17830"/>
                    <a:pt x="7898" y="17211"/>
                  </a:cubicBezTo>
                  <a:cubicBezTo>
                    <a:pt x="7838" y="16401"/>
                    <a:pt x="7791" y="15592"/>
                    <a:pt x="7755" y="14782"/>
                  </a:cubicBezTo>
                  <a:cubicBezTo>
                    <a:pt x="8672" y="14639"/>
                    <a:pt x="9529" y="14294"/>
                    <a:pt x="10279" y="13758"/>
                  </a:cubicBezTo>
                  <a:cubicBezTo>
                    <a:pt x="10327" y="13734"/>
                    <a:pt x="10374" y="13699"/>
                    <a:pt x="10410" y="13663"/>
                  </a:cubicBezTo>
                  <a:cubicBezTo>
                    <a:pt x="10862" y="13329"/>
                    <a:pt x="11267" y="12948"/>
                    <a:pt x="11624" y="12520"/>
                  </a:cubicBezTo>
                  <a:cubicBezTo>
                    <a:pt x="12279" y="11734"/>
                    <a:pt x="12744" y="10793"/>
                    <a:pt x="13125" y="9853"/>
                  </a:cubicBezTo>
                  <a:cubicBezTo>
                    <a:pt x="13482" y="8996"/>
                    <a:pt x="14041" y="7948"/>
                    <a:pt x="13625" y="7031"/>
                  </a:cubicBezTo>
                  <a:cubicBezTo>
                    <a:pt x="13562" y="6890"/>
                    <a:pt x="13407" y="6826"/>
                    <a:pt x="13253" y="6826"/>
                  </a:cubicBezTo>
                  <a:cubicBezTo>
                    <a:pt x="13174" y="6826"/>
                    <a:pt x="13095" y="6844"/>
                    <a:pt x="13029" y="6876"/>
                  </a:cubicBezTo>
                  <a:cubicBezTo>
                    <a:pt x="12375" y="7269"/>
                    <a:pt x="12244" y="8067"/>
                    <a:pt x="12005" y="8746"/>
                  </a:cubicBezTo>
                  <a:cubicBezTo>
                    <a:pt x="11732" y="9567"/>
                    <a:pt x="11362" y="10377"/>
                    <a:pt x="10922" y="11127"/>
                  </a:cubicBezTo>
                  <a:lnTo>
                    <a:pt x="10851" y="11234"/>
                  </a:lnTo>
                  <a:cubicBezTo>
                    <a:pt x="10981" y="9650"/>
                    <a:pt x="10922" y="8067"/>
                    <a:pt x="10481" y="6519"/>
                  </a:cubicBezTo>
                  <a:cubicBezTo>
                    <a:pt x="10435" y="6339"/>
                    <a:pt x="10295" y="6259"/>
                    <a:pt x="10150" y="6259"/>
                  </a:cubicBezTo>
                  <a:cubicBezTo>
                    <a:pt x="9960" y="6259"/>
                    <a:pt x="9762" y="6397"/>
                    <a:pt x="9755" y="6626"/>
                  </a:cubicBezTo>
                  <a:cubicBezTo>
                    <a:pt x="9708" y="8757"/>
                    <a:pt x="9708" y="10889"/>
                    <a:pt x="9315" y="12996"/>
                  </a:cubicBezTo>
                  <a:cubicBezTo>
                    <a:pt x="8838" y="13377"/>
                    <a:pt x="8291" y="13651"/>
                    <a:pt x="7707" y="13830"/>
                  </a:cubicBezTo>
                  <a:cubicBezTo>
                    <a:pt x="7636" y="12151"/>
                    <a:pt x="7576" y="10472"/>
                    <a:pt x="7529" y="8793"/>
                  </a:cubicBezTo>
                  <a:cubicBezTo>
                    <a:pt x="7505" y="7900"/>
                    <a:pt x="7493" y="6995"/>
                    <a:pt x="7493" y="6079"/>
                  </a:cubicBezTo>
                  <a:cubicBezTo>
                    <a:pt x="8993" y="5448"/>
                    <a:pt x="10231" y="3912"/>
                    <a:pt x="10148" y="2245"/>
                  </a:cubicBezTo>
                  <a:cubicBezTo>
                    <a:pt x="10136" y="2054"/>
                    <a:pt x="10041" y="1888"/>
                    <a:pt x="9874" y="1792"/>
                  </a:cubicBezTo>
                  <a:cubicBezTo>
                    <a:pt x="9765" y="1739"/>
                    <a:pt x="9670" y="1715"/>
                    <a:pt x="9587" y="1715"/>
                  </a:cubicBezTo>
                  <a:cubicBezTo>
                    <a:pt x="9005" y="1715"/>
                    <a:pt x="8995" y="2888"/>
                    <a:pt x="8838" y="3304"/>
                  </a:cubicBezTo>
                  <a:cubicBezTo>
                    <a:pt x="8553" y="4031"/>
                    <a:pt x="8088" y="4662"/>
                    <a:pt x="7481" y="5138"/>
                  </a:cubicBezTo>
                  <a:cubicBezTo>
                    <a:pt x="7457" y="3495"/>
                    <a:pt x="7386" y="1852"/>
                    <a:pt x="7076" y="280"/>
                  </a:cubicBezTo>
                  <a:cubicBezTo>
                    <a:pt x="7035" y="93"/>
                    <a:pt x="6864" y="0"/>
                    <a:pt x="6693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8912187" y="4078660"/>
              <a:ext cx="799775" cy="899933"/>
            </a:xfrm>
            <a:custGeom>
              <a:rect b="b" l="l" r="r" t="t"/>
              <a:pathLst>
                <a:path extrusionOk="0" h="28090" w="24635">
                  <a:moveTo>
                    <a:pt x="10795" y="0"/>
                  </a:moveTo>
                  <a:cubicBezTo>
                    <a:pt x="10485" y="0"/>
                    <a:pt x="10175" y="79"/>
                    <a:pt x="9895" y="235"/>
                  </a:cubicBezTo>
                  <a:cubicBezTo>
                    <a:pt x="9764" y="247"/>
                    <a:pt x="9621" y="283"/>
                    <a:pt x="9502" y="342"/>
                  </a:cubicBezTo>
                  <a:cubicBezTo>
                    <a:pt x="8835" y="497"/>
                    <a:pt x="8323" y="1033"/>
                    <a:pt x="8180" y="1700"/>
                  </a:cubicBezTo>
                  <a:cubicBezTo>
                    <a:pt x="7609" y="4152"/>
                    <a:pt x="7026" y="6605"/>
                    <a:pt x="6442" y="9058"/>
                  </a:cubicBezTo>
                  <a:cubicBezTo>
                    <a:pt x="5966" y="10201"/>
                    <a:pt x="5502" y="11344"/>
                    <a:pt x="5025" y="12487"/>
                  </a:cubicBezTo>
                  <a:cubicBezTo>
                    <a:pt x="3466" y="16285"/>
                    <a:pt x="1918" y="20083"/>
                    <a:pt x="382" y="23893"/>
                  </a:cubicBezTo>
                  <a:cubicBezTo>
                    <a:pt x="1" y="24809"/>
                    <a:pt x="787" y="25881"/>
                    <a:pt x="1644" y="26119"/>
                  </a:cubicBezTo>
                  <a:cubicBezTo>
                    <a:pt x="5061" y="27119"/>
                    <a:pt x="8490" y="27810"/>
                    <a:pt x="12050" y="28024"/>
                  </a:cubicBezTo>
                  <a:cubicBezTo>
                    <a:pt x="12050" y="27798"/>
                    <a:pt x="12050" y="27572"/>
                    <a:pt x="12038" y="27357"/>
                  </a:cubicBezTo>
                  <a:cubicBezTo>
                    <a:pt x="10847" y="26822"/>
                    <a:pt x="9716" y="26072"/>
                    <a:pt x="8609" y="25429"/>
                  </a:cubicBezTo>
                  <a:cubicBezTo>
                    <a:pt x="8259" y="25227"/>
                    <a:pt x="8438" y="24638"/>
                    <a:pt x="8793" y="24638"/>
                  </a:cubicBezTo>
                  <a:cubicBezTo>
                    <a:pt x="8836" y="24638"/>
                    <a:pt x="8882" y="24647"/>
                    <a:pt x="8931" y="24667"/>
                  </a:cubicBezTo>
                  <a:cubicBezTo>
                    <a:pt x="9931" y="25071"/>
                    <a:pt x="11002" y="25441"/>
                    <a:pt x="12002" y="25917"/>
                  </a:cubicBezTo>
                  <a:lnTo>
                    <a:pt x="11990" y="25000"/>
                  </a:lnTo>
                  <a:cubicBezTo>
                    <a:pt x="11431" y="24762"/>
                    <a:pt x="10871" y="24286"/>
                    <a:pt x="10478" y="24012"/>
                  </a:cubicBezTo>
                  <a:cubicBezTo>
                    <a:pt x="9633" y="23381"/>
                    <a:pt x="8835" y="22678"/>
                    <a:pt x="8097" y="21928"/>
                  </a:cubicBezTo>
                  <a:cubicBezTo>
                    <a:pt x="7755" y="21577"/>
                    <a:pt x="8080" y="21105"/>
                    <a:pt x="8459" y="21105"/>
                  </a:cubicBezTo>
                  <a:cubicBezTo>
                    <a:pt x="8569" y="21105"/>
                    <a:pt x="8683" y="21144"/>
                    <a:pt x="8788" y="21238"/>
                  </a:cubicBezTo>
                  <a:cubicBezTo>
                    <a:pt x="9573" y="21952"/>
                    <a:pt x="10419" y="22595"/>
                    <a:pt x="11324" y="23166"/>
                  </a:cubicBezTo>
                  <a:cubicBezTo>
                    <a:pt x="11502" y="23285"/>
                    <a:pt x="11729" y="23393"/>
                    <a:pt x="11955" y="23524"/>
                  </a:cubicBezTo>
                  <a:cubicBezTo>
                    <a:pt x="11943" y="22333"/>
                    <a:pt x="11919" y="21142"/>
                    <a:pt x="11907" y="19952"/>
                  </a:cubicBezTo>
                  <a:cubicBezTo>
                    <a:pt x="11788" y="19833"/>
                    <a:pt x="11717" y="19666"/>
                    <a:pt x="11705" y="19499"/>
                  </a:cubicBezTo>
                  <a:cubicBezTo>
                    <a:pt x="11038" y="19142"/>
                    <a:pt x="10431" y="18571"/>
                    <a:pt x="9883" y="18094"/>
                  </a:cubicBezTo>
                  <a:cubicBezTo>
                    <a:pt x="9192" y="17487"/>
                    <a:pt x="8466" y="16844"/>
                    <a:pt x="8014" y="16035"/>
                  </a:cubicBezTo>
                  <a:cubicBezTo>
                    <a:pt x="7840" y="15725"/>
                    <a:pt x="8098" y="15336"/>
                    <a:pt x="8419" y="15336"/>
                  </a:cubicBezTo>
                  <a:cubicBezTo>
                    <a:pt x="8492" y="15336"/>
                    <a:pt x="8569" y="15357"/>
                    <a:pt x="8645" y="15404"/>
                  </a:cubicBezTo>
                  <a:cubicBezTo>
                    <a:pt x="9359" y="15856"/>
                    <a:pt x="9931" y="16487"/>
                    <a:pt x="10586" y="17023"/>
                  </a:cubicBezTo>
                  <a:cubicBezTo>
                    <a:pt x="10978" y="17356"/>
                    <a:pt x="11443" y="17642"/>
                    <a:pt x="11883" y="17963"/>
                  </a:cubicBezTo>
                  <a:cubicBezTo>
                    <a:pt x="11871" y="16951"/>
                    <a:pt x="11859" y="15939"/>
                    <a:pt x="11859" y="14927"/>
                  </a:cubicBezTo>
                  <a:cubicBezTo>
                    <a:pt x="11395" y="14403"/>
                    <a:pt x="11026" y="13749"/>
                    <a:pt x="10645" y="13201"/>
                  </a:cubicBezTo>
                  <a:cubicBezTo>
                    <a:pt x="10109" y="12439"/>
                    <a:pt x="9621" y="11653"/>
                    <a:pt x="9121" y="10867"/>
                  </a:cubicBezTo>
                  <a:cubicBezTo>
                    <a:pt x="8960" y="10607"/>
                    <a:pt x="9217" y="10306"/>
                    <a:pt x="9466" y="10306"/>
                  </a:cubicBezTo>
                  <a:cubicBezTo>
                    <a:pt x="9548" y="10306"/>
                    <a:pt x="9628" y="10339"/>
                    <a:pt x="9693" y="10415"/>
                  </a:cubicBezTo>
                  <a:cubicBezTo>
                    <a:pt x="10276" y="11129"/>
                    <a:pt x="10859" y="11820"/>
                    <a:pt x="11395" y="12558"/>
                  </a:cubicBezTo>
                  <a:cubicBezTo>
                    <a:pt x="11550" y="12748"/>
                    <a:pt x="11693" y="12939"/>
                    <a:pt x="11848" y="13141"/>
                  </a:cubicBezTo>
                  <a:cubicBezTo>
                    <a:pt x="11848" y="11689"/>
                    <a:pt x="11859" y="10248"/>
                    <a:pt x="11895" y="8796"/>
                  </a:cubicBezTo>
                  <a:cubicBezTo>
                    <a:pt x="11681" y="8391"/>
                    <a:pt x="11514" y="7962"/>
                    <a:pt x="11276" y="7581"/>
                  </a:cubicBezTo>
                  <a:cubicBezTo>
                    <a:pt x="10859" y="6926"/>
                    <a:pt x="10359" y="6331"/>
                    <a:pt x="9788" y="5807"/>
                  </a:cubicBezTo>
                  <a:cubicBezTo>
                    <a:pt x="9503" y="5532"/>
                    <a:pt x="9761" y="5087"/>
                    <a:pt x="10081" y="5087"/>
                  </a:cubicBezTo>
                  <a:cubicBezTo>
                    <a:pt x="10149" y="5087"/>
                    <a:pt x="10219" y="5107"/>
                    <a:pt x="10288" y="5152"/>
                  </a:cubicBezTo>
                  <a:cubicBezTo>
                    <a:pt x="10943" y="5557"/>
                    <a:pt x="11502" y="6081"/>
                    <a:pt x="11967" y="6700"/>
                  </a:cubicBezTo>
                  <a:cubicBezTo>
                    <a:pt x="11979" y="6236"/>
                    <a:pt x="11990" y="5760"/>
                    <a:pt x="12002" y="5295"/>
                  </a:cubicBezTo>
                  <a:cubicBezTo>
                    <a:pt x="12020" y="5033"/>
                    <a:pt x="12220" y="4902"/>
                    <a:pt x="12419" y="4902"/>
                  </a:cubicBezTo>
                  <a:cubicBezTo>
                    <a:pt x="12619" y="4902"/>
                    <a:pt x="12818" y="5033"/>
                    <a:pt x="12836" y="5295"/>
                  </a:cubicBezTo>
                  <a:cubicBezTo>
                    <a:pt x="12883" y="6010"/>
                    <a:pt x="12919" y="6712"/>
                    <a:pt x="12955" y="7426"/>
                  </a:cubicBezTo>
                  <a:cubicBezTo>
                    <a:pt x="13288" y="6986"/>
                    <a:pt x="13645" y="6581"/>
                    <a:pt x="14038" y="6200"/>
                  </a:cubicBezTo>
                  <a:cubicBezTo>
                    <a:pt x="14118" y="6124"/>
                    <a:pt x="14208" y="6091"/>
                    <a:pt x="14294" y="6091"/>
                  </a:cubicBezTo>
                  <a:cubicBezTo>
                    <a:pt x="14546" y="6091"/>
                    <a:pt x="14769" y="6366"/>
                    <a:pt x="14610" y="6641"/>
                  </a:cubicBezTo>
                  <a:cubicBezTo>
                    <a:pt x="14348" y="7117"/>
                    <a:pt x="14050" y="7581"/>
                    <a:pt x="13717" y="8010"/>
                  </a:cubicBezTo>
                  <a:cubicBezTo>
                    <a:pt x="13491" y="8307"/>
                    <a:pt x="13288" y="8665"/>
                    <a:pt x="13026" y="8962"/>
                  </a:cubicBezTo>
                  <a:cubicBezTo>
                    <a:pt x="13086" y="10248"/>
                    <a:pt x="13133" y="11534"/>
                    <a:pt x="13181" y="12832"/>
                  </a:cubicBezTo>
                  <a:cubicBezTo>
                    <a:pt x="13598" y="12213"/>
                    <a:pt x="14110" y="11653"/>
                    <a:pt x="14693" y="11177"/>
                  </a:cubicBezTo>
                  <a:cubicBezTo>
                    <a:pt x="14788" y="11103"/>
                    <a:pt x="14897" y="11070"/>
                    <a:pt x="15003" y="11070"/>
                  </a:cubicBezTo>
                  <a:cubicBezTo>
                    <a:pt x="15321" y="11070"/>
                    <a:pt x="15610" y="11367"/>
                    <a:pt x="15396" y="11725"/>
                  </a:cubicBezTo>
                  <a:cubicBezTo>
                    <a:pt x="15098" y="12225"/>
                    <a:pt x="14729" y="12677"/>
                    <a:pt x="14384" y="13153"/>
                  </a:cubicBezTo>
                  <a:cubicBezTo>
                    <a:pt x="14050" y="13641"/>
                    <a:pt x="13764" y="14106"/>
                    <a:pt x="13419" y="14558"/>
                  </a:cubicBezTo>
                  <a:cubicBezTo>
                    <a:pt x="13360" y="14618"/>
                    <a:pt x="13300" y="14665"/>
                    <a:pt x="13229" y="14701"/>
                  </a:cubicBezTo>
                  <a:cubicBezTo>
                    <a:pt x="13253" y="15594"/>
                    <a:pt x="13276" y="16487"/>
                    <a:pt x="13288" y="17380"/>
                  </a:cubicBezTo>
                  <a:cubicBezTo>
                    <a:pt x="13419" y="17261"/>
                    <a:pt x="13538" y="17142"/>
                    <a:pt x="13657" y="17023"/>
                  </a:cubicBezTo>
                  <a:cubicBezTo>
                    <a:pt x="14288" y="16428"/>
                    <a:pt x="15003" y="15939"/>
                    <a:pt x="15622" y="15332"/>
                  </a:cubicBezTo>
                  <a:cubicBezTo>
                    <a:pt x="15712" y="15245"/>
                    <a:pt x="15809" y="15208"/>
                    <a:pt x="15900" y="15208"/>
                  </a:cubicBezTo>
                  <a:cubicBezTo>
                    <a:pt x="16194" y="15208"/>
                    <a:pt x="16430" y="15592"/>
                    <a:pt x="16193" y="15892"/>
                  </a:cubicBezTo>
                  <a:cubicBezTo>
                    <a:pt x="15646" y="16582"/>
                    <a:pt x="15229" y="17368"/>
                    <a:pt x="14681" y="18035"/>
                  </a:cubicBezTo>
                  <a:cubicBezTo>
                    <a:pt x="14253" y="18559"/>
                    <a:pt x="13800" y="19095"/>
                    <a:pt x="13336" y="19583"/>
                  </a:cubicBezTo>
                  <a:cubicBezTo>
                    <a:pt x="13360" y="21130"/>
                    <a:pt x="13395" y="22678"/>
                    <a:pt x="13419" y="24226"/>
                  </a:cubicBezTo>
                  <a:lnTo>
                    <a:pt x="13431" y="24655"/>
                  </a:lnTo>
                  <a:cubicBezTo>
                    <a:pt x="13788" y="24190"/>
                    <a:pt x="14193" y="23762"/>
                    <a:pt x="14646" y="23381"/>
                  </a:cubicBezTo>
                  <a:cubicBezTo>
                    <a:pt x="15105" y="22966"/>
                    <a:pt x="15785" y="22289"/>
                    <a:pt x="16449" y="22289"/>
                  </a:cubicBezTo>
                  <a:cubicBezTo>
                    <a:pt x="16491" y="22289"/>
                    <a:pt x="16533" y="22292"/>
                    <a:pt x="16574" y="22297"/>
                  </a:cubicBezTo>
                  <a:cubicBezTo>
                    <a:pt x="16741" y="22297"/>
                    <a:pt x="16848" y="22452"/>
                    <a:pt x="16812" y="22595"/>
                  </a:cubicBezTo>
                  <a:cubicBezTo>
                    <a:pt x="16658" y="23250"/>
                    <a:pt x="15872" y="23714"/>
                    <a:pt x="15396" y="24131"/>
                  </a:cubicBezTo>
                  <a:cubicBezTo>
                    <a:pt x="14788" y="24679"/>
                    <a:pt x="14217" y="25250"/>
                    <a:pt x="13574" y="25762"/>
                  </a:cubicBezTo>
                  <a:cubicBezTo>
                    <a:pt x="13538" y="25786"/>
                    <a:pt x="13503" y="25810"/>
                    <a:pt x="13455" y="25822"/>
                  </a:cubicBezTo>
                  <a:lnTo>
                    <a:pt x="13455" y="26191"/>
                  </a:lnTo>
                  <a:cubicBezTo>
                    <a:pt x="13681" y="26024"/>
                    <a:pt x="13907" y="25881"/>
                    <a:pt x="14157" y="25774"/>
                  </a:cubicBezTo>
                  <a:cubicBezTo>
                    <a:pt x="14461" y="25639"/>
                    <a:pt x="14945" y="25444"/>
                    <a:pt x="15349" y="25444"/>
                  </a:cubicBezTo>
                  <a:cubicBezTo>
                    <a:pt x="15515" y="25444"/>
                    <a:pt x="15667" y="25477"/>
                    <a:pt x="15789" y="25560"/>
                  </a:cubicBezTo>
                  <a:cubicBezTo>
                    <a:pt x="15872" y="25607"/>
                    <a:pt x="15908" y="25702"/>
                    <a:pt x="15884" y="25786"/>
                  </a:cubicBezTo>
                  <a:cubicBezTo>
                    <a:pt x="15717" y="26226"/>
                    <a:pt x="15134" y="26453"/>
                    <a:pt x="14753" y="26691"/>
                  </a:cubicBezTo>
                  <a:cubicBezTo>
                    <a:pt x="14372" y="26929"/>
                    <a:pt x="14003" y="27143"/>
                    <a:pt x="13645" y="27346"/>
                  </a:cubicBezTo>
                  <a:cubicBezTo>
                    <a:pt x="13622" y="27453"/>
                    <a:pt x="13562" y="27548"/>
                    <a:pt x="13491" y="27619"/>
                  </a:cubicBezTo>
                  <a:cubicBezTo>
                    <a:pt x="13491" y="27774"/>
                    <a:pt x="13491" y="27929"/>
                    <a:pt x="13503" y="28084"/>
                  </a:cubicBezTo>
                  <a:cubicBezTo>
                    <a:pt x="13745" y="28087"/>
                    <a:pt x="13987" y="28089"/>
                    <a:pt x="14229" y="28089"/>
                  </a:cubicBezTo>
                  <a:cubicBezTo>
                    <a:pt x="17140" y="28089"/>
                    <a:pt x="20040" y="27825"/>
                    <a:pt x="22908" y="27286"/>
                  </a:cubicBezTo>
                  <a:cubicBezTo>
                    <a:pt x="24230" y="27060"/>
                    <a:pt x="24635" y="25417"/>
                    <a:pt x="24099" y="24381"/>
                  </a:cubicBezTo>
                  <a:cubicBezTo>
                    <a:pt x="20432" y="17344"/>
                    <a:pt x="16789" y="10236"/>
                    <a:pt x="14253" y="2712"/>
                  </a:cubicBezTo>
                  <a:cubicBezTo>
                    <a:pt x="14205" y="2462"/>
                    <a:pt x="14122" y="2223"/>
                    <a:pt x="14015" y="1997"/>
                  </a:cubicBezTo>
                  <a:lnTo>
                    <a:pt x="13955" y="1807"/>
                  </a:lnTo>
                  <a:cubicBezTo>
                    <a:pt x="13694" y="931"/>
                    <a:pt x="12889" y="338"/>
                    <a:pt x="11988" y="338"/>
                  </a:cubicBezTo>
                  <a:cubicBezTo>
                    <a:pt x="11945" y="338"/>
                    <a:pt x="11903" y="340"/>
                    <a:pt x="11859" y="342"/>
                  </a:cubicBezTo>
                  <a:cubicBezTo>
                    <a:pt x="11540" y="114"/>
                    <a:pt x="11168" y="0"/>
                    <a:pt x="107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8147637" y="3937631"/>
              <a:ext cx="561677" cy="666957"/>
            </a:xfrm>
            <a:custGeom>
              <a:rect b="b" l="l" r="r" t="t"/>
              <a:pathLst>
                <a:path extrusionOk="0" h="20818" w="17301">
                  <a:moveTo>
                    <a:pt x="7613" y="1"/>
                  </a:moveTo>
                  <a:cubicBezTo>
                    <a:pt x="4887" y="1"/>
                    <a:pt x="2264" y="1362"/>
                    <a:pt x="1048" y="4125"/>
                  </a:cubicBezTo>
                  <a:cubicBezTo>
                    <a:pt x="179" y="6102"/>
                    <a:pt x="0" y="8292"/>
                    <a:pt x="179" y="10423"/>
                  </a:cubicBezTo>
                  <a:cubicBezTo>
                    <a:pt x="191" y="10590"/>
                    <a:pt x="215" y="10757"/>
                    <a:pt x="227" y="10912"/>
                  </a:cubicBezTo>
                  <a:cubicBezTo>
                    <a:pt x="96" y="12448"/>
                    <a:pt x="405" y="13983"/>
                    <a:pt x="1108" y="15353"/>
                  </a:cubicBezTo>
                  <a:cubicBezTo>
                    <a:pt x="1334" y="16043"/>
                    <a:pt x="1620" y="16698"/>
                    <a:pt x="1965" y="17329"/>
                  </a:cubicBezTo>
                  <a:cubicBezTo>
                    <a:pt x="3048" y="19329"/>
                    <a:pt x="5084" y="20639"/>
                    <a:pt x="7346" y="20818"/>
                  </a:cubicBezTo>
                  <a:cubicBezTo>
                    <a:pt x="7346" y="20068"/>
                    <a:pt x="7346" y="19306"/>
                    <a:pt x="7358" y="18555"/>
                  </a:cubicBezTo>
                  <a:cubicBezTo>
                    <a:pt x="7263" y="18544"/>
                    <a:pt x="7168" y="18508"/>
                    <a:pt x="7108" y="18448"/>
                  </a:cubicBezTo>
                  <a:cubicBezTo>
                    <a:pt x="6549" y="17948"/>
                    <a:pt x="6251" y="17270"/>
                    <a:pt x="5763" y="16710"/>
                  </a:cubicBezTo>
                  <a:cubicBezTo>
                    <a:pt x="5287" y="16138"/>
                    <a:pt x="4763" y="15615"/>
                    <a:pt x="4191" y="15138"/>
                  </a:cubicBezTo>
                  <a:cubicBezTo>
                    <a:pt x="3876" y="14884"/>
                    <a:pt x="4178" y="14482"/>
                    <a:pt x="4503" y="14482"/>
                  </a:cubicBezTo>
                  <a:cubicBezTo>
                    <a:pt x="4558" y="14482"/>
                    <a:pt x="4614" y="14493"/>
                    <a:pt x="4668" y="14519"/>
                  </a:cubicBezTo>
                  <a:cubicBezTo>
                    <a:pt x="5656" y="14984"/>
                    <a:pt x="6775" y="15793"/>
                    <a:pt x="7382" y="16817"/>
                  </a:cubicBezTo>
                  <a:cubicBezTo>
                    <a:pt x="7382" y="16222"/>
                    <a:pt x="7394" y="15626"/>
                    <a:pt x="7418" y="15043"/>
                  </a:cubicBezTo>
                  <a:cubicBezTo>
                    <a:pt x="6930" y="14626"/>
                    <a:pt x="6549" y="13912"/>
                    <a:pt x="6227" y="13471"/>
                  </a:cubicBezTo>
                  <a:cubicBezTo>
                    <a:pt x="5572" y="12602"/>
                    <a:pt x="4941" y="11721"/>
                    <a:pt x="4370" y="10793"/>
                  </a:cubicBezTo>
                  <a:cubicBezTo>
                    <a:pt x="4183" y="10499"/>
                    <a:pt x="4462" y="10165"/>
                    <a:pt x="4744" y="10165"/>
                  </a:cubicBezTo>
                  <a:cubicBezTo>
                    <a:pt x="4840" y="10165"/>
                    <a:pt x="4935" y="10203"/>
                    <a:pt x="5013" y="10293"/>
                  </a:cubicBezTo>
                  <a:cubicBezTo>
                    <a:pt x="5727" y="11102"/>
                    <a:pt x="6406" y="11947"/>
                    <a:pt x="7096" y="12793"/>
                  </a:cubicBezTo>
                  <a:cubicBezTo>
                    <a:pt x="7204" y="12924"/>
                    <a:pt x="7335" y="13055"/>
                    <a:pt x="7466" y="13198"/>
                  </a:cubicBezTo>
                  <a:cubicBezTo>
                    <a:pt x="7489" y="12471"/>
                    <a:pt x="7513" y="11757"/>
                    <a:pt x="7537" y="11031"/>
                  </a:cubicBezTo>
                  <a:cubicBezTo>
                    <a:pt x="6406" y="9042"/>
                    <a:pt x="5441" y="6971"/>
                    <a:pt x="4632" y="4839"/>
                  </a:cubicBezTo>
                  <a:cubicBezTo>
                    <a:pt x="4506" y="4509"/>
                    <a:pt x="4811" y="4257"/>
                    <a:pt x="5104" y="4257"/>
                  </a:cubicBezTo>
                  <a:cubicBezTo>
                    <a:pt x="5256" y="4257"/>
                    <a:pt x="5404" y="4324"/>
                    <a:pt x="5489" y="4482"/>
                  </a:cubicBezTo>
                  <a:cubicBezTo>
                    <a:pt x="6406" y="6232"/>
                    <a:pt x="7382" y="7983"/>
                    <a:pt x="8406" y="9685"/>
                  </a:cubicBezTo>
                  <a:lnTo>
                    <a:pt x="9632" y="7387"/>
                  </a:lnTo>
                  <a:cubicBezTo>
                    <a:pt x="10109" y="6494"/>
                    <a:pt x="10585" y="5244"/>
                    <a:pt x="11502" y="4744"/>
                  </a:cubicBezTo>
                  <a:cubicBezTo>
                    <a:pt x="11565" y="4711"/>
                    <a:pt x="11632" y="4696"/>
                    <a:pt x="11696" y="4696"/>
                  </a:cubicBezTo>
                  <a:cubicBezTo>
                    <a:pt x="11908" y="4696"/>
                    <a:pt x="12100" y="4861"/>
                    <a:pt x="12109" y="5089"/>
                  </a:cubicBezTo>
                  <a:cubicBezTo>
                    <a:pt x="12192" y="6125"/>
                    <a:pt x="11371" y="7256"/>
                    <a:pt x="10895" y="8137"/>
                  </a:cubicBezTo>
                  <a:lnTo>
                    <a:pt x="9061" y="11507"/>
                  </a:lnTo>
                  <a:cubicBezTo>
                    <a:pt x="8954" y="11697"/>
                    <a:pt x="8763" y="11828"/>
                    <a:pt x="8549" y="11852"/>
                  </a:cubicBezTo>
                  <a:cubicBezTo>
                    <a:pt x="8549" y="12531"/>
                    <a:pt x="8537" y="13198"/>
                    <a:pt x="8537" y="13864"/>
                  </a:cubicBezTo>
                  <a:cubicBezTo>
                    <a:pt x="9204" y="13388"/>
                    <a:pt x="9847" y="12888"/>
                    <a:pt x="10466" y="12352"/>
                  </a:cubicBezTo>
                  <a:cubicBezTo>
                    <a:pt x="10951" y="11925"/>
                    <a:pt x="11493" y="10980"/>
                    <a:pt x="12200" y="10980"/>
                  </a:cubicBezTo>
                  <a:cubicBezTo>
                    <a:pt x="12221" y="10980"/>
                    <a:pt x="12242" y="10981"/>
                    <a:pt x="12264" y="10983"/>
                  </a:cubicBezTo>
                  <a:cubicBezTo>
                    <a:pt x="12407" y="10983"/>
                    <a:pt x="12526" y="11078"/>
                    <a:pt x="12561" y="11209"/>
                  </a:cubicBezTo>
                  <a:cubicBezTo>
                    <a:pt x="12752" y="12078"/>
                    <a:pt x="11597" y="12817"/>
                    <a:pt x="11014" y="13281"/>
                  </a:cubicBezTo>
                  <a:cubicBezTo>
                    <a:pt x="10275" y="13900"/>
                    <a:pt x="9430" y="14400"/>
                    <a:pt x="8537" y="14757"/>
                  </a:cubicBezTo>
                  <a:cubicBezTo>
                    <a:pt x="8537" y="16781"/>
                    <a:pt x="8549" y="18794"/>
                    <a:pt x="8585" y="20818"/>
                  </a:cubicBezTo>
                  <a:cubicBezTo>
                    <a:pt x="8942" y="20782"/>
                    <a:pt x="9311" y="20722"/>
                    <a:pt x="9668" y="20639"/>
                  </a:cubicBezTo>
                  <a:cubicBezTo>
                    <a:pt x="9692" y="19937"/>
                    <a:pt x="9799" y="19246"/>
                    <a:pt x="9978" y="18567"/>
                  </a:cubicBezTo>
                  <a:cubicBezTo>
                    <a:pt x="10168" y="17448"/>
                    <a:pt x="10585" y="16388"/>
                    <a:pt x="11216" y="15448"/>
                  </a:cubicBezTo>
                  <a:cubicBezTo>
                    <a:pt x="11454" y="14864"/>
                    <a:pt x="11776" y="14329"/>
                    <a:pt x="12168" y="13841"/>
                  </a:cubicBezTo>
                  <a:cubicBezTo>
                    <a:pt x="13240" y="12531"/>
                    <a:pt x="14871" y="11709"/>
                    <a:pt x="16562" y="11507"/>
                  </a:cubicBezTo>
                  <a:cubicBezTo>
                    <a:pt x="17300" y="7542"/>
                    <a:pt x="15574" y="3530"/>
                    <a:pt x="12180" y="1351"/>
                  </a:cubicBezTo>
                  <a:cubicBezTo>
                    <a:pt x="10791" y="454"/>
                    <a:pt x="9185" y="1"/>
                    <a:pt x="7613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8459950" y="4304877"/>
              <a:ext cx="501357" cy="481652"/>
            </a:xfrm>
            <a:custGeom>
              <a:rect b="b" l="l" r="r" t="t"/>
              <a:pathLst>
                <a:path extrusionOk="0" h="15034" w="15443">
                  <a:moveTo>
                    <a:pt x="7745" y="0"/>
                  </a:moveTo>
                  <a:cubicBezTo>
                    <a:pt x="7470" y="0"/>
                    <a:pt x="7198" y="19"/>
                    <a:pt x="6930" y="56"/>
                  </a:cubicBezTo>
                  <a:cubicBezTo>
                    <a:pt x="5251" y="258"/>
                    <a:pt x="3608" y="1068"/>
                    <a:pt x="2537" y="2378"/>
                  </a:cubicBezTo>
                  <a:cubicBezTo>
                    <a:pt x="2144" y="2866"/>
                    <a:pt x="1822" y="3413"/>
                    <a:pt x="1584" y="3985"/>
                  </a:cubicBezTo>
                  <a:cubicBezTo>
                    <a:pt x="965" y="4937"/>
                    <a:pt x="536" y="5997"/>
                    <a:pt x="346" y="7116"/>
                  </a:cubicBezTo>
                  <a:cubicBezTo>
                    <a:pt x="167" y="7795"/>
                    <a:pt x="60" y="8485"/>
                    <a:pt x="36" y="9188"/>
                  </a:cubicBezTo>
                  <a:cubicBezTo>
                    <a:pt x="1" y="10438"/>
                    <a:pt x="251" y="11664"/>
                    <a:pt x="965" y="12653"/>
                  </a:cubicBezTo>
                  <a:cubicBezTo>
                    <a:pt x="1608" y="12010"/>
                    <a:pt x="2275" y="11379"/>
                    <a:pt x="2918" y="10748"/>
                  </a:cubicBezTo>
                  <a:cubicBezTo>
                    <a:pt x="2572" y="9712"/>
                    <a:pt x="3418" y="8224"/>
                    <a:pt x="3656" y="7211"/>
                  </a:cubicBezTo>
                  <a:cubicBezTo>
                    <a:pt x="4025" y="5652"/>
                    <a:pt x="4263" y="4068"/>
                    <a:pt x="4370" y="2461"/>
                  </a:cubicBezTo>
                  <a:cubicBezTo>
                    <a:pt x="4394" y="2096"/>
                    <a:pt x="4676" y="1912"/>
                    <a:pt x="4954" y="1912"/>
                  </a:cubicBezTo>
                  <a:cubicBezTo>
                    <a:pt x="5230" y="1912"/>
                    <a:pt x="5501" y="2093"/>
                    <a:pt x="5513" y="2461"/>
                  </a:cubicBezTo>
                  <a:cubicBezTo>
                    <a:pt x="5561" y="4128"/>
                    <a:pt x="5406" y="5783"/>
                    <a:pt x="5061" y="7414"/>
                  </a:cubicBezTo>
                  <a:cubicBezTo>
                    <a:pt x="4965" y="7854"/>
                    <a:pt x="4858" y="8462"/>
                    <a:pt x="4704" y="9057"/>
                  </a:cubicBezTo>
                  <a:cubicBezTo>
                    <a:pt x="5049" y="8747"/>
                    <a:pt x="5382" y="8438"/>
                    <a:pt x="5727" y="8140"/>
                  </a:cubicBezTo>
                  <a:cubicBezTo>
                    <a:pt x="6406" y="7545"/>
                    <a:pt x="7109" y="6807"/>
                    <a:pt x="7918" y="6354"/>
                  </a:cubicBezTo>
                  <a:cubicBezTo>
                    <a:pt x="8121" y="5914"/>
                    <a:pt x="8275" y="5449"/>
                    <a:pt x="8406" y="4973"/>
                  </a:cubicBezTo>
                  <a:cubicBezTo>
                    <a:pt x="8537" y="4318"/>
                    <a:pt x="8525" y="3592"/>
                    <a:pt x="8525" y="2913"/>
                  </a:cubicBezTo>
                  <a:cubicBezTo>
                    <a:pt x="8525" y="2670"/>
                    <a:pt x="8702" y="2547"/>
                    <a:pt x="8888" y="2547"/>
                  </a:cubicBezTo>
                  <a:cubicBezTo>
                    <a:pt x="9048" y="2547"/>
                    <a:pt x="9216" y="2637"/>
                    <a:pt x="9287" y="2818"/>
                  </a:cubicBezTo>
                  <a:cubicBezTo>
                    <a:pt x="9645" y="3830"/>
                    <a:pt x="9668" y="4937"/>
                    <a:pt x="9371" y="5973"/>
                  </a:cubicBezTo>
                  <a:cubicBezTo>
                    <a:pt x="9432" y="5977"/>
                    <a:pt x="9494" y="5979"/>
                    <a:pt x="9555" y="5979"/>
                  </a:cubicBezTo>
                  <a:cubicBezTo>
                    <a:pt x="10087" y="5979"/>
                    <a:pt x="10612" y="5845"/>
                    <a:pt x="11157" y="5664"/>
                  </a:cubicBezTo>
                  <a:cubicBezTo>
                    <a:pt x="11221" y="5642"/>
                    <a:pt x="11284" y="5632"/>
                    <a:pt x="11343" y="5632"/>
                  </a:cubicBezTo>
                  <a:cubicBezTo>
                    <a:pt x="11897" y="5632"/>
                    <a:pt x="12192" y="6504"/>
                    <a:pt x="11633" y="6795"/>
                  </a:cubicBezTo>
                  <a:cubicBezTo>
                    <a:pt x="11088" y="7063"/>
                    <a:pt x="10489" y="7202"/>
                    <a:pt x="9887" y="7202"/>
                  </a:cubicBezTo>
                  <a:cubicBezTo>
                    <a:pt x="9635" y="7202"/>
                    <a:pt x="9382" y="7177"/>
                    <a:pt x="9133" y="7128"/>
                  </a:cubicBezTo>
                  <a:cubicBezTo>
                    <a:pt x="8644" y="7914"/>
                    <a:pt x="7811" y="8533"/>
                    <a:pt x="7073" y="9140"/>
                  </a:cubicBezTo>
                  <a:cubicBezTo>
                    <a:pt x="7942" y="9093"/>
                    <a:pt x="8811" y="9057"/>
                    <a:pt x="9657" y="8926"/>
                  </a:cubicBezTo>
                  <a:cubicBezTo>
                    <a:pt x="9728" y="8916"/>
                    <a:pt x="9804" y="8909"/>
                    <a:pt x="9880" y="8909"/>
                  </a:cubicBezTo>
                  <a:cubicBezTo>
                    <a:pt x="10072" y="8909"/>
                    <a:pt x="10267" y="8955"/>
                    <a:pt x="10395" y="9116"/>
                  </a:cubicBezTo>
                  <a:cubicBezTo>
                    <a:pt x="10609" y="9390"/>
                    <a:pt x="10716" y="9533"/>
                    <a:pt x="10597" y="9867"/>
                  </a:cubicBezTo>
                  <a:cubicBezTo>
                    <a:pt x="10490" y="10188"/>
                    <a:pt x="10192" y="10414"/>
                    <a:pt x="9847" y="10426"/>
                  </a:cubicBezTo>
                  <a:cubicBezTo>
                    <a:pt x="8768" y="10562"/>
                    <a:pt x="7586" y="10733"/>
                    <a:pt x="6431" y="10733"/>
                  </a:cubicBezTo>
                  <a:cubicBezTo>
                    <a:pt x="6069" y="10733"/>
                    <a:pt x="5710" y="10716"/>
                    <a:pt x="5358" y="10676"/>
                  </a:cubicBezTo>
                  <a:cubicBezTo>
                    <a:pt x="4894" y="11105"/>
                    <a:pt x="4430" y="11533"/>
                    <a:pt x="3977" y="11974"/>
                  </a:cubicBezTo>
                  <a:cubicBezTo>
                    <a:pt x="3358" y="12569"/>
                    <a:pt x="2775" y="13188"/>
                    <a:pt x="2179" y="13819"/>
                  </a:cubicBezTo>
                  <a:cubicBezTo>
                    <a:pt x="3389" y="14651"/>
                    <a:pt x="4828" y="15033"/>
                    <a:pt x="6288" y="15033"/>
                  </a:cubicBezTo>
                  <a:cubicBezTo>
                    <a:pt x="9196" y="15033"/>
                    <a:pt x="12187" y="13518"/>
                    <a:pt x="13621" y="11021"/>
                  </a:cubicBezTo>
                  <a:cubicBezTo>
                    <a:pt x="14133" y="10319"/>
                    <a:pt x="14455" y="9486"/>
                    <a:pt x="14550" y="8616"/>
                  </a:cubicBezTo>
                  <a:cubicBezTo>
                    <a:pt x="15443" y="5092"/>
                    <a:pt x="13359" y="1246"/>
                    <a:pt x="9835" y="318"/>
                  </a:cubicBezTo>
                  <a:cubicBezTo>
                    <a:pt x="9311" y="163"/>
                    <a:pt x="8775" y="56"/>
                    <a:pt x="8240" y="20"/>
                  </a:cubicBezTo>
                  <a:cubicBezTo>
                    <a:pt x="8074" y="7"/>
                    <a:pt x="7909" y="0"/>
                    <a:pt x="7745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8272984" y="4074207"/>
              <a:ext cx="582779" cy="992682"/>
            </a:xfrm>
            <a:custGeom>
              <a:rect b="b" l="l" r="r" t="t"/>
              <a:pathLst>
                <a:path extrusionOk="0" h="30985" w="17951">
                  <a:moveTo>
                    <a:pt x="1241" y="0"/>
                  </a:moveTo>
                  <a:cubicBezTo>
                    <a:pt x="949" y="0"/>
                    <a:pt x="641" y="250"/>
                    <a:pt x="759" y="588"/>
                  </a:cubicBezTo>
                  <a:cubicBezTo>
                    <a:pt x="1569" y="2720"/>
                    <a:pt x="2545" y="4791"/>
                    <a:pt x="3676" y="6780"/>
                  </a:cubicBezTo>
                  <a:cubicBezTo>
                    <a:pt x="3640" y="7494"/>
                    <a:pt x="3628" y="8220"/>
                    <a:pt x="3605" y="8947"/>
                  </a:cubicBezTo>
                  <a:cubicBezTo>
                    <a:pt x="3462" y="8804"/>
                    <a:pt x="3331" y="8661"/>
                    <a:pt x="3224" y="8530"/>
                  </a:cubicBezTo>
                  <a:cubicBezTo>
                    <a:pt x="2533" y="7696"/>
                    <a:pt x="1866" y="6851"/>
                    <a:pt x="1140" y="6041"/>
                  </a:cubicBezTo>
                  <a:cubicBezTo>
                    <a:pt x="1061" y="5950"/>
                    <a:pt x="964" y="5912"/>
                    <a:pt x="867" y="5912"/>
                  </a:cubicBezTo>
                  <a:cubicBezTo>
                    <a:pt x="587" y="5912"/>
                    <a:pt x="311" y="6237"/>
                    <a:pt x="497" y="6530"/>
                  </a:cubicBezTo>
                  <a:cubicBezTo>
                    <a:pt x="1068" y="7458"/>
                    <a:pt x="1700" y="8339"/>
                    <a:pt x="2354" y="9208"/>
                  </a:cubicBezTo>
                  <a:cubicBezTo>
                    <a:pt x="2688" y="9661"/>
                    <a:pt x="3069" y="10375"/>
                    <a:pt x="3545" y="10780"/>
                  </a:cubicBezTo>
                  <a:cubicBezTo>
                    <a:pt x="3533" y="11375"/>
                    <a:pt x="3521" y="11971"/>
                    <a:pt x="3509" y="12566"/>
                  </a:cubicBezTo>
                  <a:cubicBezTo>
                    <a:pt x="2914" y="11530"/>
                    <a:pt x="1783" y="10732"/>
                    <a:pt x="795" y="10256"/>
                  </a:cubicBezTo>
                  <a:cubicBezTo>
                    <a:pt x="743" y="10233"/>
                    <a:pt x="689" y="10222"/>
                    <a:pt x="636" y="10222"/>
                  </a:cubicBezTo>
                  <a:cubicBezTo>
                    <a:pt x="309" y="10222"/>
                    <a:pt x="1" y="10619"/>
                    <a:pt x="318" y="10875"/>
                  </a:cubicBezTo>
                  <a:cubicBezTo>
                    <a:pt x="890" y="11352"/>
                    <a:pt x="1414" y="11875"/>
                    <a:pt x="1890" y="12447"/>
                  </a:cubicBezTo>
                  <a:cubicBezTo>
                    <a:pt x="2378" y="13007"/>
                    <a:pt x="2688" y="13685"/>
                    <a:pt x="3235" y="14185"/>
                  </a:cubicBezTo>
                  <a:cubicBezTo>
                    <a:pt x="3295" y="14245"/>
                    <a:pt x="3390" y="14292"/>
                    <a:pt x="3485" y="14292"/>
                  </a:cubicBezTo>
                  <a:cubicBezTo>
                    <a:pt x="3485" y="15054"/>
                    <a:pt x="3462" y="15816"/>
                    <a:pt x="3462" y="16567"/>
                  </a:cubicBezTo>
                  <a:lnTo>
                    <a:pt x="3462" y="19186"/>
                  </a:lnTo>
                  <a:cubicBezTo>
                    <a:pt x="3485" y="21222"/>
                    <a:pt x="3521" y="23246"/>
                    <a:pt x="3569" y="25270"/>
                  </a:cubicBezTo>
                  <a:cubicBezTo>
                    <a:pt x="3605" y="26365"/>
                    <a:pt x="3640" y="27437"/>
                    <a:pt x="3700" y="28520"/>
                  </a:cubicBezTo>
                  <a:cubicBezTo>
                    <a:pt x="3747" y="29378"/>
                    <a:pt x="3640" y="30175"/>
                    <a:pt x="4188" y="30854"/>
                  </a:cubicBezTo>
                  <a:cubicBezTo>
                    <a:pt x="4265" y="30945"/>
                    <a:pt x="4369" y="30984"/>
                    <a:pt x="4474" y="30984"/>
                  </a:cubicBezTo>
                  <a:cubicBezTo>
                    <a:pt x="4630" y="30984"/>
                    <a:pt x="4788" y="30899"/>
                    <a:pt x="4867" y="30771"/>
                  </a:cubicBezTo>
                  <a:cubicBezTo>
                    <a:pt x="5367" y="30009"/>
                    <a:pt x="5117" y="28985"/>
                    <a:pt x="5081" y="28116"/>
                  </a:cubicBezTo>
                  <a:cubicBezTo>
                    <a:pt x="5045" y="27175"/>
                    <a:pt x="4998" y="26222"/>
                    <a:pt x="4950" y="25282"/>
                  </a:cubicBezTo>
                  <a:cubicBezTo>
                    <a:pt x="4926" y="24818"/>
                    <a:pt x="4914" y="24353"/>
                    <a:pt x="4890" y="23889"/>
                  </a:cubicBezTo>
                  <a:cubicBezTo>
                    <a:pt x="5986" y="23032"/>
                    <a:pt x="6950" y="22031"/>
                    <a:pt x="7915" y="21019"/>
                  </a:cubicBezTo>
                  <a:cubicBezTo>
                    <a:pt x="8534" y="20400"/>
                    <a:pt x="9117" y="19769"/>
                    <a:pt x="9736" y="19174"/>
                  </a:cubicBezTo>
                  <a:cubicBezTo>
                    <a:pt x="10189" y="18733"/>
                    <a:pt x="10653" y="18305"/>
                    <a:pt x="11117" y="17876"/>
                  </a:cubicBezTo>
                  <a:cubicBezTo>
                    <a:pt x="11469" y="17916"/>
                    <a:pt x="11828" y="17933"/>
                    <a:pt x="12190" y="17933"/>
                  </a:cubicBezTo>
                  <a:cubicBezTo>
                    <a:pt x="13345" y="17933"/>
                    <a:pt x="14527" y="17762"/>
                    <a:pt x="15606" y="17626"/>
                  </a:cubicBezTo>
                  <a:cubicBezTo>
                    <a:pt x="15951" y="17614"/>
                    <a:pt x="16249" y="17388"/>
                    <a:pt x="16356" y="17067"/>
                  </a:cubicBezTo>
                  <a:cubicBezTo>
                    <a:pt x="16475" y="16733"/>
                    <a:pt x="16368" y="16590"/>
                    <a:pt x="16154" y="16316"/>
                  </a:cubicBezTo>
                  <a:cubicBezTo>
                    <a:pt x="16022" y="16158"/>
                    <a:pt x="15819" y="16110"/>
                    <a:pt x="15622" y="16110"/>
                  </a:cubicBezTo>
                  <a:cubicBezTo>
                    <a:pt x="15551" y="16110"/>
                    <a:pt x="15481" y="16117"/>
                    <a:pt x="15416" y="16126"/>
                  </a:cubicBezTo>
                  <a:cubicBezTo>
                    <a:pt x="14570" y="16257"/>
                    <a:pt x="13701" y="16293"/>
                    <a:pt x="12832" y="16340"/>
                  </a:cubicBezTo>
                  <a:cubicBezTo>
                    <a:pt x="13582" y="15733"/>
                    <a:pt x="14403" y="15114"/>
                    <a:pt x="14892" y="14340"/>
                  </a:cubicBezTo>
                  <a:cubicBezTo>
                    <a:pt x="15132" y="14384"/>
                    <a:pt x="15375" y="14406"/>
                    <a:pt x="15618" y="14406"/>
                  </a:cubicBezTo>
                  <a:cubicBezTo>
                    <a:pt x="16229" y="14406"/>
                    <a:pt x="16838" y="14267"/>
                    <a:pt x="17392" y="13995"/>
                  </a:cubicBezTo>
                  <a:cubicBezTo>
                    <a:pt x="17951" y="13704"/>
                    <a:pt x="17656" y="12832"/>
                    <a:pt x="17102" y="12832"/>
                  </a:cubicBezTo>
                  <a:cubicBezTo>
                    <a:pt x="17043" y="12832"/>
                    <a:pt x="16980" y="12842"/>
                    <a:pt x="16916" y="12864"/>
                  </a:cubicBezTo>
                  <a:cubicBezTo>
                    <a:pt x="16375" y="13054"/>
                    <a:pt x="15873" y="13179"/>
                    <a:pt x="15332" y="13179"/>
                  </a:cubicBezTo>
                  <a:cubicBezTo>
                    <a:pt x="15265" y="13179"/>
                    <a:pt x="15198" y="13177"/>
                    <a:pt x="15130" y="13173"/>
                  </a:cubicBezTo>
                  <a:cubicBezTo>
                    <a:pt x="15427" y="12137"/>
                    <a:pt x="15392" y="11030"/>
                    <a:pt x="15035" y="10018"/>
                  </a:cubicBezTo>
                  <a:cubicBezTo>
                    <a:pt x="14968" y="9841"/>
                    <a:pt x="14802" y="9752"/>
                    <a:pt x="14643" y="9752"/>
                  </a:cubicBezTo>
                  <a:cubicBezTo>
                    <a:pt x="14459" y="9752"/>
                    <a:pt x="14284" y="9871"/>
                    <a:pt x="14284" y="10113"/>
                  </a:cubicBezTo>
                  <a:cubicBezTo>
                    <a:pt x="14284" y="10792"/>
                    <a:pt x="14284" y="11518"/>
                    <a:pt x="14153" y="12185"/>
                  </a:cubicBezTo>
                  <a:cubicBezTo>
                    <a:pt x="14034" y="12649"/>
                    <a:pt x="13880" y="13114"/>
                    <a:pt x="13677" y="13554"/>
                  </a:cubicBezTo>
                  <a:cubicBezTo>
                    <a:pt x="12868" y="14007"/>
                    <a:pt x="12165" y="14745"/>
                    <a:pt x="11486" y="15340"/>
                  </a:cubicBezTo>
                  <a:cubicBezTo>
                    <a:pt x="11141" y="15638"/>
                    <a:pt x="10796" y="15947"/>
                    <a:pt x="10463" y="16257"/>
                  </a:cubicBezTo>
                  <a:cubicBezTo>
                    <a:pt x="10617" y="15662"/>
                    <a:pt x="10713" y="15066"/>
                    <a:pt x="10820" y="14614"/>
                  </a:cubicBezTo>
                  <a:cubicBezTo>
                    <a:pt x="11165" y="12983"/>
                    <a:pt x="11320" y="11328"/>
                    <a:pt x="11272" y="9661"/>
                  </a:cubicBezTo>
                  <a:cubicBezTo>
                    <a:pt x="11260" y="9293"/>
                    <a:pt x="10989" y="9112"/>
                    <a:pt x="10713" y="9112"/>
                  </a:cubicBezTo>
                  <a:cubicBezTo>
                    <a:pt x="10435" y="9112"/>
                    <a:pt x="10153" y="9296"/>
                    <a:pt x="10129" y="9661"/>
                  </a:cubicBezTo>
                  <a:cubicBezTo>
                    <a:pt x="10010" y="11268"/>
                    <a:pt x="9772" y="12852"/>
                    <a:pt x="9415" y="14411"/>
                  </a:cubicBezTo>
                  <a:cubicBezTo>
                    <a:pt x="9177" y="15424"/>
                    <a:pt x="8331" y="16912"/>
                    <a:pt x="8677" y="17960"/>
                  </a:cubicBezTo>
                  <a:cubicBezTo>
                    <a:pt x="8034" y="18579"/>
                    <a:pt x="7367" y="19210"/>
                    <a:pt x="6724" y="19865"/>
                  </a:cubicBezTo>
                  <a:cubicBezTo>
                    <a:pt x="6057" y="20531"/>
                    <a:pt x="5426" y="21234"/>
                    <a:pt x="4843" y="21996"/>
                  </a:cubicBezTo>
                  <a:cubicBezTo>
                    <a:pt x="4807" y="20984"/>
                    <a:pt x="4783" y="19984"/>
                    <a:pt x="4759" y="18972"/>
                  </a:cubicBezTo>
                  <a:cubicBezTo>
                    <a:pt x="4736" y="18174"/>
                    <a:pt x="4724" y="17364"/>
                    <a:pt x="4712" y="16567"/>
                  </a:cubicBezTo>
                  <a:cubicBezTo>
                    <a:pt x="4676" y="14542"/>
                    <a:pt x="4664" y="12518"/>
                    <a:pt x="4664" y="10506"/>
                  </a:cubicBezTo>
                  <a:cubicBezTo>
                    <a:pt x="5569" y="10149"/>
                    <a:pt x="6402" y="9649"/>
                    <a:pt x="7141" y="9030"/>
                  </a:cubicBezTo>
                  <a:cubicBezTo>
                    <a:pt x="7724" y="8566"/>
                    <a:pt x="8879" y="7815"/>
                    <a:pt x="8688" y="6958"/>
                  </a:cubicBezTo>
                  <a:cubicBezTo>
                    <a:pt x="8653" y="6827"/>
                    <a:pt x="8534" y="6732"/>
                    <a:pt x="8391" y="6732"/>
                  </a:cubicBezTo>
                  <a:cubicBezTo>
                    <a:pt x="8369" y="6730"/>
                    <a:pt x="8348" y="6729"/>
                    <a:pt x="8326" y="6729"/>
                  </a:cubicBezTo>
                  <a:cubicBezTo>
                    <a:pt x="7620" y="6729"/>
                    <a:pt x="7078" y="7662"/>
                    <a:pt x="6593" y="8101"/>
                  </a:cubicBezTo>
                  <a:cubicBezTo>
                    <a:pt x="5986" y="8637"/>
                    <a:pt x="5331" y="9137"/>
                    <a:pt x="4664" y="9613"/>
                  </a:cubicBezTo>
                  <a:cubicBezTo>
                    <a:pt x="4664" y="8935"/>
                    <a:pt x="4676" y="8268"/>
                    <a:pt x="4676" y="7601"/>
                  </a:cubicBezTo>
                  <a:cubicBezTo>
                    <a:pt x="4902" y="7577"/>
                    <a:pt x="5093" y="7446"/>
                    <a:pt x="5188" y="7256"/>
                  </a:cubicBezTo>
                  <a:lnTo>
                    <a:pt x="7034" y="3874"/>
                  </a:lnTo>
                  <a:cubicBezTo>
                    <a:pt x="7510" y="2993"/>
                    <a:pt x="8331" y="1874"/>
                    <a:pt x="8236" y="838"/>
                  </a:cubicBezTo>
                  <a:cubicBezTo>
                    <a:pt x="8236" y="604"/>
                    <a:pt x="8045" y="438"/>
                    <a:pt x="7839" y="438"/>
                  </a:cubicBezTo>
                  <a:cubicBezTo>
                    <a:pt x="7773" y="438"/>
                    <a:pt x="7705" y="455"/>
                    <a:pt x="7641" y="493"/>
                  </a:cubicBezTo>
                  <a:cubicBezTo>
                    <a:pt x="6712" y="981"/>
                    <a:pt x="6248" y="2243"/>
                    <a:pt x="5760" y="3136"/>
                  </a:cubicBezTo>
                  <a:lnTo>
                    <a:pt x="4533" y="5422"/>
                  </a:lnTo>
                  <a:cubicBezTo>
                    <a:pt x="3509" y="3720"/>
                    <a:pt x="2545" y="1981"/>
                    <a:pt x="1616" y="219"/>
                  </a:cubicBezTo>
                  <a:cubicBezTo>
                    <a:pt x="1535" y="66"/>
                    <a:pt x="1390" y="0"/>
                    <a:pt x="1241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8742882" y="4951682"/>
              <a:ext cx="340201" cy="224327"/>
            </a:xfrm>
            <a:custGeom>
              <a:rect b="b" l="l" r="r" t="t"/>
              <a:pathLst>
                <a:path extrusionOk="0" h="7002" w="10479">
                  <a:moveTo>
                    <a:pt x="5981" y="1"/>
                  </a:moveTo>
                  <a:cubicBezTo>
                    <a:pt x="5589" y="1"/>
                    <a:pt x="5184" y="212"/>
                    <a:pt x="4930" y="548"/>
                  </a:cubicBezTo>
                  <a:cubicBezTo>
                    <a:pt x="4573" y="1000"/>
                    <a:pt x="4299" y="1512"/>
                    <a:pt x="4120" y="2060"/>
                  </a:cubicBezTo>
                  <a:cubicBezTo>
                    <a:pt x="3620" y="2691"/>
                    <a:pt x="2989" y="3191"/>
                    <a:pt x="2263" y="3536"/>
                  </a:cubicBezTo>
                  <a:cubicBezTo>
                    <a:pt x="1477" y="3917"/>
                    <a:pt x="620" y="4334"/>
                    <a:pt x="287" y="5203"/>
                  </a:cubicBezTo>
                  <a:cubicBezTo>
                    <a:pt x="1" y="5941"/>
                    <a:pt x="144" y="6561"/>
                    <a:pt x="513" y="7001"/>
                  </a:cubicBezTo>
                  <a:cubicBezTo>
                    <a:pt x="513" y="6739"/>
                    <a:pt x="608" y="6477"/>
                    <a:pt x="787" y="6287"/>
                  </a:cubicBezTo>
                  <a:cubicBezTo>
                    <a:pt x="739" y="6156"/>
                    <a:pt x="787" y="6013"/>
                    <a:pt x="906" y="5930"/>
                  </a:cubicBezTo>
                  <a:cubicBezTo>
                    <a:pt x="2227" y="4882"/>
                    <a:pt x="4144" y="4048"/>
                    <a:pt x="5811" y="3703"/>
                  </a:cubicBezTo>
                  <a:cubicBezTo>
                    <a:pt x="6109" y="3640"/>
                    <a:pt x="6422" y="3605"/>
                    <a:pt x="6735" y="3605"/>
                  </a:cubicBezTo>
                  <a:cubicBezTo>
                    <a:pt x="7311" y="3605"/>
                    <a:pt x="7889" y="3723"/>
                    <a:pt x="8383" y="4001"/>
                  </a:cubicBezTo>
                  <a:cubicBezTo>
                    <a:pt x="9121" y="4001"/>
                    <a:pt x="9764" y="4596"/>
                    <a:pt x="10086" y="5370"/>
                  </a:cubicBezTo>
                  <a:cubicBezTo>
                    <a:pt x="10097" y="5430"/>
                    <a:pt x="10121" y="5489"/>
                    <a:pt x="10133" y="5549"/>
                  </a:cubicBezTo>
                  <a:cubicBezTo>
                    <a:pt x="10395" y="5299"/>
                    <a:pt x="10478" y="4918"/>
                    <a:pt x="10336" y="4584"/>
                  </a:cubicBezTo>
                  <a:cubicBezTo>
                    <a:pt x="10240" y="4334"/>
                    <a:pt x="10097" y="4108"/>
                    <a:pt x="9931" y="3906"/>
                  </a:cubicBezTo>
                  <a:cubicBezTo>
                    <a:pt x="9883" y="3834"/>
                    <a:pt x="9847" y="3763"/>
                    <a:pt x="9800" y="3691"/>
                  </a:cubicBezTo>
                  <a:cubicBezTo>
                    <a:pt x="9502" y="3286"/>
                    <a:pt x="9085" y="2965"/>
                    <a:pt x="8621" y="2798"/>
                  </a:cubicBezTo>
                  <a:lnTo>
                    <a:pt x="8490" y="2679"/>
                  </a:lnTo>
                  <a:cubicBezTo>
                    <a:pt x="7847" y="2048"/>
                    <a:pt x="7299" y="1334"/>
                    <a:pt x="6871" y="548"/>
                  </a:cubicBezTo>
                  <a:cubicBezTo>
                    <a:pt x="6659" y="164"/>
                    <a:pt x="6325" y="1"/>
                    <a:pt x="598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8759115" y="5067049"/>
              <a:ext cx="315073" cy="141766"/>
            </a:xfrm>
            <a:custGeom>
              <a:rect b="b" l="l" r="r" t="t"/>
              <a:pathLst>
                <a:path extrusionOk="0" h="4425" w="9705">
                  <a:moveTo>
                    <a:pt x="6208" y="1"/>
                  </a:moveTo>
                  <a:cubicBezTo>
                    <a:pt x="5899" y="1"/>
                    <a:pt x="5592" y="33"/>
                    <a:pt x="5299" y="90"/>
                  </a:cubicBezTo>
                  <a:cubicBezTo>
                    <a:pt x="3644" y="447"/>
                    <a:pt x="1727" y="1281"/>
                    <a:pt x="394" y="2329"/>
                  </a:cubicBezTo>
                  <a:cubicBezTo>
                    <a:pt x="275" y="2412"/>
                    <a:pt x="227" y="2555"/>
                    <a:pt x="275" y="2686"/>
                  </a:cubicBezTo>
                  <a:cubicBezTo>
                    <a:pt x="96" y="2876"/>
                    <a:pt x="1" y="3138"/>
                    <a:pt x="13" y="3400"/>
                  </a:cubicBezTo>
                  <a:cubicBezTo>
                    <a:pt x="13" y="3906"/>
                    <a:pt x="350" y="4424"/>
                    <a:pt x="980" y="4424"/>
                  </a:cubicBezTo>
                  <a:cubicBezTo>
                    <a:pt x="987" y="4424"/>
                    <a:pt x="994" y="4424"/>
                    <a:pt x="1001" y="4424"/>
                  </a:cubicBezTo>
                  <a:cubicBezTo>
                    <a:pt x="2216" y="4412"/>
                    <a:pt x="3430" y="4317"/>
                    <a:pt x="4633" y="4138"/>
                  </a:cubicBezTo>
                  <a:cubicBezTo>
                    <a:pt x="4513" y="3364"/>
                    <a:pt x="4502" y="2579"/>
                    <a:pt x="4609" y="1793"/>
                  </a:cubicBezTo>
                  <a:cubicBezTo>
                    <a:pt x="4654" y="1512"/>
                    <a:pt x="4908" y="1374"/>
                    <a:pt x="5165" y="1374"/>
                  </a:cubicBezTo>
                  <a:cubicBezTo>
                    <a:pt x="5377" y="1374"/>
                    <a:pt x="5590" y="1467"/>
                    <a:pt x="5692" y="1650"/>
                  </a:cubicBezTo>
                  <a:cubicBezTo>
                    <a:pt x="6037" y="2329"/>
                    <a:pt x="6287" y="3055"/>
                    <a:pt x="6442" y="3793"/>
                  </a:cubicBezTo>
                  <a:cubicBezTo>
                    <a:pt x="6930" y="3686"/>
                    <a:pt x="7419" y="3567"/>
                    <a:pt x="7907" y="3424"/>
                  </a:cubicBezTo>
                  <a:cubicBezTo>
                    <a:pt x="8026" y="3400"/>
                    <a:pt x="8145" y="3364"/>
                    <a:pt x="8264" y="3317"/>
                  </a:cubicBezTo>
                  <a:cubicBezTo>
                    <a:pt x="8431" y="3269"/>
                    <a:pt x="8597" y="3222"/>
                    <a:pt x="8764" y="3174"/>
                  </a:cubicBezTo>
                  <a:cubicBezTo>
                    <a:pt x="9252" y="3019"/>
                    <a:pt x="9705" y="2483"/>
                    <a:pt x="9621" y="1936"/>
                  </a:cubicBezTo>
                  <a:cubicBezTo>
                    <a:pt x="9609" y="1876"/>
                    <a:pt x="9597" y="1817"/>
                    <a:pt x="9574" y="1769"/>
                  </a:cubicBezTo>
                  <a:cubicBezTo>
                    <a:pt x="9264" y="983"/>
                    <a:pt x="8621" y="400"/>
                    <a:pt x="7871" y="388"/>
                  </a:cubicBezTo>
                  <a:cubicBezTo>
                    <a:pt x="7380" y="115"/>
                    <a:pt x="6793" y="1"/>
                    <a:pt x="620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8905629" y="5111293"/>
              <a:ext cx="104797" cy="322874"/>
            </a:xfrm>
            <a:custGeom>
              <a:rect b="b" l="l" r="r" t="t"/>
              <a:pathLst>
                <a:path extrusionOk="0" h="10078" w="3228">
                  <a:moveTo>
                    <a:pt x="656" y="0"/>
                  </a:moveTo>
                  <a:cubicBezTo>
                    <a:pt x="397" y="0"/>
                    <a:pt x="142" y="141"/>
                    <a:pt x="96" y="424"/>
                  </a:cubicBezTo>
                  <a:cubicBezTo>
                    <a:pt x="0" y="1210"/>
                    <a:pt x="0" y="1995"/>
                    <a:pt x="120" y="2769"/>
                  </a:cubicBezTo>
                  <a:cubicBezTo>
                    <a:pt x="227" y="3662"/>
                    <a:pt x="417" y="4543"/>
                    <a:pt x="548" y="5400"/>
                  </a:cubicBezTo>
                  <a:cubicBezTo>
                    <a:pt x="679" y="6222"/>
                    <a:pt x="822" y="7044"/>
                    <a:pt x="965" y="7865"/>
                  </a:cubicBezTo>
                  <a:cubicBezTo>
                    <a:pt x="1120" y="8734"/>
                    <a:pt x="1120" y="9425"/>
                    <a:pt x="1846" y="9972"/>
                  </a:cubicBezTo>
                  <a:cubicBezTo>
                    <a:pt x="1942" y="10046"/>
                    <a:pt x="2052" y="10078"/>
                    <a:pt x="2164" y="10078"/>
                  </a:cubicBezTo>
                  <a:cubicBezTo>
                    <a:pt x="2415" y="10078"/>
                    <a:pt x="2675" y="9920"/>
                    <a:pt x="2798" y="9722"/>
                  </a:cubicBezTo>
                  <a:cubicBezTo>
                    <a:pt x="3227" y="9068"/>
                    <a:pt x="3001" y="8437"/>
                    <a:pt x="2870" y="7710"/>
                  </a:cubicBezTo>
                  <a:cubicBezTo>
                    <a:pt x="2727" y="6829"/>
                    <a:pt x="2572" y="5948"/>
                    <a:pt x="2406" y="5079"/>
                  </a:cubicBezTo>
                  <a:cubicBezTo>
                    <a:pt x="2251" y="4222"/>
                    <a:pt x="2132" y="3317"/>
                    <a:pt x="1929" y="2436"/>
                  </a:cubicBezTo>
                  <a:cubicBezTo>
                    <a:pt x="1774" y="1686"/>
                    <a:pt x="1524" y="959"/>
                    <a:pt x="1179" y="281"/>
                  </a:cubicBezTo>
                  <a:cubicBezTo>
                    <a:pt x="1078" y="94"/>
                    <a:pt x="866" y="0"/>
                    <a:pt x="65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7922654" y="3675212"/>
              <a:ext cx="275271" cy="166114"/>
            </a:xfrm>
            <a:custGeom>
              <a:rect b="b" l="l" r="r" t="t"/>
              <a:pathLst>
                <a:path extrusionOk="0" h="5185" w="8479">
                  <a:moveTo>
                    <a:pt x="5623" y="1"/>
                  </a:moveTo>
                  <a:cubicBezTo>
                    <a:pt x="5374" y="1"/>
                    <a:pt x="5116" y="91"/>
                    <a:pt x="4918" y="255"/>
                  </a:cubicBezTo>
                  <a:cubicBezTo>
                    <a:pt x="4549" y="541"/>
                    <a:pt x="4239" y="898"/>
                    <a:pt x="3989" y="1303"/>
                  </a:cubicBezTo>
                  <a:cubicBezTo>
                    <a:pt x="3477" y="1696"/>
                    <a:pt x="2882" y="1981"/>
                    <a:pt x="2239" y="2112"/>
                  </a:cubicBezTo>
                  <a:cubicBezTo>
                    <a:pt x="1549" y="2267"/>
                    <a:pt x="799" y="2434"/>
                    <a:pt x="370" y="3053"/>
                  </a:cubicBezTo>
                  <a:cubicBezTo>
                    <a:pt x="1" y="3601"/>
                    <a:pt x="1" y="4101"/>
                    <a:pt x="203" y="4518"/>
                  </a:cubicBezTo>
                  <a:cubicBezTo>
                    <a:pt x="251" y="4315"/>
                    <a:pt x="382" y="4125"/>
                    <a:pt x="560" y="4017"/>
                  </a:cubicBezTo>
                  <a:cubicBezTo>
                    <a:pt x="537" y="3898"/>
                    <a:pt x="608" y="3791"/>
                    <a:pt x="703" y="3744"/>
                  </a:cubicBezTo>
                  <a:cubicBezTo>
                    <a:pt x="1886" y="3203"/>
                    <a:pt x="3453" y="2907"/>
                    <a:pt x="4788" y="2907"/>
                  </a:cubicBezTo>
                  <a:cubicBezTo>
                    <a:pt x="4864" y="2907"/>
                    <a:pt x="4939" y="2908"/>
                    <a:pt x="5013" y="2910"/>
                  </a:cubicBezTo>
                  <a:cubicBezTo>
                    <a:pt x="5716" y="2922"/>
                    <a:pt x="6466" y="3148"/>
                    <a:pt x="6990" y="3625"/>
                  </a:cubicBezTo>
                  <a:cubicBezTo>
                    <a:pt x="7573" y="3779"/>
                    <a:pt x="7978" y="4363"/>
                    <a:pt x="8073" y="5041"/>
                  </a:cubicBezTo>
                  <a:cubicBezTo>
                    <a:pt x="8085" y="5089"/>
                    <a:pt x="8085" y="5137"/>
                    <a:pt x="8073" y="5184"/>
                  </a:cubicBezTo>
                  <a:cubicBezTo>
                    <a:pt x="8335" y="5041"/>
                    <a:pt x="8478" y="4768"/>
                    <a:pt x="8442" y="4470"/>
                  </a:cubicBezTo>
                  <a:cubicBezTo>
                    <a:pt x="8419" y="4256"/>
                    <a:pt x="8347" y="4053"/>
                    <a:pt x="8240" y="3863"/>
                  </a:cubicBezTo>
                  <a:cubicBezTo>
                    <a:pt x="8228" y="3791"/>
                    <a:pt x="8204" y="3732"/>
                    <a:pt x="8180" y="3660"/>
                  </a:cubicBezTo>
                  <a:cubicBezTo>
                    <a:pt x="8026" y="3291"/>
                    <a:pt x="7752" y="2970"/>
                    <a:pt x="7418" y="2743"/>
                  </a:cubicBezTo>
                  <a:cubicBezTo>
                    <a:pt x="7383" y="2696"/>
                    <a:pt x="7359" y="2660"/>
                    <a:pt x="7335" y="2624"/>
                  </a:cubicBezTo>
                  <a:cubicBezTo>
                    <a:pt x="6942" y="2005"/>
                    <a:pt x="6645" y="1327"/>
                    <a:pt x="6454" y="624"/>
                  </a:cubicBezTo>
                  <a:cubicBezTo>
                    <a:pt x="6334" y="193"/>
                    <a:pt x="5987" y="1"/>
                    <a:pt x="562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7925381" y="3768729"/>
              <a:ext cx="260175" cy="100822"/>
            </a:xfrm>
            <a:custGeom>
              <a:rect b="b" l="l" r="r" t="t"/>
              <a:pathLst>
                <a:path extrusionOk="0" h="3147" w="8014">
                  <a:moveTo>
                    <a:pt x="4706" y="0"/>
                  </a:moveTo>
                  <a:cubicBezTo>
                    <a:pt x="3364" y="0"/>
                    <a:pt x="1812" y="286"/>
                    <a:pt x="631" y="837"/>
                  </a:cubicBezTo>
                  <a:cubicBezTo>
                    <a:pt x="524" y="884"/>
                    <a:pt x="465" y="991"/>
                    <a:pt x="476" y="1098"/>
                  </a:cubicBezTo>
                  <a:cubicBezTo>
                    <a:pt x="298" y="1218"/>
                    <a:pt x="179" y="1396"/>
                    <a:pt x="131" y="1610"/>
                  </a:cubicBezTo>
                  <a:cubicBezTo>
                    <a:pt x="0" y="2051"/>
                    <a:pt x="274" y="2515"/>
                    <a:pt x="726" y="2611"/>
                  </a:cubicBezTo>
                  <a:cubicBezTo>
                    <a:pt x="1691" y="2837"/>
                    <a:pt x="2667" y="2992"/>
                    <a:pt x="3655" y="3075"/>
                  </a:cubicBezTo>
                  <a:cubicBezTo>
                    <a:pt x="3715" y="2432"/>
                    <a:pt x="3858" y="1813"/>
                    <a:pt x="4084" y="1218"/>
                  </a:cubicBezTo>
                  <a:cubicBezTo>
                    <a:pt x="4152" y="1045"/>
                    <a:pt x="4309" y="969"/>
                    <a:pt x="4473" y="969"/>
                  </a:cubicBezTo>
                  <a:cubicBezTo>
                    <a:pt x="4683" y="969"/>
                    <a:pt x="4905" y="1094"/>
                    <a:pt x="4965" y="1301"/>
                  </a:cubicBezTo>
                  <a:cubicBezTo>
                    <a:pt x="5108" y="1908"/>
                    <a:pt x="5179" y="2527"/>
                    <a:pt x="5156" y="3146"/>
                  </a:cubicBezTo>
                  <a:cubicBezTo>
                    <a:pt x="5560" y="3146"/>
                    <a:pt x="5977" y="3146"/>
                    <a:pt x="6382" y="3134"/>
                  </a:cubicBezTo>
                  <a:cubicBezTo>
                    <a:pt x="6477" y="3134"/>
                    <a:pt x="6584" y="3134"/>
                    <a:pt x="6680" y="3122"/>
                  </a:cubicBezTo>
                  <a:cubicBezTo>
                    <a:pt x="6834" y="3111"/>
                    <a:pt x="6965" y="3099"/>
                    <a:pt x="7108" y="3087"/>
                  </a:cubicBezTo>
                  <a:cubicBezTo>
                    <a:pt x="7525" y="3063"/>
                    <a:pt x="7989" y="2718"/>
                    <a:pt x="8013" y="2277"/>
                  </a:cubicBezTo>
                  <a:cubicBezTo>
                    <a:pt x="8013" y="2230"/>
                    <a:pt x="8013" y="2170"/>
                    <a:pt x="8001" y="2122"/>
                  </a:cubicBezTo>
                  <a:cubicBezTo>
                    <a:pt x="7894" y="1456"/>
                    <a:pt x="7501" y="860"/>
                    <a:pt x="6918" y="717"/>
                  </a:cubicBezTo>
                  <a:cubicBezTo>
                    <a:pt x="6394" y="241"/>
                    <a:pt x="5632" y="15"/>
                    <a:pt x="4941" y="3"/>
                  </a:cubicBezTo>
                  <a:cubicBezTo>
                    <a:pt x="4864" y="1"/>
                    <a:pt x="4785" y="0"/>
                    <a:pt x="470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8028587" y="3799806"/>
              <a:ext cx="64573" cy="265463"/>
            </a:xfrm>
            <a:custGeom>
              <a:rect b="b" l="l" r="r" t="t"/>
              <a:pathLst>
                <a:path extrusionOk="0" h="8286" w="1989">
                  <a:moveTo>
                    <a:pt x="1278" y="0"/>
                  </a:moveTo>
                  <a:cubicBezTo>
                    <a:pt x="1116" y="0"/>
                    <a:pt x="961" y="76"/>
                    <a:pt x="893" y="248"/>
                  </a:cubicBezTo>
                  <a:cubicBezTo>
                    <a:pt x="655" y="843"/>
                    <a:pt x="512" y="1462"/>
                    <a:pt x="465" y="2105"/>
                  </a:cubicBezTo>
                  <a:cubicBezTo>
                    <a:pt x="381" y="2831"/>
                    <a:pt x="369" y="3557"/>
                    <a:pt x="310" y="4272"/>
                  </a:cubicBezTo>
                  <a:cubicBezTo>
                    <a:pt x="262" y="4939"/>
                    <a:pt x="214" y="5617"/>
                    <a:pt x="179" y="6296"/>
                  </a:cubicBezTo>
                  <a:cubicBezTo>
                    <a:pt x="131" y="7010"/>
                    <a:pt x="0" y="7546"/>
                    <a:pt x="476" y="8129"/>
                  </a:cubicBezTo>
                  <a:cubicBezTo>
                    <a:pt x="566" y="8240"/>
                    <a:pt x="694" y="8285"/>
                    <a:pt x="828" y="8285"/>
                  </a:cubicBezTo>
                  <a:cubicBezTo>
                    <a:pt x="996" y="8285"/>
                    <a:pt x="1173" y="8212"/>
                    <a:pt x="1286" y="8106"/>
                  </a:cubicBezTo>
                  <a:cubicBezTo>
                    <a:pt x="1738" y="7677"/>
                    <a:pt x="1679" y="7129"/>
                    <a:pt x="1715" y="6534"/>
                  </a:cubicBezTo>
                  <a:cubicBezTo>
                    <a:pt x="1762" y="5808"/>
                    <a:pt x="1810" y="5081"/>
                    <a:pt x="1846" y="4355"/>
                  </a:cubicBezTo>
                  <a:cubicBezTo>
                    <a:pt x="1881" y="3629"/>
                    <a:pt x="1953" y="2914"/>
                    <a:pt x="1965" y="2176"/>
                  </a:cubicBezTo>
                  <a:cubicBezTo>
                    <a:pt x="1989" y="1557"/>
                    <a:pt x="1917" y="938"/>
                    <a:pt x="1762" y="343"/>
                  </a:cubicBezTo>
                  <a:cubicBezTo>
                    <a:pt x="1709" y="128"/>
                    <a:pt x="1488" y="0"/>
                    <a:pt x="127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7949340" y="4480058"/>
              <a:ext cx="129503" cy="113092"/>
            </a:xfrm>
            <a:custGeom>
              <a:rect b="b" l="l" r="r" t="t"/>
              <a:pathLst>
                <a:path extrusionOk="0" h="3530" w="3989">
                  <a:moveTo>
                    <a:pt x="2111" y="0"/>
                  </a:moveTo>
                  <a:cubicBezTo>
                    <a:pt x="1952" y="0"/>
                    <a:pt x="1781" y="43"/>
                    <a:pt x="1596" y="136"/>
                  </a:cubicBezTo>
                  <a:cubicBezTo>
                    <a:pt x="965" y="446"/>
                    <a:pt x="584" y="1208"/>
                    <a:pt x="346" y="1827"/>
                  </a:cubicBezTo>
                  <a:cubicBezTo>
                    <a:pt x="143" y="2351"/>
                    <a:pt x="24" y="2910"/>
                    <a:pt x="0" y="3470"/>
                  </a:cubicBezTo>
                  <a:cubicBezTo>
                    <a:pt x="346" y="3125"/>
                    <a:pt x="941" y="2946"/>
                    <a:pt x="1370" y="2886"/>
                  </a:cubicBezTo>
                  <a:cubicBezTo>
                    <a:pt x="1550" y="2863"/>
                    <a:pt x="1731" y="2852"/>
                    <a:pt x="1910" y="2852"/>
                  </a:cubicBezTo>
                  <a:cubicBezTo>
                    <a:pt x="2560" y="2852"/>
                    <a:pt x="3199" y="3002"/>
                    <a:pt x="3787" y="3291"/>
                  </a:cubicBezTo>
                  <a:cubicBezTo>
                    <a:pt x="3858" y="3327"/>
                    <a:pt x="3906" y="3387"/>
                    <a:pt x="3941" y="3458"/>
                  </a:cubicBezTo>
                  <a:cubicBezTo>
                    <a:pt x="3953" y="3482"/>
                    <a:pt x="3977" y="3506"/>
                    <a:pt x="3989" y="3529"/>
                  </a:cubicBezTo>
                  <a:cubicBezTo>
                    <a:pt x="3953" y="2875"/>
                    <a:pt x="3810" y="2244"/>
                    <a:pt x="3548" y="1648"/>
                  </a:cubicBezTo>
                  <a:cubicBezTo>
                    <a:pt x="3248" y="797"/>
                    <a:pt x="2799" y="0"/>
                    <a:pt x="211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7939666" y="4571397"/>
              <a:ext cx="144210" cy="69810"/>
            </a:xfrm>
            <a:custGeom>
              <a:rect b="b" l="l" r="r" t="t"/>
              <a:pathLst>
                <a:path extrusionOk="0" h="2179" w="4442">
                  <a:moveTo>
                    <a:pt x="2215" y="1"/>
                  </a:moveTo>
                  <a:cubicBezTo>
                    <a:pt x="2036" y="1"/>
                    <a:pt x="1857" y="12"/>
                    <a:pt x="1680" y="35"/>
                  </a:cubicBezTo>
                  <a:cubicBezTo>
                    <a:pt x="1239" y="95"/>
                    <a:pt x="656" y="274"/>
                    <a:pt x="298" y="619"/>
                  </a:cubicBezTo>
                  <a:cubicBezTo>
                    <a:pt x="120" y="786"/>
                    <a:pt x="13" y="1024"/>
                    <a:pt x="13" y="1274"/>
                  </a:cubicBezTo>
                  <a:cubicBezTo>
                    <a:pt x="1" y="2107"/>
                    <a:pt x="1191" y="2179"/>
                    <a:pt x="1799" y="2179"/>
                  </a:cubicBezTo>
                  <a:lnTo>
                    <a:pt x="1846" y="2179"/>
                  </a:lnTo>
                  <a:cubicBezTo>
                    <a:pt x="1846" y="1679"/>
                    <a:pt x="1894" y="1178"/>
                    <a:pt x="2001" y="690"/>
                  </a:cubicBezTo>
                  <a:cubicBezTo>
                    <a:pt x="2042" y="527"/>
                    <a:pt x="2180" y="449"/>
                    <a:pt x="2320" y="449"/>
                  </a:cubicBezTo>
                  <a:cubicBezTo>
                    <a:pt x="2466" y="449"/>
                    <a:pt x="2613" y="533"/>
                    <a:pt x="2656" y="690"/>
                  </a:cubicBezTo>
                  <a:cubicBezTo>
                    <a:pt x="2775" y="1143"/>
                    <a:pt x="2858" y="1607"/>
                    <a:pt x="2906" y="2083"/>
                  </a:cubicBezTo>
                  <a:cubicBezTo>
                    <a:pt x="3477" y="1952"/>
                    <a:pt x="4025" y="1726"/>
                    <a:pt x="4323" y="1286"/>
                  </a:cubicBezTo>
                  <a:cubicBezTo>
                    <a:pt x="4442" y="1095"/>
                    <a:pt x="4430" y="857"/>
                    <a:pt x="4299" y="678"/>
                  </a:cubicBezTo>
                  <a:cubicBezTo>
                    <a:pt x="4275" y="655"/>
                    <a:pt x="4263" y="631"/>
                    <a:pt x="4239" y="607"/>
                  </a:cubicBezTo>
                  <a:cubicBezTo>
                    <a:pt x="4216" y="536"/>
                    <a:pt x="4156" y="476"/>
                    <a:pt x="4096" y="440"/>
                  </a:cubicBezTo>
                  <a:cubicBezTo>
                    <a:pt x="3509" y="151"/>
                    <a:pt x="2863" y="1"/>
                    <a:pt x="221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7996869" y="4585397"/>
              <a:ext cx="48762" cy="144137"/>
            </a:xfrm>
            <a:custGeom>
              <a:rect b="b" l="l" r="r" t="t"/>
              <a:pathLst>
                <a:path extrusionOk="0" h="4499" w="1502">
                  <a:moveTo>
                    <a:pt x="554" y="0"/>
                  </a:moveTo>
                  <a:cubicBezTo>
                    <a:pt x="412" y="0"/>
                    <a:pt x="274" y="78"/>
                    <a:pt x="239" y="241"/>
                  </a:cubicBezTo>
                  <a:cubicBezTo>
                    <a:pt x="132" y="730"/>
                    <a:pt x="84" y="1230"/>
                    <a:pt x="72" y="1730"/>
                  </a:cubicBezTo>
                  <a:cubicBezTo>
                    <a:pt x="72" y="1968"/>
                    <a:pt x="72" y="2206"/>
                    <a:pt x="84" y="2444"/>
                  </a:cubicBezTo>
                  <a:cubicBezTo>
                    <a:pt x="108" y="3063"/>
                    <a:pt x="1" y="3932"/>
                    <a:pt x="489" y="4385"/>
                  </a:cubicBezTo>
                  <a:cubicBezTo>
                    <a:pt x="570" y="4461"/>
                    <a:pt x="673" y="4498"/>
                    <a:pt x="775" y="4498"/>
                  </a:cubicBezTo>
                  <a:cubicBezTo>
                    <a:pt x="911" y="4498"/>
                    <a:pt x="1045" y="4431"/>
                    <a:pt x="1120" y="4301"/>
                  </a:cubicBezTo>
                  <a:cubicBezTo>
                    <a:pt x="1501" y="3789"/>
                    <a:pt x="1263" y="2932"/>
                    <a:pt x="1215" y="2325"/>
                  </a:cubicBezTo>
                  <a:cubicBezTo>
                    <a:pt x="1191" y="2099"/>
                    <a:pt x="1168" y="1861"/>
                    <a:pt x="1144" y="1623"/>
                  </a:cubicBezTo>
                  <a:cubicBezTo>
                    <a:pt x="1096" y="1158"/>
                    <a:pt x="1013" y="694"/>
                    <a:pt x="894" y="241"/>
                  </a:cubicBezTo>
                  <a:cubicBezTo>
                    <a:pt x="851" y="84"/>
                    <a:pt x="701" y="0"/>
                    <a:pt x="55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8077285" y="5040875"/>
              <a:ext cx="163916" cy="136255"/>
            </a:xfrm>
            <a:custGeom>
              <a:rect b="b" l="l" r="r" t="t"/>
              <a:pathLst>
                <a:path extrusionOk="0" h="4253" w="5049">
                  <a:moveTo>
                    <a:pt x="2333" y="0"/>
                  </a:moveTo>
                  <a:cubicBezTo>
                    <a:pt x="1345" y="0"/>
                    <a:pt x="841" y="923"/>
                    <a:pt x="608" y="1991"/>
                  </a:cubicBezTo>
                  <a:cubicBezTo>
                    <a:pt x="227" y="2586"/>
                    <a:pt x="0" y="3300"/>
                    <a:pt x="36" y="3931"/>
                  </a:cubicBezTo>
                  <a:cubicBezTo>
                    <a:pt x="185" y="3679"/>
                    <a:pt x="445" y="3526"/>
                    <a:pt x="741" y="3526"/>
                  </a:cubicBezTo>
                  <a:cubicBezTo>
                    <a:pt x="752" y="3526"/>
                    <a:pt x="763" y="3526"/>
                    <a:pt x="774" y="3527"/>
                  </a:cubicBezTo>
                  <a:cubicBezTo>
                    <a:pt x="1262" y="3527"/>
                    <a:pt x="1762" y="3574"/>
                    <a:pt x="2263" y="3610"/>
                  </a:cubicBezTo>
                  <a:cubicBezTo>
                    <a:pt x="2314" y="3584"/>
                    <a:pt x="2370" y="3572"/>
                    <a:pt x="2426" y="3572"/>
                  </a:cubicBezTo>
                  <a:cubicBezTo>
                    <a:pt x="2501" y="3572"/>
                    <a:pt x="2576" y="3593"/>
                    <a:pt x="2644" y="3634"/>
                  </a:cubicBezTo>
                  <a:cubicBezTo>
                    <a:pt x="2834" y="3646"/>
                    <a:pt x="3025" y="3652"/>
                    <a:pt x="3217" y="3652"/>
                  </a:cubicBezTo>
                  <a:cubicBezTo>
                    <a:pt x="3409" y="3652"/>
                    <a:pt x="3602" y="3646"/>
                    <a:pt x="3798" y="3634"/>
                  </a:cubicBezTo>
                  <a:cubicBezTo>
                    <a:pt x="3842" y="3628"/>
                    <a:pt x="3885" y="3625"/>
                    <a:pt x="3928" y="3625"/>
                  </a:cubicBezTo>
                  <a:cubicBezTo>
                    <a:pt x="4323" y="3625"/>
                    <a:pt x="4695" y="3866"/>
                    <a:pt x="4834" y="4253"/>
                  </a:cubicBezTo>
                  <a:cubicBezTo>
                    <a:pt x="5049" y="3419"/>
                    <a:pt x="4739" y="2610"/>
                    <a:pt x="4358" y="1860"/>
                  </a:cubicBezTo>
                  <a:cubicBezTo>
                    <a:pt x="4287" y="1598"/>
                    <a:pt x="4179" y="1336"/>
                    <a:pt x="4048" y="1098"/>
                  </a:cubicBezTo>
                  <a:cubicBezTo>
                    <a:pt x="3846" y="574"/>
                    <a:pt x="3525" y="193"/>
                    <a:pt x="2989" y="169"/>
                  </a:cubicBezTo>
                  <a:cubicBezTo>
                    <a:pt x="2858" y="86"/>
                    <a:pt x="2703" y="38"/>
                    <a:pt x="2548" y="14"/>
                  </a:cubicBezTo>
                  <a:cubicBezTo>
                    <a:pt x="2474" y="5"/>
                    <a:pt x="2402" y="0"/>
                    <a:pt x="233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7902948" y="4940245"/>
              <a:ext cx="172422" cy="149551"/>
            </a:xfrm>
            <a:custGeom>
              <a:rect b="b" l="l" r="r" t="t"/>
              <a:pathLst>
                <a:path extrusionOk="0" h="4668" w="5311">
                  <a:moveTo>
                    <a:pt x="2555" y="0"/>
                  </a:moveTo>
                  <a:cubicBezTo>
                    <a:pt x="2069" y="0"/>
                    <a:pt x="1582" y="192"/>
                    <a:pt x="1179" y="619"/>
                  </a:cubicBezTo>
                  <a:cubicBezTo>
                    <a:pt x="251" y="1596"/>
                    <a:pt x="1" y="3298"/>
                    <a:pt x="24" y="4667"/>
                  </a:cubicBezTo>
                  <a:cubicBezTo>
                    <a:pt x="48" y="4572"/>
                    <a:pt x="108" y="4477"/>
                    <a:pt x="167" y="4405"/>
                  </a:cubicBezTo>
                  <a:cubicBezTo>
                    <a:pt x="596" y="3905"/>
                    <a:pt x="1298" y="3917"/>
                    <a:pt x="1906" y="3893"/>
                  </a:cubicBezTo>
                  <a:cubicBezTo>
                    <a:pt x="2608" y="3870"/>
                    <a:pt x="3322" y="3846"/>
                    <a:pt x="4025" y="3786"/>
                  </a:cubicBezTo>
                  <a:cubicBezTo>
                    <a:pt x="4073" y="3779"/>
                    <a:pt x="4120" y="3775"/>
                    <a:pt x="4167" y="3775"/>
                  </a:cubicBezTo>
                  <a:cubicBezTo>
                    <a:pt x="4579" y="3775"/>
                    <a:pt x="4955" y="4048"/>
                    <a:pt x="5073" y="4465"/>
                  </a:cubicBezTo>
                  <a:cubicBezTo>
                    <a:pt x="5311" y="3322"/>
                    <a:pt x="4882" y="1750"/>
                    <a:pt x="4323" y="964"/>
                  </a:cubicBezTo>
                  <a:cubicBezTo>
                    <a:pt x="3882" y="359"/>
                    <a:pt x="3220" y="0"/>
                    <a:pt x="255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7932329" y="5129811"/>
              <a:ext cx="25550" cy="8906"/>
            </a:xfrm>
            <a:custGeom>
              <a:rect b="b" l="l" r="r" t="t"/>
              <a:pathLst>
                <a:path extrusionOk="0" h="278" w="787">
                  <a:moveTo>
                    <a:pt x="1" y="0"/>
                  </a:moveTo>
                  <a:lnTo>
                    <a:pt x="1" y="0"/>
                  </a:lnTo>
                  <a:cubicBezTo>
                    <a:pt x="184" y="173"/>
                    <a:pt x="437" y="278"/>
                    <a:pt x="704" y="278"/>
                  </a:cubicBezTo>
                  <a:cubicBezTo>
                    <a:pt x="731" y="278"/>
                    <a:pt x="759" y="277"/>
                    <a:pt x="786" y="274"/>
                  </a:cubicBezTo>
                  <a:lnTo>
                    <a:pt x="786" y="191"/>
                  </a:lnTo>
                  <a:cubicBezTo>
                    <a:pt x="512" y="155"/>
                    <a:pt x="251" y="96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7904117" y="5104245"/>
              <a:ext cx="12012" cy="16051"/>
            </a:xfrm>
            <a:custGeom>
              <a:rect b="b" l="l" r="r" t="t"/>
              <a:pathLst>
                <a:path extrusionOk="0" h="501" w="370">
                  <a:moveTo>
                    <a:pt x="0" y="1"/>
                  </a:moveTo>
                  <a:lnTo>
                    <a:pt x="0" y="36"/>
                  </a:lnTo>
                  <a:cubicBezTo>
                    <a:pt x="0" y="251"/>
                    <a:pt x="143" y="453"/>
                    <a:pt x="369" y="501"/>
                  </a:cubicBezTo>
                  <a:cubicBezTo>
                    <a:pt x="227" y="394"/>
                    <a:pt x="108" y="251"/>
                    <a:pt x="36" y="84"/>
                  </a:cubicBezTo>
                  <a:cubicBezTo>
                    <a:pt x="24" y="60"/>
                    <a:pt x="12" y="36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7902169" y="5061186"/>
              <a:ext cx="172422" cy="76666"/>
            </a:xfrm>
            <a:custGeom>
              <a:rect b="b" l="l" r="r" t="t"/>
              <a:pathLst>
                <a:path extrusionOk="0" h="2393" w="5311">
                  <a:moveTo>
                    <a:pt x="4191" y="0"/>
                  </a:moveTo>
                  <a:cubicBezTo>
                    <a:pt x="4144" y="0"/>
                    <a:pt x="4097" y="4"/>
                    <a:pt x="4049" y="11"/>
                  </a:cubicBezTo>
                  <a:cubicBezTo>
                    <a:pt x="3346" y="71"/>
                    <a:pt x="2632" y="95"/>
                    <a:pt x="1930" y="118"/>
                  </a:cubicBezTo>
                  <a:cubicBezTo>
                    <a:pt x="1322" y="142"/>
                    <a:pt x="620" y="130"/>
                    <a:pt x="191" y="630"/>
                  </a:cubicBezTo>
                  <a:cubicBezTo>
                    <a:pt x="132" y="702"/>
                    <a:pt x="84" y="797"/>
                    <a:pt x="48" y="892"/>
                  </a:cubicBezTo>
                  <a:cubicBezTo>
                    <a:pt x="1" y="1047"/>
                    <a:pt x="1" y="1202"/>
                    <a:pt x="60" y="1345"/>
                  </a:cubicBezTo>
                  <a:cubicBezTo>
                    <a:pt x="72" y="1369"/>
                    <a:pt x="84" y="1404"/>
                    <a:pt x="96" y="1428"/>
                  </a:cubicBezTo>
                  <a:cubicBezTo>
                    <a:pt x="179" y="1583"/>
                    <a:pt x="287" y="1726"/>
                    <a:pt x="429" y="1845"/>
                  </a:cubicBezTo>
                  <a:cubicBezTo>
                    <a:pt x="572" y="1964"/>
                    <a:pt x="751" y="2071"/>
                    <a:pt x="930" y="2142"/>
                  </a:cubicBezTo>
                  <a:cubicBezTo>
                    <a:pt x="1180" y="2238"/>
                    <a:pt x="1453" y="2309"/>
                    <a:pt x="1715" y="2333"/>
                  </a:cubicBezTo>
                  <a:cubicBezTo>
                    <a:pt x="1751" y="1785"/>
                    <a:pt x="1918" y="1238"/>
                    <a:pt x="2203" y="773"/>
                  </a:cubicBezTo>
                  <a:cubicBezTo>
                    <a:pt x="2278" y="656"/>
                    <a:pt x="2393" y="604"/>
                    <a:pt x="2506" y="604"/>
                  </a:cubicBezTo>
                  <a:cubicBezTo>
                    <a:pt x="2681" y="604"/>
                    <a:pt x="2851" y="730"/>
                    <a:pt x="2858" y="940"/>
                  </a:cubicBezTo>
                  <a:cubicBezTo>
                    <a:pt x="2882" y="1440"/>
                    <a:pt x="2870" y="1916"/>
                    <a:pt x="2882" y="2393"/>
                  </a:cubicBezTo>
                  <a:cubicBezTo>
                    <a:pt x="3323" y="2381"/>
                    <a:pt x="3727" y="2357"/>
                    <a:pt x="4049" y="2333"/>
                  </a:cubicBezTo>
                  <a:cubicBezTo>
                    <a:pt x="4966" y="2273"/>
                    <a:pt x="5311" y="1357"/>
                    <a:pt x="5097" y="690"/>
                  </a:cubicBezTo>
                  <a:cubicBezTo>
                    <a:pt x="4979" y="273"/>
                    <a:pt x="4603" y="0"/>
                    <a:pt x="419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7954762" y="5080505"/>
              <a:ext cx="254039" cy="359204"/>
            </a:xfrm>
            <a:custGeom>
              <a:rect b="b" l="l" r="r" t="t"/>
              <a:pathLst>
                <a:path extrusionOk="0" h="11212" w="7825">
                  <a:moveTo>
                    <a:pt x="886" y="1"/>
                  </a:moveTo>
                  <a:cubicBezTo>
                    <a:pt x="773" y="1"/>
                    <a:pt x="658" y="53"/>
                    <a:pt x="583" y="170"/>
                  </a:cubicBezTo>
                  <a:cubicBezTo>
                    <a:pt x="298" y="635"/>
                    <a:pt x="131" y="1182"/>
                    <a:pt x="95" y="1730"/>
                  </a:cubicBezTo>
                  <a:lnTo>
                    <a:pt x="95" y="1813"/>
                  </a:lnTo>
                  <a:cubicBezTo>
                    <a:pt x="0" y="3575"/>
                    <a:pt x="857" y="5683"/>
                    <a:pt x="1417" y="7052"/>
                  </a:cubicBezTo>
                  <a:cubicBezTo>
                    <a:pt x="1762" y="7885"/>
                    <a:pt x="2167" y="8719"/>
                    <a:pt x="2858" y="9314"/>
                  </a:cubicBezTo>
                  <a:cubicBezTo>
                    <a:pt x="3060" y="9493"/>
                    <a:pt x="3274" y="9648"/>
                    <a:pt x="3524" y="9767"/>
                  </a:cubicBezTo>
                  <a:lnTo>
                    <a:pt x="3620" y="9838"/>
                  </a:lnTo>
                  <a:cubicBezTo>
                    <a:pt x="4543" y="10454"/>
                    <a:pt x="5150" y="11212"/>
                    <a:pt x="6330" y="11212"/>
                  </a:cubicBezTo>
                  <a:cubicBezTo>
                    <a:pt x="6382" y="11212"/>
                    <a:pt x="6435" y="11210"/>
                    <a:pt x="6489" y="11207"/>
                  </a:cubicBezTo>
                  <a:cubicBezTo>
                    <a:pt x="7825" y="11128"/>
                    <a:pt x="7686" y="9251"/>
                    <a:pt x="6431" y="9251"/>
                  </a:cubicBezTo>
                  <a:cubicBezTo>
                    <a:pt x="6366" y="9251"/>
                    <a:pt x="6298" y="9256"/>
                    <a:pt x="6227" y="9267"/>
                  </a:cubicBezTo>
                  <a:cubicBezTo>
                    <a:pt x="6194" y="9271"/>
                    <a:pt x="6160" y="9273"/>
                    <a:pt x="6126" y="9273"/>
                  </a:cubicBezTo>
                  <a:cubicBezTo>
                    <a:pt x="5604" y="9273"/>
                    <a:pt x="4948" y="8788"/>
                    <a:pt x="4513" y="8576"/>
                  </a:cubicBezTo>
                  <a:cubicBezTo>
                    <a:pt x="4322" y="8481"/>
                    <a:pt x="4096" y="8397"/>
                    <a:pt x="3882" y="8302"/>
                  </a:cubicBezTo>
                  <a:cubicBezTo>
                    <a:pt x="4346" y="8016"/>
                    <a:pt x="4715" y="7528"/>
                    <a:pt x="5036" y="7112"/>
                  </a:cubicBezTo>
                  <a:cubicBezTo>
                    <a:pt x="5382" y="6671"/>
                    <a:pt x="5667" y="6183"/>
                    <a:pt x="5906" y="5671"/>
                  </a:cubicBezTo>
                  <a:cubicBezTo>
                    <a:pt x="6168" y="5397"/>
                    <a:pt x="6382" y="5076"/>
                    <a:pt x="6560" y="4742"/>
                  </a:cubicBezTo>
                  <a:cubicBezTo>
                    <a:pt x="6918" y="4028"/>
                    <a:pt x="6989" y="3266"/>
                    <a:pt x="6513" y="2504"/>
                  </a:cubicBezTo>
                  <a:cubicBezTo>
                    <a:pt x="6489" y="2456"/>
                    <a:pt x="6453" y="2421"/>
                    <a:pt x="6406" y="2397"/>
                  </a:cubicBezTo>
                  <a:cubicBezTo>
                    <a:pt x="6345" y="2356"/>
                    <a:pt x="6269" y="2335"/>
                    <a:pt x="6192" y="2335"/>
                  </a:cubicBezTo>
                  <a:cubicBezTo>
                    <a:pt x="6134" y="2335"/>
                    <a:pt x="6076" y="2347"/>
                    <a:pt x="6025" y="2373"/>
                  </a:cubicBezTo>
                  <a:cubicBezTo>
                    <a:pt x="5941" y="2409"/>
                    <a:pt x="5882" y="2492"/>
                    <a:pt x="5858" y="2587"/>
                  </a:cubicBezTo>
                  <a:cubicBezTo>
                    <a:pt x="5727" y="3290"/>
                    <a:pt x="5656" y="3921"/>
                    <a:pt x="5334" y="4552"/>
                  </a:cubicBezTo>
                  <a:cubicBezTo>
                    <a:pt x="5286" y="4659"/>
                    <a:pt x="5215" y="4766"/>
                    <a:pt x="5155" y="4873"/>
                  </a:cubicBezTo>
                  <a:cubicBezTo>
                    <a:pt x="4632" y="5647"/>
                    <a:pt x="3965" y="6278"/>
                    <a:pt x="3346" y="6945"/>
                  </a:cubicBezTo>
                  <a:cubicBezTo>
                    <a:pt x="3322" y="6969"/>
                    <a:pt x="3310" y="6993"/>
                    <a:pt x="3298" y="7016"/>
                  </a:cubicBezTo>
                  <a:cubicBezTo>
                    <a:pt x="3167" y="7112"/>
                    <a:pt x="3048" y="7195"/>
                    <a:pt x="2917" y="7278"/>
                  </a:cubicBezTo>
                  <a:cubicBezTo>
                    <a:pt x="2715" y="6909"/>
                    <a:pt x="2536" y="6528"/>
                    <a:pt x="2369" y="6147"/>
                  </a:cubicBezTo>
                  <a:cubicBezTo>
                    <a:pt x="2000" y="5302"/>
                    <a:pt x="1691" y="4421"/>
                    <a:pt x="1441" y="3528"/>
                  </a:cubicBezTo>
                  <a:cubicBezTo>
                    <a:pt x="1310" y="2956"/>
                    <a:pt x="1250" y="2373"/>
                    <a:pt x="1262" y="1790"/>
                  </a:cubicBezTo>
                  <a:cubicBezTo>
                    <a:pt x="1262" y="1313"/>
                    <a:pt x="1262" y="837"/>
                    <a:pt x="1238" y="337"/>
                  </a:cubicBezTo>
                  <a:cubicBezTo>
                    <a:pt x="1231" y="127"/>
                    <a:pt x="1061" y="1"/>
                    <a:pt x="886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501700" y="3661948"/>
              <a:ext cx="320787" cy="307079"/>
            </a:xfrm>
            <a:custGeom>
              <a:rect b="b" l="l" r="r" t="t"/>
              <a:pathLst>
                <a:path extrusionOk="0" h="9585" w="9881">
                  <a:moveTo>
                    <a:pt x="3329" y="1"/>
                  </a:moveTo>
                  <a:cubicBezTo>
                    <a:pt x="3093" y="1"/>
                    <a:pt x="2845" y="21"/>
                    <a:pt x="2584" y="62"/>
                  </a:cubicBezTo>
                  <a:cubicBezTo>
                    <a:pt x="2370" y="109"/>
                    <a:pt x="2203" y="252"/>
                    <a:pt x="2120" y="455"/>
                  </a:cubicBezTo>
                  <a:cubicBezTo>
                    <a:pt x="1870" y="490"/>
                    <a:pt x="1632" y="562"/>
                    <a:pt x="1417" y="669"/>
                  </a:cubicBezTo>
                  <a:cubicBezTo>
                    <a:pt x="1727" y="907"/>
                    <a:pt x="2036" y="1145"/>
                    <a:pt x="2346" y="1395"/>
                  </a:cubicBezTo>
                  <a:cubicBezTo>
                    <a:pt x="2691" y="1455"/>
                    <a:pt x="3025" y="1550"/>
                    <a:pt x="3334" y="1610"/>
                  </a:cubicBezTo>
                  <a:cubicBezTo>
                    <a:pt x="4060" y="1753"/>
                    <a:pt x="4775" y="1943"/>
                    <a:pt x="5477" y="2169"/>
                  </a:cubicBezTo>
                  <a:cubicBezTo>
                    <a:pt x="5791" y="2267"/>
                    <a:pt x="5663" y="2708"/>
                    <a:pt x="5387" y="2708"/>
                  </a:cubicBezTo>
                  <a:cubicBezTo>
                    <a:pt x="5359" y="2708"/>
                    <a:pt x="5329" y="2703"/>
                    <a:pt x="5299" y="2693"/>
                  </a:cubicBezTo>
                  <a:cubicBezTo>
                    <a:pt x="4632" y="2503"/>
                    <a:pt x="3965" y="2336"/>
                    <a:pt x="3275" y="2217"/>
                  </a:cubicBezTo>
                  <a:lnTo>
                    <a:pt x="3275" y="2217"/>
                  </a:lnTo>
                  <a:cubicBezTo>
                    <a:pt x="3548" y="2467"/>
                    <a:pt x="3810" y="2729"/>
                    <a:pt x="4072" y="3003"/>
                  </a:cubicBezTo>
                  <a:cubicBezTo>
                    <a:pt x="5144" y="3157"/>
                    <a:pt x="6275" y="3824"/>
                    <a:pt x="7085" y="4443"/>
                  </a:cubicBezTo>
                  <a:cubicBezTo>
                    <a:pt x="7311" y="4618"/>
                    <a:pt x="7182" y="5024"/>
                    <a:pt x="6928" y="5024"/>
                  </a:cubicBezTo>
                  <a:cubicBezTo>
                    <a:pt x="6888" y="5024"/>
                    <a:pt x="6844" y="5014"/>
                    <a:pt x="6799" y="4991"/>
                  </a:cubicBezTo>
                  <a:cubicBezTo>
                    <a:pt x="6311" y="4753"/>
                    <a:pt x="5811" y="4539"/>
                    <a:pt x="5299" y="4348"/>
                  </a:cubicBezTo>
                  <a:lnTo>
                    <a:pt x="5299" y="4348"/>
                  </a:lnTo>
                  <a:lnTo>
                    <a:pt x="5465" y="4551"/>
                  </a:lnTo>
                  <a:cubicBezTo>
                    <a:pt x="5811" y="4967"/>
                    <a:pt x="6120" y="5396"/>
                    <a:pt x="6418" y="5836"/>
                  </a:cubicBezTo>
                  <a:cubicBezTo>
                    <a:pt x="6483" y="5747"/>
                    <a:pt x="6582" y="5696"/>
                    <a:pt x="6684" y="5696"/>
                  </a:cubicBezTo>
                  <a:cubicBezTo>
                    <a:pt x="6730" y="5696"/>
                    <a:pt x="6778" y="5707"/>
                    <a:pt x="6823" y="5729"/>
                  </a:cubicBezTo>
                  <a:lnTo>
                    <a:pt x="7918" y="6205"/>
                  </a:lnTo>
                  <a:cubicBezTo>
                    <a:pt x="8288" y="6375"/>
                    <a:pt x="8151" y="6911"/>
                    <a:pt x="7815" y="6911"/>
                  </a:cubicBezTo>
                  <a:cubicBezTo>
                    <a:pt x="7773" y="6911"/>
                    <a:pt x="7728" y="6903"/>
                    <a:pt x="7680" y="6884"/>
                  </a:cubicBezTo>
                  <a:lnTo>
                    <a:pt x="6906" y="6575"/>
                  </a:lnTo>
                  <a:lnTo>
                    <a:pt x="6906" y="6575"/>
                  </a:lnTo>
                  <a:cubicBezTo>
                    <a:pt x="7239" y="7098"/>
                    <a:pt x="7573" y="7622"/>
                    <a:pt x="7930" y="8134"/>
                  </a:cubicBezTo>
                  <a:cubicBezTo>
                    <a:pt x="8018" y="8274"/>
                    <a:pt x="7905" y="8427"/>
                    <a:pt x="7788" y="8427"/>
                  </a:cubicBezTo>
                  <a:cubicBezTo>
                    <a:pt x="7746" y="8427"/>
                    <a:pt x="7703" y="8408"/>
                    <a:pt x="7668" y="8360"/>
                  </a:cubicBezTo>
                  <a:cubicBezTo>
                    <a:pt x="7263" y="7837"/>
                    <a:pt x="6823" y="7337"/>
                    <a:pt x="6370" y="6860"/>
                  </a:cubicBezTo>
                  <a:lnTo>
                    <a:pt x="6370" y="6860"/>
                  </a:lnTo>
                  <a:cubicBezTo>
                    <a:pt x="6323" y="7098"/>
                    <a:pt x="6335" y="7337"/>
                    <a:pt x="6382" y="7575"/>
                  </a:cubicBezTo>
                  <a:cubicBezTo>
                    <a:pt x="6418" y="7777"/>
                    <a:pt x="6275" y="7979"/>
                    <a:pt x="6073" y="8015"/>
                  </a:cubicBezTo>
                  <a:cubicBezTo>
                    <a:pt x="6057" y="8017"/>
                    <a:pt x="6041" y="8018"/>
                    <a:pt x="6025" y="8018"/>
                  </a:cubicBezTo>
                  <a:cubicBezTo>
                    <a:pt x="5841" y="8018"/>
                    <a:pt x="5677" y="7892"/>
                    <a:pt x="5644" y="7706"/>
                  </a:cubicBezTo>
                  <a:cubicBezTo>
                    <a:pt x="5525" y="7229"/>
                    <a:pt x="5596" y="6729"/>
                    <a:pt x="5834" y="6301"/>
                  </a:cubicBezTo>
                  <a:cubicBezTo>
                    <a:pt x="5549" y="6003"/>
                    <a:pt x="5263" y="5694"/>
                    <a:pt x="4977" y="5384"/>
                  </a:cubicBezTo>
                  <a:cubicBezTo>
                    <a:pt x="4763" y="5146"/>
                    <a:pt x="4549" y="4920"/>
                    <a:pt x="4334" y="4693"/>
                  </a:cubicBezTo>
                  <a:lnTo>
                    <a:pt x="4334" y="4693"/>
                  </a:lnTo>
                  <a:cubicBezTo>
                    <a:pt x="4346" y="4765"/>
                    <a:pt x="4346" y="4824"/>
                    <a:pt x="4358" y="4884"/>
                  </a:cubicBezTo>
                  <a:cubicBezTo>
                    <a:pt x="4418" y="5253"/>
                    <a:pt x="4656" y="6265"/>
                    <a:pt x="4072" y="6372"/>
                  </a:cubicBezTo>
                  <a:cubicBezTo>
                    <a:pt x="4044" y="6377"/>
                    <a:pt x="4017" y="6380"/>
                    <a:pt x="3990" y="6380"/>
                  </a:cubicBezTo>
                  <a:cubicBezTo>
                    <a:pt x="3477" y="6380"/>
                    <a:pt x="3366" y="5425"/>
                    <a:pt x="3298" y="5074"/>
                  </a:cubicBezTo>
                  <a:cubicBezTo>
                    <a:pt x="3215" y="4670"/>
                    <a:pt x="3048" y="4074"/>
                    <a:pt x="3108" y="3598"/>
                  </a:cubicBezTo>
                  <a:cubicBezTo>
                    <a:pt x="3096" y="3562"/>
                    <a:pt x="3084" y="3515"/>
                    <a:pt x="3072" y="3467"/>
                  </a:cubicBezTo>
                  <a:cubicBezTo>
                    <a:pt x="2751" y="3169"/>
                    <a:pt x="2429" y="2872"/>
                    <a:pt x="2096" y="2598"/>
                  </a:cubicBezTo>
                  <a:lnTo>
                    <a:pt x="2096" y="2610"/>
                  </a:lnTo>
                  <a:cubicBezTo>
                    <a:pt x="2108" y="3038"/>
                    <a:pt x="2155" y="3455"/>
                    <a:pt x="2239" y="3884"/>
                  </a:cubicBezTo>
                  <a:cubicBezTo>
                    <a:pt x="2292" y="4131"/>
                    <a:pt x="2109" y="4270"/>
                    <a:pt x="1917" y="4270"/>
                  </a:cubicBezTo>
                  <a:cubicBezTo>
                    <a:pt x="1767" y="4270"/>
                    <a:pt x="1612" y="4185"/>
                    <a:pt x="1560" y="4003"/>
                  </a:cubicBezTo>
                  <a:cubicBezTo>
                    <a:pt x="1429" y="3527"/>
                    <a:pt x="1393" y="3038"/>
                    <a:pt x="1477" y="2550"/>
                  </a:cubicBezTo>
                  <a:cubicBezTo>
                    <a:pt x="1489" y="2419"/>
                    <a:pt x="1596" y="2312"/>
                    <a:pt x="1727" y="2288"/>
                  </a:cubicBezTo>
                  <a:cubicBezTo>
                    <a:pt x="1358" y="1979"/>
                    <a:pt x="965" y="1681"/>
                    <a:pt x="584" y="1407"/>
                  </a:cubicBezTo>
                  <a:cubicBezTo>
                    <a:pt x="274" y="1836"/>
                    <a:pt x="96" y="2348"/>
                    <a:pt x="72" y="2884"/>
                  </a:cubicBezTo>
                  <a:cubicBezTo>
                    <a:pt x="0" y="4753"/>
                    <a:pt x="1536" y="6265"/>
                    <a:pt x="2977" y="7217"/>
                  </a:cubicBezTo>
                  <a:cubicBezTo>
                    <a:pt x="4596" y="8277"/>
                    <a:pt x="6370" y="9063"/>
                    <a:pt x="8240" y="9551"/>
                  </a:cubicBezTo>
                  <a:cubicBezTo>
                    <a:pt x="8325" y="9574"/>
                    <a:pt x="8412" y="9585"/>
                    <a:pt x="8500" y="9585"/>
                  </a:cubicBezTo>
                  <a:cubicBezTo>
                    <a:pt x="9192" y="9585"/>
                    <a:pt x="9881" y="8910"/>
                    <a:pt x="9490" y="8170"/>
                  </a:cubicBezTo>
                  <a:cubicBezTo>
                    <a:pt x="8030" y="5441"/>
                    <a:pt x="7258" y="1"/>
                    <a:pt x="332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8359828" y="3603865"/>
              <a:ext cx="410617" cy="328032"/>
            </a:xfrm>
            <a:custGeom>
              <a:rect b="b" l="l" r="r" t="t"/>
              <a:pathLst>
                <a:path extrusionOk="0" h="10239" w="12648">
                  <a:moveTo>
                    <a:pt x="775" y="0"/>
                  </a:moveTo>
                  <a:cubicBezTo>
                    <a:pt x="583" y="0"/>
                    <a:pt x="396" y="27"/>
                    <a:pt x="215" y="89"/>
                  </a:cubicBezTo>
                  <a:cubicBezTo>
                    <a:pt x="48" y="172"/>
                    <a:pt x="1" y="387"/>
                    <a:pt x="120" y="529"/>
                  </a:cubicBezTo>
                  <a:cubicBezTo>
                    <a:pt x="453" y="958"/>
                    <a:pt x="941" y="1101"/>
                    <a:pt x="1441" y="1303"/>
                  </a:cubicBezTo>
                  <a:cubicBezTo>
                    <a:pt x="2096" y="1565"/>
                    <a:pt x="2739" y="1863"/>
                    <a:pt x="3358" y="2208"/>
                  </a:cubicBezTo>
                  <a:cubicBezTo>
                    <a:pt x="3906" y="2518"/>
                    <a:pt x="4430" y="2851"/>
                    <a:pt x="4942" y="3220"/>
                  </a:cubicBezTo>
                  <a:cubicBezTo>
                    <a:pt x="5335" y="3494"/>
                    <a:pt x="5728" y="3792"/>
                    <a:pt x="6097" y="4089"/>
                  </a:cubicBezTo>
                  <a:cubicBezTo>
                    <a:pt x="5954" y="4113"/>
                    <a:pt x="5859" y="4232"/>
                    <a:pt x="5847" y="4363"/>
                  </a:cubicBezTo>
                  <a:cubicBezTo>
                    <a:pt x="5763" y="4840"/>
                    <a:pt x="5787" y="5340"/>
                    <a:pt x="5918" y="5804"/>
                  </a:cubicBezTo>
                  <a:cubicBezTo>
                    <a:pt x="5971" y="5992"/>
                    <a:pt x="6127" y="6080"/>
                    <a:pt x="6278" y="6080"/>
                  </a:cubicBezTo>
                  <a:cubicBezTo>
                    <a:pt x="6471" y="6080"/>
                    <a:pt x="6655" y="5938"/>
                    <a:pt x="6609" y="5685"/>
                  </a:cubicBezTo>
                  <a:cubicBezTo>
                    <a:pt x="6514" y="5268"/>
                    <a:pt x="6466" y="4840"/>
                    <a:pt x="6454" y="4423"/>
                  </a:cubicBezTo>
                  <a:lnTo>
                    <a:pt x="6454" y="4411"/>
                  </a:lnTo>
                  <a:cubicBezTo>
                    <a:pt x="6787" y="4697"/>
                    <a:pt x="7121" y="4982"/>
                    <a:pt x="7430" y="5280"/>
                  </a:cubicBezTo>
                  <a:cubicBezTo>
                    <a:pt x="7442" y="5328"/>
                    <a:pt x="7454" y="5363"/>
                    <a:pt x="7478" y="5411"/>
                  </a:cubicBezTo>
                  <a:cubicBezTo>
                    <a:pt x="7407" y="5887"/>
                    <a:pt x="7585" y="6483"/>
                    <a:pt x="7657" y="6875"/>
                  </a:cubicBezTo>
                  <a:cubicBezTo>
                    <a:pt x="7736" y="7238"/>
                    <a:pt x="7837" y="8193"/>
                    <a:pt x="8359" y="8193"/>
                  </a:cubicBezTo>
                  <a:cubicBezTo>
                    <a:pt x="8385" y="8193"/>
                    <a:pt x="8413" y="8190"/>
                    <a:pt x="8442" y="8185"/>
                  </a:cubicBezTo>
                  <a:cubicBezTo>
                    <a:pt x="9026" y="8078"/>
                    <a:pt x="8776" y="7066"/>
                    <a:pt x="8716" y="6697"/>
                  </a:cubicBezTo>
                  <a:cubicBezTo>
                    <a:pt x="8716" y="6637"/>
                    <a:pt x="8704" y="6578"/>
                    <a:pt x="8692" y="6506"/>
                  </a:cubicBezTo>
                  <a:lnTo>
                    <a:pt x="8692" y="6506"/>
                  </a:lnTo>
                  <a:cubicBezTo>
                    <a:pt x="8907" y="6733"/>
                    <a:pt x="9133" y="6959"/>
                    <a:pt x="9335" y="7185"/>
                  </a:cubicBezTo>
                  <a:cubicBezTo>
                    <a:pt x="9621" y="7507"/>
                    <a:pt x="9919" y="7804"/>
                    <a:pt x="10204" y="8114"/>
                  </a:cubicBezTo>
                  <a:cubicBezTo>
                    <a:pt x="9966" y="8530"/>
                    <a:pt x="9895" y="9042"/>
                    <a:pt x="10002" y="9519"/>
                  </a:cubicBezTo>
                  <a:cubicBezTo>
                    <a:pt x="10045" y="9689"/>
                    <a:pt x="10202" y="9822"/>
                    <a:pt x="10380" y="9822"/>
                  </a:cubicBezTo>
                  <a:cubicBezTo>
                    <a:pt x="10401" y="9822"/>
                    <a:pt x="10422" y="9820"/>
                    <a:pt x="10443" y="9816"/>
                  </a:cubicBezTo>
                  <a:cubicBezTo>
                    <a:pt x="10645" y="9781"/>
                    <a:pt x="10776" y="9590"/>
                    <a:pt x="10752" y="9388"/>
                  </a:cubicBezTo>
                  <a:cubicBezTo>
                    <a:pt x="10693" y="9150"/>
                    <a:pt x="10693" y="8911"/>
                    <a:pt x="10728" y="8673"/>
                  </a:cubicBezTo>
                  <a:lnTo>
                    <a:pt x="10728" y="8673"/>
                  </a:lnTo>
                  <a:cubicBezTo>
                    <a:pt x="11193" y="9150"/>
                    <a:pt x="11621" y="9650"/>
                    <a:pt x="12026" y="10173"/>
                  </a:cubicBezTo>
                  <a:cubicBezTo>
                    <a:pt x="12063" y="10220"/>
                    <a:pt x="12107" y="10239"/>
                    <a:pt x="12150" y="10239"/>
                  </a:cubicBezTo>
                  <a:cubicBezTo>
                    <a:pt x="12273" y="10239"/>
                    <a:pt x="12385" y="10080"/>
                    <a:pt x="12288" y="9947"/>
                  </a:cubicBezTo>
                  <a:cubicBezTo>
                    <a:pt x="11943" y="9435"/>
                    <a:pt x="11609" y="8911"/>
                    <a:pt x="11264" y="8376"/>
                  </a:cubicBezTo>
                  <a:lnTo>
                    <a:pt x="11264" y="8376"/>
                  </a:lnTo>
                  <a:lnTo>
                    <a:pt x="12038" y="8697"/>
                  </a:lnTo>
                  <a:cubicBezTo>
                    <a:pt x="12085" y="8715"/>
                    <a:pt x="12129" y="8724"/>
                    <a:pt x="12171" y="8724"/>
                  </a:cubicBezTo>
                  <a:cubicBezTo>
                    <a:pt x="12509" y="8724"/>
                    <a:pt x="12647" y="8178"/>
                    <a:pt x="12276" y="8018"/>
                  </a:cubicBezTo>
                  <a:lnTo>
                    <a:pt x="11193" y="7542"/>
                  </a:lnTo>
                  <a:cubicBezTo>
                    <a:pt x="11148" y="7520"/>
                    <a:pt x="11100" y="7509"/>
                    <a:pt x="11054" y="7509"/>
                  </a:cubicBezTo>
                  <a:cubicBezTo>
                    <a:pt x="10952" y="7509"/>
                    <a:pt x="10853" y="7560"/>
                    <a:pt x="10788" y="7649"/>
                  </a:cubicBezTo>
                  <a:cubicBezTo>
                    <a:pt x="10490" y="7209"/>
                    <a:pt x="10181" y="6780"/>
                    <a:pt x="9835" y="6364"/>
                  </a:cubicBezTo>
                  <a:lnTo>
                    <a:pt x="9669" y="6161"/>
                  </a:lnTo>
                  <a:lnTo>
                    <a:pt x="9669" y="6161"/>
                  </a:lnTo>
                  <a:cubicBezTo>
                    <a:pt x="10181" y="6352"/>
                    <a:pt x="10681" y="6566"/>
                    <a:pt x="11169" y="6804"/>
                  </a:cubicBezTo>
                  <a:cubicBezTo>
                    <a:pt x="11214" y="6827"/>
                    <a:pt x="11258" y="6837"/>
                    <a:pt x="11298" y="6837"/>
                  </a:cubicBezTo>
                  <a:cubicBezTo>
                    <a:pt x="11552" y="6837"/>
                    <a:pt x="11681" y="6431"/>
                    <a:pt x="11455" y="6256"/>
                  </a:cubicBezTo>
                  <a:cubicBezTo>
                    <a:pt x="10645" y="5637"/>
                    <a:pt x="9526" y="4970"/>
                    <a:pt x="8442" y="4804"/>
                  </a:cubicBezTo>
                  <a:cubicBezTo>
                    <a:pt x="8180" y="4542"/>
                    <a:pt x="7918" y="4280"/>
                    <a:pt x="7645" y="4030"/>
                  </a:cubicBezTo>
                  <a:lnTo>
                    <a:pt x="7645" y="4030"/>
                  </a:lnTo>
                  <a:cubicBezTo>
                    <a:pt x="8335" y="4149"/>
                    <a:pt x="9002" y="4316"/>
                    <a:pt x="9669" y="4506"/>
                  </a:cubicBezTo>
                  <a:cubicBezTo>
                    <a:pt x="9697" y="4514"/>
                    <a:pt x="9724" y="4518"/>
                    <a:pt x="9750" y="4518"/>
                  </a:cubicBezTo>
                  <a:cubicBezTo>
                    <a:pt x="10030" y="4518"/>
                    <a:pt x="10163" y="4080"/>
                    <a:pt x="9847" y="3982"/>
                  </a:cubicBezTo>
                  <a:cubicBezTo>
                    <a:pt x="9145" y="3756"/>
                    <a:pt x="8430" y="3566"/>
                    <a:pt x="7704" y="3423"/>
                  </a:cubicBezTo>
                  <a:cubicBezTo>
                    <a:pt x="7407" y="3351"/>
                    <a:pt x="7061" y="3268"/>
                    <a:pt x="6716" y="3208"/>
                  </a:cubicBezTo>
                  <a:cubicBezTo>
                    <a:pt x="6418" y="2958"/>
                    <a:pt x="6109" y="2720"/>
                    <a:pt x="5787" y="2482"/>
                  </a:cubicBezTo>
                  <a:cubicBezTo>
                    <a:pt x="5049" y="1934"/>
                    <a:pt x="4263" y="1434"/>
                    <a:pt x="3454" y="1006"/>
                  </a:cubicBezTo>
                  <a:cubicBezTo>
                    <a:pt x="2705" y="621"/>
                    <a:pt x="1695" y="0"/>
                    <a:pt x="775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938484" y="4279407"/>
              <a:ext cx="56457" cy="51068"/>
            </a:xfrm>
            <a:custGeom>
              <a:rect b="b" l="l" r="r" t="t"/>
              <a:pathLst>
                <a:path extrusionOk="0" h="1594" w="1739">
                  <a:moveTo>
                    <a:pt x="837" y="1"/>
                  </a:moveTo>
                  <a:cubicBezTo>
                    <a:pt x="782" y="1"/>
                    <a:pt x="727" y="6"/>
                    <a:pt x="674" y="17"/>
                  </a:cubicBezTo>
                  <a:lnTo>
                    <a:pt x="655" y="17"/>
                  </a:lnTo>
                  <a:cubicBezTo>
                    <a:pt x="393" y="17"/>
                    <a:pt x="155" y="172"/>
                    <a:pt x="60" y="410"/>
                  </a:cubicBezTo>
                  <a:cubicBezTo>
                    <a:pt x="12" y="517"/>
                    <a:pt x="0" y="637"/>
                    <a:pt x="12" y="756"/>
                  </a:cubicBezTo>
                  <a:cubicBezTo>
                    <a:pt x="12" y="803"/>
                    <a:pt x="24" y="863"/>
                    <a:pt x="60" y="910"/>
                  </a:cubicBezTo>
                  <a:cubicBezTo>
                    <a:pt x="82" y="986"/>
                    <a:pt x="123" y="1052"/>
                    <a:pt x="175" y="1108"/>
                  </a:cubicBezTo>
                  <a:lnTo>
                    <a:pt x="175" y="1108"/>
                  </a:lnTo>
                  <a:cubicBezTo>
                    <a:pt x="238" y="1225"/>
                    <a:pt x="333" y="1328"/>
                    <a:pt x="453" y="1399"/>
                  </a:cubicBezTo>
                  <a:lnTo>
                    <a:pt x="560" y="1482"/>
                  </a:lnTo>
                  <a:cubicBezTo>
                    <a:pt x="680" y="1554"/>
                    <a:pt x="817" y="1594"/>
                    <a:pt x="955" y="1594"/>
                  </a:cubicBezTo>
                  <a:cubicBezTo>
                    <a:pt x="1022" y="1594"/>
                    <a:pt x="1089" y="1585"/>
                    <a:pt x="1155" y="1565"/>
                  </a:cubicBezTo>
                  <a:cubicBezTo>
                    <a:pt x="1382" y="1506"/>
                    <a:pt x="1572" y="1339"/>
                    <a:pt x="1655" y="1113"/>
                  </a:cubicBezTo>
                  <a:cubicBezTo>
                    <a:pt x="1739" y="922"/>
                    <a:pt x="1739" y="708"/>
                    <a:pt x="1655" y="517"/>
                  </a:cubicBezTo>
                  <a:cubicBezTo>
                    <a:pt x="1572" y="303"/>
                    <a:pt x="1382" y="136"/>
                    <a:pt x="1155" y="77"/>
                  </a:cubicBezTo>
                  <a:lnTo>
                    <a:pt x="1167" y="65"/>
                  </a:lnTo>
                  <a:lnTo>
                    <a:pt x="1048" y="29"/>
                  </a:lnTo>
                  <a:cubicBezTo>
                    <a:pt x="978" y="10"/>
                    <a:pt x="907" y="1"/>
                    <a:pt x="83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768400" y="4100286"/>
              <a:ext cx="60352" cy="46198"/>
            </a:xfrm>
            <a:custGeom>
              <a:rect b="b" l="l" r="r" t="t"/>
              <a:pathLst>
                <a:path extrusionOk="0" h="1442" w="1859">
                  <a:moveTo>
                    <a:pt x="929" y="1"/>
                  </a:moveTo>
                  <a:cubicBezTo>
                    <a:pt x="1" y="1"/>
                    <a:pt x="1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127106" y="2827788"/>
              <a:ext cx="64962" cy="50011"/>
            </a:xfrm>
            <a:custGeom>
              <a:rect b="b" l="l" r="r" t="t"/>
              <a:pathLst>
                <a:path extrusionOk="0" h="1561" w="2001">
                  <a:moveTo>
                    <a:pt x="1001" y="0"/>
                  </a:moveTo>
                  <a:cubicBezTo>
                    <a:pt x="1" y="0"/>
                    <a:pt x="1" y="1560"/>
                    <a:pt x="1001" y="1560"/>
                  </a:cubicBezTo>
                  <a:cubicBezTo>
                    <a:pt x="2001" y="1560"/>
                    <a:pt x="2001" y="0"/>
                    <a:pt x="100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8516374" y="3391552"/>
              <a:ext cx="62268" cy="47736"/>
            </a:xfrm>
            <a:custGeom>
              <a:rect b="b" l="l" r="r" t="t"/>
              <a:pathLst>
                <a:path extrusionOk="0" h="1490" w="1918">
                  <a:moveTo>
                    <a:pt x="965" y="1"/>
                  </a:moveTo>
                  <a:cubicBezTo>
                    <a:pt x="1" y="1"/>
                    <a:pt x="13" y="1489"/>
                    <a:pt x="965" y="1489"/>
                  </a:cubicBezTo>
                  <a:cubicBezTo>
                    <a:pt x="1918" y="1489"/>
                    <a:pt x="191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7960541" y="3384696"/>
              <a:ext cx="48340" cy="37420"/>
            </a:xfrm>
            <a:custGeom>
              <a:rect b="b" l="l" r="r" t="t"/>
              <a:pathLst>
                <a:path extrusionOk="0" h="1168" w="1489">
                  <a:moveTo>
                    <a:pt x="751" y="1"/>
                  </a:moveTo>
                  <a:cubicBezTo>
                    <a:pt x="1" y="1"/>
                    <a:pt x="1" y="1167"/>
                    <a:pt x="751" y="1167"/>
                  </a:cubicBezTo>
                  <a:cubicBezTo>
                    <a:pt x="1489" y="1167"/>
                    <a:pt x="1489" y="1"/>
                    <a:pt x="75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7943529" y="3612419"/>
              <a:ext cx="69995" cy="53823"/>
            </a:xfrm>
            <a:custGeom>
              <a:rect b="b" l="l" r="r" t="t"/>
              <a:pathLst>
                <a:path extrusionOk="0" h="1680" w="2156">
                  <a:moveTo>
                    <a:pt x="1084" y="1"/>
                  </a:moveTo>
                  <a:cubicBezTo>
                    <a:pt x="1" y="1"/>
                    <a:pt x="13" y="1679"/>
                    <a:pt x="1084" y="1679"/>
                  </a:cubicBezTo>
                  <a:cubicBezTo>
                    <a:pt x="2156" y="1679"/>
                    <a:pt x="2156" y="1"/>
                    <a:pt x="108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7906032" y="4124698"/>
              <a:ext cx="59573" cy="45429"/>
            </a:xfrm>
            <a:custGeom>
              <a:rect b="b" l="l" r="r" t="t"/>
              <a:pathLst>
                <a:path extrusionOk="0" h="1418" w="1835">
                  <a:moveTo>
                    <a:pt x="918" y="1"/>
                  </a:moveTo>
                  <a:cubicBezTo>
                    <a:pt x="1" y="1"/>
                    <a:pt x="1" y="1417"/>
                    <a:pt x="918" y="1417"/>
                  </a:cubicBezTo>
                  <a:cubicBezTo>
                    <a:pt x="1823" y="1417"/>
                    <a:pt x="1834" y="1"/>
                    <a:pt x="91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008102" y="4316955"/>
              <a:ext cx="63404" cy="48473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12" y="0"/>
                    <a:pt x="0" y="1512"/>
                    <a:pt x="976" y="1512"/>
                  </a:cubicBezTo>
                  <a:cubicBezTo>
                    <a:pt x="1941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124067" y="4861272"/>
              <a:ext cx="64183" cy="48857"/>
            </a:xfrm>
            <a:custGeom>
              <a:rect b="b" l="l" r="r" t="t"/>
              <a:pathLst>
                <a:path extrusionOk="0" h="1525" w="1977">
                  <a:moveTo>
                    <a:pt x="988" y="0"/>
                  </a:moveTo>
                  <a:cubicBezTo>
                    <a:pt x="0" y="0"/>
                    <a:pt x="0" y="1524"/>
                    <a:pt x="988" y="1524"/>
                  </a:cubicBezTo>
                  <a:cubicBezTo>
                    <a:pt x="1965" y="1524"/>
                    <a:pt x="1976" y="0"/>
                    <a:pt x="98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8655551" y="4906285"/>
              <a:ext cx="52983" cy="55040"/>
            </a:xfrm>
            <a:custGeom>
              <a:rect b="b" l="l" r="r" t="t"/>
              <a:pathLst>
                <a:path extrusionOk="0" h="1718" w="1632">
                  <a:moveTo>
                    <a:pt x="822" y="0"/>
                  </a:moveTo>
                  <a:lnTo>
                    <a:pt x="631" y="36"/>
                  </a:lnTo>
                  <a:lnTo>
                    <a:pt x="453" y="108"/>
                  </a:lnTo>
                  <a:cubicBezTo>
                    <a:pt x="286" y="215"/>
                    <a:pt x="167" y="370"/>
                    <a:pt x="107" y="548"/>
                  </a:cubicBezTo>
                  <a:lnTo>
                    <a:pt x="107" y="560"/>
                  </a:lnTo>
                  <a:lnTo>
                    <a:pt x="60" y="703"/>
                  </a:lnTo>
                  <a:cubicBezTo>
                    <a:pt x="0" y="917"/>
                    <a:pt x="36" y="1132"/>
                    <a:pt x="131" y="1322"/>
                  </a:cubicBezTo>
                  <a:lnTo>
                    <a:pt x="262" y="1477"/>
                  </a:lnTo>
                  <a:cubicBezTo>
                    <a:pt x="357" y="1584"/>
                    <a:pt x="476" y="1643"/>
                    <a:pt x="607" y="1691"/>
                  </a:cubicBezTo>
                  <a:cubicBezTo>
                    <a:pt x="679" y="1709"/>
                    <a:pt x="750" y="1718"/>
                    <a:pt x="822" y="1718"/>
                  </a:cubicBezTo>
                  <a:cubicBezTo>
                    <a:pt x="893" y="1718"/>
                    <a:pt x="965" y="1709"/>
                    <a:pt x="1036" y="1691"/>
                  </a:cubicBezTo>
                  <a:cubicBezTo>
                    <a:pt x="1131" y="1655"/>
                    <a:pt x="1226" y="1608"/>
                    <a:pt x="1310" y="1536"/>
                  </a:cubicBezTo>
                  <a:cubicBezTo>
                    <a:pt x="1393" y="1477"/>
                    <a:pt x="1465" y="1405"/>
                    <a:pt x="1512" y="1310"/>
                  </a:cubicBezTo>
                  <a:lnTo>
                    <a:pt x="1596" y="1120"/>
                  </a:lnTo>
                  <a:cubicBezTo>
                    <a:pt x="1631" y="989"/>
                    <a:pt x="1631" y="834"/>
                    <a:pt x="1596" y="703"/>
                  </a:cubicBezTo>
                  <a:lnTo>
                    <a:pt x="1536" y="548"/>
                  </a:lnTo>
                  <a:cubicBezTo>
                    <a:pt x="1512" y="489"/>
                    <a:pt x="1488" y="429"/>
                    <a:pt x="1465" y="370"/>
                  </a:cubicBezTo>
                  <a:cubicBezTo>
                    <a:pt x="1417" y="286"/>
                    <a:pt x="1357" y="215"/>
                    <a:pt x="1274" y="167"/>
                  </a:cubicBezTo>
                  <a:cubicBezTo>
                    <a:pt x="1226" y="119"/>
                    <a:pt x="1167" y="84"/>
                    <a:pt x="1107" y="72"/>
                  </a:cubicBezTo>
                  <a:cubicBezTo>
                    <a:pt x="1024" y="24"/>
                    <a:pt x="917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8765705" y="3893163"/>
              <a:ext cx="69605" cy="53439"/>
            </a:xfrm>
            <a:custGeom>
              <a:rect b="b" l="l" r="r" t="t"/>
              <a:pathLst>
                <a:path extrusionOk="0" h="1668" w="2144">
                  <a:moveTo>
                    <a:pt x="1072" y="0"/>
                  </a:moveTo>
                  <a:cubicBezTo>
                    <a:pt x="0" y="0"/>
                    <a:pt x="0" y="1667"/>
                    <a:pt x="1072" y="1667"/>
                  </a:cubicBezTo>
                  <a:cubicBezTo>
                    <a:pt x="2144" y="1667"/>
                    <a:pt x="2144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2944081" y="10122"/>
              <a:ext cx="509863" cy="218752"/>
            </a:xfrm>
            <a:custGeom>
              <a:rect b="b" l="l" r="r" t="t"/>
              <a:pathLst>
                <a:path extrusionOk="0" h="6828" w="15705">
                  <a:moveTo>
                    <a:pt x="7482" y="1"/>
                  </a:moveTo>
                  <a:cubicBezTo>
                    <a:pt x="7414" y="1"/>
                    <a:pt x="7345" y="4"/>
                    <a:pt x="7275" y="10"/>
                  </a:cubicBezTo>
                  <a:cubicBezTo>
                    <a:pt x="6549" y="81"/>
                    <a:pt x="5918" y="510"/>
                    <a:pt x="5572" y="1153"/>
                  </a:cubicBezTo>
                  <a:cubicBezTo>
                    <a:pt x="5203" y="1534"/>
                    <a:pt x="4989" y="2034"/>
                    <a:pt x="4953" y="2570"/>
                  </a:cubicBezTo>
                  <a:cubicBezTo>
                    <a:pt x="4941" y="2617"/>
                    <a:pt x="4930" y="2665"/>
                    <a:pt x="4918" y="2713"/>
                  </a:cubicBezTo>
                  <a:cubicBezTo>
                    <a:pt x="4655" y="2612"/>
                    <a:pt x="4363" y="2559"/>
                    <a:pt x="4079" y="2559"/>
                  </a:cubicBezTo>
                  <a:cubicBezTo>
                    <a:pt x="3757" y="2559"/>
                    <a:pt x="3444" y="2627"/>
                    <a:pt x="3191" y="2772"/>
                  </a:cubicBezTo>
                  <a:cubicBezTo>
                    <a:pt x="2727" y="3058"/>
                    <a:pt x="2417" y="3534"/>
                    <a:pt x="2370" y="4070"/>
                  </a:cubicBezTo>
                  <a:cubicBezTo>
                    <a:pt x="2346" y="4130"/>
                    <a:pt x="2334" y="4177"/>
                    <a:pt x="2322" y="4237"/>
                  </a:cubicBezTo>
                  <a:cubicBezTo>
                    <a:pt x="2209" y="4219"/>
                    <a:pt x="2096" y="4210"/>
                    <a:pt x="1983" y="4210"/>
                  </a:cubicBezTo>
                  <a:cubicBezTo>
                    <a:pt x="1870" y="4210"/>
                    <a:pt x="1757" y="4219"/>
                    <a:pt x="1643" y="4237"/>
                  </a:cubicBezTo>
                  <a:cubicBezTo>
                    <a:pt x="1536" y="4249"/>
                    <a:pt x="1441" y="4272"/>
                    <a:pt x="1346" y="4296"/>
                  </a:cubicBezTo>
                  <a:cubicBezTo>
                    <a:pt x="596" y="4487"/>
                    <a:pt x="0" y="5213"/>
                    <a:pt x="417" y="5975"/>
                  </a:cubicBezTo>
                  <a:cubicBezTo>
                    <a:pt x="641" y="6378"/>
                    <a:pt x="1064" y="6633"/>
                    <a:pt x="1529" y="6633"/>
                  </a:cubicBezTo>
                  <a:cubicBezTo>
                    <a:pt x="1559" y="6633"/>
                    <a:pt x="1589" y="6632"/>
                    <a:pt x="1620" y="6630"/>
                  </a:cubicBezTo>
                  <a:cubicBezTo>
                    <a:pt x="2139" y="6798"/>
                    <a:pt x="2718" y="6827"/>
                    <a:pt x="3285" y="6827"/>
                  </a:cubicBezTo>
                  <a:cubicBezTo>
                    <a:pt x="3581" y="6827"/>
                    <a:pt x="3874" y="6819"/>
                    <a:pt x="4154" y="6819"/>
                  </a:cubicBezTo>
                  <a:cubicBezTo>
                    <a:pt x="4210" y="6819"/>
                    <a:pt x="4267" y="6820"/>
                    <a:pt x="4322" y="6820"/>
                  </a:cubicBezTo>
                  <a:cubicBezTo>
                    <a:pt x="4613" y="6824"/>
                    <a:pt x="4903" y="6825"/>
                    <a:pt x="5193" y="6825"/>
                  </a:cubicBezTo>
                  <a:cubicBezTo>
                    <a:pt x="5986" y="6825"/>
                    <a:pt x="6780" y="6814"/>
                    <a:pt x="7573" y="6797"/>
                  </a:cubicBezTo>
                  <a:cubicBezTo>
                    <a:pt x="9609" y="6749"/>
                    <a:pt x="11645" y="6666"/>
                    <a:pt x="13681" y="6558"/>
                  </a:cubicBezTo>
                  <a:cubicBezTo>
                    <a:pt x="13804" y="6596"/>
                    <a:pt x="13932" y="6614"/>
                    <a:pt x="14059" y="6614"/>
                  </a:cubicBezTo>
                  <a:cubicBezTo>
                    <a:pt x="14215" y="6614"/>
                    <a:pt x="14370" y="6587"/>
                    <a:pt x="14514" y="6535"/>
                  </a:cubicBezTo>
                  <a:cubicBezTo>
                    <a:pt x="14943" y="6380"/>
                    <a:pt x="15300" y="6070"/>
                    <a:pt x="15514" y="5677"/>
                  </a:cubicBezTo>
                  <a:cubicBezTo>
                    <a:pt x="15693" y="5356"/>
                    <a:pt x="15705" y="4975"/>
                    <a:pt x="15538" y="4665"/>
                  </a:cubicBezTo>
                  <a:cubicBezTo>
                    <a:pt x="15383" y="4427"/>
                    <a:pt x="15145" y="4249"/>
                    <a:pt x="14883" y="4165"/>
                  </a:cubicBezTo>
                  <a:cubicBezTo>
                    <a:pt x="14637" y="4070"/>
                    <a:pt x="14375" y="4017"/>
                    <a:pt x="14115" y="4017"/>
                  </a:cubicBezTo>
                  <a:cubicBezTo>
                    <a:pt x="13985" y="4017"/>
                    <a:pt x="13855" y="4030"/>
                    <a:pt x="13728" y="4058"/>
                  </a:cubicBezTo>
                  <a:cubicBezTo>
                    <a:pt x="13704" y="3939"/>
                    <a:pt x="13669" y="3832"/>
                    <a:pt x="13633" y="3725"/>
                  </a:cubicBezTo>
                  <a:cubicBezTo>
                    <a:pt x="13319" y="2903"/>
                    <a:pt x="12540" y="2404"/>
                    <a:pt x="11712" y="2404"/>
                  </a:cubicBezTo>
                  <a:cubicBezTo>
                    <a:pt x="11472" y="2404"/>
                    <a:pt x="11228" y="2446"/>
                    <a:pt x="10990" y="2534"/>
                  </a:cubicBezTo>
                  <a:cubicBezTo>
                    <a:pt x="10847" y="2582"/>
                    <a:pt x="10716" y="2641"/>
                    <a:pt x="10597" y="2725"/>
                  </a:cubicBezTo>
                  <a:lnTo>
                    <a:pt x="10537" y="2606"/>
                  </a:lnTo>
                  <a:cubicBezTo>
                    <a:pt x="10406" y="2320"/>
                    <a:pt x="10216" y="2046"/>
                    <a:pt x="9990" y="1820"/>
                  </a:cubicBezTo>
                  <a:cubicBezTo>
                    <a:pt x="9930" y="1665"/>
                    <a:pt x="9847" y="1510"/>
                    <a:pt x="9763" y="1379"/>
                  </a:cubicBezTo>
                  <a:cubicBezTo>
                    <a:pt x="9264" y="602"/>
                    <a:pt x="8432" y="1"/>
                    <a:pt x="748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828837" y="308327"/>
              <a:ext cx="55288" cy="41617"/>
            </a:xfrm>
            <a:custGeom>
              <a:rect b="b" l="l" r="r" t="t"/>
              <a:pathLst>
                <a:path extrusionOk="0" h="1299" w="1703">
                  <a:moveTo>
                    <a:pt x="857" y="1"/>
                  </a:moveTo>
                  <a:cubicBezTo>
                    <a:pt x="0" y="1"/>
                    <a:pt x="0" y="1299"/>
                    <a:pt x="857" y="1299"/>
                  </a:cubicBezTo>
                  <a:cubicBezTo>
                    <a:pt x="1703" y="1299"/>
                    <a:pt x="1703" y="1"/>
                    <a:pt x="85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914528" y="4523557"/>
              <a:ext cx="58015" cy="44276"/>
            </a:xfrm>
            <a:custGeom>
              <a:rect b="b" l="l" r="r" t="t"/>
              <a:pathLst>
                <a:path extrusionOk="0" h="1382" w="1787">
                  <a:moveTo>
                    <a:pt x="894" y="0"/>
                  </a:moveTo>
                  <a:cubicBezTo>
                    <a:pt x="1" y="0"/>
                    <a:pt x="1" y="1381"/>
                    <a:pt x="894" y="1381"/>
                  </a:cubicBezTo>
                  <a:cubicBezTo>
                    <a:pt x="1787" y="1381"/>
                    <a:pt x="1787" y="0"/>
                    <a:pt x="89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71507" y="4867840"/>
              <a:ext cx="40614" cy="42257"/>
            </a:xfrm>
            <a:custGeom>
              <a:rect b="b" l="l" r="r" t="t"/>
              <a:pathLst>
                <a:path extrusionOk="0" h="1319" w="1251">
                  <a:moveTo>
                    <a:pt x="627" y="1"/>
                  </a:moveTo>
                  <a:cubicBezTo>
                    <a:pt x="432" y="1"/>
                    <a:pt x="239" y="99"/>
                    <a:pt x="132" y="296"/>
                  </a:cubicBezTo>
                  <a:cubicBezTo>
                    <a:pt x="120" y="319"/>
                    <a:pt x="96" y="343"/>
                    <a:pt x="84" y="379"/>
                  </a:cubicBezTo>
                  <a:cubicBezTo>
                    <a:pt x="37" y="474"/>
                    <a:pt x="1" y="581"/>
                    <a:pt x="1" y="688"/>
                  </a:cubicBezTo>
                  <a:cubicBezTo>
                    <a:pt x="1" y="808"/>
                    <a:pt x="37" y="915"/>
                    <a:pt x="84" y="1010"/>
                  </a:cubicBezTo>
                  <a:cubicBezTo>
                    <a:pt x="209" y="1223"/>
                    <a:pt x="413" y="1319"/>
                    <a:pt x="616" y="1319"/>
                  </a:cubicBezTo>
                  <a:cubicBezTo>
                    <a:pt x="935" y="1319"/>
                    <a:pt x="1251" y="1081"/>
                    <a:pt x="1251" y="688"/>
                  </a:cubicBezTo>
                  <a:cubicBezTo>
                    <a:pt x="1251" y="581"/>
                    <a:pt x="1227" y="474"/>
                    <a:pt x="1168" y="379"/>
                  </a:cubicBezTo>
                  <a:cubicBezTo>
                    <a:pt x="1156" y="343"/>
                    <a:pt x="1144" y="319"/>
                    <a:pt x="1132" y="296"/>
                  </a:cubicBezTo>
                  <a:cubicBezTo>
                    <a:pt x="1019" y="99"/>
                    <a:pt x="822" y="1"/>
                    <a:pt x="62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051943" y="4857844"/>
              <a:ext cx="58015" cy="44276"/>
            </a:xfrm>
            <a:custGeom>
              <a:rect b="b" l="l" r="r" t="t"/>
              <a:pathLst>
                <a:path extrusionOk="0" h="1382" w="1787">
                  <a:moveTo>
                    <a:pt x="894" y="0"/>
                  </a:moveTo>
                  <a:cubicBezTo>
                    <a:pt x="1" y="0"/>
                    <a:pt x="1" y="1381"/>
                    <a:pt x="894" y="1381"/>
                  </a:cubicBezTo>
                  <a:cubicBezTo>
                    <a:pt x="1787" y="1381"/>
                    <a:pt x="1787" y="0"/>
                    <a:pt x="89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2452009" y="4867840"/>
              <a:ext cx="40614" cy="42386"/>
            </a:xfrm>
            <a:custGeom>
              <a:rect b="b" l="l" r="r" t="t"/>
              <a:pathLst>
                <a:path extrusionOk="0" h="1323" w="1251">
                  <a:moveTo>
                    <a:pt x="624" y="1"/>
                  </a:moveTo>
                  <a:cubicBezTo>
                    <a:pt x="429" y="1"/>
                    <a:pt x="233" y="99"/>
                    <a:pt x="120" y="296"/>
                  </a:cubicBezTo>
                  <a:cubicBezTo>
                    <a:pt x="108" y="319"/>
                    <a:pt x="96" y="343"/>
                    <a:pt x="84" y="379"/>
                  </a:cubicBezTo>
                  <a:cubicBezTo>
                    <a:pt x="25" y="474"/>
                    <a:pt x="1" y="581"/>
                    <a:pt x="1" y="688"/>
                  </a:cubicBezTo>
                  <a:cubicBezTo>
                    <a:pt x="1" y="808"/>
                    <a:pt x="25" y="915"/>
                    <a:pt x="84" y="1010"/>
                  </a:cubicBezTo>
                  <a:cubicBezTo>
                    <a:pt x="203" y="1218"/>
                    <a:pt x="414" y="1322"/>
                    <a:pt x="626" y="1322"/>
                  </a:cubicBezTo>
                  <a:cubicBezTo>
                    <a:pt x="837" y="1322"/>
                    <a:pt x="1048" y="1218"/>
                    <a:pt x="1168" y="1010"/>
                  </a:cubicBezTo>
                  <a:cubicBezTo>
                    <a:pt x="1215" y="915"/>
                    <a:pt x="1251" y="808"/>
                    <a:pt x="1251" y="688"/>
                  </a:cubicBezTo>
                  <a:cubicBezTo>
                    <a:pt x="1251" y="581"/>
                    <a:pt x="1215" y="474"/>
                    <a:pt x="1168" y="379"/>
                  </a:cubicBezTo>
                  <a:cubicBezTo>
                    <a:pt x="1156" y="343"/>
                    <a:pt x="1144" y="319"/>
                    <a:pt x="1120" y="296"/>
                  </a:cubicBezTo>
                  <a:cubicBezTo>
                    <a:pt x="1013" y="99"/>
                    <a:pt x="819" y="1"/>
                    <a:pt x="62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947510" y="4857844"/>
              <a:ext cx="58015" cy="44276"/>
            </a:xfrm>
            <a:custGeom>
              <a:rect b="b" l="l" r="r" t="t"/>
              <a:pathLst>
                <a:path extrusionOk="0" h="1382" w="1787">
                  <a:moveTo>
                    <a:pt x="894" y="0"/>
                  </a:moveTo>
                  <a:cubicBezTo>
                    <a:pt x="1" y="0"/>
                    <a:pt x="1" y="1381"/>
                    <a:pt x="894" y="1381"/>
                  </a:cubicBezTo>
                  <a:cubicBezTo>
                    <a:pt x="1787" y="1381"/>
                    <a:pt x="1787" y="0"/>
                    <a:pt x="89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347576" y="4867840"/>
              <a:ext cx="41003" cy="42386"/>
            </a:xfrm>
            <a:custGeom>
              <a:rect b="b" l="l" r="r" t="t"/>
              <a:pathLst>
                <a:path extrusionOk="0" h="1323" w="1263">
                  <a:moveTo>
                    <a:pt x="632" y="1"/>
                  </a:moveTo>
                  <a:cubicBezTo>
                    <a:pt x="439" y="1"/>
                    <a:pt x="245" y="99"/>
                    <a:pt x="132" y="296"/>
                  </a:cubicBezTo>
                  <a:cubicBezTo>
                    <a:pt x="120" y="319"/>
                    <a:pt x="108" y="343"/>
                    <a:pt x="96" y="379"/>
                  </a:cubicBezTo>
                  <a:cubicBezTo>
                    <a:pt x="37" y="474"/>
                    <a:pt x="1" y="581"/>
                    <a:pt x="1" y="688"/>
                  </a:cubicBezTo>
                  <a:cubicBezTo>
                    <a:pt x="1" y="808"/>
                    <a:pt x="37" y="915"/>
                    <a:pt x="96" y="1010"/>
                  </a:cubicBezTo>
                  <a:cubicBezTo>
                    <a:pt x="215" y="1218"/>
                    <a:pt x="424" y="1322"/>
                    <a:pt x="632" y="1322"/>
                  </a:cubicBezTo>
                  <a:cubicBezTo>
                    <a:pt x="840" y="1322"/>
                    <a:pt x="1049" y="1218"/>
                    <a:pt x="1168" y="1010"/>
                  </a:cubicBezTo>
                  <a:cubicBezTo>
                    <a:pt x="1227" y="915"/>
                    <a:pt x="1251" y="808"/>
                    <a:pt x="1263" y="688"/>
                  </a:cubicBezTo>
                  <a:cubicBezTo>
                    <a:pt x="1251" y="581"/>
                    <a:pt x="1227" y="474"/>
                    <a:pt x="1168" y="379"/>
                  </a:cubicBezTo>
                  <a:cubicBezTo>
                    <a:pt x="1156" y="343"/>
                    <a:pt x="1144" y="319"/>
                    <a:pt x="1132" y="296"/>
                  </a:cubicBezTo>
                  <a:cubicBezTo>
                    <a:pt x="1019" y="99"/>
                    <a:pt x="825" y="1"/>
                    <a:pt x="63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845024" y="4857844"/>
              <a:ext cx="58015" cy="44276"/>
            </a:xfrm>
            <a:custGeom>
              <a:rect b="b" l="l" r="r" t="t"/>
              <a:pathLst>
                <a:path extrusionOk="0" h="1382" w="1787">
                  <a:moveTo>
                    <a:pt x="894" y="0"/>
                  </a:moveTo>
                  <a:cubicBezTo>
                    <a:pt x="1" y="0"/>
                    <a:pt x="1" y="1381"/>
                    <a:pt x="894" y="1381"/>
                  </a:cubicBezTo>
                  <a:cubicBezTo>
                    <a:pt x="1787" y="1381"/>
                    <a:pt x="1787" y="0"/>
                    <a:pt x="89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245090" y="4867840"/>
              <a:ext cx="40614" cy="42386"/>
            </a:xfrm>
            <a:custGeom>
              <a:rect b="b" l="l" r="r" t="t"/>
              <a:pathLst>
                <a:path extrusionOk="0" h="1323" w="1251">
                  <a:moveTo>
                    <a:pt x="626" y="1"/>
                  </a:moveTo>
                  <a:cubicBezTo>
                    <a:pt x="432" y="1"/>
                    <a:pt x="239" y="99"/>
                    <a:pt x="132" y="296"/>
                  </a:cubicBezTo>
                  <a:cubicBezTo>
                    <a:pt x="108" y="319"/>
                    <a:pt x="96" y="343"/>
                    <a:pt x="84" y="379"/>
                  </a:cubicBezTo>
                  <a:cubicBezTo>
                    <a:pt x="25" y="474"/>
                    <a:pt x="1" y="581"/>
                    <a:pt x="1" y="688"/>
                  </a:cubicBezTo>
                  <a:cubicBezTo>
                    <a:pt x="1" y="808"/>
                    <a:pt x="25" y="915"/>
                    <a:pt x="84" y="1010"/>
                  </a:cubicBezTo>
                  <a:cubicBezTo>
                    <a:pt x="203" y="1218"/>
                    <a:pt x="414" y="1322"/>
                    <a:pt x="626" y="1322"/>
                  </a:cubicBezTo>
                  <a:cubicBezTo>
                    <a:pt x="837" y="1322"/>
                    <a:pt x="1048" y="1218"/>
                    <a:pt x="1168" y="1010"/>
                  </a:cubicBezTo>
                  <a:cubicBezTo>
                    <a:pt x="1227" y="915"/>
                    <a:pt x="1251" y="808"/>
                    <a:pt x="1251" y="688"/>
                  </a:cubicBezTo>
                  <a:cubicBezTo>
                    <a:pt x="1251" y="581"/>
                    <a:pt x="1227" y="474"/>
                    <a:pt x="1168" y="379"/>
                  </a:cubicBezTo>
                  <a:cubicBezTo>
                    <a:pt x="1156" y="343"/>
                    <a:pt x="1144" y="319"/>
                    <a:pt x="1120" y="296"/>
                  </a:cubicBezTo>
                  <a:cubicBezTo>
                    <a:pt x="1013" y="99"/>
                    <a:pt x="819" y="1"/>
                    <a:pt x="62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7740623" y="4857844"/>
              <a:ext cx="57982" cy="44276"/>
            </a:xfrm>
            <a:custGeom>
              <a:rect b="b" l="l" r="r" t="t"/>
              <a:pathLst>
                <a:path extrusionOk="0" h="1382" w="1786">
                  <a:moveTo>
                    <a:pt x="893" y="0"/>
                  </a:moveTo>
                  <a:cubicBezTo>
                    <a:pt x="0" y="0"/>
                    <a:pt x="0" y="1381"/>
                    <a:pt x="893" y="1381"/>
                  </a:cubicBezTo>
                  <a:cubicBezTo>
                    <a:pt x="1786" y="1381"/>
                    <a:pt x="1786" y="0"/>
                    <a:pt x="89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8140657" y="4867840"/>
              <a:ext cx="41036" cy="42386"/>
            </a:xfrm>
            <a:custGeom>
              <a:rect b="b" l="l" r="r" t="t"/>
              <a:pathLst>
                <a:path extrusionOk="0" h="1323" w="1264">
                  <a:moveTo>
                    <a:pt x="632" y="1"/>
                  </a:moveTo>
                  <a:cubicBezTo>
                    <a:pt x="439" y="1"/>
                    <a:pt x="245" y="99"/>
                    <a:pt x="132" y="296"/>
                  </a:cubicBezTo>
                  <a:cubicBezTo>
                    <a:pt x="120" y="319"/>
                    <a:pt x="108" y="343"/>
                    <a:pt x="96" y="379"/>
                  </a:cubicBezTo>
                  <a:cubicBezTo>
                    <a:pt x="37" y="474"/>
                    <a:pt x="1" y="581"/>
                    <a:pt x="13" y="688"/>
                  </a:cubicBezTo>
                  <a:cubicBezTo>
                    <a:pt x="1" y="808"/>
                    <a:pt x="37" y="915"/>
                    <a:pt x="96" y="1010"/>
                  </a:cubicBezTo>
                  <a:cubicBezTo>
                    <a:pt x="215" y="1218"/>
                    <a:pt x="424" y="1322"/>
                    <a:pt x="632" y="1322"/>
                  </a:cubicBezTo>
                  <a:cubicBezTo>
                    <a:pt x="840" y="1322"/>
                    <a:pt x="1049" y="1218"/>
                    <a:pt x="1168" y="1010"/>
                  </a:cubicBezTo>
                  <a:cubicBezTo>
                    <a:pt x="1227" y="915"/>
                    <a:pt x="1263" y="808"/>
                    <a:pt x="1263" y="688"/>
                  </a:cubicBezTo>
                  <a:cubicBezTo>
                    <a:pt x="1263" y="581"/>
                    <a:pt x="1227" y="474"/>
                    <a:pt x="1168" y="379"/>
                  </a:cubicBezTo>
                  <a:cubicBezTo>
                    <a:pt x="1156" y="343"/>
                    <a:pt x="1144" y="319"/>
                    <a:pt x="1132" y="296"/>
                  </a:cubicBezTo>
                  <a:cubicBezTo>
                    <a:pt x="1019" y="99"/>
                    <a:pt x="825" y="1"/>
                    <a:pt x="63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22" name="Google Shape;322;p2"/>
            <p:cNvGrpSpPr/>
            <p:nvPr/>
          </p:nvGrpSpPr>
          <p:grpSpPr>
            <a:xfrm>
              <a:off x="577359" y="2141653"/>
              <a:ext cx="800203" cy="636722"/>
              <a:chOff x="1816659" y="65078"/>
              <a:chExt cx="800203" cy="636722"/>
            </a:xfrm>
          </p:grpSpPr>
          <p:sp>
            <p:nvSpPr>
              <p:cNvPr id="323" name="Google Shape;323;p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1" name="Google Shape;331;p2"/>
            <p:cNvGrpSpPr/>
            <p:nvPr/>
          </p:nvGrpSpPr>
          <p:grpSpPr>
            <a:xfrm>
              <a:off x="3357671" y="4164616"/>
              <a:ext cx="800203" cy="636722"/>
              <a:chOff x="1816659" y="65078"/>
              <a:chExt cx="800203" cy="636722"/>
            </a:xfrm>
          </p:grpSpPr>
          <p:sp>
            <p:nvSpPr>
              <p:cNvPr id="332" name="Google Shape;332;p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0" name="Google Shape;340;p2"/>
            <p:cNvGrpSpPr/>
            <p:nvPr/>
          </p:nvGrpSpPr>
          <p:grpSpPr>
            <a:xfrm>
              <a:off x="7872050" y="2738987"/>
              <a:ext cx="800203" cy="636722"/>
              <a:chOff x="1816659" y="65078"/>
              <a:chExt cx="800203" cy="636722"/>
            </a:xfrm>
          </p:grpSpPr>
          <p:sp>
            <p:nvSpPr>
              <p:cNvPr id="341" name="Google Shape;341;p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9" name="Google Shape;349;p2"/>
            <p:cNvGrpSpPr/>
            <p:nvPr/>
          </p:nvGrpSpPr>
          <p:grpSpPr>
            <a:xfrm>
              <a:off x="6146513" y="-7938"/>
              <a:ext cx="800203" cy="636722"/>
              <a:chOff x="1816659" y="65078"/>
              <a:chExt cx="800203" cy="636722"/>
            </a:xfrm>
          </p:grpSpPr>
          <p:sp>
            <p:nvSpPr>
              <p:cNvPr id="350" name="Google Shape;350;p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8" name="Google Shape;358;p2"/>
            <p:cNvGrpSpPr/>
            <p:nvPr/>
          </p:nvGrpSpPr>
          <p:grpSpPr>
            <a:xfrm>
              <a:off x="8673663" y="48737"/>
              <a:ext cx="800203" cy="636722"/>
              <a:chOff x="1816659" y="65078"/>
              <a:chExt cx="800203" cy="636722"/>
            </a:xfrm>
          </p:grpSpPr>
          <p:sp>
            <p:nvSpPr>
              <p:cNvPr id="359" name="Google Shape;359;p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1752" name="Shape 1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" name="Google Shape;1753;p11"/>
          <p:cNvSpPr txBox="1"/>
          <p:nvPr>
            <p:ph hasCustomPrompt="1" type="title"/>
          </p:nvPr>
        </p:nvSpPr>
        <p:spPr>
          <a:xfrm>
            <a:off x="1505700" y="1313935"/>
            <a:ext cx="6132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754" name="Google Shape;1754;p11"/>
          <p:cNvSpPr txBox="1"/>
          <p:nvPr>
            <p:ph idx="1" type="body"/>
          </p:nvPr>
        </p:nvSpPr>
        <p:spPr>
          <a:xfrm>
            <a:off x="2220000" y="3062820"/>
            <a:ext cx="47040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 sz="1800">
                <a:solidFill>
                  <a:schemeClr val="dk1"/>
                </a:solidFill>
              </a:defRPr>
            </a:lvl1pPr>
            <a:lvl2pPr indent="-342900" lvl="1" marL="91440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 sz="1800">
                <a:solidFill>
                  <a:schemeClr val="dk1"/>
                </a:solidFill>
              </a:defRPr>
            </a:lvl2pPr>
            <a:lvl3pPr indent="-342900" lvl="2" marL="137160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>
                <a:solidFill>
                  <a:schemeClr val="dk1"/>
                </a:solidFill>
              </a:defRPr>
            </a:lvl3pPr>
            <a:lvl4pPr indent="-342900" lvl="3" marL="182880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 sz="1800">
                <a:solidFill>
                  <a:schemeClr val="dk1"/>
                </a:solidFill>
              </a:defRPr>
            </a:lvl4pPr>
            <a:lvl5pPr indent="-342900" lvl="4" marL="228600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 sz="1800">
                <a:solidFill>
                  <a:schemeClr val="dk1"/>
                </a:solidFill>
              </a:defRPr>
            </a:lvl5pPr>
            <a:lvl6pPr indent="-342900" lvl="5" marL="274320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>
                <a:solidFill>
                  <a:schemeClr val="dk1"/>
                </a:solidFill>
              </a:defRPr>
            </a:lvl6pPr>
            <a:lvl7pPr indent="-342900" lvl="6" marL="320040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 sz="1800">
                <a:solidFill>
                  <a:schemeClr val="dk1"/>
                </a:solidFill>
              </a:defRPr>
            </a:lvl7pPr>
            <a:lvl8pPr indent="-342900" lvl="7" marL="365760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 sz="1800">
                <a:solidFill>
                  <a:schemeClr val="dk1"/>
                </a:solidFill>
              </a:defRPr>
            </a:lvl8pPr>
            <a:lvl9pPr indent="-342900" lvl="8" marL="4114800" algn="ctr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800"/>
              <a:buChar char="■"/>
              <a:defRPr sz="18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1755" name="Google Shape;1755;p11"/>
          <p:cNvGrpSpPr/>
          <p:nvPr/>
        </p:nvGrpSpPr>
        <p:grpSpPr>
          <a:xfrm>
            <a:off x="-346872" y="-278292"/>
            <a:ext cx="9744614" cy="5865692"/>
            <a:chOff x="-346872" y="-278292"/>
            <a:chExt cx="9744614" cy="5865692"/>
          </a:xfrm>
        </p:grpSpPr>
        <p:grpSp>
          <p:nvGrpSpPr>
            <p:cNvPr id="1756" name="Google Shape;1756;p11"/>
            <p:cNvGrpSpPr/>
            <p:nvPr/>
          </p:nvGrpSpPr>
          <p:grpSpPr>
            <a:xfrm>
              <a:off x="-15504" y="-278292"/>
              <a:ext cx="9248133" cy="1294064"/>
              <a:chOff x="-15504" y="-278292"/>
              <a:chExt cx="9248133" cy="1294064"/>
            </a:xfrm>
          </p:grpSpPr>
          <p:sp>
            <p:nvSpPr>
              <p:cNvPr id="1757" name="Google Shape;1757;p11"/>
              <p:cNvSpPr/>
              <p:nvPr/>
            </p:nvSpPr>
            <p:spPr>
              <a:xfrm>
                <a:off x="1498382" y="853275"/>
                <a:ext cx="54122" cy="41670"/>
              </a:xfrm>
              <a:custGeom>
                <a:rect b="b" l="l" r="r" t="t"/>
                <a:pathLst>
                  <a:path extrusionOk="0" h="1275" w="1656">
                    <a:moveTo>
                      <a:pt x="834" y="0"/>
                    </a:moveTo>
                    <a:cubicBezTo>
                      <a:pt x="0" y="0"/>
                      <a:pt x="0" y="1274"/>
                      <a:pt x="834" y="1274"/>
                    </a:cubicBezTo>
                    <a:cubicBezTo>
                      <a:pt x="1655" y="1274"/>
                      <a:pt x="1655" y="0"/>
                      <a:pt x="834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8" name="Google Shape;1758;p11"/>
              <p:cNvSpPr/>
              <p:nvPr/>
            </p:nvSpPr>
            <p:spPr>
              <a:xfrm>
                <a:off x="8241533" y="954427"/>
                <a:ext cx="60724" cy="47128"/>
              </a:xfrm>
              <a:custGeom>
                <a:rect b="b" l="l" r="r" t="t"/>
                <a:pathLst>
                  <a:path extrusionOk="0" h="1442" w="1858">
                    <a:moveTo>
                      <a:pt x="929" y="1"/>
                    </a:moveTo>
                    <a:cubicBezTo>
                      <a:pt x="1" y="1"/>
                      <a:pt x="1" y="1441"/>
                      <a:pt x="929" y="1441"/>
                    </a:cubicBezTo>
                    <a:cubicBezTo>
                      <a:pt x="1858" y="1441"/>
                      <a:pt x="1858" y="1"/>
                      <a:pt x="929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59" name="Google Shape;1759;p11"/>
              <p:cNvSpPr/>
              <p:nvPr/>
            </p:nvSpPr>
            <p:spPr>
              <a:xfrm>
                <a:off x="7311520" y="490695"/>
                <a:ext cx="113278" cy="99943"/>
              </a:xfrm>
              <a:custGeom>
                <a:rect b="b" l="l" r="r" t="t"/>
                <a:pathLst>
                  <a:path extrusionOk="0" h="3058" w="3466">
                    <a:moveTo>
                      <a:pt x="1639" y="1"/>
                    </a:moveTo>
                    <a:cubicBezTo>
                      <a:pt x="1039" y="1"/>
                      <a:pt x="646" y="690"/>
                      <a:pt x="394" y="1426"/>
                    </a:cubicBezTo>
                    <a:cubicBezTo>
                      <a:pt x="167" y="1938"/>
                      <a:pt x="36" y="2498"/>
                      <a:pt x="1" y="3057"/>
                    </a:cubicBezTo>
                    <a:cubicBezTo>
                      <a:pt x="24" y="3034"/>
                      <a:pt x="36" y="3010"/>
                      <a:pt x="48" y="2998"/>
                    </a:cubicBezTo>
                    <a:cubicBezTo>
                      <a:pt x="72" y="2926"/>
                      <a:pt x="120" y="2879"/>
                      <a:pt x="191" y="2843"/>
                    </a:cubicBezTo>
                    <a:cubicBezTo>
                      <a:pt x="690" y="2593"/>
                      <a:pt x="1240" y="2466"/>
                      <a:pt x="1800" y="2466"/>
                    </a:cubicBezTo>
                    <a:cubicBezTo>
                      <a:pt x="1962" y="2466"/>
                      <a:pt x="2124" y="2477"/>
                      <a:pt x="2287" y="2498"/>
                    </a:cubicBezTo>
                    <a:cubicBezTo>
                      <a:pt x="2656" y="2545"/>
                      <a:pt x="3168" y="2700"/>
                      <a:pt x="3465" y="3010"/>
                    </a:cubicBezTo>
                    <a:cubicBezTo>
                      <a:pt x="3442" y="2522"/>
                      <a:pt x="3334" y="2045"/>
                      <a:pt x="3168" y="1593"/>
                    </a:cubicBezTo>
                    <a:cubicBezTo>
                      <a:pt x="2953" y="1057"/>
                      <a:pt x="2632" y="390"/>
                      <a:pt x="2084" y="117"/>
                    </a:cubicBezTo>
                    <a:cubicBezTo>
                      <a:pt x="1925" y="37"/>
                      <a:pt x="1777" y="1"/>
                      <a:pt x="1639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7308023" y="571094"/>
                <a:ext cx="125337" cy="61574"/>
              </a:xfrm>
              <a:custGeom>
                <a:rect b="b" l="l" r="r" t="t"/>
                <a:pathLst>
                  <a:path extrusionOk="0" h="1884" w="3835">
                    <a:moveTo>
                      <a:pt x="1946" y="0"/>
                    </a:moveTo>
                    <a:cubicBezTo>
                      <a:pt x="1372" y="0"/>
                      <a:pt x="809" y="128"/>
                      <a:pt x="298" y="383"/>
                    </a:cubicBezTo>
                    <a:cubicBezTo>
                      <a:pt x="227" y="407"/>
                      <a:pt x="179" y="466"/>
                      <a:pt x="155" y="526"/>
                    </a:cubicBezTo>
                    <a:cubicBezTo>
                      <a:pt x="143" y="550"/>
                      <a:pt x="131" y="574"/>
                      <a:pt x="108" y="585"/>
                    </a:cubicBezTo>
                    <a:cubicBezTo>
                      <a:pt x="1" y="740"/>
                      <a:pt x="1" y="943"/>
                      <a:pt x="96" y="1109"/>
                    </a:cubicBezTo>
                    <a:cubicBezTo>
                      <a:pt x="346" y="1478"/>
                      <a:pt x="822" y="1681"/>
                      <a:pt x="1322" y="1788"/>
                    </a:cubicBezTo>
                    <a:cubicBezTo>
                      <a:pt x="1358" y="1383"/>
                      <a:pt x="1429" y="978"/>
                      <a:pt x="1536" y="585"/>
                    </a:cubicBezTo>
                    <a:cubicBezTo>
                      <a:pt x="1573" y="452"/>
                      <a:pt x="1703" y="380"/>
                      <a:pt x="1829" y="380"/>
                    </a:cubicBezTo>
                    <a:cubicBezTo>
                      <a:pt x="1949" y="380"/>
                      <a:pt x="2067" y="446"/>
                      <a:pt x="2096" y="585"/>
                    </a:cubicBezTo>
                    <a:cubicBezTo>
                      <a:pt x="2191" y="1014"/>
                      <a:pt x="2239" y="1443"/>
                      <a:pt x="2239" y="1883"/>
                    </a:cubicBezTo>
                    <a:lnTo>
                      <a:pt x="2275" y="1883"/>
                    </a:lnTo>
                    <a:cubicBezTo>
                      <a:pt x="2810" y="1883"/>
                      <a:pt x="3834" y="1824"/>
                      <a:pt x="3834" y="1097"/>
                    </a:cubicBezTo>
                    <a:cubicBezTo>
                      <a:pt x="3822" y="883"/>
                      <a:pt x="3739" y="681"/>
                      <a:pt x="3584" y="538"/>
                    </a:cubicBezTo>
                    <a:cubicBezTo>
                      <a:pt x="3287" y="228"/>
                      <a:pt x="2763" y="85"/>
                      <a:pt x="2394" y="26"/>
                    </a:cubicBezTo>
                    <a:cubicBezTo>
                      <a:pt x="2244" y="9"/>
                      <a:pt x="2095" y="0"/>
                      <a:pt x="1946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7341098" y="583579"/>
                <a:ext cx="42455" cy="127364"/>
              </a:xfrm>
              <a:custGeom>
                <a:rect b="b" l="l" r="r" t="t"/>
                <a:pathLst>
                  <a:path extrusionOk="0" h="3897" w="1299">
                    <a:moveTo>
                      <a:pt x="816" y="1"/>
                    </a:moveTo>
                    <a:cubicBezTo>
                      <a:pt x="690" y="1"/>
                      <a:pt x="561" y="76"/>
                      <a:pt x="524" y="215"/>
                    </a:cubicBezTo>
                    <a:cubicBezTo>
                      <a:pt x="417" y="608"/>
                      <a:pt x="346" y="1001"/>
                      <a:pt x="310" y="1418"/>
                    </a:cubicBezTo>
                    <a:cubicBezTo>
                      <a:pt x="286" y="1620"/>
                      <a:pt x="274" y="1811"/>
                      <a:pt x="251" y="2013"/>
                    </a:cubicBezTo>
                    <a:cubicBezTo>
                      <a:pt x="203" y="2537"/>
                      <a:pt x="1" y="3275"/>
                      <a:pt x="322" y="3728"/>
                    </a:cubicBezTo>
                    <a:cubicBezTo>
                      <a:pt x="391" y="3838"/>
                      <a:pt x="511" y="3896"/>
                      <a:pt x="630" y="3896"/>
                    </a:cubicBezTo>
                    <a:cubicBezTo>
                      <a:pt x="717" y="3896"/>
                      <a:pt x="804" y="3865"/>
                      <a:pt x="870" y="3799"/>
                    </a:cubicBezTo>
                    <a:cubicBezTo>
                      <a:pt x="1298" y="3394"/>
                      <a:pt x="1203" y="2656"/>
                      <a:pt x="1227" y="2108"/>
                    </a:cubicBezTo>
                    <a:lnTo>
                      <a:pt x="1227" y="1501"/>
                    </a:lnTo>
                    <a:cubicBezTo>
                      <a:pt x="1227" y="1073"/>
                      <a:pt x="1179" y="632"/>
                      <a:pt x="1084" y="215"/>
                    </a:cubicBezTo>
                    <a:cubicBezTo>
                      <a:pt x="1055" y="70"/>
                      <a:pt x="937" y="1"/>
                      <a:pt x="816" y="1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2" name="Google Shape;1762;p11"/>
              <p:cNvSpPr/>
              <p:nvPr/>
            </p:nvSpPr>
            <p:spPr>
              <a:xfrm>
                <a:off x="8466846" y="536908"/>
                <a:ext cx="49449" cy="48272"/>
              </a:xfrm>
              <a:custGeom>
                <a:rect b="b" l="l" r="r" t="t"/>
                <a:pathLst>
                  <a:path extrusionOk="0" h="1477" w="1513">
                    <a:moveTo>
                      <a:pt x="679" y="0"/>
                    </a:moveTo>
                    <a:cubicBezTo>
                      <a:pt x="560" y="0"/>
                      <a:pt x="453" y="36"/>
                      <a:pt x="346" y="96"/>
                    </a:cubicBezTo>
                    <a:lnTo>
                      <a:pt x="215" y="191"/>
                    </a:lnTo>
                    <a:cubicBezTo>
                      <a:pt x="143" y="250"/>
                      <a:pt x="96" y="322"/>
                      <a:pt x="72" y="405"/>
                    </a:cubicBezTo>
                    <a:cubicBezTo>
                      <a:pt x="0" y="572"/>
                      <a:pt x="0" y="762"/>
                      <a:pt x="72" y="917"/>
                    </a:cubicBezTo>
                    <a:cubicBezTo>
                      <a:pt x="96" y="1000"/>
                      <a:pt x="143" y="1072"/>
                      <a:pt x="215" y="1131"/>
                    </a:cubicBezTo>
                    <a:lnTo>
                      <a:pt x="334" y="1286"/>
                    </a:lnTo>
                    <a:cubicBezTo>
                      <a:pt x="417" y="1370"/>
                      <a:pt x="524" y="1429"/>
                      <a:pt x="631" y="1453"/>
                    </a:cubicBezTo>
                    <a:lnTo>
                      <a:pt x="810" y="1477"/>
                    </a:lnTo>
                    <a:cubicBezTo>
                      <a:pt x="941" y="1477"/>
                      <a:pt x="1060" y="1453"/>
                      <a:pt x="1155" y="1393"/>
                    </a:cubicBezTo>
                    <a:lnTo>
                      <a:pt x="1298" y="1286"/>
                    </a:lnTo>
                    <a:cubicBezTo>
                      <a:pt x="1370" y="1227"/>
                      <a:pt x="1417" y="1143"/>
                      <a:pt x="1441" y="1060"/>
                    </a:cubicBezTo>
                    <a:cubicBezTo>
                      <a:pt x="1489" y="977"/>
                      <a:pt x="1512" y="893"/>
                      <a:pt x="1501" y="798"/>
                    </a:cubicBezTo>
                    <a:cubicBezTo>
                      <a:pt x="1501" y="619"/>
                      <a:pt x="1429" y="453"/>
                      <a:pt x="1310" y="322"/>
                    </a:cubicBezTo>
                    <a:lnTo>
                      <a:pt x="1155" y="191"/>
                    </a:lnTo>
                    <a:cubicBezTo>
                      <a:pt x="1072" y="107"/>
                      <a:pt x="965" y="60"/>
                      <a:pt x="858" y="24"/>
                    </a:cubicBezTo>
                    <a:lnTo>
                      <a:pt x="679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3" name="Google Shape;1763;p11"/>
              <p:cNvSpPr/>
              <p:nvPr/>
            </p:nvSpPr>
            <p:spPr>
              <a:xfrm>
                <a:off x="8490182" y="725323"/>
                <a:ext cx="521090" cy="232013"/>
              </a:xfrm>
              <a:custGeom>
                <a:rect b="b" l="l" r="r" t="t"/>
                <a:pathLst>
                  <a:path extrusionOk="0" h="7099" w="15944">
                    <a:moveTo>
                      <a:pt x="8356" y="1"/>
                    </a:moveTo>
                    <a:cubicBezTo>
                      <a:pt x="7383" y="1"/>
                      <a:pt x="6538" y="625"/>
                      <a:pt x="6037" y="1427"/>
                    </a:cubicBezTo>
                    <a:cubicBezTo>
                      <a:pt x="5942" y="1581"/>
                      <a:pt x="5859" y="1736"/>
                      <a:pt x="5787" y="1891"/>
                    </a:cubicBezTo>
                    <a:cubicBezTo>
                      <a:pt x="5561" y="2141"/>
                      <a:pt x="5382" y="2415"/>
                      <a:pt x="5239" y="2713"/>
                    </a:cubicBezTo>
                    <a:cubicBezTo>
                      <a:pt x="5216" y="2748"/>
                      <a:pt x="5204" y="2796"/>
                      <a:pt x="5180" y="2832"/>
                    </a:cubicBezTo>
                    <a:cubicBezTo>
                      <a:pt x="5061" y="2748"/>
                      <a:pt x="4918" y="2689"/>
                      <a:pt x="4787" y="2629"/>
                    </a:cubicBezTo>
                    <a:cubicBezTo>
                      <a:pt x="4550" y="2544"/>
                      <a:pt x="4307" y="2504"/>
                      <a:pt x="4069" y="2504"/>
                    </a:cubicBezTo>
                    <a:cubicBezTo>
                      <a:pt x="3208" y="2504"/>
                      <a:pt x="2404" y="3031"/>
                      <a:pt x="2096" y="3879"/>
                    </a:cubicBezTo>
                    <a:cubicBezTo>
                      <a:pt x="2049" y="3998"/>
                      <a:pt x="2025" y="4118"/>
                      <a:pt x="2001" y="4237"/>
                    </a:cubicBezTo>
                    <a:cubicBezTo>
                      <a:pt x="1863" y="4207"/>
                      <a:pt x="1724" y="4193"/>
                      <a:pt x="1586" y="4193"/>
                    </a:cubicBezTo>
                    <a:cubicBezTo>
                      <a:pt x="1329" y="4193"/>
                      <a:pt x="1074" y="4243"/>
                      <a:pt x="834" y="4344"/>
                    </a:cubicBezTo>
                    <a:cubicBezTo>
                      <a:pt x="560" y="4427"/>
                      <a:pt x="322" y="4606"/>
                      <a:pt x="167" y="4856"/>
                    </a:cubicBezTo>
                    <a:cubicBezTo>
                      <a:pt x="1" y="5189"/>
                      <a:pt x="1" y="5582"/>
                      <a:pt x="179" y="5903"/>
                    </a:cubicBezTo>
                    <a:cubicBezTo>
                      <a:pt x="394" y="6320"/>
                      <a:pt x="751" y="6630"/>
                      <a:pt x="1191" y="6796"/>
                    </a:cubicBezTo>
                    <a:cubicBezTo>
                      <a:pt x="1342" y="6849"/>
                      <a:pt x="1500" y="6876"/>
                      <a:pt x="1659" y="6876"/>
                    </a:cubicBezTo>
                    <a:cubicBezTo>
                      <a:pt x="1789" y="6876"/>
                      <a:pt x="1920" y="6858"/>
                      <a:pt x="2049" y="6820"/>
                    </a:cubicBezTo>
                    <a:cubicBezTo>
                      <a:pt x="4108" y="6927"/>
                      <a:pt x="6180" y="7011"/>
                      <a:pt x="8252" y="7058"/>
                    </a:cubicBezTo>
                    <a:cubicBezTo>
                      <a:pt x="9073" y="7085"/>
                      <a:pt x="9901" y="7099"/>
                      <a:pt x="10726" y="7099"/>
                    </a:cubicBezTo>
                    <a:cubicBezTo>
                      <a:pt x="11001" y="7099"/>
                      <a:pt x="11276" y="7097"/>
                      <a:pt x="11550" y="7094"/>
                    </a:cubicBezTo>
                    <a:cubicBezTo>
                      <a:pt x="11616" y="7093"/>
                      <a:pt x="11683" y="7093"/>
                      <a:pt x="11751" y="7093"/>
                    </a:cubicBezTo>
                    <a:cubicBezTo>
                      <a:pt x="11990" y="7093"/>
                      <a:pt x="12239" y="7097"/>
                      <a:pt x="12491" y="7097"/>
                    </a:cubicBezTo>
                    <a:cubicBezTo>
                      <a:pt x="13105" y="7097"/>
                      <a:pt x="13738" y="7071"/>
                      <a:pt x="14300" y="6892"/>
                    </a:cubicBezTo>
                    <a:cubicBezTo>
                      <a:pt x="14330" y="6894"/>
                      <a:pt x="14360" y="6895"/>
                      <a:pt x="14389" y="6895"/>
                    </a:cubicBezTo>
                    <a:cubicBezTo>
                      <a:pt x="14867" y="6895"/>
                      <a:pt x="15302" y="6627"/>
                      <a:pt x="15526" y="6201"/>
                    </a:cubicBezTo>
                    <a:cubicBezTo>
                      <a:pt x="15943" y="5415"/>
                      <a:pt x="15348" y="4665"/>
                      <a:pt x="14586" y="4463"/>
                    </a:cubicBezTo>
                    <a:cubicBezTo>
                      <a:pt x="14491" y="4439"/>
                      <a:pt x="14383" y="4415"/>
                      <a:pt x="14288" y="4403"/>
                    </a:cubicBezTo>
                    <a:cubicBezTo>
                      <a:pt x="14164" y="4384"/>
                      <a:pt x="14036" y="4375"/>
                      <a:pt x="13908" y="4375"/>
                    </a:cubicBezTo>
                    <a:cubicBezTo>
                      <a:pt x="13803" y="4375"/>
                      <a:pt x="13699" y="4381"/>
                      <a:pt x="13598" y="4391"/>
                    </a:cubicBezTo>
                    <a:cubicBezTo>
                      <a:pt x="13586" y="4344"/>
                      <a:pt x="13562" y="4284"/>
                      <a:pt x="13550" y="4237"/>
                    </a:cubicBezTo>
                    <a:cubicBezTo>
                      <a:pt x="13490" y="3677"/>
                      <a:pt x="13181" y="3177"/>
                      <a:pt x="12717" y="2879"/>
                    </a:cubicBezTo>
                    <a:cubicBezTo>
                      <a:pt x="12452" y="2728"/>
                      <a:pt x="12134" y="2657"/>
                      <a:pt x="11809" y="2657"/>
                    </a:cubicBezTo>
                    <a:cubicBezTo>
                      <a:pt x="11519" y="2657"/>
                      <a:pt x="11224" y="2713"/>
                      <a:pt x="10954" y="2820"/>
                    </a:cubicBezTo>
                    <a:cubicBezTo>
                      <a:pt x="10943" y="2772"/>
                      <a:pt x="10931" y="2724"/>
                      <a:pt x="10919" y="2665"/>
                    </a:cubicBezTo>
                    <a:cubicBezTo>
                      <a:pt x="10883" y="2117"/>
                      <a:pt x="10669" y="1593"/>
                      <a:pt x="10288" y="1189"/>
                    </a:cubicBezTo>
                    <a:cubicBezTo>
                      <a:pt x="9919" y="558"/>
                      <a:pt x="9347" y="93"/>
                      <a:pt x="8561" y="10"/>
                    </a:cubicBezTo>
                    <a:cubicBezTo>
                      <a:pt x="8492" y="4"/>
                      <a:pt x="8424" y="1"/>
                      <a:pt x="8356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4" name="Google Shape;1764;p11"/>
              <p:cNvSpPr/>
              <p:nvPr/>
            </p:nvSpPr>
            <p:spPr>
              <a:xfrm>
                <a:off x="9141969" y="704994"/>
                <a:ext cx="49449" cy="48370"/>
              </a:xfrm>
              <a:custGeom>
                <a:rect b="b" l="l" r="r" t="t"/>
                <a:pathLst>
                  <a:path extrusionOk="0" h="1480" w="1513">
                    <a:moveTo>
                      <a:pt x="691" y="1"/>
                    </a:moveTo>
                    <a:cubicBezTo>
                      <a:pt x="572" y="1"/>
                      <a:pt x="453" y="37"/>
                      <a:pt x="346" y="96"/>
                    </a:cubicBezTo>
                    <a:lnTo>
                      <a:pt x="215" y="191"/>
                    </a:lnTo>
                    <a:cubicBezTo>
                      <a:pt x="155" y="251"/>
                      <a:pt x="108" y="322"/>
                      <a:pt x="84" y="406"/>
                    </a:cubicBezTo>
                    <a:cubicBezTo>
                      <a:pt x="1" y="572"/>
                      <a:pt x="1" y="763"/>
                      <a:pt x="84" y="918"/>
                    </a:cubicBezTo>
                    <a:cubicBezTo>
                      <a:pt x="108" y="1001"/>
                      <a:pt x="155" y="1072"/>
                      <a:pt x="215" y="1132"/>
                    </a:cubicBezTo>
                    <a:lnTo>
                      <a:pt x="334" y="1287"/>
                    </a:lnTo>
                    <a:lnTo>
                      <a:pt x="346" y="1287"/>
                    </a:lnTo>
                    <a:cubicBezTo>
                      <a:pt x="429" y="1370"/>
                      <a:pt x="536" y="1430"/>
                      <a:pt x="644" y="1453"/>
                    </a:cubicBezTo>
                    <a:lnTo>
                      <a:pt x="822" y="1477"/>
                    </a:lnTo>
                    <a:cubicBezTo>
                      <a:pt x="838" y="1479"/>
                      <a:pt x="853" y="1479"/>
                      <a:pt x="868" y="1479"/>
                    </a:cubicBezTo>
                    <a:cubicBezTo>
                      <a:pt x="972" y="1479"/>
                      <a:pt x="1074" y="1446"/>
                      <a:pt x="1167" y="1394"/>
                    </a:cubicBezTo>
                    <a:lnTo>
                      <a:pt x="1310" y="1287"/>
                    </a:lnTo>
                    <a:cubicBezTo>
                      <a:pt x="1370" y="1227"/>
                      <a:pt x="1429" y="1144"/>
                      <a:pt x="1453" y="1060"/>
                    </a:cubicBezTo>
                    <a:cubicBezTo>
                      <a:pt x="1501" y="977"/>
                      <a:pt x="1513" y="894"/>
                      <a:pt x="1513" y="799"/>
                    </a:cubicBezTo>
                    <a:cubicBezTo>
                      <a:pt x="1513" y="715"/>
                      <a:pt x="1501" y="620"/>
                      <a:pt x="1453" y="537"/>
                    </a:cubicBezTo>
                    <a:cubicBezTo>
                      <a:pt x="1429" y="453"/>
                      <a:pt x="1370" y="382"/>
                      <a:pt x="1310" y="322"/>
                    </a:cubicBezTo>
                    <a:lnTo>
                      <a:pt x="1156" y="191"/>
                    </a:lnTo>
                    <a:cubicBezTo>
                      <a:pt x="1072" y="120"/>
                      <a:pt x="977" y="60"/>
                      <a:pt x="858" y="25"/>
                    </a:cubicBez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9111607" y="949361"/>
                <a:ext cx="55691" cy="58109"/>
              </a:xfrm>
              <a:custGeom>
                <a:rect b="b" l="l" r="r" t="t"/>
                <a:pathLst>
                  <a:path extrusionOk="0" h="1778" w="1704">
                    <a:moveTo>
                      <a:pt x="858" y="1"/>
                    </a:moveTo>
                    <a:cubicBezTo>
                      <a:pt x="739" y="1"/>
                      <a:pt x="632" y="25"/>
                      <a:pt x="537" y="72"/>
                    </a:cubicBezTo>
                    <a:cubicBezTo>
                      <a:pt x="465" y="96"/>
                      <a:pt x="406" y="132"/>
                      <a:pt x="358" y="180"/>
                    </a:cubicBezTo>
                    <a:cubicBezTo>
                      <a:pt x="275" y="239"/>
                      <a:pt x="203" y="310"/>
                      <a:pt x="156" y="406"/>
                    </a:cubicBezTo>
                    <a:cubicBezTo>
                      <a:pt x="120" y="477"/>
                      <a:pt x="96" y="537"/>
                      <a:pt x="72" y="596"/>
                    </a:cubicBezTo>
                    <a:lnTo>
                      <a:pt x="49" y="644"/>
                    </a:lnTo>
                    <a:cubicBezTo>
                      <a:pt x="37" y="691"/>
                      <a:pt x="25" y="739"/>
                      <a:pt x="25" y="787"/>
                    </a:cubicBezTo>
                    <a:cubicBezTo>
                      <a:pt x="1" y="894"/>
                      <a:pt x="13" y="1013"/>
                      <a:pt x="49" y="1120"/>
                    </a:cubicBezTo>
                    <a:lnTo>
                      <a:pt x="49" y="1144"/>
                    </a:lnTo>
                    <a:cubicBezTo>
                      <a:pt x="61" y="1156"/>
                      <a:pt x="61" y="1168"/>
                      <a:pt x="61" y="1180"/>
                    </a:cubicBezTo>
                    <a:lnTo>
                      <a:pt x="72" y="1180"/>
                    </a:lnTo>
                    <a:cubicBezTo>
                      <a:pt x="132" y="1382"/>
                      <a:pt x="263" y="1549"/>
                      <a:pt x="442" y="1668"/>
                    </a:cubicBezTo>
                    <a:lnTo>
                      <a:pt x="644" y="1751"/>
                    </a:lnTo>
                    <a:lnTo>
                      <a:pt x="858" y="1775"/>
                    </a:lnTo>
                    <a:cubicBezTo>
                      <a:pt x="876" y="1777"/>
                      <a:pt x="894" y="1778"/>
                      <a:pt x="912" y="1778"/>
                    </a:cubicBezTo>
                    <a:cubicBezTo>
                      <a:pt x="1001" y="1778"/>
                      <a:pt x="1090" y="1753"/>
                      <a:pt x="1180" y="1704"/>
                    </a:cubicBezTo>
                    <a:cubicBezTo>
                      <a:pt x="1239" y="1692"/>
                      <a:pt x="1311" y="1656"/>
                      <a:pt x="1358" y="1608"/>
                    </a:cubicBezTo>
                    <a:cubicBezTo>
                      <a:pt x="1442" y="1549"/>
                      <a:pt x="1513" y="1465"/>
                      <a:pt x="1573" y="1370"/>
                    </a:cubicBezTo>
                    <a:lnTo>
                      <a:pt x="1656" y="1180"/>
                    </a:lnTo>
                    <a:lnTo>
                      <a:pt x="1668" y="1132"/>
                    </a:lnTo>
                    <a:lnTo>
                      <a:pt x="1668" y="1120"/>
                    </a:lnTo>
                    <a:cubicBezTo>
                      <a:pt x="1704" y="1013"/>
                      <a:pt x="1704" y="894"/>
                      <a:pt x="1680" y="787"/>
                    </a:cubicBezTo>
                    <a:cubicBezTo>
                      <a:pt x="1680" y="739"/>
                      <a:pt x="1668" y="680"/>
                      <a:pt x="1656" y="632"/>
                    </a:cubicBezTo>
                    <a:lnTo>
                      <a:pt x="1644" y="596"/>
                    </a:lnTo>
                    <a:cubicBezTo>
                      <a:pt x="1620" y="501"/>
                      <a:pt x="1561" y="406"/>
                      <a:pt x="1489" y="322"/>
                    </a:cubicBezTo>
                    <a:cubicBezTo>
                      <a:pt x="1430" y="239"/>
                      <a:pt x="1358" y="168"/>
                      <a:pt x="1263" y="120"/>
                    </a:cubicBezTo>
                    <a:lnTo>
                      <a:pt x="1073" y="37"/>
                    </a:lnTo>
                    <a:lnTo>
                      <a:pt x="858" y="1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6" name="Google Shape;1766;p11"/>
              <p:cNvSpPr/>
              <p:nvPr/>
            </p:nvSpPr>
            <p:spPr>
              <a:xfrm>
                <a:off x="7553174" y="-152137"/>
                <a:ext cx="521449" cy="232046"/>
              </a:xfrm>
              <a:custGeom>
                <a:rect b="b" l="l" r="r" t="t"/>
                <a:pathLst>
                  <a:path extrusionOk="0" h="7100" w="15955">
                    <a:moveTo>
                      <a:pt x="8366" y="0"/>
                    </a:moveTo>
                    <a:cubicBezTo>
                      <a:pt x="7382" y="0"/>
                      <a:pt x="6538" y="625"/>
                      <a:pt x="6037" y="1426"/>
                    </a:cubicBezTo>
                    <a:cubicBezTo>
                      <a:pt x="5942" y="1581"/>
                      <a:pt x="5858" y="1736"/>
                      <a:pt x="5787" y="1891"/>
                    </a:cubicBezTo>
                    <a:cubicBezTo>
                      <a:pt x="5561" y="2141"/>
                      <a:pt x="5382" y="2414"/>
                      <a:pt x="5239" y="2712"/>
                    </a:cubicBezTo>
                    <a:cubicBezTo>
                      <a:pt x="5215" y="2748"/>
                      <a:pt x="5203" y="2795"/>
                      <a:pt x="5180" y="2831"/>
                    </a:cubicBezTo>
                    <a:cubicBezTo>
                      <a:pt x="5061" y="2748"/>
                      <a:pt x="4918" y="2688"/>
                      <a:pt x="4787" y="2641"/>
                    </a:cubicBezTo>
                    <a:cubicBezTo>
                      <a:pt x="4545" y="2551"/>
                      <a:pt x="4297" y="2509"/>
                      <a:pt x="4055" y="2509"/>
                    </a:cubicBezTo>
                    <a:cubicBezTo>
                      <a:pt x="3199" y="2509"/>
                      <a:pt x="2402" y="3035"/>
                      <a:pt x="2096" y="3879"/>
                    </a:cubicBezTo>
                    <a:cubicBezTo>
                      <a:pt x="2048" y="3998"/>
                      <a:pt x="2025" y="4117"/>
                      <a:pt x="2001" y="4236"/>
                    </a:cubicBezTo>
                    <a:cubicBezTo>
                      <a:pt x="1863" y="4207"/>
                      <a:pt x="1724" y="4192"/>
                      <a:pt x="1586" y="4192"/>
                    </a:cubicBezTo>
                    <a:cubicBezTo>
                      <a:pt x="1329" y="4192"/>
                      <a:pt x="1074" y="4243"/>
                      <a:pt x="834" y="4343"/>
                    </a:cubicBezTo>
                    <a:cubicBezTo>
                      <a:pt x="560" y="4427"/>
                      <a:pt x="322" y="4605"/>
                      <a:pt x="167" y="4855"/>
                    </a:cubicBezTo>
                    <a:cubicBezTo>
                      <a:pt x="0" y="5189"/>
                      <a:pt x="12" y="5581"/>
                      <a:pt x="191" y="5903"/>
                    </a:cubicBezTo>
                    <a:cubicBezTo>
                      <a:pt x="405" y="6320"/>
                      <a:pt x="762" y="6629"/>
                      <a:pt x="1191" y="6796"/>
                    </a:cubicBezTo>
                    <a:cubicBezTo>
                      <a:pt x="1348" y="6848"/>
                      <a:pt x="1509" y="6875"/>
                      <a:pt x="1667" y="6875"/>
                    </a:cubicBezTo>
                    <a:cubicBezTo>
                      <a:pt x="1797" y="6875"/>
                      <a:pt x="1925" y="6857"/>
                      <a:pt x="2048" y="6820"/>
                    </a:cubicBezTo>
                    <a:cubicBezTo>
                      <a:pt x="4120" y="6927"/>
                      <a:pt x="6180" y="7010"/>
                      <a:pt x="8251" y="7070"/>
                    </a:cubicBezTo>
                    <a:cubicBezTo>
                      <a:pt x="9062" y="7087"/>
                      <a:pt x="9866" y="7098"/>
                      <a:pt x="10669" y="7098"/>
                    </a:cubicBezTo>
                    <a:cubicBezTo>
                      <a:pt x="10962" y="7098"/>
                      <a:pt x="11256" y="7097"/>
                      <a:pt x="11550" y="7094"/>
                    </a:cubicBezTo>
                    <a:cubicBezTo>
                      <a:pt x="11607" y="7093"/>
                      <a:pt x="11665" y="7092"/>
                      <a:pt x="11724" y="7092"/>
                    </a:cubicBezTo>
                    <a:cubicBezTo>
                      <a:pt x="12001" y="7092"/>
                      <a:pt x="12290" y="7100"/>
                      <a:pt x="12581" y="7100"/>
                    </a:cubicBezTo>
                    <a:cubicBezTo>
                      <a:pt x="13171" y="7100"/>
                      <a:pt x="13770" y="7070"/>
                      <a:pt x="14300" y="6891"/>
                    </a:cubicBezTo>
                    <a:cubicBezTo>
                      <a:pt x="14330" y="6893"/>
                      <a:pt x="14360" y="6894"/>
                      <a:pt x="14389" y="6894"/>
                    </a:cubicBezTo>
                    <a:cubicBezTo>
                      <a:pt x="14868" y="6894"/>
                      <a:pt x="15314" y="6627"/>
                      <a:pt x="15538" y="6201"/>
                    </a:cubicBezTo>
                    <a:cubicBezTo>
                      <a:pt x="15955" y="5415"/>
                      <a:pt x="15348" y="4665"/>
                      <a:pt x="14586" y="4462"/>
                    </a:cubicBezTo>
                    <a:cubicBezTo>
                      <a:pt x="14490" y="4438"/>
                      <a:pt x="14395" y="4415"/>
                      <a:pt x="14288" y="4403"/>
                    </a:cubicBezTo>
                    <a:cubicBezTo>
                      <a:pt x="14175" y="4385"/>
                      <a:pt x="14059" y="4376"/>
                      <a:pt x="13943" y="4376"/>
                    </a:cubicBezTo>
                    <a:cubicBezTo>
                      <a:pt x="13827" y="4376"/>
                      <a:pt x="13710" y="4385"/>
                      <a:pt x="13597" y="4403"/>
                    </a:cubicBezTo>
                    <a:cubicBezTo>
                      <a:pt x="13585" y="4343"/>
                      <a:pt x="13574" y="4284"/>
                      <a:pt x="13550" y="4236"/>
                    </a:cubicBezTo>
                    <a:cubicBezTo>
                      <a:pt x="13502" y="3676"/>
                      <a:pt x="13193" y="3176"/>
                      <a:pt x="12716" y="2879"/>
                    </a:cubicBezTo>
                    <a:cubicBezTo>
                      <a:pt x="12458" y="2728"/>
                      <a:pt x="12140" y="2656"/>
                      <a:pt x="11812" y="2656"/>
                    </a:cubicBezTo>
                    <a:cubicBezTo>
                      <a:pt x="11521" y="2656"/>
                      <a:pt x="11223" y="2713"/>
                      <a:pt x="10954" y="2819"/>
                    </a:cubicBezTo>
                    <a:cubicBezTo>
                      <a:pt x="10942" y="2772"/>
                      <a:pt x="10930" y="2724"/>
                      <a:pt x="10930" y="2676"/>
                    </a:cubicBezTo>
                    <a:cubicBezTo>
                      <a:pt x="10895" y="2117"/>
                      <a:pt x="10668" y="1593"/>
                      <a:pt x="10287" y="1188"/>
                    </a:cubicBezTo>
                    <a:cubicBezTo>
                      <a:pt x="9930" y="557"/>
                      <a:pt x="9359" y="93"/>
                      <a:pt x="8573" y="9"/>
                    </a:cubicBezTo>
                    <a:cubicBezTo>
                      <a:pt x="8503" y="3"/>
                      <a:pt x="8434" y="0"/>
                      <a:pt x="8366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7" name="Google Shape;1767;p11"/>
              <p:cNvSpPr/>
              <p:nvPr/>
            </p:nvSpPr>
            <p:spPr>
              <a:xfrm>
                <a:off x="7346555" y="795655"/>
                <a:ext cx="56835" cy="44023"/>
              </a:xfrm>
              <a:custGeom>
                <a:rect b="b" l="l" r="r" t="t"/>
                <a:pathLst>
                  <a:path extrusionOk="0" h="1347" w="1739">
                    <a:moveTo>
                      <a:pt x="869" y="1"/>
                    </a:moveTo>
                    <a:cubicBezTo>
                      <a:pt x="0" y="1"/>
                      <a:pt x="12" y="1346"/>
                      <a:pt x="869" y="1346"/>
                    </a:cubicBezTo>
                    <a:cubicBezTo>
                      <a:pt x="1739" y="1346"/>
                      <a:pt x="1739" y="1"/>
                      <a:pt x="869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8" name="Google Shape;1768;p11"/>
              <p:cNvSpPr/>
              <p:nvPr/>
            </p:nvSpPr>
            <p:spPr>
              <a:xfrm>
                <a:off x="8296799" y="-80236"/>
                <a:ext cx="54122" cy="42030"/>
              </a:xfrm>
              <a:custGeom>
                <a:rect b="b" l="l" r="r" t="t"/>
                <a:pathLst>
                  <a:path extrusionOk="0" h="1286" w="1656">
                    <a:moveTo>
                      <a:pt x="834" y="0"/>
                    </a:moveTo>
                    <a:cubicBezTo>
                      <a:pt x="0" y="0"/>
                      <a:pt x="0" y="1286"/>
                      <a:pt x="834" y="1286"/>
                    </a:cubicBezTo>
                    <a:cubicBezTo>
                      <a:pt x="1655" y="1286"/>
                      <a:pt x="1655" y="0"/>
                      <a:pt x="834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9" name="Google Shape;1769;p11"/>
              <p:cNvSpPr/>
              <p:nvPr/>
            </p:nvSpPr>
            <p:spPr>
              <a:xfrm>
                <a:off x="7578078" y="264892"/>
                <a:ext cx="61116" cy="47520"/>
              </a:xfrm>
              <a:custGeom>
                <a:rect b="b" l="l" r="r" t="t"/>
                <a:pathLst>
                  <a:path extrusionOk="0" h="1454" w="1870">
                    <a:moveTo>
                      <a:pt x="941" y="1"/>
                    </a:moveTo>
                    <a:cubicBezTo>
                      <a:pt x="0" y="1"/>
                      <a:pt x="12" y="1453"/>
                      <a:pt x="941" y="1453"/>
                    </a:cubicBezTo>
                    <a:cubicBezTo>
                      <a:pt x="1870" y="1453"/>
                      <a:pt x="1870" y="1"/>
                      <a:pt x="941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8010631" y="467065"/>
                <a:ext cx="280350" cy="270840"/>
              </a:xfrm>
              <a:custGeom>
                <a:rect b="b" l="l" r="r" t="t"/>
                <a:pathLst>
                  <a:path extrusionOk="0" h="8287" w="8578">
                    <a:moveTo>
                      <a:pt x="5669" y="1"/>
                    </a:moveTo>
                    <a:cubicBezTo>
                      <a:pt x="2273" y="1"/>
                      <a:pt x="1607" y="4709"/>
                      <a:pt x="339" y="7067"/>
                    </a:cubicBezTo>
                    <a:cubicBezTo>
                      <a:pt x="1" y="7700"/>
                      <a:pt x="590" y="8287"/>
                      <a:pt x="1201" y="8287"/>
                    </a:cubicBezTo>
                    <a:cubicBezTo>
                      <a:pt x="1279" y="8287"/>
                      <a:pt x="1357" y="8277"/>
                      <a:pt x="1434" y="8257"/>
                    </a:cubicBezTo>
                    <a:cubicBezTo>
                      <a:pt x="3041" y="7829"/>
                      <a:pt x="4589" y="7150"/>
                      <a:pt x="5982" y="6245"/>
                    </a:cubicBezTo>
                    <a:cubicBezTo>
                      <a:pt x="7232" y="5412"/>
                      <a:pt x="8578" y="4114"/>
                      <a:pt x="8506" y="2483"/>
                    </a:cubicBezTo>
                    <a:cubicBezTo>
                      <a:pt x="8482" y="2030"/>
                      <a:pt x="8328" y="1590"/>
                      <a:pt x="8066" y="1209"/>
                    </a:cubicBezTo>
                    <a:cubicBezTo>
                      <a:pt x="7732" y="1459"/>
                      <a:pt x="7399" y="1709"/>
                      <a:pt x="7078" y="1971"/>
                    </a:cubicBezTo>
                    <a:cubicBezTo>
                      <a:pt x="7185" y="1994"/>
                      <a:pt x="7256" y="2090"/>
                      <a:pt x="7268" y="2197"/>
                    </a:cubicBezTo>
                    <a:cubicBezTo>
                      <a:pt x="7339" y="2614"/>
                      <a:pt x="7316" y="3042"/>
                      <a:pt x="7208" y="3447"/>
                    </a:cubicBezTo>
                    <a:cubicBezTo>
                      <a:pt x="7161" y="3605"/>
                      <a:pt x="7026" y="3679"/>
                      <a:pt x="6896" y="3679"/>
                    </a:cubicBezTo>
                    <a:cubicBezTo>
                      <a:pt x="6731" y="3679"/>
                      <a:pt x="6573" y="3560"/>
                      <a:pt x="6613" y="3340"/>
                    </a:cubicBezTo>
                    <a:cubicBezTo>
                      <a:pt x="6685" y="2983"/>
                      <a:pt x="6732" y="2614"/>
                      <a:pt x="6732" y="2244"/>
                    </a:cubicBezTo>
                    <a:lnTo>
                      <a:pt x="6732" y="2244"/>
                    </a:lnTo>
                    <a:cubicBezTo>
                      <a:pt x="6446" y="2483"/>
                      <a:pt x="6161" y="2745"/>
                      <a:pt x="5887" y="2995"/>
                    </a:cubicBezTo>
                    <a:cubicBezTo>
                      <a:pt x="5887" y="3030"/>
                      <a:pt x="5875" y="3066"/>
                      <a:pt x="5851" y="3102"/>
                    </a:cubicBezTo>
                    <a:cubicBezTo>
                      <a:pt x="5911" y="3518"/>
                      <a:pt x="5768" y="4030"/>
                      <a:pt x="5696" y="4376"/>
                    </a:cubicBezTo>
                    <a:cubicBezTo>
                      <a:pt x="5628" y="4681"/>
                      <a:pt x="5539" y="5514"/>
                      <a:pt x="5091" y="5514"/>
                    </a:cubicBezTo>
                    <a:cubicBezTo>
                      <a:pt x="5067" y="5514"/>
                      <a:pt x="5043" y="5512"/>
                      <a:pt x="5018" y="5507"/>
                    </a:cubicBezTo>
                    <a:cubicBezTo>
                      <a:pt x="4506" y="5412"/>
                      <a:pt x="4720" y="4542"/>
                      <a:pt x="4768" y="4221"/>
                    </a:cubicBezTo>
                    <a:cubicBezTo>
                      <a:pt x="4780" y="4173"/>
                      <a:pt x="4792" y="4114"/>
                      <a:pt x="4792" y="4066"/>
                    </a:cubicBezTo>
                    <a:lnTo>
                      <a:pt x="4792" y="4066"/>
                    </a:lnTo>
                    <a:cubicBezTo>
                      <a:pt x="4613" y="4257"/>
                      <a:pt x="4422" y="4447"/>
                      <a:pt x="4244" y="4650"/>
                    </a:cubicBezTo>
                    <a:cubicBezTo>
                      <a:pt x="3994" y="4923"/>
                      <a:pt x="3744" y="5185"/>
                      <a:pt x="3494" y="5447"/>
                    </a:cubicBezTo>
                    <a:cubicBezTo>
                      <a:pt x="3708" y="5816"/>
                      <a:pt x="3768" y="6245"/>
                      <a:pt x="3672" y="6662"/>
                    </a:cubicBezTo>
                    <a:cubicBezTo>
                      <a:pt x="3640" y="6814"/>
                      <a:pt x="3498" y="6927"/>
                      <a:pt x="3337" y="6927"/>
                    </a:cubicBezTo>
                    <a:cubicBezTo>
                      <a:pt x="3322" y="6927"/>
                      <a:pt x="3307" y="6926"/>
                      <a:pt x="3291" y="6924"/>
                    </a:cubicBezTo>
                    <a:cubicBezTo>
                      <a:pt x="3113" y="6888"/>
                      <a:pt x="2994" y="6721"/>
                      <a:pt x="3029" y="6543"/>
                    </a:cubicBezTo>
                    <a:cubicBezTo>
                      <a:pt x="3077" y="6340"/>
                      <a:pt x="3077" y="6126"/>
                      <a:pt x="3041" y="5924"/>
                    </a:cubicBezTo>
                    <a:lnTo>
                      <a:pt x="3041" y="5924"/>
                    </a:lnTo>
                    <a:cubicBezTo>
                      <a:pt x="2636" y="6340"/>
                      <a:pt x="2267" y="6769"/>
                      <a:pt x="1922" y="7221"/>
                    </a:cubicBezTo>
                    <a:cubicBezTo>
                      <a:pt x="1891" y="7262"/>
                      <a:pt x="1852" y="7279"/>
                      <a:pt x="1814" y="7279"/>
                    </a:cubicBezTo>
                    <a:cubicBezTo>
                      <a:pt x="1707" y="7279"/>
                      <a:pt x="1605" y="7145"/>
                      <a:pt x="1684" y="7031"/>
                    </a:cubicBezTo>
                    <a:cubicBezTo>
                      <a:pt x="2005" y="6590"/>
                      <a:pt x="2279" y="6126"/>
                      <a:pt x="2577" y="5673"/>
                    </a:cubicBezTo>
                    <a:lnTo>
                      <a:pt x="2577" y="5673"/>
                    </a:lnTo>
                    <a:lnTo>
                      <a:pt x="1910" y="5947"/>
                    </a:lnTo>
                    <a:cubicBezTo>
                      <a:pt x="1870" y="5963"/>
                      <a:pt x="1831" y="5970"/>
                      <a:pt x="1795" y="5970"/>
                    </a:cubicBezTo>
                    <a:cubicBezTo>
                      <a:pt x="1504" y="5970"/>
                      <a:pt x="1379" y="5502"/>
                      <a:pt x="1708" y="5364"/>
                    </a:cubicBezTo>
                    <a:lnTo>
                      <a:pt x="2648" y="4947"/>
                    </a:lnTo>
                    <a:cubicBezTo>
                      <a:pt x="2687" y="4929"/>
                      <a:pt x="2727" y="4921"/>
                      <a:pt x="2766" y="4921"/>
                    </a:cubicBezTo>
                    <a:cubicBezTo>
                      <a:pt x="2858" y="4921"/>
                      <a:pt x="2943" y="4967"/>
                      <a:pt x="2994" y="5042"/>
                    </a:cubicBezTo>
                    <a:cubicBezTo>
                      <a:pt x="3256" y="4661"/>
                      <a:pt x="3529" y="4292"/>
                      <a:pt x="3827" y="3935"/>
                    </a:cubicBezTo>
                    <a:cubicBezTo>
                      <a:pt x="3875" y="3876"/>
                      <a:pt x="3922" y="3816"/>
                      <a:pt x="3970" y="3757"/>
                    </a:cubicBezTo>
                    <a:lnTo>
                      <a:pt x="3970" y="3757"/>
                    </a:lnTo>
                    <a:cubicBezTo>
                      <a:pt x="3529" y="3923"/>
                      <a:pt x="3089" y="4102"/>
                      <a:pt x="2672" y="4316"/>
                    </a:cubicBezTo>
                    <a:cubicBezTo>
                      <a:pt x="2634" y="4333"/>
                      <a:pt x="2597" y="4341"/>
                      <a:pt x="2564" y="4341"/>
                    </a:cubicBezTo>
                    <a:cubicBezTo>
                      <a:pt x="2335" y="4341"/>
                      <a:pt x="2225" y="3995"/>
                      <a:pt x="2422" y="3840"/>
                    </a:cubicBezTo>
                    <a:cubicBezTo>
                      <a:pt x="3125" y="3304"/>
                      <a:pt x="4101" y="2745"/>
                      <a:pt x="5030" y="2590"/>
                    </a:cubicBezTo>
                    <a:cubicBezTo>
                      <a:pt x="5256" y="2364"/>
                      <a:pt x="5482" y="2137"/>
                      <a:pt x="5720" y="1923"/>
                    </a:cubicBezTo>
                    <a:lnTo>
                      <a:pt x="5720" y="1923"/>
                    </a:lnTo>
                    <a:cubicBezTo>
                      <a:pt x="5125" y="2018"/>
                      <a:pt x="4541" y="2161"/>
                      <a:pt x="3970" y="2328"/>
                    </a:cubicBezTo>
                    <a:cubicBezTo>
                      <a:pt x="3941" y="2337"/>
                      <a:pt x="3914" y="2341"/>
                      <a:pt x="3888" y="2341"/>
                    </a:cubicBezTo>
                    <a:cubicBezTo>
                      <a:pt x="3647" y="2341"/>
                      <a:pt x="3546" y="1973"/>
                      <a:pt x="3815" y="1887"/>
                    </a:cubicBezTo>
                    <a:cubicBezTo>
                      <a:pt x="4422" y="1685"/>
                      <a:pt x="5042" y="1518"/>
                      <a:pt x="5673" y="1387"/>
                    </a:cubicBezTo>
                    <a:cubicBezTo>
                      <a:pt x="5935" y="1340"/>
                      <a:pt x="6232" y="1256"/>
                      <a:pt x="6530" y="1209"/>
                    </a:cubicBezTo>
                    <a:cubicBezTo>
                      <a:pt x="6792" y="982"/>
                      <a:pt x="7066" y="780"/>
                      <a:pt x="7339" y="578"/>
                    </a:cubicBezTo>
                    <a:cubicBezTo>
                      <a:pt x="7149" y="482"/>
                      <a:pt x="6935" y="423"/>
                      <a:pt x="6720" y="399"/>
                    </a:cubicBezTo>
                    <a:cubicBezTo>
                      <a:pt x="6661" y="220"/>
                      <a:pt x="6506" y="89"/>
                      <a:pt x="6316" y="54"/>
                    </a:cubicBezTo>
                    <a:cubicBezTo>
                      <a:pt x="6089" y="18"/>
                      <a:pt x="5874" y="1"/>
                      <a:pt x="5669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1" name="Google Shape;1771;p11"/>
              <p:cNvSpPr/>
              <p:nvPr/>
            </p:nvSpPr>
            <p:spPr>
              <a:xfrm>
                <a:off x="8056158" y="416473"/>
                <a:ext cx="358168" cy="289273"/>
              </a:xfrm>
              <a:custGeom>
                <a:rect b="b" l="l" r="r" t="t"/>
                <a:pathLst>
                  <a:path extrusionOk="0" h="8851" w="10959">
                    <a:moveTo>
                      <a:pt x="10291" y="0"/>
                    </a:moveTo>
                    <a:cubicBezTo>
                      <a:pt x="9496" y="0"/>
                      <a:pt x="8620" y="531"/>
                      <a:pt x="7971" y="875"/>
                    </a:cubicBezTo>
                    <a:cubicBezTo>
                      <a:pt x="7268" y="1245"/>
                      <a:pt x="6589" y="1673"/>
                      <a:pt x="5958" y="2149"/>
                    </a:cubicBezTo>
                    <a:cubicBezTo>
                      <a:pt x="5685" y="2352"/>
                      <a:pt x="5411" y="2554"/>
                      <a:pt x="5149" y="2780"/>
                    </a:cubicBezTo>
                    <a:cubicBezTo>
                      <a:pt x="4851" y="2828"/>
                      <a:pt x="4553" y="2900"/>
                      <a:pt x="4291" y="2959"/>
                    </a:cubicBezTo>
                    <a:cubicBezTo>
                      <a:pt x="3660" y="3078"/>
                      <a:pt x="3041" y="3245"/>
                      <a:pt x="2434" y="3447"/>
                    </a:cubicBezTo>
                    <a:cubicBezTo>
                      <a:pt x="2165" y="3523"/>
                      <a:pt x="2266" y="3901"/>
                      <a:pt x="2509" y="3901"/>
                    </a:cubicBezTo>
                    <a:cubicBezTo>
                      <a:pt x="2534" y="3901"/>
                      <a:pt x="2561" y="3897"/>
                      <a:pt x="2589" y="3888"/>
                    </a:cubicBezTo>
                    <a:cubicBezTo>
                      <a:pt x="3160" y="3721"/>
                      <a:pt x="3744" y="3590"/>
                      <a:pt x="4339" y="3483"/>
                    </a:cubicBezTo>
                    <a:lnTo>
                      <a:pt x="4339" y="3483"/>
                    </a:lnTo>
                    <a:cubicBezTo>
                      <a:pt x="4101" y="3709"/>
                      <a:pt x="3875" y="3923"/>
                      <a:pt x="3649" y="4150"/>
                    </a:cubicBezTo>
                    <a:cubicBezTo>
                      <a:pt x="2720" y="4293"/>
                      <a:pt x="1744" y="4864"/>
                      <a:pt x="1041" y="5400"/>
                    </a:cubicBezTo>
                    <a:cubicBezTo>
                      <a:pt x="846" y="5554"/>
                      <a:pt x="961" y="5904"/>
                      <a:pt x="1181" y="5904"/>
                    </a:cubicBezTo>
                    <a:cubicBezTo>
                      <a:pt x="1215" y="5904"/>
                      <a:pt x="1252" y="5895"/>
                      <a:pt x="1291" y="5876"/>
                    </a:cubicBezTo>
                    <a:cubicBezTo>
                      <a:pt x="1708" y="5674"/>
                      <a:pt x="2148" y="5483"/>
                      <a:pt x="2589" y="5328"/>
                    </a:cubicBezTo>
                    <a:lnTo>
                      <a:pt x="2589" y="5328"/>
                    </a:lnTo>
                    <a:cubicBezTo>
                      <a:pt x="2541" y="5376"/>
                      <a:pt x="2494" y="5436"/>
                      <a:pt x="2446" y="5495"/>
                    </a:cubicBezTo>
                    <a:cubicBezTo>
                      <a:pt x="2148" y="5852"/>
                      <a:pt x="1875" y="6221"/>
                      <a:pt x="1624" y="6602"/>
                    </a:cubicBezTo>
                    <a:cubicBezTo>
                      <a:pt x="1568" y="6530"/>
                      <a:pt x="1485" y="6490"/>
                      <a:pt x="1400" y="6490"/>
                    </a:cubicBezTo>
                    <a:cubicBezTo>
                      <a:pt x="1359" y="6490"/>
                      <a:pt x="1318" y="6500"/>
                      <a:pt x="1279" y="6519"/>
                    </a:cubicBezTo>
                    <a:lnTo>
                      <a:pt x="327" y="6924"/>
                    </a:lnTo>
                    <a:cubicBezTo>
                      <a:pt x="1" y="7071"/>
                      <a:pt x="120" y="7534"/>
                      <a:pt x="407" y="7534"/>
                    </a:cubicBezTo>
                    <a:cubicBezTo>
                      <a:pt x="445" y="7534"/>
                      <a:pt x="486" y="7525"/>
                      <a:pt x="529" y="7507"/>
                    </a:cubicBezTo>
                    <a:lnTo>
                      <a:pt x="1208" y="7245"/>
                    </a:lnTo>
                    <a:lnTo>
                      <a:pt x="1208" y="7245"/>
                    </a:lnTo>
                    <a:cubicBezTo>
                      <a:pt x="910" y="7698"/>
                      <a:pt x="612" y="8150"/>
                      <a:pt x="315" y="8591"/>
                    </a:cubicBezTo>
                    <a:cubicBezTo>
                      <a:pt x="227" y="8714"/>
                      <a:pt x="328" y="8850"/>
                      <a:pt x="434" y="8850"/>
                    </a:cubicBezTo>
                    <a:cubicBezTo>
                      <a:pt x="472" y="8850"/>
                      <a:pt x="510" y="8833"/>
                      <a:pt x="541" y="8793"/>
                    </a:cubicBezTo>
                    <a:cubicBezTo>
                      <a:pt x="886" y="8341"/>
                      <a:pt x="1267" y="7900"/>
                      <a:pt x="1660" y="7495"/>
                    </a:cubicBezTo>
                    <a:lnTo>
                      <a:pt x="1660" y="7495"/>
                    </a:lnTo>
                    <a:cubicBezTo>
                      <a:pt x="1696" y="7698"/>
                      <a:pt x="1696" y="7900"/>
                      <a:pt x="1648" y="8114"/>
                    </a:cubicBezTo>
                    <a:cubicBezTo>
                      <a:pt x="1613" y="8281"/>
                      <a:pt x="1732" y="8448"/>
                      <a:pt x="1910" y="8484"/>
                    </a:cubicBezTo>
                    <a:cubicBezTo>
                      <a:pt x="1927" y="8486"/>
                      <a:pt x="1943" y="8487"/>
                      <a:pt x="1960" y="8487"/>
                    </a:cubicBezTo>
                    <a:cubicBezTo>
                      <a:pt x="2119" y="8487"/>
                      <a:pt x="2259" y="8384"/>
                      <a:pt x="2291" y="8222"/>
                    </a:cubicBezTo>
                    <a:cubicBezTo>
                      <a:pt x="2386" y="7805"/>
                      <a:pt x="2327" y="7376"/>
                      <a:pt x="2113" y="7007"/>
                    </a:cubicBezTo>
                    <a:cubicBezTo>
                      <a:pt x="2363" y="6745"/>
                      <a:pt x="2613" y="6483"/>
                      <a:pt x="2863" y="6209"/>
                    </a:cubicBezTo>
                    <a:cubicBezTo>
                      <a:pt x="3041" y="6007"/>
                      <a:pt x="3232" y="5817"/>
                      <a:pt x="3422" y="5626"/>
                    </a:cubicBezTo>
                    <a:lnTo>
                      <a:pt x="3422" y="5626"/>
                    </a:lnTo>
                    <a:cubicBezTo>
                      <a:pt x="3410" y="5686"/>
                      <a:pt x="3399" y="5733"/>
                      <a:pt x="3399" y="5781"/>
                    </a:cubicBezTo>
                    <a:cubicBezTo>
                      <a:pt x="3339" y="6102"/>
                      <a:pt x="3125" y="6983"/>
                      <a:pt x="3637" y="7067"/>
                    </a:cubicBezTo>
                    <a:cubicBezTo>
                      <a:pt x="3662" y="7071"/>
                      <a:pt x="3687" y="7074"/>
                      <a:pt x="3711" y="7074"/>
                    </a:cubicBezTo>
                    <a:cubicBezTo>
                      <a:pt x="4158" y="7074"/>
                      <a:pt x="4247" y="6253"/>
                      <a:pt x="4315" y="5948"/>
                    </a:cubicBezTo>
                    <a:cubicBezTo>
                      <a:pt x="4387" y="5590"/>
                      <a:pt x="4530" y="5090"/>
                      <a:pt x="4470" y="4674"/>
                    </a:cubicBezTo>
                    <a:cubicBezTo>
                      <a:pt x="4494" y="4638"/>
                      <a:pt x="4506" y="4602"/>
                      <a:pt x="4506" y="4566"/>
                    </a:cubicBezTo>
                    <a:cubicBezTo>
                      <a:pt x="4780" y="4304"/>
                      <a:pt x="5065" y="4054"/>
                      <a:pt x="5351" y="3804"/>
                    </a:cubicBezTo>
                    <a:lnTo>
                      <a:pt x="5351" y="3804"/>
                    </a:lnTo>
                    <a:cubicBezTo>
                      <a:pt x="5351" y="4173"/>
                      <a:pt x="5304" y="4543"/>
                      <a:pt x="5232" y="4900"/>
                    </a:cubicBezTo>
                    <a:cubicBezTo>
                      <a:pt x="5192" y="5121"/>
                      <a:pt x="5351" y="5244"/>
                      <a:pt x="5517" y="5244"/>
                    </a:cubicBezTo>
                    <a:cubicBezTo>
                      <a:pt x="5647" y="5244"/>
                      <a:pt x="5780" y="5169"/>
                      <a:pt x="5827" y="5007"/>
                    </a:cubicBezTo>
                    <a:cubicBezTo>
                      <a:pt x="5935" y="4602"/>
                      <a:pt x="5958" y="4173"/>
                      <a:pt x="5887" y="3757"/>
                    </a:cubicBezTo>
                    <a:cubicBezTo>
                      <a:pt x="5875" y="3638"/>
                      <a:pt x="5792" y="3542"/>
                      <a:pt x="5673" y="3531"/>
                    </a:cubicBezTo>
                    <a:cubicBezTo>
                      <a:pt x="5994" y="3257"/>
                      <a:pt x="6327" y="3007"/>
                      <a:pt x="6673" y="2769"/>
                    </a:cubicBezTo>
                    <a:cubicBezTo>
                      <a:pt x="7113" y="2447"/>
                      <a:pt x="7566" y="2161"/>
                      <a:pt x="8042" y="1899"/>
                    </a:cubicBezTo>
                    <a:cubicBezTo>
                      <a:pt x="8578" y="1602"/>
                      <a:pt x="9137" y="1352"/>
                      <a:pt x="9709" y="1125"/>
                    </a:cubicBezTo>
                    <a:cubicBezTo>
                      <a:pt x="10149" y="947"/>
                      <a:pt x="10566" y="828"/>
                      <a:pt x="10864" y="459"/>
                    </a:cubicBezTo>
                    <a:cubicBezTo>
                      <a:pt x="10959" y="328"/>
                      <a:pt x="10923" y="149"/>
                      <a:pt x="10780" y="78"/>
                    </a:cubicBezTo>
                    <a:cubicBezTo>
                      <a:pt x="10623" y="24"/>
                      <a:pt x="10459" y="0"/>
                      <a:pt x="10291" y="0"/>
                    </a:cubicBezTo>
                    <a:close/>
                  </a:path>
                </a:pathLst>
              </a:custGeom>
              <a:solidFill>
                <a:srgbClr val="8E4D1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2" name="Google Shape;1772;p11"/>
              <p:cNvSpPr/>
              <p:nvPr/>
            </p:nvSpPr>
            <p:spPr>
              <a:xfrm>
                <a:off x="7755119" y="268585"/>
                <a:ext cx="296953" cy="197925"/>
              </a:xfrm>
              <a:custGeom>
                <a:rect b="b" l="l" r="r" t="t"/>
                <a:pathLst>
                  <a:path extrusionOk="0" h="6056" w="9086">
                    <a:moveTo>
                      <a:pt x="3899" y="1"/>
                    </a:moveTo>
                    <a:cubicBezTo>
                      <a:pt x="3600" y="1"/>
                      <a:pt x="3311" y="142"/>
                      <a:pt x="3132" y="471"/>
                    </a:cubicBezTo>
                    <a:cubicBezTo>
                      <a:pt x="2763" y="1150"/>
                      <a:pt x="2287" y="1781"/>
                      <a:pt x="1715" y="2317"/>
                    </a:cubicBezTo>
                    <a:cubicBezTo>
                      <a:pt x="1680" y="2352"/>
                      <a:pt x="1644" y="2388"/>
                      <a:pt x="1608" y="2424"/>
                    </a:cubicBezTo>
                    <a:cubicBezTo>
                      <a:pt x="1203" y="2567"/>
                      <a:pt x="846" y="2841"/>
                      <a:pt x="584" y="3186"/>
                    </a:cubicBezTo>
                    <a:cubicBezTo>
                      <a:pt x="548" y="3245"/>
                      <a:pt x="513" y="3317"/>
                      <a:pt x="477" y="3376"/>
                    </a:cubicBezTo>
                    <a:cubicBezTo>
                      <a:pt x="322" y="3543"/>
                      <a:pt x="203" y="3746"/>
                      <a:pt x="120" y="3960"/>
                    </a:cubicBezTo>
                    <a:cubicBezTo>
                      <a:pt x="1" y="4246"/>
                      <a:pt x="72" y="4579"/>
                      <a:pt x="310" y="4793"/>
                    </a:cubicBezTo>
                    <a:cubicBezTo>
                      <a:pt x="310" y="4746"/>
                      <a:pt x="322" y="4686"/>
                      <a:pt x="346" y="4638"/>
                    </a:cubicBezTo>
                    <a:cubicBezTo>
                      <a:pt x="620" y="3960"/>
                      <a:pt x="1180" y="3460"/>
                      <a:pt x="1822" y="3448"/>
                    </a:cubicBezTo>
                    <a:cubicBezTo>
                      <a:pt x="2250" y="3211"/>
                      <a:pt x="2747" y="3111"/>
                      <a:pt x="3240" y="3111"/>
                    </a:cubicBezTo>
                    <a:cubicBezTo>
                      <a:pt x="3515" y="3111"/>
                      <a:pt x="3789" y="3142"/>
                      <a:pt x="4049" y="3198"/>
                    </a:cubicBezTo>
                    <a:cubicBezTo>
                      <a:pt x="5490" y="3495"/>
                      <a:pt x="7156" y="4222"/>
                      <a:pt x="8299" y="5127"/>
                    </a:cubicBezTo>
                    <a:cubicBezTo>
                      <a:pt x="8407" y="5198"/>
                      <a:pt x="8442" y="5329"/>
                      <a:pt x="8407" y="5436"/>
                    </a:cubicBezTo>
                    <a:cubicBezTo>
                      <a:pt x="8549" y="5603"/>
                      <a:pt x="8645" y="5829"/>
                      <a:pt x="8633" y="6055"/>
                    </a:cubicBezTo>
                    <a:cubicBezTo>
                      <a:pt x="8954" y="5674"/>
                      <a:pt x="9085" y="5150"/>
                      <a:pt x="8835" y="4496"/>
                    </a:cubicBezTo>
                    <a:cubicBezTo>
                      <a:pt x="8549" y="3746"/>
                      <a:pt x="7811" y="3388"/>
                      <a:pt x="7133" y="3067"/>
                    </a:cubicBezTo>
                    <a:cubicBezTo>
                      <a:pt x="6502" y="2769"/>
                      <a:pt x="5942" y="2329"/>
                      <a:pt x="5513" y="1781"/>
                    </a:cubicBezTo>
                    <a:cubicBezTo>
                      <a:pt x="5359" y="1305"/>
                      <a:pt x="5120" y="864"/>
                      <a:pt x="4811" y="471"/>
                    </a:cubicBezTo>
                    <a:cubicBezTo>
                      <a:pt x="4590" y="181"/>
                      <a:pt x="4238" y="1"/>
                      <a:pt x="3899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7762538" y="370096"/>
                <a:ext cx="275513" cy="125599"/>
              </a:xfrm>
              <a:custGeom>
                <a:rect b="b" l="l" r="r" t="t"/>
                <a:pathLst>
                  <a:path extrusionOk="0" h="3843" w="8430">
                    <a:moveTo>
                      <a:pt x="3007" y="0"/>
                    </a:moveTo>
                    <a:cubicBezTo>
                      <a:pt x="2511" y="0"/>
                      <a:pt x="2016" y="105"/>
                      <a:pt x="1595" y="342"/>
                    </a:cubicBezTo>
                    <a:cubicBezTo>
                      <a:pt x="953" y="354"/>
                      <a:pt x="393" y="854"/>
                      <a:pt x="119" y="1532"/>
                    </a:cubicBezTo>
                    <a:cubicBezTo>
                      <a:pt x="95" y="1580"/>
                      <a:pt x="83" y="1640"/>
                      <a:pt x="71" y="1687"/>
                    </a:cubicBezTo>
                    <a:cubicBezTo>
                      <a:pt x="0" y="2163"/>
                      <a:pt x="393" y="2616"/>
                      <a:pt x="822" y="2759"/>
                    </a:cubicBezTo>
                    <a:cubicBezTo>
                      <a:pt x="964" y="2806"/>
                      <a:pt x="1119" y="2842"/>
                      <a:pt x="1262" y="2890"/>
                    </a:cubicBezTo>
                    <a:cubicBezTo>
                      <a:pt x="1357" y="2925"/>
                      <a:pt x="1453" y="2961"/>
                      <a:pt x="1560" y="2985"/>
                    </a:cubicBezTo>
                    <a:cubicBezTo>
                      <a:pt x="1976" y="3104"/>
                      <a:pt x="2405" y="3211"/>
                      <a:pt x="2834" y="3306"/>
                    </a:cubicBezTo>
                    <a:cubicBezTo>
                      <a:pt x="2965" y="2652"/>
                      <a:pt x="3179" y="2033"/>
                      <a:pt x="3489" y="1449"/>
                    </a:cubicBezTo>
                    <a:cubicBezTo>
                      <a:pt x="3575" y="1282"/>
                      <a:pt x="3761" y="1198"/>
                      <a:pt x="3945" y="1198"/>
                    </a:cubicBezTo>
                    <a:cubicBezTo>
                      <a:pt x="4167" y="1198"/>
                      <a:pt x="4385" y="1321"/>
                      <a:pt x="4417" y="1568"/>
                    </a:cubicBezTo>
                    <a:cubicBezTo>
                      <a:pt x="4512" y="2235"/>
                      <a:pt x="4512" y="2925"/>
                      <a:pt x="4405" y="3592"/>
                    </a:cubicBezTo>
                    <a:cubicBezTo>
                      <a:pt x="5453" y="3747"/>
                      <a:pt x="6501" y="3830"/>
                      <a:pt x="7549" y="3842"/>
                    </a:cubicBezTo>
                    <a:cubicBezTo>
                      <a:pt x="8037" y="3842"/>
                      <a:pt x="8430" y="3437"/>
                      <a:pt x="8406" y="2949"/>
                    </a:cubicBezTo>
                    <a:cubicBezTo>
                      <a:pt x="8418" y="2723"/>
                      <a:pt x="8322" y="2497"/>
                      <a:pt x="8180" y="2330"/>
                    </a:cubicBezTo>
                    <a:cubicBezTo>
                      <a:pt x="8215" y="2223"/>
                      <a:pt x="8180" y="2092"/>
                      <a:pt x="8072" y="2021"/>
                    </a:cubicBezTo>
                    <a:cubicBezTo>
                      <a:pt x="6929" y="1104"/>
                      <a:pt x="5263" y="389"/>
                      <a:pt x="3822" y="92"/>
                    </a:cubicBezTo>
                    <a:cubicBezTo>
                      <a:pt x="3558" y="32"/>
                      <a:pt x="3283" y="0"/>
                      <a:pt x="3007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4" name="Google Shape;1774;p11"/>
              <p:cNvSpPr/>
              <p:nvPr/>
            </p:nvSpPr>
            <p:spPr>
              <a:xfrm>
                <a:off x="7818556" y="409119"/>
                <a:ext cx="91086" cy="284632"/>
              </a:xfrm>
              <a:custGeom>
                <a:rect b="b" l="l" r="r" t="t"/>
                <a:pathLst>
                  <a:path extrusionOk="0" h="8709" w="2787">
                    <a:moveTo>
                      <a:pt x="2225" y="1"/>
                    </a:moveTo>
                    <a:cubicBezTo>
                      <a:pt x="2044" y="1"/>
                      <a:pt x="1861" y="82"/>
                      <a:pt x="1775" y="243"/>
                    </a:cubicBezTo>
                    <a:cubicBezTo>
                      <a:pt x="1465" y="827"/>
                      <a:pt x="1251" y="1458"/>
                      <a:pt x="1120" y="2101"/>
                    </a:cubicBezTo>
                    <a:cubicBezTo>
                      <a:pt x="953" y="2863"/>
                      <a:pt x="846" y="3648"/>
                      <a:pt x="703" y="4387"/>
                    </a:cubicBezTo>
                    <a:cubicBezTo>
                      <a:pt x="560" y="5137"/>
                      <a:pt x="441" y="5899"/>
                      <a:pt x="298" y="6661"/>
                    </a:cubicBezTo>
                    <a:cubicBezTo>
                      <a:pt x="191" y="7280"/>
                      <a:pt x="1" y="7839"/>
                      <a:pt x="358" y="8399"/>
                    </a:cubicBezTo>
                    <a:cubicBezTo>
                      <a:pt x="472" y="8571"/>
                      <a:pt x="699" y="8709"/>
                      <a:pt x="915" y="8709"/>
                    </a:cubicBezTo>
                    <a:cubicBezTo>
                      <a:pt x="1013" y="8709"/>
                      <a:pt x="1109" y="8680"/>
                      <a:pt x="1191" y="8613"/>
                    </a:cubicBezTo>
                    <a:cubicBezTo>
                      <a:pt x="1822" y="8137"/>
                      <a:pt x="1822" y="7542"/>
                      <a:pt x="1953" y="6792"/>
                    </a:cubicBezTo>
                    <a:cubicBezTo>
                      <a:pt x="2072" y="6089"/>
                      <a:pt x="2203" y="5375"/>
                      <a:pt x="2310" y="4660"/>
                    </a:cubicBezTo>
                    <a:cubicBezTo>
                      <a:pt x="2429" y="3922"/>
                      <a:pt x="2596" y="3160"/>
                      <a:pt x="2691" y="2398"/>
                    </a:cubicBezTo>
                    <a:cubicBezTo>
                      <a:pt x="2787" y="1720"/>
                      <a:pt x="2787" y="1041"/>
                      <a:pt x="2703" y="362"/>
                    </a:cubicBezTo>
                    <a:cubicBezTo>
                      <a:pt x="2664" y="121"/>
                      <a:pt x="2446" y="1"/>
                      <a:pt x="2225" y="1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5" name="Google Shape;1775;p11"/>
              <p:cNvSpPr/>
              <p:nvPr/>
            </p:nvSpPr>
            <p:spPr>
              <a:xfrm>
                <a:off x="4985735" y="608613"/>
                <a:ext cx="112853" cy="99910"/>
              </a:xfrm>
              <a:custGeom>
                <a:rect b="b" l="l" r="r" t="t"/>
                <a:pathLst>
                  <a:path extrusionOk="0" h="3057" w="3453">
                    <a:moveTo>
                      <a:pt x="1639" y="0"/>
                    </a:moveTo>
                    <a:cubicBezTo>
                      <a:pt x="1039" y="0"/>
                      <a:pt x="645" y="689"/>
                      <a:pt x="393" y="1426"/>
                    </a:cubicBezTo>
                    <a:cubicBezTo>
                      <a:pt x="167" y="1938"/>
                      <a:pt x="36" y="2485"/>
                      <a:pt x="0" y="3057"/>
                    </a:cubicBezTo>
                    <a:cubicBezTo>
                      <a:pt x="12" y="3033"/>
                      <a:pt x="36" y="3009"/>
                      <a:pt x="48" y="2997"/>
                    </a:cubicBezTo>
                    <a:cubicBezTo>
                      <a:pt x="71" y="2926"/>
                      <a:pt x="119" y="2878"/>
                      <a:pt x="179" y="2843"/>
                    </a:cubicBezTo>
                    <a:cubicBezTo>
                      <a:pt x="687" y="2593"/>
                      <a:pt x="1238" y="2466"/>
                      <a:pt x="1794" y="2466"/>
                    </a:cubicBezTo>
                    <a:cubicBezTo>
                      <a:pt x="1954" y="2466"/>
                      <a:pt x="2114" y="2476"/>
                      <a:pt x="2274" y="2497"/>
                    </a:cubicBezTo>
                    <a:cubicBezTo>
                      <a:pt x="2643" y="2557"/>
                      <a:pt x="3167" y="2700"/>
                      <a:pt x="3453" y="3009"/>
                    </a:cubicBezTo>
                    <a:cubicBezTo>
                      <a:pt x="3429" y="2521"/>
                      <a:pt x="3334" y="2045"/>
                      <a:pt x="3155" y="1581"/>
                    </a:cubicBezTo>
                    <a:cubicBezTo>
                      <a:pt x="2953" y="1057"/>
                      <a:pt x="2619" y="390"/>
                      <a:pt x="2084" y="116"/>
                    </a:cubicBezTo>
                    <a:cubicBezTo>
                      <a:pt x="1924" y="36"/>
                      <a:pt x="1776" y="0"/>
                      <a:pt x="1639" y="0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4981813" y="688816"/>
                <a:ext cx="125337" cy="61737"/>
              </a:xfrm>
              <a:custGeom>
                <a:rect b="b" l="l" r="r" t="t"/>
                <a:pathLst>
                  <a:path extrusionOk="0" h="1889" w="3835">
                    <a:moveTo>
                      <a:pt x="1932" y="1"/>
                    </a:moveTo>
                    <a:cubicBezTo>
                      <a:pt x="1370" y="1"/>
                      <a:pt x="812" y="134"/>
                      <a:pt x="299" y="377"/>
                    </a:cubicBezTo>
                    <a:cubicBezTo>
                      <a:pt x="239" y="412"/>
                      <a:pt x="191" y="472"/>
                      <a:pt x="168" y="532"/>
                    </a:cubicBezTo>
                    <a:cubicBezTo>
                      <a:pt x="156" y="555"/>
                      <a:pt x="132" y="567"/>
                      <a:pt x="120" y="591"/>
                    </a:cubicBezTo>
                    <a:cubicBezTo>
                      <a:pt x="13" y="746"/>
                      <a:pt x="1" y="948"/>
                      <a:pt x="108" y="1115"/>
                    </a:cubicBezTo>
                    <a:cubicBezTo>
                      <a:pt x="358" y="1484"/>
                      <a:pt x="834" y="1686"/>
                      <a:pt x="1323" y="1794"/>
                    </a:cubicBezTo>
                    <a:cubicBezTo>
                      <a:pt x="1370" y="1389"/>
                      <a:pt x="1442" y="984"/>
                      <a:pt x="1537" y="591"/>
                    </a:cubicBezTo>
                    <a:cubicBezTo>
                      <a:pt x="1579" y="453"/>
                      <a:pt x="1706" y="381"/>
                      <a:pt x="1831" y="381"/>
                    </a:cubicBezTo>
                    <a:cubicBezTo>
                      <a:pt x="1953" y="381"/>
                      <a:pt x="2073" y="450"/>
                      <a:pt x="2108" y="591"/>
                    </a:cubicBezTo>
                    <a:cubicBezTo>
                      <a:pt x="2204" y="1020"/>
                      <a:pt x="2251" y="1448"/>
                      <a:pt x="2251" y="1889"/>
                    </a:cubicBezTo>
                    <a:lnTo>
                      <a:pt x="2287" y="1889"/>
                    </a:lnTo>
                    <a:cubicBezTo>
                      <a:pt x="2811" y="1889"/>
                      <a:pt x="3835" y="1829"/>
                      <a:pt x="3835" y="1103"/>
                    </a:cubicBezTo>
                    <a:cubicBezTo>
                      <a:pt x="3835" y="889"/>
                      <a:pt x="3740" y="686"/>
                      <a:pt x="3585" y="532"/>
                    </a:cubicBezTo>
                    <a:cubicBezTo>
                      <a:pt x="3287" y="234"/>
                      <a:pt x="2763" y="79"/>
                      <a:pt x="2394" y="31"/>
                    </a:cubicBezTo>
                    <a:cubicBezTo>
                      <a:pt x="2240" y="11"/>
                      <a:pt x="2086" y="1"/>
                      <a:pt x="1932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5014888" y="701497"/>
                <a:ext cx="42455" cy="127331"/>
              </a:xfrm>
              <a:custGeom>
                <a:rect b="b" l="l" r="r" t="t"/>
                <a:pathLst>
                  <a:path extrusionOk="0" h="3896" w="1299">
                    <a:moveTo>
                      <a:pt x="823" y="1"/>
                    </a:moveTo>
                    <a:cubicBezTo>
                      <a:pt x="697" y="1"/>
                      <a:pt x="567" y="75"/>
                      <a:pt x="525" y="215"/>
                    </a:cubicBezTo>
                    <a:cubicBezTo>
                      <a:pt x="418" y="608"/>
                      <a:pt x="346" y="1001"/>
                      <a:pt x="311" y="1406"/>
                    </a:cubicBezTo>
                    <a:cubicBezTo>
                      <a:pt x="287" y="1608"/>
                      <a:pt x="275" y="1810"/>
                      <a:pt x="251" y="2013"/>
                    </a:cubicBezTo>
                    <a:cubicBezTo>
                      <a:pt x="203" y="2537"/>
                      <a:pt x="1" y="3275"/>
                      <a:pt x="334" y="3727"/>
                    </a:cubicBezTo>
                    <a:cubicBezTo>
                      <a:pt x="396" y="3837"/>
                      <a:pt x="513" y="3896"/>
                      <a:pt x="634" y="3896"/>
                    </a:cubicBezTo>
                    <a:cubicBezTo>
                      <a:pt x="722" y="3896"/>
                      <a:pt x="812" y="3864"/>
                      <a:pt x="882" y="3799"/>
                    </a:cubicBezTo>
                    <a:cubicBezTo>
                      <a:pt x="1299" y="3394"/>
                      <a:pt x="1215" y="2656"/>
                      <a:pt x="1227" y="2108"/>
                    </a:cubicBezTo>
                    <a:cubicBezTo>
                      <a:pt x="1239" y="1906"/>
                      <a:pt x="1239" y="1703"/>
                      <a:pt x="1239" y="1501"/>
                    </a:cubicBezTo>
                    <a:cubicBezTo>
                      <a:pt x="1239" y="1072"/>
                      <a:pt x="1192" y="632"/>
                      <a:pt x="1096" y="215"/>
                    </a:cubicBezTo>
                    <a:cubicBezTo>
                      <a:pt x="1061" y="69"/>
                      <a:pt x="944" y="1"/>
                      <a:pt x="823" y="1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8" name="Google Shape;1778;p11"/>
              <p:cNvSpPr/>
              <p:nvPr/>
            </p:nvSpPr>
            <p:spPr>
              <a:xfrm>
                <a:off x="5524670" y="320550"/>
                <a:ext cx="49449" cy="48272"/>
              </a:xfrm>
              <a:custGeom>
                <a:rect b="b" l="l" r="r" t="t"/>
                <a:pathLst>
                  <a:path extrusionOk="0" h="1477" w="1513">
                    <a:moveTo>
                      <a:pt x="667" y="0"/>
                    </a:moveTo>
                    <a:cubicBezTo>
                      <a:pt x="548" y="0"/>
                      <a:pt x="429" y="24"/>
                      <a:pt x="334" y="84"/>
                    </a:cubicBezTo>
                    <a:lnTo>
                      <a:pt x="203" y="191"/>
                    </a:lnTo>
                    <a:cubicBezTo>
                      <a:pt x="131" y="251"/>
                      <a:pt x="84" y="322"/>
                      <a:pt x="60" y="405"/>
                    </a:cubicBezTo>
                    <a:cubicBezTo>
                      <a:pt x="24" y="477"/>
                      <a:pt x="0" y="572"/>
                      <a:pt x="0" y="655"/>
                    </a:cubicBezTo>
                    <a:cubicBezTo>
                      <a:pt x="12" y="834"/>
                      <a:pt x="84" y="1001"/>
                      <a:pt x="203" y="1132"/>
                    </a:cubicBezTo>
                    <a:lnTo>
                      <a:pt x="322" y="1274"/>
                    </a:lnTo>
                    <a:lnTo>
                      <a:pt x="334" y="1274"/>
                    </a:lnTo>
                    <a:cubicBezTo>
                      <a:pt x="417" y="1358"/>
                      <a:pt x="512" y="1417"/>
                      <a:pt x="631" y="1453"/>
                    </a:cubicBezTo>
                    <a:lnTo>
                      <a:pt x="810" y="1477"/>
                    </a:lnTo>
                    <a:cubicBezTo>
                      <a:pt x="929" y="1477"/>
                      <a:pt x="1048" y="1441"/>
                      <a:pt x="1155" y="1382"/>
                    </a:cubicBezTo>
                    <a:lnTo>
                      <a:pt x="1286" y="1274"/>
                    </a:lnTo>
                    <a:cubicBezTo>
                      <a:pt x="1357" y="1215"/>
                      <a:pt x="1405" y="1143"/>
                      <a:pt x="1441" y="1060"/>
                    </a:cubicBezTo>
                    <a:cubicBezTo>
                      <a:pt x="1512" y="893"/>
                      <a:pt x="1512" y="703"/>
                      <a:pt x="1441" y="536"/>
                    </a:cubicBezTo>
                    <a:cubicBezTo>
                      <a:pt x="1405" y="441"/>
                      <a:pt x="1357" y="370"/>
                      <a:pt x="1286" y="310"/>
                    </a:cubicBezTo>
                    <a:lnTo>
                      <a:pt x="1143" y="191"/>
                    </a:lnTo>
                    <a:cubicBezTo>
                      <a:pt x="1060" y="108"/>
                      <a:pt x="953" y="48"/>
                      <a:pt x="846" y="24"/>
                    </a:cubicBezTo>
                    <a:lnTo>
                      <a:pt x="667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9" name="Google Shape;1779;p11"/>
              <p:cNvSpPr/>
              <p:nvPr/>
            </p:nvSpPr>
            <p:spPr>
              <a:xfrm>
                <a:off x="5992389" y="-48338"/>
                <a:ext cx="521057" cy="231882"/>
              </a:xfrm>
              <a:custGeom>
                <a:rect b="b" l="l" r="r" t="t"/>
                <a:pathLst>
                  <a:path extrusionOk="0" h="7095" w="15943">
                    <a:moveTo>
                      <a:pt x="8334" y="1"/>
                    </a:moveTo>
                    <a:cubicBezTo>
                      <a:pt x="7369" y="1"/>
                      <a:pt x="6533" y="623"/>
                      <a:pt x="6025" y="1429"/>
                    </a:cubicBezTo>
                    <a:cubicBezTo>
                      <a:pt x="5942" y="1572"/>
                      <a:pt x="5858" y="1727"/>
                      <a:pt x="5787" y="1893"/>
                    </a:cubicBezTo>
                    <a:cubicBezTo>
                      <a:pt x="5561" y="2132"/>
                      <a:pt x="5370" y="2405"/>
                      <a:pt x="5227" y="2715"/>
                    </a:cubicBezTo>
                    <a:cubicBezTo>
                      <a:pt x="5215" y="2751"/>
                      <a:pt x="5204" y="2786"/>
                      <a:pt x="5180" y="2834"/>
                    </a:cubicBezTo>
                    <a:cubicBezTo>
                      <a:pt x="5049" y="2751"/>
                      <a:pt x="4918" y="2679"/>
                      <a:pt x="4775" y="2632"/>
                    </a:cubicBezTo>
                    <a:cubicBezTo>
                      <a:pt x="4536" y="2542"/>
                      <a:pt x="4291" y="2500"/>
                      <a:pt x="4050" y="2500"/>
                    </a:cubicBezTo>
                    <a:cubicBezTo>
                      <a:pt x="3200" y="2500"/>
                      <a:pt x="2402" y="3028"/>
                      <a:pt x="2096" y="3882"/>
                    </a:cubicBezTo>
                    <a:cubicBezTo>
                      <a:pt x="2048" y="3989"/>
                      <a:pt x="2013" y="4108"/>
                      <a:pt x="2001" y="4227"/>
                    </a:cubicBezTo>
                    <a:cubicBezTo>
                      <a:pt x="1866" y="4198"/>
                      <a:pt x="1728" y="4184"/>
                      <a:pt x="1590" y="4184"/>
                    </a:cubicBezTo>
                    <a:cubicBezTo>
                      <a:pt x="1327" y="4184"/>
                      <a:pt x="1064" y="4237"/>
                      <a:pt x="822" y="4346"/>
                    </a:cubicBezTo>
                    <a:cubicBezTo>
                      <a:pt x="548" y="4429"/>
                      <a:pt x="310" y="4608"/>
                      <a:pt x="167" y="4858"/>
                    </a:cubicBezTo>
                    <a:cubicBezTo>
                      <a:pt x="0" y="5180"/>
                      <a:pt x="0" y="5572"/>
                      <a:pt x="179" y="5894"/>
                    </a:cubicBezTo>
                    <a:cubicBezTo>
                      <a:pt x="393" y="6311"/>
                      <a:pt x="751" y="6632"/>
                      <a:pt x="1191" y="6787"/>
                    </a:cubicBezTo>
                    <a:cubicBezTo>
                      <a:pt x="1345" y="6847"/>
                      <a:pt x="1507" y="6877"/>
                      <a:pt x="1669" y="6877"/>
                    </a:cubicBezTo>
                    <a:cubicBezTo>
                      <a:pt x="1796" y="6877"/>
                      <a:pt x="1923" y="6859"/>
                      <a:pt x="2048" y="6823"/>
                    </a:cubicBezTo>
                    <a:cubicBezTo>
                      <a:pt x="4108" y="6930"/>
                      <a:pt x="6180" y="7013"/>
                      <a:pt x="8252" y="7061"/>
                    </a:cubicBezTo>
                    <a:cubicBezTo>
                      <a:pt x="9026" y="7078"/>
                      <a:pt x="9801" y="7094"/>
                      <a:pt x="10579" y="7094"/>
                    </a:cubicBezTo>
                    <a:cubicBezTo>
                      <a:pt x="10902" y="7094"/>
                      <a:pt x="11225" y="7092"/>
                      <a:pt x="11550" y="7085"/>
                    </a:cubicBezTo>
                    <a:cubicBezTo>
                      <a:pt x="11606" y="7084"/>
                      <a:pt x="11664" y="7083"/>
                      <a:pt x="11722" y="7083"/>
                    </a:cubicBezTo>
                    <a:cubicBezTo>
                      <a:pt x="11996" y="7083"/>
                      <a:pt x="12282" y="7091"/>
                      <a:pt x="12572" y="7091"/>
                    </a:cubicBezTo>
                    <a:cubicBezTo>
                      <a:pt x="13161" y="7091"/>
                      <a:pt x="13763" y="7061"/>
                      <a:pt x="14300" y="6882"/>
                    </a:cubicBezTo>
                    <a:cubicBezTo>
                      <a:pt x="14331" y="6884"/>
                      <a:pt x="14362" y="6885"/>
                      <a:pt x="14393" y="6885"/>
                    </a:cubicBezTo>
                    <a:cubicBezTo>
                      <a:pt x="14869" y="6885"/>
                      <a:pt x="15303" y="6629"/>
                      <a:pt x="15526" y="6204"/>
                    </a:cubicBezTo>
                    <a:cubicBezTo>
                      <a:pt x="15943" y="5418"/>
                      <a:pt x="15348" y="4656"/>
                      <a:pt x="14586" y="4465"/>
                    </a:cubicBezTo>
                    <a:cubicBezTo>
                      <a:pt x="14478" y="4429"/>
                      <a:pt x="14383" y="4418"/>
                      <a:pt x="14288" y="4406"/>
                    </a:cubicBezTo>
                    <a:cubicBezTo>
                      <a:pt x="14160" y="4380"/>
                      <a:pt x="14036" y="4368"/>
                      <a:pt x="13914" y="4368"/>
                    </a:cubicBezTo>
                    <a:cubicBezTo>
                      <a:pt x="13807" y="4368"/>
                      <a:pt x="13702" y="4377"/>
                      <a:pt x="13597" y="4394"/>
                    </a:cubicBezTo>
                    <a:cubicBezTo>
                      <a:pt x="13574" y="4334"/>
                      <a:pt x="13562" y="4287"/>
                      <a:pt x="13550" y="4227"/>
                    </a:cubicBezTo>
                    <a:cubicBezTo>
                      <a:pt x="13490" y="3679"/>
                      <a:pt x="13181" y="3179"/>
                      <a:pt x="12704" y="2882"/>
                    </a:cubicBezTo>
                    <a:cubicBezTo>
                      <a:pt x="12449" y="2726"/>
                      <a:pt x="12135" y="2655"/>
                      <a:pt x="11812" y="2655"/>
                    </a:cubicBezTo>
                    <a:cubicBezTo>
                      <a:pt x="11518" y="2655"/>
                      <a:pt x="11215" y="2714"/>
                      <a:pt x="10942" y="2822"/>
                    </a:cubicBezTo>
                    <a:cubicBezTo>
                      <a:pt x="10942" y="2775"/>
                      <a:pt x="10930" y="2715"/>
                      <a:pt x="10919" y="2667"/>
                    </a:cubicBezTo>
                    <a:cubicBezTo>
                      <a:pt x="10883" y="2120"/>
                      <a:pt x="10657" y="1596"/>
                      <a:pt x="10287" y="1191"/>
                    </a:cubicBezTo>
                    <a:cubicBezTo>
                      <a:pt x="9918" y="560"/>
                      <a:pt x="9347" y="84"/>
                      <a:pt x="8561" y="12"/>
                    </a:cubicBezTo>
                    <a:cubicBezTo>
                      <a:pt x="8485" y="5"/>
                      <a:pt x="8409" y="1"/>
                      <a:pt x="8334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6613029" y="-46409"/>
                <a:ext cx="49089" cy="48697"/>
              </a:xfrm>
              <a:custGeom>
                <a:rect b="b" l="l" r="r" t="t"/>
                <a:pathLst>
                  <a:path extrusionOk="0" h="1490" w="1502">
                    <a:moveTo>
                      <a:pt x="668" y="1"/>
                    </a:moveTo>
                    <a:cubicBezTo>
                      <a:pt x="549" y="1"/>
                      <a:pt x="441" y="37"/>
                      <a:pt x="334" y="96"/>
                    </a:cubicBezTo>
                    <a:lnTo>
                      <a:pt x="203" y="203"/>
                    </a:lnTo>
                    <a:cubicBezTo>
                      <a:pt x="144" y="251"/>
                      <a:pt x="96" y="334"/>
                      <a:pt x="60" y="406"/>
                    </a:cubicBezTo>
                    <a:cubicBezTo>
                      <a:pt x="25" y="489"/>
                      <a:pt x="1" y="572"/>
                      <a:pt x="13" y="668"/>
                    </a:cubicBezTo>
                    <a:cubicBezTo>
                      <a:pt x="1" y="751"/>
                      <a:pt x="25" y="846"/>
                      <a:pt x="60" y="918"/>
                    </a:cubicBezTo>
                    <a:cubicBezTo>
                      <a:pt x="96" y="1001"/>
                      <a:pt x="144" y="1072"/>
                      <a:pt x="203" y="1132"/>
                    </a:cubicBezTo>
                    <a:lnTo>
                      <a:pt x="322" y="1287"/>
                    </a:lnTo>
                    <a:lnTo>
                      <a:pt x="334" y="1287"/>
                    </a:lnTo>
                    <a:cubicBezTo>
                      <a:pt x="418" y="1370"/>
                      <a:pt x="513" y="1430"/>
                      <a:pt x="632" y="1465"/>
                    </a:cubicBezTo>
                    <a:lnTo>
                      <a:pt x="811" y="1489"/>
                    </a:lnTo>
                    <a:cubicBezTo>
                      <a:pt x="930" y="1489"/>
                      <a:pt x="1049" y="1453"/>
                      <a:pt x="1156" y="1394"/>
                    </a:cubicBezTo>
                    <a:lnTo>
                      <a:pt x="1299" y="1287"/>
                    </a:lnTo>
                    <a:cubicBezTo>
                      <a:pt x="1358" y="1227"/>
                      <a:pt x="1418" y="1156"/>
                      <a:pt x="1442" y="1061"/>
                    </a:cubicBezTo>
                    <a:cubicBezTo>
                      <a:pt x="1489" y="989"/>
                      <a:pt x="1501" y="894"/>
                      <a:pt x="1501" y="799"/>
                    </a:cubicBezTo>
                    <a:cubicBezTo>
                      <a:pt x="1501" y="715"/>
                      <a:pt x="1489" y="620"/>
                      <a:pt x="1442" y="537"/>
                    </a:cubicBezTo>
                    <a:cubicBezTo>
                      <a:pt x="1418" y="453"/>
                      <a:pt x="1358" y="382"/>
                      <a:pt x="1299" y="322"/>
                    </a:cubicBezTo>
                    <a:lnTo>
                      <a:pt x="1144" y="203"/>
                    </a:lnTo>
                    <a:cubicBezTo>
                      <a:pt x="1061" y="120"/>
                      <a:pt x="953" y="60"/>
                      <a:pt x="846" y="25"/>
                    </a:cubicBezTo>
                    <a:lnTo>
                      <a:pt x="668" y="1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1" name="Google Shape;1781;p11"/>
              <p:cNvSpPr/>
              <p:nvPr/>
            </p:nvSpPr>
            <p:spPr>
              <a:xfrm>
                <a:off x="5744133" y="169557"/>
                <a:ext cx="55266" cy="58109"/>
              </a:xfrm>
              <a:custGeom>
                <a:rect b="b" l="l" r="r" t="t"/>
                <a:pathLst>
                  <a:path extrusionOk="0" h="1778" w="1691">
                    <a:moveTo>
                      <a:pt x="846" y="1"/>
                    </a:moveTo>
                    <a:cubicBezTo>
                      <a:pt x="738" y="1"/>
                      <a:pt x="631" y="25"/>
                      <a:pt x="536" y="72"/>
                    </a:cubicBezTo>
                    <a:cubicBezTo>
                      <a:pt x="465" y="96"/>
                      <a:pt x="405" y="132"/>
                      <a:pt x="357" y="179"/>
                    </a:cubicBezTo>
                    <a:cubicBezTo>
                      <a:pt x="262" y="239"/>
                      <a:pt x="191" y="310"/>
                      <a:pt x="143" y="406"/>
                    </a:cubicBezTo>
                    <a:lnTo>
                      <a:pt x="60" y="596"/>
                    </a:lnTo>
                    <a:cubicBezTo>
                      <a:pt x="60" y="608"/>
                      <a:pt x="48" y="632"/>
                      <a:pt x="48" y="644"/>
                    </a:cubicBezTo>
                    <a:cubicBezTo>
                      <a:pt x="36" y="680"/>
                      <a:pt x="24" y="727"/>
                      <a:pt x="24" y="775"/>
                    </a:cubicBezTo>
                    <a:cubicBezTo>
                      <a:pt x="0" y="894"/>
                      <a:pt x="0" y="1001"/>
                      <a:pt x="36" y="1120"/>
                    </a:cubicBezTo>
                    <a:lnTo>
                      <a:pt x="36" y="1144"/>
                    </a:lnTo>
                    <a:cubicBezTo>
                      <a:pt x="48" y="1144"/>
                      <a:pt x="48" y="1156"/>
                      <a:pt x="48" y="1168"/>
                    </a:cubicBezTo>
                    <a:lnTo>
                      <a:pt x="60" y="1180"/>
                    </a:lnTo>
                    <a:cubicBezTo>
                      <a:pt x="119" y="1382"/>
                      <a:pt x="262" y="1549"/>
                      <a:pt x="441" y="1668"/>
                    </a:cubicBezTo>
                    <a:lnTo>
                      <a:pt x="631" y="1751"/>
                    </a:lnTo>
                    <a:lnTo>
                      <a:pt x="846" y="1775"/>
                    </a:lnTo>
                    <a:cubicBezTo>
                      <a:pt x="865" y="1777"/>
                      <a:pt x="885" y="1778"/>
                      <a:pt x="904" y="1778"/>
                    </a:cubicBezTo>
                    <a:cubicBezTo>
                      <a:pt x="1000" y="1778"/>
                      <a:pt x="1088" y="1753"/>
                      <a:pt x="1167" y="1703"/>
                    </a:cubicBezTo>
                    <a:cubicBezTo>
                      <a:pt x="1239" y="1692"/>
                      <a:pt x="1298" y="1656"/>
                      <a:pt x="1346" y="1596"/>
                    </a:cubicBezTo>
                    <a:cubicBezTo>
                      <a:pt x="1441" y="1549"/>
                      <a:pt x="1512" y="1465"/>
                      <a:pt x="1560" y="1370"/>
                    </a:cubicBezTo>
                    <a:lnTo>
                      <a:pt x="1643" y="1180"/>
                    </a:lnTo>
                    <a:cubicBezTo>
                      <a:pt x="1643" y="1156"/>
                      <a:pt x="1643" y="1144"/>
                      <a:pt x="1655" y="1132"/>
                    </a:cubicBezTo>
                    <a:lnTo>
                      <a:pt x="1655" y="1120"/>
                    </a:lnTo>
                    <a:cubicBezTo>
                      <a:pt x="1691" y="1013"/>
                      <a:pt x="1691" y="894"/>
                      <a:pt x="1667" y="787"/>
                    </a:cubicBezTo>
                    <a:cubicBezTo>
                      <a:pt x="1667" y="727"/>
                      <a:pt x="1655" y="680"/>
                      <a:pt x="1643" y="632"/>
                    </a:cubicBezTo>
                    <a:lnTo>
                      <a:pt x="1631" y="596"/>
                    </a:lnTo>
                    <a:cubicBezTo>
                      <a:pt x="1560" y="394"/>
                      <a:pt x="1429" y="227"/>
                      <a:pt x="1250" y="120"/>
                    </a:cubicBezTo>
                    <a:lnTo>
                      <a:pt x="1060" y="37"/>
                    </a:lnTo>
                    <a:lnTo>
                      <a:pt x="846" y="1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2" name="Google Shape;1782;p11"/>
              <p:cNvSpPr/>
              <p:nvPr/>
            </p:nvSpPr>
            <p:spPr>
              <a:xfrm>
                <a:off x="4655740" y="245445"/>
                <a:ext cx="521449" cy="231752"/>
              </a:xfrm>
              <a:custGeom>
                <a:rect b="b" l="l" r="r" t="t"/>
                <a:pathLst>
                  <a:path extrusionOk="0" h="7091" w="15955">
                    <a:moveTo>
                      <a:pt x="8343" y="1"/>
                    </a:moveTo>
                    <a:cubicBezTo>
                      <a:pt x="7369" y="1"/>
                      <a:pt x="6534" y="623"/>
                      <a:pt x="6037" y="1429"/>
                    </a:cubicBezTo>
                    <a:cubicBezTo>
                      <a:pt x="5942" y="1572"/>
                      <a:pt x="5870" y="1727"/>
                      <a:pt x="5799" y="1894"/>
                    </a:cubicBezTo>
                    <a:cubicBezTo>
                      <a:pt x="5573" y="2132"/>
                      <a:pt x="5382" y="2406"/>
                      <a:pt x="5239" y="2715"/>
                    </a:cubicBezTo>
                    <a:cubicBezTo>
                      <a:pt x="5227" y="2751"/>
                      <a:pt x="5204" y="2787"/>
                      <a:pt x="5192" y="2822"/>
                    </a:cubicBezTo>
                    <a:cubicBezTo>
                      <a:pt x="5061" y="2751"/>
                      <a:pt x="4930" y="2691"/>
                      <a:pt x="4787" y="2632"/>
                    </a:cubicBezTo>
                    <a:cubicBezTo>
                      <a:pt x="4548" y="2543"/>
                      <a:pt x="4302" y="2500"/>
                      <a:pt x="4061" y="2500"/>
                    </a:cubicBezTo>
                    <a:cubicBezTo>
                      <a:pt x="3207" y="2500"/>
                      <a:pt x="2402" y="3028"/>
                      <a:pt x="2096" y="3882"/>
                    </a:cubicBezTo>
                    <a:cubicBezTo>
                      <a:pt x="2060" y="3989"/>
                      <a:pt x="2025" y="4108"/>
                      <a:pt x="2001" y="4227"/>
                    </a:cubicBezTo>
                    <a:cubicBezTo>
                      <a:pt x="1866" y="4199"/>
                      <a:pt x="1729" y="4184"/>
                      <a:pt x="1593" y="4184"/>
                    </a:cubicBezTo>
                    <a:cubicBezTo>
                      <a:pt x="1334" y="4184"/>
                      <a:pt x="1076" y="4237"/>
                      <a:pt x="834" y="4346"/>
                    </a:cubicBezTo>
                    <a:cubicBezTo>
                      <a:pt x="560" y="4430"/>
                      <a:pt x="322" y="4608"/>
                      <a:pt x="167" y="4858"/>
                    </a:cubicBezTo>
                    <a:cubicBezTo>
                      <a:pt x="1" y="5180"/>
                      <a:pt x="12" y="5573"/>
                      <a:pt x="191" y="5894"/>
                    </a:cubicBezTo>
                    <a:cubicBezTo>
                      <a:pt x="405" y="6311"/>
                      <a:pt x="763" y="6632"/>
                      <a:pt x="1203" y="6787"/>
                    </a:cubicBezTo>
                    <a:cubicBezTo>
                      <a:pt x="1349" y="6844"/>
                      <a:pt x="1501" y="6871"/>
                      <a:pt x="1653" y="6871"/>
                    </a:cubicBezTo>
                    <a:cubicBezTo>
                      <a:pt x="1786" y="6871"/>
                      <a:pt x="1920" y="6850"/>
                      <a:pt x="2048" y="6811"/>
                    </a:cubicBezTo>
                    <a:cubicBezTo>
                      <a:pt x="4120" y="6930"/>
                      <a:pt x="6180" y="7013"/>
                      <a:pt x="8252" y="7061"/>
                    </a:cubicBezTo>
                    <a:cubicBezTo>
                      <a:pt x="9062" y="7078"/>
                      <a:pt x="9866" y="7089"/>
                      <a:pt x="10669" y="7089"/>
                    </a:cubicBezTo>
                    <a:cubicBezTo>
                      <a:pt x="10963" y="7089"/>
                      <a:pt x="11256" y="7088"/>
                      <a:pt x="11550" y="7085"/>
                    </a:cubicBezTo>
                    <a:cubicBezTo>
                      <a:pt x="11607" y="7084"/>
                      <a:pt x="11665" y="7084"/>
                      <a:pt x="11724" y="7084"/>
                    </a:cubicBezTo>
                    <a:cubicBezTo>
                      <a:pt x="12001" y="7084"/>
                      <a:pt x="12290" y="7091"/>
                      <a:pt x="12581" y="7091"/>
                    </a:cubicBezTo>
                    <a:cubicBezTo>
                      <a:pt x="13173" y="7091"/>
                      <a:pt x="13775" y="7061"/>
                      <a:pt x="14312" y="6882"/>
                    </a:cubicBezTo>
                    <a:cubicBezTo>
                      <a:pt x="14342" y="6885"/>
                      <a:pt x="14372" y="6886"/>
                      <a:pt x="14403" y="6886"/>
                    </a:cubicBezTo>
                    <a:cubicBezTo>
                      <a:pt x="14870" y="6886"/>
                      <a:pt x="15314" y="6629"/>
                      <a:pt x="15538" y="6204"/>
                    </a:cubicBezTo>
                    <a:cubicBezTo>
                      <a:pt x="15955" y="5418"/>
                      <a:pt x="15348" y="4656"/>
                      <a:pt x="14586" y="4454"/>
                    </a:cubicBezTo>
                    <a:cubicBezTo>
                      <a:pt x="14490" y="4430"/>
                      <a:pt x="14395" y="4418"/>
                      <a:pt x="14288" y="4406"/>
                    </a:cubicBezTo>
                    <a:cubicBezTo>
                      <a:pt x="14167" y="4380"/>
                      <a:pt x="14042" y="4369"/>
                      <a:pt x="13918" y="4369"/>
                    </a:cubicBezTo>
                    <a:cubicBezTo>
                      <a:pt x="13810" y="4369"/>
                      <a:pt x="13702" y="4377"/>
                      <a:pt x="13597" y="4394"/>
                    </a:cubicBezTo>
                    <a:cubicBezTo>
                      <a:pt x="13586" y="4334"/>
                      <a:pt x="13574" y="4287"/>
                      <a:pt x="13550" y="4227"/>
                    </a:cubicBezTo>
                    <a:cubicBezTo>
                      <a:pt x="13502" y="3680"/>
                      <a:pt x="13193" y="3180"/>
                      <a:pt x="12716" y="2882"/>
                    </a:cubicBezTo>
                    <a:cubicBezTo>
                      <a:pt x="12458" y="2724"/>
                      <a:pt x="12140" y="2654"/>
                      <a:pt x="11812" y="2654"/>
                    </a:cubicBezTo>
                    <a:cubicBezTo>
                      <a:pt x="11521" y="2654"/>
                      <a:pt x="11223" y="2710"/>
                      <a:pt x="10954" y="2810"/>
                    </a:cubicBezTo>
                    <a:cubicBezTo>
                      <a:pt x="10942" y="2763"/>
                      <a:pt x="10942" y="2715"/>
                      <a:pt x="10930" y="2668"/>
                    </a:cubicBezTo>
                    <a:cubicBezTo>
                      <a:pt x="10895" y="2120"/>
                      <a:pt x="10669" y="1596"/>
                      <a:pt x="10288" y="1191"/>
                    </a:cubicBezTo>
                    <a:cubicBezTo>
                      <a:pt x="9930" y="560"/>
                      <a:pt x="9359" y="84"/>
                      <a:pt x="8573" y="12"/>
                    </a:cubicBezTo>
                    <a:cubicBezTo>
                      <a:pt x="8496" y="5"/>
                      <a:pt x="8419" y="1"/>
                      <a:pt x="8343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4742904" y="672606"/>
                <a:ext cx="55299" cy="58109"/>
              </a:xfrm>
              <a:custGeom>
                <a:rect b="b" l="l" r="r" t="t"/>
                <a:pathLst>
                  <a:path extrusionOk="0" h="1778" w="1692">
                    <a:moveTo>
                      <a:pt x="792" y="1"/>
                    </a:moveTo>
                    <a:cubicBezTo>
                      <a:pt x="703" y="1"/>
                      <a:pt x="614" y="25"/>
                      <a:pt x="524" y="75"/>
                    </a:cubicBezTo>
                    <a:cubicBezTo>
                      <a:pt x="465" y="87"/>
                      <a:pt x="405" y="123"/>
                      <a:pt x="346" y="170"/>
                    </a:cubicBezTo>
                    <a:cubicBezTo>
                      <a:pt x="262" y="230"/>
                      <a:pt x="191" y="313"/>
                      <a:pt x="143" y="408"/>
                    </a:cubicBezTo>
                    <a:lnTo>
                      <a:pt x="60" y="599"/>
                    </a:lnTo>
                    <a:lnTo>
                      <a:pt x="48" y="635"/>
                    </a:lnTo>
                    <a:cubicBezTo>
                      <a:pt x="36" y="682"/>
                      <a:pt x="24" y="730"/>
                      <a:pt x="24" y="778"/>
                    </a:cubicBezTo>
                    <a:cubicBezTo>
                      <a:pt x="1" y="885"/>
                      <a:pt x="1" y="1004"/>
                      <a:pt x="36" y="1111"/>
                    </a:cubicBezTo>
                    <a:lnTo>
                      <a:pt x="36" y="1135"/>
                    </a:lnTo>
                    <a:cubicBezTo>
                      <a:pt x="48" y="1147"/>
                      <a:pt x="48" y="1159"/>
                      <a:pt x="48" y="1170"/>
                    </a:cubicBezTo>
                    <a:lnTo>
                      <a:pt x="60" y="1170"/>
                    </a:lnTo>
                    <a:cubicBezTo>
                      <a:pt x="120" y="1373"/>
                      <a:pt x="262" y="1551"/>
                      <a:pt x="441" y="1659"/>
                    </a:cubicBezTo>
                    <a:lnTo>
                      <a:pt x="632" y="1742"/>
                    </a:lnTo>
                    <a:lnTo>
                      <a:pt x="846" y="1778"/>
                    </a:lnTo>
                    <a:cubicBezTo>
                      <a:pt x="965" y="1778"/>
                      <a:pt x="1072" y="1754"/>
                      <a:pt x="1167" y="1706"/>
                    </a:cubicBezTo>
                    <a:cubicBezTo>
                      <a:pt x="1239" y="1682"/>
                      <a:pt x="1298" y="1647"/>
                      <a:pt x="1346" y="1599"/>
                    </a:cubicBezTo>
                    <a:cubicBezTo>
                      <a:pt x="1441" y="1540"/>
                      <a:pt x="1513" y="1456"/>
                      <a:pt x="1560" y="1373"/>
                    </a:cubicBezTo>
                    <a:lnTo>
                      <a:pt x="1644" y="1170"/>
                    </a:lnTo>
                    <a:cubicBezTo>
                      <a:pt x="1644" y="1159"/>
                      <a:pt x="1644" y="1147"/>
                      <a:pt x="1655" y="1135"/>
                    </a:cubicBezTo>
                    <a:lnTo>
                      <a:pt x="1655" y="1111"/>
                    </a:lnTo>
                    <a:cubicBezTo>
                      <a:pt x="1691" y="1004"/>
                      <a:pt x="1691" y="885"/>
                      <a:pt x="1667" y="778"/>
                    </a:cubicBezTo>
                    <a:cubicBezTo>
                      <a:pt x="1667" y="730"/>
                      <a:pt x="1655" y="682"/>
                      <a:pt x="1644" y="635"/>
                    </a:cubicBezTo>
                    <a:lnTo>
                      <a:pt x="1632" y="599"/>
                    </a:lnTo>
                    <a:cubicBezTo>
                      <a:pt x="1560" y="397"/>
                      <a:pt x="1429" y="230"/>
                      <a:pt x="1251" y="111"/>
                    </a:cubicBezTo>
                    <a:lnTo>
                      <a:pt x="1060" y="27"/>
                    </a:lnTo>
                    <a:lnTo>
                      <a:pt x="846" y="4"/>
                    </a:lnTo>
                    <a:cubicBezTo>
                      <a:pt x="828" y="2"/>
                      <a:pt x="810" y="1"/>
                      <a:pt x="792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5646052" y="756371"/>
                <a:ext cx="56868" cy="43598"/>
              </a:xfrm>
              <a:custGeom>
                <a:rect b="b" l="l" r="r" t="t"/>
                <a:pathLst>
                  <a:path extrusionOk="0" h="1334" w="1740">
                    <a:moveTo>
                      <a:pt x="870" y="0"/>
                    </a:moveTo>
                    <a:cubicBezTo>
                      <a:pt x="1" y="0"/>
                      <a:pt x="1" y="1334"/>
                      <a:pt x="870" y="1334"/>
                    </a:cubicBezTo>
                    <a:cubicBezTo>
                      <a:pt x="1739" y="1334"/>
                      <a:pt x="1739" y="0"/>
                      <a:pt x="870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5" name="Google Shape;1785;p11"/>
              <p:cNvSpPr/>
              <p:nvPr/>
            </p:nvSpPr>
            <p:spPr>
              <a:xfrm>
                <a:off x="5672525" y="397223"/>
                <a:ext cx="54122" cy="42030"/>
              </a:xfrm>
              <a:custGeom>
                <a:rect b="b" l="l" r="r" t="t"/>
                <a:pathLst>
                  <a:path extrusionOk="0" h="1286" w="1656">
                    <a:moveTo>
                      <a:pt x="822" y="0"/>
                    </a:moveTo>
                    <a:cubicBezTo>
                      <a:pt x="1" y="0"/>
                      <a:pt x="1" y="1286"/>
                      <a:pt x="822" y="1286"/>
                    </a:cubicBezTo>
                    <a:cubicBezTo>
                      <a:pt x="1656" y="1286"/>
                      <a:pt x="1656" y="0"/>
                      <a:pt x="822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6" name="Google Shape;1786;p11"/>
              <p:cNvSpPr/>
              <p:nvPr/>
            </p:nvSpPr>
            <p:spPr>
              <a:xfrm>
                <a:off x="4747186" y="33761"/>
                <a:ext cx="60724" cy="47128"/>
              </a:xfrm>
              <a:custGeom>
                <a:rect b="b" l="l" r="r" t="t"/>
                <a:pathLst>
                  <a:path extrusionOk="0" h="1442" w="1858">
                    <a:moveTo>
                      <a:pt x="929" y="1"/>
                    </a:moveTo>
                    <a:cubicBezTo>
                      <a:pt x="0" y="1"/>
                      <a:pt x="0" y="1441"/>
                      <a:pt x="929" y="1441"/>
                    </a:cubicBezTo>
                    <a:cubicBezTo>
                      <a:pt x="1858" y="1441"/>
                      <a:pt x="1858" y="1"/>
                      <a:pt x="929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5194870" y="28336"/>
                <a:ext cx="305679" cy="244106"/>
              </a:xfrm>
              <a:custGeom>
                <a:rect b="b" l="l" r="r" t="t"/>
                <a:pathLst>
                  <a:path extrusionOk="0" h="7469" w="9353">
                    <a:moveTo>
                      <a:pt x="6348" y="1"/>
                    </a:moveTo>
                    <a:cubicBezTo>
                      <a:pt x="3398" y="1"/>
                      <a:pt x="2023" y="4122"/>
                      <a:pt x="471" y="6108"/>
                    </a:cubicBezTo>
                    <a:cubicBezTo>
                      <a:pt x="1" y="6727"/>
                      <a:pt x="613" y="7468"/>
                      <a:pt x="1276" y="7468"/>
                    </a:cubicBezTo>
                    <a:cubicBezTo>
                      <a:pt x="1302" y="7468"/>
                      <a:pt x="1327" y="7467"/>
                      <a:pt x="1352" y="7465"/>
                    </a:cubicBezTo>
                    <a:cubicBezTo>
                      <a:pt x="3019" y="7322"/>
                      <a:pt x="4650" y="6917"/>
                      <a:pt x="6174" y="6251"/>
                    </a:cubicBezTo>
                    <a:cubicBezTo>
                      <a:pt x="7555" y="5643"/>
                      <a:pt x="9091" y="4584"/>
                      <a:pt x="9293" y="2976"/>
                    </a:cubicBezTo>
                    <a:cubicBezTo>
                      <a:pt x="9353" y="2524"/>
                      <a:pt x="9282" y="2060"/>
                      <a:pt x="9079" y="1643"/>
                    </a:cubicBezTo>
                    <a:cubicBezTo>
                      <a:pt x="8698" y="1822"/>
                      <a:pt x="8329" y="2024"/>
                      <a:pt x="7972" y="2226"/>
                    </a:cubicBezTo>
                    <a:cubicBezTo>
                      <a:pt x="8079" y="2262"/>
                      <a:pt x="8150" y="2381"/>
                      <a:pt x="8139" y="2488"/>
                    </a:cubicBezTo>
                    <a:cubicBezTo>
                      <a:pt x="8139" y="2917"/>
                      <a:pt x="8043" y="3334"/>
                      <a:pt x="7865" y="3715"/>
                    </a:cubicBezTo>
                    <a:cubicBezTo>
                      <a:pt x="7802" y="3840"/>
                      <a:pt x="7688" y="3894"/>
                      <a:pt x="7576" y="3894"/>
                    </a:cubicBezTo>
                    <a:cubicBezTo>
                      <a:pt x="7390" y="3894"/>
                      <a:pt x="7211" y="3743"/>
                      <a:pt x="7293" y="3512"/>
                    </a:cubicBezTo>
                    <a:cubicBezTo>
                      <a:pt x="7436" y="3167"/>
                      <a:pt x="7531" y="2810"/>
                      <a:pt x="7603" y="2453"/>
                    </a:cubicBezTo>
                    <a:lnTo>
                      <a:pt x="7603" y="2453"/>
                    </a:lnTo>
                    <a:cubicBezTo>
                      <a:pt x="7281" y="2631"/>
                      <a:pt x="6960" y="2834"/>
                      <a:pt x="6638" y="3048"/>
                    </a:cubicBezTo>
                    <a:cubicBezTo>
                      <a:pt x="6626" y="3084"/>
                      <a:pt x="6615" y="3107"/>
                      <a:pt x="6591" y="3143"/>
                    </a:cubicBezTo>
                    <a:cubicBezTo>
                      <a:pt x="6579" y="3560"/>
                      <a:pt x="6329" y="4060"/>
                      <a:pt x="6210" y="4369"/>
                    </a:cubicBezTo>
                    <a:cubicBezTo>
                      <a:pt x="6101" y="4652"/>
                      <a:pt x="5893" y="5391"/>
                      <a:pt x="5487" y="5391"/>
                    </a:cubicBezTo>
                    <a:cubicBezTo>
                      <a:pt x="5448" y="5391"/>
                      <a:pt x="5407" y="5384"/>
                      <a:pt x="5364" y="5370"/>
                    </a:cubicBezTo>
                    <a:cubicBezTo>
                      <a:pt x="4876" y="5191"/>
                      <a:pt x="5233" y="4369"/>
                      <a:pt x="5341" y="4060"/>
                    </a:cubicBezTo>
                    <a:cubicBezTo>
                      <a:pt x="5352" y="4012"/>
                      <a:pt x="5364" y="3965"/>
                      <a:pt x="5388" y="3905"/>
                    </a:cubicBezTo>
                    <a:lnTo>
                      <a:pt x="5388" y="3905"/>
                    </a:lnTo>
                    <a:cubicBezTo>
                      <a:pt x="5174" y="4072"/>
                      <a:pt x="4948" y="4227"/>
                      <a:pt x="4745" y="4393"/>
                    </a:cubicBezTo>
                    <a:cubicBezTo>
                      <a:pt x="4448" y="4620"/>
                      <a:pt x="4162" y="4834"/>
                      <a:pt x="3864" y="5048"/>
                    </a:cubicBezTo>
                    <a:cubicBezTo>
                      <a:pt x="4007" y="5453"/>
                      <a:pt x="3995" y="5893"/>
                      <a:pt x="3828" y="6274"/>
                    </a:cubicBezTo>
                    <a:cubicBezTo>
                      <a:pt x="3781" y="6407"/>
                      <a:pt x="3658" y="6495"/>
                      <a:pt x="3520" y="6495"/>
                    </a:cubicBezTo>
                    <a:cubicBezTo>
                      <a:pt x="3484" y="6495"/>
                      <a:pt x="3448" y="6489"/>
                      <a:pt x="3412" y="6477"/>
                    </a:cubicBezTo>
                    <a:cubicBezTo>
                      <a:pt x="3245" y="6417"/>
                      <a:pt x="3162" y="6227"/>
                      <a:pt x="3221" y="6060"/>
                    </a:cubicBezTo>
                    <a:cubicBezTo>
                      <a:pt x="3293" y="5870"/>
                      <a:pt x="3340" y="5655"/>
                      <a:pt x="3328" y="5453"/>
                    </a:cubicBezTo>
                    <a:lnTo>
                      <a:pt x="3328" y="5453"/>
                    </a:lnTo>
                    <a:cubicBezTo>
                      <a:pt x="2876" y="5786"/>
                      <a:pt x="2435" y="6155"/>
                      <a:pt x="2007" y="6548"/>
                    </a:cubicBezTo>
                    <a:cubicBezTo>
                      <a:pt x="1977" y="6576"/>
                      <a:pt x="1945" y="6588"/>
                      <a:pt x="1915" y="6588"/>
                    </a:cubicBezTo>
                    <a:cubicBezTo>
                      <a:pt x="1802" y="6588"/>
                      <a:pt x="1713" y="6423"/>
                      <a:pt x="1816" y="6310"/>
                    </a:cubicBezTo>
                    <a:cubicBezTo>
                      <a:pt x="2197" y="5917"/>
                      <a:pt x="2555" y="5524"/>
                      <a:pt x="2924" y="5120"/>
                    </a:cubicBezTo>
                    <a:lnTo>
                      <a:pt x="2924" y="5120"/>
                    </a:lnTo>
                    <a:lnTo>
                      <a:pt x="2209" y="5274"/>
                    </a:lnTo>
                    <a:cubicBezTo>
                      <a:pt x="2184" y="5280"/>
                      <a:pt x="2161" y="5282"/>
                      <a:pt x="2138" y="5282"/>
                    </a:cubicBezTo>
                    <a:cubicBezTo>
                      <a:pt x="1816" y="5282"/>
                      <a:pt x="1746" y="4756"/>
                      <a:pt x="2102" y="4667"/>
                    </a:cubicBezTo>
                    <a:lnTo>
                      <a:pt x="3114" y="4417"/>
                    </a:lnTo>
                    <a:cubicBezTo>
                      <a:pt x="3140" y="4410"/>
                      <a:pt x="3166" y="4407"/>
                      <a:pt x="3191" y="4407"/>
                    </a:cubicBezTo>
                    <a:cubicBezTo>
                      <a:pt x="3297" y="4407"/>
                      <a:pt x="3397" y="4464"/>
                      <a:pt x="3436" y="4560"/>
                    </a:cubicBezTo>
                    <a:cubicBezTo>
                      <a:pt x="3757" y="4227"/>
                      <a:pt x="4090" y="3917"/>
                      <a:pt x="4436" y="3619"/>
                    </a:cubicBezTo>
                    <a:lnTo>
                      <a:pt x="4614" y="3465"/>
                    </a:lnTo>
                    <a:lnTo>
                      <a:pt x="4614" y="3465"/>
                    </a:lnTo>
                    <a:cubicBezTo>
                      <a:pt x="4150" y="3548"/>
                      <a:pt x="3686" y="3655"/>
                      <a:pt x="3233" y="3786"/>
                    </a:cubicBezTo>
                    <a:cubicBezTo>
                      <a:pt x="3207" y="3793"/>
                      <a:pt x="3183" y="3796"/>
                      <a:pt x="3160" y="3796"/>
                    </a:cubicBezTo>
                    <a:cubicBezTo>
                      <a:pt x="2908" y="3796"/>
                      <a:pt x="2838" y="3405"/>
                      <a:pt x="3078" y="3274"/>
                    </a:cubicBezTo>
                    <a:cubicBezTo>
                      <a:pt x="3841" y="2875"/>
                      <a:pt x="4881" y="2488"/>
                      <a:pt x="5811" y="2488"/>
                    </a:cubicBezTo>
                    <a:cubicBezTo>
                      <a:pt x="5825" y="2488"/>
                      <a:pt x="5839" y="2488"/>
                      <a:pt x="5853" y="2488"/>
                    </a:cubicBezTo>
                    <a:cubicBezTo>
                      <a:pt x="6114" y="2298"/>
                      <a:pt x="6376" y="2119"/>
                      <a:pt x="6650" y="1941"/>
                    </a:cubicBezTo>
                    <a:lnTo>
                      <a:pt x="6650" y="1941"/>
                    </a:lnTo>
                    <a:cubicBezTo>
                      <a:pt x="6055" y="1953"/>
                      <a:pt x="5460" y="1988"/>
                      <a:pt x="4864" y="2060"/>
                    </a:cubicBezTo>
                    <a:cubicBezTo>
                      <a:pt x="4853" y="2061"/>
                      <a:pt x="4842" y="2062"/>
                      <a:pt x="4831" y="2062"/>
                    </a:cubicBezTo>
                    <a:cubicBezTo>
                      <a:pt x="4549" y="2062"/>
                      <a:pt x="4483" y="1629"/>
                      <a:pt x="4781" y="1583"/>
                    </a:cubicBezTo>
                    <a:cubicBezTo>
                      <a:pt x="5412" y="1488"/>
                      <a:pt x="6055" y="1429"/>
                      <a:pt x="6698" y="1417"/>
                    </a:cubicBezTo>
                    <a:cubicBezTo>
                      <a:pt x="6972" y="1405"/>
                      <a:pt x="7269" y="1381"/>
                      <a:pt x="7567" y="1381"/>
                    </a:cubicBezTo>
                    <a:cubicBezTo>
                      <a:pt x="7865" y="1214"/>
                      <a:pt x="8162" y="1048"/>
                      <a:pt x="8460" y="893"/>
                    </a:cubicBezTo>
                    <a:cubicBezTo>
                      <a:pt x="8293" y="774"/>
                      <a:pt x="8103" y="679"/>
                      <a:pt x="7889" y="619"/>
                    </a:cubicBezTo>
                    <a:cubicBezTo>
                      <a:pt x="7853" y="429"/>
                      <a:pt x="7734" y="274"/>
                      <a:pt x="7555" y="214"/>
                    </a:cubicBezTo>
                    <a:cubicBezTo>
                      <a:pt x="7125" y="68"/>
                      <a:pt x="6724" y="1"/>
                      <a:pt x="6348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8" name="Google Shape;1788;p11"/>
              <p:cNvSpPr/>
              <p:nvPr/>
            </p:nvSpPr>
            <p:spPr>
              <a:xfrm>
                <a:off x="5250856" y="11406"/>
                <a:ext cx="392125" cy="231850"/>
              </a:xfrm>
              <a:custGeom>
                <a:rect b="b" l="l" r="r" t="t"/>
                <a:pathLst>
                  <a:path extrusionOk="0" h="7094" w="11998">
                    <a:moveTo>
                      <a:pt x="11046" y="0"/>
                    </a:moveTo>
                    <a:cubicBezTo>
                      <a:pt x="10341" y="0"/>
                      <a:pt x="9559" y="301"/>
                      <a:pt x="8962" y="494"/>
                    </a:cubicBezTo>
                    <a:cubicBezTo>
                      <a:pt x="8211" y="744"/>
                      <a:pt x="7473" y="1054"/>
                      <a:pt x="6759" y="1411"/>
                    </a:cubicBezTo>
                    <a:cubicBezTo>
                      <a:pt x="6461" y="1566"/>
                      <a:pt x="6164" y="1720"/>
                      <a:pt x="5866" y="1899"/>
                    </a:cubicBezTo>
                    <a:cubicBezTo>
                      <a:pt x="5823" y="1897"/>
                      <a:pt x="5781" y="1897"/>
                      <a:pt x="5738" y="1897"/>
                    </a:cubicBezTo>
                    <a:cubicBezTo>
                      <a:pt x="5481" y="1897"/>
                      <a:pt x="5220" y="1923"/>
                      <a:pt x="4985" y="1923"/>
                    </a:cubicBezTo>
                    <a:cubicBezTo>
                      <a:pt x="4342" y="1947"/>
                      <a:pt x="3711" y="2006"/>
                      <a:pt x="3068" y="2090"/>
                    </a:cubicBezTo>
                    <a:cubicBezTo>
                      <a:pt x="2781" y="2135"/>
                      <a:pt x="2848" y="2568"/>
                      <a:pt x="3119" y="2568"/>
                    </a:cubicBezTo>
                    <a:cubicBezTo>
                      <a:pt x="3130" y="2568"/>
                      <a:pt x="3140" y="2567"/>
                      <a:pt x="3151" y="2566"/>
                    </a:cubicBezTo>
                    <a:cubicBezTo>
                      <a:pt x="3747" y="2494"/>
                      <a:pt x="4342" y="2459"/>
                      <a:pt x="4937" y="2459"/>
                    </a:cubicBezTo>
                    <a:cubicBezTo>
                      <a:pt x="4675" y="2637"/>
                      <a:pt x="4413" y="2816"/>
                      <a:pt x="4151" y="3006"/>
                    </a:cubicBezTo>
                    <a:cubicBezTo>
                      <a:pt x="4125" y="3006"/>
                      <a:pt x="4098" y="3005"/>
                      <a:pt x="4072" y="3005"/>
                    </a:cubicBezTo>
                    <a:cubicBezTo>
                      <a:pt x="3151" y="3005"/>
                      <a:pt x="2117" y="3399"/>
                      <a:pt x="1365" y="3792"/>
                    </a:cubicBezTo>
                    <a:cubicBezTo>
                      <a:pt x="1138" y="3911"/>
                      <a:pt x="1206" y="4317"/>
                      <a:pt x="1454" y="4317"/>
                    </a:cubicBezTo>
                    <a:cubicBezTo>
                      <a:pt x="1478" y="4317"/>
                      <a:pt x="1504" y="4313"/>
                      <a:pt x="1532" y="4304"/>
                    </a:cubicBezTo>
                    <a:cubicBezTo>
                      <a:pt x="1985" y="4173"/>
                      <a:pt x="2437" y="4066"/>
                      <a:pt x="2913" y="3983"/>
                    </a:cubicBezTo>
                    <a:lnTo>
                      <a:pt x="2913" y="3983"/>
                    </a:lnTo>
                    <a:lnTo>
                      <a:pt x="2735" y="4125"/>
                    </a:lnTo>
                    <a:cubicBezTo>
                      <a:pt x="2377" y="4423"/>
                      <a:pt x="2044" y="4745"/>
                      <a:pt x="1734" y="5078"/>
                    </a:cubicBezTo>
                    <a:cubicBezTo>
                      <a:pt x="1688" y="4984"/>
                      <a:pt x="1589" y="4920"/>
                      <a:pt x="1486" y="4920"/>
                    </a:cubicBezTo>
                    <a:cubicBezTo>
                      <a:pt x="1458" y="4920"/>
                      <a:pt x="1429" y="4925"/>
                      <a:pt x="1401" y="4935"/>
                    </a:cubicBezTo>
                    <a:lnTo>
                      <a:pt x="401" y="5173"/>
                    </a:lnTo>
                    <a:cubicBezTo>
                      <a:pt x="45" y="5262"/>
                      <a:pt x="105" y="5788"/>
                      <a:pt x="435" y="5788"/>
                    </a:cubicBezTo>
                    <a:cubicBezTo>
                      <a:pt x="458" y="5788"/>
                      <a:pt x="483" y="5786"/>
                      <a:pt x="508" y="5780"/>
                    </a:cubicBezTo>
                    <a:lnTo>
                      <a:pt x="1211" y="5638"/>
                    </a:lnTo>
                    <a:lnTo>
                      <a:pt x="1211" y="5638"/>
                    </a:lnTo>
                    <a:cubicBezTo>
                      <a:pt x="853" y="6042"/>
                      <a:pt x="484" y="6435"/>
                      <a:pt x="103" y="6828"/>
                    </a:cubicBezTo>
                    <a:cubicBezTo>
                      <a:pt x="0" y="6931"/>
                      <a:pt x="89" y="7094"/>
                      <a:pt x="207" y="7094"/>
                    </a:cubicBezTo>
                    <a:cubicBezTo>
                      <a:pt x="239" y="7094"/>
                      <a:pt x="273" y="7082"/>
                      <a:pt x="306" y="7054"/>
                    </a:cubicBezTo>
                    <a:cubicBezTo>
                      <a:pt x="722" y="6673"/>
                      <a:pt x="1163" y="6304"/>
                      <a:pt x="1627" y="5959"/>
                    </a:cubicBezTo>
                    <a:lnTo>
                      <a:pt x="1627" y="5959"/>
                    </a:lnTo>
                    <a:cubicBezTo>
                      <a:pt x="1627" y="6173"/>
                      <a:pt x="1592" y="6376"/>
                      <a:pt x="1508" y="6578"/>
                    </a:cubicBezTo>
                    <a:cubicBezTo>
                      <a:pt x="1449" y="6745"/>
                      <a:pt x="1544" y="6923"/>
                      <a:pt x="1711" y="6995"/>
                    </a:cubicBezTo>
                    <a:cubicBezTo>
                      <a:pt x="1742" y="7004"/>
                      <a:pt x="1774" y="7008"/>
                      <a:pt x="1805" y="7008"/>
                    </a:cubicBezTo>
                    <a:cubicBezTo>
                      <a:pt x="1941" y="7008"/>
                      <a:pt x="2069" y="6928"/>
                      <a:pt x="2127" y="6792"/>
                    </a:cubicBezTo>
                    <a:cubicBezTo>
                      <a:pt x="2294" y="6400"/>
                      <a:pt x="2306" y="5959"/>
                      <a:pt x="2163" y="5566"/>
                    </a:cubicBezTo>
                    <a:cubicBezTo>
                      <a:pt x="2449" y="5352"/>
                      <a:pt x="2735" y="5138"/>
                      <a:pt x="3032" y="4911"/>
                    </a:cubicBezTo>
                    <a:cubicBezTo>
                      <a:pt x="3247" y="4745"/>
                      <a:pt x="3461" y="4578"/>
                      <a:pt x="3675" y="4423"/>
                    </a:cubicBezTo>
                    <a:lnTo>
                      <a:pt x="3675" y="4423"/>
                    </a:lnTo>
                    <a:cubicBezTo>
                      <a:pt x="3663" y="4471"/>
                      <a:pt x="3651" y="4530"/>
                      <a:pt x="3628" y="4578"/>
                    </a:cubicBezTo>
                    <a:cubicBezTo>
                      <a:pt x="3520" y="4887"/>
                      <a:pt x="3163" y="5709"/>
                      <a:pt x="3651" y="5876"/>
                    </a:cubicBezTo>
                    <a:cubicBezTo>
                      <a:pt x="3699" y="5893"/>
                      <a:pt x="3744" y="5900"/>
                      <a:pt x="3787" y="5900"/>
                    </a:cubicBezTo>
                    <a:cubicBezTo>
                      <a:pt x="4194" y="5900"/>
                      <a:pt x="4390" y="5189"/>
                      <a:pt x="4509" y="4887"/>
                    </a:cubicBezTo>
                    <a:cubicBezTo>
                      <a:pt x="4640" y="4554"/>
                      <a:pt x="4866" y="4078"/>
                      <a:pt x="4890" y="3661"/>
                    </a:cubicBezTo>
                    <a:cubicBezTo>
                      <a:pt x="4902" y="3625"/>
                      <a:pt x="4925" y="3590"/>
                      <a:pt x="4937" y="3554"/>
                    </a:cubicBezTo>
                    <a:cubicBezTo>
                      <a:pt x="5247" y="3363"/>
                      <a:pt x="5568" y="3161"/>
                      <a:pt x="5902" y="2959"/>
                    </a:cubicBezTo>
                    <a:lnTo>
                      <a:pt x="5902" y="2959"/>
                    </a:lnTo>
                    <a:cubicBezTo>
                      <a:pt x="5830" y="3328"/>
                      <a:pt x="5723" y="3685"/>
                      <a:pt x="5592" y="4030"/>
                    </a:cubicBezTo>
                    <a:cubicBezTo>
                      <a:pt x="5503" y="4261"/>
                      <a:pt x="5683" y="4412"/>
                      <a:pt x="5872" y="4412"/>
                    </a:cubicBezTo>
                    <a:cubicBezTo>
                      <a:pt x="5985" y="4412"/>
                      <a:pt x="6101" y="4358"/>
                      <a:pt x="6164" y="4233"/>
                    </a:cubicBezTo>
                    <a:cubicBezTo>
                      <a:pt x="6342" y="3840"/>
                      <a:pt x="6437" y="3423"/>
                      <a:pt x="6437" y="3006"/>
                    </a:cubicBezTo>
                    <a:cubicBezTo>
                      <a:pt x="6437" y="2887"/>
                      <a:pt x="6378" y="2780"/>
                      <a:pt x="6259" y="2744"/>
                    </a:cubicBezTo>
                    <a:cubicBezTo>
                      <a:pt x="6628" y="2542"/>
                      <a:pt x="6997" y="2340"/>
                      <a:pt x="7366" y="2161"/>
                    </a:cubicBezTo>
                    <a:cubicBezTo>
                      <a:pt x="7854" y="1923"/>
                      <a:pt x="8354" y="1720"/>
                      <a:pt x="8866" y="1530"/>
                    </a:cubicBezTo>
                    <a:cubicBezTo>
                      <a:pt x="9450" y="1339"/>
                      <a:pt x="10033" y="1173"/>
                      <a:pt x="10640" y="1042"/>
                    </a:cubicBezTo>
                    <a:cubicBezTo>
                      <a:pt x="11093" y="935"/>
                      <a:pt x="11533" y="887"/>
                      <a:pt x="11879" y="566"/>
                    </a:cubicBezTo>
                    <a:cubicBezTo>
                      <a:pt x="11998" y="470"/>
                      <a:pt x="11986" y="280"/>
                      <a:pt x="11867" y="185"/>
                    </a:cubicBezTo>
                    <a:cubicBezTo>
                      <a:pt x="11619" y="52"/>
                      <a:pt x="11339" y="0"/>
                      <a:pt x="11046" y="0"/>
                    </a:cubicBezTo>
                    <a:close/>
                  </a:path>
                </a:pathLst>
              </a:custGeom>
              <a:solidFill>
                <a:srgbClr val="8E4D1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89" name="Google Shape;1789;p11"/>
              <p:cNvSpPr/>
              <p:nvPr/>
            </p:nvSpPr>
            <p:spPr>
              <a:xfrm>
                <a:off x="5312985" y="418630"/>
                <a:ext cx="296528" cy="197696"/>
              </a:xfrm>
              <a:custGeom>
                <a:rect b="b" l="l" r="r" t="t"/>
                <a:pathLst>
                  <a:path extrusionOk="0" h="6049" w="9073">
                    <a:moveTo>
                      <a:pt x="3895" y="1"/>
                    </a:moveTo>
                    <a:cubicBezTo>
                      <a:pt x="3597" y="1"/>
                      <a:pt x="3310" y="142"/>
                      <a:pt x="3132" y="476"/>
                    </a:cubicBezTo>
                    <a:cubicBezTo>
                      <a:pt x="2751" y="1155"/>
                      <a:pt x="2274" y="1774"/>
                      <a:pt x="1715" y="2322"/>
                    </a:cubicBezTo>
                    <a:cubicBezTo>
                      <a:pt x="1679" y="2357"/>
                      <a:pt x="1643" y="2393"/>
                      <a:pt x="1608" y="2417"/>
                    </a:cubicBezTo>
                    <a:cubicBezTo>
                      <a:pt x="1203" y="2572"/>
                      <a:pt x="846" y="2834"/>
                      <a:pt x="584" y="3191"/>
                    </a:cubicBezTo>
                    <a:cubicBezTo>
                      <a:pt x="548" y="3250"/>
                      <a:pt x="512" y="3310"/>
                      <a:pt x="476" y="3381"/>
                    </a:cubicBezTo>
                    <a:cubicBezTo>
                      <a:pt x="322" y="3548"/>
                      <a:pt x="203" y="3750"/>
                      <a:pt x="119" y="3965"/>
                    </a:cubicBezTo>
                    <a:cubicBezTo>
                      <a:pt x="0" y="4250"/>
                      <a:pt x="72" y="4584"/>
                      <a:pt x="298" y="4798"/>
                    </a:cubicBezTo>
                    <a:cubicBezTo>
                      <a:pt x="310" y="4739"/>
                      <a:pt x="322" y="4691"/>
                      <a:pt x="345" y="4631"/>
                    </a:cubicBezTo>
                    <a:cubicBezTo>
                      <a:pt x="607" y="3965"/>
                      <a:pt x="1167" y="3453"/>
                      <a:pt x="1810" y="3453"/>
                    </a:cubicBezTo>
                    <a:cubicBezTo>
                      <a:pt x="2245" y="3212"/>
                      <a:pt x="2751" y="3113"/>
                      <a:pt x="3255" y="3113"/>
                    </a:cubicBezTo>
                    <a:cubicBezTo>
                      <a:pt x="3524" y="3113"/>
                      <a:pt x="3792" y="3141"/>
                      <a:pt x="4048" y="3191"/>
                    </a:cubicBezTo>
                    <a:cubicBezTo>
                      <a:pt x="5489" y="3500"/>
                      <a:pt x="7144" y="4215"/>
                      <a:pt x="8299" y="5131"/>
                    </a:cubicBezTo>
                    <a:cubicBezTo>
                      <a:pt x="8394" y="5203"/>
                      <a:pt x="8430" y="5322"/>
                      <a:pt x="8394" y="5441"/>
                    </a:cubicBezTo>
                    <a:cubicBezTo>
                      <a:pt x="8549" y="5608"/>
                      <a:pt x="8632" y="5822"/>
                      <a:pt x="8632" y="6048"/>
                    </a:cubicBezTo>
                    <a:cubicBezTo>
                      <a:pt x="8954" y="5679"/>
                      <a:pt x="9073" y="5143"/>
                      <a:pt x="8823" y="4500"/>
                    </a:cubicBezTo>
                    <a:cubicBezTo>
                      <a:pt x="8537" y="3750"/>
                      <a:pt x="7799" y="3393"/>
                      <a:pt x="7120" y="3060"/>
                    </a:cubicBezTo>
                    <a:cubicBezTo>
                      <a:pt x="6489" y="2762"/>
                      <a:pt x="5941" y="2333"/>
                      <a:pt x="5513" y="1786"/>
                    </a:cubicBezTo>
                    <a:cubicBezTo>
                      <a:pt x="5358" y="1310"/>
                      <a:pt x="5120" y="869"/>
                      <a:pt x="4810" y="476"/>
                    </a:cubicBezTo>
                    <a:cubicBezTo>
                      <a:pt x="4588" y="184"/>
                      <a:pt x="4235" y="1"/>
                      <a:pt x="3895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5320763" y="520567"/>
                <a:ext cx="275513" cy="125337"/>
              </a:xfrm>
              <a:custGeom>
                <a:rect b="b" l="l" r="r" t="t"/>
                <a:pathLst>
                  <a:path extrusionOk="0" h="3835" w="8430">
                    <a:moveTo>
                      <a:pt x="3012" y="0"/>
                    </a:moveTo>
                    <a:cubicBezTo>
                      <a:pt x="2511" y="0"/>
                      <a:pt x="2010" y="101"/>
                      <a:pt x="1584" y="334"/>
                    </a:cubicBezTo>
                    <a:cubicBezTo>
                      <a:pt x="941" y="346"/>
                      <a:pt x="381" y="858"/>
                      <a:pt x="107" y="1524"/>
                    </a:cubicBezTo>
                    <a:cubicBezTo>
                      <a:pt x="96" y="1572"/>
                      <a:pt x="72" y="1631"/>
                      <a:pt x="72" y="1691"/>
                    </a:cubicBezTo>
                    <a:cubicBezTo>
                      <a:pt x="0" y="2155"/>
                      <a:pt x="393" y="2620"/>
                      <a:pt x="810" y="2751"/>
                    </a:cubicBezTo>
                    <a:cubicBezTo>
                      <a:pt x="953" y="2798"/>
                      <a:pt x="1108" y="2846"/>
                      <a:pt x="1250" y="2882"/>
                    </a:cubicBezTo>
                    <a:cubicBezTo>
                      <a:pt x="1346" y="2929"/>
                      <a:pt x="1453" y="2953"/>
                      <a:pt x="1560" y="2977"/>
                    </a:cubicBezTo>
                    <a:cubicBezTo>
                      <a:pt x="1977" y="3096"/>
                      <a:pt x="2405" y="3203"/>
                      <a:pt x="2822" y="3298"/>
                    </a:cubicBezTo>
                    <a:cubicBezTo>
                      <a:pt x="2953" y="2655"/>
                      <a:pt x="3179" y="2024"/>
                      <a:pt x="3477" y="1441"/>
                    </a:cubicBezTo>
                    <a:cubicBezTo>
                      <a:pt x="3568" y="1280"/>
                      <a:pt x="3754" y="1198"/>
                      <a:pt x="3937" y="1198"/>
                    </a:cubicBezTo>
                    <a:cubicBezTo>
                      <a:pt x="4160" y="1198"/>
                      <a:pt x="4378" y="1318"/>
                      <a:pt x="4418" y="1560"/>
                    </a:cubicBezTo>
                    <a:cubicBezTo>
                      <a:pt x="4501" y="2239"/>
                      <a:pt x="4501" y="2917"/>
                      <a:pt x="4394" y="3584"/>
                    </a:cubicBezTo>
                    <a:cubicBezTo>
                      <a:pt x="5441" y="3739"/>
                      <a:pt x="6489" y="3822"/>
                      <a:pt x="7549" y="3834"/>
                    </a:cubicBezTo>
                    <a:cubicBezTo>
                      <a:pt x="8037" y="3834"/>
                      <a:pt x="8430" y="3429"/>
                      <a:pt x="8394" y="2941"/>
                    </a:cubicBezTo>
                    <a:cubicBezTo>
                      <a:pt x="8406" y="2715"/>
                      <a:pt x="8323" y="2489"/>
                      <a:pt x="8168" y="2322"/>
                    </a:cubicBezTo>
                    <a:cubicBezTo>
                      <a:pt x="8204" y="2215"/>
                      <a:pt x="8168" y="2084"/>
                      <a:pt x="8073" y="2012"/>
                    </a:cubicBezTo>
                    <a:cubicBezTo>
                      <a:pt x="6918" y="1108"/>
                      <a:pt x="5251" y="381"/>
                      <a:pt x="3810" y="84"/>
                    </a:cubicBezTo>
                    <a:cubicBezTo>
                      <a:pt x="3552" y="29"/>
                      <a:pt x="3282" y="0"/>
                      <a:pt x="3012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5376389" y="559328"/>
                <a:ext cx="91478" cy="284468"/>
              </a:xfrm>
              <a:custGeom>
                <a:rect b="b" l="l" r="r" t="t"/>
                <a:pathLst>
                  <a:path extrusionOk="0" h="8704" w="2799">
                    <a:moveTo>
                      <a:pt x="2226" y="1"/>
                    </a:moveTo>
                    <a:cubicBezTo>
                      <a:pt x="2044" y="1"/>
                      <a:pt x="1861" y="82"/>
                      <a:pt x="1775" y="243"/>
                    </a:cubicBezTo>
                    <a:cubicBezTo>
                      <a:pt x="1465" y="826"/>
                      <a:pt x="1251" y="1457"/>
                      <a:pt x="1120" y="2100"/>
                    </a:cubicBezTo>
                    <a:cubicBezTo>
                      <a:pt x="953" y="2862"/>
                      <a:pt x="846" y="3648"/>
                      <a:pt x="703" y="4374"/>
                    </a:cubicBezTo>
                    <a:cubicBezTo>
                      <a:pt x="560" y="5136"/>
                      <a:pt x="441" y="5898"/>
                      <a:pt x="310" y="6660"/>
                    </a:cubicBezTo>
                    <a:cubicBezTo>
                      <a:pt x="191" y="7280"/>
                      <a:pt x="1" y="7827"/>
                      <a:pt x="370" y="8399"/>
                    </a:cubicBezTo>
                    <a:cubicBezTo>
                      <a:pt x="476" y="8571"/>
                      <a:pt x="701" y="8703"/>
                      <a:pt x="917" y="8703"/>
                    </a:cubicBezTo>
                    <a:cubicBezTo>
                      <a:pt x="1014" y="8703"/>
                      <a:pt x="1110" y="8676"/>
                      <a:pt x="1192" y="8613"/>
                    </a:cubicBezTo>
                    <a:cubicBezTo>
                      <a:pt x="1823" y="8125"/>
                      <a:pt x="1823" y="7530"/>
                      <a:pt x="1954" y="6791"/>
                    </a:cubicBezTo>
                    <a:cubicBezTo>
                      <a:pt x="2073" y="6077"/>
                      <a:pt x="2204" y="5375"/>
                      <a:pt x="2311" y="4660"/>
                    </a:cubicBezTo>
                    <a:cubicBezTo>
                      <a:pt x="2430" y="3922"/>
                      <a:pt x="2596" y="3160"/>
                      <a:pt x="2692" y="2386"/>
                    </a:cubicBezTo>
                    <a:cubicBezTo>
                      <a:pt x="2787" y="1719"/>
                      <a:pt x="2799" y="1041"/>
                      <a:pt x="2704" y="362"/>
                    </a:cubicBezTo>
                    <a:cubicBezTo>
                      <a:pt x="2664" y="120"/>
                      <a:pt x="2446" y="1"/>
                      <a:pt x="2226" y="1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2" name="Google Shape;1792;p11"/>
              <p:cNvSpPr/>
              <p:nvPr/>
            </p:nvSpPr>
            <p:spPr>
              <a:xfrm>
                <a:off x="4059219" y="-9968"/>
                <a:ext cx="494976" cy="605280"/>
              </a:xfrm>
              <a:custGeom>
                <a:rect b="b" l="l" r="r" t="t"/>
                <a:pathLst>
                  <a:path extrusionOk="0" h="18520" w="15145">
                    <a:moveTo>
                      <a:pt x="8761" y="1"/>
                    </a:moveTo>
                    <a:cubicBezTo>
                      <a:pt x="6724" y="1"/>
                      <a:pt x="4863" y="1163"/>
                      <a:pt x="3405" y="2601"/>
                    </a:cubicBezTo>
                    <a:cubicBezTo>
                      <a:pt x="1596" y="4387"/>
                      <a:pt x="36" y="6637"/>
                      <a:pt x="12" y="9268"/>
                    </a:cubicBezTo>
                    <a:cubicBezTo>
                      <a:pt x="0" y="11745"/>
                      <a:pt x="1155" y="14138"/>
                      <a:pt x="2715" y="16019"/>
                    </a:cubicBezTo>
                    <a:cubicBezTo>
                      <a:pt x="3894" y="17424"/>
                      <a:pt x="5549" y="18460"/>
                      <a:pt x="7346" y="18519"/>
                    </a:cubicBezTo>
                    <a:cubicBezTo>
                      <a:pt x="7382" y="17995"/>
                      <a:pt x="7418" y="17460"/>
                      <a:pt x="7442" y="16936"/>
                    </a:cubicBezTo>
                    <a:cubicBezTo>
                      <a:pt x="6715" y="16888"/>
                      <a:pt x="6025" y="16614"/>
                      <a:pt x="5477" y="16138"/>
                    </a:cubicBezTo>
                    <a:cubicBezTo>
                      <a:pt x="4965" y="15733"/>
                      <a:pt x="4060" y="15019"/>
                      <a:pt x="4048" y="14316"/>
                    </a:cubicBezTo>
                    <a:cubicBezTo>
                      <a:pt x="4048" y="14182"/>
                      <a:pt x="4156" y="14083"/>
                      <a:pt x="4286" y="14083"/>
                    </a:cubicBezTo>
                    <a:cubicBezTo>
                      <a:pt x="4306" y="14083"/>
                      <a:pt x="4326" y="14085"/>
                      <a:pt x="4346" y="14090"/>
                    </a:cubicBezTo>
                    <a:cubicBezTo>
                      <a:pt x="4882" y="14257"/>
                      <a:pt x="5227" y="14959"/>
                      <a:pt x="5632" y="15352"/>
                    </a:cubicBezTo>
                    <a:cubicBezTo>
                      <a:pt x="6156" y="15864"/>
                      <a:pt x="6751" y="16245"/>
                      <a:pt x="7477" y="16305"/>
                    </a:cubicBezTo>
                    <a:cubicBezTo>
                      <a:pt x="7513" y="15876"/>
                      <a:pt x="7537" y="15459"/>
                      <a:pt x="7561" y="15031"/>
                    </a:cubicBezTo>
                    <a:cubicBezTo>
                      <a:pt x="7596" y="14471"/>
                      <a:pt x="7632" y="13923"/>
                      <a:pt x="7656" y="13364"/>
                    </a:cubicBezTo>
                    <a:cubicBezTo>
                      <a:pt x="7037" y="13269"/>
                      <a:pt x="6442" y="13031"/>
                      <a:pt x="5918" y="12661"/>
                    </a:cubicBezTo>
                    <a:cubicBezTo>
                      <a:pt x="5882" y="12650"/>
                      <a:pt x="5858" y="12626"/>
                      <a:pt x="5834" y="12602"/>
                    </a:cubicBezTo>
                    <a:cubicBezTo>
                      <a:pt x="5525" y="12376"/>
                      <a:pt x="5239" y="12114"/>
                      <a:pt x="5001" y="11816"/>
                    </a:cubicBezTo>
                    <a:cubicBezTo>
                      <a:pt x="4560" y="11256"/>
                      <a:pt x="4215" y="10637"/>
                      <a:pt x="3965" y="9983"/>
                    </a:cubicBezTo>
                    <a:cubicBezTo>
                      <a:pt x="3715" y="9387"/>
                      <a:pt x="3334" y="8673"/>
                      <a:pt x="3620" y="8054"/>
                    </a:cubicBezTo>
                    <a:cubicBezTo>
                      <a:pt x="3675" y="7958"/>
                      <a:pt x="3773" y="7906"/>
                      <a:pt x="3875" y="7906"/>
                    </a:cubicBezTo>
                    <a:cubicBezTo>
                      <a:pt x="3925" y="7906"/>
                      <a:pt x="3977" y="7919"/>
                      <a:pt x="4025" y="7947"/>
                    </a:cubicBezTo>
                    <a:cubicBezTo>
                      <a:pt x="4477" y="8220"/>
                      <a:pt x="4560" y="8768"/>
                      <a:pt x="4727" y="9232"/>
                    </a:cubicBezTo>
                    <a:cubicBezTo>
                      <a:pt x="4918" y="9804"/>
                      <a:pt x="5168" y="10352"/>
                      <a:pt x="5477" y="10864"/>
                    </a:cubicBezTo>
                    <a:cubicBezTo>
                      <a:pt x="5489" y="10887"/>
                      <a:pt x="5501" y="10911"/>
                      <a:pt x="5525" y="10947"/>
                    </a:cubicBezTo>
                    <a:cubicBezTo>
                      <a:pt x="5406" y="9852"/>
                      <a:pt x="5477" y="8756"/>
                      <a:pt x="5763" y="7697"/>
                    </a:cubicBezTo>
                    <a:cubicBezTo>
                      <a:pt x="5799" y="7582"/>
                      <a:pt x="5896" y="7529"/>
                      <a:pt x="5995" y="7529"/>
                    </a:cubicBezTo>
                    <a:cubicBezTo>
                      <a:pt x="6122" y="7529"/>
                      <a:pt x="6251" y="7619"/>
                      <a:pt x="6251" y="7780"/>
                    </a:cubicBezTo>
                    <a:cubicBezTo>
                      <a:pt x="6287" y="9244"/>
                      <a:pt x="6287" y="10697"/>
                      <a:pt x="6561" y="12149"/>
                    </a:cubicBezTo>
                    <a:cubicBezTo>
                      <a:pt x="6894" y="12411"/>
                      <a:pt x="7263" y="12602"/>
                      <a:pt x="7668" y="12721"/>
                    </a:cubicBezTo>
                    <a:cubicBezTo>
                      <a:pt x="7715" y="11566"/>
                      <a:pt x="7751" y="10411"/>
                      <a:pt x="7787" y="9268"/>
                    </a:cubicBezTo>
                    <a:cubicBezTo>
                      <a:pt x="7811" y="8649"/>
                      <a:pt x="7811" y="8030"/>
                      <a:pt x="7811" y="7399"/>
                    </a:cubicBezTo>
                    <a:cubicBezTo>
                      <a:pt x="6787" y="6970"/>
                      <a:pt x="5930" y="5911"/>
                      <a:pt x="5989" y="4768"/>
                    </a:cubicBezTo>
                    <a:cubicBezTo>
                      <a:pt x="5989" y="4637"/>
                      <a:pt x="6061" y="4518"/>
                      <a:pt x="6180" y="4458"/>
                    </a:cubicBezTo>
                    <a:cubicBezTo>
                      <a:pt x="6253" y="4423"/>
                      <a:pt x="6316" y="4407"/>
                      <a:pt x="6373" y="4407"/>
                    </a:cubicBezTo>
                    <a:cubicBezTo>
                      <a:pt x="6774" y="4407"/>
                      <a:pt x="6779" y="5212"/>
                      <a:pt x="6894" y="5494"/>
                    </a:cubicBezTo>
                    <a:cubicBezTo>
                      <a:pt x="7073" y="5994"/>
                      <a:pt x="7406" y="6434"/>
                      <a:pt x="7823" y="6756"/>
                    </a:cubicBezTo>
                    <a:cubicBezTo>
                      <a:pt x="7811" y="5637"/>
                      <a:pt x="7906" y="4529"/>
                      <a:pt x="8096" y="3422"/>
                    </a:cubicBezTo>
                    <a:cubicBezTo>
                      <a:pt x="8126" y="3294"/>
                      <a:pt x="8243" y="3232"/>
                      <a:pt x="8361" y="3232"/>
                    </a:cubicBezTo>
                    <a:cubicBezTo>
                      <a:pt x="8484" y="3232"/>
                      <a:pt x="8608" y="3300"/>
                      <a:pt x="8632" y="3434"/>
                    </a:cubicBezTo>
                    <a:cubicBezTo>
                      <a:pt x="8966" y="5280"/>
                      <a:pt x="8787" y="7280"/>
                      <a:pt x="8775" y="9149"/>
                    </a:cubicBezTo>
                    <a:lnTo>
                      <a:pt x="8775" y="9602"/>
                    </a:lnTo>
                    <a:cubicBezTo>
                      <a:pt x="9156" y="9209"/>
                      <a:pt x="9561" y="8840"/>
                      <a:pt x="9871" y="8375"/>
                    </a:cubicBezTo>
                    <a:cubicBezTo>
                      <a:pt x="10371" y="7649"/>
                      <a:pt x="10704" y="6815"/>
                      <a:pt x="10859" y="5946"/>
                    </a:cubicBezTo>
                    <a:cubicBezTo>
                      <a:pt x="10884" y="5797"/>
                      <a:pt x="11006" y="5730"/>
                      <a:pt x="11134" y="5730"/>
                    </a:cubicBezTo>
                    <a:cubicBezTo>
                      <a:pt x="11301" y="5730"/>
                      <a:pt x="11479" y="5846"/>
                      <a:pt x="11466" y="6042"/>
                    </a:cubicBezTo>
                    <a:cubicBezTo>
                      <a:pt x="11395" y="7065"/>
                      <a:pt x="11204" y="7970"/>
                      <a:pt x="10668" y="8851"/>
                    </a:cubicBezTo>
                    <a:cubicBezTo>
                      <a:pt x="10228" y="9578"/>
                      <a:pt x="9585" y="10387"/>
                      <a:pt x="8751" y="10661"/>
                    </a:cubicBezTo>
                    <a:cubicBezTo>
                      <a:pt x="8728" y="11911"/>
                      <a:pt x="8704" y="13150"/>
                      <a:pt x="8692" y="14388"/>
                    </a:cubicBezTo>
                    <a:cubicBezTo>
                      <a:pt x="8930" y="14304"/>
                      <a:pt x="9168" y="14221"/>
                      <a:pt x="9406" y="14114"/>
                    </a:cubicBezTo>
                    <a:cubicBezTo>
                      <a:pt x="9549" y="13745"/>
                      <a:pt x="9823" y="13364"/>
                      <a:pt x="9942" y="12995"/>
                    </a:cubicBezTo>
                    <a:cubicBezTo>
                      <a:pt x="10144" y="12376"/>
                      <a:pt x="10156" y="11733"/>
                      <a:pt x="10323" y="11102"/>
                    </a:cubicBezTo>
                    <a:cubicBezTo>
                      <a:pt x="10359" y="10983"/>
                      <a:pt x="10457" y="10923"/>
                      <a:pt x="10555" y="10923"/>
                    </a:cubicBezTo>
                    <a:cubicBezTo>
                      <a:pt x="10653" y="10923"/>
                      <a:pt x="10752" y="10983"/>
                      <a:pt x="10787" y="11102"/>
                    </a:cubicBezTo>
                    <a:cubicBezTo>
                      <a:pt x="11014" y="11816"/>
                      <a:pt x="10859" y="12614"/>
                      <a:pt x="10633" y="13316"/>
                    </a:cubicBezTo>
                    <a:cubicBezTo>
                      <a:pt x="10621" y="13352"/>
                      <a:pt x="10609" y="13400"/>
                      <a:pt x="10597" y="13435"/>
                    </a:cubicBezTo>
                    <a:lnTo>
                      <a:pt x="10656" y="13400"/>
                    </a:lnTo>
                    <a:cubicBezTo>
                      <a:pt x="11430" y="12792"/>
                      <a:pt x="12037" y="12007"/>
                      <a:pt x="12418" y="11102"/>
                    </a:cubicBezTo>
                    <a:cubicBezTo>
                      <a:pt x="12461" y="10980"/>
                      <a:pt x="12558" y="10926"/>
                      <a:pt x="12656" y="10926"/>
                    </a:cubicBezTo>
                    <a:cubicBezTo>
                      <a:pt x="12808" y="10926"/>
                      <a:pt x="12962" y="11054"/>
                      <a:pt x="12919" y="11256"/>
                    </a:cubicBezTo>
                    <a:cubicBezTo>
                      <a:pt x="12657" y="12364"/>
                      <a:pt x="12133" y="13400"/>
                      <a:pt x="11252" y="14150"/>
                    </a:cubicBezTo>
                    <a:cubicBezTo>
                      <a:pt x="10561" y="14745"/>
                      <a:pt x="9620" y="15293"/>
                      <a:pt x="8680" y="15400"/>
                    </a:cubicBezTo>
                    <a:cubicBezTo>
                      <a:pt x="8668" y="16424"/>
                      <a:pt x="8644" y="17460"/>
                      <a:pt x="8608" y="18484"/>
                    </a:cubicBezTo>
                    <a:cubicBezTo>
                      <a:pt x="8942" y="18484"/>
                      <a:pt x="9287" y="18460"/>
                      <a:pt x="9620" y="18400"/>
                    </a:cubicBezTo>
                    <a:cubicBezTo>
                      <a:pt x="12073" y="17995"/>
                      <a:pt x="13526" y="15650"/>
                      <a:pt x="14157" y="13412"/>
                    </a:cubicBezTo>
                    <a:cubicBezTo>
                      <a:pt x="15074" y="11495"/>
                      <a:pt x="15145" y="9280"/>
                      <a:pt x="14895" y="7196"/>
                    </a:cubicBezTo>
                    <a:cubicBezTo>
                      <a:pt x="14812" y="6530"/>
                      <a:pt x="14681" y="5863"/>
                      <a:pt x="14478" y="5220"/>
                    </a:cubicBezTo>
                    <a:cubicBezTo>
                      <a:pt x="14466" y="5149"/>
                      <a:pt x="14454" y="5089"/>
                      <a:pt x="14431" y="5030"/>
                    </a:cubicBezTo>
                    <a:cubicBezTo>
                      <a:pt x="13871" y="2827"/>
                      <a:pt x="12276" y="648"/>
                      <a:pt x="9954" y="136"/>
                    </a:cubicBezTo>
                    <a:cubicBezTo>
                      <a:pt x="9551" y="44"/>
                      <a:pt x="9152" y="1"/>
                      <a:pt x="8761" y="1"/>
                    </a:cubicBezTo>
                    <a:close/>
                  </a:path>
                </a:pathLst>
              </a:custGeom>
              <a:solidFill>
                <a:srgbClr val="1C3A0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3" name="Google Shape;1793;p11"/>
              <p:cNvSpPr/>
              <p:nvPr/>
            </p:nvSpPr>
            <p:spPr>
              <a:xfrm>
                <a:off x="4167790" y="96021"/>
                <a:ext cx="315451" cy="793695"/>
              </a:xfrm>
              <a:custGeom>
                <a:rect b="b" l="l" r="r" t="t"/>
                <a:pathLst>
                  <a:path extrusionOk="0" h="24285" w="9652">
                    <a:moveTo>
                      <a:pt x="5051" y="0"/>
                    </a:moveTo>
                    <a:cubicBezTo>
                      <a:pt x="4933" y="0"/>
                      <a:pt x="4815" y="63"/>
                      <a:pt x="4786" y="191"/>
                    </a:cubicBezTo>
                    <a:cubicBezTo>
                      <a:pt x="4596" y="1298"/>
                      <a:pt x="4501" y="2406"/>
                      <a:pt x="4513" y="3525"/>
                    </a:cubicBezTo>
                    <a:cubicBezTo>
                      <a:pt x="4084" y="3203"/>
                      <a:pt x="3762" y="2763"/>
                      <a:pt x="3572" y="2263"/>
                    </a:cubicBezTo>
                    <a:cubicBezTo>
                      <a:pt x="3468" y="1972"/>
                      <a:pt x="3464" y="1172"/>
                      <a:pt x="3068" y="1172"/>
                    </a:cubicBezTo>
                    <a:cubicBezTo>
                      <a:pt x="3011" y="1172"/>
                      <a:pt x="2945" y="1189"/>
                      <a:pt x="2869" y="1227"/>
                    </a:cubicBezTo>
                    <a:cubicBezTo>
                      <a:pt x="2750" y="1286"/>
                      <a:pt x="2679" y="1406"/>
                      <a:pt x="2679" y="1536"/>
                    </a:cubicBezTo>
                    <a:cubicBezTo>
                      <a:pt x="2619" y="2679"/>
                      <a:pt x="3477" y="3739"/>
                      <a:pt x="4501" y="4168"/>
                    </a:cubicBezTo>
                    <a:cubicBezTo>
                      <a:pt x="4501" y="4799"/>
                      <a:pt x="4501" y="5418"/>
                      <a:pt x="4477" y="6037"/>
                    </a:cubicBezTo>
                    <a:cubicBezTo>
                      <a:pt x="4441" y="7180"/>
                      <a:pt x="4405" y="8335"/>
                      <a:pt x="4358" y="9490"/>
                    </a:cubicBezTo>
                    <a:cubicBezTo>
                      <a:pt x="3953" y="9371"/>
                      <a:pt x="3584" y="9180"/>
                      <a:pt x="3250" y="8918"/>
                    </a:cubicBezTo>
                    <a:cubicBezTo>
                      <a:pt x="2977" y="7466"/>
                      <a:pt x="2977" y="6013"/>
                      <a:pt x="2941" y="4549"/>
                    </a:cubicBezTo>
                    <a:cubicBezTo>
                      <a:pt x="2941" y="4389"/>
                      <a:pt x="2815" y="4300"/>
                      <a:pt x="2687" y="4300"/>
                    </a:cubicBezTo>
                    <a:cubicBezTo>
                      <a:pt x="2586" y="4300"/>
                      <a:pt x="2483" y="4356"/>
                      <a:pt x="2441" y="4477"/>
                    </a:cubicBezTo>
                    <a:cubicBezTo>
                      <a:pt x="2167" y="5525"/>
                      <a:pt x="2084" y="6620"/>
                      <a:pt x="2191" y="7704"/>
                    </a:cubicBezTo>
                    <a:cubicBezTo>
                      <a:pt x="2179" y="7680"/>
                      <a:pt x="2155" y="7656"/>
                      <a:pt x="2143" y="7632"/>
                    </a:cubicBezTo>
                    <a:cubicBezTo>
                      <a:pt x="1834" y="7121"/>
                      <a:pt x="1584" y="6561"/>
                      <a:pt x="1393" y="6001"/>
                    </a:cubicBezTo>
                    <a:cubicBezTo>
                      <a:pt x="1238" y="5525"/>
                      <a:pt x="1143" y="4989"/>
                      <a:pt x="691" y="4715"/>
                    </a:cubicBezTo>
                    <a:cubicBezTo>
                      <a:pt x="647" y="4688"/>
                      <a:pt x="598" y="4674"/>
                      <a:pt x="549" y="4674"/>
                    </a:cubicBezTo>
                    <a:cubicBezTo>
                      <a:pt x="450" y="4674"/>
                      <a:pt x="349" y="4727"/>
                      <a:pt x="286" y="4823"/>
                    </a:cubicBezTo>
                    <a:cubicBezTo>
                      <a:pt x="0" y="5442"/>
                      <a:pt x="393" y="6156"/>
                      <a:pt x="631" y="6751"/>
                    </a:cubicBezTo>
                    <a:cubicBezTo>
                      <a:pt x="893" y="7406"/>
                      <a:pt x="1238" y="8025"/>
                      <a:pt x="1667" y="8585"/>
                    </a:cubicBezTo>
                    <a:cubicBezTo>
                      <a:pt x="1917" y="8871"/>
                      <a:pt x="2191" y="9145"/>
                      <a:pt x="2500" y="9371"/>
                    </a:cubicBezTo>
                    <a:cubicBezTo>
                      <a:pt x="2524" y="9395"/>
                      <a:pt x="2560" y="9418"/>
                      <a:pt x="2596" y="9430"/>
                    </a:cubicBezTo>
                    <a:cubicBezTo>
                      <a:pt x="3108" y="9799"/>
                      <a:pt x="3703" y="10038"/>
                      <a:pt x="4322" y="10133"/>
                    </a:cubicBezTo>
                    <a:cubicBezTo>
                      <a:pt x="4298" y="10692"/>
                      <a:pt x="4274" y="11240"/>
                      <a:pt x="4227" y="11800"/>
                    </a:cubicBezTo>
                    <a:cubicBezTo>
                      <a:pt x="4203" y="12216"/>
                      <a:pt x="4179" y="12645"/>
                      <a:pt x="4155" y="13074"/>
                    </a:cubicBezTo>
                    <a:cubicBezTo>
                      <a:pt x="3429" y="13014"/>
                      <a:pt x="2834" y="12633"/>
                      <a:pt x="2298" y="12121"/>
                    </a:cubicBezTo>
                    <a:cubicBezTo>
                      <a:pt x="1905" y="11728"/>
                      <a:pt x="1560" y="11026"/>
                      <a:pt x="1012" y="10859"/>
                    </a:cubicBezTo>
                    <a:cubicBezTo>
                      <a:pt x="993" y="10854"/>
                      <a:pt x="975" y="10852"/>
                      <a:pt x="956" y="10852"/>
                    </a:cubicBezTo>
                    <a:cubicBezTo>
                      <a:pt x="831" y="10852"/>
                      <a:pt x="714" y="10951"/>
                      <a:pt x="714" y="11085"/>
                    </a:cubicBezTo>
                    <a:cubicBezTo>
                      <a:pt x="738" y="11788"/>
                      <a:pt x="1631" y="12502"/>
                      <a:pt x="2155" y="12907"/>
                    </a:cubicBezTo>
                    <a:cubicBezTo>
                      <a:pt x="2703" y="13383"/>
                      <a:pt x="3393" y="13657"/>
                      <a:pt x="4120" y="13705"/>
                    </a:cubicBezTo>
                    <a:cubicBezTo>
                      <a:pt x="4084" y="14229"/>
                      <a:pt x="4048" y="14752"/>
                      <a:pt x="4024" y="15276"/>
                    </a:cubicBezTo>
                    <a:cubicBezTo>
                      <a:pt x="3977" y="16086"/>
                      <a:pt x="3929" y="16896"/>
                      <a:pt x="3882" y="17705"/>
                    </a:cubicBezTo>
                    <a:cubicBezTo>
                      <a:pt x="3822" y="18693"/>
                      <a:pt x="3739" y="19693"/>
                      <a:pt x="3667" y="20658"/>
                    </a:cubicBezTo>
                    <a:cubicBezTo>
                      <a:pt x="3596" y="21622"/>
                      <a:pt x="3417" y="22646"/>
                      <a:pt x="3512" y="23611"/>
                    </a:cubicBezTo>
                    <a:cubicBezTo>
                      <a:pt x="3554" y="24018"/>
                      <a:pt x="3923" y="24285"/>
                      <a:pt x="4263" y="24285"/>
                    </a:cubicBezTo>
                    <a:cubicBezTo>
                      <a:pt x="4510" y="24285"/>
                      <a:pt x="4742" y="24144"/>
                      <a:pt x="4822" y="23813"/>
                    </a:cubicBezTo>
                    <a:cubicBezTo>
                      <a:pt x="5048" y="22849"/>
                      <a:pt x="5013" y="21801"/>
                      <a:pt x="5060" y="20825"/>
                    </a:cubicBezTo>
                    <a:cubicBezTo>
                      <a:pt x="5108" y="19836"/>
                      <a:pt x="5155" y="18848"/>
                      <a:pt x="5191" y="17872"/>
                    </a:cubicBezTo>
                    <a:cubicBezTo>
                      <a:pt x="5227" y="16991"/>
                      <a:pt x="5263" y="16122"/>
                      <a:pt x="5298" y="15241"/>
                    </a:cubicBezTo>
                    <a:cubicBezTo>
                      <a:pt x="5334" y="14217"/>
                      <a:pt x="5358" y="13181"/>
                      <a:pt x="5370" y="12157"/>
                    </a:cubicBezTo>
                    <a:cubicBezTo>
                      <a:pt x="6298" y="12050"/>
                      <a:pt x="7251" y="11502"/>
                      <a:pt x="7942" y="10907"/>
                    </a:cubicBezTo>
                    <a:cubicBezTo>
                      <a:pt x="8823" y="10145"/>
                      <a:pt x="9346" y="9133"/>
                      <a:pt x="9608" y="8002"/>
                    </a:cubicBezTo>
                    <a:cubicBezTo>
                      <a:pt x="9652" y="7807"/>
                      <a:pt x="9499" y="7683"/>
                      <a:pt x="9348" y="7683"/>
                    </a:cubicBezTo>
                    <a:cubicBezTo>
                      <a:pt x="9249" y="7683"/>
                      <a:pt x="9151" y="7736"/>
                      <a:pt x="9108" y="7859"/>
                    </a:cubicBezTo>
                    <a:cubicBezTo>
                      <a:pt x="8727" y="8764"/>
                      <a:pt x="8120" y="9549"/>
                      <a:pt x="7346" y="10145"/>
                    </a:cubicBezTo>
                    <a:lnTo>
                      <a:pt x="7287" y="10192"/>
                    </a:lnTo>
                    <a:cubicBezTo>
                      <a:pt x="7299" y="10157"/>
                      <a:pt x="7311" y="10109"/>
                      <a:pt x="7322" y="10073"/>
                    </a:cubicBezTo>
                    <a:cubicBezTo>
                      <a:pt x="7537" y="9371"/>
                      <a:pt x="7703" y="8573"/>
                      <a:pt x="7477" y="7859"/>
                    </a:cubicBezTo>
                    <a:cubicBezTo>
                      <a:pt x="7441" y="7740"/>
                      <a:pt x="7343" y="7680"/>
                      <a:pt x="7245" y="7680"/>
                    </a:cubicBezTo>
                    <a:cubicBezTo>
                      <a:pt x="7147" y="7680"/>
                      <a:pt x="7049" y="7740"/>
                      <a:pt x="7013" y="7859"/>
                    </a:cubicBezTo>
                    <a:cubicBezTo>
                      <a:pt x="6846" y="8490"/>
                      <a:pt x="6834" y="9133"/>
                      <a:pt x="6632" y="9752"/>
                    </a:cubicBezTo>
                    <a:cubicBezTo>
                      <a:pt x="6513" y="10133"/>
                      <a:pt x="6239" y="10490"/>
                      <a:pt x="6096" y="10871"/>
                    </a:cubicBezTo>
                    <a:cubicBezTo>
                      <a:pt x="5858" y="10966"/>
                      <a:pt x="5620" y="11061"/>
                      <a:pt x="5382" y="11145"/>
                    </a:cubicBezTo>
                    <a:cubicBezTo>
                      <a:pt x="5394" y="9895"/>
                      <a:pt x="5417" y="8656"/>
                      <a:pt x="5441" y="7418"/>
                    </a:cubicBezTo>
                    <a:cubicBezTo>
                      <a:pt x="6275" y="7144"/>
                      <a:pt x="6918" y="6335"/>
                      <a:pt x="7358" y="5632"/>
                    </a:cubicBezTo>
                    <a:cubicBezTo>
                      <a:pt x="7894" y="4739"/>
                      <a:pt x="8084" y="3834"/>
                      <a:pt x="8156" y="2810"/>
                    </a:cubicBezTo>
                    <a:cubicBezTo>
                      <a:pt x="8169" y="2614"/>
                      <a:pt x="7991" y="2499"/>
                      <a:pt x="7823" y="2499"/>
                    </a:cubicBezTo>
                    <a:cubicBezTo>
                      <a:pt x="7696" y="2499"/>
                      <a:pt x="7574" y="2566"/>
                      <a:pt x="7549" y="2715"/>
                    </a:cubicBezTo>
                    <a:cubicBezTo>
                      <a:pt x="7394" y="3584"/>
                      <a:pt x="7060" y="4418"/>
                      <a:pt x="6560" y="5144"/>
                    </a:cubicBezTo>
                    <a:cubicBezTo>
                      <a:pt x="6251" y="5608"/>
                      <a:pt x="5846" y="5978"/>
                      <a:pt x="5453" y="6370"/>
                    </a:cubicBezTo>
                    <a:lnTo>
                      <a:pt x="5453" y="5918"/>
                    </a:lnTo>
                    <a:cubicBezTo>
                      <a:pt x="5477" y="4049"/>
                      <a:pt x="5656" y="2037"/>
                      <a:pt x="5322" y="203"/>
                    </a:cubicBezTo>
                    <a:cubicBezTo>
                      <a:pt x="5298" y="69"/>
                      <a:pt x="5174" y="0"/>
                      <a:pt x="5051" y="0"/>
                    </a:cubicBezTo>
                    <a:close/>
                  </a:path>
                </a:pathLst>
              </a:custGeom>
              <a:solidFill>
                <a:srgbClr val="BA5135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2277794" y="70202"/>
                <a:ext cx="113278" cy="99780"/>
              </a:xfrm>
              <a:custGeom>
                <a:rect b="b" l="l" r="r" t="t"/>
                <a:pathLst>
                  <a:path extrusionOk="0" h="3053" w="3466">
                    <a:moveTo>
                      <a:pt x="1644" y="0"/>
                    </a:moveTo>
                    <a:cubicBezTo>
                      <a:pt x="1041" y="0"/>
                      <a:pt x="646" y="683"/>
                      <a:pt x="393" y="1422"/>
                    </a:cubicBezTo>
                    <a:cubicBezTo>
                      <a:pt x="167" y="1934"/>
                      <a:pt x="36" y="2493"/>
                      <a:pt x="0" y="3053"/>
                    </a:cubicBezTo>
                    <a:cubicBezTo>
                      <a:pt x="12" y="3029"/>
                      <a:pt x="36" y="3005"/>
                      <a:pt x="48" y="2993"/>
                    </a:cubicBezTo>
                    <a:cubicBezTo>
                      <a:pt x="72" y="2922"/>
                      <a:pt x="119" y="2874"/>
                      <a:pt x="179" y="2838"/>
                    </a:cubicBezTo>
                    <a:cubicBezTo>
                      <a:pt x="687" y="2589"/>
                      <a:pt x="1239" y="2461"/>
                      <a:pt x="1794" y="2461"/>
                    </a:cubicBezTo>
                    <a:cubicBezTo>
                      <a:pt x="1954" y="2461"/>
                      <a:pt x="2115" y="2472"/>
                      <a:pt x="2275" y="2493"/>
                    </a:cubicBezTo>
                    <a:cubicBezTo>
                      <a:pt x="2644" y="2541"/>
                      <a:pt x="3167" y="2696"/>
                      <a:pt x="3465" y="3005"/>
                    </a:cubicBezTo>
                    <a:cubicBezTo>
                      <a:pt x="3429" y="2517"/>
                      <a:pt x="3334" y="2041"/>
                      <a:pt x="3167" y="1588"/>
                    </a:cubicBezTo>
                    <a:cubicBezTo>
                      <a:pt x="2953" y="1053"/>
                      <a:pt x="2620" y="386"/>
                      <a:pt x="2084" y="112"/>
                    </a:cubicBezTo>
                    <a:cubicBezTo>
                      <a:pt x="1926" y="35"/>
                      <a:pt x="1780" y="0"/>
                      <a:pt x="1644" y="0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5" name="Google Shape;1795;p11"/>
              <p:cNvSpPr/>
              <p:nvPr/>
            </p:nvSpPr>
            <p:spPr>
              <a:xfrm>
                <a:off x="2273905" y="150633"/>
                <a:ext cx="125337" cy="61378"/>
              </a:xfrm>
              <a:custGeom>
                <a:rect b="b" l="l" r="r" t="t"/>
                <a:pathLst>
                  <a:path extrusionOk="0" h="1878" w="3835">
                    <a:moveTo>
                      <a:pt x="1913" y="0"/>
                    </a:moveTo>
                    <a:cubicBezTo>
                      <a:pt x="1358" y="0"/>
                      <a:pt x="806" y="128"/>
                      <a:pt x="298" y="377"/>
                    </a:cubicBezTo>
                    <a:cubicBezTo>
                      <a:pt x="238" y="413"/>
                      <a:pt x="191" y="461"/>
                      <a:pt x="167" y="520"/>
                    </a:cubicBezTo>
                    <a:cubicBezTo>
                      <a:pt x="155" y="544"/>
                      <a:pt x="131" y="556"/>
                      <a:pt x="119" y="580"/>
                    </a:cubicBezTo>
                    <a:cubicBezTo>
                      <a:pt x="12" y="735"/>
                      <a:pt x="0" y="937"/>
                      <a:pt x="108" y="1092"/>
                    </a:cubicBezTo>
                    <a:cubicBezTo>
                      <a:pt x="358" y="1473"/>
                      <a:pt x="834" y="1675"/>
                      <a:pt x="1322" y="1770"/>
                    </a:cubicBezTo>
                    <a:cubicBezTo>
                      <a:pt x="1370" y="1378"/>
                      <a:pt x="1441" y="973"/>
                      <a:pt x="1536" y="580"/>
                    </a:cubicBezTo>
                    <a:cubicBezTo>
                      <a:pt x="1579" y="445"/>
                      <a:pt x="1711" y="370"/>
                      <a:pt x="1838" y="370"/>
                    </a:cubicBezTo>
                    <a:cubicBezTo>
                      <a:pt x="1958" y="370"/>
                      <a:pt x="2073" y="436"/>
                      <a:pt x="2108" y="580"/>
                    </a:cubicBezTo>
                    <a:cubicBezTo>
                      <a:pt x="2203" y="1008"/>
                      <a:pt x="2251" y="1437"/>
                      <a:pt x="2251" y="1878"/>
                    </a:cubicBezTo>
                    <a:lnTo>
                      <a:pt x="2286" y="1878"/>
                    </a:lnTo>
                    <a:cubicBezTo>
                      <a:pt x="2810" y="1878"/>
                      <a:pt x="3834" y="1818"/>
                      <a:pt x="3834" y="1092"/>
                    </a:cubicBezTo>
                    <a:cubicBezTo>
                      <a:pt x="3834" y="878"/>
                      <a:pt x="3739" y="675"/>
                      <a:pt x="3584" y="532"/>
                    </a:cubicBezTo>
                    <a:cubicBezTo>
                      <a:pt x="3286" y="235"/>
                      <a:pt x="2763" y="80"/>
                      <a:pt x="2394" y="32"/>
                    </a:cubicBezTo>
                    <a:cubicBezTo>
                      <a:pt x="2234" y="11"/>
                      <a:pt x="2073" y="0"/>
                      <a:pt x="1913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6" name="Google Shape;1796;p11"/>
              <p:cNvSpPr/>
              <p:nvPr/>
            </p:nvSpPr>
            <p:spPr>
              <a:xfrm>
                <a:off x="2306979" y="162955"/>
                <a:ext cx="42455" cy="127331"/>
              </a:xfrm>
              <a:custGeom>
                <a:rect b="b" l="l" r="r" t="t"/>
                <a:pathLst>
                  <a:path extrusionOk="0" h="3896" w="1299">
                    <a:moveTo>
                      <a:pt x="822" y="0"/>
                    </a:moveTo>
                    <a:cubicBezTo>
                      <a:pt x="696" y="0"/>
                      <a:pt x="567" y="75"/>
                      <a:pt x="524" y="215"/>
                    </a:cubicBezTo>
                    <a:cubicBezTo>
                      <a:pt x="417" y="608"/>
                      <a:pt x="346" y="1012"/>
                      <a:pt x="310" y="1405"/>
                    </a:cubicBezTo>
                    <a:cubicBezTo>
                      <a:pt x="286" y="1608"/>
                      <a:pt x="274" y="1810"/>
                      <a:pt x="250" y="2013"/>
                    </a:cubicBezTo>
                    <a:cubicBezTo>
                      <a:pt x="203" y="2536"/>
                      <a:pt x="0" y="3275"/>
                      <a:pt x="334" y="3727"/>
                    </a:cubicBezTo>
                    <a:cubicBezTo>
                      <a:pt x="396" y="3837"/>
                      <a:pt x="513" y="3895"/>
                      <a:pt x="633" y="3895"/>
                    </a:cubicBezTo>
                    <a:cubicBezTo>
                      <a:pt x="721" y="3895"/>
                      <a:pt x="811" y="3864"/>
                      <a:pt x="881" y="3799"/>
                    </a:cubicBezTo>
                    <a:cubicBezTo>
                      <a:pt x="1298" y="3394"/>
                      <a:pt x="1215" y="2656"/>
                      <a:pt x="1227" y="2120"/>
                    </a:cubicBezTo>
                    <a:cubicBezTo>
                      <a:pt x="1239" y="1917"/>
                      <a:pt x="1239" y="1703"/>
                      <a:pt x="1239" y="1501"/>
                    </a:cubicBezTo>
                    <a:cubicBezTo>
                      <a:pt x="1239" y="1072"/>
                      <a:pt x="1191" y="643"/>
                      <a:pt x="1096" y="215"/>
                    </a:cubicBezTo>
                    <a:cubicBezTo>
                      <a:pt x="1061" y="69"/>
                      <a:pt x="943" y="0"/>
                      <a:pt x="822" y="0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7" name="Google Shape;1797;p11"/>
              <p:cNvSpPr/>
              <p:nvPr/>
            </p:nvSpPr>
            <p:spPr>
              <a:xfrm>
                <a:off x="3271996" y="683228"/>
                <a:ext cx="49449" cy="48272"/>
              </a:xfrm>
              <a:custGeom>
                <a:rect b="b" l="l" r="r" t="t"/>
                <a:pathLst>
                  <a:path extrusionOk="0" h="1477" w="1513">
                    <a:moveTo>
                      <a:pt x="680" y="0"/>
                    </a:moveTo>
                    <a:cubicBezTo>
                      <a:pt x="560" y="0"/>
                      <a:pt x="441" y="24"/>
                      <a:pt x="334" y="83"/>
                    </a:cubicBezTo>
                    <a:lnTo>
                      <a:pt x="203" y="191"/>
                    </a:lnTo>
                    <a:cubicBezTo>
                      <a:pt x="144" y="250"/>
                      <a:pt x="96" y="322"/>
                      <a:pt x="72" y="405"/>
                    </a:cubicBezTo>
                    <a:cubicBezTo>
                      <a:pt x="25" y="476"/>
                      <a:pt x="1" y="572"/>
                      <a:pt x="13" y="655"/>
                    </a:cubicBezTo>
                    <a:cubicBezTo>
                      <a:pt x="1" y="750"/>
                      <a:pt x="25" y="834"/>
                      <a:pt x="72" y="917"/>
                    </a:cubicBezTo>
                    <a:cubicBezTo>
                      <a:pt x="96" y="1000"/>
                      <a:pt x="144" y="1072"/>
                      <a:pt x="203" y="1131"/>
                    </a:cubicBezTo>
                    <a:lnTo>
                      <a:pt x="322" y="1274"/>
                    </a:lnTo>
                    <a:lnTo>
                      <a:pt x="334" y="1274"/>
                    </a:lnTo>
                    <a:cubicBezTo>
                      <a:pt x="418" y="1357"/>
                      <a:pt x="525" y="1417"/>
                      <a:pt x="632" y="1453"/>
                    </a:cubicBezTo>
                    <a:lnTo>
                      <a:pt x="811" y="1476"/>
                    </a:lnTo>
                    <a:cubicBezTo>
                      <a:pt x="930" y="1476"/>
                      <a:pt x="1049" y="1441"/>
                      <a:pt x="1156" y="1381"/>
                    </a:cubicBezTo>
                    <a:lnTo>
                      <a:pt x="1299" y="1274"/>
                    </a:lnTo>
                    <a:cubicBezTo>
                      <a:pt x="1358" y="1215"/>
                      <a:pt x="1406" y="1143"/>
                      <a:pt x="1442" y="1060"/>
                    </a:cubicBezTo>
                    <a:cubicBezTo>
                      <a:pt x="1513" y="893"/>
                      <a:pt x="1513" y="703"/>
                      <a:pt x="1442" y="536"/>
                    </a:cubicBezTo>
                    <a:cubicBezTo>
                      <a:pt x="1406" y="453"/>
                      <a:pt x="1358" y="369"/>
                      <a:pt x="1299" y="310"/>
                    </a:cubicBezTo>
                    <a:lnTo>
                      <a:pt x="1144" y="191"/>
                    </a:lnTo>
                    <a:cubicBezTo>
                      <a:pt x="1061" y="107"/>
                      <a:pt x="965" y="48"/>
                      <a:pt x="846" y="24"/>
                    </a:cubicBezTo>
                    <a:lnTo>
                      <a:pt x="68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2302698" y="784020"/>
                <a:ext cx="521449" cy="231752"/>
              </a:xfrm>
              <a:custGeom>
                <a:rect b="b" l="l" r="r" t="t"/>
                <a:pathLst>
                  <a:path extrusionOk="0" h="7091" w="15955">
                    <a:moveTo>
                      <a:pt x="8334" y="0"/>
                    </a:moveTo>
                    <a:cubicBezTo>
                      <a:pt x="7369" y="0"/>
                      <a:pt x="6534" y="622"/>
                      <a:pt x="6037" y="1429"/>
                    </a:cubicBezTo>
                    <a:cubicBezTo>
                      <a:pt x="5942" y="1571"/>
                      <a:pt x="5858" y="1726"/>
                      <a:pt x="5799" y="1893"/>
                    </a:cubicBezTo>
                    <a:cubicBezTo>
                      <a:pt x="5561" y="2131"/>
                      <a:pt x="5382" y="2405"/>
                      <a:pt x="5239" y="2703"/>
                    </a:cubicBezTo>
                    <a:cubicBezTo>
                      <a:pt x="5215" y="2750"/>
                      <a:pt x="5203" y="2786"/>
                      <a:pt x="5192" y="2822"/>
                    </a:cubicBezTo>
                    <a:cubicBezTo>
                      <a:pt x="5061" y="2750"/>
                      <a:pt x="4930" y="2679"/>
                      <a:pt x="4787" y="2631"/>
                    </a:cubicBezTo>
                    <a:cubicBezTo>
                      <a:pt x="4547" y="2542"/>
                      <a:pt x="4301" y="2499"/>
                      <a:pt x="4059" y="2499"/>
                    </a:cubicBezTo>
                    <a:cubicBezTo>
                      <a:pt x="3207" y="2499"/>
                      <a:pt x="2402" y="3025"/>
                      <a:pt x="2096" y="3869"/>
                    </a:cubicBezTo>
                    <a:cubicBezTo>
                      <a:pt x="2048" y="3988"/>
                      <a:pt x="2024" y="4107"/>
                      <a:pt x="2001" y="4226"/>
                    </a:cubicBezTo>
                    <a:cubicBezTo>
                      <a:pt x="1865" y="4198"/>
                      <a:pt x="1729" y="4183"/>
                      <a:pt x="1593" y="4183"/>
                    </a:cubicBezTo>
                    <a:cubicBezTo>
                      <a:pt x="1333" y="4183"/>
                      <a:pt x="1076" y="4236"/>
                      <a:pt x="834" y="4346"/>
                    </a:cubicBezTo>
                    <a:cubicBezTo>
                      <a:pt x="560" y="4429"/>
                      <a:pt x="322" y="4607"/>
                      <a:pt x="167" y="4846"/>
                    </a:cubicBezTo>
                    <a:cubicBezTo>
                      <a:pt x="0" y="5179"/>
                      <a:pt x="12" y="5572"/>
                      <a:pt x="191" y="5893"/>
                    </a:cubicBezTo>
                    <a:cubicBezTo>
                      <a:pt x="393" y="6310"/>
                      <a:pt x="762" y="6632"/>
                      <a:pt x="1191" y="6786"/>
                    </a:cubicBezTo>
                    <a:cubicBezTo>
                      <a:pt x="1337" y="6843"/>
                      <a:pt x="1492" y="6870"/>
                      <a:pt x="1647" y="6870"/>
                    </a:cubicBezTo>
                    <a:cubicBezTo>
                      <a:pt x="1784" y="6870"/>
                      <a:pt x="1920" y="6849"/>
                      <a:pt x="2048" y="6810"/>
                    </a:cubicBezTo>
                    <a:cubicBezTo>
                      <a:pt x="4120" y="6929"/>
                      <a:pt x="6180" y="7013"/>
                      <a:pt x="8251" y="7060"/>
                    </a:cubicBezTo>
                    <a:cubicBezTo>
                      <a:pt x="9062" y="7078"/>
                      <a:pt x="9866" y="7089"/>
                      <a:pt x="10669" y="7089"/>
                    </a:cubicBezTo>
                    <a:cubicBezTo>
                      <a:pt x="10962" y="7089"/>
                      <a:pt x="11256" y="7087"/>
                      <a:pt x="11549" y="7084"/>
                    </a:cubicBezTo>
                    <a:cubicBezTo>
                      <a:pt x="11607" y="7083"/>
                      <a:pt x="11665" y="7083"/>
                      <a:pt x="11724" y="7083"/>
                    </a:cubicBezTo>
                    <a:cubicBezTo>
                      <a:pt x="12000" y="7083"/>
                      <a:pt x="12288" y="7090"/>
                      <a:pt x="12577" y="7090"/>
                    </a:cubicBezTo>
                    <a:cubicBezTo>
                      <a:pt x="13165" y="7090"/>
                      <a:pt x="13763" y="7061"/>
                      <a:pt x="14300" y="6882"/>
                    </a:cubicBezTo>
                    <a:cubicBezTo>
                      <a:pt x="14331" y="6884"/>
                      <a:pt x="14362" y="6885"/>
                      <a:pt x="14393" y="6885"/>
                    </a:cubicBezTo>
                    <a:cubicBezTo>
                      <a:pt x="14870" y="6885"/>
                      <a:pt x="15314" y="6628"/>
                      <a:pt x="15538" y="6203"/>
                    </a:cubicBezTo>
                    <a:cubicBezTo>
                      <a:pt x="15955" y="5417"/>
                      <a:pt x="15348" y="4655"/>
                      <a:pt x="14586" y="4453"/>
                    </a:cubicBezTo>
                    <a:cubicBezTo>
                      <a:pt x="14490" y="4429"/>
                      <a:pt x="14383" y="4417"/>
                      <a:pt x="14288" y="4393"/>
                    </a:cubicBezTo>
                    <a:cubicBezTo>
                      <a:pt x="14175" y="4375"/>
                      <a:pt x="14059" y="4366"/>
                      <a:pt x="13943" y="4366"/>
                    </a:cubicBezTo>
                    <a:cubicBezTo>
                      <a:pt x="13827" y="4366"/>
                      <a:pt x="13710" y="4375"/>
                      <a:pt x="13597" y="4393"/>
                    </a:cubicBezTo>
                    <a:cubicBezTo>
                      <a:pt x="13585" y="4334"/>
                      <a:pt x="13562" y="4286"/>
                      <a:pt x="13550" y="4226"/>
                    </a:cubicBezTo>
                    <a:cubicBezTo>
                      <a:pt x="13490" y="3679"/>
                      <a:pt x="13193" y="3179"/>
                      <a:pt x="12716" y="2881"/>
                    </a:cubicBezTo>
                    <a:cubicBezTo>
                      <a:pt x="12452" y="2724"/>
                      <a:pt x="12134" y="2653"/>
                      <a:pt x="11808" y="2653"/>
                    </a:cubicBezTo>
                    <a:cubicBezTo>
                      <a:pt x="11519" y="2653"/>
                      <a:pt x="11223" y="2709"/>
                      <a:pt x="10954" y="2810"/>
                    </a:cubicBezTo>
                    <a:cubicBezTo>
                      <a:pt x="10942" y="2762"/>
                      <a:pt x="10930" y="2714"/>
                      <a:pt x="10918" y="2667"/>
                    </a:cubicBezTo>
                    <a:cubicBezTo>
                      <a:pt x="10895" y="2119"/>
                      <a:pt x="10668" y="1595"/>
                      <a:pt x="10287" y="1190"/>
                    </a:cubicBezTo>
                    <a:cubicBezTo>
                      <a:pt x="9918" y="559"/>
                      <a:pt x="9347" y="83"/>
                      <a:pt x="8561" y="12"/>
                    </a:cubicBezTo>
                    <a:cubicBezTo>
                      <a:pt x="8485" y="4"/>
                      <a:pt x="8409" y="0"/>
                      <a:pt x="8334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2953701" y="763365"/>
                <a:ext cx="50233" cy="48697"/>
              </a:xfrm>
              <a:custGeom>
                <a:rect b="b" l="l" r="r" t="t"/>
                <a:pathLst>
                  <a:path extrusionOk="0" h="1490" w="1537">
                    <a:moveTo>
                      <a:pt x="703" y="1"/>
                    </a:moveTo>
                    <a:cubicBezTo>
                      <a:pt x="596" y="1"/>
                      <a:pt x="477" y="36"/>
                      <a:pt x="370" y="96"/>
                    </a:cubicBezTo>
                    <a:lnTo>
                      <a:pt x="239" y="203"/>
                    </a:lnTo>
                    <a:cubicBezTo>
                      <a:pt x="60" y="394"/>
                      <a:pt x="1" y="679"/>
                      <a:pt x="108" y="929"/>
                    </a:cubicBezTo>
                    <a:cubicBezTo>
                      <a:pt x="132" y="1001"/>
                      <a:pt x="179" y="1084"/>
                      <a:pt x="239" y="1144"/>
                    </a:cubicBezTo>
                    <a:lnTo>
                      <a:pt x="370" y="1287"/>
                    </a:lnTo>
                    <a:cubicBezTo>
                      <a:pt x="453" y="1370"/>
                      <a:pt x="560" y="1430"/>
                      <a:pt x="667" y="1465"/>
                    </a:cubicBezTo>
                    <a:lnTo>
                      <a:pt x="846" y="1489"/>
                    </a:lnTo>
                    <a:cubicBezTo>
                      <a:pt x="977" y="1489"/>
                      <a:pt x="1084" y="1453"/>
                      <a:pt x="1191" y="1394"/>
                    </a:cubicBezTo>
                    <a:lnTo>
                      <a:pt x="1334" y="1287"/>
                    </a:lnTo>
                    <a:cubicBezTo>
                      <a:pt x="1394" y="1227"/>
                      <a:pt x="1441" y="1156"/>
                      <a:pt x="1477" y="1060"/>
                    </a:cubicBezTo>
                    <a:cubicBezTo>
                      <a:pt x="1513" y="989"/>
                      <a:pt x="1536" y="894"/>
                      <a:pt x="1536" y="810"/>
                    </a:cubicBezTo>
                    <a:cubicBezTo>
                      <a:pt x="1536" y="715"/>
                      <a:pt x="1513" y="620"/>
                      <a:pt x="1477" y="537"/>
                    </a:cubicBezTo>
                    <a:cubicBezTo>
                      <a:pt x="1441" y="453"/>
                      <a:pt x="1394" y="382"/>
                      <a:pt x="1334" y="322"/>
                    </a:cubicBezTo>
                    <a:lnTo>
                      <a:pt x="1179" y="203"/>
                    </a:lnTo>
                    <a:cubicBezTo>
                      <a:pt x="1096" y="120"/>
                      <a:pt x="1001" y="60"/>
                      <a:pt x="882" y="25"/>
                    </a:cubicBezTo>
                    <a:lnTo>
                      <a:pt x="703" y="1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0" name="Google Shape;1800;p11"/>
              <p:cNvSpPr/>
              <p:nvPr/>
            </p:nvSpPr>
            <p:spPr>
              <a:xfrm>
                <a:off x="3970486" y="850431"/>
                <a:ext cx="55691" cy="58109"/>
              </a:xfrm>
              <a:custGeom>
                <a:rect b="b" l="l" r="r" t="t"/>
                <a:pathLst>
                  <a:path extrusionOk="0" h="1778" w="1704">
                    <a:moveTo>
                      <a:pt x="792" y="1"/>
                    </a:moveTo>
                    <a:cubicBezTo>
                      <a:pt x="703" y="1"/>
                      <a:pt x="616" y="26"/>
                      <a:pt x="536" y="75"/>
                    </a:cubicBezTo>
                    <a:cubicBezTo>
                      <a:pt x="465" y="87"/>
                      <a:pt x="405" y="123"/>
                      <a:pt x="346" y="170"/>
                    </a:cubicBezTo>
                    <a:cubicBezTo>
                      <a:pt x="263" y="230"/>
                      <a:pt x="191" y="313"/>
                      <a:pt x="143" y="409"/>
                    </a:cubicBezTo>
                    <a:cubicBezTo>
                      <a:pt x="120" y="468"/>
                      <a:pt x="84" y="528"/>
                      <a:pt x="60" y="599"/>
                    </a:cubicBezTo>
                    <a:lnTo>
                      <a:pt x="48" y="635"/>
                    </a:lnTo>
                    <a:cubicBezTo>
                      <a:pt x="36" y="682"/>
                      <a:pt x="24" y="730"/>
                      <a:pt x="24" y="778"/>
                    </a:cubicBezTo>
                    <a:cubicBezTo>
                      <a:pt x="1" y="885"/>
                      <a:pt x="1" y="1004"/>
                      <a:pt x="36" y="1111"/>
                    </a:cubicBezTo>
                    <a:lnTo>
                      <a:pt x="36" y="1135"/>
                    </a:lnTo>
                    <a:cubicBezTo>
                      <a:pt x="36" y="1147"/>
                      <a:pt x="48" y="1159"/>
                      <a:pt x="48" y="1171"/>
                    </a:cubicBezTo>
                    <a:lnTo>
                      <a:pt x="60" y="1171"/>
                    </a:lnTo>
                    <a:cubicBezTo>
                      <a:pt x="132" y="1373"/>
                      <a:pt x="263" y="1552"/>
                      <a:pt x="441" y="1659"/>
                    </a:cubicBezTo>
                    <a:lnTo>
                      <a:pt x="632" y="1742"/>
                    </a:lnTo>
                    <a:lnTo>
                      <a:pt x="858" y="1778"/>
                    </a:lnTo>
                    <a:cubicBezTo>
                      <a:pt x="965" y="1778"/>
                      <a:pt x="1072" y="1754"/>
                      <a:pt x="1167" y="1706"/>
                    </a:cubicBezTo>
                    <a:cubicBezTo>
                      <a:pt x="1239" y="1683"/>
                      <a:pt x="1298" y="1647"/>
                      <a:pt x="1346" y="1599"/>
                    </a:cubicBezTo>
                    <a:cubicBezTo>
                      <a:pt x="1441" y="1540"/>
                      <a:pt x="1513" y="1468"/>
                      <a:pt x="1560" y="1373"/>
                    </a:cubicBezTo>
                    <a:cubicBezTo>
                      <a:pt x="1584" y="1302"/>
                      <a:pt x="1620" y="1242"/>
                      <a:pt x="1644" y="1171"/>
                    </a:cubicBezTo>
                    <a:cubicBezTo>
                      <a:pt x="1656" y="1159"/>
                      <a:pt x="1656" y="1147"/>
                      <a:pt x="1656" y="1135"/>
                    </a:cubicBezTo>
                    <a:lnTo>
                      <a:pt x="1656" y="1111"/>
                    </a:lnTo>
                    <a:cubicBezTo>
                      <a:pt x="1691" y="1004"/>
                      <a:pt x="1703" y="897"/>
                      <a:pt x="1667" y="778"/>
                    </a:cubicBezTo>
                    <a:cubicBezTo>
                      <a:pt x="1667" y="730"/>
                      <a:pt x="1667" y="682"/>
                      <a:pt x="1644" y="635"/>
                    </a:cubicBezTo>
                    <a:lnTo>
                      <a:pt x="1632" y="599"/>
                    </a:lnTo>
                    <a:cubicBezTo>
                      <a:pt x="1608" y="492"/>
                      <a:pt x="1560" y="397"/>
                      <a:pt x="1489" y="325"/>
                    </a:cubicBezTo>
                    <a:cubicBezTo>
                      <a:pt x="1429" y="230"/>
                      <a:pt x="1346" y="159"/>
                      <a:pt x="1251" y="111"/>
                    </a:cubicBezTo>
                    <a:lnTo>
                      <a:pt x="1060" y="28"/>
                    </a:lnTo>
                    <a:lnTo>
                      <a:pt x="846" y="4"/>
                    </a:lnTo>
                    <a:cubicBezTo>
                      <a:pt x="828" y="2"/>
                      <a:pt x="810" y="1"/>
                      <a:pt x="792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1" name="Google Shape;1801;p11"/>
              <p:cNvSpPr/>
              <p:nvPr/>
            </p:nvSpPr>
            <p:spPr>
              <a:xfrm>
                <a:off x="2050160" y="-278292"/>
                <a:ext cx="521057" cy="231752"/>
              </a:xfrm>
              <a:custGeom>
                <a:rect b="b" l="l" r="r" t="t"/>
                <a:pathLst>
                  <a:path extrusionOk="0" h="7091" w="15943">
                    <a:moveTo>
                      <a:pt x="8334" y="0"/>
                    </a:moveTo>
                    <a:cubicBezTo>
                      <a:pt x="7369" y="0"/>
                      <a:pt x="6534" y="622"/>
                      <a:pt x="6037" y="1429"/>
                    </a:cubicBezTo>
                    <a:cubicBezTo>
                      <a:pt x="5941" y="1571"/>
                      <a:pt x="5858" y="1726"/>
                      <a:pt x="5799" y="1893"/>
                    </a:cubicBezTo>
                    <a:cubicBezTo>
                      <a:pt x="5560" y="2131"/>
                      <a:pt x="5382" y="2405"/>
                      <a:pt x="5239" y="2703"/>
                    </a:cubicBezTo>
                    <a:cubicBezTo>
                      <a:pt x="5215" y="2750"/>
                      <a:pt x="5203" y="2786"/>
                      <a:pt x="5179" y="2822"/>
                    </a:cubicBezTo>
                    <a:cubicBezTo>
                      <a:pt x="5060" y="2750"/>
                      <a:pt x="4918" y="2679"/>
                      <a:pt x="4787" y="2631"/>
                    </a:cubicBezTo>
                    <a:cubicBezTo>
                      <a:pt x="4544" y="2542"/>
                      <a:pt x="4297" y="2499"/>
                      <a:pt x="4054" y="2499"/>
                    </a:cubicBezTo>
                    <a:cubicBezTo>
                      <a:pt x="3199" y="2499"/>
                      <a:pt x="2402" y="3025"/>
                      <a:pt x="2096" y="3869"/>
                    </a:cubicBezTo>
                    <a:cubicBezTo>
                      <a:pt x="2048" y="3988"/>
                      <a:pt x="2024" y="4107"/>
                      <a:pt x="2001" y="4227"/>
                    </a:cubicBezTo>
                    <a:cubicBezTo>
                      <a:pt x="1863" y="4197"/>
                      <a:pt x="1724" y="4183"/>
                      <a:pt x="1586" y="4183"/>
                    </a:cubicBezTo>
                    <a:cubicBezTo>
                      <a:pt x="1329" y="4183"/>
                      <a:pt x="1074" y="4233"/>
                      <a:pt x="834" y="4334"/>
                    </a:cubicBezTo>
                    <a:cubicBezTo>
                      <a:pt x="548" y="4429"/>
                      <a:pt x="322" y="4608"/>
                      <a:pt x="167" y="4846"/>
                    </a:cubicBezTo>
                    <a:cubicBezTo>
                      <a:pt x="0" y="5179"/>
                      <a:pt x="12" y="5572"/>
                      <a:pt x="191" y="5893"/>
                    </a:cubicBezTo>
                    <a:cubicBezTo>
                      <a:pt x="393" y="6310"/>
                      <a:pt x="762" y="6632"/>
                      <a:pt x="1191" y="6786"/>
                    </a:cubicBezTo>
                    <a:cubicBezTo>
                      <a:pt x="1336" y="6843"/>
                      <a:pt x="1489" y="6870"/>
                      <a:pt x="1642" y="6870"/>
                    </a:cubicBezTo>
                    <a:cubicBezTo>
                      <a:pt x="1778" y="6870"/>
                      <a:pt x="1914" y="6849"/>
                      <a:pt x="2048" y="6810"/>
                    </a:cubicBezTo>
                    <a:cubicBezTo>
                      <a:pt x="4120" y="6929"/>
                      <a:pt x="6180" y="7013"/>
                      <a:pt x="8251" y="7060"/>
                    </a:cubicBezTo>
                    <a:cubicBezTo>
                      <a:pt x="9053" y="7078"/>
                      <a:pt x="9861" y="7089"/>
                      <a:pt x="10667" y="7089"/>
                    </a:cubicBezTo>
                    <a:cubicBezTo>
                      <a:pt x="10961" y="7089"/>
                      <a:pt x="11256" y="7087"/>
                      <a:pt x="11549" y="7084"/>
                    </a:cubicBezTo>
                    <a:cubicBezTo>
                      <a:pt x="11607" y="7083"/>
                      <a:pt x="11665" y="7083"/>
                      <a:pt x="11723" y="7083"/>
                    </a:cubicBezTo>
                    <a:cubicBezTo>
                      <a:pt x="12000" y="7083"/>
                      <a:pt x="12288" y="7090"/>
                      <a:pt x="12577" y="7090"/>
                    </a:cubicBezTo>
                    <a:cubicBezTo>
                      <a:pt x="13165" y="7090"/>
                      <a:pt x="13763" y="7061"/>
                      <a:pt x="14300" y="6882"/>
                    </a:cubicBezTo>
                    <a:cubicBezTo>
                      <a:pt x="14331" y="6884"/>
                      <a:pt x="14362" y="6885"/>
                      <a:pt x="14393" y="6885"/>
                    </a:cubicBezTo>
                    <a:cubicBezTo>
                      <a:pt x="14870" y="6885"/>
                      <a:pt x="15314" y="6628"/>
                      <a:pt x="15526" y="6203"/>
                    </a:cubicBezTo>
                    <a:cubicBezTo>
                      <a:pt x="15943" y="5417"/>
                      <a:pt x="15347" y="4655"/>
                      <a:pt x="14585" y="4453"/>
                    </a:cubicBezTo>
                    <a:cubicBezTo>
                      <a:pt x="14490" y="4429"/>
                      <a:pt x="14383" y="4417"/>
                      <a:pt x="14288" y="4405"/>
                    </a:cubicBezTo>
                    <a:cubicBezTo>
                      <a:pt x="14167" y="4380"/>
                      <a:pt x="14042" y="4368"/>
                      <a:pt x="13917" y="4368"/>
                    </a:cubicBezTo>
                    <a:cubicBezTo>
                      <a:pt x="13810" y="4368"/>
                      <a:pt x="13702" y="4377"/>
                      <a:pt x="13597" y="4393"/>
                    </a:cubicBezTo>
                    <a:cubicBezTo>
                      <a:pt x="13585" y="4334"/>
                      <a:pt x="13573" y="4286"/>
                      <a:pt x="13550" y="4227"/>
                    </a:cubicBezTo>
                    <a:cubicBezTo>
                      <a:pt x="13490" y="3667"/>
                      <a:pt x="13192" y="3179"/>
                      <a:pt x="12716" y="2881"/>
                    </a:cubicBezTo>
                    <a:cubicBezTo>
                      <a:pt x="12451" y="2724"/>
                      <a:pt x="12133" y="2653"/>
                      <a:pt x="11808" y="2653"/>
                    </a:cubicBezTo>
                    <a:cubicBezTo>
                      <a:pt x="11518" y="2653"/>
                      <a:pt x="11223" y="2709"/>
                      <a:pt x="10954" y="2810"/>
                    </a:cubicBezTo>
                    <a:cubicBezTo>
                      <a:pt x="10942" y="2762"/>
                      <a:pt x="10930" y="2714"/>
                      <a:pt x="10918" y="2667"/>
                    </a:cubicBezTo>
                    <a:cubicBezTo>
                      <a:pt x="10894" y="2119"/>
                      <a:pt x="10668" y="1595"/>
                      <a:pt x="10287" y="1190"/>
                    </a:cubicBezTo>
                    <a:cubicBezTo>
                      <a:pt x="9918" y="559"/>
                      <a:pt x="9347" y="83"/>
                      <a:pt x="8561" y="12"/>
                    </a:cubicBezTo>
                    <a:cubicBezTo>
                      <a:pt x="8484" y="4"/>
                      <a:pt x="8409" y="0"/>
                      <a:pt x="8334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2036532" y="207697"/>
                <a:ext cx="55691" cy="58109"/>
              </a:xfrm>
              <a:custGeom>
                <a:rect b="b" l="l" r="r" t="t"/>
                <a:pathLst>
                  <a:path extrusionOk="0" h="1778" w="1704">
                    <a:moveTo>
                      <a:pt x="858" y="1"/>
                    </a:moveTo>
                    <a:cubicBezTo>
                      <a:pt x="751" y="1"/>
                      <a:pt x="632" y="24"/>
                      <a:pt x="536" y="72"/>
                    </a:cubicBezTo>
                    <a:cubicBezTo>
                      <a:pt x="477" y="96"/>
                      <a:pt x="417" y="132"/>
                      <a:pt x="358" y="179"/>
                    </a:cubicBezTo>
                    <a:cubicBezTo>
                      <a:pt x="274" y="239"/>
                      <a:pt x="203" y="310"/>
                      <a:pt x="155" y="405"/>
                    </a:cubicBezTo>
                    <a:lnTo>
                      <a:pt x="72" y="596"/>
                    </a:lnTo>
                    <a:lnTo>
                      <a:pt x="60" y="644"/>
                    </a:lnTo>
                    <a:cubicBezTo>
                      <a:pt x="36" y="691"/>
                      <a:pt x="36" y="739"/>
                      <a:pt x="36" y="775"/>
                    </a:cubicBezTo>
                    <a:cubicBezTo>
                      <a:pt x="1" y="894"/>
                      <a:pt x="12" y="1013"/>
                      <a:pt x="48" y="1120"/>
                    </a:cubicBezTo>
                    <a:lnTo>
                      <a:pt x="48" y="1144"/>
                    </a:lnTo>
                    <a:cubicBezTo>
                      <a:pt x="48" y="1156"/>
                      <a:pt x="60" y="1156"/>
                      <a:pt x="60" y="1167"/>
                    </a:cubicBezTo>
                    <a:lnTo>
                      <a:pt x="72" y="1179"/>
                    </a:lnTo>
                    <a:cubicBezTo>
                      <a:pt x="143" y="1382"/>
                      <a:pt x="274" y="1548"/>
                      <a:pt x="453" y="1668"/>
                    </a:cubicBezTo>
                    <a:lnTo>
                      <a:pt x="643" y="1751"/>
                    </a:lnTo>
                    <a:lnTo>
                      <a:pt x="858" y="1775"/>
                    </a:lnTo>
                    <a:cubicBezTo>
                      <a:pt x="878" y="1777"/>
                      <a:pt x="897" y="1778"/>
                      <a:pt x="916" y="1778"/>
                    </a:cubicBezTo>
                    <a:cubicBezTo>
                      <a:pt x="1012" y="1778"/>
                      <a:pt x="1100" y="1753"/>
                      <a:pt x="1179" y="1703"/>
                    </a:cubicBezTo>
                    <a:cubicBezTo>
                      <a:pt x="1251" y="1691"/>
                      <a:pt x="1310" y="1656"/>
                      <a:pt x="1358" y="1596"/>
                    </a:cubicBezTo>
                    <a:cubicBezTo>
                      <a:pt x="1453" y="1548"/>
                      <a:pt x="1525" y="1465"/>
                      <a:pt x="1572" y="1370"/>
                    </a:cubicBezTo>
                    <a:cubicBezTo>
                      <a:pt x="1596" y="1310"/>
                      <a:pt x="1632" y="1239"/>
                      <a:pt x="1656" y="1179"/>
                    </a:cubicBezTo>
                    <a:cubicBezTo>
                      <a:pt x="1656" y="1167"/>
                      <a:pt x="1667" y="1144"/>
                      <a:pt x="1667" y="1132"/>
                    </a:cubicBezTo>
                    <a:lnTo>
                      <a:pt x="1667" y="1120"/>
                    </a:lnTo>
                    <a:cubicBezTo>
                      <a:pt x="1703" y="1013"/>
                      <a:pt x="1703" y="894"/>
                      <a:pt x="1679" y="786"/>
                    </a:cubicBezTo>
                    <a:cubicBezTo>
                      <a:pt x="1679" y="739"/>
                      <a:pt x="1667" y="679"/>
                      <a:pt x="1656" y="632"/>
                    </a:cubicBezTo>
                    <a:lnTo>
                      <a:pt x="1644" y="596"/>
                    </a:lnTo>
                    <a:cubicBezTo>
                      <a:pt x="1620" y="501"/>
                      <a:pt x="1572" y="405"/>
                      <a:pt x="1489" y="322"/>
                    </a:cubicBezTo>
                    <a:cubicBezTo>
                      <a:pt x="1441" y="239"/>
                      <a:pt x="1358" y="167"/>
                      <a:pt x="1263" y="108"/>
                    </a:cubicBezTo>
                    <a:lnTo>
                      <a:pt x="1072" y="36"/>
                    </a:lnTo>
                    <a:lnTo>
                      <a:pt x="858" y="1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3" name="Google Shape;1803;p11"/>
              <p:cNvSpPr/>
              <p:nvPr/>
            </p:nvSpPr>
            <p:spPr>
              <a:xfrm>
                <a:off x="2150169" y="618614"/>
                <a:ext cx="56443" cy="44023"/>
              </a:xfrm>
              <a:custGeom>
                <a:rect b="b" l="l" r="r" t="t"/>
                <a:pathLst>
                  <a:path extrusionOk="0" h="1347" w="1727">
                    <a:moveTo>
                      <a:pt x="857" y="1"/>
                    </a:moveTo>
                    <a:cubicBezTo>
                      <a:pt x="0" y="1"/>
                      <a:pt x="0" y="1346"/>
                      <a:pt x="857" y="1346"/>
                    </a:cubicBezTo>
                    <a:cubicBezTo>
                      <a:pt x="1727" y="1346"/>
                      <a:pt x="1727" y="1"/>
                      <a:pt x="857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4" name="Google Shape;1804;p11"/>
              <p:cNvSpPr/>
              <p:nvPr/>
            </p:nvSpPr>
            <p:spPr>
              <a:xfrm>
                <a:off x="2490263" y="501088"/>
                <a:ext cx="60724" cy="47128"/>
              </a:xfrm>
              <a:custGeom>
                <a:rect b="b" l="l" r="r" t="t"/>
                <a:pathLst>
                  <a:path extrusionOk="0" h="1442" w="1858">
                    <a:moveTo>
                      <a:pt x="929" y="1"/>
                    </a:moveTo>
                    <a:cubicBezTo>
                      <a:pt x="0" y="1"/>
                      <a:pt x="0" y="1442"/>
                      <a:pt x="929" y="1442"/>
                    </a:cubicBezTo>
                    <a:cubicBezTo>
                      <a:pt x="1858" y="1442"/>
                      <a:pt x="1858" y="1"/>
                      <a:pt x="929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5" name="Google Shape;1805;p11"/>
              <p:cNvSpPr/>
              <p:nvPr/>
            </p:nvSpPr>
            <p:spPr>
              <a:xfrm>
                <a:off x="2750808" y="405590"/>
                <a:ext cx="279958" cy="270840"/>
              </a:xfrm>
              <a:custGeom>
                <a:rect b="b" l="l" r="r" t="t"/>
                <a:pathLst>
                  <a:path extrusionOk="0" h="8287" w="8566">
                    <a:moveTo>
                      <a:pt x="5669" y="0"/>
                    </a:moveTo>
                    <a:cubicBezTo>
                      <a:pt x="2273" y="0"/>
                      <a:pt x="1607" y="4709"/>
                      <a:pt x="339" y="7066"/>
                    </a:cubicBezTo>
                    <a:cubicBezTo>
                      <a:pt x="1" y="7700"/>
                      <a:pt x="590" y="8287"/>
                      <a:pt x="1201" y="8287"/>
                    </a:cubicBezTo>
                    <a:cubicBezTo>
                      <a:pt x="1279" y="8287"/>
                      <a:pt x="1357" y="8277"/>
                      <a:pt x="1434" y="8257"/>
                    </a:cubicBezTo>
                    <a:cubicBezTo>
                      <a:pt x="3042" y="7840"/>
                      <a:pt x="4577" y="7150"/>
                      <a:pt x="5982" y="6245"/>
                    </a:cubicBezTo>
                    <a:cubicBezTo>
                      <a:pt x="7233" y="5411"/>
                      <a:pt x="8566" y="4114"/>
                      <a:pt x="8506" y="2494"/>
                    </a:cubicBezTo>
                    <a:cubicBezTo>
                      <a:pt x="8483" y="2030"/>
                      <a:pt x="8328" y="1589"/>
                      <a:pt x="8066" y="1220"/>
                    </a:cubicBezTo>
                    <a:cubicBezTo>
                      <a:pt x="7721" y="1458"/>
                      <a:pt x="7387" y="1709"/>
                      <a:pt x="7066" y="1970"/>
                    </a:cubicBezTo>
                    <a:cubicBezTo>
                      <a:pt x="7185" y="1994"/>
                      <a:pt x="7268" y="2090"/>
                      <a:pt x="7280" y="2209"/>
                    </a:cubicBezTo>
                    <a:cubicBezTo>
                      <a:pt x="7352" y="2625"/>
                      <a:pt x="7328" y="3054"/>
                      <a:pt x="7221" y="3459"/>
                    </a:cubicBezTo>
                    <a:cubicBezTo>
                      <a:pt x="7173" y="3616"/>
                      <a:pt x="7038" y="3690"/>
                      <a:pt x="6908" y="3690"/>
                    </a:cubicBezTo>
                    <a:cubicBezTo>
                      <a:pt x="6743" y="3690"/>
                      <a:pt x="6585" y="3571"/>
                      <a:pt x="6625" y="3352"/>
                    </a:cubicBezTo>
                    <a:cubicBezTo>
                      <a:pt x="6697" y="2994"/>
                      <a:pt x="6744" y="2625"/>
                      <a:pt x="6744" y="2256"/>
                    </a:cubicBezTo>
                    <a:lnTo>
                      <a:pt x="6744" y="2244"/>
                    </a:lnTo>
                    <a:cubicBezTo>
                      <a:pt x="6459" y="2494"/>
                      <a:pt x="6173" y="2744"/>
                      <a:pt x="5899" y="3006"/>
                    </a:cubicBezTo>
                    <a:cubicBezTo>
                      <a:pt x="5899" y="3042"/>
                      <a:pt x="5887" y="3078"/>
                      <a:pt x="5863" y="3113"/>
                    </a:cubicBezTo>
                    <a:cubicBezTo>
                      <a:pt x="5923" y="3530"/>
                      <a:pt x="5780" y="4042"/>
                      <a:pt x="5709" y="4387"/>
                    </a:cubicBezTo>
                    <a:cubicBezTo>
                      <a:pt x="5641" y="4693"/>
                      <a:pt x="5551" y="5514"/>
                      <a:pt x="5104" y="5514"/>
                    </a:cubicBezTo>
                    <a:cubicBezTo>
                      <a:pt x="5080" y="5514"/>
                      <a:pt x="5056" y="5511"/>
                      <a:pt x="5030" y="5507"/>
                    </a:cubicBezTo>
                    <a:cubicBezTo>
                      <a:pt x="4518" y="5411"/>
                      <a:pt x="4732" y="4542"/>
                      <a:pt x="4792" y="4221"/>
                    </a:cubicBezTo>
                    <a:cubicBezTo>
                      <a:pt x="4792" y="4173"/>
                      <a:pt x="4804" y="4125"/>
                      <a:pt x="4804" y="4066"/>
                    </a:cubicBezTo>
                    <a:lnTo>
                      <a:pt x="4804" y="4066"/>
                    </a:lnTo>
                    <a:cubicBezTo>
                      <a:pt x="4625" y="4256"/>
                      <a:pt x="4435" y="4459"/>
                      <a:pt x="4256" y="4649"/>
                    </a:cubicBezTo>
                    <a:cubicBezTo>
                      <a:pt x="4018" y="4923"/>
                      <a:pt x="3768" y="5185"/>
                      <a:pt x="3506" y="5447"/>
                    </a:cubicBezTo>
                    <a:cubicBezTo>
                      <a:pt x="3720" y="5816"/>
                      <a:pt x="3780" y="6245"/>
                      <a:pt x="3684" y="6662"/>
                    </a:cubicBezTo>
                    <a:cubicBezTo>
                      <a:pt x="3652" y="6824"/>
                      <a:pt x="3512" y="6927"/>
                      <a:pt x="3353" y="6927"/>
                    </a:cubicBezTo>
                    <a:cubicBezTo>
                      <a:pt x="3337" y="6927"/>
                      <a:pt x="3320" y="6926"/>
                      <a:pt x="3303" y="6923"/>
                    </a:cubicBezTo>
                    <a:cubicBezTo>
                      <a:pt x="3125" y="6900"/>
                      <a:pt x="3006" y="6721"/>
                      <a:pt x="3042" y="6554"/>
                    </a:cubicBezTo>
                    <a:cubicBezTo>
                      <a:pt x="3089" y="6352"/>
                      <a:pt x="3089" y="6138"/>
                      <a:pt x="3053" y="5935"/>
                    </a:cubicBezTo>
                    <a:lnTo>
                      <a:pt x="3053" y="5935"/>
                    </a:lnTo>
                    <a:cubicBezTo>
                      <a:pt x="2661" y="6340"/>
                      <a:pt x="2280" y="6781"/>
                      <a:pt x="1934" y="7233"/>
                    </a:cubicBezTo>
                    <a:cubicBezTo>
                      <a:pt x="1903" y="7274"/>
                      <a:pt x="1865" y="7290"/>
                      <a:pt x="1829" y="7290"/>
                    </a:cubicBezTo>
                    <a:cubicBezTo>
                      <a:pt x="1725" y="7290"/>
                      <a:pt x="1629" y="7157"/>
                      <a:pt x="1708" y="7043"/>
                    </a:cubicBezTo>
                    <a:cubicBezTo>
                      <a:pt x="2018" y="6590"/>
                      <a:pt x="2303" y="6138"/>
                      <a:pt x="2601" y="5685"/>
                    </a:cubicBezTo>
                    <a:lnTo>
                      <a:pt x="2601" y="5685"/>
                    </a:lnTo>
                    <a:lnTo>
                      <a:pt x="1922" y="5947"/>
                    </a:lnTo>
                    <a:cubicBezTo>
                      <a:pt x="1879" y="5965"/>
                      <a:pt x="1838" y="5973"/>
                      <a:pt x="1800" y="5973"/>
                    </a:cubicBezTo>
                    <a:cubicBezTo>
                      <a:pt x="1516" y="5973"/>
                      <a:pt x="1405" y="5511"/>
                      <a:pt x="1720" y="5364"/>
                    </a:cubicBezTo>
                    <a:lnTo>
                      <a:pt x="2672" y="4959"/>
                    </a:lnTo>
                    <a:cubicBezTo>
                      <a:pt x="2711" y="4940"/>
                      <a:pt x="2753" y="4930"/>
                      <a:pt x="2793" y="4930"/>
                    </a:cubicBezTo>
                    <a:cubicBezTo>
                      <a:pt x="2878" y="4930"/>
                      <a:pt x="2961" y="4970"/>
                      <a:pt x="3018" y="5042"/>
                    </a:cubicBezTo>
                    <a:cubicBezTo>
                      <a:pt x="3268" y="4661"/>
                      <a:pt x="3542" y="4292"/>
                      <a:pt x="3839" y="3935"/>
                    </a:cubicBezTo>
                    <a:cubicBezTo>
                      <a:pt x="3887" y="3875"/>
                      <a:pt x="3934" y="3828"/>
                      <a:pt x="3982" y="3768"/>
                    </a:cubicBezTo>
                    <a:lnTo>
                      <a:pt x="3982" y="3768"/>
                    </a:lnTo>
                    <a:cubicBezTo>
                      <a:pt x="3542" y="3923"/>
                      <a:pt x="3101" y="4114"/>
                      <a:pt x="2684" y="4316"/>
                    </a:cubicBezTo>
                    <a:cubicBezTo>
                      <a:pt x="2646" y="4335"/>
                      <a:pt x="2608" y="4344"/>
                      <a:pt x="2574" y="4344"/>
                    </a:cubicBezTo>
                    <a:cubicBezTo>
                      <a:pt x="2355" y="4344"/>
                      <a:pt x="2239" y="3994"/>
                      <a:pt x="2434" y="3840"/>
                    </a:cubicBezTo>
                    <a:cubicBezTo>
                      <a:pt x="3137" y="3304"/>
                      <a:pt x="4113" y="2744"/>
                      <a:pt x="5042" y="2590"/>
                    </a:cubicBezTo>
                    <a:cubicBezTo>
                      <a:pt x="5268" y="2363"/>
                      <a:pt x="5494" y="2137"/>
                      <a:pt x="5732" y="1923"/>
                    </a:cubicBezTo>
                    <a:lnTo>
                      <a:pt x="5732" y="1923"/>
                    </a:lnTo>
                    <a:cubicBezTo>
                      <a:pt x="5137" y="2030"/>
                      <a:pt x="4554" y="2161"/>
                      <a:pt x="3982" y="2328"/>
                    </a:cubicBezTo>
                    <a:cubicBezTo>
                      <a:pt x="3955" y="2337"/>
                      <a:pt x="3928" y="2341"/>
                      <a:pt x="3903" y="2341"/>
                    </a:cubicBezTo>
                    <a:cubicBezTo>
                      <a:pt x="3668" y="2341"/>
                      <a:pt x="3558" y="1973"/>
                      <a:pt x="3827" y="1887"/>
                    </a:cubicBezTo>
                    <a:cubicBezTo>
                      <a:pt x="4435" y="1685"/>
                      <a:pt x="5054" y="1530"/>
                      <a:pt x="5685" y="1399"/>
                    </a:cubicBezTo>
                    <a:cubicBezTo>
                      <a:pt x="5947" y="1339"/>
                      <a:pt x="6244" y="1268"/>
                      <a:pt x="6530" y="1208"/>
                    </a:cubicBezTo>
                    <a:cubicBezTo>
                      <a:pt x="6792" y="994"/>
                      <a:pt x="7066" y="780"/>
                      <a:pt x="7340" y="577"/>
                    </a:cubicBezTo>
                    <a:cubicBezTo>
                      <a:pt x="7137" y="482"/>
                      <a:pt x="6935" y="423"/>
                      <a:pt x="6721" y="399"/>
                    </a:cubicBezTo>
                    <a:cubicBezTo>
                      <a:pt x="6649" y="220"/>
                      <a:pt x="6506" y="89"/>
                      <a:pt x="6316" y="54"/>
                    </a:cubicBezTo>
                    <a:cubicBezTo>
                      <a:pt x="6090" y="18"/>
                      <a:pt x="5874" y="0"/>
                      <a:pt x="5669" y="0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2796204" y="354997"/>
                <a:ext cx="358331" cy="288881"/>
              </a:xfrm>
              <a:custGeom>
                <a:rect b="b" l="l" r="r" t="t"/>
                <a:pathLst>
                  <a:path extrusionOk="0" h="8839" w="10964">
                    <a:moveTo>
                      <a:pt x="10285" y="0"/>
                    </a:moveTo>
                    <a:cubicBezTo>
                      <a:pt x="9492" y="0"/>
                      <a:pt x="8624" y="531"/>
                      <a:pt x="7975" y="875"/>
                    </a:cubicBezTo>
                    <a:cubicBezTo>
                      <a:pt x="7272" y="1244"/>
                      <a:pt x="6594" y="1673"/>
                      <a:pt x="5951" y="2137"/>
                    </a:cubicBezTo>
                    <a:cubicBezTo>
                      <a:pt x="5677" y="2340"/>
                      <a:pt x="5403" y="2554"/>
                      <a:pt x="5141" y="2768"/>
                    </a:cubicBezTo>
                    <a:cubicBezTo>
                      <a:pt x="4843" y="2816"/>
                      <a:pt x="4558" y="2899"/>
                      <a:pt x="4284" y="2947"/>
                    </a:cubicBezTo>
                    <a:cubicBezTo>
                      <a:pt x="3665" y="3078"/>
                      <a:pt x="3034" y="3245"/>
                      <a:pt x="2426" y="3435"/>
                    </a:cubicBezTo>
                    <a:cubicBezTo>
                      <a:pt x="2154" y="3522"/>
                      <a:pt x="2270" y="3898"/>
                      <a:pt x="2520" y="3898"/>
                    </a:cubicBezTo>
                    <a:cubicBezTo>
                      <a:pt x="2543" y="3898"/>
                      <a:pt x="2568" y="3895"/>
                      <a:pt x="2593" y="3888"/>
                    </a:cubicBezTo>
                    <a:cubicBezTo>
                      <a:pt x="3165" y="3721"/>
                      <a:pt x="3748" y="3578"/>
                      <a:pt x="4331" y="3471"/>
                    </a:cubicBezTo>
                    <a:lnTo>
                      <a:pt x="4331" y="3471"/>
                    </a:lnTo>
                    <a:cubicBezTo>
                      <a:pt x="4105" y="3697"/>
                      <a:pt x="3867" y="3923"/>
                      <a:pt x="3653" y="4149"/>
                    </a:cubicBezTo>
                    <a:cubicBezTo>
                      <a:pt x="2712" y="4292"/>
                      <a:pt x="1736" y="4864"/>
                      <a:pt x="1045" y="5400"/>
                    </a:cubicBezTo>
                    <a:cubicBezTo>
                      <a:pt x="838" y="5555"/>
                      <a:pt x="956" y="5900"/>
                      <a:pt x="1178" y="5900"/>
                    </a:cubicBezTo>
                    <a:cubicBezTo>
                      <a:pt x="1211" y="5900"/>
                      <a:pt x="1247" y="5893"/>
                      <a:pt x="1283" y="5876"/>
                    </a:cubicBezTo>
                    <a:cubicBezTo>
                      <a:pt x="1712" y="5662"/>
                      <a:pt x="2141" y="5483"/>
                      <a:pt x="2593" y="5316"/>
                    </a:cubicBezTo>
                    <a:lnTo>
                      <a:pt x="2593" y="5316"/>
                    </a:lnTo>
                    <a:cubicBezTo>
                      <a:pt x="2545" y="5376"/>
                      <a:pt x="2486" y="5435"/>
                      <a:pt x="2438" y="5495"/>
                    </a:cubicBezTo>
                    <a:cubicBezTo>
                      <a:pt x="2141" y="5852"/>
                      <a:pt x="1879" y="6221"/>
                      <a:pt x="1617" y="6602"/>
                    </a:cubicBezTo>
                    <a:cubicBezTo>
                      <a:pt x="1560" y="6521"/>
                      <a:pt x="1476" y="6479"/>
                      <a:pt x="1390" y="6479"/>
                    </a:cubicBezTo>
                    <a:cubicBezTo>
                      <a:pt x="1350" y="6479"/>
                      <a:pt x="1309" y="6488"/>
                      <a:pt x="1272" y="6507"/>
                    </a:cubicBezTo>
                    <a:lnTo>
                      <a:pt x="319" y="6924"/>
                    </a:lnTo>
                    <a:cubicBezTo>
                      <a:pt x="1" y="7061"/>
                      <a:pt x="127" y="7530"/>
                      <a:pt x="419" y="7530"/>
                    </a:cubicBezTo>
                    <a:cubicBezTo>
                      <a:pt x="454" y="7530"/>
                      <a:pt x="493" y="7523"/>
                      <a:pt x="533" y="7507"/>
                    </a:cubicBezTo>
                    <a:lnTo>
                      <a:pt x="1224" y="7233"/>
                    </a:lnTo>
                    <a:lnTo>
                      <a:pt x="1224" y="7233"/>
                    </a:lnTo>
                    <a:cubicBezTo>
                      <a:pt x="926" y="7686"/>
                      <a:pt x="629" y="8138"/>
                      <a:pt x="331" y="8591"/>
                    </a:cubicBezTo>
                    <a:cubicBezTo>
                      <a:pt x="252" y="8705"/>
                      <a:pt x="348" y="8838"/>
                      <a:pt x="451" y="8838"/>
                    </a:cubicBezTo>
                    <a:cubicBezTo>
                      <a:pt x="488" y="8838"/>
                      <a:pt x="526" y="8822"/>
                      <a:pt x="557" y="8781"/>
                    </a:cubicBezTo>
                    <a:cubicBezTo>
                      <a:pt x="902" y="8329"/>
                      <a:pt x="1283" y="7900"/>
                      <a:pt x="1676" y="7483"/>
                    </a:cubicBezTo>
                    <a:lnTo>
                      <a:pt x="1676" y="7483"/>
                    </a:lnTo>
                    <a:cubicBezTo>
                      <a:pt x="1712" y="7686"/>
                      <a:pt x="1712" y="7900"/>
                      <a:pt x="1664" y="8102"/>
                    </a:cubicBezTo>
                    <a:cubicBezTo>
                      <a:pt x="1629" y="8281"/>
                      <a:pt x="1748" y="8448"/>
                      <a:pt x="1926" y="8483"/>
                    </a:cubicBezTo>
                    <a:cubicBezTo>
                      <a:pt x="1942" y="8485"/>
                      <a:pt x="1957" y="8486"/>
                      <a:pt x="1972" y="8486"/>
                    </a:cubicBezTo>
                    <a:cubicBezTo>
                      <a:pt x="2132" y="8486"/>
                      <a:pt x="2275" y="8373"/>
                      <a:pt x="2307" y="8210"/>
                    </a:cubicBezTo>
                    <a:cubicBezTo>
                      <a:pt x="2403" y="7805"/>
                      <a:pt x="2343" y="7364"/>
                      <a:pt x="2129" y="7007"/>
                    </a:cubicBezTo>
                    <a:cubicBezTo>
                      <a:pt x="2379" y="6745"/>
                      <a:pt x="2629" y="6471"/>
                      <a:pt x="2879" y="6209"/>
                    </a:cubicBezTo>
                    <a:cubicBezTo>
                      <a:pt x="3057" y="6007"/>
                      <a:pt x="3248" y="5816"/>
                      <a:pt x="3427" y="5614"/>
                    </a:cubicBezTo>
                    <a:lnTo>
                      <a:pt x="3427" y="5614"/>
                    </a:lnTo>
                    <a:cubicBezTo>
                      <a:pt x="3427" y="5673"/>
                      <a:pt x="3415" y="5733"/>
                      <a:pt x="3415" y="5781"/>
                    </a:cubicBezTo>
                    <a:cubicBezTo>
                      <a:pt x="3355" y="6102"/>
                      <a:pt x="3141" y="6971"/>
                      <a:pt x="3653" y="7067"/>
                    </a:cubicBezTo>
                    <a:cubicBezTo>
                      <a:pt x="3675" y="7070"/>
                      <a:pt x="3697" y="7072"/>
                      <a:pt x="3718" y="7072"/>
                    </a:cubicBezTo>
                    <a:cubicBezTo>
                      <a:pt x="4173" y="7072"/>
                      <a:pt x="4263" y="6243"/>
                      <a:pt x="4331" y="5935"/>
                    </a:cubicBezTo>
                    <a:cubicBezTo>
                      <a:pt x="4403" y="5590"/>
                      <a:pt x="4546" y="5078"/>
                      <a:pt x="4486" y="4661"/>
                    </a:cubicBezTo>
                    <a:cubicBezTo>
                      <a:pt x="4510" y="4626"/>
                      <a:pt x="4522" y="4590"/>
                      <a:pt x="4522" y="4554"/>
                    </a:cubicBezTo>
                    <a:cubicBezTo>
                      <a:pt x="4796" y="4304"/>
                      <a:pt x="5082" y="4042"/>
                      <a:pt x="5367" y="3804"/>
                    </a:cubicBezTo>
                    <a:lnTo>
                      <a:pt x="5367" y="3804"/>
                    </a:lnTo>
                    <a:cubicBezTo>
                      <a:pt x="5367" y="4173"/>
                      <a:pt x="5320" y="4542"/>
                      <a:pt x="5248" y="4911"/>
                    </a:cubicBezTo>
                    <a:cubicBezTo>
                      <a:pt x="5208" y="5124"/>
                      <a:pt x="5365" y="5244"/>
                      <a:pt x="5531" y="5244"/>
                    </a:cubicBezTo>
                    <a:cubicBezTo>
                      <a:pt x="5661" y="5244"/>
                      <a:pt x="5796" y="5170"/>
                      <a:pt x="5844" y="5007"/>
                    </a:cubicBezTo>
                    <a:cubicBezTo>
                      <a:pt x="5951" y="4602"/>
                      <a:pt x="5974" y="4173"/>
                      <a:pt x="5903" y="3757"/>
                    </a:cubicBezTo>
                    <a:cubicBezTo>
                      <a:pt x="5891" y="3649"/>
                      <a:pt x="5808" y="3554"/>
                      <a:pt x="5689" y="3530"/>
                    </a:cubicBezTo>
                    <a:cubicBezTo>
                      <a:pt x="6022" y="3268"/>
                      <a:pt x="6344" y="3006"/>
                      <a:pt x="6689" y="2768"/>
                    </a:cubicBezTo>
                    <a:cubicBezTo>
                      <a:pt x="7129" y="2459"/>
                      <a:pt x="7594" y="2161"/>
                      <a:pt x="8058" y="1899"/>
                    </a:cubicBezTo>
                    <a:cubicBezTo>
                      <a:pt x="8594" y="1602"/>
                      <a:pt x="9142" y="1352"/>
                      <a:pt x="9713" y="1125"/>
                    </a:cubicBezTo>
                    <a:cubicBezTo>
                      <a:pt x="10142" y="947"/>
                      <a:pt x="10558" y="828"/>
                      <a:pt x="10856" y="447"/>
                    </a:cubicBezTo>
                    <a:cubicBezTo>
                      <a:pt x="10963" y="328"/>
                      <a:pt x="10916" y="149"/>
                      <a:pt x="10773" y="78"/>
                    </a:cubicBezTo>
                    <a:cubicBezTo>
                      <a:pt x="10615" y="24"/>
                      <a:pt x="10452" y="0"/>
                      <a:pt x="10285" y="0"/>
                    </a:cubicBezTo>
                    <a:close/>
                  </a:path>
                </a:pathLst>
              </a:custGeom>
              <a:solidFill>
                <a:srgbClr val="8E4D1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2605044" y="-119912"/>
                <a:ext cx="296561" cy="198056"/>
              </a:xfrm>
              <a:custGeom>
                <a:rect b="b" l="l" r="r" t="t"/>
                <a:pathLst>
                  <a:path extrusionOk="0" h="6060" w="9074">
                    <a:moveTo>
                      <a:pt x="3895" y="1"/>
                    </a:moveTo>
                    <a:cubicBezTo>
                      <a:pt x="3597" y="1"/>
                      <a:pt x="3310" y="142"/>
                      <a:pt x="3132" y="476"/>
                    </a:cubicBezTo>
                    <a:cubicBezTo>
                      <a:pt x="2763" y="1155"/>
                      <a:pt x="2287" y="1786"/>
                      <a:pt x="1727" y="2321"/>
                    </a:cubicBezTo>
                    <a:cubicBezTo>
                      <a:pt x="1691" y="2357"/>
                      <a:pt x="1656" y="2393"/>
                      <a:pt x="1620" y="2428"/>
                    </a:cubicBezTo>
                    <a:cubicBezTo>
                      <a:pt x="1203" y="2571"/>
                      <a:pt x="846" y="2833"/>
                      <a:pt x="584" y="3190"/>
                    </a:cubicBezTo>
                    <a:cubicBezTo>
                      <a:pt x="548" y="3250"/>
                      <a:pt x="513" y="3310"/>
                      <a:pt x="477" y="3381"/>
                    </a:cubicBezTo>
                    <a:cubicBezTo>
                      <a:pt x="322" y="3548"/>
                      <a:pt x="203" y="3750"/>
                      <a:pt x="120" y="3964"/>
                    </a:cubicBezTo>
                    <a:cubicBezTo>
                      <a:pt x="1" y="4250"/>
                      <a:pt x="72" y="4584"/>
                      <a:pt x="298" y="4786"/>
                    </a:cubicBezTo>
                    <a:cubicBezTo>
                      <a:pt x="310" y="4738"/>
                      <a:pt x="322" y="4691"/>
                      <a:pt x="346" y="4643"/>
                    </a:cubicBezTo>
                    <a:cubicBezTo>
                      <a:pt x="608" y="3964"/>
                      <a:pt x="1167" y="3464"/>
                      <a:pt x="1810" y="3452"/>
                    </a:cubicBezTo>
                    <a:cubicBezTo>
                      <a:pt x="2245" y="3212"/>
                      <a:pt x="2751" y="3113"/>
                      <a:pt x="3255" y="3113"/>
                    </a:cubicBezTo>
                    <a:cubicBezTo>
                      <a:pt x="3524" y="3113"/>
                      <a:pt x="3792" y="3141"/>
                      <a:pt x="4049" y="3190"/>
                    </a:cubicBezTo>
                    <a:cubicBezTo>
                      <a:pt x="5489" y="3500"/>
                      <a:pt x="7144" y="4226"/>
                      <a:pt x="8299" y="5131"/>
                    </a:cubicBezTo>
                    <a:cubicBezTo>
                      <a:pt x="8394" y="5203"/>
                      <a:pt x="8430" y="5334"/>
                      <a:pt x="8394" y="5441"/>
                    </a:cubicBezTo>
                    <a:cubicBezTo>
                      <a:pt x="8549" y="5607"/>
                      <a:pt x="8633" y="5834"/>
                      <a:pt x="8633" y="6060"/>
                    </a:cubicBezTo>
                    <a:cubicBezTo>
                      <a:pt x="8954" y="5679"/>
                      <a:pt x="9073" y="5155"/>
                      <a:pt x="8823" y="4500"/>
                    </a:cubicBezTo>
                    <a:cubicBezTo>
                      <a:pt x="8537" y="3750"/>
                      <a:pt x="7799" y="3393"/>
                      <a:pt x="7121" y="3071"/>
                    </a:cubicBezTo>
                    <a:cubicBezTo>
                      <a:pt x="6489" y="2774"/>
                      <a:pt x="5942" y="2333"/>
                      <a:pt x="5513" y="1786"/>
                    </a:cubicBezTo>
                    <a:cubicBezTo>
                      <a:pt x="5358" y="1309"/>
                      <a:pt x="5120" y="869"/>
                      <a:pt x="4811" y="476"/>
                    </a:cubicBezTo>
                    <a:cubicBezTo>
                      <a:pt x="4589" y="184"/>
                      <a:pt x="4235" y="1"/>
                      <a:pt x="3895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8" name="Google Shape;1808;p11"/>
              <p:cNvSpPr/>
              <p:nvPr/>
            </p:nvSpPr>
            <p:spPr>
              <a:xfrm>
                <a:off x="2612822" y="-18368"/>
                <a:ext cx="275154" cy="125697"/>
              </a:xfrm>
              <a:custGeom>
                <a:rect b="b" l="l" r="r" t="t"/>
                <a:pathLst>
                  <a:path extrusionOk="0" h="3846" w="8419">
                    <a:moveTo>
                      <a:pt x="3019" y="0"/>
                    </a:moveTo>
                    <a:cubicBezTo>
                      <a:pt x="2516" y="0"/>
                      <a:pt x="2012" y="104"/>
                      <a:pt x="1584" y="345"/>
                    </a:cubicBezTo>
                    <a:cubicBezTo>
                      <a:pt x="941" y="357"/>
                      <a:pt x="382" y="857"/>
                      <a:pt x="108" y="1536"/>
                    </a:cubicBezTo>
                    <a:cubicBezTo>
                      <a:pt x="96" y="1584"/>
                      <a:pt x="84" y="1631"/>
                      <a:pt x="72" y="1691"/>
                    </a:cubicBezTo>
                    <a:cubicBezTo>
                      <a:pt x="1" y="2167"/>
                      <a:pt x="394" y="2620"/>
                      <a:pt x="810" y="2762"/>
                    </a:cubicBezTo>
                    <a:cubicBezTo>
                      <a:pt x="965" y="2810"/>
                      <a:pt x="1108" y="2846"/>
                      <a:pt x="1263" y="2893"/>
                    </a:cubicBezTo>
                    <a:cubicBezTo>
                      <a:pt x="1358" y="2929"/>
                      <a:pt x="1453" y="2965"/>
                      <a:pt x="1560" y="2989"/>
                    </a:cubicBezTo>
                    <a:cubicBezTo>
                      <a:pt x="1977" y="3108"/>
                      <a:pt x="2406" y="3203"/>
                      <a:pt x="2834" y="3298"/>
                    </a:cubicBezTo>
                    <a:cubicBezTo>
                      <a:pt x="2953" y="2655"/>
                      <a:pt x="3180" y="2036"/>
                      <a:pt x="3477" y="1441"/>
                    </a:cubicBezTo>
                    <a:cubicBezTo>
                      <a:pt x="3563" y="1281"/>
                      <a:pt x="3746" y="1199"/>
                      <a:pt x="3929" y="1199"/>
                    </a:cubicBezTo>
                    <a:cubicBezTo>
                      <a:pt x="4154" y="1199"/>
                      <a:pt x="4379" y="1322"/>
                      <a:pt x="4418" y="1572"/>
                    </a:cubicBezTo>
                    <a:cubicBezTo>
                      <a:pt x="4501" y="2239"/>
                      <a:pt x="4501" y="2917"/>
                      <a:pt x="4394" y="3596"/>
                    </a:cubicBezTo>
                    <a:cubicBezTo>
                      <a:pt x="5442" y="3751"/>
                      <a:pt x="6490" y="3834"/>
                      <a:pt x="7537" y="3846"/>
                    </a:cubicBezTo>
                    <a:cubicBezTo>
                      <a:pt x="8037" y="3846"/>
                      <a:pt x="8418" y="3429"/>
                      <a:pt x="8395" y="2953"/>
                    </a:cubicBezTo>
                    <a:cubicBezTo>
                      <a:pt x="8407" y="2715"/>
                      <a:pt x="8323" y="2500"/>
                      <a:pt x="8168" y="2334"/>
                    </a:cubicBezTo>
                    <a:cubicBezTo>
                      <a:pt x="8204" y="2227"/>
                      <a:pt x="8168" y="2096"/>
                      <a:pt x="8061" y="2024"/>
                    </a:cubicBezTo>
                    <a:cubicBezTo>
                      <a:pt x="6918" y="1107"/>
                      <a:pt x="5251" y="393"/>
                      <a:pt x="3811" y="83"/>
                    </a:cubicBezTo>
                    <a:cubicBezTo>
                      <a:pt x="3555" y="30"/>
                      <a:pt x="3287" y="0"/>
                      <a:pt x="3019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9" name="Google Shape;1809;p11"/>
              <p:cNvSpPr/>
              <p:nvPr/>
            </p:nvSpPr>
            <p:spPr>
              <a:xfrm>
                <a:off x="2668480" y="20786"/>
                <a:ext cx="91086" cy="284632"/>
              </a:xfrm>
              <a:custGeom>
                <a:rect b="b" l="l" r="r" t="t"/>
                <a:pathLst>
                  <a:path extrusionOk="0" h="8709" w="2787">
                    <a:moveTo>
                      <a:pt x="2225" y="0"/>
                    </a:moveTo>
                    <a:cubicBezTo>
                      <a:pt x="2043" y="0"/>
                      <a:pt x="1860" y="82"/>
                      <a:pt x="1774" y="243"/>
                    </a:cubicBezTo>
                    <a:cubicBezTo>
                      <a:pt x="1465" y="826"/>
                      <a:pt x="1250" y="1457"/>
                      <a:pt x="1119" y="2100"/>
                    </a:cubicBezTo>
                    <a:cubicBezTo>
                      <a:pt x="953" y="2862"/>
                      <a:pt x="846" y="3648"/>
                      <a:pt x="703" y="4386"/>
                    </a:cubicBezTo>
                    <a:cubicBezTo>
                      <a:pt x="560" y="5136"/>
                      <a:pt x="441" y="5898"/>
                      <a:pt x="310" y="6660"/>
                    </a:cubicBezTo>
                    <a:cubicBezTo>
                      <a:pt x="191" y="7279"/>
                      <a:pt x="0" y="7839"/>
                      <a:pt x="369" y="8399"/>
                    </a:cubicBezTo>
                    <a:cubicBezTo>
                      <a:pt x="476" y="8570"/>
                      <a:pt x="700" y="8709"/>
                      <a:pt x="915" y="8709"/>
                    </a:cubicBezTo>
                    <a:cubicBezTo>
                      <a:pt x="1013" y="8709"/>
                      <a:pt x="1109" y="8680"/>
                      <a:pt x="1191" y="8613"/>
                    </a:cubicBezTo>
                    <a:cubicBezTo>
                      <a:pt x="1822" y="8137"/>
                      <a:pt x="1822" y="7541"/>
                      <a:pt x="1953" y="6791"/>
                    </a:cubicBezTo>
                    <a:cubicBezTo>
                      <a:pt x="2072" y="6089"/>
                      <a:pt x="2203" y="5374"/>
                      <a:pt x="2310" y="4672"/>
                    </a:cubicBezTo>
                    <a:cubicBezTo>
                      <a:pt x="2429" y="3922"/>
                      <a:pt x="2596" y="3160"/>
                      <a:pt x="2691" y="2398"/>
                    </a:cubicBezTo>
                    <a:cubicBezTo>
                      <a:pt x="2786" y="1719"/>
                      <a:pt x="2786" y="1041"/>
                      <a:pt x="2703" y="362"/>
                    </a:cubicBezTo>
                    <a:cubicBezTo>
                      <a:pt x="2664" y="120"/>
                      <a:pt x="2446" y="0"/>
                      <a:pt x="2225" y="0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313870" y="424055"/>
                <a:ext cx="49449" cy="48272"/>
              </a:xfrm>
              <a:custGeom>
                <a:rect b="b" l="l" r="r" t="t"/>
                <a:pathLst>
                  <a:path extrusionOk="0" h="1477" w="1513">
                    <a:moveTo>
                      <a:pt x="679" y="1"/>
                    </a:moveTo>
                    <a:cubicBezTo>
                      <a:pt x="560" y="1"/>
                      <a:pt x="453" y="24"/>
                      <a:pt x="346" y="84"/>
                    </a:cubicBezTo>
                    <a:lnTo>
                      <a:pt x="215" y="191"/>
                    </a:lnTo>
                    <a:cubicBezTo>
                      <a:pt x="155" y="251"/>
                      <a:pt x="108" y="322"/>
                      <a:pt x="72" y="405"/>
                    </a:cubicBezTo>
                    <a:cubicBezTo>
                      <a:pt x="1" y="572"/>
                      <a:pt x="1" y="751"/>
                      <a:pt x="72" y="917"/>
                    </a:cubicBezTo>
                    <a:cubicBezTo>
                      <a:pt x="108" y="1001"/>
                      <a:pt x="155" y="1072"/>
                      <a:pt x="215" y="1132"/>
                    </a:cubicBezTo>
                    <a:lnTo>
                      <a:pt x="334" y="1274"/>
                    </a:lnTo>
                    <a:cubicBezTo>
                      <a:pt x="417" y="1358"/>
                      <a:pt x="524" y="1417"/>
                      <a:pt x="632" y="1453"/>
                    </a:cubicBezTo>
                    <a:lnTo>
                      <a:pt x="810" y="1477"/>
                    </a:lnTo>
                    <a:cubicBezTo>
                      <a:pt x="941" y="1477"/>
                      <a:pt x="1060" y="1441"/>
                      <a:pt x="1155" y="1382"/>
                    </a:cubicBezTo>
                    <a:lnTo>
                      <a:pt x="1298" y="1274"/>
                    </a:lnTo>
                    <a:cubicBezTo>
                      <a:pt x="1370" y="1227"/>
                      <a:pt x="1417" y="1144"/>
                      <a:pt x="1441" y="1060"/>
                    </a:cubicBezTo>
                    <a:cubicBezTo>
                      <a:pt x="1489" y="977"/>
                      <a:pt x="1513" y="893"/>
                      <a:pt x="1501" y="798"/>
                    </a:cubicBezTo>
                    <a:cubicBezTo>
                      <a:pt x="1501" y="620"/>
                      <a:pt x="1429" y="441"/>
                      <a:pt x="1310" y="310"/>
                    </a:cubicBezTo>
                    <a:lnTo>
                      <a:pt x="1155" y="191"/>
                    </a:lnTo>
                    <a:cubicBezTo>
                      <a:pt x="1072" y="108"/>
                      <a:pt x="965" y="48"/>
                      <a:pt x="858" y="24"/>
                    </a:cubicBezTo>
                    <a:lnTo>
                      <a:pt x="679" y="1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1" name="Google Shape;1811;p11"/>
              <p:cNvSpPr/>
              <p:nvPr/>
            </p:nvSpPr>
            <p:spPr>
              <a:xfrm>
                <a:off x="781981" y="55201"/>
                <a:ext cx="521090" cy="231686"/>
              </a:xfrm>
              <a:custGeom>
                <a:rect b="b" l="l" r="r" t="t"/>
                <a:pathLst>
                  <a:path extrusionOk="0" h="7089" w="15944">
                    <a:moveTo>
                      <a:pt x="8337" y="0"/>
                    </a:moveTo>
                    <a:cubicBezTo>
                      <a:pt x="7372" y="0"/>
                      <a:pt x="6535" y="632"/>
                      <a:pt x="6037" y="1428"/>
                    </a:cubicBezTo>
                    <a:cubicBezTo>
                      <a:pt x="5942" y="1583"/>
                      <a:pt x="5859" y="1738"/>
                      <a:pt x="5787" y="1893"/>
                    </a:cubicBezTo>
                    <a:cubicBezTo>
                      <a:pt x="5561" y="2131"/>
                      <a:pt x="5371" y="2416"/>
                      <a:pt x="5240" y="2714"/>
                    </a:cubicBezTo>
                    <a:cubicBezTo>
                      <a:pt x="5216" y="2750"/>
                      <a:pt x="5204" y="2785"/>
                      <a:pt x="5180" y="2833"/>
                    </a:cubicBezTo>
                    <a:cubicBezTo>
                      <a:pt x="5061" y="2750"/>
                      <a:pt x="4918" y="2690"/>
                      <a:pt x="4787" y="2631"/>
                    </a:cubicBezTo>
                    <a:cubicBezTo>
                      <a:pt x="4545" y="2541"/>
                      <a:pt x="4298" y="2499"/>
                      <a:pt x="4056" y="2499"/>
                    </a:cubicBezTo>
                    <a:cubicBezTo>
                      <a:pt x="3200" y="2499"/>
                      <a:pt x="2402" y="3027"/>
                      <a:pt x="2096" y="3881"/>
                    </a:cubicBezTo>
                    <a:cubicBezTo>
                      <a:pt x="2049" y="3988"/>
                      <a:pt x="2025" y="4107"/>
                      <a:pt x="2001" y="4226"/>
                    </a:cubicBezTo>
                    <a:cubicBezTo>
                      <a:pt x="1872" y="4199"/>
                      <a:pt x="1742" y="4186"/>
                      <a:pt x="1612" y="4186"/>
                    </a:cubicBezTo>
                    <a:cubicBezTo>
                      <a:pt x="1346" y="4186"/>
                      <a:pt x="1082" y="4241"/>
                      <a:pt x="834" y="4345"/>
                    </a:cubicBezTo>
                    <a:cubicBezTo>
                      <a:pt x="548" y="4429"/>
                      <a:pt x="322" y="4607"/>
                      <a:pt x="167" y="4857"/>
                    </a:cubicBezTo>
                    <a:cubicBezTo>
                      <a:pt x="1" y="5191"/>
                      <a:pt x="1" y="5572"/>
                      <a:pt x="179" y="5905"/>
                    </a:cubicBezTo>
                    <a:cubicBezTo>
                      <a:pt x="394" y="6310"/>
                      <a:pt x="751" y="6631"/>
                      <a:pt x="1191" y="6798"/>
                    </a:cubicBezTo>
                    <a:cubicBezTo>
                      <a:pt x="1342" y="6850"/>
                      <a:pt x="1500" y="6877"/>
                      <a:pt x="1659" y="6877"/>
                    </a:cubicBezTo>
                    <a:cubicBezTo>
                      <a:pt x="1789" y="6877"/>
                      <a:pt x="1920" y="6859"/>
                      <a:pt x="2049" y="6822"/>
                    </a:cubicBezTo>
                    <a:cubicBezTo>
                      <a:pt x="4108" y="6929"/>
                      <a:pt x="6180" y="7000"/>
                      <a:pt x="8240" y="7048"/>
                    </a:cubicBezTo>
                    <a:cubicBezTo>
                      <a:pt x="9070" y="7075"/>
                      <a:pt x="9894" y="7088"/>
                      <a:pt x="10721" y="7088"/>
                    </a:cubicBezTo>
                    <a:cubicBezTo>
                      <a:pt x="10997" y="7088"/>
                      <a:pt x="11273" y="7087"/>
                      <a:pt x="11550" y="7084"/>
                    </a:cubicBezTo>
                    <a:cubicBezTo>
                      <a:pt x="11616" y="7083"/>
                      <a:pt x="11683" y="7082"/>
                      <a:pt x="11751" y="7082"/>
                    </a:cubicBezTo>
                    <a:cubicBezTo>
                      <a:pt x="11991" y="7082"/>
                      <a:pt x="12239" y="7087"/>
                      <a:pt x="12491" y="7087"/>
                    </a:cubicBezTo>
                    <a:cubicBezTo>
                      <a:pt x="13105" y="7087"/>
                      <a:pt x="13738" y="7061"/>
                      <a:pt x="14300" y="6881"/>
                    </a:cubicBezTo>
                    <a:cubicBezTo>
                      <a:pt x="14329" y="6883"/>
                      <a:pt x="14359" y="6884"/>
                      <a:pt x="14388" y="6884"/>
                    </a:cubicBezTo>
                    <a:cubicBezTo>
                      <a:pt x="14856" y="6884"/>
                      <a:pt x="15302" y="6617"/>
                      <a:pt x="15527" y="6191"/>
                    </a:cubicBezTo>
                    <a:cubicBezTo>
                      <a:pt x="15943" y="5405"/>
                      <a:pt x="15336" y="4655"/>
                      <a:pt x="14574" y="4452"/>
                    </a:cubicBezTo>
                    <a:cubicBezTo>
                      <a:pt x="14479" y="4429"/>
                      <a:pt x="14384" y="4405"/>
                      <a:pt x="14276" y="4393"/>
                    </a:cubicBezTo>
                    <a:cubicBezTo>
                      <a:pt x="14163" y="4375"/>
                      <a:pt x="14047" y="4366"/>
                      <a:pt x="13931" y="4366"/>
                    </a:cubicBezTo>
                    <a:cubicBezTo>
                      <a:pt x="13815" y="4366"/>
                      <a:pt x="13699" y="4375"/>
                      <a:pt x="13586" y="4393"/>
                    </a:cubicBezTo>
                    <a:cubicBezTo>
                      <a:pt x="13574" y="4333"/>
                      <a:pt x="13562" y="4286"/>
                      <a:pt x="13538" y="4226"/>
                    </a:cubicBezTo>
                    <a:cubicBezTo>
                      <a:pt x="13491" y="3678"/>
                      <a:pt x="13181" y="3178"/>
                      <a:pt x="12705" y="2881"/>
                    </a:cubicBezTo>
                    <a:cubicBezTo>
                      <a:pt x="12450" y="2725"/>
                      <a:pt x="12136" y="2654"/>
                      <a:pt x="11813" y="2654"/>
                    </a:cubicBezTo>
                    <a:cubicBezTo>
                      <a:pt x="11518" y="2654"/>
                      <a:pt x="11215" y="2713"/>
                      <a:pt x="10943" y="2821"/>
                    </a:cubicBezTo>
                    <a:cubicBezTo>
                      <a:pt x="10931" y="2762"/>
                      <a:pt x="10931" y="2714"/>
                      <a:pt x="10919" y="2666"/>
                    </a:cubicBezTo>
                    <a:cubicBezTo>
                      <a:pt x="10883" y="2119"/>
                      <a:pt x="10657" y="1595"/>
                      <a:pt x="10288" y="1190"/>
                    </a:cubicBezTo>
                    <a:cubicBezTo>
                      <a:pt x="9919" y="559"/>
                      <a:pt x="9347" y="95"/>
                      <a:pt x="8561" y="11"/>
                    </a:cubicBezTo>
                    <a:cubicBezTo>
                      <a:pt x="8486" y="4"/>
                      <a:pt x="8411" y="0"/>
                      <a:pt x="8337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2" name="Google Shape;1812;p11"/>
              <p:cNvSpPr/>
              <p:nvPr/>
            </p:nvSpPr>
            <p:spPr>
              <a:xfrm>
                <a:off x="1402655" y="57488"/>
                <a:ext cx="49056" cy="48305"/>
              </a:xfrm>
              <a:custGeom>
                <a:rect b="b" l="l" r="r" t="t"/>
                <a:pathLst>
                  <a:path extrusionOk="0" h="1478" w="1501">
                    <a:moveTo>
                      <a:pt x="667" y="1"/>
                    </a:moveTo>
                    <a:cubicBezTo>
                      <a:pt x="548" y="1"/>
                      <a:pt x="441" y="25"/>
                      <a:pt x="334" y="84"/>
                    </a:cubicBezTo>
                    <a:lnTo>
                      <a:pt x="203" y="191"/>
                    </a:lnTo>
                    <a:cubicBezTo>
                      <a:pt x="131" y="251"/>
                      <a:pt x="84" y="322"/>
                      <a:pt x="60" y="406"/>
                    </a:cubicBezTo>
                    <a:cubicBezTo>
                      <a:pt x="24" y="489"/>
                      <a:pt x="0" y="572"/>
                      <a:pt x="12" y="668"/>
                    </a:cubicBezTo>
                    <a:cubicBezTo>
                      <a:pt x="0" y="751"/>
                      <a:pt x="24" y="834"/>
                      <a:pt x="60" y="918"/>
                    </a:cubicBezTo>
                    <a:cubicBezTo>
                      <a:pt x="96" y="989"/>
                      <a:pt x="143" y="1072"/>
                      <a:pt x="203" y="1120"/>
                    </a:cubicBezTo>
                    <a:cubicBezTo>
                      <a:pt x="238" y="1180"/>
                      <a:pt x="286" y="1227"/>
                      <a:pt x="322" y="1275"/>
                    </a:cubicBezTo>
                    <a:lnTo>
                      <a:pt x="334" y="1275"/>
                    </a:lnTo>
                    <a:cubicBezTo>
                      <a:pt x="417" y="1358"/>
                      <a:pt x="512" y="1418"/>
                      <a:pt x="631" y="1453"/>
                    </a:cubicBezTo>
                    <a:lnTo>
                      <a:pt x="810" y="1477"/>
                    </a:lnTo>
                    <a:cubicBezTo>
                      <a:pt x="929" y="1477"/>
                      <a:pt x="1048" y="1442"/>
                      <a:pt x="1155" y="1382"/>
                    </a:cubicBezTo>
                    <a:lnTo>
                      <a:pt x="1298" y="1275"/>
                    </a:lnTo>
                    <a:cubicBezTo>
                      <a:pt x="1358" y="1215"/>
                      <a:pt x="1405" y="1144"/>
                      <a:pt x="1429" y="1061"/>
                    </a:cubicBezTo>
                    <a:cubicBezTo>
                      <a:pt x="1477" y="977"/>
                      <a:pt x="1500" y="894"/>
                      <a:pt x="1489" y="799"/>
                    </a:cubicBezTo>
                    <a:cubicBezTo>
                      <a:pt x="1500" y="703"/>
                      <a:pt x="1477" y="620"/>
                      <a:pt x="1429" y="537"/>
                    </a:cubicBezTo>
                    <a:cubicBezTo>
                      <a:pt x="1405" y="453"/>
                      <a:pt x="1358" y="370"/>
                      <a:pt x="1298" y="310"/>
                    </a:cubicBezTo>
                    <a:lnTo>
                      <a:pt x="1143" y="191"/>
                    </a:lnTo>
                    <a:cubicBezTo>
                      <a:pt x="1060" y="108"/>
                      <a:pt x="953" y="48"/>
                      <a:pt x="846" y="25"/>
                    </a:cubicBezTo>
                    <a:lnTo>
                      <a:pt x="667" y="1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3" name="Google Shape;1813;p11"/>
              <p:cNvSpPr/>
              <p:nvPr/>
            </p:nvSpPr>
            <p:spPr>
              <a:xfrm>
                <a:off x="533725" y="273062"/>
                <a:ext cx="55691" cy="58109"/>
              </a:xfrm>
              <a:custGeom>
                <a:rect b="b" l="l" r="r" t="t"/>
                <a:pathLst>
                  <a:path extrusionOk="0" h="1778" w="1704">
                    <a:moveTo>
                      <a:pt x="846" y="1"/>
                    </a:moveTo>
                    <a:cubicBezTo>
                      <a:pt x="739" y="1"/>
                      <a:pt x="632" y="25"/>
                      <a:pt x="536" y="72"/>
                    </a:cubicBezTo>
                    <a:cubicBezTo>
                      <a:pt x="465" y="96"/>
                      <a:pt x="405" y="132"/>
                      <a:pt x="358" y="180"/>
                    </a:cubicBezTo>
                    <a:cubicBezTo>
                      <a:pt x="263" y="239"/>
                      <a:pt x="191" y="310"/>
                      <a:pt x="143" y="406"/>
                    </a:cubicBezTo>
                    <a:cubicBezTo>
                      <a:pt x="120" y="477"/>
                      <a:pt x="96" y="537"/>
                      <a:pt x="60" y="608"/>
                    </a:cubicBezTo>
                    <a:lnTo>
                      <a:pt x="48" y="644"/>
                    </a:lnTo>
                    <a:cubicBezTo>
                      <a:pt x="36" y="691"/>
                      <a:pt x="24" y="739"/>
                      <a:pt x="24" y="787"/>
                    </a:cubicBezTo>
                    <a:cubicBezTo>
                      <a:pt x="1" y="894"/>
                      <a:pt x="1" y="1013"/>
                      <a:pt x="36" y="1120"/>
                    </a:cubicBezTo>
                    <a:lnTo>
                      <a:pt x="36" y="1144"/>
                    </a:lnTo>
                    <a:cubicBezTo>
                      <a:pt x="48" y="1156"/>
                      <a:pt x="48" y="1168"/>
                      <a:pt x="48" y="1180"/>
                    </a:cubicBezTo>
                    <a:lnTo>
                      <a:pt x="60" y="1180"/>
                    </a:lnTo>
                    <a:cubicBezTo>
                      <a:pt x="132" y="1382"/>
                      <a:pt x="263" y="1549"/>
                      <a:pt x="441" y="1668"/>
                    </a:cubicBezTo>
                    <a:lnTo>
                      <a:pt x="632" y="1751"/>
                    </a:lnTo>
                    <a:lnTo>
                      <a:pt x="858" y="1775"/>
                    </a:lnTo>
                    <a:cubicBezTo>
                      <a:pt x="876" y="1777"/>
                      <a:pt x="894" y="1778"/>
                      <a:pt x="911" y="1778"/>
                    </a:cubicBezTo>
                    <a:cubicBezTo>
                      <a:pt x="1000" y="1778"/>
                      <a:pt x="1088" y="1753"/>
                      <a:pt x="1167" y="1704"/>
                    </a:cubicBezTo>
                    <a:cubicBezTo>
                      <a:pt x="1239" y="1692"/>
                      <a:pt x="1298" y="1656"/>
                      <a:pt x="1358" y="1608"/>
                    </a:cubicBezTo>
                    <a:cubicBezTo>
                      <a:pt x="1441" y="1549"/>
                      <a:pt x="1513" y="1465"/>
                      <a:pt x="1560" y="1370"/>
                    </a:cubicBezTo>
                    <a:cubicBezTo>
                      <a:pt x="1596" y="1311"/>
                      <a:pt x="1620" y="1239"/>
                      <a:pt x="1644" y="1180"/>
                    </a:cubicBezTo>
                    <a:lnTo>
                      <a:pt x="1656" y="1144"/>
                    </a:lnTo>
                    <a:lnTo>
                      <a:pt x="1656" y="1120"/>
                    </a:lnTo>
                    <a:cubicBezTo>
                      <a:pt x="1691" y="1013"/>
                      <a:pt x="1703" y="894"/>
                      <a:pt x="1679" y="787"/>
                    </a:cubicBezTo>
                    <a:cubicBezTo>
                      <a:pt x="1667" y="739"/>
                      <a:pt x="1667" y="680"/>
                      <a:pt x="1644" y="632"/>
                    </a:cubicBezTo>
                    <a:lnTo>
                      <a:pt x="1632" y="596"/>
                    </a:lnTo>
                    <a:cubicBezTo>
                      <a:pt x="1608" y="501"/>
                      <a:pt x="1560" y="406"/>
                      <a:pt x="1489" y="322"/>
                    </a:cubicBezTo>
                    <a:cubicBezTo>
                      <a:pt x="1429" y="239"/>
                      <a:pt x="1346" y="168"/>
                      <a:pt x="1263" y="120"/>
                    </a:cubicBezTo>
                    <a:lnTo>
                      <a:pt x="1060" y="37"/>
                    </a:lnTo>
                    <a:lnTo>
                      <a:pt x="846" y="1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4" name="Google Shape;1814;p11"/>
              <p:cNvSpPr/>
              <p:nvPr/>
            </p:nvSpPr>
            <p:spPr>
              <a:xfrm>
                <a:off x="-15504" y="131841"/>
                <a:ext cx="306072" cy="244106"/>
              </a:xfrm>
              <a:custGeom>
                <a:rect b="b" l="l" r="r" t="t"/>
                <a:pathLst>
                  <a:path extrusionOk="0" h="7469" w="9365">
                    <a:moveTo>
                      <a:pt x="6351" y="1"/>
                    </a:moveTo>
                    <a:cubicBezTo>
                      <a:pt x="3409" y="1"/>
                      <a:pt x="2035" y="4122"/>
                      <a:pt x="482" y="6108"/>
                    </a:cubicBezTo>
                    <a:cubicBezTo>
                      <a:pt x="0" y="6727"/>
                      <a:pt x="613" y="7468"/>
                      <a:pt x="1276" y="7468"/>
                    </a:cubicBezTo>
                    <a:cubicBezTo>
                      <a:pt x="1301" y="7468"/>
                      <a:pt x="1326" y="7467"/>
                      <a:pt x="1351" y="7465"/>
                    </a:cubicBezTo>
                    <a:cubicBezTo>
                      <a:pt x="3018" y="7322"/>
                      <a:pt x="4649" y="6917"/>
                      <a:pt x="6197" y="6251"/>
                    </a:cubicBezTo>
                    <a:cubicBezTo>
                      <a:pt x="7554" y="5644"/>
                      <a:pt x="9090" y="4584"/>
                      <a:pt x="9305" y="2977"/>
                    </a:cubicBezTo>
                    <a:cubicBezTo>
                      <a:pt x="9364" y="2524"/>
                      <a:pt x="9281" y="2060"/>
                      <a:pt x="9090" y="1643"/>
                    </a:cubicBezTo>
                    <a:cubicBezTo>
                      <a:pt x="8709" y="1822"/>
                      <a:pt x="8340" y="2024"/>
                      <a:pt x="7983" y="2226"/>
                    </a:cubicBezTo>
                    <a:cubicBezTo>
                      <a:pt x="8090" y="2262"/>
                      <a:pt x="8162" y="2369"/>
                      <a:pt x="8150" y="2488"/>
                    </a:cubicBezTo>
                    <a:cubicBezTo>
                      <a:pt x="8150" y="2917"/>
                      <a:pt x="8055" y="3334"/>
                      <a:pt x="7876" y="3715"/>
                    </a:cubicBezTo>
                    <a:cubicBezTo>
                      <a:pt x="7813" y="3840"/>
                      <a:pt x="7697" y="3894"/>
                      <a:pt x="7584" y="3894"/>
                    </a:cubicBezTo>
                    <a:cubicBezTo>
                      <a:pt x="7395" y="3894"/>
                      <a:pt x="7215" y="3743"/>
                      <a:pt x="7304" y="3512"/>
                    </a:cubicBezTo>
                    <a:cubicBezTo>
                      <a:pt x="7447" y="3167"/>
                      <a:pt x="7543" y="2810"/>
                      <a:pt x="7614" y="2441"/>
                    </a:cubicBezTo>
                    <a:lnTo>
                      <a:pt x="7614" y="2441"/>
                    </a:lnTo>
                    <a:cubicBezTo>
                      <a:pt x="7293" y="2631"/>
                      <a:pt x="6971" y="2834"/>
                      <a:pt x="6650" y="3036"/>
                    </a:cubicBezTo>
                    <a:cubicBezTo>
                      <a:pt x="6638" y="3072"/>
                      <a:pt x="6626" y="3107"/>
                      <a:pt x="6602" y="3143"/>
                    </a:cubicBezTo>
                    <a:cubicBezTo>
                      <a:pt x="6578" y="3560"/>
                      <a:pt x="6352" y="4036"/>
                      <a:pt x="6221" y="4370"/>
                    </a:cubicBezTo>
                    <a:cubicBezTo>
                      <a:pt x="6112" y="4652"/>
                      <a:pt x="5904" y="5391"/>
                      <a:pt x="5498" y="5391"/>
                    </a:cubicBezTo>
                    <a:cubicBezTo>
                      <a:pt x="5459" y="5391"/>
                      <a:pt x="5418" y="5384"/>
                      <a:pt x="5376" y="5370"/>
                    </a:cubicBezTo>
                    <a:cubicBezTo>
                      <a:pt x="4887" y="5191"/>
                      <a:pt x="5245" y="4370"/>
                      <a:pt x="5352" y="4060"/>
                    </a:cubicBezTo>
                    <a:cubicBezTo>
                      <a:pt x="5364" y="4012"/>
                      <a:pt x="5376" y="3965"/>
                      <a:pt x="5399" y="3905"/>
                    </a:cubicBezTo>
                    <a:lnTo>
                      <a:pt x="5399" y="3905"/>
                    </a:lnTo>
                    <a:cubicBezTo>
                      <a:pt x="5173" y="4072"/>
                      <a:pt x="4959" y="4227"/>
                      <a:pt x="4745" y="4393"/>
                    </a:cubicBezTo>
                    <a:cubicBezTo>
                      <a:pt x="4459" y="4620"/>
                      <a:pt x="4173" y="4834"/>
                      <a:pt x="3875" y="5048"/>
                    </a:cubicBezTo>
                    <a:cubicBezTo>
                      <a:pt x="4018" y="5453"/>
                      <a:pt x="4006" y="5882"/>
                      <a:pt x="3840" y="6275"/>
                    </a:cubicBezTo>
                    <a:cubicBezTo>
                      <a:pt x="3792" y="6407"/>
                      <a:pt x="3662" y="6495"/>
                      <a:pt x="3526" y="6495"/>
                    </a:cubicBezTo>
                    <a:cubicBezTo>
                      <a:pt x="3492" y="6495"/>
                      <a:pt x="3457" y="6489"/>
                      <a:pt x="3423" y="6477"/>
                    </a:cubicBezTo>
                    <a:cubicBezTo>
                      <a:pt x="3256" y="6417"/>
                      <a:pt x="3161" y="6227"/>
                      <a:pt x="3221" y="6060"/>
                    </a:cubicBezTo>
                    <a:cubicBezTo>
                      <a:pt x="3304" y="5870"/>
                      <a:pt x="3340" y="5667"/>
                      <a:pt x="3340" y="5453"/>
                    </a:cubicBezTo>
                    <a:lnTo>
                      <a:pt x="3340" y="5453"/>
                    </a:lnTo>
                    <a:cubicBezTo>
                      <a:pt x="2887" y="5798"/>
                      <a:pt x="2435" y="6155"/>
                      <a:pt x="2018" y="6548"/>
                    </a:cubicBezTo>
                    <a:cubicBezTo>
                      <a:pt x="1988" y="6576"/>
                      <a:pt x="1956" y="6588"/>
                      <a:pt x="1926" y="6588"/>
                    </a:cubicBezTo>
                    <a:cubicBezTo>
                      <a:pt x="1813" y="6588"/>
                      <a:pt x="1724" y="6425"/>
                      <a:pt x="1828" y="6322"/>
                    </a:cubicBezTo>
                    <a:cubicBezTo>
                      <a:pt x="2197" y="5929"/>
                      <a:pt x="2566" y="5524"/>
                      <a:pt x="2923" y="5132"/>
                    </a:cubicBezTo>
                    <a:lnTo>
                      <a:pt x="2923" y="5132"/>
                    </a:lnTo>
                    <a:lnTo>
                      <a:pt x="2220" y="5274"/>
                    </a:lnTo>
                    <a:cubicBezTo>
                      <a:pt x="2195" y="5280"/>
                      <a:pt x="2171" y="5282"/>
                      <a:pt x="2148" y="5282"/>
                    </a:cubicBezTo>
                    <a:cubicBezTo>
                      <a:pt x="1817" y="5282"/>
                      <a:pt x="1757" y="4756"/>
                      <a:pt x="2113" y="4667"/>
                    </a:cubicBezTo>
                    <a:lnTo>
                      <a:pt x="3113" y="4417"/>
                    </a:lnTo>
                    <a:cubicBezTo>
                      <a:pt x="3139" y="4410"/>
                      <a:pt x="3164" y="4407"/>
                      <a:pt x="3190" y="4407"/>
                    </a:cubicBezTo>
                    <a:cubicBezTo>
                      <a:pt x="3296" y="4407"/>
                      <a:pt x="3399" y="4466"/>
                      <a:pt x="3447" y="4572"/>
                    </a:cubicBezTo>
                    <a:cubicBezTo>
                      <a:pt x="3756" y="4239"/>
                      <a:pt x="4090" y="3917"/>
                      <a:pt x="4447" y="3619"/>
                    </a:cubicBezTo>
                    <a:lnTo>
                      <a:pt x="4626" y="3465"/>
                    </a:lnTo>
                    <a:lnTo>
                      <a:pt x="4626" y="3465"/>
                    </a:lnTo>
                    <a:cubicBezTo>
                      <a:pt x="4149" y="3548"/>
                      <a:pt x="3697" y="3667"/>
                      <a:pt x="3244" y="3798"/>
                    </a:cubicBezTo>
                    <a:cubicBezTo>
                      <a:pt x="3219" y="3805"/>
                      <a:pt x="3195" y="3808"/>
                      <a:pt x="3173" y="3808"/>
                    </a:cubicBezTo>
                    <a:cubicBezTo>
                      <a:pt x="2920" y="3808"/>
                      <a:pt x="2848" y="3406"/>
                      <a:pt x="3078" y="3286"/>
                    </a:cubicBezTo>
                    <a:cubicBezTo>
                      <a:pt x="3840" y="2876"/>
                      <a:pt x="4891" y="2488"/>
                      <a:pt x="5822" y="2488"/>
                    </a:cubicBezTo>
                    <a:cubicBezTo>
                      <a:pt x="5836" y="2488"/>
                      <a:pt x="5850" y="2488"/>
                      <a:pt x="5864" y="2488"/>
                    </a:cubicBezTo>
                    <a:cubicBezTo>
                      <a:pt x="6126" y="2298"/>
                      <a:pt x="6388" y="2119"/>
                      <a:pt x="6650" y="1941"/>
                    </a:cubicBezTo>
                    <a:lnTo>
                      <a:pt x="6650" y="1941"/>
                    </a:lnTo>
                    <a:cubicBezTo>
                      <a:pt x="6054" y="1953"/>
                      <a:pt x="5459" y="1988"/>
                      <a:pt x="4864" y="2060"/>
                    </a:cubicBezTo>
                    <a:cubicBezTo>
                      <a:pt x="4852" y="2061"/>
                      <a:pt x="4841" y="2062"/>
                      <a:pt x="4830" y="2062"/>
                    </a:cubicBezTo>
                    <a:cubicBezTo>
                      <a:pt x="4548" y="2062"/>
                      <a:pt x="4482" y="1629"/>
                      <a:pt x="4780" y="1583"/>
                    </a:cubicBezTo>
                    <a:cubicBezTo>
                      <a:pt x="5411" y="1488"/>
                      <a:pt x="6054" y="1441"/>
                      <a:pt x="6697" y="1417"/>
                    </a:cubicBezTo>
                    <a:cubicBezTo>
                      <a:pt x="6919" y="1407"/>
                      <a:pt x="7156" y="1390"/>
                      <a:pt x="7402" y="1390"/>
                    </a:cubicBezTo>
                    <a:cubicBezTo>
                      <a:pt x="7460" y="1390"/>
                      <a:pt x="7519" y="1391"/>
                      <a:pt x="7578" y="1393"/>
                    </a:cubicBezTo>
                    <a:cubicBezTo>
                      <a:pt x="7864" y="1214"/>
                      <a:pt x="8162" y="1060"/>
                      <a:pt x="8471" y="905"/>
                    </a:cubicBezTo>
                    <a:cubicBezTo>
                      <a:pt x="8305" y="774"/>
                      <a:pt x="8102" y="679"/>
                      <a:pt x="7900" y="619"/>
                    </a:cubicBezTo>
                    <a:cubicBezTo>
                      <a:pt x="7864" y="429"/>
                      <a:pt x="7733" y="274"/>
                      <a:pt x="7554" y="214"/>
                    </a:cubicBezTo>
                    <a:cubicBezTo>
                      <a:pt x="7125" y="68"/>
                      <a:pt x="6725" y="1"/>
                      <a:pt x="6351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5" name="Google Shape;1815;p11"/>
              <p:cNvSpPr/>
              <p:nvPr/>
            </p:nvSpPr>
            <p:spPr>
              <a:xfrm>
                <a:off x="40840" y="114715"/>
                <a:ext cx="392125" cy="232046"/>
              </a:xfrm>
              <a:custGeom>
                <a:rect b="b" l="l" r="r" t="t"/>
                <a:pathLst>
                  <a:path extrusionOk="0" h="7100" w="11998">
                    <a:moveTo>
                      <a:pt x="11040" y="1"/>
                    </a:moveTo>
                    <a:cubicBezTo>
                      <a:pt x="10339" y="1"/>
                      <a:pt x="9558" y="307"/>
                      <a:pt x="8962" y="500"/>
                    </a:cubicBezTo>
                    <a:cubicBezTo>
                      <a:pt x="8200" y="750"/>
                      <a:pt x="7462" y="1060"/>
                      <a:pt x="6747" y="1417"/>
                    </a:cubicBezTo>
                    <a:cubicBezTo>
                      <a:pt x="6450" y="1572"/>
                      <a:pt x="6152" y="1726"/>
                      <a:pt x="5854" y="1893"/>
                    </a:cubicBezTo>
                    <a:cubicBezTo>
                      <a:pt x="5557" y="1893"/>
                      <a:pt x="5259" y="1917"/>
                      <a:pt x="4985" y="1929"/>
                    </a:cubicBezTo>
                    <a:cubicBezTo>
                      <a:pt x="4342" y="1953"/>
                      <a:pt x="3699" y="2012"/>
                      <a:pt x="3068" y="2096"/>
                    </a:cubicBezTo>
                    <a:cubicBezTo>
                      <a:pt x="2770" y="2141"/>
                      <a:pt x="2836" y="2574"/>
                      <a:pt x="3118" y="2574"/>
                    </a:cubicBezTo>
                    <a:cubicBezTo>
                      <a:pt x="3129" y="2574"/>
                      <a:pt x="3140" y="2573"/>
                      <a:pt x="3152" y="2572"/>
                    </a:cubicBezTo>
                    <a:cubicBezTo>
                      <a:pt x="3747" y="2500"/>
                      <a:pt x="4342" y="2465"/>
                      <a:pt x="4937" y="2465"/>
                    </a:cubicBezTo>
                    <a:cubicBezTo>
                      <a:pt x="4676" y="2643"/>
                      <a:pt x="4402" y="2822"/>
                      <a:pt x="4152" y="3012"/>
                    </a:cubicBezTo>
                    <a:cubicBezTo>
                      <a:pt x="4125" y="3012"/>
                      <a:pt x="4098" y="3011"/>
                      <a:pt x="4071" y="3011"/>
                    </a:cubicBezTo>
                    <a:cubicBezTo>
                      <a:pt x="3140" y="3011"/>
                      <a:pt x="2118" y="3405"/>
                      <a:pt x="1366" y="3798"/>
                    </a:cubicBezTo>
                    <a:cubicBezTo>
                      <a:pt x="1125" y="3918"/>
                      <a:pt x="1206" y="4320"/>
                      <a:pt x="1451" y="4320"/>
                    </a:cubicBezTo>
                    <a:cubicBezTo>
                      <a:pt x="1473" y="4320"/>
                      <a:pt x="1496" y="4317"/>
                      <a:pt x="1520" y="4310"/>
                    </a:cubicBezTo>
                    <a:cubicBezTo>
                      <a:pt x="1985" y="4179"/>
                      <a:pt x="2437" y="4072"/>
                      <a:pt x="2902" y="3989"/>
                    </a:cubicBezTo>
                    <a:lnTo>
                      <a:pt x="2902" y="3989"/>
                    </a:lnTo>
                    <a:lnTo>
                      <a:pt x="2723" y="4132"/>
                    </a:lnTo>
                    <a:cubicBezTo>
                      <a:pt x="2378" y="4429"/>
                      <a:pt x="2044" y="4751"/>
                      <a:pt x="1723" y="5084"/>
                    </a:cubicBezTo>
                    <a:cubicBezTo>
                      <a:pt x="1685" y="4990"/>
                      <a:pt x="1589" y="4926"/>
                      <a:pt x="1486" y="4926"/>
                    </a:cubicBezTo>
                    <a:cubicBezTo>
                      <a:pt x="1458" y="4926"/>
                      <a:pt x="1429" y="4931"/>
                      <a:pt x="1401" y="4941"/>
                    </a:cubicBezTo>
                    <a:lnTo>
                      <a:pt x="401" y="5179"/>
                    </a:lnTo>
                    <a:cubicBezTo>
                      <a:pt x="45" y="5268"/>
                      <a:pt x="105" y="5794"/>
                      <a:pt x="435" y="5794"/>
                    </a:cubicBezTo>
                    <a:cubicBezTo>
                      <a:pt x="458" y="5794"/>
                      <a:pt x="483" y="5792"/>
                      <a:pt x="508" y="5787"/>
                    </a:cubicBezTo>
                    <a:lnTo>
                      <a:pt x="1211" y="5644"/>
                    </a:lnTo>
                    <a:lnTo>
                      <a:pt x="1211" y="5644"/>
                    </a:lnTo>
                    <a:cubicBezTo>
                      <a:pt x="854" y="6037"/>
                      <a:pt x="485" y="6441"/>
                      <a:pt x="104" y="6834"/>
                    </a:cubicBezTo>
                    <a:cubicBezTo>
                      <a:pt x="0" y="6937"/>
                      <a:pt x="89" y="7100"/>
                      <a:pt x="208" y="7100"/>
                    </a:cubicBezTo>
                    <a:cubicBezTo>
                      <a:pt x="239" y="7100"/>
                      <a:pt x="273" y="7088"/>
                      <a:pt x="306" y="7060"/>
                    </a:cubicBezTo>
                    <a:cubicBezTo>
                      <a:pt x="723" y="6679"/>
                      <a:pt x="1163" y="6310"/>
                      <a:pt x="1616" y="5977"/>
                    </a:cubicBezTo>
                    <a:lnTo>
                      <a:pt x="1616" y="5977"/>
                    </a:lnTo>
                    <a:cubicBezTo>
                      <a:pt x="1616" y="6179"/>
                      <a:pt x="1580" y="6382"/>
                      <a:pt x="1497" y="6584"/>
                    </a:cubicBezTo>
                    <a:cubicBezTo>
                      <a:pt x="1437" y="6751"/>
                      <a:pt x="1532" y="6930"/>
                      <a:pt x="1699" y="7001"/>
                    </a:cubicBezTo>
                    <a:cubicBezTo>
                      <a:pt x="1730" y="7010"/>
                      <a:pt x="1763" y="7014"/>
                      <a:pt x="1795" y="7014"/>
                    </a:cubicBezTo>
                    <a:cubicBezTo>
                      <a:pt x="1933" y="7014"/>
                      <a:pt x="2067" y="6934"/>
                      <a:pt x="2116" y="6799"/>
                    </a:cubicBezTo>
                    <a:cubicBezTo>
                      <a:pt x="2282" y="6406"/>
                      <a:pt x="2294" y="5977"/>
                      <a:pt x="2151" y="5572"/>
                    </a:cubicBezTo>
                    <a:cubicBezTo>
                      <a:pt x="2437" y="5370"/>
                      <a:pt x="2723" y="5144"/>
                      <a:pt x="3021" y="4917"/>
                    </a:cubicBezTo>
                    <a:cubicBezTo>
                      <a:pt x="3235" y="4751"/>
                      <a:pt x="3449" y="4596"/>
                      <a:pt x="3664" y="4429"/>
                    </a:cubicBezTo>
                    <a:lnTo>
                      <a:pt x="3664" y="4429"/>
                    </a:lnTo>
                    <a:cubicBezTo>
                      <a:pt x="3652" y="4489"/>
                      <a:pt x="3640" y="4536"/>
                      <a:pt x="3616" y="4584"/>
                    </a:cubicBezTo>
                    <a:cubicBezTo>
                      <a:pt x="3521" y="4894"/>
                      <a:pt x="3152" y="5715"/>
                      <a:pt x="3640" y="5894"/>
                    </a:cubicBezTo>
                    <a:cubicBezTo>
                      <a:pt x="3683" y="5908"/>
                      <a:pt x="3725" y="5915"/>
                      <a:pt x="3765" y="5915"/>
                    </a:cubicBezTo>
                    <a:cubicBezTo>
                      <a:pt x="4180" y="5915"/>
                      <a:pt x="4388" y="5176"/>
                      <a:pt x="4497" y="4894"/>
                    </a:cubicBezTo>
                    <a:cubicBezTo>
                      <a:pt x="4628" y="4560"/>
                      <a:pt x="4854" y="4084"/>
                      <a:pt x="4878" y="3667"/>
                    </a:cubicBezTo>
                    <a:cubicBezTo>
                      <a:pt x="4890" y="3631"/>
                      <a:pt x="4914" y="3596"/>
                      <a:pt x="4926" y="3560"/>
                    </a:cubicBezTo>
                    <a:cubicBezTo>
                      <a:pt x="5235" y="3358"/>
                      <a:pt x="5557" y="3155"/>
                      <a:pt x="5890" y="2965"/>
                    </a:cubicBezTo>
                    <a:lnTo>
                      <a:pt x="5890" y="2977"/>
                    </a:lnTo>
                    <a:cubicBezTo>
                      <a:pt x="5819" y="3334"/>
                      <a:pt x="5711" y="3691"/>
                      <a:pt x="5580" y="4036"/>
                    </a:cubicBezTo>
                    <a:cubicBezTo>
                      <a:pt x="5491" y="4267"/>
                      <a:pt x="5671" y="4418"/>
                      <a:pt x="5860" y="4418"/>
                    </a:cubicBezTo>
                    <a:cubicBezTo>
                      <a:pt x="5973" y="4418"/>
                      <a:pt x="6089" y="4364"/>
                      <a:pt x="6152" y="4239"/>
                    </a:cubicBezTo>
                    <a:cubicBezTo>
                      <a:pt x="6331" y="3858"/>
                      <a:pt x="6426" y="3441"/>
                      <a:pt x="6426" y="3012"/>
                    </a:cubicBezTo>
                    <a:cubicBezTo>
                      <a:pt x="6438" y="2893"/>
                      <a:pt x="6366" y="2786"/>
                      <a:pt x="6259" y="2750"/>
                    </a:cubicBezTo>
                    <a:cubicBezTo>
                      <a:pt x="6616" y="2548"/>
                      <a:pt x="6985" y="2346"/>
                      <a:pt x="7366" y="2167"/>
                    </a:cubicBezTo>
                    <a:cubicBezTo>
                      <a:pt x="7855" y="1941"/>
                      <a:pt x="8355" y="1726"/>
                      <a:pt x="8867" y="1548"/>
                    </a:cubicBezTo>
                    <a:cubicBezTo>
                      <a:pt x="9438" y="1345"/>
                      <a:pt x="10033" y="1179"/>
                      <a:pt x="10629" y="1048"/>
                    </a:cubicBezTo>
                    <a:cubicBezTo>
                      <a:pt x="11093" y="941"/>
                      <a:pt x="11522" y="893"/>
                      <a:pt x="11879" y="572"/>
                    </a:cubicBezTo>
                    <a:cubicBezTo>
                      <a:pt x="11998" y="476"/>
                      <a:pt x="11986" y="286"/>
                      <a:pt x="11855" y="191"/>
                    </a:cubicBezTo>
                    <a:cubicBezTo>
                      <a:pt x="11610" y="54"/>
                      <a:pt x="11332" y="1"/>
                      <a:pt x="11040" y="1"/>
                    </a:cubicBezTo>
                    <a:close/>
                  </a:path>
                </a:pathLst>
              </a:custGeom>
              <a:solidFill>
                <a:srgbClr val="8E4D1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6" name="Google Shape;1816;p11"/>
              <p:cNvSpPr/>
              <p:nvPr/>
            </p:nvSpPr>
            <p:spPr>
              <a:xfrm>
                <a:off x="29434" y="522135"/>
                <a:ext cx="296921" cy="198089"/>
              </a:xfrm>
              <a:custGeom>
                <a:rect b="b" l="l" r="r" t="t"/>
                <a:pathLst>
                  <a:path extrusionOk="0" h="6061" w="9085">
                    <a:moveTo>
                      <a:pt x="3905" y="1"/>
                    </a:moveTo>
                    <a:cubicBezTo>
                      <a:pt x="3605" y="1"/>
                      <a:pt x="3315" y="142"/>
                      <a:pt x="3131" y="476"/>
                    </a:cubicBezTo>
                    <a:cubicBezTo>
                      <a:pt x="2762" y="1155"/>
                      <a:pt x="2286" y="1786"/>
                      <a:pt x="1727" y="2322"/>
                    </a:cubicBezTo>
                    <a:lnTo>
                      <a:pt x="1619" y="2417"/>
                    </a:lnTo>
                    <a:cubicBezTo>
                      <a:pt x="1203" y="2572"/>
                      <a:pt x="857" y="2834"/>
                      <a:pt x="595" y="3191"/>
                    </a:cubicBezTo>
                    <a:cubicBezTo>
                      <a:pt x="560" y="3250"/>
                      <a:pt x="512" y="3310"/>
                      <a:pt x="488" y="3381"/>
                    </a:cubicBezTo>
                    <a:cubicBezTo>
                      <a:pt x="333" y="3548"/>
                      <a:pt x="203" y="3750"/>
                      <a:pt x="119" y="3965"/>
                    </a:cubicBezTo>
                    <a:cubicBezTo>
                      <a:pt x="0" y="4250"/>
                      <a:pt x="83" y="4584"/>
                      <a:pt x="322" y="4798"/>
                    </a:cubicBezTo>
                    <a:cubicBezTo>
                      <a:pt x="322" y="4739"/>
                      <a:pt x="333" y="4691"/>
                      <a:pt x="357" y="4643"/>
                    </a:cubicBezTo>
                    <a:cubicBezTo>
                      <a:pt x="631" y="3965"/>
                      <a:pt x="1191" y="3465"/>
                      <a:pt x="1834" y="3453"/>
                    </a:cubicBezTo>
                    <a:cubicBezTo>
                      <a:pt x="2254" y="3216"/>
                      <a:pt x="2748" y="3116"/>
                      <a:pt x="3240" y="3116"/>
                    </a:cubicBezTo>
                    <a:cubicBezTo>
                      <a:pt x="3514" y="3116"/>
                      <a:pt x="3788" y="3147"/>
                      <a:pt x="4048" y="3203"/>
                    </a:cubicBezTo>
                    <a:cubicBezTo>
                      <a:pt x="5489" y="3500"/>
                      <a:pt x="7156" y="4227"/>
                      <a:pt x="8311" y="5131"/>
                    </a:cubicBezTo>
                    <a:cubicBezTo>
                      <a:pt x="8406" y="5203"/>
                      <a:pt x="8442" y="5334"/>
                      <a:pt x="8406" y="5441"/>
                    </a:cubicBezTo>
                    <a:cubicBezTo>
                      <a:pt x="8561" y="5608"/>
                      <a:pt x="8644" y="5834"/>
                      <a:pt x="8632" y="6060"/>
                    </a:cubicBezTo>
                    <a:cubicBezTo>
                      <a:pt x="8966" y="5679"/>
                      <a:pt x="9085" y="5143"/>
                      <a:pt x="8835" y="4500"/>
                    </a:cubicBezTo>
                    <a:cubicBezTo>
                      <a:pt x="8549" y="3750"/>
                      <a:pt x="7811" y="3393"/>
                      <a:pt x="7132" y="3060"/>
                    </a:cubicBezTo>
                    <a:cubicBezTo>
                      <a:pt x="6501" y="2762"/>
                      <a:pt x="5953" y="2334"/>
                      <a:pt x="5525" y="1786"/>
                    </a:cubicBezTo>
                    <a:cubicBezTo>
                      <a:pt x="5358" y="1310"/>
                      <a:pt x="5120" y="869"/>
                      <a:pt x="4822" y="476"/>
                    </a:cubicBezTo>
                    <a:cubicBezTo>
                      <a:pt x="4600" y="184"/>
                      <a:pt x="4247" y="1"/>
                      <a:pt x="3905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7" name="Google Shape;1817;p11"/>
              <p:cNvSpPr/>
              <p:nvPr/>
            </p:nvSpPr>
            <p:spPr>
              <a:xfrm>
                <a:off x="36820" y="623680"/>
                <a:ext cx="275513" cy="125730"/>
              </a:xfrm>
              <a:custGeom>
                <a:rect b="b" l="l" r="r" t="t"/>
                <a:pathLst>
                  <a:path extrusionOk="0" h="3847" w="8430">
                    <a:moveTo>
                      <a:pt x="3031" y="1"/>
                    </a:moveTo>
                    <a:cubicBezTo>
                      <a:pt x="2527" y="1"/>
                      <a:pt x="2023" y="105"/>
                      <a:pt x="1596" y="346"/>
                    </a:cubicBezTo>
                    <a:cubicBezTo>
                      <a:pt x="953" y="358"/>
                      <a:pt x="393" y="858"/>
                      <a:pt x="131" y="1536"/>
                    </a:cubicBezTo>
                    <a:cubicBezTo>
                      <a:pt x="107" y="1584"/>
                      <a:pt x="84" y="1632"/>
                      <a:pt x="84" y="1691"/>
                    </a:cubicBezTo>
                    <a:cubicBezTo>
                      <a:pt x="0" y="2167"/>
                      <a:pt x="393" y="2620"/>
                      <a:pt x="810" y="2763"/>
                    </a:cubicBezTo>
                    <a:cubicBezTo>
                      <a:pt x="965" y="2810"/>
                      <a:pt x="1108" y="2846"/>
                      <a:pt x="1262" y="2894"/>
                    </a:cubicBezTo>
                    <a:cubicBezTo>
                      <a:pt x="1358" y="2929"/>
                      <a:pt x="1465" y="2965"/>
                      <a:pt x="1560" y="2989"/>
                    </a:cubicBezTo>
                    <a:cubicBezTo>
                      <a:pt x="1989" y="3108"/>
                      <a:pt x="2405" y="3215"/>
                      <a:pt x="2834" y="3310"/>
                    </a:cubicBezTo>
                    <a:cubicBezTo>
                      <a:pt x="2965" y="2656"/>
                      <a:pt x="3179" y="2036"/>
                      <a:pt x="3489" y="1441"/>
                    </a:cubicBezTo>
                    <a:cubicBezTo>
                      <a:pt x="3574" y="1281"/>
                      <a:pt x="3758" y="1200"/>
                      <a:pt x="3940" y="1200"/>
                    </a:cubicBezTo>
                    <a:cubicBezTo>
                      <a:pt x="4164" y="1200"/>
                      <a:pt x="4385" y="1323"/>
                      <a:pt x="4418" y="1572"/>
                    </a:cubicBezTo>
                    <a:cubicBezTo>
                      <a:pt x="4513" y="2239"/>
                      <a:pt x="4501" y="2917"/>
                      <a:pt x="4406" y="3596"/>
                    </a:cubicBezTo>
                    <a:cubicBezTo>
                      <a:pt x="5441" y="3751"/>
                      <a:pt x="6501" y="3834"/>
                      <a:pt x="7549" y="3846"/>
                    </a:cubicBezTo>
                    <a:cubicBezTo>
                      <a:pt x="8037" y="3846"/>
                      <a:pt x="8430" y="3441"/>
                      <a:pt x="8406" y="2953"/>
                    </a:cubicBezTo>
                    <a:cubicBezTo>
                      <a:pt x="8406" y="2715"/>
                      <a:pt x="8323" y="2501"/>
                      <a:pt x="8168" y="2334"/>
                    </a:cubicBezTo>
                    <a:cubicBezTo>
                      <a:pt x="8216" y="2215"/>
                      <a:pt x="8168" y="2096"/>
                      <a:pt x="8073" y="2024"/>
                    </a:cubicBezTo>
                    <a:cubicBezTo>
                      <a:pt x="6918" y="1108"/>
                      <a:pt x="5263" y="381"/>
                      <a:pt x="3822" y="84"/>
                    </a:cubicBezTo>
                    <a:cubicBezTo>
                      <a:pt x="3566" y="30"/>
                      <a:pt x="3299" y="1"/>
                      <a:pt x="3031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8" name="Google Shape;1818;p11"/>
              <p:cNvSpPr/>
              <p:nvPr/>
            </p:nvSpPr>
            <p:spPr>
              <a:xfrm>
                <a:off x="92838" y="662834"/>
                <a:ext cx="91478" cy="284632"/>
              </a:xfrm>
              <a:custGeom>
                <a:rect b="b" l="l" r="r" t="t"/>
                <a:pathLst>
                  <a:path extrusionOk="0" h="8709" w="2799">
                    <a:moveTo>
                      <a:pt x="2235" y="1"/>
                    </a:moveTo>
                    <a:cubicBezTo>
                      <a:pt x="2052" y="1"/>
                      <a:pt x="1866" y="82"/>
                      <a:pt x="1775" y="243"/>
                    </a:cubicBezTo>
                    <a:cubicBezTo>
                      <a:pt x="1477" y="826"/>
                      <a:pt x="1251" y="1458"/>
                      <a:pt x="1132" y="2100"/>
                    </a:cubicBezTo>
                    <a:cubicBezTo>
                      <a:pt x="953" y="2862"/>
                      <a:pt x="858" y="3648"/>
                      <a:pt x="715" y="4386"/>
                    </a:cubicBezTo>
                    <a:cubicBezTo>
                      <a:pt x="572" y="5137"/>
                      <a:pt x="441" y="5899"/>
                      <a:pt x="310" y="6661"/>
                    </a:cubicBezTo>
                    <a:cubicBezTo>
                      <a:pt x="203" y="7280"/>
                      <a:pt x="1" y="7839"/>
                      <a:pt x="370" y="8399"/>
                    </a:cubicBezTo>
                    <a:cubicBezTo>
                      <a:pt x="484" y="8571"/>
                      <a:pt x="711" y="8709"/>
                      <a:pt x="927" y="8709"/>
                    </a:cubicBezTo>
                    <a:cubicBezTo>
                      <a:pt x="1026" y="8709"/>
                      <a:pt x="1121" y="8680"/>
                      <a:pt x="1203" y="8613"/>
                    </a:cubicBezTo>
                    <a:cubicBezTo>
                      <a:pt x="1834" y="8137"/>
                      <a:pt x="1834" y="7542"/>
                      <a:pt x="1953" y="6792"/>
                    </a:cubicBezTo>
                    <a:cubicBezTo>
                      <a:pt x="2084" y="6089"/>
                      <a:pt x="2215" y="5375"/>
                      <a:pt x="2323" y="4660"/>
                    </a:cubicBezTo>
                    <a:cubicBezTo>
                      <a:pt x="2442" y="3922"/>
                      <a:pt x="2596" y="3160"/>
                      <a:pt x="2692" y="2398"/>
                    </a:cubicBezTo>
                    <a:cubicBezTo>
                      <a:pt x="2799" y="1719"/>
                      <a:pt x="2799" y="1041"/>
                      <a:pt x="2715" y="362"/>
                    </a:cubicBezTo>
                    <a:cubicBezTo>
                      <a:pt x="2676" y="120"/>
                      <a:pt x="2458" y="1"/>
                      <a:pt x="2235" y="1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9" name="Google Shape;1819;p11"/>
              <p:cNvSpPr/>
              <p:nvPr/>
            </p:nvSpPr>
            <p:spPr>
              <a:xfrm>
                <a:off x="6640287" y="-152595"/>
                <a:ext cx="708230" cy="708622"/>
              </a:xfrm>
              <a:custGeom>
                <a:rect b="b" l="l" r="r" t="t"/>
                <a:pathLst>
                  <a:path extrusionOk="0" h="21682" w="21670">
                    <a:moveTo>
                      <a:pt x="12774" y="1"/>
                    </a:moveTo>
                    <a:cubicBezTo>
                      <a:pt x="12385" y="1"/>
                      <a:pt x="11971" y="82"/>
                      <a:pt x="11538" y="261"/>
                    </a:cubicBezTo>
                    <a:cubicBezTo>
                      <a:pt x="10895" y="535"/>
                      <a:pt x="10347" y="976"/>
                      <a:pt x="9942" y="1547"/>
                    </a:cubicBezTo>
                    <a:cubicBezTo>
                      <a:pt x="9704" y="1262"/>
                      <a:pt x="9418" y="1023"/>
                      <a:pt x="9109" y="845"/>
                    </a:cubicBezTo>
                    <a:cubicBezTo>
                      <a:pt x="8728" y="642"/>
                      <a:pt x="8299" y="535"/>
                      <a:pt x="7870" y="535"/>
                    </a:cubicBezTo>
                    <a:cubicBezTo>
                      <a:pt x="7520" y="362"/>
                      <a:pt x="7131" y="275"/>
                      <a:pt x="6745" y="275"/>
                    </a:cubicBezTo>
                    <a:cubicBezTo>
                      <a:pt x="5938" y="275"/>
                      <a:pt x="5149" y="658"/>
                      <a:pt x="4787" y="1440"/>
                    </a:cubicBezTo>
                    <a:cubicBezTo>
                      <a:pt x="4763" y="1500"/>
                      <a:pt x="4739" y="1559"/>
                      <a:pt x="4727" y="1607"/>
                    </a:cubicBezTo>
                    <a:cubicBezTo>
                      <a:pt x="4549" y="1774"/>
                      <a:pt x="4394" y="1952"/>
                      <a:pt x="4251" y="2143"/>
                    </a:cubicBezTo>
                    <a:cubicBezTo>
                      <a:pt x="3727" y="2869"/>
                      <a:pt x="3465" y="3738"/>
                      <a:pt x="3525" y="4631"/>
                    </a:cubicBezTo>
                    <a:cubicBezTo>
                      <a:pt x="3465" y="5107"/>
                      <a:pt x="3489" y="5607"/>
                      <a:pt x="3608" y="6084"/>
                    </a:cubicBezTo>
                    <a:cubicBezTo>
                      <a:pt x="2501" y="6536"/>
                      <a:pt x="1596" y="7369"/>
                      <a:pt x="1060" y="8429"/>
                    </a:cubicBezTo>
                    <a:cubicBezTo>
                      <a:pt x="750" y="8834"/>
                      <a:pt x="512" y="9286"/>
                      <a:pt x="346" y="9775"/>
                    </a:cubicBezTo>
                    <a:cubicBezTo>
                      <a:pt x="0" y="10763"/>
                      <a:pt x="12" y="11846"/>
                      <a:pt x="381" y="12823"/>
                    </a:cubicBezTo>
                    <a:cubicBezTo>
                      <a:pt x="369" y="13239"/>
                      <a:pt x="417" y="13668"/>
                      <a:pt x="536" y="14073"/>
                    </a:cubicBezTo>
                    <a:cubicBezTo>
                      <a:pt x="822" y="15239"/>
                      <a:pt x="1691" y="16168"/>
                      <a:pt x="2834" y="16549"/>
                    </a:cubicBezTo>
                    <a:cubicBezTo>
                      <a:pt x="3025" y="16656"/>
                      <a:pt x="3227" y="16740"/>
                      <a:pt x="3441" y="16811"/>
                    </a:cubicBezTo>
                    <a:cubicBezTo>
                      <a:pt x="2906" y="17764"/>
                      <a:pt x="2858" y="18907"/>
                      <a:pt x="3310" y="19895"/>
                    </a:cubicBezTo>
                    <a:cubicBezTo>
                      <a:pt x="3830" y="21022"/>
                      <a:pt x="4971" y="21682"/>
                      <a:pt x="6116" y="21682"/>
                    </a:cubicBezTo>
                    <a:cubicBezTo>
                      <a:pt x="6833" y="21682"/>
                      <a:pt x="7552" y="21423"/>
                      <a:pt x="8120" y="20859"/>
                    </a:cubicBezTo>
                    <a:cubicBezTo>
                      <a:pt x="8168" y="20812"/>
                      <a:pt x="8216" y="20764"/>
                      <a:pt x="8263" y="20704"/>
                    </a:cubicBezTo>
                    <a:cubicBezTo>
                      <a:pt x="8573" y="20502"/>
                      <a:pt x="8835" y="20228"/>
                      <a:pt x="9049" y="19931"/>
                    </a:cubicBezTo>
                    <a:cubicBezTo>
                      <a:pt x="9061" y="19811"/>
                      <a:pt x="9073" y="19692"/>
                      <a:pt x="9085" y="19561"/>
                    </a:cubicBezTo>
                    <a:lnTo>
                      <a:pt x="9085" y="19561"/>
                    </a:lnTo>
                    <a:cubicBezTo>
                      <a:pt x="8697" y="19764"/>
                      <a:pt x="8286" y="19857"/>
                      <a:pt x="7870" y="19857"/>
                    </a:cubicBezTo>
                    <a:cubicBezTo>
                      <a:pt x="7403" y="19857"/>
                      <a:pt x="6930" y="19740"/>
                      <a:pt x="6477" y="19526"/>
                    </a:cubicBezTo>
                    <a:cubicBezTo>
                      <a:pt x="5644" y="19133"/>
                      <a:pt x="4668" y="18311"/>
                      <a:pt x="4775" y="17287"/>
                    </a:cubicBezTo>
                    <a:cubicBezTo>
                      <a:pt x="4783" y="17152"/>
                      <a:pt x="4892" y="17064"/>
                      <a:pt x="5010" y="17064"/>
                    </a:cubicBezTo>
                    <a:cubicBezTo>
                      <a:pt x="5068" y="17064"/>
                      <a:pt x="5129" y="17085"/>
                      <a:pt x="5180" y="17133"/>
                    </a:cubicBezTo>
                    <a:cubicBezTo>
                      <a:pt x="5703" y="17633"/>
                      <a:pt x="6061" y="18276"/>
                      <a:pt x="6739" y="18633"/>
                    </a:cubicBezTo>
                    <a:cubicBezTo>
                      <a:pt x="7266" y="18896"/>
                      <a:pt x="7842" y="19032"/>
                      <a:pt x="8422" y="19032"/>
                    </a:cubicBezTo>
                    <a:cubicBezTo>
                      <a:pt x="8655" y="19032"/>
                      <a:pt x="8889" y="19010"/>
                      <a:pt x="9121" y="18966"/>
                    </a:cubicBezTo>
                    <a:lnTo>
                      <a:pt x="9156" y="18645"/>
                    </a:lnTo>
                    <a:lnTo>
                      <a:pt x="9192" y="18073"/>
                    </a:lnTo>
                    <a:cubicBezTo>
                      <a:pt x="9168" y="18073"/>
                      <a:pt x="9132" y="18061"/>
                      <a:pt x="9109" y="18049"/>
                    </a:cubicBezTo>
                    <a:cubicBezTo>
                      <a:pt x="7775" y="17609"/>
                      <a:pt x="6751" y="16692"/>
                      <a:pt x="6073" y="15478"/>
                    </a:cubicBezTo>
                    <a:cubicBezTo>
                      <a:pt x="5727" y="14882"/>
                      <a:pt x="5442" y="14239"/>
                      <a:pt x="5227" y="13573"/>
                    </a:cubicBezTo>
                    <a:cubicBezTo>
                      <a:pt x="4537" y="13525"/>
                      <a:pt x="3810" y="13287"/>
                      <a:pt x="3310" y="12811"/>
                    </a:cubicBezTo>
                    <a:cubicBezTo>
                      <a:pt x="2894" y="12418"/>
                      <a:pt x="2227" y="11346"/>
                      <a:pt x="2548" y="10751"/>
                    </a:cubicBezTo>
                    <a:cubicBezTo>
                      <a:pt x="2601" y="10610"/>
                      <a:pt x="2738" y="10528"/>
                      <a:pt x="2883" y="10528"/>
                    </a:cubicBezTo>
                    <a:cubicBezTo>
                      <a:pt x="2934" y="10528"/>
                      <a:pt x="2987" y="10538"/>
                      <a:pt x="3036" y="10560"/>
                    </a:cubicBezTo>
                    <a:cubicBezTo>
                      <a:pt x="3358" y="10727"/>
                      <a:pt x="3334" y="11215"/>
                      <a:pt x="3465" y="11513"/>
                    </a:cubicBezTo>
                    <a:cubicBezTo>
                      <a:pt x="3763" y="12215"/>
                      <a:pt x="4370" y="12846"/>
                      <a:pt x="5096" y="13084"/>
                    </a:cubicBezTo>
                    <a:cubicBezTo>
                      <a:pt x="4894" y="12382"/>
                      <a:pt x="4834" y="11632"/>
                      <a:pt x="4906" y="10906"/>
                    </a:cubicBezTo>
                    <a:cubicBezTo>
                      <a:pt x="4925" y="10794"/>
                      <a:pt x="5024" y="10741"/>
                      <a:pt x="5125" y="10741"/>
                    </a:cubicBezTo>
                    <a:cubicBezTo>
                      <a:pt x="5208" y="10741"/>
                      <a:pt x="5292" y="10776"/>
                      <a:pt x="5334" y="10846"/>
                    </a:cubicBezTo>
                    <a:cubicBezTo>
                      <a:pt x="6037" y="12025"/>
                      <a:pt x="6132" y="13561"/>
                      <a:pt x="6763" y="14787"/>
                    </a:cubicBezTo>
                    <a:cubicBezTo>
                      <a:pt x="6799" y="14870"/>
                      <a:pt x="6846" y="14954"/>
                      <a:pt x="6882" y="15025"/>
                    </a:cubicBezTo>
                    <a:cubicBezTo>
                      <a:pt x="6727" y="13620"/>
                      <a:pt x="6882" y="12180"/>
                      <a:pt x="7180" y="10810"/>
                    </a:cubicBezTo>
                    <a:cubicBezTo>
                      <a:pt x="7217" y="10642"/>
                      <a:pt x="7363" y="10564"/>
                      <a:pt x="7511" y="10564"/>
                    </a:cubicBezTo>
                    <a:cubicBezTo>
                      <a:pt x="7697" y="10564"/>
                      <a:pt x="7885" y="10687"/>
                      <a:pt x="7859" y="10906"/>
                    </a:cubicBezTo>
                    <a:cubicBezTo>
                      <a:pt x="7644" y="12703"/>
                      <a:pt x="7870" y="14430"/>
                      <a:pt x="8168" y="16204"/>
                    </a:cubicBezTo>
                    <a:cubicBezTo>
                      <a:pt x="8192" y="16335"/>
                      <a:pt x="8168" y="16466"/>
                      <a:pt x="8097" y="16585"/>
                    </a:cubicBezTo>
                    <a:cubicBezTo>
                      <a:pt x="8442" y="16894"/>
                      <a:pt x="8835" y="17156"/>
                      <a:pt x="9252" y="17359"/>
                    </a:cubicBezTo>
                    <a:cubicBezTo>
                      <a:pt x="9430" y="15097"/>
                      <a:pt x="9573" y="12834"/>
                      <a:pt x="9752" y="10572"/>
                    </a:cubicBezTo>
                    <a:cubicBezTo>
                      <a:pt x="9680" y="10513"/>
                      <a:pt x="9633" y="10429"/>
                      <a:pt x="9609" y="10334"/>
                    </a:cubicBezTo>
                    <a:cubicBezTo>
                      <a:pt x="9537" y="10120"/>
                      <a:pt x="9633" y="9894"/>
                      <a:pt x="9823" y="9798"/>
                    </a:cubicBezTo>
                    <a:cubicBezTo>
                      <a:pt x="9871" y="9239"/>
                      <a:pt x="9930" y="8679"/>
                      <a:pt x="9978" y="8120"/>
                    </a:cubicBezTo>
                    <a:cubicBezTo>
                      <a:pt x="8918" y="8012"/>
                      <a:pt x="8097" y="7512"/>
                      <a:pt x="7418" y="6655"/>
                    </a:cubicBezTo>
                    <a:cubicBezTo>
                      <a:pt x="7382" y="6691"/>
                      <a:pt x="7335" y="6703"/>
                      <a:pt x="7287" y="6703"/>
                    </a:cubicBezTo>
                    <a:cubicBezTo>
                      <a:pt x="6084" y="6631"/>
                      <a:pt x="5049" y="5798"/>
                      <a:pt x="4727" y="4631"/>
                    </a:cubicBezTo>
                    <a:cubicBezTo>
                      <a:pt x="4649" y="4331"/>
                      <a:pt x="4879" y="4142"/>
                      <a:pt x="5111" y="4142"/>
                    </a:cubicBezTo>
                    <a:cubicBezTo>
                      <a:pt x="5266" y="4142"/>
                      <a:pt x="5422" y="4226"/>
                      <a:pt x="5489" y="4417"/>
                    </a:cubicBezTo>
                    <a:cubicBezTo>
                      <a:pt x="5751" y="5238"/>
                      <a:pt x="6346" y="5905"/>
                      <a:pt x="7132" y="6250"/>
                    </a:cubicBezTo>
                    <a:cubicBezTo>
                      <a:pt x="6561" y="5357"/>
                      <a:pt x="6120" y="4060"/>
                      <a:pt x="6525" y="3095"/>
                    </a:cubicBezTo>
                    <a:cubicBezTo>
                      <a:pt x="6578" y="2919"/>
                      <a:pt x="6725" y="2836"/>
                      <a:pt x="6872" y="2836"/>
                    </a:cubicBezTo>
                    <a:cubicBezTo>
                      <a:pt x="7053" y="2836"/>
                      <a:pt x="7233" y="2961"/>
                      <a:pt x="7239" y="3190"/>
                    </a:cubicBezTo>
                    <a:cubicBezTo>
                      <a:pt x="7347" y="4214"/>
                      <a:pt x="7311" y="5024"/>
                      <a:pt x="7918" y="5917"/>
                    </a:cubicBezTo>
                    <a:cubicBezTo>
                      <a:pt x="8454" y="6655"/>
                      <a:pt x="9192" y="7227"/>
                      <a:pt x="10037" y="7572"/>
                    </a:cubicBezTo>
                    <a:cubicBezTo>
                      <a:pt x="10061" y="7405"/>
                      <a:pt x="10073" y="7238"/>
                      <a:pt x="10097" y="7072"/>
                    </a:cubicBezTo>
                    <a:cubicBezTo>
                      <a:pt x="10014" y="6607"/>
                      <a:pt x="10085" y="6084"/>
                      <a:pt x="10109" y="5607"/>
                    </a:cubicBezTo>
                    <a:cubicBezTo>
                      <a:pt x="10109" y="5584"/>
                      <a:pt x="10109" y="5548"/>
                      <a:pt x="10109" y="5524"/>
                    </a:cubicBezTo>
                    <a:lnTo>
                      <a:pt x="10109" y="5286"/>
                    </a:lnTo>
                    <a:cubicBezTo>
                      <a:pt x="10085" y="4345"/>
                      <a:pt x="10037" y="3405"/>
                      <a:pt x="9954" y="2464"/>
                    </a:cubicBezTo>
                    <a:cubicBezTo>
                      <a:pt x="9941" y="2244"/>
                      <a:pt x="10140" y="2118"/>
                      <a:pt x="10331" y="2118"/>
                    </a:cubicBezTo>
                    <a:cubicBezTo>
                      <a:pt x="10480" y="2118"/>
                      <a:pt x="10625" y="2196"/>
                      <a:pt x="10656" y="2369"/>
                    </a:cubicBezTo>
                    <a:cubicBezTo>
                      <a:pt x="10823" y="3202"/>
                      <a:pt x="10930" y="4060"/>
                      <a:pt x="10978" y="4905"/>
                    </a:cubicBezTo>
                    <a:cubicBezTo>
                      <a:pt x="11633" y="4488"/>
                      <a:pt x="12061" y="3809"/>
                      <a:pt x="12145" y="3048"/>
                    </a:cubicBezTo>
                    <a:cubicBezTo>
                      <a:pt x="12169" y="2842"/>
                      <a:pt x="12334" y="2735"/>
                      <a:pt x="12491" y="2735"/>
                    </a:cubicBezTo>
                    <a:cubicBezTo>
                      <a:pt x="12643" y="2735"/>
                      <a:pt x="12788" y="2836"/>
                      <a:pt x="12788" y="3048"/>
                    </a:cubicBezTo>
                    <a:cubicBezTo>
                      <a:pt x="12788" y="4226"/>
                      <a:pt x="12109" y="5298"/>
                      <a:pt x="11049" y="5810"/>
                    </a:cubicBezTo>
                    <a:lnTo>
                      <a:pt x="11049" y="6036"/>
                    </a:lnTo>
                    <a:cubicBezTo>
                      <a:pt x="11061" y="6262"/>
                      <a:pt x="11061" y="6488"/>
                      <a:pt x="11049" y="6715"/>
                    </a:cubicBezTo>
                    <a:cubicBezTo>
                      <a:pt x="11037" y="7667"/>
                      <a:pt x="11014" y="8620"/>
                      <a:pt x="10990" y="9560"/>
                    </a:cubicBezTo>
                    <a:cubicBezTo>
                      <a:pt x="11097" y="9560"/>
                      <a:pt x="11216" y="9536"/>
                      <a:pt x="11323" y="9501"/>
                    </a:cubicBezTo>
                    <a:cubicBezTo>
                      <a:pt x="12383" y="9084"/>
                      <a:pt x="13157" y="8143"/>
                      <a:pt x="13359" y="7024"/>
                    </a:cubicBezTo>
                    <a:cubicBezTo>
                      <a:pt x="13385" y="6847"/>
                      <a:pt x="13523" y="6768"/>
                      <a:pt x="13670" y="6768"/>
                    </a:cubicBezTo>
                    <a:cubicBezTo>
                      <a:pt x="13858" y="6768"/>
                      <a:pt x="14062" y="6898"/>
                      <a:pt x="14062" y="7119"/>
                    </a:cubicBezTo>
                    <a:cubicBezTo>
                      <a:pt x="14014" y="8905"/>
                      <a:pt x="12704" y="10394"/>
                      <a:pt x="10942" y="10679"/>
                    </a:cubicBezTo>
                    <a:cubicBezTo>
                      <a:pt x="10907" y="11584"/>
                      <a:pt x="10859" y="12477"/>
                      <a:pt x="10823" y="13382"/>
                    </a:cubicBezTo>
                    <a:cubicBezTo>
                      <a:pt x="11032" y="13406"/>
                      <a:pt x="11244" y="13418"/>
                      <a:pt x="11456" y="13418"/>
                    </a:cubicBezTo>
                    <a:cubicBezTo>
                      <a:pt x="11979" y="13418"/>
                      <a:pt x="12505" y="13344"/>
                      <a:pt x="13014" y="13192"/>
                    </a:cubicBezTo>
                    <a:cubicBezTo>
                      <a:pt x="13323" y="12727"/>
                      <a:pt x="13681" y="12275"/>
                      <a:pt x="13931" y="11763"/>
                    </a:cubicBezTo>
                    <a:cubicBezTo>
                      <a:pt x="14312" y="11001"/>
                      <a:pt x="14466" y="10203"/>
                      <a:pt x="14728" y="9394"/>
                    </a:cubicBezTo>
                    <a:cubicBezTo>
                      <a:pt x="14765" y="9265"/>
                      <a:pt x="14887" y="9179"/>
                      <a:pt x="15017" y="9179"/>
                    </a:cubicBezTo>
                    <a:cubicBezTo>
                      <a:pt x="15056" y="9179"/>
                      <a:pt x="15095" y="9187"/>
                      <a:pt x="15133" y="9203"/>
                    </a:cubicBezTo>
                    <a:cubicBezTo>
                      <a:pt x="15157" y="9151"/>
                      <a:pt x="15173" y="9133"/>
                      <a:pt x="15181" y="9133"/>
                    </a:cubicBezTo>
                    <a:lnTo>
                      <a:pt x="15181" y="9133"/>
                    </a:lnTo>
                    <a:cubicBezTo>
                      <a:pt x="15193" y="9133"/>
                      <a:pt x="15186" y="9174"/>
                      <a:pt x="15157" y="9203"/>
                    </a:cubicBezTo>
                    <a:cubicBezTo>
                      <a:pt x="15264" y="9239"/>
                      <a:pt x="15336" y="9358"/>
                      <a:pt x="15336" y="9477"/>
                    </a:cubicBezTo>
                    <a:cubicBezTo>
                      <a:pt x="15371" y="10251"/>
                      <a:pt x="15169" y="11227"/>
                      <a:pt x="14812" y="12120"/>
                    </a:cubicBezTo>
                    <a:cubicBezTo>
                      <a:pt x="14824" y="12108"/>
                      <a:pt x="14824" y="12108"/>
                      <a:pt x="14836" y="12096"/>
                    </a:cubicBezTo>
                    <a:cubicBezTo>
                      <a:pt x="16074" y="10941"/>
                      <a:pt x="16824" y="9334"/>
                      <a:pt x="17598" y="7846"/>
                    </a:cubicBezTo>
                    <a:cubicBezTo>
                      <a:pt x="17653" y="7746"/>
                      <a:pt x="17750" y="7704"/>
                      <a:pt x="17849" y="7704"/>
                    </a:cubicBezTo>
                    <a:cubicBezTo>
                      <a:pt x="18048" y="7704"/>
                      <a:pt x="18257" y="7873"/>
                      <a:pt x="18169" y="8096"/>
                    </a:cubicBezTo>
                    <a:cubicBezTo>
                      <a:pt x="17431" y="9989"/>
                      <a:pt x="16574" y="11965"/>
                      <a:pt x="14943" y="13263"/>
                    </a:cubicBezTo>
                    <a:cubicBezTo>
                      <a:pt x="14526" y="13573"/>
                      <a:pt x="14085" y="13846"/>
                      <a:pt x="13609" y="14049"/>
                    </a:cubicBezTo>
                    <a:cubicBezTo>
                      <a:pt x="13526" y="14132"/>
                      <a:pt x="13454" y="14204"/>
                      <a:pt x="13371" y="14263"/>
                    </a:cubicBezTo>
                    <a:cubicBezTo>
                      <a:pt x="13280" y="14341"/>
                      <a:pt x="13167" y="14381"/>
                      <a:pt x="13056" y="14381"/>
                    </a:cubicBezTo>
                    <a:cubicBezTo>
                      <a:pt x="12979" y="14381"/>
                      <a:pt x="12903" y="14362"/>
                      <a:pt x="12835" y="14323"/>
                    </a:cubicBezTo>
                    <a:cubicBezTo>
                      <a:pt x="12481" y="14430"/>
                      <a:pt x="12113" y="14484"/>
                      <a:pt x="11745" y="14484"/>
                    </a:cubicBezTo>
                    <a:cubicBezTo>
                      <a:pt x="11420" y="14484"/>
                      <a:pt x="11094" y="14442"/>
                      <a:pt x="10776" y="14358"/>
                    </a:cubicBezTo>
                    <a:cubicBezTo>
                      <a:pt x="10704" y="15775"/>
                      <a:pt x="10633" y="17204"/>
                      <a:pt x="10573" y="18633"/>
                    </a:cubicBezTo>
                    <a:cubicBezTo>
                      <a:pt x="10764" y="18573"/>
                      <a:pt x="10954" y="18502"/>
                      <a:pt x="11133" y="18418"/>
                    </a:cubicBezTo>
                    <a:cubicBezTo>
                      <a:pt x="11609" y="18180"/>
                      <a:pt x="12050" y="17918"/>
                      <a:pt x="12478" y="17609"/>
                    </a:cubicBezTo>
                    <a:cubicBezTo>
                      <a:pt x="13419" y="16894"/>
                      <a:pt x="14228" y="16025"/>
                      <a:pt x="14859" y="15025"/>
                    </a:cubicBezTo>
                    <a:cubicBezTo>
                      <a:pt x="14902" y="14957"/>
                      <a:pt x="14970" y="14927"/>
                      <a:pt x="15036" y="14927"/>
                    </a:cubicBezTo>
                    <a:cubicBezTo>
                      <a:pt x="15157" y="14927"/>
                      <a:pt x="15275" y="15026"/>
                      <a:pt x="15228" y="15180"/>
                    </a:cubicBezTo>
                    <a:cubicBezTo>
                      <a:pt x="15217" y="15204"/>
                      <a:pt x="15205" y="15228"/>
                      <a:pt x="15205" y="15251"/>
                    </a:cubicBezTo>
                    <a:cubicBezTo>
                      <a:pt x="15193" y="15263"/>
                      <a:pt x="15193" y="15275"/>
                      <a:pt x="15193" y="15287"/>
                    </a:cubicBezTo>
                    <a:cubicBezTo>
                      <a:pt x="14907" y="16144"/>
                      <a:pt x="14455" y="16942"/>
                      <a:pt x="13859" y="17621"/>
                    </a:cubicBezTo>
                    <a:cubicBezTo>
                      <a:pt x="13955" y="17597"/>
                      <a:pt x="14026" y="17585"/>
                      <a:pt x="14085" y="17561"/>
                    </a:cubicBezTo>
                    <a:cubicBezTo>
                      <a:pt x="15074" y="17275"/>
                      <a:pt x="15883" y="16644"/>
                      <a:pt x="16562" y="15882"/>
                    </a:cubicBezTo>
                    <a:cubicBezTo>
                      <a:pt x="16623" y="15816"/>
                      <a:pt x="16692" y="15788"/>
                      <a:pt x="16758" y="15788"/>
                    </a:cubicBezTo>
                    <a:cubicBezTo>
                      <a:pt x="16955" y="15788"/>
                      <a:pt x="17133" y="16030"/>
                      <a:pt x="17026" y="16252"/>
                    </a:cubicBezTo>
                    <a:cubicBezTo>
                      <a:pt x="16371" y="17656"/>
                      <a:pt x="14895" y="18561"/>
                      <a:pt x="13359" y="18680"/>
                    </a:cubicBezTo>
                    <a:cubicBezTo>
                      <a:pt x="13204" y="18680"/>
                      <a:pt x="13050" y="18597"/>
                      <a:pt x="12966" y="18466"/>
                    </a:cubicBezTo>
                    <a:cubicBezTo>
                      <a:pt x="12300" y="19014"/>
                      <a:pt x="11395" y="19657"/>
                      <a:pt x="10514" y="19859"/>
                    </a:cubicBezTo>
                    <a:cubicBezTo>
                      <a:pt x="10502" y="20300"/>
                      <a:pt x="10478" y="20728"/>
                      <a:pt x="10466" y="21157"/>
                    </a:cubicBezTo>
                    <a:cubicBezTo>
                      <a:pt x="10811" y="21395"/>
                      <a:pt x="11216" y="21514"/>
                      <a:pt x="11633" y="21526"/>
                    </a:cubicBezTo>
                    <a:cubicBezTo>
                      <a:pt x="11644" y="21526"/>
                      <a:pt x="11655" y="21526"/>
                      <a:pt x="11667" y="21526"/>
                    </a:cubicBezTo>
                    <a:cubicBezTo>
                      <a:pt x="12487" y="21526"/>
                      <a:pt x="13258" y="21100"/>
                      <a:pt x="13704" y="20407"/>
                    </a:cubicBezTo>
                    <a:cubicBezTo>
                      <a:pt x="14050" y="20133"/>
                      <a:pt x="14324" y="19764"/>
                      <a:pt x="14490" y="19347"/>
                    </a:cubicBezTo>
                    <a:cubicBezTo>
                      <a:pt x="14645" y="19395"/>
                      <a:pt x="14800" y="19430"/>
                      <a:pt x="14943" y="19454"/>
                    </a:cubicBezTo>
                    <a:cubicBezTo>
                      <a:pt x="15225" y="19509"/>
                      <a:pt x="15507" y="19536"/>
                      <a:pt x="15788" y="19536"/>
                    </a:cubicBezTo>
                    <a:cubicBezTo>
                      <a:pt x="16054" y="19536"/>
                      <a:pt x="16320" y="19512"/>
                      <a:pt x="16586" y="19466"/>
                    </a:cubicBezTo>
                    <a:cubicBezTo>
                      <a:pt x="17753" y="19323"/>
                      <a:pt x="18884" y="18776"/>
                      <a:pt x="19515" y="17764"/>
                    </a:cubicBezTo>
                    <a:cubicBezTo>
                      <a:pt x="20455" y="16263"/>
                      <a:pt x="20003" y="14477"/>
                      <a:pt x="19038" y="13120"/>
                    </a:cubicBezTo>
                    <a:cubicBezTo>
                      <a:pt x="19229" y="13025"/>
                      <a:pt x="19419" y="12918"/>
                      <a:pt x="19598" y="12799"/>
                    </a:cubicBezTo>
                    <a:cubicBezTo>
                      <a:pt x="21134" y="11763"/>
                      <a:pt x="21670" y="10036"/>
                      <a:pt x="21396" y="8251"/>
                    </a:cubicBezTo>
                    <a:cubicBezTo>
                      <a:pt x="21170" y="6798"/>
                      <a:pt x="20479" y="4917"/>
                      <a:pt x="19158" y="4119"/>
                    </a:cubicBezTo>
                    <a:cubicBezTo>
                      <a:pt x="18722" y="3860"/>
                      <a:pt x="18262" y="3752"/>
                      <a:pt x="17795" y="3752"/>
                    </a:cubicBezTo>
                    <a:cubicBezTo>
                      <a:pt x="17191" y="3752"/>
                      <a:pt x="16575" y="3934"/>
                      <a:pt x="15990" y="4202"/>
                    </a:cubicBezTo>
                    <a:cubicBezTo>
                      <a:pt x="16110" y="2177"/>
                      <a:pt x="14783" y="1"/>
                      <a:pt x="12774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0" name="Google Shape;1820;p11"/>
              <p:cNvSpPr/>
              <p:nvPr/>
            </p:nvSpPr>
            <p:spPr>
              <a:xfrm>
                <a:off x="6712646" y="-83700"/>
                <a:ext cx="524293" cy="979298"/>
              </a:xfrm>
              <a:custGeom>
                <a:rect b="b" l="l" r="r" t="t"/>
                <a:pathLst>
                  <a:path extrusionOk="0" h="29964" w="16042">
                    <a:moveTo>
                      <a:pt x="8099" y="1"/>
                    </a:moveTo>
                    <a:cubicBezTo>
                      <a:pt x="7907" y="1"/>
                      <a:pt x="7708" y="130"/>
                      <a:pt x="7728" y="356"/>
                    </a:cubicBezTo>
                    <a:cubicBezTo>
                      <a:pt x="7811" y="1285"/>
                      <a:pt x="7859" y="2237"/>
                      <a:pt x="7883" y="3166"/>
                    </a:cubicBezTo>
                    <a:lnTo>
                      <a:pt x="7883" y="3404"/>
                    </a:lnTo>
                    <a:cubicBezTo>
                      <a:pt x="7883" y="3428"/>
                      <a:pt x="7883" y="3464"/>
                      <a:pt x="7883" y="3487"/>
                    </a:cubicBezTo>
                    <a:cubicBezTo>
                      <a:pt x="7859" y="3964"/>
                      <a:pt x="7788" y="4488"/>
                      <a:pt x="7859" y="4952"/>
                    </a:cubicBezTo>
                    <a:cubicBezTo>
                      <a:pt x="7847" y="5119"/>
                      <a:pt x="7823" y="5285"/>
                      <a:pt x="7811" y="5452"/>
                    </a:cubicBezTo>
                    <a:cubicBezTo>
                      <a:pt x="6966" y="5107"/>
                      <a:pt x="6228" y="4535"/>
                      <a:pt x="5692" y="3809"/>
                    </a:cubicBezTo>
                    <a:cubicBezTo>
                      <a:pt x="5085" y="2904"/>
                      <a:pt x="5121" y="2094"/>
                      <a:pt x="5013" y="1070"/>
                    </a:cubicBezTo>
                    <a:cubicBezTo>
                      <a:pt x="5007" y="841"/>
                      <a:pt x="4827" y="716"/>
                      <a:pt x="4646" y="716"/>
                    </a:cubicBezTo>
                    <a:cubicBezTo>
                      <a:pt x="4500" y="716"/>
                      <a:pt x="4353" y="799"/>
                      <a:pt x="4299" y="975"/>
                    </a:cubicBezTo>
                    <a:cubicBezTo>
                      <a:pt x="3894" y="1940"/>
                      <a:pt x="4335" y="3237"/>
                      <a:pt x="4906" y="4130"/>
                    </a:cubicBezTo>
                    <a:cubicBezTo>
                      <a:pt x="4121" y="3785"/>
                      <a:pt x="3525" y="3118"/>
                      <a:pt x="3263" y="2309"/>
                    </a:cubicBezTo>
                    <a:cubicBezTo>
                      <a:pt x="3196" y="2111"/>
                      <a:pt x="3035" y="2025"/>
                      <a:pt x="2877" y="2025"/>
                    </a:cubicBezTo>
                    <a:cubicBezTo>
                      <a:pt x="2644" y="2025"/>
                      <a:pt x="2416" y="2213"/>
                      <a:pt x="2501" y="2511"/>
                    </a:cubicBezTo>
                    <a:cubicBezTo>
                      <a:pt x="2823" y="3678"/>
                      <a:pt x="3859" y="4511"/>
                      <a:pt x="5061" y="4583"/>
                    </a:cubicBezTo>
                    <a:cubicBezTo>
                      <a:pt x="5109" y="4583"/>
                      <a:pt x="5156" y="4571"/>
                      <a:pt x="5192" y="4535"/>
                    </a:cubicBezTo>
                    <a:cubicBezTo>
                      <a:pt x="5859" y="5392"/>
                      <a:pt x="6692" y="5892"/>
                      <a:pt x="7752" y="6000"/>
                    </a:cubicBezTo>
                    <a:cubicBezTo>
                      <a:pt x="7704" y="6559"/>
                      <a:pt x="7645" y="7119"/>
                      <a:pt x="7597" y="7678"/>
                    </a:cubicBezTo>
                    <a:cubicBezTo>
                      <a:pt x="7407" y="7774"/>
                      <a:pt x="7311" y="8000"/>
                      <a:pt x="7383" y="8214"/>
                    </a:cubicBezTo>
                    <a:cubicBezTo>
                      <a:pt x="7407" y="8309"/>
                      <a:pt x="7454" y="8393"/>
                      <a:pt x="7526" y="8452"/>
                    </a:cubicBezTo>
                    <a:cubicBezTo>
                      <a:pt x="7347" y="10715"/>
                      <a:pt x="7204" y="12977"/>
                      <a:pt x="7026" y="15239"/>
                    </a:cubicBezTo>
                    <a:cubicBezTo>
                      <a:pt x="6609" y="15036"/>
                      <a:pt x="6216" y="14775"/>
                      <a:pt x="5871" y="14465"/>
                    </a:cubicBezTo>
                    <a:cubicBezTo>
                      <a:pt x="5942" y="14346"/>
                      <a:pt x="5966" y="14215"/>
                      <a:pt x="5942" y="14084"/>
                    </a:cubicBezTo>
                    <a:cubicBezTo>
                      <a:pt x="5645" y="12310"/>
                      <a:pt x="5418" y="10595"/>
                      <a:pt x="5633" y="8786"/>
                    </a:cubicBezTo>
                    <a:cubicBezTo>
                      <a:pt x="5659" y="8567"/>
                      <a:pt x="5468" y="8444"/>
                      <a:pt x="5281" y="8444"/>
                    </a:cubicBezTo>
                    <a:cubicBezTo>
                      <a:pt x="5132" y="8444"/>
                      <a:pt x="4986" y="8522"/>
                      <a:pt x="4954" y="8690"/>
                    </a:cubicBezTo>
                    <a:cubicBezTo>
                      <a:pt x="4656" y="10060"/>
                      <a:pt x="4502" y="11500"/>
                      <a:pt x="4656" y="12905"/>
                    </a:cubicBezTo>
                    <a:cubicBezTo>
                      <a:pt x="4621" y="12834"/>
                      <a:pt x="4573" y="12750"/>
                      <a:pt x="4537" y="12679"/>
                    </a:cubicBezTo>
                    <a:cubicBezTo>
                      <a:pt x="3906" y="11441"/>
                      <a:pt x="3811" y="9905"/>
                      <a:pt x="3108" y="8726"/>
                    </a:cubicBezTo>
                    <a:cubicBezTo>
                      <a:pt x="3065" y="8655"/>
                      <a:pt x="2978" y="8617"/>
                      <a:pt x="2894" y="8617"/>
                    </a:cubicBezTo>
                    <a:cubicBezTo>
                      <a:pt x="2795" y="8617"/>
                      <a:pt x="2699" y="8670"/>
                      <a:pt x="2680" y="8786"/>
                    </a:cubicBezTo>
                    <a:cubicBezTo>
                      <a:pt x="2608" y="9512"/>
                      <a:pt x="2668" y="10262"/>
                      <a:pt x="2870" y="10965"/>
                    </a:cubicBezTo>
                    <a:cubicBezTo>
                      <a:pt x="2144" y="10738"/>
                      <a:pt x="1537" y="10095"/>
                      <a:pt x="1239" y="9393"/>
                    </a:cubicBezTo>
                    <a:cubicBezTo>
                      <a:pt x="1108" y="9095"/>
                      <a:pt x="1132" y="8607"/>
                      <a:pt x="811" y="8440"/>
                    </a:cubicBezTo>
                    <a:cubicBezTo>
                      <a:pt x="761" y="8419"/>
                      <a:pt x="709" y="8408"/>
                      <a:pt x="658" y="8408"/>
                    </a:cubicBezTo>
                    <a:cubicBezTo>
                      <a:pt x="513" y="8408"/>
                      <a:pt x="375" y="8493"/>
                      <a:pt x="322" y="8643"/>
                    </a:cubicBezTo>
                    <a:cubicBezTo>
                      <a:pt x="1" y="9238"/>
                      <a:pt x="668" y="10298"/>
                      <a:pt x="1084" y="10691"/>
                    </a:cubicBezTo>
                    <a:cubicBezTo>
                      <a:pt x="1584" y="11167"/>
                      <a:pt x="2311" y="11417"/>
                      <a:pt x="3001" y="11465"/>
                    </a:cubicBezTo>
                    <a:cubicBezTo>
                      <a:pt x="3216" y="12119"/>
                      <a:pt x="3501" y="12762"/>
                      <a:pt x="3847" y="13358"/>
                    </a:cubicBezTo>
                    <a:cubicBezTo>
                      <a:pt x="4525" y="14572"/>
                      <a:pt x="5549" y="15489"/>
                      <a:pt x="6883" y="15941"/>
                    </a:cubicBezTo>
                    <a:cubicBezTo>
                      <a:pt x="6907" y="15941"/>
                      <a:pt x="6942" y="15953"/>
                      <a:pt x="6966" y="15953"/>
                    </a:cubicBezTo>
                    <a:lnTo>
                      <a:pt x="6930" y="16525"/>
                    </a:lnTo>
                    <a:lnTo>
                      <a:pt x="6895" y="16858"/>
                    </a:lnTo>
                    <a:cubicBezTo>
                      <a:pt x="6672" y="16897"/>
                      <a:pt x="6448" y="16917"/>
                      <a:pt x="6225" y="16917"/>
                    </a:cubicBezTo>
                    <a:cubicBezTo>
                      <a:pt x="5635" y="16917"/>
                      <a:pt x="5049" y="16781"/>
                      <a:pt x="4513" y="16513"/>
                    </a:cubicBezTo>
                    <a:cubicBezTo>
                      <a:pt x="3847" y="16156"/>
                      <a:pt x="3478" y="15525"/>
                      <a:pt x="2954" y="15013"/>
                    </a:cubicBezTo>
                    <a:cubicBezTo>
                      <a:pt x="2903" y="14966"/>
                      <a:pt x="2844" y="14945"/>
                      <a:pt x="2786" y="14945"/>
                    </a:cubicBezTo>
                    <a:cubicBezTo>
                      <a:pt x="2667" y="14945"/>
                      <a:pt x="2557" y="15035"/>
                      <a:pt x="2549" y="15179"/>
                    </a:cubicBezTo>
                    <a:cubicBezTo>
                      <a:pt x="2442" y="16191"/>
                      <a:pt x="3418" y="17025"/>
                      <a:pt x="4251" y="17406"/>
                    </a:cubicBezTo>
                    <a:cubicBezTo>
                      <a:pt x="4708" y="17621"/>
                      <a:pt x="5181" y="17739"/>
                      <a:pt x="5650" y="17739"/>
                    </a:cubicBezTo>
                    <a:cubicBezTo>
                      <a:pt x="6061" y="17739"/>
                      <a:pt x="6469" y="17648"/>
                      <a:pt x="6859" y="17453"/>
                    </a:cubicBezTo>
                    <a:lnTo>
                      <a:pt x="6859" y="17453"/>
                    </a:lnTo>
                    <a:cubicBezTo>
                      <a:pt x="6847" y="17572"/>
                      <a:pt x="6847" y="17692"/>
                      <a:pt x="6835" y="17811"/>
                    </a:cubicBezTo>
                    <a:cubicBezTo>
                      <a:pt x="6692" y="19537"/>
                      <a:pt x="6561" y="21263"/>
                      <a:pt x="6454" y="22990"/>
                    </a:cubicBezTo>
                    <a:lnTo>
                      <a:pt x="6228" y="26300"/>
                    </a:lnTo>
                    <a:cubicBezTo>
                      <a:pt x="6156" y="27348"/>
                      <a:pt x="6014" y="28419"/>
                      <a:pt x="6180" y="29467"/>
                    </a:cubicBezTo>
                    <a:cubicBezTo>
                      <a:pt x="6237" y="29810"/>
                      <a:pt x="6508" y="29963"/>
                      <a:pt x="6796" y="29963"/>
                    </a:cubicBezTo>
                    <a:cubicBezTo>
                      <a:pt x="7107" y="29963"/>
                      <a:pt x="7439" y="29783"/>
                      <a:pt x="7538" y="29467"/>
                    </a:cubicBezTo>
                    <a:cubicBezTo>
                      <a:pt x="7835" y="28455"/>
                      <a:pt x="7788" y="27336"/>
                      <a:pt x="7847" y="26300"/>
                    </a:cubicBezTo>
                    <a:cubicBezTo>
                      <a:pt x="7907" y="25192"/>
                      <a:pt x="7978" y="24085"/>
                      <a:pt x="8038" y="22990"/>
                    </a:cubicBezTo>
                    <a:cubicBezTo>
                      <a:pt x="8109" y="21668"/>
                      <a:pt x="8181" y="20359"/>
                      <a:pt x="8240" y="19049"/>
                    </a:cubicBezTo>
                    <a:cubicBezTo>
                      <a:pt x="8264" y="18620"/>
                      <a:pt x="8276" y="18180"/>
                      <a:pt x="8300" y="17751"/>
                    </a:cubicBezTo>
                    <a:cubicBezTo>
                      <a:pt x="9169" y="17549"/>
                      <a:pt x="10086" y="16906"/>
                      <a:pt x="10740" y="16358"/>
                    </a:cubicBezTo>
                    <a:cubicBezTo>
                      <a:pt x="10836" y="16489"/>
                      <a:pt x="10979" y="16572"/>
                      <a:pt x="11145" y="16572"/>
                    </a:cubicBezTo>
                    <a:cubicBezTo>
                      <a:pt x="12669" y="16441"/>
                      <a:pt x="14146" y="15548"/>
                      <a:pt x="14812" y="14132"/>
                    </a:cubicBezTo>
                    <a:cubicBezTo>
                      <a:pt x="14910" y="13919"/>
                      <a:pt x="14737" y="13679"/>
                      <a:pt x="14543" y="13679"/>
                    </a:cubicBezTo>
                    <a:cubicBezTo>
                      <a:pt x="14477" y="13679"/>
                      <a:pt x="14409" y="13708"/>
                      <a:pt x="14348" y="13774"/>
                    </a:cubicBezTo>
                    <a:cubicBezTo>
                      <a:pt x="13657" y="14525"/>
                      <a:pt x="12848" y="15156"/>
                      <a:pt x="11871" y="15453"/>
                    </a:cubicBezTo>
                    <a:cubicBezTo>
                      <a:pt x="11812" y="15465"/>
                      <a:pt x="11729" y="15489"/>
                      <a:pt x="11633" y="15501"/>
                    </a:cubicBezTo>
                    <a:cubicBezTo>
                      <a:pt x="12229" y="14822"/>
                      <a:pt x="12681" y="14036"/>
                      <a:pt x="12967" y="13179"/>
                    </a:cubicBezTo>
                    <a:cubicBezTo>
                      <a:pt x="12979" y="13167"/>
                      <a:pt x="12979" y="13155"/>
                      <a:pt x="12979" y="13143"/>
                    </a:cubicBezTo>
                    <a:cubicBezTo>
                      <a:pt x="12991" y="13120"/>
                      <a:pt x="13003" y="13096"/>
                      <a:pt x="13003" y="13060"/>
                    </a:cubicBezTo>
                    <a:cubicBezTo>
                      <a:pt x="13057" y="12921"/>
                      <a:pt x="12935" y="12822"/>
                      <a:pt x="12810" y="12822"/>
                    </a:cubicBezTo>
                    <a:cubicBezTo>
                      <a:pt x="12743" y="12822"/>
                      <a:pt x="12675" y="12850"/>
                      <a:pt x="12633" y="12917"/>
                    </a:cubicBezTo>
                    <a:cubicBezTo>
                      <a:pt x="12002" y="13905"/>
                      <a:pt x="11205" y="14786"/>
                      <a:pt x="10252" y="15501"/>
                    </a:cubicBezTo>
                    <a:cubicBezTo>
                      <a:pt x="9836" y="15798"/>
                      <a:pt x="9383" y="16072"/>
                      <a:pt x="8919" y="16299"/>
                    </a:cubicBezTo>
                    <a:cubicBezTo>
                      <a:pt x="8740" y="16382"/>
                      <a:pt x="8550" y="16453"/>
                      <a:pt x="8359" y="16525"/>
                    </a:cubicBezTo>
                    <a:cubicBezTo>
                      <a:pt x="8407" y="15096"/>
                      <a:pt x="8478" y="13667"/>
                      <a:pt x="8550" y="12239"/>
                    </a:cubicBezTo>
                    <a:cubicBezTo>
                      <a:pt x="8874" y="12329"/>
                      <a:pt x="9208" y="12374"/>
                      <a:pt x="9542" y="12374"/>
                    </a:cubicBezTo>
                    <a:cubicBezTo>
                      <a:pt x="9908" y="12374"/>
                      <a:pt x="10273" y="12320"/>
                      <a:pt x="10621" y="12215"/>
                    </a:cubicBezTo>
                    <a:cubicBezTo>
                      <a:pt x="10696" y="12254"/>
                      <a:pt x="10775" y="12273"/>
                      <a:pt x="10852" y="12273"/>
                    </a:cubicBezTo>
                    <a:cubicBezTo>
                      <a:pt x="10961" y="12273"/>
                      <a:pt x="11067" y="12236"/>
                      <a:pt x="11157" y="12167"/>
                    </a:cubicBezTo>
                    <a:cubicBezTo>
                      <a:pt x="11240" y="12096"/>
                      <a:pt x="11312" y="12024"/>
                      <a:pt x="11395" y="11941"/>
                    </a:cubicBezTo>
                    <a:cubicBezTo>
                      <a:pt x="11871" y="11738"/>
                      <a:pt x="12312" y="11477"/>
                      <a:pt x="12729" y="11155"/>
                    </a:cubicBezTo>
                    <a:cubicBezTo>
                      <a:pt x="14372" y="9857"/>
                      <a:pt x="15217" y="7881"/>
                      <a:pt x="15955" y="5988"/>
                    </a:cubicBezTo>
                    <a:cubicBezTo>
                      <a:pt x="16042" y="5768"/>
                      <a:pt x="15838" y="5600"/>
                      <a:pt x="15641" y="5600"/>
                    </a:cubicBezTo>
                    <a:cubicBezTo>
                      <a:pt x="15540" y="5600"/>
                      <a:pt x="15441" y="5644"/>
                      <a:pt x="15384" y="5750"/>
                    </a:cubicBezTo>
                    <a:cubicBezTo>
                      <a:pt x="14610" y="7238"/>
                      <a:pt x="13860" y="8833"/>
                      <a:pt x="12622" y="9988"/>
                    </a:cubicBezTo>
                    <a:cubicBezTo>
                      <a:pt x="12610" y="10000"/>
                      <a:pt x="12610" y="10000"/>
                      <a:pt x="12598" y="10012"/>
                    </a:cubicBezTo>
                    <a:cubicBezTo>
                      <a:pt x="12967" y="9107"/>
                      <a:pt x="13157" y="8143"/>
                      <a:pt x="13122" y="7369"/>
                    </a:cubicBezTo>
                    <a:cubicBezTo>
                      <a:pt x="13122" y="7250"/>
                      <a:pt x="13050" y="7143"/>
                      <a:pt x="12943" y="7095"/>
                    </a:cubicBezTo>
                    <a:lnTo>
                      <a:pt x="12931" y="7095"/>
                    </a:lnTo>
                    <a:cubicBezTo>
                      <a:pt x="12891" y="7079"/>
                      <a:pt x="12849" y="7071"/>
                      <a:pt x="12809" y="7071"/>
                    </a:cubicBezTo>
                    <a:cubicBezTo>
                      <a:pt x="12673" y="7071"/>
                      <a:pt x="12551" y="7159"/>
                      <a:pt x="12514" y="7297"/>
                    </a:cubicBezTo>
                    <a:cubicBezTo>
                      <a:pt x="12252" y="8095"/>
                      <a:pt x="12098" y="8893"/>
                      <a:pt x="11717" y="9667"/>
                    </a:cubicBezTo>
                    <a:cubicBezTo>
                      <a:pt x="11467" y="10179"/>
                      <a:pt x="11109" y="10619"/>
                      <a:pt x="10800" y="11084"/>
                    </a:cubicBezTo>
                    <a:cubicBezTo>
                      <a:pt x="10282" y="11230"/>
                      <a:pt x="9752" y="11308"/>
                      <a:pt x="9218" y="11308"/>
                    </a:cubicBezTo>
                    <a:cubicBezTo>
                      <a:pt x="9015" y="11308"/>
                      <a:pt x="8812" y="11297"/>
                      <a:pt x="8609" y="11274"/>
                    </a:cubicBezTo>
                    <a:cubicBezTo>
                      <a:pt x="8657" y="10369"/>
                      <a:pt x="8704" y="9464"/>
                      <a:pt x="8740" y="8571"/>
                    </a:cubicBezTo>
                    <a:cubicBezTo>
                      <a:pt x="10490" y="8286"/>
                      <a:pt x="11800" y="6785"/>
                      <a:pt x="11848" y="5011"/>
                    </a:cubicBezTo>
                    <a:cubicBezTo>
                      <a:pt x="11854" y="4790"/>
                      <a:pt x="11654" y="4660"/>
                      <a:pt x="11465" y="4660"/>
                    </a:cubicBezTo>
                    <a:cubicBezTo>
                      <a:pt x="11317" y="4660"/>
                      <a:pt x="11176" y="4739"/>
                      <a:pt x="11145" y="4916"/>
                    </a:cubicBezTo>
                    <a:cubicBezTo>
                      <a:pt x="10943" y="6035"/>
                      <a:pt x="10169" y="6976"/>
                      <a:pt x="9109" y="7393"/>
                    </a:cubicBezTo>
                    <a:cubicBezTo>
                      <a:pt x="9002" y="7416"/>
                      <a:pt x="8895" y="7440"/>
                      <a:pt x="8776" y="7452"/>
                    </a:cubicBezTo>
                    <a:cubicBezTo>
                      <a:pt x="8812" y="6500"/>
                      <a:pt x="8835" y="5559"/>
                      <a:pt x="8835" y="4607"/>
                    </a:cubicBezTo>
                    <a:cubicBezTo>
                      <a:pt x="8847" y="4380"/>
                      <a:pt x="8847" y="4142"/>
                      <a:pt x="8835" y="3916"/>
                    </a:cubicBezTo>
                    <a:lnTo>
                      <a:pt x="8835" y="3702"/>
                    </a:lnTo>
                    <a:cubicBezTo>
                      <a:pt x="9895" y="3190"/>
                      <a:pt x="10574" y="2106"/>
                      <a:pt x="10562" y="928"/>
                    </a:cubicBezTo>
                    <a:cubicBezTo>
                      <a:pt x="10562" y="721"/>
                      <a:pt x="10415" y="620"/>
                      <a:pt x="10262" y="620"/>
                    </a:cubicBezTo>
                    <a:cubicBezTo>
                      <a:pt x="10106" y="620"/>
                      <a:pt x="9943" y="724"/>
                      <a:pt x="9919" y="928"/>
                    </a:cubicBezTo>
                    <a:cubicBezTo>
                      <a:pt x="9836" y="1690"/>
                      <a:pt x="9407" y="2380"/>
                      <a:pt x="8752" y="2797"/>
                    </a:cubicBezTo>
                    <a:cubicBezTo>
                      <a:pt x="8704" y="1940"/>
                      <a:pt x="8597" y="1094"/>
                      <a:pt x="8431" y="261"/>
                    </a:cubicBezTo>
                    <a:cubicBezTo>
                      <a:pt x="8399" y="82"/>
                      <a:pt x="8251" y="1"/>
                      <a:pt x="8099" y="1"/>
                    </a:cubicBezTo>
                    <a:close/>
                  </a:path>
                </a:pathLst>
              </a:custGeom>
              <a:solidFill>
                <a:srgbClr val="8E4D13"/>
              </a:solidFill>
              <a:ln cap="flat" cmpd="sng" w="9525">
                <a:solidFill>
                  <a:schemeClr val="dk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1" name="Google Shape;1821;p11"/>
              <p:cNvSpPr/>
              <p:nvPr/>
            </p:nvSpPr>
            <p:spPr>
              <a:xfrm>
                <a:off x="1457888" y="-86838"/>
                <a:ext cx="708655" cy="708655"/>
              </a:xfrm>
              <a:custGeom>
                <a:rect b="b" l="l" r="r" t="t"/>
                <a:pathLst>
                  <a:path extrusionOk="0" h="21683" w="21683">
                    <a:moveTo>
                      <a:pt x="12775" y="1"/>
                    </a:moveTo>
                    <a:cubicBezTo>
                      <a:pt x="12386" y="1"/>
                      <a:pt x="11972" y="82"/>
                      <a:pt x="11538" y="262"/>
                    </a:cubicBezTo>
                    <a:cubicBezTo>
                      <a:pt x="10895" y="535"/>
                      <a:pt x="10347" y="976"/>
                      <a:pt x="9943" y="1547"/>
                    </a:cubicBezTo>
                    <a:cubicBezTo>
                      <a:pt x="9705" y="1262"/>
                      <a:pt x="9431" y="1024"/>
                      <a:pt x="9109" y="845"/>
                    </a:cubicBezTo>
                    <a:cubicBezTo>
                      <a:pt x="8728" y="643"/>
                      <a:pt x="8312" y="524"/>
                      <a:pt x="7871" y="524"/>
                    </a:cubicBezTo>
                    <a:cubicBezTo>
                      <a:pt x="7527" y="355"/>
                      <a:pt x="7142" y="269"/>
                      <a:pt x="6759" y="269"/>
                    </a:cubicBezTo>
                    <a:cubicBezTo>
                      <a:pt x="5953" y="269"/>
                      <a:pt x="5159" y="652"/>
                      <a:pt x="4787" y="1452"/>
                    </a:cubicBezTo>
                    <a:cubicBezTo>
                      <a:pt x="4763" y="1500"/>
                      <a:pt x="4740" y="1559"/>
                      <a:pt x="4728" y="1619"/>
                    </a:cubicBezTo>
                    <a:cubicBezTo>
                      <a:pt x="4549" y="1774"/>
                      <a:pt x="4394" y="1952"/>
                      <a:pt x="4251" y="2155"/>
                    </a:cubicBezTo>
                    <a:cubicBezTo>
                      <a:pt x="3728" y="2869"/>
                      <a:pt x="3478" y="3750"/>
                      <a:pt x="3525" y="4631"/>
                    </a:cubicBezTo>
                    <a:cubicBezTo>
                      <a:pt x="3466" y="5119"/>
                      <a:pt x="3489" y="5607"/>
                      <a:pt x="3609" y="6072"/>
                    </a:cubicBezTo>
                    <a:cubicBezTo>
                      <a:pt x="2513" y="6536"/>
                      <a:pt x="1608" y="7358"/>
                      <a:pt x="1061" y="8429"/>
                    </a:cubicBezTo>
                    <a:cubicBezTo>
                      <a:pt x="763" y="8834"/>
                      <a:pt x="525" y="9287"/>
                      <a:pt x="346" y="9763"/>
                    </a:cubicBezTo>
                    <a:cubicBezTo>
                      <a:pt x="1" y="10751"/>
                      <a:pt x="13" y="11846"/>
                      <a:pt x="394" y="12823"/>
                    </a:cubicBezTo>
                    <a:cubicBezTo>
                      <a:pt x="382" y="13251"/>
                      <a:pt x="430" y="13668"/>
                      <a:pt x="537" y="14073"/>
                    </a:cubicBezTo>
                    <a:cubicBezTo>
                      <a:pt x="834" y="15240"/>
                      <a:pt x="1704" y="16168"/>
                      <a:pt x="2835" y="16549"/>
                    </a:cubicBezTo>
                    <a:cubicBezTo>
                      <a:pt x="3037" y="16656"/>
                      <a:pt x="3239" y="16752"/>
                      <a:pt x="3454" y="16811"/>
                    </a:cubicBezTo>
                    <a:cubicBezTo>
                      <a:pt x="2918" y="17764"/>
                      <a:pt x="2870" y="18907"/>
                      <a:pt x="3323" y="19907"/>
                    </a:cubicBezTo>
                    <a:cubicBezTo>
                      <a:pt x="3835" y="21026"/>
                      <a:pt x="4976" y="21682"/>
                      <a:pt x="6123" y="21682"/>
                    </a:cubicBezTo>
                    <a:cubicBezTo>
                      <a:pt x="6842" y="21682"/>
                      <a:pt x="7564" y="21424"/>
                      <a:pt x="8133" y="20859"/>
                    </a:cubicBezTo>
                    <a:cubicBezTo>
                      <a:pt x="8181" y="20812"/>
                      <a:pt x="8228" y="20764"/>
                      <a:pt x="8264" y="20705"/>
                    </a:cubicBezTo>
                    <a:cubicBezTo>
                      <a:pt x="8573" y="20490"/>
                      <a:pt x="8847" y="20228"/>
                      <a:pt x="9062" y="19931"/>
                    </a:cubicBezTo>
                    <a:cubicBezTo>
                      <a:pt x="9074" y="19812"/>
                      <a:pt x="9074" y="19681"/>
                      <a:pt x="9085" y="19562"/>
                    </a:cubicBezTo>
                    <a:lnTo>
                      <a:pt x="9085" y="19562"/>
                    </a:lnTo>
                    <a:cubicBezTo>
                      <a:pt x="8699" y="19758"/>
                      <a:pt x="8288" y="19848"/>
                      <a:pt x="7873" y="19848"/>
                    </a:cubicBezTo>
                    <a:cubicBezTo>
                      <a:pt x="7405" y="19848"/>
                      <a:pt x="6932" y="19734"/>
                      <a:pt x="6478" y="19526"/>
                    </a:cubicBezTo>
                    <a:cubicBezTo>
                      <a:pt x="5656" y="19133"/>
                      <a:pt x="4680" y="18300"/>
                      <a:pt x="4787" y="17287"/>
                    </a:cubicBezTo>
                    <a:cubicBezTo>
                      <a:pt x="4787" y="17149"/>
                      <a:pt x="4904" y="17061"/>
                      <a:pt x="5024" y="17061"/>
                    </a:cubicBezTo>
                    <a:cubicBezTo>
                      <a:pt x="5079" y="17061"/>
                      <a:pt x="5135" y="17079"/>
                      <a:pt x="5180" y="17121"/>
                    </a:cubicBezTo>
                    <a:cubicBezTo>
                      <a:pt x="5716" y="17633"/>
                      <a:pt x="6073" y="18264"/>
                      <a:pt x="6752" y="18633"/>
                    </a:cubicBezTo>
                    <a:cubicBezTo>
                      <a:pt x="7286" y="18891"/>
                      <a:pt x="7870" y="19025"/>
                      <a:pt x="8459" y="19025"/>
                    </a:cubicBezTo>
                    <a:cubicBezTo>
                      <a:pt x="8684" y="19025"/>
                      <a:pt x="8909" y="19006"/>
                      <a:pt x="9133" y="18966"/>
                    </a:cubicBezTo>
                    <a:cubicBezTo>
                      <a:pt x="9145" y="18859"/>
                      <a:pt x="9145" y="18752"/>
                      <a:pt x="9157" y="18645"/>
                    </a:cubicBezTo>
                    <a:cubicBezTo>
                      <a:pt x="9169" y="18454"/>
                      <a:pt x="9193" y="18264"/>
                      <a:pt x="9204" y="18061"/>
                    </a:cubicBezTo>
                    <a:cubicBezTo>
                      <a:pt x="9169" y="18061"/>
                      <a:pt x="9145" y="18061"/>
                      <a:pt x="9109" y="18049"/>
                    </a:cubicBezTo>
                    <a:cubicBezTo>
                      <a:pt x="7788" y="17609"/>
                      <a:pt x="6764" y="16692"/>
                      <a:pt x="6073" y="15478"/>
                    </a:cubicBezTo>
                    <a:cubicBezTo>
                      <a:pt x="5728" y="14871"/>
                      <a:pt x="5454" y="14240"/>
                      <a:pt x="5240" y="13573"/>
                    </a:cubicBezTo>
                    <a:cubicBezTo>
                      <a:pt x="4549" y="13525"/>
                      <a:pt x="3823" y="13287"/>
                      <a:pt x="3311" y="12811"/>
                    </a:cubicBezTo>
                    <a:cubicBezTo>
                      <a:pt x="2906" y="12406"/>
                      <a:pt x="2239" y="11346"/>
                      <a:pt x="2549" y="10751"/>
                    </a:cubicBezTo>
                    <a:cubicBezTo>
                      <a:pt x="2601" y="10612"/>
                      <a:pt x="2736" y="10523"/>
                      <a:pt x="2880" y="10523"/>
                    </a:cubicBezTo>
                    <a:cubicBezTo>
                      <a:pt x="2932" y="10523"/>
                      <a:pt x="2986" y="10535"/>
                      <a:pt x="3037" y="10560"/>
                    </a:cubicBezTo>
                    <a:cubicBezTo>
                      <a:pt x="3370" y="10727"/>
                      <a:pt x="3347" y="11215"/>
                      <a:pt x="3466" y="11513"/>
                    </a:cubicBezTo>
                    <a:cubicBezTo>
                      <a:pt x="3775" y="12204"/>
                      <a:pt x="4371" y="12846"/>
                      <a:pt x="5097" y="13085"/>
                    </a:cubicBezTo>
                    <a:cubicBezTo>
                      <a:pt x="4906" y="12370"/>
                      <a:pt x="4835" y="11632"/>
                      <a:pt x="4918" y="10906"/>
                    </a:cubicBezTo>
                    <a:cubicBezTo>
                      <a:pt x="4931" y="10790"/>
                      <a:pt x="5027" y="10737"/>
                      <a:pt x="5128" y="10737"/>
                    </a:cubicBezTo>
                    <a:cubicBezTo>
                      <a:pt x="5214" y="10737"/>
                      <a:pt x="5303" y="10775"/>
                      <a:pt x="5347" y="10846"/>
                    </a:cubicBezTo>
                    <a:cubicBezTo>
                      <a:pt x="6049" y="12025"/>
                      <a:pt x="6145" y="13561"/>
                      <a:pt x="6764" y="14787"/>
                    </a:cubicBezTo>
                    <a:cubicBezTo>
                      <a:pt x="6811" y="14871"/>
                      <a:pt x="6847" y="14954"/>
                      <a:pt x="6895" y="15025"/>
                    </a:cubicBezTo>
                    <a:cubicBezTo>
                      <a:pt x="6728" y="13620"/>
                      <a:pt x="6883" y="12180"/>
                      <a:pt x="7180" y="10811"/>
                    </a:cubicBezTo>
                    <a:cubicBezTo>
                      <a:pt x="7218" y="10640"/>
                      <a:pt x="7369" y="10560"/>
                      <a:pt x="7521" y="10560"/>
                    </a:cubicBezTo>
                    <a:cubicBezTo>
                      <a:pt x="7709" y="10560"/>
                      <a:pt x="7897" y="10682"/>
                      <a:pt x="7871" y="10906"/>
                    </a:cubicBezTo>
                    <a:cubicBezTo>
                      <a:pt x="7657" y="12704"/>
                      <a:pt x="7883" y="14418"/>
                      <a:pt x="8181" y="16192"/>
                    </a:cubicBezTo>
                    <a:cubicBezTo>
                      <a:pt x="8204" y="16335"/>
                      <a:pt x="8181" y="16466"/>
                      <a:pt x="8109" y="16585"/>
                    </a:cubicBezTo>
                    <a:cubicBezTo>
                      <a:pt x="8454" y="16895"/>
                      <a:pt x="8835" y="17157"/>
                      <a:pt x="9264" y="17347"/>
                    </a:cubicBezTo>
                    <a:cubicBezTo>
                      <a:pt x="9431" y="15097"/>
                      <a:pt x="9574" y="12835"/>
                      <a:pt x="9764" y="10572"/>
                    </a:cubicBezTo>
                    <a:cubicBezTo>
                      <a:pt x="9693" y="10501"/>
                      <a:pt x="9645" y="10418"/>
                      <a:pt x="9609" y="10322"/>
                    </a:cubicBezTo>
                    <a:cubicBezTo>
                      <a:pt x="9538" y="10120"/>
                      <a:pt x="9633" y="9894"/>
                      <a:pt x="9836" y="9798"/>
                    </a:cubicBezTo>
                    <a:cubicBezTo>
                      <a:pt x="9883" y="9239"/>
                      <a:pt x="9931" y="8679"/>
                      <a:pt x="9990" y="8120"/>
                    </a:cubicBezTo>
                    <a:cubicBezTo>
                      <a:pt x="8931" y="8013"/>
                      <a:pt x="8097" y="7512"/>
                      <a:pt x="7430" y="6655"/>
                    </a:cubicBezTo>
                    <a:cubicBezTo>
                      <a:pt x="7395" y="6691"/>
                      <a:pt x="7347" y="6703"/>
                      <a:pt x="7299" y="6703"/>
                    </a:cubicBezTo>
                    <a:cubicBezTo>
                      <a:pt x="6085" y="6620"/>
                      <a:pt x="5061" y="5798"/>
                      <a:pt x="4728" y="4631"/>
                    </a:cubicBezTo>
                    <a:cubicBezTo>
                      <a:pt x="4649" y="4331"/>
                      <a:pt x="4883" y="4143"/>
                      <a:pt x="5119" y="4143"/>
                    </a:cubicBezTo>
                    <a:cubicBezTo>
                      <a:pt x="5277" y="4143"/>
                      <a:pt x="5435" y="4226"/>
                      <a:pt x="5502" y="4417"/>
                    </a:cubicBezTo>
                    <a:cubicBezTo>
                      <a:pt x="5764" y="5238"/>
                      <a:pt x="6359" y="5893"/>
                      <a:pt x="7133" y="6239"/>
                    </a:cubicBezTo>
                    <a:cubicBezTo>
                      <a:pt x="6573" y="5357"/>
                      <a:pt x="6133" y="4060"/>
                      <a:pt x="6526" y="3095"/>
                    </a:cubicBezTo>
                    <a:cubicBezTo>
                      <a:pt x="6584" y="2919"/>
                      <a:pt x="6734" y="2836"/>
                      <a:pt x="6883" y="2836"/>
                    </a:cubicBezTo>
                    <a:cubicBezTo>
                      <a:pt x="7065" y="2836"/>
                      <a:pt x="7245" y="2961"/>
                      <a:pt x="7252" y="3191"/>
                    </a:cubicBezTo>
                    <a:cubicBezTo>
                      <a:pt x="7347" y="4203"/>
                      <a:pt x="7311" y="5024"/>
                      <a:pt x="7931" y="5917"/>
                    </a:cubicBezTo>
                    <a:cubicBezTo>
                      <a:pt x="8466" y="6655"/>
                      <a:pt x="9204" y="7227"/>
                      <a:pt x="10050" y="7560"/>
                    </a:cubicBezTo>
                    <a:cubicBezTo>
                      <a:pt x="10062" y="7393"/>
                      <a:pt x="10086" y="7227"/>
                      <a:pt x="10097" y="7060"/>
                    </a:cubicBezTo>
                    <a:cubicBezTo>
                      <a:pt x="10026" y="6608"/>
                      <a:pt x="10086" y="6072"/>
                      <a:pt x="10121" y="5607"/>
                    </a:cubicBezTo>
                    <a:cubicBezTo>
                      <a:pt x="10109" y="5584"/>
                      <a:pt x="10109" y="5548"/>
                      <a:pt x="10121" y="5524"/>
                    </a:cubicBezTo>
                    <a:lnTo>
                      <a:pt x="10121" y="5286"/>
                    </a:lnTo>
                    <a:cubicBezTo>
                      <a:pt x="10097" y="4345"/>
                      <a:pt x="10038" y="3393"/>
                      <a:pt x="9966" y="2464"/>
                    </a:cubicBezTo>
                    <a:cubicBezTo>
                      <a:pt x="9946" y="2243"/>
                      <a:pt x="10148" y="2113"/>
                      <a:pt x="10342" y="2113"/>
                    </a:cubicBezTo>
                    <a:cubicBezTo>
                      <a:pt x="10492" y="2113"/>
                      <a:pt x="10638" y="2192"/>
                      <a:pt x="10669" y="2369"/>
                    </a:cubicBezTo>
                    <a:cubicBezTo>
                      <a:pt x="10836" y="3202"/>
                      <a:pt x="10943" y="4048"/>
                      <a:pt x="10990" y="4905"/>
                    </a:cubicBezTo>
                    <a:cubicBezTo>
                      <a:pt x="11633" y="4488"/>
                      <a:pt x="12062" y="3810"/>
                      <a:pt x="12157" y="3036"/>
                    </a:cubicBezTo>
                    <a:cubicBezTo>
                      <a:pt x="12175" y="2836"/>
                      <a:pt x="12338" y="2732"/>
                      <a:pt x="12493" y="2732"/>
                    </a:cubicBezTo>
                    <a:cubicBezTo>
                      <a:pt x="12644" y="2732"/>
                      <a:pt x="12788" y="2830"/>
                      <a:pt x="12788" y="3036"/>
                    </a:cubicBezTo>
                    <a:cubicBezTo>
                      <a:pt x="12800" y="4226"/>
                      <a:pt x="12122" y="5298"/>
                      <a:pt x="11050" y="5810"/>
                    </a:cubicBezTo>
                    <a:lnTo>
                      <a:pt x="11050" y="6024"/>
                    </a:lnTo>
                    <a:cubicBezTo>
                      <a:pt x="11074" y="6250"/>
                      <a:pt x="11074" y="6489"/>
                      <a:pt x="11050" y="6715"/>
                    </a:cubicBezTo>
                    <a:cubicBezTo>
                      <a:pt x="11050" y="7667"/>
                      <a:pt x="11026" y="8608"/>
                      <a:pt x="10990" y="9560"/>
                    </a:cubicBezTo>
                    <a:cubicBezTo>
                      <a:pt x="11109" y="9548"/>
                      <a:pt x="11217" y="9525"/>
                      <a:pt x="11324" y="9501"/>
                    </a:cubicBezTo>
                    <a:cubicBezTo>
                      <a:pt x="12395" y="9084"/>
                      <a:pt x="13157" y="8144"/>
                      <a:pt x="13360" y="7024"/>
                    </a:cubicBezTo>
                    <a:cubicBezTo>
                      <a:pt x="13391" y="6847"/>
                      <a:pt x="13532" y="6768"/>
                      <a:pt x="13679" y="6768"/>
                    </a:cubicBezTo>
                    <a:cubicBezTo>
                      <a:pt x="13869" y="6768"/>
                      <a:pt x="14069" y="6899"/>
                      <a:pt x="14062" y="7120"/>
                    </a:cubicBezTo>
                    <a:cubicBezTo>
                      <a:pt x="14015" y="8894"/>
                      <a:pt x="12705" y="10394"/>
                      <a:pt x="10955" y="10680"/>
                    </a:cubicBezTo>
                    <a:cubicBezTo>
                      <a:pt x="10907" y="11573"/>
                      <a:pt x="10871" y="12477"/>
                      <a:pt x="10824" y="13382"/>
                    </a:cubicBezTo>
                    <a:cubicBezTo>
                      <a:pt x="11027" y="13405"/>
                      <a:pt x="11231" y="13416"/>
                      <a:pt x="11434" y="13416"/>
                    </a:cubicBezTo>
                    <a:cubicBezTo>
                      <a:pt x="11971" y="13416"/>
                      <a:pt x="12505" y="13338"/>
                      <a:pt x="13014" y="13192"/>
                    </a:cubicBezTo>
                    <a:cubicBezTo>
                      <a:pt x="13336" y="12716"/>
                      <a:pt x="13681" y="12275"/>
                      <a:pt x="13943" y="11763"/>
                    </a:cubicBezTo>
                    <a:cubicBezTo>
                      <a:pt x="14312" y="11001"/>
                      <a:pt x="14467" y="10203"/>
                      <a:pt x="14741" y="9394"/>
                    </a:cubicBezTo>
                    <a:cubicBezTo>
                      <a:pt x="14778" y="9265"/>
                      <a:pt x="14899" y="9179"/>
                      <a:pt x="15029" y="9179"/>
                    </a:cubicBezTo>
                    <a:cubicBezTo>
                      <a:pt x="15068" y="9179"/>
                      <a:pt x="15107" y="9187"/>
                      <a:pt x="15146" y="9203"/>
                    </a:cubicBezTo>
                    <a:cubicBezTo>
                      <a:pt x="15169" y="9151"/>
                      <a:pt x="15184" y="9133"/>
                      <a:pt x="15189" y="9133"/>
                    </a:cubicBezTo>
                    <a:cubicBezTo>
                      <a:pt x="15198" y="9133"/>
                      <a:pt x="15186" y="9174"/>
                      <a:pt x="15158" y="9203"/>
                    </a:cubicBezTo>
                    <a:cubicBezTo>
                      <a:pt x="15277" y="9251"/>
                      <a:pt x="15348" y="9358"/>
                      <a:pt x="15348" y="9477"/>
                    </a:cubicBezTo>
                    <a:cubicBezTo>
                      <a:pt x="15384" y="10251"/>
                      <a:pt x="15181" y="11227"/>
                      <a:pt x="14824" y="12120"/>
                    </a:cubicBezTo>
                    <a:lnTo>
                      <a:pt x="14836" y="12108"/>
                    </a:lnTo>
                    <a:cubicBezTo>
                      <a:pt x="16086" y="10941"/>
                      <a:pt x="16836" y="9346"/>
                      <a:pt x="17610" y="7858"/>
                    </a:cubicBezTo>
                    <a:cubicBezTo>
                      <a:pt x="17663" y="7752"/>
                      <a:pt x="17760" y="7708"/>
                      <a:pt x="17860" y="7708"/>
                    </a:cubicBezTo>
                    <a:cubicBezTo>
                      <a:pt x="18054" y="7708"/>
                      <a:pt x="18260" y="7876"/>
                      <a:pt x="18182" y="8096"/>
                    </a:cubicBezTo>
                    <a:cubicBezTo>
                      <a:pt x="17444" y="9989"/>
                      <a:pt x="16586" y="11965"/>
                      <a:pt x="14943" y="13263"/>
                    </a:cubicBezTo>
                    <a:cubicBezTo>
                      <a:pt x="14538" y="13585"/>
                      <a:pt x="14098" y="13847"/>
                      <a:pt x="13622" y="14049"/>
                    </a:cubicBezTo>
                    <a:cubicBezTo>
                      <a:pt x="13550" y="14132"/>
                      <a:pt x="13467" y="14204"/>
                      <a:pt x="13384" y="14275"/>
                    </a:cubicBezTo>
                    <a:cubicBezTo>
                      <a:pt x="13293" y="14345"/>
                      <a:pt x="13187" y="14382"/>
                      <a:pt x="13079" y="14382"/>
                    </a:cubicBezTo>
                    <a:cubicBezTo>
                      <a:pt x="13001" y="14382"/>
                      <a:pt x="12922" y="14363"/>
                      <a:pt x="12848" y="14323"/>
                    </a:cubicBezTo>
                    <a:cubicBezTo>
                      <a:pt x="12499" y="14429"/>
                      <a:pt x="12138" y="14482"/>
                      <a:pt x="11775" y="14482"/>
                    </a:cubicBezTo>
                    <a:cubicBezTo>
                      <a:pt x="11444" y="14482"/>
                      <a:pt x="11112" y="14438"/>
                      <a:pt x="10788" y="14347"/>
                    </a:cubicBezTo>
                    <a:cubicBezTo>
                      <a:pt x="10717" y="15775"/>
                      <a:pt x="10633" y="17204"/>
                      <a:pt x="10586" y="18633"/>
                    </a:cubicBezTo>
                    <a:cubicBezTo>
                      <a:pt x="10776" y="18561"/>
                      <a:pt x="10967" y="18490"/>
                      <a:pt x="11145" y="18407"/>
                    </a:cubicBezTo>
                    <a:cubicBezTo>
                      <a:pt x="11621" y="18180"/>
                      <a:pt x="12062" y="17907"/>
                      <a:pt x="12491" y="17609"/>
                    </a:cubicBezTo>
                    <a:cubicBezTo>
                      <a:pt x="13431" y="16895"/>
                      <a:pt x="14229" y="16014"/>
                      <a:pt x="14872" y="15025"/>
                    </a:cubicBezTo>
                    <a:cubicBezTo>
                      <a:pt x="14914" y="14953"/>
                      <a:pt x="14983" y="14922"/>
                      <a:pt x="15050" y="14922"/>
                    </a:cubicBezTo>
                    <a:cubicBezTo>
                      <a:pt x="15171" y="14922"/>
                      <a:pt x="15287" y="15023"/>
                      <a:pt x="15241" y="15168"/>
                    </a:cubicBezTo>
                    <a:cubicBezTo>
                      <a:pt x="15229" y="15192"/>
                      <a:pt x="15217" y="15216"/>
                      <a:pt x="15205" y="15252"/>
                    </a:cubicBezTo>
                    <a:cubicBezTo>
                      <a:pt x="15193" y="15263"/>
                      <a:pt x="15193" y="15275"/>
                      <a:pt x="15193" y="15287"/>
                    </a:cubicBezTo>
                    <a:cubicBezTo>
                      <a:pt x="14919" y="16144"/>
                      <a:pt x="14455" y="16930"/>
                      <a:pt x="13872" y="17609"/>
                    </a:cubicBezTo>
                    <a:cubicBezTo>
                      <a:pt x="13955" y="17597"/>
                      <a:pt x="14038" y="17573"/>
                      <a:pt x="14098" y="17561"/>
                    </a:cubicBezTo>
                    <a:cubicBezTo>
                      <a:pt x="15086" y="17264"/>
                      <a:pt x="15896" y="16633"/>
                      <a:pt x="16574" y="15883"/>
                    </a:cubicBezTo>
                    <a:cubicBezTo>
                      <a:pt x="16635" y="15816"/>
                      <a:pt x="16704" y="15788"/>
                      <a:pt x="16770" y="15788"/>
                    </a:cubicBezTo>
                    <a:cubicBezTo>
                      <a:pt x="16963" y="15788"/>
                      <a:pt x="17136" y="16027"/>
                      <a:pt x="17039" y="16240"/>
                    </a:cubicBezTo>
                    <a:cubicBezTo>
                      <a:pt x="16372" y="17657"/>
                      <a:pt x="14908" y="18550"/>
                      <a:pt x="13372" y="18681"/>
                    </a:cubicBezTo>
                    <a:cubicBezTo>
                      <a:pt x="13205" y="18681"/>
                      <a:pt x="13062" y="18597"/>
                      <a:pt x="12979" y="18466"/>
                    </a:cubicBezTo>
                    <a:cubicBezTo>
                      <a:pt x="12312" y="19014"/>
                      <a:pt x="11407" y="19645"/>
                      <a:pt x="10526" y="19859"/>
                    </a:cubicBezTo>
                    <a:cubicBezTo>
                      <a:pt x="10502" y="20288"/>
                      <a:pt x="10490" y="20728"/>
                      <a:pt x="10467" y="21157"/>
                    </a:cubicBezTo>
                    <a:cubicBezTo>
                      <a:pt x="10812" y="21383"/>
                      <a:pt x="11217" y="21514"/>
                      <a:pt x="11633" y="21514"/>
                    </a:cubicBezTo>
                    <a:cubicBezTo>
                      <a:pt x="11645" y="21514"/>
                      <a:pt x="11657" y="21514"/>
                      <a:pt x="11668" y="21514"/>
                    </a:cubicBezTo>
                    <a:cubicBezTo>
                      <a:pt x="12489" y="21514"/>
                      <a:pt x="13259" y="21100"/>
                      <a:pt x="13705" y="20407"/>
                    </a:cubicBezTo>
                    <a:cubicBezTo>
                      <a:pt x="14062" y="20133"/>
                      <a:pt x="14336" y="19764"/>
                      <a:pt x="14503" y="19347"/>
                    </a:cubicBezTo>
                    <a:cubicBezTo>
                      <a:pt x="14658" y="19395"/>
                      <a:pt x="14812" y="19431"/>
                      <a:pt x="14955" y="19454"/>
                    </a:cubicBezTo>
                    <a:cubicBezTo>
                      <a:pt x="15231" y="19510"/>
                      <a:pt x="15513" y="19536"/>
                      <a:pt x="15797" y="19536"/>
                    </a:cubicBezTo>
                    <a:cubicBezTo>
                      <a:pt x="16064" y="19536"/>
                      <a:pt x="16332" y="19513"/>
                      <a:pt x="16598" y="19466"/>
                    </a:cubicBezTo>
                    <a:cubicBezTo>
                      <a:pt x="17753" y="19312"/>
                      <a:pt x="18884" y="18776"/>
                      <a:pt x="19527" y="17764"/>
                    </a:cubicBezTo>
                    <a:cubicBezTo>
                      <a:pt x="20468" y="16264"/>
                      <a:pt x="20003" y="14466"/>
                      <a:pt x="19051" y="13120"/>
                    </a:cubicBezTo>
                    <a:cubicBezTo>
                      <a:pt x="19241" y="13025"/>
                      <a:pt x="19420" y="12906"/>
                      <a:pt x="19599" y="12787"/>
                    </a:cubicBezTo>
                    <a:cubicBezTo>
                      <a:pt x="21135" y="11751"/>
                      <a:pt x="21682" y="10025"/>
                      <a:pt x="21396" y="8239"/>
                    </a:cubicBezTo>
                    <a:cubicBezTo>
                      <a:pt x="21170" y="6786"/>
                      <a:pt x="20480" y="4917"/>
                      <a:pt x="19170" y="4119"/>
                    </a:cubicBezTo>
                    <a:cubicBezTo>
                      <a:pt x="18733" y="3859"/>
                      <a:pt x="18268" y="3751"/>
                      <a:pt x="17797" y="3751"/>
                    </a:cubicBezTo>
                    <a:cubicBezTo>
                      <a:pt x="17191" y="3751"/>
                      <a:pt x="16574" y="3929"/>
                      <a:pt x="15991" y="4191"/>
                    </a:cubicBezTo>
                    <a:cubicBezTo>
                      <a:pt x="16111" y="2175"/>
                      <a:pt x="14784" y="1"/>
                      <a:pt x="12775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2" name="Google Shape;1822;p11"/>
              <p:cNvSpPr/>
              <p:nvPr/>
            </p:nvSpPr>
            <p:spPr>
              <a:xfrm>
                <a:off x="1530672" y="-17649"/>
                <a:ext cx="524031" cy="979004"/>
              </a:xfrm>
              <a:custGeom>
                <a:rect b="b" l="l" r="r" t="t"/>
                <a:pathLst>
                  <a:path extrusionOk="0" h="29955" w="16034">
                    <a:moveTo>
                      <a:pt x="8095" y="1"/>
                    </a:moveTo>
                    <a:cubicBezTo>
                      <a:pt x="7904" y="1"/>
                      <a:pt x="7708" y="127"/>
                      <a:pt x="7728" y="347"/>
                    </a:cubicBezTo>
                    <a:cubicBezTo>
                      <a:pt x="7799" y="1288"/>
                      <a:pt x="7859" y="2228"/>
                      <a:pt x="7870" y="3169"/>
                    </a:cubicBezTo>
                    <a:lnTo>
                      <a:pt x="7870" y="3407"/>
                    </a:lnTo>
                    <a:cubicBezTo>
                      <a:pt x="7870" y="3431"/>
                      <a:pt x="7870" y="3467"/>
                      <a:pt x="7870" y="3490"/>
                    </a:cubicBezTo>
                    <a:cubicBezTo>
                      <a:pt x="7847" y="3955"/>
                      <a:pt x="7775" y="4491"/>
                      <a:pt x="7859" y="4943"/>
                    </a:cubicBezTo>
                    <a:cubicBezTo>
                      <a:pt x="7835" y="5110"/>
                      <a:pt x="7823" y="5276"/>
                      <a:pt x="7799" y="5455"/>
                    </a:cubicBezTo>
                    <a:cubicBezTo>
                      <a:pt x="6954" y="5110"/>
                      <a:pt x="6215" y="4538"/>
                      <a:pt x="5680" y="3800"/>
                    </a:cubicBezTo>
                    <a:cubicBezTo>
                      <a:pt x="5072" y="2907"/>
                      <a:pt x="5108" y="2086"/>
                      <a:pt x="5001" y="1074"/>
                    </a:cubicBezTo>
                    <a:cubicBezTo>
                      <a:pt x="4994" y="844"/>
                      <a:pt x="4814" y="719"/>
                      <a:pt x="4634" y="719"/>
                    </a:cubicBezTo>
                    <a:cubicBezTo>
                      <a:pt x="4487" y="719"/>
                      <a:pt x="4340" y="802"/>
                      <a:pt x="4287" y="978"/>
                    </a:cubicBezTo>
                    <a:cubicBezTo>
                      <a:pt x="3882" y="1943"/>
                      <a:pt x="4322" y="3229"/>
                      <a:pt x="4894" y="4122"/>
                    </a:cubicBezTo>
                    <a:cubicBezTo>
                      <a:pt x="4108" y="3776"/>
                      <a:pt x="3513" y="3121"/>
                      <a:pt x="3251" y="2300"/>
                    </a:cubicBezTo>
                    <a:cubicBezTo>
                      <a:pt x="3189" y="2109"/>
                      <a:pt x="3034" y="2026"/>
                      <a:pt x="2878" y="2026"/>
                    </a:cubicBezTo>
                    <a:cubicBezTo>
                      <a:pt x="2645" y="2026"/>
                      <a:pt x="2410" y="2214"/>
                      <a:pt x="2489" y="2514"/>
                    </a:cubicBezTo>
                    <a:cubicBezTo>
                      <a:pt x="2822" y="3681"/>
                      <a:pt x="3846" y="4503"/>
                      <a:pt x="5061" y="4574"/>
                    </a:cubicBezTo>
                    <a:cubicBezTo>
                      <a:pt x="5108" y="4574"/>
                      <a:pt x="5156" y="4562"/>
                      <a:pt x="5192" y="4526"/>
                    </a:cubicBezTo>
                    <a:cubicBezTo>
                      <a:pt x="5858" y="5384"/>
                      <a:pt x="6692" y="5884"/>
                      <a:pt x="7751" y="5991"/>
                    </a:cubicBezTo>
                    <a:cubicBezTo>
                      <a:pt x="7692" y="6550"/>
                      <a:pt x="7644" y="7110"/>
                      <a:pt x="7597" y="7670"/>
                    </a:cubicBezTo>
                    <a:cubicBezTo>
                      <a:pt x="7394" y="7765"/>
                      <a:pt x="7299" y="7991"/>
                      <a:pt x="7370" y="8205"/>
                    </a:cubicBezTo>
                    <a:cubicBezTo>
                      <a:pt x="7394" y="8301"/>
                      <a:pt x="7454" y="8384"/>
                      <a:pt x="7525" y="8443"/>
                    </a:cubicBezTo>
                    <a:cubicBezTo>
                      <a:pt x="7335" y="10706"/>
                      <a:pt x="7192" y="12968"/>
                      <a:pt x="7025" y="15230"/>
                    </a:cubicBezTo>
                    <a:cubicBezTo>
                      <a:pt x="6596" y="15028"/>
                      <a:pt x="6215" y="14766"/>
                      <a:pt x="5870" y="14456"/>
                    </a:cubicBezTo>
                    <a:cubicBezTo>
                      <a:pt x="5942" y="14337"/>
                      <a:pt x="5965" y="14206"/>
                      <a:pt x="5942" y="14075"/>
                    </a:cubicBezTo>
                    <a:cubicBezTo>
                      <a:pt x="5644" y="12301"/>
                      <a:pt x="5418" y="10587"/>
                      <a:pt x="5632" y="8777"/>
                    </a:cubicBezTo>
                    <a:cubicBezTo>
                      <a:pt x="5659" y="8558"/>
                      <a:pt x="5467" y="8435"/>
                      <a:pt x="5278" y="8435"/>
                    </a:cubicBezTo>
                    <a:cubicBezTo>
                      <a:pt x="5127" y="8435"/>
                      <a:pt x="4978" y="8513"/>
                      <a:pt x="4942" y="8682"/>
                    </a:cubicBezTo>
                    <a:cubicBezTo>
                      <a:pt x="4644" y="10051"/>
                      <a:pt x="4489" y="11491"/>
                      <a:pt x="4656" y="12896"/>
                    </a:cubicBezTo>
                    <a:cubicBezTo>
                      <a:pt x="4608" y="12825"/>
                      <a:pt x="4572" y="12742"/>
                      <a:pt x="4525" y="12670"/>
                    </a:cubicBezTo>
                    <a:cubicBezTo>
                      <a:pt x="3906" y="11432"/>
                      <a:pt x="3810" y="9896"/>
                      <a:pt x="3108" y="8717"/>
                    </a:cubicBezTo>
                    <a:cubicBezTo>
                      <a:pt x="3064" y="8646"/>
                      <a:pt x="2975" y="8608"/>
                      <a:pt x="2889" y="8608"/>
                    </a:cubicBezTo>
                    <a:cubicBezTo>
                      <a:pt x="2789" y="8608"/>
                      <a:pt x="2692" y="8661"/>
                      <a:pt x="2679" y="8777"/>
                    </a:cubicBezTo>
                    <a:cubicBezTo>
                      <a:pt x="2596" y="9503"/>
                      <a:pt x="2656" y="10253"/>
                      <a:pt x="2858" y="10956"/>
                    </a:cubicBezTo>
                    <a:cubicBezTo>
                      <a:pt x="2132" y="10729"/>
                      <a:pt x="1524" y="10087"/>
                      <a:pt x="1227" y="9384"/>
                    </a:cubicBezTo>
                    <a:cubicBezTo>
                      <a:pt x="1096" y="9086"/>
                      <a:pt x="1132" y="8598"/>
                      <a:pt x="798" y="8432"/>
                    </a:cubicBezTo>
                    <a:cubicBezTo>
                      <a:pt x="748" y="8406"/>
                      <a:pt x="694" y="8394"/>
                      <a:pt x="642" y="8394"/>
                    </a:cubicBezTo>
                    <a:cubicBezTo>
                      <a:pt x="498" y="8394"/>
                      <a:pt x="362" y="8485"/>
                      <a:pt x="310" y="8634"/>
                    </a:cubicBezTo>
                    <a:cubicBezTo>
                      <a:pt x="0" y="9229"/>
                      <a:pt x="667" y="10289"/>
                      <a:pt x="1072" y="10682"/>
                    </a:cubicBezTo>
                    <a:cubicBezTo>
                      <a:pt x="1584" y="11158"/>
                      <a:pt x="2310" y="11408"/>
                      <a:pt x="3001" y="11456"/>
                    </a:cubicBezTo>
                    <a:cubicBezTo>
                      <a:pt x="3215" y="12111"/>
                      <a:pt x="3489" y="12754"/>
                      <a:pt x="3834" y="13349"/>
                    </a:cubicBezTo>
                    <a:cubicBezTo>
                      <a:pt x="4525" y="14563"/>
                      <a:pt x="5549" y="15480"/>
                      <a:pt x="6870" y="15932"/>
                    </a:cubicBezTo>
                    <a:cubicBezTo>
                      <a:pt x="6906" y="15932"/>
                      <a:pt x="6930" y="15944"/>
                      <a:pt x="6966" y="15944"/>
                    </a:cubicBezTo>
                    <a:cubicBezTo>
                      <a:pt x="6954" y="16135"/>
                      <a:pt x="6930" y="16325"/>
                      <a:pt x="6918" y="16516"/>
                    </a:cubicBezTo>
                    <a:cubicBezTo>
                      <a:pt x="6906" y="16623"/>
                      <a:pt x="6906" y="16730"/>
                      <a:pt x="6894" y="16849"/>
                    </a:cubicBezTo>
                    <a:cubicBezTo>
                      <a:pt x="6672" y="16888"/>
                      <a:pt x="6448" y="16908"/>
                      <a:pt x="6225" y="16908"/>
                    </a:cubicBezTo>
                    <a:cubicBezTo>
                      <a:pt x="5634" y="16908"/>
                      <a:pt x="5048" y="16772"/>
                      <a:pt x="4513" y="16504"/>
                    </a:cubicBezTo>
                    <a:cubicBezTo>
                      <a:pt x="3834" y="16147"/>
                      <a:pt x="3477" y="15516"/>
                      <a:pt x="2941" y="15004"/>
                    </a:cubicBezTo>
                    <a:cubicBezTo>
                      <a:pt x="2895" y="14957"/>
                      <a:pt x="2836" y="14936"/>
                      <a:pt x="2779" y="14936"/>
                    </a:cubicBezTo>
                    <a:cubicBezTo>
                      <a:pt x="2662" y="14936"/>
                      <a:pt x="2548" y="15026"/>
                      <a:pt x="2548" y="15170"/>
                    </a:cubicBezTo>
                    <a:cubicBezTo>
                      <a:pt x="2441" y="16183"/>
                      <a:pt x="3418" y="17016"/>
                      <a:pt x="4239" y="17397"/>
                    </a:cubicBezTo>
                    <a:cubicBezTo>
                      <a:pt x="4695" y="17606"/>
                      <a:pt x="5172" y="17724"/>
                      <a:pt x="5642" y="17724"/>
                    </a:cubicBezTo>
                    <a:cubicBezTo>
                      <a:pt x="6055" y="17724"/>
                      <a:pt x="6462" y="17633"/>
                      <a:pt x="6847" y="17433"/>
                    </a:cubicBezTo>
                    <a:lnTo>
                      <a:pt x="6847" y="17433"/>
                    </a:lnTo>
                    <a:cubicBezTo>
                      <a:pt x="6835" y="17552"/>
                      <a:pt x="6823" y="17671"/>
                      <a:pt x="6811" y="17802"/>
                    </a:cubicBezTo>
                    <a:cubicBezTo>
                      <a:pt x="6680" y="19516"/>
                      <a:pt x="6549" y="21243"/>
                      <a:pt x="6442" y="22981"/>
                    </a:cubicBezTo>
                    <a:lnTo>
                      <a:pt x="6227" y="26291"/>
                    </a:lnTo>
                    <a:cubicBezTo>
                      <a:pt x="6156" y="27339"/>
                      <a:pt x="6001" y="28410"/>
                      <a:pt x="6180" y="29458"/>
                    </a:cubicBezTo>
                    <a:cubicBezTo>
                      <a:pt x="6237" y="29801"/>
                      <a:pt x="6508" y="29954"/>
                      <a:pt x="6794" y="29954"/>
                    </a:cubicBezTo>
                    <a:cubicBezTo>
                      <a:pt x="7104" y="29954"/>
                      <a:pt x="7432" y="29774"/>
                      <a:pt x="7525" y="29458"/>
                    </a:cubicBezTo>
                    <a:cubicBezTo>
                      <a:pt x="7823" y="28446"/>
                      <a:pt x="7787" y="27327"/>
                      <a:pt x="7847" y="26291"/>
                    </a:cubicBezTo>
                    <a:cubicBezTo>
                      <a:pt x="7906" y="25184"/>
                      <a:pt x="7966" y="24076"/>
                      <a:pt x="8037" y="22981"/>
                    </a:cubicBezTo>
                    <a:cubicBezTo>
                      <a:pt x="8109" y="21659"/>
                      <a:pt x="8180" y="20350"/>
                      <a:pt x="8240" y="19040"/>
                    </a:cubicBezTo>
                    <a:cubicBezTo>
                      <a:pt x="8251" y="18611"/>
                      <a:pt x="8275" y="18171"/>
                      <a:pt x="8287" y="17742"/>
                    </a:cubicBezTo>
                    <a:cubicBezTo>
                      <a:pt x="9168" y="17540"/>
                      <a:pt x="10085" y="16897"/>
                      <a:pt x="10740" y="16349"/>
                    </a:cubicBezTo>
                    <a:cubicBezTo>
                      <a:pt x="10823" y="16480"/>
                      <a:pt x="10978" y="16564"/>
                      <a:pt x="11133" y="16564"/>
                    </a:cubicBezTo>
                    <a:cubicBezTo>
                      <a:pt x="12669" y="16433"/>
                      <a:pt x="14145" y="15540"/>
                      <a:pt x="14800" y="14123"/>
                    </a:cubicBezTo>
                    <a:cubicBezTo>
                      <a:pt x="14897" y="13910"/>
                      <a:pt x="14724" y="13671"/>
                      <a:pt x="14531" y="13671"/>
                    </a:cubicBezTo>
                    <a:cubicBezTo>
                      <a:pt x="14465" y="13671"/>
                      <a:pt x="14396" y="13699"/>
                      <a:pt x="14336" y="13766"/>
                    </a:cubicBezTo>
                    <a:cubicBezTo>
                      <a:pt x="13657" y="14516"/>
                      <a:pt x="12847" y="15147"/>
                      <a:pt x="11859" y="15444"/>
                    </a:cubicBezTo>
                    <a:cubicBezTo>
                      <a:pt x="11800" y="15456"/>
                      <a:pt x="11728" y="15480"/>
                      <a:pt x="11633" y="15492"/>
                    </a:cubicBezTo>
                    <a:cubicBezTo>
                      <a:pt x="12228" y="14813"/>
                      <a:pt x="12681" y="14027"/>
                      <a:pt x="12966" y="13170"/>
                    </a:cubicBezTo>
                    <a:lnTo>
                      <a:pt x="12978" y="13135"/>
                    </a:lnTo>
                    <a:cubicBezTo>
                      <a:pt x="12978" y="13111"/>
                      <a:pt x="12990" y="13087"/>
                      <a:pt x="13002" y="13051"/>
                    </a:cubicBezTo>
                    <a:cubicBezTo>
                      <a:pt x="13056" y="12912"/>
                      <a:pt x="12934" y="12813"/>
                      <a:pt x="12810" y="12813"/>
                    </a:cubicBezTo>
                    <a:cubicBezTo>
                      <a:pt x="12743" y="12813"/>
                      <a:pt x="12675" y="12842"/>
                      <a:pt x="12633" y="12908"/>
                    </a:cubicBezTo>
                    <a:cubicBezTo>
                      <a:pt x="12002" y="13897"/>
                      <a:pt x="11192" y="14778"/>
                      <a:pt x="10252" y="15492"/>
                    </a:cubicBezTo>
                    <a:cubicBezTo>
                      <a:pt x="9835" y="15790"/>
                      <a:pt x="9383" y="16063"/>
                      <a:pt x="8918" y="16290"/>
                    </a:cubicBezTo>
                    <a:cubicBezTo>
                      <a:pt x="8728" y="16373"/>
                      <a:pt x="8537" y="16444"/>
                      <a:pt x="8347" y="16516"/>
                    </a:cubicBezTo>
                    <a:cubicBezTo>
                      <a:pt x="8406" y="15087"/>
                      <a:pt x="8478" y="13658"/>
                      <a:pt x="8549" y="12230"/>
                    </a:cubicBezTo>
                    <a:cubicBezTo>
                      <a:pt x="8873" y="12321"/>
                      <a:pt x="9205" y="12365"/>
                      <a:pt x="9537" y="12365"/>
                    </a:cubicBezTo>
                    <a:cubicBezTo>
                      <a:pt x="9902" y="12365"/>
                      <a:pt x="10266" y="12312"/>
                      <a:pt x="10621" y="12206"/>
                    </a:cubicBezTo>
                    <a:cubicBezTo>
                      <a:pt x="10690" y="12246"/>
                      <a:pt x="10768" y="12265"/>
                      <a:pt x="10846" y="12265"/>
                    </a:cubicBezTo>
                    <a:cubicBezTo>
                      <a:pt x="10954" y="12265"/>
                      <a:pt x="11061" y="12228"/>
                      <a:pt x="11145" y="12158"/>
                    </a:cubicBezTo>
                    <a:cubicBezTo>
                      <a:pt x="11228" y="12087"/>
                      <a:pt x="11311" y="12015"/>
                      <a:pt x="11395" y="11932"/>
                    </a:cubicBezTo>
                    <a:cubicBezTo>
                      <a:pt x="11871" y="11730"/>
                      <a:pt x="12311" y="11468"/>
                      <a:pt x="12716" y="11146"/>
                    </a:cubicBezTo>
                    <a:cubicBezTo>
                      <a:pt x="14359" y="9848"/>
                      <a:pt x="15217" y="7872"/>
                      <a:pt x="15955" y="5967"/>
                    </a:cubicBezTo>
                    <a:cubicBezTo>
                      <a:pt x="16033" y="5747"/>
                      <a:pt x="15827" y="5579"/>
                      <a:pt x="15633" y="5579"/>
                    </a:cubicBezTo>
                    <a:cubicBezTo>
                      <a:pt x="15533" y="5579"/>
                      <a:pt x="15436" y="5624"/>
                      <a:pt x="15383" y="5729"/>
                    </a:cubicBezTo>
                    <a:cubicBezTo>
                      <a:pt x="14609" y="7217"/>
                      <a:pt x="13859" y="8813"/>
                      <a:pt x="12609" y="9979"/>
                    </a:cubicBezTo>
                    <a:lnTo>
                      <a:pt x="12597" y="9991"/>
                    </a:lnTo>
                    <a:cubicBezTo>
                      <a:pt x="12954" y="9098"/>
                      <a:pt x="13157" y="8122"/>
                      <a:pt x="13121" y="7348"/>
                    </a:cubicBezTo>
                    <a:cubicBezTo>
                      <a:pt x="13121" y="7229"/>
                      <a:pt x="13050" y="7122"/>
                      <a:pt x="12931" y="7074"/>
                    </a:cubicBezTo>
                    <a:lnTo>
                      <a:pt x="12919" y="7074"/>
                    </a:lnTo>
                    <a:cubicBezTo>
                      <a:pt x="12881" y="7058"/>
                      <a:pt x="12842" y="7050"/>
                      <a:pt x="12803" y="7050"/>
                    </a:cubicBezTo>
                    <a:cubicBezTo>
                      <a:pt x="12673" y="7050"/>
                      <a:pt x="12551" y="7139"/>
                      <a:pt x="12514" y="7277"/>
                    </a:cubicBezTo>
                    <a:cubicBezTo>
                      <a:pt x="12240" y="8074"/>
                      <a:pt x="12085" y="8872"/>
                      <a:pt x="11716" y="9646"/>
                    </a:cubicBezTo>
                    <a:cubicBezTo>
                      <a:pt x="11454" y="10158"/>
                      <a:pt x="11109" y="10599"/>
                      <a:pt x="10787" y="11063"/>
                    </a:cubicBezTo>
                    <a:cubicBezTo>
                      <a:pt x="10287" y="11215"/>
                      <a:pt x="9763" y="11290"/>
                      <a:pt x="9237" y="11290"/>
                    </a:cubicBezTo>
                    <a:cubicBezTo>
                      <a:pt x="9023" y="11290"/>
                      <a:pt x="8809" y="11277"/>
                      <a:pt x="8597" y="11253"/>
                    </a:cubicBezTo>
                    <a:cubicBezTo>
                      <a:pt x="8644" y="10360"/>
                      <a:pt x="8692" y="9456"/>
                      <a:pt x="8728" y="8551"/>
                    </a:cubicBezTo>
                    <a:cubicBezTo>
                      <a:pt x="10478" y="8277"/>
                      <a:pt x="11788" y="6777"/>
                      <a:pt x="11835" y="5003"/>
                    </a:cubicBezTo>
                    <a:cubicBezTo>
                      <a:pt x="11842" y="4782"/>
                      <a:pt x="11642" y="4651"/>
                      <a:pt x="11452" y="4651"/>
                    </a:cubicBezTo>
                    <a:cubicBezTo>
                      <a:pt x="11305" y="4651"/>
                      <a:pt x="11164" y="4730"/>
                      <a:pt x="11133" y="4907"/>
                    </a:cubicBezTo>
                    <a:cubicBezTo>
                      <a:pt x="10930" y="6027"/>
                      <a:pt x="10168" y="6955"/>
                      <a:pt x="9109" y="7372"/>
                    </a:cubicBezTo>
                    <a:cubicBezTo>
                      <a:pt x="9002" y="7408"/>
                      <a:pt x="8882" y="7431"/>
                      <a:pt x="8775" y="7443"/>
                    </a:cubicBezTo>
                    <a:cubicBezTo>
                      <a:pt x="8799" y="6491"/>
                      <a:pt x="8835" y="5538"/>
                      <a:pt x="8835" y="4598"/>
                    </a:cubicBezTo>
                    <a:cubicBezTo>
                      <a:pt x="8847" y="4360"/>
                      <a:pt x="8847" y="4133"/>
                      <a:pt x="8835" y="3907"/>
                    </a:cubicBezTo>
                    <a:lnTo>
                      <a:pt x="8835" y="3681"/>
                    </a:lnTo>
                    <a:cubicBezTo>
                      <a:pt x="9895" y="3181"/>
                      <a:pt x="10573" y="2097"/>
                      <a:pt x="10573" y="919"/>
                    </a:cubicBezTo>
                    <a:cubicBezTo>
                      <a:pt x="10573" y="713"/>
                      <a:pt x="10429" y="615"/>
                      <a:pt x="10276" y="615"/>
                    </a:cubicBezTo>
                    <a:cubicBezTo>
                      <a:pt x="10120" y="615"/>
                      <a:pt x="9954" y="719"/>
                      <a:pt x="9930" y="919"/>
                    </a:cubicBezTo>
                    <a:cubicBezTo>
                      <a:pt x="9835" y="1693"/>
                      <a:pt x="9406" y="2383"/>
                      <a:pt x="8740" y="2800"/>
                    </a:cubicBezTo>
                    <a:cubicBezTo>
                      <a:pt x="8692" y="1943"/>
                      <a:pt x="8585" y="1097"/>
                      <a:pt x="8430" y="252"/>
                    </a:cubicBezTo>
                    <a:cubicBezTo>
                      <a:pt x="8393" y="79"/>
                      <a:pt x="8246" y="1"/>
                      <a:pt x="8095" y="1"/>
                    </a:cubicBezTo>
                    <a:close/>
                  </a:path>
                </a:pathLst>
              </a:custGeom>
              <a:solidFill>
                <a:srgbClr val="8E4D13"/>
              </a:solidFill>
              <a:ln cap="flat" cmpd="sng" w="9525">
                <a:solidFill>
                  <a:schemeClr val="dk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3" name="Google Shape;1823;p11"/>
              <p:cNvSpPr/>
              <p:nvPr/>
            </p:nvSpPr>
            <p:spPr>
              <a:xfrm>
                <a:off x="234876" y="914358"/>
                <a:ext cx="55299" cy="58011"/>
              </a:xfrm>
              <a:custGeom>
                <a:rect b="b" l="l" r="r" t="t"/>
                <a:pathLst>
                  <a:path extrusionOk="0" h="1775" w="1692">
                    <a:moveTo>
                      <a:pt x="858" y="0"/>
                    </a:moveTo>
                    <a:lnTo>
                      <a:pt x="644" y="24"/>
                    </a:lnTo>
                    <a:lnTo>
                      <a:pt x="441" y="108"/>
                    </a:lnTo>
                    <a:cubicBezTo>
                      <a:pt x="346" y="155"/>
                      <a:pt x="274" y="227"/>
                      <a:pt x="215" y="322"/>
                    </a:cubicBezTo>
                    <a:cubicBezTo>
                      <a:pt x="143" y="393"/>
                      <a:pt x="96" y="489"/>
                      <a:pt x="72" y="596"/>
                    </a:cubicBezTo>
                    <a:lnTo>
                      <a:pt x="48" y="631"/>
                    </a:lnTo>
                    <a:cubicBezTo>
                      <a:pt x="36" y="679"/>
                      <a:pt x="24" y="727"/>
                      <a:pt x="24" y="786"/>
                    </a:cubicBezTo>
                    <a:cubicBezTo>
                      <a:pt x="1" y="893"/>
                      <a:pt x="13" y="1012"/>
                      <a:pt x="48" y="1120"/>
                    </a:cubicBezTo>
                    <a:lnTo>
                      <a:pt x="48" y="1131"/>
                    </a:lnTo>
                    <a:lnTo>
                      <a:pt x="60" y="1179"/>
                    </a:lnTo>
                    <a:cubicBezTo>
                      <a:pt x="84" y="1239"/>
                      <a:pt x="108" y="1298"/>
                      <a:pt x="143" y="1370"/>
                    </a:cubicBezTo>
                    <a:cubicBezTo>
                      <a:pt x="191" y="1465"/>
                      <a:pt x="263" y="1536"/>
                      <a:pt x="346" y="1596"/>
                    </a:cubicBezTo>
                    <a:cubicBezTo>
                      <a:pt x="405" y="1643"/>
                      <a:pt x="465" y="1691"/>
                      <a:pt x="536" y="1703"/>
                    </a:cubicBezTo>
                    <a:cubicBezTo>
                      <a:pt x="632" y="1751"/>
                      <a:pt x="739" y="1774"/>
                      <a:pt x="846" y="1774"/>
                    </a:cubicBezTo>
                    <a:lnTo>
                      <a:pt x="1060" y="1751"/>
                    </a:lnTo>
                    <a:lnTo>
                      <a:pt x="1263" y="1667"/>
                    </a:lnTo>
                    <a:cubicBezTo>
                      <a:pt x="1441" y="1548"/>
                      <a:pt x="1572" y="1370"/>
                      <a:pt x="1644" y="1179"/>
                    </a:cubicBezTo>
                    <a:cubicBezTo>
                      <a:pt x="1644" y="1167"/>
                      <a:pt x="1644" y="1155"/>
                      <a:pt x="1656" y="1143"/>
                    </a:cubicBezTo>
                    <a:lnTo>
                      <a:pt x="1656" y="1120"/>
                    </a:lnTo>
                    <a:cubicBezTo>
                      <a:pt x="1691" y="1012"/>
                      <a:pt x="1691" y="893"/>
                      <a:pt x="1667" y="786"/>
                    </a:cubicBezTo>
                    <a:cubicBezTo>
                      <a:pt x="1667" y="739"/>
                      <a:pt x="1667" y="679"/>
                      <a:pt x="1656" y="643"/>
                    </a:cubicBezTo>
                    <a:lnTo>
                      <a:pt x="1644" y="596"/>
                    </a:lnTo>
                    <a:cubicBezTo>
                      <a:pt x="1608" y="536"/>
                      <a:pt x="1584" y="465"/>
                      <a:pt x="1560" y="405"/>
                    </a:cubicBezTo>
                    <a:cubicBezTo>
                      <a:pt x="1513" y="310"/>
                      <a:pt x="1441" y="227"/>
                      <a:pt x="1346" y="179"/>
                    </a:cubicBezTo>
                    <a:cubicBezTo>
                      <a:pt x="1298" y="119"/>
                      <a:pt x="1239" y="84"/>
                      <a:pt x="1167" y="72"/>
                    </a:cubicBezTo>
                    <a:cubicBezTo>
                      <a:pt x="1072" y="24"/>
                      <a:pt x="965" y="0"/>
                      <a:pt x="858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824" name="Google Shape;1824;p11"/>
              <p:cNvGrpSpPr/>
              <p:nvPr/>
            </p:nvGrpSpPr>
            <p:grpSpPr>
              <a:xfrm>
                <a:off x="545338" y="242750"/>
                <a:ext cx="800203" cy="636722"/>
                <a:chOff x="1816659" y="65078"/>
                <a:chExt cx="800203" cy="636722"/>
              </a:xfrm>
            </p:grpSpPr>
            <p:sp>
              <p:nvSpPr>
                <p:cNvPr id="1825" name="Google Shape;1825;p11"/>
                <p:cNvSpPr/>
                <p:nvPr/>
              </p:nvSpPr>
              <p:spPr>
                <a:xfrm>
                  <a:off x="1816659" y="65078"/>
                  <a:ext cx="800203" cy="636722"/>
                </a:xfrm>
                <a:custGeom>
                  <a:rect b="b" l="l" r="r" t="t"/>
                  <a:pathLst>
                    <a:path extrusionOk="0" h="46527" w="58473">
                      <a:moveTo>
                        <a:pt x="30361" y="1"/>
                      </a:moveTo>
                      <a:cubicBezTo>
                        <a:pt x="30184" y="1"/>
                        <a:pt x="30009" y="3"/>
                        <a:pt x="29838" y="9"/>
                      </a:cubicBezTo>
                      <a:cubicBezTo>
                        <a:pt x="24230" y="212"/>
                        <a:pt x="18765" y="1378"/>
                        <a:pt x="14407" y="4057"/>
                      </a:cubicBezTo>
                      <a:cubicBezTo>
                        <a:pt x="13559" y="2793"/>
                        <a:pt x="12043" y="975"/>
                        <a:pt x="10244" y="975"/>
                      </a:cubicBezTo>
                      <a:cubicBezTo>
                        <a:pt x="9569" y="975"/>
                        <a:pt x="8855" y="1230"/>
                        <a:pt x="8121" y="1867"/>
                      </a:cubicBezTo>
                      <a:cubicBezTo>
                        <a:pt x="4644" y="4879"/>
                        <a:pt x="1" y="8903"/>
                        <a:pt x="6442" y="13832"/>
                      </a:cubicBezTo>
                      <a:cubicBezTo>
                        <a:pt x="5537" y="16547"/>
                        <a:pt x="4835" y="22000"/>
                        <a:pt x="4287" y="28775"/>
                      </a:cubicBezTo>
                      <a:cubicBezTo>
                        <a:pt x="3942" y="33013"/>
                        <a:pt x="5740" y="37169"/>
                        <a:pt x="9085" y="39788"/>
                      </a:cubicBezTo>
                      <a:cubicBezTo>
                        <a:pt x="14479" y="44003"/>
                        <a:pt x="21325" y="46527"/>
                        <a:pt x="28790" y="46527"/>
                      </a:cubicBezTo>
                      <a:cubicBezTo>
                        <a:pt x="36398" y="46527"/>
                        <a:pt x="43375" y="43896"/>
                        <a:pt x="48817" y="39538"/>
                      </a:cubicBezTo>
                      <a:cubicBezTo>
                        <a:pt x="51817" y="37109"/>
                        <a:pt x="53531" y="33418"/>
                        <a:pt x="53412" y="29549"/>
                      </a:cubicBezTo>
                      <a:cubicBezTo>
                        <a:pt x="53186" y="22441"/>
                        <a:pt x="52757" y="16845"/>
                        <a:pt x="51948" y="14535"/>
                      </a:cubicBezTo>
                      <a:cubicBezTo>
                        <a:pt x="51876" y="14344"/>
                        <a:pt x="51793" y="14166"/>
                        <a:pt x="51734" y="13987"/>
                      </a:cubicBezTo>
                      <a:cubicBezTo>
                        <a:pt x="58472" y="8986"/>
                        <a:pt x="53758" y="4903"/>
                        <a:pt x="50221" y="1867"/>
                      </a:cubicBezTo>
                      <a:cubicBezTo>
                        <a:pt x="49490" y="1234"/>
                        <a:pt x="48777" y="980"/>
                        <a:pt x="48104" y="980"/>
                      </a:cubicBezTo>
                      <a:cubicBezTo>
                        <a:pt x="46178" y="980"/>
                        <a:pt x="44574" y="3058"/>
                        <a:pt x="43780" y="4319"/>
                      </a:cubicBezTo>
                      <a:cubicBezTo>
                        <a:pt x="39384" y="1381"/>
                        <a:pt x="34248" y="1"/>
                        <a:pt x="303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898124" y="129430"/>
                  <a:ext cx="95480" cy="107230"/>
                </a:xfrm>
                <a:custGeom>
                  <a:rect b="b" l="l" r="r" t="t"/>
                  <a:pathLst>
                    <a:path extrusionOk="0" h="3347" w="2941">
                      <a:moveTo>
                        <a:pt x="2135" y="1"/>
                      </a:moveTo>
                      <a:cubicBezTo>
                        <a:pt x="1622" y="1"/>
                        <a:pt x="495" y="1269"/>
                        <a:pt x="191" y="2013"/>
                      </a:cubicBezTo>
                      <a:cubicBezTo>
                        <a:pt x="0" y="2489"/>
                        <a:pt x="452" y="3013"/>
                        <a:pt x="833" y="3346"/>
                      </a:cubicBezTo>
                      <a:cubicBezTo>
                        <a:pt x="1322" y="2322"/>
                        <a:pt x="2048" y="1418"/>
                        <a:pt x="2941" y="715"/>
                      </a:cubicBezTo>
                      <a:cubicBezTo>
                        <a:pt x="2715" y="406"/>
                        <a:pt x="2441" y="84"/>
                        <a:pt x="2215" y="13"/>
                      </a:cubicBezTo>
                      <a:cubicBezTo>
                        <a:pt x="2190" y="5"/>
                        <a:pt x="2164" y="1"/>
                        <a:pt x="2135" y="1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2430355" y="129494"/>
                  <a:ext cx="99375" cy="109825"/>
                </a:xfrm>
                <a:custGeom>
                  <a:rect b="b" l="l" r="r" t="t"/>
                  <a:pathLst>
                    <a:path extrusionOk="0" h="3428" w="3061">
                      <a:moveTo>
                        <a:pt x="897" y="0"/>
                      </a:moveTo>
                      <a:cubicBezTo>
                        <a:pt x="870" y="0"/>
                        <a:pt x="845" y="4"/>
                        <a:pt x="822" y="11"/>
                      </a:cubicBezTo>
                      <a:cubicBezTo>
                        <a:pt x="572" y="82"/>
                        <a:pt x="251" y="499"/>
                        <a:pt x="1" y="856"/>
                      </a:cubicBezTo>
                      <a:cubicBezTo>
                        <a:pt x="870" y="1558"/>
                        <a:pt x="1596" y="2440"/>
                        <a:pt x="2120" y="3428"/>
                      </a:cubicBezTo>
                      <a:cubicBezTo>
                        <a:pt x="2513" y="3106"/>
                        <a:pt x="3061" y="2523"/>
                        <a:pt x="2847" y="2011"/>
                      </a:cubicBezTo>
                      <a:cubicBezTo>
                        <a:pt x="2541" y="1264"/>
                        <a:pt x="1407" y="0"/>
                        <a:pt x="897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987403" y="287343"/>
                  <a:ext cx="58015" cy="49338"/>
                </a:xfrm>
                <a:custGeom>
                  <a:rect b="b" l="l" r="r" t="t"/>
                  <a:pathLst>
                    <a:path extrusionOk="0" h="1540" w="1787">
                      <a:moveTo>
                        <a:pt x="1024" y="1"/>
                      </a:moveTo>
                      <a:cubicBezTo>
                        <a:pt x="334" y="1"/>
                        <a:pt x="0" y="822"/>
                        <a:pt x="477" y="1311"/>
                      </a:cubicBezTo>
                      <a:cubicBezTo>
                        <a:pt x="635" y="1469"/>
                        <a:pt x="828" y="1540"/>
                        <a:pt x="1018" y="1540"/>
                      </a:cubicBezTo>
                      <a:cubicBezTo>
                        <a:pt x="1411" y="1540"/>
                        <a:pt x="1786" y="1233"/>
                        <a:pt x="1786" y="775"/>
                      </a:cubicBezTo>
                      <a:cubicBezTo>
                        <a:pt x="1786" y="346"/>
                        <a:pt x="1441" y="1"/>
                        <a:pt x="1024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2360393" y="287343"/>
                  <a:ext cx="58405" cy="49338"/>
                </a:xfrm>
                <a:custGeom>
                  <a:rect b="b" l="l" r="r" t="t"/>
                  <a:pathLst>
                    <a:path extrusionOk="0" h="1540" w="1799">
                      <a:moveTo>
                        <a:pt x="1025" y="1"/>
                      </a:moveTo>
                      <a:cubicBezTo>
                        <a:pt x="346" y="1"/>
                        <a:pt x="1" y="822"/>
                        <a:pt x="489" y="1311"/>
                      </a:cubicBezTo>
                      <a:cubicBezTo>
                        <a:pt x="644" y="1469"/>
                        <a:pt x="836" y="1540"/>
                        <a:pt x="1025" y="1540"/>
                      </a:cubicBezTo>
                      <a:cubicBezTo>
                        <a:pt x="1418" y="1540"/>
                        <a:pt x="1799" y="1233"/>
                        <a:pt x="1799" y="775"/>
                      </a:cubicBezTo>
                      <a:cubicBezTo>
                        <a:pt x="1799" y="346"/>
                        <a:pt x="1453" y="1"/>
                        <a:pt x="1025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2152065" y="456725"/>
                  <a:ext cx="125282" cy="144585"/>
                </a:xfrm>
                <a:custGeom>
                  <a:rect b="b" l="l" r="r" t="t"/>
                  <a:pathLst>
                    <a:path extrusionOk="0" h="4513" w="3859">
                      <a:moveTo>
                        <a:pt x="1774" y="0"/>
                      </a:moveTo>
                      <a:cubicBezTo>
                        <a:pt x="1774" y="0"/>
                        <a:pt x="1084" y="881"/>
                        <a:pt x="941" y="881"/>
                      </a:cubicBezTo>
                      <a:cubicBezTo>
                        <a:pt x="810" y="881"/>
                        <a:pt x="0" y="1072"/>
                        <a:pt x="0" y="1072"/>
                      </a:cubicBezTo>
                      <a:lnTo>
                        <a:pt x="298" y="4513"/>
                      </a:lnTo>
                      <a:lnTo>
                        <a:pt x="1894" y="4513"/>
                      </a:lnTo>
                      <a:lnTo>
                        <a:pt x="1834" y="2370"/>
                      </a:lnTo>
                      <a:lnTo>
                        <a:pt x="2048" y="4394"/>
                      </a:lnTo>
                      <a:lnTo>
                        <a:pt x="3465" y="4513"/>
                      </a:lnTo>
                      <a:lnTo>
                        <a:pt x="3858" y="1274"/>
                      </a:lnTo>
                      <a:lnTo>
                        <a:pt x="2060" y="0"/>
                      </a:lnTo>
                      <a:close/>
                    </a:path>
                  </a:pathLst>
                </a:custGeom>
                <a:solidFill>
                  <a:srgbClr val="FFE4A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999772" y="383871"/>
                  <a:ext cx="428700" cy="140260"/>
                </a:xfrm>
                <a:custGeom>
                  <a:rect b="b" l="l" r="r" t="t"/>
                  <a:pathLst>
                    <a:path extrusionOk="0" h="4378" w="13205">
                      <a:moveTo>
                        <a:pt x="3310" y="0"/>
                      </a:moveTo>
                      <a:cubicBezTo>
                        <a:pt x="3310" y="0"/>
                        <a:pt x="0" y="988"/>
                        <a:pt x="1715" y="3096"/>
                      </a:cubicBezTo>
                      <a:cubicBezTo>
                        <a:pt x="2490" y="4044"/>
                        <a:pt x="3237" y="4377"/>
                        <a:pt x="3905" y="4377"/>
                      </a:cubicBezTo>
                      <a:cubicBezTo>
                        <a:pt x="5493" y="4377"/>
                        <a:pt x="6632" y="2489"/>
                        <a:pt x="6632" y="2489"/>
                      </a:cubicBezTo>
                      <a:cubicBezTo>
                        <a:pt x="6632" y="2489"/>
                        <a:pt x="7889" y="4314"/>
                        <a:pt x="9465" y="4314"/>
                      </a:cubicBezTo>
                      <a:cubicBezTo>
                        <a:pt x="10123" y="4314"/>
                        <a:pt x="10837" y="3997"/>
                        <a:pt x="11538" y="3096"/>
                      </a:cubicBezTo>
                      <a:cubicBezTo>
                        <a:pt x="13204" y="953"/>
                        <a:pt x="9942" y="0"/>
                        <a:pt x="9942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2101030" y="353628"/>
                  <a:ext cx="214756" cy="103193"/>
                </a:xfrm>
                <a:custGeom>
                  <a:rect b="b" l="l" r="r" t="t"/>
                  <a:pathLst>
                    <a:path extrusionOk="0" h="3221" w="6615">
                      <a:moveTo>
                        <a:pt x="3192" y="0"/>
                      </a:moveTo>
                      <a:cubicBezTo>
                        <a:pt x="2160" y="0"/>
                        <a:pt x="1134" y="240"/>
                        <a:pt x="501" y="944"/>
                      </a:cubicBezTo>
                      <a:cubicBezTo>
                        <a:pt x="1" y="1492"/>
                        <a:pt x="1727" y="3147"/>
                        <a:pt x="3561" y="3218"/>
                      </a:cubicBezTo>
                      <a:cubicBezTo>
                        <a:pt x="3595" y="3220"/>
                        <a:pt x="3629" y="3220"/>
                        <a:pt x="3663" y="3220"/>
                      </a:cubicBezTo>
                      <a:cubicBezTo>
                        <a:pt x="5448" y="3220"/>
                        <a:pt x="6538" y="1400"/>
                        <a:pt x="6585" y="944"/>
                      </a:cubicBezTo>
                      <a:cubicBezTo>
                        <a:pt x="6615" y="655"/>
                        <a:pt x="4897" y="0"/>
                        <a:pt x="3192" y="0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833" name="Google Shape;1833;p11"/>
              <p:cNvGrpSpPr/>
              <p:nvPr/>
            </p:nvGrpSpPr>
            <p:grpSpPr>
              <a:xfrm>
                <a:off x="5861775" y="283525"/>
                <a:ext cx="800203" cy="636722"/>
                <a:chOff x="1816659" y="65078"/>
                <a:chExt cx="800203" cy="636722"/>
              </a:xfrm>
            </p:grpSpPr>
            <p:sp>
              <p:nvSpPr>
                <p:cNvPr id="1834" name="Google Shape;1834;p11"/>
                <p:cNvSpPr/>
                <p:nvPr/>
              </p:nvSpPr>
              <p:spPr>
                <a:xfrm>
                  <a:off x="1816659" y="65078"/>
                  <a:ext cx="800203" cy="636722"/>
                </a:xfrm>
                <a:custGeom>
                  <a:rect b="b" l="l" r="r" t="t"/>
                  <a:pathLst>
                    <a:path extrusionOk="0" h="46527" w="58473">
                      <a:moveTo>
                        <a:pt x="30361" y="1"/>
                      </a:moveTo>
                      <a:cubicBezTo>
                        <a:pt x="30184" y="1"/>
                        <a:pt x="30009" y="3"/>
                        <a:pt x="29838" y="9"/>
                      </a:cubicBezTo>
                      <a:cubicBezTo>
                        <a:pt x="24230" y="212"/>
                        <a:pt x="18765" y="1378"/>
                        <a:pt x="14407" y="4057"/>
                      </a:cubicBezTo>
                      <a:cubicBezTo>
                        <a:pt x="13559" y="2793"/>
                        <a:pt x="12043" y="975"/>
                        <a:pt x="10244" y="975"/>
                      </a:cubicBezTo>
                      <a:cubicBezTo>
                        <a:pt x="9569" y="975"/>
                        <a:pt x="8855" y="1230"/>
                        <a:pt x="8121" y="1867"/>
                      </a:cubicBezTo>
                      <a:cubicBezTo>
                        <a:pt x="4644" y="4879"/>
                        <a:pt x="1" y="8903"/>
                        <a:pt x="6442" y="13832"/>
                      </a:cubicBezTo>
                      <a:cubicBezTo>
                        <a:pt x="5537" y="16547"/>
                        <a:pt x="4835" y="22000"/>
                        <a:pt x="4287" y="28775"/>
                      </a:cubicBezTo>
                      <a:cubicBezTo>
                        <a:pt x="3942" y="33013"/>
                        <a:pt x="5740" y="37169"/>
                        <a:pt x="9085" y="39788"/>
                      </a:cubicBezTo>
                      <a:cubicBezTo>
                        <a:pt x="14479" y="44003"/>
                        <a:pt x="21325" y="46527"/>
                        <a:pt x="28790" y="46527"/>
                      </a:cubicBezTo>
                      <a:cubicBezTo>
                        <a:pt x="36398" y="46527"/>
                        <a:pt x="43375" y="43896"/>
                        <a:pt x="48817" y="39538"/>
                      </a:cubicBezTo>
                      <a:cubicBezTo>
                        <a:pt x="51817" y="37109"/>
                        <a:pt x="53531" y="33418"/>
                        <a:pt x="53412" y="29549"/>
                      </a:cubicBezTo>
                      <a:cubicBezTo>
                        <a:pt x="53186" y="22441"/>
                        <a:pt x="52757" y="16845"/>
                        <a:pt x="51948" y="14535"/>
                      </a:cubicBezTo>
                      <a:cubicBezTo>
                        <a:pt x="51876" y="14344"/>
                        <a:pt x="51793" y="14166"/>
                        <a:pt x="51734" y="13987"/>
                      </a:cubicBezTo>
                      <a:cubicBezTo>
                        <a:pt x="58472" y="8986"/>
                        <a:pt x="53758" y="4903"/>
                        <a:pt x="50221" y="1867"/>
                      </a:cubicBezTo>
                      <a:cubicBezTo>
                        <a:pt x="49490" y="1234"/>
                        <a:pt x="48777" y="980"/>
                        <a:pt x="48104" y="980"/>
                      </a:cubicBezTo>
                      <a:cubicBezTo>
                        <a:pt x="46178" y="980"/>
                        <a:pt x="44574" y="3058"/>
                        <a:pt x="43780" y="4319"/>
                      </a:cubicBezTo>
                      <a:cubicBezTo>
                        <a:pt x="39384" y="1381"/>
                        <a:pt x="34248" y="1"/>
                        <a:pt x="303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898124" y="129430"/>
                  <a:ext cx="95480" cy="107230"/>
                </a:xfrm>
                <a:custGeom>
                  <a:rect b="b" l="l" r="r" t="t"/>
                  <a:pathLst>
                    <a:path extrusionOk="0" h="3347" w="2941">
                      <a:moveTo>
                        <a:pt x="2135" y="1"/>
                      </a:moveTo>
                      <a:cubicBezTo>
                        <a:pt x="1622" y="1"/>
                        <a:pt x="495" y="1269"/>
                        <a:pt x="191" y="2013"/>
                      </a:cubicBezTo>
                      <a:cubicBezTo>
                        <a:pt x="0" y="2489"/>
                        <a:pt x="452" y="3013"/>
                        <a:pt x="833" y="3346"/>
                      </a:cubicBezTo>
                      <a:cubicBezTo>
                        <a:pt x="1322" y="2322"/>
                        <a:pt x="2048" y="1418"/>
                        <a:pt x="2941" y="715"/>
                      </a:cubicBezTo>
                      <a:cubicBezTo>
                        <a:pt x="2715" y="406"/>
                        <a:pt x="2441" y="84"/>
                        <a:pt x="2215" y="13"/>
                      </a:cubicBezTo>
                      <a:cubicBezTo>
                        <a:pt x="2190" y="5"/>
                        <a:pt x="2164" y="1"/>
                        <a:pt x="2135" y="1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2430355" y="129494"/>
                  <a:ext cx="99375" cy="109825"/>
                </a:xfrm>
                <a:custGeom>
                  <a:rect b="b" l="l" r="r" t="t"/>
                  <a:pathLst>
                    <a:path extrusionOk="0" h="3428" w="3061">
                      <a:moveTo>
                        <a:pt x="897" y="0"/>
                      </a:moveTo>
                      <a:cubicBezTo>
                        <a:pt x="870" y="0"/>
                        <a:pt x="845" y="4"/>
                        <a:pt x="822" y="11"/>
                      </a:cubicBezTo>
                      <a:cubicBezTo>
                        <a:pt x="572" y="82"/>
                        <a:pt x="251" y="499"/>
                        <a:pt x="1" y="856"/>
                      </a:cubicBezTo>
                      <a:cubicBezTo>
                        <a:pt x="870" y="1558"/>
                        <a:pt x="1596" y="2440"/>
                        <a:pt x="2120" y="3428"/>
                      </a:cubicBezTo>
                      <a:cubicBezTo>
                        <a:pt x="2513" y="3106"/>
                        <a:pt x="3061" y="2523"/>
                        <a:pt x="2847" y="2011"/>
                      </a:cubicBezTo>
                      <a:cubicBezTo>
                        <a:pt x="2541" y="1264"/>
                        <a:pt x="1407" y="0"/>
                        <a:pt x="897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987403" y="287343"/>
                  <a:ext cx="58015" cy="49338"/>
                </a:xfrm>
                <a:custGeom>
                  <a:rect b="b" l="l" r="r" t="t"/>
                  <a:pathLst>
                    <a:path extrusionOk="0" h="1540" w="1787">
                      <a:moveTo>
                        <a:pt x="1024" y="1"/>
                      </a:moveTo>
                      <a:cubicBezTo>
                        <a:pt x="334" y="1"/>
                        <a:pt x="0" y="822"/>
                        <a:pt x="477" y="1311"/>
                      </a:cubicBezTo>
                      <a:cubicBezTo>
                        <a:pt x="635" y="1469"/>
                        <a:pt x="828" y="1540"/>
                        <a:pt x="1018" y="1540"/>
                      </a:cubicBezTo>
                      <a:cubicBezTo>
                        <a:pt x="1411" y="1540"/>
                        <a:pt x="1786" y="1233"/>
                        <a:pt x="1786" y="775"/>
                      </a:cubicBezTo>
                      <a:cubicBezTo>
                        <a:pt x="1786" y="346"/>
                        <a:pt x="1441" y="1"/>
                        <a:pt x="1024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8" name="Google Shape;1838;p11"/>
                <p:cNvSpPr/>
                <p:nvPr/>
              </p:nvSpPr>
              <p:spPr>
                <a:xfrm>
                  <a:off x="2360393" y="287343"/>
                  <a:ext cx="58405" cy="49338"/>
                </a:xfrm>
                <a:custGeom>
                  <a:rect b="b" l="l" r="r" t="t"/>
                  <a:pathLst>
                    <a:path extrusionOk="0" h="1540" w="1799">
                      <a:moveTo>
                        <a:pt x="1025" y="1"/>
                      </a:moveTo>
                      <a:cubicBezTo>
                        <a:pt x="346" y="1"/>
                        <a:pt x="1" y="822"/>
                        <a:pt x="489" y="1311"/>
                      </a:cubicBezTo>
                      <a:cubicBezTo>
                        <a:pt x="644" y="1469"/>
                        <a:pt x="836" y="1540"/>
                        <a:pt x="1025" y="1540"/>
                      </a:cubicBezTo>
                      <a:cubicBezTo>
                        <a:pt x="1418" y="1540"/>
                        <a:pt x="1799" y="1233"/>
                        <a:pt x="1799" y="775"/>
                      </a:cubicBezTo>
                      <a:cubicBezTo>
                        <a:pt x="1799" y="346"/>
                        <a:pt x="1453" y="1"/>
                        <a:pt x="1025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39" name="Google Shape;1839;p11"/>
                <p:cNvSpPr/>
                <p:nvPr/>
              </p:nvSpPr>
              <p:spPr>
                <a:xfrm>
                  <a:off x="2152065" y="456725"/>
                  <a:ext cx="125282" cy="144585"/>
                </a:xfrm>
                <a:custGeom>
                  <a:rect b="b" l="l" r="r" t="t"/>
                  <a:pathLst>
                    <a:path extrusionOk="0" h="4513" w="3859">
                      <a:moveTo>
                        <a:pt x="1774" y="0"/>
                      </a:moveTo>
                      <a:cubicBezTo>
                        <a:pt x="1774" y="0"/>
                        <a:pt x="1084" y="881"/>
                        <a:pt x="941" y="881"/>
                      </a:cubicBezTo>
                      <a:cubicBezTo>
                        <a:pt x="810" y="881"/>
                        <a:pt x="0" y="1072"/>
                        <a:pt x="0" y="1072"/>
                      </a:cubicBezTo>
                      <a:lnTo>
                        <a:pt x="298" y="4513"/>
                      </a:lnTo>
                      <a:lnTo>
                        <a:pt x="1894" y="4513"/>
                      </a:lnTo>
                      <a:lnTo>
                        <a:pt x="1834" y="2370"/>
                      </a:lnTo>
                      <a:lnTo>
                        <a:pt x="2048" y="4394"/>
                      </a:lnTo>
                      <a:lnTo>
                        <a:pt x="3465" y="4513"/>
                      </a:lnTo>
                      <a:lnTo>
                        <a:pt x="3858" y="1274"/>
                      </a:lnTo>
                      <a:lnTo>
                        <a:pt x="2060" y="0"/>
                      </a:lnTo>
                      <a:close/>
                    </a:path>
                  </a:pathLst>
                </a:custGeom>
                <a:solidFill>
                  <a:srgbClr val="FFE4A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1999772" y="383871"/>
                  <a:ext cx="428700" cy="140260"/>
                </a:xfrm>
                <a:custGeom>
                  <a:rect b="b" l="l" r="r" t="t"/>
                  <a:pathLst>
                    <a:path extrusionOk="0" h="4378" w="13205">
                      <a:moveTo>
                        <a:pt x="3310" y="0"/>
                      </a:moveTo>
                      <a:cubicBezTo>
                        <a:pt x="3310" y="0"/>
                        <a:pt x="0" y="988"/>
                        <a:pt x="1715" y="3096"/>
                      </a:cubicBezTo>
                      <a:cubicBezTo>
                        <a:pt x="2490" y="4044"/>
                        <a:pt x="3237" y="4377"/>
                        <a:pt x="3905" y="4377"/>
                      </a:cubicBezTo>
                      <a:cubicBezTo>
                        <a:pt x="5493" y="4377"/>
                        <a:pt x="6632" y="2489"/>
                        <a:pt x="6632" y="2489"/>
                      </a:cubicBezTo>
                      <a:cubicBezTo>
                        <a:pt x="6632" y="2489"/>
                        <a:pt x="7889" y="4314"/>
                        <a:pt x="9465" y="4314"/>
                      </a:cubicBezTo>
                      <a:cubicBezTo>
                        <a:pt x="10123" y="4314"/>
                        <a:pt x="10837" y="3997"/>
                        <a:pt x="11538" y="3096"/>
                      </a:cubicBezTo>
                      <a:cubicBezTo>
                        <a:pt x="13204" y="953"/>
                        <a:pt x="9942" y="0"/>
                        <a:pt x="9942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101030" y="353628"/>
                  <a:ext cx="214756" cy="103193"/>
                </a:xfrm>
                <a:custGeom>
                  <a:rect b="b" l="l" r="r" t="t"/>
                  <a:pathLst>
                    <a:path extrusionOk="0" h="3221" w="6615">
                      <a:moveTo>
                        <a:pt x="3192" y="0"/>
                      </a:moveTo>
                      <a:cubicBezTo>
                        <a:pt x="2160" y="0"/>
                        <a:pt x="1134" y="240"/>
                        <a:pt x="501" y="944"/>
                      </a:cubicBezTo>
                      <a:cubicBezTo>
                        <a:pt x="1" y="1492"/>
                        <a:pt x="1727" y="3147"/>
                        <a:pt x="3561" y="3218"/>
                      </a:cubicBezTo>
                      <a:cubicBezTo>
                        <a:pt x="3595" y="3220"/>
                        <a:pt x="3629" y="3220"/>
                        <a:pt x="3663" y="3220"/>
                      </a:cubicBezTo>
                      <a:cubicBezTo>
                        <a:pt x="5448" y="3220"/>
                        <a:pt x="6538" y="1400"/>
                        <a:pt x="6585" y="944"/>
                      </a:cubicBezTo>
                      <a:cubicBezTo>
                        <a:pt x="6615" y="655"/>
                        <a:pt x="4897" y="0"/>
                        <a:pt x="3192" y="0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842" name="Google Shape;1842;p11"/>
              <p:cNvGrpSpPr/>
              <p:nvPr/>
            </p:nvGrpSpPr>
            <p:grpSpPr>
              <a:xfrm>
                <a:off x="3206763" y="-16250"/>
                <a:ext cx="800203" cy="636722"/>
                <a:chOff x="1816659" y="65078"/>
                <a:chExt cx="800203" cy="636722"/>
              </a:xfrm>
            </p:grpSpPr>
            <p:sp>
              <p:nvSpPr>
                <p:cNvPr id="1843" name="Google Shape;1843;p11"/>
                <p:cNvSpPr/>
                <p:nvPr/>
              </p:nvSpPr>
              <p:spPr>
                <a:xfrm>
                  <a:off x="1816659" y="65078"/>
                  <a:ext cx="800203" cy="636722"/>
                </a:xfrm>
                <a:custGeom>
                  <a:rect b="b" l="l" r="r" t="t"/>
                  <a:pathLst>
                    <a:path extrusionOk="0" h="46527" w="58473">
                      <a:moveTo>
                        <a:pt x="30361" y="1"/>
                      </a:moveTo>
                      <a:cubicBezTo>
                        <a:pt x="30184" y="1"/>
                        <a:pt x="30009" y="3"/>
                        <a:pt x="29838" y="9"/>
                      </a:cubicBezTo>
                      <a:cubicBezTo>
                        <a:pt x="24230" y="212"/>
                        <a:pt x="18765" y="1378"/>
                        <a:pt x="14407" y="4057"/>
                      </a:cubicBezTo>
                      <a:cubicBezTo>
                        <a:pt x="13559" y="2793"/>
                        <a:pt x="12043" y="975"/>
                        <a:pt x="10244" y="975"/>
                      </a:cubicBezTo>
                      <a:cubicBezTo>
                        <a:pt x="9569" y="975"/>
                        <a:pt x="8855" y="1230"/>
                        <a:pt x="8121" y="1867"/>
                      </a:cubicBezTo>
                      <a:cubicBezTo>
                        <a:pt x="4644" y="4879"/>
                        <a:pt x="1" y="8903"/>
                        <a:pt x="6442" y="13832"/>
                      </a:cubicBezTo>
                      <a:cubicBezTo>
                        <a:pt x="5537" y="16547"/>
                        <a:pt x="4835" y="22000"/>
                        <a:pt x="4287" y="28775"/>
                      </a:cubicBezTo>
                      <a:cubicBezTo>
                        <a:pt x="3942" y="33013"/>
                        <a:pt x="5740" y="37169"/>
                        <a:pt x="9085" y="39788"/>
                      </a:cubicBezTo>
                      <a:cubicBezTo>
                        <a:pt x="14479" y="44003"/>
                        <a:pt x="21325" y="46527"/>
                        <a:pt x="28790" y="46527"/>
                      </a:cubicBezTo>
                      <a:cubicBezTo>
                        <a:pt x="36398" y="46527"/>
                        <a:pt x="43375" y="43896"/>
                        <a:pt x="48817" y="39538"/>
                      </a:cubicBezTo>
                      <a:cubicBezTo>
                        <a:pt x="51817" y="37109"/>
                        <a:pt x="53531" y="33418"/>
                        <a:pt x="53412" y="29549"/>
                      </a:cubicBezTo>
                      <a:cubicBezTo>
                        <a:pt x="53186" y="22441"/>
                        <a:pt x="52757" y="16845"/>
                        <a:pt x="51948" y="14535"/>
                      </a:cubicBezTo>
                      <a:cubicBezTo>
                        <a:pt x="51876" y="14344"/>
                        <a:pt x="51793" y="14166"/>
                        <a:pt x="51734" y="13987"/>
                      </a:cubicBezTo>
                      <a:cubicBezTo>
                        <a:pt x="58472" y="8986"/>
                        <a:pt x="53758" y="4903"/>
                        <a:pt x="50221" y="1867"/>
                      </a:cubicBezTo>
                      <a:cubicBezTo>
                        <a:pt x="49490" y="1234"/>
                        <a:pt x="48777" y="980"/>
                        <a:pt x="48104" y="980"/>
                      </a:cubicBezTo>
                      <a:cubicBezTo>
                        <a:pt x="46178" y="980"/>
                        <a:pt x="44574" y="3058"/>
                        <a:pt x="43780" y="4319"/>
                      </a:cubicBezTo>
                      <a:cubicBezTo>
                        <a:pt x="39384" y="1381"/>
                        <a:pt x="34248" y="1"/>
                        <a:pt x="303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1898124" y="129430"/>
                  <a:ext cx="95480" cy="107230"/>
                </a:xfrm>
                <a:custGeom>
                  <a:rect b="b" l="l" r="r" t="t"/>
                  <a:pathLst>
                    <a:path extrusionOk="0" h="3347" w="2941">
                      <a:moveTo>
                        <a:pt x="2135" y="1"/>
                      </a:moveTo>
                      <a:cubicBezTo>
                        <a:pt x="1622" y="1"/>
                        <a:pt x="495" y="1269"/>
                        <a:pt x="191" y="2013"/>
                      </a:cubicBezTo>
                      <a:cubicBezTo>
                        <a:pt x="0" y="2489"/>
                        <a:pt x="452" y="3013"/>
                        <a:pt x="833" y="3346"/>
                      </a:cubicBezTo>
                      <a:cubicBezTo>
                        <a:pt x="1322" y="2322"/>
                        <a:pt x="2048" y="1418"/>
                        <a:pt x="2941" y="715"/>
                      </a:cubicBezTo>
                      <a:cubicBezTo>
                        <a:pt x="2715" y="406"/>
                        <a:pt x="2441" y="84"/>
                        <a:pt x="2215" y="13"/>
                      </a:cubicBezTo>
                      <a:cubicBezTo>
                        <a:pt x="2190" y="5"/>
                        <a:pt x="2164" y="1"/>
                        <a:pt x="2135" y="1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30355" y="129494"/>
                  <a:ext cx="99375" cy="109825"/>
                </a:xfrm>
                <a:custGeom>
                  <a:rect b="b" l="l" r="r" t="t"/>
                  <a:pathLst>
                    <a:path extrusionOk="0" h="3428" w="3061">
                      <a:moveTo>
                        <a:pt x="897" y="0"/>
                      </a:moveTo>
                      <a:cubicBezTo>
                        <a:pt x="870" y="0"/>
                        <a:pt x="845" y="4"/>
                        <a:pt x="822" y="11"/>
                      </a:cubicBezTo>
                      <a:cubicBezTo>
                        <a:pt x="572" y="82"/>
                        <a:pt x="251" y="499"/>
                        <a:pt x="1" y="856"/>
                      </a:cubicBezTo>
                      <a:cubicBezTo>
                        <a:pt x="870" y="1558"/>
                        <a:pt x="1596" y="2440"/>
                        <a:pt x="2120" y="3428"/>
                      </a:cubicBezTo>
                      <a:cubicBezTo>
                        <a:pt x="2513" y="3106"/>
                        <a:pt x="3061" y="2523"/>
                        <a:pt x="2847" y="2011"/>
                      </a:cubicBezTo>
                      <a:cubicBezTo>
                        <a:pt x="2541" y="1264"/>
                        <a:pt x="1407" y="0"/>
                        <a:pt x="897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1987403" y="287343"/>
                  <a:ext cx="58015" cy="49338"/>
                </a:xfrm>
                <a:custGeom>
                  <a:rect b="b" l="l" r="r" t="t"/>
                  <a:pathLst>
                    <a:path extrusionOk="0" h="1540" w="1787">
                      <a:moveTo>
                        <a:pt x="1024" y="1"/>
                      </a:moveTo>
                      <a:cubicBezTo>
                        <a:pt x="334" y="1"/>
                        <a:pt x="0" y="822"/>
                        <a:pt x="477" y="1311"/>
                      </a:cubicBezTo>
                      <a:cubicBezTo>
                        <a:pt x="635" y="1469"/>
                        <a:pt x="828" y="1540"/>
                        <a:pt x="1018" y="1540"/>
                      </a:cubicBezTo>
                      <a:cubicBezTo>
                        <a:pt x="1411" y="1540"/>
                        <a:pt x="1786" y="1233"/>
                        <a:pt x="1786" y="775"/>
                      </a:cubicBezTo>
                      <a:cubicBezTo>
                        <a:pt x="1786" y="346"/>
                        <a:pt x="1441" y="1"/>
                        <a:pt x="1024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360393" y="287343"/>
                  <a:ext cx="58405" cy="49338"/>
                </a:xfrm>
                <a:custGeom>
                  <a:rect b="b" l="l" r="r" t="t"/>
                  <a:pathLst>
                    <a:path extrusionOk="0" h="1540" w="1799">
                      <a:moveTo>
                        <a:pt x="1025" y="1"/>
                      </a:moveTo>
                      <a:cubicBezTo>
                        <a:pt x="346" y="1"/>
                        <a:pt x="1" y="822"/>
                        <a:pt x="489" y="1311"/>
                      </a:cubicBezTo>
                      <a:cubicBezTo>
                        <a:pt x="644" y="1469"/>
                        <a:pt x="836" y="1540"/>
                        <a:pt x="1025" y="1540"/>
                      </a:cubicBezTo>
                      <a:cubicBezTo>
                        <a:pt x="1418" y="1540"/>
                        <a:pt x="1799" y="1233"/>
                        <a:pt x="1799" y="775"/>
                      </a:cubicBezTo>
                      <a:cubicBezTo>
                        <a:pt x="1799" y="346"/>
                        <a:pt x="1453" y="1"/>
                        <a:pt x="1025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48" name="Google Shape;1848;p11"/>
                <p:cNvSpPr/>
                <p:nvPr/>
              </p:nvSpPr>
              <p:spPr>
                <a:xfrm>
                  <a:off x="2152065" y="456725"/>
                  <a:ext cx="125282" cy="144585"/>
                </a:xfrm>
                <a:custGeom>
                  <a:rect b="b" l="l" r="r" t="t"/>
                  <a:pathLst>
                    <a:path extrusionOk="0" h="4513" w="3859">
                      <a:moveTo>
                        <a:pt x="1774" y="0"/>
                      </a:moveTo>
                      <a:cubicBezTo>
                        <a:pt x="1774" y="0"/>
                        <a:pt x="1084" y="881"/>
                        <a:pt x="941" y="881"/>
                      </a:cubicBezTo>
                      <a:cubicBezTo>
                        <a:pt x="810" y="881"/>
                        <a:pt x="0" y="1072"/>
                        <a:pt x="0" y="1072"/>
                      </a:cubicBezTo>
                      <a:lnTo>
                        <a:pt x="298" y="4513"/>
                      </a:lnTo>
                      <a:lnTo>
                        <a:pt x="1894" y="4513"/>
                      </a:lnTo>
                      <a:lnTo>
                        <a:pt x="1834" y="2370"/>
                      </a:lnTo>
                      <a:lnTo>
                        <a:pt x="2048" y="4394"/>
                      </a:lnTo>
                      <a:lnTo>
                        <a:pt x="3465" y="4513"/>
                      </a:lnTo>
                      <a:lnTo>
                        <a:pt x="3858" y="1274"/>
                      </a:lnTo>
                      <a:lnTo>
                        <a:pt x="2060" y="0"/>
                      </a:lnTo>
                      <a:close/>
                    </a:path>
                  </a:pathLst>
                </a:custGeom>
                <a:solidFill>
                  <a:srgbClr val="FFE4A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49" name="Google Shape;1849;p11"/>
                <p:cNvSpPr/>
                <p:nvPr/>
              </p:nvSpPr>
              <p:spPr>
                <a:xfrm>
                  <a:off x="1999772" y="383871"/>
                  <a:ext cx="428700" cy="140260"/>
                </a:xfrm>
                <a:custGeom>
                  <a:rect b="b" l="l" r="r" t="t"/>
                  <a:pathLst>
                    <a:path extrusionOk="0" h="4378" w="13205">
                      <a:moveTo>
                        <a:pt x="3310" y="0"/>
                      </a:moveTo>
                      <a:cubicBezTo>
                        <a:pt x="3310" y="0"/>
                        <a:pt x="0" y="988"/>
                        <a:pt x="1715" y="3096"/>
                      </a:cubicBezTo>
                      <a:cubicBezTo>
                        <a:pt x="2490" y="4044"/>
                        <a:pt x="3237" y="4377"/>
                        <a:pt x="3905" y="4377"/>
                      </a:cubicBezTo>
                      <a:cubicBezTo>
                        <a:pt x="5493" y="4377"/>
                        <a:pt x="6632" y="2489"/>
                        <a:pt x="6632" y="2489"/>
                      </a:cubicBezTo>
                      <a:cubicBezTo>
                        <a:pt x="6632" y="2489"/>
                        <a:pt x="7889" y="4314"/>
                        <a:pt x="9465" y="4314"/>
                      </a:cubicBezTo>
                      <a:cubicBezTo>
                        <a:pt x="10123" y="4314"/>
                        <a:pt x="10837" y="3997"/>
                        <a:pt x="11538" y="3096"/>
                      </a:cubicBezTo>
                      <a:cubicBezTo>
                        <a:pt x="13204" y="953"/>
                        <a:pt x="9942" y="0"/>
                        <a:pt x="9942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2101030" y="353628"/>
                  <a:ext cx="214756" cy="103193"/>
                </a:xfrm>
                <a:custGeom>
                  <a:rect b="b" l="l" r="r" t="t"/>
                  <a:pathLst>
                    <a:path extrusionOk="0" h="3221" w="6615">
                      <a:moveTo>
                        <a:pt x="3192" y="0"/>
                      </a:moveTo>
                      <a:cubicBezTo>
                        <a:pt x="2160" y="0"/>
                        <a:pt x="1134" y="240"/>
                        <a:pt x="501" y="944"/>
                      </a:cubicBezTo>
                      <a:cubicBezTo>
                        <a:pt x="1" y="1492"/>
                        <a:pt x="1727" y="3147"/>
                        <a:pt x="3561" y="3218"/>
                      </a:cubicBezTo>
                      <a:cubicBezTo>
                        <a:pt x="3595" y="3220"/>
                        <a:pt x="3629" y="3220"/>
                        <a:pt x="3663" y="3220"/>
                      </a:cubicBezTo>
                      <a:cubicBezTo>
                        <a:pt x="5448" y="3220"/>
                        <a:pt x="6538" y="1400"/>
                        <a:pt x="6585" y="944"/>
                      </a:cubicBezTo>
                      <a:cubicBezTo>
                        <a:pt x="6615" y="655"/>
                        <a:pt x="4897" y="0"/>
                        <a:pt x="3192" y="0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851" name="Google Shape;1851;p11"/>
              <p:cNvGrpSpPr/>
              <p:nvPr/>
            </p:nvGrpSpPr>
            <p:grpSpPr>
              <a:xfrm>
                <a:off x="8432425" y="-127700"/>
                <a:ext cx="800203" cy="636722"/>
                <a:chOff x="1816659" y="65078"/>
                <a:chExt cx="800203" cy="636722"/>
              </a:xfrm>
            </p:grpSpPr>
            <p:sp>
              <p:nvSpPr>
                <p:cNvPr id="1852" name="Google Shape;1852;p11"/>
                <p:cNvSpPr/>
                <p:nvPr/>
              </p:nvSpPr>
              <p:spPr>
                <a:xfrm>
                  <a:off x="1816659" y="65078"/>
                  <a:ext cx="800203" cy="636722"/>
                </a:xfrm>
                <a:custGeom>
                  <a:rect b="b" l="l" r="r" t="t"/>
                  <a:pathLst>
                    <a:path extrusionOk="0" h="46527" w="58473">
                      <a:moveTo>
                        <a:pt x="30361" y="1"/>
                      </a:moveTo>
                      <a:cubicBezTo>
                        <a:pt x="30184" y="1"/>
                        <a:pt x="30009" y="3"/>
                        <a:pt x="29838" y="9"/>
                      </a:cubicBezTo>
                      <a:cubicBezTo>
                        <a:pt x="24230" y="212"/>
                        <a:pt x="18765" y="1378"/>
                        <a:pt x="14407" y="4057"/>
                      </a:cubicBezTo>
                      <a:cubicBezTo>
                        <a:pt x="13559" y="2793"/>
                        <a:pt x="12043" y="975"/>
                        <a:pt x="10244" y="975"/>
                      </a:cubicBezTo>
                      <a:cubicBezTo>
                        <a:pt x="9569" y="975"/>
                        <a:pt x="8855" y="1230"/>
                        <a:pt x="8121" y="1867"/>
                      </a:cubicBezTo>
                      <a:cubicBezTo>
                        <a:pt x="4644" y="4879"/>
                        <a:pt x="1" y="8903"/>
                        <a:pt x="6442" y="13832"/>
                      </a:cubicBezTo>
                      <a:cubicBezTo>
                        <a:pt x="5537" y="16547"/>
                        <a:pt x="4835" y="22000"/>
                        <a:pt x="4287" y="28775"/>
                      </a:cubicBezTo>
                      <a:cubicBezTo>
                        <a:pt x="3942" y="33013"/>
                        <a:pt x="5740" y="37169"/>
                        <a:pt x="9085" y="39788"/>
                      </a:cubicBezTo>
                      <a:cubicBezTo>
                        <a:pt x="14479" y="44003"/>
                        <a:pt x="21325" y="46527"/>
                        <a:pt x="28790" y="46527"/>
                      </a:cubicBezTo>
                      <a:cubicBezTo>
                        <a:pt x="36398" y="46527"/>
                        <a:pt x="43375" y="43896"/>
                        <a:pt x="48817" y="39538"/>
                      </a:cubicBezTo>
                      <a:cubicBezTo>
                        <a:pt x="51817" y="37109"/>
                        <a:pt x="53531" y="33418"/>
                        <a:pt x="53412" y="29549"/>
                      </a:cubicBezTo>
                      <a:cubicBezTo>
                        <a:pt x="53186" y="22441"/>
                        <a:pt x="52757" y="16845"/>
                        <a:pt x="51948" y="14535"/>
                      </a:cubicBezTo>
                      <a:cubicBezTo>
                        <a:pt x="51876" y="14344"/>
                        <a:pt x="51793" y="14166"/>
                        <a:pt x="51734" y="13987"/>
                      </a:cubicBezTo>
                      <a:cubicBezTo>
                        <a:pt x="58472" y="8986"/>
                        <a:pt x="53758" y="4903"/>
                        <a:pt x="50221" y="1867"/>
                      </a:cubicBezTo>
                      <a:cubicBezTo>
                        <a:pt x="49490" y="1234"/>
                        <a:pt x="48777" y="980"/>
                        <a:pt x="48104" y="980"/>
                      </a:cubicBezTo>
                      <a:cubicBezTo>
                        <a:pt x="46178" y="980"/>
                        <a:pt x="44574" y="3058"/>
                        <a:pt x="43780" y="4319"/>
                      </a:cubicBezTo>
                      <a:cubicBezTo>
                        <a:pt x="39384" y="1381"/>
                        <a:pt x="34248" y="1"/>
                        <a:pt x="303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1898124" y="129430"/>
                  <a:ext cx="95480" cy="107230"/>
                </a:xfrm>
                <a:custGeom>
                  <a:rect b="b" l="l" r="r" t="t"/>
                  <a:pathLst>
                    <a:path extrusionOk="0" h="3347" w="2941">
                      <a:moveTo>
                        <a:pt x="2135" y="1"/>
                      </a:moveTo>
                      <a:cubicBezTo>
                        <a:pt x="1622" y="1"/>
                        <a:pt x="495" y="1269"/>
                        <a:pt x="191" y="2013"/>
                      </a:cubicBezTo>
                      <a:cubicBezTo>
                        <a:pt x="0" y="2489"/>
                        <a:pt x="452" y="3013"/>
                        <a:pt x="833" y="3346"/>
                      </a:cubicBezTo>
                      <a:cubicBezTo>
                        <a:pt x="1322" y="2322"/>
                        <a:pt x="2048" y="1418"/>
                        <a:pt x="2941" y="715"/>
                      </a:cubicBezTo>
                      <a:cubicBezTo>
                        <a:pt x="2715" y="406"/>
                        <a:pt x="2441" y="84"/>
                        <a:pt x="2215" y="13"/>
                      </a:cubicBezTo>
                      <a:cubicBezTo>
                        <a:pt x="2190" y="5"/>
                        <a:pt x="2164" y="1"/>
                        <a:pt x="2135" y="1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2430355" y="129494"/>
                  <a:ext cx="99375" cy="109825"/>
                </a:xfrm>
                <a:custGeom>
                  <a:rect b="b" l="l" r="r" t="t"/>
                  <a:pathLst>
                    <a:path extrusionOk="0" h="3428" w="3061">
                      <a:moveTo>
                        <a:pt x="897" y="0"/>
                      </a:moveTo>
                      <a:cubicBezTo>
                        <a:pt x="870" y="0"/>
                        <a:pt x="845" y="4"/>
                        <a:pt x="822" y="11"/>
                      </a:cubicBezTo>
                      <a:cubicBezTo>
                        <a:pt x="572" y="82"/>
                        <a:pt x="251" y="499"/>
                        <a:pt x="1" y="856"/>
                      </a:cubicBezTo>
                      <a:cubicBezTo>
                        <a:pt x="870" y="1558"/>
                        <a:pt x="1596" y="2440"/>
                        <a:pt x="2120" y="3428"/>
                      </a:cubicBezTo>
                      <a:cubicBezTo>
                        <a:pt x="2513" y="3106"/>
                        <a:pt x="3061" y="2523"/>
                        <a:pt x="2847" y="2011"/>
                      </a:cubicBezTo>
                      <a:cubicBezTo>
                        <a:pt x="2541" y="1264"/>
                        <a:pt x="1407" y="0"/>
                        <a:pt x="897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1987403" y="287343"/>
                  <a:ext cx="58015" cy="49338"/>
                </a:xfrm>
                <a:custGeom>
                  <a:rect b="b" l="l" r="r" t="t"/>
                  <a:pathLst>
                    <a:path extrusionOk="0" h="1540" w="1787">
                      <a:moveTo>
                        <a:pt x="1024" y="1"/>
                      </a:moveTo>
                      <a:cubicBezTo>
                        <a:pt x="334" y="1"/>
                        <a:pt x="0" y="822"/>
                        <a:pt x="477" y="1311"/>
                      </a:cubicBezTo>
                      <a:cubicBezTo>
                        <a:pt x="635" y="1469"/>
                        <a:pt x="828" y="1540"/>
                        <a:pt x="1018" y="1540"/>
                      </a:cubicBezTo>
                      <a:cubicBezTo>
                        <a:pt x="1411" y="1540"/>
                        <a:pt x="1786" y="1233"/>
                        <a:pt x="1786" y="775"/>
                      </a:cubicBezTo>
                      <a:cubicBezTo>
                        <a:pt x="1786" y="346"/>
                        <a:pt x="1441" y="1"/>
                        <a:pt x="1024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2360393" y="287343"/>
                  <a:ext cx="58405" cy="49338"/>
                </a:xfrm>
                <a:custGeom>
                  <a:rect b="b" l="l" r="r" t="t"/>
                  <a:pathLst>
                    <a:path extrusionOk="0" h="1540" w="1799">
                      <a:moveTo>
                        <a:pt x="1025" y="1"/>
                      </a:moveTo>
                      <a:cubicBezTo>
                        <a:pt x="346" y="1"/>
                        <a:pt x="1" y="822"/>
                        <a:pt x="489" y="1311"/>
                      </a:cubicBezTo>
                      <a:cubicBezTo>
                        <a:pt x="644" y="1469"/>
                        <a:pt x="836" y="1540"/>
                        <a:pt x="1025" y="1540"/>
                      </a:cubicBezTo>
                      <a:cubicBezTo>
                        <a:pt x="1418" y="1540"/>
                        <a:pt x="1799" y="1233"/>
                        <a:pt x="1799" y="775"/>
                      </a:cubicBezTo>
                      <a:cubicBezTo>
                        <a:pt x="1799" y="346"/>
                        <a:pt x="1453" y="1"/>
                        <a:pt x="1025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2152065" y="456725"/>
                  <a:ext cx="125282" cy="144585"/>
                </a:xfrm>
                <a:custGeom>
                  <a:rect b="b" l="l" r="r" t="t"/>
                  <a:pathLst>
                    <a:path extrusionOk="0" h="4513" w="3859">
                      <a:moveTo>
                        <a:pt x="1774" y="0"/>
                      </a:moveTo>
                      <a:cubicBezTo>
                        <a:pt x="1774" y="0"/>
                        <a:pt x="1084" y="881"/>
                        <a:pt x="941" y="881"/>
                      </a:cubicBezTo>
                      <a:cubicBezTo>
                        <a:pt x="810" y="881"/>
                        <a:pt x="0" y="1072"/>
                        <a:pt x="0" y="1072"/>
                      </a:cubicBezTo>
                      <a:lnTo>
                        <a:pt x="298" y="4513"/>
                      </a:lnTo>
                      <a:lnTo>
                        <a:pt x="1894" y="4513"/>
                      </a:lnTo>
                      <a:lnTo>
                        <a:pt x="1834" y="2370"/>
                      </a:lnTo>
                      <a:lnTo>
                        <a:pt x="2048" y="4394"/>
                      </a:lnTo>
                      <a:lnTo>
                        <a:pt x="3465" y="4513"/>
                      </a:lnTo>
                      <a:lnTo>
                        <a:pt x="3858" y="1274"/>
                      </a:lnTo>
                      <a:lnTo>
                        <a:pt x="2060" y="0"/>
                      </a:lnTo>
                      <a:close/>
                    </a:path>
                  </a:pathLst>
                </a:custGeom>
                <a:solidFill>
                  <a:srgbClr val="FFE4A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1999772" y="383871"/>
                  <a:ext cx="428700" cy="140260"/>
                </a:xfrm>
                <a:custGeom>
                  <a:rect b="b" l="l" r="r" t="t"/>
                  <a:pathLst>
                    <a:path extrusionOk="0" h="4378" w="13205">
                      <a:moveTo>
                        <a:pt x="3310" y="0"/>
                      </a:moveTo>
                      <a:cubicBezTo>
                        <a:pt x="3310" y="0"/>
                        <a:pt x="0" y="988"/>
                        <a:pt x="1715" y="3096"/>
                      </a:cubicBezTo>
                      <a:cubicBezTo>
                        <a:pt x="2490" y="4044"/>
                        <a:pt x="3237" y="4377"/>
                        <a:pt x="3905" y="4377"/>
                      </a:cubicBezTo>
                      <a:cubicBezTo>
                        <a:pt x="5493" y="4377"/>
                        <a:pt x="6632" y="2489"/>
                        <a:pt x="6632" y="2489"/>
                      </a:cubicBezTo>
                      <a:cubicBezTo>
                        <a:pt x="6632" y="2489"/>
                        <a:pt x="7889" y="4314"/>
                        <a:pt x="9465" y="4314"/>
                      </a:cubicBezTo>
                      <a:cubicBezTo>
                        <a:pt x="10123" y="4314"/>
                        <a:pt x="10837" y="3997"/>
                        <a:pt x="11538" y="3096"/>
                      </a:cubicBezTo>
                      <a:cubicBezTo>
                        <a:pt x="13204" y="953"/>
                        <a:pt x="9942" y="0"/>
                        <a:pt x="9942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2101030" y="353628"/>
                  <a:ext cx="214756" cy="103193"/>
                </a:xfrm>
                <a:custGeom>
                  <a:rect b="b" l="l" r="r" t="t"/>
                  <a:pathLst>
                    <a:path extrusionOk="0" h="3221" w="6615">
                      <a:moveTo>
                        <a:pt x="3192" y="0"/>
                      </a:moveTo>
                      <a:cubicBezTo>
                        <a:pt x="2160" y="0"/>
                        <a:pt x="1134" y="240"/>
                        <a:pt x="501" y="944"/>
                      </a:cubicBezTo>
                      <a:cubicBezTo>
                        <a:pt x="1" y="1492"/>
                        <a:pt x="1727" y="3147"/>
                        <a:pt x="3561" y="3218"/>
                      </a:cubicBezTo>
                      <a:cubicBezTo>
                        <a:pt x="3595" y="3220"/>
                        <a:pt x="3629" y="3220"/>
                        <a:pt x="3663" y="3220"/>
                      </a:cubicBezTo>
                      <a:cubicBezTo>
                        <a:pt x="5448" y="3220"/>
                        <a:pt x="6538" y="1400"/>
                        <a:pt x="6585" y="944"/>
                      </a:cubicBezTo>
                      <a:cubicBezTo>
                        <a:pt x="6615" y="655"/>
                        <a:pt x="4897" y="0"/>
                        <a:pt x="3192" y="0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1860" name="Google Shape;1860;p11"/>
            <p:cNvGrpSpPr/>
            <p:nvPr/>
          </p:nvGrpSpPr>
          <p:grpSpPr>
            <a:xfrm>
              <a:off x="-346872" y="4246829"/>
              <a:ext cx="9744614" cy="1340571"/>
              <a:chOff x="-346872" y="4246829"/>
              <a:chExt cx="9744614" cy="1340571"/>
            </a:xfrm>
          </p:grpSpPr>
          <p:sp>
            <p:nvSpPr>
              <p:cNvPr id="1861" name="Google Shape;1861;p11"/>
              <p:cNvSpPr/>
              <p:nvPr/>
            </p:nvSpPr>
            <p:spPr>
              <a:xfrm>
                <a:off x="-346872" y="4498223"/>
                <a:ext cx="495401" cy="605476"/>
              </a:xfrm>
              <a:custGeom>
                <a:rect b="b" l="l" r="r" t="t"/>
                <a:pathLst>
                  <a:path extrusionOk="0" h="18526" w="15158">
                    <a:moveTo>
                      <a:pt x="6367" y="0"/>
                    </a:moveTo>
                    <a:cubicBezTo>
                      <a:pt x="5981" y="0"/>
                      <a:pt x="5589" y="42"/>
                      <a:pt x="5192" y="131"/>
                    </a:cubicBezTo>
                    <a:cubicBezTo>
                      <a:pt x="2870" y="666"/>
                      <a:pt x="1275" y="2845"/>
                      <a:pt x="703" y="5036"/>
                    </a:cubicBezTo>
                    <a:cubicBezTo>
                      <a:pt x="691" y="5096"/>
                      <a:pt x="679" y="5167"/>
                      <a:pt x="656" y="5227"/>
                    </a:cubicBezTo>
                    <a:cubicBezTo>
                      <a:pt x="465" y="5881"/>
                      <a:pt x="322" y="6536"/>
                      <a:pt x="251" y="7215"/>
                    </a:cubicBezTo>
                    <a:cubicBezTo>
                      <a:pt x="1" y="9298"/>
                      <a:pt x="72" y="11501"/>
                      <a:pt x="977" y="13430"/>
                    </a:cubicBezTo>
                    <a:cubicBezTo>
                      <a:pt x="1620" y="15668"/>
                      <a:pt x="3061" y="18014"/>
                      <a:pt x="5525" y="18419"/>
                    </a:cubicBezTo>
                    <a:cubicBezTo>
                      <a:pt x="5859" y="18478"/>
                      <a:pt x="6204" y="18502"/>
                      <a:pt x="6537" y="18502"/>
                    </a:cubicBezTo>
                    <a:cubicBezTo>
                      <a:pt x="6502" y="17478"/>
                      <a:pt x="6478" y="16442"/>
                      <a:pt x="6466" y="15418"/>
                    </a:cubicBezTo>
                    <a:cubicBezTo>
                      <a:pt x="5525" y="15311"/>
                      <a:pt x="4585" y="14752"/>
                      <a:pt x="3894" y="14168"/>
                    </a:cubicBezTo>
                    <a:cubicBezTo>
                      <a:pt x="3013" y="13418"/>
                      <a:pt x="2489" y="12382"/>
                      <a:pt x="2227" y="11275"/>
                    </a:cubicBezTo>
                    <a:cubicBezTo>
                      <a:pt x="2169" y="11071"/>
                      <a:pt x="2333" y="10934"/>
                      <a:pt x="2491" y="10934"/>
                    </a:cubicBezTo>
                    <a:cubicBezTo>
                      <a:pt x="2592" y="10934"/>
                      <a:pt x="2690" y="10990"/>
                      <a:pt x="2727" y="11120"/>
                    </a:cubicBezTo>
                    <a:cubicBezTo>
                      <a:pt x="3108" y="12025"/>
                      <a:pt x="3716" y="12811"/>
                      <a:pt x="4489" y="13418"/>
                    </a:cubicBezTo>
                    <a:lnTo>
                      <a:pt x="4537" y="13454"/>
                    </a:lnTo>
                    <a:cubicBezTo>
                      <a:pt x="4525" y="13418"/>
                      <a:pt x="4513" y="13370"/>
                      <a:pt x="4501" y="13335"/>
                    </a:cubicBezTo>
                    <a:cubicBezTo>
                      <a:pt x="4287" y="12632"/>
                      <a:pt x="4132" y="11834"/>
                      <a:pt x="4358" y="11120"/>
                    </a:cubicBezTo>
                    <a:cubicBezTo>
                      <a:pt x="4394" y="11001"/>
                      <a:pt x="4492" y="10942"/>
                      <a:pt x="4591" y="10942"/>
                    </a:cubicBezTo>
                    <a:cubicBezTo>
                      <a:pt x="4689" y="10942"/>
                      <a:pt x="4787" y="11001"/>
                      <a:pt x="4823" y="11120"/>
                    </a:cubicBezTo>
                    <a:cubicBezTo>
                      <a:pt x="4978" y="11751"/>
                      <a:pt x="5001" y="12394"/>
                      <a:pt x="5204" y="13013"/>
                    </a:cubicBezTo>
                    <a:cubicBezTo>
                      <a:pt x="5323" y="13394"/>
                      <a:pt x="5597" y="13763"/>
                      <a:pt x="5740" y="14144"/>
                    </a:cubicBezTo>
                    <a:cubicBezTo>
                      <a:pt x="5978" y="14240"/>
                      <a:pt x="6216" y="14323"/>
                      <a:pt x="6454" y="14406"/>
                    </a:cubicBezTo>
                    <a:cubicBezTo>
                      <a:pt x="6442" y="13168"/>
                      <a:pt x="6418" y="11930"/>
                      <a:pt x="6394" y="10680"/>
                    </a:cubicBezTo>
                    <a:cubicBezTo>
                      <a:pt x="5561" y="10406"/>
                      <a:pt x="4918" y="9596"/>
                      <a:pt x="4478" y="8870"/>
                    </a:cubicBezTo>
                    <a:cubicBezTo>
                      <a:pt x="3942" y="7989"/>
                      <a:pt x="3739" y="7084"/>
                      <a:pt x="3680" y="6048"/>
                    </a:cubicBezTo>
                    <a:cubicBezTo>
                      <a:pt x="3666" y="5853"/>
                      <a:pt x="3843" y="5742"/>
                      <a:pt x="4008" y="5742"/>
                    </a:cubicBezTo>
                    <a:cubicBezTo>
                      <a:pt x="4134" y="5742"/>
                      <a:pt x="4254" y="5808"/>
                      <a:pt x="4275" y="5953"/>
                    </a:cubicBezTo>
                    <a:cubicBezTo>
                      <a:pt x="4442" y="6822"/>
                      <a:pt x="4775" y="7655"/>
                      <a:pt x="5275" y="8382"/>
                    </a:cubicBezTo>
                    <a:cubicBezTo>
                      <a:pt x="5585" y="8846"/>
                      <a:pt x="5990" y="9215"/>
                      <a:pt x="6371" y="9608"/>
                    </a:cubicBezTo>
                    <a:lnTo>
                      <a:pt x="6371" y="9156"/>
                    </a:lnTo>
                    <a:cubicBezTo>
                      <a:pt x="6347" y="7286"/>
                      <a:pt x="6180" y="5286"/>
                      <a:pt x="6513" y="3441"/>
                    </a:cubicBezTo>
                    <a:cubicBezTo>
                      <a:pt x="6538" y="3307"/>
                      <a:pt x="6662" y="3238"/>
                      <a:pt x="6784" y="3238"/>
                    </a:cubicBezTo>
                    <a:cubicBezTo>
                      <a:pt x="6900" y="3238"/>
                      <a:pt x="7014" y="3301"/>
                      <a:pt x="7037" y="3429"/>
                    </a:cubicBezTo>
                    <a:cubicBezTo>
                      <a:pt x="7228" y="4536"/>
                      <a:pt x="7323" y="5655"/>
                      <a:pt x="7311" y="6774"/>
                    </a:cubicBezTo>
                    <a:cubicBezTo>
                      <a:pt x="7728" y="6441"/>
                      <a:pt x="8049" y="6000"/>
                      <a:pt x="8240" y="5500"/>
                    </a:cubicBezTo>
                    <a:cubicBezTo>
                      <a:pt x="8355" y="5218"/>
                      <a:pt x="8360" y="4414"/>
                      <a:pt x="8761" y="4414"/>
                    </a:cubicBezTo>
                    <a:cubicBezTo>
                      <a:pt x="8817" y="4414"/>
                      <a:pt x="8881" y="4430"/>
                      <a:pt x="8954" y="4465"/>
                    </a:cubicBezTo>
                    <a:cubicBezTo>
                      <a:pt x="9061" y="4524"/>
                      <a:pt x="9133" y="4643"/>
                      <a:pt x="9145" y="4774"/>
                    </a:cubicBezTo>
                    <a:cubicBezTo>
                      <a:pt x="9192" y="5917"/>
                      <a:pt x="8347" y="6977"/>
                      <a:pt x="7311" y="7405"/>
                    </a:cubicBezTo>
                    <a:cubicBezTo>
                      <a:pt x="7311" y="8036"/>
                      <a:pt x="7311" y="8656"/>
                      <a:pt x="7335" y="9275"/>
                    </a:cubicBezTo>
                    <a:cubicBezTo>
                      <a:pt x="7371" y="10418"/>
                      <a:pt x="7418" y="11573"/>
                      <a:pt x="7466" y="12727"/>
                    </a:cubicBezTo>
                    <a:cubicBezTo>
                      <a:pt x="7871" y="12608"/>
                      <a:pt x="8240" y="12418"/>
                      <a:pt x="8573" y="12156"/>
                    </a:cubicBezTo>
                    <a:cubicBezTo>
                      <a:pt x="8847" y="10703"/>
                      <a:pt x="8847" y="9251"/>
                      <a:pt x="8883" y="7786"/>
                    </a:cubicBezTo>
                    <a:cubicBezTo>
                      <a:pt x="8883" y="7627"/>
                      <a:pt x="9009" y="7538"/>
                      <a:pt x="9135" y="7538"/>
                    </a:cubicBezTo>
                    <a:cubicBezTo>
                      <a:pt x="9234" y="7538"/>
                      <a:pt x="9334" y="7594"/>
                      <a:pt x="9371" y="7715"/>
                    </a:cubicBezTo>
                    <a:cubicBezTo>
                      <a:pt x="9657" y="8763"/>
                      <a:pt x="9740" y="9858"/>
                      <a:pt x="9633" y="10953"/>
                    </a:cubicBezTo>
                    <a:cubicBezTo>
                      <a:pt x="9645" y="10930"/>
                      <a:pt x="9669" y="10906"/>
                      <a:pt x="9681" y="10882"/>
                    </a:cubicBezTo>
                    <a:cubicBezTo>
                      <a:pt x="9990" y="10358"/>
                      <a:pt x="10240" y="9810"/>
                      <a:pt x="10431" y="9239"/>
                    </a:cubicBezTo>
                    <a:cubicBezTo>
                      <a:pt x="10585" y="8775"/>
                      <a:pt x="10681" y="8227"/>
                      <a:pt x="11133" y="7965"/>
                    </a:cubicBezTo>
                    <a:cubicBezTo>
                      <a:pt x="11180" y="7935"/>
                      <a:pt x="11232" y="7921"/>
                      <a:pt x="11285" y="7921"/>
                    </a:cubicBezTo>
                    <a:cubicBezTo>
                      <a:pt x="11381" y="7921"/>
                      <a:pt x="11477" y="7968"/>
                      <a:pt x="11538" y="8060"/>
                    </a:cubicBezTo>
                    <a:cubicBezTo>
                      <a:pt x="11824" y="8691"/>
                      <a:pt x="11431" y="9406"/>
                      <a:pt x="11193" y="10001"/>
                    </a:cubicBezTo>
                    <a:cubicBezTo>
                      <a:pt x="10931" y="10656"/>
                      <a:pt x="10585" y="11275"/>
                      <a:pt x="10157" y="11834"/>
                    </a:cubicBezTo>
                    <a:cubicBezTo>
                      <a:pt x="9907" y="12120"/>
                      <a:pt x="9633" y="12382"/>
                      <a:pt x="9323" y="12608"/>
                    </a:cubicBezTo>
                    <a:cubicBezTo>
                      <a:pt x="9288" y="12644"/>
                      <a:pt x="9264" y="12656"/>
                      <a:pt x="9228" y="12680"/>
                    </a:cubicBezTo>
                    <a:cubicBezTo>
                      <a:pt x="8716" y="13049"/>
                      <a:pt x="8121" y="13287"/>
                      <a:pt x="7490" y="13382"/>
                    </a:cubicBezTo>
                    <a:cubicBezTo>
                      <a:pt x="7526" y="13942"/>
                      <a:pt x="7549" y="14490"/>
                      <a:pt x="7585" y="15049"/>
                    </a:cubicBezTo>
                    <a:cubicBezTo>
                      <a:pt x="7621" y="15466"/>
                      <a:pt x="7645" y="15895"/>
                      <a:pt x="7668" y="16311"/>
                    </a:cubicBezTo>
                    <a:cubicBezTo>
                      <a:pt x="8395" y="16264"/>
                      <a:pt x="8990" y="15883"/>
                      <a:pt x="9526" y="15371"/>
                    </a:cubicBezTo>
                    <a:cubicBezTo>
                      <a:pt x="9919" y="14978"/>
                      <a:pt x="10264" y="14275"/>
                      <a:pt x="10812" y="14109"/>
                    </a:cubicBezTo>
                    <a:cubicBezTo>
                      <a:pt x="10830" y="14104"/>
                      <a:pt x="10849" y="14102"/>
                      <a:pt x="10868" y="14102"/>
                    </a:cubicBezTo>
                    <a:cubicBezTo>
                      <a:pt x="10992" y="14102"/>
                      <a:pt x="11109" y="14200"/>
                      <a:pt x="11109" y="14335"/>
                    </a:cubicBezTo>
                    <a:cubicBezTo>
                      <a:pt x="11085" y="15037"/>
                      <a:pt x="10193" y="15752"/>
                      <a:pt x="9669" y="16156"/>
                    </a:cubicBezTo>
                    <a:cubicBezTo>
                      <a:pt x="9121" y="16633"/>
                      <a:pt x="8430" y="16907"/>
                      <a:pt x="7704" y="16954"/>
                    </a:cubicBezTo>
                    <a:cubicBezTo>
                      <a:pt x="7740" y="17478"/>
                      <a:pt x="7776" y="18002"/>
                      <a:pt x="7799" y="18526"/>
                    </a:cubicBezTo>
                    <a:cubicBezTo>
                      <a:pt x="9597" y="18478"/>
                      <a:pt x="11264" y="17442"/>
                      <a:pt x="12443" y="16037"/>
                    </a:cubicBezTo>
                    <a:cubicBezTo>
                      <a:pt x="13991" y="14156"/>
                      <a:pt x="15157" y="11763"/>
                      <a:pt x="15134" y="9275"/>
                    </a:cubicBezTo>
                    <a:cubicBezTo>
                      <a:pt x="15122" y="6655"/>
                      <a:pt x="13550" y="4393"/>
                      <a:pt x="11740" y="2607"/>
                    </a:cubicBezTo>
                    <a:cubicBezTo>
                      <a:pt x="10288" y="1165"/>
                      <a:pt x="8414" y="0"/>
                      <a:pt x="6367" y="0"/>
                    </a:cubicBezTo>
                    <a:close/>
                  </a:path>
                </a:pathLst>
              </a:custGeom>
              <a:solidFill>
                <a:srgbClr val="1C3A0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2" name="Google Shape;1862;p11"/>
              <p:cNvSpPr/>
              <p:nvPr/>
            </p:nvSpPr>
            <p:spPr>
              <a:xfrm>
                <a:off x="-276213" y="4604049"/>
                <a:ext cx="315778" cy="794479"/>
              </a:xfrm>
              <a:custGeom>
                <a:rect b="b" l="l" r="r" t="t"/>
                <a:pathLst>
                  <a:path extrusionOk="0" h="24309" w="9662">
                    <a:moveTo>
                      <a:pt x="4610" y="0"/>
                    </a:moveTo>
                    <a:cubicBezTo>
                      <a:pt x="4488" y="0"/>
                      <a:pt x="4364" y="69"/>
                      <a:pt x="4340" y="203"/>
                    </a:cubicBezTo>
                    <a:cubicBezTo>
                      <a:pt x="4006" y="2048"/>
                      <a:pt x="4173" y="4048"/>
                      <a:pt x="4197" y="5918"/>
                    </a:cubicBezTo>
                    <a:lnTo>
                      <a:pt x="4197" y="6370"/>
                    </a:lnTo>
                    <a:cubicBezTo>
                      <a:pt x="3816" y="5977"/>
                      <a:pt x="3399" y="5608"/>
                      <a:pt x="3089" y="5144"/>
                    </a:cubicBezTo>
                    <a:cubicBezTo>
                      <a:pt x="2601" y="4417"/>
                      <a:pt x="2268" y="3584"/>
                      <a:pt x="2113" y="2715"/>
                    </a:cubicBezTo>
                    <a:cubicBezTo>
                      <a:pt x="2087" y="2566"/>
                      <a:pt x="1966" y="2499"/>
                      <a:pt x="1838" y="2499"/>
                    </a:cubicBezTo>
                    <a:cubicBezTo>
                      <a:pt x="1671" y="2499"/>
                      <a:pt x="1492" y="2614"/>
                      <a:pt x="1506" y="2810"/>
                    </a:cubicBezTo>
                    <a:cubicBezTo>
                      <a:pt x="1577" y="3834"/>
                      <a:pt x="1768" y="4739"/>
                      <a:pt x="2304" y="5632"/>
                    </a:cubicBezTo>
                    <a:cubicBezTo>
                      <a:pt x="2744" y="6358"/>
                      <a:pt x="3399" y="7168"/>
                      <a:pt x="4221" y="7442"/>
                    </a:cubicBezTo>
                    <a:cubicBezTo>
                      <a:pt x="4244" y="8680"/>
                      <a:pt x="4268" y="9918"/>
                      <a:pt x="4292" y="11168"/>
                    </a:cubicBezTo>
                    <a:cubicBezTo>
                      <a:pt x="4042" y="11085"/>
                      <a:pt x="3804" y="10990"/>
                      <a:pt x="3578" y="10894"/>
                    </a:cubicBezTo>
                    <a:cubicBezTo>
                      <a:pt x="3423" y="10513"/>
                      <a:pt x="3161" y="10156"/>
                      <a:pt x="3042" y="9775"/>
                    </a:cubicBezTo>
                    <a:cubicBezTo>
                      <a:pt x="2827" y="9156"/>
                      <a:pt x="2816" y="8513"/>
                      <a:pt x="2649" y="7882"/>
                    </a:cubicBezTo>
                    <a:cubicBezTo>
                      <a:pt x="2619" y="7763"/>
                      <a:pt x="2521" y="7704"/>
                      <a:pt x="2421" y="7704"/>
                    </a:cubicBezTo>
                    <a:cubicBezTo>
                      <a:pt x="2321" y="7704"/>
                      <a:pt x="2220" y="7763"/>
                      <a:pt x="2185" y="7882"/>
                    </a:cubicBezTo>
                    <a:cubicBezTo>
                      <a:pt x="1970" y="8596"/>
                      <a:pt x="2125" y="9394"/>
                      <a:pt x="2339" y="10097"/>
                    </a:cubicBezTo>
                    <a:cubicBezTo>
                      <a:pt x="2351" y="10132"/>
                      <a:pt x="2363" y="10180"/>
                      <a:pt x="2375" y="10216"/>
                    </a:cubicBezTo>
                    <a:lnTo>
                      <a:pt x="2327" y="10168"/>
                    </a:lnTo>
                    <a:cubicBezTo>
                      <a:pt x="1542" y="9573"/>
                      <a:pt x="934" y="8787"/>
                      <a:pt x="565" y="7882"/>
                    </a:cubicBezTo>
                    <a:cubicBezTo>
                      <a:pt x="523" y="7750"/>
                      <a:pt x="418" y="7692"/>
                      <a:pt x="314" y="7692"/>
                    </a:cubicBezTo>
                    <a:cubicBezTo>
                      <a:pt x="157" y="7692"/>
                      <a:pt x="1" y="7824"/>
                      <a:pt x="65" y="8025"/>
                    </a:cubicBezTo>
                    <a:cubicBezTo>
                      <a:pt x="327" y="9156"/>
                      <a:pt x="839" y="10168"/>
                      <a:pt x="1732" y="10930"/>
                    </a:cubicBezTo>
                    <a:cubicBezTo>
                      <a:pt x="2411" y="11525"/>
                      <a:pt x="3363" y="12073"/>
                      <a:pt x="4292" y="12180"/>
                    </a:cubicBezTo>
                    <a:cubicBezTo>
                      <a:pt x="4304" y="13204"/>
                      <a:pt x="4340" y="14228"/>
                      <a:pt x="4375" y="15264"/>
                    </a:cubicBezTo>
                    <a:cubicBezTo>
                      <a:pt x="4399" y="16145"/>
                      <a:pt x="4435" y="17014"/>
                      <a:pt x="4471" y="17895"/>
                    </a:cubicBezTo>
                    <a:cubicBezTo>
                      <a:pt x="4506" y="18872"/>
                      <a:pt x="4554" y="19860"/>
                      <a:pt x="4602" y="20848"/>
                    </a:cubicBezTo>
                    <a:cubicBezTo>
                      <a:pt x="4649" y="21824"/>
                      <a:pt x="4613" y="22872"/>
                      <a:pt x="4840" y="23836"/>
                    </a:cubicBezTo>
                    <a:cubicBezTo>
                      <a:pt x="4920" y="24167"/>
                      <a:pt x="5154" y="24308"/>
                      <a:pt x="5402" y="24308"/>
                    </a:cubicBezTo>
                    <a:cubicBezTo>
                      <a:pt x="5745" y="24308"/>
                      <a:pt x="6115" y="24041"/>
                      <a:pt x="6149" y="23634"/>
                    </a:cubicBezTo>
                    <a:cubicBezTo>
                      <a:pt x="6245" y="22670"/>
                      <a:pt x="6066" y="21646"/>
                      <a:pt x="5995" y="20681"/>
                    </a:cubicBezTo>
                    <a:cubicBezTo>
                      <a:pt x="5923" y="19717"/>
                      <a:pt x="5852" y="18717"/>
                      <a:pt x="5792" y="17729"/>
                    </a:cubicBezTo>
                    <a:cubicBezTo>
                      <a:pt x="5733" y="16919"/>
                      <a:pt x="5685" y="16109"/>
                      <a:pt x="5637" y="15300"/>
                    </a:cubicBezTo>
                    <a:cubicBezTo>
                      <a:pt x="5614" y="14776"/>
                      <a:pt x="5578" y="14240"/>
                      <a:pt x="5542" y="13716"/>
                    </a:cubicBezTo>
                    <a:cubicBezTo>
                      <a:pt x="6268" y="13669"/>
                      <a:pt x="6959" y="13395"/>
                      <a:pt x="7519" y="12930"/>
                    </a:cubicBezTo>
                    <a:cubicBezTo>
                      <a:pt x="8031" y="12514"/>
                      <a:pt x="8935" y="11799"/>
                      <a:pt x="8947" y="11097"/>
                    </a:cubicBezTo>
                    <a:cubicBezTo>
                      <a:pt x="8947" y="10967"/>
                      <a:pt x="8839" y="10871"/>
                      <a:pt x="8720" y="10871"/>
                    </a:cubicBezTo>
                    <a:cubicBezTo>
                      <a:pt x="8697" y="10871"/>
                      <a:pt x="8673" y="10875"/>
                      <a:pt x="8650" y="10882"/>
                    </a:cubicBezTo>
                    <a:cubicBezTo>
                      <a:pt x="8102" y="11037"/>
                      <a:pt x="7757" y="11740"/>
                      <a:pt x="7364" y="12133"/>
                    </a:cubicBezTo>
                    <a:cubicBezTo>
                      <a:pt x="6840" y="12645"/>
                      <a:pt x="6233" y="13026"/>
                      <a:pt x="5506" y="13085"/>
                    </a:cubicBezTo>
                    <a:cubicBezTo>
                      <a:pt x="5483" y="12657"/>
                      <a:pt x="5459" y="12240"/>
                      <a:pt x="5435" y="11811"/>
                    </a:cubicBezTo>
                    <a:cubicBezTo>
                      <a:pt x="5387" y="11263"/>
                      <a:pt x="5364" y="10704"/>
                      <a:pt x="5340" y="10144"/>
                    </a:cubicBezTo>
                    <a:cubicBezTo>
                      <a:pt x="5959" y="10049"/>
                      <a:pt x="6554" y="9811"/>
                      <a:pt x="7066" y="9442"/>
                    </a:cubicBezTo>
                    <a:cubicBezTo>
                      <a:pt x="7102" y="9430"/>
                      <a:pt x="7138" y="9406"/>
                      <a:pt x="7161" y="9382"/>
                    </a:cubicBezTo>
                    <a:cubicBezTo>
                      <a:pt x="7471" y="9156"/>
                      <a:pt x="7745" y="8894"/>
                      <a:pt x="7995" y="8596"/>
                    </a:cubicBezTo>
                    <a:cubicBezTo>
                      <a:pt x="8423" y="8037"/>
                      <a:pt x="8769" y="7418"/>
                      <a:pt x="9031" y="6763"/>
                    </a:cubicBezTo>
                    <a:cubicBezTo>
                      <a:pt x="9269" y="6168"/>
                      <a:pt x="9662" y="5453"/>
                      <a:pt x="9376" y="4834"/>
                    </a:cubicBezTo>
                    <a:cubicBezTo>
                      <a:pt x="9315" y="4742"/>
                      <a:pt x="9219" y="4695"/>
                      <a:pt x="9123" y="4695"/>
                    </a:cubicBezTo>
                    <a:cubicBezTo>
                      <a:pt x="9070" y="4695"/>
                      <a:pt x="9018" y="4709"/>
                      <a:pt x="8971" y="4739"/>
                    </a:cubicBezTo>
                    <a:cubicBezTo>
                      <a:pt x="8519" y="5001"/>
                      <a:pt x="8423" y="5549"/>
                      <a:pt x="8269" y="6013"/>
                    </a:cubicBezTo>
                    <a:cubicBezTo>
                      <a:pt x="8078" y="6584"/>
                      <a:pt x="7828" y="7132"/>
                      <a:pt x="7519" y="7644"/>
                    </a:cubicBezTo>
                    <a:cubicBezTo>
                      <a:pt x="7507" y="7668"/>
                      <a:pt x="7483" y="7704"/>
                      <a:pt x="7471" y="7727"/>
                    </a:cubicBezTo>
                    <a:cubicBezTo>
                      <a:pt x="7578" y="6632"/>
                      <a:pt x="7495" y="5537"/>
                      <a:pt x="7221" y="4489"/>
                    </a:cubicBezTo>
                    <a:cubicBezTo>
                      <a:pt x="7179" y="4368"/>
                      <a:pt x="7076" y="4312"/>
                      <a:pt x="6975" y="4312"/>
                    </a:cubicBezTo>
                    <a:cubicBezTo>
                      <a:pt x="6847" y="4312"/>
                      <a:pt x="6721" y="4401"/>
                      <a:pt x="6721" y="4560"/>
                    </a:cubicBezTo>
                    <a:cubicBezTo>
                      <a:pt x="6685" y="6025"/>
                      <a:pt x="6685" y="7489"/>
                      <a:pt x="6411" y="8930"/>
                    </a:cubicBezTo>
                    <a:cubicBezTo>
                      <a:pt x="6078" y="9192"/>
                      <a:pt x="5709" y="9382"/>
                      <a:pt x="5304" y="9501"/>
                    </a:cubicBezTo>
                    <a:cubicBezTo>
                      <a:pt x="5256" y="8346"/>
                      <a:pt x="5221" y="7203"/>
                      <a:pt x="5185" y="6049"/>
                    </a:cubicBezTo>
                    <a:cubicBezTo>
                      <a:pt x="5161" y="5441"/>
                      <a:pt x="5161" y="4810"/>
                      <a:pt x="5161" y="4179"/>
                    </a:cubicBezTo>
                    <a:cubicBezTo>
                      <a:pt x="6185" y="3751"/>
                      <a:pt x="7042" y="2691"/>
                      <a:pt x="6983" y="1548"/>
                    </a:cubicBezTo>
                    <a:cubicBezTo>
                      <a:pt x="6983" y="1417"/>
                      <a:pt x="6911" y="1298"/>
                      <a:pt x="6792" y="1238"/>
                    </a:cubicBezTo>
                    <a:cubicBezTo>
                      <a:pt x="6719" y="1203"/>
                      <a:pt x="6656" y="1188"/>
                      <a:pt x="6599" y="1188"/>
                    </a:cubicBezTo>
                    <a:cubicBezTo>
                      <a:pt x="6198" y="1188"/>
                      <a:pt x="6194" y="1994"/>
                      <a:pt x="6090" y="2286"/>
                    </a:cubicBezTo>
                    <a:cubicBezTo>
                      <a:pt x="5887" y="2774"/>
                      <a:pt x="5566" y="3203"/>
                      <a:pt x="5149" y="3536"/>
                    </a:cubicBezTo>
                    <a:cubicBezTo>
                      <a:pt x="5149" y="2417"/>
                      <a:pt x="5066" y="1298"/>
                      <a:pt x="4863" y="191"/>
                    </a:cubicBezTo>
                    <a:cubicBezTo>
                      <a:pt x="4840" y="63"/>
                      <a:pt x="4726" y="0"/>
                      <a:pt x="4610" y="0"/>
                    </a:cubicBezTo>
                    <a:close/>
                  </a:path>
                </a:pathLst>
              </a:custGeom>
              <a:solidFill>
                <a:srgbClr val="BA5135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3" name="Google Shape;1863;p11"/>
              <p:cNvSpPr/>
              <p:nvPr/>
            </p:nvSpPr>
            <p:spPr>
              <a:xfrm>
                <a:off x="1873086" y="4644608"/>
                <a:ext cx="112885" cy="99551"/>
              </a:xfrm>
              <a:custGeom>
                <a:rect b="b" l="l" r="r" t="t"/>
                <a:pathLst>
                  <a:path extrusionOk="0" h="3046" w="3454">
                    <a:moveTo>
                      <a:pt x="1815" y="1"/>
                    </a:moveTo>
                    <a:cubicBezTo>
                      <a:pt x="1678" y="1"/>
                      <a:pt x="1530" y="37"/>
                      <a:pt x="1370" y="117"/>
                    </a:cubicBezTo>
                    <a:cubicBezTo>
                      <a:pt x="834" y="390"/>
                      <a:pt x="513" y="1045"/>
                      <a:pt x="299" y="1581"/>
                    </a:cubicBezTo>
                    <a:cubicBezTo>
                      <a:pt x="120" y="2033"/>
                      <a:pt x="25" y="2510"/>
                      <a:pt x="1" y="2998"/>
                    </a:cubicBezTo>
                    <a:cubicBezTo>
                      <a:pt x="299" y="2688"/>
                      <a:pt x="811" y="2545"/>
                      <a:pt x="1180" y="2498"/>
                    </a:cubicBezTo>
                    <a:cubicBezTo>
                      <a:pt x="1339" y="2476"/>
                      <a:pt x="1500" y="2466"/>
                      <a:pt x="1661" y="2466"/>
                    </a:cubicBezTo>
                    <a:cubicBezTo>
                      <a:pt x="2219" y="2466"/>
                      <a:pt x="2776" y="2593"/>
                      <a:pt x="3275" y="2843"/>
                    </a:cubicBezTo>
                    <a:cubicBezTo>
                      <a:pt x="3335" y="2867"/>
                      <a:pt x="3382" y="2926"/>
                      <a:pt x="3406" y="2986"/>
                    </a:cubicBezTo>
                    <a:cubicBezTo>
                      <a:pt x="3430" y="3010"/>
                      <a:pt x="3442" y="3022"/>
                      <a:pt x="3454" y="3045"/>
                    </a:cubicBezTo>
                    <a:cubicBezTo>
                      <a:pt x="3430" y="2486"/>
                      <a:pt x="3299" y="1938"/>
                      <a:pt x="3073" y="1426"/>
                    </a:cubicBezTo>
                    <a:cubicBezTo>
                      <a:pt x="2811" y="690"/>
                      <a:pt x="2415" y="1"/>
                      <a:pt x="1815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" name="Google Shape;1864;p11"/>
              <p:cNvSpPr/>
              <p:nvPr/>
            </p:nvSpPr>
            <p:spPr>
              <a:xfrm>
                <a:off x="1864524" y="4724778"/>
                <a:ext cx="125337" cy="61410"/>
              </a:xfrm>
              <a:custGeom>
                <a:rect b="b" l="l" r="r" t="t"/>
                <a:pathLst>
                  <a:path extrusionOk="0" h="1879" w="3835">
                    <a:moveTo>
                      <a:pt x="1923" y="1"/>
                    </a:moveTo>
                    <a:cubicBezTo>
                      <a:pt x="1762" y="1"/>
                      <a:pt x="1601" y="12"/>
                      <a:pt x="1442" y="33"/>
                    </a:cubicBezTo>
                    <a:cubicBezTo>
                      <a:pt x="1073" y="80"/>
                      <a:pt x="549" y="235"/>
                      <a:pt x="251" y="533"/>
                    </a:cubicBezTo>
                    <a:cubicBezTo>
                      <a:pt x="96" y="676"/>
                      <a:pt x="1" y="878"/>
                      <a:pt x="1" y="1093"/>
                    </a:cubicBezTo>
                    <a:cubicBezTo>
                      <a:pt x="1" y="1819"/>
                      <a:pt x="1025" y="1878"/>
                      <a:pt x="1549" y="1878"/>
                    </a:cubicBezTo>
                    <a:lnTo>
                      <a:pt x="1596" y="1878"/>
                    </a:lnTo>
                    <a:cubicBezTo>
                      <a:pt x="1596" y="1450"/>
                      <a:pt x="1644" y="1009"/>
                      <a:pt x="1727" y="592"/>
                    </a:cubicBezTo>
                    <a:cubicBezTo>
                      <a:pt x="1762" y="447"/>
                      <a:pt x="1883" y="378"/>
                      <a:pt x="2005" y="378"/>
                    </a:cubicBezTo>
                    <a:cubicBezTo>
                      <a:pt x="2133" y="378"/>
                      <a:pt x="2262" y="453"/>
                      <a:pt x="2299" y="592"/>
                    </a:cubicBezTo>
                    <a:cubicBezTo>
                      <a:pt x="2406" y="985"/>
                      <a:pt x="2477" y="1378"/>
                      <a:pt x="2513" y="1783"/>
                    </a:cubicBezTo>
                    <a:cubicBezTo>
                      <a:pt x="3013" y="1688"/>
                      <a:pt x="3490" y="1485"/>
                      <a:pt x="3740" y="1104"/>
                    </a:cubicBezTo>
                    <a:cubicBezTo>
                      <a:pt x="3835" y="950"/>
                      <a:pt x="3835" y="747"/>
                      <a:pt x="3716" y="592"/>
                    </a:cubicBezTo>
                    <a:cubicBezTo>
                      <a:pt x="3704" y="569"/>
                      <a:pt x="3692" y="545"/>
                      <a:pt x="3668" y="533"/>
                    </a:cubicBezTo>
                    <a:cubicBezTo>
                      <a:pt x="3644" y="461"/>
                      <a:pt x="3597" y="414"/>
                      <a:pt x="3537" y="378"/>
                    </a:cubicBezTo>
                    <a:cubicBezTo>
                      <a:pt x="3038" y="129"/>
                      <a:pt x="2481" y="1"/>
                      <a:pt x="1923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5" name="Google Shape;1865;p11"/>
              <p:cNvSpPr/>
              <p:nvPr/>
            </p:nvSpPr>
            <p:spPr>
              <a:xfrm>
                <a:off x="1914332" y="4737394"/>
                <a:ext cx="42847" cy="127070"/>
              </a:xfrm>
              <a:custGeom>
                <a:rect b="b" l="l" r="r" t="t"/>
                <a:pathLst>
                  <a:path extrusionOk="0" h="3888" w="1311">
                    <a:moveTo>
                      <a:pt x="481" y="1"/>
                    </a:moveTo>
                    <a:cubicBezTo>
                      <a:pt x="359" y="1"/>
                      <a:pt x="238" y="67"/>
                      <a:pt x="203" y="206"/>
                    </a:cubicBezTo>
                    <a:cubicBezTo>
                      <a:pt x="120" y="635"/>
                      <a:pt x="72" y="1064"/>
                      <a:pt x="72" y="1504"/>
                    </a:cubicBezTo>
                    <a:cubicBezTo>
                      <a:pt x="72" y="1707"/>
                      <a:pt x="72" y="1909"/>
                      <a:pt x="72" y="2111"/>
                    </a:cubicBezTo>
                    <a:cubicBezTo>
                      <a:pt x="96" y="2647"/>
                      <a:pt x="1" y="3397"/>
                      <a:pt x="430" y="3790"/>
                    </a:cubicBezTo>
                    <a:cubicBezTo>
                      <a:pt x="495" y="3856"/>
                      <a:pt x="582" y="3887"/>
                      <a:pt x="669" y="3887"/>
                    </a:cubicBezTo>
                    <a:cubicBezTo>
                      <a:pt x="788" y="3887"/>
                      <a:pt x="909" y="3829"/>
                      <a:pt x="977" y="3719"/>
                    </a:cubicBezTo>
                    <a:cubicBezTo>
                      <a:pt x="1311" y="3278"/>
                      <a:pt x="1096" y="2528"/>
                      <a:pt x="1049" y="2016"/>
                    </a:cubicBezTo>
                    <a:cubicBezTo>
                      <a:pt x="1037" y="1814"/>
                      <a:pt x="1013" y="1611"/>
                      <a:pt x="989" y="1409"/>
                    </a:cubicBezTo>
                    <a:cubicBezTo>
                      <a:pt x="953" y="1004"/>
                      <a:pt x="882" y="599"/>
                      <a:pt x="775" y="206"/>
                    </a:cubicBezTo>
                    <a:cubicBezTo>
                      <a:pt x="738" y="73"/>
                      <a:pt x="609" y="1"/>
                      <a:pt x="481" y="1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6" name="Google Shape;1866;p11"/>
              <p:cNvSpPr/>
              <p:nvPr/>
            </p:nvSpPr>
            <p:spPr>
              <a:xfrm>
                <a:off x="1007294" y="4743342"/>
                <a:ext cx="49056" cy="48664"/>
              </a:xfrm>
              <a:custGeom>
                <a:rect b="b" l="l" r="r" t="t"/>
                <a:pathLst>
                  <a:path extrusionOk="0" h="1489" w="1501">
                    <a:moveTo>
                      <a:pt x="822" y="1"/>
                    </a:moveTo>
                    <a:lnTo>
                      <a:pt x="643" y="24"/>
                    </a:lnTo>
                    <a:cubicBezTo>
                      <a:pt x="536" y="60"/>
                      <a:pt x="429" y="120"/>
                      <a:pt x="346" y="203"/>
                    </a:cubicBezTo>
                    <a:lnTo>
                      <a:pt x="203" y="322"/>
                    </a:lnTo>
                    <a:cubicBezTo>
                      <a:pt x="72" y="453"/>
                      <a:pt x="1" y="620"/>
                      <a:pt x="1" y="798"/>
                    </a:cubicBezTo>
                    <a:cubicBezTo>
                      <a:pt x="1" y="894"/>
                      <a:pt x="12" y="989"/>
                      <a:pt x="60" y="1060"/>
                    </a:cubicBezTo>
                    <a:cubicBezTo>
                      <a:pt x="84" y="1144"/>
                      <a:pt x="131" y="1227"/>
                      <a:pt x="203" y="1287"/>
                    </a:cubicBezTo>
                    <a:lnTo>
                      <a:pt x="334" y="1394"/>
                    </a:lnTo>
                    <a:cubicBezTo>
                      <a:pt x="441" y="1453"/>
                      <a:pt x="560" y="1489"/>
                      <a:pt x="679" y="1489"/>
                    </a:cubicBezTo>
                    <a:lnTo>
                      <a:pt x="858" y="1465"/>
                    </a:lnTo>
                    <a:cubicBezTo>
                      <a:pt x="977" y="1429"/>
                      <a:pt x="1072" y="1370"/>
                      <a:pt x="1155" y="1287"/>
                    </a:cubicBezTo>
                    <a:lnTo>
                      <a:pt x="1167" y="1287"/>
                    </a:lnTo>
                    <a:cubicBezTo>
                      <a:pt x="1203" y="1239"/>
                      <a:pt x="1251" y="1191"/>
                      <a:pt x="1286" y="1132"/>
                    </a:cubicBezTo>
                    <a:cubicBezTo>
                      <a:pt x="1358" y="1072"/>
                      <a:pt x="1405" y="1001"/>
                      <a:pt x="1429" y="917"/>
                    </a:cubicBezTo>
                    <a:cubicBezTo>
                      <a:pt x="1501" y="763"/>
                      <a:pt x="1501" y="572"/>
                      <a:pt x="1429" y="417"/>
                    </a:cubicBezTo>
                    <a:cubicBezTo>
                      <a:pt x="1405" y="334"/>
                      <a:pt x="1358" y="251"/>
                      <a:pt x="1286" y="203"/>
                    </a:cubicBezTo>
                    <a:lnTo>
                      <a:pt x="1155" y="96"/>
                    </a:lnTo>
                    <a:cubicBezTo>
                      <a:pt x="1048" y="36"/>
                      <a:pt x="941" y="1"/>
                      <a:pt x="822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" name="Google Shape;1867;p11"/>
              <p:cNvSpPr/>
              <p:nvPr/>
            </p:nvSpPr>
            <p:spPr>
              <a:xfrm>
                <a:off x="390935" y="5073729"/>
                <a:ext cx="521057" cy="231752"/>
              </a:xfrm>
              <a:custGeom>
                <a:rect b="b" l="l" r="r" t="t"/>
                <a:pathLst>
                  <a:path extrusionOk="0" h="7091" w="15943">
                    <a:moveTo>
                      <a:pt x="7609" y="0"/>
                    </a:moveTo>
                    <a:cubicBezTo>
                      <a:pt x="7534" y="0"/>
                      <a:pt x="7458" y="4"/>
                      <a:pt x="7382" y="12"/>
                    </a:cubicBezTo>
                    <a:cubicBezTo>
                      <a:pt x="6596" y="83"/>
                      <a:pt x="6025" y="560"/>
                      <a:pt x="5667" y="1191"/>
                    </a:cubicBezTo>
                    <a:cubicBezTo>
                      <a:pt x="5286" y="1595"/>
                      <a:pt x="5060" y="2107"/>
                      <a:pt x="5024" y="2667"/>
                    </a:cubicBezTo>
                    <a:cubicBezTo>
                      <a:pt x="5013" y="2715"/>
                      <a:pt x="5001" y="2762"/>
                      <a:pt x="5001" y="2810"/>
                    </a:cubicBezTo>
                    <a:cubicBezTo>
                      <a:pt x="4729" y="2708"/>
                      <a:pt x="4427" y="2652"/>
                      <a:pt x="4133" y="2652"/>
                    </a:cubicBezTo>
                    <a:cubicBezTo>
                      <a:pt x="3809" y="2652"/>
                      <a:pt x="3494" y="2720"/>
                      <a:pt x="3239" y="2869"/>
                    </a:cubicBezTo>
                    <a:cubicBezTo>
                      <a:pt x="2762" y="3167"/>
                      <a:pt x="2453" y="3667"/>
                      <a:pt x="2405" y="4227"/>
                    </a:cubicBezTo>
                    <a:cubicBezTo>
                      <a:pt x="2381" y="4274"/>
                      <a:pt x="2369" y="4334"/>
                      <a:pt x="2357" y="4393"/>
                    </a:cubicBezTo>
                    <a:cubicBezTo>
                      <a:pt x="2238" y="4376"/>
                      <a:pt x="2122" y="4367"/>
                      <a:pt x="2008" y="4367"/>
                    </a:cubicBezTo>
                    <a:cubicBezTo>
                      <a:pt x="1893" y="4367"/>
                      <a:pt x="1780" y="4376"/>
                      <a:pt x="1667" y="4393"/>
                    </a:cubicBezTo>
                    <a:cubicBezTo>
                      <a:pt x="1560" y="4405"/>
                      <a:pt x="1464" y="4429"/>
                      <a:pt x="1369" y="4453"/>
                    </a:cubicBezTo>
                    <a:cubicBezTo>
                      <a:pt x="607" y="4655"/>
                      <a:pt x="0" y="5405"/>
                      <a:pt x="417" y="6191"/>
                    </a:cubicBezTo>
                    <a:cubicBezTo>
                      <a:pt x="641" y="6617"/>
                      <a:pt x="1076" y="6885"/>
                      <a:pt x="1554" y="6885"/>
                    </a:cubicBezTo>
                    <a:cubicBezTo>
                      <a:pt x="1583" y="6885"/>
                      <a:pt x="1613" y="6884"/>
                      <a:pt x="1643" y="6882"/>
                    </a:cubicBezTo>
                    <a:cubicBezTo>
                      <a:pt x="2180" y="7061"/>
                      <a:pt x="2782" y="7090"/>
                      <a:pt x="3371" y="7090"/>
                    </a:cubicBezTo>
                    <a:cubicBezTo>
                      <a:pt x="3661" y="7090"/>
                      <a:pt x="3947" y="7083"/>
                      <a:pt x="4221" y="7083"/>
                    </a:cubicBezTo>
                    <a:cubicBezTo>
                      <a:pt x="4279" y="7083"/>
                      <a:pt x="4337" y="7083"/>
                      <a:pt x="4393" y="7084"/>
                    </a:cubicBezTo>
                    <a:cubicBezTo>
                      <a:pt x="4690" y="7087"/>
                      <a:pt x="4986" y="7089"/>
                      <a:pt x="5281" y="7089"/>
                    </a:cubicBezTo>
                    <a:cubicBezTo>
                      <a:pt x="6088" y="7089"/>
                      <a:pt x="6890" y="7078"/>
                      <a:pt x="7691" y="7060"/>
                    </a:cubicBezTo>
                    <a:cubicBezTo>
                      <a:pt x="9763" y="7001"/>
                      <a:pt x="11835" y="6929"/>
                      <a:pt x="13895" y="6810"/>
                    </a:cubicBezTo>
                    <a:cubicBezTo>
                      <a:pt x="14023" y="6848"/>
                      <a:pt x="14154" y="6866"/>
                      <a:pt x="14284" y="6866"/>
                    </a:cubicBezTo>
                    <a:cubicBezTo>
                      <a:pt x="14444" y="6866"/>
                      <a:pt x="14601" y="6839"/>
                      <a:pt x="14752" y="6787"/>
                    </a:cubicBezTo>
                    <a:cubicBezTo>
                      <a:pt x="15192" y="6632"/>
                      <a:pt x="15550" y="6310"/>
                      <a:pt x="15764" y="5894"/>
                    </a:cubicBezTo>
                    <a:cubicBezTo>
                      <a:pt x="15942" y="5572"/>
                      <a:pt x="15942" y="5179"/>
                      <a:pt x="15788" y="4846"/>
                    </a:cubicBezTo>
                    <a:cubicBezTo>
                      <a:pt x="15633" y="4608"/>
                      <a:pt x="15395" y="4417"/>
                      <a:pt x="15121" y="4334"/>
                    </a:cubicBezTo>
                    <a:cubicBezTo>
                      <a:pt x="14881" y="4233"/>
                      <a:pt x="14621" y="4183"/>
                      <a:pt x="14360" y="4183"/>
                    </a:cubicBezTo>
                    <a:cubicBezTo>
                      <a:pt x="14220" y="4183"/>
                      <a:pt x="14080" y="4198"/>
                      <a:pt x="13942" y="4227"/>
                    </a:cubicBezTo>
                    <a:cubicBezTo>
                      <a:pt x="13771" y="3197"/>
                      <a:pt x="12873" y="2495"/>
                      <a:pt x="11899" y="2495"/>
                    </a:cubicBezTo>
                    <a:cubicBezTo>
                      <a:pt x="11657" y="2495"/>
                      <a:pt x="11410" y="2539"/>
                      <a:pt x="11168" y="2631"/>
                    </a:cubicBezTo>
                    <a:cubicBezTo>
                      <a:pt x="11025" y="2679"/>
                      <a:pt x="10882" y="2750"/>
                      <a:pt x="10763" y="2822"/>
                    </a:cubicBezTo>
                    <a:cubicBezTo>
                      <a:pt x="10751" y="2786"/>
                      <a:pt x="10728" y="2750"/>
                      <a:pt x="10716" y="2703"/>
                    </a:cubicBezTo>
                    <a:cubicBezTo>
                      <a:pt x="10573" y="2405"/>
                      <a:pt x="10382" y="2131"/>
                      <a:pt x="10156" y="1893"/>
                    </a:cubicBezTo>
                    <a:cubicBezTo>
                      <a:pt x="10085" y="1726"/>
                      <a:pt x="10001" y="1572"/>
                      <a:pt x="9918" y="1429"/>
                    </a:cubicBezTo>
                    <a:cubicBezTo>
                      <a:pt x="9410" y="622"/>
                      <a:pt x="8574" y="0"/>
                      <a:pt x="7609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8" name="Google Shape;1868;p11"/>
              <p:cNvSpPr/>
              <p:nvPr/>
            </p:nvSpPr>
            <p:spPr>
              <a:xfrm>
                <a:off x="211149" y="5053074"/>
                <a:ext cx="50625" cy="48697"/>
              </a:xfrm>
              <a:custGeom>
                <a:rect b="b" l="l" r="r" t="t"/>
                <a:pathLst>
                  <a:path extrusionOk="0" h="1490" w="1549">
                    <a:moveTo>
                      <a:pt x="822" y="1"/>
                    </a:moveTo>
                    <a:lnTo>
                      <a:pt x="655" y="25"/>
                    </a:lnTo>
                    <a:cubicBezTo>
                      <a:pt x="536" y="61"/>
                      <a:pt x="429" y="120"/>
                      <a:pt x="358" y="203"/>
                    </a:cubicBezTo>
                    <a:lnTo>
                      <a:pt x="203" y="322"/>
                    </a:lnTo>
                    <a:cubicBezTo>
                      <a:pt x="143" y="382"/>
                      <a:pt x="96" y="453"/>
                      <a:pt x="60" y="537"/>
                    </a:cubicBezTo>
                    <a:cubicBezTo>
                      <a:pt x="24" y="620"/>
                      <a:pt x="0" y="715"/>
                      <a:pt x="0" y="799"/>
                    </a:cubicBezTo>
                    <a:cubicBezTo>
                      <a:pt x="0" y="894"/>
                      <a:pt x="24" y="989"/>
                      <a:pt x="60" y="1061"/>
                    </a:cubicBezTo>
                    <a:cubicBezTo>
                      <a:pt x="96" y="1144"/>
                      <a:pt x="143" y="1227"/>
                      <a:pt x="203" y="1287"/>
                    </a:cubicBezTo>
                    <a:lnTo>
                      <a:pt x="346" y="1394"/>
                    </a:lnTo>
                    <a:cubicBezTo>
                      <a:pt x="441" y="1454"/>
                      <a:pt x="560" y="1489"/>
                      <a:pt x="691" y="1489"/>
                    </a:cubicBezTo>
                    <a:lnTo>
                      <a:pt x="869" y="1465"/>
                    </a:lnTo>
                    <a:cubicBezTo>
                      <a:pt x="977" y="1430"/>
                      <a:pt x="1084" y="1370"/>
                      <a:pt x="1167" y="1287"/>
                    </a:cubicBezTo>
                    <a:lnTo>
                      <a:pt x="1298" y="1132"/>
                    </a:lnTo>
                    <a:cubicBezTo>
                      <a:pt x="1489" y="942"/>
                      <a:pt x="1548" y="656"/>
                      <a:pt x="1429" y="418"/>
                    </a:cubicBezTo>
                    <a:cubicBezTo>
                      <a:pt x="1405" y="334"/>
                      <a:pt x="1358" y="251"/>
                      <a:pt x="1298" y="203"/>
                    </a:cubicBezTo>
                    <a:lnTo>
                      <a:pt x="1167" y="96"/>
                    </a:lnTo>
                    <a:cubicBezTo>
                      <a:pt x="1060" y="37"/>
                      <a:pt x="941" y="1"/>
                      <a:pt x="822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9" name="Google Shape;1869;p11"/>
              <p:cNvSpPr/>
              <p:nvPr/>
            </p:nvSpPr>
            <p:spPr>
              <a:xfrm>
                <a:off x="1770365" y="4325137"/>
                <a:ext cx="521090" cy="231654"/>
              </a:xfrm>
              <a:custGeom>
                <a:rect b="b" l="l" r="r" t="t"/>
                <a:pathLst>
                  <a:path extrusionOk="0" h="7088" w="15944">
                    <a:moveTo>
                      <a:pt x="7590" y="0"/>
                    </a:moveTo>
                    <a:cubicBezTo>
                      <a:pt x="7521" y="0"/>
                      <a:pt x="7452" y="3"/>
                      <a:pt x="7383" y="9"/>
                    </a:cubicBezTo>
                    <a:cubicBezTo>
                      <a:pt x="6597" y="93"/>
                      <a:pt x="6025" y="557"/>
                      <a:pt x="5668" y="1188"/>
                    </a:cubicBezTo>
                    <a:cubicBezTo>
                      <a:pt x="5287" y="1593"/>
                      <a:pt x="5061" y="2117"/>
                      <a:pt x="5025" y="2664"/>
                    </a:cubicBezTo>
                    <a:cubicBezTo>
                      <a:pt x="5013" y="2724"/>
                      <a:pt x="5001" y="2772"/>
                      <a:pt x="5001" y="2819"/>
                    </a:cubicBezTo>
                    <a:cubicBezTo>
                      <a:pt x="4729" y="2711"/>
                      <a:pt x="4426" y="2652"/>
                      <a:pt x="4131" y="2652"/>
                    </a:cubicBezTo>
                    <a:cubicBezTo>
                      <a:pt x="3808" y="2652"/>
                      <a:pt x="3494" y="2723"/>
                      <a:pt x="3239" y="2879"/>
                    </a:cubicBezTo>
                    <a:cubicBezTo>
                      <a:pt x="2763" y="3176"/>
                      <a:pt x="2453" y="3676"/>
                      <a:pt x="2406" y="4236"/>
                    </a:cubicBezTo>
                    <a:cubicBezTo>
                      <a:pt x="2382" y="4284"/>
                      <a:pt x="2370" y="4343"/>
                      <a:pt x="2358" y="4391"/>
                    </a:cubicBezTo>
                    <a:cubicBezTo>
                      <a:pt x="2239" y="4373"/>
                      <a:pt x="2123" y="4364"/>
                      <a:pt x="2008" y="4364"/>
                    </a:cubicBezTo>
                    <a:cubicBezTo>
                      <a:pt x="1894" y="4364"/>
                      <a:pt x="1781" y="4373"/>
                      <a:pt x="1668" y="4391"/>
                    </a:cubicBezTo>
                    <a:cubicBezTo>
                      <a:pt x="1560" y="4403"/>
                      <a:pt x="1465" y="4427"/>
                      <a:pt x="1370" y="4450"/>
                    </a:cubicBezTo>
                    <a:cubicBezTo>
                      <a:pt x="608" y="4653"/>
                      <a:pt x="1" y="5403"/>
                      <a:pt x="417" y="6189"/>
                    </a:cubicBezTo>
                    <a:cubicBezTo>
                      <a:pt x="642" y="6615"/>
                      <a:pt x="1077" y="6882"/>
                      <a:pt x="1554" y="6882"/>
                    </a:cubicBezTo>
                    <a:cubicBezTo>
                      <a:pt x="1584" y="6882"/>
                      <a:pt x="1614" y="6881"/>
                      <a:pt x="1644" y="6879"/>
                    </a:cubicBezTo>
                    <a:cubicBezTo>
                      <a:pt x="2181" y="7058"/>
                      <a:pt x="2783" y="7088"/>
                      <a:pt x="3371" y="7088"/>
                    </a:cubicBezTo>
                    <a:cubicBezTo>
                      <a:pt x="3661" y="7088"/>
                      <a:pt x="3948" y="7081"/>
                      <a:pt x="4222" y="7081"/>
                    </a:cubicBezTo>
                    <a:cubicBezTo>
                      <a:pt x="4280" y="7081"/>
                      <a:pt x="4337" y="7081"/>
                      <a:pt x="4394" y="7082"/>
                    </a:cubicBezTo>
                    <a:cubicBezTo>
                      <a:pt x="4691" y="7085"/>
                      <a:pt x="4987" y="7086"/>
                      <a:pt x="5282" y="7086"/>
                    </a:cubicBezTo>
                    <a:cubicBezTo>
                      <a:pt x="6089" y="7086"/>
                      <a:pt x="6893" y="7075"/>
                      <a:pt x="7704" y="7058"/>
                    </a:cubicBezTo>
                    <a:cubicBezTo>
                      <a:pt x="9764" y="6998"/>
                      <a:pt x="11835" y="6915"/>
                      <a:pt x="13907" y="6808"/>
                    </a:cubicBezTo>
                    <a:cubicBezTo>
                      <a:pt x="14030" y="6845"/>
                      <a:pt x="14159" y="6864"/>
                      <a:pt x="14287" y="6864"/>
                    </a:cubicBezTo>
                    <a:cubicBezTo>
                      <a:pt x="14444" y="6864"/>
                      <a:pt x="14602" y="6836"/>
                      <a:pt x="14753" y="6784"/>
                    </a:cubicBezTo>
                    <a:cubicBezTo>
                      <a:pt x="15193" y="6617"/>
                      <a:pt x="15550" y="6308"/>
                      <a:pt x="15765" y="5891"/>
                    </a:cubicBezTo>
                    <a:cubicBezTo>
                      <a:pt x="15943" y="5570"/>
                      <a:pt x="15943" y="5177"/>
                      <a:pt x="15788" y="4855"/>
                    </a:cubicBezTo>
                    <a:cubicBezTo>
                      <a:pt x="15634" y="4605"/>
                      <a:pt x="15395" y="4427"/>
                      <a:pt x="15122" y="4343"/>
                    </a:cubicBezTo>
                    <a:cubicBezTo>
                      <a:pt x="14874" y="4239"/>
                      <a:pt x="14604" y="4184"/>
                      <a:pt x="14335" y="4184"/>
                    </a:cubicBezTo>
                    <a:cubicBezTo>
                      <a:pt x="14203" y="4184"/>
                      <a:pt x="14072" y="4197"/>
                      <a:pt x="13943" y="4224"/>
                    </a:cubicBezTo>
                    <a:cubicBezTo>
                      <a:pt x="13931" y="4105"/>
                      <a:pt x="13895" y="3986"/>
                      <a:pt x="13860" y="3879"/>
                    </a:cubicBezTo>
                    <a:cubicBezTo>
                      <a:pt x="13544" y="3025"/>
                      <a:pt x="12744" y="2497"/>
                      <a:pt x="11894" y="2497"/>
                    </a:cubicBezTo>
                    <a:cubicBezTo>
                      <a:pt x="11653" y="2497"/>
                      <a:pt x="11408" y="2539"/>
                      <a:pt x="11169" y="2629"/>
                    </a:cubicBezTo>
                    <a:cubicBezTo>
                      <a:pt x="11026" y="2688"/>
                      <a:pt x="10895" y="2748"/>
                      <a:pt x="10764" y="2831"/>
                    </a:cubicBezTo>
                    <a:cubicBezTo>
                      <a:pt x="10752" y="2783"/>
                      <a:pt x="10728" y="2748"/>
                      <a:pt x="10716" y="2712"/>
                    </a:cubicBezTo>
                    <a:cubicBezTo>
                      <a:pt x="10573" y="2414"/>
                      <a:pt x="10383" y="2129"/>
                      <a:pt x="10157" y="1891"/>
                    </a:cubicBezTo>
                    <a:cubicBezTo>
                      <a:pt x="10085" y="1736"/>
                      <a:pt x="10002" y="1581"/>
                      <a:pt x="9919" y="1426"/>
                    </a:cubicBezTo>
                    <a:cubicBezTo>
                      <a:pt x="9418" y="625"/>
                      <a:pt x="8573" y="0"/>
                      <a:pt x="7590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0" name="Google Shape;1870;p11"/>
              <p:cNvSpPr/>
              <p:nvPr/>
            </p:nvSpPr>
            <p:spPr>
              <a:xfrm>
                <a:off x="1172276" y="4432825"/>
                <a:ext cx="54122" cy="42062"/>
              </a:xfrm>
              <a:custGeom>
                <a:rect b="b" l="l" r="r" t="t"/>
                <a:pathLst>
                  <a:path extrusionOk="0" h="1287" w="1656">
                    <a:moveTo>
                      <a:pt x="834" y="0"/>
                    </a:moveTo>
                    <a:cubicBezTo>
                      <a:pt x="1" y="0"/>
                      <a:pt x="1" y="1286"/>
                      <a:pt x="834" y="1286"/>
                    </a:cubicBezTo>
                    <a:cubicBezTo>
                      <a:pt x="1656" y="1286"/>
                      <a:pt x="1656" y="0"/>
                      <a:pt x="834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1" name="Google Shape;1871;p11"/>
              <p:cNvSpPr/>
              <p:nvPr/>
            </p:nvSpPr>
            <p:spPr>
              <a:xfrm>
                <a:off x="1712779" y="5075265"/>
                <a:ext cx="61116" cy="47520"/>
              </a:xfrm>
              <a:custGeom>
                <a:rect b="b" l="l" r="r" t="t"/>
                <a:pathLst>
                  <a:path extrusionOk="0" h="1454" w="1870">
                    <a:moveTo>
                      <a:pt x="941" y="1"/>
                    </a:moveTo>
                    <a:cubicBezTo>
                      <a:pt x="12" y="1"/>
                      <a:pt x="1" y="1453"/>
                      <a:pt x="941" y="1453"/>
                    </a:cubicBezTo>
                    <a:cubicBezTo>
                      <a:pt x="1858" y="1453"/>
                      <a:pt x="1870" y="1"/>
                      <a:pt x="941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2" name="Google Shape;1872;p11"/>
              <p:cNvSpPr/>
              <p:nvPr/>
            </p:nvSpPr>
            <p:spPr>
              <a:xfrm>
                <a:off x="1232608" y="4980127"/>
                <a:ext cx="280285" cy="270873"/>
              </a:xfrm>
              <a:custGeom>
                <a:rect b="b" l="l" r="r" t="t"/>
                <a:pathLst>
                  <a:path extrusionOk="0" h="8288" w="8576">
                    <a:moveTo>
                      <a:pt x="2909" y="1"/>
                    </a:moveTo>
                    <a:cubicBezTo>
                      <a:pt x="2704" y="1"/>
                      <a:pt x="2488" y="18"/>
                      <a:pt x="2262" y="54"/>
                    </a:cubicBezTo>
                    <a:cubicBezTo>
                      <a:pt x="2072" y="90"/>
                      <a:pt x="1917" y="221"/>
                      <a:pt x="1858" y="399"/>
                    </a:cubicBezTo>
                    <a:cubicBezTo>
                      <a:pt x="1643" y="423"/>
                      <a:pt x="1429" y="483"/>
                      <a:pt x="1238" y="578"/>
                    </a:cubicBezTo>
                    <a:cubicBezTo>
                      <a:pt x="1512" y="780"/>
                      <a:pt x="1786" y="995"/>
                      <a:pt x="2048" y="1209"/>
                    </a:cubicBezTo>
                    <a:cubicBezTo>
                      <a:pt x="2334" y="1257"/>
                      <a:pt x="2632" y="1340"/>
                      <a:pt x="2893" y="1388"/>
                    </a:cubicBezTo>
                    <a:cubicBezTo>
                      <a:pt x="3524" y="1519"/>
                      <a:pt x="4144" y="1685"/>
                      <a:pt x="4751" y="1876"/>
                    </a:cubicBezTo>
                    <a:cubicBezTo>
                      <a:pt x="5020" y="1962"/>
                      <a:pt x="4919" y="2341"/>
                      <a:pt x="4676" y="2341"/>
                    </a:cubicBezTo>
                    <a:cubicBezTo>
                      <a:pt x="4651" y="2341"/>
                      <a:pt x="4624" y="2337"/>
                      <a:pt x="4596" y="2328"/>
                    </a:cubicBezTo>
                    <a:cubicBezTo>
                      <a:pt x="4025" y="2162"/>
                      <a:pt x="3441" y="2019"/>
                      <a:pt x="2846" y="1912"/>
                    </a:cubicBezTo>
                    <a:lnTo>
                      <a:pt x="2846" y="1912"/>
                    </a:lnTo>
                    <a:cubicBezTo>
                      <a:pt x="3084" y="2138"/>
                      <a:pt x="3310" y="2352"/>
                      <a:pt x="3536" y="2590"/>
                    </a:cubicBezTo>
                    <a:cubicBezTo>
                      <a:pt x="4465" y="2733"/>
                      <a:pt x="5453" y="3305"/>
                      <a:pt x="6144" y="3840"/>
                    </a:cubicBezTo>
                    <a:cubicBezTo>
                      <a:pt x="6341" y="3986"/>
                      <a:pt x="6230" y="4341"/>
                      <a:pt x="6008" y="4341"/>
                    </a:cubicBezTo>
                    <a:cubicBezTo>
                      <a:pt x="5976" y="4341"/>
                      <a:pt x="5942" y="4333"/>
                      <a:pt x="5906" y="4317"/>
                    </a:cubicBezTo>
                    <a:cubicBezTo>
                      <a:pt x="5477" y="4102"/>
                      <a:pt x="5037" y="3924"/>
                      <a:pt x="4596" y="3757"/>
                    </a:cubicBezTo>
                    <a:lnTo>
                      <a:pt x="4596" y="3757"/>
                    </a:lnTo>
                    <a:cubicBezTo>
                      <a:pt x="4644" y="3817"/>
                      <a:pt x="4691" y="3876"/>
                      <a:pt x="4739" y="3936"/>
                    </a:cubicBezTo>
                    <a:cubicBezTo>
                      <a:pt x="5037" y="4293"/>
                      <a:pt x="5310" y="4662"/>
                      <a:pt x="5572" y="5043"/>
                    </a:cubicBezTo>
                    <a:cubicBezTo>
                      <a:pt x="5621" y="4962"/>
                      <a:pt x="5703" y="4919"/>
                      <a:pt x="5791" y="4919"/>
                    </a:cubicBezTo>
                    <a:cubicBezTo>
                      <a:pt x="5833" y="4919"/>
                      <a:pt x="5876" y="4929"/>
                      <a:pt x="5918" y="4948"/>
                    </a:cubicBezTo>
                    <a:lnTo>
                      <a:pt x="6870" y="5364"/>
                    </a:lnTo>
                    <a:cubicBezTo>
                      <a:pt x="7188" y="5502"/>
                      <a:pt x="7063" y="5970"/>
                      <a:pt x="6771" y="5970"/>
                    </a:cubicBezTo>
                    <a:cubicBezTo>
                      <a:pt x="6735" y="5970"/>
                      <a:pt x="6696" y="5963"/>
                      <a:pt x="6656" y="5948"/>
                    </a:cubicBezTo>
                    <a:lnTo>
                      <a:pt x="5989" y="5674"/>
                    </a:lnTo>
                    <a:lnTo>
                      <a:pt x="5989" y="5674"/>
                    </a:lnTo>
                    <a:cubicBezTo>
                      <a:pt x="6287" y="6126"/>
                      <a:pt x="6572" y="6591"/>
                      <a:pt x="6882" y="7031"/>
                    </a:cubicBezTo>
                    <a:cubicBezTo>
                      <a:pt x="6961" y="7145"/>
                      <a:pt x="6859" y="7279"/>
                      <a:pt x="6756" y="7279"/>
                    </a:cubicBezTo>
                    <a:cubicBezTo>
                      <a:pt x="6720" y="7279"/>
                      <a:pt x="6684" y="7262"/>
                      <a:pt x="6656" y="7222"/>
                    </a:cubicBezTo>
                    <a:cubicBezTo>
                      <a:pt x="6299" y="6769"/>
                      <a:pt x="5930" y="6341"/>
                      <a:pt x="5525" y="5924"/>
                    </a:cubicBezTo>
                    <a:lnTo>
                      <a:pt x="5525" y="5924"/>
                    </a:lnTo>
                    <a:cubicBezTo>
                      <a:pt x="5489" y="6126"/>
                      <a:pt x="5489" y="6341"/>
                      <a:pt x="5537" y="6543"/>
                    </a:cubicBezTo>
                    <a:cubicBezTo>
                      <a:pt x="5572" y="6722"/>
                      <a:pt x="5453" y="6888"/>
                      <a:pt x="5275" y="6924"/>
                    </a:cubicBezTo>
                    <a:cubicBezTo>
                      <a:pt x="5259" y="6926"/>
                      <a:pt x="5244" y="6927"/>
                      <a:pt x="5229" y="6927"/>
                    </a:cubicBezTo>
                    <a:cubicBezTo>
                      <a:pt x="5069" y="6927"/>
                      <a:pt x="4926" y="6814"/>
                      <a:pt x="4894" y="6650"/>
                    </a:cubicBezTo>
                    <a:cubicBezTo>
                      <a:pt x="4798" y="6245"/>
                      <a:pt x="4858" y="5805"/>
                      <a:pt x="5072" y="5448"/>
                    </a:cubicBezTo>
                    <a:cubicBezTo>
                      <a:pt x="4822" y="5186"/>
                      <a:pt x="4572" y="4912"/>
                      <a:pt x="4322" y="4650"/>
                    </a:cubicBezTo>
                    <a:cubicBezTo>
                      <a:pt x="4144" y="4448"/>
                      <a:pt x="3953" y="4257"/>
                      <a:pt x="3763" y="4055"/>
                    </a:cubicBezTo>
                    <a:lnTo>
                      <a:pt x="3763" y="4055"/>
                    </a:lnTo>
                    <a:cubicBezTo>
                      <a:pt x="3775" y="4114"/>
                      <a:pt x="3786" y="4174"/>
                      <a:pt x="3786" y="4221"/>
                    </a:cubicBezTo>
                    <a:cubicBezTo>
                      <a:pt x="3834" y="4543"/>
                      <a:pt x="4048" y="5412"/>
                      <a:pt x="3536" y="5507"/>
                    </a:cubicBezTo>
                    <a:cubicBezTo>
                      <a:pt x="3511" y="5512"/>
                      <a:pt x="3487" y="5514"/>
                      <a:pt x="3463" y="5514"/>
                    </a:cubicBezTo>
                    <a:cubicBezTo>
                      <a:pt x="3016" y="5514"/>
                      <a:pt x="2938" y="4682"/>
                      <a:pt x="2870" y="4376"/>
                    </a:cubicBezTo>
                    <a:cubicBezTo>
                      <a:pt x="2798" y="4055"/>
                      <a:pt x="2655" y="3519"/>
                      <a:pt x="2703" y="3102"/>
                    </a:cubicBezTo>
                    <a:cubicBezTo>
                      <a:pt x="2691" y="3066"/>
                      <a:pt x="2679" y="3031"/>
                      <a:pt x="2679" y="2995"/>
                    </a:cubicBezTo>
                    <a:cubicBezTo>
                      <a:pt x="2393" y="2745"/>
                      <a:pt x="2120" y="2483"/>
                      <a:pt x="1822" y="2245"/>
                    </a:cubicBezTo>
                    <a:lnTo>
                      <a:pt x="1822" y="2245"/>
                    </a:lnTo>
                    <a:cubicBezTo>
                      <a:pt x="1834" y="2614"/>
                      <a:pt x="1870" y="2971"/>
                      <a:pt x="1953" y="3340"/>
                    </a:cubicBezTo>
                    <a:cubicBezTo>
                      <a:pt x="1993" y="3560"/>
                      <a:pt x="1836" y="3679"/>
                      <a:pt x="1670" y="3679"/>
                    </a:cubicBezTo>
                    <a:cubicBezTo>
                      <a:pt x="1540" y="3679"/>
                      <a:pt x="1405" y="3605"/>
                      <a:pt x="1358" y="3447"/>
                    </a:cubicBezTo>
                    <a:cubicBezTo>
                      <a:pt x="1238" y="3043"/>
                      <a:pt x="1215" y="2614"/>
                      <a:pt x="1286" y="2197"/>
                    </a:cubicBezTo>
                    <a:cubicBezTo>
                      <a:pt x="1298" y="2078"/>
                      <a:pt x="1393" y="1983"/>
                      <a:pt x="1500" y="1959"/>
                    </a:cubicBezTo>
                    <a:cubicBezTo>
                      <a:pt x="1179" y="1697"/>
                      <a:pt x="846" y="1447"/>
                      <a:pt x="512" y="1197"/>
                    </a:cubicBezTo>
                    <a:cubicBezTo>
                      <a:pt x="238" y="1578"/>
                      <a:pt x="95" y="2019"/>
                      <a:pt x="72" y="2471"/>
                    </a:cubicBezTo>
                    <a:cubicBezTo>
                      <a:pt x="0" y="4102"/>
                      <a:pt x="1334" y="5400"/>
                      <a:pt x="2584" y="6233"/>
                    </a:cubicBezTo>
                    <a:cubicBezTo>
                      <a:pt x="3989" y="7150"/>
                      <a:pt x="5525" y="7829"/>
                      <a:pt x="7144" y="8258"/>
                    </a:cubicBezTo>
                    <a:cubicBezTo>
                      <a:pt x="7219" y="8278"/>
                      <a:pt x="7297" y="8287"/>
                      <a:pt x="7374" y="8287"/>
                    </a:cubicBezTo>
                    <a:cubicBezTo>
                      <a:pt x="7978" y="8287"/>
                      <a:pt x="8576" y="7701"/>
                      <a:pt x="8227" y="7067"/>
                    </a:cubicBezTo>
                    <a:cubicBezTo>
                      <a:pt x="6970" y="4709"/>
                      <a:pt x="6305" y="1"/>
                      <a:pt x="2909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3" name="Google Shape;1873;p11"/>
              <p:cNvSpPr/>
              <p:nvPr/>
            </p:nvSpPr>
            <p:spPr>
              <a:xfrm>
                <a:off x="1109231" y="4929534"/>
                <a:ext cx="357939" cy="288881"/>
              </a:xfrm>
              <a:custGeom>
                <a:rect b="b" l="l" r="r" t="t"/>
                <a:pathLst>
                  <a:path extrusionOk="0" h="8839" w="10952">
                    <a:moveTo>
                      <a:pt x="668" y="1"/>
                    </a:moveTo>
                    <a:cubicBezTo>
                      <a:pt x="501" y="1"/>
                      <a:pt x="337" y="24"/>
                      <a:pt x="180" y="78"/>
                    </a:cubicBezTo>
                    <a:cubicBezTo>
                      <a:pt x="37" y="150"/>
                      <a:pt x="1" y="328"/>
                      <a:pt x="96" y="447"/>
                    </a:cubicBezTo>
                    <a:cubicBezTo>
                      <a:pt x="394" y="828"/>
                      <a:pt x="811" y="947"/>
                      <a:pt x="1239" y="1126"/>
                    </a:cubicBezTo>
                    <a:cubicBezTo>
                      <a:pt x="1811" y="1340"/>
                      <a:pt x="2370" y="1602"/>
                      <a:pt x="2906" y="1888"/>
                    </a:cubicBezTo>
                    <a:cubicBezTo>
                      <a:pt x="3382" y="2162"/>
                      <a:pt x="3835" y="2447"/>
                      <a:pt x="4275" y="2769"/>
                    </a:cubicBezTo>
                    <a:cubicBezTo>
                      <a:pt x="4621" y="3007"/>
                      <a:pt x="4954" y="3257"/>
                      <a:pt x="5275" y="3519"/>
                    </a:cubicBezTo>
                    <a:cubicBezTo>
                      <a:pt x="5156" y="3543"/>
                      <a:pt x="5073" y="3638"/>
                      <a:pt x="5061" y="3757"/>
                    </a:cubicBezTo>
                    <a:cubicBezTo>
                      <a:pt x="4990" y="4174"/>
                      <a:pt x="5013" y="4603"/>
                      <a:pt x="5133" y="5007"/>
                    </a:cubicBezTo>
                    <a:cubicBezTo>
                      <a:pt x="5175" y="5165"/>
                      <a:pt x="5309" y="5239"/>
                      <a:pt x="5440" y="5239"/>
                    </a:cubicBezTo>
                    <a:cubicBezTo>
                      <a:pt x="5607" y="5239"/>
                      <a:pt x="5768" y="5120"/>
                      <a:pt x="5728" y="4900"/>
                    </a:cubicBezTo>
                    <a:cubicBezTo>
                      <a:pt x="5645" y="4543"/>
                      <a:pt x="5609" y="4174"/>
                      <a:pt x="5597" y="3805"/>
                    </a:cubicBezTo>
                    <a:lnTo>
                      <a:pt x="5597" y="3805"/>
                    </a:lnTo>
                    <a:cubicBezTo>
                      <a:pt x="5883" y="4043"/>
                      <a:pt x="6168" y="4305"/>
                      <a:pt x="6442" y="4555"/>
                    </a:cubicBezTo>
                    <a:cubicBezTo>
                      <a:pt x="6454" y="4591"/>
                      <a:pt x="6466" y="4626"/>
                      <a:pt x="6478" y="4662"/>
                    </a:cubicBezTo>
                    <a:cubicBezTo>
                      <a:pt x="6418" y="5079"/>
                      <a:pt x="6573" y="5591"/>
                      <a:pt x="6645" y="5936"/>
                    </a:cubicBezTo>
                    <a:cubicBezTo>
                      <a:pt x="6713" y="6266"/>
                      <a:pt x="6792" y="7073"/>
                      <a:pt x="7244" y="7073"/>
                    </a:cubicBezTo>
                    <a:cubicBezTo>
                      <a:pt x="7266" y="7073"/>
                      <a:pt x="7288" y="7071"/>
                      <a:pt x="7311" y="7067"/>
                    </a:cubicBezTo>
                    <a:cubicBezTo>
                      <a:pt x="7823" y="6972"/>
                      <a:pt x="7609" y="6103"/>
                      <a:pt x="7561" y="5781"/>
                    </a:cubicBezTo>
                    <a:cubicBezTo>
                      <a:pt x="7550" y="5734"/>
                      <a:pt x="7550" y="5674"/>
                      <a:pt x="7538" y="5615"/>
                    </a:cubicBezTo>
                    <a:lnTo>
                      <a:pt x="7538" y="5615"/>
                    </a:lnTo>
                    <a:cubicBezTo>
                      <a:pt x="7728" y="5817"/>
                      <a:pt x="7907" y="6019"/>
                      <a:pt x="8085" y="6210"/>
                    </a:cubicBezTo>
                    <a:cubicBezTo>
                      <a:pt x="8335" y="6472"/>
                      <a:pt x="8585" y="6746"/>
                      <a:pt x="8847" y="7008"/>
                    </a:cubicBezTo>
                    <a:cubicBezTo>
                      <a:pt x="8633" y="7377"/>
                      <a:pt x="8573" y="7805"/>
                      <a:pt x="8669" y="8210"/>
                    </a:cubicBezTo>
                    <a:cubicBezTo>
                      <a:pt x="8701" y="8373"/>
                      <a:pt x="8844" y="8487"/>
                      <a:pt x="9004" y="8487"/>
                    </a:cubicBezTo>
                    <a:cubicBezTo>
                      <a:pt x="9019" y="8487"/>
                      <a:pt x="9034" y="8486"/>
                      <a:pt x="9050" y="8484"/>
                    </a:cubicBezTo>
                    <a:cubicBezTo>
                      <a:pt x="9228" y="8448"/>
                      <a:pt x="9347" y="8282"/>
                      <a:pt x="9312" y="8103"/>
                    </a:cubicBezTo>
                    <a:cubicBezTo>
                      <a:pt x="9264" y="7901"/>
                      <a:pt x="9264" y="7686"/>
                      <a:pt x="9300" y="7484"/>
                    </a:cubicBezTo>
                    <a:lnTo>
                      <a:pt x="9300" y="7484"/>
                    </a:lnTo>
                    <a:cubicBezTo>
                      <a:pt x="9693" y="7901"/>
                      <a:pt x="10074" y="8329"/>
                      <a:pt x="10419" y="8782"/>
                    </a:cubicBezTo>
                    <a:cubicBezTo>
                      <a:pt x="10450" y="8822"/>
                      <a:pt x="10488" y="8839"/>
                      <a:pt x="10525" y="8839"/>
                    </a:cubicBezTo>
                    <a:cubicBezTo>
                      <a:pt x="10628" y="8839"/>
                      <a:pt x="10724" y="8705"/>
                      <a:pt x="10645" y="8591"/>
                    </a:cubicBezTo>
                    <a:cubicBezTo>
                      <a:pt x="10347" y="8139"/>
                      <a:pt x="10050" y="7686"/>
                      <a:pt x="9752" y="7234"/>
                    </a:cubicBezTo>
                    <a:lnTo>
                      <a:pt x="9752" y="7234"/>
                    </a:lnTo>
                    <a:lnTo>
                      <a:pt x="10431" y="7508"/>
                    </a:lnTo>
                    <a:cubicBezTo>
                      <a:pt x="10471" y="7523"/>
                      <a:pt x="10509" y="7530"/>
                      <a:pt x="10545" y="7530"/>
                    </a:cubicBezTo>
                    <a:cubicBezTo>
                      <a:pt x="10835" y="7530"/>
                      <a:pt x="10951" y="7062"/>
                      <a:pt x="10633" y="6924"/>
                    </a:cubicBezTo>
                    <a:lnTo>
                      <a:pt x="9681" y="6508"/>
                    </a:lnTo>
                    <a:cubicBezTo>
                      <a:pt x="9645" y="6490"/>
                      <a:pt x="9608" y="6482"/>
                      <a:pt x="9570" y="6482"/>
                    </a:cubicBezTo>
                    <a:cubicBezTo>
                      <a:pt x="9482" y="6482"/>
                      <a:pt x="9394" y="6527"/>
                      <a:pt x="9335" y="6603"/>
                    </a:cubicBezTo>
                    <a:cubicBezTo>
                      <a:pt x="9085" y="6222"/>
                      <a:pt x="8812" y="5853"/>
                      <a:pt x="8514" y="5495"/>
                    </a:cubicBezTo>
                    <a:cubicBezTo>
                      <a:pt x="8466" y="5436"/>
                      <a:pt x="8419" y="5376"/>
                      <a:pt x="8371" y="5317"/>
                    </a:cubicBezTo>
                    <a:lnTo>
                      <a:pt x="8371" y="5317"/>
                    </a:lnTo>
                    <a:cubicBezTo>
                      <a:pt x="8812" y="5484"/>
                      <a:pt x="9252" y="5662"/>
                      <a:pt x="9669" y="5876"/>
                    </a:cubicBezTo>
                    <a:cubicBezTo>
                      <a:pt x="9706" y="5893"/>
                      <a:pt x="9741" y="5901"/>
                      <a:pt x="9774" y="5901"/>
                    </a:cubicBezTo>
                    <a:cubicBezTo>
                      <a:pt x="9997" y="5901"/>
                      <a:pt x="10116" y="5556"/>
                      <a:pt x="9919" y="5400"/>
                    </a:cubicBezTo>
                    <a:cubicBezTo>
                      <a:pt x="9216" y="4864"/>
                      <a:pt x="8240" y="4293"/>
                      <a:pt x="7311" y="4150"/>
                    </a:cubicBezTo>
                    <a:cubicBezTo>
                      <a:pt x="7085" y="3924"/>
                      <a:pt x="6859" y="3698"/>
                      <a:pt x="6621" y="3471"/>
                    </a:cubicBezTo>
                    <a:lnTo>
                      <a:pt x="6621" y="3471"/>
                    </a:lnTo>
                    <a:cubicBezTo>
                      <a:pt x="7204" y="3579"/>
                      <a:pt x="7788" y="3721"/>
                      <a:pt x="8371" y="3888"/>
                    </a:cubicBezTo>
                    <a:cubicBezTo>
                      <a:pt x="8397" y="3895"/>
                      <a:pt x="8421" y="3899"/>
                      <a:pt x="8444" y="3899"/>
                    </a:cubicBezTo>
                    <a:cubicBezTo>
                      <a:pt x="8692" y="3899"/>
                      <a:pt x="8798" y="3523"/>
                      <a:pt x="8526" y="3436"/>
                    </a:cubicBezTo>
                    <a:cubicBezTo>
                      <a:pt x="7919" y="3245"/>
                      <a:pt x="7299" y="3079"/>
                      <a:pt x="6668" y="2948"/>
                    </a:cubicBezTo>
                    <a:cubicBezTo>
                      <a:pt x="6407" y="2900"/>
                      <a:pt x="6109" y="2817"/>
                      <a:pt x="5811" y="2769"/>
                    </a:cubicBezTo>
                    <a:cubicBezTo>
                      <a:pt x="5549" y="2555"/>
                      <a:pt x="5275" y="2340"/>
                      <a:pt x="5002" y="2138"/>
                    </a:cubicBezTo>
                    <a:cubicBezTo>
                      <a:pt x="4359" y="1674"/>
                      <a:pt x="3692" y="1245"/>
                      <a:pt x="2978" y="876"/>
                    </a:cubicBezTo>
                    <a:cubicBezTo>
                      <a:pt x="2328" y="532"/>
                      <a:pt x="1460" y="1"/>
                      <a:pt x="668" y="1"/>
                    </a:cubicBezTo>
                    <a:close/>
                  </a:path>
                </a:pathLst>
              </a:custGeom>
              <a:solidFill>
                <a:srgbClr val="8E4D1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4" name="Google Shape;1874;p11"/>
              <p:cNvSpPr/>
              <p:nvPr/>
            </p:nvSpPr>
            <p:spPr>
              <a:xfrm>
                <a:off x="1362194" y="4454559"/>
                <a:ext cx="296528" cy="197762"/>
              </a:xfrm>
              <a:custGeom>
                <a:rect b="b" l="l" r="r" t="t"/>
                <a:pathLst>
                  <a:path extrusionOk="0" h="6051" w="9073">
                    <a:moveTo>
                      <a:pt x="5185" y="0"/>
                    </a:moveTo>
                    <a:cubicBezTo>
                      <a:pt x="4842" y="0"/>
                      <a:pt x="4485" y="181"/>
                      <a:pt x="4262" y="467"/>
                    </a:cubicBezTo>
                    <a:cubicBezTo>
                      <a:pt x="3965" y="859"/>
                      <a:pt x="3727" y="1312"/>
                      <a:pt x="3560" y="1788"/>
                    </a:cubicBezTo>
                    <a:cubicBezTo>
                      <a:pt x="3131" y="2324"/>
                      <a:pt x="2584" y="2764"/>
                      <a:pt x="1953" y="3062"/>
                    </a:cubicBezTo>
                    <a:cubicBezTo>
                      <a:pt x="1274" y="3384"/>
                      <a:pt x="536" y="3741"/>
                      <a:pt x="250" y="4503"/>
                    </a:cubicBezTo>
                    <a:cubicBezTo>
                      <a:pt x="0" y="5146"/>
                      <a:pt x="119" y="5670"/>
                      <a:pt x="441" y="6051"/>
                    </a:cubicBezTo>
                    <a:cubicBezTo>
                      <a:pt x="441" y="5824"/>
                      <a:pt x="524" y="5610"/>
                      <a:pt x="679" y="5443"/>
                    </a:cubicBezTo>
                    <a:cubicBezTo>
                      <a:pt x="643" y="5324"/>
                      <a:pt x="679" y="5193"/>
                      <a:pt x="774" y="5134"/>
                    </a:cubicBezTo>
                    <a:cubicBezTo>
                      <a:pt x="1929" y="4217"/>
                      <a:pt x="3596" y="3503"/>
                      <a:pt x="5024" y="3193"/>
                    </a:cubicBezTo>
                    <a:cubicBezTo>
                      <a:pt x="5283" y="3143"/>
                      <a:pt x="5554" y="3115"/>
                      <a:pt x="5825" y="3115"/>
                    </a:cubicBezTo>
                    <a:cubicBezTo>
                      <a:pt x="6325" y="3115"/>
                      <a:pt x="6826" y="3211"/>
                      <a:pt x="7251" y="3443"/>
                    </a:cubicBezTo>
                    <a:cubicBezTo>
                      <a:pt x="7894" y="3455"/>
                      <a:pt x="8453" y="3955"/>
                      <a:pt x="8727" y="4634"/>
                    </a:cubicBezTo>
                    <a:cubicBezTo>
                      <a:pt x="8751" y="4681"/>
                      <a:pt x="8763" y="4729"/>
                      <a:pt x="8763" y="4789"/>
                    </a:cubicBezTo>
                    <a:cubicBezTo>
                      <a:pt x="9001" y="4574"/>
                      <a:pt x="9073" y="4253"/>
                      <a:pt x="8965" y="3955"/>
                    </a:cubicBezTo>
                    <a:cubicBezTo>
                      <a:pt x="8882" y="3741"/>
                      <a:pt x="8751" y="3550"/>
                      <a:pt x="8596" y="3372"/>
                    </a:cubicBezTo>
                    <a:cubicBezTo>
                      <a:pt x="8573" y="3312"/>
                      <a:pt x="8525" y="3253"/>
                      <a:pt x="8489" y="3193"/>
                    </a:cubicBezTo>
                    <a:cubicBezTo>
                      <a:pt x="8227" y="2836"/>
                      <a:pt x="7882" y="2562"/>
                      <a:pt x="7465" y="2419"/>
                    </a:cubicBezTo>
                    <a:cubicBezTo>
                      <a:pt x="7430" y="2383"/>
                      <a:pt x="7394" y="2348"/>
                      <a:pt x="7358" y="2312"/>
                    </a:cubicBezTo>
                    <a:cubicBezTo>
                      <a:pt x="6798" y="1776"/>
                      <a:pt x="6322" y="1157"/>
                      <a:pt x="5953" y="467"/>
                    </a:cubicBezTo>
                    <a:cubicBezTo>
                      <a:pt x="5775" y="139"/>
                      <a:pt x="5486" y="0"/>
                      <a:pt x="5185" y="0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5" name="Google Shape;1875;p11"/>
              <p:cNvSpPr/>
              <p:nvPr/>
            </p:nvSpPr>
            <p:spPr>
              <a:xfrm>
                <a:off x="1375790" y="4556169"/>
                <a:ext cx="275546" cy="125337"/>
              </a:xfrm>
              <a:custGeom>
                <a:rect b="b" l="l" r="r" t="t"/>
                <a:pathLst>
                  <a:path extrusionOk="0" h="3835" w="8431">
                    <a:moveTo>
                      <a:pt x="5410" y="1"/>
                    </a:moveTo>
                    <a:cubicBezTo>
                      <a:pt x="5142" y="1"/>
                      <a:pt x="4874" y="30"/>
                      <a:pt x="4620" y="84"/>
                    </a:cubicBezTo>
                    <a:cubicBezTo>
                      <a:pt x="3180" y="394"/>
                      <a:pt x="1513" y="1108"/>
                      <a:pt x="370" y="2013"/>
                    </a:cubicBezTo>
                    <a:cubicBezTo>
                      <a:pt x="263" y="2084"/>
                      <a:pt x="227" y="2215"/>
                      <a:pt x="263" y="2334"/>
                    </a:cubicBezTo>
                    <a:cubicBezTo>
                      <a:pt x="108" y="2489"/>
                      <a:pt x="25" y="2715"/>
                      <a:pt x="36" y="2942"/>
                    </a:cubicBezTo>
                    <a:cubicBezTo>
                      <a:pt x="1" y="3430"/>
                      <a:pt x="394" y="3835"/>
                      <a:pt x="882" y="3835"/>
                    </a:cubicBezTo>
                    <a:cubicBezTo>
                      <a:pt x="1941" y="3823"/>
                      <a:pt x="2989" y="3739"/>
                      <a:pt x="4037" y="3585"/>
                    </a:cubicBezTo>
                    <a:cubicBezTo>
                      <a:pt x="3930" y="2918"/>
                      <a:pt x="3930" y="2239"/>
                      <a:pt x="4013" y="1560"/>
                    </a:cubicBezTo>
                    <a:cubicBezTo>
                      <a:pt x="4052" y="1319"/>
                      <a:pt x="4271" y="1199"/>
                      <a:pt x="4493" y="1199"/>
                    </a:cubicBezTo>
                    <a:cubicBezTo>
                      <a:pt x="4676" y="1199"/>
                      <a:pt x="4862" y="1280"/>
                      <a:pt x="4954" y="1441"/>
                    </a:cubicBezTo>
                    <a:cubicBezTo>
                      <a:pt x="5251" y="2025"/>
                      <a:pt x="5478" y="2656"/>
                      <a:pt x="5597" y="3299"/>
                    </a:cubicBezTo>
                    <a:cubicBezTo>
                      <a:pt x="6025" y="3204"/>
                      <a:pt x="6454" y="3096"/>
                      <a:pt x="6871" y="2977"/>
                    </a:cubicBezTo>
                    <a:cubicBezTo>
                      <a:pt x="6978" y="2953"/>
                      <a:pt x="7073" y="2930"/>
                      <a:pt x="7180" y="2882"/>
                    </a:cubicBezTo>
                    <a:cubicBezTo>
                      <a:pt x="7323" y="2846"/>
                      <a:pt x="7478" y="2799"/>
                      <a:pt x="7621" y="2751"/>
                    </a:cubicBezTo>
                    <a:cubicBezTo>
                      <a:pt x="8037" y="2620"/>
                      <a:pt x="8430" y="2156"/>
                      <a:pt x="8347" y="1691"/>
                    </a:cubicBezTo>
                    <a:cubicBezTo>
                      <a:pt x="8347" y="1632"/>
                      <a:pt x="8335" y="1572"/>
                      <a:pt x="8311" y="1525"/>
                    </a:cubicBezTo>
                    <a:cubicBezTo>
                      <a:pt x="8037" y="858"/>
                      <a:pt x="7490" y="346"/>
                      <a:pt x="6835" y="334"/>
                    </a:cubicBezTo>
                    <a:cubicBezTo>
                      <a:pt x="6409" y="102"/>
                      <a:pt x="5908" y="1"/>
                      <a:pt x="5410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6" name="Google Shape;1876;p11"/>
              <p:cNvSpPr/>
              <p:nvPr/>
            </p:nvSpPr>
            <p:spPr>
              <a:xfrm>
                <a:off x="1504199" y="4595323"/>
                <a:ext cx="91478" cy="284403"/>
              </a:xfrm>
              <a:custGeom>
                <a:rect b="b" l="l" r="r" t="t"/>
                <a:pathLst>
                  <a:path extrusionOk="0" h="8702" w="2799">
                    <a:moveTo>
                      <a:pt x="564" y="1"/>
                    </a:moveTo>
                    <a:cubicBezTo>
                      <a:pt x="342" y="1"/>
                      <a:pt x="123" y="121"/>
                      <a:pt x="84" y="362"/>
                    </a:cubicBezTo>
                    <a:cubicBezTo>
                      <a:pt x="1" y="1029"/>
                      <a:pt x="1" y="1720"/>
                      <a:pt x="108" y="2387"/>
                    </a:cubicBezTo>
                    <a:cubicBezTo>
                      <a:pt x="203" y="3160"/>
                      <a:pt x="358" y="3922"/>
                      <a:pt x="477" y="4661"/>
                    </a:cubicBezTo>
                    <a:cubicBezTo>
                      <a:pt x="596" y="5375"/>
                      <a:pt x="715" y="6077"/>
                      <a:pt x="846" y="6792"/>
                    </a:cubicBezTo>
                    <a:cubicBezTo>
                      <a:pt x="977" y="7530"/>
                      <a:pt x="965" y="8125"/>
                      <a:pt x="1596" y="8613"/>
                    </a:cubicBezTo>
                    <a:cubicBezTo>
                      <a:pt x="1679" y="8675"/>
                      <a:pt x="1773" y="8701"/>
                      <a:pt x="1868" y="8701"/>
                    </a:cubicBezTo>
                    <a:cubicBezTo>
                      <a:pt x="2087" y="8701"/>
                      <a:pt x="2313" y="8562"/>
                      <a:pt x="2430" y="8387"/>
                    </a:cubicBezTo>
                    <a:cubicBezTo>
                      <a:pt x="2799" y="7828"/>
                      <a:pt x="2596" y="7280"/>
                      <a:pt x="2489" y="6649"/>
                    </a:cubicBezTo>
                    <a:cubicBezTo>
                      <a:pt x="2358" y="5899"/>
                      <a:pt x="2227" y="5137"/>
                      <a:pt x="2084" y="4375"/>
                    </a:cubicBezTo>
                    <a:cubicBezTo>
                      <a:pt x="1942" y="3649"/>
                      <a:pt x="1846" y="2863"/>
                      <a:pt x="1668" y="2101"/>
                    </a:cubicBezTo>
                    <a:cubicBezTo>
                      <a:pt x="1549" y="1446"/>
                      <a:pt x="1322" y="827"/>
                      <a:pt x="1025" y="243"/>
                    </a:cubicBezTo>
                    <a:cubicBezTo>
                      <a:pt x="933" y="82"/>
                      <a:pt x="747" y="1"/>
                      <a:pt x="564" y="1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7" name="Google Shape;1877;p11"/>
              <p:cNvSpPr/>
              <p:nvPr/>
            </p:nvSpPr>
            <p:spPr>
              <a:xfrm>
                <a:off x="4361957" y="5005717"/>
                <a:ext cx="112885" cy="99943"/>
              </a:xfrm>
              <a:custGeom>
                <a:rect b="b" l="l" r="r" t="t"/>
                <a:pathLst>
                  <a:path extrusionOk="0" h="3058" w="3454">
                    <a:moveTo>
                      <a:pt x="1826" y="1"/>
                    </a:moveTo>
                    <a:cubicBezTo>
                      <a:pt x="1689" y="1"/>
                      <a:pt x="1541" y="37"/>
                      <a:pt x="1381" y="116"/>
                    </a:cubicBezTo>
                    <a:cubicBezTo>
                      <a:pt x="846" y="390"/>
                      <a:pt x="512" y="1045"/>
                      <a:pt x="298" y="1581"/>
                    </a:cubicBezTo>
                    <a:cubicBezTo>
                      <a:pt x="131" y="2033"/>
                      <a:pt x="24" y="2510"/>
                      <a:pt x="0" y="2998"/>
                    </a:cubicBezTo>
                    <a:cubicBezTo>
                      <a:pt x="298" y="2700"/>
                      <a:pt x="810" y="2557"/>
                      <a:pt x="1179" y="2498"/>
                    </a:cubicBezTo>
                    <a:cubicBezTo>
                      <a:pt x="1339" y="2476"/>
                      <a:pt x="1500" y="2466"/>
                      <a:pt x="1660" y="2466"/>
                    </a:cubicBezTo>
                    <a:cubicBezTo>
                      <a:pt x="2219" y="2466"/>
                      <a:pt x="2775" y="2593"/>
                      <a:pt x="3275" y="2843"/>
                    </a:cubicBezTo>
                    <a:cubicBezTo>
                      <a:pt x="3334" y="2879"/>
                      <a:pt x="3382" y="2926"/>
                      <a:pt x="3405" y="2998"/>
                    </a:cubicBezTo>
                    <a:cubicBezTo>
                      <a:pt x="3429" y="3010"/>
                      <a:pt x="3441" y="3034"/>
                      <a:pt x="3453" y="3057"/>
                    </a:cubicBezTo>
                    <a:cubicBezTo>
                      <a:pt x="3429" y="2486"/>
                      <a:pt x="3298" y="1938"/>
                      <a:pt x="3072" y="1426"/>
                    </a:cubicBezTo>
                    <a:cubicBezTo>
                      <a:pt x="2820" y="690"/>
                      <a:pt x="2426" y="1"/>
                      <a:pt x="1826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8" name="Google Shape;1878;p11"/>
              <p:cNvSpPr/>
              <p:nvPr/>
            </p:nvSpPr>
            <p:spPr>
              <a:xfrm>
                <a:off x="4353394" y="5086279"/>
                <a:ext cx="125337" cy="61410"/>
              </a:xfrm>
              <a:custGeom>
                <a:rect b="b" l="l" r="r" t="t"/>
                <a:pathLst>
                  <a:path extrusionOk="0" h="1879" w="3835">
                    <a:moveTo>
                      <a:pt x="1922" y="1"/>
                    </a:moveTo>
                    <a:cubicBezTo>
                      <a:pt x="1762" y="1"/>
                      <a:pt x="1601" y="11"/>
                      <a:pt x="1441" y="33"/>
                    </a:cubicBezTo>
                    <a:cubicBezTo>
                      <a:pt x="1072" y="80"/>
                      <a:pt x="548" y="223"/>
                      <a:pt x="250" y="533"/>
                    </a:cubicBezTo>
                    <a:cubicBezTo>
                      <a:pt x="96" y="676"/>
                      <a:pt x="0" y="878"/>
                      <a:pt x="0" y="1092"/>
                    </a:cubicBezTo>
                    <a:cubicBezTo>
                      <a:pt x="0" y="1819"/>
                      <a:pt x="1024" y="1878"/>
                      <a:pt x="1548" y="1878"/>
                    </a:cubicBezTo>
                    <a:lnTo>
                      <a:pt x="1596" y="1878"/>
                    </a:lnTo>
                    <a:cubicBezTo>
                      <a:pt x="1596" y="1438"/>
                      <a:pt x="1632" y="1009"/>
                      <a:pt x="1727" y="580"/>
                    </a:cubicBezTo>
                    <a:cubicBezTo>
                      <a:pt x="1762" y="439"/>
                      <a:pt x="1885" y="371"/>
                      <a:pt x="2009" y="371"/>
                    </a:cubicBezTo>
                    <a:cubicBezTo>
                      <a:pt x="2135" y="371"/>
                      <a:pt x="2262" y="442"/>
                      <a:pt x="2298" y="580"/>
                    </a:cubicBezTo>
                    <a:cubicBezTo>
                      <a:pt x="2405" y="973"/>
                      <a:pt x="2477" y="1378"/>
                      <a:pt x="2513" y="1783"/>
                    </a:cubicBezTo>
                    <a:cubicBezTo>
                      <a:pt x="3013" y="1676"/>
                      <a:pt x="3489" y="1473"/>
                      <a:pt x="3739" y="1104"/>
                    </a:cubicBezTo>
                    <a:cubicBezTo>
                      <a:pt x="3834" y="938"/>
                      <a:pt x="3822" y="735"/>
                      <a:pt x="3715" y="580"/>
                    </a:cubicBezTo>
                    <a:cubicBezTo>
                      <a:pt x="3703" y="569"/>
                      <a:pt x="3691" y="545"/>
                      <a:pt x="3667" y="521"/>
                    </a:cubicBezTo>
                    <a:cubicBezTo>
                      <a:pt x="3644" y="461"/>
                      <a:pt x="3596" y="402"/>
                      <a:pt x="3537" y="378"/>
                    </a:cubicBezTo>
                    <a:cubicBezTo>
                      <a:pt x="3037" y="128"/>
                      <a:pt x="2481" y="1"/>
                      <a:pt x="1922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9" name="Google Shape;1879;p11"/>
              <p:cNvSpPr/>
              <p:nvPr/>
            </p:nvSpPr>
            <p:spPr>
              <a:xfrm>
                <a:off x="4402810" y="5098764"/>
                <a:ext cx="42847" cy="127168"/>
              </a:xfrm>
              <a:custGeom>
                <a:rect b="b" l="l" r="r" t="t"/>
                <a:pathLst>
                  <a:path extrusionOk="0" h="3891" w="1311">
                    <a:moveTo>
                      <a:pt x="488" y="0"/>
                    </a:moveTo>
                    <a:cubicBezTo>
                      <a:pt x="364" y="0"/>
                      <a:pt x="244" y="69"/>
                      <a:pt x="215" y="210"/>
                    </a:cubicBezTo>
                    <a:cubicBezTo>
                      <a:pt x="120" y="627"/>
                      <a:pt x="72" y="1068"/>
                      <a:pt x="72" y="1496"/>
                    </a:cubicBezTo>
                    <a:lnTo>
                      <a:pt x="72" y="2115"/>
                    </a:lnTo>
                    <a:cubicBezTo>
                      <a:pt x="96" y="2651"/>
                      <a:pt x="0" y="3389"/>
                      <a:pt x="429" y="3794"/>
                    </a:cubicBezTo>
                    <a:cubicBezTo>
                      <a:pt x="495" y="3860"/>
                      <a:pt x="581" y="3891"/>
                      <a:pt x="669" y="3891"/>
                    </a:cubicBezTo>
                    <a:cubicBezTo>
                      <a:pt x="788" y="3891"/>
                      <a:pt x="908" y="3833"/>
                      <a:pt x="977" y="3723"/>
                    </a:cubicBezTo>
                    <a:cubicBezTo>
                      <a:pt x="1310" y="3270"/>
                      <a:pt x="1096" y="2532"/>
                      <a:pt x="1048" y="2008"/>
                    </a:cubicBezTo>
                    <a:cubicBezTo>
                      <a:pt x="1036" y="1818"/>
                      <a:pt x="1012" y="1615"/>
                      <a:pt x="989" y="1413"/>
                    </a:cubicBezTo>
                    <a:cubicBezTo>
                      <a:pt x="953" y="996"/>
                      <a:pt x="882" y="603"/>
                      <a:pt x="786" y="210"/>
                    </a:cubicBezTo>
                    <a:cubicBezTo>
                      <a:pt x="744" y="72"/>
                      <a:pt x="614" y="0"/>
                      <a:pt x="488" y="0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0" name="Google Shape;1880;p11"/>
              <p:cNvSpPr/>
              <p:nvPr/>
            </p:nvSpPr>
            <p:spPr>
              <a:xfrm>
                <a:off x="3886819" y="4717653"/>
                <a:ext cx="49449" cy="48305"/>
              </a:xfrm>
              <a:custGeom>
                <a:rect b="b" l="l" r="r" t="t"/>
                <a:pathLst>
                  <a:path extrusionOk="0" h="1478" w="1513">
                    <a:moveTo>
                      <a:pt x="834" y="1"/>
                    </a:moveTo>
                    <a:lnTo>
                      <a:pt x="656" y="25"/>
                    </a:lnTo>
                    <a:cubicBezTo>
                      <a:pt x="548" y="48"/>
                      <a:pt x="441" y="108"/>
                      <a:pt x="358" y="191"/>
                    </a:cubicBezTo>
                    <a:lnTo>
                      <a:pt x="215" y="322"/>
                    </a:lnTo>
                    <a:cubicBezTo>
                      <a:pt x="144" y="382"/>
                      <a:pt x="96" y="453"/>
                      <a:pt x="72" y="537"/>
                    </a:cubicBezTo>
                    <a:cubicBezTo>
                      <a:pt x="1" y="703"/>
                      <a:pt x="1" y="894"/>
                      <a:pt x="72" y="1060"/>
                    </a:cubicBezTo>
                    <a:cubicBezTo>
                      <a:pt x="96" y="1144"/>
                      <a:pt x="144" y="1227"/>
                      <a:pt x="215" y="1287"/>
                    </a:cubicBezTo>
                    <a:lnTo>
                      <a:pt x="358" y="1394"/>
                    </a:lnTo>
                    <a:cubicBezTo>
                      <a:pt x="453" y="1453"/>
                      <a:pt x="572" y="1477"/>
                      <a:pt x="691" y="1477"/>
                    </a:cubicBezTo>
                    <a:lnTo>
                      <a:pt x="882" y="1453"/>
                    </a:lnTo>
                    <a:cubicBezTo>
                      <a:pt x="989" y="1430"/>
                      <a:pt x="1096" y="1370"/>
                      <a:pt x="1179" y="1287"/>
                    </a:cubicBezTo>
                    <a:lnTo>
                      <a:pt x="1310" y="1132"/>
                    </a:lnTo>
                    <a:cubicBezTo>
                      <a:pt x="1370" y="1072"/>
                      <a:pt x="1418" y="1001"/>
                      <a:pt x="1441" y="918"/>
                    </a:cubicBezTo>
                    <a:cubicBezTo>
                      <a:pt x="1513" y="763"/>
                      <a:pt x="1513" y="572"/>
                      <a:pt x="1441" y="406"/>
                    </a:cubicBezTo>
                    <a:cubicBezTo>
                      <a:pt x="1418" y="322"/>
                      <a:pt x="1370" y="251"/>
                      <a:pt x="1310" y="191"/>
                    </a:cubicBezTo>
                    <a:lnTo>
                      <a:pt x="1168" y="96"/>
                    </a:lnTo>
                    <a:cubicBezTo>
                      <a:pt x="1072" y="37"/>
                      <a:pt x="953" y="1"/>
                      <a:pt x="834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1" name="Google Shape;1881;p11"/>
              <p:cNvSpPr/>
              <p:nvPr/>
            </p:nvSpPr>
            <p:spPr>
              <a:xfrm>
                <a:off x="2947099" y="4348864"/>
                <a:ext cx="521057" cy="231654"/>
              </a:xfrm>
              <a:custGeom>
                <a:rect b="b" l="l" r="r" t="t"/>
                <a:pathLst>
                  <a:path extrusionOk="0" h="7088" w="15943">
                    <a:moveTo>
                      <a:pt x="7589" y="0"/>
                    </a:moveTo>
                    <a:cubicBezTo>
                      <a:pt x="7521" y="0"/>
                      <a:pt x="7452" y="3"/>
                      <a:pt x="7382" y="10"/>
                    </a:cubicBezTo>
                    <a:cubicBezTo>
                      <a:pt x="6596" y="93"/>
                      <a:pt x="6025" y="557"/>
                      <a:pt x="5668" y="1188"/>
                    </a:cubicBezTo>
                    <a:cubicBezTo>
                      <a:pt x="5287" y="1593"/>
                      <a:pt x="5060" y="2117"/>
                      <a:pt x="5025" y="2665"/>
                    </a:cubicBezTo>
                    <a:cubicBezTo>
                      <a:pt x="5013" y="2724"/>
                      <a:pt x="5013" y="2772"/>
                      <a:pt x="5001" y="2819"/>
                    </a:cubicBezTo>
                    <a:cubicBezTo>
                      <a:pt x="4728" y="2712"/>
                      <a:pt x="4426" y="2652"/>
                      <a:pt x="4131" y="2652"/>
                    </a:cubicBezTo>
                    <a:cubicBezTo>
                      <a:pt x="3808" y="2652"/>
                      <a:pt x="3494" y="2723"/>
                      <a:pt x="3239" y="2879"/>
                    </a:cubicBezTo>
                    <a:cubicBezTo>
                      <a:pt x="2762" y="3177"/>
                      <a:pt x="2453" y="3677"/>
                      <a:pt x="2405" y="4236"/>
                    </a:cubicBezTo>
                    <a:cubicBezTo>
                      <a:pt x="2381" y="4284"/>
                      <a:pt x="2370" y="4343"/>
                      <a:pt x="2358" y="4391"/>
                    </a:cubicBezTo>
                    <a:cubicBezTo>
                      <a:pt x="2244" y="4373"/>
                      <a:pt x="2128" y="4364"/>
                      <a:pt x="2012" y="4364"/>
                    </a:cubicBezTo>
                    <a:cubicBezTo>
                      <a:pt x="1896" y="4364"/>
                      <a:pt x="1780" y="4373"/>
                      <a:pt x="1667" y="4391"/>
                    </a:cubicBezTo>
                    <a:cubicBezTo>
                      <a:pt x="1560" y="4403"/>
                      <a:pt x="1465" y="4427"/>
                      <a:pt x="1369" y="4451"/>
                    </a:cubicBezTo>
                    <a:cubicBezTo>
                      <a:pt x="607" y="4653"/>
                      <a:pt x="0" y="5403"/>
                      <a:pt x="417" y="6189"/>
                    </a:cubicBezTo>
                    <a:cubicBezTo>
                      <a:pt x="641" y="6615"/>
                      <a:pt x="1076" y="6883"/>
                      <a:pt x="1554" y="6883"/>
                    </a:cubicBezTo>
                    <a:cubicBezTo>
                      <a:pt x="1584" y="6883"/>
                      <a:pt x="1613" y="6882"/>
                      <a:pt x="1643" y="6880"/>
                    </a:cubicBezTo>
                    <a:cubicBezTo>
                      <a:pt x="2180" y="7058"/>
                      <a:pt x="2782" y="7088"/>
                      <a:pt x="3371" y="7088"/>
                    </a:cubicBezTo>
                    <a:cubicBezTo>
                      <a:pt x="3661" y="7088"/>
                      <a:pt x="3948" y="7081"/>
                      <a:pt x="4222" y="7081"/>
                    </a:cubicBezTo>
                    <a:cubicBezTo>
                      <a:pt x="4279" y="7081"/>
                      <a:pt x="4337" y="7081"/>
                      <a:pt x="4394" y="7082"/>
                    </a:cubicBezTo>
                    <a:cubicBezTo>
                      <a:pt x="4690" y="7085"/>
                      <a:pt x="4986" y="7087"/>
                      <a:pt x="5282" y="7087"/>
                    </a:cubicBezTo>
                    <a:cubicBezTo>
                      <a:pt x="6089" y="7087"/>
                      <a:pt x="6893" y="7076"/>
                      <a:pt x="7704" y="7058"/>
                    </a:cubicBezTo>
                    <a:cubicBezTo>
                      <a:pt x="9763" y="6999"/>
                      <a:pt x="11835" y="6915"/>
                      <a:pt x="13895" y="6808"/>
                    </a:cubicBezTo>
                    <a:cubicBezTo>
                      <a:pt x="14023" y="6846"/>
                      <a:pt x="14154" y="6864"/>
                      <a:pt x="14285" y="6864"/>
                    </a:cubicBezTo>
                    <a:cubicBezTo>
                      <a:pt x="14444" y="6864"/>
                      <a:pt x="14601" y="6837"/>
                      <a:pt x="14752" y="6784"/>
                    </a:cubicBezTo>
                    <a:cubicBezTo>
                      <a:pt x="15193" y="6618"/>
                      <a:pt x="15550" y="6308"/>
                      <a:pt x="15764" y="5891"/>
                    </a:cubicBezTo>
                    <a:cubicBezTo>
                      <a:pt x="15943" y="5570"/>
                      <a:pt x="15943" y="5177"/>
                      <a:pt x="15788" y="4855"/>
                    </a:cubicBezTo>
                    <a:cubicBezTo>
                      <a:pt x="15633" y="4605"/>
                      <a:pt x="15395" y="4427"/>
                      <a:pt x="15121" y="4343"/>
                    </a:cubicBezTo>
                    <a:cubicBezTo>
                      <a:pt x="14873" y="4239"/>
                      <a:pt x="14603" y="4184"/>
                      <a:pt x="14338" y="4184"/>
                    </a:cubicBezTo>
                    <a:cubicBezTo>
                      <a:pt x="14208" y="4184"/>
                      <a:pt x="14079" y="4197"/>
                      <a:pt x="13954" y="4224"/>
                    </a:cubicBezTo>
                    <a:cubicBezTo>
                      <a:pt x="13930" y="4105"/>
                      <a:pt x="13895" y="3986"/>
                      <a:pt x="13859" y="3879"/>
                    </a:cubicBezTo>
                    <a:cubicBezTo>
                      <a:pt x="13544" y="3026"/>
                      <a:pt x="12744" y="2497"/>
                      <a:pt x="11893" y="2497"/>
                    </a:cubicBezTo>
                    <a:cubicBezTo>
                      <a:pt x="11652" y="2497"/>
                      <a:pt x="11407" y="2540"/>
                      <a:pt x="11168" y="2629"/>
                    </a:cubicBezTo>
                    <a:cubicBezTo>
                      <a:pt x="11025" y="2689"/>
                      <a:pt x="10894" y="2748"/>
                      <a:pt x="10763" y="2831"/>
                    </a:cubicBezTo>
                    <a:cubicBezTo>
                      <a:pt x="10752" y="2784"/>
                      <a:pt x="10728" y="2748"/>
                      <a:pt x="10716" y="2712"/>
                    </a:cubicBezTo>
                    <a:cubicBezTo>
                      <a:pt x="10573" y="2415"/>
                      <a:pt x="10382" y="2129"/>
                      <a:pt x="10156" y="1891"/>
                    </a:cubicBezTo>
                    <a:cubicBezTo>
                      <a:pt x="10085" y="1736"/>
                      <a:pt x="10013" y="1581"/>
                      <a:pt x="9918" y="1426"/>
                    </a:cubicBezTo>
                    <a:cubicBezTo>
                      <a:pt x="9417" y="625"/>
                      <a:pt x="8573" y="0"/>
                      <a:pt x="7589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2" name="Google Shape;1882;p11"/>
              <p:cNvSpPr/>
              <p:nvPr/>
            </p:nvSpPr>
            <p:spPr>
              <a:xfrm>
                <a:off x="2797282" y="4351119"/>
                <a:ext cx="50233" cy="48272"/>
              </a:xfrm>
              <a:custGeom>
                <a:rect b="b" l="l" r="r" t="t"/>
                <a:pathLst>
                  <a:path extrusionOk="0" h="1477" w="1537">
                    <a:moveTo>
                      <a:pt x="869" y="0"/>
                    </a:moveTo>
                    <a:lnTo>
                      <a:pt x="691" y="24"/>
                    </a:lnTo>
                    <a:cubicBezTo>
                      <a:pt x="584" y="48"/>
                      <a:pt x="477" y="107"/>
                      <a:pt x="393" y="191"/>
                    </a:cubicBezTo>
                    <a:lnTo>
                      <a:pt x="250" y="310"/>
                    </a:lnTo>
                    <a:cubicBezTo>
                      <a:pt x="179" y="369"/>
                      <a:pt x="131" y="453"/>
                      <a:pt x="107" y="536"/>
                    </a:cubicBezTo>
                    <a:cubicBezTo>
                      <a:pt x="0" y="786"/>
                      <a:pt x="60" y="1072"/>
                      <a:pt x="250" y="1274"/>
                    </a:cubicBezTo>
                    <a:lnTo>
                      <a:pt x="381" y="1381"/>
                    </a:lnTo>
                    <a:cubicBezTo>
                      <a:pt x="488" y="1441"/>
                      <a:pt x="607" y="1477"/>
                      <a:pt x="727" y="1477"/>
                    </a:cubicBezTo>
                    <a:lnTo>
                      <a:pt x="905" y="1453"/>
                    </a:lnTo>
                    <a:cubicBezTo>
                      <a:pt x="1024" y="1417"/>
                      <a:pt x="1119" y="1357"/>
                      <a:pt x="1203" y="1274"/>
                    </a:cubicBezTo>
                    <a:lnTo>
                      <a:pt x="1215" y="1274"/>
                    </a:lnTo>
                    <a:lnTo>
                      <a:pt x="1334" y="1131"/>
                    </a:lnTo>
                    <a:cubicBezTo>
                      <a:pt x="1405" y="1072"/>
                      <a:pt x="1453" y="1000"/>
                      <a:pt x="1477" y="917"/>
                    </a:cubicBezTo>
                    <a:cubicBezTo>
                      <a:pt x="1512" y="834"/>
                      <a:pt x="1536" y="750"/>
                      <a:pt x="1536" y="655"/>
                    </a:cubicBezTo>
                    <a:cubicBezTo>
                      <a:pt x="1536" y="572"/>
                      <a:pt x="1512" y="476"/>
                      <a:pt x="1477" y="405"/>
                    </a:cubicBezTo>
                    <a:cubicBezTo>
                      <a:pt x="1453" y="322"/>
                      <a:pt x="1405" y="250"/>
                      <a:pt x="1334" y="191"/>
                    </a:cubicBezTo>
                    <a:lnTo>
                      <a:pt x="1203" y="83"/>
                    </a:lnTo>
                    <a:cubicBezTo>
                      <a:pt x="1108" y="24"/>
                      <a:pt x="988" y="0"/>
                      <a:pt x="869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3" name="Google Shape;1883;p11"/>
              <p:cNvSpPr/>
              <p:nvPr/>
            </p:nvSpPr>
            <p:spPr>
              <a:xfrm>
                <a:off x="3661538" y="4566595"/>
                <a:ext cx="55266" cy="58109"/>
              </a:xfrm>
              <a:custGeom>
                <a:rect b="b" l="l" r="r" t="t"/>
                <a:pathLst>
                  <a:path extrusionOk="0" h="1778" w="1691">
                    <a:moveTo>
                      <a:pt x="899" y="0"/>
                    </a:moveTo>
                    <a:cubicBezTo>
                      <a:pt x="881" y="0"/>
                      <a:pt x="863" y="1"/>
                      <a:pt x="845" y="3"/>
                    </a:cubicBezTo>
                    <a:lnTo>
                      <a:pt x="631" y="27"/>
                    </a:lnTo>
                    <a:lnTo>
                      <a:pt x="441" y="110"/>
                    </a:lnTo>
                    <a:cubicBezTo>
                      <a:pt x="262" y="229"/>
                      <a:pt x="119" y="396"/>
                      <a:pt x="60" y="599"/>
                    </a:cubicBezTo>
                    <a:lnTo>
                      <a:pt x="48" y="634"/>
                    </a:lnTo>
                    <a:cubicBezTo>
                      <a:pt x="12" y="789"/>
                      <a:pt x="0" y="956"/>
                      <a:pt x="36" y="1110"/>
                    </a:cubicBezTo>
                    <a:lnTo>
                      <a:pt x="36" y="1134"/>
                    </a:lnTo>
                    <a:cubicBezTo>
                      <a:pt x="36" y="1146"/>
                      <a:pt x="48" y="1158"/>
                      <a:pt x="48" y="1170"/>
                    </a:cubicBezTo>
                    <a:lnTo>
                      <a:pt x="131" y="1372"/>
                    </a:lnTo>
                    <a:cubicBezTo>
                      <a:pt x="179" y="1456"/>
                      <a:pt x="250" y="1539"/>
                      <a:pt x="345" y="1599"/>
                    </a:cubicBezTo>
                    <a:cubicBezTo>
                      <a:pt x="393" y="1646"/>
                      <a:pt x="452" y="1682"/>
                      <a:pt x="524" y="1706"/>
                    </a:cubicBezTo>
                    <a:cubicBezTo>
                      <a:pt x="619" y="1753"/>
                      <a:pt x="726" y="1777"/>
                      <a:pt x="845" y="1777"/>
                    </a:cubicBezTo>
                    <a:lnTo>
                      <a:pt x="1060" y="1742"/>
                    </a:lnTo>
                    <a:lnTo>
                      <a:pt x="1250" y="1658"/>
                    </a:lnTo>
                    <a:cubicBezTo>
                      <a:pt x="1429" y="1551"/>
                      <a:pt x="1560" y="1372"/>
                      <a:pt x="1631" y="1170"/>
                    </a:cubicBezTo>
                    <a:lnTo>
                      <a:pt x="1631" y="1182"/>
                    </a:lnTo>
                    <a:cubicBezTo>
                      <a:pt x="1631" y="1170"/>
                      <a:pt x="1631" y="1158"/>
                      <a:pt x="1643" y="1146"/>
                    </a:cubicBezTo>
                    <a:lnTo>
                      <a:pt x="1655" y="1122"/>
                    </a:lnTo>
                    <a:cubicBezTo>
                      <a:pt x="1691" y="1015"/>
                      <a:pt x="1691" y="896"/>
                      <a:pt x="1667" y="789"/>
                    </a:cubicBezTo>
                    <a:cubicBezTo>
                      <a:pt x="1667" y="741"/>
                      <a:pt x="1655" y="682"/>
                      <a:pt x="1643" y="634"/>
                    </a:cubicBezTo>
                    <a:lnTo>
                      <a:pt x="1631" y="599"/>
                    </a:lnTo>
                    <a:cubicBezTo>
                      <a:pt x="1607" y="539"/>
                      <a:pt x="1572" y="468"/>
                      <a:pt x="1548" y="408"/>
                    </a:cubicBezTo>
                    <a:cubicBezTo>
                      <a:pt x="1500" y="313"/>
                      <a:pt x="1429" y="229"/>
                      <a:pt x="1334" y="182"/>
                    </a:cubicBezTo>
                    <a:cubicBezTo>
                      <a:pt x="1286" y="122"/>
                      <a:pt x="1226" y="87"/>
                      <a:pt x="1155" y="75"/>
                    </a:cubicBezTo>
                    <a:cubicBezTo>
                      <a:pt x="1076" y="25"/>
                      <a:pt x="988" y="0"/>
                      <a:pt x="899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4" name="Google Shape;1884;p11"/>
              <p:cNvSpPr/>
              <p:nvPr/>
            </p:nvSpPr>
            <p:spPr>
              <a:xfrm>
                <a:off x="4283356" y="4642647"/>
                <a:ext cx="521449" cy="231686"/>
              </a:xfrm>
              <a:custGeom>
                <a:rect b="b" l="l" r="r" t="t"/>
                <a:pathLst>
                  <a:path extrusionOk="0" h="7089" w="15955">
                    <a:moveTo>
                      <a:pt x="7599" y="1"/>
                    </a:moveTo>
                    <a:cubicBezTo>
                      <a:pt x="7531" y="1"/>
                      <a:pt x="7463" y="4"/>
                      <a:pt x="7394" y="10"/>
                    </a:cubicBezTo>
                    <a:cubicBezTo>
                      <a:pt x="6608" y="93"/>
                      <a:pt x="6037" y="558"/>
                      <a:pt x="5668" y="1189"/>
                    </a:cubicBezTo>
                    <a:cubicBezTo>
                      <a:pt x="5287" y="1593"/>
                      <a:pt x="5060" y="2117"/>
                      <a:pt x="5025" y="2665"/>
                    </a:cubicBezTo>
                    <a:cubicBezTo>
                      <a:pt x="5025" y="2724"/>
                      <a:pt x="5013" y="2772"/>
                      <a:pt x="5001" y="2820"/>
                    </a:cubicBezTo>
                    <a:cubicBezTo>
                      <a:pt x="4732" y="2713"/>
                      <a:pt x="4434" y="2657"/>
                      <a:pt x="4143" y="2657"/>
                    </a:cubicBezTo>
                    <a:cubicBezTo>
                      <a:pt x="3815" y="2657"/>
                      <a:pt x="3497" y="2728"/>
                      <a:pt x="3239" y="2879"/>
                    </a:cubicBezTo>
                    <a:cubicBezTo>
                      <a:pt x="2762" y="3177"/>
                      <a:pt x="2453" y="3677"/>
                      <a:pt x="2405" y="4237"/>
                    </a:cubicBezTo>
                    <a:cubicBezTo>
                      <a:pt x="2381" y="4284"/>
                      <a:pt x="2370" y="4344"/>
                      <a:pt x="2358" y="4391"/>
                    </a:cubicBezTo>
                    <a:cubicBezTo>
                      <a:pt x="2245" y="4373"/>
                      <a:pt x="2128" y="4365"/>
                      <a:pt x="2012" y="4365"/>
                    </a:cubicBezTo>
                    <a:cubicBezTo>
                      <a:pt x="1896" y="4365"/>
                      <a:pt x="1780" y="4373"/>
                      <a:pt x="1667" y="4391"/>
                    </a:cubicBezTo>
                    <a:cubicBezTo>
                      <a:pt x="1572" y="4403"/>
                      <a:pt x="1465" y="4427"/>
                      <a:pt x="1369" y="4451"/>
                    </a:cubicBezTo>
                    <a:cubicBezTo>
                      <a:pt x="607" y="4653"/>
                      <a:pt x="0" y="5415"/>
                      <a:pt x="417" y="6201"/>
                    </a:cubicBezTo>
                    <a:cubicBezTo>
                      <a:pt x="641" y="6616"/>
                      <a:pt x="1087" y="6883"/>
                      <a:pt x="1556" y="6883"/>
                    </a:cubicBezTo>
                    <a:cubicBezTo>
                      <a:pt x="1585" y="6883"/>
                      <a:pt x="1614" y="6882"/>
                      <a:pt x="1643" y="6880"/>
                    </a:cubicBezTo>
                    <a:cubicBezTo>
                      <a:pt x="2180" y="7059"/>
                      <a:pt x="2782" y="7088"/>
                      <a:pt x="3371" y="7088"/>
                    </a:cubicBezTo>
                    <a:cubicBezTo>
                      <a:pt x="3661" y="7088"/>
                      <a:pt x="3948" y="7081"/>
                      <a:pt x="4222" y="7081"/>
                    </a:cubicBezTo>
                    <a:cubicBezTo>
                      <a:pt x="4280" y="7081"/>
                      <a:pt x="4337" y="7081"/>
                      <a:pt x="4394" y="7082"/>
                    </a:cubicBezTo>
                    <a:cubicBezTo>
                      <a:pt x="4690" y="7085"/>
                      <a:pt x="4986" y="7087"/>
                      <a:pt x="5282" y="7087"/>
                    </a:cubicBezTo>
                    <a:cubicBezTo>
                      <a:pt x="6089" y="7087"/>
                      <a:pt x="6893" y="7076"/>
                      <a:pt x="7704" y="7058"/>
                    </a:cubicBezTo>
                    <a:cubicBezTo>
                      <a:pt x="9775" y="6999"/>
                      <a:pt x="11835" y="6927"/>
                      <a:pt x="13907" y="6808"/>
                    </a:cubicBezTo>
                    <a:cubicBezTo>
                      <a:pt x="14030" y="6846"/>
                      <a:pt x="14158" y="6864"/>
                      <a:pt x="14287" y="6864"/>
                    </a:cubicBezTo>
                    <a:cubicBezTo>
                      <a:pt x="14444" y="6864"/>
                      <a:pt x="14602" y="6837"/>
                      <a:pt x="14752" y="6784"/>
                    </a:cubicBezTo>
                    <a:cubicBezTo>
                      <a:pt x="15193" y="6630"/>
                      <a:pt x="15550" y="6308"/>
                      <a:pt x="15764" y="5891"/>
                    </a:cubicBezTo>
                    <a:cubicBezTo>
                      <a:pt x="15943" y="5570"/>
                      <a:pt x="15955" y="5177"/>
                      <a:pt x="15788" y="4856"/>
                    </a:cubicBezTo>
                    <a:cubicBezTo>
                      <a:pt x="15633" y="4606"/>
                      <a:pt x="15395" y="4427"/>
                      <a:pt x="15121" y="4344"/>
                    </a:cubicBezTo>
                    <a:cubicBezTo>
                      <a:pt x="14873" y="4240"/>
                      <a:pt x="14609" y="4184"/>
                      <a:pt x="14343" y="4184"/>
                    </a:cubicBezTo>
                    <a:cubicBezTo>
                      <a:pt x="14213" y="4184"/>
                      <a:pt x="14083" y="4197"/>
                      <a:pt x="13954" y="4225"/>
                    </a:cubicBezTo>
                    <a:cubicBezTo>
                      <a:pt x="13931" y="4106"/>
                      <a:pt x="13895" y="3987"/>
                      <a:pt x="13859" y="3879"/>
                    </a:cubicBezTo>
                    <a:cubicBezTo>
                      <a:pt x="13553" y="3026"/>
                      <a:pt x="12748" y="2497"/>
                      <a:pt x="11895" y="2497"/>
                    </a:cubicBezTo>
                    <a:cubicBezTo>
                      <a:pt x="11653" y="2497"/>
                      <a:pt x="11407" y="2540"/>
                      <a:pt x="11168" y="2629"/>
                    </a:cubicBezTo>
                    <a:cubicBezTo>
                      <a:pt x="11025" y="2689"/>
                      <a:pt x="10894" y="2748"/>
                      <a:pt x="10763" y="2832"/>
                    </a:cubicBezTo>
                    <a:cubicBezTo>
                      <a:pt x="10752" y="2796"/>
                      <a:pt x="10740" y="2748"/>
                      <a:pt x="10716" y="2713"/>
                    </a:cubicBezTo>
                    <a:cubicBezTo>
                      <a:pt x="10573" y="2415"/>
                      <a:pt x="10394" y="2129"/>
                      <a:pt x="10156" y="1891"/>
                    </a:cubicBezTo>
                    <a:cubicBezTo>
                      <a:pt x="10097" y="1736"/>
                      <a:pt x="10013" y="1581"/>
                      <a:pt x="9918" y="1427"/>
                    </a:cubicBezTo>
                    <a:cubicBezTo>
                      <a:pt x="9417" y="625"/>
                      <a:pt x="8573" y="1"/>
                      <a:pt x="7599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5" name="Google Shape;1885;p11"/>
              <p:cNvSpPr/>
              <p:nvPr/>
            </p:nvSpPr>
            <p:spPr>
              <a:xfrm>
                <a:off x="4662342" y="5069448"/>
                <a:ext cx="55691" cy="58077"/>
              </a:xfrm>
              <a:custGeom>
                <a:rect b="b" l="l" r="r" t="t"/>
                <a:pathLst>
                  <a:path extrusionOk="0" h="1777" w="1704">
                    <a:moveTo>
                      <a:pt x="846" y="0"/>
                    </a:moveTo>
                    <a:lnTo>
                      <a:pt x="632" y="36"/>
                    </a:lnTo>
                    <a:lnTo>
                      <a:pt x="441" y="119"/>
                    </a:lnTo>
                    <a:cubicBezTo>
                      <a:pt x="346" y="167"/>
                      <a:pt x="263" y="238"/>
                      <a:pt x="215" y="322"/>
                    </a:cubicBezTo>
                    <a:cubicBezTo>
                      <a:pt x="132" y="405"/>
                      <a:pt x="84" y="500"/>
                      <a:pt x="60" y="595"/>
                    </a:cubicBezTo>
                    <a:cubicBezTo>
                      <a:pt x="60" y="607"/>
                      <a:pt x="49" y="619"/>
                      <a:pt x="49" y="631"/>
                    </a:cubicBezTo>
                    <a:cubicBezTo>
                      <a:pt x="13" y="786"/>
                      <a:pt x="1" y="953"/>
                      <a:pt x="37" y="1119"/>
                    </a:cubicBezTo>
                    <a:lnTo>
                      <a:pt x="37" y="1131"/>
                    </a:lnTo>
                    <a:cubicBezTo>
                      <a:pt x="37" y="1143"/>
                      <a:pt x="37" y="1155"/>
                      <a:pt x="49" y="1167"/>
                    </a:cubicBezTo>
                    <a:lnTo>
                      <a:pt x="132" y="1369"/>
                    </a:lnTo>
                    <a:cubicBezTo>
                      <a:pt x="180" y="1465"/>
                      <a:pt x="251" y="1548"/>
                      <a:pt x="346" y="1595"/>
                    </a:cubicBezTo>
                    <a:cubicBezTo>
                      <a:pt x="394" y="1655"/>
                      <a:pt x="453" y="1691"/>
                      <a:pt x="525" y="1703"/>
                    </a:cubicBezTo>
                    <a:cubicBezTo>
                      <a:pt x="608" y="1744"/>
                      <a:pt x="699" y="1776"/>
                      <a:pt x="800" y="1776"/>
                    </a:cubicBezTo>
                    <a:cubicBezTo>
                      <a:pt x="815" y="1776"/>
                      <a:pt x="831" y="1776"/>
                      <a:pt x="846" y="1774"/>
                    </a:cubicBezTo>
                    <a:lnTo>
                      <a:pt x="1061" y="1750"/>
                    </a:lnTo>
                    <a:lnTo>
                      <a:pt x="1251" y="1667"/>
                    </a:lnTo>
                    <a:cubicBezTo>
                      <a:pt x="1430" y="1548"/>
                      <a:pt x="1561" y="1381"/>
                      <a:pt x="1632" y="1167"/>
                    </a:cubicBezTo>
                    <a:lnTo>
                      <a:pt x="1644" y="1179"/>
                    </a:lnTo>
                    <a:cubicBezTo>
                      <a:pt x="1656" y="1167"/>
                      <a:pt x="1656" y="1155"/>
                      <a:pt x="1656" y="1143"/>
                    </a:cubicBezTo>
                    <a:lnTo>
                      <a:pt x="1656" y="1119"/>
                    </a:lnTo>
                    <a:cubicBezTo>
                      <a:pt x="1692" y="1012"/>
                      <a:pt x="1704" y="905"/>
                      <a:pt x="1680" y="786"/>
                    </a:cubicBezTo>
                    <a:cubicBezTo>
                      <a:pt x="1668" y="738"/>
                      <a:pt x="1668" y="691"/>
                      <a:pt x="1656" y="643"/>
                    </a:cubicBezTo>
                    <a:lnTo>
                      <a:pt x="1632" y="595"/>
                    </a:lnTo>
                    <a:cubicBezTo>
                      <a:pt x="1608" y="536"/>
                      <a:pt x="1584" y="476"/>
                      <a:pt x="1549" y="405"/>
                    </a:cubicBezTo>
                    <a:cubicBezTo>
                      <a:pt x="1501" y="310"/>
                      <a:pt x="1430" y="238"/>
                      <a:pt x="1346" y="179"/>
                    </a:cubicBezTo>
                    <a:cubicBezTo>
                      <a:pt x="1299" y="131"/>
                      <a:pt x="1227" y="95"/>
                      <a:pt x="1168" y="71"/>
                    </a:cubicBezTo>
                    <a:cubicBezTo>
                      <a:pt x="1072" y="24"/>
                      <a:pt x="953" y="0"/>
                      <a:pt x="846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6" name="Google Shape;1886;p11"/>
              <p:cNvSpPr/>
              <p:nvPr/>
            </p:nvSpPr>
            <p:spPr>
              <a:xfrm>
                <a:off x="3758017" y="5153474"/>
                <a:ext cx="56475" cy="44023"/>
              </a:xfrm>
              <a:custGeom>
                <a:rect b="b" l="l" r="r" t="t"/>
                <a:pathLst>
                  <a:path extrusionOk="0" h="1347" w="1728">
                    <a:moveTo>
                      <a:pt x="870" y="1"/>
                    </a:moveTo>
                    <a:cubicBezTo>
                      <a:pt x="1" y="1"/>
                      <a:pt x="1" y="1346"/>
                      <a:pt x="870" y="1346"/>
                    </a:cubicBezTo>
                    <a:cubicBezTo>
                      <a:pt x="1727" y="1346"/>
                      <a:pt x="1727" y="1"/>
                      <a:pt x="870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7" name="Google Shape;1887;p11"/>
              <p:cNvSpPr/>
              <p:nvPr/>
            </p:nvSpPr>
            <p:spPr>
              <a:xfrm>
                <a:off x="4652635" y="4430864"/>
                <a:ext cx="60724" cy="47128"/>
              </a:xfrm>
              <a:custGeom>
                <a:rect b="b" l="l" r="r" t="t"/>
                <a:pathLst>
                  <a:path extrusionOk="0" h="1442" w="1858">
                    <a:moveTo>
                      <a:pt x="929" y="1"/>
                    </a:moveTo>
                    <a:cubicBezTo>
                      <a:pt x="0" y="1"/>
                      <a:pt x="0" y="1442"/>
                      <a:pt x="929" y="1442"/>
                    </a:cubicBezTo>
                    <a:cubicBezTo>
                      <a:pt x="1858" y="1442"/>
                      <a:pt x="1858" y="1"/>
                      <a:pt x="929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8" name="Google Shape;1888;p11"/>
              <p:cNvSpPr/>
              <p:nvPr/>
            </p:nvSpPr>
            <p:spPr>
              <a:xfrm>
                <a:off x="3959995" y="4425472"/>
                <a:ext cx="305581" cy="244106"/>
              </a:xfrm>
              <a:custGeom>
                <a:rect b="b" l="l" r="r" t="t"/>
                <a:pathLst>
                  <a:path extrusionOk="0" h="7469" w="9350">
                    <a:moveTo>
                      <a:pt x="3005" y="0"/>
                    </a:moveTo>
                    <a:cubicBezTo>
                      <a:pt x="2630" y="0"/>
                      <a:pt x="2228" y="67"/>
                      <a:pt x="1798" y="214"/>
                    </a:cubicBezTo>
                    <a:cubicBezTo>
                      <a:pt x="1631" y="273"/>
                      <a:pt x="1500" y="428"/>
                      <a:pt x="1465" y="618"/>
                    </a:cubicBezTo>
                    <a:cubicBezTo>
                      <a:pt x="1262" y="678"/>
                      <a:pt x="1060" y="773"/>
                      <a:pt x="893" y="904"/>
                    </a:cubicBezTo>
                    <a:cubicBezTo>
                      <a:pt x="1191" y="1047"/>
                      <a:pt x="1488" y="1214"/>
                      <a:pt x="1786" y="1380"/>
                    </a:cubicBezTo>
                    <a:cubicBezTo>
                      <a:pt x="2084" y="1380"/>
                      <a:pt x="2393" y="1404"/>
                      <a:pt x="2655" y="1416"/>
                    </a:cubicBezTo>
                    <a:cubicBezTo>
                      <a:pt x="3298" y="1440"/>
                      <a:pt x="3941" y="1488"/>
                      <a:pt x="4572" y="1583"/>
                    </a:cubicBezTo>
                    <a:cubicBezTo>
                      <a:pt x="4870" y="1629"/>
                      <a:pt x="4804" y="2061"/>
                      <a:pt x="4522" y="2061"/>
                    </a:cubicBezTo>
                    <a:cubicBezTo>
                      <a:pt x="4511" y="2061"/>
                      <a:pt x="4500" y="2060"/>
                      <a:pt x="4489" y="2059"/>
                    </a:cubicBezTo>
                    <a:cubicBezTo>
                      <a:pt x="3905" y="1988"/>
                      <a:pt x="3310" y="1952"/>
                      <a:pt x="2703" y="1940"/>
                    </a:cubicBezTo>
                    <a:lnTo>
                      <a:pt x="2703" y="1940"/>
                    </a:lnTo>
                    <a:cubicBezTo>
                      <a:pt x="2977" y="2119"/>
                      <a:pt x="3239" y="2309"/>
                      <a:pt x="3501" y="2488"/>
                    </a:cubicBezTo>
                    <a:cubicBezTo>
                      <a:pt x="3514" y="2487"/>
                      <a:pt x="3528" y="2487"/>
                      <a:pt x="3542" y="2487"/>
                    </a:cubicBezTo>
                    <a:cubicBezTo>
                      <a:pt x="4472" y="2487"/>
                      <a:pt x="5512" y="2875"/>
                      <a:pt x="6287" y="3285"/>
                    </a:cubicBezTo>
                    <a:cubicBezTo>
                      <a:pt x="6516" y="3406"/>
                      <a:pt x="6445" y="3807"/>
                      <a:pt x="6191" y="3807"/>
                    </a:cubicBezTo>
                    <a:cubicBezTo>
                      <a:pt x="6169" y="3807"/>
                      <a:pt x="6145" y="3804"/>
                      <a:pt x="6120" y="3797"/>
                    </a:cubicBezTo>
                    <a:cubicBezTo>
                      <a:pt x="5668" y="3666"/>
                      <a:pt x="5203" y="3547"/>
                      <a:pt x="4739" y="3464"/>
                    </a:cubicBezTo>
                    <a:lnTo>
                      <a:pt x="4739" y="3464"/>
                    </a:lnTo>
                    <a:lnTo>
                      <a:pt x="4917" y="3619"/>
                    </a:lnTo>
                    <a:cubicBezTo>
                      <a:pt x="5263" y="3916"/>
                      <a:pt x="5596" y="4238"/>
                      <a:pt x="5918" y="4571"/>
                    </a:cubicBezTo>
                    <a:cubicBezTo>
                      <a:pt x="5966" y="4465"/>
                      <a:pt x="6060" y="4406"/>
                      <a:pt x="6164" y="4406"/>
                    </a:cubicBezTo>
                    <a:cubicBezTo>
                      <a:pt x="6189" y="4406"/>
                      <a:pt x="6214" y="4410"/>
                      <a:pt x="6239" y="4416"/>
                    </a:cubicBezTo>
                    <a:lnTo>
                      <a:pt x="7251" y="4666"/>
                    </a:lnTo>
                    <a:cubicBezTo>
                      <a:pt x="7607" y="4756"/>
                      <a:pt x="7547" y="5282"/>
                      <a:pt x="7217" y="5282"/>
                    </a:cubicBezTo>
                    <a:cubicBezTo>
                      <a:pt x="7194" y="5282"/>
                      <a:pt x="7169" y="5279"/>
                      <a:pt x="7144" y="5274"/>
                    </a:cubicBezTo>
                    <a:lnTo>
                      <a:pt x="6441" y="5119"/>
                    </a:lnTo>
                    <a:lnTo>
                      <a:pt x="6441" y="5119"/>
                    </a:lnTo>
                    <a:cubicBezTo>
                      <a:pt x="6799" y="5524"/>
                      <a:pt x="7168" y="5929"/>
                      <a:pt x="7537" y="6310"/>
                    </a:cubicBezTo>
                    <a:cubicBezTo>
                      <a:pt x="7640" y="6422"/>
                      <a:pt x="7551" y="6587"/>
                      <a:pt x="7438" y="6587"/>
                    </a:cubicBezTo>
                    <a:cubicBezTo>
                      <a:pt x="7408" y="6587"/>
                      <a:pt x="7376" y="6575"/>
                      <a:pt x="7346" y="6548"/>
                    </a:cubicBezTo>
                    <a:cubicBezTo>
                      <a:pt x="6918" y="6155"/>
                      <a:pt x="6477" y="5798"/>
                      <a:pt x="6025" y="5452"/>
                    </a:cubicBezTo>
                    <a:lnTo>
                      <a:pt x="6025" y="5452"/>
                    </a:lnTo>
                    <a:cubicBezTo>
                      <a:pt x="6013" y="5667"/>
                      <a:pt x="6060" y="5869"/>
                      <a:pt x="6144" y="6060"/>
                    </a:cubicBezTo>
                    <a:cubicBezTo>
                      <a:pt x="6191" y="6226"/>
                      <a:pt x="6108" y="6417"/>
                      <a:pt x="5941" y="6476"/>
                    </a:cubicBezTo>
                    <a:cubicBezTo>
                      <a:pt x="5907" y="6488"/>
                      <a:pt x="5873" y="6494"/>
                      <a:pt x="5838" y="6494"/>
                    </a:cubicBezTo>
                    <a:cubicBezTo>
                      <a:pt x="5703" y="6494"/>
                      <a:pt x="5572" y="6407"/>
                      <a:pt x="5525" y="6274"/>
                    </a:cubicBezTo>
                    <a:cubicBezTo>
                      <a:pt x="5358" y="5893"/>
                      <a:pt x="5346" y="5452"/>
                      <a:pt x="5489" y="5059"/>
                    </a:cubicBezTo>
                    <a:cubicBezTo>
                      <a:pt x="5191" y="4833"/>
                      <a:pt x="4906" y="4619"/>
                      <a:pt x="4620" y="4393"/>
                    </a:cubicBezTo>
                    <a:cubicBezTo>
                      <a:pt x="4405" y="4226"/>
                      <a:pt x="4191" y="4071"/>
                      <a:pt x="3965" y="3916"/>
                    </a:cubicBezTo>
                    <a:lnTo>
                      <a:pt x="3965" y="3916"/>
                    </a:lnTo>
                    <a:cubicBezTo>
                      <a:pt x="3989" y="3964"/>
                      <a:pt x="4001" y="4012"/>
                      <a:pt x="4024" y="4059"/>
                    </a:cubicBezTo>
                    <a:cubicBezTo>
                      <a:pt x="4120" y="4369"/>
                      <a:pt x="4477" y="5190"/>
                      <a:pt x="3989" y="5369"/>
                    </a:cubicBezTo>
                    <a:cubicBezTo>
                      <a:pt x="3944" y="5385"/>
                      <a:pt x="3901" y="5393"/>
                      <a:pt x="3861" y="5393"/>
                    </a:cubicBezTo>
                    <a:cubicBezTo>
                      <a:pt x="3458" y="5393"/>
                      <a:pt x="3252" y="4650"/>
                      <a:pt x="3143" y="4369"/>
                    </a:cubicBezTo>
                    <a:cubicBezTo>
                      <a:pt x="3024" y="4059"/>
                      <a:pt x="2786" y="3559"/>
                      <a:pt x="2762" y="3142"/>
                    </a:cubicBezTo>
                    <a:cubicBezTo>
                      <a:pt x="2739" y="3119"/>
                      <a:pt x="2727" y="3083"/>
                      <a:pt x="2715" y="3047"/>
                    </a:cubicBezTo>
                    <a:cubicBezTo>
                      <a:pt x="2393" y="2833"/>
                      <a:pt x="2072" y="2631"/>
                      <a:pt x="1750" y="2452"/>
                    </a:cubicBezTo>
                    <a:lnTo>
                      <a:pt x="1750" y="2452"/>
                    </a:lnTo>
                    <a:cubicBezTo>
                      <a:pt x="1822" y="2809"/>
                      <a:pt x="1917" y="3166"/>
                      <a:pt x="2060" y="3512"/>
                    </a:cubicBezTo>
                    <a:cubicBezTo>
                      <a:pt x="2149" y="3743"/>
                      <a:pt x="1968" y="3899"/>
                      <a:pt x="1779" y="3899"/>
                    </a:cubicBezTo>
                    <a:cubicBezTo>
                      <a:pt x="1666" y="3899"/>
                      <a:pt x="1551" y="3843"/>
                      <a:pt x="1488" y="3714"/>
                    </a:cubicBezTo>
                    <a:cubicBezTo>
                      <a:pt x="1310" y="3333"/>
                      <a:pt x="1215" y="2916"/>
                      <a:pt x="1215" y="2500"/>
                    </a:cubicBezTo>
                    <a:cubicBezTo>
                      <a:pt x="1203" y="2380"/>
                      <a:pt x="1274" y="2273"/>
                      <a:pt x="1381" y="2226"/>
                    </a:cubicBezTo>
                    <a:cubicBezTo>
                      <a:pt x="1024" y="2023"/>
                      <a:pt x="655" y="1833"/>
                      <a:pt x="274" y="1654"/>
                    </a:cubicBezTo>
                    <a:cubicBezTo>
                      <a:pt x="72" y="2059"/>
                      <a:pt x="0" y="2523"/>
                      <a:pt x="60" y="2976"/>
                    </a:cubicBezTo>
                    <a:cubicBezTo>
                      <a:pt x="262" y="4595"/>
                      <a:pt x="1798" y="5643"/>
                      <a:pt x="3179" y="6250"/>
                    </a:cubicBezTo>
                    <a:cubicBezTo>
                      <a:pt x="4715" y="6917"/>
                      <a:pt x="6346" y="7322"/>
                      <a:pt x="8001" y="7464"/>
                    </a:cubicBezTo>
                    <a:cubicBezTo>
                      <a:pt x="8031" y="7468"/>
                      <a:pt x="8060" y="7469"/>
                      <a:pt x="8090" y="7469"/>
                    </a:cubicBezTo>
                    <a:cubicBezTo>
                      <a:pt x="8748" y="7469"/>
                      <a:pt x="9349" y="6723"/>
                      <a:pt x="8882" y="6107"/>
                    </a:cubicBezTo>
                    <a:cubicBezTo>
                      <a:pt x="7330" y="4122"/>
                      <a:pt x="5955" y="0"/>
                      <a:pt x="3005" y="0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89" name="Google Shape;1889;p11"/>
              <p:cNvSpPr/>
              <p:nvPr/>
            </p:nvSpPr>
            <p:spPr>
              <a:xfrm>
                <a:off x="3817565" y="4408738"/>
                <a:ext cx="392092" cy="231850"/>
              </a:xfrm>
              <a:custGeom>
                <a:rect b="b" l="l" r="r" t="t"/>
                <a:pathLst>
                  <a:path extrusionOk="0" h="7094" w="11997">
                    <a:moveTo>
                      <a:pt x="959" y="0"/>
                    </a:moveTo>
                    <a:cubicBezTo>
                      <a:pt x="667" y="0"/>
                      <a:pt x="388" y="53"/>
                      <a:pt x="143" y="190"/>
                    </a:cubicBezTo>
                    <a:cubicBezTo>
                      <a:pt x="12" y="273"/>
                      <a:pt x="0" y="464"/>
                      <a:pt x="120" y="571"/>
                    </a:cubicBezTo>
                    <a:cubicBezTo>
                      <a:pt x="477" y="892"/>
                      <a:pt x="905" y="940"/>
                      <a:pt x="1370" y="1035"/>
                    </a:cubicBezTo>
                    <a:cubicBezTo>
                      <a:pt x="1965" y="1166"/>
                      <a:pt x="2548" y="1333"/>
                      <a:pt x="3132" y="1535"/>
                    </a:cubicBezTo>
                    <a:cubicBezTo>
                      <a:pt x="3644" y="1714"/>
                      <a:pt x="4144" y="1928"/>
                      <a:pt x="4632" y="2154"/>
                    </a:cubicBezTo>
                    <a:cubicBezTo>
                      <a:pt x="5001" y="2333"/>
                      <a:pt x="5370" y="2535"/>
                      <a:pt x="5739" y="2738"/>
                    </a:cubicBezTo>
                    <a:cubicBezTo>
                      <a:pt x="5632" y="2773"/>
                      <a:pt x="5561" y="2892"/>
                      <a:pt x="5573" y="3000"/>
                    </a:cubicBezTo>
                    <a:cubicBezTo>
                      <a:pt x="5573" y="3428"/>
                      <a:pt x="5656" y="3845"/>
                      <a:pt x="5846" y="4226"/>
                    </a:cubicBezTo>
                    <a:cubicBezTo>
                      <a:pt x="5909" y="4351"/>
                      <a:pt x="6023" y="4406"/>
                      <a:pt x="6135" y="4406"/>
                    </a:cubicBezTo>
                    <a:cubicBezTo>
                      <a:pt x="6321" y="4406"/>
                      <a:pt x="6500" y="4254"/>
                      <a:pt x="6418" y="4024"/>
                    </a:cubicBezTo>
                    <a:cubicBezTo>
                      <a:pt x="6275" y="3678"/>
                      <a:pt x="6168" y="3321"/>
                      <a:pt x="6108" y="2964"/>
                    </a:cubicBezTo>
                    <a:lnTo>
                      <a:pt x="6108" y="2964"/>
                    </a:lnTo>
                    <a:cubicBezTo>
                      <a:pt x="6430" y="3154"/>
                      <a:pt x="6751" y="3357"/>
                      <a:pt x="7073" y="3559"/>
                    </a:cubicBezTo>
                    <a:cubicBezTo>
                      <a:pt x="7073" y="3595"/>
                      <a:pt x="7097" y="3619"/>
                      <a:pt x="7120" y="3654"/>
                    </a:cubicBezTo>
                    <a:cubicBezTo>
                      <a:pt x="7132" y="4071"/>
                      <a:pt x="7370" y="4547"/>
                      <a:pt x="7489" y="4881"/>
                    </a:cubicBezTo>
                    <a:cubicBezTo>
                      <a:pt x="7609" y="5184"/>
                      <a:pt x="7817" y="5903"/>
                      <a:pt x="8222" y="5903"/>
                    </a:cubicBezTo>
                    <a:cubicBezTo>
                      <a:pt x="8262" y="5903"/>
                      <a:pt x="8303" y="5896"/>
                      <a:pt x="8347" y="5881"/>
                    </a:cubicBezTo>
                    <a:cubicBezTo>
                      <a:pt x="8835" y="5702"/>
                      <a:pt x="8478" y="4881"/>
                      <a:pt x="8371" y="4571"/>
                    </a:cubicBezTo>
                    <a:cubicBezTo>
                      <a:pt x="8359" y="4524"/>
                      <a:pt x="8335" y="4476"/>
                      <a:pt x="8323" y="4416"/>
                    </a:cubicBezTo>
                    <a:lnTo>
                      <a:pt x="8323" y="4416"/>
                    </a:lnTo>
                    <a:cubicBezTo>
                      <a:pt x="8537" y="4583"/>
                      <a:pt x="8752" y="4738"/>
                      <a:pt x="8966" y="4905"/>
                    </a:cubicBezTo>
                    <a:cubicBezTo>
                      <a:pt x="9264" y="5131"/>
                      <a:pt x="9549" y="5357"/>
                      <a:pt x="9847" y="5559"/>
                    </a:cubicBezTo>
                    <a:cubicBezTo>
                      <a:pt x="9704" y="5964"/>
                      <a:pt x="9716" y="6393"/>
                      <a:pt x="9883" y="6786"/>
                    </a:cubicBezTo>
                    <a:cubicBezTo>
                      <a:pt x="9931" y="6921"/>
                      <a:pt x="10058" y="7002"/>
                      <a:pt x="10199" y="7002"/>
                    </a:cubicBezTo>
                    <a:cubicBezTo>
                      <a:pt x="10232" y="7002"/>
                      <a:pt x="10266" y="6997"/>
                      <a:pt x="10299" y="6988"/>
                    </a:cubicBezTo>
                    <a:cubicBezTo>
                      <a:pt x="10466" y="6929"/>
                      <a:pt x="10549" y="6738"/>
                      <a:pt x="10490" y="6572"/>
                    </a:cubicBezTo>
                    <a:cubicBezTo>
                      <a:pt x="10407" y="6381"/>
                      <a:pt x="10371" y="6167"/>
                      <a:pt x="10371" y="5964"/>
                    </a:cubicBezTo>
                    <a:lnTo>
                      <a:pt x="10371" y="5964"/>
                    </a:lnTo>
                    <a:cubicBezTo>
                      <a:pt x="10835" y="6298"/>
                      <a:pt x="11276" y="6667"/>
                      <a:pt x="11704" y="7048"/>
                    </a:cubicBezTo>
                    <a:cubicBezTo>
                      <a:pt x="11736" y="7080"/>
                      <a:pt x="11770" y="7093"/>
                      <a:pt x="11802" y="7093"/>
                    </a:cubicBezTo>
                    <a:cubicBezTo>
                      <a:pt x="11912" y="7093"/>
                      <a:pt x="11996" y="6932"/>
                      <a:pt x="11895" y="6822"/>
                    </a:cubicBezTo>
                    <a:cubicBezTo>
                      <a:pt x="11514" y="6441"/>
                      <a:pt x="11145" y="6036"/>
                      <a:pt x="10788" y="5631"/>
                    </a:cubicBezTo>
                    <a:lnTo>
                      <a:pt x="10788" y="5631"/>
                    </a:lnTo>
                    <a:lnTo>
                      <a:pt x="11502" y="5786"/>
                    </a:lnTo>
                    <a:cubicBezTo>
                      <a:pt x="11527" y="5791"/>
                      <a:pt x="11550" y="5794"/>
                      <a:pt x="11573" y="5794"/>
                    </a:cubicBezTo>
                    <a:cubicBezTo>
                      <a:pt x="11895" y="5794"/>
                      <a:pt x="11964" y="5268"/>
                      <a:pt x="11597" y="5178"/>
                    </a:cubicBezTo>
                    <a:lnTo>
                      <a:pt x="10597" y="4928"/>
                    </a:lnTo>
                    <a:cubicBezTo>
                      <a:pt x="10572" y="4922"/>
                      <a:pt x="10546" y="4918"/>
                      <a:pt x="10520" y="4918"/>
                    </a:cubicBezTo>
                    <a:cubicBezTo>
                      <a:pt x="10414" y="4918"/>
                      <a:pt x="10314" y="4975"/>
                      <a:pt x="10276" y="5071"/>
                    </a:cubicBezTo>
                    <a:cubicBezTo>
                      <a:pt x="9954" y="4738"/>
                      <a:pt x="9621" y="4428"/>
                      <a:pt x="9275" y="4119"/>
                    </a:cubicBezTo>
                    <a:lnTo>
                      <a:pt x="9097" y="3976"/>
                    </a:lnTo>
                    <a:lnTo>
                      <a:pt x="9097" y="3976"/>
                    </a:lnTo>
                    <a:cubicBezTo>
                      <a:pt x="9561" y="4059"/>
                      <a:pt x="10026" y="4166"/>
                      <a:pt x="10478" y="4297"/>
                    </a:cubicBezTo>
                    <a:cubicBezTo>
                      <a:pt x="10505" y="4306"/>
                      <a:pt x="10531" y="4310"/>
                      <a:pt x="10555" y="4310"/>
                    </a:cubicBezTo>
                    <a:cubicBezTo>
                      <a:pt x="10794" y="4310"/>
                      <a:pt x="10871" y="3915"/>
                      <a:pt x="10633" y="3785"/>
                    </a:cubicBezTo>
                    <a:cubicBezTo>
                      <a:pt x="9870" y="3387"/>
                      <a:pt x="8830" y="2999"/>
                      <a:pt x="7889" y="2999"/>
                    </a:cubicBezTo>
                    <a:cubicBezTo>
                      <a:pt x="7875" y="2999"/>
                      <a:pt x="7861" y="2999"/>
                      <a:pt x="7847" y="3000"/>
                    </a:cubicBezTo>
                    <a:cubicBezTo>
                      <a:pt x="7597" y="2809"/>
                      <a:pt x="7335" y="2631"/>
                      <a:pt x="7061" y="2452"/>
                    </a:cubicBezTo>
                    <a:cubicBezTo>
                      <a:pt x="7656" y="2452"/>
                      <a:pt x="8251" y="2500"/>
                      <a:pt x="8847" y="2559"/>
                    </a:cubicBezTo>
                    <a:cubicBezTo>
                      <a:pt x="8858" y="2560"/>
                      <a:pt x="8869" y="2561"/>
                      <a:pt x="8879" y="2561"/>
                    </a:cubicBezTo>
                    <a:cubicBezTo>
                      <a:pt x="9151" y="2561"/>
                      <a:pt x="9228" y="2129"/>
                      <a:pt x="8930" y="2095"/>
                    </a:cubicBezTo>
                    <a:cubicBezTo>
                      <a:pt x="8299" y="2000"/>
                      <a:pt x="7656" y="1940"/>
                      <a:pt x="7013" y="1928"/>
                    </a:cubicBezTo>
                    <a:cubicBezTo>
                      <a:pt x="6778" y="1918"/>
                      <a:pt x="6524" y="1890"/>
                      <a:pt x="6269" y="1890"/>
                    </a:cubicBezTo>
                    <a:cubicBezTo>
                      <a:pt x="6227" y="1890"/>
                      <a:pt x="6186" y="1891"/>
                      <a:pt x="6144" y="1892"/>
                    </a:cubicBezTo>
                    <a:cubicBezTo>
                      <a:pt x="5846" y="1726"/>
                      <a:pt x="5549" y="1559"/>
                      <a:pt x="5251" y="1404"/>
                    </a:cubicBezTo>
                    <a:cubicBezTo>
                      <a:pt x="4537" y="1047"/>
                      <a:pt x="3799" y="737"/>
                      <a:pt x="3037" y="499"/>
                    </a:cubicBezTo>
                    <a:cubicBezTo>
                      <a:pt x="2440" y="306"/>
                      <a:pt x="1659" y="0"/>
                      <a:pt x="959" y="0"/>
                    </a:cubicBezTo>
                    <a:close/>
                  </a:path>
                </a:pathLst>
              </a:custGeom>
              <a:solidFill>
                <a:srgbClr val="8E4D1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0" name="Google Shape;1890;p11"/>
              <p:cNvSpPr/>
              <p:nvPr/>
            </p:nvSpPr>
            <p:spPr>
              <a:xfrm>
                <a:off x="3851031" y="4815897"/>
                <a:ext cx="296528" cy="197925"/>
              </a:xfrm>
              <a:custGeom>
                <a:rect b="b" l="l" r="r" t="t"/>
                <a:pathLst>
                  <a:path extrusionOk="0" h="6056" w="9073">
                    <a:moveTo>
                      <a:pt x="5180" y="1"/>
                    </a:moveTo>
                    <a:cubicBezTo>
                      <a:pt x="4842" y="1"/>
                      <a:pt x="4490" y="181"/>
                      <a:pt x="4263" y="471"/>
                    </a:cubicBezTo>
                    <a:cubicBezTo>
                      <a:pt x="3953" y="864"/>
                      <a:pt x="3715" y="1305"/>
                      <a:pt x="3560" y="1781"/>
                    </a:cubicBezTo>
                    <a:cubicBezTo>
                      <a:pt x="3132" y="2329"/>
                      <a:pt x="2584" y="2769"/>
                      <a:pt x="1953" y="3055"/>
                    </a:cubicBezTo>
                    <a:cubicBezTo>
                      <a:pt x="1274" y="3388"/>
                      <a:pt x="536" y="3746"/>
                      <a:pt x="250" y="4496"/>
                    </a:cubicBezTo>
                    <a:cubicBezTo>
                      <a:pt x="0" y="5139"/>
                      <a:pt x="119" y="5674"/>
                      <a:pt x="453" y="6055"/>
                    </a:cubicBezTo>
                    <a:cubicBezTo>
                      <a:pt x="441" y="5829"/>
                      <a:pt x="524" y="5603"/>
                      <a:pt x="679" y="5436"/>
                    </a:cubicBezTo>
                    <a:cubicBezTo>
                      <a:pt x="643" y="5329"/>
                      <a:pt x="679" y="5198"/>
                      <a:pt x="774" y="5127"/>
                    </a:cubicBezTo>
                    <a:cubicBezTo>
                      <a:pt x="1929" y="4222"/>
                      <a:pt x="3596" y="3496"/>
                      <a:pt x="5037" y="3198"/>
                    </a:cubicBezTo>
                    <a:cubicBezTo>
                      <a:pt x="5297" y="3143"/>
                      <a:pt x="5571" y="3112"/>
                      <a:pt x="5846" y="3112"/>
                    </a:cubicBezTo>
                    <a:cubicBezTo>
                      <a:pt x="6339" y="3112"/>
                      <a:pt x="6835" y="3211"/>
                      <a:pt x="7263" y="3448"/>
                    </a:cubicBezTo>
                    <a:cubicBezTo>
                      <a:pt x="7906" y="3460"/>
                      <a:pt x="8466" y="3960"/>
                      <a:pt x="8740" y="4639"/>
                    </a:cubicBezTo>
                    <a:cubicBezTo>
                      <a:pt x="8751" y="4686"/>
                      <a:pt x="8763" y="4734"/>
                      <a:pt x="8775" y="4781"/>
                    </a:cubicBezTo>
                    <a:cubicBezTo>
                      <a:pt x="9002" y="4579"/>
                      <a:pt x="9073" y="4246"/>
                      <a:pt x="8966" y="3960"/>
                    </a:cubicBezTo>
                    <a:cubicBezTo>
                      <a:pt x="8882" y="3746"/>
                      <a:pt x="8751" y="3543"/>
                      <a:pt x="8597" y="3377"/>
                    </a:cubicBezTo>
                    <a:cubicBezTo>
                      <a:pt x="8561" y="3305"/>
                      <a:pt x="8525" y="3246"/>
                      <a:pt x="8490" y="3186"/>
                    </a:cubicBezTo>
                    <a:cubicBezTo>
                      <a:pt x="8228" y="2829"/>
                      <a:pt x="7882" y="2567"/>
                      <a:pt x="7466" y="2424"/>
                    </a:cubicBezTo>
                    <a:lnTo>
                      <a:pt x="7358" y="2317"/>
                    </a:lnTo>
                    <a:cubicBezTo>
                      <a:pt x="6799" y="1781"/>
                      <a:pt x="6323" y="1150"/>
                      <a:pt x="5954" y="471"/>
                    </a:cubicBezTo>
                    <a:cubicBezTo>
                      <a:pt x="5769" y="142"/>
                      <a:pt x="5480" y="1"/>
                      <a:pt x="5180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1" name="Google Shape;1891;p11"/>
              <p:cNvSpPr/>
              <p:nvPr/>
            </p:nvSpPr>
            <p:spPr>
              <a:xfrm>
                <a:off x="3864660" y="4917572"/>
                <a:ext cx="275513" cy="125435"/>
              </a:xfrm>
              <a:custGeom>
                <a:rect b="b" l="l" r="r" t="t"/>
                <a:pathLst>
                  <a:path extrusionOk="0" h="3838" w="8430">
                    <a:moveTo>
                      <a:pt x="5432" y="1"/>
                    </a:moveTo>
                    <a:cubicBezTo>
                      <a:pt x="5155" y="1"/>
                      <a:pt x="4880" y="32"/>
                      <a:pt x="4620" y="87"/>
                    </a:cubicBezTo>
                    <a:cubicBezTo>
                      <a:pt x="3179" y="385"/>
                      <a:pt x="1512" y="1099"/>
                      <a:pt x="357" y="2016"/>
                    </a:cubicBezTo>
                    <a:cubicBezTo>
                      <a:pt x="262" y="2087"/>
                      <a:pt x="226" y="2218"/>
                      <a:pt x="262" y="2325"/>
                    </a:cubicBezTo>
                    <a:cubicBezTo>
                      <a:pt x="107" y="2492"/>
                      <a:pt x="24" y="2718"/>
                      <a:pt x="36" y="2944"/>
                    </a:cubicBezTo>
                    <a:cubicBezTo>
                      <a:pt x="0" y="3433"/>
                      <a:pt x="393" y="3837"/>
                      <a:pt x="881" y="3837"/>
                    </a:cubicBezTo>
                    <a:cubicBezTo>
                      <a:pt x="1941" y="3826"/>
                      <a:pt x="2989" y="3742"/>
                      <a:pt x="4036" y="3587"/>
                    </a:cubicBezTo>
                    <a:cubicBezTo>
                      <a:pt x="3929" y="2921"/>
                      <a:pt x="3929" y="2230"/>
                      <a:pt x="4013" y="1563"/>
                    </a:cubicBezTo>
                    <a:cubicBezTo>
                      <a:pt x="4051" y="1317"/>
                      <a:pt x="4270" y="1198"/>
                      <a:pt x="4490" y="1198"/>
                    </a:cubicBezTo>
                    <a:cubicBezTo>
                      <a:pt x="4675" y="1198"/>
                      <a:pt x="4860" y="1281"/>
                      <a:pt x="4941" y="1444"/>
                    </a:cubicBezTo>
                    <a:cubicBezTo>
                      <a:pt x="5251" y="2028"/>
                      <a:pt x="5465" y="2647"/>
                      <a:pt x="5596" y="3302"/>
                    </a:cubicBezTo>
                    <a:cubicBezTo>
                      <a:pt x="6025" y="3206"/>
                      <a:pt x="6453" y="3099"/>
                      <a:pt x="6870" y="2980"/>
                    </a:cubicBezTo>
                    <a:cubicBezTo>
                      <a:pt x="6977" y="2956"/>
                      <a:pt x="7072" y="2933"/>
                      <a:pt x="7180" y="2885"/>
                    </a:cubicBezTo>
                    <a:cubicBezTo>
                      <a:pt x="7322" y="2837"/>
                      <a:pt x="7477" y="2802"/>
                      <a:pt x="7620" y="2754"/>
                    </a:cubicBezTo>
                    <a:cubicBezTo>
                      <a:pt x="8037" y="2623"/>
                      <a:pt x="8430" y="2159"/>
                      <a:pt x="8358" y="1682"/>
                    </a:cubicBezTo>
                    <a:cubicBezTo>
                      <a:pt x="8346" y="1635"/>
                      <a:pt x="8334" y="1575"/>
                      <a:pt x="8323" y="1528"/>
                    </a:cubicBezTo>
                    <a:cubicBezTo>
                      <a:pt x="8049" y="861"/>
                      <a:pt x="7489" y="349"/>
                      <a:pt x="6846" y="337"/>
                    </a:cubicBezTo>
                    <a:cubicBezTo>
                      <a:pt x="6426" y="100"/>
                      <a:pt x="5927" y="1"/>
                      <a:pt x="5432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2" name="Google Shape;1892;p11"/>
              <p:cNvSpPr/>
              <p:nvPr/>
            </p:nvSpPr>
            <p:spPr>
              <a:xfrm>
                <a:off x="3993070" y="4956432"/>
                <a:ext cx="91478" cy="284665"/>
              </a:xfrm>
              <a:custGeom>
                <a:rect b="b" l="l" r="r" t="t"/>
                <a:pathLst>
                  <a:path extrusionOk="0" h="8710" w="2799">
                    <a:moveTo>
                      <a:pt x="564" y="1"/>
                    </a:moveTo>
                    <a:cubicBezTo>
                      <a:pt x="341" y="1"/>
                      <a:pt x="123" y="121"/>
                      <a:pt x="84" y="362"/>
                    </a:cubicBezTo>
                    <a:cubicBezTo>
                      <a:pt x="0" y="1041"/>
                      <a:pt x="0" y="1720"/>
                      <a:pt x="107" y="2398"/>
                    </a:cubicBezTo>
                    <a:cubicBezTo>
                      <a:pt x="203" y="3160"/>
                      <a:pt x="357" y="3922"/>
                      <a:pt x="476" y="4672"/>
                    </a:cubicBezTo>
                    <a:cubicBezTo>
                      <a:pt x="584" y="5375"/>
                      <a:pt x="715" y="6089"/>
                      <a:pt x="846" y="6792"/>
                    </a:cubicBezTo>
                    <a:cubicBezTo>
                      <a:pt x="976" y="7542"/>
                      <a:pt x="965" y="8137"/>
                      <a:pt x="1596" y="8613"/>
                    </a:cubicBezTo>
                    <a:cubicBezTo>
                      <a:pt x="1681" y="8680"/>
                      <a:pt x="1779" y="8709"/>
                      <a:pt x="1877" y="8709"/>
                    </a:cubicBezTo>
                    <a:cubicBezTo>
                      <a:pt x="2093" y="8709"/>
                      <a:pt x="2314" y="8571"/>
                      <a:pt x="2429" y="8399"/>
                    </a:cubicBezTo>
                    <a:cubicBezTo>
                      <a:pt x="2798" y="7840"/>
                      <a:pt x="2596" y="7280"/>
                      <a:pt x="2489" y="6661"/>
                    </a:cubicBezTo>
                    <a:cubicBezTo>
                      <a:pt x="2358" y="5899"/>
                      <a:pt x="2227" y="5137"/>
                      <a:pt x="2084" y="4387"/>
                    </a:cubicBezTo>
                    <a:cubicBezTo>
                      <a:pt x="1941" y="3649"/>
                      <a:pt x="1846" y="2863"/>
                      <a:pt x="1667" y="2101"/>
                    </a:cubicBezTo>
                    <a:cubicBezTo>
                      <a:pt x="1536" y="1458"/>
                      <a:pt x="1322" y="827"/>
                      <a:pt x="1024" y="243"/>
                    </a:cubicBezTo>
                    <a:cubicBezTo>
                      <a:pt x="933" y="82"/>
                      <a:pt x="747" y="1"/>
                      <a:pt x="564" y="1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3" name="Google Shape;1893;p11"/>
              <p:cNvSpPr/>
              <p:nvPr/>
            </p:nvSpPr>
            <p:spPr>
              <a:xfrm>
                <a:off x="4906349" y="4387168"/>
                <a:ext cx="495761" cy="605247"/>
              </a:xfrm>
              <a:custGeom>
                <a:rect b="b" l="l" r="r" t="t"/>
                <a:pathLst>
                  <a:path extrusionOk="0" h="18519" w="15169">
                    <a:moveTo>
                      <a:pt x="6385" y="0"/>
                    </a:moveTo>
                    <a:cubicBezTo>
                      <a:pt x="5993" y="0"/>
                      <a:pt x="5594" y="43"/>
                      <a:pt x="5191" y="135"/>
                    </a:cubicBezTo>
                    <a:cubicBezTo>
                      <a:pt x="2881" y="659"/>
                      <a:pt x="1286" y="2826"/>
                      <a:pt x="715" y="5029"/>
                    </a:cubicBezTo>
                    <a:cubicBezTo>
                      <a:pt x="703" y="5088"/>
                      <a:pt x="691" y="5160"/>
                      <a:pt x="667" y="5219"/>
                    </a:cubicBezTo>
                    <a:cubicBezTo>
                      <a:pt x="476" y="5862"/>
                      <a:pt x="334" y="6529"/>
                      <a:pt x="262" y="7196"/>
                    </a:cubicBezTo>
                    <a:cubicBezTo>
                      <a:pt x="0" y="9279"/>
                      <a:pt x="83" y="11494"/>
                      <a:pt x="988" y="13411"/>
                    </a:cubicBezTo>
                    <a:cubicBezTo>
                      <a:pt x="1631" y="15649"/>
                      <a:pt x="3072" y="17995"/>
                      <a:pt x="5537" y="18400"/>
                    </a:cubicBezTo>
                    <a:cubicBezTo>
                      <a:pt x="5870" y="18459"/>
                      <a:pt x="6203" y="18483"/>
                      <a:pt x="6549" y="18483"/>
                    </a:cubicBezTo>
                    <a:cubicBezTo>
                      <a:pt x="6513" y="17459"/>
                      <a:pt x="6489" y="16435"/>
                      <a:pt x="6477" y="15399"/>
                    </a:cubicBezTo>
                    <a:cubicBezTo>
                      <a:pt x="5537" y="15292"/>
                      <a:pt x="4596" y="14744"/>
                      <a:pt x="3905" y="14149"/>
                    </a:cubicBezTo>
                    <a:cubicBezTo>
                      <a:pt x="3024" y="13399"/>
                      <a:pt x="2500" y="12363"/>
                      <a:pt x="2239" y="11256"/>
                    </a:cubicBezTo>
                    <a:cubicBezTo>
                      <a:pt x="2187" y="11059"/>
                      <a:pt x="2346" y="10929"/>
                      <a:pt x="2502" y="10929"/>
                    </a:cubicBezTo>
                    <a:cubicBezTo>
                      <a:pt x="2600" y="10929"/>
                      <a:pt x="2697" y="10981"/>
                      <a:pt x="2739" y="11101"/>
                    </a:cubicBezTo>
                    <a:cubicBezTo>
                      <a:pt x="3108" y="12006"/>
                      <a:pt x="3715" y="12804"/>
                      <a:pt x="4501" y="13399"/>
                    </a:cubicBezTo>
                    <a:lnTo>
                      <a:pt x="4548" y="13435"/>
                    </a:lnTo>
                    <a:cubicBezTo>
                      <a:pt x="4536" y="13399"/>
                      <a:pt x="4525" y="13351"/>
                      <a:pt x="4513" y="13316"/>
                    </a:cubicBezTo>
                    <a:cubicBezTo>
                      <a:pt x="4298" y="12613"/>
                      <a:pt x="4144" y="11815"/>
                      <a:pt x="4358" y="11101"/>
                    </a:cubicBezTo>
                    <a:cubicBezTo>
                      <a:pt x="4394" y="10988"/>
                      <a:pt x="4495" y="10931"/>
                      <a:pt x="4594" y="10931"/>
                    </a:cubicBezTo>
                    <a:cubicBezTo>
                      <a:pt x="4694" y="10931"/>
                      <a:pt x="4792" y="10988"/>
                      <a:pt x="4822" y="11101"/>
                    </a:cubicBezTo>
                    <a:cubicBezTo>
                      <a:pt x="4989" y="11732"/>
                      <a:pt x="5001" y="12375"/>
                      <a:pt x="5215" y="13006"/>
                    </a:cubicBezTo>
                    <a:cubicBezTo>
                      <a:pt x="5334" y="13375"/>
                      <a:pt x="5596" y="13744"/>
                      <a:pt x="5751" y="14125"/>
                    </a:cubicBezTo>
                    <a:cubicBezTo>
                      <a:pt x="5977" y="14220"/>
                      <a:pt x="6215" y="14304"/>
                      <a:pt x="6465" y="14387"/>
                    </a:cubicBezTo>
                    <a:cubicBezTo>
                      <a:pt x="6441" y="13149"/>
                      <a:pt x="6418" y="11911"/>
                      <a:pt x="6394" y="10672"/>
                    </a:cubicBezTo>
                    <a:cubicBezTo>
                      <a:pt x="5560" y="10399"/>
                      <a:pt x="4917" y="9577"/>
                      <a:pt x="4489" y="8863"/>
                    </a:cubicBezTo>
                    <a:cubicBezTo>
                      <a:pt x="3941" y="7970"/>
                      <a:pt x="3751" y="7065"/>
                      <a:pt x="3679" y="6041"/>
                    </a:cubicBezTo>
                    <a:cubicBezTo>
                      <a:pt x="3666" y="5845"/>
                      <a:pt x="3848" y="5729"/>
                      <a:pt x="4017" y="5729"/>
                    </a:cubicBezTo>
                    <a:cubicBezTo>
                      <a:pt x="4145" y="5729"/>
                      <a:pt x="4266" y="5796"/>
                      <a:pt x="4286" y="5946"/>
                    </a:cubicBezTo>
                    <a:cubicBezTo>
                      <a:pt x="4441" y="6815"/>
                      <a:pt x="4786" y="7648"/>
                      <a:pt x="5275" y="8375"/>
                    </a:cubicBezTo>
                    <a:cubicBezTo>
                      <a:pt x="5584" y="8839"/>
                      <a:pt x="6001" y="9208"/>
                      <a:pt x="6382" y="9601"/>
                    </a:cubicBezTo>
                    <a:lnTo>
                      <a:pt x="6382" y="9148"/>
                    </a:lnTo>
                    <a:cubicBezTo>
                      <a:pt x="6358" y="7279"/>
                      <a:pt x="6191" y="5279"/>
                      <a:pt x="6525" y="3433"/>
                    </a:cubicBezTo>
                    <a:cubicBezTo>
                      <a:pt x="6549" y="3299"/>
                      <a:pt x="6673" y="3231"/>
                      <a:pt x="6795" y="3231"/>
                    </a:cubicBezTo>
                    <a:cubicBezTo>
                      <a:pt x="6911" y="3231"/>
                      <a:pt x="7025" y="3294"/>
                      <a:pt x="7049" y="3422"/>
                    </a:cubicBezTo>
                    <a:cubicBezTo>
                      <a:pt x="7239" y="4529"/>
                      <a:pt x="7334" y="5648"/>
                      <a:pt x="7322" y="6767"/>
                    </a:cubicBezTo>
                    <a:cubicBezTo>
                      <a:pt x="7751" y="6434"/>
                      <a:pt x="8073" y="5993"/>
                      <a:pt x="8263" y="5493"/>
                    </a:cubicBezTo>
                    <a:cubicBezTo>
                      <a:pt x="8368" y="5211"/>
                      <a:pt x="8371" y="4407"/>
                      <a:pt x="8781" y="4407"/>
                    </a:cubicBezTo>
                    <a:cubicBezTo>
                      <a:pt x="8838" y="4407"/>
                      <a:pt x="8903" y="4422"/>
                      <a:pt x="8977" y="4457"/>
                    </a:cubicBezTo>
                    <a:cubicBezTo>
                      <a:pt x="9085" y="4517"/>
                      <a:pt x="9156" y="4636"/>
                      <a:pt x="9156" y="4767"/>
                    </a:cubicBezTo>
                    <a:cubicBezTo>
                      <a:pt x="9216" y="5910"/>
                      <a:pt x="8370" y="6970"/>
                      <a:pt x="7334" y="7398"/>
                    </a:cubicBezTo>
                    <a:cubicBezTo>
                      <a:pt x="7334" y="8029"/>
                      <a:pt x="7334" y="8648"/>
                      <a:pt x="7358" y="9267"/>
                    </a:cubicBezTo>
                    <a:cubicBezTo>
                      <a:pt x="7394" y="10410"/>
                      <a:pt x="7430" y="11565"/>
                      <a:pt x="7489" y="12720"/>
                    </a:cubicBezTo>
                    <a:cubicBezTo>
                      <a:pt x="7882" y="12601"/>
                      <a:pt x="8263" y="12411"/>
                      <a:pt x="8585" y="12149"/>
                    </a:cubicBezTo>
                    <a:cubicBezTo>
                      <a:pt x="8858" y="10696"/>
                      <a:pt x="8858" y="9244"/>
                      <a:pt x="8894" y="7779"/>
                    </a:cubicBezTo>
                    <a:cubicBezTo>
                      <a:pt x="8901" y="7620"/>
                      <a:pt x="9026" y="7531"/>
                      <a:pt x="9152" y="7531"/>
                    </a:cubicBezTo>
                    <a:cubicBezTo>
                      <a:pt x="9252" y="7531"/>
                      <a:pt x="9352" y="7587"/>
                      <a:pt x="9394" y="7708"/>
                    </a:cubicBezTo>
                    <a:cubicBezTo>
                      <a:pt x="9668" y="8756"/>
                      <a:pt x="9763" y="9851"/>
                      <a:pt x="9644" y="10934"/>
                    </a:cubicBezTo>
                    <a:cubicBezTo>
                      <a:pt x="9668" y="10911"/>
                      <a:pt x="9680" y="10887"/>
                      <a:pt x="9692" y="10863"/>
                    </a:cubicBezTo>
                    <a:cubicBezTo>
                      <a:pt x="10001" y="10351"/>
                      <a:pt x="10251" y="9803"/>
                      <a:pt x="10442" y="9232"/>
                    </a:cubicBezTo>
                    <a:cubicBezTo>
                      <a:pt x="10609" y="8756"/>
                      <a:pt x="10692" y="8220"/>
                      <a:pt x="11144" y="7946"/>
                    </a:cubicBezTo>
                    <a:cubicBezTo>
                      <a:pt x="11192" y="7918"/>
                      <a:pt x="11244" y="7905"/>
                      <a:pt x="11294" y="7905"/>
                    </a:cubicBezTo>
                    <a:cubicBezTo>
                      <a:pt x="11396" y="7905"/>
                      <a:pt x="11494" y="7958"/>
                      <a:pt x="11549" y="8053"/>
                    </a:cubicBezTo>
                    <a:cubicBezTo>
                      <a:pt x="11835" y="8672"/>
                      <a:pt x="11454" y="9387"/>
                      <a:pt x="11204" y="9982"/>
                    </a:cubicBezTo>
                    <a:cubicBezTo>
                      <a:pt x="10954" y="10637"/>
                      <a:pt x="10609" y="11256"/>
                      <a:pt x="10168" y="11815"/>
                    </a:cubicBezTo>
                    <a:cubicBezTo>
                      <a:pt x="9930" y="12113"/>
                      <a:pt x="9644" y="12375"/>
                      <a:pt x="9335" y="12601"/>
                    </a:cubicBezTo>
                    <a:cubicBezTo>
                      <a:pt x="9311" y="12625"/>
                      <a:pt x="9287" y="12649"/>
                      <a:pt x="9251" y="12661"/>
                    </a:cubicBezTo>
                    <a:cubicBezTo>
                      <a:pt x="8727" y="13030"/>
                      <a:pt x="8132" y="13268"/>
                      <a:pt x="7513" y="13363"/>
                    </a:cubicBezTo>
                    <a:cubicBezTo>
                      <a:pt x="7537" y="13923"/>
                      <a:pt x="7573" y="14470"/>
                      <a:pt x="7608" y="15030"/>
                    </a:cubicBezTo>
                    <a:cubicBezTo>
                      <a:pt x="7632" y="15459"/>
                      <a:pt x="7668" y="15875"/>
                      <a:pt x="7692" y="16304"/>
                    </a:cubicBezTo>
                    <a:cubicBezTo>
                      <a:pt x="8418" y="16245"/>
                      <a:pt x="9013" y="15864"/>
                      <a:pt x="9537" y="15352"/>
                    </a:cubicBezTo>
                    <a:cubicBezTo>
                      <a:pt x="9942" y="14959"/>
                      <a:pt x="10287" y="14256"/>
                      <a:pt x="10823" y="14089"/>
                    </a:cubicBezTo>
                    <a:cubicBezTo>
                      <a:pt x="10843" y="14085"/>
                      <a:pt x="10863" y="14083"/>
                      <a:pt x="10883" y="14083"/>
                    </a:cubicBezTo>
                    <a:cubicBezTo>
                      <a:pt x="11013" y="14083"/>
                      <a:pt x="11121" y="14181"/>
                      <a:pt x="11121" y="14316"/>
                    </a:cubicBezTo>
                    <a:cubicBezTo>
                      <a:pt x="11109" y="15018"/>
                      <a:pt x="10204" y="15733"/>
                      <a:pt x="9692" y="16137"/>
                    </a:cubicBezTo>
                    <a:cubicBezTo>
                      <a:pt x="9144" y="16614"/>
                      <a:pt x="8454" y="16887"/>
                      <a:pt x="7727" y="16935"/>
                    </a:cubicBezTo>
                    <a:cubicBezTo>
                      <a:pt x="7751" y="17459"/>
                      <a:pt x="7787" y="17983"/>
                      <a:pt x="7823" y="18519"/>
                    </a:cubicBezTo>
                    <a:cubicBezTo>
                      <a:pt x="9620" y="18459"/>
                      <a:pt x="11275" y="17423"/>
                      <a:pt x="12454" y="16018"/>
                    </a:cubicBezTo>
                    <a:cubicBezTo>
                      <a:pt x="14014" y="14137"/>
                      <a:pt x="15169" y="11744"/>
                      <a:pt x="15157" y="9256"/>
                    </a:cubicBezTo>
                    <a:cubicBezTo>
                      <a:pt x="15121" y="6648"/>
                      <a:pt x="13549" y="4386"/>
                      <a:pt x="11740" y="2600"/>
                    </a:cubicBezTo>
                    <a:cubicBezTo>
                      <a:pt x="10292" y="1162"/>
                      <a:pt x="8425" y="0"/>
                      <a:pt x="6385" y="0"/>
                    </a:cubicBezTo>
                    <a:close/>
                  </a:path>
                </a:pathLst>
              </a:custGeom>
              <a:solidFill>
                <a:srgbClr val="1C3A0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4" name="Google Shape;1894;p11"/>
              <p:cNvSpPr/>
              <p:nvPr/>
            </p:nvSpPr>
            <p:spPr>
              <a:xfrm>
                <a:off x="4977466" y="4493125"/>
                <a:ext cx="315321" cy="794283"/>
              </a:xfrm>
              <a:custGeom>
                <a:rect b="b" l="l" r="r" t="t"/>
                <a:pathLst>
                  <a:path extrusionOk="0" h="24303" w="9648">
                    <a:moveTo>
                      <a:pt x="4603" y="1"/>
                    </a:moveTo>
                    <a:cubicBezTo>
                      <a:pt x="4479" y="1"/>
                      <a:pt x="4355" y="69"/>
                      <a:pt x="4337" y="203"/>
                    </a:cubicBezTo>
                    <a:cubicBezTo>
                      <a:pt x="3992" y="2049"/>
                      <a:pt x="4170" y="4049"/>
                      <a:pt x="4194" y="5918"/>
                    </a:cubicBezTo>
                    <a:lnTo>
                      <a:pt x="4194" y="6371"/>
                    </a:lnTo>
                    <a:cubicBezTo>
                      <a:pt x="3813" y="5978"/>
                      <a:pt x="3396" y="5609"/>
                      <a:pt x="3087" y="5144"/>
                    </a:cubicBezTo>
                    <a:cubicBezTo>
                      <a:pt x="2587" y="4418"/>
                      <a:pt x="2253" y="3585"/>
                      <a:pt x="2098" y="2716"/>
                    </a:cubicBezTo>
                    <a:cubicBezTo>
                      <a:pt x="2073" y="2570"/>
                      <a:pt x="1950" y="2504"/>
                      <a:pt x="1821" y="2504"/>
                    </a:cubicBezTo>
                    <a:cubicBezTo>
                      <a:pt x="1654" y="2504"/>
                      <a:pt x="1478" y="2616"/>
                      <a:pt x="1491" y="2811"/>
                    </a:cubicBezTo>
                    <a:cubicBezTo>
                      <a:pt x="1563" y="3835"/>
                      <a:pt x="1753" y="4752"/>
                      <a:pt x="2289" y="5633"/>
                    </a:cubicBezTo>
                    <a:cubicBezTo>
                      <a:pt x="2730" y="6347"/>
                      <a:pt x="3372" y="7168"/>
                      <a:pt x="4206" y="7442"/>
                    </a:cubicBezTo>
                    <a:cubicBezTo>
                      <a:pt x="4230" y="8681"/>
                      <a:pt x="4254" y="9919"/>
                      <a:pt x="4265" y="11157"/>
                    </a:cubicBezTo>
                    <a:cubicBezTo>
                      <a:pt x="4027" y="11074"/>
                      <a:pt x="3789" y="10990"/>
                      <a:pt x="3563" y="10895"/>
                    </a:cubicBezTo>
                    <a:cubicBezTo>
                      <a:pt x="3408" y="10514"/>
                      <a:pt x="3146" y="10157"/>
                      <a:pt x="3015" y="9776"/>
                    </a:cubicBezTo>
                    <a:cubicBezTo>
                      <a:pt x="2813" y="9157"/>
                      <a:pt x="2801" y="8502"/>
                      <a:pt x="2634" y="7871"/>
                    </a:cubicBezTo>
                    <a:cubicBezTo>
                      <a:pt x="2599" y="7758"/>
                      <a:pt x="2500" y="7701"/>
                      <a:pt x="2402" y="7701"/>
                    </a:cubicBezTo>
                    <a:cubicBezTo>
                      <a:pt x="2304" y="7701"/>
                      <a:pt x="2206" y="7758"/>
                      <a:pt x="2170" y="7871"/>
                    </a:cubicBezTo>
                    <a:cubicBezTo>
                      <a:pt x="1956" y="8585"/>
                      <a:pt x="2110" y="9383"/>
                      <a:pt x="2325" y="10086"/>
                    </a:cubicBezTo>
                    <a:cubicBezTo>
                      <a:pt x="2337" y="10133"/>
                      <a:pt x="2349" y="10169"/>
                      <a:pt x="2360" y="10216"/>
                    </a:cubicBezTo>
                    <a:lnTo>
                      <a:pt x="2301" y="10169"/>
                    </a:lnTo>
                    <a:cubicBezTo>
                      <a:pt x="1527" y="9574"/>
                      <a:pt x="920" y="8776"/>
                      <a:pt x="551" y="7883"/>
                    </a:cubicBezTo>
                    <a:cubicBezTo>
                      <a:pt x="504" y="7756"/>
                      <a:pt x="403" y="7702"/>
                      <a:pt x="304" y="7702"/>
                    </a:cubicBezTo>
                    <a:cubicBezTo>
                      <a:pt x="151" y="7702"/>
                      <a:pt x="0" y="7831"/>
                      <a:pt x="51" y="8026"/>
                    </a:cubicBezTo>
                    <a:cubicBezTo>
                      <a:pt x="313" y="9145"/>
                      <a:pt x="836" y="10169"/>
                      <a:pt x="1717" y="10931"/>
                    </a:cubicBezTo>
                    <a:cubicBezTo>
                      <a:pt x="2396" y="11526"/>
                      <a:pt x="3349" y="12062"/>
                      <a:pt x="4277" y="12169"/>
                    </a:cubicBezTo>
                    <a:cubicBezTo>
                      <a:pt x="4289" y="13205"/>
                      <a:pt x="4325" y="14229"/>
                      <a:pt x="4361" y="15265"/>
                    </a:cubicBezTo>
                    <a:cubicBezTo>
                      <a:pt x="4384" y="16134"/>
                      <a:pt x="4420" y="17015"/>
                      <a:pt x="4456" y="17884"/>
                    </a:cubicBezTo>
                    <a:cubicBezTo>
                      <a:pt x="4492" y="18872"/>
                      <a:pt x="4539" y="19861"/>
                      <a:pt x="4587" y="20837"/>
                    </a:cubicBezTo>
                    <a:cubicBezTo>
                      <a:pt x="4635" y="21825"/>
                      <a:pt x="4599" y="22873"/>
                      <a:pt x="4825" y="23825"/>
                    </a:cubicBezTo>
                    <a:cubicBezTo>
                      <a:pt x="4905" y="24161"/>
                      <a:pt x="5139" y="24303"/>
                      <a:pt x="5388" y="24303"/>
                    </a:cubicBezTo>
                    <a:cubicBezTo>
                      <a:pt x="5730" y="24303"/>
                      <a:pt x="6100" y="24035"/>
                      <a:pt x="6135" y="23635"/>
                    </a:cubicBezTo>
                    <a:cubicBezTo>
                      <a:pt x="6230" y="22670"/>
                      <a:pt x="6051" y="21646"/>
                      <a:pt x="5980" y="20682"/>
                    </a:cubicBezTo>
                    <a:cubicBezTo>
                      <a:pt x="5908" y="19718"/>
                      <a:pt x="5825" y="18706"/>
                      <a:pt x="5778" y="17729"/>
                    </a:cubicBezTo>
                    <a:cubicBezTo>
                      <a:pt x="5718" y="16920"/>
                      <a:pt x="5670" y="16110"/>
                      <a:pt x="5623" y="15300"/>
                    </a:cubicBezTo>
                    <a:cubicBezTo>
                      <a:pt x="5599" y="14765"/>
                      <a:pt x="5563" y="14229"/>
                      <a:pt x="5539" y="13705"/>
                    </a:cubicBezTo>
                    <a:cubicBezTo>
                      <a:pt x="6254" y="13657"/>
                      <a:pt x="6944" y="13384"/>
                      <a:pt x="7504" y="12907"/>
                    </a:cubicBezTo>
                    <a:cubicBezTo>
                      <a:pt x="8016" y="12502"/>
                      <a:pt x="8921" y="11788"/>
                      <a:pt x="8933" y="11086"/>
                    </a:cubicBezTo>
                    <a:cubicBezTo>
                      <a:pt x="8933" y="10951"/>
                      <a:pt x="8825" y="10853"/>
                      <a:pt x="8695" y="10853"/>
                    </a:cubicBezTo>
                    <a:cubicBezTo>
                      <a:pt x="8675" y="10853"/>
                      <a:pt x="8655" y="10855"/>
                      <a:pt x="8635" y="10859"/>
                    </a:cubicBezTo>
                    <a:cubicBezTo>
                      <a:pt x="8087" y="11026"/>
                      <a:pt x="7742" y="11729"/>
                      <a:pt x="7349" y="12121"/>
                    </a:cubicBezTo>
                    <a:cubicBezTo>
                      <a:pt x="6825" y="12633"/>
                      <a:pt x="6230" y="13014"/>
                      <a:pt x="5492" y="13074"/>
                    </a:cubicBezTo>
                    <a:cubicBezTo>
                      <a:pt x="5468" y="12645"/>
                      <a:pt x="5444" y="12229"/>
                      <a:pt x="5420" y="11800"/>
                    </a:cubicBezTo>
                    <a:cubicBezTo>
                      <a:pt x="5385" y="11252"/>
                      <a:pt x="5349" y="10693"/>
                      <a:pt x="5325" y="10133"/>
                    </a:cubicBezTo>
                    <a:cubicBezTo>
                      <a:pt x="5944" y="10038"/>
                      <a:pt x="6540" y="9800"/>
                      <a:pt x="7051" y="9431"/>
                    </a:cubicBezTo>
                    <a:cubicBezTo>
                      <a:pt x="7087" y="9419"/>
                      <a:pt x="7123" y="9395"/>
                      <a:pt x="7147" y="9371"/>
                    </a:cubicBezTo>
                    <a:cubicBezTo>
                      <a:pt x="7456" y="9145"/>
                      <a:pt x="7742" y="8883"/>
                      <a:pt x="7980" y="8585"/>
                    </a:cubicBezTo>
                    <a:cubicBezTo>
                      <a:pt x="8409" y="8026"/>
                      <a:pt x="8766" y="7407"/>
                      <a:pt x="9016" y="6752"/>
                    </a:cubicBezTo>
                    <a:cubicBezTo>
                      <a:pt x="9254" y="6156"/>
                      <a:pt x="9647" y="5442"/>
                      <a:pt x="9361" y="4823"/>
                    </a:cubicBezTo>
                    <a:cubicBezTo>
                      <a:pt x="9306" y="4728"/>
                      <a:pt x="9203" y="4675"/>
                      <a:pt x="9101" y="4675"/>
                    </a:cubicBezTo>
                    <a:cubicBezTo>
                      <a:pt x="9050" y="4675"/>
                      <a:pt x="9000" y="4688"/>
                      <a:pt x="8956" y="4716"/>
                    </a:cubicBezTo>
                    <a:cubicBezTo>
                      <a:pt x="8504" y="4990"/>
                      <a:pt x="8409" y="5537"/>
                      <a:pt x="8254" y="6002"/>
                    </a:cubicBezTo>
                    <a:cubicBezTo>
                      <a:pt x="8064" y="6573"/>
                      <a:pt x="7813" y="7121"/>
                      <a:pt x="7504" y="7633"/>
                    </a:cubicBezTo>
                    <a:cubicBezTo>
                      <a:pt x="7492" y="7657"/>
                      <a:pt x="7468" y="7680"/>
                      <a:pt x="7456" y="7716"/>
                    </a:cubicBezTo>
                    <a:cubicBezTo>
                      <a:pt x="7563" y="6621"/>
                      <a:pt x="7480" y="5525"/>
                      <a:pt x="7206" y="4478"/>
                    </a:cubicBezTo>
                    <a:cubicBezTo>
                      <a:pt x="7164" y="4357"/>
                      <a:pt x="7062" y="4301"/>
                      <a:pt x="6960" y="4301"/>
                    </a:cubicBezTo>
                    <a:cubicBezTo>
                      <a:pt x="6832" y="4301"/>
                      <a:pt x="6706" y="4390"/>
                      <a:pt x="6706" y="4549"/>
                    </a:cubicBezTo>
                    <a:cubicBezTo>
                      <a:pt x="6670" y="6014"/>
                      <a:pt x="6670" y="7478"/>
                      <a:pt x="6397" y="8919"/>
                    </a:cubicBezTo>
                    <a:cubicBezTo>
                      <a:pt x="6063" y="9181"/>
                      <a:pt x="5694" y="9371"/>
                      <a:pt x="5289" y="9490"/>
                    </a:cubicBezTo>
                    <a:cubicBezTo>
                      <a:pt x="5242" y="8335"/>
                      <a:pt x="5206" y="7192"/>
                      <a:pt x="5170" y="6037"/>
                    </a:cubicBezTo>
                    <a:cubicBezTo>
                      <a:pt x="5146" y="5430"/>
                      <a:pt x="5146" y="4799"/>
                      <a:pt x="5146" y="4168"/>
                    </a:cubicBezTo>
                    <a:cubicBezTo>
                      <a:pt x="6170" y="3739"/>
                      <a:pt x="7028" y="2680"/>
                      <a:pt x="6968" y="1537"/>
                    </a:cubicBezTo>
                    <a:cubicBezTo>
                      <a:pt x="6968" y="1406"/>
                      <a:pt x="6897" y="1287"/>
                      <a:pt x="6778" y="1227"/>
                    </a:cubicBezTo>
                    <a:cubicBezTo>
                      <a:pt x="6703" y="1190"/>
                      <a:pt x="6637" y="1173"/>
                      <a:pt x="6580" y="1173"/>
                    </a:cubicBezTo>
                    <a:cubicBezTo>
                      <a:pt x="6181" y="1173"/>
                      <a:pt x="6169" y="1984"/>
                      <a:pt x="6075" y="2275"/>
                    </a:cubicBezTo>
                    <a:cubicBezTo>
                      <a:pt x="5885" y="2775"/>
                      <a:pt x="5563" y="3204"/>
                      <a:pt x="5135" y="3537"/>
                    </a:cubicBezTo>
                    <a:cubicBezTo>
                      <a:pt x="5146" y="2418"/>
                      <a:pt x="5051" y="1299"/>
                      <a:pt x="4861" y="191"/>
                    </a:cubicBezTo>
                    <a:cubicBezTo>
                      <a:pt x="4837" y="63"/>
                      <a:pt x="4720" y="1"/>
                      <a:pt x="4603" y="1"/>
                    </a:cubicBezTo>
                    <a:close/>
                  </a:path>
                </a:pathLst>
              </a:custGeom>
              <a:solidFill>
                <a:srgbClr val="BA5135"/>
              </a:solidFill>
              <a:ln cap="flat" cmpd="sng" w="9525">
                <a:solidFill>
                  <a:schemeClr val="accent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5" name="Google Shape;1895;p11"/>
              <p:cNvSpPr/>
              <p:nvPr/>
            </p:nvSpPr>
            <p:spPr>
              <a:xfrm>
                <a:off x="7005677" y="4674937"/>
                <a:ext cx="112885" cy="99584"/>
              </a:xfrm>
              <a:custGeom>
                <a:rect b="b" l="l" r="r" t="t"/>
                <a:pathLst>
                  <a:path extrusionOk="0" h="3047" w="3454">
                    <a:moveTo>
                      <a:pt x="1818" y="0"/>
                    </a:moveTo>
                    <a:cubicBezTo>
                      <a:pt x="1680" y="0"/>
                      <a:pt x="1531" y="37"/>
                      <a:pt x="1370" y="117"/>
                    </a:cubicBezTo>
                    <a:cubicBezTo>
                      <a:pt x="834" y="379"/>
                      <a:pt x="500" y="1046"/>
                      <a:pt x="298" y="1582"/>
                    </a:cubicBezTo>
                    <a:cubicBezTo>
                      <a:pt x="119" y="2034"/>
                      <a:pt x="24" y="2510"/>
                      <a:pt x="0" y="2999"/>
                    </a:cubicBezTo>
                    <a:cubicBezTo>
                      <a:pt x="298" y="2701"/>
                      <a:pt x="810" y="2546"/>
                      <a:pt x="1179" y="2498"/>
                    </a:cubicBezTo>
                    <a:cubicBezTo>
                      <a:pt x="1344" y="2474"/>
                      <a:pt x="1509" y="2462"/>
                      <a:pt x="1674" y="2462"/>
                    </a:cubicBezTo>
                    <a:cubicBezTo>
                      <a:pt x="2224" y="2462"/>
                      <a:pt x="2771" y="2596"/>
                      <a:pt x="3275" y="2844"/>
                    </a:cubicBezTo>
                    <a:cubicBezTo>
                      <a:pt x="3334" y="2868"/>
                      <a:pt x="3382" y="2927"/>
                      <a:pt x="3406" y="2987"/>
                    </a:cubicBezTo>
                    <a:cubicBezTo>
                      <a:pt x="3429" y="3010"/>
                      <a:pt x="3441" y="3022"/>
                      <a:pt x="3453" y="3046"/>
                    </a:cubicBezTo>
                    <a:cubicBezTo>
                      <a:pt x="3417" y="2487"/>
                      <a:pt x="3286" y="1939"/>
                      <a:pt x="3060" y="1415"/>
                    </a:cubicBezTo>
                    <a:cubicBezTo>
                      <a:pt x="2809" y="680"/>
                      <a:pt x="2416" y="0"/>
                      <a:pt x="1818" y="0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6" name="Google Shape;1896;p11"/>
              <p:cNvSpPr/>
              <p:nvPr/>
            </p:nvSpPr>
            <p:spPr>
              <a:xfrm>
                <a:off x="6996722" y="4755140"/>
                <a:ext cx="125730" cy="61378"/>
              </a:xfrm>
              <a:custGeom>
                <a:rect b="b" l="l" r="r" t="t"/>
                <a:pathLst>
                  <a:path extrusionOk="0" h="1878" w="3847">
                    <a:moveTo>
                      <a:pt x="1933" y="1"/>
                    </a:moveTo>
                    <a:cubicBezTo>
                      <a:pt x="1773" y="1"/>
                      <a:pt x="1613" y="11"/>
                      <a:pt x="1453" y="33"/>
                    </a:cubicBezTo>
                    <a:cubicBezTo>
                      <a:pt x="1084" y="80"/>
                      <a:pt x="560" y="235"/>
                      <a:pt x="262" y="533"/>
                    </a:cubicBezTo>
                    <a:cubicBezTo>
                      <a:pt x="108" y="675"/>
                      <a:pt x="12" y="878"/>
                      <a:pt x="12" y="1092"/>
                    </a:cubicBezTo>
                    <a:cubicBezTo>
                      <a:pt x="1" y="1818"/>
                      <a:pt x="1036" y="1878"/>
                      <a:pt x="1560" y="1878"/>
                    </a:cubicBezTo>
                    <a:lnTo>
                      <a:pt x="1596" y="1878"/>
                    </a:lnTo>
                    <a:cubicBezTo>
                      <a:pt x="1596" y="1449"/>
                      <a:pt x="1644" y="1009"/>
                      <a:pt x="1739" y="592"/>
                    </a:cubicBezTo>
                    <a:cubicBezTo>
                      <a:pt x="1774" y="446"/>
                      <a:pt x="1892" y="378"/>
                      <a:pt x="2012" y="378"/>
                    </a:cubicBezTo>
                    <a:cubicBezTo>
                      <a:pt x="2138" y="378"/>
                      <a:pt x="2268" y="452"/>
                      <a:pt x="2310" y="592"/>
                    </a:cubicBezTo>
                    <a:cubicBezTo>
                      <a:pt x="2406" y="985"/>
                      <a:pt x="2477" y="1378"/>
                      <a:pt x="2525" y="1783"/>
                    </a:cubicBezTo>
                    <a:cubicBezTo>
                      <a:pt x="3013" y="1688"/>
                      <a:pt x="3489" y="1485"/>
                      <a:pt x="3739" y="1104"/>
                    </a:cubicBezTo>
                    <a:cubicBezTo>
                      <a:pt x="3846" y="949"/>
                      <a:pt x="3834" y="747"/>
                      <a:pt x="3727" y="592"/>
                    </a:cubicBezTo>
                    <a:cubicBezTo>
                      <a:pt x="3715" y="568"/>
                      <a:pt x="3703" y="545"/>
                      <a:pt x="3680" y="533"/>
                    </a:cubicBezTo>
                    <a:cubicBezTo>
                      <a:pt x="3656" y="461"/>
                      <a:pt x="3608" y="414"/>
                      <a:pt x="3549" y="378"/>
                    </a:cubicBezTo>
                    <a:cubicBezTo>
                      <a:pt x="3040" y="128"/>
                      <a:pt x="2489" y="1"/>
                      <a:pt x="1933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7" name="Google Shape;1897;p11"/>
              <p:cNvSpPr/>
              <p:nvPr/>
            </p:nvSpPr>
            <p:spPr>
              <a:xfrm>
                <a:off x="7046530" y="4767625"/>
                <a:ext cx="42847" cy="127168"/>
              </a:xfrm>
              <a:custGeom>
                <a:rect b="b" l="l" r="r" t="t"/>
                <a:pathLst>
                  <a:path extrusionOk="0" h="3891" w="1311">
                    <a:moveTo>
                      <a:pt x="497" y="0"/>
                    </a:moveTo>
                    <a:cubicBezTo>
                      <a:pt x="373" y="0"/>
                      <a:pt x="250" y="69"/>
                      <a:pt x="215" y="210"/>
                    </a:cubicBezTo>
                    <a:cubicBezTo>
                      <a:pt x="120" y="639"/>
                      <a:pt x="84" y="1067"/>
                      <a:pt x="84" y="1508"/>
                    </a:cubicBezTo>
                    <a:lnTo>
                      <a:pt x="84" y="2115"/>
                    </a:lnTo>
                    <a:cubicBezTo>
                      <a:pt x="96" y="2651"/>
                      <a:pt x="1" y="3401"/>
                      <a:pt x="429" y="3794"/>
                    </a:cubicBezTo>
                    <a:cubicBezTo>
                      <a:pt x="500" y="3859"/>
                      <a:pt x="587" y="3891"/>
                      <a:pt x="674" y="3891"/>
                    </a:cubicBezTo>
                    <a:cubicBezTo>
                      <a:pt x="792" y="3891"/>
                      <a:pt x="908" y="3832"/>
                      <a:pt x="977" y="3722"/>
                    </a:cubicBezTo>
                    <a:cubicBezTo>
                      <a:pt x="1310" y="3282"/>
                      <a:pt x="1096" y="2532"/>
                      <a:pt x="1048" y="2020"/>
                    </a:cubicBezTo>
                    <a:cubicBezTo>
                      <a:pt x="1036" y="1817"/>
                      <a:pt x="1013" y="1615"/>
                      <a:pt x="989" y="1413"/>
                    </a:cubicBezTo>
                    <a:cubicBezTo>
                      <a:pt x="953" y="1008"/>
                      <a:pt x="893" y="603"/>
                      <a:pt x="786" y="210"/>
                    </a:cubicBezTo>
                    <a:cubicBezTo>
                      <a:pt x="750" y="72"/>
                      <a:pt x="623" y="0"/>
                      <a:pt x="497" y="0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8" name="Google Shape;1898;p11"/>
              <p:cNvSpPr/>
              <p:nvPr/>
            </p:nvSpPr>
            <p:spPr>
              <a:xfrm>
                <a:off x="6139493" y="4773704"/>
                <a:ext cx="49449" cy="48664"/>
              </a:xfrm>
              <a:custGeom>
                <a:rect b="b" l="l" r="r" t="t"/>
                <a:pathLst>
                  <a:path extrusionOk="0" h="1489" w="1513">
                    <a:moveTo>
                      <a:pt x="833" y="0"/>
                    </a:moveTo>
                    <a:lnTo>
                      <a:pt x="655" y="24"/>
                    </a:lnTo>
                    <a:cubicBezTo>
                      <a:pt x="536" y="60"/>
                      <a:pt x="441" y="119"/>
                      <a:pt x="357" y="191"/>
                    </a:cubicBezTo>
                    <a:lnTo>
                      <a:pt x="202" y="322"/>
                    </a:lnTo>
                    <a:cubicBezTo>
                      <a:pt x="83" y="453"/>
                      <a:pt x="12" y="619"/>
                      <a:pt x="0" y="798"/>
                    </a:cubicBezTo>
                    <a:cubicBezTo>
                      <a:pt x="0" y="893"/>
                      <a:pt x="24" y="989"/>
                      <a:pt x="71" y="1060"/>
                    </a:cubicBezTo>
                    <a:cubicBezTo>
                      <a:pt x="95" y="1155"/>
                      <a:pt x="143" y="1227"/>
                      <a:pt x="214" y="1286"/>
                    </a:cubicBezTo>
                    <a:lnTo>
                      <a:pt x="357" y="1393"/>
                    </a:lnTo>
                    <a:cubicBezTo>
                      <a:pt x="452" y="1453"/>
                      <a:pt x="572" y="1489"/>
                      <a:pt x="691" y="1489"/>
                    </a:cubicBezTo>
                    <a:lnTo>
                      <a:pt x="881" y="1465"/>
                    </a:lnTo>
                    <a:cubicBezTo>
                      <a:pt x="988" y="1429"/>
                      <a:pt x="1095" y="1370"/>
                      <a:pt x="1179" y="1286"/>
                    </a:cubicBezTo>
                    <a:lnTo>
                      <a:pt x="1298" y="1131"/>
                    </a:lnTo>
                    <a:cubicBezTo>
                      <a:pt x="1357" y="1072"/>
                      <a:pt x="1405" y="1000"/>
                      <a:pt x="1441" y="917"/>
                    </a:cubicBezTo>
                    <a:cubicBezTo>
                      <a:pt x="1512" y="762"/>
                      <a:pt x="1512" y="572"/>
                      <a:pt x="1441" y="405"/>
                    </a:cubicBezTo>
                    <a:cubicBezTo>
                      <a:pt x="1405" y="334"/>
                      <a:pt x="1357" y="250"/>
                      <a:pt x="1298" y="203"/>
                    </a:cubicBezTo>
                    <a:lnTo>
                      <a:pt x="1167" y="96"/>
                    </a:lnTo>
                    <a:cubicBezTo>
                      <a:pt x="1060" y="36"/>
                      <a:pt x="953" y="0"/>
                      <a:pt x="833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99" name="Google Shape;1899;p11"/>
              <p:cNvSpPr/>
              <p:nvPr/>
            </p:nvSpPr>
            <p:spPr>
              <a:xfrm>
                <a:off x="5644516" y="4962445"/>
                <a:ext cx="521057" cy="231457"/>
              </a:xfrm>
              <a:custGeom>
                <a:rect b="b" l="l" r="r" t="t"/>
                <a:pathLst>
                  <a:path extrusionOk="0" h="7082" w="15943">
                    <a:moveTo>
                      <a:pt x="7610" y="0"/>
                    </a:moveTo>
                    <a:cubicBezTo>
                      <a:pt x="7535" y="0"/>
                      <a:pt x="7459" y="4"/>
                      <a:pt x="7382" y="12"/>
                    </a:cubicBezTo>
                    <a:cubicBezTo>
                      <a:pt x="6596" y="83"/>
                      <a:pt x="6025" y="548"/>
                      <a:pt x="5656" y="1190"/>
                    </a:cubicBezTo>
                    <a:cubicBezTo>
                      <a:pt x="5275" y="1583"/>
                      <a:pt x="5049" y="2107"/>
                      <a:pt x="5025" y="2667"/>
                    </a:cubicBezTo>
                    <a:cubicBezTo>
                      <a:pt x="5013" y="2714"/>
                      <a:pt x="5001" y="2762"/>
                      <a:pt x="4989" y="2810"/>
                    </a:cubicBezTo>
                    <a:cubicBezTo>
                      <a:pt x="4717" y="2708"/>
                      <a:pt x="4418" y="2652"/>
                      <a:pt x="4125" y="2652"/>
                    </a:cubicBezTo>
                    <a:cubicBezTo>
                      <a:pt x="3803" y="2652"/>
                      <a:pt x="3489" y="2720"/>
                      <a:pt x="3227" y="2869"/>
                    </a:cubicBezTo>
                    <a:cubicBezTo>
                      <a:pt x="2751" y="3167"/>
                      <a:pt x="2453" y="3667"/>
                      <a:pt x="2393" y="4227"/>
                    </a:cubicBezTo>
                    <a:cubicBezTo>
                      <a:pt x="2382" y="4274"/>
                      <a:pt x="2358" y="4334"/>
                      <a:pt x="2346" y="4393"/>
                    </a:cubicBezTo>
                    <a:cubicBezTo>
                      <a:pt x="2233" y="4375"/>
                      <a:pt x="2117" y="4366"/>
                      <a:pt x="2001" y="4366"/>
                    </a:cubicBezTo>
                    <a:cubicBezTo>
                      <a:pt x="1884" y="4366"/>
                      <a:pt x="1768" y="4375"/>
                      <a:pt x="1655" y="4393"/>
                    </a:cubicBezTo>
                    <a:cubicBezTo>
                      <a:pt x="1560" y="4405"/>
                      <a:pt x="1453" y="4417"/>
                      <a:pt x="1358" y="4453"/>
                    </a:cubicBezTo>
                    <a:cubicBezTo>
                      <a:pt x="596" y="4643"/>
                      <a:pt x="0" y="5405"/>
                      <a:pt x="417" y="6191"/>
                    </a:cubicBezTo>
                    <a:cubicBezTo>
                      <a:pt x="630" y="6616"/>
                      <a:pt x="1073" y="6873"/>
                      <a:pt x="1550" y="6873"/>
                    </a:cubicBezTo>
                    <a:cubicBezTo>
                      <a:pt x="1581" y="6873"/>
                      <a:pt x="1612" y="6872"/>
                      <a:pt x="1643" y="6870"/>
                    </a:cubicBezTo>
                    <a:cubicBezTo>
                      <a:pt x="2180" y="7049"/>
                      <a:pt x="2782" y="7078"/>
                      <a:pt x="3371" y="7078"/>
                    </a:cubicBezTo>
                    <a:cubicBezTo>
                      <a:pt x="3661" y="7078"/>
                      <a:pt x="3948" y="7071"/>
                      <a:pt x="4222" y="7071"/>
                    </a:cubicBezTo>
                    <a:cubicBezTo>
                      <a:pt x="4280" y="7071"/>
                      <a:pt x="4337" y="7071"/>
                      <a:pt x="4394" y="7072"/>
                    </a:cubicBezTo>
                    <a:cubicBezTo>
                      <a:pt x="4715" y="7079"/>
                      <a:pt x="5036" y="7082"/>
                      <a:pt x="5359" y="7082"/>
                    </a:cubicBezTo>
                    <a:cubicBezTo>
                      <a:pt x="6137" y="7082"/>
                      <a:pt x="6917" y="7065"/>
                      <a:pt x="7692" y="7048"/>
                    </a:cubicBezTo>
                    <a:cubicBezTo>
                      <a:pt x="9763" y="7001"/>
                      <a:pt x="11835" y="6917"/>
                      <a:pt x="13895" y="6810"/>
                    </a:cubicBezTo>
                    <a:cubicBezTo>
                      <a:pt x="14020" y="6847"/>
                      <a:pt x="14147" y="6865"/>
                      <a:pt x="14274" y="6865"/>
                    </a:cubicBezTo>
                    <a:cubicBezTo>
                      <a:pt x="14437" y="6865"/>
                      <a:pt x="14598" y="6835"/>
                      <a:pt x="14752" y="6774"/>
                    </a:cubicBezTo>
                    <a:cubicBezTo>
                      <a:pt x="15181" y="6620"/>
                      <a:pt x="15550" y="6298"/>
                      <a:pt x="15752" y="5882"/>
                    </a:cubicBezTo>
                    <a:cubicBezTo>
                      <a:pt x="15931" y="5560"/>
                      <a:pt x="15943" y="5179"/>
                      <a:pt x="15776" y="4846"/>
                    </a:cubicBezTo>
                    <a:cubicBezTo>
                      <a:pt x="15621" y="4608"/>
                      <a:pt x="15383" y="4417"/>
                      <a:pt x="15109" y="4334"/>
                    </a:cubicBezTo>
                    <a:cubicBezTo>
                      <a:pt x="14869" y="4233"/>
                      <a:pt x="14614" y="4183"/>
                      <a:pt x="14357" y="4183"/>
                    </a:cubicBezTo>
                    <a:cubicBezTo>
                      <a:pt x="14219" y="4183"/>
                      <a:pt x="14080" y="4197"/>
                      <a:pt x="13943" y="4227"/>
                    </a:cubicBezTo>
                    <a:cubicBezTo>
                      <a:pt x="13919" y="4107"/>
                      <a:pt x="13895" y="3988"/>
                      <a:pt x="13847" y="3869"/>
                    </a:cubicBezTo>
                    <a:cubicBezTo>
                      <a:pt x="13543" y="3020"/>
                      <a:pt x="12744" y="2493"/>
                      <a:pt x="11896" y="2493"/>
                    </a:cubicBezTo>
                    <a:cubicBezTo>
                      <a:pt x="11650" y="2493"/>
                      <a:pt x="11400" y="2537"/>
                      <a:pt x="11156" y="2631"/>
                    </a:cubicBezTo>
                    <a:cubicBezTo>
                      <a:pt x="11014" y="2679"/>
                      <a:pt x="10883" y="2750"/>
                      <a:pt x="10752" y="2822"/>
                    </a:cubicBezTo>
                    <a:cubicBezTo>
                      <a:pt x="10740" y="2786"/>
                      <a:pt x="10728" y="2750"/>
                      <a:pt x="10704" y="2703"/>
                    </a:cubicBezTo>
                    <a:cubicBezTo>
                      <a:pt x="10561" y="2405"/>
                      <a:pt x="10383" y="2131"/>
                      <a:pt x="10156" y="1881"/>
                    </a:cubicBezTo>
                    <a:cubicBezTo>
                      <a:pt x="10085" y="1726"/>
                      <a:pt x="10002" y="1571"/>
                      <a:pt x="9906" y="1417"/>
                    </a:cubicBezTo>
                    <a:cubicBezTo>
                      <a:pt x="9409" y="621"/>
                      <a:pt x="8574" y="0"/>
                      <a:pt x="7610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0" name="Google Shape;1900;p11"/>
              <p:cNvSpPr/>
              <p:nvPr/>
            </p:nvSpPr>
            <p:spPr>
              <a:xfrm>
                <a:off x="5463945" y="4941790"/>
                <a:ext cx="49841" cy="48697"/>
              </a:xfrm>
              <a:custGeom>
                <a:rect b="b" l="l" r="r" t="t"/>
                <a:pathLst>
                  <a:path extrusionOk="0" h="1490" w="1525">
                    <a:moveTo>
                      <a:pt x="834" y="1"/>
                    </a:moveTo>
                    <a:lnTo>
                      <a:pt x="668" y="25"/>
                    </a:lnTo>
                    <a:cubicBezTo>
                      <a:pt x="548" y="60"/>
                      <a:pt x="453" y="120"/>
                      <a:pt x="370" y="203"/>
                    </a:cubicBezTo>
                    <a:lnTo>
                      <a:pt x="215" y="322"/>
                    </a:lnTo>
                    <a:cubicBezTo>
                      <a:pt x="144" y="382"/>
                      <a:pt x="96" y="453"/>
                      <a:pt x="72" y="537"/>
                    </a:cubicBezTo>
                    <a:cubicBezTo>
                      <a:pt x="25" y="620"/>
                      <a:pt x="1" y="715"/>
                      <a:pt x="13" y="799"/>
                    </a:cubicBezTo>
                    <a:cubicBezTo>
                      <a:pt x="1" y="894"/>
                      <a:pt x="25" y="989"/>
                      <a:pt x="72" y="1060"/>
                    </a:cubicBezTo>
                    <a:cubicBezTo>
                      <a:pt x="96" y="1156"/>
                      <a:pt x="144" y="1227"/>
                      <a:pt x="215" y="1287"/>
                    </a:cubicBezTo>
                    <a:lnTo>
                      <a:pt x="358" y="1394"/>
                    </a:lnTo>
                    <a:cubicBezTo>
                      <a:pt x="453" y="1453"/>
                      <a:pt x="572" y="1489"/>
                      <a:pt x="703" y="1489"/>
                    </a:cubicBezTo>
                    <a:lnTo>
                      <a:pt x="882" y="1465"/>
                    </a:lnTo>
                    <a:cubicBezTo>
                      <a:pt x="989" y="1430"/>
                      <a:pt x="1096" y="1370"/>
                      <a:pt x="1180" y="1287"/>
                    </a:cubicBezTo>
                    <a:lnTo>
                      <a:pt x="1191" y="1287"/>
                    </a:lnTo>
                    <a:lnTo>
                      <a:pt x="1310" y="1132"/>
                    </a:lnTo>
                    <a:cubicBezTo>
                      <a:pt x="1370" y="1072"/>
                      <a:pt x="1418" y="1001"/>
                      <a:pt x="1441" y="918"/>
                    </a:cubicBezTo>
                    <a:cubicBezTo>
                      <a:pt x="1525" y="763"/>
                      <a:pt x="1525" y="572"/>
                      <a:pt x="1441" y="406"/>
                    </a:cubicBezTo>
                    <a:cubicBezTo>
                      <a:pt x="1418" y="334"/>
                      <a:pt x="1370" y="251"/>
                      <a:pt x="1310" y="191"/>
                    </a:cubicBezTo>
                    <a:lnTo>
                      <a:pt x="1180" y="96"/>
                    </a:lnTo>
                    <a:cubicBezTo>
                      <a:pt x="1072" y="37"/>
                      <a:pt x="953" y="1"/>
                      <a:pt x="834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1" name="Google Shape;1901;p11"/>
              <p:cNvSpPr/>
              <p:nvPr/>
            </p:nvSpPr>
            <p:spPr>
              <a:xfrm>
                <a:off x="6825106" y="4326215"/>
                <a:ext cx="521090" cy="231752"/>
              </a:xfrm>
              <a:custGeom>
                <a:rect b="b" l="l" r="r" t="t"/>
                <a:pathLst>
                  <a:path extrusionOk="0" h="7091" w="15944">
                    <a:moveTo>
                      <a:pt x="7607" y="1"/>
                    </a:moveTo>
                    <a:cubicBezTo>
                      <a:pt x="7533" y="1"/>
                      <a:pt x="7458" y="4"/>
                      <a:pt x="7383" y="12"/>
                    </a:cubicBezTo>
                    <a:cubicBezTo>
                      <a:pt x="6597" y="95"/>
                      <a:pt x="6025" y="560"/>
                      <a:pt x="5656" y="1191"/>
                    </a:cubicBezTo>
                    <a:cubicBezTo>
                      <a:pt x="5287" y="1596"/>
                      <a:pt x="5061" y="2119"/>
                      <a:pt x="5025" y="2667"/>
                    </a:cubicBezTo>
                    <a:cubicBezTo>
                      <a:pt x="5013" y="2715"/>
                      <a:pt x="5001" y="2774"/>
                      <a:pt x="5001" y="2822"/>
                    </a:cubicBezTo>
                    <a:cubicBezTo>
                      <a:pt x="4729" y="2714"/>
                      <a:pt x="4426" y="2655"/>
                      <a:pt x="4131" y="2655"/>
                    </a:cubicBezTo>
                    <a:cubicBezTo>
                      <a:pt x="3808" y="2655"/>
                      <a:pt x="3495" y="2726"/>
                      <a:pt x="3239" y="2881"/>
                    </a:cubicBezTo>
                    <a:cubicBezTo>
                      <a:pt x="2763" y="3179"/>
                      <a:pt x="2454" y="3679"/>
                      <a:pt x="2394" y="4227"/>
                    </a:cubicBezTo>
                    <a:cubicBezTo>
                      <a:pt x="2382" y="4286"/>
                      <a:pt x="2370" y="4334"/>
                      <a:pt x="2346" y="4394"/>
                    </a:cubicBezTo>
                    <a:cubicBezTo>
                      <a:pt x="2233" y="4376"/>
                      <a:pt x="2120" y="4367"/>
                      <a:pt x="2006" y="4367"/>
                    </a:cubicBezTo>
                    <a:cubicBezTo>
                      <a:pt x="1891" y="4367"/>
                      <a:pt x="1775" y="4376"/>
                      <a:pt x="1656" y="4394"/>
                    </a:cubicBezTo>
                    <a:cubicBezTo>
                      <a:pt x="1561" y="4405"/>
                      <a:pt x="1465" y="4429"/>
                      <a:pt x="1358" y="4453"/>
                    </a:cubicBezTo>
                    <a:cubicBezTo>
                      <a:pt x="596" y="4655"/>
                      <a:pt x="1" y="5406"/>
                      <a:pt x="418" y="6191"/>
                    </a:cubicBezTo>
                    <a:cubicBezTo>
                      <a:pt x="642" y="6617"/>
                      <a:pt x="1077" y="6885"/>
                      <a:pt x="1555" y="6885"/>
                    </a:cubicBezTo>
                    <a:cubicBezTo>
                      <a:pt x="1584" y="6885"/>
                      <a:pt x="1614" y="6884"/>
                      <a:pt x="1644" y="6882"/>
                    </a:cubicBezTo>
                    <a:cubicBezTo>
                      <a:pt x="2181" y="7061"/>
                      <a:pt x="2783" y="7090"/>
                      <a:pt x="3372" y="7090"/>
                    </a:cubicBezTo>
                    <a:cubicBezTo>
                      <a:pt x="3662" y="7090"/>
                      <a:pt x="3948" y="7083"/>
                      <a:pt x="4222" y="7083"/>
                    </a:cubicBezTo>
                    <a:cubicBezTo>
                      <a:pt x="4280" y="7083"/>
                      <a:pt x="4338" y="7084"/>
                      <a:pt x="4394" y="7084"/>
                    </a:cubicBezTo>
                    <a:cubicBezTo>
                      <a:pt x="4671" y="7087"/>
                      <a:pt x="4947" y="7089"/>
                      <a:pt x="5223" y="7089"/>
                    </a:cubicBezTo>
                    <a:cubicBezTo>
                      <a:pt x="6049" y="7089"/>
                      <a:pt x="6871" y="7075"/>
                      <a:pt x="7692" y="7049"/>
                    </a:cubicBezTo>
                    <a:cubicBezTo>
                      <a:pt x="9764" y="7001"/>
                      <a:pt x="11836" y="6918"/>
                      <a:pt x="13895" y="6811"/>
                    </a:cubicBezTo>
                    <a:cubicBezTo>
                      <a:pt x="14024" y="6848"/>
                      <a:pt x="14155" y="6866"/>
                      <a:pt x="14285" y="6866"/>
                    </a:cubicBezTo>
                    <a:cubicBezTo>
                      <a:pt x="14444" y="6866"/>
                      <a:pt x="14602" y="6839"/>
                      <a:pt x="14753" y="6787"/>
                    </a:cubicBezTo>
                    <a:cubicBezTo>
                      <a:pt x="15193" y="6620"/>
                      <a:pt x="15550" y="6310"/>
                      <a:pt x="15765" y="5894"/>
                    </a:cubicBezTo>
                    <a:cubicBezTo>
                      <a:pt x="15931" y="5572"/>
                      <a:pt x="15943" y="5179"/>
                      <a:pt x="15777" y="4858"/>
                    </a:cubicBezTo>
                    <a:cubicBezTo>
                      <a:pt x="15634" y="4608"/>
                      <a:pt x="15396" y="4429"/>
                      <a:pt x="15122" y="4346"/>
                    </a:cubicBezTo>
                    <a:cubicBezTo>
                      <a:pt x="14866" y="4242"/>
                      <a:pt x="14599" y="4186"/>
                      <a:pt x="14332" y="4186"/>
                    </a:cubicBezTo>
                    <a:cubicBezTo>
                      <a:pt x="14202" y="4186"/>
                      <a:pt x="14072" y="4200"/>
                      <a:pt x="13943" y="4227"/>
                    </a:cubicBezTo>
                    <a:cubicBezTo>
                      <a:pt x="13919" y="4108"/>
                      <a:pt x="13895" y="3989"/>
                      <a:pt x="13848" y="3882"/>
                    </a:cubicBezTo>
                    <a:cubicBezTo>
                      <a:pt x="13542" y="3028"/>
                      <a:pt x="12744" y="2500"/>
                      <a:pt x="11894" y="2500"/>
                    </a:cubicBezTo>
                    <a:cubicBezTo>
                      <a:pt x="11653" y="2500"/>
                      <a:pt x="11408" y="2542"/>
                      <a:pt x="11169" y="2631"/>
                    </a:cubicBezTo>
                    <a:cubicBezTo>
                      <a:pt x="11026" y="2691"/>
                      <a:pt x="10883" y="2750"/>
                      <a:pt x="10764" y="2834"/>
                    </a:cubicBezTo>
                    <a:cubicBezTo>
                      <a:pt x="10740" y="2786"/>
                      <a:pt x="10728" y="2750"/>
                      <a:pt x="10716" y="2715"/>
                    </a:cubicBezTo>
                    <a:cubicBezTo>
                      <a:pt x="10574" y="2417"/>
                      <a:pt x="10383" y="2131"/>
                      <a:pt x="10157" y="1893"/>
                    </a:cubicBezTo>
                    <a:cubicBezTo>
                      <a:pt x="10085" y="1738"/>
                      <a:pt x="10002" y="1572"/>
                      <a:pt x="9919" y="1429"/>
                    </a:cubicBezTo>
                    <a:cubicBezTo>
                      <a:pt x="9410" y="633"/>
                      <a:pt x="8573" y="1"/>
                      <a:pt x="7607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2" name="Google Shape;1902;p11"/>
              <p:cNvSpPr/>
              <p:nvPr/>
            </p:nvSpPr>
            <p:spPr>
              <a:xfrm>
                <a:off x="7304134" y="4812237"/>
                <a:ext cx="55691" cy="58109"/>
              </a:xfrm>
              <a:custGeom>
                <a:rect b="b" l="l" r="r" t="t"/>
                <a:pathLst>
                  <a:path extrusionOk="0" h="1778" w="1704">
                    <a:moveTo>
                      <a:pt x="858" y="0"/>
                    </a:moveTo>
                    <a:lnTo>
                      <a:pt x="643" y="36"/>
                    </a:lnTo>
                    <a:lnTo>
                      <a:pt x="441" y="107"/>
                    </a:lnTo>
                    <a:cubicBezTo>
                      <a:pt x="358" y="167"/>
                      <a:pt x="274" y="238"/>
                      <a:pt x="215" y="322"/>
                    </a:cubicBezTo>
                    <a:cubicBezTo>
                      <a:pt x="143" y="405"/>
                      <a:pt x="96" y="500"/>
                      <a:pt x="72" y="595"/>
                    </a:cubicBezTo>
                    <a:lnTo>
                      <a:pt x="60" y="631"/>
                    </a:lnTo>
                    <a:cubicBezTo>
                      <a:pt x="36" y="679"/>
                      <a:pt x="24" y="726"/>
                      <a:pt x="24" y="786"/>
                    </a:cubicBezTo>
                    <a:cubicBezTo>
                      <a:pt x="0" y="893"/>
                      <a:pt x="12" y="1012"/>
                      <a:pt x="48" y="1119"/>
                    </a:cubicBezTo>
                    <a:lnTo>
                      <a:pt x="48" y="1131"/>
                    </a:lnTo>
                    <a:cubicBezTo>
                      <a:pt x="48" y="1143"/>
                      <a:pt x="48" y="1155"/>
                      <a:pt x="60" y="1179"/>
                    </a:cubicBezTo>
                    <a:cubicBezTo>
                      <a:pt x="84" y="1238"/>
                      <a:pt x="108" y="1310"/>
                      <a:pt x="131" y="1369"/>
                    </a:cubicBezTo>
                    <a:cubicBezTo>
                      <a:pt x="191" y="1464"/>
                      <a:pt x="262" y="1548"/>
                      <a:pt x="346" y="1595"/>
                    </a:cubicBezTo>
                    <a:cubicBezTo>
                      <a:pt x="393" y="1655"/>
                      <a:pt x="465" y="1691"/>
                      <a:pt x="524" y="1703"/>
                    </a:cubicBezTo>
                    <a:cubicBezTo>
                      <a:pt x="614" y="1752"/>
                      <a:pt x="703" y="1777"/>
                      <a:pt x="792" y="1777"/>
                    </a:cubicBezTo>
                    <a:cubicBezTo>
                      <a:pt x="810" y="1777"/>
                      <a:pt x="828" y="1776"/>
                      <a:pt x="846" y="1774"/>
                    </a:cubicBezTo>
                    <a:lnTo>
                      <a:pt x="1060" y="1750"/>
                    </a:lnTo>
                    <a:lnTo>
                      <a:pt x="1263" y="1667"/>
                    </a:lnTo>
                    <a:cubicBezTo>
                      <a:pt x="1358" y="1619"/>
                      <a:pt x="1429" y="1536"/>
                      <a:pt x="1489" y="1453"/>
                    </a:cubicBezTo>
                    <a:cubicBezTo>
                      <a:pt x="1560" y="1369"/>
                      <a:pt x="1620" y="1274"/>
                      <a:pt x="1644" y="1179"/>
                    </a:cubicBezTo>
                    <a:cubicBezTo>
                      <a:pt x="1644" y="1167"/>
                      <a:pt x="1644" y="1155"/>
                      <a:pt x="1655" y="1143"/>
                    </a:cubicBezTo>
                    <a:lnTo>
                      <a:pt x="1667" y="1119"/>
                    </a:lnTo>
                    <a:cubicBezTo>
                      <a:pt x="1703" y="1012"/>
                      <a:pt x="1703" y="893"/>
                      <a:pt x="1679" y="786"/>
                    </a:cubicBezTo>
                    <a:cubicBezTo>
                      <a:pt x="1679" y="738"/>
                      <a:pt x="1667" y="691"/>
                      <a:pt x="1655" y="643"/>
                    </a:cubicBezTo>
                    <a:cubicBezTo>
                      <a:pt x="1655" y="631"/>
                      <a:pt x="1644" y="607"/>
                      <a:pt x="1644" y="595"/>
                    </a:cubicBezTo>
                    <a:lnTo>
                      <a:pt x="1560" y="405"/>
                    </a:lnTo>
                    <a:cubicBezTo>
                      <a:pt x="1513" y="310"/>
                      <a:pt x="1441" y="238"/>
                      <a:pt x="1346" y="179"/>
                    </a:cubicBezTo>
                    <a:cubicBezTo>
                      <a:pt x="1298" y="131"/>
                      <a:pt x="1239" y="95"/>
                      <a:pt x="1167" y="71"/>
                    </a:cubicBezTo>
                    <a:cubicBezTo>
                      <a:pt x="1072" y="24"/>
                      <a:pt x="965" y="0"/>
                      <a:pt x="858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3" name="Google Shape;1903;p11"/>
              <p:cNvSpPr/>
              <p:nvPr/>
            </p:nvSpPr>
            <p:spPr>
              <a:xfrm>
                <a:off x="6304866" y="4463187"/>
                <a:ext cx="54122" cy="42062"/>
              </a:xfrm>
              <a:custGeom>
                <a:rect b="b" l="l" r="r" t="t"/>
                <a:pathLst>
                  <a:path extrusionOk="0" h="1287" w="1656">
                    <a:moveTo>
                      <a:pt x="822" y="0"/>
                    </a:moveTo>
                    <a:cubicBezTo>
                      <a:pt x="0" y="0"/>
                      <a:pt x="0" y="1286"/>
                      <a:pt x="822" y="1286"/>
                    </a:cubicBezTo>
                    <a:cubicBezTo>
                      <a:pt x="1655" y="1286"/>
                      <a:pt x="1655" y="0"/>
                      <a:pt x="822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4" name="Google Shape;1904;p11"/>
              <p:cNvSpPr/>
              <p:nvPr/>
            </p:nvSpPr>
            <p:spPr>
              <a:xfrm>
                <a:off x="6845337" y="5105627"/>
                <a:ext cx="61149" cy="47095"/>
              </a:xfrm>
              <a:custGeom>
                <a:rect b="b" l="l" r="r" t="t"/>
                <a:pathLst>
                  <a:path extrusionOk="0" h="1441" w="1871">
                    <a:moveTo>
                      <a:pt x="930" y="0"/>
                    </a:moveTo>
                    <a:cubicBezTo>
                      <a:pt x="1" y="0"/>
                      <a:pt x="1" y="1441"/>
                      <a:pt x="930" y="1441"/>
                    </a:cubicBezTo>
                    <a:cubicBezTo>
                      <a:pt x="1858" y="1441"/>
                      <a:pt x="1870" y="0"/>
                      <a:pt x="930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5" name="Google Shape;1905;p11"/>
              <p:cNvSpPr/>
              <p:nvPr/>
            </p:nvSpPr>
            <p:spPr>
              <a:xfrm>
                <a:off x="6365165" y="5010096"/>
                <a:ext cx="280350" cy="270873"/>
              </a:xfrm>
              <a:custGeom>
                <a:rect b="b" l="l" r="r" t="t"/>
                <a:pathLst>
                  <a:path extrusionOk="0" h="8288" w="8578">
                    <a:moveTo>
                      <a:pt x="2910" y="1"/>
                    </a:moveTo>
                    <a:cubicBezTo>
                      <a:pt x="2704" y="1"/>
                      <a:pt x="2489" y="18"/>
                      <a:pt x="2263" y="54"/>
                    </a:cubicBezTo>
                    <a:cubicBezTo>
                      <a:pt x="2072" y="90"/>
                      <a:pt x="1918" y="221"/>
                      <a:pt x="1858" y="399"/>
                    </a:cubicBezTo>
                    <a:cubicBezTo>
                      <a:pt x="1644" y="423"/>
                      <a:pt x="1429" y="483"/>
                      <a:pt x="1239" y="578"/>
                    </a:cubicBezTo>
                    <a:cubicBezTo>
                      <a:pt x="1513" y="780"/>
                      <a:pt x="1787" y="983"/>
                      <a:pt x="2049" y="1209"/>
                    </a:cubicBezTo>
                    <a:cubicBezTo>
                      <a:pt x="2334" y="1268"/>
                      <a:pt x="2632" y="1352"/>
                      <a:pt x="2894" y="1399"/>
                    </a:cubicBezTo>
                    <a:cubicBezTo>
                      <a:pt x="3525" y="1530"/>
                      <a:pt x="4144" y="1697"/>
                      <a:pt x="4751" y="1887"/>
                    </a:cubicBezTo>
                    <a:cubicBezTo>
                      <a:pt x="5021" y="1974"/>
                      <a:pt x="4919" y="2353"/>
                      <a:pt x="4677" y="2353"/>
                    </a:cubicBezTo>
                    <a:cubicBezTo>
                      <a:pt x="4651" y="2353"/>
                      <a:pt x="4625" y="2349"/>
                      <a:pt x="4596" y="2340"/>
                    </a:cubicBezTo>
                    <a:cubicBezTo>
                      <a:pt x="4025" y="2173"/>
                      <a:pt x="3442" y="2030"/>
                      <a:pt x="2846" y="1923"/>
                    </a:cubicBezTo>
                    <a:lnTo>
                      <a:pt x="2846" y="1923"/>
                    </a:lnTo>
                    <a:cubicBezTo>
                      <a:pt x="3084" y="2138"/>
                      <a:pt x="3311" y="2364"/>
                      <a:pt x="3537" y="2602"/>
                    </a:cubicBezTo>
                    <a:cubicBezTo>
                      <a:pt x="4466" y="2745"/>
                      <a:pt x="5442" y="3316"/>
                      <a:pt x="6144" y="3840"/>
                    </a:cubicBezTo>
                    <a:cubicBezTo>
                      <a:pt x="6342" y="3996"/>
                      <a:pt x="6231" y="4352"/>
                      <a:pt x="6001" y="4352"/>
                    </a:cubicBezTo>
                    <a:cubicBezTo>
                      <a:pt x="5967" y="4352"/>
                      <a:pt x="5932" y="4345"/>
                      <a:pt x="5894" y="4328"/>
                    </a:cubicBezTo>
                    <a:cubicBezTo>
                      <a:pt x="5478" y="4114"/>
                      <a:pt x="5037" y="3935"/>
                      <a:pt x="4596" y="3769"/>
                    </a:cubicBezTo>
                    <a:lnTo>
                      <a:pt x="4596" y="3769"/>
                    </a:lnTo>
                    <a:cubicBezTo>
                      <a:pt x="4644" y="3828"/>
                      <a:pt x="4692" y="3888"/>
                      <a:pt x="4739" y="3947"/>
                    </a:cubicBezTo>
                    <a:cubicBezTo>
                      <a:pt x="5037" y="4304"/>
                      <a:pt x="5311" y="4674"/>
                      <a:pt x="5573" y="5055"/>
                    </a:cubicBezTo>
                    <a:cubicBezTo>
                      <a:pt x="5621" y="4973"/>
                      <a:pt x="5703" y="4931"/>
                      <a:pt x="5788" y="4931"/>
                    </a:cubicBezTo>
                    <a:cubicBezTo>
                      <a:pt x="5828" y="4931"/>
                      <a:pt x="5868" y="4940"/>
                      <a:pt x="5906" y="4959"/>
                    </a:cubicBezTo>
                    <a:lnTo>
                      <a:pt x="6859" y="5376"/>
                    </a:lnTo>
                    <a:cubicBezTo>
                      <a:pt x="7188" y="5503"/>
                      <a:pt x="7062" y="5982"/>
                      <a:pt x="6769" y="5982"/>
                    </a:cubicBezTo>
                    <a:cubicBezTo>
                      <a:pt x="6734" y="5982"/>
                      <a:pt x="6696" y="5975"/>
                      <a:pt x="6656" y="5959"/>
                    </a:cubicBezTo>
                    <a:lnTo>
                      <a:pt x="5990" y="5686"/>
                    </a:lnTo>
                    <a:lnTo>
                      <a:pt x="5990" y="5686"/>
                    </a:lnTo>
                    <a:cubicBezTo>
                      <a:pt x="6287" y="6126"/>
                      <a:pt x="6561" y="6590"/>
                      <a:pt x="6882" y="7043"/>
                    </a:cubicBezTo>
                    <a:cubicBezTo>
                      <a:pt x="6962" y="7157"/>
                      <a:pt x="6859" y="7291"/>
                      <a:pt x="6752" y="7291"/>
                    </a:cubicBezTo>
                    <a:cubicBezTo>
                      <a:pt x="6714" y="7291"/>
                      <a:pt x="6676" y="7274"/>
                      <a:pt x="6644" y="7233"/>
                    </a:cubicBezTo>
                    <a:cubicBezTo>
                      <a:pt x="6299" y="6781"/>
                      <a:pt x="5918" y="6352"/>
                      <a:pt x="5525" y="5936"/>
                    </a:cubicBezTo>
                    <a:lnTo>
                      <a:pt x="5525" y="5936"/>
                    </a:lnTo>
                    <a:cubicBezTo>
                      <a:pt x="5489" y="6138"/>
                      <a:pt x="5489" y="6352"/>
                      <a:pt x="5537" y="6555"/>
                    </a:cubicBezTo>
                    <a:cubicBezTo>
                      <a:pt x="5573" y="6733"/>
                      <a:pt x="5454" y="6900"/>
                      <a:pt x="5275" y="6936"/>
                    </a:cubicBezTo>
                    <a:cubicBezTo>
                      <a:pt x="5260" y="6938"/>
                      <a:pt x="5245" y="6939"/>
                      <a:pt x="5230" y="6939"/>
                    </a:cubicBezTo>
                    <a:cubicBezTo>
                      <a:pt x="5069" y="6939"/>
                      <a:pt x="4927" y="6825"/>
                      <a:pt x="4894" y="6662"/>
                    </a:cubicBezTo>
                    <a:cubicBezTo>
                      <a:pt x="4799" y="6257"/>
                      <a:pt x="4858" y="5817"/>
                      <a:pt x="5073" y="5447"/>
                    </a:cubicBezTo>
                    <a:cubicBezTo>
                      <a:pt x="4823" y="5186"/>
                      <a:pt x="4573" y="4924"/>
                      <a:pt x="4323" y="4662"/>
                    </a:cubicBezTo>
                    <a:cubicBezTo>
                      <a:pt x="4144" y="4459"/>
                      <a:pt x="3954" y="4269"/>
                      <a:pt x="3775" y="4066"/>
                    </a:cubicBezTo>
                    <a:lnTo>
                      <a:pt x="3775" y="4066"/>
                    </a:lnTo>
                    <a:cubicBezTo>
                      <a:pt x="3775" y="4126"/>
                      <a:pt x="3787" y="4173"/>
                      <a:pt x="3799" y="4233"/>
                    </a:cubicBezTo>
                    <a:cubicBezTo>
                      <a:pt x="3846" y="4554"/>
                      <a:pt x="4061" y="5424"/>
                      <a:pt x="3549" y="5519"/>
                    </a:cubicBezTo>
                    <a:cubicBezTo>
                      <a:pt x="3523" y="5524"/>
                      <a:pt x="3499" y="5526"/>
                      <a:pt x="3476" y="5526"/>
                    </a:cubicBezTo>
                    <a:cubicBezTo>
                      <a:pt x="3027" y="5526"/>
                      <a:pt x="2938" y="4693"/>
                      <a:pt x="2870" y="4388"/>
                    </a:cubicBezTo>
                    <a:cubicBezTo>
                      <a:pt x="2811" y="4066"/>
                      <a:pt x="2656" y="3531"/>
                      <a:pt x="2715" y="3114"/>
                    </a:cubicBezTo>
                    <a:cubicBezTo>
                      <a:pt x="2691" y="3078"/>
                      <a:pt x="2680" y="3042"/>
                      <a:pt x="2680" y="3007"/>
                    </a:cubicBezTo>
                    <a:cubicBezTo>
                      <a:pt x="2406" y="2745"/>
                      <a:pt x="2120" y="2495"/>
                      <a:pt x="1834" y="2245"/>
                    </a:cubicBezTo>
                    <a:lnTo>
                      <a:pt x="1834" y="2245"/>
                    </a:lnTo>
                    <a:cubicBezTo>
                      <a:pt x="1834" y="2614"/>
                      <a:pt x="1882" y="2983"/>
                      <a:pt x="1953" y="3352"/>
                    </a:cubicBezTo>
                    <a:cubicBezTo>
                      <a:pt x="1993" y="3572"/>
                      <a:pt x="1836" y="3691"/>
                      <a:pt x="1671" y="3691"/>
                    </a:cubicBezTo>
                    <a:cubicBezTo>
                      <a:pt x="1540" y="3691"/>
                      <a:pt x="1405" y="3617"/>
                      <a:pt x="1358" y="3459"/>
                    </a:cubicBezTo>
                    <a:cubicBezTo>
                      <a:pt x="1239" y="3042"/>
                      <a:pt x="1227" y="2626"/>
                      <a:pt x="1298" y="2209"/>
                    </a:cubicBezTo>
                    <a:cubicBezTo>
                      <a:pt x="1298" y="2090"/>
                      <a:pt x="1394" y="1995"/>
                      <a:pt x="1513" y="1971"/>
                    </a:cubicBezTo>
                    <a:cubicBezTo>
                      <a:pt x="1179" y="1709"/>
                      <a:pt x="846" y="1459"/>
                      <a:pt x="513" y="1209"/>
                    </a:cubicBezTo>
                    <a:cubicBezTo>
                      <a:pt x="251" y="1590"/>
                      <a:pt x="96" y="2030"/>
                      <a:pt x="72" y="2483"/>
                    </a:cubicBezTo>
                    <a:cubicBezTo>
                      <a:pt x="1" y="4114"/>
                      <a:pt x="1346" y="5412"/>
                      <a:pt x="2596" y="6245"/>
                    </a:cubicBezTo>
                    <a:cubicBezTo>
                      <a:pt x="3989" y="7150"/>
                      <a:pt x="5537" y="7829"/>
                      <a:pt x="7144" y="8257"/>
                    </a:cubicBezTo>
                    <a:cubicBezTo>
                      <a:pt x="7220" y="8278"/>
                      <a:pt x="7297" y="8287"/>
                      <a:pt x="7374" y="8287"/>
                    </a:cubicBezTo>
                    <a:cubicBezTo>
                      <a:pt x="7979" y="8287"/>
                      <a:pt x="8578" y="7700"/>
                      <a:pt x="8240" y="7067"/>
                    </a:cubicBezTo>
                    <a:cubicBezTo>
                      <a:pt x="6971" y="4709"/>
                      <a:pt x="6306" y="1"/>
                      <a:pt x="2910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6" name="Google Shape;1906;p11"/>
              <p:cNvSpPr/>
              <p:nvPr/>
            </p:nvSpPr>
            <p:spPr>
              <a:xfrm>
                <a:off x="6241429" y="4959765"/>
                <a:ext cx="358298" cy="289011"/>
              </a:xfrm>
              <a:custGeom>
                <a:rect b="b" l="l" r="r" t="t"/>
                <a:pathLst>
                  <a:path extrusionOk="0" h="8843" w="10963">
                    <a:moveTo>
                      <a:pt x="688" y="0"/>
                    </a:moveTo>
                    <a:cubicBezTo>
                      <a:pt x="518" y="0"/>
                      <a:pt x="351" y="25"/>
                      <a:pt x="191" y="82"/>
                    </a:cubicBezTo>
                    <a:cubicBezTo>
                      <a:pt x="48" y="141"/>
                      <a:pt x="0" y="332"/>
                      <a:pt x="108" y="451"/>
                    </a:cubicBezTo>
                    <a:cubicBezTo>
                      <a:pt x="405" y="832"/>
                      <a:pt x="822" y="951"/>
                      <a:pt x="1251" y="1130"/>
                    </a:cubicBezTo>
                    <a:cubicBezTo>
                      <a:pt x="1822" y="1344"/>
                      <a:pt x="2382" y="1606"/>
                      <a:pt x="2918" y="1892"/>
                    </a:cubicBezTo>
                    <a:cubicBezTo>
                      <a:pt x="3394" y="2165"/>
                      <a:pt x="3846" y="2451"/>
                      <a:pt x="4287" y="2761"/>
                    </a:cubicBezTo>
                    <a:cubicBezTo>
                      <a:pt x="4632" y="3011"/>
                      <a:pt x="4965" y="3261"/>
                      <a:pt x="5287" y="3523"/>
                    </a:cubicBezTo>
                    <a:cubicBezTo>
                      <a:pt x="5168" y="3547"/>
                      <a:pt x="5084" y="3642"/>
                      <a:pt x="5073" y="3761"/>
                    </a:cubicBezTo>
                    <a:cubicBezTo>
                      <a:pt x="5001" y="4178"/>
                      <a:pt x="5025" y="4606"/>
                      <a:pt x="5132" y="5011"/>
                    </a:cubicBezTo>
                    <a:cubicBezTo>
                      <a:pt x="5179" y="5169"/>
                      <a:pt x="5317" y="5243"/>
                      <a:pt x="5449" y="5243"/>
                    </a:cubicBezTo>
                    <a:cubicBezTo>
                      <a:pt x="5616" y="5243"/>
                      <a:pt x="5774" y="5124"/>
                      <a:pt x="5727" y="4904"/>
                    </a:cubicBezTo>
                    <a:cubicBezTo>
                      <a:pt x="5656" y="4535"/>
                      <a:pt x="5608" y="4178"/>
                      <a:pt x="5608" y="3797"/>
                    </a:cubicBezTo>
                    <a:lnTo>
                      <a:pt x="5608" y="3797"/>
                    </a:lnTo>
                    <a:cubicBezTo>
                      <a:pt x="5894" y="4047"/>
                      <a:pt x="6180" y="4297"/>
                      <a:pt x="6454" y="4559"/>
                    </a:cubicBezTo>
                    <a:cubicBezTo>
                      <a:pt x="6466" y="4594"/>
                      <a:pt x="6466" y="4630"/>
                      <a:pt x="6489" y="4666"/>
                    </a:cubicBezTo>
                    <a:cubicBezTo>
                      <a:pt x="6430" y="5082"/>
                      <a:pt x="6585" y="5594"/>
                      <a:pt x="6656" y="5940"/>
                    </a:cubicBezTo>
                    <a:cubicBezTo>
                      <a:pt x="6724" y="6269"/>
                      <a:pt x="6803" y="7076"/>
                      <a:pt x="7256" y="7076"/>
                    </a:cubicBezTo>
                    <a:cubicBezTo>
                      <a:pt x="7277" y="7076"/>
                      <a:pt x="7300" y="7075"/>
                      <a:pt x="7323" y="7071"/>
                    </a:cubicBezTo>
                    <a:cubicBezTo>
                      <a:pt x="7835" y="6976"/>
                      <a:pt x="7620" y="6106"/>
                      <a:pt x="7573" y="5785"/>
                    </a:cubicBezTo>
                    <a:cubicBezTo>
                      <a:pt x="7561" y="5725"/>
                      <a:pt x="7549" y="5678"/>
                      <a:pt x="7549" y="5618"/>
                    </a:cubicBezTo>
                    <a:lnTo>
                      <a:pt x="7549" y="5618"/>
                    </a:lnTo>
                    <a:cubicBezTo>
                      <a:pt x="7740" y="5821"/>
                      <a:pt x="7918" y="6011"/>
                      <a:pt x="8097" y="6214"/>
                    </a:cubicBezTo>
                    <a:cubicBezTo>
                      <a:pt x="8347" y="6475"/>
                      <a:pt x="8597" y="6737"/>
                      <a:pt x="8847" y="6999"/>
                    </a:cubicBezTo>
                    <a:cubicBezTo>
                      <a:pt x="8633" y="7368"/>
                      <a:pt x="8573" y="7809"/>
                      <a:pt x="8668" y="8214"/>
                    </a:cubicBezTo>
                    <a:cubicBezTo>
                      <a:pt x="8701" y="8377"/>
                      <a:pt x="8843" y="8491"/>
                      <a:pt x="9004" y="8491"/>
                    </a:cubicBezTo>
                    <a:cubicBezTo>
                      <a:pt x="9019" y="8491"/>
                      <a:pt x="9034" y="8490"/>
                      <a:pt x="9049" y="8488"/>
                    </a:cubicBezTo>
                    <a:cubicBezTo>
                      <a:pt x="9228" y="8452"/>
                      <a:pt x="9347" y="8285"/>
                      <a:pt x="9323" y="8107"/>
                    </a:cubicBezTo>
                    <a:cubicBezTo>
                      <a:pt x="9275" y="7904"/>
                      <a:pt x="9264" y="7690"/>
                      <a:pt x="9299" y="7488"/>
                    </a:cubicBezTo>
                    <a:lnTo>
                      <a:pt x="9299" y="7488"/>
                    </a:lnTo>
                    <a:cubicBezTo>
                      <a:pt x="9704" y="7904"/>
                      <a:pt x="10073" y="8333"/>
                      <a:pt x="10430" y="8785"/>
                    </a:cubicBezTo>
                    <a:cubicBezTo>
                      <a:pt x="10462" y="8826"/>
                      <a:pt x="10499" y="8843"/>
                      <a:pt x="10536" y="8843"/>
                    </a:cubicBezTo>
                    <a:cubicBezTo>
                      <a:pt x="10640" y="8843"/>
                      <a:pt x="10736" y="8709"/>
                      <a:pt x="10657" y="8595"/>
                    </a:cubicBezTo>
                    <a:cubicBezTo>
                      <a:pt x="10359" y="8142"/>
                      <a:pt x="10061" y="7690"/>
                      <a:pt x="9764" y="7237"/>
                    </a:cubicBezTo>
                    <a:lnTo>
                      <a:pt x="9764" y="7237"/>
                    </a:lnTo>
                    <a:lnTo>
                      <a:pt x="10430" y="7511"/>
                    </a:lnTo>
                    <a:cubicBezTo>
                      <a:pt x="10471" y="7527"/>
                      <a:pt x="10509" y="7534"/>
                      <a:pt x="10545" y="7534"/>
                    </a:cubicBezTo>
                    <a:cubicBezTo>
                      <a:pt x="10837" y="7534"/>
                      <a:pt x="10963" y="7066"/>
                      <a:pt x="10645" y="6928"/>
                    </a:cubicBezTo>
                    <a:lnTo>
                      <a:pt x="9692" y="6511"/>
                    </a:lnTo>
                    <a:cubicBezTo>
                      <a:pt x="9654" y="6492"/>
                      <a:pt x="9613" y="6483"/>
                      <a:pt x="9571" y="6483"/>
                    </a:cubicBezTo>
                    <a:cubicBezTo>
                      <a:pt x="9483" y="6483"/>
                      <a:pt x="9396" y="6525"/>
                      <a:pt x="9347" y="6606"/>
                    </a:cubicBezTo>
                    <a:cubicBezTo>
                      <a:pt x="9085" y="6225"/>
                      <a:pt x="8811" y="5856"/>
                      <a:pt x="8513" y="5499"/>
                    </a:cubicBezTo>
                    <a:cubicBezTo>
                      <a:pt x="8466" y="5440"/>
                      <a:pt x="8418" y="5380"/>
                      <a:pt x="8371" y="5321"/>
                    </a:cubicBezTo>
                    <a:lnTo>
                      <a:pt x="8371" y="5321"/>
                    </a:lnTo>
                    <a:cubicBezTo>
                      <a:pt x="8811" y="5487"/>
                      <a:pt x="9252" y="5666"/>
                      <a:pt x="9680" y="5880"/>
                    </a:cubicBezTo>
                    <a:cubicBezTo>
                      <a:pt x="9717" y="5897"/>
                      <a:pt x="9752" y="5905"/>
                      <a:pt x="9785" y="5905"/>
                    </a:cubicBezTo>
                    <a:cubicBezTo>
                      <a:pt x="10008" y="5905"/>
                      <a:pt x="10126" y="5558"/>
                      <a:pt x="9918" y="5392"/>
                    </a:cubicBezTo>
                    <a:cubicBezTo>
                      <a:pt x="9228" y="4868"/>
                      <a:pt x="8240" y="4297"/>
                      <a:pt x="7311" y="4154"/>
                    </a:cubicBezTo>
                    <a:cubicBezTo>
                      <a:pt x="7085" y="3916"/>
                      <a:pt x="6858" y="3701"/>
                      <a:pt x="6620" y="3475"/>
                    </a:cubicBezTo>
                    <a:lnTo>
                      <a:pt x="6620" y="3475"/>
                    </a:lnTo>
                    <a:cubicBezTo>
                      <a:pt x="7216" y="3582"/>
                      <a:pt x="7799" y="3725"/>
                      <a:pt x="8371" y="3892"/>
                    </a:cubicBezTo>
                    <a:cubicBezTo>
                      <a:pt x="8396" y="3899"/>
                      <a:pt x="8421" y="3902"/>
                      <a:pt x="8444" y="3902"/>
                    </a:cubicBezTo>
                    <a:cubicBezTo>
                      <a:pt x="8693" y="3902"/>
                      <a:pt x="8809" y="3526"/>
                      <a:pt x="8537" y="3439"/>
                    </a:cubicBezTo>
                    <a:cubicBezTo>
                      <a:pt x="7918" y="3249"/>
                      <a:pt x="7299" y="3082"/>
                      <a:pt x="6668" y="2951"/>
                    </a:cubicBezTo>
                    <a:cubicBezTo>
                      <a:pt x="6406" y="2904"/>
                      <a:pt x="6108" y="2820"/>
                      <a:pt x="5811" y="2773"/>
                    </a:cubicBezTo>
                    <a:cubicBezTo>
                      <a:pt x="5549" y="2558"/>
                      <a:pt x="5287" y="2344"/>
                      <a:pt x="5013" y="2142"/>
                    </a:cubicBezTo>
                    <a:cubicBezTo>
                      <a:pt x="4370" y="1665"/>
                      <a:pt x="3691" y="1249"/>
                      <a:pt x="2989" y="868"/>
                    </a:cubicBezTo>
                    <a:cubicBezTo>
                      <a:pt x="2342" y="535"/>
                      <a:pt x="1478" y="0"/>
                      <a:pt x="688" y="0"/>
                    </a:cubicBezTo>
                    <a:close/>
                  </a:path>
                </a:pathLst>
              </a:custGeom>
              <a:solidFill>
                <a:srgbClr val="8E4D1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7" name="Google Shape;1907;p11"/>
              <p:cNvSpPr/>
              <p:nvPr/>
            </p:nvSpPr>
            <p:spPr>
              <a:xfrm>
                <a:off x="6494752" y="4484758"/>
                <a:ext cx="296528" cy="197925"/>
              </a:xfrm>
              <a:custGeom>
                <a:rect b="b" l="l" r="r" t="t"/>
                <a:pathLst>
                  <a:path extrusionOk="0" h="6056" w="9073">
                    <a:moveTo>
                      <a:pt x="5176" y="1"/>
                    </a:moveTo>
                    <a:cubicBezTo>
                      <a:pt x="4836" y="1"/>
                      <a:pt x="4484" y="181"/>
                      <a:pt x="4263" y="471"/>
                    </a:cubicBezTo>
                    <a:cubicBezTo>
                      <a:pt x="3953" y="864"/>
                      <a:pt x="3715" y="1305"/>
                      <a:pt x="3560" y="1781"/>
                    </a:cubicBezTo>
                    <a:cubicBezTo>
                      <a:pt x="3132" y="2329"/>
                      <a:pt x="2584" y="2769"/>
                      <a:pt x="1953" y="3055"/>
                    </a:cubicBezTo>
                    <a:cubicBezTo>
                      <a:pt x="1274" y="3388"/>
                      <a:pt x="536" y="3745"/>
                      <a:pt x="250" y="4496"/>
                    </a:cubicBezTo>
                    <a:cubicBezTo>
                      <a:pt x="0" y="5138"/>
                      <a:pt x="120" y="5674"/>
                      <a:pt x="441" y="6055"/>
                    </a:cubicBezTo>
                    <a:cubicBezTo>
                      <a:pt x="441" y="5829"/>
                      <a:pt x="524" y="5603"/>
                      <a:pt x="679" y="5436"/>
                    </a:cubicBezTo>
                    <a:cubicBezTo>
                      <a:pt x="643" y="5329"/>
                      <a:pt x="679" y="5198"/>
                      <a:pt x="774" y="5127"/>
                    </a:cubicBezTo>
                    <a:cubicBezTo>
                      <a:pt x="1929" y="4222"/>
                      <a:pt x="3584" y="3495"/>
                      <a:pt x="5025" y="3198"/>
                    </a:cubicBezTo>
                    <a:cubicBezTo>
                      <a:pt x="5289" y="3142"/>
                      <a:pt x="5566" y="3111"/>
                      <a:pt x="5842" y="3111"/>
                    </a:cubicBezTo>
                    <a:cubicBezTo>
                      <a:pt x="6337" y="3111"/>
                      <a:pt x="6831" y="3211"/>
                      <a:pt x="7251" y="3448"/>
                    </a:cubicBezTo>
                    <a:cubicBezTo>
                      <a:pt x="7894" y="3460"/>
                      <a:pt x="8454" y="3960"/>
                      <a:pt x="8728" y="4638"/>
                    </a:cubicBezTo>
                    <a:cubicBezTo>
                      <a:pt x="8740" y="4686"/>
                      <a:pt x="8763" y="4734"/>
                      <a:pt x="8763" y="4793"/>
                    </a:cubicBezTo>
                    <a:cubicBezTo>
                      <a:pt x="9002" y="4579"/>
                      <a:pt x="9073" y="4246"/>
                      <a:pt x="8954" y="3960"/>
                    </a:cubicBezTo>
                    <a:cubicBezTo>
                      <a:pt x="8871" y="3745"/>
                      <a:pt x="8752" y="3555"/>
                      <a:pt x="8597" y="3376"/>
                    </a:cubicBezTo>
                    <a:cubicBezTo>
                      <a:pt x="8561" y="3317"/>
                      <a:pt x="8525" y="3245"/>
                      <a:pt x="8478" y="3186"/>
                    </a:cubicBezTo>
                    <a:cubicBezTo>
                      <a:pt x="8228" y="2841"/>
                      <a:pt x="7870" y="2567"/>
                      <a:pt x="7466" y="2424"/>
                    </a:cubicBezTo>
                    <a:lnTo>
                      <a:pt x="7359" y="2317"/>
                    </a:lnTo>
                    <a:cubicBezTo>
                      <a:pt x="6799" y="1781"/>
                      <a:pt x="6323" y="1150"/>
                      <a:pt x="5954" y="471"/>
                    </a:cubicBezTo>
                    <a:cubicBezTo>
                      <a:pt x="5769" y="142"/>
                      <a:pt x="5477" y="1"/>
                      <a:pt x="5176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8" name="Google Shape;1908;p11"/>
              <p:cNvSpPr/>
              <p:nvPr/>
            </p:nvSpPr>
            <p:spPr>
              <a:xfrm>
                <a:off x="6508380" y="4586433"/>
                <a:ext cx="275513" cy="125435"/>
              </a:xfrm>
              <a:custGeom>
                <a:rect b="b" l="l" r="r" t="t"/>
                <a:pathLst>
                  <a:path extrusionOk="0" h="3838" w="8430">
                    <a:moveTo>
                      <a:pt x="5425" y="0"/>
                    </a:moveTo>
                    <a:cubicBezTo>
                      <a:pt x="5149" y="0"/>
                      <a:pt x="4872" y="31"/>
                      <a:pt x="4608" y="87"/>
                    </a:cubicBezTo>
                    <a:cubicBezTo>
                      <a:pt x="3167" y="384"/>
                      <a:pt x="1512" y="1111"/>
                      <a:pt x="357" y="2016"/>
                    </a:cubicBezTo>
                    <a:cubicBezTo>
                      <a:pt x="262" y="2087"/>
                      <a:pt x="226" y="2218"/>
                      <a:pt x="262" y="2325"/>
                    </a:cubicBezTo>
                    <a:cubicBezTo>
                      <a:pt x="107" y="2492"/>
                      <a:pt x="24" y="2718"/>
                      <a:pt x="24" y="2944"/>
                    </a:cubicBezTo>
                    <a:cubicBezTo>
                      <a:pt x="0" y="3432"/>
                      <a:pt x="393" y="3837"/>
                      <a:pt x="881" y="3837"/>
                    </a:cubicBezTo>
                    <a:cubicBezTo>
                      <a:pt x="1941" y="3825"/>
                      <a:pt x="2989" y="3742"/>
                      <a:pt x="4024" y="3587"/>
                    </a:cubicBezTo>
                    <a:cubicBezTo>
                      <a:pt x="3929" y="2920"/>
                      <a:pt x="3929" y="2242"/>
                      <a:pt x="4013" y="1563"/>
                    </a:cubicBezTo>
                    <a:cubicBezTo>
                      <a:pt x="4052" y="1321"/>
                      <a:pt x="4274" y="1202"/>
                      <a:pt x="4496" y="1202"/>
                    </a:cubicBezTo>
                    <a:cubicBezTo>
                      <a:pt x="4678" y="1202"/>
                      <a:pt x="4861" y="1283"/>
                      <a:pt x="4941" y="1444"/>
                    </a:cubicBezTo>
                    <a:cubicBezTo>
                      <a:pt x="5251" y="2027"/>
                      <a:pt x="5465" y="2659"/>
                      <a:pt x="5596" y="3301"/>
                    </a:cubicBezTo>
                    <a:cubicBezTo>
                      <a:pt x="6025" y="3206"/>
                      <a:pt x="6453" y="3099"/>
                      <a:pt x="6870" y="2980"/>
                    </a:cubicBezTo>
                    <a:cubicBezTo>
                      <a:pt x="6965" y="2956"/>
                      <a:pt x="7072" y="2932"/>
                      <a:pt x="7168" y="2885"/>
                    </a:cubicBezTo>
                    <a:cubicBezTo>
                      <a:pt x="7311" y="2849"/>
                      <a:pt x="7465" y="2801"/>
                      <a:pt x="7608" y="2754"/>
                    </a:cubicBezTo>
                    <a:cubicBezTo>
                      <a:pt x="8037" y="2623"/>
                      <a:pt x="8430" y="2158"/>
                      <a:pt x="8346" y="1694"/>
                    </a:cubicBezTo>
                    <a:cubicBezTo>
                      <a:pt x="8346" y="1635"/>
                      <a:pt x="8323" y="1575"/>
                      <a:pt x="8311" y="1527"/>
                    </a:cubicBezTo>
                    <a:cubicBezTo>
                      <a:pt x="8037" y="861"/>
                      <a:pt x="7477" y="349"/>
                      <a:pt x="6834" y="337"/>
                    </a:cubicBezTo>
                    <a:cubicBezTo>
                      <a:pt x="6414" y="100"/>
                      <a:pt x="5920" y="0"/>
                      <a:pt x="5425" y="0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09" name="Google Shape;1909;p11"/>
              <p:cNvSpPr/>
              <p:nvPr/>
            </p:nvSpPr>
            <p:spPr>
              <a:xfrm>
                <a:off x="6636790" y="4625325"/>
                <a:ext cx="91086" cy="284730"/>
              </a:xfrm>
              <a:custGeom>
                <a:rect b="b" l="l" r="r" t="t"/>
                <a:pathLst>
                  <a:path extrusionOk="0" h="8712" w="2787">
                    <a:moveTo>
                      <a:pt x="565" y="1"/>
                    </a:moveTo>
                    <a:cubicBezTo>
                      <a:pt x="343" y="1"/>
                      <a:pt x="123" y="124"/>
                      <a:pt x="84" y="373"/>
                    </a:cubicBezTo>
                    <a:cubicBezTo>
                      <a:pt x="0" y="1040"/>
                      <a:pt x="0" y="1730"/>
                      <a:pt x="95" y="2397"/>
                    </a:cubicBezTo>
                    <a:cubicBezTo>
                      <a:pt x="203" y="3159"/>
                      <a:pt x="357" y="3933"/>
                      <a:pt x="476" y="4671"/>
                    </a:cubicBezTo>
                    <a:cubicBezTo>
                      <a:pt x="584" y="5386"/>
                      <a:pt x="715" y="6088"/>
                      <a:pt x="834" y="6802"/>
                    </a:cubicBezTo>
                    <a:cubicBezTo>
                      <a:pt x="965" y="7541"/>
                      <a:pt x="965" y="8136"/>
                      <a:pt x="1596" y="8624"/>
                    </a:cubicBezTo>
                    <a:cubicBezTo>
                      <a:pt x="1675" y="8685"/>
                      <a:pt x="1767" y="8712"/>
                      <a:pt x="1862" y="8712"/>
                    </a:cubicBezTo>
                    <a:cubicBezTo>
                      <a:pt x="2081" y="8712"/>
                      <a:pt x="2313" y="8572"/>
                      <a:pt x="2429" y="8398"/>
                    </a:cubicBezTo>
                    <a:cubicBezTo>
                      <a:pt x="2786" y="7838"/>
                      <a:pt x="2596" y="7291"/>
                      <a:pt x="2489" y="6660"/>
                    </a:cubicBezTo>
                    <a:cubicBezTo>
                      <a:pt x="2346" y="5898"/>
                      <a:pt x="2227" y="5136"/>
                      <a:pt x="2084" y="4386"/>
                    </a:cubicBezTo>
                    <a:cubicBezTo>
                      <a:pt x="1941" y="3659"/>
                      <a:pt x="1834" y="2862"/>
                      <a:pt x="1667" y="2100"/>
                    </a:cubicBezTo>
                    <a:cubicBezTo>
                      <a:pt x="1536" y="1457"/>
                      <a:pt x="1322" y="837"/>
                      <a:pt x="1012" y="242"/>
                    </a:cubicBezTo>
                    <a:cubicBezTo>
                      <a:pt x="927" y="82"/>
                      <a:pt x="746" y="1"/>
                      <a:pt x="565" y="1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0" name="Google Shape;1910;p11"/>
              <p:cNvSpPr/>
              <p:nvPr/>
            </p:nvSpPr>
            <p:spPr>
              <a:xfrm>
                <a:off x="9019801" y="4748015"/>
                <a:ext cx="49056" cy="48272"/>
              </a:xfrm>
              <a:custGeom>
                <a:rect b="b" l="l" r="r" t="t"/>
                <a:pathLst>
                  <a:path extrusionOk="0" h="1477" w="1501">
                    <a:moveTo>
                      <a:pt x="822" y="1"/>
                    </a:moveTo>
                    <a:lnTo>
                      <a:pt x="643" y="24"/>
                    </a:lnTo>
                    <a:cubicBezTo>
                      <a:pt x="536" y="48"/>
                      <a:pt x="429" y="108"/>
                      <a:pt x="345" y="191"/>
                    </a:cubicBezTo>
                    <a:lnTo>
                      <a:pt x="203" y="322"/>
                    </a:lnTo>
                    <a:cubicBezTo>
                      <a:pt x="131" y="370"/>
                      <a:pt x="83" y="453"/>
                      <a:pt x="60" y="536"/>
                    </a:cubicBezTo>
                    <a:cubicBezTo>
                      <a:pt x="12" y="620"/>
                      <a:pt x="0" y="703"/>
                      <a:pt x="0" y="798"/>
                    </a:cubicBezTo>
                    <a:cubicBezTo>
                      <a:pt x="0" y="893"/>
                      <a:pt x="12" y="977"/>
                      <a:pt x="60" y="1060"/>
                    </a:cubicBezTo>
                    <a:cubicBezTo>
                      <a:pt x="83" y="1144"/>
                      <a:pt x="131" y="1215"/>
                      <a:pt x="203" y="1286"/>
                    </a:cubicBezTo>
                    <a:lnTo>
                      <a:pt x="333" y="1382"/>
                    </a:lnTo>
                    <a:cubicBezTo>
                      <a:pt x="441" y="1453"/>
                      <a:pt x="560" y="1477"/>
                      <a:pt x="679" y="1477"/>
                    </a:cubicBezTo>
                    <a:lnTo>
                      <a:pt x="857" y="1453"/>
                    </a:lnTo>
                    <a:cubicBezTo>
                      <a:pt x="976" y="1417"/>
                      <a:pt x="1072" y="1358"/>
                      <a:pt x="1155" y="1286"/>
                    </a:cubicBezTo>
                    <a:lnTo>
                      <a:pt x="1167" y="1274"/>
                    </a:lnTo>
                    <a:lnTo>
                      <a:pt x="1286" y="1132"/>
                    </a:lnTo>
                    <a:cubicBezTo>
                      <a:pt x="1357" y="1072"/>
                      <a:pt x="1405" y="1001"/>
                      <a:pt x="1429" y="917"/>
                    </a:cubicBezTo>
                    <a:cubicBezTo>
                      <a:pt x="1500" y="751"/>
                      <a:pt x="1500" y="572"/>
                      <a:pt x="1429" y="405"/>
                    </a:cubicBezTo>
                    <a:cubicBezTo>
                      <a:pt x="1405" y="322"/>
                      <a:pt x="1357" y="251"/>
                      <a:pt x="1286" y="191"/>
                    </a:cubicBezTo>
                    <a:lnTo>
                      <a:pt x="1155" y="96"/>
                    </a:lnTo>
                    <a:cubicBezTo>
                      <a:pt x="1060" y="24"/>
                      <a:pt x="941" y="1"/>
                      <a:pt x="822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1" name="Google Shape;1911;p11"/>
              <p:cNvSpPr/>
              <p:nvPr/>
            </p:nvSpPr>
            <p:spPr>
              <a:xfrm>
                <a:off x="8079657" y="4379128"/>
                <a:ext cx="521090" cy="231752"/>
              </a:xfrm>
              <a:custGeom>
                <a:rect b="b" l="l" r="r" t="t"/>
                <a:pathLst>
                  <a:path extrusionOk="0" h="7091" w="15944">
                    <a:moveTo>
                      <a:pt x="7609" y="1"/>
                    </a:moveTo>
                    <a:cubicBezTo>
                      <a:pt x="7534" y="1"/>
                      <a:pt x="7459" y="5"/>
                      <a:pt x="7382" y="12"/>
                    </a:cubicBezTo>
                    <a:cubicBezTo>
                      <a:pt x="6597" y="96"/>
                      <a:pt x="6025" y="560"/>
                      <a:pt x="5668" y="1191"/>
                    </a:cubicBezTo>
                    <a:cubicBezTo>
                      <a:pt x="5287" y="1596"/>
                      <a:pt x="5061" y="2120"/>
                      <a:pt x="5025" y="2667"/>
                    </a:cubicBezTo>
                    <a:cubicBezTo>
                      <a:pt x="5013" y="2715"/>
                      <a:pt x="5001" y="2775"/>
                      <a:pt x="5001" y="2822"/>
                    </a:cubicBezTo>
                    <a:cubicBezTo>
                      <a:pt x="4729" y="2714"/>
                      <a:pt x="4426" y="2655"/>
                      <a:pt x="4131" y="2655"/>
                    </a:cubicBezTo>
                    <a:cubicBezTo>
                      <a:pt x="3808" y="2655"/>
                      <a:pt x="3494" y="2726"/>
                      <a:pt x="3239" y="2882"/>
                    </a:cubicBezTo>
                    <a:cubicBezTo>
                      <a:pt x="2763" y="3179"/>
                      <a:pt x="2453" y="3679"/>
                      <a:pt x="2406" y="4227"/>
                    </a:cubicBezTo>
                    <a:cubicBezTo>
                      <a:pt x="2382" y="4287"/>
                      <a:pt x="2370" y="4334"/>
                      <a:pt x="2358" y="4394"/>
                    </a:cubicBezTo>
                    <a:cubicBezTo>
                      <a:pt x="2239" y="4376"/>
                      <a:pt x="2123" y="4367"/>
                      <a:pt x="2008" y="4367"/>
                    </a:cubicBezTo>
                    <a:cubicBezTo>
                      <a:pt x="1894" y="4367"/>
                      <a:pt x="1781" y="4376"/>
                      <a:pt x="1667" y="4394"/>
                    </a:cubicBezTo>
                    <a:cubicBezTo>
                      <a:pt x="1560" y="4406"/>
                      <a:pt x="1465" y="4430"/>
                      <a:pt x="1370" y="4453"/>
                    </a:cubicBezTo>
                    <a:cubicBezTo>
                      <a:pt x="608" y="4656"/>
                      <a:pt x="1" y="5406"/>
                      <a:pt x="417" y="6192"/>
                    </a:cubicBezTo>
                    <a:cubicBezTo>
                      <a:pt x="642" y="6618"/>
                      <a:pt x="1077" y="6885"/>
                      <a:pt x="1554" y="6885"/>
                    </a:cubicBezTo>
                    <a:cubicBezTo>
                      <a:pt x="1584" y="6885"/>
                      <a:pt x="1614" y="6884"/>
                      <a:pt x="1644" y="6882"/>
                    </a:cubicBezTo>
                    <a:cubicBezTo>
                      <a:pt x="2181" y="7061"/>
                      <a:pt x="2783" y="7091"/>
                      <a:pt x="3371" y="7091"/>
                    </a:cubicBezTo>
                    <a:cubicBezTo>
                      <a:pt x="3661" y="7091"/>
                      <a:pt x="3948" y="7084"/>
                      <a:pt x="4222" y="7084"/>
                    </a:cubicBezTo>
                    <a:cubicBezTo>
                      <a:pt x="4280" y="7084"/>
                      <a:pt x="4337" y="7084"/>
                      <a:pt x="4394" y="7085"/>
                    </a:cubicBezTo>
                    <a:cubicBezTo>
                      <a:pt x="4671" y="7088"/>
                      <a:pt x="4947" y="7089"/>
                      <a:pt x="5223" y="7089"/>
                    </a:cubicBezTo>
                    <a:cubicBezTo>
                      <a:pt x="6050" y="7089"/>
                      <a:pt x="6873" y="7076"/>
                      <a:pt x="7704" y="7049"/>
                    </a:cubicBezTo>
                    <a:cubicBezTo>
                      <a:pt x="9764" y="7001"/>
                      <a:pt x="11835" y="6918"/>
                      <a:pt x="13907" y="6811"/>
                    </a:cubicBezTo>
                    <a:cubicBezTo>
                      <a:pt x="14030" y="6848"/>
                      <a:pt x="14158" y="6866"/>
                      <a:pt x="14287" y="6866"/>
                    </a:cubicBezTo>
                    <a:cubicBezTo>
                      <a:pt x="14444" y="6866"/>
                      <a:pt x="14602" y="6839"/>
                      <a:pt x="14752" y="6787"/>
                    </a:cubicBezTo>
                    <a:cubicBezTo>
                      <a:pt x="15193" y="6620"/>
                      <a:pt x="15550" y="6311"/>
                      <a:pt x="15764" y="5894"/>
                    </a:cubicBezTo>
                    <a:cubicBezTo>
                      <a:pt x="15943" y="5573"/>
                      <a:pt x="15943" y="5180"/>
                      <a:pt x="15788" y="4858"/>
                    </a:cubicBezTo>
                    <a:cubicBezTo>
                      <a:pt x="15634" y="4608"/>
                      <a:pt x="15395" y="4430"/>
                      <a:pt x="15122" y="4346"/>
                    </a:cubicBezTo>
                    <a:cubicBezTo>
                      <a:pt x="14879" y="4237"/>
                      <a:pt x="14617" y="4184"/>
                      <a:pt x="14354" y="4184"/>
                    </a:cubicBezTo>
                    <a:cubicBezTo>
                      <a:pt x="14216" y="4184"/>
                      <a:pt x="14078" y="4198"/>
                      <a:pt x="13943" y="4227"/>
                    </a:cubicBezTo>
                    <a:cubicBezTo>
                      <a:pt x="13931" y="4108"/>
                      <a:pt x="13895" y="3989"/>
                      <a:pt x="13859" y="3882"/>
                    </a:cubicBezTo>
                    <a:cubicBezTo>
                      <a:pt x="13544" y="3028"/>
                      <a:pt x="12744" y="2500"/>
                      <a:pt x="11894" y="2500"/>
                    </a:cubicBezTo>
                    <a:cubicBezTo>
                      <a:pt x="11653" y="2500"/>
                      <a:pt x="11408" y="2542"/>
                      <a:pt x="11169" y="2632"/>
                    </a:cubicBezTo>
                    <a:cubicBezTo>
                      <a:pt x="11026" y="2691"/>
                      <a:pt x="10895" y="2751"/>
                      <a:pt x="10764" y="2834"/>
                    </a:cubicBezTo>
                    <a:cubicBezTo>
                      <a:pt x="10752" y="2786"/>
                      <a:pt x="10728" y="2751"/>
                      <a:pt x="10716" y="2715"/>
                    </a:cubicBezTo>
                    <a:cubicBezTo>
                      <a:pt x="10573" y="2417"/>
                      <a:pt x="10383" y="2132"/>
                      <a:pt x="10157" y="1893"/>
                    </a:cubicBezTo>
                    <a:cubicBezTo>
                      <a:pt x="10085" y="1739"/>
                      <a:pt x="10002" y="1572"/>
                      <a:pt x="9919" y="1429"/>
                    </a:cubicBezTo>
                    <a:cubicBezTo>
                      <a:pt x="9421" y="633"/>
                      <a:pt x="8584" y="1"/>
                      <a:pt x="7609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2" name="Google Shape;1912;p11"/>
              <p:cNvSpPr/>
              <p:nvPr/>
            </p:nvSpPr>
            <p:spPr>
              <a:xfrm>
                <a:off x="7931017" y="4381383"/>
                <a:ext cx="49449" cy="48370"/>
              </a:xfrm>
              <a:custGeom>
                <a:rect b="b" l="l" r="r" t="t"/>
                <a:pathLst>
                  <a:path extrusionOk="0" h="1480" w="1513">
                    <a:moveTo>
                      <a:pt x="868" y="1"/>
                    </a:moveTo>
                    <a:cubicBezTo>
                      <a:pt x="853" y="1"/>
                      <a:pt x="837" y="1"/>
                      <a:pt x="822" y="3"/>
                    </a:cubicBezTo>
                    <a:lnTo>
                      <a:pt x="655" y="27"/>
                    </a:lnTo>
                    <a:cubicBezTo>
                      <a:pt x="536" y="50"/>
                      <a:pt x="441" y="110"/>
                      <a:pt x="358" y="193"/>
                    </a:cubicBezTo>
                    <a:lnTo>
                      <a:pt x="203" y="312"/>
                    </a:lnTo>
                    <a:cubicBezTo>
                      <a:pt x="84" y="443"/>
                      <a:pt x="12" y="622"/>
                      <a:pt x="0" y="801"/>
                    </a:cubicBezTo>
                    <a:cubicBezTo>
                      <a:pt x="0" y="884"/>
                      <a:pt x="24" y="979"/>
                      <a:pt x="60" y="1062"/>
                    </a:cubicBezTo>
                    <a:cubicBezTo>
                      <a:pt x="96" y="1146"/>
                      <a:pt x="143" y="1217"/>
                      <a:pt x="215" y="1277"/>
                    </a:cubicBezTo>
                    <a:lnTo>
                      <a:pt x="346" y="1384"/>
                    </a:lnTo>
                    <a:cubicBezTo>
                      <a:pt x="453" y="1443"/>
                      <a:pt x="572" y="1479"/>
                      <a:pt x="691" y="1479"/>
                    </a:cubicBezTo>
                    <a:lnTo>
                      <a:pt x="881" y="1455"/>
                    </a:lnTo>
                    <a:cubicBezTo>
                      <a:pt x="989" y="1420"/>
                      <a:pt x="1096" y="1360"/>
                      <a:pt x="1179" y="1277"/>
                    </a:cubicBezTo>
                    <a:lnTo>
                      <a:pt x="1298" y="1134"/>
                    </a:lnTo>
                    <a:cubicBezTo>
                      <a:pt x="1358" y="1074"/>
                      <a:pt x="1405" y="991"/>
                      <a:pt x="1429" y="920"/>
                    </a:cubicBezTo>
                    <a:cubicBezTo>
                      <a:pt x="1513" y="753"/>
                      <a:pt x="1513" y="562"/>
                      <a:pt x="1429" y="408"/>
                    </a:cubicBezTo>
                    <a:cubicBezTo>
                      <a:pt x="1405" y="324"/>
                      <a:pt x="1358" y="253"/>
                      <a:pt x="1298" y="193"/>
                    </a:cubicBezTo>
                    <a:lnTo>
                      <a:pt x="1155" y="86"/>
                    </a:lnTo>
                    <a:cubicBezTo>
                      <a:pt x="1072" y="34"/>
                      <a:pt x="971" y="1"/>
                      <a:pt x="868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3" name="Google Shape;1913;p11"/>
              <p:cNvSpPr/>
              <p:nvPr/>
            </p:nvSpPr>
            <p:spPr>
              <a:xfrm>
                <a:off x="8793704" y="4596924"/>
                <a:ext cx="55691" cy="58109"/>
              </a:xfrm>
              <a:custGeom>
                <a:rect b="b" l="l" r="r" t="t"/>
                <a:pathLst>
                  <a:path extrusionOk="0" h="1778" w="1704">
                    <a:moveTo>
                      <a:pt x="911" y="1"/>
                    </a:moveTo>
                    <a:cubicBezTo>
                      <a:pt x="894" y="1"/>
                      <a:pt x="876" y="2"/>
                      <a:pt x="858" y="4"/>
                    </a:cubicBezTo>
                    <a:lnTo>
                      <a:pt x="644" y="28"/>
                    </a:lnTo>
                    <a:lnTo>
                      <a:pt x="441" y="111"/>
                    </a:lnTo>
                    <a:cubicBezTo>
                      <a:pt x="263" y="230"/>
                      <a:pt x="132" y="397"/>
                      <a:pt x="72" y="599"/>
                    </a:cubicBezTo>
                    <a:lnTo>
                      <a:pt x="60" y="635"/>
                    </a:lnTo>
                    <a:cubicBezTo>
                      <a:pt x="36" y="683"/>
                      <a:pt x="36" y="730"/>
                      <a:pt x="36" y="778"/>
                    </a:cubicBezTo>
                    <a:cubicBezTo>
                      <a:pt x="1" y="885"/>
                      <a:pt x="12" y="1004"/>
                      <a:pt x="48" y="1111"/>
                    </a:cubicBezTo>
                    <a:lnTo>
                      <a:pt x="48" y="1135"/>
                    </a:lnTo>
                    <a:lnTo>
                      <a:pt x="60" y="1171"/>
                    </a:lnTo>
                    <a:lnTo>
                      <a:pt x="143" y="1373"/>
                    </a:lnTo>
                    <a:cubicBezTo>
                      <a:pt x="191" y="1456"/>
                      <a:pt x="263" y="1540"/>
                      <a:pt x="358" y="1599"/>
                    </a:cubicBezTo>
                    <a:cubicBezTo>
                      <a:pt x="405" y="1647"/>
                      <a:pt x="465" y="1683"/>
                      <a:pt x="536" y="1706"/>
                    </a:cubicBezTo>
                    <a:cubicBezTo>
                      <a:pt x="632" y="1754"/>
                      <a:pt x="739" y="1778"/>
                      <a:pt x="846" y="1778"/>
                    </a:cubicBezTo>
                    <a:lnTo>
                      <a:pt x="1072" y="1742"/>
                    </a:lnTo>
                    <a:lnTo>
                      <a:pt x="1275" y="1671"/>
                    </a:lnTo>
                    <a:cubicBezTo>
                      <a:pt x="1453" y="1552"/>
                      <a:pt x="1584" y="1373"/>
                      <a:pt x="1644" y="1171"/>
                    </a:cubicBezTo>
                    <a:lnTo>
                      <a:pt x="1644" y="1183"/>
                    </a:lnTo>
                    <a:cubicBezTo>
                      <a:pt x="1644" y="1171"/>
                      <a:pt x="1656" y="1159"/>
                      <a:pt x="1656" y="1147"/>
                    </a:cubicBezTo>
                    <a:lnTo>
                      <a:pt x="1667" y="1123"/>
                    </a:lnTo>
                    <a:cubicBezTo>
                      <a:pt x="1703" y="1016"/>
                      <a:pt x="1703" y="897"/>
                      <a:pt x="1679" y="790"/>
                    </a:cubicBezTo>
                    <a:cubicBezTo>
                      <a:pt x="1679" y="730"/>
                      <a:pt x="1667" y="683"/>
                      <a:pt x="1656" y="635"/>
                    </a:cubicBezTo>
                    <a:cubicBezTo>
                      <a:pt x="1656" y="623"/>
                      <a:pt x="1644" y="611"/>
                      <a:pt x="1644" y="599"/>
                    </a:cubicBezTo>
                    <a:cubicBezTo>
                      <a:pt x="1608" y="528"/>
                      <a:pt x="1584" y="468"/>
                      <a:pt x="1560" y="409"/>
                    </a:cubicBezTo>
                    <a:cubicBezTo>
                      <a:pt x="1513" y="313"/>
                      <a:pt x="1441" y="230"/>
                      <a:pt x="1346" y="171"/>
                    </a:cubicBezTo>
                    <a:cubicBezTo>
                      <a:pt x="1298" y="123"/>
                      <a:pt x="1239" y="87"/>
                      <a:pt x="1167" y="75"/>
                    </a:cubicBezTo>
                    <a:cubicBezTo>
                      <a:pt x="1088" y="26"/>
                      <a:pt x="1000" y="1"/>
                      <a:pt x="911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4" name="Google Shape;1914;p11"/>
              <p:cNvSpPr/>
              <p:nvPr/>
            </p:nvSpPr>
            <p:spPr>
              <a:xfrm>
                <a:off x="9092161" y="4455801"/>
                <a:ext cx="305581" cy="244138"/>
              </a:xfrm>
              <a:custGeom>
                <a:rect b="b" l="l" r="r" t="t"/>
                <a:pathLst>
                  <a:path extrusionOk="0" h="7470" w="9350">
                    <a:moveTo>
                      <a:pt x="3014" y="1"/>
                    </a:moveTo>
                    <a:cubicBezTo>
                      <a:pt x="2639" y="1"/>
                      <a:pt x="2239" y="68"/>
                      <a:pt x="1810" y="214"/>
                    </a:cubicBezTo>
                    <a:cubicBezTo>
                      <a:pt x="1632" y="274"/>
                      <a:pt x="1501" y="429"/>
                      <a:pt x="1465" y="619"/>
                    </a:cubicBezTo>
                    <a:cubicBezTo>
                      <a:pt x="1263" y="679"/>
                      <a:pt x="1060" y="774"/>
                      <a:pt x="894" y="893"/>
                    </a:cubicBezTo>
                    <a:cubicBezTo>
                      <a:pt x="1191" y="1048"/>
                      <a:pt x="1489" y="1214"/>
                      <a:pt x="1787" y="1381"/>
                    </a:cubicBezTo>
                    <a:cubicBezTo>
                      <a:pt x="2096" y="1381"/>
                      <a:pt x="2406" y="1405"/>
                      <a:pt x="2668" y="1417"/>
                    </a:cubicBezTo>
                    <a:cubicBezTo>
                      <a:pt x="3311" y="1429"/>
                      <a:pt x="3954" y="1488"/>
                      <a:pt x="4585" y="1583"/>
                    </a:cubicBezTo>
                    <a:cubicBezTo>
                      <a:pt x="4883" y="1629"/>
                      <a:pt x="4816" y="2062"/>
                      <a:pt x="4535" y="2062"/>
                    </a:cubicBezTo>
                    <a:cubicBezTo>
                      <a:pt x="4524" y="2062"/>
                      <a:pt x="4513" y="2061"/>
                      <a:pt x="4501" y="2060"/>
                    </a:cubicBezTo>
                    <a:cubicBezTo>
                      <a:pt x="3906" y="1988"/>
                      <a:pt x="3311" y="1953"/>
                      <a:pt x="2715" y="1941"/>
                    </a:cubicBezTo>
                    <a:lnTo>
                      <a:pt x="2715" y="1941"/>
                    </a:lnTo>
                    <a:cubicBezTo>
                      <a:pt x="2989" y="2119"/>
                      <a:pt x="3251" y="2298"/>
                      <a:pt x="3513" y="2488"/>
                    </a:cubicBezTo>
                    <a:cubicBezTo>
                      <a:pt x="3527" y="2488"/>
                      <a:pt x="3541" y="2488"/>
                      <a:pt x="3555" y="2488"/>
                    </a:cubicBezTo>
                    <a:cubicBezTo>
                      <a:pt x="4485" y="2488"/>
                      <a:pt x="5525" y="2875"/>
                      <a:pt x="6287" y="3274"/>
                    </a:cubicBezTo>
                    <a:cubicBezTo>
                      <a:pt x="6527" y="3405"/>
                      <a:pt x="6457" y="3796"/>
                      <a:pt x="6205" y="3796"/>
                    </a:cubicBezTo>
                    <a:cubicBezTo>
                      <a:pt x="6183" y="3796"/>
                      <a:pt x="6158" y="3793"/>
                      <a:pt x="6132" y="3786"/>
                    </a:cubicBezTo>
                    <a:cubicBezTo>
                      <a:pt x="5680" y="3655"/>
                      <a:pt x="5216" y="3548"/>
                      <a:pt x="4751" y="3465"/>
                    </a:cubicBezTo>
                    <a:lnTo>
                      <a:pt x="4751" y="3465"/>
                    </a:lnTo>
                    <a:lnTo>
                      <a:pt x="4930" y="3619"/>
                    </a:lnTo>
                    <a:cubicBezTo>
                      <a:pt x="5275" y="3917"/>
                      <a:pt x="5609" y="4239"/>
                      <a:pt x="5930" y="4572"/>
                    </a:cubicBezTo>
                    <a:cubicBezTo>
                      <a:pt x="5968" y="4466"/>
                      <a:pt x="6069" y="4407"/>
                      <a:pt x="6175" y="4407"/>
                    </a:cubicBezTo>
                    <a:cubicBezTo>
                      <a:pt x="6201" y="4407"/>
                      <a:pt x="6226" y="4410"/>
                      <a:pt x="6251" y="4417"/>
                    </a:cubicBezTo>
                    <a:lnTo>
                      <a:pt x="7263" y="4667"/>
                    </a:lnTo>
                    <a:cubicBezTo>
                      <a:pt x="7620" y="4756"/>
                      <a:pt x="7549" y="5282"/>
                      <a:pt x="7227" y="5282"/>
                    </a:cubicBezTo>
                    <a:cubicBezTo>
                      <a:pt x="7205" y="5282"/>
                      <a:pt x="7181" y="5280"/>
                      <a:pt x="7156" y="5274"/>
                    </a:cubicBezTo>
                    <a:lnTo>
                      <a:pt x="6442" y="5120"/>
                    </a:lnTo>
                    <a:lnTo>
                      <a:pt x="6442" y="5120"/>
                    </a:lnTo>
                    <a:cubicBezTo>
                      <a:pt x="6811" y="5524"/>
                      <a:pt x="7168" y="5929"/>
                      <a:pt x="7549" y="6310"/>
                    </a:cubicBezTo>
                    <a:cubicBezTo>
                      <a:pt x="7653" y="6423"/>
                      <a:pt x="7563" y="6588"/>
                      <a:pt x="7451" y="6588"/>
                    </a:cubicBezTo>
                    <a:cubicBezTo>
                      <a:pt x="7421" y="6588"/>
                      <a:pt x="7389" y="6576"/>
                      <a:pt x="7359" y="6548"/>
                    </a:cubicBezTo>
                    <a:cubicBezTo>
                      <a:pt x="6930" y="6155"/>
                      <a:pt x="6490" y="5798"/>
                      <a:pt x="6037" y="5453"/>
                    </a:cubicBezTo>
                    <a:lnTo>
                      <a:pt x="6037" y="5453"/>
                    </a:lnTo>
                    <a:cubicBezTo>
                      <a:pt x="6025" y="5655"/>
                      <a:pt x="6061" y="5870"/>
                      <a:pt x="6144" y="6060"/>
                    </a:cubicBezTo>
                    <a:cubicBezTo>
                      <a:pt x="6204" y="6227"/>
                      <a:pt x="6120" y="6417"/>
                      <a:pt x="5954" y="6477"/>
                    </a:cubicBezTo>
                    <a:cubicBezTo>
                      <a:pt x="5917" y="6489"/>
                      <a:pt x="5881" y="6495"/>
                      <a:pt x="5846" y="6495"/>
                    </a:cubicBezTo>
                    <a:cubicBezTo>
                      <a:pt x="5707" y="6495"/>
                      <a:pt x="5584" y="6407"/>
                      <a:pt x="5537" y="6275"/>
                    </a:cubicBezTo>
                    <a:cubicBezTo>
                      <a:pt x="5370" y="5894"/>
                      <a:pt x="5358" y="5453"/>
                      <a:pt x="5501" y="5048"/>
                    </a:cubicBezTo>
                    <a:cubicBezTo>
                      <a:pt x="5204" y="4834"/>
                      <a:pt x="4918" y="4620"/>
                      <a:pt x="4620" y="4393"/>
                    </a:cubicBezTo>
                    <a:cubicBezTo>
                      <a:pt x="4406" y="4227"/>
                      <a:pt x="4192" y="4072"/>
                      <a:pt x="3977" y="3905"/>
                    </a:cubicBezTo>
                    <a:lnTo>
                      <a:pt x="3977" y="3905"/>
                    </a:lnTo>
                    <a:cubicBezTo>
                      <a:pt x="3989" y="3965"/>
                      <a:pt x="4013" y="4012"/>
                      <a:pt x="4025" y="4060"/>
                    </a:cubicBezTo>
                    <a:cubicBezTo>
                      <a:pt x="4132" y="4370"/>
                      <a:pt x="4489" y="5191"/>
                      <a:pt x="4001" y="5370"/>
                    </a:cubicBezTo>
                    <a:cubicBezTo>
                      <a:pt x="3959" y="5384"/>
                      <a:pt x="3918" y="5391"/>
                      <a:pt x="3879" y="5391"/>
                    </a:cubicBezTo>
                    <a:cubicBezTo>
                      <a:pt x="3472" y="5391"/>
                      <a:pt x="3263" y="4652"/>
                      <a:pt x="3144" y="4370"/>
                    </a:cubicBezTo>
                    <a:cubicBezTo>
                      <a:pt x="3025" y="4060"/>
                      <a:pt x="2787" y="3560"/>
                      <a:pt x="2775" y="3143"/>
                    </a:cubicBezTo>
                    <a:cubicBezTo>
                      <a:pt x="2751" y="3107"/>
                      <a:pt x="2739" y="3084"/>
                      <a:pt x="2727" y="3048"/>
                    </a:cubicBezTo>
                    <a:cubicBezTo>
                      <a:pt x="2406" y="2834"/>
                      <a:pt x="2084" y="2631"/>
                      <a:pt x="1763" y="2441"/>
                    </a:cubicBezTo>
                    <a:lnTo>
                      <a:pt x="1763" y="2453"/>
                    </a:lnTo>
                    <a:cubicBezTo>
                      <a:pt x="1822" y="2810"/>
                      <a:pt x="1929" y="3167"/>
                      <a:pt x="2060" y="3512"/>
                    </a:cubicBezTo>
                    <a:cubicBezTo>
                      <a:pt x="2150" y="3743"/>
                      <a:pt x="1969" y="3894"/>
                      <a:pt x="1781" y="3894"/>
                    </a:cubicBezTo>
                    <a:cubicBezTo>
                      <a:pt x="1668" y="3894"/>
                      <a:pt x="1552" y="3840"/>
                      <a:pt x="1489" y="3715"/>
                    </a:cubicBezTo>
                    <a:cubicBezTo>
                      <a:pt x="1310" y="3334"/>
                      <a:pt x="1215" y="2917"/>
                      <a:pt x="1215" y="2488"/>
                    </a:cubicBezTo>
                    <a:cubicBezTo>
                      <a:pt x="1203" y="2381"/>
                      <a:pt x="1275" y="2274"/>
                      <a:pt x="1382" y="2226"/>
                    </a:cubicBezTo>
                    <a:cubicBezTo>
                      <a:pt x="1025" y="2024"/>
                      <a:pt x="656" y="1822"/>
                      <a:pt x="275" y="1643"/>
                    </a:cubicBezTo>
                    <a:cubicBezTo>
                      <a:pt x="72" y="2060"/>
                      <a:pt x="1" y="2524"/>
                      <a:pt x="60" y="2976"/>
                    </a:cubicBezTo>
                    <a:cubicBezTo>
                      <a:pt x="263" y="4584"/>
                      <a:pt x="1799" y="5643"/>
                      <a:pt x="3180" y="6251"/>
                    </a:cubicBezTo>
                    <a:cubicBezTo>
                      <a:pt x="4716" y="6917"/>
                      <a:pt x="6347" y="7322"/>
                      <a:pt x="8002" y="7465"/>
                    </a:cubicBezTo>
                    <a:cubicBezTo>
                      <a:pt x="8031" y="7468"/>
                      <a:pt x="8061" y="7470"/>
                      <a:pt x="8090" y="7470"/>
                    </a:cubicBezTo>
                    <a:cubicBezTo>
                      <a:pt x="8748" y="7470"/>
                      <a:pt x="9350" y="6723"/>
                      <a:pt x="8883" y="6108"/>
                    </a:cubicBezTo>
                    <a:cubicBezTo>
                      <a:pt x="7330" y="4122"/>
                      <a:pt x="5956" y="1"/>
                      <a:pt x="3014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5" name="Google Shape;1915;p11"/>
              <p:cNvSpPr/>
              <p:nvPr/>
            </p:nvSpPr>
            <p:spPr>
              <a:xfrm>
                <a:off x="8950122" y="4439068"/>
                <a:ext cx="392092" cy="231850"/>
              </a:xfrm>
              <a:custGeom>
                <a:rect b="b" l="l" r="r" t="t"/>
                <a:pathLst>
                  <a:path extrusionOk="0" h="7094" w="11997">
                    <a:moveTo>
                      <a:pt x="955" y="1"/>
                    </a:moveTo>
                    <a:cubicBezTo>
                      <a:pt x="661" y="1"/>
                      <a:pt x="381" y="54"/>
                      <a:pt x="132" y="190"/>
                    </a:cubicBezTo>
                    <a:cubicBezTo>
                      <a:pt x="1" y="274"/>
                      <a:pt x="1" y="464"/>
                      <a:pt x="120" y="571"/>
                    </a:cubicBezTo>
                    <a:cubicBezTo>
                      <a:pt x="465" y="893"/>
                      <a:pt x="906" y="941"/>
                      <a:pt x="1358" y="1036"/>
                    </a:cubicBezTo>
                    <a:cubicBezTo>
                      <a:pt x="1954" y="1167"/>
                      <a:pt x="2549" y="1333"/>
                      <a:pt x="3132" y="1536"/>
                    </a:cubicBezTo>
                    <a:cubicBezTo>
                      <a:pt x="3644" y="1714"/>
                      <a:pt x="4144" y="1917"/>
                      <a:pt x="4632" y="2155"/>
                    </a:cubicBezTo>
                    <a:cubicBezTo>
                      <a:pt x="5002" y="2334"/>
                      <a:pt x="5371" y="2536"/>
                      <a:pt x="5740" y="2738"/>
                    </a:cubicBezTo>
                    <a:cubicBezTo>
                      <a:pt x="5621" y="2774"/>
                      <a:pt x="5561" y="2881"/>
                      <a:pt x="5561" y="3000"/>
                    </a:cubicBezTo>
                    <a:cubicBezTo>
                      <a:pt x="5561" y="3429"/>
                      <a:pt x="5656" y="3846"/>
                      <a:pt x="5847" y="4227"/>
                    </a:cubicBezTo>
                    <a:cubicBezTo>
                      <a:pt x="5905" y="4352"/>
                      <a:pt x="6018" y="4406"/>
                      <a:pt x="6130" y="4406"/>
                    </a:cubicBezTo>
                    <a:cubicBezTo>
                      <a:pt x="6315" y="4406"/>
                      <a:pt x="6496" y="4255"/>
                      <a:pt x="6406" y="4024"/>
                    </a:cubicBezTo>
                    <a:cubicBezTo>
                      <a:pt x="6275" y="3679"/>
                      <a:pt x="6180" y="3322"/>
                      <a:pt x="6109" y="2953"/>
                    </a:cubicBezTo>
                    <a:lnTo>
                      <a:pt x="6109" y="2953"/>
                    </a:lnTo>
                    <a:cubicBezTo>
                      <a:pt x="6442" y="3143"/>
                      <a:pt x="6752" y="3346"/>
                      <a:pt x="7073" y="3548"/>
                    </a:cubicBezTo>
                    <a:cubicBezTo>
                      <a:pt x="7085" y="3584"/>
                      <a:pt x="7097" y="3619"/>
                      <a:pt x="7121" y="3655"/>
                    </a:cubicBezTo>
                    <a:cubicBezTo>
                      <a:pt x="7145" y="4072"/>
                      <a:pt x="7371" y="4548"/>
                      <a:pt x="7502" y="4882"/>
                    </a:cubicBezTo>
                    <a:cubicBezTo>
                      <a:pt x="7621" y="5185"/>
                      <a:pt x="7819" y="5903"/>
                      <a:pt x="8223" y="5903"/>
                    </a:cubicBezTo>
                    <a:cubicBezTo>
                      <a:pt x="8262" y="5903"/>
                      <a:pt x="8304" y="5897"/>
                      <a:pt x="8347" y="5882"/>
                    </a:cubicBezTo>
                    <a:cubicBezTo>
                      <a:pt x="8835" y="5703"/>
                      <a:pt x="8478" y="4882"/>
                      <a:pt x="8383" y="4572"/>
                    </a:cubicBezTo>
                    <a:cubicBezTo>
                      <a:pt x="8359" y="4524"/>
                      <a:pt x="8347" y="4465"/>
                      <a:pt x="8335" y="4417"/>
                    </a:cubicBezTo>
                    <a:lnTo>
                      <a:pt x="8335" y="4417"/>
                    </a:lnTo>
                    <a:cubicBezTo>
                      <a:pt x="8550" y="4584"/>
                      <a:pt x="8764" y="4739"/>
                      <a:pt x="8978" y="4905"/>
                    </a:cubicBezTo>
                    <a:cubicBezTo>
                      <a:pt x="9276" y="5132"/>
                      <a:pt x="9562" y="5358"/>
                      <a:pt x="9847" y="5560"/>
                    </a:cubicBezTo>
                    <a:cubicBezTo>
                      <a:pt x="9704" y="5965"/>
                      <a:pt x="9716" y="6394"/>
                      <a:pt x="9883" y="6787"/>
                    </a:cubicBezTo>
                    <a:cubicBezTo>
                      <a:pt x="9931" y="6922"/>
                      <a:pt x="10066" y="7002"/>
                      <a:pt x="10204" y="7002"/>
                    </a:cubicBezTo>
                    <a:cubicBezTo>
                      <a:pt x="10236" y="7002"/>
                      <a:pt x="10268" y="6998"/>
                      <a:pt x="10300" y="6989"/>
                    </a:cubicBezTo>
                    <a:cubicBezTo>
                      <a:pt x="10466" y="6929"/>
                      <a:pt x="10562" y="6739"/>
                      <a:pt x="10502" y="6572"/>
                    </a:cubicBezTo>
                    <a:cubicBezTo>
                      <a:pt x="10419" y="6382"/>
                      <a:pt x="10383" y="6167"/>
                      <a:pt x="10383" y="5965"/>
                    </a:cubicBezTo>
                    <a:lnTo>
                      <a:pt x="10383" y="5965"/>
                    </a:lnTo>
                    <a:cubicBezTo>
                      <a:pt x="10847" y="6298"/>
                      <a:pt x="11288" y="6667"/>
                      <a:pt x="11705" y="7048"/>
                    </a:cubicBezTo>
                    <a:cubicBezTo>
                      <a:pt x="11739" y="7081"/>
                      <a:pt x="11775" y="7094"/>
                      <a:pt x="11807" y="7094"/>
                    </a:cubicBezTo>
                    <a:cubicBezTo>
                      <a:pt x="11919" y="7094"/>
                      <a:pt x="11997" y="6933"/>
                      <a:pt x="11895" y="6822"/>
                    </a:cubicBezTo>
                    <a:cubicBezTo>
                      <a:pt x="11526" y="6441"/>
                      <a:pt x="11157" y="6036"/>
                      <a:pt x="10800" y="5632"/>
                    </a:cubicBezTo>
                    <a:lnTo>
                      <a:pt x="10800" y="5632"/>
                    </a:lnTo>
                    <a:lnTo>
                      <a:pt x="11502" y="5786"/>
                    </a:lnTo>
                    <a:cubicBezTo>
                      <a:pt x="11528" y="5792"/>
                      <a:pt x="11552" y="5794"/>
                      <a:pt x="11575" y="5794"/>
                    </a:cubicBezTo>
                    <a:cubicBezTo>
                      <a:pt x="11906" y="5794"/>
                      <a:pt x="11966" y="5268"/>
                      <a:pt x="11609" y="5179"/>
                    </a:cubicBezTo>
                    <a:lnTo>
                      <a:pt x="10597" y="4929"/>
                    </a:lnTo>
                    <a:cubicBezTo>
                      <a:pt x="10574" y="4922"/>
                      <a:pt x="10550" y="4919"/>
                      <a:pt x="10526" y="4919"/>
                    </a:cubicBezTo>
                    <a:cubicBezTo>
                      <a:pt x="10426" y="4919"/>
                      <a:pt x="10324" y="4976"/>
                      <a:pt x="10276" y="5072"/>
                    </a:cubicBezTo>
                    <a:cubicBezTo>
                      <a:pt x="9955" y="4751"/>
                      <a:pt x="9633" y="4429"/>
                      <a:pt x="9276" y="4120"/>
                    </a:cubicBezTo>
                    <a:lnTo>
                      <a:pt x="9097" y="3977"/>
                    </a:lnTo>
                    <a:lnTo>
                      <a:pt x="9097" y="3977"/>
                    </a:lnTo>
                    <a:cubicBezTo>
                      <a:pt x="9562" y="4060"/>
                      <a:pt x="10026" y="4167"/>
                      <a:pt x="10478" y="4298"/>
                    </a:cubicBezTo>
                    <a:cubicBezTo>
                      <a:pt x="10507" y="4307"/>
                      <a:pt x="10533" y="4311"/>
                      <a:pt x="10558" y="4311"/>
                    </a:cubicBezTo>
                    <a:cubicBezTo>
                      <a:pt x="10805" y="4311"/>
                      <a:pt x="10872" y="3916"/>
                      <a:pt x="10645" y="3786"/>
                    </a:cubicBezTo>
                    <a:cubicBezTo>
                      <a:pt x="9871" y="3387"/>
                      <a:pt x="8831" y="3000"/>
                      <a:pt x="7901" y="3000"/>
                    </a:cubicBezTo>
                    <a:cubicBezTo>
                      <a:pt x="7887" y="3000"/>
                      <a:pt x="7873" y="3000"/>
                      <a:pt x="7859" y="3000"/>
                    </a:cubicBezTo>
                    <a:cubicBezTo>
                      <a:pt x="7597" y="2810"/>
                      <a:pt x="7335" y="2631"/>
                      <a:pt x="7073" y="2453"/>
                    </a:cubicBezTo>
                    <a:cubicBezTo>
                      <a:pt x="7669" y="2453"/>
                      <a:pt x="8264" y="2500"/>
                      <a:pt x="8859" y="2560"/>
                    </a:cubicBezTo>
                    <a:cubicBezTo>
                      <a:pt x="8870" y="2561"/>
                      <a:pt x="8881" y="2562"/>
                      <a:pt x="8891" y="2562"/>
                    </a:cubicBezTo>
                    <a:cubicBezTo>
                      <a:pt x="9162" y="2562"/>
                      <a:pt x="9229" y="2130"/>
                      <a:pt x="8931" y="2095"/>
                    </a:cubicBezTo>
                    <a:cubicBezTo>
                      <a:pt x="8300" y="2000"/>
                      <a:pt x="7657" y="1941"/>
                      <a:pt x="7014" y="1929"/>
                    </a:cubicBezTo>
                    <a:cubicBezTo>
                      <a:pt x="6781" y="1929"/>
                      <a:pt x="6510" y="1891"/>
                      <a:pt x="6244" y="1891"/>
                    </a:cubicBezTo>
                    <a:cubicBezTo>
                      <a:pt x="6211" y="1891"/>
                      <a:pt x="6178" y="1892"/>
                      <a:pt x="6145" y="1893"/>
                    </a:cubicBezTo>
                    <a:cubicBezTo>
                      <a:pt x="5847" y="1726"/>
                      <a:pt x="5549" y="1560"/>
                      <a:pt x="5252" y="1405"/>
                    </a:cubicBezTo>
                    <a:cubicBezTo>
                      <a:pt x="4537" y="1048"/>
                      <a:pt x="3799" y="738"/>
                      <a:pt x="3037" y="500"/>
                    </a:cubicBezTo>
                    <a:cubicBezTo>
                      <a:pt x="2440" y="307"/>
                      <a:pt x="1660" y="1"/>
                      <a:pt x="955" y="1"/>
                    </a:cubicBezTo>
                    <a:close/>
                  </a:path>
                </a:pathLst>
              </a:custGeom>
              <a:solidFill>
                <a:srgbClr val="8E4D1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6" name="Google Shape;1916;p11"/>
              <p:cNvSpPr/>
              <p:nvPr/>
            </p:nvSpPr>
            <p:spPr>
              <a:xfrm>
                <a:off x="9056373" y="4846096"/>
                <a:ext cx="296921" cy="198089"/>
              </a:xfrm>
              <a:custGeom>
                <a:rect b="b" l="l" r="r" t="t"/>
                <a:pathLst>
                  <a:path extrusionOk="0" h="6061" w="9085">
                    <a:moveTo>
                      <a:pt x="5190" y="1"/>
                    </a:moveTo>
                    <a:cubicBezTo>
                      <a:pt x="4850" y="1"/>
                      <a:pt x="4497" y="184"/>
                      <a:pt x="4275" y="476"/>
                    </a:cubicBezTo>
                    <a:cubicBezTo>
                      <a:pt x="3965" y="869"/>
                      <a:pt x="3727" y="1310"/>
                      <a:pt x="3572" y="1786"/>
                    </a:cubicBezTo>
                    <a:cubicBezTo>
                      <a:pt x="3132" y="2333"/>
                      <a:pt x="2584" y="2762"/>
                      <a:pt x="1965" y="3060"/>
                    </a:cubicBezTo>
                    <a:cubicBezTo>
                      <a:pt x="1274" y="3393"/>
                      <a:pt x="548" y="3750"/>
                      <a:pt x="250" y="4500"/>
                    </a:cubicBezTo>
                    <a:cubicBezTo>
                      <a:pt x="0" y="5143"/>
                      <a:pt x="131" y="5679"/>
                      <a:pt x="453" y="6060"/>
                    </a:cubicBezTo>
                    <a:cubicBezTo>
                      <a:pt x="441" y="5822"/>
                      <a:pt x="536" y="5608"/>
                      <a:pt x="691" y="5441"/>
                    </a:cubicBezTo>
                    <a:cubicBezTo>
                      <a:pt x="643" y="5322"/>
                      <a:pt x="691" y="5203"/>
                      <a:pt x="786" y="5131"/>
                    </a:cubicBezTo>
                    <a:cubicBezTo>
                      <a:pt x="1941" y="4227"/>
                      <a:pt x="3596" y="3500"/>
                      <a:pt x="5037" y="3191"/>
                    </a:cubicBezTo>
                    <a:cubicBezTo>
                      <a:pt x="5289" y="3141"/>
                      <a:pt x="5556" y="3113"/>
                      <a:pt x="5824" y="3113"/>
                    </a:cubicBezTo>
                    <a:cubicBezTo>
                      <a:pt x="6328" y="3113"/>
                      <a:pt x="6836" y="3212"/>
                      <a:pt x="7263" y="3453"/>
                    </a:cubicBezTo>
                    <a:cubicBezTo>
                      <a:pt x="7906" y="3465"/>
                      <a:pt x="8466" y="3965"/>
                      <a:pt x="8739" y="4643"/>
                    </a:cubicBezTo>
                    <a:cubicBezTo>
                      <a:pt x="8751" y="4691"/>
                      <a:pt x="8775" y="4739"/>
                      <a:pt x="8775" y="4786"/>
                    </a:cubicBezTo>
                    <a:cubicBezTo>
                      <a:pt x="9001" y="4584"/>
                      <a:pt x="9085" y="4250"/>
                      <a:pt x="8966" y="3965"/>
                    </a:cubicBezTo>
                    <a:cubicBezTo>
                      <a:pt x="8882" y="3750"/>
                      <a:pt x="8751" y="3548"/>
                      <a:pt x="8609" y="3381"/>
                    </a:cubicBezTo>
                    <a:cubicBezTo>
                      <a:pt x="8573" y="3310"/>
                      <a:pt x="8537" y="3250"/>
                      <a:pt x="8489" y="3191"/>
                    </a:cubicBezTo>
                    <a:cubicBezTo>
                      <a:pt x="8239" y="2834"/>
                      <a:pt x="7882" y="2572"/>
                      <a:pt x="7477" y="2429"/>
                    </a:cubicBezTo>
                    <a:cubicBezTo>
                      <a:pt x="7430" y="2393"/>
                      <a:pt x="7394" y="2357"/>
                      <a:pt x="7358" y="2322"/>
                    </a:cubicBezTo>
                    <a:cubicBezTo>
                      <a:pt x="6799" y="1774"/>
                      <a:pt x="6323" y="1155"/>
                      <a:pt x="5953" y="476"/>
                    </a:cubicBezTo>
                    <a:cubicBezTo>
                      <a:pt x="5775" y="142"/>
                      <a:pt x="5488" y="1"/>
                      <a:pt x="5190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7" name="Google Shape;1917;p11"/>
              <p:cNvSpPr/>
              <p:nvPr/>
            </p:nvSpPr>
            <p:spPr>
              <a:xfrm>
                <a:off x="9070002" y="4947640"/>
                <a:ext cx="275513" cy="125337"/>
              </a:xfrm>
              <a:custGeom>
                <a:rect b="b" l="l" r="r" t="t"/>
                <a:pathLst>
                  <a:path extrusionOk="0" h="3835" w="8430">
                    <a:moveTo>
                      <a:pt x="5408" y="1"/>
                    </a:moveTo>
                    <a:cubicBezTo>
                      <a:pt x="5138" y="1"/>
                      <a:pt x="4868" y="30"/>
                      <a:pt x="4608" y="84"/>
                    </a:cubicBezTo>
                    <a:cubicBezTo>
                      <a:pt x="3167" y="393"/>
                      <a:pt x="1512" y="1108"/>
                      <a:pt x="357" y="2024"/>
                    </a:cubicBezTo>
                    <a:cubicBezTo>
                      <a:pt x="262" y="2096"/>
                      <a:pt x="226" y="2215"/>
                      <a:pt x="262" y="2334"/>
                    </a:cubicBezTo>
                    <a:cubicBezTo>
                      <a:pt x="107" y="2501"/>
                      <a:pt x="24" y="2715"/>
                      <a:pt x="24" y="2941"/>
                    </a:cubicBezTo>
                    <a:cubicBezTo>
                      <a:pt x="0" y="3423"/>
                      <a:pt x="382" y="3834"/>
                      <a:pt x="861" y="3834"/>
                    </a:cubicBezTo>
                    <a:cubicBezTo>
                      <a:pt x="867" y="3834"/>
                      <a:pt x="874" y="3834"/>
                      <a:pt x="881" y="3834"/>
                    </a:cubicBezTo>
                    <a:cubicBezTo>
                      <a:pt x="1929" y="3834"/>
                      <a:pt x="2988" y="3751"/>
                      <a:pt x="4024" y="3596"/>
                    </a:cubicBezTo>
                    <a:cubicBezTo>
                      <a:pt x="3929" y="2917"/>
                      <a:pt x="3917" y="2239"/>
                      <a:pt x="4012" y="1560"/>
                    </a:cubicBezTo>
                    <a:cubicBezTo>
                      <a:pt x="4052" y="1318"/>
                      <a:pt x="4270" y="1199"/>
                      <a:pt x="4491" y="1199"/>
                    </a:cubicBezTo>
                    <a:cubicBezTo>
                      <a:pt x="4672" y="1199"/>
                      <a:pt x="4855" y="1280"/>
                      <a:pt x="4941" y="1441"/>
                    </a:cubicBezTo>
                    <a:cubicBezTo>
                      <a:pt x="5251" y="2024"/>
                      <a:pt x="5465" y="2655"/>
                      <a:pt x="5596" y="3298"/>
                    </a:cubicBezTo>
                    <a:cubicBezTo>
                      <a:pt x="6025" y="3203"/>
                      <a:pt x="6441" y="3108"/>
                      <a:pt x="6870" y="2977"/>
                    </a:cubicBezTo>
                    <a:cubicBezTo>
                      <a:pt x="6965" y="2965"/>
                      <a:pt x="7072" y="2929"/>
                      <a:pt x="7168" y="2894"/>
                    </a:cubicBezTo>
                    <a:cubicBezTo>
                      <a:pt x="7310" y="2846"/>
                      <a:pt x="7465" y="2810"/>
                      <a:pt x="7608" y="2751"/>
                    </a:cubicBezTo>
                    <a:cubicBezTo>
                      <a:pt x="8037" y="2620"/>
                      <a:pt x="8430" y="2155"/>
                      <a:pt x="8358" y="1691"/>
                    </a:cubicBezTo>
                    <a:cubicBezTo>
                      <a:pt x="8346" y="1632"/>
                      <a:pt x="8334" y="1584"/>
                      <a:pt x="8311" y="1536"/>
                    </a:cubicBezTo>
                    <a:cubicBezTo>
                      <a:pt x="8049" y="858"/>
                      <a:pt x="7489" y="358"/>
                      <a:pt x="6846" y="346"/>
                    </a:cubicBezTo>
                    <a:cubicBezTo>
                      <a:pt x="6418" y="105"/>
                      <a:pt x="5915" y="1"/>
                      <a:pt x="5408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8" name="Google Shape;1918;p11"/>
              <p:cNvSpPr/>
              <p:nvPr/>
            </p:nvSpPr>
            <p:spPr>
              <a:xfrm>
                <a:off x="9198411" y="4986794"/>
                <a:ext cx="91478" cy="284468"/>
              </a:xfrm>
              <a:custGeom>
                <a:rect b="b" l="l" r="r" t="t"/>
                <a:pathLst>
                  <a:path extrusionOk="0" h="8704" w="2799">
                    <a:moveTo>
                      <a:pt x="565" y="1"/>
                    </a:moveTo>
                    <a:cubicBezTo>
                      <a:pt x="343" y="1"/>
                      <a:pt x="128" y="120"/>
                      <a:pt x="95" y="362"/>
                    </a:cubicBezTo>
                    <a:cubicBezTo>
                      <a:pt x="0" y="1041"/>
                      <a:pt x="0" y="1719"/>
                      <a:pt x="107" y="2386"/>
                    </a:cubicBezTo>
                    <a:cubicBezTo>
                      <a:pt x="202" y="3160"/>
                      <a:pt x="369" y="3922"/>
                      <a:pt x="476" y="4660"/>
                    </a:cubicBezTo>
                    <a:cubicBezTo>
                      <a:pt x="595" y="5375"/>
                      <a:pt x="714" y="6077"/>
                      <a:pt x="845" y="6791"/>
                    </a:cubicBezTo>
                    <a:cubicBezTo>
                      <a:pt x="976" y="7530"/>
                      <a:pt x="976" y="8125"/>
                      <a:pt x="1596" y="8613"/>
                    </a:cubicBezTo>
                    <a:cubicBezTo>
                      <a:pt x="1681" y="8676"/>
                      <a:pt x="1778" y="8703"/>
                      <a:pt x="1876" y="8703"/>
                    </a:cubicBezTo>
                    <a:cubicBezTo>
                      <a:pt x="2092" y="8703"/>
                      <a:pt x="2314" y="8571"/>
                      <a:pt x="2429" y="8399"/>
                    </a:cubicBezTo>
                    <a:cubicBezTo>
                      <a:pt x="2798" y="7827"/>
                      <a:pt x="2596" y="7280"/>
                      <a:pt x="2488" y="6661"/>
                    </a:cubicBezTo>
                    <a:cubicBezTo>
                      <a:pt x="2358" y="5899"/>
                      <a:pt x="2227" y="5137"/>
                      <a:pt x="2084" y="4375"/>
                    </a:cubicBezTo>
                    <a:cubicBezTo>
                      <a:pt x="1953" y="3648"/>
                      <a:pt x="1846" y="2862"/>
                      <a:pt x="1679" y="2100"/>
                    </a:cubicBezTo>
                    <a:cubicBezTo>
                      <a:pt x="1548" y="1457"/>
                      <a:pt x="1322" y="826"/>
                      <a:pt x="1024" y="243"/>
                    </a:cubicBezTo>
                    <a:cubicBezTo>
                      <a:pt x="933" y="82"/>
                      <a:pt x="747" y="1"/>
                      <a:pt x="565" y="1"/>
                    </a:cubicBezTo>
                    <a:close/>
                  </a:path>
                </a:pathLst>
              </a:custGeom>
              <a:solidFill>
                <a:srgbClr val="E5C79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19" name="Google Shape;1919;p11"/>
              <p:cNvSpPr/>
              <p:nvPr/>
            </p:nvSpPr>
            <p:spPr>
              <a:xfrm>
                <a:off x="2092190" y="4539632"/>
                <a:ext cx="708622" cy="708099"/>
              </a:xfrm>
              <a:custGeom>
                <a:rect b="b" l="l" r="r" t="t"/>
                <a:pathLst>
                  <a:path extrusionOk="0" h="21666" w="21682">
                    <a:moveTo>
                      <a:pt x="8906" y="1"/>
                    </a:moveTo>
                    <a:cubicBezTo>
                      <a:pt x="6894" y="1"/>
                      <a:pt x="5569" y="2179"/>
                      <a:pt x="5679" y="4198"/>
                    </a:cubicBezTo>
                    <a:cubicBezTo>
                      <a:pt x="5095" y="3936"/>
                      <a:pt x="4480" y="3753"/>
                      <a:pt x="3875" y="3753"/>
                    </a:cubicBezTo>
                    <a:cubicBezTo>
                      <a:pt x="3408" y="3753"/>
                      <a:pt x="2948" y="3862"/>
                      <a:pt x="2512" y="4126"/>
                    </a:cubicBezTo>
                    <a:cubicBezTo>
                      <a:pt x="1203" y="4912"/>
                      <a:pt x="500" y="6793"/>
                      <a:pt x="274" y="8246"/>
                    </a:cubicBezTo>
                    <a:cubicBezTo>
                      <a:pt x="0" y="10032"/>
                      <a:pt x="536" y="11758"/>
                      <a:pt x="2072" y="12794"/>
                    </a:cubicBezTo>
                    <a:cubicBezTo>
                      <a:pt x="2250" y="12913"/>
                      <a:pt x="2441" y="13020"/>
                      <a:pt x="2631" y="13115"/>
                    </a:cubicBezTo>
                    <a:cubicBezTo>
                      <a:pt x="1679" y="14473"/>
                      <a:pt x="1215" y="16271"/>
                      <a:pt x="2155" y="17771"/>
                    </a:cubicBezTo>
                    <a:cubicBezTo>
                      <a:pt x="2798" y="18783"/>
                      <a:pt x="3917" y="19319"/>
                      <a:pt x="5084" y="19473"/>
                    </a:cubicBezTo>
                    <a:cubicBezTo>
                      <a:pt x="5341" y="19518"/>
                      <a:pt x="5598" y="19539"/>
                      <a:pt x="5854" y="19539"/>
                    </a:cubicBezTo>
                    <a:cubicBezTo>
                      <a:pt x="6145" y="19539"/>
                      <a:pt x="6436" y="19512"/>
                      <a:pt x="6727" y="19461"/>
                    </a:cubicBezTo>
                    <a:cubicBezTo>
                      <a:pt x="6870" y="19426"/>
                      <a:pt x="7025" y="19390"/>
                      <a:pt x="7180" y="19354"/>
                    </a:cubicBezTo>
                    <a:cubicBezTo>
                      <a:pt x="7346" y="19771"/>
                      <a:pt x="7620" y="20128"/>
                      <a:pt x="7977" y="20414"/>
                    </a:cubicBezTo>
                    <a:cubicBezTo>
                      <a:pt x="8412" y="21107"/>
                      <a:pt x="9182" y="21521"/>
                      <a:pt x="10014" y="21521"/>
                    </a:cubicBezTo>
                    <a:cubicBezTo>
                      <a:pt x="10025" y="21521"/>
                      <a:pt x="10037" y="21521"/>
                      <a:pt x="10049" y="21521"/>
                    </a:cubicBezTo>
                    <a:cubicBezTo>
                      <a:pt x="10454" y="21521"/>
                      <a:pt x="10859" y="21390"/>
                      <a:pt x="11204" y="21164"/>
                    </a:cubicBezTo>
                    <a:cubicBezTo>
                      <a:pt x="11192" y="20724"/>
                      <a:pt x="11168" y="20295"/>
                      <a:pt x="11156" y="19866"/>
                    </a:cubicBezTo>
                    <a:cubicBezTo>
                      <a:pt x="10275" y="19652"/>
                      <a:pt x="9370" y="19021"/>
                      <a:pt x="8704" y="18473"/>
                    </a:cubicBezTo>
                    <a:cubicBezTo>
                      <a:pt x="8620" y="18604"/>
                      <a:pt x="8465" y="18688"/>
                      <a:pt x="8311" y="18688"/>
                    </a:cubicBezTo>
                    <a:cubicBezTo>
                      <a:pt x="6775" y="18557"/>
                      <a:pt x="5298" y="17664"/>
                      <a:pt x="4644" y="16247"/>
                    </a:cubicBezTo>
                    <a:cubicBezTo>
                      <a:pt x="4537" y="16034"/>
                      <a:pt x="4715" y="15795"/>
                      <a:pt x="4911" y="15795"/>
                    </a:cubicBezTo>
                    <a:cubicBezTo>
                      <a:pt x="4978" y="15795"/>
                      <a:pt x="5047" y="15823"/>
                      <a:pt x="5108" y="15890"/>
                    </a:cubicBezTo>
                    <a:cubicBezTo>
                      <a:pt x="5787" y="16640"/>
                      <a:pt x="6596" y="17271"/>
                      <a:pt x="7584" y="17568"/>
                    </a:cubicBezTo>
                    <a:cubicBezTo>
                      <a:pt x="7644" y="17580"/>
                      <a:pt x="7727" y="17604"/>
                      <a:pt x="7811" y="17616"/>
                    </a:cubicBezTo>
                    <a:cubicBezTo>
                      <a:pt x="7215" y="16937"/>
                      <a:pt x="6763" y="16152"/>
                      <a:pt x="6477" y="15294"/>
                    </a:cubicBezTo>
                    <a:lnTo>
                      <a:pt x="6477" y="15259"/>
                    </a:lnTo>
                    <a:cubicBezTo>
                      <a:pt x="6465" y="15223"/>
                      <a:pt x="6453" y="15199"/>
                      <a:pt x="6441" y="15175"/>
                    </a:cubicBezTo>
                    <a:cubicBezTo>
                      <a:pt x="6396" y="15030"/>
                      <a:pt x="6512" y="14929"/>
                      <a:pt x="6632" y="14929"/>
                    </a:cubicBezTo>
                    <a:cubicBezTo>
                      <a:pt x="6700" y="14929"/>
                      <a:pt x="6768" y="14960"/>
                      <a:pt x="6811" y="15032"/>
                    </a:cubicBezTo>
                    <a:cubicBezTo>
                      <a:pt x="7453" y="16021"/>
                      <a:pt x="8251" y="16902"/>
                      <a:pt x="9192" y="17604"/>
                    </a:cubicBezTo>
                    <a:cubicBezTo>
                      <a:pt x="9620" y="17914"/>
                      <a:pt x="10061" y="18187"/>
                      <a:pt x="10537" y="18414"/>
                    </a:cubicBezTo>
                    <a:cubicBezTo>
                      <a:pt x="10716" y="18497"/>
                      <a:pt x="10906" y="18568"/>
                      <a:pt x="11097" y="18628"/>
                    </a:cubicBezTo>
                    <a:cubicBezTo>
                      <a:pt x="11049" y="17211"/>
                      <a:pt x="10978" y="15782"/>
                      <a:pt x="10894" y="14354"/>
                    </a:cubicBezTo>
                    <a:cubicBezTo>
                      <a:pt x="10570" y="14445"/>
                      <a:pt x="10238" y="14489"/>
                      <a:pt x="9907" y="14489"/>
                    </a:cubicBezTo>
                    <a:cubicBezTo>
                      <a:pt x="9545" y="14489"/>
                      <a:pt x="9183" y="14436"/>
                      <a:pt x="8835" y="14330"/>
                    </a:cubicBezTo>
                    <a:cubicBezTo>
                      <a:pt x="8762" y="14369"/>
                      <a:pt x="8685" y="14388"/>
                      <a:pt x="8609" y="14388"/>
                    </a:cubicBezTo>
                    <a:cubicBezTo>
                      <a:pt x="8499" y="14388"/>
                      <a:pt x="8390" y="14348"/>
                      <a:pt x="8299" y="14270"/>
                    </a:cubicBezTo>
                    <a:cubicBezTo>
                      <a:pt x="8215" y="14211"/>
                      <a:pt x="8132" y="14127"/>
                      <a:pt x="8061" y="14056"/>
                    </a:cubicBezTo>
                    <a:cubicBezTo>
                      <a:pt x="7584" y="13854"/>
                      <a:pt x="7132" y="13580"/>
                      <a:pt x="6727" y="13270"/>
                    </a:cubicBezTo>
                    <a:cubicBezTo>
                      <a:pt x="5096" y="11972"/>
                      <a:pt x="4239" y="9996"/>
                      <a:pt x="3501" y="8103"/>
                    </a:cubicBezTo>
                    <a:cubicBezTo>
                      <a:pt x="3413" y="7881"/>
                      <a:pt x="3622" y="7711"/>
                      <a:pt x="3821" y="7711"/>
                    </a:cubicBezTo>
                    <a:cubicBezTo>
                      <a:pt x="3920" y="7711"/>
                      <a:pt x="4017" y="7754"/>
                      <a:pt x="4072" y="7853"/>
                    </a:cubicBezTo>
                    <a:cubicBezTo>
                      <a:pt x="4846" y="9341"/>
                      <a:pt x="5596" y="10948"/>
                      <a:pt x="6834" y="12103"/>
                    </a:cubicBezTo>
                    <a:lnTo>
                      <a:pt x="6858" y="12115"/>
                    </a:lnTo>
                    <a:cubicBezTo>
                      <a:pt x="6501" y="11222"/>
                      <a:pt x="6299" y="10258"/>
                      <a:pt x="6334" y="9484"/>
                    </a:cubicBezTo>
                    <a:cubicBezTo>
                      <a:pt x="6322" y="9365"/>
                      <a:pt x="6406" y="9246"/>
                      <a:pt x="6513" y="9210"/>
                    </a:cubicBezTo>
                    <a:cubicBezTo>
                      <a:pt x="6484" y="9182"/>
                      <a:pt x="6473" y="9140"/>
                      <a:pt x="6481" y="9140"/>
                    </a:cubicBezTo>
                    <a:cubicBezTo>
                      <a:pt x="6487" y="9140"/>
                      <a:pt x="6501" y="9158"/>
                      <a:pt x="6525" y="9210"/>
                    </a:cubicBezTo>
                    <a:cubicBezTo>
                      <a:pt x="6566" y="9194"/>
                      <a:pt x="6607" y="9186"/>
                      <a:pt x="6646" y="9186"/>
                    </a:cubicBezTo>
                    <a:cubicBezTo>
                      <a:pt x="6779" y="9186"/>
                      <a:pt x="6896" y="9272"/>
                      <a:pt x="6941" y="9401"/>
                    </a:cubicBezTo>
                    <a:cubicBezTo>
                      <a:pt x="7203" y="10210"/>
                      <a:pt x="7358" y="11008"/>
                      <a:pt x="7739" y="11770"/>
                    </a:cubicBezTo>
                    <a:cubicBezTo>
                      <a:pt x="7989" y="12294"/>
                      <a:pt x="8346" y="12734"/>
                      <a:pt x="8656" y="13199"/>
                    </a:cubicBezTo>
                    <a:cubicBezTo>
                      <a:pt x="9174" y="13346"/>
                      <a:pt x="9704" y="13423"/>
                      <a:pt x="10238" y="13423"/>
                    </a:cubicBezTo>
                    <a:cubicBezTo>
                      <a:pt x="10441" y="13423"/>
                      <a:pt x="10644" y="13412"/>
                      <a:pt x="10847" y="13389"/>
                    </a:cubicBezTo>
                    <a:cubicBezTo>
                      <a:pt x="10811" y="12484"/>
                      <a:pt x="10763" y="11591"/>
                      <a:pt x="10728" y="10687"/>
                    </a:cubicBezTo>
                    <a:cubicBezTo>
                      <a:pt x="8966" y="10401"/>
                      <a:pt x="7656" y="8913"/>
                      <a:pt x="7608" y="7127"/>
                    </a:cubicBezTo>
                    <a:cubicBezTo>
                      <a:pt x="7608" y="6906"/>
                      <a:pt x="7812" y="6775"/>
                      <a:pt x="8000" y="6775"/>
                    </a:cubicBezTo>
                    <a:cubicBezTo>
                      <a:pt x="8147" y="6775"/>
                      <a:pt x="8285" y="6854"/>
                      <a:pt x="8311" y="7031"/>
                    </a:cubicBezTo>
                    <a:cubicBezTo>
                      <a:pt x="8513" y="8151"/>
                      <a:pt x="9287" y="9091"/>
                      <a:pt x="10347" y="9508"/>
                    </a:cubicBezTo>
                    <a:cubicBezTo>
                      <a:pt x="10454" y="9544"/>
                      <a:pt x="10573" y="9567"/>
                      <a:pt x="10680" y="9567"/>
                    </a:cubicBezTo>
                    <a:cubicBezTo>
                      <a:pt x="10656" y="8627"/>
                      <a:pt x="10632" y="7674"/>
                      <a:pt x="10621" y="6722"/>
                    </a:cubicBezTo>
                    <a:cubicBezTo>
                      <a:pt x="10609" y="6496"/>
                      <a:pt x="10609" y="6269"/>
                      <a:pt x="10621" y="6043"/>
                    </a:cubicBezTo>
                    <a:lnTo>
                      <a:pt x="10621" y="5817"/>
                    </a:lnTo>
                    <a:cubicBezTo>
                      <a:pt x="9561" y="5305"/>
                      <a:pt x="8882" y="4233"/>
                      <a:pt x="8882" y="3055"/>
                    </a:cubicBezTo>
                    <a:cubicBezTo>
                      <a:pt x="8882" y="2848"/>
                      <a:pt x="9029" y="2747"/>
                      <a:pt x="9182" y="2747"/>
                    </a:cubicBezTo>
                    <a:cubicBezTo>
                      <a:pt x="9338" y="2747"/>
                      <a:pt x="9501" y="2851"/>
                      <a:pt x="9525" y="3055"/>
                    </a:cubicBezTo>
                    <a:cubicBezTo>
                      <a:pt x="9620" y="3817"/>
                      <a:pt x="10037" y="4495"/>
                      <a:pt x="10680" y="4912"/>
                    </a:cubicBezTo>
                    <a:cubicBezTo>
                      <a:pt x="10740" y="4055"/>
                      <a:pt x="10847" y="3209"/>
                      <a:pt x="11002" y="2364"/>
                    </a:cubicBezTo>
                    <a:cubicBezTo>
                      <a:pt x="11038" y="2191"/>
                      <a:pt x="11186" y="2113"/>
                      <a:pt x="11336" y="2113"/>
                    </a:cubicBezTo>
                    <a:cubicBezTo>
                      <a:pt x="11528" y="2113"/>
                      <a:pt x="11724" y="2239"/>
                      <a:pt x="11704" y="2459"/>
                    </a:cubicBezTo>
                    <a:cubicBezTo>
                      <a:pt x="11633" y="3400"/>
                      <a:pt x="11573" y="4341"/>
                      <a:pt x="11561" y="5293"/>
                    </a:cubicBezTo>
                    <a:lnTo>
                      <a:pt x="11561" y="5519"/>
                    </a:lnTo>
                    <a:cubicBezTo>
                      <a:pt x="11561" y="5555"/>
                      <a:pt x="11561" y="5579"/>
                      <a:pt x="11561" y="5603"/>
                    </a:cubicBezTo>
                    <a:cubicBezTo>
                      <a:pt x="11585" y="6079"/>
                      <a:pt x="11656" y="6603"/>
                      <a:pt x="11573" y="7067"/>
                    </a:cubicBezTo>
                    <a:cubicBezTo>
                      <a:pt x="11597" y="7234"/>
                      <a:pt x="11609" y="7400"/>
                      <a:pt x="11633" y="7567"/>
                    </a:cubicBezTo>
                    <a:cubicBezTo>
                      <a:pt x="12478" y="7234"/>
                      <a:pt x="13204" y="6662"/>
                      <a:pt x="13752" y="5924"/>
                    </a:cubicBezTo>
                    <a:cubicBezTo>
                      <a:pt x="14359" y="5031"/>
                      <a:pt x="14323" y="4210"/>
                      <a:pt x="14419" y="3198"/>
                    </a:cubicBezTo>
                    <a:cubicBezTo>
                      <a:pt x="14425" y="2967"/>
                      <a:pt x="14607" y="2838"/>
                      <a:pt x="14790" y="2838"/>
                    </a:cubicBezTo>
                    <a:cubicBezTo>
                      <a:pt x="14938" y="2838"/>
                      <a:pt x="15086" y="2922"/>
                      <a:pt x="15145" y="3102"/>
                    </a:cubicBezTo>
                    <a:cubicBezTo>
                      <a:pt x="15550" y="4067"/>
                      <a:pt x="15097" y="5364"/>
                      <a:pt x="14538" y="6246"/>
                    </a:cubicBezTo>
                    <a:cubicBezTo>
                      <a:pt x="15323" y="5900"/>
                      <a:pt x="15919" y="5245"/>
                      <a:pt x="16169" y="4424"/>
                    </a:cubicBezTo>
                    <a:cubicBezTo>
                      <a:pt x="16235" y="4233"/>
                      <a:pt x="16392" y="4150"/>
                      <a:pt x="16548" y="4150"/>
                    </a:cubicBezTo>
                    <a:cubicBezTo>
                      <a:pt x="16781" y="4150"/>
                      <a:pt x="17014" y="4338"/>
                      <a:pt x="16943" y="4638"/>
                    </a:cubicBezTo>
                    <a:cubicBezTo>
                      <a:pt x="16609" y="5793"/>
                      <a:pt x="15585" y="6615"/>
                      <a:pt x="14383" y="6698"/>
                    </a:cubicBezTo>
                    <a:cubicBezTo>
                      <a:pt x="14335" y="6698"/>
                      <a:pt x="14288" y="6686"/>
                      <a:pt x="14264" y="6650"/>
                    </a:cubicBezTo>
                    <a:cubicBezTo>
                      <a:pt x="13585" y="7496"/>
                      <a:pt x="12752" y="8008"/>
                      <a:pt x="11692" y="8115"/>
                    </a:cubicBezTo>
                    <a:cubicBezTo>
                      <a:pt x="11752" y="8674"/>
                      <a:pt x="11799" y="9234"/>
                      <a:pt x="11847" y="9794"/>
                    </a:cubicBezTo>
                    <a:cubicBezTo>
                      <a:pt x="12049" y="9889"/>
                      <a:pt x="12145" y="10115"/>
                      <a:pt x="12073" y="10317"/>
                    </a:cubicBezTo>
                    <a:cubicBezTo>
                      <a:pt x="12049" y="10413"/>
                      <a:pt x="11990" y="10496"/>
                      <a:pt x="11918" y="10567"/>
                    </a:cubicBezTo>
                    <a:cubicBezTo>
                      <a:pt x="12109" y="12830"/>
                      <a:pt x="12252" y="15092"/>
                      <a:pt x="12418" y="17342"/>
                    </a:cubicBezTo>
                    <a:cubicBezTo>
                      <a:pt x="12847" y="17152"/>
                      <a:pt x="13228" y="16890"/>
                      <a:pt x="13573" y="16580"/>
                    </a:cubicBezTo>
                    <a:cubicBezTo>
                      <a:pt x="13502" y="16461"/>
                      <a:pt x="13478" y="16330"/>
                      <a:pt x="13502" y="16187"/>
                    </a:cubicBezTo>
                    <a:cubicBezTo>
                      <a:pt x="13799" y="14413"/>
                      <a:pt x="14026" y="12699"/>
                      <a:pt x="13811" y="10901"/>
                    </a:cubicBezTo>
                    <a:cubicBezTo>
                      <a:pt x="13785" y="10677"/>
                      <a:pt x="13973" y="10555"/>
                      <a:pt x="14161" y="10555"/>
                    </a:cubicBezTo>
                    <a:cubicBezTo>
                      <a:pt x="14313" y="10555"/>
                      <a:pt x="14465" y="10635"/>
                      <a:pt x="14502" y="10806"/>
                    </a:cubicBezTo>
                    <a:cubicBezTo>
                      <a:pt x="14800" y="12175"/>
                      <a:pt x="14954" y="13615"/>
                      <a:pt x="14788" y="15020"/>
                    </a:cubicBezTo>
                    <a:cubicBezTo>
                      <a:pt x="14835" y="14937"/>
                      <a:pt x="14871" y="14866"/>
                      <a:pt x="14919" y="14782"/>
                    </a:cubicBezTo>
                    <a:cubicBezTo>
                      <a:pt x="15550" y="13544"/>
                      <a:pt x="15633" y="12020"/>
                      <a:pt x="16347" y="10841"/>
                    </a:cubicBezTo>
                    <a:cubicBezTo>
                      <a:pt x="16386" y="10769"/>
                      <a:pt x="16474" y="10731"/>
                      <a:pt x="16560" y="10731"/>
                    </a:cubicBezTo>
                    <a:cubicBezTo>
                      <a:pt x="16657" y="10731"/>
                      <a:pt x="16751" y="10781"/>
                      <a:pt x="16764" y="10889"/>
                    </a:cubicBezTo>
                    <a:cubicBezTo>
                      <a:pt x="16847" y="11627"/>
                      <a:pt x="16788" y="12365"/>
                      <a:pt x="16586" y="13080"/>
                    </a:cubicBezTo>
                    <a:cubicBezTo>
                      <a:pt x="17312" y="12842"/>
                      <a:pt x="17919" y="12211"/>
                      <a:pt x="18229" y="11508"/>
                    </a:cubicBezTo>
                    <a:cubicBezTo>
                      <a:pt x="18348" y="11210"/>
                      <a:pt x="18324" y="10722"/>
                      <a:pt x="18657" y="10556"/>
                    </a:cubicBezTo>
                    <a:cubicBezTo>
                      <a:pt x="18705" y="10530"/>
                      <a:pt x="18756" y="10518"/>
                      <a:pt x="18807" y="10518"/>
                    </a:cubicBezTo>
                    <a:cubicBezTo>
                      <a:pt x="18947" y="10518"/>
                      <a:pt x="19084" y="10607"/>
                      <a:pt x="19145" y="10746"/>
                    </a:cubicBezTo>
                    <a:cubicBezTo>
                      <a:pt x="19455" y="11341"/>
                      <a:pt x="18788" y="12401"/>
                      <a:pt x="18371" y="12806"/>
                    </a:cubicBezTo>
                    <a:cubicBezTo>
                      <a:pt x="17871" y="13282"/>
                      <a:pt x="17145" y="13520"/>
                      <a:pt x="16455" y="13568"/>
                    </a:cubicBezTo>
                    <a:cubicBezTo>
                      <a:pt x="16240" y="14235"/>
                      <a:pt x="15955" y="14866"/>
                      <a:pt x="15621" y="15473"/>
                    </a:cubicBezTo>
                    <a:cubicBezTo>
                      <a:pt x="14931" y="16687"/>
                      <a:pt x="13907" y="17604"/>
                      <a:pt x="12573" y="18045"/>
                    </a:cubicBezTo>
                    <a:cubicBezTo>
                      <a:pt x="12549" y="18057"/>
                      <a:pt x="12514" y="18057"/>
                      <a:pt x="12490" y="18057"/>
                    </a:cubicBezTo>
                    <a:cubicBezTo>
                      <a:pt x="12502" y="18259"/>
                      <a:pt x="12514" y="18449"/>
                      <a:pt x="12537" y="18640"/>
                    </a:cubicBezTo>
                    <a:cubicBezTo>
                      <a:pt x="12549" y="18747"/>
                      <a:pt x="12549" y="18854"/>
                      <a:pt x="12561" y="18961"/>
                    </a:cubicBezTo>
                    <a:cubicBezTo>
                      <a:pt x="12785" y="19001"/>
                      <a:pt x="13010" y="19020"/>
                      <a:pt x="13235" y="19020"/>
                    </a:cubicBezTo>
                    <a:cubicBezTo>
                      <a:pt x="13824" y="19020"/>
                      <a:pt x="14408" y="18887"/>
                      <a:pt x="14942" y="18628"/>
                    </a:cubicBezTo>
                    <a:cubicBezTo>
                      <a:pt x="15621" y="18259"/>
                      <a:pt x="15978" y="17628"/>
                      <a:pt x="16514" y="17116"/>
                    </a:cubicBezTo>
                    <a:cubicBezTo>
                      <a:pt x="16559" y="17071"/>
                      <a:pt x="16614" y="17050"/>
                      <a:pt x="16668" y="17050"/>
                    </a:cubicBezTo>
                    <a:cubicBezTo>
                      <a:pt x="16785" y="17050"/>
                      <a:pt x="16899" y="17144"/>
                      <a:pt x="16907" y="17283"/>
                    </a:cubicBezTo>
                    <a:cubicBezTo>
                      <a:pt x="17014" y="18295"/>
                      <a:pt x="16038" y="19128"/>
                      <a:pt x="15216" y="19521"/>
                    </a:cubicBezTo>
                    <a:cubicBezTo>
                      <a:pt x="14756" y="19729"/>
                      <a:pt x="14283" y="19843"/>
                      <a:pt x="13817" y="19843"/>
                    </a:cubicBezTo>
                    <a:cubicBezTo>
                      <a:pt x="13403" y="19843"/>
                      <a:pt x="12996" y="19753"/>
                      <a:pt x="12609" y="19557"/>
                    </a:cubicBezTo>
                    <a:lnTo>
                      <a:pt x="12609" y="19557"/>
                    </a:lnTo>
                    <a:cubicBezTo>
                      <a:pt x="12621" y="19676"/>
                      <a:pt x="12621" y="19795"/>
                      <a:pt x="12633" y="19914"/>
                    </a:cubicBezTo>
                    <a:cubicBezTo>
                      <a:pt x="12847" y="20223"/>
                      <a:pt x="13109" y="20485"/>
                      <a:pt x="13418" y="20700"/>
                    </a:cubicBezTo>
                    <a:cubicBezTo>
                      <a:pt x="13466" y="20747"/>
                      <a:pt x="13514" y="20807"/>
                      <a:pt x="13561" y="20843"/>
                    </a:cubicBezTo>
                    <a:cubicBezTo>
                      <a:pt x="14131" y="21407"/>
                      <a:pt x="14850" y="21666"/>
                      <a:pt x="15568" y="21666"/>
                    </a:cubicBezTo>
                    <a:cubicBezTo>
                      <a:pt x="16712" y="21666"/>
                      <a:pt x="17852" y="21009"/>
                      <a:pt x="18371" y="19890"/>
                    </a:cubicBezTo>
                    <a:cubicBezTo>
                      <a:pt x="18824" y="18902"/>
                      <a:pt x="18776" y="17747"/>
                      <a:pt x="18241" y="16806"/>
                    </a:cubicBezTo>
                    <a:cubicBezTo>
                      <a:pt x="18455" y="16735"/>
                      <a:pt x="18657" y="16640"/>
                      <a:pt x="18860" y="16533"/>
                    </a:cubicBezTo>
                    <a:cubicBezTo>
                      <a:pt x="19991" y="16163"/>
                      <a:pt x="20860" y="15223"/>
                      <a:pt x="21146" y="14056"/>
                    </a:cubicBezTo>
                    <a:cubicBezTo>
                      <a:pt x="21265" y="13651"/>
                      <a:pt x="21312" y="13234"/>
                      <a:pt x="21300" y="12806"/>
                    </a:cubicBezTo>
                    <a:cubicBezTo>
                      <a:pt x="21670" y="11830"/>
                      <a:pt x="21681" y="10746"/>
                      <a:pt x="21324" y="9758"/>
                    </a:cubicBezTo>
                    <a:cubicBezTo>
                      <a:pt x="21158" y="9282"/>
                      <a:pt x="20908" y="8829"/>
                      <a:pt x="20610" y="8424"/>
                    </a:cubicBezTo>
                    <a:cubicBezTo>
                      <a:pt x="20062" y="7365"/>
                      <a:pt x="19157" y="6531"/>
                      <a:pt x="18062" y="6079"/>
                    </a:cubicBezTo>
                    <a:cubicBezTo>
                      <a:pt x="18181" y="5603"/>
                      <a:pt x="18205" y="5114"/>
                      <a:pt x="18145" y="4626"/>
                    </a:cubicBezTo>
                    <a:cubicBezTo>
                      <a:pt x="18205" y="3745"/>
                      <a:pt x="17943" y="2864"/>
                      <a:pt x="17419" y="2150"/>
                    </a:cubicBezTo>
                    <a:cubicBezTo>
                      <a:pt x="17276" y="1959"/>
                      <a:pt x="17121" y="1781"/>
                      <a:pt x="16943" y="1614"/>
                    </a:cubicBezTo>
                    <a:cubicBezTo>
                      <a:pt x="16931" y="1554"/>
                      <a:pt x="16907" y="1495"/>
                      <a:pt x="16883" y="1447"/>
                    </a:cubicBezTo>
                    <a:cubicBezTo>
                      <a:pt x="16520" y="656"/>
                      <a:pt x="15730" y="276"/>
                      <a:pt x="14921" y="276"/>
                    </a:cubicBezTo>
                    <a:cubicBezTo>
                      <a:pt x="14537" y="276"/>
                      <a:pt x="14149" y="362"/>
                      <a:pt x="13799" y="531"/>
                    </a:cubicBezTo>
                    <a:cubicBezTo>
                      <a:pt x="13371" y="531"/>
                      <a:pt x="12942" y="638"/>
                      <a:pt x="12561" y="852"/>
                    </a:cubicBezTo>
                    <a:cubicBezTo>
                      <a:pt x="12252" y="1031"/>
                      <a:pt x="11966" y="1269"/>
                      <a:pt x="11740" y="1554"/>
                    </a:cubicBezTo>
                    <a:cubicBezTo>
                      <a:pt x="11323" y="983"/>
                      <a:pt x="10775" y="531"/>
                      <a:pt x="10132" y="257"/>
                    </a:cubicBezTo>
                    <a:cubicBezTo>
                      <a:pt x="9702" y="81"/>
                      <a:pt x="9292" y="1"/>
                      <a:pt x="8906" y="1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0" name="Google Shape;1920;p11"/>
              <p:cNvSpPr/>
              <p:nvPr/>
            </p:nvSpPr>
            <p:spPr>
              <a:xfrm>
                <a:off x="2203376" y="4607873"/>
                <a:ext cx="524293" cy="979527"/>
              </a:xfrm>
              <a:custGeom>
                <a:rect b="b" l="l" r="r" t="t"/>
                <a:pathLst>
                  <a:path extrusionOk="0" h="29971" w="16042">
                    <a:moveTo>
                      <a:pt x="7935" y="1"/>
                    </a:moveTo>
                    <a:cubicBezTo>
                      <a:pt x="7784" y="1"/>
                      <a:pt x="7636" y="79"/>
                      <a:pt x="7600" y="252"/>
                    </a:cubicBezTo>
                    <a:cubicBezTo>
                      <a:pt x="7445" y="1098"/>
                      <a:pt x="7338" y="1955"/>
                      <a:pt x="7278" y="2824"/>
                    </a:cubicBezTo>
                    <a:cubicBezTo>
                      <a:pt x="6635" y="2407"/>
                      <a:pt x="6206" y="1717"/>
                      <a:pt x="6111" y="955"/>
                    </a:cubicBezTo>
                    <a:cubicBezTo>
                      <a:pt x="6093" y="749"/>
                      <a:pt x="5931" y="642"/>
                      <a:pt x="5776" y="642"/>
                    </a:cubicBezTo>
                    <a:cubicBezTo>
                      <a:pt x="5625" y="642"/>
                      <a:pt x="5480" y="744"/>
                      <a:pt x="5480" y="955"/>
                    </a:cubicBezTo>
                    <a:cubicBezTo>
                      <a:pt x="5468" y="2122"/>
                      <a:pt x="6147" y="3205"/>
                      <a:pt x="7207" y="3717"/>
                    </a:cubicBezTo>
                    <a:lnTo>
                      <a:pt x="7207" y="3931"/>
                    </a:lnTo>
                    <a:cubicBezTo>
                      <a:pt x="7195" y="4158"/>
                      <a:pt x="7195" y="4384"/>
                      <a:pt x="7207" y="4622"/>
                    </a:cubicBezTo>
                    <a:cubicBezTo>
                      <a:pt x="7219" y="5562"/>
                      <a:pt x="7230" y="6515"/>
                      <a:pt x="7266" y="7467"/>
                    </a:cubicBezTo>
                    <a:cubicBezTo>
                      <a:pt x="7159" y="7456"/>
                      <a:pt x="7040" y="7432"/>
                      <a:pt x="6933" y="7396"/>
                    </a:cubicBezTo>
                    <a:cubicBezTo>
                      <a:pt x="5873" y="6991"/>
                      <a:pt x="5099" y="6051"/>
                      <a:pt x="4897" y="4931"/>
                    </a:cubicBezTo>
                    <a:cubicBezTo>
                      <a:pt x="4871" y="4754"/>
                      <a:pt x="4731" y="4675"/>
                      <a:pt x="4582" y="4675"/>
                    </a:cubicBezTo>
                    <a:cubicBezTo>
                      <a:pt x="4392" y="4675"/>
                      <a:pt x="4188" y="4806"/>
                      <a:pt x="4194" y="5027"/>
                    </a:cubicBezTo>
                    <a:cubicBezTo>
                      <a:pt x="4242" y="6801"/>
                      <a:pt x="5552" y="8301"/>
                      <a:pt x="7302" y="8575"/>
                    </a:cubicBezTo>
                    <a:cubicBezTo>
                      <a:pt x="7338" y="9480"/>
                      <a:pt x="7385" y="10384"/>
                      <a:pt x="7433" y="11277"/>
                    </a:cubicBezTo>
                    <a:cubicBezTo>
                      <a:pt x="7217" y="11305"/>
                      <a:pt x="7002" y="11319"/>
                      <a:pt x="6787" y="11319"/>
                    </a:cubicBezTo>
                    <a:cubicBezTo>
                      <a:pt x="6266" y="11319"/>
                      <a:pt x="5748" y="11239"/>
                      <a:pt x="5242" y="11087"/>
                    </a:cubicBezTo>
                    <a:cubicBezTo>
                      <a:pt x="4921" y="10623"/>
                      <a:pt x="4575" y="10182"/>
                      <a:pt x="4325" y="9670"/>
                    </a:cubicBezTo>
                    <a:cubicBezTo>
                      <a:pt x="3944" y="8896"/>
                      <a:pt x="3790" y="8098"/>
                      <a:pt x="3528" y="7301"/>
                    </a:cubicBezTo>
                    <a:cubicBezTo>
                      <a:pt x="3481" y="7161"/>
                      <a:pt x="3354" y="7079"/>
                      <a:pt x="3221" y="7079"/>
                    </a:cubicBezTo>
                    <a:cubicBezTo>
                      <a:pt x="3184" y="7079"/>
                      <a:pt x="3147" y="7086"/>
                      <a:pt x="3111" y="7098"/>
                    </a:cubicBezTo>
                    <a:lnTo>
                      <a:pt x="3099" y="7098"/>
                    </a:lnTo>
                    <a:cubicBezTo>
                      <a:pt x="2992" y="7146"/>
                      <a:pt x="2908" y="7253"/>
                      <a:pt x="2908" y="7372"/>
                    </a:cubicBezTo>
                    <a:cubicBezTo>
                      <a:pt x="2873" y="8146"/>
                      <a:pt x="3075" y="9122"/>
                      <a:pt x="3432" y="10015"/>
                    </a:cubicBezTo>
                    <a:lnTo>
                      <a:pt x="3420" y="10003"/>
                    </a:lnTo>
                    <a:cubicBezTo>
                      <a:pt x="2182" y="8837"/>
                      <a:pt x="1420" y="7241"/>
                      <a:pt x="646" y="5753"/>
                    </a:cubicBezTo>
                    <a:cubicBezTo>
                      <a:pt x="594" y="5648"/>
                      <a:pt x="497" y="5603"/>
                      <a:pt x="397" y="5603"/>
                    </a:cubicBezTo>
                    <a:cubicBezTo>
                      <a:pt x="204" y="5603"/>
                      <a:pt x="0" y="5771"/>
                      <a:pt x="87" y="5991"/>
                    </a:cubicBezTo>
                    <a:cubicBezTo>
                      <a:pt x="813" y="7884"/>
                      <a:pt x="1670" y="9861"/>
                      <a:pt x="3313" y="11158"/>
                    </a:cubicBezTo>
                    <a:cubicBezTo>
                      <a:pt x="3718" y="11480"/>
                      <a:pt x="4171" y="11742"/>
                      <a:pt x="4635" y="11944"/>
                    </a:cubicBezTo>
                    <a:cubicBezTo>
                      <a:pt x="4718" y="12028"/>
                      <a:pt x="4802" y="12099"/>
                      <a:pt x="4885" y="12170"/>
                    </a:cubicBezTo>
                    <a:cubicBezTo>
                      <a:pt x="4968" y="12240"/>
                      <a:pt x="5076" y="12277"/>
                      <a:pt x="5186" y="12277"/>
                    </a:cubicBezTo>
                    <a:cubicBezTo>
                      <a:pt x="5265" y="12277"/>
                      <a:pt x="5346" y="12258"/>
                      <a:pt x="5421" y="12218"/>
                    </a:cubicBezTo>
                    <a:cubicBezTo>
                      <a:pt x="5769" y="12330"/>
                      <a:pt x="6131" y="12384"/>
                      <a:pt x="6493" y="12384"/>
                    </a:cubicBezTo>
                    <a:cubicBezTo>
                      <a:pt x="6825" y="12384"/>
                      <a:pt x="7157" y="12339"/>
                      <a:pt x="7480" y="12254"/>
                    </a:cubicBezTo>
                    <a:cubicBezTo>
                      <a:pt x="7552" y="13671"/>
                      <a:pt x="7635" y="15099"/>
                      <a:pt x="7683" y="16528"/>
                    </a:cubicBezTo>
                    <a:cubicBezTo>
                      <a:pt x="7492" y="16469"/>
                      <a:pt x="7302" y="16397"/>
                      <a:pt x="7123" y="16302"/>
                    </a:cubicBezTo>
                    <a:cubicBezTo>
                      <a:pt x="6647" y="16076"/>
                      <a:pt x="6206" y="15814"/>
                      <a:pt x="5778" y="15504"/>
                    </a:cubicBezTo>
                    <a:cubicBezTo>
                      <a:pt x="4837" y="14790"/>
                      <a:pt x="4028" y="13921"/>
                      <a:pt x="3397" y="12921"/>
                    </a:cubicBezTo>
                    <a:cubicBezTo>
                      <a:pt x="3355" y="12854"/>
                      <a:pt x="3288" y="12825"/>
                      <a:pt x="3223" y="12825"/>
                    </a:cubicBezTo>
                    <a:cubicBezTo>
                      <a:pt x="3101" y="12825"/>
                      <a:pt x="2981" y="12924"/>
                      <a:pt x="3028" y="13063"/>
                    </a:cubicBezTo>
                    <a:cubicBezTo>
                      <a:pt x="3039" y="13099"/>
                      <a:pt x="3051" y="13123"/>
                      <a:pt x="3051" y="13147"/>
                    </a:cubicBezTo>
                    <a:cubicBezTo>
                      <a:pt x="3063" y="13171"/>
                      <a:pt x="3051" y="13171"/>
                      <a:pt x="3063" y="13182"/>
                    </a:cubicBezTo>
                    <a:cubicBezTo>
                      <a:pt x="3349" y="14040"/>
                      <a:pt x="3801" y="14826"/>
                      <a:pt x="4397" y="15504"/>
                    </a:cubicBezTo>
                    <a:cubicBezTo>
                      <a:pt x="4313" y="15492"/>
                      <a:pt x="4230" y="15468"/>
                      <a:pt x="4171" y="15457"/>
                    </a:cubicBezTo>
                    <a:cubicBezTo>
                      <a:pt x="3182" y="15159"/>
                      <a:pt x="2373" y="14540"/>
                      <a:pt x="1694" y="13778"/>
                    </a:cubicBezTo>
                    <a:cubicBezTo>
                      <a:pt x="1633" y="13711"/>
                      <a:pt x="1565" y="13683"/>
                      <a:pt x="1499" y="13683"/>
                    </a:cubicBezTo>
                    <a:cubicBezTo>
                      <a:pt x="1305" y="13683"/>
                      <a:pt x="1132" y="13922"/>
                      <a:pt x="1230" y="14135"/>
                    </a:cubicBezTo>
                    <a:cubicBezTo>
                      <a:pt x="1885" y="15552"/>
                      <a:pt x="3361" y="16445"/>
                      <a:pt x="4897" y="16576"/>
                    </a:cubicBezTo>
                    <a:cubicBezTo>
                      <a:pt x="5052" y="16576"/>
                      <a:pt x="5206" y="16492"/>
                      <a:pt x="5290" y="16361"/>
                    </a:cubicBezTo>
                    <a:cubicBezTo>
                      <a:pt x="5945" y="16909"/>
                      <a:pt x="6861" y="17552"/>
                      <a:pt x="7742" y="17754"/>
                    </a:cubicBezTo>
                    <a:cubicBezTo>
                      <a:pt x="7754" y="18183"/>
                      <a:pt x="7778" y="18624"/>
                      <a:pt x="7790" y="19052"/>
                    </a:cubicBezTo>
                    <a:cubicBezTo>
                      <a:pt x="7861" y="20362"/>
                      <a:pt x="7921" y="21672"/>
                      <a:pt x="7992" y="22993"/>
                    </a:cubicBezTo>
                    <a:lnTo>
                      <a:pt x="8183" y="26303"/>
                    </a:lnTo>
                    <a:cubicBezTo>
                      <a:pt x="8242" y="27339"/>
                      <a:pt x="8207" y="28470"/>
                      <a:pt x="8504" y="29470"/>
                    </a:cubicBezTo>
                    <a:cubicBezTo>
                      <a:pt x="8597" y="29791"/>
                      <a:pt x="8922" y="29971"/>
                      <a:pt x="9231" y="29971"/>
                    </a:cubicBezTo>
                    <a:cubicBezTo>
                      <a:pt x="9519" y="29971"/>
                      <a:pt x="9792" y="29815"/>
                      <a:pt x="9850" y="29470"/>
                    </a:cubicBezTo>
                    <a:cubicBezTo>
                      <a:pt x="10028" y="28422"/>
                      <a:pt x="9874" y="27351"/>
                      <a:pt x="9802" y="26303"/>
                    </a:cubicBezTo>
                    <a:lnTo>
                      <a:pt x="9588" y="22993"/>
                    </a:lnTo>
                    <a:cubicBezTo>
                      <a:pt x="9481" y="21255"/>
                      <a:pt x="9350" y="19528"/>
                      <a:pt x="9219" y="17814"/>
                    </a:cubicBezTo>
                    <a:cubicBezTo>
                      <a:pt x="9207" y="17695"/>
                      <a:pt x="9195" y="17564"/>
                      <a:pt x="9183" y="17445"/>
                    </a:cubicBezTo>
                    <a:lnTo>
                      <a:pt x="9183" y="17445"/>
                    </a:lnTo>
                    <a:cubicBezTo>
                      <a:pt x="9579" y="17654"/>
                      <a:pt x="9997" y="17751"/>
                      <a:pt x="10419" y="17751"/>
                    </a:cubicBezTo>
                    <a:cubicBezTo>
                      <a:pt x="10883" y="17751"/>
                      <a:pt x="11353" y="17633"/>
                      <a:pt x="11802" y="17421"/>
                    </a:cubicBezTo>
                    <a:cubicBezTo>
                      <a:pt x="12624" y="17040"/>
                      <a:pt x="13600" y="16207"/>
                      <a:pt x="13493" y="15183"/>
                    </a:cubicBezTo>
                    <a:cubicBezTo>
                      <a:pt x="13493" y="15047"/>
                      <a:pt x="13381" y="14960"/>
                      <a:pt x="13264" y="14960"/>
                    </a:cubicBezTo>
                    <a:cubicBezTo>
                      <a:pt x="13206" y="14960"/>
                      <a:pt x="13147" y="14981"/>
                      <a:pt x="13100" y="15028"/>
                    </a:cubicBezTo>
                    <a:cubicBezTo>
                      <a:pt x="12564" y="15540"/>
                      <a:pt x="12207" y="16171"/>
                      <a:pt x="11529" y="16528"/>
                    </a:cubicBezTo>
                    <a:cubicBezTo>
                      <a:pt x="10993" y="16796"/>
                      <a:pt x="10407" y="16932"/>
                      <a:pt x="9817" y="16932"/>
                    </a:cubicBezTo>
                    <a:cubicBezTo>
                      <a:pt x="9593" y="16932"/>
                      <a:pt x="9370" y="16913"/>
                      <a:pt x="9147" y="16873"/>
                    </a:cubicBezTo>
                    <a:cubicBezTo>
                      <a:pt x="9135" y="16754"/>
                      <a:pt x="9135" y="16647"/>
                      <a:pt x="9124" y="16540"/>
                    </a:cubicBezTo>
                    <a:cubicBezTo>
                      <a:pt x="9112" y="16350"/>
                      <a:pt x="9088" y="16159"/>
                      <a:pt x="9076" y="15969"/>
                    </a:cubicBezTo>
                    <a:cubicBezTo>
                      <a:pt x="9112" y="15969"/>
                      <a:pt x="9135" y="15957"/>
                      <a:pt x="9171" y="15957"/>
                    </a:cubicBezTo>
                    <a:cubicBezTo>
                      <a:pt x="10493" y="15504"/>
                      <a:pt x="11517" y="14587"/>
                      <a:pt x="12207" y="13373"/>
                    </a:cubicBezTo>
                    <a:cubicBezTo>
                      <a:pt x="12553" y="12778"/>
                      <a:pt x="12826" y="12135"/>
                      <a:pt x="13041" y="11480"/>
                    </a:cubicBezTo>
                    <a:cubicBezTo>
                      <a:pt x="13731" y="11432"/>
                      <a:pt x="14458" y="11182"/>
                      <a:pt x="14969" y="10706"/>
                    </a:cubicBezTo>
                    <a:cubicBezTo>
                      <a:pt x="15374" y="10313"/>
                      <a:pt x="16041" y="9253"/>
                      <a:pt x="15731" y="8658"/>
                    </a:cubicBezTo>
                    <a:cubicBezTo>
                      <a:pt x="15679" y="8508"/>
                      <a:pt x="15541" y="8424"/>
                      <a:pt x="15396" y="8424"/>
                    </a:cubicBezTo>
                    <a:cubicBezTo>
                      <a:pt x="15345" y="8424"/>
                      <a:pt x="15293" y="8434"/>
                      <a:pt x="15243" y="8456"/>
                    </a:cubicBezTo>
                    <a:cubicBezTo>
                      <a:pt x="14910" y="8622"/>
                      <a:pt x="14946" y="9111"/>
                      <a:pt x="14815" y="9408"/>
                    </a:cubicBezTo>
                    <a:cubicBezTo>
                      <a:pt x="14517" y="10111"/>
                      <a:pt x="13910" y="10754"/>
                      <a:pt x="13172" y="10980"/>
                    </a:cubicBezTo>
                    <a:cubicBezTo>
                      <a:pt x="13374" y="10277"/>
                      <a:pt x="13434" y="9527"/>
                      <a:pt x="13362" y="8801"/>
                    </a:cubicBezTo>
                    <a:cubicBezTo>
                      <a:pt x="13343" y="8685"/>
                      <a:pt x="13247" y="8632"/>
                      <a:pt x="13148" y="8632"/>
                    </a:cubicBezTo>
                    <a:cubicBezTo>
                      <a:pt x="13064" y="8632"/>
                      <a:pt x="12977" y="8670"/>
                      <a:pt x="12934" y="8741"/>
                    </a:cubicBezTo>
                    <a:cubicBezTo>
                      <a:pt x="12231" y="9920"/>
                      <a:pt x="12136" y="11456"/>
                      <a:pt x="11505" y="12694"/>
                    </a:cubicBezTo>
                    <a:cubicBezTo>
                      <a:pt x="11469" y="12766"/>
                      <a:pt x="11421" y="12849"/>
                      <a:pt x="11386" y="12921"/>
                    </a:cubicBezTo>
                    <a:cubicBezTo>
                      <a:pt x="11540" y="11516"/>
                      <a:pt x="11386" y="10075"/>
                      <a:pt x="11088" y="8706"/>
                    </a:cubicBezTo>
                    <a:cubicBezTo>
                      <a:pt x="11051" y="8537"/>
                      <a:pt x="10902" y="8459"/>
                      <a:pt x="10752" y="8459"/>
                    </a:cubicBezTo>
                    <a:cubicBezTo>
                      <a:pt x="10562" y="8459"/>
                      <a:pt x="10371" y="8582"/>
                      <a:pt x="10397" y="8801"/>
                    </a:cubicBezTo>
                    <a:cubicBezTo>
                      <a:pt x="10624" y="10611"/>
                      <a:pt x="10386" y="12325"/>
                      <a:pt x="10100" y="14099"/>
                    </a:cubicBezTo>
                    <a:cubicBezTo>
                      <a:pt x="10076" y="14230"/>
                      <a:pt x="10100" y="14361"/>
                      <a:pt x="10171" y="14480"/>
                    </a:cubicBezTo>
                    <a:cubicBezTo>
                      <a:pt x="9826" y="14790"/>
                      <a:pt x="9433" y="15052"/>
                      <a:pt x="9016" y="15254"/>
                    </a:cubicBezTo>
                    <a:cubicBezTo>
                      <a:pt x="8838" y="12992"/>
                      <a:pt x="8695" y="10730"/>
                      <a:pt x="8516" y="8468"/>
                    </a:cubicBezTo>
                    <a:cubicBezTo>
                      <a:pt x="8588" y="8408"/>
                      <a:pt x="8635" y="8325"/>
                      <a:pt x="8659" y="8229"/>
                    </a:cubicBezTo>
                    <a:cubicBezTo>
                      <a:pt x="8731" y="8015"/>
                      <a:pt x="8635" y="7789"/>
                      <a:pt x="8445" y="7694"/>
                    </a:cubicBezTo>
                    <a:cubicBezTo>
                      <a:pt x="8397" y="7134"/>
                      <a:pt x="8338" y="6575"/>
                      <a:pt x="8290" y="6015"/>
                    </a:cubicBezTo>
                    <a:cubicBezTo>
                      <a:pt x="9350" y="5908"/>
                      <a:pt x="10171" y="5408"/>
                      <a:pt x="10850" y="4550"/>
                    </a:cubicBezTo>
                    <a:cubicBezTo>
                      <a:pt x="10886" y="4586"/>
                      <a:pt x="10933" y="4598"/>
                      <a:pt x="10981" y="4598"/>
                    </a:cubicBezTo>
                    <a:cubicBezTo>
                      <a:pt x="12183" y="4527"/>
                      <a:pt x="13207" y="3693"/>
                      <a:pt x="13541" y="2526"/>
                    </a:cubicBezTo>
                    <a:cubicBezTo>
                      <a:pt x="13619" y="2228"/>
                      <a:pt x="13388" y="2040"/>
                      <a:pt x="13156" y="2040"/>
                    </a:cubicBezTo>
                    <a:cubicBezTo>
                      <a:pt x="12999" y="2040"/>
                      <a:pt x="12841" y="2127"/>
                      <a:pt x="12779" y="2324"/>
                    </a:cubicBezTo>
                    <a:cubicBezTo>
                      <a:pt x="12517" y="3134"/>
                      <a:pt x="11921" y="3800"/>
                      <a:pt x="11136" y="4146"/>
                    </a:cubicBezTo>
                    <a:cubicBezTo>
                      <a:pt x="11707" y="3253"/>
                      <a:pt x="12148" y="1955"/>
                      <a:pt x="11743" y="990"/>
                    </a:cubicBezTo>
                    <a:cubicBezTo>
                      <a:pt x="11689" y="814"/>
                      <a:pt x="11542" y="731"/>
                      <a:pt x="11396" y="731"/>
                    </a:cubicBezTo>
                    <a:cubicBezTo>
                      <a:pt x="11215" y="731"/>
                      <a:pt x="11035" y="856"/>
                      <a:pt x="11029" y="1086"/>
                    </a:cubicBezTo>
                    <a:cubicBezTo>
                      <a:pt x="10921" y="2110"/>
                      <a:pt x="10957" y="2919"/>
                      <a:pt x="10350" y="3824"/>
                    </a:cubicBezTo>
                    <a:cubicBezTo>
                      <a:pt x="9814" y="4550"/>
                      <a:pt x="9076" y="5122"/>
                      <a:pt x="8231" y="5455"/>
                    </a:cubicBezTo>
                    <a:cubicBezTo>
                      <a:pt x="8207" y="5289"/>
                      <a:pt x="8195" y="5122"/>
                      <a:pt x="8171" y="4955"/>
                    </a:cubicBezTo>
                    <a:cubicBezTo>
                      <a:pt x="8254" y="4503"/>
                      <a:pt x="8183" y="3967"/>
                      <a:pt x="8159" y="3503"/>
                    </a:cubicBezTo>
                    <a:cubicBezTo>
                      <a:pt x="8159" y="3467"/>
                      <a:pt x="8159" y="3443"/>
                      <a:pt x="8159" y="3419"/>
                    </a:cubicBezTo>
                    <a:lnTo>
                      <a:pt x="8159" y="3181"/>
                    </a:lnTo>
                    <a:cubicBezTo>
                      <a:pt x="8171" y="2241"/>
                      <a:pt x="8231" y="1300"/>
                      <a:pt x="8314" y="348"/>
                    </a:cubicBezTo>
                    <a:cubicBezTo>
                      <a:pt x="8327" y="128"/>
                      <a:pt x="8128" y="1"/>
                      <a:pt x="7935" y="1"/>
                    </a:cubicBezTo>
                    <a:close/>
                  </a:path>
                </a:pathLst>
              </a:custGeom>
              <a:solidFill>
                <a:srgbClr val="8E4D13"/>
              </a:solidFill>
              <a:ln cap="flat" cmpd="sng" w="9525">
                <a:solidFill>
                  <a:schemeClr val="dk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1" name="Google Shape;1921;p11"/>
              <p:cNvSpPr/>
              <p:nvPr/>
            </p:nvSpPr>
            <p:spPr>
              <a:xfrm>
                <a:off x="7229814" y="4518094"/>
                <a:ext cx="708622" cy="708230"/>
              </a:xfrm>
              <a:custGeom>
                <a:rect b="b" l="l" r="r" t="t"/>
                <a:pathLst>
                  <a:path extrusionOk="0" h="21670" w="21682">
                    <a:moveTo>
                      <a:pt x="8897" y="0"/>
                    </a:moveTo>
                    <a:cubicBezTo>
                      <a:pt x="6890" y="0"/>
                      <a:pt x="5570" y="2174"/>
                      <a:pt x="5680" y="4190"/>
                    </a:cubicBezTo>
                    <a:cubicBezTo>
                      <a:pt x="5102" y="3928"/>
                      <a:pt x="4486" y="3745"/>
                      <a:pt x="3879" y="3745"/>
                    </a:cubicBezTo>
                    <a:cubicBezTo>
                      <a:pt x="3411" y="3745"/>
                      <a:pt x="2948" y="3854"/>
                      <a:pt x="2513" y="4118"/>
                    </a:cubicBezTo>
                    <a:cubicBezTo>
                      <a:pt x="1203" y="4916"/>
                      <a:pt x="500" y="6785"/>
                      <a:pt x="286" y="8238"/>
                    </a:cubicBezTo>
                    <a:cubicBezTo>
                      <a:pt x="0" y="10024"/>
                      <a:pt x="548" y="11750"/>
                      <a:pt x="2072" y="12786"/>
                    </a:cubicBezTo>
                    <a:cubicBezTo>
                      <a:pt x="2251" y="12905"/>
                      <a:pt x="2441" y="13012"/>
                      <a:pt x="2632" y="13120"/>
                    </a:cubicBezTo>
                    <a:cubicBezTo>
                      <a:pt x="1679" y="14465"/>
                      <a:pt x="1215" y="16263"/>
                      <a:pt x="2155" y="17763"/>
                    </a:cubicBezTo>
                    <a:cubicBezTo>
                      <a:pt x="2798" y="18775"/>
                      <a:pt x="3929" y="19311"/>
                      <a:pt x="5096" y="19466"/>
                    </a:cubicBezTo>
                    <a:cubicBezTo>
                      <a:pt x="5356" y="19512"/>
                      <a:pt x="5622" y="19536"/>
                      <a:pt x="5888" y="19536"/>
                    </a:cubicBezTo>
                    <a:cubicBezTo>
                      <a:pt x="6170" y="19536"/>
                      <a:pt x="6452" y="19509"/>
                      <a:pt x="6727" y="19454"/>
                    </a:cubicBezTo>
                    <a:cubicBezTo>
                      <a:pt x="6882" y="19430"/>
                      <a:pt x="7025" y="19382"/>
                      <a:pt x="7180" y="19347"/>
                    </a:cubicBezTo>
                    <a:cubicBezTo>
                      <a:pt x="7335" y="19763"/>
                      <a:pt x="7608" y="20132"/>
                      <a:pt x="7966" y="20406"/>
                    </a:cubicBezTo>
                    <a:cubicBezTo>
                      <a:pt x="8412" y="21099"/>
                      <a:pt x="9182" y="21514"/>
                      <a:pt x="10003" y="21514"/>
                    </a:cubicBezTo>
                    <a:cubicBezTo>
                      <a:pt x="10014" y="21514"/>
                      <a:pt x="10026" y="21514"/>
                      <a:pt x="10037" y="21513"/>
                    </a:cubicBezTo>
                    <a:cubicBezTo>
                      <a:pt x="10454" y="21513"/>
                      <a:pt x="10859" y="21383"/>
                      <a:pt x="11204" y="21156"/>
                    </a:cubicBezTo>
                    <a:cubicBezTo>
                      <a:pt x="11180" y="20728"/>
                      <a:pt x="11168" y="20287"/>
                      <a:pt x="11145" y="19859"/>
                    </a:cubicBezTo>
                    <a:cubicBezTo>
                      <a:pt x="10275" y="19644"/>
                      <a:pt x="9359" y="19013"/>
                      <a:pt x="8704" y="18465"/>
                    </a:cubicBezTo>
                    <a:cubicBezTo>
                      <a:pt x="8609" y="18596"/>
                      <a:pt x="8466" y="18680"/>
                      <a:pt x="8311" y="18680"/>
                    </a:cubicBezTo>
                    <a:cubicBezTo>
                      <a:pt x="6775" y="18549"/>
                      <a:pt x="5299" y="17656"/>
                      <a:pt x="4632" y="16239"/>
                    </a:cubicBezTo>
                    <a:cubicBezTo>
                      <a:pt x="4534" y="16026"/>
                      <a:pt x="4708" y="15787"/>
                      <a:pt x="4901" y="15787"/>
                    </a:cubicBezTo>
                    <a:cubicBezTo>
                      <a:pt x="4967" y="15787"/>
                      <a:pt x="5035" y="15815"/>
                      <a:pt x="5096" y="15882"/>
                    </a:cubicBezTo>
                    <a:cubicBezTo>
                      <a:pt x="5787" y="16632"/>
                      <a:pt x="6585" y="17263"/>
                      <a:pt x="7585" y="17561"/>
                    </a:cubicBezTo>
                    <a:cubicBezTo>
                      <a:pt x="7632" y="17573"/>
                      <a:pt x="7716" y="17596"/>
                      <a:pt x="7811" y="17608"/>
                    </a:cubicBezTo>
                    <a:cubicBezTo>
                      <a:pt x="7216" y="16930"/>
                      <a:pt x="6763" y="16144"/>
                      <a:pt x="6477" y="15287"/>
                    </a:cubicBezTo>
                    <a:lnTo>
                      <a:pt x="6465" y="15251"/>
                    </a:lnTo>
                    <a:cubicBezTo>
                      <a:pt x="6454" y="15227"/>
                      <a:pt x="6454" y="15203"/>
                      <a:pt x="6442" y="15167"/>
                    </a:cubicBezTo>
                    <a:cubicBezTo>
                      <a:pt x="6396" y="15022"/>
                      <a:pt x="6512" y="14926"/>
                      <a:pt x="6632" y="14926"/>
                    </a:cubicBezTo>
                    <a:cubicBezTo>
                      <a:pt x="6699" y="14926"/>
                      <a:pt x="6768" y="14956"/>
                      <a:pt x="6811" y="15025"/>
                    </a:cubicBezTo>
                    <a:cubicBezTo>
                      <a:pt x="7442" y="16013"/>
                      <a:pt x="8251" y="16894"/>
                      <a:pt x="9192" y="17608"/>
                    </a:cubicBezTo>
                    <a:cubicBezTo>
                      <a:pt x="9609" y="17906"/>
                      <a:pt x="10061" y="18180"/>
                      <a:pt x="10525" y="18406"/>
                    </a:cubicBezTo>
                    <a:cubicBezTo>
                      <a:pt x="10716" y="18489"/>
                      <a:pt x="10906" y="18561"/>
                      <a:pt x="11097" y="18632"/>
                    </a:cubicBezTo>
                    <a:cubicBezTo>
                      <a:pt x="11037" y="17203"/>
                      <a:pt x="10966" y="15775"/>
                      <a:pt x="10895" y="14346"/>
                    </a:cubicBezTo>
                    <a:cubicBezTo>
                      <a:pt x="10571" y="14437"/>
                      <a:pt x="10239" y="14482"/>
                      <a:pt x="9906" y="14482"/>
                    </a:cubicBezTo>
                    <a:cubicBezTo>
                      <a:pt x="9542" y="14482"/>
                      <a:pt x="9178" y="14428"/>
                      <a:pt x="8823" y="14322"/>
                    </a:cubicBezTo>
                    <a:cubicBezTo>
                      <a:pt x="8753" y="14362"/>
                      <a:pt x="8675" y="14381"/>
                      <a:pt x="8597" y="14381"/>
                    </a:cubicBezTo>
                    <a:cubicBezTo>
                      <a:pt x="8488" y="14381"/>
                      <a:pt x="8377" y="14344"/>
                      <a:pt x="8287" y="14274"/>
                    </a:cubicBezTo>
                    <a:cubicBezTo>
                      <a:pt x="8216" y="14203"/>
                      <a:pt x="8132" y="14120"/>
                      <a:pt x="8049" y="14048"/>
                    </a:cubicBezTo>
                    <a:cubicBezTo>
                      <a:pt x="7573" y="13846"/>
                      <a:pt x="7132" y="13584"/>
                      <a:pt x="6727" y="13262"/>
                    </a:cubicBezTo>
                    <a:cubicBezTo>
                      <a:pt x="5084" y="11965"/>
                      <a:pt x="4227" y="9988"/>
                      <a:pt x="3489" y="8095"/>
                    </a:cubicBezTo>
                    <a:cubicBezTo>
                      <a:pt x="3410" y="7875"/>
                      <a:pt x="3617" y="7707"/>
                      <a:pt x="3811" y="7707"/>
                    </a:cubicBezTo>
                    <a:cubicBezTo>
                      <a:pt x="3911" y="7707"/>
                      <a:pt x="4008" y="7752"/>
                      <a:pt x="4060" y="7857"/>
                    </a:cubicBezTo>
                    <a:cubicBezTo>
                      <a:pt x="4834" y="9345"/>
                      <a:pt x="5584" y="10941"/>
                      <a:pt x="6835" y="12108"/>
                    </a:cubicBezTo>
                    <a:lnTo>
                      <a:pt x="6846" y="12119"/>
                    </a:lnTo>
                    <a:cubicBezTo>
                      <a:pt x="6489" y="11226"/>
                      <a:pt x="6287" y="10250"/>
                      <a:pt x="6323" y="9476"/>
                    </a:cubicBezTo>
                    <a:cubicBezTo>
                      <a:pt x="6323" y="9357"/>
                      <a:pt x="6394" y="9250"/>
                      <a:pt x="6513" y="9202"/>
                    </a:cubicBezTo>
                    <a:cubicBezTo>
                      <a:pt x="6477" y="9174"/>
                      <a:pt x="6467" y="9132"/>
                      <a:pt x="6478" y="9132"/>
                    </a:cubicBezTo>
                    <a:cubicBezTo>
                      <a:pt x="6485" y="9132"/>
                      <a:pt x="6501" y="9150"/>
                      <a:pt x="6525" y="9202"/>
                    </a:cubicBezTo>
                    <a:cubicBezTo>
                      <a:pt x="6563" y="9186"/>
                      <a:pt x="6602" y="9179"/>
                      <a:pt x="6640" y="9179"/>
                    </a:cubicBezTo>
                    <a:cubicBezTo>
                      <a:pt x="6771" y="9179"/>
                      <a:pt x="6893" y="9267"/>
                      <a:pt x="6930" y="9405"/>
                    </a:cubicBezTo>
                    <a:cubicBezTo>
                      <a:pt x="7192" y="10203"/>
                      <a:pt x="7358" y="11000"/>
                      <a:pt x="7728" y="11762"/>
                    </a:cubicBezTo>
                    <a:cubicBezTo>
                      <a:pt x="7989" y="12286"/>
                      <a:pt x="8335" y="12727"/>
                      <a:pt x="8656" y="13191"/>
                    </a:cubicBezTo>
                    <a:cubicBezTo>
                      <a:pt x="9156" y="13344"/>
                      <a:pt x="9680" y="13418"/>
                      <a:pt x="10207" y="13418"/>
                    </a:cubicBezTo>
                    <a:cubicBezTo>
                      <a:pt x="10420" y="13418"/>
                      <a:pt x="10634" y="13406"/>
                      <a:pt x="10847" y="13382"/>
                    </a:cubicBezTo>
                    <a:cubicBezTo>
                      <a:pt x="10799" y="12477"/>
                      <a:pt x="10752" y="11584"/>
                      <a:pt x="10716" y="10679"/>
                    </a:cubicBezTo>
                    <a:cubicBezTo>
                      <a:pt x="8966" y="10393"/>
                      <a:pt x="7656" y="8905"/>
                      <a:pt x="7608" y="7119"/>
                    </a:cubicBezTo>
                    <a:cubicBezTo>
                      <a:pt x="7608" y="6898"/>
                      <a:pt x="7808" y="6767"/>
                      <a:pt x="7995" y="6767"/>
                    </a:cubicBezTo>
                    <a:cubicBezTo>
                      <a:pt x="8141" y="6767"/>
                      <a:pt x="8280" y="6846"/>
                      <a:pt x="8311" y="7024"/>
                    </a:cubicBezTo>
                    <a:cubicBezTo>
                      <a:pt x="8513" y="8155"/>
                      <a:pt x="9275" y="9083"/>
                      <a:pt x="10347" y="9500"/>
                    </a:cubicBezTo>
                    <a:cubicBezTo>
                      <a:pt x="10454" y="9536"/>
                      <a:pt x="10561" y="9560"/>
                      <a:pt x="10680" y="9572"/>
                    </a:cubicBezTo>
                    <a:cubicBezTo>
                      <a:pt x="10645" y="8619"/>
                      <a:pt x="10621" y="7667"/>
                      <a:pt x="10621" y="6714"/>
                    </a:cubicBezTo>
                    <a:cubicBezTo>
                      <a:pt x="10597" y="6488"/>
                      <a:pt x="10597" y="6262"/>
                      <a:pt x="10621" y="6035"/>
                    </a:cubicBezTo>
                    <a:lnTo>
                      <a:pt x="10621" y="5809"/>
                    </a:lnTo>
                    <a:cubicBezTo>
                      <a:pt x="9549" y="5297"/>
                      <a:pt x="8882" y="4214"/>
                      <a:pt x="8894" y="3035"/>
                    </a:cubicBezTo>
                    <a:cubicBezTo>
                      <a:pt x="8894" y="2828"/>
                      <a:pt x="9041" y="2727"/>
                      <a:pt x="9193" y="2727"/>
                    </a:cubicBezTo>
                    <a:cubicBezTo>
                      <a:pt x="9347" y="2727"/>
                      <a:pt x="9507" y="2831"/>
                      <a:pt x="9525" y="3035"/>
                    </a:cubicBezTo>
                    <a:cubicBezTo>
                      <a:pt x="9621" y="3797"/>
                      <a:pt x="10049" y="4488"/>
                      <a:pt x="10692" y="4904"/>
                    </a:cubicBezTo>
                    <a:cubicBezTo>
                      <a:pt x="10752" y="4047"/>
                      <a:pt x="10859" y="3202"/>
                      <a:pt x="11014" y="2356"/>
                    </a:cubicBezTo>
                    <a:cubicBezTo>
                      <a:pt x="11050" y="2183"/>
                      <a:pt x="11198" y="2105"/>
                      <a:pt x="11348" y="2105"/>
                    </a:cubicBezTo>
                    <a:cubicBezTo>
                      <a:pt x="11540" y="2105"/>
                      <a:pt x="11736" y="2232"/>
                      <a:pt x="11716" y="2452"/>
                    </a:cubicBezTo>
                    <a:cubicBezTo>
                      <a:pt x="11645" y="3392"/>
                      <a:pt x="11597" y="4333"/>
                      <a:pt x="11573" y="5273"/>
                    </a:cubicBezTo>
                    <a:lnTo>
                      <a:pt x="11573" y="5512"/>
                    </a:lnTo>
                    <a:cubicBezTo>
                      <a:pt x="11573" y="5535"/>
                      <a:pt x="11573" y="5571"/>
                      <a:pt x="11573" y="5595"/>
                    </a:cubicBezTo>
                    <a:cubicBezTo>
                      <a:pt x="11597" y="6071"/>
                      <a:pt x="11668" y="6595"/>
                      <a:pt x="11585" y="7059"/>
                    </a:cubicBezTo>
                    <a:cubicBezTo>
                      <a:pt x="11609" y="7226"/>
                      <a:pt x="11621" y="7393"/>
                      <a:pt x="11645" y="7559"/>
                    </a:cubicBezTo>
                    <a:cubicBezTo>
                      <a:pt x="12490" y="7214"/>
                      <a:pt x="13228" y="6643"/>
                      <a:pt x="13764" y="5916"/>
                    </a:cubicBezTo>
                    <a:cubicBezTo>
                      <a:pt x="14371" y="5023"/>
                      <a:pt x="14335" y="4202"/>
                      <a:pt x="14431" y="3178"/>
                    </a:cubicBezTo>
                    <a:cubicBezTo>
                      <a:pt x="14437" y="2948"/>
                      <a:pt x="14621" y="2823"/>
                      <a:pt x="14805" y="2823"/>
                    </a:cubicBezTo>
                    <a:cubicBezTo>
                      <a:pt x="14954" y="2823"/>
                      <a:pt x="15104" y="2906"/>
                      <a:pt x="15157" y="3083"/>
                    </a:cubicBezTo>
                    <a:cubicBezTo>
                      <a:pt x="15562" y="4047"/>
                      <a:pt x="15109" y="5345"/>
                      <a:pt x="14550" y="6238"/>
                    </a:cubicBezTo>
                    <a:cubicBezTo>
                      <a:pt x="15336" y="5893"/>
                      <a:pt x="15931" y="5226"/>
                      <a:pt x="16181" y="4404"/>
                    </a:cubicBezTo>
                    <a:cubicBezTo>
                      <a:pt x="16248" y="4214"/>
                      <a:pt x="16404" y="4130"/>
                      <a:pt x="16560" y="4130"/>
                    </a:cubicBezTo>
                    <a:cubicBezTo>
                      <a:pt x="16793" y="4130"/>
                      <a:pt x="17026" y="4319"/>
                      <a:pt x="16955" y="4619"/>
                    </a:cubicBezTo>
                    <a:cubicBezTo>
                      <a:pt x="16621" y="5785"/>
                      <a:pt x="15598" y="6619"/>
                      <a:pt x="14395" y="6690"/>
                    </a:cubicBezTo>
                    <a:cubicBezTo>
                      <a:pt x="14347" y="6690"/>
                      <a:pt x="14300" y="6678"/>
                      <a:pt x="14264" y="6643"/>
                    </a:cubicBezTo>
                    <a:cubicBezTo>
                      <a:pt x="13585" y="7500"/>
                      <a:pt x="12764" y="8000"/>
                      <a:pt x="11692" y="8107"/>
                    </a:cubicBezTo>
                    <a:cubicBezTo>
                      <a:pt x="11752" y="8667"/>
                      <a:pt x="11811" y="9226"/>
                      <a:pt x="11859" y="9786"/>
                    </a:cubicBezTo>
                    <a:cubicBezTo>
                      <a:pt x="12049" y="9881"/>
                      <a:pt x="12145" y="10107"/>
                      <a:pt x="12073" y="10322"/>
                    </a:cubicBezTo>
                    <a:cubicBezTo>
                      <a:pt x="12049" y="10417"/>
                      <a:pt x="12002" y="10500"/>
                      <a:pt x="11930" y="10560"/>
                    </a:cubicBezTo>
                    <a:cubicBezTo>
                      <a:pt x="12109" y="12822"/>
                      <a:pt x="12252" y="15084"/>
                      <a:pt x="12430" y="17346"/>
                    </a:cubicBezTo>
                    <a:cubicBezTo>
                      <a:pt x="12847" y="17144"/>
                      <a:pt x="13228" y="16882"/>
                      <a:pt x="13573" y="16572"/>
                    </a:cubicBezTo>
                    <a:cubicBezTo>
                      <a:pt x="13514" y="16453"/>
                      <a:pt x="13478" y="16322"/>
                      <a:pt x="13502" y="16191"/>
                    </a:cubicBezTo>
                    <a:cubicBezTo>
                      <a:pt x="13800" y="14417"/>
                      <a:pt x="14038" y="12691"/>
                      <a:pt x="13812" y="10893"/>
                    </a:cubicBezTo>
                    <a:cubicBezTo>
                      <a:pt x="13785" y="10674"/>
                      <a:pt x="13977" y="10551"/>
                      <a:pt x="14166" y="10551"/>
                    </a:cubicBezTo>
                    <a:cubicBezTo>
                      <a:pt x="14316" y="10551"/>
                      <a:pt x="14465" y="10629"/>
                      <a:pt x="14502" y="10798"/>
                    </a:cubicBezTo>
                    <a:cubicBezTo>
                      <a:pt x="14800" y="12167"/>
                      <a:pt x="14955" y="13608"/>
                      <a:pt x="14788" y="15013"/>
                    </a:cubicBezTo>
                    <a:cubicBezTo>
                      <a:pt x="14836" y="14941"/>
                      <a:pt x="14871" y="14870"/>
                      <a:pt x="14919" y="14775"/>
                    </a:cubicBezTo>
                    <a:cubicBezTo>
                      <a:pt x="15550" y="13548"/>
                      <a:pt x="15633" y="12012"/>
                      <a:pt x="16348" y="10834"/>
                    </a:cubicBezTo>
                    <a:cubicBezTo>
                      <a:pt x="16386" y="10768"/>
                      <a:pt x="16471" y="10733"/>
                      <a:pt x="16555" y="10733"/>
                    </a:cubicBezTo>
                    <a:cubicBezTo>
                      <a:pt x="16654" y="10733"/>
                      <a:pt x="16751" y="10783"/>
                      <a:pt x="16764" y="10893"/>
                    </a:cubicBezTo>
                    <a:cubicBezTo>
                      <a:pt x="16848" y="11619"/>
                      <a:pt x="16788" y="12369"/>
                      <a:pt x="16586" y="13072"/>
                    </a:cubicBezTo>
                    <a:cubicBezTo>
                      <a:pt x="17312" y="12834"/>
                      <a:pt x="17919" y="12203"/>
                      <a:pt x="18229" y="11500"/>
                    </a:cubicBezTo>
                    <a:cubicBezTo>
                      <a:pt x="18348" y="11203"/>
                      <a:pt x="18324" y="10715"/>
                      <a:pt x="18657" y="10548"/>
                    </a:cubicBezTo>
                    <a:cubicBezTo>
                      <a:pt x="18708" y="10522"/>
                      <a:pt x="18762" y="10510"/>
                      <a:pt x="18815" y="10510"/>
                    </a:cubicBezTo>
                    <a:cubicBezTo>
                      <a:pt x="18958" y="10510"/>
                      <a:pt x="19093" y="10599"/>
                      <a:pt x="19146" y="10738"/>
                    </a:cubicBezTo>
                    <a:cubicBezTo>
                      <a:pt x="19455" y="11334"/>
                      <a:pt x="18788" y="12405"/>
                      <a:pt x="18372" y="12798"/>
                    </a:cubicBezTo>
                    <a:cubicBezTo>
                      <a:pt x="17872" y="13274"/>
                      <a:pt x="17145" y="13512"/>
                      <a:pt x="16455" y="13572"/>
                    </a:cubicBezTo>
                    <a:cubicBezTo>
                      <a:pt x="16240" y="14227"/>
                      <a:pt x="15967" y="14870"/>
                      <a:pt x="15621" y="15465"/>
                    </a:cubicBezTo>
                    <a:cubicBezTo>
                      <a:pt x="14931" y="16680"/>
                      <a:pt x="13907" y="17596"/>
                      <a:pt x="12573" y="18037"/>
                    </a:cubicBezTo>
                    <a:cubicBezTo>
                      <a:pt x="12550" y="18049"/>
                      <a:pt x="12526" y="18061"/>
                      <a:pt x="12490" y="18061"/>
                    </a:cubicBezTo>
                    <a:cubicBezTo>
                      <a:pt x="12502" y="18251"/>
                      <a:pt x="12514" y="18442"/>
                      <a:pt x="12538" y="18632"/>
                    </a:cubicBezTo>
                    <a:cubicBezTo>
                      <a:pt x="12550" y="18739"/>
                      <a:pt x="12550" y="18846"/>
                      <a:pt x="12561" y="18954"/>
                    </a:cubicBezTo>
                    <a:cubicBezTo>
                      <a:pt x="12793" y="18998"/>
                      <a:pt x="13027" y="19020"/>
                      <a:pt x="13260" y="19020"/>
                    </a:cubicBezTo>
                    <a:cubicBezTo>
                      <a:pt x="13840" y="19020"/>
                      <a:pt x="14416" y="18884"/>
                      <a:pt x="14943" y="18620"/>
                    </a:cubicBezTo>
                    <a:cubicBezTo>
                      <a:pt x="15621" y="18263"/>
                      <a:pt x="15979" y="17620"/>
                      <a:pt x="16514" y="17108"/>
                    </a:cubicBezTo>
                    <a:cubicBezTo>
                      <a:pt x="16559" y="17067"/>
                      <a:pt x="16614" y="17048"/>
                      <a:pt x="16668" y="17048"/>
                    </a:cubicBezTo>
                    <a:cubicBezTo>
                      <a:pt x="16785" y="17048"/>
                      <a:pt x="16899" y="17136"/>
                      <a:pt x="16907" y="17275"/>
                    </a:cubicBezTo>
                    <a:cubicBezTo>
                      <a:pt x="17014" y="18299"/>
                      <a:pt x="16038" y="19120"/>
                      <a:pt x="15217" y="19513"/>
                    </a:cubicBezTo>
                    <a:cubicBezTo>
                      <a:pt x="14754" y="19722"/>
                      <a:pt x="14278" y="19840"/>
                      <a:pt x="13809" y="19840"/>
                    </a:cubicBezTo>
                    <a:cubicBezTo>
                      <a:pt x="13398" y="19840"/>
                      <a:pt x="12993" y="19749"/>
                      <a:pt x="12609" y="19549"/>
                    </a:cubicBezTo>
                    <a:lnTo>
                      <a:pt x="12609" y="19549"/>
                    </a:lnTo>
                    <a:cubicBezTo>
                      <a:pt x="12621" y="19680"/>
                      <a:pt x="12621" y="19799"/>
                      <a:pt x="12633" y="19918"/>
                    </a:cubicBezTo>
                    <a:cubicBezTo>
                      <a:pt x="12847" y="20216"/>
                      <a:pt x="13121" y="20490"/>
                      <a:pt x="13419" y="20692"/>
                    </a:cubicBezTo>
                    <a:cubicBezTo>
                      <a:pt x="13466" y="20751"/>
                      <a:pt x="13514" y="20799"/>
                      <a:pt x="13562" y="20847"/>
                    </a:cubicBezTo>
                    <a:cubicBezTo>
                      <a:pt x="14130" y="21411"/>
                      <a:pt x="14849" y="21669"/>
                      <a:pt x="15566" y="21669"/>
                    </a:cubicBezTo>
                    <a:cubicBezTo>
                      <a:pt x="16711" y="21669"/>
                      <a:pt x="17852" y="21010"/>
                      <a:pt x="18372" y="19882"/>
                    </a:cubicBezTo>
                    <a:cubicBezTo>
                      <a:pt x="18824" y="18894"/>
                      <a:pt x="18777" y="17751"/>
                      <a:pt x="18241" y="16799"/>
                    </a:cubicBezTo>
                    <a:cubicBezTo>
                      <a:pt x="19562" y="16334"/>
                      <a:pt x="20622" y="15334"/>
                      <a:pt x="21158" y="14048"/>
                    </a:cubicBezTo>
                    <a:cubicBezTo>
                      <a:pt x="21265" y="13643"/>
                      <a:pt x="21324" y="13215"/>
                      <a:pt x="21301" y="12798"/>
                    </a:cubicBezTo>
                    <a:cubicBezTo>
                      <a:pt x="21670" y="11822"/>
                      <a:pt x="21682" y="10738"/>
                      <a:pt x="21336" y="9750"/>
                    </a:cubicBezTo>
                    <a:cubicBezTo>
                      <a:pt x="21158" y="9274"/>
                      <a:pt x="20920" y="8821"/>
                      <a:pt x="20622" y="8417"/>
                    </a:cubicBezTo>
                    <a:cubicBezTo>
                      <a:pt x="20074" y="7357"/>
                      <a:pt x="19169" y="6524"/>
                      <a:pt x="18074" y="6071"/>
                    </a:cubicBezTo>
                    <a:cubicBezTo>
                      <a:pt x="18193" y="5595"/>
                      <a:pt x="18217" y="5107"/>
                      <a:pt x="18157" y="4619"/>
                    </a:cubicBezTo>
                    <a:cubicBezTo>
                      <a:pt x="18205" y="3737"/>
                      <a:pt x="17943" y="2856"/>
                      <a:pt x="17419" y="2142"/>
                    </a:cubicBezTo>
                    <a:cubicBezTo>
                      <a:pt x="17276" y="1952"/>
                      <a:pt x="17122" y="1773"/>
                      <a:pt x="16955" y="1606"/>
                    </a:cubicBezTo>
                    <a:cubicBezTo>
                      <a:pt x="16931" y="1547"/>
                      <a:pt x="16907" y="1499"/>
                      <a:pt x="16883" y="1440"/>
                    </a:cubicBezTo>
                    <a:cubicBezTo>
                      <a:pt x="16520" y="649"/>
                      <a:pt x="15730" y="268"/>
                      <a:pt x="14922" y="268"/>
                    </a:cubicBezTo>
                    <a:cubicBezTo>
                      <a:pt x="14537" y="268"/>
                      <a:pt x="14149" y="354"/>
                      <a:pt x="13800" y="523"/>
                    </a:cubicBezTo>
                    <a:cubicBezTo>
                      <a:pt x="13371" y="523"/>
                      <a:pt x="12942" y="630"/>
                      <a:pt x="12573" y="844"/>
                    </a:cubicBezTo>
                    <a:cubicBezTo>
                      <a:pt x="12252" y="1023"/>
                      <a:pt x="11966" y="1261"/>
                      <a:pt x="11740" y="1547"/>
                    </a:cubicBezTo>
                    <a:cubicBezTo>
                      <a:pt x="11335" y="975"/>
                      <a:pt x="10776" y="535"/>
                      <a:pt x="10133" y="261"/>
                    </a:cubicBezTo>
                    <a:cubicBezTo>
                      <a:pt x="9699" y="81"/>
                      <a:pt x="9285" y="0"/>
                      <a:pt x="8897" y="0"/>
                    </a:cubicBezTo>
                    <a:close/>
                  </a:path>
                </a:pathLst>
              </a:custGeom>
              <a:solidFill>
                <a:srgbClr val="EA5A3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2" name="Google Shape;1922;p11"/>
              <p:cNvSpPr/>
              <p:nvPr/>
            </p:nvSpPr>
            <p:spPr>
              <a:xfrm>
                <a:off x="7341784" y="4586891"/>
                <a:ext cx="523900" cy="979135"/>
              </a:xfrm>
              <a:custGeom>
                <a:rect b="b" l="l" r="r" t="t"/>
                <a:pathLst>
                  <a:path extrusionOk="0" h="29959" w="16030">
                    <a:moveTo>
                      <a:pt x="7941" y="0"/>
                    </a:moveTo>
                    <a:cubicBezTo>
                      <a:pt x="7790" y="0"/>
                      <a:pt x="7643" y="78"/>
                      <a:pt x="7611" y="251"/>
                    </a:cubicBezTo>
                    <a:cubicBezTo>
                      <a:pt x="7445" y="1097"/>
                      <a:pt x="7338" y="1942"/>
                      <a:pt x="7290" y="2799"/>
                    </a:cubicBezTo>
                    <a:cubicBezTo>
                      <a:pt x="6635" y="2383"/>
                      <a:pt x="6195" y="1692"/>
                      <a:pt x="6111" y="930"/>
                    </a:cubicBezTo>
                    <a:cubicBezTo>
                      <a:pt x="6087" y="726"/>
                      <a:pt x="5924" y="622"/>
                      <a:pt x="5769" y="622"/>
                    </a:cubicBezTo>
                    <a:cubicBezTo>
                      <a:pt x="5615" y="622"/>
                      <a:pt x="5468" y="723"/>
                      <a:pt x="5468" y="930"/>
                    </a:cubicBezTo>
                    <a:cubicBezTo>
                      <a:pt x="5456" y="2109"/>
                      <a:pt x="6135" y="3192"/>
                      <a:pt x="7207" y="3692"/>
                    </a:cubicBezTo>
                    <a:lnTo>
                      <a:pt x="7207" y="3918"/>
                    </a:lnTo>
                    <a:cubicBezTo>
                      <a:pt x="7183" y="4145"/>
                      <a:pt x="7183" y="4371"/>
                      <a:pt x="7207" y="4597"/>
                    </a:cubicBezTo>
                    <a:cubicBezTo>
                      <a:pt x="7219" y="5550"/>
                      <a:pt x="7230" y="6502"/>
                      <a:pt x="7266" y="7455"/>
                    </a:cubicBezTo>
                    <a:cubicBezTo>
                      <a:pt x="7147" y="7443"/>
                      <a:pt x="7040" y="7419"/>
                      <a:pt x="6933" y="7383"/>
                    </a:cubicBezTo>
                    <a:cubicBezTo>
                      <a:pt x="5861" y="6966"/>
                      <a:pt x="5099" y="6038"/>
                      <a:pt x="4897" y="4919"/>
                    </a:cubicBezTo>
                    <a:cubicBezTo>
                      <a:pt x="4866" y="4741"/>
                      <a:pt x="4725" y="4662"/>
                      <a:pt x="4577" y="4662"/>
                    </a:cubicBezTo>
                    <a:cubicBezTo>
                      <a:pt x="4388" y="4662"/>
                      <a:pt x="4188" y="4793"/>
                      <a:pt x="4194" y="5014"/>
                    </a:cubicBezTo>
                    <a:cubicBezTo>
                      <a:pt x="4242" y="6788"/>
                      <a:pt x="5552" y="8276"/>
                      <a:pt x="7302" y="8562"/>
                    </a:cubicBezTo>
                    <a:cubicBezTo>
                      <a:pt x="7338" y="9467"/>
                      <a:pt x="7385" y="10360"/>
                      <a:pt x="7433" y="11265"/>
                    </a:cubicBezTo>
                    <a:cubicBezTo>
                      <a:pt x="7220" y="11289"/>
                      <a:pt x="7007" y="11301"/>
                      <a:pt x="6795" y="11301"/>
                    </a:cubicBezTo>
                    <a:cubicBezTo>
                      <a:pt x="6271" y="11301"/>
                      <a:pt x="5751" y="11227"/>
                      <a:pt x="5242" y="11074"/>
                    </a:cubicBezTo>
                    <a:cubicBezTo>
                      <a:pt x="4921" y="10610"/>
                      <a:pt x="4575" y="10169"/>
                      <a:pt x="4325" y="9657"/>
                    </a:cubicBezTo>
                    <a:cubicBezTo>
                      <a:pt x="3944" y="8883"/>
                      <a:pt x="3790" y="8086"/>
                      <a:pt x="3528" y="7288"/>
                    </a:cubicBezTo>
                    <a:cubicBezTo>
                      <a:pt x="3482" y="7150"/>
                      <a:pt x="3357" y="7062"/>
                      <a:pt x="3226" y="7062"/>
                    </a:cubicBezTo>
                    <a:cubicBezTo>
                      <a:pt x="3188" y="7062"/>
                      <a:pt x="3149" y="7069"/>
                      <a:pt x="3111" y="7086"/>
                    </a:cubicBezTo>
                    <a:lnTo>
                      <a:pt x="3099" y="7086"/>
                    </a:lnTo>
                    <a:cubicBezTo>
                      <a:pt x="2980" y="7133"/>
                      <a:pt x="2908" y="7240"/>
                      <a:pt x="2908" y="7359"/>
                    </a:cubicBezTo>
                    <a:cubicBezTo>
                      <a:pt x="2873" y="8133"/>
                      <a:pt x="3075" y="9110"/>
                      <a:pt x="3432" y="10003"/>
                    </a:cubicBezTo>
                    <a:lnTo>
                      <a:pt x="3420" y="9991"/>
                    </a:lnTo>
                    <a:cubicBezTo>
                      <a:pt x="2182" y="8824"/>
                      <a:pt x="1420" y="7228"/>
                      <a:pt x="646" y="5740"/>
                    </a:cubicBezTo>
                    <a:cubicBezTo>
                      <a:pt x="594" y="5635"/>
                      <a:pt x="497" y="5590"/>
                      <a:pt x="397" y="5590"/>
                    </a:cubicBezTo>
                    <a:cubicBezTo>
                      <a:pt x="204" y="5590"/>
                      <a:pt x="0" y="5758"/>
                      <a:pt x="87" y="5978"/>
                    </a:cubicBezTo>
                    <a:cubicBezTo>
                      <a:pt x="813" y="7871"/>
                      <a:pt x="1670" y="9848"/>
                      <a:pt x="3313" y="11146"/>
                    </a:cubicBezTo>
                    <a:cubicBezTo>
                      <a:pt x="3718" y="11467"/>
                      <a:pt x="4171" y="11729"/>
                      <a:pt x="4635" y="11931"/>
                    </a:cubicBezTo>
                    <a:cubicBezTo>
                      <a:pt x="4718" y="12015"/>
                      <a:pt x="4802" y="12086"/>
                      <a:pt x="4885" y="12158"/>
                    </a:cubicBezTo>
                    <a:cubicBezTo>
                      <a:pt x="4968" y="12227"/>
                      <a:pt x="5076" y="12264"/>
                      <a:pt x="5186" y="12264"/>
                    </a:cubicBezTo>
                    <a:cubicBezTo>
                      <a:pt x="5265" y="12264"/>
                      <a:pt x="5346" y="12245"/>
                      <a:pt x="5421" y="12205"/>
                    </a:cubicBezTo>
                    <a:cubicBezTo>
                      <a:pt x="5775" y="12313"/>
                      <a:pt x="6143" y="12367"/>
                      <a:pt x="6511" y="12367"/>
                    </a:cubicBezTo>
                    <a:cubicBezTo>
                      <a:pt x="6836" y="12367"/>
                      <a:pt x="7162" y="12325"/>
                      <a:pt x="7480" y="12241"/>
                    </a:cubicBezTo>
                    <a:cubicBezTo>
                      <a:pt x="7552" y="13658"/>
                      <a:pt x="7635" y="15087"/>
                      <a:pt x="7683" y="16515"/>
                    </a:cubicBezTo>
                    <a:cubicBezTo>
                      <a:pt x="7492" y="16456"/>
                      <a:pt x="7302" y="16372"/>
                      <a:pt x="7123" y="16289"/>
                    </a:cubicBezTo>
                    <a:cubicBezTo>
                      <a:pt x="6647" y="16063"/>
                      <a:pt x="6207" y="15801"/>
                      <a:pt x="5778" y="15491"/>
                    </a:cubicBezTo>
                    <a:cubicBezTo>
                      <a:pt x="4837" y="14777"/>
                      <a:pt x="4028" y="13908"/>
                      <a:pt x="3397" y="12908"/>
                    </a:cubicBezTo>
                    <a:cubicBezTo>
                      <a:pt x="3355" y="12841"/>
                      <a:pt x="3288" y="12812"/>
                      <a:pt x="3223" y="12812"/>
                    </a:cubicBezTo>
                    <a:cubicBezTo>
                      <a:pt x="3101" y="12812"/>
                      <a:pt x="2981" y="12911"/>
                      <a:pt x="3028" y="13051"/>
                    </a:cubicBezTo>
                    <a:cubicBezTo>
                      <a:pt x="3039" y="13086"/>
                      <a:pt x="3051" y="13110"/>
                      <a:pt x="3051" y="13134"/>
                    </a:cubicBezTo>
                    <a:cubicBezTo>
                      <a:pt x="3063" y="13158"/>
                      <a:pt x="3051" y="13158"/>
                      <a:pt x="3063" y="13170"/>
                    </a:cubicBezTo>
                    <a:cubicBezTo>
                      <a:pt x="3349" y="14027"/>
                      <a:pt x="3801" y="14813"/>
                      <a:pt x="4397" y="15491"/>
                    </a:cubicBezTo>
                    <a:cubicBezTo>
                      <a:pt x="4313" y="15479"/>
                      <a:pt x="4230" y="15456"/>
                      <a:pt x="4171" y="15444"/>
                    </a:cubicBezTo>
                    <a:cubicBezTo>
                      <a:pt x="3182" y="15146"/>
                      <a:pt x="2373" y="14515"/>
                      <a:pt x="1694" y="13765"/>
                    </a:cubicBezTo>
                    <a:cubicBezTo>
                      <a:pt x="1633" y="13698"/>
                      <a:pt x="1565" y="13670"/>
                      <a:pt x="1499" y="13670"/>
                    </a:cubicBezTo>
                    <a:cubicBezTo>
                      <a:pt x="1305" y="13670"/>
                      <a:pt x="1132" y="13909"/>
                      <a:pt x="1230" y="14122"/>
                    </a:cubicBezTo>
                    <a:cubicBezTo>
                      <a:pt x="1885" y="15539"/>
                      <a:pt x="3361" y="16432"/>
                      <a:pt x="4897" y="16563"/>
                    </a:cubicBezTo>
                    <a:cubicBezTo>
                      <a:pt x="5052" y="16563"/>
                      <a:pt x="5206" y="16480"/>
                      <a:pt x="5290" y="16349"/>
                    </a:cubicBezTo>
                    <a:cubicBezTo>
                      <a:pt x="5956" y="16896"/>
                      <a:pt x="6861" y="17527"/>
                      <a:pt x="7742" y="17742"/>
                    </a:cubicBezTo>
                    <a:cubicBezTo>
                      <a:pt x="7754" y="18170"/>
                      <a:pt x="7778" y="18611"/>
                      <a:pt x="7790" y="19039"/>
                    </a:cubicBezTo>
                    <a:cubicBezTo>
                      <a:pt x="7861" y="20349"/>
                      <a:pt x="7921" y="21659"/>
                      <a:pt x="7992" y="22980"/>
                    </a:cubicBezTo>
                    <a:cubicBezTo>
                      <a:pt x="8064" y="24076"/>
                      <a:pt x="8123" y="25183"/>
                      <a:pt x="8183" y="26290"/>
                    </a:cubicBezTo>
                    <a:cubicBezTo>
                      <a:pt x="8242" y="27326"/>
                      <a:pt x="8207" y="28445"/>
                      <a:pt x="8504" y="29457"/>
                    </a:cubicBezTo>
                    <a:cubicBezTo>
                      <a:pt x="8597" y="29778"/>
                      <a:pt x="8922" y="29958"/>
                      <a:pt x="9231" y="29958"/>
                    </a:cubicBezTo>
                    <a:cubicBezTo>
                      <a:pt x="9519" y="29958"/>
                      <a:pt x="9792" y="29802"/>
                      <a:pt x="9850" y="29457"/>
                    </a:cubicBezTo>
                    <a:cubicBezTo>
                      <a:pt x="10028" y="28410"/>
                      <a:pt x="9874" y="27338"/>
                      <a:pt x="9802" y="26290"/>
                    </a:cubicBezTo>
                    <a:lnTo>
                      <a:pt x="9588" y="22980"/>
                    </a:lnTo>
                    <a:cubicBezTo>
                      <a:pt x="9481" y="21242"/>
                      <a:pt x="9350" y="19516"/>
                      <a:pt x="9219" y="17801"/>
                    </a:cubicBezTo>
                    <a:cubicBezTo>
                      <a:pt x="9207" y="17670"/>
                      <a:pt x="9195" y="17551"/>
                      <a:pt x="9183" y="17432"/>
                    </a:cubicBezTo>
                    <a:lnTo>
                      <a:pt x="9183" y="17432"/>
                    </a:lnTo>
                    <a:cubicBezTo>
                      <a:pt x="9576" y="17634"/>
                      <a:pt x="9988" y="17728"/>
                      <a:pt x="10403" y="17728"/>
                    </a:cubicBezTo>
                    <a:cubicBezTo>
                      <a:pt x="10868" y="17728"/>
                      <a:pt x="11338" y="17610"/>
                      <a:pt x="11791" y="17396"/>
                    </a:cubicBezTo>
                    <a:cubicBezTo>
                      <a:pt x="12612" y="17015"/>
                      <a:pt x="13588" y="16182"/>
                      <a:pt x="13481" y="15170"/>
                    </a:cubicBezTo>
                    <a:cubicBezTo>
                      <a:pt x="13481" y="15032"/>
                      <a:pt x="13365" y="14938"/>
                      <a:pt x="13245" y="14938"/>
                    </a:cubicBezTo>
                    <a:cubicBezTo>
                      <a:pt x="13190" y="14938"/>
                      <a:pt x="13134" y="14958"/>
                      <a:pt x="13088" y="15003"/>
                    </a:cubicBezTo>
                    <a:cubicBezTo>
                      <a:pt x="12553" y="15515"/>
                      <a:pt x="12195" y="16146"/>
                      <a:pt x="11517" y="16503"/>
                    </a:cubicBezTo>
                    <a:cubicBezTo>
                      <a:pt x="10981" y="16771"/>
                      <a:pt x="10395" y="16907"/>
                      <a:pt x="9805" y="16907"/>
                    </a:cubicBezTo>
                    <a:cubicBezTo>
                      <a:pt x="9582" y="16907"/>
                      <a:pt x="9358" y="16888"/>
                      <a:pt x="9135" y="16849"/>
                    </a:cubicBezTo>
                    <a:cubicBezTo>
                      <a:pt x="9135" y="16741"/>
                      <a:pt x="9124" y="16622"/>
                      <a:pt x="9112" y="16515"/>
                    </a:cubicBezTo>
                    <a:cubicBezTo>
                      <a:pt x="9100" y="16325"/>
                      <a:pt x="9088" y="16134"/>
                      <a:pt x="9064" y="15944"/>
                    </a:cubicBezTo>
                    <a:cubicBezTo>
                      <a:pt x="9100" y="15944"/>
                      <a:pt x="9124" y="15932"/>
                      <a:pt x="9159" y="15932"/>
                    </a:cubicBezTo>
                    <a:cubicBezTo>
                      <a:pt x="10481" y="15479"/>
                      <a:pt x="11505" y="14563"/>
                      <a:pt x="12195" y="13348"/>
                    </a:cubicBezTo>
                    <a:cubicBezTo>
                      <a:pt x="12541" y="12753"/>
                      <a:pt x="12814" y="12110"/>
                      <a:pt x="13029" y="11455"/>
                    </a:cubicBezTo>
                    <a:cubicBezTo>
                      <a:pt x="13719" y="11407"/>
                      <a:pt x="14458" y="11157"/>
                      <a:pt x="14958" y="10681"/>
                    </a:cubicBezTo>
                    <a:cubicBezTo>
                      <a:pt x="15362" y="10288"/>
                      <a:pt x="16029" y="9229"/>
                      <a:pt x="15720" y="8633"/>
                    </a:cubicBezTo>
                    <a:cubicBezTo>
                      <a:pt x="15667" y="8483"/>
                      <a:pt x="15529" y="8399"/>
                      <a:pt x="15384" y="8399"/>
                    </a:cubicBezTo>
                    <a:cubicBezTo>
                      <a:pt x="15333" y="8399"/>
                      <a:pt x="15281" y="8409"/>
                      <a:pt x="15231" y="8431"/>
                    </a:cubicBezTo>
                    <a:cubicBezTo>
                      <a:pt x="14910" y="8598"/>
                      <a:pt x="14934" y="9086"/>
                      <a:pt x="14803" y="9383"/>
                    </a:cubicBezTo>
                    <a:cubicBezTo>
                      <a:pt x="14505" y="10086"/>
                      <a:pt x="13898" y="10729"/>
                      <a:pt x="13160" y="10955"/>
                    </a:cubicBezTo>
                    <a:cubicBezTo>
                      <a:pt x="13362" y="10253"/>
                      <a:pt x="13422" y="9502"/>
                      <a:pt x="13350" y="8776"/>
                    </a:cubicBezTo>
                    <a:cubicBezTo>
                      <a:pt x="13331" y="8660"/>
                      <a:pt x="13235" y="8607"/>
                      <a:pt x="13136" y="8607"/>
                    </a:cubicBezTo>
                    <a:cubicBezTo>
                      <a:pt x="13052" y="8607"/>
                      <a:pt x="12965" y="8646"/>
                      <a:pt x="12922" y="8717"/>
                    </a:cubicBezTo>
                    <a:cubicBezTo>
                      <a:pt x="12219" y="9895"/>
                      <a:pt x="12124" y="11431"/>
                      <a:pt x="11493" y="12670"/>
                    </a:cubicBezTo>
                    <a:cubicBezTo>
                      <a:pt x="11457" y="12741"/>
                      <a:pt x="11410" y="12824"/>
                      <a:pt x="11374" y="12896"/>
                    </a:cubicBezTo>
                    <a:cubicBezTo>
                      <a:pt x="11529" y="11503"/>
                      <a:pt x="11386" y="10050"/>
                      <a:pt x="11076" y="8681"/>
                    </a:cubicBezTo>
                    <a:cubicBezTo>
                      <a:pt x="11039" y="8512"/>
                      <a:pt x="10890" y="8435"/>
                      <a:pt x="10741" y="8435"/>
                    </a:cubicBezTo>
                    <a:cubicBezTo>
                      <a:pt x="10553" y="8435"/>
                      <a:pt x="10364" y="8557"/>
                      <a:pt x="10398" y="8776"/>
                    </a:cubicBezTo>
                    <a:cubicBezTo>
                      <a:pt x="10612" y="10586"/>
                      <a:pt x="10386" y="12300"/>
                      <a:pt x="10088" y="14074"/>
                    </a:cubicBezTo>
                    <a:cubicBezTo>
                      <a:pt x="10064" y="14205"/>
                      <a:pt x="10088" y="14336"/>
                      <a:pt x="10159" y="14455"/>
                    </a:cubicBezTo>
                    <a:cubicBezTo>
                      <a:pt x="9814" y="14765"/>
                      <a:pt x="9421" y="15027"/>
                      <a:pt x="9004" y="15229"/>
                    </a:cubicBezTo>
                    <a:cubicBezTo>
                      <a:pt x="8826" y="12967"/>
                      <a:pt x="8683" y="10705"/>
                      <a:pt x="8504" y="8443"/>
                    </a:cubicBezTo>
                    <a:cubicBezTo>
                      <a:pt x="8576" y="8383"/>
                      <a:pt x="8623" y="8300"/>
                      <a:pt x="8647" y="8205"/>
                    </a:cubicBezTo>
                    <a:cubicBezTo>
                      <a:pt x="8719" y="7990"/>
                      <a:pt x="8623" y="7764"/>
                      <a:pt x="8433" y="7669"/>
                    </a:cubicBezTo>
                    <a:cubicBezTo>
                      <a:pt x="8385" y="7109"/>
                      <a:pt x="8326" y="6550"/>
                      <a:pt x="8278" y="6002"/>
                    </a:cubicBezTo>
                    <a:cubicBezTo>
                      <a:pt x="9338" y="5883"/>
                      <a:pt x="10159" y="5383"/>
                      <a:pt x="10838" y="4526"/>
                    </a:cubicBezTo>
                    <a:cubicBezTo>
                      <a:pt x="10874" y="4561"/>
                      <a:pt x="10921" y="4573"/>
                      <a:pt x="10969" y="4573"/>
                    </a:cubicBezTo>
                    <a:cubicBezTo>
                      <a:pt x="12172" y="4502"/>
                      <a:pt x="13207" y="3680"/>
                      <a:pt x="13553" y="2514"/>
                    </a:cubicBezTo>
                    <a:cubicBezTo>
                      <a:pt x="13631" y="2213"/>
                      <a:pt x="13396" y="2020"/>
                      <a:pt x="13159" y="2020"/>
                    </a:cubicBezTo>
                    <a:cubicBezTo>
                      <a:pt x="13002" y="2020"/>
                      <a:pt x="12845" y="2105"/>
                      <a:pt x="12779" y="2299"/>
                    </a:cubicBezTo>
                    <a:cubicBezTo>
                      <a:pt x="12517" y="3109"/>
                      <a:pt x="11922" y="3776"/>
                      <a:pt x="11148" y="4121"/>
                    </a:cubicBezTo>
                    <a:cubicBezTo>
                      <a:pt x="11707" y="3228"/>
                      <a:pt x="12148" y="1942"/>
                      <a:pt x="11743" y="978"/>
                    </a:cubicBezTo>
                    <a:cubicBezTo>
                      <a:pt x="11690" y="797"/>
                      <a:pt x="11544" y="714"/>
                      <a:pt x="11398" y="714"/>
                    </a:cubicBezTo>
                    <a:cubicBezTo>
                      <a:pt x="11217" y="714"/>
                      <a:pt x="11035" y="842"/>
                      <a:pt x="11029" y="1073"/>
                    </a:cubicBezTo>
                    <a:cubicBezTo>
                      <a:pt x="10933" y="2085"/>
                      <a:pt x="10969" y="2906"/>
                      <a:pt x="10350" y="3799"/>
                    </a:cubicBezTo>
                    <a:cubicBezTo>
                      <a:pt x="9814" y="4538"/>
                      <a:pt x="9076" y="5109"/>
                      <a:pt x="8231" y="5442"/>
                    </a:cubicBezTo>
                    <a:cubicBezTo>
                      <a:pt x="8219" y="5276"/>
                      <a:pt x="8195" y="5109"/>
                      <a:pt x="8183" y="4942"/>
                    </a:cubicBezTo>
                    <a:cubicBezTo>
                      <a:pt x="8254" y="4490"/>
                      <a:pt x="8195" y="3954"/>
                      <a:pt x="8159" y="3490"/>
                    </a:cubicBezTo>
                    <a:cubicBezTo>
                      <a:pt x="8171" y="3454"/>
                      <a:pt x="8171" y="3430"/>
                      <a:pt x="8159" y="3407"/>
                    </a:cubicBezTo>
                    <a:lnTo>
                      <a:pt x="8159" y="3168"/>
                    </a:lnTo>
                    <a:cubicBezTo>
                      <a:pt x="8183" y="2228"/>
                      <a:pt x="8231" y="1287"/>
                      <a:pt x="8314" y="347"/>
                    </a:cubicBezTo>
                    <a:cubicBezTo>
                      <a:pt x="8334" y="127"/>
                      <a:pt x="8134" y="0"/>
                      <a:pt x="7941" y="0"/>
                    </a:cubicBezTo>
                    <a:close/>
                  </a:path>
                </a:pathLst>
              </a:custGeom>
              <a:solidFill>
                <a:srgbClr val="8E4D13"/>
              </a:solidFill>
              <a:ln cap="flat" cmpd="sng" w="9525">
                <a:solidFill>
                  <a:schemeClr val="dk2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3" name="Google Shape;1923;p11"/>
              <p:cNvSpPr/>
              <p:nvPr/>
            </p:nvSpPr>
            <p:spPr>
              <a:xfrm>
                <a:off x="7696748" y="4246829"/>
                <a:ext cx="49089" cy="48664"/>
              </a:xfrm>
              <a:custGeom>
                <a:rect b="b" l="l" r="r" t="t"/>
                <a:pathLst>
                  <a:path extrusionOk="0" h="1489" w="1502">
                    <a:moveTo>
                      <a:pt x="680" y="0"/>
                    </a:moveTo>
                    <a:cubicBezTo>
                      <a:pt x="560" y="0"/>
                      <a:pt x="441" y="36"/>
                      <a:pt x="346" y="96"/>
                    </a:cubicBezTo>
                    <a:lnTo>
                      <a:pt x="203" y="203"/>
                    </a:lnTo>
                    <a:cubicBezTo>
                      <a:pt x="144" y="250"/>
                      <a:pt x="96" y="334"/>
                      <a:pt x="72" y="417"/>
                    </a:cubicBezTo>
                    <a:cubicBezTo>
                      <a:pt x="1" y="572"/>
                      <a:pt x="1" y="762"/>
                      <a:pt x="72" y="917"/>
                    </a:cubicBezTo>
                    <a:cubicBezTo>
                      <a:pt x="96" y="1000"/>
                      <a:pt x="144" y="1072"/>
                      <a:pt x="203" y="1131"/>
                    </a:cubicBezTo>
                    <a:lnTo>
                      <a:pt x="334" y="1286"/>
                    </a:lnTo>
                    <a:cubicBezTo>
                      <a:pt x="418" y="1370"/>
                      <a:pt x="525" y="1429"/>
                      <a:pt x="632" y="1465"/>
                    </a:cubicBezTo>
                    <a:lnTo>
                      <a:pt x="822" y="1489"/>
                    </a:lnTo>
                    <a:cubicBezTo>
                      <a:pt x="941" y="1489"/>
                      <a:pt x="1061" y="1453"/>
                      <a:pt x="1168" y="1393"/>
                    </a:cubicBezTo>
                    <a:lnTo>
                      <a:pt x="1299" y="1286"/>
                    </a:lnTo>
                    <a:cubicBezTo>
                      <a:pt x="1370" y="1227"/>
                      <a:pt x="1418" y="1143"/>
                      <a:pt x="1442" y="1060"/>
                    </a:cubicBezTo>
                    <a:cubicBezTo>
                      <a:pt x="1477" y="989"/>
                      <a:pt x="1501" y="893"/>
                      <a:pt x="1501" y="798"/>
                    </a:cubicBezTo>
                    <a:cubicBezTo>
                      <a:pt x="1501" y="715"/>
                      <a:pt x="1477" y="619"/>
                      <a:pt x="1442" y="536"/>
                    </a:cubicBezTo>
                    <a:cubicBezTo>
                      <a:pt x="1418" y="453"/>
                      <a:pt x="1370" y="381"/>
                      <a:pt x="1299" y="322"/>
                    </a:cubicBezTo>
                    <a:lnTo>
                      <a:pt x="1156" y="203"/>
                    </a:lnTo>
                    <a:cubicBezTo>
                      <a:pt x="1072" y="119"/>
                      <a:pt x="965" y="60"/>
                      <a:pt x="858" y="24"/>
                    </a:cubicBezTo>
                    <a:lnTo>
                      <a:pt x="68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24" name="Google Shape;1924;p11"/>
              <p:cNvSpPr/>
              <p:nvPr/>
            </p:nvSpPr>
            <p:spPr>
              <a:xfrm>
                <a:off x="8750498" y="4266177"/>
                <a:ext cx="55691" cy="58109"/>
              </a:xfrm>
              <a:custGeom>
                <a:rect b="b" l="l" r="r" t="t"/>
                <a:pathLst>
                  <a:path extrusionOk="0" h="1778" w="1704">
                    <a:moveTo>
                      <a:pt x="793" y="1"/>
                    </a:moveTo>
                    <a:cubicBezTo>
                      <a:pt x="704" y="1"/>
                      <a:pt x="616" y="25"/>
                      <a:pt x="537" y="75"/>
                    </a:cubicBezTo>
                    <a:cubicBezTo>
                      <a:pt x="465" y="87"/>
                      <a:pt x="406" y="123"/>
                      <a:pt x="358" y="170"/>
                    </a:cubicBezTo>
                    <a:cubicBezTo>
                      <a:pt x="263" y="230"/>
                      <a:pt x="191" y="313"/>
                      <a:pt x="144" y="408"/>
                    </a:cubicBezTo>
                    <a:cubicBezTo>
                      <a:pt x="120" y="468"/>
                      <a:pt x="96" y="527"/>
                      <a:pt x="61" y="599"/>
                    </a:cubicBezTo>
                    <a:cubicBezTo>
                      <a:pt x="61" y="611"/>
                      <a:pt x="49" y="623"/>
                      <a:pt x="49" y="635"/>
                    </a:cubicBezTo>
                    <a:cubicBezTo>
                      <a:pt x="37" y="682"/>
                      <a:pt x="25" y="730"/>
                      <a:pt x="25" y="789"/>
                    </a:cubicBezTo>
                    <a:cubicBezTo>
                      <a:pt x="1" y="897"/>
                      <a:pt x="1" y="1016"/>
                      <a:pt x="37" y="1123"/>
                    </a:cubicBezTo>
                    <a:lnTo>
                      <a:pt x="37" y="1147"/>
                    </a:lnTo>
                    <a:cubicBezTo>
                      <a:pt x="37" y="1159"/>
                      <a:pt x="49" y="1170"/>
                      <a:pt x="49" y="1182"/>
                    </a:cubicBezTo>
                    <a:lnTo>
                      <a:pt x="61" y="1170"/>
                    </a:lnTo>
                    <a:cubicBezTo>
                      <a:pt x="132" y="1373"/>
                      <a:pt x="263" y="1551"/>
                      <a:pt x="442" y="1659"/>
                    </a:cubicBezTo>
                    <a:lnTo>
                      <a:pt x="644" y="1742"/>
                    </a:lnTo>
                    <a:lnTo>
                      <a:pt x="858" y="1778"/>
                    </a:lnTo>
                    <a:cubicBezTo>
                      <a:pt x="965" y="1778"/>
                      <a:pt x="1073" y="1754"/>
                      <a:pt x="1168" y="1706"/>
                    </a:cubicBezTo>
                    <a:cubicBezTo>
                      <a:pt x="1239" y="1682"/>
                      <a:pt x="1299" y="1647"/>
                      <a:pt x="1358" y="1599"/>
                    </a:cubicBezTo>
                    <a:cubicBezTo>
                      <a:pt x="1442" y="1540"/>
                      <a:pt x="1513" y="1456"/>
                      <a:pt x="1561" y="1373"/>
                    </a:cubicBezTo>
                    <a:cubicBezTo>
                      <a:pt x="1596" y="1301"/>
                      <a:pt x="1620" y="1242"/>
                      <a:pt x="1644" y="1170"/>
                    </a:cubicBezTo>
                    <a:cubicBezTo>
                      <a:pt x="1656" y="1159"/>
                      <a:pt x="1656" y="1147"/>
                      <a:pt x="1656" y="1135"/>
                    </a:cubicBezTo>
                    <a:lnTo>
                      <a:pt x="1656" y="1111"/>
                    </a:lnTo>
                    <a:cubicBezTo>
                      <a:pt x="1692" y="1004"/>
                      <a:pt x="1704" y="897"/>
                      <a:pt x="1680" y="778"/>
                    </a:cubicBezTo>
                    <a:cubicBezTo>
                      <a:pt x="1668" y="730"/>
                      <a:pt x="1668" y="682"/>
                      <a:pt x="1644" y="635"/>
                    </a:cubicBezTo>
                    <a:lnTo>
                      <a:pt x="1632" y="599"/>
                    </a:lnTo>
                    <a:cubicBezTo>
                      <a:pt x="1608" y="492"/>
                      <a:pt x="1561" y="397"/>
                      <a:pt x="1489" y="325"/>
                    </a:cubicBezTo>
                    <a:cubicBezTo>
                      <a:pt x="1430" y="230"/>
                      <a:pt x="1346" y="158"/>
                      <a:pt x="1263" y="111"/>
                    </a:cubicBezTo>
                    <a:lnTo>
                      <a:pt x="1061" y="27"/>
                    </a:lnTo>
                    <a:lnTo>
                      <a:pt x="846" y="4"/>
                    </a:lnTo>
                    <a:cubicBezTo>
                      <a:pt x="828" y="2"/>
                      <a:pt x="811" y="1"/>
                      <a:pt x="793" y="1"/>
                    </a:cubicBez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925" name="Google Shape;1925;p11"/>
              <p:cNvGrpSpPr/>
              <p:nvPr/>
            </p:nvGrpSpPr>
            <p:grpSpPr>
              <a:xfrm>
                <a:off x="165665" y="4300475"/>
                <a:ext cx="800203" cy="636722"/>
                <a:chOff x="1816659" y="65078"/>
                <a:chExt cx="800203" cy="636722"/>
              </a:xfrm>
            </p:grpSpPr>
            <p:sp>
              <p:nvSpPr>
                <p:cNvPr id="1926" name="Google Shape;1926;p11"/>
                <p:cNvSpPr/>
                <p:nvPr/>
              </p:nvSpPr>
              <p:spPr>
                <a:xfrm>
                  <a:off x="1816659" y="65078"/>
                  <a:ext cx="800203" cy="636722"/>
                </a:xfrm>
                <a:custGeom>
                  <a:rect b="b" l="l" r="r" t="t"/>
                  <a:pathLst>
                    <a:path extrusionOk="0" h="46527" w="58473">
                      <a:moveTo>
                        <a:pt x="30361" y="1"/>
                      </a:moveTo>
                      <a:cubicBezTo>
                        <a:pt x="30184" y="1"/>
                        <a:pt x="30009" y="3"/>
                        <a:pt x="29838" y="9"/>
                      </a:cubicBezTo>
                      <a:cubicBezTo>
                        <a:pt x="24230" y="212"/>
                        <a:pt x="18765" y="1378"/>
                        <a:pt x="14407" y="4057"/>
                      </a:cubicBezTo>
                      <a:cubicBezTo>
                        <a:pt x="13559" y="2793"/>
                        <a:pt x="12043" y="975"/>
                        <a:pt x="10244" y="975"/>
                      </a:cubicBezTo>
                      <a:cubicBezTo>
                        <a:pt x="9569" y="975"/>
                        <a:pt x="8855" y="1230"/>
                        <a:pt x="8121" y="1867"/>
                      </a:cubicBezTo>
                      <a:cubicBezTo>
                        <a:pt x="4644" y="4879"/>
                        <a:pt x="1" y="8903"/>
                        <a:pt x="6442" y="13832"/>
                      </a:cubicBezTo>
                      <a:cubicBezTo>
                        <a:pt x="5537" y="16547"/>
                        <a:pt x="4835" y="22000"/>
                        <a:pt x="4287" y="28775"/>
                      </a:cubicBezTo>
                      <a:cubicBezTo>
                        <a:pt x="3942" y="33013"/>
                        <a:pt x="5740" y="37169"/>
                        <a:pt x="9085" y="39788"/>
                      </a:cubicBezTo>
                      <a:cubicBezTo>
                        <a:pt x="14479" y="44003"/>
                        <a:pt x="21325" y="46527"/>
                        <a:pt x="28790" y="46527"/>
                      </a:cubicBezTo>
                      <a:cubicBezTo>
                        <a:pt x="36398" y="46527"/>
                        <a:pt x="43375" y="43896"/>
                        <a:pt x="48817" y="39538"/>
                      </a:cubicBezTo>
                      <a:cubicBezTo>
                        <a:pt x="51817" y="37109"/>
                        <a:pt x="53531" y="33418"/>
                        <a:pt x="53412" y="29549"/>
                      </a:cubicBezTo>
                      <a:cubicBezTo>
                        <a:pt x="53186" y="22441"/>
                        <a:pt x="52757" y="16845"/>
                        <a:pt x="51948" y="14535"/>
                      </a:cubicBezTo>
                      <a:cubicBezTo>
                        <a:pt x="51876" y="14344"/>
                        <a:pt x="51793" y="14166"/>
                        <a:pt x="51734" y="13987"/>
                      </a:cubicBezTo>
                      <a:cubicBezTo>
                        <a:pt x="58472" y="8986"/>
                        <a:pt x="53758" y="4903"/>
                        <a:pt x="50221" y="1867"/>
                      </a:cubicBezTo>
                      <a:cubicBezTo>
                        <a:pt x="49490" y="1234"/>
                        <a:pt x="48777" y="980"/>
                        <a:pt x="48104" y="980"/>
                      </a:cubicBezTo>
                      <a:cubicBezTo>
                        <a:pt x="46178" y="980"/>
                        <a:pt x="44574" y="3058"/>
                        <a:pt x="43780" y="4319"/>
                      </a:cubicBezTo>
                      <a:cubicBezTo>
                        <a:pt x="39384" y="1381"/>
                        <a:pt x="34248" y="1"/>
                        <a:pt x="303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898124" y="129430"/>
                  <a:ext cx="95480" cy="107230"/>
                </a:xfrm>
                <a:custGeom>
                  <a:rect b="b" l="l" r="r" t="t"/>
                  <a:pathLst>
                    <a:path extrusionOk="0" h="3347" w="2941">
                      <a:moveTo>
                        <a:pt x="2135" y="1"/>
                      </a:moveTo>
                      <a:cubicBezTo>
                        <a:pt x="1622" y="1"/>
                        <a:pt x="495" y="1269"/>
                        <a:pt x="191" y="2013"/>
                      </a:cubicBezTo>
                      <a:cubicBezTo>
                        <a:pt x="0" y="2489"/>
                        <a:pt x="452" y="3013"/>
                        <a:pt x="833" y="3346"/>
                      </a:cubicBezTo>
                      <a:cubicBezTo>
                        <a:pt x="1322" y="2322"/>
                        <a:pt x="2048" y="1418"/>
                        <a:pt x="2941" y="715"/>
                      </a:cubicBezTo>
                      <a:cubicBezTo>
                        <a:pt x="2715" y="406"/>
                        <a:pt x="2441" y="84"/>
                        <a:pt x="2215" y="13"/>
                      </a:cubicBezTo>
                      <a:cubicBezTo>
                        <a:pt x="2190" y="5"/>
                        <a:pt x="2164" y="1"/>
                        <a:pt x="2135" y="1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2430355" y="129494"/>
                  <a:ext cx="99375" cy="109825"/>
                </a:xfrm>
                <a:custGeom>
                  <a:rect b="b" l="l" r="r" t="t"/>
                  <a:pathLst>
                    <a:path extrusionOk="0" h="3428" w="3061">
                      <a:moveTo>
                        <a:pt x="897" y="0"/>
                      </a:moveTo>
                      <a:cubicBezTo>
                        <a:pt x="870" y="0"/>
                        <a:pt x="845" y="4"/>
                        <a:pt x="822" y="11"/>
                      </a:cubicBezTo>
                      <a:cubicBezTo>
                        <a:pt x="572" y="82"/>
                        <a:pt x="251" y="499"/>
                        <a:pt x="1" y="856"/>
                      </a:cubicBezTo>
                      <a:cubicBezTo>
                        <a:pt x="870" y="1558"/>
                        <a:pt x="1596" y="2440"/>
                        <a:pt x="2120" y="3428"/>
                      </a:cubicBezTo>
                      <a:cubicBezTo>
                        <a:pt x="2513" y="3106"/>
                        <a:pt x="3061" y="2523"/>
                        <a:pt x="2847" y="2011"/>
                      </a:cubicBezTo>
                      <a:cubicBezTo>
                        <a:pt x="2541" y="1264"/>
                        <a:pt x="1407" y="0"/>
                        <a:pt x="897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29" name="Google Shape;1929;p11"/>
                <p:cNvSpPr/>
                <p:nvPr/>
              </p:nvSpPr>
              <p:spPr>
                <a:xfrm>
                  <a:off x="1987403" y="287343"/>
                  <a:ext cx="58015" cy="49338"/>
                </a:xfrm>
                <a:custGeom>
                  <a:rect b="b" l="l" r="r" t="t"/>
                  <a:pathLst>
                    <a:path extrusionOk="0" h="1540" w="1787">
                      <a:moveTo>
                        <a:pt x="1024" y="1"/>
                      </a:moveTo>
                      <a:cubicBezTo>
                        <a:pt x="334" y="1"/>
                        <a:pt x="0" y="822"/>
                        <a:pt x="477" y="1311"/>
                      </a:cubicBezTo>
                      <a:cubicBezTo>
                        <a:pt x="635" y="1469"/>
                        <a:pt x="828" y="1540"/>
                        <a:pt x="1018" y="1540"/>
                      </a:cubicBezTo>
                      <a:cubicBezTo>
                        <a:pt x="1411" y="1540"/>
                        <a:pt x="1786" y="1233"/>
                        <a:pt x="1786" y="775"/>
                      </a:cubicBezTo>
                      <a:cubicBezTo>
                        <a:pt x="1786" y="346"/>
                        <a:pt x="1441" y="1"/>
                        <a:pt x="1024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0" name="Google Shape;1930;p11"/>
                <p:cNvSpPr/>
                <p:nvPr/>
              </p:nvSpPr>
              <p:spPr>
                <a:xfrm>
                  <a:off x="2360393" y="287343"/>
                  <a:ext cx="58405" cy="49338"/>
                </a:xfrm>
                <a:custGeom>
                  <a:rect b="b" l="l" r="r" t="t"/>
                  <a:pathLst>
                    <a:path extrusionOk="0" h="1540" w="1799">
                      <a:moveTo>
                        <a:pt x="1025" y="1"/>
                      </a:moveTo>
                      <a:cubicBezTo>
                        <a:pt x="346" y="1"/>
                        <a:pt x="1" y="822"/>
                        <a:pt x="489" y="1311"/>
                      </a:cubicBezTo>
                      <a:cubicBezTo>
                        <a:pt x="644" y="1469"/>
                        <a:pt x="836" y="1540"/>
                        <a:pt x="1025" y="1540"/>
                      </a:cubicBezTo>
                      <a:cubicBezTo>
                        <a:pt x="1418" y="1540"/>
                        <a:pt x="1799" y="1233"/>
                        <a:pt x="1799" y="775"/>
                      </a:cubicBezTo>
                      <a:cubicBezTo>
                        <a:pt x="1799" y="346"/>
                        <a:pt x="1453" y="1"/>
                        <a:pt x="1025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1" name="Google Shape;1931;p11"/>
                <p:cNvSpPr/>
                <p:nvPr/>
              </p:nvSpPr>
              <p:spPr>
                <a:xfrm>
                  <a:off x="2152065" y="456725"/>
                  <a:ext cx="125282" cy="144585"/>
                </a:xfrm>
                <a:custGeom>
                  <a:rect b="b" l="l" r="r" t="t"/>
                  <a:pathLst>
                    <a:path extrusionOk="0" h="4513" w="3859">
                      <a:moveTo>
                        <a:pt x="1774" y="0"/>
                      </a:moveTo>
                      <a:cubicBezTo>
                        <a:pt x="1774" y="0"/>
                        <a:pt x="1084" y="881"/>
                        <a:pt x="941" y="881"/>
                      </a:cubicBezTo>
                      <a:cubicBezTo>
                        <a:pt x="810" y="881"/>
                        <a:pt x="0" y="1072"/>
                        <a:pt x="0" y="1072"/>
                      </a:cubicBezTo>
                      <a:lnTo>
                        <a:pt x="298" y="4513"/>
                      </a:lnTo>
                      <a:lnTo>
                        <a:pt x="1894" y="4513"/>
                      </a:lnTo>
                      <a:lnTo>
                        <a:pt x="1834" y="2370"/>
                      </a:lnTo>
                      <a:lnTo>
                        <a:pt x="2048" y="4394"/>
                      </a:lnTo>
                      <a:lnTo>
                        <a:pt x="3465" y="4513"/>
                      </a:lnTo>
                      <a:lnTo>
                        <a:pt x="3858" y="1274"/>
                      </a:lnTo>
                      <a:lnTo>
                        <a:pt x="2060" y="0"/>
                      </a:lnTo>
                      <a:close/>
                    </a:path>
                  </a:pathLst>
                </a:custGeom>
                <a:solidFill>
                  <a:srgbClr val="FFE4A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2" name="Google Shape;1932;p11"/>
                <p:cNvSpPr/>
                <p:nvPr/>
              </p:nvSpPr>
              <p:spPr>
                <a:xfrm>
                  <a:off x="1999772" y="383871"/>
                  <a:ext cx="428700" cy="140260"/>
                </a:xfrm>
                <a:custGeom>
                  <a:rect b="b" l="l" r="r" t="t"/>
                  <a:pathLst>
                    <a:path extrusionOk="0" h="4378" w="13205">
                      <a:moveTo>
                        <a:pt x="3310" y="0"/>
                      </a:moveTo>
                      <a:cubicBezTo>
                        <a:pt x="3310" y="0"/>
                        <a:pt x="0" y="988"/>
                        <a:pt x="1715" y="3096"/>
                      </a:cubicBezTo>
                      <a:cubicBezTo>
                        <a:pt x="2490" y="4044"/>
                        <a:pt x="3237" y="4377"/>
                        <a:pt x="3905" y="4377"/>
                      </a:cubicBezTo>
                      <a:cubicBezTo>
                        <a:pt x="5493" y="4377"/>
                        <a:pt x="6632" y="2489"/>
                        <a:pt x="6632" y="2489"/>
                      </a:cubicBezTo>
                      <a:cubicBezTo>
                        <a:pt x="6632" y="2489"/>
                        <a:pt x="7889" y="4314"/>
                        <a:pt x="9465" y="4314"/>
                      </a:cubicBezTo>
                      <a:cubicBezTo>
                        <a:pt x="10123" y="4314"/>
                        <a:pt x="10837" y="3997"/>
                        <a:pt x="11538" y="3096"/>
                      </a:cubicBezTo>
                      <a:cubicBezTo>
                        <a:pt x="13204" y="953"/>
                        <a:pt x="9942" y="0"/>
                        <a:pt x="9942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3" name="Google Shape;1933;p11"/>
                <p:cNvSpPr/>
                <p:nvPr/>
              </p:nvSpPr>
              <p:spPr>
                <a:xfrm>
                  <a:off x="2101030" y="353628"/>
                  <a:ext cx="214756" cy="103193"/>
                </a:xfrm>
                <a:custGeom>
                  <a:rect b="b" l="l" r="r" t="t"/>
                  <a:pathLst>
                    <a:path extrusionOk="0" h="3221" w="6615">
                      <a:moveTo>
                        <a:pt x="3192" y="0"/>
                      </a:moveTo>
                      <a:cubicBezTo>
                        <a:pt x="2160" y="0"/>
                        <a:pt x="1134" y="240"/>
                        <a:pt x="501" y="944"/>
                      </a:cubicBezTo>
                      <a:cubicBezTo>
                        <a:pt x="1" y="1492"/>
                        <a:pt x="1727" y="3147"/>
                        <a:pt x="3561" y="3218"/>
                      </a:cubicBezTo>
                      <a:cubicBezTo>
                        <a:pt x="3595" y="3220"/>
                        <a:pt x="3629" y="3220"/>
                        <a:pt x="3663" y="3220"/>
                      </a:cubicBezTo>
                      <a:cubicBezTo>
                        <a:pt x="5448" y="3220"/>
                        <a:pt x="6538" y="1400"/>
                        <a:pt x="6585" y="944"/>
                      </a:cubicBezTo>
                      <a:cubicBezTo>
                        <a:pt x="6615" y="655"/>
                        <a:pt x="4897" y="0"/>
                        <a:pt x="3192" y="0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934" name="Google Shape;1934;p11"/>
              <p:cNvGrpSpPr/>
              <p:nvPr/>
            </p:nvGrpSpPr>
            <p:grpSpPr>
              <a:xfrm>
                <a:off x="2943700" y="4691950"/>
                <a:ext cx="800203" cy="636722"/>
                <a:chOff x="1816659" y="65078"/>
                <a:chExt cx="800203" cy="636722"/>
              </a:xfrm>
            </p:grpSpPr>
            <p:sp>
              <p:nvSpPr>
                <p:cNvPr id="1935" name="Google Shape;1935;p11"/>
                <p:cNvSpPr/>
                <p:nvPr/>
              </p:nvSpPr>
              <p:spPr>
                <a:xfrm>
                  <a:off x="1816659" y="65078"/>
                  <a:ext cx="800203" cy="636722"/>
                </a:xfrm>
                <a:custGeom>
                  <a:rect b="b" l="l" r="r" t="t"/>
                  <a:pathLst>
                    <a:path extrusionOk="0" h="46527" w="58473">
                      <a:moveTo>
                        <a:pt x="30361" y="1"/>
                      </a:moveTo>
                      <a:cubicBezTo>
                        <a:pt x="30184" y="1"/>
                        <a:pt x="30009" y="3"/>
                        <a:pt x="29838" y="9"/>
                      </a:cubicBezTo>
                      <a:cubicBezTo>
                        <a:pt x="24230" y="212"/>
                        <a:pt x="18765" y="1378"/>
                        <a:pt x="14407" y="4057"/>
                      </a:cubicBezTo>
                      <a:cubicBezTo>
                        <a:pt x="13559" y="2793"/>
                        <a:pt x="12043" y="975"/>
                        <a:pt x="10244" y="975"/>
                      </a:cubicBezTo>
                      <a:cubicBezTo>
                        <a:pt x="9569" y="975"/>
                        <a:pt x="8855" y="1230"/>
                        <a:pt x="8121" y="1867"/>
                      </a:cubicBezTo>
                      <a:cubicBezTo>
                        <a:pt x="4644" y="4879"/>
                        <a:pt x="1" y="8903"/>
                        <a:pt x="6442" y="13832"/>
                      </a:cubicBezTo>
                      <a:cubicBezTo>
                        <a:pt x="5537" y="16547"/>
                        <a:pt x="4835" y="22000"/>
                        <a:pt x="4287" y="28775"/>
                      </a:cubicBezTo>
                      <a:cubicBezTo>
                        <a:pt x="3942" y="33013"/>
                        <a:pt x="5740" y="37169"/>
                        <a:pt x="9085" y="39788"/>
                      </a:cubicBezTo>
                      <a:cubicBezTo>
                        <a:pt x="14479" y="44003"/>
                        <a:pt x="21325" y="46527"/>
                        <a:pt x="28790" y="46527"/>
                      </a:cubicBezTo>
                      <a:cubicBezTo>
                        <a:pt x="36398" y="46527"/>
                        <a:pt x="43375" y="43896"/>
                        <a:pt x="48817" y="39538"/>
                      </a:cubicBezTo>
                      <a:cubicBezTo>
                        <a:pt x="51817" y="37109"/>
                        <a:pt x="53531" y="33418"/>
                        <a:pt x="53412" y="29549"/>
                      </a:cubicBezTo>
                      <a:cubicBezTo>
                        <a:pt x="53186" y="22441"/>
                        <a:pt x="52757" y="16845"/>
                        <a:pt x="51948" y="14535"/>
                      </a:cubicBezTo>
                      <a:cubicBezTo>
                        <a:pt x="51876" y="14344"/>
                        <a:pt x="51793" y="14166"/>
                        <a:pt x="51734" y="13987"/>
                      </a:cubicBezTo>
                      <a:cubicBezTo>
                        <a:pt x="58472" y="8986"/>
                        <a:pt x="53758" y="4903"/>
                        <a:pt x="50221" y="1867"/>
                      </a:cubicBezTo>
                      <a:cubicBezTo>
                        <a:pt x="49490" y="1234"/>
                        <a:pt x="48777" y="980"/>
                        <a:pt x="48104" y="980"/>
                      </a:cubicBezTo>
                      <a:cubicBezTo>
                        <a:pt x="46178" y="980"/>
                        <a:pt x="44574" y="3058"/>
                        <a:pt x="43780" y="4319"/>
                      </a:cubicBezTo>
                      <a:cubicBezTo>
                        <a:pt x="39384" y="1381"/>
                        <a:pt x="34248" y="1"/>
                        <a:pt x="303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6" name="Google Shape;1936;p11"/>
                <p:cNvSpPr/>
                <p:nvPr/>
              </p:nvSpPr>
              <p:spPr>
                <a:xfrm>
                  <a:off x="1898124" y="129430"/>
                  <a:ext cx="95480" cy="107230"/>
                </a:xfrm>
                <a:custGeom>
                  <a:rect b="b" l="l" r="r" t="t"/>
                  <a:pathLst>
                    <a:path extrusionOk="0" h="3347" w="2941">
                      <a:moveTo>
                        <a:pt x="2135" y="1"/>
                      </a:moveTo>
                      <a:cubicBezTo>
                        <a:pt x="1622" y="1"/>
                        <a:pt x="495" y="1269"/>
                        <a:pt x="191" y="2013"/>
                      </a:cubicBezTo>
                      <a:cubicBezTo>
                        <a:pt x="0" y="2489"/>
                        <a:pt x="452" y="3013"/>
                        <a:pt x="833" y="3346"/>
                      </a:cubicBezTo>
                      <a:cubicBezTo>
                        <a:pt x="1322" y="2322"/>
                        <a:pt x="2048" y="1418"/>
                        <a:pt x="2941" y="715"/>
                      </a:cubicBezTo>
                      <a:cubicBezTo>
                        <a:pt x="2715" y="406"/>
                        <a:pt x="2441" y="84"/>
                        <a:pt x="2215" y="13"/>
                      </a:cubicBezTo>
                      <a:cubicBezTo>
                        <a:pt x="2190" y="5"/>
                        <a:pt x="2164" y="1"/>
                        <a:pt x="2135" y="1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7" name="Google Shape;1937;p11"/>
                <p:cNvSpPr/>
                <p:nvPr/>
              </p:nvSpPr>
              <p:spPr>
                <a:xfrm>
                  <a:off x="2430355" y="129494"/>
                  <a:ext cx="99375" cy="109825"/>
                </a:xfrm>
                <a:custGeom>
                  <a:rect b="b" l="l" r="r" t="t"/>
                  <a:pathLst>
                    <a:path extrusionOk="0" h="3428" w="3061">
                      <a:moveTo>
                        <a:pt x="897" y="0"/>
                      </a:moveTo>
                      <a:cubicBezTo>
                        <a:pt x="870" y="0"/>
                        <a:pt x="845" y="4"/>
                        <a:pt x="822" y="11"/>
                      </a:cubicBezTo>
                      <a:cubicBezTo>
                        <a:pt x="572" y="82"/>
                        <a:pt x="251" y="499"/>
                        <a:pt x="1" y="856"/>
                      </a:cubicBezTo>
                      <a:cubicBezTo>
                        <a:pt x="870" y="1558"/>
                        <a:pt x="1596" y="2440"/>
                        <a:pt x="2120" y="3428"/>
                      </a:cubicBezTo>
                      <a:cubicBezTo>
                        <a:pt x="2513" y="3106"/>
                        <a:pt x="3061" y="2523"/>
                        <a:pt x="2847" y="2011"/>
                      </a:cubicBezTo>
                      <a:cubicBezTo>
                        <a:pt x="2541" y="1264"/>
                        <a:pt x="1407" y="0"/>
                        <a:pt x="897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8" name="Google Shape;1938;p11"/>
                <p:cNvSpPr/>
                <p:nvPr/>
              </p:nvSpPr>
              <p:spPr>
                <a:xfrm>
                  <a:off x="1987403" y="287343"/>
                  <a:ext cx="58015" cy="49338"/>
                </a:xfrm>
                <a:custGeom>
                  <a:rect b="b" l="l" r="r" t="t"/>
                  <a:pathLst>
                    <a:path extrusionOk="0" h="1540" w="1787">
                      <a:moveTo>
                        <a:pt x="1024" y="1"/>
                      </a:moveTo>
                      <a:cubicBezTo>
                        <a:pt x="334" y="1"/>
                        <a:pt x="0" y="822"/>
                        <a:pt x="477" y="1311"/>
                      </a:cubicBezTo>
                      <a:cubicBezTo>
                        <a:pt x="635" y="1469"/>
                        <a:pt x="828" y="1540"/>
                        <a:pt x="1018" y="1540"/>
                      </a:cubicBezTo>
                      <a:cubicBezTo>
                        <a:pt x="1411" y="1540"/>
                        <a:pt x="1786" y="1233"/>
                        <a:pt x="1786" y="775"/>
                      </a:cubicBezTo>
                      <a:cubicBezTo>
                        <a:pt x="1786" y="346"/>
                        <a:pt x="1441" y="1"/>
                        <a:pt x="1024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39" name="Google Shape;1939;p11"/>
                <p:cNvSpPr/>
                <p:nvPr/>
              </p:nvSpPr>
              <p:spPr>
                <a:xfrm>
                  <a:off x="2360393" y="287343"/>
                  <a:ext cx="58405" cy="49338"/>
                </a:xfrm>
                <a:custGeom>
                  <a:rect b="b" l="l" r="r" t="t"/>
                  <a:pathLst>
                    <a:path extrusionOk="0" h="1540" w="1799">
                      <a:moveTo>
                        <a:pt x="1025" y="1"/>
                      </a:moveTo>
                      <a:cubicBezTo>
                        <a:pt x="346" y="1"/>
                        <a:pt x="1" y="822"/>
                        <a:pt x="489" y="1311"/>
                      </a:cubicBezTo>
                      <a:cubicBezTo>
                        <a:pt x="644" y="1469"/>
                        <a:pt x="836" y="1540"/>
                        <a:pt x="1025" y="1540"/>
                      </a:cubicBezTo>
                      <a:cubicBezTo>
                        <a:pt x="1418" y="1540"/>
                        <a:pt x="1799" y="1233"/>
                        <a:pt x="1799" y="775"/>
                      </a:cubicBezTo>
                      <a:cubicBezTo>
                        <a:pt x="1799" y="346"/>
                        <a:pt x="1453" y="1"/>
                        <a:pt x="1025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40" name="Google Shape;1940;p11"/>
                <p:cNvSpPr/>
                <p:nvPr/>
              </p:nvSpPr>
              <p:spPr>
                <a:xfrm>
                  <a:off x="2152065" y="456725"/>
                  <a:ext cx="125282" cy="144585"/>
                </a:xfrm>
                <a:custGeom>
                  <a:rect b="b" l="l" r="r" t="t"/>
                  <a:pathLst>
                    <a:path extrusionOk="0" h="4513" w="3859">
                      <a:moveTo>
                        <a:pt x="1774" y="0"/>
                      </a:moveTo>
                      <a:cubicBezTo>
                        <a:pt x="1774" y="0"/>
                        <a:pt x="1084" y="881"/>
                        <a:pt x="941" y="881"/>
                      </a:cubicBezTo>
                      <a:cubicBezTo>
                        <a:pt x="810" y="881"/>
                        <a:pt x="0" y="1072"/>
                        <a:pt x="0" y="1072"/>
                      </a:cubicBezTo>
                      <a:lnTo>
                        <a:pt x="298" y="4513"/>
                      </a:lnTo>
                      <a:lnTo>
                        <a:pt x="1894" y="4513"/>
                      </a:lnTo>
                      <a:lnTo>
                        <a:pt x="1834" y="2370"/>
                      </a:lnTo>
                      <a:lnTo>
                        <a:pt x="2048" y="4394"/>
                      </a:lnTo>
                      <a:lnTo>
                        <a:pt x="3465" y="4513"/>
                      </a:lnTo>
                      <a:lnTo>
                        <a:pt x="3858" y="1274"/>
                      </a:lnTo>
                      <a:lnTo>
                        <a:pt x="2060" y="0"/>
                      </a:lnTo>
                      <a:close/>
                    </a:path>
                  </a:pathLst>
                </a:custGeom>
                <a:solidFill>
                  <a:srgbClr val="FFE4A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41" name="Google Shape;1941;p11"/>
                <p:cNvSpPr/>
                <p:nvPr/>
              </p:nvSpPr>
              <p:spPr>
                <a:xfrm>
                  <a:off x="1999772" y="383871"/>
                  <a:ext cx="428700" cy="140260"/>
                </a:xfrm>
                <a:custGeom>
                  <a:rect b="b" l="l" r="r" t="t"/>
                  <a:pathLst>
                    <a:path extrusionOk="0" h="4378" w="13205">
                      <a:moveTo>
                        <a:pt x="3310" y="0"/>
                      </a:moveTo>
                      <a:cubicBezTo>
                        <a:pt x="3310" y="0"/>
                        <a:pt x="0" y="988"/>
                        <a:pt x="1715" y="3096"/>
                      </a:cubicBezTo>
                      <a:cubicBezTo>
                        <a:pt x="2490" y="4044"/>
                        <a:pt x="3237" y="4377"/>
                        <a:pt x="3905" y="4377"/>
                      </a:cubicBezTo>
                      <a:cubicBezTo>
                        <a:pt x="5493" y="4377"/>
                        <a:pt x="6632" y="2489"/>
                        <a:pt x="6632" y="2489"/>
                      </a:cubicBezTo>
                      <a:cubicBezTo>
                        <a:pt x="6632" y="2489"/>
                        <a:pt x="7889" y="4314"/>
                        <a:pt x="9465" y="4314"/>
                      </a:cubicBezTo>
                      <a:cubicBezTo>
                        <a:pt x="10123" y="4314"/>
                        <a:pt x="10837" y="3997"/>
                        <a:pt x="11538" y="3096"/>
                      </a:cubicBezTo>
                      <a:cubicBezTo>
                        <a:pt x="13204" y="953"/>
                        <a:pt x="9942" y="0"/>
                        <a:pt x="9942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42" name="Google Shape;1942;p11"/>
                <p:cNvSpPr/>
                <p:nvPr/>
              </p:nvSpPr>
              <p:spPr>
                <a:xfrm>
                  <a:off x="2101030" y="353628"/>
                  <a:ext cx="214756" cy="103193"/>
                </a:xfrm>
                <a:custGeom>
                  <a:rect b="b" l="l" r="r" t="t"/>
                  <a:pathLst>
                    <a:path extrusionOk="0" h="3221" w="6615">
                      <a:moveTo>
                        <a:pt x="3192" y="0"/>
                      </a:moveTo>
                      <a:cubicBezTo>
                        <a:pt x="2160" y="0"/>
                        <a:pt x="1134" y="240"/>
                        <a:pt x="501" y="944"/>
                      </a:cubicBezTo>
                      <a:cubicBezTo>
                        <a:pt x="1" y="1492"/>
                        <a:pt x="1727" y="3147"/>
                        <a:pt x="3561" y="3218"/>
                      </a:cubicBezTo>
                      <a:cubicBezTo>
                        <a:pt x="3595" y="3220"/>
                        <a:pt x="3629" y="3220"/>
                        <a:pt x="3663" y="3220"/>
                      </a:cubicBezTo>
                      <a:cubicBezTo>
                        <a:pt x="5448" y="3220"/>
                        <a:pt x="6538" y="1400"/>
                        <a:pt x="6585" y="944"/>
                      </a:cubicBezTo>
                      <a:cubicBezTo>
                        <a:pt x="6615" y="655"/>
                        <a:pt x="4897" y="0"/>
                        <a:pt x="3192" y="0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943" name="Google Shape;1943;p11"/>
              <p:cNvGrpSpPr/>
              <p:nvPr/>
            </p:nvGrpSpPr>
            <p:grpSpPr>
              <a:xfrm>
                <a:off x="5453375" y="4265350"/>
                <a:ext cx="800203" cy="636722"/>
                <a:chOff x="1816659" y="65078"/>
                <a:chExt cx="800203" cy="636722"/>
              </a:xfrm>
            </p:grpSpPr>
            <p:sp>
              <p:nvSpPr>
                <p:cNvPr id="1944" name="Google Shape;1944;p11"/>
                <p:cNvSpPr/>
                <p:nvPr/>
              </p:nvSpPr>
              <p:spPr>
                <a:xfrm>
                  <a:off x="1816659" y="65078"/>
                  <a:ext cx="800203" cy="636722"/>
                </a:xfrm>
                <a:custGeom>
                  <a:rect b="b" l="l" r="r" t="t"/>
                  <a:pathLst>
                    <a:path extrusionOk="0" h="46527" w="58473">
                      <a:moveTo>
                        <a:pt x="30361" y="1"/>
                      </a:moveTo>
                      <a:cubicBezTo>
                        <a:pt x="30184" y="1"/>
                        <a:pt x="30009" y="3"/>
                        <a:pt x="29838" y="9"/>
                      </a:cubicBezTo>
                      <a:cubicBezTo>
                        <a:pt x="24230" y="212"/>
                        <a:pt x="18765" y="1378"/>
                        <a:pt x="14407" y="4057"/>
                      </a:cubicBezTo>
                      <a:cubicBezTo>
                        <a:pt x="13559" y="2793"/>
                        <a:pt x="12043" y="975"/>
                        <a:pt x="10244" y="975"/>
                      </a:cubicBezTo>
                      <a:cubicBezTo>
                        <a:pt x="9569" y="975"/>
                        <a:pt x="8855" y="1230"/>
                        <a:pt x="8121" y="1867"/>
                      </a:cubicBezTo>
                      <a:cubicBezTo>
                        <a:pt x="4644" y="4879"/>
                        <a:pt x="1" y="8903"/>
                        <a:pt x="6442" y="13832"/>
                      </a:cubicBezTo>
                      <a:cubicBezTo>
                        <a:pt x="5537" y="16547"/>
                        <a:pt x="4835" y="22000"/>
                        <a:pt x="4287" y="28775"/>
                      </a:cubicBezTo>
                      <a:cubicBezTo>
                        <a:pt x="3942" y="33013"/>
                        <a:pt x="5740" y="37169"/>
                        <a:pt x="9085" y="39788"/>
                      </a:cubicBezTo>
                      <a:cubicBezTo>
                        <a:pt x="14479" y="44003"/>
                        <a:pt x="21325" y="46527"/>
                        <a:pt x="28790" y="46527"/>
                      </a:cubicBezTo>
                      <a:cubicBezTo>
                        <a:pt x="36398" y="46527"/>
                        <a:pt x="43375" y="43896"/>
                        <a:pt x="48817" y="39538"/>
                      </a:cubicBezTo>
                      <a:cubicBezTo>
                        <a:pt x="51817" y="37109"/>
                        <a:pt x="53531" y="33418"/>
                        <a:pt x="53412" y="29549"/>
                      </a:cubicBezTo>
                      <a:cubicBezTo>
                        <a:pt x="53186" y="22441"/>
                        <a:pt x="52757" y="16845"/>
                        <a:pt x="51948" y="14535"/>
                      </a:cubicBezTo>
                      <a:cubicBezTo>
                        <a:pt x="51876" y="14344"/>
                        <a:pt x="51793" y="14166"/>
                        <a:pt x="51734" y="13987"/>
                      </a:cubicBezTo>
                      <a:cubicBezTo>
                        <a:pt x="58472" y="8986"/>
                        <a:pt x="53758" y="4903"/>
                        <a:pt x="50221" y="1867"/>
                      </a:cubicBezTo>
                      <a:cubicBezTo>
                        <a:pt x="49490" y="1234"/>
                        <a:pt x="48777" y="980"/>
                        <a:pt x="48104" y="980"/>
                      </a:cubicBezTo>
                      <a:cubicBezTo>
                        <a:pt x="46178" y="980"/>
                        <a:pt x="44574" y="3058"/>
                        <a:pt x="43780" y="4319"/>
                      </a:cubicBezTo>
                      <a:cubicBezTo>
                        <a:pt x="39384" y="1381"/>
                        <a:pt x="34248" y="1"/>
                        <a:pt x="303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45" name="Google Shape;1945;p11"/>
                <p:cNvSpPr/>
                <p:nvPr/>
              </p:nvSpPr>
              <p:spPr>
                <a:xfrm>
                  <a:off x="1898124" y="129430"/>
                  <a:ext cx="95480" cy="107230"/>
                </a:xfrm>
                <a:custGeom>
                  <a:rect b="b" l="l" r="r" t="t"/>
                  <a:pathLst>
                    <a:path extrusionOk="0" h="3347" w="2941">
                      <a:moveTo>
                        <a:pt x="2135" y="1"/>
                      </a:moveTo>
                      <a:cubicBezTo>
                        <a:pt x="1622" y="1"/>
                        <a:pt x="495" y="1269"/>
                        <a:pt x="191" y="2013"/>
                      </a:cubicBezTo>
                      <a:cubicBezTo>
                        <a:pt x="0" y="2489"/>
                        <a:pt x="452" y="3013"/>
                        <a:pt x="833" y="3346"/>
                      </a:cubicBezTo>
                      <a:cubicBezTo>
                        <a:pt x="1322" y="2322"/>
                        <a:pt x="2048" y="1418"/>
                        <a:pt x="2941" y="715"/>
                      </a:cubicBezTo>
                      <a:cubicBezTo>
                        <a:pt x="2715" y="406"/>
                        <a:pt x="2441" y="84"/>
                        <a:pt x="2215" y="13"/>
                      </a:cubicBezTo>
                      <a:cubicBezTo>
                        <a:pt x="2190" y="5"/>
                        <a:pt x="2164" y="1"/>
                        <a:pt x="2135" y="1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46" name="Google Shape;1946;p11"/>
                <p:cNvSpPr/>
                <p:nvPr/>
              </p:nvSpPr>
              <p:spPr>
                <a:xfrm>
                  <a:off x="2430355" y="129494"/>
                  <a:ext cx="99375" cy="109825"/>
                </a:xfrm>
                <a:custGeom>
                  <a:rect b="b" l="l" r="r" t="t"/>
                  <a:pathLst>
                    <a:path extrusionOk="0" h="3428" w="3061">
                      <a:moveTo>
                        <a:pt x="897" y="0"/>
                      </a:moveTo>
                      <a:cubicBezTo>
                        <a:pt x="870" y="0"/>
                        <a:pt x="845" y="4"/>
                        <a:pt x="822" y="11"/>
                      </a:cubicBezTo>
                      <a:cubicBezTo>
                        <a:pt x="572" y="82"/>
                        <a:pt x="251" y="499"/>
                        <a:pt x="1" y="856"/>
                      </a:cubicBezTo>
                      <a:cubicBezTo>
                        <a:pt x="870" y="1558"/>
                        <a:pt x="1596" y="2440"/>
                        <a:pt x="2120" y="3428"/>
                      </a:cubicBezTo>
                      <a:cubicBezTo>
                        <a:pt x="2513" y="3106"/>
                        <a:pt x="3061" y="2523"/>
                        <a:pt x="2847" y="2011"/>
                      </a:cubicBezTo>
                      <a:cubicBezTo>
                        <a:pt x="2541" y="1264"/>
                        <a:pt x="1407" y="0"/>
                        <a:pt x="897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47" name="Google Shape;1947;p11"/>
                <p:cNvSpPr/>
                <p:nvPr/>
              </p:nvSpPr>
              <p:spPr>
                <a:xfrm>
                  <a:off x="1987403" y="287343"/>
                  <a:ext cx="58015" cy="49338"/>
                </a:xfrm>
                <a:custGeom>
                  <a:rect b="b" l="l" r="r" t="t"/>
                  <a:pathLst>
                    <a:path extrusionOk="0" h="1540" w="1787">
                      <a:moveTo>
                        <a:pt x="1024" y="1"/>
                      </a:moveTo>
                      <a:cubicBezTo>
                        <a:pt x="334" y="1"/>
                        <a:pt x="0" y="822"/>
                        <a:pt x="477" y="1311"/>
                      </a:cubicBezTo>
                      <a:cubicBezTo>
                        <a:pt x="635" y="1469"/>
                        <a:pt x="828" y="1540"/>
                        <a:pt x="1018" y="1540"/>
                      </a:cubicBezTo>
                      <a:cubicBezTo>
                        <a:pt x="1411" y="1540"/>
                        <a:pt x="1786" y="1233"/>
                        <a:pt x="1786" y="775"/>
                      </a:cubicBezTo>
                      <a:cubicBezTo>
                        <a:pt x="1786" y="346"/>
                        <a:pt x="1441" y="1"/>
                        <a:pt x="1024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48" name="Google Shape;1948;p11"/>
                <p:cNvSpPr/>
                <p:nvPr/>
              </p:nvSpPr>
              <p:spPr>
                <a:xfrm>
                  <a:off x="2360393" y="287343"/>
                  <a:ext cx="58405" cy="49338"/>
                </a:xfrm>
                <a:custGeom>
                  <a:rect b="b" l="l" r="r" t="t"/>
                  <a:pathLst>
                    <a:path extrusionOk="0" h="1540" w="1799">
                      <a:moveTo>
                        <a:pt x="1025" y="1"/>
                      </a:moveTo>
                      <a:cubicBezTo>
                        <a:pt x="346" y="1"/>
                        <a:pt x="1" y="822"/>
                        <a:pt x="489" y="1311"/>
                      </a:cubicBezTo>
                      <a:cubicBezTo>
                        <a:pt x="644" y="1469"/>
                        <a:pt x="836" y="1540"/>
                        <a:pt x="1025" y="1540"/>
                      </a:cubicBezTo>
                      <a:cubicBezTo>
                        <a:pt x="1418" y="1540"/>
                        <a:pt x="1799" y="1233"/>
                        <a:pt x="1799" y="775"/>
                      </a:cubicBezTo>
                      <a:cubicBezTo>
                        <a:pt x="1799" y="346"/>
                        <a:pt x="1453" y="1"/>
                        <a:pt x="1025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49" name="Google Shape;1949;p11"/>
                <p:cNvSpPr/>
                <p:nvPr/>
              </p:nvSpPr>
              <p:spPr>
                <a:xfrm>
                  <a:off x="2152065" y="456725"/>
                  <a:ext cx="125282" cy="144585"/>
                </a:xfrm>
                <a:custGeom>
                  <a:rect b="b" l="l" r="r" t="t"/>
                  <a:pathLst>
                    <a:path extrusionOk="0" h="4513" w="3859">
                      <a:moveTo>
                        <a:pt x="1774" y="0"/>
                      </a:moveTo>
                      <a:cubicBezTo>
                        <a:pt x="1774" y="0"/>
                        <a:pt x="1084" y="881"/>
                        <a:pt x="941" y="881"/>
                      </a:cubicBezTo>
                      <a:cubicBezTo>
                        <a:pt x="810" y="881"/>
                        <a:pt x="0" y="1072"/>
                        <a:pt x="0" y="1072"/>
                      </a:cubicBezTo>
                      <a:lnTo>
                        <a:pt x="298" y="4513"/>
                      </a:lnTo>
                      <a:lnTo>
                        <a:pt x="1894" y="4513"/>
                      </a:lnTo>
                      <a:lnTo>
                        <a:pt x="1834" y="2370"/>
                      </a:lnTo>
                      <a:lnTo>
                        <a:pt x="2048" y="4394"/>
                      </a:lnTo>
                      <a:lnTo>
                        <a:pt x="3465" y="4513"/>
                      </a:lnTo>
                      <a:lnTo>
                        <a:pt x="3858" y="1274"/>
                      </a:lnTo>
                      <a:lnTo>
                        <a:pt x="2060" y="0"/>
                      </a:lnTo>
                      <a:close/>
                    </a:path>
                  </a:pathLst>
                </a:custGeom>
                <a:solidFill>
                  <a:srgbClr val="FFE4A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50" name="Google Shape;1950;p11"/>
                <p:cNvSpPr/>
                <p:nvPr/>
              </p:nvSpPr>
              <p:spPr>
                <a:xfrm>
                  <a:off x="1999772" y="383871"/>
                  <a:ext cx="428700" cy="140260"/>
                </a:xfrm>
                <a:custGeom>
                  <a:rect b="b" l="l" r="r" t="t"/>
                  <a:pathLst>
                    <a:path extrusionOk="0" h="4378" w="13205">
                      <a:moveTo>
                        <a:pt x="3310" y="0"/>
                      </a:moveTo>
                      <a:cubicBezTo>
                        <a:pt x="3310" y="0"/>
                        <a:pt x="0" y="988"/>
                        <a:pt x="1715" y="3096"/>
                      </a:cubicBezTo>
                      <a:cubicBezTo>
                        <a:pt x="2490" y="4044"/>
                        <a:pt x="3237" y="4377"/>
                        <a:pt x="3905" y="4377"/>
                      </a:cubicBezTo>
                      <a:cubicBezTo>
                        <a:pt x="5493" y="4377"/>
                        <a:pt x="6632" y="2489"/>
                        <a:pt x="6632" y="2489"/>
                      </a:cubicBezTo>
                      <a:cubicBezTo>
                        <a:pt x="6632" y="2489"/>
                        <a:pt x="7889" y="4314"/>
                        <a:pt x="9465" y="4314"/>
                      </a:cubicBezTo>
                      <a:cubicBezTo>
                        <a:pt x="10123" y="4314"/>
                        <a:pt x="10837" y="3997"/>
                        <a:pt x="11538" y="3096"/>
                      </a:cubicBezTo>
                      <a:cubicBezTo>
                        <a:pt x="13204" y="953"/>
                        <a:pt x="9942" y="0"/>
                        <a:pt x="9942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51" name="Google Shape;1951;p11"/>
                <p:cNvSpPr/>
                <p:nvPr/>
              </p:nvSpPr>
              <p:spPr>
                <a:xfrm>
                  <a:off x="2101030" y="353628"/>
                  <a:ext cx="214756" cy="103193"/>
                </a:xfrm>
                <a:custGeom>
                  <a:rect b="b" l="l" r="r" t="t"/>
                  <a:pathLst>
                    <a:path extrusionOk="0" h="3221" w="6615">
                      <a:moveTo>
                        <a:pt x="3192" y="0"/>
                      </a:moveTo>
                      <a:cubicBezTo>
                        <a:pt x="2160" y="0"/>
                        <a:pt x="1134" y="240"/>
                        <a:pt x="501" y="944"/>
                      </a:cubicBezTo>
                      <a:cubicBezTo>
                        <a:pt x="1" y="1492"/>
                        <a:pt x="1727" y="3147"/>
                        <a:pt x="3561" y="3218"/>
                      </a:cubicBezTo>
                      <a:cubicBezTo>
                        <a:pt x="3595" y="3220"/>
                        <a:pt x="3629" y="3220"/>
                        <a:pt x="3663" y="3220"/>
                      </a:cubicBezTo>
                      <a:cubicBezTo>
                        <a:pt x="5448" y="3220"/>
                        <a:pt x="6538" y="1400"/>
                        <a:pt x="6585" y="944"/>
                      </a:cubicBezTo>
                      <a:cubicBezTo>
                        <a:pt x="6615" y="655"/>
                        <a:pt x="4897" y="0"/>
                        <a:pt x="3192" y="0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952" name="Google Shape;1952;p11"/>
              <p:cNvGrpSpPr/>
              <p:nvPr/>
            </p:nvGrpSpPr>
            <p:grpSpPr>
              <a:xfrm>
                <a:off x="8097288" y="4810812"/>
                <a:ext cx="800203" cy="636722"/>
                <a:chOff x="1816659" y="65078"/>
                <a:chExt cx="800203" cy="636722"/>
              </a:xfrm>
            </p:grpSpPr>
            <p:sp>
              <p:nvSpPr>
                <p:cNvPr id="1953" name="Google Shape;1953;p11"/>
                <p:cNvSpPr/>
                <p:nvPr/>
              </p:nvSpPr>
              <p:spPr>
                <a:xfrm>
                  <a:off x="1816659" y="65078"/>
                  <a:ext cx="800203" cy="636722"/>
                </a:xfrm>
                <a:custGeom>
                  <a:rect b="b" l="l" r="r" t="t"/>
                  <a:pathLst>
                    <a:path extrusionOk="0" h="46527" w="58473">
                      <a:moveTo>
                        <a:pt x="30361" y="1"/>
                      </a:moveTo>
                      <a:cubicBezTo>
                        <a:pt x="30184" y="1"/>
                        <a:pt x="30009" y="3"/>
                        <a:pt x="29838" y="9"/>
                      </a:cubicBezTo>
                      <a:cubicBezTo>
                        <a:pt x="24230" y="212"/>
                        <a:pt x="18765" y="1378"/>
                        <a:pt x="14407" y="4057"/>
                      </a:cubicBezTo>
                      <a:cubicBezTo>
                        <a:pt x="13559" y="2793"/>
                        <a:pt x="12043" y="975"/>
                        <a:pt x="10244" y="975"/>
                      </a:cubicBezTo>
                      <a:cubicBezTo>
                        <a:pt x="9569" y="975"/>
                        <a:pt x="8855" y="1230"/>
                        <a:pt x="8121" y="1867"/>
                      </a:cubicBezTo>
                      <a:cubicBezTo>
                        <a:pt x="4644" y="4879"/>
                        <a:pt x="1" y="8903"/>
                        <a:pt x="6442" y="13832"/>
                      </a:cubicBezTo>
                      <a:cubicBezTo>
                        <a:pt x="5537" y="16547"/>
                        <a:pt x="4835" y="22000"/>
                        <a:pt x="4287" y="28775"/>
                      </a:cubicBezTo>
                      <a:cubicBezTo>
                        <a:pt x="3942" y="33013"/>
                        <a:pt x="5740" y="37169"/>
                        <a:pt x="9085" y="39788"/>
                      </a:cubicBezTo>
                      <a:cubicBezTo>
                        <a:pt x="14479" y="44003"/>
                        <a:pt x="21325" y="46527"/>
                        <a:pt x="28790" y="46527"/>
                      </a:cubicBezTo>
                      <a:cubicBezTo>
                        <a:pt x="36398" y="46527"/>
                        <a:pt x="43375" y="43896"/>
                        <a:pt x="48817" y="39538"/>
                      </a:cubicBezTo>
                      <a:cubicBezTo>
                        <a:pt x="51817" y="37109"/>
                        <a:pt x="53531" y="33418"/>
                        <a:pt x="53412" y="29549"/>
                      </a:cubicBezTo>
                      <a:cubicBezTo>
                        <a:pt x="53186" y="22441"/>
                        <a:pt x="52757" y="16845"/>
                        <a:pt x="51948" y="14535"/>
                      </a:cubicBezTo>
                      <a:cubicBezTo>
                        <a:pt x="51876" y="14344"/>
                        <a:pt x="51793" y="14166"/>
                        <a:pt x="51734" y="13987"/>
                      </a:cubicBezTo>
                      <a:cubicBezTo>
                        <a:pt x="58472" y="8986"/>
                        <a:pt x="53758" y="4903"/>
                        <a:pt x="50221" y="1867"/>
                      </a:cubicBezTo>
                      <a:cubicBezTo>
                        <a:pt x="49490" y="1234"/>
                        <a:pt x="48777" y="980"/>
                        <a:pt x="48104" y="980"/>
                      </a:cubicBezTo>
                      <a:cubicBezTo>
                        <a:pt x="46178" y="980"/>
                        <a:pt x="44574" y="3058"/>
                        <a:pt x="43780" y="4319"/>
                      </a:cubicBezTo>
                      <a:cubicBezTo>
                        <a:pt x="39384" y="1381"/>
                        <a:pt x="34248" y="1"/>
                        <a:pt x="303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54" name="Google Shape;1954;p11"/>
                <p:cNvSpPr/>
                <p:nvPr/>
              </p:nvSpPr>
              <p:spPr>
                <a:xfrm>
                  <a:off x="1898124" y="129430"/>
                  <a:ext cx="95480" cy="107230"/>
                </a:xfrm>
                <a:custGeom>
                  <a:rect b="b" l="l" r="r" t="t"/>
                  <a:pathLst>
                    <a:path extrusionOk="0" h="3347" w="2941">
                      <a:moveTo>
                        <a:pt x="2135" y="1"/>
                      </a:moveTo>
                      <a:cubicBezTo>
                        <a:pt x="1622" y="1"/>
                        <a:pt x="495" y="1269"/>
                        <a:pt x="191" y="2013"/>
                      </a:cubicBezTo>
                      <a:cubicBezTo>
                        <a:pt x="0" y="2489"/>
                        <a:pt x="452" y="3013"/>
                        <a:pt x="833" y="3346"/>
                      </a:cubicBezTo>
                      <a:cubicBezTo>
                        <a:pt x="1322" y="2322"/>
                        <a:pt x="2048" y="1418"/>
                        <a:pt x="2941" y="715"/>
                      </a:cubicBezTo>
                      <a:cubicBezTo>
                        <a:pt x="2715" y="406"/>
                        <a:pt x="2441" y="84"/>
                        <a:pt x="2215" y="13"/>
                      </a:cubicBezTo>
                      <a:cubicBezTo>
                        <a:pt x="2190" y="5"/>
                        <a:pt x="2164" y="1"/>
                        <a:pt x="2135" y="1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55" name="Google Shape;1955;p11"/>
                <p:cNvSpPr/>
                <p:nvPr/>
              </p:nvSpPr>
              <p:spPr>
                <a:xfrm>
                  <a:off x="2430355" y="129494"/>
                  <a:ext cx="99375" cy="109825"/>
                </a:xfrm>
                <a:custGeom>
                  <a:rect b="b" l="l" r="r" t="t"/>
                  <a:pathLst>
                    <a:path extrusionOk="0" h="3428" w="3061">
                      <a:moveTo>
                        <a:pt x="897" y="0"/>
                      </a:moveTo>
                      <a:cubicBezTo>
                        <a:pt x="870" y="0"/>
                        <a:pt x="845" y="4"/>
                        <a:pt x="822" y="11"/>
                      </a:cubicBezTo>
                      <a:cubicBezTo>
                        <a:pt x="572" y="82"/>
                        <a:pt x="251" y="499"/>
                        <a:pt x="1" y="856"/>
                      </a:cubicBezTo>
                      <a:cubicBezTo>
                        <a:pt x="870" y="1558"/>
                        <a:pt x="1596" y="2440"/>
                        <a:pt x="2120" y="3428"/>
                      </a:cubicBezTo>
                      <a:cubicBezTo>
                        <a:pt x="2513" y="3106"/>
                        <a:pt x="3061" y="2523"/>
                        <a:pt x="2847" y="2011"/>
                      </a:cubicBezTo>
                      <a:cubicBezTo>
                        <a:pt x="2541" y="1264"/>
                        <a:pt x="1407" y="0"/>
                        <a:pt x="897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56" name="Google Shape;1956;p11"/>
                <p:cNvSpPr/>
                <p:nvPr/>
              </p:nvSpPr>
              <p:spPr>
                <a:xfrm>
                  <a:off x="1987403" y="287343"/>
                  <a:ext cx="58015" cy="49338"/>
                </a:xfrm>
                <a:custGeom>
                  <a:rect b="b" l="l" r="r" t="t"/>
                  <a:pathLst>
                    <a:path extrusionOk="0" h="1540" w="1787">
                      <a:moveTo>
                        <a:pt x="1024" y="1"/>
                      </a:moveTo>
                      <a:cubicBezTo>
                        <a:pt x="334" y="1"/>
                        <a:pt x="0" y="822"/>
                        <a:pt x="477" y="1311"/>
                      </a:cubicBezTo>
                      <a:cubicBezTo>
                        <a:pt x="635" y="1469"/>
                        <a:pt x="828" y="1540"/>
                        <a:pt x="1018" y="1540"/>
                      </a:cubicBezTo>
                      <a:cubicBezTo>
                        <a:pt x="1411" y="1540"/>
                        <a:pt x="1786" y="1233"/>
                        <a:pt x="1786" y="775"/>
                      </a:cubicBezTo>
                      <a:cubicBezTo>
                        <a:pt x="1786" y="346"/>
                        <a:pt x="1441" y="1"/>
                        <a:pt x="1024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57" name="Google Shape;1957;p11"/>
                <p:cNvSpPr/>
                <p:nvPr/>
              </p:nvSpPr>
              <p:spPr>
                <a:xfrm>
                  <a:off x="2360393" y="287343"/>
                  <a:ext cx="58405" cy="49338"/>
                </a:xfrm>
                <a:custGeom>
                  <a:rect b="b" l="l" r="r" t="t"/>
                  <a:pathLst>
                    <a:path extrusionOk="0" h="1540" w="1799">
                      <a:moveTo>
                        <a:pt x="1025" y="1"/>
                      </a:moveTo>
                      <a:cubicBezTo>
                        <a:pt x="346" y="1"/>
                        <a:pt x="1" y="822"/>
                        <a:pt x="489" y="1311"/>
                      </a:cubicBezTo>
                      <a:cubicBezTo>
                        <a:pt x="644" y="1469"/>
                        <a:pt x="836" y="1540"/>
                        <a:pt x="1025" y="1540"/>
                      </a:cubicBezTo>
                      <a:cubicBezTo>
                        <a:pt x="1418" y="1540"/>
                        <a:pt x="1799" y="1233"/>
                        <a:pt x="1799" y="775"/>
                      </a:cubicBezTo>
                      <a:cubicBezTo>
                        <a:pt x="1799" y="346"/>
                        <a:pt x="1453" y="1"/>
                        <a:pt x="1025" y="1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58" name="Google Shape;1958;p11"/>
                <p:cNvSpPr/>
                <p:nvPr/>
              </p:nvSpPr>
              <p:spPr>
                <a:xfrm>
                  <a:off x="2152065" y="456725"/>
                  <a:ext cx="125282" cy="144585"/>
                </a:xfrm>
                <a:custGeom>
                  <a:rect b="b" l="l" r="r" t="t"/>
                  <a:pathLst>
                    <a:path extrusionOk="0" h="4513" w="3859">
                      <a:moveTo>
                        <a:pt x="1774" y="0"/>
                      </a:moveTo>
                      <a:cubicBezTo>
                        <a:pt x="1774" y="0"/>
                        <a:pt x="1084" y="881"/>
                        <a:pt x="941" y="881"/>
                      </a:cubicBezTo>
                      <a:cubicBezTo>
                        <a:pt x="810" y="881"/>
                        <a:pt x="0" y="1072"/>
                        <a:pt x="0" y="1072"/>
                      </a:cubicBezTo>
                      <a:lnTo>
                        <a:pt x="298" y="4513"/>
                      </a:lnTo>
                      <a:lnTo>
                        <a:pt x="1894" y="4513"/>
                      </a:lnTo>
                      <a:lnTo>
                        <a:pt x="1834" y="2370"/>
                      </a:lnTo>
                      <a:lnTo>
                        <a:pt x="2048" y="4394"/>
                      </a:lnTo>
                      <a:lnTo>
                        <a:pt x="3465" y="4513"/>
                      </a:lnTo>
                      <a:lnTo>
                        <a:pt x="3858" y="1274"/>
                      </a:lnTo>
                      <a:lnTo>
                        <a:pt x="2060" y="0"/>
                      </a:lnTo>
                      <a:close/>
                    </a:path>
                  </a:pathLst>
                </a:custGeom>
                <a:solidFill>
                  <a:srgbClr val="FFE4AE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59" name="Google Shape;1959;p11"/>
                <p:cNvSpPr/>
                <p:nvPr/>
              </p:nvSpPr>
              <p:spPr>
                <a:xfrm>
                  <a:off x="1999772" y="383871"/>
                  <a:ext cx="428700" cy="140260"/>
                </a:xfrm>
                <a:custGeom>
                  <a:rect b="b" l="l" r="r" t="t"/>
                  <a:pathLst>
                    <a:path extrusionOk="0" h="4378" w="13205">
                      <a:moveTo>
                        <a:pt x="3310" y="0"/>
                      </a:moveTo>
                      <a:cubicBezTo>
                        <a:pt x="3310" y="0"/>
                        <a:pt x="0" y="988"/>
                        <a:pt x="1715" y="3096"/>
                      </a:cubicBezTo>
                      <a:cubicBezTo>
                        <a:pt x="2490" y="4044"/>
                        <a:pt x="3237" y="4377"/>
                        <a:pt x="3905" y="4377"/>
                      </a:cubicBezTo>
                      <a:cubicBezTo>
                        <a:pt x="5493" y="4377"/>
                        <a:pt x="6632" y="2489"/>
                        <a:pt x="6632" y="2489"/>
                      </a:cubicBezTo>
                      <a:cubicBezTo>
                        <a:pt x="6632" y="2489"/>
                        <a:pt x="7889" y="4314"/>
                        <a:pt x="9465" y="4314"/>
                      </a:cubicBezTo>
                      <a:cubicBezTo>
                        <a:pt x="10123" y="4314"/>
                        <a:pt x="10837" y="3997"/>
                        <a:pt x="11538" y="3096"/>
                      </a:cubicBezTo>
                      <a:cubicBezTo>
                        <a:pt x="13204" y="953"/>
                        <a:pt x="9942" y="0"/>
                        <a:pt x="9942" y="0"/>
                      </a:cubicBezTo>
                      <a:close/>
                    </a:path>
                  </a:pathLst>
                </a:custGeom>
                <a:solidFill>
                  <a:srgbClr val="D8843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960" name="Google Shape;1960;p11"/>
                <p:cNvSpPr/>
                <p:nvPr/>
              </p:nvSpPr>
              <p:spPr>
                <a:xfrm>
                  <a:off x="2101030" y="353628"/>
                  <a:ext cx="214756" cy="103193"/>
                </a:xfrm>
                <a:custGeom>
                  <a:rect b="b" l="l" r="r" t="t"/>
                  <a:pathLst>
                    <a:path extrusionOk="0" h="3221" w="6615">
                      <a:moveTo>
                        <a:pt x="3192" y="0"/>
                      </a:moveTo>
                      <a:cubicBezTo>
                        <a:pt x="2160" y="0"/>
                        <a:pt x="1134" y="240"/>
                        <a:pt x="501" y="944"/>
                      </a:cubicBezTo>
                      <a:cubicBezTo>
                        <a:pt x="1" y="1492"/>
                        <a:pt x="1727" y="3147"/>
                        <a:pt x="3561" y="3218"/>
                      </a:cubicBezTo>
                      <a:cubicBezTo>
                        <a:pt x="3595" y="3220"/>
                        <a:pt x="3629" y="3220"/>
                        <a:pt x="3663" y="3220"/>
                      </a:cubicBezTo>
                      <a:cubicBezTo>
                        <a:pt x="5448" y="3220"/>
                        <a:pt x="6538" y="1400"/>
                        <a:pt x="6585" y="944"/>
                      </a:cubicBezTo>
                      <a:cubicBezTo>
                        <a:pt x="6615" y="655"/>
                        <a:pt x="4897" y="0"/>
                        <a:pt x="3192" y="0"/>
                      </a:cubicBezTo>
                      <a:close/>
                    </a:path>
                  </a:pathLst>
                </a:custGeom>
                <a:solidFill>
                  <a:srgbClr val="3A250A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1961" name="Shape 196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_23">
    <p:spTree>
      <p:nvGrpSpPr>
        <p:cNvPr id="1962" name="Shape 1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3" name="Google Shape;1963;p13"/>
          <p:cNvSpPr txBox="1"/>
          <p:nvPr>
            <p:ph type="title"/>
          </p:nvPr>
        </p:nvSpPr>
        <p:spPr>
          <a:xfrm>
            <a:off x="1197427" y="2622510"/>
            <a:ext cx="2444400" cy="486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964" name="Google Shape;1964;p13"/>
          <p:cNvSpPr txBox="1"/>
          <p:nvPr>
            <p:ph idx="1" type="subTitle"/>
          </p:nvPr>
        </p:nvSpPr>
        <p:spPr>
          <a:xfrm>
            <a:off x="1419877" y="3029330"/>
            <a:ext cx="1999500" cy="69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965" name="Google Shape;1965;p13"/>
          <p:cNvSpPr txBox="1"/>
          <p:nvPr>
            <p:ph idx="2" type="title"/>
          </p:nvPr>
        </p:nvSpPr>
        <p:spPr>
          <a:xfrm>
            <a:off x="5502174" y="2622510"/>
            <a:ext cx="2444400" cy="486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966" name="Google Shape;1966;p13"/>
          <p:cNvSpPr txBox="1"/>
          <p:nvPr>
            <p:ph idx="3" type="subTitle"/>
          </p:nvPr>
        </p:nvSpPr>
        <p:spPr>
          <a:xfrm>
            <a:off x="5724624" y="3029330"/>
            <a:ext cx="1999500" cy="69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967" name="Google Shape;1967;p13"/>
          <p:cNvSpPr txBox="1"/>
          <p:nvPr>
            <p:ph idx="4" type="title"/>
          </p:nvPr>
        </p:nvSpPr>
        <p:spPr>
          <a:xfrm>
            <a:off x="3350604" y="2622510"/>
            <a:ext cx="2444400" cy="486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968" name="Google Shape;1968;p13"/>
          <p:cNvSpPr txBox="1"/>
          <p:nvPr>
            <p:ph idx="5" type="subTitle"/>
          </p:nvPr>
        </p:nvSpPr>
        <p:spPr>
          <a:xfrm>
            <a:off x="3573054" y="3029330"/>
            <a:ext cx="1999500" cy="69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969" name="Google Shape;1969;p13"/>
          <p:cNvSpPr txBox="1"/>
          <p:nvPr>
            <p:ph idx="6"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1970" name="Google Shape;1970;p13"/>
          <p:cNvSpPr txBox="1"/>
          <p:nvPr>
            <p:ph hasCustomPrompt="1" idx="7" type="title"/>
          </p:nvPr>
        </p:nvSpPr>
        <p:spPr>
          <a:xfrm>
            <a:off x="1767277" y="1941301"/>
            <a:ext cx="1304700" cy="502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sp>
        <p:nvSpPr>
          <p:cNvPr id="1971" name="Google Shape;1971;p13"/>
          <p:cNvSpPr txBox="1"/>
          <p:nvPr>
            <p:ph hasCustomPrompt="1" idx="8" type="title"/>
          </p:nvPr>
        </p:nvSpPr>
        <p:spPr>
          <a:xfrm>
            <a:off x="3920454" y="1941301"/>
            <a:ext cx="1304700" cy="502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sp>
        <p:nvSpPr>
          <p:cNvPr id="1972" name="Google Shape;1972;p13"/>
          <p:cNvSpPr txBox="1"/>
          <p:nvPr>
            <p:ph hasCustomPrompt="1" idx="9" type="title"/>
          </p:nvPr>
        </p:nvSpPr>
        <p:spPr>
          <a:xfrm>
            <a:off x="6072024" y="1941301"/>
            <a:ext cx="1304700" cy="502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grpSp>
        <p:nvGrpSpPr>
          <p:cNvPr id="1973" name="Google Shape;1973;p13"/>
          <p:cNvGrpSpPr/>
          <p:nvPr/>
        </p:nvGrpSpPr>
        <p:grpSpPr>
          <a:xfrm>
            <a:off x="-205100" y="4027303"/>
            <a:ext cx="9494751" cy="2438138"/>
            <a:chOff x="-205100" y="4027303"/>
            <a:chExt cx="9494751" cy="2438138"/>
          </a:xfrm>
        </p:grpSpPr>
        <p:sp>
          <p:nvSpPr>
            <p:cNvPr id="1974" name="Google Shape;1974;p13"/>
            <p:cNvSpPr/>
            <p:nvPr/>
          </p:nvSpPr>
          <p:spPr>
            <a:xfrm>
              <a:off x="1360586" y="4854938"/>
              <a:ext cx="734749" cy="733969"/>
            </a:xfrm>
            <a:custGeom>
              <a:rect b="b" l="l" r="r" t="t"/>
              <a:pathLst>
                <a:path extrusionOk="0" h="21659" w="21682">
                  <a:moveTo>
                    <a:pt x="8908" y="1"/>
                  </a:moveTo>
                  <a:cubicBezTo>
                    <a:pt x="6899" y="1"/>
                    <a:pt x="5572" y="2177"/>
                    <a:pt x="5692" y="4202"/>
                  </a:cubicBezTo>
                  <a:cubicBezTo>
                    <a:pt x="5107" y="3933"/>
                    <a:pt x="4488" y="3752"/>
                    <a:pt x="3879" y="3752"/>
                  </a:cubicBezTo>
                  <a:cubicBezTo>
                    <a:pt x="3410" y="3752"/>
                    <a:pt x="2948" y="3860"/>
                    <a:pt x="2513" y="4119"/>
                  </a:cubicBezTo>
                  <a:cubicBezTo>
                    <a:pt x="1203" y="4917"/>
                    <a:pt x="512" y="6798"/>
                    <a:pt x="286" y="8238"/>
                  </a:cubicBezTo>
                  <a:cubicBezTo>
                    <a:pt x="0" y="10024"/>
                    <a:pt x="548" y="11751"/>
                    <a:pt x="2084" y="12799"/>
                  </a:cubicBezTo>
                  <a:cubicBezTo>
                    <a:pt x="2263" y="12918"/>
                    <a:pt x="2453" y="13025"/>
                    <a:pt x="2644" y="13120"/>
                  </a:cubicBezTo>
                  <a:cubicBezTo>
                    <a:pt x="1679" y="14465"/>
                    <a:pt x="1215" y="16263"/>
                    <a:pt x="2167" y="17763"/>
                  </a:cubicBezTo>
                  <a:cubicBezTo>
                    <a:pt x="2798" y="18775"/>
                    <a:pt x="3929" y="19323"/>
                    <a:pt x="5096" y="19466"/>
                  </a:cubicBezTo>
                  <a:cubicBezTo>
                    <a:pt x="5356" y="19512"/>
                    <a:pt x="5622" y="19536"/>
                    <a:pt x="5888" y="19536"/>
                  </a:cubicBezTo>
                  <a:cubicBezTo>
                    <a:pt x="6169" y="19536"/>
                    <a:pt x="6452" y="19509"/>
                    <a:pt x="6727" y="19454"/>
                  </a:cubicBezTo>
                  <a:cubicBezTo>
                    <a:pt x="6882" y="19430"/>
                    <a:pt x="7025" y="19395"/>
                    <a:pt x="7192" y="19347"/>
                  </a:cubicBezTo>
                  <a:cubicBezTo>
                    <a:pt x="7346" y="19764"/>
                    <a:pt x="7620" y="20133"/>
                    <a:pt x="7978" y="20407"/>
                  </a:cubicBezTo>
                  <a:cubicBezTo>
                    <a:pt x="8424" y="21100"/>
                    <a:pt x="9195" y="21526"/>
                    <a:pt x="10015" y="21526"/>
                  </a:cubicBezTo>
                  <a:cubicBezTo>
                    <a:pt x="10027" y="21526"/>
                    <a:pt x="10038" y="21526"/>
                    <a:pt x="10049" y="21526"/>
                  </a:cubicBezTo>
                  <a:cubicBezTo>
                    <a:pt x="10466" y="21514"/>
                    <a:pt x="10871" y="21383"/>
                    <a:pt x="11216" y="21157"/>
                  </a:cubicBezTo>
                  <a:cubicBezTo>
                    <a:pt x="11204" y="20728"/>
                    <a:pt x="11180" y="20288"/>
                    <a:pt x="11156" y="19859"/>
                  </a:cubicBezTo>
                  <a:cubicBezTo>
                    <a:pt x="10287" y="19657"/>
                    <a:pt x="9371" y="19014"/>
                    <a:pt x="8716" y="18466"/>
                  </a:cubicBezTo>
                  <a:cubicBezTo>
                    <a:pt x="8632" y="18597"/>
                    <a:pt x="8478" y="18680"/>
                    <a:pt x="8323" y="18680"/>
                  </a:cubicBezTo>
                  <a:cubicBezTo>
                    <a:pt x="6787" y="18549"/>
                    <a:pt x="5311" y="17656"/>
                    <a:pt x="4644" y="16239"/>
                  </a:cubicBezTo>
                  <a:cubicBezTo>
                    <a:pt x="4546" y="16027"/>
                    <a:pt x="4719" y="15787"/>
                    <a:pt x="4913" y="15787"/>
                  </a:cubicBezTo>
                  <a:cubicBezTo>
                    <a:pt x="4979" y="15787"/>
                    <a:pt x="5047" y="15815"/>
                    <a:pt x="5108" y="15882"/>
                  </a:cubicBezTo>
                  <a:cubicBezTo>
                    <a:pt x="5799" y="16644"/>
                    <a:pt x="6596" y="17275"/>
                    <a:pt x="7597" y="17561"/>
                  </a:cubicBezTo>
                  <a:cubicBezTo>
                    <a:pt x="7656" y="17585"/>
                    <a:pt x="7727" y="17597"/>
                    <a:pt x="7823" y="17609"/>
                  </a:cubicBezTo>
                  <a:cubicBezTo>
                    <a:pt x="7227" y="16930"/>
                    <a:pt x="6775" y="16144"/>
                    <a:pt x="6489" y="15287"/>
                  </a:cubicBezTo>
                  <a:lnTo>
                    <a:pt x="6477" y="15251"/>
                  </a:lnTo>
                  <a:cubicBezTo>
                    <a:pt x="6477" y="15227"/>
                    <a:pt x="6465" y="15204"/>
                    <a:pt x="6454" y="15168"/>
                  </a:cubicBezTo>
                  <a:cubicBezTo>
                    <a:pt x="6408" y="15023"/>
                    <a:pt x="6524" y="14927"/>
                    <a:pt x="6644" y="14927"/>
                  </a:cubicBezTo>
                  <a:cubicBezTo>
                    <a:pt x="6711" y="14927"/>
                    <a:pt x="6780" y="14957"/>
                    <a:pt x="6823" y="15025"/>
                  </a:cubicBezTo>
                  <a:cubicBezTo>
                    <a:pt x="7454" y="16025"/>
                    <a:pt x="8263" y="16894"/>
                    <a:pt x="9204" y="17609"/>
                  </a:cubicBezTo>
                  <a:cubicBezTo>
                    <a:pt x="9632" y="17918"/>
                    <a:pt x="10073" y="18180"/>
                    <a:pt x="10549" y="18406"/>
                  </a:cubicBezTo>
                  <a:cubicBezTo>
                    <a:pt x="10728" y="18490"/>
                    <a:pt x="10918" y="18573"/>
                    <a:pt x="11109" y="18633"/>
                  </a:cubicBezTo>
                  <a:cubicBezTo>
                    <a:pt x="11049" y="17204"/>
                    <a:pt x="10978" y="15775"/>
                    <a:pt x="10906" y="14358"/>
                  </a:cubicBezTo>
                  <a:cubicBezTo>
                    <a:pt x="10588" y="14442"/>
                    <a:pt x="10262" y="14484"/>
                    <a:pt x="9936" y="14484"/>
                  </a:cubicBezTo>
                  <a:cubicBezTo>
                    <a:pt x="9566" y="14484"/>
                    <a:pt x="9195" y="14430"/>
                    <a:pt x="8835" y="14323"/>
                  </a:cubicBezTo>
                  <a:cubicBezTo>
                    <a:pt x="8765" y="14362"/>
                    <a:pt x="8687" y="14381"/>
                    <a:pt x="8610" y="14381"/>
                  </a:cubicBezTo>
                  <a:cubicBezTo>
                    <a:pt x="8502" y="14381"/>
                    <a:pt x="8394" y="14344"/>
                    <a:pt x="8311" y="14275"/>
                  </a:cubicBezTo>
                  <a:cubicBezTo>
                    <a:pt x="8228" y="14203"/>
                    <a:pt x="8144" y="14120"/>
                    <a:pt x="8061" y="14049"/>
                  </a:cubicBezTo>
                  <a:cubicBezTo>
                    <a:pt x="7597" y="13846"/>
                    <a:pt x="7144" y="13584"/>
                    <a:pt x="6739" y="13263"/>
                  </a:cubicBezTo>
                  <a:cubicBezTo>
                    <a:pt x="5096" y="11965"/>
                    <a:pt x="4239" y="9989"/>
                    <a:pt x="3513" y="8096"/>
                  </a:cubicBezTo>
                  <a:cubicBezTo>
                    <a:pt x="3426" y="7876"/>
                    <a:pt x="3630" y="7707"/>
                    <a:pt x="3823" y="7707"/>
                  </a:cubicBezTo>
                  <a:cubicBezTo>
                    <a:pt x="3923" y="7707"/>
                    <a:pt x="4020" y="7752"/>
                    <a:pt x="4072" y="7857"/>
                  </a:cubicBezTo>
                  <a:cubicBezTo>
                    <a:pt x="4846" y="9346"/>
                    <a:pt x="5596" y="10941"/>
                    <a:pt x="6846" y="12108"/>
                  </a:cubicBezTo>
                  <a:lnTo>
                    <a:pt x="6858" y="12120"/>
                  </a:lnTo>
                  <a:cubicBezTo>
                    <a:pt x="6501" y="11227"/>
                    <a:pt x="6299" y="10251"/>
                    <a:pt x="6334" y="9477"/>
                  </a:cubicBezTo>
                  <a:cubicBezTo>
                    <a:pt x="6334" y="9358"/>
                    <a:pt x="6406" y="9250"/>
                    <a:pt x="6525" y="9203"/>
                  </a:cubicBezTo>
                  <a:cubicBezTo>
                    <a:pt x="6496" y="9174"/>
                    <a:pt x="6485" y="9133"/>
                    <a:pt x="6493" y="9133"/>
                  </a:cubicBezTo>
                  <a:cubicBezTo>
                    <a:pt x="6499" y="9133"/>
                    <a:pt x="6513" y="9151"/>
                    <a:pt x="6537" y="9203"/>
                  </a:cubicBezTo>
                  <a:cubicBezTo>
                    <a:pt x="6575" y="9187"/>
                    <a:pt x="6614" y="9179"/>
                    <a:pt x="6652" y="9179"/>
                  </a:cubicBezTo>
                  <a:cubicBezTo>
                    <a:pt x="6783" y="9179"/>
                    <a:pt x="6905" y="9267"/>
                    <a:pt x="6942" y="9405"/>
                  </a:cubicBezTo>
                  <a:cubicBezTo>
                    <a:pt x="7216" y="10203"/>
                    <a:pt x="7370" y="11001"/>
                    <a:pt x="7751" y="11775"/>
                  </a:cubicBezTo>
                  <a:cubicBezTo>
                    <a:pt x="8001" y="12287"/>
                    <a:pt x="8347" y="12727"/>
                    <a:pt x="8668" y="13191"/>
                  </a:cubicBezTo>
                  <a:cubicBezTo>
                    <a:pt x="9177" y="13344"/>
                    <a:pt x="9697" y="13418"/>
                    <a:pt x="10221" y="13418"/>
                  </a:cubicBezTo>
                  <a:cubicBezTo>
                    <a:pt x="10433" y="13418"/>
                    <a:pt x="10646" y="13406"/>
                    <a:pt x="10859" y="13382"/>
                  </a:cubicBezTo>
                  <a:cubicBezTo>
                    <a:pt x="10811" y="12489"/>
                    <a:pt x="10775" y="11584"/>
                    <a:pt x="10728" y="10679"/>
                  </a:cubicBezTo>
                  <a:cubicBezTo>
                    <a:pt x="8978" y="10405"/>
                    <a:pt x="7668" y="8905"/>
                    <a:pt x="7620" y="7131"/>
                  </a:cubicBezTo>
                  <a:cubicBezTo>
                    <a:pt x="7620" y="6905"/>
                    <a:pt x="7817" y="6776"/>
                    <a:pt x="8003" y="6776"/>
                  </a:cubicBezTo>
                  <a:cubicBezTo>
                    <a:pt x="8150" y="6776"/>
                    <a:pt x="8291" y="6857"/>
                    <a:pt x="8323" y="7036"/>
                  </a:cubicBezTo>
                  <a:cubicBezTo>
                    <a:pt x="8525" y="8155"/>
                    <a:pt x="9299" y="9084"/>
                    <a:pt x="10359" y="9500"/>
                  </a:cubicBezTo>
                  <a:cubicBezTo>
                    <a:pt x="10466" y="9536"/>
                    <a:pt x="10573" y="9560"/>
                    <a:pt x="10692" y="9572"/>
                  </a:cubicBezTo>
                  <a:cubicBezTo>
                    <a:pt x="10656" y="8619"/>
                    <a:pt x="10645" y="7667"/>
                    <a:pt x="10633" y="6714"/>
                  </a:cubicBezTo>
                  <a:cubicBezTo>
                    <a:pt x="10609" y="6488"/>
                    <a:pt x="10609" y="6262"/>
                    <a:pt x="10633" y="6036"/>
                  </a:cubicBezTo>
                  <a:lnTo>
                    <a:pt x="10633" y="5810"/>
                  </a:lnTo>
                  <a:cubicBezTo>
                    <a:pt x="9561" y="5310"/>
                    <a:pt x="8882" y="4226"/>
                    <a:pt x="8894" y="3047"/>
                  </a:cubicBezTo>
                  <a:cubicBezTo>
                    <a:pt x="8894" y="2840"/>
                    <a:pt x="9041" y="2739"/>
                    <a:pt x="9195" y="2739"/>
                  </a:cubicBezTo>
                  <a:cubicBezTo>
                    <a:pt x="9350" y="2739"/>
                    <a:pt x="9513" y="2843"/>
                    <a:pt x="9537" y="3047"/>
                  </a:cubicBezTo>
                  <a:cubicBezTo>
                    <a:pt x="9621" y="3809"/>
                    <a:pt x="10049" y="4488"/>
                    <a:pt x="10692" y="4905"/>
                  </a:cubicBezTo>
                  <a:cubicBezTo>
                    <a:pt x="10752" y="4047"/>
                    <a:pt x="10847" y="3202"/>
                    <a:pt x="11014" y="2357"/>
                  </a:cubicBezTo>
                  <a:cubicBezTo>
                    <a:pt x="11045" y="2184"/>
                    <a:pt x="11192" y="2105"/>
                    <a:pt x="11343" y="2105"/>
                  </a:cubicBezTo>
                  <a:cubicBezTo>
                    <a:pt x="11536" y="2105"/>
                    <a:pt x="11736" y="2232"/>
                    <a:pt x="11716" y="2452"/>
                  </a:cubicBezTo>
                  <a:cubicBezTo>
                    <a:pt x="11645" y="3393"/>
                    <a:pt x="11585" y="4333"/>
                    <a:pt x="11573" y="5274"/>
                  </a:cubicBezTo>
                  <a:lnTo>
                    <a:pt x="11573" y="5512"/>
                  </a:lnTo>
                  <a:cubicBezTo>
                    <a:pt x="11573" y="5536"/>
                    <a:pt x="11573" y="5571"/>
                    <a:pt x="11573" y="5595"/>
                  </a:cubicBezTo>
                  <a:cubicBezTo>
                    <a:pt x="11597" y="6060"/>
                    <a:pt x="11668" y="6595"/>
                    <a:pt x="11585" y="7048"/>
                  </a:cubicBezTo>
                  <a:cubicBezTo>
                    <a:pt x="11609" y="7215"/>
                    <a:pt x="11621" y="7381"/>
                    <a:pt x="11633" y="7560"/>
                  </a:cubicBezTo>
                  <a:cubicBezTo>
                    <a:pt x="12490" y="7215"/>
                    <a:pt x="13216" y="6643"/>
                    <a:pt x="13752" y="5905"/>
                  </a:cubicBezTo>
                  <a:cubicBezTo>
                    <a:pt x="14371" y="5012"/>
                    <a:pt x="14335" y="4190"/>
                    <a:pt x="14431" y="3178"/>
                  </a:cubicBezTo>
                  <a:cubicBezTo>
                    <a:pt x="14437" y="2948"/>
                    <a:pt x="14619" y="2819"/>
                    <a:pt x="14802" y="2819"/>
                  </a:cubicBezTo>
                  <a:cubicBezTo>
                    <a:pt x="14950" y="2819"/>
                    <a:pt x="15099" y="2902"/>
                    <a:pt x="15157" y="3083"/>
                  </a:cubicBezTo>
                  <a:cubicBezTo>
                    <a:pt x="15550" y="4047"/>
                    <a:pt x="15109" y="5345"/>
                    <a:pt x="14550" y="6226"/>
                  </a:cubicBezTo>
                  <a:cubicBezTo>
                    <a:pt x="15324" y="5881"/>
                    <a:pt x="15931" y="5226"/>
                    <a:pt x="16181" y="4405"/>
                  </a:cubicBezTo>
                  <a:cubicBezTo>
                    <a:pt x="16248" y="4214"/>
                    <a:pt x="16406" y="4130"/>
                    <a:pt x="16563" y="4130"/>
                  </a:cubicBezTo>
                  <a:cubicBezTo>
                    <a:pt x="16799" y="4130"/>
                    <a:pt x="17033" y="4319"/>
                    <a:pt x="16955" y="4619"/>
                  </a:cubicBezTo>
                  <a:cubicBezTo>
                    <a:pt x="16621" y="5774"/>
                    <a:pt x="15598" y="6607"/>
                    <a:pt x="14407" y="6691"/>
                  </a:cubicBezTo>
                  <a:cubicBezTo>
                    <a:pt x="14359" y="6691"/>
                    <a:pt x="14312" y="6679"/>
                    <a:pt x="14276" y="6643"/>
                  </a:cubicBezTo>
                  <a:cubicBezTo>
                    <a:pt x="13597" y="7500"/>
                    <a:pt x="12776" y="8000"/>
                    <a:pt x="11716" y="8107"/>
                  </a:cubicBezTo>
                  <a:cubicBezTo>
                    <a:pt x="11764" y="8667"/>
                    <a:pt x="11823" y="9227"/>
                    <a:pt x="11871" y="9786"/>
                  </a:cubicBezTo>
                  <a:cubicBezTo>
                    <a:pt x="12061" y="9881"/>
                    <a:pt x="12157" y="10108"/>
                    <a:pt x="12085" y="10310"/>
                  </a:cubicBezTo>
                  <a:cubicBezTo>
                    <a:pt x="12061" y="10405"/>
                    <a:pt x="12014" y="10489"/>
                    <a:pt x="11942" y="10560"/>
                  </a:cubicBezTo>
                  <a:cubicBezTo>
                    <a:pt x="12121" y="12822"/>
                    <a:pt x="12264" y="15085"/>
                    <a:pt x="12442" y="17335"/>
                  </a:cubicBezTo>
                  <a:cubicBezTo>
                    <a:pt x="12859" y="17144"/>
                    <a:pt x="13240" y="16882"/>
                    <a:pt x="13585" y="16573"/>
                  </a:cubicBezTo>
                  <a:cubicBezTo>
                    <a:pt x="13526" y="16454"/>
                    <a:pt x="13490" y="16323"/>
                    <a:pt x="13514" y="16180"/>
                  </a:cubicBezTo>
                  <a:cubicBezTo>
                    <a:pt x="13812" y="14406"/>
                    <a:pt x="14050" y="12691"/>
                    <a:pt x="13823" y="10894"/>
                  </a:cubicBezTo>
                  <a:cubicBezTo>
                    <a:pt x="13797" y="10670"/>
                    <a:pt x="13985" y="10548"/>
                    <a:pt x="14173" y="10548"/>
                  </a:cubicBezTo>
                  <a:cubicBezTo>
                    <a:pt x="14325" y="10548"/>
                    <a:pt x="14477" y="10628"/>
                    <a:pt x="14514" y="10798"/>
                  </a:cubicBezTo>
                  <a:cubicBezTo>
                    <a:pt x="14812" y="12167"/>
                    <a:pt x="14966" y="13608"/>
                    <a:pt x="14800" y="15013"/>
                  </a:cubicBezTo>
                  <a:cubicBezTo>
                    <a:pt x="14847" y="14930"/>
                    <a:pt x="14895" y="14858"/>
                    <a:pt x="14931" y="14775"/>
                  </a:cubicBezTo>
                  <a:cubicBezTo>
                    <a:pt x="15562" y="13549"/>
                    <a:pt x="15657" y="12013"/>
                    <a:pt x="16360" y="10834"/>
                  </a:cubicBezTo>
                  <a:cubicBezTo>
                    <a:pt x="16404" y="10762"/>
                    <a:pt x="16492" y="10723"/>
                    <a:pt x="16578" y="10723"/>
                  </a:cubicBezTo>
                  <a:cubicBezTo>
                    <a:pt x="16675" y="10723"/>
                    <a:pt x="16769" y="10774"/>
                    <a:pt x="16788" y="10882"/>
                  </a:cubicBezTo>
                  <a:cubicBezTo>
                    <a:pt x="16860" y="11620"/>
                    <a:pt x="16800" y="12358"/>
                    <a:pt x="16598" y="13072"/>
                  </a:cubicBezTo>
                  <a:cubicBezTo>
                    <a:pt x="17324" y="12834"/>
                    <a:pt x="17931" y="12203"/>
                    <a:pt x="18229" y="11501"/>
                  </a:cubicBezTo>
                  <a:cubicBezTo>
                    <a:pt x="18360" y="11203"/>
                    <a:pt x="18336" y="10715"/>
                    <a:pt x="18657" y="10548"/>
                  </a:cubicBezTo>
                  <a:cubicBezTo>
                    <a:pt x="18708" y="10523"/>
                    <a:pt x="18762" y="10511"/>
                    <a:pt x="18815" y="10511"/>
                  </a:cubicBezTo>
                  <a:cubicBezTo>
                    <a:pt x="18958" y="10511"/>
                    <a:pt x="19093" y="10599"/>
                    <a:pt x="19146" y="10739"/>
                  </a:cubicBezTo>
                  <a:cubicBezTo>
                    <a:pt x="19455" y="11334"/>
                    <a:pt x="18788" y="12394"/>
                    <a:pt x="18384" y="12799"/>
                  </a:cubicBezTo>
                  <a:cubicBezTo>
                    <a:pt x="17884" y="13275"/>
                    <a:pt x="17145" y="13513"/>
                    <a:pt x="16455" y="13561"/>
                  </a:cubicBezTo>
                  <a:cubicBezTo>
                    <a:pt x="16252" y="14227"/>
                    <a:pt x="15967" y="14858"/>
                    <a:pt x="15633" y="15466"/>
                  </a:cubicBezTo>
                  <a:cubicBezTo>
                    <a:pt x="14943" y="16680"/>
                    <a:pt x="13919" y="17597"/>
                    <a:pt x="12585" y="18037"/>
                  </a:cubicBezTo>
                  <a:cubicBezTo>
                    <a:pt x="12561" y="18049"/>
                    <a:pt x="12526" y="18049"/>
                    <a:pt x="12502" y="18049"/>
                  </a:cubicBezTo>
                  <a:cubicBezTo>
                    <a:pt x="12514" y="18252"/>
                    <a:pt x="12526" y="18442"/>
                    <a:pt x="12550" y="18633"/>
                  </a:cubicBezTo>
                  <a:cubicBezTo>
                    <a:pt x="12550" y="18740"/>
                    <a:pt x="12561" y="18847"/>
                    <a:pt x="12573" y="18954"/>
                  </a:cubicBezTo>
                  <a:cubicBezTo>
                    <a:pt x="12797" y="18994"/>
                    <a:pt x="13022" y="19013"/>
                    <a:pt x="13247" y="19013"/>
                  </a:cubicBezTo>
                  <a:cubicBezTo>
                    <a:pt x="13836" y="19013"/>
                    <a:pt x="14420" y="18879"/>
                    <a:pt x="14955" y="18621"/>
                  </a:cubicBezTo>
                  <a:cubicBezTo>
                    <a:pt x="15633" y="18252"/>
                    <a:pt x="15990" y="17621"/>
                    <a:pt x="16514" y="17109"/>
                  </a:cubicBezTo>
                  <a:cubicBezTo>
                    <a:pt x="16563" y="17067"/>
                    <a:pt x="16620" y="17048"/>
                    <a:pt x="16676" y="17048"/>
                  </a:cubicBezTo>
                  <a:cubicBezTo>
                    <a:pt x="16797" y="17048"/>
                    <a:pt x="16911" y="17137"/>
                    <a:pt x="16919" y="17275"/>
                  </a:cubicBezTo>
                  <a:cubicBezTo>
                    <a:pt x="17026" y="18287"/>
                    <a:pt x="16050" y="19121"/>
                    <a:pt x="15228" y="19514"/>
                  </a:cubicBezTo>
                  <a:cubicBezTo>
                    <a:pt x="14768" y="19722"/>
                    <a:pt x="14295" y="19836"/>
                    <a:pt x="13830" y="19836"/>
                  </a:cubicBezTo>
                  <a:cubicBezTo>
                    <a:pt x="13416" y="19836"/>
                    <a:pt x="13008" y="19746"/>
                    <a:pt x="12621" y="19549"/>
                  </a:cubicBezTo>
                  <a:lnTo>
                    <a:pt x="12621" y="19549"/>
                  </a:lnTo>
                  <a:cubicBezTo>
                    <a:pt x="12621" y="19668"/>
                    <a:pt x="12633" y="19787"/>
                    <a:pt x="12645" y="19918"/>
                  </a:cubicBezTo>
                  <a:cubicBezTo>
                    <a:pt x="12859" y="20216"/>
                    <a:pt x="13121" y="20478"/>
                    <a:pt x="13431" y="20692"/>
                  </a:cubicBezTo>
                  <a:cubicBezTo>
                    <a:pt x="13478" y="20740"/>
                    <a:pt x="13526" y="20800"/>
                    <a:pt x="13573" y="20835"/>
                  </a:cubicBezTo>
                  <a:cubicBezTo>
                    <a:pt x="14143" y="21400"/>
                    <a:pt x="14862" y="21658"/>
                    <a:pt x="15580" y="21658"/>
                  </a:cubicBezTo>
                  <a:cubicBezTo>
                    <a:pt x="16724" y="21658"/>
                    <a:pt x="17864" y="21002"/>
                    <a:pt x="18384" y="19883"/>
                  </a:cubicBezTo>
                  <a:cubicBezTo>
                    <a:pt x="18836" y="18895"/>
                    <a:pt x="18788" y="17752"/>
                    <a:pt x="18253" y="16799"/>
                  </a:cubicBezTo>
                  <a:cubicBezTo>
                    <a:pt x="19562" y="16335"/>
                    <a:pt x="20622" y="15335"/>
                    <a:pt x="21158" y="14061"/>
                  </a:cubicBezTo>
                  <a:cubicBezTo>
                    <a:pt x="21277" y="13644"/>
                    <a:pt x="21324" y="13227"/>
                    <a:pt x="21313" y="12810"/>
                  </a:cubicBezTo>
                  <a:cubicBezTo>
                    <a:pt x="21682" y="11822"/>
                    <a:pt x="21682" y="10739"/>
                    <a:pt x="21336" y="9762"/>
                  </a:cubicBezTo>
                  <a:cubicBezTo>
                    <a:pt x="21158" y="9274"/>
                    <a:pt x="20920" y="8822"/>
                    <a:pt x="20622" y="8417"/>
                  </a:cubicBezTo>
                  <a:cubicBezTo>
                    <a:pt x="20074" y="7357"/>
                    <a:pt x="19169" y="6536"/>
                    <a:pt x="18074" y="6072"/>
                  </a:cubicBezTo>
                  <a:cubicBezTo>
                    <a:pt x="18193" y="5607"/>
                    <a:pt x="18217" y="5107"/>
                    <a:pt x="18157" y="4631"/>
                  </a:cubicBezTo>
                  <a:cubicBezTo>
                    <a:pt x="18205" y="3738"/>
                    <a:pt x="17955" y="2857"/>
                    <a:pt x="17419" y="2142"/>
                  </a:cubicBezTo>
                  <a:cubicBezTo>
                    <a:pt x="17288" y="1952"/>
                    <a:pt x="17133" y="1773"/>
                    <a:pt x="16955" y="1607"/>
                  </a:cubicBezTo>
                  <a:cubicBezTo>
                    <a:pt x="16931" y="1559"/>
                    <a:pt x="16919" y="1500"/>
                    <a:pt x="16895" y="1440"/>
                  </a:cubicBezTo>
                  <a:cubicBezTo>
                    <a:pt x="16525" y="658"/>
                    <a:pt x="15734" y="275"/>
                    <a:pt x="14929" y="275"/>
                  </a:cubicBezTo>
                  <a:cubicBezTo>
                    <a:pt x="14545" y="275"/>
                    <a:pt x="14158" y="362"/>
                    <a:pt x="13812" y="535"/>
                  </a:cubicBezTo>
                  <a:cubicBezTo>
                    <a:pt x="13791" y="535"/>
                    <a:pt x="13771" y="534"/>
                    <a:pt x="13751" y="534"/>
                  </a:cubicBezTo>
                  <a:cubicBezTo>
                    <a:pt x="13333" y="534"/>
                    <a:pt x="12937" y="652"/>
                    <a:pt x="12573" y="845"/>
                  </a:cubicBezTo>
                  <a:cubicBezTo>
                    <a:pt x="12252" y="1023"/>
                    <a:pt x="11978" y="1261"/>
                    <a:pt x="11740" y="1547"/>
                  </a:cubicBezTo>
                  <a:cubicBezTo>
                    <a:pt x="11335" y="976"/>
                    <a:pt x="10787" y="535"/>
                    <a:pt x="10144" y="261"/>
                  </a:cubicBezTo>
                  <a:cubicBezTo>
                    <a:pt x="9711" y="82"/>
                    <a:pt x="9297" y="1"/>
                    <a:pt x="890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13"/>
            <p:cNvSpPr/>
            <p:nvPr/>
          </p:nvSpPr>
          <p:spPr>
            <a:xfrm>
              <a:off x="1476549" y="4926271"/>
              <a:ext cx="543352" cy="1014829"/>
            </a:xfrm>
            <a:custGeom>
              <a:rect b="b" l="l" r="r" t="t"/>
              <a:pathLst>
                <a:path extrusionOk="0" h="29947" w="16034">
                  <a:moveTo>
                    <a:pt x="7938" y="0"/>
                  </a:moveTo>
                  <a:cubicBezTo>
                    <a:pt x="7788" y="0"/>
                    <a:pt x="7640" y="79"/>
                    <a:pt x="7604" y="252"/>
                  </a:cubicBezTo>
                  <a:cubicBezTo>
                    <a:pt x="7437" y="1097"/>
                    <a:pt x="7330" y="1942"/>
                    <a:pt x="7270" y="2800"/>
                  </a:cubicBezTo>
                  <a:cubicBezTo>
                    <a:pt x="6627" y="2383"/>
                    <a:pt x="6199" y="1692"/>
                    <a:pt x="6103" y="930"/>
                  </a:cubicBezTo>
                  <a:cubicBezTo>
                    <a:pt x="6085" y="727"/>
                    <a:pt x="5925" y="622"/>
                    <a:pt x="5770" y="622"/>
                  </a:cubicBezTo>
                  <a:cubicBezTo>
                    <a:pt x="5616" y="622"/>
                    <a:pt x="5466" y="724"/>
                    <a:pt x="5460" y="930"/>
                  </a:cubicBezTo>
                  <a:cubicBezTo>
                    <a:pt x="5460" y="2109"/>
                    <a:pt x="6139" y="3181"/>
                    <a:pt x="7211" y="3693"/>
                  </a:cubicBezTo>
                  <a:lnTo>
                    <a:pt x="7211" y="3907"/>
                  </a:lnTo>
                  <a:cubicBezTo>
                    <a:pt x="7187" y="4133"/>
                    <a:pt x="7187" y="4359"/>
                    <a:pt x="7211" y="4598"/>
                  </a:cubicBezTo>
                  <a:cubicBezTo>
                    <a:pt x="7211" y="5538"/>
                    <a:pt x="7234" y="6491"/>
                    <a:pt x="7270" y="7443"/>
                  </a:cubicBezTo>
                  <a:cubicBezTo>
                    <a:pt x="7151" y="7431"/>
                    <a:pt x="7044" y="7407"/>
                    <a:pt x="6937" y="7372"/>
                  </a:cubicBezTo>
                  <a:cubicBezTo>
                    <a:pt x="5865" y="6967"/>
                    <a:pt x="5103" y="6026"/>
                    <a:pt x="4901" y="4907"/>
                  </a:cubicBezTo>
                  <a:cubicBezTo>
                    <a:pt x="4870" y="4730"/>
                    <a:pt x="4729" y="4651"/>
                    <a:pt x="4581" y="4651"/>
                  </a:cubicBezTo>
                  <a:cubicBezTo>
                    <a:pt x="4392" y="4651"/>
                    <a:pt x="4192" y="4781"/>
                    <a:pt x="4198" y="5002"/>
                  </a:cubicBezTo>
                  <a:cubicBezTo>
                    <a:pt x="4246" y="6776"/>
                    <a:pt x="5544" y="8277"/>
                    <a:pt x="7306" y="8550"/>
                  </a:cubicBezTo>
                  <a:cubicBezTo>
                    <a:pt x="7342" y="9455"/>
                    <a:pt x="7389" y="10360"/>
                    <a:pt x="7437" y="11253"/>
                  </a:cubicBezTo>
                  <a:cubicBezTo>
                    <a:pt x="7224" y="11277"/>
                    <a:pt x="7010" y="11289"/>
                    <a:pt x="6797" y="11289"/>
                  </a:cubicBezTo>
                  <a:cubicBezTo>
                    <a:pt x="6270" y="11289"/>
                    <a:pt x="5746" y="11215"/>
                    <a:pt x="5246" y="11063"/>
                  </a:cubicBezTo>
                  <a:cubicBezTo>
                    <a:pt x="4925" y="10598"/>
                    <a:pt x="4579" y="10158"/>
                    <a:pt x="4317" y="9646"/>
                  </a:cubicBezTo>
                  <a:cubicBezTo>
                    <a:pt x="3948" y="8872"/>
                    <a:pt x="3782" y="8074"/>
                    <a:pt x="3520" y="7276"/>
                  </a:cubicBezTo>
                  <a:cubicBezTo>
                    <a:pt x="3482" y="7136"/>
                    <a:pt x="3357" y="7055"/>
                    <a:pt x="3225" y="7055"/>
                  </a:cubicBezTo>
                  <a:cubicBezTo>
                    <a:pt x="3188" y="7055"/>
                    <a:pt x="3151" y="7061"/>
                    <a:pt x="3115" y="7074"/>
                  </a:cubicBezTo>
                  <a:lnTo>
                    <a:pt x="3103" y="7074"/>
                  </a:lnTo>
                  <a:cubicBezTo>
                    <a:pt x="2984" y="7122"/>
                    <a:pt x="2912" y="7229"/>
                    <a:pt x="2912" y="7360"/>
                  </a:cubicBezTo>
                  <a:cubicBezTo>
                    <a:pt x="2877" y="8122"/>
                    <a:pt x="3079" y="9098"/>
                    <a:pt x="3436" y="9991"/>
                  </a:cubicBezTo>
                  <a:lnTo>
                    <a:pt x="3424" y="9979"/>
                  </a:lnTo>
                  <a:cubicBezTo>
                    <a:pt x="2174" y="8824"/>
                    <a:pt x="1424" y="7217"/>
                    <a:pt x="650" y="5729"/>
                  </a:cubicBezTo>
                  <a:cubicBezTo>
                    <a:pt x="598" y="5623"/>
                    <a:pt x="501" y="5579"/>
                    <a:pt x="401" y="5579"/>
                  </a:cubicBezTo>
                  <a:cubicBezTo>
                    <a:pt x="207" y="5579"/>
                    <a:pt x="0" y="5747"/>
                    <a:pt x="79" y="5967"/>
                  </a:cubicBezTo>
                  <a:cubicBezTo>
                    <a:pt x="817" y="7872"/>
                    <a:pt x="1674" y="9836"/>
                    <a:pt x="3317" y="11134"/>
                  </a:cubicBezTo>
                  <a:cubicBezTo>
                    <a:pt x="3722" y="11456"/>
                    <a:pt x="4163" y="11717"/>
                    <a:pt x="4639" y="11920"/>
                  </a:cubicBezTo>
                  <a:cubicBezTo>
                    <a:pt x="4722" y="12003"/>
                    <a:pt x="4806" y="12075"/>
                    <a:pt x="4877" y="12146"/>
                  </a:cubicBezTo>
                  <a:cubicBezTo>
                    <a:pt x="4965" y="12220"/>
                    <a:pt x="5071" y="12256"/>
                    <a:pt x="5178" y="12256"/>
                  </a:cubicBezTo>
                  <a:cubicBezTo>
                    <a:pt x="5259" y="12256"/>
                    <a:pt x="5340" y="12235"/>
                    <a:pt x="5413" y="12194"/>
                  </a:cubicBezTo>
                  <a:cubicBezTo>
                    <a:pt x="5768" y="12306"/>
                    <a:pt x="6132" y="12359"/>
                    <a:pt x="6496" y="12359"/>
                  </a:cubicBezTo>
                  <a:cubicBezTo>
                    <a:pt x="6829" y="12359"/>
                    <a:pt x="7161" y="12315"/>
                    <a:pt x="7484" y="12229"/>
                  </a:cubicBezTo>
                  <a:cubicBezTo>
                    <a:pt x="7556" y="13646"/>
                    <a:pt x="7627" y="15075"/>
                    <a:pt x="7687" y="16504"/>
                  </a:cubicBezTo>
                  <a:cubicBezTo>
                    <a:pt x="7496" y="16444"/>
                    <a:pt x="7306" y="16373"/>
                    <a:pt x="7115" y="16289"/>
                  </a:cubicBezTo>
                  <a:cubicBezTo>
                    <a:pt x="6651" y="16051"/>
                    <a:pt x="6199" y="15789"/>
                    <a:pt x="5782" y="15480"/>
                  </a:cubicBezTo>
                  <a:cubicBezTo>
                    <a:pt x="4841" y="14765"/>
                    <a:pt x="4032" y="13896"/>
                    <a:pt x="3401" y="12896"/>
                  </a:cubicBezTo>
                  <a:cubicBezTo>
                    <a:pt x="3359" y="12830"/>
                    <a:pt x="3292" y="12801"/>
                    <a:pt x="3226" y="12801"/>
                  </a:cubicBezTo>
                  <a:cubicBezTo>
                    <a:pt x="3100" y="12801"/>
                    <a:pt x="2977" y="12903"/>
                    <a:pt x="3032" y="13051"/>
                  </a:cubicBezTo>
                  <a:cubicBezTo>
                    <a:pt x="3043" y="13075"/>
                    <a:pt x="3043" y="13099"/>
                    <a:pt x="3055" y="13122"/>
                  </a:cubicBezTo>
                  <a:cubicBezTo>
                    <a:pt x="3067" y="13146"/>
                    <a:pt x="3067" y="13146"/>
                    <a:pt x="3067" y="13158"/>
                  </a:cubicBezTo>
                  <a:cubicBezTo>
                    <a:pt x="3353" y="14015"/>
                    <a:pt x="3805" y="14801"/>
                    <a:pt x="4401" y="15480"/>
                  </a:cubicBezTo>
                  <a:cubicBezTo>
                    <a:pt x="4305" y="15468"/>
                    <a:pt x="4234" y="15456"/>
                    <a:pt x="4175" y="15432"/>
                  </a:cubicBezTo>
                  <a:cubicBezTo>
                    <a:pt x="3186" y="15135"/>
                    <a:pt x="2377" y="14515"/>
                    <a:pt x="1686" y="13753"/>
                  </a:cubicBezTo>
                  <a:cubicBezTo>
                    <a:pt x="1625" y="13687"/>
                    <a:pt x="1557" y="13659"/>
                    <a:pt x="1491" y="13659"/>
                  </a:cubicBezTo>
                  <a:cubicBezTo>
                    <a:pt x="1297" y="13659"/>
                    <a:pt x="1124" y="13898"/>
                    <a:pt x="1222" y="14111"/>
                  </a:cubicBezTo>
                  <a:cubicBezTo>
                    <a:pt x="1889" y="15527"/>
                    <a:pt x="3365" y="16420"/>
                    <a:pt x="4901" y="16551"/>
                  </a:cubicBezTo>
                  <a:cubicBezTo>
                    <a:pt x="5056" y="16551"/>
                    <a:pt x="5210" y="16468"/>
                    <a:pt x="5294" y="16337"/>
                  </a:cubicBezTo>
                  <a:cubicBezTo>
                    <a:pt x="5949" y="16885"/>
                    <a:pt x="6865" y="17528"/>
                    <a:pt x="7734" y="17730"/>
                  </a:cubicBezTo>
                  <a:cubicBezTo>
                    <a:pt x="7758" y="18171"/>
                    <a:pt x="7782" y="18599"/>
                    <a:pt x="7794" y="19028"/>
                  </a:cubicBezTo>
                  <a:cubicBezTo>
                    <a:pt x="7854" y="20338"/>
                    <a:pt x="7925" y="21659"/>
                    <a:pt x="7996" y="22969"/>
                  </a:cubicBezTo>
                  <a:cubicBezTo>
                    <a:pt x="8056" y="24064"/>
                    <a:pt x="8127" y="25171"/>
                    <a:pt x="8187" y="26279"/>
                  </a:cubicBezTo>
                  <a:cubicBezTo>
                    <a:pt x="8246" y="27327"/>
                    <a:pt x="8211" y="28446"/>
                    <a:pt x="8508" y="29446"/>
                  </a:cubicBezTo>
                  <a:cubicBezTo>
                    <a:pt x="8601" y="29766"/>
                    <a:pt x="8926" y="29947"/>
                    <a:pt x="9235" y="29947"/>
                  </a:cubicBezTo>
                  <a:cubicBezTo>
                    <a:pt x="9523" y="29947"/>
                    <a:pt x="9796" y="29790"/>
                    <a:pt x="9854" y="29446"/>
                  </a:cubicBezTo>
                  <a:cubicBezTo>
                    <a:pt x="10032" y="28410"/>
                    <a:pt x="9878" y="27327"/>
                    <a:pt x="9806" y="26279"/>
                  </a:cubicBezTo>
                  <a:lnTo>
                    <a:pt x="9592" y="22969"/>
                  </a:lnTo>
                  <a:cubicBezTo>
                    <a:pt x="9485" y="21242"/>
                    <a:pt x="9354" y="19516"/>
                    <a:pt x="9211" y="17790"/>
                  </a:cubicBezTo>
                  <a:cubicBezTo>
                    <a:pt x="9211" y="17671"/>
                    <a:pt x="9199" y="17552"/>
                    <a:pt x="9187" y="17421"/>
                  </a:cubicBezTo>
                  <a:lnTo>
                    <a:pt x="9187" y="17421"/>
                  </a:lnTo>
                  <a:cubicBezTo>
                    <a:pt x="9583" y="17630"/>
                    <a:pt x="9998" y="17726"/>
                    <a:pt x="10417" y="17726"/>
                  </a:cubicBezTo>
                  <a:cubicBezTo>
                    <a:pt x="10879" y="17726"/>
                    <a:pt x="11345" y="17609"/>
                    <a:pt x="11795" y="17397"/>
                  </a:cubicBezTo>
                  <a:cubicBezTo>
                    <a:pt x="12616" y="17016"/>
                    <a:pt x="13592" y="16182"/>
                    <a:pt x="13485" y="15170"/>
                  </a:cubicBezTo>
                  <a:cubicBezTo>
                    <a:pt x="13485" y="15032"/>
                    <a:pt x="13368" y="14938"/>
                    <a:pt x="13249" y="14938"/>
                  </a:cubicBezTo>
                  <a:cubicBezTo>
                    <a:pt x="13194" y="14938"/>
                    <a:pt x="13138" y="14958"/>
                    <a:pt x="13092" y="15004"/>
                  </a:cubicBezTo>
                  <a:cubicBezTo>
                    <a:pt x="12557" y="15516"/>
                    <a:pt x="12199" y="16147"/>
                    <a:pt x="11521" y="16504"/>
                  </a:cubicBezTo>
                  <a:cubicBezTo>
                    <a:pt x="10985" y="16772"/>
                    <a:pt x="10399" y="16908"/>
                    <a:pt x="9809" y="16908"/>
                  </a:cubicBezTo>
                  <a:cubicBezTo>
                    <a:pt x="9586" y="16908"/>
                    <a:pt x="9362" y="16888"/>
                    <a:pt x="9139" y="16849"/>
                  </a:cubicBezTo>
                  <a:cubicBezTo>
                    <a:pt x="9139" y="16742"/>
                    <a:pt x="9128" y="16635"/>
                    <a:pt x="9116" y="16528"/>
                  </a:cubicBezTo>
                  <a:cubicBezTo>
                    <a:pt x="9104" y="16325"/>
                    <a:pt x="9092" y="16135"/>
                    <a:pt x="9068" y="15944"/>
                  </a:cubicBezTo>
                  <a:cubicBezTo>
                    <a:pt x="9104" y="15944"/>
                    <a:pt x="9128" y="15944"/>
                    <a:pt x="9163" y="15932"/>
                  </a:cubicBezTo>
                  <a:cubicBezTo>
                    <a:pt x="10485" y="15480"/>
                    <a:pt x="11509" y="14563"/>
                    <a:pt x="12199" y="13361"/>
                  </a:cubicBezTo>
                  <a:cubicBezTo>
                    <a:pt x="12545" y="12753"/>
                    <a:pt x="12818" y="12110"/>
                    <a:pt x="13033" y="11456"/>
                  </a:cubicBezTo>
                  <a:cubicBezTo>
                    <a:pt x="13723" y="11408"/>
                    <a:pt x="14462" y="11170"/>
                    <a:pt x="14962" y="10682"/>
                  </a:cubicBezTo>
                  <a:cubicBezTo>
                    <a:pt x="15366" y="10289"/>
                    <a:pt x="16033" y="9229"/>
                    <a:pt x="15724" y="8634"/>
                  </a:cubicBezTo>
                  <a:cubicBezTo>
                    <a:pt x="15672" y="8488"/>
                    <a:pt x="15540" y="8404"/>
                    <a:pt x="15399" y="8404"/>
                  </a:cubicBezTo>
                  <a:cubicBezTo>
                    <a:pt x="15345" y="8404"/>
                    <a:pt x="15289" y="8417"/>
                    <a:pt x="15235" y="8443"/>
                  </a:cubicBezTo>
                  <a:cubicBezTo>
                    <a:pt x="14914" y="8598"/>
                    <a:pt x="14938" y="9098"/>
                    <a:pt x="14807" y="9396"/>
                  </a:cubicBezTo>
                  <a:cubicBezTo>
                    <a:pt x="14509" y="10086"/>
                    <a:pt x="13902" y="10729"/>
                    <a:pt x="13176" y="10967"/>
                  </a:cubicBezTo>
                  <a:cubicBezTo>
                    <a:pt x="13378" y="10253"/>
                    <a:pt x="13438" y="9515"/>
                    <a:pt x="13354" y="8777"/>
                  </a:cubicBezTo>
                  <a:cubicBezTo>
                    <a:pt x="13341" y="8667"/>
                    <a:pt x="13245" y="8613"/>
                    <a:pt x="13146" y="8613"/>
                  </a:cubicBezTo>
                  <a:cubicBezTo>
                    <a:pt x="13062" y="8613"/>
                    <a:pt x="12976" y="8652"/>
                    <a:pt x="12938" y="8729"/>
                  </a:cubicBezTo>
                  <a:cubicBezTo>
                    <a:pt x="12223" y="9896"/>
                    <a:pt x="12140" y="11432"/>
                    <a:pt x="11509" y="12670"/>
                  </a:cubicBezTo>
                  <a:cubicBezTo>
                    <a:pt x="11461" y="12753"/>
                    <a:pt x="11425" y="12825"/>
                    <a:pt x="11378" y="12908"/>
                  </a:cubicBezTo>
                  <a:cubicBezTo>
                    <a:pt x="11544" y="11503"/>
                    <a:pt x="11390" y="10051"/>
                    <a:pt x="11092" y="8693"/>
                  </a:cubicBezTo>
                  <a:cubicBezTo>
                    <a:pt x="11055" y="8523"/>
                    <a:pt x="10904" y="8446"/>
                    <a:pt x="10753" y="8446"/>
                  </a:cubicBezTo>
                  <a:cubicBezTo>
                    <a:pt x="10564" y="8446"/>
                    <a:pt x="10375" y="8566"/>
                    <a:pt x="10401" y="8777"/>
                  </a:cubicBezTo>
                  <a:cubicBezTo>
                    <a:pt x="10628" y="10586"/>
                    <a:pt x="10390" y="12301"/>
                    <a:pt x="10092" y="14075"/>
                  </a:cubicBezTo>
                  <a:cubicBezTo>
                    <a:pt x="10068" y="14206"/>
                    <a:pt x="10092" y="14349"/>
                    <a:pt x="10163" y="14456"/>
                  </a:cubicBezTo>
                  <a:cubicBezTo>
                    <a:pt x="9818" y="14777"/>
                    <a:pt x="9437" y="15027"/>
                    <a:pt x="9020" y="15230"/>
                  </a:cubicBezTo>
                  <a:cubicBezTo>
                    <a:pt x="8842" y="12980"/>
                    <a:pt x="8699" y="10705"/>
                    <a:pt x="8508" y="8455"/>
                  </a:cubicBezTo>
                  <a:cubicBezTo>
                    <a:pt x="8580" y="8384"/>
                    <a:pt x="8639" y="8300"/>
                    <a:pt x="8663" y="8205"/>
                  </a:cubicBezTo>
                  <a:cubicBezTo>
                    <a:pt x="8735" y="8003"/>
                    <a:pt x="8639" y="7776"/>
                    <a:pt x="8449" y="7681"/>
                  </a:cubicBezTo>
                  <a:cubicBezTo>
                    <a:pt x="8389" y="7122"/>
                    <a:pt x="8342" y="6562"/>
                    <a:pt x="8282" y="6002"/>
                  </a:cubicBezTo>
                  <a:cubicBezTo>
                    <a:pt x="9354" y="5883"/>
                    <a:pt x="10175" y="5383"/>
                    <a:pt x="10854" y="4526"/>
                  </a:cubicBezTo>
                  <a:cubicBezTo>
                    <a:pt x="10874" y="4555"/>
                    <a:pt x="10909" y="4577"/>
                    <a:pt x="10948" y="4577"/>
                  </a:cubicBezTo>
                  <a:cubicBezTo>
                    <a:pt x="10956" y="4577"/>
                    <a:pt x="10965" y="4576"/>
                    <a:pt x="10973" y="4574"/>
                  </a:cubicBezTo>
                  <a:cubicBezTo>
                    <a:pt x="12187" y="4502"/>
                    <a:pt x="13211" y="3681"/>
                    <a:pt x="13545" y="2514"/>
                  </a:cubicBezTo>
                  <a:cubicBezTo>
                    <a:pt x="13623" y="2214"/>
                    <a:pt x="13389" y="2025"/>
                    <a:pt x="13156" y="2025"/>
                  </a:cubicBezTo>
                  <a:cubicBezTo>
                    <a:pt x="13000" y="2025"/>
                    <a:pt x="12845" y="2109"/>
                    <a:pt x="12783" y="2300"/>
                  </a:cubicBezTo>
                  <a:cubicBezTo>
                    <a:pt x="12521" y="3121"/>
                    <a:pt x="11925" y="3776"/>
                    <a:pt x="11140" y="4121"/>
                  </a:cubicBezTo>
                  <a:cubicBezTo>
                    <a:pt x="11699" y="3228"/>
                    <a:pt x="12152" y="1942"/>
                    <a:pt x="11747" y="978"/>
                  </a:cubicBezTo>
                  <a:cubicBezTo>
                    <a:pt x="11694" y="797"/>
                    <a:pt x="11546" y="714"/>
                    <a:pt x="11398" y="714"/>
                  </a:cubicBezTo>
                  <a:cubicBezTo>
                    <a:pt x="11215" y="714"/>
                    <a:pt x="11033" y="843"/>
                    <a:pt x="11033" y="1073"/>
                  </a:cubicBezTo>
                  <a:cubicBezTo>
                    <a:pt x="10925" y="2085"/>
                    <a:pt x="10961" y="2907"/>
                    <a:pt x="10354" y="3800"/>
                  </a:cubicBezTo>
                  <a:cubicBezTo>
                    <a:pt x="9818" y="4538"/>
                    <a:pt x="9080" y="5110"/>
                    <a:pt x="8235" y="5455"/>
                  </a:cubicBezTo>
                  <a:cubicBezTo>
                    <a:pt x="8211" y="5276"/>
                    <a:pt x="8199" y="5110"/>
                    <a:pt x="8175" y="4943"/>
                  </a:cubicBezTo>
                  <a:cubicBezTo>
                    <a:pt x="8258" y="4490"/>
                    <a:pt x="8187" y="3955"/>
                    <a:pt x="8163" y="3490"/>
                  </a:cubicBezTo>
                  <a:cubicBezTo>
                    <a:pt x="8163" y="3466"/>
                    <a:pt x="8163" y="3431"/>
                    <a:pt x="8163" y="3407"/>
                  </a:cubicBezTo>
                  <a:lnTo>
                    <a:pt x="8163" y="3169"/>
                  </a:lnTo>
                  <a:cubicBezTo>
                    <a:pt x="8175" y="2228"/>
                    <a:pt x="8235" y="1288"/>
                    <a:pt x="8306" y="347"/>
                  </a:cubicBezTo>
                  <a:cubicBezTo>
                    <a:pt x="8326" y="127"/>
                    <a:pt x="8130" y="0"/>
                    <a:pt x="7938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13"/>
            <p:cNvSpPr/>
            <p:nvPr/>
          </p:nvSpPr>
          <p:spPr>
            <a:xfrm>
              <a:off x="1431987" y="4089893"/>
              <a:ext cx="623801" cy="278386"/>
            </a:xfrm>
            <a:custGeom>
              <a:rect b="b" l="l" r="r" t="t"/>
              <a:pathLst>
                <a:path extrusionOk="0" h="8215" w="18408">
                  <a:moveTo>
                    <a:pt x="8788" y="1"/>
                  </a:moveTo>
                  <a:cubicBezTo>
                    <a:pt x="8705" y="1"/>
                    <a:pt x="8622" y="5"/>
                    <a:pt x="8538" y="13"/>
                  </a:cubicBezTo>
                  <a:cubicBezTo>
                    <a:pt x="7633" y="108"/>
                    <a:pt x="6966" y="656"/>
                    <a:pt x="6549" y="1382"/>
                  </a:cubicBezTo>
                  <a:cubicBezTo>
                    <a:pt x="6109" y="1847"/>
                    <a:pt x="5847" y="2454"/>
                    <a:pt x="5811" y="3097"/>
                  </a:cubicBezTo>
                  <a:cubicBezTo>
                    <a:pt x="5799" y="3144"/>
                    <a:pt x="5787" y="3204"/>
                    <a:pt x="5775" y="3263"/>
                  </a:cubicBezTo>
                  <a:cubicBezTo>
                    <a:pt x="5465" y="3145"/>
                    <a:pt x="5119" y="3080"/>
                    <a:pt x="4781" y="3080"/>
                  </a:cubicBezTo>
                  <a:cubicBezTo>
                    <a:pt x="4406" y="3080"/>
                    <a:pt x="4040" y="3160"/>
                    <a:pt x="3739" y="3335"/>
                  </a:cubicBezTo>
                  <a:cubicBezTo>
                    <a:pt x="3192" y="3680"/>
                    <a:pt x="2834" y="4264"/>
                    <a:pt x="2775" y="4906"/>
                  </a:cubicBezTo>
                  <a:cubicBezTo>
                    <a:pt x="2751" y="4966"/>
                    <a:pt x="2739" y="5026"/>
                    <a:pt x="2727" y="5085"/>
                  </a:cubicBezTo>
                  <a:cubicBezTo>
                    <a:pt x="2600" y="5069"/>
                    <a:pt x="2476" y="5060"/>
                    <a:pt x="2352" y="5060"/>
                  </a:cubicBezTo>
                  <a:cubicBezTo>
                    <a:pt x="2210" y="5060"/>
                    <a:pt x="2070" y="5071"/>
                    <a:pt x="1930" y="5097"/>
                  </a:cubicBezTo>
                  <a:cubicBezTo>
                    <a:pt x="1810" y="5109"/>
                    <a:pt x="1691" y="5133"/>
                    <a:pt x="1572" y="5168"/>
                  </a:cubicBezTo>
                  <a:cubicBezTo>
                    <a:pt x="703" y="5395"/>
                    <a:pt x="1" y="6276"/>
                    <a:pt x="489" y="7181"/>
                  </a:cubicBezTo>
                  <a:cubicBezTo>
                    <a:pt x="744" y="7669"/>
                    <a:pt x="1238" y="7971"/>
                    <a:pt x="1786" y="7971"/>
                  </a:cubicBezTo>
                  <a:cubicBezTo>
                    <a:pt x="1825" y="7971"/>
                    <a:pt x="1865" y="7970"/>
                    <a:pt x="1906" y="7966"/>
                  </a:cubicBezTo>
                  <a:cubicBezTo>
                    <a:pt x="2531" y="8177"/>
                    <a:pt x="3232" y="8212"/>
                    <a:pt x="3916" y="8212"/>
                  </a:cubicBezTo>
                  <a:cubicBezTo>
                    <a:pt x="4251" y="8212"/>
                    <a:pt x="4582" y="8204"/>
                    <a:pt x="4897" y="8204"/>
                  </a:cubicBezTo>
                  <a:cubicBezTo>
                    <a:pt x="4956" y="8204"/>
                    <a:pt x="5015" y="8204"/>
                    <a:pt x="5073" y="8205"/>
                  </a:cubicBezTo>
                  <a:cubicBezTo>
                    <a:pt x="5446" y="8211"/>
                    <a:pt x="5819" y="8214"/>
                    <a:pt x="6192" y="8214"/>
                  </a:cubicBezTo>
                  <a:cubicBezTo>
                    <a:pt x="7093" y="8214"/>
                    <a:pt x="7994" y="8198"/>
                    <a:pt x="8895" y="8181"/>
                  </a:cubicBezTo>
                  <a:cubicBezTo>
                    <a:pt x="11276" y="8121"/>
                    <a:pt x="13669" y="8026"/>
                    <a:pt x="16050" y="7895"/>
                  </a:cubicBezTo>
                  <a:cubicBezTo>
                    <a:pt x="16193" y="7937"/>
                    <a:pt x="16341" y="7958"/>
                    <a:pt x="16489" y="7958"/>
                  </a:cubicBezTo>
                  <a:cubicBezTo>
                    <a:pt x="16674" y="7958"/>
                    <a:pt x="16860" y="7925"/>
                    <a:pt x="17039" y="7859"/>
                  </a:cubicBezTo>
                  <a:cubicBezTo>
                    <a:pt x="17551" y="7681"/>
                    <a:pt x="17955" y="7300"/>
                    <a:pt x="18205" y="6823"/>
                  </a:cubicBezTo>
                  <a:cubicBezTo>
                    <a:pt x="18408" y="6442"/>
                    <a:pt x="18408" y="6002"/>
                    <a:pt x="18229" y="5621"/>
                  </a:cubicBezTo>
                  <a:cubicBezTo>
                    <a:pt x="18051" y="5335"/>
                    <a:pt x="17777" y="5121"/>
                    <a:pt x="17455" y="5026"/>
                  </a:cubicBezTo>
                  <a:cubicBezTo>
                    <a:pt x="17172" y="4907"/>
                    <a:pt x="16867" y="4847"/>
                    <a:pt x="16562" y="4847"/>
                  </a:cubicBezTo>
                  <a:cubicBezTo>
                    <a:pt x="16407" y="4847"/>
                    <a:pt x="16251" y="4862"/>
                    <a:pt x="16098" y="4895"/>
                  </a:cubicBezTo>
                  <a:cubicBezTo>
                    <a:pt x="16074" y="4752"/>
                    <a:pt x="16038" y="4621"/>
                    <a:pt x="15991" y="4490"/>
                  </a:cubicBezTo>
                  <a:cubicBezTo>
                    <a:pt x="15638" y="3506"/>
                    <a:pt x="14714" y="2898"/>
                    <a:pt x="13731" y="2898"/>
                  </a:cubicBezTo>
                  <a:cubicBezTo>
                    <a:pt x="13453" y="2898"/>
                    <a:pt x="13171" y="2947"/>
                    <a:pt x="12895" y="3049"/>
                  </a:cubicBezTo>
                  <a:cubicBezTo>
                    <a:pt x="12729" y="3109"/>
                    <a:pt x="12574" y="3180"/>
                    <a:pt x="12431" y="3275"/>
                  </a:cubicBezTo>
                  <a:cubicBezTo>
                    <a:pt x="12407" y="3228"/>
                    <a:pt x="12383" y="3180"/>
                    <a:pt x="12371" y="3144"/>
                  </a:cubicBezTo>
                  <a:cubicBezTo>
                    <a:pt x="12205" y="2787"/>
                    <a:pt x="11990" y="2478"/>
                    <a:pt x="11728" y="2192"/>
                  </a:cubicBezTo>
                  <a:cubicBezTo>
                    <a:pt x="11645" y="2001"/>
                    <a:pt x="11550" y="1823"/>
                    <a:pt x="11443" y="1656"/>
                  </a:cubicBezTo>
                  <a:cubicBezTo>
                    <a:pt x="10866" y="725"/>
                    <a:pt x="9898" y="1"/>
                    <a:pt x="87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13"/>
            <p:cNvSpPr/>
            <p:nvPr/>
          </p:nvSpPr>
          <p:spPr>
            <a:xfrm>
              <a:off x="-201662" y="4937623"/>
              <a:ext cx="355073" cy="237246"/>
            </a:xfrm>
            <a:custGeom>
              <a:rect b="b" l="l" r="r" t="t"/>
              <a:pathLst>
                <a:path extrusionOk="0" h="7001" w="10478">
                  <a:moveTo>
                    <a:pt x="5980" y="1"/>
                  </a:moveTo>
                  <a:cubicBezTo>
                    <a:pt x="5588" y="1"/>
                    <a:pt x="5183" y="212"/>
                    <a:pt x="4930" y="548"/>
                  </a:cubicBezTo>
                  <a:cubicBezTo>
                    <a:pt x="4572" y="1000"/>
                    <a:pt x="4298" y="1512"/>
                    <a:pt x="4120" y="2072"/>
                  </a:cubicBezTo>
                  <a:cubicBezTo>
                    <a:pt x="3620" y="2691"/>
                    <a:pt x="2989" y="3203"/>
                    <a:pt x="2263" y="3548"/>
                  </a:cubicBezTo>
                  <a:cubicBezTo>
                    <a:pt x="1477" y="3917"/>
                    <a:pt x="619" y="4334"/>
                    <a:pt x="286" y="5203"/>
                  </a:cubicBezTo>
                  <a:cubicBezTo>
                    <a:pt x="0" y="5953"/>
                    <a:pt x="143" y="6560"/>
                    <a:pt x="512" y="7001"/>
                  </a:cubicBezTo>
                  <a:cubicBezTo>
                    <a:pt x="512" y="6739"/>
                    <a:pt x="608" y="6489"/>
                    <a:pt x="786" y="6298"/>
                  </a:cubicBezTo>
                  <a:cubicBezTo>
                    <a:pt x="739" y="6168"/>
                    <a:pt x="786" y="6013"/>
                    <a:pt x="905" y="5941"/>
                  </a:cubicBezTo>
                  <a:cubicBezTo>
                    <a:pt x="2227" y="4882"/>
                    <a:pt x="4144" y="4060"/>
                    <a:pt x="5811" y="3703"/>
                  </a:cubicBezTo>
                  <a:cubicBezTo>
                    <a:pt x="6108" y="3640"/>
                    <a:pt x="6421" y="3605"/>
                    <a:pt x="6734" y="3605"/>
                  </a:cubicBezTo>
                  <a:cubicBezTo>
                    <a:pt x="7310" y="3605"/>
                    <a:pt x="7889" y="3723"/>
                    <a:pt x="8382" y="4001"/>
                  </a:cubicBezTo>
                  <a:cubicBezTo>
                    <a:pt x="9121" y="4013"/>
                    <a:pt x="9775" y="4596"/>
                    <a:pt x="10085" y="5370"/>
                  </a:cubicBezTo>
                  <a:cubicBezTo>
                    <a:pt x="10109" y="5429"/>
                    <a:pt x="10121" y="5489"/>
                    <a:pt x="10133" y="5548"/>
                  </a:cubicBezTo>
                  <a:cubicBezTo>
                    <a:pt x="10394" y="5310"/>
                    <a:pt x="10478" y="4917"/>
                    <a:pt x="10347" y="4584"/>
                  </a:cubicBezTo>
                  <a:cubicBezTo>
                    <a:pt x="10240" y="4346"/>
                    <a:pt x="10109" y="4108"/>
                    <a:pt x="9930" y="3917"/>
                  </a:cubicBezTo>
                  <a:cubicBezTo>
                    <a:pt x="9883" y="3834"/>
                    <a:pt x="9847" y="3762"/>
                    <a:pt x="9799" y="3691"/>
                  </a:cubicBezTo>
                  <a:cubicBezTo>
                    <a:pt x="9502" y="3286"/>
                    <a:pt x="9097" y="2977"/>
                    <a:pt x="8620" y="2798"/>
                  </a:cubicBezTo>
                  <a:lnTo>
                    <a:pt x="8489" y="2679"/>
                  </a:lnTo>
                  <a:cubicBezTo>
                    <a:pt x="7847" y="2060"/>
                    <a:pt x="7299" y="1334"/>
                    <a:pt x="6870" y="548"/>
                  </a:cubicBezTo>
                  <a:cubicBezTo>
                    <a:pt x="6659" y="164"/>
                    <a:pt x="6325" y="1"/>
                    <a:pt x="59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13"/>
            <p:cNvSpPr/>
            <p:nvPr/>
          </p:nvSpPr>
          <p:spPr>
            <a:xfrm>
              <a:off x="-184718" y="5059889"/>
              <a:ext cx="328844" cy="150088"/>
            </a:xfrm>
            <a:custGeom>
              <a:rect b="b" l="l" r="r" t="t"/>
              <a:pathLst>
                <a:path extrusionOk="0" h="4429" w="9704">
                  <a:moveTo>
                    <a:pt x="6206" y="0"/>
                  </a:moveTo>
                  <a:cubicBezTo>
                    <a:pt x="5898" y="0"/>
                    <a:pt x="5590" y="33"/>
                    <a:pt x="5299" y="95"/>
                  </a:cubicBezTo>
                  <a:cubicBezTo>
                    <a:pt x="3644" y="452"/>
                    <a:pt x="1727" y="1286"/>
                    <a:pt x="393" y="2321"/>
                  </a:cubicBezTo>
                  <a:cubicBezTo>
                    <a:pt x="286" y="2405"/>
                    <a:pt x="239" y="2560"/>
                    <a:pt x="286" y="2690"/>
                  </a:cubicBezTo>
                  <a:cubicBezTo>
                    <a:pt x="108" y="2881"/>
                    <a:pt x="0" y="3131"/>
                    <a:pt x="12" y="3393"/>
                  </a:cubicBezTo>
                  <a:cubicBezTo>
                    <a:pt x="12" y="3917"/>
                    <a:pt x="358" y="4429"/>
                    <a:pt x="1001" y="4429"/>
                  </a:cubicBezTo>
                  <a:cubicBezTo>
                    <a:pt x="2215" y="4417"/>
                    <a:pt x="3429" y="4322"/>
                    <a:pt x="4632" y="4143"/>
                  </a:cubicBezTo>
                  <a:cubicBezTo>
                    <a:pt x="4513" y="3357"/>
                    <a:pt x="4513" y="2571"/>
                    <a:pt x="4608" y="1798"/>
                  </a:cubicBezTo>
                  <a:cubicBezTo>
                    <a:pt x="4654" y="1515"/>
                    <a:pt x="4910" y="1374"/>
                    <a:pt x="5168" y="1374"/>
                  </a:cubicBezTo>
                  <a:cubicBezTo>
                    <a:pt x="5378" y="1374"/>
                    <a:pt x="5590" y="1468"/>
                    <a:pt x="5692" y="1655"/>
                  </a:cubicBezTo>
                  <a:cubicBezTo>
                    <a:pt x="6037" y="2333"/>
                    <a:pt x="6287" y="3060"/>
                    <a:pt x="6442" y="3798"/>
                  </a:cubicBezTo>
                  <a:cubicBezTo>
                    <a:pt x="6942" y="3691"/>
                    <a:pt x="7430" y="3572"/>
                    <a:pt x="7906" y="3429"/>
                  </a:cubicBezTo>
                  <a:cubicBezTo>
                    <a:pt x="8025" y="3405"/>
                    <a:pt x="8144" y="3369"/>
                    <a:pt x="8263" y="3322"/>
                  </a:cubicBezTo>
                  <a:cubicBezTo>
                    <a:pt x="8430" y="3274"/>
                    <a:pt x="8597" y="3226"/>
                    <a:pt x="8775" y="3179"/>
                  </a:cubicBezTo>
                  <a:cubicBezTo>
                    <a:pt x="9252" y="3024"/>
                    <a:pt x="9704" y="2488"/>
                    <a:pt x="9621" y="1940"/>
                  </a:cubicBezTo>
                  <a:cubicBezTo>
                    <a:pt x="9609" y="1881"/>
                    <a:pt x="9597" y="1821"/>
                    <a:pt x="9573" y="1762"/>
                  </a:cubicBezTo>
                  <a:cubicBezTo>
                    <a:pt x="9263" y="988"/>
                    <a:pt x="8621" y="405"/>
                    <a:pt x="7870" y="393"/>
                  </a:cubicBezTo>
                  <a:cubicBezTo>
                    <a:pt x="7379" y="120"/>
                    <a:pt x="6791" y="0"/>
                    <a:pt x="620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13"/>
            <p:cNvSpPr/>
            <p:nvPr/>
          </p:nvSpPr>
          <p:spPr>
            <a:xfrm>
              <a:off x="-31818" y="5106620"/>
              <a:ext cx="109389" cy="341349"/>
            </a:xfrm>
            <a:custGeom>
              <a:rect b="b" l="l" r="r" t="t"/>
              <a:pathLst>
                <a:path extrusionOk="0" h="10073" w="3228">
                  <a:moveTo>
                    <a:pt x="653" y="0"/>
                  </a:moveTo>
                  <a:cubicBezTo>
                    <a:pt x="396" y="0"/>
                    <a:pt x="142" y="138"/>
                    <a:pt x="96" y="419"/>
                  </a:cubicBezTo>
                  <a:cubicBezTo>
                    <a:pt x="1" y="1204"/>
                    <a:pt x="1" y="1990"/>
                    <a:pt x="120" y="2764"/>
                  </a:cubicBezTo>
                  <a:cubicBezTo>
                    <a:pt x="227" y="3657"/>
                    <a:pt x="418" y="4538"/>
                    <a:pt x="549" y="5395"/>
                  </a:cubicBezTo>
                  <a:cubicBezTo>
                    <a:pt x="680" y="6217"/>
                    <a:pt x="834" y="7038"/>
                    <a:pt x="977" y="7860"/>
                  </a:cubicBezTo>
                  <a:cubicBezTo>
                    <a:pt x="1120" y="8717"/>
                    <a:pt x="1120" y="9408"/>
                    <a:pt x="1846" y="9967"/>
                  </a:cubicBezTo>
                  <a:cubicBezTo>
                    <a:pt x="1942" y="10041"/>
                    <a:pt x="2052" y="10072"/>
                    <a:pt x="2165" y="10072"/>
                  </a:cubicBezTo>
                  <a:cubicBezTo>
                    <a:pt x="2416" y="10072"/>
                    <a:pt x="2675" y="9915"/>
                    <a:pt x="2799" y="9717"/>
                  </a:cubicBezTo>
                  <a:cubicBezTo>
                    <a:pt x="3227" y="9062"/>
                    <a:pt x="3001" y="8420"/>
                    <a:pt x="2870" y="7705"/>
                  </a:cubicBezTo>
                  <a:cubicBezTo>
                    <a:pt x="2727" y="6824"/>
                    <a:pt x="2573" y="5943"/>
                    <a:pt x="2406" y="5062"/>
                  </a:cubicBezTo>
                  <a:cubicBezTo>
                    <a:pt x="2251" y="4217"/>
                    <a:pt x="2132" y="3312"/>
                    <a:pt x="1930" y="2431"/>
                  </a:cubicBezTo>
                  <a:cubicBezTo>
                    <a:pt x="1787" y="1681"/>
                    <a:pt x="1525" y="954"/>
                    <a:pt x="1180" y="276"/>
                  </a:cubicBezTo>
                  <a:cubicBezTo>
                    <a:pt x="1077" y="93"/>
                    <a:pt x="864" y="0"/>
                    <a:pt x="65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13"/>
            <p:cNvSpPr/>
            <p:nvPr/>
          </p:nvSpPr>
          <p:spPr>
            <a:xfrm>
              <a:off x="1986352" y="4880726"/>
              <a:ext cx="58151" cy="62963"/>
            </a:xfrm>
            <a:custGeom>
              <a:rect b="b" l="l" r="r" t="t"/>
              <a:pathLst>
                <a:path extrusionOk="0" h="1858" w="1716">
                  <a:moveTo>
                    <a:pt x="858" y="0"/>
                  </a:moveTo>
                  <a:lnTo>
                    <a:pt x="632" y="24"/>
                  </a:lnTo>
                  <a:cubicBezTo>
                    <a:pt x="489" y="60"/>
                    <a:pt x="358" y="143"/>
                    <a:pt x="251" y="250"/>
                  </a:cubicBezTo>
                  <a:lnTo>
                    <a:pt x="120" y="417"/>
                  </a:lnTo>
                  <a:cubicBezTo>
                    <a:pt x="37" y="548"/>
                    <a:pt x="1" y="703"/>
                    <a:pt x="1" y="858"/>
                  </a:cubicBezTo>
                  <a:lnTo>
                    <a:pt x="13" y="1012"/>
                  </a:lnTo>
                  <a:cubicBezTo>
                    <a:pt x="1" y="1131"/>
                    <a:pt x="25" y="1239"/>
                    <a:pt x="84" y="1334"/>
                  </a:cubicBezTo>
                  <a:cubicBezTo>
                    <a:pt x="215" y="1643"/>
                    <a:pt x="513" y="1846"/>
                    <a:pt x="858" y="1858"/>
                  </a:cubicBezTo>
                  <a:lnTo>
                    <a:pt x="1084" y="1834"/>
                  </a:lnTo>
                  <a:cubicBezTo>
                    <a:pt x="1215" y="1786"/>
                    <a:pt x="1346" y="1715"/>
                    <a:pt x="1453" y="1608"/>
                  </a:cubicBezTo>
                  <a:lnTo>
                    <a:pt x="1584" y="1441"/>
                  </a:lnTo>
                  <a:cubicBezTo>
                    <a:pt x="1656" y="1310"/>
                    <a:pt x="1704" y="1167"/>
                    <a:pt x="1704" y="1012"/>
                  </a:cubicBezTo>
                  <a:lnTo>
                    <a:pt x="1704" y="858"/>
                  </a:lnTo>
                  <a:cubicBezTo>
                    <a:pt x="1715" y="739"/>
                    <a:pt x="1692" y="619"/>
                    <a:pt x="1632" y="524"/>
                  </a:cubicBezTo>
                  <a:cubicBezTo>
                    <a:pt x="1501" y="215"/>
                    <a:pt x="1192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13"/>
            <p:cNvSpPr/>
            <p:nvPr/>
          </p:nvSpPr>
          <p:spPr>
            <a:xfrm>
              <a:off x="1180236" y="5274092"/>
              <a:ext cx="57710" cy="62997"/>
            </a:xfrm>
            <a:custGeom>
              <a:rect b="b" l="l" r="r" t="t"/>
              <a:pathLst>
                <a:path extrusionOk="0" h="1859" w="1703">
                  <a:moveTo>
                    <a:pt x="846" y="1"/>
                  </a:moveTo>
                  <a:lnTo>
                    <a:pt x="619" y="25"/>
                  </a:lnTo>
                  <a:cubicBezTo>
                    <a:pt x="476" y="72"/>
                    <a:pt x="346" y="144"/>
                    <a:pt x="238" y="251"/>
                  </a:cubicBezTo>
                  <a:lnTo>
                    <a:pt x="119" y="418"/>
                  </a:lnTo>
                  <a:cubicBezTo>
                    <a:pt x="36" y="549"/>
                    <a:pt x="0" y="703"/>
                    <a:pt x="0" y="846"/>
                  </a:cubicBezTo>
                  <a:lnTo>
                    <a:pt x="0" y="1013"/>
                  </a:lnTo>
                  <a:cubicBezTo>
                    <a:pt x="0" y="1120"/>
                    <a:pt x="24" y="1239"/>
                    <a:pt x="84" y="1334"/>
                  </a:cubicBezTo>
                  <a:cubicBezTo>
                    <a:pt x="107" y="1442"/>
                    <a:pt x="167" y="1537"/>
                    <a:pt x="250" y="1608"/>
                  </a:cubicBezTo>
                  <a:cubicBezTo>
                    <a:pt x="417" y="1763"/>
                    <a:pt x="631" y="1846"/>
                    <a:pt x="846" y="1858"/>
                  </a:cubicBezTo>
                  <a:lnTo>
                    <a:pt x="1072" y="1823"/>
                  </a:lnTo>
                  <a:cubicBezTo>
                    <a:pt x="1215" y="1787"/>
                    <a:pt x="1346" y="1715"/>
                    <a:pt x="1441" y="1608"/>
                  </a:cubicBezTo>
                  <a:lnTo>
                    <a:pt x="1572" y="1442"/>
                  </a:lnTo>
                  <a:cubicBezTo>
                    <a:pt x="1655" y="1311"/>
                    <a:pt x="1691" y="1156"/>
                    <a:pt x="1691" y="1013"/>
                  </a:cubicBezTo>
                  <a:lnTo>
                    <a:pt x="1703" y="858"/>
                  </a:lnTo>
                  <a:cubicBezTo>
                    <a:pt x="1703" y="739"/>
                    <a:pt x="1679" y="620"/>
                    <a:pt x="1631" y="525"/>
                  </a:cubicBezTo>
                  <a:cubicBezTo>
                    <a:pt x="1489" y="215"/>
                    <a:pt x="1191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13"/>
            <p:cNvSpPr/>
            <p:nvPr/>
          </p:nvSpPr>
          <p:spPr>
            <a:xfrm>
              <a:off x="328508" y="5086897"/>
              <a:ext cx="58117" cy="63370"/>
            </a:xfrm>
            <a:custGeom>
              <a:rect b="b" l="l" r="r" t="t"/>
              <a:pathLst>
                <a:path extrusionOk="0" h="1870" w="1715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55"/>
                    <a:pt x="250" y="250"/>
                  </a:cubicBezTo>
                  <a:lnTo>
                    <a:pt x="119" y="429"/>
                  </a:lnTo>
                  <a:cubicBezTo>
                    <a:pt x="36" y="560"/>
                    <a:pt x="0" y="715"/>
                    <a:pt x="0" y="858"/>
                  </a:cubicBezTo>
                  <a:lnTo>
                    <a:pt x="12" y="1024"/>
                  </a:lnTo>
                  <a:cubicBezTo>
                    <a:pt x="0" y="1132"/>
                    <a:pt x="24" y="1251"/>
                    <a:pt x="83" y="1346"/>
                  </a:cubicBezTo>
                  <a:cubicBezTo>
                    <a:pt x="119" y="1453"/>
                    <a:pt x="179" y="1548"/>
                    <a:pt x="250" y="1620"/>
                  </a:cubicBezTo>
                  <a:cubicBezTo>
                    <a:pt x="417" y="1774"/>
                    <a:pt x="631" y="1858"/>
                    <a:pt x="845" y="1870"/>
                  </a:cubicBezTo>
                  <a:lnTo>
                    <a:pt x="1072" y="1834"/>
                  </a:lnTo>
                  <a:cubicBezTo>
                    <a:pt x="1215" y="1798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55" y="1322"/>
                    <a:pt x="1691" y="1167"/>
                    <a:pt x="1691" y="1024"/>
                  </a:cubicBezTo>
                  <a:lnTo>
                    <a:pt x="1703" y="1024"/>
                  </a:lnTo>
                  <a:lnTo>
                    <a:pt x="1715" y="858"/>
                  </a:lnTo>
                  <a:cubicBezTo>
                    <a:pt x="1715" y="751"/>
                    <a:pt x="1691" y="631"/>
                    <a:pt x="1631" y="536"/>
                  </a:cubicBezTo>
                  <a:cubicBezTo>
                    <a:pt x="1596" y="429"/>
                    <a:pt x="1536" y="334"/>
                    <a:pt x="1453" y="250"/>
                  </a:cubicBezTo>
                  <a:cubicBezTo>
                    <a:pt x="1298" y="108"/>
                    <a:pt x="1084" y="12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13"/>
            <p:cNvSpPr/>
            <p:nvPr/>
          </p:nvSpPr>
          <p:spPr>
            <a:xfrm>
              <a:off x="669823" y="4027371"/>
              <a:ext cx="58151" cy="63065"/>
            </a:xfrm>
            <a:custGeom>
              <a:rect b="b" l="l" r="r" t="t"/>
              <a:pathLst>
                <a:path extrusionOk="0" h="1861" w="1716">
                  <a:moveTo>
                    <a:pt x="858" y="1"/>
                  </a:moveTo>
                  <a:lnTo>
                    <a:pt x="632" y="36"/>
                  </a:lnTo>
                  <a:cubicBezTo>
                    <a:pt x="489" y="72"/>
                    <a:pt x="358" y="144"/>
                    <a:pt x="251" y="251"/>
                  </a:cubicBezTo>
                  <a:lnTo>
                    <a:pt x="120" y="429"/>
                  </a:lnTo>
                  <a:cubicBezTo>
                    <a:pt x="48" y="560"/>
                    <a:pt x="1" y="703"/>
                    <a:pt x="1" y="858"/>
                  </a:cubicBezTo>
                  <a:lnTo>
                    <a:pt x="13" y="1013"/>
                  </a:lnTo>
                  <a:cubicBezTo>
                    <a:pt x="25" y="1239"/>
                    <a:pt x="108" y="1453"/>
                    <a:pt x="263" y="1608"/>
                  </a:cubicBezTo>
                  <a:cubicBezTo>
                    <a:pt x="334" y="1691"/>
                    <a:pt x="429" y="1751"/>
                    <a:pt x="537" y="1787"/>
                  </a:cubicBezTo>
                  <a:cubicBezTo>
                    <a:pt x="616" y="1836"/>
                    <a:pt x="712" y="1861"/>
                    <a:pt x="804" y="1861"/>
                  </a:cubicBezTo>
                  <a:cubicBezTo>
                    <a:pt x="822" y="1861"/>
                    <a:pt x="840" y="1860"/>
                    <a:pt x="858" y="1858"/>
                  </a:cubicBezTo>
                  <a:lnTo>
                    <a:pt x="1084" y="1834"/>
                  </a:lnTo>
                  <a:cubicBezTo>
                    <a:pt x="1227" y="1787"/>
                    <a:pt x="1358" y="1715"/>
                    <a:pt x="1453" y="1608"/>
                  </a:cubicBezTo>
                  <a:lnTo>
                    <a:pt x="1584" y="1441"/>
                  </a:lnTo>
                  <a:cubicBezTo>
                    <a:pt x="1668" y="1310"/>
                    <a:pt x="1703" y="1167"/>
                    <a:pt x="1703" y="1013"/>
                  </a:cubicBezTo>
                  <a:lnTo>
                    <a:pt x="1715" y="858"/>
                  </a:lnTo>
                  <a:cubicBezTo>
                    <a:pt x="1715" y="739"/>
                    <a:pt x="1692" y="632"/>
                    <a:pt x="1644" y="525"/>
                  </a:cubicBezTo>
                  <a:cubicBezTo>
                    <a:pt x="1608" y="417"/>
                    <a:pt x="1549" y="322"/>
                    <a:pt x="1465" y="251"/>
                  </a:cubicBezTo>
                  <a:cubicBezTo>
                    <a:pt x="1299" y="96"/>
                    <a:pt x="1084" y="13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13"/>
            <p:cNvSpPr/>
            <p:nvPr/>
          </p:nvSpPr>
          <p:spPr>
            <a:xfrm>
              <a:off x="534679" y="4631788"/>
              <a:ext cx="58524" cy="63065"/>
            </a:xfrm>
            <a:custGeom>
              <a:rect b="b" l="l" r="r" t="t"/>
              <a:pathLst>
                <a:path extrusionOk="0" h="1861" w="1727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43"/>
                    <a:pt x="250" y="250"/>
                  </a:cubicBezTo>
                  <a:lnTo>
                    <a:pt x="119" y="429"/>
                  </a:lnTo>
                  <a:cubicBezTo>
                    <a:pt x="48" y="560"/>
                    <a:pt x="0" y="703"/>
                    <a:pt x="0" y="857"/>
                  </a:cubicBezTo>
                  <a:lnTo>
                    <a:pt x="12" y="1012"/>
                  </a:lnTo>
                  <a:cubicBezTo>
                    <a:pt x="12" y="1357"/>
                    <a:pt x="215" y="1667"/>
                    <a:pt x="536" y="1786"/>
                  </a:cubicBezTo>
                  <a:cubicBezTo>
                    <a:pt x="615" y="1836"/>
                    <a:pt x="711" y="1861"/>
                    <a:pt x="803" y="1861"/>
                  </a:cubicBezTo>
                  <a:cubicBezTo>
                    <a:pt x="821" y="1861"/>
                    <a:pt x="840" y="1860"/>
                    <a:pt x="857" y="1858"/>
                  </a:cubicBezTo>
                  <a:lnTo>
                    <a:pt x="1084" y="1834"/>
                  </a:lnTo>
                  <a:cubicBezTo>
                    <a:pt x="1227" y="1798"/>
                    <a:pt x="1358" y="1715"/>
                    <a:pt x="1453" y="1619"/>
                  </a:cubicBezTo>
                  <a:lnTo>
                    <a:pt x="1596" y="1441"/>
                  </a:lnTo>
                  <a:cubicBezTo>
                    <a:pt x="1667" y="1310"/>
                    <a:pt x="1703" y="1167"/>
                    <a:pt x="1703" y="1012"/>
                  </a:cubicBezTo>
                  <a:lnTo>
                    <a:pt x="1715" y="857"/>
                  </a:lnTo>
                  <a:cubicBezTo>
                    <a:pt x="1727" y="738"/>
                    <a:pt x="1691" y="631"/>
                    <a:pt x="1643" y="524"/>
                  </a:cubicBezTo>
                  <a:cubicBezTo>
                    <a:pt x="1500" y="215"/>
                    <a:pt x="1203" y="12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13"/>
            <p:cNvSpPr/>
            <p:nvPr/>
          </p:nvSpPr>
          <p:spPr>
            <a:xfrm>
              <a:off x="1643411" y="4598985"/>
              <a:ext cx="58524" cy="63099"/>
            </a:xfrm>
            <a:custGeom>
              <a:rect b="b" l="l" r="r" t="t"/>
              <a:pathLst>
                <a:path extrusionOk="0" h="1862" w="1727">
                  <a:moveTo>
                    <a:pt x="916" y="1"/>
                  </a:moveTo>
                  <a:cubicBezTo>
                    <a:pt x="897" y="1"/>
                    <a:pt x="878" y="2"/>
                    <a:pt x="858" y="4"/>
                  </a:cubicBezTo>
                  <a:lnTo>
                    <a:pt x="632" y="28"/>
                  </a:lnTo>
                  <a:cubicBezTo>
                    <a:pt x="489" y="75"/>
                    <a:pt x="358" y="147"/>
                    <a:pt x="263" y="254"/>
                  </a:cubicBezTo>
                  <a:lnTo>
                    <a:pt x="120" y="421"/>
                  </a:lnTo>
                  <a:cubicBezTo>
                    <a:pt x="48" y="551"/>
                    <a:pt x="1" y="706"/>
                    <a:pt x="13" y="849"/>
                  </a:cubicBezTo>
                  <a:lnTo>
                    <a:pt x="13" y="1016"/>
                  </a:lnTo>
                  <a:cubicBezTo>
                    <a:pt x="24" y="1480"/>
                    <a:pt x="394" y="1849"/>
                    <a:pt x="858" y="1861"/>
                  </a:cubicBezTo>
                  <a:lnTo>
                    <a:pt x="1084" y="1825"/>
                  </a:lnTo>
                  <a:cubicBezTo>
                    <a:pt x="1227" y="1790"/>
                    <a:pt x="1358" y="1718"/>
                    <a:pt x="1465" y="1611"/>
                  </a:cubicBezTo>
                  <a:lnTo>
                    <a:pt x="1596" y="1444"/>
                  </a:lnTo>
                  <a:cubicBezTo>
                    <a:pt x="1667" y="1313"/>
                    <a:pt x="1703" y="1159"/>
                    <a:pt x="1703" y="1016"/>
                  </a:cubicBezTo>
                  <a:lnTo>
                    <a:pt x="1715" y="861"/>
                  </a:lnTo>
                  <a:cubicBezTo>
                    <a:pt x="1727" y="742"/>
                    <a:pt x="1691" y="635"/>
                    <a:pt x="1644" y="528"/>
                  </a:cubicBezTo>
                  <a:cubicBezTo>
                    <a:pt x="1608" y="421"/>
                    <a:pt x="1548" y="325"/>
                    <a:pt x="1465" y="254"/>
                  </a:cubicBezTo>
                  <a:cubicBezTo>
                    <a:pt x="1394" y="170"/>
                    <a:pt x="1298" y="111"/>
                    <a:pt x="1191" y="75"/>
                  </a:cubicBezTo>
                  <a:cubicBezTo>
                    <a:pt x="1102" y="26"/>
                    <a:pt x="1013" y="1"/>
                    <a:pt x="91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13"/>
            <p:cNvSpPr/>
            <p:nvPr/>
          </p:nvSpPr>
          <p:spPr>
            <a:xfrm>
              <a:off x="-134294" y="4675368"/>
              <a:ext cx="58151" cy="63370"/>
            </a:xfrm>
            <a:custGeom>
              <a:rect b="b" l="l" r="r" t="t"/>
              <a:pathLst>
                <a:path extrusionOk="0" h="1870" w="1716">
                  <a:moveTo>
                    <a:pt x="858" y="0"/>
                  </a:moveTo>
                  <a:lnTo>
                    <a:pt x="620" y="36"/>
                  </a:lnTo>
                  <a:cubicBezTo>
                    <a:pt x="477" y="71"/>
                    <a:pt x="346" y="155"/>
                    <a:pt x="251" y="250"/>
                  </a:cubicBezTo>
                  <a:lnTo>
                    <a:pt x="120" y="429"/>
                  </a:lnTo>
                  <a:cubicBezTo>
                    <a:pt x="36" y="560"/>
                    <a:pt x="1" y="714"/>
                    <a:pt x="1" y="857"/>
                  </a:cubicBezTo>
                  <a:lnTo>
                    <a:pt x="13" y="1024"/>
                  </a:lnTo>
                  <a:cubicBezTo>
                    <a:pt x="1" y="1131"/>
                    <a:pt x="24" y="1250"/>
                    <a:pt x="84" y="1345"/>
                  </a:cubicBezTo>
                  <a:cubicBezTo>
                    <a:pt x="155" y="1548"/>
                    <a:pt x="322" y="1715"/>
                    <a:pt x="525" y="1798"/>
                  </a:cubicBezTo>
                  <a:cubicBezTo>
                    <a:pt x="632" y="1846"/>
                    <a:pt x="739" y="1869"/>
                    <a:pt x="858" y="1869"/>
                  </a:cubicBezTo>
                  <a:lnTo>
                    <a:pt x="1072" y="1834"/>
                  </a:lnTo>
                  <a:cubicBezTo>
                    <a:pt x="1215" y="1798"/>
                    <a:pt x="1346" y="1726"/>
                    <a:pt x="1453" y="1619"/>
                  </a:cubicBezTo>
                  <a:lnTo>
                    <a:pt x="1584" y="1453"/>
                  </a:lnTo>
                  <a:cubicBezTo>
                    <a:pt x="1656" y="1322"/>
                    <a:pt x="1691" y="1167"/>
                    <a:pt x="1691" y="1024"/>
                  </a:cubicBezTo>
                  <a:lnTo>
                    <a:pt x="1703" y="1024"/>
                  </a:lnTo>
                  <a:lnTo>
                    <a:pt x="1715" y="869"/>
                  </a:lnTo>
                  <a:cubicBezTo>
                    <a:pt x="1715" y="750"/>
                    <a:pt x="1691" y="643"/>
                    <a:pt x="1632" y="536"/>
                  </a:cubicBezTo>
                  <a:cubicBezTo>
                    <a:pt x="1596" y="429"/>
                    <a:pt x="1537" y="333"/>
                    <a:pt x="1453" y="262"/>
                  </a:cubicBezTo>
                  <a:cubicBezTo>
                    <a:pt x="1382" y="179"/>
                    <a:pt x="1287" y="107"/>
                    <a:pt x="1179" y="83"/>
                  </a:cubicBezTo>
                  <a:cubicBezTo>
                    <a:pt x="1084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13"/>
            <p:cNvSpPr/>
            <p:nvPr/>
          </p:nvSpPr>
          <p:spPr>
            <a:xfrm>
              <a:off x="225219" y="5271313"/>
              <a:ext cx="586254" cy="705267"/>
            </a:xfrm>
            <a:custGeom>
              <a:rect b="b" l="l" r="r" t="t"/>
              <a:pathLst>
                <a:path extrusionOk="0" h="20812" w="17300">
                  <a:moveTo>
                    <a:pt x="7611" y="0"/>
                  </a:moveTo>
                  <a:cubicBezTo>
                    <a:pt x="4886" y="0"/>
                    <a:pt x="2263" y="1356"/>
                    <a:pt x="1048" y="4119"/>
                  </a:cubicBezTo>
                  <a:cubicBezTo>
                    <a:pt x="179" y="6107"/>
                    <a:pt x="0" y="8286"/>
                    <a:pt x="179" y="10418"/>
                  </a:cubicBezTo>
                  <a:cubicBezTo>
                    <a:pt x="191" y="10584"/>
                    <a:pt x="203" y="10751"/>
                    <a:pt x="226" y="10906"/>
                  </a:cubicBezTo>
                  <a:cubicBezTo>
                    <a:pt x="95" y="12442"/>
                    <a:pt x="405" y="13977"/>
                    <a:pt x="1107" y="15347"/>
                  </a:cubicBezTo>
                  <a:cubicBezTo>
                    <a:pt x="1322" y="16037"/>
                    <a:pt x="1619" y="16692"/>
                    <a:pt x="1965" y="17323"/>
                  </a:cubicBezTo>
                  <a:cubicBezTo>
                    <a:pt x="3048" y="19323"/>
                    <a:pt x="5084" y="20633"/>
                    <a:pt x="7346" y="20812"/>
                  </a:cubicBezTo>
                  <a:cubicBezTo>
                    <a:pt x="7346" y="20050"/>
                    <a:pt x="7346" y="19300"/>
                    <a:pt x="7358" y="18538"/>
                  </a:cubicBezTo>
                  <a:cubicBezTo>
                    <a:pt x="7263" y="18526"/>
                    <a:pt x="7180" y="18490"/>
                    <a:pt x="7108" y="18430"/>
                  </a:cubicBezTo>
                  <a:cubicBezTo>
                    <a:pt x="6560" y="17930"/>
                    <a:pt x="6251" y="17252"/>
                    <a:pt x="5763" y="16692"/>
                  </a:cubicBezTo>
                  <a:cubicBezTo>
                    <a:pt x="5287" y="16121"/>
                    <a:pt x="4763" y="15597"/>
                    <a:pt x="4203" y="15120"/>
                  </a:cubicBezTo>
                  <a:cubicBezTo>
                    <a:pt x="3886" y="14864"/>
                    <a:pt x="4193" y="14468"/>
                    <a:pt x="4521" y="14468"/>
                  </a:cubicBezTo>
                  <a:cubicBezTo>
                    <a:pt x="4574" y="14468"/>
                    <a:pt x="4628" y="14478"/>
                    <a:pt x="4679" y="14501"/>
                  </a:cubicBezTo>
                  <a:cubicBezTo>
                    <a:pt x="5668" y="14978"/>
                    <a:pt x="6787" y="15775"/>
                    <a:pt x="7382" y="16811"/>
                  </a:cubicBezTo>
                  <a:cubicBezTo>
                    <a:pt x="7394" y="16216"/>
                    <a:pt x="7406" y="15621"/>
                    <a:pt x="7430" y="15025"/>
                  </a:cubicBezTo>
                  <a:cubicBezTo>
                    <a:pt x="6930" y="14620"/>
                    <a:pt x="6560" y="13906"/>
                    <a:pt x="6227" y="13454"/>
                  </a:cubicBezTo>
                  <a:cubicBezTo>
                    <a:pt x="5572" y="12584"/>
                    <a:pt x="4941" y="11715"/>
                    <a:pt x="4370" y="10775"/>
                  </a:cubicBezTo>
                  <a:cubicBezTo>
                    <a:pt x="4182" y="10480"/>
                    <a:pt x="4463" y="10152"/>
                    <a:pt x="4746" y="10152"/>
                  </a:cubicBezTo>
                  <a:cubicBezTo>
                    <a:pt x="4841" y="10152"/>
                    <a:pt x="4935" y="10188"/>
                    <a:pt x="5013" y="10275"/>
                  </a:cubicBezTo>
                  <a:cubicBezTo>
                    <a:pt x="5727" y="11096"/>
                    <a:pt x="6406" y="11941"/>
                    <a:pt x="7096" y="12775"/>
                  </a:cubicBezTo>
                  <a:cubicBezTo>
                    <a:pt x="7203" y="12906"/>
                    <a:pt x="7334" y="13049"/>
                    <a:pt x="7477" y="13180"/>
                  </a:cubicBezTo>
                  <a:cubicBezTo>
                    <a:pt x="7489" y="12465"/>
                    <a:pt x="7513" y="11739"/>
                    <a:pt x="7537" y="11013"/>
                  </a:cubicBezTo>
                  <a:cubicBezTo>
                    <a:pt x="6418" y="9036"/>
                    <a:pt x="5441" y="6965"/>
                    <a:pt x="4632" y="4833"/>
                  </a:cubicBezTo>
                  <a:cubicBezTo>
                    <a:pt x="4506" y="4504"/>
                    <a:pt x="4816" y="4251"/>
                    <a:pt x="5109" y="4251"/>
                  </a:cubicBezTo>
                  <a:cubicBezTo>
                    <a:pt x="5261" y="4251"/>
                    <a:pt x="5408" y="4318"/>
                    <a:pt x="5489" y="4476"/>
                  </a:cubicBezTo>
                  <a:cubicBezTo>
                    <a:pt x="6406" y="6227"/>
                    <a:pt x="7382" y="7977"/>
                    <a:pt x="8406" y="9679"/>
                  </a:cubicBezTo>
                  <a:lnTo>
                    <a:pt x="9632" y="7381"/>
                  </a:lnTo>
                  <a:cubicBezTo>
                    <a:pt x="10109" y="6488"/>
                    <a:pt x="10585" y="5238"/>
                    <a:pt x="11513" y="4738"/>
                  </a:cubicBezTo>
                  <a:cubicBezTo>
                    <a:pt x="11574" y="4705"/>
                    <a:pt x="11639" y="4690"/>
                    <a:pt x="11703" y="4690"/>
                  </a:cubicBezTo>
                  <a:cubicBezTo>
                    <a:pt x="11912" y="4690"/>
                    <a:pt x="12109" y="4855"/>
                    <a:pt x="12109" y="5084"/>
                  </a:cubicBezTo>
                  <a:cubicBezTo>
                    <a:pt x="12204" y="6131"/>
                    <a:pt x="11383" y="7250"/>
                    <a:pt x="10906" y="8132"/>
                  </a:cubicBezTo>
                  <a:cubicBezTo>
                    <a:pt x="10287" y="9251"/>
                    <a:pt x="9680" y="10382"/>
                    <a:pt x="9073" y="11501"/>
                  </a:cubicBezTo>
                  <a:cubicBezTo>
                    <a:pt x="8966" y="11691"/>
                    <a:pt x="8775" y="11822"/>
                    <a:pt x="8549" y="11846"/>
                  </a:cubicBezTo>
                  <a:cubicBezTo>
                    <a:pt x="8549" y="12525"/>
                    <a:pt x="8537" y="13192"/>
                    <a:pt x="8537" y="13858"/>
                  </a:cubicBezTo>
                  <a:cubicBezTo>
                    <a:pt x="9204" y="13394"/>
                    <a:pt x="9847" y="12882"/>
                    <a:pt x="10466" y="12346"/>
                  </a:cubicBezTo>
                  <a:cubicBezTo>
                    <a:pt x="10954" y="11916"/>
                    <a:pt x="11488" y="10975"/>
                    <a:pt x="12211" y="10975"/>
                  </a:cubicBezTo>
                  <a:cubicBezTo>
                    <a:pt x="12228" y="10975"/>
                    <a:pt x="12246" y="10976"/>
                    <a:pt x="12264" y="10977"/>
                  </a:cubicBezTo>
                  <a:cubicBezTo>
                    <a:pt x="12395" y="10977"/>
                    <a:pt x="12526" y="11072"/>
                    <a:pt x="12561" y="11203"/>
                  </a:cubicBezTo>
                  <a:cubicBezTo>
                    <a:pt x="12752" y="12072"/>
                    <a:pt x="11597" y="12811"/>
                    <a:pt x="11013" y="13275"/>
                  </a:cubicBezTo>
                  <a:cubicBezTo>
                    <a:pt x="10275" y="13894"/>
                    <a:pt x="9430" y="14394"/>
                    <a:pt x="8537" y="14751"/>
                  </a:cubicBezTo>
                  <a:cubicBezTo>
                    <a:pt x="8537" y="16775"/>
                    <a:pt x="8549" y="18788"/>
                    <a:pt x="8585" y="20812"/>
                  </a:cubicBezTo>
                  <a:cubicBezTo>
                    <a:pt x="8954" y="20776"/>
                    <a:pt x="9311" y="20716"/>
                    <a:pt x="9668" y="20633"/>
                  </a:cubicBezTo>
                  <a:cubicBezTo>
                    <a:pt x="9692" y="19931"/>
                    <a:pt x="9799" y="19240"/>
                    <a:pt x="9978" y="18561"/>
                  </a:cubicBezTo>
                  <a:cubicBezTo>
                    <a:pt x="10168" y="17442"/>
                    <a:pt x="10585" y="16383"/>
                    <a:pt x="11216" y="15442"/>
                  </a:cubicBezTo>
                  <a:cubicBezTo>
                    <a:pt x="11454" y="14859"/>
                    <a:pt x="11775" y="14323"/>
                    <a:pt x="12168" y="13835"/>
                  </a:cubicBezTo>
                  <a:cubicBezTo>
                    <a:pt x="13240" y="12525"/>
                    <a:pt x="14871" y="11703"/>
                    <a:pt x="16562" y="11501"/>
                  </a:cubicBezTo>
                  <a:cubicBezTo>
                    <a:pt x="17300" y="7548"/>
                    <a:pt x="15574" y="3524"/>
                    <a:pt x="12180" y="1345"/>
                  </a:cubicBezTo>
                  <a:cubicBezTo>
                    <a:pt x="10790" y="452"/>
                    <a:pt x="9184" y="0"/>
                    <a:pt x="7611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13"/>
            <p:cNvSpPr/>
            <p:nvPr/>
          </p:nvSpPr>
          <p:spPr>
            <a:xfrm>
              <a:off x="356465" y="5415267"/>
              <a:ext cx="607908" cy="1050140"/>
            </a:xfrm>
            <a:custGeom>
              <a:rect b="b" l="l" r="r" t="t"/>
              <a:pathLst>
                <a:path extrusionOk="0" h="30989" w="17939">
                  <a:moveTo>
                    <a:pt x="1227" y="1"/>
                  </a:moveTo>
                  <a:cubicBezTo>
                    <a:pt x="934" y="1"/>
                    <a:pt x="634" y="249"/>
                    <a:pt x="759" y="585"/>
                  </a:cubicBezTo>
                  <a:cubicBezTo>
                    <a:pt x="1568" y="2717"/>
                    <a:pt x="2533" y="4788"/>
                    <a:pt x="3664" y="6777"/>
                  </a:cubicBezTo>
                  <a:cubicBezTo>
                    <a:pt x="3640" y="7491"/>
                    <a:pt x="3616" y="8217"/>
                    <a:pt x="3592" y="8944"/>
                  </a:cubicBezTo>
                  <a:cubicBezTo>
                    <a:pt x="3461" y="8789"/>
                    <a:pt x="3330" y="8658"/>
                    <a:pt x="3223" y="8527"/>
                  </a:cubicBezTo>
                  <a:cubicBezTo>
                    <a:pt x="2533" y="7693"/>
                    <a:pt x="1854" y="6848"/>
                    <a:pt x="1140" y="6039"/>
                  </a:cubicBezTo>
                  <a:cubicBezTo>
                    <a:pt x="1061" y="5947"/>
                    <a:pt x="964" y="5909"/>
                    <a:pt x="868" y="5909"/>
                  </a:cubicBezTo>
                  <a:cubicBezTo>
                    <a:pt x="587" y="5909"/>
                    <a:pt x="310" y="6237"/>
                    <a:pt x="497" y="6539"/>
                  </a:cubicBezTo>
                  <a:cubicBezTo>
                    <a:pt x="1068" y="7455"/>
                    <a:pt x="1699" y="8336"/>
                    <a:pt x="2354" y="9217"/>
                  </a:cubicBezTo>
                  <a:cubicBezTo>
                    <a:pt x="2687" y="9658"/>
                    <a:pt x="3057" y="10372"/>
                    <a:pt x="3545" y="10777"/>
                  </a:cubicBezTo>
                  <a:cubicBezTo>
                    <a:pt x="3533" y="11373"/>
                    <a:pt x="3521" y="11968"/>
                    <a:pt x="3509" y="12563"/>
                  </a:cubicBezTo>
                  <a:cubicBezTo>
                    <a:pt x="2914" y="11527"/>
                    <a:pt x="1795" y="10730"/>
                    <a:pt x="794" y="10253"/>
                  </a:cubicBezTo>
                  <a:cubicBezTo>
                    <a:pt x="743" y="10230"/>
                    <a:pt x="689" y="10220"/>
                    <a:pt x="636" y="10220"/>
                  </a:cubicBezTo>
                  <a:cubicBezTo>
                    <a:pt x="309" y="10220"/>
                    <a:pt x="1" y="10616"/>
                    <a:pt x="318" y="10872"/>
                  </a:cubicBezTo>
                  <a:cubicBezTo>
                    <a:pt x="890" y="11349"/>
                    <a:pt x="1414" y="11873"/>
                    <a:pt x="1890" y="12444"/>
                  </a:cubicBezTo>
                  <a:cubicBezTo>
                    <a:pt x="2378" y="13004"/>
                    <a:pt x="2687" y="13682"/>
                    <a:pt x="3235" y="14182"/>
                  </a:cubicBezTo>
                  <a:cubicBezTo>
                    <a:pt x="3307" y="14254"/>
                    <a:pt x="3390" y="14290"/>
                    <a:pt x="3485" y="14290"/>
                  </a:cubicBezTo>
                  <a:cubicBezTo>
                    <a:pt x="3473" y="15052"/>
                    <a:pt x="3473" y="15814"/>
                    <a:pt x="3473" y="16576"/>
                  </a:cubicBezTo>
                  <a:lnTo>
                    <a:pt x="3473" y="19183"/>
                  </a:lnTo>
                  <a:cubicBezTo>
                    <a:pt x="3485" y="21219"/>
                    <a:pt x="3521" y="23243"/>
                    <a:pt x="3580" y="25279"/>
                  </a:cubicBezTo>
                  <a:cubicBezTo>
                    <a:pt x="3604" y="26362"/>
                    <a:pt x="3640" y="27446"/>
                    <a:pt x="3700" y="28517"/>
                  </a:cubicBezTo>
                  <a:cubicBezTo>
                    <a:pt x="3747" y="29375"/>
                    <a:pt x="3652" y="30172"/>
                    <a:pt x="4200" y="30863"/>
                  </a:cubicBezTo>
                  <a:cubicBezTo>
                    <a:pt x="4269" y="30952"/>
                    <a:pt x="4367" y="30989"/>
                    <a:pt x="4467" y="30989"/>
                  </a:cubicBezTo>
                  <a:cubicBezTo>
                    <a:pt x="4623" y="30989"/>
                    <a:pt x="4787" y="30898"/>
                    <a:pt x="4866" y="30768"/>
                  </a:cubicBezTo>
                  <a:cubicBezTo>
                    <a:pt x="5366" y="30006"/>
                    <a:pt x="5116" y="28982"/>
                    <a:pt x="5081" y="28113"/>
                  </a:cubicBezTo>
                  <a:cubicBezTo>
                    <a:pt x="5045" y="27172"/>
                    <a:pt x="4997" y="26220"/>
                    <a:pt x="4950" y="25279"/>
                  </a:cubicBezTo>
                  <a:cubicBezTo>
                    <a:pt x="4938" y="24815"/>
                    <a:pt x="4914" y="24350"/>
                    <a:pt x="4902" y="23886"/>
                  </a:cubicBezTo>
                  <a:cubicBezTo>
                    <a:pt x="5986" y="23029"/>
                    <a:pt x="6962" y="22029"/>
                    <a:pt x="7914" y="21017"/>
                  </a:cubicBezTo>
                  <a:cubicBezTo>
                    <a:pt x="8522" y="20397"/>
                    <a:pt x="9117" y="19766"/>
                    <a:pt x="9724" y="19183"/>
                  </a:cubicBezTo>
                  <a:cubicBezTo>
                    <a:pt x="10177" y="18742"/>
                    <a:pt x="10641" y="18302"/>
                    <a:pt x="11117" y="17873"/>
                  </a:cubicBezTo>
                  <a:cubicBezTo>
                    <a:pt x="11473" y="17917"/>
                    <a:pt x="11836" y="17935"/>
                    <a:pt x="12204" y="17935"/>
                  </a:cubicBezTo>
                  <a:cubicBezTo>
                    <a:pt x="13351" y="17935"/>
                    <a:pt x="14533" y="17759"/>
                    <a:pt x="15606" y="17623"/>
                  </a:cubicBezTo>
                  <a:cubicBezTo>
                    <a:pt x="15939" y="17611"/>
                    <a:pt x="16237" y="17385"/>
                    <a:pt x="16332" y="17064"/>
                  </a:cubicBezTo>
                  <a:cubicBezTo>
                    <a:pt x="16463" y="16730"/>
                    <a:pt x="16356" y="16599"/>
                    <a:pt x="16142" y="16326"/>
                  </a:cubicBezTo>
                  <a:cubicBezTo>
                    <a:pt x="16009" y="16158"/>
                    <a:pt x="15805" y="16108"/>
                    <a:pt x="15601" y="16108"/>
                  </a:cubicBezTo>
                  <a:cubicBezTo>
                    <a:pt x="15530" y="16108"/>
                    <a:pt x="15459" y="16114"/>
                    <a:pt x="15391" y="16123"/>
                  </a:cubicBezTo>
                  <a:cubicBezTo>
                    <a:pt x="14558" y="16254"/>
                    <a:pt x="13689" y="16290"/>
                    <a:pt x="12820" y="16349"/>
                  </a:cubicBezTo>
                  <a:cubicBezTo>
                    <a:pt x="13558" y="15730"/>
                    <a:pt x="14379" y="15123"/>
                    <a:pt x="14879" y="14337"/>
                  </a:cubicBezTo>
                  <a:cubicBezTo>
                    <a:pt x="15120" y="14381"/>
                    <a:pt x="15363" y="14403"/>
                    <a:pt x="15606" y="14403"/>
                  </a:cubicBezTo>
                  <a:cubicBezTo>
                    <a:pt x="16217" y="14403"/>
                    <a:pt x="16826" y="14265"/>
                    <a:pt x="17380" y="13992"/>
                  </a:cubicBezTo>
                  <a:cubicBezTo>
                    <a:pt x="17939" y="13712"/>
                    <a:pt x="17644" y="12841"/>
                    <a:pt x="17090" y="12841"/>
                  </a:cubicBezTo>
                  <a:cubicBezTo>
                    <a:pt x="17031" y="12841"/>
                    <a:pt x="16968" y="12851"/>
                    <a:pt x="16904" y="12873"/>
                  </a:cubicBezTo>
                  <a:cubicBezTo>
                    <a:pt x="16359" y="13054"/>
                    <a:pt x="15844" y="13188"/>
                    <a:pt x="15314" y="13188"/>
                  </a:cubicBezTo>
                  <a:cubicBezTo>
                    <a:pt x="15253" y="13188"/>
                    <a:pt x="15191" y="13186"/>
                    <a:pt x="15130" y="13182"/>
                  </a:cubicBezTo>
                  <a:cubicBezTo>
                    <a:pt x="15427" y="12146"/>
                    <a:pt x="15391" y="11039"/>
                    <a:pt x="15034" y="10015"/>
                  </a:cubicBezTo>
                  <a:cubicBezTo>
                    <a:pt x="14963" y="9839"/>
                    <a:pt x="14798" y="9750"/>
                    <a:pt x="14641" y="9750"/>
                  </a:cubicBezTo>
                  <a:cubicBezTo>
                    <a:pt x="14457" y="9750"/>
                    <a:pt x="14284" y="9872"/>
                    <a:pt x="14284" y="10122"/>
                  </a:cubicBezTo>
                  <a:cubicBezTo>
                    <a:pt x="14308" y="10813"/>
                    <a:pt x="14260" y="11492"/>
                    <a:pt x="14153" y="12182"/>
                  </a:cubicBezTo>
                  <a:cubicBezTo>
                    <a:pt x="14034" y="12646"/>
                    <a:pt x="13867" y="13111"/>
                    <a:pt x="13677" y="13551"/>
                  </a:cubicBezTo>
                  <a:cubicBezTo>
                    <a:pt x="12855" y="14004"/>
                    <a:pt x="12165" y="14742"/>
                    <a:pt x="11474" y="15337"/>
                  </a:cubicBezTo>
                  <a:cubicBezTo>
                    <a:pt x="11129" y="15635"/>
                    <a:pt x="10796" y="15945"/>
                    <a:pt x="10462" y="16254"/>
                  </a:cubicBezTo>
                  <a:cubicBezTo>
                    <a:pt x="10605" y="15659"/>
                    <a:pt x="10712" y="15052"/>
                    <a:pt x="10808" y="14611"/>
                  </a:cubicBezTo>
                  <a:cubicBezTo>
                    <a:pt x="11165" y="12980"/>
                    <a:pt x="11320" y="11325"/>
                    <a:pt x="11272" y="9658"/>
                  </a:cubicBezTo>
                  <a:cubicBezTo>
                    <a:pt x="11260" y="9290"/>
                    <a:pt x="10988" y="9109"/>
                    <a:pt x="10711" y="9109"/>
                  </a:cubicBezTo>
                  <a:cubicBezTo>
                    <a:pt x="10432" y="9109"/>
                    <a:pt x="10147" y="9293"/>
                    <a:pt x="10117" y="9658"/>
                  </a:cubicBezTo>
                  <a:cubicBezTo>
                    <a:pt x="10010" y="11265"/>
                    <a:pt x="9772" y="12849"/>
                    <a:pt x="9415" y="14409"/>
                  </a:cubicBezTo>
                  <a:cubicBezTo>
                    <a:pt x="9176" y="15421"/>
                    <a:pt x="8331" y="16909"/>
                    <a:pt x="8664" y="17957"/>
                  </a:cubicBezTo>
                  <a:cubicBezTo>
                    <a:pt x="8033" y="18576"/>
                    <a:pt x="7367" y="19207"/>
                    <a:pt x="6724" y="19850"/>
                  </a:cubicBezTo>
                  <a:cubicBezTo>
                    <a:pt x="6045" y="20528"/>
                    <a:pt x="5426" y="21231"/>
                    <a:pt x="4843" y="21981"/>
                  </a:cubicBezTo>
                  <a:cubicBezTo>
                    <a:pt x="4807" y="20981"/>
                    <a:pt x="4771" y="19981"/>
                    <a:pt x="4747" y="18969"/>
                  </a:cubicBezTo>
                  <a:cubicBezTo>
                    <a:pt x="4735" y="18171"/>
                    <a:pt x="4723" y="17361"/>
                    <a:pt x="4712" y="16564"/>
                  </a:cubicBezTo>
                  <a:cubicBezTo>
                    <a:pt x="4676" y="14540"/>
                    <a:pt x="4664" y="12516"/>
                    <a:pt x="4664" y="10503"/>
                  </a:cubicBezTo>
                  <a:cubicBezTo>
                    <a:pt x="5557" y="10146"/>
                    <a:pt x="6402" y="9646"/>
                    <a:pt x="7140" y="9027"/>
                  </a:cubicBezTo>
                  <a:cubicBezTo>
                    <a:pt x="7724" y="8563"/>
                    <a:pt x="8879" y="7813"/>
                    <a:pt x="8688" y="6955"/>
                  </a:cubicBezTo>
                  <a:cubicBezTo>
                    <a:pt x="8653" y="6824"/>
                    <a:pt x="8522" y="6729"/>
                    <a:pt x="8379" y="6717"/>
                  </a:cubicBezTo>
                  <a:cubicBezTo>
                    <a:pt x="8361" y="6716"/>
                    <a:pt x="8344" y="6716"/>
                    <a:pt x="8327" y="6716"/>
                  </a:cubicBezTo>
                  <a:cubicBezTo>
                    <a:pt x="7614" y="6716"/>
                    <a:pt x="7069" y="7657"/>
                    <a:pt x="6593" y="8098"/>
                  </a:cubicBezTo>
                  <a:cubicBezTo>
                    <a:pt x="5974" y="8634"/>
                    <a:pt x="5331" y="9134"/>
                    <a:pt x="4664" y="9610"/>
                  </a:cubicBezTo>
                  <a:cubicBezTo>
                    <a:pt x="4664" y="8932"/>
                    <a:pt x="4676" y="8265"/>
                    <a:pt x="4676" y="7598"/>
                  </a:cubicBezTo>
                  <a:cubicBezTo>
                    <a:pt x="4890" y="7574"/>
                    <a:pt x="5093" y="7443"/>
                    <a:pt x="5188" y="7253"/>
                  </a:cubicBezTo>
                  <a:cubicBezTo>
                    <a:pt x="5807" y="6122"/>
                    <a:pt x="6414" y="5003"/>
                    <a:pt x="7021" y="3872"/>
                  </a:cubicBezTo>
                  <a:cubicBezTo>
                    <a:pt x="7498" y="2991"/>
                    <a:pt x="8319" y="1871"/>
                    <a:pt x="8236" y="836"/>
                  </a:cubicBezTo>
                  <a:cubicBezTo>
                    <a:pt x="8236" y="601"/>
                    <a:pt x="8045" y="435"/>
                    <a:pt x="7834" y="435"/>
                  </a:cubicBezTo>
                  <a:cubicBezTo>
                    <a:pt x="7765" y="435"/>
                    <a:pt x="7695" y="453"/>
                    <a:pt x="7629" y="490"/>
                  </a:cubicBezTo>
                  <a:cubicBezTo>
                    <a:pt x="6712" y="990"/>
                    <a:pt x="6236" y="2240"/>
                    <a:pt x="5759" y="3133"/>
                  </a:cubicBezTo>
                  <a:lnTo>
                    <a:pt x="4521" y="5419"/>
                  </a:lnTo>
                  <a:cubicBezTo>
                    <a:pt x="3509" y="3717"/>
                    <a:pt x="2533" y="1979"/>
                    <a:pt x="1616" y="228"/>
                  </a:cubicBezTo>
                  <a:cubicBezTo>
                    <a:pt x="1530" y="69"/>
                    <a:pt x="1379" y="1"/>
                    <a:pt x="1227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13"/>
            <p:cNvSpPr/>
            <p:nvPr/>
          </p:nvSpPr>
          <p:spPr>
            <a:xfrm>
              <a:off x="677109" y="4146723"/>
              <a:ext cx="747253" cy="914793"/>
            </a:xfrm>
            <a:custGeom>
              <a:rect b="b" l="l" r="r" t="t"/>
              <a:pathLst>
                <a:path extrusionOk="0" h="26995" w="22051">
                  <a:moveTo>
                    <a:pt x="9270" y="1"/>
                  </a:moveTo>
                  <a:cubicBezTo>
                    <a:pt x="8705" y="1"/>
                    <a:pt x="8130" y="62"/>
                    <a:pt x="7549" y="193"/>
                  </a:cubicBezTo>
                  <a:cubicBezTo>
                    <a:pt x="4179" y="955"/>
                    <a:pt x="1858" y="4134"/>
                    <a:pt x="1036" y="7325"/>
                  </a:cubicBezTo>
                  <a:cubicBezTo>
                    <a:pt x="1012" y="7420"/>
                    <a:pt x="988" y="7516"/>
                    <a:pt x="965" y="7611"/>
                  </a:cubicBezTo>
                  <a:cubicBezTo>
                    <a:pt x="679" y="8552"/>
                    <a:pt x="476" y="9516"/>
                    <a:pt x="357" y="10492"/>
                  </a:cubicBezTo>
                  <a:cubicBezTo>
                    <a:pt x="0" y="13528"/>
                    <a:pt x="107" y="16743"/>
                    <a:pt x="1429" y="19553"/>
                  </a:cubicBezTo>
                  <a:cubicBezTo>
                    <a:pt x="2358" y="22803"/>
                    <a:pt x="4465" y="26220"/>
                    <a:pt x="8037" y="26816"/>
                  </a:cubicBezTo>
                  <a:cubicBezTo>
                    <a:pt x="8525" y="26899"/>
                    <a:pt x="9013" y="26935"/>
                    <a:pt x="9501" y="26935"/>
                  </a:cubicBezTo>
                  <a:cubicBezTo>
                    <a:pt x="9454" y="25435"/>
                    <a:pt x="9418" y="23934"/>
                    <a:pt x="9406" y="22434"/>
                  </a:cubicBezTo>
                  <a:cubicBezTo>
                    <a:pt x="8037" y="22291"/>
                    <a:pt x="6668" y="21482"/>
                    <a:pt x="5668" y="20624"/>
                  </a:cubicBezTo>
                  <a:cubicBezTo>
                    <a:pt x="4382" y="19517"/>
                    <a:pt x="3620" y="18029"/>
                    <a:pt x="3239" y="16398"/>
                  </a:cubicBezTo>
                  <a:cubicBezTo>
                    <a:pt x="3166" y="16109"/>
                    <a:pt x="3396" y="15921"/>
                    <a:pt x="3620" y="15921"/>
                  </a:cubicBezTo>
                  <a:cubicBezTo>
                    <a:pt x="3765" y="15921"/>
                    <a:pt x="3909" y="16001"/>
                    <a:pt x="3965" y="16183"/>
                  </a:cubicBezTo>
                  <a:cubicBezTo>
                    <a:pt x="4477" y="17517"/>
                    <a:pt x="5429" y="18636"/>
                    <a:pt x="6525" y="19529"/>
                  </a:cubicBezTo>
                  <a:lnTo>
                    <a:pt x="6608" y="19589"/>
                  </a:lnTo>
                  <a:cubicBezTo>
                    <a:pt x="6584" y="19529"/>
                    <a:pt x="6572" y="19470"/>
                    <a:pt x="6549" y="19410"/>
                  </a:cubicBezTo>
                  <a:cubicBezTo>
                    <a:pt x="6239" y="18386"/>
                    <a:pt x="6001" y="17219"/>
                    <a:pt x="6322" y="16183"/>
                  </a:cubicBezTo>
                  <a:cubicBezTo>
                    <a:pt x="6378" y="16016"/>
                    <a:pt x="6538" y="15923"/>
                    <a:pt x="6690" y="15923"/>
                  </a:cubicBezTo>
                  <a:cubicBezTo>
                    <a:pt x="6829" y="15923"/>
                    <a:pt x="6961" y="16001"/>
                    <a:pt x="7001" y="16172"/>
                  </a:cubicBezTo>
                  <a:cubicBezTo>
                    <a:pt x="7239" y="17088"/>
                    <a:pt x="7263" y="18029"/>
                    <a:pt x="7561" y="18934"/>
                  </a:cubicBezTo>
                  <a:cubicBezTo>
                    <a:pt x="7739" y="19481"/>
                    <a:pt x="8120" y="20017"/>
                    <a:pt x="8346" y="20577"/>
                  </a:cubicBezTo>
                  <a:cubicBezTo>
                    <a:pt x="8680" y="20708"/>
                    <a:pt x="9025" y="20839"/>
                    <a:pt x="9382" y="20958"/>
                  </a:cubicBezTo>
                  <a:cubicBezTo>
                    <a:pt x="9358" y="19160"/>
                    <a:pt x="9323" y="17350"/>
                    <a:pt x="9287" y="15552"/>
                  </a:cubicBezTo>
                  <a:cubicBezTo>
                    <a:pt x="8084" y="15148"/>
                    <a:pt x="7144" y="13957"/>
                    <a:pt x="6501" y="12909"/>
                  </a:cubicBezTo>
                  <a:cubicBezTo>
                    <a:pt x="5727" y="11623"/>
                    <a:pt x="5441" y="10290"/>
                    <a:pt x="5346" y="8802"/>
                  </a:cubicBezTo>
                  <a:cubicBezTo>
                    <a:pt x="5326" y="8519"/>
                    <a:pt x="5583" y="8355"/>
                    <a:pt x="5823" y="8355"/>
                  </a:cubicBezTo>
                  <a:cubicBezTo>
                    <a:pt x="6008" y="8355"/>
                    <a:pt x="6184" y="8453"/>
                    <a:pt x="6215" y="8671"/>
                  </a:cubicBezTo>
                  <a:cubicBezTo>
                    <a:pt x="6418" y="9921"/>
                    <a:pt x="6965" y="11147"/>
                    <a:pt x="7668" y="12207"/>
                  </a:cubicBezTo>
                  <a:cubicBezTo>
                    <a:pt x="8108" y="12885"/>
                    <a:pt x="8704" y="13421"/>
                    <a:pt x="9263" y="13993"/>
                  </a:cubicBezTo>
                  <a:cubicBezTo>
                    <a:pt x="9263" y="13767"/>
                    <a:pt x="9263" y="13552"/>
                    <a:pt x="9251" y="13326"/>
                  </a:cubicBezTo>
                  <a:cubicBezTo>
                    <a:pt x="9216" y="10611"/>
                    <a:pt x="8977" y="7682"/>
                    <a:pt x="9454" y="5004"/>
                  </a:cubicBezTo>
                  <a:cubicBezTo>
                    <a:pt x="9490" y="4810"/>
                    <a:pt x="9671" y="4712"/>
                    <a:pt x="9849" y="4712"/>
                  </a:cubicBezTo>
                  <a:cubicBezTo>
                    <a:pt x="10022" y="4712"/>
                    <a:pt x="10192" y="4804"/>
                    <a:pt x="10228" y="4992"/>
                  </a:cubicBezTo>
                  <a:cubicBezTo>
                    <a:pt x="10537" y="6563"/>
                    <a:pt x="10609" y="8206"/>
                    <a:pt x="10632" y="9849"/>
                  </a:cubicBezTo>
                  <a:cubicBezTo>
                    <a:pt x="11240" y="9373"/>
                    <a:pt x="11716" y="8742"/>
                    <a:pt x="11990" y="8016"/>
                  </a:cubicBezTo>
                  <a:cubicBezTo>
                    <a:pt x="12146" y="7589"/>
                    <a:pt x="12147" y="6426"/>
                    <a:pt x="12734" y="6426"/>
                  </a:cubicBezTo>
                  <a:cubicBezTo>
                    <a:pt x="12818" y="6426"/>
                    <a:pt x="12915" y="6450"/>
                    <a:pt x="13026" y="6504"/>
                  </a:cubicBezTo>
                  <a:cubicBezTo>
                    <a:pt x="13192" y="6599"/>
                    <a:pt x="13288" y="6766"/>
                    <a:pt x="13299" y="6944"/>
                  </a:cubicBezTo>
                  <a:cubicBezTo>
                    <a:pt x="13383" y="8623"/>
                    <a:pt x="12145" y="10159"/>
                    <a:pt x="10644" y="10790"/>
                  </a:cubicBezTo>
                  <a:cubicBezTo>
                    <a:pt x="10644" y="11707"/>
                    <a:pt x="10644" y="12612"/>
                    <a:pt x="10680" y="13505"/>
                  </a:cubicBezTo>
                  <a:cubicBezTo>
                    <a:pt x="10728" y="15183"/>
                    <a:pt x="10787" y="16862"/>
                    <a:pt x="10859" y="18529"/>
                  </a:cubicBezTo>
                  <a:cubicBezTo>
                    <a:pt x="11442" y="18362"/>
                    <a:pt x="11990" y="18077"/>
                    <a:pt x="12466" y="17707"/>
                  </a:cubicBezTo>
                  <a:cubicBezTo>
                    <a:pt x="12871" y="15600"/>
                    <a:pt x="12859" y="13469"/>
                    <a:pt x="12907" y="11338"/>
                  </a:cubicBezTo>
                  <a:cubicBezTo>
                    <a:pt x="12913" y="11103"/>
                    <a:pt x="13105" y="10966"/>
                    <a:pt x="13293" y="10966"/>
                  </a:cubicBezTo>
                  <a:cubicBezTo>
                    <a:pt x="13438" y="10966"/>
                    <a:pt x="13581" y="11048"/>
                    <a:pt x="13633" y="11230"/>
                  </a:cubicBezTo>
                  <a:cubicBezTo>
                    <a:pt x="14073" y="12778"/>
                    <a:pt x="14133" y="14350"/>
                    <a:pt x="14002" y="15945"/>
                  </a:cubicBezTo>
                  <a:cubicBezTo>
                    <a:pt x="14026" y="15910"/>
                    <a:pt x="14050" y="15874"/>
                    <a:pt x="14073" y="15838"/>
                  </a:cubicBezTo>
                  <a:cubicBezTo>
                    <a:pt x="14514" y="15076"/>
                    <a:pt x="14883" y="14278"/>
                    <a:pt x="15157" y="13457"/>
                  </a:cubicBezTo>
                  <a:cubicBezTo>
                    <a:pt x="15395" y="12766"/>
                    <a:pt x="15526" y="11981"/>
                    <a:pt x="16181" y="11588"/>
                  </a:cubicBezTo>
                  <a:cubicBezTo>
                    <a:pt x="16242" y="11551"/>
                    <a:pt x="16318" y="11533"/>
                    <a:pt x="16396" y="11533"/>
                  </a:cubicBezTo>
                  <a:cubicBezTo>
                    <a:pt x="16546" y="11533"/>
                    <a:pt x="16701" y="11601"/>
                    <a:pt x="16764" y="11742"/>
                  </a:cubicBezTo>
                  <a:cubicBezTo>
                    <a:pt x="17181" y="12647"/>
                    <a:pt x="16621" y="13695"/>
                    <a:pt x="16264" y="14564"/>
                  </a:cubicBezTo>
                  <a:cubicBezTo>
                    <a:pt x="15883" y="15505"/>
                    <a:pt x="15419" y="16445"/>
                    <a:pt x="14764" y="17231"/>
                  </a:cubicBezTo>
                  <a:cubicBezTo>
                    <a:pt x="14419" y="17660"/>
                    <a:pt x="14002" y="18041"/>
                    <a:pt x="13561" y="18374"/>
                  </a:cubicBezTo>
                  <a:cubicBezTo>
                    <a:pt x="13514" y="18410"/>
                    <a:pt x="13466" y="18446"/>
                    <a:pt x="13418" y="18469"/>
                  </a:cubicBezTo>
                  <a:cubicBezTo>
                    <a:pt x="12668" y="19005"/>
                    <a:pt x="11811" y="19351"/>
                    <a:pt x="10906" y="19493"/>
                  </a:cubicBezTo>
                  <a:cubicBezTo>
                    <a:pt x="10942" y="20303"/>
                    <a:pt x="10990" y="21113"/>
                    <a:pt x="11037" y="21922"/>
                  </a:cubicBezTo>
                  <a:cubicBezTo>
                    <a:pt x="11073" y="22529"/>
                    <a:pt x="11121" y="23149"/>
                    <a:pt x="11156" y="23768"/>
                  </a:cubicBezTo>
                  <a:cubicBezTo>
                    <a:pt x="12216" y="23684"/>
                    <a:pt x="13085" y="23137"/>
                    <a:pt x="13847" y="22387"/>
                  </a:cubicBezTo>
                  <a:cubicBezTo>
                    <a:pt x="14431" y="21815"/>
                    <a:pt x="14931" y="20791"/>
                    <a:pt x="15716" y="20553"/>
                  </a:cubicBezTo>
                  <a:cubicBezTo>
                    <a:pt x="15749" y="20544"/>
                    <a:pt x="15782" y="20540"/>
                    <a:pt x="15814" y="20540"/>
                  </a:cubicBezTo>
                  <a:cubicBezTo>
                    <a:pt x="16001" y="20540"/>
                    <a:pt x="16157" y="20681"/>
                    <a:pt x="16157" y="20875"/>
                  </a:cubicBezTo>
                  <a:cubicBezTo>
                    <a:pt x="16133" y="21898"/>
                    <a:pt x="14823" y="22934"/>
                    <a:pt x="14073" y="23542"/>
                  </a:cubicBezTo>
                  <a:cubicBezTo>
                    <a:pt x="13228" y="24208"/>
                    <a:pt x="12287" y="24649"/>
                    <a:pt x="11216" y="24696"/>
                  </a:cubicBezTo>
                  <a:lnTo>
                    <a:pt x="11359" y="26994"/>
                  </a:lnTo>
                  <a:cubicBezTo>
                    <a:pt x="13966" y="26923"/>
                    <a:pt x="16395" y="25411"/>
                    <a:pt x="18098" y="23351"/>
                  </a:cubicBezTo>
                  <a:cubicBezTo>
                    <a:pt x="20360" y="20624"/>
                    <a:pt x="22051" y="17124"/>
                    <a:pt x="22015" y="13516"/>
                  </a:cubicBezTo>
                  <a:cubicBezTo>
                    <a:pt x="21979" y="9683"/>
                    <a:pt x="19693" y="6397"/>
                    <a:pt x="17074" y="3789"/>
                  </a:cubicBezTo>
                  <a:cubicBezTo>
                    <a:pt x="14954" y="1689"/>
                    <a:pt x="12237" y="1"/>
                    <a:pt x="9270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13"/>
            <p:cNvSpPr/>
            <p:nvPr/>
          </p:nvSpPr>
          <p:spPr>
            <a:xfrm>
              <a:off x="783990" y="4306367"/>
              <a:ext cx="474933" cy="1199787"/>
            </a:xfrm>
            <a:custGeom>
              <a:rect b="b" l="l" r="r" t="t"/>
              <a:pathLst>
                <a:path extrusionOk="0" h="35405" w="14015">
                  <a:moveTo>
                    <a:pt x="6678" y="1"/>
                  </a:moveTo>
                  <a:cubicBezTo>
                    <a:pt x="6502" y="1"/>
                    <a:pt x="6324" y="99"/>
                    <a:pt x="6288" y="293"/>
                  </a:cubicBezTo>
                  <a:cubicBezTo>
                    <a:pt x="5800" y="2971"/>
                    <a:pt x="6050" y="5900"/>
                    <a:pt x="6085" y="8615"/>
                  </a:cubicBezTo>
                  <a:cubicBezTo>
                    <a:pt x="6085" y="8841"/>
                    <a:pt x="6097" y="9067"/>
                    <a:pt x="6097" y="9282"/>
                  </a:cubicBezTo>
                  <a:cubicBezTo>
                    <a:pt x="5538" y="8710"/>
                    <a:pt x="4942" y="8174"/>
                    <a:pt x="4490" y="7496"/>
                  </a:cubicBezTo>
                  <a:cubicBezTo>
                    <a:pt x="3799" y="6436"/>
                    <a:pt x="3240" y="5210"/>
                    <a:pt x="3049" y="3960"/>
                  </a:cubicBezTo>
                  <a:cubicBezTo>
                    <a:pt x="3018" y="3742"/>
                    <a:pt x="2842" y="3644"/>
                    <a:pt x="2657" y="3644"/>
                  </a:cubicBezTo>
                  <a:cubicBezTo>
                    <a:pt x="2417" y="3644"/>
                    <a:pt x="2160" y="3808"/>
                    <a:pt x="2180" y="4091"/>
                  </a:cubicBezTo>
                  <a:cubicBezTo>
                    <a:pt x="2275" y="5579"/>
                    <a:pt x="2549" y="6924"/>
                    <a:pt x="3335" y="8198"/>
                  </a:cubicBezTo>
                  <a:cubicBezTo>
                    <a:pt x="3978" y="9246"/>
                    <a:pt x="4907" y="10437"/>
                    <a:pt x="6121" y="10841"/>
                  </a:cubicBezTo>
                  <a:cubicBezTo>
                    <a:pt x="6157" y="12639"/>
                    <a:pt x="6193" y="14449"/>
                    <a:pt x="6216" y="16247"/>
                  </a:cubicBezTo>
                  <a:cubicBezTo>
                    <a:pt x="5859" y="16128"/>
                    <a:pt x="5514" y="16009"/>
                    <a:pt x="5169" y="15866"/>
                  </a:cubicBezTo>
                  <a:cubicBezTo>
                    <a:pt x="4954" y="15306"/>
                    <a:pt x="4573" y="14770"/>
                    <a:pt x="4395" y="14223"/>
                  </a:cubicBezTo>
                  <a:cubicBezTo>
                    <a:pt x="4097" y="13318"/>
                    <a:pt x="4061" y="12377"/>
                    <a:pt x="3835" y="11461"/>
                  </a:cubicBezTo>
                  <a:cubicBezTo>
                    <a:pt x="3790" y="11291"/>
                    <a:pt x="3657" y="11216"/>
                    <a:pt x="3519" y="11216"/>
                  </a:cubicBezTo>
                  <a:cubicBezTo>
                    <a:pt x="3366" y="11216"/>
                    <a:pt x="3207" y="11309"/>
                    <a:pt x="3156" y="11472"/>
                  </a:cubicBezTo>
                  <a:cubicBezTo>
                    <a:pt x="2835" y="12508"/>
                    <a:pt x="3061" y="13675"/>
                    <a:pt x="3383" y="14699"/>
                  </a:cubicBezTo>
                  <a:cubicBezTo>
                    <a:pt x="3406" y="14759"/>
                    <a:pt x="3418" y="14818"/>
                    <a:pt x="3442" y="14878"/>
                  </a:cubicBezTo>
                  <a:lnTo>
                    <a:pt x="3359" y="14818"/>
                  </a:lnTo>
                  <a:cubicBezTo>
                    <a:pt x="2252" y="13925"/>
                    <a:pt x="1311" y="12806"/>
                    <a:pt x="799" y="11472"/>
                  </a:cubicBezTo>
                  <a:cubicBezTo>
                    <a:pt x="738" y="11290"/>
                    <a:pt x="594" y="11210"/>
                    <a:pt x="449" y="11210"/>
                  </a:cubicBezTo>
                  <a:cubicBezTo>
                    <a:pt x="226" y="11210"/>
                    <a:pt x="1" y="11398"/>
                    <a:pt x="73" y="11687"/>
                  </a:cubicBezTo>
                  <a:cubicBezTo>
                    <a:pt x="454" y="13330"/>
                    <a:pt x="1216" y="14818"/>
                    <a:pt x="2502" y="15913"/>
                  </a:cubicBezTo>
                  <a:cubicBezTo>
                    <a:pt x="3490" y="16771"/>
                    <a:pt x="4871" y="17568"/>
                    <a:pt x="6228" y="17723"/>
                  </a:cubicBezTo>
                  <a:cubicBezTo>
                    <a:pt x="6252" y="19223"/>
                    <a:pt x="6288" y="20724"/>
                    <a:pt x="6335" y="22224"/>
                  </a:cubicBezTo>
                  <a:cubicBezTo>
                    <a:pt x="6383" y="23510"/>
                    <a:pt x="6431" y="24784"/>
                    <a:pt x="6490" y="26058"/>
                  </a:cubicBezTo>
                  <a:cubicBezTo>
                    <a:pt x="6538" y="27486"/>
                    <a:pt x="6609" y="28927"/>
                    <a:pt x="6681" y="30356"/>
                  </a:cubicBezTo>
                  <a:cubicBezTo>
                    <a:pt x="6752" y="31796"/>
                    <a:pt x="6693" y="33320"/>
                    <a:pt x="7026" y="34713"/>
                  </a:cubicBezTo>
                  <a:cubicBezTo>
                    <a:pt x="7146" y="35199"/>
                    <a:pt x="7485" y="35405"/>
                    <a:pt x="7845" y="35405"/>
                  </a:cubicBezTo>
                  <a:cubicBezTo>
                    <a:pt x="8341" y="35405"/>
                    <a:pt x="8876" y="35014"/>
                    <a:pt x="8931" y="34428"/>
                  </a:cubicBezTo>
                  <a:cubicBezTo>
                    <a:pt x="9074" y="33023"/>
                    <a:pt x="8800" y="31523"/>
                    <a:pt x="8705" y="30118"/>
                  </a:cubicBezTo>
                  <a:cubicBezTo>
                    <a:pt x="8598" y="28689"/>
                    <a:pt x="8502" y="27248"/>
                    <a:pt x="8407" y="25819"/>
                  </a:cubicBezTo>
                  <a:cubicBezTo>
                    <a:pt x="8324" y="24641"/>
                    <a:pt x="8252" y="23462"/>
                    <a:pt x="8181" y="22283"/>
                  </a:cubicBezTo>
                  <a:lnTo>
                    <a:pt x="8050" y="19985"/>
                  </a:lnTo>
                  <a:cubicBezTo>
                    <a:pt x="9121" y="19938"/>
                    <a:pt x="10062" y="19497"/>
                    <a:pt x="10907" y="18831"/>
                  </a:cubicBezTo>
                  <a:cubicBezTo>
                    <a:pt x="11658" y="18235"/>
                    <a:pt x="12967" y="17187"/>
                    <a:pt x="12991" y="16164"/>
                  </a:cubicBezTo>
                  <a:cubicBezTo>
                    <a:pt x="12981" y="15970"/>
                    <a:pt x="12823" y="15829"/>
                    <a:pt x="12644" y="15829"/>
                  </a:cubicBezTo>
                  <a:cubicBezTo>
                    <a:pt x="12613" y="15829"/>
                    <a:pt x="12582" y="15833"/>
                    <a:pt x="12550" y="15842"/>
                  </a:cubicBezTo>
                  <a:cubicBezTo>
                    <a:pt x="11765" y="16080"/>
                    <a:pt x="11265" y="17104"/>
                    <a:pt x="10681" y="17676"/>
                  </a:cubicBezTo>
                  <a:cubicBezTo>
                    <a:pt x="9907" y="18414"/>
                    <a:pt x="9038" y="18973"/>
                    <a:pt x="7990" y="19057"/>
                  </a:cubicBezTo>
                  <a:cubicBezTo>
                    <a:pt x="7955" y="18438"/>
                    <a:pt x="7907" y="17818"/>
                    <a:pt x="7871" y="17211"/>
                  </a:cubicBezTo>
                  <a:cubicBezTo>
                    <a:pt x="7812" y="16402"/>
                    <a:pt x="7776" y="15592"/>
                    <a:pt x="7728" y="14782"/>
                  </a:cubicBezTo>
                  <a:cubicBezTo>
                    <a:pt x="8645" y="14640"/>
                    <a:pt x="9502" y="14294"/>
                    <a:pt x="10253" y="13758"/>
                  </a:cubicBezTo>
                  <a:cubicBezTo>
                    <a:pt x="10300" y="13735"/>
                    <a:pt x="10348" y="13699"/>
                    <a:pt x="10384" y="13663"/>
                  </a:cubicBezTo>
                  <a:cubicBezTo>
                    <a:pt x="10836" y="13330"/>
                    <a:pt x="11253" y="12949"/>
                    <a:pt x="11598" y="12520"/>
                  </a:cubicBezTo>
                  <a:cubicBezTo>
                    <a:pt x="12253" y="11734"/>
                    <a:pt x="12717" y="10794"/>
                    <a:pt x="13098" y="9853"/>
                  </a:cubicBezTo>
                  <a:cubicBezTo>
                    <a:pt x="13455" y="8996"/>
                    <a:pt x="14015" y="7948"/>
                    <a:pt x="13598" y="7031"/>
                  </a:cubicBezTo>
                  <a:cubicBezTo>
                    <a:pt x="13536" y="6890"/>
                    <a:pt x="13380" y="6822"/>
                    <a:pt x="13230" y="6822"/>
                  </a:cubicBezTo>
                  <a:cubicBezTo>
                    <a:pt x="13152" y="6822"/>
                    <a:pt x="13076" y="6840"/>
                    <a:pt x="13015" y="6877"/>
                  </a:cubicBezTo>
                  <a:cubicBezTo>
                    <a:pt x="12360" y="7270"/>
                    <a:pt x="12229" y="8055"/>
                    <a:pt x="11991" y="8746"/>
                  </a:cubicBezTo>
                  <a:cubicBezTo>
                    <a:pt x="11717" y="9567"/>
                    <a:pt x="11348" y="10365"/>
                    <a:pt x="10907" y="11127"/>
                  </a:cubicBezTo>
                  <a:cubicBezTo>
                    <a:pt x="10884" y="11163"/>
                    <a:pt x="10860" y="11199"/>
                    <a:pt x="10836" y="11234"/>
                  </a:cubicBezTo>
                  <a:cubicBezTo>
                    <a:pt x="10967" y="9651"/>
                    <a:pt x="10896" y="8067"/>
                    <a:pt x="10467" y="6519"/>
                  </a:cubicBezTo>
                  <a:cubicBezTo>
                    <a:pt x="10415" y="6339"/>
                    <a:pt x="10275" y="6259"/>
                    <a:pt x="10131" y="6259"/>
                  </a:cubicBezTo>
                  <a:cubicBezTo>
                    <a:pt x="9942" y="6259"/>
                    <a:pt x="9747" y="6397"/>
                    <a:pt x="9741" y="6627"/>
                  </a:cubicBezTo>
                  <a:cubicBezTo>
                    <a:pt x="9693" y="8758"/>
                    <a:pt x="9693" y="10889"/>
                    <a:pt x="9288" y="12996"/>
                  </a:cubicBezTo>
                  <a:cubicBezTo>
                    <a:pt x="8824" y="13366"/>
                    <a:pt x="8276" y="13651"/>
                    <a:pt x="7693" y="13818"/>
                  </a:cubicBezTo>
                  <a:cubicBezTo>
                    <a:pt x="7621" y="12151"/>
                    <a:pt x="7562" y="10472"/>
                    <a:pt x="7514" y="8794"/>
                  </a:cubicBezTo>
                  <a:cubicBezTo>
                    <a:pt x="7478" y="7901"/>
                    <a:pt x="7478" y="6996"/>
                    <a:pt x="7478" y="6079"/>
                  </a:cubicBezTo>
                  <a:cubicBezTo>
                    <a:pt x="8979" y="5460"/>
                    <a:pt x="10217" y="3912"/>
                    <a:pt x="10134" y="2245"/>
                  </a:cubicBezTo>
                  <a:cubicBezTo>
                    <a:pt x="10122" y="2055"/>
                    <a:pt x="10026" y="1888"/>
                    <a:pt x="9860" y="1793"/>
                  </a:cubicBezTo>
                  <a:cubicBezTo>
                    <a:pt x="9753" y="1741"/>
                    <a:pt x="9659" y="1718"/>
                    <a:pt x="9577" y="1718"/>
                  </a:cubicBezTo>
                  <a:cubicBezTo>
                    <a:pt x="8991" y="1718"/>
                    <a:pt x="8980" y="2887"/>
                    <a:pt x="8824" y="3305"/>
                  </a:cubicBezTo>
                  <a:cubicBezTo>
                    <a:pt x="8550" y="4031"/>
                    <a:pt x="8074" y="4662"/>
                    <a:pt x="7467" y="5150"/>
                  </a:cubicBezTo>
                  <a:cubicBezTo>
                    <a:pt x="7443" y="3495"/>
                    <a:pt x="7371" y="1852"/>
                    <a:pt x="7062" y="281"/>
                  </a:cubicBezTo>
                  <a:cubicBezTo>
                    <a:pt x="7021" y="93"/>
                    <a:pt x="6850" y="1"/>
                    <a:pt x="6678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13"/>
            <p:cNvSpPr/>
            <p:nvPr/>
          </p:nvSpPr>
          <p:spPr>
            <a:xfrm>
              <a:off x="432983" y="4847516"/>
              <a:ext cx="335215" cy="324574"/>
            </a:xfrm>
            <a:custGeom>
              <a:rect b="b" l="l" r="r" t="t"/>
              <a:pathLst>
                <a:path extrusionOk="0" h="9578" w="9892">
                  <a:moveTo>
                    <a:pt x="3364" y="1"/>
                  </a:moveTo>
                  <a:cubicBezTo>
                    <a:pt x="3124" y="1"/>
                    <a:pt x="2873" y="21"/>
                    <a:pt x="2608" y="64"/>
                  </a:cubicBezTo>
                  <a:cubicBezTo>
                    <a:pt x="2394" y="99"/>
                    <a:pt x="2215" y="254"/>
                    <a:pt x="2144" y="456"/>
                  </a:cubicBezTo>
                  <a:cubicBezTo>
                    <a:pt x="1894" y="480"/>
                    <a:pt x="1656" y="552"/>
                    <a:pt x="1430" y="671"/>
                  </a:cubicBezTo>
                  <a:cubicBezTo>
                    <a:pt x="1751" y="897"/>
                    <a:pt x="2061" y="1147"/>
                    <a:pt x="2358" y="1397"/>
                  </a:cubicBezTo>
                  <a:cubicBezTo>
                    <a:pt x="2704" y="1445"/>
                    <a:pt x="3049" y="1540"/>
                    <a:pt x="3347" y="1599"/>
                  </a:cubicBezTo>
                  <a:cubicBezTo>
                    <a:pt x="4073" y="1742"/>
                    <a:pt x="4799" y="1933"/>
                    <a:pt x="5502" y="2159"/>
                  </a:cubicBezTo>
                  <a:cubicBezTo>
                    <a:pt x="5814" y="2267"/>
                    <a:pt x="5678" y="2698"/>
                    <a:pt x="5401" y="2698"/>
                  </a:cubicBezTo>
                  <a:cubicBezTo>
                    <a:pt x="5372" y="2698"/>
                    <a:pt x="5342" y="2693"/>
                    <a:pt x="5311" y="2683"/>
                  </a:cubicBezTo>
                  <a:cubicBezTo>
                    <a:pt x="4656" y="2492"/>
                    <a:pt x="3978" y="2326"/>
                    <a:pt x="3299" y="2207"/>
                  </a:cubicBezTo>
                  <a:lnTo>
                    <a:pt x="3299" y="2207"/>
                  </a:lnTo>
                  <a:cubicBezTo>
                    <a:pt x="3573" y="2457"/>
                    <a:pt x="3835" y="2719"/>
                    <a:pt x="4085" y="2992"/>
                  </a:cubicBezTo>
                  <a:cubicBezTo>
                    <a:pt x="5168" y="3147"/>
                    <a:pt x="6299" y="3814"/>
                    <a:pt x="7109" y="4433"/>
                  </a:cubicBezTo>
                  <a:cubicBezTo>
                    <a:pt x="7335" y="4608"/>
                    <a:pt x="7206" y="5014"/>
                    <a:pt x="6952" y="5014"/>
                  </a:cubicBezTo>
                  <a:cubicBezTo>
                    <a:pt x="6912" y="5014"/>
                    <a:pt x="6869" y="5004"/>
                    <a:pt x="6823" y="4981"/>
                  </a:cubicBezTo>
                  <a:cubicBezTo>
                    <a:pt x="6335" y="4743"/>
                    <a:pt x="5823" y="4528"/>
                    <a:pt x="5311" y="4338"/>
                  </a:cubicBezTo>
                  <a:lnTo>
                    <a:pt x="5311" y="4338"/>
                  </a:lnTo>
                  <a:cubicBezTo>
                    <a:pt x="5371" y="4409"/>
                    <a:pt x="5430" y="4481"/>
                    <a:pt x="5490" y="4552"/>
                  </a:cubicBezTo>
                  <a:cubicBezTo>
                    <a:pt x="5823" y="4957"/>
                    <a:pt x="6144" y="5386"/>
                    <a:pt x="6442" y="5826"/>
                  </a:cubicBezTo>
                  <a:cubicBezTo>
                    <a:pt x="6499" y="5736"/>
                    <a:pt x="6595" y="5686"/>
                    <a:pt x="6696" y="5686"/>
                  </a:cubicBezTo>
                  <a:cubicBezTo>
                    <a:pt x="6743" y="5686"/>
                    <a:pt x="6790" y="5697"/>
                    <a:pt x="6835" y="5719"/>
                  </a:cubicBezTo>
                  <a:lnTo>
                    <a:pt x="7930" y="6195"/>
                  </a:lnTo>
                  <a:cubicBezTo>
                    <a:pt x="8301" y="6365"/>
                    <a:pt x="8163" y="6901"/>
                    <a:pt x="7827" y="6901"/>
                  </a:cubicBezTo>
                  <a:cubicBezTo>
                    <a:pt x="7785" y="6901"/>
                    <a:pt x="7740" y="6892"/>
                    <a:pt x="7692" y="6874"/>
                  </a:cubicBezTo>
                  <a:lnTo>
                    <a:pt x="6918" y="6564"/>
                  </a:lnTo>
                  <a:lnTo>
                    <a:pt x="6918" y="6564"/>
                  </a:lnTo>
                  <a:cubicBezTo>
                    <a:pt x="7264" y="7088"/>
                    <a:pt x="7597" y="7612"/>
                    <a:pt x="7942" y="8124"/>
                  </a:cubicBezTo>
                  <a:cubicBezTo>
                    <a:pt x="8039" y="8264"/>
                    <a:pt x="7922" y="8417"/>
                    <a:pt x="7802" y="8417"/>
                  </a:cubicBezTo>
                  <a:cubicBezTo>
                    <a:pt x="7759" y="8417"/>
                    <a:pt x="7715" y="8397"/>
                    <a:pt x="7680" y="8350"/>
                  </a:cubicBezTo>
                  <a:cubicBezTo>
                    <a:pt x="7276" y="7826"/>
                    <a:pt x="6847" y="7326"/>
                    <a:pt x="6383" y="6850"/>
                  </a:cubicBezTo>
                  <a:lnTo>
                    <a:pt x="6383" y="6850"/>
                  </a:lnTo>
                  <a:cubicBezTo>
                    <a:pt x="6347" y="7088"/>
                    <a:pt x="6347" y="7326"/>
                    <a:pt x="6406" y="7564"/>
                  </a:cubicBezTo>
                  <a:cubicBezTo>
                    <a:pt x="6430" y="7767"/>
                    <a:pt x="6299" y="7969"/>
                    <a:pt x="6097" y="8005"/>
                  </a:cubicBezTo>
                  <a:cubicBezTo>
                    <a:pt x="6081" y="8007"/>
                    <a:pt x="6065" y="8008"/>
                    <a:pt x="6049" y="8008"/>
                  </a:cubicBezTo>
                  <a:cubicBezTo>
                    <a:pt x="5865" y="8008"/>
                    <a:pt x="5700" y="7882"/>
                    <a:pt x="5656" y="7695"/>
                  </a:cubicBezTo>
                  <a:cubicBezTo>
                    <a:pt x="5549" y="7219"/>
                    <a:pt x="5621" y="6719"/>
                    <a:pt x="5859" y="6291"/>
                  </a:cubicBezTo>
                  <a:cubicBezTo>
                    <a:pt x="5561" y="5993"/>
                    <a:pt x="5275" y="5683"/>
                    <a:pt x="4990" y="5374"/>
                  </a:cubicBezTo>
                  <a:cubicBezTo>
                    <a:pt x="4787" y="5136"/>
                    <a:pt x="4573" y="4909"/>
                    <a:pt x="4347" y="4695"/>
                  </a:cubicBezTo>
                  <a:lnTo>
                    <a:pt x="4347" y="4695"/>
                  </a:lnTo>
                  <a:cubicBezTo>
                    <a:pt x="4359" y="4755"/>
                    <a:pt x="4370" y="4814"/>
                    <a:pt x="4370" y="4874"/>
                  </a:cubicBezTo>
                  <a:cubicBezTo>
                    <a:pt x="4430" y="5243"/>
                    <a:pt x="4680" y="6255"/>
                    <a:pt x="4097" y="6362"/>
                  </a:cubicBezTo>
                  <a:cubicBezTo>
                    <a:pt x="4068" y="6367"/>
                    <a:pt x="4040" y="6370"/>
                    <a:pt x="4013" y="6370"/>
                  </a:cubicBezTo>
                  <a:cubicBezTo>
                    <a:pt x="3491" y="6370"/>
                    <a:pt x="3390" y="5415"/>
                    <a:pt x="3311" y="5064"/>
                  </a:cubicBezTo>
                  <a:cubicBezTo>
                    <a:pt x="3239" y="4659"/>
                    <a:pt x="3061" y="4064"/>
                    <a:pt x="3132" y="3588"/>
                  </a:cubicBezTo>
                  <a:cubicBezTo>
                    <a:pt x="3108" y="3540"/>
                    <a:pt x="3096" y="3504"/>
                    <a:pt x="3085" y="3457"/>
                  </a:cubicBezTo>
                  <a:cubicBezTo>
                    <a:pt x="2775" y="3159"/>
                    <a:pt x="2442" y="2862"/>
                    <a:pt x="2108" y="2588"/>
                  </a:cubicBezTo>
                  <a:lnTo>
                    <a:pt x="2108" y="2600"/>
                  </a:lnTo>
                  <a:cubicBezTo>
                    <a:pt x="2120" y="3028"/>
                    <a:pt x="2168" y="3445"/>
                    <a:pt x="2251" y="3862"/>
                  </a:cubicBezTo>
                  <a:cubicBezTo>
                    <a:pt x="2298" y="4115"/>
                    <a:pt x="2117" y="4256"/>
                    <a:pt x="1925" y="4256"/>
                  </a:cubicBezTo>
                  <a:cubicBezTo>
                    <a:pt x="1775" y="4256"/>
                    <a:pt x="1618" y="4169"/>
                    <a:pt x="1561" y="3981"/>
                  </a:cubicBezTo>
                  <a:cubicBezTo>
                    <a:pt x="1430" y="3516"/>
                    <a:pt x="1406" y="3028"/>
                    <a:pt x="1489" y="2540"/>
                  </a:cubicBezTo>
                  <a:cubicBezTo>
                    <a:pt x="1501" y="2409"/>
                    <a:pt x="1608" y="2290"/>
                    <a:pt x="1739" y="2266"/>
                  </a:cubicBezTo>
                  <a:cubicBezTo>
                    <a:pt x="1370" y="1969"/>
                    <a:pt x="977" y="1671"/>
                    <a:pt x="584" y="1397"/>
                  </a:cubicBezTo>
                  <a:cubicBezTo>
                    <a:pt x="275" y="1826"/>
                    <a:pt x="96" y="2338"/>
                    <a:pt x="84" y="2873"/>
                  </a:cubicBezTo>
                  <a:cubicBezTo>
                    <a:pt x="1" y="4743"/>
                    <a:pt x="1549" y="6255"/>
                    <a:pt x="2989" y="7219"/>
                  </a:cubicBezTo>
                  <a:cubicBezTo>
                    <a:pt x="4609" y="8267"/>
                    <a:pt x="6383" y="9053"/>
                    <a:pt x="8252" y="9541"/>
                  </a:cubicBezTo>
                  <a:cubicBezTo>
                    <a:pt x="8342" y="9566"/>
                    <a:pt x="8433" y="9578"/>
                    <a:pt x="8525" y="9578"/>
                  </a:cubicBezTo>
                  <a:cubicBezTo>
                    <a:pt x="9220" y="9578"/>
                    <a:pt x="9891" y="8898"/>
                    <a:pt x="9502" y="8172"/>
                  </a:cubicBezTo>
                  <a:cubicBezTo>
                    <a:pt x="8055" y="5434"/>
                    <a:pt x="7284" y="1"/>
                    <a:pt x="336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13"/>
            <p:cNvSpPr/>
            <p:nvPr/>
          </p:nvSpPr>
          <p:spPr>
            <a:xfrm>
              <a:off x="285335" y="4785739"/>
              <a:ext cx="428948" cy="347211"/>
            </a:xfrm>
            <a:custGeom>
              <a:rect b="b" l="l" r="r" t="t"/>
              <a:pathLst>
                <a:path extrusionOk="0" h="10246" w="12658">
                  <a:moveTo>
                    <a:pt x="773" y="0"/>
                  </a:moveTo>
                  <a:cubicBezTo>
                    <a:pt x="582" y="0"/>
                    <a:pt x="395" y="27"/>
                    <a:pt x="214" y="89"/>
                  </a:cubicBezTo>
                  <a:cubicBezTo>
                    <a:pt x="48" y="172"/>
                    <a:pt x="0" y="386"/>
                    <a:pt x="119" y="529"/>
                  </a:cubicBezTo>
                  <a:cubicBezTo>
                    <a:pt x="465" y="958"/>
                    <a:pt x="953" y="1101"/>
                    <a:pt x="1441" y="1303"/>
                  </a:cubicBezTo>
                  <a:cubicBezTo>
                    <a:pt x="2096" y="1565"/>
                    <a:pt x="2739" y="1863"/>
                    <a:pt x="3358" y="2208"/>
                  </a:cubicBezTo>
                  <a:cubicBezTo>
                    <a:pt x="3905" y="2518"/>
                    <a:pt x="4429" y="2851"/>
                    <a:pt x="4941" y="3220"/>
                  </a:cubicBezTo>
                  <a:cubicBezTo>
                    <a:pt x="5334" y="3494"/>
                    <a:pt x="5715" y="3792"/>
                    <a:pt x="6096" y="4101"/>
                  </a:cubicBezTo>
                  <a:cubicBezTo>
                    <a:pt x="5953" y="4125"/>
                    <a:pt x="5858" y="4232"/>
                    <a:pt x="5846" y="4363"/>
                  </a:cubicBezTo>
                  <a:cubicBezTo>
                    <a:pt x="5763" y="4851"/>
                    <a:pt x="5787" y="5339"/>
                    <a:pt x="5918" y="5816"/>
                  </a:cubicBezTo>
                  <a:cubicBezTo>
                    <a:pt x="5970" y="6000"/>
                    <a:pt x="6128" y="6086"/>
                    <a:pt x="6280" y="6086"/>
                  </a:cubicBezTo>
                  <a:cubicBezTo>
                    <a:pt x="6471" y="6086"/>
                    <a:pt x="6655" y="5949"/>
                    <a:pt x="6608" y="5697"/>
                  </a:cubicBezTo>
                  <a:cubicBezTo>
                    <a:pt x="6513" y="5268"/>
                    <a:pt x="6465" y="4851"/>
                    <a:pt x="6465" y="4423"/>
                  </a:cubicBezTo>
                  <a:lnTo>
                    <a:pt x="6465" y="4411"/>
                  </a:lnTo>
                  <a:cubicBezTo>
                    <a:pt x="6799" y="4696"/>
                    <a:pt x="7120" y="4994"/>
                    <a:pt x="7442" y="5292"/>
                  </a:cubicBezTo>
                  <a:cubicBezTo>
                    <a:pt x="7453" y="5327"/>
                    <a:pt x="7465" y="5375"/>
                    <a:pt x="7477" y="5411"/>
                  </a:cubicBezTo>
                  <a:cubicBezTo>
                    <a:pt x="7418" y="5887"/>
                    <a:pt x="7584" y="6482"/>
                    <a:pt x="7668" y="6887"/>
                  </a:cubicBezTo>
                  <a:cubicBezTo>
                    <a:pt x="7747" y="7238"/>
                    <a:pt x="7848" y="8193"/>
                    <a:pt x="8360" y="8193"/>
                  </a:cubicBezTo>
                  <a:cubicBezTo>
                    <a:pt x="8386" y="8193"/>
                    <a:pt x="8413" y="8190"/>
                    <a:pt x="8442" y="8185"/>
                  </a:cubicBezTo>
                  <a:cubicBezTo>
                    <a:pt x="9037" y="8090"/>
                    <a:pt x="8787" y="7078"/>
                    <a:pt x="8727" y="6697"/>
                  </a:cubicBezTo>
                  <a:cubicBezTo>
                    <a:pt x="8716" y="6637"/>
                    <a:pt x="8716" y="6578"/>
                    <a:pt x="8704" y="6518"/>
                  </a:cubicBezTo>
                  <a:lnTo>
                    <a:pt x="8704" y="6518"/>
                  </a:lnTo>
                  <a:cubicBezTo>
                    <a:pt x="8918" y="6744"/>
                    <a:pt x="9132" y="6959"/>
                    <a:pt x="9347" y="7197"/>
                  </a:cubicBezTo>
                  <a:cubicBezTo>
                    <a:pt x="9632" y="7506"/>
                    <a:pt x="9918" y="7816"/>
                    <a:pt x="10216" y="8114"/>
                  </a:cubicBezTo>
                  <a:cubicBezTo>
                    <a:pt x="9966" y="8542"/>
                    <a:pt x="9894" y="9042"/>
                    <a:pt x="10013" y="9518"/>
                  </a:cubicBezTo>
                  <a:cubicBezTo>
                    <a:pt x="10046" y="9705"/>
                    <a:pt x="10211" y="9831"/>
                    <a:pt x="10395" y="9831"/>
                  </a:cubicBezTo>
                  <a:cubicBezTo>
                    <a:pt x="10410" y="9831"/>
                    <a:pt x="10426" y="9830"/>
                    <a:pt x="10442" y="9828"/>
                  </a:cubicBezTo>
                  <a:cubicBezTo>
                    <a:pt x="10656" y="9792"/>
                    <a:pt x="10787" y="9590"/>
                    <a:pt x="10752" y="9387"/>
                  </a:cubicBezTo>
                  <a:cubicBezTo>
                    <a:pt x="10704" y="9149"/>
                    <a:pt x="10692" y="8911"/>
                    <a:pt x="10740" y="8673"/>
                  </a:cubicBezTo>
                  <a:lnTo>
                    <a:pt x="10740" y="8673"/>
                  </a:lnTo>
                  <a:cubicBezTo>
                    <a:pt x="11192" y="9149"/>
                    <a:pt x="11633" y="9649"/>
                    <a:pt x="12037" y="10173"/>
                  </a:cubicBezTo>
                  <a:cubicBezTo>
                    <a:pt x="12073" y="10224"/>
                    <a:pt x="12116" y="10246"/>
                    <a:pt x="12159" y="10246"/>
                  </a:cubicBezTo>
                  <a:cubicBezTo>
                    <a:pt x="12276" y="10246"/>
                    <a:pt x="12386" y="10090"/>
                    <a:pt x="12299" y="9959"/>
                  </a:cubicBezTo>
                  <a:cubicBezTo>
                    <a:pt x="11942" y="9435"/>
                    <a:pt x="11609" y="8911"/>
                    <a:pt x="11275" y="8387"/>
                  </a:cubicBezTo>
                  <a:lnTo>
                    <a:pt x="11275" y="8387"/>
                  </a:lnTo>
                  <a:lnTo>
                    <a:pt x="12049" y="8697"/>
                  </a:lnTo>
                  <a:cubicBezTo>
                    <a:pt x="12097" y="8715"/>
                    <a:pt x="12142" y="8724"/>
                    <a:pt x="12184" y="8724"/>
                  </a:cubicBezTo>
                  <a:cubicBezTo>
                    <a:pt x="12520" y="8724"/>
                    <a:pt x="12658" y="8189"/>
                    <a:pt x="12287" y="8030"/>
                  </a:cubicBezTo>
                  <a:lnTo>
                    <a:pt x="11192" y="7542"/>
                  </a:lnTo>
                  <a:cubicBezTo>
                    <a:pt x="11147" y="7520"/>
                    <a:pt x="11100" y="7509"/>
                    <a:pt x="11053" y="7509"/>
                  </a:cubicBezTo>
                  <a:cubicBezTo>
                    <a:pt x="10952" y="7509"/>
                    <a:pt x="10856" y="7559"/>
                    <a:pt x="10799" y="7649"/>
                  </a:cubicBezTo>
                  <a:cubicBezTo>
                    <a:pt x="10501" y="7209"/>
                    <a:pt x="10180" y="6780"/>
                    <a:pt x="9835" y="6375"/>
                  </a:cubicBezTo>
                  <a:cubicBezTo>
                    <a:pt x="9787" y="6304"/>
                    <a:pt x="9728" y="6232"/>
                    <a:pt x="9668" y="6161"/>
                  </a:cubicBezTo>
                  <a:lnTo>
                    <a:pt x="9668" y="6161"/>
                  </a:lnTo>
                  <a:cubicBezTo>
                    <a:pt x="10180" y="6351"/>
                    <a:pt x="10692" y="6566"/>
                    <a:pt x="11180" y="6804"/>
                  </a:cubicBezTo>
                  <a:cubicBezTo>
                    <a:pt x="11224" y="6827"/>
                    <a:pt x="11266" y="6837"/>
                    <a:pt x="11305" y="6837"/>
                  </a:cubicBezTo>
                  <a:cubicBezTo>
                    <a:pt x="11554" y="6837"/>
                    <a:pt x="11690" y="6431"/>
                    <a:pt x="11454" y="6256"/>
                  </a:cubicBezTo>
                  <a:cubicBezTo>
                    <a:pt x="10656" y="5637"/>
                    <a:pt x="9525" y="4970"/>
                    <a:pt x="8442" y="4815"/>
                  </a:cubicBezTo>
                  <a:cubicBezTo>
                    <a:pt x="8180" y="4542"/>
                    <a:pt x="7918" y="4280"/>
                    <a:pt x="7656" y="4030"/>
                  </a:cubicBezTo>
                  <a:lnTo>
                    <a:pt x="7656" y="4030"/>
                  </a:lnTo>
                  <a:cubicBezTo>
                    <a:pt x="8335" y="4149"/>
                    <a:pt x="9001" y="4315"/>
                    <a:pt x="9668" y="4506"/>
                  </a:cubicBezTo>
                  <a:cubicBezTo>
                    <a:pt x="9700" y="4516"/>
                    <a:pt x="9731" y="4521"/>
                    <a:pt x="9760" y="4521"/>
                  </a:cubicBezTo>
                  <a:cubicBezTo>
                    <a:pt x="10042" y="4521"/>
                    <a:pt x="10161" y="4090"/>
                    <a:pt x="9859" y="3982"/>
                  </a:cubicBezTo>
                  <a:cubicBezTo>
                    <a:pt x="9144" y="3756"/>
                    <a:pt x="8430" y="3565"/>
                    <a:pt x="7704" y="3422"/>
                  </a:cubicBezTo>
                  <a:cubicBezTo>
                    <a:pt x="7406" y="3363"/>
                    <a:pt x="7061" y="3268"/>
                    <a:pt x="6715" y="3208"/>
                  </a:cubicBezTo>
                  <a:cubicBezTo>
                    <a:pt x="6418" y="2958"/>
                    <a:pt x="6108" y="2720"/>
                    <a:pt x="5787" y="2482"/>
                  </a:cubicBezTo>
                  <a:cubicBezTo>
                    <a:pt x="5048" y="1934"/>
                    <a:pt x="4263" y="1446"/>
                    <a:pt x="3453" y="1017"/>
                  </a:cubicBezTo>
                  <a:cubicBezTo>
                    <a:pt x="2704" y="623"/>
                    <a:pt x="1694" y="0"/>
                    <a:pt x="773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13"/>
            <p:cNvSpPr/>
            <p:nvPr/>
          </p:nvSpPr>
          <p:spPr>
            <a:xfrm>
              <a:off x="3763277" y="4854938"/>
              <a:ext cx="734749" cy="733969"/>
            </a:xfrm>
            <a:custGeom>
              <a:rect b="b" l="l" r="r" t="t"/>
              <a:pathLst>
                <a:path extrusionOk="0" h="21659" w="21682">
                  <a:moveTo>
                    <a:pt x="8897" y="1"/>
                  </a:moveTo>
                  <a:cubicBezTo>
                    <a:pt x="6890" y="1"/>
                    <a:pt x="5571" y="2177"/>
                    <a:pt x="5691" y="4202"/>
                  </a:cubicBezTo>
                  <a:cubicBezTo>
                    <a:pt x="5106" y="3933"/>
                    <a:pt x="4487" y="3752"/>
                    <a:pt x="3879" y="3752"/>
                  </a:cubicBezTo>
                  <a:cubicBezTo>
                    <a:pt x="3410" y="3752"/>
                    <a:pt x="2948" y="3860"/>
                    <a:pt x="2512" y="4119"/>
                  </a:cubicBezTo>
                  <a:cubicBezTo>
                    <a:pt x="1203" y="4917"/>
                    <a:pt x="512" y="6798"/>
                    <a:pt x="286" y="8238"/>
                  </a:cubicBezTo>
                  <a:cubicBezTo>
                    <a:pt x="0" y="10024"/>
                    <a:pt x="548" y="11751"/>
                    <a:pt x="2084" y="12799"/>
                  </a:cubicBezTo>
                  <a:cubicBezTo>
                    <a:pt x="2262" y="12918"/>
                    <a:pt x="2441" y="13025"/>
                    <a:pt x="2643" y="13120"/>
                  </a:cubicBezTo>
                  <a:cubicBezTo>
                    <a:pt x="1679" y="14465"/>
                    <a:pt x="1214" y="16263"/>
                    <a:pt x="2167" y="17763"/>
                  </a:cubicBezTo>
                  <a:cubicBezTo>
                    <a:pt x="2798" y="18775"/>
                    <a:pt x="3929" y="19323"/>
                    <a:pt x="5096" y="19466"/>
                  </a:cubicBezTo>
                  <a:cubicBezTo>
                    <a:pt x="5356" y="19512"/>
                    <a:pt x="5622" y="19536"/>
                    <a:pt x="5887" y="19536"/>
                  </a:cubicBezTo>
                  <a:cubicBezTo>
                    <a:pt x="6169" y="19536"/>
                    <a:pt x="6451" y="19509"/>
                    <a:pt x="6727" y="19454"/>
                  </a:cubicBezTo>
                  <a:cubicBezTo>
                    <a:pt x="6882" y="19430"/>
                    <a:pt x="7025" y="19395"/>
                    <a:pt x="7180" y="19347"/>
                  </a:cubicBezTo>
                  <a:cubicBezTo>
                    <a:pt x="7334" y="19764"/>
                    <a:pt x="7620" y="20133"/>
                    <a:pt x="7965" y="20407"/>
                  </a:cubicBezTo>
                  <a:cubicBezTo>
                    <a:pt x="8412" y="21100"/>
                    <a:pt x="9182" y="21526"/>
                    <a:pt x="10003" y="21526"/>
                  </a:cubicBezTo>
                  <a:cubicBezTo>
                    <a:pt x="10014" y="21526"/>
                    <a:pt x="10026" y="21526"/>
                    <a:pt x="10037" y="21526"/>
                  </a:cubicBezTo>
                  <a:cubicBezTo>
                    <a:pt x="10454" y="21514"/>
                    <a:pt x="10859" y="21383"/>
                    <a:pt x="11204" y="21157"/>
                  </a:cubicBezTo>
                  <a:cubicBezTo>
                    <a:pt x="11192" y="20728"/>
                    <a:pt x="11168" y="20299"/>
                    <a:pt x="11156" y="19859"/>
                  </a:cubicBezTo>
                  <a:cubicBezTo>
                    <a:pt x="10275" y="19657"/>
                    <a:pt x="9370" y="19014"/>
                    <a:pt x="8704" y="18466"/>
                  </a:cubicBezTo>
                  <a:cubicBezTo>
                    <a:pt x="8620" y="18597"/>
                    <a:pt x="8465" y="18680"/>
                    <a:pt x="8311" y="18680"/>
                  </a:cubicBezTo>
                  <a:cubicBezTo>
                    <a:pt x="6775" y="18549"/>
                    <a:pt x="5298" y="17656"/>
                    <a:pt x="4643" y="16239"/>
                  </a:cubicBezTo>
                  <a:cubicBezTo>
                    <a:pt x="4537" y="16027"/>
                    <a:pt x="4715" y="15787"/>
                    <a:pt x="4911" y="15787"/>
                  </a:cubicBezTo>
                  <a:cubicBezTo>
                    <a:pt x="4978" y="15787"/>
                    <a:pt x="5047" y="15815"/>
                    <a:pt x="5108" y="15882"/>
                  </a:cubicBezTo>
                  <a:cubicBezTo>
                    <a:pt x="5786" y="16644"/>
                    <a:pt x="6596" y="17275"/>
                    <a:pt x="7584" y="17561"/>
                  </a:cubicBezTo>
                  <a:cubicBezTo>
                    <a:pt x="7644" y="17585"/>
                    <a:pt x="7715" y="17597"/>
                    <a:pt x="7811" y="17609"/>
                  </a:cubicBezTo>
                  <a:cubicBezTo>
                    <a:pt x="7215" y="16930"/>
                    <a:pt x="6763" y="16144"/>
                    <a:pt x="6477" y="15287"/>
                  </a:cubicBezTo>
                  <a:cubicBezTo>
                    <a:pt x="6477" y="15275"/>
                    <a:pt x="6477" y="15263"/>
                    <a:pt x="6465" y="15251"/>
                  </a:cubicBezTo>
                  <a:cubicBezTo>
                    <a:pt x="6465" y="15227"/>
                    <a:pt x="6453" y="15204"/>
                    <a:pt x="6441" y="15168"/>
                  </a:cubicBezTo>
                  <a:cubicBezTo>
                    <a:pt x="6395" y="15023"/>
                    <a:pt x="6511" y="14927"/>
                    <a:pt x="6632" y="14927"/>
                  </a:cubicBezTo>
                  <a:cubicBezTo>
                    <a:pt x="6699" y="14927"/>
                    <a:pt x="6768" y="14957"/>
                    <a:pt x="6810" y="15025"/>
                  </a:cubicBezTo>
                  <a:cubicBezTo>
                    <a:pt x="7441" y="16013"/>
                    <a:pt x="8251" y="16894"/>
                    <a:pt x="9192" y="17609"/>
                  </a:cubicBezTo>
                  <a:cubicBezTo>
                    <a:pt x="9608" y="17918"/>
                    <a:pt x="10061" y="18180"/>
                    <a:pt x="10537" y="18406"/>
                  </a:cubicBezTo>
                  <a:cubicBezTo>
                    <a:pt x="10716" y="18490"/>
                    <a:pt x="10906" y="18573"/>
                    <a:pt x="11097" y="18633"/>
                  </a:cubicBezTo>
                  <a:cubicBezTo>
                    <a:pt x="11037" y="17204"/>
                    <a:pt x="10966" y="15775"/>
                    <a:pt x="10894" y="14358"/>
                  </a:cubicBezTo>
                  <a:cubicBezTo>
                    <a:pt x="10576" y="14442"/>
                    <a:pt x="10250" y="14484"/>
                    <a:pt x="9924" y="14484"/>
                  </a:cubicBezTo>
                  <a:cubicBezTo>
                    <a:pt x="9554" y="14484"/>
                    <a:pt x="9183" y="14430"/>
                    <a:pt x="8823" y="14323"/>
                  </a:cubicBezTo>
                  <a:cubicBezTo>
                    <a:pt x="8753" y="14362"/>
                    <a:pt x="8675" y="14381"/>
                    <a:pt x="8598" y="14381"/>
                  </a:cubicBezTo>
                  <a:cubicBezTo>
                    <a:pt x="8489" y="14381"/>
                    <a:pt x="8382" y="14344"/>
                    <a:pt x="8299" y="14275"/>
                  </a:cubicBezTo>
                  <a:cubicBezTo>
                    <a:pt x="8215" y="14203"/>
                    <a:pt x="8132" y="14120"/>
                    <a:pt x="8049" y="14049"/>
                  </a:cubicBezTo>
                  <a:cubicBezTo>
                    <a:pt x="7572" y="13846"/>
                    <a:pt x="7132" y="13584"/>
                    <a:pt x="6727" y="13263"/>
                  </a:cubicBezTo>
                  <a:cubicBezTo>
                    <a:pt x="5084" y="11965"/>
                    <a:pt x="4227" y="9989"/>
                    <a:pt x="3489" y="8096"/>
                  </a:cubicBezTo>
                  <a:cubicBezTo>
                    <a:pt x="3410" y="7876"/>
                    <a:pt x="3617" y="7707"/>
                    <a:pt x="3811" y="7707"/>
                  </a:cubicBezTo>
                  <a:cubicBezTo>
                    <a:pt x="3911" y="7707"/>
                    <a:pt x="4007" y="7752"/>
                    <a:pt x="4060" y="7857"/>
                  </a:cubicBezTo>
                  <a:cubicBezTo>
                    <a:pt x="4834" y="9346"/>
                    <a:pt x="5584" y="10941"/>
                    <a:pt x="6834" y="12108"/>
                  </a:cubicBezTo>
                  <a:lnTo>
                    <a:pt x="6846" y="12120"/>
                  </a:lnTo>
                  <a:cubicBezTo>
                    <a:pt x="6489" y="11227"/>
                    <a:pt x="6287" y="10251"/>
                    <a:pt x="6322" y="9477"/>
                  </a:cubicBezTo>
                  <a:cubicBezTo>
                    <a:pt x="6322" y="9358"/>
                    <a:pt x="6394" y="9250"/>
                    <a:pt x="6513" y="9203"/>
                  </a:cubicBezTo>
                  <a:cubicBezTo>
                    <a:pt x="6484" y="9174"/>
                    <a:pt x="6473" y="9133"/>
                    <a:pt x="6481" y="9133"/>
                  </a:cubicBezTo>
                  <a:cubicBezTo>
                    <a:pt x="6487" y="9133"/>
                    <a:pt x="6501" y="9151"/>
                    <a:pt x="6525" y="9203"/>
                  </a:cubicBezTo>
                  <a:cubicBezTo>
                    <a:pt x="6563" y="9187"/>
                    <a:pt x="6602" y="9179"/>
                    <a:pt x="6640" y="9179"/>
                  </a:cubicBezTo>
                  <a:cubicBezTo>
                    <a:pt x="6771" y="9179"/>
                    <a:pt x="6895" y="9267"/>
                    <a:pt x="6941" y="9405"/>
                  </a:cubicBezTo>
                  <a:cubicBezTo>
                    <a:pt x="7203" y="10203"/>
                    <a:pt x="7358" y="11001"/>
                    <a:pt x="7739" y="11775"/>
                  </a:cubicBezTo>
                  <a:cubicBezTo>
                    <a:pt x="7989" y="12287"/>
                    <a:pt x="8334" y="12727"/>
                    <a:pt x="8656" y="13191"/>
                  </a:cubicBezTo>
                  <a:cubicBezTo>
                    <a:pt x="9164" y="13344"/>
                    <a:pt x="9685" y="13418"/>
                    <a:pt x="10209" y="13418"/>
                  </a:cubicBezTo>
                  <a:cubicBezTo>
                    <a:pt x="10421" y="13418"/>
                    <a:pt x="10634" y="13406"/>
                    <a:pt x="10847" y="13382"/>
                  </a:cubicBezTo>
                  <a:cubicBezTo>
                    <a:pt x="10799" y="12489"/>
                    <a:pt x="10751" y="11584"/>
                    <a:pt x="10716" y="10679"/>
                  </a:cubicBezTo>
                  <a:cubicBezTo>
                    <a:pt x="8965" y="10393"/>
                    <a:pt x="7656" y="8905"/>
                    <a:pt x="7608" y="7131"/>
                  </a:cubicBezTo>
                  <a:cubicBezTo>
                    <a:pt x="7608" y="6905"/>
                    <a:pt x="7805" y="6776"/>
                    <a:pt x="7991" y="6776"/>
                  </a:cubicBezTo>
                  <a:cubicBezTo>
                    <a:pt x="8138" y="6776"/>
                    <a:pt x="8279" y="6857"/>
                    <a:pt x="8311" y="7036"/>
                  </a:cubicBezTo>
                  <a:cubicBezTo>
                    <a:pt x="8513" y="8155"/>
                    <a:pt x="9299" y="9084"/>
                    <a:pt x="10358" y="9489"/>
                  </a:cubicBezTo>
                  <a:cubicBezTo>
                    <a:pt x="10466" y="9524"/>
                    <a:pt x="10585" y="9548"/>
                    <a:pt x="10692" y="9548"/>
                  </a:cubicBezTo>
                  <a:cubicBezTo>
                    <a:pt x="10668" y="8608"/>
                    <a:pt x="10644" y="7655"/>
                    <a:pt x="10632" y="6703"/>
                  </a:cubicBezTo>
                  <a:cubicBezTo>
                    <a:pt x="10620" y="6476"/>
                    <a:pt x="10620" y="6250"/>
                    <a:pt x="10632" y="6024"/>
                  </a:cubicBezTo>
                  <a:lnTo>
                    <a:pt x="10632" y="5798"/>
                  </a:lnTo>
                  <a:cubicBezTo>
                    <a:pt x="9573" y="5286"/>
                    <a:pt x="8894" y="4202"/>
                    <a:pt x="8894" y="3024"/>
                  </a:cubicBezTo>
                  <a:cubicBezTo>
                    <a:pt x="8894" y="2818"/>
                    <a:pt x="9038" y="2720"/>
                    <a:pt x="9191" y="2720"/>
                  </a:cubicBezTo>
                  <a:cubicBezTo>
                    <a:pt x="9348" y="2720"/>
                    <a:pt x="9513" y="2824"/>
                    <a:pt x="9537" y="3024"/>
                  </a:cubicBezTo>
                  <a:cubicBezTo>
                    <a:pt x="9620" y="3797"/>
                    <a:pt x="10049" y="4476"/>
                    <a:pt x="10692" y="4905"/>
                  </a:cubicBezTo>
                  <a:cubicBezTo>
                    <a:pt x="10739" y="4047"/>
                    <a:pt x="10847" y="3190"/>
                    <a:pt x="11013" y="2357"/>
                  </a:cubicBezTo>
                  <a:cubicBezTo>
                    <a:pt x="11045" y="2184"/>
                    <a:pt x="11192" y="2105"/>
                    <a:pt x="11343" y="2105"/>
                  </a:cubicBezTo>
                  <a:cubicBezTo>
                    <a:pt x="11536" y="2105"/>
                    <a:pt x="11736" y="2232"/>
                    <a:pt x="11716" y="2452"/>
                  </a:cubicBezTo>
                  <a:cubicBezTo>
                    <a:pt x="11644" y="3393"/>
                    <a:pt x="11585" y="4333"/>
                    <a:pt x="11573" y="5274"/>
                  </a:cubicBezTo>
                  <a:lnTo>
                    <a:pt x="11573" y="5512"/>
                  </a:lnTo>
                  <a:cubicBezTo>
                    <a:pt x="11573" y="5536"/>
                    <a:pt x="11573" y="5560"/>
                    <a:pt x="11573" y="5595"/>
                  </a:cubicBezTo>
                  <a:cubicBezTo>
                    <a:pt x="11597" y="6060"/>
                    <a:pt x="11668" y="6595"/>
                    <a:pt x="11585" y="7048"/>
                  </a:cubicBezTo>
                  <a:cubicBezTo>
                    <a:pt x="11597" y="7215"/>
                    <a:pt x="11621" y="7381"/>
                    <a:pt x="11632" y="7548"/>
                  </a:cubicBezTo>
                  <a:cubicBezTo>
                    <a:pt x="12478" y="7215"/>
                    <a:pt x="13216" y="6643"/>
                    <a:pt x="13752" y="5905"/>
                  </a:cubicBezTo>
                  <a:cubicBezTo>
                    <a:pt x="14371" y="5012"/>
                    <a:pt x="14335" y="4190"/>
                    <a:pt x="14430" y="3178"/>
                  </a:cubicBezTo>
                  <a:cubicBezTo>
                    <a:pt x="14437" y="2948"/>
                    <a:pt x="14619" y="2819"/>
                    <a:pt x="14802" y="2819"/>
                  </a:cubicBezTo>
                  <a:cubicBezTo>
                    <a:pt x="14950" y="2819"/>
                    <a:pt x="15098" y="2902"/>
                    <a:pt x="15157" y="3083"/>
                  </a:cubicBezTo>
                  <a:cubicBezTo>
                    <a:pt x="15573" y="4047"/>
                    <a:pt x="15121" y="5345"/>
                    <a:pt x="14561" y="6238"/>
                  </a:cubicBezTo>
                  <a:cubicBezTo>
                    <a:pt x="15347" y="5893"/>
                    <a:pt x="15943" y="5226"/>
                    <a:pt x="16193" y="4417"/>
                  </a:cubicBezTo>
                  <a:cubicBezTo>
                    <a:pt x="16259" y="4222"/>
                    <a:pt x="16414" y="4137"/>
                    <a:pt x="16570" y="4137"/>
                  </a:cubicBezTo>
                  <a:cubicBezTo>
                    <a:pt x="16804" y="4137"/>
                    <a:pt x="17038" y="4330"/>
                    <a:pt x="16966" y="4631"/>
                  </a:cubicBezTo>
                  <a:cubicBezTo>
                    <a:pt x="16633" y="5786"/>
                    <a:pt x="15609" y="6607"/>
                    <a:pt x="14395" y="6691"/>
                  </a:cubicBezTo>
                  <a:cubicBezTo>
                    <a:pt x="14347" y="6691"/>
                    <a:pt x="14299" y="6679"/>
                    <a:pt x="14264" y="6643"/>
                  </a:cubicBezTo>
                  <a:cubicBezTo>
                    <a:pt x="13597" y="7500"/>
                    <a:pt x="12764" y="8000"/>
                    <a:pt x="11704" y="8107"/>
                  </a:cubicBezTo>
                  <a:cubicBezTo>
                    <a:pt x="11763" y="8667"/>
                    <a:pt x="11811" y="9227"/>
                    <a:pt x="11859" y="9786"/>
                  </a:cubicBezTo>
                  <a:cubicBezTo>
                    <a:pt x="12061" y="9881"/>
                    <a:pt x="12156" y="10108"/>
                    <a:pt x="12085" y="10310"/>
                  </a:cubicBezTo>
                  <a:cubicBezTo>
                    <a:pt x="12061" y="10405"/>
                    <a:pt x="12002" y="10489"/>
                    <a:pt x="11930" y="10560"/>
                  </a:cubicBezTo>
                  <a:cubicBezTo>
                    <a:pt x="12121" y="12822"/>
                    <a:pt x="12263" y="15085"/>
                    <a:pt x="12430" y="17335"/>
                  </a:cubicBezTo>
                  <a:cubicBezTo>
                    <a:pt x="12859" y="17144"/>
                    <a:pt x="13240" y="16882"/>
                    <a:pt x="13585" y="16573"/>
                  </a:cubicBezTo>
                  <a:cubicBezTo>
                    <a:pt x="13514" y="16454"/>
                    <a:pt x="13490" y="16323"/>
                    <a:pt x="13514" y="16180"/>
                  </a:cubicBezTo>
                  <a:cubicBezTo>
                    <a:pt x="13811" y="14406"/>
                    <a:pt x="14038" y="12691"/>
                    <a:pt x="13823" y="10894"/>
                  </a:cubicBezTo>
                  <a:cubicBezTo>
                    <a:pt x="13797" y="10670"/>
                    <a:pt x="13985" y="10548"/>
                    <a:pt x="14173" y="10548"/>
                  </a:cubicBezTo>
                  <a:cubicBezTo>
                    <a:pt x="14325" y="10548"/>
                    <a:pt x="14476" y="10628"/>
                    <a:pt x="14514" y="10798"/>
                  </a:cubicBezTo>
                  <a:cubicBezTo>
                    <a:pt x="14811" y="12167"/>
                    <a:pt x="14954" y="13608"/>
                    <a:pt x="14800" y="15013"/>
                  </a:cubicBezTo>
                  <a:cubicBezTo>
                    <a:pt x="14847" y="14930"/>
                    <a:pt x="14883" y="14858"/>
                    <a:pt x="14930" y="14775"/>
                  </a:cubicBezTo>
                  <a:cubicBezTo>
                    <a:pt x="15550" y="13549"/>
                    <a:pt x="15645" y="12013"/>
                    <a:pt x="16347" y="10834"/>
                  </a:cubicBezTo>
                  <a:cubicBezTo>
                    <a:pt x="16392" y="10762"/>
                    <a:pt x="16483" y="10723"/>
                    <a:pt x="16570" y="10723"/>
                  </a:cubicBezTo>
                  <a:cubicBezTo>
                    <a:pt x="16669" y="10723"/>
                    <a:pt x="16763" y="10774"/>
                    <a:pt x="16776" y="10882"/>
                  </a:cubicBezTo>
                  <a:cubicBezTo>
                    <a:pt x="16859" y="11620"/>
                    <a:pt x="16788" y="12358"/>
                    <a:pt x="16597" y="13072"/>
                  </a:cubicBezTo>
                  <a:cubicBezTo>
                    <a:pt x="17324" y="12834"/>
                    <a:pt x="17919" y="12203"/>
                    <a:pt x="18229" y="11501"/>
                  </a:cubicBezTo>
                  <a:cubicBezTo>
                    <a:pt x="18348" y="11203"/>
                    <a:pt x="18324" y="10715"/>
                    <a:pt x="18657" y="10548"/>
                  </a:cubicBezTo>
                  <a:cubicBezTo>
                    <a:pt x="18708" y="10523"/>
                    <a:pt x="18762" y="10511"/>
                    <a:pt x="18814" y="10511"/>
                  </a:cubicBezTo>
                  <a:cubicBezTo>
                    <a:pt x="18958" y="10511"/>
                    <a:pt x="19093" y="10599"/>
                    <a:pt x="19145" y="10739"/>
                  </a:cubicBezTo>
                  <a:cubicBezTo>
                    <a:pt x="19455" y="11334"/>
                    <a:pt x="18788" y="12394"/>
                    <a:pt x="18383" y="12799"/>
                  </a:cubicBezTo>
                  <a:cubicBezTo>
                    <a:pt x="17871" y="13275"/>
                    <a:pt x="17145" y="13513"/>
                    <a:pt x="16454" y="13561"/>
                  </a:cubicBezTo>
                  <a:cubicBezTo>
                    <a:pt x="16240" y="14227"/>
                    <a:pt x="15966" y="14858"/>
                    <a:pt x="15621" y="15466"/>
                  </a:cubicBezTo>
                  <a:cubicBezTo>
                    <a:pt x="14930" y="16680"/>
                    <a:pt x="13907" y="17597"/>
                    <a:pt x="12585" y="18037"/>
                  </a:cubicBezTo>
                  <a:cubicBezTo>
                    <a:pt x="12549" y="18049"/>
                    <a:pt x="12525" y="18049"/>
                    <a:pt x="12490" y="18049"/>
                  </a:cubicBezTo>
                  <a:lnTo>
                    <a:pt x="12537" y="18633"/>
                  </a:lnTo>
                  <a:cubicBezTo>
                    <a:pt x="12549" y="18740"/>
                    <a:pt x="12549" y="18847"/>
                    <a:pt x="12561" y="18954"/>
                  </a:cubicBezTo>
                  <a:cubicBezTo>
                    <a:pt x="12785" y="18994"/>
                    <a:pt x="13010" y="19013"/>
                    <a:pt x="13235" y="19013"/>
                  </a:cubicBezTo>
                  <a:cubicBezTo>
                    <a:pt x="13824" y="19013"/>
                    <a:pt x="14408" y="18879"/>
                    <a:pt x="14942" y="18621"/>
                  </a:cubicBezTo>
                  <a:cubicBezTo>
                    <a:pt x="15621" y="18252"/>
                    <a:pt x="15990" y="17621"/>
                    <a:pt x="16514" y="17109"/>
                  </a:cubicBezTo>
                  <a:cubicBezTo>
                    <a:pt x="16559" y="17067"/>
                    <a:pt x="16615" y="17048"/>
                    <a:pt x="16670" y="17048"/>
                  </a:cubicBezTo>
                  <a:cubicBezTo>
                    <a:pt x="16790" y="17048"/>
                    <a:pt x="16907" y="17137"/>
                    <a:pt x="16907" y="17275"/>
                  </a:cubicBezTo>
                  <a:cubicBezTo>
                    <a:pt x="17014" y="18287"/>
                    <a:pt x="16038" y="19121"/>
                    <a:pt x="15216" y="19514"/>
                  </a:cubicBezTo>
                  <a:cubicBezTo>
                    <a:pt x="14763" y="19722"/>
                    <a:pt x="14289" y="19836"/>
                    <a:pt x="13822" y="19836"/>
                  </a:cubicBezTo>
                  <a:cubicBezTo>
                    <a:pt x="13406" y="19836"/>
                    <a:pt x="12995" y="19746"/>
                    <a:pt x="12609" y="19549"/>
                  </a:cubicBezTo>
                  <a:lnTo>
                    <a:pt x="12609" y="19549"/>
                  </a:lnTo>
                  <a:cubicBezTo>
                    <a:pt x="12621" y="19668"/>
                    <a:pt x="12633" y="19787"/>
                    <a:pt x="12633" y="19918"/>
                  </a:cubicBezTo>
                  <a:cubicBezTo>
                    <a:pt x="12847" y="20216"/>
                    <a:pt x="13121" y="20478"/>
                    <a:pt x="13430" y="20692"/>
                  </a:cubicBezTo>
                  <a:cubicBezTo>
                    <a:pt x="13466" y="20752"/>
                    <a:pt x="13514" y="20800"/>
                    <a:pt x="13561" y="20835"/>
                  </a:cubicBezTo>
                  <a:cubicBezTo>
                    <a:pt x="14131" y="21400"/>
                    <a:pt x="14852" y="21658"/>
                    <a:pt x="15571" y="21658"/>
                  </a:cubicBezTo>
                  <a:cubicBezTo>
                    <a:pt x="16718" y="21658"/>
                    <a:pt x="17859" y="21002"/>
                    <a:pt x="18371" y="19883"/>
                  </a:cubicBezTo>
                  <a:cubicBezTo>
                    <a:pt x="18824" y="18895"/>
                    <a:pt x="18776" y="17752"/>
                    <a:pt x="18252" y="16811"/>
                  </a:cubicBezTo>
                  <a:cubicBezTo>
                    <a:pt x="18455" y="16739"/>
                    <a:pt x="18669" y="16644"/>
                    <a:pt x="18860" y="16537"/>
                  </a:cubicBezTo>
                  <a:cubicBezTo>
                    <a:pt x="20003" y="16156"/>
                    <a:pt x="20860" y="15227"/>
                    <a:pt x="21157" y="14061"/>
                  </a:cubicBezTo>
                  <a:cubicBezTo>
                    <a:pt x="21277" y="13656"/>
                    <a:pt x="21324" y="13239"/>
                    <a:pt x="21312" y="12810"/>
                  </a:cubicBezTo>
                  <a:cubicBezTo>
                    <a:pt x="21681" y="11834"/>
                    <a:pt x="21681" y="10751"/>
                    <a:pt x="21336" y="9762"/>
                  </a:cubicBezTo>
                  <a:cubicBezTo>
                    <a:pt x="21157" y="9274"/>
                    <a:pt x="20919" y="8822"/>
                    <a:pt x="20622" y="8417"/>
                  </a:cubicBezTo>
                  <a:cubicBezTo>
                    <a:pt x="20074" y="7357"/>
                    <a:pt x="19169" y="6536"/>
                    <a:pt x="18074" y="6072"/>
                  </a:cubicBezTo>
                  <a:cubicBezTo>
                    <a:pt x="18181" y="5607"/>
                    <a:pt x="18217" y="5107"/>
                    <a:pt x="18157" y="4631"/>
                  </a:cubicBezTo>
                  <a:cubicBezTo>
                    <a:pt x="18217" y="3488"/>
                    <a:pt x="17776" y="2392"/>
                    <a:pt x="16955" y="1607"/>
                  </a:cubicBezTo>
                  <a:cubicBezTo>
                    <a:pt x="16931" y="1559"/>
                    <a:pt x="16907" y="1500"/>
                    <a:pt x="16883" y="1440"/>
                  </a:cubicBezTo>
                  <a:cubicBezTo>
                    <a:pt x="16520" y="658"/>
                    <a:pt x="15732" y="275"/>
                    <a:pt x="14925" y="275"/>
                  </a:cubicBezTo>
                  <a:cubicBezTo>
                    <a:pt x="14539" y="275"/>
                    <a:pt x="14149" y="362"/>
                    <a:pt x="13799" y="535"/>
                  </a:cubicBezTo>
                  <a:cubicBezTo>
                    <a:pt x="13780" y="535"/>
                    <a:pt x="13760" y="534"/>
                    <a:pt x="13741" y="534"/>
                  </a:cubicBezTo>
                  <a:cubicBezTo>
                    <a:pt x="13333" y="534"/>
                    <a:pt x="12937" y="652"/>
                    <a:pt x="12573" y="845"/>
                  </a:cubicBezTo>
                  <a:cubicBezTo>
                    <a:pt x="12252" y="1023"/>
                    <a:pt x="11966" y="1261"/>
                    <a:pt x="11740" y="1547"/>
                  </a:cubicBezTo>
                  <a:cubicBezTo>
                    <a:pt x="11335" y="976"/>
                    <a:pt x="10775" y="535"/>
                    <a:pt x="10132" y="261"/>
                  </a:cubicBezTo>
                  <a:cubicBezTo>
                    <a:pt x="9698" y="82"/>
                    <a:pt x="9285" y="1"/>
                    <a:pt x="88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13"/>
            <p:cNvSpPr/>
            <p:nvPr/>
          </p:nvSpPr>
          <p:spPr>
            <a:xfrm>
              <a:off x="3878969" y="4926135"/>
              <a:ext cx="543589" cy="1014965"/>
            </a:xfrm>
            <a:custGeom>
              <a:rect b="b" l="l" r="r" t="t"/>
              <a:pathLst>
                <a:path extrusionOk="0" h="29951" w="16041">
                  <a:moveTo>
                    <a:pt x="7946" y="1"/>
                  </a:moveTo>
                  <a:cubicBezTo>
                    <a:pt x="7792" y="1"/>
                    <a:pt x="7643" y="81"/>
                    <a:pt x="7611" y="256"/>
                  </a:cubicBezTo>
                  <a:cubicBezTo>
                    <a:pt x="7445" y="1089"/>
                    <a:pt x="7337" y="1946"/>
                    <a:pt x="7278" y="2804"/>
                  </a:cubicBezTo>
                  <a:cubicBezTo>
                    <a:pt x="6623" y="2387"/>
                    <a:pt x="6194" y="1696"/>
                    <a:pt x="6111" y="934"/>
                  </a:cubicBezTo>
                  <a:cubicBezTo>
                    <a:pt x="6093" y="729"/>
                    <a:pt x="5931" y="622"/>
                    <a:pt x="5774" y="622"/>
                  </a:cubicBezTo>
                  <a:cubicBezTo>
                    <a:pt x="5622" y="622"/>
                    <a:pt x="5474" y="723"/>
                    <a:pt x="5468" y="934"/>
                  </a:cubicBezTo>
                  <a:cubicBezTo>
                    <a:pt x="5468" y="2113"/>
                    <a:pt x="6147" y="3185"/>
                    <a:pt x="7206" y="3697"/>
                  </a:cubicBezTo>
                  <a:lnTo>
                    <a:pt x="7206" y="3911"/>
                  </a:lnTo>
                  <a:cubicBezTo>
                    <a:pt x="7195" y="4137"/>
                    <a:pt x="7195" y="4363"/>
                    <a:pt x="7206" y="4602"/>
                  </a:cubicBezTo>
                  <a:cubicBezTo>
                    <a:pt x="7206" y="5542"/>
                    <a:pt x="7242" y="6495"/>
                    <a:pt x="7266" y="7447"/>
                  </a:cubicBezTo>
                  <a:cubicBezTo>
                    <a:pt x="7159" y="7435"/>
                    <a:pt x="7040" y="7411"/>
                    <a:pt x="6933" y="7376"/>
                  </a:cubicBezTo>
                  <a:cubicBezTo>
                    <a:pt x="5873" y="6971"/>
                    <a:pt x="5099" y="6030"/>
                    <a:pt x="4897" y="4911"/>
                  </a:cubicBezTo>
                  <a:cubicBezTo>
                    <a:pt x="4871" y="4734"/>
                    <a:pt x="4733" y="4655"/>
                    <a:pt x="4586" y="4655"/>
                  </a:cubicBezTo>
                  <a:cubicBezTo>
                    <a:pt x="4397" y="4655"/>
                    <a:pt x="4194" y="4785"/>
                    <a:pt x="4194" y="5006"/>
                  </a:cubicBezTo>
                  <a:cubicBezTo>
                    <a:pt x="4242" y="6780"/>
                    <a:pt x="5551" y="8281"/>
                    <a:pt x="7314" y="8554"/>
                  </a:cubicBezTo>
                  <a:cubicBezTo>
                    <a:pt x="7349" y="9459"/>
                    <a:pt x="7385" y="10364"/>
                    <a:pt x="7433" y="11257"/>
                  </a:cubicBezTo>
                  <a:cubicBezTo>
                    <a:pt x="7223" y="11281"/>
                    <a:pt x="7012" y="11293"/>
                    <a:pt x="6800" y="11293"/>
                  </a:cubicBezTo>
                  <a:cubicBezTo>
                    <a:pt x="6277" y="11293"/>
                    <a:pt x="5750" y="11219"/>
                    <a:pt x="5242" y="11067"/>
                  </a:cubicBezTo>
                  <a:cubicBezTo>
                    <a:pt x="4932" y="10602"/>
                    <a:pt x="4575" y="10162"/>
                    <a:pt x="4325" y="9650"/>
                  </a:cubicBezTo>
                  <a:cubicBezTo>
                    <a:pt x="3944" y="8876"/>
                    <a:pt x="3789" y="8078"/>
                    <a:pt x="3527" y="7280"/>
                  </a:cubicBezTo>
                  <a:cubicBezTo>
                    <a:pt x="3490" y="7140"/>
                    <a:pt x="3365" y="7059"/>
                    <a:pt x="3232" y="7059"/>
                  </a:cubicBezTo>
                  <a:cubicBezTo>
                    <a:pt x="3196" y="7059"/>
                    <a:pt x="3159" y="7065"/>
                    <a:pt x="3123" y="7078"/>
                  </a:cubicBezTo>
                  <a:lnTo>
                    <a:pt x="3099" y="7078"/>
                  </a:lnTo>
                  <a:cubicBezTo>
                    <a:pt x="2992" y="7126"/>
                    <a:pt x="2920" y="7233"/>
                    <a:pt x="2920" y="7364"/>
                  </a:cubicBezTo>
                  <a:cubicBezTo>
                    <a:pt x="2884" y="8126"/>
                    <a:pt x="3087" y="9102"/>
                    <a:pt x="3444" y="9995"/>
                  </a:cubicBezTo>
                  <a:lnTo>
                    <a:pt x="3420" y="9983"/>
                  </a:lnTo>
                  <a:cubicBezTo>
                    <a:pt x="2182" y="8828"/>
                    <a:pt x="1432" y="7221"/>
                    <a:pt x="658" y="5733"/>
                  </a:cubicBezTo>
                  <a:cubicBezTo>
                    <a:pt x="601" y="5627"/>
                    <a:pt x="502" y="5583"/>
                    <a:pt x="401" y="5583"/>
                  </a:cubicBezTo>
                  <a:cubicBezTo>
                    <a:pt x="204" y="5583"/>
                    <a:pt x="0" y="5751"/>
                    <a:pt x="86" y="5971"/>
                  </a:cubicBezTo>
                  <a:cubicBezTo>
                    <a:pt x="825" y="7876"/>
                    <a:pt x="1670" y="9840"/>
                    <a:pt x="3313" y="11138"/>
                  </a:cubicBezTo>
                  <a:cubicBezTo>
                    <a:pt x="3718" y="11460"/>
                    <a:pt x="4170" y="11721"/>
                    <a:pt x="4647" y="11924"/>
                  </a:cubicBezTo>
                  <a:cubicBezTo>
                    <a:pt x="4718" y="12007"/>
                    <a:pt x="4801" y="12079"/>
                    <a:pt x="4885" y="12150"/>
                  </a:cubicBezTo>
                  <a:cubicBezTo>
                    <a:pt x="4972" y="12224"/>
                    <a:pt x="5075" y="12260"/>
                    <a:pt x="5180" y="12260"/>
                  </a:cubicBezTo>
                  <a:cubicBezTo>
                    <a:pt x="5261" y="12260"/>
                    <a:pt x="5343" y="12239"/>
                    <a:pt x="5420" y="12198"/>
                  </a:cubicBezTo>
                  <a:cubicBezTo>
                    <a:pt x="5769" y="12310"/>
                    <a:pt x="6134" y="12363"/>
                    <a:pt x="6498" y="12363"/>
                  </a:cubicBezTo>
                  <a:cubicBezTo>
                    <a:pt x="6830" y="12363"/>
                    <a:pt x="7162" y="12319"/>
                    <a:pt x="7480" y="12233"/>
                  </a:cubicBezTo>
                  <a:cubicBezTo>
                    <a:pt x="7564" y="13650"/>
                    <a:pt x="7635" y="15079"/>
                    <a:pt x="7683" y="16508"/>
                  </a:cubicBezTo>
                  <a:cubicBezTo>
                    <a:pt x="7492" y="16448"/>
                    <a:pt x="7302" y="16377"/>
                    <a:pt x="7123" y="16293"/>
                  </a:cubicBezTo>
                  <a:cubicBezTo>
                    <a:pt x="6659" y="16055"/>
                    <a:pt x="6206" y="15793"/>
                    <a:pt x="5790" y="15484"/>
                  </a:cubicBezTo>
                  <a:cubicBezTo>
                    <a:pt x="4837" y="14769"/>
                    <a:pt x="4039" y="13900"/>
                    <a:pt x="3408" y="12900"/>
                  </a:cubicBezTo>
                  <a:cubicBezTo>
                    <a:pt x="3367" y="12834"/>
                    <a:pt x="3300" y="12805"/>
                    <a:pt x="3233" y="12805"/>
                  </a:cubicBezTo>
                  <a:cubicBezTo>
                    <a:pt x="3107" y="12805"/>
                    <a:pt x="2981" y="12907"/>
                    <a:pt x="3027" y="13055"/>
                  </a:cubicBezTo>
                  <a:cubicBezTo>
                    <a:pt x="3039" y="13079"/>
                    <a:pt x="3051" y="13103"/>
                    <a:pt x="3063" y="13126"/>
                  </a:cubicBezTo>
                  <a:cubicBezTo>
                    <a:pt x="3063" y="13138"/>
                    <a:pt x="3063" y="13150"/>
                    <a:pt x="3075" y="13162"/>
                  </a:cubicBezTo>
                  <a:cubicBezTo>
                    <a:pt x="3361" y="14019"/>
                    <a:pt x="3813" y="14805"/>
                    <a:pt x="4408" y="15484"/>
                  </a:cubicBezTo>
                  <a:cubicBezTo>
                    <a:pt x="4313" y="15472"/>
                    <a:pt x="4230" y="15460"/>
                    <a:pt x="4182" y="15436"/>
                  </a:cubicBezTo>
                  <a:cubicBezTo>
                    <a:pt x="3194" y="15139"/>
                    <a:pt x="2384" y="14519"/>
                    <a:pt x="1694" y="13757"/>
                  </a:cubicBezTo>
                  <a:cubicBezTo>
                    <a:pt x="1633" y="13691"/>
                    <a:pt x="1565" y="13663"/>
                    <a:pt x="1498" y="13663"/>
                  </a:cubicBezTo>
                  <a:cubicBezTo>
                    <a:pt x="1305" y="13663"/>
                    <a:pt x="1132" y="13902"/>
                    <a:pt x="1229" y="14115"/>
                  </a:cubicBezTo>
                  <a:cubicBezTo>
                    <a:pt x="1896" y="15531"/>
                    <a:pt x="3373" y="16424"/>
                    <a:pt x="4897" y="16555"/>
                  </a:cubicBezTo>
                  <a:cubicBezTo>
                    <a:pt x="5063" y="16555"/>
                    <a:pt x="5206" y="16472"/>
                    <a:pt x="5301" y="16341"/>
                  </a:cubicBezTo>
                  <a:cubicBezTo>
                    <a:pt x="5956" y="16889"/>
                    <a:pt x="6873" y="17532"/>
                    <a:pt x="7742" y="17734"/>
                  </a:cubicBezTo>
                  <a:cubicBezTo>
                    <a:pt x="7766" y="18175"/>
                    <a:pt x="7778" y="18603"/>
                    <a:pt x="7802" y="19032"/>
                  </a:cubicBezTo>
                  <a:cubicBezTo>
                    <a:pt x="7861" y="20342"/>
                    <a:pt x="7933" y="21663"/>
                    <a:pt x="8004" y="22973"/>
                  </a:cubicBezTo>
                  <a:cubicBezTo>
                    <a:pt x="8064" y="24068"/>
                    <a:pt x="8123" y="25175"/>
                    <a:pt x="8195" y="26283"/>
                  </a:cubicBezTo>
                  <a:cubicBezTo>
                    <a:pt x="8254" y="27331"/>
                    <a:pt x="8207" y="28450"/>
                    <a:pt x="8504" y="29450"/>
                  </a:cubicBezTo>
                  <a:cubicBezTo>
                    <a:pt x="8603" y="29770"/>
                    <a:pt x="8931" y="29951"/>
                    <a:pt x="9242" y="29951"/>
                  </a:cubicBezTo>
                  <a:cubicBezTo>
                    <a:pt x="9531" y="29951"/>
                    <a:pt x="9804" y="29794"/>
                    <a:pt x="9862" y="29450"/>
                  </a:cubicBezTo>
                  <a:cubicBezTo>
                    <a:pt x="10028" y="28414"/>
                    <a:pt x="9885" y="27331"/>
                    <a:pt x="9814" y="26283"/>
                  </a:cubicBezTo>
                  <a:lnTo>
                    <a:pt x="9600" y="22973"/>
                  </a:lnTo>
                  <a:cubicBezTo>
                    <a:pt x="9492" y="21246"/>
                    <a:pt x="9361" y="19520"/>
                    <a:pt x="9219" y="17794"/>
                  </a:cubicBezTo>
                  <a:cubicBezTo>
                    <a:pt x="9207" y="17675"/>
                    <a:pt x="9207" y="17556"/>
                    <a:pt x="9195" y="17425"/>
                  </a:cubicBezTo>
                  <a:lnTo>
                    <a:pt x="9195" y="17425"/>
                  </a:lnTo>
                  <a:cubicBezTo>
                    <a:pt x="9585" y="17634"/>
                    <a:pt x="10000" y="17730"/>
                    <a:pt x="10420" y="17730"/>
                  </a:cubicBezTo>
                  <a:cubicBezTo>
                    <a:pt x="10883" y="17730"/>
                    <a:pt x="11353" y="17613"/>
                    <a:pt x="11802" y="17401"/>
                  </a:cubicBezTo>
                  <a:cubicBezTo>
                    <a:pt x="12624" y="17020"/>
                    <a:pt x="13600" y="16186"/>
                    <a:pt x="13493" y="15174"/>
                  </a:cubicBezTo>
                  <a:cubicBezTo>
                    <a:pt x="13485" y="15036"/>
                    <a:pt x="13371" y="14942"/>
                    <a:pt x="13254" y="14942"/>
                  </a:cubicBezTo>
                  <a:cubicBezTo>
                    <a:pt x="13200" y="14942"/>
                    <a:pt x="13145" y="14962"/>
                    <a:pt x="13100" y="15008"/>
                  </a:cubicBezTo>
                  <a:cubicBezTo>
                    <a:pt x="12564" y="15520"/>
                    <a:pt x="12207" y="16151"/>
                    <a:pt x="11528" y="16508"/>
                  </a:cubicBezTo>
                  <a:cubicBezTo>
                    <a:pt x="10993" y="16776"/>
                    <a:pt x="10407" y="16912"/>
                    <a:pt x="9817" y="16912"/>
                  </a:cubicBezTo>
                  <a:cubicBezTo>
                    <a:pt x="9593" y="16912"/>
                    <a:pt x="9369" y="16892"/>
                    <a:pt x="9147" y="16853"/>
                  </a:cubicBezTo>
                  <a:cubicBezTo>
                    <a:pt x="9135" y="16746"/>
                    <a:pt x="9135" y="16639"/>
                    <a:pt x="9123" y="16532"/>
                  </a:cubicBezTo>
                  <a:lnTo>
                    <a:pt x="9076" y="15948"/>
                  </a:lnTo>
                  <a:cubicBezTo>
                    <a:pt x="9111" y="15948"/>
                    <a:pt x="9135" y="15948"/>
                    <a:pt x="9159" y="15936"/>
                  </a:cubicBezTo>
                  <a:cubicBezTo>
                    <a:pt x="10493" y="15484"/>
                    <a:pt x="11516" y="14567"/>
                    <a:pt x="12207" y="13365"/>
                  </a:cubicBezTo>
                  <a:cubicBezTo>
                    <a:pt x="12540" y="12757"/>
                    <a:pt x="12826" y="12114"/>
                    <a:pt x="13040" y="11460"/>
                  </a:cubicBezTo>
                  <a:cubicBezTo>
                    <a:pt x="13731" y="11412"/>
                    <a:pt x="14457" y="11174"/>
                    <a:pt x="14969" y="10686"/>
                  </a:cubicBezTo>
                  <a:cubicBezTo>
                    <a:pt x="15374" y="10293"/>
                    <a:pt x="16041" y="9233"/>
                    <a:pt x="15731" y="8638"/>
                  </a:cubicBezTo>
                  <a:cubicBezTo>
                    <a:pt x="15680" y="8492"/>
                    <a:pt x="15548" y="8408"/>
                    <a:pt x="15407" y="8408"/>
                  </a:cubicBezTo>
                  <a:cubicBezTo>
                    <a:pt x="15352" y="8408"/>
                    <a:pt x="15296" y="8421"/>
                    <a:pt x="15243" y="8447"/>
                  </a:cubicBezTo>
                  <a:cubicBezTo>
                    <a:pt x="14910" y="8602"/>
                    <a:pt x="14945" y="9102"/>
                    <a:pt x="14815" y="9400"/>
                  </a:cubicBezTo>
                  <a:cubicBezTo>
                    <a:pt x="14517" y="10090"/>
                    <a:pt x="13910" y="10733"/>
                    <a:pt x="13183" y="10971"/>
                  </a:cubicBezTo>
                  <a:cubicBezTo>
                    <a:pt x="13374" y="10257"/>
                    <a:pt x="13445" y="9519"/>
                    <a:pt x="13362" y="8781"/>
                  </a:cubicBezTo>
                  <a:cubicBezTo>
                    <a:pt x="13349" y="8671"/>
                    <a:pt x="13253" y="8617"/>
                    <a:pt x="13152" y="8617"/>
                  </a:cubicBezTo>
                  <a:cubicBezTo>
                    <a:pt x="13066" y="8617"/>
                    <a:pt x="12977" y="8656"/>
                    <a:pt x="12933" y="8733"/>
                  </a:cubicBezTo>
                  <a:cubicBezTo>
                    <a:pt x="12231" y="9900"/>
                    <a:pt x="12136" y="11436"/>
                    <a:pt x="11516" y="12674"/>
                  </a:cubicBezTo>
                  <a:cubicBezTo>
                    <a:pt x="11469" y="12757"/>
                    <a:pt x="11433" y="12829"/>
                    <a:pt x="11386" y="12912"/>
                  </a:cubicBezTo>
                  <a:cubicBezTo>
                    <a:pt x="11552" y="11507"/>
                    <a:pt x="11397" y="10055"/>
                    <a:pt x="11100" y="8697"/>
                  </a:cubicBezTo>
                  <a:cubicBezTo>
                    <a:pt x="11063" y="8527"/>
                    <a:pt x="10912" y="8450"/>
                    <a:pt x="10760" y="8450"/>
                  </a:cubicBezTo>
                  <a:cubicBezTo>
                    <a:pt x="10572" y="8450"/>
                    <a:pt x="10383" y="8570"/>
                    <a:pt x="10409" y="8781"/>
                  </a:cubicBezTo>
                  <a:cubicBezTo>
                    <a:pt x="10624" y="10590"/>
                    <a:pt x="10397" y="12305"/>
                    <a:pt x="10100" y="14079"/>
                  </a:cubicBezTo>
                  <a:cubicBezTo>
                    <a:pt x="10076" y="14210"/>
                    <a:pt x="10100" y="14353"/>
                    <a:pt x="10171" y="14460"/>
                  </a:cubicBezTo>
                  <a:cubicBezTo>
                    <a:pt x="9826" y="14781"/>
                    <a:pt x="9445" y="15031"/>
                    <a:pt x="9016" y="15234"/>
                  </a:cubicBezTo>
                  <a:cubicBezTo>
                    <a:pt x="8849" y="12984"/>
                    <a:pt x="8707" y="10709"/>
                    <a:pt x="8516" y="8459"/>
                  </a:cubicBezTo>
                  <a:cubicBezTo>
                    <a:pt x="8588" y="8388"/>
                    <a:pt x="8635" y="8304"/>
                    <a:pt x="8671" y="8209"/>
                  </a:cubicBezTo>
                  <a:cubicBezTo>
                    <a:pt x="8742" y="8007"/>
                    <a:pt x="8647" y="7780"/>
                    <a:pt x="8445" y="7685"/>
                  </a:cubicBezTo>
                  <a:cubicBezTo>
                    <a:pt x="8397" y="7126"/>
                    <a:pt x="8349" y="6566"/>
                    <a:pt x="8290" y="6006"/>
                  </a:cubicBezTo>
                  <a:cubicBezTo>
                    <a:pt x="9350" y="5887"/>
                    <a:pt x="10183" y="5387"/>
                    <a:pt x="10850" y="4530"/>
                  </a:cubicBezTo>
                  <a:cubicBezTo>
                    <a:pt x="10879" y="4559"/>
                    <a:pt x="10917" y="4581"/>
                    <a:pt x="10955" y="4581"/>
                  </a:cubicBezTo>
                  <a:cubicBezTo>
                    <a:pt x="10964" y="4581"/>
                    <a:pt x="10972" y="4580"/>
                    <a:pt x="10981" y="4578"/>
                  </a:cubicBezTo>
                  <a:cubicBezTo>
                    <a:pt x="12195" y="4506"/>
                    <a:pt x="13219" y="3673"/>
                    <a:pt x="13552" y="2518"/>
                  </a:cubicBezTo>
                  <a:cubicBezTo>
                    <a:pt x="13631" y="2217"/>
                    <a:pt x="13396" y="2024"/>
                    <a:pt x="13159" y="2024"/>
                  </a:cubicBezTo>
                  <a:cubicBezTo>
                    <a:pt x="13002" y="2024"/>
                    <a:pt x="12845" y="2109"/>
                    <a:pt x="12779" y="2304"/>
                  </a:cubicBezTo>
                  <a:cubicBezTo>
                    <a:pt x="12517" y="3113"/>
                    <a:pt x="11921" y="3780"/>
                    <a:pt x="11147" y="4125"/>
                  </a:cubicBezTo>
                  <a:cubicBezTo>
                    <a:pt x="11707" y="3232"/>
                    <a:pt x="12148" y="1946"/>
                    <a:pt x="11755" y="970"/>
                  </a:cubicBezTo>
                  <a:cubicBezTo>
                    <a:pt x="11697" y="797"/>
                    <a:pt x="11551" y="716"/>
                    <a:pt x="11404" y="716"/>
                  </a:cubicBezTo>
                  <a:cubicBezTo>
                    <a:pt x="11220" y="716"/>
                    <a:pt x="11035" y="845"/>
                    <a:pt x="11028" y="1077"/>
                  </a:cubicBezTo>
                  <a:cubicBezTo>
                    <a:pt x="10933" y="2089"/>
                    <a:pt x="10969" y="2911"/>
                    <a:pt x="10350" y="3804"/>
                  </a:cubicBezTo>
                  <a:cubicBezTo>
                    <a:pt x="9814" y="4542"/>
                    <a:pt x="9076" y="5114"/>
                    <a:pt x="8230" y="5447"/>
                  </a:cubicBezTo>
                  <a:cubicBezTo>
                    <a:pt x="8218" y="5280"/>
                    <a:pt x="8195" y="5114"/>
                    <a:pt x="8183" y="4947"/>
                  </a:cubicBezTo>
                  <a:cubicBezTo>
                    <a:pt x="8266" y="4494"/>
                    <a:pt x="8195" y="3959"/>
                    <a:pt x="8171" y="3494"/>
                  </a:cubicBezTo>
                  <a:cubicBezTo>
                    <a:pt x="8171" y="3459"/>
                    <a:pt x="8171" y="3435"/>
                    <a:pt x="8171" y="3399"/>
                  </a:cubicBezTo>
                  <a:lnTo>
                    <a:pt x="8171" y="3173"/>
                  </a:lnTo>
                  <a:cubicBezTo>
                    <a:pt x="8183" y="2232"/>
                    <a:pt x="8230" y="1292"/>
                    <a:pt x="8314" y="351"/>
                  </a:cubicBezTo>
                  <a:cubicBezTo>
                    <a:pt x="8334" y="126"/>
                    <a:pt x="8137" y="1"/>
                    <a:pt x="7946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13"/>
            <p:cNvSpPr/>
            <p:nvPr/>
          </p:nvSpPr>
          <p:spPr>
            <a:xfrm>
              <a:off x="3834678" y="4089893"/>
              <a:ext cx="623801" cy="278386"/>
            </a:xfrm>
            <a:custGeom>
              <a:rect b="b" l="l" r="r" t="t"/>
              <a:pathLst>
                <a:path extrusionOk="0" h="8215" w="18408">
                  <a:moveTo>
                    <a:pt x="8788" y="1"/>
                  </a:moveTo>
                  <a:cubicBezTo>
                    <a:pt x="8705" y="1"/>
                    <a:pt x="8621" y="5"/>
                    <a:pt x="8537" y="13"/>
                  </a:cubicBezTo>
                  <a:cubicBezTo>
                    <a:pt x="7620" y="108"/>
                    <a:pt x="6966" y="656"/>
                    <a:pt x="6549" y="1382"/>
                  </a:cubicBezTo>
                  <a:cubicBezTo>
                    <a:pt x="6108" y="1847"/>
                    <a:pt x="5846" y="2454"/>
                    <a:pt x="5811" y="3097"/>
                  </a:cubicBezTo>
                  <a:cubicBezTo>
                    <a:pt x="5799" y="3144"/>
                    <a:pt x="5787" y="3204"/>
                    <a:pt x="5775" y="3263"/>
                  </a:cubicBezTo>
                  <a:cubicBezTo>
                    <a:pt x="5459" y="3145"/>
                    <a:pt x="5113" y="3080"/>
                    <a:pt x="4776" y="3080"/>
                  </a:cubicBezTo>
                  <a:cubicBezTo>
                    <a:pt x="4402" y="3080"/>
                    <a:pt x="4039" y="3160"/>
                    <a:pt x="3739" y="3335"/>
                  </a:cubicBezTo>
                  <a:cubicBezTo>
                    <a:pt x="3191" y="3680"/>
                    <a:pt x="2834" y="4264"/>
                    <a:pt x="2775" y="4906"/>
                  </a:cubicBezTo>
                  <a:cubicBezTo>
                    <a:pt x="2751" y="4966"/>
                    <a:pt x="2739" y="5026"/>
                    <a:pt x="2715" y="5085"/>
                  </a:cubicBezTo>
                  <a:cubicBezTo>
                    <a:pt x="2594" y="5069"/>
                    <a:pt x="2472" y="5060"/>
                    <a:pt x="2349" y="5060"/>
                  </a:cubicBezTo>
                  <a:cubicBezTo>
                    <a:pt x="2207" y="5060"/>
                    <a:pt x="2064" y="5071"/>
                    <a:pt x="1917" y="5097"/>
                  </a:cubicBezTo>
                  <a:cubicBezTo>
                    <a:pt x="1810" y="5109"/>
                    <a:pt x="1691" y="5133"/>
                    <a:pt x="1572" y="5168"/>
                  </a:cubicBezTo>
                  <a:cubicBezTo>
                    <a:pt x="703" y="5395"/>
                    <a:pt x="0" y="6276"/>
                    <a:pt x="489" y="7181"/>
                  </a:cubicBezTo>
                  <a:cubicBezTo>
                    <a:pt x="744" y="7669"/>
                    <a:pt x="1237" y="7971"/>
                    <a:pt x="1785" y="7971"/>
                  </a:cubicBezTo>
                  <a:cubicBezTo>
                    <a:pt x="1825" y="7971"/>
                    <a:pt x="1865" y="7970"/>
                    <a:pt x="1905" y="7966"/>
                  </a:cubicBezTo>
                  <a:cubicBezTo>
                    <a:pt x="2530" y="8177"/>
                    <a:pt x="3231" y="8212"/>
                    <a:pt x="3915" y="8212"/>
                  </a:cubicBezTo>
                  <a:cubicBezTo>
                    <a:pt x="4250" y="8212"/>
                    <a:pt x="4581" y="8204"/>
                    <a:pt x="4897" y="8204"/>
                  </a:cubicBezTo>
                  <a:cubicBezTo>
                    <a:pt x="4956" y="8204"/>
                    <a:pt x="5015" y="8204"/>
                    <a:pt x="5073" y="8205"/>
                  </a:cubicBezTo>
                  <a:cubicBezTo>
                    <a:pt x="5446" y="8211"/>
                    <a:pt x="5819" y="8214"/>
                    <a:pt x="6192" y="8214"/>
                  </a:cubicBezTo>
                  <a:cubicBezTo>
                    <a:pt x="7093" y="8214"/>
                    <a:pt x="7994" y="8198"/>
                    <a:pt x="8894" y="8181"/>
                  </a:cubicBezTo>
                  <a:cubicBezTo>
                    <a:pt x="11276" y="8121"/>
                    <a:pt x="13669" y="8026"/>
                    <a:pt x="16050" y="7895"/>
                  </a:cubicBezTo>
                  <a:cubicBezTo>
                    <a:pt x="16193" y="7937"/>
                    <a:pt x="16341" y="7958"/>
                    <a:pt x="16489" y="7958"/>
                  </a:cubicBezTo>
                  <a:cubicBezTo>
                    <a:pt x="16674" y="7958"/>
                    <a:pt x="16860" y="7925"/>
                    <a:pt x="17038" y="7859"/>
                  </a:cubicBezTo>
                  <a:cubicBezTo>
                    <a:pt x="17550" y="7681"/>
                    <a:pt x="17955" y="7300"/>
                    <a:pt x="18205" y="6823"/>
                  </a:cubicBezTo>
                  <a:cubicBezTo>
                    <a:pt x="18408" y="6442"/>
                    <a:pt x="18408" y="6002"/>
                    <a:pt x="18229" y="5621"/>
                  </a:cubicBezTo>
                  <a:cubicBezTo>
                    <a:pt x="18050" y="5335"/>
                    <a:pt x="17776" y="5121"/>
                    <a:pt x="17455" y="5026"/>
                  </a:cubicBezTo>
                  <a:cubicBezTo>
                    <a:pt x="17171" y="4907"/>
                    <a:pt x="16867" y="4847"/>
                    <a:pt x="16562" y="4847"/>
                  </a:cubicBezTo>
                  <a:cubicBezTo>
                    <a:pt x="16406" y="4847"/>
                    <a:pt x="16251" y="4862"/>
                    <a:pt x="16098" y="4895"/>
                  </a:cubicBezTo>
                  <a:cubicBezTo>
                    <a:pt x="16074" y="4752"/>
                    <a:pt x="16038" y="4621"/>
                    <a:pt x="15991" y="4490"/>
                  </a:cubicBezTo>
                  <a:cubicBezTo>
                    <a:pt x="15638" y="3506"/>
                    <a:pt x="14713" y="2898"/>
                    <a:pt x="13731" y="2898"/>
                  </a:cubicBezTo>
                  <a:cubicBezTo>
                    <a:pt x="13453" y="2898"/>
                    <a:pt x="13170" y="2947"/>
                    <a:pt x="12895" y="3049"/>
                  </a:cubicBezTo>
                  <a:cubicBezTo>
                    <a:pt x="12728" y="3109"/>
                    <a:pt x="12573" y="3180"/>
                    <a:pt x="12431" y="3275"/>
                  </a:cubicBezTo>
                  <a:lnTo>
                    <a:pt x="12371" y="3144"/>
                  </a:lnTo>
                  <a:cubicBezTo>
                    <a:pt x="12204" y="2787"/>
                    <a:pt x="11990" y="2478"/>
                    <a:pt x="11728" y="2192"/>
                  </a:cubicBezTo>
                  <a:cubicBezTo>
                    <a:pt x="11645" y="2001"/>
                    <a:pt x="11550" y="1823"/>
                    <a:pt x="11442" y="1656"/>
                  </a:cubicBezTo>
                  <a:cubicBezTo>
                    <a:pt x="10866" y="725"/>
                    <a:pt x="9898" y="1"/>
                    <a:pt x="87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13"/>
            <p:cNvSpPr/>
            <p:nvPr/>
          </p:nvSpPr>
          <p:spPr>
            <a:xfrm>
              <a:off x="2201030" y="4937623"/>
              <a:ext cx="355073" cy="237246"/>
            </a:xfrm>
            <a:custGeom>
              <a:rect b="b" l="l" r="r" t="t"/>
              <a:pathLst>
                <a:path extrusionOk="0" h="7001" w="10478">
                  <a:moveTo>
                    <a:pt x="5978" y="1"/>
                  </a:moveTo>
                  <a:cubicBezTo>
                    <a:pt x="5588" y="1"/>
                    <a:pt x="5183" y="212"/>
                    <a:pt x="4929" y="548"/>
                  </a:cubicBezTo>
                  <a:cubicBezTo>
                    <a:pt x="4572" y="1000"/>
                    <a:pt x="4298" y="1512"/>
                    <a:pt x="4120" y="2072"/>
                  </a:cubicBezTo>
                  <a:cubicBezTo>
                    <a:pt x="3620" y="2691"/>
                    <a:pt x="2977" y="3203"/>
                    <a:pt x="2262" y="3548"/>
                  </a:cubicBezTo>
                  <a:cubicBezTo>
                    <a:pt x="1476" y="3917"/>
                    <a:pt x="619" y="4334"/>
                    <a:pt x="286" y="5203"/>
                  </a:cubicBezTo>
                  <a:cubicBezTo>
                    <a:pt x="0" y="5953"/>
                    <a:pt x="143" y="6560"/>
                    <a:pt x="512" y="7001"/>
                  </a:cubicBezTo>
                  <a:cubicBezTo>
                    <a:pt x="512" y="6739"/>
                    <a:pt x="607" y="6489"/>
                    <a:pt x="786" y="6298"/>
                  </a:cubicBezTo>
                  <a:cubicBezTo>
                    <a:pt x="738" y="6168"/>
                    <a:pt x="786" y="6013"/>
                    <a:pt x="905" y="5941"/>
                  </a:cubicBezTo>
                  <a:cubicBezTo>
                    <a:pt x="2227" y="4882"/>
                    <a:pt x="4143" y="4060"/>
                    <a:pt x="5810" y="3703"/>
                  </a:cubicBezTo>
                  <a:cubicBezTo>
                    <a:pt x="6108" y="3640"/>
                    <a:pt x="6421" y="3605"/>
                    <a:pt x="6734" y="3605"/>
                  </a:cubicBezTo>
                  <a:cubicBezTo>
                    <a:pt x="7310" y="3605"/>
                    <a:pt x="7888" y="3723"/>
                    <a:pt x="8382" y="4001"/>
                  </a:cubicBezTo>
                  <a:cubicBezTo>
                    <a:pt x="9120" y="4013"/>
                    <a:pt x="9763" y="4596"/>
                    <a:pt x="10073" y="5370"/>
                  </a:cubicBezTo>
                  <a:cubicBezTo>
                    <a:pt x="10097" y="5429"/>
                    <a:pt x="10120" y="5489"/>
                    <a:pt x="10132" y="5548"/>
                  </a:cubicBezTo>
                  <a:cubicBezTo>
                    <a:pt x="10394" y="5310"/>
                    <a:pt x="10478" y="4917"/>
                    <a:pt x="10335" y="4584"/>
                  </a:cubicBezTo>
                  <a:cubicBezTo>
                    <a:pt x="10239" y="4346"/>
                    <a:pt x="10097" y="4108"/>
                    <a:pt x="9918" y="3917"/>
                  </a:cubicBezTo>
                  <a:cubicBezTo>
                    <a:pt x="9882" y="3834"/>
                    <a:pt x="9835" y="3762"/>
                    <a:pt x="9799" y="3691"/>
                  </a:cubicBezTo>
                  <a:cubicBezTo>
                    <a:pt x="9501" y="3286"/>
                    <a:pt x="9085" y="2977"/>
                    <a:pt x="8620" y="2798"/>
                  </a:cubicBezTo>
                  <a:lnTo>
                    <a:pt x="8489" y="2679"/>
                  </a:lnTo>
                  <a:cubicBezTo>
                    <a:pt x="7834" y="2060"/>
                    <a:pt x="7287" y="1334"/>
                    <a:pt x="6858" y="548"/>
                  </a:cubicBezTo>
                  <a:cubicBezTo>
                    <a:pt x="6652" y="164"/>
                    <a:pt x="6321" y="1"/>
                    <a:pt x="597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13"/>
            <p:cNvSpPr/>
            <p:nvPr/>
          </p:nvSpPr>
          <p:spPr>
            <a:xfrm>
              <a:off x="2217973" y="5059889"/>
              <a:ext cx="328844" cy="150088"/>
            </a:xfrm>
            <a:custGeom>
              <a:rect b="b" l="l" r="r" t="t"/>
              <a:pathLst>
                <a:path extrusionOk="0" h="4429" w="9704">
                  <a:moveTo>
                    <a:pt x="6203" y="0"/>
                  </a:moveTo>
                  <a:cubicBezTo>
                    <a:pt x="5896" y="0"/>
                    <a:pt x="5590" y="33"/>
                    <a:pt x="5298" y="95"/>
                  </a:cubicBezTo>
                  <a:cubicBezTo>
                    <a:pt x="3643" y="452"/>
                    <a:pt x="1727" y="1286"/>
                    <a:pt x="393" y="2321"/>
                  </a:cubicBezTo>
                  <a:cubicBezTo>
                    <a:pt x="274" y="2405"/>
                    <a:pt x="226" y="2560"/>
                    <a:pt x="274" y="2690"/>
                  </a:cubicBezTo>
                  <a:cubicBezTo>
                    <a:pt x="95" y="2881"/>
                    <a:pt x="0" y="3131"/>
                    <a:pt x="12" y="3393"/>
                  </a:cubicBezTo>
                  <a:cubicBezTo>
                    <a:pt x="12" y="3917"/>
                    <a:pt x="357" y="4429"/>
                    <a:pt x="1000" y="4429"/>
                  </a:cubicBezTo>
                  <a:cubicBezTo>
                    <a:pt x="2215" y="4417"/>
                    <a:pt x="3429" y="4322"/>
                    <a:pt x="4632" y="4143"/>
                  </a:cubicBezTo>
                  <a:cubicBezTo>
                    <a:pt x="4513" y="3357"/>
                    <a:pt x="4501" y="2571"/>
                    <a:pt x="4608" y="1798"/>
                  </a:cubicBezTo>
                  <a:cubicBezTo>
                    <a:pt x="4654" y="1515"/>
                    <a:pt x="4910" y="1374"/>
                    <a:pt x="5168" y="1374"/>
                  </a:cubicBezTo>
                  <a:cubicBezTo>
                    <a:pt x="5378" y="1374"/>
                    <a:pt x="5590" y="1468"/>
                    <a:pt x="5691" y="1655"/>
                  </a:cubicBezTo>
                  <a:cubicBezTo>
                    <a:pt x="6037" y="2333"/>
                    <a:pt x="6287" y="3060"/>
                    <a:pt x="6441" y="3798"/>
                  </a:cubicBezTo>
                  <a:cubicBezTo>
                    <a:pt x="6930" y="3691"/>
                    <a:pt x="7418" y="3572"/>
                    <a:pt x="7906" y="3429"/>
                  </a:cubicBezTo>
                  <a:cubicBezTo>
                    <a:pt x="8025" y="3405"/>
                    <a:pt x="8144" y="3369"/>
                    <a:pt x="8263" y="3322"/>
                  </a:cubicBezTo>
                  <a:cubicBezTo>
                    <a:pt x="8430" y="3274"/>
                    <a:pt x="8596" y="3226"/>
                    <a:pt x="8763" y="3179"/>
                  </a:cubicBezTo>
                  <a:cubicBezTo>
                    <a:pt x="9251" y="3024"/>
                    <a:pt x="9704" y="2488"/>
                    <a:pt x="9620" y="1940"/>
                  </a:cubicBezTo>
                  <a:cubicBezTo>
                    <a:pt x="9608" y="1881"/>
                    <a:pt x="9585" y="1821"/>
                    <a:pt x="9573" y="1762"/>
                  </a:cubicBezTo>
                  <a:cubicBezTo>
                    <a:pt x="9251" y="988"/>
                    <a:pt x="8608" y="405"/>
                    <a:pt x="7870" y="393"/>
                  </a:cubicBezTo>
                  <a:cubicBezTo>
                    <a:pt x="7371" y="120"/>
                    <a:pt x="6785" y="0"/>
                    <a:pt x="620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13"/>
            <p:cNvSpPr/>
            <p:nvPr/>
          </p:nvSpPr>
          <p:spPr>
            <a:xfrm>
              <a:off x="2370467" y="5106620"/>
              <a:ext cx="109795" cy="341349"/>
            </a:xfrm>
            <a:custGeom>
              <a:rect b="b" l="l" r="r" t="t"/>
              <a:pathLst>
                <a:path extrusionOk="0" h="10073" w="3240">
                  <a:moveTo>
                    <a:pt x="664" y="0"/>
                  </a:moveTo>
                  <a:cubicBezTo>
                    <a:pt x="407" y="0"/>
                    <a:pt x="154" y="138"/>
                    <a:pt x="108" y="419"/>
                  </a:cubicBezTo>
                  <a:cubicBezTo>
                    <a:pt x="1" y="1204"/>
                    <a:pt x="13" y="1990"/>
                    <a:pt x="132" y="2764"/>
                  </a:cubicBezTo>
                  <a:cubicBezTo>
                    <a:pt x="239" y="3657"/>
                    <a:pt x="429" y="4538"/>
                    <a:pt x="560" y="5395"/>
                  </a:cubicBezTo>
                  <a:cubicBezTo>
                    <a:pt x="691" y="6217"/>
                    <a:pt x="834" y="7038"/>
                    <a:pt x="977" y="7860"/>
                  </a:cubicBezTo>
                  <a:cubicBezTo>
                    <a:pt x="1132" y="8717"/>
                    <a:pt x="1132" y="9408"/>
                    <a:pt x="1846" y="9967"/>
                  </a:cubicBezTo>
                  <a:cubicBezTo>
                    <a:pt x="1945" y="10041"/>
                    <a:pt x="2057" y="10072"/>
                    <a:pt x="2170" y="10072"/>
                  </a:cubicBezTo>
                  <a:cubicBezTo>
                    <a:pt x="2422" y="10072"/>
                    <a:pt x="2679" y="9915"/>
                    <a:pt x="2811" y="9717"/>
                  </a:cubicBezTo>
                  <a:cubicBezTo>
                    <a:pt x="3239" y="9062"/>
                    <a:pt x="3001" y="8420"/>
                    <a:pt x="2882" y="7705"/>
                  </a:cubicBezTo>
                  <a:cubicBezTo>
                    <a:pt x="2727" y="6824"/>
                    <a:pt x="2584" y="5943"/>
                    <a:pt x="2418" y="5062"/>
                  </a:cubicBezTo>
                  <a:cubicBezTo>
                    <a:pt x="2251" y="4217"/>
                    <a:pt x="2132" y="3312"/>
                    <a:pt x="1941" y="2431"/>
                  </a:cubicBezTo>
                  <a:cubicBezTo>
                    <a:pt x="1787" y="1681"/>
                    <a:pt x="1537" y="954"/>
                    <a:pt x="1191" y="276"/>
                  </a:cubicBezTo>
                  <a:cubicBezTo>
                    <a:pt x="1089" y="93"/>
                    <a:pt x="876" y="0"/>
                    <a:pt x="66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13"/>
            <p:cNvSpPr/>
            <p:nvPr/>
          </p:nvSpPr>
          <p:spPr>
            <a:xfrm>
              <a:off x="4388637" y="4880319"/>
              <a:ext cx="58558" cy="63437"/>
            </a:xfrm>
            <a:custGeom>
              <a:rect b="b" l="l" r="r" t="t"/>
              <a:pathLst>
                <a:path extrusionOk="0" h="1872" w="1728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63" y="262"/>
                  </a:cubicBezTo>
                  <a:lnTo>
                    <a:pt x="120" y="429"/>
                  </a:lnTo>
                  <a:cubicBezTo>
                    <a:pt x="48" y="560"/>
                    <a:pt x="1" y="715"/>
                    <a:pt x="13" y="858"/>
                  </a:cubicBezTo>
                  <a:lnTo>
                    <a:pt x="13" y="1024"/>
                  </a:lnTo>
                  <a:cubicBezTo>
                    <a:pt x="13" y="1143"/>
                    <a:pt x="36" y="1251"/>
                    <a:pt x="96" y="1346"/>
                  </a:cubicBezTo>
                  <a:cubicBezTo>
                    <a:pt x="120" y="1453"/>
                    <a:pt x="179" y="1548"/>
                    <a:pt x="263" y="1620"/>
                  </a:cubicBezTo>
                  <a:cubicBezTo>
                    <a:pt x="334" y="1703"/>
                    <a:pt x="429" y="1763"/>
                    <a:pt x="537" y="1798"/>
                  </a:cubicBezTo>
                  <a:cubicBezTo>
                    <a:pt x="619" y="1840"/>
                    <a:pt x="720" y="1872"/>
                    <a:pt x="815" y="1872"/>
                  </a:cubicBezTo>
                  <a:cubicBezTo>
                    <a:pt x="830" y="1872"/>
                    <a:pt x="844" y="1871"/>
                    <a:pt x="858" y="1870"/>
                  </a:cubicBezTo>
                  <a:lnTo>
                    <a:pt x="1084" y="1846"/>
                  </a:lnTo>
                  <a:cubicBezTo>
                    <a:pt x="1227" y="1798"/>
                    <a:pt x="1358" y="1727"/>
                    <a:pt x="1465" y="1620"/>
                  </a:cubicBezTo>
                  <a:lnTo>
                    <a:pt x="1596" y="1453"/>
                  </a:lnTo>
                  <a:cubicBezTo>
                    <a:pt x="1668" y="1322"/>
                    <a:pt x="1703" y="1167"/>
                    <a:pt x="1703" y="1024"/>
                  </a:cubicBezTo>
                  <a:lnTo>
                    <a:pt x="1715" y="870"/>
                  </a:lnTo>
                  <a:cubicBezTo>
                    <a:pt x="1727" y="751"/>
                    <a:pt x="1691" y="631"/>
                    <a:pt x="1644" y="536"/>
                  </a:cubicBezTo>
                  <a:cubicBezTo>
                    <a:pt x="1608" y="429"/>
                    <a:pt x="1549" y="334"/>
                    <a:pt x="1465" y="262"/>
                  </a:cubicBezTo>
                  <a:cubicBezTo>
                    <a:pt x="1299" y="108"/>
                    <a:pt x="1084" y="12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13"/>
            <p:cNvSpPr/>
            <p:nvPr/>
          </p:nvSpPr>
          <p:spPr>
            <a:xfrm>
              <a:off x="3582894" y="5274092"/>
              <a:ext cx="57744" cy="63404"/>
            </a:xfrm>
            <a:custGeom>
              <a:rect b="b" l="l" r="r" t="t"/>
              <a:pathLst>
                <a:path extrusionOk="0" h="1871" w="1704">
                  <a:moveTo>
                    <a:pt x="846" y="1"/>
                  </a:moveTo>
                  <a:lnTo>
                    <a:pt x="620" y="37"/>
                  </a:lnTo>
                  <a:cubicBezTo>
                    <a:pt x="477" y="72"/>
                    <a:pt x="346" y="144"/>
                    <a:pt x="251" y="251"/>
                  </a:cubicBezTo>
                  <a:lnTo>
                    <a:pt x="108" y="430"/>
                  </a:lnTo>
                  <a:cubicBezTo>
                    <a:pt x="37" y="560"/>
                    <a:pt x="1" y="703"/>
                    <a:pt x="1" y="858"/>
                  </a:cubicBezTo>
                  <a:lnTo>
                    <a:pt x="13" y="1025"/>
                  </a:lnTo>
                  <a:cubicBezTo>
                    <a:pt x="13" y="1477"/>
                    <a:pt x="394" y="1858"/>
                    <a:pt x="846" y="1870"/>
                  </a:cubicBezTo>
                  <a:lnTo>
                    <a:pt x="1073" y="1834"/>
                  </a:lnTo>
                  <a:cubicBezTo>
                    <a:pt x="1215" y="1799"/>
                    <a:pt x="1346" y="1715"/>
                    <a:pt x="1454" y="1620"/>
                  </a:cubicBezTo>
                  <a:lnTo>
                    <a:pt x="1584" y="1442"/>
                  </a:lnTo>
                  <a:cubicBezTo>
                    <a:pt x="1656" y="1311"/>
                    <a:pt x="1692" y="1168"/>
                    <a:pt x="1692" y="1013"/>
                  </a:cubicBezTo>
                  <a:lnTo>
                    <a:pt x="1704" y="858"/>
                  </a:lnTo>
                  <a:cubicBezTo>
                    <a:pt x="1704" y="739"/>
                    <a:pt x="1680" y="620"/>
                    <a:pt x="1632" y="525"/>
                  </a:cubicBezTo>
                  <a:cubicBezTo>
                    <a:pt x="1549" y="322"/>
                    <a:pt x="1382" y="156"/>
                    <a:pt x="1180" y="72"/>
                  </a:cubicBezTo>
                  <a:cubicBezTo>
                    <a:pt x="1084" y="25"/>
                    <a:pt x="965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13"/>
            <p:cNvSpPr/>
            <p:nvPr/>
          </p:nvSpPr>
          <p:spPr>
            <a:xfrm>
              <a:off x="2731166" y="5086897"/>
              <a:ext cx="57744" cy="63370"/>
            </a:xfrm>
            <a:custGeom>
              <a:rect b="b" l="l" r="r" t="t"/>
              <a:pathLst>
                <a:path extrusionOk="0" h="1870" w="1704">
                  <a:moveTo>
                    <a:pt x="846" y="0"/>
                  </a:moveTo>
                  <a:lnTo>
                    <a:pt x="620" y="36"/>
                  </a:lnTo>
                  <a:cubicBezTo>
                    <a:pt x="477" y="72"/>
                    <a:pt x="346" y="155"/>
                    <a:pt x="251" y="250"/>
                  </a:cubicBezTo>
                  <a:lnTo>
                    <a:pt x="108" y="429"/>
                  </a:lnTo>
                  <a:cubicBezTo>
                    <a:pt x="37" y="560"/>
                    <a:pt x="1" y="715"/>
                    <a:pt x="1" y="858"/>
                  </a:cubicBezTo>
                  <a:lnTo>
                    <a:pt x="1" y="1024"/>
                  </a:lnTo>
                  <a:cubicBezTo>
                    <a:pt x="1" y="1132"/>
                    <a:pt x="25" y="1251"/>
                    <a:pt x="84" y="1346"/>
                  </a:cubicBezTo>
                  <a:cubicBezTo>
                    <a:pt x="108" y="1453"/>
                    <a:pt x="168" y="1548"/>
                    <a:pt x="251" y="1620"/>
                  </a:cubicBezTo>
                  <a:cubicBezTo>
                    <a:pt x="322" y="1703"/>
                    <a:pt x="418" y="1763"/>
                    <a:pt x="525" y="1798"/>
                  </a:cubicBezTo>
                  <a:cubicBezTo>
                    <a:pt x="620" y="1846"/>
                    <a:pt x="739" y="1870"/>
                    <a:pt x="846" y="1870"/>
                  </a:cubicBezTo>
                  <a:lnTo>
                    <a:pt x="1072" y="1834"/>
                  </a:lnTo>
                  <a:cubicBezTo>
                    <a:pt x="1215" y="1798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56" y="1322"/>
                    <a:pt x="1692" y="1167"/>
                    <a:pt x="1692" y="1024"/>
                  </a:cubicBezTo>
                  <a:lnTo>
                    <a:pt x="1703" y="858"/>
                  </a:lnTo>
                  <a:cubicBezTo>
                    <a:pt x="1692" y="631"/>
                    <a:pt x="1608" y="417"/>
                    <a:pt x="1453" y="250"/>
                  </a:cubicBezTo>
                  <a:cubicBezTo>
                    <a:pt x="1382" y="179"/>
                    <a:pt x="1287" y="108"/>
                    <a:pt x="1180" y="72"/>
                  </a:cubicBezTo>
                  <a:cubicBezTo>
                    <a:pt x="1084" y="24"/>
                    <a:pt x="965" y="0"/>
                    <a:pt x="84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13"/>
            <p:cNvSpPr/>
            <p:nvPr/>
          </p:nvSpPr>
          <p:spPr>
            <a:xfrm>
              <a:off x="3072514" y="4027303"/>
              <a:ext cx="58151" cy="63065"/>
            </a:xfrm>
            <a:custGeom>
              <a:rect b="b" l="l" r="r" t="t"/>
              <a:pathLst>
                <a:path extrusionOk="0" h="1861" w="1716">
                  <a:moveTo>
                    <a:pt x="901" y="0"/>
                  </a:moveTo>
                  <a:cubicBezTo>
                    <a:pt x="886" y="0"/>
                    <a:pt x="872" y="1"/>
                    <a:pt x="858" y="3"/>
                  </a:cubicBezTo>
                  <a:lnTo>
                    <a:pt x="632" y="38"/>
                  </a:lnTo>
                  <a:cubicBezTo>
                    <a:pt x="489" y="74"/>
                    <a:pt x="358" y="146"/>
                    <a:pt x="251" y="253"/>
                  </a:cubicBezTo>
                  <a:lnTo>
                    <a:pt x="120" y="419"/>
                  </a:lnTo>
                  <a:cubicBezTo>
                    <a:pt x="36" y="562"/>
                    <a:pt x="1" y="705"/>
                    <a:pt x="1" y="860"/>
                  </a:cubicBezTo>
                  <a:lnTo>
                    <a:pt x="12" y="1015"/>
                  </a:lnTo>
                  <a:cubicBezTo>
                    <a:pt x="24" y="1479"/>
                    <a:pt x="393" y="1848"/>
                    <a:pt x="858" y="1860"/>
                  </a:cubicBezTo>
                  <a:lnTo>
                    <a:pt x="1084" y="1836"/>
                  </a:lnTo>
                  <a:cubicBezTo>
                    <a:pt x="1215" y="1801"/>
                    <a:pt x="1346" y="1717"/>
                    <a:pt x="1453" y="1610"/>
                  </a:cubicBezTo>
                  <a:lnTo>
                    <a:pt x="1584" y="1443"/>
                  </a:lnTo>
                  <a:cubicBezTo>
                    <a:pt x="1656" y="1312"/>
                    <a:pt x="1703" y="1169"/>
                    <a:pt x="1703" y="1015"/>
                  </a:cubicBezTo>
                  <a:lnTo>
                    <a:pt x="1715" y="860"/>
                  </a:lnTo>
                  <a:cubicBezTo>
                    <a:pt x="1715" y="741"/>
                    <a:pt x="1691" y="634"/>
                    <a:pt x="1632" y="527"/>
                  </a:cubicBezTo>
                  <a:cubicBezTo>
                    <a:pt x="1608" y="419"/>
                    <a:pt x="1536" y="324"/>
                    <a:pt x="1465" y="253"/>
                  </a:cubicBezTo>
                  <a:cubicBezTo>
                    <a:pt x="1382" y="169"/>
                    <a:pt x="1286" y="110"/>
                    <a:pt x="1191" y="74"/>
                  </a:cubicBezTo>
                  <a:cubicBezTo>
                    <a:pt x="1098" y="33"/>
                    <a:pt x="996" y="0"/>
                    <a:pt x="90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13"/>
            <p:cNvSpPr/>
            <p:nvPr/>
          </p:nvSpPr>
          <p:spPr>
            <a:xfrm>
              <a:off x="2937744" y="4631788"/>
              <a:ext cx="57744" cy="63370"/>
            </a:xfrm>
            <a:custGeom>
              <a:rect b="b" l="l" r="r" t="t"/>
              <a:pathLst>
                <a:path extrusionOk="0" h="1870" w="1704">
                  <a:moveTo>
                    <a:pt x="846" y="0"/>
                  </a:moveTo>
                  <a:lnTo>
                    <a:pt x="620" y="36"/>
                  </a:lnTo>
                  <a:cubicBezTo>
                    <a:pt x="477" y="72"/>
                    <a:pt x="346" y="155"/>
                    <a:pt x="251" y="262"/>
                  </a:cubicBezTo>
                  <a:lnTo>
                    <a:pt x="108" y="429"/>
                  </a:lnTo>
                  <a:cubicBezTo>
                    <a:pt x="37" y="560"/>
                    <a:pt x="1" y="715"/>
                    <a:pt x="1" y="857"/>
                  </a:cubicBezTo>
                  <a:lnTo>
                    <a:pt x="13" y="1024"/>
                  </a:lnTo>
                  <a:cubicBezTo>
                    <a:pt x="1" y="1131"/>
                    <a:pt x="25" y="1250"/>
                    <a:pt x="84" y="1346"/>
                  </a:cubicBezTo>
                  <a:cubicBezTo>
                    <a:pt x="108" y="1453"/>
                    <a:pt x="179" y="1548"/>
                    <a:pt x="251" y="1619"/>
                  </a:cubicBezTo>
                  <a:cubicBezTo>
                    <a:pt x="322" y="1703"/>
                    <a:pt x="418" y="1762"/>
                    <a:pt x="525" y="1798"/>
                  </a:cubicBezTo>
                  <a:cubicBezTo>
                    <a:pt x="620" y="1846"/>
                    <a:pt x="739" y="1869"/>
                    <a:pt x="846" y="1869"/>
                  </a:cubicBezTo>
                  <a:lnTo>
                    <a:pt x="1072" y="1834"/>
                  </a:lnTo>
                  <a:cubicBezTo>
                    <a:pt x="1215" y="1798"/>
                    <a:pt x="1346" y="1727"/>
                    <a:pt x="1453" y="1619"/>
                  </a:cubicBezTo>
                  <a:lnTo>
                    <a:pt x="1584" y="1453"/>
                  </a:lnTo>
                  <a:cubicBezTo>
                    <a:pt x="1656" y="1322"/>
                    <a:pt x="1692" y="1167"/>
                    <a:pt x="1692" y="1024"/>
                  </a:cubicBezTo>
                  <a:lnTo>
                    <a:pt x="1692" y="1012"/>
                  </a:lnTo>
                  <a:lnTo>
                    <a:pt x="1703" y="857"/>
                  </a:lnTo>
                  <a:cubicBezTo>
                    <a:pt x="1703" y="738"/>
                    <a:pt x="1680" y="631"/>
                    <a:pt x="1632" y="524"/>
                  </a:cubicBezTo>
                  <a:cubicBezTo>
                    <a:pt x="1549" y="322"/>
                    <a:pt x="1382" y="155"/>
                    <a:pt x="1180" y="84"/>
                  </a:cubicBezTo>
                  <a:cubicBezTo>
                    <a:pt x="1084" y="24"/>
                    <a:pt x="965" y="0"/>
                    <a:pt x="84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13"/>
            <p:cNvSpPr/>
            <p:nvPr/>
          </p:nvSpPr>
          <p:spPr>
            <a:xfrm>
              <a:off x="4046102" y="4598680"/>
              <a:ext cx="58117" cy="63404"/>
            </a:xfrm>
            <a:custGeom>
              <a:rect b="b" l="l" r="r" t="t"/>
              <a:pathLst>
                <a:path extrusionOk="0" h="1871" w="1715">
                  <a:moveTo>
                    <a:pt x="858" y="1"/>
                  </a:moveTo>
                  <a:lnTo>
                    <a:pt x="631" y="37"/>
                  </a:lnTo>
                  <a:cubicBezTo>
                    <a:pt x="488" y="72"/>
                    <a:pt x="358" y="156"/>
                    <a:pt x="250" y="263"/>
                  </a:cubicBezTo>
                  <a:lnTo>
                    <a:pt x="119" y="430"/>
                  </a:lnTo>
                  <a:cubicBezTo>
                    <a:pt x="48" y="560"/>
                    <a:pt x="0" y="715"/>
                    <a:pt x="0" y="858"/>
                  </a:cubicBezTo>
                  <a:lnTo>
                    <a:pt x="12" y="1025"/>
                  </a:lnTo>
                  <a:cubicBezTo>
                    <a:pt x="12" y="1132"/>
                    <a:pt x="36" y="1251"/>
                    <a:pt x="84" y="1346"/>
                  </a:cubicBezTo>
                  <a:cubicBezTo>
                    <a:pt x="167" y="1549"/>
                    <a:pt x="322" y="1715"/>
                    <a:pt x="536" y="1799"/>
                  </a:cubicBezTo>
                  <a:cubicBezTo>
                    <a:pt x="631" y="1846"/>
                    <a:pt x="739" y="1870"/>
                    <a:pt x="858" y="1870"/>
                  </a:cubicBezTo>
                  <a:lnTo>
                    <a:pt x="1084" y="1834"/>
                  </a:lnTo>
                  <a:cubicBezTo>
                    <a:pt x="1227" y="1799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67" y="1322"/>
                    <a:pt x="1703" y="1168"/>
                    <a:pt x="1703" y="1025"/>
                  </a:cubicBezTo>
                  <a:lnTo>
                    <a:pt x="1715" y="870"/>
                  </a:lnTo>
                  <a:cubicBezTo>
                    <a:pt x="1703" y="644"/>
                    <a:pt x="1620" y="430"/>
                    <a:pt x="1465" y="263"/>
                  </a:cubicBezTo>
                  <a:cubicBezTo>
                    <a:pt x="1393" y="179"/>
                    <a:pt x="1298" y="108"/>
                    <a:pt x="1191" y="84"/>
                  </a:cubicBezTo>
                  <a:cubicBezTo>
                    <a:pt x="1084" y="25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13"/>
            <p:cNvSpPr/>
            <p:nvPr/>
          </p:nvSpPr>
          <p:spPr>
            <a:xfrm>
              <a:off x="2267991" y="4675740"/>
              <a:ext cx="58117" cy="63099"/>
            </a:xfrm>
            <a:custGeom>
              <a:rect b="b" l="l" r="r" t="t"/>
              <a:pathLst>
                <a:path extrusionOk="0" h="1862" w="1715">
                  <a:moveTo>
                    <a:pt x="858" y="1"/>
                  </a:moveTo>
                  <a:lnTo>
                    <a:pt x="632" y="25"/>
                  </a:lnTo>
                  <a:cubicBezTo>
                    <a:pt x="489" y="72"/>
                    <a:pt x="358" y="144"/>
                    <a:pt x="251" y="251"/>
                  </a:cubicBezTo>
                  <a:lnTo>
                    <a:pt x="120" y="430"/>
                  </a:lnTo>
                  <a:cubicBezTo>
                    <a:pt x="48" y="549"/>
                    <a:pt x="0" y="703"/>
                    <a:pt x="0" y="858"/>
                  </a:cubicBezTo>
                  <a:lnTo>
                    <a:pt x="12" y="1013"/>
                  </a:lnTo>
                  <a:cubicBezTo>
                    <a:pt x="12" y="1358"/>
                    <a:pt x="215" y="1668"/>
                    <a:pt x="536" y="1787"/>
                  </a:cubicBezTo>
                  <a:cubicBezTo>
                    <a:pt x="616" y="1837"/>
                    <a:pt x="712" y="1861"/>
                    <a:pt x="803" y="1861"/>
                  </a:cubicBezTo>
                  <a:cubicBezTo>
                    <a:pt x="822" y="1861"/>
                    <a:pt x="840" y="1860"/>
                    <a:pt x="858" y="1858"/>
                  </a:cubicBezTo>
                  <a:lnTo>
                    <a:pt x="1084" y="1835"/>
                  </a:lnTo>
                  <a:cubicBezTo>
                    <a:pt x="1227" y="1787"/>
                    <a:pt x="1358" y="1715"/>
                    <a:pt x="1453" y="1620"/>
                  </a:cubicBezTo>
                  <a:lnTo>
                    <a:pt x="1596" y="1442"/>
                  </a:lnTo>
                  <a:cubicBezTo>
                    <a:pt x="1667" y="1311"/>
                    <a:pt x="1703" y="1168"/>
                    <a:pt x="1703" y="1013"/>
                  </a:cubicBezTo>
                  <a:lnTo>
                    <a:pt x="1715" y="858"/>
                  </a:lnTo>
                  <a:cubicBezTo>
                    <a:pt x="1715" y="739"/>
                    <a:pt x="1691" y="632"/>
                    <a:pt x="1644" y="525"/>
                  </a:cubicBezTo>
                  <a:cubicBezTo>
                    <a:pt x="1501" y="215"/>
                    <a:pt x="1203" y="13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13"/>
            <p:cNvSpPr/>
            <p:nvPr/>
          </p:nvSpPr>
          <p:spPr>
            <a:xfrm>
              <a:off x="2627876" y="5271008"/>
              <a:ext cx="586288" cy="705572"/>
            </a:xfrm>
            <a:custGeom>
              <a:rect b="b" l="l" r="r" t="t"/>
              <a:pathLst>
                <a:path extrusionOk="0" h="20821" w="17301">
                  <a:moveTo>
                    <a:pt x="7594" y="1"/>
                  </a:moveTo>
                  <a:cubicBezTo>
                    <a:pt x="4871" y="1"/>
                    <a:pt x="2251" y="1360"/>
                    <a:pt x="1037" y="4128"/>
                  </a:cubicBezTo>
                  <a:cubicBezTo>
                    <a:pt x="168" y="6105"/>
                    <a:pt x="1" y="8295"/>
                    <a:pt x="168" y="10427"/>
                  </a:cubicBezTo>
                  <a:cubicBezTo>
                    <a:pt x="191" y="10581"/>
                    <a:pt x="203" y="10748"/>
                    <a:pt x="215" y="10915"/>
                  </a:cubicBezTo>
                  <a:cubicBezTo>
                    <a:pt x="84" y="12451"/>
                    <a:pt x="394" y="13986"/>
                    <a:pt x="1096" y="15356"/>
                  </a:cubicBezTo>
                  <a:cubicBezTo>
                    <a:pt x="1322" y="16034"/>
                    <a:pt x="1608" y="16701"/>
                    <a:pt x="1953" y="17320"/>
                  </a:cubicBezTo>
                  <a:cubicBezTo>
                    <a:pt x="3049" y="19320"/>
                    <a:pt x="5073" y="20642"/>
                    <a:pt x="7335" y="20821"/>
                  </a:cubicBezTo>
                  <a:cubicBezTo>
                    <a:pt x="7347" y="20071"/>
                    <a:pt x="7347" y="19309"/>
                    <a:pt x="7359" y="18547"/>
                  </a:cubicBezTo>
                  <a:cubicBezTo>
                    <a:pt x="7264" y="18535"/>
                    <a:pt x="7168" y="18499"/>
                    <a:pt x="7109" y="18439"/>
                  </a:cubicBezTo>
                  <a:cubicBezTo>
                    <a:pt x="6549" y="17939"/>
                    <a:pt x="6252" y="17261"/>
                    <a:pt x="5763" y="16701"/>
                  </a:cubicBezTo>
                  <a:cubicBezTo>
                    <a:pt x="5287" y="16130"/>
                    <a:pt x="4763" y="15606"/>
                    <a:pt x="4192" y="15129"/>
                  </a:cubicBezTo>
                  <a:cubicBezTo>
                    <a:pt x="3874" y="14873"/>
                    <a:pt x="4182" y="14477"/>
                    <a:pt x="4509" y="14477"/>
                  </a:cubicBezTo>
                  <a:cubicBezTo>
                    <a:pt x="4563" y="14477"/>
                    <a:pt x="4616" y="14487"/>
                    <a:pt x="4668" y="14510"/>
                  </a:cubicBezTo>
                  <a:cubicBezTo>
                    <a:pt x="5656" y="14987"/>
                    <a:pt x="6787" y="15784"/>
                    <a:pt x="7383" y="16820"/>
                  </a:cubicBezTo>
                  <a:cubicBezTo>
                    <a:pt x="7395" y="16225"/>
                    <a:pt x="7407" y="15630"/>
                    <a:pt x="7418" y="15034"/>
                  </a:cubicBezTo>
                  <a:cubicBezTo>
                    <a:pt x="6930" y="14629"/>
                    <a:pt x="6561" y="13915"/>
                    <a:pt x="6228" y="13463"/>
                  </a:cubicBezTo>
                  <a:cubicBezTo>
                    <a:pt x="5573" y="12593"/>
                    <a:pt x="4942" y="11724"/>
                    <a:pt x="4370" y="10784"/>
                  </a:cubicBezTo>
                  <a:cubicBezTo>
                    <a:pt x="4183" y="10489"/>
                    <a:pt x="4464" y="10161"/>
                    <a:pt x="4747" y="10161"/>
                  </a:cubicBezTo>
                  <a:cubicBezTo>
                    <a:pt x="4841" y="10161"/>
                    <a:pt x="4936" y="10197"/>
                    <a:pt x="5013" y="10284"/>
                  </a:cubicBezTo>
                  <a:cubicBezTo>
                    <a:pt x="5728" y="11105"/>
                    <a:pt x="6406" y="11950"/>
                    <a:pt x="7097" y="12784"/>
                  </a:cubicBezTo>
                  <a:cubicBezTo>
                    <a:pt x="7204" y="12915"/>
                    <a:pt x="7335" y="13058"/>
                    <a:pt x="7466" y="13189"/>
                  </a:cubicBezTo>
                  <a:cubicBezTo>
                    <a:pt x="7490" y="12474"/>
                    <a:pt x="7514" y="11748"/>
                    <a:pt x="7538" y="11022"/>
                  </a:cubicBezTo>
                  <a:cubicBezTo>
                    <a:pt x="6406" y="9045"/>
                    <a:pt x="5442" y="6974"/>
                    <a:pt x="4632" y="4842"/>
                  </a:cubicBezTo>
                  <a:cubicBezTo>
                    <a:pt x="4506" y="4504"/>
                    <a:pt x="4812" y="4254"/>
                    <a:pt x="5106" y="4254"/>
                  </a:cubicBezTo>
                  <a:cubicBezTo>
                    <a:pt x="5257" y="4254"/>
                    <a:pt x="5405" y="4320"/>
                    <a:pt x="5490" y="4473"/>
                  </a:cubicBezTo>
                  <a:cubicBezTo>
                    <a:pt x="6406" y="6236"/>
                    <a:pt x="7371" y="7974"/>
                    <a:pt x="8395" y="9676"/>
                  </a:cubicBezTo>
                  <a:lnTo>
                    <a:pt x="9633" y="7390"/>
                  </a:lnTo>
                  <a:cubicBezTo>
                    <a:pt x="10109" y="6497"/>
                    <a:pt x="10586" y="5235"/>
                    <a:pt x="11502" y="4747"/>
                  </a:cubicBezTo>
                  <a:cubicBezTo>
                    <a:pt x="11569" y="4710"/>
                    <a:pt x="11639" y="4692"/>
                    <a:pt x="11706" y="4692"/>
                  </a:cubicBezTo>
                  <a:cubicBezTo>
                    <a:pt x="11914" y="4692"/>
                    <a:pt x="12100" y="4858"/>
                    <a:pt x="12110" y="5093"/>
                  </a:cubicBezTo>
                  <a:cubicBezTo>
                    <a:pt x="12193" y="6128"/>
                    <a:pt x="11371" y="7248"/>
                    <a:pt x="10895" y="8129"/>
                  </a:cubicBezTo>
                  <a:lnTo>
                    <a:pt x="9062" y="11510"/>
                  </a:lnTo>
                  <a:cubicBezTo>
                    <a:pt x="8954" y="11700"/>
                    <a:pt x="8764" y="11831"/>
                    <a:pt x="8550" y="11855"/>
                  </a:cubicBezTo>
                  <a:cubicBezTo>
                    <a:pt x="8550" y="12522"/>
                    <a:pt x="8538" y="13189"/>
                    <a:pt x="8538" y="13855"/>
                  </a:cubicBezTo>
                  <a:cubicBezTo>
                    <a:pt x="9204" y="13391"/>
                    <a:pt x="9847" y="12891"/>
                    <a:pt x="10466" y="12355"/>
                  </a:cubicBezTo>
                  <a:cubicBezTo>
                    <a:pt x="10943" y="11914"/>
                    <a:pt x="11488" y="10973"/>
                    <a:pt x="12200" y="10973"/>
                  </a:cubicBezTo>
                  <a:cubicBezTo>
                    <a:pt x="12218" y="10973"/>
                    <a:pt x="12235" y="10973"/>
                    <a:pt x="12252" y="10974"/>
                  </a:cubicBezTo>
                  <a:cubicBezTo>
                    <a:pt x="12395" y="10986"/>
                    <a:pt x="12514" y="11081"/>
                    <a:pt x="12550" y="11212"/>
                  </a:cubicBezTo>
                  <a:cubicBezTo>
                    <a:pt x="12752" y="12070"/>
                    <a:pt x="11586" y="12808"/>
                    <a:pt x="11002" y="13284"/>
                  </a:cubicBezTo>
                  <a:cubicBezTo>
                    <a:pt x="10264" y="13903"/>
                    <a:pt x="9431" y="14391"/>
                    <a:pt x="8526" y="14748"/>
                  </a:cubicBezTo>
                  <a:cubicBezTo>
                    <a:pt x="8526" y="16773"/>
                    <a:pt x="8550" y="18797"/>
                    <a:pt x="8573" y="20821"/>
                  </a:cubicBezTo>
                  <a:cubicBezTo>
                    <a:pt x="8942" y="20785"/>
                    <a:pt x="9300" y="20725"/>
                    <a:pt x="9657" y="20642"/>
                  </a:cubicBezTo>
                  <a:cubicBezTo>
                    <a:pt x="9681" y="19940"/>
                    <a:pt x="9788" y="19237"/>
                    <a:pt x="9966" y="18570"/>
                  </a:cubicBezTo>
                  <a:cubicBezTo>
                    <a:pt x="10157" y="17451"/>
                    <a:pt x="10586" y="16380"/>
                    <a:pt x="11205" y="15439"/>
                  </a:cubicBezTo>
                  <a:cubicBezTo>
                    <a:pt x="11443" y="14856"/>
                    <a:pt x="11764" y="14320"/>
                    <a:pt x="12157" y="13832"/>
                  </a:cubicBezTo>
                  <a:cubicBezTo>
                    <a:pt x="13229" y="12522"/>
                    <a:pt x="14872" y="11712"/>
                    <a:pt x="16551" y="11510"/>
                  </a:cubicBezTo>
                  <a:cubicBezTo>
                    <a:pt x="17301" y="7545"/>
                    <a:pt x="15562" y="3521"/>
                    <a:pt x="12169" y="1354"/>
                  </a:cubicBezTo>
                  <a:cubicBezTo>
                    <a:pt x="10777" y="455"/>
                    <a:pt x="9168" y="1"/>
                    <a:pt x="759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13"/>
            <p:cNvSpPr/>
            <p:nvPr/>
          </p:nvSpPr>
          <p:spPr>
            <a:xfrm>
              <a:off x="2759258" y="5415369"/>
              <a:ext cx="607433" cy="1049801"/>
            </a:xfrm>
            <a:custGeom>
              <a:rect b="b" l="l" r="r" t="t"/>
              <a:pathLst>
                <a:path extrusionOk="0" h="30979" w="17925">
                  <a:moveTo>
                    <a:pt x="1226" y="1"/>
                  </a:moveTo>
                  <a:cubicBezTo>
                    <a:pt x="935" y="1"/>
                    <a:pt x="629" y="256"/>
                    <a:pt x="755" y="594"/>
                  </a:cubicBezTo>
                  <a:cubicBezTo>
                    <a:pt x="1553" y="2726"/>
                    <a:pt x="2529" y="4785"/>
                    <a:pt x="3661" y="6774"/>
                  </a:cubicBezTo>
                  <a:cubicBezTo>
                    <a:pt x="3637" y="7500"/>
                    <a:pt x="3613" y="8226"/>
                    <a:pt x="3589" y="8941"/>
                  </a:cubicBezTo>
                  <a:cubicBezTo>
                    <a:pt x="3458" y="8798"/>
                    <a:pt x="3327" y="8667"/>
                    <a:pt x="3220" y="8536"/>
                  </a:cubicBezTo>
                  <a:cubicBezTo>
                    <a:pt x="2529" y="7690"/>
                    <a:pt x="1851" y="6857"/>
                    <a:pt x="1136" y="6036"/>
                  </a:cubicBezTo>
                  <a:cubicBezTo>
                    <a:pt x="1059" y="5949"/>
                    <a:pt x="964" y="5913"/>
                    <a:pt x="870" y="5913"/>
                  </a:cubicBezTo>
                  <a:cubicBezTo>
                    <a:pt x="586" y="5913"/>
                    <a:pt x="303" y="6241"/>
                    <a:pt x="482" y="6536"/>
                  </a:cubicBezTo>
                  <a:cubicBezTo>
                    <a:pt x="1065" y="7464"/>
                    <a:pt x="1696" y="8333"/>
                    <a:pt x="2339" y="9214"/>
                  </a:cubicBezTo>
                  <a:cubicBezTo>
                    <a:pt x="2672" y="9655"/>
                    <a:pt x="3053" y="10381"/>
                    <a:pt x="3541" y="10786"/>
                  </a:cubicBezTo>
                  <a:cubicBezTo>
                    <a:pt x="3530" y="11381"/>
                    <a:pt x="3518" y="11977"/>
                    <a:pt x="3506" y="12560"/>
                  </a:cubicBezTo>
                  <a:cubicBezTo>
                    <a:pt x="2910" y="11536"/>
                    <a:pt x="1779" y="10727"/>
                    <a:pt x="791" y="10262"/>
                  </a:cubicBezTo>
                  <a:cubicBezTo>
                    <a:pt x="737" y="10236"/>
                    <a:pt x="680" y="10224"/>
                    <a:pt x="624" y="10224"/>
                  </a:cubicBezTo>
                  <a:cubicBezTo>
                    <a:pt x="300" y="10224"/>
                    <a:pt x="0" y="10618"/>
                    <a:pt x="315" y="10881"/>
                  </a:cubicBezTo>
                  <a:cubicBezTo>
                    <a:pt x="886" y="11358"/>
                    <a:pt x="1410" y="11881"/>
                    <a:pt x="1886" y="12441"/>
                  </a:cubicBezTo>
                  <a:cubicBezTo>
                    <a:pt x="2375" y="13001"/>
                    <a:pt x="2684" y="13679"/>
                    <a:pt x="3232" y="14179"/>
                  </a:cubicBezTo>
                  <a:cubicBezTo>
                    <a:pt x="3291" y="14239"/>
                    <a:pt x="3387" y="14275"/>
                    <a:pt x="3482" y="14287"/>
                  </a:cubicBezTo>
                  <a:cubicBezTo>
                    <a:pt x="3470" y="15049"/>
                    <a:pt x="3458" y="15811"/>
                    <a:pt x="3458" y="16561"/>
                  </a:cubicBezTo>
                  <a:lnTo>
                    <a:pt x="3458" y="19180"/>
                  </a:lnTo>
                  <a:cubicBezTo>
                    <a:pt x="3482" y="21204"/>
                    <a:pt x="3518" y="23240"/>
                    <a:pt x="3565" y="25264"/>
                  </a:cubicBezTo>
                  <a:cubicBezTo>
                    <a:pt x="3601" y="26348"/>
                    <a:pt x="3637" y="27431"/>
                    <a:pt x="3696" y="28514"/>
                  </a:cubicBezTo>
                  <a:cubicBezTo>
                    <a:pt x="3744" y="29372"/>
                    <a:pt x="3637" y="30169"/>
                    <a:pt x="4184" y="30848"/>
                  </a:cubicBezTo>
                  <a:cubicBezTo>
                    <a:pt x="4261" y="30939"/>
                    <a:pt x="4365" y="30978"/>
                    <a:pt x="4470" y="30978"/>
                  </a:cubicBezTo>
                  <a:cubicBezTo>
                    <a:pt x="4626" y="30978"/>
                    <a:pt x="4785" y="30893"/>
                    <a:pt x="4863" y="30765"/>
                  </a:cubicBezTo>
                  <a:cubicBezTo>
                    <a:pt x="5363" y="30003"/>
                    <a:pt x="5113" y="28979"/>
                    <a:pt x="5077" y="28110"/>
                  </a:cubicBezTo>
                  <a:cubicBezTo>
                    <a:pt x="5042" y="27169"/>
                    <a:pt x="4994" y="26217"/>
                    <a:pt x="4946" y="25264"/>
                  </a:cubicBezTo>
                  <a:cubicBezTo>
                    <a:pt x="4923" y="24812"/>
                    <a:pt x="4911" y="24347"/>
                    <a:pt x="4887" y="23883"/>
                  </a:cubicBezTo>
                  <a:cubicBezTo>
                    <a:pt x="5982" y="23026"/>
                    <a:pt x="6947" y="22026"/>
                    <a:pt x="7911" y="21014"/>
                  </a:cubicBezTo>
                  <a:cubicBezTo>
                    <a:pt x="8518" y="20394"/>
                    <a:pt x="9102" y="19763"/>
                    <a:pt x="9721" y="19180"/>
                  </a:cubicBezTo>
                  <a:cubicBezTo>
                    <a:pt x="10173" y="18728"/>
                    <a:pt x="10638" y="18311"/>
                    <a:pt x="11102" y="17870"/>
                  </a:cubicBezTo>
                  <a:cubicBezTo>
                    <a:pt x="11460" y="17914"/>
                    <a:pt x="11826" y="17932"/>
                    <a:pt x="12194" y="17932"/>
                  </a:cubicBezTo>
                  <a:cubicBezTo>
                    <a:pt x="13342" y="17932"/>
                    <a:pt x="14518" y="17756"/>
                    <a:pt x="15591" y="17620"/>
                  </a:cubicBezTo>
                  <a:cubicBezTo>
                    <a:pt x="15936" y="17608"/>
                    <a:pt x="16222" y="17382"/>
                    <a:pt x="16329" y="17061"/>
                  </a:cubicBezTo>
                  <a:cubicBezTo>
                    <a:pt x="16460" y="16727"/>
                    <a:pt x="16341" y="16596"/>
                    <a:pt x="16138" y="16323"/>
                  </a:cubicBezTo>
                  <a:cubicBezTo>
                    <a:pt x="16006" y="16155"/>
                    <a:pt x="15795" y="16105"/>
                    <a:pt x="15592" y="16105"/>
                  </a:cubicBezTo>
                  <a:cubicBezTo>
                    <a:pt x="15522" y="16105"/>
                    <a:pt x="15453" y="16111"/>
                    <a:pt x="15388" y="16120"/>
                  </a:cubicBezTo>
                  <a:cubicBezTo>
                    <a:pt x="14543" y="16251"/>
                    <a:pt x="13674" y="16287"/>
                    <a:pt x="12805" y="16346"/>
                  </a:cubicBezTo>
                  <a:cubicBezTo>
                    <a:pt x="13555" y="15727"/>
                    <a:pt x="14376" y="15120"/>
                    <a:pt x="14864" y="14334"/>
                  </a:cubicBezTo>
                  <a:cubicBezTo>
                    <a:pt x="15108" y="14378"/>
                    <a:pt x="15353" y="14400"/>
                    <a:pt x="15596" y="14400"/>
                  </a:cubicBezTo>
                  <a:cubicBezTo>
                    <a:pt x="16209" y="14400"/>
                    <a:pt x="16814" y="14262"/>
                    <a:pt x="17377" y="13989"/>
                  </a:cubicBezTo>
                  <a:cubicBezTo>
                    <a:pt x="17925" y="13709"/>
                    <a:pt x="17638" y="12838"/>
                    <a:pt x="17087" y="12838"/>
                  </a:cubicBezTo>
                  <a:cubicBezTo>
                    <a:pt x="17027" y="12838"/>
                    <a:pt x="16965" y="12848"/>
                    <a:pt x="16900" y="12870"/>
                  </a:cubicBezTo>
                  <a:cubicBezTo>
                    <a:pt x="16345" y="13051"/>
                    <a:pt x="15838" y="13185"/>
                    <a:pt x="15302" y="13185"/>
                  </a:cubicBezTo>
                  <a:cubicBezTo>
                    <a:pt x="15240" y="13185"/>
                    <a:pt x="15177" y="13183"/>
                    <a:pt x="15114" y="13179"/>
                  </a:cubicBezTo>
                  <a:cubicBezTo>
                    <a:pt x="15412" y="12143"/>
                    <a:pt x="15376" y="11036"/>
                    <a:pt x="15019" y="10012"/>
                  </a:cubicBezTo>
                  <a:cubicBezTo>
                    <a:pt x="14948" y="9836"/>
                    <a:pt x="14783" y="9747"/>
                    <a:pt x="14625" y="9747"/>
                  </a:cubicBezTo>
                  <a:cubicBezTo>
                    <a:pt x="14442" y="9747"/>
                    <a:pt x="14269" y="9869"/>
                    <a:pt x="14269" y="10119"/>
                  </a:cubicBezTo>
                  <a:cubicBezTo>
                    <a:pt x="14269" y="10798"/>
                    <a:pt x="14269" y="11512"/>
                    <a:pt x="14138" y="12179"/>
                  </a:cubicBezTo>
                  <a:cubicBezTo>
                    <a:pt x="14019" y="12655"/>
                    <a:pt x="13864" y="13108"/>
                    <a:pt x="13662" y="13560"/>
                  </a:cubicBezTo>
                  <a:cubicBezTo>
                    <a:pt x="12852" y="14013"/>
                    <a:pt x="12150" y="14751"/>
                    <a:pt x="11471" y="15346"/>
                  </a:cubicBezTo>
                  <a:cubicBezTo>
                    <a:pt x="11126" y="15644"/>
                    <a:pt x="10780" y="15942"/>
                    <a:pt x="10447" y="16251"/>
                  </a:cubicBezTo>
                  <a:cubicBezTo>
                    <a:pt x="10602" y="15656"/>
                    <a:pt x="10697" y="15060"/>
                    <a:pt x="10792" y="14608"/>
                  </a:cubicBezTo>
                  <a:cubicBezTo>
                    <a:pt x="11150" y="12989"/>
                    <a:pt x="11304" y="11322"/>
                    <a:pt x="11257" y="9667"/>
                  </a:cubicBezTo>
                  <a:cubicBezTo>
                    <a:pt x="11245" y="9293"/>
                    <a:pt x="10973" y="9109"/>
                    <a:pt x="10697" y="9109"/>
                  </a:cubicBezTo>
                  <a:cubicBezTo>
                    <a:pt x="10420" y="9109"/>
                    <a:pt x="10138" y="9296"/>
                    <a:pt x="10114" y="9667"/>
                  </a:cubicBezTo>
                  <a:cubicBezTo>
                    <a:pt x="9995" y="11262"/>
                    <a:pt x="9757" y="12858"/>
                    <a:pt x="9399" y="14418"/>
                  </a:cubicBezTo>
                  <a:cubicBezTo>
                    <a:pt x="9161" y="15430"/>
                    <a:pt x="8316" y="16906"/>
                    <a:pt x="8661" y="17954"/>
                  </a:cubicBezTo>
                  <a:cubicBezTo>
                    <a:pt x="8018" y="18573"/>
                    <a:pt x="7351" y="19204"/>
                    <a:pt x="6709" y="19859"/>
                  </a:cubicBezTo>
                  <a:cubicBezTo>
                    <a:pt x="6042" y="20525"/>
                    <a:pt x="5411" y="21240"/>
                    <a:pt x="4827" y="21990"/>
                  </a:cubicBezTo>
                  <a:cubicBezTo>
                    <a:pt x="4792" y="20990"/>
                    <a:pt x="4768" y="19978"/>
                    <a:pt x="4744" y="18978"/>
                  </a:cubicBezTo>
                  <a:cubicBezTo>
                    <a:pt x="4720" y="18168"/>
                    <a:pt x="4708" y="17370"/>
                    <a:pt x="4696" y="16561"/>
                  </a:cubicBezTo>
                  <a:cubicBezTo>
                    <a:pt x="4661" y="14548"/>
                    <a:pt x="4649" y="12524"/>
                    <a:pt x="4649" y="10500"/>
                  </a:cubicBezTo>
                  <a:cubicBezTo>
                    <a:pt x="5554" y="10143"/>
                    <a:pt x="6387" y="9655"/>
                    <a:pt x="7125" y="9036"/>
                  </a:cubicBezTo>
                  <a:cubicBezTo>
                    <a:pt x="7709" y="8560"/>
                    <a:pt x="8864" y="7821"/>
                    <a:pt x="8673" y="6952"/>
                  </a:cubicBezTo>
                  <a:cubicBezTo>
                    <a:pt x="8637" y="6821"/>
                    <a:pt x="8518" y="6726"/>
                    <a:pt x="8375" y="6726"/>
                  </a:cubicBezTo>
                  <a:cubicBezTo>
                    <a:pt x="8358" y="6725"/>
                    <a:pt x="8340" y="6724"/>
                    <a:pt x="8323" y="6724"/>
                  </a:cubicBezTo>
                  <a:cubicBezTo>
                    <a:pt x="7610" y="6724"/>
                    <a:pt x="7066" y="7654"/>
                    <a:pt x="6578" y="8095"/>
                  </a:cubicBezTo>
                  <a:cubicBezTo>
                    <a:pt x="5970" y="8631"/>
                    <a:pt x="5327" y="9143"/>
                    <a:pt x="4649" y="9607"/>
                  </a:cubicBezTo>
                  <a:cubicBezTo>
                    <a:pt x="4649" y="8941"/>
                    <a:pt x="4661" y="8274"/>
                    <a:pt x="4673" y="7607"/>
                  </a:cubicBezTo>
                  <a:cubicBezTo>
                    <a:pt x="4887" y="7571"/>
                    <a:pt x="5077" y="7440"/>
                    <a:pt x="5185" y="7250"/>
                  </a:cubicBezTo>
                  <a:lnTo>
                    <a:pt x="7018" y="3881"/>
                  </a:lnTo>
                  <a:cubicBezTo>
                    <a:pt x="7494" y="2999"/>
                    <a:pt x="8316" y="1880"/>
                    <a:pt x="8233" y="844"/>
                  </a:cubicBezTo>
                  <a:cubicBezTo>
                    <a:pt x="8223" y="607"/>
                    <a:pt x="8031" y="439"/>
                    <a:pt x="7819" y="439"/>
                  </a:cubicBezTo>
                  <a:cubicBezTo>
                    <a:pt x="7755" y="439"/>
                    <a:pt x="7689" y="454"/>
                    <a:pt x="7625" y="487"/>
                  </a:cubicBezTo>
                  <a:cubicBezTo>
                    <a:pt x="6709" y="987"/>
                    <a:pt x="6232" y="2249"/>
                    <a:pt x="5756" y="3142"/>
                  </a:cubicBezTo>
                  <a:lnTo>
                    <a:pt x="4518" y="5428"/>
                  </a:lnTo>
                  <a:cubicBezTo>
                    <a:pt x="3494" y="3726"/>
                    <a:pt x="2529" y="1987"/>
                    <a:pt x="1601" y="225"/>
                  </a:cubicBezTo>
                  <a:cubicBezTo>
                    <a:pt x="1520" y="68"/>
                    <a:pt x="1375" y="1"/>
                    <a:pt x="1226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13"/>
            <p:cNvSpPr/>
            <p:nvPr/>
          </p:nvSpPr>
          <p:spPr>
            <a:xfrm>
              <a:off x="3079360" y="4146723"/>
              <a:ext cx="747694" cy="914793"/>
            </a:xfrm>
            <a:custGeom>
              <a:rect b="b" l="l" r="r" t="t"/>
              <a:pathLst>
                <a:path extrusionOk="0" h="26995" w="22064">
                  <a:moveTo>
                    <a:pt x="9283" y="1"/>
                  </a:moveTo>
                  <a:cubicBezTo>
                    <a:pt x="8717" y="1"/>
                    <a:pt x="8143" y="62"/>
                    <a:pt x="7561" y="193"/>
                  </a:cubicBezTo>
                  <a:cubicBezTo>
                    <a:pt x="4180" y="955"/>
                    <a:pt x="1858" y="4134"/>
                    <a:pt x="1037" y="7325"/>
                  </a:cubicBezTo>
                  <a:cubicBezTo>
                    <a:pt x="1025" y="7420"/>
                    <a:pt x="1001" y="7516"/>
                    <a:pt x="977" y="7611"/>
                  </a:cubicBezTo>
                  <a:cubicBezTo>
                    <a:pt x="692" y="8552"/>
                    <a:pt x="489" y="9516"/>
                    <a:pt x="370" y="10492"/>
                  </a:cubicBezTo>
                  <a:cubicBezTo>
                    <a:pt x="1" y="13528"/>
                    <a:pt x="120" y="16743"/>
                    <a:pt x="1442" y="19553"/>
                  </a:cubicBezTo>
                  <a:cubicBezTo>
                    <a:pt x="2370" y="22803"/>
                    <a:pt x="4478" y="26220"/>
                    <a:pt x="8050" y="26816"/>
                  </a:cubicBezTo>
                  <a:cubicBezTo>
                    <a:pt x="8526" y="26899"/>
                    <a:pt x="9026" y="26935"/>
                    <a:pt x="9514" y="26935"/>
                  </a:cubicBezTo>
                  <a:cubicBezTo>
                    <a:pt x="9466" y="25435"/>
                    <a:pt x="9431" y="23934"/>
                    <a:pt x="9407" y="22434"/>
                  </a:cubicBezTo>
                  <a:cubicBezTo>
                    <a:pt x="8050" y="22291"/>
                    <a:pt x="6680" y="21482"/>
                    <a:pt x="5680" y="20624"/>
                  </a:cubicBezTo>
                  <a:cubicBezTo>
                    <a:pt x="4394" y="19517"/>
                    <a:pt x="3632" y="18029"/>
                    <a:pt x="3251" y="16398"/>
                  </a:cubicBezTo>
                  <a:cubicBezTo>
                    <a:pt x="3194" y="16116"/>
                    <a:pt x="3412" y="15935"/>
                    <a:pt x="3630" y="15935"/>
                  </a:cubicBezTo>
                  <a:cubicBezTo>
                    <a:pt x="3771" y="15935"/>
                    <a:pt x="3912" y="16010"/>
                    <a:pt x="3978" y="16183"/>
                  </a:cubicBezTo>
                  <a:cubicBezTo>
                    <a:pt x="4490" y="17517"/>
                    <a:pt x="5442" y="18636"/>
                    <a:pt x="6537" y="19529"/>
                  </a:cubicBezTo>
                  <a:lnTo>
                    <a:pt x="6621" y="19589"/>
                  </a:lnTo>
                  <a:cubicBezTo>
                    <a:pt x="6597" y="19529"/>
                    <a:pt x="6585" y="19470"/>
                    <a:pt x="6561" y="19410"/>
                  </a:cubicBezTo>
                  <a:cubicBezTo>
                    <a:pt x="6240" y="18386"/>
                    <a:pt x="6014" y="17219"/>
                    <a:pt x="6335" y="16183"/>
                  </a:cubicBezTo>
                  <a:cubicBezTo>
                    <a:pt x="6391" y="16016"/>
                    <a:pt x="6551" y="15923"/>
                    <a:pt x="6702" y="15923"/>
                  </a:cubicBezTo>
                  <a:cubicBezTo>
                    <a:pt x="6841" y="15923"/>
                    <a:pt x="6974" y="16001"/>
                    <a:pt x="7014" y="16172"/>
                  </a:cubicBezTo>
                  <a:cubicBezTo>
                    <a:pt x="7252" y="17088"/>
                    <a:pt x="7276" y="18029"/>
                    <a:pt x="7573" y="18934"/>
                  </a:cubicBezTo>
                  <a:cubicBezTo>
                    <a:pt x="7752" y="19481"/>
                    <a:pt x="8133" y="20017"/>
                    <a:pt x="8347" y="20577"/>
                  </a:cubicBezTo>
                  <a:cubicBezTo>
                    <a:pt x="8693" y="20708"/>
                    <a:pt x="9038" y="20839"/>
                    <a:pt x="9395" y="20958"/>
                  </a:cubicBezTo>
                  <a:cubicBezTo>
                    <a:pt x="9371" y="19160"/>
                    <a:pt x="9335" y="17350"/>
                    <a:pt x="9300" y="15552"/>
                  </a:cubicBezTo>
                  <a:cubicBezTo>
                    <a:pt x="8097" y="15148"/>
                    <a:pt x="7157" y="13957"/>
                    <a:pt x="6514" y="12909"/>
                  </a:cubicBezTo>
                  <a:cubicBezTo>
                    <a:pt x="5740" y="11623"/>
                    <a:pt x="5454" y="10290"/>
                    <a:pt x="5359" y="8802"/>
                  </a:cubicBezTo>
                  <a:cubicBezTo>
                    <a:pt x="5339" y="8519"/>
                    <a:pt x="5595" y="8355"/>
                    <a:pt x="5836" y="8355"/>
                  </a:cubicBezTo>
                  <a:cubicBezTo>
                    <a:pt x="6021" y="8355"/>
                    <a:pt x="6197" y="8453"/>
                    <a:pt x="6228" y="8671"/>
                  </a:cubicBezTo>
                  <a:cubicBezTo>
                    <a:pt x="6418" y="9921"/>
                    <a:pt x="6978" y="11147"/>
                    <a:pt x="7680" y="12207"/>
                  </a:cubicBezTo>
                  <a:cubicBezTo>
                    <a:pt x="8121" y="12885"/>
                    <a:pt x="8716" y="13421"/>
                    <a:pt x="9276" y="13993"/>
                  </a:cubicBezTo>
                  <a:cubicBezTo>
                    <a:pt x="9276" y="13767"/>
                    <a:pt x="9276" y="13552"/>
                    <a:pt x="9264" y="13326"/>
                  </a:cubicBezTo>
                  <a:cubicBezTo>
                    <a:pt x="9228" y="10611"/>
                    <a:pt x="8978" y="7682"/>
                    <a:pt x="9466" y="5004"/>
                  </a:cubicBezTo>
                  <a:cubicBezTo>
                    <a:pt x="9503" y="4810"/>
                    <a:pt x="9680" y="4712"/>
                    <a:pt x="9857" y="4712"/>
                  </a:cubicBezTo>
                  <a:cubicBezTo>
                    <a:pt x="10028" y="4712"/>
                    <a:pt x="10199" y="4804"/>
                    <a:pt x="10240" y="4992"/>
                  </a:cubicBezTo>
                  <a:cubicBezTo>
                    <a:pt x="10538" y="6563"/>
                    <a:pt x="10621" y="8206"/>
                    <a:pt x="10645" y="9849"/>
                  </a:cubicBezTo>
                  <a:cubicBezTo>
                    <a:pt x="11252" y="9373"/>
                    <a:pt x="11729" y="8742"/>
                    <a:pt x="12002" y="8016"/>
                  </a:cubicBezTo>
                  <a:cubicBezTo>
                    <a:pt x="12159" y="7599"/>
                    <a:pt x="12160" y="6426"/>
                    <a:pt x="12748" y="6426"/>
                  </a:cubicBezTo>
                  <a:cubicBezTo>
                    <a:pt x="12832" y="6426"/>
                    <a:pt x="12928" y="6450"/>
                    <a:pt x="13038" y="6504"/>
                  </a:cubicBezTo>
                  <a:cubicBezTo>
                    <a:pt x="13193" y="6599"/>
                    <a:pt x="13300" y="6766"/>
                    <a:pt x="13300" y="6956"/>
                  </a:cubicBezTo>
                  <a:cubicBezTo>
                    <a:pt x="13384" y="8623"/>
                    <a:pt x="12145" y="10159"/>
                    <a:pt x="10657" y="10790"/>
                  </a:cubicBezTo>
                  <a:cubicBezTo>
                    <a:pt x="10657" y="11707"/>
                    <a:pt x="10657" y="12612"/>
                    <a:pt x="10693" y="13505"/>
                  </a:cubicBezTo>
                  <a:cubicBezTo>
                    <a:pt x="10740" y="15183"/>
                    <a:pt x="10800" y="16862"/>
                    <a:pt x="10871" y="18541"/>
                  </a:cubicBezTo>
                  <a:cubicBezTo>
                    <a:pt x="11455" y="18362"/>
                    <a:pt x="11991" y="18088"/>
                    <a:pt x="12467" y="17707"/>
                  </a:cubicBezTo>
                  <a:cubicBezTo>
                    <a:pt x="12872" y="15600"/>
                    <a:pt x="12872" y="13469"/>
                    <a:pt x="12919" y="11338"/>
                  </a:cubicBezTo>
                  <a:cubicBezTo>
                    <a:pt x="12926" y="11108"/>
                    <a:pt x="13121" y="10970"/>
                    <a:pt x="13309" y="10970"/>
                  </a:cubicBezTo>
                  <a:cubicBezTo>
                    <a:pt x="13453" y="10970"/>
                    <a:pt x="13594" y="11050"/>
                    <a:pt x="13646" y="11230"/>
                  </a:cubicBezTo>
                  <a:cubicBezTo>
                    <a:pt x="14074" y="12778"/>
                    <a:pt x="14146" y="14350"/>
                    <a:pt x="14015" y="15945"/>
                  </a:cubicBezTo>
                  <a:lnTo>
                    <a:pt x="14086" y="15838"/>
                  </a:lnTo>
                  <a:cubicBezTo>
                    <a:pt x="14527" y="15088"/>
                    <a:pt x="14896" y="14278"/>
                    <a:pt x="15170" y="13457"/>
                  </a:cubicBezTo>
                  <a:cubicBezTo>
                    <a:pt x="15408" y="12766"/>
                    <a:pt x="15539" y="11981"/>
                    <a:pt x="16193" y="11588"/>
                  </a:cubicBezTo>
                  <a:cubicBezTo>
                    <a:pt x="16254" y="11551"/>
                    <a:pt x="16331" y="11533"/>
                    <a:pt x="16409" y="11533"/>
                  </a:cubicBezTo>
                  <a:cubicBezTo>
                    <a:pt x="16560" y="11533"/>
                    <a:pt x="16718" y="11601"/>
                    <a:pt x="16789" y="11742"/>
                  </a:cubicBezTo>
                  <a:cubicBezTo>
                    <a:pt x="17205" y="12647"/>
                    <a:pt x="16634" y="13695"/>
                    <a:pt x="16289" y="14564"/>
                  </a:cubicBezTo>
                  <a:cubicBezTo>
                    <a:pt x="15896" y="15505"/>
                    <a:pt x="15431" y="16445"/>
                    <a:pt x="14789" y="17231"/>
                  </a:cubicBezTo>
                  <a:cubicBezTo>
                    <a:pt x="14431" y="17660"/>
                    <a:pt x="14027" y="18053"/>
                    <a:pt x="13574" y="18374"/>
                  </a:cubicBezTo>
                  <a:cubicBezTo>
                    <a:pt x="13538" y="18410"/>
                    <a:pt x="13491" y="18446"/>
                    <a:pt x="13443" y="18469"/>
                  </a:cubicBezTo>
                  <a:cubicBezTo>
                    <a:pt x="12693" y="19005"/>
                    <a:pt x="11824" y="19351"/>
                    <a:pt x="10919" y="19493"/>
                  </a:cubicBezTo>
                  <a:cubicBezTo>
                    <a:pt x="10955" y="20303"/>
                    <a:pt x="11002" y="21113"/>
                    <a:pt x="11050" y="21922"/>
                  </a:cubicBezTo>
                  <a:cubicBezTo>
                    <a:pt x="11098" y="22541"/>
                    <a:pt x="11133" y="23149"/>
                    <a:pt x="11169" y="23768"/>
                  </a:cubicBezTo>
                  <a:cubicBezTo>
                    <a:pt x="12229" y="23696"/>
                    <a:pt x="13098" y="23137"/>
                    <a:pt x="13860" y="22387"/>
                  </a:cubicBezTo>
                  <a:cubicBezTo>
                    <a:pt x="14443" y="21815"/>
                    <a:pt x="14943" y="20791"/>
                    <a:pt x="15741" y="20553"/>
                  </a:cubicBezTo>
                  <a:cubicBezTo>
                    <a:pt x="15771" y="20545"/>
                    <a:pt x="15801" y="20541"/>
                    <a:pt x="15830" y="20541"/>
                  </a:cubicBezTo>
                  <a:cubicBezTo>
                    <a:pt x="16011" y="20541"/>
                    <a:pt x="16170" y="20690"/>
                    <a:pt x="16170" y="20875"/>
                  </a:cubicBezTo>
                  <a:cubicBezTo>
                    <a:pt x="16146" y="21910"/>
                    <a:pt x="14836" y="22946"/>
                    <a:pt x="14086" y="23542"/>
                  </a:cubicBezTo>
                  <a:cubicBezTo>
                    <a:pt x="13241" y="24220"/>
                    <a:pt x="12300" y="24661"/>
                    <a:pt x="11229" y="24696"/>
                  </a:cubicBezTo>
                  <a:cubicBezTo>
                    <a:pt x="11276" y="25470"/>
                    <a:pt x="11324" y="26232"/>
                    <a:pt x="11371" y="26994"/>
                  </a:cubicBezTo>
                  <a:cubicBezTo>
                    <a:pt x="13991" y="26923"/>
                    <a:pt x="16408" y="25411"/>
                    <a:pt x="18110" y="23363"/>
                  </a:cubicBezTo>
                  <a:cubicBezTo>
                    <a:pt x="20373" y="20624"/>
                    <a:pt x="22063" y="17136"/>
                    <a:pt x="22028" y="13516"/>
                  </a:cubicBezTo>
                  <a:cubicBezTo>
                    <a:pt x="21980" y="9683"/>
                    <a:pt x="19706" y="6397"/>
                    <a:pt x="17086" y="3789"/>
                  </a:cubicBezTo>
                  <a:cubicBezTo>
                    <a:pt x="14966" y="1689"/>
                    <a:pt x="12250" y="1"/>
                    <a:pt x="9283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13"/>
            <p:cNvSpPr/>
            <p:nvPr/>
          </p:nvSpPr>
          <p:spPr>
            <a:xfrm>
              <a:off x="3187156" y="4306367"/>
              <a:ext cx="474866" cy="1199753"/>
            </a:xfrm>
            <a:custGeom>
              <a:rect b="b" l="l" r="r" t="t"/>
              <a:pathLst>
                <a:path extrusionOk="0" h="35404" w="14013">
                  <a:moveTo>
                    <a:pt x="6664" y="1"/>
                  </a:moveTo>
                  <a:cubicBezTo>
                    <a:pt x="6487" y="1"/>
                    <a:pt x="6310" y="99"/>
                    <a:pt x="6274" y="293"/>
                  </a:cubicBezTo>
                  <a:cubicBezTo>
                    <a:pt x="5785" y="2971"/>
                    <a:pt x="6035" y="5888"/>
                    <a:pt x="6071" y="8615"/>
                  </a:cubicBezTo>
                  <a:cubicBezTo>
                    <a:pt x="6071" y="8829"/>
                    <a:pt x="6071" y="9056"/>
                    <a:pt x="6083" y="9282"/>
                  </a:cubicBezTo>
                  <a:cubicBezTo>
                    <a:pt x="5523" y="8710"/>
                    <a:pt x="4928" y="8174"/>
                    <a:pt x="4488" y="7496"/>
                  </a:cubicBezTo>
                  <a:cubicBezTo>
                    <a:pt x="3785" y="6436"/>
                    <a:pt x="3237" y="5210"/>
                    <a:pt x="3035" y="3960"/>
                  </a:cubicBezTo>
                  <a:cubicBezTo>
                    <a:pt x="3004" y="3742"/>
                    <a:pt x="2828" y="3644"/>
                    <a:pt x="2643" y="3644"/>
                  </a:cubicBezTo>
                  <a:cubicBezTo>
                    <a:pt x="2402" y="3644"/>
                    <a:pt x="2146" y="3808"/>
                    <a:pt x="2166" y="4091"/>
                  </a:cubicBezTo>
                  <a:cubicBezTo>
                    <a:pt x="2261" y="5579"/>
                    <a:pt x="2535" y="6912"/>
                    <a:pt x="3321" y="8198"/>
                  </a:cubicBezTo>
                  <a:cubicBezTo>
                    <a:pt x="3964" y="9234"/>
                    <a:pt x="4904" y="10425"/>
                    <a:pt x="6107" y="10830"/>
                  </a:cubicBezTo>
                  <a:cubicBezTo>
                    <a:pt x="6143" y="12639"/>
                    <a:pt x="6178" y="14437"/>
                    <a:pt x="6202" y="16247"/>
                  </a:cubicBezTo>
                  <a:cubicBezTo>
                    <a:pt x="5845" y="16128"/>
                    <a:pt x="5500" y="15997"/>
                    <a:pt x="5154" y="15854"/>
                  </a:cubicBezTo>
                  <a:cubicBezTo>
                    <a:pt x="4940" y="15306"/>
                    <a:pt x="4559" y="14770"/>
                    <a:pt x="4380" y="14223"/>
                  </a:cubicBezTo>
                  <a:cubicBezTo>
                    <a:pt x="4083" y="13318"/>
                    <a:pt x="4059" y="12377"/>
                    <a:pt x="3821" y="11461"/>
                  </a:cubicBezTo>
                  <a:cubicBezTo>
                    <a:pt x="3775" y="11290"/>
                    <a:pt x="3640" y="11214"/>
                    <a:pt x="3501" y="11214"/>
                  </a:cubicBezTo>
                  <a:cubicBezTo>
                    <a:pt x="3349" y="11214"/>
                    <a:pt x="3192" y="11305"/>
                    <a:pt x="3142" y="11461"/>
                  </a:cubicBezTo>
                  <a:cubicBezTo>
                    <a:pt x="2821" y="12508"/>
                    <a:pt x="3047" y="13675"/>
                    <a:pt x="3368" y="14687"/>
                  </a:cubicBezTo>
                  <a:cubicBezTo>
                    <a:pt x="3392" y="14747"/>
                    <a:pt x="3404" y="14806"/>
                    <a:pt x="3428" y="14866"/>
                  </a:cubicBezTo>
                  <a:lnTo>
                    <a:pt x="3345" y="14806"/>
                  </a:lnTo>
                  <a:cubicBezTo>
                    <a:pt x="2249" y="13913"/>
                    <a:pt x="1297" y="12794"/>
                    <a:pt x="785" y="11472"/>
                  </a:cubicBezTo>
                  <a:cubicBezTo>
                    <a:pt x="719" y="11295"/>
                    <a:pt x="579" y="11219"/>
                    <a:pt x="439" y="11219"/>
                  </a:cubicBezTo>
                  <a:cubicBezTo>
                    <a:pt x="220" y="11219"/>
                    <a:pt x="0" y="11404"/>
                    <a:pt x="58" y="11687"/>
                  </a:cubicBezTo>
                  <a:cubicBezTo>
                    <a:pt x="439" y="13318"/>
                    <a:pt x="1201" y="14806"/>
                    <a:pt x="2487" y="15913"/>
                  </a:cubicBezTo>
                  <a:cubicBezTo>
                    <a:pt x="3487" y="16771"/>
                    <a:pt x="4857" y="17568"/>
                    <a:pt x="6214" y="17723"/>
                  </a:cubicBezTo>
                  <a:cubicBezTo>
                    <a:pt x="6238" y="19223"/>
                    <a:pt x="6274" y="20724"/>
                    <a:pt x="6321" y="22224"/>
                  </a:cubicBezTo>
                  <a:cubicBezTo>
                    <a:pt x="6369" y="23498"/>
                    <a:pt x="6416" y="24772"/>
                    <a:pt x="6476" y="26046"/>
                  </a:cubicBezTo>
                  <a:cubicBezTo>
                    <a:pt x="6535" y="27486"/>
                    <a:pt x="6595" y="28915"/>
                    <a:pt x="6666" y="30356"/>
                  </a:cubicBezTo>
                  <a:cubicBezTo>
                    <a:pt x="6738" y="31784"/>
                    <a:pt x="6678" y="33308"/>
                    <a:pt x="7012" y="34713"/>
                  </a:cubicBezTo>
                  <a:cubicBezTo>
                    <a:pt x="7132" y="35198"/>
                    <a:pt x="7470" y="35404"/>
                    <a:pt x="7829" y="35404"/>
                  </a:cubicBezTo>
                  <a:cubicBezTo>
                    <a:pt x="8327" y="35404"/>
                    <a:pt x="8866" y="35010"/>
                    <a:pt x="8929" y="34416"/>
                  </a:cubicBezTo>
                  <a:cubicBezTo>
                    <a:pt x="9060" y="33023"/>
                    <a:pt x="8798" y="31523"/>
                    <a:pt x="8690" y="30118"/>
                  </a:cubicBezTo>
                  <a:cubicBezTo>
                    <a:pt x="8583" y="28689"/>
                    <a:pt x="8488" y="27248"/>
                    <a:pt x="8393" y="25819"/>
                  </a:cubicBezTo>
                  <a:cubicBezTo>
                    <a:pt x="8309" y="24641"/>
                    <a:pt x="8238" y="23462"/>
                    <a:pt x="8179" y="22283"/>
                  </a:cubicBezTo>
                  <a:cubicBezTo>
                    <a:pt x="8131" y="21521"/>
                    <a:pt x="8083" y="20747"/>
                    <a:pt x="8036" y="19985"/>
                  </a:cubicBezTo>
                  <a:cubicBezTo>
                    <a:pt x="9095" y="19938"/>
                    <a:pt x="10036" y="19497"/>
                    <a:pt x="10893" y="18831"/>
                  </a:cubicBezTo>
                  <a:cubicBezTo>
                    <a:pt x="11643" y="18235"/>
                    <a:pt x="12953" y="17187"/>
                    <a:pt x="12977" y="16164"/>
                  </a:cubicBezTo>
                  <a:cubicBezTo>
                    <a:pt x="12967" y="15970"/>
                    <a:pt x="12809" y="15829"/>
                    <a:pt x="12629" y="15829"/>
                  </a:cubicBezTo>
                  <a:cubicBezTo>
                    <a:pt x="12599" y="15829"/>
                    <a:pt x="12567" y="15833"/>
                    <a:pt x="12536" y="15842"/>
                  </a:cubicBezTo>
                  <a:cubicBezTo>
                    <a:pt x="11750" y="16080"/>
                    <a:pt x="11238" y="17104"/>
                    <a:pt x="10667" y="17676"/>
                  </a:cubicBezTo>
                  <a:cubicBezTo>
                    <a:pt x="9893" y="18414"/>
                    <a:pt x="9024" y="18973"/>
                    <a:pt x="7976" y="19057"/>
                  </a:cubicBezTo>
                  <a:cubicBezTo>
                    <a:pt x="7928" y="18438"/>
                    <a:pt x="7893" y="17818"/>
                    <a:pt x="7857" y="17211"/>
                  </a:cubicBezTo>
                  <a:cubicBezTo>
                    <a:pt x="7798" y="16402"/>
                    <a:pt x="7750" y="15592"/>
                    <a:pt x="7714" y="14782"/>
                  </a:cubicBezTo>
                  <a:cubicBezTo>
                    <a:pt x="8631" y="14640"/>
                    <a:pt x="9488" y="14294"/>
                    <a:pt x="10250" y="13758"/>
                  </a:cubicBezTo>
                  <a:cubicBezTo>
                    <a:pt x="10298" y="13735"/>
                    <a:pt x="10345" y="13699"/>
                    <a:pt x="10381" y="13663"/>
                  </a:cubicBezTo>
                  <a:cubicBezTo>
                    <a:pt x="10834" y="13330"/>
                    <a:pt x="11238" y="12949"/>
                    <a:pt x="11596" y="12520"/>
                  </a:cubicBezTo>
                  <a:cubicBezTo>
                    <a:pt x="12239" y="11734"/>
                    <a:pt x="12703" y="10794"/>
                    <a:pt x="13096" y="9853"/>
                  </a:cubicBezTo>
                  <a:cubicBezTo>
                    <a:pt x="13453" y="8996"/>
                    <a:pt x="14013" y="7948"/>
                    <a:pt x="13596" y="7031"/>
                  </a:cubicBezTo>
                  <a:cubicBezTo>
                    <a:pt x="13533" y="6890"/>
                    <a:pt x="13372" y="6822"/>
                    <a:pt x="13219" y="6822"/>
                  </a:cubicBezTo>
                  <a:cubicBezTo>
                    <a:pt x="13139" y="6822"/>
                    <a:pt x="13062" y="6840"/>
                    <a:pt x="13001" y="6877"/>
                  </a:cubicBezTo>
                  <a:cubicBezTo>
                    <a:pt x="12346" y="7270"/>
                    <a:pt x="12215" y="8055"/>
                    <a:pt x="11977" y="8746"/>
                  </a:cubicBezTo>
                  <a:cubicBezTo>
                    <a:pt x="11703" y="9567"/>
                    <a:pt x="11334" y="10365"/>
                    <a:pt x="10893" y="11127"/>
                  </a:cubicBezTo>
                  <a:lnTo>
                    <a:pt x="10822" y="11234"/>
                  </a:lnTo>
                  <a:cubicBezTo>
                    <a:pt x="10953" y="9651"/>
                    <a:pt x="10881" y="8067"/>
                    <a:pt x="10453" y="6519"/>
                  </a:cubicBezTo>
                  <a:cubicBezTo>
                    <a:pt x="10401" y="6339"/>
                    <a:pt x="10260" y="6259"/>
                    <a:pt x="10117" y="6259"/>
                  </a:cubicBezTo>
                  <a:cubicBezTo>
                    <a:pt x="9928" y="6259"/>
                    <a:pt x="9733" y="6397"/>
                    <a:pt x="9726" y="6627"/>
                  </a:cubicBezTo>
                  <a:cubicBezTo>
                    <a:pt x="9679" y="8758"/>
                    <a:pt x="9679" y="10889"/>
                    <a:pt x="9274" y="12996"/>
                  </a:cubicBezTo>
                  <a:cubicBezTo>
                    <a:pt x="8798" y="13366"/>
                    <a:pt x="8262" y="13651"/>
                    <a:pt x="7678" y="13818"/>
                  </a:cubicBezTo>
                  <a:cubicBezTo>
                    <a:pt x="7607" y="12151"/>
                    <a:pt x="7547" y="10472"/>
                    <a:pt x="7500" y="8794"/>
                  </a:cubicBezTo>
                  <a:cubicBezTo>
                    <a:pt x="7464" y="7901"/>
                    <a:pt x="7464" y="6996"/>
                    <a:pt x="7464" y="6079"/>
                  </a:cubicBezTo>
                  <a:cubicBezTo>
                    <a:pt x="8952" y="5448"/>
                    <a:pt x="10191" y="3912"/>
                    <a:pt x="10107" y="2233"/>
                  </a:cubicBezTo>
                  <a:cubicBezTo>
                    <a:pt x="10107" y="2055"/>
                    <a:pt x="10000" y="1888"/>
                    <a:pt x="9845" y="1793"/>
                  </a:cubicBezTo>
                  <a:cubicBezTo>
                    <a:pt x="9734" y="1739"/>
                    <a:pt x="9638" y="1715"/>
                    <a:pt x="9553" y="1715"/>
                  </a:cubicBezTo>
                  <a:cubicBezTo>
                    <a:pt x="8967" y="1715"/>
                    <a:pt x="8966" y="2878"/>
                    <a:pt x="8810" y="3305"/>
                  </a:cubicBezTo>
                  <a:cubicBezTo>
                    <a:pt x="8536" y="4031"/>
                    <a:pt x="8059" y="4662"/>
                    <a:pt x="7452" y="5138"/>
                  </a:cubicBezTo>
                  <a:cubicBezTo>
                    <a:pt x="7428" y="3495"/>
                    <a:pt x="7357" y="1852"/>
                    <a:pt x="7047" y="281"/>
                  </a:cubicBezTo>
                  <a:cubicBezTo>
                    <a:pt x="7006" y="93"/>
                    <a:pt x="6836" y="1"/>
                    <a:pt x="6664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13"/>
            <p:cNvSpPr/>
            <p:nvPr/>
          </p:nvSpPr>
          <p:spPr>
            <a:xfrm>
              <a:off x="6148991" y="4854938"/>
              <a:ext cx="734749" cy="733969"/>
            </a:xfrm>
            <a:custGeom>
              <a:rect b="b" l="l" r="r" t="t"/>
              <a:pathLst>
                <a:path extrusionOk="0" h="21659" w="21682">
                  <a:moveTo>
                    <a:pt x="8909" y="1"/>
                  </a:moveTo>
                  <a:cubicBezTo>
                    <a:pt x="6899" y="1"/>
                    <a:pt x="5572" y="2177"/>
                    <a:pt x="5692" y="4202"/>
                  </a:cubicBezTo>
                  <a:cubicBezTo>
                    <a:pt x="5107" y="3933"/>
                    <a:pt x="4488" y="3752"/>
                    <a:pt x="3880" y="3752"/>
                  </a:cubicBezTo>
                  <a:cubicBezTo>
                    <a:pt x="3411" y="3752"/>
                    <a:pt x="2948" y="3860"/>
                    <a:pt x="2513" y="4119"/>
                  </a:cubicBezTo>
                  <a:cubicBezTo>
                    <a:pt x="1203" y="4917"/>
                    <a:pt x="513" y="6798"/>
                    <a:pt x="286" y="8238"/>
                  </a:cubicBezTo>
                  <a:cubicBezTo>
                    <a:pt x="1" y="10024"/>
                    <a:pt x="548" y="11751"/>
                    <a:pt x="2084" y="12799"/>
                  </a:cubicBezTo>
                  <a:cubicBezTo>
                    <a:pt x="2263" y="12918"/>
                    <a:pt x="2441" y="13025"/>
                    <a:pt x="2644" y="13120"/>
                  </a:cubicBezTo>
                  <a:cubicBezTo>
                    <a:pt x="1679" y="14465"/>
                    <a:pt x="1215" y="16263"/>
                    <a:pt x="2168" y="17763"/>
                  </a:cubicBezTo>
                  <a:cubicBezTo>
                    <a:pt x="2799" y="18775"/>
                    <a:pt x="3930" y="19323"/>
                    <a:pt x="5097" y="19466"/>
                  </a:cubicBezTo>
                  <a:cubicBezTo>
                    <a:pt x="5357" y="19512"/>
                    <a:pt x="5622" y="19536"/>
                    <a:pt x="5888" y="19536"/>
                  </a:cubicBezTo>
                  <a:cubicBezTo>
                    <a:pt x="6170" y="19536"/>
                    <a:pt x="6452" y="19509"/>
                    <a:pt x="6728" y="19454"/>
                  </a:cubicBezTo>
                  <a:cubicBezTo>
                    <a:pt x="6883" y="19430"/>
                    <a:pt x="7025" y="19395"/>
                    <a:pt x="7180" y="19347"/>
                  </a:cubicBezTo>
                  <a:cubicBezTo>
                    <a:pt x="7347" y="19764"/>
                    <a:pt x="7621" y="20133"/>
                    <a:pt x="7978" y="20407"/>
                  </a:cubicBezTo>
                  <a:cubicBezTo>
                    <a:pt x="8424" y="21100"/>
                    <a:pt x="9183" y="21526"/>
                    <a:pt x="10015" y="21526"/>
                  </a:cubicBezTo>
                  <a:cubicBezTo>
                    <a:pt x="10027" y="21526"/>
                    <a:pt x="10038" y="21526"/>
                    <a:pt x="10050" y="21526"/>
                  </a:cubicBezTo>
                  <a:cubicBezTo>
                    <a:pt x="10466" y="21514"/>
                    <a:pt x="10859" y="21383"/>
                    <a:pt x="11204" y="21157"/>
                  </a:cubicBezTo>
                  <a:cubicBezTo>
                    <a:pt x="11193" y="20728"/>
                    <a:pt x="11169" y="20299"/>
                    <a:pt x="11157" y="19859"/>
                  </a:cubicBezTo>
                  <a:cubicBezTo>
                    <a:pt x="10276" y="19657"/>
                    <a:pt x="9371" y="19014"/>
                    <a:pt x="8704" y="18466"/>
                  </a:cubicBezTo>
                  <a:cubicBezTo>
                    <a:pt x="8621" y="18597"/>
                    <a:pt x="8466" y="18680"/>
                    <a:pt x="8311" y="18680"/>
                  </a:cubicBezTo>
                  <a:cubicBezTo>
                    <a:pt x="6775" y="18549"/>
                    <a:pt x="5299" y="17656"/>
                    <a:pt x="4644" y="16239"/>
                  </a:cubicBezTo>
                  <a:cubicBezTo>
                    <a:pt x="4538" y="16027"/>
                    <a:pt x="4715" y="15787"/>
                    <a:pt x="4911" y="15787"/>
                  </a:cubicBezTo>
                  <a:cubicBezTo>
                    <a:pt x="4978" y="15787"/>
                    <a:pt x="5048" y="15815"/>
                    <a:pt x="5108" y="15882"/>
                  </a:cubicBezTo>
                  <a:cubicBezTo>
                    <a:pt x="5787" y="16644"/>
                    <a:pt x="6597" y="17275"/>
                    <a:pt x="7585" y="17561"/>
                  </a:cubicBezTo>
                  <a:cubicBezTo>
                    <a:pt x="7645" y="17585"/>
                    <a:pt x="7728" y="17597"/>
                    <a:pt x="7811" y="17609"/>
                  </a:cubicBezTo>
                  <a:cubicBezTo>
                    <a:pt x="7216" y="16930"/>
                    <a:pt x="6763" y="16144"/>
                    <a:pt x="6478" y="15287"/>
                  </a:cubicBezTo>
                  <a:lnTo>
                    <a:pt x="6478" y="15251"/>
                  </a:lnTo>
                  <a:cubicBezTo>
                    <a:pt x="6466" y="15227"/>
                    <a:pt x="6454" y="15204"/>
                    <a:pt x="6442" y="15168"/>
                  </a:cubicBezTo>
                  <a:cubicBezTo>
                    <a:pt x="6396" y="15023"/>
                    <a:pt x="6512" y="14927"/>
                    <a:pt x="6632" y="14927"/>
                  </a:cubicBezTo>
                  <a:cubicBezTo>
                    <a:pt x="6700" y="14927"/>
                    <a:pt x="6768" y="14957"/>
                    <a:pt x="6811" y="15025"/>
                  </a:cubicBezTo>
                  <a:cubicBezTo>
                    <a:pt x="7454" y="16025"/>
                    <a:pt x="8252" y="16894"/>
                    <a:pt x="9192" y="17609"/>
                  </a:cubicBezTo>
                  <a:cubicBezTo>
                    <a:pt x="9621" y="17918"/>
                    <a:pt x="10073" y="18180"/>
                    <a:pt x="10538" y="18406"/>
                  </a:cubicBezTo>
                  <a:cubicBezTo>
                    <a:pt x="10716" y="18490"/>
                    <a:pt x="10907" y="18573"/>
                    <a:pt x="11097" y="18633"/>
                  </a:cubicBezTo>
                  <a:cubicBezTo>
                    <a:pt x="11050" y="17204"/>
                    <a:pt x="10978" y="15775"/>
                    <a:pt x="10895" y="14358"/>
                  </a:cubicBezTo>
                  <a:cubicBezTo>
                    <a:pt x="10582" y="14442"/>
                    <a:pt x="10257" y="14484"/>
                    <a:pt x="9930" y="14484"/>
                  </a:cubicBezTo>
                  <a:cubicBezTo>
                    <a:pt x="9560" y="14484"/>
                    <a:pt x="9189" y="14430"/>
                    <a:pt x="8835" y="14323"/>
                  </a:cubicBezTo>
                  <a:cubicBezTo>
                    <a:pt x="8761" y="14362"/>
                    <a:pt x="8682" y="14381"/>
                    <a:pt x="8604" y="14381"/>
                  </a:cubicBezTo>
                  <a:cubicBezTo>
                    <a:pt x="8496" y="14381"/>
                    <a:pt x="8390" y="14344"/>
                    <a:pt x="8299" y="14275"/>
                  </a:cubicBezTo>
                  <a:cubicBezTo>
                    <a:pt x="8216" y="14203"/>
                    <a:pt x="8133" y="14120"/>
                    <a:pt x="8061" y="14049"/>
                  </a:cubicBezTo>
                  <a:cubicBezTo>
                    <a:pt x="7585" y="13846"/>
                    <a:pt x="7144" y="13584"/>
                    <a:pt x="6728" y="13263"/>
                  </a:cubicBezTo>
                  <a:cubicBezTo>
                    <a:pt x="5097" y="11965"/>
                    <a:pt x="4239" y="9989"/>
                    <a:pt x="3501" y="8096"/>
                  </a:cubicBezTo>
                  <a:cubicBezTo>
                    <a:pt x="3415" y="7876"/>
                    <a:pt x="3619" y="7707"/>
                    <a:pt x="3815" y="7707"/>
                  </a:cubicBezTo>
                  <a:cubicBezTo>
                    <a:pt x="3917" y="7707"/>
                    <a:pt x="4016" y="7752"/>
                    <a:pt x="4073" y="7857"/>
                  </a:cubicBezTo>
                  <a:cubicBezTo>
                    <a:pt x="4847" y="9346"/>
                    <a:pt x="5597" y="10941"/>
                    <a:pt x="6835" y="12108"/>
                  </a:cubicBezTo>
                  <a:lnTo>
                    <a:pt x="6859" y="12120"/>
                  </a:lnTo>
                  <a:cubicBezTo>
                    <a:pt x="6490" y="11227"/>
                    <a:pt x="6299" y="10251"/>
                    <a:pt x="6335" y="9477"/>
                  </a:cubicBezTo>
                  <a:cubicBezTo>
                    <a:pt x="6335" y="9358"/>
                    <a:pt x="6406" y="9250"/>
                    <a:pt x="6513" y="9203"/>
                  </a:cubicBezTo>
                  <a:cubicBezTo>
                    <a:pt x="6485" y="9174"/>
                    <a:pt x="6473" y="9133"/>
                    <a:pt x="6482" y="9133"/>
                  </a:cubicBezTo>
                  <a:cubicBezTo>
                    <a:pt x="6487" y="9133"/>
                    <a:pt x="6502" y="9151"/>
                    <a:pt x="6525" y="9203"/>
                  </a:cubicBezTo>
                  <a:cubicBezTo>
                    <a:pt x="6566" y="9187"/>
                    <a:pt x="6607" y="9179"/>
                    <a:pt x="6647" y="9179"/>
                  </a:cubicBezTo>
                  <a:cubicBezTo>
                    <a:pt x="6783" y="9179"/>
                    <a:pt x="6905" y="9267"/>
                    <a:pt x="6942" y="9405"/>
                  </a:cubicBezTo>
                  <a:cubicBezTo>
                    <a:pt x="7204" y="10203"/>
                    <a:pt x="7359" y="11001"/>
                    <a:pt x="7740" y="11775"/>
                  </a:cubicBezTo>
                  <a:cubicBezTo>
                    <a:pt x="7990" y="12287"/>
                    <a:pt x="8335" y="12727"/>
                    <a:pt x="8657" y="13191"/>
                  </a:cubicBezTo>
                  <a:cubicBezTo>
                    <a:pt x="9165" y="13344"/>
                    <a:pt x="9692" y="13418"/>
                    <a:pt x="10215" y="13418"/>
                  </a:cubicBezTo>
                  <a:cubicBezTo>
                    <a:pt x="10427" y="13418"/>
                    <a:pt x="10638" y="13406"/>
                    <a:pt x="10847" y="13382"/>
                  </a:cubicBezTo>
                  <a:cubicBezTo>
                    <a:pt x="10800" y="12489"/>
                    <a:pt x="10764" y="11584"/>
                    <a:pt x="10728" y="10679"/>
                  </a:cubicBezTo>
                  <a:cubicBezTo>
                    <a:pt x="8966" y="10405"/>
                    <a:pt x="7656" y="8905"/>
                    <a:pt x="7609" y="7131"/>
                  </a:cubicBezTo>
                  <a:cubicBezTo>
                    <a:pt x="7609" y="6905"/>
                    <a:pt x="7809" y="6776"/>
                    <a:pt x="7996" y="6776"/>
                  </a:cubicBezTo>
                  <a:cubicBezTo>
                    <a:pt x="8145" y="6776"/>
                    <a:pt x="8285" y="6857"/>
                    <a:pt x="8311" y="7036"/>
                  </a:cubicBezTo>
                  <a:cubicBezTo>
                    <a:pt x="8514" y="8155"/>
                    <a:pt x="9288" y="9084"/>
                    <a:pt x="10347" y="9500"/>
                  </a:cubicBezTo>
                  <a:cubicBezTo>
                    <a:pt x="10454" y="9536"/>
                    <a:pt x="10573" y="9560"/>
                    <a:pt x="10681" y="9572"/>
                  </a:cubicBezTo>
                  <a:cubicBezTo>
                    <a:pt x="10657" y="8619"/>
                    <a:pt x="10633" y="7667"/>
                    <a:pt x="10621" y="6714"/>
                  </a:cubicBezTo>
                  <a:cubicBezTo>
                    <a:pt x="10609" y="6488"/>
                    <a:pt x="10609" y="6262"/>
                    <a:pt x="10621" y="6036"/>
                  </a:cubicBezTo>
                  <a:lnTo>
                    <a:pt x="10621" y="5798"/>
                  </a:lnTo>
                  <a:cubicBezTo>
                    <a:pt x="9561" y="5286"/>
                    <a:pt x="8883" y="4202"/>
                    <a:pt x="8883" y="3024"/>
                  </a:cubicBezTo>
                  <a:cubicBezTo>
                    <a:pt x="8883" y="2818"/>
                    <a:pt x="9027" y="2720"/>
                    <a:pt x="9180" y="2720"/>
                  </a:cubicBezTo>
                  <a:cubicBezTo>
                    <a:pt x="9336" y="2720"/>
                    <a:pt x="9502" y="2824"/>
                    <a:pt x="9526" y="3024"/>
                  </a:cubicBezTo>
                  <a:cubicBezTo>
                    <a:pt x="9609" y="3797"/>
                    <a:pt x="10038" y="4476"/>
                    <a:pt x="10693" y="4893"/>
                  </a:cubicBezTo>
                  <a:cubicBezTo>
                    <a:pt x="10740" y="4047"/>
                    <a:pt x="10847" y="3190"/>
                    <a:pt x="11014" y="2357"/>
                  </a:cubicBezTo>
                  <a:cubicBezTo>
                    <a:pt x="11045" y="2180"/>
                    <a:pt x="11191" y="2100"/>
                    <a:pt x="11341" y="2100"/>
                  </a:cubicBezTo>
                  <a:cubicBezTo>
                    <a:pt x="11534" y="2100"/>
                    <a:pt x="11737" y="2231"/>
                    <a:pt x="11716" y="2452"/>
                  </a:cubicBezTo>
                  <a:cubicBezTo>
                    <a:pt x="11645" y="3381"/>
                    <a:pt x="11585" y="4333"/>
                    <a:pt x="11562" y="5274"/>
                  </a:cubicBezTo>
                  <a:lnTo>
                    <a:pt x="11562" y="5500"/>
                  </a:lnTo>
                  <a:cubicBezTo>
                    <a:pt x="11574" y="5536"/>
                    <a:pt x="11574" y="5560"/>
                    <a:pt x="11562" y="5595"/>
                  </a:cubicBezTo>
                  <a:cubicBezTo>
                    <a:pt x="11597" y="6060"/>
                    <a:pt x="11657" y="6583"/>
                    <a:pt x="11585" y="7048"/>
                  </a:cubicBezTo>
                  <a:cubicBezTo>
                    <a:pt x="11597" y="7215"/>
                    <a:pt x="11621" y="7381"/>
                    <a:pt x="11633" y="7548"/>
                  </a:cubicBezTo>
                  <a:cubicBezTo>
                    <a:pt x="12490" y="7215"/>
                    <a:pt x="13229" y="6643"/>
                    <a:pt x="13776" y="5905"/>
                  </a:cubicBezTo>
                  <a:cubicBezTo>
                    <a:pt x="14395" y="5012"/>
                    <a:pt x="14360" y="4190"/>
                    <a:pt x="14455" y="3178"/>
                  </a:cubicBezTo>
                  <a:cubicBezTo>
                    <a:pt x="14461" y="2948"/>
                    <a:pt x="14643" y="2819"/>
                    <a:pt x="14825" y="2819"/>
                  </a:cubicBezTo>
                  <a:cubicBezTo>
                    <a:pt x="14971" y="2819"/>
                    <a:pt x="15116" y="2902"/>
                    <a:pt x="15169" y="3083"/>
                  </a:cubicBezTo>
                  <a:cubicBezTo>
                    <a:pt x="15574" y="4047"/>
                    <a:pt x="15134" y="5345"/>
                    <a:pt x="14562" y="6226"/>
                  </a:cubicBezTo>
                  <a:cubicBezTo>
                    <a:pt x="15348" y="5881"/>
                    <a:pt x="15943" y="5226"/>
                    <a:pt x="16205" y="4405"/>
                  </a:cubicBezTo>
                  <a:cubicBezTo>
                    <a:pt x="16272" y="4214"/>
                    <a:pt x="16428" y="4130"/>
                    <a:pt x="16583" y="4130"/>
                  </a:cubicBezTo>
                  <a:cubicBezTo>
                    <a:pt x="16816" y="4130"/>
                    <a:pt x="17046" y="4319"/>
                    <a:pt x="16967" y="4619"/>
                  </a:cubicBezTo>
                  <a:cubicBezTo>
                    <a:pt x="16646" y="5786"/>
                    <a:pt x="15610" y="6607"/>
                    <a:pt x="14407" y="6691"/>
                  </a:cubicBezTo>
                  <a:cubicBezTo>
                    <a:pt x="14360" y="6691"/>
                    <a:pt x="14312" y="6679"/>
                    <a:pt x="14276" y="6643"/>
                  </a:cubicBezTo>
                  <a:cubicBezTo>
                    <a:pt x="13598" y="7500"/>
                    <a:pt x="12776" y="8000"/>
                    <a:pt x="11705" y="8107"/>
                  </a:cubicBezTo>
                  <a:cubicBezTo>
                    <a:pt x="11764" y="8667"/>
                    <a:pt x="11824" y="9227"/>
                    <a:pt x="11871" y="9786"/>
                  </a:cubicBezTo>
                  <a:cubicBezTo>
                    <a:pt x="12062" y="9881"/>
                    <a:pt x="12157" y="10108"/>
                    <a:pt x="12086" y="10310"/>
                  </a:cubicBezTo>
                  <a:cubicBezTo>
                    <a:pt x="12062" y="10405"/>
                    <a:pt x="12002" y="10489"/>
                    <a:pt x="11943" y="10560"/>
                  </a:cubicBezTo>
                  <a:cubicBezTo>
                    <a:pt x="12121" y="12822"/>
                    <a:pt x="12264" y="15085"/>
                    <a:pt x="12443" y="17335"/>
                  </a:cubicBezTo>
                  <a:cubicBezTo>
                    <a:pt x="12859" y="17144"/>
                    <a:pt x="13240" y="16882"/>
                    <a:pt x="13586" y="16573"/>
                  </a:cubicBezTo>
                  <a:cubicBezTo>
                    <a:pt x="13514" y="16454"/>
                    <a:pt x="13490" y="16323"/>
                    <a:pt x="13514" y="16180"/>
                  </a:cubicBezTo>
                  <a:cubicBezTo>
                    <a:pt x="13812" y="14406"/>
                    <a:pt x="14050" y="12691"/>
                    <a:pt x="13824" y="10894"/>
                  </a:cubicBezTo>
                  <a:cubicBezTo>
                    <a:pt x="13798" y="10670"/>
                    <a:pt x="13986" y="10548"/>
                    <a:pt x="14173" y="10548"/>
                  </a:cubicBezTo>
                  <a:cubicBezTo>
                    <a:pt x="14325" y="10548"/>
                    <a:pt x="14477" y="10628"/>
                    <a:pt x="14514" y="10798"/>
                  </a:cubicBezTo>
                  <a:cubicBezTo>
                    <a:pt x="14812" y="12167"/>
                    <a:pt x="14967" y="13608"/>
                    <a:pt x="14800" y="15013"/>
                  </a:cubicBezTo>
                  <a:cubicBezTo>
                    <a:pt x="14848" y="14930"/>
                    <a:pt x="14895" y="14858"/>
                    <a:pt x="14931" y="14775"/>
                  </a:cubicBezTo>
                  <a:cubicBezTo>
                    <a:pt x="15562" y="13549"/>
                    <a:pt x="15657" y="12013"/>
                    <a:pt x="16360" y="10834"/>
                  </a:cubicBezTo>
                  <a:cubicBezTo>
                    <a:pt x="16399" y="10762"/>
                    <a:pt x="16487" y="10723"/>
                    <a:pt x="16572" y="10723"/>
                  </a:cubicBezTo>
                  <a:cubicBezTo>
                    <a:pt x="16670" y="10723"/>
                    <a:pt x="16764" y="10774"/>
                    <a:pt x="16777" y="10882"/>
                  </a:cubicBezTo>
                  <a:cubicBezTo>
                    <a:pt x="16860" y="11620"/>
                    <a:pt x="16800" y="12358"/>
                    <a:pt x="16598" y="13072"/>
                  </a:cubicBezTo>
                  <a:cubicBezTo>
                    <a:pt x="17324" y="12834"/>
                    <a:pt x="17932" y="12203"/>
                    <a:pt x="18229" y="11501"/>
                  </a:cubicBezTo>
                  <a:cubicBezTo>
                    <a:pt x="18360" y="11203"/>
                    <a:pt x="18336" y="10715"/>
                    <a:pt x="18658" y="10548"/>
                  </a:cubicBezTo>
                  <a:cubicBezTo>
                    <a:pt x="18709" y="10523"/>
                    <a:pt x="18762" y="10511"/>
                    <a:pt x="18815" y="10511"/>
                  </a:cubicBezTo>
                  <a:cubicBezTo>
                    <a:pt x="18958" y="10511"/>
                    <a:pt x="19094" y="10599"/>
                    <a:pt x="19146" y="10739"/>
                  </a:cubicBezTo>
                  <a:cubicBezTo>
                    <a:pt x="19456" y="11334"/>
                    <a:pt x="18801" y="12394"/>
                    <a:pt x="18384" y="12799"/>
                  </a:cubicBezTo>
                  <a:cubicBezTo>
                    <a:pt x="17872" y="13275"/>
                    <a:pt x="17146" y="13513"/>
                    <a:pt x="16455" y="13561"/>
                  </a:cubicBezTo>
                  <a:cubicBezTo>
                    <a:pt x="16241" y="14227"/>
                    <a:pt x="15967" y="14858"/>
                    <a:pt x="15622" y="15466"/>
                  </a:cubicBezTo>
                  <a:cubicBezTo>
                    <a:pt x="14931" y="16680"/>
                    <a:pt x="13907" y="17597"/>
                    <a:pt x="12586" y="18037"/>
                  </a:cubicBezTo>
                  <a:cubicBezTo>
                    <a:pt x="12550" y="18049"/>
                    <a:pt x="12526" y="18049"/>
                    <a:pt x="12490" y="18049"/>
                  </a:cubicBezTo>
                  <a:lnTo>
                    <a:pt x="12538" y="18633"/>
                  </a:lnTo>
                  <a:cubicBezTo>
                    <a:pt x="12550" y="18740"/>
                    <a:pt x="12562" y="18847"/>
                    <a:pt x="12562" y="18954"/>
                  </a:cubicBezTo>
                  <a:cubicBezTo>
                    <a:pt x="12785" y="18994"/>
                    <a:pt x="13011" y="19013"/>
                    <a:pt x="13236" y="19013"/>
                  </a:cubicBezTo>
                  <a:cubicBezTo>
                    <a:pt x="13825" y="19013"/>
                    <a:pt x="14409" y="18879"/>
                    <a:pt x="14943" y="18621"/>
                  </a:cubicBezTo>
                  <a:cubicBezTo>
                    <a:pt x="15622" y="18252"/>
                    <a:pt x="15991" y="17621"/>
                    <a:pt x="16515" y="17109"/>
                  </a:cubicBezTo>
                  <a:cubicBezTo>
                    <a:pt x="16564" y="17067"/>
                    <a:pt x="16621" y="17048"/>
                    <a:pt x="16676" y="17048"/>
                  </a:cubicBezTo>
                  <a:cubicBezTo>
                    <a:pt x="16797" y="17048"/>
                    <a:pt x="16911" y="17137"/>
                    <a:pt x="16919" y="17275"/>
                  </a:cubicBezTo>
                  <a:cubicBezTo>
                    <a:pt x="17027" y="18287"/>
                    <a:pt x="16038" y="19121"/>
                    <a:pt x="15217" y="19514"/>
                  </a:cubicBezTo>
                  <a:cubicBezTo>
                    <a:pt x="14763" y="19722"/>
                    <a:pt x="14289" y="19836"/>
                    <a:pt x="13822" y="19836"/>
                  </a:cubicBezTo>
                  <a:cubicBezTo>
                    <a:pt x="13407" y="19836"/>
                    <a:pt x="12996" y="19746"/>
                    <a:pt x="12609" y="19549"/>
                  </a:cubicBezTo>
                  <a:lnTo>
                    <a:pt x="12609" y="19549"/>
                  </a:lnTo>
                  <a:cubicBezTo>
                    <a:pt x="12621" y="19668"/>
                    <a:pt x="12633" y="19787"/>
                    <a:pt x="12645" y="19918"/>
                  </a:cubicBezTo>
                  <a:cubicBezTo>
                    <a:pt x="12859" y="20216"/>
                    <a:pt x="13121" y="20478"/>
                    <a:pt x="13431" y="20692"/>
                  </a:cubicBezTo>
                  <a:cubicBezTo>
                    <a:pt x="13479" y="20752"/>
                    <a:pt x="13514" y="20800"/>
                    <a:pt x="13574" y="20835"/>
                  </a:cubicBezTo>
                  <a:cubicBezTo>
                    <a:pt x="14143" y="21400"/>
                    <a:pt x="14863" y="21658"/>
                    <a:pt x="15580" y="21658"/>
                  </a:cubicBezTo>
                  <a:cubicBezTo>
                    <a:pt x="16723" y="21658"/>
                    <a:pt x="17860" y="21002"/>
                    <a:pt x="18372" y="19883"/>
                  </a:cubicBezTo>
                  <a:cubicBezTo>
                    <a:pt x="18824" y="18895"/>
                    <a:pt x="18777" y="17752"/>
                    <a:pt x="18241" y="16811"/>
                  </a:cubicBezTo>
                  <a:cubicBezTo>
                    <a:pt x="18455" y="16739"/>
                    <a:pt x="18658" y="16644"/>
                    <a:pt x="18860" y="16537"/>
                  </a:cubicBezTo>
                  <a:cubicBezTo>
                    <a:pt x="19991" y="16156"/>
                    <a:pt x="20860" y="15227"/>
                    <a:pt x="21146" y="14061"/>
                  </a:cubicBezTo>
                  <a:cubicBezTo>
                    <a:pt x="21265" y="13656"/>
                    <a:pt x="21313" y="13239"/>
                    <a:pt x="21301" y="12810"/>
                  </a:cubicBezTo>
                  <a:cubicBezTo>
                    <a:pt x="21670" y="11834"/>
                    <a:pt x="21682" y="10751"/>
                    <a:pt x="21337" y="9762"/>
                  </a:cubicBezTo>
                  <a:cubicBezTo>
                    <a:pt x="21158" y="9274"/>
                    <a:pt x="20920" y="8822"/>
                    <a:pt x="20622" y="8417"/>
                  </a:cubicBezTo>
                  <a:cubicBezTo>
                    <a:pt x="20075" y="7357"/>
                    <a:pt x="19170" y="6536"/>
                    <a:pt x="18074" y="6072"/>
                  </a:cubicBezTo>
                  <a:cubicBezTo>
                    <a:pt x="18193" y="5607"/>
                    <a:pt x="18217" y="5107"/>
                    <a:pt x="18158" y="4631"/>
                  </a:cubicBezTo>
                  <a:cubicBezTo>
                    <a:pt x="18205" y="3738"/>
                    <a:pt x="17955" y="2857"/>
                    <a:pt x="17420" y="2142"/>
                  </a:cubicBezTo>
                  <a:cubicBezTo>
                    <a:pt x="17289" y="1952"/>
                    <a:pt x="17134" y="1773"/>
                    <a:pt x="16955" y="1607"/>
                  </a:cubicBezTo>
                  <a:cubicBezTo>
                    <a:pt x="16931" y="1559"/>
                    <a:pt x="16919" y="1500"/>
                    <a:pt x="16896" y="1440"/>
                  </a:cubicBezTo>
                  <a:cubicBezTo>
                    <a:pt x="16525" y="658"/>
                    <a:pt x="15734" y="275"/>
                    <a:pt x="14929" y="275"/>
                  </a:cubicBezTo>
                  <a:cubicBezTo>
                    <a:pt x="14545" y="275"/>
                    <a:pt x="14158" y="362"/>
                    <a:pt x="13812" y="535"/>
                  </a:cubicBezTo>
                  <a:cubicBezTo>
                    <a:pt x="13792" y="535"/>
                    <a:pt x="13772" y="534"/>
                    <a:pt x="13752" y="534"/>
                  </a:cubicBezTo>
                  <a:cubicBezTo>
                    <a:pt x="13333" y="534"/>
                    <a:pt x="12937" y="652"/>
                    <a:pt x="12574" y="845"/>
                  </a:cubicBezTo>
                  <a:cubicBezTo>
                    <a:pt x="12252" y="1023"/>
                    <a:pt x="11978" y="1261"/>
                    <a:pt x="11740" y="1547"/>
                  </a:cubicBezTo>
                  <a:cubicBezTo>
                    <a:pt x="11335" y="976"/>
                    <a:pt x="10788" y="535"/>
                    <a:pt x="10145" y="261"/>
                  </a:cubicBezTo>
                  <a:cubicBezTo>
                    <a:pt x="9711" y="82"/>
                    <a:pt x="9297" y="1"/>
                    <a:pt x="890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13"/>
            <p:cNvSpPr/>
            <p:nvPr/>
          </p:nvSpPr>
          <p:spPr>
            <a:xfrm>
              <a:off x="6264954" y="4926135"/>
              <a:ext cx="543352" cy="1014965"/>
            </a:xfrm>
            <a:custGeom>
              <a:rect b="b" l="l" r="r" t="t"/>
              <a:pathLst>
                <a:path extrusionOk="0" h="29951" w="16034">
                  <a:moveTo>
                    <a:pt x="7943" y="1"/>
                  </a:moveTo>
                  <a:cubicBezTo>
                    <a:pt x="7791" y="1"/>
                    <a:pt x="7641" y="81"/>
                    <a:pt x="7604" y="256"/>
                  </a:cubicBezTo>
                  <a:cubicBezTo>
                    <a:pt x="7449" y="1089"/>
                    <a:pt x="7342" y="1946"/>
                    <a:pt x="7282" y="2792"/>
                  </a:cubicBezTo>
                  <a:cubicBezTo>
                    <a:pt x="6639" y="2375"/>
                    <a:pt x="6211" y="1696"/>
                    <a:pt x="6116" y="923"/>
                  </a:cubicBezTo>
                  <a:cubicBezTo>
                    <a:pt x="6097" y="723"/>
                    <a:pt x="5935" y="619"/>
                    <a:pt x="5780" y="619"/>
                  </a:cubicBezTo>
                  <a:cubicBezTo>
                    <a:pt x="5629" y="619"/>
                    <a:pt x="5485" y="717"/>
                    <a:pt x="5485" y="923"/>
                  </a:cubicBezTo>
                  <a:cubicBezTo>
                    <a:pt x="5473" y="2101"/>
                    <a:pt x="6139" y="3185"/>
                    <a:pt x="7211" y="3697"/>
                  </a:cubicBezTo>
                  <a:lnTo>
                    <a:pt x="7211" y="3911"/>
                  </a:lnTo>
                  <a:cubicBezTo>
                    <a:pt x="7187" y="4137"/>
                    <a:pt x="7187" y="4363"/>
                    <a:pt x="7211" y="4602"/>
                  </a:cubicBezTo>
                  <a:cubicBezTo>
                    <a:pt x="7211" y="5542"/>
                    <a:pt x="7235" y="6495"/>
                    <a:pt x="7271" y="7447"/>
                  </a:cubicBezTo>
                  <a:cubicBezTo>
                    <a:pt x="7151" y="7435"/>
                    <a:pt x="7044" y="7411"/>
                    <a:pt x="6925" y="7376"/>
                  </a:cubicBezTo>
                  <a:cubicBezTo>
                    <a:pt x="5866" y="6971"/>
                    <a:pt x="5104" y="6030"/>
                    <a:pt x="4901" y="4911"/>
                  </a:cubicBezTo>
                  <a:cubicBezTo>
                    <a:pt x="4870" y="4734"/>
                    <a:pt x="4729" y="4655"/>
                    <a:pt x="4582" y="4655"/>
                  </a:cubicBezTo>
                  <a:cubicBezTo>
                    <a:pt x="4392" y="4655"/>
                    <a:pt x="4192" y="4785"/>
                    <a:pt x="4199" y="5006"/>
                  </a:cubicBezTo>
                  <a:cubicBezTo>
                    <a:pt x="4246" y="6780"/>
                    <a:pt x="5544" y="8281"/>
                    <a:pt x="7306" y="8554"/>
                  </a:cubicBezTo>
                  <a:cubicBezTo>
                    <a:pt x="7342" y="9459"/>
                    <a:pt x="7390" y="10364"/>
                    <a:pt x="7437" y="11257"/>
                  </a:cubicBezTo>
                  <a:cubicBezTo>
                    <a:pt x="7224" y="11281"/>
                    <a:pt x="7011" y="11293"/>
                    <a:pt x="6797" y="11293"/>
                  </a:cubicBezTo>
                  <a:cubicBezTo>
                    <a:pt x="6271" y="11293"/>
                    <a:pt x="5746" y="11219"/>
                    <a:pt x="5246" y="11067"/>
                  </a:cubicBezTo>
                  <a:cubicBezTo>
                    <a:pt x="4925" y="10602"/>
                    <a:pt x="4580" y="10162"/>
                    <a:pt x="4318" y="9650"/>
                  </a:cubicBezTo>
                  <a:cubicBezTo>
                    <a:pt x="3949" y="8876"/>
                    <a:pt x="3782" y="8078"/>
                    <a:pt x="3520" y="7280"/>
                  </a:cubicBezTo>
                  <a:cubicBezTo>
                    <a:pt x="3483" y="7140"/>
                    <a:pt x="3358" y="7059"/>
                    <a:pt x="3225" y="7059"/>
                  </a:cubicBezTo>
                  <a:cubicBezTo>
                    <a:pt x="3188" y="7059"/>
                    <a:pt x="3151" y="7065"/>
                    <a:pt x="3115" y="7078"/>
                  </a:cubicBezTo>
                  <a:lnTo>
                    <a:pt x="3103" y="7078"/>
                  </a:lnTo>
                  <a:cubicBezTo>
                    <a:pt x="2984" y="7126"/>
                    <a:pt x="2913" y="7233"/>
                    <a:pt x="2913" y="7364"/>
                  </a:cubicBezTo>
                  <a:cubicBezTo>
                    <a:pt x="2877" y="8126"/>
                    <a:pt x="3080" y="9102"/>
                    <a:pt x="3437" y="9995"/>
                  </a:cubicBezTo>
                  <a:lnTo>
                    <a:pt x="3425" y="9983"/>
                  </a:lnTo>
                  <a:cubicBezTo>
                    <a:pt x="2175" y="8828"/>
                    <a:pt x="1425" y="7221"/>
                    <a:pt x="651" y="5733"/>
                  </a:cubicBezTo>
                  <a:cubicBezTo>
                    <a:pt x="598" y="5627"/>
                    <a:pt x="501" y="5583"/>
                    <a:pt x="401" y="5583"/>
                  </a:cubicBezTo>
                  <a:cubicBezTo>
                    <a:pt x="207" y="5583"/>
                    <a:pt x="1" y="5751"/>
                    <a:pt x="79" y="5971"/>
                  </a:cubicBezTo>
                  <a:cubicBezTo>
                    <a:pt x="817" y="7876"/>
                    <a:pt x="1675" y="9840"/>
                    <a:pt x="3318" y="11138"/>
                  </a:cubicBezTo>
                  <a:cubicBezTo>
                    <a:pt x="3722" y="11460"/>
                    <a:pt x="4163" y="11721"/>
                    <a:pt x="4639" y="11924"/>
                  </a:cubicBezTo>
                  <a:cubicBezTo>
                    <a:pt x="4723" y="12007"/>
                    <a:pt x="4806" y="12079"/>
                    <a:pt x="4877" y="12150"/>
                  </a:cubicBezTo>
                  <a:cubicBezTo>
                    <a:pt x="4965" y="12224"/>
                    <a:pt x="5072" y="12260"/>
                    <a:pt x="5178" y="12260"/>
                  </a:cubicBezTo>
                  <a:cubicBezTo>
                    <a:pt x="5259" y="12260"/>
                    <a:pt x="5341" y="12239"/>
                    <a:pt x="5413" y="12198"/>
                  </a:cubicBezTo>
                  <a:cubicBezTo>
                    <a:pt x="5768" y="12310"/>
                    <a:pt x="6132" y="12363"/>
                    <a:pt x="6497" y="12363"/>
                  </a:cubicBezTo>
                  <a:cubicBezTo>
                    <a:pt x="6829" y="12363"/>
                    <a:pt x="7161" y="12319"/>
                    <a:pt x="7485" y="12233"/>
                  </a:cubicBezTo>
                  <a:cubicBezTo>
                    <a:pt x="7556" y="13650"/>
                    <a:pt x="7628" y="15079"/>
                    <a:pt x="7687" y="16508"/>
                  </a:cubicBezTo>
                  <a:cubicBezTo>
                    <a:pt x="7497" y="16448"/>
                    <a:pt x="7306" y="16377"/>
                    <a:pt x="7116" y="16293"/>
                  </a:cubicBezTo>
                  <a:cubicBezTo>
                    <a:pt x="6651" y="16055"/>
                    <a:pt x="6199" y="15793"/>
                    <a:pt x="5782" y="15484"/>
                  </a:cubicBezTo>
                  <a:cubicBezTo>
                    <a:pt x="4842" y="14769"/>
                    <a:pt x="4032" y="13900"/>
                    <a:pt x="3401" y="12900"/>
                  </a:cubicBezTo>
                  <a:cubicBezTo>
                    <a:pt x="3360" y="12834"/>
                    <a:pt x="3293" y="12805"/>
                    <a:pt x="3226" y="12805"/>
                  </a:cubicBezTo>
                  <a:cubicBezTo>
                    <a:pt x="3101" y="12805"/>
                    <a:pt x="2977" y="12907"/>
                    <a:pt x="3032" y="13055"/>
                  </a:cubicBezTo>
                  <a:cubicBezTo>
                    <a:pt x="3032" y="13079"/>
                    <a:pt x="3044" y="13103"/>
                    <a:pt x="3056" y="13126"/>
                  </a:cubicBezTo>
                  <a:cubicBezTo>
                    <a:pt x="3056" y="13138"/>
                    <a:pt x="3068" y="13150"/>
                    <a:pt x="3068" y="13162"/>
                  </a:cubicBezTo>
                  <a:cubicBezTo>
                    <a:pt x="3353" y="14019"/>
                    <a:pt x="3806" y="14805"/>
                    <a:pt x="4401" y="15484"/>
                  </a:cubicBezTo>
                  <a:cubicBezTo>
                    <a:pt x="4306" y="15472"/>
                    <a:pt x="4234" y="15460"/>
                    <a:pt x="4175" y="15436"/>
                  </a:cubicBezTo>
                  <a:cubicBezTo>
                    <a:pt x="3187" y="15139"/>
                    <a:pt x="2377" y="14519"/>
                    <a:pt x="1686" y="13757"/>
                  </a:cubicBezTo>
                  <a:cubicBezTo>
                    <a:pt x="1626" y="13691"/>
                    <a:pt x="1557" y="13663"/>
                    <a:pt x="1491" y="13663"/>
                  </a:cubicBezTo>
                  <a:cubicBezTo>
                    <a:pt x="1298" y="13663"/>
                    <a:pt x="1125" y="13902"/>
                    <a:pt x="1222" y="14115"/>
                  </a:cubicBezTo>
                  <a:cubicBezTo>
                    <a:pt x="1889" y="15531"/>
                    <a:pt x="3365" y="16424"/>
                    <a:pt x="4901" y="16555"/>
                  </a:cubicBezTo>
                  <a:cubicBezTo>
                    <a:pt x="5056" y="16555"/>
                    <a:pt x="5199" y="16472"/>
                    <a:pt x="5294" y="16341"/>
                  </a:cubicBezTo>
                  <a:cubicBezTo>
                    <a:pt x="5949" y="16889"/>
                    <a:pt x="6866" y="17532"/>
                    <a:pt x="7735" y="17734"/>
                  </a:cubicBezTo>
                  <a:cubicBezTo>
                    <a:pt x="7759" y="18175"/>
                    <a:pt x="7771" y="18603"/>
                    <a:pt x="7794" y="19032"/>
                  </a:cubicBezTo>
                  <a:cubicBezTo>
                    <a:pt x="7854" y="20342"/>
                    <a:pt x="7925" y="21663"/>
                    <a:pt x="7997" y="22973"/>
                  </a:cubicBezTo>
                  <a:cubicBezTo>
                    <a:pt x="8056" y="24068"/>
                    <a:pt x="8128" y="25175"/>
                    <a:pt x="8187" y="26283"/>
                  </a:cubicBezTo>
                  <a:cubicBezTo>
                    <a:pt x="8247" y="27331"/>
                    <a:pt x="8211" y="28450"/>
                    <a:pt x="8509" y="29450"/>
                  </a:cubicBezTo>
                  <a:cubicBezTo>
                    <a:pt x="8601" y="29770"/>
                    <a:pt x="8927" y="29951"/>
                    <a:pt x="9236" y="29951"/>
                  </a:cubicBezTo>
                  <a:cubicBezTo>
                    <a:pt x="9523" y="29951"/>
                    <a:pt x="9797" y="29794"/>
                    <a:pt x="9854" y="29450"/>
                  </a:cubicBezTo>
                  <a:cubicBezTo>
                    <a:pt x="10033" y="28414"/>
                    <a:pt x="9878" y="27331"/>
                    <a:pt x="9807" y="26283"/>
                  </a:cubicBezTo>
                  <a:lnTo>
                    <a:pt x="9592" y="22973"/>
                  </a:lnTo>
                  <a:cubicBezTo>
                    <a:pt x="9485" y="21246"/>
                    <a:pt x="9354" y="19520"/>
                    <a:pt x="9211" y="17794"/>
                  </a:cubicBezTo>
                  <a:cubicBezTo>
                    <a:pt x="9211" y="17675"/>
                    <a:pt x="9199" y="17556"/>
                    <a:pt x="9187" y="17425"/>
                  </a:cubicBezTo>
                  <a:lnTo>
                    <a:pt x="9187" y="17425"/>
                  </a:lnTo>
                  <a:cubicBezTo>
                    <a:pt x="9584" y="17634"/>
                    <a:pt x="9999" y="17730"/>
                    <a:pt x="10417" y="17730"/>
                  </a:cubicBezTo>
                  <a:cubicBezTo>
                    <a:pt x="10879" y="17730"/>
                    <a:pt x="11345" y="17613"/>
                    <a:pt x="11795" y="17401"/>
                  </a:cubicBezTo>
                  <a:cubicBezTo>
                    <a:pt x="12616" y="17020"/>
                    <a:pt x="13593" y="16186"/>
                    <a:pt x="13486" y="15174"/>
                  </a:cubicBezTo>
                  <a:cubicBezTo>
                    <a:pt x="13486" y="15036"/>
                    <a:pt x="13369" y="14942"/>
                    <a:pt x="13249" y="14942"/>
                  </a:cubicBezTo>
                  <a:cubicBezTo>
                    <a:pt x="13194" y="14942"/>
                    <a:pt x="13138" y="14962"/>
                    <a:pt x="13093" y="15008"/>
                  </a:cubicBezTo>
                  <a:cubicBezTo>
                    <a:pt x="12557" y="15520"/>
                    <a:pt x="12200" y="16151"/>
                    <a:pt x="11521" y="16508"/>
                  </a:cubicBezTo>
                  <a:cubicBezTo>
                    <a:pt x="10985" y="16776"/>
                    <a:pt x="10400" y="16912"/>
                    <a:pt x="9809" y="16912"/>
                  </a:cubicBezTo>
                  <a:cubicBezTo>
                    <a:pt x="9586" y="16912"/>
                    <a:pt x="9362" y="16892"/>
                    <a:pt x="9140" y="16853"/>
                  </a:cubicBezTo>
                  <a:cubicBezTo>
                    <a:pt x="9140" y="16746"/>
                    <a:pt x="9128" y="16639"/>
                    <a:pt x="9116" y="16532"/>
                  </a:cubicBezTo>
                  <a:lnTo>
                    <a:pt x="9068" y="15948"/>
                  </a:lnTo>
                  <a:cubicBezTo>
                    <a:pt x="9104" y="15948"/>
                    <a:pt x="9128" y="15948"/>
                    <a:pt x="9164" y="15936"/>
                  </a:cubicBezTo>
                  <a:cubicBezTo>
                    <a:pt x="10485" y="15484"/>
                    <a:pt x="11509" y="14567"/>
                    <a:pt x="12200" y="13365"/>
                  </a:cubicBezTo>
                  <a:cubicBezTo>
                    <a:pt x="12545" y="12757"/>
                    <a:pt x="12819" y="12114"/>
                    <a:pt x="13033" y="11460"/>
                  </a:cubicBezTo>
                  <a:cubicBezTo>
                    <a:pt x="13724" y="11412"/>
                    <a:pt x="14450" y="11174"/>
                    <a:pt x="14962" y="10686"/>
                  </a:cubicBezTo>
                  <a:cubicBezTo>
                    <a:pt x="15367" y="10293"/>
                    <a:pt x="16034" y="9233"/>
                    <a:pt x="15724" y="8638"/>
                  </a:cubicBezTo>
                  <a:cubicBezTo>
                    <a:pt x="15672" y="8492"/>
                    <a:pt x="15541" y="8408"/>
                    <a:pt x="15400" y="8408"/>
                  </a:cubicBezTo>
                  <a:cubicBezTo>
                    <a:pt x="15345" y="8408"/>
                    <a:pt x="15289" y="8421"/>
                    <a:pt x="15236" y="8447"/>
                  </a:cubicBezTo>
                  <a:cubicBezTo>
                    <a:pt x="14914" y="8602"/>
                    <a:pt x="14938" y="9102"/>
                    <a:pt x="14807" y="9400"/>
                  </a:cubicBezTo>
                  <a:cubicBezTo>
                    <a:pt x="14510" y="10090"/>
                    <a:pt x="13902" y="10733"/>
                    <a:pt x="13176" y="10971"/>
                  </a:cubicBezTo>
                  <a:cubicBezTo>
                    <a:pt x="13378" y="10257"/>
                    <a:pt x="13438" y="9519"/>
                    <a:pt x="13355" y="8781"/>
                  </a:cubicBezTo>
                  <a:cubicBezTo>
                    <a:pt x="13342" y="8671"/>
                    <a:pt x="13245" y="8617"/>
                    <a:pt x="13146" y="8617"/>
                  </a:cubicBezTo>
                  <a:cubicBezTo>
                    <a:pt x="13062" y="8617"/>
                    <a:pt x="12976" y="8656"/>
                    <a:pt x="12938" y="8733"/>
                  </a:cubicBezTo>
                  <a:cubicBezTo>
                    <a:pt x="12224" y="9900"/>
                    <a:pt x="12140" y="11436"/>
                    <a:pt x="11509" y="12674"/>
                  </a:cubicBezTo>
                  <a:cubicBezTo>
                    <a:pt x="11462" y="12757"/>
                    <a:pt x="11426" y="12829"/>
                    <a:pt x="11378" y="12912"/>
                  </a:cubicBezTo>
                  <a:cubicBezTo>
                    <a:pt x="11545" y="11507"/>
                    <a:pt x="11390" y="10055"/>
                    <a:pt x="11092" y="8697"/>
                  </a:cubicBezTo>
                  <a:cubicBezTo>
                    <a:pt x="11055" y="8527"/>
                    <a:pt x="10904" y="8450"/>
                    <a:pt x="10753" y="8450"/>
                  </a:cubicBezTo>
                  <a:cubicBezTo>
                    <a:pt x="10565" y="8450"/>
                    <a:pt x="10375" y="8570"/>
                    <a:pt x="10402" y="8781"/>
                  </a:cubicBezTo>
                  <a:cubicBezTo>
                    <a:pt x="10628" y="10590"/>
                    <a:pt x="10390" y="12305"/>
                    <a:pt x="10092" y="14079"/>
                  </a:cubicBezTo>
                  <a:cubicBezTo>
                    <a:pt x="10068" y="14210"/>
                    <a:pt x="10092" y="14353"/>
                    <a:pt x="10164" y="14460"/>
                  </a:cubicBezTo>
                  <a:cubicBezTo>
                    <a:pt x="9818" y="14781"/>
                    <a:pt x="9437" y="15031"/>
                    <a:pt x="9021" y="15234"/>
                  </a:cubicBezTo>
                  <a:cubicBezTo>
                    <a:pt x="8842" y="12984"/>
                    <a:pt x="8699" y="10709"/>
                    <a:pt x="8509" y="8459"/>
                  </a:cubicBezTo>
                  <a:cubicBezTo>
                    <a:pt x="8580" y="8388"/>
                    <a:pt x="8640" y="8304"/>
                    <a:pt x="8664" y="8209"/>
                  </a:cubicBezTo>
                  <a:cubicBezTo>
                    <a:pt x="8735" y="8007"/>
                    <a:pt x="8640" y="7780"/>
                    <a:pt x="8449" y="7685"/>
                  </a:cubicBezTo>
                  <a:cubicBezTo>
                    <a:pt x="8390" y="7126"/>
                    <a:pt x="8342" y="6566"/>
                    <a:pt x="8283" y="6006"/>
                  </a:cubicBezTo>
                  <a:cubicBezTo>
                    <a:pt x="9354" y="5887"/>
                    <a:pt x="10176" y="5387"/>
                    <a:pt x="10854" y="4530"/>
                  </a:cubicBezTo>
                  <a:cubicBezTo>
                    <a:pt x="10874" y="4559"/>
                    <a:pt x="10910" y="4581"/>
                    <a:pt x="10948" y="4581"/>
                  </a:cubicBezTo>
                  <a:cubicBezTo>
                    <a:pt x="10956" y="4581"/>
                    <a:pt x="10965" y="4580"/>
                    <a:pt x="10973" y="4578"/>
                  </a:cubicBezTo>
                  <a:cubicBezTo>
                    <a:pt x="12188" y="4506"/>
                    <a:pt x="13212" y="3673"/>
                    <a:pt x="13545" y="2518"/>
                  </a:cubicBezTo>
                  <a:cubicBezTo>
                    <a:pt x="13624" y="2217"/>
                    <a:pt x="13388" y="2024"/>
                    <a:pt x="13152" y="2024"/>
                  </a:cubicBezTo>
                  <a:cubicBezTo>
                    <a:pt x="12995" y="2024"/>
                    <a:pt x="12838" y="2109"/>
                    <a:pt x="12771" y="2304"/>
                  </a:cubicBezTo>
                  <a:cubicBezTo>
                    <a:pt x="12521" y="3113"/>
                    <a:pt x="11926" y="3780"/>
                    <a:pt x="11140" y="4125"/>
                  </a:cubicBezTo>
                  <a:cubicBezTo>
                    <a:pt x="11700" y="3232"/>
                    <a:pt x="12152" y="1946"/>
                    <a:pt x="11747" y="970"/>
                  </a:cubicBezTo>
                  <a:cubicBezTo>
                    <a:pt x="11689" y="797"/>
                    <a:pt x="11543" y="716"/>
                    <a:pt x="11397" y="716"/>
                  </a:cubicBezTo>
                  <a:cubicBezTo>
                    <a:pt x="11212" y="716"/>
                    <a:pt x="11028" y="845"/>
                    <a:pt x="11021" y="1077"/>
                  </a:cubicBezTo>
                  <a:cubicBezTo>
                    <a:pt x="10926" y="2089"/>
                    <a:pt x="10961" y="2911"/>
                    <a:pt x="10354" y="3804"/>
                  </a:cubicBezTo>
                  <a:cubicBezTo>
                    <a:pt x="9807" y="4542"/>
                    <a:pt x="9080" y="5114"/>
                    <a:pt x="8223" y="5447"/>
                  </a:cubicBezTo>
                  <a:cubicBezTo>
                    <a:pt x="8211" y="5280"/>
                    <a:pt x="8199" y="5114"/>
                    <a:pt x="8175" y="4947"/>
                  </a:cubicBezTo>
                  <a:cubicBezTo>
                    <a:pt x="8259" y="4494"/>
                    <a:pt x="8187" y="3959"/>
                    <a:pt x="8163" y="3494"/>
                  </a:cubicBezTo>
                  <a:cubicBezTo>
                    <a:pt x="8163" y="3459"/>
                    <a:pt x="8163" y="3435"/>
                    <a:pt x="8163" y="3399"/>
                  </a:cubicBezTo>
                  <a:lnTo>
                    <a:pt x="8163" y="3173"/>
                  </a:lnTo>
                  <a:cubicBezTo>
                    <a:pt x="8175" y="2232"/>
                    <a:pt x="8235" y="1292"/>
                    <a:pt x="8306" y="351"/>
                  </a:cubicBezTo>
                  <a:cubicBezTo>
                    <a:pt x="8326" y="126"/>
                    <a:pt x="8133" y="1"/>
                    <a:pt x="7943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13"/>
            <p:cNvSpPr/>
            <p:nvPr/>
          </p:nvSpPr>
          <p:spPr>
            <a:xfrm>
              <a:off x="6220426" y="4089893"/>
              <a:ext cx="623801" cy="278386"/>
            </a:xfrm>
            <a:custGeom>
              <a:rect b="b" l="l" r="r" t="t"/>
              <a:pathLst>
                <a:path extrusionOk="0" h="8215" w="18408">
                  <a:moveTo>
                    <a:pt x="8778" y="1"/>
                  </a:moveTo>
                  <a:cubicBezTo>
                    <a:pt x="8694" y="1"/>
                    <a:pt x="8610" y="5"/>
                    <a:pt x="8525" y="13"/>
                  </a:cubicBezTo>
                  <a:cubicBezTo>
                    <a:pt x="7620" y="108"/>
                    <a:pt x="6953" y="656"/>
                    <a:pt x="6537" y="1382"/>
                  </a:cubicBezTo>
                  <a:cubicBezTo>
                    <a:pt x="6096" y="1847"/>
                    <a:pt x="5846" y="2454"/>
                    <a:pt x="5798" y="3097"/>
                  </a:cubicBezTo>
                  <a:cubicBezTo>
                    <a:pt x="5787" y="3144"/>
                    <a:pt x="5775" y="3204"/>
                    <a:pt x="5775" y="3263"/>
                  </a:cubicBezTo>
                  <a:cubicBezTo>
                    <a:pt x="5458" y="3145"/>
                    <a:pt x="5110" y="3080"/>
                    <a:pt x="4771" y="3080"/>
                  </a:cubicBezTo>
                  <a:cubicBezTo>
                    <a:pt x="4396" y="3080"/>
                    <a:pt x="4033" y="3160"/>
                    <a:pt x="3739" y="3335"/>
                  </a:cubicBezTo>
                  <a:cubicBezTo>
                    <a:pt x="3191" y="3680"/>
                    <a:pt x="2834" y="4264"/>
                    <a:pt x="2774" y="4906"/>
                  </a:cubicBezTo>
                  <a:cubicBezTo>
                    <a:pt x="2750" y="4966"/>
                    <a:pt x="2727" y="5026"/>
                    <a:pt x="2715" y="5085"/>
                  </a:cubicBezTo>
                  <a:cubicBezTo>
                    <a:pt x="2593" y="5069"/>
                    <a:pt x="2469" y="5060"/>
                    <a:pt x="2345" y="5060"/>
                  </a:cubicBezTo>
                  <a:cubicBezTo>
                    <a:pt x="2201" y="5060"/>
                    <a:pt x="2057" y="5071"/>
                    <a:pt x="1917" y="5097"/>
                  </a:cubicBezTo>
                  <a:cubicBezTo>
                    <a:pt x="1798" y="5109"/>
                    <a:pt x="1691" y="5133"/>
                    <a:pt x="1572" y="5168"/>
                  </a:cubicBezTo>
                  <a:cubicBezTo>
                    <a:pt x="691" y="5395"/>
                    <a:pt x="0" y="6276"/>
                    <a:pt x="476" y="7181"/>
                  </a:cubicBezTo>
                  <a:cubicBezTo>
                    <a:pt x="732" y="7669"/>
                    <a:pt x="1235" y="7971"/>
                    <a:pt x="1775" y="7971"/>
                  </a:cubicBezTo>
                  <a:cubicBezTo>
                    <a:pt x="1814" y="7971"/>
                    <a:pt x="1854" y="7970"/>
                    <a:pt x="1893" y="7966"/>
                  </a:cubicBezTo>
                  <a:cubicBezTo>
                    <a:pt x="2518" y="8177"/>
                    <a:pt x="3219" y="8212"/>
                    <a:pt x="3906" y="8212"/>
                  </a:cubicBezTo>
                  <a:cubicBezTo>
                    <a:pt x="4243" y="8212"/>
                    <a:pt x="4576" y="8204"/>
                    <a:pt x="4895" y="8204"/>
                  </a:cubicBezTo>
                  <a:cubicBezTo>
                    <a:pt x="4954" y="8204"/>
                    <a:pt x="5014" y="8204"/>
                    <a:pt x="5072" y="8205"/>
                  </a:cubicBezTo>
                  <a:cubicBezTo>
                    <a:pt x="5445" y="8211"/>
                    <a:pt x="5817" y="8214"/>
                    <a:pt x="6189" y="8214"/>
                  </a:cubicBezTo>
                  <a:cubicBezTo>
                    <a:pt x="7086" y="8214"/>
                    <a:pt x="7981" y="8198"/>
                    <a:pt x="8882" y="8181"/>
                  </a:cubicBezTo>
                  <a:cubicBezTo>
                    <a:pt x="11275" y="8121"/>
                    <a:pt x="13657" y="8026"/>
                    <a:pt x="16050" y="7895"/>
                  </a:cubicBezTo>
                  <a:cubicBezTo>
                    <a:pt x="16193" y="7937"/>
                    <a:pt x="16340" y="7958"/>
                    <a:pt x="16488" y="7958"/>
                  </a:cubicBezTo>
                  <a:cubicBezTo>
                    <a:pt x="16673" y="7958"/>
                    <a:pt x="16859" y="7925"/>
                    <a:pt x="17038" y="7859"/>
                  </a:cubicBezTo>
                  <a:cubicBezTo>
                    <a:pt x="17538" y="7681"/>
                    <a:pt x="17955" y="7300"/>
                    <a:pt x="18193" y="6823"/>
                  </a:cubicBezTo>
                  <a:cubicBezTo>
                    <a:pt x="18395" y="6442"/>
                    <a:pt x="18407" y="6002"/>
                    <a:pt x="18217" y="5621"/>
                  </a:cubicBezTo>
                  <a:cubicBezTo>
                    <a:pt x="18038" y="5335"/>
                    <a:pt x="17764" y="5121"/>
                    <a:pt x="17443" y="5026"/>
                  </a:cubicBezTo>
                  <a:cubicBezTo>
                    <a:pt x="17167" y="4907"/>
                    <a:pt x="16865" y="4847"/>
                    <a:pt x="16561" y="4847"/>
                  </a:cubicBezTo>
                  <a:cubicBezTo>
                    <a:pt x="16406" y="4847"/>
                    <a:pt x="16250" y="4862"/>
                    <a:pt x="16097" y="4895"/>
                  </a:cubicBezTo>
                  <a:cubicBezTo>
                    <a:pt x="16074" y="4752"/>
                    <a:pt x="16038" y="4621"/>
                    <a:pt x="15990" y="4490"/>
                  </a:cubicBezTo>
                  <a:cubicBezTo>
                    <a:pt x="15637" y="3506"/>
                    <a:pt x="14706" y="2898"/>
                    <a:pt x="13720" y="2898"/>
                  </a:cubicBezTo>
                  <a:cubicBezTo>
                    <a:pt x="13441" y="2898"/>
                    <a:pt x="13158" y="2947"/>
                    <a:pt x="12883" y="3049"/>
                  </a:cubicBezTo>
                  <a:cubicBezTo>
                    <a:pt x="12716" y="3109"/>
                    <a:pt x="12561" y="3180"/>
                    <a:pt x="12418" y="3275"/>
                  </a:cubicBezTo>
                  <a:lnTo>
                    <a:pt x="12359" y="3144"/>
                  </a:lnTo>
                  <a:cubicBezTo>
                    <a:pt x="12192" y="2787"/>
                    <a:pt x="11978" y="2478"/>
                    <a:pt x="11716" y="2192"/>
                  </a:cubicBezTo>
                  <a:cubicBezTo>
                    <a:pt x="11644" y="2001"/>
                    <a:pt x="11549" y="1823"/>
                    <a:pt x="11442" y="1656"/>
                  </a:cubicBezTo>
                  <a:cubicBezTo>
                    <a:pt x="10866" y="725"/>
                    <a:pt x="9898" y="1"/>
                    <a:pt x="877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13"/>
            <p:cNvSpPr/>
            <p:nvPr/>
          </p:nvSpPr>
          <p:spPr>
            <a:xfrm>
              <a:off x="4586743" y="4937623"/>
              <a:ext cx="355107" cy="237246"/>
            </a:xfrm>
            <a:custGeom>
              <a:rect b="b" l="l" r="r" t="t"/>
              <a:pathLst>
                <a:path extrusionOk="0" h="7001" w="10479">
                  <a:moveTo>
                    <a:pt x="5981" y="1"/>
                  </a:moveTo>
                  <a:cubicBezTo>
                    <a:pt x="5589" y="1"/>
                    <a:pt x="5183" y="212"/>
                    <a:pt x="4930" y="548"/>
                  </a:cubicBezTo>
                  <a:cubicBezTo>
                    <a:pt x="4573" y="1000"/>
                    <a:pt x="4299" y="1512"/>
                    <a:pt x="4120" y="2072"/>
                  </a:cubicBezTo>
                  <a:cubicBezTo>
                    <a:pt x="3620" y="2691"/>
                    <a:pt x="2989" y="3203"/>
                    <a:pt x="2263" y="3548"/>
                  </a:cubicBezTo>
                  <a:cubicBezTo>
                    <a:pt x="1477" y="3917"/>
                    <a:pt x="620" y="4334"/>
                    <a:pt x="286" y="5203"/>
                  </a:cubicBezTo>
                  <a:cubicBezTo>
                    <a:pt x="1" y="5953"/>
                    <a:pt x="144" y="6560"/>
                    <a:pt x="525" y="7001"/>
                  </a:cubicBezTo>
                  <a:cubicBezTo>
                    <a:pt x="513" y="6739"/>
                    <a:pt x="608" y="6489"/>
                    <a:pt x="787" y="6298"/>
                  </a:cubicBezTo>
                  <a:cubicBezTo>
                    <a:pt x="739" y="6168"/>
                    <a:pt x="787" y="6013"/>
                    <a:pt x="906" y="5941"/>
                  </a:cubicBezTo>
                  <a:cubicBezTo>
                    <a:pt x="2239" y="4882"/>
                    <a:pt x="4144" y="4060"/>
                    <a:pt x="5811" y="3703"/>
                  </a:cubicBezTo>
                  <a:cubicBezTo>
                    <a:pt x="6109" y="3640"/>
                    <a:pt x="6421" y="3605"/>
                    <a:pt x="6735" y="3605"/>
                  </a:cubicBezTo>
                  <a:cubicBezTo>
                    <a:pt x="7311" y="3605"/>
                    <a:pt x="7889" y="3723"/>
                    <a:pt x="8383" y="4001"/>
                  </a:cubicBezTo>
                  <a:cubicBezTo>
                    <a:pt x="9133" y="4013"/>
                    <a:pt x="9776" y="4596"/>
                    <a:pt x="10085" y="5370"/>
                  </a:cubicBezTo>
                  <a:cubicBezTo>
                    <a:pt x="10109" y="5429"/>
                    <a:pt x="10121" y="5489"/>
                    <a:pt x="10133" y="5548"/>
                  </a:cubicBezTo>
                  <a:cubicBezTo>
                    <a:pt x="10395" y="5310"/>
                    <a:pt x="10478" y="4917"/>
                    <a:pt x="10347" y="4584"/>
                  </a:cubicBezTo>
                  <a:cubicBezTo>
                    <a:pt x="10240" y="4346"/>
                    <a:pt x="10109" y="4108"/>
                    <a:pt x="9931" y="3917"/>
                  </a:cubicBezTo>
                  <a:cubicBezTo>
                    <a:pt x="9883" y="3834"/>
                    <a:pt x="9847" y="3762"/>
                    <a:pt x="9800" y="3691"/>
                  </a:cubicBezTo>
                  <a:cubicBezTo>
                    <a:pt x="9502" y="3286"/>
                    <a:pt x="9097" y="2977"/>
                    <a:pt x="8621" y="2798"/>
                  </a:cubicBezTo>
                  <a:lnTo>
                    <a:pt x="8490" y="2679"/>
                  </a:lnTo>
                  <a:cubicBezTo>
                    <a:pt x="7847" y="2060"/>
                    <a:pt x="7299" y="1334"/>
                    <a:pt x="6871" y="548"/>
                  </a:cubicBezTo>
                  <a:cubicBezTo>
                    <a:pt x="6659" y="164"/>
                    <a:pt x="6325" y="1"/>
                    <a:pt x="598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13"/>
            <p:cNvSpPr/>
            <p:nvPr/>
          </p:nvSpPr>
          <p:spPr>
            <a:xfrm>
              <a:off x="4603687" y="5059889"/>
              <a:ext cx="328878" cy="150088"/>
            </a:xfrm>
            <a:custGeom>
              <a:rect b="b" l="l" r="r" t="t"/>
              <a:pathLst>
                <a:path extrusionOk="0" h="4429" w="9705">
                  <a:moveTo>
                    <a:pt x="6210" y="0"/>
                  </a:moveTo>
                  <a:cubicBezTo>
                    <a:pt x="5903" y="0"/>
                    <a:pt x="5599" y="33"/>
                    <a:pt x="5311" y="95"/>
                  </a:cubicBezTo>
                  <a:cubicBezTo>
                    <a:pt x="3644" y="452"/>
                    <a:pt x="1739" y="1286"/>
                    <a:pt x="394" y="2321"/>
                  </a:cubicBezTo>
                  <a:cubicBezTo>
                    <a:pt x="275" y="2405"/>
                    <a:pt x="239" y="2560"/>
                    <a:pt x="287" y="2690"/>
                  </a:cubicBezTo>
                  <a:cubicBezTo>
                    <a:pt x="96" y="2881"/>
                    <a:pt x="1" y="3131"/>
                    <a:pt x="13" y="3393"/>
                  </a:cubicBezTo>
                  <a:cubicBezTo>
                    <a:pt x="13" y="3917"/>
                    <a:pt x="358" y="4429"/>
                    <a:pt x="1001" y="4429"/>
                  </a:cubicBezTo>
                  <a:cubicBezTo>
                    <a:pt x="2215" y="4417"/>
                    <a:pt x="3430" y="4322"/>
                    <a:pt x="4632" y="4143"/>
                  </a:cubicBezTo>
                  <a:cubicBezTo>
                    <a:pt x="4513" y="3357"/>
                    <a:pt x="4513" y="2571"/>
                    <a:pt x="4608" y="1798"/>
                  </a:cubicBezTo>
                  <a:cubicBezTo>
                    <a:pt x="4654" y="1515"/>
                    <a:pt x="4910" y="1374"/>
                    <a:pt x="5168" y="1374"/>
                  </a:cubicBezTo>
                  <a:cubicBezTo>
                    <a:pt x="5379" y="1374"/>
                    <a:pt x="5590" y="1468"/>
                    <a:pt x="5692" y="1655"/>
                  </a:cubicBezTo>
                  <a:cubicBezTo>
                    <a:pt x="6037" y="2333"/>
                    <a:pt x="6287" y="3060"/>
                    <a:pt x="6442" y="3798"/>
                  </a:cubicBezTo>
                  <a:cubicBezTo>
                    <a:pt x="6930" y="3691"/>
                    <a:pt x="7418" y="3572"/>
                    <a:pt x="7907" y="3429"/>
                  </a:cubicBezTo>
                  <a:cubicBezTo>
                    <a:pt x="8026" y="3405"/>
                    <a:pt x="8145" y="3369"/>
                    <a:pt x="8264" y="3322"/>
                  </a:cubicBezTo>
                  <a:cubicBezTo>
                    <a:pt x="8430" y="3274"/>
                    <a:pt x="8597" y="3226"/>
                    <a:pt x="8764" y="3179"/>
                  </a:cubicBezTo>
                  <a:cubicBezTo>
                    <a:pt x="9252" y="3024"/>
                    <a:pt x="9704" y="2488"/>
                    <a:pt x="9621" y="1940"/>
                  </a:cubicBezTo>
                  <a:cubicBezTo>
                    <a:pt x="9609" y="1881"/>
                    <a:pt x="9597" y="1821"/>
                    <a:pt x="9573" y="1762"/>
                  </a:cubicBezTo>
                  <a:cubicBezTo>
                    <a:pt x="9264" y="988"/>
                    <a:pt x="8621" y="405"/>
                    <a:pt x="7871" y="393"/>
                  </a:cubicBezTo>
                  <a:cubicBezTo>
                    <a:pt x="7380" y="120"/>
                    <a:pt x="6791" y="0"/>
                    <a:pt x="621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13"/>
            <p:cNvSpPr/>
            <p:nvPr/>
          </p:nvSpPr>
          <p:spPr>
            <a:xfrm>
              <a:off x="4756621" y="5106620"/>
              <a:ext cx="109355" cy="341349"/>
            </a:xfrm>
            <a:custGeom>
              <a:rect b="b" l="l" r="r" t="t"/>
              <a:pathLst>
                <a:path extrusionOk="0" h="10073" w="3227">
                  <a:moveTo>
                    <a:pt x="652" y="0"/>
                  </a:moveTo>
                  <a:cubicBezTo>
                    <a:pt x="395" y="0"/>
                    <a:pt x="141" y="138"/>
                    <a:pt x="95" y="419"/>
                  </a:cubicBezTo>
                  <a:cubicBezTo>
                    <a:pt x="0" y="1204"/>
                    <a:pt x="0" y="1990"/>
                    <a:pt x="119" y="2764"/>
                  </a:cubicBezTo>
                  <a:cubicBezTo>
                    <a:pt x="226" y="3657"/>
                    <a:pt x="417" y="4538"/>
                    <a:pt x="548" y="5395"/>
                  </a:cubicBezTo>
                  <a:cubicBezTo>
                    <a:pt x="679" y="6217"/>
                    <a:pt x="834" y="7038"/>
                    <a:pt x="965" y="7860"/>
                  </a:cubicBezTo>
                  <a:cubicBezTo>
                    <a:pt x="1119" y="8717"/>
                    <a:pt x="1119" y="9408"/>
                    <a:pt x="1846" y="9967"/>
                  </a:cubicBezTo>
                  <a:cubicBezTo>
                    <a:pt x="1941" y="10041"/>
                    <a:pt x="2052" y="10072"/>
                    <a:pt x="2164" y="10072"/>
                  </a:cubicBezTo>
                  <a:cubicBezTo>
                    <a:pt x="2415" y="10072"/>
                    <a:pt x="2675" y="9915"/>
                    <a:pt x="2798" y="9717"/>
                  </a:cubicBezTo>
                  <a:cubicBezTo>
                    <a:pt x="3227" y="9062"/>
                    <a:pt x="3001" y="8420"/>
                    <a:pt x="2870" y="7705"/>
                  </a:cubicBezTo>
                  <a:cubicBezTo>
                    <a:pt x="2727" y="6824"/>
                    <a:pt x="2572" y="5943"/>
                    <a:pt x="2405" y="5062"/>
                  </a:cubicBezTo>
                  <a:cubicBezTo>
                    <a:pt x="2251" y="4217"/>
                    <a:pt x="2131" y="3312"/>
                    <a:pt x="1929" y="2431"/>
                  </a:cubicBezTo>
                  <a:cubicBezTo>
                    <a:pt x="1786" y="1681"/>
                    <a:pt x="1524" y="954"/>
                    <a:pt x="1179" y="276"/>
                  </a:cubicBezTo>
                  <a:cubicBezTo>
                    <a:pt x="1077" y="93"/>
                    <a:pt x="863" y="0"/>
                    <a:pt x="65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13"/>
            <p:cNvSpPr/>
            <p:nvPr/>
          </p:nvSpPr>
          <p:spPr>
            <a:xfrm>
              <a:off x="6774792" y="4880319"/>
              <a:ext cx="58117" cy="63370"/>
            </a:xfrm>
            <a:custGeom>
              <a:rect b="b" l="l" r="r" t="t"/>
              <a:pathLst>
                <a:path extrusionOk="0" h="1870" w="1715">
                  <a:moveTo>
                    <a:pt x="858" y="0"/>
                  </a:moveTo>
                  <a:lnTo>
                    <a:pt x="631" y="36"/>
                  </a:lnTo>
                  <a:cubicBezTo>
                    <a:pt x="477" y="72"/>
                    <a:pt x="357" y="155"/>
                    <a:pt x="250" y="262"/>
                  </a:cubicBezTo>
                  <a:lnTo>
                    <a:pt x="119" y="429"/>
                  </a:lnTo>
                  <a:cubicBezTo>
                    <a:pt x="36" y="560"/>
                    <a:pt x="0" y="715"/>
                    <a:pt x="0" y="858"/>
                  </a:cubicBezTo>
                  <a:lnTo>
                    <a:pt x="12" y="1024"/>
                  </a:lnTo>
                  <a:cubicBezTo>
                    <a:pt x="0" y="1143"/>
                    <a:pt x="24" y="1251"/>
                    <a:pt x="84" y="1346"/>
                  </a:cubicBezTo>
                  <a:cubicBezTo>
                    <a:pt x="155" y="1560"/>
                    <a:pt x="322" y="1715"/>
                    <a:pt x="524" y="1798"/>
                  </a:cubicBezTo>
                  <a:cubicBezTo>
                    <a:pt x="631" y="1846"/>
                    <a:pt x="738" y="1870"/>
                    <a:pt x="858" y="1870"/>
                  </a:cubicBezTo>
                  <a:lnTo>
                    <a:pt x="1072" y="1834"/>
                  </a:lnTo>
                  <a:cubicBezTo>
                    <a:pt x="1215" y="1798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55" y="1322"/>
                    <a:pt x="1703" y="1179"/>
                    <a:pt x="1703" y="1024"/>
                  </a:cubicBezTo>
                  <a:lnTo>
                    <a:pt x="1703" y="870"/>
                  </a:lnTo>
                  <a:cubicBezTo>
                    <a:pt x="1715" y="751"/>
                    <a:pt x="1691" y="631"/>
                    <a:pt x="1631" y="536"/>
                  </a:cubicBezTo>
                  <a:cubicBezTo>
                    <a:pt x="1596" y="429"/>
                    <a:pt x="1536" y="334"/>
                    <a:pt x="1453" y="262"/>
                  </a:cubicBezTo>
                  <a:cubicBezTo>
                    <a:pt x="1286" y="108"/>
                    <a:pt x="1072" y="12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13"/>
            <p:cNvSpPr/>
            <p:nvPr/>
          </p:nvSpPr>
          <p:spPr>
            <a:xfrm>
              <a:off x="5968235" y="5274092"/>
              <a:ext cx="58151" cy="62997"/>
            </a:xfrm>
            <a:custGeom>
              <a:rect b="b" l="l" r="r" t="t"/>
              <a:pathLst>
                <a:path extrusionOk="0" h="1859" w="1716">
                  <a:moveTo>
                    <a:pt x="858" y="1"/>
                  </a:moveTo>
                  <a:lnTo>
                    <a:pt x="632" y="25"/>
                  </a:lnTo>
                  <a:cubicBezTo>
                    <a:pt x="477" y="72"/>
                    <a:pt x="358" y="144"/>
                    <a:pt x="251" y="251"/>
                  </a:cubicBezTo>
                  <a:lnTo>
                    <a:pt x="108" y="418"/>
                  </a:lnTo>
                  <a:cubicBezTo>
                    <a:pt x="36" y="549"/>
                    <a:pt x="1" y="703"/>
                    <a:pt x="1" y="858"/>
                  </a:cubicBezTo>
                  <a:lnTo>
                    <a:pt x="13" y="1013"/>
                  </a:lnTo>
                  <a:cubicBezTo>
                    <a:pt x="13" y="1239"/>
                    <a:pt x="108" y="1442"/>
                    <a:pt x="251" y="1608"/>
                  </a:cubicBezTo>
                  <a:cubicBezTo>
                    <a:pt x="334" y="1692"/>
                    <a:pt x="417" y="1751"/>
                    <a:pt x="525" y="1787"/>
                  </a:cubicBezTo>
                  <a:cubicBezTo>
                    <a:pt x="632" y="1834"/>
                    <a:pt x="739" y="1858"/>
                    <a:pt x="858" y="1858"/>
                  </a:cubicBezTo>
                  <a:lnTo>
                    <a:pt x="1072" y="1823"/>
                  </a:lnTo>
                  <a:cubicBezTo>
                    <a:pt x="1215" y="1787"/>
                    <a:pt x="1346" y="1715"/>
                    <a:pt x="1453" y="1608"/>
                  </a:cubicBezTo>
                  <a:lnTo>
                    <a:pt x="1584" y="1442"/>
                  </a:lnTo>
                  <a:cubicBezTo>
                    <a:pt x="1656" y="1311"/>
                    <a:pt x="1703" y="1156"/>
                    <a:pt x="1703" y="1013"/>
                  </a:cubicBezTo>
                  <a:lnTo>
                    <a:pt x="1703" y="858"/>
                  </a:lnTo>
                  <a:cubicBezTo>
                    <a:pt x="1715" y="739"/>
                    <a:pt x="1691" y="620"/>
                    <a:pt x="1632" y="525"/>
                  </a:cubicBezTo>
                  <a:cubicBezTo>
                    <a:pt x="1596" y="418"/>
                    <a:pt x="1537" y="322"/>
                    <a:pt x="1453" y="251"/>
                  </a:cubicBezTo>
                  <a:cubicBezTo>
                    <a:pt x="1287" y="96"/>
                    <a:pt x="1072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13"/>
            <p:cNvSpPr/>
            <p:nvPr/>
          </p:nvSpPr>
          <p:spPr>
            <a:xfrm>
              <a:off x="5116913" y="5086897"/>
              <a:ext cx="58117" cy="63370"/>
            </a:xfrm>
            <a:custGeom>
              <a:rect b="b" l="l" r="r" t="t"/>
              <a:pathLst>
                <a:path extrusionOk="0" h="1870" w="1715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51" y="250"/>
                  </a:cubicBezTo>
                  <a:lnTo>
                    <a:pt x="120" y="429"/>
                  </a:lnTo>
                  <a:cubicBezTo>
                    <a:pt x="36" y="560"/>
                    <a:pt x="1" y="715"/>
                    <a:pt x="1" y="858"/>
                  </a:cubicBezTo>
                  <a:lnTo>
                    <a:pt x="12" y="1024"/>
                  </a:lnTo>
                  <a:cubicBezTo>
                    <a:pt x="1" y="1132"/>
                    <a:pt x="24" y="1251"/>
                    <a:pt x="84" y="1346"/>
                  </a:cubicBezTo>
                  <a:cubicBezTo>
                    <a:pt x="120" y="1453"/>
                    <a:pt x="179" y="1548"/>
                    <a:pt x="262" y="1620"/>
                  </a:cubicBezTo>
                  <a:cubicBezTo>
                    <a:pt x="334" y="1703"/>
                    <a:pt x="429" y="1763"/>
                    <a:pt x="524" y="1798"/>
                  </a:cubicBezTo>
                  <a:cubicBezTo>
                    <a:pt x="632" y="1846"/>
                    <a:pt x="739" y="1870"/>
                    <a:pt x="858" y="1870"/>
                  </a:cubicBezTo>
                  <a:lnTo>
                    <a:pt x="1084" y="1834"/>
                  </a:lnTo>
                  <a:cubicBezTo>
                    <a:pt x="1215" y="1798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55" y="1322"/>
                    <a:pt x="1703" y="1167"/>
                    <a:pt x="1703" y="1024"/>
                  </a:cubicBezTo>
                  <a:lnTo>
                    <a:pt x="1715" y="858"/>
                  </a:lnTo>
                  <a:cubicBezTo>
                    <a:pt x="1703" y="393"/>
                    <a:pt x="1322" y="12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13"/>
            <p:cNvSpPr/>
            <p:nvPr/>
          </p:nvSpPr>
          <p:spPr>
            <a:xfrm>
              <a:off x="5458669" y="4027371"/>
              <a:ext cx="57710" cy="63370"/>
            </a:xfrm>
            <a:custGeom>
              <a:rect b="b" l="l" r="r" t="t"/>
              <a:pathLst>
                <a:path extrusionOk="0" h="1870" w="1703">
                  <a:moveTo>
                    <a:pt x="845" y="1"/>
                  </a:moveTo>
                  <a:lnTo>
                    <a:pt x="619" y="36"/>
                  </a:lnTo>
                  <a:cubicBezTo>
                    <a:pt x="476" y="72"/>
                    <a:pt x="345" y="155"/>
                    <a:pt x="250" y="263"/>
                  </a:cubicBezTo>
                  <a:lnTo>
                    <a:pt x="107" y="429"/>
                  </a:lnTo>
                  <a:cubicBezTo>
                    <a:pt x="36" y="560"/>
                    <a:pt x="0" y="715"/>
                    <a:pt x="0" y="858"/>
                  </a:cubicBezTo>
                  <a:lnTo>
                    <a:pt x="0" y="1025"/>
                  </a:lnTo>
                  <a:cubicBezTo>
                    <a:pt x="12" y="1489"/>
                    <a:pt x="393" y="1858"/>
                    <a:pt x="845" y="1870"/>
                  </a:cubicBezTo>
                  <a:lnTo>
                    <a:pt x="1072" y="1834"/>
                  </a:lnTo>
                  <a:cubicBezTo>
                    <a:pt x="1215" y="1799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55" y="1322"/>
                    <a:pt x="1691" y="1167"/>
                    <a:pt x="1691" y="1025"/>
                  </a:cubicBezTo>
                  <a:lnTo>
                    <a:pt x="1691" y="1013"/>
                  </a:lnTo>
                  <a:lnTo>
                    <a:pt x="1703" y="858"/>
                  </a:lnTo>
                  <a:cubicBezTo>
                    <a:pt x="1703" y="739"/>
                    <a:pt x="1679" y="632"/>
                    <a:pt x="1631" y="525"/>
                  </a:cubicBezTo>
                  <a:cubicBezTo>
                    <a:pt x="1548" y="322"/>
                    <a:pt x="1381" y="155"/>
                    <a:pt x="1179" y="84"/>
                  </a:cubicBezTo>
                  <a:cubicBezTo>
                    <a:pt x="1084" y="24"/>
                    <a:pt x="965" y="1"/>
                    <a:pt x="84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13"/>
            <p:cNvSpPr/>
            <p:nvPr/>
          </p:nvSpPr>
          <p:spPr>
            <a:xfrm>
              <a:off x="5323492" y="4631788"/>
              <a:ext cx="58117" cy="63370"/>
            </a:xfrm>
            <a:custGeom>
              <a:rect b="b" l="l" r="r" t="t"/>
              <a:pathLst>
                <a:path extrusionOk="0" h="1870" w="1715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51" y="262"/>
                  </a:cubicBezTo>
                  <a:lnTo>
                    <a:pt x="120" y="429"/>
                  </a:lnTo>
                  <a:cubicBezTo>
                    <a:pt x="36" y="560"/>
                    <a:pt x="1" y="715"/>
                    <a:pt x="1" y="857"/>
                  </a:cubicBezTo>
                  <a:lnTo>
                    <a:pt x="12" y="1024"/>
                  </a:lnTo>
                  <a:cubicBezTo>
                    <a:pt x="1" y="1131"/>
                    <a:pt x="24" y="1250"/>
                    <a:pt x="84" y="1346"/>
                  </a:cubicBezTo>
                  <a:cubicBezTo>
                    <a:pt x="120" y="1453"/>
                    <a:pt x="179" y="1548"/>
                    <a:pt x="262" y="1619"/>
                  </a:cubicBezTo>
                  <a:cubicBezTo>
                    <a:pt x="334" y="1703"/>
                    <a:pt x="429" y="1762"/>
                    <a:pt x="524" y="1798"/>
                  </a:cubicBezTo>
                  <a:cubicBezTo>
                    <a:pt x="632" y="1846"/>
                    <a:pt x="739" y="1869"/>
                    <a:pt x="858" y="1869"/>
                  </a:cubicBezTo>
                  <a:lnTo>
                    <a:pt x="1084" y="1834"/>
                  </a:lnTo>
                  <a:cubicBezTo>
                    <a:pt x="1215" y="1798"/>
                    <a:pt x="1346" y="1727"/>
                    <a:pt x="1453" y="1619"/>
                  </a:cubicBezTo>
                  <a:lnTo>
                    <a:pt x="1584" y="1453"/>
                  </a:lnTo>
                  <a:cubicBezTo>
                    <a:pt x="1655" y="1322"/>
                    <a:pt x="1703" y="1167"/>
                    <a:pt x="1703" y="1024"/>
                  </a:cubicBezTo>
                  <a:lnTo>
                    <a:pt x="1691" y="1012"/>
                  </a:lnTo>
                  <a:lnTo>
                    <a:pt x="1703" y="857"/>
                  </a:lnTo>
                  <a:cubicBezTo>
                    <a:pt x="1715" y="738"/>
                    <a:pt x="1679" y="631"/>
                    <a:pt x="1632" y="524"/>
                  </a:cubicBezTo>
                  <a:cubicBezTo>
                    <a:pt x="1548" y="322"/>
                    <a:pt x="1394" y="155"/>
                    <a:pt x="1179" y="84"/>
                  </a:cubicBezTo>
                  <a:cubicBezTo>
                    <a:pt x="1084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13"/>
            <p:cNvSpPr/>
            <p:nvPr/>
          </p:nvSpPr>
          <p:spPr>
            <a:xfrm>
              <a:off x="6432223" y="4598985"/>
              <a:ext cx="58151" cy="63166"/>
            </a:xfrm>
            <a:custGeom>
              <a:rect b="b" l="l" r="r" t="t"/>
              <a:pathLst>
                <a:path extrusionOk="0" h="1864" w="1716">
                  <a:moveTo>
                    <a:pt x="913" y="1"/>
                  </a:moveTo>
                  <a:cubicBezTo>
                    <a:pt x="894" y="1"/>
                    <a:pt x="876" y="2"/>
                    <a:pt x="858" y="4"/>
                  </a:cubicBezTo>
                  <a:lnTo>
                    <a:pt x="632" y="28"/>
                  </a:lnTo>
                  <a:cubicBezTo>
                    <a:pt x="489" y="75"/>
                    <a:pt x="358" y="147"/>
                    <a:pt x="251" y="254"/>
                  </a:cubicBezTo>
                  <a:lnTo>
                    <a:pt x="120" y="421"/>
                  </a:lnTo>
                  <a:cubicBezTo>
                    <a:pt x="37" y="551"/>
                    <a:pt x="1" y="706"/>
                    <a:pt x="1" y="861"/>
                  </a:cubicBezTo>
                  <a:lnTo>
                    <a:pt x="13" y="1016"/>
                  </a:lnTo>
                  <a:cubicBezTo>
                    <a:pt x="1" y="1135"/>
                    <a:pt x="25" y="1242"/>
                    <a:pt x="84" y="1337"/>
                  </a:cubicBezTo>
                  <a:cubicBezTo>
                    <a:pt x="156" y="1552"/>
                    <a:pt x="322" y="1718"/>
                    <a:pt x="525" y="1790"/>
                  </a:cubicBezTo>
                  <a:cubicBezTo>
                    <a:pt x="618" y="1831"/>
                    <a:pt x="711" y="1863"/>
                    <a:pt x="812" y="1863"/>
                  </a:cubicBezTo>
                  <a:cubicBezTo>
                    <a:pt x="827" y="1863"/>
                    <a:pt x="842" y="1863"/>
                    <a:pt x="858" y="1861"/>
                  </a:cubicBezTo>
                  <a:lnTo>
                    <a:pt x="1084" y="1825"/>
                  </a:lnTo>
                  <a:cubicBezTo>
                    <a:pt x="1215" y="1790"/>
                    <a:pt x="1346" y="1718"/>
                    <a:pt x="1453" y="1611"/>
                  </a:cubicBezTo>
                  <a:lnTo>
                    <a:pt x="1584" y="1444"/>
                  </a:lnTo>
                  <a:cubicBezTo>
                    <a:pt x="1656" y="1313"/>
                    <a:pt x="1703" y="1171"/>
                    <a:pt x="1703" y="1016"/>
                  </a:cubicBezTo>
                  <a:lnTo>
                    <a:pt x="1715" y="861"/>
                  </a:lnTo>
                  <a:cubicBezTo>
                    <a:pt x="1703" y="635"/>
                    <a:pt x="1608" y="421"/>
                    <a:pt x="1453" y="254"/>
                  </a:cubicBezTo>
                  <a:cubicBezTo>
                    <a:pt x="1382" y="170"/>
                    <a:pt x="1287" y="111"/>
                    <a:pt x="1180" y="75"/>
                  </a:cubicBezTo>
                  <a:cubicBezTo>
                    <a:pt x="1100" y="26"/>
                    <a:pt x="1004" y="1"/>
                    <a:pt x="91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13"/>
            <p:cNvSpPr/>
            <p:nvPr/>
          </p:nvSpPr>
          <p:spPr>
            <a:xfrm>
              <a:off x="4654146" y="4675740"/>
              <a:ext cx="58117" cy="62997"/>
            </a:xfrm>
            <a:custGeom>
              <a:rect b="b" l="l" r="r" t="t"/>
              <a:pathLst>
                <a:path extrusionOk="0" h="1859" w="1715">
                  <a:moveTo>
                    <a:pt x="857" y="1"/>
                  </a:moveTo>
                  <a:lnTo>
                    <a:pt x="619" y="25"/>
                  </a:lnTo>
                  <a:cubicBezTo>
                    <a:pt x="476" y="72"/>
                    <a:pt x="345" y="144"/>
                    <a:pt x="250" y="251"/>
                  </a:cubicBezTo>
                  <a:lnTo>
                    <a:pt x="119" y="430"/>
                  </a:lnTo>
                  <a:cubicBezTo>
                    <a:pt x="36" y="549"/>
                    <a:pt x="0" y="703"/>
                    <a:pt x="0" y="858"/>
                  </a:cubicBezTo>
                  <a:lnTo>
                    <a:pt x="12" y="1013"/>
                  </a:lnTo>
                  <a:cubicBezTo>
                    <a:pt x="0" y="1132"/>
                    <a:pt x="24" y="1239"/>
                    <a:pt x="83" y="1346"/>
                  </a:cubicBezTo>
                  <a:cubicBezTo>
                    <a:pt x="214" y="1644"/>
                    <a:pt x="512" y="1846"/>
                    <a:pt x="857" y="1858"/>
                  </a:cubicBezTo>
                  <a:lnTo>
                    <a:pt x="1072" y="1835"/>
                  </a:lnTo>
                  <a:cubicBezTo>
                    <a:pt x="1214" y="1787"/>
                    <a:pt x="1345" y="1715"/>
                    <a:pt x="1453" y="1620"/>
                  </a:cubicBezTo>
                  <a:lnTo>
                    <a:pt x="1584" y="1442"/>
                  </a:lnTo>
                  <a:cubicBezTo>
                    <a:pt x="1655" y="1311"/>
                    <a:pt x="1691" y="1168"/>
                    <a:pt x="1691" y="1013"/>
                  </a:cubicBezTo>
                  <a:lnTo>
                    <a:pt x="1703" y="858"/>
                  </a:lnTo>
                  <a:cubicBezTo>
                    <a:pt x="1715" y="739"/>
                    <a:pt x="1691" y="632"/>
                    <a:pt x="1631" y="525"/>
                  </a:cubicBezTo>
                  <a:cubicBezTo>
                    <a:pt x="1500" y="215"/>
                    <a:pt x="1191" y="13"/>
                    <a:pt x="85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13"/>
            <p:cNvSpPr/>
            <p:nvPr/>
          </p:nvSpPr>
          <p:spPr>
            <a:xfrm>
              <a:off x="5013624" y="5271008"/>
              <a:ext cx="586288" cy="705572"/>
            </a:xfrm>
            <a:custGeom>
              <a:rect b="b" l="l" r="r" t="t"/>
              <a:pathLst>
                <a:path extrusionOk="0" h="20821" w="17301">
                  <a:moveTo>
                    <a:pt x="7594" y="1"/>
                  </a:moveTo>
                  <a:cubicBezTo>
                    <a:pt x="4871" y="1"/>
                    <a:pt x="2251" y="1360"/>
                    <a:pt x="1036" y="4128"/>
                  </a:cubicBezTo>
                  <a:cubicBezTo>
                    <a:pt x="167" y="6105"/>
                    <a:pt x="1" y="8295"/>
                    <a:pt x="167" y="10427"/>
                  </a:cubicBezTo>
                  <a:cubicBezTo>
                    <a:pt x="191" y="10581"/>
                    <a:pt x="203" y="10748"/>
                    <a:pt x="215" y="10915"/>
                  </a:cubicBezTo>
                  <a:cubicBezTo>
                    <a:pt x="84" y="12451"/>
                    <a:pt x="393" y="13986"/>
                    <a:pt x="1096" y="15356"/>
                  </a:cubicBezTo>
                  <a:cubicBezTo>
                    <a:pt x="1322" y="16034"/>
                    <a:pt x="1608" y="16701"/>
                    <a:pt x="1953" y="17320"/>
                  </a:cubicBezTo>
                  <a:cubicBezTo>
                    <a:pt x="3049" y="19320"/>
                    <a:pt x="5073" y="20642"/>
                    <a:pt x="7335" y="20821"/>
                  </a:cubicBezTo>
                  <a:cubicBezTo>
                    <a:pt x="7347" y="20059"/>
                    <a:pt x="7347" y="19309"/>
                    <a:pt x="7359" y="18547"/>
                  </a:cubicBezTo>
                  <a:cubicBezTo>
                    <a:pt x="7263" y="18535"/>
                    <a:pt x="7180" y="18499"/>
                    <a:pt x="7109" y="18439"/>
                  </a:cubicBezTo>
                  <a:cubicBezTo>
                    <a:pt x="6561" y="17939"/>
                    <a:pt x="6251" y="17261"/>
                    <a:pt x="5763" y="16701"/>
                  </a:cubicBezTo>
                  <a:cubicBezTo>
                    <a:pt x="5287" y="16130"/>
                    <a:pt x="4763" y="15606"/>
                    <a:pt x="4203" y="15129"/>
                  </a:cubicBezTo>
                  <a:cubicBezTo>
                    <a:pt x="3876" y="14873"/>
                    <a:pt x="4182" y="14477"/>
                    <a:pt x="4517" y="14477"/>
                  </a:cubicBezTo>
                  <a:cubicBezTo>
                    <a:pt x="4571" y="14477"/>
                    <a:pt x="4626" y="14487"/>
                    <a:pt x="4680" y="14510"/>
                  </a:cubicBezTo>
                  <a:cubicBezTo>
                    <a:pt x="5668" y="14987"/>
                    <a:pt x="6787" y="15784"/>
                    <a:pt x="7382" y="16820"/>
                  </a:cubicBezTo>
                  <a:cubicBezTo>
                    <a:pt x="7394" y="16225"/>
                    <a:pt x="7406" y="15630"/>
                    <a:pt x="7418" y="15034"/>
                  </a:cubicBezTo>
                  <a:cubicBezTo>
                    <a:pt x="6930" y="14629"/>
                    <a:pt x="6561" y="13915"/>
                    <a:pt x="6227" y="13463"/>
                  </a:cubicBezTo>
                  <a:cubicBezTo>
                    <a:pt x="5573" y="12593"/>
                    <a:pt x="4942" y="11724"/>
                    <a:pt x="4370" y="10784"/>
                  </a:cubicBezTo>
                  <a:cubicBezTo>
                    <a:pt x="4183" y="10489"/>
                    <a:pt x="4464" y="10161"/>
                    <a:pt x="4747" y="10161"/>
                  </a:cubicBezTo>
                  <a:cubicBezTo>
                    <a:pt x="4841" y="10161"/>
                    <a:pt x="4936" y="10197"/>
                    <a:pt x="5013" y="10284"/>
                  </a:cubicBezTo>
                  <a:cubicBezTo>
                    <a:pt x="5727" y="11105"/>
                    <a:pt x="6406" y="11950"/>
                    <a:pt x="7097" y="12784"/>
                  </a:cubicBezTo>
                  <a:cubicBezTo>
                    <a:pt x="7204" y="12915"/>
                    <a:pt x="7335" y="13058"/>
                    <a:pt x="7466" y="13189"/>
                  </a:cubicBezTo>
                  <a:cubicBezTo>
                    <a:pt x="7490" y="12474"/>
                    <a:pt x="7513" y="11748"/>
                    <a:pt x="7537" y="11022"/>
                  </a:cubicBezTo>
                  <a:cubicBezTo>
                    <a:pt x="6418" y="9045"/>
                    <a:pt x="5442" y="6974"/>
                    <a:pt x="4632" y="4842"/>
                  </a:cubicBezTo>
                  <a:cubicBezTo>
                    <a:pt x="4506" y="4504"/>
                    <a:pt x="4817" y="4254"/>
                    <a:pt x="5111" y="4254"/>
                  </a:cubicBezTo>
                  <a:cubicBezTo>
                    <a:pt x="5262" y="4254"/>
                    <a:pt x="5409" y="4320"/>
                    <a:pt x="5489" y="4473"/>
                  </a:cubicBezTo>
                  <a:cubicBezTo>
                    <a:pt x="6406" y="6236"/>
                    <a:pt x="7382" y="7974"/>
                    <a:pt x="8406" y="9676"/>
                  </a:cubicBezTo>
                  <a:cubicBezTo>
                    <a:pt x="8811" y="8914"/>
                    <a:pt x="9228" y="8152"/>
                    <a:pt x="9633" y="7390"/>
                  </a:cubicBezTo>
                  <a:cubicBezTo>
                    <a:pt x="10109" y="6497"/>
                    <a:pt x="10585" y="5235"/>
                    <a:pt x="11502" y="4747"/>
                  </a:cubicBezTo>
                  <a:cubicBezTo>
                    <a:pt x="11569" y="4710"/>
                    <a:pt x="11639" y="4692"/>
                    <a:pt x="11707" y="4692"/>
                  </a:cubicBezTo>
                  <a:cubicBezTo>
                    <a:pt x="11918" y="4692"/>
                    <a:pt x="12109" y="4858"/>
                    <a:pt x="12109" y="5093"/>
                  </a:cubicBezTo>
                  <a:cubicBezTo>
                    <a:pt x="12193" y="6128"/>
                    <a:pt x="11383" y="7248"/>
                    <a:pt x="10895" y="8129"/>
                  </a:cubicBezTo>
                  <a:lnTo>
                    <a:pt x="9061" y="11510"/>
                  </a:lnTo>
                  <a:cubicBezTo>
                    <a:pt x="8966" y="11700"/>
                    <a:pt x="8764" y="11831"/>
                    <a:pt x="8549" y="11855"/>
                  </a:cubicBezTo>
                  <a:cubicBezTo>
                    <a:pt x="8549" y="12522"/>
                    <a:pt x="8537" y="13189"/>
                    <a:pt x="8537" y="13855"/>
                  </a:cubicBezTo>
                  <a:cubicBezTo>
                    <a:pt x="9204" y="13391"/>
                    <a:pt x="9847" y="12891"/>
                    <a:pt x="10466" y="12355"/>
                  </a:cubicBezTo>
                  <a:cubicBezTo>
                    <a:pt x="10943" y="11914"/>
                    <a:pt x="11487" y="10973"/>
                    <a:pt x="12200" y="10973"/>
                  </a:cubicBezTo>
                  <a:cubicBezTo>
                    <a:pt x="12217" y="10973"/>
                    <a:pt x="12235" y="10973"/>
                    <a:pt x="12252" y="10974"/>
                  </a:cubicBezTo>
                  <a:cubicBezTo>
                    <a:pt x="12395" y="10986"/>
                    <a:pt x="12514" y="11081"/>
                    <a:pt x="12550" y="11212"/>
                  </a:cubicBezTo>
                  <a:cubicBezTo>
                    <a:pt x="12752" y="12070"/>
                    <a:pt x="11585" y="12808"/>
                    <a:pt x="11002" y="13284"/>
                  </a:cubicBezTo>
                  <a:cubicBezTo>
                    <a:pt x="10264" y="13903"/>
                    <a:pt x="9430" y="14391"/>
                    <a:pt x="8525" y="14748"/>
                  </a:cubicBezTo>
                  <a:cubicBezTo>
                    <a:pt x="8525" y="16773"/>
                    <a:pt x="8549" y="18797"/>
                    <a:pt x="8573" y="20821"/>
                  </a:cubicBezTo>
                  <a:cubicBezTo>
                    <a:pt x="8942" y="20785"/>
                    <a:pt x="9299" y="20725"/>
                    <a:pt x="9656" y="20642"/>
                  </a:cubicBezTo>
                  <a:cubicBezTo>
                    <a:pt x="9680" y="19940"/>
                    <a:pt x="9787" y="19237"/>
                    <a:pt x="9966" y="18570"/>
                  </a:cubicBezTo>
                  <a:cubicBezTo>
                    <a:pt x="10157" y="17451"/>
                    <a:pt x="10585" y="16380"/>
                    <a:pt x="11204" y="15439"/>
                  </a:cubicBezTo>
                  <a:cubicBezTo>
                    <a:pt x="11442" y="14856"/>
                    <a:pt x="11764" y="14320"/>
                    <a:pt x="12157" y="13832"/>
                  </a:cubicBezTo>
                  <a:cubicBezTo>
                    <a:pt x="13228" y="12522"/>
                    <a:pt x="14871" y="11712"/>
                    <a:pt x="16550" y="11510"/>
                  </a:cubicBezTo>
                  <a:cubicBezTo>
                    <a:pt x="17300" y="7545"/>
                    <a:pt x="15562" y="3521"/>
                    <a:pt x="12169" y="1354"/>
                  </a:cubicBezTo>
                  <a:cubicBezTo>
                    <a:pt x="10777" y="455"/>
                    <a:pt x="9168" y="1"/>
                    <a:pt x="759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13"/>
            <p:cNvSpPr/>
            <p:nvPr/>
          </p:nvSpPr>
          <p:spPr>
            <a:xfrm>
              <a:off x="5145379" y="5415369"/>
              <a:ext cx="607433" cy="1050072"/>
            </a:xfrm>
            <a:custGeom>
              <a:rect b="b" l="l" r="r" t="t"/>
              <a:pathLst>
                <a:path extrusionOk="0" h="30987" w="17925">
                  <a:moveTo>
                    <a:pt x="1230" y="1"/>
                  </a:moveTo>
                  <a:cubicBezTo>
                    <a:pt x="936" y="1"/>
                    <a:pt x="630" y="256"/>
                    <a:pt x="756" y="594"/>
                  </a:cubicBezTo>
                  <a:cubicBezTo>
                    <a:pt x="1554" y="2726"/>
                    <a:pt x="2530" y="4785"/>
                    <a:pt x="3661" y="6774"/>
                  </a:cubicBezTo>
                  <a:cubicBezTo>
                    <a:pt x="3637" y="7500"/>
                    <a:pt x="3613" y="8226"/>
                    <a:pt x="3590" y="8941"/>
                  </a:cubicBezTo>
                  <a:cubicBezTo>
                    <a:pt x="3459" y="8798"/>
                    <a:pt x="3328" y="8667"/>
                    <a:pt x="3221" y="8536"/>
                  </a:cubicBezTo>
                  <a:cubicBezTo>
                    <a:pt x="2530" y="7690"/>
                    <a:pt x="1851" y="6857"/>
                    <a:pt x="1137" y="6036"/>
                  </a:cubicBezTo>
                  <a:cubicBezTo>
                    <a:pt x="1060" y="5949"/>
                    <a:pt x="965" y="5913"/>
                    <a:pt x="871" y="5913"/>
                  </a:cubicBezTo>
                  <a:cubicBezTo>
                    <a:pt x="588" y="5913"/>
                    <a:pt x="306" y="6241"/>
                    <a:pt x="494" y="6536"/>
                  </a:cubicBezTo>
                  <a:cubicBezTo>
                    <a:pt x="1066" y="7464"/>
                    <a:pt x="1697" y="8333"/>
                    <a:pt x="2339" y="9214"/>
                  </a:cubicBezTo>
                  <a:cubicBezTo>
                    <a:pt x="2685" y="9655"/>
                    <a:pt x="3054" y="10381"/>
                    <a:pt x="3542" y="10786"/>
                  </a:cubicBezTo>
                  <a:cubicBezTo>
                    <a:pt x="3530" y="11381"/>
                    <a:pt x="3518" y="11977"/>
                    <a:pt x="3506" y="12560"/>
                  </a:cubicBezTo>
                  <a:cubicBezTo>
                    <a:pt x="2911" y="11536"/>
                    <a:pt x="1780" y="10727"/>
                    <a:pt x="792" y="10262"/>
                  </a:cubicBezTo>
                  <a:cubicBezTo>
                    <a:pt x="737" y="10236"/>
                    <a:pt x="680" y="10224"/>
                    <a:pt x="624" y="10224"/>
                  </a:cubicBezTo>
                  <a:cubicBezTo>
                    <a:pt x="300" y="10224"/>
                    <a:pt x="1" y="10618"/>
                    <a:pt x="315" y="10881"/>
                  </a:cubicBezTo>
                  <a:cubicBezTo>
                    <a:pt x="887" y="11358"/>
                    <a:pt x="1411" y="11881"/>
                    <a:pt x="1887" y="12453"/>
                  </a:cubicBezTo>
                  <a:cubicBezTo>
                    <a:pt x="2375" y="13013"/>
                    <a:pt x="2685" y="13679"/>
                    <a:pt x="3232" y="14191"/>
                  </a:cubicBezTo>
                  <a:cubicBezTo>
                    <a:pt x="3292" y="14251"/>
                    <a:pt x="3387" y="14287"/>
                    <a:pt x="3482" y="14298"/>
                  </a:cubicBezTo>
                  <a:cubicBezTo>
                    <a:pt x="3471" y="15060"/>
                    <a:pt x="3471" y="15811"/>
                    <a:pt x="3459" y="16573"/>
                  </a:cubicBezTo>
                  <a:lnTo>
                    <a:pt x="3459" y="19180"/>
                  </a:lnTo>
                  <a:cubicBezTo>
                    <a:pt x="3482" y="21216"/>
                    <a:pt x="3518" y="23252"/>
                    <a:pt x="3566" y="25276"/>
                  </a:cubicBezTo>
                  <a:cubicBezTo>
                    <a:pt x="3602" y="26359"/>
                    <a:pt x="3637" y="27443"/>
                    <a:pt x="3697" y="28526"/>
                  </a:cubicBezTo>
                  <a:cubicBezTo>
                    <a:pt x="3744" y="29372"/>
                    <a:pt x="3637" y="30181"/>
                    <a:pt x="4185" y="30860"/>
                  </a:cubicBezTo>
                  <a:cubicBezTo>
                    <a:pt x="4260" y="30949"/>
                    <a:pt x="4361" y="30987"/>
                    <a:pt x="4465" y="30987"/>
                  </a:cubicBezTo>
                  <a:cubicBezTo>
                    <a:pt x="4622" y="30987"/>
                    <a:pt x="4784" y="30899"/>
                    <a:pt x="4864" y="30777"/>
                  </a:cubicBezTo>
                  <a:cubicBezTo>
                    <a:pt x="5364" y="30015"/>
                    <a:pt x="5114" y="28991"/>
                    <a:pt x="5078" y="28122"/>
                  </a:cubicBezTo>
                  <a:cubicBezTo>
                    <a:pt x="5042" y="27169"/>
                    <a:pt x="4995" y="26228"/>
                    <a:pt x="4947" y="25276"/>
                  </a:cubicBezTo>
                  <a:cubicBezTo>
                    <a:pt x="4923" y="24812"/>
                    <a:pt x="4911" y="24347"/>
                    <a:pt x="4899" y="23895"/>
                  </a:cubicBezTo>
                  <a:cubicBezTo>
                    <a:pt x="5983" y="23038"/>
                    <a:pt x="6947" y="22037"/>
                    <a:pt x="7912" y="21025"/>
                  </a:cubicBezTo>
                  <a:cubicBezTo>
                    <a:pt x="8507" y="20394"/>
                    <a:pt x="9090" y="19763"/>
                    <a:pt x="9709" y="19180"/>
                  </a:cubicBezTo>
                  <a:cubicBezTo>
                    <a:pt x="10174" y="18739"/>
                    <a:pt x="10626" y="18299"/>
                    <a:pt x="11102" y="17870"/>
                  </a:cubicBezTo>
                  <a:cubicBezTo>
                    <a:pt x="11458" y="17914"/>
                    <a:pt x="11822" y="17932"/>
                    <a:pt x="12189" y="17932"/>
                  </a:cubicBezTo>
                  <a:cubicBezTo>
                    <a:pt x="13335" y="17932"/>
                    <a:pt x="14515" y="17756"/>
                    <a:pt x="15579" y="17620"/>
                  </a:cubicBezTo>
                  <a:cubicBezTo>
                    <a:pt x="15925" y="17608"/>
                    <a:pt x="16222" y="17394"/>
                    <a:pt x="16329" y="17061"/>
                  </a:cubicBezTo>
                  <a:cubicBezTo>
                    <a:pt x="16448" y="16727"/>
                    <a:pt x="16341" y="16596"/>
                    <a:pt x="16127" y="16323"/>
                  </a:cubicBezTo>
                  <a:cubicBezTo>
                    <a:pt x="16003" y="16155"/>
                    <a:pt x="15794" y="16105"/>
                    <a:pt x="15593" y="16105"/>
                  </a:cubicBezTo>
                  <a:cubicBezTo>
                    <a:pt x="15523" y="16105"/>
                    <a:pt x="15453" y="16111"/>
                    <a:pt x="15389" y="16120"/>
                  </a:cubicBezTo>
                  <a:cubicBezTo>
                    <a:pt x="14543" y="16251"/>
                    <a:pt x="13674" y="16287"/>
                    <a:pt x="12805" y="16346"/>
                  </a:cubicBezTo>
                  <a:cubicBezTo>
                    <a:pt x="13555" y="15727"/>
                    <a:pt x="14377" y="15120"/>
                    <a:pt x="14865" y="14334"/>
                  </a:cubicBezTo>
                  <a:cubicBezTo>
                    <a:pt x="15105" y="14378"/>
                    <a:pt x="15349" y="14400"/>
                    <a:pt x="15591" y="14400"/>
                  </a:cubicBezTo>
                  <a:cubicBezTo>
                    <a:pt x="16203" y="14400"/>
                    <a:pt x="16811" y="14262"/>
                    <a:pt x="17365" y="13989"/>
                  </a:cubicBezTo>
                  <a:cubicBezTo>
                    <a:pt x="17924" y="13709"/>
                    <a:pt x="17629" y="12838"/>
                    <a:pt x="17076" y="12838"/>
                  </a:cubicBezTo>
                  <a:cubicBezTo>
                    <a:pt x="17016" y="12838"/>
                    <a:pt x="16954" y="12848"/>
                    <a:pt x="16889" y="12870"/>
                  </a:cubicBezTo>
                  <a:cubicBezTo>
                    <a:pt x="16345" y="13051"/>
                    <a:pt x="15839" y="13185"/>
                    <a:pt x="15294" y="13185"/>
                  </a:cubicBezTo>
                  <a:cubicBezTo>
                    <a:pt x="15231" y="13185"/>
                    <a:pt x="15167" y="13183"/>
                    <a:pt x="15103" y="13179"/>
                  </a:cubicBezTo>
                  <a:cubicBezTo>
                    <a:pt x="15401" y="12143"/>
                    <a:pt x="15377" y="11036"/>
                    <a:pt x="15020" y="10012"/>
                  </a:cubicBezTo>
                  <a:cubicBezTo>
                    <a:pt x="14948" y="9836"/>
                    <a:pt x="14783" y="9747"/>
                    <a:pt x="14626" y="9747"/>
                  </a:cubicBezTo>
                  <a:cubicBezTo>
                    <a:pt x="14442" y="9747"/>
                    <a:pt x="14270" y="9869"/>
                    <a:pt x="14270" y="10119"/>
                  </a:cubicBezTo>
                  <a:cubicBezTo>
                    <a:pt x="14293" y="10810"/>
                    <a:pt x="14246" y="11500"/>
                    <a:pt x="14139" y="12179"/>
                  </a:cubicBezTo>
                  <a:cubicBezTo>
                    <a:pt x="14020" y="12655"/>
                    <a:pt x="13853" y="13108"/>
                    <a:pt x="13662" y="13560"/>
                  </a:cubicBezTo>
                  <a:cubicBezTo>
                    <a:pt x="12853" y="14013"/>
                    <a:pt x="12150" y="14751"/>
                    <a:pt x="11460" y="15346"/>
                  </a:cubicBezTo>
                  <a:cubicBezTo>
                    <a:pt x="11126" y="15644"/>
                    <a:pt x="10781" y="15942"/>
                    <a:pt x="10448" y="16251"/>
                  </a:cubicBezTo>
                  <a:cubicBezTo>
                    <a:pt x="10602" y="15656"/>
                    <a:pt x="10698" y="15060"/>
                    <a:pt x="10793" y="14608"/>
                  </a:cubicBezTo>
                  <a:cubicBezTo>
                    <a:pt x="11150" y="12989"/>
                    <a:pt x="11305" y="11322"/>
                    <a:pt x="11257" y="9667"/>
                  </a:cubicBezTo>
                  <a:cubicBezTo>
                    <a:pt x="11245" y="9293"/>
                    <a:pt x="10974" y="9109"/>
                    <a:pt x="10697" y="9109"/>
                  </a:cubicBezTo>
                  <a:cubicBezTo>
                    <a:pt x="10417" y="9109"/>
                    <a:pt x="10132" y="9296"/>
                    <a:pt x="10102" y="9667"/>
                  </a:cubicBezTo>
                  <a:cubicBezTo>
                    <a:pt x="9995" y="11262"/>
                    <a:pt x="9757" y="12858"/>
                    <a:pt x="9400" y="14418"/>
                  </a:cubicBezTo>
                  <a:cubicBezTo>
                    <a:pt x="9162" y="15430"/>
                    <a:pt x="8316" y="16906"/>
                    <a:pt x="8650" y="17954"/>
                  </a:cubicBezTo>
                  <a:cubicBezTo>
                    <a:pt x="8019" y="18573"/>
                    <a:pt x="7352" y="19204"/>
                    <a:pt x="6709" y="19859"/>
                  </a:cubicBezTo>
                  <a:cubicBezTo>
                    <a:pt x="6042" y="20525"/>
                    <a:pt x="5411" y="21240"/>
                    <a:pt x="4828" y="21990"/>
                  </a:cubicBezTo>
                  <a:cubicBezTo>
                    <a:pt x="4792" y="20990"/>
                    <a:pt x="4768" y="19978"/>
                    <a:pt x="4745" y="18978"/>
                  </a:cubicBezTo>
                  <a:cubicBezTo>
                    <a:pt x="4721" y="18168"/>
                    <a:pt x="4709" y="17370"/>
                    <a:pt x="4697" y="16561"/>
                  </a:cubicBezTo>
                  <a:cubicBezTo>
                    <a:pt x="4661" y="14548"/>
                    <a:pt x="4649" y="12524"/>
                    <a:pt x="4649" y="10500"/>
                  </a:cubicBezTo>
                  <a:cubicBezTo>
                    <a:pt x="5542" y="10143"/>
                    <a:pt x="6388" y="9655"/>
                    <a:pt x="7126" y="9036"/>
                  </a:cubicBezTo>
                  <a:cubicBezTo>
                    <a:pt x="7709" y="8560"/>
                    <a:pt x="8864" y="7821"/>
                    <a:pt x="8674" y="6952"/>
                  </a:cubicBezTo>
                  <a:cubicBezTo>
                    <a:pt x="8638" y="6821"/>
                    <a:pt x="8519" y="6738"/>
                    <a:pt x="8376" y="6726"/>
                  </a:cubicBezTo>
                  <a:cubicBezTo>
                    <a:pt x="8358" y="6725"/>
                    <a:pt x="8341" y="6724"/>
                    <a:pt x="8323" y="6724"/>
                  </a:cubicBezTo>
                  <a:cubicBezTo>
                    <a:pt x="7611" y="6724"/>
                    <a:pt x="7066" y="7654"/>
                    <a:pt x="6578" y="8095"/>
                  </a:cubicBezTo>
                  <a:cubicBezTo>
                    <a:pt x="5971" y="8631"/>
                    <a:pt x="5328" y="9143"/>
                    <a:pt x="4661" y="9607"/>
                  </a:cubicBezTo>
                  <a:cubicBezTo>
                    <a:pt x="4661" y="8941"/>
                    <a:pt x="4661" y="8274"/>
                    <a:pt x="4673" y="7607"/>
                  </a:cubicBezTo>
                  <a:cubicBezTo>
                    <a:pt x="4887" y="7571"/>
                    <a:pt x="5078" y="7440"/>
                    <a:pt x="5185" y="7250"/>
                  </a:cubicBezTo>
                  <a:lnTo>
                    <a:pt x="7019" y="3881"/>
                  </a:lnTo>
                  <a:cubicBezTo>
                    <a:pt x="7495" y="2999"/>
                    <a:pt x="8316" y="1880"/>
                    <a:pt x="8233" y="844"/>
                  </a:cubicBezTo>
                  <a:cubicBezTo>
                    <a:pt x="8224" y="607"/>
                    <a:pt x="8032" y="439"/>
                    <a:pt x="7819" y="439"/>
                  </a:cubicBezTo>
                  <a:cubicBezTo>
                    <a:pt x="7755" y="439"/>
                    <a:pt x="7689" y="454"/>
                    <a:pt x="7626" y="487"/>
                  </a:cubicBezTo>
                  <a:cubicBezTo>
                    <a:pt x="6709" y="987"/>
                    <a:pt x="6233" y="2249"/>
                    <a:pt x="5757" y="3142"/>
                  </a:cubicBezTo>
                  <a:cubicBezTo>
                    <a:pt x="5340" y="3904"/>
                    <a:pt x="4935" y="4666"/>
                    <a:pt x="4518" y="5428"/>
                  </a:cubicBezTo>
                  <a:cubicBezTo>
                    <a:pt x="3494" y="3726"/>
                    <a:pt x="2530" y="1987"/>
                    <a:pt x="1613" y="225"/>
                  </a:cubicBezTo>
                  <a:cubicBezTo>
                    <a:pt x="1528" y="68"/>
                    <a:pt x="1381" y="1"/>
                    <a:pt x="1230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13"/>
            <p:cNvSpPr/>
            <p:nvPr/>
          </p:nvSpPr>
          <p:spPr>
            <a:xfrm>
              <a:off x="5465514" y="4146723"/>
              <a:ext cx="747660" cy="914793"/>
            </a:xfrm>
            <a:custGeom>
              <a:rect b="b" l="l" r="r" t="t"/>
              <a:pathLst>
                <a:path extrusionOk="0" h="26995" w="22063">
                  <a:moveTo>
                    <a:pt x="9271" y="1"/>
                  </a:moveTo>
                  <a:cubicBezTo>
                    <a:pt x="8705" y="1"/>
                    <a:pt x="8130" y="62"/>
                    <a:pt x="7549" y="193"/>
                  </a:cubicBezTo>
                  <a:cubicBezTo>
                    <a:pt x="4180" y="955"/>
                    <a:pt x="1858" y="4134"/>
                    <a:pt x="1036" y="7325"/>
                  </a:cubicBezTo>
                  <a:cubicBezTo>
                    <a:pt x="1013" y="7420"/>
                    <a:pt x="989" y="7516"/>
                    <a:pt x="965" y="7611"/>
                  </a:cubicBezTo>
                  <a:cubicBezTo>
                    <a:pt x="679" y="8552"/>
                    <a:pt x="477" y="9516"/>
                    <a:pt x="358" y="10492"/>
                  </a:cubicBezTo>
                  <a:cubicBezTo>
                    <a:pt x="1" y="13528"/>
                    <a:pt x="108" y="16743"/>
                    <a:pt x="1429" y="19553"/>
                  </a:cubicBezTo>
                  <a:cubicBezTo>
                    <a:pt x="2358" y="22803"/>
                    <a:pt x="4465" y="26220"/>
                    <a:pt x="8037" y="26816"/>
                  </a:cubicBezTo>
                  <a:cubicBezTo>
                    <a:pt x="8525" y="26899"/>
                    <a:pt x="9014" y="26935"/>
                    <a:pt x="9514" y="26935"/>
                  </a:cubicBezTo>
                  <a:cubicBezTo>
                    <a:pt x="9454" y="25435"/>
                    <a:pt x="9418" y="23934"/>
                    <a:pt x="9406" y="22434"/>
                  </a:cubicBezTo>
                  <a:cubicBezTo>
                    <a:pt x="8037" y="22291"/>
                    <a:pt x="6668" y="21482"/>
                    <a:pt x="5668" y="20624"/>
                  </a:cubicBezTo>
                  <a:cubicBezTo>
                    <a:pt x="4382" y="19517"/>
                    <a:pt x="3620" y="18029"/>
                    <a:pt x="3239" y="16398"/>
                  </a:cubicBezTo>
                  <a:cubicBezTo>
                    <a:pt x="3181" y="16116"/>
                    <a:pt x="3404" y="15935"/>
                    <a:pt x="3626" y="15935"/>
                  </a:cubicBezTo>
                  <a:cubicBezTo>
                    <a:pt x="3769" y="15935"/>
                    <a:pt x="3912" y="16010"/>
                    <a:pt x="3977" y="16183"/>
                  </a:cubicBezTo>
                  <a:cubicBezTo>
                    <a:pt x="4489" y="17517"/>
                    <a:pt x="5430" y="18636"/>
                    <a:pt x="6525" y="19529"/>
                  </a:cubicBezTo>
                  <a:lnTo>
                    <a:pt x="6608" y="19589"/>
                  </a:lnTo>
                  <a:cubicBezTo>
                    <a:pt x="6597" y="19529"/>
                    <a:pt x="6573" y="19470"/>
                    <a:pt x="6549" y="19410"/>
                  </a:cubicBezTo>
                  <a:cubicBezTo>
                    <a:pt x="6239" y="18386"/>
                    <a:pt x="6013" y="17219"/>
                    <a:pt x="6335" y="16183"/>
                  </a:cubicBezTo>
                  <a:cubicBezTo>
                    <a:pt x="6384" y="16016"/>
                    <a:pt x="6541" y="15923"/>
                    <a:pt x="6691" y="15923"/>
                  </a:cubicBezTo>
                  <a:cubicBezTo>
                    <a:pt x="6829" y="15923"/>
                    <a:pt x="6962" y="16001"/>
                    <a:pt x="7001" y="16172"/>
                  </a:cubicBezTo>
                  <a:cubicBezTo>
                    <a:pt x="7240" y="17088"/>
                    <a:pt x="7263" y="18029"/>
                    <a:pt x="7561" y="18934"/>
                  </a:cubicBezTo>
                  <a:cubicBezTo>
                    <a:pt x="7740" y="19481"/>
                    <a:pt x="8121" y="20017"/>
                    <a:pt x="8347" y="20577"/>
                  </a:cubicBezTo>
                  <a:cubicBezTo>
                    <a:pt x="8680" y="20708"/>
                    <a:pt x="9025" y="20839"/>
                    <a:pt x="9383" y="20958"/>
                  </a:cubicBezTo>
                  <a:cubicBezTo>
                    <a:pt x="9359" y="19160"/>
                    <a:pt x="9323" y="17350"/>
                    <a:pt x="9287" y="15552"/>
                  </a:cubicBezTo>
                  <a:cubicBezTo>
                    <a:pt x="8085" y="15148"/>
                    <a:pt x="7144" y="13957"/>
                    <a:pt x="6513" y="12909"/>
                  </a:cubicBezTo>
                  <a:cubicBezTo>
                    <a:pt x="5727" y="11623"/>
                    <a:pt x="5442" y="10290"/>
                    <a:pt x="5346" y="8802"/>
                  </a:cubicBezTo>
                  <a:cubicBezTo>
                    <a:pt x="5326" y="8519"/>
                    <a:pt x="5583" y="8355"/>
                    <a:pt x="5825" y="8355"/>
                  </a:cubicBezTo>
                  <a:cubicBezTo>
                    <a:pt x="6013" y="8355"/>
                    <a:pt x="6191" y="8453"/>
                    <a:pt x="6227" y="8671"/>
                  </a:cubicBezTo>
                  <a:cubicBezTo>
                    <a:pt x="6418" y="9921"/>
                    <a:pt x="6966" y="11147"/>
                    <a:pt x="7668" y="12207"/>
                  </a:cubicBezTo>
                  <a:cubicBezTo>
                    <a:pt x="8109" y="12885"/>
                    <a:pt x="8704" y="13421"/>
                    <a:pt x="9264" y="13993"/>
                  </a:cubicBezTo>
                  <a:cubicBezTo>
                    <a:pt x="9264" y="13767"/>
                    <a:pt x="9264" y="13552"/>
                    <a:pt x="9252" y="13326"/>
                  </a:cubicBezTo>
                  <a:cubicBezTo>
                    <a:pt x="9228" y="10611"/>
                    <a:pt x="8978" y="7682"/>
                    <a:pt x="9454" y="5004"/>
                  </a:cubicBezTo>
                  <a:cubicBezTo>
                    <a:pt x="9490" y="4810"/>
                    <a:pt x="9671" y="4712"/>
                    <a:pt x="9849" y="4712"/>
                  </a:cubicBezTo>
                  <a:cubicBezTo>
                    <a:pt x="10022" y="4712"/>
                    <a:pt x="10193" y="4804"/>
                    <a:pt x="10228" y="4992"/>
                  </a:cubicBezTo>
                  <a:cubicBezTo>
                    <a:pt x="10538" y="6563"/>
                    <a:pt x="10609" y="8206"/>
                    <a:pt x="10633" y="9849"/>
                  </a:cubicBezTo>
                  <a:cubicBezTo>
                    <a:pt x="11240" y="9373"/>
                    <a:pt x="11716" y="8742"/>
                    <a:pt x="11990" y="8016"/>
                  </a:cubicBezTo>
                  <a:cubicBezTo>
                    <a:pt x="12146" y="7599"/>
                    <a:pt x="12157" y="6426"/>
                    <a:pt x="12747" y="6426"/>
                  </a:cubicBezTo>
                  <a:cubicBezTo>
                    <a:pt x="12831" y="6426"/>
                    <a:pt x="12928" y="6450"/>
                    <a:pt x="13038" y="6504"/>
                  </a:cubicBezTo>
                  <a:cubicBezTo>
                    <a:pt x="13193" y="6599"/>
                    <a:pt x="13300" y="6766"/>
                    <a:pt x="13300" y="6956"/>
                  </a:cubicBezTo>
                  <a:cubicBezTo>
                    <a:pt x="13383" y="8623"/>
                    <a:pt x="12145" y="10159"/>
                    <a:pt x="10645" y="10790"/>
                  </a:cubicBezTo>
                  <a:cubicBezTo>
                    <a:pt x="10645" y="11707"/>
                    <a:pt x="10657" y="12612"/>
                    <a:pt x="10680" y="13505"/>
                  </a:cubicBezTo>
                  <a:cubicBezTo>
                    <a:pt x="10740" y="15183"/>
                    <a:pt x="10788" y="16862"/>
                    <a:pt x="10871" y="18541"/>
                  </a:cubicBezTo>
                  <a:cubicBezTo>
                    <a:pt x="11442" y="18362"/>
                    <a:pt x="11990" y="18088"/>
                    <a:pt x="12466" y="17707"/>
                  </a:cubicBezTo>
                  <a:cubicBezTo>
                    <a:pt x="12871" y="15600"/>
                    <a:pt x="12871" y="13469"/>
                    <a:pt x="12919" y="11338"/>
                  </a:cubicBezTo>
                  <a:cubicBezTo>
                    <a:pt x="12926" y="11108"/>
                    <a:pt x="13120" y="10970"/>
                    <a:pt x="13309" y="10970"/>
                  </a:cubicBezTo>
                  <a:cubicBezTo>
                    <a:pt x="13453" y="10970"/>
                    <a:pt x="13594" y="11050"/>
                    <a:pt x="13645" y="11230"/>
                  </a:cubicBezTo>
                  <a:cubicBezTo>
                    <a:pt x="14074" y="12778"/>
                    <a:pt x="14145" y="14350"/>
                    <a:pt x="14014" y="15945"/>
                  </a:cubicBezTo>
                  <a:cubicBezTo>
                    <a:pt x="14026" y="15910"/>
                    <a:pt x="14062" y="15874"/>
                    <a:pt x="14074" y="15838"/>
                  </a:cubicBezTo>
                  <a:cubicBezTo>
                    <a:pt x="14526" y="15088"/>
                    <a:pt x="14883" y="14278"/>
                    <a:pt x="15169" y="13457"/>
                  </a:cubicBezTo>
                  <a:cubicBezTo>
                    <a:pt x="15407" y="12766"/>
                    <a:pt x="15538" y="11981"/>
                    <a:pt x="16181" y="11588"/>
                  </a:cubicBezTo>
                  <a:cubicBezTo>
                    <a:pt x="16246" y="11551"/>
                    <a:pt x="16325" y="11533"/>
                    <a:pt x="16405" y="11533"/>
                  </a:cubicBezTo>
                  <a:cubicBezTo>
                    <a:pt x="16558" y="11533"/>
                    <a:pt x="16714" y="11601"/>
                    <a:pt x="16776" y="11742"/>
                  </a:cubicBezTo>
                  <a:cubicBezTo>
                    <a:pt x="17205" y="12647"/>
                    <a:pt x="16634" y="13695"/>
                    <a:pt x="16276" y="14564"/>
                  </a:cubicBezTo>
                  <a:cubicBezTo>
                    <a:pt x="15895" y="15505"/>
                    <a:pt x="15431" y="16445"/>
                    <a:pt x="14788" y="17231"/>
                  </a:cubicBezTo>
                  <a:cubicBezTo>
                    <a:pt x="14431" y="17660"/>
                    <a:pt x="14014" y="18053"/>
                    <a:pt x="13574" y="18374"/>
                  </a:cubicBezTo>
                  <a:cubicBezTo>
                    <a:pt x="13526" y="18410"/>
                    <a:pt x="13490" y="18446"/>
                    <a:pt x="13431" y="18469"/>
                  </a:cubicBezTo>
                  <a:cubicBezTo>
                    <a:pt x="12681" y="19005"/>
                    <a:pt x="11823" y="19351"/>
                    <a:pt x="10919" y="19493"/>
                  </a:cubicBezTo>
                  <a:cubicBezTo>
                    <a:pt x="10954" y="20303"/>
                    <a:pt x="11002" y="21113"/>
                    <a:pt x="11050" y="21922"/>
                  </a:cubicBezTo>
                  <a:cubicBezTo>
                    <a:pt x="11085" y="22541"/>
                    <a:pt x="11133" y="23149"/>
                    <a:pt x="11169" y="23768"/>
                  </a:cubicBezTo>
                  <a:cubicBezTo>
                    <a:pt x="12228" y="23696"/>
                    <a:pt x="13097" y="23137"/>
                    <a:pt x="13859" y="22387"/>
                  </a:cubicBezTo>
                  <a:cubicBezTo>
                    <a:pt x="14443" y="21815"/>
                    <a:pt x="14943" y="20791"/>
                    <a:pt x="15729" y="20553"/>
                  </a:cubicBezTo>
                  <a:cubicBezTo>
                    <a:pt x="15760" y="20545"/>
                    <a:pt x="15791" y="20541"/>
                    <a:pt x="15822" y="20541"/>
                  </a:cubicBezTo>
                  <a:cubicBezTo>
                    <a:pt x="16010" y="20541"/>
                    <a:pt x="16169" y="20690"/>
                    <a:pt x="16169" y="20875"/>
                  </a:cubicBezTo>
                  <a:cubicBezTo>
                    <a:pt x="16145" y="21910"/>
                    <a:pt x="14836" y="22946"/>
                    <a:pt x="14086" y="23542"/>
                  </a:cubicBezTo>
                  <a:cubicBezTo>
                    <a:pt x="13240" y="24220"/>
                    <a:pt x="12300" y="24661"/>
                    <a:pt x="11228" y="24696"/>
                  </a:cubicBezTo>
                  <a:cubicBezTo>
                    <a:pt x="11276" y="25470"/>
                    <a:pt x="11323" y="26232"/>
                    <a:pt x="11371" y="26994"/>
                  </a:cubicBezTo>
                  <a:cubicBezTo>
                    <a:pt x="13978" y="26923"/>
                    <a:pt x="16395" y="25411"/>
                    <a:pt x="18110" y="23363"/>
                  </a:cubicBezTo>
                  <a:cubicBezTo>
                    <a:pt x="20372" y="20624"/>
                    <a:pt x="22063" y="17136"/>
                    <a:pt x="22027" y="13516"/>
                  </a:cubicBezTo>
                  <a:cubicBezTo>
                    <a:pt x="21979" y="9683"/>
                    <a:pt x="19693" y="6397"/>
                    <a:pt x="17074" y="3789"/>
                  </a:cubicBezTo>
                  <a:cubicBezTo>
                    <a:pt x="14954" y="1689"/>
                    <a:pt x="12238" y="1"/>
                    <a:pt x="9271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13"/>
            <p:cNvSpPr/>
            <p:nvPr/>
          </p:nvSpPr>
          <p:spPr>
            <a:xfrm>
              <a:off x="5572497" y="4306367"/>
              <a:ext cx="474866" cy="1199753"/>
            </a:xfrm>
            <a:custGeom>
              <a:rect b="b" l="l" r="r" t="t"/>
              <a:pathLst>
                <a:path extrusionOk="0" h="35404" w="14013">
                  <a:moveTo>
                    <a:pt x="6668" y="1"/>
                  </a:moveTo>
                  <a:cubicBezTo>
                    <a:pt x="6490" y="1"/>
                    <a:pt x="6310" y="99"/>
                    <a:pt x="6273" y="293"/>
                  </a:cubicBezTo>
                  <a:cubicBezTo>
                    <a:pt x="5797" y="2971"/>
                    <a:pt x="6035" y="5888"/>
                    <a:pt x="6071" y="8615"/>
                  </a:cubicBezTo>
                  <a:cubicBezTo>
                    <a:pt x="6071" y="8829"/>
                    <a:pt x="6071" y="9056"/>
                    <a:pt x="6083" y="9282"/>
                  </a:cubicBezTo>
                  <a:cubicBezTo>
                    <a:pt x="5523" y="8710"/>
                    <a:pt x="4928" y="8174"/>
                    <a:pt x="4487" y="7496"/>
                  </a:cubicBezTo>
                  <a:cubicBezTo>
                    <a:pt x="3785" y="6436"/>
                    <a:pt x="3237" y="5210"/>
                    <a:pt x="3035" y="3960"/>
                  </a:cubicBezTo>
                  <a:cubicBezTo>
                    <a:pt x="3004" y="3742"/>
                    <a:pt x="2828" y="3644"/>
                    <a:pt x="2642" y="3644"/>
                  </a:cubicBezTo>
                  <a:cubicBezTo>
                    <a:pt x="2402" y="3644"/>
                    <a:pt x="2145" y="3808"/>
                    <a:pt x="2166" y="4091"/>
                  </a:cubicBezTo>
                  <a:cubicBezTo>
                    <a:pt x="2261" y="5579"/>
                    <a:pt x="2547" y="6912"/>
                    <a:pt x="3321" y="8198"/>
                  </a:cubicBezTo>
                  <a:cubicBezTo>
                    <a:pt x="3963" y="9234"/>
                    <a:pt x="4904" y="10425"/>
                    <a:pt x="6107" y="10830"/>
                  </a:cubicBezTo>
                  <a:cubicBezTo>
                    <a:pt x="6142" y="12639"/>
                    <a:pt x="6178" y="14437"/>
                    <a:pt x="6202" y="16247"/>
                  </a:cubicBezTo>
                  <a:cubicBezTo>
                    <a:pt x="5845" y="16128"/>
                    <a:pt x="5499" y="15997"/>
                    <a:pt x="5166" y="15854"/>
                  </a:cubicBezTo>
                  <a:cubicBezTo>
                    <a:pt x="4940" y="15306"/>
                    <a:pt x="4559" y="14770"/>
                    <a:pt x="4380" y="14223"/>
                  </a:cubicBezTo>
                  <a:cubicBezTo>
                    <a:pt x="4083" y="13318"/>
                    <a:pt x="4059" y="12377"/>
                    <a:pt x="3821" y="11461"/>
                  </a:cubicBezTo>
                  <a:cubicBezTo>
                    <a:pt x="3781" y="11290"/>
                    <a:pt x="3649" y="11214"/>
                    <a:pt x="3510" y="11214"/>
                  </a:cubicBezTo>
                  <a:cubicBezTo>
                    <a:pt x="3358" y="11214"/>
                    <a:pt x="3198" y="11305"/>
                    <a:pt x="3142" y="11461"/>
                  </a:cubicBezTo>
                  <a:cubicBezTo>
                    <a:pt x="2820" y="12508"/>
                    <a:pt x="3059" y="13675"/>
                    <a:pt x="3368" y="14687"/>
                  </a:cubicBezTo>
                  <a:cubicBezTo>
                    <a:pt x="3392" y="14747"/>
                    <a:pt x="3404" y="14806"/>
                    <a:pt x="3428" y="14866"/>
                  </a:cubicBezTo>
                  <a:lnTo>
                    <a:pt x="3344" y="14806"/>
                  </a:lnTo>
                  <a:cubicBezTo>
                    <a:pt x="2249" y="13913"/>
                    <a:pt x="1296" y="12794"/>
                    <a:pt x="784" y="11472"/>
                  </a:cubicBezTo>
                  <a:cubicBezTo>
                    <a:pt x="724" y="11295"/>
                    <a:pt x="585" y="11219"/>
                    <a:pt x="444" y="11219"/>
                  </a:cubicBezTo>
                  <a:cubicBezTo>
                    <a:pt x="224" y="11219"/>
                    <a:pt x="0" y="11404"/>
                    <a:pt x="58" y="11687"/>
                  </a:cubicBezTo>
                  <a:cubicBezTo>
                    <a:pt x="439" y="13318"/>
                    <a:pt x="1201" y="14806"/>
                    <a:pt x="2487" y="15913"/>
                  </a:cubicBezTo>
                  <a:cubicBezTo>
                    <a:pt x="3487" y="16771"/>
                    <a:pt x="4856" y="17568"/>
                    <a:pt x="6226" y="17723"/>
                  </a:cubicBezTo>
                  <a:cubicBezTo>
                    <a:pt x="6238" y="19223"/>
                    <a:pt x="6273" y="20724"/>
                    <a:pt x="6321" y="22224"/>
                  </a:cubicBezTo>
                  <a:cubicBezTo>
                    <a:pt x="6369" y="23498"/>
                    <a:pt x="6416" y="24772"/>
                    <a:pt x="6476" y="26046"/>
                  </a:cubicBezTo>
                  <a:cubicBezTo>
                    <a:pt x="6535" y="27486"/>
                    <a:pt x="6595" y="28915"/>
                    <a:pt x="6666" y="30356"/>
                  </a:cubicBezTo>
                  <a:cubicBezTo>
                    <a:pt x="6738" y="31784"/>
                    <a:pt x="6678" y="33308"/>
                    <a:pt x="7023" y="34713"/>
                  </a:cubicBezTo>
                  <a:cubicBezTo>
                    <a:pt x="7138" y="35198"/>
                    <a:pt x="7473" y="35404"/>
                    <a:pt x="7831" y="35404"/>
                  </a:cubicBezTo>
                  <a:cubicBezTo>
                    <a:pt x="8327" y="35404"/>
                    <a:pt x="8866" y="35010"/>
                    <a:pt x="8928" y="34416"/>
                  </a:cubicBezTo>
                  <a:cubicBezTo>
                    <a:pt x="9059" y="33023"/>
                    <a:pt x="8797" y="31523"/>
                    <a:pt x="8690" y="30118"/>
                  </a:cubicBezTo>
                  <a:cubicBezTo>
                    <a:pt x="8583" y="28689"/>
                    <a:pt x="8488" y="27248"/>
                    <a:pt x="8393" y="25819"/>
                  </a:cubicBezTo>
                  <a:cubicBezTo>
                    <a:pt x="8321" y="24641"/>
                    <a:pt x="8250" y="23462"/>
                    <a:pt x="8178" y="22283"/>
                  </a:cubicBezTo>
                  <a:cubicBezTo>
                    <a:pt x="8131" y="21521"/>
                    <a:pt x="8095" y="20747"/>
                    <a:pt x="8047" y="19985"/>
                  </a:cubicBezTo>
                  <a:cubicBezTo>
                    <a:pt x="9119" y="19938"/>
                    <a:pt x="10059" y="19497"/>
                    <a:pt x="10905" y="18831"/>
                  </a:cubicBezTo>
                  <a:cubicBezTo>
                    <a:pt x="11655" y="18235"/>
                    <a:pt x="12965" y="17187"/>
                    <a:pt x="12988" y="16164"/>
                  </a:cubicBezTo>
                  <a:cubicBezTo>
                    <a:pt x="12988" y="15970"/>
                    <a:pt x="12832" y="15829"/>
                    <a:pt x="12646" y="15829"/>
                  </a:cubicBezTo>
                  <a:cubicBezTo>
                    <a:pt x="12614" y="15829"/>
                    <a:pt x="12581" y="15833"/>
                    <a:pt x="12548" y="15842"/>
                  </a:cubicBezTo>
                  <a:cubicBezTo>
                    <a:pt x="11762" y="16080"/>
                    <a:pt x="11262" y="17104"/>
                    <a:pt x="10679" y="17676"/>
                  </a:cubicBezTo>
                  <a:cubicBezTo>
                    <a:pt x="9917" y="18414"/>
                    <a:pt x="9036" y="18973"/>
                    <a:pt x="7988" y="19057"/>
                  </a:cubicBezTo>
                  <a:cubicBezTo>
                    <a:pt x="7952" y="18438"/>
                    <a:pt x="7904" y="17818"/>
                    <a:pt x="7869" y="17211"/>
                  </a:cubicBezTo>
                  <a:cubicBezTo>
                    <a:pt x="7821" y="16402"/>
                    <a:pt x="7773" y="15592"/>
                    <a:pt x="7738" y="14782"/>
                  </a:cubicBezTo>
                  <a:cubicBezTo>
                    <a:pt x="8643" y="14640"/>
                    <a:pt x="9500" y="14294"/>
                    <a:pt x="10250" y="13758"/>
                  </a:cubicBezTo>
                  <a:cubicBezTo>
                    <a:pt x="10298" y="13735"/>
                    <a:pt x="10345" y="13699"/>
                    <a:pt x="10393" y="13663"/>
                  </a:cubicBezTo>
                  <a:cubicBezTo>
                    <a:pt x="10833" y="13330"/>
                    <a:pt x="11250" y="12949"/>
                    <a:pt x="11595" y="12520"/>
                  </a:cubicBezTo>
                  <a:cubicBezTo>
                    <a:pt x="12250" y="11734"/>
                    <a:pt x="12715" y="10794"/>
                    <a:pt x="13096" y="9853"/>
                  </a:cubicBezTo>
                  <a:cubicBezTo>
                    <a:pt x="13453" y="8996"/>
                    <a:pt x="14012" y="7948"/>
                    <a:pt x="13596" y="7031"/>
                  </a:cubicBezTo>
                  <a:cubicBezTo>
                    <a:pt x="13533" y="6890"/>
                    <a:pt x="13377" y="6822"/>
                    <a:pt x="13224" y="6822"/>
                  </a:cubicBezTo>
                  <a:cubicBezTo>
                    <a:pt x="13144" y="6822"/>
                    <a:pt x="13065" y="6840"/>
                    <a:pt x="13000" y="6877"/>
                  </a:cubicBezTo>
                  <a:cubicBezTo>
                    <a:pt x="12357" y="7270"/>
                    <a:pt x="12226" y="8055"/>
                    <a:pt x="11976" y="8746"/>
                  </a:cubicBezTo>
                  <a:cubicBezTo>
                    <a:pt x="11703" y="9567"/>
                    <a:pt x="11345" y="10365"/>
                    <a:pt x="10893" y="11127"/>
                  </a:cubicBezTo>
                  <a:cubicBezTo>
                    <a:pt x="10869" y="11163"/>
                    <a:pt x="10845" y="11199"/>
                    <a:pt x="10821" y="11234"/>
                  </a:cubicBezTo>
                  <a:cubicBezTo>
                    <a:pt x="10964" y="9651"/>
                    <a:pt x="10893" y="8067"/>
                    <a:pt x="10452" y="6519"/>
                  </a:cubicBezTo>
                  <a:cubicBezTo>
                    <a:pt x="10406" y="6339"/>
                    <a:pt x="10266" y="6259"/>
                    <a:pt x="10122" y="6259"/>
                  </a:cubicBezTo>
                  <a:cubicBezTo>
                    <a:pt x="9934" y="6259"/>
                    <a:pt x="9738" y="6397"/>
                    <a:pt x="9738" y="6627"/>
                  </a:cubicBezTo>
                  <a:cubicBezTo>
                    <a:pt x="9678" y="8758"/>
                    <a:pt x="9690" y="10889"/>
                    <a:pt x="9286" y="12996"/>
                  </a:cubicBezTo>
                  <a:cubicBezTo>
                    <a:pt x="8809" y="13366"/>
                    <a:pt x="8262" y="13651"/>
                    <a:pt x="7678" y="13818"/>
                  </a:cubicBezTo>
                  <a:cubicBezTo>
                    <a:pt x="7607" y="12151"/>
                    <a:pt x="7559" y="10472"/>
                    <a:pt x="7500" y="8794"/>
                  </a:cubicBezTo>
                  <a:cubicBezTo>
                    <a:pt x="7476" y="7901"/>
                    <a:pt x="7476" y="6996"/>
                    <a:pt x="7464" y="6079"/>
                  </a:cubicBezTo>
                  <a:cubicBezTo>
                    <a:pt x="8964" y="5448"/>
                    <a:pt x="10202" y="3912"/>
                    <a:pt x="10119" y="2233"/>
                  </a:cubicBezTo>
                  <a:cubicBezTo>
                    <a:pt x="10107" y="2055"/>
                    <a:pt x="10012" y="1888"/>
                    <a:pt x="9845" y="1793"/>
                  </a:cubicBezTo>
                  <a:cubicBezTo>
                    <a:pt x="9736" y="1739"/>
                    <a:pt x="9640" y="1715"/>
                    <a:pt x="9557" y="1715"/>
                  </a:cubicBezTo>
                  <a:cubicBezTo>
                    <a:pt x="8979" y="1715"/>
                    <a:pt x="8976" y="2878"/>
                    <a:pt x="8809" y="3305"/>
                  </a:cubicBezTo>
                  <a:cubicBezTo>
                    <a:pt x="8535" y="4031"/>
                    <a:pt x="8059" y="4662"/>
                    <a:pt x="7452" y="5138"/>
                  </a:cubicBezTo>
                  <a:cubicBezTo>
                    <a:pt x="7428" y="3495"/>
                    <a:pt x="7357" y="1852"/>
                    <a:pt x="7047" y="281"/>
                  </a:cubicBezTo>
                  <a:cubicBezTo>
                    <a:pt x="7012" y="93"/>
                    <a:pt x="6841" y="1"/>
                    <a:pt x="6668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13"/>
            <p:cNvSpPr/>
            <p:nvPr/>
          </p:nvSpPr>
          <p:spPr>
            <a:xfrm>
              <a:off x="5221829" y="4847516"/>
              <a:ext cx="335283" cy="324439"/>
            </a:xfrm>
            <a:custGeom>
              <a:rect b="b" l="l" r="r" t="t"/>
              <a:pathLst>
                <a:path extrusionOk="0" h="9574" w="9894">
                  <a:moveTo>
                    <a:pt x="3352" y="1"/>
                  </a:moveTo>
                  <a:cubicBezTo>
                    <a:pt x="3112" y="1"/>
                    <a:pt x="2860" y="21"/>
                    <a:pt x="2596" y="64"/>
                  </a:cubicBezTo>
                  <a:cubicBezTo>
                    <a:pt x="2381" y="99"/>
                    <a:pt x="2203" y="254"/>
                    <a:pt x="2131" y="456"/>
                  </a:cubicBezTo>
                  <a:cubicBezTo>
                    <a:pt x="1881" y="480"/>
                    <a:pt x="1631" y="552"/>
                    <a:pt x="1417" y="671"/>
                  </a:cubicBezTo>
                  <a:cubicBezTo>
                    <a:pt x="1727" y="897"/>
                    <a:pt x="2036" y="1147"/>
                    <a:pt x="2346" y="1397"/>
                  </a:cubicBezTo>
                  <a:cubicBezTo>
                    <a:pt x="2691" y="1445"/>
                    <a:pt x="3036" y="1540"/>
                    <a:pt x="3334" y="1599"/>
                  </a:cubicBezTo>
                  <a:cubicBezTo>
                    <a:pt x="4060" y="1742"/>
                    <a:pt x="4775" y="1933"/>
                    <a:pt x="5489" y="2159"/>
                  </a:cubicBezTo>
                  <a:cubicBezTo>
                    <a:pt x="5791" y="2267"/>
                    <a:pt x="5663" y="2698"/>
                    <a:pt x="5388" y="2698"/>
                  </a:cubicBezTo>
                  <a:cubicBezTo>
                    <a:pt x="5360" y="2698"/>
                    <a:pt x="5330" y="2693"/>
                    <a:pt x="5298" y="2683"/>
                  </a:cubicBezTo>
                  <a:cubicBezTo>
                    <a:pt x="4632" y="2492"/>
                    <a:pt x="3965" y="2326"/>
                    <a:pt x="3286" y="2207"/>
                  </a:cubicBezTo>
                  <a:lnTo>
                    <a:pt x="3286" y="2207"/>
                  </a:lnTo>
                  <a:cubicBezTo>
                    <a:pt x="3548" y="2469"/>
                    <a:pt x="3810" y="2719"/>
                    <a:pt x="4072" y="2992"/>
                  </a:cubicBezTo>
                  <a:cubicBezTo>
                    <a:pt x="5144" y="3147"/>
                    <a:pt x="6287" y="3814"/>
                    <a:pt x="7084" y="4433"/>
                  </a:cubicBezTo>
                  <a:cubicBezTo>
                    <a:pt x="7321" y="4608"/>
                    <a:pt x="7184" y="5014"/>
                    <a:pt x="6936" y="5014"/>
                  </a:cubicBezTo>
                  <a:cubicBezTo>
                    <a:pt x="6896" y="5014"/>
                    <a:pt x="6854" y="5004"/>
                    <a:pt x="6811" y="4981"/>
                  </a:cubicBezTo>
                  <a:cubicBezTo>
                    <a:pt x="6310" y="4743"/>
                    <a:pt x="5810" y="4528"/>
                    <a:pt x="5298" y="4338"/>
                  </a:cubicBezTo>
                  <a:lnTo>
                    <a:pt x="5298" y="4338"/>
                  </a:lnTo>
                  <a:cubicBezTo>
                    <a:pt x="5358" y="4409"/>
                    <a:pt x="5406" y="4481"/>
                    <a:pt x="5465" y="4552"/>
                  </a:cubicBezTo>
                  <a:cubicBezTo>
                    <a:pt x="5810" y="4957"/>
                    <a:pt x="6120" y="5386"/>
                    <a:pt x="6418" y="5826"/>
                  </a:cubicBezTo>
                  <a:cubicBezTo>
                    <a:pt x="6483" y="5736"/>
                    <a:pt x="6582" y="5686"/>
                    <a:pt x="6683" y="5686"/>
                  </a:cubicBezTo>
                  <a:cubicBezTo>
                    <a:pt x="6730" y="5686"/>
                    <a:pt x="6777" y="5697"/>
                    <a:pt x="6822" y="5719"/>
                  </a:cubicBezTo>
                  <a:lnTo>
                    <a:pt x="7918" y="6195"/>
                  </a:lnTo>
                  <a:cubicBezTo>
                    <a:pt x="8288" y="6365"/>
                    <a:pt x="8151" y="6901"/>
                    <a:pt x="7814" y="6901"/>
                  </a:cubicBezTo>
                  <a:cubicBezTo>
                    <a:pt x="7772" y="6901"/>
                    <a:pt x="7727" y="6892"/>
                    <a:pt x="7680" y="6874"/>
                  </a:cubicBezTo>
                  <a:lnTo>
                    <a:pt x="6906" y="6564"/>
                  </a:lnTo>
                  <a:lnTo>
                    <a:pt x="6906" y="6564"/>
                  </a:lnTo>
                  <a:cubicBezTo>
                    <a:pt x="7239" y="7088"/>
                    <a:pt x="7573" y="7612"/>
                    <a:pt x="7930" y="8124"/>
                  </a:cubicBezTo>
                  <a:cubicBezTo>
                    <a:pt x="8017" y="8264"/>
                    <a:pt x="7905" y="8417"/>
                    <a:pt x="7788" y="8417"/>
                  </a:cubicBezTo>
                  <a:cubicBezTo>
                    <a:pt x="7745" y="8417"/>
                    <a:pt x="7702" y="8397"/>
                    <a:pt x="7668" y="8350"/>
                  </a:cubicBezTo>
                  <a:cubicBezTo>
                    <a:pt x="7263" y="7826"/>
                    <a:pt x="6822" y="7326"/>
                    <a:pt x="6370" y="6850"/>
                  </a:cubicBezTo>
                  <a:lnTo>
                    <a:pt x="6370" y="6850"/>
                  </a:lnTo>
                  <a:cubicBezTo>
                    <a:pt x="6322" y="7088"/>
                    <a:pt x="6334" y="7326"/>
                    <a:pt x="6382" y="7564"/>
                  </a:cubicBezTo>
                  <a:cubicBezTo>
                    <a:pt x="6418" y="7767"/>
                    <a:pt x="6287" y="7969"/>
                    <a:pt x="6072" y="8005"/>
                  </a:cubicBezTo>
                  <a:cubicBezTo>
                    <a:pt x="6056" y="8007"/>
                    <a:pt x="6041" y="8008"/>
                    <a:pt x="6025" y="8008"/>
                  </a:cubicBezTo>
                  <a:cubicBezTo>
                    <a:pt x="5841" y="8008"/>
                    <a:pt x="5677" y="7882"/>
                    <a:pt x="5644" y="7695"/>
                  </a:cubicBezTo>
                  <a:cubicBezTo>
                    <a:pt x="5525" y="7219"/>
                    <a:pt x="5596" y="6719"/>
                    <a:pt x="5834" y="6291"/>
                  </a:cubicBezTo>
                  <a:cubicBezTo>
                    <a:pt x="5548" y="5993"/>
                    <a:pt x="5263" y="5683"/>
                    <a:pt x="4977" y="5374"/>
                  </a:cubicBezTo>
                  <a:cubicBezTo>
                    <a:pt x="4763" y="5136"/>
                    <a:pt x="4548" y="4909"/>
                    <a:pt x="4334" y="4695"/>
                  </a:cubicBezTo>
                  <a:lnTo>
                    <a:pt x="4334" y="4695"/>
                  </a:lnTo>
                  <a:cubicBezTo>
                    <a:pt x="4346" y="4755"/>
                    <a:pt x="4346" y="4814"/>
                    <a:pt x="4358" y="4874"/>
                  </a:cubicBezTo>
                  <a:cubicBezTo>
                    <a:pt x="4417" y="5243"/>
                    <a:pt x="4655" y="6255"/>
                    <a:pt x="4072" y="6362"/>
                  </a:cubicBezTo>
                  <a:cubicBezTo>
                    <a:pt x="4044" y="6367"/>
                    <a:pt x="4016" y="6370"/>
                    <a:pt x="3990" y="6370"/>
                  </a:cubicBezTo>
                  <a:cubicBezTo>
                    <a:pt x="3478" y="6370"/>
                    <a:pt x="3377" y="5415"/>
                    <a:pt x="3298" y="5064"/>
                  </a:cubicBezTo>
                  <a:cubicBezTo>
                    <a:pt x="3215" y="4659"/>
                    <a:pt x="3048" y="4064"/>
                    <a:pt x="3108" y="3588"/>
                  </a:cubicBezTo>
                  <a:cubicBezTo>
                    <a:pt x="3096" y="3552"/>
                    <a:pt x="3084" y="3504"/>
                    <a:pt x="3072" y="3457"/>
                  </a:cubicBezTo>
                  <a:cubicBezTo>
                    <a:pt x="2750" y="3159"/>
                    <a:pt x="2429" y="2862"/>
                    <a:pt x="2096" y="2588"/>
                  </a:cubicBezTo>
                  <a:lnTo>
                    <a:pt x="2096" y="2588"/>
                  </a:lnTo>
                  <a:cubicBezTo>
                    <a:pt x="2108" y="3016"/>
                    <a:pt x="2155" y="3445"/>
                    <a:pt x="2250" y="3862"/>
                  </a:cubicBezTo>
                  <a:cubicBezTo>
                    <a:pt x="2297" y="4109"/>
                    <a:pt x="2111" y="4248"/>
                    <a:pt x="1918" y="4248"/>
                  </a:cubicBezTo>
                  <a:cubicBezTo>
                    <a:pt x="1767" y="4248"/>
                    <a:pt x="1612" y="4163"/>
                    <a:pt x="1560" y="3981"/>
                  </a:cubicBezTo>
                  <a:cubicBezTo>
                    <a:pt x="1429" y="3504"/>
                    <a:pt x="1405" y="3016"/>
                    <a:pt x="1477" y="2540"/>
                  </a:cubicBezTo>
                  <a:cubicBezTo>
                    <a:pt x="1500" y="2397"/>
                    <a:pt x="1596" y="2290"/>
                    <a:pt x="1727" y="2266"/>
                  </a:cubicBezTo>
                  <a:cubicBezTo>
                    <a:pt x="1357" y="1957"/>
                    <a:pt x="976" y="1671"/>
                    <a:pt x="584" y="1385"/>
                  </a:cubicBezTo>
                  <a:cubicBezTo>
                    <a:pt x="274" y="1814"/>
                    <a:pt x="95" y="2338"/>
                    <a:pt x="83" y="2862"/>
                  </a:cubicBezTo>
                  <a:cubicBezTo>
                    <a:pt x="0" y="4743"/>
                    <a:pt x="1536" y="6243"/>
                    <a:pt x="2989" y="7207"/>
                  </a:cubicBezTo>
                  <a:cubicBezTo>
                    <a:pt x="4596" y="8255"/>
                    <a:pt x="6382" y="9041"/>
                    <a:pt x="8239" y="9541"/>
                  </a:cubicBezTo>
                  <a:cubicBezTo>
                    <a:pt x="8325" y="9563"/>
                    <a:pt x="8412" y="9574"/>
                    <a:pt x="8500" y="9574"/>
                  </a:cubicBezTo>
                  <a:cubicBezTo>
                    <a:pt x="9202" y="9574"/>
                    <a:pt x="9893" y="8890"/>
                    <a:pt x="9501" y="8160"/>
                  </a:cubicBezTo>
                  <a:cubicBezTo>
                    <a:pt x="8043" y="5433"/>
                    <a:pt x="7271" y="1"/>
                    <a:pt x="335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13"/>
            <p:cNvSpPr/>
            <p:nvPr/>
          </p:nvSpPr>
          <p:spPr>
            <a:xfrm>
              <a:off x="5073741" y="4785976"/>
              <a:ext cx="428982" cy="346974"/>
            </a:xfrm>
            <a:custGeom>
              <a:rect b="b" l="l" r="r" t="t"/>
              <a:pathLst>
                <a:path extrusionOk="0" h="10239" w="12659">
                  <a:moveTo>
                    <a:pt x="783" y="0"/>
                  </a:moveTo>
                  <a:cubicBezTo>
                    <a:pt x="588" y="0"/>
                    <a:pt x="398" y="28"/>
                    <a:pt x="215" y="94"/>
                  </a:cubicBezTo>
                  <a:cubicBezTo>
                    <a:pt x="48" y="165"/>
                    <a:pt x="1" y="379"/>
                    <a:pt x="120" y="522"/>
                  </a:cubicBezTo>
                  <a:cubicBezTo>
                    <a:pt x="453" y="951"/>
                    <a:pt x="941" y="1094"/>
                    <a:pt x="1441" y="1296"/>
                  </a:cubicBezTo>
                  <a:cubicBezTo>
                    <a:pt x="2096" y="1558"/>
                    <a:pt x="2739" y="1856"/>
                    <a:pt x="3358" y="2201"/>
                  </a:cubicBezTo>
                  <a:cubicBezTo>
                    <a:pt x="3906" y="2511"/>
                    <a:pt x="4442" y="2844"/>
                    <a:pt x="4954" y="3213"/>
                  </a:cubicBezTo>
                  <a:cubicBezTo>
                    <a:pt x="5346" y="3487"/>
                    <a:pt x="5727" y="3785"/>
                    <a:pt x="6097" y="4082"/>
                  </a:cubicBezTo>
                  <a:cubicBezTo>
                    <a:pt x="5966" y="4106"/>
                    <a:pt x="5858" y="4225"/>
                    <a:pt x="5847" y="4356"/>
                  </a:cubicBezTo>
                  <a:cubicBezTo>
                    <a:pt x="5763" y="4844"/>
                    <a:pt x="5799" y="5332"/>
                    <a:pt x="5930" y="5797"/>
                  </a:cubicBezTo>
                  <a:cubicBezTo>
                    <a:pt x="5982" y="5985"/>
                    <a:pt x="6138" y="6072"/>
                    <a:pt x="6289" y="6072"/>
                  </a:cubicBezTo>
                  <a:cubicBezTo>
                    <a:pt x="6480" y="6072"/>
                    <a:pt x="6662" y="5931"/>
                    <a:pt x="6609" y="5678"/>
                  </a:cubicBezTo>
                  <a:cubicBezTo>
                    <a:pt x="6525" y="5261"/>
                    <a:pt x="6478" y="4832"/>
                    <a:pt x="6466" y="4416"/>
                  </a:cubicBezTo>
                  <a:lnTo>
                    <a:pt x="6466" y="4404"/>
                  </a:lnTo>
                  <a:cubicBezTo>
                    <a:pt x="6799" y="4689"/>
                    <a:pt x="7120" y="4987"/>
                    <a:pt x="7442" y="5285"/>
                  </a:cubicBezTo>
                  <a:cubicBezTo>
                    <a:pt x="7442" y="5320"/>
                    <a:pt x="7454" y="5368"/>
                    <a:pt x="7478" y="5404"/>
                  </a:cubicBezTo>
                  <a:cubicBezTo>
                    <a:pt x="7418" y="5880"/>
                    <a:pt x="7585" y="6475"/>
                    <a:pt x="7668" y="6880"/>
                  </a:cubicBezTo>
                  <a:cubicBezTo>
                    <a:pt x="7736" y="7231"/>
                    <a:pt x="7836" y="8186"/>
                    <a:pt x="8358" y="8186"/>
                  </a:cubicBezTo>
                  <a:cubicBezTo>
                    <a:pt x="8385" y="8186"/>
                    <a:pt x="8413" y="8183"/>
                    <a:pt x="8442" y="8178"/>
                  </a:cubicBezTo>
                  <a:cubicBezTo>
                    <a:pt x="9037" y="8083"/>
                    <a:pt x="8787" y="7071"/>
                    <a:pt x="8728" y="6690"/>
                  </a:cubicBezTo>
                  <a:cubicBezTo>
                    <a:pt x="8716" y="6630"/>
                    <a:pt x="8704" y="6571"/>
                    <a:pt x="8704" y="6511"/>
                  </a:cubicBezTo>
                  <a:lnTo>
                    <a:pt x="8704" y="6511"/>
                  </a:lnTo>
                  <a:cubicBezTo>
                    <a:pt x="8918" y="6737"/>
                    <a:pt x="9133" y="6964"/>
                    <a:pt x="9335" y="7190"/>
                  </a:cubicBezTo>
                  <a:cubicBezTo>
                    <a:pt x="9621" y="7499"/>
                    <a:pt x="9918" y="7809"/>
                    <a:pt x="10204" y="8107"/>
                  </a:cubicBezTo>
                  <a:cubicBezTo>
                    <a:pt x="9966" y="8535"/>
                    <a:pt x="9895" y="9035"/>
                    <a:pt x="10002" y="9511"/>
                  </a:cubicBezTo>
                  <a:cubicBezTo>
                    <a:pt x="10046" y="9698"/>
                    <a:pt x="10211" y="9824"/>
                    <a:pt x="10395" y="9824"/>
                  </a:cubicBezTo>
                  <a:cubicBezTo>
                    <a:pt x="10411" y="9824"/>
                    <a:pt x="10426" y="9823"/>
                    <a:pt x="10442" y="9821"/>
                  </a:cubicBezTo>
                  <a:cubicBezTo>
                    <a:pt x="10645" y="9785"/>
                    <a:pt x="10788" y="9583"/>
                    <a:pt x="10752" y="9380"/>
                  </a:cubicBezTo>
                  <a:cubicBezTo>
                    <a:pt x="10692" y="9142"/>
                    <a:pt x="10692" y="8904"/>
                    <a:pt x="10740" y="8666"/>
                  </a:cubicBezTo>
                  <a:lnTo>
                    <a:pt x="10740" y="8666"/>
                  </a:lnTo>
                  <a:cubicBezTo>
                    <a:pt x="11192" y="9142"/>
                    <a:pt x="11621" y="9642"/>
                    <a:pt x="12026" y="10166"/>
                  </a:cubicBezTo>
                  <a:cubicBezTo>
                    <a:pt x="12064" y="10217"/>
                    <a:pt x="12110" y="10239"/>
                    <a:pt x="12155" y="10239"/>
                  </a:cubicBezTo>
                  <a:cubicBezTo>
                    <a:pt x="12276" y="10239"/>
                    <a:pt x="12387" y="10083"/>
                    <a:pt x="12300" y="9952"/>
                  </a:cubicBezTo>
                  <a:cubicBezTo>
                    <a:pt x="11943" y="9428"/>
                    <a:pt x="11609" y="8904"/>
                    <a:pt x="11276" y="8380"/>
                  </a:cubicBezTo>
                  <a:lnTo>
                    <a:pt x="11276" y="8380"/>
                  </a:lnTo>
                  <a:lnTo>
                    <a:pt x="12050" y="8690"/>
                  </a:lnTo>
                  <a:cubicBezTo>
                    <a:pt x="12096" y="8708"/>
                    <a:pt x="12140" y="8717"/>
                    <a:pt x="12181" y="8717"/>
                  </a:cubicBezTo>
                  <a:cubicBezTo>
                    <a:pt x="12511" y="8717"/>
                    <a:pt x="12658" y="8182"/>
                    <a:pt x="12288" y="8023"/>
                  </a:cubicBezTo>
                  <a:lnTo>
                    <a:pt x="11192" y="7535"/>
                  </a:lnTo>
                  <a:cubicBezTo>
                    <a:pt x="11147" y="7513"/>
                    <a:pt x="11099" y="7502"/>
                    <a:pt x="11051" y="7502"/>
                  </a:cubicBezTo>
                  <a:cubicBezTo>
                    <a:pt x="10947" y="7502"/>
                    <a:pt x="10845" y="7552"/>
                    <a:pt x="10788" y="7642"/>
                  </a:cubicBezTo>
                  <a:cubicBezTo>
                    <a:pt x="10490" y="7202"/>
                    <a:pt x="10180" y="6773"/>
                    <a:pt x="9835" y="6368"/>
                  </a:cubicBezTo>
                  <a:cubicBezTo>
                    <a:pt x="9776" y="6297"/>
                    <a:pt x="9716" y="6225"/>
                    <a:pt x="9657" y="6154"/>
                  </a:cubicBezTo>
                  <a:lnTo>
                    <a:pt x="9657" y="6154"/>
                  </a:lnTo>
                  <a:cubicBezTo>
                    <a:pt x="10168" y="6344"/>
                    <a:pt x="10680" y="6559"/>
                    <a:pt x="11169" y="6797"/>
                  </a:cubicBezTo>
                  <a:cubicBezTo>
                    <a:pt x="11214" y="6820"/>
                    <a:pt x="11257" y="6830"/>
                    <a:pt x="11297" y="6830"/>
                  </a:cubicBezTo>
                  <a:cubicBezTo>
                    <a:pt x="11552" y="6830"/>
                    <a:pt x="11681" y="6424"/>
                    <a:pt x="11454" y="6249"/>
                  </a:cubicBezTo>
                  <a:cubicBezTo>
                    <a:pt x="10645" y="5630"/>
                    <a:pt x="9514" y="4975"/>
                    <a:pt x="8442" y="4808"/>
                  </a:cubicBezTo>
                  <a:cubicBezTo>
                    <a:pt x="8180" y="4535"/>
                    <a:pt x="7918" y="4285"/>
                    <a:pt x="7644" y="4023"/>
                  </a:cubicBezTo>
                  <a:lnTo>
                    <a:pt x="7644" y="4023"/>
                  </a:lnTo>
                  <a:cubicBezTo>
                    <a:pt x="8323" y="4154"/>
                    <a:pt x="9002" y="4308"/>
                    <a:pt x="9668" y="4499"/>
                  </a:cubicBezTo>
                  <a:cubicBezTo>
                    <a:pt x="9700" y="4509"/>
                    <a:pt x="9730" y="4514"/>
                    <a:pt x="9758" y="4514"/>
                  </a:cubicBezTo>
                  <a:cubicBezTo>
                    <a:pt x="10033" y="4514"/>
                    <a:pt x="10160" y="4083"/>
                    <a:pt x="9847" y="3975"/>
                  </a:cubicBezTo>
                  <a:cubicBezTo>
                    <a:pt x="9145" y="3749"/>
                    <a:pt x="8430" y="3558"/>
                    <a:pt x="7704" y="3415"/>
                  </a:cubicBezTo>
                  <a:cubicBezTo>
                    <a:pt x="7406" y="3356"/>
                    <a:pt x="7049" y="3261"/>
                    <a:pt x="6716" y="3201"/>
                  </a:cubicBezTo>
                  <a:cubicBezTo>
                    <a:pt x="6406" y="2951"/>
                    <a:pt x="6097" y="2713"/>
                    <a:pt x="5787" y="2475"/>
                  </a:cubicBezTo>
                  <a:cubicBezTo>
                    <a:pt x="5049" y="1927"/>
                    <a:pt x="4263" y="1439"/>
                    <a:pt x="3441" y="1010"/>
                  </a:cubicBezTo>
                  <a:cubicBezTo>
                    <a:pt x="2696" y="618"/>
                    <a:pt x="1693" y="0"/>
                    <a:pt x="783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13"/>
            <p:cNvSpPr/>
            <p:nvPr/>
          </p:nvSpPr>
          <p:spPr>
            <a:xfrm>
              <a:off x="8554902" y="4854938"/>
              <a:ext cx="734749" cy="733969"/>
            </a:xfrm>
            <a:custGeom>
              <a:rect b="b" l="l" r="r" t="t"/>
              <a:pathLst>
                <a:path extrusionOk="0" h="21659" w="21682">
                  <a:moveTo>
                    <a:pt x="8909" y="1"/>
                  </a:moveTo>
                  <a:cubicBezTo>
                    <a:pt x="6899" y="1"/>
                    <a:pt x="5572" y="2177"/>
                    <a:pt x="5692" y="4202"/>
                  </a:cubicBezTo>
                  <a:cubicBezTo>
                    <a:pt x="5107" y="3933"/>
                    <a:pt x="4492" y="3752"/>
                    <a:pt x="3887" y="3752"/>
                  </a:cubicBezTo>
                  <a:cubicBezTo>
                    <a:pt x="3420" y="3752"/>
                    <a:pt x="2960" y="3860"/>
                    <a:pt x="2525" y="4119"/>
                  </a:cubicBezTo>
                  <a:cubicBezTo>
                    <a:pt x="1203" y="4917"/>
                    <a:pt x="513" y="6798"/>
                    <a:pt x="286" y="8238"/>
                  </a:cubicBezTo>
                  <a:cubicBezTo>
                    <a:pt x="1" y="10024"/>
                    <a:pt x="548" y="11751"/>
                    <a:pt x="2084" y="12799"/>
                  </a:cubicBezTo>
                  <a:cubicBezTo>
                    <a:pt x="2263" y="12918"/>
                    <a:pt x="2453" y="13025"/>
                    <a:pt x="2644" y="13120"/>
                  </a:cubicBezTo>
                  <a:cubicBezTo>
                    <a:pt x="1679" y="14465"/>
                    <a:pt x="1215" y="16263"/>
                    <a:pt x="2168" y="17763"/>
                  </a:cubicBezTo>
                  <a:cubicBezTo>
                    <a:pt x="2799" y="18775"/>
                    <a:pt x="3930" y="19323"/>
                    <a:pt x="5097" y="19466"/>
                  </a:cubicBezTo>
                  <a:cubicBezTo>
                    <a:pt x="5362" y="19512"/>
                    <a:pt x="5628" y="19536"/>
                    <a:pt x="5894" y="19536"/>
                  </a:cubicBezTo>
                  <a:cubicBezTo>
                    <a:pt x="6176" y="19536"/>
                    <a:pt x="6458" y="19509"/>
                    <a:pt x="6740" y="19454"/>
                  </a:cubicBezTo>
                  <a:cubicBezTo>
                    <a:pt x="6882" y="19430"/>
                    <a:pt x="7037" y="19395"/>
                    <a:pt x="7192" y="19347"/>
                  </a:cubicBezTo>
                  <a:cubicBezTo>
                    <a:pt x="7359" y="19764"/>
                    <a:pt x="7633" y="20133"/>
                    <a:pt x="7978" y="20407"/>
                  </a:cubicBezTo>
                  <a:cubicBezTo>
                    <a:pt x="8424" y="21100"/>
                    <a:pt x="9195" y="21526"/>
                    <a:pt x="10016" y="21526"/>
                  </a:cubicBezTo>
                  <a:cubicBezTo>
                    <a:pt x="10027" y="21526"/>
                    <a:pt x="10038" y="21526"/>
                    <a:pt x="10050" y="21526"/>
                  </a:cubicBezTo>
                  <a:cubicBezTo>
                    <a:pt x="10466" y="21514"/>
                    <a:pt x="10871" y="21383"/>
                    <a:pt x="11216" y="21157"/>
                  </a:cubicBezTo>
                  <a:cubicBezTo>
                    <a:pt x="11204" y="20728"/>
                    <a:pt x="11181" y="20288"/>
                    <a:pt x="11169" y="19859"/>
                  </a:cubicBezTo>
                  <a:cubicBezTo>
                    <a:pt x="10288" y="19657"/>
                    <a:pt x="9383" y="19014"/>
                    <a:pt x="8716" y="18466"/>
                  </a:cubicBezTo>
                  <a:cubicBezTo>
                    <a:pt x="8633" y="18597"/>
                    <a:pt x="8478" y="18680"/>
                    <a:pt x="8323" y="18680"/>
                  </a:cubicBezTo>
                  <a:cubicBezTo>
                    <a:pt x="6787" y="18549"/>
                    <a:pt x="5311" y="17656"/>
                    <a:pt x="4656" y="16239"/>
                  </a:cubicBezTo>
                  <a:cubicBezTo>
                    <a:pt x="4550" y="16027"/>
                    <a:pt x="4727" y="15787"/>
                    <a:pt x="4923" y="15787"/>
                  </a:cubicBezTo>
                  <a:cubicBezTo>
                    <a:pt x="4990" y="15787"/>
                    <a:pt x="5060" y="15815"/>
                    <a:pt x="5120" y="15882"/>
                  </a:cubicBezTo>
                  <a:cubicBezTo>
                    <a:pt x="5799" y="16644"/>
                    <a:pt x="6609" y="17275"/>
                    <a:pt x="7597" y="17561"/>
                  </a:cubicBezTo>
                  <a:cubicBezTo>
                    <a:pt x="7656" y="17585"/>
                    <a:pt x="7728" y="17597"/>
                    <a:pt x="7823" y="17609"/>
                  </a:cubicBezTo>
                  <a:cubicBezTo>
                    <a:pt x="7228" y="16930"/>
                    <a:pt x="6775" y="16144"/>
                    <a:pt x="6490" y="15287"/>
                  </a:cubicBezTo>
                  <a:cubicBezTo>
                    <a:pt x="6490" y="15275"/>
                    <a:pt x="6490" y="15263"/>
                    <a:pt x="6478" y="15251"/>
                  </a:cubicBezTo>
                  <a:cubicBezTo>
                    <a:pt x="6466" y="15227"/>
                    <a:pt x="6454" y="15204"/>
                    <a:pt x="6442" y="15168"/>
                  </a:cubicBezTo>
                  <a:cubicBezTo>
                    <a:pt x="6396" y="15023"/>
                    <a:pt x="6512" y="14927"/>
                    <a:pt x="6632" y="14927"/>
                  </a:cubicBezTo>
                  <a:cubicBezTo>
                    <a:pt x="6700" y="14927"/>
                    <a:pt x="6768" y="14957"/>
                    <a:pt x="6811" y="15025"/>
                  </a:cubicBezTo>
                  <a:cubicBezTo>
                    <a:pt x="7454" y="16013"/>
                    <a:pt x="8252" y="16894"/>
                    <a:pt x="9192" y="17609"/>
                  </a:cubicBezTo>
                  <a:cubicBezTo>
                    <a:pt x="9621" y="17918"/>
                    <a:pt x="10061" y="18180"/>
                    <a:pt x="10538" y="18406"/>
                  </a:cubicBezTo>
                  <a:cubicBezTo>
                    <a:pt x="10716" y="18490"/>
                    <a:pt x="10907" y="18573"/>
                    <a:pt x="11097" y="18633"/>
                  </a:cubicBezTo>
                  <a:cubicBezTo>
                    <a:pt x="11050" y="17204"/>
                    <a:pt x="10966" y="15775"/>
                    <a:pt x="10895" y="14358"/>
                  </a:cubicBezTo>
                  <a:cubicBezTo>
                    <a:pt x="10577" y="14442"/>
                    <a:pt x="10251" y="14484"/>
                    <a:pt x="9926" y="14484"/>
                  </a:cubicBezTo>
                  <a:cubicBezTo>
                    <a:pt x="9557" y="14484"/>
                    <a:pt x="9189" y="14430"/>
                    <a:pt x="8835" y="14323"/>
                  </a:cubicBezTo>
                  <a:cubicBezTo>
                    <a:pt x="8761" y="14362"/>
                    <a:pt x="8682" y="14381"/>
                    <a:pt x="8604" y="14381"/>
                  </a:cubicBezTo>
                  <a:cubicBezTo>
                    <a:pt x="8496" y="14381"/>
                    <a:pt x="8389" y="14344"/>
                    <a:pt x="8299" y="14275"/>
                  </a:cubicBezTo>
                  <a:cubicBezTo>
                    <a:pt x="8216" y="14203"/>
                    <a:pt x="8133" y="14132"/>
                    <a:pt x="8061" y="14049"/>
                  </a:cubicBezTo>
                  <a:cubicBezTo>
                    <a:pt x="7585" y="13846"/>
                    <a:pt x="7133" y="13584"/>
                    <a:pt x="6728" y="13263"/>
                  </a:cubicBezTo>
                  <a:cubicBezTo>
                    <a:pt x="5097" y="11965"/>
                    <a:pt x="4239" y="9989"/>
                    <a:pt x="3501" y="8096"/>
                  </a:cubicBezTo>
                  <a:cubicBezTo>
                    <a:pt x="3415" y="7876"/>
                    <a:pt x="3619" y="7707"/>
                    <a:pt x="3815" y="7707"/>
                  </a:cubicBezTo>
                  <a:cubicBezTo>
                    <a:pt x="3917" y="7707"/>
                    <a:pt x="4016" y="7752"/>
                    <a:pt x="4073" y="7857"/>
                  </a:cubicBezTo>
                  <a:cubicBezTo>
                    <a:pt x="4835" y="9346"/>
                    <a:pt x="5597" y="10941"/>
                    <a:pt x="6835" y="12108"/>
                  </a:cubicBezTo>
                  <a:lnTo>
                    <a:pt x="6859" y="12120"/>
                  </a:lnTo>
                  <a:cubicBezTo>
                    <a:pt x="6490" y="11227"/>
                    <a:pt x="6299" y="10251"/>
                    <a:pt x="6323" y="9477"/>
                  </a:cubicBezTo>
                  <a:cubicBezTo>
                    <a:pt x="6323" y="9358"/>
                    <a:pt x="6406" y="9250"/>
                    <a:pt x="6513" y="9203"/>
                  </a:cubicBezTo>
                  <a:cubicBezTo>
                    <a:pt x="6485" y="9174"/>
                    <a:pt x="6473" y="9133"/>
                    <a:pt x="6482" y="9133"/>
                  </a:cubicBezTo>
                  <a:lnTo>
                    <a:pt x="6482" y="9133"/>
                  </a:lnTo>
                  <a:cubicBezTo>
                    <a:pt x="6487" y="9133"/>
                    <a:pt x="6502" y="9151"/>
                    <a:pt x="6525" y="9203"/>
                  </a:cubicBezTo>
                  <a:cubicBezTo>
                    <a:pt x="6566" y="9187"/>
                    <a:pt x="6606" y="9179"/>
                    <a:pt x="6646" y="9179"/>
                  </a:cubicBezTo>
                  <a:cubicBezTo>
                    <a:pt x="6779" y="9179"/>
                    <a:pt x="6896" y="9267"/>
                    <a:pt x="6942" y="9405"/>
                  </a:cubicBezTo>
                  <a:cubicBezTo>
                    <a:pt x="7204" y="10203"/>
                    <a:pt x="7359" y="11001"/>
                    <a:pt x="7740" y="11775"/>
                  </a:cubicBezTo>
                  <a:cubicBezTo>
                    <a:pt x="7990" y="12287"/>
                    <a:pt x="8347" y="12727"/>
                    <a:pt x="8657" y="13191"/>
                  </a:cubicBezTo>
                  <a:cubicBezTo>
                    <a:pt x="9165" y="13344"/>
                    <a:pt x="9686" y="13418"/>
                    <a:pt x="10210" y="13418"/>
                  </a:cubicBezTo>
                  <a:cubicBezTo>
                    <a:pt x="10422" y="13418"/>
                    <a:pt x="10635" y="13406"/>
                    <a:pt x="10847" y="13382"/>
                  </a:cubicBezTo>
                  <a:cubicBezTo>
                    <a:pt x="10800" y="12489"/>
                    <a:pt x="10764" y="11584"/>
                    <a:pt x="10728" y="10679"/>
                  </a:cubicBezTo>
                  <a:cubicBezTo>
                    <a:pt x="8966" y="10393"/>
                    <a:pt x="7656" y="8905"/>
                    <a:pt x="7609" y="7131"/>
                  </a:cubicBezTo>
                  <a:cubicBezTo>
                    <a:pt x="7602" y="6905"/>
                    <a:pt x="7803" y="6776"/>
                    <a:pt x="7992" y="6776"/>
                  </a:cubicBezTo>
                  <a:cubicBezTo>
                    <a:pt x="8142" y="6776"/>
                    <a:pt x="8285" y="6857"/>
                    <a:pt x="8311" y="7036"/>
                  </a:cubicBezTo>
                  <a:cubicBezTo>
                    <a:pt x="8514" y="8155"/>
                    <a:pt x="9288" y="9084"/>
                    <a:pt x="10347" y="9500"/>
                  </a:cubicBezTo>
                  <a:cubicBezTo>
                    <a:pt x="10454" y="9536"/>
                    <a:pt x="10573" y="9560"/>
                    <a:pt x="10681" y="9572"/>
                  </a:cubicBezTo>
                  <a:cubicBezTo>
                    <a:pt x="10657" y="8619"/>
                    <a:pt x="10633" y="7667"/>
                    <a:pt x="10621" y="6714"/>
                  </a:cubicBezTo>
                  <a:cubicBezTo>
                    <a:pt x="10609" y="6488"/>
                    <a:pt x="10609" y="6262"/>
                    <a:pt x="10621" y="6036"/>
                  </a:cubicBezTo>
                  <a:lnTo>
                    <a:pt x="10621" y="5810"/>
                  </a:lnTo>
                  <a:cubicBezTo>
                    <a:pt x="9561" y="5310"/>
                    <a:pt x="8883" y="4226"/>
                    <a:pt x="8883" y="3047"/>
                  </a:cubicBezTo>
                  <a:cubicBezTo>
                    <a:pt x="8883" y="2840"/>
                    <a:pt x="9029" y="2739"/>
                    <a:pt x="9183" y="2739"/>
                  </a:cubicBezTo>
                  <a:cubicBezTo>
                    <a:pt x="9339" y="2739"/>
                    <a:pt x="9502" y="2843"/>
                    <a:pt x="9526" y="3047"/>
                  </a:cubicBezTo>
                  <a:cubicBezTo>
                    <a:pt x="9609" y="3809"/>
                    <a:pt x="10038" y="4500"/>
                    <a:pt x="10692" y="4917"/>
                  </a:cubicBezTo>
                  <a:cubicBezTo>
                    <a:pt x="10740" y="4059"/>
                    <a:pt x="10847" y="3214"/>
                    <a:pt x="11014" y="2381"/>
                  </a:cubicBezTo>
                  <a:cubicBezTo>
                    <a:pt x="11045" y="2203"/>
                    <a:pt x="11191" y="2124"/>
                    <a:pt x="11341" y="2124"/>
                  </a:cubicBezTo>
                  <a:cubicBezTo>
                    <a:pt x="11534" y="2124"/>
                    <a:pt x="11737" y="2255"/>
                    <a:pt x="11716" y="2476"/>
                  </a:cubicBezTo>
                  <a:cubicBezTo>
                    <a:pt x="11645" y="3405"/>
                    <a:pt x="11585" y="4357"/>
                    <a:pt x="11562" y="5286"/>
                  </a:cubicBezTo>
                  <a:lnTo>
                    <a:pt x="11562" y="5524"/>
                  </a:lnTo>
                  <a:cubicBezTo>
                    <a:pt x="11574" y="5548"/>
                    <a:pt x="11574" y="5583"/>
                    <a:pt x="11562" y="5607"/>
                  </a:cubicBezTo>
                  <a:cubicBezTo>
                    <a:pt x="11597" y="6083"/>
                    <a:pt x="11657" y="6607"/>
                    <a:pt x="11585" y="7072"/>
                  </a:cubicBezTo>
                  <a:cubicBezTo>
                    <a:pt x="11597" y="7238"/>
                    <a:pt x="11621" y="7405"/>
                    <a:pt x="11633" y="7572"/>
                  </a:cubicBezTo>
                  <a:cubicBezTo>
                    <a:pt x="12490" y="7226"/>
                    <a:pt x="13229" y="6655"/>
                    <a:pt x="13776" y="5905"/>
                  </a:cubicBezTo>
                  <a:cubicBezTo>
                    <a:pt x="14383" y="5012"/>
                    <a:pt x="14348" y="4190"/>
                    <a:pt x="14443" y="3178"/>
                  </a:cubicBezTo>
                  <a:cubicBezTo>
                    <a:pt x="14450" y="2948"/>
                    <a:pt x="14631" y="2819"/>
                    <a:pt x="14815" y="2819"/>
                  </a:cubicBezTo>
                  <a:cubicBezTo>
                    <a:pt x="14962" y="2819"/>
                    <a:pt x="15111" y="2902"/>
                    <a:pt x="15169" y="3083"/>
                  </a:cubicBezTo>
                  <a:cubicBezTo>
                    <a:pt x="15574" y="4047"/>
                    <a:pt x="15122" y="5345"/>
                    <a:pt x="14562" y="6226"/>
                  </a:cubicBezTo>
                  <a:cubicBezTo>
                    <a:pt x="15336" y="5881"/>
                    <a:pt x="15943" y="5226"/>
                    <a:pt x="16193" y="4405"/>
                  </a:cubicBezTo>
                  <a:cubicBezTo>
                    <a:pt x="16260" y="4214"/>
                    <a:pt x="16418" y="4130"/>
                    <a:pt x="16575" y="4130"/>
                  </a:cubicBezTo>
                  <a:cubicBezTo>
                    <a:pt x="16811" y="4130"/>
                    <a:pt x="17046" y="4319"/>
                    <a:pt x="16967" y="4619"/>
                  </a:cubicBezTo>
                  <a:cubicBezTo>
                    <a:pt x="16634" y="5786"/>
                    <a:pt x="15610" y="6607"/>
                    <a:pt x="14407" y="6691"/>
                  </a:cubicBezTo>
                  <a:cubicBezTo>
                    <a:pt x="14360" y="6691"/>
                    <a:pt x="14312" y="6679"/>
                    <a:pt x="14276" y="6643"/>
                  </a:cubicBezTo>
                  <a:cubicBezTo>
                    <a:pt x="13598" y="7500"/>
                    <a:pt x="12776" y="8000"/>
                    <a:pt x="11716" y="8107"/>
                  </a:cubicBezTo>
                  <a:cubicBezTo>
                    <a:pt x="11764" y="8667"/>
                    <a:pt x="11812" y="9227"/>
                    <a:pt x="11859" y="9786"/>
                  </a:cubicBezTo>
                  <a:cubicBezTo>
                    <a:pt x="12050" y="9881"/>
                    <a:pt x="12145" y="10108"/>
                    <a:pt x="12086" y="10310"/>
                  </a:cubicBezTo>
                  <a:cubicBezTo>
                    <a:pt x="12050" y="10405"/>
                    <a:pt x="12002" y="10489"/>
                    <a:pt x="11931" y="10560"/>
                  </a:cubicBezTo>
                  <a:cubicBezTo>
                    <a:pt x="12121" y="12822"/>
                    <a:pt x="12264" y="15085"/>
                    <a:pt x="12431" y="17335"/>
                  </a:cubicBezTo>
                  <a:cubicBezTo>
                    <a:pt x="12848" y="17144"/>
                    <a:pt x="13240" y="16882"/>
                    <a:pt x="13586" y="16573"/>
                  </a:cubicBezTo>
                  <a:cubicBezTo>
                    <a:pt x="13514" y="16454"/>
                    <a:pt x="13490" y="16323"/>
                    <a:pt x="13514" y="16180"/>
                  </a:cubicBezTo>
                  <a:cubicBezTo>
                    <a:pt x="13812" y="14406"/>
                    <a:pt x="14038" y="12691"/>
                    <a:pt x="13824" y="10894"/>
                  </a:cubicBezTo>
                  <a:cubicBezTo>
                    <a:pt x="13798" y="10670"/>
                    <a:pt x="13986" y="10548"/>
                    <a:pt x="14173" y="10548"/>
                  </a:cubicBezTo>
                  <a:cubicBezTo>
                    <a:pt x="14325" y="10548"/>
                    <a:pt x="14477" y="10628"/>
                    <a:pt x="14514" y="10798"/>
                  </a:cubicBezTo>
                  <a:cubicBezTo>
                    <a:pt x="14812" y="12167"/>
                    <a:pt x="14955" y="13608"/>
                    <a:pt x="14800" y="15013"/>
                  </a:cubicBezTo>
                  <a:cubicBezTo>
                    <a:pt x="14848" y="14930"/>
                    <a:pt x="14883" y="14858"/>
                    <a:pt x="14931" y="14775"/>
                  </a:cubicBezTo>
                  <a:cubicBezTo>
                    <a:pt x="15550" y="13549"/>
                    <a:pt x="15645" y="12013"/>
                    <a:pt x="16348" y="10834"/>
                  </a:cubicBezTo>
                  <a:cubicBezTo>
                    <a:pt x="16392" y="10762"/>
                    <a:pt x="16483" y="10723"/>
                    <a:pt x="16570" y="10723"/>
                  </a:cubicBezTo>
                  <a:cubicBezTo>
                    <a:pt x="16670" y="10723"/>
                    <a:pt x="16764" y="10774"/>
                    <a:pt x="16777" y="10882"/>
                  </a:cubicBezTo>
                  <a:cubicBezTo>
                    <a:pt x="16860" y="11620"/>
                    <a:pt x="16788" y="12358"/>
                    <a:pt x="16598" y="13072"/>
                  </a:cubicBezTo>
                  <a:cubicBezTo>
                    <a:pt x="17312" y="12834"/>
                    <a:pt x="17920" y="12203"/>
                    <a:pt x="18217" y="11501"/>
                  </a:cubicBezTo>
                  <a:cubicBezTo>
                    <a:pt x="18348" y="11203"/>
                    <a:pt x="18324" y="10715"/>
                    <a:pt x="18658" y="10548"/>
                  </a:cubicBezTo>
                  <a:cubicBezTo>
                    <a:pt x="18706" y="10523"/>
                    <a:pt x="18758" y="10511"/>
                    <a:pt x="18810" y="10511"/>
                  </a:cubicBezTo>
                  <a:cubicBezTo>
                    <a:pt x="18952" y="10511"/>
                    <a:pt x="19094" y="10599"/>
                    <a:pt x="19146" y="10739"/>
                  </a:cubicBezTo>
                  <a:cubicBezTo>
                    <a:pt x="19455" y="11334"/>
                    <a:pt x="18789" y="12394"/>
                    <a:pt x="18372" y="12799"/>
                  </a:cubicBezTo>
                  <a:cubicBezTo>
                    <a:pt x="17872" y="13275"/>
                    <a:pt x="17146" y="13513"/>
                    <a:pt x="16455" y="13561"/>
                  </a:cubicBezTo>
                  <a:cubicBezTo>
                    <a:pt x="16241" y="14227"/>
                    <a:pt x="15955" y="14858"/>
                    <a:pt x="15622" y="15466"/>
                  </a:cubicBezTo>
                  <a:cubicBezTo>
                    <a:pt x="14931" y="16680"/>
                    <a:pt x="13907" y="17597"/>
                    <a:pt x="12574" y="18037"/>
                  </a:cubicBezTo>
                  <a:cubicBezTo>
                    <a:pt x="12550" y="18049"/>
                    <a:pt x="12526" y="18049"/>
                    <a:pt x="12490" y="18049"/>
                  </a:cubicBezTo>
                  <a:cubicBezTo>
                    <a:pt x="12502" y="18252"/>
                    <a:pt x="12514" y="18442"/>
                    <a:pt x="12538" y="18633"/>
                  </a:cubicBezTo>
                  <a:lnTo>
                    <a:pt x="12562" y="18954"/>
                  </a:lnTo>
                  <a:cubicBezTo>
                    <a:pt x="12785" y="18994"/>
                    <a:pt x="13011" y="19013"/>
                    <a:pt x="13236" y="19013"/>
                  </a:cubicBezTo>
                  <a:cubicBezTo>
                    <a:pt x="13825" y="19013"/>
                    <a:pt x="14409" y="18879"/>
                    <a:pt x="14943" y="18621"/>
                  </a:cubicBezTo>
                  <a:cubicBezTo>
                    <a:pt x="15622" y="18252"/>
                    <a:pt x="15979" y="17621"/>
                    <a:pt x="16515" y="17109"/>
                  </a:cubicBezTo>
                  <a:cubicBezTo>
                    <a:pt x="16560" y="17067"/>
                    <a:pt x="16614" y="17048"/>
                    <a:pt x="16668" y="17048"/>
                  </a:cubicBezTo>
                  <a:cubicBezTo>
                    <a:pt x="16785" y="17048"/>
                    <a:pt x="16899" y="17137"/>
                    <a:pt x="16908" y="17275"/>
                  </a:cubicBezTo>
                  <a:cubicBezTo>
                    <a:pt x="17015" y="18287"/>
                    <a:pt x="16038" y="19121"/>
                    <a:pt x="15217" y="19514"/>
                  </a:cubicBezTo>
                  <a:cubicBezTo>
                    <a:pt x="14757" y="19722"/>
                    <a:pt x="14283" y="19836"/>
                    <a:pt x="13818" y="19836"/>
                  </a:cubicBezTo>
                  <a:cubicBezTo>
                    <a:pt x="13404" y="19836"/>
                    <a:pt x="12996" y="19746"/>
                    <a:pt x="12609" y="19549"/>
                  </a:cubicBezTo>
                  <a:lnTo>
                    <a:pt x="12609" y="19549"/>
                  </a:lnTo>
                  <a:cubicBezTo>
                    <a:pt x="12609" y="19668"/>
                    <a:pt x="12621" y="19787"/>
                    <a:pt x="12633" y="19918"/>
                  </a:cubicBezTo>
                  <a:cubicBezTo>
                    <a:pt x="12848" y="20216"/>
                    <a:pt x="13121" y="20478"/>
                    <a:pt x="13419" y="20692"/>
                  </a:cubicBezTo>
                  <a:cubicBezTo>
                    <a:pt x="13467" y="20740"/>
                    <a:pt x="13514" y="20800"/>
                    <a:pt x="13562" y="20835"/>
                  </a:cubicBezTo>
                  <a:cubicBezTo>
                    <a:pt x="14131" y="21400"/>
                    <a:pt x="14851" y="21658"/>
                    <a:pt x="15569" y="21658"/>
                  </a:cubicBezTo>
                  <a:cubicBezTo>
                    <a:pt x="16713" y="21658"/>
                    <a:pt x="17853" y="21002"/>
                    <a:pt x="18372" y="19883"/>
                  </a:cubicBezTo>
                  <a:cubicBezTo>
                    <a:pt x="18824" y="18895"/>
                    <a:pt x="18777" y="17740"/>
                    <a:pt x="18241" y="16799"/>
                  </a:cubicBezTo>
                  <a:cubicBezTo>
                    <a:pt x="18455" y="16728"/>
                    <a:pt x="18658" y="16644"/>
                    <a:pt x="18860" y="16537"/>
                  </a:cubicBezTo>
                  <a:cubicBezTo>
                    <a:pt x="19991" y="16156"/>
                    <a:pt x="20860" y="15215"/>
                    <a:pt x="21158" y="14061"/>
                  </a:cubicBezTo>
                  <a:cubicBezTo>
                    <a:pt x="21265" y="13644"/>
                    <a:pt x="21313" y="13227"/>
                    <a:pt x="21301" y="12810"/>
                  </a:cubicBezTo>
                  <a:cubicBezTo>
                    <a:pt x="21670" y="11822"/>
                    <a:pt x="21682" y="10751"/>
                    <a:pt x="21337" y="9762"/>
                  </a:cubicBezTo>
                  <a:cubicBezTo>
                    <a:pt x="21158" y="9274"/>
                    <a:pt x="20920" y="8822"/>
                    <a:pt x="20622" y="8417"/>
                  </a:cubicBezTo>
                  <a:cubicBezTo>
                    <a:pt x="20075" y="7357"/>
                    <a:pt x="19170" y="6536"/>
                    <a:pt x="18074" y="6072"/>
                  </a:cubicBezTo>
                  <a:cubicBezTo>
                    <a:pt x="18193" y="5607"/>
                    <a:pt x="18217" y="5107"/>
                    <a:pt x="18158" y="4631"/>
                  </a:cubicBezTo>
                  <a:cubicBezTo>
                    <a:pt x="18205" y="3738"/>
                    <a:pt x="17955" y="2857"/>
                    <a:pt x="17431" y="2142"/>
                  </a:cubicBezTo>
                  <a:cubicBezTo>
                    <a:pt x="17289" y="1952"/>
                    <a:pt x="17134" y="1773"/>
                    <a:pt x="16955" y="1607"/>
                  </a:cubicBezTo>
                  <a:cubicBezTo>
                    <a:pt x="16943" y="1559"/>
                    <a:pt x="16919" y="1500"/>
                    <a:pt x="16896" y="1440"/>
                  </a:cubicBezTo>
                  <a:cubicBezTo>
                    <a:pt x="16525" y="658"/>
                    <a:pt x="15734" y="275"/>
                    <a:pt x="14929" y="275"/>
                  </a:cubicBezTo>
                  <a:cubicBezTo>
                    <a:pt x="14545" y="275"/>
                    <a:pt x="14158" y="362"/>
                    <a:pt x="13812" y="535"/>
                  </a:cubicBezTo>
                  <a:cubicBezTo>
                    <a:pt x="13792" y="535"/>
                    <a:pt x="13772" y="534"/>
                    <a:pt x="13751" y="534"/>
                  </a:cubicBezTo>
                  <a:cubicBezTo>
                    <a:pt x="13333" y="534"/>
                    <a:pt x="12937" y="652"/>
                    <a:pt x="12574" y="845"/>
                  </a:cubicBezTo>
                  <a:cubicBezTo>
                    <a:pt x="12252" y="1023"/>
                    <a:pt x="11978" y="1261"/>
                    <a:pt x="11740" y="1547"/>
                  </a:cubicBezTo>
                  <a:cubicBezTo>
                    <a:pt x="11335" y="976"/>
                    <a:pt x="10788" y="535"/>
                    <a:pt x="10145" y="261"/>
                  </a:cubicBezTo>
                  <a:cubicBezTo>
                    <a:pt x="9711" y="82"/>
                    <a:pt x="9297" y="1"/>
                    <a:pt x="890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13"/>
            <p:cNvSpPr/>
            <p:nvPr/>
          </p:nvSpPr>
          <p:spPr>
            <a:xfrm>
              <a:off x="8670865" y="4926135"/>
              <a:ext cx="543352" cy="1014965"/>
            </a:xfrm>
            <a:custGeom>
              <a:rect b="b" l="l" r="r" t="t"/>
              <a:pathLst>
                <a:path extrusionOk="0" h="29951" w="16034">
                  <a:moveTo>
                    <a:pt x="7950" y="1"/>
                  </a:moveTo>
                  <a:cubicBezTo>
                    <a:pt x="7797" y="1"/>
                    <a:pt x="7648" y="81"/>
                    <a:pt x="7616" y="256"/>
                  </a:cubicBezTo>
                  <a:cubicBezTo>
                    <a:pt x="7449" y="1089"/>
                    <a:pt x="7342" y="1946"/>
                    <a:pt x="7294" y="2792"/>
                  </a:cubicBezTo>
                  <a:cubicBezTo>
                    <a:pt x="6639" y="2375"/>
                    <a:pt x="6211" y="1696"/>
                    <a:pt x="6127" y="923"/>
                  </a:cubicBezTo>
                  <a:cubicBezTo>
                    <a:pt x="6103" y="723"/>
                    <a:pt x="5938" y="619"/>
                    <a:pt x="5781" y="619"/>
                  </a:cubicBezTo>
                  <a:cubicBezTo>
                    <a:pt x="5629" y="619"/>
                    <a:pt x="5485" y="717"/>
                    <a:pt x="5485" y="923"/>
                  </a:cubicBezTo>
                  <a:cubicBezTo>
                    <a:pt x="5485" y="2101"/>
                    <a:pt x="6151" y="3185"/>
                    <a:pt x="7211" y="3697"/>
                  </a:cubicBezTo>
                  <a:lnTo>
                    <a:pt x="7211" y="3911"/>
                  </a:lnTo>
                  <a:cubicBezTo>
                    <a:pt x="7187" y="4137"/>
                    <a:pt x="7187" y="4363"/>
                    <a:pt x="7211" y="4602"/>
                  </a:cubicBezTo>
                  <a:cubicBezTo>
                    <a:pt x="7211" y="5542"/>
                    <a:pt x="7235" y="6495"/>
                    <a:pt x="7270" y="7447"/>
                  </a:cubicBezTo>
                  <a:cubicBezTo>
                    <a:pt x="7151" y="7435"/>
                    <a:pt x="7044" y="7411"/>
                    <a:pt x="6937" y="7376"/>
                  </a:cubicBezTo>
                  <a:cubicBezTo>
                    <a:pt x="5866" y="6971"/>
                    <a:pt x="5104" y="6030"/>
                    <a:pt x="4901" y="4911"/>
                  </a:cubicBezTo>
                  <a:cubicBezTo>
                    <a:pt x="4870" y="4734"/>
                    <a:pt x="4729" y="4655"/>
                    <a:pt x="4582" y="4655"/>
                  </a:cubicBezTo>
                  <a:cubicBezTo>
                    <a:pt x="4392" y="4655"/>
                    <a:pt x="4192" y="4785"/>
                    <a:pt x="4199" y="5006"/>
                  </a:cubicBezTo>
                  <a:cubicBezTo>
                    <a:pt x="4246" y="6780"/>
                    <a:pt x="5544" y="8281"/>
                    <a:pt x="7306" y="8554"/>
                  </a:cubicBezTo>
                  <a:cubicBezTo>
                    <a:pt x="7342" y="9459"/>
                    <a:pt x="7390" y="10364"/>
                    <a:pt x="7437" y="11257"/>
                  </a:cubicBezTo>
                  <a:cubicBezTo>
                    <a:pt x="7224" y="11281"/>
                    <a:pt x="7011" y="11293"/>
                    <a:pt x="6797" y="11293"/>
                  </a:cubicBezTo>
                  <a:cubicBezTo>
                    <a:pt x="6271" y="11293"/>
                    <a:pt x="5746" y="11219"/>
                    <a:pt x="5246" y="11067"/>
                  </a:cubicBezTo>
                  <a:cubicBezTo>
                    <a:pt x="4925" y="10602"/>
                    <a:pt x="4580" y="10162"/>
                    <a:pt x="4318" y="9650"/>
                  </a:cubicBezTo>
                  <a:cubicBezTo>
                    <a:pt x="3949" y="8876"/>
                    <a:pt x="3794" y="8078"/>
                    <a:pt x="3520" y="7280"/>
                  </a:cubicBezTo>
                  <a:cubicBezTo>
                    <a:pt x="3483" y="7140"/>
                    <a:pt x="3358" y="7059"/>
                    <a:pt x="3225" y="7059"/>
                  </a:cubicBezTo>
                  <a:cubicBezTo>
                    <a:pt x="3188" y="7059"/>
                    <a:pt x="3151" y="7065"/>
                    <a:pt x="3115" y="7078"/>
                  </a:cubicBezTo>
                  <a:lnTo>
                    <a:pt x="3103" y="7078"/>
                  </a:lnTo>
                  <a:cubicBezTo>
                    <a:pt x="2984" y="7126"/>
                    <a:pt x="2913" y="7233"/>
                    <a:pt x="2913" y="7364"/>
                  </a:cubicBezTo>
                  <a:cubicBezTo>
                    <a:pt x="2877" y="8126"/>
                    <a:pt x="3079" y="9102"/>
                    <a:pt x="3437" y="9995"/>
                  </a:cubicBezTo>
                  <a:lnTo>
                    <a:pt x="3425" y="9983"/>
                  </a:lnTo>
                  <a:cubicBezTo>
                    <a:pt x="2175" y="8828"/>
                    <a:pt x="1425" y="7221"/>
                    <a:pt x="651" y="5733"/>
                  </a:cubicBezTo>
                  <a:cubicBezTo>
                    <a:pt x="598" y="5627"/>
                    <a:pt x="501" y="5583"/>
                    <a:pt x="401" y="5583"/>
                  </a:cubicBezTo>
                  <a:cubicBezTo>
                    <a:pt x="207" y="5583"/>
                    <a:pt x="1" y="5751"/>
                    <a:pt x="79" y="5971"/>
                  </a:cubicBezTo>
                  <a:cubicBezTo>
                    <a:pt x="817" y="7876"/>
                    <a:pt x="1675" y="9840"/>
                    <a:pt x="3318" y="11138"/>
                  </a:cubicBezTo>
                  <a:cubicBezTo>
                    <a:pt x="3722" y="11460"/>
                    <a:pt x="4163" y="11721"/>
                    <a:pt x="4639" y="11924"/>
                  </a:cubicBezTo>
                  <a:cubicBezTo>
                    <a:pt x="4723" y="12007"/>
                    <a:pt x="4794" y="12079"/>
                    <a:pt x="4889" y="12150"/>
                  </a:cubicBezTo>
                  <a:cubicBezTo>
                    <a:pt x="4970" y="12224"/>
                    <a:pt x="5074" y="12260"/>
                    <a:pt x="5179" y="12260"/>
                  </a:cubicBezTo>
                  <a:cubicBezTo>
                    <a:pt x="5259" y="12260"/>
                    <a:pt x="5341" y="12239"/>
                    <a:pt x="5413" y="12198"/>
                  </a:cubicBezTo>
                  <a:cubicBezTo>
                    <a:pt x="5768" y="12310"/>
                    <a:pt x="6132" y="12363"/>
                    <a:pt x="6497" y="12363"/>
                  </a:cubicBezTo>
                  <a:cubicBezTo>
                    <a:pt x="6829" y="12363"/>
                    <a:pt x="7161" y="12319"/>
                    <a:pt x="7485" y="12233"/>
                  </a:cubicBezTo>
                  <a:cubicBezTo>
                    <a:pt x="7556" y="13650"/>
                    <a:pt x="7628" y="15079"/>
                    <a:pt x="7687" y="16508"/>
                  </a:cubicBezTo>
                  <a:cubicBezTo>
                    <a:pt x="7497" y="16448"/>
                    <a:pt x="7306" y="16377"/>
                    <a:pt x="7116" y="16293"/>
                  </a:cubicBezTo>
                  <a:cubicBezTo>
                    <a:pt x="6651" y="16055"/>
                    <a:pt x="6199" y="15793"/>
                    <a:pt x="5782" y="15484"/>
                  </a:cubicBezTo>
                  <a:cubicBezTo>
                    <a:pt x="4842" y="14769"/>
                    <a:pt x="4032" y="13900"/>
                    <a:pt x="3401" y="12900"/>
                  </a:cubicBezTo>
                  <a:cubicBezTo>
                    <a:pt x="3360" y="12834"/>
                    <a:pt x="3292" y="12805"/>
                    <a:pt x="3226" y="12805"/>
                  </a:cubicBezTo>
                  <a:cubicBezTo>
                    <a:pt x="3101" y="12805"/>
                    <a:pt x="2977" y="12907"/>
                    <a:pt x="3032" y="13055"/>
                  </a:cubicBezTo>
                  <a:cubicBezTo>
                    <a:pt x="3044" y="13079"/>
                    <a:pt x="3056" y="13103"/>
                    <a:pt x="3056" y="13126"/>
                  </a:cubicBezTo>
                  <a:cubicBezTo>
                    <a:pt x="3068" y="13150"/>
                    <a:pt x="3056" y="13150"/>
                    <a:pt x="3068" y="13162"/>
                  </a:cubicBezTo>
                  <a:cubicBezTo>
                    <a:pt x="3353" y="14019"/>
                    <a:pt x="3806" y="14805"/>
                    <a:pt x="4413" y="15484"/>
                  </a:cubicBezTo>
                  <a:cubicBezTo>
                    <a:pt x="4318" y="15472"/>
                    <a:pt x="4234" y="15460"/>
                    <a:pt x="4175" y="15436"/>
                  </a:cubicBezTo>
                  <a:cubicBezTo>
                    <a:pt x="3199" y="15139"/>
                    <a:pt x="2389" y="14519"/>
                    <a:pt x="1698" y="13757"/>
                  </a:cubicBezTo>
                  <a:cubicBezTo>
                    <a:pt x="1638" y="13691"/>
                    <a:pt x="1569" y="13663"/>
                    <a:pt x="1503" y="13663"/>
                  </a:cubicBezTo>
                  <a:cubicBezTo>
                    <a:pt x="1310" y="13663"/>
                    <a:pt x="1136" y="13902"/>
                    <a:pt x="1234" y="14115"/>
                  </a:cubicBezTo>
                  <a:cubicBezTo>
                    <a:pt x="1901" y="15531"/>
                    <a:pt x="3377" y="16424"/>
                    <a:pt x="4901" y="16555"/>
                  </a:cubicBezTo>
                  <a:cubicBezTo>
                    <a:pt x="5068" y="16555"/>
                    <a:pt x="5211" y="16472"/>
                    <a:pt x="5306" y="16341"/>
                  </a:cubicBezTo>
                  <a:cubicBezTo>
                    <a:pt x="5961" y="16889"/>
                    <a:pt x="6878" y="17532"/>
                    <a:pt x="7747" y="17734"/>
                  </a:cubicBezTo>
                  <a:cubicBezTo>
                    <a:pt x="7771" y="18175"/>
                    <a:pt x="7782" y="18603"/>
                    <a:pt x="7806" y="19032"/>
                  </a:cubicBezTo>
                  <a:cubicBezTo>
                    <a:pt x="7866" y="20342"/>
                    <a:pt x="7925" y="21663"/>
                    <a:pt x="8009" y="22973"/>
                  </a:cubicBezTo>
                  <a:cubicBezTo>
                    <a:pt x="8068" y="24068"/>
                    <a:pt x="8128" y="25175"/>
                    <a:pt x="8199" y="26283"/>
                  </a:cubicBezTo>
                  <a:cubicBezTo>
                    <a:pt x="8259" y="27331"/>
                    <a:pt x="8211" y="28450"/>
                    <a:pt x="8509" y="29450"/>
                  </a:cubicBezTo>
                  <a:cubicBezTo>
                    <a:pt x="8607" y="29770"/>
                    <a:pt x="8936" y="29951"/>
                    <a:pt x="9246" y="29951"/>
                  </a:cubicBezTo>
                  <a:cubicBezTo>
                    <a:pt x="9535" y="29951"/>
                    <a:pt x="9809" y="29794"/>
                    <a:pt x="9866" y="29450"/>
                  </a:cubicBezTo>
                  <a:cubicBezTo>
                    <a:pt x="10033" y="28414"/>
                    <a:pt x="9890" y="27331"/>
                    <a:pt x="9818" y="26283"/>
                  </a:cubicBezTo>
                  <a:lnTo>
                    <a:pt x="9604" y="22973"/>
                  </a:lnTo>
                  <a:cubicBezTo>
                    <a:pt x="9497" y="21246"/>
                    <a:pt x="9366" y="19520"/>
                    <a:pt x="9223" y="17794"/>
                  </a:cubicBezTo>
                  <a:cubicBezTo>
                    <a:pt x="9211" y="17675"/>
                    <a:pt x="9211" y="17556"/>
                    <a:pt x="9199" y="17425"/>
                  </a:cubicBezTo>
                  <a:lnTo>
                    <a:pt x="9199" y="17425"/>
                  </a:lnTo>
                  <a:cubicBezTo>
                    <a:pt x="9590" y="17634"/>
                    <a:pt x="10005" y="17730"/>
                    <a:pt x="10423" y="17730"/>
                  </a:cubicBezTo>
                  <a:cubicBezTo>
                    <a:pt x="10885" y="17730"/>
                    <a:pt x="11351" y="17613"/>
                    <a:pt x="11795" y="17401"/>
                  </a:cubicBezTo>
                  <a:cubicBezTo>
                    <a:pt x="12616" y="17020"/>
                    <a:pt x="13605" y="16186"/>
                    <a:pt x="13497" y="15174"/>
                  </a:cubicBezTo>
                  <a:cubicBezTo>
                    <a:pt x="13489" y="15036"/>
                    <a:pt x="13376" y="14942"/>
                    <a:pt x="13255" y="14942"/>
                  </a:cubicBezTo>
                  <a:cubicBezTo>
                    <a:pt x="13199" y="14942"/>
                    <a:pt x="13142" y="14962"/>
                    <a:pt x="13093" y="15008"/>
                  </a:cubicBezTo>
                  <a:cubicBezTo>
                    <a:pt x="12557" y="15520"/>
                    <a:pt x="12200" y="16151"/>
                    <a:pt x="11521" y="16508"/>
                  </a:cubicBezTo>
                  <a:cubicBezTo>
                    <a:pt x="10985" y="16776"/>
                    <a:pt x="10400" y="16912"/>
                    <a:pt x="9809" y="16912"/>
                  </a:cubicBezTo>
                  <a:cubicBezTo>
                    <a:pt x="9586" y="16912"/>
                    <a:pt x="9362" y="16892"/>
                    <a:pt x="9140" y="16853"/>
                  </a:cubicBezTo>
                  <a:lnTo>
                    <a:pt x="9116" y="16532"/>
                  </a:lnTo>
                  <a:cubicBezTo>
                    <a:pt x="9104" y="16329"/>
                    <a:pt x="9092" y="16139"/>
                    <a:pt x="9068" y="15948"/>
                  </a:cubicBezTo>
                  <a:cubicBezTo>
                    <a:pt x="9104" y="15948"/>
                    <a:pt x="9128" y="15948"/>
                    <a:pt x="9164" y="15936"/>
                  </a:cubicBezTo>
                  <a:cubicBezTo>
                    <a:pt x="10485" y="15484"/>
                    <a:pt x="11509" y="14567"/>
                    <a:pt x="12200" y="13365"/>
                  </a:cubicBezTo>
                  <a:cubicBezTo>
                    <a:pt x="12545" y="12757"/>
                    <a:pt x="12819" y="12114"/>
                    <a:pt x="13033" y="11460"/>
                  </a:cubicBezTo>
                  <a:cubicBezTo>
                    <a:pt x="13724" y="11412"/>
                    <a:pt x="14462" y="11174"/>
                    <a:pt x="14962" y="10686"/>
                  </a:cubicBezTo>
                  <a:cubicBezTo>
                    <a:pt x="15379" y="10293"/>
                    <a:pt x="16033" y="9233"/>
                    <a:pt x="15724" y="8638"/>
                  </a:cubicBezTo>
                  <a:cubicBezTo>
                    <a:pt x="15672" y="8492"/>
                    <a:pt x="15541" y="8408"/>
                    <a:pt x="15400" y="8408"/>
                  </a:cubicBezTo>
                  <a:cubicBezTo>
                    <a:pt x="15345" y="8408"/>
                    <a:pt x="15289" y="8421"/>
                    <a:pt x="15236" y="8447"/>
                  </a:cubicBezTo>
                  <a:cubicBezTo>
                    <a:pt x="14914" y="8602"/>
                    <a:pt x="14938" y="9102"/>
                    <a:pt x="14807" y="9400"/>
                  </a:cubicBezTo>
                  <a:cubicBezTo>
                    <a:pt x="14509" y="10090"/>
                    <a:pt x="13902" y="10733"/>
                    <a:pt x="13176" y="10971"/>
                  </a:cubicBezTo>
                  <a:cubicBezTo>
                    <a:pt x="13378" y="10257"/>
                    <a:pt x="13438" y="9519"/>
                    <a:pt x="13355" y="8781"/>
                  </a:cubicBezTo>
                  <a:cubicBezTo>
                    <a:pt x="13342" y="8671"/>
                    <a:pt x="13245" y="8617"/>
                    <a:pt x="13146" y="8617"/>
                  </a:cubicBezTo>
                  <a:cubicBezTo>
                    <a:pt x="13062" y="8617"/>
                    <a:pt x="12976" y="8656"/>
                    <a:pt x="12938" y="8733"/>
                  </a:cubicBezTo>
                  <a:cubicBezTo>
                    <a:pt x="12223" y="9900"/>
                    <a:pt x="12140" y="11436"/>
                    <a:pt x="11509" y="12674"/>
                  </a:cubicBezTo>
                  <a:cubicBezTo>
                    <a:pt x="11473" y="12757"/>
                    <a:pt x="11426" y="12829"/>
                    <a:pt x="11378" y="12912"/>
                  </a:cubicBezTo>
                  <a:cubicBezTo>
                    <a:pt x="11545" y="11507"/>
                    <a:pt x="11390" y="10055"/>
                    <a:pt x="11092" y="8697"/>
                  </a:cubicBezTo>
                  <a:cubicBezTo>
                    <a:pt x="11055" y="8527"/>
                    <a:pt x="10904" y="8450"/>
                    <a:pt x="10753" y="8450"/>
                  </a:cubicBezTo>
                  <a:cubicBezTo>
                    <a:pt x="10565" y="8450"/>
                    <a:pt x="10375" y="8570"/>
                    <a:pt x="10402" y="8781"/>
                  </a:cubicBezTo>
                  <a:cubicBezTo>
                    <a:pt x="10628" y="10590"/>
                    <a:pt x="10390" y="12305"/>
                    <a:pt x="10092" y="14079"/>
                  </a:cubicBezTo>
                  <a:cubicBezTo>
                    <a:pt x="10068" y="14210"/>
                    <a:pt x="10092" y="14353"/>
                    <a:pt x="10164" y="14460"/>
                  </a:cubicBezTo>
                  <a:cubicBezTo>
                    <a:pt x="9818" y="14781"/>
                    <a:pt x="9437" y="15031"/>
                    <a:pt x="9021" y="15234"/>
                  </a:cubicBezTo>
                  <a:cubicBezTo>
                    <a:pt x="8842" y="12984"/>
                    <a:pt x="8699" y="10709"/>
                    <a:pt x="8509" y="8459"/>
                  </a:cubicBezTo>
                  <a:cubicBezTo>
                    <a:pt x="8580" y="8388"/>
                    <a:pt x="8640" y="8304"/>
                    <a:pt x="8664" y="8209"/>
                  </a:cubicBezTo>
                  <a:cubicBezTo>
                    <a:pt x="8735" y="8007"/>
                    <a:pt x="8640" y="7780"/>
                    <a:pt x="8437" y="7685"/>
                  </a:cubicBezTo>
                  <a:cubicBezTo>
                    <a:pt x="8390" y="7126"/>
                    <a:pt x="8342" y="6566"/>
                    <a:pt x="8294" y="6006"/>
                  </a:cubicBezTo>
                  <a:cubicBezTo>
                    <a:pt x="9354" y="5887"/>
                    <a:pt x="10188" y="5387"/>
                    <a:pt x="10854" y="4530"/>
                  </a:cubicBezTo>
                  <a:cubicBezTo>
                    <a:pt x="10884" y="4559"/>
                    <a:pt x="10921" y="4581"/>
                    <a:pt x="10960" y="4581"/>
                  </a:cubicBezTo>
                  <a:cubicBezTo>
                    <a:pt x="10968" y="4581"/>
                    <a:pt x="10977" y="4580"/>
                    <a:pt x="10985" y="4578"/>
                  </a:cubicBezTo>
                  <a:cubicBezTo>
                    <a:pt x="12188" y="4506"/>
                    <a:pt x="13224" y="3673"/>
                    <a:pt x="13545" y="2518"/>
                  </a:cubicBezTo>
                  <a:cubicBezTo>
                    <a:pt x="13631" y="2217"/>
                    <a:pt x="13398" y="2024"/>
                    <a:pt x="13163" y="2024"/>
                  </a:cubicBezTo>
                  <a:cubicBezTo>
                    <a:pt x="13007" y="2024"/>
                    <a:pt x="12850" y="2109"/>
                    <a:pt x="12783" y="2304"/>
                  </a:cubicBezTo>
                  <a:cubicBezTo>
                    <a:pt x="12521" y="3113"/>
                    <a:pt x="11926" y="3780"/>
                    <a:pt x="11152" y="4125"/>
                  </a:cubicBezTo>
                  <a:cubicBezTo>
                    <a:pt x="11712" y="3232"/>
                    <a:pt x="12152" y="1946"/>
                    <a:pt x="11759" y="970"/>
                  </a:cubicBezTo>
                  <a:cubicBezTo>
                    <a:pt x="11701" y="797"/>
                    <a:pt x="11555" y="716"/>
                    <a:pt x="11409" y="716"/>
                  </a:cubicBezTo>
                  <a:cubicBezTo>
                    <a:pt x="11224" y="716"/>
                    <a:pt x="11040" y="845"/>
                    <a:pt x="11033" y="1077"/>
                  </a:cubicBezTo>
                  <a:cubicBezTo>
                    <a:pt x="10938" y="2089"/>
                    <a:pt x="10973" y="2911"/>
                    <a:pt x="10354" y="3804"/>
                  </a:cubicBezTo>
                  <a:cubicBezTo>
                    <a:pt x="9818" y="4542"/>
                    <a:pt x="9080" y="5114"/>
                    <a:pt x="8235" y="5447"/>
                  </a:cubicBezTo>
                  <a:cubicBezTo>
                    <a:pt x="8223" y="5280"/>
                    <a:pt x="8199" y="5114"/>
                    <a:pt x="8187" y="4947"/>
                  </a:cubicBezTo>
                  <a:cubicBezTo>
                    <a:pt x="8259" y="4494"/>
                    <a:pt x="8199" y="3959"/>
                    <a:pt x="8163" y="3494"/>
                  </a:cubicBezTo>
                  <a:cubicBezTo>
                    <a:pt x="8175" y="3459"/>
                    <a:pt x="8175" y="3435"/>
                    <a:pt x="8163" y="3399"/>
                  </a:cubicBezTo>
                  <a:lnTo>
                    <a:pt x="8163" y="3173"/>
                  </a:lnTo>
                  <a:cubicBezTo>
                    <a:pt x="8187" y="2232"/>
                    <a:pt x="8235" y="1292"/>
                    <a:pt x="8318" y="351"/>
                  </a:cubicBezTo>
                  <a:cubicBezTo>
                    <a:pt x="8338" y="126"/>
                    <a:pt x="8141" y="1"/>
                    <a:pt x="7950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13"/>
            <p:cNvSpPr/>
            <p:nvPr/>
          </p:nvSpPr>
          <p:spPr>
            <a:xfrm>
              <a:off x="8626337" y="4089893"/>
              <a:ext cx="623801" cy="278386"/>
            </a:xfrm>
            <a:custGeom>
              <a:rect b="b" l="l" r="r" t="t"/>
              <a:pathLst>
                <a:path extrusionOk="0" h="8215" w="18408">
                  <a:moveTo>
                    <a:pt x="8787" y="1"/>
                  </a:moveTo>
                  <a:cubicBezTo>
                    <a:pt x="8705" y="1"/>
                    <a:pt x="8621" y="5"/>
                    <a:pt x="8537" y="13"/>
                  </a:cubicBezTo>
                  <a:cubicBezTo>
                    <a:pt x="7632" y="108"/>
                    <a:pt x="6965" y="656"/>
                    <a:pt x="6549" y="1382"/>
                  </a:cubicBezTo>
                  <a:cubicBezTo>
                    <a:pt x="6108" y="1847"/>
                    <a:pt x="5846" y="2454"/>
                    <a:pt x="5810" y="3097"/>
                  </a:cubicBezTo>
                  <a:cubicBezTo>
                    <a:pt x="5798" y="3144"/>
                    <a:pt x="5787" y="3204"/>
                    <a:pt x="5775" y="3263"/>
                  </a:cubicBezTo>
                  <a:cubicBezTo>
                    <a:pt x="5464" y="3145"/>
                    <a:pt x="5119" y="3080"/>
                    <a:pt x="4780" y="3080"/>
                  </a:cubicBezTo>
                  <a:cubicBezTo>
                    <a:pt x="4405" y="3080"/>
                    <a:pt x="4039" y="3160"/>
                    <a:pt x="3739" y="3335"/>
                  </a:cubicBezTo>
                  <a:cubicBezTo>
                    <a:pt x="3191" y="3680"/>
                    <a:pt x="2834" y="4264"/>
                    <a:pt x="2774" y="4906"/>
                  </a:cubicBezTo>
                  <a:cubicBezTo>
                    <a:pt x="2762" y="4966"/>
                    <a:pt x="2739" y="5026"/>
                    <a:pt x="2727" y="5085"/>
                  </a:cubicBezTo>
                  <a:cubicBezTo>
                    <a:pt x="2600" y="5069"/>
                    <a:pt x="2475" y="5060"/>
                    <a:pt x="2352" y="5060"/>
                  </a:cubicBezTo>
                  <a:cubicBezTo>
                    <a:pt x="2210" y="5060"/>
                    <a:pt x="2069" y="5071"/>
                    <a:pt x="1929" y="5097"/>
                  </a:cubicBezTo>
                  <a:cubicBezTo>
                    <a:pt x="1810" y="5109"/>
                    <a:pt x="1691" y="5133"/>
                    <a:pt x="1584" y="5168"/>
                  </a:cubicBezTo>
                  <a:cubicBezTo>
                    <a:pt x="703" y="5395"/>
                    <a:pt x="0" y="6276"/>
                    <a:pt x="488" y="7181"/>
                  </a:cubicBezTo>
                  <a:cubicBezTo>
                    <a:pt x="744" y="7669"/>
                    <a:pt x="1237" y="7971"/>
                    <a:pt x="1785" y="7971"/>
                  </a:cubicBezTo>
                  <a:cubicBezTo>
                    <a:pt x="1825" y="7971"/>
                    <a:pt x="1865" y="7970"/>
                    <a:pt x="1905" y="7966"/>
                  </a:cubicBezTo>
                  <a:cubicBezTo>
                    <a:pt x="2530" y="8177"/>
                    <a:pt x="3231" y="8212"/>
                    <a:pt x="3918" y="8212"/>
                  </a:cubicBezTo>
                  <a:cubicBezTo>
                    <a:pt x="4254" y="8212"/>
                    <a:pt x="4588" y="8204"/>
                    <a:pt x="4907" y="8204"/>
                  </a:cubicBezTo>
                  <a:cubicBezTo>
                    <a:pt x="4966" y="8204"/>
                    <a:pt x="5025" y="8204"/>
                    <a:pt x="5084" y="8205"/>
                  </a:cubicBezTo>
                  <a:cubicBezTo>
                    <a:pt x="5454" y="8211"/>
                    <a:pt x="5824" y="8214"/>
                    <a:pt x="6196" y="8214"/>
                  </a:cubicBezTo>
                  <a:cubicBezTo>
                    <a:pt x="7092" y="8214"/>
                    <a:pt x="7993" y="8198"/>
                    <a:pt x="8894" y="8181"/>
                  </a:cubicBezTo>
                  <a:cubicBezTo>
                    <a:pt x="11275" y="8121"/>
                    <a:pt x="13668" y="8026"/>
                    <a:pt x="16050" y="7895"/>
                  </a:cubicBezTo>
                  <a:cubicBezTo>
                    <a:pt x="16193" y="7937"/>
                    <a:pt x="16343" y="7958"/>
                    <a:pt x="16492" y="7958"/>
                  </a:cubicBezTo>
                  <a:cubicBezTo>
                    <a:pt x="16679" y="7958"/>
                    <a:pt x="16866" y="7925"/>
                    <a:pt x="17038" y="7859"/>
                  </a:cubicBezTo>
                  <a:cubicBezTo>
                    <a:pt x="17550" y="7681"/>
                    <a:pt x="17967" y="7300"/>
                    <a:pt x="18205" y="6823"/>
                  </a:cubicBezTo>
                  <a:cubicBezTo>
                    <a:pt x="18407" y="6442"/>
                    <a:pt x="18407" y="6002"/>
                    <a:pt x="18229" y="5621"/>
                  </a:cubicBezTo>
                  <a:cubicBezTo>
                    <a:pt x="18050" y="5335"/>
                    <a:pt x="17776" y="5121"/>
                    <a:pt x="17455" y="5026"/>
                  </a:cubicBezTo>
                  <a:cubicBezTo>
                    <a:pt x="17171" y="4907"/>
                    <a:pt x="16872" y="4847"/>
                    <a:pt x="16570" y="4847"/>
                  </a:cubicBezTo>
                  <a:cubicBezTo>
                    <a:pt x="16417" y="4847"/>
                    <a:pt x="16262" y="4862"/>
                    <a:pt x="16109" y="4895"/>
                  </a:cubicBezTo>
                  <a:cubicBezTo>
                    <a:pt x="16074" y="4752"/>
                    <a:pt x="16038" y="4621"/>
                    <a:pt x="16002" y="4490"/>
                  </a:cubicBezTo>
                  <a:cubicBezTo>
                    <a:pt x="15640" y="3506"/>
                    <a:pt x="14714" y="2898"/>
                    <a:pt x="13725" y="2898"/>
                  </a:cubicBezTo>
                  <a:cubicBezTo>
                    <a:pt x="13445" y="2898"/>
                    <a:pt x="13161" y="2947"/>
                    <a:pt x="12883" y="3049"/>
                  </a:cubicBezTo>
                  <a:cubicBezTo>
                    <a:pt x="12728" y="3109"/>
                    <a:pt x="12573" y="3180"/>
                    <a:pt x="12430" y="3275"/>
                  </a:cubicBezTo>
                  <a:lnTo>
                    <a:pt x="12371" y="3144"/>
                  </a:lnTo>
                  <a:cubicBezTo>
                    <a:pt x="12204" y="2787"/>
                    <a:pt x="11990" y="2478"/>
                    <a:pt x="11728" y="2192"/>
                  </a:cubicBezTo>
                  <a:cubicBezTo>
                    <a:pt x="11644" y="2001"/>
                    <a:pt x="11549" y="1823"/>
                    <a:pt x="11454" y="1656"/>
                  </a:cubicBezTo>
                  <a:cubicBezTo>
                    <a:pt x="10867" y="725"/>
                    <a:pt x="9898" y="1"/>
                    <a:pt x="878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13"/>
            <p:cNvSpPr/>
            <p:nvPr/>
          </p:nvSpPr>
          <p:spPr>
            <a:xfrm>
              <a:off x="6992654" y="4937623"/>
              <a:ext cx="355107" cy="237246"/>
            </a:xfrm>
            <a:custGeom>
              <a:rect b="b" l="l" r="r" t="t"/>
              <a:pathLst>
                <a:path extrusionOk="0" h="7001" w="10479">
                  <a:moveTo>
                    <a:pt x="5981" y="1"/>
                  </a:moveTo>
                  <a:cubicBezTo>
                    <a:pt x="5589" y="1"/>
                    <a:pt x="5183" y="212"/>
                    <a:pt x="4930" y="548"/>
                  </a:cubicBezTo>
                  <a:cubicBezTo>
                    <a:pt x="4573" y="1000"/>
                    <a:pt x="4299" y="1512"/>
                    <a:pt x="4120" y="2072"/>
                  </a:cubicBezTo>
                  <a:cubicBezTo>
                    <a:pt x="3620" y="2691"/>
                    <a:pt x="2989" y="3203"/>
                    <a:pt x="2263" y="3548"/>
                  </a:cubicBezTo>
                  <a:cubicBezTo>
                    <a:pt x="1477" y="3917"/>
                    <a:pt x="632" y="4334"/>
                    <a:pt x="298" y="5203"/>
                  </a:cubicBezTo>
                  <a:cubicBezTo>
                    <a:pt x="1" y="5953"/>
                    <a:pt x="144" y="6560"/>
                    <a:pt x="525" y="7001"/>
                  </a:cubicBezTo>
                  <a:cubicBezTo>
                    <a:pt x="513" y="6739"/>
                    <a:pt x="608" y="6489"/>
                    <a:pt x="786" y="6298"/>
                  </a:cubicBezTo>
                  <a:cubicBezTo>
                    <a:pt x="739" y="6168"/>
                    <a:pt x="786" y="6013"/>
                    <a:pt x="906" y="5941"/>
                  </a:cubicBezTo>
                  <a:cubicBezTo>
                    <a:pt x="2239" y="4882"/>
                    <a:pt x="4156" y="4060"/>
                    <a:pt x="5811" y="3703"/>
                  </a:cubicBezTo>
                  <a:cubicBezTo>
                    <a:pt x="6109" y="3640"/>
                    <a:pt x="6423" y="3605"/>
                    <a:pt x="6737" y="3605"/>
                  </a:cubicBezTo>
                  <a:cubicBezTo>
                    <a:pt x="7316" y="3605"/>
                    <a:pt x="7897" y="3723"/>
                    <a:pt x="8383" y="4001"/>
                  </a:cubicBezTo>
                  <a:cubicBezTo>
                    <a:pt x="9133" y="4013"/>
                    <a:pt x="9776" y="4596"/>
                    <a:pt x="10085" y="5370"/>
                  </a:cubicBezTo>
                  <a:cubicBezTo>
                    <a:pt x="10109" y="5429"/>
                    <a:pt x="10121" y="5489"/>
                    <a:pt x="10133" y="5548"/>
                  </a:cubicBezTo>
                  <a:cubicBezTo>
                    <a:pt x="10395" y="5310"/>
                    <a:pt x="10478" y="4917"/>
                    <a:pt x="10347" y="4584"/>
                  </a:cubicBezTo>
                  <a:cubicBezTo>
                    <a:pt x="10240" y="4346"/>
                    <a:pt x="10109" y="4108"/>
                    <a:pt x="9930" y="3917"/>
                  </a:cubicBezTo>
                  <a:cubicBezTo>
                    <a:pt x="9883" y="3834"/>
                    <a:pt x="9847" y="3762"/>
                    <a:pt x="9800" y="3691"/>
                  </a:cubicBezTo>
                  <a:cubicBezTo>
                    <a:pt x="9502" y="3286"/>
                    <a:pt x="9097" y="2977"/>
                    <a:pt x="8621" y="2798"/>
                  </a:cubicBezTo>
                  <a:lnTo>
                    <a:pt x="8490" y="2679"/>
                  </a:lnTo>
                  <a:cubicBezTo>
                    <a:pt x="7847" y="2060"/>
                    <a:pt x="7299" y="1334"/>
                    <a:pt x="6871" y="548"/>
                  </a:cubicBezTo>
                  <a:cubicBezTo>
                    <a:pt x="6659" y="164"/>
                    <a:pt x="6325" y="1"/>
                    <a:pt x="598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13"/>
            <p:cNvSpPr/>
            <p:nvPr/>
          </p:nvSpPr>
          <p:spPr>
            <a:xfrm>
              <a:off x="7009598" y="5059889"/>
              <a:ext cx="328878" cy="150088"/>
            </a:xfrm>
            <a:custGeom>
              <a:rect b="b" l="l" r="r" t="t"/>
              <a:pathLst>
                <a:path extrusionOk="0" h="4429" w="9705">
                  <a:moveTo>
                    <a:pt x="6210" y="0"/>
                  </a:moveTo>
                  <a:cubicBezTo>
                    <a:pt x="5903" y="0"/>
                    <a:pt x="5599" y="33"/>
                    <a:pt x="5311" y="95"/>
                  </a:cubicBezTo>
                  <a:cubicBezTo>
                    <a:pt x="3644" y="452"/>
                    <a:pt x="1739" y="1286"/>
                    <a:pt x="394" y="2321"/>
                  </a:cubicBezTo>
                  <a:cubicBezTo>
                    <a:pt x="275" y="2405"/>
                    <a:pt x="239" y="2560"/>
                    <a:pt x="286" y="2690"/>
                  </a:cubicBezTo>
                  <a:cubicBezTo>
                    <a:pt x="96" y="2881"/>
                    <a:pt x="1" y="3131"/>
                    <a:pt x="13" y="3393"/>
                  </a:cubicBezTo>
                  <a:cubicBezTo>
                    <a:pt x="13" y="3917"/>
                    <a:pt x="358" y="4429"/>
                    <a:pt x="1001" y="4429"/>
                  </a:cubicBezTo>
                  <a:cubicBezTo>
                    <a:pt x="2215" y="4417"/>
                    <a:pt x="3430" y="4322"/>
                    <a:pt x="4632" y="4143"/>
                  </a:cubicBezTo>
                  <a:cubicBezTo>
                    <a:pt x="4513" y="3357"/>
                    <a:pt x="4513" y="2571"/>
                    <a:pt x="4608" y="1798"/>
                  </a:cubicBezTo>
                  <a:cubicBezTo>
                    <a:pt x="4654" y="1515"/>
                    <a:pt x="4910" y="1374"/>
                    <a:pt x="5168" y="1374"/>
                  </a:cubicBezTo>
                  <a:cubicBezTo>
                    <a:pt x="5379" y="1374"/>
                    <a:pt x="5590" y="1468"/>
                    <a:pt x="5692" y="1655"/>
                  </a:cubicBezTo>
                  <a:cubicBezTo>
                    <a:pt x="6037" y="2333"/>
                    <a:pt x="6287" y="3060"/>
                    <a:pt x="6430" y="3798"/>
                  </a:cubicBezTo>
                  <a:cubicBezTo>
                    <a:pt x="6930" y="3691"/>
                    <a:pt x="7418" y="3572"/>
                    <a:pt x="7906" y="3429"/>
                  </a:cubicBezTo>
                  <a:cubicBezTo>
                    <a:pt x="8026" y="3405"/>
                    <a:pt x="8145" y="3369"/>
                    <a:pt x="8252" y="3322"/>
                  </a:cubicBezTo>
                  <a:cubicBezTo>
                    <a:pt x="8418" y="3274"/>
                    <a:pt x="8597" y="3226"/>
                    <a:pt x="8764" y="3179"/>
                  </a:cubicBezTo>
                  <a:cubicBezTo>
                    <a:pt x="9252" y="3024"/>
                    <a:pt x="9704" y="2488"/>
                    <a:pt x="9609" y="1940"/>
                  </a:cubicBezTo>
                  <a:cubicBezTo>
                    <a:pt x="9609" y="1881"/>
                    <a:pt x="9597" y="1821"/>
                    <a:pt x="9573" y="1762"/>
                  </a:cubicBezTo>
                  <a:cubicBezTo>
                    <a:pt x="9264" y="988"/>
                    <a:pt x="8621" y="405"/>
                    <a:pt x="7871" y="393"/>
                  </a:cubicBezTo>
                  <a:cubicBezTo>
                    <a:pt x="7380" y="120"/>
                    <a:pt x="6791" y="0"/>
                    <a:pt x="621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13"/>
            <p:cNvSpPr/>
            <p:nvPr/>
          </p:nvSpPr>
          <p:spPr>
            <a:xfrm>
              <a:off x="7162532" y="5106620"/>
              <a:ext cx="109355" cy="341349"/>
            </a:xfrm>
            <a:custGeom>
              <a:rect b="b" l="l" r="r" t="t"/>
              <a:pathLst>
                <a:path extrusionOk="0" h="10073" w="3227">
                  <a:moveTo>
                    <a:pt x="653" y="0"/>
                  </a:moveTo>
                  <a:cubicBezTo>
                    <a:pt x="397" y="0"/>
                    <a:pt x="147" y="138"/>
                    <a:pt x="107" y="419"/>
                  </a:cubicBezTo>
                  <a:cubicBezTo>
                    <a:pt x="0" y="1204"/>
                    <a:pt x="0" y="1990"/>
                    <a:pt x="119" y="2764"/>
                  </a:cubicBezTo>
                  <a:cubicBezTo>
                    <a:pt x="226" y="3657"/>
                    <a:pt x="417" y="4538"/>
                    <a:pt x="560" y="5395"/>
                  </a:cubicBezTo>
                  <a:cubicBezTo>
                    <a:pt x="679" y="6217"/>
                    <a:pt x="834" y="7038"/>
                    <a:pt x="977" y="7860"/>
                  </a:cubicBezTo>
                  <a:cubicBezTo>
                    <a:pt x="1119" y="8717"/>
                    <a:pt x="1119" y="9408"/>
                    <a:pt x="1846" y="9967"/>
                  </a:cubicBezTo>
                  <a:cubicBezTo>
                    <a:pt x="1941" y="10041"/>
                    <a:pt x="2052" y="10072"/>
                    <a:pt x="2164" y="10072"/>
                  </a:cubicBezTo>
                  <a:cubicBezTo>
                    <a:pt x="2415" y="10072"/>
                    <a:pt x="2675" y="9915"/>
                    <a:pt x="2798" y="9717"/>
                  </a:cubicBezTo>
                  <a:cubicBezTo>
                    <a:pt x="3227" y="9062"/>
                    <a:pt x="3001" y="8420"/>
                    <a:pt x="2870" y="7705"/>
                  </a:cubicBezTo>
                  <a:cubicBezTo>
                    <a:pt x="2727" y="6824"/>
                    <a:pt x="2572" y="5943"/>
                    <a:pt x="2405" y="5062"/>
                  </a:cubicBezTo>
                  <a:cubicBezTo>
                    <a:pt x="2250" y="4217"/>
                    <a:pt x="2131" y="3312"/>
                    <a:pt x="1929" y="2431"/>
                  </a:cubicBezTo>
                  <a:cubicBezTo>
                    <a:pt x="1786" y="1681"/>
                    <a:pt x="1524" y="954"/>
                    <a:pt x="1179" y="276"/>
                  </a:cubicBezTo>
                  <a:cubicBezTo>
                    <a:pt x="1077" y="93"/>
                    <a:pt x="863" y="0"/>
                    <a:pt x="65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13"/>
            <p:cNvSpPr/>
            <p:nvPr/>
          </p:nvSpPr>
          <p:spPr>
            <a:xfrm>
              <a:off x="9181109" y="4880726"/>
              <a:ext cx="57710" cy="63370"/>
            </a:xfrm>
            <a:custGeom>
              <a:rect b="b" l="l" r="r" t="t"/>
              <a:pathLst>
                <a:path extrusionOk="0" h="1870" w="1703">
                  <a:moveTo>
                    <a:pt x="846" y="0"/>
                  </a:moveTo>
                  <a:lnTo>
                    <a:pt x="619" y="36"/>
                  </a:lnTo>
                  <a:cubicBezTo>
                    <a:pt x="476" y="72"/>
                    <a:pt x="345" y="143"/>
                    <a:pt x="250" y="250"/>
                  </a:cubicBezTo>
                  <a:lnTo>
                    <a:pt x="107" y="429"/>
                  </a:lnTo>
                  <a:cubicBezTo>
                    <a:pt x="36" y="560"/>
                    <a:pt x="0" y="703"/>
                    <a:pt x="0" y="858"/>
                  </a:cubicBezTo>
                  <a:lnTo>
                    <a:pt x="0" y="1024"/>
                  </a:lnTo>
                  <a:cubicBezTo>
                    <a:pt x="0" y="1131"/>
                    <a:pt x="24" y="1239"/>
                    <a:pt x="84" y="1346"/>
                  </a:cubicBezTo>
                  <a:cubicBezTo>
                    <a:pt x="107" y="1453"/>
                    <a:pt x="179" y="1536"/>
                    <a:pt x="250" y="1620"/>
                  </a:cubicBezTo>
                  <a:cubicBezTo>
                    <a:pt x="322" y="1703"/>
                    <a:pt x="417" y="1762"/>
                    <a:pt x="524" y="1786"/>
                  </a:cubicBezTo>
                  <a:cubicBezTo>
                    <a:pt x="619" y="1846"/>
                    <a:pt x="738" y="1870"/>
                    <a:pt x="846" y="1870"/>
                  </a:cubicBezTo>
                  <a:lnTo>
                    <a:pt x="1072" y="1834"/>
                  </a:lnTo>
                  <a:cubicBezTo>
                    <a:pt x="1215" y="1798"/>
                    <a:pt x="1346" y="1715"/>
                    <a:pt x="1453" y="1620"/>
                  </a:cubicBezTo>
                  <a:lnTo>
                    <a:pt x="1584" y="1441"/>
                  </a:lnTo>
                  <a:cubicBezTo>
                    <a:pt x="1655" y="1310"/>
                    <a:pt x="1691" y="1167"/>
                    <a:pt x="1691" y="1012"/>
                  </a:cubicBezTo>
                  <a:lnTo>
                    <a:pt x="1703" y="858"/>
                  </a:lnTo>
                  <a:cubicBezTo>
                    <a:pt x="1703" y="739"/>
                    <a:pt x="1679" y="619"/>
                    <a:pt x="1631" y="524"/>
                  </a:cubicBezTo>
                  <a:cubicBezTo>
                    <a:pt x="1548" y="310"/>
                    <a:pt x="1381" y="155"/>
                    <a:pt x="1179" y="72"/>
                  </a:cubicBezTo>
                  <a:cubicBezTo>
                    <a:pt x="1084" y="24"/>
                    <a:pt x="965" y="0"/>
                    <a:pt x="84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13"/>
            <p:cNvSpPr/>
            <p:nvPr/>
          </p:nvSpPr>
          <p:spPr>
            <a:xfrm>
              <a:off x="8374146" y="5274092"/>
              <a:ext cx="58151" cy="62997"/>
            </a:xfrm>
            <a:custGeom>
              <a:rect b="b" l="l" r="r" t="t"/>
              <a:pathLst>
                <a:path extrusionOk="0" h="1859" w="1716">
                  <a:moveTo>
                    <a:pt x="858" y="1"/>
                  </a:moveTo>
                  <a:lnTo>
                    <a:pt x="632" y="25"/>
                  </a:lnTo>
                  <a:cubicBezTo>
                    <a:pt x="489" y="72"/>
                    <a:pt x="358" y="144"/>
                    <a:pt x="251" y="251"/>
                  </a:cubicBezTo>
                  <a:lnTo>
                    <a:pt x="120" y="418"/>
                  </a:lnTo>
                  <a:cubicBezTo>
                    <a:pt x="48" y="549"/>
                    <a:pt x="1" y="703"/>
                    <a:pt x="1" y="858"/>
                  </a:cubicBezTo>
                  <a:lnTo>
                    <a:pt x="13" y="1013"/>
                  </a:lnTo>
                  <a:cubicBezTo>
                    <a:pt x="24" y="1477"/>
                    <a:pt x="394" y="1846"/>
                    <a:pt x="858" y="1858"/>
                  </a:cubicBezTo>
                  <a:lnTo>
                    <a:pt x="1084" y="1834"/>
                  </a:lnTo>
                  <a:cubicBezTo>
                    <a:pt x="1227" y="1787"/>
                    <a:pt x="1358" y="1715"/>
                    <a:pt x="1453" y="1608"/>
                  </a:cubicBezTo>
                  <a:lnTo>
                    <a:pt x="1584" y="1442"/>
                  </a:lnTo>
                  <a:cubicBezTo>
                    <a:pt x="1668" y="1311"/>
                    <a:pt x="1703" y="1168"/>
                    <a:pt x="1703" y="1013"/>
                  </a:cubicBezTo>
                  <a:lnTo>
                    <a:pt x="1715" y="858"/>
                  </a:lnTo>
                  <a:cubicBezTo>
                    <a:pt x="1715" y="739"/>
                    <a:pt x="1691" y="620"/>
                    <a:pt x="1644" y="525"/>
                  </a:cubicBezTo>
                  <a:cubicBezTo>
                    <a:pt x="1608" y="418"/>
                    <a:pt x="1548" y="322"/>
                    <a:pt x="1465" y="251"/>
                  </a:cubicBezTo>
                  <a:cubicBezTo>
                    <a:pt x="1298" y="96"/>
                    <a:pt x="1084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13"/>
            <p:cNvSpPr/>
            <p:nvPr/>
          </p:nvSpPr>
          <p:spPr>
            <a:xfrm>
              <a:off x="7522824" y="5086897"/>
              <a:ext cx="58117" cy="63370"/>
            </a:xfrm>
            <a:custGeom>
              <a:rect b="b" l="l" r="r" t="t"/>
              <a:pathLst>
                <a:path extrusionOk="0" h="1870" w="1715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51" y="250"/>
                  </a:cubicBezTo>
                  <a:lnTo>
                    <a:pt x="120" y="429"/>
                  </a:lnTo>
                  <a:cubicBezTo>
                    <a:pt x="36" y="560"/>
                    <a:pt x="0" y="715"/>
                    <a:pt x="0" y="858"/>
                  </a:cubicBezTo>
                  <a:lnTo>
                    <a:pt x="12" y="1024"/>
                  </a:lnTo>
                  <a:cubicBezTo>
                    <a:pt x="0" y="1132"/>
                    <a:pt x="24" y="1251"/>
                    <a:pt x="84" y="1346"/>
                  </a:cubicBezTo>
                  <a:cubicBezTo>
                    <a:pt x="120" y="1453"/>
                    <a:pt x="179" y="1548"/>
                    <a:pt x="262" y="1620"/>
                  </a:cubicBezTo>
                  <a:cubicBezTo>
                    <a:pt x="334" y="1703"/>
                    <a:pt x="429" y="1763"/>
                    <a:pt x="524" y="1798"/>
                  </a:cubicBezTo>
                  <a:cubicBezTo>
                    <a:pt x="632" y="1846"/>
                    <a:pt x="739" y="1870"/>
                    <a:pt x="858" y="1870"/>
                  </a:cubicBezTo>
                  <a:lnTo>
                    <a:pt x="1084" y="1834"/>
                  </a:lnTo>
                  <a:cubicBezTo>
                    <a:pt x="1215" y="1798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55" y="1322"/>
                    <a:pt x="1703" y="1167"/>
                    <a:pt x="1703" y="1024"/>
                  </a:cubicBezTo>
                  <a:lnTo>
                    <a:pt x="1715" y="858"/>
                  </a:lnTo>
                  <a:cubicBezTo>
                    <a:pt x="1703" y="631"/>
                    <a:pt x="1608" y="417"/>
                    <a:pt x="1465" y="250"/>
                  </a:cubicBezTo>
                  <a:cubicBezTo>
                    <a:pt x="1382" y="179"/>
                    <a:pt x="1286" y="108"/>
                    <a:pt x="1179" y="72"/>
                  </a:cubicBezTo>
                  <a:cubicBezTo>
                    <a:pt x="1084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13"/>
            <p:cNvSpPr/>
            <p:nvPr/>
          </p:nvSpPr>
          <p:spPr>
            <a:xfrm>
              <a:off x="7864580" y="4027303"/>
              <a:ext cx="58117" cy="63132"/>
            </a:xfrm>
            <a:custGeom>
              <a:rect b="b" l="l" r="r" t="t"/>
              <a:pathLst>
                <a:path extrusionOk="0" h="1863" w="1715">
                  <a:moveTo>
                    <a:pt x="900" y="0"/>
                  </a:moveTo>
                  <a:cubicBezTo>
                    <a:pt x="886" y="0"/>
                    <a:pt x="871" y="1"/>
                    <a:pt x="857" y="3"/>
                  </a:cubicBezTo>
                  <a:lnTo>
                    <a:pt x="631" y="38"/>
                  </a:lnTo>
                  <a:cubicBezTo>
                    <a:pt x="488" y="74"/>
                    <a:pt x="357" y="146"/>
                    <a:pt x="250" y="253"/>
                  </a:cubicBezTo>
                  <a:lnTo>
                    <a:pt x="119" y="419"/>
                  </a:lnTo>
                  <a:cubicBezTo>
                    <a:pt x="36" y="562"/>
                    <a:pt x="0" y="705"/>
                    <a:pt x="0" y="860"/>
                  </a:cubicBezTo>
                  <a:lnTo>
                    <a:pt x="12" y="1015"/>
                  </a:lnTo>
                  <a:cubicBezTo>
                    <a:pt x="0" y="1134"/>
                    <a:pt x="24" y="1241"/>
                    <a:pt x="83" y="1348"/>
                  </a:cubicBezTo>
                  <a:cubicBezTo>
                    <a:pt x="119" y="1443"/>
                    <a:pt x="179" y="1539"/>
                    <a:pt x="262" y="1622"/>
                  </a:cubicBezTo>
                  <a:cubicBezTo>
                    <a:pt x="333" y="1693"/>
                    <a:pt x="429" y="1753"/>
                    <a:pt x="524" y="1789"/>
                  </a:cubicBezTo>
                  <a:cubicBezTo>
                    <a:pt x="613" y="1838"/>
                    <a:pt x="703" y="1863"/>
                    <a:pt x="799" y="1863"/>
                  </a:cubicBezTo>
                  <a:cubicBezTo>
                    <a:pt x="818" y="1863"/>
                    <a:pt x="837" y="1862"/>
                    <a:pt x="857" y="1860"/>
                  </a:cubicBezTo>
                  <a:lnTo>
                    <a:pt x="1084" y="1836"/>
                  </a:lnTo>
                  <a:cubicBezTo>
                    <a:pt x="1215" y="1801"/>
                    <a:pt x="1345" y="1717"/>
                    <a:pt x="1453" y="1610"/>
                  </a:cubicBezTo>
                  <a:lnTo>
                    <a:pt x="1584" y="1443"/>
                  </a:lnTo>
                  <a:cubicBezTo>
                    <a:pt x="1655" y="1312"/>
                    <a:pt x="1703" y="1169"/>
                    <a:pt x="1703" y="1015"/>
                  </a:cubicBezTo>
                  <a:lnTo>
                    <a:pt x="1715" y="860"/>
                  </a:lnTo>
                  <a:cubicBezTo>
                    <a:pt x="1715" y="741"/>
                    <a:pt x="1691" y="634"/>
                    <a:pt x="1631" y="527"/>
                  </a:cubicBezTo>
                  <a:cubicBezTo>
                    <a:pt x="1596" y="419"/>
                    <a:pt x="1536" y="324"/>
                    <a:pt x="1453" y="253"/>
                  </a:cubicBezTo>
                  <a:cubicBezTo>
                    <a:pt x="1381" y="169"/>
                    <a:pt x="1286" y="110"/>
                    <a:pt x="1179" y="74"/>
                  </a:cubicBezTo>
                  <a:cubicBezTo>
                    <a:pt x="1096" y="33"/>
                    <a:pt x="995" y="0"/>
                    <a:pt x="90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13"/>
            <p:cNvSpPr/>
            <p:nvPr/>
          </p:nvSpPr>
          <p:spPr>
            <a:xfrm>
              <a:off x="7729402" y="4631788"/>
              <a:ext cx="58117" cy="62963"/>
            </a:xfrm>
            <a:custGeom>
              <a:rect b="b" l="l" r="r" t="t"/>
              <a:pathLst>
                <a:path extrusionOk="0" h="1858" w="1715">
                  <a:moveTo>
                    <a:pt x="858" y="0"/>
                  </a:moveTo>
                  <a:lnTo>
                    <a:pt x="632" y="24"/>
                  </a:lnTo>
                  <a:cubicBezTo>
                    <a:pt x="489" y="60"/>
                    <a:pt x="358" y="143"/>
                    <a:pt x="251" y="250"/>
                  </a:cubicBezTo>
                  <a:lnTo>
                    <a:pt x="120" y="417"/>
                  </a:lnTo>
                  <a:cubicBezTo>
                    <a:pt x="36" y="548"/>
                    <a:pt x="0" y="703"/>
                    <a:pt x="0" y="846"/>
                  </a:cubicBezTo>
                  <a:lnTo>
                    <a:pt x="12" y="1012"/>
                  </a:lnTo>
                  <a:cubicBezTo>
                    <a:pt x="0" y="1119"/>
                    <a:pt x="24" y="1238"/>
                    <a:pt x="84" y="1334"/>
                  </a:cubicBezTo>
                  <a:cubicBezTo>
                    <a:pt x="120" y="1441"/>
                    <a:pt x="179" y="1536"/>
                    <a:pt x="262" y="1608"/>
                  </a:cubicBezTo>
                  <a:cubicBezTo>
                    <a:pt x="334" y="1691"/>
                    <a:pt x="429" y="1750"/>
                    <a:pt x="524" y="1786"/>
                  </a:cubicBezTo>
                  <a:cubicBezTo>
                    <a:pt x="632" y="1834"/>
                    <a:pt x="739" y="1858"/>
                    <a:pt x="858" y="1858"/>
                  </a:cubicBezTo>
                  <a:lnTo>
                    <a:pt x="1084" y="1822"/>
                  </a:lnTo>
                  <a:cubicBezTo>
                    <a:pt x="1215" y="1786"/>
                    <a:pt x="1346" y="1715"/>
                    <a:pt x="1453" y="1608"/>
                  </a:cubicBezTo>
                  <a:lnTo>
                    <a:pt x="1584" y="1441"/>
                  </a:lnTo>
                  <a:cubicBezTo>
                    <a:pt x="1655" y="1310"/>
                    <a:pt x="1703" y="1155"/>
                    <a:pt x="1703" y="1012"/>
                  </a:cubicBezTo>
                  <a:lnTo>
                    <a:pt x="1691" y="1012"/>
                  </a:lnTo>
                  <a:lnTo>
                    <a:pt x="1703" y="857"/>
                  </a:lnTo>
                  <a:cubicBezTo>
                    <a:pt x="1715" y="738"/>
                    <a:pt x="1691" y="631"/>
                    <a:pt x="1632" y="524"/>
                  </a:cubicBezTo>
                  <a:cubicBezTo>
                    <a:pt x="1548" y="322"/>
                    <a:pt x="1394" y="155"/>
                    <a:pt x="1191" y="84"/>
                  </a:cubicBezTo>
                  <a:cubicBezTo>
                    <a:pt x="1084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13"/>
            <p:cNvSpPr/>
            <p:nvPr/>
          </p:nvSpPr>
          <p:spPr>
            <a:xfrm>
              <a:off x="8837727" y="4598985"/>
              <a:ext cx="58151" cy="63166"/>
            </a:xfrm>
            <a:custGeom>
              <a:rect b="b" l="l" r="r" t="t"/>
              <a:pathLst>
                <a:path extrusionOk="0" h="1864" w="1716">
                  <a:moveTo>
                    <a:pt x="917" y="1"/>
                  </a:moveTo>
                  <a:cubicBezTo>
                    <a:pt x="898" y="1"/>
                    <a:pt x="878" y="2"/>
                    <a:pt x="858" y="4"/>
                  </a:cubicBezTo>
                  <a:lnTo>
                    <a:pt x="632" y="28"/>
                  </a:lnTo>
                  <a:cubicBezTo>
                    <a:pt x="489" y="75"/>
                    <a:pt x="358" y="147"/>
                    <a:pt x="251" y="254"/>
                  </a:cubicBezTo>
                  <a:lnTo>
                    <a:pt x="120" y="421"/>
                  </a:lnTo>
                  <a:cubicBezTo>
                    <a:pt x="49" y="551"/>
                    <a:pt x="1" y="706"/>
                    <a:pt x="1" y="861"/>
                  </a:cubicBezTo>
                  <a:lnTo>
                    <a:pt x="13" y="1016"/>
                  </a:lnTo>
                  <a:cubicBezTo>
                    <a:pt x="13" y="1135"/>
                    <a:pt x="37" y="1242"/>
                    <a:pt x="84" y="1337"/>
                  </a:cubicBezTo>
                  <a:cubicBezTo>
                    <a:pt x="168" y="1552"/>
                    <a:pt x="322" y="1706"/>
                    <a:pt x="537" y="1790"/>
                  </a:cubicBezTo>
                  <a:cubicBezTo>
                    <a:pt x="619" y="1831"/>
                    <a:pt x="720" y="1863"/>
                    <a:pt x="815" y="1863"/>
                  </a:cubicBezTo>
                  <a:cubicBezTo>
                    <a:pt x="830" y="1863"/>
                    <a:pt x="844" y="1863"/>
                    <a:pt x="858" y="1861"/>
                  </a:cubicBezTo>
                  <a:lnTo>
                    <a:pt x="1084" y="1825"/>
                  </a:lnTo>
                  <a:cubicBezTo>
                    <a:pt x="1227" y="1790"/>
                    <a:pt x="1358" y="1718"/>
                    <a:pt x="1454" y="1611"/>
                  </a:cubicBezTo>
                  <a:lnTo>
                    <a:pt x="1584" y="1444"/>
                  </a:lnTo>
                  <a:cubicBezTo>
                    <a:pt x="1668" y="1313"/>
                    <a:pt x="1704" y="1171"/>
                    <a:pt x="1704" y="1016"/>
                  </a:cubicBezTo>
                  <a:lnTo>
                    <a:pt x="1715" y="861"/>
                  </a:lnTo>
                  <a:cubicBezTo>
                    <a:pt x="1704" y="635"/>
                    <a:pt x="1620" y="421"/>
                    <a:pt x="1465" y="254"/>
                  </a:cubicBezTo>
                  <a:cubicBezTo>
                    <a:pt x="1394" y="170"/>
                    <a:pt x="1299" y="111"/>
                    <a:pt x="1192" y="75"/>
                  </a:cubicBezTo>
                  <a:cubicBezTo>
                    <a:pt x="1102" y="26"/>
                    <a:pt x="1013" y="1"/>
                    <a:pt x="9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13"/>
            <p:cNvSpPr/>
            <p:nvPr/>
          </p:nvSpPr>
          <p:spPr>
            <a:xfrm>
              <a:off x="7060057" y="4675740"/>
              <a:ext cx="58117" cy="63099"/>
            </a:xfrm>
            <a:custGeom>
              <a:rect b="b" l="l" r="r" t="t"/>
              <a:pathLst>
                <a:path extrusionOk="0" h="1862" w="1715">
                  <a:moveTo>
                    <a:pt x="857" y="1"/>
                  </a:moveTo>
                  <a:lnTo>
                    <a:pt x="631" y="25"/>
                  </a:lnTo>
                  <a:cubicBezTo>
                    <a:pt x="476" y="72"/>
                    <a:pt x="357" y="144"/>
                    <a:pt x="250" y="251"/>
                  </a:cubicBezTo>
                  <a:lnTo>
                    <a:pt x="119" y="418"/>
                  </a:lnTo>
                  <a:cubicBezTo>
                    <a:pt x="36" y="549"/>
                    <a:pt x="0" y="703"/>
                    <a:pt x="0" y="858"/>
                  </a:cubicBezTo>
                  <a:lnTo>
                    <a:pt x="12" y="1013"/>
                  </a:lnTo>
                  <a:cubicBezTo>
                    <a:pt x="0" y="1132"/>
                    <a:pt x="24" y="1239"/>
                    <a:pt x="83" y="1346"/>
                  </a:cubicBezTo>
                  <a:cubicBezTo>
                    <a:pt x="155" y="1549"/>
                    <a:pt x="321" y="1715"/>
                    <a:pt x="524" y="1787"/>
                  </a:cubicBezTo>
                  <a:cubicBezTo>
                    <a:pt x="613" y="1837"/>
                    <a:pt x="702" y="1861"/>
                    <a:pt x="799" y="1861"/>
                  </a:cubicBezTo>
                  <a:cubicBezTo>
                    <a:pt x="818" y="1861"/>
                    <a:pt x="837" y="1860"/>
                    <a:pt x="857" y="1858"/>
                  </a:cubicBezTo>
                  <a:lnTo>
                    <a:pt x="1072" y="1835"/>
                  </a:lnTo>
                  <a:cubicBezTo>
                    <a:pt x="1214" y="1787"/>
                    <a:pt x="1345" y="1715"/>
                    <a:pt x="1453" y="1608"/>
                  </a:cubicBezTo>
                  <a:lnTo>
                    <a:pt x="1584" y="1442"/>
                  </a:lnTo>
                  <a:cubicBezTo>
                    <a:pt x="1655" y="1311"/>
                    <a:pt x="1703" y="1168"/>
                    <a:pt x="1703" y="1013"/>
                  </a:cubicBezTo>
                  <a:lnTo>
                    <a:pt x="1703" y="858"/>
                  </a:lnTo>
                  <a:cubicBezTo>
                    <a:pt x="1715" y="739"/>
                    <a:pt x="1691" y="632"/>
                    <a:pt x="1631" y="525"/>
                  </a:cubicBezTo>
                  <a:cubicBezTo>
                    <a:pt x="1595" y="418"/>
                    <a:pt x="1536" y="322"/>
                    <a:pt x="1453" y="251"/>
                  </a:cubicBezTo>
                  <a:cubicBezTo>
                    <a:pt x="1286" y="96"/>
                    <a:pt x="1072" y="13"/>
                    <a:pt x="85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13"/>
            <p:cNvSpPr/>
            <p:nvPr/>
          </p:nvSpPr>
          <p:spPr>
            <a:xfrm>
              <a:off x="7419942" y="5271008"/>
              <a:ext cx="586288" cy="705572"/>
            </a:xfrm>
            <a:custGeom>
              <a:rect b="b" l="l" r="r" t="t"/>
              <a:pathLst>
                <a:path extrusionOk="0" h="20821" w="17301">
                  <a:moveTo>
                    <a:pt x="7600" y="1"/>
                  </a:moveTo>
                  <a:cubicBezTo>
                    <a:pt x="4878" y="1"/>
                    <a:pt x="2263" y="1360"/>
                    <a:pt x="1048" y="4128"/>
                  </a:cubicBezTo>
                  <a:cubicBezTo>
                    <a:pt x="179" y="6105"/>
                    <a:pt x="0" y="8295"/>
                    <a:pt x="179" y="10427"/>
                  </a:cubicBezTo>
                  <a:cubicBezTo>
                    <a:pt x="191" y="10581"/>
                    <a:pt x="203" y="10748"/>
                    <a:pt x="227" y="10915"/>
                  </a:cubicBezTo>
                  <a:cubicBezTo>
                    <a:pt x="96" y="12451"/>
                    <a:pt x="393" y="13986"/>
                    <a:pt x="1096" y="15356"/>
                  </a:cubicBezTo>
                  <a:cubicBezTo>
                    <a:pt x="1322" y="16034"/>
                    <a:pt x="1608" y="16701"/>
                    <a:pt x="1953" y="17320"/>
                  </a:cubicBezTo>
                  <a:cubicBezTo>
                    <a:pt x="3048" y="19320"/>
                    <a:pt x="5072" y="20642"/>
                    <a:pt x="7347" y="20821"/>
                  </a:cubicBezTo>
                  <a:cubicBezTo>
                    <a:pt x="7335" y="20071"/>
                    <a:pt x="7347" y="19309"/>
                    <a:pt x="7347" y="18547"/>
                  </a:cubicBezTo>
                  <a:cubicBezTo>
                    <a:pt x="7251" y="18535"/>
                    <a:pt x="7168" y="18499"/>
                    <a:pt x="7097" y="18439"/>
                  </a:cubicBezTo>
                  <a:cubicBezTo>
                    <a:pt x="6549" y="17939"/>
                    <a:pt x="6239" y="17261"/>
                    <a:pt x="5763" y="16701"/>
                  </a:cubicBezTo>
                  <a:cubicBezTo>
                    <a:pt x="5275" y="16130"/>
                    <a:pt x="4751" y="15606"/>
                    <a:pt x="4191" y="15129"/>
                  </a:cubicBezTo>
                  <a:cubicBezTo>
                    <a:pt x="3874" y="14873"/>
                    <a:pt x="4182" y="14477"/>
                    <a:pt x="4509" y="14477"/>
                  </a:cubicBezTo>
                  <a:cubicBezTo>
                    <a:pt x="4562" y="14477"/>
                    <a:pt x="4616" y="14487"/>
                    <a:pt x="4668" y="14510"/>
                  </a:cubicBezTo>
                  <a:cubicBezTo>
                    <a:pt x="5656" y="14987"/>
                    <a:pt x="6775" y="15784"/>
                    <a:pt x="7370" y="16820"/>
                  </a:cubicBezTo>
                  <a:cubicBezTo>
                    <a:pt x="7382" y="16225"/>
                    <a:pt x="7394" y="15630"/>
                    <a:pt x="7418" y="15034"/>
                  </a:cubicBezTo>
                  <a:cubicBezTo>
                    <a:pt x="6918" y="14629"/>
                    <a:pt x="6549" y="13915"/>
                    <a:pt x="6227" y="13463"/>
                  </a:cubicBezTo>
                  <a:cubicBezTo>
                    <a:pt x="5573" y="12593"/>
                    <a:pt x="4941" y="11724"/>
                    <a:pt x="4370" y="10784"/>
                  </a:cubicBezTo>
                  <a:cubicBezTo>
                    <a:pt x="4182" y="10489"/>
                    <a:pt x="4464" y="10161"/>
                    <a:pt x="4747" y="10161"/>
                  </a:cubicBezTo>
                  <a:cubicBezTo>
                    <a:pt x="4841" y="10161"/>
                    <a:pt x="4936" y="10197"/>
                    <a:pt x="5013" y="10284"/>
                  </a:cubicBezTo>
                  <a:cubicBezTo>
                    <a:pt x="5727" y="11105"/>
                    <a:pt x="6406" y="11950"/>
                    <a:pt x="7097" y="12784"/>
                  </a:cubicBezTo>
                  <a:cubicBezTo>
                    <a:pt x="7204" y="12915"/>
                    <a:pt x="7335" y="13058"/>
                    <a:pt x="7466" y="13189"/>
                  </a:cubicBezTo>
                  <a:cubicBezTo>
                    <a:pt x="7489" y="12474"/>
                    <a:pt x="7513" y="11748"/>
                    <a:pt x="7537" y="11022"/>
                  </a:cubicBezTo>
                  <a:cubicBezTo>
                    <a:pt x="6406" y="9045"/>
                    <a:pt x="5442" y="6974"/>
                    <a:pt x="4632" y="4842"/>
                  </a:cubicBezTo>
                  <a:cubicBezTo>
                    <a:pt x="4506" y="4504"/>
                    <a:pt x="4812" y="4254"/>
                    <a:pt x="5106" y="4254"/>
                  </a:cubicBezTo>
                  <a:cubicBezTo>
                    <a:pt x="5257" y="4254"/>
                    <a:pt x="5404" y="4320"/>
                    <a:pt x="5489" y="4473"/>
                  </a:cubicBezTo>
                  <a:cubicBezTo>
                    <a:pt x="6406" y="6236"/>
                    <a:pt x="7370" y="7974"/>
                    <a:pt x="8394" y="9676"/>
                  </a:cubicBezTo>
                  <a:cubicBezTo>
                    <a:pt x="8811" y="8914"/>
                    <a:pt x="9216" y="8152"/>
                    <a:pt x="9633" y="7390"/>
                  </a:cubicBezTo>
                  <a:cubicBezTo>
                    <a:pt x="10109" y="6497"/>
                    <a:pt x="10585" y="5235"/>
                    <a:pt x="11502" y="4747"/>
                  </a:cubicBezTo>
                  <a:cubicBezTo>
                    <a:pt x="11569" y="4710"/>
                    <a:pt x="11638" y="4692"/>
                    <a:pt x="11705" y="4692"/>
                  </a:cubicBezTo>
                  <a:cubicBezTo>
                    <a:pt x="11914" y="4692"/>
                    <a:pt x="12100" y="4858"/>
                    <a:pt x="12109" y="5093"/>
                  </a:cubicBezTo>
                  <a:cubicBezTo>
                    <a:pt x="12192" y="6128"/>
                    <a:pt x="11371" y="7248"/>
                    <a:pt x="10895" y="8129"/>
                  </a:cubicBezTo>
                  <a:cubicBezTo>
                    <a:pt x="10287" y="9260"/>
                    <a:pt x="9680" y="10379"/>
                    <a:pt x="9061" y="11510"/>
                  </a:cubicBezTo>
                  <a:cubicBezTo>
                    <a:pt x="8954" y="11700"/>
                    <a:pt x="8763" y="11831"/>
                    <a:pt x="8549" y="11855"/>
                  </a:cubicBezTo>
                  <a:cubicBezTo>
                    <a:pt x="8537" y="12522"/>
                    <a:pt x="8537" y="13189"/>
                    <a:pt x="8537" y="13855"/>
                  </a:cubicBezTo>
                  <a:cubicBezTo>
                    <a:pt x="9204" y="13391"/>
                    <a:pt x="9847" y="12891"/>
                    <a:pt x="10466" y="12355"/>
                  </a:cubicBezTo>
                  <a:cubicBezTo>
                    <a:pt x="10954" y="11914"/>
                    <a:pt x="11499" y="10973"/>
                    <a:pt x="12212" y="10973"/>
                  </a:cubicBezTo>
                  <a:cubicBezTo>
                    <a:pt x="12229" y="10973"/>
                    <a:pt x="12246" y="10973"/>
                    <a:pt x="12264" y="10974"/>
                  </a:cubicBezTo>
                  <a:cubicBezTo>
                    <a:pt x="12407" y="10986"/>
                    <a:pt x="12526" y="11081"/>
                    <a:pt x="12561" y="11212"/>
                  </a:cubicBezTo>
                  <a:cubicBezTo>
                    <a:pt x="12752" y="12070"/>
                    <a:pt x="11597" y="12808"/>
                    <a:pt x="11014" y="13284"/>
                  </a:cubicBezTo>
                  <a:cubicBezTo>
                    <a:pt x="10275" y="13903"/>
                    <a:pt x="9430" y="14391"/>
                    <a:pt x="8537" y="14748"/>
                  </a:cubicBezTo>
                  <a:cubicBezTo>
                    <a:pt x="8537" y="16773"/>
                    <a:pt x="8549" y="18797"/>
                    <a:pt x="8585" y="20821"/>
                  </a:cubicBezTo>
                  <a:cubicBezTo>
                    <a:pt x="8942" y="20785"/>
                    <a:pt x="9311" y="20725"/>
                    <a:pt x="9668" y="20642"/>
                  </a:cubicBezTo>
                  <a:cubicBezTo>
                    <a:pt x="9692" y="19940"/>
                    <a:pt x="9799" y="19237"/>
                    <a:pt x="9978" y="18570"/>
                  </a:cubicBezTo>
                  <a:cubicBezTo>
                    <a:pt x="10168" y="17451"/>
                    <a:pt x="10585" y="16380"/>
                    <a:pt x="11204" y="15439"/>
                  </a:cubicBezTo>
                  <a:cubicBezTo>
                    <a:pt x="11454" y="14856"/>
                    <a:pt x="11776" y="14320"/>
                    <a:pt x="12169" y="13832"/>
                  </a:cubicBezTo>
                  <a:cubicBezTo>
                    <a:pt x="13240" y="12522"/>
                    <a:pt x="14871" y="11712"/>
                    <a:pt x="16562" y="11510"/>
                  </a:cubicBezTo>
                  <a:cubicBezTo>
                    <a:pt x="17300" y="7545"/>
                    <a:pt x="15574" y="3533"/>
                    <a:pt x="12180" y="1354"/>
                  </a:cubicBezTo>
                  <a:cubicBezTo>
                    <a:pt x="10784" y="455"/>
                    <a:pt x="9174" y="1"/>
                    <a:pt x="7600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13"/>
            <p:cNvSpPr/>
            <p:nvPr/>
          </p:nvSpPr>
          <p:spPr>
            <a:xfrm>
              <a:off x="7550883" y="5415369"/>
              <a:ext cx="607874" cy="1050072"/>
            </a:xfrm>
            <a:custGeom>
              <a:rect b="b" l="l" r="r" t="t"/>
              <a:pathLst>
                <a:path extrusionOk="0" h="30987" w="17938">
                  <a:moveTo>
                    <a:pt x="1230" y="1"/>
                  </a:moveTo>
                  <a:cubicBezTo>
                    <a:pt x="936" y="1"/>
                    <a:pt x="630" y="256"/>
                    <a:pt x="756" y="594"/>
                  </a:cubicBezTo>
                  <a:cubicBezTo>
                    <a:pt x="1566" y="2726"/>
                    <a:pt x="2542" y="4785"/>
                    <a:pt x="3661" y="6774"/>
                  </a:cubicBezTo>
                  <a:cubicBezTo>
                    <a:pt x="3637" y="7500"/>
                    <a:pt x="3614" y="8226"/>
                    <a:pt x="3590" y="8941"/>
                  </a:cubicBezTo>
                  <a:cubicBezTo>
                    <a:pt x="3459" y="8798"/>
                    <a:pt x="3328" y="8667"/>
                    <a:pt x="3221" y="8536"/>
                  </a:cubicBezTo>
                  <a:cubicBezTo>
                    <a:pt x="2530" y="7690"/>
                    <a:pt x="1851" y="6857"/>
                    <a:pt x="1137" y="6036"/>
                  </a:cubicBezTo>
                  <a:cubicBezTo>
                    <a:pt x="1060" y="5949"/>
                    <a:pt x="965" y="5913"/>
                    <a:pt x="871" y="5913"/>
                  </a:cubicBezTo>
                  <a:cubicBezTo>
                    <a:pt x="588" y="5913"/>
                    <a:pt x="307" y="6241"/>
                    <a:pt x="494" y="6536"/>
                  </a:cubicBezTo>
                  <a:cubicBezTo>
                    <a:pt x="1066" y="7464"/>
                    <a:pt x="1697" y="8333"/>
                    <a:pt x="2351" y="9214"/>
                  </a:cubicBezTo>
                  <a:cubicBezTo>
                    <a:pt x="2685" y="9655"/>
                    <a:pt x="3054" y="10381"/>
                    <a:pt x="3542" y="10786"/>
                  </a:cubicBezTo>
                  <a:cubicBezTo>
                    <a:pt x="3530" y="11381"/>
                    <a:pt x="3518" y="11977"/>
                    <a:pt x="3506" y="12560"/>
                  </a:cubicBezTo>
                  <a:cubicBezTo>
                    <a:pt x="2911" y="11536"/>
                    <a:pt x="1780" y="10727"/>
                    <a:pt x="792" y="10262"/>
                  </a:cubicBezTo>
                  <a:cubicBezTo>
                    <a:pt x="737" y="10236"/>
                    <a:pt x="680" y="10224"/>
                    <a:pt x="624" y="10224"/>
                  </a:cubicBezTo>
                  <a:cubicBezTo>
                    <a:pt x="300" y="10224"/>
                    <a:pt x="1" y="10618"/>
                    <a:pt x="315" y="10881"/>
                  </a:cubicBezTo>
                  <a:cubicBezTo>
                    <a:pt x="887" y="11358"/>
                    <a:pt x="1411" y="11881"/>
                    <a:pt x="1887" y="12453"/>
                  </a:cubicBezTo>
                  <a:cubicBezTo>
                    <a:pt x="2375" y="13013"/>
                    <a:pt x="2685" y="13679"/>
                    <a:pt x="3221" y="14191"/>
                  </a:cubicBezTo>
                  <a:cubicBezTo>
                    <a:pt x="3292" y="14251"/>
                    <a:pt x="3387" y="14287"/>
                    <a:pt x="3471" y="14298"/>
                  </a:cubicBezTo>
                  <a:cubicBezTo>
                    <a:pt x="3471" y="15049"/>
                    <a:pt x="3459" y="15811"/>
                    <a:pt x="3459" y="16573"/>
                  </a:cubicBezTo>
                  <a:lnTo>
                    <a:pt x="3459" y="19180"/>
                  </a:lnTo>
                  <a:cubicBezTo>
                    <a:pt x="3471" y="21216"/>
                    <a:pt x="3506" y="23252"/>
                    <a:pt x="3566" y="25276"/>
                  </a:cubicBezTo>
                  <a:cubicBezTo>
                    <a:pt x="3602" y="26359"/>
                    <a:pt x="3625" y="27443"/>
                    <a:pt x="3685" y="28526"/>
                  </a:cubicBezTo>
                  <a:cubicBezTo>
                    <a:pt x="3733" y="29372"/>
                    <a:pt x="3637" y="30181"/>
                    <a:pt x="4185" y="30860"/>
                  </a:cubicBezTo>
                  <a:cubicBezTo>
                    <a:pt x="4260" y="30949"/>
                    <a:pt x="4360" y="30987"/>
                    <a:pt x="4461" y="30987"/>
                  </a:cubicBezTo>
                  <a:cubicBezTo>
                    <a:pt x="4617" y="30987"/>
                    <a:pt x="4777" y="30899"/>
                    <a:pt x="4864" y="30777"/>
                  </a:cubicBezTo>
                  <a:cubicBezTo>
                    <a:pt x="5364" y="30015"/>
                    <a:pt x="5114" y="28991"/>
                    <a:pt x="5078" y="28122"/>
                  </a:cubicBezTo>
                  <a:cubicBezTo>
                    <a:pt x="5042" y="27169"/>
                    <a:pt x="4983" y="26228"/>
                    <a:pt x="4947" y="25276"/>
                  </a:cubicBezTo>
                  <a:cubicBezTo>
                    <a:pt x="4923" y="24812"/>
                    <a:pt x="4911" y="24347"/>
                    <a:pt x="4887" y="23895"/>
                  </a:cubicBezTo>
                  <a:cubicBezTo>
                    <a:pt x="5971" y="23038"/>
                    <a:pt x="6947" y="22037"/>
                    <a:pt x="7912" y="21025"/>
                  </a:cubicBezTo>
                  <a:cubicBezTo>
                    <a:pt x="8519" y="20394"/>
                    <a:pt x="9114" y="19763"/>
                    <a:pt x="9721" y="19180"/>
                  </a:cubicBezTo>
                  <a:cubicBezTo>
                    <a:pt x="10186" y="18728"/>
                    <a:pt x="10650" y="18311"/>
                    <a:pt x="11114" y="17870"/>
                  </a:cubicBezTo>
                  <a:cubicBezTo>
                    <a:pt x="11470" y="17914"/>
                    <a:pt x="11834" y="17932"/>
                    <a:pt x="12201" y="17932"/>
                  </a:cubicBezTo>
                  <a:cubicBezTo>
                    <a:pt x="13348" y="17932"/>
                    <a:pt x="14530" y="17756"/>
                    <a:pt x="15603" y="17620"/>
                  </a:cubicBezTo>
                  <a:cubicBezTo>
                    <a:pt x="15936" y="17608"/>
                    <a:pt x="16234" y="17394"/>
                    <a:pt x="16341" y="17061"/>
                  </a:cubicBezTo>
                  <a:cubicBezTo>
                    <a:pt x="16472" y="16727"/>
                    <a:pt x="16353" y="16596"/>
                    <a:pt x="16151" y="16323"/>
                  </a:cubicBezTo>
                  <a:cubicBezTo>
                    <a:pt x="16018" y="16155"/>
                    <a:pt x="15807" y="16105"/>
                    <a:pt x="15605" y="16105"/>
                  </a:cubicBezTo>
                  <a:cubicBezTo>
                    <a:pt x="15535" y="16105"/>
                    <a:pt x="15465" y="16111"/>
                    <a:pt x="15401" y="16120"/>
                  </a:cubicBezTo>
                  <a:cubicBezTo>
                    <a:pt x="14555" y="16251"/>
                    <a:pt x="13686" y="16287"/>
                    <a:pt x="12817" y="16346"/>
                  </a:cubicBezTo>
                  <a:cubicBezTo>
                    <a:pt x="13567" y="15727"/>
                    <a:pt x="14389" y="15120"/>
                    <a:pt x="14877" y="14334"/>
                  </a:cubicBezTo>
                  <a:cubicBezTo>
                    <a:pt x="15121" y="14378"/>
                    <a:pt x="15365" y="14400"/>
                    <a:pt x="15609" y="14400"/>
                  </a:cubicBezTo>
                  <a:cubicBezTo>
                    <a:pt x="16222" y="14400"/>
                    <a:pt x="16827" y="14262"/>
                    <a:pt x="17389" y="13989"/>
                  </a:cubicBezTo>
                  <a:cubicBezTo>
                    <a:pt x="17937" y="13709"/>
                    <a:pt x="17651" y="12838"/>
                    <a:pt x="17099" y="12838"/>
                  </a:cubicBezTo>
                  <a:cubicBezTo>
                    <a:pt x="17040" y="12838"/>
                    <a:pt x="16977" y="12848"/>
                    <a:pt x="16913" y="12870"/>
                  </a:cubicBezTo>
                  <a:cubicBezTo>
                    <a:pt x="16358" y="13051"/>
                    <a:pt x="15851" y="13185"/>
                    <a:pt x="15314" y="13185"/>
                  </a:cubicBezTo>
                  <a:cubicBezTo>
                    <a:pt x="15252" y="13185"/>
                    <a:pt x="15190" y="13183"/>
                    <a:pt x="15127" y="13179"/>
                  </a:cubicBezTo>
                  <a:cubicBezTo>
                    <a:pt x="15425" y="12143"/>
                    <a:pt x="15389" y="11036"/>
                    <a:pt x="15032" y="10012"/>
                  </a:cubicBezTo>
                  <a:cubicBezTo>
                    <a:pt x="14960" y="9836"/>
                    <a:pt x="14795" y="9747"/>
                    <a:pt x="14638" y="9747"/>
                  </a:cubicBezTo>
                  <a:cubicBezTo>
                    <a:pt x="14454" y="9747"/>
                    <a:pt x="14282" y="9869"/>
                    <a:pt x="14282" y="10119"/>
                  </a:cubicBezTo>
                  <a:cubicBezTo>
                    <a:pt x="14282" y="10798"/>
                    <a:pt x="14282" y="11512"/>
                    <a:pt x="14151" y="12179"/>
                  </a:cubicBezTo>
                  <a:cubicBezTo>
                    <a:pt x="14031" y="12655"/>
                    <a:pt x="13865" y="13108"/>
                    <a:pt x="13674" y="13560"/>
                  </a:cubicBezTo>
                  <a:cubicBezTo>
                    <a:pt x="12865" y="14013"/>
                    <a:pt x="12162" y="14751"/>
                    <a:pt x="11472" y="15346"/>
                  </a:cubicBezTo>
                  <a:cubicBezTo>
                    <a:pt x="11138" y="15644"/>
                    <a:pt x="10793" y="15942"/>
                    <a:pt x="10460" y="16251"/>
                  </a:cubicBezTo>
                  <a:cubicBezTo>
                    <a:pt x="10614" y="15656"/>
                    <a:pt x="10710" y="15060"/>
                    <a:pt x="10805" y="14608"/>
                  </a:cubicBezTo>
                  <a:cubicBezTo>
                    <a:pt x="11162" y="12989"/>
                    <a:pt x="11317" y="11322"/>
                    <a:pt x="11269" y="9667"/>
                  </a:cubicBezTo>
                  <a:cubicBezTo>
                    <a:pt x="11257" y="9293"/>
                    <a:pt x="10986" y="9109"/>
                    <a:pt x="10710" y="9109"/>
                  </a:cubicBezTo>
                  <a:cubicBezTo>
                    <a:pt x="10432" y="9109"/>
                    <a:pt x="10150" y="9296"/>
                    <a:pt x="10126" y="9667"/>
                  </a:cubicBezTo>
                  <a:cubicBezTo>
                    <a:pt x="10007" y="11262"/>
                    <a:pt x="9769" y="12858"/>
                    <a:pt x="9412" y="14418"/>
                  </a:cubicBezTo>
                  <a:cubicBezTo>
                    <a:pt x="9174" y="15430"/>
                    <a:pt x="8328" y="16906"/>
                    <a:pt x="8674" y="17954"/>
                  </a:cubicBezTo>
                  <a:cubicBezTo>
                    <a:pt x="8031" y="18573"/>
                    <a:pt x="7364" y="19204"/>
                    <a:pt x="6721" y="19859"/>
                  </a:cubicBezTo>
                  <a:cubicBezTo>
                    <a:pt x="6054" y="20525"/>
                    <a:pt x="5423" y="21240"/>
                    <a:pt x="4840" y="21990"/>
                  </a:cubicBezTo>
                  <a:cubicBezTo>
                    <a:pt x="4804" y="20990"/>
                    <a:pt x="4780" y="19978"/>
                    <a:pt x="4757" y="18978"/>
                  </a:cubicBezTo>
                  <a:cubicBezTo>
                    <a:pt x="4733" y="18168"/>
                    <a:pt x="4721" y="17370"/>
                    <a:pt x="4709" y="16561"/>
                  </a:cubicBezTo>
                  <a:cubicBezTo>
                    <a:pt x="4673" y="14548"/>
                    <a:pt x="4661" y="12524"/>
                    <a:pt x="4661" y="10500"/>
                  </a:cubicBezTo>
                  <a:cubicBezTo>
                    <a:pt x="5566" y="10143"/>
                    <a:pt x="6400" y="9655"/>
                    <a:pt x="7138" y="9036"/>
                  </a:cubicBezTo>
                  <a:cubicBezTo>
                    <a:pt x="7721" y="8560"/>
                    <a:pt x="8876" y="7821"/>
                    <a:pt x="8686" y="6952"/>
                  </a:cubicBezTo>
                  <a:cubicBezTo>
                    <a:pt x="8650" y="6821"/>
                    <a:pt x="8531" y="6726"/>
                    <a:pt x="8388" y="6726"/>
                  </a:cubicBezTo>
                  <a:cubicBezTo>
                    <a:pt x="8370" y="6725"/>
                    <a:pt x="8353" y="6724"/>
                    <a:pt x="8335" y="6724"/>
                  </a:cubicBezTo>
                  <a:cubicBezTo>
                    <a:pt x="7623" y="6724"/>
                    <a:pt x="7078" y="7654"/>
                    <a:pt x="6590" y="8095"/>
                  </a:cubicBezTo>
                  <a:cubicBezTo>
                    <a:pt x="5983" y="8631"/>
                    <a:pt x="5328" y="9143"/>
                    <a:pt x="4661" y="9607"/>
                  </a:cubicBezTo>
                  <a:cubicBezTo>
                    <a:pt x="4661" y="8941"/>
                    <a:pt x="4661" y="8274"/>
                    <a:pt x="4673" y="7607"/>
                  </a:cubicBezTo>
                  <a:cubicBezTo>
                    <a:pt x="4887" y="7571"/>
                    <a:pt x="5090" y="7440"/>
                    <a:pt x="5185" y="7250"/>
                  </a:cubicBezTo>
                  <a:lnTo>
                    <a:pt x="7019" y="3881"/>
                  </a:lnTo>
                  <a:cubicBezTo>
                    <a:pt x="7507" y="2999"/>
                    <a:pt x="8328" y="1880"/>
                    <a:pt x="8233" y="844"/>
                  </a:cubicBezTo>
                  <a:cubicBezTo>
                    <a:pt x="8233" y="607"/>
                    <a:pt x="8036" y="439"/>
                    <a:pt x="7821" y="439"/>
                  </a:cubicBezTo>
                  <a:cubicBezTo>
                    <a:pt x="7756" y="439"/>
                    <a:pt x="7689" y="454"/>
                    <a:pt x="7626" y="487"/>
                  </a:cubicBezTo>
                  <a:cubicBezTo>
                    <a:pt x="6709" y="987"/>
                    <a:pt x="6233" y="2249"/>
                    <a:pt x="5757" y="3142"/>
                  </a:cubicBezTo>
                  <a:cubicBezTo>
                    <a:pt x="5352" y="3904"/>
                    <a:pt x="4935" y="4666"/>
                    <a:pt x="4530" y="5428"/>
                  </a:cubicBezTo>
                  <a:cubicBezTo>
                    <a:pt x="3506" y="3726"/>
                    <a:pt x="2530" y="1987"/>
                    <a:pt x="1613" y="225"/>
                  </a:cubicBezTo>
                  <a:cubicBezTo>
                    <a:pt x="1529" y="68"/>
                    <a:pt x="1381" y="1"/>
                    <a:pt x="1230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13"/>
            <p:cNvSpPr/>
            <p:nvPr/>
          </p:nvSpPr>
          <p:spPr>
            <a:xfrm>
              <a:off x="7871018" y="4146723"/>
              <a:ext cx="747660" cy="914793"/>
            </a:xfrm>
            <a:custGeom>
              <a:rect b="b" l="l" r="r" t="t"/>
              <a:pathLst>
                <a:path extrusionOk="0" h="26995" w="22063">
                  <a:moveTo>
                    <a:pt x="9275" y="1"/>
                  </a:moveTo>
                  <a:cubicBezTo>
                    <a:pt x="8709" y="1"/>
                    <a:pt x="8132" y="62"/>
                    <a:pt x="7549" y="193"/>
                  </a:cubicBezTo>
                  <a:cubicBezTo>
                    <a:pt x="4180" y="955"/>
                    <a:pt x="1858" y="4134"/>
                    <a:pt x="1036" y="7325"/>
                  </a:cubicBezTo>
                  <a:cubicBezTo>
                    <a:pt x="1013" y="7420"/>
                    <a:pt x="1001" y="7516"/>
                    <a:pt x="977" y="7611"/>
                  </a:cubicBezTo>
                  <a:cubicBezTo>
                    <a:pt x="691" y="8552"/>
                    <a:pt x="489" y="9516"/>
                    <a:pt x="370" y="10492"/>
                  </a:cubicBezTo>
                  <a:cubicBezTo>
                    <a:pt x="1" y="13528"/>
                    <a:pt x="120" y="16743"/>
                    <a:pt x="1441" y="19553"/>
                  </a:cubicBezTo>
                  <a:cubicBezTo>
                    <a:pt x="2370" y="22803"/>
                    <a:pt x="4465" y="26220"/>
                    <a:pt x="8037" y="26816"/>
                  </a:cubicBezTo>
                  <a:cubicBezTo>
                    <a:pt x="8525" y="26899"/>
                    <a:pt x="9026" y="26935"/>
                    <a:pt x="9514" y="26935"/>
                  </a:cubicBezTo>
                  <a:cubicBezTo>
                    <a:pt x="9466" y="25435"/>
                    <a:pt x="9430" y="23934"/>
                    <a:pt x="9407" y="22434"/>
                  </a:cubicBezTo>
                  <a:cubicBezTo>
                    <a:pt x="8037" y="22291"/>
                    <a:pt x="6668" y="21482"/>
                    <a:pt x="5680" y="20624"/>
                  </a:cubicBezTo>
                  <a:cubicBezTo>
                    <a:pt x="4394" y="19517"/>
                    <a:pt x="3632" y="18029"/>
                    <a:pt x="3251" y="16398"/>
                  </a:cubicBezTo>
                  <a:cubicBezTo>
                    <a:pt x="3186" y="16116"/>
                    <a:pt x="3406" y="15935"/>
                    <a:pt x="3627" y="15935"/>
                  </a:cubicBezTo>
                  <a:cubicBezTo>
                    <a:pt x="3769" y="15935"/>
                    <a:pt x="3912" y="16010"/>
                    <a:pt x="3977" y="16183"/>
                  </a:cubicBezTo>
                  <a:cubicBezTo>
                    <a:pt x="4489" y="17517"/>
                    <a:pt x="5430" y="18636"/>
                    <a:pt x="6537" y="19529"/>
                  </a:cubicBezTo>
                  <a:lnTo>
                    <a:pt x="6620" y="19589"/>
                  </a:lnTo>
                  <a:cubicBezTo>
                    <a:pt x="6597" y="19529"/>
                    <a:pt x="6573" y="19470"/>
                    <a:pt x="6561" y="19410"/>
                  </a:cubicBezTo>
                  <a:cubicBezTo>
                    <a:pt x="6239" y="18386"/>
                    <a:pt x="6013" y="17219"/>
                    <a:pt x="6335" y="16183"/>
                  </a:cubicBezTo>
                  <a:cubicBezTo>
                    <a:pt x="6384" y="16016"/>
                    <a:pt x="6541" y="15923"/>
                    <a:pt x="6693" y="15923"/>
                  </a:cubicBezTo>
                  <a:cubicBezTo>
                    <a:pt x="6832" y="15923"/>
                    <a:pt x="6968" y="16001"/>
                    <a:pt x="7013" y="16172"/>
                  </a:cubicBezTo>
                  <a:cubicBezTo>
                    <a:pt x="7240" y="17088"/>
                    <a:pt x="7275" y="18029"/>
                    <a:pt x="7573" y="18934"/>
                  </a:cubicBezTo>
                  <a:cubicBezTo>
                    <a:pt x="7740" y="19481"/>
                    <a:pt x="8133" y="20017"/>
                    <a:pt x="8347" y="20577"/>
                  </a:cubicBezTo>
                  <a:cubicBezTo>
                    <a:pt x="8692" y="20708"/>
                    <a:pt x="9037" y="20839"/>
                    <a:pt x="9395" y="20958"/>
                  </a:cubicBezTo>
                  <a:cubicBezTo>
                    <a:pt x="9371" y="19160"/>
                    <a:pt x="9323" y="17350"/>
                    <a:pt x="9299" y="15552"/>
                  </a:cubicBezTo>
                  <a:cubicBezTo>
                    <a:pt x="8085" y="15148"/>
                    <a:pt x="7144" y="13957"/>
                    <a:pt x="6513" y="12909"/>
                  </a:cubicBezTo>
                  <a:cubicBezTo>
                    <a:pt x="5727" y="11623"/>
                    <a:pt x="5442" y="10290"/>
                    <a:pt x="5346" y="8802"/>
                  </a:cubicBezTo>
                  <a:cubicBezTo>
                    <a:pt x="5333" y="8519"/>
                    <a:pt x="5593" y="8355"/>
                    <a:pt x="5834" y="8355"/>
                  </a:cubicBezTo>
                  <a:cubicBezTo>
                    <a:pt x="6021" y="8355"/>
                    <a:pt x="6196" y="8453"/>
                    <a:pt x="6228" y="8671"/>
                  </a:cubicBezTo>
                  <a:cubicBezTo>
                    <a:pt x="6418" y="9921"/>
                    <a:pt x="6978" y="11147"/>
                    <a:pt x="7668" y="12207"/>
                  </a:cubicBezTo>
                  <a:cubicBezTo>
                    <a:pt x="8121" y="12885"/>
                    <a:pt x="8716" y="13421"/>
                    <a:pt x="9276" y="13993"/>
                  </a:cubicBezTo>
                  <a:cubicBezTo>
                    <a:pt x="9276" y="13767"/>
                    <a:pt x="9264" y="13552"/>
                    <a:pt x="9264" y="13326"/>
                  </a:cubicBezTo>
                  <a:cubicBezTo>
                    <a:pt x="9228" y="10611"/>
                    <a:pt x="8978" y="7682"/>
                    <a:pt x="9466" y="5004"/>
                  </a:cubicBezTo>
                  <a:cubicBezTo>
                    <a:pt x="9502" y="4810"/>
                    <a:pt x="9680" y="4712"/>
                    <a:pt x="9857" y="4712"/>
                  </a:cubicBezTo>
                  <a:cubicBezTo>
                    <a:pt x="10028" y="4712"/>
                    <a:pt x="10199" y="4804"/>
                    <a:pt x="10240" y="4992"/>
                  </a:cubicBezTo>
                  <a:cubicBezTo>
                    <a:pt x="10538" y="6563"/>
                    <a:pt x="10621" y="8206"/>
                    <a:pt x="10645" y="9849"/>
                  </a:cubicBezTo>
                  <a:cubicBezTo>
                    <a:pt x="11252" y="9373"/>
                    <a:pt x="11716" y="8742"/>
                    <a:pt x="12002" y="8016"/>
                  </a:cubicBezTo>
                  <a:cubicBezTo>
                    <a:pt x="12158" y="7599"/>
                    <a:pt x="12160" y="6426"/>
                    <a:pt x="12748" y="6426"/>
                  </a:cubicBezTo>
                  <a:cubicBezTo>
                    <a:pt x="12832" y="6426"/>
                    <a:pt x="12928" y="6450"/>
                    <a:pt x="13038" y="6504"/>
                  </a:cubicBezTo>
                  <a:cubicBezTo>
                    <a:pt x="13205" y="6599"/>
                    <a:pt x="13300" y="6766"/>
                    <a:pt x="13312" y="6956"/>
                  </a:cubicBezTo>
                  <a:cubicBezTo>
                    <a:pt x="13395" y="8623"/>
                    <a:pt x="12157" y="10159"/>
                    <a:pt x="10657" y="10790"/>
                  </a:cubicBezTo>
                  <a:cubicBezTo>
                    <a:pt x="10657" y="11707"/>
                    <a:pt x="10657" y="12612"/>
                    <a:pt x="10692" y="13505"/>
                  </a:cubicBezTo>
                  <a:cubicBezTo>
                    <a:pt x="10740" y="15183"/>
                    <a:pt x="10800" y="16862"/>
                    <a:pt x="10871" y="18541"/>
                  </a:cubicBezTo>
                  <a:cubicBezTo>
                    <a:pt x="11454" y="18362"/>
                    <a:pt x="12002" y="18088"/>
                    <a:pt x="12478" y="17707"/>
                  </a:cubicBezTo>
                  <a:cubicBezTo>
                    <a:pt x="12883" y="15600"/>
                    <a:pt x="12871" y="13469"/>
                    <a:pt x="12919" y="11338"/>
                  </a:cubicBezTo>
                  <a:cubicBezTo>
                    <a:pt x="12926" y="11108"/>
                    <a:pt x="13120" y="10970"/>
                    <a:pt x="13309" y="10970"/>
                  </a:cubicBezTo>
                  <a:cubicBezTo>
                    <a:pt x="13453" y="10970"/>
                    <a:pt x="13594" y="11050"/>
                    <a:pt x="13645" y="11230"/>
                  </a:cubicBezTo>
                  <a:cubicBezTo>
                    <a:pt x="14086" y="12778"/>
                    <a:pt x="14145" y="14350"/>
                    <a:pt x="14014" y="15945"/>
                  </a:cubicBezTo>
                  <a:lnTo>
                    <a:pt x="14086" y="15838"/>
                  </a:lnTo>
                  <a:cubicBezTo>
                    <a:pt x="14526" y="15088"/>
                    <a:pt x="14895" y="14278"/>
                    <a:pt x="15169" y="13457"/>
                  </a:cubicBezTo>
                  <a:cubicBezTo>
                    <a:pt x="15407" y="12766"/>
                    <a:pt x="15538" y="11981"/>
                    <a:pt x="16193" y="11588"/>
                  </a:cubicBezTo>
                  <a:cubicBezTo>
                    <a:pt x="16254" y="11551"/>
                    <a:pt x="16330" y="11533"/>
                    <a:pt x="16408" y="11533"/>
                  </a:cubicBezTo>
                  <a:cubicBezTo>
                    <a:pt x="16558" y="11533"/>
                    <a:pt x="16714" y="11601"/>
                    <a:pt x="16776" y="11742"/>
                  </a:cubicBezTo>
                  <a:cubicBezTo>
                    <a:pt x="17193" y="12647"/>
                    <a:pt x="16634" y="13695"/>
                    <a:pt x="16276" y="14564"/>
                  </a:cubicBezTo>
                  <a:cubicBezTo>
                    <a:pt x="15895" y="15505"/>
                    <a:pt x="15431" y="16445"/>
                    <a:pt x="14776" y="17231"/>
                  </a:cubicBezTo>
                  <a:cubicBezTo>
                    <a:pt x="14431" y="17660"/>
                    <a:pt x="14014" y="18053"/>
                    <a:pt x="13574" y="18374"/>
                  </a:cubicBezTo>
                  <a:cubicBezTo>
                    <a:pt x="13526" y="18410"/>
                    <a:pt x="13478" y="18446"/>
                    <a:pt x="13431" y="18469"/>
                  </a:cubicBezTo>
                  <a:cubicBezTo>
                    <a:pt x="12681" y="19005"/>
                    <a:pt x="11823" y="19351"/>
                    <a:pt x="10907" y="19493"/>
                  </a:cubicBezTo>
                  <a:cubicBezTo>
                    <a:pt x="10954" y="20303"/>
                    <a:pt x="11002" y="21113"/>
                    <a:pt x="11050" y="21922"/>
                  </a:cubicBezTo>
                  <a:cubicBezTo>
                    <a:pt x="11085" y="22541"/>
                    <a:pt x="11133" y="23149"/>
                    <a:pt x="11169" y="23768"/>
                  </a:cubicBezTo>
                  <a:cubicBezTo>
                    <a:pt x="12228" y="23696"/>
                    <a:pt x="13097" y="23137"/>
                    <a:pt x="13859" y="22387"/>
                  </a:cubicBezTo>
                  <a:cubicBezTo>
                    <a:pt x="14443" y="21815"/>
                    <a:pt x="14943" y="20791"/>
                    <a:pt x="15729" y="20553"/>
                  </a:cubicBezTo>
                  <a:cubicBezTo>
                    <a:pt x="15760" y="20545"/>
                    <a:pt x="15791" y="20541"/>
                    <a:pt x="15822" y="20541"/>
                  </a:cubicBezTo>
                  <a:cubicBezTo>
                    <a:pt x="16010" y="20541"/>
                    <a:pt x="16169" y="20690"/>
                    <a:pt x="16169" y="20875"/>
                  </a:cubicBezTo>
                  <a:cubicBezTo>
                    <a:pt x="16145" y="21910"/>
                    <a:pt x="14836" y="22946"/>
                    <a:pt x="14086" y="23542"/>
                  </a:cubicBezTo>
                  <a:cubicBezTo>
                    <a:pt x="13240" y="24220"/>
                    <a:pt x="12300" y="24661"/>
                    <a:pt x="11228" y="24696"/>
                  </a:cubicBezTo>
                  <a:lnTo>
                    <a:pt x="11371" y="26994"/>
                  </a:lnTo>
                  <a:cubicBezTo>
                    <a:pt x="13979" y="26923"/>
                    <a:pt x="16395" y="25411"/>
                    <a:pt x="18098" y="23363"/>
                  </a:cubicBezTo>
                  <a:cubicBezTo>
                    <a:pt x="20372" y="20624"/>
                    <a:pt x="22063" y="17136"/>
                    <a:pt x="22027" y="13516"/>
                  </a:cubicBezTo>
                  <a:cubicBezTo>
                    <a:pt x="21991" y="9683"/>
                    <a:pt x="19705" y="6397"/>
                    <a:pt x="17086" y="3789"/>
                  </a:cubicBezTo>
                  <a:cubicBezTo>
                    <a:pt x="14966" y="1689"/>
                    <a:pt x="12250" y="1"/>
                    <a:pt x="9275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13"/>
            <p:cNvSpPr/>
            <p:nvPr/>
          </p:nvSpPr>
          <p:spPr>
            <a:xfrm>
              <a:off x="7978543" y="4306367"/>
              <a:ext cx="475137" cy="1199753"/>
            </a:xfrm>
            <a:custGeom>
              <a:rect b="b" l="l" r="r" t="t"/>
              <a:pathLst>
                <a:path extrusionOk="0" h="35404" w="14021">
                  <a:moveTo>
                    <a:pt x="6672" y="1"/>
                  </a:moveTo>
                  <a:cubicBezTo>
                    <a:pt x="6495" y="1"/>
                    <a:pt x="6317" y="99"/>
                    <a:pt x="6281" y="293"/>
                  </a:cubicBezTo>
                  <a:cubicBezTo>
                    <a:pt x="5793" y="2971"/>
                    <a:pt x="6043" y="5888"/>
                    <a:pt x="6079" y="8615"/>
                  </a:cubicBezTo>
                  <a:cubicBezTo>
                    <a:pt x="6079" y="8829"/>
                    <a:pt x="6091" y="9056"/>
                    <a:pt x="6091" y="9282"/>
                  </a:cubicBezTo>
                  <a:cubicBezTo>
                    <a:pt x="5531" y="8710"/>
                    <a:pt x="4936" y="8174"/>
                    <a:pt x="4483" y="7496"/>
                  </a:cubicBezTo>
                  <a:cubicBezTo>
                    <a:pt x="3793" y="6436"/>
                    <a:pt x="3233" y="5210"/>
                    <a:pt x="3043" y="3960"/>
                  </a:cubicBezTo>
                  <a:cubicBezTo>
                    <a:pt x="3012" y="3742"/>
                    <a:pt x="2836" y="3644"/>
                    <a:pt x="2649" y="3644"/>
                  </a:cubicBezTo>
                  <a:cubicBezTo>
                    <a:pt x="2408" y="3644"/>
                    <a:pt x="2148" y="3808"/>
                    <a:pt x="2162" y="4091"/>
                  </a:cubicBezTo>
                  <a:cubicBezTo>
                    <a:pt x="2269" y="5579"/>
                    <a:pt x="2543" y="6912"/>
                    <a:pt x="3328" y="8198"/>
                  </a:cubicBezTo>
                  <a:cubicBezTo>
                    <a:pt x="3971" y="9234"/>
                    <a:pt x="4900" y="10425"/>
                    <a:pt x="6114" y="10830"/>
                  </a:cubicBezTo>
                  <a:cubicBezTo>
                    <a:pt x="6150" y="12639"/>
                    <a:pt x="6186" y="14437"/>
                    <a:pt x="6210" y="16247"/>
                  </a:cubicBezTo>
                  <a:cubicBezTo>
                    <a:pt x="5853" y="16128"/>
                    <a:pt x="5507" y="15997"/>
                    <a:pt x="5162" y="15854"/>
                  </a:cubicBezTo>
                  <a:cubicBezTo>
                    <a:pt x="4948" y="15306"/>
                    <a:pt x="4567" y="14770"/>
                    <a:pt x="4388" y="14223"/>
                  </a:cubicBezTo>
                  <a:cubicBezTo>
                    <a:pt x="4090" y="13318"/>
                    <a:pt x="4067" y="12377"/>
                    <a:pt x="3828" y="11461"/>
                  </a:cubicBezTo>
                  <a:cubicBezTo>
                    <a:pt x="3783" y="11290"/>
                    <a:pt x="3648" y="11214"/>
                    <a:pt x="3509" y="11214"/>
                  </a:cubicBezTo>
                  <a:cubicBezTo>
                    <a:pt x="3357" y="11214"/>
                    <a:pt x="3200" y="11305"/>
                    <a:pt x="3150" y="11461"/>
                  </a:cubicBezTo>
                  <a:cubicBezTo>
                    <a:pt x="2828" y="12508"/>
                    <a:pt x="3055" y="13675"/>
                    <a:pt x="3376" y="14687"/>
                  </a:cubicBezTo>
                  <a:cubicBezTo>
                    <a:pt x="3400" y="14747"/>
                    <a:pt x="3412" y="14806"/>
                    <a:pt x="3436" y="14866"/>
                  </a:cubicBezTo>
                  <a:lnTo>
                    <a:pt x="3352" y="14806"/>
                  </a:lnTo>
                  <a:cubicBezTo>
                    <a:pt x="2257" y="13913"/>
                    <a:pt x="1304" y="12794"/>
                    <a:pt x="792" y="11472"/>
                  </a:cubicBezTo>
                  <a:cubicBezTo>
                    <a:pt x="727" y="11295"/>
                    <a:pt x="585" y="11219"/>
                    <a:pt x="443" y="11219"/>
                  </a:cubicBezTo>
                  <a:cubicBezTo>
                    <a:pt x="222" y="11219"/>
                    <a:pt x="1" y="11404"/>
                    <a:pt x="66" y="11687"/>
                  </a:cubicBezTo>
                  <a:cubicBezTo>
                    <a:pt x="447" y="13318"/>
                    <a:pt x="1209" y="14806"/>
                    <a:pt x="2495" y="15913"/>
                  </a:cubicBezTo>
                  <a:cubicBezTo>
                    <a:pt x="3483" y="16771"/>
                    <a:pt x="4864" y="17568"/>
                    <a:pt x="6222" y="17723"/>
                  </a:cubicBezTo>
                  <a:cubicBezTo>
                    <a:pt x="6245" y="19223"/>
                    <a:pt x="6281" y="20724"/>
                    <a:pt x="6329" y="22224"/>
                  </a:cubicBezTo>
                  <a:cubicBezTo>
                    <a:pt x="6376" y="23498"/>
                    <a:pt x="6424" y="24772"/>
                    <a:pt x="6484" y="26046"/>
                  </a:cubicBezTo>
                  <a:cubicBezTo>
                    <a:pt x="6543" y="27486"/>
                    <a:pt x="6603" y="28915"/>
                    <a:pt x="6674" y="30356"/>
                  </a:cubicBezTo>
                  <a:cubicBezTo>
                    <a:pt x="6745" y="31784"/>
                    <a:pt x="6686" y="33308"/>
                    <a:pt x="7019" y="34713"/>
                  </a:cubicBezTo>
                  <a:cubicBezTo>
                    <a:pt x="7134" y="35198"/>
                    <a:pt x="7471" y="35404"/>
                    <a:pt x="7831" y="35404"/>
                  </a:cubicBezTo>
                  <a:cubicBezTo>
                    <a:pt x="8328" y="35404"/>
                    <a:pt x="8869" y="35010"/>
                    <a:pt x="8924" y="34416"/>
                  </a:cubicBezTo>
                  <a:cubicBezTo>
                    <a:pt x="9067" y="33023"/>
                    <a:pt x="8793" y="31523"/>
                    <a:pt x="8698" y="30118"/>
                  </a:cubicBezTo>
                  <a:cubicBezTo>
                    <a:pt x="8591" y="28689"/>
                    <a:pt x="8484" y="27248"/>
                    <a:pt x="8400" y="25819"/>
                  </a:cubicBezTo>
                  <a:cubicBezTo>
                    <a:pt x="8317" y="24641"/>
                    <a:pt x="8246" y="23462"/>
                    <a:pt x="8174" y="22283"/>
                  </a:cubicBezTo>
                  <a:lnTo>
                    <a:pt x="8043" y="19985"/>
                  </a:lnTo>
                  <a:cubicBezTo>
                    <a:pt x="9115" y="19938"/>
                    <a:pt x="10055" y="19497"/>
                    <a:pt x="10901" y="18831"/>
                  </a:cubicBezTo>
                  <a:cubicBezTo>
                    <a:pt x="11651" y="18235"/>
                    <a:pt x="12961" y="17187"/>
                    <a:pt x="12984" y="16164"/>
                  </a:cubicBezTo>
                  <a:cubicBezTo>
                    <a:pt x="12984" y="15970"/>
                    <a:pt x="12828" y="15829"/>
                    <a:pt x="12649" y="15829"/>
                  </a:cubicBezTo>
                  <a:cubicBezTo>
                    <a:pt x="12618" y="15829"/>
                    <a:pt x="12587" y="15833"/>
                    <a:pt x="12556" y="15842"/>
                  </a:cubicBezTo>
                  <a:cubicBezTo>
                    <a:pt x="11758" y="16080"/>
                    <a:pt x="11258" y="17104"/>
                    <a:pt x="10675" y="17676"/>
                  </a:cubicBezTo>
                  <a:cubicBezTo>
                    <a:pt x="9913" y="18414"/>
                    <a:pt x="9031" y="18973"/>
                    <a:pt x="7984" y="19057"/>
                  </a:cubicBezTo>
                  <a:cubicBezTo>
                    <a:pt x="7948" y="18438"/>
                    <a:pt x="7912" y="17818"/>
                    <a:pt x="7865" y="17211"/>
                  </a:cubicBezTo>
                  <a:cubicBezTo>
                    <a:pt x="7817" y="16402"/>
                    <a:pt x="7769" y="15592"/>
                    <a:pt x="7734" y="14782"/>
                  </a:cubicBezTo>
                  <a:cubicBezTo>
                    <a:pt x="8639" y="14640"/>
                    <a:pt x="9496" y="14294"/>
                    <a:pt x="10246" y="13758"/>
                  </a:cubicBezTo>
                  <a:cubicBezTo>
                    <a:pt x="10294" y="13735"/>
                    <a:pt x="10341" y="13699"/>
                    <a:pt x="10389" y="13663"/>
                  </a:cubicBezTo>
                  <a:cubicBezTo>
                    <a:pt x="10829" y="13330"/>
                    <a:pt x="11246" y="12949"/>
                    <a:pt x="11603" y="12520"/>
                  </a:cubicBezTo>
                  <a:cubicBezTo>
                    <a:pt x="12246" y="11734"/>
                    <a:pt x="12711" y="10794"/>
                    <a:pt x="13092" y="9853"/>
                  </a:cubicBezTo>
                  <a:cubicBezTo>
                    <a:pt x="13449" y="8996"/>
                    <a:pt x="14020" y="7948"/>
                    <a:pt x="13592" y="7031"/>
                  </a:cubicBezTo>
                  <a:cubicBezTo>
                    <a:pt x="13529" y="6890"/>
                    <a:pt x="13373" y="6822"/>
                    <a:pt x="13223" y="6822"/>
                  </a:cubicBezTo>
                  <a:cubicBezTo>
                    <a:pt x="13145" y="6822"/>
                    <a:pt x="13069" y="6840"/>
                    <a:pt x="13008" y="6877"/>
                  </a:cubicBezTo>
                  <a:cubicBezTo>
                    <a:pt x="12353" y="7270"/>
                    <a:pt x="12222" y="8055"/>
                    <a:pt x="11984" y="8746"/>
                  </a:cubicBezTo>
                  <a:cubicBezTo>
                    <a:pt x="11710" y="9567"/>
                    <a:pt x="11341" y="10365"/>
                    <a:pt x="10901" y="11127"/>
                  </a:cubicBezTo>
                  <a:lnTo>
                    <a:pt x="10829" y="11234"/>
                  </a:lnTo>
                  <a:cubicBezTo>
                    <a:pt x="10960" y="9651"/>
                    <a:pt x="10901" y="8067"/>
                    <a:pt x="10460" y="6519"/>
                  </a:cubicBezTo>
                  <a:cubicBezTo>
                    <a:pt x="10414" y="6339"/>
                    <a:pt x="10274" y="6259"/>
                    <a:pt x="10129" y="6259"/>
                  </a:cubicBezTo>
                  <a:cubicBezTo>
                    <a:pt x="9939" y="6259"/>
                    <a:pt x="9741" y="6397"/>
                    <a:pt x="9734" y="6627"/>
                  </a:cubicBezTo>
                  <a:cubicBezTo>
                    <a:pt x="9686" y="8758"/>
                    <a:pt x="9686" y="10889"/>
                    <a:pt x="9293" y="12996"/>
                  </a:cubicBezTo>
                  <a:cubicBezTo>
                    <a:pt x="8817" y="13366"/>
                    <a:pt x="8269" y="13651"/>
                    <a:pt x="7686" y="13818"/>
                  </a:cubicBezTo>
                  <a:cubicBezTo>
                    <a:pt x="7615" y="12151"/>
                    <a:pt x="7555" y="10472"/>
                    <a:pt x="7507" y="8794"/>
                  </a:cubicBezTo>
                  <a:cubicBezTo>
                    <a:pt x="7484" y="7901"/>
                    <a:pt x="7484" y="6996"/>
                    <a:pt x="7472" y="6079"/>
                  </a:cubicBezTo>
                  <a:cubicBezTo>
                    <a:pt x="8972" y="5448"/>
                    <a:pt x="10210" y="3912"/>
                    <a:pt x="10127" y="2233"/>
                  </a:cubicBezTo>
                  <a:cubicBezTo>
                    <a:pt x="10115" y="2055"/>
                    <a:pt x="10020" y="1888"/>
                    <a:pt x="9853" y="1793"/>
                  </a:cubicBezTo>
                  <a:cubicBezTo>
                    <a:pt x="9744" y="1739"/>
                    <a:pt x="9648" y="1715"/>
                    <a:pt x="9564" y="1715"/>
                  </a:cubicBezTo>
                  <a:cubicBezTo>
                    <a:pt x="8984" y="1715"/>
                    <a:pt x="8973" y="2878"/>
                    <a:pt x="8817" y="3305"/>
                  </a:cubicBezTo>
                  <a:cubicBezTo>
                    <a:pt x="8543" y="4031"/>
                    <a:pt x="8067" y="4662"/>
                    <a:pt x="7460" y="5138"/>
                  </a:cubicBezTo>
                  <a:cubicBezTo>
                    <a:pt x="7436" y="3495"/>
                    <a:pt x="7353" y="1852"/>
                    <a:pt x="7055" y="281"/>
                  </a:cubicBezTo>
                  <a:cubicBezTo>
                    <a:pt x="7014" y="93"/>
                    <a:pt x="6843" y="1"/>
                    <a:pt x="6672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13"/>
            <p:cNvSpPr/>
            <p:nvPr/>
          </p:nvSpPr>
          <p:spPr>
            <a:xfrm>
              <a:off x="7627740" y="4847110"/>
              <a:ext cx="335622" cy="324846"/>
            </a:xfrm>
            <a:custGeom>
              <a:rect b="b" l="l" r="r" t="t"/>
              <a:pathLst>
                <a:path extrusionOk="0" h="9586" w="9904">
                  <a:moveTo>
                    <a:pt x="3362" y="1"/>
                  </a:moveTo>
                  <a:cubicBezTo>
                    <a:pt x="3123" y="1"/>
                    <a:pt x="2871" y="21"/>
                    <a:pt x="2608" y="64"/>
                  </a:cubicBezTo>
                  <a:cubicBezTo>
                    <a:pt x="2393" y="99"/>
                    <a:pt x="2215" y="254"/>
                    <a:pt x="2143" y="457"/>
                  </a:cubicBezTo>
                  <a:cubicBezTo>
                    <a:pt x="1893" y="480"/>
                    <a:pt x="1655" y="552"/>
                    <a:pt x="1429" y="671"/>
                  </a:cubicBezTo>
                  <a:cubicBezTo>
                    <a:pt x="1750" y="897"/>
                    <a:pt x="2060" y="1147"/>
                    <a:pt x="2358" y="1397"/>
                  </a:cubicBezTo>
                  <a:cubicBezTo>
                    <a:pt x="2691" y="1457"/>
                    <a:pt x="3036" y="1552"/>
                    <a:pt x="3346" y="1611"/>
                  </a:cubicBezTo>
                  <a:cubicBezTo>
                    <a:pt x="4060" y="1754"/>
                    <a:pt x="4786" y="1945"/>
                    <a:pt x="5489" y="2171"/>
                  </a:cubicBezTo>
                  <a:cubicBezTo>
                    <a:pt x="5802" y="2279"/>
                    <a:pt x="5665" y="2710"/>
                    <a:pt x="5388" y="2710"/>
                  </a:cubicBezTo>
                  <a:cubicBezTo>
                    <a:pt x="5360" y="2710"/>
                    <a:pt x="5330" y="2705"/>
                    <a:pt x="5298" y="2695"/>
                  </a:cubicBezTo>
                  <a:cubicBezTo>
                    <a:pt x="4644" y="2504"/>
                    <a:pt x="3965" y="2338"/>
                    <a:pt x="3286" y="2219"/>
                  </a:cubicBezTo>
                  <a:lnTo>
                    <a:pt x="3286" y="2219"/>
                  </a:lnTo>
                  <a:cubicBezTo>
                    <a:pt x="3560" y="2469"/>
                    <a:pt x="3822" y="2731"/>
                    <a:pt x="4084" y="3004"/>
                  </a:cubicBezTo>
                  <a:cubicBezTo>
                    <a:pt x="5156" y="3159"/>
                    <a:pt x="6287" y="3826"/>
                    <a:pt x="7096" y="4445"/>
                  </a:cubicBezTo>
                  <a:cubicBezTo>
                    <a:pt x="7322" y="4620"/>
                    <a:pt x="7193" y="5026"/>
                    <a:pt x="6939" y="5026"/>
                  </a:cubicBezTo>
                  <a:cubicBezTo>
                    <a:pt x="6899" y="5026"/>
                    <a:pt x="6856" y="5016"/>
                    <a:pt x="6810" y="4993"/>
                  </a:cubicBezTo>
                  <a:cubicBezTo>
                    <a:pt x="6322" y="4755"/>
                    <a:pt x="5810" y="4540"/>
                    <a:pt x="5298" y="4350"/>
                  </a:cubicBezTo>
                  <a:lnTo>
                    <a:pt x="5298" y="4350"/>
                  </a:lnTo>
                  <a:cubicBezTo>
                    <a:pt x="5358" y="4421"/>
                    <a:pt x="5417" y="4493"/>
                    <a:pt x="5477" y="4564"/>
                  </a:cubicBezTo>
                  <a:cubicBezTo>
                    <a:pt x="5810" y="4969"/>
                    <a:pt x="6132" y="5398"/>
                    <a:pt x="6429" y="5838"/>
                  </a:cubicBezTo>
                  <a:cubicBezTo>
                    <a:pt x="6487" y="5748"/>
                    <a:pt x="6583" y="5698"/>
                    <a:pt x="6684" y="5698"/>
                  </a:cubicBezTo>
                  <a:cubicBezTo>
                    <a:pt x="6730" y="5698"/>
                    <a:pt x="6777" y="5709"/>
                    <a:pt x="6822" y="5731"/>
                  </a:cubicBezTo>
                  <a:lnTo>
                    <a:pt x="7918" y="6207"/>
                  </a:lnTo>
                  <a:cubicBezTo>
                    <a:pt x="8288" y="6377"/>
                    <a:pt x="8151" y="6913"/>
                    <a:pt x="7814" y="6913"/>
                  </a:cubicBezTo>
                  <a:cubicBezTo>
                    <a:pt x="7772" y="6913"/>
                    <a:pt x="7727" y="6904"/>
                    <a:pt x="7680" y="6886"/>
                  </a:cubicBezTo>
                  <a:lnTo>
                    <a:pt x="6906" y="6576"/>
                  </a:lnTo>
                  <a:lnTo>
                    <a:pt x="6906" y="6576"/>
                  </a:lnTo>
                  <a:cubicBezTo>
                    <a:pt x="7251" y="7100"/>
                    <a:pt x="7584" y="7624"/>
                    <a:pt x="7930" y="8136"/>
                  </a:cubicBezTo>
                  <a:cubicBezTo>
                    <a:pt x="8026" y="8276"/>
                    <a:pt x="7916" y="8429"/>
                    <a:pt x="7794" y="8429"/>
                  </a:cubicBezTo>
                  <a:cubicBezTo>
                    <a:pt x="7751" y="8429"/>
                    <a:pt x="7705" y="8409"/>
                    <a:pt x="7668" y="8362"/>
                  </a:cubicBezTo>
                  <a:cubicBezTo>
                    <a:pt x="7263" y="7838"/>
                    <a:pt x="6834" y="7338"/>
                    <a:pt x="6382" y="6862"/>
                  </a:cubicBezTo>
                  <a:lnTo>
                    <a:pt x="6382" y="6862"/>
                  </a:lnTo>
                  <a:cubicBezTo>
                    <a:pt x="6334" y="7100"/>
                    <a:pt x="6334" y="7338"/>
                    <a:pt x="6394" y="7576"/>
                  </a:cubicBezTo>
                  <a:cubicBezTo>
                    <a:pt x="6418" y="7779"/>
                    <a:pt x="6287" y="7981"/>
                    <a:pt x="6084" y="8017"/>
                  </a:cubicBezTo>
                  <a:cubicBezTo>
                    <a:pt x="6068" y="8019"/>
                    <a:pt x="6052" y="8020"/>
                    <a:pt x="6037" y="8020"/>
                  </a:cubicBezTo>
                  <a:cubicBezTo>
                    <a:pt x="5853" y="8020"/>
                    <a:pt x="5688" y="7894"/>
                    <a:pt x="5644" y="7707"/>
                  </a:cubicBezTo>
                  <a:cubicBezTo>
                    <a:pt x="5537" y="7231"/>
                    <a:pt x="5608" y="6731"/>
                    <a:pt x="5846" y="6303"/>
                  </a:cubicBezTo>
                  <a:cubicBezTo>
                    <a:pt x="5548" y="6005"/>
                    <a:pt x="5263" y="5695"/>
                    <a:pt x="4977" y="5386"/>
                  </a:cubicBezTo>
                  <a:cubicBezTo>
                    <a:pt x="4775" y="5148"/>
                    <a:pt x="4560" y="4921"/>
                    <a:pt x="4334" y="4707"/>
                  </a:cubicBezTo>
                  <a:lnTo>
                    <a:pt x="4334" y="4707"/>
                  </a:lnTo>
                  <a:cubicBezTo>
                    <a:pt x="4346" y="4767"/>
                    <a:pt x="4358" y="4826"/>
                    <a:pt x="4370" y="4886"/>
                  </a:cubicBezTo>
                  <a:cubicBezTo>
                    <a:pt x="4429" y="5255"/>
                    <a:pt x="4667" y="6267"/>
                    <a:pt x="4084" y="6374"/>
                  </a:cubicBezTo>
                  <a:cubicBezTo>
                    <a:pt x="4056" y="6379"/>
                    <a:pt x="4028" y="6382"/>
                    <a:pt x="4002" y="6382"/>
                  </a:cubicBezTo>
                  <a:cubicBezTo>
                    <a:pt x="3489" y="6382"/>
                    <a:pt x="3378" y="5427"/>
                    <a:pt x="3310" y="5076"/>
                  </a:cubicBezTo>
                  <a:cubicBezTo>
                    <a:pt x="3227" y="4671"/>
                    <a:pt x="3060" y="4076"/>
                    <a:pt x="3120" y="3600"/>
                  </a:cubicBezTo>
                  <a:cubicBezTo>
                    <a:pt x="3096" y="3564"/>
                    <a:pt x="3084" y="3516"/>
                    <a:pt x="3084" y="3469"/>
                  </a:cubicBezTo>
                  <a:cubicBezTo>
                    <a:pt x="2762" y="3171"/>
                    <a:pt x="2429" y="2874"/>
                    <a:pt x="2108" y="2600"/>
                  </a:cubicBezTo>
                  <a:lnTo>
                    <a:pt x="2108" y="2600"/>
                  </a:lnTo>
                  <a:cubicBezTo>
                    <a:pt x="2108" y="3028"/>
                    <a:pt x="2155" y="3457"/>
                    <a:pt x="2250" y="3874"/>
                  </a:cubicBezTo>
                  <a:cubicBezTo>
                    <a:pt x="2297" y="4121"/>
                    <a:pt x="2115" y="4260"/>
                    <a:pt x="1923" y="4260"/>
                  </a:cubicBezTo>
                  <a:cubicBezTo>
                    <a:pt x="1773" y="4260"/>
                    <a:pt x="1617" y="4175"/>
                    <a:pt x="1560" y="3993"/>
                  </a:cubicBezTo>
                  <a:cubicBezTo>
                    <a:pt x="1429" y="3516"/>
                    <a:pt x="1405" y="3028"/>
                    <a:pt x="1488" y="2552"/>
                  </a:cubicBezTo>
                  <a:cubicBezTo>
                    <a:pt x="1500" y="2409"/>
                    <a:pt x="1596" y="2302"/>
                    <a:pt x="1738" y="2278"/>
                  </a:cubicBezTo>
                  <a:cubicBezTo>
                    <a:pt x="1357" y="1969"/>
                    <a:pt x="976" y="1683"/>
                    <a:pt x="584" y="1397"/>
                  </a:cubicBezTo>
                  <a:cubicBezTo>
                    <a:pt x="274" y="1838"/>
                    <a:pt x="107" y="2350"/>
                    <a:pt x="83" y="2874"/>
                  </a:cubicBezTo>
                  <a:cubicBezTo>
                    <a:pt x="0" y="4755"/>
                    <a:pt x="1548" y="6255"/>
                    <a:pt x="2989" y="7219"/>
                  </a:cubicBezTo>
                  <a:cubicBezTo>
                    <a:pt x="4608" y="8267"/>
                    <a:pt x="6382" y="9053"/>
                    <a:pt x="8251" y="9553"/>
                  </a:cubicBezTo>
                  <a:cubicBezTo>
                    <a:pt x="8337" y="9575"/>
                    <a:pt x="8424" y="9586"/>
                    <a:pt x="8512" y="9586"/>
                  </a:cubicBezTo>
                  <a:cubicBezTo>
                    <a:pt x="9214" y="9586"/>
                    <a:pt x="9904" y="8902"/>
                    <a:pt x="9501" y="8172"/>
                  </a:cubicBezTo>
                  <a:cubicBezTo>
                    <a:pt x="8043" y="5445"/>
                    <a:pt x="7282" y="1"/>
                    <a:pt x="336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13"/>
            <p:cNvSpPr/>
            <p:nvPr/>
          </p:nvSpPr>
          <p:spPr>
            <a:xfrm>
              <a:off x="7479652" y="4785976"/>
              <a:ext cx="428982" cy="346974"/>
            </a:xfrm>
            <a:custGeom>
              <a:rect b="b" l="l" r="r" t="t"/>
              <a:pathLst>
                <a:path extrusionOk="0" h="10239" w="12659">
                  <a:moveTo>
                    <a:pt x="783" y="0"/>
                  </a:moveTo>
                  <a:cubicBezTo>
                    <a:pt x="588" y="0"/>
                    <a:pt x="398" y="28"/>
                    <a:pt x="215" y="94"/>
                  </a:cubicBezTo>
                  <a:cubicBezTo>
                    <a:pt x="48" y="165"/>
                    <a:pt x="1" y="379"/>
                    <a:pt x="120" y="522"/>
                  </a:cubicBezTo>
                  <a:cubicBezTo>
                    <a:pt x="453" y="951"/>
                    <a:pt x="941" y="1094"/>
                    <a:pt x="1441" y="1296"/>
                  </a:cubicBezTo>
                  <a:cubicBezTo>
                    <a:pt x="2096" y="1558"/>
                    <a:pt x="2739" y="1868"/>
                    <a:pt x="3370" y="2201"/>
                  </a:cubicBezTo>
                  <a:cubicBezTo>
                    <a:pt x="3906" y="2511"/>
                    <a:pt x="4442" y="2844"/>
                    <a:pt x="4954" y="3213"/>
                  </a:cubicBezTo>
                  <a:cubicBezTo>
                    <a:pt x="5346" y="3487"/>
                    <a:pt x="5727" y="3785"/>
                    <a:pt x="6097" y="4082"/>
                  </a:cubicBezTo>
                  <a:cubicBezTo>
                    <a:pt x="5966" y="4106"/>
                    <a:pt x="5858" y="4225"/>
                    <a:pt x="5846" y="4356"/>
                  </a:cubicBezTo>
                  <a:cubicBezTo>
                    <a:pt x="5763" y="4844"/>
                    <a:pt x="5799" y="5332"/>
                    <a:pt x="5930" y="5797"/>
                  </a:cubicBezTo>
                  <a:cubicBezTo>
                    <a:pt x="5982" y="5985"/>
                    <a:pt x="6138" y="6072"/>
                    <a:pt x="6288" y="6072"/>
                  </a:cubicBezTo>
                  <a:cubicBezTo>
                    <a:pt x="6480" y="6072"/>
                    <a:pt x="6662" y="5931"/>
                    <a:pt x="6608" y="5678"/>
                  </a:cubicBezTo>
                  <a:cubicBezTo>
                    <a:pt x="6525" y="5261"/>
                    <a:pt x="6478" y="4832"/>
                    <a:pt x="6466" y="4416"/>
                  </a:cubicBezTo>
                  <a:lnTo>
                    <a:pt x="6466" y="4404"/>
                  </a:lnTo>
                  <a:cubicBezTo>
                    <a:pt x="6799" y="4689"/>
                    <a:pt x="7120" y="4987"/>
                    <a:pt x="7442" y="5285"/>
                  </a:cubicBezTo>
                  <a:cubicBezTo>
                    <a:pt x="7442" y="5320"/>
                    <a:pt x="7454" y="5368"/>
                    <a:pt x="7478" y="5404"/>
                  </a:cubicBezTo>
                  <a:cubicBezTo>
                    <a:pt x="7418" y="5880"/>
                    <a:pt x="7585" y="6475"/>
                    <a:pt x="7668" y="6880"/>
                  </a:cubicBezTo>
                  <a:cubicBezTo>
                    <a:pt x="7736" y="7231"/>
                    <a:pt x="7836" y="8186"/>
                    <a:pt x="8358" y="8186"/>
                  </a:cubicBezTo>
                  <a:cubicBezTo>
                    <a:pt x="8385" y="8186"/>
                    <a:pt x="8413" y="8183"/>
                    <a:pt x="8442" y="8178"/>
                  </a:cubicBezTo>
                  <a:cubicBezTo>
                    <a:pt x="9037" y="8083"/>
                    <a:pt x="8787" y="7071"/>
                    <a:pt x="8728" y="6690"/>
                  </a:cubicBezTo>
                  <a:cubicBezTo>
                    <a:pt x="8716" y="6630"/>
                    <a:pt x="8716" y="6571"/>
                    <a:pt x="8704" y="6511"/>
                  </a:cubicBezTo>
                  <a:lnTo>
                    <a:pt x="8704" y="6511"/>
                  </a:lnTo>
                  <a:cubicBezTo>
                    <a:pt x="8918" y="6737"/>
                    <a:pt x="9133" y="6964"/>
                    <a:pt x="9347" y="7190"/>
                  </a:cubicBezTo>
                  <a:cubicBezTo>
                    <a:pt x="9633" y="7499"/>
                    <a:pt x="9918" y="7809"/>
                    <a:pt x="10204" y="8107"/>
                  </a:cubicBezTo>
                  <a:cubicBezTo>
                    <a:pt x="9966" y="8535"/>
                    <a:pt x="9895" y="9035"/>
                    <a:pt x="10014" y="9511"/>
                  </a:cubicBezTo>
                  <a:cubicBezTo>
                    <a:pt x="10047" y="9698"/>
                    <a:pt x="10211" y="9824"/>
                    <a:pt x="10395" y="9824"/>
                  </a:cubicBezTo>
                  <a:cubicBezTo>
                    <a:pt x="10411" y="9824"/>
                    <a:pt x="10426" y="9823"/>
                    <a:pt x="10442" y="9821"/>
                  </a:cubicBezTo>
                  <a:cubicBezTo>
                    <a:pt x="10645" y="9785"/>
                    <a:pt x="10788" y="9583"/>
                    <a:pt x="10752" y="9380"/>
                  </a:cubicBezTo>
                  <a:cubicBezTo>
                    <a:pt x="10692" y="9142"/>
                    <a:pt x="10692" y="8904"/>
                    <a:pt x="10740" y="8666"/>
                  </a:cubicBezTo>
                  <a:lnTo>
                    <a:pt x="10740" y="8666"/>
                  </a:lnTo>
                  <a:cubicBezTo>
                    <a:pt x="11192" y="9142"/>
                    <a:pt x="11621" y="9642"/>
                    <a:pt x="12038" y="10166"/>
                  </a:cubicBezTo>
                  <a:cubicBezTo>
                    <a:pt x="12073" y="10217"/>
                    <a:pt x="12117" y="10239"/>
                    <a:pt x="12160" y="10239"/>
                  </a:cubicBezTo>
                  <a:cubicBezTo>
                    <a:pt x="12276" y="10239"/>
                    <a:pt x="12387" y="10083"/>
                    <a:pt x="12300" y="9952"/>
                  </a:cubicBezTo>
                  <a:cubicBezTo>
                    <a:pt x="11942" y="9428"/>
                    <a:pt x="11609" y="8904"/>
                    <a:pt x="11276" y="8380"/>
                  </a:cubicBezTo>
                  <a:lnTo>
                    <a:pt x="11276" y="8380"/>
                  </a:lnTo>
                  <a:lnTo>
                    <a:pt x="12050" y="8690"/>
                  </a:lnTo>
                  <a:cubicBezTo>
                    <a:pt x="12097" y="8708"/>
                    <a:pt x="12142" y="8717"/>
                    <a:pt x="12185" y="8717"/>
                  </a:cubicBezTo>
                  <a:cubicBezTo>
                    <a:pt x="12521" y="8717"/>
                    <a:pt x="12658" y="8182"/>
                    <a:pt x="12288" y="8023"/>
                  </a:cubicBezTo>
                  <a:lnTo>
                    <a:pt x="11192" y="7535"/>
                  </a:lnTo>
                  <a:cubicBezTo>
                    <a:pt x="11148" y="7516"/>
                    <a:pt x="11101" y="7507"/>
                    <a:pt x="11054" y="7507"/>
                  </a:cubicBezTo>
                  <a:cubicBezTo>
                    <a:pt x="10952" y="7507"/>
                    <a:pt x="10853" y="7552"/>
                    <a:pt x="10788" y="7642"/>
                  </a:cubicBezTo>
                  <a:cubicBezTo>
                    <a:pt x="10490" y="7202"/>
                    <a:pt x="10180" y="6773"/>
                    <a:pt x="9835" y="6368"/>
                  </a:cubicBezTo>
                  <a:cubicBezTo>
                    <a:pt x="9776" y="6297"/>
                    <a:pt x="9716" y="6225"/>
                    <a:pt x="9668" y="6154"/>
                  </a:cubicBezTo>
                  <a:lnTo>
                    <a:pt x="9668" y="6154"/>
                  </a:lnTo>
                  <a:cubicBezTo>
                    <a:pt x="10180" y="6344"/>
                    <a:pt x="10680" y="6559"/>
                    <a:pt x="11169" y="6797"/>
                  </a:cubicBezTo>
                  <a:cubicBezTo>
                    <a:pt x="11214" y="6820"/>
                    <a:pt x="11257" y="6830"/>
                    <a:pt x="11297" y="6830"/>
                  </a:cubicBezTo>
                  <a:cubicBezTo>
                    <a:pt x="11552" y="6830"/>
                    <a:pt x="11681" y="6424"/>
                    <a:pt x="11454" y="6249"/>
                  </a:cubicBezTo>
                  <a:cubicBezTo>
                    <a:pt x="10645" y="5630"/>
                    <a:pt x="9514" y="4975"/>
                    <a:pt x="8442" y="4808"/>
                  </a:cubicBezTo>
                  <a:cubicBezTo>
                    <a:pt x="8180" y="4535"/>
                    <a:pt x="7918" y="4285"/>
                    <a:pt x="7644" y="4023"/>
                  </a:cubicBezTo>
                  <a:lnTo>
                    <a:pt x="7644" y="4023"/>
                  </a:lnTo>
                  <a:cubicBezTo>
                    <a:pt x="8323" y="4154"/>
                    <a:pt x="9002" y="4308"/>
                    <a:pt x="9668" y="4499"/>
                  </a:cubicBezTo>
                  <a:cubicBezTo>
                    <a:pt x="9700" y="4509"/>
                    <a:pt x="9730" y="4514"/>
                    <a:pt x="9758" y="4514"/>
                  </a:cubicBezTo>
                  <a:cubicBezTo>
                    <a:pt x="10033" y="4514"/>
                    <a:pt x="10160" y="4083"/>
                    <a:pt x="9847" y="3975"/>
                  </a:cubicBezTo>
                  <a:cubicBezTo>
                    <a:pt x="9145" y="3749"/>
                    <a:pt x="8430" y="3558"/>
                    <a:pt x="7704" y="3415"/>
                  </a:cubicBezTo>
                  <a:cubicBezTo>
                    <a:pt x="7406" y="3356"/>
                    <a:pt x="7061" y="3261"/>
                    <a:pt x="6716" y="3201"/>
                  </a:cubicBezTo>
                  <a:cubicBezTo>
                    <a:pt x="6406" y="2951"/>
                    <a:pt x="6097" y="2713"/>
                    <a:pt x="5787" y="2475"/>
                  </a:cubicBezTo>
                  <a:cubicBezTo>
                    <a:pt x="5049" y="1927"/>
                    <a:pt x="4263" y="1439"/>
                    <a:pt x="3453" y="1010"/>
                  </a:cubicBezTo>
                  <a:cubicBezTo>
                    <a:pt x="2698" y="618"/>
                    <a:pt x="1693" y="0"/>
                    <a:pt x="783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048" name="Google Shape;2048;p13"/>
            <p:cNvGrpSpPr/>
            <p:nvPr/>
          </p:nvGrpSpPr>
          <p:grpSpPr>
            <a:xfrm>
              <a:off x="-205100" y="4071012"/>
              <a:ext cx="800203" cy="636722"/>
              <a:chOff x="1816659" y="65078"/>
              <a:chExt cx="800203" cy="636722"/>
            </a:xfrm>
          </p:grpSpPr>
          <p:sp>
            <p:nvSpPr>
              <p:cNvPr id="2049" name="Google Shape;2049;p1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57" name="Google Shape;2057;p13"/>
            <p:cNvGrpSpPr/>
            <p:nvPr/>
          </p:nvGrpSpPr>
          <p:grpSpPr>
            <a:xfrm>
              <a:off x="2145175" y="4071012"/>
              <a:ext cx="800203" cy="636722"/>
              <a:chOff x="1816659" y="65078"/>
              <a:chExt cx="800203" cy="636722"/>
            </a:xfrm>
          </p:grpSpPr>
          <p:sp>
            <p:nvSpPr>
              <p:cNvPr id="2058" name="Google Shape;2058;p1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>
              <a:off x="6957513" y="4071012"/>
              <a:ext cx="800203" cy="636722"/>
              <a:chOff x="1816659" y="65078"/>
              <a:chExt cx="800203" cy="636722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69" name="Google Shape;2069;p1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0" name="Google Shape;2070;p1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075" name="Google Shape;2075;p13"/>
            <p:cNvGrpSpPr/>
            <p:nvPr/>
          </p:nvGrpSpPr>
          <p:grpSpPr>
            <a:xfrm>
              <a:off x="4564143" y="4071012"/>
              <a:ext cx="800203" cy="636722"/>
              <a:chOff x="1816659" y="65078"/>
              <a:chExt cx="800203" cy="636722"/>
            </a:xfrm>
          </p:grpSpPr>
          <p:sp>
            <p:nvSpPr>
              <p:cNvPr id="2076" name="Google Shape;2076;p1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0" name="Google Shape;2080;p1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1" name="Google Shape;2081;p1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">
    <p:bg>
      <p:bgPr>
        <a:solidFill>
          <a:schemeClr val="dk1"/>
        </a:solidFill>
      </p:bgPr>
    </p:bg>
    <p:spTree>
      <p:nvGrpSpPr>
        <p:cNvPr id="2084" name="Shape 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" name="Google Shape;2085;p14"/>
          <p:cNvSpPr txBox="1"/>
          <p:nvPr>
            <p:ph type="title"/>
          </p:nvPr>
        </p:nvSpPr>
        <p:spPr>
          <a:xfrm>
            <a:off x="2313750" y="2273930"/>
            <a:ext cx="4516500" cy="84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086" name="Google Shape;2086;p14"/>
          <p:cNvSpPr txBox="1"/>
          <p:nvPr>
            <p:ph idx="1" type="subTitle"/>
          </p:nvPr>
        </p:nvSpPr>
        <p:spPr>
          <a:xfrm>
            <a:off x="2578350" y="3031680"/>
            <a:ext cx="3987300" cy="128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2087" name="Google Shape;2087;p14"/>
          <p:cNvGrpSpPr/>
          <p:nvPr/>
        </p:nvGrpSpPr>
        <p:grpSpPr>
          <a:xfrm>
            <a:off x="-348348" y="-185802"/>
            <a:ext cx="9902348" cy="5565907"/>
            <a:chOff x="-348348" y="-185802"/>
            <a:chExt cx="9902348" cy="5565907"/>
          </a:xfrm>
        </p:grpSpPr>
        <p:sp>
          <p:nvSpPr>
            <p:cNvPr id="2088" name="Google Shape;2088;p14"/>
            <p:cNvSpPr/>
            <p:nvPr/>
          </p:nvSpPr>
          <p:spPr>
            <a:xfrm>
              <a:off x="747636" y="2457349"/>
              <a:ext cx="379425" cy="156009"/>
            </a:xfrm>
            <a:custGeom>
              <a:rect b="b" l="l" r="r" t="t"/>
              <a:pathLst>
                <a:path extrusionOk="0" h="5145" w="11574">
                  <a:moveTo>
                    <a:pt x="5512" y="1"/>
                  </a:moveTo>
                  <a:cubicBezTo>
                    <a:pt x="5462" y="1"/>
                    <a:pt x="5410" y="3"/>
                    <a:pt x="5359" y="8"/>
                  </a:cubicBezTo>
                  <a:cubicBezTo>
                    <a:pt x="4823" y="67"/>
                    <a:pt x="4359" y="389"/>
                    <a:pt x="4109" y="865"/>
                  </a:cubicBezTo>
                  <a:cubicBezTo>
                    <a:pt x="3835" y="1163"/>
                    <a:pt x="3680" y="1544"/>
                    <a:pt x="3644" y="1937"/>
                  </a:cubicBezTo>
                  <a:cubicBezTo>
                    <a:pt x="3644" y="1972"/>
                    <a:pt x="3632" y="2008"/>
                    <a:pt x="3632" y="2044"/>
                  </a:cubicBezTo>
                  <a:cubicBezTo>
                    <a:pt x="3441" y="1967"/>
                    <a:pt x="3239" y="1928"/>
                    <a:pt x="3038" y="1928"/>
                  </a:cubicBezTo>
                  <a:cubicBezTo>
                    <a:pt x="2801" y="1928"/>
                    <a:pt x="2565" y="1982"/>
                    <a:pt x="2346" y="2091"/>
                  </a:cubicBezTo>
                  <a:cubicBezTo>
                    <a:pt x="2013" y="2306"/>
                    <a:pt x="1787" y="2675"/>
                    <a:pt x="1751" y="3080"/>
                  </a:cubicBezTo>
                  <a:cubicBezTo>
                    <a:pt x="1727" y="3115"/>
                    <a:pt x="1727" y="3151"/>
                    <a:pt x="1715" y="3187"/>
                  </a:cubicBezTo>
                  <a:cubicBezTo>
                    <a:pt x="1632" y="3175"/>
                    <a:pt x="1549" y="3169"/>
                    <a:pt x="1465" y="3169"/>
                  </a:cubicBezTo>
                  <a:cubicBezTo>
                    <a:pt x="1382" y="3169"/>
                    <a:pt x="1299" y="3175"/>
                    <a:pt x="1215" y="3187"/>
                  </a:cubicBezTo>
                  <a:cubicBezTo>
                    <a:pt x="1132" y="3199"/>
                    <a:pt x="1061" y="3211"/>
                    <a:pt x="989" y="3234"/>
                  </a:cubicBezTo>
                  <a:cubicBezTo>
                    <a:pt x="441" y="3377"/>
                    <a:pt x="1" y="3925"/>
                    <a:pt x="310" y="4497"/>
                  </a:cubicBezTo>
                  <a:cubicBezTo>
                    <a:pt x="468" y="4811"/>
                    <a:pt x="795" y="4999"/>
                    <a:pt x="1141" y="4999"/>
                  </a:cubicBezTo>
                  <a:cubicBezTo>
                    <a:pt x="1162" y="4999"/>
                    <a:pt x="1183" y="4998"/>
                    <a:pt x="1203" y="4997"/>
                  </a:cubicBezTo>
                  <a:cubicBezTo>
                    <a:pt x="1588" y="5122"/>
                    <a:pt x="2019" y="5142"/>
                    <a:pt x="2441" y="5142"/>
                  </a:cubicBezTo>
                  <a:cubicBezTo>
                    <a:pt x="2639" y="5142"/>
                    <a:pt x="2834" y="5138"/>
                    <a:pt x="3023" y="5138"/>
                  </a:cubicBezTo>
                  <a:cubicBezTo>
                    <a:pt x="3080" y="5138"/>
                    <a:pt x="3136" y="5138"/>
                    <a:pt x="3192" y="5139"/>
                  </a:cubicBezTo>
                  <a:cubicBezTo>
                    <a:pt x="3425" y="5143"/>
                    <a:pt x="3659" y="5144"/>
                    <a:pt x="3893" y="5144"/>
                  </a:cubicBezTo>
                  <a:cubicBezTo>
                    <a:pt x="4457" y="5144"/>
                    <a:pt x="5021" y="5136"/>
                    <a:pt x="5585" y="5128"/>
                  </a:cubicBezTo>
                  <a:cubicBezTo>
                    <a:pt x="7085" y="5092"/>
                    <a:pt x="8585" y="5032"/>
                    <a:pt x="10085" y="4949"/>
                  </a:cubicBezTo>
                  <a:cubicBezTo>
                    <a:pt x="10173" y="4975"/>
                    <a:pt x="10263" y="4987"/>
                    <a:pt x="10353" y="4987"/>
                  </a:cubicBezTo>
                  <a:cubicBezTo>
                    <a:pt x="10471" y="4987"/>
                    <a:pt x="10590" y="4966"/>
                    <a:pt x="10705" y="4925"/>
                  </a:cubicBezTo>
                  <a:cubicBezTo>
                    <a:pt x="11026" y="4806"/>
                    <a:pt x="11288" y="4580"/>
                    <a:pt x="11431" y="4270"/>
                  </a:cubicBezTo>
                  <a:cubicBezTo>
                    <a:pt x="11562" y="4044"/>
                    <a:pt x="11574" y="3758"/>
                    <a:pt x="11455" y="3520"/>
                  </a:cubicBezTo>
                  <a:cubicBezTo>
                    <a:pt x="11348" y="3342"/>
                    <a:pt x="11169" y="3211"/>
                    <a:pt x="10978" y="3151"/>
                  </a:cubicBezTo>
                  <a:cubicBezTo>
                    <a:pt x="10800" y="3074"/>
                    <a:pt x="10611" y="3036"/>
                    <a:pt x="10423" y="3036"/>
                  </a:cubicBezTo>
                  <a:cubicBezTo>
                    <a:pt x="10322" y="3036"/>
                    <a:pt x="10221" y="3047"/>
                    <a:pt x="10121" y="3068"/>
                  </a:cubicBezTo>
                  <a:cubicBezTo>
                    <a:pt x="10109" y="2984"/>
                    <a:pt x="10085" y="2889"/>
                    <a:pt x="10062" y="2818"/>
                  </a:cubicBezTo>
                  <a:cubicBezTo>
                    <a:pt x="9830" y="2198"/>
                    <a:pt x="9254" y="1815"/>
                    <a:pt x="8639" y="1815"/>
                  </a:cubicBezTo>
                  <a:cubicBezTo>
                    <a:pt x="8463" y="1815"/>
                    <a:pt x="8284" y="1847"/>
                    <a:pt x="8109" y="1913"/>
                  </a:cubicBezTo>
                  <a:cubicBezTo>
                    <a:pt x="8002" y="1949"/>
                    <a:pt x="7907" y="1996"/>
                    <a:pt x="7811" y="2056"/>
                  </a:cubicBezTo>
                  <a:lnTo>
                    <a:pt x="7776" y="1972"/>
                  </a:lnTo>
                  <a:cubicBezTo>
                    <a:pt x="7668" y="1758"/>
                    <a:pt x="7538" y="1556"/>
                    <a:pt x="7371" y="1377"/>
                  </a:cubicBezTo>
                  <a:cubicBezTo>
                    <a:pt x="7323" y="1258"/>
                    <a:pt x="7264" y="1151"/>
                    <a:pt x="7192" y="1044"/>
                  </a:cubicBezTo>
                  <a:cubicBezTo>
                    <a:pt x="6826" y="455"/>
                    <a:pt x="6220" y="1"/>
                    <a:pt x="551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14"/>
            <p:cNvSpPr/>
            <p:nvPr/>
          </p:nvSpPr>
          <p:spPr>
            <a:xfrm>
              <a:off x="866702" y="1731095"/>
              <a:ext cx="273242" cy="329272"/>
            </a:xfrm>
            <a:custGeom>
              <a:rect b="b" l="l" r="r" t="t"/>
              <a:pathLst>
                <a:path extrusionOk="0" h="10859" w="8335">
                  <a:moveTo>
                    <a:pt x="1416" y="0"/>
                  </a:moveTo>
                  <a:cubicBezTo>
                    <a:pt x="1362" y="0"/>
                    <a:pt x="1307" y="5"/>
                    <a:pt x="1250" y="15"/>
                  </a:cubicBezTo>
                  <a:cubicBezTo>
                    <a:pt x="0" y="265"/>
                    <a:pt x="822" y="2099"/>
                    <a:pt x="846" y="2897"/>
                  </a:cubicBezTo>
                  <a:cubicBezTo>
                    <a:pt x="881" y="4183"/>
                    <a:pt x="250" y="5373"/>
                    <a:pt x="286" y="6659"/>
                  </a:cubicBezTo>
                  <a:cubicBezTo>
                    <a:pt x="351" y="8611"/>
                    <a:pt x="2055" y="10858"/>
                    <a:pt x="4112" y="10858"/>
                  </a:cubicBezTo>
                  <a:cubicBezTo>
                    <a:pt x="4314" y="10858"/>
                    <a:pt x="4519" y="10836"/>
                    <a:pt x="4727" y="10791"/>
                  </a:cubicBezTo>
                  <a:cubicBezTo>
                    <a:pt x="4858" y="10755"/>
                    <a:pt x="4953" y="10660"/>
                    <a:pt x="4989" y="10529"/>
                  </a:cubicBezTo>
                  <a:cubicBezTo>
                    <a:pt x="5037" y="10529"/>
                    <a:pt x="5084" y="10517"/>
                    <a:pt x="5132" y="10505"/>
                  </a:cubicBezTo>
                  <a:lnTo>
                    <a:pt x="5132" y="10493"/>
                  </a:lnTo>
                  <a:cubicBezTo>
                    <a:pt x="5096" y="10469"/>
                    <a:pt x="5072" y="10445"/>
                    <a:pt x="5049" y="10421"/>
                  </a:cubicBezTo>
                  <a:cubicBezTo>
                    <a:pt x="4370" y="9636"/>
                    <a:pt x="3632" y="8897"/>
                    <a:pt x="2834" y="8243"/>
                  </a:cubicBezTo>
                  <a:cubicBezTo>
                    <a:pt x="2203" y="7719"/>
                    <a:pt x="1239" y="7278"/>
                    <a:pt x="822" y="6552"/>
                  </a:cubicBezTo>
                  <a:cubicBezTo>
                    <a:pt x="741" y="6449"/>
                    <a:pt x="827" y="6301"/>
                    <a:pt x="961" y="6301"/>
                  </a:cubicBezTo>
                  <a:cubicBezTo>
                    <a:pt x="966" y="6301"/>
                    <a:pt x="971" y="6302"/>
                    <a:pt x="977" y="6302"/>
                  </a:cubicBezTo>
                  <a:cubicBezTo>
                    <a:pt x="1870" y="6302"/>
                    <a:pt x="2798" y="7147"/>
                    <a:pt x="3441" y="7707"/>
                  </a:cubicBezTo>
                  <a:cubicBezTo>
                    <a:pt x="3941" y="8124"/>
                    <a:pt x="4394" y="8588"/>
                    <a:pt x="4810" y="9088"/>
                  </a:cubicBezTo>
                  <a:cubicBezTo>
                    <a:pt x="4679" y="8600"/>
                    <a:pt x="4537" y="8124"/>
                    <a:pt x="4382" y="7647"/>
                  </a:cubicBezTo>
                  <a:cubicBezTo>
                    <a:pt x="4275" y="7326"/>
                    <a:pt x="4156" y="7004"/>
                    <a:pt x="4036" y="6695"/>
                  </a:cubicBezTo>
                  <a:cubicBezTo>
                    <a:pt x="3144" y="6159"/>
                    <a:pt x="2120" y="5588"/>
                    <a:pt x="1524" y="4766"/>
                  </a:cubicBezTo>
                  <a:cubicBezTo>
                    <a:pt x="1472" y="4693"/>
                    <a:pt x="1529" y="4593"/>
                    <a:pt x="1616" y="4593"/>
                  </a:cubicBezTo>
                  <a:cubicBezTo>
                    <a:pt x="1629" y="4593"/>
                    <a:pt x="1642" y="4595"/>
                    <a:pt x="1655" y="4599"/>
                  </a:cubicBezTo>
                  <a:cubicBezTo>
                    <a:pt x="2370" y="4814"/>
                    <a:pt x="3036" y="5290"/>
                    <a:pt x="3655" y="5790"/>
                  </a:cubicBezTo>
                  <a:cubicBezTo>
                    <a:pt x="3489" y="5409"/>
                    <a:pt x="3310" y="5016"/>
                    <a:pt x="3108" y="4635"/>
                  </a:cubicBezTo>
                  <a:lnTo>
                    <a:pt x="2203" y="3968"/>
                  </a:lnTo>
                  <a:cubicBezTo>
                    <a:pt x="1917" y="3766"/>
                    <a:pt x="1620" y="3552"/>
                    <a:pt x="1477" y="3230"/>
                  </a:cubicBezTo>
                  <a:cubicBezTo>
                    <a:pt x="1433" y="3110"/>
                    <a:pt x="1510" y="2989"/>
                    <a:pt x="1624" y="2989"/>
                  </a:cubicBezTo>
                  <a:cubicBezTo>
                    <a:pt x="1634" y="2989"/>
                    <a:pt x="1645" y="2990"/>
                    <a:pt x="1655" y="2992"/>
                  </a:cubicBezTo>
                  <a:cubicBezTo>
                    <a:pt x="1870" y="3016"/>
                    <a:pt x="2084" y="3111"/>
                    <a:pt x="2251" y="3242"/>
                  </a:cubicBezTo>
                  <a:cubicBezTo>
                    <a:pt x="1905" y="2742"/>
                    <a:pt x="1608" y="2218"/>
                    <a:pt x="1393" y="1647"/>
                  </a:cubicBezTo>
                  <a:cubicBezTo>
                    <a:pt x="1311" y="1409"/>
                    <a:pt x="1496" y="1171"/>
                    <a:pt x="1721" y="1171"/>
                  </a:cubicBezTo>
                  <a:cubicBezTo>
                    <a:pt x="1789" y="1171"/>
                    <a:pt x="1860" y="1192"/>
                    <a:pt x="1929" y="1242"/>
                  </a:cubicBezTo>
                  <a:cubicBezTo>
                    <a:pt x="2560" y="1718"/>
                    <a:pt x="3060" y="2540"/>
                    <a:pt x="3465" y="3337"/>
                  </a:cubicBezTo>
                  <a:cubicBezTo>
                    <a:pt x="3477" y="3313"/>
                    <a:pt x="3489" y="3290"/>
                    <a:pt x="3501" y="3266"/>
                  </a:cubicBezTo>
                  <a:cubicBezTo>
                    <a:pt x="3608" y="3004"/>
                    <a:pt x="3596" y="2647"/>
                    <a:pt x="3846" y="2480"/>
                  </a:cubicBezTo>
                  <a:cubicBezTo>
                    <a:pt x="3882" y="2449"/>
                    <a:pt x="3926" y="2434"/>
                    <a:pt x="3972" y="2434"/>
                  </a:cubicBezTo>
                  <a:cubicBezTo>
                    <a:pt x="4033" y="2434"/>
                    <a:pt x="4096" y="2461"/>
                    <a:pt x="4144" y="2516"/>
                  </a:cubicBezTo>
                  <a:cubicBezTo>
                    <a:pt x="4358" y="2790"/>
                    <a:pt x="4179" y="3206"/>
                    <a:pt x="4060" y="3492"/>
                  </a:cubicBezTo>
                  <a:cubicBezTo>
                    <a:pt x="4001" y="3671"/>
                    <a:pt x="3906" y="3849"/>
                    <a:pt x="3798" y="4016"/>
                  </a:cubicBezTo>
                  <a:cubicBezTo>
                    <a:pt x="3870" y="4147"/>
                    <a:pt x="3929" y="4266"/>
                    <a:pt x="3989" y="4385"/>
                  </a:cubicBezTo>
                  <a:cubicBezTo>
                    <a:pt x="4215" y="4837"/>
                    <a:pt x="4417" y="5302"/>
                    <a:pt x="4608" y="5766"/>
                  </a:cubicBezTo>
                  <a:cubicBezTo>
                    <a:pt x="4810" y="5564"/>
                    <a:pt x="4989" y="5338"/>
                    <a:pt x="5144" y="5099"/>
                  </a:cubicBezTo>
                  <a:cubicBezTo>
                    <a:pt x="5346" y="4754"/>
                    <a:pt x="5370" y="4278"/>
                    <a:pt x="5715" y="4064"/>
                  </a:cubicBezTo>
                  <a:cubicBezTo>
                    <a:pt x="5758" y="4029"/>
                    <a:pt x="5806" y="4013"/>
                    <a:pt x="5852" y="4013"/>
                  </a:cubicBezTo>
                  <a:cubicBezTo>
                    <a:pt x="5934" y="4013"/>
                    <a:pt x="6011" y="4063"/>
                    <a:pt x="6049" y="4147"/>
                  </a:cubicBezTo>
                  <a:cubicBezTo>
                    <a:pt x="6287" y="4599"/>
                    <a:pt x="5882" y="5159"/>
                    <a:pt x="5608" y="5516"/>
                  </a:cubicBezTo>
                  <a:cubicBezTo>
                    <a:pt x="5394" y="5826"/>
                    <a:pt x="5132" y="6088"/>
                    <a:pt x="4822" y="6314"/>
                  </a:cubicBezTo>
                  <a:cubicBezTo>
                    <a:pt x="5037" y="6850"/>
                    <a:pt x="5227" y="7409"/>
                    <a:pt x="5394" y="7969"/>
                  </a:cubicBezTo>
                  <a:lnTo>
                    <a:pt x="5453" y="8183"/>
                  </a:lnTo>
                  <a:cubicBezTo>
                    <a:pt x="5596" y="7981"/>
                    <a:pt x="5739" y="7778"/>
                    <a:pt x="5870" y="7564"/>
                  </a:cubicBezTo>
                  <a:cubicBezTo>
                    <a:pt x="6168" y="7076"/>
                    <a:pt x="6334" y="6361"/>
                    <a:pt x="6823" y="6028"/>
                  </a:cubicBezTo>
                  <a:cubicBezTo>
                    <a:pt x="6862" y="5999"/>
                    <a:pt x="6907" y="5986"/>
                    <a:pt x="6951" y="5986"/>
                  </a:cubicBezTo>
                  <a:cubicBezTo>
                    <a:pt x="7053" y="5986"/>
                    <a:pt x="7151" y="6058"/>
                    <a:pt x="7168" y="6183"/>
                  </a:cubicBezTo>
                  <a:cubicBezTo>
                    <a:pt x="7251" y="6742"/>
                    <a:pt x="6823" y="7290"/>
                    <a:pt x="6525" y="7755"/>
                  </a:cubicBezTo>
                  <a:cubicBezTo>
                    <a:pt x="6275" y="8183"/>
                    <a:pt x="5989" y="8588"/>
                    <a:pt x="5668" y="8969"/>
                  </a:cubicBezTo>
                  <a:cubicBezTo>
                    <a:pt x="5775" y="9362"/>
                    <a:pt x="5882" y="9790"/>
                    <a:pt x="5965" y="10207"/>
                  </a:cubicBezTo>
                  <a:cubicBezTo>
                    <a:pt x="8097" y="9088"/>
                    <a:pt x="8335" y="6397"/>
                    <a:pt x="7204" y="4468"/>
                  </a:cubicBezTo>
                  <a:cubicBezTo>
                    <a:pt x="6525" y="3337"/>
                    <a:pt x="5525" y="2492"/>
                    <a:pt x="4453" y="1778"/>
                  </a:cubicBezTo>
                  <a:cubicBezTo>
                    <a:pt x="3834" y="1361"/>
                    <a:pt x="3191" y="980"/>
                    <a:pt x="2572" y="551"/>
                  </a:cubicBezTo>
                  <a:cubicBezTo>
                    <a:pt x="2233" y="318"/>
                    <a:pt x="1856" y="0"/>
                    <a:pt x="141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14"/>
            <p:cNvSpPr/>
            <p:nvPr/>
          </p:nvSpPr>
          <p:spPr>
            <a:xfrm>
              <a:off x="891060" y="1766209"/>
              <a:ext cx="212988" cy="416419"/>
            </a:xfrm>
            <a:custGeom>
              <a:rect b="b" l="l" r="r" t="t"/>
              <a:pathLst>
                <a:path extrusionOk="0" h="13733" w="6497">
                  <a:moveTo>
                    <a:pt x="972" y="1"/>
                  </a:moveTo>
                  <a:cubicBezTo>
                    <a:pt x="748" y="1"/>
                    <a:pt x="556" y="241"/>
                    <a:pt x="638" y="489"/>
                  </a:cubicBezTo>
                  <a:cubicBezTo>
                    <a:pt x="853" y="1048"/>
                    <a:pt x="1150" y="1584"/>
                    <a:pt x="1496" y="2072"/>
                  </a:cubicBezTo>
                  <a:cubicBezTo>
                    <a:pt x="1329" y="1953"/>
                    <a:pt x="1115" y="1858"/>
                    <a:pt x="900" y="1822"/>
                  </a:cubicBezTo>
                  <a:cubicBezTo>
                    <a:pt x="895" y="1822"/>
                    <a:pt x="889" y="1821"/>
                    <a:pt x="884" y="1821"/>
                  </a:cubicBezTo>
                  <a:cubicBezTo>
                    <a:pt x="761" y="1821"/>
                    <a:pt x="676" y="1946"/>
                    <a:pt x="722" y="2060"/>
                  </a:cubicBezTo>
                  <a:cubicBezTo>
                    <a:pt x="865" y="2394"/>
                    <a:pt x="1162" y="2608"/>
                    <a:pt x="1448" y="2810"/>
                  </a:cubicBezTo>
                  <a:lnTo>
                    <a:pt x="2353" y="3477"/>
                  </a:lnTo>
                  <a:cubicBezTo>
                    <a:pt x="2555" y="3858"/>
                    <a:pt x="2734" y="4239"/>
                    <a:pt x="2901" y="4632"/>
                  </a:cubicBezTo>
                  <a:cubicBezTo>
                    <a:pt x="2281" y="4132"/>
                    <a:pt x="1615" y="3644"/>
                    <a:pt x="900" y="3441"/>
                  </a:cubicBezTo>
                  <a:cubicBezTo>
                    <a:pt x="887" y="3437"/>
                    <a:pt x="875" y="3434"/>
                    <a:pt x="862" y="3434"/>
                  </a:cubicBezTo>
                  <a:cubicBezTo>
                    <a:pt x="782" y="3434"/>
                    <a:pt x="718" y="3526"/>
                    <a:pt x="769" y="3608"/>
                  </a:cubicBezTo>
                  <a:cubicBezTo>
                    <a:pt x="1365" y="4430"/>
                    <a:pt x="2377" y="5001"/>
                    <a:pt x="3282" y="5537"/>
                  </a:cubicBezTo>
                  <a:cubicBezTo>
                    <a:pt x="3401" y="5846"/>
                    <a:pt x="3520" y="6168"/>
                    <a:pt x="3627" y="6477"/>
                  </a:cubicBezTo>
                  <a:cubicBezTo>
                    <a:pt x="3782" y="6966"/>
                    <a:pt x="3925" y="7442"/>
                    <a:pt x="4055" y="7930"/>
                  </a:cubicBezTo>
                  <a:cubicBezTo>
                    <a:pt x="3639" y="7430"/>
                    <a:pt x="3186" y="6966"/>
                    <a:pt x="2686" y="6537"/>
                  </a:cubicBezTo>
                  <a:cubicBezTo>
                    <a:pt x="2043" y="5989"/>
                    <a:pt x="1127" y="5144"/>
                    <a:pt x="222" y="5144"/>
                  </a:cubicBezTo>
                  <a:cubicBezTo>
                    <a:pt x="212" y="5142"/>
                    <a:pt x="202" y="5141"/>
                    <a:pt x="193" y="5141"/>
                  </a:cubicBezTo>
                  <a:cubicBezTo>
                    <a:pt x="68" y="5141"/>
                    <a:pt x="0" y="5283"/>
                    <a:pt x="67" y="5394"/>
                  </a:cubicBezTo>
                  <a:cubicBezTo>
                    <a:pt x="496" y="6108"/>
                    <a:pt x="1448" y="6549"/>
                    <a:pt x="2091" y="7085"/>
                  </a:cubicBezTo>
                  <a:cubicBezTo>
                    <a:pt x="2889" y="7739"/>
                    <a:pt x="3627" y="8466"/>
                    <a:pt x="4294" y="9252"/>
                  </a:cubicBezTo>
                  <a:cubicBezTo>
                    <a:pt x="4317" y="9287"/>
                    <a:pt x="4341" y="9311"/>
                    <a:pt x="4377" y="9323"/>
                  </a:cubicBezTo>
                  <a:lnTo>
                    <a:pt x="4377" y="9347"/>
                  </a:lnTo>
                  <a:cubicBezTo>
                    <a:pt x="4413" y="9502"/>
                    <a:pt x="4448" y="9668"/>
                    <a:pt x="4472" y="9835"/>
                  </a:cubicBezTo>
                  <a:cubicBezTo>
                    <a:pt x="4687" y="11002"/>
                    <a:pt x="4877" y="12216"/>
                    <a:pt x="4282" y="13312"/>
                  </a:cubicBezTo>
                  <a:cubicBezTo>
                    <a:pt x="4164" y="13522"/>
                    <a:pt x="4385" y="13733"/>
                    <a:pt x="4588" y="13733"/>
                  </a:cubicBezTo>
                  <a:cubicBezTo>
                    <a:pt x="4672" y="13733"/>
                    <a:pt x="4753" y="13696"/>
                    <a:pt x="4806" y="13609"/>
                  </a:cubicBezTo>
                  <a:cubicBezTo>
                    <a:pt x="5591" y="12311"/>
                    <a:pt x="5520" y="10633"/>
                    <a:pt x="5210" y="9037"/>
                  </a:cubicBezTo>
                  <a:cubicBezTo>
                    <a:pt x="5127" y="8621"/>
                    <a:pt x="5032" y="8204"/>
                    <a:pt x="4925" y="7799"/>
                  </a:cubicBezTo>
                  <a:cubicBezTo>
                    <a:pt x="5246" y="7418"/>
                    <a:pt x="5532" y="7013"/>
                    <a:pt x="5782" y="6597"/>
                  </a:cubicBezTo>
                  <a:cubicBezTo>
                    <a:pt x="6080" y="6120"/>
                    <a:pt x="6496" y="5584"/>
                    <a:pt x="6425" y="5013"/>
                  </a:cubicBezTo>
                  <a:cubicBezTo>
                    <a:pt x="6408" y="4898"/>
                    <a:pt x="6306" y="4822"/>
                    <a:pt x="6202" y="4822"/>
                  </a:cubicBezTo>
                  <a:cubicBezTo>
                    <a:pt x="6155" y="4822"/>
                    <a:pt x="6108" y="4837"/>
                    <a:pt x="6068" y="4870"/>
                  </a:cubicBezTo>
                  <a:cubicBezTo>
                    <a:pt x="5591" y="5192"/>
                    <a:pt x="5425" y="5906"/>
                    <a:pt x="5127" y="6406"/>
                  </a:cubicBezTo>
                  <a:cubicBezTo>
                    <a:pt x="4996" y="6632"/>
                    <a:pt x="4853" y="6823"/>
                    <a:pt x="4698" y="7025"/>
                  </a:cubicBezTo>
                  <a:lnTo>
                    <a:pt x="4639" y="6799"/>
                  </a:lnTo>
                  <a:cubicBezTo>
                    <a:pt x="4472" y="6239"/>
                    <a:pt x="4282" y="5692"/>
                    <a:pt x="4079" y="5144"/>
                  </a:cubicBezTo>
                  <a:cubicBezTo>
                    <a:pt x="4377" y="4930"/>
                    <a:pt x="4639" y="4656"/>
                    <a:pt x="4865" y="4358"/>
                  </a:cubicBezTo>
                  <a:cubicBezTo>
                    <a:pt x="5127" y="3989"/>
                    <a:pt x="5532" y="3441"/>
                    <a:pt x="5294" y="2989"/>
                  </a:cubicBezTo>
                  <a:cubicBezTo>
                    <a:pt x="5254" y="2902"/>
                    <a:pt x="5173" y="2852"/>
                    <a:pt x="5089" y="2852"/>
                  </a:cubicBezTo>
                  <a:cubicBezTo>
                    <a:pt x="5045" y="2852"/>
                    <a:pt x="5001" y="2865"/>
                    <a:pt x="4960" y="2894"/>
                  </a:cubicBezTo>
                  <a:cubicBezTo>
                    <a:pt x="4615" y="3120"/>
                    <a:pt x="4591" y="3596"/>
                    <a:pt x="4389" y="3941"/>
                  </a:cubicBezTo>
                  <a:cubicBezTo>
                    <a:pt x="4234" y="4180"/>
                    <a:pt x="4055" y="4406"/>
                    <a:pt x="3853" y="4596"/>
                  </a:cubicBezTo>
                  <a:cubicBezTo>
                    <a:pt x="3663" y="4132"/>
                    <a:pt x="3460" y="3679"/>
                    <a:pt x="3234" y="3227"/>
                  </a:cubicBezTo>
                  <a:cubicBezTo>
                    <a:pt x="3174" y="3108"/>
                    <a:pt x="3115" y="2977"/>
                    <a:pt x="3055" y="2858"/>
                  </a:cubicBezTo>
                  <a:cubicBezTo>
                    <a:pt x="3151" y="2691"/>
                    <a:pt x="3246" y="2513"/>
                    <a:pt x="3305" y="2334"/>
                  </a:cubicBezTo>
                  <a:cubicBezTo>
                    <a:pt x="3424" y="2036"/>
                    <a:pt x="3603" y="1620"/>
                    <a:pt x="3389" y="1358"/>
                  </a:cubicBezTo>
                  <a:cubicBezTo>
                    <a:pt x="3339" y="1301"/>
                    <a:pt x="3277" y="1274"/>
                    <a:pt x="3214" y="1274"/>
                  </a:cubicBezTo>
                  <a:cubicBezTo>
                    <a:pt x="3172" y="1274"/>
                    <a:pt x="3129" y="1286"/>
                    <a:pt x="3091" y="1310"/>
                  </a:cubicBezTo>
                  <a:cubicBezTo>
                    <a:pt x="2841" y="1477"/>
                    <a:pt x="2853" y="1846"/>
                    <a:pt x="2746" y="2108"/>
                  </a:cubicBezTo>
                  <a:cubicBezTo>
                    <a:pt x="2734" y="2132"/>
                    <a:pt x="2722" y="2155"/>
                    <a:pt x="2710" y="2179"/>
                  </a:cubicBezTo>
                  <a:cubicBezTo>
                    <a:pt x="2305" y="1382"/>
                    <a:pt x="1817" y="560"/>
                    <a:pt x="1174" y="72"/>
                  </a:cubicBezTo>
                  <a:cubicBezTo>
                    <a:pt x="1108" y="22"/>
                    <a:pt x="1039" y="1"/>
                    <a:pt x="972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14"/>
            <p:cNvSpPr/>
            <p:nvPr/>
          </p:nvSpPr>
          <p:spPr>
            <a:xfrm>
              <a:off x="745309" y="1507709"/>
              <a:ext cx="49993" cy="36144"/>
            </a:xfrm>
            <a:custGeom>
              <a:rect b="b" l="l" r="r" t="t"/>
              <a:pathLst>
                <a:path extrusionOk="0" h="1192" w="1525">
                  <a:moveTo>
                    <a:pt x="762" y="1"/>
                  </a:moveTo>
                  <a:cubicBezTo>
                    <a:pt x="0" y="1"/>
                    <a:pt x="0" y="1191"/>
                    <a:pt x="762" y="1191"/>
                  </a:cubicBezTo>
                  <a:cubicBezTo>
                    <a:pt x="1524" y="1191"/>
                    <a:pt x="1524" y="1"/>
                    <a:pt x="76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14"/>
            <p:cNvSpPr/>
            <p:nvPr/>
          </p:nvSpPr>
          <p:spPr>
            <a:xfrm>
              <a:off x="614539" y="564346"/>
              <a:ext cx="57796" cy="56430"/>
            </a:xfrm>
            <a:custGeom>
              <a:rect b="b" l="l" r="r" t="t"/>
              <a:pathLst>
                <a:path extrusionOk="0" h="1861" w="1763">
                  <a:moveTo>
                    <a:pt x="882" y="1"/>
                  </a:moveTo>
                  <a:lnTo>
                    <a:pt x="656" y="36"/>
                  </a:lnTo>
                  <a:lnTo>
                    <a:pt x="441" y="120"/>
                  </a:lnTo>
                  <a:cubicBezTo>
                    <a:pt x="346" y="167"/>
                    <a:pt x="263" y="251"/>
                    <a:pt x="203" y="334"/>
                  </a:cubicBezTo>
                  <a:cubicBezTo>
                    <a:pt x="132" y="417"/>
                    <a:pt x="84" y="525"/>
                    <a:pt x="60" y="632"/>
                  </a:cubicBezTo>
                  <a:cubicBezTo>
                    <a:pt x="60" y="644"/>
                    <a:pt x="48" y="655"/>
                    <a:pt x="48" y="667"/>
                  </a:cubicBezTo>
                  <a:cubicBezTo>
                    <a:pt x="1" y="834"/>
                    <a:pt x="1" y="1001"/>
                    <a:pt x="37" y="1167"/>
                  </a:cubicBezTo>
                  <a:lnTo>
                    <a:pt x="37" y="1191"/>
                  </a:lnTo>
                  <a:cubicBezTo>
                    <a:pt x="37" y="1203"/>
                    <a:pt x="48" y="1215"/>
                    <a:pt x="48" y="1227"/>
                  </a:cubicBezTo>
                  <a:cubicBezTo>
                    <a:pt x="84" y="1298"/>
                    <a:pt x="108" y="1370"/>
                    <a:pt x="132" y="1429"/>
                  </a:cubicBezTo>
                  <a:cubicBezTo>
                    <a:pt x="191" y="1537"/>
                    <a:pt x="263" y="1620"/>
                    <a:pt x="358" y="1679"/>
                  </a:cubicBezTo>
                  <a:cubicBezTo>
                    <a:pt x="406" y="1727"/>
                    <a:pt x="477" y="1763"/>
                    <a:pt x="549" y="1787"/>
                  </a:cubicBezTo>
                  <a:cubicBezTo>
                    <a:pt x="631" y="1828"/>
                    <a:pt x="732" y="1860"/>
                    <a:pt x="835" y="1860"/>
                  </a:cubicBezTo>
                  <a:cubicBezTo>
                    <a:pt x="851" y="1860"/>
                    <a:pt x="866" y="1860"/>
                    <a:pt x="882" y="1858"/>
                  </a:cubicBezTo>
                  <a:lnTo>
                    <a:pt x="1108" y="1834"/>
                  </a:lnTo>
                  <a:lnTo>
                    <a:pt x="1311" y="1739"/>
                  </a:lnTo>
                  <a:cubicBezTo>
                    <a:pt x="1501" y="1620"/>
                    <a:pt x="1644" y="1441"/>
                    <a:pt x="1715" y="1227"/>
                  </a:cubicBezTo>
                  <a:lnTo>
                    <a:pt x="1727" y="1191"/>
                  </a:lnTo>
                  <a:lnTo>
                    <a:pt x="1727" y="1167"/>
                  </a:lnTo>
                  <a:cubicBezTo>
                    <a:pt x="1763" y="1060"/>
                    <a:pt x="1763" y="941"/>
                    <a:pt x="1739" y="822"/>
                  </a:cubicBezTo>
                  <a:cubicBezTo>
                    <a:pt x="1739" y="775"/>
                    <a:pt x="1727" y="715"/>
                    <a:pt x="1715" y="667"/>
                  </a:cubicBezTo>
                  <a:cubicBezTo>
                    <a:pt x="1715" y="655"/>
                    <a:pt x="1703" y="644"/>
                    <a:pt x="1703" y="632"/>
                  </a:cubicBezTo>
                  <a:cubicBezTo>
                    <a:pt x="1668" y="560"/>
                    <a:pt x="1644" y="489"/>
                    <a:pt x="1620" y="429"/>
                  </a:cubicBezTo>
                  <a:cubicBezTo>
                    <a:pt x="1561" y="334"/>
                    <a:pt x="1489" y="251"/>
                    <a:pt x="1394" y="191"/>
                  </a:cubicBezTo>
                  <a:cubicBezTo>
                    <a:pt x="1346" y="132"/>
                    <a:pt x="1275" y="96"/>
                    <a:pt x="1203" y="72"/>
                  </a:cubicBezTo>
                  <a:cubicBezTo>
                    <a:pt x="1108" y="2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14"/>
            <p:cNvSpPr/>
            <p:nvPr/>
          </p:nvSpPr>
          <p:spPr>
            <a:xfrm>
              <a:off x="593854" y="2263164"/>
              <a:ext cx="55861" cy="51821"/>
            </a:xfrm>
            <a:custGeom>
              <a:rect b="b" l="l" r="r" t="t"/>
              <a:pathLst>
                <a:path extrusionOk="0" h="1709" w="1704">
                  <a:moveTo>
                    <a:pt x="839" y="0"/>
                  </a:moveTo>
                  <a:cubicBezTo>
                    <a:pt x="417" y="0"/>
                    <a:pt x="1" y="312"/>
                    <a:pt x="1" y="828"/>
                  </a:cubicBezTo>
                  <a:cubicBezTo>
                    <a:pt x="1" y="983"/>
                    <a:pt x="37" y="1126"/>
                    <a:pt x="120" y="1256"/>
                  </a:cubicBezTo>
                  <a:cubicBezTo>
                    <a:pt x="120" y="1268"/>
                    <a:pt x="132" y="1292"/>
                    <a:pt x="144" y="1316"/>
                  </a:cubicBezTo>
                  <a:cubicBezTo>
                    <a:pt x="215" y="1435"/>
                    <a:pt x="310" y="1530"/>
                    <a:pt x="429" y="1602"/>
                  </a:cubicBezTo>
                  <a:cubicBezTo>
                    <a:pt x="554" y="1673"/>
                    <a:pt x="694" y="1709"/>
                    <a:pt x="834" y="1709"/>
                  </a:cubicBezTo>
                  <a:cubicBezTo>
                    <a:pt x="974" y="1709"/>
                    <a:pt x="1114" y="1673"/>
                    <a:pt x="1239" y="1602"/>
                  </a:cubicBezTo>
                  <a:cubicBezTo>
                    <a:pt x="1346" y="1530"/>
                    <a:pt x="1453" y="1435"/>
                    <a:pt x="1525" y="1316"/>
                  </a:cubicBezTo>
                  <a:lnTo>
                    <a:pt x="1549" y="1256"/>
                  </a:lnTo>
                  <a:cubicBezTo>
                    <a:pt x="1703" y="995"/>
                    <a:pt x="1703" y="673"/>
                    <a:pt x="1549" y="411"/>
                  </a:cubicBezTo>
                  <a:cubicBezTo>
                    <a:pt x="1381" y="128"/>
                    <a:pt x="1109" y="0"/>
                    <a:pt x="83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14"/>
            <p:cNvSpPr/>
            <p:nvPr/>
          </p:nvSpPr>
          <p:spPr>
            <a:xfrm>
              <a:off x="1001734" y="2344459"/>
              <a:ext cx="59762" cy="54217"/>
            </a:xfrm>
            <a:custGeom>
              <a:rect b="b" l="l" r="r" t="t"/>
              <a:pathLst>
                <a:path extrusionOk="0" h="1788" w="1823">
                  <a:moveTo>
                    <a:pt x="923" y="0"/>
                  </a:moveTo>
                  <a:cubicBezTo>
                    <a:pt x="873" y="0"/>
                    <a:pt x="824" y="6"/>
                    <a:pt x="775" y="16"/>
                  </a:cubicBezTo>
                  <a:cubicBezTo>
                    <a:pt x="703" y="16"/>
                    <a:pt x="620" y="40"/>
                    <a:pt x="549" y="76"/>
                  </a:cubicBezTo>
                  <a:cubicBezTo>
                    <a:pt x="477" y="99"/>
                    <a:pt x="406" y="135"/>
                    <a:pt x="358" y="195"/>
                  </a:cubicBezTo>
                  <a:cubicBezTo>
                    <a:pt x="287" y="230"/>
                    <a:pt x="239" y="290"/>
                    <a:pt x="191" y="350"/>
                  </a:cubicBezTo>
                  <a:cubicBezTo>
                    <a:pt x="144" y="409"/>
                    <a:pt x="96" y="480"/>
                    <a:pt x="84" y="552"/>
                  </a:cubicBezTo>
                  <a:cubicBezTo>
                    <a:pt x="25" y="659"/>
                    <a:pt x="1" y="778"/>
                    <a:pt x="1" y="897"/>
                  </a:cubicBezTo>
                  <a:lnTo>
                    <a:pt x="37" y="1135"/>
                  </a:lnTo>
                  <a:lnTo>
                    <a:pt x="132" y="1338"/>
                  </a:lnTo>
                  <a:lnTo>
                    <a:pt x="263" y="1528"/>
                  </a:lnTo>
                  <a:lnTo>
                    <a:pt x="441" y="1659"/>
                  </a:lnTo>
                  <a:lnTo>
                    <a:pt x="656" y="1754"/>
                  </a:lnTo>
                  <a:cubicBezTo>
                    <a:pt x="725" y="1775"/>
                    <a:pt x="794" y="1788"/>
                    <a:pt x="863" y="1788"/>
                  </a:cubicBezTo>
                  <a:cubicBezTo>
                    <a:pt x="913" y="1788"/>
                    <a:pt x="963" y="1781"/>
                    <a:pt x="1013" y="1766"/>
                  </a:cubicBezTo>
                  <a:cubicBezTo>
                    <a:pt x="1096" y="1766"/>
                    <a:pt x="1168" y="1754"/>
                    <a:pt x="1239" y="1707"/>
                  </a:cubicBezTo>
                  <a:cubicBezTo>
                    <a:pt x="1346" y="1671"/>
                    <a:pt x="1453" y="1612"/>
                    <a:pt x="1525" y="1528"/>
                  </a:cubicBezTo>
                  <a:lnTo>
                    <a:pt x="1572" y="1493"/>
                  </a:lnTo>
                  <a:cubicBezTo>
                    <a:pt x="1715" y="1326"/>
                    <a:pt x="1811" y="1112"/>
                    <a:pt x="1822" y="897"/>
                  </a:cubicBezTo>
                  <a:lnTo>
                    <a:pt x="1787" y="671"/>
                  </a:lnTo>
                  <a:cubicBezTo>
                    <a:pt x="1751" y="528"/>
                    <a:pt x="1668" y="397"/>
                    <a:pt x="1572" y="302"/>
                  </a:cubicBezTo>
                  <a:lnTo>
                    <a:pt x="1525" y="266"/>
                  </a:lnTo>
                  <a:lnTo>
                    <a:pt x="1346" y="123"/>
                  </a:lnTo>
                  <a:lnTo>
                    <a:pt x="1132" y="40"/>
                  </a:lnTo>
                  <a:cubicBezTo>
                    <a:pt x="1062" y="12"/>
                    <a:pt x="992" y="0"/>
                    <a:pt x="92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14"/>
            <p:cNvSpPr/>
            <p:nvPr/>
          </p:nvSpPr>
          <p:spPr>
            <a:xfrm>
              <a:off x="669581" y="3396225"/>
              <a:ext cx="59762" cy="54217"/>
            </a:xfrm>
            <a:custGeom>
              <a:rect b="b" l="l" r="r" t="t"/>
              <a:pathLst>
                <a:path extrusionOk="0" h="1788" w="1823">
                  <a:moveTo>
                    <a:pt x="912" y="1"/>
                  </a:moveTo>
                  <a:cubicBezTo>
                    <a:pt x="871" y="1"/>
                    <a:pt x="829" y="5"/>
                    <a:pt x="786" y="13"/>
                  </a:cubicBezTo>
                  <a:cubicBezTo>
                    <a:pt x="703" y="13"/>
                    <a:pt x="620" y="37"/>
                    <a:pt x="560" y="72"/>
                  </a:cubicBezTo>
                  <a:cubicBezTo>
                    <a:pt x="477" y="96"/>
                    <a:pt x="417" y="144"/>
                    <a:pt x="358" y="192"/>
                  </a:cubicBezTo>
                  <a:cubicBezTo>
                    <a:pt x="298" y="227"/>
                    <a:pt x="239" y="287"/>
                    <a:pt x="203" y="358"/>
                  </a:cubicBezTo>
                  <a:cubicBezTo>
                    <a:pt x="143" y="406"/>
                    <a:pt x="108" y="477"/>
                    <a:pt x="84" y="549"/>
                  </a:cubicBezTo>
                  <a:cubicBezTo>
                    <a:pt x="24" y="656"/>
                    <a:pt x="1" y="775"/>
                    <a:pt x="13" y="894"/>
                  </a:cubicBezTo>
                  <a:lnTo>
                    <a:pt x="36" y="1132"/>
                  </a:lnTo>
                  <a:cubicBezTo>
                    <a:pt x="72" y="1204"/>
                    <a:pt x="96" y="1275"/>
                    <a:pt x="132" y="1346"/>
                  </a:cubicBezTo>
                  <a:lnTo>
                    <a:pt x="274" y="1525"/>
                  </a:lnTo>
                  <a:lnTo>
                    <a:pt x="453" y="1668"/>
                  </a:lnTo>
                  <a:lnTo>
                    <a:pt x="667" y="1751"/>
                  </a:lnTo>
                  <a:cubicBezTo>
                    <a:pt x="737" y="1774"/>
                    <a:pt x="816" y="1787"/>
                    <a:pt x="895" y="1787"/>
                  </a:cubicBezTo>
                  <a:cubicBezTo>
                    <a:pt x="939" y="1787"/>
                    <a:pt x="982" y="1784"/>
                    <a:pt x="1025" y="1775"/>
                  </a:cubicBezTo>
                  <a:cubicBezTo>
                    <a:pt x="1096" y="1775"/>
                    <a:pt x="1179" y="1751"/>
                    <a:pt x="1239" y="1704"/>
                  </a:cubicBezTo>
                  <a:cubicBezTo>
                    <a:pt x="1358" y="1668"/>
                    <a:pt x="1453" y="1608"/>
                    <a:pt x="1537" y="1525"/>
                  </a:cubicBezTo>
                  <a:lnTo>
                    <a:pt x="1572" y="1489"/>
                  </a:lnTo>
                  <a:cubicBezTo>
                    <a:pt x="1727" y="1323"/>
                    <a:pt x="1810" y="1120"/>
                    <a:pt x="1822" y="894"/>
                  </a:cubicBezTo>
                  <a:lnTo>
                    <a:pt x="1787" y="668"/>
                  </a:lnTo>
                  <a:cubicBezTo>
                    <a:pt x="1751" y="525"/>
                    <a:pt x="1679" y="406"/>
                    <a:pt x="1572" y="299"/>
                  </a:cubicBezTo>
                  <a:lnTo>
                    <a:pt x="1537" y="263"/>
                  </a:lnTo>
                  <a:lnTo>
                    <a:pt x="1346" y="120"/>
                  </a:lnTo>
                  <a:lnTo>
                    <a:pt x="1132" y="37"/>
                  </a:lnTo>
                  <a:cubicBezTo>
                    <a:pt x="1062" y="14"/>
                    <a:pt x="988" y="1"/>
                    <a:pt x="91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14"/>
            <p:cNvSpPr/>
            <p:nvPr/>
          </p:nvSpPr>
          <p:spPr>
            <a:xfrm>
              <a:off x="900665" y="2147817"/>
              <a:ext cx="58582" cy="42270"/>
            </a:xfrm>
            <a:custGeom>
              <a:rect b="b" l="l" r="r" t="t"/>
              <a:pathLst>
                <a:path extrusionOk="0" h="1394" w="1787">
                  <a:moveTo>
                    <a:pt x="893" y="0"/>
                  </a:moveTo>
                  <a:cubicBezTo>
                    <a:pt x="0" y="0"/>
                    <a:pt x="0" y="1393"/>
                    <a:pt x="893" y="1393"/>
                  </a:cubicBezTo>
                  <a:cubicBezTo>
                    <a:pt x="1786" y="1393"/>
                    <a:pt x="1786" y="0"/>
                    <a:pt x="89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14"/>
            <p:cNvSpPr/>
            <p:nvPr/>
          </p:nvSpPr>
          <p:spPr>
            <a:xfrm>
              <a:off x="704724" y="1765117"/>
              <a:ext cx="68319" cy="49122"/>
            </a:xfrm>
            <a:custGeom>
              <a:rect b="b" l="l" r="r" t="t"/>
              <a:pathLst>
                <a:path extrusionOk="0" h="1620" w="2084">
                  <a:moveTo>
                    <a:pt x="1048" y="1"/>
                  </a:moveTo>
                  <a:cubicBezTo>
                    <a:pt x="0" y="1"/>
                    <a:pt x="0" y="1620"/>
                    <a:pt x="1048" y="1620"/>
                  </a:cubicBezTo>
                  <a:cubicBezTo>
                    <a:pt x="2084" y="1620"/>
                    <a:pt x="2084" y="1"/>
                    <a:pt x="104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14"/>
            <p:cNvSpPr/>
            <p:nvPr/>
          </p:nvSpPr>
          <p:spPr>
            <a:xfrm>
              <a:off x="338216" y="1482087"/>
              <a:ext cx="51141" cy="51366"/>
            </a:xfrm>
            <a:custGeom>
              <a:rect b="b" l="l" r="r" t="t"/>
              <a:pathLst>
                <a:path extrusionOk="0" h="1694" w="1560">
                  <a:moveTo>
                    <a:pt x="774" y="0"/>
                  </a:moveTo>
                  <a:lnTo>
                    <a:pt x="572" y="24"/>
                  </a:lnTo>
                  <a:cubicBezTo>
                    <a:pt x="441" y="60"/>
                    <a:pt x="322" y="131"/>
                    <a:pt x="226" y="226"/>
                  </a:cubicBezTo>
                  <a:lnTo>
                    <a:pt x="107" y="381"/>
                  </a:lnTo>
                  <a:cubicBezTo>
                    <a:pt x="36" y="500"/>
                    <a:pt x="0" y="643"/>
                    <a:pt x="0" y="774"/>
                  </a:cubicBezTo>
                  <a:lnTo>
                    <a:pt x="12" y="929"/>
                  </a:lnTo>
                  <a:cubicBezTo>
                    <a:pt x="0" y="1239"/>
                    <a:pt x="191" y="1512"/>
                    <a:pt x="476" y="1631"/>
                  </a:cubicBezTo>
                  <a:cubicBezTo>
                    <a:pt x="555" y="1671"/>
                    <a:pt x="642" y="1694"/>
                    <a:pt x="724" y="1694"/>
                  </a:cubicBezTo>
                  <a:cubicBezTo>
                    <a:pt x="741" y="1694"/>
                    <a:pt x="758" y="1693"/>
                    <a:pt x="774" y="1691"/>
                  </a:cubicBezTo>
                  <a:lnTo>
                    <a:pt x="977" y="1667"/>
                  </a:lnTo>
                  <a:cubicBezTo>
                    <a:pt x="1107" y="1631"/>
                    <a:pt x="1227" y="1560"/>
                    <a:pt x="1322" y="1477"/>
                  </a:cubicBezTo>
                  <a:lnTo>
                    <a:pt x="1441" y="1310"/>
                  </a:lnTo>
                  <a:cubicBezTo>
                    <a:pt x="1512" y="1203"/>
                    <a:pt x="1548" y="1060"/>
                    <a:pt x="1548" y="929"/>
                  </a:cubicBezTo>
                  <a:lnTo>
                    <a:pt x="1548" y="774"/>
                  </a:lnTo>
                  <a:cubicBezTo>
                    <a:pt x="1560" y="667"/>
                    <a:pt x="1536" y="572"/>
                    <a:pt x="1488" y="477"/>
                  </a:cubicBezTo>
                  <a:cubicBezTo>
                    <a:pt x="1453" y="381"/>
                    <a:pt x="1393" y="298"/>
                    <a:pt x="1322" y="226"/>
                  </a:cubicBezTo>
                  <a:cubicBezTo>
                    <a:pt x="1262" y="155"/>
                    <a:pt x="1167" y="96"/>
                    <a:pt x="1072" y="72"/>
                  </a:cubicBezTo>
                  <a:cubicBezTo>
                    <a:pt x="988" y="24"/>
                    <a:pt x="881" y="0"/>
                    <a:pt x="77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14"/>
            <p:cNvSpPr/>
            <p:nvPr/>
          </p:nvSpPr>
          <p:spPr>
            <a:xfrm>
              <a:off x="1552086" y="4043762"/>
              <a:ext cx="416895" cy="472061"/>
            </a:xfrm>
            <a:custGeom>
              <a:rect b="b" l="l" r="r" t="t"/>
              <a:pathLst>
                <a:path extrusionOk="0" h="15568" w="12717">
                  <a:moveTo>
                    <a:pt x="5359" y="1"/>
                  </a:moveTo>
                  <a:cubicBezTo>
                    <a:pt x="5031" y="1"/>
                    <a:pt x="4697" y="37"/>
                    <a:pt x="4358" y="113"/>
                  </a:cubicBezTo>
                  <a:cubicBezTo>
                    <a:pt x="2406" y="554"/>
                    <a:pt x="1072" y="2375"/>
                    <a:pt x="596" y="4221"/>
                  </a:cubicBezTo>
                  <a:cubicBezTo>
                    <a:pt x="584" y="4268"/>
                    <a:pt x="572" y="4328"/>
                    <a:pt x="560" y="4375"/>
                  </a:cubicBezTo>
                  <a:cubicBezTo>
                    <a:pt x="394" y="4923"/>
                    <a:pt x="274" y="5483"/>
                    <a:pt x="203" y="6042"/>
                  </a:cubicBezTo>
                  <a:cubicBezTo>
                    <a:pt x="1" y="7792"/>
                    <a:pt x="60" y="9650"/>
                    <a:pt x="822" y="11257"/>
                  </a:cubicBezTo>
                  <a:cubicBezTo>
                    <a:pt x="1358" y="13138"/>
                    <a:pt x="2572" y="15103"/>
                    <a:pt x="4644" y="15448"/>
                  </a:cubicBezTo>
                  <a:cubicBezTo>
                    <a:pt x="4918" y="15496"/>
                    <a:pt x="5204" y="15520"/>
                    <a:pt x="5489" y="15520"/>
                  </a:cubicBezTo>
                  <a:cubicBezTo>
                    <a:pt x="5454" y="14650"/>
                    <a:pt x="5430" y="13793"/>
                    <a:pt x="5430" y="12924"/>
                  </a:cubicBezTo>
                  <a:cubicBezTo>
                    <a:pt x="4632" y="12841"/>
                    <a:pt x="3846" y="12376"/>
                    <a:pt x="3275" y="11888"/>
                  </a:cubicBezTo>
                  <a:cubicBezTo>
                    <a:pt x="2525" y="11245"/>
                    <a:pt x="2084" y="10400"/>
                    <a:pt x="1870" y="9447"/>
                  </a:cubicBezTo>
                  <a:cubicBezTo>
                    <a:pt x="1841" y="9289"/>
                    <a:pt x="1965" y="9187"/>
                    <a:pt x="2089" y="9187"/>
                  </a:cubicBezTo>
                  <a:cubicBezTo>
                    <a:pt x="2169" y="9187"/>
                    <a:pt x="2249" y="9230"/>
                    <a:pt x="2287" y="9328"/>
                  </a:cubicBezTo>
                  <a:cubicBezTo>
                    <a:pt x="2608" y="10090"/>
                    <a:pt x="3120" y="10745"/>
                    <a:pt x="3763" y="11245"/>
                  </a:cubicBezTo>
                  <a:lnTo>
                    <a:pt x="3811" y="11281"/>
                  </a:lnTo>
                  <a:lnTo>
                    <a:pt x="3787" y="11186"/>
                  </a:lnTo>
                  <a:cubicBezTo>
                    <a:pt x="3596" y="10590"/>
                    <a:pt x="3465" y="9924"/>
                    <a:pt x="3656" y="9316"/>
                  </a:cubicBezTo>
                  <a:cubicBezTo>
                    <a:pt x="3686" y="9221"/>
                    <a:pt x="3769" y="9174"/>
                    <a:pt x="3851" y="9174"/>
                  </a:cubicBezTo>
                  <a:cubicBezTo>
                    <a:pt x="3933" y="9174"/>
                    <a:pt x="4013" y="9221"/>
                    <a:pt x="4037" y="9316"/>
                  </a:cubicBezTo>
                  <a:cubicBezTo>
                    <a:pt x="4180" y="9852"/>
                    <a:pt x="4192" y="10400"/>
                    <a:pt x="4358" y="10912"/>
                  </a:cubicBezTo>
                  <a:cubicBezTo>
                    <a:pt x="4465" y="11233"/>
                    <a:pt x="4692" y="11543"/>
                    <a:pt x="4811" y="11853"/>
                  </a:cubicBezTo>
                  <a:cubicBezTo>
                    <a:pt x="5001" y="11936"/>
                    <a:pt x="5204" y="12007"/>
                    <a:pt x="5406" y="12079"/>
                  </a:cubicBezTo>
                  <a:cubicBezTo>
                    <a:pt x="5394" y="11043"/>
                    <a:pt x="5370" y="9995"/>
                    <a:pt x="5347" y="8959"/>
                  </a:cubicBezTo>
                  <a:cubicBezTo>
                    <a:pt x="4656" y="8733"/>
                    <a:pt x="4108" y="8043"/>
                    <a:pt x="3739" y="7435"/>
                  </a:cubicBezTo>
                  <a:cubicBezTo>
                    <a:pt x="3299" y="6697"/>
                    <a:pt x="3132" y="5935"/>
                    <a:pt x="3072" y="5066"/>
                  </a:cubicBezTo>
                  <a:cubicBezTo>
                    <a:pt x="3059" y="4906"/>
                    <a:pt x="3207" y="4813"/>
                    <a:pt x="3348" y="4813"/>
                  </a:cubicBezTo>
                  <a:cubicBezTo>
                    <a:pt x="3458" y="4813"/>
                    <a:pt x="3564" y="4869"/>
                    <a:pt x="3584" y="4995"/>
                  </a:cubicBezTo>
                  <a:cubicBezTo>
                    <a:pt x="3715" y="5721"/>
                    <a:pt x="3989" y="6423"/>
                    <a:pt x="4418" y="7030"/>
                  </a:cubicBezTo>
                  <a:cubicBezTo>
                    <a:pt x="4692" y="7400"/>
                    <a:pt x="5001" y="7745"/>
                    <a:pt x="5335" y="8066"/>
                  </a:cubicBezTo>
                  <a:lnTo>
                    <a:pt x="5335" y="7673"/>
                  </a:lnTo>
                  <a:cubicBezTo>
                    <a:pt x="5323" y="6114"/>
                    <a:pt x="5180" y="4423"/>
                    <a:pt x="5454" y="2887"/>
                  </a:cubicBezTo>
                  <a:cubicBezTo>
                    <a:pt x="5489" y="2774"/>
                    <a:pt x="5585" y="2717"/>
                    <a:pt x="5680" y="2717"/>
                  </a:cubicBezTo>
                  <a:cubicBezTo>
                    <a:pt x="5775" y="2717"/>
                    <a:pt x="5870" y="2774"/>
                    <a:pt x="5906" y="2887"/>
                  </a:cubicBezTo>
                  <a:cubicBezTo>
                    <a:pt x="6061" y="3804"/>
                    <a:pt x="6144" y="4745"/>
                    <a:pt x="6132" y="5685"/>
                  </a:cubicBezTo>
                  <a:cubicBezTo>
                    <a:pt x="6490" y="5411"/>
                    <a:pt x="6763" y="5042"/>
                    <a:pt x="6918" y="4625"/>
                  </a:cubicBezTo>
                  <a:cubicBezTo>
                    <a:pt x="7012" y="4386"/>
                    <a:pt x="7015" y="3711"/>
                    <a:pt x="7347" y="3711"/>
                  </a:cubicBezTo>
                  <a:cubicBezTo>
                    <a:pt x="7395" y="3711"/>
                    <a:pt x="7450" y="3725"/>
                    <a:pt x="7513" y="3756"/>
                  </a:cubicBezTo>
                  <a:cubicBezTo>
                    <a:pt x="7609" y="3816"/>
                    <a:pt x="7668" y="3911"/>
                    <a:pt x="7668" y="4018"/>
                  </a:cubicBezTo>
                  <a:cubicBezTo>
                    <a:pt x="7716" y="4983"/>
                    <a:pt x="7002" y="5864"/>
                    <a:pt x="6132" y="6221"/>
                  </a:cubicBezTo>
                  <a:cubicBezTo>
                    <a:pt x="6132" y="6757"/>
                    <a:pt x="6132" y="7281"/>
                    <a:pt x="6156" y="7792"/>
                  </a:cubicBezTo>
                  <a:cubicBezTo>
                    <a:pt x="6180" y="8757"/>
                    <a:pt x="6216" y="9721"/>
                    <a:pt x="6263" y="10686"/>
                  </a:cubicBezTo>
                  <a:cubicBezTo>
                    <a:pt x="6597" y="10590"/>
                    <a:pt x="6906" y="10436"/>
                    <a:pt x="7180" y="10209"/>
                  </a:cubicBezTo>
                  <a:cubicBezTo>
                    <a:pt x="7418" y="8995"/>
                    <a:pt x="7418" y="7769"/>
                    <a:pt x="7442" y="6542"/>
                  </a:cubicBezTo>
                  <a:cubicBezTo>
                    <a:pt x="7442" y="6409"/>
                    <a:pt x="7551" y="6331"/>
                    <a:pt x="7659" y="6331"/>
                  </a:cubicBezTo>
                  <a:cubicBezTo>
                    <a:pt x="7743" y="6331"/>
                    <a:pt x="7827" y="6378"/>
                    <a:pt x="7859" y="6483"/>
                  </a:cubicBezTo>
                  <a:cubicBezTo>
                    <a:pt x="8097" y="7364"/>
                    <a:pt x="8168" y="8281"/>
                    <a:pt x="8073" y="9197"/>
                  </a:cubicBezTo>
                  <a:cubicBezTo>
                    <a:pt x="8085" y="9174"/>
                    <a:pt x="8097" y="9162"/>
                    <a:pt x="8121" y="9138"/>
                  </a:cubicBezTo>
                  <a:cubicBezTo>
                    <a:pt x="8371" y="8697"/>
                    <a:pt x="8585" y="8245"/>
                    <a:pt x="8740" y="7769"/>
                  </a:cubicBezTo>
                  <a:cubicBezTo>
                    <a:pt x="8883" y="7376"/>
                    <a:pt x="8954" y="6911"/>
                    <a:pt x="9335" y="6697"/>
                  </a:cubicBezTo>
                  <a:cubicBezTo>
                    <a:pt x="9376" y="6672"/>
                    <a:pt x="9422" y="6660"/>
                    <a:pt x="9467" y="6660"/>
                  </a:cubicBezTo>
                  <a:cubicBezTo>
                    <a:pt x="9551" y="6660"/>
                    <a:pt x="9634" y="6703"/>
                    <a:pt x="9680" y="6780"/>
                  </a:cubicBezTo>
                  <a:cubicBezTo>
                    <a:pt x="9919" y="7304"/>
                    <a:pt x="9597" y="7900"/>
                    <a:pt x="9383" y="8400"/>
                  </a:cubicBezTo>
                  <a:cubicBezTo>
                    <a:pt x="9180" y="8959"/>
                    <a:pt x="8883" y="9471"/>
                    <a:pt x="8526" y="9936"/>
                  </a:cubicBezTo>
                  <a:cubicBezTo>
                    <a:pt x="8323" y="10186"/>
                    <a:pt x="8085" y="10412"/>
                    <a:pt x="7823" y="10590"/>
                  </a:cubicBezTo>
                  <a:cubicBezTo>
                    <a:pt x="7799" y="10614"/>
                    <a:pt x="7775" y="10638"/>
                    <a:pt x="7740" y="10650"/>
                  </a:cubicBezTo>
                  <a:cubicBezTo>
                    <a:pt x="7311" y="10960"/>
                    <a:pt x="6811" y="11162"/>
                    <a:pt x="6287" y="11245"/>
                  </a:cubicBezTo>
                  <a:cubicBezTo>
                    <a:pt x="6311" y="11710"/>
                    <a:pt x="6335" y="12174"/>
                    <a:pt x="6370" y="12638"/>
                  </a:cubicBezTo>
                  <a:cubicBezTo>
                    <a:pt x="6394" y="12996"/>
                    <a:pt x="6418" y="13353"/>
                    <a:pt x="6442" y="13710"/>
                  </a:cubicBezTo>
                  <a:cubicBezTo>
                    <a:pt x="7049" y="13662"/>
                    <a:pt x="7549" y="13341"/>
                    <a:pt x="7990" y="12912"/>
                  </a:cubicBezTo>
                  <a:cubicBezTo>
                    <a:pt x="8323" y="12579"/>
                    <a:pt x="8609" y="11995"/>
                    <a:pt x="9073" y="11853"/>
                  </a:cubicBezTo>
                  <a:cubicBezTo>
                    <a:pt x="9088" y="11850"/>
                    <a:pt x="9103" y="11848"/>
                    <a:pt x="9118" y="11848"/>
                  </a:cubicBezTo>
                  <a:cubicBezTo>
                    <a:pt x="9230" y="11848"/>
                    <a:pt x="9323" y="11927"/>
                    <a:pt x="9323" y="12043"/>
                  </a:cubicBezTo>
                  <a:cubicBezTo>
                    <a:pt x="9311" y="12638"/>
                    <a:pt x="8549" y="13234"/>
                    <a:pt x="8121" y="13579"/>
                  </a:cubicBezTo>
                  <a:cubicBezTo>
                    <a:pt x="7656" y="13972"/>
                    <a:pt x="7073" y="14210"/>
                    <a:pt x="6466" y="14246"/>
                  </a:cubicBezTo>
                  <a:cubicBezTo>
                    <a:pt x="6501" y="14686"/>
                    <a:pt x="6525" y="15127"/>
                    <a:pt x="6549" y="15567"/>
                  </a:cubicBezTo>
                  <a:cubicBezTo>
                    <a:pt x="8061" y="15520"/>
                    <a:pt x="9454" y="14650"/>
                    <a:pt x="10442" y="13472"/>
                  </a:cubicBezTo>
                  <a:cubicBezTo>
                    <a:pt x="11752" y="11900"/>
                    <a:pt x="12717" y="9888"/>
                    <a:pt x="12705" y="7804"/>
                  </a:cubicBezTo>
                  <a:cubicBezTo>
                    <a:pt x="12693" y="5578"/>
                    <a:pt x="11383" y="3685"/>
                    <a:pt x="9859" y="2185"/>
                  </a:cubicBezTo>
                  <a:cubicBezTo>
                    <a:pt x="8640" y="975"/>
                    <a:pt x="7076" y="1"/>
                    <a:pt x="5359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14"/>
            <p:cNvSpPr/>
            <p:nvPr/>
          </p:nvSpPr>
          <p:spPr>
            <a:xfrm>
              <a:off x="1612439" y="4125784"/>
              <a:ext cx="264817" cy="618367"/>
            </a:xfrm>
            <a:custGeom>
              <a:rect b="b" l="l" r="r" t="t"/>
              <a:pathLst>
                <a:path extrusionOk="0" h="20393" w="8078">
                  <a:moveTo>
                    <a:pt x="3839" y="1"/>
                  </a:moveTo>
                  <a:cubicBezTo>
                    <a:pt x="3744" y="1"/>
                    <a:pt x="3648" y="57"/>
                    <a:pt x="3613" y="170"/>
                  </a:cubicBezTo>
                  <a:cubicBezTo>
                    <a:pt x="3339" y="1706"/>
                    <a:pt x="3482" y="3397"/>
                    <a:pt x="3494" y="4957"/>
                  </a:cubicBezTo>
                  <a:lnTo>
                    <a:pt x="3494" y="5349"/>
                  </a:lnTo>
                  <a:cubicBezTo>
                    <a:pt x="3160" y="5028"/>
                    <a:pt x="2851" y="4683"/>
                    <a:pt x="2577" y="4314"/>
                  </a:cubicBezTo>
                  <a:cubicBezTo>
                    <a:pt x="2148" y="3706"/>
                    <a:pt x="1874" y="3004"/>
                    <a:pt x="1743" y="2278"/>
                  </a:cubicBezTo>
                  <a:cubicBezTo>
                    <a:pt x="1723" y="2152"/>
                    <a:pt x="1619" y="2096"/>
                    <a:pt x="1511" y="2096"/>
                  </a:cubicBezTo>
                  <a:cubicBezTo>
                    <a:pt x="1372" y="2096"/>
                    <a:pt x="1225" y="2189"/>
                    <a:pt x="1231" y="2349"/>
                  </a:cubicBezTo>
                  <a:cubicBezTo>
                    <a:pt x="1291" y="3218"/>
                    <a:pt x="1458" y="3980"/>
                    <a:pt x="1910" y="4718"/>
                  </a:cubicBezTo>
                  <a:cubicBezTo>
                    <a:pt x="2267" y="5314"/>
                    <a:pt x="2815" y="6004"/>
                    <a:pt x="3506" y="6242"/>
                  </a:cubicBezTo>
                  <a:cubicBezTo>
                    <a:pt x="3529" y="7278"/>
                    <a:pt x="3553" y="8326"/>
                    <a:pt x="3565" y="9362"/>
                  </a:cubicBezTo>
                  <a:cubicBezTo>
                    <a:pt x="3363" y="9290"/>
                    <a:pt x="3160" y="9219"/>
                    <a:pt x="2970" y="9136"/>
                  </a:cubicBezTo>
                  <a:cubicBezTo>
                    <a:pt x="2839" y="8826"/>
                    <a:pt x="2624" y="8516"/>
                    <a:pt x="2529" y="8195"/>
                  </a:cubicBezTo>
                  <a:cubicBezTo>
                    <a:pt x="2351" y="7683"/>
                    <a:pt x="2339" y="7135"/>
                    <a:pt x="2208" y="6600"/>
                  </a:cubicBezTo>
                  <a:cubicBezTo>
                    <a:pt x="2178" y="6504"/>
                    <a:pt x="2095" y="6457"/>
                    <a:pt x="2011" y="6457"/>
                  </a:cubicBezTo>
                  <a:cubicBezTo>
                    <a:pt x="1928" y="6457"/>
                    <a:pt x="1845" y="6504"/>
                    <a:pt x="1815" y="6600"/>
                  </a:cubicBezTo>
                  <a:cubicBezTo>
                    <a:pt x="1624" y="7195"/>
                    <a:pt x="1755" y="7874"/>
                    <a:pt x="1946" y="8469"/>
                  </a:cubicBezTo>
                  <a:lnTo>
                    <a:pt x="1970" y="8564"/>
                  </a:lnTo>
                  <a:lnTo>
                    <a:pt x="1922" y="8528"/>
                  </a:lnTo>
                  <a:cubicBezTo>
                    <a:pt x="1279" y="8028"/>
                    <a:pt x="767" y="7362"/>
                    <a:pt x="446" y="6611"/>
                  </a:cubicBezTo>
                  <a:cubicBezTo>
                    <a:pt x="408" y="6513"/>
                    <a:pt x="328" y="6470"/>
                    <a:pt x="248" y="6470"/>
                  </a:cubicBezTo>
                  <a:cubicBezTo>
                    <a:pt x="124" y="6470"/>
                    <a:pt x="0" y="6572"/>
                    <a:pt x="29" y="6731"/>
                  </a:cubicBezTo>
                  <a:cubicBezTo>
                    <a:pt x="255" y="7671"/>
                    <a:pt x="684" y="8528"/>
                    <a:pt x="1434" y="9171"/>
                  </a:cubicBezTo>
                  <a:cubicBezTo>
                    <a:pt x="2005" y="9659"/>
                    <a:pt x="2803" y="10124"/>
                    <a:pt x="3589" y="10207"/>
                  </a:cubicBezTo>
                  <a:cubicBezTo>
                    <a:pt x="3601" y="11076"/>
                    <a:pt x="3613" y="11934"/>
                    <a:pt x="3648" y="12803"/>
                  </a:cubicBezTo>
                  <a:cubicBezTo>
                    <a:pt x="3672" y="13541"/>
                    <a:pt x="3696" y="14267"/>
                    <a:pt x="3732" y="15005"/>
                  </a:cubicBezTo>
                  <a:cubicBezTo>
                    <a:pt x="3767" y="15827"/>
                    <a:pt x="3803" y="16660"/>
                    <a:pt x="3839" y="17482"/>
                  </a:cubicBezTo>
                  <a:cubicBezTo>
                    <a:pt x="3887" y="18315"/>
                    <a:pt x="3851" y="19184"/>
                    <a:pt x="4041" y="19994"/>
                  </a:cubicBezTo>
                  <a:cubicBezTo>
                    <a:pt x="4111" y="20274"/>
                    <a:pt x="4307" y="20392"/>
                    <a:pt x="4515" y="20392"/>
                  </a:cubicBezTo>
                  <a:cubicBezTo>
                    <a:pt x="4803" y="20392"/>
                    <a:pt x="5114" y="20166"/>
                    <a:pt x="5149" y="19827"/>
                  </a:cubicBezTo>
                  <a:cubicBezTo>
                    <a:pt x="5220" y="19018"/>
                    <a:pt x="5065" y="18161"/>
                    <a:pt x="5006" y="17351"/>
                  </a:cubicBezTo>
                  <a:cubicBezTo>
                    <a:pt x="4946" y="16541"/>
                    <a:pt x="4887" y="15696"/>
                    <a:pt x="4839" y="14874"/>
                  </a:cubicBezTo>
                  <a:cubicBezTo>
                    <a:pt x="4791" y="14196"/>
                    <a:pt x="4744" y="13517"/>
                    <a:pt x="4708" y="12838"/>
                  </a:cubicBezTo>
                  <a:cubicBezTo>
                    <a:pt x="4684" y="12410"/>
                    <a:pt x="4660" y="11969"/>
                    <a:pt x="4637" y="11517"/>
                  </a:cubicBezTo>
                  <a:cubicBezTo>
                    <a:pt x="5244" y="11481"/>
                    <a:pt x="5815" y="11243"/>
                    <a:pt x="6280" y="10850"/>
                  </a:cubicBezTo>
                  <a:cubicBezTo>
                    <a:pt x="6720" y="10505"/>
                    <a:pt x="7470" y="9910"/>
                    <a:pt x="7494" y="9326"/>
                  </a:cubicBezTo>
                  <a:cubicBezTo>
                    <a:pt x="7484" y="9214"/>
                    <a:pt x="7395" y="9128"/>
                    <a:pt x="7295" y="9128"/>
                  </a:cubicBezTo>
                  <a:cubicBezTo>
                    <a:pt x="7278" y="9128"/>
                    <a:pt x="7261" y="9130"/>
                    <a:pt x="7244" y="9136"/>
                  </a:cubicBezTo>
                  <a:cubicBezTo>
                    <a:pt x="6780" y="9278"/>
                    <a:pt x="6494" y="9862"/>
                    <a:pt x="6161" y="10195"/>
                  </a:cubicBezTo>
                  <a:cubicBezTo>
                    <a:pt x="5708" y="10624"/>
                    <a:pt x="5208" y="10945"/>
                    <a:pt x="4601" y="10993"/>
                  </a:cubicBezTo>
                  <a:cubicBezTo>
                    <a:pt x="4577" y="10636"/>
                    <a:pt x="4553" y="10279"/>
                    <a:pt x="4529" y="9921"/>
                  </a:cubicBezTo>
                  <a:cubicBezTo>
                    <a:pt x="4506" y="9457"/>
                    <a:pt x="4482" y="8993"/>
                    <a:pt x="4458" y="8528"/>
                  </a:cubicBezTo>
                  <a:cubicBezTo>
                    <a:pt x="4982" y="8445"/>
                    <a:pt x="5482" y="8243"/>
                    <a:pt x="5911" y="7933"/>
                  </a:cubicBezTo>
                  <a:cubicBezTo>
                    <a:pt x="5934" y="7909"/>
                    <a:pt x="5958" y="7897"/>
                    <a:pt x="5982" y="7874"/>
                  </a:cubicBezTo>
                  <a:cubicBezTo>
                    <a:pt x="6244" y="7683"/>
                    <a:pt x="6482" y="7469"/>
                    <a:pt x="6685" y="7219"/>
                  </a:cubicBezTo>
                  <a:cubicBezTo>
                    <a:pt x="7054" y="6754"/>
                    <a:pt x="7339" y="6230"/>
                    <a:pt x="7554" y="5683"/>
                  </a:cubicBezTo>
                  <a:cubicBezTo>
                    <a:pt x="7756" y="5183"/>
                    <a:pt x="8078" y="4587"/>
                    <a:pt x="7839" y="4064"/>
                  </a:cubicBezTo>
                  <a:cubicBezTo>
                    <a:pt x="7793" y="3986"/>
                    <a:pt x="7710" y="3944"/>
                    <a:pt x="7626" y="3944"/>
                  </a:cubicBezTo>
                  <a:cubicBezTo>
                    <a:pt x="7581" y="3944"/>
                    <a:pt x="7535" y="3955"/>
                    <a:pt x="7494" y="3980"/>
                  </a:cubicBezTo>
                  <a:cubicBezTo>
                    <a:pt x="7125" y="4195"/>
                    <a:pt x="7054" y="4659"/>
                    <a:pt x="6899" y="5052"/>
                  </a:cubicBezTo>
                  <a:cubicBezTo>
                    <a:pt x="6744" y="5528"/>
                    <a:pt x="6530" y="5980"/>
                    <a:pt x="6280" y="6421"/>
                  </a:cubicBezTo>
                  <a:cubicBezTo>
                    <a:pt x="6268" y="6433"/>
                    <a:pt x="6244" y="6457"/>
                    <a:pt x="6232" y="6481"/>
                  </a:cubicBezTo>
                  <a:cubicBezTo>
                    <a:pt x="6327" y="5564"/>
                    <a:pt x="6256" y="4647"/>
                    <a:pt x="6018" y="3766"/>
                  </a:cubicBezTo>
                  <a:cubicBezTo>
                    <a:pt x="5986" y="3662"/>
                    <a:pt x="5902" y="3614"/>
                    <a:pt x="5818" y="3614"/>
                  </a:cubicBezTo>
                  <a:cubicBezTo>
                    <a:pt x="5710" y="3614"/>
                    <a:pt x="5601" y="3692"/>
                    <a:pt x="5601" y="3825"/>
                  </a:cubicBezTo>
                  <a:cubicBezTo>
                    <a:pt x="5577" y="5052"/>
                    <a:pt x="5577" y="6278"/>
                    <a:pt x="5339" y="7493"/>
                  </a:cubicBezTo>
                  <a:cubicBezTo>
                    <a:pt x="5065" y="7707"/>
                    <a:pt x="4756" y="7874"/>
                    <a:pt x="4422" y="7969"/>
                  </a:cubicBezTo>
                  <a:cubicBezTo>
                    <a:pt x="4375" y="7004"/>
                    <a:pt x="4339" y="6040"/>
                    <a:pt x="4315" y="5076"/>
                  </a:cubicBezTo>
                  <a:cubicBezTo>
                    <a:pt x="4291" y="4564"/>
                    <a:pt x="4291" y="4028"/>
                    <a:pt x="4291" y="3504"/>
                  </a:cubicBezTo>
                  <a:cubicBezTo>
                    <a:pt x="5161" y="3147"/>
                    <a:pt x="5875" y="2266"/>
                    <a:pt x="5827" y="1301"/>
                  </a:cubicBezTo>
                  <a:cubicBezTo>
                    <a:pt x="5827" y="1194"/>
                    <a:pt x="5768" y="1087"/>
                    <a:pt x="5672" y="1039"/>
                  </a:cubicBezTo>
                  <a:cubicBezTo>
                    <a:pt x="5609" y="1008"/>
                    <a:pt x="5554" y="994"/>
                    <a:pt x="5506" y="994"/>
                  </a:cubicBezTo>
                  <a:cubicBezTo>
                    <a:pt x="5174" y="994"/>
                    <a:pt x="5171" y="1669"/>
                    <a:pt x="5077" y="1909"/>
                  </a:cubicBezTo>
                  <a:cubicBezTo>
                    <a:pt x="4922" y="2325"/>
                    <a:pt x="4649" y="2694"/>
                    <a:pt x="4291" y="2968"/>
                  </a:cubicBezTo>
                  <a:cubicBezTo>
                    <a:pt x="4303" y="2028"/>
                    <a:pt x="4220" y="1087"/>
                    <a:pt x="4065" y="170"/>
                  </a:cubicBezTo>
                  <a:cubicBezTo>
                    <a:pt x="4029" y="57"/>
                    <a:pt x="3934" y="1"/>
                    <a:pt x="3839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14"/>
            <p:cNvSpPr/>
            <p:nvPr/>
          </p:nvSpPr>
          <p:spPr>
            <a:xfrm>
              <a:off x="-114183" y="4679534"/>
              <a:ext cx="417682" cy="471697"/>
            </a:xfrm>
            <a:custGeom>
              <a:rect b="b" l="l" r="r" t="t"/>
              <a:pathLst>
                <a:path extrusionOk="0" h="15556" w="12741">
                  <a:moveTo>
                    <a:pt x="5367" y="1"/>
                  </a:moveTo>
                  <a:cubicBezTo>
                    <a:pt x="5040" y="1"/>
                    <a:pt x="4707" y="36"/>
                    <a:pt x="4370" y="113"/>
                  </a:cubicBezTo>
                  <a:cubicBezTo>
                    <a:pt x="2418" y="553"/>
                    <a:pt x="1072" y="2375"/>
                    <a:pt x="596" y="4220"/>
                  </a:cubicBezTo>
                  <a:cubicBezTo>
                    <a:pt x="584" y="4268"/>
                    <a:pt x="572" y="4328"/>
                    <a:pt x="560" y="4375"/>
                  </a:cubicBezTo>
                  <a:cubicBezTo>
                    <a:pt x="394" y="4923"/>
                    <a:pt x="287" y="5483"/>
                    <a:pt x="215" y="6042"/>
                  </a:cubicBezTo>
                  <a:cubicBezTo>
                    <a:pt x="1" y="7792"/>
                    <a:pt x="72" y="9650"/>
                    <a:pt x="834" y="11257"/>
                  </a:cubicBezTo>
                  <a:cubicBezTo>
                    <a:pt x="1370" y="13138"/>
                    <a:pt x="2585" y="15115"/>
                    <a:pt x="4644" y="15448"/>
                  </a:cubicBezTo>
                  <a:cubicBezTo>
                    <a:pt x="4930" y="15496"/>
                    <a:pt x="5216" y="15519"/>
                    <a:pt x="5502" y="15519"/>
                  </a:cubicBezTo>
                  <a:cubicBezTo>
                    <a:pt x="5466" y="14650"/>
                    <a:pt x="5442" y="13793"/>
                    <a:pt x="5430" y="12924"/>
                  </a:cubicBezTo>
                  <a:cubicBezTo>
                    <a:pt x="4644" y="12841"/>
                    <a:pt x="3858" y="12376"/>
                    <a:pt x="3275" y="11888"/>
                  </a:cubicBezTo>
                  <a:cubicBezTo>
                    <a:pt x="2537" y="11245"/>
                    <a:pt x="2096" y="10400"/>
                    <a:pt x="1882" y="9447"/>
                  </a:cubicBezTo>
                  <a:cubicBezTo>
                    <a:pt x="1832" y="9282"/>
                    <a:pt x="1964" y="9173"/>
                    <a:pt x="2095" y="9173"/>
                  </a:cubicBezTo>
                  <a:cubicBezTo>
                    <a:pt x="2180" y="9173"/>
                    <a:pt x="2266" y="9220"/>
                    <a:pt x="2299" y="9328"/>
                  </a:cubicBezTo>
                  <a:cubicBezTo>
                    <a:pt x="2620" y="10090"/>
                    <a:pt x="3120" y="10745"/>
                    <a:pt x="3775" y="11245"/>
                  </a:cubicBezTo>
                  <a:cubicBezTo>
                    <a:pt x="3787" y="11269"/>
                    <a:pt x="3811" y="11269"/>
                    <a:pt x="3823" y="11281"/>
                  </a:cubicBezTo>
                  <a:cubicBezTo>
                    <a:pt x="3811" y="11257"/>
                    <a:pt x="3799" y="11221"/>
                    <a:pt x="3787" y="11186"/>
                  </a:cubicBezTo>
                  <a:cubicBezTo>
                    <a:pt x="3608" y="10590"/>
                    <a:pt x="3477" y="9924"/>
                    <a:pt x="3656" y="9328"/>
                  </a:cubicBezTo>
                  <a:cubicBezTo>
                    <a:pt x="3686" y="9227"/>
                    <a:pt x="3769" y="9176"/>
                    <a:pt x="3853" y="9176"/>
                  </a:cubicBezTo>
                  <a:cubicBezTo>
                    <a:pt x="3936" y="9176"/>
                    <a:pt x="4019" y="9227"/>
                    <a:pt x="4049" y="9328"/>
                  </a:cubicBezTo>
                  <a:cubicBezTo>
                    <a:pt x="4192" y="9852"/>
                    <a:pt x="4204" y="10400"/>
                    <a:pt x="4370" y="10924"/>
                  </a:cubicBezTo>
                  <a:cubicBezTo>
                    <a:pt x="4478" y="11233"/>
                    <a:pt x="4704" y="11543"/>
                    <a:pt x="4823" y="11864"/>
                  </a:cubicBezTo>
                  <a:cubicBezTo>
                    <a:pt x="5013" y="11936"/>
                    <a:pt x="5216" y="12007"/>
                    <a:pt x="5418" y="12079"/>
                  </a:cubicBezTo>
                  <a:cubicBezTo>
                    <a:pt x="5406" y="11043"/>
                    <a:pt x="5382" y="9995"/>
                    <a:pt x="5359" y="8959"/>
                  </a:cubicBezTo>
                  <a:cubicBezTo>
                    <a:pt x="4668" y="8733"/>
                    <a:pt x="4120" y="8042"/>
                    <a:pt x="3751" y="7435"/>
                  </a:cubicBezTo>
                  <a:cubicBezTo>
                    <a:pt x="3311" y="6697"/>
                    <a:pt x="3144" y="5935"/>
                    <a:pt x="3085" y="5078"/>
                  </a:cubicBezTo>
                  <a:cubicBezTo>
                    <a:pt x="3071" y="4909"/>
                    <a:pt x="3221" y="4813"/>
                    <a:pt x="3361" y="4813"/>
                  </a:cubicBezTo>
                  <a:cubicBezTo>
                    <a:pt x="3468" y="4813"/>
                    <a:pt x="3569" y="4870"/>
                    <a:pt x="3585" y="4994"/>
                  </a:cubicBezTo>
                  <a:cubicBezTo>
                    <a:pt x="3716" y="5721"/>
                    <a:pt x="4001" y="6423"/>
                    <a:pt x="4418" y="7030"/>
                  </a:cubicBezTo>
                  <a:cubicBezTo>
                    <a:pt x="4692" y="7411"/>
                    <a:pt x="5001" y="7745"/>
                    <a:pt x="5347" y="8066"/>
                  </a:cubicBezTo>
                  <a:lnTo>
                    <a:pt x="5347" y="7685"/>
                  </a:lnTo>
                  <a:cubicBezTo>
                    <a:pt x="5323" y="6114"/>
                    <a:pt x="5180" y="4435"/>
                    <a:pt x="5466" y="2887"/>
                  </a:cubicBezTo>
                  <a:cubicBezTo>
                    <a:pt x="5496" y="2771"/>
                    <a:pt x="5596" y="2711"/>
                    <a:pt x="5694" y="2711"/>
                  </a:cubicBezTo>
                  <a:cubicBezTo>
                    <a:pt x="5786" y="2711"/>
                    <a:pt x="5877" y="2765"/>
                    <a:pt x="5906" y="2875"/>
                  </a:cubicBezTo>
                  <a:cubicBezTo>
                    <a:pt x="6073" y="3804"/>
                    <a:pt x="6144" y="4744"/>
                    <a:pt x="6144" y="5685"/>
                  </a:cubicBezTo>
                  <a:cubicBezTo>
                    <a:pt x="6502" y="5399"/>
                    <a:pt x="6776" y="5030"/>
                    <a:pt x="6942" y="4613"/>
                  </a:cubicBezTo>
                  <a:cubicBezTo>
                    <a:pt x="7025" y="4364"/>
                    <a:pt x="7027" y="3698"/>
                    <a:pt x="7366" y="3698"/>
                  </a:cubicBezTo>
                  <a:cubicBezTo>
                    <a:pt x="7415" y="3698"/>
                    <a:pt x="7472" y="3712"/>
                    <a:pt x="7538" y="3744"/>
                  </a:cubicBezTo>
                  <a:cubicBezTo>
                    <a:pt x="7621" y="3792"/>
                    <a:pt x="7680" y="3887"/>
                    <a:pt x="7680" y="3994"/>
                  </a:cubicBezTo>
                  <a:cubicBezTo>
                    <a:pt x="7728" y="4959"/>
                    <a:pt x="7014" y="5852"/>
                    <a:pt x="6144" y="6209"/>
                  </a:cubicBezTo>
                  <a:cubicBezTo>
                    <a:pt x="6144" y="6733"/>
                    <a:pt x="6144" y="7257"/>
                    <a:pt x="6168" y="7780"/>
                  </a:cubicBezTo>
                  <a:cubicBezTo>
                    <a:pt x="6204" y="8745"/>
                    <a:pt x="6228" y="9709"/>
                    <a:pt x="6275" y="10674"/>
                  </a:cubicBezTo>
                  <a:cubicBezTo>
                    <a:pt x="6609" y="10578"/>
                    <a:pt x="6930" y="10412"/>
                    <a:pt x="7204" y="10197"/>
                  </a:cubicBezTo>
                  <a:cubicBezTo>
                    <a:pt x="7430" y="8983"/>
                    <a:pt x="7430" y="7757"/>
                    <a:pt x="7466" y="6530"/>
                  </a:cubicBezTo>
                  <a:cubicBezTo>
                    <a:pt x="7466" y="6390"/>
                    <a:pt x="7571" y="6313"/>
                    <a:pt x="7678" y="6313"/>
                  </a:cubicBezTo>
                  <a:cubicBezTo>
                    <a:pt x="7762" y="6313"/>
                    <a:pt x="7846" y="6360"/>
                    <a:pt x="7883" y="6459"/>
                  </a:cubicBezTo>
                  <a:cubicBezTo>
                    <a:pt x="8109" y="7352"/>
                    <a:pt x="8180" y="8269"/>
                    <a:pt x="8097" y="9173"/>
                  </a:cubicBezTo>
                  <a:lnTo>
                    <a:pt x="8133" y="9114"/>
                  </a:lnTo>
                  <a:cubicBezTo>
                    <a:pt x="8383" y="8685"/>
                    <a:pt x="8597" y="8221"/>
                    <a:pt x="8764" y="7745"/>
                  </a:cubicBezTo>
                  <a:cubicBezTo>
                    <a:pt x="8895" y="7352"/>
                    <a:pt x="8978" y="6899"/>
                    <a:pt x="9359" y="6673"/>
                  </a:cubicBezTo>
                  <a:cubicBezTo>
                    <a:pt x="9396" y="6648"/>
                    <a:pt x="9439" y="6637"/>
                    <a:pt x="9482" y="6637"/>
                  </a:cubicBezTo>
                  <a:cubicBezTo>
                    <a:pt x="9564" y="6637"/>
                    <a:pt x="9646" y="6679"/>
                    <a:pt x="9693" y="6757"/>
                  </a:cubicBezTo>
                  <a:cubicBezTo>
                    <a:pt x="9931" y="7280"/>
                    <a:pt x="9609" y="7888"/>
                    <a:pt x="9407" y="8388"/>
                  </a:cubicBezTo>
                  <a:cubicBezTo>
                    <a:pt x="9192" y="8935"/>
                    <a:pt x="8895" y="9459"/>
                    <a:pt x="8538" y="9924"/>
                  </a:cubicBezTo>
                  <a:cubicBezTo>
                    <a:pt x="8335" y="10174"/>
                    <a:pt x="8097" y="10388"/>
                    <a:pt x="7835" y="10578"/>
                  </a:cubicBezTo>
                  <a:cubicBezTo>
                    <a:pt x="7811" y="10602"/>
                    <a:pt x="7788" y="10614"/>
                    <a:pt x="7764" y="10638"/>
                  </a:cubicBezTo>
                  <a:cubicBezTo>
                    <a:pt x="7323" y="10948"/>
                    <a:pt x="6835" y="11150"/>
                    <a:pt x="6311" y="11233"/>
                  </a:cubicBezTo>
                  <a:cubicBezTo>
                    <a:pt x="6323" y="11698"/>
                    <a:pt x="6359" y="12162"/>
                    <a:pt x="6383" y="12626"/>
                  </a:cubicBezTo>
                  <a:cubicBezTo>
                    <a:pt x="6406" y="12983"/>
                    <a:pt x="6430" y="13341"/>
                    <a:pt x="6454" y="13686"/>
                  </a:cubicBezTo>
                  <a:cubicBezTo>
                    <a:pt x="7061" y="13650"/>
                    <a:pt x="7561" y="13329"/>
                    <a:pt x="8002" y="12888"/>
                  </a:cubicBezTo>
                  <a:cubicBezTo>
                    <a:pt x="8347" y="12567"/>
                    <a:pt x="8633" y="11971"/>
                    <a:pt x="9085" y="11840"/>
                  </a:cubicBezTo>
                  <a:cubicBezTo>
                    <a:pt x="9104" y="11835"/>
                    <a:pt x="9123" y="11833"/>
                    <a:pt x="9141" y="11833"/>
                  </a:cubicBezTo>
                  <a:cubicBezTo>
                    <a:pt x="9248" y="11833"/>
                    <a:pt x="9335" y="11917"/>
                    <a:pt x="9335" y="12019"/>
                  </a:cubicBezTo>
                  <a:cubicBezTo>
                    <a:pt x="9323" y="12614"/>
                    <a:pt x="8573" y="13210"/>
                    <a:pt x="8133" y="13555"/>
                  </a:cubicBezTo>
                  <a:cubicBezTo>
                    <a:pt x="7668" y="13948"/>
                    <a:pt x="7097" y="14186"/>
                    <a:pt x="6490" y="14234"/>
                  </a:cubicBezTo>
                  <a:lnTo>
                    <a:pt x="6573" y="15555"/>
                  </a:lnTo>
                  <a:cubicBezTo>
                    <a:pt x="8085" y="15508"/>
                    <a:pt x="9478" y="14638"/>
                    <a:pt x="10466" y="13460"/>
                  </a:cubicBezTo>
                  <a:cubicBezTo>
                    <a:pt x="11764" y="11876"/>
                    <a:pt x="12741" y="9864"/>
                    <a:pt x="12729" y="7780"/>
                  </a:cubicBezTo>
                  <a:cubicBezTo>
                    <a:pt x="12705" y="5578"/>
                    <a:pt x="11383" y="3685"/>
                    <a:pt x="9871" y="2185"/>
                  </a:cubicBezTo>
                  <a:cubicBezTo>
                    <a:pt x="8652" y="975"/>
                    <a:pt x="7080" y="1"/>
                    <a:pt x="5367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-53929" y="4761496"/>
              <a:ext cx="265309" cy="618609"/>
            </a:xfrm>
            <a:custGeom>
              <a:rect b="b" l="l" r="r" t="t"/>
              <a:pathLst>
                <a:path extrusionOk="0" h="20401" w="8093">
                  <a:moveTo>
                    <a:pt x="3852" y="1"/>
                  </a:moveTo>
                  <a:cubicBezTo>
                    <a:pt x="3755" y="1"/>
                    <a:pt x="3658" y="57"/>
                    <a:pt x="3628" y="172"/>
                  </a:cubicBezTo>
                  <a:cubicBezTo>
                    <a:pt x="3342" y="1720"/>
                    <a:pt x="3497" y="3399"/>
                    <a:pt x="3509" y="4970"/>
                  </a:cubicBezTo>
                  <a:lnTo>
                    <a:pt x="3509" y="5351"/>
                  </a:lnTo>
                  <a:cubicBezTo>
                    <a:pt x="3175" y="5042"/>
                    <a:pt x="2866" y="4696"/>
                    <a:pt x="2592" y="4327"/>
                  </a:cubicBezTo>
                  <a:cubicBezTo>
                    <a:pt x="2163" y="3708"/>
                    <a:pt x="1878" y="3018"/>
                    <a:pt x="1747" y="2279"/>
                  </a:cubicBezTo>
                  <a:cubicBezTo>
                    <a:pt x="1731" y="2157"/>
                    <a:pt x="1633" y="2102"/>
                    <a:pt x="1527" y="2102"/>
                  </a:cubicBezTo>
                  <a:cubicBezTo>
                    <a:pt x="1387" y="2102"/>
                    <a:pt x="1233" y="2200"/>
                    <a:pt x="1247" y="2363"/>
                  </a:cubicBezTo>
                  <a:cubicBezTo>
                    <a:pt x="1306" y="3220"/>
                    <a:pt x="1461" y="3982"/>
                    <a:pt x="1913" y="4732"/>
                  </a:cubicBezTo>
                  <a:cubicBezTo>
                    <a:pt x="2282" y="5327"/>
                    <a:pt x="2830" y="6018"/>
                    <a:pt x="3521" y="6244"/>
                  </a:cubicBezTo>
                  <a:cubicBezTo>
                    <a:pt x="3544" y="7292"/>
                    <a:pt x="3568" y="8328"/>
                    <a:pt x="3580" y="9376"/>
                  </a:cubicBezTo>
                  <a:cubicBezTo>
                    <a:pt x="3378" y="9304"/>
                    <a:pt x="3175" y="9221"/>
                    <a:pt x="2985" y="9149"/>
                  </a:cubicBezTo>
                  <a:cubicBezTo>
                    <a:pt x="2854" y="8828"/>
                    <a:pt x="2640" y="8518"/>
                    <a:pt x="2532" y="8209"/>
                  </a:cubicBezTo>
                  <a:cubicBezTo>
                    <a:pt x="2366" y="7685"/>
                    <a:pt x="2354" y="7137"/>
                    <a:pt x="2211" y="6613"/>
                  </a:cubicBezTo>
                  <a:cubicBezTo>
                    <a:pt x="2181" y="6518"/>
                    <a:pt x="2101" y="6470"/>
                    <a:pt x="2020" y="6470"/>
                  </a:cubicBezTo>
                  <a:cubicBezTo>
                    <a:pt x="1940" y="6470"/>
                    <a:pt x="1860" y="6518"/>
                    <a:pt x="1830" y="6613"/>
                  </a:cubicBezTo>
                  <a:cubicBezTo>
                    <a:pt x="1639" y="7209"/>
                    <a:pt x="1770" y="7887"/>
                    <a:pt x="1949" y="8471"/>
                  </a:cubicBezTo>
                  <a:cubicBezTo>
                    <a:pt x="1961" y="8506"/>
                    <a:pt x="1973" y="8542"/>
                    <a:pt x="1985" y="8578"/>
                  </a:cubicBezTo>
                  <a:cubicBezTo>
                    <a:pt x="1973" y="8566"/>
                    <a:pt x="1961" y="8554"/>
                    <a:pt x="1937" y="8542"/>
                  </a:cubicBezTo>
                  <a:cubicBezTo>
                    <a:pt x="1294" y="8042"/>
                    <a:pt x="782" y="7375"/>
                    <a:pt x="461" y="6613"/>
                  </a:cubicBezTo>
                  <a:cubicBezTo>
                    <a:pt x="428" y="6505"/>
                    <a:pt x="344" y="6458"/>
                    <a:pt x="260" y="6458"/>
                  </a:cubicBezTo>
                  <a:cubicBezTo>
                    <a:pt x="131" y="6458"/>
                    <a:pt x="1" y="6567"/>
                    <a:pt x="44" y="6732"/>
                  </a:cubicBezTo>
                  <a:cubicBezTo>
                    <a:pt x="258" y="7685"/>
                    <a:pt x="699" y="8542"/>
                    <a:pt x="1449" y="9173"/>
                  </a:cubicBezTo>
                  <a:cubicBezTo>
                    <a:pt x="2020" y="9661"/>
                    <a:pt x="2806" y="10126"/>
                    <a:pt x="3604" y="10209"/>
                  </a:cubicBezTo>
                  <a:cubicBezTo>
                    <a:pt x="3604" y="11078"/>
                    <a:pt x="3628" y="11947"/>
                    <a:pt x="3664" y="12805"/>
                  </a:cubicBezTo>
                  <a:cubicBezTo>
                    <a:pt x="3687" y="13543"/>
                    <a:pt x="3711" y="14281"/>
                    <a:pt x="3747" y="15007"/>
                  </a:cubicBezTo>
                  <a:cubicBezTo>
                    <a:pt x="3783" y="15841"/>
                    <a:pt x="3818" y="16662"/>
                    <a:pt x="3854" y="17496"/>
                  </a:cubicBezTo>
                  <a:cubicBezTo>
                    <a:pt x="3890" y="18317"/>
                    <a:pt x="3866" y="19198"/>
                    <a:pt x="4056" y="20008"/>
                  </a:cubicBezTo>
                  <a:cubicBezTo>
                    <a:pt x="4127" y="20284"/>
                    <a:pt x="4323" y="20401"/>
                    <a:pt x="4532" y="20401"/>
                  </a:cubicBezTo>
                  <a:cubicBezTo>
                    <a:pt x="4819" y="20401"/>
                    <a:pt x="5129" y="20179"/>
                    <a:pt x="5164" y="19841"/>
                  </a:cubicBezTo>
                  <a:cubicBezTo>
                    <a:pt x="5235" y="19032"/>
                    <a:pt x="5080" y="18162"/>
                    <a:pt x="5021" y="17353"/>
                  </a:cubicBezTo>
                  <a:cubicBezTo>
                    <a:pt x="4961" y="16543"/>
                    <a:pt x="4902" y="15710"/>
                    <a:pt x="4854" y="14876"/>
                  </a:cubicBezTo>
                  <a:cubicBezTo>
                    <a:pt x="4807" y="14198"/>
                    <a:pt x="4759" y="13519"/>
                    <a:pt x="4723" y="12840"/>
                  </a:cubicBezTo>
                  <a:lnTo>
                    <a:pt x="4652" y="11531"/>
                  </a:lnTo>
                  <a:cubicBezTo>
                    <a:pt x="5259" y="11483"/>
                    <a:pt x="5830" y="11245"/>
                    <a:pt x="6295" y="10852"/>
                  </a:cubicBezTo>
                  <a:cubicBezTo>
                    <a:pt x="6723" y="10519"/>
                    <a:pt x="7485" y="9911"/>
                    <a:pt x="7497" y="9328"/>
                  </a:cubicBezTo>
                  <a:cubicBezTo>
                    <a:pt x="7497" y="9216"/>
                    <a:pt x="7401" y="9130"/>
                    <a:pt x="7299" y="9130"/>
                  </a:cubicBezTo>
                  <a:cubicBezTo>
                    <a:pt x="7282" y="9130"/>
                    <a:pt x="7264" y="9132"/>
                    <a:pt x="7247" y="9137"/>
                  </a:cubicBezTo>
                  <a:cubicBezTo>
                    <a:pt x="6783" y="9280"/>
                    <a:pt x="6497" y="9864"/>
                    <a:pt x="6164" y="10197"/>
                  </a:cubicBezTo>
                  <a:cubicBezTo>
                    <a:pt x="5711" y="10626"/>
                    <a:pt x="5223" y="10935"/>
                    <a:pt x="4604" y="10995"/>
                  </a:cubicBezTo>
                  <a:cubicBezTo>
                    <a:pt x="4580" y="10638"/>
                    <a:pt x="4568" y="10280"/>
                    <a:pt x="4533" y="9923"/>
                  </a:cubicBezTo>
                  <a:cubicBezTo>
                    <a:pt x="4509" y="9459"/>
                    <a:pt x="4485" y="8995"/>
                    <a:pt x="4461" y="8530"/>
                  </a:cubicBezTo>
                  <a:cubicBezTo>
                    <a:pt x="4985" y="8447"/>
                    <a:pt x="5485" y="8245"/>
                    <a:pt x="5914" y="7935"/>
                  </a:cubicBezTo>
                  <a:cubicBezTo>
                    <a:pt x="5950" y="7923"/>
                    <a:pt x="5973" y="7899"/>
                    <a:pt x="5997" y="7875"/>
                  </a:cubicBezTo>
                  <a:cubicBezTo>
                    <a:pt x="6247" y="7685"/>
                    <a:pt x="6485" y="7471"/>
                    <a:pt x="6688" y="7221"/>
                  </a:cubicBezTo>
                  <a:cubicBezTo>
                    <a:pt x="7057" y="6756"/>
                    <a:pt x="7343" y="6232"/>
                    <a:pt x="7557" y="5685"/>
                  </a:cubicBezTo>
                  <a:cubicBezTo>
                    <a:pt x="7759" y="5185"/>
                    <a:pt x="8093" y="4577"/>
                    <a:pt x="7843" y="4054"/>
                  </a:cubicBezTo>
                  <a:cubicBezTo>
                    <a:pt x="7795" y="3981"/>
                    <a:pt x="7714" y="3936"/>
                    <a:pt x="7630" y="3936"/>
                  </a:cubicBezTo>
                  <a:cubicBezTo>
                    <a:pt x="7590" y="3936"/>
                    <a:pt x="7548" y="3947"/>
                    <a:pt x="7509" y="3970"/>
                  </a:cubicBezTo>
                  <a:cubicBezTo>
                    <a:pt x="7128" y="4196"/>
                    <a:pt x="7057" y="4649"/>
                    <a:pt x="6914" y="5042"/>
                  </a:cubicBezTo>
                  <a:cubicBezTo>
                    <a:pt x="6759" y="5518"/>
                    <a:pt x="6545" y="5982"/>
                    <a:pt x="6283" y="6411"/>
                  </a:cubicBezTo>
                  <a:lnTo>
                    <a:pt x="6247" y="6482"/>
                  </a:lnTo>
                  <a:cubicBezTo>
                    <a:pt x="6342" y="5566"/>
                    <a:pt x="6271" y="4649"/>
                    <a:pt x="6033" y="3768"/>
                  </a:cubicBezTo>
                  <a:cubicBezTo>
                    <a:pt x="6001" y="3662"/>
                    <a:pt x="5915" y="3612"/>
                    <a:pt x="5829" y="3612"/>
                  </a:cubicBezTo>
                  <a:cubicBezTo>
                    <a:pt x="5722" y="3612"/>
                    <a:pt x="5616" y="3689"/>
                    <a:pt x="5616" y="3827"/>
                  </a:cubicBezTo>
                  <a:cubicBezTo>
                    <a:pt x="5580" y="5054"/>
                    <a:pt x="5592" y="6280"/>
                    <a:pt x="5354" y="7494"/>
                  </a:cubicBezTo>
                  <a:cubicBezTo>
                    <a:pt x="5080" y="7709"/>
                    <a:pt x="4771" y="7875"/>
                    <a:pt x="4426" y="7971"/>
                  </a:cubicBezTo>
                  <a:cubicBezTo>
                    <a:pt x="4390" y="7006"/>
                    <a:pt x="4354" y="6042"/>
                    <a:pt x="4318" y="5077"/>
                  </a:cubicBezTo>
                  <a:cubicBezTo>
                    <a:pt x="4306" y="4565"/>
                    <a:pt x="4306" y="4030"/>
                    <a:pt x="4306" y="3506"/>
                  </a:cubicBezTo>
                  <a:cubicBezTo>
                    <a:pt x="5164" y="3149"/>
                    <a:pt x="5878" y="2256"/>
                    <a:pt x="5830" y="1303"/>
                  </a:cubicBezTo>
                  <a:cubicBezTo>
                    <a:pt x="5830" y="1196"/>
                    <a:pt x="5783" y="1089"/>
                    <a:pt x="5688" y="1041"/>
                  </a:cubicBezTo>
                  <a:cubicBezTo>
                    <a:pt x="5623" y="1010"/>
                    <a:pt x="5567" y="996"/>
                    <a:pt x="5517" y="996"/>
                  </a:cubicBezTo>
                  <a:cubicBezTo>
                    <a:pt x="5177" y="996"/>
                    <a:pt x="5176" y="1671"/>
                    <a:pt x="5092" y="1910"/>
                  </a:cubicBezTo>
                  <a:cubicBezTo>
                    <a:pt x="4938" y="2327"/>
                    <a:pt x="4664" y="2696"/>
                    <a:pt x="4306" y="2970"/>
                  </a:cubicBezTo>
                  <a:cubicBezTo>
                    <a:pt x="4318" y="2029"/>
                    <a:pt x="4235" y="1089"/>
                    <a:pt x="4068" y="160"/>
                  </a:cubicBezTo>
                  <a:cubicBezTo>
                    <a:pt x="4039" y="54"/>
                    <a:pt x="3946" y="1"/>
                    <a:pt x="3852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2521629" y="184587"/>
              <a:ext cx="562482" cy="225812"/>
            </a:xfrm>
            <a:custGeom>
              <a:rect b="b" l="l" r="r" t="t"/>
              <a:pathLst>
                <a:path extrusionOk="0" h="7447" w="17158">
                  <a:moveTo>
                    <a:pt x="8176" y="0"/>
                  </a:moveTo>
                  <a:cubicBezTo>
                    <a:pt x="8099" y="0"/>
                    <a:pt x="8021" y="4"/>
                    <a:pt x="7942" y="11"/>
                  </a:cubicBezTo>
                  <a:cubicBezTo>
                    <a:pt x="7097" y="95"/>
                    <a:pt x="6490" y="583"/>
                    <a:pt x="6097" y="1249"/>
                  </a:cubicBezTo>
                  <a:cubicBezTo>
                    <a:pt x="5692" y="1666"/>
                    <a:pt x="5442" y="2214"/>
                    <a:pt x="5406" y="2797"/>
                  </a:cubicBezTo>
                  <a:cubicBezTo>
                    <a:pt x="5394" y="2845"/>
                    <a:pt x="5382" y="2904"/>
                    <a:pt x="5370" y="2952"/>
                  </a:cubicBezTo>
                  <a:cubicBezTo>
                    <a:pt x="5084" y="2845"/>
                    <a:pt x="4765" y="2786"/>
                    <a:pt x="4453" y="2786"/>
                  </a:cubicBezTo>
                  <a:cubicBezTo>
                    <a:pt x="4103" y="2786"/>
                    <a:pt x="3760" y="2860"/>
                    <a:pt x="3477" y="3023"/>
                  </a:cubicBezTo>
                  <a:cubicBezTo>
                    <a:pt x="2977" y="3321"/>
                    <a:pt x="2644" y="3857"/>
                    <a:pt x="2584" y="4440"/>
                  </a:cubicBezTo>
                  <a:cubicBezTo>
                    <a:pt x="2561" y="4500"/>
                    <a:pt x="2549" y="4547"/>
                    <a:pt x="2537" y="4607"/>
                  </a:cubicBezTo>
                  <a:cubicBezTo>
                    <a:pt x="2432" y="4592"/>
                    <a:pt x="2327" y="4585"/>
                    <a:pt x="2223" y="4585"/>
                  </a:cubicBezTo>
                  <a:cubicBezTo>
                    <a:pt x="2077" y="4585"/>
                    <a:pt x="1932" y="4598"/>
                    <a:pt x="1787" y="4619"/>
                  </a:cubicBezTo>
                  <a:cubicBezTo>
                    <a:pt x="1680" y="4631"/>
                    <a:pt x="1572" y="4655"/>
                    <a:pt x="1465" y="4678"/>
                  </a:cubicBezTo>
                  <a:cubicBezTo>
                    <a:pt x="644" y="4893"/>
                    <a:pt x="1" y="5679"/>
                    <a:pt x="441" y="6512"/>
                  </a:cubicBezTo>
                  <a:cubicBezTo>
                    <a:pt x="688" y="6960"/>
                    <a:pt x="1167" y="7229"/>
                    <a:pt x="1669" y="7229"/>
                  </a:cubicBezTo>
                  <a:cubicBezTo>
                    <a:pt x="1700" y="7229"/>
                    <a:pt x="1732" y="7228"/>
                    <a:pt x="1763" y="7226"/>
                  </a:cubicBezTo>
                  <a:cubicBezTo>
                    <a:pt x="2354" y="7416"/>
                    <a:pt x="3014" y="7446"/>
                    <a:pt x="3657" y="7446"/>
                  </a:cubicBezTo>
                  <a:cubicBezTo>
                    <a:pt x="3958" y="7446"/>
                    <a:pt x="4255" y="7440"/>
                    <a:pt x="4541" y="7440"/>
                  </a:cubicBezTo>
                  <a:cubicBezTo>
                    <a:pt x="4603" y="7440"/>
                    <a:pt x="4666" y="7440"/>
                    <a:pt x="4728" y="7441"/>
                  </a:cubicBezTo>
                  <a:cubicBezTo>
                    <a:pt x="5025" y="7444"/>
                    <a:pt x="5322" y="7445"/>
                    <a:pt x="5619" y="7445"/>
                  </a:cubicBezTo>
                  <a:cubicBezTo>
                    <a:pt x="6508" y="7445"/>
                    <a:pt x="7395" y="7432"/>
                    <a:pt x="8288" y="7405"/>
                  </a:cubicBezTo>
                  <a:cubicBezTo>
                    <a:pt x="10514" y="7357"/>
                    <a:pt x="12740" y="7274"/>
                    <a:pt x="14967" y="7155"/>
                  </a:cubicBezTo>
                  <a:cubicBezTo>
                    <a:pt x="15101" y="7192"/>
                    <a:pt x="15240" y="7211"/>
                    <a:pt x="15379" y="7211"/>
                  </a:cubicBezTo>
                  <a:cubicBezTo>
                    <a:pt x="15549" y="7211"/>
                    <a:pt x="15720" y="7183"/>
                    <a:pt x="15884" y="7131"/>
                  </a:cubicBezTo>
                  <a:cubicBezTo>
                    <a:pt x="16348" y="6964"/>
                    <a:pt x="16741" y="6619"/>
                    <a:pt x="16967" y="6191"/>
                  </a:cubicBezTo>
                  <a:cubicBezTo>
                    <a:pt x="17158" y="5845"/>
                    <a:pt x="17158" y="5440"/>
                    <a:pt x="16979" y="5095"/>
                  </a:cubicBezTo>
                  <a:cubicBezTo>
                    <a:pt x="16812" y="4833"/>
                    <a:pt x="16562" y="4643"/>
                    <a:pt x="16265" y="4559"/>
                  </a:cubicBezTo>
                  <a:cubicBezTo>
                    <a:pt x="15999" y="4450"/>
                    <a:pt x="15723" y="4392"/>
                    <a:pt x="15443" y="4392"/>
                  </a:cubicBezTo>
                  <a:cubicBezTo>
                    <a:pt x="15297" y="4392"/>
                    <a:pt x="15150" y="4408"/>
                    <a:pt x="15003" y="4440"/>
                  </a:cubicBezTo>
                  <a:cubicBezTo>
                    <a:pt x="14979" y="4309"/>
                    <a:pt x="14943" y="4190"/>
                    <a:pt x="14907" y="4071"/>
                  </a:cubicBezTo>
                  <a:cubicBezTo>
                    <a:pt x="14556" y="3173"/>
                    <a:pt x="13700" y="2621"/>
                    <a:pt x="12788" y="2621"/>
                  </a:cubicBezTo>
                  <a:cubicBezTo>
                    <a:pt x="12527" y="2621"/>
                    <a:pt x="12262" y="2666"/>
                    <a:pt x="12002" y="2762"/>
                  </a:cubicBezTo>
                  <a:cubicBezTo>
                    <a:pt x="11859" y="2821"/>
                    <a:pt x="11717" y="2881"/>
                    <a:pt x="11574" y="2964"/>
                  </a:cubicBezTo>
                  <a:cubicBezTo>
                    <a:pt x="11562" y="2928"/>
                    <a:pt x="11538" y="2881"/>
                    <a:pt x="11526" y="2845"/>
                  </a:cubicBezTo>
                  <a:cubicBezTo>
                    <a:pt x="11371" y="2523"/>
                    <a:pt x="11169" y="2238"/>
                    <a:pt x="10931" y="1988"/>
                  </a:cubicBezTo>
                  <a:cubicBezTo>
                    <a:pt x="10847" y="1809"/>
                    <a:pt x="10764" y="1654"/>
                    <a:pt x="10669" y="1499"/>
                  </a:cubicBezTo>
                  <a:cubicBezTo>
                    <a:pt x="10126" y="657"/>
                    <a:pt x="9221" y="0"/>
                    <a:pt x="81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1231637" y="1051507"/>
              <a:ext cx="252950" cy="143213"/>
            </a:xfrm>
            <a:custGeom>
              <a:rect b="b" l="l" r="r" t="t"/>
              <a:pathLst>
                <a:path extrusionOk="0" h="4723" w="7716">
                  <a:moveTo>
                    <a:pt x="5124" y="0"/>
                  </a:moveTo>
                  <a:cubicBezTo>
                    <a:pt x="4895" y="0"/>
                    <a:pt x="4655" y="83"/>
                    <a:pt x="4465" y="234"/>
                  </a:cubicBezTo>
                  <a:cubicBezTo>
                    <a:pt x="4132" y="496"/>
                    <a:pt x="3846" y="818"/>
                    <a:pt x="3620" y="1187"/>
                  </a:cubicBezTo>
                  <a:cubicBezTo>
                    <a:pt x="3156" y="1556"/>
                    <a:pt x="2608" y="1806"/>
                    <a:pt x="2037" y="1937"/>
                  </a:cubicBezTo>
                  <a:cubicBezTo>
                    <a:pt x="1406" y="2068"/>
                    <a:pt x="727" y="2223"/>
                    <a:pt x="334" y="2782"/>
                  </a:cubicBezTo>
                  <a:cubicBezTo>
                    <a:pt x="1" y="3270"/>
                    <a:pt x="1" y="3735"/>
                    <a:pt x="179" y="4116"/>
                  </a:cubicBezTo>
                  <a:cubicBezTo>
                    <a:pt x="227" y="3925"/>
                    <a:pt x="334" y="3758"/>
                    <a:pt x="501" y="3651"/>
                  </a:cubicBezTo>
                  <a:cubicBezTo>
                    <a:pt x="489" y="3544"/>
                    <a:pt x="548" y="3449"/>
                    <a:pt x="644" y="3413"/>
                  </a:cubicBezTo>
                  <a:cubicBezTo>
                    <a:pt x="1739" y="2911"/>
                    <a:pt x="3184" y="2650"/>
                    <a:pt x="4403" y="2650"/>
                  </a:cubicBezTo>
                  <a:cubicBezTo>
                    <a:pt x="4456" y="2650"/>
                    <a:pt x="4509" y="2650"/>
                    <a:pt x="4561" y="2651"/>
                  </a:cubicBezTo>
                  <a:cubicBezTo>
                    <a:pt x="5204" y="2675"/>
                    <a:pt x="5882" y="2877"/>
                    <a:pt x="6359" y="3306"/>
                  </a:cubicBezTo>
                  <a:cubicBezTo>
                    <a:pt x="6894" y="3437"/>
                    <a:pt x="7252" y="3973"/>
                    <a:pt x="7347" y="4580"/>
                  </a:cubicBezTo>
                  <a:cubicBezTo>
                    <a:pt x="7359" y="4628"/>
                    <a:pt x="7359" y="4675"/>
                    <a:pt x="7347" y="4723"/>
                  </a:cubicBezTo>
                  <a:cubicBezTo>
                    <a:pt x="7585" y="4592"/>
                    <a:pt x="7716" y="4330"/>
                    <a:pt x="7680" y="4068"/>
                  </a:cubicBezTo>
                  <a:cubicBezTo>
                    <a:pt x="7644" y="3866"/>
                    <a:pt x="7585" y="3675"/>
                    <a:pt x="7490" y="3508"/>
                  </a:cubicBezTo>
                  <a:cubicBezTo>
                    <a:pt x="7478" y="3449"/>
                    <a:pt x="7454" y="3389"/>
                    <a:pt x="7442" y="3330"/>
                  </a:cubicBezTo>
                  <a:cubicBezTo>
                    <a:pt x="7287" y="2985"/>
                    <a:pt x="7049" y="2687"/>
                    <a:pt x="6740" y="2485"/>
                  </a:cubicBezTo>
                  <a:cubicBezTo>
                    <a:pt x="6716" y="2449"/>
                    <a:pt x="6692" y="2413"/>
                    <a:pt x="6668" y="2377"/>
                  </a:cubicBezTo>
                  <a:cubicBezTo>
                    <a:pt x="6311" y="1818"/>
                    <a:pt x="6037" y="1211"/>
                    <a:pt x="5870" y="568"/>
                  </a:cubicBezTo>
                  <a:cubicBezTo>
                    <a:pt x="5765" y="174"/>
                    <a:pt x="5456" y="0"/>
                    <a:pt x="512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1233998" y="1131801"/>
              <a:ext cx="238886" cy="86753"/>
            </a:xfrm>
            <a:custGeom>
              <a:rect b="b" l="l" r="r" t="t"/>
              <a:pathLst>
                <a:path extrusionOk="0" h="2861" w="7287">
                  <a:moveTo>
                    <a:pt x="4268" y="0"/>
                  </a:moveTo>
                  <a:cubicBezTo>
                    <a:pt x="3063" y="0"/>
                    <a:pt x="1648" y="272"/>
                    <a:pt x="572" y="765"/>
                  </a:cubicBezTo>
                  <a:cubicBezTo>
                    <a:pt x="476" y="801"/>
                    <a:pt x="417" y="896"/>
                    <a:pt x="429" y="1003"/>
                  </a:cubicBezTo>
                  <a:cubicBezTo>
                    <a:pt x="262" y="1110"/>
                    <a:pt x="155" y="1277"/>
                    <a:pt x="107" y="1468"/>
                  </a:cubicBezTo>
                  <a:cubicBezTo>
                    <a:pt x="0" y="1861"/>
                    <a:pt x="238" y="2277"/>
                    <a:pt x="643" y="2373"/>
                  </a:cubicBezTo>
                  <a:cubicBezTo>
                    <a:pt x="1524" y="2575"/>
                    <a:pt x="2417" y="2718"/>
                    <a:pt x="3322" y="2789"/>
                  </a:cubicBezTo>
                  <a:cubicBezTo>
                    <a:pt x="3370" y="2218"/>
                    <a:pt x="3500" y="1646"/>
                    <a:pt x="3703" y="1110"/>
                  </a:cubicBezTo>
                  <a:cubicBezTo>
                    <a:pt x="3771" y="954"/>
                    <a:pt x="3916" y="885"/>
                    <a:pt x="4065" y="885"/>
                  </a:cubicBezTo>
                  <a:cubicBezTo>
                    <a:pt x="4256" y="885"/>
                    <a:pt x="4454" y="1000"/>
                    <a:pt x="4501" y="1194"/>
                  </a:cubicBezTo>
                  <a:cubicBezTo>
                    <a:pt x="4643" y="1742"/>
                    <a:pt x="4703" y="2301"/>
                    <a:pt x="4679" y="2861"/>
                  </a:cubicBezTo>
                  <a:cubicBezTo>
                    <a:pt x="5048" y="2861"/>
                    <a:pt x="5417" y="2861"/>
                    <a:pt x="5798" y="2849"/>
                  </a:cubicBezTo>
                  <a:cubicBezTo>
                    <a:pt x="5882" y="2849"/>
                    <a:pt x="5977" y="2849"/>
                    <a:pt x="6072" y="2837"/>
                  </a:cubicBezTo>
                  <a:cubicBezTo>
                    <a:pt x="6203" y="2825"/>
                    <a:pt x="6334" y="2813"/>
                    <a:pt x="6465" y="2813"/>
                  </a:cubicBezTo>
                  <a:cubicBezTo>
                    <a:pt x="6834" y="2777"/>
                    <a:pt x="7251" y="2468"/>
                    <a:pt x="7287" y="2063"/>
                  </a:cubicBezTo>
                  <a:cubicBezTo>
                    <a:pt x="7287" y="2015"/>
                    <a:pt x="7287" y="1980"/>
                    <a:pt x="7275" y="1932"/>
                  </a:cubicBezTo>
                  <a:cubicBezTo>
                    <a:pt x="7180" y="1325"/>
                    <a:pt x="6822" y="789"/>
                    <a:pt x="6287" y="658"/>
                  </a:cubicBezTo>
                  <a:cubicBezTo>
                    <a:pt x="5810" y="218"/>
                    <a:pt x="5132" y="15"/>
                    <a:pt x="4489" y="3"/>
                  </a:cubicBezTo>
                  <a:cubicBezTo>
                    <a:pt x="4416" y="1"/>
                    <a:pt x="4343" y="0"/>
                    <a:pt x="42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1328837" y="1158606"/>
              <a:ext cx="59336" cy="227965"/>
            </a:xfrm>
            <a:custGeom>
              <a:rect b="b" l="l" r="r" t="t"/>
              <a:pathLst>
                <a:path extrusionOk="0" h="7518" w="1810">
                  <a:moveTo>
                    <a:pt x="1173" y="1"/>
                  </a:moveTo>
                  <a:cubicBezTo>
                    <a:pt x="1023" y="1"/>
                    <a:pt x="878" y="70"/>
                    <a:pt x="810" y="226"/>
                  </a:cubicBezTo>
                  <a:cubicBezTo>
                    <a:pt x="607" y="762"/>
                    <a:pt x="477" y="1334"/>
                    <a:pt x="429" y="1905"/>
                  </a:cubicBezTo>
                  <a:cubicBezTo>
                    <a:pt x="357" y="2560"/>
                    <a:pt x="334" y="3239"/>
                    <a:pt x="286" y="3870"/>
                  </a:cubicBezTo>
                  <a:cubicBezTo>
                    <a:pt x="238" y="4489"/>
                    <a:pt x="203" y="5096"/>
                    <a:pt x="167" y="5715"/>
                  </a:cubicBezTo>
                  <a:cubicBezTo>
                    <a:pt x="119" y="6358"/>
                    <a:pt x="0" y="6846"/>
                    <a:pt x="429" y="7370"/>
                  </a:cubicBezTo>
                  <a:cubicBezTo>
                    <a:pt x="510" y="7474"/>
                    <a:pt x="632" y="7517"/>
                    <a:pt x="758" y="7517"/>
                  </a:cubicBezTo>
                  <a:cubicBezTo>
                    <a:pt x="907" y="7517"/>
                    <a:pt x="1064" y="7455"/>
                    <a:pt x="1167" y="7358"/>
                  </a:cubicBezTo>
                  <a:cubicBezTo>
                    <a:pt x="1584" y="6965"/>
                    <a:pt x="1524" y="6465"/>
                    <a:pt x="1560" y="5930"/>
                  </a:cubicBezTo>
                  <a:cubicBezTo>
                    <a:pt x="1596" y="5263"/>
                    <a:pt x="1643" y="4608"/>
                    <a:pt x="1679" y="3953"/>
                  </a:cubicBezTo>
                  <a:cubicBezTo>
                    <a:pt x="1703" y="3298"/>
                    <a:pt x="1774" y="2643"/>
                    <a:pt x="1786" y="1977"/>
                  </a:cubicBezTo>
                  <a:cubicBezTo>
                    <a:pt x="1810" y="1417"/>
                    <a:pt x="1750" y="858"/>
                    <a:pt x="1620" y="310"/>
                  </a:cubicBezTo>
                  <a:cubicBezTo>
                    <a:pt x="1566" y="116"/>
                    <a:pt x="1365" y="1"/>
                    <a:pt x="117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1255831" y="1742618"/>
              <a:ext cx="119492" cy="97275"/>
            </a:xfrm>
            <a:custGeom>
              <a:rect b="b" l="l" r="r" t="t"/>
              <a:pathLst>
                <a:path extrusionOk="0" h="3208" w="3645">
                  <a:moveTo>
                    <a:pt x="1926" y="0"/>
                  </a:moveTo>
                  <a:cubicBezTo>
                    <a:pt x="1780" y="0"/>
                    <a:pt x="1623" y="39"/>
                    <a:pt x="1453" y="124"/>
                  </a:cubicBezTo>
                  <a:cubicBezTo>
                    <a:pt x="894" y="409"/>
                    <a:pt x="548" y="1100"/>
                    <a:pt x="322" y="1671"/>
                  </a:cubicBezTo>
                  <a:cubicBezTo>
                    <a:pt x="144" y="2148"/>
                    <a:pt x="37" y="2648"/>
                    <a:pt x="1" y="3160"/>
                  </a:cubicBezTo>
                  <a:cubicBezTo>
                    <a:pt x="322" y="2838"/>
                    <a:pt x="870" y="2672"/>
                    <a:pt x="1251" y="2624"/>
                  </a:cubicBezTo>
                  <a:cubicBezTo>
                    <a:pt x="1411" y="2604"/>
                    <a:pt x="1571" y="2594"/>
                    <a:pt x="1732" y="2594"/>
                  </a:cubicBezTo>
                  <a:cubicBezTo>
                    <a:pt x="2326" y="2594"/>
                    <a:pt x="2919" y="2731"/>
                    <a:pt x="3454" y="2993"/>
                  </a:cubicBezTo>
                  <a:cubicBezTo>
                    <a:pt x="3513" y="3029"/>
                    <a:pt x="3561" y="3076"/>
                    <a:pt x="3596" y="3136"/>
                  </a:cubicBezTo>
                  <a:cubicBezTo>
                    <a:pt x="3608" y="3160"/>
                    <a:pt x="3620" y="3184"/>
                    <a:pt x="3644" y="3207"/>
                  </a:cubicBezTo>
                  <a:cubicBezTo>
                    <a:pt x="3608" y="2612"/>
                    <a:pt x="3466" y="2029"/>
                    <a:pt x="3227" y="1493"/>
                  </a:cubicBezTo>
                  <a:cubicBezTo>
                    <a:pt x="2966" y="719"/>
                    <a:pt x="2556" y="0"/>
                    <a:pt x="192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1247242" y="1821244"/>
              <a:ext cx="132376" cy="59796"/>
            </a:xfrm>
            <a:custGeom>
              <a:rect b="b" l="l" r="r" t="t"/>
              <a:pathLst>
                <a:path extrusionOk="0" h="1972" w="4038">
                  <a:moveTo>
                    <a:pt x="1994" y="1"/>
                  </a:moveTo>
                  <a:cubicBezTo>
                    <a:pt x="1833" y="1"/>
                    <a:pt x="1673" y="11"/>
                    <a:pt x="1513" y="31"/>
                  </a:cubicBezTo>
                  <a:cubicBezTo>
                    <a:pt x="1120" y="79"/>
                    <a:pt x="584" y="245"/>
                    <a:pt x="263" y="567"/>
                  </a:cubicBezTo>
                  <a:cubicBezTo>
                    <a:pt x="108" y="710"/>
                    <a:pt x="13" y="924"/>
                    <a:pt x="1" y="1150"/>
                  </a:cubicBezTo>
                  <a:cubicBezTo>
                    <a:pt x="1" y="1912"/>
                    <a:pt x="1084" y="1972"/>
                    <a:pt x="1632" y="1972"/>
                  </a:cubicBezTo>
                  <a:lnTo>
                    <a:pt x="1668" y="1972"/>
                  </a:lnTo>
                  <a:cubicBezTo>
                    <a:pt x="1668" y="1519"/>
                    <a:pt x="1727" y="1067"/>
                    <a:pt x="1823" y="614"/>
                  </a:cubicBezTo>
                  <a:cubicBezTo>
                    <a:pt x="1858" y="467"/>
                    <a:pt x="1984" y="396"/>
                    <a:pt x="2112" y="396"/>
                  </a:cubicBezTo>
                  <a:cubicBezTo>
                    <a:pt x="2242" y="396"/>
                    <a:pt x="2376" y="470"/>
                    <a:pt x="2418" y="614"/>
                  </a:cubicBezTo>
                  <a:cubicBezTo>
                    <a:pt x="2525" y="1031"/>
                    <a:pt x="2596" y="1448"/>
                    <a:pt x="2644" y="1876"/>
                  </a:cubicBezTo>
                  <a:cubicBezTo>
                    <a:pt x="3156" y="1769"/>
                    <a:pt x="3656" y="1555"/>
                    <a:pt x="3918" y="1162"/>
                  </a:cubicBezTo>
                  <a:cubicBezTo>
                    <a:pt x="4037" y="995"/>
                    <a:pt x="4025" y="769"/>
                    <a:pt x="3906" y="614"/>
                  </a:cubicBezTo>
                  <a:cubicBezTo>
                    <a:pt x="3882" y="591"/>
                    <a:pt x="3870" y="567"/>
                    <a:pt x="3858" y="543"/>
                  </a:cubicBezTo>
                  <a:cubicBezTo>
                    <a:pt x="3823" y="483"/>
                    <a:pt x="3775" y="436"/>
                    <a:pt x="3716" y="400"/>
                  </a:cubicBezTo>
                  <a:cubicBezTo>
                    <a:pt x="3181" y="138"/>
                    <a:pt x="2588" y="1"/>
                    <a:pt x="1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1299563" y="1833221"/>
              <a:ext cx="44912" cy="123958"/>
            </a:xfrm>
            <a:custGeom>
              <a:rect b="b" l="l" r="r" t="t"/>
              <a:pathLst>
                <a:path extrusionOk="0" h="4088" w="1370">
                  <a:moveTo>
                    <a:pt x="516" y="1"/>
                  </a:moveTo>
                  <a:cubicBezTo>
                    <a:pt x="388" y="1"/>
                    <a:pt x="262" y="72"/>
                    <a:pt x="227" y="219"/>
                  </a:cubicBezTo>
                  <a:cubicBezTo>
                    <a:pt x="131" y="672"/>
                    <a:pt x="72" y="1124"/>
                    <a:pt x="72" y="1577"/>
                  </a:cubicBezTo>
                  <a:lnTo>
                    <a:pt x="72" y="2220"/>
                  </a:lnTo>
                  <a:cubicBezTo>
                    <a:pt x="96" y="2791"/>
                    <a:pt x="0" y="3553"/>
                    <a:pt x="441" y="3982"/>
                  </a:cubicBezTo>
                  <a:cubicBezTo>
                    <a:pt x="517" y="4053"/>
                    <a:pt x="611" y="4087"/>
                    <a:pt x="704" y="4087"/>
                  </a:cubicBezTo>
                  <a:cubicBezTo>
                    <a:pt x="828" y="4087"/>
                    <a:pt x="949" y="4026"/>
                    <a:pt x="1024" y="3910"/>
                  </a:cubicBezTo>
                  <a:cubicBezTo>
                    <a:pt x="1370" y="3434"/>
                    <a:pt x="1143" y="2660"/>
                    <a:pt x="1096" y="2112"/>
                  </a:cubicBezTo>
                  <a:cubicBezTo>
                    <a:pt x="1084" y="1910"/>
                    <a:pt x="1060" y="1696"/>
                    <a:pt x="1036" y="1481"/>
                  </a:cubicBezTo>
                  <a:cubicBezTo>
                    <a:pt x="1000" y="1053"/>
                    <a:pt x="929" y="636"/>
                    <a:pt x="822" y="219"/>
                  </a:cubicBezTo>
                  <a:cubicBezTo>
                    <a:pt x="780" y="75"/>
                    <a:pt x="646" y="1"/>
                    <a:pt x="51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1373717" y="2237966"/>
              <a:ext cx="149914" cy="117105"/>
            </a:xfrm>
            <a:custGeom>
              <a:rect b="b" l="l" r="r" t="t"/>
              <a:pathLst>
                <a:path extrusionOk="0" h="3862" w="4573">
                  <a:moveTo>
                    <a:pt x="2083" y="1"/>
                  </a:moveTo>
                  <a:cubicBezTo>
                    <a:pt x="1181" y="1"/>
                    <a:pt x="734" y="840"/>
                    <a:pt x="524" y="1802"/>
                  </a:cubicBezTo>
                  <a:cubicBezTo>
                    <a:pt x="179" y="2326"/>
                    <a:pt x="0" y="2945"/>
                    <a:pt x="12" y="3576"/>
                  </a:cubicBezTo>
                  <a:cubicBezTo>
                    <a:pt x="150" y="3335"/>
                    <a:pt x="397" y="3194"/>
                    <a:pt x="659" y="3194"/>
                  </a:cubicBezTo>
                  <a:cubicBezTo>
                    <a:pt x="670" y="3194"/>
                    <a:pt x="680" y="3194"/>
                    <a:pt x="691" y="3195"/>
                  </a:cubicBezTo>
                  <a:cubicBezTo>
                    <a:pt x="1143" y="3195"/>
                    <a:pt x="1596" y="3230"/>
                    <a:pt x="2036" y="3266"/>
                  </a:cubicBezTo>
                  <a:cubicBezTo>
                    <a:pt x="2086" y="3246"/>
                    <a:pt x="2138" y="3237"/>
                    <a:pt x="2188" y="3237"/>
                  </a:cubicBezTo>
                  <a:cubicBezTo>
                    <a:pt x="2259" y="3237"/>
                    <a:pt x="2326" y="3255"/>
                    <a:pt x="2382" y="3290"/>
                  </a:cubicBezTo>
                  <a:cubicBezTo>
                    <a:pt x="2560" y="3302"/>
                    <a:pt x="2736" y="3308"/>
                    <a:pt x="2910" y="3308"/>
                  </a:cubicBezTo>
                  <a:cubicBezTo>
                    <a:pt x="3084" y="3308"/>
                    <a:pt x="3257" y="3302"/>
                    <a:pt x="3429" y="3290"/>
                  </a:cubicBezTo>
                  <a:cubicBezTo>
                    <a:pt x="3465" y="3286"/>
                    <a:pt x="3501" y="3284"/>
                    <a:pt x="3536" y="3284"/>
                  </a:cubicBezTo>
                  <a:cubicBezTo>
                    <a:pt x="3902" y="3284"/>
                    <a:pt x="4240" y="3503"/>
                    <a:pt x="4370" y="3862"/>
                  </a:cubicBezTo>
                  <a:cubicBezTo>
                    <a:pt x="4572" y="3100"/>
                    <a:pt x="4287" y="2373"/>
                    <a:pt x="3930" y="1683"/>
                  </a:cubicBezTo>
                  <a:cubicBezTo>
                    <a:pt x="3870" y="1445"/>
                    <a:pt x="3775" y="1206"/>
                    <a:pt x="3656" y="992"/>
                  </a:cubicBezTo>
                  <a:cubicBezTo>
                    <a:pt x="3477" y="516"/>
                    <a:pt x="3179" y="171"/>
                    <a:pt x="2691" y="147"/>
                  </a:cubicBezTo>
                  <a:cubicBezTo>
                    <a:pt x="2572" y="75"/>
                    <a:pt x="2441" y="28"/>
                    <a:pt x="2298" y="16"/>
                  </a:cubicBezTo>
                  <a:cubicBezTo>
                    <a:pt x="2224" y="6"/>
                    <a:pt x="2152" y="1"/>
                    <a:pt x="208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1213672" y="2151335"/>
              <a:ext cx="158110" cy="128658"/>
            </a:xfrm>
            <a:custGeom>
              <a:rect b="b" l="l" r="r" t="t"/>
              <a:pathLst>
                <a:path extrusionOk="0" h="4243" w="4823">
                  <a:moveTo>
                    <a:pt x="2314" y="1"/>
                  </a:moveTo>
                  <a:cubicBezTo>
                    <a:pt x="1871" y="1"/>
                    <a:pt x="1428" y="176"/>
                    <a:pt x="1061" y="563"/>
                  </a:cubicBezTo>
                  <a:cubicBezTo>
                    <a:pt x="215" y="1456"/>
                    <a:pt x="1" y="2992"/>
                    <a:pt x="13" y="4242"/>
                  </a:cubicBezTo>
                  <a:cubicBezTo>
                    <a:pt x="49" y="4147"/>
                    <a:pt x="84" y="4063"/>
                    <a:pt x="156" y="3992"/>
                  </a:cubicBezTo>
                  <a:cubicBezTo>
                    <a:pt x="537" y="3540"/>
                    <a:pt x="1180" y="3563"/>
                    <a:pt x="1727" y="3540"/>
                  </a:cubicBezTo>
                  <a:cubicBezTo>
                    <a:pt x="2370" y="3504"/>
                    <a:pt x="3013" y="3492"/>
                    <a:pt x="3656" y="3432"/>
                  </a:cubicBezTo>
                  <a:cubicBezTo>
                    <a:pt x="3697" y="3427"/>
                    <a:pt x="3737" y="3424"/>
                    <a:pt x="3777" y="3424"/>
                  </a:cubicBezTo>
                  <a:cubicBezTo>
                    <a:pt x="4159" y="3424"/>
                    <a:pt x="4501" y="3674"/>
                    <a:pt x="4609" y="4052"/>
                  </a:cubicBezTo>
                  <a:cubicBezTo>
                    <a:pt x="4823" y="3016"/>
                    <a:pt x="4442" y="1599"/>
                    <a:pt x="3918" y="884"/>
                  </a:cubicBezTo>
                  <a:cubicBezTo>
                    <a:pt x="3519" y="327"/>
                    <a:pt x="2918" y="1"/>
                    <a:pt x="231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1240226" y="2314258"/>
              <a:ext cx="23439" cy="7702"/>
            </a:xfrm>
            <a:custGeom>
              <a:rect b="b" l="l" r="r" t="t"/>
              <a:pathLst>
                <a:path extrusionOk="0" h="254" w="715">
                  <a:moveTo>
                    <a:pt x="1" y="0"/>
                  </a:moveTo>
                  <a:lnTo>
                    <a:pt x="1" y="0"/>
                  </a:lnTo>
                  <a:cubicBezTo>
                    <a:pt x="172" y="161"/>
                    <a:pt x="401" y="254"/>
                    <a:pt x="635" y="254"/>
                  </a:cubicBezTo>
                  <a:cubicBezTo>
                    <a:pt x="662" y="254"/>
                    <a:pt x="688" y="253"/>
                    <a:pt x="715" y="250"/>
                  </a:cubicBezTo>
                  <a:lnTo>
                    <a:pt x="715" y="179"/>
                  </a:lnTo>
                  <a:cubicBezTo>
                    <a:pt x="477" y="143"/>
                    <a:pt x="227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1214459" y="2292213"/>
              <a:ext cx="10982" cy="13766"/>
            </a:xfrm>
            <a:custGeom>
              <a:rect b="b" l="l" r="r" t="t"/>
              <a:pathLst>
                <a:path extrusionOk="0" h="454" w="335">
                  <a:moveTo>
                    <a:pt x="1" y="1"/>
                  </a:moveTo>
                  <a:lnTo>
                    <a:pt x="1" y="37"/>
                  </a:lnTo>
                  <a:cubicBezTo>
                    <a:pt x="1" y="239"/>
                    <a:pt x="144" y="406"/>
                    <a:pt x="334" y="453"/>
                  </a:cubicBezTo>
                  <a:cubicBezTo>
                    <a:pt x="215" y="358"/>
                    <a:pt x="108" y="227"/>
                    <a:pt x="36" y="84"/>
                  </a:cubicBezTo>
                  <a:cubicBezTo>
                    <a:pt x="25" y="60"/>
                    <a:pt x="13" y="25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1212525" y="2255402"/>
              <a:ext cx="158503" cy="65739"/>
            </a:xfrm>
            <a:custGeom>
              <a:rect b="b" l="l" r="r" t="t"/>
              <a:pathLst>
                <a:path extrusionOk="0" h="2168" w="4835">
                  <a:moveTo>
                    <a:pt x="3827" y="1"/>
                  </a:moveTo>
                  <a:cubicBezTo>
                    <a:pt x="3782" y="1"/>
                    <a:pt x="3737" y="5"/>
                    <a:pt x="3691" y="12"/>
                  </a:cubicBezTo>
                  <a:cubicBezTo>
                    <a:pt x="3048" y="72"/>
                    <a:pt x="2405" y="84"/>
                    <a:pt x="1762" y="108"/>
                  </a:cubicBezTo>
                  <a:cubicBezTo>
                    <a:pt x="1215" y="131"/>
                    <a:pt x="572" y="119"/>
                    <a:pt x="191" y="572"/>
                  </a:cubicBezTo>
                  <a:cubicBezTo>
                    <a:pt x="119" y="643"/>
                    <a:pt x="84" y="727"/>
                    <a:pt x="48" y="810"/>
                  </a:cubicBezTo>
                  <a:cubicBezTo>
                    <a:pt x="0" y="953"/>
                    <a:pt x="12" y="1096"/>
                    <a:pt x="60" y="1227"/>
                  </a:cubicBezTo>
                  <a:cubicBezTo>
                    <a:pt x="72" y="1251"/>
                    <a:pt x="84" y="1274"/>
                    <a:pt x="95" y="1298"/>
                  </a:cubicBezTo>
                  <a:cubicBezTo>
                    <a:pt x="167" y="1453"/>
                    <a:pt x="262" y="1572"/>
                    <a:pt x="393" y="1679"/>
                  </a:cubicBezTo>
                  <a:cubicBezTo>
                    <a:pt x="524" y="1786"/>
                    <a:pt x="679" y="1882"/>
                    <a:pt x="834" y="1941"/>
                  </a:cubicBezTo>
                  <a:cubicBezTo>
                    <a:pt x="1072" y="2024"/>
                    <a:pt x="1310" y="2096"/>
                    <a:pt x="1560" y="2120"/>
                  </a:cubicBezTo>
                  <a:cubicBezTo>
                    <a:pt x="1584" y="1620"/>
                    <a:pt x="1739" y="1120"/>
                    <a:pt x="2012" y="691"/>
                  </a:cubicBezTo>
                  <a:cubicBezTo>
                    <a:pt x="2077" y="590"/>
                    <a:pt x="2178" y="544"/>
                    <a:pt x="2280" y="544"/>
                  </a:cubicBezTo>
                  <a:cubicBezTo>
                    <a:pt x="2440" y="544"/>
                    <a:pt x="2600" y="660"/>
                    <a:pt x="2608" y="858"/>
                  </a:cubicBezTo>
                  <a:cubicBezTo>
                    <a:pt x="2631" y="1310"/>
                    <a:pt x="2620" y="1739"/>
                    <a:pt x="2620" y="2167"/>
                  </a:cubicBezTo>
                  <a:cubicBezTo>
                    <a:pt x="3024" y="2167"/>
                    <a:pt x="3405" y="2132"/>
                    <a:pt x="3691" y="2120"/>
                  </a:cubicBezTo>
                  <a:cubicBezTo>
                    <a:pt x="4525" y="2060"/>
                    <a:pt x="4834" y="1227"/>
                    <a:pt x="4644" y="631"/>
                  </a:cubicBezTo>
                  <a:cubicBezTo>
                    <a:pt x="4537" y="259"/>
                    <a:pt x="4203" y="1"/>
                    <a:pt x="382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1452165" y="2337515"/>
              <a:ext cx="73400" cy="65133"/>
            </a:xfrm>
            <a:custGeom>
              <a:rect b="b" l="l" r="r" t="t"/>
              <a:pathLst>
                <a:path extrusionOk="0" h="2148" w="2239">
                  <a:moveTo>
                    <a:pt x="1155" y="1"/>
                  </a:moveTo>
                  <a:cubicBezTo>
                    <a:pt x="1120" y="1"/>
                    <a:pt x="1084" y="3"/>
                    <a:pt x="1048" y="7"/>
                  </a:cubicBezTo>
                  <a:cubicBezTo>
                    <a:pt x="876" y="19"/>
                    <a:pt x="700" y="25"/>
                    <a:pt x="525" y="25"/>
                  </a:cubicBezTo>
                  <a:cubicBezTo>
                    <a:pt x="349" y="25"/>
                    <a:pt x="173" y="19"/>
                    <a:pt x="1" y="7"/>
                  </a:cubicBezTo>
                  <a:lnTo>
                    <a:pt x="1" y="7"/>
                  </a:lnTo>
                  <a:cubicBezTo>
                    <a:pt x="36" y="31"/>
                    <a:pt x="72" y="67"/>
                    <a:pt x="96" y="102"/>
                  </a:cubicBezTo>
                  <a:cubicBezTo>
                    <a:pt x="536" y="793"/>
                    <a:pt x="465" y="1495"/>
                    <a:pt x="132" y="2138"/>
                  </a:cubicBezTo>
                  <a:cubicBezTo>
                    <a:pt x="286" y="2144"/>
                    <a:pt x="441" y="2147"/>
                    <a:pt x="594" y="2147"/>
                  </a:cubicBezTo>
                  <a:cubicBezTo>
                    <a:pt x="748" y="2147"/>
                    <a:pt x="900" y="2144"/>
                    <a:pt x="1048" y="2138"/>
                  </a:cubicBezTo>
                  <a:cubicBezTo>
                    <a:pt x="1929" y="2103"/>
                    <a:pt x="2239" y="1198"/>
                    <a:pt x="1989" y="579"/>
                  </a:cubicBezTo>
                  <a:cubicBezTo>
                    <a:pt x="1859" y="220"/>
                    <a:pt x="1521" y="1"/>
                    <a:pt x="115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1367455" y="2334816"/>
              <a:ext cx="73433" cy="62495"/>
            </a:xfrm>
            <a:custGeom>
              <a:rect b="b" l="l" r="r" t="t"/>
              <a:pathLst>
                <a:path extrusionOk="0" h="2061" w="2240">
                  <a:moveTo>
                    <a:pt x="850" y="0"/>
                  </a:moveTo>
                  <a:cubicBezTo>
                    <a:pt x="588" y="0"/>
                    <a:pt x="341" y="141"/>
                    <a:pt x="203" y="370"/>
                  </a:cubicBezTo>
                  <a:cubicBezTo>
                    <a:pt x="1" y="763"/>
                    <a:pt x="120" y="1251"/>
                    <a:pt x="477" y="1513"/>
                  </a:cubicBezTo>
                  <a:cubicBezTo>
                    <a:pt x="811" y="1763"/>
                    <a:pt x="1204" y="1941"/>
                    <a:pt x="1608" y="2061"/>
                  </a:cubicBezTo>
                  <a:cubicBezTo>
                    <a:pt x="1894" y="1489"/>
                    <a:pt x="1966" y="918"/>
                    <a:pt x="2085" y="275"/>
                  </a:cubicBezTo>
                  <a:cubicBezTo>
                    <a:pt x="2096" y="179"/>
                    <a:pt x="2156" y="108"/>
                    <a:pt x="2239" y="72"/>
                  </a:cubicBezTo>
                  <a:cubicBezTo>
                    <a:pt x="1787" y="36"/>
                    <a:pt x="1346" y="1"/>
                    <a:pt x="882" y="1"/>
                  </a:cubicBezTo>
                  <a:cubicBezTo>
                    <a:pt x="871" y="0"/>
                    <a:pt x="861" y="0"/>
                    <a:pt x="85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1261305" y="2271867"/>
              <a:ext cx="233379" cy="308592"/>
            </a:xfrm>
            <a:custGeom>
              <a:rect b="b" l="l" r="r" t="t"/>
              <a:pathLst>
                <a:path extrusionOk="0" h="10177" w="7119">
                  <a:moveTo>
                    <a:pt x="799" y="1"/>
                  </a:moveTo>
                  <a:cubicBezTo>
                    <a:pt x="700" y="1"/>
                    <a:pt x="601" y="47"/>
                    <a:pt x="536" y="148"/>
                  </a:cubicBezTo>
                  <a:cubicBezTo>
                    <a:pt x="262" y="577"/>
                    <a:pt x="120" y="1065"/>
                    <a:pt x="84" y="1577"/>
                  </a:cubicBezTo>
                  <a:lnTo>
                    <a:pt x="84" y="1648"/>
                  </a:lnTo>
                  <a:cubicBezTo>
                    <a:pt x="0" y="3244"/>
                    <a:pt x="786" y="5149"/>
                    <a:pt x="1298" y="6411"/>
                  </a:cubicBezTo>
                  <a:cubicBezTo>
                    <a:pt x="1608" y="7161"/>
                    <a:pt x="1965" y="7911"/>
                    <a:pt x="2596" y="8458"/>
                  </a:cubicBezTo>
                  <a:cubicBezTo>
                    <a:pt x="2775" y="8613"/>
                    <a:pt x="2977" y="8756"/>
                    <a:pt x="3203" y="8863"/>
                  </a:cubicBezTo>
                  <a:lnTo>
                    <a:pt x="3299" y="8923"/>
                  </a:lnTo>
                  <a:cubicBezTo>
                    <a:pt x="4133" y="9495"/>
                    <a:pt x="4683" y="10176"/>
                    <a:pt x="5759" y="10176"/>
                  </a:cubicBezTo>
                  <a:cubicBezTo>
                    <a:pt x="5803" y="10176"/>
                    <a:pt x="5848" y="10175"/>
                    <a:pt x="5894" y="10173"/>
                  </a:cubicBezTo>
                  <a:cubicBezTo>
                    <a:pt x="7118" y="10105"/>
                    <a:pt x="6983" y="8397"/>
                    <a:pt x="5837" y="8397"/>
                  </a:cubicBezTo>
                  <a:cubicBezTo>
                    <a:pt x="5780" y="8397"/>
                    <a:pt x="5719" y="8402"/>
                    <a:pt x="5656" y="8411"/>
                  </a:cubicBezTo>
                  <a:cubicBezTo>
                    <a:pt x="5623" y="8416"/>
                    <a:pt x="5590" y="8418"/>
                    <a:pt x="5556" y="8418"/>
                  </a:cubicBezTo>
                  <a:cubicBezTo>
                    <a:pt x="5082" y="8418"/>
                    <a:pt x="4496" y="7980"/>
                    <a:pt x="4096" y="7780"/>
                  </a:cubicBezTo>
                  <a:cubicBezTo>
                    <a:pt x="3930" y="7696"/>
                    <a:pt x="3727" y="7625"/>
                    <a:pt x="3525" y="7542"/>
                  </a:cubicBezTo>
                  <a:cubicBezTo>
                    <a:pt x="3941" y="7280"/>
                    <a:pt x="4287" y="6839"/>
                    <a:pt x="4572" y="6458"/>
                  </a:cubicBezTo>
                  <a:cubicBezTo>
                    <a:pt x="4894" y="6053"/>
                    <a:pt x="5156" y="5613"/>
                    <a:pt x="5370" y="5149"/>
                  </a:cubicBezTo>
                  <a:cubicBezTo>
                    <a:pt x="5608" y="4887"/>
                    <a:pt x="5799" y="4613"/>
                    <a:pt x="5966" y="4303"/>
                  </a:cubicBezTo>
                  <a:cubicBezTo>
                    <a:pt x="6275" y="3660"/>
                    <a:pt x="6358" y="2958"/>
                    <a:pt x="5918" y="2267"/>
                  </a:cubicBezTo>
                  <a:cubicBezTo>
                    <a:pt x="5894" y="2232"/>
                    <a:pt x="5858" y="2196"/>
                    <a:pt x="5823" y="2172"/>
                  </a:cubicBezTo>
                  <a:cubicBezTo>
                    <a:pt x="5760" y="2137"/>
                    <a:pt x="5690" y="2119"/>
                    <a:pt x="5618" y="2119"/>
                  </a:cubicBezTo>
                  <a:cubicBezTo>
                    <a:pt x="5567" y="2119"/>
                    <a:pt x="5515" y="2128"/>
                    <a:pt x="5465" y="2148"/>
                  </a:cubicBezTo>
                  <a:cubicBezTo>
                    <a:pt x="5394" y="2184"/>
                    <a:pt x="5334" y="2255"/>
                    <a:pt x="5323" y="2351"/>
                  </a:cubicBezTo>
                  <a:cubicBezTo>
                    <a:pt x="5192" y="2994"/>
                    <a:pt x="5132" y="3565"/>
                    <a:pt x="4846" y="4137"/>
                  </a:cubicBezTo>
                  <a:cubicBezTo>
                    <a:pt x="4799" y="4232"/>
                    <a:pt x="4739" y="4327"/>
                    <a:pt x="4680" y="4434"/>
                  </a:cubicBezTo>
                  <a:cubicBezTo>
                    <a:pt x="4203" y="5125"/>
                    <a:pt x="3596" y="5696"/>
                    <a:pt x="3037" y="6303"/>
                  </a:cubicBezTo>
                  <a:cubicBezTo>
                    <a:pt x="3025" y="6327"/>
                    <a:pt x="3001" y="6351"/>
                    <a:pt x="2989" y="6375"/>
                  </a:cubicBezTo>
                  <a:cubicBezTo>
                    <a:pt x="2882" y="6458"/>
                    <a:pt x="2763" y="6542"/>
                    <a:pt x="2644" y="6613"/>
                  </a:cubicBezTo>
                  <a:cubicBezTo>
                    <a:pt x="2465" y="6280"/>
                    <a:pt x="2298" y="5934"/>
                    <a:pt x="2156" y="5577"/>
                  </a:cubicBezTo>
                  <a:cubicBezTo>
                    <a:pt x="1810" y="4815"/>
                    <a:pt x="1536" y="4017"/>
                    <a:pt x="1310" y="3208"/>
                  </a:cubicBezTo>
                  <a:cubicBezTo>
                    <a:pt x="1191" y="2696"/>
                    <a:pt x="1132" y="2160"/>
                    <a:pt x="1143" y="1624"/>
                  </a:cubicBezTo>
                  <a:cubicBezTo>
                    <a:pt x="1143" y="1196"/>
                    <a:pt x="1143" y="767"/>
                    <a:pt x="1120" y="315"/>
                  </a:cubicBezTo>
                  <a:cubicBezTo>
                    <a:pt x="1112" y="117"/>
                    <a:pt x="957" y="1"/>
                    <a:pt x="799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168402" y="121698"/>
              <a:ext cx="149914" cy="117409"/>
            </a:xfrm>
            <a:custGeom>
              <a:rect b="b" l="l" r="r" t="t"/>
              <a:pathLst>
                <a:path extrusionOk="0" h="3872" w="4573">
                  <a:moveTo>
                    <a:pt x="2099" y="1"/>
                  </a:moveTo>
                  <a:cubicBezTo>
                    <a:pt x="1186" y="1"/>
                    <a:pt x="736" y="844"/>
                    <a:pt x="525" y="1811"/>
                  </a:cubicBezTo>
                  <a:cubicBezTo>
                    <a:pt x="180" y="2335"/>
                    <a:pt x="1" y="2954"/>
                    <a:pt x="13" y="3573"/>
                  </a:cubicBezTo>
                  <a:cubicBezTo>
                    <a:pt x="139" y="3345"/>
                    <a:pt x="386" y="3204"/>
                    <a:pt x="658" y="3204"/>
                  </a:cubicBezTo>
                  <a:cubicBezTo>
                    <a:pt x="669" y="3204"/>
                    <a:pt x="680" y="3204"/>
                    <a:pt x="692" y="3204"/>
                  </a:cubicBezTo>
                  <a:cubicBezTo>
                    <a:pt x="1132" y="3204"/>
                    <a:pt x="1585" y="3240"/>
                    <a:pt x="2037" y="3276"/>
                  </a:cubicBezTo>
                  <a:cubicBezTo>
                    <a:pt x="2082" y="3256"/>
                    <a:pt x="2131" y="3246"/>
                    <a:pt x="2180" y="3246"/>
                  </a:cubicBezTo>
                  <a:cubicBezTo>
                    <a:pt x="2249" y="3246"/>
                    <a:pt x="2320" y="3265"/>
                    <a:pt x="2382" y="3300"/>
                  </a:cubicBezTo>
                  <a:cubicBezTo>
                    <a:pt x="2555" y="3312"/>
                    <a:pt x="2730" y="3317"/>
                    <a:pt x="2906" y="3317"/>
                  </a:cubicBezTo>
                  <a:cubicBezTo>
                    <a:pt x="3082" y="3317"/>
                    <a:pt x="3257" y="3312"/>
                    <a:pt x="3430" y="3300"/>
                  </a:cubicBezTo>
                  <a:cubicBezTo>
                    <a:pt x="3471" y="3294"/>
                    <a:pt x="3513" y="3291"/>
                    <a:pt x="3554" y="3291"/>
                  </a:cubicBezTo>
                  <a:cubicBezTo>
                    <a:pt x="3913" y="3291"/>
                    <a:pt x="4242" y="3518"/>
                    <a:pt x="4371" y="3871"/>
                  </a:cubicBezTo>
                  <a:cubicBezTo>
                    <a:pt x="4573" y="3121"/>
                    <a:pt x="4287" y="2371"/>
                    <a:pt x="3930" y="1692"/>
                  </a:cubicBezTo>
                  <a:cubicBezTo>
                    <a:pt x="3871" y="1454"/>
                    <a:pt x="3775" y="1216"/>
                    <a:pt x="3656" y="1002"/>
                  </a:cubicBezTo>
                  <a:cubicBezTo>
                    <a:pt x="3478" y="525"/>
                    <a:pt x="3180" y="180"/>
                    <a:pt x="2692" y="156"/>
                  </a:cubicBezTo>
                  <a:cubicBezTo>
                    <a:pt x="2573" y="85"/>
                    <a:pt x="2442" y="37"/>
                    <a:pt x="2299" y="14"/>
                  </a:cubicBezTo>
                  <a:cubicBezTo>
                    <a:pt x="2230" y="5"/>
                    <a:pt x="2163" y="1"/>
                    <a:pt x="209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14"/>
            <p:cNvSpPr/>
            <p:nvPr/>
          </p:nvSpPr>
          <p:spPr>
            <a:xfrm>
              <a:off x="7998" y="35340"/>
              <a:ext cx="158503" cy="128658"/>
            </a:xfrm>
            <a:custGeom>
              <a:rect b="b" l="l" r="r" t="t"/>
              <a:pathLst>
                <a:path extrusionOk="0" h="4243" w="4835">
                  <a:moveTo>
                    <a:pt x="2329" y="1"/>
                  </a:moveTo>
                  <a:cubicBezTo>
                    <a:pt x="1885" y="1"/>
                    <a:pt x="1440" y="175"/>
                    <a:pt x="1072" y="564"/>
                  </a:cubicBezTo>
                  <a:cubicBezTo>
                    <a:pt x="227" y="1457"/>
                    <a:pt x="1" y="2992"/>
                    <a:pt x="12" y="4243"/>
                  </a:cubicBezTo>
                  <a:cubicBezTo>
                    <a:pt x="48" y="4147"/>
                    <a:pt x="96" y="4064"/>
                    <a:pt x="155" y="3993"/>
                  </a:cubicBezTo>
                  <a:cubicBezTo>
                    <a:pt x="536" y="3540"/>
                    <a:pt x="1179" y="3552"/>
                    <a:pt x="1727" y="3540"/>
                  </a:cubicBezTo>
                  <a:cubicBezTo>
                    <a:pt x="2370" y="3504"/>
                    <a:pt x="3013" y="3493"/>
                    <a:pt x="3656" y="3433"/>
                  </a:cubicBezTo>
                  <a:cubicBezTo>
                    <a:pt x="3696" y="3427"/>
                    <a:pt x="3737" y="3425"/>
                    <a:pt x="3777" y="3425"/>
                  </a:cubicBezTo>
                  <a:cubicBezTo>
                    <a:pt x="4159" y="3425"/>
                    <a:pt x="4500" y="3675"/>
                    <a:pt x="4608" y="4052"/>
                  </a:cubicBezTo>
                  <a:cubicBezTo>
                    <a:pt x="4834" y="3016"/>
                    <a:pt x="4442" y="1588"/>
                    <a:pt x="3930" y="873"/>
                  </a:cubicBezTo>
                  <a:cubicBezTo>
                    <a:pt x="3532" y="324"/>
                    <a:pt x="2932" y="1"/>
                    <a:pt x="232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14"/>
            <p:cNvSpPr/>
            <p:nvPr/>
          </p:nvSpPr>
          <p:spPr>
            <a:xfrm>
              <a:off x="34945" y="198263"/>
              <a:ext cx="23439" cy="7641"/>
            </a:xfrm>
            <a:custGeom>
              <a:rect b="b" l="l" r="r" t="t"/>
              <a:pathLst>
                <a:path extrusionOk="0" h="252" w="715">
                  <a:moveTo>
                    <a:pt x="0" y="1"/>
                  </a:moveTo>
                  <a:cubicBezTo>
                    <a:pt x="179" y="168"/>
                    <a:pt x="420" y="252"/>
                    <a:pt x="665" y="252"/>
                  </a:cubicBezTo>
                  <a:cubicBezTo>
                    <a:pt x="682" y="252"/>
                    <a:pt x="698" y="251"/>
                    <a:pt x="714" y="251"/>
                  </a:cubicBezTo>
                  <a:lnTo>
                    <a:pt x="714" y="179"/>
                  </a:lnTo>
                  <a:cubicBezTo>
                    <a:pt x="464" y="144"/>
                    <a:pt x="226" y="8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14"/>
            <p:cNvSpPr/>
            <p:nvPr/>
          </p:nvSpPr>
          <p:spPr>
            <a:xfrm>
              <a:off x="9178" y="176248"/>
              <a:ext cx="10949" cy="13736"/>
            </a:xfrm>
            <a:custGeom>
              <a:rect b="b" l="l" r="r" t="t"/>
              <a:pathLst>
                <a:path extrusionOk="0" h="453" w="334">
                  <a:moveTo>
                    <a:pt x="0" y="0"/>
                  </a:moveTo>
                  <a:lnTo>
                    <a:pt x="0" y="36"/>
                  </a:lnTo>
                  <a:cubicBezTo>
                    <a:pt x="0" y="227"/>
                    <a:pt x="131" y="405"/>
                    <a:pt x="334" y="453"/>
                  </a:cubicBezTo>
                  <a:cubicBezTo>
                    <a:pt x="203" y="358"/>
                    <a:pt x="95" y="227"/>
                    <a:pt x="24" y="84"/>
                  </a:cubicBezTo>
                  <a:cubicBezTo>
                    <a:pt x="12" y="60"/>
                    <a:pt x="0" y="36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211" y="139164"/>
              <a:ext cx="158503" cy="65982"/>
            </a:xfrm>
            <a:custGeom>
              <a:rect b="b" l="l" r="r" t="t"/>
              <a:pathLst>
                <a:path extrusionOk="0" h="2176" w="4835">
                  <a:moveTo>
                    <a:pt x="3801" y="1"/>
                  </a:moveTo>
                  <a:cubicBezTo>
                    <a:pt x="3761" y="1"/>
                    <a:pt x="3720" y="3"/>
                    <a:pt x="3680" y="9"/>
                  </a:cubicBezTo>
                  <a:cubicBezTo>
                    <a:pt x="3037" y="69"/>
                    <a:pt x="2394" y="80"/>
                    <a:pt x="1751" y="104"/>
                  </a:cubicBezTo>
                  <a:cubicBezTo>
                    <a:pt x="1203" y="128"/>
                    <a:pt x="560" y="116"/>
                    <a:pt x="179" y="569"/>
                  </a:cubicBezTo>
                  <a:cubicBezTo>
                    <a:pt x="120" y="640"/>
                    <a:pt x="72" y="723"/>
                    <a:pt x="36" y="819"/>
                  </a:cubicBezTo>
                  <a:cubicBezTo>
                    <a:pt x="1" y="950"/>
                    <a:pt x="1" y="1092"/>
                    <a:pt x="48" y="1223"/>
                  </a:cubicBezTo>
                  <a:cubicBezTo>
                    <a:pt x="60" y="1247"/>
                    <a:pt x="72" y="1283"/>
                    <a:pt x="84" y="1307"/>
                  </a:cubicBezTo>
                  <a:cubicBezTo>
                    <a:pt x="155" y="1450"/>
                    <a:pt x="263" y="1581"/>
                    <a:pt x="382" y="1676"/>
                  </a:cubicBezTo>
                  <a:cubicBezTo>
                    <a:pt x="525" y="1795"/>
                    <a:pt x="679" y="1878"/>
                    <a:pt x="846" y="1950"/>
                  </a:cubicBezTo>
                  <a:cubicBezTo>
                    <a:pt x="1072" y="2033"/>
                    <a:pt x="1322" y="2093"/>
                    <a:pt x="1560" y="2128"/>
                  </a:cubicBezTo>
                  <a:cubicBezTo>
                    <a:pt x="1584" y="1616"/>
                    <a:pt x="1739" y="1128"/>
                    <a:pt x="2013" y="700"/>
                  </a:cubicBezTo>
                  <a:cubicBezTo>
                    <a:pt x="2077" y="598"/>
                    <a:pt x="2177" y="552"/>
                    <a:pt x="2276" y="552"/>
                  </a:cubicBezTo>
                  <a:cubicBezTo>
                    <a:pt x="2434" y="552"/>
                    <a:pt x="2589" y="669"/>
                    <a:pt x="2596" y="866"/>
                  </a:cubicBezTo>
                  <a:cubicBezTo>
                    <a:pt x="2620" y="1307"/>
                    <a:pt x="2608" y="1747"/>
                    <a:pt x="2620" y="2176"/>
                  </a:cubicBezTo>
                  <a:cubicBezTo>
                    <a:pt x="3013" y="2164"/>
                    <a:pt x="3394" y="2140"/>
                    <a:pt x="3680" y="2116"/>
                  </a:cubicBezTo>
                  <a:cubicBezTo>
                    <a:pt x="4513" y="2069"/>
                    <a:pt x="4835" y="1223"/>
                    <a:pt x="4632" y="628"/>
                  </a:cubicBezTo>
                  <a:cubicBezTo>
                    <a:pt x="4535" y="251"/>
                    <a:pt x="4185" y="1"/>
                    <a:pt x="380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246490" y="221459"/>
              <a:ext cx="73400" cy="65193"/>
            </a:xfrm>
            <a:custGeom>
              <a:rect b="b" l="l" r="r" t="t"/>
              <a:pathLst>
                <a:path extrusionOk="0" h="2150" w="2239">
                  <a:moveTo>
                    <a:pt x="1172" y="1"/>
                  </a:moveTo>
                  <a:cubicBezTo>
                    <a:pt x="1131" y="1"/>
                    <a:pt x="1089" y="4"/>
                    <a:pt x="1048" y="10"/>
                  </a:cubicBezTo>
                  <a:cubicBezTo>
                    <a:pt x="875" y="22"/>
                    <a:pt x="700" y="27"/>
                    <a:pt x="524" y="27"/>
                  </a:cubicBezTo>
                  <a:cubicBezTo>
                    <a:pt x="348" y="27"/>
                    <a:pt x="173" y="22"/>
                    <a:pt x="0" y="10"/>
                  </a:cubicBezTo>
                  <a:lnTo>
                    <a:pt x="0" y="10"/>
                  </a:lnTo>
                  <a:cubicBezTo>
                    <a:pt x="36" y="33"/>
                    <a:pt x="72" y="69"/>
                    <a:pt x="95" y="105"/>
                  </a:cubicBezTo>
                  <a:cubicBezTo>
                    <a:pt x="536" y="795"/>
                    <a:pt x="465" y="1498"/>
                    <a:pt x="131" y="2141"/>
                  </a:cubicBezTo>
                  <a:cubicBezTo>
                    <a:pt x="286" y="2147"/>
                    <a:pt x="438" y="2150"/>
                    <a:pt x="590" y="2150"/>
                  </a:cubicBezTo>
                  <a:cubicBezTo>
                    <a:pt x="741" y="2150"/>
                    <a:pt x="893" y="2147"/>
                    <a:pt x="1048" y="2141"/>
                  </a:cubicBezTo>
                  <a:cubicBezTo>
                    <a:pt x="1929" y="2105"/>
                    <a:pt x="2239" y="1200"/>
                    <a:pt x="1989" y="581"/>
                  </a:cubicBezTo>
                  <a:cubicBezTo>
                    <a:pt x="1860" y="228"/>
                    <a:pt x="1531" y="1"/>
                    <a:pt x="11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162174" y="218821"/>
              <a:ext cx="73007" cy="62161"/>
            </a:xfrm>
            <a:custGeom>
              <a:rect b="b" l="l" r="r" t="t"/>
              <a:pathLst>
                <a:path extrusionOk="0" h="2050" w="2227">
                  <a:moveTo>
                    <a:pt x="848" y="1"/>
                  </a:moveTo>
                  <a:cubicBezTo>
                    <a:pt x="577" y="1"/>
                    <a:pt x="340" y="142"/>
                    <a:pt x="203" y="370"/>
                  </a:cubicBezTo>
                  <a:cubicBezTo>
                    <a:pt x="0" y="763"/>
                    <a:pt x="108" y="1252"/>
                    <a:pt x="465" y="1513"/>
                  </a:cubicBezTo>
                  <a:cubicBezTo>
                    <a:pt x="810" y="1763"/>
                    <a:pt x="1191" y="1942"/>
                    <a:pt x="1608" y="2049"/>
                  </a:cubicBezTo>
                  <a:cubicBezTo>
                    <a:pt x="1894" y="1490"/>
                    <a:pt x="1953" y="918"/>
                    <a:pt x="2084" y="263"/>
                  </a:cubicBezTo>
                  <a:cubicBezTo>
                    <a:pt x="2096" y="180"/>
                    <a:pt x="2144" y="109"/>
                    <a:pt x="2227" y="73"/>
                  </a:cubicBezTo>
                  <a:cubicBezTo>
                    <a:pt x="1786" y="37"/>
                    <a:pt x="1334" y="1"/>
                    <a:pt x="882" y="1"/>
                  </a:cubicBezTo>
                  <a:cubicBezTo>
                    <a:pt x="870" y="1"/>
                    <a:pt x="859" y="1"/>
                    <a:pt x="84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55237" y="155902"/>
              <a:ext cx="233346" cy="308592"/>
            </a:xfrm>
            <a:custGeom>
              <a:rect b="b" l="l" r="r" t="t"/>
              <a:pathLst>
                <a:path extrusionOk="0" h="10177" w="7118">
                  <a:moveTo>
                    <a:pt x="806" y="0"/>
                  </a:moveTo>
                  <a:cubicBezTo>
                    <a:pt x="706" y="0"/>
                    <a:pt x="608" y="46"/>
                    <a:pt x="548" y="148"/>
                  </a:cubicBezTo>
                  <a:cubicBezTo>
                    <a:pt x="274" y="576"/>
                    <a:pt x="119" y="1064"/>
                    <a:pt x="95" y="1576"/>
                  </a:cubicBezTo>
                  <a:lnTo>
                    <a:pt x="95" y="1648"/>
                  </a:lnTo>
                  <a:cubicBezTo>
                    <a:pt x="0" y="3243"/>
                    <a:pt x="786" y="5148"/>
                    <a:pt x="1298" y="6410"/>
                  </a:cubicBezTo>
                  <a:cubicBezTo>
                    <a:pt x="1608" y="7160"/>
                    <a:pt x="1977" y="7910"/>
                    <a:pt x="2608" y="8458"/>
                  </a:cubicBezTo>
                  <a:cubicBezTo>
                    <a:pt x="2786" y="8613"/>
                    <a:pt x="2989" y="8756"/>
                    <a:pt x="3203" y="8863"/>
                  </a:cubicBezTo>
                  <a:lnTo>
                    <a:pt x="3298" y="8922"/>
                  </a:lnTo>
                  <a:cubicBezTo>
                    <a:pt x="4133" y="9494"/>
                    <a:pt x="4682" y="10176"/>
                    <a:pt x="5759" y="10176"/>
                  </a:cubicBezTo>
                  <a:cubicBezTo>
                    <a:pt x="5803" y="10176"/>
                    <a:pt x="5848" y="10175"/>
                    <a:pt x="5894" y="10173"/>
                  </a:cubicBezTo>
                  <a:cubicBezTo>
                    <a:pt x="7118" y="10105"/>
                    <a:pt x="6982" y="8397"/>
                    <a:pt x="5837" y="8397"/>
                  </a:cubicBezTo>
                  <a:cubicBezTo>
                    <a:pt x="5779" y="8397"/>
                    <a:pt x="5719" y="8401"/>
                    <a:pt x="5656" y="8410"/>
                  </a:cubicBezTo>
                  <a:cubicBezTo>
                    <a:pt x="5627" y="8414"/>
                    <a:pt x="5598" y="8416"/>
                    <a:pt x="5569" y="8416"/>
                  </a:cubicBezTo>
                  <a:cubicBezTo>
                    <a:pt x="5094" y="8416"/>
                    <a:pt x="4500" y="7981"/>
                    <a:pt x="4096" y="7779"/>
                  </a:cubicBezTo>
                  <a:cubicBezTo>
                    <a:pt x="3929" y="7696"/>
                    <a:pt x="3727" y="7625"/>
                    <a:pt x="3524" y="7541"/>
                  </a:cubicBezTo>
                  <a:cubicBezTo>
                    <a:pt x="3953" y="7267"/>
                    <a:pt x="4298" y="6827"/>
                    <a:pt x="4584" y="6458"/>
                  </a:cubicBezTo>
                  <a:cubicBezTo>
                    <a:pt x="4894" y="6041"/>
                    <a:pt x="5156" y="5601"/>
                    <a:pt x="5370" y="5136"/>
                  </a:cubicBezTo>
                  <a:cubicBezTo>
                    <a:pt x="5608" y="4886"/>
                    <a:pt x="5810" y="4600"/>
                    <a:pt x="5965" y="4303"/>
                  </a:cubicBezTo>
                  <a:cubicBezTo>
                    <a:pt x="6299" y="3660"/>
                    <a:pt x="6370" y="2957"/>
                    <a:pt x="5941" y="2267"/>
                  </a:cubicBezTo>
                  <a:cubicBezTo>
                    <a:pt x="5906" y="2231"/>
                    <a:pt x="5882" y="2195"/>
                    <a:pt x="5846" y="2172"/>
                  </a:cubicBezTo>
                  <a:cubicBezTo>
                    <a:pt x="5787" y="2132"/>
                    <a:pt x="5721" y="2115"/>
                    <a:pt x="5653" y="2115"/>
                  </a:cubicBezTo>
                  <a:cubicBezTo>
                    <a:pt x="5598" y="2115"/>
                    <a:pt x="5542" y="2126"/>
                    <a:pt x="5489" y="2148"/>
                  </a:cubicBezTo>
                  <a:cubicBezTo>
                    <a:pt x="5406" y="2184"/>
                    <a:pt x="5358" y="2255"/>
                    <a:pt x="5346" y="2338"/>
                  </a:cubicBezTo>
                  <a:cubicBezTo>
                    <a:pt x="5215" y="2993"/>
                    <a:pt x="5156" y="3565"/>
                    <a:pt x="4858" y="4124"/>
                  </a:cubicBezTo>
                  <a:cubicBezTo>
                    <a:pt x="4810" y="4231"/>
                    <a:pt x="4751" y="4327"/>
                    <a:pt x="4691" y="4422"/>
                  </a:cubicBezTo>
                  <a:cubicBezTo>
                    <a:pt x="4227" y="5112"/>
                    <a:pt x="3620" y="5696"/>
                    <a:pt x="3048" y="6303"/>
                  </a:cubicBezTo>
                  <a:cubicBezTo>
                    <a:pt x="3036" y="6327"/>
                    <a:pt x="3012" y="6339"/>
                    <a:pt x="3012" y="6375"/>
                  </a:cubicBezTo>
                  <a:cubicBezTo>
                    <a:pt x="2893" y="6458"/>
                    <a:pt x="2774" y="6529"/>
                    <a:pt x="2667" y="6613"/>
                  </a:cubicBezTo>
                  <a:cubicBezTo>
                    <a:pt x="2477" y="6267"/>
                    <a:pt x="2310" y="5922"/>
                    <a:pt x="2167" y="5577"/>
                  </a:cubicBezTo>
                  <a:cubicBezTo>
                    <a:pt x="1822" y="4803"/>
                    <a:pt x="1548" y="4017"/>
                    <a:pt x="1322" y="3207"/>
                  </a:cubicBezTo>
                  <a:cubicBezTo>
                    <a:pt x="1203" y="2684"/>
                    <a:pt x="1143" y="2160"/>
                    <a:pt x="1155" y="1624"/>
                  </a:cubicBezTo>
                  <a:cubicBezTo>
                    <a:pt x="1155" y="1195"/>
                    <a:pt x="1155" y="767"/>
                    <a:pt x="1131" y="314"/>
                  </a:cubicBezTo>
                  <a:cubicBezTo>
                    <a:pt x="1124" y="117"/>
                    <a:pt x="964" y="0"/>
                    <a:pt x="806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164501" y="2538159"/>
              <a:ext cx="295633" cy="263654"/>
            </a:xfrm>
            <a:custGeom>
              <a:rect b="b" l="l" r="r" t="t"/>
              <a:pathLst>
                <a:path extrusionOk="0" h="8695" w="9018">
                  <a:moveTo>
                    <a:pt x="3066" y="1"/>
                  </a:moveTo>
                  <a:cubicBezTo>
                    <a:pt x="2849" y="1"/>
                    <a:pt x="2621" y="19"/>
                    <a:pt x="2382" y="57"/>
                  </a:cubicBezTo>
                  <a:cubicBezTo>
                    <a:pt x="2192" y="93"/>
                    <a:pt x="2025" y="224"/>
                    <a:pt x="1954" y="415"/>
                  </a:cubicBezTo>
                  <a:cubicBezTo>
                    <a:pt x="1727" y="438"/>
                    <a:pt x="1513" y="498"/>
                    <a:pt x="1311" y="605"/>
                  </a:cubicBezTo>
                  <a:cubicBezTo>
                    <a:pt x="1596" y="819"/>
                    <a:pt x="1882" y="1034"/>
                    <a:pt x="2156" y="1260"/>
                  </a:cubicBezTo>
                  <a:cubicBezTo>
                    <a:pt x="2466" y="1308"/>
                    <a:pt x="2775" y="1391"/>
                    <a:pt x="3049" y="1451"/>
                  </a:cubicBezTo>
                  <a:cubicBezTo>
                    <a:pt x="3704" y="1581"/>
                    <a:pt x="4359" y="1760"/>
                    <a:pt x="5002" y="1962"/>
                  </a:cubicBezTo>
                  <a:cubicBezTo>
                    <a:pt x="5283" y="2060"/>
                    <a:pt x="5171" y="2452"/>
                    <a:pt x="4916" y="2452"/>
                  </a:cubicBezTo>
                  <a:cubicBezTo>
                    <a:pt x="4891" y="2452"/>
                    <a:pt x="4863" y="2448"/>
                    <a:pt x="4835" y="2439"/>
                  </a:cubicBezTo>
                  <a:cubicBezTo>
                    <a:pt x="4228" y="2260"/>
                    <a:pt x="3620" y="2117"/>
                    <a:pt x="3001" y="2010"/>
                  </a:cubicBezTo>
                  <a:lnTo>
                    <a:pt x="3001" y="2010"/>
                  </a:lnTo>
                  <a:cubicBezTo>
                    <a:pt x="3239" y="2236"/>
                    <a:pt x="3489" y="2474"/>
                    <a:pt x="3716" y="2713"/>
                  </a:cubicBezTo>
                  <a:cubicBezTo>
                    <a:pt x="4704" y="2855"/>
                    <a:pt x="5728" y="3451"/>
                    <a:pt x="6454" y="4022"/>
                  </a:cubicBezTo>
                  <a:cubicBezTo>
                    <a:pt x="6672" y="4178"/>
                    <a:pt x="6547" y="4549"/>
                    <a:pt x="6315" y="4549"/>
                  </a:cubicBezTo>
                  <a:cubicBezTo>
                    <a:pt x="6280" y="4549"/>
                    <a:pt x="6243" y="4541"/>
                    <a:pt x="6204" y="4522"/>
                  </a:cubicBezTo>
                  <a:cubicBezTo>
                    <a:pt x="5764" y="4308"/>
                    <a:pt x="5299" y="4106"/>
                    <a:pt x="4835" y="3939"/>
                  </a:cubicBezTo>
                  <a:lnTo>
                    <a:pt x="4835" y="3939"/>
                  </a:lnTo>
                  <a:cubicBezTo>
                    <a:pt x="4882" y="3998"/>
                    <a:pt x="4942" y="4058"/>
                    <a:pt x="4990" y="4129"/>
                  </a:cubicBezTo>
                  <a:cubicBezTo>
                    <a:pt x="5299" y="4499"/>
                    <a:pt x="5585" y="4880"/>
                    <a:pt x="5859" y="5284"/>
                  </a:cubicBezTo>
                  <a:cubicBezTo>
                    <a:pt x="5907" y="5203"/>
                    <a:pt x="5995" y="5161"/>
                    <a:pt x="6087" y="5161"/>
                  </a:cubicBezTo>
                  <a:cubicBezTo>
                    <a:pt x="6130" y="5161"/>
                    <a:pt x="6174" y="5170"/>
                    <a:pt x="6216" y="5189"/>
                  </a:cubicBezTo>
                  <a:lnTo>
                    <a:pt x="7216" y="5630"/>
                  </a:lnTo>
                  <a:cubicBezTo>
                    <a:pt x="7554" y="5777"/>
                    <a:pt x="7424" y="6262"/>
                    <a:pt x="7124" y="6262"/>
                  </a:cubicBezTo>
                  <a:cubicBezTo>
                    <a:pt x="7086" y="6262"/>
                    <a:pt x="7045" y="6254"/>
                    <a:pt x="7002" y="6237"/>
                  </a:cubicBezTo>
                  <a:lnTo>
                    <a:pt x="6299" y="5951"/>
                  </a:lnTo>
                  <a:lnTo>
                    <a:pt x="6299" y="5951"/>
                  </a:lnTo>
                  <a:cubicBezTo>
                    <a:pt x="6609" y="6427"/>
                    <a:pt x="6907" y="6904"/>
                    <a:pt x="7228" y="7380"/>
                  </a:cubicBezTo>
                  <a:cubicBezTo>
                    <a:pt x="7308" y="7495"/>
                    <a:pt x="7202" y="7638"/>
                    <a:pt x="7094" y="7638"/>
                  </a:cubicBezTo>
                  <a:cubicBezTo>
                    <a:pt x="7057" y="7638"/>
                    <a:pt x="7020" y="7621"/>
                    <a:pt x="6990" y="7582"/>
                  </a:cubicBezTo>
                  <a:cubicBezTo>
                    <a:pt x="6621" y="7106"/>
                    <a:pt x="6228" y="6642"/>
                    <a:pt x="5811" y="6213"/>
                  </a:cubicBezTo>
                  <a:lnTo>
                    <a:pt x="5811" y="6213"/>
                  </a:lnTo>
                  <a:cubicBezTo>
                    <a:pt x="5764" y="6427"/>
                    <a:pt x="5775" y="6654"/>
                    <a:pt x="5823" y="6868"/>
                  </a:cubicBezTo>
                  <a:cubicBezTo>
                    <a:pt x="5847" y="7046"/>
                    <a:pt x="5728" y="7225"/>
                    <a:pt x="5537" y="7261"/>
                  </a:cubicBezTo>
                  <a:cubicBezTo>
                    <a:pt x="5522" y="7263"/>
                    <a:pt x="5507" y="7264"/>
                    <a:pt x="5492" y="7264"/>
                  </a:cubicBezTo>
                  <a:cubicBezTo>
                    <a:pt x="5329" y="7264"/>
                    <a:pt x="5177" y="7149"/>
                    <a:pt x="5144" y="6975"/>
                  </a:cubicBezTo>
                  <a:cubicBezTo>
                    <a:pt x="5037" y="6546"/>
                    <a:pt x="5109" y="6094"/>
                    <a:pt x="5323" y="5713"/>
                  </a:cubicBezTo>
                  <a:cubicBezTo>
                    <a:pt x="5061" y="5427"/>
                    <a:pt x="4799" y="5153"/>
                    <a:pt x="4537" y="4868"/>
                  </a:cubicBezTo>
                  <a:cubicBezTo>
                    <a:pt x="4347" y="4665"/>
                    <a:pt x="4156" y="4463"/>
                    <a:pt x="3954" y="4260"/>
                  </a:cubicBezTo>
                  <a:lnTo>
                    <a:pt x="3954" y="4260"/>
                  </a:lnTo>
                  <a:cubicBezTo>
                    <a:pt x="3966" y="4320"/>
                    <a:pt x="3978" y="4368"/>
                    <a:pt x="3978" y="4427"/>
                  </a:cubicBezTo>
                  <a:cubicBezTo>
                    <a:pt x="4037" y="4760"/>
                    <a:pt x="4263" y="5677"/>
                    <a:pt x="3728" y="5772"/>
                  </a:cubicBezTo>
                  <a:cubicBezTo>
                    <a:pt x="3704" y="5776"/>
                    <a:pt x="3682" y="5778"/>
                    <a:pt x="3660" y="5778"/>
                  </a:cubicBezTo>
                  <a:cubicBezTo>
                    <a:pt x="3172" y="5778"/>
                    <a:pt x="3082" y="4913"/>
                    <a:pt x="3013" y="4594"/>
                  </a:cubicBezTo>
                  <a:cubicBezTo>
                    <a:pt x="2942" y="4248"/>
                    <a:pt x="2787" y="3701"/>
                    <a:pt x="2847" y="3248"/>
                  </a:cubicBezTo>
                  <a:cubicBezTo>
                    <a:pt x="2823" y="3213"/>
                    <a:pt x="2811" y="3177"/>
                    <a:pt x="2811" y="3141"/>
                  </a:cubicBezTo>
                  <a:cubicBezTo>
                    <a:pt x="2513" y="2867"/>
                    <a:pt x="2215" y="2605"/>
                    <a:pt x="1918" y="2343"/>
                  </a:cubicBezTo>
                  <a:lnTo>
                    <a:pt x="1918" y="2343"/>
                  </a:lnTo>
                  <a:cubicBezTo>
                    <a:pt x="1930" y="2724"/>
                    <a:pt x="1965" y="3117"/>
                    <a:pt x="2049" y="3498"/>
                  </a:cubicBezTo>
                  <a:cubicBezTo>
                    <a:pt x="2095" y="3725"/>
                    <a:pt x="1929" y="3851"/>
                    <a:pt x="1755" y="3851"/>
                  </a:cubicBezTo>
                  <a:cubicBezTo>
                    <a:pt x="1618" y="3851"/>
                    <a:pt x="1477" y="3773"/>
                    <a:pt x="1430" y="3606"/>
                  </a:cubicBezTo>
                  <a:cubicBezTo>
                    <a:pt x="1299" y="3177"/>
                    <a:pt x="1275" y="2736"/>
                    <a:pt x="1358" y="2296"/>
                  </a:cubicBezTo>
                  <a:cubicBezTo>
                    <a:pt x="1370" y="2177"/>
                    <a:pt x="1453" y="2070"/>
                    <a:pt x="1584" y="2046"/>
                  </a:cubicBezTo>
                  <a:cubicBezTo>
                    <a:pt x="1239" y="1772"/>
                    <a:pt x="894" y="1510"/>
                    <a:pt x="537" y="1248"/>
                  </a:cubicBezTo>
                  <a:cubicBezTo>
                    <a:pt x="251" y="1641"/>
                    <a:pt x="96" y="2105"/>
                    <a:pt x="84" y="2594"/>
                  </a:cubicBezTo>
                  <a:cubicBezTo>
                    <a:pt x="1" y="4296"/>
                    <a:pt x="1406" y="5665"/>
                    <a:pt x="2727" y="6534"/>
                  </a:cubicBezTo>
                  <a:cubicBezTo>
                    <a:pt x="4192" y="7499"/>
                    <a:pt x="5811" y="8213"/>
                    <a:pt x="7514" y="8666"/>
                  </a:cubicBezTo>
                  <a:cubicBezTo>
                    <a:pt x="7591" y="8685"/>
                    <a:pt x="7670" y="8695"/>
                    <a:pt x="7748" y="8695"/>
                  </a:cubicBezTo>
                  <a:cubicBezTo>
                    <a:pt x="8387" y="8695"/>
                    <a:pt x="9017" y="8083"/>
                    <a:pt x="8657" y="7416"/>
                  </a:cubicBezTo>
                  <a:cubicBezTo>
                    <a:pt x="7332" y="4935"/>
                    <a:pt x="6632" y="1"/>
                    <a:pt x="306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34945" y="2488006"/>
              <a:ext cx="377195" cy="282333"/>
            </a:xfrm>
            <a:custGeom>
              <a:rect b="b" l="l" r="r" t="t"/>
              <a:pathLst>
                <a:path extrusionOk="0" h="9311" w="11506">
                  <a:moveTo>
                    <a:pt x="707" y="1"/>
                  </a:moveTo>
                  <a:cubicBezTo>
                    <a:pt x="534" y="1"/>
                    <a:pt x="365" y="25"/>
                    <a:pt x="202" y="80"/>
                  </a:cubicBezTo>
                  <a:cubicBezTo>
                    <a:pt x="48" y="152"/>
                    <a:pt x="0" y="354"/>
                    <a:pt x="107" y="473"/>
                  </a:cubicBezTo>
                  <a:cubicBezTo>
                    <a:pt x="417" y="866"/>
                    <a:pt x="857" y="997"/>
                    <a:pt x="1310" y="1188"/>
                  </a:cubicBezTo>
                  <a:cubicBezTo>
                    <a:pt x="1905" y="1426"/>
                    <a:pt x="2488" y="1700"/>
                    <a:pt x="3048" y="2009"/>
                  </a:cubicBezTo>
                  <a:cubicBezTo>
                    <a:pt x="3548" y="2283"/>
                    <a:pt x="4024" y="2593"/>
                    <a:pt x="4489" y="2926"/>
                  </a:cubicBezTo>
                  <a:cubicBezTo>
                    <a:pt x="4846" y="3176"/>
                    <a:pt x="5191" y="3438"/>
                    <a:pt x="5536" y="3724"/>
                  </a:cubicBezTo>
                  <a:cubicBezTo>
                    <a:pt x="5405" y="3736"/>
                    <a:pt x="5322" y="3843"/>
                    <a:pt x="5310" y="3962"/>
                  </a:cubicBezTo>
                  <a:cubicBezTo>
                    <a:pt x="5227" y="4402"/>
                    <a:pt x="5251" y="4843"/>
                    <a:pt x="5382" y="5271"/>
                  </a:cubicBezTo>
                  <a:cubicBezTo>
                    <a:pt x="5429" y="5439"/>
                    <a:pt x="5570" y="5517"/>
                    <a:pt x="5707" y="5517"/>
                  </a:cubicBezTo>
                  <a:cubicBezTo>
                    <a:pt x="5881" y="5517"/>
                    <a:pt x="6047" y="5391"/>
                    <a:pt x="6001" y="5164"/>
                  </a:cubicBezTo>
                  <a:cubicBezTo>
                    <a:pt x="5917" y="4783"/>
                    <a:pt x="5882" y="4402"/>
                    <a:pt x="5870" y="4009"/>
                  </a:cubicBezTo>
                  <a:lnTo>
                    <a:pt x="5870" y="4009"/>
                  </a:lnTo>
                  <a:cubicBezTo>
                    <a:pt x="6167" y="4271"/>
                    <a:pt x="6465" y="4533"/>
                    <a:pt x="6763" y="4807"/>
                  </a:cubicBezTo>
                  <a:cubicBezTo>
                    <a:pt x="6775" y="4843"/>
                    <a:pt x="6787" y="4879"/>
                    <a:pt x="6799" y="4914"/>
                  </a:cubicBezTo>
                  <a:cubicBezTo>
                    <a:pt x="6739" y="5355"/>
                    <a:pt x="6894" y="5891"/>
                    <a:pt x="6965" y="6260"/>
                  </a:cubicBezTo>
                  <a:cubicBezTo>
                    <a:pt x="7044" y="6599"/>
                    <a:pt x="7124" y="7445"/>
                    <a:pt x="7602" y="7445"/>
                  </a:cubicBezTo>
                  <a:cubicBezTo>
                    <a:pt x="7627" y="7445"/>
                    <a:pt x="7653" y="7443"/>
                    <a:pt x="7680" y="7438"/>
                  </a:cubicBezTo>
                  <a:cubicBezTo>
                    <a:pt x="8215" y="7343"/>
                    <a:pt x="7989" y="6426"/>
                    <a:pt x="7930" y="6093"/>
                  </a:cubicBezTo>
                  <a:cubicBezTo>
                    <a:pt x="7930" y="6033"/>
                    <a:pt x="7918" y="5986"/>
                    <a:pt x="7906" y="5926"/>
                  </a:cubicBezTo>
                  <a:lnTo>
                    <a:pt x="7906" y="5926"/>
                  </a:lnTo>
                  <a:cubicBezTo>
                    <a:pt x="8108" y="6129"/>
                    <a:pt x="8299" y="6331"/>
                    <a:pt x="8489" y="6545"/>
                  </a:cubicBezTo>
                  <a:cubicBezTo>
                    <a:pt x="8751" y="6831"/>
                    <a:pt x="9013" y="7105"/>
                    <a:pt x="9275" y="7379"/>
                  </a:cubicBezTo>
                  <a:cubicBezTo>
                    <a:pt x="9061" y="7760"/>
                    <a:pt x="9001" y="8212"/>
                    <a:pt x="9096" y="8653"/>
                  </a:cubicBezTo>
                  <a:cubicBezTo>
                    <a:pt x="9129" y="8816"/>
                    <a:pt x="9281" y="8930"/>
                    <a:pt x="9444" y="8930"/>
                  </a:cubicBezTo>
                  <a:cubicBezTo>
                    <a:pt x="9459" y="8930"/>
                    <a:pt x="9474" y="8929"/>
                    <a:pt x="9489" y="8927"/>
                  </a:cubicBezTo>
                  <a:cubicBezTo>
                    <a:pt x="9680" y="8891"/>
                    <a:pt x="9811" y="8724"/>
                    <a:pt x="9775" y="8534"/>
                  </a:cubicBezTo>
                  <a:cubicBezTo>
                    <a:pt x="9727" y="8319"/>
                    <a:pt x="9716" y="8093"/>
                    <a:pt x="9763" y="7879"/>
                  </a:cubicBezTo>
                  <a:lnTo>
                    <a:pt x="9763" y="7879"/>
                  </a:lnTo>
                  <a:cubicBezTo>
                    <a:pt x="10180" y="8319"/>
                    <a:pt x="10573" y="8772"/>
                    <a:pt x="10942" y="9248"/>
                  </a:cubicBezTo>
                  <a:cubicBezTo>
                    <a:pt x="10973" y="9292"/>
                    <a:pt x="11012" y="9310"/>
                    <a:pt x="11050" y="9310"/>
                  </a:cubicBezTo>
                  <a:cubicBezTo>
                    <a:pt x="11157" y="9310"/>
                    <a:pt x="11259" y="9168"/>
                    <a:pt x="11180" y="9046"/>
                  </a:cubicBezTo>
                  <a:cubicBezTo>
                    <a:pt x="10859" y="8581"/>
                    <a:pt x="10561" y="8093"/>
                    <a:pt x="10251" y="7617"/>
                  </a:cubicBezTo>
                  <a:lnTo>
                    <a:pt x="10251" y="7617"/>
                  </a:lnTo>
                  <a:lnTo>
                    <a:pt x="10954" y="7903"/>
                  </a:lnTo>
                  <a:cubicBezTo>
                    <a:pt x="10997" y="7920"/>
                    <a:pt x="11038" y="7928"/>
                    <a:pt x="11076" y="7928"/>
                  </a:cubicBezTo>
                  <a:cubicBezTo>
                    <a:pt x="11376" y="7928"/>
                    <a:pt x="11506" y="7443"/>
                    <a:pt x="11168" y="7296"/>
                  </a:cubicBezTo>
                  <a:lnTo>
                    <a:pt x="10168" y="6855"/>
                  </a:lnTo>
                  <a:cubicBezTo>
                    <a:pt x="10133" y="6838"/>
                    <a:pt x="10095" y="6829"/>
                    <a:pt x="10057" y="6829"/>
                  </a:cubicBezTo>
                  <a:cubicBezTo>
                    <a:pt x="9965" y="6829"/>
                    <a:pt x="9870" y="6878"/>
                    <a:pt x="9811" y="6962"/>
                  </a:cubicBezTo>
                  <a:cubicBezTo>
                    <a:pt x="9537" y="6545"/>
                    <a:pt x="9251" y="6153"/>
                    <a:pt x="8942" y="5783"/>
                  </a:cubicBezTo>
                  <a:cubicBezTo>
                    <a:pt x="8882" y="5724"/>
                    <a:pt x="8834" y="5652"/>
                    <a:pt x="8775" y="5593"/>
                  </a:cubicBezTo>
                  <a:lnTo>
                    <a:pt x="8775" y="5593"/>
                  </a:lnTo>
                  <a:cubicBezTo>
                    <a:pt x="9239" y="5772"/>
                    <a:pt x="9704" y="5962"/>
                    <a:pt x="10156" y="6176"/>
                  </a:cubicBezTo>
                  <a:cubicBezTo>
                    <a:pt x="10197" y="6198"/>
                    <a:pt x="10237" y="6207"/>
                    <a:pt x="10273" y="6207"/>
                  </a:cubicBezTo>
                  <a:cubicBezTo>
                    <a:pt x="10498" y="6207"/>
                    <a:pt x="10611" y="5840"/>
                    <a:pt x="10406" y="5676"/>
                  </a:cubicBezTo>
                  <a:cubicBezTo>
                    <a:pt x="9680" y="5117"/>
                    <a:pt x="8644" y="4521"/>
                    <a:pt x="7668" y="4367"/>
                  </a:cubicBezTo>
                  <a:cubicBezTo>
                    <a:pt x="7430" y="4128"/>
                    <a:pt x="7191" y="3890"/>
                    <a:pt x="6941" y="3664"/>
                  </a:cubicBezTo>
                  <a:lnTo>
                    <a:pt x="6941" y="3664"/>
                  </a:lnTo>
                  <a:cubicBezTo>
                    <a:pt x="7572" y="3771"/>
                    <a:pt x="8180" y="3914"/>
                    <a:pt x="8787" y="4093"/>
                  </a:cubicBezTo>
                  <a:cubicBezTo>
                    <a:pt x="8815" y="4102"/>
                    <a:pt x="8843" y="4106"/>
                    <a:pt x="8868" y="4106"/>
                  </a:cubicBezTo>
                  <a:cubicBezTo>
                    <a:pt x="9123" y="4106"/>
                    <a:pt x="9235" y="3714"/>
                    <a:pt x="8954" y="3616"/>
                  </a:cubicBezTo>
                  <a:cubicBezTo>
                    <a:pt x="8311" y="3414"/>
                    <a:pt x="7656" y="3235"/>
                    <a:pt x="7001" y="3105"/>
                  </a:cubicBezTo>
                  <a:cubicBezTo>
                    <a:pt x="6727" y="3045"/>
                    <a:pt x="6406" y="2962"/>
                    <a:pt x="6108" y="2914"/>
                  </a:cubicBezTo>
                  <a:cubicBezTo>
                    <a:pt x="5834" y="2688"/>
                    <a:pt x="5548" y="2473"/>
                    <a:pt x="5263" y="2259"/>
                  </a:cubicBezTo>
                  <a:cubicBezTo>
                    <a:pt x="4596" y="1759"/>
                    <a:pt x="3881" y="1307"/>
                    <a:pt x="3143" y="914"/>
                  </a:cubicBezTo>
                  <a:cubicBezTo>
                    <a:pt x="2454" y="559"/>
                    <a:pt x="1536" y="1"/>
                    <a:pt x="707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2318279" y="482384"/>
              <a:ext cx="59762" cy="42997"/>
            </a:xfrm>
            <a:custGeom>
              <a:rect b="b" l="l" r="r" t="t"/>
              <a:pathLst>
                <a:path extrusionOk="0" h="1418" w="1823">
                  <a:moveTo>
                    <a:pt x="917" y="1"/>
                  </a:moveTo>
                  <a:cubicBezTo>
                    <a:pt x="1" y="1"/>
                    <a:pt x="1" y="1418"/>
                    <a:pt x="917" y="1418"/>
                  </a:cubicBezTo>
                  <a:cubicBezTo>
                    <a:pt x="1822" y="1418"/>
                    <a:pt x="1822" y="1"/>
                    <a:pt x="91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1776909" y="808048"/>
              <a:ext cx="57009" cy="40814"/>
            </a:xfrm>
            <a:custGeom>
              <a:rect b="b" l="l" r="r" t="t"/>
              <a:pathLst>
                <a:path extrusionOk="0" h="1346" w="1739">
                  <a:moveTo>
                    <a:pt x="870" y="0"/>
                  </a:moveTo>
                  <a:cubicBezTo>
                    <a:pt x="1" y="0"/>
                    <a:pt x="1" y="1346"/>
                    <a:pt x="870" y="1346"/>
                  </a:cubicBezTo>
                  <a:cubicBezTo>
                    <a:pt x="1739" y="1346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1266387" y="802256"/>
              <a:ext cx="44519" cy="32172"/>
            </a:xfrm>
            <a:custGeom>
              <a:rect b="b" l="l" r="r" t="t"/>
              <a:pathLst>
                <a:path extrusionOk="0" h="1061" w="1358">
                  <a:moveTo>
                    <a:pt x="679" y="1"/>
                  </a:moveTo>
                  <a:cubicBezTo>
                    <a:pt x="0" y="1"/>
                    <a:pt x="0" y="1060"/>
                    <a:pt x="679" y="1060"/>
                  </a:cubicBezTo>
                  <a:cubicBezTo>
                    <a:pt x="1358" y="1060"/>
                    <a:pt x="1358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14"/>
            <p:cNvSpPr/>
            <p:nvPr/>
          </p:nvSpPr>
          <p:spPr>
            <a:xfrm>
              <a:off x="394405" y="312002"/>
              <a:ext cx="64057" cy="458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14"/>
            <p:cNvSpPr/>
            <p:nvPr/>
          </p:nvSpPr>
          <p:spPr>
            <a:xfrm>
              <a:off x="967771" y="205843"/>
              <a:ext cx="54288" cy="39025"/>
            </a:xfrm>
            <a:custGeom>
              <a:rect b="b" l="l" r="r" t="t"/>
              <a:pathLst>
                <a:path extrusionOk="0" h="1287" w="1656">
                  <a:moveTo>
                    <a:pt x="823" y="1"/>
                  </a:moveTo>
                  <a:cubicBezTo>
                    <a:pt x="1" y="1"/>
                    <a:pt x="1" y="1287"/>
                    <a:pt x="823" y="1287"/>
                  </a:cubicBezTo>
                  <a:cubicBezTo>
                    <a:pt x="1656" y="1287"/>
                    <a:pt x="1656" y="1"/>
                    <a:pt x="8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14"/>
            <p:cNvSpPr/>
            <p:nvPr/>
          </p:nvSpPr>
          <p:spPr>
            <a:xfrm>
              <a:off x="1310086" y="1602649"/>
              <a:ext cx="58189" cy="41572"/>
            </a:xfrm>
            <a:custGeom>
              <a:rect b="b" l="l" r="r" t="t"/>
              <a:pathLst>
                <a:path extrusionOk="0" h="1371" w="1775">
                  <a:moveTo>
                    <a:pt x="882" y="1"/>
                  </a:moveTo>
                  <a:cubicBezTo>
                    <a:pt x="1" y="1"/>
                    <a:pt x="1" y="1370"/>
                    <a:pt x="882" y="1370"/>
                  </a:cubicBezTo>
                  <a:cubicBezTo>
                    <a:pt x="1763" y="1370"/>
                    <a:pt x="1775" y="1"/>
                    <a:pt x="88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1416662" y="2069828"/>
              <a:ext cx="58582" cy="42270"/>
            </a:xfrm>
            <a:custGeom>
              <a:rect b="b" l="l" r="r" t="t"/>
              <a:pathLst>
                <a:path extrusionOk="0" h="1394" w="1787">
                  <a:moveTo>
                    <a:pt x="893" y="1"/>
                  </a:moveTo>
                  <a:cubicBezTo>
                    <a:pt x="0" y="1"/>
                    <a:pt x="0" y="1394"/>
                    <a:pt x="893" y="1394"/>
                  </a:cubicBezTo>
                  <a:cubicBezTo>
                    <a:pt x="1786" y="1394"/>
                    <a:pt x="1786" y="1"/>
                    <a:pt x="8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2724978" y="1082072"/>
              <a:ext cx="58582" cy="42270"/>
            </a:xfrm>
            <a:custGeom>
              <a:rect b="b" l="l" r="r" t="t"/>
              <a:pathLst>
                <a:path extrusionOk="0" h="1394" w="1787">
                  <a:moveTo>
                    <a:pt x="894" y="0"/>
                  </a:moveTo>
                  <a:cubicBezTo>
                    <a:pt x="1" y="0"/>
                    <a:pt x="1" y="1393"/>
                    <a:pt x="894" y="1393"/>
                  </a:cubicBezTo>
                  <a:cubicBezTo>
                    <a:pt x="1787" y="1393"/>
                    <a:pt x="1787" y="0"/>
                    <a:pt x="89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14"/>
            <p:cNvSpPr/>
            <p:nvPr/>
          </p:nvSpPr>
          <p:spPr>
            <a:xfrm>
              <a:off x="4344401" y="4062805"/>
              <a:ext cx="646799" cy="596838"/>
            </a:xfrm>
            <a:custGeom>
              <a:rect b="b" l="l" r="r" t="t"/>
              <a:pathLst>
                <a:path extrusionOk="0" h="19683" w="19730">
                  <a:moveTo>
                    <a:pt x="8105" y="0"/>
                  </a:moveTo>
                  <a:cubicBezTo>
                    <a:pt x="6277" y="0"/>
                    <a:pt x="5080" y="1970"/>
                    <a:pt x="5180" y="3807"/>
                  </a:cubicBezTo>
                  <a:cubicBezTo>
                    <a:pt x="4649" y="3565"/>
                    <a:pt x="4087" y="3399"/>
                    <a:pt x="3536" y="3399"/>
                  </a:cubicBezTo>
                  <a:cubicBezTo>
                    <a:pt x="3111" y="3399"/>
                    <a:pt x="2693" y="3497"/>
                    <a:pt x="2299" y="3736"/>
                  </a:cubicBezTo>
                  <a:cubicBezTo>
                    <a:pt x="1108" y="4462"/>
                    <a:pt x="465" y="6164"/>
                    <a:pt x="263" y="7474"/>
                  </a:cubicBezTo>
                  <a:cubicBezTo>
                    <a:pt x="1" y="9093"/>
                    <a:pt x="501" y="10665"/>
                    <a:pt x="1894" y="11606"/>
                  </a:cubicBezTo>
                  <a:cubicBezTo>
                    <a:pt x="2061" y="11713"/>
                    <a:pt x="2227" y="11820"/>
                    <a:pt x="2406" y="11903"/>
                  </a:cubicBezTo>
                  <a:cubicBezTo>
                    <a:pt x="1537" y="13130"/>
                    <a:pt x="1120" y="14761"/>
                    <a:pt x="1977" y="16118"/>
                  </a:cubicBezTo>
                  <a:cubicBezTo>
                    <a:pt x="2549" y="17035"/>
                    <a:pt x="3585" y="17535"/>
                    <a:pt x="4644" y="17666"/>
                  </a:cubicBezTo>
                  <a:cubicBezTo>
                    <a:pt x="4888" y="17707"/>
                    <a:pt x="5136" y="17728"/>
                    <a:pt x="5384" y="17728"/>
                  </a:cubicBezTo>
                  <a:cubicBezTo>
                    <a:pt x="5633" y="17728"/>
                    <a:pt x="5883" y="17707"/>
                    <a:pt x="6133" y="17666"/>
                  </a:cubicBezTo>
                  <a:cubicBezTo>
                    <a:pt x="6264" y="17642"/>
                    <a:pt x="6407" y="17606"/>
                    <a:pt x="6537" y="17571"/>
                  </a:cubicBezTo>
                  <a:cubicBezTo>
                    <a:pt x="6692" y="17940"/>
                    <a:pt x="6942" y="18273"/>
                    <a:pt x="7264" y="18523"/>
                  </a:cubicBezTo>
                  <a:cubicBezTo>
                    <a:pt x="7662" y="19156"/>
                    <a:pt x="8361" y="19535"/>
                    <a:pt x="9110" y="19535"/>
                  </a:cubicBezTo>
                  <a:cubicBezTo>
                    <a:pt x="9122" y="19535"/>
                    <a:pt x="9133" y="19535"/>
                    <a:pt x="9145" y="19535"/>
                  </a:cubicBezTo>
                  <a:cubicBezTo>
                    <a:pt x="9526" y="19535"/>
                    <a:pt x="9895" y="19416"/>
                    <a:pt x="10205" y="19214"/>
                  </a:cubicBezTo>
                  <a:cubicBezTo>
                    <a:pt x="10181" y="18821"/>
                    <a:pt x="10169" y="18428"/>
                    <a:pt x="10157" y="18035"/>
                  </a:cubicBezTo>
                  <a:cubicBezTo>
                    <a:pt x="9359" y="17844"/>
                    <a:pt x="8526" y="17261"/>
                    <a:pt x="7919" y="16761"/>
                  </a:cubicBezTo>
                  <a:cubicBezTo>
                    <a:pt x="7835" y="16892"/>
                    <a:pt x="7704" y="16963"/>
                    <a:pt x="7561" y="16963"/>
                  </a:cubicBezTo>
                  <a:cubicBezTo>
                    <a:pt x="6168" y="16844"/>
                    <a:pt x="4823" y="16035"/>
                    <a:pt x="4228" y="14749"/>
                  </a:cubicBezTo>
                  <a:cubicBezTo>
                    <a:pt x="4140" y="14555"/>
                    <a:pt x="4293" y="14335"/>
                    <a:pt x="4465" y="14335"/>
                  </a:cubicBezTo>
                  <a:cubicBezTo>
                    <a:pt x="4526" y="14335"/>
                    <a:pt x="4589" y="14362"/>
                    <a:pt x="4644" y="14427"/>
                  </a:cubicBezTo>
                  <a:cubicBezTo>
                    <a:pt x="5275" y="15106"/>
                    <a:pt x="6002" y="15677"/>
                    <a:pt x="6907" y="15939"/>
                  </a:cubicBezTo>
                  <a:cubicBezTo>
                    <a:pt x="6954" y="15963"/>
                    <a:pt x="7026" y="15975"/>
                    <a:pt x="7109" y="15987"/>
                  </a:cubicBezTo>
                  <a:cubicBezTo>
                    <a:pt x="6573" y="15380"/>
                    <a:pt x="6156" y="14654"/>
                    <a:pt x="5895" y="13880"/>
                  </a:cubicBezTo>
                  <a:lnTo>
                    <a:pt x="5895" y="13844"/>
                  </a:lnTo>
                  <a:cubicBezTo>
                    <a:pt x="5883" y="13820"/>
                    <a:pt x="5871" y="13796"/>
                    <a:pt x="5871" y="13772"/>
                  </a:cubicBezTo>
                  <a:cubicBezTo>
                    <a:pt x="5824" y="13639"/>
                    <a:pt x="5936" y="13548"/>
                    <a:pt x="6049" y="13548"/>
                  </a:cubicBezTo>
                  <a:cubicBezTo>
                    <a:pt x="6108" y="13548"/>
                    <a:pt x="6167" y="13572"/>
                    <a:pt x="6204" y="13630"/>
                  </a:cubicBezTo>
                  <a:cubicBezTo>
                    <a:pt x="6776" y="14534"/>
                    <a:pt x="7514" y="15320"/>
                    <a:pt x="8359" y="15963"/>
                  </a:cubicBezTo>
                  <a:cubicBezTo>
                    <a:pt x="8752" y="16249"/>
                    <a:pt x="9157" y="16487"/>
                    <a:pt x="9585" y="16701"/>
                  </a:cubicBezTo>
                  <a:cubicBezTo>
                    <a:pt x="9752" y="16773"/>
                    <a:pt x="9919" y="16844"/>
                    <a:pt x="10097" y="16892"/>
                  </a:cubicBezTo>
                  <a:cubicBezTo>
                    <a:pt x="10050" y="15606"/>
                    <a:pt x="9978" y="14308"/>
                    <a:pt x="9919" y="13022"/>
                  </a:cubicBezTo>
                  <a:cubicBezTo>
                    <a:pt x="9630" y="13100"/>
                    <a:pt x="9333" y="13139"/>
                    <a:pt x="9037" y="13139"/>
                  </a:cubicBezTo>
                  <a:cubicBezTo>
                    <a:pt x="8699" y="13139"/>
                    <a:pt x="8362" y="13088"/>
                    <a:pt x="8038" y="12987"/>
                  </a:cubicBezTo>
                  <a:cubicBezTo>
                    <a:pt x="7973" y="13026"/>
                    <a:pt x="7902" y="13045"/>
                    <a:pt x="7831" y="13045"/>
                  </a:cubicBezTo>
                  <a:cubicBezTo>
                    <a:pt x="7732" y="13045"/>
                    <a:pt x="7633" y="13008"/>
                    <a:pt x="7550" y="12939"/>
                  </a:cubicBezTo>
                  <a:cubicBezTo>
                    <a:pt x="7478" y="12879"/>
                    <a:pt x="7407" y="12820"/>
                    <a:pt x="7335" y="12749"/>
                  </a:cubicBezTo>
                  <a:cubicBezTo>
                    <a:pt x="6907" y="12558"/>
                    <a:pt x="6490" y="12320"/>
                    <a:pt x="6121" y="12034"/>
                  </a:cubicBezTo>
                  <a:cubicBezTo>
                    <a:pt x="4632" y="10855"/>
                    <a:pt x="3859" y="9058"/>
                    <a:pt x="3192" y="7343"/>
                  </a:cubicBezTo>
                  <a:cubicBezTo>
                    <a:pt x="3112" y="7144"/>
                    <a:pt x="3304" y="6988"/>
                    <a:pt x="3483" y="6988"/>
                  </a:cubicBezTo>
                  <a:cubicBezTo>
                    <a:pt x="3571" y="6988"/>
                    <a:pt x="3656" y="7026"/>
                    <a:pt x="3704" y="7117"/>
                  </a:cubicBezTo>
                  <a:cubicBezTo>
                    <a:pt x="4406" y="8474"/>
                    <a:pt x="5097" y="9927"/>
                    <a:pt x="6228" y="10974"/>
                  </a:cubicBezTo>
                  <a:lnTo>
                    <a:pt x="6240" y="10986"/>
                  </a:lnTo>
                  <a:cubicBezTo>
                    <a:pt x="5918" y="10236"/>
                    <a:pt x="5764" y="9415"/>
                    <a:pt x="5775" y="8593"/>
                  </a:cubicBezTo>
                  <a:cubicBezTo>
                    <a:pt x="5775" y="8486"/>
                    <a:pt x="5835" y="8379"/>
                    <a:pt x="5942" y="8343"/>
                  </a:cubicBezTo>
                  <a:cubicBezTo>
                    <a:pt x="5914" y="8315"/>
                    <a:pt x="5902" y="8278"/>
                    <a:pt x="5910" y="8278"/>
                  </a:cubicBezTo>
                  <a:cubicBezTo>
                    <a:pt x="5916" y="8278"/>
                    <a:pt x="5930" y="8295"/>
                    <a:pt x="5954" y="8343"/>
                  </a:cubicBezTo>
                  <a:cubicBezTo>
                    <a:pt x="5988" y="8330"/>
                    <a:pt x="6023" y="8324"/>
                    <a:pt x="6057" y="8324"/>
                  </a:cubicBezTo>
                  <a:cubicBezTo>
                    <a:pt x="6177" y="8324"/>
                    <a:pt x="6286" y="8401"/>
                    <a:pt x="6323" y="8522"/>
                  </a:cubicBezTo>
                  <a:cubicBezTo>
                    <a:pt x="6561" y="9248"/>
                    <a:pt x="6704" y="9974"/>
                    <a:pt x="7049" y="10677"/>
                  </a:cubicBezTo>
                  <a:cubicBezTo>
                    <a:pt x="7299" y="11117"/>
                    <a:pt x="7573" y="11558"/>
                    <a:pt x="7883" y="11963"/>
                  </a:cubicBezTo>
                  <a:cubicBezTo>
                    <a:pt x="8359" y="12101"/>
                    <a:pt x="8842" y="12171"/>
                    <a:pt x="9331" y="12171"/>
                  </a:cubicBezTo>
                  <a:cubicBezTo>
                    <a:pt x="9514" y="12171"/>
                    <a:pt x="9698" y="12161"/>
                    <a:pt x="9883" y="12141"/>
                  </a:cubicBezTo>
                  <a:cubicBezTo>
                    <a:pt x="9836" y="11320"/>
                    <a:pt x="9800" y="10498"/>
                    <a:pt x="9764" y="9689"/>
                  </a:cubicBezTo>
                  <a:cubicBezTo>
                    <a:pt x="8169" y="9427"/>
                    <a:pt x="6978" y="8069"/>
                    <a:pt x="6942" y="6462"/>
                  </a:cubicBezTo>
                  <a:cubicBezTo>
                    <a:pt x="6942" y="6255"/>
                    <a:pt x="7126" y="6138"/>
                    <a:pt x="7295" y="6138"/>
                  </a:cubicBezTo>
                  <a:cubicBezTo>
                    <a:pt x="7428" y="6138"/>
                    <a:pt x="7552" y="6210"/>
                    <a:pt x="7573" y="6367"/>
                  </a:cubicBezTo>
                  <a:cubicBezTo>
                    <a:pt x="7764" y="7391"/>
                    <a:pt x="8466" y="8236"/>
                    <a:pt x="9431" y="8617"/>
                  </a:cubicBezTo>
                  <a:cubicBezTo>
                    <a:pt x="9526" y="8641"/>
                    <a:pt x="9633" y="8665"/>
                    <a:pt x="9728" y="8677"/>
                  </a:cubicBezTo>
                  <a:cubicBezTo>
                    <a:pt x="9705" y="7807"/>
                    <a:pt x="9681" y="6950"/>
                    <a:pt x="9681" y="6093"/>
                  </a:cubicBezTo>
                  <a:cubicBezTo>
                    <a:pt x="9657" y="5879"/>
                    <a:pt x="9657" y="5676"/>
                    <a:pt x="9681" y="5462"/>
                  </a:cubicBezTo>
                  <a:lnTo>
                    <a:pt x="9681" y="5271"/>
                  </a:lnTo>
                  <a:cubicBezTo>
                    <a:pt x="8704" y="4807"/>
                    <a:pt x="8097" y="3831"/>
                    <a:pt x="8097" y="2759"/>
                  </a:cubicBezTo>
                  <a:cubicBezTo>
                    <a:pt x="8097" y="2570"/>
                    <a:pt x="8232" y="2478"/>
                    <a:pt x="8372" y="2478"/>
                  </a:cubicBezTo>
                  <a:cubicBezTo>
                    <a:pt x="8515" y="2478"/>
                    <a:pt x="8663" y="2573"/>
                    <a:pt x="8681" y="2759"/>
                  </a:cubicBezTo>
                  <a:cubicBezTo>
                    <a:pt x="8764" y="3450"/>
                    <a:pt x="9145" y="4081"/>
                    <a:pt x="9740" y="4450"/>
                  </a:cubicBezTo>
                  <a:cubicBezTo>
                    <a:pt x="9788" y="3676"/>
                    <a:pt x="9883" y="2914"/>
                    <a:pt x="10038" y="2152"/>
                  </a:cubicBezTo>
                  <a:cubicBezTo>
                    <a:pt x="10070" y="1988"/>
                    <a:pt x="10205" y="1913"/>
                    <a:pt x="10343" y="1913"/>
                  </a:cubicBezTo>
                  <a:cubicBezTo>
                    <a:pt x="10516" y="1913"/>
                    <a:pt x="10694" y="2030"/>
                    <a:pt x="10681" y="2235"/>
                  </a:cubicBezTo>
                  <a:cubicBezTo>
                    <a:pt x="10609" y="3081"/>
                    <a:pt x="10562" y="3938"/>
                    <a:pt x="10550" y="4795"/>
                  </a:cubicBezTo>
                  <a:lnTo>
                    <a:pt x="10550" y="5009"/>
                  </a:lnTo>
                  <a:cubicBezTo>
                    <a:pt x="10550" y="5033"/>
                    <a:pt x="10550" y="5057"/>
                    <a:pt x="10550" y="5081"/>
                  </a:cubicBezTo>
                  <a:cubicBezTo>
                    <a:pt x="10574" y="5510"/>
                    <a:pt x="10633" y="5986"/>
                    <a:pt x="10562" y="6402"/>
                  </a:cubicBezTo>
                  <a:cubicBezTo>
                    <a:pt x="10574" y="6557"/>
                    <a:pt x="10598" y="6700"/>
                    <a:pt x="10609" y="6855"/>
                  </a:cubicBezTo>
                  <a:cubicBezTo>
                    <a:pt x="11383" y="6557"/>
                    <a:pt x="12050" y="6045"/>
                    <a:pt x="12538" y="5367"/>
                  </a:cubicBezTo>
                  <a:cubicBezTo>
                    <a:pt x="13098" y="4557"/>
                    <a:pt x="13062" y="3819"/>
                    <a:pt x="13157" y="2890"/>
                  </a:cubicBezTo>
                  <a:cubicBezTo>
                    <a:pt x="13164" y="2686"/>
                    <a:pt x="13327" y="2573"/>
                    <a:pt x="13492" y="2573"/>
                  </a:cubicBezTo>
                  <a:cubicBezTo>
                    <a:pt x="13625" y="2573"/>
                    <a:pt x="13759" y="2647"/>
                    <a:pt x="13812" y="2807"/>
                  </a:cubicBezTo>
                  <a:cubicBezTo>
                    <a:pt x="14181" y="3688"/>
                    <a:pt x="13776" y="4855"/>
                    <a:pt x="13265" y="5664"/>
                  </a:cubicBezTo>
                  <a:cubicBezTo>
                    <a:pt x="13967" y="5355"/>
                    <a:pt x="14515" y="4748"/>
                    <a:pt x="14753" y="4009"/>
                  </a:cubicBezTo>
                  <a:cubicBezTo>
                    <a:pt x="14810" y="3833"/>
                    <a:pt x="14951" y="3756"/>
                    <a:pt x="15092" y="3756"/>
                  </a:cubicBezTo>
                  <a:cubicBezTo>
                    <a:pt x="15304" y="3756"/>
                    <a:pt x="15515" y="3929"/>
                    <a:pt x="15443" y="4200"/>
                  </a:cubicBezTo>
                  <a:cubicBezTo>
                    <a:pt x="15146" y="5260"/>
                    <a:pt x="14205" y="6010"/>
                    <a:pt x="13110" y="6081"/>
                  </a:cubicBezTo>
                  <a:cubicBezTo>
                    <a:pt x="13074" y="6081"/>
                    <a:pt x="13026" y="6069"/>
                    <a:pt x="13003" y="6033"/>
                  </a:cubicBezTo>
                  <a:cubicBezTo>
                    <a:pt x="12383" y="6807"/>
                    <a:pt x="11633" y="7272"/>
                    <a:pt x="10669" y="7379"/>
                  </a:cubicBezTo>
                  <a:cubicBezTo>
                    <a:pt x="10717" y="7879"/>
                    <a:pt x="10764" y="8391"/>
                    <a:pt x="10812" y="8891"/>
                  </a:cubicBezTo>
                  <a:cubicBezTo>
                    <a:pt x="10990" y="8986"/>
                    <a:pt x="11086" y="9189"/>
                    <a:pt x="11014" y="9379"/>
                  </a:cubicBezTo>
                  <a:cubicBezTo>
                    <a:pt x="10990" y="9462"/>
                    <a:pt x="10943" y="9546"/>
                    <a:pt x="10883" y="9605"/>
                  </a:cubicBezTo>
                  <a:cubicBezTo>
                    <a:pt x="11050" y="11653"/>
                    <a:pt x="11181" y="13701"/>
                    <a:pt x="11336" y="15749"/>
                  </a:cubicBezTo>
                  <a:cubicBezTo>
                    <a:pt x="11717" y="15570"/>
                    <a:pt x="12062" y="15332"/>
                    <a:pt x="12372" y="15046"/>
                  </a:cubicBezTo>
                  <a:cubicBezTo>
                    <a:pt x="12312" y="14951"/>
                    <a:pt x="12288" y="14820"/>
                    <a:pt x="12312" y="14701"/>
                  </a:cubicBezTo>
                  <a:cubicBezTo>
                    <a:pt x="12586" y="13094"/>
                    <a:pt x="12788" y="11534"/>
                    <a:pt x="12598" y="9903"/>
                  </a:cubicBezTo>
                  <a:cubicBezTo>
                    <a:pt x="12572" y="9700"/>
                    <a:pt x="12740" y="9591"/>
                    <a:pt x="12908" y="9591"/>
                  </a:cubicBezTo>
                  <a:cubicBezTo>
                    <a:pt x="13046" y="9591"/>
                    <a:pt x="13185" y="9664"/>
                    <a:pt x="13217" y="9820"/>
                  </a:cubicBezTo>
                  <a:cubicBezTo>
                    <a:pt x="13515" y="11070"/>
                    <a:pt x="13598" y="12356"/>
                    <a:pt x="13479" y="13641"/>
                  </a:cubicBezTo>
                  <a:cubicBezTo>
                    <a:pt x="13515" y="13570"/>
                    <a:pt x="13562" y="13487"/>
                    <a:pt x="13598" y="13427"/>
                  </a:cubicBezTo>
                  <a:cubicBezTo>
                    <a:pt x="14169" y="12308"/>
                    <a:pt x="14253" y="10915"/>
                    <a:pt x="14896" y="9843"/>
                  </a:cubicBezTo>
                  <a:cubicBezTo>
                    <a:pt x="14934" y="9777"/>
                    <a:pt x="15014" y="9742"/>
                    <a:pt x="15091" y="9742"/>
                  </a:cubicBezTo>
                  <a:cubicBezTo>
                    <a:pt x="15179" y="9742"/>
                    <a:pt x="15264" y="9789"/>
                    <a:pt x="15277" y="9891"/>
                  </a:cubicBezTo>
                  <a:cubicBezTo>
                    <a:pt x="15348" y="10558"/>
                    <a:pt x="15289" y="11236"/>
                    <a:pt x="15110" y="11879"/>
                  </a:cubicBezTo>
                  <a:cubicBezTo>
                    <a:pt x="15765" y="11665"/>
                    <a:pt x="16313" y="11082"/>
                    <a:pt x="16598" y="10451"/>
                  </a:cubicBezTo>
                  <a:cubicBezTo>
                    <a:pt x="16705" y="10177"/>
                    <a:pt x="16682" y="9736"/>
                    <a:pt x="16979" y="9593"/>
                  </a:cubicBezTo>
                  <a:cubicBezTo>
                    <a:pt x="17030" y="9566"/>
                    <a:pt x="17083" y="9554"/>
                    <a:pt x="17135" y="9554"/>
                  </a:cubicBezTo>
                  <a:cubicBezTo>
                    <a:pt x="17263" y="9554"/>
                    <a:pt x="17381" y="9632"/>
                    <a:pt x="17432" y="9760"/>
                  </a:cubicBezTo>
                  <a:cubicBezTo>
                    <a:pt x="17717" y="10308"/>
                    <a:pt x="17110" y="11272"/>
                    <a:pt x="16741" y="11629"/>
                  </a:cubicBezTo>
                  <a:cubicBezTo>
                    <a:pt x="16277" y="12058"/>
                    <a:pt x="15610" y="12284"/>
                    <a:pt x="14991" y="12320"/>
                  </a:cubicBezTo>
                  <a:cubicBezTo>
                    <a:pt x="14789" y="12927"/>
                    <a:pt x="14538" y="13499"/>
                    <a:pt x="14229" y="14046"/>
                  </a:cubicBezTo>
                  <a:cubicBezTo>
                    <a:pt x="13634" y="15154"/>
                    <a:pt x="12645" y="15987"/>
                    <a:pt x="11467" y="16380"/>
                  </a:cubicBezTo>
                  <a:cubicBezTo>
                    <a:pt x="11431" y="16392"/>
                    <a:pt x="11407" y="16404"/>
                    <a:pt x="11383" y="16404"/>
                  </a:cubicBezTo>
                  <a:cubicBezTo>
                    <a:pt x="11395" y="16570"/>
                    <a:pt x="11407" y="16749"/>
                    <a:pt x="11419" y="16928"/>
                  </a:cubicBezTo>
                  <a:cubicBezTo>
                    <a:pt x="11431" y="17023"/>
                    <a:pt x="11443" y="17118"/>
                    <a:pt x="11443" y="17225"/>
                  </a:cubicBezTo>
                  <a:cubicBezTo>
                    <a:pt x="11641" y="17260"/>
                    <a:pt x="11841" y="17278"/>
                    <a:pt x="12041" y="17278"/>
                  </a:cubicBezTo>
                  <a:cubicBezTo>
                    <a:pt x="12584" y="17278"/>
                    <a:pt x="13122" y="17151"/>
                    <a:pt x="13610" y="16916"/>
                  </a:cubicBezTo>
                  <a:cubicBezTo>
                    <a:pt x="14229" y="16582"/>
                    <a:pt x="14550" y="16011"/>
                    <a:pt x="15039" y="15546"/>
                  </a:cubicBezTo>
                  <a:cubicBezTo>
                    <a:pt x="15081" y="15504"/>
                    <a:pt x="15133" y="15486"/>
                    <a:pt x="15184" y="15486"/>
                  </a:cubicBezTo>
                  <a:cubicBezTo>
                    <a:pt x="15293" y="15486"/>
                    <a:pt x="15400" y="15568"/>
                    <a:pt x="15408" y="15689"/>
                  </a:cubicBezTo>
                  <a:cubicBezTo>
                    <a:pt x="15503" y="16618"/>
                    <a:pt x="14610" y="17368"/>
                    <a:pt x="13860" y="17713"/>
                  </a:cubicBezTo>
                  <a:cubicBezTo>
                    <a:pt x="13442" y="17910"/>
                    <a:pt x="13010" y="18015"/>
                    <a:pt x="12585" y="18015"/>
                  </a:cubicBezTo>
                  <a:cubicBezTo>
                    <a:pt x="12211" y="18015"/>
                    <a:pt x="11841" y="17934"/>
                    <a:pt x="11490" y="17761"/>
                  </a:cubicBezTo>
                  <a:lnTo>
                    <a:pt x="11490" y="17761"/>
                  </a:lnTo>
                  <a:cubicBezTo>
                    <a:pt x="11502" y="17868"/>
                    <a:pt x="11502" y="17975"/>
                    <a:pt x="11514" y="18083"/>
                  </a:cubicBezTo>
                  <a:cubicBezTo>
                    <a:pt x="11705" y="18356"/>
                    <a:pt x="11955" y="18594"/>
                    <a:pt x="12229" y="18785"/>
                  </a:cubicBezTo>
                  <a:cubicBezTo>
                    <a:pt x="12276" y="18845"/>
                    <a:pt x="12312" y="18892"/>
                    <a:pt x="12360" y="18940"/>
                  </a:cubicBezTo>
                  <a:cubicBezTo>
                    <a:pt x="12878" y="19449"/>
                    <a:pt x="13532" y="19682"/>
                    <a:pt x="14185" y="19682"/>
                  </a:cubicBezTo>
                  <a:cubicBezTo>
                    <a:pt x="15225" y="19682"/>
                    <a:pt x="16261" y="19088"/>
                    <a:pt x="16729" y="18071"/>
                  </a:cubicBezTo>
                  <a:cubicBezTo>
                    <a:pt x="17146" y="17166"/>
                    <a:pt x="17098" y="16130"/>
                    <a:pt x="16610" y="15261"/>
                  </a:cubicBezTo>
                  <a:cubicBezTo>
                    <a:pt x="16813" y="15201"/>
                    <a:pt x="16991" y="15130"/>
                    <a:pt x="17170" y="15023"/>
                  </a:cubicBezTo>
                  <a:cubicBezTo>
                    <a:pt x="18206" y="14677"/>
                    <a:pt x="18991" y="13832"/>
                    <a:pt x="19253" y="12784"/>
                  </a:cubicBezTo>
                  <a:cubicBezTo>
                    <a:pt x="19361" y="12415"/>
                    <a:pt x="19408" y="12034"/>
                    <a:pt x="19384" y="11641"/>
                  </a:cubicBezTo>
                  <a:cubicBezTo>
                    <a:pt x="19730" y="10748"/>
                    <a:pt x="19730" y="9760"/>
                    <a:pt x="19396" y="8855"/>
                  </a:cubicBezTo>
                  <a:cubicBezTo>
                    <a:pt x="19241" y="8415"/>
                    <a:pt x="19027" y="8010"/>
                    <a:pt x="18753" y="7641"/>
                  </a:cubicBezTo>
                  <a:cubicBezTo>
                    <a:pt x="18253" y="6676"/>
                    <a:pt x="17432" y="5926"/>
                    <a:pt x="16432" y="5510"/>
                  </a:cubicBezTo>
                  <a:cubicBezTo>
                    <a:pt x="16539" y="5081"/>
                    <a:pt x="16563" y="4628"/>
                    <a:pt x="16515" y="4200"/>
                  </a:cubicBezTo>
                  <a:cubicBezTo>
                    <a:pt x="16563" y="3390"/>
                    <a:pt x="16324" y="2593"/>
                    <a:pt x="15848" y="1950"/>
                  </a:cubicBezTo>
                  <a:cubicBezTo>
                    <a:pt x="15717" y="1771"/>
                    <a:pt x="15574" y="1604"/>
                    <a:pt x="15420" y="1461"/>
                  </a:cubicBezTo>
                  <a:cubicBezTo>
                    <a:pt x="15408" y="1402"/>
                    <a:pt x="15384" y="1354"/>
                    <a:pt x="15360" y="1307"/>
                  </a:cubicBezTo>
                  <a:cubicBezTo>
                    <a:pt x="15029" y="597"/>
                    <a:pt x="14311" y="248"/>
                    <a:pt x="13579" y="248"/>
                  </a:cubicBezTo>
                  <a:cubicBezTo>
                    <a:pt x="13230" y="248"/>
                    <a:pt x="12877" y="327"/>
                    <a:pt x="12562" y="485"/>
                  </a:cubicBezTo>
                  <a:cubicBezTo>
                    <a:pt x="12169" y="485"/>
                    <a:pt x="11776" y="580"/>
                    <a:pt x="11443" y="771"/>
                  </a:cubicBezTo>
                  <a:cubicBezTo>
                    <a:pt x="11145" y="926"/>
                    <a:pt x="10895" y="1152"/>
                    <a:pt x="10681" y="1402"/>
                  </a:cubicBezTo>
                  <a:cubicBezTo>
                    <a:pt x="10312" y="890"/>
                    <a:pt x="9812" y="485"/>
                    <a:pt x="9228" y="235"/>
                  </a:cubicBezTo>
                  <a:cubicBezTo>
                    <a:pt x="8834" y="73"/>
                    <a:pt x="8458" y="0"/>
                    <a:pt x="810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14"/>
            <p:cNvSpPr/>
            <p:nvPr/>
          </p:nvSpPr>
          <p:spPr>
            <a:xfrm>
              <a:off x="4446027" y="4120599"/>
              <a:ext cx="478428" cy="824590"/>
            </a:xfrm>
            <a:custGeom>
              <a:rect b="b" l="l" r="r" t="t"/>
              <a:pathLst>
                <a:path extrusionOk="0" h="27194" w="14594">
                  <a:moveTo>
                    <a:pt x="7222" y="0"/>
                  </a:moveTo>
                  <a:cubicBezTo>
                    <a:pt x="7083" y="0"/>
                    <a:pt x="6946" y="74"/>
                    <a:pt x="6914" y="234"/>
                  </a:cubicBezTo>
                  <a:cubicBezTo>
                    <a:pt x="6771" y="996"/>
                    <a:pt x="6664" y="1758"/>
                    <a:pt x="6616" y="2532"/>
                  </a:cubicBezTo>
                  <a:cubicBezTo>
                    <a:pt x="6033" y="2163"/>
                    <a:pt x="5640" y="1532"/>
                    <a:pt x="5557" y="841"/>
                  </a:cubicBezTo>
                  <a:cubicBezTo>
                    <a:pt x="5539" y="655"/>
                    <a:pt x="5391" y="560"/>
                    <a:pt x="5248" y="560"/>
                  </a:cubicBezTo>
                  <a:cubicBezTo>
                    <a:pt x="5108" y="560"/>
                    <a:pt x="4973" y="652"/>
                    <a:pt x="4973" y="841"/>
                  </a:cubicBezTo>
                  <a:cubicBezTo>
                    <a:pt x="4973" y="1913"/>
                    <a:pt x="5593" y="2889"/>
                    <a:pt x="6557" y="3354"/>
                  </a:cubicBezTo>
                  <a:lnTo>
                    <a:pt x="6557" y="3556"/>
                  </a:lnTo>
                  <a:cubicBezTo>
                    <a:pt x="6545" y="3758"/>
                    <a:pt x="6545" y="3961"/>
                    <a:pt x="6557" y="4175"/>
                  </a:cubicBezTo>
                  <a:cubicBezTo>
                    <a:pt x="6557" y="5032"/>
                    <a:pt x="6581" y="5890"/>
                    <a:pt x="6605" y="6759"/>
                  </a:cubicBezTo>
                  <a:cubicBezTo>
                    <a:pt x="6509" y="6747"/>
                    <a:pt x="6402" y="6723"/>
                    <a:pt x="6307" y="6699"/>
                  </a:cubicBezTo>
                  <a:cubicBezTo>
                    <a:pt x="5342" y="6318"/>
                    <a:pt x="4640" y="5473"/>
                    <a:pt x="4461" y="4449"/>
                  </a:cubicBezTo>
                  <a:cubicBezTo>
                    <a:pt x="4435" y="4292"/>
                    <a:pt x="4306" y="4220"/>
                    <a:pt x="4170" y="4220"/>
                  </a:cubicBezTo>
                  <a:cubicBezTo>
                    <a:pt x="3996" y="4220"/>
                    <a:pt x="3812" y="4337"/>
                    <a:pt x="3818" y="4544"/>
                  </a:cubicBezTo>
                  <a:cubicBezTo>
                    <a:pt x="3854" y="6151"/>
                    <a:pt x="5045" y="7509"/>
                    <a:pt x="6640" y="7771"/>
                  </a:cubicBezTo>
                  <a:cubicBezTo>
                    <a:pt x="6676" y="8580"/>
                    <a:pt x="6712" y="9402"/>
                    <a:pt x="6759" y="10223"/>
                  </a:cubicBezTo>
                  <a:cubicBezTo>
                    <a:pt x="6577" y="10243"/>
                    <a:pt x="6395" y="10253"/>
                    <a:pt x="6212" y="10253"/>
                  </a:cubicBezTo>
                  <a:cubicBezTo>
                    <a:pt x="5725" y="10253"/>
                    <a:pt x="5239" y="10183"/>
                    <a:pt x="4771" y="10045"/>
                  </a:cubicBezTo>
                  <a:cubicBezTo>
                    <a:pt x="4461" y="9640"/>
                    <a:pt x="4176" y="9199"/>
                    <a:pt x="3926" y="8759"/>
                  </a:cubicBezTo>
                  <a:cubicBezTo>
                    <a:pt x="3580" y="8056"/>
                    <a:pt x="3437" y="7330"/>
                    <a:pt x="3199" y="6604"/>
                  </a:cubicBezTo>
                  <a:cubicBezTo>
                    <a:pt x="3162" y="6483"/>
                    <a:pt x="3053" y="6406"/>
                    <a:pt x="2933" y="6406"/>
                  </a:cubicBezTo>
                  <a:cubicBezTo>
                    <a:pt x="2899" y="6406"/>
                    <a:pt x="2864" y="6412"/>
                    <a:pt x="2830" y="6425"/>
                  </a:cubicBezTo>
                  <a:lnTo>
                    <a:pt x="2818" y="6425"/>
                  </a:lnTo>
                  <a:cubicBezTo>
                    <a:pt x="2711" y="6461"/>
                    <a:pt x="2652" y="6568"/>
                    <a:pt x="2652" y="6675"/>
                  </a:cubicBezTo>
                  <a:cubicBezTo>
                    <a:pt x="2640" y="7497"/>
                    <a:pt x="2806" y="8306"/>
                    <a:pt x="3128" y="9068"/>
                  </a:cubicBezTo>
                  <a:lnTo>
                    <a:pt x="3116" y="9057"/>
                  </a:lnTo>
                  <a:cubicBezTo>
                    <a:pt x="1985" y="8009"/>
                    <a:pt x="1294" y="6556"/>
                    <a:pt x="592" y="5199"/>
                  </a:cubicBezTo>
                  <a:cubicBezTo>
                    <a:pt x="544" y="5107"/>
                    <a:pt x="456" y="5067"/>
                    <a:pt x="366" y="5067"/>
                  </a:cubicBezTo>
                  <a:cubicBezTo>
                    <a:pt x="189" y="5067"/>
                    <a:pt x="1" y="5220"/>
                    <a:pt x="80" y="5425"/>
                  </a:cubicBezTo>
                  <a:cubicBezTo>
                    <a:pt x="747" y="7140"/>
                    <a:pt x="1521" y="8938"/>
                    <a:pt x="3009" y="10104"/>
                  </a:cubicBezTo>
                  <a:cubicBezTo>
                    <a:pt x="3378" y="10402"/>
                    <a:pt x="3783" y="10640"/>
                    <a:pt x="4223" y="10819"/>
                  </a:cubicBezTo>
                  <a:cubicBezTo>
                    <a:pt x="4295" y="10890"/>
                    <a:pt x="4366" y="10962"/>
                    <a:pt x="4438" y="11021"/>
                  </a:cubicBezTo>
                  <a:cubicBezTo>
                    <a:pt x="4513" y="11089"/>
                    <a:pt x="4611" y="11122"/>
                    <a:pt x="4711" y="11122"/>
                  </a:cubicBezTo>
                  <a:cubicBezTo>
                    <a:pt x="4785" y="11122"/>
                    <a:pt x="4860" y="11104"/>
                    <a:pt x="4926" y="11069"/>
                  </a:cubicBezTo>
                  <a:cubicBezTo>
                    <a:pt x="5244" y="11169"/>
                    <a:pt x="5575" y="11219"/>
                    <a:pt x="5908" y="11219"/>
                  </a:cubicBezTo>
                  <a:cubicBezTo>
                    <a:pt x="6210" y="11219"/>
                    <a:pt x="6512" y="11178"/>
                    <a:pt x="6807" y="11093"/>
                  </a:cubicBezTo>
                  <a:cubicBezTo>
                    <a:pt x="6866" y="12390"/>
                    <a:pt x="6938" y="13688"/>
                    <a:pt x="6986" y="14974"/>
                  </a:cubicBezTo>
                  <a:cubicBezTo>
                    <a:pt x="6807" y="14926"/>
                    <a:pt x="6640" y="14855"/>
                    <a:pt x="6474" y="14783"/>
                  </a:cubicBezTo>
                  <a:cubicBezTo>
                    <a:pt x="6045" y="14569"/>
                    <a:pt x="5640" y="14331"/>
                    <a:pt x="5247" y="14045"/>
                  </a:cubicBezTo>
                  <a:cubicBezTo>
                    <a:pt x="4390" y="13402"/>
                    <a:pt x="3664" y="12605"/>
                    <a:pt x="3092" y="11712"/>
                  </a:cubicBezTo>
                  <a:cubicBezTo>
                    <a:pt x="3055" y="11649"/>
                    <a:pt x="2994" y="11622"/>
                    <a:pt x="2933" y="11622"/>
                  </a:cubicBezTo>
                  <a:cubicBezTo>
                    <a:pt x="2820" y="11622"/>
                    <a:pt x="2708" y="11715"/>
                    <a:pt x="2747" y="11855"/>
                  </a:cubicBezTo>
                  <a:cubicBezTo>
                    <a:pt x="2759" y="11878"/>
                    <a:pt x="2771" y="11902"/>
                    <a:pt x="2783" y="11926"/>
                  </a:cubicBezTo>
                  <a:cubicBezTo>
                    <a:pt x="2783" y="11938"/>
                    <a:pt x="2783" y="11950"/>
                    <a:pt x="2783" y="11950"/>
                  </a:cubicBezTo>
                  <a:cubicBezTo>
                    <a:pt x="3045" y="12736"/>
                    <a:pt x="3461" y="13450"/>
                    <a:pt x="3997" y="14069"/>
                  </a:cubicBezTo>
                  <a:cubicBezTo>
                    <a:pt x="3914" y="14057"/>
                    <a:pt x="3854" y="14033"/>
                    <a:pt x="3795" y="14021"/>
                  </a:cubicBezTo>
                  <a:cubicBezTo>
                    <a:pt x="2902" y="13760"/>
                    <a:pt x="2152" y="13188"/>
                    <a:pt x="1532" y="12497"/>
                  </a:cubicBezTo>
                  <a:cubicBezTo>
                    <a:pt x="1478" y="12438"/>
                    <a:pt x="1418" y="12412"/>
                    <a:pt x="1359" y="12412"/>
                  </a:cubicBezTo>
                  <a:cubicBezTo>
                    <a:pt x="1184" y="12412"/>
                    <a:pt x="1027" y="12635"/>
                    <a:pt x="1116" y="12831"/>
                  </a:cubicBezTo>
                  <a:cubicBezTo>
                    <a:pt x="1711" y="14105"/>
                    <a:pt x="3056" y="14926"/>
                    <a:pt x="4450" y="15034"/>
                  </a:cubicBezTo>
                  <a:cubicBezTo>
                    <a:pt x="4592" y="15034"/>
                    <a:pt x="4723" y="14962"/>
                    <a:pt x="4807" y="14843"/>
                  </a:cubicBezTo>
                  <a:cubicBezTo>
                    <a:pt x="5402" y="15343"/>
                    <a:pt x="6235" y="15915"/>
                    <a:pt x="7045" y="16105"/>
                  </a:cubicBezTo>
                  <a:cubicBezTo>
                    <a:pt x="7057" y="16498"/>
                    <a:pt x="7069" y="16891"/>
                    <a:pt x="7093" y="17284"/>
                  </a:cubicBezTo>
                  <a:cubicBezTo>
                    <a:pt x="7152" y="18474"/>
                    <a:pt x="7212" y="19665"/>
                    <a:pt x="7271" y="20856"/>
                  </a:cubicBezTo>
                  <a:lnTo>
                    <a:pt x="7450" y="23856"/>
                  </a:lnTo>
                  <a:cubicBezTo>
                    <a:pt x="7498" y="24809"/>
                    <a:pt x="7462" y="25821"/>
                    <a:pt x="7736" y="26737"/>
                  </a:cubicBezTo>
                  <a:cubicBezTo>
                    <a:pt x="7822" y="27028"/>
                    <a:pt x="8121" y="27193"/>
                    <a:pt x="8403" y="27193"/>
                  </a:cubicBezTo>
                  <a:cubicBezTo>
                    <a:pt x="8664" y="27193"/>
                    <a:pt x="8910" y="27052"/>
                    <a:pt x="8962" y="26737"/>
                  </a:cubicBezTo>
                  <a:cubicBezTo>
                    <a:pt x="9117" y="25785"/>
                    <a:pt x="8986" y="24809"/>
                    <a:pt x="8926" y="23856"/>
                  </a:cubicBezTo>
                  <a:lnTo>
                    <a:pt x="8724" y="20856"/>
                  </a:lnTo>
                  <a:cubicBezTo>
                    <a:pt x="8629" y="19284"/>
                    <a:pt x="8510" y="17724"/>
                    <a:pt x="8379" y="16153"/>
                  </a:cubicBezTo>
                  <a:cubicBezTo>
                    <a:pt x="8379" y="16046"/>
                    <a:pt x="8367" y="15938"/>
                    <a:pt x="8355" y="15831"/>
                  </a:cubicBezTo>
                  <a:lnTo>
                    <a:pt x="8355" y="15831"/>
                  </a:lnTo>
                  <a:cubicBezTo>
                    <a:pt x="8711" y="16010"/>
                    <a:pt x="9086" y="16091"/>
                    <a:pt x="9463" y="16091"/>
                  </a:cubicBezTo>
                  <a:cubicBezTo>
                    <a:pt x="9892" y="16091"/>
                    <a:pt x="10324" y="15986"/>
                    <a:pt x="10736" y="15796"/>
                  </a:cubicBezTo>
                  <a:cubicBezTo>
                    <a:pt x="11486" y="15450"/>
                    <a:pt x="12379" y="14688"/>
                    <a:pt x="12284" y="13771"/>
                  </a:cubicBezTo>
                  <a:cubicBezTo>
                    <a:pt x="12276" y="13650"/>
                    <a:pt x="12175" y="13568"/>
                    <a:pt x="12066" y="13568"/>
                  </a:cubicBezTo>
                  <a:cubicBezTo>
                    <a:pt x="12014" y="13568"/>
                    <a:pt x="11961" y="13586"/>
                    <a:pt x="11915" y="13629"/>
                  </a:cubicBezTo>
                  <a:cubicBezTo>
                    <a:pt x="11438" y="14081"/>
                    <a:pt x="11105" y="14664"/>
                    <a:pt x="10498" y="14986"/>
                  </a:cubicBezTo>
                  <a:cubicBezTo>
                    <a:pt x="9998" y="15232"/>
                    <a:pt x="9453" y="15354"/>
                    <a:pt x="8910" y="15354"/>
                  </a:cubicBezTo>
                  <a:cubicBezTo>
                    <a:pt x="8716" y="15354"/>
                    <a:pt x="8522" y="15339"/>
                    <a:pt x="8331" y="15307"/>
                  </a:cubicBezTo>
                  <a:cubicBezTo>
                    <a:pt x="8331" y="15200"/>
                    <a:pt x="8307" y="15105"/>
                    <a:pt x="8307" y="15010"/>
                  </a:cubicBezTo>
                  <a:cubicBezTo>
                    <a:pt x="8283" y="14831"/>
                    <a:pt x="8271" y="14653"/>
                    <a:pt x="8260" y="14486"/>
                  </a:cubicBezTo>
                  <a:cubicBezTo>
                    <a:pt x="8283" y="14486"/>
                    <a:pt x="8319" y="14474"/>
                    <a:pt x="8343" y="14474"/>
                  </a:cubicBezTo>
                  <a:cubicBezTo>
                    <a:pt x="9522" y="14069"/>
                    <a:pt x="10510" y="13236"/>
                    <a:pt x="11105" y="12128"/>
                  </a:cubicBezTo>
                  <a:cubicBezTo>
                    <a:pt x="11415" y="11581"/>
                    <a:pt x="11677" y="11009"/>
                    <a:pt x="11867" y="10402"/>
                  </a:cubicBezTo>
                  <a:cubicBezTo>
                    <a:pt x="12498" y="10366"/>
                    <a:pt x="13153" y="10140"/>
                    <a:pt x="13617" y="9711"/>
                  </a:cubicBezTo>
                  <a:cubicBezTo>
                    <a:pt x="13986" y="9354"/>
                    <a:pt x="14594" y="8390"/>
                    <a:pt x="14308" y="7842"/>
                  </a:cubicBezTo>
                  <a:cubicBezTo>
                    <a:pt x="14257" y="7715"/>
                    <a:pt x="14139" y="7636"/>
                    <a:pt x="14015" y="7636"/>
                  </a:cubicBezTo>
                  <a:cubicBezTo>
                    <a:pt x="13966" y="7636"/>
                    <a:pt x="13915" y="7648"/>
                    <a:pt x="13867" y="7675"/>
                  </a:cubicBezTo>
                  <a:cubicBezTo>
                    <a:pt x="13570" y="7818"/>
                    <a:pt x="13582" y="8271"/>
                    <a:pt x="13474" y="8533"/>
                  </a:cubicBezTo>
                  <a:cubicBezTo>
                    <a:pt x="13201" y="9164"/>
                    <a:pt x="12653" y="9747"/>
                    <a:pt x="11986" y="9961"/>
                  </a:cubicBezTo>
                  <a:cubicBezTo>
                    <a:pt x="12165" y="9319"/>
                    <a:pt x="12224" y="8640"/>
                    <a:pt x="12153" y="7985"/>
                  </a:cubicBezTo>
                  <a:cubicBezTo>
                    <a:pt x="12140" y="7880"/>
                    <a:pt x="12050" y="7829"/>
                    <a:pt x="11958" y="7829"/>
                  </a:cubicBezTo>
                  <a:cubicBezTo>
                    <a:pt x="11884" y="7829"/>
                    <a:pt x="11809" y="7862"/>
                    <a:pt x="11772" y="7925"/>
                  </a:cubicBezTo>
                  <a:cubicBezTo>
                    <a:pt x="11129" y="8997"/>
                    <a:pt x="11046" y="10390"/>
                    <a:pt x="10474" y="11509"/>
                  </a:cubicBezTo>
                  <a:cubicBezTo>
                    <a:pt x="10438" y="11581"/>
                    <a:pt x="10403" y="11652"/>
                    <a:pt x="10355" y="11724"/>
                  </a:cubicBezTo>
                  <a:cubicBezTo>
                    <a:pt x="10474" y="10438"/>
                    <a:pt x="10391" y="9152"/>
                    <a:pt x="10093" y="7902"/>
                  </a:cubicBezTo>
                  <a:cubicBezTo>
                    <a:pt x="10061" y="7746"/>
                    <a:pt x="9922" y="7673"/>
                    <a:pt x="9784" y="7673"/>
                  </a:cubicBezTo>
                  <a:cubicBezTo>
                    <a:pt x="9616" y="7673"/>
                    <a:pt x="9448" y="7782"/>
                    <a:pt x="9474" y="7985"/>
                  </a:cubicBezTo>
                  <a:cubicBezTo>
                    <a:pt x="9664" y="9616"/>
                    <a:pt x="9462" y="11176"/>
                    <a:pt x="9188" y="12783"/>
                  </a:cubicBezTo>
                  <a:cubicBezTo>
                    <a:pt x="9164" y="12902"/>
                    <a:pt x="9188" y="13033"/>
                    <a:pt x="9260" y="13140"/>
                  </a:cubicBezTo>
                  <a:cubicBezTo>
                    <a:pt x="8938" y="13414"/>
                    <a:pt x="8593" y="13652"/>
                    <a:pt x="8212" y="13831"/>
                  </a:cubicBezTo>
                  <a:cubicBezTo>
                    <a:pt x="8057" y="11783"/>
                    <a:pt x="7926" y="9735"/>
                    <a:pt x="7759" y="7687"/>
                  </a:cubicBezTo>
                  <a:cubicBezTo>
                    <a:pt x="7819" y="7628"/>
                    <a:pt x="7867" y="7544"/>
                    <a:pt x="7890" y="7461"/>
                  </a:cubicBezTo>
                  <a:cubicBezTo>
                    <a:pt x="7962" y="7271"/>
                    <a:pt x="7879" y="7068"/>
                    <a:pt x="7700" y="6985"/>
                  </a:cubicBezTo>
                  <a:cubicBezTo>
                    <a:pt x="7652" y="6473"/>
                    <a:pt x="7605" y="5961"/>
                    <a:pt x="7545" y="5461"/>
                  </a:cubicBezTo>
                  <a:cubicBezTo>
                    <a:pt x="8510" y="5354"/>
                    <a:pt x="9260" y="4901"/>
                    <a:pt x="9879" y="4115"/>
                  </a:cubicBezTo>
                  <a:cubicBezTo>
                    <a:pt x="9903" y="4151"/>
                    <a:pt x="9950" y="4163"/>
                    <a:pt x="9998" y="4163"/>
                  </a:cubicBezTo>
                  <a:cubicBezTo>
                    <a:pt x="11093" y="4092"/>
                    <a:pt x="12022" y="3342"/>
                    <a:pt x="12320" y="2282"/>
                  </a:cubicBezTo>
                  <a:cubicBezTo>
                    <a:pt x="12391" y="2016"/>
                    <a:pt x="12177" y="1841"/>
                    <a:pt x="11964" y="1841"/>
                  </a:cubicBezTo>
                  <a:cubicBezTo>
                    <a:pt x="11825" y="1841"/>
                    <a:pt x="11686" y="1917"/>
                    <a:pt x="11629" y="2091"/>
                  </a:cubicBezTo>
                  <a:cubicBezTo>
                    <a:pt x="11391" y="2830"/>
                    <a:pt x="10843" y="3437"/>
                    <a:pt x="10141" y="3746"/>
                  </a:cubicBezTo>
                  <a:cubicBezTo>
                    <a:pt x="10653" y="2937"/>
                    <a:pt x="11057" y="1770"/>
                    <a:pt x="10688" y="889"/>
                  </a:cubicBezTo>
                  <a:cubicBezTo>
                    <a:pt x="10635" y="729"/>
                    <a:pt x="10501" y="655"/>
                    <a:pt x="10368" y="655"/>
                  </a:cubicBezTo>
                  <a:cubicBezTo>
                    <a:pt x="10203" y="655"/>
                    <a:pt x="10040" y="768"/>
                    <a:pt x="10034" y="972"/>
                  </a:cubicBezTo>
                  <a:cubicBezTo>
                    <a:pt x="9938" y="1901"/>
                    <a:pt x="9974" y="2639"/>
                    <a:pt x="9414" y="3449"/>
                  </a:cubicBezTo>
                  <a:cubicBezTo>
                    <a:pt x="8926" y="4127"/>
                    <a:pt x="8260" y="4639"/>
                    <a:pt x="7486" y="4937"/>
                  </a:cubicBezTo>
                  <a:cubicBezTo>
                    <a:pt x="7474" y="4794"/>
                    <a:pt x="7450" y="4639"/>
                    <a:pt x="7438" y="4485"/>
                  </a:cubicBezTo>
                  <a:cubicBezTo>
                    <a:pt x="7509" y="4068"/>
                    <a:pt x="7450" y="3592"/>
                    <a:pt x="7426" y="3163"/>
                  </a:cubicBezTo>
                  <a:cubicBezTo>
                    <a:pt x="7426" y="3139"/>
                    <a:pt x="7426" y="3115"/>
                    <a:pt x="7426" y="3092"/>
                  </a:cubicBezTo>
                  <a:lnTo>
                    <a:pt x="7426" y="2877"/>
                  </a:lnTo>
                  <a:cubicBezTo>
                    <a:pt x="7438" y="2020"/>
                    <a:pt x="7486" y="1163"/>
                    <a:pt x="7557" y="317"/>
                  </a:cubicBezTo>
                  <a:cubicBezTo>
                    <a:pt x="7570" y="113"/>
                    <a:pt x="7394" y="0"/>
                    <a:pt x="7222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14"/>
            <p:cNvSpPr/>
            <p:nvPr/>
          </p:nvSpPr>
          <p:spPr>
            <a:xfrm>
              <a:off x="4688683" y="26091"/>
              <a:ext cx="562876" cy="225569"/>
            </a:xfrm>
            <a:custGeom>
              <a:rect b="b" l="l" r="r" t="t"/>
              <a:pathLst>
                <a:path extrusionOk="0" h="7439" w="17170">
                  <a:moveTo>
                    <a:pt x="8185" y="0"/>
                  </a:moveTo>
                  <a:cubicBezTo>
                    <a:pt x="8109" y="0"/>
                    <a:pt x="8032" y="4"/>
                    <a:pt x="7954" y="11"/>
                  </a:cubicBezTo>
                  <a:cubicBezTo>
                    <a:pt x="7108" y="95"/>
                    <a:pt x="6489" y="583"/>
                    <a:pt x="6096" y="1250"/>
                  </a:cubicBezTo>
                  <a:cubicBezTo>
                    <a:pt x="5691" y="1666"/>
                    <a:pt x="5453" y="2214"/>
                    <a:pt x="5418" y="2797"/>
                  </a:cubicBezTo>
                  <a:cubicBezTo>
                    <a:pt x="5406" y="2845"/>
                    <a:pt x="5394" y="2905"/>
                    <a:pt x="5382" y="2952"/>
                  </a:cubicBezTo>
                  <a:cubicBezTo>
                    <a:pt x="5090" y="2845"/>
                    <a:pt x="4768" y="2786"/>
                    <a:pt x="4454" y="2786"/>
                  </a:cubicBezTo>
                  <a:cubicBezTo>
                    <a:pt x="4102" y="2786"/>
                    <a:pt x="3760" y="2860"/>
                    <a:pt x="3477" y="3024"/>
                  </a:cubicBezTo>
                  <a:cubicBezTo>
                    <a:pt x="2977" y="3333"/>
                    <a:pt x="2643" y="3857"/>
                    <a:pt x="2584" y="4440"/>
                  </a:cubicBezTo>
                  <a:cubicBezTo>
                    <a:pt x="2572" y="4500"/>
                    <a:pt x="2548" y="4560"/>
                    <a:pt x="2536" y="4607"/>
                  </a:cubicBezTo>
                  <a:cubicBezTo>
                    <a:pt x="2411" y="4589"/>
                    <a:pt x="2286" y="4580"/>
                    <a:pt x="2163" y="4580"/>
                  </a:cubicBezTo>
                  <a:cubicBezTo>
                    <a:pt x="2039" y="4580"/>
                    <a:pt x="1917" y="4589"/>
                    <a:pt x="1798" y="4607"/>
                  </a:cubicBezTo>
                  <a:cubicBezTo>
                    <a:pt x="1679" y="4631"/>
                    <a:pt x="1572" y="4643"/>
                    <a:pt x="1477" y="4679"/>
                  </a:cubicBezTo>
                  <a:cubicBezTo>
                    <a:pt x="655" y="4881"/>
                    <a:pt x="0" y="5679"/>
                    <a:pt x="453" y="6500"/>
                  </a:cubicBezTo>
                  <a:cubicBezTo>
                    <a:pt x="696" y="6942"/>
                    <a:pt x="1154" y="7220"/>
                    <a:pt x="1656" y="7220"/>
                  </a:cubicBezTo>
                  <a:cubicBezTo>
                    <a:pt x="1695" y="7220"/>
                    <a:pt x="1735" y="7218"/>
                    <a:pt x="1774" y="7215"/>
                  </a:cubicBezTo>
                  <a:cubicBezTo>
                    <a:pt x="2358" y="7404"/>
                    <a:pt x="3020" y="7434"/>
                    <a:pt x="3666" y="7434"/>
                  </a:cubicBezTo>
                  <a:cubicBezTo>
                    <a:pt x="3968" y="7434"/>
                    <a:pt x="4266" y="7428"/>
                    <a:pt x="4552" y="7428"/>
                  </a:cubicBezTo>
                  <a:cubicBezTo>
                    <a:pt x="4615" y="7428"/>
                    <a:pt x="4677" y="7428"/>
                    <a:pt x="4739" y="7429"/>
                  </a:cubicBezTo>
                  <a:cubicBezTo>
                    <a:pt x="5088" y="7436"/>
                    <a:pt x="5435" y="7439"/>
                    <a:pt x="5782" y="7439"/>
                  </a:cubicBezTo>
                  <a:cubicBezTo>
                    <a:pt x="6620" y="7439"/>
                    <a:pt x="7454" y="7422"/>
                    <a:pt x="8287" y="7405"/>
                  </a:cubicBezTo>
                  <a:cubicBezTo>
                    <a:pt x="10513" y="7346"/>
                    <a:pt x="12740" y="7262"/>
                    <a:pt x="14966" y="7143"/>
                  </a:cubicBezTo>
                  <a:cubicBezTo>
                    <a:pt x="15108" y="7187"/>
                    <a:pt x="15251" y="7208"/>
                    <a:pt x="15394" y="7208"/>
                  </a:cubicBezTo>
                  <a:cubicBezTo>
                    <a:pt x="15564" y="7208"/>
                    <a:pt x="15733" y="7178"/>
                    <a:pt x="15895" y="7119"/>
                  </a:cubicBezTo>
                  <a:cubicBezTo>
                    <a:pt x="16359" y="6953"/>
                    <a:pt x="16740" y="6619"/>
                    <a:pt x="16979" y="6179"/>
                  </a:cubicBezTo>
                  <a:cubicBezTo>
                    <a:pt x="17157" y="5845"/>
                    <a:pt x="17169" y="5441"/>
                    <a:pt x="16990" y="5095"/>
                  </a:cubicBezTo>
                  <a:cubicBezTo>
                    <a:pt x="16824" y="4833"/>
                    <a:pt x="16562" y="4643"/>
                    <a:pt x="16276" y="4560"/>
                  </a:cubicBezTo>
                  <a:cubicBezTo>
                    <a:pt x="16010" y="4450"/>
                    <a:pt x="15729" y="4392"/>
                    <a:pt x="15449" y="4392"/>
                  </a:cubicBezTo>
                  <a:cubicBezTo>
                    <a:pt x="15303" y="4392"/>
                    <a:pt x="15157" y="4408"/>
                    <a:pt x="15014" y="4440"/>
                  </a:cubicBezTo>
                  <a:cubicBezTo>
                    <a:pt x="14990" y="4310"/>
                    <a:pt x="14955" y="4190"/>
                    <a:pt x="14907" y="4071"/>
                  </a:cubicBezTo>
                  <a:cubicBezTo>
                    <a:pt x="14564" y="3173"/>
                    <a:pt x="13704" y="2621"/>
                    <a:pt x="12795" y="2621"/>
                  </a:cubicBezTo>
                  <a:cubicBezTo>
                    <a:pt x="12535" y="2621"/>
                    <a:pt x="12271" y="2666"/>
                    <a:pt x="12014" y="2762"/>
                  </a:cubicBezTo>
                  <a:cubicBezTo>
                    <a:pt x="11859" y="2821"/>
                    <a:pt x="11716" y="2881"/>
                    <a:pt x="11585" y="2964"/>
                  </a:cubicBezTo>
                  <a:cubicBezTo>
                    <a:pt x="11561" y="2928"/>
                    <a:pt x="11549" y="2881"/>
                    <a:pt x="11526" y="2845"/>
                  </a:cubicBezTo>
                  <a:cubicBezTo>
                    <a:pt x="11371" y="2524"/>
                    <a:pt x="11168" y="2238"/>
                    <a:pt x="10930" y="1988"/>
                  </a:cubicBezTo>
                  <a:cubicBezTo>
                    <a:pt x="10859" y="1821"/>
                    <a:pt x="10764" y="1654"/>
                    <a:pt x="10668" y="1500"/>
                  </a:cubicBezTo>
                  <a:cubicBezTo>
                    <a:pt x="10125" y="657"/>
                    <a:pt x="9221" y="0"/>
                    <a:pt x="818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14"/>
            <p:cNvSpPr/>
            <p:nvPr/>
          </p:nvSpPr>
          <p:spPr>
            <a:xfrm>
              <a:off x="3819062" y="103171"/>
              <a:ext cx="260359" cy="143516"/>
            </a:xfrm>
            <a:custGeom>
              <a:rect b="b" l="l" r="r" t="t"/>
              <a:pathLst>
                <a:path extrusionOk="0" h="4733" w="7942">
                  <a:moveTo>
                    <a:pt x="5266" y="1"/>
                  </a:moveTo>
                  <a:cubicBezTo>
                    <a:pt x="5035" y="1"/>
                    <a:pt x="4796" y="82"/>
                    <a:pt x="4608" y="232"/>
                  </a:cubicBezTo>
                  <a:cubicBezTo>
                    <a:pt x="4263" y="505"/>
                    <a:pt x="3965" y="827"/>
                    <a:pt x="3739" y="1196"/>
                  </a:cubicBezTo>
                  <a:cubicBezTo>
                    <a:pt x="3251" y="1565"/>
                    <a:pt x="2691" y="1815"/>
                    <a:pt x="2096" y="1946"/>
                  </a:cubicBezTo>
                  <a:cubicBezTo>
                    <a:pt x="1453" y="2077"/>
                    <a:pt x="750" y="2232"/>
                    <a:pt x="357" y="2791"/>
                  </a:cubicBezTo>
                  <a:cubicBezTo>
                    <a:pt x="12" y="3280"/>
                    <a:pt x="0" y="3744"/>
                    <a:pt x="203" y="4137"/>
                  </a:cubicBezTo>
                  <a:cubicBezTo>
                    <a:pt x="250" y="3946"/>
                    <a:pt x="357" y="3780"/>
                    <a:pt x="524" y="3672"/>
                  </a:cubicBezTo>
                  <a:cubicBezTo>
                    <a:pt x="512" y="3565"/>
                    <a:pt x="584" y="3470"/>
                    <a:pt x="679" y="3434"/>
                  </a:cubicBezTo>
                  <a:cubicBezTo>
                    <a:pt x="1778" y="2941"/>
                    <a:pt x="3226" y="2669"/>
                    <a:pt x="4465" y="2669"/>
                  </a:cubicBezTo>
                  <a:cubicBezTo>
                    <a:pt x="4541" y="2669"/>
                    <a:pt x="4617" y="2670"/>
                    <a:pt x="4691" y="2672"/>
                  </a:cubicBezTo>
                  <a:cubicBezTo>
                    <a:pt x="5346" y="2684"/>
                    <a:pt x="6049" y="2887"/>
                    <a:pt x="6537" y="3327"/>
                  </a:cubicBezTo>
                  <a:cubicBezTo>
                    <a:pt x="7084" y="3458"/>
                    <a:pt x="7453" y="3982"/>
                    <a:pt x="7549" y="4601"/>
                  </a:cubicBezTo>
                  <a:cubicBezTo>
                    <a:pt x="7561" y="4649"/>
                    <a:pt x="7561" y="4685"/>
                    <a:pt x="7549" y="4732"/>
                  </a:cubicBezTo>
                  <a:cubicBezTo>
                    <a:pt x="7799" y="4613"/>
                    <a:pt x="7942" y="4339"/>
                    <a:pt x="7894" y="4065"/>
                  </a:cubicBezTo>
                  <a:cubicBezTo>
                    <a:pt x="7858" y="3875"/>
                    <a:pt x="7799" y="3684"/>
                    <a:pt x="7703" y="3506"/>
                  </a:cubicBezTo>
                  <a:cubicBezTo>
                    <a:pt x="7692" y="3446"/>
                    <a:pt x="7668" y="3387"/>
                    <a:pt x="7644" y="3327"/>
                  </a:cubicBezTo>
                  <a:cubicBezTo>
                    <a:pt x="7501" y="2982"/>
                    <a:pt x="7251" y="2696"/>
                    <a:pt x="6930" y="2494"/>
                  </a:cubicBezTo>
                  <a:lnTo>
                    <a:pt x="6858" y="2387"/>
                  </a:lnTo>
                  <a:cubicBezTo>
                    <a:pt x="6489" y="1827"/>
                    <a:pt x="6215" y="1220"/>
                    <a:pt x="6037" y="565"/>
                  </a:cubicBezTo>
                  <a:cubicBezTo>
                    <a:pt x="5923" y="176"/>
                    <a:pt x="5604" y="1"/>
                    <a:pt x="526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14"/>
            <p:cNvSpPr/>
            <p:nvPr/>
          </p:nvSpPr>
          <p:spPr>
            <a:xfrm>
              <a:off x="3822176" y="183435"/>
              <a:ext cx="244754" cy="87056"/>
            </a:xfrm>
            <a:custGeom>
              <a:rect b="b" l="l" r="r" t="t"/>
              <a:pathLst>
                <a:path extrusionOk="0" h="2871" w="7466">
                  <a:moveTo>
                    <a:pt x="4444" y="0"/>
                  </a:moveTo>
                  <a:cubicBezTo>
                    <a:pt x="3181" y="0"/>
                    <a:pt x="1702" y="262"/>
                    <a:pt x="584" y="764"/>
                  </a:cubicBezTo>
                  <a:cubicBezTo>
                    <a:pt x="489" y="799"/>
                    <a:pt x="429" y="906"/>
                    <a:pt x="441" y="1002"/>
                  </a:cubicBezTo>
                  <a:cubicBezTo>
                    <a:pt x="274" y="1109"/>
                    <a:pt x="155" y="1276"/>
                    <a:pt x="119" y="1466"/>
                  </a:cubicBezTo>
                  <a:cubicBezTo>
                    <a:pt x="0" y="1871"/>
                    <a:pt x="262" y="2288"/>
                    <a:pt x="667" y="2371"/>
                  </a:cubicBezTo>
                  <a:cubicBezTo>
                    <a:pt x="1572" y="2573"/>
                    <a:pt x="2477" y="2716"/>
                    <a:pt x="3394" y="2800"/>
                  </a:cubicBezTo>
                  <a:cubicBezTo>
                    <a:pt x="3441" y="2216"/>
                    <a:pt x="3584" y="1645"/>
                    <a:pt x="3798" y="1109"/>
                  </a:cubicBezTo>
                  <a:cubicBezTo>
                    <a:pt x="3860" y="954"/>
                    <a:pt x="4005" y="887"/>
                    <a:pt x="4155" y="887"/>
                  </a:cubicBezTo>
                  <a:cubicBezTo>
                    <a:pt x="4353" y="887"/>
                    <a:pt x="4561" y="1003"/>
                    <a:pt x="4608" y="1192"/>
                  </a:cubicBezTo>
                  <a:cubicBezTo>
                    <a:pt x="4751" y="1740"/>
                    <a:pt x="4811" y="2299"/>
                    <a:pt x="4787" y="2871"/>
                  </a:cubicBezTo>
                  <a:cubicBezTo>
                    <a:pt x="5168" y="2871"/>
                    <a:pt x="5561" y="2871"/>
                    <a:pt x="5942" y="2847"/>
                  </a:cubicBezTo>
                  <a:cubicBezTo>
                    <a:pt x="5969" y="2851"/>
                    <a:pt x="5997" y="2852"/>
                    <a:pt x="6025" y="2852"/>
                  </a:cubicBezTo>
                  <a:cubicBezTo>
                    <a:pt x="6093" y="2852"/>
                    <a:pt x="6160" y="2844"/>
                    <a:pt x="6227" y="2835"/>
                  </a:cubicBezTo>
                  <a:cubicBezTo>
                    <a:pt x="6358" y="2823"/>
                    <a:pt x="6489" y="2823"/>
                    <a:pt x="6620" y="2811"/>
                  </a:cubicBezTo>
                  <a:cubicBezTo>
                    <a:pt x="7013" y="2788"/>
                    <a:pt x="7442" y="2478"/>
                    <a:pt x="7466" y="2073"/>
                  </a:cubicBezTo>
                  <a:cubicBezTo>
                    <a:pt x="7466" y="2026"/>
                    <a:pt x="7466" y="1978"/>
                    <a:pt x="7454" y="1930"/>
                  </a:cubicBezTo>
                  <a:cubicBezTo>
                    <a:pt x="7370" y="1323"/>
                    <a:pt x="6989" y="799"/>
                    <a:pt x="6442" y="656"/>
                  </a:cubicBezTo>
                  <a:cubicBezTo>
                    <a:pt x="5965" y="228"/>
                    <a:pt x="5251" y="25"/>
                    <a:pt x="4608" y="2"/>
                  </a:cubicBezTo>
                  <a:cubicBezTo>
                    <a:pt x="4554" y="1"/>
                    <a:pt x="4499" y="0"/>
                    <a:pt x="44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14"/>
            <p:cNvSpPr/>
            <p:nvPr/>
          </p:nvSpPr>
          <p:spPr>
            <a:xfrm>
              <a:off x="3918983" y="210301"/>
              <a:ext cx="60910" cy="228056"/>
            </a:xfrm>
            <a:custGeom>
              <a:rect b="b" l="l" r="r" t="t"/>
              <a:pathLst>
                <a:path extrusionOk="0" h="7521" w="1858">
                  <a:moveTo>
                    <a:pt x="1202" y="1"/>
                  </a:moveTo>
                  <a:cubicBezTo>
                    <a:pt x="1052" y="1"/>
                    <a:pt x="907" y="68"/>
                    <a:pt x="845" y="223"/>
                  </a:cubicBezTo>
                  <a:cubicBezTo>
                    <a:pt x="631" y="759"/>
                    <a:pt x="488" y="1330"/>
                    <a:pt x="441" y="1914"/>
                  </a:cubicBezTo>
                  <a:cubicBezTo>
                    <a:pt x="369" y="2568"/>
                    <a:pt x="345" y="3235"/>
                    <a:pt x="298" y="3878"/>
                  </a:cubicBezTo>
                  <a:cubicBezTo>
                    <a:pt x="238" y="4485"/>
                    <a:pt x="203" y="5104"/>
                    <a:pt x="167" y="5712"/>
                  </a:cubicBezTo>
                  <a:cubicBezTo>
                    <a:pt x="131" y="6355"/>
                    <a:pt x="0" y="6855"/>
                    <a:pt x="441" y="7378"/>
                  </a:cubicBezTo>
                  <a:cubicBezTo>
                    <a:pt x="525" y="7479"/>
                    <a:pt x="647" y="7520"/>
                    <a:pt x="772" y="7520"/>
                  </a:cubicBezTo>
                  <a:cubicBezTo>
                    <a:pt x="929" y="7520"/>
                    <a:pt x="1091" y="7454"/>
                    <a:pt x="1191" y="7355"/>
                  </a:cubicBezTo>
                  <a:cubicBezTo>
                    <a:pt x="1619" y="6962"/>
                    <a:pt x="1560" y="6462"/>
                    <a:pt x="1596" y="5926"/>
                  </a:cubicBezTo>
                  <a:cubicBezTo>
                    <a:pt x="1643" y="5271"/>
                    <a:pt x="1691" y="4616"/>
                    <a:pt x="1715" y="3949"/>
                  </a:cubicBezTo>
                  <a:cubicBezTo>
                    <a:pt x="1750" y="3295"/>
                    <a:pt x="1822" y="2640"/>
                    <a:pt x="1834" y="1973"/>
                  </a:cubicBezTo>
                  <a:cubicBezTo>
                    <a:pt x="1858" y="1413"/>
                    <a:pt x="1798" y="854"/>
                    <a:pt x="1655" y="306"/>
                  </a:cubicBezTo>
                  <a:cubicBezTo>
                    <a:pt x="1608" y="117"/>
                    <a:pt x="1400" y="1"/>
                    <a:pt x="120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14"/>
            <p:cNvSpPr/>
            <p:nvPr/>
          </p:nvSpPr>
          <p:spPr>
            <a:xfrm>
              <a:off x="1907285" y="159753"/>
              <a:ext cx="259572" cy="142880"/>
            </a:xfrm>
            <a:custGeom>
              <a:rect b="b" l="l" r="r" t="t"/>
              <a:pathLst>
                <a:path extrusionOk="0" h="4712" w="7918">
                  <a:moveTo>
                    <a:pt x="5264" y="1"/>
                  </a:moveTo>
                  <a:cubicBezTo>
                    <a:pt x="5030" y="1"/>
                    <a:pt x="4786" y="84"/>
                    <a:pt x="4596" y="235"/>
                  </a:cubicBezTo>
                  <a:cubicBezTo>
                    <a:pt x="4251" y="497"/>
                    <a:pt x="3953" y="818"/>
                    <a:pt x="3727" y="1187"/>
                  </a:cubicBezTo>
                  <a:cubicBezTo>
                    <a:pt x="3251" y="1556"/>
                    <a:pt x="2679" y="1806"/>
                    <a:pt x="2096" y="1926"/>
                  </a:cubicBezTo>
                  <a:cubicBezTo>
                    <a:pt x="1441" y="2057"/>
                    <a:pt x="739" y="2211"/>
                    <a:pt x="346" y="2783"/>
                  </a:cubicBezTo>
                  <a:cubicBezTo>
                    <a:pt x="0" y="3271"/>
                    <a:pt x="0" y="3735"/>
                    <a:pt x="191" y="4116"/>
                  </a:cubicBezTo>
                  <a:cubicBezTo>
                    <a:pt x="238" y="3926"/>
                    <a:pt x="358" y="3759"/>
                    <a:pt x="524" y="3652"/>
                  </a:cubicBezTo>
                  <a:cubicBezTo>
                    <a:pt x="512" y="3545"/>
                    <a:pt x="572" y="3450"/>
                    <a:pt x="667" y="3414"/>
                  </a:cubicBezTo>
                  <a:cubicBezTo>
                    <a:pt x="1766" y="2920"/>
                    <a:pt x="3214" y="2649"/>
                    <a:pt x="4463" y="2649"/>
                  </a:cubicBezTo>
                  <a:cubicBezTo>
                    <a:pt x="4540" y="2649"/>
                    <a:pt x="4616" y="2650"/>
                    <a:pt x="4691" y="2652"/>
                  </a:cubicBezTo>
                  <a:cubicBezTo>
                    <a:pt x="5346" y="2664"/>
                    <a:pt x="6049" y="2866"/>
                    <a:pt x="6537" y="3307"/>
                  </a:cubicBezTo>
                  <a:cubicBezTo>
                    <a:pt x="7073" y="3438"/>
                    <a:pt x="7454" y="3962"/>
                    <a:pt x="7549" y="4581"/>
                  </a:cubicBezTo>
                  <a:cubicBezTo>
                    <a:pt x="7549" y="4628"/>
                    <a:pt x="7549" y="4676"/>
                    <a:pt x="7549" y="4712"/>
                  </a:cubicBezTo>
                  <a:cubicBezTo>
                    <a:pt x="7787" y="4593"/>
                    <a:pt x="7918" y="4331"/>
                    <a:pt x="7882" y="4057"/>
                  </a:cubicBezTo>
                  <a:cubicBezTo>
                    <a:pt x="7858" y="3866"/>
                    <a:pt x="7787" y="3676"/>
                    <a:pt x="7692" y="3509"/>
                  </a:cubicBezTo>
                  <a:cubicBezTo>
                    <a:pt x="7680" y="3450"/>
                    <a:pt x="7656" y="3378"/>
                    <a:pt x="7632" y="3330"/>
                  </a:cubicBezTo>
                  <a:cubicBezTo>
                    <a:pt x="7489" y="2985"/>
                    <a:pt x="7239" y="2688"/>
                    <a:pt x="6930" y="2485"/>
                  </a:cubicBezTo>
                  <a:cubicBezTo>
                    <a:pt x="6894" y="2449"/>
                    <a:pt x="6870" y="2414"/>
                    <a:pt x="6846" y="2378"/>
                  </a:cubicBezTo>
                  <a:cubicBezTo>
                    <a:pt x="6477" y="1818"/>
                    <a:pt x="6203" y="1211"/>
                    <a:pt x="6025" y="568"/>
                  </a:cubicBezTo>
                  <a:cubicBezTo>
                    <a:pt x="5919" y="174"/>
                    <a:pt x="5602" y="1"/>
                    <a:pt x="526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14"/>
            <p:cNvSpPr/>
            <p:nvPr/>
          </p:nvSpPr>
          <p:spPr>
            <a:xfrm>
              <a:off x="1910005" y="240047"/>
              <a:ext cx="244754" cy="86419"/>
            </a:xfrm>
            <a:custGeom>
              <a:rect b="b" l="l" r="r" t="t"/>
              <a:pathLst>
                <a:path extrusionOk="0" h="2850" w="7466">
                  <a:moveTo>
                    <a:pt x="4374" y="1"/>
                  </a:moveTo>
                  <a:cubicBezTo>
                    <a:pt x="3136" y="1"/>
                    <a:pt x="1692" y="262"/>
                    <a:pt x="584" y="766"/>
                  </a:cubicBezTo>
                  <a:cubicBezTo>
                    <a:pt x="489" y="802"/>
                    <a:pt x="429" y="897"/>
                    <a:pt x="441" y="1004"/>
                  </a:cubicBezTo>
                  <a:cubicBezTo>
                    <a:pt x="275" y="1111"/>
                    <a:pt x="155" y="1278"/>
                    <a:pt x="120" y="1468"/>
                  </a:cubicBezTo>
                  <a:cubicBezTo>
                    <a:pt x="1" y="1861"/>
                    <a:pt x="251" y="2290"/>
                    <a:pt x="667" y="2373"/>
                  </a:cubicBezTo>
                  <a:cubicBezTo>
                    <a:pt x="1560" y="2564"/>
                    <a:pt x="2477" y="2707"/>
                    <a:pt x="3394" y="2790"/>
                  </a:cubicBezTo>
                  <a:cubicBezTo>
                    <a:pt x="3453" y="2206"/>
                    <a:pt x="3584" y="1635"/>
                    <a:pt x="3799" y="1099"/>
                  </a:cubicBezTo>
                  <a:cubicBezTo>
                    <a:pt x="3861" y="945"/>
                    <a:pt x="4005" y="877"/>
                    <a:pt x="4156" y="877"/>
                  </a:cubicBezTo>
                  <a:cubicBezTo>
                    <a:pt x="4355" y="877"/>
                    <a:pt x="4566" y="993"/>
                    <a:pt x="4620" y="1183"/>
                  </a:cubicBezTo>
                  <a:cubicBezTo>
                    <a:pt x="4751" y="1730"/>
                    <a:pt x="4811" y="2290"/>
                    <a:pt x="4799" y="2849"/>
                  </a:cubicBezTo>
                  <a:cubicBezTo>
                    <a:pt x="5180" y="2849"/>
                    <a:pt x="5561" y="2849"/>
                    <a:pt x="5942" y="2838"/>
                  </a:cubicBezTo>
                  <a:cubicBezTo>
                    <a:pt x="5970" y="2841"/>
                    <a:pt x="5998" y="2842"/>
                    <a:pt x="6025" y="2842"/>
                  </a:cubicBezTo>
                  <a:cubicBezTo>
                    <a:pt x="6092" y="2842"/>
                    <a:pt x="6157" y="2834"/>
                    <a:pt x="6216" y="2826"/>
                  </a:cubicBezTo>
                  <a:cubicBezTo>
                    <a:pt x="6359" y="2814"/>
                    <a:pt x="6490" y="2814"/>
                    <a:pt x="6621" y="2802"/>
                  </a:cubicBezTo>
                  <a:cubicBezTo>
                    <a:pt x="7013" y="2766"/>
                    <a:pt x="7442" y="2468"/>
                    <a:pt x="7466" y="2052"/>
                  </a:cubicBezTo>
                  <a:cubicBezTo>
                    <a:pt x="7466" y="2016"/>
                    <a:pt x="7466" y="1968"/>
                    <a:pt x="7466" y="1933"/>
                  </a:cubicBezTo>
                  <a:cubicBezTo>
                    <a:pt x="7371" y="1314"/>
                    <a:pt x="7002" y="790"/>
                    <a:pt x="6454" y="647"/>
                  </a:cubicBezTo>
                  <a:cubicBezTo>
                    <a:pt x="5966" y="218"/>
                    <a:pt x="5263" y="16"/>
                    <a:pt x="4608" y="4"/>
                  </a:cubicBezTo>
                  <a:cubicBezTo>
                    <a:pt x="4531" y="2"/>
                    <a:pt x="4453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14"/>
            <p:cNvSpPr/>
            <p:nvPr/>
          </p:nvSpPr>
          <p:spPr>
            <a:xfrm>
              <a:off x="2007206" y="266791"/>
              <a:ext cx="60516" cy="227722"/>
            </a:xfrm>
            <a:custGeom>
              <a:rect b="b" l="l" r="r" t="t"/>
              <a:pathLst>
                <a:path extrusionOk="0" h="7510" w="1846">
                  <a:moveTo>
                    <a:pt x="1194" y="0"/>
                  </a:moveTo>
                  <a:cubicBezTo>
                    <a:pt x="1042" y="0"/>
                    <a:pt x="896" y="67"/>
                    <a:pt x="834" y="217"/>
                  </a:cubicBezTo>
                  <a:cubicBezTo>
                    <a:pt x="619" y="765"/>
                    <a:pt x="488" y="1324"/>
                    <a:pt x="429" y="1908"/>
                  </a:cubicBezTo>
                  <a:cubicBezTo>
                    <a:pt x="358" y="2563"/>
                    <a:pt x="346" y="3229"/>
                    <a:pt x="286" y="3861"/>
                  </a:cubicBezTo>
                  <a:cubicBezTo>
                    <a:pt x="238" y="4480"/>
                    <a:pt x="203" y="5087"/>
                    <a:pt x="155" y="5706"/>
                  </a:cubicBezTo>
                  <a:cubicBezTo>
                    <a:pt x="119" y="6349"/>
                    <a:pt x="0" y="6849"/>
                    <a:pt x="429" y="7373"/>
                  </a:cubicBezTo>
                  <a:cubicBezTo>
                    <a:pt x="514" y="7469"/>
                    <a:pt x="638" y="7510"/>
                    <a:pt x="764" y="7510"/>
                  </a:cubicBezTo>
                  <a:cubicBezTo>
                    <a:pt x="920" y="7510"/>
                    <a:pt x="1080" y="7448"/>
                    <a:pt x="1179" y="7349"/>
                  </a:cubicBezTo>
                  <a:cubicBezTo>
                    <a:pt x="1608" y="6956"/>
                    <a:pt x="1560" y="6456"/>
                    <a:pt x="1584" y="5920"/>
                  </a:cubicBezTo>
                  <a:cubicBezTo>
                    <a:pt x="1631" y="5265"/>
                    <a:pt x="1679" y="4611"/>
                    <a:pt x="1715" y="3944"/>
                  </a:cubicBezTo>
                  <a:cubicBezTo>
                    <a:pt x="1739" y="3289"/>
                    <a:pt x="1810" y="2634"/>
                    <a:pt x="1822" y="1967"/>
                  </a:cubicBezTo>
                  <a:cubicBezTo>
                    <a:pt x="1846" y="1408"/>
                    <a:pt x="1786" y="848"/>
                    <a:pt x="1655" y="301"/>
                  </a:cubicBezTo>
                  <a:cubicBezTo>
                    <a:pt x="1602" y="112"/>
                    <a:pt x="1392" y="0"/>
                    <a:pt x="119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14"/>
            <p:cNvSpPr/>
            <p:nvPr/>
          </p:nvSpPr>
          <p:spPr>
            <a:xfrm>
              <a:off x="3891249" y="821178"/>
              <a:ext cx="302550" cy="263715"/>
            </a:xfrm>
            <a:custGeom>
              <a:rect b="b" l="l" r="r" t="t"/>
              <a:pathLst>
                <a:path extrusionOk="0" h="8697" w="9229">
                  <a:moveTo>
                    <a:pt x="3120" y="1"/>
                  </a:moveTo>
                  <a:cubicBezTo>
                    <a:pt x="2901" y="1"/>
                    <a:pt x="2671" y="19"/>
                    <a:pt x="2430" y="55"/>
                  </a:cubicBezTo>
                  <a:cubicBezTo>
                    <a:pt x="2239" y="91"/>
                    <a:pt x="2072" y="234"/>
                    <a:pt x="2001" y="425"/>
                  </a:cubicBezTo>
                  <a:cubicBezTo>
                    <a:pt x="1775" y="448"/>
                    <a:pt x="1549" y="508"/>
                    <a:pt x="1334" y="615"/>
                  </a:cubicBezTo>
                  <a:cubicBezTo>
                    <a:pt x="1632" y="817"/>
                    <a:pt x="1930" y="1044"/>
                    <a:pt x="2203" y="1270"/>
                  </a:cubicBezTo>
                  <a:cubicBezTo>
                    <a:pt x="2513" y="1318"/>
                    <a:pt x="2823" y="1401"/>
                    <a:pt x="3108" y="1460"/>
                  </a:cubicBezTo>
                  <a:cubicBezTo>
                    <a:pt x="3787" y="1591"/>
                    <a:pt x="4454" y="1758"/>
                    <a:pt x="5120" y="1972"/>
                  </a:cubicBezTo>
                  <a:cubicBezTo>
                    <a:pt x="5402" y="2059"/>
                    <a:pt x="5290" y="2461"/>
                    <a:pt x="5025" y="2461"/>
                  </a:cubicBezTo>
                  <a:cubicBezTo>
                    <a:pt x="4999" y="2461"/>
                    <a:pt x="4971" y="2457"/>
                    <a:pt x="4942" y="2449"/>
                  </a:cubicBezTo>
                  <a:cubicBezTo>
                    <a:pt x="4323" y="2270"/>
                    <a:pt x="3692" y="2127"/>
                    <a:pt x="3061" y="2020"/>
                  </a:cubicBezTo>
                  <a:lnTo>
                    <a:pt x="3061" y="2020"/>
                  </a:lnTo>
                  <a:cubicBezTo>
                    <a:pt x="3311" y="2246"/>
                    <a:pt x="3561" y="2484"/>
                    <a:pt x="3799" y="2722"/>
                  </a:cubicBezTo>
                  <a:cubicBezTo>
                    <a:pt x="4811" y="2865"/>
                    <a:pt x="5859" y="3461"/>
                    <a:pt x="6609" y="4032"/>
                  </a:cubicBezTo>
                  <a:cubicBezTo>
                    <a:pt x="6826" y="4188"/>
                    <a:pt x="6701" y="4559"/>
                    <a:pt x="6461" y="4559"/>
                  </a:cubicBezTo>
                  <a:cubicBezTo>
                    <a:pt x="6426" y="4559"/>
                    <a:pt x="6387" y="4551"/>
                    <a:pt x="6347" y="4532"/>
                  </a:cubicBezTo>
                  <a:cubicBezTo>
                    <a:pt x="5894" y="4318"/>
                    <a:pt x="5418" y="4116"/>
                    <a:pt x="4942" y="3949"/>
                  </a:cubicBezTo>
                  <a:lnTo>
                    <a:pt x="4942" y="3949"/>
                  </a:lnTo>
                  <a:cubicBezTo>
                    <a:pt x="5001" y="4008"/>
                    <a:pt x="5049" y="4068"/>
                    <a:pt x="5109" y="4139"/>
                  </a:cubicBezTo>
                  <a:cubicBezTo>
                    <a:pt x="5418" y="4508"/>
                    <a:pt x="5716" y="4889"/>
                    <a:pt x="6002" y="5294"/>
                  </a:cubicBezTo>
                  <a:cubicBezTo>
                    <a:pt x="6058" y="5213"/>
                    <a:pt x="6148" y="5171"/>
                    <a:pt x="6241" y="5171"/>
                  </a:cubicBezTo>
                  <a:cubicBezTo>
                    <a:pt x="6285" y="5171"/>
                    <a:pt x="6329" y="5180"/>
                    <a:pt x="6371" y="5199"/>
                  </a:cubicBezTo>
                  <a:lnTo>
                    <a:pt x="7395" y="5640"/>
                  </a:lnTo>
                  <a:cubicBezTo>
                    <a:pt x="7743" y="5787"/>
                    <a:pt x="7614" y="6272"/>
                    <a:pt x="7298" y="6272"/>
                  </a:cubicBezTo>
                  <a:cubicBezTo>
                    <a:pt x="7258" y="6272"/>
                    <a:pt x="7214" y="6264"/>
                    <a:pt x="7168" y="6247"/>
                  </a:cubicBezTo>
                  <a:lnTo>
                    <a:pt x="6454" y="5961"/>
                  </a:lnTo>
                  <a:lnTo>
                    <a:pt x="6454" y="5961"/>
                  </a:lnTo>
                  <a:cubicBezTo>
                    <a:pt x="6764" y="6437"/>
                    <a:pt x="7073" y="6913"/>
                    <a:pt x="7406" y="7378"/>
                  </a:cubicBezTo>
                  <a:cubicBezTo>
                    <a:pt x="7496" y="7503"/>
                    <a:pt x="7385" y="7647"/>
                    <a:pt x="7268" y="7647"/>
                  </a:cubicBezTo>
                  <a:cubicBezTo>
                    <a:pt x="7229" y="7647"/>
                    <a:pt x="7189" y="7631"/>
                    <a:pt x="7156" y="7592"/>
                  </a:cubicBezTo>
                  <a:cubicBezTo>
                    <a:pt x="6775" y="7116"/>
                    <a:pt x="6371" y="6652"/>
                    <a:pt x="5954" y="6223"/>
                  </a:cubicBezTo>
                  <a:lnTo>
                    <a:pt x="5954" y="6223"/>
                  </a:lnTo>
                  <a:cubicBezTo>
                    <a:pt x="5906" y="6437"/>
                    <a:pt x="5918" y="6663"/>
                    <a:pt x="5966" y="6878"/>
                  </a:cubicBezTo>
                  <a:cubicBezTo>
                    <a:pt x="5990" y="7056"/>
                    <a:pt x="5871" y="7235"/>
                    <a:pt x="5680" y="7271"/>
                  </a:cubicBezTo>
                  <a:cubicBezTo>
                    <a:pt x="5664" y="7273"/>
                    <a:pt x="5648" y="7274"/>
                    <a:pt x="5632" y="7274"/>
                  </a:cubicBezTo>
                  <a:cubicBezTo>
                    <a:pt x="5460" y="7274"/>
                    <a:pt x="5308" y="7160"/>
                    <a:pt x="5275" y="6997"/>
                  </a:cubicBezTo>
                  <a:cubicBezTo>
                    <a:pt x="5168" y="6556"/>
                    <a:pt x="5228" y="6104"/>
                    <a:pt x="5454" y="5723"/>
                  </a:cubicBezTo>
                  <a:cubicBezTo>
                    <a:pt x="5192" y="5437"/>
                    <a:pt x="4918" y="5163"/>
                    <a:pt x="4644" y="4878"/>
                  </a:cubicBezTo>
                  <a:cubicBezTo>
                    <a:pt x="4454" y="4675"/>
                    <a:pt x="4251" y="4473"/>
                    <a:pt x="4049" y="4270"/>
                  </a:cubicBezTo>
                  <a:lnTo>
                    <a:pt x="4049" y="4270"/>
                  </a:lnTo>
                  <a:cubicBezTo>
                    <a:pt x="4061" y="4318"/>
                    <a:pt x="4073" y="4377"/>
                    <a:pt x="4073" y="4437"/>
                  </a:cubicBezTo>
                  <a:cubicBezTo>
                    <a:pt x="4132" y="4770"/>
                    <a:pt x="4358" y="5687"/>
                    <a:pt x="3811" y="5782"/>
                  </a:cubicBezTo>
                  <a:cubicBezTo>
                    <a:pt x="3785" y="5787"/>
                    <a:pt x="3759" y="5789"/>
                    <a:pt x="3735" y="5789"/>
                  </a:cubicBezTo>
                  <a:cubicBezTo>
                    <a:pt x="3253" y="5789"/>
                    <a:pt x="3153" y="4921"/>
                    <a:pt x="3085" y="4604"/>
                  </a:cubicBezTo>
                  <a:cubicBezTo>
                    <a:pt x="3013" y="4235"/>
                    <a:pt x="2858" y="3699"/>
                    <a:pt x="2918" y="3258"/>
                  </a:cubicBezTo>
                  <a:cubicBezTo>
                    <a:pt x="2894" y="3223"/>
                    <a:pt x="2882" y="3187"/>
                    <a:pt x="2882" y="3151"/>
                  </a:cubicBezTo>
                  <a:cubicBezTo>
                    <a:pt x="2584" y="2877"/>
                    <a:pt x="2287" y="2615"/>
                    <a:pt x="1965" y="2353"/>
                  </a:cubicBezTo>
                  <a:lnTo>
                    <a:pt x="1965" y="2365"/>
                  </a:lnTo>
                  <a:cubicBezTo>
                    <a:pt x="1977" y="2746"/>
                    <a:pt x="2013" y="3139"/>
                    <a:pt x="2096" y="3520"/>
                  </a:cubicBezTo>
                  <a:cubicBezTo>
                    <a:pt x="2143" y="3747"/>
                    <a:pt x="1973" y="3873"/>
                    <a:pt x="1794" y="3873"/>
                  </a:cubicBezTo>
                  <a:cubicBezTo>
                    <a:pt x="1653" y="3873"/>
                    <a:pt x="1506" y="3795"/>
                    <a:pt x="1453" y="3627"/>
                  </a:cubicBezTo>
                  <a:cubicBezTo>
                    <a:pt x="1334" y="3199"/>
                    <a:pt x="1310" y="2746"/>
                    <a:pt x="1382" y="2318"/>
                  </a:cubicBezTo>
                  <a:cubicBezTo>
                    <a:pt x="1394" y="2187"/>
                    <a:pt x="1489" y="2091"/>
                    <a:pt x="1620" y="2068"/>
                  </a:cubicBezTo>
                  <a:cubicBezTo>
                    <a:pt x="1263" y="1794"/>
                    <a:pt x="906" y="1532"/>
                    <a:pt x="548" y="1270"/>
                  </a:cubicBezTo>
                  <a:cubicBezTo>
                    <a:pt x="263" y="1663"/>
                    <a:pt x="96" y="2127"/>
                    <a:pt x="72" y="2615"/>
                  </a:cubicBezTo>
                  <a:cubicBezTo>
                    <a:pt x="1" y="4318"/>
                    <a:pt x="1441" y="5687"/>
                    <a:pt x="2787" y="6556"/>
                  </a:cubicBezTo>
                  <a:cubicBezTo>
                    <a:pt x="4299" y="7509"/>
                    <a:pt x="5954" y="8223"/>
                    <a:pt x="7692" y="8664"/>
                  </a:cubicBezTo>
                  <a:cubicBezTo>
                    <a:pt x="7776" y="8686"/>
                    <a:pt x="7862" y="8696"/>
                    <a:pt x="7948" y="8696"/>
                  </a:cubicBezTo>
                  <a:cubicBezTo>
                    <a:pt x="8600" y="8696"/>
                    <a:pt x="9229" y="8089"/>
                    <a:pt x="8871" y="7425"/>
                  </a:cubicBezTo>
                  <a:cubicBezTo>
                    <a:pt x="7512" y="4943"/>
                    <a:pt x="6788" y="1"/>
                    <a:pt x="312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14"/>
            <p:cNvSpPr/>
            <p:nvPr/>
          </p:nvSpPr>
          <p:spPr>
            <a:xfrm>
              <a:off x="3757365" y="771206"/>
              <a:ext cx="387456" cy="281939"/>
            </a:xfrm>
            <a:custGeom>
              <a:rect b="b" l="l" r="r" t="t"/>
              <a:pathLst>
                <a:path extrusionOk="0" h="9298" w="11819">
                  <a:moveTo>
                    <a:pt x="734" y="0"/>
                  </a:moveTo>
                  <a:cubicBezTo>
                    <a:pt x="552" y="0"/>
                    <a:pt x="375" y="26"/>
                    <a:pt x="203" y="84"/>
                  </a:cubicBezTo>
                  <a:cubicBezTo>
                    <a:pt x="49" y="156"/>
                    <a:pt x="1" y="346"/>
                    <a:pt x="108" y="477"/>
                  </a:cubicBezTo>
                  <a:cubicBezTo>
                    <a:pt x="430" y="870"/>
                    <a:pt x="882" y="1001"/>
                    <a:pt x="1346" y="1180"/>
                  </a:cubicBezTo>
                  <a:cubicBezTo>
                    <a:pt x="1954" y="1418"/>
                    <a:pt x="2561" y="1692"/>
                    <a:pt x="3144" y="2001"/>
                  </a:cubicBezTo>
                  <a:cubicBezTo>
                    <a:pt x="3644" y="2287"/>
                    <a:pt x="4144" y="2596"/>
                    <a:pt x="4621" y="2918"/>
                  </a:cubicBezTo>
                  <a:cubicBezTo>
                    <a:pt x="4978" y="3180"/>
                    <a:pt x="5335" y="3442"/>
                    <a:pt x="5692" y="3716"/>
                  </a:cubicBezTo>
                  <a:cubicBezTo>
                    <a:pt x="5561" y="3739"/>
                    <a:pt x="5466" y="3835"/>
                    <a:pt x="5454" y="3966"/>
                  </a:cubicBezTo>
                  <a:cubicBezTo>
                    <a:pt x="5383" y="4394"/>
                    <a:pt x="5406" y="4847"/>
                    <a:pt x="5525" y="5275"/>
                  </a:cubicBezTo>
                  <a:cubicBezTo>
                    <a:pt x="5578" y="5443"/>
                    <a:pt x="5725" y="5521"/>
                    <a:pt x="5866" y="5521"/>
                  </a:cubicBezTo>
                  <a:cubicBezTo>
                    <a:pt x="6045" y="5521"/>
                    <a:pt x="6215" y="5395"/>
                    <a:pt x="6168" y="5168"/>
                  </a:cubicBezTo>
                  <a:cubicBezTo>
                    <a:pt x="6085" y="4787"/>
                    <a:pt x="6049" y="4394"/>
                    <a:pt x="6037" y="4013"/>
                  </a:cubicBezTo>
                  <a:lnTo>
                    <a:pt x="6037" y="4001"/>
                  </a:lnTo>
                  <a:cubicBezTo>
                    <a:pt x="6347" y="4263"/>
                    <a:pt x="6657" y="4525"/>
                    <a:pt x="6954" y="4799"/>
                  </a:cubicBezTo>
                  <a:cubicBezTo>
                    <a:pt x="6954" y="4835"/>
                    <a:pt x="6966" y="4871"/>
                    <a:pt x="6990" y="4906"/>
                  </a:cubicBezTo>
                  <a:cubicBezTo>
                    <a:pt x="6930" y="5347"/>
                    <a:pt x="7085" y="5883"/>
                    <a:pt x="7157" y="6252"/>
                  </a:cubicBezTo>
                  <a:cubicBezTo>
                    <a:pt x="7225" y="6569"/>
                    <a:pt x="7325" y="7437"/>
                    <a:pt x="7807" y="7437"/>
                  </a:cubicBezTo>
                  <a:cubicBezTo>
                    <a:pt x="7832" y="7437"/>
                    <a:pt x="7857" y="7435"/>
                    <a:pt x="7883" y="7430"/>
                  </a:cubicBezTo>
                  <a:cubicBezTo>
                    <a:pt x="8431" y="7335"/>
                    <a:pt x="8204" y="6418"/>
                    <a:pt x="8145" y="6085"/>
                  </a:cubicBezTo>
                  <a:cubicBezTo>
                    <a:pt x="8145" y="6025"/>
                    <a:pt x="8133" y="5978"/>
                    <a:pt x="8121" y="5918"/>
                  </a:cubicBezTo>
                  <a:lnTo>
                    <a:pt x="8121" y="5918"/>
                  </a:lnTo>
                  <a:cubicBezTo>
                    <a:pt x="8323" y="6109"/>
                    <a:pt x="8526" y="6323"/>
                    <a:pt x="8716" y="6526"/>
                  </a:cubicBezTo>
                  <a:cubicBezTo>
                    <a:pt x="8990" y="6811"/>
                    <a:pt x="9264" y="7085"/>
                    <a:pt x="9526" y="7371"/>
                  </a:cubicBezTo>
                  <a:cubicBezTo>
                    <a:pt x="9300" y="7752"/>
                    <a:pt x="9240" y="8204"/>
                    <a:pt x="9347" y="8645"/>
                  </a:cubicBezTo>
                  <a:cubicBezTo>
                    <a:pt x="9380" y="8808"/>
                    <a:pt x="9532" y="8922"/>
                    <a:pt x="9704" y="8922"/>
                  </a:cubicBezTo>
                  <a:cubicBezTo>
                    <a:pt x="9720" y="8922"/>
                    <a:pt x="9736" y="8921"/>
                    <a:pt x="9752" y="8919"/>
                  </a:cubicBezTo>
                  <a:cubicBezTo>
                    <a:pt x="9943" y="8883"/>
                    <a:pt x="10062" y="8716"/>
                    <a:pt x="10038" y="8526"/>
                  </a:cubicBezTo>
                  <a:cubicBezTo>
                    <a:pt x="9990" y="8311"/>
                    <a:pt x="9978" y="8085"/>
                    <a:pt x="10026" y="7871"/>
                  </a:cubicBezTo>
                  <a:lnTo>
                    <a:pt x="10026" y="7871"/>
                  </a:lnTo>
                  <a:cubicBezTo>
                    <a:pt x="10443" y="8311"/>
                    <a:pt x="10848" y="8764"/>
                    <a:pt x="11229" y="9240"/>
                  </a:cubicBezTo>
                  <a:cubicBezTo>
                    <a:pt x="11263" y="9280"/>
                    <a:pt x="11304" y="9297"/>
                    <a:pt x="11344" y="9297"/>
                  </a:cubicBezTo>
                  <a:cubicBezTo>
                    <a:pt x="11459" y="9297"/>
                    <a:pt x="11567" y="9161"/>
                    <a:pt x="11479" y="9038"/>
                  </a:cubicBezTo>
                  <a:cubicBezTo>
                    <a:pt x="11145" y="8561"/>
                    <a:pt x="10836" y="8085"/>
                    <a:pt x="10526" y="7609"/>
                  </a:cubicBezTo>
                  <a:lnTo>
                    <a:pt x="10526" y="7609"/>
                  </a:lnTo>
                  <a:lnTo>
                    <a:pt x="11240" y="7895"/>
                  </a:lnTo>
                  <a:cubicBezTo>
                    <a:pt x="11283" y="7910"/>
                    <a:pt x="11324" y="7917"/>
                    <a:pt x="11362" y="7917"/>
                  </a:cubicBezTo>
                  <a:cubicBezTo>
                    <a:pt x="11684" y="7917"/>
                    <a:pt x="11818" y="7426"/>
                    <a:pt x="11467" y="7288"/>
                  </a:cubicBezTo>
                  <a:lnTo>
                    <a:pt x="10443" y="6847"/>
                  </a:lnTo>
                  <a:cubicBezTo>
                    <a:pt x="10401" y="6828"/>
                    <a:pt x="10357" y="6819"/>
                    <a:pt x="10313" y="6819"/>
                  </a:cubicBezTo>
                  <a:cubicBezTo>
                    <a:pt x="10220" y="6819"/>
                    <a:pt x="10130" y="6861"/>
                    <a:pt x="10074" y="6942"/>
                  </a:cubicBezTo>
                  <a:cubicBezTo>
                    <a:pt x="9800" y="6537"/>
                    <a:pt x="9502" y="6156"/>
                    <a:pt x="9181" y="5775"/>
                  </a:cubicBezTo>
                  <a:cubicBezTo>
                    <a:pt x="9133" y="5716"/>
                    <a:pt x="9074" y="5656"/>
                    <a:pt x="9014" y="5597"/>
                  </a:cubicBezTo>
                  <a:lnTo>
                    <a:pt x="9014" y="5597"/>
                  </a:lnTo>
                  <a:cubicBezTo>
                    <a:pt x="9502" y="5764"/>
                    <a:pt x="9966" y="5966"/>
                    <a:pt x="10431" y="6180"/>
                  </a:cubicBezTo>
                  <a:cubicBezTo>
                    <a:pt x="10471" y="6199"/>
                    <a:pt x="10510" y="6207"/>
                    <a:pt x="10545" y="6207"/>
                  </a:cubicBezTo>
                  <a:cubicBezTo>
                    <a:pt x="10785" y="6207"/>
                    <a:pt x="10910" y="5836"/>
                    <a:pt x="10693" y="5680"/>
                  </a:cubicBezTo>
                  <a:cubicBezTo>
                    <a:pt x="9943" y="5121"/>
                    <a:pt x="8883" y="4513"/>
                    <a:pt x="7883" y="4370"/>
                  </a:cubicBezTo>
                  <a:cubicBezTo>
                    <a:pt x="7645" y="4132"/>
                    <a:pt x="7395" y="3894"/>
                    <a:pt x="7133" y="3656"/>
                  </a:cubicBezTo>
                  <a:lnTo>
                    <a:pt x="7133" y="3656"/>
                  </a:lnTo>
                  <a:cubicBezTo>
                    <a:pt x="7764" y="3775"/>
                    <a:pt x="8395" y="3918"/>
                    <a:pt x="9014" y="4097"/>
                  </a:cubicBezTo>
                  <a:cubicBezTo>
                    <a:pt x="9040" y="4103"/>
                    <a:pt x="9066" y="4107"/>
                    <a:pt x="9090" y="4107"/>
                  </a:cubicBezTo>
                  <a:cubicBezTo>
                    <a:pt x="9361" y="4107"/>
                    <a:pt x="9488" y="3708"/>
                    <a:pt x="9193" y="3620"/>
                  </a:cubicBezTo>
                  <a:cubicBezTo>
                    <a:pt x="8526" y="3406"/>
                    <a:pt x="7859" y="3239"/>
                    <a:pt x="7180" y="3108"/>
                  </a:cubicBezTo>
                  <a:cubicBezTo>
                    <a:pt x="6907" y="3049"/>
                    <a:pt x="6585" y="2966"/>
                    <a:pt x="6264" y="2918"/>
                  </a:cubicBezTo>
                  <a:cubicBezTo>
                    <a:pt x="5978" y="2692"/>
                    <a:pt x="5692" y="2465"/>
                    <a:pt x="5394" y="2251"/>
                  </a:cubicBezTo>
                  <a:cubicBezTo>
                    <a:pt x="4704" y="1751"/>
                    <a:pt x="3978" y="1311"/>
                    <a:pt x="3216" y="918"/>
                  </a:cubicBezTo>
                  <a:cubicBezTo>
                    <a:pt x="2519" y="564"/>
                    <a:pt x="1587" y="0"/>
                    <a:pt x="734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14"/>
            <p:cNvSpPr/>
            <p:nvPr/>
          </p:nvSpPr>
          <p:spPr>
            <a:xfrm>
              <a:off x="2184788" y="-2745"/>
              <a:ext cx="302910" cy="263745"/>
            </a:xfrm>
            <a:custGeom>
              <a:rect b="b" l="l" r="r" t="t"/>
              <a:pathLst>
                <a:path extrusionOk="0" h="8698" w="9240">
                  <a:moveTo>
                    <a:pt x="3141" y="1"/>
                  </a:moveTo>
                  <a:cubicBezTo>
                    <a:pt x="2919" y="1"/>
                    <a:pt x="2686" y="19"/>
                    <a:pt x="2441" y="57"/>
                  </a:cubicBezTo>
                  <a:cubicBezTo>
                    <a:pt x="2239" y="81"/>
                    <a:pt x="2072" y="224"/>
                    <a:pt x="2001" y="415"/>
                  </a:cubicBezTo>
                  <a:cubicBezTo>
                    <a:pt x="1763" y="438"/>
                    <a:pt x="1537" y="498"/>
                    <a:pt x="1334" y="605"/>
                  </a:cubicBezTo>
                  <a:cubicBezTo>
                    <a:pt x="1632" y="819"/>
                    <a:pt x="1918" y="1034"/>
                    <a:pt x="2203" y="1260"/>
                  </a:cubicBezTo>
                  <a:cubicBezTo>
                    <a:pt x="2525" y="1308"/>
                    <a:pt x="2846" y="1391"/>
                    <a:pt x="3120" y="1451"/>
                  </a:cubicBezTo>
                  <a:cubicBezTo>
                    <a:pt x="3799" y="1581"/>
                    <a:pt x="4466" y="1760"/>
                    <a:pt x="5132" y="1962"/>
                  </a:cubicBezTo>
                  <a:cubicBezTo>
                    <a:pt x="5413" y="2060"/>
                    <a:pt x="5302" y="2452"/>
                    <a:pt x="5038" y="2452"/>
                  </a:cubicBezTo>
                  <a:cubicBezTo>
                    <a:pt x="5012" y="2452"/>
                    <a:pt x="4983" y="2447"/>
                    <a:pt x="4954" y="2439"/>
                  </a:cubicBezTo>
                  <a:cubicBezTo>
                    <a:pt x="4335" y="2260"/>
                    <a:pt x="3704" y="2117"/>
                    <a:pt x="3072" y="2010"/>
                  </a:cubicBezTo>
                  <a:lnTo>
                    <a:pt x="3072" y="2010"/>
                  </a:lnTo>
                  <a:cubicBezTo>
                    <a:pt x="3323" y="2236"/>
                    <a:pt x="3573" y="2474"/>
                    <a:pt x="3823" y="2713"/>
                  </a:cubicBezTo>
                  <a:cubicBezTo>
                    <a:pt x="4823" y="2867"/>
                    <a:pt x="5882" y="3463"/>
                    <a:pt x="6632" y="4022"/>
                  </a:cubicBezTo>
                  <a:cubicBezTo>
                    <a:pt x="6837" y="4186"/>
                    <a:pt x="6716" y="4553"/>
                    <a:pt x="6488" y="4553"/>
                  </a:cubicBezTo>
                  <a:cubicBezTo>
                    <a:pt x="6451" y="4553"/>
                    <a:pt x="6412" y="4544"/>
                    <a:pt x="6371" y="4522"/>
                  </a:cubicBezTo>
                  <a:cubicBezTo>
                    <a:pt x="5906" y="4308"/>
                    <a:pt x="5442" y="4118"/>
                    <a:pt x="4954" y="3939"/>
                  </a:cubicBezTo>
                  <a:lnTo>
                    <a:pt x="4954" y="3939"/>
                  </a:lnTo>
                  <a:lnTo>
                    <a:pt x="5120" y="4129"/>
                  </a:lnTo>
                  <a:cubicBezTo>
                    <a:pt x="5442" y="4499"/>
                    <a:pt x="5739" y="4891"/>
                    <a:pt x="6013" y="5284"/>
                  </a:cubicBezTo>
                  <a:cubicBezTo>
                    <a:pt x="6072" y="5209"/>
                    <a:pt x="6166" y="5163"/>
                    <a:pt x="6262" y="5163"/>
                  </a:cubicBezTo>
                  <a:cubicBezTo>
                    <a:pt x="6302" y="5163"/>
                    <a:pt x="6343" y="5171"/>
                    <a:pt x="6382" y="5189"/>
                  </a:cubicBezTo>
                  <a:lnTo>
                    <a:pt x="7406" y="5630"/>
                  </a:lnTo>
                  <a:cubicBezTo>
                    <a:pt x="7755" y="5777"/>
                    <a:pt x="7626" y="6262"/>
                    <a:pt x="7318" y="6262"/>
                  </a:cubicBezTo>
                  <a:cubicBezTo>
                    <a:pt x="7279" y="6262"/>
                    <a:pt x="7237" y="6254"/>
                    <a:pt x="7192" y="6237"/>
                  </a:cubicBezTo>
                  <a:lnTo>
                    <a:pt x="6466" y="5951"/>
                  </a:lnTo>
                  <a:lnTo>
                    <a:pt x="6466" y="5951"/>
                  </a:lnTo>
                  <a:cubicBezTo>
                    <a:pt x="6775" y="6427"/>
                    <a:pt x="7085" y="6915"/>
                    <a:pt x="7418" y="7380"/>
                  </a:cubicBezTo>
                  <a:cubicBezTo>
                    <a:pt x="7497" y="7502"/>
                    <a:pt x="7395" y="7645"/>
                    <a:pt x="7284" y="7645"/>
                  </a:cubicBezTo>
                  <a:cubicBezTo>
                    <a:pt x="7244" y="7645"/>
                    <a:pt x="7203" y="7626"/>
                    <a:pt x="7168" y="7582"/>
                  </a:cubicBezTo>
                  <a:cubicBezTo>
                    <a:pt x="6787" y="7106"/>
                    <a:pt x="6382" y="6654"/>
                    <a:pt x="5966" y="6213"/>
                  </a:cubicBezTo>
                  <a:lnTo>
                    <a:pt x="5966" y="6213"/>
                  </a:lnTo>
                  <a:cubicBezTo>
                    <a:pt x="5918" y="6427"/>
                    <a:pt x="5930" y="6654"/>
                    <a:pt x="5978" y="6868"/>
                  </a:cubicBezTo>
                  <a:cubicBezTo>
                    <a:pt x="6001" y="7058"/>
                    <a:pt x="5882" y="7237"/>
                    <a:pt x="5692" y="7261"/>
                  </a:cubicBezTo>
                  <a:cubicBezTo>
                    <a:pt x="5671" y="7265"/>
                    <a:pt x="5649" y="7267"/>
                    <a:pt x="5629" y="7267"/>
                  </a:cubicBezTo>
                  <a:cubicBezTo>
                    <a:pt x="5463" y="7267"/>
                    <a:pt x="5319" y="7146"/>
                    <a:pt x="5287" y="6987"/>
                  </a:cubicBezTo>
                  <a:cubicBezTo>
                    <a:pt x="5180" y="6546"/>
                    <a:pt x="5239" y="6094"/>
                    <a:pt x="5466" y="5713"/>
                  </a:cubicBezTo>
                  <a:cubicBezTo>
                    <a:pt x="5204" y="5439"/>
                    <a:pt x="4930" y="5153"/>
                    <a:pt x="4656" y="4880"/>
                  </a:cubicBezTo>
                  <a:cubicBezTo>
                    <a:pt x="4466" y="4665"/>
                    <a:pt x="4263" y="4463"/>
                    <a:pt x="4061" y="4260"/>
                  </a:cubicBezTo>
                  <a:lnTo>
                    <a:pt x="4061" y="4260"/>
                  </a:lnTo>
                  <a:cubicBezTo>
                    <a:pt x="4073" y="4320"/>
                    <a:pt x="4085" y="4368"/>
                    <a:pt x="4085" y="4427"/>
                  </a:cubicBezTo>
                  <a:cubicBezTo>
                    <a:pt x="4144" y="4760"/>
                    <a:pt x="4370" y="5677"/>
                    <a:pt x="3823" y="5772"/>
                  </a:cubicBezTo>
                  <a:cubicBezTo>
                    <a:pt x="3796" y="5777"/>
                    <a:pt x="3771" y="5779"/>
                    <a:pt x="3747" y="5779"/>
                  </a:cubicBezTo>
                  <a:cubicBezTo>
                    <a:pt x="3265" y="5779"/>
                    <a:pt x="3164" y="4911"/>
                    <a:pt x="3096" y="4594"/>
                  </a:cubicBezTo>
                  <a:cubicBezTo>
                    <a:pt x="3025" y="4248"/>
                    <a:pt x="2870" y="3701"/>
                    <a:pt x="2930" y="3248"/>
                  </a:cubicBezTo>
                  <a:cubicBezTo>
                    <a:pt x="2906" y="3213"/>
                    <a:pt x="2894" y="3177"/>
                    <a:pt x="2894" y="3141"/>
                  </a:cubicBezTo>
                  <a:cubicBezTo>
                    <a:pt x="2596" y="2867"/>
                    <a:pt x="2299" y="2605"/>
                    <a:pt x="1977" y="2343"/>
                  </a:cubicBezTo>
                  <a:lnTo>
                    <a:pt x="1977" y="2355"/>
                  </a:lnTo>
                  <a:cubicBezTo>
                    <a:pt x="1989" y="2748"/>
                    <a:pt x="2025" y="3129"/>
                    <a:pt x="2108" y="3510"/>
                  </a:cubicBezTo>
                  <a:cubicBezTo>
                    <a:pt x="2155" y="3737"/>
                    <a:pt x="1985" y="3863"/>
                    <a:pt x="1805" y="3863"/>
                  </a:cubicBezTo>
                  <a:cubicBezTo>
                    <a:pt x="1664" y="3863"/>
                    <a:pt x="1518" y="3785"/>
                    <a:pt x="1465" y="3617"/>
                  </a:cubicBezTo>
                  <a:cubicBezTo>
                    <a:pt x="1346" y="3189"/>
                    <a:pt x="1322" y="2748"/>
                    <a:pt x="1394" y="2308"/>
                  </a:cubicBezTo>
                  <a:cubicBezTo>
                    <a:pt x="1406" y="2189"/>
                    <a:pt x="1501" y="2082"/>
                    <a:pt x="1632" y="2058"/>
                  </a:cubicBezTo>
                  <a:cubicBezTo>
                    <a:pt x="1275" y="1784"/>
                    <a:pt x="917" y="1522"/>
                    <a:pt x="548" y="1260"/>
                  </a:cubicBezTo>
                  <a:cubicBezTo>
                    <a:pt x="263" y="1653"/>
                    <a:pt x="96" y="2117"/>
                    <a:pt x="84" y="2605"/>
                  </a:cubicBezTo>
                  <a:cubicBezTo>
                    <a:pt x="1" y="4308"/>
                    <a:pt x="1441" y="5677"/>
                    <a:pt x="2787" y="6546"/>
                  </a:cubicBezTo>
                  <a:cubicBezTo>
                    <a:pt x="4311" y="7511"/>
                    <a:pt x="5966" y="8225"/>
                    <a:pt x="7704" y="8666"/>
                  </a:cubicBezTo>
                  <a:cubicBezTo>
                    <a:pt x="7786" y="8687"/>
                    <a:pt x="7869" y="8698"/>
                    <a:pt x="7953" y="8698"/>
                  </a:cubicBezTo>
                  <a:cubicBezTo>
                    <a:pt x="8600" y="8698"/>
                    <a:pt x="9240" y="8080"/>
                    <a:pt x="8871" y="7416"/>
                  </a:cubicBezTo>
                  <a:cubicBezTo>
                    <a:pt x="7513" y="4935"/>
                    <a:pt x="6790" y="1"/>
                    <a:pt x="314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14"/>
            <p:cNvSpPr/>
            <p:nvPr/>
          </p:nvSpPr>
          <p:spPr>
            <a:xfrm>
              <a:off x="2051691" y="-52899"/>
              <a:ext cx="386932" cy="281969"/>
            </a:xfrm>
            <a:custGeom>
              <a:rect b="b" l="l" r="r" t="t"/>
              <a:pathLst>
                <a:path extrusionOk="0" h="9299" w="11803">
                  <a:moveTo>
                    <a:pt x="714" y="1"/>
                  </a:moveTo>
                  <a:cubicBezTo>
                    <a:pt x="535" y="1"/>
                    <a:pt x="360" y="25"/>
                    <a:pt x="191" y="80"/>
                  </a:cubicBezTo>
                  <a:cubicBezTo>
                    <a:pt x="48" y="152"/>
                    <a:pt x="1" y="354"/>
                    <a:pt x="108" y="473"/>
                  </a:cubicBezTo>
                  <a:cubicBezTo>
                    <a:pt x="417" y="878"/>
                    <a:pt x="882" y="997"/>
                    <a:pt x="1346" y="1188"/>
                  </a:cubicBezTo>
                  <a:cubicBezTo>
                    <a:pt x="1953" y="1426"/>
                    <a:pt x="2549" y="1700"/>
                    <a:pt x="3132" y="2009"/>
                  </a:cubicBezTo>
                  <a:cubicBezTo>
                    <a:pt x="3644" y="2283"/>
                    <a:pt x="4132" y="2593"/>
                    <a:pt x="4608" y="2914"/>
                  </a:cubicBezTo>
                  <a:cubicBezTo>
                    <a:pt x="4977" y="3176"/>
                    <a:pt x="5335" y="3438"/>
                    <a:pt x="5680" y="3712"/>
                  </a:cubicBezTo>
                  <a:cubicBezTo>
                    <a:pt x="5561" y="3736"/>
                    <a:pt x="5466" y="3843"/>
                    <a:pt x="5454" y="3962"/>
                  </a:cubicBezTo>
                  <a:cubicBezTo>
                    <a:pt x="5370" y="4402"/>
                    <a:pt x="5394" y="4843"/>
                    <a:pt x="5525" y="5271"/>
                  </a:cubicBezTo>
                  <a:cubicBezTo>
                    <a:pt x="5572" y="5439"/>
                    <a:pt x="5716" y="5517"/>
                    <a:pt x="5857" y="5517"/>
                  </a:cubicBezTo>
                  <a:cubicBezTo>
                    <a:pt x="6035" y="5517"/>
                    <a:pt x="6208" y="5391"/>
                    <a:pt x="6168" y="5164"/>
                  </a:cubicBezTo>
                  <a:cubicBezTo>
                    <a:pt x="6085" y="4783"/>
                    <a:pt x="6037" y="4402"/>
                    <a:pt x="6025" y="4009"/>
                  </a:cubicBezTo>
                  <a:lnTo>
                    <a:pt x="6025" y="3997"/>
                  </a:lnTo>
                  <a:cubicBezTo>
                    <a:pt x="6335" y="4259"/>
                    <a:pt x="6656" y="4521"/>
                    <a:pt x="6954" y="4795"/>
                  </a:cubicBezTo>
                  <a:cubicBezTo>
                    <a:pt x="6954" y="4831"/>
                    <a:pt x="6966" y="4879"/>
                    <a:pt x="6978" y="4902"/>
                  </a:cubicBezTo>
                  <a:cubicBezTo>
                    <a:pt x="6930" y="5343"/>
                    <a:pt x="7085" y="5879"/>
                    <a:pt x="7156" y="6248"/>
                  </a:cubicBezTo>
                  <a:cubicBezTo>
                    <a:pt x="7236" y="6599"/>
                    <a:pt x="7325" y="7433"/>
                    <a:pt x="7805" y="7433"/>
                  </a:cubicBezTo>
                  <a:cubicBezTo>
                    <a:pt x="7829" y="7433"/>
                    <a:pt x="7855" y="7431"/>
                    <a:pt x="7883" y="7426"/>
                  </a:cubicBezTo>
                  <a:cubicBezTo>
                    <a:pt x="8430" y="7331"/>
                    <a:pt x="8192" y="6414"/>
                    <a:pt x="8145" y="6081"/>
                  </a:cubicBezTo>
                  <a:cubicBezTo>
                    <a:pt x="8133" y="6022"/>
                    <a:pt x="8121" y="5974"/>
                    <a:pt x="8109" y="5914"/>
                  </a:cubicBezTo>
                  <a:lnTo>
                    <a:pt x="8109" y="5914"/>
                  </a:lnTo>
                  <a:cubicBezTo>
                    <a:pt x="8311" y="6117"/>
                    <a:pt x="8514" y="6319"/>
                    <a:pt x="8704" y="6534"/>
                  </a:cubicBezTo>
                  <a:cubicBezTo>
                    <a:pt x="8978" y="6807"/>
                    <a:pt x="9252" y="7093"/>
                    <a:pt x="9514" y="7367"/>
                  </a:cubicBezTo>
                  <a:cubicBezTo>
                    <a:pt x="9288" y="7748"/>
                    <a:pt x="9228" y="8200"/>
                    <a:pt x="9335" y="8641"/>
                  </a:cubicBezTo>
                  <a:cubicBezTo>
                    <a:pt x="9367" y="8800"/>
                    <a:pt x="9511" y="8921"/>
                    <a:pt x="9677" y="8921"/>
                  </a:cubicBezTo>
                  <a:cubicBezTo>
                    <a:pt x="9698" y="8921"/>
                    <a:pt x="9719" y="8919"/>
                    <a:pt x="9740" y="8915"/>
                  </a:cubicBezTo>
                  <a:cubicBezTo>
                    <a:pt x="9930" y="8891"/>
                    <a:pt x="10050" y="8712"/>
                    <a:pt x="10026" y="8522"/>
                  </a:cubicBezTo>
                  <a:cubicBezTo>
                    <a:pt x="9978" y="8308"/>
                    <a:pt x="9966" y="8081"/>
                    <a:pt x="10014" y="7867"/>
                  </a:cubicBezTo>
                  <a:lnTo>
                    <a:pt x="10014" y="7867"/>
                  </a:lnTo>
                  <a:cubicBezTo>
                    <a:pt x="10442" y="8308"/>
                    <a:pt x="10835" y="8760"/>
                    <a:pt x="11216" y="9236"/>
                  </a:cubicBezTo>
                  <a:cubicBezTo>
                    <a:pt x="11251" y="9280"/>
                    <a:pt x="11293" y="9299"/>
                    <a:pt x="11334" y="9299"/>
                  </a:cubicBezTo>
                  <a:cubicBezTo>
                    <a:pt x="11448" y="9299"/>
                    <a:pt x="11554" y="9156"/>
                    <a:pt x="11466" y="9034"/>
                  </a:cubicBezTo>
                  <a:cubicBezTo>
                    <a:pt x="11133" y="8569"/>
                    <a:pt x="10823" y="8081"/>
                    <a:pt x="10514" y="7605"/>
                  </a:cubicBezTo>
                  <a:lnTo>
                    <a:pt x="10514" y="7605"/>
                  </a:lnTo>
                  <a:lnTo>
                    <a:pt x="11228" y="7891"/>
                  </a:lnTo>
                  <a:cubicBezTo>
                    <a:pt x="11274" y="7908"/>
                    <a:pt x="11317" y="7916"/>
                    <a:pt x="11358" y="7916"/>
                  </a:cubicBezTo>
                  <a:cubicBezTo>
                    <a:pt x="11674" y="7916"/>
                    <a:pt x="11803" y="7431"/>
                    <a:pt x="11454" y="7284"/>
                  </a:cubicBezTo>
                  <a:lnTo>
                    <a:pt x="10442" y="6855"/>
                  </a:lnTo>
                  <a:cubicBezTo>
                    <a:pt x="10400" y="6832"/>
                    <a:pt x="10355" y="6821"/>
                    <a:pt x="10309" y="6821"/>
                  </a:cubicBezTo>
                  <a:cubicBezTo>
                    <a:pt x="10213" y="6821"/>
                    <a:pt x="10118" y="6869"/>
                    <a:pt x="10061" y="6950"/>
                  </a:cubicBezTo>
                  <a:cubicBezTo>
                    <a:pt x="9788" y="6545"/>
                    <a:pt x="9490" y="6153"/>
                    <a:pt x="9168" y="5783"/>
                  </a:cubicBezTo>
                  <a:lnTo>
                    <a:pt x="9014" y="5593"/>
                  </a:lnTo>
                  <a:lnTo>
                    <a:pt x="9014" y="5593"/>
                  </a:lnTo>
                  <a:cubicBezTo>
                    <a:pt x="9490" y="5772"/>
                    <a:pt x="9966" y="5962"/>
                    <a:pt x="10419" y="6176"/>
                  </a:cubicBezTo>
                  <a:cubicBezTo>
                    <a:pt x="10462" y="6198"/>
                    <a:pt x="10503" y="6207"/>
                    <a:pt x="10540" y="6207"/>
                  </a:cubicBezTo>
                  <a:cubicBezTo>
                    <a:pt x="10776" y="6207"/>
                    <a:pt x="10896" y="5840"/>
                    <a:pt x="10681" y="5676"/>
                  </a:cubicBezTo>
                  <a:cubicBezTo>
                    <a:pt x="9942" y="5117"/>
                    <a:pt x="8883" y="4521"/>
                    <a:pt x="7871" y="4367"/>
                  </a:cubicBezTo>
                  <a:cubicBezTo>
                    <a:pt x="7633" y="4128"/>
                    <a:pt x="7383" y="3890"/>
                    <a:pt x="7132" y="3664"/>
                  </a:cubicBezTo>
                  <a:lnTo>
                    <a:pt x="7132" y="3664"/>
                  </a:lnTo>
                  <a:cubicBezTo>
                    <a:pt x="7764" y="3771"/>
                    <a:pt x="8395" y="3914"/>
                    <a:pt x="9014" y="4093"/>
                  </a:cubicBezTo>
                  <a:cubicBezTo>
                    <a:pt x="9042" y="4101"/>
                    <a:pt x="9070" y="4106"/>
                    <a:pt x="9096" y="4106"/>
                  </a:cubicBezTo>
                  <a:cubicBezTo>
                    <a:pt x="9352" y="4106"/>
                    <a:pt x="9472" y="3714"/>
                    <a:pt x="9180" y="3616"/>
                  </a:cubicBezTo>
                  <a:cubicBezTo>
                    <a:pt x="8526" y="3414"/>
                    <a:pt x="7859" y="3247"/>
                    <a:pt x="7180" y="3105"/>
                  </a:cubicBezTo>
                  <a:cubicBezTo>
                    <a:pt x="6894" y="3057"/>
                    <a:pt x="6585" y="2974"/>
                    <a:pt x="6263" y="2914"/>
                  </a:cubicBezTo>
                  <a:cubicBezTo>
                    <a:pt x="5978" y="2688"/>
                    <a:pt x="5692" y="2473"/>
                    <a:pt x="5394" y="2259"/>
                  </a:cubicBezTo>
                  <a:cubicBezTo>
                    <a:pt x="4704" y="1759"/>
                    <a:pt x="3977" y="1307"/>
                    <a:pt x="3215" y="914"/>
                  </a:cubicBezTo>
                  <a:cubicBezTo>
                    <a:pt x="2516" y="559"/>
                    <a:pt x="1572" y="1"/>
                    <a:pt x="714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14"/>
            <p:cNvSpPr/>
            <p:nvPr/>
          </p:nvSpPr>
          <p:spPr>
            <a:xfrm>
              <a:off x="4578599" y="989286"/>
              <a:ext cx="52747" cy="47303"/>
            </a:xfrm>
            <a:custGeom>
              <a:rect b="b" l="l" r="r" t="t"/>
              <a:pathLst>
                <a:path extrusionOk="0" h="1560" w="1609">
                  <a:moveTo>
                    <a:pt x="882" y="0"/>
                  </a:moveTo>
                  <a:lnTo>
                    <a:pt x="691" y="24"/>
                  </a:lnTo>
                  <a:cubicBezTo>
                    <a:pt x="572" y="60"/>
                    <a:pt x="465" y="119"/>
                    <a:pt x="382" y="203"/>
                  </a:cubicBezTo>
                  <a:lnTo>
                    <a:pt x="215" y="334"/>
                  </a:lnTo>
                  <a:cubicBezTo>
                    <a:pt x="144" y="393"/>
                    <a:pt x="96" y="477"/>
                    <a:pt x="72" y="560"/>
                  </a:cubicBezTo>
                  <a:cubicBezTo>
                    <a:pt x="25" y="643"/>
                    <a:pt x="1" y="738"/>
                    <a:pt x="1" y="846"/>
                  </a:cubicBezTo>
                  <a:cubicBezTo>
                    <a:pt x="1" y="941"/>
                    <a:pt x="25" y="1036"/>
                    <a:pt x="72" y="1119"/>
                  </a:cubicBezTo>
                  <a:cubicBezTo>
                    <a:pt x="96" y="1203"/>
                    <a:pt x="144" y="1286"/>
                    <a:pt x="215" y="1346"/>
                  </a:cubicBezTo>
                  <a:lnTo>
                    <a:pt x="370" y="1465"/>
                  </a:lnTo>
                  <a:cubicBezTo>
                    <a:pt x="477" y="1524"/>
                    <a:pt x="608" y="1560"/>
                    <a:pt x="739" y="1560"/>
                  </a:cubicBezTo>
                  <a:lnTo>
                    <a:pt x="929" y="1536"/>
                  </a:lnTo>
                  <a:cubicBezTo>
                    <a:pt x="1048" y="1500"/>
                    <a:pt x="1168" y="1429"/>
                    <a:pt x="1251" y="1346"/>
                  </a:cubicBezTo>
                  <a:lnTo>
                    <a:pt x="1263" y="1346"/>
                  </a:lnTo>
                  <a:lnTo>
                    <a:pt x="1394" y="1191"/>
                  </a:lnTo>
                  <a:cubicBezTo>
                    <a:pt x="1525" y="1060"/>
                    <a:pt x="1596" y="881"/>
                    <a:pt x="1608" y="703"/>
                  </a:cubicBezTo>
                  <a:cubicBezTo>
                    <a:pt x="1608" y="607"/>
                    <a:pt x="1584" y="512"/>
                    <a:pt x="1537" y="429"/>
                  </a:cubicBezTo>
                  <a:cubicBezTo>
                    <a:pt x="1513" y="346"/>
                    <a:pt x="1465" y="262"/>
                    <a:pt x="1394" y="203"/>
                  </a:cubicBezTo>
                  <a:lnTo>
                    <a:pt x="1239" y="96"/>
                  </a:lnTo>
                  <a:cubicBezTo>
                    <a:pt x="1132" y="36"/>
                    <a:pt x="1013" y="0"/>
                    <a:pt x="88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14"/>
            <p:cNvSpPr/>
            <p:nvPr/>
          </p:nvSpPr>
          <p:spPr>
            <a:xfrm>
              <a:off x="4843646" y="345478"/>
              <a:ext cx="60123" cy="56157"/>
            </a:xfrm>
            <a:custGeom>
              <a:rect b="b" l="l" r="r" t="t"/>
              <a:pathLst>
                <a:path extrusionOk="0" h="1852" w="1834">
                  <a:moveTo>
                    <a:pt x="976" y="0"/>
                  </a:moveTo>
                  <a:cubicBezTo>
                    <a:pt x="957" y="0"/>
                    <a:pt x="937" y="1"/>
                    <a:pt x="917" y="3"/>
                  </a:cubicBezTo>
                  <a:lnTo>
                    <a:pt x="691" y="27"/>
                  </a:lnTo>
                  <a:lnTo>
                    <a:pt x="476" y="111"/>
                  </a:lnTo>
                  <a:cubicBezTo>
                    <a:pt x="381" y="170"/>
                    <a:pt x="298" y="242"/>
                    <a:pt x="226" y="337"/>
                  </a:cubicBezTo>
                  <a:cubicBezTo>
                    <a:pt x="155" y="420"/>
                    <a:pt x="95" y="515"/>
                    <a:pt x="71" y="623"/>
                  </a:cubicBezTo>
                  <a:cubicBezTo>
                    <a:pt x="71" y="634"/>
                    <a:pt x="60" y="646"/>
                    <a:pt x="60" y="658"/>
                  </a:cubicBezTo>
                  <a:cubicBezTo>
                    <a:pt x="48" y="706"/>
                    <a:pt x="36" y="754"/>
                    <a:pt x="36" y="813"/>
                  </a:cubicBezTo>
                  <a:cubicBezTo>
                    <a:pt x="0" y="932"/>
                    <a:pt x="12" y="1051"/>
                    <a:pt x="48" y="1158"/>
                  </a:cubicBezTo>
                  <a:lnTo>
                    <a:pt x="48" y="1182"/>
                  </a:lnTo>
                  <a:lnTo>
                    <a:pt x="60" y="1218"/>
                  </a:lnTo>
                  <a:lnTo>
                    <a:pt x="155" y="1432"/>
                  </a:lnTo>
                  <a:cubicBezTo>
                    <a:pt x="202" y="1527"/>
                    <a:pt x="286" y="1611"/>
                    <a:pt x="381" y="1670"/>
                  </a:cubicBezTo>
                  <a:cubicBezTo>
                    <a:pt x="429" y="1718"/>
                    <a:pt x="500" y="1766"/>
                    <a:pt x="572" y="1777"/>
                  </a:cubicBezTo>
                  <a:cubicBezTo>
                    <a:pt x="661" y="1827"/>
                    <a:pt x="758" y="1852"/>
                    <a:pt x="857" y="1852"/>
                  </a:cubicBezTo>
                  <a:cubicBezTo>
                    <a:pt x="877" y="1852"/>
                    <a:pt x="897" y="1851"/>
                    <a:pt x="917" y="1849"/>
                  </a:cubicBezTo>
                  <a:lnTo>
                    <a:pt x="1143" y="1825"/>
                  </a:lnTo>
                  <a:lnTo>
                    <a:pt x="1357" y="1730"/>
                  </a:lnTo>
                  <a:cubicBezTo>
                    <a:pt x="1465" y="1682"/>
                    <a:pt x="1548" y="1611"/>
                    <a:pt x="1607" y="1516"/>
                  </a:cubicBezTo>
                  <a:cubicBezTo>
                    <a:pt x="1679" y="1432"/>
                    <a:pt x="1738" y="1325"/>
                    <a:pt x="1762" y="1218"/>
                  </a:cubicBezTo>
                  <a:lnTo>
                    <a:pt x="1774" y="1230"/>
                  </a:lnTo>
                  <a:cubicBezTo>
                    <a:pt x="1774" y="1218"/>
                    <a:pt x="1774" y="1206"/>
                    <a:pt x="1786" y="1194"/>
                  </a:cubicBezTo>
                  <a:lnTo>
                    <a:pt x="1786" y="1170"/>
                  </a:lnTo>
                  <a:cubicBezTo>
                    <a:pt x="1822" y="1051"/>
                    <a:pt x="1834" y="932"/>
                    <a:pt x="1810" y="813"/>
                  </a:cubicBezTo>
                  <a:cubicBezTo>
                    <a:pt x="1798" y="765"/>
                    <a:pt x="1798" y="718"/>
                    <a:pt x="1774" y="670"/>
                  </a:cubicBezTo>
                  <a:cubicBezTo>
                    <a:pt x="1774" y="658"/>
                    <a:pt x="1774" y="634"/>
                    <a:pt x="1762" y="623"/>
                  </a:cubicBezTo>
                  <a:lnTo>
                    <a:pt x="1679" y="420"/>
                  </a:lnTo>
                  <a:cubicBezTo>
                    <a:pt x="1619" y="325"/>
                    <a:pt x="1548" y="242"/>
                    <a:pt x="1453" y="182"/>
                  </a:cubicBezTo>
                  <a:cubicBezTo>
                    <a:pt x="1393" y="134"/>
                    <a:pt x="1334" y="87"/>
                    <a:pt x="1262" y="75"/>
                  </a:cubicBezTo>
                  <a:cubicBezTo>
                    <a:pt x="1173" y="25"/>
                    <a:pt x="1075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14"/>
            <p:cNvSpPr/>
            <p:nvPr/>
          </p:nvSpPr>
          <p:spPr>
            <a:xfrm>
              <a:off x="3905312" y="589271"/>
              <a:ext cx="58582" cy="40814"/>
            </a:xfrm>
            <a:custGeom>
              <a:rect b="b" l="l" r="r" t="t"/>
              <a:pathLst>
                <a:path extrusionOk="0" h="1346" w="1787">
                  <a:moveTo>
                    <a:pt x="893" y="0"/>
                  </a:moveTo>
                  <a:cubicBezTo>
                    <a:pt x="0" y="0"/>
                    <a:pt x="0" y="1346"/>
                    <a:pt x="893" y="1346"/>
                  </a:cubicBezTo>
                  <a:cubicBezTo>
                    <a:pt x="1786" y="1346"/>
                    <a:pt x="1786" y="0"/>
                    <a:pt x="89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14"/>
            <p:cNvSpPr/>
            <p:nvPr/>
          </p:nvSpPr>
          <p:spPr>
            <a:xfrm>
              <a:off x="3418197" y="788915"/>
              <a:ext cx="55829" cy="39025"/>
            </a:xfrm>
            <a:custGeom>
              <a:rect b="b" l="l" r="r" t="t"/>
              <a:pathLst>
                <a:path extrusionOk="0" h="1287" w="1703">
                  <a:moveTo>
                    <a:pt x="858" y="0"/>
                  </a:moveTo>
                  <a:cubicBezTo>
                    <a:pt x="0" y="0"/>
                    <a:pt x="0" y="1286"/>
                    <a:pt x="858" y="1286"/>
                  </a:cubicBezTo>
                  <a:cubicBezTo>
                    <a:pt x="1703" y="1286"/>
                    <a:pt x="1703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14"/>
            <p:cNvSpPr/>
            <p:nvPr/>
          </p:nvSpPr>
          <p:spPr>
            <a:xfrm>
              <a:off x="3298771" y="1015636"/>
              <a:ext cx="59336" cy="41542"/>
            </a:xfrm>
            <a:custGeom>
              <a:rect b="b" l="l" r="r" t="t"/>
              <a:pathLst>
                <a:path extrusionOk="0" h="1370" w="1810">
                  <a:moveTo>
                    <a:pt x="905" y="0"/>
                  </a:moveTo>
                  <a:cubicBezTo>
                    <a:pt x="0" y="0"/>
                    <a:pt x="0" y="1370"/>
                    <a:pt x="905" y="1370"/>
                  </a:cubicBezTo>
                  <a:cubicBezTo>
                    <a:pt x="1810" y="1370"/>
                    <a:pt x="1810" y="0"/>
                    <a:pt x="90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14"/>
            <p:cNvSpPr/>
            <p:nvPr/>
          </p:nvSpPr>
          <p:spPr>
            <a:xfrm>
              <a:off x="6061811" y="64874"/>
              <a:ext cx="657322" cy="743568"/>
            </a:xfrm>
            <a:custGeom>
              <a:rect b="b" l="l" r="r" t="t"/>
              <a:pathLst>
                <a:path extrusionOk="0" h="24522" w="20051">
                  <a:moveTo>
                    <a:pt x="8424" y="1"/>
                  </a:moveTo>
                  <a:cubicBezTo>
                    <a:pt x="7913" y="1"/>
                    <a:pt x="7395" y="56"/>
                    <a:pt x="6870" y="173"/>
                  </a:cubicBezTo>
                  <a:cubicBezTo>
                    <a:pt x="3799" y="864"/>
                    <a:pt x="1691" y="3745"/>
                    <a:pt x="941" y="6650"/>
                  </a:cubicBezTo>
                  <a:cubicBezTo>
                    <a:pt x="917" y="6733"/>
                    <a:pt x="905" y="6817"/>
                    <a:pt x="882" y="6900"/>
                  </a:cubicBezTo>
                  <a:cubicBezTo>
                    <a:pt x="620" y="7757"/>
                    <a:pt x="441" y="8626"/>
                    <a:pt x="334" y="9519"/>
                  </a:cubicBezTo>
                  <a:cubicBezTo>
                    <a:pt x="0" y="12270"/>
                    <a:pt x="108" y="15187"/>
                    <a:pt x="1310" y="17735"/>
                  </a:cubicBezTo>
                  <a:cubicBezTo>
                    <a:pt x="2155" y="20687"/>
                    <a:pt x="4060" y="23795"/>
                    <a:pt x="7311" y="24331"/>
                  </a:cubicBezTo>
                  <a:cubicBezTo>
                    <a:pt x="7751" y="24402"/>
                    <a:pt x="8204" y="24438"/>
                    <a:pt x="8644" y="24438"/>
                  </a:cubicBezTo>
                  <a:cubicBezTo>
                    <a:pt x="8609" y="23081"/>
                    <a:pt x="8573" y="21711"/>
                    <a:pt x="8549" y="20354"/>
                  </a:cubicBezTo>
                  <a:cubicBezTo>
                    <a:pt x="7311" y="20211"/>
                    <a:pt x="6061" y="19485"/>
                    <a:pt x="5156" y="18711"/>
                  </a:cubicBezTo>
                  <a:cubicBezTo>
                    <a:pt x="3989" y="17711"/>
                    <a:pt x="3298" y="16354"/>
                    <a:pt x="2953" y="14877"/>
                  </a:cubicBezTo>
                  <a:cubicBezTo>
                    <a:pt x="2881" y="14609"/>
                    <a:pt x="3090" y="14434"/>
                    <a:pt x="3297" y="14434"/>
                  </a:cubicBezTo>
                  <a:cubicBezTo>
                    <a:pt x="3431" y="14434"/>
                    <a:pt x="3564" y="14507"/>
                    <a:pt x="3620" y="14675"/>
                  </a:cubicBezTo>
                  <a:cubicBezTo>
                    <a:pt x="4084" y="15889"/>
                    <a:pt x="4942" y="16901"/>
                    <a:pt x="5942" y="17711"/>
                  </a:cubicBezTo>
                  <a:lnTo>
                    <a:pt x="6013" y="17770"/>
                  </a:lnTo>
                  <a:cubicBezTo>
                    <a:pt x="6001" y="17711"/>
                    <a:pt x="5977" y="17651"/>
                    <a:pt x="5965" y="17604"/>
                  </a:cubicBezTo>
                  <a:cubicBezTo>
                    <a:pt x="5680" y="16675"/>
                    <a:pt x="5465" y="15627"/>
                    <a:pt x="5763" y="14675"/>
                  </a:cubicBezTo>
                  <a:cubicBezTo>
                    <a:pt x="5806" y="14526"/>
                    <a:pt x="5950" y="14445"/>
                    <a:pt x="6087" y="14445"/>
                  </a:cubicBezTo>
                  <a:cubicBezTo>
                    <a:pt x="6214" y="14445"/>
                    <a:pt x="6336" y="14514"/>
                    <a:pt x="6370" y="14663"/>
                  </a:cubicBezTo>
                  <a:cubicBezTo>
                    <a:pt x="6585" y="15496"/>
                    <a:pt x="6608" y="16354"/>
                    <a:pt x="6882" y="17175"/>
                  </a:cubicBezTo>
                  <a:cubicBezTo>
                    <a:pt x="7037" y="17663"/>
                    <a:pt x="7394" y="18151"/>
                    <a:pt x="7597" y="18663"/>
                  </a:cubicBezTo>
                  <a:cubicBezTo>
                    <a:pt x="7894" y="18794"/>
                    <a:pt x="8216" y="18901"/>
                    <a:pt x="8537" y="19021"/>
                  </a:cubicBezTo>
                  <a:cubicBezTo>
                    <a:pt x="8513" y="17378"/>
                    <a:pt x="8478" y="15746"/>
                    <a:pt x="8454" y="14103"/>
                  </a:cubicBezTo>
                  <a:cubicBezTo>
                    <a:pt x="7347" y="13746"/>
                    <a:pt x="6501" y="12663"/>
                    <a:pt x="5918" y="11710"/>
                  </a:cubicBezTo>
                  <a:cubicBezTo>
                    <a:pt x="5203" y="10543"/>
                    <a:pt x="4953" y="9341"/>
                    <a:pt x="4858" y="7995"/>
                  </a:cubicBezTo>
                  <a:cubicBezTo>
                    <a:pt x="4845" y="7740"/>
                    <a:pt x="5082" y="7591"/>
                    <a:pt x="5302" y="7591"/>
                  </a:cubicBezTo>
                  <a:cubicBezTo>
                    <a:pt x="5471" y="7591"/>
                    <a:pt x="5630" y="7679"/>
                    <a:pt x="5656" y="7876"/>
                  </a:cubicBezTo>
                  <a:cubicBezTo>
                    <a:pt x="5870" y="9019"/>
                    <a:pt x="6311" y="10115"/>
                    <a:pt x="6978" y="11079"/>
                  </a:cubicBezTo>
                  <a:cubicBezTo>
                    <a:pt x="7382" y="11698"/>
                    <a:pt x="7918" y="12186"/>
                    <a:pt x="8430" y="12698"/>
                  </a:cubicBezTo>
                  <a:cubicBezTo>
                    <a:pt x="8430" y="12496"/>
                    <a:pt x="8430" y="12305"/>
                    <a:pt x="8418" y="12103"/>
                  </a:cubicBezTo>
                  <a:cubicBezTo>
                    <a:pt x="8394" y="9627"/>
                    <a:pt x="8168" y="6983"/>
                    <a:pt x="8609" y="4543"/>
                  </a:cubicBezTo>
                  <a:cubicBezTo>
                    <a:pt x="8639" y="4373"/>
                    <a:pt x="8802" y="4284"/>
                    <a:pt x="8962" y="4284"/>
                  </a:cubicBezTo>
                  <a:cubicBezTo>
                    <a:pt x="9117" y="4284"/>
                    <a:pt x="9270" y="4367"/>
                    <a:pt x="9299" y="4543"/>
                  </a:cubicBezTo>
                  <a:cubicBezTo>
                    <a:pt x="9585" y="5959"/>
                    <a:pt x="9645" y="7460"/>
                    <a:pt x="9668" y="8948"/>
                  </a:cubicBezTo>
                  <a:cubicBezTo>
                    <a:pt x="10228" y="8519"/>
                    <a:pt x="10657" y="7936"/>
                    <a:pt x="10907" y="7281"/>
                  </a:cubicBezTo>
                  <a:cubicBezTo>
                    <a:pt x="11053" y="6895"/>
                    <a:pt x="11052" y="5843"/>
                    <a:pt x="11586" y="5843"/>
                  </a:cubicBezTo>
                  <a:cubicBezTo>
                    <a:pt x="11661" y="5843"/>
                    <a:pt x="11748" y="5864"/>
                    <a:pt x="11847" y="5912"/>
                  </a:cubicBezTo>
                  <a:cubicBezTo>
                    <a:pt x="11990" y="5995"/>
                    <a:pt x="12085" y="6150"/>
                    <a:pt x="12085" y="6317"/>
                  </a:cubicBezTo>
                  <a:cubicBezTo>
                    <a:pt x="12169" y="7841"/>
                    <a:pt x="11049" y="9234"/>
                    <a:pt x="9680" y="9805"/>
                  </a:cubicBezTo>
                  <a:cubicBezTo>
                    <a:pt x="9680" y="10627"/>
                    <a:pt x="9680" y="11460"/>
                    <a:pt x="9716" y="12270"/>
                  </a:cubicBezTo>
                  <a:cubicBezTo>
                    <a:pt x="9764" y="13782"/>
                    <a:pt x="9811" y="15306"/>
                    <a:pt x="9883" y="16830"/>
                  </a:cubicBezTo>
                  <a:cubicBezTo>
                    <a:pt x="10407" y="16675"/>
                    <a:pt x="10895" y="16425"/>
                    <a:pt x="11335" y="16080"/>
                  </a:cubicBezTo>
                  <a:cubicBezTo>
                    <a:pt x="11704" y="14175"/>
                    <a:pt x="11692" y="12246"/>
                    <a:pt x="11740" y="10305"/>
                  </a:cubicBezTo>
                  <a:cubicBezTo>
                    <a:pt x="11747" y="10097"/>
                    <a:pt x="11924" y="9976"/>
                    <a:pt x="12096" y="9976"/>
                  </a:cubicBezTo>
                  <a:cubicBezTo>
                    <a:pt x="12229" y="9976"/>
                    <a:pt x="12360" y="10049"/>
                    <a:pt x="12407" y="10210"/>
                  </a:cubicBezTo>
                  <a:cubicBezTo>
                    <a:pt x="12764" y="11603"/>
                    <a:pt x="12883" y="13056"/>
                    <a:pt x="12740" y="14484"/>
                  </a:cubicBezTo>
                  <a:cubicBezTo>
                    <a:pt x="12752" y="14449"/>
                    <a:pt x="12776" y="14425"/>
                    <a:pt x="12800" y="14389"/>
                  </a:cubicBezTo>
                  <a:cubicBezTo>
                    <a:pt x="13204" y="13710"/>
                    <a:pt x="13538" y="12984"/>
                    <a:pt x="13788" y="12234"/>
                  </a:cubicBezTo>
                  <a:cubicBezTo>
                    <a:pt x="14002" y="11615"/>
                    <a:pt x="14121" y="10889"/>
                    <a:pt x="14717" y="10543"/>
                  </a:cubicBezTo>
                  <a:cubicBezTo>
                    <a:pt x="14777" y="10507"/>
                    <a:pt x="14844" y="10490"/>
                    <a:pt x="14911" y="10490"/>
                  </a:cubicBezTo>
                  <a:cubicBezTo>
                    <a:pt x="15042" y="10490"/>
                    <a:pt x="15173" y="10556"/>
                    <a:pt x="15252" y="10674"/>
                  </a:cubicBezTo>
                  <a:cubicBezTo>
                    <a:pt x="15633" y="11496"/>
                    <a:pt x="15121" y="12448"/>
                    <a:pt x="14800" y="13234"/>
                  </a:cubicBezTo>
                  <a:cubicBezTo>
                    <a:pt x="14467" y="14103"/>
                    <a:pt x="14002" y="14913"/>
                    <a:pt x="13431" y="15651"/>
                  </a:cubicBezTo>
                  <a:cubicBezTo>
                    <a:pt x="13109" y="16044"/>
                    <a:pt x="12740" y="16389"/>
                    <a:pt x="12335" y="16687"/>
                  </a:cubicBezTo>
                  <a:cubicBezTo>
                    <a:pt x="12288" y="16723"/>
                    <a:pt x="12252" y="16758"/>
                    <a:pt x="12204" y="16782"/>
                  </a:cubicBezTo>
                  <a:cubicBezTo>
                    <a:pt x="11526" y="17270"/>
                    <a:pt x="10740" y="17580"/>
                    <a:pt x="9918" y="17711"/>
                  </a:cubicBezTo>
                  <a:cubicBezTo>
                    <a:pt x="9954" y="18437"/>
                    <a:pt x="9990" y="19175"/>
                    <a:pt x="10037" y="19914"/>
                  </a:cubicBezTo>
                  <a:cubicBezTo>
                    <a:pt x="10073" y="20473"/>
                    <a:pt x="10109" y="21033"/>
                    <a:pt x="10145" y="21592"/>
                  </a:cubicBezTo>
                  <a:cubicBezTo>
                    <a:pt x="11109" y="21521"/>
                    <a:pt x="11895" y="21021"/>
                    <a:pt x="12597" y="20330"/>
                  </a:cubicBezTo>
                  <a:cubicBezTo>
                    <a:pt x="13121" y="19818"/>
                    <a:pt x="13574" y="18890"/>
                    <a:pt x="14300" y="18675"/>
                  </a:cubicBezTo>
                  <a:cubicBezTo>
                    <a:pt x="14331" y="18666"/>
                    <a:pt x="14362" y="18662"/>
                    <a:pt x="14392" y="18662"/>
                  </a:cubicBezTo>
                  <a:cubicBezTo>
                    <a:pt x="14557" y="18662"/>
                    <a:pt x="14693" y="18792"/>
                    <a:pt x="14693" y="18973"/>
                  </a:cubicBezTo>
                  <a:cubicBezTo>
                    <a:pt x="14669" y="19902"/>
                    <a:pt x="13478" y="20842"/>
                    <a:pt x="12800" y="21390"/>
                  </a:cubicBezTo>
                  <a:cubicBezTo>
                    <a:pt x="12026" y="21997"/>
                    <a:pt x="11169" y="22402"/>
                    <a:pt x="10204" y="22438"/>
                  </a:cubicBezTo>
                  <a:cubicBezTo>
                    <a:pt x="10240" y="23128"/>
                    <a:pt x="10287" y="23819"/>
                    <a:pt x="10323" y="24521"/>
                  </a:cubicBezTo>
                  <a:cubicBezTo>
                    <a:pt x="12704" y="24450"/>
                    <a:pt x="14907" y="23081"/>
                    <a:pt x="16455" y="21211"/>
                  </a:cubicBezTo>
                  <a:cubicBezTo>
                    <a:pt x="18515" y="18735"/>
                    <a:pt x="20051" y="15568"/>
                    <a:pt x="20027" y="12282"/>
                  </a:cubicBezTo>
                  <a:cubicBezTo>
                    <a:pt x="19991" y="8781"/>
                    <a:pt x="17919" y="5805"/>
                    <a:pt x="15526" y="3435"/>
                  </a:cubicBezTo>
                  <a:cubicBezTo>
                    <a:pt x="13604" y="1533"/>
                    <a:pt x="11125" y="1"/>
                    <a:pt x="842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14"/>
            <p:cNvSpPr/>
            <p:nvPr/>
          </p:nvSpPr>
          <p:spPr>
            <a:xfrm>
              <a:off x="6156257" y="194078"/>
              <a:ext cx="418075" cy="973625"/>
            </a:xfrm>
            <a:custGeom>
              <a:rect b="b" l="l" r="r" t="t"/>
              <a:pathLst>
                <a:path extrusionOk="0" h="32109" w="12753">
                  <a:moveTo>
                    <a:pt x="6079" y="0"/>
                  </a:moveTo>
                  <a:cubicBezTo>
                    <a:pt x="5917" y="0"/>
                    <a:pt x="5752" y="93"/>
                    <a:pt x="5716" y="270"/>
                  </a:cubicBezTo>
                  <a:cubicBezTo>
                    <a:pt x="5275" y="2699"/>
                    <a:pt x="5501" y="5354"/>
                    <a:pt x="5537" y="7818"/>
                  </a:cubicBezTo>
                  <a:cubicBezTo>
                    <a:pt x="5537" y="8021"/>
                    <a:pt x="5537" y="8223"/>
                    <a:pt x="5549" y="8425"/>
                  </a:cubicBezTo>
                  <a:cubicBezTo>
                    <a:pt x="5037" y="7902"/>
                    <a:pt x="4501" y="7413"/>
                    <a:pt x="4097" y="6806"/>
                  </a:cubicBezTo>
                  <a:cubicBezTo>
                    <a:pt x="3430" y="5830"/>
                    <a:pt x="2977" y="4746"/>
                    <a:pt x="2775" y="3592"/>
                  </a:cubicBezTo>
                  <a:cubicBezTo>
                    <a:pt x="2744" y="3395"/>
                    <a:pt x="2584" y="3306"/>
                    <a:pt x="2416" y="3306"/>
                  </a:cubicBezTo>
                  <a:cubicBezTo>
                    <a:pt x="2197" y="3306"/>
                    <a:pt x="1964" y="3455"/>
                    <a:pt x="1977" y="3711"/>
                  </a:cubicBezTo>
                  <a:cubicBezTo>
                    <a:pt x="2072" y="5068"/>
                    <a:pt x="2322" y="6270"/>
                    <a:pt x="3037" y="7437"/>
                  </a:cubicBezTo>
                  <a:cubicBezTo>
                    <a:pt x="3620" y="8378"/>
                    <a:pt x="4466" y="9461"/>
                    <a:pt x="5573" y="9830"/>
                  </a:cubicBezTo>
                  <a:cubicBezTo>
                    <a:pt x="5597" y="11462"/>
                    <a:pt x="5632" y="13105"/>
                    <a:pt x="5656" y="14736"/>
                  </a:cubicBezTo>
                  <a:cubicBezTo>
                    <a:pt x="5335" y="14629"/>
                    <a:pt x="5013" y="14510"/>
                    <a:pt x="4704" y="14379"/>
                  </a:cubicBezTo>
                  <a:cubicBezTo>
                    <a:pt x="4513" y="13878"/>
                    <a:pt x="4156" y="13390"/>
                    <a:pt x="4001" y="12890"/>
                  </a:cubicBezTo>
                  <a:cubicBezTo>
                    <a:pt x="3727" y="12069"/>
                    <a:pt x="3704" y="11212"/>
                    <a:pt x="3489" y="10390"/>
                  </a:cubicBezTo>
                  <a:cubicBezTo>
                    <a:pt x="3449" y="10234"/>
                    <a:pt x="3324" y="10162"/>
                    <a:pt x="3197" y="10162"/>
                  </a:cubicBezTo>
                  <a:cubicBezTo>
                    <a:pt x="3062" y="10162"/>
                    <a:pt x="2925" y="10243"/>
                    <a:pt x="2882" y="10390"/>
                  </a:cubicBezTo>
                  <a:cubicBezTo>
                    <a:pt x="2584" y="11342"/>
                    <a:pt x="2787" y="12390"/>
                    <a:pt x="3084" y="13319"/>
                  </a:cubicBezTo>
                  <a:cubicBezTo>
                    <a:pt x="3096" y="13378"/>
                    <a:pt x="3120" y="13426"/>
                    <a:pt x="3132" y="13486"/>
                  </a:cubicBezTo>
                  <a:lnTo>
                    <a:pt x="3061" y="13426"/>
                  </a:lnTo>
                  <a:cubicBezTo>
                    <a:pt x="2061" y="12616"/>
                    <a:pt x="1203" y="11604"/>
                    <a:pt x="739" y="10402"/>
                  </a:cubicBezTo>
                  <a:cubicBezTo>
                    <a:pt x="683" y="10233"/>
                    <a:pt x="549" y="10160"/>
                    <a:pt x="414" y="10160"/>
                  </a:cubicBezTo>
                  <a:cubicBezTo>
                    <a:pt x="208" y="10160"/>
                    <a:pt x="0" y="10333"/>
                    <a:pt x="72" y="10592"/>
                  </a:cubicBezTo>
                  <a:cubicBezTo>
                    <a:pt x="417" y="12081"/>
                    <a:pt x="1108" y="13426"/>
                    <a:pt x="2275" y="14426"/>
                  </a:cubicBezTo>
                  <a:cubicBezTo>
                    <a:pt x="3180" y="15200"/>
                    <a:pt x="4430" y="15926"/>
                    <a:pt x="5668" y="16069"/>
                  </a:cubicBezTo>
                  <a:cubicBezTo>
                    <a:pt x="5680" y="17438"/>
                    <a:pt x="5716" y="18796"/>
                    <a:pt x="5763" y="20153"/>
                  </a:cubicBezTo>
                  <a:cubicBezTo>
                    <a:pt x="5811" y="21308"/>
                    <a:pt x="5847" y="22475"/>
                    <a:pt x="5894" y="23630"/>
                  </a:cubicBezTo>
                  <a:cubicBezTo>
                    <a:pt x="5954" y="24927"/>
                    <a:pt x="6013" y="26237"/>
                    <a:pt x="6073" y="27535"/>
                  </a:cubicBezTo>
                  <a:cubicBezTo>
                    <a:pt x="6132" y="28833"/>
                    <a:pt x="6085" y="30214"/>
                    <a:pt x="6394" y="31488"/>
                  </a:cubicBezTo>
                  <a:cubicBezTo>
                    <a:pt x="6500" y="31923"/>
                    <a:pt x="6805" y="32108"/>
                    <a:pt x="7130" y="32108"/>
                  </a:cubicBezTo>
                  <a:cubicBezTo>
                    <a:pt x="7579" y="32108"/>
                    <a:pt x="8066" y="31757"/>
                    <a:pt x="8121" y="31226"/>
                  </a:cubicBezTo>
                  <a:cubicBezTo>
                    <a:pt x="8252" y="29952"/>
                    <a:pt x="8014" y="28595"/>
                    <a:pt x="7918" y="27321"/>
                  </a:cubicBezTo>
                  <a:cubicBezTo>
                    <a:pt x="7811" y="26011"/>
                    <a:pt x="7728" y="24713"/>
                    <a:pt x="7645" y="23415"/>
                  </a:cubicBezTo>
                  <a:cubicBezTo>
                    <a:pt x="7573" y="22344"/>
                    <a:pt x="7502" y="21272"/>
                    <a:pt x="7442" y="20213"/>
                  </a:cubicBezTo>
                  <a:cubicBezTo>
                    <a:pt x="7406" y="19522"/>
                    <a:pt x="7359" y="18831"/>
                    <a:pt x="7311" y="18141"/>
                  </a:cubicBezTo>
                  <a:cubicBezTo>
                    <a:pt x="8288" y="18105"/>
                    <a:pt x="9145" y="17700"/>
                    <a:pt x="9919" y="17093"/>
                  </a:cubicBezTo>
                  <a:cubicBezTo>
                    <a:pt x="10597" y="16545"/>
                    <a:pt x="11788" y="15605"/>
                    <a:pt x="11812" y="14676"/>
                  </a:cubicBezTo>
                  <a:cubicBezTo>
                    <a:pt x="11812" y="14504"/>
                    <a:pt x="11665" y="14366"/>
                    <a:pt x="11503" y="14366"/>
                  </a:cubicBezTo>
                  <a:cubicBezTo>
                    <a:pt x="11475" y="14366"/>
                    <a:pt x="11447" y="14370"/>
                    <a:pt x="11419" y="14379"/>
                  </a:cubicBezTo>
                  <a:cubicBezTo>
                    <a:pt x="10693" y="14593"/>
                    <a:pt x="10240" y="15522"/>
                    <a:pt x="9716" y="16045"/>
                  </a:cubicBezTo>
                  <a:cubicBezTo>
                    <a:pt x="9014" y="16724"/>
                    <a:pt x="8228" y="17224"/>
                    <a:pt x="7264" y="17296"/>
                  </a:cubicBezTo>
                  <a:cubicBezTo>
                    <a:pt x="7228" y="16736"/>
                    <a:pt x="7192" y="16176"/>
                    <a:pt x="7156" y="15617"/>
                  </a:cubicBezTo>
                  <a:cubicBezTo>
                    <a:pt x="7109" y="14879"/>
                    <a:pt x="7073" y="14152"/>
                    <a:pt x="7037" y="13414"/>
                  </a:cubicBezTo>
                  <a:cubicBezTo>
                    <a:pt x="7859" y="13283"/>
                    <a:pt x="8645" y="12974"/>
                    <a:pt x="9323" y="12485"/>
                  </a:cubicBezTo>
                  <a:cubicBezTo>
                    <a:pt x="9371" y="12462"/>
                    <a:pt x="9407" y="12438"/>
                    <a:pt x="9442" y="12402"/>
                  </a:cubicBezTo>
                  <a:cubicBezTo>
                    <a:pt x="9859" y="12104"/>
                    <a:pt x="10228" y="11747"/>
                    <a:pt x="10550" y="11354"/>
                  </a:cubicBezTo>
                  <a:cubicBezTo>
                    <a:pt x="11121" y="10628"/>
                    <a:pt x="11586" y="9807"/>
                    <a:pt x="11919" y="8937"/>
                  </a:cubicBezTo>
                  <a:cubicBezTo>
                    <a:pt x="12240" y="8152"/>
                    <a:pt x="12752" y="7211"/>
                    <a:pt x="12371" y="6378"/>
                  </a:cubicBezTo>
                  <a:cubicBezTo>
                    <a:pt x="12292" y="6259"/>
                    <a:pt x="12161" y="6193"/>
                    <a:pt x="12030" y="6193"/>
                  </a:cubicBezTo>
                  <a:cubicBezTo>
                    <a:pt x="11963" y="6193"/>
                    <a:pt x="11896" y="6210"/>
                    <a:pt x="11836" y="6247"/>
                  </a:cubicBezTo>
                  <a:cubicBezTo>
                    <a:pt x="11240" y="6604"/>
                    <a:pt x="11121" y="7318"/>
                    <a:pt x="10907" y="7937"/>
                  </a:cubicBezTo>
                  <a:cubicBezTo>
                    <a:pt x="10657" y="8687"/>
                    <a:pt x="10323" y="9414"/>
                    <a:pt x="9919" y="10104"/>
                  </a:cubicBezTo>
                  <a:cubicBezTo>
                    <a:pt x="9895" y="10140"/>
                    <a:pt x="9871" y="10176"/>
                    <a:pt x="9859" y="10199"/>
                  </a:cubicBezTo>
                  <a:cubicBezTo>
                    <a:pt x="10002" y="8771"/>
                    <a:pt x="9883" y="7318"/>
                    <a:pt x="9514" y="5925"/>
                  </a:cubicBezTo>
                  <a:cubicBezTo>
                    <a:pt x="9472" y="5764"/>
                    <a:pt x="9344" y="5691"/>
                    <a:pt x="9213" y="5691"/>
                  </a:cubicBezTo>
                  <a:cubicBezTo>
                    <a:pt x="9043" y="5691"/>
                    <a:pt x="8866" y="5812"/>
                    <a:pt x="8859" y="6020"/>
                  </a:cubicBezTo>
                  <a:cubicBezTo>
                    <a:pt x="8811" y="7961"/>
                    <a:pt x="8823" y="9890"/>
                    <a:pt x="8454" y="11807"/>
                  </a:cubicBezTo>
                  <a:cubicBezTo>
                    <a:pt x="8014" y="12140"/>
                    <a:pt x="7526" y="12390"/>
                    <a:pt x="6990" y="12545"/>
                  </a:cubicBezTo>
                  <a:cubicBezTo>
                    <a:pt x="6930" y="11021"/>
                    <a:pt x="6871" y="9509"/>
                    <a:pt x="6823" y="7985"/>
                  </a:cubicBezTo>
                  <a:cubicBezTo>
                    <a:pt x="6799" y="7175"/>
                    <a:pt x="6799" y="6342"/>
                    <a:pt x="6799" y="5520"/>
                  </a:cubicBezTo>
                  <a:cubicBezTo>
                    <a:pt x="8157" y="4949"/>
                    <a:pt x="9288" y="3556"/>
                    <a:pt x="9204" y="2032"/>
                  </a:cubicBezTo>
                  <a:cubicBezTo>
                    <a:pt x="9204" y="1865"/>
                    <a:pt x="9109" y="1710"/>
                    <a:pt x="8966" y="1627"/>
                  </a:cubicBezTo>
                  <a:cubicBezTo>
                    <a:pt x="8868" y="1580"/>
                    <a:pt x="8781" y="1559"/>
                    <a:pt x="8706" y="1559"/>
                  </a:cubicBezTo>
                  <a:cubicBezTo>
                    <a:pt x="8169" y="1559"/>
                    <a:pt x="8161" y="2621"/>
                    <a:pt x="8026" y="2996"/>
                  </a:cubicBezTo>
                  <a:cubicBezTo>
                    <a:pt x="7776" y="3651"/>
                    <a:pt x="7347" y="4234"/>
                    <a:pt x="6787" y="4663"/>
                  </a:cubicBezTo>
                  <a:cubicBezTo>
                    <a:pt x="6764" y="3175"/>
                    <a:pt x="6704" y="1675"/>
                    <a:pt x="6418" y="258"/>
                  </a:cubicBezTo>
                  <a:cubicBezTo>
                    <a:pt x="6383" y="84"/>
                    <a:pt x="6233" y="0"/>
                    <a:pt x="607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14"/>
            <p:cNvSpPr/>
            <p:nvPr/>
          </p:nvSpPr>
          <p:spPr>
            <a:xfrm>
              <a:off x="6873276" y="313518"/>
              <a:ext cx="646012" cy="595928"/>
            </a:xfrm>
            <a:custGeom>
              <a:rect b="b" l="l" r="r" t="t"/>
              <a:pathLst>
                <a:path extrusionOk="0" h="19653" w="19706">
                  <a:moveTo>
                    <a:pt x="8093" y="1"/>
                  </a:moveTo>
                  <a:cubicBezTo>
                    <a:pt x="6265" y="1"/>
                    <a:pt x="5068" y="1971"/>
                    <a:pt x="5168" y="3808"/>
                  </a:cubicBezTo>
                  <a:cubicBezTo>
                    <a:pt x="4643" y="3566"/>
                    <a:pt x="4084" y="3400"/>
                    <a:pt x="3532" y="3400"/>
                  </a:cubicBezTo>
                  <a:cubicBezTo>
                    <a:pt x="3107" y="3400"/>
                    <a:pt x="2685" y="3498"/>
                    <a:pt x="2287" y="3736"/>
                  </a:cubicBezTo>
                  <a:cubicBezTo>
                    <a:pt x="1096" y="4463"/>
                    <a:pt x="465" y="6165"/>
                    <a:pt x="262" y="7475"/>
                  </a:cubicBezTo>
                  <a:cubicBezTo>
                    <a:pt x="1" y="9094"/>
                    <a:pt x="489" y="10666"/>
                    <a:pt x="1894" y="11606"/>
                  </a:cubicBezTo>
                  <a:cubicBezTo>
                    <a:pt x="2060" y="11714"/>
                    <a:pt x="2227" y="11821"/>
                    <a:pt x="2406" y="11904"/>
                  </a:cubicBezTo>
                  <a:cubicBezTo>
                    <a:pt x="1536" y="13130"/>
                    <a:pt x="1108" y="14762"/>
                    <a:pt x="1965" y="16119"/>
                  </a:cubicBezTo>
                  <a:cubicBezTo>
                    <a:pt x="2548" y="17036"/>
                    <a:pt x="3572" y="17536"/>
                    <a:pt x="4632" y="17667"/>
                  </a:cubicBezTo>
                  <a:cubicBezTo>
                    <a:pt x="4882" y="17708"/>
                    <a:pt x="5132" y="17729"/>
                    <a:pt x="5381" y="17729"/>
                  </a:cubicBezTo>
                  <a:cubicBezTo>
                    <a:pt x="5629" y="17729"/>
                    <a:pt x="5876" y="17708"/>
                    <a:pt x="6120" y="17667"/>
                  </a:cubicBezTo>
                  <a:cubicBezTo>
                    <a:pt x="6263" y="17631"/>
                    <a:pt x="6406" y="17607"/>
                    <a:pt x="6537" y="17571"/>
                  </a:cubicBezTo>
                  <a:cubicBezTo>
                    <a:pt x="6680" y="17940"/>
                    <a:pt x="6930" y="18274"/>
                    <a:pt x="7263" y="18524"/>
                  </a:cubicBezTo>
                  <a:cubicBezTo>
                    <a:pt x="7662" y="19157"/>
                    <a:pt x="8361" y="19536"/>
                    <a:pt x="9110" y="19536"/>
                  </a:cubicBezTo>
                  <a:cubicBezTo>
                    <a:pt x="9121" y="19536"/>
                    <a:pt x="9133" y="19536"/>
                    <a:pt x="9145" y="19536"/>
                  </a:cubicBezTo>
                  <a:cubicBezTo>
                    <a:pt x="9514" y="19536"/>
                    <a:pt x="9883" y="19417"/>
                    <a:pt x="10204" y="19214"/>
                  </a:cubicBezTo>
                  <a:cubicBezTo>
                    <a:pt x="10180" y="18822"/>
                    <a:pt x="10168" y="18429"/>
                    <a:pt x="10145" y="18036"/>
                  </a:cubicBezTo>
                  <a:cubicBezTo>
                    <a:pt x="9359" y="17845"/>
                    <a:pt x="8525" y="17262"/>
                    <a:pt x="7918" y="16762"/>
                  </a:cubicBezTo>
                  <a:cubicBezTo>
                    <a:pt x="7841" y="16883"/>
                    <a:pt x="7723" y="16954"/>
                    <a:pt x="7592" y="16954"/>
                  </a:cubicBezTo>
                  <a:cubicBezTo>
                    <a:pt x="7582" y="16954"/>
                    <a:pt x="7571" y="16953"/>
                    <a:pt x="7561" y="16952"/>
                  </a:cubicBezTo>
                  <a:cubicBezTo>
                    <a:pt x="6168" y="16845"/>
                    <a:pt x="4823" y="16024"/>
                    <a:pt x="4227" y="14750"/>
                  </a:cubicBezTo>
                  <a:cubicBezTo>
                    <a:pt x="4130" y="14556"/>
                    <a:pt x="4288" y="14336"/>
                    <a:pt x="4463" y="14336"/>
                  </a:cubicBezTo>
                  <a:cubicBezTo>
                    <a:pt x="4524" y="14336"/>
                    <a:pt x="4588" y="14363"/>
                    <a:pt x="4644" y="14428"/>
                  </a:cubicBezTo>
                  <a:cubicBezTo>
                    <a:pt x="5263" y="15107"/>
                    <a:pt x="6001" y="15678"/>
                    <a:pt x="6894" y="15940"/>
                  </a:cubicBezTo>
                  <a:cubicBezTo>
                    <a:pt x="6954" y="15964"/>
                    <a:pt x="7025" y="15976"/>
                    <a:pt x="7109" y="15988"/>
                  </a:cubicBezTo>
                  <a:cubicBezTo>
                    <a:pt x="6561" y="15381"/>
                    <a:pt x="6156" y="14654"/>
                    <a:pt x="5894" y="13880"/>
                  </a:cubicBezTo>
                  <a:lnTo>
                    <a:pt x="5882" y="13845"/>
                  </a:lnTo>
                  <a:cubicBezTo>
                    <a:pt x="5882" y="13821"/>
                    <a:pt x="5870" y="13797"/>
                    <a:pt x="5858" y="13773"/>
                  </a:cubicBezTo>
                  <a:cubicBezTo>
                    <a:pt x="5819" y="13640"/>
                    <a:pt x="5929" y="13548"/>
                    <a:pt x="6043" y="13548"/>
                  </a:cubicBezTo>
                  <a:cubicBezTo>
                    <a:pt x="6103" y="13548"/>
                    <a:pt x="6163" y="13573"/>
                    <a:pt x="6204" y="13630"/>
                  </a:cubicBezTo>
                  <a:cubicBezTo>
                    <a:pt x="6775" y="14535"/>
                    <a:pt x="7501" y="15333"/>
                    <a:pt x="8359" y="15976"/>
                  </a:cubicBezTo>
                  <a:cubicBezTo>
                    <a:pt x="8752" y="16250"/>
                    <a:pt x="9156" y="16500"/>
                    <a:pt x="9585" y="16702"/>
                  </a:cubicBezTo>
                  <a:cubicBezTo>
                    <a:pt x="9752" y="16786"/>
                    <a:pt x="9918" y="16845"/>
                    <a:pt x="10097" y="16905"/>
                  </a:cubicBezTo>
                  <a:cubicBezTo>
                    <a:pt x="10049" y="15619"/>
                    <a:pt x="9978" y="14321"/>
                    <a:pt x="9918" y="13023"/>
                  </a:cubicBezTo>
                  <a:cubicBezTo>
                    <a:pt x="9619" y="13104"/>
                    <a:pt x="9312" y="13145"/>
                    <a:pt x="9005" y="13145"/>
                  </a:cubicBezTo>
                  <a:cubicBezTo>
                    <a:pt x="8677" y="13145"/>
                    <a:pt x="8351" y="13098"/>
                    <a:pt x="8037" y="12999"/>
                  </a:cubicBezTo>
                  <a:cubicBezTo>
                    <a:pt x="7971" y="13035"/>
                    <a:pt x="7897" y="13053"/>
                    <a:pt x="7823" y="13053"/>
                  </a:cubicBezTo>
                  <a:cubicBezTo>
                    <a:pt x="7723" y="13053"/>
                    <a:pt x="7624" y="13020"/>
                    <a:pt x="7549" y="12952"/>
                  </a:cubicBezTo>
                  <a:cubicBezTo>
                    <a:pt x="7478" y="12892"/>
                    <a:pt x="7394" y="12821"/>
                    <a:pt x="7335" y="12749"/>
                  </a:cubicBezTo>
                  <a:cubicBezTo>
                    <a:pt x="6894" y="12571"/>
                    <a:pt x="6489" y="12321"/>
                    <a:pt x="6120" y="12035"/>
                  </a:cubicBezTo>
                  <a:cubicBezTo>
                    <a:pt x="4632" y="10868"/>
                    <a:pt x="3858" y="9070"/>
                    <a:pt x="3191" y="7344"/>
                  </a:cubicBezTo>
                  <a:cubicBezTo>
                    <a:pt x="3113" y="7147"/>
                    <a:pt x="3299" y="6997"/>
                    <a:pt x="3476" y="6997"/>
                  </a:cubicBezTo>
                  <a:cubicBezTo>
                    <a:pt x="3567" y="6997"/>
                    <a:pt x="3655" y="7037"/>
                    <a:pt x="3703" y="7130"/>
                  </a:cubicBezTo>
                  <a:cubicBezTo>
                    <a:pt x="4406" y="8487"/>
                    <a:pt x="5085" y="9928"/>
                    <a:pt x="6216" y="10987"/>
                  </a:cubicBezTo>
                  <a:lnTo>
                    <a:pt x="6239" y="10999"/>
                  </a:lnTo>
                  <a:cubicBezTo>
                    <a:pt x="5918" y="10237"/>
                    <a:pt x="5751" y="9428"/>
                    <a:pt x="5763" y="8606"/>
                  </a:cubicBezTo>
                  <a:cubicBezTo>
                    <a:pt x="5763" y="8499"/>
                    <a:pt x="5823" y="8392"/>
                    <a:pt x="5930" y="8356"/>
                  </a:cubicBezTo>
                  <a:cubicBezTo>
                    <a:pt x="5901" y="8328"/>
                    <a:pt x="5890" y="8291"/>
                    <a:pt x="5898" y="8291"/>
                  </a:cubicBezTo>
                  <a:lnTo>
                    <a:pt x="5898" y="8291"/>
                  </a:lnTo>
                  <a:cubicBezTo>
                    <a:pt x="5903" y="8291"/>
                    <a:pt x="5918" y="8308"/>
                    <a:pt x="5942" y="8356"/>
                  </a:cubicBezTo>
                  <a:cubicBezTo>
                    <a:pt x="5976" y="8343"/>
                    <a:pt x="6011" y="8337"/>
                    <a:pt x="6044" y="8337"/>
                  </a:cubicBezTo>
                  <a:cubicBezTo>
                    <a:pt x="6164" y="8337"/>
                    <a:pt x="6274" y="8414"/>
                    <a:pt x="6311" y="8535"/>
                  </a:cubicBezTo>
                  <a:cubicBezTo>
                    <a:pt x="6549" y="9261"/>
                    <a:pt x="6692" y="9987"/>
                    <a:pt x="7037" y="10678"/>
                  </a:cubicBezTo>
                  <a:cubicBezTo>
                    <a:pt x="7287" y="11130"/>
                    <a:pt x="7561" y="11559"/>
                    <a:pt x="7871" y="11975"/>
                  </a:cubicBezTo>
                  <a:cubicBezTo>
                    <a:pt x="8347" y="12114"/>
                    <a:pt x="8836" y="12183"/>
                    <a:pt x="9323" y="12183"/>
                  </a:cubicBezTo>
                  <a:cubicBezTo>
                    <a:pt x="9506" y="12183"/>
                    <a:pt x="9689" y="12174"/>
                    <a:pt x="9871" y="12154"/>
                  </a:cubicBezTo>
                  <a:cubicBezTo>
                    <a:pt x="9823" y="11333"/>
                    <a:pt x="9787" y="10511"/>
                    <a:pt x="9752" y="9701"/>
                  </a:cubicBezTo>
                  <a:cubicBezTo>
                    <a:pt x="8156" y="9439"/>
                    <a:pt x="6966" y="8082"/>
                    <a:pt x="6930" y="6463"/>
                  </a:cubicBezTo>
                  <a:cubicBezTo>
                    <a:pt x="6930" y="6264"/>
                    <a:pt x="7111" y="6150"/>
                    <a:pt x="7280" y="6150"/>
                  </a:cubicBezTo>
                  <a:cubicBezTo>
                    <a:pt x="7414" y="6150"/>
                    <a:pt x="7540" y="6222"/>
                    <a:pt x="7561" y="6380"/>
                  </a:cubicBezTo>
                  <a:cubicBezTo>
                    <a:pt x="7752" y="7403"/>
                    <a:pt x="8454" y="8249"/>
                    <a:pt x="9418" y="8630"/>
                  </a:cubicBezTo>
                  <a:cubicBezTo>
                    <a:pt x="9514" y="8654"/>
                    <a:pt x="9609" y="8677"/>
                    <a:pt x="9716" y="8689"/>
                  </a:cubicBezTo>
                  <a:cubicBezTo>
                    <a:pt x="9680" y="7820"/>
                    <a:pt x="9668" y="6963"/>
                    <a:pt x="9657" y="6106"/>
                  </a:cubicBezTo>
                  <a:cubicBezTo>
                    <a:pt x="9645" y="5891"/>
                    <a:pt x="9645" y="5689"/>
                    <a:pt x="9657" y="5475"/>
                  </a:cubicBezTo>
                  <a:lnTo>
                    <a:pt x="9657" y="5272"/>
                  </a:lnTo>
                  <a:cubicBezTo>
                    <a:pt x="8680" y="4820"/>
                    <a:pt x="8061" y="3820"/>
                    <a:pt x="8073" y="2748"/>
                  </a:cubicBezTo>
                  <a:cubicBezTo>
                    <a:pt x="8073" y="2559"/>
                    <a:pt x="8208" y="2467"/>
                    <a:pt x="8348" y="2467"/>
                  </a:cubicBezTo>
                  <a:cubicBezTo>
                    <a:pt x="8490" y="2467"/>
                    <a:pt x="8638" y="2562"/>
                    <a:pt x="8656" y="2748"/>
                  </a:cubicBezTo>
                  <a:cubicBezTo>
                    <a:pt x="8740" y="3439"/>
                    <a:pt x="9133" y="4058"/>
                    <a:pt x="9716" y="4439"/>
                  </a:cubicBezTo>
                  <a:cubicBezTo>
                    <a:pt x="9764" y="3665"/>
                    <a:pt x="9871" y="2891"/>
                    <a:pt x="10014" y="2129"/>
                  </a:cubicBezTo>
                  <a:cubicBezTo>
                    <a:pt x="10045" y="1972"/>
                    <a:pt x="10178" y="1900"/>
                    <a:pt x="10314" y="1900"/>
                  </a:cubicBezTo>
                  <a:cubicBezTo>
                    <a:pt x="10489" y="1900"/>
                    <a:pt x="10670" y="2017"/>
                    <a:pt x="10657" y="2224"/>
                  </a:cubicBezTo>
                  <a:cubicBezTo>
                    <a:pt x="10585" y="3070"/>
                    <a:pt x="10538" y="3927"/>
                    <a:pt x="10526" y="4772"/>
                  </a:cubicBezTo>
                  <a:lnTo>
                    <a:pt x="10526" y="4987"/>
                  </a:lnTo>
                  <a:cubicBezTo>
                    <a:pt x="10526" y="5010"/>
                    <a:pt x="10526" y="5046"/>
                    <a:pt x="10526" y="5070"/>
                  </a:cubicBezTo>
                  <a:cubicBezTo>
                    <a:pt x="10549" y="5487"/>
                    <a:pt x="10609" y="5975"/>
                    <a:pt x="10538" y="6391"/>
                  </a:cubicBezTo>
                  <a:cubicBezTo>
                    <a:pt x="10549" y="6534"/>
                    <a:pt x="10573" y="6689"/>
                    <a:pt x="10585" y="6844"/>
                  </a:cubicBezTo>
                  <a:cubicBezTo>
                    <a:pt x="11359" y="6534"/>
                    <a:pt x="12026" y="6022"/>
                    <a:pt x="12526" y="5356"/>
                  </a:cubicBezTo>
                  <a:cubicBezTo>
                    <a:pt x="13074" y="4546"/>
                    <a:pt x="13050" y="3808"/>
                    <a:pt x="13133" y="2879"/>
                  </a:cubicBezTo>
                  <a:cubicBezTo>
                    <a:pt x="13140" y="2675"/>
                    <a:pt x="13303" y="2562"/>
                    <a:pt x="13467" y="2562"/>
                  </a:cubicBezTo>
                  <a:cubicBezTo>
                    <a:pt x="13601" y="2562"/>
                    <a:pt x="13735" y="2636"/>
                    <a:pt x="13788" y="2796"/>
                  </a:cubicBezTo>
                  <a:cubicBezTo>
                    <a:pt x="14157" y="3665"/>
                    <a:pt x="13752" y="4844"/>
                    <a:pt x="13240" y="5653"/>
                  </a:cubicBezTo>
                  <a:cubicBezTo>
                    <a:pt x="13943" y="5332"/>
                    <a:pt x="14490" y="4736"/>
                    <a:pt x="14729" y="3998"/>
                  </a:cubicBezTo>
                  <a:cubicBezTo>
                    <a:pt x="14786" y="3822"/>
                    <a:pt x="14929" y="3745"/>
                    <a:pt x="15072" y="3745"/>
                  </a:cubicBezTo>
                  <a:cubicBezTo>
                    <a:pt x="15285" y="3745"/>
                    <a:pt x="15498" y="3918"/>
                    <a:pt x="15419" y="4189"/>
                  </a:cubicBezTo>
                  <a:cubicBezTo>
                    <a:pt x="15121" y="5248"/>
                    <a:pt x="14193" y="5999"/>
                    <a:pt x="13097" y="6058"/>
                  </a:cubicBezTo>
                  <a:cubicBezTo>
                    <a:pt x="13089" y="6060"/>
                    <a:pt x="13080" y="6061"/>
                    <a:pt x="13071" y="6061"/>
                  </a:cubicBezTo>
                  <a:cubicBezTo>
                    <a:pt x="13033" y="6061"/>
                    <a:pt x="12998" y="6042"/>
                    <a:pt x="12978" y="6022"/>
                  </a:cubicBezTo>
                  <a:cubicBezTo>
                    <a:pt x="12359" y="6796"/>
                    <a:pt x="11609" y="7249"/>
                    <a:pt x="10645" y="7356"/>
                  </a:cubicBezTo>
                  <a:cubicBezTo>
                    <a:pt x="10692" y="7856"/>
                    <a:pt x="10740" y="8368"/>
                    <a:pt x="10800" y="8880"/>
                  </a:cubicBezTo>
                  <a:cubicBezTo>
                    <a:pt x="10966" y="8963"/>
                    <a:pt x="11061" y="9166"/>
                    <a:pt x="10990" y="9356"/>
                  </a:cubicBezTo>
                  <a:cubicBezTo>
                    <a:pt x="10966" y="9439"/>
                    <a:pt x="10919" y="9523"/>
                    <a:pt x="10859" y="9582"/>
                  </a:cubicBezTo>
                  <a:cubicBezTo>
                    <a:pt x="11026" y="11630"/>
                    <a:pt x="11157" y="13678"/>
                    <a:pt x="11311" y="15726"/>
                  </a:cubicBezTo>
                  <a:cubicBezTo>
                    <a:pt x="11692" y="15547"/>
                    <a:pt x="12038" y="15309"/>
                    <a:pt x="12347" y="15035"/>
                  </a:cubicBezTo>
                  <a:cubicBezTo>
                    <a:pt x="12288" y="14928"/>
                    <a:pt x="12264" y="14797"/>
                    <a:pt x="12288" y="14678"/>
                  </a:cubicBezTo>
                  <a:cubicBezTo>
                    <a:pt x="12550" y="13071"/>
                    <a:pt x="12764" y="11511"/>
                    <a:pt x="12574" y="9880"/>
                  </a:cubicBezTo>
                  <a:cubicBezTo>
                    <a:pt x="12547" y="9682"/>
                    <a:pt x="12718" y="9572"/>
                    <a:pt x="12888" y="9572"/>
                  </a:cubicBezTo>
                  <a:cubicBezTo>
                    <a:pt x="13025" y="9572"/>
                    <a:pt x="13161" y="9643"/>
                    <a:pt x="13193" y="9797"/>
                  </a:cubicBezTo>
                  <a:cubicBezTo>
                    <a:pt x="13490" y="11047"/>
                    <a:pt x="13574" y="12333"/>
                    <a:pt x="13455" y="13619"/>
                  </a:cubicBezTo>
                  <a:cubicBezTo>
                    <a:pt x="13490" y="13547"/>
                    <a:pt x="13538" y="13464"/>
                    <a:pt x="13574" y="13404"/>
                  </a:cubicBezTo>
                  <a:cubicBezTo>
                    <a:pt x="14145" y="12285"/>
                    <a:pt x="14229" y="10892"/>
                    <a:pt x="14871" y="9820"/>
                  </a:cubicBezTo>
                  <a:cubicBezTo>
                    <a:pt x="14909" y="9757"/>
                    <a:pt x="14984" y="9724"/>
                    <a:pt x="15058" y="9724"/>
                  </a:cubicBezTo>
                  <a:cubicBezTo>
                    <a:pt x="15149" y="9724"/>
                    <a:pt x="15239" y="9774"/>
                    <a:pt x="15252" y="9880"/>
                  </a:cubicBezTo>
                  <a:cubicBezTo>
                    <a:pt x="15324" y="10535"/>
                    <a:pt x="15264" y="11213"/>
                    <a:pt x="15086" y="11856"/>
                  </a:cubicBezTo>
                  <a:cubicBezTo>
                    <a:pt x="15741" y="11642"/>
                    <a:pt x="16288" y="11059"/>
                    <a:pt x="16574" y="10428"/>
                  </a:cubicBezTo>
                  <a:cubicBezTo>
                    <a:pt x="16681" y="10166"/>
                    <a:pt x="16657" y="9713"/>
                    <a:pt x="16955" y="9570"/>
                  </a:cubicBezTo>
                  <a:cubicBezTo>
                    <a:pt x="17006" y="9543"/>
                    <a:pt x="17059" y="9531"/>
                    <a:pt x="17110" y="9531"/>
                  </a:cubicBezTo>
                  <a:cubicBezTo>
                    <a:pt x="17239" y="9531"/>
                    <a:pt x="17356" y="9610"/>
                    <a:pt x="17407" y="9737"/>
                  </a:cubicBezTo>
                  <a:cubicBezTo>
                    <a:pt x="17693" y="10285"/>
                    <a:pt x="17086" y="11249"/>
                    <a:pt x="16717" y="11606"/>
                  </a:cubicBezTo>
                  <a:cubicBezTo>
                    <a:pt x="16253" y="12047"/>
                    <a:pt x="15586" y="12261"/>
                    <a:pt x="14967" y="12297"/>
                  </a:cubicBezTo>
                  <a:cubicBezTo>
                    <a:pt x="14764" y="12904"/>
                    <a:pt x="14514" y="13476"/>
                    <a:pt x="14205" y="14023"/>
                  </a:cubicBezTo>
                  <a:cubicBezTo>
                    <a:pt x="13609" y="15131"/>
                    <a:pt x="12621" y="15964"/>
                    <a:pt x="11442" y="16369"/>
                  </a:cubicBezTo>
                  <a:cubicBezTo>
                    <a:pt x="11419" y="16369"/>
                    <a:pt x="11383" y="16381"/>
                    <a:pt x="11359" y="16381"/>
                  </a:cubicBezTo>
                  <a:lnTo>
                    <a:pt x="11395" y="16905"/>
                  </a:lnTo>
                  <a:cubicBezTo>
                    <a:pt x="11407" y="17000"/>
                    <a:pt x="11419" y="17095"/>
                    <a:pt x="11419" y="17202"/>
                  </a:cubicBezTo>
                  <a:cubicBezTo>
                    <a:pt x="11617" y="17237"/>
                    <a:pt x="11817" y="17255"/>
                    <a:pt x="12017" y="17255"/>
                  </a:cubicBezTo>
                  <a:cubicBezTo>
                    <a:pt x="12560" y="17255"/>
                    <a:pt x="13098" y="17128"/>
                    <a:pt x="13586" y="16893"/>
                  </a:cubicBezTo>
                  <a:cubicBezTo>
                    <a:pt x="14205" y="16559"/>
                    <a:pt x="14526" y="15988"/>
                    <a:pt x="15014" y="15524"/>
                  </a:cubicBezTo>
                  <a:cubicBezTo>
                    <a:pt x="15056" y="15482"/>
                    <a:pt x="15108" y="15463"/>
                    <a:pt x="15159" y="15463"/>
                  </a:cubicBezTo>
                  <a:cubicBezTo>
                    <a:pt x="15268" y="15463"/>
                    <a:pt x="15375" y="15549"/>
                    <a:pt x="15383" y="15678"/>
                  </a:cubicBezTo>
                  <a:cubicBezTo>
                    <a:pt x="15479" y="16595"/>
                    <a:pt x="14586" y="17345"/>
                    <a:pt x="13836" y="17690"/>
                  </a:cubicBezTo>
                  <a:cubicBezTo>
                    <a:pt x="13415" y="17888"/>
                    <a:pt x="12980" y="17997"/>
                    <a:pt x="12552" y="17997"/>
                  </a:cubicBezTo>
                  <a:cubicBezTo>
                    <a:pt x="12181" y="17997"/>
                    <a:pt x="11815" y="17915"/>
                    <a:pt x="11466" y="17738"/>
                  </a:cubicBezTo>
                  <a:lnTo>
                    <a:pt x="11466" y="17738"/>
                  </a:lnTo>
                  <a:cubicBezTo>
                    <a:pt x="11478" y="17845"/>
                    <a:pt x="11478" y="17952"/>
                    <a:pt x="11490" y="18060"/>
                  </a:cubicBezTo>
                  <a:cubicBezTo>
                    <a:pt x="11692" y="18333"/>
                    <a:pt x="11931" y="18572"/>
                    <a:pt x="12204" y="18762"/>
                  </a:cubicBezTo>
                  <a:cubicBezTo>
                    <a:pt x="12252" y="18822"/>
                    <a:pt x="12288" y="18869"/>
                    <a:pt x="12335" y="18905"/>
                  </a:cubicBezTo>
                  <a:cubicBezTo>
                    <a:pt x="12853" y="19418"/>
                    <a:pt x="13507" y="19653"/>
                    <a:pt x="14159" y="19653"/>
                  </a:cubicBezTo>
                  <a:cubicBezTo>
                    <a:pt x="15200" y="19653"/>
                    <a:pt x="16236" y="19054"/>
                    <a:pt x="16705" y="18036"/>
                  </a:cubicBezTo>
                  <a:cubicBezTo>
                    <a:pt x="17122" y="17143"/>
                    <a:pt x="17074" y="16095"/>
                    <a:pt x="16586" y="15238"/>
                  </a:cubicBezTo>
                  <a:cubicBezTo>
                    <a:pt x="16788" y="15178"/>
                    <a:pt x="16967" y="15095"/>
                    <a:pt x="17146" y="15000"/>
                  </a:cubicBezTo>
                  <a:cubicBezTo>
                    <a:pt x="18181" y="14654"/>
                    <a:pt x="18967" y="13809"/>
                    <a:pt x="19229" y="12749"/>
                  </a:cubicBezTo>
                  <a:cubicBezTo>
                    <a:pt x="19336" y="12380"/>
                    <a:pt x="19384" y="11999"/>
                    <a:pt x="19360" y="11618"/>
                  </a:cubicBezTo>
                  <a:cubicBezTo>
                    <a:pt x="19705" y="10725"/>
                    <a:pt x="19705" y="9737"/>
                    <a:pt x="19384" y="8844"/>
                  </a:cubicBezTo>
                  <a:cubicBezTo>
                    <a:pt x="19229" y="8404"/>
                    <a:pt x="19015" y="7999"/>
                    <a:pt x="18741" y="7630"/>
                  </a:cubicBezTo>
                  <a:cubicBezTo>
                    <a:pt x="18241" y="6665"/>
                    <a:pt x="17419" y="5915"/>
                    <a:pt x="16419" y="5498"/>
                  </a:cubicBezTo>
                  <a:cubicBezTo>
                    <a:pt x="16526" y="5070"/>
                    <a:pt x="16562" y="4617"/>
                    <a:pt x="16503" y="4189"/>
                  </a:cubicBezTo>
                  <a:cubicBezTo>
                    <a:pt x="16550" y="3379"/>
                    <a:pt x="16312" y="2581"/>
                    <a:pt x="15848" y="1939"/>
                  </a:cubicBezTo>
                  <a:cubicBezTo>
                    <a:pt x="15717" y="1760"/>
                    <a:pt x="15574" y="1593"/>
                    <a:pt x="15419" y="1450"/>
                  </a:cubicBezTo>
                  <a:cubicBezTo>
                    <a:pt x="15395" y="1403"/>
                    <a:pt x="15383" y="1355"/>
                    <a:pt x="15360" y="1307"/>
                  </a:cubicBezTo>
                  <a:cubicBezTo>
                    <a:pt x="15029" y="589"/>
                    <a:pt x="14309" y="237"/>
                    <a:pt x="13572" y="237"/>
                  </a:cubicBezTo>
                  <a:cubicBezTo>
                    <a:pt x="13222" y="237"/>
                    <a:pt x="12868" y="317"/>
                    <a:pt x="12550" y="474"/>
                  </a:cubicBezTo>
                  <a:cubicBezTo>
                    <a:pt x="12157" y="474"/>
                    <a:pt x="11776" y="581"/>
                    <a:pt x="11431" y="772"/>
                  </a:cubicBezTo>
                  <a:cubicBezTo>
                    <a:pt x="11145" y="926"/>
                    <a:pt x="10883" y="1153"/>
                    <a:pt x="10680" y="1403"/>
                  </a:cubicBezTo>
                  <a:cubicBezTo>
                    <a:pt x="10311" y="891"/>
                    <a:pt x="9799" y="486"/>
                    <a:pt x="9216" y="236"/>
                  </a:cubicBezTo>
                  <a:cubicBezTo>
                    <a:pt x="8821" y="74"/>
                    <a:pt x="8445" y="1"/>
                    <a:pt x="809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14"/>
            <p:cNvSpPr/>
            <p:nvPr/>
          </p:nvSpPr>
          <p:spPr>
            <a:xfrm>
              <a:off x="6974902" y="371101"/>
              <a:ext cx="478034" cy="824469"/>
            </a:xfrm>
            <a:custGeom>
              <a:rect b="b" l="l" r="r" t="t"/>
              <a:pathLst>
                <a:path extrusionOk="0" h="27190" w="14582">
                  <a:moveTo>
                    <a:pt x="7205" y="0"/>
                  </a:moveTo>
                  <a:cubicBezTo>
                    <a:pt x="7068" y="0"/>
                    <a:pt x="6933" y="72"/>
                    <a:pt x="6902" y="230"/>
                  </a:cubicBezTo>
                  <a:cubicBezTo>
                    <a:pt x="6759" y="992"/>
                    <a:pt x="6652" y="1766"/>
                    <a:pt x="6604" y="2540"/>
                  </a:cubicBezTo>
                  <a:cubicBezTo>
                    <a:pt x="6021" y="2159"/>
                    <a:pt x="5640" y="1540"/>
                    <a:pt x="5556" y="849"/>
                  </a:cubicBezTo>
                  <a:cubicBezTo>
                    <a:pt x="5538" y="663"/>
                    <a:pt x="5390" y="568"/>
                    <a:pt x="5248" y="568"/>
                  </a:cubicBezTo>
                  <a:cubicBezTo>
                    <a:pt x="5108" y="568"/>
                    <a:pt x="4973" y="660"/>
                    <a:pt x="4973" y="849"/>
                  </a:cubicBezTo>
                  <a:cubicBezTo>
                    <a:pt x="4973" y="1921"/>
                    <a:pt x="5580" y="2897"/>
                    <a:pt x="6557" y="3349"/>
                  </a:cubicBezTo>
                  <a:lnTo>
                    <a:pt x="6557" y="3552"/>
                  </a:lnTo>
                  <a:cubicBezTo>
                    <a:pt x="6545" y="3754"/>
                    <a:pt x="6545" y="3969"/>
                    <a:pt x="6557" y="4171"/>
                  </a:cubicBezTo>
                  <a:cubicBezTo>
                    <a:pt x="6557" y="5040"/>
                    <a:pt x="6580" y="5897"/>
                    <a:pt x="6604" y="6755"/>
                  </a:cubicBezTo>
                  <a:cubicBezTo>
                    <a:pt x="6509" y="6755"/>
                    <a:pt x="6414" y="6731"/>
                    <a:pt x="6306" y="6695"/>
                  </a:cubicBezTo>
                  <a:cubicBezTo>
                    <a:pt x="5342" y="6326"/>
                    <a:pt x="4652" y="5469"/>
                    <a:pt x="4461" y="4457"/>
                  </a:cubicBezTo>
                  <a:cubicBezTo>
                    <a:pt x="4435" y="4294"/>
                    <a:pt x="4307" y="4222"/>
                    <a:pt x="4173" y="4222"/>
                  </a:cubicBezTo>
                  <a:cubicBezTo>
                    <a:pt x="4001" y="4222"/>
                    <a:pt x="3818" y="4340"/>
                    <a:pt x="3818" y="4540"/>
                  </a:cubicBezTo>
                  <a:cubicBezTo>
                    <a:pt x="3866" y="6159"/>
                    <a:pt x="5056" y="7517"/>
                    <a:pt x="6652" y="7767"/>
                  </a:cubicBezTo>
                  <a:cubicBezTo>
                    <a:pt x="6687" y="8588"/>
                    <a:pt x="6723" y="9410"/>
                    <a:pt x="6759" y="10219"/>
                  </a:cubicBezTo>
                  <a:cubicBezTo>
                    <a:pt x="6562" y="10244"/>
                    <a:pt x="6364" y="10256"/>
                    <a:pt x="6166" y="10256"/>
                  </a:cubicBezTo>
                  <a:cubicBezTo>
                    <a:pt x="5694" y="10256"/>
                    <a:pt x="5224" y="10187"/>
                    <a:pt x="4771" y="10053"/>
                  </a:cubicBezTo>
                  <a:cubicBezTo>
                    <a:pt x="4461" y="9636"/>
                    <a:pt x="4187" y="9207"/>
                    <a:pt x="3937" y="8755"/>
                  </a:cubicBezTo>
                  <a:cubicBezTo>
                    <a:pt x="3592" y="8064"/>
                    <a:pt x="3449" y="7338"/>
                    <a:pt x="3211" y="6612"/>
                  </a:cubicBezTo>
                  <a:cubicBezTo>
                    <a:pt x="3174" y="6481"/>
                    <a:pt x="3056" y="6402"/>
                    <a:pt x="2939" y="6402"/>
                  </a:cubicBezTo>
                  <a:cubicBezTo>
                    <a:pt x="2906" y="6402"/>
                    <a:pt x="2873" y="6408"/>
                    <a:pt x="2842" y="6421"/>
                  </a:cubicBezTo>
                  <a:lnTo>
                    <a:pt x="2830" y="6421"/>
                  </a:lnTo>
                  <a:cubicBezTo>
                    <a:pt x="2723" y="6469"/>
                    <a:pt x="2651" y="6564"/>
                    <a:pt x="2651" y="6683"/>
                  </a:cubicBezTo>
                  <a:cubicBezTo>
                    <a:pt x="2651" y="7505"/>
                    <a:pt x="2818" y="8314"/>
                    <a:pt x="3128" y="9076"/>
                  </a:cubicBezTo>
                  <a:lnTo>
                    <a:pt x="3116" y="9064"/>
                  </a:lnTo>
                  <a:cubicBezTo>
                    <a:pt x="1985" y="8005"/>
                    <a:pt x="1306" y="6552"/>
                    <a:pt x="603" y="5207"/>
                  </a:cubicBezTo>
                  <a:cubicBezTo>
                    <a:pt x="551" y="5110"/>
                    <a:pt x="460" y="5069"/>
                    <a:pt x="368" y="5069"/>
                  </a:cubicBezTo>
                  <a:cubicBezTo>
                    <a:pt x="187" y="5069"/>
                    <a:pt x="1" y="5224"/>
                    <a:pt x="80" y="5421"/>
                  </a:cubicBezTo>
                  <a:cubicBezTo>
                    <a:pt x="746" y="7148"/>
                    <a:pt x="1520" y="8933"/>
                    <a:pt x="3020" y="10112"/>
                  </a:cubicBezTo>
                  <a:cubicBezTo>
                    <a:pt x="3389" y="10398"/>
                    <a:pt x="3794" y="10636"/>
                    <a:pt x="4223" y="10827"/>
                  </a:cubicBezTo>
                  <a:cubicBezTo>
                    <a:pt x="4294" y="10898"/>
                    <a:pt x="4366" y="10969"/>
                    <a:pt x="4449" y="11029"/>
                  </a:cubicBezTo>
                  <a:cubicBezTo>
                    <a:pt x="4527" y="11092"/>
                    <a:pt x="4625" y="11127"/>
                    <a:pt x="4725" y="11127"/>
                  </a:cubicBezTo>
                  <a:cubicBezTo>
                    <a:pt x="4793" y="11127"/>
                    <a:pt x="4862" y="11111"/>
                    <a:pt x="4925" y="11077"/>
                  </a:cubicBezTo>
                  <a:cubicBezTo>
                    <a:pt x="5251" y="11170"/>
                    <a:pt x="5583" y="11218"/>
                    <a:pt x="5915" y="11218"/>
                  </a:cubicBezTo>
                  <a:cubicBezTo>
                    <a:pt x="6214" y="11218"/>
                    <a:pt x="6513" y="11179"/>
                    <a:pt x="6807" y="11100"/>
                  </a:cubicBezTo>
                  <a:cubicBezTo>
                    <a:pt x="6878" y="12398"/>
                    <a:pt x="6938" y="13684"/>
                    <a:pt x="6997" y="14982"/>
                  </a:cubicBezTo>
                  <a:cubicBezTo>
                    <a:pt x="6818" y="14922"/>
                    <a:pt x="6652" y="14863"/>
                    <a:pt x="6473" y="14779"/>
                  </a:cubicBezTo>
                  <a:cubicBezTo>
                    <a:pt x="6056" y="14577"/>
                    <a:pt x="5640" y="14327"/>
                    <a:pt x="5259" y="14053"/>
                  </a:cubicBezTo>
                  <a:cubicBezTo>
                    <a:pt x="4401" y="13410"/>
                    <a:pt x="3675" y="12612"/>
                    <a:pt x="3092" y="11708"/>
                  </a:cubicBezTo>
                  <a:cubicBezTo>
                    <a:pt x="3055" y="11651"/>
                    <a:pt x="2996" y="11626"/>
                    <a:pt x="2937" y="11626"/>
                  </a:cubicBezTo>
                  <a:cubicBezTo>
                    <a:pt x="2824" y="11626"/>
                    <a:pt x="2711" y="11717"/>
                    <a:pt x="2758" y="11850"/>
                  </a:cubicBezTo>
                  <a:cubicBezTo>
                    <a:pt x="2758" y="11874"/>
                    <a:pt x="2770" y="11898"/>
                    <a:pt x="2782" y="11922"/>
                  </a:cubicBezTo>
                  <a:cubicBezTo>
                    <a:pt x="2794" y="11946"/>
                    <a:pt x="2794" y="11946"/>
                    <a:pt x="2794" y="11946"/>
                  </a:cubicBezTo>
                  <a:cubicBezTo>
                    <a:pt x="3056" y="12732"/>
                    <a:pt x="3461" y="13446"/>
                    <a:pt x="4009" y="14065"/>
                  </a:cubicBezTo>
                  <a:cubicBezTo>
                    <a:pt x="3925" y="14041"/>
                    <a:pt x="3854" y="14029"/>
                    <a:pt x="3794" y="14017"/>
                  </a:cubicBezTo>
                  <a:cubicBezTo>
                    <a:pt x="2901" y="13755"/>
                    <a:pt x="2163" y="13184"/>
                    <a:pt x="1544" y="12493"/>
                  </a:cubicBezTo>
                  <a:cubicBezTo>
                    <a:pt x="1490" y="12433"/>
                    <a:pt x="1428" y="12408"/>
                    <a:pt x="1368" y="12408"/>
                  </a:cubicBezTo>
                  <a:cubicBezTo>
                    <a:pt x="1190" y="12408"/>
                    <a:pt x="1026" y="12628"/>
                    <a:pt x="1115" y="12815"/>
                  </a:cubicBezTo>
                  <a:cubicBezTo>
                    <a:pt x="1711" y="14101"/>
                    <a:pt x="3056" y="14910"/>
                    <a:pt x="4461" y="15029"/>
                  </a:cubicBezTo>
                  <a:cubicBezTo>
                    <a:pt x="4604" y="15029"/>
                    <a:pt x="4735" y="14958"/>
                    <a:pt x="4818" y="14839"/>
                  </a:cubicBezTo>
                  <a:cubicBezTo>
                    <a:pt x="5414" y="15339"/>
                    <a:pt x="6247" y="15911"/>
                    <a:pt x="7045" y="16101"/>
                  </a:cubicBezTo>
                  <a:cubicBezTo>
                    <a:pt x="7068" y="16494"/>
                    <a:pt x="7080" y="16887"/>
                    <a:pt x="7104" y="17280"/>
                  </a:cubicBezTo>
                  <a:cubicBezTo>
                    <a:pt x="7152" y="18470"/>
                    <a:pt x="7211" y="19661"/>
                    <a:pt x="7283" y="20852"/>
                  </a:cubicBezTo>
                  <a:cubicBezTo>
                    <a:pt x="7342" y="21852"/>
                    <a:pt x="7402" y="22852"/>
                    <a:pt x="7449" y="23864"/>
                  </a:cubicBezTo>
                  <a:cubicBezTo>
                    <a:pt x="7509" y="24804"/>
                    <a:pt x="7473" y="25816"/>
                    <a:pt x="7747" y="26733"/>
                  </a:cubicBezTo>
                  <a:cubicBezTo>
                    <a:pt x="7828" y="27024"/>
                    <a:pt x="8126" y="27189"/>
                    <a:pt x="8410" y="27189"/>
                  </a:cubicBezTo>
                  <a:cubicBezTo>
                    <a:pt x="8673" y="27189"/>
                    <a:pt x="8922" y="27048"/>
                    <a:pt x="8973" y="26733"/>
                  </a:cubicBezTo>
                  <a:cubicBezTo>
                    <a:pt x="9128" y="25781"/>
                    <a:pt x="8985" y="24816"/>
                    <a:pt x="8926" y="23864"/>
                  </a:cubicBezTo>
                  <a:lnTo>
                    <a:pt x="8735" y="20852"/>
                  </a:lnTo>
                  <a:cubicBezTo>
                    <a:pt x="8640" y="19280"/>
                    <a:pt x="8521" y="17720"/>
                    <a:pt x="8390" y="16149"/>
                  </a:cubicBezTo>
                  <a:cubicBezTo>
                    <a:pt x="8378" y="16041"/>
                    <a:pt x="8378" y="15934"/>
                    <a:pt x="8366" y="15827"/>
                  </a:cubicBezTo>
                  <a:lnTo>
                    <a:pt x="8366" y="15827"/>
                  </a:lnTo>
                  <a:cubicBezTo>
                    <a:pt x="8715" y="16007"/>
                    <a:pt x="9088" y="16091"/>
                    <a:pt x="9465" y="16091"/>
                  </a:cubicBezTo>
                  <a:cubicBezTo>
                    <a:pt x="9887" y="16091"/>
                    <a:pt x="10315" y="15986"/>
                    <a:pt x="10724" y="15791"/>
                  </a:cubicBezTo>
                  <a:cubicBezTo>
                    <a:pt x="11474" y="15446"/>
                    <a:pt x="12367" y="14696"/>
                    <a:pt x="12272" y="13767"/>
                  </a:cubicBezTo>
                  <a:cubicBezTo>
                    <a:pt x="12263" y="13646"/>
                    <a:pt x="12162" y="13564"/>
                    <a:pt x="12054" y="13564"/>
                  </a:cubicBezTo>
                  <a:cubicBezTo>
                    <a:pt x="12002" y="13564"/>
                    <a:pt x="11948" y="13582"/>
                    <a:pt x="11902" y="13625"/>
                  </a:cubicBezTo>
                  <a:cubicBezTo>
                    <a:pt x="11426" y="14089"/>
                    <a:pt x="11093" y="14660"/>
                    <a:pt x="10486" y="14982"/>
                  </a:cubicBezTo>
                  <a:cubicBezTo>
                    <a:pt x="9995" y="15223"/>
                    <a:pt x="9467" y="15346"/>
                    <a:pt x="8933" y="15346"/>
                  </a:cubicBezTo>
                  <a:cubicBezTo>
                    <a:pt x="8728" y="15346"/>
                    <a:pt x="8523" y="15328"/>
                    <a:pt x="8319" y="15291"/>
                  </a:cubicBezTo>
                  <a:cubicBezTo>
                    <a:pt x="8319" y="15196"/>
                    <a:pt x="8295" y="15101"/>
                    <a:pt x="8295" y="14994"/>
                  </a:cubicBezTo>
                  <a:lnTo>
                    <a:pt x="8247" y="14482"/>
                  </a:lnTo>
                  <a:cubicBezTo>
                    <a:pt x="8283" y="14470"/>
                    <a:pt x="8307" y="14470"/>
                    <a:pt x="8331" y="14458"/>
                  </a:cubicBezTo>
                  <a:cubicBezTo>
                    <a:pt x="9509" y="14053"/>
                    <a:pt x="10497" y="13220"/>
                    <a:pt x="11093" y="12124"/>
                  </a:cubicBezTo>
                  <a:cubicBezTo>
                    <a:pt x="11402" y="11577"/>
                    <a:pt x="11664" y="11005"/>
                    <a:pt x="11855" y="10398"/>
                  </a:cubicBezTo>
                  <a:cubicBezTo>
                    <a:pt x="12486" y="10362"/>
                    <a:pt x="13141" y="10136"/>
                    <a:pt x="13605" y="9707"/>
                  </a:cubicBezTo>
                  <a:cubicBezTo>
                    <a:pt x="13974" y="9350"/>
                    <a:pt x="14581" y="8386"/>
                    <a:pt x="14296" y="7838"/>
                  </a:cubicBezTo>
                  <a:cubicBezTo>
                    <a:pt x="14243" y="7707"/>
                    <a:pt x="14120" y="7627"/>
                    <a:pt x="13992" y="7627"/>
                  </a:cubicBezTo>
                  <a:cubicBezTo>
                    <a:pt x="13946" y="7627"/>
                    <a:pt x="13899" y="7637"/>
                    <a:pt x="13855" y="7660"/>
                  </a:cubicBezTo>
                  <a:cubicBezTo>
                    <a:pt x="13557" y="7814"/>
                    <a:pt x="13581" y="8255"/>
                    <a:pt x="13462" y="8529"/>
                  </a:cubicBezTo>
                  <a:cubicBezTo>
                    <a:pt x="13188" y="9160"/>
                    <a:pt x="12641" y="9743"/>
                    <a:pt x="11974" y="9957"/>
                  </a:cubicBezTo>
                  <a:cubicBezTo>
                    <a:pt x="12164" y="9314"/>
                    <a:pt x="12212" y="8636"/>
                    <a:pt x="12141" y="7969"/>
                  </a:cubicBezTo>
                  <a:cubicBezTo>
                    <a:pt x="12128" y="7867"/>
                    <a:pt x="12043" y="7820"/>
                    <a:pt x="11955" y="7820"/>
                  </a:cubicBezTo>
                  <a:cubicBezTo>
                    <a:pt x="11878" y="7820"/>
                    <a:pt x="11798" y="7855"/>
                    <a:pt x="11760" y="7921"/>
                  </a:cubicBezTo>
                  <a:cubicBezTo>
                    <a:pt x="11117" y="8993"/>
                    <a:pt x="11033" y="10386"/>
                    <a:pt x="10462" y="11505"/>
                  </a:cubicBezTo>
                  <a:cubicBezTo>
                    <a:pt x="10426" y="11577"/>
                    <a:pt x="10390" y="11648"/>
                    <a:pt x="10343" y="11720"/>
                  </a:cubicBezTo>
                  <a:cubicBezTo>
                    <a:pt x="10474" y="10434"/>
                    <a:pt x="10378" y="9148"/>
                    <a:pt x="10081" y="7886"/>
                  </a:cubicBezTo>
                  <a:cubicBezTo>
                    <a:pt x="10049" y="7737"/>
                    <a:pt x="9913" y="7667"/>
                    <a:pt x="9777" y="7667"/>
                  </a:cubicBezTo>
                  <a:cubicBezTo>
                    <a:pt x="9607" y="7667"/>
                    <a:pt x="9435" y="7776"/>
                    <a:pt x="9462" y="7981"/>
                  </a:cubicBezTo>
                  <a:cubicBezTo>
                    <a:pt x="9652" y="9612"/>
                    <a:pt x="9450" y="11172"/>
                    <a:pt x="9176" y="12779"/>
                  </a:cubicBezTo>
                  <a:cubicBezTo>
                    <a:pt x="9152" y="12898"/>
                    <a:pt x="9176" y="13029"/>
                    <a:pt x="9247" y="13124"/>
                  </a:cubicBezTo>
                  <a:cubicBezTo>
                    <a:pt x="8938" y="13410"/>
                    <a:pt x="8581" y="13648"/>
                    <a:pt x="8200" y="13827"/>
                  </a:cubicBezTo>
                  <a:cubicBezTo>
                    <a:pt x="8045" y="11779"/>
                    <a:pt x="7914" y="9719"/>
                    <a:pt x="7747" y="7671"/>
                  </a:cubicBezTo>
                  <a:cubicBezTo>
                    <a:pt x="7807" y="7612"/>
                    <a:pt x="7854" y="7540"/>
                    <a:pt x="7878" y="7457"/>
                  </a:cubicBezTo>
                  <a:cubicBezTo>
                    <a:pt x="7950" y="7267"/>
                    <a:pt x="7866" y="7064"/>
                    <a:pt x="7688" y="6969"/>
                  </a:cubicBezTo>
                  <a:cubicBezTo>
                    <a:pt x="7640" y="6469"/>
                    <a:pt x="7592" y="5957"/>
                    <a:pt x="7533" y="5445"/>
                  </a:cubicBezTo>
                  <a:cubicBezTo>
                    <a:pt x="8497" y="5350"/>
                    <a:pt x="9247" y="4897"/>
                    <a:pt x="9866" y="4123"/>
                  </a:cubicBezTo>
                  <a:cubicBezTo>
                    <a:pt x="9902" y="4147"/>
                    <a:pt x="9938" y="4159"/>
                    <a:pt x="9986" y="4159"/>
                  </a:cubicBezTo>
                  <a:cubicBezTo>
                    <a:pt x="11081" y="4100"/>
                    <a:pt x="12010" y="3338"/>
                    <a:pt x="12319" y="2290"/>
                  </a:cubicBezTo>
                  <a:cubicBezTo>
                    <a:pt x="12391" y="2017"/>
                    <a:pt x="12176" y="1843"/>
                    <a:pt x="11961" y="1843"/>
                  </a:cubicBezTo>
                  <a:cubicBezTo>
                    <a:pt x="11820" y="1843"/>
                    <a:pt x="11678" y="1918"/>
                    <a:pt x="11617" y="2087"/>
                  </a:cubicBezTo>
                  <a:cubicBezTo>
                    <a:pt x="11379" y="2837"/>
                    <a:pt x="10843" y="3433"/>
                    <a:pt x="10128" y="3742"/>
                  </a:cubicBezTo>
                  <a:cubicBezTo>
                    <a:pt x="10640" y="2945"/>
                    <a:pt x="11045" y="1766"/>
                    <a:pt x="10676" y="885"/>
                  </a:cubicBezTo>
                  <a:cubicBezTo>
                    <a:pt x="10628" y="726"/>
                    <a:pt x="10499" y="652"/>
                    <a:pt x="10367" y="652"/>
                  </a:cubicBezTo>
                  <a:cubicBezTo>
                    <a:pt x="10202" y="652"/>
                    <a:pt x="10034" y="768"/>
                    <a:pt x="10021" y="980"/>
                  </a:cubicBezTo>
                  <a:cubicBezTo>
                    <a:pt x="9938" y="1897"/>
                    <a:pt x="9962" y="2635"/>
                    <a:pt x="9414" y="3457"/>
                  </a:cubicBezTo>
                  <a:cubicBezTo>
                    <a:pt x="8914" y="4123"/>
                    <a:pt x="8247" y="4635"/>
                    <a:pt x="7473" y="4945"/>
                  </a:cubicBezTo>
                  <a:cubicBezTo>
                    <a:pt x="7461" y="4790"/>
                    <a:pt x="7449" y="4647"/>
                    <a:pt x="7426" y="4481"/>
                  </a:cubicBezTo>
                  <a:cubicBezTo>
                    <a:pt x="7497" y="4076"/>
                    <a:pt x="7438" y="3588"/>
                    <a:pt x="7414" y="3159"/>
                  </a:cubicBezTo>
                  <a:cubicBezTo>
                    <a:pt x="7414" y="3135"/>
                    <a:pt x="7414" y="3111"/>
                    <a:pt x="7414" y="3088"/>
                  </a:cubicBezTo>
                  <a:lnTo>
                    <a:pt x="7414" y="2873"/>
                  </a:lnTo>
                  <a:cubicBezTo>
                    <a:pt x="7426" y="2016"/>
                    <a:pt x="7473" y="1171"/>
                    <a:pt x="7545" y="313"/>
                  </a:cubicBezTo>
                  <a:cubicBezTo>
                    <a:pt x="7558" y="114"/>
                    <a:pt x="7379" y="0"/>
                    <a:pt x="720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14"/>
            <p:cNvSpPr/>
            <p:nvPr/>
          </p:nvSpPr>
          <p:spPr>
            <a:xfrm>
              <a:off x="6760078" y="53169"/>
              <a:ext cx="548812" cy="226176"/>
            </a:xfrm>
            <a:custGeom>
              <a:rect b="b" l="l" r="r" t="t"/>
              <a:pathLst>
                <a:path extrusionOk="0" h="7459" w="16741">
                  <a:moveTo>
                    <a:pt x="7979" y="0"/>
                  </a:moveTo>
                  <a:cubicBezTo>
                    <a:pt x="7904" y="0"/>
                    <a:pt x="7828" y="4"/>
                    <a:pt x="7752" y="11"/>
                  </a:cubicBezTo>
                  <a:cubicBezTo>
                    <a:pt x="6930" y="95"/>
                    <a:pt x="6335" y="595"/>
                    <a:pt x="5942" y="1261"/>
                  </a:cubicBezTo>
                  <a:cubicBezTo>
                    <a:pt x="5549" y="1678"/>
                    <a:pt x="5311" y="2226"/>
                    <a:pt x="5275" y="2809"/>
                  </a:cubicBezTo>
                  <a:cubicBezTo>
                    <a:pt x="5263" y="2857"/>
                    <a:pt x="5251" y="2916"/>
                    <a:pt x="5251" y="2964"/>
                  </a:cubicBezTo>
                  <a:cubicBezTo>
                    <a:pt x="4970" y="2857"/>
                    <a:pt x="4657" y="2798"/>
                    <a:pt x="4350" y="2798"/>
                  </a:cubicBezTo>
                  <a:cubicBezTo>
                    <a:pt x="4007" y="2798"/>
                    <a:pt x="3671" y="2872"/>
                    <a:pt x="3394" y="3036"/>
                  </a:cubicBezTo>
                  <a:cubicBezTo>
                    <a:pt x="2894" y="3345"/>
                    <a:pt x="2572" y="3869"/>
                    <a:pt x="2525" y="4452"/>
                  </a:cubicBezTo>
                  <a:cubicBezTo>
                    <a:pt x="2501" y="4512"/>
                    <a:pt x="2489" y="4571"/>
                    <a:pt x="2477" y="4631"/>
                  </a:cubicBezTo>
                  <a:cubicBezTo>
                    <a:pt x="2358" y="4613"/>
                    <a:pt x="2236" y="4604"/>
                    <a:pt x="2114" y="4604"/>
                  </a:cubicBezTo>
                  <a:cubicBezTo>
                    <a:pt x="1992" y="4604"/>
                    <a:pt x="1870" y="4613"/>
                    <a:pt x="1751" y="4631"/>
                  </a:cubicBezTo>
                  <a:cubicBezTo>
                    <a:pt x="1644" y="4643"/>
                    <a:pt x="1537" y="4667"/>
                    <a:pt x="1441" y="4690"/>
                  </a:cubicBezTo>
                  <a:cubicBezTo>
                    <a:pt x="644" y="4905"/>
                    <a:pt x="1" y="5691"/>
                    <a:pt x="441" y="6524"/>
                  </a:cubicBezTo>
                  <a:cubicBezTo>
                    <a:pt x="677" y="6973"/>
                    <a:pt x="1134" y="7242"/>
                    <a:pt x="1634" y="7242"/>
                  </a:cubicBezTo>
                  <a:cubicBezTo>
                    <a:pt x="1665" y="7242"/>
                    <a:pt x="1696" y="7240"/>
                    <a:pt x="1727" y="7238"/>
                  </a:cubicBezTo>
                  <a:cubicBezTo>
                    <a:pt x="2296" y="7428"/>
                    <a:pt x="2942" y="7458"/>
                    <a:pt x="3573" y="7458"/>
                  </a:cubicBezTo>
                  <a:cubicBezTo>
                    <a:pt x="3868" y="7458"/>
                    <a:pt x="4159" y="7452"/>
                    <a:pt x="4438" y="7452"/>
                  </a:cubicBezTo>
                  <a:cubicBezTo>
                    <a:pt x="4499" y="7452"/>
                    <a:pt x="4560" y="7452"/>
                    <a:pt x="4620" y="7453"/>
                  </a:cubicBezTo>
                  <a:cubicBezTo>
                    <a:pt x="4909" y="7456"/>
                    <a:pt x="5198" y="7457"/>
                    <a:pt x="5487" y="7457"/>
                  </a:cubicBezTo>
                  <a:cubicBezTo>
                    <a:pt x="6353" y="7457"/>
                    <a:pt x="7219" y="7444"/>
                    <a:pt x="8085" y="7417"/>
                  </a:cubicBezTo>
                  <a:cubicBezTo>
                    <a:pt x="10252" y="7369"/>
                    <a:pt x="12431" y="7286"/>
                    <a:pt x="14598" y="7167"/>
                  </a:cubicBezTo>
                  <a:cubicBezTo>
                    <a:pt x="14732" y="7206"/>
                    <a:pt x="14873" y="7227"/>
                    <a:pt x="15016" y="7227"/>
                  </a:cubicBezTo>
                  <a:cubicBezTo>
                    <a:pt x="15177" y="7227"/>
                    <a:pt x="15339" y="7200"/>
                    <a:pt x="15491" y="7143"/>
                  </a:cubicBezTo>
                  <a:cubicBezTo>
                    <a:pt x="15943" y="6976"/>
                    <a:pt x="16324" y="6631"/>
                    <a:pt x="16550" y="6203"/>
                  </a:cubicBezTo>
                  <a:cubicBezTo>
                    <a:pt x="16729" y="5857"/>
                    <a:pt x="16741" y="5452"/>
                    <a:pt x="16562" y="5107"/>
                  </a:cubicBezTo>
                  <a:cubicBezTo>
                    <a:pt x="16408" y="4845"/>
                    <a:pt x="16158" y="4655"/>
                    <a:pt x="15860" y="4571"/>
                  </a:cubicBezTo>
                  <a:cubicBezTo>
                    <a:pt x="15610" y="4462"/>
                    <a:pt x="15339" y="4404"/>
                    <a:pt x="15064" y="4404"/>
                  </a:cubicBezTo>
                  <a:cubicBezTo>
                    <a:pt x="14921" y="4404"/>
                    <a:pt x="14777" y="4420"/>
                    <a:pt x="14634" y="4452"/>
                  </a:cubicBezTo>
                  <a:cubicBezTo>
                    <a:pt x="14610" y="4321"/>
                    <a:pt x="14574" y="4202"/>
                    <a:pt x="14538" y="4083"/>
                  </a:cubicBezTo>
                  <a:cubicBezTo>
                    <a:pt x="14213" y="3192"/>
                    <a:pt x="13368" y="2634"/>
                    <a:pt x="12470" y="2634"/>
                  </a:cubicBezTo>
                  <a:cubicBezTo>
                    <a:pt x="12215" y="2634"/>
                    <a:pt x="11957" y="2679"/>
                    <a:pt x="11705" y="2774"/>
                  </a:cubicBezTo>
                  <a:cubicBezTo>
                    <a:pt x="11562" y="2833"/>
                    <a:pt x="11419" y="2893"/>
                    <a:pt x="11288" y="2976"/>
                  </a:cubicBezTo>
                  <a:cubicBezTo>
                    <a:pt x="11276" y="2940"/>
                    <a:pt x="11264" y="2893"/>
                    <a:pt x="11240" y="2857"/>
                  </a:cubicBezTo>
                  <a:cubicBezTo>
                    <a:pt x="11097" y="2535"/>
                    <a:pt x="10895" y="2250"/>
                    <a:pt x="10669" y="2000"/>
                  </a:cubicBezTo>
                  <a:cubicBezTo>
                    <a:pt x="10585" y="1821"/>
                    <a:pt x="10502" y="1666"/>
                    <a:pt x="10407" y="1500"/>
                  </a:cubicBezTo>
                  <a:cubicBezTo>
                    <a:pt x="9875" y="657"/>
                    <a:pt x="8992" y="0"/>
                    <a:pt x="797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14"/>
            <p:cNvSpPr/>
            <p:nvPr/>
          </p:nvSpPr>
          <p:spPr>
            <a:xfrm>
              <a:off x="5748377" y="870270"/>
              <a:ext cx="252950" cy="143213"/>
            </a:xfrm>
            <a:custGeom>
              <a:rect b="b" l="l" r="r" t="t"/>
              <a:pathLst>
                <a:path extrusionOk="0" h="4723" w="7716">
                  <a:moveTo>
                    <a:pt x="5127" y="0"/>
                  </a:moveTo>
                  <a:cubicBezTo>
                    <a:pt x="4899" y="0"/>
                    <a:pt x="4663" y="83"/>
                    <a:pt x="4477" y="234"/>
                  </a:cubicBezTo>
                  <a:cubicBezTo>
                    <a:pt x="4144" y="496"/>
                    <a:pt x="3858" y="818"/>
                    <a:pt x="3632" y="1187"/>
                  </a:cubicBezTo>
                  <a:cubicBezTo>
                    <a:pt x="3168" y="1556"/>
                    <a:pt x="2620" y="1806"/>
                    <a:pt x="2037" y="1925"/>
                  </a:cubicBezTo>
                  <a:cubicBezTo>
                    <a:pt x="1406" y="2068"/>
                    <a:pt x="727" y="2211"/>
                    <a:pt x="334" y="2782"/>
                  </a:cubicBezTo>
                  <a:cubicBezTo>
                    <a:pt x="1" y="3270"/>
                    <a:pt x="1" y="3735"/>
                    <a:pt x="191" y="4116"/>
                  </a:cubicBezTo>
                  <a:cubicBezTo>
                    <a:pt x="227" y="3925"/>
                    <a:pt x="346" y="3759"/>
                    <a:pt x="501" y="3651"/>
                  </a:cubicBezTo>
                  <a:cubicBezTo>
                    <a:pt x="501" y="3544"/>
                    <a:pt x="560" y="3449"/>
                    <a:pt x="656" y="3413"/>
                  </a:cubicBezTo>
                  <a:cubicBezTo>
                    <a:pt x="1721" y="2920"/>
                    <a:pt x="3135" y="2648"/>
                    <a:pt x="4351" y="2648"/>
                  </a:cubicBezTo>
                  <a:cubicBezTo>
                    <a:pt x="4425" y="2648"/>
                    <a:pt x="4500" y="2649"/>
                    <a:pt x="4573" y="2651"/>
                  </a:cubicBezTo>
                  <a:cubicBezTo>
                    <a:pt x="5204" y="2663"/>
                    <a:pt x="5894" y="2866"/>
                    <a:pt x="6371" y="3306"/>
                  </a:cubicBezTo>
                  <a:cubicBezTo>
                    <a:pt x="6894" y="3437"/>
                    <a:pt x="7264" y="3961"/>
                    <a:pt x="7359" y="4580"/>
                  </a:cubicBezTo>
                  <a:cubicBezTo>
                    <a:pt x="7359" y="4628"/>
                    <a:pt x="7359" y="4675"/>
                    <a:pt x="7359" y="4723"/>
                  </a:cubicBezTo>
                  <a:cubicBezTo>
                    <a:pt x="7585" y="4592"/>
                    <a:pt x="7716" y="4330"/>
                    <a:pt x="7680" y="4056"/>
                  </a:cubicBezTo>
                  <a:cubicBezTo>
                    <a:pt x="7656" y="3866"/>
                    <a:pt x="7597" y="3675"/>
                    <a:pt x="7502" y="3509"/>
                  </a:cubicBezTo>
                  <a:cubicBezTo>
                    <a:pt x="7478" y="3449"/>
                    <a:pt x="7466" y="3389"/>
                    <a:pt x="7442" y="3330"/>
                  </a:cubicBezTo>
                  <a:cubicBezTo>
                    <a:pt x="7299" y="2985"/>
                    <a:pt x="7061" y="2687"/>
                    <a:pt x="6752" y="2485"/>
                  </a:cubicBezTo>
                  <a:cubicBezTo>
                    <a:pt x="6716" y="2449"/>
                    <a:pt x="6704" y="2413"/>
                    <a:pt x="6668" y="2377"/>
                  </a:cubicBezTo>
                  <a:cubicBezTo>
                    <a:pt x="6311" y="1818"/>
                    <a:pt x="6049" y="1211"/>
                    <a:pt x="5871" y="568"/>
                  </a:cubicBezTo>
                  <a:cubicBezTo>
                    <a:pt x="5765" y="174"/>
                    <a:pt x="5456" y="0"/>
                    <a:pt x="512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14"/>
            <p:cNvSpPr/>
            <p:nvPr/>
          </p:nvSpPr>
          <p:spPr>
            <a:xfrm>
              <a:off x="5750738" y="950564"/>
              <a:ext cx="238886" cy="86753"/>
            </a:xfrm>
            <a:custGeom>
              <a:rect b="b" l="l" r="r" t="t"/>
              <a:pathLst>
                <a:path extrusionOk="0" h="2861" w="7287">
                  <a:moveTo>
                    <a:pt x="4279" y="0"/>
                  </a:moveTo>
                  <a:cubicBezTo>
                    <a:pt x="3063" y="0"/>
                    <a:pt x="1649" y="272"/>
                    <a:pt x="584" y="765"/>
                  </a:cubicBezTo>
                  <a:cubicBezTo>
                    <a:pt x="488" y="801"/>
                    <a:pt x="429" y="896"/>
                    <a:pt x="429" y="1003"/>
                  </a:cubicBezTo>
                  <a:cubicBezTo>
                    <a:pt x="274" y="1111"/>
                    <a:pt x="155" y="1277"/>
                    <a:pt x="119" y="1468"/>
                  </a:cubicBezTo>
                  <a:cubicBezTo>
                    <a:pt x="0" y="1861"/>
                    <a:pt x="250" y="2277"/>
                    <a:pt x="655" y="2373"/>
                  </a:cubicBezTo>
                  <a:cubicBezTo>
                    <a:pt x="1524" y="2575"/>
                    <a:pt x="2417" y="2718"/>
                    <a:pt x="3310" y="2789"/>
                  </a:cubicBezTo>
                  <a:cubicBezTo>
                    <a:pt x="3358" y="2218"/>
                    <a:pt x="3489" y="1646"/>
                    <a:pt x="3703" y="1099"/>
                  </a:cubicBezTo>
                  <a:cubicBezTo>
                    <a:pt x="3765" y="948"/>
                    <a:pt x="3906" y="881"/>
                    <a:pt x="4054" y="881"/>
                  </a:cubicBezTo>
                  <a:cubicBezTo>
                    <a:pt x="4245" y="881"/>
                    <a:pt x="4447" y="994"/>
                    <a:pt x="4501" y="1182"/>
                  </a:cubicBezTo>
                  <a:cubicBezTo>
                    <a:pt x="4632" y="1730"/>
                    <a:pt x="4691" y="2301"/>
                    <a:pt x="4667" y="2861"/>
                  </a:cubicBezTo>
                  <a:cubicBezTo>
                    <a:pt x="5048" y="2861"/>
                    <a:pt x="5418" y="2861"/>
                    <a:pt x="5787" y="2849"/>
                  </a:cubicBezTo>
                  <a:cubicBezTo>
                    <a:pt x="5882" y="2849"/>
                    <a:pt x="5977" y="2849"/>
                    <a:pt x="6060" y="2825"/>
                  </a:cubicBezTo>
                  <a:cubicBezTo>
                    <a:pt x="6191" y="2825"/>
                    <a:pt x="6322" y="2813"/>
                    <a:pt x="6453" y="2801"/>
                  </a:cubicBezTo>
                  <a:cubicBezTo>
                    <a:pt x="6834" y="2777"/>
                    <a:pt x="7251" y="2468"/>
                    <a:pt x="7275" y="2063"/>
                  </a:cubicBezTo>
                  <a:cubicBezTo>
                    <a:pt x="7287" y="2015"/>
                    <a:pt x="7287" y="1968"/>
                    <a:pt x="7287" y="1932"/>
                  </a:cubicBezTo>
                  <a:cubicBezTo>
                    <a:pt x="7192" y="1313"/>
                    <a:pt x="6822" y="789"/>
                    <a:pt x="6299" y="646"/>
                  </a:cubicBezTo>
                  <a:cubicBezTo>
                    <a:pt x="5822" y="218"/>
                    <a:pt x="5132" y="15"/>
                    <a:pt x="4501" y="3"/>
                  </a:cubicBezTo>
                  <a:cubicBezTo>
                    <a:pt x="4428" y="1"/>
                    <a:pt x="4353" y="0"/>
                    <a:pt x="4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14"/>
            <p:cNvSpPr/>
            <p:nvPr/>
          </p:nvSpPr>
          <p:spPr>
            <a:xfrm>
              <a:off x="5845971" y="977126"/>
              <a:ext cx="58976" cy="228086"/>
            </a:xfrm>
            <a:custGeom>
              <a:rect b="b" l="l" r="r" t="t"/>
              <a:pathLst>
                <a:path extrusionOk="0" h="7522" w="1799">
                  <a:moveTo>
                    <a:pt x="1151" y="1"/>
                  </a:moveTo>
                  <a:cubicBezTo>
                    <a:pt x="1002" y="1"/>
                    <a:pt x="860" y="68"/>
                    <a:pt x="798" y="223"/>
                  </a:cubicBezTo>
                  <a:cubicBezTo>
                    <a:pt x="596" y="770"/>
                    <a:pt x="465" y="1342"/>
                    <a:pt x="417" y="1913"/>
                  </a:cubicBezTo>
                  <a:cubicBezTo>
                    <a:pt x="346" y="2568"/>
                    <a:pt x="322" y="3235"/>
                    <a:pt x="274" y="3878"/>
                  </a:cubicBezTo>
                  <a:cubicBezTo>
                    <a:pt x="227" y="4485"/>
                    <a:pt x="191" y="5104"/>
                    <a:pt x="155" y="5711"/>
                  </a:cubicBezTo>
                  <a:cubicBezTo>
                    <a:pt x="119" y="6366"/>
                    <a:pt x="0" y="6854"/>
                    <a:pt x="417" y="7378"/>
                  </a:cubicBezTo>
                  <a:cubicBezTo>
                    <a:pt x="502" y="7480"/>
                    <a:pt x="624" y="7521"/>
                    <a:pt x="748" y="7521"/>
                  </a:cubicBezTo>
                  <a:cubicBezTo>
                    <a:pt x="900" y="7521"/>
                    <a:pt x="1057" y="7458"/>
                    <a:pt x="1155" y="7366"/>
                  </a:cubicBezTo>
                  <a:cubicBezTo>
                    <a:pt x="1572" y="6973"/>
                    <a:pt x="1512" y="6473"/>
                    <a:pt x="1548" y="5926"/>
                  </a:cubicBezTo>
                  <a:cubicBezTo>
                    <a:pt x="1584" y="5271"/>
                    <a:pt x="1631" y="4616"/>
                    <a:pt x="1667" y="3961"/>
                  </a:cubicBezTo>
                  <a:cubicBezTo>
                    <a:pt x="1691" y="3306"/>
                    <a:pt x="1762" y="2652"/>
                    <a:pt x="1774" y="1985"/>
                  </a:cubicBezTo>
                  <a:cubicBezTo>
                    <a:pt x="1798" y="1425"/>
                    <a:pt x="1739" y="854"/>
                    <a:pt x="1608" y="306"/>
                  </a:cubicBezTo>
                  <a:cubicBezTo>
                    <a:pt x="1554" y="117"/>
                    <a:pt x="1346" y="1"/>
                    <a:pt x="115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14"/>
            <p:cNvSpPr/>
            <p:nvPr/>
          </p:nvSpPr>
          <p:spPr>
            <a:xfrm>
              <a:off x="271471" y="584905"/>
              <a:ext cx="253343" cy="143031"/>
            </a:xfrm>
            <a:custGeom>
              <a:rect b="b" l="l" r="r" t="t"/>
              <a:pathLst>
                <a:path extrusionOk="0" h="4717" w="7728">
                  <a:moveTo>
                    <a:pt x="5124" y="0"/>
                  </a:moveTo>
                  <a:cubicBezTo>
                    <a:pt x="4897" y="0"/>
                    <a:pt x="4661" y="84"/>
                    <a:pt x="4477" y="239"/>
                  </a:cubicBezTo>
                  <a:cubicBezTo>
                    <a:pt x="4144" y="501"/>
                    <a:pt x="3858" y="823"/>
                    <a:pt x="3632" y="1180"/>
                  </a:cubicBezTo>
                  <a:cubicBezTo>
                    <a:pt x="3167" y="1549"/>
                    <a:pt x="2620" y="1811"/>
                    <a:pt x="2048" y="1930"/>
                  </a:cubicBezTo>
                  <a:cubicBezTo>
                    <a:pt x="1417" y="2061"/>
                    <a:pt x="727" y="2216"/>
                    <a:pt x="346" y="2787"/>
                  </a:cubicBezTo>
                  <a:cubicBezTo>
                    <a:pt x="0" y="3275"/>
                    <a:pt x="0" y="3740"/>
                    <a:pt x="191" y="4121"/>
                  </a:cubicBezTo>
                  <a:cubicBezTo>
                    <a:pt x="238" y="3930"/>
                    <a:pt x="346" y="3764"/>
                    <a:pt x="512" y="3656"/>
                  </a:cubicBezTo>
                  <a:cubicBezTo>
                    <a:pt x="500" y="3549"/>
                    <a:pt x="560" y="3454"/>
                    <a:pt x="655" y="3418"/>
                  </a:cubicBezTo>
                  <a:cubicBezTo>
                    <a:pt x="1729" y="2915"/>
                    <a:pt x="3130" y="2653"/>
                    <a:pt x="4342" y="2653"/>
                  </a:cubicBezTo>
                  <a:cubicBezTo>
                    <a:pt x="4420" y="2653"/>
                    <a:pt x="4496" y="2654"/>
                    <a:pt x="4572" y="2656"/>
                  </a:cubicBezTo>
                  <a:cubicBezTo>
                    <a:pt x="5215" y="2668"/>
                    <a:pt x="5894" y="2871"/>
                    <a:pt x="6370" y="3299"/>
                  </a:cubicBezTo>
                  <a:cubicBezTo>
                    <a:pt x="6906" y="3442"/>
                    <a:pt x="7263" y="3966"/>
                    <a:pt x="7358" y="4585"/>
                  </a:cubicBezTo>
                  <a:cubicBezTo>
                    <a:pt x="7358" y="4621"/>
                    <a:pt x="7358" y="4669"/>
                    <a:pt x="7358" y="4716"/>
                  </a:cubicBezTo>
                  <a:cubicBezTo>
                    <a:pt x="7596" y="4585"/>
                    <a:pt x="7727" y="4323"/>
                    <a:pt x="7680" y="4061"/>
                  </a:cubicBezTo>
                  <a:cubicBezTo>
                    <a:pt x="7656" y="3871"/>
                    <a:pt x="7596" y="3680"/>
                    <a:pt x="7501" y="3502"/>
                  </a:cubicBezTo>
                  <a:cubicBezTo>
                    <a:pt x="7489" y="3442"/>
                    <a:pt x="7465" y="3383"/>
                    <a:pt x="7442" y="3323"/>
                  </a:cubicBezTo>
                  <a:cubicBezTo>
                    <a:pt x="7299" y="2978"/>
                    <a:pt x="7061" y="2692"/>
                    <a:pt x="6751" y="2490"/>
                  </a:cubicBezTo>
                  <a:lnTo>
                    <a:pt x="6680" y="2383"/>
                  </a:lnTo>
                  <a:cubicBezTo>
                    <a:pt x="6322" y="1823"/>
                    <a:pt x="6049" y="1204"/>
                    <a:pt x="5870" y="573"/>
                  </a:cubicBezTo>
                  <a:cubicBezTo>
                    <a:pt x="5764" y="178"/>
                    <a:pt x="5454" y="0"/>
                    <a:pt x="512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14"/>
            <p:cNvSpPr/>
            <p:nvPr/>
          </p:nvSpPr>
          <p:spPr>
            <a:xfrm>
              <a:off x="273798" y="665017"/>
              <a:ext cx="238919" cy="87086"/>
            </a:xfrm>
            <a:custGeom>
              <a:rect b="b" l="l" r="r" t="t"/>
              <a:pathLst>
                <a:path extrusionOk="0" h="2872" w="7288">
                  <a:moveTo>
                    <a:pt x="4342" y="1"/>
                  </a:moveTo>
                  <a:cubicBezTo>
                    <a:pt x="3114" y="1"/>
                    <a:pt x="1679" y="262"/>
                    <a:pt x="584" y="764"/>
                  </a:cubicBezTo>
                  <a:cubicBezTo>
                    <a:pt x="489" y="800"/>
                    <a:pt x="429" y="907"/>
                    <a:pt x="441" y="1014"/>
                  </a:cubicBezTo>
                  <a:cubicBezTo>
                    <a:pt x="275" y="1122"/>
                    <a:pt x="155" y="1276"/>
                    <a:pt x="120" y="1467"/>
                  </a:cubicBezTo>
                  <a:cubicBezTo>
                    <a:pt x="1" y="1872"/>
                    <a:pt x="251" y="2288"/>
                    <a:pt x="656" y="2384"/>
                  </a:cubicBezTo>
                  <a:cubicBezTo>
                    <a:pt x="1525" y="2586"/>
                    <a:pt x="2418" y="2717"/>
                    <a:pt x="3311" y="2800"/>
                  </a:cubicBezTo>
                  <a:cubicBezTo>
                    <a:pt x="3370" y="2217"/>
                    <a:pt x="3501" y="1657"/>
                    <a:pt x="3704" y="1110"/>
                  </a:cubicBezTo>
                  <a:cubicBezTo>
                    <a:pt x="3770" y="955"/>
                    <a:pt x="3913" y="888"/>
                    <a:pt x="4060" y="888"/>
                  </a:cubicBezTo>
                  <a:cubicBezTo>
                    <a:pt x="4253" y="888"/>
                    <a:pt x="4454" y="1004"/>
                    <a:pt x="4501" y="1193"/>
                  </a:cubicBezTo>
                  <a:cubicBezTo>
                    <a:pt x="4644" y="1741"/>
                    <a:pt x="4692" y="2300"/>
                    <a:pt x="4680" y="2872"/>
                  </a:cubicBezTo>
                  <a:cubicBezTo>
                    <a:pt x="5049" y="2872"/>
                    <a:pt x="5418" y="2872"/>
                    <a:pt x="5799" y="2848"/>
                  </a:cubicBezTo>
                  <a:cubicBezTo>
                    <a:pt x="5823" y="2852"/>
                    <a:pt x="5849" y="2853"/>
                    <a:pt x="5875" y="2853"/>
                  </a:cubicBezTo>
                  <a:cubicBezTo>
                    <a:pt x="5938" y="2853"/>
                    <a:pt x="6005" y="2845"/>
                    <a:pt x="6073" y="2836"/>
                  </a:cubicBezTo>
                  <a:cubicBezTo>
                    <a:pt x="6204" y="2824"/>
                    <a:pt x="6335" y="2824"/>
                    <a:pt x="6454" y="2812"/>
                  </a:cubicBezTo>
                  <a:cubicBezTo>
                    <a:pt x="6835" y="2789"/>
                    <a:pt x="7252" y="2479"/>
                    <a:pt x="7287" y="2074"/>
                  </a:cubicBezTo>
                  <a:cubicBezTo>
                    <a:pt x="7287" y="2027"/>
                    <a:pt x="7287" y="1979"/>
                    <a:pt x="7287" y="1931"/>
                  </a:cubicBezTo>
                  <a:cubicBezTo>
                    <a:pt x="7192" y="1324"/>
                    <a:pt x="6835" y="800"/>
                    <a:pt x="6299" y="657"/>
                  </a:cubicBezTo>
                  <a:cubicBezTo>
                    <a:pt x="5823" y="229"/>
                    <a:pt x="5132" y="26"/>
                    <a:pt x="4501" y="2"/>
                  </a:cubicBezTo>
                  <a:cubicBezTo>
                    <a:pt x="4449" y="1"/>
                    <a:pt x="4395" y="1"/>
                    <a:pt x="43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14"/>
            <p:cNvSpPr/>
            <p:nvPr/>
          </p:nvSpPr>
          <p:spPr>
            <a:xfrm>
              <a:off x="369031" y="691913"/>
              <a:ext cx="58976" cy="227965"/>
            </a:xfrm>
            <a:custGeom>
              <a:rect b="b" l="l" r="r" t="t"/>
              <a:pathLst>
                <a:path extrusionOk="0" h="7518" w="1799">
                  <a:moveTo>
                    <a:pt x="1156" y="1"/>
                  </a:moveTo>
                  <a:cubicBezTo>
                    <a:pt x="1008" y="1"/>
                    <a:pt x="865" y="68"/>
                    <a:pt x="799" y="223"/>
                  </a:cubicBezTo>
                  <a:cubicBezTo>
                    <a:pt x="596" y="770"/>
                    <a:pt x="465" y="1330"/>
                    <a:pt x="418" y="1913"/>
                  </a:cubicBezTo>
                  <a:cubicBezTo>
                    <a:pt x="346" y="2568"/>
                    <a:pt x="322" y="3235"/>
                    <a:pt x="275" y="3878"/>
                  </a:cubicBezTo>
                  <a:cubicBezTo>
                    <a:pt x="227" y="4485"/>
                    <a:pt x="191" y="5104"/>
                    <a:pt x="156" y="5712"/>
                  </a:cubicBezTo>
                  <a:cubicBezTo>
                    <a:pt x="120" y="6354"/>
                    <a:pt x="1" y="6855"/>
                    <a:pt x="418" y="7378"/>
                  </a:cubicBezTo>
                  <a:cubicBezTo>
                    <a:pt x="501" y="7478"/>
                    <a:pt x="620" y="7517"/>
                    <a:pt x="741" y="7517"/>
                  </a:cubicBezTo>
                  <a:cubicBezTo>
                    <a:pt x="896" y="7517"/>
                    <a:pt x="1056" y="7453"/>
                    <a:pt x="1156" y="7366"/>
                  </a:cubicBezTo>
                  <a:cubicBezTo>
                    <a:pt x="1572" y="6962"/>
                    <a:pt x="1513" y="6474"/>
                    <a:pt x="1549" y="5926"/>
                  </a:cubicBezTo>
                  <a:cubicBezTo>
                    <a:pt x="1596" y="5271"/>
                    <a:pt x="1644" y="4616"/>
                    <a:pt x="1668" y="3961"/>
                  </a:cubicBezTo>
                  <a:cubicBezTo>
                    <a:pt x="1703" y="3306"/>
                    <a:pt x="1763" y="2652"/>
                    <a:pt x="1775" y="1985"/>
                  </a:cubicBezTo>
                  <a:cubicBezTo>
                    <a:pt x="1799" y="1413"/>
                    <a:pt x="1739" y="854"/>
                    <a:pt x="1608" y="306"/>
                  </a:cubicBezTo>
                  <a:cubicBezTo>
                    <a:pt x="1554" y="117"/>
                    <a:pt x="1351" y="1"/>
                    <a:pt x="115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14"/>
            <p:cNvSpPr/>
            <p:nvPr/>
          </p:nvSpPr>
          <p:spPr>
            <a:xfrm>
              <a:off x="6708970" y="907476"/>
              <a:ext cx="294846" cy="263957"/>
            </a:xfrm>
            <a:custGeom>
              <a:rect b="b" l="l" r="r" t="t"/>
              <a:pathLst>
                <a:path extrusionOk="0" h="8705" w="8994">
                  <a:moveTo>
                    <a:pt x="3043" y="0"/>
                  </a:moveTo>
                  <a:cubicBezTo>
                    <a:pt x="2829" y="0"/>
                    <a:pt x="2605" y="18"/>
                    <a:pt x="2369" y="55"/>
                  </a:cubicBezTo>
                  <a:cubicBezTo>
                    <a:pt x="2179" y="103"/>
                    <a:pt x="2024" y="234"/>
                    <a:pt x="1953" y="424"/>
                  </a:cubicBezTo>
                  <a:cubicBezTo>
                    <a:pt x="1726" y="448"/>
                    <a:pt x="1512" y="508"/>
                    <a:pt x="1310" y="615"/>
                  </a:cubicBezTo>
                  <a:cubicBezTo>
                    <a:pt x="1595" y="817"/>
                    <a:pt x="1881" y="1043"/>
                    <a:pt x="2155" y="1270"/>
                  </a:cubicBezTo>
                  <a:cubicBezTo>
                    <a:pt x="2465" y="1329"/>
                    <a:pt x="2774" y="1412"/>
                    <a:pt x="3048" y="1460"/>
                  </a:cubicBezTo>
                  <a:cubicBezTo>
                    <a:pt x="3703" y="1591"/>
                    <a:pt x="4358" y="1770"/>
                    <a:pt x="5001" y="1972"/>
                  </a:cubicBezTo>
                  <a:cubicBezTo>
                    <a:pt x="5282" y="2059"/>
                    <a:pt x="5170" y="2461"/>
                    <a:pt x="4914" y="2461"/>
                  </a:cubicBezTo>
                  <a:cubicBezTo>
                    <a:pt x="4889" y="2461"/>
                    <a:pt x="4862" y="2457"/>
                    <a:pt x="4834" y="2448"/>
                  </a:cubicBezTo>
                  <a:cubicBezTo>
                    <a:pt x="4227" y="2270"/>
                    <a:pt x="3620" y="2127"/>
                    <a:pt x="3000" y="2020"/>
                  </a:cubicBezTo>
                  <a:lnTo>
                    <a:pt x="3000" y="2020"/>
                  </a:lnTo>
                  <a:cubicBezTo>
                    <a:pt x="3239" y="2246"/>
                    <a:pt x="3489" y="2484"/>
                    <a:pt x="3715" y="2722"/>
                  </a:cubicBezTo>
                  <a:cubicBezTo>
                    <a:pt x="4691" y="2877"/>
                    <a:pt x="5727" y="3472"/>
                    <a:pt x="6453" y="4032"/>
                  </a:cubicBezTo>
                  <a:cubicBezTo>
                    <a:pt x="6670" y="4197"/>
                    <a:pt x="6547" y="4559"/>
                    <a:pt x="6316" y="4559"/>
                  </a:cubicBezTo>
                  <a:cubicBezTo>
                    <a:pt x="6280" y="4559"/>
                    <a:pt x="6243" y="4551"/>
                    <a:pt x="6203" y="4532"/>
                  </a:cubicBezTo>
                  <a:cubicBezTo>
                    <a:pt x="5751" y="4318"/>
                    <a:pt x="5298" y="4127"/>
                    <a:pt x="4834" y="3948"/>
                  </a:cubicBezTo>
                  <a:lnTo>
                    <a:pt x="4834" y="3948"/>
                  </a:lnTo>
                  <a:lnTo>
                    <a:pt x="4989" y="4139"/>
                  </a:lnTo>
                  <a:cubicBezTo>
                    <a:pt x="5298" y="4508"/>
                    <a:pt x="5584" y="4901"/>
                    <a:pt x="5858" y="5294"/>
                  </a:cubicBezTo>
                  <a:cubicBezTo>
                    <a:pt x="5908" y="5219"/>
                    <a:pt x="5999" y="5173"/>
                    <a:pt x="6095" y="5173"/>
                  </a:cubicBezTo>
                  <a:cubicBezTo>
                    <a:pt x="6135" y="5173"/>
                    <a:pt x="6176" y="5181"/>
                    <a:pt x="6215" y="5199"/>
                  </a:cubicBezTo>
                  <a:lnTo>
                    <a:pt x="7215" y="5639"/>
                  </a:lnTo>
                  <a:cubicBezTo>
                    <a:pt x="7553" y="5787"/>
                    <a:pt x="7423" y="6272"/>
                    <a:pt x="7123" y="6272"/>
                  </a:cubicBezTo>
                  <a:cubicBezTo>
                    <a:pt x="7085" y="6272"/>
                    <a:pt x="7044" y="6264"/>
                    <a:pt x="7001" y="6246"/>
                  </a:cubicBezTo>
                  <a:lnTo>
                    <a:pt x="6287" y="5961"/>
                  </a:lnTo>
                  <a:lnTo>
                    <a:pt x="6287" y="5961"/>
                  </a:lnTo>
                  <a:cubicBezTo>
                    <a:pt x="6596" y="6437"/>
                    <a:pt x="6906" y="6925"/>
                    <a:pt x="7227" y="7389"/>
                  </a:cubicBezTo>
                  <a:cubicBezTo>
                    <a:pt x="7306" y="7512"/>
                    <a:pt x="7204" y="7654"/>
                    <a:pt x="7093" y="7654"/>
                  </a:cubicBezTo>
                  <a:cubicBezTo>
                    <a:pt x="7053" y="7654"/>
                    <a:pt x="7012" y="7636"/>
                    <a:pt x="6977" y="7592"/>
                  </a:cubicBezTo>
                  <a:cubicBezTo>
                    <a:pt x="6620" y="7115"/>
                    <a:pt x="6227" y="6663"/>
                    <a:pt x="5810" y="6222"/>
                  </a:cubicBezTo>
                  <a:lnTo>
                    <a:pt x="5810" y="6222"/>
                  </a:lnTo>
                  <a:cubicBezTo>
                    <a:pt x="5763" y="6437"/>
                    <a:pt x="5775" y="6663"/>
                    <a:pt x="5822" y="6877"/>
                  </a:cubicBezTo>
                  <a:cubicBezTo>
                    <a:pt x="5846" y="7068"/>
                    <a:pt x="5727" y="7235"/>
                    <a:pt x="5536" y="7270"/>
                  </a:cubicBezTo>
                  <a:cubicBezTo>
                    <a:pt x="5521" y="7272"/>
                    <a:pt x="5506" y="7273"/>
                    <a:pt x="5491" y="7273"/>
                  </a:cubicBezTo>
                  <a:cubicBezTo>
                    <a:pt x="5328" y="7273"/>
                    <a:pt x="5176" y="7160"/>
                    <a:pt x="5144" y="6996"/>
                  </a:cubicBezTo>
                  <a:cubicBezTo>
                    <a:pt x="5036" y="6556"/>
                    <a:pt x="5108" y="6103"/>
                    <a:pt x="5322" y="5722"/>
                  </a:cubicBezTo>
                  <a:cubicBezTo>
                    <a:pt x="5060" y="5449"/>
                    <a:pt x="4798" y="5175"/>
                    <a:pt x="4536" y="4889"/>
                  </a:cubicBezTo>
                  <a:cubicBezTo>
                    <a:pt x="4346" y="4675"/>
                    <a:pt x="4155" y="4472"/>
                    <a:pt x="3953" y="4270"/>
                  </a:cubicBezTo>
                  <a:lnTo>
                    <a:pt x="3953" y="4270"/>
                  </a:lnTo>
                  <a:cubicBezTo>
                    <a:pt x="3953" y="4329"/>
                    <a:pt x="3965" y="4377"/>
                    <a:pt x="3977" y="4437"/>
                  </a:cubicBezTo>
                  <a:cubicBezTo>
                    <a:pt x="4024" y="4770"/>
                    <a:pt x="4251" y="5687"/>
                    <a:pt x="3715" y="5782"/>
                  </a:cubicBezTo>
                  <a:cubicBezTo>
                    <a:pt x="3689" y="5787"/>
                    <a:pt x="3665" y="5789"/>
                    <a:pt x="3641" y="5789"/>
                  </a:cubicBezTo>
                  <a:cubicBezTo>
                    <a:pt x="3170" y="5789"/>
                    <a:pt x="3080" y="4921"/>
                    <a:pt x="3012" y="4603"/>
                  </a:cubicBezTo>
                  <a:cubicBezTo>
                    <a:pt x="2941" y="4234"/>
                    <a:pt x="2786" y="3710"/>
                    <a:pt x="2846" y="3258"/>
                  </a:cubicBezTo>
                  <a:cubicBezTo>
                    <a:pt x="2822" y="3222"/>
                    <a:pt x="2810" y="3186"/>
                    <a:pt x="2810" y="3151"/>
                  </a:cubicBezTo>
                  <a:cubicBezTo>
                    <a:pt x="2512" y="2877"/>
                    <a:pt x="2226" y="2615"/>
                    <a:pt x="1917" y="2353"/>
                  </a:cubicBezTo>
                  <a:lnTo>
                    <a:pt x="1917" y="2365"/>
                  </a:lnTo>
                  <a:cubicBezTo>
                    <a:pt x="1917" y="2746"/>
                    <a:pt x="1965" y="3139"/>
                    <a:pt x="2048" y="3520"/>
                  </a:cubicBezTo>
                  <a:cubicBezTo>
                    <a:pt x="2088" y="3746"/>
                    <a:pt x="1923" y="3872"/>
                    <a:pt x="1748" y="3872"/>
                  </a:cubicBezTo>
                  <a:cubicBezTo>
                    <a:pt x="1612" y="3872"/>
                    <a:pt x="1469" y="3795"/>
                    <a:pt x="1417" y="3627"/>
                  </a:cubicBezTo>
                  <a:cubicBezTo>
                    <a:pt x="1298" y="3198"/>
                    <a:pt x="1274" y="2758"/>
                    <a:pt x="1345" y="2317"/>
                  </a:cubicBezTo>
                  <a:cubicBezTo>
                    <a:pt x="1357" y="2198"/>
                    <a:pt x="1453" y="2091"/>
                    <a:pt x="1572" y="2067"/>
                  </a:cubicBezTo>
                  <a:cubicBezTo>
                    <a:pt x="1238" y="1793"/>
                    <a:pt x="893" y="1531"/>
                    <a:pt x="536" y="1270"/>
                  </a:cubicBezTo>
                  <a:cubicBezTo>
                    <a:pt x="250" y="1662"/>
                    <a:pt x="95" y="2127"/>
                    <a:pt x="71" y="2615"/>
                  </a:cubicBezTo>
                  <a:cubicBezTo>
                    <a:pt x="0" y="4318"/>
                    <a:pt x="1405" y="5687"/>
                    <a:pt x="2715" y="6556"/>
                  </a:cubicBezTo>
                  <a:cubicBezTo>
                    <a:pt x="4191" y="7508"/>
                    <a:pt x="5798" y="8223"/>
                    <a:pt x="7501" y="8675"/>
                  </a:cubicBezTo>
                  <a:cubicBezTo>
                    <a:pt x="7578" y="8695"/>
                    <a:pt x="7657" y="8704"/>
                    <a:pt x="7735" y="8704"/>
                  </a:cubicBezTo>
                  <a:cubicBezTo>
                    <a:pt x="8371" y="8704"/>
                    <a:pt x="8994" y="8093"/>
                    <a:pt x="8644" y="7425"/>
                  </a:cubicBezTo>
                  <a:cubicBezTo>
                    <a:pt x="7318" y="4942"/>
                    <a:pt x="6618" y="0"/>
                    <a:pt x="304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14"/>
            <p:cNvSpPr/>
            <p:nvPr/>
          </p:nvSpPr>
          <p:spPr>
            <a:xfrm>
              <a:off x="6579381" y="857807"/>
              <a:ext cx="377228" cy="281757"/>
            </a:xfrm>
            <a:custGeom>
              <a:rect b="b" l="l" r="r" t="t"/>
              <a:pathLst>
                <a:path extrusionOk="0" h="9292" w="11507">
                  <a:moveTo>
                    <a:pt x="721" y="1"/>
                  </a:moveTo>
                  <a:cubicBezTo>
                    <a:pt x="543" y="1"/>
                    <a:pt x="369" y="27"/>
                    <a:pt x="203" y="86"/>
                  </a:cubicBezTo>
                  <a:cubicBezTo>
                    <a:pt x="48" y="157"/>
                    <a:pt x="0" y="348"/>
                    <a:pt x="107" y="479"/>
                  </a:cubicBezTo>
                  <a:cubicBezTo>
                    <a:pt x="417" y="872"/>
                    <a:pt x="857" y="991"/>
                    <a:pt x="1310" y="1181"/>
                  </a:cubicBezTo>
                  <a:cubicBezTo>
                    <a:pt x="1905" y="1419"/>
                    <a:pt x="2489" y="1693"/>
                    <a:pt x="3048" y="2003"/>
                  </a:cubicBezTo>
                  <a:cubicBezTo>
                    <a:pt x="3548" y="2288"/>
                    <a:pt x="4024" y="2586"/>
                    <a:pt x="4489" y="2919"/>
                  </a:cubicBezTo>
                  <a:cubicBezTo>
                    <a:pt x="4846" y="3169"/>
                    <a:pt x="5191" y="3431"/>
                    <a:pt x="5537" y="3717"/>
                  </a:cubicBezTo>
                  <a:cubicBezTo>
                    <a:pt x="5406" y="3741"/>
                    <a:pt x="5322" y="3836"/>
                    <a:pt x="5310" y="3955"/>
                  </a:cubicBezTo>
                  <a:cubicBezTo>
                    <a:pt x="5227" y="4396"/>
                    <a:pt x="5251" y="4848"/>
                    <a:pt x="5382" y="5277"/>
                  </a:cubicBezTo>
                  <a:cubicBezTo>
                    <a:pt x="5429" y="5443"/>
                    <a:pt x="5569" y="5521"/>
                    <a:pt x="5705" y="5521"/>
                  </a:cubicBezTo>
                  <a:cubicBezTo>
                    <a:pt x="5880" y="5521"/>
                    <a:pt x="6048" y="5392"/>
                    <a:pt x="6001" y="5158"/>
                  </a:cubicBezTo>
                  <a:cubicBezTo>
                    <a:pt x="5918" y="4777"/>
                    <a:pt x="5882" y="4396"/>
                    <a:pt x="5870" y="4003"/>
                  </a:cubicBezTo>
                  <a:lnTo>
                    <a:pt x="5870" y="4003"/>
                  </a:lnTo>
                  <a:cubicBezTo>
                    <a:pt x="6168" y="4253"/>
                    <a:pt x="6465" y="4527"/>
                    <a:pt x="6763" y="4789"/>
                  </a:cubicBezTo>
                  <a:cubicBezTo>
                    <a:pt x="6775" y="4836"/>
                    <a:pt x="6787" y="4872"/>
                    <a:pt x="6799" y="4908"/>
                  </a:cubicBezTo>
                  <a:cubicBezTo>
                    <a:pt x="6739" y="5348"/>
                    <a:pt x="6894" y="5884"/>
                    <a:pt x="6965" y="6241"/>
                  </a:cubicBezTo>
                  <a:cubicBezTo>
                    <a:pt x="7034" y="6572"/>
                    <a:pt x="7124" y="7437"/>
                    <a:pt x="7612" y="7437"/>
                  </a:cubicBezTo>
                  <a:cubicBezTo>
                    <a:pt x="7634" y="7437"/>
                    <a:pt x="7656" y="7435"/>
                    <a:pt x="7680" y="7432"/>
                  </a:cubicBezTo>
                  <a:cubicBezTo>
                    <a:pt x="8215" y="7337"/>
                    <a:pt x="7989" y="6420"/>
                    <a:pt x="7930" y="6075"/>
                  </a:cubicBezTo>
                  <a:cubicBezTo>
                    <a:pt x="7930" y="6027"/>
                    <a:pt x="7918" y="5967"/>
                    <a:pt x="7906" y="5908"/>
                  </a:cubicBezTo>
                  <a:lnTo>
                    <a:pt x="7906" y="5908"/>
                  </a:lnTo>
                  <a:cubicBezTo>
                    <a:pt x="8108" y="6110"/>
                    <a:pt x="8299" y="6325"/>
                    <a:pt x="8489" y="6527"/>
                  </a:cubicBezTo>
                  <a:cubicBezTo>
                    <a:pt x="8751" y="6813"/>
                    <a:pt x="9013" y="7087"/>
                    <a:pt x="9275" y="7360"/>
                  </a:cubicBezTo>
                  <a:cubicBezTo>
                    <a:pt x="9061" y="7753"/>
                    <a:pt x="9001" y="8206"/>
                    <a:pt x="9097" y="8634"/>
                  </a:cubicBezTo>
                  <a:cubicBezTo>
                    <a:pt x="9129" y="8809"/>
                    <a:pt x="9281" y="8923"/>
                    <a:pt x="9453" y="8923"/>
                  </a:cubicBezTo>
                  <a:cubicBezTo>
                    <a:pt x="9469" y="8923"/>
                    <a:pt x="9485" y="8922"/>
                    <a:pt x="9501" y="8920"/>
                  </a:cubicBezTo>
                  <a:cubicBezTo>
                    <a:pt x="9680" y="8884"/>
                    <a:pt x="9811" y="8706"/>
                    <a:pt x="9775" y="8515"/>
                  </a:cubicBezTo>
                  <a:cubicBezTo>
                    <a:pt x="9728" y="8301"/>
                    <a:pt x="9716" y="8087"/>
                    <a:pt x="9763" y="7872"/>
                  </a:cubicBezTo>
                  <a:lnTo>
                    <a:pt x="9763" y="7872"/>
                  </a:lnTo>
                  <a:cubicBezTo>
                    <a:pt x="10180" y="8301"/>
                    <a:pt x="10573" y="8753"/>
                    <a:pt x="10942" y="9230"/>
                  </a:cubicBezTo>
                  <a:cubicBezTo>
                    <a:pt x="10973" y="9274"/>
                    <a:pt x="11012" y="9292"/>
                    <a:pt x="11051" y="9292"/>
                  </a:cubicBezTo>
                  <a:cubicBezTo>
                    <a:pt x="11157" y="9292"/>
                    <a:pt x="11259" y="9150"/>
                    <a:pt x="11180" y="9027"/>
                  </a:cubicBezTo>
                  <a:cubicBezTo>
                    <a:pt x="10859" y="8563"/>
                    <a:pt x="10561" y="8087"/>
                    <a:pt x="10251" y="7610"/>
                  </a:cubicBezTo>
                  <a:lnTo>
                    <a:pt x="10251" y="7610"/>
                  </a:lnTo>
                  <a:lnTo>
                    <a:pt x="10954" y="7896"/>
                  </a:lnTo>
                  <a:cubicBezTo>
                    <a:pt x="10998" y="7913"/>
                    <a:pt x="11039" y="7921"/>
                    <a:pt x="11077" y="7921"/>
                  </a:cubicBezTo>
                  <a:cubicBezTo>
                    <a:pt x="11385" y="7921"/>
                    <a:pt x="11507" y="7425"/>
                    <a:pt x="11168" y="7277"/>
                  </a:cubicBezTo>
                  <a:lnTo>
                    <a:pt x="10168" y="6848"/>
                  </a:lnTo>
                  <a:cubicBezTo>
                    <a:pt x="10130" y="6829"/>
                    <a:pt x="10089" y="6820"/>
                    <a:pt x="10047" y="6820"/>
                  </a:cubicBezTo>
                  <a:cubicBezTo>
                    <a:pt x="9958" y="6820"/>
                    <a:pt x="9868" y="6863"/>
                    <a:pt x="9811" y="6944"/>
                  </a:cubicBezTo>
                  <a:cubicBezTo>
                    <a:pt x="9537" y="6539"/>
                    <a:pt x="9251" y="6158"/>
                    <a:pt x="8942" y="5777"/>
                  </a:cubicBezTo>
                  <a:lnTo>
                    <a:pt x="8787" y="5598"/>
                  </a:lnTo>
                  <a:lnTo>
                    <a:pt x="8787" y="5598"/>
                  </a:lnTo>
                  <a:cubicBezTo>
                    <a:pt x="9251" y="5765"/>
                    <a:pt x="9704" y="5956"/>
                    <a:pt x="10156" y="6182"/>
                  </a:cubicBezTo>
                  <a:cubicBezTo>
                    <a:pt x="10195" y="6200"/>
                    <a:pt x="10232" y="6209"/>
                    <a:pt x="10267" y="6209"/>
                  </a:cubicBezTo>
                  <a:cubicBezTo>
                    <a:pt x="10499" y="6209"/>
                    <a:pt x="10625" y="5836"/>
                    <a:pt x="10418" y="5670"/>
                  </a:cubicBezTo>
                  <a:cubicBezTo>
                    <a:pt x="9680" y="5110"/>
                    <a:pt x="8656" y="4515"/>
                    <a:pt x="7680" y="4360"/>
                  </a:cubicBezTo>
                  <a:cubicBezTo>
                    <a:pt x="7442" y="4122"/>
                    <a:pt x="7203" y="3884"/>
                    <a:pt x="6953" y="3658"/>
                  </a:cubicBezTo>
                  <a:lnTo>
                    <a:pt x="6953" y="3658"/>
                  </a:lnTo>
                  <a:cubicBezTo>
                    <a:pt x="7573" y="3765"/>
                    <a:pt x="8180" y="3920"/>
                    <a:pt x="8787" y="4086"/>
                  </a:cubicBezTo>
                  <a:cubicBezTo>
                    <a:pt x="8815" y="4095"/>
                    <a:pt x="8843" y="4099"/>
                    <a:pt x="8869" y="4099"/>
                  </a:cubicBezTo>
                  <a:cubicBezTo>
                    <a:pt x="9123" y="4099"/>
                    <a:pt x="9235" y="3708"/>
                    <a:pt x="8954" y="3622"/>
                  </a:cubicBezTo>
                  <a:cubicBezTo>
                    <a:pt x="8311" y="3408"/>
                    <a:pt x="7656" y="3241"/>
                    <a:pt x="7001" y="3098"/>
                  </a:cubicBezTo>
                  <a:cubicBezTo>
                    <a:pt x="6727" y="3050"/>
                    <a:pt x="6418" y="2967"/>
                    <a:pt x="6108" y="2919"/>
                  </a:cubicBezTo>
                  <a:cubicBezTo>
                    <a:pt x="5834" y="2681"/>
                    <a:pt x="5548" y="2467"/>
                    <a:pt x="5263" y="2253"/>
                  </a:cubicBezTo>
                  <a:cubicBezTo>
                    <a:pt x="4584" y="1753"/>
                    <a:pt x="3882" y="1312"/>
                    <a:pt x="3143" y="919"/>
                  </a:cubicBezTo>
                  <a:cubicBezTo>
                    <a:pt x="2458" y="557"/>
                    <a:pt x="1546" y="1"/>
                    <a:pt x="721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14"/>
            <p:cNvSpPr/>
            <p:nvPr/>
          </p:nvSpPr>
          <p:spPr>
            <a:xfrm>
              <a:off x="6623473" y="1102631"/>
              <a:ext cx="53108" cy="46970"/>
            </a:xfrm>
            <a:custGeom>
              <a:rect b="b" l="l" r="r" t="t"/>
              <a:pathLst>
                <a:path extrusionOk="0" h="1549" w="1620">
                  <a:moveTo>
                    <a:pt x="870" y="1"/>
                  </a:moveTo>
                  <a:lnTo>
                    <a:pt x="679" y="25"/>
                  </a:lnTo>
                  <a:cubicBezTo>
                    <a:pt x="560" y="48"/>
                    <a:pt x="453" y="120"/>
                    <a:pt x="370" y="203"/>
                  </a:cubicBezTo>
                  <a:lnTo>
                    <a:pt x="215" y="334"/>
                  </a:lnTo>
                  <a:cubicBezTo>
                    <a:pt x="143" y="394"/>
                    <a:pt x="96" y="465"/>
                    <a:pt x="72" y="560"/>
                  </a:cubicBezTo>
                  <a:cubicBezTo>
                    <a:pt x="24" y="644"/>
                    <a:pt x="1" y="739"/>
                    <a:pt x="1" y="834"/>
                  </a:cubicBezTo>
                  <a:cubicBezTo>
                    <a:pt x="1" y="929"/>
                    <a:pt x="24" y="1025"/>
                    <a:pt x="72" y="1108"/>
                  </a:cubicBezTo>
                  <a:cubicBezTo>
                    <a:pt x="96" y="1203"/>
                    <a:pt x="143" y="1275"/>
                    <a:pt x="215" y="1346"/>
                  </a:cubicBezTo>
                  <a:lnTo>
                    <a:pt x="370" y="1453"/>
                  </a:lnTo>
                  <a:cubicBezTo>
                    <a:pt x="477" y="1513"/>
                    <a:pt x="596" y="1549"/>
                    <a:pt x="727" y="1549"/>
                  </a:cubicBezTo>
                  <a:lnTo>
                    <a:pt x="917" y="1525"/>
                  </a:lnTo>
                  <a:cubicBezTo>
                    <a:pt x="1036" y="1489"/>
                    <a:pt x="1144" y="1430"/>
                    <a:pt x="1227" y="1346"/>
                  </a:cubicBezTo>
                  <a:lnTo>
                    <a:pt x="1239" y="1346"/>
                  </a:lnTo>
                  <a:lnTo>
                    <a:pt x="1370" y="1180"/>
                  </a:lnTo>
                  <a:cubicBezTo>
                    <a:pt x="1620" y="906"/>
                    <a:pt x="1620" y="477"/>
                    <a:pt x="1370" y="203"/>
                  </a:cubicBezTo>
                  <a:lnTo>
                    <a:pt x="1215" y="96"/>
                  </a:lnTo>
                  <a:cubicBezTo>
                    <a:pt x="1108" y="25"/>
                    <a:pt x="989" y="1"/>
                    <a:pt x="87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14"/>
            <p:cNvSpPr/>
            <p:nvPr/>
          </p:nvSpPr>
          <p:spPr>
            <a:xfrm>
              <a:off x="5967364" y="702253"/>
              <a:ext cx="57009" cy="40844"/>
            </a:xfrm>
            <a:custGeom>
              <a:rect b="b" l="l" r="r" t="t"/>
              <a:pathLst>
                <a:path extrusionOk="0" h="1347" w="1739">
                  <a:moveTo>
                    <a:pt x="869" y="1"/>
                  </a:moveTo>
                  <a:cubicBezTo>
                    <a:pt x="0" y="1"/>
                    <a:pt x="0" y="1346"/>
                    <a:pt x="869" y="1346"/>
                  </a:cubicBezTo>
                  <a:cubicBezTo>
                    <a:pt x="1738" y="1346"/>
                    <a:pt x="1738" y="1"/>
                    <a:pt x="86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14"/>
            <p:cNvSpPr/>
            <p:nvPr/>
          </p:nvSpPr>
          <p:spPr>
            <a:xfrm>
              <a:off x="5456810" y="696128"/>
              <a:ext cx="44551" cy="32172"/>
            </a:xfrm>
            <a:custGeom>
              <a:rect b="b" l="l" r="r" t="t"/>
              <a:pathLst>
                <a:path extrusionOk="0" h="1061" w="1359">
                  <a:moveTo>
                    <a:pt x="679" y="0"/>
                  </a:moveTo>
                  <a:cubicBezTo>
                    <a:pt x="1" y="0"/>
                    <a:pt x="1" y="1060"/>
                    <a:pt x="679" y="1060"/>
                  </a:cubicBezTo>
                  <a:cubicBezTo>
                    <a:pt x="1358" y="1060"/>
                    <a:pt x="1358" y="0"/>
                    <a:pt x="67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14"/>
            <p:cNvSpPr/>
            <p:nvPr/>
          </p:nvSpPr>
          <p:spPr>
            <a:xfrm>
              <a:off x="5441599" y="891799"/>
              <a:ext cx="63664" cy="46242"/>
            </a:xfrm>
            <a:custGeom>
              <a:rect b="b" l="l" r="r" t="t"/>
              <a:pathLst>
                <a:path extrusionOk="0" h="1525" w="1942">
                  <a:moveTo>
                    <a:pt x="977" y="1"/>
                  </a:moveTo>
                  <a:cubicBezTo>
                    <a:pt x="0" y="1"/>
                    <a:pt x="0" y="1525"/>
                    <a:pt x="977" y="1525"/>
                  </a:cubicBezTo>
                  <a:cubicBezTo>
                    <a:pt x="1941" y="1525"/>
                    <a:pt x="1941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14"/>
            <p:cNvSpPr/>
            <p:nvPr/>
          </p:nvSpPr>
          <p:spPr>
            <a:xfrm>
              <a:off x="7480998" y="-185802"/>
              <a:ext cx="657322" cy="742962"/>
            </a:xfrm>
            <a:custGeom>
              <a:rect b="b" l="l" r="r" t="t"/>
              <a:pathLst>
                <a:path extrusionOk="0" h="24502" w="20051">
                  <a:moveTo>
                    <a:pt x="8447" y="0"/>
                  </a:moveTo>
                  <a:cubicBezTo>
                    <a:pt x="7929" y="0"/>
                    <a:pt x="7403" y="56"/>
                    <a:pt x="6870" y="177"/>
                  </a:cubicBezTo>
                  <a:cubicBezTo>
                    <a:pt x="3799" y="856"/>
                    <a:pt x="1691" y="3749"/>
                    <a:pt x="941" y="6642"/>
                  </a:cubicBezTo>
                  <a:cubicBezTo>
                    <a:pt x="929" y="6726"/>
                    <a:pt x="905" y="6809"/>
                    <a:pt x="882" y="6892"/>
                  </a:cubicBezTo>
                  <a:cubicBezTo>
                    <a:pt x="632" y="7749"/>
                    <a:pt x="441" y="8631"/>
                    <a:pt x="334" y="9512"/>
                  </a:cubicBezTo>
                  <a:cubicBezTo>
                    <a:pt x="1" y="12274"/>
                    <a:pt x="108" y="15191"/>
                    <a:pt x="1310" y="17727"/>
                  </a:cubicBezTo>
                  <a:cubicBezTo>
                    <a:pt x="2156" y="20692"/>
                    <a:pt x="4061" y="23787"/>
                    <a:pt x="7311" y="24323"/>
                  </a:cubicBezTo>
                  <a:cubicBezTo>
                    <a:pt x="7752" y="24394"/>
                    <a:pt x="8204" y="24430"/>
                    <a:pt x="8656" y="24430"/>
                  </a:cubicBezTo>
                  <a:cubicBezTo>
                    <a:pt x="8609" y="23073"/>
                    <a:pt x="8573" y="21715"/>
                    <a:pt x="8549" y="20346"/>
                  </a:cubicBezTo>
                  <a:cubicBezTo>
                    <a:pt x="7311" y="20203"/>
                    <a:pt x="6061" y="19489"/>
                    <a:pt x="5156" y="18703"/>
                  </a:cubicBezTo>
                  <a:cubicBezTo>
                    <a:pt x="3989" y="17703"/>
                    <a:pt x="3299" y="16358"/>
                    <a:pt x="2953" y="14869"/>
                  </a:cubicBezTo>
                  <a:cubicBezTo>
                    <a:pt x="2889" y="14610"/>
                    <a:pt x="3094" y="14442"/>
                    <a:pt x="3298" y="14442"/>
                  </a:cubicBezTo>
                  <a:cubicBezTo>
                    <a:pt x="3431" y="14442"/>
                    <a:pt x="3564" y="14514"/>
                    <a:pt x="3620" y="14679"/>
                  </a:cubicBezTo>
                  <a:cubicBezTo>
                    <a:pt x="4084" y="15881"/>
                    <a:pt x="4942" y="16905"/>
                    <a:pt x="5942" y="17703"/>
                  </a:cubicBezTo>
                  <a:lnTo>
                    <a:pt x="6013" y="17763"/>
                  </a:lnTo>
                  <a:cubicBezTo>
                    <a:pt x="6001" y="17703"/>
                    <a:pt x="5978" y="17655"/>
                    <a:pt x="5966" y="17596"/>
                  </a:cubicBezTo>
                  <a:cubicBezTo>
                    <a:pt x="5680" y="16679"/>
                    <a:pt x="5466" y="15619"/>
                    <a:pt x="5763" y="14667"/>
                  </a:cubicBezTo>
                  <a:cubicBezTo>
                    <a:pt x="5806" y="14520"/>
                    <a:pt x="5947" y="14439"/>
                    <a:pt x="6085" y="14439"/>
                  </a:cubicBezTo>
                  <a:cubicBezTo>
                    <a:pt x="6214" y="14439"/>
                    <a:pt x="6342" y="14511"/>
                    <a:pt x="6382" y="14667"/>
                  </a:cubicBezTo>
                  <a:cubicBezTo>
                    <a:pt x="6585" y="15500"/>
                    <a:pt x="6609" y="16346"/>
                    <a:pt x="6882" y="17167"/>
                  </a:cubicBezTo>
                  <a:cubicBezTo>
                    <a:pt x="7049" y="17667"/>
                    <a:pt x="7394" y="18155"/>
                    <a:pt x="7597" y="18656"/>
                  </a:cubicBezTo>
                  <a:cubicBezTo>
                    <a:pt x="7906" y="18787"/>
                    <a:pt x="8216" y="18906"/>
                    <a:pt x="8537" y="19013"/>
                  </a:cubicBezTo>
                  <a:cubicBezTo>
                    <a:pt x="8514" y="17382"/>
                    <a:pt x="8478" y="15739"/>
                    <a:pt x="8454" y="14107"/>
                  </a:cubicBezTo>
                  <a:cubicBezTo>
                    <a:pt x="7359" y="13738"/>
                    <a:pt x="6501" y="12655"/>
                    <a:pt x="5918" y="11714"/>
                  </a:cubicBezTo>
                  <a:cubicBezTo>
                    <a:pt x="5216" y="10547"/>
                    <a:pt x="4954" y="9345"/>
                    <a:pt x="4870" y="7988"/>
                  </a:cubicBezTo>
                  <a:cubicBezTo>
                    <a:pt x="4850" y="7732"/>
                    <a:pt x="5084" y="7583"/>
                    <a:pt x="5305" y="7583"/>
                  </a:cubicBezTo>
                  <a:cubicBezTo>
                    <a:pt x="5475" y="7583"/>
                    <a:pt x="5637" y="7672"/>
                    <a:pt x="5668" y="7869"/>
                  </a:cubicBezTo>
                  <a:cubicBezTo>
                    <a:pt x="5870" y="9012"/>
                    <a:pt x="6323" y="10107"/>
                    <a:pt x="6978" y="11071"/>
                  </a:cubicBezTo>
                  <a:cubicBezTo>
                    <a:pt x="7382" y="11678"/>
                    <a:pt x="7930" y="12167"/>
                    <a:pt x="8430" y="12691"/>
                  </a:cubicBezTo>
                  <a:cubicBezTo>
                    <a:pt x="8430" y="12488"/>
                    <a:pt x="8430" y="12286"/>
                    <a:pt x="8418" y="12083"/>
                  </a:cubicBezTo>
                  <a:cubicBezTo>
                    <a:pt x="8394" y="9619"/>
                    <a:pt x="8168" y="6964"/>
                    <a:pt x="8609" y="4535"/>
                  </a:cubicBezTo>
                  <a:cubicBezTo>
                    <a:pt x="8639" y="4359"/>
                    <a:pt x="8802" y="4270"/>
                    <a:pt x="8964" y="4270"/>
                  </a:cubicBezTo>
                  <a:cubicBezTo>
                    <a:pt x="9120" y="4270"/>
                    <a:pt x="9276" y="4353"/>
                    <a:pt x="9311" y="4523"/>
                  </a:cubicBezTo>
                  <a:cubicBezTo>
                    <a:pt x="9585" y="5952"/>
                    <a:pt x="9657" y="7440"/>
                    <a:pt x="9680" y="8928"/>
                  </a:cubicBezTo>
                  <a:cubicBezTo>
                    <a:pt x="10228" y="8500"/>
                    <a:pt x="10657" y="7928"/>
                    <a:pt x="10907" y="7261"/>
                  </a:cubicBezTo>
                  <a:cubicBezTo>
                    <a:pt x="11053" y="6886"/>
                    <a:pt x="11062" y="5824"/>
                    <a:pt x="11591" y="5824"/>
                  </a:cubicBezTo>
                  <a:cubicBezTo>
                    <a:pt x="11665" y="5824"/>
                    <a:pt x="11750" y="5845"/>
                    <a:pt x="11847" y="5892"/>
                  </a:cubicBezTo>
                  <a:cubicBezTo>
                    <a:pt x="12002" y="5975"/>
                    <a:pt x="12085" y="6130"/>
                    <a:pt x="12097" y="6309"/>
                  </a:cubicBezTo>
                  <a:cubicBezTo>
                    <a:pt x="12169" y="7821"/>
                    <a:pt x="11050" y="9214"/>
                    <a:pt x="9680" y="9785"/>
                  </a:cubicBezTo>
                  <a:cubicBezTo>
                    <a:pt x="9680" y="10619"/>
                    <a:pt x="9680" y="11440"/>
                    <a:pt x="9716" y="12250"/>
                  </a:cubicBezTo>
                  <a:cubicBezTo>
                    <a:pt x="9764" y="13774"/>
                    <a:pt x="9811" y="15298"/>
                    <a:pt x="9883" y="16810"/>
                  </a:cubicBezTo>
                  <a:cubicBezTo>
                    <a:pt x="10407" y="16655"/>
                    <a:pt x="10907" y="16405"/>
                    <a:pt x="11335" y="16060"/>
                  </a:cubicBezTo>
                  <a:cubicBezTo>
                    <a:pt x="11704" y="14155"/>
                    <a:pt x="11693" y="12226"/>
                    <a:pt x="11740" y="10274"/>
                  </a:cubicBezTo>
                  <a:cubicBezTo>
                    <a:pt x="11747" y="10066"/>
                    <a:pt x="11924" y="9945"/>
                    <a:pt x="12094" y="9945"/>
                  </a:cubicBezTo>
                  <a:cubicBezTo>
                    <a:pt x="12226" y="9945"/>
                    <a:pt x="12353" y="10017"/>
                    <a:pt x="12395" y="10178"/>
                  </a:cubicBezTo>
                  <a:cubicBezTo>
                    <a:pt x="12764" y="11571"/>
                    <a:pt x="12883" y="13024"/>
                    <a:pt x="12740" y="14453"/>
                  </a:cubicBezTo>
                  <a:lnTo>
                    <a:pt x="12800" y="14357"/>
                  </a:lnTo>
                  <a:cubicBezTo>
                    <a:pt x="13205" y="13679"/>
                    <a:pt x="13538" y="12964"/>
                    <a:pt x="13788" y="12214"/>
                  </a:cubicBezTo>
                  <a:cubicBezTo>
                    <a:pt x="14002" y="11595"/>
                    <a:pt x="14121" y="10881"/>
                    <a:pt x="14717" y="10524"/>
                  </a:cubicBezTo>
                  <a:cubicBezTo>
                    <a:pt x="14777" y="10487"/>
                    <a:pt x="14844" y="10470"/>
                    <a:pt x="14911" y="10470"/>
                  </a:cubicBezTo>
                  <a:cubicBezTo>
                    <a:pt x="15043" y="10470"/>
                    <a:pt x="15174" y="10536"/>
                    <a:pt x="15252" y="10655"/>
                  </a:cubicBezTo>
                  <a:cubicBezTo>
                    <a:pt x="15633" y="11476"/>
                    <a:pt x="15122" y="12429"/>
                    <a:pt x="14800" y="13214"/>
                  </a:cubicBezTo>
                  <a:cubicBezTo>
                    <a:pt x="14467" y="14084"/>
                    <a:pt x="14002" y="14905"/>
                    <a:pt x="13431" y="15631"/>
                  </a:cubicBezTo>
                  <a:cubicBezTo>
                    <a:pt x="13109" y="16024"/>
                    <a:pt x="12740" y="16381"/>
                    <a:pt x="12324" y="16679"/>
                  </a:cubicBezTo>
                  <a:cubicBezTo>
                    <a:pt x="12300" y="16715"/>
                    <a:pt x="12252" y="16739"/>
                    <a:pt x="12204" y="16762"/>
                  </a:cubicBezTo>
                  <a:cubicBezTo>
                    <a:pt x="11526" y="17251"/>
                    <a:pt x="10740" y="17560"/>
                    <a:pt x="9918" y="17691"/>
                  </a:cubicBezTo>
                  <a:cubicBezTo>
                    <a:pt x="9954" y="18429"/>
                    <a:pt x="9990" y="19156"/>
                    <a:pt x="10038" y="19894"/>
                  </a:cubicBezTo>
                  <a:cubicBezTo>
                    <a:pt x="10073" y="20453"/>
                    <a:pt x="10109" y="21013"/>
                    <a:pt x="10145" y="21573"/>
                  </a:cubicBezTo>
                  <a:cubicBezTo>
                    <a:pt x="11109" y="21501"/>
                    <a:pt x="11895" y="21001"/>
                    <a:pt x="12597" y="20311"/>
                  </a:cubicBezTo>
                  <a:cubicBezTo>
                    <a:pt x="13121" y="19799"/>
                    <a:pt x="13574" y="18870"/>
                    <a:pt x="14300" y="18656"/>
                  </a:cubicBezTo>
                  <a:cubicBezTo>
                    <a:pt x="14328" y="18647"/>
                    <a:pt x="14356" y="18643"/>
                    <a:pt x="14384" y="18643"/>
                  </a:cubicBezTo>
                  <a:cubicBezTo>
                    <a:pt x="14546" y="18643"/>
                    <a:pt x="14693" y="18781"/>
                    <a:pt x="14693" y="18953"/>
                  </a:cubicBezTo>
                  <a:cubicBezTo>
                    <a:pt x="14669" y="19882"/>
                    <a:pt x="13478" y="20822"/>
                    <a:pt x="12800" y="21370"/>
                  </a:cubicBezTo>
                  <a:cubicBezTo>
                    <a:pt x="12026" y="21977"/>
                    <a:pt x="11169" y="22382"/>
                    <a:pt x="10204" y="22418"/>
                  </a:cubicBezTo>
                  <a:cubicBezTo>
                    <a:pt x="10240" y="23108"/>
                    <a:pt x="10288" y="23811"/>
                    <a:pt x="10323" y="24502"/>
                  </a:cubicBezTo>
                  <a:cubicBezTo>
                    <a:pt x="12705" y="24430"/>
                    <a:pt x="14895" y="23061"/>
                    <a:pt x="16455" y="21203"/>
                  </a:cubicBezTo>
                  <a:cubicBezTo>
                    <a:pt x="18515" y="18715"/>
                    <a:pt x="20051" y="15548"/>
                    <a:pt x="20027" y="12274"/>
                  </a:cubicBezTo>
                  <a:cubicBezTo>
                    <a:pt x="19991" y="8773"/>
                    <a:pt x="17919" y="5797"/>
                    <a:pt x="15538" y="3427"/>
                  </a:cubicBezTo>
                  <a:cubicBezTo>
                    <a:pt x="13610" y="1529"/>
                    <a:pt x="11146" y="0"/>
                    <a:pt x="8447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14"/>
            <p:cNvSpPr/>
            <p:nvPr/>
          </p:nvSpPr>
          <p:spPr>
            <a:xfrm>
              <a:off x="7575674" y="-56355"/>
              <a:ext cx="417846" cy="973777"/>
            </a:xfrm>
            <a:custGeom>
              <a:rect b="b" l="l" r="r" t="t"/>
              <a:pathLst>
                <a:path extrusionOk="0" h="32114" w="12746">
                  <a:moveTo>
                    <a:pt x="6073" y="1"/>
                  </a:moveTo>
                  <a:cubicBezTo>
                    <a:pt x="5911" y="1"/>
                    <a:pt x="5745" y="90"/>
                    <a:pt x="5709" y="266"/>
                  </a:cubicBezTo>
                  <a:cubicBezTo>
                    <a:pt x="5268" y="2707"/>
                    <a:pt x="5495" y="5350"/>
                    <a:pt x="5530" y="7814"/>
                  </a:cubicBezTo>
                  <a:cubicBezTo>
                    <a:pt x="5530" y="8017"/>
                    <a:pt x="5530" y="8219"/>
                    <a:pt x="5542" y="8422"/>
                  </a:cubicBezTo>
                  <a:cubicBezTo>
                    <a:pt x="5030" y="7910"/>
                    <a:pt x="4494" y="7421"/>
                    <a:pt x="4090" y="6802"/>
                  </a:cubicBezTo>
                  <a:cubicBezTo>
                    <a:pt x="3423" y="5838"/>
                    <a:pt x="2982" y="4743"/>
                    <a:pt x="2768" y="3588"/>
                  </a:cubicBezTo>
                  <a:cubicBezTo>
                    <a:pt x="2737" y="3398"/>
                    <a:pt x="2580" y="3312"/>
                    <a:pt x="2414" y="3312"/>
                  </a:cubicBezTo>
                  <a:cubicBezTo>
                    <a:pt x="2194" y="3312"/>
                    <a:pt x="1957" y="3461"/>
                    <a:pt x="1970" y="3719"/>
                  </a:cubicBezTo>
                  <a:cubicBezTo>
                    <a:pt x="2066" y="5064"/>
                    <a:pt x="2316" y="6278"/>
                    <a:pt x="3030" y="7433"/>
                  </a:cubicBezTo>
                  <a:cubicBezTo>
                    <a:pt x="3613" y="8386"/>
                    <a:pt x="4459" y="9469"/>
                    <a:pt x="5566" y="9826"/>
                  </a:cubicBezTo>
                  <a:cubicBezTo>
                    <a:pt x="5590" y="11470"/>
                    <a:pt x="5626" y="13101"/>
                    <a:pt x="5649" y="14744"/>
                  </a:cubicBezTo>
                  <a:cubicBezTo>
                    <a:pt x="5328" y="14625"/>
                    <a:pt x="5006" y="14518"/>
                    <a:pt x="4709" y="14387"/>
                  </a:cubicBezTo>
                  <a:cubicBezTo>
                    <a:pt x="4506" y="13886"/>
                    <a:pt x="4149" y="13398"/>
                    <a:pt x="3994" y="12898"/>
                  </a:cubicBezTo>
                  <a:cubicBezTo>
                    <a:pt x="3721" y="12077"/>
                    <a:pt x="3697" y="11219"/>
                    <a:pt x="3482" y="10386"/>
                  </a:cubicBezTo>
                  <a:cubicBezTo>
                    <a:pt x="3448" y="10233"/>
                    <a:pt x="3328" y="10164"/>
                    <a:pt x="3203" y="10164"/>
                  </a:cubicBezTo>
                  <a:cubicBezTo>
                    <a:pt x="3064" y="10164"/>
                    <a:pt x="2919" y="10248"/>
                    <a:pt x="2875" y="10398"/>
                  </a:cubicBezTo>
                  <a:cubicBezTo>
                    <a:pt x="2578" y="11339"/>
                    <a:pt x="2792" y="12398"/>
                    <a:pt x="3078" y="13327"/>
                  </a:cubicBezTo>
                  <a:cubicBezTo>
                    <a:pt x="3090" y="13375"/>
                    <a:pt x="3113" y="13434"/>
                    <a:pt x="3125" y="13482"/>
                  </a:cubicBezTo>
                  <a:lnTo>
                    <a:pt x="3054" y="13434"/>
                  </a:lnTo>
                  <a:cubicBezTo>
                    <a:pt x="2054" y="12624"/>
                    <a:pt x="1196" y="11600"/>
                    <a:pt x="732" y="10398"/>
                  </a:cubicBezTo>
                  <a:cubicBezTo>
                    <a:pt x="676" y="10233"/>
                    <a:pt x="543" y="10162"/>
                    <a:pt x="410" y="10162"/>
                  </a:cubicBezTo>
                  <a:cubicBezTo>
                    <a:pt x="206" y="10162"/>
                    <a:pt x="1" y="10329"/>
                    <a:pt x="65" y="10588"/>
                  </a:cubicBezTo>
                  <a:cubicBezTo>
                    <a:pt x="411" y="12077"/>
                    <a:pt x="1113" y="13422"/>
                    <a:pt x="2268" y="14434"/>
                  </a:cubicBezTo>
                  <a:cubicBezTo>
                    <a:pt x="3173" y="15208"/>
                    <a:pt x="4423" y="15934"/>
                    <a:pt x="5661" y="16077"/>
                  </a:cubicBezTo>
                  <a:cubicBezTo>
                    <a:pt x="5685" y="17435"/>
                    <a:pt x="5721" y="18792"/>
                    <a:pt x="5757" y="20161"/>
                  </a:cubicBezTo>
                  <a:cubicBezTo>
                    <a:pt x="5804" y="21316"/>
                    <a:pt x="5840" y="22471"/>
                    <a:pt x="5887" y="23626"/>
                  </a:cubicBezTo>
                  <a:cubicBezTo>
                    <a:pt x="5947" y="24935"/>
                    <a:pt x="6007" y="26233"/>
                    <a:pt x="6066" y="27531"/>
                  </a:cubicBezTo>
                  <a:cubicBezTo>
                    <a:pt x="6126" y="28829"/>
                    <a:pt x="6078" y="30210"/>
                    <a:pt x="6388" y="31484"/>
                  </a:cubicBezTo>
                  <a:cubicBezTo>
                    <a:pt x="6493" y="31925"/>
                    <a:pt x="6799" y="32113"/>
                    <a:pt x="7126" y="32113"/>
                  </a:cubicBezTo>
                  <a:cubicBezTo>
                    <a:pt x="7575" y="32113"/>
                    <a:pt x="8064" y="31759"/>
                    <a:pt x="8126" y="31222"/>
                  </a:cubicBezTo>
                  <a:cubicBezTo>
                    <a:pt x="8245" y="29960"/>
                    <a:pt x="8007" y="28591"/>
                    <a:pt x="7912" y="27317"/>
                  </a:cubicBezTo>
                  <a:cubicBezTo>
                    <a:pt x="7804" y="26019"/>
                    <a:pt x="7721" y="24721"/>
                    <a:pt x="7638" y="23411"/>
                  </a:cubicBezTo>
                  <a:cubicBezTo>
                    <a:pt x="7566" y="22352"/>
                    <a:pt x="7495" y="21280"/>
                    <a:pt x="7435" y="20209"/>
                  </a:cubicBezTo>
                  <a:cubicBezTo>
                    <a:pt x="7400" y="19518"/>
                    <a:pt x="7352" y="18828"/>
                    <a:pt x="7316" y="18137"/>
                  </a:cubicBezTo>
                  <a:cubicBezTo>
                    <a:pt x="8281" y="18089"/>
                    <a:pt x="9138" y="17696"/>
                    <a:pt x="9912" y="17077"/>
                  </a:cubicBezTo>
                  <a:cubicBezTo>
                    <a:pt x="10590" y="16542"/>
                    <a:pt x="11781" y="15589"/>
                    <a:pt x="11805" y="14672"/>
                  </a:cubicBezTo>
                  <a:cubicBezTo>
                    <a:pt x="11805" y="14491"/>
                    <a:pt x="11660" y="14361"/>
                    <a:pt x="11501" y="14361"/>
                  </a:cubicBezTo>
                  <a:cubicBezTo>
                    <a:pt x="11471" y="14361"/>
                    <a:pt x="11441" y="14365"/>
                    <a:pt x="11412" y="14375"/>
                  </a:cubicBezTo>
                  <a:cubicBezTo>
                    <a:pt x="10686" y="14589"/>
                    <a:pt x="10233" y="15518"/>
                    <a:pt x="9709" y="16030"/>
                  </a:cubicBezTo>
                  <a:cubicBezTo>
                    <a:pt x="9007" y="16708"/>
                    <a:pt x="8221" y="17220"/>
                    <a:pt x="7257" y="17292"/>
                  </a:cubicBezTo>
                  <a:cubicBezTo>
                    <a:pt x="7221" y="16732"/>
                    <a:pt x="7185" y="16161"/>
                    <a:pt x="7150" y="15613"/>
                  </a:cubicBezTo>
                  <a:cubicBezTo>
                    <a:pt x="7102" y="14875"/>
                    <a:pt x="7066" y="14137"/>
                    <a:pt x="7030" y="13410"/>
                  </a:cubicBezTo>
                  <a:cubicBezTo>
                    <a:pt x="7852" y="13279"/>
                    <a:pt x="8638" y="12958"/>
                    <a:pt x="9316" y="12482"/>
                  </a:cubicBezTo>
                  <a:cubicBezTo>
                    <a:pt x="9364" y="12458"/>
                    <a:pt x="9412" y="12422"/>
                    <a:pt x="9447" y="12386"/>
                  </a:cubicBezTo>
                  <a:cubicBezTo>
                    <a:pt x="9852" y="12089"/>
                    <a:pt x="10221" y="11743"/>
                    <a:pt x="10543" y="11350"/>
                  </a:cubicBezTo>
                  <a:cubicBezTo>
                    <a:pt x="11114" y="10612"/>
                    <a:pt x="11579" y="9803"/>
                    <a:pt x="11912" y="8933"/>
                  </a:cubicBezTo>
                  <a:cubicBezTo>
                    <a:pt x="12234" y="8148"/>
                    <a:pt x="12745" y="7195"/>
                    <a:pt x="12364" y="6374"/>
                  </a:cubicBezTo>
                  <a:cubicBezTo>
                    <a:pt x="12286" y="6255"/>
                    <a:pt x="12155" y="6189"/>
                    <a:pt x="12023" y="6189"/>
                  </a:cubicBezTo>
                  <a:cubicBezTo>
                    <a:pt x="11956" y="6189"/>
                    <a:pt x="11889" y="6207"/>
                    <a:pt x="11829" y="6243"/>
                  </a:cubicBezTo>
                  <a:cubicBezTo>
                    <a:pt x="11233" y="6588"/>
                    <a:pt x="11114" y="7314"/>
                    <a:pt x="10900" y="7933"/>
                  </a:cubicBezTo>
                  <a:cubicBezTo>
                    <a:pt x="10650" y="8683"/>
                    <a:pt x="10317" y="9410"/>
                    <a:pt x="9912" y="10088"/>
                  </a:cubicBezTo>
                  <a:lnTo>
                    <a:pt x="9852" y="10184"/>
                  </a:lnTo>
                  <a:cubicBezTo>
                    <a:pt x="9995" y="8755"/>
                    <a:pt x="9876" y="7302"/>
                    <a:pt x="9519" y="5909"/>
                  </a:cubicBezTo>
                  <a:cubicBezTo>
                    <a:pt x="9472" y="5748"/>
                    <a:pt x="9341" y="5676"/>
                    <a:pt x="9208" y="5676"/>
                  </a:cubicBezTo>
                  <a:cubicBezTo>
                    <a:pt x="9036" y="5676"/>
                    <a:pt x="8859" y="5797"/>
                    <a:pt x="8852" y="6005"/>
                  </a:cubicBezTo>
                  <a:cubicBezTo>
                    <a:pt x="8805" y="7945"/>
                    <a:pt x="8816" y="9874"/>
                    <a:pt x="8447" y="11779"/>
                  </a:cubicBezTo>
                  <a:cubicBezTo>
                    <a:pt x="8007" y="12124"/>
                    <a:pt x="7519" y="12386"/>
                    <a:pt x="6995" y="12541"/>
                  </a:cubicBezTo>
                  <a:cubicBezTo>
                    <a:pt x="6923" y="11017"/>
                    <a:pt x="6876" y="9493"/>
                    <a:pt x="6828" y="7969"/>
                  </a:cubicBezTo>
                  <a:cubicBezTo>
                    <a:pt x="6792" y="7159"/>
                    <a:pt x="6792" y="6338"/>
                    <a:pt x="6792" y="5505"/>
                  </a:cubicBezTo>
                  <a:cubicBezTo>
                    <a:pt x="8150" y="4945"/>
                    <a:pt x="9281" y="3540"/>
                    <a:pt x="9197" y="2028"/>
                  </a:cubicBezTo>
                  <a:cubicBezTo>
                    <a:pt x="9197" y="1861"/>
                    <a:pt x="9102" y="1706"/>
                    <a:pt x="8959" y="1623"/>
                  </a:cubicBezTo>
                  <a:cubicBezTo>
                    <a:pt x="8858" y="1573"/>
                    <a:pt x="8770" y="1551"/>
                    <a:pt x="8694" y="1551"/>
                  </a:cubicBezTo>
                  <a:cubicBezTo>
                    <a:pt x="8165" y="1551"/>
                    <a:pt x="8164" y="2608"/>
                    <a:pt x="8019" y="2992"/>
                  </a:cubicBezTo>
                  <a:cubicBezTo>
                    <a:pt x="7769" y="3647"/>
                    <a:pt x="7340" y="4231"/>
                    <a:pt x="6780" y="4671"/>
                  </a:cubicBezTo>
                  <a:cubicBezTo>
                    <a:pt x="6757" y="3183"/>
                    <a:pt x="6697" y="1683"/>
                    <a:pt x="6411" y="254"/>
                  </a:cubicBezTo>
                  <a:cubicBezTo>
                    <a:pt x="6382" y="84"/>
                    <a:pt x="6229" y="1"/>
                    <a:pt x="6073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14"/>
            <p:cNvSpPr/>
            <p:nvPr/>
          </p:nvSpPr>
          <p:spPr>
            <a:xfrm>
              <a:off x="2144204" y="4117082"/>
              <a:ext cx="646799" cy="596868"/>
            </a:xfrm>
            <a:custGeom>
              <a:rect b="b" l="l" r="r" t="t"/>
              <a:pathLst>
                <a:path extrusionOk="0" h="19684" w="19730">
                  <a:moveTo>
                    <a:pt x="8102" y="1"/>
                  </a:moveTo>
                  <a:cubicBezTo>
                    <a:pt x="6269" y="1"/>
                    <a:pt x="5068" y="1973"/>
                    <a:pt x="5168" y="3803"/>
                  </a:cubicBezTo>
                  <a:cubicBezTo>
                    <a:pt x="4638" y="3568"/>
                    <a:pt x="4083" y="3406"/>
                    <a:pt x="3535" y="3406"/>
                  </a:cubicBezTo>
                  <a:cubicBezTo>
                    <a:pt x="3109" y="3406"/>
                    <a:pt x="2687" y="3504"/>
                    <a:pt x="2286" y="3743"/>
                  </a:cubicBezTo>
                  <a:cubicBezTo>
                    <a:pt x="1096" y="4458"/>
                    <a:pt x="465" y="6160"/>
                    <a:pt x="250" y="7482"/>
                  </a:cubicBezTo>
                  <a:cubicBezTo>
                    <a:pt x="0" y="9089"/>
                    <a:pt x="489" y="10673"/>
                    <a:pt x="1894" y="11613"/>
                  </a:cubicBezTo>
                  <a:cubicBezTo>
                    <a:pt x="2060" y="11721"/>
                    <a:pt x="2227" y="11816"/>
                    <a:pt x="2405" y="11911"/>
                  </a:cubicBezTo>
                  <a:cubicBezTo>
                    <a:pt x="1524" y="13137"/>
                    <a:pt x="1108" y="14757"/>
                    <a:pt x="1965" y="16126"/>
                  </a:cubicBezTo>
                  <a:cubicBezTo>
                    <a:pt x="2548" y="17043"/>
                    <a:pt x="3572" y="17531"/>
                    <a:pt x="4632" y="17662"/>
                  </a:cubicBezTo>
                  <a:cubicBezTo>
                    <a:pt x="4876" y="17709"/>
                    <a:pt x="5126" y="17733"/>
                    <a:pt x="5376" y="17733"/>
                  </a:cubicBezTo>
                  <a:cubicBezTo>
                    <a:pt x="5626" y="17733"/>
                    <a:pt x="5876" y="17709"/>
                    <a:pt x="6120" y="17662"/>
                  </a:cubicBezTo>
                  <a:cubicBezTo>
                    <a:pt x="6263" y="17638"/>
                    <a:pt x="6394" y="17602"/>
                    <a:pt x="6537" y="17566"/>
                  </a:cubicBezTo>
                  <a:cubicBezTo>
                    <a:pt x="6680" y="17936"/>
                    <a:pt x="6930" y="18269"/>
                    <a:pt x="7251" y="18519"/>
                  </a:cubicBezTo>
                  <a:cubicBezTo>
                    <a:pt x="7662" y="19152"/>
                    <a:pt x="8361" y="19531"/>
                    <a:pt x="9110" y="19531"/>
                  </a:cubicBezTo>
                  <a:cubicBezTo>
                    <a:pt x="9121" y="19531"/>
                    <a:pt x="9133" y="19531"/>
                    <a:pt x="9144" y="19531"/>
                  </a:cubicBezTo>
                  <a:cubicBezTo>
                    <a:pt x="9514" y="19531"/>
                    <a:pt x="9883" y="19412"/>
                    <a:pt x="10204" y="19210"/>
                  </a:cubicBezTo>
                  <a:cubicBezTo>
                    <a:pt x="10180" y="18817"/>
                    <a:pt x="10168" y="18424"/>
                    <a:pt x="10145" y="18031"/>
                  </a:cubicBezTo>
                  <a:cubicBezTo>
                    <a:pt x="9347" y="17840"/>
                    <a:pt x="8525" y="17257"/>
                    <a:pt x="7918" y="16757"/>
                  </a:cubicBezTo>
                  <a:cubicBezTo>
                    <a:pt x="7835" y="16888"/>
                    <a:pt x="7704" y="16959"/>
                    <a:pt x="7561" y="16959"/>
                  </a:cubicBezTo>
                  <a:cubicBezTo>
                    <a:pt x="6156" y="16840"/>
                    <a:pt x="4822" y="16031"/>
                    <a:pt x="4215" y="14745"/>
                  </a:cubicBezTo>
                  <a:cubicBezTo>
                    <a:pt x="4127" y="14550"/>
                    <a:pt x="4288" y="14336"/>
                    <a:pt x="4464" y="14336"/>
                  </a:cubicBezTo>
                  <a:cubicBezTo>
                    <a:pt x="4526" y="14336"/>
                    <a:pt x="4589" y="14362"/>
                    <a:pt x="4644" y="14423"/>
                  </a:cubicBezTo>
                  <a:cubicBezTo>
                    <a:pt x="5263" y="15102"/>
                    <a:pt x="6001" y="15673"/>
                    <a:pt x="6894" y="15935"/>
                  </a:cubicBezTo>
                  <a:cubicBezTo>
                    <a:pt x="6954" y="15959"/>
                    <a:pt x="7025" y="15971"/>
                    <a:pt x="7108" y="15983"/>
                  </a:cubicBezTo>
                  <a:cubicBezTo>
                    <a:pt x="6561" y="15376"/>
                    <a:pt x="6156" y="14649"/>
                    <a:pt x="5894" y="13876"/>
                  </a:cubicBezTo>
                  <a:lnTo>
                    <a:pt x="5882" y="13840"/>
                  </a:lnTo>
                  <a:cubicBezTo>
                    <a:pt x="5882" y="13816"/>
                    <a:pt x="5870" y="13792"/>
                    <a:pt x="5858" y="13768"/>
                  </a:cubicBezTo>
                  <a:cubicBezTo>
                    <a:pt x="5811" y="13635"/>
                    <a:pt x="5924" y="13543"/>
                    <a:pt x="6037" y="13543"/>
                  </a:cubicBezTo>
                  <a:cubicBezTo>
                    <a:pt x="6096" y="13543"/>
                    <a:pt x="6155" y="13568"/>
                    <a:pt x="6192" y="13626"/>
                  </a:cubicBezTo>
                  <a:cubicBezTo>
                    <a:pt x="6775" y="14530"/>
                    <a:pt x="7501" y="15316"/>
                    <a:pt x="8359" y="15959"/>
                  </a:cubicBezTo>
                  <a:cubicBezTo>
                    <a:pt x="8740" y="16245"/>
                    <a:pt x="9156" y="16483"/>
                    <a:pt x="9585" y="16697"/>
                  </a:cubicBezTo>
                  <a:cubicBezTo>
                    <a:pt x="9752" y="16769"/>
                    <a:pt x="9918" y="16840"/>
                    <a:pt x="10097" y="16888"/>
                  </a:cubicBezTo>
                  <a:cubicBezTo>
                    <a:pt x="10037" y="15602"/>
                    <a:pt x="9978" y="14304"/>
                    <a:pt x="9906" y="13018"/>
                  </a:cubicBezTo>
                  <a:cubicBezTo>
                    <a:pt x="9618" y="13097"/>
                    <a:pt x="9320" y="13136"/>
                    <a:pt x="9019" y="13136"/>
                  </a:cubicBezTo>
                  <a:cubicBezTo>
                    <a:pt x="8686" y="13136"/>
                    <a:pt x="8351" y="13088"/>
                    <a:pt x="8025" y="12994"/>
                  </a:cubicBezTo>
                  <a:cubicBezTo>
                    <a:pt x="7964" y="13028"/>
                    <a:pt x="7896" y="13044"/>
                    <a:pt x="7830" y="13044"/>
                  </a:cubicBezTo>
                  <a:cubicBezTo>
                    <a:pt x="7728" y="13044"/>
                    <a:pt x="7628" y="13007"/>
                    <a:pt x="7549" y="12935"/>
                  </a:cubicBezTo>
                  <a:cubicBezTo>
                    <a:pt x="7466" y="12875"/>
                    <a:pt x="7394" y="12816"/>
                    <a:pt x="7323" y="12744"/>
                  </a:cubicBezTo>
                  <a:cubicBezTo>
                    <a:pt x="6894" y="12554"/>
                    <a:pt x="6489" y="12316"/>
                    <a:pt x="6120" y="12030"/>
                  </a:cubicBezTo>
                  <a:cubicBezTo>
                    <a:pt x="4632" y="10851"/>
                    <a:pt x="3846" y="9054"/>
                    <a:pt x="3179" y="7339"/>
                  </a:cubicBezTo>
                  <a:cubicBezTo>
                    <a:pt x="3100" y="7140"/>
                    <a:pt x="3297" y="6984"/>
                    <a:pt x="3479" y="6984"/>
                  </a:cubicBezTo>
                  <a:cubicBezTo>
                    <a:pt x="3569" y="6984"/>
                    <a:pt x="3656" y="7022"/>
                    <a:pt x="3703" y="7113"/>
                  </a:cubicBezTo>
                  <a:cubicBezTo>
                    <a:pt x="4406" y="8470"/>
                    <a:pt x="5084" y="9923"/>
                    <a:pt x="6215" y="10970"/>
                  </a:cubicBezTo>
                  <a:lnTo>
                    <a:pt x="6227" y="10982"/>
                  </a:lnTo>
                  <a:cubicBezTo>
                    <a:pt x="5918" y="10232"/>
                    <a:pt x="5751" y="9411"/>
                    <a:pt x="5763" y="8601"/>
                  </a:cubicBezTo>
                  <a:cubicBezTo>
                    <a:pt x="5763" y="8482"/>
                    <a:pt x="5834" y="8387"/>
                    <a:pt x="5930" y="8339"/>
                  </a:cubicBezTo>
                  <a:cubicBezTo>
                    <a:pt x="5908" y="8317"/>
                    <a:pt x="5900" y="8283"/>
                    <a:pt x="5907" y="8283"/>
                  </a:cubicBezTo>
                  <a:cubicBezTo>
                    <a:pt x="5912" y="8283"/>
                    <a:pt x="5923" y="8297"/>
                    <a:pt x="5942" y="8339"/>
                  </a:cubicBezTo>
                  <a:cubicBezTo>
                    <a:pt x="5975" y="8326"/>
                    <a:pt x="6010" y="8320"/>
                    <a:pt x="6045" y="8320"/>
                  </a:cubicBezTo>
                  <a:cubicBezTo>
                    <a:pt x="6168" y="8320"/>
                    <a:pt x="6285" y="8399"/>
                    <a:pt x="6323" y="8530"/>
                  </a:cubicBezTo>
                  <a:cubicBezTo>
                    <a:pt x="6561" y="9256"/>
                    <a:pt x="6704" y="9982"/>
                    <a:pt x="7049" y="10673"/>
                  </a:cubicBezTo>
                  <a:cubicBezTo>
                    <a:pt x="7299" y="11125"/>
                    <a:pt x="7573" y="11554"/>
                    <a:pt x="7882" y="11971"/>
                  </a:cubicBezTo>
                  <a:cubicBezTo>
                    <a:pt x="8335" y="12105"/>
                    <a:pt x="8806" y="12174"/>
                    <a:pt x="9278" y="12174"/>
                  </a:cubicBezTo>
                  <a:cubicBezTo>
                    <a:pt x="9476" y="12174"/>
                    <a:pt x="9674" y="12162"/>
                    <a:pt x="9871" y="12137"/>
                  </a:cubicBezTo>
                  <a:cubicBezTo>
                    <a:pt x="9835" y="11316"/>
                    <a:pt x="9799" y="10506"/>
                    <a:pt x="9764" y="9685"/>
                  </a:cubicBezTo>
                  <a:cubicBezTo>
                    <a:pt x="8168" y="9435"/>
                    <a:pt x="6977" y="8077"/>
                    <a:pt x="6930" y="6458"/>
                  </a:cubicBezTo>
                  <a:cubicBezTo>
                    <a:pt x="6930" y="6259"/>
                    <a:pt x="7111" y="6145"/>
                    <a:pt x="7282" y="6145"/>
                  </a:cubicBezTo>
                  <a:cubicBezTo>
                    <a:pt x="7418" y="6145"/>
                    <a:pt x="7546" y="6217"/>
                    <a:pt x="7573" y="6375"/>
                  </a:cubicBezTo>
                  <a:cubicBezTo>
                    <a:pt x="7751" y="7387"/>
                    <a:pt x="8454" y="8244"/>
                    <a:pt x="9418" y="8613"/>
                  </a:cubicBezTo>
                  <a:cubicBezTo>
                    <a:pt x="9514" y="8649"/>
                    <a:pt x="9621" y="8673"/>
                    <a:pt x="9728" y="8673"/>
                  </a:cubicBezTo>
                  <a:cubicBezTo>
                    <a:pt x="9692" y="7815"/>
                    <a:pt x="9680" y="6958"/>
                    <a:pt x="9668" y="6089"/>
                  </a:cubicBezTo>
                  <a:cubicBezTo>
                    <a:pt x="9656" y="5886"/>
                    <a:pt x="9656" y="5672"/>
                    <a:pt x="9668" y="5470"/>
                  </a:cubicBezTo>
                  <a:lnTo>
                    <a:pt x="9668" y="5267"/>
                  </a:lnTo>
                  <a:cubicBezTo>
                    <a:pt x="8704" y="4815"/>
                    <a:pt x="8085" y="3839"/>
                    <a:pt x="8085" y="2755"/>
                  </a:cubicBezTo>
                  <a:cubicBezTo>
                    <a:pt x="8085" y="2572"/>
                    <a:pt x="8219" y="2483"/>
                    <a:pt x="8360" y="2483"/>
                  </a:cubicBezTo>
                  <a:cubicBezTo>
                    <a:pt x="8502" y="2483"/>
                    <a:pt x="8650" y="2575"/>
                    <a:pt x="8668" y="2755"/>
                  </a:cubicBezTo>
                  <a:cubicBezTo>
                    <a:pt x="8752" y="3458"/>
                    <a:pt x="9144" y="4077"/>
                    <a:pt x="9728" y="4458"/>
                  </a:cubicBezTo>
                  <a:cubicBezTo>
                    <a:pt x="9787" y="3684"/>
                    <a:pt x="9883" y="2910"/>
                    <a:pt x="10025" y="2148"/>
                  </a:cubicBezTo>
                  <a:cubicBezTo>
                    <a:pt x="10057" y="1991"/>
                    <a:pt x="10192" y="1919"/>
                    <a:pt x="10330" y="1919"/>
                  </a:cubicBezTo>
                  <a:cubicBezTo>
                    <a:pt x="10506" y="1919"/>
                    <a:pt x="10688" y="2036"/>
                    <a:pt x="10668" y="2243"/>
                  </a:cubicBezTo>
                  <a:cubicBezTo>
                    <a:pt x="10597" y="3089"/>
                    <a:pt x="10549" y="3946"/>
                    <a:pt x="10537" y="4791"/>
                  </a:cubicBezTo>
                  <a:lnTo>
                    <a:pt x="10537" y="5005"/>
                  </a:lnTo>
                  <a:cubicBezTo>
                    <a:pt x="10537" y="5029"/>
                    <a:pt x="10537" y="5065"/>
                    <a:pt x="10537" y="5089"/>
                  </a:cubicBezTo>
                  <a:cubicBezTo>
                    <a:pt x="10561" y="5505"/>
                    <a:pt x="10621" y="5994"/>
                    <a:pt x="10549" y="6410"/>
                  </a:cubicBezTo>
                  <a:cubicBezTo>
                    <a:pt x="10573" y="6553"/>
                    <a:pt x="10585" y="6708"/>
                    <a:pt x="10597" y="6863"/>
                  </a:cubicBezTo>
                  <a:cubicBezTo>
                    <a:pt x="11371" y="6553"/>
                    <a:pt x="12038" y="6041"/>
                    <a:pt x="12526" y="5374"/>
                  </a:cubicBezTo>
                  <a:cubicBezTo>
                    <a:pt x="13085" y="4553"/>
                    <a:pt x="13050" y="3815"/>
                    <a:pt x="13145" y="2898"/>
                  </a:cubicBezTo>
                  <a:cubicBezTo>
                    <a:pt x="13152" y="2692"/>
                    <a:pt x="13317" y="2579"/>
                    <a:pt x="13484" y="2579"/>
                  </a:cubicBezTo>
                  <a:cubicBezTo>
                    <a:pt x="13615" y="2579"/>
                    <a:pt x="13747" y="2650"/>
                    <a:pt x="13800" y="2803"/>
                  </a:cubicBezTo>
                  <a:cubicBezTo>
                    <a:pt x="14169" y="3684"/>
                    <a:pt x="13764" y="4863"/>
                    <a:pt x="13252" y="5660"/>
                  </a:cubicBezTo>
                  <a:cubicBezTo>
                    <a:pt x="13955" y="5351"/>
                    <a:pt x="14502" y="4755"/>
                    <a:pt x="14740" y="4005"/>
                  </a:cubicBezTo>
                  <a:cubicBezTo>
                    <a:pt x="14797" y="3836"/>
                    <a:pt x="14936" y="3761"/>
                    <a:pt x="15075" y="3761"/>
                  </a:cubicBezTo>
                  <a:cubicBezTo>
                    <a:pt x="15288" y="3761"/>
                    <a:pt x="15503" y="3934"/>
                    <a:pt x="15431" y="4208"/>
                  </a:cubicBezTo>
                  <a:cubicBezTo>
                    <a:pt x="15133" y="5267"/>
                    <a:pt x="14193" y="6017"/>
                    <a:pt x="13097" y="6077"/>
                  </a:cubicBezTo>
                  <a:cubicBezTo>
                    <a:pt x="13062" y="6077"/>
                    <a:pt x="13014" y="6065"/>
                    <a:pt x="12978" y="6041"/>
                  </a:cubicBezTo>
                  <a:cubicBezTo>
                    <a:pt x="12371" y="6815"/>
                    <a:pt x="11621" y="7268"/>
                    <a:pt x="10657" y="7375"/>
                  </a:cubicBezTo>
                  <a:cubicBezTo>
                    <a:pt x="10704" y="7887"/>
                    <a:pt x="10752" y="8387"/>
                    <a:pt x="10799" y="8899"/>
                  </a:cubicBezTo>
                  <a:cubicBezTo>
                    <a:pt x="10978" y="8982"/>
                    <a:pt x="11061" y="9196"/>
                    <a:pt x="11002" y="9375"/>
                  </a:cubicBezTo>
                  <a:cubicBezTo>
                    <a:pt x="10978" y="9470"/>
                    <a:pt x="10930" y="9542"/>
                    <a:pt x="10859" y="9601"/>
                  </a:cubicBezTo>
                  <a:cubicBezTo>
                    <a:pt x="11026" y="11649"/>
                    <a:pt x="11157" y="13709"/>
                    <a:pt x="11323" y="15757"/>
                  </a:cubicBezTo>
                  <a:cubicBezTo>
                    <a:pt x="11704" y="15578"/>
                    <a:pt x="12050" y="15340"/>
                    <a:pt x="12359" y="15054"/>
                  </a:cubicBezTo>
                  <a:cubicBezTo>
                    <a:pt x="12300" y="14947"/>
                    <a:pt x="12276" y="14828"/>
                    <a:pt x="12300" y="14709"/>
                  </a:cubicBezTo>
                  <a:cubicBezTo>
                    <a:pt x="12562" y="13090"/>
                    <a:pt x="12776" y="11542"/>
                    <a:pt x="12573" y="9899"/>
                  </a:cubicBezTo>
                  <a:cubicBezTo>
                    <a:pt x="12554" y="9701"/>
                    <a:pt x="12724" y="9591"/>
                    <a:pt x="12894" y="9591"/>
                  </a:cubicBezTo>
                  <a:cubicBezTo>
                    <a:pt x="13031" y="9591"/>
                    <a:pt x="13167" y="9662"/>
                    <a:pt x="13204" y="9816"/>
                  </a:cubicBezTo>
                  <a:cubicBezTo>
                    <a:pt x="13502" y="11066"/>
                    <a:pt x="13585" y="12363"/>
                    <a:pt x="13466" y="13637"/>
                  </a:cubicBezTo>
                  <a:cubicBezTo>
                    <a:pt x="13502" y="13566"/>
                    <a:pt x="13538" y="13495"/>
                    <a:pt x="13574" y="13423"/>
                  </a:cubicBezTo>
                  <a:cubicBezTo>
                    <a:pt x="14145" y="12304"/>
                    <a:pt x="14228" y="10923"/>
                    <a:pt x="14871" y="9851"/>
                  </a:cubicBezTo>
                  <a:cubicBezTo>
                    <a:pt x="14909" y="9787"/>
                    <a:pt x="14986" y="9755"/>
                    <a:pt x="15063" y="9755"/>
                  </a:cubicBezTo>
                  <a:cubicBezTo>
                    <a:pt x="15158" y="9755"/>
                    <a:pt x="15251" y="9805"/>
                    <a:pt x="15264" y="9911"/>
                  </a:cubicBezTo>
                  <a:cubicBezTo>
                    <a:pt x="15336" y="10566"/>
                    <a:pt x="15276" y="11244"/>
                    <a:pt x="15098" y="11887"/>
                  </a:cubicBezTo>
                  <a:cubicBezTo>
                    <a:pt x="15764" y="11637"/>
                    <a:pt x="16312" y="11125"/>
                    <a:pt x="16586" y="10458"/>
                  </a:cubicBezTo>
                  <a:cubicBezTo>
                    <a:pt x="16705" y="10197"/>
                    <a:pt x="16681" y="9744"/>
                    <a:pt x="16979" y="9601"/>
                  </a:cubicBezTo>
                  <a:cubicBezTo>
                    <a:pt x="17026" y="9578"/>
                    <a:pt x="17076" y="9567"/>
                    <a:pt x="17126" y="9567"/>
                  </a:cubicBezTo>
                  <a:cubicBezTo>
                    <a:pt x="17254" y="9567"/>
                    <a:pt x="17376" y="9640"/>
                    <a:pt x="17419" y="9768"/>
                  </a:cubicBezTo>
                  <a:cubicBezTo>
                    <a:pt x="17705" y="10316"/>
                    <a:pt x="17098" y="11280"/>
                    <a:pt x="16729" y="11637"/>
                  </a:cubicBezTo>
                  <a:cubicBezTo>
                    <a:pt x="16264" y="12078"/>
                    <a:pt x="15610" y="12292"/>
                    <a:pt x="14978" y="12328"/>
                  </a:cubicBezTo>
                  <a:cubicBezTo>
                    <a:pt x="14788" y="12935"/>
                    <a:pt x="14526" y="13506"/>
                    <a:pt x="14216" y="14054"/>
                  </a:cubicBezTo>
                  <a:cubicBezTo>
                    <a:pt x="13621" y="15161"/>
                    <a:pt x="12633" y="15995"/>
                    <a:pt x="11454" y="16400"/>
                  </a:cubicBezTo>
                  <a:cubicBezTo>
                    <a:pt x="11430" y="16400"/>
                    <a:pt x="11407" y="16412"/>
                    <a:pt x="11371" y="16412"/>
                  </a:cubicBezTo>
                  <a:cubicBezTo>
                    <a:pt x="11383" y="16578"/>
                    <a:pt x="11395" y="16757"/>
                    <a:pt x="11419" y="16935"/>
                  </a:cubicBezTo>
                  <a:lnTo>
                    <a:pt x="11442" y="17233"/>
                  </a:lnTo>
                  <a:cubicBezTo>
                    <a:pt x="11647" y="17269"/>
                    <a:pt x="11852" y="17287"/>
                    <a:pt x="12057" y="17287"/>
                  </a:cubicBezTo>
                  <a:cubicBezTo>
                    <a:pt x="12590" y="17287"/>
                    <a:pt x="13119" y="17165"/>
                    <a:pt x="13609" y="16924"/>
                  </a:cubicBezTo>
                  <a:cubicBezTo>
                    <a:pt x="14216" y="16590"/>
                    <a:pt x="14550" y="16019"/>
                    <a:pt x="15026" y="15554"/>
                  </a:cubicBezTo>
                  <a:cubicBezTo>
                    <a:pt x="15072" y="15516"/>
                    <a:pt x="15124" y="15499"/>
                    <a:pt x="15175" y="15499"/>
                  </a:cubicBezTo>
                  <a:cubicBezTo>
                    <a:pt x="15285" y="15499"/>
                    <a:pt x="15387" y="15579"/>
                    <a:pt x="15395" y="15709"/>
                  </a:cubicBezTo>
                  <a:cubicBezTo>
                    <a:pt x="15490" y="16626"/>
                    <a:pt x="14597" y="17376"/>
                    <a:pt x="13847" y="17721"/>
                  </a:cubicBezTo>
                  <a:cubicBezTo>
                    <a:pt x="13433" y="17919"/>
                    <a:pt x="12998" y="18028"/>
                    <a:pt x="12568" y="18028"/>
                  </a:cubicBezTo>
                  <a:cubicBezTo>
                    <a:pt x="12195" y="18028"/>
                    <a:pt x="11826" y="17946"/>
                    <a:pt x="11478" y="17769"/>
                  </a:cubicBezTo>
                  <a:lnTo>
                    <a:pt x="11478" y="17769"/>
                  </a:lnTo>
                  <a:cubicBezTo>
                    <a:pt x="11490" y="17876"/>
                    <a:pt x="11502" y="17983"/>
                    <a:pt x="11502" y="18090"/>
                  </a:cubicBezTo>
                  <a:cubicBezTo>
                    <a:pt x="11704" y="18364"/>
                    <a:pt x="11942" y="18602"/>
                    <a:pt x="12228" y="18805"/>
                  </a:cubicBezTo>
                  <a:cubicBezTo>
                    <a:pt x="12264" y="18852"/>
                    <a:pt x="12311" y="18900"/>
                    <a:pt x="12347" y="18936"/>
                  </a:cubicBezTo>
                  <a:cubicBezTo>
                    <a:pt x="12865" y="19449"/>
                    <a:pt x="13519" y="19684"/>
                    <a:pt x="14171" y="19684"/>
                  </a:cubicBezTo>
                  <a:cubicBezTo>
                    <a:pt x="15214" y="19684"/>
                    <a:pt x="16253" y="19084"/>
                    <a:pt x="16729" y="18067"/>
                  </a:cubicBezTo>
                  <a:cubicBezTo>
                    <a:pt x="17134" y="17174"/>
                    <a:pt x="17086" y="16126"/>
                    <a:pt x="16610" y="15269"/>
                  </a:cubicBezTo>
                  <a:cubicBezTo>
                    <a:pt x="16800" y="15209"/>
                    <a:pt x="16991" y="15126"/>
                    <a:pt x="17169" y="15030"/>
                  </a:cubicBezTo>
                  <a:cubicBezTo>
                    <a:pt x="18193" y="14685"/>
                    <a:pt x="18979" y="13840"/>
                    <a:pt x="19253" y="12780"/>
                  </a:cubicBezTo>
                  <a:cubicBezTo>
                    <a:pt x="19348" y="12411"/>
                    <a:pt x="19396" y="12030"/>
                    <a:pt x="19384" y="11649"/>
                  </a:cubicBezTo>
                  <a:cubicBezTo>
                    <a:pt x="19717" y="10744"/>
                    <a:pt x="19729" y="9756"/>
                    <a:pt x="19396" y="8863"/>
                  </a:cubicBezTo>
                  <a:cubicBezTo>
                    <a:pt x="19241" y="8422"/>
                    <a:pt x="19015" y="8006"/>
                    <a:pt x="18753" y="7637"/>
                  </a:cubicBezTo>
                  <a:cubicBezTo>
                    <a:pt x="18253" y="6672"/>
                    <a:pt x="17431" y="5922"/>
                    <a:pt x="16431" y="5517"/>
                  </a:cubicBezTo>
                  <a:cubicBezTo>
                    <a:pt x="16538" y="5077"/>
                    <a:pt x="16562" y="4636"/>
                    <a:pt x="16502" y="4196"/>
                  </a:cubicBezTo>
                  <a:cubicBezTo>
                    <a:pt x="16550" y="3398"/>
                    <a:pt x="16324" y="2600"/>
                    <a:pt x="15836" y="1946"/>
                  </a:cubicBezTo>
                  <a:cubicBezTo>
                    <a:pt x="15717" y="1767"/>
                    <a:pt x="15574" y="1612"/>
                    <a:pt x="15407" y="1457"/>
                  </a:cubicBezTo>
                  <a:cubicBezTo>
                    <a:pt x="15395" y="1410"/>
                    <a:pt x="15383" y="1362"/>
                    <a:pt x="15359" y="1314"/>
                  </a:cubicBezTo>
                  <a:cubicBezTo>
                    <a:pt x="15028" y="596"/>
                    <a:pt x="14309" y="250"/>
                    <a:pt x="13572" y="250"/>
                  </a:cubicBezTo>
                  <a:cubicBezTo>
                    <a:pt x="13222" y="250"/>
                    <a:pt x="12868" y="328"/>
                    <a:pt x="12550" y="481"/>
                  </a:cubicBezTo>
                  <a:cubicBezTo>
                    <a:pt x="12157" y="481"/>
                    <a:pt x="11776" y="576"/>
                    <a:pt x="11430" y="767"/>
                  </a:cubicBezTo>
                  <a:cubicBezTo>
                    <a:pt x="11145" y="933"/>
                    <a:pt x="10883" y="1148"/>
                    <a:pt x="10668" y="1410"/>
                  </a:cubicBezTo>
                  <a:cubicBezTo>
                    <a:pt x="10311" y="886"/>
                    <a:pt x="9799" y="481"/>
                    <a:pt x="9216" y="231"/>
                  </a:cubicBezTo>
                  <a:cubicBezTo>
                    <a:pt x="8825" y="73"/>
                    <a:pt x="8452" y="1"/>
                    <a:pt x="8102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14"/>
            <p:cNvSpPr/>
            <p:nvPr/>
          </p:nvSpPr>
          <p:spPr>
            <a:xfrm>
              <a:off x="2246223" y="4174513"/>
              <a:ext cx="477641" cy="825560"/>
            </a:xfrm>
            <a:custGeom>
              <a:rect b="b" l="l" r="r" t="t"/>
              <a:pathLst>
                <a:path extrusionOk="0" h="27226" w="14570">
                  <a:moveTo>
                    <a:pt x="7205" y="0"/>
                  </a:moveTo>
                  <a:cubicBezTo>
                    <a:pt x="7067" y="0"/>
                    <a:pt x="6933" y="72"/>
                    <a:pt x="6902" y="230"/>
                  </a:cubicBezTo>
                  <a:cubicBezTo>
                    <a:pt x="6747" y="992"/>
                    <a:pt x="6652" y="1766"/>
                    <a:pt x="6604" y="2540"/>
                  </a:cubicBezTo>
                  <a:cubicBezTo>
                    <a:pt x="6009" y="2159"/>
                    <a:pt x="5616" y="1540"/>
                    <a:pt x="5544" y="837"/>
                  </a:cubicBezTo>
                  <a:cubicBezTo>
                    <a:pt x="5520" y="656"/>
                    <a:pt x="5370" y="560"/>
                    <a:pt x="5228" y="560"/>
                  </a:cubicBezTo>
                  <a:cubicBezTo>
                    <a:pt x="5091" y="560"/>
                    <a:pt x="4961" y="650"/>
                    <a:pt x="4961" y="837"/>
                  </a:cubicBezTo>
                  <a:cubicBezTo>
                    <a:pt x="4961" y="1909"/>
                    <a:pt x="5568" y="2885"/>
                    <a:pt x="6544" y="3350"/>
                  </a:cubicBezTo>
                  <a:lnTo>
                    <a:pt x="6544" y="3552"/>
                  </a:lnTo>
                  <a:cubicBezTo>
                    <a:pt x="6521" y="3754"/>
                    <a:pt x="6521" y="3969"/>
                    <a:pt x="6544" y="4171"/>
                  </a:cubicBezTo>
                  <a:cubicBezTo>
                    <a:pt x="6544" y="5028"/>
                    <a:pt x="6568" y="5897"/>
                    <a:pt x="6592" y="6755"/>
                  </a:cubicBezTo>
                  <a:cubicBezTo>
                    <a:pt x="6497" y="6743"/>
                    <a:pt x="6390" y="6731"/>
                    <a:pt x="6282" y="6695"/>
                  </a:cubicBezTo>
                  <a:cubicBezTo>
                    <a:pt x="5330" y="6326"/>
                    <a:pt x="4639" y="5481"/>
                    <a:pt x="4449" y="4481"/>
                  </a:cubicBezTo>
                  <a:cubicBezTo>
                    <a:pt x="4423" y="4318"/>
                    <a:pt x="4295" y="4246"/>
                    <a:pt x="4162" y="4246"/>
                  </a:cubicBezTo>
                  <a:cubicBezTo>
                    <a:pt x="3991" y="4246"/>
                    <a:pt x="3811" y="4364"/>
                    <a:pt x="3818" y="4564"/>
                  </a:cubicBezTo>
                  <a:cubicBezTo>
                    <a:pt x="3854" y="6171"/>
                    <a:pt x="5044" y="7529"/>
                    <a:pt x="6640" y="7791"/>
                  </a:cubicBezTo>
                  <a:cubicBezTo>
                    <a:pt x="6675" y="8612"/>
                    <a:pt x="6711" y="9422"/>
                    <a:pt x="6759" y="10243"/>
                  </a:cubicBezTo>
                  <a:cubicBezTo>
                    <a:pt x="6577" y="10263"/>
                    <a:pt x="6394" y="10272"/>
                    <a:pt x="6211" y="10272"/>
                  </a:cubicBezTo>
                  <a:cubicBezTo>
                    <a:pt x="5724" y="10272"/>
                    <a:pt x="5235" y="10203"/>
                    <a:pt x="4758" y="10065"/>
                  </a:cubicBezTo>
                  <a:cubicBezTo>
                    <a:pt x="4449" y="9660"/>
                    <a:pt x="4175" y="9219"/>
                    <a:pt x="3925" y="8779"/>
                  </a:cubicBezTo>
                  <a:cubicBezTo>
                    <a:pt x="3580" y="8076"/>
                    <a:pt x="3437" y="7350"/>
                    <a:pt x="3199" y="6624"/>
                  </a:cubicBezTo>
                  <a:cubicBezTo>
                    <a:pt x="3162" y="6503"/>
                    <a:pt x="3052" y="6426"/>
                    <a:pt x="2932" y="6426"/>
                  </a:cubicBezTo>
                  <a:cubicBezTo>
                    <a:pt x="2898" y="6426"/>
                    <a:pt x="2864" y="6432"/>
                    <a:pt x="2830" y="6445"/>
                  </a:cubicBezTo>
                  <a:lnTo>
                    <a:pt x="2818" y="6445"/>
                  </a:lnTo>
                  <a:cubicBezTo>
                    <a:pt x="2711" y="6493"/>
                    <a:pt x="2651" y="6588"/>
                    <a:pt x="2651" y="6695"/>
                  </a:cubicBezTo>
                  <a:cubicBezTo>
                    <a:pt x="2639" y="7517"/>
                    <a:pt x="2806" y="8338"/>
                    <a:pt x="3127" y="9088"/>
                  </a:cubicBezTo>
                  <a:lnTo>
                    <a:pt x="3103" y="9076"/>
                  </a:lnTo>
                  <a:cubicBezTo>
                    <a:pt x="1984" y="8029"/>
                    <a:pt x="1294" y="6576"/>
                    <a:pt x="591" y="5219"/>
                  </a:cubicBezTo>
                  <a:cubicBezTo>
                    <a:pt x="543" y="5126"/>
                    <a:pt x="456" y="5087"/>
                    <a:pt x="366" y="5087"/>
                  </a:cubicBezTo>
                  <a:cubicBezTo>
                    <a:pt x="188" y="5087"/>
                    <a:pt x="0" y="5240"/>
                    <a:pt x="79" y="5445"/>
                  </a:cubicBezTo>
                  <a:cubicBezTo>
                    <a:pt x="746" y="7160"/>
                    <a:pt x="1520" y="8957"/>
                    <a:pt x="3008" y="10136"/>
                  </a:cubicBezTo>
                  <a:cubicBezTo>
                    <a:pt x="3377" y="10422"/>
                    <a:pt x="3782" y="10660"/>
                    <a:pt x="4223" y="10850"/>
                  </a:cubicBezTo>
                  <a:cubicBezTo>
                    <a:pt x="4282" y="10922"/>
                    <a:pt x="4366" y="10981"/>
                    <a:pt x="4437" y="11041"/>
                  </a:cubicBezTo>
                  <a:cubicBezTo>
                    <a:pt x="4516" y="11113"/>
                    <a:pt x="4621" y="11150"/>
                    <a:pt x="4725" y="11150"/>
                  </a:cubicBezTo>
                  <a:cubicBezTo>
                    <a:pt x="4794" y="11150"/>
                    <a:pt x="4864" y="11134"/>
                    <a:pt x="4925" y="11100"/>
                  </a:cubicBezTo>
                  <a:cubicBezTo>
                    <a:pt x="5244" y="11194"/>
                    <a:pt x="5577" y="11242"/>
                    <a:pt x="5910" y="11242"/>
                  </a:cubicBezTo>
                  <a:cubicBezTo>
                    <a:pt x="6211" y="11242"/>
                    <a:pt x="6513" y="11203"/>
                    <a:pt x="6806" y="11124"/>
                  </a:cubicBezTo>
                  <a:cubicBezTo>
                    <a:pt x="6866" y="12410"/>
                    <a:pt x="6937" y="13708"/>
                    <a:pt x="6985" y="14994"/>
                  </a:cubicBezTo>
                  <a:cubicBezTo>
                    <a:pt x="6806" y="14946"/>
                    <a:pt x="6640" y="14875"/>
                    <a:pt x="6473" y="14803"/>
                  </a:cubicBezTo>
                  <a:cubicBezTo>
                    <a:pt x="6044" y="14589"/>
                    <a:pt x="5640" y="14351"/>
                    <a:pt x="5247" y="14065"/>
                  </a:cubicBezTo>
                  <a:cubicBezTo>
                    <a:pt x="4401" y="13422"/>
                    <a:pt x="3663" y="12636"/>
                    <a:pt x="3092" y="11743"/>
                  </a:cubicBezTo>
                  <a:cubicBezTo>
                    <a:pt x="3054" y="11681"/>
                    <a:pt x="2993" y="11653"/>
                    <a:pt x="2933" y="11653"/>
                  </a:cubicBezTo>
                  <a:cubicBezTo>
                    <a:pt x="2821" y="11653"/>
                    <a:pt x="2712" y="11747"/>
                    <a:pt x="2758" y="11886"/>
                  </a:cubicBezTo>
                  <a:cubicBezTo>
                    <a:pt x="2758" y="11910"/>
                    <a:pt x="2770" y="11934"/>
                    <a:pt x="2782" y="11958"/>
                  </a:cubicBezTo>
                  <a:cubicBezTo>
                    <a:pt x="2782" y="11982"/>
                    <a:pt x="2782" y="11982"/>
                    <a:pt x="2794" y="11982"/>
                  </a:cubicBezTo>
                  <a:cubicBezTo>
                    <a:pt x="3044" y="12767"/>
                    <a:pt x="3461" y="13482"/>
                    <a:pt x="3996" y="14101"/>
                  </a:cubicBezTo>
                  <a:cubicBezTo>
                    <a:pt x="3913" y="14077"/>
                    <a:pt x="3854" y="14065"/>
                    <a:pt x="3794" y="14053"/>
                  </a:cubicBezTo>
                  <a:cubicBezTo>
                    <a:pt x="2901" y="13791"/>
                    <a:pt x="2151" y="13220"/>
                    <a:pt x="1544" y="12529"/>
                  </a:cubicBezTo>
                  <a:cubicBezTo>
                    <a:pt x="1487" y="12469"/>
                    <a:pt x="1423" y="12444"/>
                    <a:pt x="1363" y="12444"/>
                  </a:cubicBezTo>
                  <a:cubicBezTo>
                    <a:pt x="1183" y="12444"/>
                    <a:pt x="1026" y="12664"/>
                    <a:pt x="1115" y="12851"/>
                  </a:cubicBezTo>
                  <a:cubicBezTo>
                    <a:pt x="1710" y="14137"/>
                    <a:pt x="3056" y="14946"/>
                    <a:pt x="4449" y="15065"/>
                  </a:cubicBezTo>
                  <a:cubicBezTo>
                    <a:pt x="4592" y="15065"/>
                    <a:pt x="4735" y="14994"/>
                    <a:pt x="4806" y="14875"/>
                  </a:cubicBezTo>
                  <a:cubicBezTo>
                    <a:pt x="5401" y="15375"/>
                    <a:pt x="6235" y="15946"/>
                    <a:pt x="7044" y="16137"/>
                  </a:cubicBezTo>
                  <a:cubicBezTo>
                    <a:pt x="7056" y="16530"/>
                    <a:pt x="7080" y="16923"/>
                    <a:pt x="7092" y="17316"/>
                  </a:cubicBezTo>
                  <a:cubicBezTo>
                    <a:pt x="7152" y="18506"/>
                    <a:pt x="7211" y="19697"/>
                    <a:pt x="7283" y="20887"/>
                  </a:cubicBezTo>
                  <a:cubicBezTo>
                    <a:pt x="7330" y="21888"/>
                    <a:pt x="7390" y="22888"/>
                    <a:pt x="7449" y="23888"/>
                  </a:cubicBezTo>
                  <a:cubicBezTo>
                    <a:pt x="7509" y="24840"/>
                    <a:pt x="7473" y="25852"/>
                    <a:pt x="7735" y="26769"/>
                  </a:cubicBezTo>
                  <a:cubicBezTo>
                    <a:pt x="7822" y="27060"/>
                    <a:pt x="8120" y="27225"/>
                    <a:pt x="8402" y="27225"/>
                  </a:cubicBezTo>
                  <a:cubicBezTo>
                    <a:pt x="8663" y="27225"/>
                    <a:pt x="8910" y="27084"/>
                    <a:pt x="8961" y="26769"/>
                  </a:cubicBezTo>
                  <a:cubicBezTo>
                    <a:pt x="9116" y="25817"/>
                    <a:pt x="8985" y="24840"/>
                    <a:pt x="8926" y="23888"/>
                  </a:cubicBezTo>
                  <a:lnTo>
                    <a:pt x="8723" y="20887"/>
                  </a:lnTo>
                  <a:cubicBezTo>
                    <a:pt x="8628" y="19316"/>
                    <a:pt x="8509" y="17756"/>
                    <a:pt x="8390" y="16184"/>
                  </a:cubicBezTo>
                  <a:cubicBezTo>
                    <a:pt x="8378" y="16077"/>
                    <a:pt x="8366" y="15970"/>
                    <a:pt x="8354" y="15863"/>
                  </a:cubicBezTo>
                  <a:lnTo>
                    <a:pt x="8354" y="15863"/>
                  </a:lnTo>
                  <a:cubicBezTo>
                    <a:pt x="8699" y="16033"/>
                    <a:pt x="9064" y="16112"/>
                    <a:pt x="9433" y="16112"/>
                  </a:cubicBezTo>
                  <a:cubicBezTo>
                    <a:pt x="9867" y="16112"/>
                    <a:pt x="10306" y="16003"/>
                    <a:pt x="10723" y="15803"/>
                  </a:cubicBezTo>
                  <a:cubicBezTo>
                    <a:pt x="11462" y="15458"/>
                    <a:pt x="12355" y="14708"/>
                    <a:pt x="12259" y="13791"/>
                  </a:cubicBezTo>
                  <a:cubicBezTo>
                    <a:pt x="12259" y="13661"/>
                    <a:pt x="12154" y="13581"/>
                    <a:pt x="12046" y="13581"/>
                  </a:cubicBezTo>
                  <a:cubicBezTo>
                    <a:pt x="11995" y="13581"/>
                    <a:pt x="11944" y="13599"/>
                    <a:pt x="11902" y="13637"/>
                  </a:cubicBezTo>
                  <a:cubicBezTo>
                    <a:pt x="11414" y="14101"/>
                    <a:pt x="11093" y="14684"/>
                    <a:pt x="10473" y="15006"/>
                  </a:cubicBezTo>
                  <a:cubicBezTo>
                    <a:pt x="9991" y="15247"/>
                    <a:pt x="9459" y="15370"/>
                    <a:pt x="8923" y="15370"/>
                  </a:cubicBezTo>
                  <a:cubicBezTo>
                    <a:pt x="8717" y="15370"/>
                    <a:pt x="8511" y="15352"/>
                    <a:pt x="8307" y="15315"/>
                  </a:cubicBezTo>
                  <a:lnTo>
                    <a:pt x="8283" y="15018"/>
                  </a:lnTo>
                  <a:cubicBezTo>
                    <a:pt x="8271" y="14839"/>
                    <a:pt x="8259" y="14660"/>
                    <a:pt x="8247" y="14494"/>
                  </a:cubicBezTo>
                  <a:cubicBezTo>
                    <a:pt x="8271" y="14494"/>
                    <a:pt x="8295" y="14482"/>
                    <a:pt x="8318" y="14482"/>
                  </a:cubicBezTo>
                  <a:cubicBezTo>
                    <a:pt x="9509" y="14065"/>
                    <a:pt x="10485" y="13232"/>
                    <a:pt x="11093" y="12136"/>
                  </a:cubicBezTo>
                  <a:cubicBezTo>
                    <a:pt x="11402" y="11589"/>
                    <a:pt x="11652" y="11017"/>
                    <a:pt x="11843" y="10410"/>
                  </a:cubicBezTo>
                  <a:cubicBezTo>
                    <a:pt x="12474" y="10374"/>
                    <a:pt x="13140" y="10148"/>
                    <a:pt x="13593" y="9719"/>
                  </a:cubicBezTo>
                  <a:cubicBezTo>
                    <a:pt x="13974" y="9362"/>
                    <a:pt x="14569" y="8398"/>
                    <a:pt x="14295" y="7850"/>
                  </a:cubicBezTo>
                  <a:cubicBezTo>
                    <a:pt x="14243" y="7719"/>
                    <a:pt x="14120" y="7639"/>
                    <a:pt x="13987" y="7639"/>
                  </a:cubicBezTo>
                  <a:cubicBezTo>
                    <a:pt x="13939" y="7639"/>
                    <a:pt x="13890" y="7649"/>
                    <a:pt x="13843" y="7671"/>
                  </a:cubicBezTo>
                  <a:cubicBezTo>
                    <a:pt x="13545" y="7826"/>
                    <a:pt x="13569" y="8267"/>
                    <a:pt x="13450" y="8541"/>
                  </a:cubicBezTo>
                  <a:cubicBezTo>
                    <a:pt x="13176" y="9207"/>
                    <a:pt x="12640" y="9719"/>
                    <a:pt x="11962" y="9969"/>
                  </a:cubicBezTo>
                  <a:cubicBezTo>
                    <a:pt x="12140" y="9326"/>
                    <a:pt x="12200" y="8648"/>
                    <a:pt x="12128" y="7981"/>
                  </a:cubicBezTo>
                  <a:cubicBezTo>
                    <a:pt x="12116" y="7879"/>
                    <a:pt x="12031" y="7832"/>
                    <a:pt x="11943" y="7832"/>
                  </a:cubicBezTo>
                  <a:cubicBezTo>
                    <a:pt x="11866" y="7832"/>
                    <a:pt x="11786" y="7867"/>
                    <a:pt x="11747" y="7933"/>
                  </a:cubicBezTo>
                  <a:cubicBezTo>
                    <a:pt x="11104" y="9005"/>
                    <a:pt x="11021" y="10398"/>
                    <a:pt x="10450" y="11505"/>
                  </a:cubicBezTo>
                  <a:cubicBezTo>
                    <a:pt x="10414" y="11577"/>
                    <a:pt x="10378" y="11660"/>
                    <a:pt x="10331" y="11720"/>
                  </a:cubicBezTo>
                  <a:cubicBezTo>
                    <a:pt x="10462" y="10446"/>
                    <a:pt x="10366" y="9148"/>
                    <a:pt x="10069" y="7898"/>
                  </a:cubicBezTo>
                  <a:cubicBezTo>
                    <a:pt x="10037" y="7744"/>
                    <a:pt x="9901" y="7673"/>
                    <a:pt x="9764" y="7673"/>
                  </a:cubicBezTo>
                  <a:cubicBezTo>
                    <a:pt x="9594" y="7673"/>
                    <a:pt x="9423" y="7783"/>
                    <a:pt x="9450" y="7981"/>
                  </a:cubicBezTo>
                  <a:cubicBezTo>
                    <a:pt x="9640" y="9624"/>
                    <a:pt x="9438" y="11172"/>
                    <a:pt x="9164" y="12791"/>
                  </a:cubicBezTo>
                  <a:cubicBezTo>
                    <a:pt x="9140" y="12910"/>
                    <a:pt x="9164" y="13029"/>
                    <a:pt x="9223" y="13136"/>
                  </a:cubicBezTo>
                  <a:cubicBezTo>
                    <a:pt x="8914" y="13422"/>
                    <a:pt x="8568" y="13648"/>
                    <a:pt x="8187" y="13839"/>
                  </a:cubicBezTo>
                  <a:cubicBezTo>
                    <a:pt x="8033" y="11791"/>
                    <a:pt x="7902" y="9731"/>
                    <a:pt x="7735" y="7683"/>
                  </a:cubicBezTo>
                  <a:cubicBezTo>
                    <a:pt x="7795" y="7624"/>
                    <a:pt x="7842" y="7541"/>
                    <a:pt x="7866" y="7457"/>
                  </a:cubicBezTo>
                  <a:cubicBezTo>
                    <a:pt x="7937" y="7267"/>
                    <a:pt x="7854" y="7064"/>
                    <a:pt x="7675" y="6981"/>
                  </a:cubicBezTo>
                  <a:cubicBezTo>
                    <a:pt x="7628" y="6469"/>
                    <a:pt x="7580" y="5969"/>
                    <a:pt x="7521" y="5457"/>
                  </a:cubicBezTo>
                  <a:cubicBezTo>
                    <a:pt x="8485" y="5362"/>
                    <a:pt x="9235" y="4897"/>
                    <a:pt x="9854" y="4123"/>
                  </a:cubicBezTo>
                  <a:cubicBezTo>
                    <a:pt x="9878" y="4147"/>
                    <a:pt x="9926" y="4159"/>
                    <a:pt x="9973" y="4159"/>
                  </a:cubicBezTo>
                  <a:cubicBezTo>
                    <a:pt x="11069" y="4088"/>
                    <a:pt x="11997" y="3338"/>
                    <a:pt x="12295" y="2278"/>
                  </a:cubicBezTo>
                  <a:cubicBezTo>
                    <a:pt x="12374" y="2007"/>
                    <a:pt x="12161" y="1834"/>
                    <a:pt x="11948" y="1834"/>
                  </a:cubicBezTo>
                  <a:cubicBezTo>
                    <a:pt x="11805" y="1834"/>
                    <a:pt x="11662" y="1911"/>
                    <a:pt x="11605" y="2087"/>
                  </a:cubicBezTo>
                  <a:cubicBezTo>
                    <a:pt x="11366" y="2826"/>
                    <a:pt x="10831" y="3433"/>
                    <a:pt x="10116" y="3742"/>
                  </a:cubicBezTo>
                  <a:cubicBezTo>
                    <a:pt x="10628" y="2945"/>
                    <a:pt x="11033" y="1766"/>
                    <a:pt x="10664" y="885"/>
                  </a:cubicBezTo>
                  <a:cubicBezTo>
                    <a:pt x="10616" y="726"/>
                    <a:pt x="10487" y="652"/>
                    <a:pt x="10355" y="652"/>
                  </a:cubicBezTo>
                  <a:cubicBezTo>
                    <a:pt x="10190" y="652"/>
                    <a:pt x="10022" y="768"/>
                    <a:pt x="10009" y="980"/>
                  </a:cubicBezTo>
                  <a:cubicBezTo>
                    <a:pt x="9926" y="1897"/>
                    <a:pt x="9950" y="2635"/>
                    <a:pt x="9402" y="3457"/>
                  </a:cubicBezTo>
                  <a:cubicBezTo>
                    <a:pt x="8914" y="4123"/>
                    <a:pt x="8247" y="4635"/>
                    <a:pt x="7473" y="4945"/>
                  </a:cubicBezTo>
                  <a:cubicBezTo>
                    <a:pt x="7449" y="4790"/>
                    <a:pt x="7437" y="4647"/>
                    <a:pt x="7425" y="4493"/>
                  </a:cubicBezTo>
                  <a:cubicBezTo>
                    <a:pt x="7497" y="4076"/>
                    <a:pt x="7437" y="3600"/>
                    <a:pt x="7414" y="3171"/>
                  </a:cubicBezTo>
                  <a:cubicBezTo>
                    <a:pt x="7414" y="3135"/>
                    <a:pt x="7414" y="3111"/>
                    <a:pt x="7414" y="3088"/>
                  </a:cubicBezTo>
                  <a:lnTo>
                    <a:pt x="7414" y="2873"/>
                  </a:lnTo>
                  <a:cubicBezTo>
                    <a:pt x="7425" y="2028"/>
                    <a:pt x="7473" y="1171"/>
                    <a:pt x="7545" y="313"/>
                  </a:cubicBezTo>
                  <a:cubicBezTo>
                    <a:pt x="7558" y="114"/>
                    <a:pt x="7379" y="0"/>
                    <a:pt x="720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14"/>
            <p:cNvSpPr/>
            <p:nvPr/>
          </p:nvSpPr>
          <p:spPr>
            <a:xfrm>
              <a:off x="8425167" y="1398003"/>
              <a:ext cx="733836" cy="773497"/>
            </a:xfrm>
            <a:custGeom>
              <a:rect b="b" l="l" r="r" t="t"/>
              <a:pathLst>
                <a:path extrusionOk="0" h="25509" w="22385">
                  <a:moveTo>
                    <a:pt x="9790" y="0"/>
                  </a:moveTo>
                  <a:cubicBezTo>
                    <a:pt x="9514" y="0"/>
                    <a:pt x="9239" y="70"/>
                    <a:pt x="8990" y="213"/>
                  </a:cubicBezTo>
                  <a:cubicBezTo>
                    <a:pt x="8859" y="225"/>
                    <a:pt x="8740" y="261"/>
                    <a:pt x="8621" y="309"/>
                  </a:cubicBezTo>
                  <a:cubicBezTo>
                    <a:pt x="8026" y="452"/>
                    <a:pt x="7561" y="940"/>
                    <a:pt x="7430" y="1547"/>
                  </a:cubicBezTo>
                  <a:cubicBezTo>
                    <a:pt x="6906" y="3773"/>
                    <a:pt x="6371" y="6000"/>
                    <a:pt x="5847" y="8226"/>
                  </a:cubicBezTo>
                  <a:cubicBezTo>
                    <a:pt x="5418" y="9262"/>
                    <a:pt x="4990" y="10298"/>
                    <a:pt x="4561" y="11334"/>
                  </a:cubicBezTo>
                  <a:cubicBezTo>
                    <a:pt x="3144" y="14775"/>
                    <a:pt x="1727" y="18228"/>
                    <a:pt x="334" y="21680"/>
                  </a:cubicBezTo>
                  <a:cubicBezTo>
                    <a:pt x="1" y="22514"/>
                    <a:pt x="715" y="23490"/>
                    <a:pt x="1489" y="23716"/>
                  </a:cubicBezTo>
                  <a:cubicBezTo>
                    <a:pt x="4597" y="24621"/>
                    <a:pt x="7704" y="25240"/>
                    <a:pt x="10943" y="25443"/>
                  </a:cubicBezTo>
                  <a:cubicBezTo>
                    <a:pt x="10943" y="25228"/>
                    <a:pt x="10943" y="25026"/>
                    <a:pt x="10943" y="24824"/>
                  </a:cubicBezTo>
                  <a:cubicBezTo>
                    <a:pt x="9859" y="24347"/>
                    <a:pt x="8823" y="23669"/>
                    <a:pt x="7823" y="23085"/>
                  </a:cubicBezTo>
                  <a:cubicBezTo>
                    <a:pt x="7506" y="22895"/>
                    <a:pt x="7667" y="22367"/>
                    <a:pt x="7991" y="22367"/>
                  </a:cubicBezTo>
                  <a:cubicBezTo>
                    <a:pt x="8032" y="22367"/>
                    <a:pt x="8075" y="22376"/>
                    <a:pt x="8121" y="22395"/>
                  </a:cubicBezTo>
                  <a:cubicBezTo>
                    <a:pt x="9014" y="22752"/>
                    <a:pt x="10002" y="23097"/>
                    <a:pt x="10919" y="23526"/>
                  </a:cubicBezTo>
                  <a:cubicBezTo>
                    <a:pt x="10919" y="23252"/>
                    <a:pt x="10907" y="22966"/>
                    <a:pt x="10907" y="22692"/>
                  </a:cubicBezTo>
                  <a:cubicBezTo>
                    <a:pt x="10395" y="22478"/>
                    <a:pt x="9883" y="22049"/>
                    <a:pt x="9538" y="21799"/>
                  </a:cubicBezTo>
                  <a:cubicBezTo>
                    <a:pt x="8764" y="21228"/>
                    <a:pt x="8038" y="20597"/>
                    <a:pt x="7371" y="19918"/>
                  </a:cubicBezTo>
                  <a:cubicBezTo>
                    <a:pt x="7057" y="19595"/>
                    <a:pt x="7351" y="19165"/>
                    <a:pt x="7693" y="19165"/>
                  </a:cubicBezTo>
                  <a:cubicBezTo>
                    <a:pt x="7793" y="19165"/>
                    <a:pt x="7896" y="19201"/>
                    <a:pt x="7990" y="19287"/>
                  </a:cubicBezTo>
                  <a:cubicBezTo>
                    <a:pt x="8704" y="19930"/>
                    <a:pt x="9478" y="20525"/>
                    <a:pt x="10300" y="21037"/>
                  </a:cubicBezTo>
                  <a:cubicBezTo>
                    <a:pt x="10466" y="21145"/>
                    <a:pt x="10669" y="21252"/>
                    <a:pt x="10883" y="21359"/>
                  </a:cubicBezTo>
                  <a:cubicBezTo>
                    <a:pt x="10859" y="20275"/>
                    <a:pt x="10835" y="19204"/>
                    <a:pt x="10824" y="18120"/>
                  </a:cubicBezTo>
                  <a:cubicBezTo>
                    <a:pt x="10728" y="18001"/>
                    <a:pt x="10657" y="17858"/>
                    <a:pt x="10645" y="17704"/>
                  </a:cubicBezTo>
                  <a:cubicBezTo>
                    <a:pt x="10038" y="17382"/>
                    <a:pt x="9490" y="16870"/>
                    <a:pt x="8990" y="16430"/>
                  </a:cubicBezTo>
                  <a:cubicBezTo>
                    <a:pt x="8371" y="15882"/>
                    <a:pt x="7704" y="15299"/>
                    <a:pt x="7299" y="14572"/>
                  </a:cubicBezTo>
                  <a:cubicBezTo>
                    <a:pt x="7136" y="14284"/>
                    <a:pt x="7368" y="13934"/>
                    <a:pt x="7657" y="13934"/>
                  </a:cubicBezTo>
                  <a:cubicBezTo>
                    <a:pt x="7726" y="13934"/>
                    <a:pt x="7799" y="13955"/>
                    <a:pt x="7871" y="14001"/>
                  </a:cubicBezTo>
                  <a:cubicBezTo>
                    <a:pt x="8514" y="14406"/>
                    <a:pt x="9038" y="14965"/>
                    <a:pt x="9621" y="15453"/>
                  </a:cubicBezTo>
                  <a:cubicBezTo>
                    <a:pt x="9990" y="15751"/>
                    <a:pt x="10407" y="16025"/>
                    <a:pt x="10800" y="16311"/>
                  </a:cubicBezTo>
                  <a:cubicBezTo>
                    <a:pt x="10788" y="15394"/>
                    <a:pt x="10788" y="14477"/>
                    <a:pt x="10788" y="13560"/>
                  </a:cubicBezTo>
                  <a:cubicBezTo>
                    <a:pt x="10359" y="13084"/>
                    <a:pt x="10038" y="12489"/>
                    <a:pt x="9681" y="11989"/>
                  </a:cubicBezTo>
                  <a:cubicBezTo>
                    <a:pt x="9192" y="11298"/>
                    <a:pt x="8752" y="10584"/>
                    <a:pt x="8299" y="9881"/>
                  </a:cubicBezTo>
                  <a:cubicBezTo>
                    <a:pt x="8149" y="9642"/>
                    <a:pt x="8381" y="9369"/>
                    <a:pt x="8608" y="9369"/>
                  </a:cubicBezTo>
                  <a:cubicBezTo>
                    <a:pt x="8686" y="9369"/>
                    <a:pt x="8763" y="9401"/>
                    <a:pt x="8823" y="9476"/>
                  </a:cubicBezTo>
                  <a:cubicBezTo>
                    <a:pt x="9347" y="10119"/>
                    <a:pt x="9871" y="10750"/>
                    <a:pt x="10371" y="11405"/>
                  </a:cubicBezTo>
                  <a:cubicBezTo>
                    <a:pt x="10502" y="11584"/>
                    <a:pt x="10645" y="11762"/>
                    <a:pt x="10776" y="11941"/>
                  </a:cubicBezTo>
                  <a:cubicBezTo>
                    <a:pt x="10776" y="10619"/>
                    <a:pt x="10800" y="9310"/>
                    <a:pt x="10824" y="8000"/>
                  </a:cubicBezTo>
                  <a:cubicBezTo>
                    <a:pt x="10633" y="7631"/>
                    <a:pt x="10478" y="7238"/>
                    <a:pt x="10264" y="6893"/>
                  </a:cubicBezTo>
                  <a:cubicBezTo>
                    <a:pt x="9883" y="6297"/>
                    <a:pt x="9431" y="5762"/>
                    <a:pt x="8919" y="5285"/>
                  </a:cubicBezTo>
                  <a:cubicBezTo>
                    <a:pt x="8663" y="5039"/>
                    <a:pt x="8903" y="4631"/>
                    <a:pt x="9196" y="4631"/>
                  </a:cubicBezTo>
                  <a:cubicBezTo>
                    <a:pt x="9257" y="4631"/>
                    <a:pt x="9321" y="4649"/>
                    <a:pt x="9383" y="4690"/>
                  </a:cubicBezTo>
                  <a:cubicBezTo>
                    <a:pt x="9954" y="5059"/>
                    <a:pt x="10466" y="5524"/>
                    <a:pt x="10883" y="6071"/>
                  </a:cubicBezTo>
                  <a:cubicBezTo>
                    <a:pt x="10895" y="5655"/>
                    <a:pt x="10907" y="5226"/>
                    <a:pt x="10919" y="4809"/>
                  </a:cubicBezTo>
                  <a:cubicBezTo>
                    <a:pt x="10931" y="4571"/>
                    <a:pt x="11112" y="4452"/>
                    <a:pt x="11295" y="4452"/>
                  </a:cubicBezTo>
                  <a:cubicBezTo>
                    <a:pt x="11478" y="4452"/>
                    <a:pt x="11663" y="4571"/>
                    <a:pt x="11681" y="4809"/>
                  </a:cubicBezTo>
                  <a:cubicBezTo>
                    <a:pt x="11717" y="5452"/>
                    <a:pt x="11752" y="6095"/>
                    <a:pt x="11788" y="6738"/>
                  </a:cubicBezTo>
                  <a:cubicBezTo>
                    <a:pt x="12086" y="6345"/>
                    <a:pt x="12407" y="5976"/>
                    <a:pt x="12764" y="5631"/>
                  </a:cubicBezTo>
                  <a:cubicBezTo>
                    <a:pt x="12838" y="5560"/>
                    <a:pt x="12922" y="5530"/>
                    <a:pt x="13002" y="5530"/>
                  </a:cubicBezTo>
                  <a:cubicBezTo>
                    <a:pt x="13231" y="5530"/>
                    <a:pt x="13429" y="5777"/>
                    <a:pt x="13288" y="6024"/>
                  </a:cubicBezTo>
                  <a:cubicBezTo>
                    <a:pt x="13050" y="6464"/>
                    <a:pt x="12776" y="6881"/>
                    <a:pt x="12479" y="7274"/>
                  </a:cubicBezTo>
                  <a:cubicBezTo>
                    <a:pt x="12276" y="7536"/>
                    <a:pt x="12086" y="7869"/>
                    <a:pt x="11848" y="8131"/>
                  </a:cubicBezTo>
                  <a:cubicBezTo>
                    <a:pt x="11907" y="9298"/>
                    <a:pt x="11943" y="10477"/>
                    <a:pt x="11978" y="11643"/>
                  </a:cubicBezTo>
                  <a:cubicBezTo>
                    <a:pt x="12371" y="11084"/>
                    <a:pt x="12836" y="10584"/>
                    <a:pt x="13360" y="10155"/>
                  </a:cubicBezTo>
                  <a:cubicBezTo>
                    <a:pt x="13445" y="10087"/>
                    <a:pt x="13544" y="10057"/>
                    <a:pt x="13641" y="10057"/>
                  </a:cubicBezTo>
                  <a:cubicBezTo>
                    <a:pt x="13932" y="10057"/>
                    <a:pt x="14199" y="10330"/>
                    <a:pt x="14003" y="10643"/>
                  </a:cubicBezTo>
                  <a:cubicBezTo>
                    <a:pt x="13729" y="11108"/>
                    <a:pt x="13395" y="11512"/>
                    <a:pt x="13086" y="11953"/>
                  </a:cubicBezTo>
                  <a:cubicBezTo>
                    <a:pt x="12776" y="12382"/>
                    <a:pt x="12526" y="12810"/>
                    <a:pt x="12205" y="13215"/>
                  </a:cubicBezTo>
                  <a:cubicBezTo>
                    <a:pt x="12157" y="13275"/>
                    <a:pt x="12098" y="13322"/>
                    <a:pt x="12038" y="13346"/>
                  </a:cubicBezTo>
                  <a:cubicBezTo>
                    <a:pt x="12050" y="14168"/>
                    <a:pt x="12074" y="14977"/>
                    <a:pt x="12086" y="15787"/>
                  </a:cubicBezTo>
                  <a:cubicBezTo>
                    <a:pt x="12205" y="15680"/>
                    <a:pt x="12312" y="15561"/>
                    <a:pt x="12419" y="15465"/>
                  </a:cubicBezTo>
                  <a:cubicBezTo>
                    <a:pt x="13002" y="14930"/>
                    <a:pt x="13645" y="14477"/>
                    <a:pt x="14205" y="13929"/>
                  </a:cubicBezTo>
                  <a:cubicBezTo>
                    <a:pt x="14286" y="13851"/>
                    <a:pt x="14373" y="13818"/>
                    <a:pt x="14455" y="13818"/>
                  </a:cubicBezTo>
                  <a:cubicBezTo>
                    <a:pt x="14722" y="13818"/>
                    <a:pt x="14936" y="14168"/>
                    <a:pt x="14717" y="14441"/>
                  </a:cubicBezTo>
                  <a:cubicBezTo>
                    <a:pt x="14229" y="15060"/>
                    <a:pt x="13848" y="15775"/>
                    <a:pt x="13348" y="16382"/>
                  </a:cubicBezTo>
                  <a:cubicBezTo>
                    <a:pt x="12955" y="16858"/>
                    <a:pt x="12550" y="17335"/>
                    <a:pt x="12133" y="17787"/>
                  </a:cubicBezTo>
                  <a:cubicBezTo>
                    <a:pt x="12157" y="19192"/>
                    <a:pt x="12181" y="20597"/>
                    <a:pt x="12205" y="22002"/>
                  </a:cubicBezTo>
                  <a:lnTo>
                    <a:pt x="12205" y="22383"/>
                  </a:lnTo>
                  <a:cubicBezTo>
                    <a:pt x="12538" y="21966"/>
                    <a:pt x="12907" y="21573"/>
                    <a:pt x="13312" y="21228"/>
                  </a:cubicBezTo>
                  <a:cubicBezTo>
                    <a:pt x="13730" y="20855"/>
                    <a:pt x="14364" y="20234"/>
                    <a:pt x="14967" y="20234"/>
                  </a:cubicBezTo>
                  <a:cubicBezTo>
                    <a:pt x="14999" y="20234"/>
                    <a:pt x="15031" y="20236"/>
                    <a:pt x="15062" y="20240"/>
                  </a:cubicBezTo>
                  <a:cubicBezTo>
                    <a:pt x="15217" y="20252"/>
                    <a:pt x="15312" y="20383"/>
                    <a:pt x="15277" y="20525"/>
                  </a:cubicBezTo>
                  <a:cubicBezTo>
                    <a:pt x="15146" y="21121"/>
                    <a:pt x="14431" y="21537"/>
                    <a:pt x="14003" y="21918"/>
                  </a:cubicBezTo>
                  <a:cubicBezTo>
                    <a:pt x="13443" y="22407"/>
                    <a:pt x="12919" y="22930"/>
                    <a:pt x="12336" y="23383"/>
                  </a:cubicBezTo>
                  <a:cubicBezTo>
                    <a:pt x="12300" y="23407"/>
                    <a:pt x="12264" y="23431"/>
                    <a:pt x="12229" y="23442"/>
                  </a:cubicBezTo>
                  <a:lnTo>
                    <a:pt x="12229" y="23776"/>
                  </a:lnTo>
                  <a:cubicBezTo>
                    <a:pt x="12431" y="23633"/>
                    <a:pt x="12645" y="23502"/>
                    <a:pt x="12871" y="23395"/>
                  </a:cubicBezTo>
                  <a:cubicBezTo>
                    <a:pt x="13142" y="23277"/>
                    <a:pt x="13580" y="23098"/>
                    <a:pt x="13952" y="23098"/>
                  </a:cubicBezTo>
                  <a:cubicBezTo>
                    <a:pt x="14104" y="23098"/>
                    <a:pt x="14246" y="23128"/>
                    <a:pt x="14360" y="23204"/>
                  </a:cubicBezTo>
                  <a:cubicBezTo>
                    <a:pt x="14431" y="23252"/>
                    <a:pt x="14467" y="23335"/>
                    <a:pt x="14443" y="23419"/>
                  </a:cubicBezTo>
                  <a:cubicBezTo>
                    <a:pt x="14288" y="23812"/>
                    <a:pt x="13753" y="24026"/>
                    <a:pt x="13419" y="24240"/>
                  </a:cubicBezTo>
                  <a:cubicBezTo>
                    <a:pt x="13074" y="24454"/>
                    <a:pt x="12740" y="24633"/>
                    <a:pt x="12407" y="24835"/>
                  </a:cubicBezTo>
                  <a:cubicBezTo>
                    <a:pt x="12383" y="24931"/>
                    <a:pt x="12336" y="25014"/>
                    <a:pt x="12264" y="25074"/>
                  </a:cubicBezTo>
                  <a:lnTo>
                    <a:pt x="12276" y="25502"/>
                  </a:lnTo>
                  <a:cubicBezTo>
                    <a:pt x="12515" y="25506"/>
                    <a:pt x="12753" y="25508"/>
                    <a:pt x="12992" y="25508"/>
                  </a:cubicBezTo>
                  <a:cubicBezTo>
                    <a:pt x="15621" y="25508"/>
                    <a:pt x="18238" y="25267"/>
                    <a:pt x="20825" y="24776"/>
                  </a:cubicBezTo>
                  <a:cubicBezTo>
                    <a:pt x="22015" y="24550"/>
                    <a:pt x="22385" y="23061"/>
                    <a:pt x="21896" y="22121"/>
                  </a:cubicBezTo>
                  <a:cubicBezTo>
                    <a:pt x="18563" y="15739"/>
                    <a:pt x="15253" y="9298"/>
                    <a:pt x="12943" y="2452"/>
                  </a:cubicBezTo>
                  <a:cubicBezTo>
                    <a:pt x="12907" y="2237"/>
                    <a:pt x="12836" y="2011"/>
                    <a:pt x="12729" y="1809"/>
                  </a:cubicBezTo>
                  <a:cubicBezTo>
                    <a:pt x="12705" y="1749"/>
                    <a:pt x="12693" y="1702"/>
                    <a:pt x="12669" y="1642"/>
                  </a:cubicBezTo>
                  <a:cubicBezTo>
                    <a:pt x="12445" y="857"/>
                    <a:pt x="11723" y="314"/>
                    <a:pt x="10923" y="314"/>
                  </a:cubicBezTo>
                  <a:cubicBezTo>
                    <a:pt x="10874" y="314"/>
                    <a:pt x="10825" y="316"/>
                    <a:pt x="10776" y="321"/>
                  </a:cubicBezTo>
                  <a:cubicBezTo>
                    <a:pt x="10479" y="109"/>
                    <a:pt x="10134" y="0"/>
                    <a:pt x="979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14"/>
            <p:cNvSpPr/>
            <p:nvPr/>
          </p:nvSpPr>
          <p:spPr>
            <a:xfrm>
              <a:off x="8656119" y="1532635"/>
              <a:ext cx="271046" cy="1066715"/>
            </a:xfrm>
            <a:custGeom>
              <a:rect b="b" l="l" r="r" t="t"/>
              <a:pathLst>
                <a:path extrusionOk="0" h="35179" w="8268">
                  <a:moveTo>
                    <a:pt x="4243" y="0"/>
                  </a:moveTo>
                  <a:cubicBezTo>
                    <a:pt x="4061" y="0"/>
                    <a:pt x="3880" y="119"/>
                    <a:pt x="3862" y="357"/>
                  </a:cubicBezTo>
                  <a:cubicBezTo>
                    <a:pt x="3850" y="786"/>
                    <a:pt x="3838" y="1203"/>
                    <a:pt x="3826" y="1631"/>
                  </a:cubicBezTo>
                  <a:cubicBezTo>
                    <a:pt x="3409" y="1084"/>
                    <a:pt x="2909" y="607"/>
                    <a:pt x="2326" y="238"/>
                  </a:cubicBezTo>
                  <a:cubicBezTo>
                    <a:pt x="2264" y="197"/>
                    <a:pt x="2201" y="179"/>
                    <a:pt x="2140" y="179"/>
                  </a:cubicBezTo>
                  <a:cubicBezTo>
                    <a:pt x="1850" y="179"/>
                    <a:pt x="1618" y="588"/>
                    <a:pt x="1874" y="834"/>
                  </a:cubicBezTo>
                  <a:cubicBezTo>
                    <a:pt x="2386" y="1310"/>
                    <a:pt x="2826" y="1857"/>
                    <a:pt x="3207" y="2441"/>
                  </a:cubicBezTo>
                  <a:cubicBezTo>
                    <a:pt x="3421" y="2786"/>
                    <a:pt x="3576" y="3191"/>
                    <a:pt x="3767" y="3548"/>
                  </a:cubicBezTo>
                  <a:cubicBezTo>
                    <a:pt x="3743" y="4858"/>
                    <a:pt x="3731" y="6179"/>
                    <a:pt x="3731" y="7489"/>
                  </a:cubicBezTo>
                  <a:cubicBezTo>
                    <a:pt x="3576" y="7311"/>
                    <a:pt x="3445" y="7132"/>
                    <a:pt x="3314" y="6965"/>
                  </a:cubicBezTo>
                  <a:cubicBezTo>
                    <a:pt x="2826" y="6299"/>
                    <a:pt x="2290" y="5667"/>
                    <a:pt x="1766" y="5025"/>
                  </a:cubicBezTo>
                  <a:cubicBezTo>
                    <a:pt x="1707" y="4950"/>
                    <a:pt x="1632" y="4919"/>
                    <a:pt x="1557" y="4919"/>
                  </a:cubicBezTo>
                  <a:cubicBezTo>
                    <a:pt x="1331" y="4919"/>
                    <a:pt x="1100" y="5197"/>
                    <a:pt x="1243" y="5429"/>
                  </a:cubicBezTo>
                  <a:cubicBezTo>
                    <a:pt x="1695" y="6144"/>
                    <a:pt x="2136" y="6858"/>
                    <a:pt x="2624" y="7537"/>
                  </a:cubicBezTo>
                  <a:cubicBezTo>
                    <a:pt x="2981" y="8049"/>
                    <a:pt x="3302" y="8644"/>
                    <a:pt x="3731" y="9108"/>
                  </a:cubicBezTo>
                  <a:cubicBezTo>
                    <a:pt x="3731" y="10025"/>
                    <a:pt x="3731" y="10942"/>
                    <a:pt x="3755" y="11871"/>
                  </a:cubicBezTo>
                  <a:cubicBezTo>
                    <a:pt x="3350" y="11585"/>
                    <a:pt x="2933" y="11311"/>
                    <a:pt x="2564" y="11013"/>
                  </a:cubicBezTo>
                  <a:cubicBezTo>
                    <a:pt x="1981" y="10525"/>
                    <a:pt x="1457" y="9954"/>
                    <a:pt x="814" y="9549"/>
                  </a:cubicBezTo>
                  <a:cubicBezTo>
                    <a:pt x="744" y="9506"/>
                    <a:pt x="673" y="9487"/>
                    <a:pt x="605" y="9487"/>
                  </a:cubicBezTo>
                  <a:cubicBezTo>
                    <a:pt x="317" y="9487"/>
                    <a:pt x="88" y="9831"/>
                    <a:pt x="242" y="10120"/>
                  </a:cubicBezTo>
                  <a:cubicBezTo>
                    <a:pt x="647" y="10859"/>
                    <a:pt x="1314" y="11430"/>
                    <a:pt x="1933" y="11978"/>
                  </a:cubicBezTo>
                  <a:cubicBezTo>
                    <a:pt x="2445" y="12430"/>
                    <a:pt x="2981" y="12942"/>
                    <a:pt x="3588" y="13264"/>
                  </a:cubicBezTo>
                  <a:cubicBezTo>
                    <a:pt x="3612" y="13418"/>
                    <a:pt x="3671" y="13561"/>
                    <a:pt x="3779" y="13680"/>
                  </a:cubicBezTo>
                  <a:cubicBezTo>
                    <a:pt x="3790" y="14752"/>
                    <a:pt x="3802" y="15835"/>
                    <a:pt x="3826" y="16907"/>
                  </a:cubicBezTo>
                  <a:cubicBezTo>
                    <a:pt x="3612" y="16800"/>
                    <a:pt x="3409" y="16693"/>
                    <a:pt x="3243" y="16585"/>
                  </a:cubicBezTo>
                  <a:cubicBezTo>
                    <a:pt x="2421" y="16074"/>
                    <a:pt x="1659" y="15490"/>
                    <a:pt x="933" y="14847"/>
                  </a:cubicBezTo>
                  <a:cubicBezTo>
                    <a:pt x="839" y="14761"/>
                    <a:pt x="735" y="14725"/>
                    <a:pt x="636" y="14725"/>
                  </a:cubicBezTo>
                  <a:cubicBezTo>
                    <a:pt x="294" y="14725"/>
                    <a:pt x="0" y="15153"/>
                    <a:pt x="314" y="15466"/>
                  </a:cubicBezTo>
                  <a:cubicBezTo>
                    <a:pt x="981" y="16157"/>
                    <a:pt x="1707" y="16788"/>
                    <a:pt x="2481" y="17347"/>
                  </a:cubicBezTo>
                  <a:cubicBezTo>
                    <a:pt x="2838" y="17609"/>
                    <a:pt x="3338" y="18038"/>
                    <a:pt x="3850" y="18240"/>
                  </a:cubicBezTo>
                  <a:cubicBezTo>
                    <a:pt x="3850" y="18526"/>
                    <a:pt x="3862" y="18800"/>
                    <a:pt x="3862" y="19086"/>
                  </a:cubicBezTo>
                  <a:cubicBezTo>
                    <a:pt x="2957" y="18645"/>
                    <a:pt x="1969" y="18312"/>
                    <a:pt x="1076" y="17943"/>
                  </a:cubicBezTo>
                  <a:cubicBezTo>
                    <a:pt x="1030" y="17924"/>
                    <a:pt x="987" y="17916"/>
                    <a:pt x="946" y="17916"/>
                  </a:cubicBezTo>
                  <a:cubicBezTo>
                    <a:pt x="622" y="17916"/>
                    <a:pt x="461" y="18443"/>
                    <a:pt x="778" y="18633"/>
                  </a:cubicBezTo>
                  <a:cubicBezTo>
                    <a:pt x="1778" y="19217"/>
                    <a:pt x="2802" y="19895"/>
                    <a:pt x="3886" y="20384"/>
                  </a:cubicBezTo>
                  <a:cubicBezTo>
                    <a:pt x="3886" y="20586"/>
                    <a:pt x="3886" y="20788"/>
                    <a:pt x="3898" y="20991"/>
                  </a:cubicBezTo>
                  <a:cubicBezTo>
                    <a:pt x="3921" y="22789"/>
                    <a:pt x="3957" y="24586"/>
                    <a:pt x="3993" y="26384"/>
                  </a:cubicBezTo>
                  <a:cubicBezTo>
                    <a:pt x="4029" y="27837"/>
                    <a:pt x="4100" y="29278"/>
                    <a:pt x="4160" y="30730"/>
                  </a:cubicBezTo>
                  <a:cubicBezTo>
                    <a:pt x="4219" y="32099"/>
                    <a:pt x="4195" y="33492"/>
                    <a:pt x="4422" y="34850"/>
                  </a:cubicBezTo>
                  <a:cubicBezTo>
                    <a:pt x="4457" y="35082"/>
                    <a:pt x="4614" y="35179"/>
                    <a:pt x="4787" y="35179"/>
                  </a:cubicBezTo>
                  <a:cubicBezTo>
                    <a:pt x="5022" y="35179"/>
                    <a:pt x="5287" y="34998"/>
                    <a:pt x="5314" y="34731"/>
                  </a:cubicBezTo>
                  <a:cubicBezTo>
                    <a:pt x="5469" y="33302"/>
                    <a:pt x="5362" y="31825"/>
                    <a:pt x="5362" y="30397"/>
                  </a:cubicBezTo>
                  <a:cubicBezTo>
                    <a:pt x="5350" y="28956"/>
                    <a:pt x="5362" y="27504"/>
                    <a:pt x="5314" y="26051"/>
                  </a:cubicBezTo>
                  <a:cubicBezTo>
                    <a:pt x="5279" y="24384"/>
                    <a:pt x="5243" y="22717"/>
                    <a:pt x="5219" y="21050"/>
                  </a:cubicBezTo>
                  <a:lnTo>
                    <a:pt x="5207" y="20622"/>
                  </a:lnTo>
                  <a:cubicBezTo>
                    <a:pt x="5279" y="20562"/>
                    <a:pt x="5326" y="20479"/>
                    <a:pt x="5350" y="20384"/>
                  </a:cubicBezTo>
                  <a:cubicBezTo>
                    <a:pt x="5695" y="20193"/>
                    <a:pt x="6029" y="20003"/>
                    <a:pt x="6362" y="19788"/>
                  </a:cubicBezTo>
                  <a:cubicBezTo>
                    <a:pt x="6696" y="19586"/>
                    <a:pt x="7243" y="19360"/>
                    <a:pt x="7386" y="18967"/>
                  </a:cubicBezTo>
                  <a:cubicBezTo>
                    <a:pt x="7410" y="18883"/>
                    <a:pt x="7374" y="18800"/>
                    <a:pt x="7303" y="18764"/>
                  </a:cubicBezTo>
                  <a:cubicBezTo>
                    <a:pt x="7190" y="18683"/>
                    <a:pt x="7047" y="18651"/>
                    <a:pt x="6892" y="18651"/>
                  </a:cubicBezTo>
                  <a:cubicBezTo>
                    <a:pt x="6525" y="18651"/>
                    <a:pt x="6091" y="18829"/>
                    <a:pt x="5815" y="18955"/>
                  </a:cubicBezTo>
                  <a:cubicBezTo>
                    <a:pt x="5588" y="19050"/>
                    <a:pt x="5374" y="19181"/>
                    <a:pt x="5184" y="19336"/>
                  </a:cubicBezTo>
                  <a:lnTo>
                    <a:pt x="5184" y="18991"/>
                  </a:lnTo>
                  <a:cubicBezTo>
                    <a:pt x="5219" y="18979"/>
                    <a:pt x="5255" y="18967"/>
                    <a:pt x="5279" y="18943"/>
                  </a:cubicBezTo>
                  <a:cubicBezTo>
                    <a:pt x="5874" y="18479"/>
                    <a:pt x="6386" y="17955"/>
                    <a:pt x="6946" y="17467"/>
                  </a:cubicBezTo>
                  <a:cubicBezTo>
                    <a:pt x="7374" y="17086"/>
                    <a:pt x="8101" y="16669"/>
                    <a:pt x="8232" y="16074"/>
                  </a:cubicBezTo>
                  <a:cubicBezTo>
                    <a:pt x="8267" y="15931"/>
                    <a:pt x="8160" y="15800"/>
                    <a:pt x="8017" y="15800"/>
                  </a:cubicBezTo>
                  <a:cubicBezTo>
                    <a:pt x="7981" y="15795"/>
                    <a:pt x="7944" y="15793"/>
                    <a:pt x="7907" y="15793"/>
                  </a:cubicBezTo>
                  <a:cubicBezTo>
                    <a:pt x="7298" y="15793"/>
                    <a:pt x="6671" y="16417"/>
                    <a:pt x="6255" y="16776"/>
                  </a:cubicBezTo>
                  <a:cubicBezTo>
                    <a:pt x="5850" y="17133"/>
                    <a:pt x="5481" y="17514"/>
                    <a:pt x="5160" y="17943"/>
                  </a:cubicBezTo>
                  <a:lnTo>
                    <a:pt x="5160" y="17550"/>
                  </a:lnTo>
                  <a:cubicBezTo>
                    <a:pt x="5124" y="16145"/>
                    <a:pt x="5100" y="14740"/>
                    <a:pt x="5076" y="13347"/>
                  </a:cubicBezTo>
                  <a:cubicBezTo>
                    <a:pt x="5505" y="12895"/>
                    <a:pt x="5910" y="12406"/>
                    <a:pt x="6291" y="11942"/>
                  </a:cubicBezTo>
                  <a:cubicBezTo>
                    <a:pt x="6791" y="11323"/>
                    <a:pt x="7172" y="10620"/>
                    <a:pt x="7672" y="9989"/>
                  </a:cubicBezTo>
                  <a:cubicBezTo>
                    <a:pt x="7891" y="9716"/>
                    <a:pt x="7677" y="9366"/>
                    <a:pt x="7410" y="9366"/>
                  </a:cubicBezTo>
                  <a:cubicBezTo>
                    <a:pt x="7328" y="9366"/>
                    <a:pt x="7241" y="9399"/>
                    <a:pt x="7160" y="9477"/>
                  </a:cubicBezTo>
                  <a:cubicBezTo>
                    <a:pt x="6588" y="10025"/>
                    <a:pt x="5946" y="10478"/>
                    <a:pt x="5374" y="11013"/>
                  </a:cubicBezTo>
                  <a:cubicBezTo>
                    <a:pt x="5255" y="11121"/>
                    <a:pt x="5148" y="11228"/>
                    <a:pt x="5041" y="11335"/>
                  </a:cubicBezTo>
                  <a:cubicBezTo>
                    <a:pt x="5017" y="10525"/>
                    <a:pt x="5005" y="9716"/>
                    <a:pt x="4981" y="8906"/>
                  </a:cubicBezTo>
                  <a:cubicBezTo>
                    <a:pt x="5041" y="8870"/>
                    <a:pt x="5100" y="8823"/>
                    <a:pt x="5148" y="8763"/>
                  </a:cubicBezTo>
                  <a:cubicBezTo>
                    <a:pt x="5469" y="8358"/>
                    <a:pt x="5731" y="7918"/>
                    <a:pt x="6029" y="7501"/>
                  </a:cubicBezTo>
                  <a:cubicBezTo>
                    <a:pt x="6338" y="7084"/>
                    <a:pt x="6672" y="6656"/>
                    <a:pt x="6958" y="6203"/>
                  </a:cubicBezTo>
                  <a:cubicBezTo>
                    <a:pt x="7146" y="5881"/>
                    <a:pt x="6882" y="5606"/>
                    <a:pt x="6588" y="5606"/>
                  </a:cubicBezTo>
                  <a:cubicBezTo>
                    <a:pt x="6491" y="5606"/>
                    <a:pt x="6391" y="5635"/>
                    <a:pt x="6303" y="5703"/>
                  </a:cubicBezTo>
                  <a:cubicBezTo>
                    <a:pt x="5779" y="6132"/>
                    <a:pt x="5314" y="6632"/>
                    <a:pt x="4933" y="7203"/>
                  </a:cubicBezTo>
                  <a:cubicBezTo>
                    <a:pt x="4898" y="6025"/>
                    <a:pt x="4850" y="4858"/>
                    <a:pt x="4791" y="3679"/>
                  </a:cubicBezTo>
                  <a:cubicBezTo>
                    <a:pt x="5029" y="3417"/>
                    <a:pt x="5219" y="3084"/>
                    <a:pt x="5422" y="2822"/>
                  </a:cubicBezTo>
                  <a:cubicBezTo>
                    <a:pt x="5719" y="2429"/>
                    <a:pt x="5993" y="2012"/>
                    <a:pt x="6231" y="1584"/>
                  </a:cubicBezTo>
                  <a:cubicBezTo>
                    <a:pt x="6374" y="1334"/>
                    <a:pt x="6170" y="1085"/>
                    <a:pt x="5943" y="1085"/>
                  </a:cubicBezTo>
                  <a:cubicBezTo>
                    <a:pt x="5867" y="1085"/>
                    <a:pt x="5788" y="1113"/>
                    <a:pt x="5719" y="1179"/>
                  </a:cubicBezTo>
                  <a:cubicBezTo>
                    <a:pt x="5362" y="1524"/>
                    <a:pt x="5029" y="1893"/>
                    <a:pt x="4731" y="2298"/>
                  </a:cubicBezTo>
                  <a:cubicBezTo>
                    <a:pt x="4695" y="1655"/>
                    <a:pt x="4660" y="1012"/>
                    <a:pt x="4624" y="357"/>
                  </a:cubicBezTo>
                  <a:cubicBezTo>
                    <a:pt x="4606" y="119"/>
                    <a:pt x="4424" y="0"/>
                    <a:pt x="4243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14"/>
            <p:cNvSpPr/>
            <p:nvPr/>
          </p:nvSpPr>
          <p:spPr>
            <a:xfrm>
              <a:off x="8581326" y="244343"/>
              <a:ext cx="548812" cy="226145"/>
            </a:xfrm>
            <a:custGeom>
              <a:rect b="b" l="l" r="r" t="t"/>
              <a:pathLst>
                <a:path extrusionOk="0" h="7458" w="16741">
                  <a:moveTo>
                    <a:pt x="7991" y="1"/>
                  </a:moveTo>
                  <a:cubicBezTo>
                    <a:pt x="7916" y="1"/>
                    <a:pt x="7840" y="4"/>
                    <a:pt x="7764" y="12"/>
                  </a:cubicBezTo>
                  <a:cubicBezTo>
                    <a:pt x="6930" y="95"/>
                    <a:pt x="6335" y="595"/>
                    <a:pt x="5954" y="1262"/>
                  </a:cubicBezTo>
                  <a:cubicBezTo>
                    <a:pt x="5549" y="1678"/>
                    <a:pt x="5323" y="2226"/>
                    <a:pt x="5287" y="2809"/>
                  </a:cubicBezTo>
                  <a:cubicBezTo>
                    <a:pt x="5275" y="2857"/>
                    <a:pt x="5263" y="2917"/>
                    <a:pt x="5251" y="2964"/>
                  </a:cubicBezTo>
                  <a:cubicBezTo>
                    <a:pt x="4970" y="2852"/>
                    <a:pt x="4657" y="2792"/>
                    <a:pt x="4352" y="2792"/>
                  </a:cubicBezTo>
                  <a:cubicBezTo>
                    <a:pt x="4010" y="2792"/>
                    <a:pt x="3676" y="2867"/>
                    <a:pt x="3406" y="3024"/>
                  </a:cubicBezTo>
                  <a:cubicBezTo>
                    <a:pt x="2906" y="3345"/>
                    <a:pt x="2584" y="3869"/>
                    <a:pt x="2525" y="4453"/>
                  </a:cubicBezTo>
                  <a:cubicBezTo>
                    <a:pt x="2513" y="4500"/>
                    <a:pt x="2489" y="4560"/>
                    <a:pt x="2477" y="4619"/>
                  </a:cubicBezTo>
                  <a:cubicBezTo>
                    <a:pt x="2367" y="4603"/>
                    <a:pt x="2254" y="4594"/>
                    <a:pt x="2140" y="4594"/>
                  </a:cubicBezTo>
                  <a:cubicBezTo>
                    <a:pt x="2010" y="4594"/>
                    <a:pt x="1879" y="4606"/>
                    <a:pt x="1751" y="4631"/>
                  </a:cubicBezTo>
                  <a:cubicBezTo>
                    <a:pt x="1644" y="4643"/>
                    <a:pt x="1537" y="4667"/>
                    <a:pt x="1441" y="4691"/>
                  </a:cubicBezTo>
                  <a:cubicBezTo>
                    <a:pt x="644" y="4893"/>
                    <a:pt x="1" y="5691"/>
                    <a:pt x="441" y="6512"/>
                  </a:cubicBezTo>
                  <a:cubicBezTo>
                    <a:pt x="677" y="6962"/>
                    <a:pt x="1136" y="7242"/>
                    <a:pt x="1637" y="7242"/>
                  </a:cubicBezTo>
                  <a:cubicBezTo>
                    <a:pt x="1667" y="7242"/>
                    <a:pt x="1697" y="7241"/>
                    <a:pt x="1727" y="7239"/>
                  </a:cubicBezTo>
                  <a:cubicBezTo>
                    <a:pt x="2291" y="7427"/>
                    <a:pt x="2932" y="7453"/>
                    <a:pt x="3558" y="7453"/>
                  </a:cubicBezTo>
                  <a:cubicBezTo>
                    <a:pt x="3803" y="7453"/>
                    <a:pt x="4046" y="7449"/>
                    <a:pt x="4282" y="7449"/>
                  </a:cubicBezTo>
                  <a:cubicBezTo>
                    <a:pt x="4397" y="7449"/>
                    <a:pt x="4510" y="7450"/>
                    <a:pt x="4620" y="7453"/>
                  </a:cubicBezTo>
                  <a:cubicBezTo>
                    <a:pt x="4909" y="7456"/>
                    <a:pt x="5198" y="7457"/>
                    <a:pt x="5487" y="7457"/>
                  </a:cubicBezTo>
                  <a:cubicBezTo>
                    <a:pt x="6353" y="7457"/>
                    <a:pt x="7219" y="7444"/>
                    <a:pt x="8085" y="7417"/>
                  </a:cubicBezTo>
                  <a:cubicBezTo>
                    <a:pt x="10252" y="7370"/>
                    <a:pt x="12431" y="7274"/>
                    <a:pt x="14598" y="7167"/>
                  </a:cubicBezTo>
                  <a:cubicBezTo>
                    <a:pt x="14723" y="7204"/>
                    <a:pt x="14855" y="7222"/>
                    <a:pt x="14987" y="7222"/>
                  </a:cubicBezTo>
                  <a:cubicBezTo>
                    <a:pt x="15158" y="7222"/>
                    <a:pt x="15330" y="7192"/>
                    <a:pt x="15491" y="7131"/>
                  </a:cubicBezTo>
                  <a:cubicBezTo>
                    <a:pt x="15943" y="6965"/>
                    <a:pt x="16324" y="6631"/>
                    <a:pt x="16550" y="6191"/>
                  </a:cubicBezTo>
                  <a:cubicBezTo>
                    <a:pt x="16729" y="5857"/>
                    <a:pt x="16741" y="5441"/>
                    <a:pt x="16574" y="5095"/>
                  </a:cubicBezTo>
                  <a:cubicBezTo>
                    <a:pt x="16408" y="4845"/>
                    <a:pt x="16158" y="4655"/>
                    <a:pt x="15872" y="4560"/>
                  </a:cubicBezTo>
                  <a:cubicBezTo>
                    <a:pt x="15622" y="4450"/>
                    <a:pt x="15352" y="4397"/>
                    <a:pt x="15077" y="4397"/>
                  </a:cubicBezTo>
                  <a:cubicBezTo>
                    <a:pt x="14934" y="4397"/>
                    <a:pt x="14789" y="4412"/>
                    <a:pt x="14645" y="4441"/>
                  </a:cubicBezTo>
                  <a:cubicBezTo>
                    <a:pt x="14622" y="4322"/>
                    <a:pt x="14586" y="4191"/>
                    <a:pt x="14550" y="4072"/>
                  </a:cubicBezTo>
                  <a:cubicBezTo>
                    <a:pt x="14226" y="3183"/>
                    <a:pt x="13385" y="2633"/>
                    <a:pt x="12489" y="2633"/>
                  </a:cubicBezTo>
                  <a:cubicBezTo>
                    <a:pt x="12233" y="2633"/>
                    <a:pt x="11971" y="2678"/>
                    <a:pt x="11717" y="2774"/>
                  </a:cubicBezTo>
                  <a:cubicBezTo>
                    <a:pt x="11574" y="2821"/>
                    <a:pt x="11431" y="2893"/>
                    <a:pt x="11300" y="2976"/>
                  </a:cubicBezTo>
                  <a:cubicBezTo>
                    <a:pt x="11276" y="2929"/>
                    <a:pt x="11264" y="2893"/>
                    <a:pt x="11240" y="2857"/>
                  </a:cubicBezTo>
                  <a:cubicBezTo>
                    <a:pt x="11097" y="2536"/>
                    <a:pt x="10895" y="2250"/>
                    <a:pt x="10657" y="1988"/>
                  </a:cubicBezTo>
                  <a:cubicBezTo>
                    <a:pt x="10585" y="1821"/>
                    <a:pt x="10502" y="1666"/>
                    <a:pt x="10407" y="1500"/>
                  </a:cubicBezTo>
                  <a:cubicBezTo>
                    <a:pt x="9886" y="657"/>
                    <a:pt x="9004" y="1"/>
                    <a:pt x="799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14"/>
            <p:cNvSpPr/>
            <p:nvPr/>
          </p:nvSpPr>
          <p:spPr>
            <a:xfrm>
              <a:off x="8866271" y="19896"/>
              <a:ext cx="379425" cy="156009"/>
            </a:xfrm>
            <a:custGeom>
              <a:rect b="b" l="l" r="r" t="t"/>
              <a:pathLst>
                <a:path extrusionOk="0" h="5145" w="11574">
                  <a:moveTo>
                    <a:pt x="5512" y="1"/>
                  </a:moveTo>
                  <a:cubicBezTo>
                    <a:pt x="5461" y="1"/>
                    <a:pt x="5410" y="3"/>
                    <a:pt x="5358" y="8"/>
                  </a:cubicBezTo>
                  <a:cubicBezTo>
                    <a:pt x="4834" y="67"/>
                    <a:pt x="4358" y="389"/>
                    <a:pt x="4108" y="865"/>
                  </a:cubicBezTo>
                  <a:cubicBezTo>
                    <a:pt x="3834" y="1163"/>
                    <a:pt x="3679" y="1544"/>
                    <a:pt x="3656" y="1937"/>
                  </a:cubicBezTo>
                  <a:cubicBezTo>
                    <a:pt x="3656" y="1972"/>
                    <a:pt x="3644" y="2008"/>
                    <a:pt x="3632" y="2044"/>
                  </a:cubicBezTo>
                  <a:cubicBezTo>
                    <a:pt x="3440" y="1967"/>
                    <a:pt x="3239" y="1928"/>
                    <a:pt x="3039" y="1928"/>
                  </a:cubicBezTo>
                  <a:cubicBezTo>
                    <a:pt x="2803" y="1928"/>
                    <a:pt x="2570" y="1982"/>
                    <a:pt x="2358" y="2091"/>
                  </a:cubicBezTo>
                  <a:cubicBezTo>
                    <a:pt x="2013" y="2306"/>
                    <a:pt x="1786" y="2675"/>
                    <a:pt x="1751" y="3080"/>
                  </a:cubicBezTo>
                  <a:cubicBezTo>
                    <a:pt x="1739" y="3115"/>
                    <a:pt x="1727" y="3151"/>
                    <a:pt x="1715" y="3199"/>
                  </a:cubicBezTo>
                  <a:cubicBezTo>
                    <a:pt x="1632" y="3181"/>
                    <a:pt x="1548" y="3172"/>
                    <a:pt x="1465" y="3172"/>
                  </a:cubicBezTo>
                  <a:cubicBezTo>
                    <a:pt x="1381" y="3172"/>
                    <a:pt x="1298" y="3181"/>
                    <a:pt x="1215" y="3199"/>
                  </a:cubicBezTo>
                  <a:cubicBezTo>
                    <a:pt x="1143" y="3199"/>
                    <a:pt x="1072" y="3211"/>
                    <a:pt x="1000" y="3234"/>
                  </a:cubicBezTo>
                  <a:cubicBezTo>
                    <a:pt x="441" y="3389"/>
                    <a:pt x="0" y="3925"/>
                    <a:pt x="310" y="4497"/>
                  </a:cubicBezTo>
                  <a:cubicBezTo>
                    <a:pt x="467" y="4811"/>
                    <a:pt x="794" y="4999"/>
                    <a:pt x="1141" y="4999"/>
                  </a:cubicBezTo>
                  <a:cubicBezTo>
                    <a:pt x="1162" y="4999"/>
                    <a:pt x="1182" y="4998"/>
                    <a:pt x="1203" y="4997"/>
                  </a:cubicBezTo>
                  <a:cubicBezTo>
                    <a:pt x="1588" y="5122"/>
                    <a:pt x="2018" y="5142"/>
                    <a:pt x="2441" y="5142"/>
                  </a:cubicBezTo>
                  <a:cubicBezTo>
                    <a:pt x="2638" y="5142"/>
                    <a:pt x="2834" y="5138"/>
                    <a:pt x="3022" y="5138"/>
                  </a:cubicBezTo>
                  <a:cubicBezTo>
                    <a:pt x="3079" y="5138"/>
                    <a:pt x="3136" y="5138"/>
                    <a:pt x="3191" y="5139"/>
                  </a:cubicBezTo>
                  <a:cubicBezTo>
                    <a:pt x="3428" y="5143"/>
                    <a:pt x="3664" y="5144"/>
                    <a:pt x="3900" y="5144"/>
                  </a:cubicBezTo>
                  <a:cubicBezTo>
                    <a:pt x="4468" y="5144"/>
                    <a:pt x="5032" y="5136"/>
                    <a:pt x="5596" y="5128"/>
                  </a:cubicBezTo>
                  <a:cubicBezTo>
                    <a:pt x="7096" y="5080"/>
                    <a:pt x="8597" y="5032"/>
                    <a:pt x="10085" y="4949"/>
                  </a:cubicBezTo>
                  <a:cubicBezTo>
                    <a:pt x="10172" y="4975"/>
                    <a:pt x="10264" y="4987"/>
                    <a:pt x="10356" y="4987"/>
                  </a:cubicBezTo>
                  <a:cubicBezTo>
                    <a:pt x="10476" y="4987"/>
                    <a:pt x="10596" y="4966"/>
                    <a:pt x="10704" y="4925"/>
                  </a:cubicBezTo>
                  <a:cubicBezTo>
                    <a:pt x="11026" y="4806"/>
                    <a:pt x="11287" y="4580"/>
                    <a:pt x="11442" y="4282"/>
                  </a:cubicBezTo>
                  <a:cubicBezTo>
                    <a:pt x="11573" y="4044"/>
                    <a:pt x="11573" y="3758"/>
                    <a:pt x="11454" y="3520"/>
                  </a:cubicBezTo>
                  <a:cubicBezTo>
                    <a:pt x="11347" y="3342"/>
                    <a:pt x="11168" y="3211"/>
                    <a:pt x="10978" y="3151"/>
                  </a:cubicBezTo>
                  <a:cubicBezTo>
                    <a:pt x="10800" y="3074"/>
                    <a:pt x="10611" y="3036"/>
                    <a:pt x="10422" y="3036"/>
                  </a:cubicBezTo>
                  <a:cubicBezTo>
                    <a:pt x="10321" y="3036"/>
                    <a:pt x="10220" y="3047"/>
                    <a:pt x="10121" y="3068"/>
                  </a:cubicBezTo>
                  <a:cubicBezTo>
                    <a:pt x="10109" y="2984"/>
                    <a:pt x="10085" y="2889"/>
                    <a:pt x="10061" y="2806"/>
                  </a:cubicBezTo>
                  <a:cubicBezTo>
                    <a:pt x="9830" y="2195"/>
                    <a:pt x="9254" y="1815"/>
                    <a:pt x="8640" y="1815"/>
                  </a:cubicBezTo>
                  <a:cubicBezTo>
                    <a:pt x="8464" y="1815"/>
                    <a:pt x="8284" y="1846"/>
                    <a:pt x="8109" y="1913"/>
                  </a:cubicBezTo>
                  <a:cubicBezTo>
                    <a:pt x="8001" y="1949"/>
                    <a:pt x="7906" y="1996"/>
                    <a:pt x="7811" y="2056"/>
                  </a:cubicBezTo>
                  <a:cubicBezTo>
                    <a:pt x="7799" y="2032"/>
                    <a:pt x="7787" y="1996"/>
                    <a:pt x="7775" y="1972"/>
                  </a:cubicBezTo>
                  <a:cubicBezTo>
                    <a:pt x="7668" y="1758"/>
                    <a:pt x="7537" y="1556"/>
                    <a:pt x="7370" y="1377"/>
                  </a:cubicBezTo>
                  <a:cubicBezTo>
                    <a:pt x="7323" y="1258"/>
                    <a:pt x="7263" y="1151"/>
                    <a:pt x="7192" y="1044"/>
                  </a:cubicBezTo>
                  <a:cubicBezTo>
                    <a:pt x="6825" y="455"/>
                    <a:pt x="6220" y="1"/>
                    <a:pt x="551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14"/>
            <p:cNvSpPr/>
            <p:nvPr/>
          </p:nvSpPr>
          <p:spPr>
            <a:xfrm>
              <a:off x="8269057" y="2161463"/>
              <a:ext cx="312679" cy="192881"/>
            </a:xfrm>
            <a:custGeom>
              <a:rect b="b" l="l" r="r" t="t"/>
              <a:pathLst>
                <a:path extrusionOk="0" h="6361" w="9538">
                  <a:moveTo>
                    <a:pt x="5441" y="1"/>
                  </a:moveTo>
                  <a:cubicBezTo>
                    <a:pt x="5085" y="1"/>
                    <a:pt x="4717" y="193"/>
                    <a:pt x="4489" y="503"/>
                  </a:cubicBezTo>
                  <a:cubicBezTo>
                    <a:pt x="4156" y="908"/>
                    <a:pt x="3906" y="1372"/>
                    <a:pt x="3739" y="1872"/>
                  </a:cubicBezTo>
                  <a:cubicBezTo>
                    <a:pt x="3286" y="2444"/>
                    <a:pt x="2703" y="2908"/>
                    <a:pt x="2048" y="3217"/>
                  </a:cubicBezTo>
                  <a:cubicBezTo>
                    <a:pt x="1334" y="3563"/>
                    <a:pt x="560" y="3932"/>
                    <a:pt x="262" y="4718"/>
                  </a:cubicBezTo>
                  <a:cubicBezTo>
                    <a:pt x="0" y="5408"/>
                    <a:pt x="131" y="5956"/>
                    <a:pt x="477" y="6361"/>
                  </a:cubicBezTo>
                  <a:cubicBezTo>
                    <a:pt x="465" y="6123"/>
                    <a:pt x="560" y="5884"/>
                    <a:pt x="715" y="5718"/>
                  </a:cubicBezTo>
                  <a:cubicBezTo>
                    <a:pt x="679" y="5599"/>
                    <a:pt x="715" y="5468"/>
                    <a:pt x="822" y="5384"/>
                  </a:cubicBezTo>
                  <a:cubicBezTo>
                    <a:pt x="2024" y="4432"/>
                    <a:pt x="3775" y="3682"/>
                    <a:pt x="5287" y="3360"/>
                  </a:cubicBezTo>
                  <a:cubicBezTo>
                    <a:pt x="5556" y="3301"/>
                    <a:pt x="5841" y="3269"/>
                    <a:pt x="6127" y="3269"/>
                  </a:cubicBezTo>
                  <a:cubicBezTo>
                    <a:pt x="6649" y="3269"/>
                    <a:pt x="7174" y="3376"/>
                    <a:pt x="7620" y="3622"/>
                  </a:cubicBezTo>
                  <a:cubicBezTo>
                    <a:pt x="8299" y="3634"/>
                    <a:pt x="8882" y="4170"/>
                    <a:pt x="9168" y="4872"/>
                  </a:cubicBezTo>
                  <a:cubicBezTo>
                    <a:pt x="9192" y="4920"/>
                    <a:pt x="9204" y="4980"/>
                    <a:pt x="9216" y="5039"/>
                  </a:cubicBezTo>
                  <a:cubicBezTo>
                    <a:pt x="9454" y="4813"/>
                    <a:pt x="9537" y="4468"/>
                    <a:pt x="9406" y="4158"/>
                  </a:cubicBezTo>
                  <a:cubicBezTo>
                    <a:pt x="9323" y="3932"/>
                    <a:pt x="9192" y="3729"/>
                    <a:pt x="9037" y="3551"/>
                  </a:cubicBezTo>
                  <a:cubicBezTo>
                    <a:pt x="9001" y="3479"/>
                    <a:pt x="8954" y="3408"/>
                    <a:pt x="8918" y="3348"/>
                  </a:cubicBezTo>
                  <a:cubicBezTo>
                    <a:pt x="8644" y="2979"/>
                    <a:pt x="8275" y="2694"/>
                    <a:pt x="7847" y="2539"/>
                  </a:cubicBezTo>
                  <a:cubicBezTo>
                    <a:pt x="7811" y="2503"/>
                    <a:pt x="7763" y="2467"/>
                    <a:pt x="7727" y="2432"/>
                  </a:cubicBezTo>
                  <a:cubicBezTo>
                    <a:pt x="7144" y="1872"/>
                    <a:pt x="6644" y="1217"/>
                    <a:pt x="6251" y="503"/>
                  </a:cubicBezTo>
                  <a:cubicBezTo>
                    <a:pt x="6061" y="151"/>
                    <a:pt x="5756" y="1"/>
                    <a:pt x="544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14"/>
            <p:cNvSpPr/>
            <p:nvPr/>
          </p:nvSpPr>
          <p:spPr>
            <a:xfrm>
              <a:off x="8284268" y="2260465"/>
              <a:ext cx="289273" cy="121684"/>
            </a:xfrm>
            <a:custGeom>
              <a:rect b="b" l="l" r="r" t="t"/>
              <a:pathLst>
                <a:path extrusionOk="0" h="4013" w="8824">
                  <a:moveTo>
                    <a:pt x="5639" y="1"/>
                  </a:moveTo>
                  <a:cubicBezTo>
                    <a:pt x="5361" y="1"/>
                    <a:pt x="5085" y="30"/>
                    <a:pt x="4823" y="83"/>
                  </a:cubicBezTo>
                  <a:cubicBezTo>
                    <a:pt x="3311" y="405"/>
                    <a:pt x="1572" y="1167"/>
                    <a:pt x="358" y="2119"/>
                  </a:cubicBezTo>
                  <a:cubicBezTo>
                    <a:pt x="251" y="2191"/>
                    <a:pt x="215" y="2322"/>
                    <a:pt x="251" y="2441"/>
                  </a:cubicBezTo>
                  <a:cubicBezTo>
                    <a:pt x="96" y="2619"/>
                    <a:pt x="1" y="2846"/>
                    <a:pt x="13" y="3084"/>
                  </a:cubicBezTo>
                  <a:cubicBezTo>
                    <a:pt x="13" y="3542"/>
                    <a:pt x="315" y="4013"/>
                    <a:pt x="884" y="4013"/>
                  </a:cubicBezTo>
                  <a:cubicBezTo>
                    <a:pt x="891" y="4013"/>
                    <a:pt x="898" y="4013"/>
                    <a:pt x="906" y="4012"/>
                  </a:cubicBezTo>
                  <a:cubicBezTo>
                    <a:pt x="2001" y="4012"/>
                    <a:pt x="3108" y="3917"/>
                    <a:pt x="4204" y="3762"/>
                  </a:cubicBezTo>
                  <a:cubicBezTo>
                    <a:pt x="4096" y="3048"/>
                    <a:pt x="4084" y="2334"/>
                    <a:pt x="4180" y="1631"/>
                  </a:cubicBezTo>
                  <a:cubicBezTo>
                    <a:pt x="4219" y="1376"/>
                    <a:pt x="4449" y="1250"/>
                    <a:pt x="4684" y="1250"/>
                  </a:cubicBezTo>
                  <a:cubicBezTo>
                    <a:pt x="4876" y="1250"/>
                    <a:pt x="5072" y="1334"/>
                    <a:pt x="5168" y="1500"/>
                  </a:cubicBezTo>
                  <a:cubicBezTo>
                    <a:pt x="5478" y="2119"/>
                    <a:pt x="5716" y="2774"/>
                    <a:pt x="5847" y="3453"/>
                  </a:cubicBezTo>
                  <a:cubicBezTo>
                    <a:pt x="6299" y="3358"/>
                    <a:pt x="6740" y="3239"/>
                    <a:pt x="7192" y="3120"/>
                  </a:cubicBezTo>
                  <a:cubicBezTo>
                    <a:pt x="7299" y="3096"/>
                    <a:pt x="7406" y="3060"/>
                    <a:pt x="7513" y="3024"/>
                  </a:cubicBezTo>
                  <a:cubicBezTo>
                    <a:pt x="7656" y="2977"/>
                    <a:pt x="7823" y="2929"/>
                    <a:pt x="7966" y="2881"/>
                  </a:cubicBezTo>
                  <a:cubicBezTo>
                    <a:pt x="8418" y="2727"/>
                    <a:pt x="8823" y="2250"/>
                    <a:pt x="8740" y="1762"/>
                  </a:cubicBezTo>
                  <a:cubicBezTo>
                    <a:pt x="8740" y="1703"/>
                    <a:pt x="8716" y="1655"/>
                    <a:pt x="8704" y="1596"/>
                  </a:cubicBezTo>
                  <a:cubicBezTo>
                    <a:pt x="8418" y="893"/>
                    <a:pt x="7835" y="369"/>
                    <a:pt x="7156" y="357"/>
                  </a:cubicBezTo>
                  <a:cubicBezTo>
                    <a:pt x="6703" y="107"/>
                    <a:pt x="6168" y="1"/>
                    <a:pt x="56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14"/>
            <p:cNvSpPr/>
            <p:nvPr/>
          </p:nvSpPr>
          <p:spPr>
            <a:xfrm>
              <a:off x="8418545" y="2298369"/>
              <a:ext cx="96446" cy="276935"/>
            </a:xfrm>
            <a:custGeom>
              <a:rect b="b" l="l" r="r" t="t"/>
              <a:pathLst>
                <a:path extrusionOk="0" h="9133" w="2942">
                  <a:moveTo>
                    <a:pt x="598" y="0"/>
                  </a:moveTo>
                  <a:cubicBezTo>
                    <a:pt x="365" y="0"/>
                    <a:pt x="135" y="126"/>
                    <a:pt x="96" y="381"/>
                  </a:cubicBezTo>
                  <a:cubicBezTo>
                    <a:pt x="0" y="1084"/>
                    <a:pt x="12" y="1798"/>
                    <a:pt x="119" y="2512"/>
                  </a:cubicBezTo>
                  <a:cubicBezTo>
                    <a:pt x="215" y="3310"/>
                    <a:pt x="381" y="4120"/>
                    <a:pt x="512" y="4894"/>
                  </a:cubicBezTo>
                  <a:cubicBezTo>
                    <a:pt x="631" y="5632"/>
                    <a:pt x="762" y="6382"/>
                    <a:pt x="893" y="7120"/>
                  </a:cubicBezTo>
                  <a:cubicBezTo>
                    <a:pt x="1024" y="7906"/>
                    <a:pt x="1024" y="8537"/>
                    <a:pt x="1679" y="9037"/>
                  </a:cubicBezTo>
                  <a:cubicBezTo>
                    <a:pt x="1768" y="9104"/>
                    <a:pt x="1869" y="9132"/>
                    <a:pt x="1972" y="9132"/>
                  </a:cubicBezTo>
                  <a:cubicBezTo>
                    <a:pt x="2200" y="9132"/>
                    <a:pt x="2433" y="8991"/>
                    <a:pt x="2548" y="8811"/>
                  </a:cubicBezTo>
                  <a:cubicBezTo>
                    <a:pt x="2941" y="8216"/>
                    <a:pt x="2727" y="7632"/>
                    <a:pt x="2620" y="6977"/>
                  </a:cubicBezTo>
                  <a:cubicBezTo>
                    <a:pt x="2477" y="6180"/>
                    <a:pt x="2346" y="5382"/>
                    <a:pt x="2191" y="4596"/>
                  </a:cubicBezTo>
                  <a:cubicBezTo>
                    <a:pt x="2048" y="3822"/>
                    <a:pt x="1941" y="3001"/>
                    <a:pt x="1763" y="2203"/>
                  </a:cubicBezTo>
                  <a:cubicBezTo>
                    <a:pt x="1620" y="1524"/>
                    <a:pt x="1393" y="869"/>
                    <a:pt x="1072" y="250"/>
                  </a:cubicBezTo>
                  <a:cubicBezTo>
                    <a:pt x="981" y="84"/>
                    <a:pt x="789" y="0"/>
                    <a:pt x="59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14"/>
            <p:cNvSpPr/>
            <p:nvPr/>
          </p:nvSpPr>
          <p:spPr>
            <a:xfrm>
              <a:off x="7516141" y="1051507"/>
              <a:ext cx="253343" cy="143213"/>
            </a:xfrm>
            <a:custGeom>
              <a:rect b="b" l="l" r="r" t="t"/>
              <a:pathLst>
                <a:path extrusionOk="0" h="4723" w="7728">
                  <a:moveTo>
                    <a:pt x="5126" y="0"/>
                  </a:moveTo>
                  <a:cubicBezTo>
                    <a:pt x="4899" y="0"/>
                    <a:pt x="4662" y="83"/>
                    <a:pt x="4477" y="234"/>
                  </a:cubicBezTo>
                  <a:cubicBezTo>
                    <a:pt x="4144" y="496"/>
                    <a:pt x="3858" y="818"/>
                    <a:pt x="3632" y="1187"/>
                  </a:cubicBezTo>
                  <a:cubicBezTo>
                    <a:pt x="3167" y="1556"/>
                    <a:pt x="2620" y="1806"/>
                    <a:pt x="2048" y="1937"/>
                  </a:cubicBezTo>
                  <a:cubicBezTo>
                    <a:pt x="1417" y="2068"/>
                    <a:pt x="726" y="2223"/>
                    <a:pt x="345" y="2782"/>
                  </a:cubicBezTo>
                  <a:cubicBezTo>
                    <a:pt x="0" y="3270"/>
                    <a:pt x="0" y="3735"/>
                    <a:pt x="191" y="4116"/>
                  </a:cubicBezTo>
                  <a:cubicBezTo>
                    <a:pt x="238" y="3925"/>
                    <a:pt x="345" y="3758"/>
                    <a:pt x="512" y="3651"/>
                  </a:cubicBezTo>
                  <a:cubicBezTo>
                    <a:pt x="500" y="3544"/>
                    <a:pt x="560" y="3449"/>
                    <a:pt x="655" y="3413"/>
                  </a:cubicBezTo>
                  <a:cubicBezTo>
                    <a:pt x="1750" y="2911"/>
                    <a:pt x="3184" y="2650"/>
                    <a:pt x="4413" y="2650"/>
                  </a:cubicBezTo>
                  <a:cubicBezTo>
                    <a:pt x="4466" y="2650"/>
                    <a:pt x="4519" y="2650"/>
                    <a:pt x="4572" y="2651"/>
                  </a:cubicBezTo>
                  <a:cubicBezTo>
                    <a:pt x="5203" y="2675"/>
                    <a:pt x="5894" y="2877"/>
                    <a:pt x="6370" y="3306"/>
                  </a:cubicBezTo>
                  <a:cubicBezTo>
                    <a:pt x="6906" y="3437"/>
                    <a:pt x="7263" y="3973"/>
                    <a:pt x="7358" y="4580"/>
                  </a:cubicBezTo>
                  <a:cubicBezTo>
                    <a:pt x="7358" y="4628"/>
                    <a:pt x="7358" y="4675"/>
                    <a:pt x="7358" y="4723"/>
                  </a:cubicBezTo>
                  <a:cubicBezTo>
                    <a:pt x="7596" y="4592"/>
                    <a:pt x="7727" y="4330"/>
                    <a:pt x="7680" y="4068"/>
                  </a:cubicBezTo>
                  <a:cubicBezTo>
                    <a:pt x="7656" y="3866"/>
                    <a:pt x="7596" y="3675"/>
                    <a:pt x="7501" y="3508"/>
                  </a:cubicBezTo>
                  <a:cubicBezTo>
                    <a:pt x="7489" y="3449"/>
                    <a:pt x="7465" y="3389"/>
                    <a:pt x="7442" y="3330"/>
                  </a:cubicBezTo>
                  <a:cubicBezTo>
                    <a:pt x="7299" y="2985"/>
                    <a:pt x="7061" y="2687"/>
                    <a:pt x="6751" y="2485"/>
                  </a:cubicBezTo>
                  <a:cubicBezTo>
                    <a:pt x="6727" y="2449"/>
                    <a:pt x="6703" y="2413"/>
                    <a:pt x="6680" y="2377"/>
                  </a:cubicBezTo>
                  <a:cubicBezTo>
                    <a:pt x="6322" y="1818"/>
                    <a:pt x="6049" y="1211"/>
                    <a:pt x="5870" y="568"/>
                  </a:cubicBezTo>
                  <a:cubicBezTo>
                    <a:pt x="5764" y="174"/>
                    <a:pt x="5455" y="0"/>
                    <a:pt x="512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14"/>
            <p:cNvSpPr/>
            <p:nvPr/>
          </p:nvSpPr>
          <p:spPr>
            <a:xfrm>
              <a:off x="7518468" y="1131801"/>
              <a:ext cx="238919" cy="86753"/>
            </a:xfrm>
            <a:custGeom>
              <a:rect b="b" l="l" r="r" t="t"/>
              <a:pathLst>
                <a:path extrusionOk="0" h="2861" w="7288">
                  <a:moveTo>
                    <a:pt x="4279" y="0"/>
                  </a:moveTo>
                  <a:cubicBezTo>
                    <a:pt x="3065" y="0"/>
                    <a:pt x="1661" y="272"/>
                    <a:pt x="584" y="765"/>
                  </a:cubicBezTo>
                  <a:cubicBezTo>
                    <a:pt x="489" y="801"/>
                    <a:pt x="429" y="896"/>
                    <a:pt x="441" y="1003"/>
                  </a:cubicBezTo>
                  <a:cubicBezTo>
                    <a:pt x="274" y="1110"/>
                    <a:pt x="155" y="1277"/>
                    <a:pt x="120" y="1468"/>
                  </a:cubicBezTo>
                  <a:cubicBezTo>
                    <a:pt x="1" y="1861"/>
                    <a:pt x="251" y="2277"/>
                    <a:pt x="655" y="2373"/>
                  </a:cubicBezTo>
                  <a:cubicBezTo>
                    <a:pt x="1525" y="2575"/>
                    <a:pt x="2418" y="2718"/>
                    <a:pt x="3311" y="2789"/>
                  </a:cubicBezTo>
                  <a:cubicBezTo>
                    <a:pt x="3370" y="2218"/>
                    <a:pt x="3501" y="1646"/>
                    <a:pt x="3703" y="1110"/>
                  </a:cubicBezTo>
                  <a:cubicBezTo>
                    <a:pt x="3771" y="954"/>
                    <a:pt x="3914" y="885"/>
                    <a:pt x="4061" y="885"/>
                  </a:cubicBezTo>
                  <a:cubicBezTo>
                    <a:pt x="4251" y="885"/>
                    <a:pt x="4448" y="1000"/>
                    <a:pt x="4501" y="1194"/>
                  </a:cubicBezTo>
                  <a:cubicBezTo>
                    <a:pt x="4644" y="1742"/>
                    <a:pt x="4704" y="2301"/>
                    <a:pt x="4680" y="2861"/>
                  </a:cubicBezTo>
                  <a:cubicBezTo>
                    <a:pt x="5049" y="2861"/>
                    <a:pt x="5418" y="2861"/>
                    <a:pt x="5799" y="2849"/>
                  </a:cubicBezTo>
                  <a:cubicBezTo>
                    <a:pt x="5882" y="2849"/>
                    <a:pt x="5978" y="2849"/>
                    <a:pt x="6073" y="2837"/>
                  </a:cubicBezTo>
                  <a:cubicBezTo>
                    <a:pt x="6192" y="2825"/>
                    <a:pt x="6323" y="2813"/>
                    <a:pt x="6454" y="2813"/>
                  </a:cubicBezTo>
                  <a:cubicBezTo>
                    <a:pt x="6835" y="2777"/>
                    <a:pt x="7251" y="2468"/>
                    <a:pt x="7287" y="2063"/>
                  </a:cubicBezTo>
                  <a:cubicBezTo>
                    <a:pt x="7287" y="2015"/>
                    <a:pt x="7287" y="1980"/>
                    <a:pt x="7287" y="1932"/>
                  </a:cubicBezTo>
                  <a:cubicBezTo>
                    <a:pt x="7192" y="1325"/>
                    <a:pt x="6835" y="789"/>
                    <a:pt x="6299" y="658"/>
                  </a:cubicBezTo>
                  <a:cubicBezTo>
                    <a:pt x="5823" y="218"/>
                    <a:pt x="5132" y="15"/>
                    <a:pt x="4501" y="3"/>
                  </a:cubicBezTo>
                  <a:cubicBezTo>
                    <a:pt x="4428" y="1"/>
                    <a:pt x="4354" y="0"/>
                    <a:pt x="4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14"/>
            <p:cNvSpPr/>
            <p:nvPr/>
          </p:nvSpPr>
          <p:spPr>
            <a:xfrm>
              <a:off x="7613702" y="1158606"/>
              <a:ext cx="58976" cy="227965"/>
            </a:xfrm>
            <a:custGeom>
              <a:rect b="b" l="l" r="r" t="t"/>
              <a:pathLst>
                <a:path extrusionOk="0" h="7518" w="1799">
                  <a:moveTo>
                    <a:pt x="1163" y="1"/>
                  </a:moveTo>
                  <a:cubicBezTo>
                    <a:pt x="1015" y="1"/>
                    <a:pt x="873" y="70"/>
                    <a:pt x="810" y="226"/>
                  </a:cubicBezTo>
                  <a:cubicBezTo>
                    <a:pt x="596" y="762"/>
                    <a:pt x="465" y="1334"/>
                    <a:pt x="417" y="1905"/>
                  </a:cubicBezTo>
                  <a:cubicBezTo>
                    <a:pt x="346" y="2560"/>
                    <a:pt x="334" y="3239"/>
                    <a:pt x="275" y="3870"/>
                  </a:cubicBezTo>
                  <a:cubicBezTo>
                    <a:pt x="227" y="4489"/>
                    <a:pt x="191" y="5096"/>
                    <a:pt x="155" y="5715"/>
                  </a:cubicBezTo>
                  <a:cubicBezTo>
                    <a:pt x="120" y="6358"/>
                    <a:pt x="1" y="6846"/>
                    <a:pt x="417" y="7370"/>
                  </a:cubicBezTo>
                  <a:cubicBezTo>
                    <a:pt x="504" y="7474"/>
                    <a:pt x="629" y="7517"/>
                    <a:pt x="755" y="7517"/>
                  </a:cubicBezTo>
                  <a:cubicBezTo>
                    <a:pt x="905" y="7517"/>
                    <a:pt x="1059" y="7455"/>
                    <a:pt x="1156" y="7358"/>
                  </a:cubicBezTo>
                  <a:cubicBezTo>
                    <a:pt x="1572" y="6965"/>
                    <a:pt x="1513" y="6465"/>
                    <a:pt x="1549" y="5930"/>
                  </a:cubicBezTo>
                  <a:cubicBezTo>
                    <a:pt x="1596" y="5263"/>
                    <a:pt x="1644" y="4608"/>
                    <a:pt x="1668" y="3953"/>
                  </a:cubicBezTo>
                  <a:cubicBezTo>
                    <a:pt x="1703" y="3298"/>
                    <a:pt x="1763" y="2643"/>
                    <a:pt x="1775" y="1977"/>
                  </a:cubicBezTo>
                  <a:cubicBezTo>
                    <a:pt x="1799" y="1417"/>
                    <a:pt x="1739" y="858"/>
                    <a:pt x="1608" y="310"/>
                  </a:cubicBezTo>
                  <a:cubicBezTo>
                    <a:pt x="1554" y="116"/>
                    <a:pt x="1354" y="1"/>
                    <a:pt x="116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14"/>
            <p:cNvSpPr/>
            <p:nvPr/>
          </p:nvSpPr>
          <p:spPr>
            <a:xfrm>
              <a:off x="7988406" y="2358225"/>
              <a:ext cx="197547" cy="160740"/>
            </a:xfrm>
            <a:custGeom>
              <a:rect b="b" l="l" r="r" t="t"/>
              <a:pathLst>
                <a:path extrusionOk="0" h="5301" w="6026">
                  <a:moveTo>
                    <a:pt x="3185" y="1"/>
                  </a:moveTo>
                  <a:cubicBezTo>
                    <a:pt x="2945" y="1"/>
                    <a:pt x="2685" y="64"/>
                    <a:pt x="2406" y="205"/>
                  </a:cubicBezTo>
                  <a:cubicBezTo>
                    <a:pt x="1465" y="669"/>
                    <a:pt x="894" y="1824"/>
                    <a:pt x="525" y="2753"/>
                  </a:cubicBezTo>
                  <a:cubicBezTo>
                    <a:pt x="227" y="3539"/>
                    <a:pt x="48" y="4372"/>
                    <a:pt x="1" y="5218"/>
                  </a:cubicBezTo>
                  <a:cubicBezTo>
                    <a:pt x="525" y="4694"/>
                    <a:pt x="1418" y="4432"/>
                    <a:pt x="2072" y="4348"/>
                  </a:cubicBezTo>
                  <a:cubicBezTo>
                    <a:pt x="2353" y="4311"/>
                    <a:pt x="2635" y="4292"/>
                    <a:pt x="2918" y="4292"/>
                  </a:cubicBezTo>
                  <a:cubicBezTo>
                    <a:pt x="3881" y="4292"/>
                    <a:pt x="4841" y="4511"/>
                    <a:pt x="5716" y="4944"/>
                  </a:cubicBezTo>
                  <a:cubicBezTo>
                    <a:pt x="5811" y="5003"/>
                    <a:pt x="5894" y="5087"/>
                    <a:pt x="5942" y="5194"/>
                  </a:cubicBezTo>
                  <a:cubicBezTo>
                    <a:pt x="5978" y="5229"/>
                    <a:pt x="6001" y="5265"/>
                    <a:pt x="6025" y="5301"/>
                  </a:cubicBezTo>
                  <a:cubicBezTo>
                    <a:pt x="5966" y="4325"/>
                    <a:pt x="5740" y="3360"/>
                    <a:pt x="5347" y="2467"/>
                  </a:cubicBezTo>
                  <a:cubicBezTo>
                    <a:pt x="4911" y="1191"/>
                    <a:pt x="4225" y="1"/>
                    <a:pt x="318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14"/>
            <p:cNvSpPr/>
            <p:nvPr/>
          </p:nvSpPr>
          <p:spPr>
            <a:xfrm>
              <a:off x="7973588" y="2488339"/>
              <a:ext cx="219380" cy="99246"/>
            </a:xfrm>
            <a:custGeom>
              <a:rect b="b" l="l" r="r" t="t"/>
              <a:pathLst>
                <a:path extrusionOk="0" h="3273" w="6692">
                  <a:moveTo>
                    <a:pt x="3375" y="1"/>
                  </a:moveTo>
                  <a:cubicBezTo>
                    <a:pt x="3092" y="1"/>
                    <a:pt x="2808" y="20"/>
                    <a:pt x="2524" y="57"/>
                  </a:cubicBezTo>
                  <a:cubicBezTo>
                    <a:pt x="1870" y="141"/>
                    <a:pt x="977" y="403"/>
                    <a:pt x="453" y="927"/>
                  </a:cubicBezTo>
                  <a:cubicBezTo>
                    <a:pt x="179" y="1177"/>
                    <a:pt x="24" y="1534"/>
                    <a:pt x="12" y="1903"/>
                  </a:cubicBezTo>
                  <a:cubicBezTo>
                    <a:pt x="0" y="3165"/>
                    <a:pt x="1798" y="3260"/>
                    <a:pt x="2715" y="3272"/>
                  </a:cubicBezTo>
                  <a:lnTo>
                    <a:pt x="2774" y="3272"/>
                  </a:lnTo>
                  <a:cubicBezTo>
                    <a:pt x="2786" y="2510"/>
                    <a:pt x="2858" y="1760"/>
                    <a:pt x="3024" y="1022"/>
                  </a:cubicBezTo>
                  <a:cubicBezTo>
                    <a:pt x="3083" y="775"/>
                    <a:pt x="3293" y="656"/>
                    <a:pt x="3506" y="656"/>
                  </a:cubicBezTo>
                  <a:cubicBezTo>
                    <a:pt x="3725" y="656"/>
                    <a:pt x="3946" y="781"/>
                    <a:pt x="4013" y="1022"/>
                  </a:cubicBezTo>
                  <a:cubicBezTo>
                    <a:pt x="4191" y="1700"/>
                    <a:pt x="4322" y="2403"/>
                    <a:pt x="4382" y="3105"/>
                  </a:cubicBezTo>
                  <a:cubicBezTo>
                    <a:pt x="5251" y="2927"/>
                    <a:pt x="6072" y="2570"/>
                    <a:pt x="6513" y="1915"/>
                  </a:cubicBezTo>
                  <a:cubicBezTo>
                    <a:pt x="6692" y="1629"/>
                    <a:pt x="6668" y="1272"/>
                    <a:pt x="6477" y="1010"/>
                  </a:cubicBezTo>
                  <a:cubicBezTo>
                    <a:pt x="6453" y="974"/>
                    <a:pt x="6430" y="938"/>
                    <a:pt x="6394" y="903"/>
                  </a:cubicBezTo>
                  <a:cubicBezTo>
                    <a:pt x="6346" y="796"/>
                    <a:pt x="6275" y="712"/>
                    <a:pt x="6168" y="653"/>
                  </a:cubicBezTo>
                  <a:cubicBezTo>
                    <a:pt x="5293" y="220"/>
                    <a:pt x="4340" y="1"/>
                    <a:pt x="33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14"/>
            <p:cNvSpPr/>
            <p:nvPr/>
          </p:nvSpPr>
          <p:spPr>
            <a:xfrm>
              <a:off x="8060625" y="2508200"/>
              <a:ext cx="74580" cy="205617"/>
            </a:xfrm>
            <a:custGeom>
              <a:rect b="b" l="l" r="r" t="t"/>
              <a:pathLst>
                <a:path extrusionOk="0" h="6781" w="2275">
                  <a:moveTo>
                    <a:pt x="847" y="1"/>
                  </a:moveTo>
                  <a:cubicBezTo>
                    <a:pt x="632" y="1"/>
                    <a:pt x="422" y="120"/>
                    <a:pt x="369" y="367"/>
                  </a:cubicBezTo>
                  <a:cubicBezTo>
                    <a:pt x="203" y="1105"/>
                    <a:pt x="119" y="1855"/>
                    <a:pt x="119" y="2617"/>
                  </a:cubicBezTo>
                  <a:cubicBezTo>
                    <a:pt x="119" y="2962"/>
                    <a:pt x="119" y="3320"/>
                    <a:pt x="131" y="3677"/>
                  </a:cubicBezTo>
                  <a:cubicBezTo>
                    <a:pt x="167" y="4617"/>
                    <a:pt x="0" y="5903"/>
                    <a:pt x="739" y="6606"/>
                  </a:cubicBezTo>
                  <a:cubicBezTo>
                    <a:pt x="864" y="6727"/>
                    <a:pt x="1008" y="6781"/>
                    <a:pt x="1150" y="6781"/>
                  </a:cubicBezTo>
                  <a:cubicBezTo>
                    <a:pt x="1357" y="6781"/>
                    <a:pt x="1562" y="6666"/>
                    <a:pt x="1703" y="6475"/>
                  </a:cubicBezTo>
                  <a:cubicBezTo>
                    <a:pt x="2274" y="5701"/>
                    <a:pt x="1905" y="4415"/>
                    <a:pt x="1822" y="3498"/>
                  </a:cubicBezTo>
                  <a:cubicBezTo>
                    <a:pt x="1798" y="3153"/>
                    <a:pt x="1762" y="2796"/>
                    <a:pt x="1727" y="2450"/>
                  </a:cubicBezTo>
                  <a:cubicBezTo>
                    <a:pt x="1655" y="1748"/>
                    <a:pt x="1536" y="1045"/>
                    <a:pt x="1358" y="367"/>
                  </a:cubicBezTo>
                  <a:cubicBezTo>
                    <a:pt x="1291" y="126"/>
                    <a:pt x="1067" y="1"/>
                    <a:pt x="84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14"/>
            <p:cNvSpPr/>
            <p:nvPr/>
          </p:nvSpPr>
          <p:spPr>
            <a:xfrm>
              <a:off x="7540728" y="1742618"/>
              <a:ext cx="119459" cy="97275"/>
            </a:xfrm>
            <a:custGeom>
              <a:rect b="b" l="l" r="r" t="t"/>
              <a:pathLst>
                <a:path extrusionOk="0" h="3208" w="3644">
                  <a:moveTo>
                    <a:pt x="1925" y="0"/>
                  </a:moveTo>
                  <a:cubicBezTo>
                    <a:pt x="1780" y="0"/>
                    <a:pt x="1623" y="39"/>
                    <a:pt x="1453" y="124"/>
                  </a:cubicBezTo>
                  <a:cubicBezTo>
                    <a:pt x="881" y="409"/>
                    <a:pt x="536" y="1100"/>
                    <a:pt x="322" y="1671"/>
                  </a:cubicBezTo>
                  <a:cubicBezTo>
                    <a:pt x="131" y="2148"/>
                    <a:pt x="24" y="2648"/>
                    <a:pt x="0" y="3160"/>
                  </a:cubicBezTo>
                  <a:cubicBezTo>
                    <a:pt x="322" y="2838"/>
                    <a:pt x="857" y="2672"/>
                    <a:pt x="1250" y="2624"/>
                  </a:cubicBezTo>
                  <a:cubicBezTo>
                    <a:pt x="1410" y="2604"/>
                    <a:pt x="1571" y="2594"/>
                    <a:pt x="1732" y="2594"/>
                  </a:cubicBezTo>
                  <a:cubicBezTo>
                    <a:pt x="2326" y="2594"/>
                    <a:pt x="2919" y="2731"/>
                    <a:pt x="3453" y="2993"/>
                  </a:cubicBezTo>
                  <a:cubicBezTo>
                    <a:pt x="3513" y="3029"/>
                    <a:pt x="3560" y="3076"/>
                    <a:pt x="3584" y="3136"/>
                  </a:cubicBezTo>
                  <a:cubicBezTo>
                    <a:pt x="3608" y="3160"/>
                    <a:pt x="3620" y="3184"/>
                    <a:pt x="3644" y="3207"/>
                  </a:cubicBezTo>
                  <a:cubicBezTo>
                    <a:pt x="3608" y="2612"/>
                    <a:pt x="3465" y="2029"/>
                    <a:pt x="3227" y="1493"/>
                  </a:cubicBezTo>
                  <a:cubicBezTo>
                    <a:pt x="2966" y="719"/>
                    <a:pt x="2555" y="0"/>
                    <a:pt x="192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14"/>
            <p:cNvSpPr/>
            <p:nvPr/>
          </p:nvSpPr>
          <p:spPr>
            <a:xfrm>
              <a:off x="7532139" y="1821244"/>
              <a:ext cx="131950" cy="59796"/>
            </a:xfrm>
            <a:custGeom>
              <a:rect b="b" l="l" r="r" t="t"/>
              <a:pathLst>
                <a:path extrusionOk="0" h="1972" w="4025">
                  <a:moveTo>
                    <a:pt x="1994" y="1"/>
                  </a:moveTo>
                  <a:cubicBezTo>
                    <a:pt x="1833" y="1"/>
                    <a:pt x="1672" y="11"/>
                    <a:pt x="1512" y="31"/>
                  </a:cubicBezTo>
                  <a:cubicBezTo>
                    <a:pt x="1119" y="79"/>
                    <a:pt x="584" y="245"/>
                    <a:pt x="262" y="567"/>
                  </a:cubicBezTo>
                  <a:cubicBezTo>
                    <a:pt x="96" y="710"/>
                    <a:pt x="0" y="924"/>
                    <a:pt x="0" y="1150"/>
                  </a:cubicBezTo>
                  <a:cubicBezTo>
                    <a:pt x="0" y="1912"/>
                    <a:pt x="1072" y="1972"/>
                    <a:pt x="1631" y="1972"/>
                  </a:cubicBezTo>
                  <a:lnTo>
                    <a:pt x="1667" y="1972"/>
                  </a:lnTo>
                  <a:cubicBezTo>
                    <a:pt x="1667" y="1519"/>
                    <a:pt x="1715" y="1067"/>
                    <a:pt x="1822" y="614"/>
                  </a:cubicBezTo>
                  <a:cubicBezTo>
                    <a:pt x="1857" y="467"/>
                    <a:pt x="1983" y="396"/>
                    <a:pt x="2111" y="396"/>
                  </a:cubicBezTo>
                  <a:cubicBezTo>
                    <a:pt x="2242" y="396"/>
                    <a:pt x="2375" y="470"/>
                    <a:pt x="2417" y="614"/>
                  </a:cubicBezTo>
                  <a:cubicBezTo>
                    <a:pt x="2524" y="1031"/>
                    <a:pt x="2596" y="1448"/>
                    <a:pt x="2643" y="1876"/>
                  </a:cubicBezTo>
                  <a:cubicBezTo>
                    <a:pt x="3155" y="1769"/>
                    <a:pt x="3656" y="1555"/>
                    <a:pt x="3917" y="1162"/>
                  </a:cubicBezTo>
                  <a:cubicBezTo>
                    <a:pt x="4025" y="995"/>
                    <a:pt x="4025" y="769"/>
                    <a:pt x="3906" y="614"/>
                  </a:cubicBezTo>
                  <a:cubicBezTo>
                    <a:pt x="3882" y="591"/>
                    <a:pt x="3870" y="567"/>
                    <a:pt x="3846" y="543"/>
                  </a:cubicBezTo>
                  <a:cubicBezTo>
                    <a:pt x="3822" y="483"/>
                    <a:pt x="3775" y="436"/>
                    <a:pt x="3715" y="400"/>
                  </a:cubicBezTo>
                  <a:cubicBezTo>
                    <a:pt x="3181" y="138"/>
                    <a:pt x="2588" y="1"/>
                    <a:pt x="1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14"/>
            <p:cNvSpPr/>
            <p:nvPr/>
          </p:nvSpPr>
          <p:spPr>
            <a:xfrm>
              <a:off x="7584427" y="1833221"/>
              <a:ext cx="44551" cy="123958"/>
            </a:xfrm>
            <a:custGeom>
              <a:rect b="b" l="l" r="r" t="t"/>
              <a:pathLst>
                <a:path extrusionOk="0" h="4088" w="1359">
                  <a:moveTo>
                    <a:pt x="512" y="1"/>
                  </a:moveTo>
                  <a:cubicBezTo>
                    <a:pt x="382" y="1"/>
                    <a:pt x="256" y="72"/>
                    <a:pt x="227" y="219"/>
                  </a:cubicBezTo>
                  <a:cubicBezTo>
                    <a:pt x="120" y="672"/>
                    <a:pt x="72" y="1124"/>
                    <a:pt x="72" y="1577"/>
                  </a:cubicBezTo>
                  <a:lnTo>
                    <a:pt x="72" y="2220"/>
                  </a:lnTo>
                  <a:cubicBezTo>
                    <a:pt x="84" y="2791"/>
                    <a:pt x="1" y="3553"/>
                    <a:pt x="441" y="3982"/>
                  </a:cubicBezTo>
                  <a:cubicBezTo>
                    <a:pt x="513" y="4053"/>
                    <a:pt x="606" y="4087"/>
                    <a:pt x="698" y="4087"/>
                  </a:cubicBezTo>
                  <a:cubicBezTo>
                    <a:pt x="822" y="4087"/>
                    <a:pt x="945" y="4026"/>
                    <a:pt x="1013" y="3910"/>
                  </a:cubicBezTo>
                  <a:cubicBezTo>
                    <a:pt x="1358" y="3434"/>
                    <a:pt x="1144" y="2660"/>
                    <a:pt x="1096" y="2112"/>
                  </a:cubicBezTo>
                  <a:cubicBezTo>
                    <a:pt x="1072" y="1910"/>
                    <a:pt x="1060" y="1696"/>
                    <a:pt x="1037" y="1481"/>
                  </a:cubicBezTo>
                  <a:cubicBezTo>
                    <a:pt x="989" y="1053"/>
                    <a:pt x="918" y="636"/>
                    <a:pt x="822" y="219"/>
                  </a:cubicBezTo>
                  <a:cubicBezTo>
                    <a:pt x="780" y="75"/>
                    <a:pt x="644" y="1"/>
                    <a:pt x="51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14"/>
            <p:cNvSpPr/>
            <p:nvPr/>
          </p:nvSpPr>
          <p:spPr>
            <a:xfrm>
              <a:off x="7658581" y="2237966"/>
              <a:ext cx="149521" cy="117105"/>
            </a:xfrm>
            <a:custGeom>
              <a:rect b="b" l="l" r="r" t="t"/>
              <a:pathLst>
                <a:path extrusionOk="0" h="3862" w="4561">
                  <a:moveTo>
                    <a:pt x="2083" y="1"/>
                  </a:moveTo>
                  <a:cubicBezTo>
                    <a:pt x="1181" y="1"/>
                    <a:pt x="735" y="840"/>
                    <a:pt x="525" y="1802"/>
                  </a:cubicBezTo>
                  <a:cubicBezTo>
                    <a:pt x="180" y="2326"/>
                    <a:pt x="1" y="2945"/>
                    <a:pt x="13" y="3576"/>
                  </a:cubicBezTo>
                  <a:cubicBezTo>
                    <a:pt x="150" y="3335"/>
                    <a:pt x="398" y="3194"/>
                    <a:pt x="660" y="3194"/>
                  </a:cubicBezTo>
                  <a:cubicBezTo>
                    <a:pt x="670" y="3194"/>
                    <a:pt x="681" y="3194"/>
                    <a:pt x="691" y="3195"/>
                  </a:cubicBezTo>
                  <a:cubicBezTo>
                    <a:pt x="1144" y="3195"/>
                    <a:pt x="1584" y="3230"/>
                    <a:pt x="2037" y="3266"/>
                  </a:cubicBezTo>
                  <a:cubicBezTo>
                    <a:pt x="2087" y="3246"/>
                    <a:pt x="2138" y="3237"/>
                    <a:pt x="2189" y="3237"/>
                  </a:cubicBezTo>
                  <a:cubicBezTo>
                    <a:pt x="2259" y="3237"/>
                    <a:pt x="2327" y="3255"/>
                    <a:pt x="2382" y="3290"/>
                  </a:cubicBezTo>
                  <a:cubicBezTo>
                    <a:pt x="2561" y="3302"/>
                    <a:pt x="2736" y="3308"/>
                    <a:pt x="2911" y="3308"/>
                  </a:cubicBezTo>
                  <a:cubicBezTo>
                    <a:pt x="3085" y="3308"/>
                    <a:pt x="3257" y="3302"/>
                    <a:pt x="3430" y="3290"/>
                  </a:cubicBezTo>
                  <a:cubicBezTo>
                    <a:pt x="3466" y="3286"/>
                    <a:pt x="3501" y="3284"/>
                    <a:pt x="3537" y="3284"/>
                  </a:cubicBezTo>
                  <a:cubicBezTo>
                    <a:pt x="3902" y="3284"/>
                    <a:pt x="4240" y="3503"/>
                    <a:pt x="4371" y="3862"/>
                  </a:cubicBezTo>
                  <a:cubicBezTo>
                    <a:pt x="4561" y="3100"/>
                    <a:pt x="4287" y="2373"/>
                    <a:pt x="3930" y="1683"/>
                  </a:cubicBezTo>
                  <a:cubicBezTo>
                    <a:pt x="3870" y="1445"/>
                    <a:pt x="3775" y="1206"/>
                    <a:pt x="3644" y="992"/>
                  </a:cubicBezTo>
                  <a:cubicBezTo>
                    <a:pt x="3466" y="516"/>
                    <a:pt x="3180" y="171"/>
                    <a:pt x="2692" y="147"/>
                  </a:cubicBezTo>
                  <a:cubicBezTo>
                    <a:pt x="2573" y="75"/>
                    <a:pt x="2430" y="28"/>
                    <a:pt x="2299" y="16"/>
                  </a:cubicBezTo>
                  <a:cubicBezTo>
                    <a:pt x="2224" y="6"/>
                    <a:pt x="2153" y="1"/>
                    <a:pt x="208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14"/>
            <p:cNvSpPr/>
            <p:nvPr/>
          </p:nvSpPr>
          <p:spPr>
            <a:xfrm>
              <a:off x="7498569" y="2151335"/>
              <a:ext cx="158110" cy="128658"/>
            </a:xfrm>
            <a:custGeom>
              <a:rect b="b" l="l" r="r" t="t"/>
              <a:pathLst>
                <a:path extrusionOk="0" h="4243" w="4823">
                  <a:moveTo>
                    <a:pt x="2313" y="1"/>
                  </a:moveTo>
                  <a:cubicBezTo>
                    <a:pt x="1871" y="1"/>
                    <a:pt x="1427" y="176"/>
                    <a:pt x="1060" y="563"/>
                  </a:cubicBezTo>
                  <a:cubicBezTo>
                    <a:pt x="215" y="1456"/>
                    <a:pt x="0" y="2992"/>
                    <a:pt x="12" y="4242"/>
                  </a:cubicBezTo>
                  <a:cubicBezTo>
                    <a:pt x="36" y="4147"/>
                    <a:pt x="84" y="4063"/>
                    <a:pt x="155" y="3992"/>
                  </a:cubicBezTo>
                  <a:cubicBezTo>
                    <a:pt x="536" y="3540"/>
                    <a:pt x="1179" y="3563"/>
                    <a:pt x="1727" y="3540"/>
                  </a:cubicBezTo>
                  <a:cubicBezTo>
                    <a:pt x="2370" y="3504"/>
                    <a:pt x="3013" y="3492"/>
                    <a:pt x="3656" y="3432"/>
                  </a:cubicBezTo>
                  <a:cubicBezTo>
                    <a:pt x="3695" y="3427"/>
                    <a:pt x="3735" y="3424"/>
                    <a:pt x="3774" y="3424"/>
                  </a:cubicBezTo>
                  <a:cubicBezTo>
                    <a:pt x="4149" y="3424"/>
                    <a:pt x="4500" y="3674"/>
                    <a:pt x="4608" y="4052"/>
                  </a:cubicBezTo>
                  <a:cubicBezTo>
                    <a:pt x="4822" y="3016"/>
                    <a:pt x="4441" y="1599"/>
                    <a:pt x="3918" y="884"/>
                  </a:cubicBezTo>
                  <a:cubicBezTo>
                    <a:pt x="3519" y="327"/>
                    <a:pt x="2917" y="1"/>
                    <a:pt x="231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14"/>
            <p:cNvSpPr/>
            <p:nvPr/>
          </p:nvSpPr>
          <p:spPr>
            <a:xfrm>
              <a:off x="7525090" y="2314258"/>
              <a:ext cx="23472" cy="7702"/>
            </a:xfrm>
            <a:custGeom>
              <a:rect b="b" l="l" r="r" t="t"/>
              <a:pathLst>
                <a:path extrusionOk="0" h="254" w="716">
                  <a:moveTo>
                    <a:pt x="1" y="0"/>
                  </a:moveTo>
                  <a:lnTo>
                    <a:pt x="1" y="0"/>
                  </a:lnTo>
                  <a:cubicBezTo>
                    <a:pt x="172" y="161"/>
                    <a:pt x="401" y="254"/>
                    <a:pt x="636" y="254"/>
                  </a:cubicBezTo>
                  <a:cubicBezTo>
                    <a:pt x="662" y="254"/>
                    <a:pt x="689" y="253"/>
                    <a:pt x="715" y="250"/>
                  </a:cubicBezTo>
                  <a:lnTo>
                    <a:pt x="715" y="179"/>
                  </a:lnTo>
                  <a:cubicBezTo>
                    <a:pt x="477" y="143"/>
                    <a:pt x="227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14"/>
            <p:cNvSpPr/>
            <p:nvPr/>
          </p:nvSpPr>
          <p:spPr>
            <a:xfrm>
              <a:off x="7499356" y="2292213"/>
              <a:ext cx="10949" cy="13766"/>
            </a:xfrm>
            <a:custGeom>
              <a:rect b="b" l="l" r="r" t="t"/>
              <a:pathLst>
                <a:path extrusionOk="0" h="454" w="334">
                  <a:moveTo>
                    <a:pt x="0" y="1"/>
                  </a:moveTo>
                  <a:cubicBezTo>
                    <a:pt x="0" y="13"/>
                    <a:pt x="0" y="25"/>
                    <a:pt x="0" y="37"/>
                  </a:cubicBezTo>
                  <a:cubicBezTo>
                    <a:pt x="0" y="239"/>
                    <a:pt x="131" y="406"/>
                    <a:pt x="334" y="453"/>
                  </a:cubicBezTo>
                  <a:cubicBezTo>
                    <a:pt x="203" y="358"/>
                    <a:pt x="107" y="227"/>
                    <a:pt x="36" y="84"/>
                  </a:cubicBezTo>
                  <a:cubicBezTo>
                    <a:pt x="24" y="60"/>
                    <a:pt x="12" y="25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14"/>
            <p:cNvSpPr/>
            <p:nvPr/>
          </p:nvSpPr>
          <p:spPr>
            <a:xfrm>
              <a:off x="7497783" y="2255402"/>
              <a:ext cx="158503" cy="65739"/>
            </a:xfrm>
            <a:custGeom>
              <a:rect b="b" l="l" r="r" t="t"/>
              <a:pathLst>
                <a:path extrusionOk="0" h="2168" w="4835">
                  <a:moveTo>
                    <a:pt x="3816" y="1"/>
                  </a:moveTo>
                  <a:cubicBezTo>
                    <a:pt x="3771" y="1"/>
                    <a:pt x="3725" y="5"/>
                    <a:pt x="3680" y="12"/>
                  </a:cubicBezTo>
                  <a:cubicBezTo>
                    <a:pt x="3037" y="72"/>
                    <a:pt x="2394" y="84"/>
                    <a:pt x="1751" y="108"/>
                  </a:cubicBezTo>
                  <a:cubicBezTo>
                    <a:pt x="1203" y="131"/>
                    <a:pt x="560" y="119"/>
                    <a:pt x="179" y="572"/>
                  </a:cubicBezTo>
                  <a:cubicBezTo>
                    <a:pt x="120" y="643"/>
                    <a:pt x="72" y="727"/>
                    <a:pt x="36" y="810"/>
                  </a:cubicBezTo>
                  <a:cubicBezTo>
                    <a:pt x="1" y="953"/>
                    <a:pt x="1" y="1096"/>
                    <a:pt x="60" y="1227"/>
                  </a:cubicBezTo>
                  <a:cubicBezTo>
                    <a:pt x="60" y="1251"/>
                    <a:pt x="72" y="1274"/>
                    <a:pt x="84" y="1298"/>
                  </a:cubicBezTo>
                  <a:cubicBezTo>
                    <a:pt x="155" y="1441"/>
                    <a:pt x="262" y="1572"/>
                    <a:pt x="382" y="1679"/>
                  </a:cubicBezTo>
                  <a:cubicBezTo>
                    <a:pt x="524" y="1786"/>
                    <a:pt x="679" y="1882"/>
                    <a:pt x="834" y="1941"/>
                  </a:cubicBezTo>
                  <a:cubicBezTo>
                    <a:pt x="1072" y="2036"/>
                    <a:pt x="1310" y="2096"/>
                    <a:pt x="1560" y="2120"/>
                  </a:cubicBezTo>
                  <a:cubicBezTo>
                    <a:pt x="1584" y="1620"/>
                    <a:pt x="1739" y="1120"/>
                    <a:pt x="2001" y="691"/>
                  </a:cubicBezTo>
                  <a:cubicBezTo>
                    <a:pt x="2066" y="580"/>
                    <a:pt x="2170" y="530"/>
                    <a:pt x="2273" y="530"/>
                  </a:cubicBezTo>
                  <a:cubicBezTo>
                    <a:pt x="2436" y="530"/>
                    <a:pt x="2596" y="654"/>
                    <a:pt x="2596" y="858"/>
                  </a:cubicBezTo>
                  <a:cubicBezTo>
                    <a:pt x="2620" y="1310"/>
                    <a:pt x="2608" y="1739"/>
                    <a:pt x="2620" y="2167"/>
                  </a:cubicBezTo>
                  <a:cubicBezTo>
                    <a:pt x="3025" y="2167"/>
                    <a:pt x="3394" y="2132"/>
                    <a:pt x="3680" y="2120"/>
                  </a:cubicBezTo>
                  <a:cubicBezTo>
                    <a:pt x="4513" y="2060"/>
                    <a:pt x="4834" y="1227"/>
                    <a:pt x="4632" y="631"/>
                  </a:cubicBezTo>
                  <a:cubicBezTo>
                    <a:pt x="4526" y="259"/>
                    <a:pt x="4191" y="1"/>
                    <a:pt x="38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14"/>
            <p:cNvSpPr/>
            <p:nvPr/>
          </p:nvSpPr>
          <p:spPr>
            <a:xfrm>
              <a:off x="7737062" y="2337515"/>
              <a:ext cx="73007" cy="65133"/>
            </a:xfrm>
            <a:custGeom>
              <a:rect b="b" l="l" r="r" t="t"/>
              <a:pathLst>
                <a:path extrusionOk="0" h="2148" w="2227">
                  <a:moveTo>
                    <a:pt x="1155" y="1"/>
                  </a:moveTo>
                  <a:cubicBezTo>
                    <a:pt x="1119" y="1"/>
                    <a:pt x="1084" y="3"/>
                    <a:pt x="1048" y="7"/>
                  </a:cubicBezTo>
                  <a:cubicBezTo>
                    <a:pt x="869" y="19"/>
                    <a:pt x="694" y="25"/>
                    <a:pt x="519" y="25"/>
                  </a:cubicBezTo>
                  <a:cubicBezTo>
                    <a:pt x="345" y="25"/>
                    <a:pt x="173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67"/>
                    <a:pt x="95" y="102"/>
                  </a:cubicBezTo>
                  <a:cubicBezTo>
                    <a:pt x="536" y="793"/>
                    <a:pt x="464" y="1495"/>
                    <a:pt x="131" y="2138"/>
                  </a:cubicBezTo>
                  <a:cubicBezTo>
                    <a:pt x="286" y="2144"/>
                    <a:pt x="438" y="2147"/>
                    <a:pt x="589" y="2147"/>
                  </a:cubicBezTo>
                  <a:cubicBezTo>
                    <a:pt x="741" y="2147"/>
                    <a:pt x="893" y="2144"/>
                    <a:pt x="1048" y="2138"/>
                  </a:cubicBezTo>
                  <a:cubicBezTo>
                    <a:pt x="1917" y="2103"/>
                    <a:pt x="2227" y="1198"/>
                    <a:pt x="1988" y="579"/>
                  </a:cubicBezTo>
                  <a:cubicBezTo>
                    <a:pt x="1858" y="220"/>
                    <a:pt x="1520" y="1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14"/>
            <p:cNvSpPr/>
            <p:nvPr/>
          </p:nvSpPr>
          <p:spPr>
            <a:xfrm>
              <a:off x="7652352" y="2334816"/>
              <a:ext cx="73007" cy="62495"/>
            </a:xfrm>
            <a:custGeom>
              <a:rect b="b" l="l" r="r" t="t"/>
              <a:pathLst>
                <a:path extrusionOk="0" h="2061" w="2227">
                  <a:moveTo>
                    <a:pt x="850" y="0"/>
                  </a:moveTo>
                  <a:cubicBezTo>
                    <a:pt x="588" y="0"/>
                    <a:pt x="340" y="141"/>
                    <a:pt x="203" y="370"/>
                  </a:cubicBezTo>
                  <a:cubicBezTo>
                    <a:pt x="0" y="763"/>
                    <a:pt x="119" y="1251"/>
                    <a:pt x="477" y="1513"/>
                  </a:cubicBezTo>
                  <a:cubicBezTo>
                    <a:pt x="810" y="1763"/>
                    <a:pt x="1191" y="1941"/>
                    <a:pt x="1608" y="2061"/>
                  </a:cubicBezTo>
                  <a:cubicBezTo>
                    <a:pt x="1905" y="1489"/>
                    <a:pt x="1953" y="918"/>
                    <a:pt x="2084" y="275"/>
                  </a:cubicBezTo>
                  <a:cubicBezTo>
                    <a:pt x="2096" y="179"/>
                    <a:pt x="2155" y="108"/>
                    <a:pt x="2227" y="72"/>
                  </a:cubicBezTo>
                  <a:cubicBezTo>
                    <a:pt x="1786" y="36"/>
                    <a:pt x="1334" y="1"/>
                    <a:pt x="881" y="1"/>
                  </a:cubicBezTo>
                  <a:cubicBezTo>
                    <a:pt x="871" y="0"/>
                    <a:pt x="860" y="0"/>
                    <a:pt x="85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14"/>
            <p:cNvSpPr/>
            <p:nvPr/>
          </p:nvSpPr>
          <p:spPr>
            <a:xfrm>
              <a:off x="7545416" y="2271685"/>
              <a:ext cx="233346" cy="308804"/>
            </a:xfrm>
            <a:custGeom>
              <a:rect b="b" l="l" r="r" t="t"/>
              <a:pathLst>
                <a:path extrusionOk="0" h="10184" w="7118">
                  <a:moveTo>
                    <a:pt x="822" y="1"/>
                  </a:moveTo>
                  <a:cubicBezTo>
                    <a:pt x="716" y="1"/>
                    <a:pt x="609" y="52"/>
                    <a:pt x="548" y="166"/>
                  </a:cubicBezTo>
                  <a:cubicBezTo>
                    <a:pt x="274" y="594"/>
                    <a:pt x="131" y="1083"/>
                    <a:pt x="95" y="1583"/>
                  </a:cubicBezTo>
                  <a:lnTo>
                    <a:pt x="95" y="1654"/>
                  </a:lnTo>
                  <a:cubicBezTo>
                    <a:pt x="0" y="3250"/>
                    <a:pt x="786" y="5166"/>
                    <a:pt x="1298" y="6417"/>
                  </a:cubicBezTo>
                  <a:cubicBezTo>
                    <a:pt x="1607" y="7167"/>
                    <a:pt x="1977" y="7929"/>
                    <a:pt x="2608" y="8464"/>
                  </a:cubicBezTo>
                  <a:cubicBezTo>
                    <a:pt x="2786" y="8631"/>
                    <a:pt x="2989" y="8762"/>
                    <a:pt x="3203" y="8869"/>
                  </a:cubicBezTo>
                  <a:lnTo>
                    <a:pt x="3298" y="8941"/>
                  </a:lnTo>
                  <a:cubicBezTo>
                    <a:pt x="4127" y="9497"/>
                    <a:pt x="4675" y="10184"/>
                    <a:pt x="5736" y="10184"/>
                  </a:cubicBezTo>
                  <a:cubicBezTo>
                    <a:pt x="5788" y="10184"/>
                    <a:pt x="5840" y="10182"/>
                    <a:pt x="5894" y="10179"/>
                  </a:cubicBezTo>
                  <a:cubicBezTo>
                    <a:pt x="7118" y="10111"/>
                    <a:pt x="6982" y="8403"/>
                    <a:pt x="5837" y="8403"/>
                  </a:cubicBezTo>
                  <a:cubicBezTo>
                    <a:pt x="5779" y="8403"/>
                    <a:pt x="5719" y="8408"/>
                    <a:pt x="5656" y="8417"/>
                  </a:cubicBezTo>
                  <a:cubicBezTo>
                    <a:pt x="5623" y="8422"/>
                    <a:pt x="5589" y="8424"/>
                    <a:pt x="5555" y="8424"/>
                  </a:cubicBezTo>
                  <a:cubicBezTo>
                    <a:pt x="5082" y="8424"/>
                    <a:pt x="4496" y="7986"/>
                    <a:pt x="4108" y="7786"/>
                  </a:cubicBezTo>
                  <a:cubicBezTo>
                    <a:pt x="3929" y="7702"/>
                    <a:pt x="3727" y="7631"/>
                    <a:pt x="3524" y="7548"/>
                  </a:cubicBezTo>
                  <a:cubicBezTo>
                    <a:pt x="3953" y="7286"/>
                    <a:pt x="4286" y="6845"/>
                    <a:pt x="4584" y="6464"/>
                  </a:cubicBezTo>
                  <a:cubicBezTo>
                    <a:pt x="4894" y="6059"/>
                    <a:pt x="5156" y="5619"/>
                    <a:pt x="5370" y="5155"/>
                  </a:cubicBezTo>
                  <a:cubicBezTo>
                    <a:pt x="5608" y="4905"/>
                    <a:pt x="5798" y="4619"/>
                    <a:pt x="5965" y="4321"/>
                  </a:cubicBezTo>
                  <a:cubicBezTo>
                    <a:pt x="6299" y="3666"/>
                    <a:pt x="6370" y="2964"/>
                    <a:pt x="5929" y="2273"/>
                  </a:cubicBezTo>
                  <a:cubicBezTo>
                    <a:pt x="5906" y="2238"/>
                    <a:pt x="5882" y="2202"/>
                    <a:pt x="5834" y="2178"/>
                  </a:cubicBezTo>
                  <a:cubicBezTo>
                    <a:pt x="5779" y="2143"/>
                    <a:pt x="5711" y="2125"/>
                    <a:pt x="5641" y="2125"/>
                  </a:cubicBezTo>
                  <a:cubicBezTo>
                    <a:pt x="5590" y="2125"/>
                    <a:pt x="5539" y="2134"/>
                    <a:pt x="5489" y="2154"/>
                  </a:cubicBezTo>
                  <a:cubicBezTo>
                    <a:pt x="5417" y="2190"/>
                    <a:pt x="5358" y="2261"/>
                    <a:pt x="5346" y="2357"/>
                  </a:cubicBezTo>
                  <a:cubicBezTo>
                    <a:pt x="5215" y="3000"/>
                    <a:pt x="5156" y="3571"/>
                    <a:pt x="4870" y="4143"/>
                  </a:cubicBezTo>
                  <a:cubicBezTo>
                    <a:pt x="4810" y="4238"/>
                    <a:pt x="4763" y="4333"/>
                    <a:pt x="4691" y="4440"/>
                  </a:cubicBezTo>
                  <a:cubicBezTo>
                    <a:pt x="4227" y="5131"/>
                    <a:pt x="3620" y="5702"/>
                    <a:pt x="3060" y="6309"/>
                  </a:cubicBezTo>
                  <a:cubicBezTo>
                    <a:pt x="3036" y="6333"/>
                    <a:pt x="3024" y="6357"/>
                    <a:pt x="3012" y="6381"/>
                  </a:cubicBezTo>
                  <a:cubicBezTo>
                    <a:pt x="2905" y="6464"/>
                    <a:pt x="2786" y="6548"/>
                    <a:pt x="2667" y="6619"/>
                  </a:cubicBezTo>
                  <a:cubicBezTo>
                    <a:pt x="2489" y="6286"/>
                    <a:pt x="2322" y="5940"/>
                    <a:pt x="2179" y="5583"/>
                  </a:cubicBezTo>
                  <a:cubicBezTo>
                    <a:pt x="1834" y="4821"/>
                    <a:pt x="1560" y="4023"/>
                    <a:pt x="1334" y="3214"/>
                  </a:cubicBezTo>
                  <a:cubicBezTo>
                    <a:pt x="1215" y="2702"/>
                    <a:pt x="1155" y="2166"/>
                    <a:pt x="1167" y="1630"/>
                  </a:cubicBezTo>
                  <a:cubicBezTo>
                    <a:pt x="1167" y="1202"/>
                    <a:pt x="1167" y="773"/>
                    <a:pt x="1143" y="321"/>
                  </a:cubicBezTo>
                  <a:cubicBezTo>
                    <a:pt x="1143" y="120"/>
                    <a:pt x="983" y="1"/>
                    <a:pt x="822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14"/>
            <p:cNvSpPr/>
            <p:nvPr/>
          </p:nvSpPr>
          <p:spPr>
            <a:xfrm>
              <a:off x="8047348" y="1040258"/>
              <a:ext cx="295174" cy="263745"/>
            </a:xfrm>
            <a:custGeom>
              <a:rect b="b" l="l" r="r" t="t"/>
              <a:pathLst>
                <a:path extrusionOk="0" h="8698" w="9004">
                  <a:moveTo>
                    <a:pt x="3054" y="1"/>
                  </a:moveTo>
                  <a:cubicBezTo>
                    <a:pt x="2837" y="1"/>
                    <a:pt x="2609" y="19"/>
                    <a:pt x="2370" y="58"/>
                  </a:cubicBezTo>
                  <a:cubicBezTo>
                    <a:pt x="2179" y="93"/>
                    <a:pt x="2013" y="224"/>
                    <a:pt x="1953" y="415"/>
                  </a:cubicBezTo>
                  <a:cubicBezTo>
                    <a:pt x="1727" y="439"/>
                    <a:pt x="1513" y="498"/>
                    <a:pt x="1310" y="605"/>
                  </a:cubicBezTo>
                  <a:cubicBezTo>
                    <a:pt x="1596" y="820"/>
                    <a:pt x="1870" y="1034"/>
                    <a:pt x="2156" y="1260"/>
                  </a:cubicBezTo>
                  <a:cubicBezTo>
                    <a:pt x="2465" y="1320"/>
                    <a:pt x="2775" y="1403"/>
                    <a:pt x="3049" y="1451"/>
                  </a:cubicBezTo>
                  <a:cubicBezTo>
                    <a:pt x="3703" y="1593"/>
                    <a:pt x="4358" y="1760"/>
                    <a:pt x="5001" y="1963"/>
                  </a:cubicBezTo>
                  <a:cubicBezTo>
                    <a:pt x="5282" y="2060"/>
                    <a:pt x="5171" y="2452"/>
                    <a:pt x="4916" y="2452"/>
                  </a:cubicBezTo>
                  <a:cubicBezTo>
                    <a:pt x="4890" y="2452"/>
                    <a:pt x="4863" y="2448"/>
                    <a:pt x="4834" y="2439"/>
                  </a:cubicBezTo>
                  <a:cubicBezTo>
                    <a:pt x="4227" y="2272"/>
                    <a:pt x="3620" y="2117"/>
                    <a:pt x="3001" y="2010"/>
                  </a:cubicBezTo>
                  <a:lnTo>
                    <a:pt x="3001" y="2010"/>
                  </a:lnTo>
                  <a:cubicBezTo>
                    <a:pt x="3251" y="2236"/>
                    <a:pt x="3489" y="2475"/>
                    <a:pt x="3727" y="2713"/>
                  </a:cubicBezTo>
                  <a:cubicBezTo>
                    <a:pt x="4704" y="2867"/>
                    <a:pt x="5727" y="3463"/>
                    <a:pt x="6466" y="4022"/>
                  </a:cubicBezTo>
                  <a:cubicBezTo>
                    <a:pt x="6671" y="4186"/>
                    <a:pt x="6549" y="4553"/>
                    <a:pt x="6321" y="4553"/>
                  </a:cubicBezTo>
                  <a:cubicBezTo>
                    <a:pt x="6285" y="4553"/>
                    <a:pt x="6245" y="4544"/>
                    <a:pt x="6204" y="4522"/>
                  </a:cubicBezTo>
                  <a:cubicBezTo>
                    <a:pt x="5763" y="4308"/>
                    <a:pt x="5299" y="4118"/>
                    <a:pt x="4834" y="3951"/>
                  </a:cubicBezTo>
                  <a:lnTo>
                    <a:pt x="4834" y="3951"/>
                  </a:lnTo>
                  <a:cubicBezTo>
                    <a:pt x="4882" y="4010"/>
                    <a:pt x="4942" y="4070"/>
                    <a:pt x="4977" y="4129"/>
                  </a:cubicBezTo>
                  <a:cubicBezTo>
                    <a:pt x="5287" y="4499"/>
                    <a:pt x="5585" y="4891"/>
                    <a:pt x="5847" y="5296"/>
                  </a:cubicBezTo>
                  <a:cubicBezTo>
                    <a:pt x="5903" y="5215"/>
                    <a:pt x="5993" y="5167"/>
                    <a:pt x="6085" y="5167"/>
                  </a:cubicBezTo>
                  <a:cubicBezTo>
                    <a:pt x="6129" y="5167"/>
                    <a:pt x="6174" y="5178"/>
                    <a:pt x="6216" y="5201"/>
                  </a:cubicBezTo>
                  <a:lnTo>
                    <a:pt x="7204" y="5630"/>
                  </a:lnTo>
                  <a:cubicBezTo>
                    <a:pt x="7542" y="5777"/>
                    <a:pt x="7421" y="6262"/>
                    <a:pt x="7115" y="6262"/>
                  </a:cubicBezTo>
                  <a:cubicBezTo>
                    <a:pt x="7076" y="6262"/>
                    <a:pt x="7034" y="6254"/>
                    <a:pt x="6990" y="6237"/>
                  </a:cubicBezTo>
                  <a:lnTo>
                    <a:pt x="6287" y="5963"/>
                  </a:lnTo>
                  <a:lnTo>
                    <a:pt x="6287" y="5963"/>
                  </a:lnTo>
                  <a:cubicBezTo>
                    <a:pt x="6597" y="6439"/>
                    <a:pt x="6894" y="6916"/>
                    <a:pt x="7216" y="7380"/>
                  </a:cubicBezTo>
                  <a:cubicBezTo>
                    <a:pt x="7303" y="7503"/>
                    <a:pt x="7204" y="7645"/>
                    <a:pt x="7093" y="7645"/>
                  </a:cubicBezTo>
                  <a:cubicBezTo>
                    <a:pt x="7053" y="7645"/>
                    <a:pt x="7012" y="7626"/>
                    <a:pt x="6978" y="7582"/>
                  </a:cubicBezTo>
                  <a:cubicBezTo>
                    <a:pt x="6609" y="7106"/>
                    <a:pt x="6216" y="6654"/>
                    <a:pt x="5799" y="6225"/>
                  </a:cubicBezTo>
                  <a:lnTo>
                    <a:pt x="5799" y="6225"/>
                  </a:lnTo>
                  <a:cubicBezTo>
                    <a:pt x="5763" y="6439"/>
                    <a:pt x="5763" y="6654"/>
                    <a:pt x="5811" y="6868"/>
                  </a:cubicBezTo>
                  <a:cubicBezTo>
                    <a:pt x="5847" y="7058"/>
                    <a:pt x="5716" y="7237"/>
                    <a:pt x="5537" y="7261"/>
                  </a:cubicBezTo>
                  <a:cubicBezTo>
                    <a:pt x="5516" y="7265"/>
                    <a:pt x="5495" y="7267"/>
                    <a:pt x="5474" y="7267"/>
                  </a:cubicBezTo>
                  <a:cubicBezTo>
                    <a:pt x="5311" y="7267"/>
                    <a:pt x="5176" y="7146"/>
                    <a:pt x="5144" y="6987"/>
                  </a:cubicBezTo>
                  <a:cubicBezTo>
                    <a:pt x="5037" y="6558"/>
                    <a:pt x="5108" y="6094"/>
                    <a:pt x="5335" y="5713"/>
                  </a:cubicBezTo>
                  <a:cubicBezTo>
                    <a:pt x="5073" y="5439"/>
                    <a:pt x="4799" y="5165"/>
                    <a:pt x="4537" y="4880"/>
                  </a:cubicBezTo>
                  <a:cubicBezTo>
                    <a:pt x="4346" y="4665"/>
                    <a:pt x="4156" y="4463"/>
                    <a:pt x="3965" y="4260"/>
                  </a:cubicBezTo>
                  <a:lnTo>
                    <a:pt x="3965" y="4260"/>
                  </a:lnTo>
                  <a:cubicBezTo>
                    <a:pt x="3965" y="4320"/>
                    <a:pt x="3977" y="4380"/>
                    <a:pt x="3989" y="4427"/>
                  </a:cubicBezTo>
                  <a:cubicBezTo>
                    <a:pt x="4037" y="4772"/>
                    <a:pt x="4263" y="5689"/>
                    <a:pt x="3727" y="5773"/>
                  </a:cubicBezTo>
                  <a:cubicBezTo>
                    <a:pt x="3701" y="5777"/>
                    <a:pt x="3676" y="5779"/>
                    <a:pt x="3652" y="5779"/>
                  </a:cubicBezTo>
                  <a:cubicBezTo>
                    <a:pt x="3181" y="5779"/>
                    <a:pt x="3081" y="4922"/>
                    <a:pt x="3025" y="4594"/>
                  </a:cubicBezTo>
                  <a:cubicBezTo>
                    <a:pt x="2941" y="4237"/>
                    <a:pt x="2787" y="3701"/>
                    <a:pt x="2846" y="3260"/>
                  </a:cubicBezTo>
                  <a:cubicBezTo>
                    <a:pt x="2834" y="3225"/>
                    <a:pt x="2822" y="3177"/>
                    <a:pt x="2810" y="3141"/>
                  </a:cubicBezTo>
                  <a:cubicBezTo>
                    <a:pt x="2513" y="2867"/>
                    <a:pt x="2227" y="2605"/>
                    <a:pt x="1917" y="2344"/>
                  </a:cubicBezTo>
                  <a:lnTo>
                    <a:pt x="1917" y="2355"/>
                  </a:lnTo>
                  <a:cubicBezTo>
                    <a:pt x="1929" y="2748"/>
                    <a:pt x="1965" y="3129"/>
                    <a:pt x="2048" y="3510"/>
                  </a:cubicBezTo>
                  <a:cubicBezTo>
                    <a:pt x="2095" y="3742"/>
                    <a:pt x="1932" y="3867"/>
                    <a:pt x="1757" y="3867"/>
                  </a:cubicBezTo>
                  <a:cubicBezTo>
                    <a:pt x="1617" y="3867"/>
                    <a:pt x="1470" y="3787"/>
                    <a:pt x="1417" y="3618"/>
                  </a:cubicBezTo>
                  <a:cubicBezTo>
                    <a:pt x="1298" y="3189"/>
                    <a:pt x="1275" y="2748"/>
                    <a:pt x="1358" y="2308"/>
                  </a:cubicBezTo>
                  <a:cubicBezTo>
                    <a:pt x="1370" y="2189"/>
                    <a:pt x="1453" y="2082"/>
                    <a:pt x="1584" y="2070"/>
                  </a:cubicBezTo>
                  <a:cubicBezTo>
                    <a:pt x="1239" y="1784"/>
                    <a:pt x="894" y="1522"/>
                    <a:pt x="536" y="1272"/>
                  </a:cubicBezTo>
                  <a:cubicBezTo>
                    <a:pt x="262" y="1665"/>
                    <a:pt x="96" y="2129"/>
                    <a:pt x="84" y="2605"/>
                  </a:cubicBezTo>
                  <a:cubicBezTo>
                    <a:pt x="1" y="4308"/>
                    <a:pt x="1405" y="5677"/>
                    <a:pt x="2727" y="6546"/>
                  </a:cubicBezTo>
                  <a:cubicBezTo>
                    <a:pt x="4192" y="7511"/>
                    <a:pt x="5811" y="8213"/>
                    <a:pt x="7501" y="8666"/>
                  </a:cubicBezTo>
                  <a:cubicBezTo>
                    <a:pt x="7582" y="8688"/>
                    <a:pt x="7664" y="8698"/>
                    <a:pt x="7746" y="8698"/>
                  </a:cubicBezTo>
                  <a:cubicBezTo>
                    <a:pt x="8381" y="8698"/>
                    <a:pt x="9003" y="8080"/>
                    <a:pt x="8644" y="7416"/>
                  </a:cubicBezTo>
                  <a:cubicBezTo>
                    <a:pt x="7320" y="4935"/>
                    <a:pt x="6620" y="1"/>
                    <a:pt x="305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14"/>
            <p:cNvSpPr/>
            <p:nvPr/>
          </p:nvSpPr>
          <p:spPr>
            <a:xfrm>
              <a:off x="7918153" y="990347"/>
              <a:ext cx="376835" cy="281726"/>
            </a:xfrm>
            <a:custGeom>
              <a:rect b="b" l="l" r="r" t="t"/>
              <a:pathLst>
                <a:path extrusionOk="0" h="9291" w="11495">
                  <a:moveTo>
                    <a:pt x="716" y="0"/>
                  </a:moveTo>
                  <a:cubicBezTo>
                    <a:pt x="540" y="0"/>
                    <a:pt x="368" y="26"/>
                    <a:pt x="203" y="84"/>
                  </a:cubicBezTo>
                  <a:cubicBezTo>
                    <a:pt x="48" y="156"/>
                    <a:pt x="1" y="346"/>
                    <a:pt x="108" y="477"/>
                  </a:cubicBezTo>
                  <a:cubicBezTo>
                    <a:pt x="417" y="870"/>
                    <a:pt x="858" y="989"/>
                    <a:pt x="1310" y="1180"/>
                  </a:cubicBezTo>
                  <a:cubicBezTo>
                    <a:pt x="1906" y="1418"/>
                    <a:pt x="2477" y="1692"/>
                    <a:pt x="3037" y="2001"/>
                  </a:cubicBezTo>
                  <a:cubicBezTo>
                    <a:pt x="3537" y="2287"/>
                    <a:pt x="4013" y="2585"/>
                    <a:pt x="4477" y="2918"/>
                  </a:cubicBezTo>
                  <a:cubicBezTo>
                    <a:pt x="4835" y="3168"/>
                    <a:pt x="5180" y="3430"/>
                    <a:pt x="5525" y="3716"/>
                  </a:cubicBezTo>
                  <a:cubicBezTo>
                    <a:pt x="5406" y="3740"/>
                    <a:pt x="5311" y="3835"/>
                    <a:pt x="5299" y="3954"/>
                  </a:cubicBezTo>
                  <a:cubicBezTo>
                    <a:pt x="5227" y="4394"/>
                    <a:pt x="5251" y="4847"/>
                    <a:pt x="5370" y="5264"/>
                  </a:cubicBezTo>
                  <a:cubicBezTo>
                    <a:pt x="5417" y="5435"/>
                    <a:pt x="5557" y="5514"/>
                    <a:pt x="5693" y="5514"/>
                  </a:cubicBezTo>
                  <a:cubicBezTo>
                    <a:pt x="5868" y="5514"/>
                    <a:pt x="6036" y="5384"/>
                    <a:pt x="5989" y="5156"/>
                  </a:cubicBezTo>
                  <a:cubicBezTo>
                    <a:pt x="5906" y="4775"/>
                    <a:pt x="5870" y="4394"/>
                    <a:pt x="5858" y="4001"/>
                  </a:cubicBezTo>
                  <a:lnTo>
                    <a:pt x="5858" y="4001"/>
                  </a:lnTo>
                  <a:cubicBezTo>
                    <a:pt x="6156" y="4251"/>
                    <a:pt x="6454" y="4525"/>
                    <a:pt x="6751" y="4787"/>
                  </a:cubicBezTo>
                  <a:cubicBezTo>
                    <a:pt x="6763" y="4835"/>
                    <a:pt x="6775" y="4871"/>
                    <a:pt x="6787" y="4906"/>
                  </a:cubicBezTo>
                  <a:cubicBezTo>
                    <a:pt x="6740" y="5347"/>
                    <a:pt x="6882" y="5883"/>
                    <a:pt x="6966" y="6240"/>
                  </a:cubicBezTo>
                  <a:cubicBezTo>
                    <a:pt x="7034" y="6569"/>
                    <a:pt x="7123" y="7437"/>
                    <a:pt x="7594" y="7437"/>
                  </a:cubicBezTo>
                  <a:cubicBezTo>
                    <a:pt x="7618" y="7437"/>
                    <a:pt x="7643" y="7435"/>
                    <a:pt x="7668" y="7430"/>
                  </a:cubicBezTo>
                  <a:cubicBezTo>
                    <a:pt x="8204" y="7335"/>
                    <a:pt x="7978" y="6418"/>
                    <a:pt x="7930" y="6073"/>
                  </a:cubicBezTo>
                  <a:cubicBezTo>
                    <a:pt x="7930" y="6026"/>
                    <a:pt x="7906" y="5966"/>
                    <a:pt x="7906" y="5906"/>
                  </a:cubicBezTo>
                  <a:lnTo>
                    <a:pt x="7906" y="5906"/>
                  </a:lnTo>
                  <a:cubicBezTo>
                    <a:pt x="8097" y="6109"/>
                    <a:pt x="8299" y="6323"/>
                    <a:pt x="8490" y="6526"/>
                  </a:cubicBezTo>
                  <a:cubicBezTo>
                    <a:pt x="8740" y="6811"/>
                    <a:pt x="9014" y="7085"/>
                    <a:pt x="9276" y="7359"/>
                  </a:cubicBezTo>
                  <a:cubicBezTo>
                    <a:pt x="9049" y="7752"/>
                    <a:pt x="8990" y="8204"/>
                    <a:pt x="9097" y="8633"/>
                  </a:cubicBezTo>
                  <a:cubicBezTo>
                    <a:pt x="9130" y="8807"/>
                    <a:pt x="9272" y="8922"/>
                    <a:pt x="9442" y="8922"/>
                  </a:cubicBezTo>
                  <a:cubicBezTo>
                    <a:pt x="9458" y="8922"/>
                    <a:pt x="9474" y="8921"/>
                    <a:pt x="9490" y="8919"/>
                  </a:cubicBezTo>
                  <a:cubicBezTo>
                    <a:pt x="9668" y="8883"/>
                    <a:pt x="9799" y="8704"/>
                    <a:pt x="9764" y="8514"/>
                  </a:cubicBezTo>
                  <a:cubicBezTo>
                    <a:pt x="9716" y="8300"/>
                    <a:pt x="9716" y="8085"/>
                    <a:pt x="9752" y="7871"/>
                  </a:cubicBezTo>
                  <a:lnTo>
                    <a:pt x="9752" y="7871"/>
                  </a:lnTo>
                  <a:cubicBezTo>
                    <a:pt x="10169" y="8300"/>
                    <a:pt x="10561" y="8752"/>
                    <a:pt x="10931" y="9228"/>
                  </a:cubicBezTo>
                  <a:cubicBezTo>
                    <a:pt x="10962" y="9272"/>
                    <a:pt x="11002" y="9291"/>
                    <a:pt x="11041" y="9291"/>
                  </a:cubicBezTo>
                  <a:cubicBezTo>
                    <a:pt x="11150" y="9291"/>
                    <a:pt x="11256" y="9149"/>
                    <a:pt x="11169" y="9026"/>
                  </a:cubicBezTo>
                  <a:cubicBezTo>
                    <a:pt x="10847" y="8562"/>
                    <a:pt x="10550" y="8085"/>
                    <a:pt x="10240" y="7609"/>
                  </a:cubicBezTo>
                  <a:lnTo>
                    <a:pt x="10240" y="7609"/>
                  </a:lnTo>
                  <a:lnTo>
                    <a:pt x="10942" y="7883"/>
                  </a:lnTo>
                  <a:cubicBezTo>
                    <a:pt x="10987" y="7900"/>
                    <a:pt x="11029" y="7908"/>
                    <a:pt x="11068" y="7908"/>
                  </a:cubicBezTo>
                  <a:cubicBezTo>
                    <a:pt x="11374" y="7908"/>
                    <a:pt x="11495" y="7423"/>
                    <a:pt x="11157" y="7276"/>
                  </a:cubicBezTo>
                  <a:lnTo>
                    <a:pt x="10169" y="6847"/>
                  </a:lnTo>
                  <a:cubicBezTo>
                    <a:pt x="10127" y="6828"/>
                    <a:pt x="10083" y="6819"/>
                    <a:pt x="10039" y="6819"/>
                  </a:cubicBezTo>
                  <a:cubicBezTo>
                    <a:pt x="9946" y="6819"/>
                    <a:pt x="9856" y="6861"/>
                    <a:pt x="9799" y="6942"/>
                  </a:cubicBezTo>
                  <a:cubicBezTo>
                    <a:pt x="9537" y="6537"/>
                    <a:pt x="9240" y="6156"/>
                    <a:pt x="8930" y="5775"/>
                  </a:cubicBezTo>
                  <a:cubicBezTo>
                    <a:pt x="8883" y="5716"/>
                    <a:pt x="8835" y="5656"/>
                    <a:pt x="8787" y="5597"/>
                  </a:cubicBezTo>
                  <a:lnTo>
                    <a:pt x="8787" y="5597"/>
                  </a:lnTo>
                  <a:cubicBezTo>
                    <a:pt x="9252" y="5764"/>
                    <a:pt x="9716" y="5966"/>
                    <a:pt x="10157" y="6180"/>
                  </a:cubicBezTo>
                  <a:cubicBezTo>
                    <a:pt x="10195" y="6199"/>
                    <a:pt x="10232" y="6207"/>
                    <a:pt x="10267" y="6207"/>
                  </a:cubicBezTo>
                  <a:cubicBezTo>
                    <a:pt x="10499" y="6207"/>
                    <a:pt x="10624" y="5834"/>
                    <a:pt x="10407" y="5668"/>
                  </a:cubicBezTo>
                  <a:cubicBezTo>
                    <a:pt x="9680" y="5121"/>
                    <a:pt x="8656" y="4513"/>
                    <a:pt x="7668" y="4371"/>
                  </a:cubicBezTo>
                  <a:cubicBezTo>
                    <a:pt x="7442" y="4121"/>
                    <a:pt x="7204" y="3882"/>
                    <a:pt x="6954" y="3656"/>
                  </a:cubicBezTo>
                  <a:lnTo>
                    <a:pt x="6954" y="3656"/>
                  </a:lnTo>
                  <a:cubicBezTo>
                    <a:pt x="7573" y="3775"/>
                    <a:pt x="8180" y="3918"/>
                    <a:pt x="8787" y="4097"/>
                  </a:cubicBezTo>
                  <a:cubicBezTo>
                    <a:pt x="8813" y="4104"/>
                    <a:pt x="8837" y="4107"/>
                    <a:pt x="8860" y="4107"/>
                  </a:cubicBezTo>
                  <a:cubicBezTo>
                    <a:pt x="9121" y="4107"/>
                    <a:pt x="9238" y="3708"/>
                    <a:pt x="8954" y="3620"/>
                  </a:cubicBezTo>
                  <a:cubicBezTo>
                    <a:pt x="8311" y="3406"/>
                    <a:pt x="7656" y="3239"/>
                    <a:pt x="7001" y="3108"/>
                  </a:cubicBezTo>
                  <a:cubicBezTo>
                    <a:pt x="6728" y="3049"/>
                    <a:pt x="6418" y="2966"/>
                    <a:pt x="6108" y="2918"/>
                  </a:cubicBezTo>
                  <a:cubicBezTo>
                    <a:pt x="5835" y="2680"/>
                    <a:pt x="5549" y="2466"/>
                    <a:pt x="5263" y="2251"/>
                  </a:cubicBezTo>
                  <a:cubicBezTo>
                    <a:pt x="4584" y="1751"/>
                    <a:pt x="3882" y="1311"/>
                    <a:pt x="3144" y="918"/>
                  </a:cubicBezTo>
                  <a:cubicBezTo>
                    <a:pt x="2457" y="564"/>
                    <a:pt x="1543" y="0"/>
                    <a:pt x="71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14"/>
            <p:cNvSpPr/>
            <p:nvPr/>
          </p:nvSpPr>
          <p:spPr>
            <a:xfrm>
              <a:off x="8717128" y="1208426"/>
              <a:ext cx="52354" cy="46970"/>
            </a:xfrm>
            <a:custGeom>
              <a:rect b="b" l="l" r="r" t="t"/>
              <a:pathLst>
                <a:path extrusionOk="0" h="1549" w="1597">
                  <a:moveTo>
                    <a:pt x="882" y="0"/>
                  </a:moveTo>
                  <a:lnTo>
                    <a:pt x="691" y="24"/>
                  </a:lnTo>
                  <a:cubicBezTo>
                    <a:pt x="572" y="60"/>
                    <a:pt x="477" y="119"/>
                    <a:pt x="382" y="203"/>
                  </a:cubicBezTo>
                  <a:lnTo>
                    <a:pt x="227" y="334"/>
                  </a:lnTo>
                  <a:cubicBezTo>
                    <a:pt x="155" y="393"/>
                    <a:pt x="108" y="477"/>
                    <a:pt x="84" y="560"/>
                  </a:cubicBezTo>
                  <a:cubicBezTo>
                    <a:pt x="1" y="739"/>
                    <a:pt x="1" y="941"/>
                    <a:pt x="84" y="1108"/>
                  </a:cubicBezTo>
                  <a:cubicBezTo>
                    <a:pt x="108" y="1203"/>
                    <a:pt x="155" y="1286"/>
                    <a:pt x="227" y="1346"/>
                  </a:cubicBezTo>
                  <a:lnTo>
                    <a:pt x="382" y="1453"/>
                  </a:lnTo>
                  <a:cubicBezTo>
                    <a:pt x="489" y="1524"/>
                    <a:pt x="608" y="1548"/>
                    <a:pt x="739" y="1548"/>
                  </a:cubicBezTo>
                  <a:lnTo>
                    <a:pt x="929" y="1524"/>
                  </a:lnTo>
                  <a:cubicBezTo>
                    <a:pt x="1048" y="1489"/>
                    <a:pt x="1156" y="1429"/>
                    <a:pt x="1251" y="1346"/>
                  </a:cubicBezTo>
                  <a:lnTo>
                    <a:pt x="1382" y="1191"/>
                  </a:lnTo>
                  <a:cubicBezTo>
                    <a:pt x="1513" y="1048"/>
                    <a:pt x="1584" y="881"/>
                    <a:pt x="1584" y="691"/>
                  </a:cubicBezTo>
                  <a:cubicBezTo>
                    <a:pt x="1596" y="596"/>
                    <a:pt x="1572" y="512"/>
                    <a:pt x="1525" y="429"/>
                  </a:cubicBezTo>
                  <a:cubicBezTo>
                    <a:pt x="1501" y="334"/>
                    <a:pt x="1453" y="262"/>
                    <a:pt x="1382" y="203"/>
                  </a:cubicBezTo>
                  <a:lnTo>
                    <a:pt x="1227" y="96"/>
                  </a:lnTo>
                  <a:cubicBezTo>
                    <a:pt x="1120" y="3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14"/>
            <p:cNvSpPr/>
            <p:nvPr/>
          </p:nvSpPr>
          <p:spPr>
            <a:xfrm>
              <a:off x="8930247" y="1423595"/>
              <a:ext cx="49993" cy="36144"/>
            </a:xfrm>
            <a:custGeom>
              <a:rect b="b" l="l" r="r" t="t"/>
              <a:pathLst>
                <a:path extrusionOk="0" h="1192" w="1525">
                  <a:moveTo>
                    <a:pt x="762" y="0"/>
                  </a:moveTo>
                  <a:cubicBezTo>
                    <a:pt x="0" y="0"/>
                    <a:pt x="0" y="1191"/>
                    <a:pt x="762" y="1191"/>
                  </a:cubicBezTo>
                  <a:cubicBezTo>
                    <a:pt x="1524" y="1191"/>
                    <a:pt x="1524" y="0"/>
                    <a:pt x="76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14"/>
            <p:cNvSpPr/>
            <p:nvPr/>
          </p:nvSpPr>
          <p:spPr>
            <a:xfrm>
              <a:off x="8449000" y="1570356"/>
              <a:ext cx="51927" cy="43877"/>
            </a:xfrm>
            <a:custGeom>
              <a:rect b="b" l="l" r="r" t="t"/>
              <a:pathLst>
                <a:path extrusionOk="0" h="1447" w="1584">
                  <a:moveTo>
                    <a:pt x="751" y="1"/>
                  </a:moveTo>
                  <a:cubicBezTo>
                    <a:pt x="698" y="1"/>
                    <a:pt x="646" y="7"/>
                    <a:pt x="596" y="18"/>
                  </a:cubicBezTo>
                  <a:lnTo>
                    <a:pt x="595" y="18"/>
                  </a:lnTo>
                  <a:cubicBezTo>
                    <a:pt x="357" y="18"/>
                    <a:pt x="143" y="161"/>
                    <a:pt x="60" y="375"/>
                  </a:cubicBezTo>
                  <a:cubicBezTo>
                    <a:pt x="12" y="471"/>
                    <a:pt x="0" y="578"/>
                    <a:pt x="12" y="673"/>
                  </a:cubicBezTo>
                  <a:cubicBezTo>
                    <a:pt x="12" y="733"/>
                    <a:pt x="36" y="780"/>
                    <a:pt x="60" y="828"/>
                  </a:cubicBezTo>
                  <a:cubicBezTo>
                    <a:pt x="79" y="885"/>
                    <a:pt x="105" y="934"/>
                    <a:pt x="145" y="982"/>
                  </a:cubicBezTo>
                  <a:lnTo>
                    <a:pt x="145" y="982"/>
                  </a:lnTo>
                  <a:cubicBezTo>
                    <a:pt x="198" y="1099"/>
                    <a:pt x="297" y="1203"/>
                    <a:pt x="405" y="1268"/>
                  </a:cubicBezTo>
                  <a:lnTo>
                    <a:pt x="512" y="1352"/>
                  </a:lnTo>
                  <a:cubicBezTo>
                    <a:pt x="623" y="1415"/>
                    <a:pt x="745" y="1447"/>
                    <a:pt x="870" y="1447"/>
                  </a:cubicBezTo>
                  <a:cubicBezTo>
                    <a:pt x="933" y="1447"/>
                    <a:pt x="996" y="1439"/>
                    <a:pt x="1060" y="1423"/>
                  </a:cubicBezTo>
                  <a:cubicBezTo>
                    <a:pt x="1262" y="1364"/>
                    <a:pt x="1429" y="1209"/>
                    <a:pt x="1512" y="1006"/>
                  </a:cubicBezTo>
                  <a:cubicBezTo>
                    <a:pt x="1584" y="840"/>
                    <a:pt x="1584" y="637"/>
                    <a:pt x="1512" y="471"/>
                  </a:cubicBezTo>
                  <a:cubicBezTo>
                    <a:pt x="1429" y="268"/>
                    <a:pt x="1262" y="113"/>
                    <a:pt x="1060" y="54"/>
                  </a:cubicBezTo>
                  <a:lnTo>
                    <a:pt x="1060" y="66"/>
                  </a:lnTo>
                  <a:lnTo>
                    <a:pt x="953" y="30"/>
                  </a:lnTo>
                  <a:cubicBezTo>
                    <a:pt x="885" y="10"/>
                    <a:pt x="818" y="1"/>
                    <a:pt x="75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14"/>
            <p:cNvSpPr/>
            <p:nvPr/>
          </p:nvSpPr>
          <p:spPr>
            <a:xfrm>
              <a:off x="8292857" y="1416742"/>
              <a:ext cx="55075" cy="39359"/>
            </a:xfrm>
            <a:custGeom>
              <a:rect b="b" l="l" r="r" t="t"/>
              <a:pathLst>
                <a:path extrusionOk="0" h="1298" w="1680">
                  <a:moveTo>
                    <a:pt x="846" y="0"/>
                  </a:moveTo>
                  <a:cubicBezTo>
                    <a:pt x="1" y="0"/>
                    <a:pt x="1" y="1298"/>
                    <a:pt x="846" y="1298"/>
                  </a:cubicBezTo>
                  <a:cubicBezTo>
                    <a:pt x="1679" y="1298"/>
                    <a:pt x="1679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14"/>
            <p:cNvSpPr/>
            <p:nvPr/>
          </p:nvSpPr>
          <p:spPr>
            <a:xfrm>
              <a:off x="8976306" y="564346"/>
              <a:ext cx="58189" cy="56339"/>
            </a:xfrm>
            <a:custGeom>
              <a:rect b="b" l="l" r="r" t="t"/>
              <a:pathLst>
                <a:path extrusionOk="0" h="1858" w="1775">
                  <a:moveTo>
                    <a:pt x="893" y="1"/>
                  </a:moveTo>
                  <a:lnTo>
                    <a:pt x="667" y="36"/>
                  </a:lnTo>
                  <a:lnTo>
                    <a:pt x="465" y="120"/>
                  </a:lnTo>
                  <a:cubicBezTo>
                    <a:pt x="274" y="239"/>
                    <a:pt x="131" y="417"/>
                    <a:pt x="72" y="632"/>
                  </a:cubicBezTo>
                  <a:lnTo>
                    <a:pt x="48" y="667"/>
                  </a:lnTo>
                  <a:cubicBezTo>
                    <a:pt x="36" y="715"/>
                    <a:pt x="24" y="763"/>
                    <a:pt x="24" y="810"/>
                  </a:cubicBezTo>
                  <a:cubicBezTo>
                    <a:pt x="0" y="929"/>
                    <a:pt x="0" y="1048"/>
                    <a:pt x="36" y="1167"/>
                  </a:cubicBezTo>
                  <a:lnTo>
                    <a:pt x="36" y="1179"/>
                  </a:lnTo>
                  <a:lnTo>
                    <a:pt x="48" y="1227"/>
                  </a:lnTo>
                  <a:cubicBezTo>
                    <a:pt x="84" y="1298"/>
                    <a:pt x="108" y="1370"/>
                    <a:pt x="143" y="1429"/>
                  </a:cubicBezTo>
                  <a:cubicBezTo>
                    <a:pt x="191" y="1525"/>
                    <a:pt x="274" y="1608"/>
                    <a:pt x="358" y="1679"/>
                  </a:cubicBezTo>
                  <a:cubicBezTo>
                    <a:pt x="417" y="1727"/>
                    <a:pt x="477" y="1763"/>
                    <a:pt x="548" y="1787"/>
                  </a:cubicBezTo>
                  <a:cubicBezTo>
                    <a:pt x="655" y="1834"/>
                    <a:pt x="774" y="1858"/>
                    <a:pt x="881" y="1858"/>
                  </a:cubicBezTo>
                  <a:lnTo>
                    <a:pt x="1108" y="1822"/>
                  </a:lnTo>
                  <a:lnTo>
                    <a:pt x="1322" y="1739"/>
                  </a:lnTo>
                  <a:cubicBezTo>
                    <a:pt x="1501" y="1620"/>
                    <a:pt x="1643" y="1441"/>
                    <a:pt x="1715" y="1227"/>
                  </a:cubicBezTo>
                  <a:lnTo>
                    <a:pt x="1727" y="1227"/>
                  </a:lnTo>
                  <a:cubicBezTo>
                    <a:pt x="1727" y="1215"/>
                    <a:pt x="1727" y="1203"/>
                    <a:pt x="1739" y="1191"/>
                  </a:cubicBezTo>
                  <a:lnTo>
                    <a:pt x="1739" y="1167"/>
                  </a:lnTo>
                  <a:cubicBezTo>
                    <a:pt x="1774" y="1060"/>
                    <a:pt x="1774" y="941"/>
                    <a:pt x="1751" y="822"/>
                  </a:cubicBezTo>
                  <a:cubicBezTo>
                    <a:pt x="1751" y="775"/>
                    <a:pt x="1739" y="715"/>
                    <a:pt x="1727" y="667"/>
                  </a:cubicBezTo>
                  <a:cubicBezTo>
                    <a:pt x="1727" y="655"/>
                    <a:pt x="1715" y="644"/>
                    <a:pt x="1715" y="632"/>
                  </a:cubicBezTo>
                  <a:cubicBezTo>
                    <a:pt x="1679" y="560"/>
                    <a:pt x="1655" y="489"/>
                    <a:pt x="1632" y="429"/>
                  </a:cubicBezTo>
                  <a:cubicBezTo>
                    <a:pt x="1572" y="334"/>
                    <a:pt x="1501" y="251"/>
                    <a:pt x="1405" y="191"/>
                  </a:cubicBezTo>
                  <a:cubicBezTo>
                    <a:pt x="1358" y="132"/>
                    <a:pt x="1286" y="96"/>
                    <a:pt x="1215" y="72"/>
                  </a:cubicBezTo>
                  <a:cubicBezTo>
                    <a:pt x="1120" y="24"/>
                    <a:pt x="1001" y="1"/>
                    <a:pt x="8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14"/>
            <p:cNvSpPr/>
            <p:nvPr/>
          </p:nvSpPr>
          <p:spPr>
            <a:xfrm>
              <a:off x="8378370" y="323394"/>
              <a:ext cx="59762" cy="42967"/>
            </a:xfrm>
            <a:custGeom>
              <a:rect b="b" l="l" r="r" t="t"/>
              <a:pathLst>
                <a:path extrusionOk="0" h="1417" w="1823">
                  <a:moveTo>
                    <a:pt x="917" y="0"/>
                  </a:moveTo>
                  <a:cubicBezTo>
                    <a:pt x="1" y="0"/>
                    <a:pt x="1" y="1417"/>
                    <a:pt x="917" y="1417"/>
                  </a:cubicBezTo>
                  <a:cubicBezTo>
                    <a:pt x="1822" y="1417"/>
                    <a:pt x="1822" y="0"/>
                    <a:pt x="91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14"/>
            <p:cNvSpPr/>
            <p:nvPr/>
          </p:nvSpPr>
          <p:spPr>
            <a:xfrm>
              <a:off x="8061806" y="808048"/>
              <a:ext cx="57009" cy="40814"/>
            </a:xfrm>
            <a:custGeom>
              <a:rect b="b" l="l" r="r" t="t"/>
              <a:pathLst>
                <a:path extrusionOk="0" h="1346" w="1739">
                  <a:moveTo>
                    <a:pt x="869" y="0"/>
                  </a:moveTo>
                  <a:cubicBezTo>
                    <a:pt x="0" y="0"/>
                    <a:pt x="0" y="1346"/>
                    <a:pt x="869" y="1346"/>
                  </a:cubicBezTo>
                  <a:cubicBezTo>
                    <a:pt x="1738" y="1346"/>
                    <a:pt x="1738" y="0"/>
                    <a:pt x="86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14"/>
            <p:cNvSpPr/>
            <p:nvPr/>
          </p:nvSpPr>
          <p:spPr>
            <a:xfrm>
              <a:off x="7550857" y="802256"/>
              <a:ext cx="44912" cy="32172"/>
            </a:xfrm>
            <a:custGeom>
              <a:rect b="b" l="l" r="r" t="t"/>
              <a:pathLst>
                <a:path extrusionOk="0" h="1061" w="1370">
                  <a:moveTo>
                    <a:pt x="691" y="1"/>
                  </a:moveTo>
                  <a:cubicBezTo>
                    <a:pt x="1" y="1"/>
                    <a:pt x="1" y="1060"/>
                    <a:pt x="691" y="1060"/>
                  </a:cubicBezTo>
                  <a:cubicBezTo>
                    <a:pt x="1370" y="1060"/>
                    <a:pt x="1370" y="1"/>
                    <a:pt x="69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14"/>
            <p:cNvSpPr/>
            <p:nvPr/>
          </p:nvSpPr>
          <p:spPr>
            <a:xfrm>
              <a:off x="7535646" y="997958"/>
              <a:ext cx="64057" cy="458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14"/>
            <p:cNvSpPr/>
            <p:nvPr/>
          </p:nvSpPr>
          <p:spPr>
            <a:xfrm>
              <a:off x="7501290" y="1437664"/>
              <a:ext cx="54288" cy="39025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1" y="1"/>
                    <a:pt x="1" y="1287"/>
                    <a:pt x="834" y="1287"/>
                  </a:cubicBezTo>
                  <a:cubicBezTo>
                    <a:pt x="1656" y="1287"/>
                    <a:pt x="1656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14"/>
            <p:cNvSpPr/>
            <p:nvPr/>
          </p:nvSpPr>
          <p:spPr>
            <a:xfrm>
              <a:off x="7594983" y="1602649"/>
              <a:ext cx="57796" cy="41572"/>
            </a:xfrm>
            <a:custGeom>
              <a:rect b="b" l="l" r="r" t="t"/>
              <a:pathLst>
                <a:path extrusionOk="0" h="1371" w="1763">
                  <a:moveTo>
                    <a:pt x="881" y="1"/>
                  </a:moveTo>
                  <a:cubicBezTo>
                    <a:pt x="0" y="1"/>
                    <a:pt x="0" y="1370"/>
                    <a:pt x="881" y="1370"/>
                  </a:cubicBezTo>
                  <a:cubicBezTo>
                    <a:pt x="1762" y="1370"/>
                    <a:pt x="1762" y="1"/>
                    <a:pt x="88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14"/>
            <p:cNvSpPr/>
            <p:nvPr/>
          </p:nvSpPr>
          <p:spPr>
            <a:xfrm>
              <a:off x="7701526" y="2069828"/>
              <a:ext cx="58582" cy="42270"/>
            </a:xfrm>
            <a:custGeom>
              <a:rect b="b" l="l" r="r" t="t"/>
              <a:pathLst>
                <a:path extrusionOk="0" h="1394" w="1787">
                  <a:moveTo>
                    <a:pt x="894" y="1"/>
                  </a:moveTo>
                  <a:cubicBezTo>
                    <a:pt x="1" y="1"/>
                    <a:pt x="1" y="1394"/>
                    <a:pt x="894" y="1394"/>
                  </a:cubicBezTo>
                  <a:cubicBezTo>
                    <a:pt x="1787" y="1394"/>
                    <a:pt x="1787" y="1"/>
                    <a:pt x="89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14"/>
            <p:cNvSpPr/>
            <p:nvPr/>
          </p:nvSpPr>
          <p:spPr>
            <a:xfrm>
              <a:off x="8189821" y="2122528"/>
              <a:ext cx="48026" cy="47061"/>
            </a:xfrm>
            <a:custGeom>
              <a:rect b="b" l="l" r="r" t="t"/>
              <a:pathLst>
                <a:path extrusionOk="0" h="1552" w="1465">
                  <a:moveTo>
                    <a:pt x="727" y="1"/>
                  </a:moveTo>
                  <a:lnTo>
                    <a:pt x="548" y="25"/>
                  </a:lnTo>
                  <a:lnTo>
                    <a:pt x="393" y="96"/>
                  </a:lnTo>
                  <a:cubicBezTo>
                    <a:pt x="310" y="132"/>
                    <a:pt x="250" y="191"/>
                    <a:pt x="203" y="275"/>
                  </a:cubicBezTo>
                  <a:cubicBezTo>
                    <a:pt x="143" y="334"/>
                    <a:pt x="96" y="418"/>
                    <a:pt x="84" y="501"/>
                  </a:cubicBezTo>
                  <a:cubicBezTo>
                    <a:pt x="60" y="537"/>
                    <a:pt x="48" y="584"/>
                    <a:pt x="36" y="632"/>
                  </a:cubicBezTo>
                  <a:cubicBezTo>
                    <a:pt x="0" y="715"/>
                    <a:pt x="0" y="822"/>
                    <a:pt x="12" y="918"/>
                  </a:cubicBezTo>
                  <a:cubicBezTo>
                    <a:pt x="24" y="1013"/>
                    <a:pt x="48" y="1108"/>
                    <a:pt x="107" y="1192"/>
                  </a:cubicBezTo>
                  <a:lnTo>
                    <a:pt x="215" y="1334"/>
                  </a:lnTo>
                  <a:cubicBezTo>
                    <a:pt x="310" y="1418"/>
                    <a:pt x="417" y="1489"/>
                    <a:pt x="536" y="1525"/>
                  </a:cubicBezTo>
                  <a:cubicBezTo>
                    <a:pt x="602" y="1543"/>
                    <a:pt x="667" y="1552"/>
                    <a:pt x="731" y="1552"/>
                  </a:cubicBezTo>
                  <a:cubicBezTo>
                    <a:pt x="795" y="1552"/>
                    <a:pt x="858" y="1543"/>
                    <a:pt x="917" y="1525"/>
                  </a:cubicBezTo>
                  <a:cubicBezTo>
                    <a:pt x="1096" y="1465"/>
                    <a:pt x="1250" y="1346"/>
                    <a:pt x="1358" y="1192"/>
                  </a:cubicBezTo>
                  <a:cubicBezTo>
                    <a:pt x="1381" y="1132"/>
                    <a:pt x="1405" y="1072"/>
                    <a:pt x="1429" y="1013"/>
                  </a:cubicBezTo>
                  <a:cubicBezTo>
                    <a:pt x="1465" y="894"/>
                    <a:pt x="1465" y="751"/>
                    <a:pt x="1429" y="632"/>
                  </a:cubicBezTo>
                  <a:lnTo>
                    <a:pt x="1381" y="501"/>
                  </a:lnTo>
                  <a:lnTo>
                    <a:pt x="1310" y="334"/>
                  </a:lnTo>
                  <a:cubicBezTo>
                    <a:pt x="1274" y="263"/>
                    <a:pt x="1215" y="191"/>
                    <a:pt x="1143" y="144"/>
                  </a:cubicBezTo>
                  <a:cubicBezTo>
                    <a:pt x="1096" y="108"/>
                    <a:pt x="1048" y="72"/>
                    <a:pt x="989" y="60"/>
                  </a:cubicBezTo>
                  <a:cubicBezTo>
                    <a:pt x="905" y="13"/>
                    <a:pt x="822" y="1"/>
                    <a:pt x="72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14"/>
            <p:cNvSpPr/>
            <p:nvPr/>
          </p:nvSpPr>
          <p:spPr>
            <a:xfrm>
              <a:off x="7917759" y="2333027"/>
              <a:ext cx="64057" cy="458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14"/>
            <p:cNvSpPr/>
            <p:nvPr/>
          </p:nvSpPr>
          <p:spPr>
            <a:xfrm>
              <a:off x="7838917" y="2551440"/>
              <a:ext cx="64057" cy="458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3"/>
                    <a:pt x="977" y="1513"/>
                  </a:cubicBezTo>
                  <a:cubicBezTo>
                    <a:pt x="1953" y="1513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14"/>
            <p:cNvSpPr/>
            <p:nvPr/>
          </p:nvSpPr>
          <p:spPr>
            <a:xfrm>
              <a:off x="8646481" y="2487884"/>
              <a:ext cx="66778" cy="48061"/>
            </a:xfrm>
            <a:custGeom>
              <a:rect b="b" l="l" r="r" t="t"/>
              <a:pathLst>
                <a:path extrusionOk="0" h="1585" w="2037">
                  <a:moveTo>
                    <a:pt x="1025" y="1"/>
                  </a:moveTo>
                  <a:cubicBezTo>
                    <a:pt x="1" y="1"/>
                    <a:pt x="1" y="1585"/>
                    <a:pt x="1025" y="1585"/>
                  </a:cubicBezTo>
                  <a:cubicBezTo>
                    <a:pt x="2037" y="1585"/>
                    <a:pt x="2037" y="1"/>
                    <a:pt x="102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14"/>
            <p:cNvSpPr/>
            <p:nvPr/>
          </p:nvSpPr>
          <p:spPr>
            <a:xfrm>
              <a:off x="8275679" y="2561810"/>
              <a:ext cx="56255" cy="43452"/>
            </a:xfrm>
            <a:custGeom>
              <a:rect b="b" l="l" r="r" t="t"/>
              <a:pathLst>
                <a:path extrusionOk="0" h="1433" w="1716">
                  <a:moveTo>
                    <a:pt x="852" y="1"/>
                  </a:moveTo>
                  <a:cubicBezTo>
                    <a:pt x="641" y="1"/>
                    <a:pt x="429" y="105"/>
                    <a:pt x="310" y="313"/>
                  </a:cubicBezTo>
                  <a:cubicBezTo>
                    <a:pt x="286" y="349"/>
                    <a:pt x="275" y="373"/>
                    <a:pt x="263" y="409"/>
                  </a:cubicBezTo>
                  <a:cubicBezTo>
                    <a:pt x="1" y="861"/>
                    <a:pt x="334" y="1433"/>
                    <a:pt x="858" y="1433"/>
                  </a:cubicBezTo>
                  <a:cubicBezTo>
                    <a:pt x="1382" y="1433"/>
                    <a:pt x="1715" y="861"/>
                    <a:pt x="1453" y="409"/>
                  </a:cubicBezTo>
                  <a:lnTo>
                    <a:pt x="1441" y="409"/>
                  </a:lnTo>
                  <a:cubicBezTo>
                    <a:pt x="1429" y="373"/>
                    <a:pt x="1418" y="349"/>
                    <a:pt x="1394" y="313"/>
                  </a:cubicBezTo>
                  <a:cubicBezTo>
                    <a:pt x="1275" y="105"/>
                    <a:pt x="1063" y="1"/>
                    <a:pt x="85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14"/>
            <p:cNvSpPr/>
            <p:nvPr/>
          </p:nvSpPr>
          <p:spPr>
            <a:xfrm>
              <a:off x="8956014" y="2263164"/>
              <a:ext cx="55829" cy="51821"/>
            </a:xfrm>
            <a:custGeom>
              <a:rect b="b" l="l" r="r" t="t"/>
              <a:pathLst>
                <a:path extrusionOk="0" h="1709" w="1703">
                  <a:moveTo>
                    <a:pt x="839" y="0"/>
                  </a:moveTo>
                  <a:cubicBezTo>
                    <a:pt x="417" y="0"/>
                    <a:pt x="0" y="312"/>
                    <a:pt x="0" y="828"/>
                  </a:cubicBezTo>
                  <a:cubicBezTo>
                    <a:pt x="0" y="983"/>
                    <a:pt x="36" y="1126"/>
                    <a:pt x="119" y="1256"/>
                  </a:cubicBezTo>
                  <a:lnTo>
                    <a:pt x="143" y="1316"/>
                  </a:lnTo>
                  <a:cubicBezTo>
                    <a:pt x="215" y="1435"/>
                    <a:pt x="310" y="1530"/>
                    <a:pt x="429" y="1602"/>
                  </a:cubicBezTo>
                  <a:cubicBezTo>
                    <a:pt x="554" y="1673"/>
                    <a:pt x="694" y="1709"/>
                    <a:pt x="834" y="1709"/>
                  </a:cubicBezTo>
                  <a:cubicBezTo>
                    <a:pt x="974" y="1709"/>
                    <a:pt x="1114" y="1673"/>
                    <a:pt x="1239" y="1602"/>
                  </a:cubicBezTo>
                  <a:cubicBezTo>
                    <a:pt x="1346" y="1530"/>
                    <a:pt x="1453" y="1435"/>
                    <a:pt x="1524" y="1316"/>
                  </a:cubicBezTo>
                  <a:lnTo>
                    <a:pt x="1548" y="1256"/>
                  </a:lnTo>
                  <a:cubicBezTo>
                    <a:pt x="1703" y="995"/>
                    <a:pt x="1703" y="673"/>
                    <a:pt x="1548" y="411"/>
                  </a:cubicBezTo>
                  <a:cubicBezTo>
                    <a:pt x="1381" y="128"/>
                    <a:pt x="1109" y="0"/>
                    <a:pt x="83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14"/>
            <p:cNvSpPr/>
            <p:nvPr/>
          </p:nvSpPr>
          <p:spPr>
            <a:xfrm>
              <a:off x="866702" y="4229033"/>
              <a:ext cx="273636" cy="329272"/>
            </a:xfrm>
            <a:custGeom>
              <a:rect b="b" l="l" r="r" t="t"/>
              <a:pathLst>
                <a:path extrusionOk="0" h="10859" w="8347">
                  <a:moveTo>
                    <a:pt x="1416" y="0"/>
                  </a:moveTo>
                  <a:cubicBezTo>
                    <a:pt x="1362" y="0"/>
                    <a:pt x="1307" y="5"/>
                    <a:pt x="1250" y="16"/>
                  </a:cubicBezTo>
                  <a:cubicBezTo>
                    <a:pt x="0" y="266"/>
                    <a:pt x="822" y="2099"/>
                    <a:pt x="846" y="2897"/>
                  </a:cubicBezTo>
                  <a:cubicBezTo>
                    <a:pt x="881" y="4183"/>
                    <a:pt x="250" y="5373"/>
                    <a:pt x="286" y="6659"/>
                  </a:cubicBezTo>
                  <a:cubicBezTo>
                    <a:pt x="351" y="8621"/>
                    <a:pt x="2053" y="10859"/>
                    <a:pt x="4109" y="10859"/>
                  </a:cubicBezTo>
                  <a:cubicBezTo>
                    <a:pt x="4312" y="10859"/>
                    <a:pt x="4519" y="10837"/>
                    <a:pt x="4727" y="10791"/>
                  </a:cubicBezTo>
                  <a:cubicBezTo>
                    <a:pt x="4858" y="10767"/>
                    <a:pt x="4953" y="10660"/>
                    <a:pt x="5001" y="10541"/>
                  </a:cubicBezTo>
                  <a:lnTo>
                    <a:pt x="5132" y="10505"/>
                  </a:lnTo>
                  <a:lnTo>
                    <a:pt x="5132" y="10493"/>
                  </a:lnTo>
                  <a:cubicBezTo>
                    <a:pt x="5096" y="10469"/>
                    <a:pt x="5072" y="10445"/>
                    <a:pt x="5049" y="10422"/>
                  </a:cubicBezTo>
                  <a:cubicBezTo>
                    <a:pt x="4382" y="9636"/>
                    <a:pt x="3644" y="8910"/>
                    <a:pt x="2846" y="8255"/>
                  </a:cubicBezTo>
                  <a:cubicBezTo>
                    <a:pt x="2203" y="7719"/>
                    <a:pt x="1239" y="7278"/>
                    <a:pt x="822" y="6564"/>
                  </a:cubicBezTo>
                  <a:cubicBezTo>
                    <a:pt x="741" y="6449"/>
                    <a:pt x="827" y="6301"/>
                    <a:pt x="961" y="6301"/>
                  </a:cubicBezTo>
                  <a:cubicBezTo>
                    <a:pt x="966" y="6301"/>
                    <a:pt x="971" y="6302"/>
                    <a:pt x="977" y="6302"/>
                  </a:cubicBezTo>
                  <a:cubicBezTo>
                    <a:pt x="1870" y="6302"/>
                    <a:pt x="2798" y="7147"/>
                    <a:pt x="3441" y="7707"/>
                  </a:cubicBezTo>
                  <a:cubicBezTo>
                    <a:pt x="3941" y="8124"/>
                    <a:pt x="4394" y="8600"/>
                    <a:pt x="4810" y="9100"/>
                  </a:cubicBezTo>
                  <a:cubicBezTo>
                    <a:pt x="4679" y="8612"/>
                    <a:pt x="4537" y="8124"/>
                    <a:pt x="4382" y="7648"/>
                  </a:cubicBezTo>
                  <a:cubicBezTo>
                    <a:pt x="4275" y="7326"/>
                    <a:pt x="4156" y="7016"/>
                    <a:pt x="4036" y="6695"/>
                  </a:cubicBezTo>
                  <a:cubicBezTo>
                    <a:pt x="3144" y="6159"/>
                    <a:pt x="2120" y="5600"/>
                    <a:pt x="1524" y="4766"/>
                  </a:cubicBezTo>
                  <a:cubicBezTo>
                    <a:pt x="1472" y="4693"/>
                    <a:pt x="1539" y="4593"/>
                    <a:pt x="1620" y="4593"/>
                  </a:cubicBezTo>
                  <a:cubicBezTo>
                    <a:pt x="1631" y="4593"/>
                    <a:pt x="1643" y="4595"/>
                    <a:pt x="1655" y="4600"/>
                  </a:cubicBezTo>
                  <a:cubicBezTo>
                    <a:pt x="2370" y="4814"/>
                    <a:pt x="3036" y="5290"/>
                    <a:pt x="3655" y="5790"/>
                  </a:cubicBezTo>
                  <a:cubicBezTo>
                    <a:pt x="3489" y="5397"/>
                    <a:pt x="3310" y="5016"/>
                    <a:pt x="3108" y="4635"/>
                  </a:cubicBezTo>
                  <a:lnTo>
                    <a:pt x="2203" y="3968"/>
                  </a:lnTo>
                  <a:cubicBezTo>
                    <a:pt x="1917" y="3766"/>
                    <a:pt x="1620" y="3552"/>
                    <a:pt x="1477" y="3218"/>
                  </a:cubicBezTo>
                  <a:cubicBezTo>
                    <a:pt x="1431" y="3104"/>
                    <a:pt x="1516" y="2980"/>
                    <a:pt x="1639" y="2980"/>
                  </a:cubicBezTo>
                  <a:cubicBezTo>
                    <a:pt x="1644" y="2980"/>
                    <a:pt x="1650" y="2980"/>
                    <a:pt x="1655" y="2980"/>
                  </a:cubicBezTo>
                  <a:cubicBezTo>
                    <a:pt x="1870" y="3016"/>
                    <a:pt x="2084" y="3099"/>
                    <a:pt x="2251" y="3230"/>
                  </a:cubicBezTo>
                  <a:cubicBezTo>
                    <a:pt x="1905" y="2742"/>
                    <a:pt x="1608" y="2206"/>
                    <a:pt x="1393" y="1647"/>
                  </a:cubicBezTo>
                  <a:cubicBezTo>
                    <a:pt x="1311" y="1399"/>
                    <a:pt x="1503" y="1159"/>
                    <a:pt x="1727" y="1159"/>
                  </a:cubicBezTo>
                  <a:cubicBezTo>
                    <a:pt x="1794" y="1159"/>
                    <a:pt x="1863" y="1181"/>
                    <a:pt x="1929" y="1230"/>
                  </a:cubicBezTo>
                  <a:cubicBezTo>
                    <a:pt x="2572" y="1718"/>
                    <a:pt x="3060" y="2540"/>
                    <a:pt x="3465" y="3337"/>
                  </a:cubicBezTo>
                  <a:cubicBezTo>
                    <a:pt x="3477" y="3314"/>
                    <a:pt x="3489" y="3290"/>
                    <a:pt x="3501" y="3266"/>
                  </a:cubicBezTo>
                  <a:cubicBezTo>
                    <a:pt x="3608" y="3004"/>
                    <a:pt x="3596" y="2635"/>
                    <a:pt x="3846" y="2468"/>
                  </a:cubicBezTo>
                  <a:cubicBezTo>
                    <a:pt x="3884" y="2444"/>
                    <a:pt x="3927" y="2432"/>
                    <a:pt x="3969" y="2432"/>
                  </a:cubicBezTo>
                  <a:cubicBezTo>
                    <a:pt x="4031" y="2432"/>
                    <a:pt x="4094" y="2459"/>
                    <a:pt x="4144" y="2516"/>
                  </a:cubicBezTo>
                  <a:cubicBezTo>
                    <a:pt x="4370" y="2778"/>
                    <a:pt x="4179" y="3195"/>
                    <a:pt x="4060" y="3492"/>
                  </a:cubicBezTo>
                  <a:cubicBezTo>
                    <a:pt x="4001" y="3671"/>
                    <a:pt x="3906" y="3849"/>
                    <a:pt x="3810" y="4016"/>
                  </a:cubicBezTo>
                  <a:cubicBezTo>
                    <a:pt x="3870" y="4135"/>
                    <a:pt x="3929" y="4266"/>
                    <a:pt x="3989" y="4385"/>
                  </a:cubicBezTo>
                  <a:cubicBezTo>
                    <a:pt x="4215" y="4826"/>
                    <a:pt x="4417" y="5290"/>
                    <a:pt x="4608" y="5754"/>
                  </a:cubicBezTo>
                  <a:cubicBezTo>
                    <a:pt x="4810" y="5564"/>
                    <a:pt x="4989" y="5338"/>
                    <a:pt x="5144" y="5100"/>
                  </a:cubicBezTo>
                  <a:cubicBezTo>
                    <a:pt x="5346" y="4754"/>
                    <a:pt x="5370" y="4278"/>
                    <a:pt x="5715" y="4052"/>
                  </a:cubicBezTo>
                  <a:cubicBezTo>
                    <a:pt x="5756" y="4024"/>
                    <a:pt x="5800" y="4010"/>
                    <a:pt x="5844" y="4010"/>
                  </a:cubicBezTo>
                  <a:cubicBezTo>
                    <a:pt x="5928" y="4010"/>
                    <a:pt x="6009" y="4061"/>
                    <a:pt x="6049" y="4147"/>
                  </a:cubicBezTo>
                  <a:cubicBezTo>
                    <a:pt x="6287" y="4588"/>
                    <a:pt x="5882" y="5147"/>
                    <a:pt x="5620" y="5516"/>
                  </a:cubicBezTo>
                  <a:cubicBezTo>
                    <a:pt x="5394" y="5814"/>
                    <a:pt x="5132" y="6088"/>
                    <a:pt x="4834" y="6302"/>
                  </a:cubicBezTo>
                  <a:cubicBezTo>
                    <a:pt x="5037" y="6850"/>
                    <a:pt x="5227" y="7397"/>
                    <a:pt x="5394" y="7957"/>
                  </a:cubicBezTo>
                  <a:lnTo>
                    <a:pt x="5453" y="8171"/>
                  </a:lnTo>
                  <a:cubicBezTo>
                    <a:pt x="5608" y="7981"/>
                    <a:pt x="5739" y="7778"/>
                    <a:pt x="5870" y="7564"/>
                  </a:cubicBezTo>
                  <a:cubicBezTo>
                    <a:pt x="6168" y="7076"/>
                    <a:pt x="6334" y="6362"/>
                    <a:pt x="6823" y="6028"/>
                  </a:cubicBezTo>
                  <a:cubicBezTo>
                    <a:pt x="6863" y="5995"/>
                    <a:pt x="6909" y="5980"/>
                    <a:pt x="6954" y="5980"/>
                  </a:cubicBezTo>
                  <a:cubicBezTo>
                    <a:pt x="7055" y="5980"/>
                    <a:pt x="7151" y="6056"/>
                    <a:pt x="7168" y="6171"/>
                  </a:cubicBezTo>
                  <a:cubicBezTo>
                    <a:pt x="7251" y="6743"/>
                    <a:pt x="6823" y="7278"/>
                    <a:pt x="6525" y="7755"/>
                  </a:cubicBezTo>
                  <a:cubicBezTo>
                    <a:pt x="6275" y="8183"/>
                    <a:pt x="5989" y="8588"/>
                    <a:pt x="5668" y="8957"/>
                  </a:cubicBezTo>
                  <a:cubicBezTo>
                    <a:pt x="5775" y="9362"/>
                    <a:pt x="5882" y="9779"/>
                    <a:pt x="5965" y="10207"/>
                  </a:cubicBezTo>
                  <a:cubicBezTo>
                    <a:pt x="8097" y="9076"/>
                    <a:pt x="8347" y="6385"/>
                    <a:pt x="7204" y="4457"/>
                  </a:cubicBezTo>
                  <a:cubicBezTo>
                    <a:pt x="6525" y="3337"/>
                    <a:pt x="5525" y="2504"/>
                    <a:pt x="4453" y="1778"/>
                  </a:cubicBezTo>
                  <a:cubicBezTo>
                    <a:pt x="3834" y="1361"/>
                    <a:pt x="3191" y="980"/>
                    <a:pt x="2572" y="551"/>
                  </a:cubicBezTo>
                  <a:cubicBezTo>
                    <a:pt x="2233" y="318"/>
                    <a:pt x="1856" y="0"/>
                    <a:pt x="141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14"/>
            <p:cNvSpPr/>
            <p:nvPr/>
          </p:nvSpPr>
          <p:spPr>
            <a:xfrm>
              <a:off x="890994" y="4264176"/>
              <a:ext cx="213053" cy="416752"/>
            </a:xfrm>
            <a:custGeom>
              <a:rect b="b" l="l" r="r" t="t"/>
              <a:pathLst>
                <a:path extrusionOk="0" h="13744" w="6499">
                  <a:moveTo>
                    <a:pt x="975" y="0"/>
                  </a:moveTo>
                  <a:cubicBezTo>
                    <a:pt x="755" y="0"/>
                    <a:pt x="570" y="240"/>
                    <a:pt x="652" y="488"/>
                  </a:cubicBezTo>
                  <a:cubicBezTo>
                    <a:pt x="867" y="1047"/>
                    <a:pt x="1152" y="1595"/>
                    <a:pt x="1510" y="2083"/>
                  </a:cubicBezTo>
                  <a:cubicBezTo>
                    <a:pt x="1331" y="1952"/>
                    <a:pt x="1129" y="1869"/>
                    <a:pt x="914" y="1833"/>
                  </a:cubicBezTo>
                  <a:cubicBezTo>
                    <a:pt x="909" y="1833"/>
                    <a:pt x="903" y="1832"/>
                    <a:pt x="898" y="1832"/>
                  </a:cubicBezTo>
                  <a:cubicBezTo>
                    <a:pt x="775" y="1832"/>
                    <a:pt x="690" y="1957"/>
                    <a:pt x="736" y="2071"/>
                  </a:cubicBezTo>
                  <a:cubicBezTo>
                    <a:pt x="867" y="2405"/>
                    <a:pt x="1164" y="2607"/>
                    <a:pt x="1450" y="2821"/>
                  </a:cubicBezTo>
                  <a:lnTo>
                    <a:pt x="2367" y="3488"/>
                  </a:lnTo>
                  <a:cubicBezTo>
                    <a:pt x="2557" y="3869"/>
                    <a:pt x="2736" y="4250"/>
                    <a:pt x="2914" y="4643"/>
                  </a:cubicBezTo>
                  <a:cubicBezTo>
                    <a:pt x="2295" y="4131"/>
                    <a:pt x="1629" y="3655"/>
                    <a:pt x="914" y="3452"/>
                  </a:cubicBezTo>
                  <a:cubicBezTo>
                    <a:pt x="901" y="3448"/>
                    <a:pt x="888" y="3446"/>
                    <a:pt x="875" y="3446"/>
                  </a:cubicBezTo>
                  <a:cubicBezTo>
                    <a:pt x="788" y="3446"/>
                    <a:pt x="731" y="3546"/>
                    <a:pt x="783" y="3619"/>
                  </a:cubicBezTo>
                  <a:cubicBezTo>
                    <a:pt x="1367" y="4441"/>
                    <a:pt x="2391" y="5012"/>
                    <a:pt x="3284" y="5548"/>
                  </a:cubicBezTo>
                  <a:cubicBezTo>
                    <a:pt x="3403" y="5857"/>
                    <a:pt x="3522" y="6179"/>
                    <a:pt x="3629" y="6500"/>
                  </a:cubicBezTo>
                  <a:cubicBezTo>
                    <a:pt x="3784" y="6977"/>
                    <a:pt x="3927" y="7453"/>
                    <a:pt x="4057" y="7941"/>
                  </a:cubicBezTo>
                  <a:cubicBezTo>
                    <a:pt x="3641" y="7441"/>
                    <a:pt x="3188" y="6977"/>
                    <a:pt x="2700" y="6560"/>
                  </a:cubicBezTo>
                  <a:cubicBezTo>
                    <a:pt x="2045" y="6000"/>
                    <a:pt x="1129" y="5155"/>
                    <a:pt x="224" y="5155"/>
                  </a:cubicBezTo>
                  <a:cubicBezTo>
                    <a:pt x="218" y="5155"/>
                    <a:pt x="213" y="5154"/>
                    <a:pt x="208" y="5154"/>
                  </a:cubicBezTo>
                  <a:cubicBezTo>
                    <a:pt x="75" y="5154"/>
                    <a:pt x="0" y="5302"/>
                    <a:pt x="69" y="5405"/>
                  </a:cubicBezTo>
                  <a:cubicBezTo>
                    <a:pt x="498" y="6131"/>
                    <a:pt x="1450" y="6572"/>
                    <a:pt x="2093" y="7096"/>
                  </a:cubicBezTo>
                  <a:cubicBezTo>
                    <a:pt x="2891" y="7751"/>
                    <a:pt x="3629" y="8489"/>
                    <a:pt x="4296" y="9275"/>
                  </a:cubicBezTo>
                  <a:cubicBezTo>
                    <a:pt x="4319" y="9298"/>
                    <a:pt x="4343" y="9322"/>
                    <a:pt x="4379" y="9346"/>
                  </a:cubicBezTo>
                  <a:lnTo>
                    <a:pt x="4379" y="9358"/>
                  </a:lnTo>
                  <a:cubicBezTo>
                    <a:pt x="4415" y="9525"/>
                    <a:pt x="4450" y="9679"/>
                    <a:pt x="4474" y="9846"/>
                  </a:cubicBezTo>
                  <a:cubicBezTo>
                    <a:pt x="4689" y="11013"/>
                    <a:pt x="4879" y="12227"/>
                    <a:pt x="4284" y="13323"/>
                  </a:cubicBezTo>
                  <a:cubicBezTo>
                    <a:pt x="4166" y="13533"/>
                    <a:pt x="4387" y="13744"/>
                    <a:pt x="4590" y="13744"/>
                  </a:cubicBezTo>
                  <a:cubicBezTo>
                    <a:pt x="4674" y="13744"/>
                    <a:pt x="4755" y="13708"/>
                    <a:pt x="4808" y="13620"/>
                  </a:cubicBezTo>
                  <a:cubicBezTo>
                    <a:pt x="5593" y="12334"/>
                    <a:pt x="5522" y="10644"/>
                    <a:pt x="5212" y="9060"/>
                  </a:cubicBezTo>
                  <a:cubicBezTo>
                    <a:pt x="5129" y="8620"/>
                    <a:pt x="5034" y="8203"/>
                    <a:pt x="4927" y="7798"/>
                  </a:cubicBezTo>
                  <a:cubicBezTo>
                    <a:pt x="5248" y="7429"/>
                    <a:pt x="5534" y="7024"/>
                    <a:pt x="5784" y="6596"/>
                  </a:cubicBezTo>
                  <a:cubicBezTo>
                    <a:pt x="6082" y="6119"/>
                    <a:pt x="6498" y="5584"/>
                    <a:pt x="6427" y="5012"/>
                  </a:cubicBezTo>
                  <a:cubicBezTo>
                    <a:pt x="6410" y="4897"/>
                    <a:pt x="6308" y="4821"/>
                    <a:pt x="6204" y="4821"/>
                  </a:cubicBezTo>
                  <a:cubicBezTo>
                    <a:pt x="6157" y="4821"/>
                    <a:pt x="6110" y="4836"/>
                    <a:pt x="6070" y="4869"/>
                  </a:cubicBezTo>
                  <a:cubicBezTo>
                    <a:pt x="5593" y="5203"/>
                    <a:pt x="5427" y="5905"/>
                    <a:pt x="5129" y="6405"/>
                  </a:cubicBezTo>
                  <a:cubicBezTo>
                    <a:pt x="4998" y="6619"/>
                    <a:pt x="4855" y="6822"/>
                    <a:pt x="4700" y="7012"/>
                  </a:cubicBezTo>
                  <a:lnTo>
                    <a:pt x="4641" y="6798"/>
                  </a:lnTo>
                  <a:cubicBezTo>
                    <a:pt x="4474" y="6238"/>
                    <a:pt x="4284" y="5691"/>
                    <a:pt x="4081" y="5143"/>
                  </a:cubicBezTo>
                  <a:cubicBezTo>
                    <a:pt x="4379" y="4929"/>
                    <a:pt x="4641" y="4655"/>
                    <a:pt x="4867" y="4357"/>
                  </a:cubicBezTo>
                  <a:cubicBezTo>
                    <a:pt x="5129" y="3988"/>
                    <a:pt x="5534" y="3441"/>
                    <a:pt x="5308" y="2988"/>
                  </a:cubicBezTo>
                  <a:cubicBezTo>
                    <a:pt x="5268" y="2902"/>
                    <a:pt x="5182" y="2851"/>
                    <a:pt x="5094" y="2851"/>
                  </a:cubicBezTo>
                  <a:cubicBezTo>
                    <a:pt x="5049" y="2851"/>
                    <a:pt x="5003" y="2865"/>
                    <a:pt x="4962" y="2893"/>
                  </a:cubicBezTo>
                  <a:cubicBezTo>
                    <a:pt x="4629" y="3119"/>
                    <a:pt x="4593" y="3595"/>
                    <a:pt x="4391" y="3941"/>
                  </a:cubicBezTo>
                  <a:cubicBezTo>
                    <a:pt x="4248" y="4179"/>
                    <a:pt x="4069" y="4405"/>
                    <a:pt x="3855" y="4595"/>
                  </a:cubicBezTo>
                  <a:cubicBezTo>
                    <a:pt x="3665" y="4131"/>
                    <a:pt x="3462" y="3679"/>
                    <a:pt x="3236" y="3226"/>
                  </a:cubicBezTo>
                  <a:cubicBezTo>
                    <a:pt x="3176" y="3107"/>
                    <a:pt x="3117" y="2976"/>
                    <a:pt x="3057" y="2857"/>
                  </a:cubicBezTo>
                  <a:cubicBezTo>
                    <a:pt x="3165" y="2690"/>
                    <a:pt x="3248" y="2512"/>
                    <a:pt x="3319" y="2333"/>
                  </a:cubicBezTo>
                  <a:cubicBezTo>
                    <a:pt x="3426" y="2036"/>
                    <a:pt x="3617" y="1619"/>
                    <a:pt x="3391" y="1357"/>
                  </a:cubicBezTo>
                  <a:cubicBezTo>
                    <a:pt x="3348" y="1300"/>
                    <a:pt x="3284" y="1273"/>
                    <a:pt x="3219" y="1273"/>
                  </a:cubicBezTo>
                  <a:cubicBezTo>
                    <a:pt x="3176" y="1273"/>
                    <a:pt x="3131" y="1285"/>
                    <a:pt x="3093" y="1309"/>
                  </a:cubicBezTo>
                  <a:cubicBezTo>
                    <a:pt x="2843" y="1476"/>
                    <a:pt x="2855" y="1845"/>
                    <a:pt x="2748" y="2107"/>
                  </a:cubicBezTo>
                  <a:cubicBezTo>
                    <a:pt x="2748" y="2131"/>
                    <a:pt x="2736" y="2155"/>
                    <a:pt x="2724" y="2178"/>
                  </a:cubicBezTo>
                  <a:cubicBezTo>
                    <a:pt x="2307" y="1381"/>
                    <a:pt x="1819" y="559"/>
                    <a:pt x="1176" y="71"/>
                  </a:cubicBezTo>
                  <a:cubicBezTo>
                    <a:pt x="1110" y="22"/>
                    <a:pt x="1041" y="0"/>
                    <a:pt x="975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14"/>
            <p:cNvSpPr/>
            <p:nvPr/>
          </p:nvSpPr>
          <p:spPr>
            <a:xfrm>
              <a:off x="86840" y="4068323"/>
              <a:ext cx="52321" cy="44028"/>
            </a:xfrm>
            <a:custGeom>
              <a:rect b="b" l="l" r="r" t="t"/>
              <a:pathLst>
                <a:path extrusionOk="0" h="1452" w="1596">
                  <a:moveTo>
                    <a:pt x="752" y="0"/>
                  </a:moveTo>
                  <a:cubicBezTo>
                    <a:pt x="699" y="0"/>
                    <a:pt x="647" y="6"/>
                    <a:pt x="596" y="17"/>
                  </a:cubicBezTo>
                  <a:lnTo>
                    <a:pt x="596" y="17"/>
                  </a:lnTo>
                  <a:cubicBezTo>
                    <a:pt x="358" y="17"/>
                    <a:pt x="155" y="160"/>
                    <a:pt x="60" y="375"/>
                  </a:cubicBezTo>
                  <a:cubicBezTo>
                    <a:pt x="12" y="470"/>
                    <a:pt x="1" y="577"/>
                    <a:pt x="24" y="684"/>
                  </a:cubicBezTo>
                  <a:cubicBezTo>
                    <a:pt x="24" y="732"/>
                    <a:pt x="36" y="791"/>
                    <a:pt x="60" y="827"/>
                  </a:cubicBezTo>
                  <a:cubicBezTo>
                    <a:pt x="80" y="888"/>
                    <a:pt x="109" y="948"/>
                    <a:pt x="154" y="994"/>
                  </a:cubicBezTo>
                  <a:lnTo>
                    <a:pt x="154" y="994"/>
                  </a:lnTo>
                  <a:cubicBezTo>
                    <a:pt x="213" y="1113"/>
                    <a:pt x="300" y="1206"/>
                    <a:pt x="405" y="1279"/>
                  </a:cubicBezTo>
                  <a:lnTo>
                    <a:pt x="513" y="1351"/>
                  </a:lnTo>
                  <a:cubicBezTo>
                    <a:pt x="624" y="1414"/>
                    <a:pt x="745" y="1451"/>
                    <a:pt x="871" y="1451"/>
                  </a:cubicBezTo>
                  <a:cubicBezTo>
                    <a:pt x="933" y="1451"/>
                    <a:pt x="997" y="1442"/>
                    <a:pt x="1060" y="1422"/>
                  </a:cubicBezTo>
                  <a:cubicBezTo>
                    <a:pt x="1263" y="1375"/>
                    <a:pt x="1441" y="1220"/>
                    <a:pt x="1513" y="1017"/>
                  </a:cubicBezTo>
                  <a:cubicBezTo>
                    <a:pt x="1596" y="839"/>
                    <a:pt x="1596" y="648"/>
                    <a:pt x="1513" y="470"/>
                  </a:cubicBezTo>
                  <a:cubicBezTo>
                    <a:pt x="1429" y="267"/>
                    <a:pt x="1263" y="125"/>
                    <a:pt x="1060" y="65"/>
                  </a:cubicBezTo>
                  <a:lnTo>
                    <a:pt x="953" y="29"/>
                  </a:lnTo>
                  <a:cubicBezTo>
                    <a:pt x="886" y="9"/>
                    <a:pt x="818" y="0"/>
                    <a:pt x="75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14"/>
            <p:cNvSpPr/>
            <p:nvPr/>
          </p:nvSpPr>
          <p:spPr>
            <a:xfrm>
              <a:off x="-69271" y="3914679"/>
              <a:ext cx="55042" cy="39753"/>
            </a:xfrm>
            <a:custGeom>
              <a:rect b="b" l="l" r="r" t="t"/>
              <a:pathLst>
                <a:path extrusionOk="0" h="1311" w="1679">
                  <a:moveTo>
                    <a:pt x="845" y="0"/>
                  </a:moveTo>
                  <a:cubicBezTo>
                    <a:pt x="0" y="0"/>
                    <a:pt x="0" y="1310"/>
                    <a:pt x="845" y="1310"/>
                  </a:cubicBezTo>
                  <a:cubicBezTo>
                    <a:pt x="1679" y="1310"/>
                    <a:pt x="1679" y="0"/>
                    <a:pt x="84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14"/>
            <p:cNvSpPr/>
            <p:nvPr/>
          </p:nvSpPr>
          <p:spPr>
            <a:xfrm>
              <a:off x="335462" y="3104523"/>
              <a:ext cx="58189" cy="56733"/>
            </a:xfrm>
            <a:custGeom>
              <a:rect b="b" l="l" r="r" t="t"/>
              <a:pathLst>
                <a:path extrusionOk="0" h="1871" w="1775">
                  <a:moveTo>
                    <a:pt x="882" y="1"/>
                  </a:moveTo>
                  <a:lnTo>
                    <a:pt x="656" y="37"/>
                  </a:lnTo>
                  <a:lnTo>
                    <a:pt x="453" y="120"/>
                  </a:lnTo>
                  <a:cubicBezTo>
                    <a:pt x="358" y="179"/>
                    <a:pt x="275" y="251"/>
                    <a:pt x="215" y="346"/>
                  </a:cubicBezTo>
                  <a:cubicBezTo>
                    <a:pt x="144" y="429"/>
                    <a:pt x="84" y="525"/>
                    <a:pt x="72" y="632"/>
                  </a:cubicBezTo>
                  <a:lnTo>
                    <a:pt x="48" y="668"/>
                  </a:lnTo>
                  <a:cubicBezTo>
                    <a:pt x="37" y="715"/>
                    <a:pt x="25" y="763"/>
                    <a:pt x="25" y="822"/>
                  </a:cubicBezTo>
                  <a:cubicBezTo>
                    <a:pt x="1" y="941"/>
                    <a:pt x="1" y="1060"/>
                    <a:pt x="37" y="1168"/>
                  </a:cubicBezTo>
                  <a:lnTo>
                    <a:pt x="37" y="1191"/>
                  </a:lnTo>
                  <a:lnTo>
                    <a:pt x="48" y="1227"/>
                  </a:lnTo>
                  <a:lnTo>
                    <a:pt x="144" y="1441"/>
                  </a:lnTo>
                  <a:cubicBezTo>
                    <a:pt x="191" y="1537"/>
                    <a:pt x="275" y="1620"/>
                    <a:pt x="370" y="1680"/>
                  </a:cubicBezTo>
                  <a:cubicBezTo>
                    <a:pt x="418" y="1739"/>
                    <a:pt x="477" y="1775"/>
                    <a:pt x="560" y="1799"/>
                  </a:cubicBezTo>
                  <a:cubicBezTo>
                    <a:pt x="656" y="1846"/>
                    <a:pt x="775" y="1870"/>
                    <a:pt x="882" y="1870"/>
                  </a:cubicBezTo>
                  <a:lnTo>
                    <a:pt x="1120" y="1834"/>
                  </a:lnTo>
                  <a:lnTo>
                    <a:pt x="1322" y="1751"/>
                  </a:lnTo>
                  <a:cubicBezTo>
                    <a:pt x="1513" y="1632"/>
                    <a:pt x="1644" y="1453"/>
                    <a:pt x="1715" y="1239"/>
                  </a:cubicBezTo>
                  <a:lnTo>
                    <a:pt x="1727" y="1239"/>
                  </a:lnTo>
                  <a:cubicBezTo>
                    <a:pt x="1727" y="1227"/>
                    <a:pt x="1727" y="1215"/>
                    <a:pt x="1727" y="1203"/>
                  </a:cubicBezTo>
                  <a:lnTo>
                    <a:pt x="1727" y="1180"/>
                  </a:lnTo>
                  <a:cubicBezTo>
                    <a:pt x="1775" y="1060"/>
                    <a:pt x="1775" y="941"/>
                    <a:pt x="1751" y="822"/>
                  </a:cubicBezTo>
                  <a:cubicBezTo>
                    <a:pt x="1751" y="775"/>
                    <a:pt x="1739" y="727"/>
                    <a:pt x="1727" y="679"/>
                  </a:cubicBezTo>
                  <a:cubicBezTo>
                    <a:pt x="1715" y="656"/>
                    <a:pt x="1715" y="644"/>
                    <a:pt x="1703" y="632"/>
                  </a:cubicBezTo>
                  <a:cubicBezTo>
                    <a:pt x="1680" y="560"/>
                    <a:pt x="1656" y="501"/>
                    <a:pt x="1620" y="429"/>
                  </a:cubicBezTo>
                  <a:cubicBezTo>
                    <a:pt x="1572" y="334"/>
                    <a:pt x="1489" y="251"/>
                    <a:pt x="1406" y="191"/>
                  </a:cubicBezTo>
                  <a:cubicBezTo>
                    <a:pt x="1346" y="132"/>
                    <a:pt x="1287" y="96"/>
                    <a:pt x="1215" y="84"/>
                  </a:cubicBezTo>
                  <a:cubicBezTo>
                    <a:pt x="1108" y="25"/>
                    <a:pt x="1001" y="1"/>
                    <a:pt x="88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14"/>
            <p:cNvSpPr/>
            <p:nvPr/>
          </p:nvSpPr>
          <p:spPr>
            <a:xfrm>
              <a:off x="-172339" y="4607124"/>
              <a:ext cx="48059" cy="46697"/>
            </a:xfrm>
            <a:custGeom>
              <a:rect b="b" l="l" r="r" t="t"/>
              <a:pathLst>
                <a:path extrusionOk="0" h="1540" w="1466">
                  <a:moveTo>
                    <a:pt x="727" y="1"/>
                  </a:moveTo>
                  <a:lnTo>
                    <a:pt x="549" y="24"/>
                  </a:lnTo>
                  <a:lnTo>
                    <a:pt x="394" y="96"/>
                  </a:lnTo>
                  <a:cubicBezTo>
                    <a:pt x="310" y="132"/>
                    <a:pt x="251" y="191"/>
                    <a:pt x="203" y="262"/>
                  </a:cubicBezTo>
                  <a:cubicBezTo>
                    <a:pt x="144" y="334"/>
                    <a:pt x="96" y="405"/>
                    <a:pt x="72" y="489"/>
                  </a:cubicBezTo>
                  <a:lnTo>
                    <a:pt x="25" y="620"/>
                  </a:lnTo>
                  <a:cubicBezTo>
                    <a:pt x="1" y="715"/>
                    <a:pt x="1" y="810"/>
                    <a:pt x="13" y="917"/>
                  </a:cubicBezTo>
                  <a:cubicBezTo>
                    <a:pt x="25" y="1013"/>
                    <a:pt x="48" y="1096"/>
                    <a:pt x="96" y="1179"/>
                  </a:cubicBezTo>
                  <a:lnTo>
                    <a:pt x="215" y="1334"/>
                  </a:lnTo>
                  <a:cubicBezTo>
                    <a:pt x="298" y="1417"/>
                    <a:pt x="418" y="1489"/>
                    <a:pt x="537" y="1513"/>
                  </a:cubicBezTo>
                  <a:cubicBezTo>
                    <a:pt x="596" y="1530"/>
                    <a:pt x="662" y="1539"/>
                    <a:pt x="727" y="1539"/>
                  </a:cubicBezTo>
                  <a:cubicBezTo>
                    <a:pt x="793" y="1539"/>
                    <a:pt x="858" y="1530"/>
                    <a:pt x="918" y="1513"/>
                  </a:cubicBezTo>
                  <a:cubicBezTo>
                    <a:pt x="1013" y="1501"/>
                    <a:pt x="1096" y="1453"/>
                    <a:pt x="1168" y="1394"/>
                  </a:cubicBezTo>
                  <a:cubicBezTo>
                    <a:pt x="1251" y="1334"/>
                    <a:pt x="1311" y="1263"/>
                    <a:pt x="1358" y="1191"/>
                  </a:cubicBezTo>
                  <a:lnTo>
                    <a:pt x="1430" y="1013"/>
                  </a:lnTo>
                  <a:cubicBezTo>
                    <a:pt x="1465" y="882"/>
                    <a:pt x="1465" y="751"/>
                    <a:pt x="1430" y="632"/>
                  </a:cubicBezTo>
                  <a:lnTo>
                    <a:pt x="1382" y="501"/>
                  </a:lnTo>
                  <a:lnTo>
                    <a:pt x="1311" y="334"/>
                  </a:lnTo>
                  <a:cubicBezTo>
                    <a:pt x="1275" y="262"/>
                    <a:pt x="1215" y="191"/>
                    <a:pt x="1144" y="155"/>
                  </a:cubicBezTo>
                  <a:cubicBezTo>
                    <a:pt x="1096" y="108"/>
                    <a:pt x="1049" y="72"/>
                    <a:pt x="989" y="60"/>
                  </a:cubicBezTo>
                  <a:cubicBezTo>
                    <a:pt x="906" y="24"/>
                    <a:pt x="822" y="1"/>
                    <a:pt x="72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14"/>
            <p:cNvSpPr/>
            <p:nvPr/>
          </p:nvSpPr>
          <p:spPr>
            <a:xfrm>
              <a:off x="704724" y="4836210"/>
              <a:ext cx="59730" cy="51942"/>
            </a:xfrm>
            <a:custGeom>
              <a:rect b="b" l="l" r="r" t="t"/>
              <a:pathLst>
                <a:path extrusionOk="0" h="1713" w="1822">
                  <a:moveTo>
                    <a:pt x="830" y="1"/>
                  </a:moveTo>
                  <a:cubicBezTo>
                    <a:pt x="381" y="1"/>
                    <a:pt x="0" y="367"/>
                    <a:pt x="0" y="839"/>
                  </a:cubicBezTo>
                  <a:cubicBezTo>
                    <a:pt x="0" y="982"/>
                    <a:pt x="36" y="1125"/>
                    <a:pt x="119" y="1256"/>
                  </a:cubicBezTo>
                  <a:cubicBezTo>
                    <a:pt x="119" y="1280"/>
                    <a:pt x="131" y="1304"/>
                    <a:pt x="143" y="1316"/>
                  </a:cubicBezTo>
                  <a:cubicBezTo>
                    <a:pt x="286" y="1570"/>
                    <a:pt x="556" y="1713"/>
                    <a:pt x="833" y="1713"/>
                  </a:cubicBezTo>
                  <a:cubicBezTo>
                    <a:pt x="971" y="1713"/>
                    <a:pt x="1111" y="1677"/>
                    <a:pt x="1238" y="1601"/>
                  </a:cubicBezTo>
                  <a:cubicBezTo>
                    <a:pt x="1346" y="1530"/>
                    <a:pt x="1453" y="1435"/>
                    <a:pt x="1524" y="1316"/>
                  </a:cubicBezTo>
                  <a:cubicBezTo>
                    <a:pt x="1524" y="1304"/>
                    <a:pt x="1536" y="1280"/>
                    <a:pt x="1548" y="1256"/>
                  </a:cubicBezTo>
                  <a:cubicBezTo>
                    <a:pt x="1822" y="780"/>
                    <a:pt x="1572" y="173"/>
                    <a:pt x="1048" y="30"/>
                  </a:cubicBezTo>
                  <a:cubicBezTo>
                    <a:pt x="974" y="10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14"/>
            <p:cNvSpPr/>
            <p:nvPr/>
          </p:nvSpPr>
          <p:spPr>
            <a:xfrm>
              <a:off x="1001734" y="4829024"/>
              <a:ext cx="59762" cy="54095"/>
            </a:xfrm>
            <a:custGeom>
              <a:rect b="b" l="l" r="r" t="t"/>
              <a:pathLst>
                <a:path extrusionOk="0" h="1784" w="1823">
                  <a:moveTo>
                    <a:pt x="935" y="0"/>
                  </a:moveTo>
                  <a:cubicBezTo>
                    <a:pt x="882" y="0"/>
                    <a:pt x="828" y="6"/>
                    <a:pt x="775" y="17"/>
                  </a:cubicBezTo>
                  <a:cubicBezTo>
                    <a:pt x="703" y="17"/>
                    <a:pt x="620" y="41"/>
                    <a:pt x="549" y="76"/>
                  </a:cubicBezTo>
                  <a:cubicBezTo>
                    <a:pt x="477" y="100"/>
                    <a:pt x="406" y="136"/>
                    <a:pt x="358" y="195"/>
                  </a:cubicBezTo>
                  <a:cubicBezTo>
                    <a:pt x="287" y="231"/>
                    <a:pt x="239" y="279"/>
                    <a:pt x="191" y="350"/>
                  </a:cubicBezTo>
                  <a:cubicBezTo>
                    <a:pt x="144" y="410"/>
                    <a:pt x="96" y="469"/>
                    <a:pt x="84" y="553"/>
                  </a:cubicBezTo>
                  <a:cubicBezTo>
                    <a:pt x="25" y="648"/>
                    <a:pt x="1" y="767"/>
                    <a:pt x="1" y="886"/>
                  </a:cubicBezTo>
                  <a:lnTo>
                    <a:pt x="37" y="1124"/>
                  </a:lnTo>
                  <a:lnTo>
                    <a:pt x="132" y="1338"/>
                  </a:lnTo>
                  <a:lnTo>
                    <a:pt x="263" y="1517"/>
                  </a:lnTo>
                  <a:lnTo>
                    <a:pt x="441" y="1660"/>
                  </a:lnTo>
                  <a:lnTo>
                    <a:pt x="656" y="1755"/>
                  </a:lnTo>
                  <a:cubicBezTo>
                    <a:pt x="721" y="1775"/>
                    <a:pt x="787" y="1784"/>
                    <a:pt x="852" y="1784"/>
                  </a:cubicBezTo>
                  <a:cubicBezTo>
                    <a:pt x="906" y="1784"/>
                    <a:pt x="959" y="1778"/>
                    <a:pt x="1013" y="1767"/>
                  </a:cubicBezTo>
                  <a:cubicBezTo>
                    <a:pt x="1096" y="1767"/>
                    <a:pt x="1168" y="1743"/>
                    <a:pt x="1239" y="1707"/>
                  </a:cubicBezTo>
                  <a:cubicBezTo>
                    <a:pt x="1346" y="1672"/>
                    <a:pt x="1453" y="1612"/>
                    <a:pt x="1525" y="1517"/>
                  </a:cubicBezTo>
                  <a:lnTo>
                    <a:pt x="1525" y="1529"/>
                  </a:lnTo>
                  <a:lnTo>
                    <a:pt x="1572" y="1481"/>
                  </a:lnTo>
                  <a:cubicBezTo>
                    <a:pt x="1715" y="1326"/>
                    <a:pt x="1811" y="1112"/>
                    <a:pt x="1822" y="886"/>
                  </a:cubicBezTo>
                  <a:lnTo>
                    <a:pt x="1787" y="672"/>
                  </a:lnTo>
                  <a:cubicBezTo>
                    <a:pt x="1751" y="529"/>
                    <a:pt x="1668" y="398"/>
                    <a:pt x="1572" y="303"/>
                  </a:cubicBezTo>
                  <a:lnTo>
                    <a:pt x="1525" y="255"/>
                  </a:lnTo>
                  <a:lnTo>
                    <a:pt x="1346" y="124"/>
                  </a:lnTo>
                  <a:lnTo>
                    <a:pt x="1132" y="29"/>
                  </a:lnTo>
                  <a:cubicBezTo>
                    <a:pt x="1066" y="9"/>
                    <a:pt x="1001" y="0"/>
                    <a:pt x="93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14"/>
            <p:cNvSpPr/>
            <p:nvPr/>
          </p:nvSpPr>
          <p:spPr>
            <a:xfrm>
              <a:off x="900665" y="4632382"/>
              <a:ext cx="58582" cy="42270"/>
            </a:xfrm>
            <a:custGeom>
              <a:rect b="b" l="l" r="r" t="t"/>
              <a:pathLst>
                <a:path extrusionOk="0" h="1394" w="1787">
                  <a:moveTo>
                    <a:pt x="893" y="1"/>
                  </a:moveTo>
                  <a:cubicBezTo>
                    <a:pt x="0" y="1"/>
                    <a:pt x="0" y="1394"/>
                    <a:pt x="893" y="1394"/>
                  </a:cubicBezTo>
                  <a:cubicBezTo>
                    <a:pt x="1786" y="1394"/>
                    <a:pt x="1786" y="1"/>
                    <a:pt x="8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14"/>
            <p:cNvSpPr/>
            <p:nvPr/>
          </p:nvSpPr>
          <p:spPr>
            <a:xfrm>
              <a:off x="1011503" y="3999885"/>
              <a:ext cx="50780" cy="51275"/>
            </a:xfrm>
            <a:custGeom>
              <a:rect b="b" l="l" r="r" t="t"/>
              <a:pathLst>
                <a:path extrusionOk="0" h="1691" w="1549">
                  <a:moveTo>
                    <a:pt x="774" y="0"/>
                  </a:moveTo>
                  <a:lnTo>
                    <a:pt x="572" y="36"/>
                  </a:lnTo>
                  <a:cubicBezTo>
                    <a:pt x="441" y="72"/>
                    <a:pt x="322" y="131"/>
                    <a:pt x="227" y="226"/>
                  </a:cubicBezTo>
                  <a:lnTo>
                    <a:pt x="108" y="381"/>
                  </a:lnTo>
                  <a:cubicBezTo>
                    <a:pt x="36" y="500"/>
                    <a:pt x="0" y="631"/>
                    <a:pt x="0" y="774"/>
                  </a:cubicBezTo>
                  <a:lnTo>
                    <a:pt x="0" y="917"/>
                  </a:lnTo>
                  <a:cubicBezTo>
                    <a:pt x="12" y="1119"/>
                    <a:pt x="96" y="1322"/>
                    <a:pt x="227" y="1465"/>
                  </a:cubicBezTo>
                  <a:cubicBezTo>
                    <a:pt x="381" y="1608"/>
                    <a:pt x="572" y="1679"/>
                    <a:pt x="774" y="1691"/>
                  </a:cubicBezTo>
                  <a:lnTo>
                    <a:pt x="977" y="1667"/>
                  </a:lnTo>
                  <a:cubicBezTo>
                    <a:pt x="1108" y="1631"/>
                    <a:pt x="1227" y="1560"/>
                    <a:pt x="1322" y="1465"/>
                  </a:cubicBezTo>
                  <a:lnTo>
                    <a:pt x="1441" y="1322"/>
                  </a:lnTo>
                  <a:cubicBezTo>
                    <a:pt x="1501" y="1203"/>
                    <a:pt x="1536" y="1060"/>
                    <a:pt x="1536" y="929"/>
                  </a:cubicBezTo>
                  <a:lnTo>
                    <a:pt x="1548" y="774"/>
                  </a:lnTo>
                  <a:cubicBezTo>
                    <a:pt x="1536" y="572"/>
                    <a:pt x="1453" y="381"/>
                    <a:pt x="1322" y="238"/>
                  </a:cubicBezTo>
                  <a:cubicBezTo>
                    <a:pt x="1251" y="155"/>
                    <a:pt x="1167" y="107"/>
                    <a:pt x="1072" y="72"/>
                  </a:cubicBezTo>
                  <a:cubicBezTo>
                    <a:pt x="977" y="24"/>
                    <a:pt x="882" y="0"/>
                    <a:pt x="77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14"/>
            <p:cNvSpPr/>
            <p:nvPr/>
          </p:nvSpPr>
          <p:spPr>
            <a:xfrm>
              <a:off x="3294083" y="99836"/>
              <a:ext cx="576120" cy="591046"/>
            </a:xfrm>
            <a:custGeom>
              <a:rect b="b" l="l" r="r" t="t"/>
              <a:pathLst>
                <a:path extrusionOk="0" h="19492" w="17574">
                  <a:moveTo>
                    <a:pt x="7700" y="1"/>
                  </a:moveTo>
                  <a:cubicBezTo>
                    <a:pt x="7481" y="1"/>
                    <a:pt x="7261" y="55"/>
                    <a:pt x="7061" y="163"/>
                  </a:cubicBezTo>
                  <a:cubicBezTo>
                    <a:pt x="6953" y="175"/>
                    <a:pt x="6858" y="199"/>
                    <a:pt x="6775" y="234"/>
                  </a:cubicBezTo>
                  <a:cubicBezTo>
                    <a:pt x="6299" y="342"/>
                    <a:pt x="5941" y="711"/>
                    <a:pt x="5834" y="1175"/>
                  </a:cubicBezTo>
                  <a:cubicBezTo>
                    <a:pt x="5418" y="2878"/>
                    <a:pt x="5001" y="4580"/>
                    <a:pt x="4584" y="6283"/>
                  </a:cubicBezTo>
                  <a:cubicBezTo>
                    <a:pt x="4251" y="7081"/>
                    <a:pt x="3917" y="7866"/>
                    <a:pt x="3584" y="8664"/>
                  </a:cubicBezTo>
                  <a:cubicBezTo>
                    <a:pt x="2465" y="11295"/>
                    <a:pt x="1358" y="13927"/>
                    <a:pt x="262" y="16570"/>
                  </a:cubicBezTo>
                  <a:cubicBezTo>
                    <a:pt x="0" y="17213"/>
                    <a:pt x="560" y="17951"/>
                    <a:pt x="1167" y="18129"/>
                  </a:cubicBezTo>
                  <a:cubicBezTo>
                    <a:pt x="3584" y="18832"/>
                    <a:pt x="6072" y="19284"/>
                    <a:pt x="8585" y="19439"/>
                  </a:cubicBezTo>
                  <a:lnTo>
                    <a:pt x="8585" y="18975"/>
                  </a:lnTo>
                  <a:cubicBezTo>
                    <a:pt x="7739" y="18606"/>
                    <a:pt x="6930" y="18082"/>
                    <a:pt x="6144" y="17641"/>
                  </a:cubicBezTo>
                  <a:cubicBezTo>
                    <a:pt x="5891" y="17494"/>
                    <a:pt x="6020" y="17095"/>
                    <a:pt x="6267" y="17095"/>
                  </a:cubicBezTo>
                  <a:cubicBezTo>
                    <a:pt x="6300" y="17095"/>
                    <a:pt x="6334" y="17102"/>
                    <a:pt x="6370" y="17117"/>
                  </a:cubicBezTo>
                  <a:cubicBezTo>
                    <a:pt x="7073" y="17391"/>
                    <a:pt x="7846" y="17653"/>
                    <a:pt x="8561" y="17987"/>
                  </a:cubicBezTo>
                  <a:cubicBezTo>
                    <a:pt x="8561" y="17772"/>
                    <a:pt x="8549" y="17558"/>
                    <a:pt x="8549" y="17344"/>
                  </a:cubicBezTo>
                  <a:cubicBezTo>
                    <a:pt x="8144" y="17177"/>
                    <a:pt x="7751" y="16856"/>
                    <a:pt x="7477" y="16653"/>
                  </a:cubicBezTo>
                  <a:cubicBezTo>
                    <a:pt x="6870" y="16225"/>
                    <a:pt x="6299" y="15736"/>
                    <a:pt x="5775" y="15212"/>
                  </a:cubicBezTo>
                  <a:cubicBezTo>
                    <a:pt x="5534" y="14972"/>
                    <a:pt x="5768" y="14645"/>
                    <a:pt x="6035" y="14645"/>
                  </a:cubicBezTo>
                  <a:cubicBezTo>
                    <a:pt x="6112" y="14645"/>
                    <a:pt x="6191" y="14672"/>
                    <a:pt x="6263" y="14736"/>
                  </a:cubicBezTo>
                  <a:cubicBezTo>
                    <a:pt x="6834" y="15236"/>
                    <a:pt x="7430" y="15677"/>
                    <a:pt x="8073" y="16082"/>
                  </a:cubicBezTo>
                  <a:cubicBezTo>
                    <a:pt x="8204" y="16153"/>
                    <a:pt x="8370" y="16236"/>
                    <a:pt x="8525" y="16320"/>
                  </a:cubicBezTo>
                  <a:cubicBezTo>
                    <a:pt x="8513" y="15498"/>
                    <a:pt x="8501" y="14665"/>
                    <a:pt x="8489" y="13843"/>
                  </a:cubicBezTo>
                  <a:cubicBezTo>
                    <a:pt x="8406" y="13760"/>
                    <a:pt x="8358" y="13653"/>
                    <a:pt x="8335" y="13534"/>
                  </a:cubicBezTo>
                  <a:cubicBezTo>
                    <a:pt x="7870" y="13284"/>
                    <a:pt x="7442" y="12891"/>
                    <a:pt x="7049" y="12557"/>
                  </a:cubicBezTo>
                  <a:cubicBezTo>
                    <a:pt x="6561" y="12129"/>
                    <a:pt x="6037" y="11688"/>
                    <a:pt x="5715" y="11129"/>
                  </a:cubicBezTo>
                  <a:cubicBezTo>
                    <a:pt x="5589" y="10896"/>
                    <a:pt x="5779" y="10647"/>
                    <a:pt x="6003" y="10647"/>
                  </a:cubicBezTo>
                  <a:cubicBezTo>
                    <a:pt x="6053" y="10647"/>
                    <a:pt x="6105" y="10660"/>
                    <a:pt x="6156" y="10688"/>
                  </a:cubicBezTo>
                  <a:cubicBezTo>
                    <a:pt x="6668" y="11010"/>
                    <a:pt x="7073" y="11438"/>
                    <a:pt x="7537" y="11807"/>
                  </a:cubicBezTo>
                  <a:cubicBezTo>
                    <a:pt x="7823" y="12045"/>
                    <a:pt x="8156" y="12248"/>
                    <a:pt x="8466" y="12462"/>
                  </a:cubicBezTo>
                  <a:cubicBezTo>
                    <a:pt x="8466" y="11760"/>
                    <a:pt x="8454" y="11057"/>
                    <a:pt x="8442" y="10355"/>
                  </a:cubicBezTo>
                  <a:cubicBezTo>
                    <a:pt x="8120" y="9998"/>
                    <a:pt x="7846" y="9545"/>
                    <a:pt x="7585" y="9164"/>
                  </a:cubicBezTo>
                  <a:cubicBezTo>
                    <a:pt x="7204" y="8640"/>
                    <a:pt x="6858" y="8093"/>
                    <a:pt x="6501" y="7545"/>
                  </a:cubicBezTo>
                  <a:cubicBezTo>
                    <a:pt x="6395" y="7368"/>
                    <a:pt x="6571" y="7165"/>
                    <a:pt x="6742" y="7165"/>
                  </a:cubicBezTo>
                  <a:cubicBezTo>
                    <a:pt x="6801" y="7165"/>
                    <a:pt x="6860" y="7189"/>
                    <a:pt x="6906" y="7247"/>
                  </a:cubicBezTo>
                  <a:cubicBezTo>
                    <a:pt x="7323" y="7735"/>
                    <a:pt x="7739" y="8224"/>
                    <a:pt x="8120" y="8735"/>
                  </a:cubicBezTo>
                  <a:cubicBezTo>
                    <a:pt x="8227" y="8866"/>
                    <a:pt x="8335" y="8997"/>
                    <a:pt x="8442" y="9140"/>
                  </a:cubicBezTo>
                  <a:cubicBezTo>
                    <a:pt x="8442" y="8128"/>
                    <a:pt x="8454" y="7128"/>
                    <a:pt x="8477" y="6128"/>
                  </a:cubicBezTo>
                  <a:cubicBezTo>
                    <a:pt x="8335" y="5842"/>
                    <a:pt x="8216" y="5545"/>
                    <a:pt x="8037" y="5283"/>
                  </a:cubicBezTo>
                  <a:cubicBezTo>
                    <a:pt x="7727" y="4830"/>
                    <a:pt x="7382" y="4414"/>
                    <a:pt x="6977" y="4044"/>
                  </a:cubicBezTo>
                  <a:cubicBezTo>
                    <a:pt x="6782" y="3859"/>
                    <a:pt x="6954" y="3554"/>
                    <a:pt x="7180" y="3554"/>
                  </a:cubicBezTo>
                  <a:cubicBezTo>
                    <a:pt x="7230" y="3554"/>
                    <a:pt x="7283" y="3569"/>
                    <a:pt x="7334" y="3604"/>
                  </a:cubicBezTo>
                  <a:cubicBezTo>
                    <a:pt x="7787" y="3878"/>
                    <a:pt x="8180" y="4247"/>
                    <a:pt x="8513" y="4664"/>
                  </a:cubicBezTo>
                  <a:cubicBezTo>
                    <a:pt x="8525" y="4342"/>
                    <a:pt x="8525" y="4021"/>
                    <a:pt x="8537" y="3699"/>
                  </a:cubicBezTo>
                  <a:cubicBezTo>
                    <a:pt x="8537" y="3497"/>
                    <a:pt x="8686" y="3396"/>
                    <a:pt x="8835" y="3396"/>
                  </a:cubicBezTo>
                  <a:cubicBezTo>
                    <a:pt x="8983" y="3396"/>
                    <a:pt x="9132" y="3497"/>
                    <a:pt x="9132" y="3699"/>
                  </a:cubicBezTo>
                  <a:cubicBezTo>
                    <a:pt x="9168" y="4187"/>
                    <a:pt x="9192" y="4675"/>
                    <a:pt x="9228" y="5164"/>
                  </a:cubicBezTo>
                  <a:cubicBezTo>
                    <a:pt x="9454" y="4866"/>
                    <a:pt x="9716" y="4580"/>
                    <a:pt x="9990" y="4318"/>
                  </a:cubicBezTo>
                  <a:cubicBezTo>
                    <a:pt x="10044" y="4267"/>
                    <a:pt x="10107" y="4244"/>
                    <a:pt x="10167" y="4244"/>
                  </a:cubicBezTo>
                  <a:cubicBezTo>
                    <a:pt x="10343" y="4244"/>
                    <a:pt x="10501" y="4433"/>
                    <a:pt x="10394" y="4628"/>
                  </a:cubicBezTo>
                  <a:cubicBezTo>
                    <a:pt x="10216" y="4961"/>
                    <a:pt x="10001" y="5271"/>
                    <a:pt x="9763" y="5568"/>
                  </a:cubicBezTo>
                  <a:cubicBezTo>
                    <a:pt x="9609" y="5783"/>
                    <a:pt x="9454" y="6033"/>
                    <a:pt x="9275" y="6235"/>
                  </a:cubicBezTo>
                  <a:cubicBezTo>
                    <a:pt x="9311" y="7128"/>
                    <a:pt x="9347" y="8021"/>
                    <a:pt x="9382" y="8914"/>
                  </a:cubicBezTo>
                  <a:cubicBezTo>
                    <a:pt x="9680" y="8485"/>
                    <a:pt x="10049" y="8104"/>
                    <a:pt x="10454" y="7771"/>
                  </a:cubicBezTo>
                  <a:cubicBezTo>
                    <a:pt x="10521" y="7722"/>
                    <a:pt x="10597" y="7700"/>
                    <a:pt x="10672" y="7700"/>
                  </a:cubicBezTo>
                  <a:cubicBezTo>
                    <a:pt x="10904" y="7700"/>
                    <a:pt x="11119" y="7909"/>
                    <a:pt x="10966" y="8152"/>
                  </a:cubicBezTo>
                  <a:cubicBezTo>
                    <a:pt x="10763" y="8485"/>
                    <a:pt x="10490" y="8819"/>
                    <a:pt x="10240" y="9152"/>
                  </a:cubicBezTo>
                  <a:cubicBezTo>
                    <a:pt x="10001" y="9486"/>
                    <a:pt x="9799" y="9807"/>
                    <a:pt x="9549" y="10117"/>
                  </a:cubicBezTo>
                  <a:cubicBezTo>
                    <a:pt x="9513" y="10164"/>
                    <a:pt x="9466" y="10200"/>
                    <a:pt x="9418" y="10224"/>
                  </a:cubicBezTo>
                  <a:cubicBezTo>
                    <a:pt x="9430" y="10843"/>
                    <a:pt x="9454" y="11462"/>
                    <a:pt x="9466" y="12081"/>
                  </a:cubicBezTo>
                  <a:cubicBezTo>
                    <a:pt x="9549" y="11998"/>
                    <a:pt x="9632" y="11914"/>
                    <a:pt x="9728" y="11831"/>
                  </a:cubicBezTo>
                  <a:cubicBezTo>
                    <a:pt x="10168" y="11426"/>
                    <a:pt x="10680" y="11081"/>
                    <a:pt x="11121" y="10664"/>
                  </a:cubicBezTo>
                  <a:cubicBezTo>
                    <a:pt x="11181" y="10609"/>
                    <a:pt x="11247" y="10586"/>
                    <a:pt x="11310" y="10586"/>
                  </a:cubicBezTo>
                  <a:cubicBezTo>
                    <a:pt x="11521" y="10586"/>
                    <a:pt x="11700" y="10846"/>
                    <a:pt x="11525" y="11057"/>
                  </a:cubicBezTo>
                  <a:cubicBezTo>
                    <a:pt x="11133" y="11533"/>
                    <a:pt x="10847" y="12069"/>
                    <a:pt x="10454" y="12545"/>
                  </a:cubicBezTo>
                  <a:cubicBezTo>
                    <a:pt x="10156" y="12903"/>
                    <a:pt x="9823" y="13272"/>
                    <a:pt x="9490" y="13617"/>
                  </a:cubicBezTo>
                  <a:lnTo>
                    <a:pt x="9561" y="16832"/>
                  </a:lnTo>
                  <a:lnTo>
                    <a:pt x="9561" y="17129"/>
                  </a:lnTo>
                  <a:cubicBezTo>
                    <a:pt x="9811" y="16808"/>
                    <a:pt x="10109" y="16510"/>
                    <a:pt x="10418" y="16236"/>
                  </a:cubicBezTo>
                  <a:cubicBezTo>
                    <a:pt x="10741" y="15958"/>
                    <a:pt x="11231" y="15491"/>
                    <a:pt x="11703" y="15491"/>
                  </a:cubicBezTo>
                  <a:cubicBezTo>
                    <a:pt x="11735" y="15491"/>
                    <a:pt x="11767" y="15494"/>
                    <a:pt x="11799" y="15498"/>
                  </a:cubicBezTo>
                  <a:cubicBezTo>
                    <a:pt x="11906" y="15498"/>
                    <a:pt x="11990" y="15593"/>
                    <a:pt x="11966" y="15713"/>
                  </a:cubicBezTo>
                  <a:cubicBezTo>
                    <a:pt x="11859" y="16153"/>
                    <a:pt x="11299" y="16486"/>
                    <a:pt x="10954" y="16772"/>
                  </a:cubicBezTo>
                  <a:cubicBezTo>
                    <a:pt x="10513" y="17141"/>
                    <a:pt x="10121" y="17546"/>
                    <a:pt x="9656" y="17891"/>
                  </a:cubicBezTo>
                  <a:cubicBezTo>
                    <a:pt x="9632" y="17915"/>
                    <a:pt x="9609" y="17927"/>
                    <a:pt x="9573" y="17939"/>
                  </a:cubicBezTo>
                  <a:lnTo>
                    <a:pt x="9573" y="18201"/>
                  </a:lnTo>
                  <a:cubicBezTo>
                    <a:pt x="9728" y="18082"/>
                    <a:pt x="9894" y="17975"/>
                    <a:pt x="10073" y="17903"/>
                  </a:cubicBezTo>
                  <a:cubicBezTo>
                    <a:pt x="10286" y="17809"/>
                    <a:pt x="10634" y="17673"/>
                    <a:pt x="10927" y="17673"/>
                  </a:cubicBezTo>
                  <a:cubicBezTo>
                    <a:pt x="11044" y="17673"/>
                    <a:pt x="11152" y="17694"/>
                    <a:pt x="11240" y="17748"/>
                  </a:cubicBezTo>
                  <a:cubicBezTo>
                    <a:pt x="11287" y="17784"/>
                    <a:pt x="11311" y="17844"/>
                    <a:pt x="11299" y="17903"/>
                  </a:cubicBezTo>
                  <a:cubicBezTo>
                    <a:pt x="11180" y="18201"/>
                    <a:pt x="10763" y="18368"/>
                    <a:pt x="10490" y="18534"/>
                  </a:cubicBezTo>
                  <a:cubicBezTo>
                    <a:pt x="10228" y="18701"/>
                    <a:pt x="9966" y="18832"/>
                    <a:pt x="9704" y="18975"/>
                  </a:cubicBezTo>
                  <a:cubicBezTo>
                    <a:pt x="9680" y="19046"/>
                    <a:pt x="9644" y="19118"/>
                    <a:pt x="9597" y="19165"/>
                  </a:cubicBezTo>
                  <a:lnTo>
                    <a:pt x="9597" y="19487"/>
                  </a:lnTo>
                  <a:cubicBezTo>
                    <a:pt x="9783" y="19490"/>
                    <a:pt x="9969" y="19491"/>
                    <a:pt x="10155" y="19491"/>
                  </a:cubicBezTo>
                  <a:cubicBezTo>
                    <a:pt x="12209" y="19491"/>
                    <a:pt x="14268" y="19310"/>
                    <a:pt x="16288" y="18939"/>
                  </a:cubicBezTo>
                  <a:cubicBezTo>
                    <a:pt x="17276" y="18761"/>
                    <a:pt x="17574" y="17629"/>
                    <a:pt x="17169" y="16903"/>
                  </a:cubicBezTo>
                  <a:cubicBezTo>
                    <a:pt x="14562" y="12022"/>
                    <a:pt x="11966" y="7104"/>
                    <a:pt x="10156" y="1878"/>
                  </a:cubicBezTo>
                  <a:cubicBezTo>
                    <a:pt x="10121" y="1699"/>
                    <a:pt x="10073" y="1532"/>
                    <a:pt x="9990" y="1389"/>
                  </a:cubicBezTo>
                  <a:lnTo>
                    <a:pt x="9942" y="1246"/>
                  </a:lnTo>
                  <a:cubicBezTo>
                    <a:pt x="9750" y="637"/>
                    <a:pt x="9184" y="231"/>
                    <a:pt x="8557" y="231"/>
                  </a:cubicBezTo>
                  <a:cubicBezTo>
                    <a:pt x="8523" y="231"/>
                    <a:pt x="8488" y="232"/>
                    <a:pt x="8454" y="234"/>
                  </a:cubicBezTo>
                  <a:cubicBezTo>
                    <a:pt x="8226" y="79"/>
                    <a:pt x="7964" y="1"/>
                    <a:pt x="7700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14"/>
            <p:cNvSpPr/>
            <p:nvPr/>
          </p:nvSpPr>
          <p:spPr>
            <a:xfrm>
              <a:off x="3475927" y="202326"/>
              <a:ext cx="212004" cy="815493"/>
            </a:xfrm>
            <a:custGeom>
              <a:rect b="b" l="l" r="r" t="t"/>
              <a:pathLst>
                <a:path extrusionOk="0" h="26894" w="6467">
                  <a:moveTo>
                    <a:pt x="3300" y="1"/>
                  </a:moveTo>
                  <a:cubicBezTo>
                    <a:pt x="3151" y="1"/>
                    <a:pt x="3002" y="99"/>
                    <a:pt x="3002" y="295"/>
                  </a:cubicBezTo>
                  <a:cubicBezTo>
                    <a:pt x="2990" y="617"/>
                    <a:pt x="2990" y="938"/>
                    <a:pt x="2978" y="1260"/>
                  </a:cubicBezTo>
                  <a:cubicBezTo>
                    <a:pt x="2645" y="843"/>
                    <a:pt x="2252" y="486"/>
                    <a:pt x="1799" y="200"/>
                  </a:cubicBezTo>
                  <a:cubicBezTo>
                    <a:pt x="1750" y="169"/>
                    <a:pt x="1700" y="156"/>
                    <a:pt x="1652" y="156"/>
                  </a:cubicBezTo>
                  <a:cubicBezTo>
                    <a:pt x="1423" y="156"/>
                    <a:pt x="1245" y="463"/>
                    <a:pt x="1442" y="641"/>
                  </a:cubicBezTo>
                  <a:cubicBezTo>
                    <a:pt x="1847" y="1010"/>
                    <a:pt x="2192" y="1426"/>
                    <a:pt x="2502" y="1879"/>
                  </a:cubicBezTo>
                  <a:cubicBezTo>
                    <a:pt x="2669" y="2141"/>
                    <a:pt x="2788" y="2438"/>
                    <a:pt x="2942" y="2724"/>
                  </a:cubicBezTo>
                  <a:cubicBezTo>
                    <a:pt x="2919" y="3724"/>
                    <a:pt x="2907" y="4736"/>
                    <a:pt x="2907" y="5736"/>
                  </a:cubicBezTo>
                  <a:cubicBezTo>
                    <a:pt x="2800" y="5606"/>
                    <a:pt x="2692" y="5463"/>
                    <a:pt x="2585" y="5332"/>
                  </a:cubicBezTo>
                  <a:cubicBezTo>
                    <a:pt x="2204" y="4820"/>
                    <a:pt x="1787" y="4343"/>
                    <a:pt x="1371" y="3843"/>
                  </a:cubicBezTo>
                  <a:cubicBezTo>
                    <a:pt x="1326" y="3787"/>
                    <a:pt x="1268" y="3763"/>
                    <a:pt x="1210" y="3763"/>
                  </a:cubicBezTo>
                  <a:cubicBezTo>
                    <a:pt x="1035" y="3763"/>
                    <a:pt x="850" y="3975"/>
                    <a:pt x="966" y="4153"/>
                  </a:cubicBezTo>
                  <a:cubicBezTo>
                    <a:pt x="1323" y="4689"/>
                    <a:pt x="1668" y="5236"/>
                    <a:pt x="2049" y="5760"/>
                  </a:cubicBezTo>
                  <a:cubicBezTo>
                    <a:pt x="2323" y="6153"/>
                    <a:pt x="2585" y="6606"/>
                    <a:pt x="2907" y="6951"/>
                  </a:cubicBezTo>
                  <a:cubicBezTo>
                    <a:pt x="2907" y="7653"/>
                    <a:pt x="2919" y="8356"/>
                    <a:pt x="2930" y="9070"/>
                  </a:cubicBezTo>
                  <a:cubicBezTo>
                    <a:pt x="2621" y="8844"/>
                    <a:pt x="2288" y="8642"/>
                    <a:pt x="2002" y="8415"/>
                  </a:cubicBezTo>
                  <a:cubicBezTo>
                    <a:pt x="1537" y="8034"/>
                    <a:pt x="1133" y="7606"/>
                    <a:pt x="621" y="7296"/>
                  </a:cubicBezTo>
                  <a:cubicBezTo>
                    <a:pt x="567" y="7264"/>
                    <a:pt x="512" y="7249"/>
                    <a:pt x="459" y="7249"/>
                  </a:cubicBezTo>
                  <a:cubicBezTo>
                    <a:pt x="240" y="7249"/>
                    <a:pt x="56" y="7495"/>
                    <a:pt x="180" y="7725"/>
                  </a:cubicBezTo>
                  <a:cubicBezTo>
                    <a:pt x="502" y="8296"/>
                    <a:pt x="1025" y="8737"/>
                    <a:pt x="1514" y="9154"/>
                  </a:cubicBezTo>
                  <a:cubicBezTo>
                    <a:pt x="1907" y="9487"/>
                    <a:pt x="2335" y="9880"/>
                    <a:pt x="2800" y="10130"/>
                  </a:cubicBezTo>
                  <a:cubicBezTo>
                    <a:pt x="2823" y="10249"/>
                    <a:pt x="2871" y="10356"/>
                    <a:pt x="2954" y="10451"/>
                  </a:cubicBezTo>
                  <a:cubicBezTo>
                    <a:pt x="2966" y="11273"/>
                    <a:pt x="2978" y="12094"/>
                    <a:pt x="2990" y="12916"/>
                  </a:cubicBezTo>
                  <a:cubicBezTo>
                    <a:pt x="2835" y="12833"/>
                    <a:pt x="2669" y="12761"/>
                    <a:pt x="2538" y="12678"/>
                  </a:cubicBezTo>
                  <a:cubicBezTo>
                    <a:pt x="1895" y="12285"/>
                    <a:pt x="1299" y="11832"/>
                    <a:pt x="728" y="11332"/>
                  </a:cubicBezTo>
                  <a:cubicBezTo>
                    <a:pt x="655" y="11265"/>
                    <a:pt x="575" y="11237"/>
                    <a:pt x="497" y="11237"/>
                  </a:cubicBezTo>
                  <a:cubicBezTo>
                    <a:pt x="231" y="11237"/>
                    <a:pt x="0" y="11569"/>
                    <a:pt x="240" y="11809"/>
                  </a:cubicBezTo>
                  <a:cubicBezTo>
                    <a:pt x="764" y="12333"/>
                    <a:pt x="1335" y="12821"/>
                    <a:pt x="1942" y="13249"/>
                  </a:cubicBezTo>
                  <a:cubicBezTo>
                    <a:pt x="2216" y="13452"/>
                    <a:pt x="2609" y="13773"/>
                    <a:pt x="3014" y="13940"/>
                  </a:cubicBezTo>
                  <a:cubicBezTo>
                    <a:pt x="3014" y="14154"/>
                    <a:pt x="3026" y="14368"/>
                    <a:pt x="3026" y="14583"/>
                  </a:cubicBezTo>
                  <a:cubicBezTo>
                    <a:pt x="2311" y="14249"/>
                    <a:pt x="1537" y="13987"/>
                    <a:pt x="835" y="13714"/>
                  </a:cubicBezTo>
                  <a:cubicBezTo>
                    <a:pt x="800" y="13699"/>
                    <a:pt x="766" y="13692"/>
                    <a:pt x="734" y="13692"/>
                  </a:cubicBezTo>
                  <a:cubicBezTo>
                    <a:pt x="486" y="13692"/>
                    <a:pt x="356" y="14100"/>
                    <a:pt x="609" y="14238"/>
                  </a:cubicBezTo>
                  <a:cubicBezTo>
                    <a:pt x="1395" y="14690"/>
                    <a:pt x="2204" y="15202"/>
                    <a:pt x="3050" y="15583"/>
                  </a:cubicBezTo>
                  <a:lnTo>
                    <a:pt x="3050" y="16047"/>
                  </a:lnTo>
                  <a:cubicBezTo>
                    <a:pt x="3073" y="17416"/>
                    <a:pt x="3109" y="18798"/>
                    <a:pt x="3133" y="20167"/>
                  </a:cubicBezTo>
                  <a:cubicBezTo>
                    <a:pt x="3157" y="21274"/>
                    <a:pt x="3216" y="22381"/>
                    <a:pt x="3264" y="23489"/>
                  </a:cubicBezTo>
                  <a:cubicBezTo>
                    <a:pt x="3300" y="24525"/>
                    <a:pt x="3288" y="25608"/>
                    <a:pt x="3466" y="26644"/>
                  </a:cubicBezTo>
                  <a:cubicBezTo>
                    <a:pt x="3496" y="26820"/>
                    <a:pt x="3618" y="26894"/>
                    <a:pt x="3752" y="26894"/>
                  </a:cubicBezTo>
                  <a:cubicBezTo>
                    <a:pt x="3935" y="26894"/>
                    <a:pt x="4141" y="26755"/>
                    <a:pt x="4169" y="26549"/>
                  </a:cubicBezTo>
                  <a:cubicBezTo>
                    <a:pt x="4300" y="25453"/>
                    <a:pt x="4216" y="24334"/>
                    <a:pt x="4204" y="23227"/>
                  </a:cubicBezTo>
                  <a:cubicBezTo>
                    <a:pt x="4204" y="22131"/>
                    <a:pt x="4204" y="21024"/>
                    <a:pt x="4181" y="19917"/>
                  </a:cubicBezTo>
                  <a:cubicBezTo>
                    <a:pt x="4145" y="18643"/>
                    <a:pt x="4121" y="17357"/>
                    <a:pt x="4097" y="16083"/>
                  </a:cubicBezTo>
                  <a:lnTo>
                    <a:pt x="4097" y="15762"/>
                  </a:lnTo>
                  <a:cubicBezTo>
                    <a:pt x="4133" y="15714"/>
                    <a:pt x="4169" y="15654"/>
                    <a:pt x="4181" y="15595"/>
                  </a:cubicBezTo>
                  <a:cubicBezTo>
                    <a:pt x="4443" y="15452"/>
                    <a:pt x="4716" y="15297"/>
                    <a:pt x="4966" y="15154"/>
                  </a:cubicBezTo>
                  <a:cubicBezTo>
                    <a:pt x="5228" y="15000"/>
                    <a:pt x="5657" y="14821"/>
                    <a:pt x="5776" y="14523"/>
                  </a:cubicBezTo>
                  <a:cubicBezTo>
                    <a:pt x="5788" y="14464"/>
                    <a:pt x="5764" y="14404"/>
                    <a:pt x="5717" y="14368"/>
                  </a:cubicBezTo>
                  <a:cubicBezTo>
                    <a:pt x="5629" y="14309"/>
                    <a:pt x="5518" y="14286"/>
                    <a:pt x="5398" y="14286"/>
                  </a:cubicBezTo>
                  <a:cubicBezTo>
                    <a:pt x="5107" y="14286"/>
                    <a:pt x="4760" y="14422"/>
                    <a:pt x="4550" y="14523"/>
                  </a:cubicBezTo>
                  <a:cubicBezTo>
                    <a:pt x="4371" y="14595"/>
                    <a:pt x="4204" y="14702"/>
                    <a:pt x="4050" y="14821"/>
                  </a:cubicBezTo>
                  <a:lnTo>
                    <a:pt x="4050" y="14559"/>
                  </a:lnTo>
                  <a:cubicBezTo>
                    <a:pt x="4085" y="14547"/>
                    <a:pt x="4109" y="14535"/>
                    <a:pt x="4133" y="14511"/>
                  </a:cubicBezTo>
                  <a:cubicBezTo>
                    <a:pt x="4597" y="14166"/>
                    <a:pt x="4990" y="13773"/>
                    <a:pt x="5431" y="13392"/>
                  </a:cubicBezTo>
                  <a:cubicBezTo>
                    <a:pt x="5776" y="13106"/>
                    <a:pt x="6336" y="12773"/>
                    <a:pt x="6443" y="12321"/>
                  </a:cubicBezTo>
                  <a:cubicBezTo>
                    <a:pt x="6467" y="12213"/>
                    <a:pt x="6383" y="12118"/>
                    <a:pt x="6276" y="12106"/>
                  </a:cubicBezTo>
                  <a:cubicBezTo>
                    <a:pt x="6249" y="12103"/>
                    <a:pt x="6222" y="12102"/>
                    <a:pt x="6195" y="12102"/>
                  </a:cubicBezTo>
                  <a:cubicBezTo>
                    <a:pt x="5719" y="12102"/>
                    <a:pt x="5222" y="12575"/>
                    <a:pt x="4895" y="12856"/>
                  </a:cubicBezTo>
                  <a:cubicBezTo>
                    <a:pt x="4585" y="13130"/>
                    <a:pt x="4288" y="13428"/>
                    <a:pt x="4038" y="13749"/>
                  </a:cubicBezTo>
                  <a:lnTo>
                    <a:pt x="4038" y="13452"/>
                  </a:lnTo>
                  <a:lnTo>
                    <a:pt x="3966" y="10237"/>
                  </a:lnTo>
                  <a:cubicBezTo>
                    <a:pt x="4300" y="9892"/>
                    <a:pt x="4621" y="9523"/>
                    <a:pt x="4931" y="9154"/>
                  </a:cubicBezTo>
                  <a:cubicBezTo>
                    <a:pt x="5312" y="8689"/>
                    <a:pt x="5609" y="8153"/>
                    <a:pt x="6002" y="7665"/>
                  </a:cubicBezTo>
                  <a:cubicBezTo>
                    <a:pt x="6176" y="7464"/>
                    <a:pt x="5998" y="7206"/>
                    <a:pt x="5787" y="7206"/>
                  </a:cubicBezTo>
                  <a:cubicBezTo>
                    <a:pt x="5724" y="7206"/>
                    <a:pt x="5658" y="7229"/>
                    <a:pt x="5597" y="7284"/>
                  </a:cubicBezTo>
                  <a:cubicBezTo>
                    <a:pt x="5157" y="7701"/>
                    <a:pt x="4645" y="8046"/>
                    <a:pt x="4204" y="8451"/>
                  </a:cubicBezTo>
                  <a:cubicBezTo>
                    <a:pt x="4109" y="8534"/>
                    <a:pt x="4026" y="8618"/>
                    <a:pt x="3943" y="8701"/>
                  </a:cubicBezTo>
                  <a:cubicBezTo>
                    <a:pt x="3931" y="8082"/>
                    <a:pt x="3907" y="7463"/>
                    <a:pt x="3895" y="6844"/>
                  </a:cubicBezTo>
                  <a:cubicBezTo>
                    <a:pt x="3943" y="6820"/>
                    <a:pt x="3990" y="6772"/>
                    <a:pt x="4026" y="6737"/>
                  </a:cubicBezTo>
                  <a:cubicBezTo>
                    <a:pt x="4276" y="6427"/>
                    <a:pt x="4490" y="6082"/>
                    <a:pt x="4716" y="5760"/>
                  </a:cubicBezTo>
                  <a:cubicBezTo>
                    <a:pt x="4955" y="5439"/>
                    <a:pt x="5228" y="5117"/>
                    <a:pt x="5443" y="4772"/>
                  </a:cubicBezTo>
                  <a:cubicBezTo>
                    <a:pt x="5602" y="4516"/>
                    <a:pt x="5393" y="4312"/>
                    <a:pt x="5163" y="4312"/>
                  </a:cubicBezTo>
                  <a:cubicBezTo>
                    <a:pt x="5083" y="4312"/>
                    <a:pt x="5001" y="4336"/>
                    <a:pt x="4931" y="4391"/>
                  </a:cubicBezTo>
                  <a:cubicBezTo>
                    <a:pt x="4514" y="4713"/>
                    <a:pt x="4157" y="5094"/>
                    <a:pt x="3847" y="5522"/>
                  </a:cubicBezTo>
                  <a:cubicBezTo>
                    <a:pt x="3812" y="4629"/>
                    <a:pt x="3776" y="3724"/>
                    <a:pt x="3740" y="2831"/>
                  </a:cubicBezTo>
                  <a:cubicBezTo>
                    <a:pt x="3919" y="2629"/>
                    <a:pt x="4073" y="2379"/>
                    <a:pt x="4228" y="2165"/>
                  </a:cubicBezTo>
                  <a:cubicBezTo>
                    <a:pt x="4466" y="1867"/>
                    <a:pt x="4681" y="1557"/>
                    <a:pt x="4859" y="1224"/>
                  </a:cubicBezTo>
                  <a:cubicBezTo>
                    <a:pt x="4966" y="1029"/>
                    <a:pt x="4808" y="841"/>
                    <a:pt x="4632" y="841"/>
                  </a:cubicBezTo>
                  <a:cubicBezTo>
                    <a:pt x="4572" y="841"/>
                    <a:pt x="4509" y="863"/>
                    <a:pt x="4454" y="914"/>
                  </a:cubicBezTo>
                  <a:cubicBezTo>
                    <a:pt x="4181" y="1176"/>
                    <a:pt x="3919" y="1462"/>
                    <a:pt x="3692" y="1772"/>
                  </a:cubicBezTo>
                  <a:cubicBezTo>
                    <a:pt x="3657" y="1272"/>
                    <a:pt x="3633" y="783"/>
                    <a:pt x="3597" y="295"/>
                  </a:cubicBezTo>
                  <a:cubicBezTo>
                    <a:pt x="3597" y="99"/>
                    <a:pt x="3448" y="1"/>
                    <a:pt x="3300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14"/>
            <p:cNvSpPr/>
            <p:nvPr/>
          </p:nvSpPr>
          <p:spPr>
            <a:xfrm>
              <a:off x="2852634" y="469558"/>
              <a:ext cx="368475" cy="398802"/>
            </a:xfrm>
            <a:custGeom>
              <a:rect b="b" l="l" r="r" t="t"/>
              <a:pathLst>
                <a:path extrusionOk="0" h="13152" w="11240">
                  <a:moveTo>
                    <a:pt x="6295" y="0"/>
                  </a:moveTo>
                  <a:cubicBezTo>
                    <a:pt x="5273" y="0"/>
                    <a:pt x="4228" y="286"/>
                    <a:pt x="3322" y="853"/>
                  </a:cubicBezTo>
                  <a:cubicBezTo>
                    <a:pt x="1143" y="2198"/>
                    <a:pt x="0" y="4746"/>
                    <a:pt x="477" y="7270"/>
                  </a:cubicBezTo>
                  <a:cubicBezTo>
                    <a:pt x="1584" y="7389"/>
                    <a:pt x="2596" y="7913"/>
                    <a:pt x="3334" y="8746"/>
                  </a:cubicBezTo>
                  <a:cubicBezTo>
                    <a:pt x="3584" y="9056"/>
                    <a:pt x="3798" y="9389"/>
                    <a:pt x="3953" y="9758"/>
                  </a:cubicBezTo>
                  <a:cubicBezTo>
                    <a:pt x="4358" y="10354"/>
                    <a:pt x="4632" y="11020"/>
                    <a:pt x="4751" y="11735"/>
                  </a:cubicBezTo>
                  <a:cubicBezTo>
                    <a:pt x="4870" y="12163"/>
                    <a:pt x="4941" y="12604"/>
                    <a:pt x="4953" y="13045"/>
                  </a:cubicBezTo>
                  <a:cubicBezTo>
                    <a:pt x="5191" y="13104"/>
                    <a:pt x="5430" y="13140"/>
                    <a:pt x="5656" y="13152"/>
                  </a:cubicBezTo>
                  <a:cubicBezTo>
                    <a:pt x="5680" y="11878"/>
                    <a:pt x="5691" y="10604"/>
                    <a:pt x="5691" y="9330"/>
                  </a:cubicBezTo>
                  <a:cubicBezTo>
                    <a:pt x="5108" y="9104"/>
                    <a:pt x="4572" y="8782"/>
                    <a:pt x="4084" y="8401"/>
                  </a:cubicBezTo>
                  <a:cubicBezTo>
                    <a:pt x="3703" y="8103"/>
                    <a:pt x="2953" y="7627"/>
                    <a:pt x="3072" y="7079"/>
                  </a:cubicBezTo>
                  <a:cubicBezTo>
                    <a:pt x="3108" y="6996"/>
                    <a:pt x="3179" y="6937"/>
                    <a:pt x="3274" y="6937"/>
                  </a:cubicBezTo>
                  <a:cubicBezTo>
                    <a:pt x="3288" y="6936"/>
                    <a:pt x="3301" y="6935"/>
                    <a:pt x="3314" y="6935"/>
                  </a:cubicBezTo>
                  <a:cubicBezTo>
                    <a:pt x="3771" y="6935"/>
                    <a:pt x="4129" y="7528"/>
                    <a:pt x="4441" y="7806"/>
                  </a:cubicBezTo>
                  <a:cubicBezTo>
                    <a:pt x="4834" y="8139"/>
                    <a:pt x="5263" y="8461"/>
                    <a:pt x="5691" y="8758"/>
                  </a:cubicBezTo>
                  <a:cubicBezTo>
                    <a:pt x="5691" y="8330"/>
                    <a:pt x="5680" y="7913"/>
                    <a:pt x="5680" y="7484"/>
                  </a:cubicBezTo>
                  <a:cubicBezTo>
                    <a:pt x="5537" y="7472"/>
                    <a:pt x="5418" y="7389"/>
                    <a:pt x="5346" y="7270"/>
                  </a:cubicBezTo>
                  <a:lnTo>
                    <a:pt x="4156" y="5139"/>
                  </a:lnTo>
                  <a:cubicBezTo>
                    <a:pt x="3846" y="4579"/>
                    <a:pt x="3310" y="3865"/>
                    <a:pt x="3370" y="3210"/>
                  </a:cubicBezTo>
                  <a:cubicBezTo>
                    <a:pt x="3379" y="3066"/>
                    <a:pt x="3504" y="2962"/>
                    <a:pt x="3637" y="2962"/>
                  </a:cubicBezTo>
                  <a:cubicBezTo>
                    <a:pt x="3679" y="2962"/>
                    <a:pt x="3722" y="2973"/>
                    <a:pt x="3763" y="2996"/>
                  </a:cubicBezTo>
                  <a:cubicBezTo>
                    <a:pt x="4358" y="3305"/>
                    <a:pt x="4668" y="4103"/>
                    <a:pt x="4977" y="4663"/>
                  </a:cubicBezTo>
                  <a:lnTo>
                    <a:pt x="5787" y="6115"/>
                  </a:lnTo>
                  <a:cubicBezTo>
                    <a:pt x="6442" y="5032"/>
                    <a:pt x="7084" y="3936"/>
                    <a:pt x="7680" y="2829"/>
                  </a:cubicBezTo>
                  <a:cubicBezTo>
                    <a:pt x="7733" y="2727"/>
                    <a:pt x="7829" y="2684"/>
                    <a:pt x="7927" y="2684"/>
                  </a:cubicBezTo>
                  <a:cubicBezTo>
                    <a:pt x="8116" y="2684"/>
                    <a:pt x="8314" y="2844"/>
                    <a:pt x="8227" y="3055"/>
                  </a:cubicBezTo>
                  <a:cubicBezTo>
                    <a:pt x="7704" y="4401"/>
                    <a:pt x="7073" y="5710"/>
                    <a:pt x="6346" y="6972"/>
                  </a:cubicBezTo>
                  <a:cubicBezTo>
                    <a:pt x="6358" y="7425"/>
                    <a:pt x="6370" y="7877"/>
                    <a:pt x="6382" y="8342"/>
                  </a:cubicBezTo>
                  <a:cubicBezTo>
                    <a:pt x="6477" y="8246"/>
                    <a:pt x="6561" y="8163"/>
                    <a:pt x="6632" y="8080"/>
                  </a:cubicBezTo>
                  <a:cubicBezTo>
                    <a:pt x="7073" y="7544"/>
                    <a:pt x="7513" y="7020"/>
                    <a:pt x="7977" y="6496"/>
                  </a:cubicBezTo>
                  <a:cubicBezTo>
                    <a:pt x="8027" y="6443"/>
                    <a:pt x="8088" y="6421"/>
                    <a:pt x="8149" y="6421"/>
                  </a:cubicBezTo>
                  <a:cubicBezTo>
                    <a:pt x="8335" y="6421"/>
                    <a:pt x="8523" y="6629"/>
                    <a:pt x="8406" y="6818"/>
                  </a:cubicBezTo>
                  <a:cubicBezTo>
                    <a:pt x="8025" y="7401"/>
                    <a:pt x="7620" y="7949"/>
                    <a:pt x="7192" y="8508"/>
                  </a:cubicBezTo>
                  <a:cubicBezTo>
                    <a:pt x="6977" y="8782"/>
                    <a:pt x="6739" y="9235"/>
                    <a:pt x="6418" y="9496"/>
                  </a:cubicBezTo>
                  <a:cubicBezTo>
                    <a:pt x="6430" y="9866"/>
                    <a:pt x="6430" y="10247"/>
                    <a:pt x="6442" y="10616"/>
                  </a:cubicBezTo>
                  <a:cubicBezTo>
                    <a:pt x="6834" y="9973"/>
                    <a:pt x="7561" y="9461"/>
                    <a:pt x="8204" y="9163"/>
                  </a:cubicBezTo>
                  <a:cubicBezTo>
                    <a:pt x="8237" y="9148"/>
                    <a:pt x="8272" y="9141"/>
                    <a:pt x="8307" y="9141"/>
                  </a:cubicBezTo>
                  <a:cubicBezTo>
                    <a:pt x="8518" y="9141"/>
                    <a:pt x="8718" y="9392"/>
                    <a:pt x="8513" y="9556"/>
                  </a:cubicBezTo>
                  <a:cubicBezTo>
                    <a:pt x="8144" y="9854"/>
                    <a:pt x="7799" y="10187"/>
                    <a:pt x="7489" y="10544"/>
                  </a:cubicBezTo>
                  <a:cubicBezTo>
                    <a:pt x="7180" y="10901"/>
                    <a:pt x="6977" y="11330"/>
                    <a:pt x="6620" y="11651"/>
                  </a:cubicBezTo>
                  <a:cubicBezTo>
                    <a:pt x="6573" y="11687"/>
                    <a:pt x="6513" y="11711"/>
                    <a:pt x="6453" y="11711"/>
                  </a:cubicBezTo>
                  <a:cubicBezTo>
                    <a:pt x="6465" y="12199"/>
                    <a:pt x="6465" y="12675"/>
                    <a:pt x="6465" y="13152"/>
                  </a:cubicBezTo>
                  <a:cubicBezTo>
                    <a:pt x="7930" y="13045"/>
                    <a:pt x="9240" y="12223"/>
                    <a:pt x="9966" y="10949"/>
                  </a:cubicBezTo>
                  <a:cubicBezTo>
                    <a:pt x="10192" y="10556"/>
                    <a:pt x="10371" y="10139"/>
                    <a:pt x="10525" y="9699"/>
                  </a:cubicBezTo>
                  <a:cubicBezTo>
                    <a:pt x="10978" y="8842"/>
                    <a:pt x="11180" y="7865"/>
                    <a:pt x="11097" y="6889"/>
                  </a:cubicBezTo>
                  <a:cubicBezTo>
                    <a:pt x="11109" y="6794"/>
                    <a:pt x="11109" y="6687"/>
                    <a:pt x="11121" y="6591"/>
                  </a:cubicBezTo>
                  <a:cubicBezTo>
                    <a:pt x="11240" y="5234"/>
                    <a:pt x="11121" y="3853"/>
                    <a:pt x="10561" y="2603"/>
                  </a:cubicBezTo>
                  <a:cubicBezTo>
                    <a:pt x="9768" y="859"/>
                    <a:pt x="8066" y="0"/>
                    <a:pt x="6295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14"/>
            <p:cNvSpPr/>
            <p:nvPr/>
          </p:nvSpPr>
          <p:spPr>
            <a:xfrm>
              <a:off x="2687147" y="688881"/>
              <a:ext cx="329038" cy="288155"/>
            </a:xfrm>
            <a:custGeom>
              <a:rect b="b" l="l" r="r" t="t"/>
              <a:pathLst>
                <a:path extrusionOk="0" h="9503" w="10037">
                  <a:moveTo>
                    <a:pt x="4983" y="1"/>
                  </a:moveTo>
                  <a:cubicBezTo>
                    <a:pt x="4882" y="1"/>
                    <a:pt x="4780" y="5"/>
                    <a:pt x="4679" y="13"/>
                  </a:cubicBezTo>
                  <a:cubicBezTo>
                    <a:pt x="4334" y="37"/>
                    <a:pt x="3977" y="97"/>
                    <a:pt x="3643" y="204"/>
                  </a:cubicBezTo>
                  <a:cubicBezTo>
                    <a:pt x="1345" y="799"/>
                    <a:pt x="0" y="3216"/>
                    <a:pt x="572" y="5442"/>
                  </a:cubicBezTo>
                  <a:cubicBezTo>
                    <a:pt x="643" y="6002"/>
                    <a:pt x="857" y="6526"/>
                    <a:pt x="1191" y="6966"/>
                  </a:cubicBezTo>
                  <a:cubicBezTo>
                    <a:pt x="2125" y="8542"/>
                    <a:pt x="4066" y="9502"/>
                    <a:pt x="5954" y="9502"/>
                  </a:cubicBezTo>
                  <a:cubicBezTo>
                    <a:pt x="6905" y="9502"/>
                    <a:pt x="7843" y="9259"/>
                    <a:pt x="8632" y="8729"/>
                  </a:cubicBezTo>
                  <a:cubicBezTo>
                    <a:pt x="8239" y="8336"/>
                    <a:pt x="7858" y="7943"/>
                    <a:pt x="7465" y="7574"/>
                  </a:cubicBezTo>
                  <a:cubicBezTo>
                    <a:pt x="7156" y="7300"/>
                    <a:pt x="6858" y="7026"/>
                    <a:pt x="6560" y="6752"/>
                  </a:cubicBezTo>
                  <a:cubicBezTo>
                    <a:pt x="6324" y="6779"/>
                    <a:pt x="6082" y="6790"/>
                    <a:pt x="5838" y="6790"/>
                  </a:cubicBezTo>
                  <a:cubicBezTo>
                    <a:pt x="5096" y="6790"/>
                    <a:pt x="4333" y="6687"/>
                    <a:pt x="3643" y="6597"/>
                  </a:cubicBezTo>
                  <a:cubicBezTo>
                    <a:pt x="3429" y="6585"/>
                    <a:pt x="3239" y="6454"/>
                    <a:pt x="3167" y="6240"/>
                  </a:cubicBezTo>
                  <a:cubicBezTo>
                    <a:pt x="3084" y="6038"/>
                    <a:pt x="3155" y="5942"/>
                    <a:pt x="3298" y="5776"/>
                  </a:cubicBezTo>
                  <a:cubicBezTo>
                    <a:pt x="3387" y="5678"/>
                    <a:pt x="3515" y="5627"/>
                    <a:pt x="3644" y="5627"/>
                  </a:cubicBezTo>
                  <a:cubicBezTo>
                    <a:pt x="3688" y="5627"/>
                    <a:pt x="3732" y="5633"/>
                    <a:pt x="3774" y="5645"/>
                  </a:cubicBezTo>
                  <a:cubicBezTo>
                    <a:pt x="4322" y="5728"/>
                    <a:pt x="4893" y="5752"/>
                    <a:pt x="5453" y="5788"/>
                  </a:cubicBezTo>
                  <a:cubicBezTo>
                    <a:pt x="4965" y="5395"/>
                    <a:pt x="4429" y="5014"/>
                    <a:pt x="4108" y="4514"/>
                  </a:cubicBezTo>
                  <a:cubicBezTo>
                    <a:pt x="3949" y="4545"/>
                    <a:pt x="3789" y="4560"/>
                    <a:pt x="3629" y="4560"/>
                  </a:cubicBezTo>
                  <a:cubicBezTo>
                    <a:pt x="3236" y="4560"/>
                    <a:pt x="2844" y="4469"/>
                    <a:pt x="2488" y="4299"/>
                  </a:cubicBezTo>
                  <a:cubicBezTo>
                    <a:pt x="2123" y="4117"/>
                    <a:pt x="2311" y="3565"/>
                    <a:pt x="2675" y="3565"/>
                  </a:cubicBezTo>
                  <a:cubicBezTo>
                    <a:pt x="2714" y="3565"/>
                    <a:pt x="2755" y="3571"/>
                    <a:pt x="2798" y="3585"/>
                  </a:cubicBezTo>
                  <a:cubicBezTo>
                    <a:pt x="3141" y="3718"/>
                    <a:pt x="3504" y="3789"/>
                    <a:pt x="3868" y="3789"/>
                  </a:cubicBezTo>
                  <a:cubicBezTo>
                    <a:pt x="3896" y="3789"/>
                    <a:pt x="3925" y="3788"/>
                    <a:pt x="3953" y="3787"/>
                  </a:cubicBezTo>
                  <a:cubicBezTo>
                    <a:pt x="3762" y="3133"/>
                    <a:pt x="3774" y="2430"/>
                    <a:pt x="4012" y="1787"/>
                  </a:cubicBezTo>
                  <a:cubicBezTo>
                    <a:pt x="4057" y="1675"/>
                    <a:pt x="4169" y="1615"/>
                    <a:pt x="4274" y="1615"/>
                  </a:cubicBezTo>
                  <a:cubicBezTo>
                    <a:pt x="4391" y="1615"/>
                    <a:pt x="4501" y="1690"/>
                    <a:pt x="4501" y="1847"/>
                  </a:cubicBezTo>
                  <a:cubicBezTo>
                    <a:pt x="4489" y="2287"/>
                    <a:pt x="4512" y="2728"/>
                    <a:pt x="4584" y="3156"/>
                  </a:cubicBezTo>
                  <a:cubicBezTo>
                    <a:pt x="4667" y="3454"/>
                    <a:pt x="4763" y="3740"/>
                    <a:pt x="4893" y="4026"/>
                  </a:cubicBezTo>
                  <a:cubicBezTo>
                    <a:pt x="5429" y="4311"/>
                    <a:pt x="5870" y="4776"/>
                    <a:pt x="6322" y="5157"/>
                  </a:cubicBezTo>
                  <a:cubicBezTo>
                    <a:pt x="6548" y="5347"/>
                    <a:pt x="6763" y="5538"/>
                    <a:pt x="6977" y="5728"/>
                  </a:cubicBezTo>
                  <a:cubicBezTo>
                    <a:pt x="6882" y="5359"/>
                    <a:pt x="6822" y="4978"/>
                    <a:pt x="6751" y="4692"/>
                  </a:cubicBezTo>
                  <a:cubicBezTo>
                    <a:pt x="6525" y="3668"/>
                    <a:pt x="6429" y="2609"/>
                    <a:pt x="6453" y="1561"/>
                  </a:cubicBezTo>
                  <a:cubicBezTo>
                    <a:pt x="6465" y="1329"/>
                    <a:pt x="6644" y="1213"/>
                    <a:pt x="6824" y="1213"/>
                  </a:cubicBezTo>
                  <a:cubicBezTo>
                    <a:pt x="7004" y="1213"/>
                    <a:pt x="7185" y="1329"/>
                    <a:pt x="7203" y="1561"/>
                  </a:cubicBezTo>
                  <a:cubicBezTo>
                    <a:pt x="7275" y="2573"/>
                    <a:pt x="7430" y="3585"/>
                    <a:pt x="7668" y="4561"/>
                  </a:cubicBezTo>
                  <a:cubicBezTo>
                    <a:pt x="7822" y="5204"/>
                    <a:pt x="8370" y="6145"/>
                    <a:pt x="8144" y="6800"/>
                  </a:cubicBezTo>
                  <a:cubicBezTo>
                    <a:pt x="8561" y="7193"/>
                    <a:pt x="9001" y="7586"/>
                    <a:pt x="9418" y="8002"/>
                  </a:cubicBezTo>
                  <a:cubicBezTo>
                    <a:pt x="9870" y="7371"/>
                    <a:pt x="10037" y="6597"/>
                    <a:pt x="10013" y="5812"/>
                  </a:cubicBezTo>
                  <a:cubicBezTo>
                    <a:pt x="9989" y="5371"/>
                    <a:pt x="9930" y="4930"/>
                    <a:pt x="9811" y="4502"/>
                  </a:cubicBezTo>
                  <a:cubicBezTo>
                    <a:pt x="9680" y="3787"/>
                    <a:pt x="9406" y="3121"/>
                    <a:pt x="9001" y="2525"/>
                  </a:cubicBezTo>
                  <a:cubicBezTo>
                    <a:pt x="8846" y="2156"/>
                    <a:pt x="8644" y="1811"/>
                    <a:pt x="8382" y="1501"/>
                  </a:cubicBezTo>
                  <a:cubicBezTo>
                    <a:pt x="7656" y="680"/>
                    <a:pt x="6632" y="156"/>
                    <a:pt x="5536" y="37"/>
                  </a:cubicBezTo>
                  <a:cubicBezTo>
                    <a:pt x="5352" y="14"/>
                    <a:pt x="5167" y="1"/>
                    <a:pt x="4983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14"/>
            <p:cNvSpPr/>
            <p:nvPr/>
          </p:nvSpPr>
          <p:spPr>
            <a:xfrm>
              <a:off x="2756319" y="550307"/>
              <a:ext cx="382014" cy="594624"/>
            </a:xfrm>
            <a:custGeom>
              <a:rect b="b" l="l" r="r" t="t"/>
              <a:pathLst>
                <a:path extrusionOk="0" h="19610" w="11653">
                  <a:moveTo>
                    <a:pt x="10860" y="0"/>
                  </a:moveTo>
                  <a:cubicBezTo>
                    <a:pt x="10763" y="0"/>
                    <a:pt x="10670" y="42"/>
                    <a:pt x="10618" y="142"/>
                  </a:cubicBezTo>
                  <a:cubicBezTo>
                    <a:pt x="10022" y="1261"/>
                    <a:pt x="9391" y="2357"/>
                    <a:pt x="8725" y="3428"/>
                  </a:cubicBezTo>
                  <a:cubicBezTo>
                    <a:pt x="8451" y="2952"/>
                    <a:pt x="8189" y="2464"/>
                    <a:pt x="7927" y="1988"/>
                  </a:cubicBezTo>
                  <a:cubicBezTo>
                    <a:pt x="7606" y="1428"/>
                    <a:pt x="7296" y="630"/>
                    <a:pt x="6701" y="321"/>
                  </a:cubicBezTo>
                  <a:cubicBezTo>
                    <a:pt x="6660" y="298"/>
                    <a:pt x="6617" y="287"/>
                    <a:pt x="6575" y="287"/>
                  </a:cubicBezTo>
                  <a:cubicBezTo>
                    <a:pt x="6442" y="287"/>
                    <a:pt x="6317" y="391"/>
                    <a:pt x="6308" y="535"/>
                  </a:cubicBezTo>
                  <a:cubicBezTo>
                    <a:pt x="6260" y="1190"/>
                    <a:pt x="6784" y="1904"/>
                    <a:pt x="7094" y="2452"/>
                  </a:cubicBezTo>
                  <a:lnTo>
                    <a:pt x="8284" y="4595"/>
                  </a:lnTo>
                  <a:cubicBezTo>
                    <a:pt x="8356" y="4714"/>
                    <a:pt x="8487" y="4797"/>
                    <a:pt x="8629" y="4809"/>
                  </a:cubicBezTo>
                  <a:cubicBezTo>
                    <a:pt x="8629" y="5238"/>
                    <a:pt x="8629" y="5655"/>
                    <a:pt x="8629" y="6071"/>
                  </a:cubicBezTo>
                  <a:cubicBezTo>
                    <a:pt x="8201" y="5786"/>
                    <a:pt x="7784" y="5464"/>
                    <a:pt x="7379" y="5119"/>
                  </a:cubicBezTo>
                  <a:cubicBezTo>
                    <a:pt x="7067" y="4853"/>
                    <a:pt x="6721" y="4260"/>
                    <a:pt x="6253" y="4260"/>
                  </a:cubicBezTo>
                  <a:cubicBezTo>
                    <a:pt x="6240" y="4260"/>
                    <a:pt x="6226" y="4261"/>
                    <a:pt x="6212" y="4262"/>
                  </a:cubicBezTo>
                  <a:cubicBezTo>
                    <a:pt x="6129" y="4262"/>
                    <a:pt x="6046" y="4321"/>
                    <a:pt x="6022" y="4405"/>
                  </a:cubicBezTo>
                  <a:cubicBezTo>
                    <a:pt x="5891" y="4952"/>
                    <a:pt x="6641" y="5417"/>
                    <a:pt x="7022" y="5714"/>
                  </a:cubicBezTo>
                  <a:cubicBezTo>
                    <a:pt x="7510" y="6107"/>
                    <a:pt x="8046" y="6417"/>
                    <a:pt x="8629" y="6643"/>
                  </a:cubicBezTo>
                  <a:cubicBezTo>
                    <a:pt x="8629" y="7929"/>
                    <a:pt x="8629" y="9203"/>
                    <a:pt x="8606" y="10477"/>
                  </a:cubicBezTo>
                  <a:cubicBezTo>
                    <a:pt x="8594" y="10989"/>
                    <a:pt x="8582" y="11501"/>
                    <a:pt x="8570" y="12001"/>
                  </a:cubicBezTo>
                  <a:cubicBezTo>
                    <a:pt x="8558" y="12632"/>
                    <a:pt x="8534" y="13275"/>
                    <a:pt x="8522" y="13906"/>
                  </a:cubicBezTo>
                  <a:cubicBezTo>
                    <a:pt x="8141" y="13430"/>
                    <a:pt x="7725" y="12989"/>
                    <a:pt x="7296" y="12572"/>
                  </a:cubicBezTo>
                  <a:cubicBezTo>
                    <a:pt x="6879" y="12156"/>
                    <a:pt x="6451" y="11763"/>
                    <a:pt x="6034" y="11370"/>
                  </a:cubicBezTo>
                  <a:cubicBezTo>
                    <a:pt x="6248" y="10715"/>
                    <a:pt x="5701" y="9774"/>
                    <a:pt x="5546" y="9131"/>
                  </a:cubicBezTo>
                  <a:cubicBezTo>
                    <a:pt x="5308" y="8143"/>
                    <a:pt x="5153" y="7143"/>
                    <a:pt x="5081" y="6131"/>
                  </a:cubicBezTo>
                  <a:cubicBezTo>
                    <a:pt x="5063" y="5903"/>
                    <a:pt x="4880" y="5787"/>
                    <a:pt x="4700" y="5787"/>
                  </a:cubicBezTo>
                  <a:cubicBezTo>
                    <a:pt x="4522" y="5787"/>
                    <a:pt x="4349" y="5900"/>
                    <a:pt x="4343" y="6131"/>
                  </a:cubicBezTo>
                  <a:cubicBezTo>
                    <a:pt x="4307" y="7191"/>
                    <a:pt x="4403" y="8238"/>
                    <a:pt x="4641" y="9262"/>
                  </a:cubicBezTo>
                  <a:cubicBezTo>
                    <a:pt x="4700" y="9548"/>
                    <a:pt x="4760" y="9929"/>
                    <a:pt x="4867" y="10298"/>
                  </a:cubicBezTo>
                  <a:cubicBezTo>
                    <a:pt x="4653" y="10108"/>
                    <a:pt x="4427" y="9917"/>
                    <a:pt x="4200" y="9727"/>
                  </a:cubicBezTo>
                  <a:cubicBezTo>
                    <a:pt x="3760" y="9346"/>
                    <a:pt x="3307" y="8881"/>
                    <a:pt x="2772" y="8596"/>
                  </a:cubicBezTo>
                  <a:cubicBezTo>
                    <a:pt x="2641" y="8310"/>
                    <a:pt x="2545" y="8024"/>
                    <a:pt x="2462" y="7726"/>
                  </a:cubicBezTo>
                  <a:cubicBezTo>
                    <a:pt x="2391" y="7298"/>
                    <a:pt x="2367" y="6857"/>
                    <a:pt x="2379" y="6429"/>
                  </a:cubicBezTo>
                  <a:cubicBezTo>
                    <a:pt x="2379" y="6268"/>
                    <a:pt x="2265" y="6191"/>
                    <a:pt x="2144" y="6191"/>
                  </a:cubicBezTo>
                  <a:cubicBezTo>
                    <a:pt x="2042" y="6191"/>
                    <a:pt x="1934" y="6247"/>
                    <a:pt x="1891" y="6357"/>
                  </a:cubicBezTo>
                  <a:cubicBezTo>
                    <a:pt x="1652" y="7000"/>
                    <a:pt x="1640" y="7703"/>
                    <a:pt x="1831" y="8357"/>
                  </a:cubicBezTo>
                  <a:cubicBezTo>
                    <a:pt x="1803" y="8358"/>
                    <a:pt x="1775" y="8359"/>
                    <a:pt x="1746" y="8359"/>
                  </a:cubicBezTo>
                  <a:cubicBezTo>
                    <a:pt x="1382" y="8359"/>
                    <a:pt x="1019" y="8288"/>
                    <a:pt x="676" y="8155"/>
                  </a:cubicBezTo>
                  <a:cubicBezTo>
                    <a:pt x="635" y="8141"/>
                    <a:pt x="596" y="8135"/>
                    <a:pt x="558" y="8135"/>
                  </a:cubicBezTo>
                  <a:cubicBezTo>
                    <a:pt x="199" y="8135"/>
                    <a:pt x="0" y="8697"/>
                    <a:pt x="367" y="8869"/>
                  </a:cubicBezTo>
                  <a:cubicBezTo>
                    <a:pt x="722" y="9039"/>
                    <a:pt x="1114" y="9130"/>
                    <a:pt x="1507" y="9130"/>
                  </a:cubicBezTo>
                  <a:cubicBezTo>
                    <a:pt x="1667" y="9130"/>
                    <a:pt x="1827" y="9115"/>
                    <a:pt x="1986" y="9084"/>
                  </a:cubicBezTo>
                  <a:cubicBezTo>
                    <a:pt x="2319" y="9584"/>
                    <a:pt x="2855" y="9977"/>
                    <a:pt x="3331" y="10358"/>
                  </a:cubicBezTo>
                  <a:cubicBezTo>
                    <a:pt x="2772" y="10322"/>
                    <a:pt x="2200" y="10298"/>
                    <a:pt x="1652" y="10215"/>
                  </a:cubicBezTo>
                  <a:cubicBezTo>
                    <a:pt x="1616" y="10207"/>
                    <a:pt x="1579" y="10203"/>
                    <a:pt x="1541" y="10203"/>
                  </a:cubicBezTo>
                  <a:cubicBezTo>
                    <a:pt x="1406" y="10203"/>
                    <a:pt x="1269" y="10253"/>
                    <a:pt x="1176" y="10346"/>
                  </a:cubicBezTo>
                  <a:cubicBezTo>
                    <a:pt x="1033" y="10512"/>
                    <a:pt x="962" y="10608"/>
                    <a:pt x="1045" y="10810"/>
                  </a:cubicBezTo>
                  <a:cubicBezTo>
                    <a:pt x="1117" y="11024"/>
                    <a:pt x="1307" y="11167"/>
                    <a:pt x="1521" y="11167"/>
                  </a:cubicBezTo>
                  <a:cubicBezTo>
                    <a:pt x="2220" y="11249"/>
                    <a:pt x="2995" y="11358"/>
                    <a:pt x="3745" y="11358"/>
                  </a:cubicBezTo>
                  <a:cubicBezTo>
                    <a:pt x="3980" y="11358"/>
                    <a:pt x="4212" y="11348"/>
                    <a:pt x="4438" y="11322"/>
                  </a:cubicBezTo>
                  <a:cubicBezTo>
                    <a:pt x="4736" y="11596"/>
                    <a:pt x="5046" y="11870"/>
                    <a:pt x="5343" y="12144"/>
                  </a:cubicBezTo>
                  <a:cubicBezTo>
                    <a:pt x="5736" y="12513"/>
                    <a:pt x="6117" y="12906"/>
                    <a:pt x="6510" y="13310"/>
                  </a:cubicBezTo>
                  <a:cubicBezTo>
                    <a:pt x="7117" y="13965"/>
                    <a:pt x="7772" y="14561"/>
                    <a:pt x="8463" y="15120"/>
                  </a:cubicBezTo>
                  <a:cubicBezTo>
                    <a:pt x="8451" y="15418"/>
                    <a:pt x="8439" y="15704"/>
                    <a:pt x="8427" y="16001"/>
                  </a:cubicBezTo>
                  <a:cubicBezTo>
                    <a:pt x="8403" y="16597"/>
                    <a:pt x="8368" y="17204"/>
                    <a:pt x="8344" y="17799"/>
                  </a:cubicBezTo>
                  <a:cubicBezTo>
                    <a:pt x="8320" y="18347"/>
                    <a:pt x="8165" y="18990"/>
                    <a:pt x="8487" y="19466"/>
                  </a:cubicBezTo>
                  <a:cubicBezTo>
                    <a:pt x="8541" y="19561"/>
                    <a:pt x="8634" y="19610"/>
                    <a:pt x="8728" y="19610"/>
                  </a:cubicBezTo>
                  <a:cubicBezTo>
                    <a:pt x="8799" y="19610"/>
                    <a:pt x="8871" y="19582"/>
                    <a:pt x="8927" y="19525"/>
                  </a:cubicBezTo>
                  <a:cubicBezTo>
                    <a:pt x="9284" y="19097"/>
                    <a:pt x="9225" y="18585"/>
                    <a:pt x="9249" y="18049"/>
                  </a:cubicBezTo>
                  <a:cubicBezTo>
                    <a:pt x="9296" y="17370"/>
                    <a:pt x="9308" y="16680"/>
                    <a:pt x="9332" y="16001"/>
                  </a:cubicBezTo>
                  <a:cubicBezTo>
                    <a:pt x="9368" y="14715"/>
                    <a:pt x="9391" y="13430"/>
                    <a:pt x="9403" y="12144"/>
                  </a:cubicBezTo>
                  <a:lnTo>
                    <a:pt x="9403" y="10501"/>
                  </a:lnTo>
                  <a:cubicBezTo>
                    <a:pt x="9403" y="10012"/>
                    <a:pt x="9391" y="9536"/>
                    <a:pt x="9391" y="9060"/>
                  </a:cubicBezTo>
                  <a:cubicBezTo>
                    <a:pt x="9451" y="9048"/>
                    <a:pt x="9511" y="9024"/>
                    <a:pt x="9558" y="8988"/>
                  </a:cubicBezTo>
                  <a:cubicBezTo>
                    <a:pt x="9915" y="8667"/>
                    <a:pt x="10118" y="8250"/>
                    <a:pt x="10427" y="7893"/>
                  </a:cubicBezTo>
                  <a:cubicBezTo>
                    <a:pt x="10737" y="7536"/>
                    <a:pt x="11082" y="7203"/>
                    <a:pt x="11451" y="6893"/>
                  </a:cubicBezTo>
                  <a:cubicBezTo>
                    <a:pt x="11653" y="6732"/>
                    <a:pt x="11462" y="6485"/>
                    <a:pt x="11255" y="6485"/>
                  </a:cubicBezTo>
                  <a:cubicBezTo>
                    <a:pt x="11217" y="6485"/>
                    <a:pt x="11178" y="6494"/>
                    <a:pt x="11142" y="6512"/>
                  </a:cubicBezTo>
                  <a:cubicBezTo>
                    <a:pt x="10499" y="6810"/>
                    <a:pt x="9772" y="7310"/>
                    <a:pt x="9380" y="7965"/>
                  </a:cubicBezTo>
                  <a:cubicBezTo>
                    <a:pt x="9368" y="7584"/>
                    <a:pt x="9368" y="7214"/>
                    <a:pt x="9356" y="6845"/>
                  </a:cubicBezTo>
                  <a:cubicBezTo>
                    <a:pt x="9677" y="6583"/>
                    <a:pt x="9915" y="6131"/>
                    <a:pt x="10130" y="5845"/>
                  </a:cubicBezTo>
                  <a:cubicBezTo>
                    <a:pt x="10558" y="5298"/>
                    <a:pt x="10963" y="4738"/>
                    <a:pt x="11344" y="4155"/>
                  </a:cubicBezTo>
                  <a:cubicBezTo>
                    <a:pt x="11459" y="3969"/>
                    <a:pt x="11278" y="3763"/>
                    <a:pt x="11094" y="3763"/>
                  </a:cubicBezTo>
                  <a:cubicBezTo>
                    <a:pt x="11031" y="3763"/>
                    <a:pt x="10967" y="3787"/>
                    <a:pt x="10915" y="3845"/>
                  </a:cubicBezTo>
                  <a:cubicBezTo>
                    <a:pt x="10463" y="4357"/>
                    <a:pt x="10011" y="4893"/>
                    <a:pt x="9570" y="5417"/>
                  </a:cubicBezTo>
                  <a:cubicBezTo>
                    <a:pt x="9499" y="5500"/>
                    <a:pt x="9415" y="5595"/>
                    <a:pt x="9320" y="5679"/>
                  </a:cubicBezTo>
                  <a:cubicBezTo>
                    <a:pt x="9308" y="5226"/>
                    <a:pt x="9296" y="4762"/>
                    <a:pt x="9284" y="4309"/>
                  </a:cubicBezTo>
                  <a:cubicBezTo>
                    <a:pt x="10011" y="3047"/>
                    <a:pt x="10642" y="1738"/>
                    <a:pt x="11177" y="380"/>
                  </a:cubicBezTo>
                  <a:cubicBezTo>
                    <a:pt x="11257" y="167"/>
                    <a:pt x="11051" y="0"/>
                    <a:pt x="10860" y="0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14"/>
            <p:cNvSpPr/>
            <p:nvPr/>
          </p:nvSpPr>
          <p:spPr>
            <a:xfrm>
              <a:off x="737900" y="3512633"/>
              <a:ext cx="368475" cy="399196"/>
            </a:xfrm>
            <a:custGeom>
              <a:rect b="b" l="l" r="r" t="t"/>
              <a:pathLst>
                <a:path extrusionOk="0" h="13165" w="11240">
                  <a:moveTo>
                    <a:pt x="6289" y="1"/>
                  </a:moveTo>
                  <a:cubicBezTo>
                    <a:pt x="5267" y="1"/>
                    <a:pt x="4224" y="287"/>
                    <a:pt x="3322" y="853"/>
                  </a:cubicBezTo>
                  <a:cubicBezTo>
                    <a:pt x="1131" y="2187"/>
                    <a:pt x="0" y="4746"/>
                    <a:pt x="476" y="7271"/>
                  </a:cubicBezTo>
                  <a:cubicBezTo>
                    <a:pt x="1572" y="7390"/>
                    <a:pt x="2596" y="7914"/>
                    <a:pt x="3334" y="8735"/>
                  </a:cubicBezTo>
                  <a:cubicBezTo>
                    <a:pt x="3584" y="9045"/>
                    <a:pt x="3786" y="9390"/>
                    <a:pt x="3953" y="9759"/>
                  </a:cubicBezTo>
                  <a:cubicBezTo>
                    <a:pt x="4358" y="10354"/>
                    <a:pt x="4632" y="11021"/>
                    <a:pt x="4751" y="11735"/>
                  </a:cubicBezTo>
                  <a:cubicBezTo>
                    <a:pt x="4870" y="12164"/>
                    <a:pt x="4941" y="12605"/>
                    <a:pt x="4953" y="13045"/>
                  </a:cubicBezTo>
                  <a:cubicBezTo>
                    <a:pt x="5179" y="13105"/>
                    <a:pt x="5418" y="13140"/>
                    <a:pt x="5656" y="13164"/>
                  </a:cubicBezTo>
                  <a:cubicBezTo>
                    <a:pt x="5679" y="11878"/>
                    <a:pt x="5691" y="10604"/>
                    <a:pt x="5691" y="9330"/>
                  </a:cubicBezTo>
                  <a:cubicBezTo>
                    <a:pt x="5108" y="9104"/>
                    <a:pt x="4560" y="8783"/>
                    <a:pt x="4084" y="8402"/>
                  </a:cubicBezTo>
                  <a:cubicBezTo>
                    <a:pt x="3703" y="8104"/>
                    <a:pt x="2941" y="7628"/>
                    <a:pt x="3072" y="7092"/>
                  </a:cubicBezTo>
                  <a:cubicBezTo>
                    <a:pt x="3096" y="6997"/>
                    <a:pt x="3179" y="6937"/>
                    <a:pt x="3274" y="6937"/>
                  </a:cubicBezTo>
                  <a:cubicBezTo>
                    <a:pt x="3288" y="6936"/>
                    <a:pt x="3301" y="6936"/>
                    <a:pt x="3314" y="6936"/>
                  </a:cubicBezTo>
                  <a:cubicBezTo>
                    <a:pt x="3771" y="6936"/>
                    <a:pt x="4117" y="7529"/>
                    <a:pt x="4441" y="7806"/>
                  </a:cubicBezTo>
                  <a:cubicBezTo>
                    <a:pt x="4834" y="8140"/>
                    <a:pt x="5251" y="8461"/>
                    <a:pt x="5691" y="8759"/>
                  </a:cubicBezTo>
                  <a:cubicBezTo>
                    <a:pt x="5691" y="8330"/>
                    <a:pt x="5679" y="7914"/>
                    <a:pt x="5679" y="7485"/>
                  </a:cubicBezTo>
                  <a:cubicBezTo>
                    <a:pt x="5537" y="7473"/>
                    <a:pt x="5418" y="7390"/>
                    <a:pt x="5346" y="7271"/>
                  </a:cubicBezTo>
                  <a:lnTo>
                    <a:pt x="4155" y="5139"/>
                  </a:lnTo>
                  <a:cubicBezTo>
                    <a:pt x="3846" y="4580"/>
                    <a:pt x="3310" y="3865"/>
                    <a:pt x="3370" y="3222"/>
                  </a:cubicBezTo>
                  <a:cubicBezTo>
                    <a:pt x="3370" y="3069"/>
                    <a:pt x="3494" y="2963"/>
                    <a:pt x="3631" y="2963"/>
                  </a:cubicBezTo>
                  <a:cubicBezTo>
                    <a:pt x="3675" y="2963"/>
                    <a:pt x="3720" y="2973"/>
                    <a:pt x="3763" y="2996"/>
                  </a:cubicBezTo>
                  <a:cubicBezTo>
                    <a:pt x="4358" y="3306"/>
                    <a:pt x="4667" y="4104"/>
                    <a:pt x="4977" y="4663"/>
                  </a:cubicBezTo>
                  <a:lnTo>
                    <a:pt x="5775" y="6116"/>
                  </a:lnTo>
                  <a:cubicBezTo>
                    <a:pt x="6441" y="5044"/>
                    <a:pt x="7073" y="3937"/>
                    <a:pt x="7668" y="2830"/>
                  </a:cubicBezTo>
                  <a:cubicBezTo>
                    <a:pt x="7721" y="2728"/>
                    <a:pt x="7817" y="2684"/>
                    <a:pt x="7916" y="2684"/>
                  </a:cubicBezTo>
                  <a:cubicBezTo>
                    <a:pt x="8106" y="2684"/>
                    <a:pt x="8306" y="2844"/>
                    <a:pt x="8227" y="3056"/>
                  </a:cubicBezTo>
                  <a:cubicBezTo>
                    <a:pt x="7704" y="4413"/>
                    <a:pt x="7073" y="5723"/>
                    <a:pt x="6334" y="6973"/>
                  </a:cubicBezTo>
                  <a:cubicBezTo>
                    <a:pt x="6358" y="7425"/>
                    <a:pt x="6370" y="7890"/>
                    <a:pt x="6382" y="8342"/>
                  </a:cubicBezTo>
                  <a:cubicBezTo>
                    <a:pt x="6477" y="8247"/>
                    <a:pt x="6549" y="8164"/>
                    <a:pt x="6620" y="8080"/>
                  </a:cubicBezTo>
                  <a:cubicBezTo>
                    <a:pt x="7073" y="7544"/>
                    <a:pt x="7513" y="7021"/>
                    <a:pt x="7977" y="6509"/>
                  </a:cubicBezTo>
                  <a:cubicBezTo>
                    <a:pt x="8029" y="6451"/>
                    <a:pt x="8093" y="6426"/>
                    <a:pt x="8156" y="6426"/>
                  </a:cubicBezTo>
                  <a:cubicBezTo>
                    <a:pt x="8339" y="6426"/>
                    <a:pt x="8518" y="6632"/>
                    <a:pt x="8394" y="6818"/>
                  </a:cubicBezTo>
                  <a:cubicBezTo>
                    <a:pt x="8025" y="7402"/>
                    <a:pt x="7608" y="7961"/>
                    <a:pt x="7192" y="8509"/>
                  </a:cubicBezTo>
                  <a:cubicBezTo>
                    <a:pt x="6977" y="8795"/>
                    <a:pt x="6727" y="9247"/>
                    <a:pt x="6406" y="9497"/>
                  </a:cubicBezTo>
                  <a:cubicBezTo>
                    <a:pt x="6418" y="9878"/>
                    <a:pt x="6441" y="10247"/>
                    <a:pt x="6441" y="10628"/>
                  </a:cubicBezTo>
                  <a:cubicBezTo>
                    <a:pt x="6822" y="9973"/>
                    <a:pt x="7549" y="9473"/>
                    <a:pt x="8204" y="9176"/>
                  </a:cubicBezTo>
                  <a:cubicBezTo>
                    <a:pt x="8240" y="9157"/>
                    <a:pt x="8279" y="9149"/>
                    <a:pt x="8316" y="9149"/>
                  </a:cubicBezTo>
                  <a:cubicBezTo>
                    <a:pt x="8524" y="9149"/>
                    <a:pt x="8713" y="9395"/>
                    <a:pt x="8501" y="9557"/>
                  </a:cubicBezTo>
                  <a:cubicBezTo>
                    <a:pt x="8144" y="9866"/>
                    <a:pt x="7799" y="10188"/>
                    <a:pt x="7489" y="10557"/>
                  </a:cubicBezTo>
                  <a:cubicBezTo>
                    <a:pt x="7168" y="10914"/>
                    <a:pt x="6965" y="11331"/>
                    <a:pt x="6608" y="11652"/>
                  </a:cubicBezTo>
                  <a:cubicBezTo>
                    <a:pt x="6572" y="11688"/>
                    <a:pt x="6513" y="11712"/>
                    <a:pt x="6453" y="11723"/>
                  </a:cubicBezTo>
                  <a:cubicBezTo>
                    <a:pt x="6453" y="12200"/>
                    <a:pt x="6453" y="12676"/>
                    <a:pt x="6465" y="13152"/>
                  </a:cubicBezTo>
                  <a:cubicBezTo>
                    <a:pt x="7918" y="13045"/>
                    <a:pt x="9239" y="12224"/>
                    <a:pt x="9966" y="10950"/>
                  </a:cubicBezTo>
                  <a:cubicBezTo>
                    <a:pt x="10180" y="10545"/>
                    <a:pt x="10371" y="10128"/>
                    <a:pt x="10513" y="9699"/>
                  </a:cubicBezTo>
                  <a:cubicBezTo>
                    <a:pt x="10978" y="8842"/>
                    <a:pt x="11168" y="7866"/>
                    <a:pt x="11085" y="6890"/>
                  </a:cubicBezTo>
                  <a:cubicBezTo>
                    <a:pt x="11097" y="6794"/>
                    <a:pt x="11109" y="6687"/>
                    <a:pt x="11121" y="6580"/>
                  </a:cubicBezTo>
                  <a:cubicBezTo>
                    <a:pt x="11240" y="5235"/>
                    <a:pt x="11121" y="3853"/>
                    <a:pt x="10549" y="2603"/>
                  </a:cubicBezTo>
                  <a:cubicBezTo>
                    <a:pt x="9764" y="859"/>
                    <a:pt x="8060" y="1"/>
                    <a:pt x="6289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14"/>
            <p:cNvSpPr/>
            <p:nvPr/>
          </p:nvSpPr>
          <p:spPr>
            <a:xfrm>
              <a:off x="572381" y="3732198"/>
              <a:ext cx="328677" cy="288276"/>
            </a:xfrm>
            <a:custGeom>
              <a:rect b="b" l="l" r="r" t="t"/>
              <a:pathLst>
                <a:path extrusionOk="0" h="9507" w="10026">
                  <a:moveTo>
                    <a:pt x="5012" y="0"/>
                  </a:moveTo>
                  <a:cubicBezTo>
                    <a:pt x="4546" y="0"/>
                    <a:pt x="4086" y="70"/>
                    <a:pt x="3644" y="208"/>
                  </a:cubicBezTo>
                  <a:cubicBezTo>
                    <a:pt x="1346" y="792"/>
                    <a:pt x="1" y="3209"/>
                    <a:pt x="584" y="5447"/>
                  </a:cubicBezTo>
                  <a:cubicBezTo>
                    <a:pt x="644" y="5995"/>
                    <a:pt x="846" y="6530"/>
                    <a:pt x="1168" y="6971"/>
                  </a:cubicBezTo>
                  <a:cubicBezTo>
                    <a:pt x="2110" y="8547"/>
                    <a:pt x="4053" y="9506"/>
                    <a:pt x="5939" y="9506"/>
                  </a:cubicBezTo>
                  <a:cubicBezTo>
                    <a:pt x="6889" y="9506"/>
                    <a:pt x="7824" y="9263"/>
                    <a:pt x="8609" y="8733"/>
                  </a:cubicBezTo>
                  <a:cubicBezTo>
                    <a:pt x="8228" y="8340"/>
                    <a:pt x="7847" y="7947"/>
                    <a:pt x="7442" y="7578"/>
                  </a:cubicBezTo>
                  <a:cubicBezTo>
                    <a:pt x="7157" y="7292"/>
                    <a:pt x="6847" y="7030"/>
                    <a:pt x="6549" y="6757"/>
                  </a:cubicBezTo>
                  <a:cubicBezTo>
                    <a:pt x="6323" y="6782"/>
                    <a:pt x="6091" y="6793"/>
                    <a:pt x="5856" y="6793"/>
                  </a:cubicBezTo>
                  <a:cubicBezTo>
                    <a:pt x="5106" y="6793"/>
                    <a:pt x="4331" y="6683"/>
                    <a:pt x="3632" y="6602"/>
                  </a:cubicBezTo>
                  <a:cubicBezTo>
                    <a:pt x="3418" y="6590"/>
                    <a:pt x="3228" y="6447"/>
                    <a:pt x="3156" y="6245"/>
                  </a:cubicBezTo>
                  <a:cubicBezTo>
                    <a:pt x="3073" y="6030"/>
                    <a:pt x="3144" y="5947"/>
                    <a:pt x="3287" y="5768"/>
                  </a:cubicBezTo>
                  <a:cubicBezTo>
                    <a:pt x="3375" y="5680"/>
                    <a:pt x="3503" y="5631"/>
                    <a:pt x="3631" y="5631"/>
                  </a:cubicBezTo>
                  <a:cubicBezTo>
                    <a:pt x="3676" y="5631"/>
                    <a:pt x="3720" y="5637"/>
                    <a:pt x="3763" y="5649"/>
                  </a:cubicBezTo>
                  <a:cubicBezTo>
                    <a:pt x="4311" y="5721"/>
                    <a:pt x="4883" y="5745"/>
                    <a:pt x="5442" y="5780"/>
                  </a:cubicBezTo>
                  <a:cubicBezTo>
                    <a:pt x="4966" y="5399"/>
                    <a:pt x="4418" y="5006"/>
                    <a:pt x="4097" y="4518"/>
                  </a:cubicBezTo>
                  <a:cubicBezTo>
                    <a:pt x="3940" y="4545"/>
                    <a:pt x="3782" y="4559"/>
                    <a:pt x="3624" y="4559"/>
                  </a:cubicBezTo>
                  <a:cubicBezTo>
                    <a:pt x="3228" y="4559"/>
                    <a:pt x="2835" y="4474"/>
                    <a:pt x="2477" y="4304"/>
                  </a:cubicBezTo>
                  <a:cubicBezTo>
                    <a:pt x="2112" y="4121"/>
                    <a:pt x="2309" y="3569"/>
                    <a:pt x="2667" y="3569"/>
                  </a:cubicBezTo>
                  <a:cubicBezTo>
                    <a:pt x="2705" y="3569"/>
                    <a:pt x="2745" y="3576"/>
                    <a:pt x="2787" y="3590"/>
                  </a:cubicBezTo>
                  <a:cubicBezTo>
                    <a:pt x="3129" y="3711"/>
                    <a:pt x="3492" y="3781"/>
                    <a:pt x="3857" y="3781"/>
                  </a:cubicBezTo>
                  <a:cubicBezTo>
                    <a:pt x="3885" y="3781"/>
                    <a:pt x="3914" y="3781"/>
                    <a:pt x="3942" y="3780"/>
                  </a:cubicBezTo>
                  <a:cubicBezTo>
                    <a:pt x="3751" y="3125"/>
                    <a:pt x="3763" y="2423"/>
                    <a:pt x="4001" y="1792"/>
                  </a:cubicBezTo>
                  <a:cubicBezTo>
                    <a:pt x="4046" y="1675"/>
                    <a:pt x="4155" y="1615"/>
                    <a:pt x="4260" y="1615"/>
                  </a:cubicBezTo>
                  <a:cubicBezTo>
                    <a:pt x="4378" y="1615"/>
                    <a:pt x="4490" y="1693"/>
                    <a:pt x="4490" y="1851"/>
                  </a:cubicBezTo>
                  <a:cubicBezTo>
                    <a:pt x="4478" y="2280"/>
                    <a:pt x="4502" y="2720"/>
                    <a:pt x="4573" y="3149"/>
                  </a:cubicBezTo>
                  <a:cubicBezTo>
                    <a:pt x="4656" y="3447"/>
                    <a:pt x="4752" y="3744"/>
                    <a:pt x="4883" y="4018"/>
                  </a:cubicBezTo>
                  <a:cubicBezTo>
                    <a:pt x="5418" y="4316"/>
                    <a:pt x="5871" y="4768"/>
                    <a:pt x="6311" y="5149"/>
                  </a:cubicBezTo>
                  <a:cubicBezTo>
                    <a:pt x="6537" y="5340"/>
                    <a:pt x="6752" y="5530"/>
                    <a:pt x="6978" y="5733"/>
                  </a:cubicBezTo>
                  <a:cubicBezTo>
                    <a:pt x="6871" y="5352"/>
                    <a:pt x="6811" y="4971"/>
                    <a:pt x="6752" y="4685"/>
                  </a:cubicBezTo>
                  <a:cubicBezTo>
                    <a:pt x="6514" y="3661"/>
                    <a:pt x="6418" y="2613"/>
                    <a:pt x="6454" y="1565"/>
                  </a:cubicBezTo>
                  <a:cubicBezTo>
                    <a:pt x="6460" y="1329"/>
                    <a:pt x="6633" y="1213"/>
                    <a:pt x="6811" y="1213"/>
                  </a:cubicBezTo>
                  <a:cubicBezTo>
                    <a:pt x="6991" y="1213"/>
                    <a:pt x="7174" y="1332"/>
                    <a:pt x="7192" y="1565"/>
                  </a:cubicBezTo>
                  <a:cubicBezTo>
                    <a:pt x="7264" y="2577"/>
                    <a:pt x="7419" y="3578"/>
                    <a:pt x="7657" y="4566"/>
                  </a:cubicBezTo>
                  <a:cubicBezTo>
                    <a:pt x="7811" y="5197"/>
                    <a:pt x="8359" y="6137"/>
                    <a:pt x="8133" y="6792"/>
                  </a:cubicBezTo>
                  <a:cubicBezTo>
                    <a:pt x="8550" y="7185"/>
                    <a:pt x="8990" y="7590"/>
                    <a:pt x="9407" y="7995"/>
                  </a:cubicBezTo>
                  <a:cubicBezTo>
                    <a:pt x="9871" y="7376"/>
                    <a:pt x="10026" y="6590"/>
                    <a:pt x="10002" y="5804"/>
                  </a:cubicBezTo>
                  <a:cubicBezTo>
                    <a:pt x="9990" y="5364"/>
                    <a:pt x="9919" y="4923"/>
                    <a:pt x="9812" y="4494"/>
                  </a:cubicBezTo>
                  <a:cubicBezTo>
                    <a:pt x="9681" y="3792"/>
                    <a:pt x="9407" y="3113"/>
                    <a:pt x="9002" y="2518"/>
                  </a:cubicBezTo>
                  <a:cubicBezTo>
                    <a:pt x="8847" y="2149"/>
                    <a:pt x="8645" y="1816"/>
                    <a:pt x="8383" y="1506"/>
                  </a:cubicBezTo>
                  <a:cubicBezTo>
                    <a:pt x="7657" y="673"/>
                    <a:pt x="6633" y="149"/>
                    <a:pt x="5537" y="30"/>
                  </a:cubicBezTo>
                  <a:cubicBezTo>
                    <a:pt x="5362" y="10"/>
                    <a:pt x="5187" y="0"/>
                    <a:pt x="5012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14"/>
            <p:cNvSpPr/>
            <p:nvPr/>
          </p:nvSpPr>
          <p:spPr>
            <a:xfrm>
              <a:off x="641585" y="3593746"/>
              <a:ext cx="381949" cy="593927"/>
            </a:xfrm>
            <a:custGeom>
              <a:rect b="b" l="l" r="r" t="t"/>
              <a:pathLst>
                <a:path extrusionOk="0" h="19587" w="11651">
                  <a:moveTo>
                    <a:pt x="10849" y="0"/>
                  </a:moveTo>
                  <a:cubicBezTo>
                    <a:pt x="10752" y="0"/>
                    <a:pt x="10658" y="42"/>
                    <a:pt x="10606" y="143"/>
                  </a:cubicBezTo>
                  <a:cubicBezTo>
                    <a:pt x="10011" y="1250"/>
                    <a:pt x="9379" y="2357"/>
                    <a:pt x="8713" y="3429"/>
                  </a:cubicBezTo>
                  <a:lnTo>
                    <a:pt x="7915" y="1988"/>
                  </a:lnTo>
                  <a:cubicBezTo>
                    <a:pt x="7605" y="1417"/>
                    <a:pt x="7296" y="631"/>
                    <a:pt x="6701" y="309"/>
                  </a:cubicBezTo>
                  <a:cubicBezTo>
                    <a:pt x="6658" y="286"/>
                    <a:pt x="6613" y="276"/>
                    <a:pt x="6569" y="276"/>
                  </a:cubicBezTo>
                  <a:cubicBezTo>
                    <a:pt x="6432" y="276"/>
                    <a:pt x="6308" y="382"/>
                    <a:pt x="6308" y="536"/>
                  </a:cubicBezTo>
                  <a:cubicBezTo>
                    <a:pt x="6248" y="1190"/>
                    <a:pt x="6784" y="1893"/>
                    <a:pt x="7093" y="2452"/>
                  </a:cubicBezTo>
                  <a:lnTo>
                    <a:pt x="8284" y="4584"/>
                  </a:lnTo>
                  <a:cubicBezTo>
                    <a:pt x="8356" y="4703"/>
                    <a:pt x="8475" y="4786"/>
                    <a:pt x="8617" y="4810"/>
                  </a:cubicBezTo>
                  <a:cubicBezTo>
                    <a:pt x="8629" y="5227"/>
                    <a:pt x="8629" y="5655"/>
                    <a:pt x="8629" y="6072"/>
                  </a:cubicBezTo>
                  <a:cubicBezTo>
                    <a:pt x="8189" y="5774"/>
                    <a:pt x="7772" y="5465"/>
                    <a:pt x="7367" y="5119"/>
                  </a:cubicBezTo>
                  <a:cubicBezTo>
                    <a:pt x="7055" y="4842"/>
                    <a:pt x="6709" y="4249"/>
                    <a:pt x="6252" y="4249"/>
                  </a:cubicBezTo>
                  <a:cubicBezTo>
                    <a:pt x="6239" y="4249"/>
                    <a:pt x="6226" y="4249"/>
                    <a:pt x="6212" y="4250"/>
                  </a:cubicBezTo>
                  <a:cubicBezTo>
                    <a:pt x="6117" y="4250"/>
                    <a:pt x="6034" y="4310"/>
                    <a:pt x="6010" y="4405"/>
                  </a:cubicBezTo>
                  <a:cubicBezTo>
                    <a:pt x="5879" y="4953"/>
                    <a:pt x="6641" y="5417"/>
                    <a:pt x="7010" y="5715"/>
                  </a:cubicBezTo>
                  <a:cubicBezTo>
                    <a:pt x="7498" y="6108"/>
                    <a:pt x="8046" y="6417"/>
                    <a:pt x="8629" y="6643"/>
                  </a:cubicBezTo>
                  <a:cubicBezTo>
                    <a:pt x="8629" y="7917"/>
                    <a:pt x="8617" y="9203"/>
                    <a:pt x="8594" y="10477"/>
                  </a:cubicBezTo>
                  <a:cubicBezTo>
                    <a:pt x="8582" y="10977"/>
                    <a:pt x="8582" y="11489"/>
                    <a:pt x="8570" y="12001"/>
                  </a:cubicBezTo>
                  <a:cubicBezTo>
                    <a:pt x="8546" y="12632"/>
                    <a:pt x="8534" y="13263"/>
                    <a:pt x="8510" y="13906"/>
                  </a:cubicBezTo>
                  <a:cubicBezTo>
                    <a:pt x="8129" y="13430"/>
                    <a:pt x="7725" y="12989"/>
                    <a:pt x="7284" y="12561"/>
                  </a:cubicBezTo>
                  <a:cubicBezTo>
                    <a:pt x="6867" y="12156"/>
                    <a:pt x="6439" y="11751"/>
                    <a:pt x="6022" y="11358"/>
                  </a:cubicBezTo>
                  <a:cubicBezTo>
                    <a:pt x="6248" y="10703"/>
                    <a:pt x="5689" y="9763"/>
                    <a:pt x="5534" y="9132"/>
                  </a:cubicBezTo>
                  <a:cubicBezTo>
                    <a:pt x="5308" y="8144"/>
                    <a:pt x="5153" y="7132"/>
                    <a:pt x="5081" y="6131"/>
                  </a:cubicBezTo>
                  <a:cubicBezTo>
                    <a:pt x="5063" y="5898"/>
                    <a:pt x="4877" y="5779"/>
                    <a:pt x="4694" y="5779"/>
                  </a:cubicBezTo>
                  <a:cubicBezTo>
                    <a:pt x="4514" y="5779"/>
                    <a:pt x="4337" y="5895"/>
                    <a:pt x="4331" y="6131"/>
                  </a:cubicBezTo>
                  <a:cubicBezTo>
                    <a:pt x="4296" y="7179"/>
                    <a:pt x="4403" y="8227"/>
                    <a:pt x="4629" y="9251"/>
                  </a:cubicBezTo>
                  <a:cubicBezTo>
                    <a:pt x="4688" y="9537"/>
                    <a:pt x="4760" y="9918"/>
                    <a:pt x="4855" y="10299"/>
                  </a:cubicBezTo>
                  <a:cubicBezTo>
                    <a:pt x="4641" y="10096"/>
                    <a:pt x="4415" y="9906"/>
                    <a:pt x="4200" y="9715"/>
                  </a:cubicBezTo>
                  <a:cubicBezTo>
                    <a:pt x="3748" y="9334"/>
                    <a:pt x="3295" y="8870"/>
                    <a:pt x="2772" y="8584"/>
                  </a:cubicBezTo>
                  <a:cubicBezTo>
                    <a:pt x="2641" y="8310"/>
                    <a:pt x="2533" y="8013"/>
                    <a:pt x="2462" y="7715"/>
                  </a:cubicBezTo>
                  <a:cubicBezTo>
                    <a:pt x="2391" y="7286"/>
                    <a:pt x="2355" y="6846"/>
                    <a:pt x="2379" y="6417"/>
                  </a:cubicBezTo>
                  <a:cubicBezTo>
                    <a:pt x="2379" y="6257"/>
                    <a:pt x="2264" y="6179"/>
                    <a:pt x="2144" y="6179"/>
                  </a:cubicBezTo>
                  <a:cubicBezTo>
                    <a:pt x="2042" y="6179"/>
                    <a:pt x="1934" y="6236"/>
                    <a:pt x="1890" y="6346"/>
                  </a:cubicBezTo>
                  <a:cubicBezTo>
                    <a:pt x="1652" y="6989"/>
                    <a:pt x="1629" y="7691"/>
                    <a:pt x="1819" y="8346"/>
                  </a:cubicBezTo>
                  <a:cubicBezTo>
                    <a:pt x="1791" y="8347"/>
                    <a:pt x="1762" y="8347"/>
                    <a:pt x="1734" y="8347"/>
                  </a:cubicBezTo>
                  <a:cubicBezTo>
                    <a:pt x="1370" y="8347"/>
                    <a:pt x="1007" y="8277"/>
                    <a:pt x="664" y="8156"/>
                  </a:cubicBezTo>
                  <a:cubicBezTo>
                    <a:pt x="623" y="8142"/>
                    <a:pt x="582" y="8135"/>
                    <a:pt x="544" y="8135"/>
                  </a:cubicBezTo>
                  <a:cubicBezTo>
                    <a:pt x="189" y="8135"/>
                    <a:pt x="1" y="8687"/>
                    <a:pt x="366" y="8870"/>
                  </a:cubicBezTo>
                  <a:cubicBezTo>
                    <a:pt x="715" y="9036"/>
                    <a:pt x="1098" y="9121"/>
                    <a:pt x="1488" y="9121"/>
                  </a:cubicBezTo>
                  <a:cubicBezTo>
                    <a:pt x="1657" y="9121"/>
                    <a:pt x="1828" y="9105"/>
                    <a:pt x="1998" y="9072"/>
                  </a:cubicBezTo>
                  <a:cubicBezTo>
                    <a:pt x="2319" y="9572"/>
                    <a:pt x="2855" y="9953"/>
                    <a:pt x="3331" y="10346"/>
                  </a:cubicBezTo>
                  <a:cubicBezTo>
                    <a:pt x="2772" y="10311"/>
                    <a:pt x="2200" y="10287"/>
                    <a:pt x="1652" y="10203"/>
                  </a:cubicBezTo>
                  <a:cubicBezTo>
                    <a:pt x="1616" y="10196"/>
                    <a:pt x="1579" y="10192"/>
                    <a:pt x="1542" y="10192"/>
                  </a:cubicBezTo>
                  <a:cubicBezTo>
                    <a:pt x="1410" y="10192"/>
                    <a:pt x="1279" y="10241"/>
                    <a:pt x="1176" y="10334"/>
                  </a:cubicBezTo>
                  <a:cubicBezTo>
                    <a:pt x="1033" y="10501"/>
                    <a:pt x="962" y="10596"/>
                    <a:pt x="1045" y="10799"/>
                  </a:cubicBezTo>
                  <a:cubicBezTo>
                    <a:pt x="1117" y="11013"/>
                    <a:pt x="1307" y="11156"/>
                    <a:pt x="1521" y="11156"/>
                  </a:cubicBezTo>
                  <a:cubicBezTo>
                    <a:pt x="2220" y="11245"/>
                    <a:pt x="2979" y="11348"/>
                    <a:pt x="3717" y="11348"/>
                  </a:cubicBezTo>
                  <a:cubicBezTo>
                    <a:pt x="3961" y="11348"/>
                    <a:pt x="4202" y="11337"/>
                    <a:pt x="4438" y="11311"/>
                  </a:cubicBezTo>
                  <a:cubicBezTo>
                    <a:pt x="4736" y="11585"/>
                    <a:pt x="5034" y="11858"/>
                    <a:pt x="5331" y="12144"/>
                  </a:cubicBezTo>
                  <a:cubicBezTo>
                    <a:pt x="5736" y="12513"/>
                    <a:pt x="6117" y="12906"/>
                    <a:pt x="6510" y="13299"/>
                  </a:cubicBezTo>
                  <a:cubicBezTo>
                    <a:pt x="7117" y="13942"/>
                    <a:pt x="7772" y="14549"/>
                    <a:pt x="8463" y="15097"/>
                  </a:cubicBezTo>
                  <a:cubicBezTo>
                    <a:pt x="8451" y="15395"/>
                    <a:pt x="8439" y="15680"/>
                    <a:pt x="8427" y="15978"/>
                  </a:cubicBezTo>
                  <a:cubicBezTo>
                    <a:pt x="8391" y="16585"/>
                    <a:pt x="8367" y="17180"/>
                    <a:pt x="8344" y="17776"/>
                  </a:cubicBezTo>
                  <a:cubicBezTo>
                    <a:pt x="8320" y="18323"/>
                    <a:pt x="8153" y="18966"/>
                    <a:pt x="8475" y="19443"/>
                  </a:cubicBezTo>
                  <a:cubicBezTo>
                    <a:pt x="8529" y="19538"/>
                    <a:pt x="8626" y="19586"/>
                    <a:pt x="8723" y="19586"/>
                  </a:cubicBezTo>
                  <a:cubicBezTo>
                    <a:pt x="8797" y="19586"/>
                    <a:pt x="8871" y="19559"/>
                    <a:pt x="8927" y="19502"/>
                  </a:cubicBezTo>
                  <a:cubicBezTo>
                    <a:pt x="9284" y="19074"/>
                    <a:pt x="9213" y="18562"/>
                    <a:pt x="9249" y="18026"/>
                  </a:cubicBezTo>
                  <a:cubicBezTo>
                    <a:pt x="9284" y="17347"/>
                    <a:pt x="9308" y="16657"/>
                    <a:pt x="9320" y="15978"/>
                  </a:cubicBezTo>
                  <a:cubicBezTo>
                    <a:pt x="9368" y="14692"/>
                    <a:pt x="9391" y="13406"/>
                    <a:pt x="9391" y="12120"/>
                  </a:cubicBezTo>
                  <a:lnTo>
                    <a:pt x="9391" y="10477"/>
                  </a:lnTo>
                  <a:cubicBezTo>
                    <a:pt x="9391" y="9989"/>
                    <a:pt x="9391" y="9513"/>
                    <a:pt x="9391" y="9037"/>
                  </a:cubicBezTo>
                  <a:cubicBezTo>
                    <a:pt x="9451" y="9025"/>
                    <a:pt x="9510" y="9001"/>
                    <a:pt x="9546" y="8965"/>
                  </a:cubicBezTo>
                  <a:cubicBezTo>
                    <a:pt x="9903" y="8644"/>
                    <a:pt x="10106" y="8215"/>
                    <a:pt x="10427" y="7870"/>
                  </a:cubicBezTo>
                  <a:cubicBezTo>
                    <a:pt x="10737" y="7501"/>
                    <a:pt x="11082" y="7179"/>
                    <a:pt x="11439" y="6870"/>
                  </a:cubicBezTo>
                  <a:cubicBezTo>
                    <a:pt x="11651" y="6709"/>
                    <a:pt x="11462" y="6462"/>
                    <a:pt x="11247" y="6462"/>
                  </a:cubicBezTo>
                  <a:cubicBezTo>
                    <a:pt x="11208" y="6462"/>
                    <a:pt x="11168" y="6470"/>
                    <a:pt x="11130" y="6489"/>
                  </a:cubicBezTo>
                  <a:cubicBezTo>
                    <a:pt x="10487" y="6774"/>
                    <a:pt x="9760" y="7286"/>
                    <a:pt x="9368" y="7941"/>
                  </a:cubicBezTo>
                  <a:cubicBezTo>
                    <a:pt x="9368" y="7560"/>
                    <a:pt x="9356" y="7191"/>
                    <a:pt x="9344" y="6810"/>
                  </a:cubicBezTo>
                  <a:cubicBezTo>
                    <a:pt x="9665" y="6560"/>
                    <a:pt x="9903" y="6108"/>
                    <a:pt x="10130" y="5822"/>
                  </a:cubicBezTo>
                  <a:cubicBezTo>
                    <a:pt x="10546" y="5274"/>
                    <a:pt x="10963" y="4715"/>
                    <a:pt x="11332" y="4131"/>
                  </a:cubicBezTo>
                  <a:cubicBezTo>
                    <a:pt x="11456" y="3945"/>
                    <a:pt x="11277" y="3739"/>
                    <a:pt x="11094" y="3739"/>
                  </a:cubicBezTo>
                  <a:cubicBezTo>
                    <a:pt x="11031" y="3739"/>
                    <a:pt x="10967" y="3764"/>
                    <a:pt x="10915" y="3822"/>
                  </a:cubicBezTo>
                  <a:cubicBezTo>
                    <a:pt x="10451" y="4334"/>
                    <a:pt x="10011" y="4869"/>
                    <a:pt x="9558" y="5393"/>
                  </a:cubicBezTo>
                  <a:cubicBezTo>
                    <a:pt x="9487" y="5477"/>
                    <a:pt x="9403" y="5560"/>
                    <a:pt x="9320" y="5655"/>
                  </a:cubicBezTo>
                  <a:cubicBezTo>
                    <a:pt x="9308" y="5203"/>
                    <a:pt x="9284" y="4738"/>
                    <a:pt x="9272" y="4286"/>
                  </a:cubicBezTo>
                  <a:cubicBezTo>
                    <a:pt x="9999" y="3036"/>
                    <a:pt x="10642" y="1726"/>
                    <a:pt x="11165" y="369"/>
                  </a:cubicBezTo>
                  <a:cubicBezTo>
                    <a:pt x="11244" y="164"/>
                    <a:pt x="11041" y="0"/>
                    <a:pt x="10849" y="0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14"/>
            <p:cNvSpPr/>
            <p:nvPr/>
          </p:nvSpPr>
          <p:spPr>
            <a:xfrm>
              <a:off x="2825293" y="4941945"/>
              <a:ext cx="379031" cy="155979"/>
            </a:xfrm>
            <a:custGeom>
              <a:rect b="b" l="l" r="r" t="t"/>
              <a:pathLst>
                <a:path extrusionOk="0" h="5144" w="11562">
                  <a:moveTo>
                    <a:pt x="5510" y="0"/>
                  </a:moveTo>
                  <a:cubicBezTo>
                    <a:pt x="5460" y="0"/>
                    <a:pt x="5410" y="3"/>
                    <a:pt x="5359" y="8"/>
                  </a:cubicBezTo>
                  <a:cubicBezTo>
                    <a:pt x="4823" y="67"/>
                    <a:pt x="4347" y="389"/>
                    <a:pt x="4108" y="865"/>
                  </a:cubicBezTo>
                  <a:cubicBezTo>
                    <a:pt x="3835" y="1162"/>
                    <a:pt x="3668" y="1532"/>
                    <a:pt x="3644" y="1936"/>
                  </a:cubicBezTo>
                  <a:cubicBezTo>
                    <a:pt x="3644" y="1972"/>
                    <a:pt x="3632" y="2008"/>
                    <a:pt x="3620" y="2043"/>
                  </a:cubicBezTo>
                  <a:cubicBezTo>
                    <a:pt x="3422" y="1970"/>
                    <a:pt x="3205" y="1929"/>
                    <a:pt x="2993" y="1929"/>
                  </a:cubicBezTo>
                  <a:cubicBezTo>
                    <a:pt x="2760" y="1929"/>
                    <a:pt x="2534" y="1979"/>
                    <a:pt x="2346" y="2091"/>
                  </a:cubicBezTo>
                  <a:cubicBezTo>
                    <a:pt x="2001" y="2305"/>
                    <a:pt x="1775" y="2663"/>
                    <a:pt x="1739" y="3067"/>
                  </a:cubicBezTo>
                  <a:cubicBezTo>
                    <a:pt x="1727" y="3103"/>
                    <a:pt x="1715" y="3151"/>
                    <a:pt x="1703" y="3186"/>
                  </a:cubicBezTo>
                  <a:cubicBezTo>
                    <a:pt x="1620" y="3175"/>
                    <a:pt x="1537" y="3169"/>
                    <a:pt x="1453" y="3169"/>
                  </a:cubicBezTo>
                  <a:cubicBezTo>
                    <a:pt x="1370" y="3169"/>
                    <a:pt x="1287" y="3175"/>
                    <a:pt x="1203" y="3186"/>
                  </a:cubicBezTo>
                  <a:cubicBezTo>
                    <a:pt x="1132" y="3198"/>
                    <a:pt x="1060" y="3210"/>
                    <a:pt x="989" y="3234"/>
                  </a:cubicBezTo>
                  <a:cubicBezTo>
                    <a:pt x="429" y="3377"/>
                    <a:pt x="1" y="3925"/>
                    <a:pt x="298" y="4496"/>
                  </a:cubicBezTo>
                  <a:cubicBezTo>
                    <a:pt x="452" y="4793"/>
                    <a:pt x="769" y="4988"/>
                    <a:pt x="1107" y="4988"/>
                  </a:cubicBezTo>
                  <a:cubicBezTo>
                    <a:pt x="1135" y="4988"/>
                    <a:pt x="1163" y="4987"/>
                    <a:pt x="1191" y="4984"/>
                  </a:cubicBezTo>
                  <a:cubicBezTo>
                    <a:pt x="1586" y="5121"/>
                    <a:pt x="2029" y="5141"/>
                    <a:pt x="2465" y="5141"/>
                  </a:cubicBezTo>
                  <a:cubicBezTo>
                    <a:pt x="2652" y="5141"/>
                    <a:pt x="2838" y="5138"/>
                    <a:pt x="3018" y="5138"/>
                  </a:cubicBezTo>
                  <a:cubicBezTo>
                    <a:pt x="3077" y="5138"/>
                    <a:pt x="3135" y="5138"/>
                    <a:pt x="3192" y="5139"/>
                  </a:cubicBezTo>
                  <a:cubicBezTo>
                    <a:pt x="3405" y="5142"/>
                    <a:pt x="3619" y="5144"/>
                    <a:pt x="3833" y="5144"/>
                  </a:cubicBezTo>
                  <a:cubicBezTo>
                    <a:pt x="4417" y="5144"/>
                    <a:pt x="5001" y="5133"/>
                    <a:pt x="5585" y="5115"/>
                  </a:cubicBezTo>
                  <a:cubicBezTo>
                    <a:pt x="7085" y="5080"/>
                    <a:pt x="8585" y="5020"/>
                    <a:pt x="10085" y="4937"/>
                  </a:cubicBezTo>
                  <a:cubicBezTo>
                    <a:pt x="10178" y="4969"/>
                    <a:pt x="10274" y="4985"/>
                    <a:pt x="10369" y="4985"/>
                  </a:cubicBezTo>
                  <a:cubicBezTo>
                    <a:pt x="10482" y="4985"/>
                    <a:pt x="10595" y="4963"/>
                    <a:pt x="10705" y="4925"/>
                  </a:cubicBezTo>
                  <a:cubicBezTo>
                    <a:pt x="11014" y="4806"/>
                    <a:pt x="11276" y="4568"/>
                    <a:pt x="11431" y="4270"/>
                  </a:cubicBezTo>
                  <a:cubicBezTo>
                    <a:pt x="11562" y="4032"/>
                    <a:pt x="11562" y="3758"/>
                    <a:pt x="11443" y="3520"/>
                  </a:cubicBezTo>
                  <a:cubicBezTo>
                    <a:pt x="11336" y="3341"/>
                    <a:pt x="11169" y="3210"/>
                    <a:pt x="10966" y="3151"/>
                  </a:cubicBezTo>
                  <a:cubicBezTo>
                    <a:pt x="10788" y="3073"/>
                    <a:pt x="10598" y="3031"/>
                    <a:pt x="10409" y="3031"/>
                  </a:cubicBezTo>
                  <a:cubicBezTo>
                    <a:pt x="10309" y="3031"/>
                    <a:pt x="10208" y="3043"/>
                    <a:pt x="10109" y="3067"/>
                  </a:cubicBezTo>
                  <a:cubicBezTo>
                    <a:pt x="10097" y="2972"/>
                    <a:pt x="10074" y="2889"/>
                    <a:pt x="10050" y="2805"/>
                  </a:cubicBezTo>
                  <a:cubicBezTo>
                    <a:pt x="9826" y="2191"/>
                    <a:pt x="9238" y="1809"/>
                    <a:pt x="8616" y="1809"/>
                  </a:cubicBezTo>
                  <a:cubicBezTo>
                    <a:pt x="8443" y="1809"/>
                    <a:pt x="8268" y="1838"/>
                    <a:pt x="8097" y="1901"/>
                  </a:cubicBezTo>
                  <a:cubicBezTo>
                    <a:pt x="7990" y="1948"/>
                    <a:pt x="7895" y="1996"/>
                    <a:pt x="7799" y="2055"/>
                  </a:cubicBezTo>
                  <a:cubicBezTo>
                    <a:pt x="7788" y="2020"/>
                    <a:pt x="7776" y="1996"/>
                    <a:pt x="7764" y="1972"/>
                  </a:cubicBezTo>
                  <a:cubicBezTo>
                    <a:pt x="7657" y="1746"/>
                    <a:pt x="7526" y="1543"/>
                    <a:pt x="7359" y="1377"/>
                  </a:cubicBezTo>
                  <a:cubicBezTo>
                    <a:pt x="7311" y="1258"/>
                    <a:pt x="7252" y="1139"/>
                    <a:pt x="7180" y="1031"/>
                  </a:cubicBezTo>
                  <a:cubicBezTo>
                    <a:pt x="6814" y="454"/>
                    <a:pt x="6209" y="0"/>
                    <a:pt x="551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14"/>
            <p:cNvSpPr/>
            <p:nvPr/>
          </p:nvSpPr>
          <p:spPr>
            <a:xfrm>
              <a:off x="1039597" y="4935092"/>
              <a:ext cx="379425" cy="155979"/>
            </a:xfrm>
            <a:custGeom>
              <a:rect b="b" l="l" r="r" t="t"/>
              <a:pathLst>
                <a:path extrusionOk="0" h="5144" w="11574">
                  <a:moveTo>
                    <a:pt x="5510" y="0"/>
                  </a:moveTo>
                  <a:cubicBezTo>
                    <a:pt x="5460" y="0"/>
                    <a:pt x="5409" y="3"/>
                    <a:pt x="5359" y="7"/>
                  </a:cubicBezTo>
                  <a:cubicBezTo>
                    <a:pt x="4823" y="67"/>
                    <a:pt x="4358" y="388"/>
                    <a:pt x="4108" y="865"/>
                  </a:cubicBezTo>
                  <a:cubicBezTo>
                    <a:pt x="3835" y="1162"/>
                    <a:pt x="3668" y="1543"/>
                    <a:pt x="3644" y="1936"/>
                  </a:cubicBezTo>
                  <a:cubicBezTo>
                    <a:pt x="3644" y="1972"/>
                    <a:pt x="3632" y="2008"/>
                    <a:pt x="3620" y="2043"/>
                  </a:cubicBezTo>
                  <a:cubicBezTo>
                    <a:pt x="3428" y="1970"/>
                    <a:pt x="3211" y="1928"/>
                    <a:pt x="2998" y="1928"/>
                  </a:cubicBezTo>
                  <a:cubicBezTo>
                    <a:pt x="2763" y="1928"/>
                    <a:pt x="2534" y="1979"/>
                    <a:pt x="2346" y="2091"/>
                  </a:cubicBezTo>
                  <a:cubicBezTo>
                    <a:pt x="2001" y="2305"/>
                    <a:pt x="1775" y="2674"/>
                    <a:pt x="1739" y="3079"/>
                  </a:cubicBezTo>
                  <a:cubicBezTo>
                    <a:pt x="1727" y="3115"/>
                    <a:pt x="1715" y="3151"/>
                    <a:pt x="1703" y="3186"/>
                  </a:cubicBezTo>
                  <a:cubicBezTo>
                    <a:pt x="1620" y="3174"/>
                    <a:pt x="1537" y="3168"/>
                    <a:pt x="1453" y="3168"/>
                  </a:cubicBezTo>
                  <a:cubicBezTo>
                    <a:pt x="1370" y="3168"/>
                    <a:pt x="1287" y="3174"/>
                    <a:pt x="1203" y="3186"/>
                  </a:cubicBezTo>
                  <a:cubicBezTo>
                    <a:pt x="1132" y="3198"/>
                    <a:pt x="1060" y="3210"/>
                    <a:pt x="989" y="3234"/>
                  </a:cubicBezTo>
                  <a:cubicBezTo>
                    <a:pt x="441" y="3377"/>
                    <a:pt x="1" y="3924"/>
                    <a:pt x="298" y="4496"/>
                  </a:cubicBezTo>
                  <a:cubicBezTo>
                    <a:pt x="467" y="4811"/>
                    <a:pt x="784" y="4998"/>
                    <a:pt x="1129" y="4998"/>
                  </a:cubicBezTo>
                  <a:cubicBezTo>
                    <a:pt x="1150" y="4998"/>
                    <a:pt x="1171" y="4997"/>
                    <a:pt x="1191" y="4996"/>
                  </a:cubicBezTo>
                  <a:cubicBezTo>
                    <a:pt x="1583" y="5122"/>
                    <a:pt x="2017" y="5142"/>
                    <a:pt x="2440" y="5142"/>
                  </a:cubicBezTo>
                  <a:cubicBezTo>
                    <a:pt x="2638" y="5142"/>
                    <a:pt x="2834" y="5137"/>
                    <a:pt x="3023" y="5137"/>
                  </a:cubicBezTo>
                  <a:cubicBezTo>
                    <a:pt x="3080" y="5137"/>
                    <a:pt x="3136" y="5138"/>
                    <a:pt x="3192" y="5139"/>
                  </a:cubicBezTo>
                  <a:cubicBezTo>
                    <a:pt x="3405" y="5142"/>
                    <a:pt x="3619" y="5144"/>
                    <a:pt x="3833" y="5144"/>
                  </a:cubicBezTo>
                  <a:cubicBezTo>
                    <a:pt x="4417" y="5144"/>
                    <a:pt x="5001" y="5132"/>
                    <a:pt x="5585" y="5115"/>
                  </a:cubicBezTo>
                  <a:cubicBezTo>
                    <a:pt x="7085" y="5079"/>
                    <a:pt x="8585" y="5020"/>
                    <a:pt x="10085" y="4948"/>
                  </a:cubicBezTo>
                  <a:cubicBezTo>
                    <a:pt x="10173" y="4974"/>
                    <a:pt x="10263" y="4986"/>
                    <a:pt x="10353" y="4986"/>
                  </a:cubicBezTo>
                  <a:cubicBezTo>
                    <a:pt x="10471" y="4986"/>
                    <a:pt x="10590" y="4965"/>
                    <a:pt x="10704" y="4925"/>
                  </a:cubicBezTo>
                  <a:cubicBezTo>
                    <a:pt x="11014" y="4806"/>
                    <a:pt x="11276" y="4579"/>
                    <a:pt x="11431" y="4270"/>
                  </a:cubicBezTo>
                  <a:cubicBezTo>
                    <a:pt x="11562" y="4044"/>
                    <a:pt x="11574" y="3758"/>
                    <a:pt x="11455" y="3520"/>
                  </a:cubicBezTo>
                  <a:cubicBezTo>
                    <a:pt x="11335" y="3341"/>
                    <a:pt x="11169" y="3210"/>
                    <a:pt x="10966" y="3151"/>
                  </a:cubicBezTo>
                  <a:cubicBezTo>
                    <a:pt x="10796" y="3073"/>
                    <a:pt x="10610" y="3036"/>
                    <a:pt x="10422" y="3036"/>
                  </a:cubicBezTo>
                  <a:cubicBezTo>
                    <a:pt x="10322" y="3036"/>
                    <a:pt x="10221" y="3046"/>
                    <a:pt x="10121" y="3067"/>
                  </a:cubicBezTo>
                  <a:cubicBezTo>
                    <a:pt x="10097" y="2984"/>
                    <a:pt x="10085" y="2889"/>
                    <a:pt x="10050" y="2805"/>
                  </a:cubicBezTo>
                  <a:cubicBezTo>
                    <a:pt x="9828" y="2195"/>
                    <a:pt x="9247" y="1814"/>
                    <a:pt x="8630" y="1814"/>
                  </a:cubicBezTo>
                  <a:cubicBezTo>
                    <a:pt x="8453" y="1814"/>
                    <a:pt x="8272" y="1846"/>
                    <a:pt x="8097" y="1912"/>
                  </a:cubicBezTo>
                  <a:cubicBezTo>
                    <a:pt x="7990" y="1948"/>
                    <a:pt x="7895" y="1996"/>
                    <a:pt x="7799" y="2055"/>
                  </a:cubicBezTo>
                  <a:cubicBezTo>
                    <a:pt x="7787" y="2031"/>
                    <a:pt x="7776" y="1996"/>
                    <a:pt x="7764" y="1972"/>
                  </a:cubicBezTo>
                  <a:cubicBezTo>
                    <a:pt x="7668" y="1758"/>
                    <a:pt x="7525" y="1555"/>
                    <a:pt x="7359" y="1377"/>
                  </a:cubicBezTo>
                  <a:cubicBezTo>
                    <a:pt x="7311" y="1257"/>
                    <a:pt x="7252" y="1150"/>
                    <a:pt x="7192" y="1043"/>
                  </a:cubicBezTo>
                  <a:cubicBezTo>
                    <a:pt x="6825" y="454"/>
                    <a:pt x="6210" y="0"/>
                    <a:pt x="551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14"/>
            <p:cNvSpPr/>
            <p:nvPr/>
          </p:nvSpPr>
          <p:spPr>
            <a:xfrm>
              <a:off x="561465" y="279588"/>
              <a:ext cx="379425" cy="155918"/>
            </a:xfrm>
            <a:custGeom>
              <a:rect b="b" l="l" r="r" t="t"/>
              <a:pathLst>
                <a:path extrusionOk="0" h="5142" w="11574">
                  <a:moveTo>
                    <a:pt x="5534" y="0"/>
                  </a:moveTo>
                  <a:cubicBezTo>
                    <a:pt x="5476" y="0"/>
                    <a:pt x="5418" y="3"/>
                    <a:pt x="5358" y="10"/>
                  </a:cubicBezTo>
                  <a:cubicBezTo>
                    <a:pt x="4823" y="69"/>
                    <a:pt x="4358" y="391"/>
                    <a:pt x="4108" y="867"/>
                  </a:cubicBezTo>
                  <a:cubicBezTo>
                    <a:pt x="3834" y="1153"/>
                    <a:pt x="3668" y="1534"/>
                    <a:pt x="3644" y="1938"/>
                  </a:cubicBezTo>
                  <a:cubicBezTo>
                    <a:pt x="3644" y="1974"/>
                    <a:pt x="3632" y="2010"/>
                    <a:pt x="3632" y="2045"/>
                  </a:cubicBezTo>
                  <a:cubicBezTo>
                    <a:pt x="3437" y="1967"/>
                    <a:pt x="3220" y="1926"/>
                    <a:pt x="3009" y="1926"/>
                  </a:cubicBezTo>
                  <a:cubicBezTo>
                    <a:pt x="2769" y="1926"/>
                    <a:pt x="2536" y="1979"/>
                    <a:pt x="2346" y="2093"/>
                  </a:cubicBezTo>
                  <a:cubicBezTo>
                    <a:pt x="2001" y="2307"/>
                    <a:pt x="1787" y="2665"/>
                    <a:pt x="1739" y="3069"/>
                  </a:cubicBezTo>
                  <a:cubicBezTo>
                    <a:pt x="1727" y="3105"/>
                    <a:pt x="1715" y="3141"/>
                    <a:pt x="1715" y="3188"/>
                  </a:cubicBezTo>
                  <a:cubicBezTo>
                    <a:pt x="1632" y="3177"/>
                    <a:pt x="1545" y="3171"/>
                    <a:pt x="1461" y="3171"/>
                  </a:cubicBezTo>
                  <a:cubicBezTo>
                    <a:pt x="1376" y="3171"/>
                    <a:pt x="1292" y="3177"/>
                    <a:pt x="1215" y="3188"/>
                  </a:cubicBezTo>
                  <a:cubicBezTo>
                    <a:pt x="1132" y="3200"/>
                    <a:pt x="1060" y="3212"/>
                    <a:pt x="989" y="3224"/>
                  </a:cubicBezTo>
                  <a:cubicBezTo>
                    <a:pt x="441" y="3379"/>
                    <a:pt x="1" y="3927"/>
                    <a:pt x="298" y="4486"/>
                  </a:cubicBezTo>
                  <a:cubicBezTo>
                    <a:pt x="467" y="4801"/>
                    <a:pt x="784" y="4988"/>
                    <a:pt x="1129" y="4988"/>
                  </a:cubicBezTo>
                  <a:cubicBezTo>
                    <a:pt x="1150" y="4988"/>
                    <a:pt x="1170" y="4988"/>
                    <a:pt x="1191" y="4986"/>
                  </a:cubicBezTo>
                  <a:cubicBezTo>
                    <a:pt x="1623" y="5125"/>
                    <a:pt x="2106" y="5141"/>
                    <a:pt x="2569" y="5141"/>
                  </a:cubicBezTo>
                  <a:cubicBezTo>
                    <a:pt x="2706" y="5141"/>
                    <a:pt x="2841" y="5139"/>
                    <a:pt x="2973" y="5139"/>
                  </a:cubicBezTo>
                  <a:cubicBezTo>
                    <a:pt x="3047" y="5139"/>
                    <a:pt x="3120" y="5140"/>
                    <a:pt x="3191" y="5141"/>
                  </a:cubicBezTo>
                  <a:cubicBezTo>
                    <a:pt x="3989" y="5141"/>
                    <a:pt x="4787" y="5141"/>
                    <a:pt x="5585" y="5117"/>
                  </a:cubicBezTo>
                  <a:cubicBezTo>
                    <a:pt x="7085" y="5082"/>
                    <a:pt x="8585" y="5022"/>
                    <a:pt x="10085" y="4939"/>
                  </a:cubicBezTo>
                  <a:cubicBezTo>
                    <a:pt x="10178" y="4966"/>
                    <a:pt x="10273" y="4981"/>
                    <a:pt x="10368" y="4981"/>
                  </a:cubicBezTo>
                  <a:cubicBezTo>
                    <a:pt x="10481" y="4981"/>
                    <a:pt x="10595" y="4960"/>
                    <a:pt x="10704" y="4915"/>
                  </a:cubicBezTo>
                  <a:cubicBezTo>
                    <a:pt x="11026" y="4808"/>
                    <a:pt x="11288" y="4570"/>
                    <a:pt x="11431" y="4272"/>
                  </a:cubicBezTo>
                  <a:cubicBezTo>
                    <a:pt x="11562" y="4034"/>
                    <a:pt x="11573" y="3748"/>
                    <a:pt x="11442" y="3510"/>
                  </a:cubicBezTo>
                  <a:cubicBezTo>
                    <a:pt x="11335" y="3331"/>
                    <a:pt x="11169" y="3200"/>
                    <a:pt x="10966" y="3141"/>
                  </a:cubicBezTo>
                  <a:cubicBezTo>
                    <a:pt x="10788" y="3063"/>
                    <a:pt x="10599" y="3026"/>
                    <a:pt x="10414" y="3026"/>
                  </a:cubicBezTo>
                  <a:cubicBezTo>
                    <a:pt x="10315" y="3026"/>
                    <a:pt x="10216" y="3037"/>
                    <a:pt x="10121" y="3058"/>
                  </a:cubicBezTo>
                  <a:cubicBezTo>
                    <a:pt x="10097" y="2974"/>
                    <a:pt x="10073" y="2891"/>
                    <a:pt x="10049" y="2807"/>
                  </a:cubicBezTo>
                  <a:cubicBezTo>
                    <a:pt x="9827" y="2188"/>
                    <a:pt x="9246" y="1805"/>
                    <a:pt x="8629" y="1805"/>
                  </a:cubicBezTo>
                  <a:cubicBezTo>
                    <a:pt x="8452" y="1805"/>
                    <a:pt x="8272" y="1836"/>
                    <a:pt x="8097" y="1903"/>
                  </a:cubicBezTo>
                  <a:cubicBezTo>
                    <a:pt x="7990" y="1938"/>
                    <a:pt x="7894" y="1986"/>
                    <a:pt x="7799" y="2045"/>
                  </a:cubicBezTo>
                  <a:cubicBezTo>
                    <a:pt x="7787" y="2022"/>
                    <a:pt x="7775" y="1998"/>
                    <a:pt x="7763" y="1962"/>
                  </a:cubicBezTo>
                  <a:cubicBezTo>
                    <a:pt x="7656" y="1748"/>
                    <a:pt x="7525" y="1545"/>
                    <a:pt x="7359" y="1367"/>
                  </a:cubicBezTo>
                  <a:cubicBezTo>
                    <a:pt x="7311" y="1248"/>
                    <a:pt x="7251" y="1141"/>
                    <a:pt x="7192" y="1033"/>
                  </a:cubicBezTo>
                  <a:cubicBezTo>
                    <a:pt x="6829" y="451"/>
                    <a:pt x="6233" y="0"/>
                    <a:pt x="55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14"/>
            <p:cNvSpPr/>
            <p:nvPr/>
          </p:nvSpPr>
          <p:spPr>
            <a:xfrm>
              <a:off x="1984553" y="4645815"/>
              <a:ext cx="312286" cy="192760"/>
            </a:xfrm>
            <a:custGeom>
              <a:rect b="b" l="l" r="r" t="t"/>
              <a:pathLst>
                <a:path extrusionOk="0" h="6357" w="9526">
                  <a:moveTo>
                    <a:pt x="5439" y="1"/>
                  </a:moveTo>
                  <a:cubicBezTo>
                    <a:pt x="5083" y="1"/>
                    <a:pt x="4712" y="194"/>
                    <a:pt x="4478" y="499"/>
                  </a:cubicBezTo>
                  <a:cubicBezTo>
                    <a:pt x="4144" y="915"/>
                    <a:pt x="3894" y="1380"/>
                    <a:pt x="3727" y="1880"/>
                  </a:cubicBezTo>
                  <a:cubicBezTo>
                    <a:pt x="3275" y="2451"/>
                    <a:pt x="2703" y="2904"/>
                    <a:pt x="2049" y="3213"/>
                  </a:cubicBezTo>
                  <a:cubicBezTo>
                    <a:pt x="1322" y="3558"/>
                    <a:pt x="560" y="3928"/>
                    <a:pt x="263" y="4725"/>
                  </a:cubicBezTo>
                  <a:cubicBezTo>
                    <a:pt x="1" y="5404"/>
                    <a:pt x="132" y="5952"/>
                    <a:pt x="465" y="6356"/>
                  </a:cubicBezTo>
                  <a:cubicBezTo>
                    <a:pt x="465" y="6118"/>
                    <a:pt x="548" y="5892"/>
                    <a:pt x="715" y="5713"/>
                  </a:cubicBezTo>
                  <a:cubicBezTo>
                    <a:pt x="668" y="5594"/>
                    <a:pt x="715" y="5463"/>
                    <a:pt x="810" y="5392"/>
                  </a:cubicBezTo>
                  <a:cubicBezTo>
                    <a:pt x="2025" y="4440"/>
                    <a:pt x="3763" y="3678"/>
                    <a:pt x="5275" y="3356"/>
                  </a:cubicBezTo>
                  <a:cubicBezTo>
                    <a:pt x="5541" y="3303"/>
                    <a:pt x="5819" y="3274"/>
                    <a:pt x="6097" y="3274"/>
                  </a:cubicBezTo>
                  <a:cubicBezTo>
                    <a:pt x="6626" y="3274"/>
                    <a:pt x="7156" y="3380"/>
                    <a:pt x="7609" y="3630"/>
                  </a:cubicBezTo>
                  <a:cubicBezTo>
                    <a:pt x="8288" y="3642"/>
                    <a:pt x="8871" y="4166"/>
                    <a:pt x="9157" y="4868"/>
                  </a:cubicBezTo>
                  <a:cubicBezTo>
                    <a:pt x="9180" y="4928"/>
                    <a:pt x="9192" y="4975"/>
                    <a:pt x="9204" y="5035"/>
                  </a:cubicBezTo>
                  <a:cubicBezTo>
                    <a:pt x="9442" y="4809"/>
                    <a:pt x="9526" y="4463"/>
                    <a:pt x="9407" y="4154"/>
                  </a:cubicBezTo>
                  <a:cubicBezTo>
                    <a:pt x="9311" y="3928"/>
                    <a:pt x="9180" y="3725"/>
                    <a:pt x="9026" y="3547"/>
                  </a:cubicBezTo>
                  <a:cubicBezTo>
                    <a:pt x="8990" y="3475"/>
                    <a:pt x="8954" y="3404"/>
                    <a:pt x="8907" y="3344"/>
                  </a:cubicBezTo>
                  <a:cubicBezTo>
                    <a:pt x="8633" y="2975"/>
                    <a:pt x="8264" y="2701"/>
                    <a:pt x="7835" y="2546"/>
                  </a:cubicBezTo>
                  <a:lnTo>
                    <a:pt x="7716" y="2427"/>
                  </a:lnTo>
                  <a:cubicBezTo>
                    <a:pt x="7133" y="1868"/>
                    <a:pt x="6633" y="1213"/>
                    <a:pt x="6240" y="499"/>
                  </a:cubicBezTo>
                  <a:cubicBezTo>
                    <a:pt x="6051" y="149"/>
                    <a:pt x="5750" y="1"/>
                    <a:pt x="543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14"/>
            <p:cNvSpPr/>
            <p:nvPr/>
          </p:nvSpPr>
          <p:spPr>
            <a:xfrm>
              <a:off x="1999403" y="4744788"/>
              <a:ext cx="289240" cy="121957"/>
            </a:xfrm>
            <a:custGeom>
              <a:rect b="b" l="l" r="r" t="t"/>
              <a:pathLst>
                <a:path extrusionOk="0" h="4022" w="8823">
                  <a:moveTo>
                    <a:pt x="5668" y="1"/>
                  </a:moveTo>
                  <a:cubicBezTo>
                    <a:pt x="5382" y="1"/>
                    <a:pt x="5096" y="33"/>
                    <a:pt x="4822" y="92"/>
                  </a:cubicBezTo>
                  <a:cubicBezTo>
                    <a:pt x="3310" y="414"/>
                    <a:pt x="1572" y="1164"/>
                    <a:pt x="357" y="2116"/>
                  </a:cubicBezTo>
                  <a:cubicBezTo>
                    <a:pt x="250" y="2188"/>
                    <a:pt x="215" y="2330"/>
                    <a:pt x="262" y="2449"/>
                  </a:cubicBezTo>
                  <a:cubicBezTo>
                    <a:pt x="95" y="2616"/>
                    <a:pt x="0" y="2854"/>
                    <a:pt x="12" y="3092"/>
                  </a:cubicBezTo>
                  <a:cubicBezTo>
                    <a:pt x="12" y="3557"/>
                    <a:pt x="334" y="4021"/>
                    <a:pt x="905" y="4021"/>
                  </a:cubicBezTo>
                  <a:cubicBezTo>
                    <a:pt x="2012" y="4009"/>
                    <a:pt x="3108" y="3926"/>
                    <a:pt x="4203" y="3759"/>
                  </a:cubicBezTo>
                  <a:cubicBezTo>
                    <a:pt x="4096" y="3057"/>
                    <a:pt x="4096" y="2342"/>
                    <a:pt x="4191" y="1640"/>
                  </a:cubicBezTo>
                  <a:cubicBezTo>
                    <a:pt x="4230" y="1379"/>
                    <a:pt x="4460" y="1250"/>
                    <a:pt x="4692" y="1250"/>
                  </a:cubicBezTo>
                  <a:cubicBezTo>
                    <a:pt x="4883" y="1250"/>
                    <a:pt x="5076" y="1337"/>
                    <a:pt x="5168" y="1509"/>
                  </a:cubicBezTo>
                  <a:cubicBezTo>
                    <a:pt x="5489" y="2128"/>
                    <a:pt x="5715" y="2783"/>
                    <a:pt x="5858" y="3462"/>
                  </a:cubicBezTo>
                  <a:cubicBezTo>
                    <a:pt x="6299" y="3354"/>
                    <a:pt x="6751" y="3247"/>
                    <a:pt x="7192" y="3128"/>
                  </a:cubicBezTo>
                  <a:cubicBezTo>
                    <a:pt x="7299" y="3104"/>
                    <a:pt x="7406" y="3069"/>
                    <a:pt x="7513" y="3021"/>
                  </a:cubicBezTo>
                  <a:cubicBezTo>
                    <a:pt x="7656" y="2985"/>
                    <a:pt x="7823" y="2938"/>
                    <a:pt x="7977" y="2890"/>
                  </a:cubicBezTo>
                  <a:cubicBezTo>
                    <a:pt x="8418" y="2735"/>
                    <a:pt x="8823" y="2259"/>
                    <a:pt x="8751" y="1771"/>
                  </a:cubicBezTo>
                  <a:cubicBezTo>
                    <a:pt x="8739" y="1711"/>
                    <a:pt x="8727" y="1652"/>
                    <a:pt x="8704" y="1604"/>
                  </a:cubicBezTo>
                  <a:cubicBezTo>
                    <a:pt x="8418" y="902"/>
                    <a:pt x="7835" y="366"/>
                    <a:pt x="7156" y="354"/>
                  </a:cubicBezTo>
                  <a:cubicBezTo>
                    <a:pt x="6710" y="108"/>
                    <a:pt x="6189" y="1"/>
                    <a:pt x="56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14"/>
            <p:cNvSpPr/>
            <p:nvPr/>
          </p:nvSpPr>
          <p:spPr>
            <a:xfrm>
              <a:off x="2133648" y="4782661"/>
              <a:ext cx="96446" cy="277148"/>
            </a:xfrm>
            <a:custGeom>
              <a:rect b="b" l="l" r="r" t="t"/>
              <a:pathLst>
                <a:path extrusionOk="0" h="9140" w="2942">
                  <a:moveTo>
                    <a:pt x="599" y="1"/>
                  </a:moveTo>
                  <a:cubicBezTo>
                    <a:pt x="365" y="1"/>
                    <a:pt x="135" y="130"/>
                    <a:pt x="96" y="391"/>
                  </a:cubicBezTo>
                  <a:cubicBezTo>
                    <a:pt x="1" y="1093"/>
                    <a:pt x="13" y="1808"/>
                    <a:pt x="120" y="2510"/>
                  </a:cubicBezTo>
                  <a:cubicBezTo>
                    <a:pt x="215" y="3320"/>
                    <a:pt x="394" y="4118"/>
                    <a:pt x="513" y="4891"/>
                  </a:cubicBezTo>
                  <a:cubicBezTo>
                    <a:pt x="632" y="5642"/>
                    <a:pt x="763" y="6380"/>
                    <a:pt x="894" y="7130"/>
                  </a:cubicBezTo>
                  <a:cubicBezTo>
                    <a:pt x="1025" y="7916"/>
                    <a:pt x="1025" y="8535"/>
                    <a:pt x="1680" y="9047"/>
                  </a:cubicBezTo>
                  <a:cubicBezTo>
                    <a:pt x="1766" y="9111"/>
                    <a:pt x="1864" y="9139"/>
                    <a:pt x="1965" y="9139"/>
                  </a:cubicBezTo>
                  <a:cubicBezTo>
                    <a:pt x="2196" y="9139"/>
                    <a:pt x="2436" y="8991"/>
                    <a:pt x="2561" y="8809"/>
                  </a:cubicBezTo>
                  <a:cubicBezTo>
                    <a:pt x="2942" y="8213"/>
                    <a:pt x="2739" y="7642"/>
                    <a:pt x="2620" y="6987"/>
                  </a:cubicBezTo>
                  <a:cubicBezTo>
                    <a:pt x="2477" y="6189"/>
                    <a:pt x="2346" y="5391"/>
                    <a:pt x="2204" y="4606"/>
                  </a:cubicBezTo>
                  <a:cubicBezTo>
                    <a:pt x="2049" y="3832"/>
                    <a:pt x="1942" y="3010"/>
                    <a:pt x="1763" y="2213"/>
                  </a:cubicBezTo>
                  <a:cubicBezTo>
                    <a:pt x="1632" y="1534"/>
                    <a:pt x="1394" y="879"/>
                    <a:pt x="1084" y="260"/>
                  </a:cubicBezTo>
                  <a:cubicBezTo>
                    <a:pt x="988" y="88"/>
                    <a:pt x="792" y="1"/>
                    <a:pt x="59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14"/>
            <p:cNvSpPr/>
            <p:nvPr/>
          </p:nvSpPr>
          <p:spPr>
            <a:xfrm>
              <a:off x="1266780" y="3698753"/>
              <a:ext cx="253343" cy="143395"/>
            </a:xfrm>
            <a:custGeom>
              <a:rect b="b" l="l" r="r" t="t"/>
              <a:pathLst>
                <a:path extrusionOk="0" h="4729" w="7728">
                  <a:moveTo>
                    <a:pt x="5124" y="0"/>
                  </a:moveTo>
                  <a:cubicBezTo>
                    <a:pt x="4897" y="0"/>
                    <a:pt x="4661" y="84"/>
                    <a:pt x="4477" y="240"/>
                  </a:cubicBezTo>
                  <a:cubicBezTo>
                    <a:pt x="4144" y="502"/>
                    <a:pt x="3858" y="823"/>
                    <a:pt x="3632" y="1180"/>
                  </a:cubicBezTo>
                  <a:cubicBezTo>
                    <a:pt x="3167" y="1549"/>
                    <a:pt x="2620" y="1811"/>
                    <a:pt x="2036" y="1930"/>
                  </a:cubicBezTo>
                  <a:cubicBezTo>
                    <a:pt x="1405" y="2061"/>
                    <a:pt x="726" y="2216"/>
                    <a:pt x="345" y="2788"/>
                  </a:cubicBezTo>
                  <a:cubicBezTo>
                    <a:pt x="0" y="3276"/>
                    <a:pt x="0" y="3740"/>
                    <a:pt x="191" y="4121"/>
                  </a:cubicBezTo>
                  <a:cubicBezTo>
                    <a:pt x="238" y="3931"/>
                    <a:pt x="345" y="3764"/>
                    <a:pt x="512" y="3657"/>
                  </a:cubicBezTo>
                  <a:cubicBezTo>
                    <a:pt x="500" y="3550"/>
                    <a:pt x="560" y="3454"/>
                    <a:pt x="655" y="3419"/>
                  </a:cubicBezTo>
                  <a:cubicBezTo>
                    <a:pt x="1732" y="2925"/>
                    <a:pt x="3136" y="2653"/>
                    <a:pt x="4350" y="2653"/>
                  </a:cubicBezTo>
                  <a:cubicBezTo>
                    <a:pt x="4425" y="2653"/>
                    <a:pt x="4499" y="2654"/>
                    <a:pt x="4572" y="2657"/>
                  </a:cubicBezTo>
                  <a:cubicBezTo>
                    <a:pt x="5203" y="2680"/>
                    <a:pt x="5894" y="2883"/>
                    <a:pt x="6370" y="3311"/>
                  </a:cubicBezTo>
                  <a:cubicBezTo>
                    <a:pt x="6906" y="3442"/>
                    <a:pt x="7263" y="3978"/>
                    <a:pt x="7358" y="4585"/>
                  </a:cubicBezTo>
                  <a:cubicBezTo>
                    <a:pt x="7358" y="4633"/>
                    <a:pt x="7358" y="4681"/>
                    <a:pt x="7358" y="4728"/>
                  </a:cubicBezTo>
                  <a:cubicBezTo>
                    <a:pt x="7596" y="4597"/>
                    <a:pt x="7727" y="4335"/>
                    <a:pt x="7680" y="4061"/>
                  </a:cubicBezTo>
                  <a:cubicBezTo>
                    <a:pt x="7656" y="3871"/>
                    <a:pt x="7596" y="3680"/>
                    <a:pt x="7501" y="3502"/>
                  </a:cubicBezTo>
                  <a:cubicBezTo>
                    <a:pt x="7489" y="3442"/>
                    <a:pt x="7465" y="3383"/>
                    <a:pt x="7442" y="3323"/>
                  </a:cubicBezTo>
                  <a:cubicBezTo>
                    <a:pt x="7299" y="2978"/>
                    <a:pt x="7061" y="2692"/>
                    <a:pt x="6751" y="2490"/>
                  </a:cubicBezTo>
                  <a:lnTo>
                    <a:pt x="6680" y="2383"/>
                  </a:lnTo>
                  <a:cubicBezTo>
                    <a:pt x="6322" y="1823"/>
                    <a:pt x="6049" y="1204"/>
                    <a:pt x="5870" y="573"/>
                  </a:cubicBezTo>
                  <a:cubicBezTo>
                    <a:pt x="5764" y="178"/>
                    <a:pt x="5454" y="0"/>
                    <a:pt x="512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14"/>
            <p:cNvSpPr/>
            <p:nvPr/>
          </p:nvSpPr>
          <p:spPr>
            <a:xfrm>
              <a:off x="1269108" y="3778895"/>
              <a:ext cx="238919" cy="87086"/>
            </a:xfrm>
            <a:custGeom>
              <a:rect b="b" l="l" r="r" t="t"/>
              <a:pathLst>
                <a:path extrusionOk="0" h="2872" w="7288">
                  <a:moveTo>
                    <a:pt x="4342" y="0"/>
                  </a:moveTo>
                  <a:cubicBezTo>
                    <a:pt x="3114" y="0"/>
                    <a:pt x="1679" y="262"/>
                    <a:pt x="584" y="764"/>
                  </a:cubicBezTo>
                  <a:cubicBezTo>
                    <a:pt x="489" y="799"/>
                    <a:pt x="429" y="907"/>
                    <a:pt x="441" y="1014"/>
                  </a:cubicBezTo>
                  <a:cubicBezTo>
                    <a:pt x="274" y="1121"/>
                    <a:pt x="155" y="1276"/>
                    <a:pt x="120" y="1466"/>
                  </a:cubicBezTo>
                  <a:cubicBezTo>
                    <a:pt x="1" y="1871"/>
                    <a:pt x="251" y="2288"/>
                    <a:pt x="655" y="2383"/>
                  </a:cubicBezTo>
                  <a:cubicBezTo>
                    <a:pt x="1525" y="2585"/>
                    <a:pt x="2418" y="2716"/>
                    <a:pt x="3311" y="2800"/>
                  </a:cubicBezTo>
                  <a:cubicBezTo>
                    <a:pt x="3370" y="2216"/>
                    <a:pt x="3501" y="1657"/>
                    <a:pt x="3703" y="1109"/>
                  </a:cubicBezTo>
                  <a:cubicBezTo>
                    <a:pt x="3770" y="954"/>
                    <a:pt x="3913" y="887"/>
                    <a:pt x="4060" y="887"/>
                  </a:cubicBezTo>
                  <a:cubicBezTo>
                    <a:pt x="4253" y="887"/>
                    <a:pt x="4454" y="1003"/>
                    <a:pt x="4501" y="1192"/>
                  </a:cubicBezTo>
                  <a:cubicBezTo>
                    <a:pt x="4644" y="1740"/>
                    <a:pt x="4692" y="2300"/>
                    <a:pt x="4680" y="2871"/>
                  </a:cubicBezTo>
                  <a:cubicBezTo>
                    <a:pt x="5049" y="2871"/>
                    <a:pt x="5418" y="2871"/>
                    <a:pt x="5799" y="2859"/>
                  </a:cubicBezTo>
                  <a:cubicBezTo>
                    <a:pt x="5882" y="2859"/>
                    <a:pt x="5978" y="2847"/>
                    <a:pt x="6073" y="2835"/>
                  </a:cubicBezTo>
                  <a:cubicBezTo>
                    <a:pt x="6204" y="2835"/>
                    <a:pt x="6335" y="2823"/>
                    <a:pt x="6454" y="2812"/>
                  </a:cubicBezTo>
                  <a:cubicBezTo>
                    <a:pt x="6835" y="2788"/>
                    <a:pt x="7252" y="2478"/>
                    <a:pt x="7287" y="2073"/>
                  </a:cubicBezTo>
                  <a:cubicBezTo>
                    <a:pt x="7287" y="2026"/>
                    <a:pt x="7287" y="1978"/>
                    <a:pt x="7287" y="1942"/>
                  </a:cubicBezTo>
                  <a:cubicBezTo>
                    <a:pt x="7192" y="1323"/>
                    <a:pt x="6835" y="799"/>
                    <a:pt x="6299" y="656"/>
                  </a:cubicBezTo>
                  <a:cubicBezTo>
                    <a:pt x="5823" y="228"/>
                    <a:pt x="5132" y="25"/>
                    <a:pt x="4501" y="2"/>
                  </a:cubicBezTo>
                  <a:cubicBezTo>
                    <a:pt x="4448" y="1"/>
                    <a:pt x="4395" y="0"/>
                    <a:pt x="4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14"/>
            <p:cNvSpPr/>
            <p:nvPr/>
          </p:nvSpPr>
          <p:spPr>
            <a:xfrm>
              <a:off x="1364341" y="3805761"/>
              <a:ext cx="58976" cy="227965"/>
            </a:xfrm>
            <a:custGeom>
              <a:rect b="b" l="l" r="r" t="t"/>
              <a:pathLst>
                <a:path extrusionOk="0" h="7518" w="1799">
                  <a:moveTo>
                    <a:pt x="1156" y="1"/>
                  </a:moveTo>
                  <a:cubicBezTo>
                    <a:pt x="1008" y="1"/>
                    <a:pt x="865" y="68"/>
                    <a:pt x="798" y="223"/>
                  </a:cubicBezTo>
                  <a:cubicBezTo>
                    <a:pt x="596" y="771"/>
                    <a:pt x="465" y="1330"/>
                    <a:pt x="417" y="1914"/>
                  </a:cubicBezTo>
                  <a:cubicBezTo>
                    <a:pt x="346" y="2568"/>
                    <a:pt x="334" y="3235"/>
                    <a:pt x="275" y="3878"/>
                  </a:cubicBezTo>
                  <a:cubicBezTo>
                    <a:pt x="227" y="4485"/>
                    <a:pt x="191" y="5104"/>
                    <a:pt x="156" y="5712"/>
                  </a:cubicBezTo>
                  <a:cubicBezTo>
                    <a:pt x="120" y="6355"/>
                    <a:pt x="1" y="6855"/>
                    <a:pt x="417" y="7379"/>
                  </a:cubicBezTo>
                  <a:cubicBezTo>
                    <a:pt x="501" y="7478"/>
                    <a:pt x="620" y="7518"/>
                    <a:pt x="741" y="7518"/>
                  </a:cubicBezTo>
                  <a:cubicBezTo>
                    <a:pt x="896" y="7518"/>
                    <a:pt x="1056" y="7453"/>
                    <a:pt x="1156" y="7367"/>
                  </a:cubicBezTo>
                  <a:cubicBezTo>
                    <a:pt x="1572" y="6962"/>
                    <a:pt x="1513" y="6474"/>
                    <a:pt x="1549" y="5926"/>
                  </a:cubicBezTo>
                  <a:cubicBezTo>
                    <a:pt x="1596" y="5271"/>
                    <a:pt x="1632" y="4616"/>
                    <a:pt x="1668" y="3961"/>
                  </a:cubicBezTo>
                  <a:cubicBezTo>
                    <a:pt x="1691" y="3307"/>
                    <a:pt x="1763" y="2652"/>
                    <a:pt x="1775" y="1985"/>
                  </a:cubicBezTo>
                  <a:cubicBezTo>
                    <a:pt x="1799" y="1414"/>
                    <a:pt x="1739" y="854"/>
                    <a:pt x="1608" y="306"/>
                  </a:cubicBezTo>
                  <a:cubicBezTo>
                    <a:pt x="1554" y="117"/>
                    <a:pt x="1350" y="1"/>
                    <a:pt x="115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14"/>
            <p:cNvSpPr/>
            <p:nvPr/>
          </p:nvSpPr>
          <p:spPr>
            <a:xfrm>
              <a:off x="415484" y="4895460"/>
              <a:ext cx="253343" cy="143486"/>
            </a:xfrm>
            <a:custGeom>
              <a:rect b="b" l="l" r="r" t="t"/>
              <a:pathLst>
                <a:path extrusionOk="0" h="4732" w="7728">
                  <a:moveTo>
                    <a:pt x="5121" y="0"/>
                  </a:moveTo>
                  <a:cubicBezTo>
                    <a:pt x="4895" y="0"/>
                    <a:pt x="4661" y="81"/>
                    <a:pt x="4477" y="231"/>
                  </a:cubicBezTo>
                  <a:cubicBezTo>
                    <a:pt x="4144" y="505"/>
                    <a:pt x="3858" y="826"/>
                    <a:pt x="3632" y="1183"/>
                  </a:cubicBezTo>
                  <a:cubicBezTo>
                    <a:pt x="3168" y="1552"/>
                    <a:pt x="2620" y="1802"/>
                    <a:pt x="2049" y="1933"/>
                  </a:cubicBezTo>
                  <a:cubicBezTo>
                    <a:pt x="1417" y="2064"/>
                    <a:pt x="727" y="2219"/>
                    <a:pt x="346" y="2779"/>
                  </a:cubicBezTo>
                  <a:cubicBezTo>
                    <a:pt x="1" y="3279"/>
                    <a:pt x="1" y="3731"/>
                    <a:pt x="191" y="4124"/>
                  </a:cubicBezTo>
                  <a:cubicBezTo>
                    <a:pt x="239" y="3934"/>
                    <a:pt x="346" y="3767"/>
                    <a:pt x="513" y="3660"/>
                  </a:cubicBezTo>
                  <a:cubicBezTo>
                    <a:pt x="501" y="3553"/>
                    <a:pt x="560" y="3457"/>
                    <a:pt x="655" y="3422"/>
                  </a:cubicBezTo>
                  <a:cubicBezTo>
                    <a:pt x="1732" y="2928"/>
                    <a:pt x="3136" y="2657"/>
                    <a:pt x="4351" y="2657"/>
                  </a:cubicBezTo>
                  <a:cubicBezTo>
                    <a:pt x="4425" y="2657"/>
                    <a:pt x="4499" y="2658"/>
                    <a:pt x="4573" y="2660"/>
                  </a:cubicBezTo>
                  <a:cubicBezTo>
                    <a:pt x="5216" y="2672"/>
                    <a:pt x="5894" y="2886"/>
                    <a:pt x="6370" y="3315"/>
                  </a:cubicBezTo>
                  <a:cubicBezTo>
                    <a:pt x="6906" y="3446"/>
                    <a:pt x="7263" y="3981"/>
                    <a:pt x="7359" y="4589"/>
                  </a:cubicBezTo>
                  <a:cubicBezTo>
                    <a:pt x="7359" y="4636"/>
                    <a:pt x="7359" y="4684"/>
                    <a:pt x="7359" y="4731"/>
                  </a:cubicBezTo>
                  <a:cubicBezTo>
                    <a:pt x="7597" y="4600"/>
                    <a:pt x="7728" y="4327"/>
                    <a:pt x="7680" y="4065"/>
                  </a:cubicBezTo>
                  <a:cubicBezTo>
                    <a:pt x="7656" y="3862"/>
                    <a:pt x="7597" y="3684"/>
                    <a:pt x="7502" y="3505"/>
                  </a:cubicBezTo>
                  <a:cubicBezTo>
                    <a:pt x="7490" y="3446"/>
                    <a:pt x="7466" y="3386"/>
                    <a:pt x="7442" y="3326"/>
                  </a:cubicBezTo>
                  <a:cubicBezTo>
                    <a:pt x="7299" y="2981"/>
                    <a:pt x="7061" y="2695"/>
                    <a:pt x="6751" y="2493"/>
                  </a:cubicBezTo>
                  <a:lnTo>
                    <a:pt x="6680" y="2374"/>
                  </a:lnTo>
                  <a:cubicBezTo>
                    <a:pt x="6323" y="1826"/>
                    <a:pt x="6049" y="1207"/>
                    <a:pt x="5870" y="564"/>
                  </a:cubicBezTo>
                  <a:cubicBezTo>
                    <a:pt x="5764" y="175"/>
                    <a:pt x="5452" y="0"/>
                    <a:pt x="512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14"/>
            <p:cNvSpPr/>
            <p:nvPr/>
          </p:nvSpPr>
          <p:spPr>
            <a:xfrm>
              <a:off x="417844" y="4975694"/>
              <a:ext cx="238886" cy="86722"/>
            </a:xfrm>
            <a:custGeom>
              <a:rect b="b" l="l" r="r" t="t"/>
              <a:pathLst>
                <a:path extrusionOk="0" h="2860" w="7287">
                  <a:moveTo>
                    <a:pt x="4341" y="0"/>
                  </a:moveTo>
                  <a:cubicBezTo>
                    <a:pt x="3112" y="0"/>
                    <a:pt x="1667" y="262"/>
                    <a:pt x="583" y="764"/>
                  </a:cubicBezTo>
                  <a:cubicBezTo>
                    <a:pt x="488" y="800"/>
                    <a:pt x="429" y="895"/>
                    <a:pt x="429" y="1002"/>
                  </a:cubicBezTo>
                  <a:cubicBezTo>
                    <a:pt x="274" y="1109"/>
                    <a:pt x="155" y="1276"/>
                    <a:pt x="119" y="1466"/>
                  </a:cubicBezTo>
                  <a:cubicBezTo>
                    <a:pt x="0" y="1871"/>
                    <a:pt x="250" y="2276"/>
                    <a:pt x="655" y="2371"/>
                  </a:cubicBezTo>
                  <a:cubicBezTo>
                    <a:pt x="1524" y="2574"/>
                    <a:pt x="2417" y="2716"/>
                    <a:pt x="3310" y="2788"/>
                  </a:cubicBezTo>
                  <a:cubicBezTo>
                    <a:pt x="3370" y="2216"/>
                    <a:pt x="3501" y="1645"/>
                    <a:pt x="3703" y="1109"/>
                  </a:cubicBezTo>
                  <a:cubicBezTo>
                    <a:pt x="3770" y="955"/>
                    <a:pt x="3910" y="887"/>
                    <a:pt x="4056" y="887"/>
                  </a:cubicBezTo>
                  <a:cubicBezTo>
                    <a:pt x="4247" y="887"/>
                    <a:pt x="4447" y="1003"/>
                    <a:pt x="4501" y="1192"/>
                  </a:cubicBezTo>
                  <a:cubicBezTo>
                    <a:pt x="4644" y="1740"/>
                    <a:pt x="4691" y="2300"/>
                    <a:pt x="4679" y="2859"/>
                  </a:cubicBezTo>
                  <a:cubicBezTo>
                    <a:pt x="5048" y="2859"/>
                    <a:pt x="5417" y="2859"/>
                    <a:pt x="5798" y="2847"/>
                  </a:cubicBezTo>
                  <a:cubicBezTo>
                    <a:pt x="5823" y="2851"/>
                    <a:pt x="5848" y="2852"/>
                    <a:pt x="5874" y="2852"/>
                  </a:cubicBezTo>
                  <a:cubicBezTo>
                    <a:pt x="5937" y="2852"/>
                    <a:pt x="6001" y="2844"/>
                    <a:pt x="6060" y="2835"/>
                  </a:cubicBezTo>
                  <a:cubicBezTo>
                    <a:pt x="6191" y="2835"/>
                    <a:pt x="6322" y="2824"/>
                    <a:pt x="6453" y="2812"/>
                  </a:cubicBezTo>
                  <a:cubicBezTo>
                    <a:pt x="6834" y="2776"/>
                    <a:pt x="7251" y="2478"/>
                    <a:pt x="7275" y="2062"/>
                  </a:cubicBezTo>
                  <a:cubicBezTo>
                    <a:pt x="7287" y="2026"/>
                    <a:pt x="7287" y="1978"/>
                    <a:pt x="7287" y="1931"/>
                  </a:cubicBezTo>
                  <a:cubicBezTo>
                    <a:pt x="7191" y="1323"/>
                    <a:pt x="6834" y="788"/>
                    <a:pt x="6298" y="657"/>
                  </a:cubicBezTo>
                  <a:cubicBezTo>
                    <a:pt x="5822" y="228"/>
                    <a:pt x="5132" y="26"/>
                    <a:pt x="4501" y="2"/>
                  </a:cubicBezTo>
                  <a:cubicBezTo>
                    <a:pt x="4448" y="1"/>
                    <a:pt x="4395" y="0"/>
                    <a:pt x="4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14"/>
            <p:cNvSpPr/>
            <p:nvPr/>
          </p:nvSpPr>
          <p:spPr>
            <a:xfrm>
              <a:off x="513078" y="5002408"/>
              <a:ext cx="58976" cy="228086"/>
            </a:xfrm>
            <a:custGeom>
              <a:rect b="b" l="l" r="r" t="t"/>
              <a:pathLst>
                <a:path extrusionOk="0" h="7522" w="1799">
                  <a:moveTo>
                    <a:pt x="1153" y="1"/>
                  </a:moveTo>
                  <a:cubicBezTo>
                    <a:pt x="1006" y="1"/>
                    <a:pt x="864" y="69"/>
                    <a:pt x="798" y="228"/>
                  </a:cubicBezTo>
                  <a:cubicBezTo>
                    <a:pt x="596" y="764"/>
                    <a:pt x="465" y="1335"/>
                    <a:pt x="417" y="1919"/>
                  </a:cubicBezTo>
                  <a:cubicBezTo>
                    <a:pt x="345" y="2574"/>
                    <a:pt x="322" y="3240"/>
                    <a:pt x="274" y="3871"/>
                  </a:cubicBezTo>
                  <a:cubicBezTo>
                    <a:pt x="226" y="4490"/>
                    <a:pt x="191" y="5098"/>
                    <a:pt x="155" y="5717"/>
                  </a:cubicBezTo>
                  <a:cubicBezTo>
                    <a:pt x="119" y="6360"/>
                    <a:pt x="0" y="6860"/>
                    <a:pt x="417" y="7384"/>
                  </a:cubicBezTo>
                  <a:cubicBezTo>
                    <a:pt x="500" y="7482"/>
                    <a:pt x="616" y="7522"/>
                    <a:pt x="736" y="7522"/>
                  </a:cubicBezTo>
                  <a:cubicBezTo>
                    <a:pt x="892" y="7522"/>
                    <a:pt x="1054" y="7454"/>
                    <a:pt x="1155" y="7360"/>
                  </a:cubicBezTo>
                  <a:cubicBezTo>
                    <a:pt x="1572" y="6967"/>
                    <a:pt x="1512" y="6467"/>
                    <a:pt x="1548" y="5931"/>
                  </a:cubicBezTo>
                  <a:cubicBezTo>
                    <a:pt x="1596" y="5276"/>
                    <a:pt x="1631" y="4621"/>
                    <a:pt x="1667" y="3955"/>
                  </a:cubicBezTo>
                  <a:cubicBezTo>
                    <a:pt x="1691" y="3300"/>
                    <a:pt x="1762" y="2645"/>
                    <a:pt x="1774" y="1978"/>
                  </a:cubicBezTo>
                  <a:cubicBezTo>
                    <a:pt x="1798" y="1419"/>
                    <a:pt x="1739" y="859"/>
                    <a:pt x="1608" y="311"/>
                  </a:cubicBezTo>
                  <a:cubicBezTo>
                    <a:pt x="1553" y="121"/>
                    <a:pt x="1348" y="1"/>
                    <a:pt x="115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14"/>
            <p:cNvSpPr/>
            <p:nvPr/>
          </p:nvSpPr>
          <p:spPr>
            <a:xfrm>
              <a:off x="538451" y="2843264"/>
              <a:ext cx="253343" cy="143243"/>
            </a:xfrm>
            <a:custGeom>
              <a:rect b="b" l="l" r="r" t="t"/>
              <a:pathLst>
                <a:path extrusionOk="0" h="4724" w="7728">
                  <a:moveTo>
                    <a:pt x="5126" y="1"/>
                  </a:moveTo>
                  <a:cubicBezTo>
                    <a:pt x="4899" y="1"/>
                    <a:pt x="4662" y="84"/>
                    <a:pt x="4477" y="235"/>
                  </a:cubicBezTo>
                  <a:cubicBezTo>
                    <a:pt x="4143" y="497"/>
                    <a:pt x="3858" y="818"/>
                    <a:pt x="3632" y="1187"/>
                  </a:cubicBezTo>
                  <a:cubicBezTo>
                    <a:pt x="3167" y="1556"/>
                    <a:pt x="2619" y="1806"/>
                    <a:pt x="2036" y="1926"/>
                  </a:cubicBezTo>
                  <a:cubicBezTo>
                    <a:pt x="1405" y="2056"/>
                    <a:pt x="726" y="2211"/>
                    <a:pt x="333" y="2783"/>
                  </a:cubicBezTo>
                  <a:cubicBezTo>
                    <a:pt x="0" y="3271"/>
                    <a:pt x="0" y="3735"/>
                    <a:pt x="191" y="4116"/>
                  </a:cubicBezTo>
                  <a:cubicBezTo>
                    <a:pt x="226" y="3926"/>
                    <a:pt x="345" y="3759"/>
                    <a:pt x="500" y="3652"/>
                  </a:cubicBezTo>
                  <a:cubicBezTo>
                    <a:pt x="500" y="3557"/>
                    <a:pt x="560" y="3461"/>
                    <a:pt x="655" y="3414"/>
                  </a:cubicBezTo>
                  <a:cubicBezTo>
                    <a:pt x="1739" y="2912"/>
                    <a:pt x="3183" y="2650"/>
                    <a:pt x="4413" y="2650"/>
                  </a:cubicBezTo>
                  <a:cubicBezTo>
                    <a:pt x="4466" y="2650"/>
                    <a:pt x="4519" y="2651"/>
                    <a:pt x="4572" y="2652"/>
                  </a:cubicBezTo>
                  <a:cubicBezTo>
                    <a:pt x="5203" y="2676"/>
                    <a:pt x="5894" y="2878"/>
                    <a:pt x="6370" y="3307"/>
                  </a:cubicBezTo>
                  <a:cubicBezTo>
                    <a:pt x="6894" y="3450"/>
                    <a:pt x="7263" y="3973"/>
                    <a:pt x="7358" y="4581"/>
                  </a:cubicBezTo>
                  <a:cubicBezTo>
                    <a:pt x="7358" y="4628"/>
                    <a:pt x="7358" y="4676"/>
                    <a:pt x="7358" y="4723"/>
                  </a:cubicBezTo>
                  <a:cubicBezTo>
                    <a:pt x="7596" y="4593"/>
                    <a:pt x="7727" y="4331"/>
                    <a:pt x="7680" y="4057"/>
                  </a:cubicBezTo>
                  <a:cubicBezTo>
                    <a:pt x="7656" y="3866"/>
                    <a:pt x="7584" y="3676"/>
                    <a:pt x="7501" y="3509"/>
                  </a:cubicBezTo>
                  <a:cubicBezTo>
                    <a:pt x="7477" y="3438"/>
                    <a:pt x="7465" y="3378"/>
                    <a:pt x="7442" y="3319"/>
                  </a:cubicBezTo>
                  <a:cubicBezTo>
                    <a:pt x="7299" y="2985"/>
                    <a:pt x="7061" y="2688"/>
                    <a:pt x="6751" y="2485"/>
                  </a:cubicBezTo>
                  <a:cubicBezTo>
                    <a:pt x="6715" y="2449"/>
                    <a:pt x="6691" y="2414"/>
                    <a:pt x="6680" y="2378"/>
                  </a:cubicBezTo>
                  <a:cubicBezTo>
                    <a:pt x="6310" y="1818"/>
                    <a:pt x="6048" y="1211"/>
                    <a:pt x="5870" y="568"/>
                  </a:cubicBezTo>
                  <a:cubicBezTo>
                    <a:pt x="5764" y="174"/>
                    <a:pt x="5455" y="1"/>
                    <a:pt x="512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14"/>
            <p:cNvSpPr/>
            <p:nvPr/>
          </p:nvSpPr>
          <p:spPr>
            <a:xfrm>
              <a:off x="540779" y="2923558"/>
              <a:ext cx="238919" cy="86783"/>
            </a:xfrm>
            <a:custGeom>
              <a:rect b="b" l="l" r="r" t="t"/>
              <a:pathLst>
                <a:path extrusionOk="0" h="2862" w="7288">
                  <a:moveTo>
                    <a:pt x="4271" y="1"/>
                  </a:moveTo>
                  <a:cubicBezTo>
                    <a:pt x="3057" y="1"/>
                    <a:pt x="1647" y="262"/>
                    <a:pt x="584" y="766"/>
                  </a:cubicBezTo>
                  <a:cubicBezTo>
                    <a:pt x="489" y="802"/>
                    <a:pt x="417" y="897"/>
                    <a:pt x="429" y="1004"/>
                  </a:cubicBezTo>
                  <a:cubicBezTo>
                    <a:pt x="274" y="1111"/>
                    <a:pt x="155" y="1278"/>
                    <a:pt x="120" y="1468"/>
                  </a:cubicBezTo>
                  <a:cubicBezTo>
                    <a:pt x="1" y="1861"/>
                    <a:pt x="251" y="2278"/>
                    <a:pt x="655" y="2373"/>
                  </a:cubicBezTo>
                  <a:cubicBezTo>
                    <a:pt x="1525" y="2576"/>
                    <a:pt x="2418" y="2707"/>
                    <a:pt x="3310" y="2790"/>
                  </a:cubicBezTo>
                  <a:cubicBezTo>
                    <a:pt x="3358" y="2206"/>
                    <a:pt x="3489" y="1647"/>
                    <a:pt x="3703" y="1099"/>
                  </a:cubicBezTo>
                  <a:cubicBezTo>
                    <a:pt x="3765" y="945"/>
                    <a:pt x="3905" y="877"/>
                    <a:pt x="4051" y="877"/>
                  </a:cubicBezTo>
                  <a:cubicBezTo>
                    <a:pt x="4244" y="877"/>
                    <a:pt x="4447" y="993"/>
                    <a:pt x="4501" y="1183"/>
                  </a:cubicBezTo>
                  <a:cubicBezTo>
                    <a:pt x="4632" y="1730"/>
                    <a:pt x="4692" y="2290"/>
                    <a:pt x="4668" y="2861"/>
                  </a:cubicBezTo>
                  <a:cubicBezTo>
                    <a:pt x="5049" y="2861"/>
                    <a:pt x="5418" y="2861"/>
                    <a:pt x="5787" y="2849"/>
                  </a:cubicBezTo>
                  <a:cubicBezTo>
                    <a:pt x="5882" y="2849"/>
                    <a:pt x="5977" y="2849"/>
                    <a:pt x="6061" y="2826"/>
                  </a:cubicBezTo>
                  <a:cubicBezTo>
                    <a:pt x="6192" y="2826"/>
                    <a:pt x="6323" y="2814"/>
                    <a:pt x="6454" y="2802"/>
                  </a:cubicBezTo>
                  <a:cubicBezTo>
                    <a:pt x="6835" y="2778"/>
                    <a:pt x="7251" y="2468"/>
                    <a:pt x="7275" y="2064"/>
                  </a:cubicBezTo>
                  <a:cubicBezTo>
                    <a:pt x="7287" y="2016"/>
                    <a:pt x="7287" y="1968"/>
                    <a:pt x="7275" y="1933"/>
                  </a:cubicBezTo>
                  <a:cubicBezTo>
                    <a:pt x="7192" y="1313"/>
                    <a:pt x="6823" y="790"/>
                    <a:pt x="6299" y="647"/>
                  </a:cubicBezTo>
                  <a:cubicBezTo>
                    <a:pt x="5823" y="218"/>
                    <a:pt x="5132" y="16"/>
                    <a:pt x="4501" y="4"/>
                  </a:cubicBezTo>
                  <a:cubicBezTo>
                    <a:pt x="4425" y="2"/>
                    <a:pt x="4348" y="1"/>
                    <a:pt x="4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14"/>
            <p:cNvSpPr/>
            <p:nvPr/>
          </p:nvSpPr>
          <p:spPr>
            <a:xfrm>
              <a:off x="635619" y="2950151"/>
              <a:ext cx="59369" cy="228056"/>
            </a:xfrm>
            <a:custGeom>
              <a:rect b="b" l="l" r="r" t="t"/>
              <a:pathLst>
                <a:path extrusionOk="0" h="7521" w="1811">
                  <a:moveTo>
                    <a:pt x="1167" y="0"/>
                  </a:moveTo>
                  <a:cubicBezTo>
                    <a:pt x="1020" y="0"/>
                    <a:pt x="877" y="68"/>
                    <a:pt x="810" y="222"/>
                  </a:cubicBezTo>
                  <a:cubicBezTo>
                    <a:pt x="608" y="770"/>
                    <a:pt x="477" y="1329"/>
                    <a:pt x="429" y="1913"/>
                  </a:cubicBezTo>
                  <a:cubicBezTo>
                    <a:pt x="346" y="2568"/>
                    <a:pt x="334" y="3234"/>
                    <a:pt x="287" y="3877"/>
                  </a:cubicBezTo>
                  <a:cubicBezTo>
                    <a:pt x="239" y="4485"/>
                    <a:pt x="203" y="5104"/>
                    <a:pt x="167" y="5711"/>
                  </a:cubicBezTo>
                  <a:cubicBezTo>
                    <a:pt x="120" y="6366"/>
                    <a:pt x="1" y="6854"/>
                    <a:pt x="429" y="7378"/>
                  </a:cubicBezTo>
                  <a:cubicBezTo>
                    <a:pt x="509" y="7479"/>
                    <a:pt x="628" y="7521"/>
                    <a:pt x="751" y="7521"/>
                  </a:cubicBezTo>
                  <a:cubicBezTo>
                    <a:pt x="903" y="7521"/>
                    <a:pt x="1062" y="7458"/>
                    <a:pt x="1168" y="7366"/>
                  </a:cubicBezTo>
                  <a:cubicBezTo>
                    <a:pt x="1584" y="6973"/>
                    <a:pt x="1525" y="6473"/>
                    <a:pt x="1560" y="5925"/>
                  </a:cubicBezTo>
                  <a:cubicBezTo>
                    <a:pt x="1596" y="5270"/>
                    <a:pt x="1644" y="4616"/>
                    <a:pt x="1680" y="3961"/>
                  </a:cubicBezTo>
                  <a:cubicBezTo>
                    <a:pt x="1703" y="3306"/>
                    <a:pt x="1775" y="2651"/>
                    <a:pt x="1787" y="1984"/>
                  </a:cubicBezTo>
                  <a:cubicBezTo>
                    <a:pt x="1811" y="1413"/>
                    <a:pt x="1751" y="853"/>
                    <a:pt x="1608" y="306"/>
                  </a:cubicBezTo>
                  <a:cubicBezTo>
                    <a:pt x="1561" y="116"/>
                    <a:pt x="1360" y="0"/>
                    <a:pt x="116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14"/>
            <p:cNvSpPr/>
            <p:nvPr/>
          </p:nvSpPr>
          <p:spPr>
            <a:xfrm>
              <a:off x="1703541" y="4842608"/>
              <a:ext cx="197515" cy="160952"/>
            </a:xfrm>
            <a:custGeom>
              <a:rect b="b" l="l" r="r" t="t"/>
              <a:pathLst>
                <a:path extrusionOk="0" h="5308" w="6025">
                  <a:moveTo>
                    <a:pt x="3187" y="1"/>
                  </a:moveTo>
                  <a:cubicBezTo>
                    <a:pt x="2950" y="1"/>
                    <a:pt x="2693" y="63"/>
                    <a:pt x="2417" y="200"/>
                  </a:cubicBezTo>
                  <a:cubicBezTo>
                    <a:pt x="1465" y="676"/>
                    <a:pt x="893" y="1831"/>
                    <a:pt x="536" y="2760"/>
                  </a:cubicBezTo>
                  <a:cubicBezTo>
                    <a:pt x="226" y="3545"/>
                    <a:pt x="48" y="4379"/>
                    <a:pt x="0" y="5224"/>
                  </a:cubicBezTo>
                  <a:cubicBezTo>
                    <a:pt x="524" y="4700"/>
                    <a:pt x="1429" y="4427"/>
                    <a:pt x="2072" y="4343"/>
                  </a:cubicBezTo>
                  <a:cubicBezTo>
                    <a:pt x="2348" y="4306"/>
                    <a:pt x="2625" y="4288"/>
                    <a:pt x="2901" y="4288"/>
                  </a:cubicBezTo>
                  <a:cubicBezTo>
                    <a:pt x="3874" y="4288"/>
                    <a:pt x="4834" y="4514"/>
                    <a:pt x="5715" y="4950"/>
                  </a:cubicBezTo>
                  <a:cubicBezTo>
                    <a:pt x="5822" y="4998"/>
                    <a:pt x="5906" y="5093"/>
                    <a:pt x="5953" y="5200"/>
                  </a:cubicBezTo>
                  <a:cubicBezTo>
                    <a:pt x="5977" y="5236"/>
                    <a:pt x="6001" y="5260"/>
                    <a:pt x="6025" y="5308"/>
                  </a:cubicBezTo>
                  <a:cubicBezTo>
                    <a:pt x="5977" y="4331"/>
                    <a:pt x="5751" y="3367"/>
                    <a:pt x="5346" y="2474"/>
                  </a:cubicBezTo>
                  <a:cubicBezTo>
                    <a:pt x="4910" y="1194"/>
                    <a:pt x="4229" y="1"/>
                    <a:pt x="318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14"/>
            <p:cNvSpPr/>
            <p:nvPr/>
          </p:nvSpPr>
          <p:spPr>
            <a:xfrm>
              <a:off x="1689084" y="4972631"/>
              <a:ext cx="219020" cy="99155"/>
            </a:xfrm>
            <a:custGeom>
              <a:rect b="b" l="l" r="r" t="t"/>
              <a:pathLst>
                <a:path extrusionOk="0" h="3270" w="6681">
                  <a:moveTo>
                    <a:pt x="3342" y="0"/>
                  </a:moveTo>
                  <a:cubicBezTo>
                    <a:pt x="3066" y="0"/>
                    <a:pt x="2789" y="18"/>
                    <a:pt x="2513" y="55"/>
                  </a:cubicBezTo>
                  <a:cubicBezTo>
                    <a:pt x="1870" y="139"/>
                    <a:pt x="965" y="400"/>
                    <a:pt x="441" y="924"/>
                  </a:cubicBezTo>
                  <a:cubicBezTo>
                    <a:pt x="167" y="1186"/>
                    <a:pt x="13" y="1532"/>
                    <a:pt x="13" y="1901"/>
                  </a:cubicBezTo>
                  <a:cubicBezTo>
                    <a:pt x="1" y="3175"/>
                    <a:pt x="1799" y="3270"/>
                    <a:pt x="2703" y="3270"/>
                  </a:cubicBezTo>
                  <a:lnTo>
                    <a:pt x="2775" y="3270"/>
                  </a:lnTo>
                  <a:cubicBezTo>
                    <a:pt x="2775" y="2520"/>
                    <a:pt x="2858" y="1770"/>
                    <a:pt x="3013" y="1020"/>
                  </a:cubicBezTo>
                  <a:cubicBezTo>
                    <a:pt x="3071" y="774"/>
                    <a:pt x="3279" y="658"/>
                    <a:pt x="3491" y="658"/>
                  </a:cubicBezTo>
                  <a:cubicBezTo>
                    <a:pt x="3710" y="658"/>
                    <a:pt x="3935" y="783"/>
                    <a:pt x="4001" y="1020"/>
                  </a:cubicBezTo>
                  <a:cubicBezTo>
                    <a:pt x="4180" y="1710"/>
                    <a:pt x="4311" y="2401"/>
                    <a:pt x="4382" y="3103"/>
                  </a:cubicBezTo>
                  <a:cubicBezTo>
                    <a:pt x="5239" y="2925"/>
                    <a:pt x="6073" y="2579"/>
                    <a:pt x="6502" y="1924"/>
                  </a:cubicBezTo>
                  <a:cubicBezTo>
                    <a:pt x="6680" y="1651"/>
                    <a:pt x="6668" y="1282"/>
                    <a:pt x="6466" y="1020"/>
                  </a:cubicBezTo>
                  <a:cubicBezTo>
                    <a:pt x="6442" y="972"/>
                    <a:pt x="6418" y="948"/>
                    <a:pt x="6394" y="912"/>
                  </a:cubicBezTo>
                  <a:cubicBezTo>
                    <a:pt x="6347" y="805"/>
                    <a:pt x="6263" y="710"/>
                    <a:pt x="6156" y="662"/>
                  </a:cubicBezTo>
                  <a:cubicBezTo>
                    <a:pt x="5275" y="226"/>
                    <a:pt x="4315" y="0"/>
                    <a:pt x="3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14"/>
            <p:cNvSpPr/>
            <p:nvPr/>
          </p:nvSpPr>
          <p:spPr>
            <a:xfrm>
              <a:off x="1776122" y="4992553"/>
              <a:ext cx="74580" cy="205526"/>
            </a:xfrm>
            <a:custGeom>
              <a:rect b="b" l="l" r="r" t="t"/>
              <a:pathLst>
                <a:path extrusionOk="0" h="6778" w="2275">
                  <a:moveTo>
                    <a:pt x="836" y="1"/>
                  </a:moveTo>
                  <a:cubicBezTo>
                    <a:pt x="624" y="1"/>
                    <a:pt x="416" y="117"/>
                    <a:pt x="358" y="363"/>
                  </a:cubicBezTo>
                  <a:cubicBezTo>
                    <a:pt x="203" y="1101"/>
                    <a:pt x="120" y="1863"/>
                    <a:pt x="120" y="2613"/>
                  </a:cubicBezTo>
                  <a:cubicBezTo>
                    <a:pt x="120" y="2970"/>
                    <a:pt x="120" y="3327"/>
                    <a:pt x="132" y="3673"/>
                  </a:cubicBezTo>
                  <a:cubicBezTo>
                    <a:pt x="156" y="4613"/>
                    <a:pt x="1" y="5911"/>
                    <a:pt x="739" y="6601"/>
                  </a:cubicBezTo>
                  <a:cubicBezTo>
                    <a:pt x="866" y="6723"/>
                    <a:pt x="1011" y="6777"/>
                    <a:pt x="1153" y="6777"/>
                  </a:cubicBezTo>
                  <a:cubicBezTo>
                    <a:pt x="1358" y="6777"/>
                    <a:pt x="1558" y="6665"/>
                    <a:pt x="1692" y="6482"/>
                  </a:cubicBezTo>
                  <a:cubicBezTo>
                    <a:pt x="2275" y="5697"/>
                    <a:pt x="1906" y="4411"/>
                    <a:pt x="1822" y="3506"/>
                  </a:cubicBezTo>
                  <a:cubicBezTo>
                    <a:pt x="1799" y="3149"/>
                    <a:pt x="1763" y="2803"/>
                    <a:pt x="1727" y="2446"/>
                  </a:cubicBezTo>
                  <a:cubicBezTo>
                    <a:pt x="1656" y="1744"/>
                    <a:pt x="1525" y="1053"/>
                    <a:pt x="1346" y="363"/>
                  </a:cubicBezTo>
                  <a:cubicBezTo>
                    <a:pt x="1280" y="126"/>
                    <a:pt x="1055" y="1"/>
                    <a:pt x="83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14"/>
            <p:cNvSpPr/>
            <p:nvPr/>
          </p:nvSpPr>
          <p:spPr>
            <a:xfrm>
              <a:off x="-30260" y="2929410"/>
              <a:ext cx="197547" cy="160709"/>
            </a:xfrm>
            <a:custGeom>
              <a:rect b="b" l="l" r="r" t="t"/>
              <a:pathLst>
                <a:path extrusionOk="0" h="5300" w="6026">
                  <a:moveTo>
                    <a:pt x="3185" y="0"/>
                  </a:moveTo>
                  <a:cubicBezTo>
                    <a:pt x="2945" y="0"/>
                    <a:pt x="2686" y="64"/>
                    <a:pt x="2406" y="204"/>
                  </a:cubicBezTo>
                  <a:cubicBezTo>
                    <a:pt x="1465" y="668"/>
                    <a:pt x="894" y="1823"/>
                    <a:pt x="525" y="2764"/>
                  </a:cubicBezTo>
                  <a:cubicBezTo>
                    <a:pt x="227" y="3549"/>
                    <a:pt x="48" y="4383"/>
                    <a:pt x="1" y="5228"/>
                  </a:cubicBezTo>
                  <a:cubicBezTo>
                    <a:pt x="525" y="4692"/>
                    <a:pt x="1418" y="4430"/>
                    <a:pt x="2060" y="4347"/>
                  </a:cubicBezTo>
                  <a:cubicBezTo>
                    <a:pt x="2343" y="4309"/>
                    <a:pt x="2626" y="4291"/>
                    <a:pt x="2909" y="4291"/>
                  </a:cubicBezTo>
                  <a:cubicBezTo>
                    <a:pt x="3879" y="4291"/>
                    <a:pt x="4840" y="4512"/>
                    <a:pt x="5716" y="4954"/>
                  </a:cubicBezTo>
                  <a:cubicBezTo>
                    <a:pt x="5823" y="5002"/>
                    <a:pt x="5906" y="5085"/>
                    <a:pt x="5954" y="5204"/>
                  </a:cubicBezTo>
                  <a:cubicBezTo>
                    <a:pt x="5978" y="5228"/>
                    <a:pt x="6001" y="5264"/>
                    <a:pt x="6025" y="5300"/>
                  </a:cubicBezTo>
                  <a:cubicBezTo>
                    <a:pt x="5978" y="4323"/>
                    <a:pt x="5751" y="3371"/>
                    <a:pt x="5347" y="2478"/>
                  </a:cubicBezTo>
                  <a:cubicBezTo>
                    <a:pt x="4911" y="1200"/>
                    <a:pt x="4231" y="0"/>
                    <a:pt x="318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14"/>
            <p:cNvSpPr/>
            <p:nvPr/>
          </p:nvSpPr>
          <p:spPr>
            <a:xfrm>
              <a:off x="-44684" y="3059554"/>
              <a:ext cx="218987" cy="99155"/>
            </a:xfrm>
            <a:custGeom>
              <a:rect b="b" l="l" r="r" t="t"/>
              <a:pathLst>
                <a:path extrusionOk="0" h="3270" w="6680">
                  <a:moveTo>
                    <a:pt x="3342" y="0"/>
                  </a:moveTo>
                  <a:cubicBezTo>
                    <a:pt x="3066" y="0"/>
                    <a:pt x="2789" y="18"/>
                    <a:pt x="2512" y="55"/>
                  </a:cubicBezTo>
                  <a:cubicBezTo>
                    <a:pt x="1869" y="138"/>
                    <a:pt x="965" y="400"/>
                    <a:pt x="441" y="924"/>
                  </a:cubicBezTo>
                  <a:cubicBezTo>
                    <a:pt x="167" y="1174"/>
                    <a:pt x="12" y="1531"/>
                    <a:pt x="12" y="1901"/>
                  </a:cubicBezTo>
                  <a:cubicBezTo>
                    <a:pt x="0" y="3163"/>
                    <a:pt x="1798" y="3270"/>
                    <a:pt x="2703" y="3270"/>
                  </a:cubicBezTo>
                  <a:lnTo>
                    <a:pt x="2774" y="3270"/>
                  </a:lnTo>
                  <a:cubicBezTo>
                    <a:pt x="2774" y="2508"/>
                    <a:pt x="2858" y="1758"/>
                    <a:pt x="3012" y="1019"/>
                  </a:cubicBezTo>
                  <a:cubicBezTo>
                    <a:pt x="3071" y="773"/>
                    <a:pt x="3281" y="653"/>
                    <a:pt x="3494" y="653"/>
                  </a:cubicBezTo>
                  <a:cubicBezTo>
                    <a:pt x="3713" y="653"/>
                    <a:pt x="3934" y="778"/>
                    <a:pt x="4001" y="1019"/>
                  </a:cubicBezTo>
                  <a:cubicBezTo>
                    <a:pt x="4179" y="1710"/>
                    <a:pt x="4310" y="2413"/>
                    <a:pt x="4370" y="3115"/>
                  </a:cubicBezTo>
                  <a:cubicBezTo>
                    <a:pt x="5227" y="2936"/>
                    <a:pt x="6060" y="2579"/>
                    <a:pt x="6501" y="1924"/>
                  </a:cubicBezTo>
                  <a:cubicBezTo>
                    <a:pt x="6680" y="1639"/>
                    <a:pt x="6656" y="1281"/>
                    <a:pt x="6465" y="1008"/>
                  </a:cubicBezTo>
                  <a:cubicBezTo>
                    <a:pt x="6441" y="972"/>
                    <a:pt x="6406" y="936"/>
                    <a:pt x="6382" y="912"/>
                  </a:cubicBezTo>
                  <a:cubicBezTo>
                    <a:pt x="6334" y="805"/>
                    <a:pt x="6263" y="710"/>
                    <a:pt x="6156" y="662"/>
                  </a:cubicBezTo>
                  <a:cubicBezTo>
                    <a:pt x="5275" y="226"/>
                    <a:pt x="4314" y="0"/>
                    <a:pt x="3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14"/>
            <p:cNvSpPr/>
            <p:nvPr/>
          </p:nvSpPr>
          <p:spPr>
            <a:xfrm>
              <a:off x="42354" y="3079355"/>
              <a:ext cx="74187" cy="205374"/>
            </a:xfrm>
            <a:custGeom>
              <a:rect b="b" l="l" r="r" t="t"/>
              <a:pathLst>
                <a:path extrusionOk="0" h="6773" w="2263">
                  <a:moveTo>
                    <a:pt x="829" y="0"/>
                  </a:moveTo>
                  <a:cubicBezTo>
                    <a:pt x="614" y="0"/>
                    <a:pt x="404" y="120"/>
                    <a:pt x="346" y="366"/>
                  </a:cubicBezTo>
                  <a:cubicBezTo>
                    <a:pt x="191" y="1105"/>
                    <a:pt x="107" y="1855"/>
                    <a:pt x="107" y="2617"/>
                  </a:cubicBezTo>
                  <a:cubicBezTo>
                    <a:pt x="107" y="2962"/>
                    <a:pt x="107" y="3319"/>
                    <a:pt x="119" y="3665"/>
                  </a:cubicBezTo>
                  <a:cubicBezTo>
                    <a:pt x="155" y="4605"/>
                    <a:pt x="0" y="5903"/>
                    <a:pt x="738" y="6593"/>
                  </a:cubicBezTo>
                  <a:cubicBezTo>
                    <a:pt x="862" y="6717"/>
                    <a:pt x="1006" y="6773"/>
                    <a:pt x="1150" y="6773"/>
                  </a:cubicBezTo>
                  <a:cubicBezTo>
                    <a:pt x="1351" y="6773"/>
                    <a:pt x="1552" y="6662"/>
                    <a:pt x="1691" y="6474"/>
                  </a:cubicBezTo>
                  <a:cubicBezTo>
                    <a:pt x="2262" y="5689"/>
                    <a:pt x="1893" y="4415"/>
                    <a:pt x="1822" y="3498"/>
                  </a:cubicBezTo>
                  <a:cubicBezTo>
                    <a:pt x="1786" y="3141"/>
                    <a:pt x="1750" y="2795"/>
                    <a:pt x="1715" y="2438"/>
                  </a:cubicBezTo>
                  <a:cubicBezTo>
                    <a:pt x="1643" y="1748"/>
                    <a:pt x="1524" y="1045"/>
                    <a:pt x="1346" y="366"/>
                  </a:cubicBezTo>
                  <a:cubicBezTo>
                    <a:pt x="1273" y="125"/>
                    <a:pt x="1049" y="0"/>
                    <a:pt x="82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14"/>
            <p:cNvSpPr/>
            <p:nvPr/>
          </p:nvSpPr>
          <p:spPr>
            <a:xfrm>
              <a:off x="1255831" y="4240555"/>
              <a:ext cx="119492" cy="97275"/>
            </a:xfrm>
            <a:custGeom>
              <a:rect b="b" l="l" r="r" t="t"/>
              <a:pathLst>
                <a:path extrusionOk="0" h="3208" w="3645">
                  <a:moveTo>
                    <a:pt x="1926" y="1"/>
                  </a:moveTo>
                  <a:cubicBezTo>
                    <a:pt x="1780" y="1"/>
                    <a:pt x="1623" y="39"/>
                    <a:pt x="1453" y="124"/>
                  </a:cubicBezTo>
                  <a:cubicBezTo>
                    <a:pt x="894" y="410"/>
                    <a:pt x="548" y="1100"/>
                    <a:pt x="322" y="1672"/>
                  </a:cubicBezTo>
                  <a:cubicBezTo>
                    <a:pt x="144" y="2148"/>
                    <a:pt x="37" y="2648"/>
                    <a:pt x="1" y="3160"/>
                  </a:cubicBezTo>
                  <a:cubicBezTo>
                    <a:pt x="322" y="2838"/>
                    <a:pt x="870" y="2684"/>
                    <a:pt x="1251" y="2624"/>
                  </a:cubicBezTo>
                  <a:cubicBezTo>
                    <a:pt x="1411" y="2604"/>
                    <a:pt x="1571" y="2594"/>
                    <a:pt x="1732" y="2594"/>
                  </a:cubicBezTo>
                  <a:cubicBezTo>
                    <a:pt x="2326" y="2594"/>
                    <a:pt x="2919" y="2731"/>
                    <a:pt x="3454" y="2993"/>
                  </a:cubicBezTo>
                  <a:cubicBezTo>
                    <a:pt x="3513" y="3029"/>
                    <a:pt x="3561" y="3077"/>
                    <a:pt x="3596" y="3148"/>
                  </a:cubicBezTo>
                  <a:cubicBezTo>
                    <a:pt x="3608" y="3160"/>
                    <a:pt x="3620" y="3184"/>
                    <a:pt x="3644" y="3207"/>
                  </a:cubicBezTo>
                  <a:cubicBezTo>
                    <a:pt x="3608" y="2612"/>
                    <a:pt x="3466" y="2041"/>
                    <a:pt x="3227" y="1493"/>
                  </a:cubicBezTo>
                  <a:cubicBezTo>
                    <a:pt x="2966" y="719"/>
                    <a:pt x="2556" y="1"/>
                    <a:pt x="192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14"/>
            <p:cNvSpPr/>
            <p:nvPr/>
          </p:nvSpPr>
          <p:spPr>
            <a:xfrm>
              <a:off x="1247242" y="4319181"/>
              <a:ext cx="132376" cy="59796"/>
            </a:xfrm>
            <a:custGeom>
              <a:rect b="b" l="l" r="r" t="t"/>
              <a:pathLst>
                <a:path extrusionOk="0" h="1972" w="4038">
                  <a:moveTo>
                    <a:pt x="1994" y="1"/>
                  </a:moveTo>
                  <a:cubicBezTo>
                    <a:pt x="1833" y="1"/>
                    <a:pt x="1673" y="11"/>
                    <a:pt x="1513" y="31"/>
                  </a:cubicBezTo>
                  <a:cubicBezTo>
                    <a:pt x="1120" y="91"/>
                    <a:pt x="584" y="245"/>
                    <a:pt x="263" y="567"/>
                  </a:cubicBezTo>
                  <a:cubicBezTo>
                    <a:pt x="108" y="710"/>
                    <a:pt x="13" y="924"/>
                    <a:pt x="1" y="1150"/>
                  </a:cubicBezTo>
                  <a:cubicBezTo>
                    <a:pt x="1" y="1912"/>
                    <a:pt x="1084" y="1972"/>
                    <a:pt x="1632" y="1972"/>
                  </a:cubicBezTo>
                  <a:lnTo>
                    <a:pt x="1668" y="1972"/>
                  </a:lnTo>
                  <a:cubicBezTo>
                    <a:pt x="1668" y="1519"/>
                    <a:pt x="1727" y="1067"/>
                    <a:pt x="1823" y="614"/>
                  </a:cubicBezTo>
                  <a:cubicBezTo>
                    <a:pt x="1857" y="469"/>
                    <a:pt x="1981" y="400"/>
                    <a:pt x="2108" y="400"/>
                  </a:cubicBezTo>
                  <a:cubicBezTo>
                    <a:pt x="2240" y="400"/>
                    <a:pt x="2375" y="475"/>
                    <a:pt x="2418" y="614"/>
                  </a:cubicBezTo>
                  <a:cubicBezTo>
                    <a:pt x="2525" y="1031"/>
                    <a:pt x="2596" y="1460"/>
                    <a:pt x="2644" y="1877"/>
                  </a:cubicBezTo>
                  <a:cubicBezTo>
                    <a:pt x="3156" y="1769"/>
                    <a:pt x="3656" y="1555"/>
                    <a:pt x="3918" y="1162"/>
                  </a:cubicBezTo>
                  <a:cubicBezTo>
                    <a:pt x="4037" y="995"/>
                    <a:pt x="4025" y="769"/>
                    <a:pt x="3906" y="614"/>
                  </a:cubicBezTo>
                  <a:cubicBezTo>
                    <a:pt x="3894" y="591"/>
                    <a:pt x="3870" y="567"/>
                    <a:pt x="3858" y="555"/>
                  </a:cubicBezTo>
                  <a:cubicBezTo>
                    <a:pt x="3823" y="484"/>
                    <a:pt x="3775" y="436"/>
                    <a:pt x="3716" y="400"/>
                  </a:cubicBezTo>
                  <a:cubicBezTo>
                    <a:pt x="3181" y="138"/>
                    <a:pt x="2588" y="1"/>
                    <a:pt x="1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14"/>
            <p:cNvSpPr/>
            <p:nvPr/>
          </p:nvSpPr>
          <p:spPr>
            <a:xfrm>
              <a:off x="1299563" y="4331159"/>
              <a:ext cx="44912" cy="123958"/>
            </a:xfrm>
            <a:custGeom>
              <a:rect b="b" l="l" r="r" t="t"/>
              <a:pathLst>
                <a:path extrusionOk="0" h="4088" w="1370">
                  <a:moveTo>
                    <a:pt x="516" y="1"/>
                  </a:moveTo>
                  <a:cubicBezTo>
                    <a:pt x="388" y="1"/>
                    <a:pt x="262" y="72"/>
                    <a:pt x="227" y="219"/>
                  </a:cubicBezTo>
                  <a:cubicBezTo>
                    <a:pt x="131" y="672"/>
                    <a:pt x="72" y="1124"/>
                    <a:pt x="72" y="1577"/>
                  </a:cubicBezTo>
                  <a:lnTo>
                    <a:pt x="72" y="2220"/>
                  </a:lnTo>
                  <a:cubicBezTo>
                    <a:pt x="96" y="2791"/>
                    <a:pt x="0" y="3565"/>
                    <a:pt x="441" y="3982"/>
                  </a:cubicBezTo>
                  <a:cubicBezTo>
                    <a:pt x="517" y="4053"/>
                    <a:pt x="611" y="4087"/>
                    <a:pt x="704" y="4087"/>
                  </a:cubicBezTo>
                  <a:cubicBezTo>
                    <a:pt x="828" y="4087"/>
                    <a:pt x="949" y="4026"/>
                    <a:pt x="1024" y="3910"/>
                  </a:cubicBezTo>
                  <a:cubicBezTo>
                    <a:pt x="1370" y="3446"/>
                    <a:pt x="1143" y="2672"/>
                    <a:pt x="1096" y="2124"/>
                  </a:cubicBezTo>
                  <a:cubicBezTo>
                    <a:pt x="1084" y="1910"/>
                    <a:pt x="1060" y="1708"/>
                    <a:pt x="1036" y="1493"/>
                  </a:cubicBezTo>
                  <a:cubicBezTo>
                    <a:pt x="1000" y="1065"/>
                    <a:pt x="929" y="636"/>
                    <a:pt x="822" y="219"/>
                  </a:cubicBezTo>
                  <a:cubicBezTo>
                    <a:pt x="780" y="75"/>
                    <a:pt x="646" y="1"/>
                    <a:pt x="51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14"/>
            <p:cNvSpPr/>
            <p:nvPr/>
          </p:nvSpPr>
          <p:spPr>
            <a:xfrm>
              <a:off x="-68517" y="4315088"/>
              <a:ext cx="119492" cy="97123"/>
            </a:xfrm>
            <a:custGeom>
              <a:rect b="b" l="l" r="r" t="t"/>
              <a:pathLst>
                <a:path extrusionOk="0" h="3203" w="3645">
                  <a:moveTo>
                    <a:pt x="1924" y="1"/>
                  </a:moveTo>
                  <a:cubicBezTo>
                    <a:pt x="1783" y="1"/>
                    <a:pt x="1630" y="37"/>
                    <a:pt x="1465" y="118"/>
                  </a:cubicBezTo>
                  <a:cubicBezTo>
                    <a:pt x="894" y="404"/>
                    <a:pt x="549" y="1107"/>
                    <a:pt x="322" y="1666"/>
                  </a:cubicBezTo>
                  <a:cubicBezTo>
                    <a:pt x="144" y="2143"/>
                    <a:pt x="37" y="2643"/>
                    <a:pt x="1" y="3155"/>
                  </a:cubicBezTo>
                  <a:cubicBezTo>
                    <a:pt x="322" y="2833"/>
                    <a:pt x="858" y="2678"/>
                    <a:pt x="1251" y="2631"/>
                  </a:cubicBezTo>
                  <a:cubicBezTo>
                    <a:pt x="1423" y="2606"/>
                    <a:pt x="1595" y="2594"/>
                    <a:pt x="1767" y="2594"/>
                  </a:cubicBezTo>
                  <a:cubicBezTo>
                    <a:pt x="2346" y="2594"/>
                    <a:pt x="2918" y="2731"/>
                    <a:pt x="3442" y="2988"/>
                  </a:cubicBezTo>
                  <a:cubicBezTo>
                    <a:pt x="3513" y="3024"/>
                    <a:pt x="3561" y="3071"/>
                    <a:pt x="3597" y="3143"/>
                  </a:cubicBezTo>
                  <a:cubicBezTo>
                    <a:pt x="3608" y="3155"/>
                    <a:pt x="3632" y="3178"/>
                    <a:pt x="3644" y="3202"/>
                  </a:cubicBezTo>
                  <a:cubicBezTo>
                    <a:pt x="3608" y="2607"/>
                    <a:pt x="3466" y="2035"/>
                    <a:pt x="3227" y="1488"/>
                  </a:cubicBezTo>
                  <a:cubicBezTo>
                    <a:pt x="2965" y="720"/>
                    <a:pt x="2552" y="1"/>
                    <a:pt x="192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14"/>
            <p:cNvSpPr/>
            <p:nvPr/>
          </p:nvSpPr>
          <p:spPr>
            <a:xfrm>
              <a:off x="-77466" y="4393744"/>
              <a:ext cx="132343" cy="59978"/>
            </a:xfrm>
            <a:custGeom>
              <a:rect b="b" l="l" r="r" t="t"/>
              <a:pathLst>
                <a:path extrusionOk="0" h="1978" w="4037">
                  <a:moveTo>
                    <a:pt x="2030" y="0"/>
                  </a:moveTo>
                  <a:cubicBezTo>
                    <a:pt x="1857" y="0"/>
                    <a:pt x="1684" y="12"/>
                    <a:pt x="1512" y="37"/>
                  </a:cubicBezTo>
                  <a:cubicBezTo>
                    <a:pt x="1119" y="84"/>
                    <a:pt x="583" y="239"/>
                    <a:pt x="262" y="561"/>
                  </a:cubicBezTo>
                  <a:cubicBezTo>
                    <a:pt x="107" y="715"/>
                    <a:pt x="12" y="930"/>
                    <a:pt x="12" y="1144"/>
                  </a:cubicBezTo>
                  <a:cubicBezTo>
                    <a:pt x="0" y="1906"/>
                    <a:pt x="1084" y="1965"/>
                    <a:pt x="1643" y="1977"/>
                  </a:cubicBezTo>
                  <a:lnTo>
                    <a:pt x="1679" y="1977"/>
                  </a:lnTo>
                  <a:cubicBezTo>
                    <a:pt x="1679" y="1513"/>
                    <a:pt x="1726" y="1061"/>
                    <a:pt x="1834" y="620"/>
                  </a:cubicBezTo>
                  <a:cubicBezTo>
                    <a:pt x="1863" y="473"/>
                    <a:pt x="1989" y="401"/>
                    <a:pt x="2118" y="401"/>
                  </a:cubicBezTo>
                  <a:cubicBezTo>
                    <a:pt x="2251" y="401"/>
                    <a:pt x="2387" y="476"/>
                    <a:pt x="2429" y="620"/>
                  </a:cubicBezTo>
                  <a:cubicBezTo>
                    <a:pt x="2536" y="1025"/>
                    <a:pt x="2608" y="1454"/>
                    <a:pt x="2643" y="1870"/>
                  </a:cubicBezTo>
                  <a:cubicBezTo>
                    <a:pt x="3167" y="1763"/>
                    <a:pt x="3667" y="1549"/>
                    <a:pt x="3929" y="1168"/>
                  </a:cubicBezTo>
                  <a:cubicBezTo>
                    <a:pt x="4036" y="989"/>
                    <a:pt x="4024" y="775"/>
                    <a:pt x="3905" y="608"/>
                  </a:cubicBezTo>
                  <a:cubicBezTo>
                    <a:pt x="3893" y="584"/>
                    <a:pt x="3881" y="561"/>
                    <a:pt x="3858" y="549"/>
                  </a:cubicBezTo>
                  <a:cubicBezTo>
                    <a:pt x="3834" y="477"/>
                    <a:pt x="3774" y="430"/>
                    <a:pt x="3715" y="394"/>
                  </a:cubicBezTo>
                  <a:cubicBezTo>
                    <a:pt x="3191" y="137"/>
                    <a:pt x="2612" y="0"/>
                    <a:pt x="20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14"/>
            <p:cNvSpPr/>
            <p:nvPr/>
          </p:nvSpPr>
          <p:spPr>
            <a:xfrm>
              <a:off x="-24785" y="4405904"/>
              <a:ext cx="44912" cy="123655"/>
            </a:xfrm>
            <a:custGeom>
              <a:rect b="b" l="l" r="r" t="t"/>
              <a:pathLst>
                <a:path extrusionOk="0" h="4078" w="1370">
                  <a:moveTo>
                    <a:pt x="508" y="0"/>
                  </a:moveTo>
                  <a:cubicBezTo>
                    <a:pt x="379" y="0"/>
                    <a:pt x="250" y="72"/>
                    <a:pt x="215" y="219"/>
                  </a:cubicBezTo>
                  <a:cubicBezTo>
                    <a:pt x="119" y="660"/>
                    <a:pt x="72" y="1112"/>
                    <a:pt x="72" y="1576"/>
                  </a:cubicBezTo>
                  <a:cubicBezTo>
                    <a:pt x="72" y="1779"/>
                    <a:pt x="72" y="1993"/>
                    <a:pt x="72" y="2207"/>
                  </a:cubicBezTo>
                  <a:cubicBezTo>
                    <a:pt x="96" y="2779"/>
                    <a:pt x="0" y="3553"/>
                    <a:pt x="441" y="3981"/>
                  </a:cubicBezTo>
                  <a:cubicBezTo>
                    <a:pt x="515" y="4046"/>
                    <a:pt x="606" y="4077"/>
                    <a:pt x="697" y="4077"/>
                  </a:cubicBezTo>
                  <a:cubicBezTo>
                    <a:pt x="823" y="4077"/>
                    <a:pt x="948" y="4016"/>
                    <a:pt x="1024" y="3898"/>
                  </a:cubicBezTo>
                  <a:cubicBezTo>
                    <a:pt x="1370" y="3434"/>
                    <a:pt x="1143" y="2660"/>
                    <a:pt x="1096" y="2112"/>
                  </a:cubicBezTo>
                  <a:cubicBezTo>
                    <a:pt x="1084" y="1910"/>
                    <a:pt x="1060" y="1695"/>
                    <a:pt x="1036" y="1481"/>
                  </a:cubicBezTo>
                  <a:cubicBezTo>
                    <a:pt x="1001" y="1053"/>
                    <a:pt x="917" y="624"/>
                    <a:pt x="810" y="219"/>
                  </a:cubicBezTo>
                  <a:cubicBezTo>
                    <a:pt x="774" y="75"/>
                    <a:pt x="641" y="0"/>
                    <a:pt x="50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14"/>
            <p:cNvSpPr/>
            <p:nvPr/>
          </p:nvSpPr>
          <p:spPr>
            <a:xfrm>
              <a:off x="1239833" y="3364265"/>
              <a:ext cx="294747" cy="263684"/>
            </a:xfrm>
            <a:custGeom>
              <a:rect b="b" l="l" r="r" t="t"/>
              <a:pathLst>
                <a:path extrusionOk="0" h="8696" w="8991">
                  <a:moveTo>
                    <a:pt x="3031" y="0"/>
                  </a:moveTo>
                  <a:cubicBezTo>
                    <a:pt x="2818" y="0"/>
                    <a:pt x="2593" y="18"/>
                    <a:pt x="2358" y="55"/>
                  </a:cubicBezTo>
                  <a:cubicBezTo>
                    <a:pt x="2168" y="91"/>
                    <a:pt x="2013" y="234"/>
                    <a:pt x="1941" y="424"/>
                  </a:cubicBezTo>
                  <a:cubicBezTo>
                    <a:pt x="1715" y="448"/>
                    <a:pt x="1501" y="507"/>
                    <a:pt x="1298" y="615"/>
                  </a:cubicBezTo>
                  <a:cubicBezTo>
                    <a:pt x="1584" y="817"/>
                    <a:pt x="1858" y="1043"/>
                    <a:pt x="2132" y="1269"/>
                  </a:cubicBezTo>
                  <a:cubicBezTo>
                    <a:pt x="2453" y="1329"/>
                    <a:pt x="2763" y="1412"/>
                    <a:pt x="3037" y="1472"/>
                  </a:cubicBezTo>
                  <a:cubicBezTo>
                    <a:pt x="3703" y="1603"/>
                    <a:pt x="4346" y="1769"/>
                    <a:pt x="4989" y="1984"/>
                  </a:cubicBezTo>
                  <a:cubicBezTo>
                    <a:pt x="5274" y="2071"/>
                    <a:pt x="5156" y="2470"/>
                    <a:pt x="4895" y="2470"/>
                  </a:cubicBezTo>
                  <a:cubicBezTo>
                    <a:pt x="4872" y="2470"/>
                    <a:pt x="4848" y="2467"/>
                    <a:pt x="4823" y="2460"/>
                  </a:cubicBezTo>
                  <a:cubicBezTo>
                    <a:pt x="4215" y="2281"/>
                    <a:pt x="3608" y="2139"/>
                    <a:pt x="2989" y="2019"/>
                  </a:cubicBezTo>
                  <a:lnTo>
                    <a:pt x="2989" y="2019"/>
                  </a:lnTo>
                  <a:cubicBezTo>
                    <a:pt x="3239" y="2246"/>
                    <a:pt x="3477" y="2484"/>
                    <a:pt x="3703" y="2734"/>
                  </a:cubicBezTo>
                  <a:cubicBezTo>
                    <a:pt x="4692" y="2877"/>
                    <a:pt x="5716" y="3472"/>
                    <a:pt x="6454" y="4032"/>
                  </a:cubicBezTo>
                  <a:cubicBezTo>
                    <a:pt x="6661" y="4197"/>
                    <a:pt x="6535" y="4570"/>
                    <a:pt x="6302" y="4570"/>
                  </a:cubicBezTo>
                  <a:cubicBezTo>
                    <a:pt x="6268" y="4570"/>
                    <a:pt x="6231" y="4562"/>
                    <a:pt x="6192" y="4544"/>
                  </a:cubicBezTo>
                  <a:cubicBezTo>
                    <a:pt x="5751" y="4317"/>
                    <a:pt x="5287" y="4127"/>
                    <a:pt x="4823" y="3960"/>
                  </a:cubicBezTo>
                  <a:lnTo>
                    <a:pt x="4823" y="3960"/>
                  </a:lnTo>
                  <a:cubicBezTo>
                    <a:pt x="4870" y="4020"/>
                    <a:pt x="4930" y="4079"/>
                    <a:pt x="4977" y="4139"/>
                  </a:cubicBezTo>
                  <a:cubicBezTo>
                    <a:pt x="5287" y="4520"/>
                    <a:pt x="5573" y="4901"/>
                    <a:pt x="5847" y="5306"/>
                  </a:cubicBezTo>
                  <a:cubicBezTo>
                    <a:pt x="5903" y="5224"/>
                    <a:pt x="5993" y="5182"/>
                    <a:pt x="6082" y="5182"/>
                  </a:cubicBezTo>
                  <a:cubicBezTo>
                    <a:pt x="6124" y="5182"/>
                    <a:pt x="6166" y="5191"/>
                    <a:pt x="6204" y="5210"/>
                  </a:cubicBezTo>
                  <a:lnTo>
                    <a:pt x="7204" y="5639"/>
                  </a:lnTo>
                  <a:cubicBezTo>
                    <a:pt x="7542" y="5787"/>
                    <a:pt x="7411" y="6283"/>
                    <a:pt x="7110" y="6283"/>
                  </a:cubicBezTo>
                  <a:cubicBezTo>
                    <a:pt x="7072" y="6283"/>
                    <a:pt x="7032" y="6275"/>
                    <a:pt x="6990" y="6258"/>
                  </a:cubicBezTo>
                  <a:lnTo>
                    <a:pt x="6287" y="5972"/>
                  </a:lnTo>
                  <a:lnTo>
                    <a:pt x="6287" y="5972"/>
                  </a:lnTo>
                  <a:cubicBezTo>
                    <a:pt x="6597" y="6449"/>
                    <a:pt x="6894" y="6925"/>
                    <a:pt x="7216" y="7389"/>
                  </a:cubicBezTo>
                  <a:cubicBezTo>
                    <a:pt x="7295" y="7512"/>
                    <a:pt x="7193" y="7654"/>
                    <a:pt x="7086" y="7654"/>
                  </a:cubicBezTo>
                  <a:cubicBezTo>
                    <a:pt x="7048" y="7654"/>
                    <a:pt x="7009" y="7636"/>
                    <a:pt x="6978" y="7592"/>
                  </a:cubicBezTo>
                  <a:cubicBezTo>
                    <a:pt x="6609" y="7127"/>
                    <a:pt x="6216" y="6663"/>
                    <a:pt x="5799" y="6234"/>
                  </a:cubicBezTo>
                  <a:lnTo>
                    <a:pt x="5799" y="6234"/>
                  </a:lnTo>
                  <a:cubicBezTo>
                    <a:pt x="5763" y="6449"/>
                    <a:pt x="5763" y="6663"/>
                    <a:pt x="5811" y="6877"/>
                  </a:cubicBezTo>
                  <a:cubicBezTo>
                    <a:pt x="5847" y="7068"/>
                    <a:pt x="5716" y="7246"/>
                    <a:pt x="5537" y="7282"/>
                  </a:cubicBezTo>
                  <a:cubicBezTo>
                    <a:pt x="5521" y="7284"/>
                    <a:pt x="5505" y="7285"/>
                    <a:pt x="5489" y="7285"/>
                  </a:cubicBezTo>
                  <a:cubicBezTo>
                    <a:pt x="5317" y="7285"/>
                    <a:pt x="5165" y="7171"/>
                    <a:pt x="5132" y="6996"/>
                  </a:cubicBezTo>
                  <a:cubicBezTo>
                    <a:pt x="5037" y="6568"/>
                    <a:pt x="5097" y="6115"/>
                    <a:pt x="5311" y="5722"/>
                  </a:cubicBezTo>
                  <a:cubicBezTo>
                    <a:pt x="5049" y="5448"/>
                    <a:pt x="4787" y="5175"/>
                    <a:pt x="4525" y="4889"/>
                  </a:cubicBezTo>
                  <a:cubicBezTo>
                    <a:pt x="4335" y="4686"/>
                    <a:pt x="4144" y="4472"/>
                    <a:pt x="3942" y="4270"/>
                  </a:cubicBezTo>
                  <a:lnTo>
                    <a:pt x="3942" y="4270"/>
                  </a:lnTo>
                  <a:cubicBezTo>
                    <a:pt x="3954" y="4329"/>
                    <a:pt x="3965" y="4389"/>
                    <a:pt x="3965" y="4436"/>
                  </a:cubicBezTo>
                  <a:cubicBezTo>
                    <a:pt x="4025" y="4782"/>
                    <a:pt x="4251" y="5698"/>
                    <a:pt x="3715" y="5794"/>
                  </a:cubicBezTo>
                  <a:cubicBezTo>
                    <a:pt x="3693" y="5797"/>
                    <a:pt x="3670" y="5799"/>
                    <a:pt x="3649" y="5799"/>
                  </a:cubicBezTo>
                  <a:cubicBezTo>
                    <a:pt x="3171" y="5799"/>
                    <a:pt x="3069" y="4934"/>
                    <a:pt x="3001" y="4603"/>
                  </a:cubicBezTo>
                  <a:cubicBezTo>
                    <a:pt x="2941" y="4270"/>
                    <a:pt x="2775" y="3710"/>
                    <a:pt x="2834" y="3270"/>
                  </a:cubicBezTo>
                  <a:cubicBezTo>
                    <a:pt x="2822" y="3234"/>
                    <a:pt x="2811" y="3198"/>
                    <a:pt x="2799" y="3151"/>
                  </a:cubicBezTo>
                  <a:cubicBezTo>
                    <a:pt x="2501" y="2889"/>
                    <a:pt x="2215" y="2615"/>
                    <a:pt x="1906" y="2365"/>
                  </a:cubicBezTo>
                  <a:lnTo>
                    <a:pt x="1906" y="2365"/>
                  </a:lnTo>
                  <a:cubicBezTo>
                    <a:pt x="1918" y="2746"/>
                    <a:pt x="1953" y="3139"/>
                    <a:pt x="2037" y="3520"/>
                  </a:cubicBezTo>
                  <a:cubicBezTo>
                    <a:pt x="2083" y="3746"/>
                    <a:pt x="1917" y="3872"/>
                    <a:pt x="1743" y="3872"/>
                  </a:cubicBezTo>
                  <a:cubicBezTo>
                    <a:pt x="1606" y="3872"/>
                    <a:pt x="1465" y="3794"/>
                    <a:pt x="1417" y="3627"/>
                  </a:cubicBezTo>
                  <a:cubicBezTo>
                    <a:pt x="1298" y="3198"/>
                    <a:pt x="1275" y="2746"/>
                    <a:pt x="1346" y="2317"/>
                  </a:cubicBezTo>
                  <a:cubicBezTo>
                    <a:pt x="1358" y="2186"/>
                    <a:pt x="1441" y="2091"/>
                    <a:pt x="1572" y="2067"/>
                  </a:cubicBezTo>
                  <a:cubicBezTo>
                    <a:pt x="1227" y="1793"/>
                    <a:pt x="882" y="1531"/>
                    <a:pt x="525" y="1269"/>
                  </a:cubicBezTo>
                  <a:cubicBezTo>
                    <a:pt x="251" y="1662"/>
                    <a:pt x="84" y="2127"/>
                    <a:pt x="72" y="2615"/>
                  </a:cubicBezTo>
                  <a:cubicBezTo>
                    <a:pt x="1" y="4317"/>
                    <a:pt x="1394" y="5687"/>
                    <a:pt x="2715" y="6556"/>
                  </a:cubicBezTo>
                  <a:cubicBezTo>
                    <a:pt x="4180" y="7508"/>
                    <a:pt x="5799" y="8223"/>
                    <a:pt x="7490" y="8663"/>
                  </a:cubicBezTo>
                  <a:cubicBezTo>
                    <a:pt x="7571" y="8685"/>
                    <a:pt x="7654" y="8696"/>
                    <a:pt x="7737" y="8696"/>
                  </a:cubicBezTo>
                  <a:cubicBezTo>
                    <a:pt x="8371" y="8696"/>
                    <a:pt x="8991" y="8088"/>
                    <a:pt x="8633" y="7425"/>
                  </a:cubicBezTo>
                  <a:cubicBezTo>
                    <a:pt x="7307" y="4942"/>
                    <a:pt x="6607" y="0"/>
                    <a:pt x="303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14"/>
            <p:cNvSpPr/>
            <p:nvPr/>
          </p:nvSpPr>
          <p:spPr>
            <a:xfrm>
              <a:off x="1110244" y="3314961"/>
              <a:ext cx="377228" cy="281757"/>
            </a:xfrm>
            <a:custGeom>
              <a:rect b="b" l="l" r="r" t="t"/>
              <a:pathLst>
                <a:path extrusionOk="0" h="9292" w="11507">
                  <a:moveTo>
                    <a:pt x="722" y="1"/>
                  </a:moveTo>
                  <a:cubicBezTo>
                    <a:pt x="544" y="1"/>
                    <a:pt x="370" y="26"/>
                    <a:pt x="203" y="86"/>
                  </a:cubicBezTo>
                  <a:cubicBezTo>
                    <a:pt x="48" y="157"/>
                    <a:pt x="1" y="347"/>
                    <a:pt x="108" y="467"/>
                  </a:cubicBezTo>
                  <a:cubicBezTo>
                    <a:pt x="417" y="871"/>
                    <a:pt x="858" y="990"/>
                    <a:pt x="1310" y="1181"/>
                  </a:cubicBezTo>
                  <a:cubicBezTo>
                    <a:pt x="1906" y="1419"/>
                    <a:pt x="2477" y="1693"/>
                    <a:pt x="3037" y="1990"/>
                  </a:cubicBezTo>
                  <a:cubicBezTo>
                    <a:pt x="3537" y="2276"/>
                    <a:pt x="4013" y="2574"/>
                    <a:pt x="4478" y="2907"/>
                  </a:cubicBezTo>
                  <a:cubicBezTo>
                    <a:pt x="4835" y="3157"/>
                    <a:pt x="5192" y="3431"/>
                    <a:pt x="5525" y="3705"/>
                  </a:cubicBezTo>
                  <a:cubicBezTo>
                    <a:pt x="5406" y="3729"/>
                    <a:pt x="5311" y="3824"/>
                    <a:pt x="5311" y="3955"/>
                  </a:cubicBezTo>
                  <a:cubicBezTo>
                    <a:pt x="5228" y="4384"/>
                    <a:pt x="5251" y="4836"/>
                    <a:pt x="5370" y="5265"/>
                  </a:cubicBezTo>
                  <a:cubicBezTo>
                    <a:pt x="5423" y="5432"/>
                    <a:pt x="5567" y="5510"/>
                    <a:pt x="5706" y="5510"/>
                  </a:cubicBezTo>
                  <a:cubicBezTo>
                    <a:pt x="5882" y="5510"/>
                    <a:pt x="6048" y="5384"/>
                    <a:pt x="6002" y="5158"/>
                  </a:cubicBezTo>
                  <a:cubicBezTo>
                    <a:pt x="5918" y="4777"/>
                    <a:pt x="5871" y="4384"/>
                    <a:pt x="5871" y="4003"/>
                  </a:cubicBezTo>
                  <a:lnTo>
                    <a:pt x="5871" y="4003"/>
                  </a:lnTo>
                  <a:cubicBezTo>
                    <a:pt x="6168" y="4253"/>
                    <a:pt x="6466" y="4527"/>
                    <a:pt x="6764" y="4788"/>
                  </a:cubicBezTo>
                  <a:cubicBezTo>
                    <a:pt x="6764" y="4836"/>
                    <a:pt x="6775" y="4872"/>
                    <a:pt x="6799" y="4908"/>
                  </a:cubicBezTo>
                  <a:cubicBezTo>
                    <a:pt x="6740" y="5336"/>
                    <a:pt x="6894" y="5872"/>
                    <a:pt x="6966" y="6241"/>
                  </a:cubicBezTo>
                  <a:cubicBezTo>
                    <a:pt x="7045" y="6592"/>
                    <a:pt x="7124" y="7427"/>
                    <a:pt x="7602" y="7427"/>
                  </a:cubicBezTo>
                  <a:cubicBezTo>
                    <a:pt x="7627" y="7427"/>
                    <a:pt x="7653" y="7424"/>
                    <a:pt x="7680" y="7420"/>
                  </a:cubicBezTo>
                  <a:cubicBezTo>
                    <a:pt x="8216" y="7324"/>
                    <a:pt x="7990" y="6420"/>
                    <a:pt x="7930" y="6074"/>
                  </a:cubicBezTo>
                  <a:cubicBezTo>
                    <a:pt x="7930" y="6027"/>
                    <a:pt x="7918" y="5967"/>
                    <a:pt x="7907" y="5908"/>
                  </a:cubicBezTo>
                  <a:lnTo>
                    <a:pt x="7907" y="5908"/>
                  </a:lnTo>
                  <a:cubicBezTo>
                    <a:pt x="8109" y="6110"/>
                    <a:pt x="8299" y="6324"/>
                    <a:pt x="8490" y="6527"/>
                  </a:cubicBezTo>
                  <a:cubicBezTo>
                    <a:pt x="8752" y="6813"/>
                    <a:pt x="9014" y="7086"/>
                    <a:pt x="9276" y="7360"/>
                  </a:cubicBezTo>
                  <a:cubicBezTo>
                    <a:pt x="9061" y="7753"/>
                    <a:pt x="8990" y="8206"/>
                    <a:pt x="9097" y="8634"/>
                  </a:cubicBezTo>
                  <a:cubicBezTo>
                    <a:pt x="9130" y="8799"/>
                    <a:pt x="9284" y="8923"/>
                    <a:pt x="9448" y="8923"/>
                  </a:cubicBezTo>
                  <a:cubicBezTo>
                    <a:pt x="9462" y="8923"/>
                    <a:pt x="9476" y="8922"/>
                    <a:pt x="9490" y="8920"/>
                  </a:cubicBezTo>
                  <a:cubicBezTo>
                    <a:pt x="9681" y="8884"/>
                    <a:pt x="9800" y="8706"/>
                    <a:pt x="9776" y="8515"/>
                  </a:cubicBezTo>
                  <a:cubicBezTo>
                    <a:pt x="9728" y="8301"/>
                    <a:pt x="9716" y="8086"/>
                    <a:pt x="9764" y="7872"/>
                  </a:cubicBezTo>
                  <a:lnTo>
                    <a:pt x="9764" y="7872"/>
                  </a:lnTo>
                  <a:cubicBezTo>
                    <a:pt x="10181" y="8301"/>
                    <a:pt x="10574" y="8753"/>
                    <a:pt x="10943" y="9229"/>
                  </a:cubicBezTo>
                  <a:cubicBezTo>
                    <a:pt x="10974" y="9273"/>
                    <a:pt x="11013" y="9292"/>
                    <a:pt x="11051" y="9292"/>
                  </a:cubicBezTo>
                  <a:cubicBezTo>
                    <a:pt x="11158" y="9292"/>
                    <a:pt x="11260" y="9150"/>
                    <a:pt x="11181" y="9027"/>
                  </a:cubicBezTo>
                  <a:cubicBezTo>
                    <a:pt x="10859" y="8563"/>
                    <a:pt x="10550" y="8086"/>
                    <a:pt x="10252" y="7610"/>
                  </a:cubicBezTo>
                  <a:lnTo>
                    <a:pt x="10252" y="7610"/>
                  </a:lnTo>
                  <a:lnTo>
                    <a:pt x="10955" y="7884"/>
                  </a:lnTo>
                  <a:cubicBezTo>
                    <a:pt x="10998" y="7902"/>
                    <a:pt x="11039" y="7910"/>
                    <a:pt x="11077" y="7910"/>
                  </a:cubicBezTo>
                  <a:cubicBezTo>
                    <a:pt x="11376" y="7910"/>
                    <a:pt x="11507" y="7425"/>
                    <a:pt x="11169" y="7277"/>
                  </a:cubicBezTo>
                  <a:lnTo>
                    <a:pt x="10169" y="6848"/>
                  </a:lnTo>
                  <a:cubicBezTo>
                    <a:pt x="10127" y="6825"/>
                    <a:pt x="10082" y="6815"/>
                    <a:pt x="10039" y="6815"/>
                  </a:cubicBezTo>
                  <a:cubicBezTo>
                    <a:pt x="9947" y="6815"/>
                    <a:pt x="9860" y="6863"/>
                    <a:pt x="9812" y="6943"/>
                  </a:cubicBezTo>
                  <a:cubicBezTo>
                    <a:pt x="9538" y="6539"/>
                    <a:pt x="9252" y="6146"/>
                    <a:pt x="8942" y="5777"/>
                  </a:cubicBezTo>
                  <a:cubicBezTo>
                    <a:pt x="8895" y="5717"/>
                    <a:pt x="8835" y="5658"/>
                    <a:pt x="8788" y="5598"/>
                  </a:cubicBezTo>
                  <a:lnTo>
                    <a:pt x="8788" y="5598"/>
                  </a:lnTo>
                  <a:cubicBezTo>
                    <a:pt x="9252" y="5765"/>
                    <a:pt x="9716" y="5955"/>
                    <a:pt x="10157" y="6181"/>
                  </a:cubicBezTo>
                  <a:cubicBezTo>
                    <a:pt x="10195" y="6200"/>
                    <a:pt x="10232" y="6208"/>
                    <a:pt x="10267" y="6208"/>
                  </a:cubicBezTo>
                  <a:cubicBezTo>
                    <a:pt x="10499" y="6208"/>
                    <a:pt x="10624" y="5835"/>
                    <a:pt x="10407" y="5670"/>
                  </a:cubicBezTo>
                  <a:cubicBezTo>
                    <a:pt x="9681" y="5110"/>
                    <a:pt x="8657" y="4515"/>
                    <a:pt x="7668" y="4372"/>
                  </a:cubicBezTo>
                  <a:cubicBezTo>
                    <a:pt x="7442" y="4122"/>
                    <a:pt x="7192" y="3884"/>
                    <a:pt x="6954" y="3657"/>
                  </a:cubicBezTo>
                  <a:lnTo>
                    <a:pt x="6954" y="3657"/>
                  </a:lnTo>
                  <a:cubicBezTo>
                    <a:pt x="7573" y="3765"/>
                    <a:pt x="8180" y="3919"/>
                    <a:pt x="8788" y="4098"/>
                  </a:cubicBezTo>
                  <a:cubicBezTo>
                    <a:pt x="8813" y="4105"/>
                    <a:pt x="8837" y="4108"/>
                    <a:pt x="8860" y="4108"/>
                  </a:cubicBezTo>
                  <a:cubicBezTo>
                    <a:pt x="9121" y="4108"/>
                    <a:pt x="9239" y="3708"/>
                    <a:pt x="8954" y="3610"/>
                  </a:cubicBezTo>
                  <a:cubicBezTo>
                    <a:pt x="8311" y="3407"/>
                    <a:pt x="7656" y="3241"/>
                    <a:pt x="7002" y="3098"/>
                  </a:cubicBezTo>
                  <a:cubicBezTo>
                    <a:pt x="6728" y="3050"/>
                    <a:pt x="6418" y="2967"/>
                    <a:pt x="6109" y="2907"/>
                  </a:cubicBezTo>
                  <a:cubicBezTo>
                    <a:pt x="5835" y="2681"/>
                    <a:pt x="5549" y="2467"/>
                    <a:pt x="5263" y="2252"/>
                  </a:cubicBezTo>
                  <a:cubicBezTo>
                    <a:pt x="4597" y="1752"/>
                    <a:pt x="3882" y="1300"/>
                    <a:pt x="3144" y="919"/>
                  </a:cubicBezTo>
                  <a:cubicBezTo>
                    <a:pt x="2458" y="556"/>
                    <a:pt x="1547" y="1"/>
                    <a:pt x="722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14"/>
            <p:cNvSpPr/>
            <p:nvPr/>
          </p:nvSpPr>
          <p:spPr>
            <a:xfrm>
              <a:off x="2943966" y="4229033"/>
              <a:ext cx="273242" cy="329272"/>
            </a:xfrm>
            <a:custGeom>
              <a:rect b="b" l="l" r="r" t="t"/>
              <a:pathLst>
                <a:path extrusionOk="0" h="10859" w="8335">
                  <a:moveTo>
                    <a:pt x="1416" y="0"/>
                  </a:moveTo>
                  <a:cubicBezTo>
                    <a:pt x="1362" y="0"/>
                    <a:pt x="1307" y="5"/>
                    <a:pt x="1250" y="16"/>
                  </a:cubicBezTo>
                  <a:cubicBezTo>
                    <a:pt x="0" y="266"/>
                    <a:pt x="822" y="2099"/>
                    <a:pt x="846" y="2897"/>
                  </a:cubicBezTo>
                  <a:cubicBezTo>
                    <a:pt x="881" y="4183"/>
                    <a:pt x="250" y="5373"/>
                    <a:pt x="286" y="6659"/>
                  </a:cubicBezTo>
                  <a:cubicBezTo>
                    <a:pt x="351" y="8621"/>
                    <a:pt x="2054" y="10859"/>
                    <a:pt x="4110" y="10859"/>
                  </a:cubicBezTo>
                  <a:cubicBezTo>
                    <a:pt x="4312" y="10859"/>
                    <a:pt x="4519" y="10837"/>
                    <a:pt x="4727" y="10791"/>
                  </a:cubicBezTo>
                  <a:cubicBezTo>
                    <a:pt x="4858" y="10755"/>
                    <a:pt x="4965" y="10660"/>
                    <a:pt x="5001" y="10529"/>
                  </a:cubicBezTo>
                  <a:lnTo>
                    <a:pt x="5132" y="10505"/>
                  </a:lnTo>
                  <a:lnTo>
                    <a:pt x="5132" y="10493"/>
                  </a:lnTo>
                  <a:cubicBezTo>
                    <a:pt x="5096" y="10469"/>
                    <a:pt x="5072" y="10445"/>
                    <a:pt x="5049" y="10422"/>
                  </a:cubicBezTo>
                  <a:cubicBezTo>
                    <a:pt x="4382" y="9636"/>
                    <a:pt x="3644" y="8910"/>
                    <a:pt x="2846" y="8243"/>
                  </a:cubicBezTo>
                  <a:cubicBezTo>
                    <a:pt x="2203" y="7719"/>
                    <a:pt x="1250" y="7278"/>
                    <a:pt x="822" y="6552"/>
                  </a:cubicBezTo>
                  <a:cubicBezTo>
                    <a:pt x="753" y="6449"/>
                    <a:pt x="828" y="6301"/>
                    <a:pt x="961" y="6301"/>
                  </a:cubicBezTo>
                  <a:cubicBezTo>
                    <a:pt x="966" y="6301"/>
                    <a:pt x="971" y="6302"/>
                    <a:pt x="977" y="6302"/>
                  </a:cubicBezTo>
                  <a:cubicBezTo>
                    <a:pt x="1882" y="6302"/>
                    <a:pt x="2798" y="7147"/>
                    <a:pt x="3453" y="7707"/>
                  </a:cubicBezTo>
                  <a:cubicBezTo>
                    <a:pt x="3941" y="8124"/>
                    <a:pt x="4394" y="8588"/>
                    <a:pt x="4810" y="9088"/>
                  </a:cubicBezTo>
                  <a:cubicBezTo>
                    <a:pt x="4679" y="8600"/>
                    <a:pt x="4537" y="8124"/>
                    <a:pt x="4382" y="7648"/>
                  </a:cubicBezTo>
                  <a:cubicBezTo>
                    <a:pt x="4275" y="7326"/>
                    <a:pt x="4156" y="7005"/>
                    <a:pt x="4037" y="6695"/>
                  </a:cubicBezTo>
                  <a:cubicBezTo>
                    <a:pt x="3144" y="6159"/>
                    <a:pt x="2120" y="5588"/>
                    <a:pt x="1536" y="4766"/>
                  </a:cubicBezTo>
                  <a:cubicBezTo>
                    <a:pt x="1484" y="4693"/>
                    <a:pt x="1541" y="4593"/>
                    <a:pt x="1628" y="4593"/>
                  </a:cubicBezTo>
                  <a:cubicBezTo>
                    <a:pt x="1641" y="4593"/>
                    <a:pt x="1654" y="4595"/>
                    <a:pt x="1667" y="4600"/>
                  </a:cubicBezTo>
                  <a:cubicBezTo>
                    <a:pt x="2382" y="4814"/>
                    <a:pt x="3048" y="5290"/>
                    <a:pt x="3667" y="5790"/>
                  </a:cubicBezTo>
                  <a:cubicBezTo>
                    <a:pt x="3489" y="5397"/>
                    <a:pt x="3310" y="5016"/>
                    <a:pt x="3120" y="4635"/>
                  </a:cubicBezTo>
                  <a:lnTo>
                    <a:pt x="2203" y="3968"/>
                  </a:lnTo>
                  <a:cubicBezTo>
                    <a:pt x="1917" y="3754"/>
                    <a:pt x="1620" y="3552"/>
                    <a:pt x="1489" y="3218"/>
                  </a:cubicBezTo>
                  <a:cubicBezTo>
                    <a:pt x="1432" y="3104"/>
                    <a:pt x="1527" y="2980"/>
                    <a:pt x="1651" y="2980"/>
                  </a:cubicBezTo>
                  <a:cubicBezTo>
                    <a:pt x="1656" y="2980"/>
                    <a:pt x="1662" y="2980"/>
                    <a:pt x="1667" y="2980"/>
                  </a:cubicBezTo>
                  <a:cubicBezTo>
                    <a:pt x="1882" y="3016"/>
                    <a:pt x="2084" y="3099"/>
                    <a:pt x="2263" y="3230"/>
                  </a:cubicBezTo>
                  <a:cubicBezTo>
                    <a:pt x="1905" y="2742"/>
                    <a:pt x="1620" y="2206"/>
                    <a:pt x="1405" y="1647"/>
                  </a:cubicBezTo>
                  <a:cubicBezTo>
                    <a:pt x="1304" y="1398"/>
                    <a:pt x="1502" y="1164"/>
                    <a:pt x="1729" y="1164"/>
                  </a:cubicBezTo>
                  <a:cubicBezTo>
                    <a:pt x="1795" y="1164"/>
                    <a:pt x="1864" y="1184"/>
                    <a:pt x="1929" y="1230"/>
                  </a:cubicBezTo>
                  <a:cubicBezTo>
                    <a:pt x="2572" y="1718"/>
                    <a:pt x="3060" y="2528"/>
                    <a:pt x="3477" y="3337"/>
                  </a:cubicBezTo>
                  <a:cubicBezTo>
                    <a:pt x="3477" y="3314"/>
                    <a:pt x="3489" y="3290"/>
                    <a:pt x="3501" y="3266"/>
                  </a:cubicBezTo>
                  <a:cubicBezTo>
                    <a:pt x="3608" y="3004"/>
                    <a:pt x="3596" y="2635"/>
                    <a:pt x="3846" y="2468"/>
                  </a:cubicBezTo>
                  <a:cubicBezTo>
                    <a:pt x="3885" y="2439"/>
                    <a:pt x="3929" y="2426"/>
                    <a:pt x="3973" y="2426"/>
                  </a:cubicBezTo>
                  <a:cubicBezTo>
                    <a:pt x="4038" y="2426"/>
                    <a:pt x="4101" y="2455"/>
                    <a:pt x="4144" y="2504"/>
                  </a:cubicBezTo>
                  <a:cubicBezTo>
                    <a:pt x="4370" y="2778"/>
                    <a:pt x="4179" y="3195"/>
                    <a:pt x="4072" y="3480"/>
                  </a:cubicBezTo>
                  <a:cubicBezTo>
                    <a:pt x="4001" y="3671"/>
                    <a:pt x="3906" y="3849"/>
                    <a:pt x="3810" y="4004"/>
                  </a:cubicBezTo>
                  <a:lnTo>
                    <a:pt x="3989" y="4385"/>
                  </a:lnTo>
                  <a:cubicBezTo>
                    <a:pt x="4215" y="4826"/>
                    <a:pt x="4418" y="5290"/>
                    <a:pt x="4608" y="5754"/>
                  </a:cubicBezTo>
                  <a:cubicBezTo>
                    <a:pt x="4810" y="5564"/>
                    <a:pt x="4989" y="5338"/>
                    <a:pt x="5144" y="5088"/>
                  </a:cubicBezTo>
                  <a:cubicBezTo>
                    <a:pt x="5346" y="4754"/>
                    <a:pt x="5370" y="4278"/>
                    <a:pt x="5715" y="4052"/>
                  </a:cubicBezTo>
                  <a:cubicBezTo>
                    <a:pt x="5756" y="4023"/>
                    <a:pt x="5802" y="4010"/>
                    <a:pt x="5846" y="4010"/>
                  </a:cubicBezTo>
                  <a:cubicBezTo>
                    <a:pt x="5930" y="4010"/>
                    <a:pt x="6010" y="4057"/>
                    <a:pt x="6049" y="4135"/>
                  </a:cubicBezTo>
                  <a:cubicBezTo>
                    <a:pt x="6287" y="4588"/>
                    <a:pt x="5882" y="5147"/>
                    <a:pt x="5620" y="5516"/>
                  </a:cubicBezTo>
                  <a:cubicBezTo>
                    <a:pt x="5394" y="5814"/>
                    <a:pt x="5132" y="6076"/>
                    <a:pt x="4834" y="6302"/>
                  </a:cubicBezTo>
                  <a:cubicBezTo>
                    <a:pt x="5037" y="6850"/>
                    <a:pt x="5227" y="7397"/>
                    <a:pt x="5394" y="7957"/>
                  </a:cubicBezTo>
                  <a:cubicBezTo>
                    <a:pt x="5418" y="8029"/>
                    <a:pt x="5430" y="8100"/>
                    <a:pt x="5453" y="8171"/>
                  </a:cubicBezTo>
                  <a:cubicBezTo>
                    <a:pt x="5608" y="7969"/>
                    <a:pt x="5751" y="7778"/>
                    <a:pt x="5870" y="7564"/>
                  </a:cubicBezTo>
                  <a:cubicBezTo>
                    <a:pt x="6168" y="7064"/>
                    <a:pt x="6334" y="6350"/>
                    <a:pt x="6823" y="6028"/>
                  </a:cubicBezTo>
                  <a:cubicBezTo>
                    <a:pt x="6863" y="5995"/>
                    <a:pt x="6909" y="5980"/>
                    <a:pt x="6954" y="5980"/>
                  </a:cubicBezTo>
                  <a:cubicBezTo>
                    <a:pt x="7055" y="5980"/>
                    <a:pt x="7151" y="6056"/>
                    <a:pt x="7168" y="6171"/>
                  </a:cubicBezTo>
                  <a:cubicBezTo>
                    <a:pt x="7251" y="6743"/>
                    <a:pt x="6823" y="7278"/>
                    <a:pt x="6525" y="7743"/>
                  </a:cubicBezTo>
                  <a:cubicBezTo>
                    <a:pt x="6275" y="8171"/>
                    <a:pt x="5989" y="8576"/>
                    <a:pt x="5668" y="8957"/>
                  </a:cubicBezTo>
                  <a:cubicBezTo>
                    <a:pt x="5775" y="9362"/>
                    <a:pt x="5882" y="9779"/>
                    <a:pt x="5965" y="10207"/>
                  </a:cubicBezTo>
                  <a:cubicBezTo>
                    <a:pt x="8097" y="9076"/>
                    <a:pt x="8335" y="6385"/>
                    <a:pt x="7204" y="4457"/>
                  </a:cubicBezTo>
                  <a:cubicBezTo>
                    <a:pt x="6525" y="3337"/>
                    <a:pt x="5525" y="2504"/>
                    <a:pt x="4453" y="1778"/>
                  </a:cubicBezTo>
                  <a:cubicBezTo>
                    <a:pt x="3834" y="1361"/>
                    <a:pt x="3191" y="980"/>
                    <a:pt x="2584" y="551"/>
                  </a:cubicBezTo>
                  <a:cubicBezTo>
                    <a:pt x="2234" y="318"/>
                    <a:pt x="1856" y="0"/>
                    <a:pt x="141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14"/>
            <p:cNvSpPr/>
            <p:nvPr/>
          </p:nvSpPr>
          <p:spPr>
            <a:xfrm>
              <a:off x="2968257" y="4264449"/>
              <a:ext cx="213447" cy="416116"/>
            </a:xfrm>
            <a:custGeom>
              <a:rect b="b" l="l" r="r" t="t"/>
              <a:pathLst>
                <a:path extrusionOk="0" h="13723" w="6511">
                  <a:moveTo>
                    <a:pt x="985" y="1"/>
                  </a:moveTo>
                  <a:cubicBezTo>
                    <a:pt x="762" y="1"/>
                    <a:pt x="560" y="229"/>
                    <a:pt x="652" y="479"/>
                  </a:cubicBezTo>
                  <a:cubicBezTo>
                    <a:pt x="867" y="1038"/>
                    <a:pt x="1152" y="1586"/>
                    <a:pt x="1510" y="2074"/>
                  </a:cubicBezTo>
                  <a:cubicBezTo>
                    <a:pt x="1331" y="1943"/>
                    <a:pt x="1129" y="1860"/>
                    <a:pt x="914" y="1824"/>
                  </a:cubicBezTo>
                  <a:cubicBezTo>
                    <a:pt x="909" y="1824"/>
                    <a:pt x="903" y="1823"/>
                    <a:pt x="898" y="1823"/>
                  </a:cubicBezTo>
                  <a:cubicBezTo>
                    <a:pt x="775" y="1823"/>
                    <a:pt x="690" y="1948"/>
                    <a:pt x="736" y="2062"/>
                  </a:cubicBezTo>
                  <a:cubicBezTo>
                    <a:pt x="879" y="2396"/>
                    <a:pt x="1176" y="2598"/>
                    <a:pt x="1450" y="2812"/>
                  </a:cubicBezTo>
                  <a:lnTo>
                    <a:pt x="2367" y="3479"/>
                  </a:lnTo>
                  <a:cubicBezTo>
                    <a:pt x="2557" y="3860"/>
                    <a:pt x="2748" y="4241"/>
                    <a:pt x="2915" y="4634"/>
                  </a:cubicBezTo>
                  <a:cubicBezTo>
                    <a:pt x="2295" y="4122"/>
                    <a:pt x="1629" y="3646"/>
                    <a:pt x="914" y="3443"/>
                  </a:cubicBezTo>
                  <a:cubicBezTo>
                    <a:pt x="901" y="3439"/>
                    <a:pt x="888" y="3437"/>
                    <a:pt x="875" y="3437"/>
                  </a:cubicBezTo>
                  <a:cubicBezTo>
                    <a:pt x="789" y="3437"/>
                    <a:pt x="731" y="3537"/>
                    <a:pt x="783" y="3610"/>
                  </a:cubicBezTo>
                  <a:cubicBezTo>
                    <a:pt x="1379" y="4432"/>
                    <a:pt x="2391" y="5003"/>
                    <a:pt x="3284" y="5539"/>
                  </a:cubicBezTo>
                  <a:cubicBezTo>
                    <a:pt x="3415" y="5848"/>
                    <a:pt x="3522" y="6170"/>
                    <a:pt x="3629" y="6491"/>
                  </a:cubicBezTo>
                  <a:cubicBezTo>
                    <a:pt x="3796" y="6968"/>
                    <a:pt x="3927" y="7444"/>
                    <a:pt x="4069" y="7932"/>
                  </a:cubicBezTo>
                  <a:cubicBezTo>
                    <a:pt x="3653" y="7432"/>
                    <a:pt x="3188" y="6968"/>
                    <a:pt x="2700" y="6539"/>
                  </a:cubicBezTo>
                  <a:cubicBezTo>
                    <a:pt x="2045" y="5991"/>
                    <a:pt x="1129" y="5134"/>
                    <a:pt x="224" y="5134"/>
                  </a:cubicBezTo>
                  <a:cubicBezTo>
                    <a:pt x="219" y="5134"/>
                    <a:pt x="213" y="5133"/>
                    <a:pt x="208" y="5133"/>
                  </a:cubicBezTo>
                  <a:cubicBezTo>
                    <a:pt x="75" y="5133"/>
                    <a:pt x="0" y="5281"/>
                    <a:pt x="69" y="5396"/>
                  </a:cubicBezTo>
                  <a:cubicBezTo>
                    <a:pt x="498" y="6110"/>
                    <a:pt x="1450" y="6551"/>
                    <a:pt x="2093" y="7087"/>
                  </a:cubicBezTo>
                  <a:cubicBezTo>
                    <a:pt x="2891" y="7742"/>
                    <a:pt x="3629" y="8468"/>
                    <a:pt x="4296" y="9254"/>
                  </a:cubicBezTo>
                  <a:cubicBezTo>
                    <a:pt x="4319" y="9277"/>
                    <a:pt x="4343" y="9301"/>
                    <a:pt x="4379" y="9325"/>
                  </a:cubicBezTo>
                  <a:lnTo>
                    <a:pt x="4379" y="9349"/>
                  </a:lnTo>
                  <a:cubicBezTo>
                    <a:pt x="4415" y="9504"/>
                    <a:pt x="4450" y="9670"/>
                    <a:pt x="4474" y="9837"/>
                  </a:cubicBezTo>
                  <a:cubicBezTo>
                    <a:pt x="4689" y="11004"/>
                    <a:pt x="4867" y="12218"/>
                    <a:pt x="4284" y="13302"/>
                  </a:cubicBezTo>
                  <a:cubicBezTo>
                    <a:pt x="4166" y="13512"/>
                    <a:pt x="4387" y="13723"/>
                    <a:pt x="4590" y="13723"/>
                  </a:cubicBezTo>
                  <a:cubicBezTo>
                    <a:pt x="4674" y="13723"/>
                    <a:pt x="4755" y="13687"/>
                    <a:pt x="4808" y="13599"/>
                  </a:cubicBezTo>
                  <a:cubicBezTo>
                    <a:pt x="5593" y="12314"/>
                    <a:pt x="5522" y="10623"/>
                    <a:pt x="5212" y="9039"/>
                  </a:cubicBezTo>
                  <a:cubicBezTo>
                    <a:pt x="5129" y="8611"/>
                    <a:pt x="5034" y="8194"/>
                    <a:pt x="4927" y="7789"/>
                  </a:cubicBezTo>
                  <a:cubicBezTo>
                    <a:pt x="5248" y="7420"/>
                    <a:pt x="5534" y="7015"/>
                    <a:pt x="5784" y="6587"/>
                  </a:cubicBezTo>
                  <a:cubicBezTo>
                    <a:pt x="6082" y="6110"/>
                    <a:pt x="6510" y="5575"/>
                    <a:pt x="6427" y="5003"/>
                  </a:cubicBezTo>
                  <a:cubicBezTo>
                    <a:pt x="6410" y="4888"/>
                    <a:pt x="6314" y="4812"/>
                    <a:pt x="6209" y="4812"/>
                  </a:cubicBezTo>
                  <a:cubicBezTo>
                    <a:pt x="6162" y="4812"/>
                    <a:pt x="6114" y="4827"/>
                    <a:pt x="6070" y="4860"/>
                  </a:cubicBezTo>
                  <a:cubicBezTo>
                    <a:pt x="5593" y="5194"/>
                    <a:pt x="5427" y="5896"/>
                    <a:pt x="5129" y="6396"/>
                  </a:cubicBezTo>
                  <a:cubicBezTo>
                    <a:pt x="4998" y="6610"/>
                    <a:pt x="4855" y="6813"/>
                    <a:pt x="4712" y="7003"/>
                  </a:cubicBezTo>
                  <a:cubicBezTo>
                    <a:pt x="4689" y="6932"/>
                    <a:pt x="4665" y="6861"/>
                    <a:pt x="4641" y="6789"/>
                  </a:cubicBezTo>
                  <a:cubicBezTo>
                    <a:pt x="4486" y="6229"/>
                    <a:pt x="4296" y="5682"/>
                    <a:pt x="4081" y="5134"/>
                  </a:cubicBezTo>
                  <a:cubicBezTo>
                    <a:pt x="4379" y="4920"/>
                    <a:pt x="4653" y="4646"/>
                    <a:pt x="4867" y="4348"/>
                  </a:cubicBezTo>
                  <a:cubicBezTo>
                    <a:pt x="5129" y="3979"/>
                    <a:pt x="5546" y="3432"/>
                    <a:pt x="5308" y="2979"/>
                  </a:cubicBezTo>
                  <a:cubicBezTo>
                    <a:pt x="5268" y="2893"/>
                    <a:pt x="5182" y="2842"/>
                    <a:pt x="5097" y="2842"/>
                  </a:cubicBezTo>
                  <a:cubicBezTo>
                    <a:pt x="5054" y="2842"/>
                    <a:pt x="5011" y="2856"/>
                    <a:pt x="4974" y="2884"/>
                  </a:cubicBezTo>
                  <a:cubicBezTo>
                    <a:pt x="4629" y="3110"/>
                    <a:pt x="4593" y="3586"/>
                    <a:pt x="4391" y="3932"/>
                  </a:cubicBezTo>
                  <a:cubicBezTo>
                    <a:pt x="4248" y="4170"/>
                    <a:pt x="4069" y="4396"/>
                    <a:pt x="3867" y="4586"/>
                  </a:cubicBezTo>
                  <a:cubicBezTo>
                    <a:pt x="3665" y="4122"/>
                    <a:pt x="3462" y="3670"/>
                    <a:pt x="3248" y="3217"/>
                  </a:cubicBezTo>
                  <a:lnTo>
                    <a:pt x="3057" y="2848"/>
                  </a:lnTo>
                  <a:cubicBezTo>
                    <a:pt x="3165" y="2681"/>
                    <a:pt x="3248" y="2503"/>
                    <a:pt x="3319" y="2324"/>
                  </a:cubicBezTo>
                  <a:cubicBezTo>
                    <a:pt x="3427" y="2027"/>
                    <a:pt x="3617" y="1610"/>
                    <a:pt x="3391" y="1348"/>
                  </a:cubicBezTo>
                  <a:cubicBezTo>
                    <a:pt x="3348" y="1291"/>
                    <a:pt x="3284" y="1264"/>
                    <a:pt x="3219" y="1264"/>
                  </a:cubicBezTo>
                  <a:cubicBezTo>
                    <a:pt x="3176" y="1264"/>
                    <a:pt x="3132" y="1276"/>
                    <a:pt x="3093" y="1300"/>
                  </a:cubicBezTo>
                  <a:cubicBezTo>
                    <a:pt x="2843" y="1467"/>
                    <a:pt x="2855" y="1836"/>
                    <a:pt x="2760" y="2098"/>
                  </a:cubicBezTo>
                  <a:cubicBezTo>
                    <a:pt x="2748" y="2122"/>
                    <a:pt x="2736" y="2146"/>
                    <a:pt x="2724" y="2169"/>
                  </a:cubicBezTo>
                  <a:cubicBezTo>
                    <a:pt x="2319" y="1372"/>
                    <a:pt x="1819" y="550"/>
                    <a:pt x="1176" y="62"/>
                  </a:cubicBezTo>
                  <a:cubicBezTo>
                    <a:pt x="1115" y="20"/>
                    <a:pt x="1049" y="1"/>
                    <a:pt x="985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14"/>
            <p:cNvSpPr/>
            <p:nvPr/>
          </p:nvSpPr>
          <p:spPr>
            <a:xfrm>
              <a:off x="2645383" y="3921532"/>
              <a:ext cx="49993" cy="36144"/>
            </a:xfrm>
            <a:custGeom>
              <a:rect b="b" l="l" r="r" t="t"/>
              <a:pathLst>
                <a:path extrusionOk="0" h="1192" w="1525">
                  <a:moveTo>
                    <a:pt x="762" y="1"/>
                  </a:moveTo>
                  <a:cubicBezTo>
                    <a:pt x="0" y="1"/>
                    <a:pt x="0" y="1191"/>
                    <a:pt x="762" y="1191"/>
                  </a:cubicBezTo>
                  <a:cubicBezTo>
                    <a:pt x="1524" y="1191"/>
                    <a:pt x="1524" y="1"/>
                    <a:pt x="76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14"/>
            <p:cNvSpPr/>
            <p:nvPr/>
          </p:nvSpPr>
          <p:spPr>
            <a:xfrm>
              <a:off x="2164103" y="4068323"/>
              <a:ext cx="55075" cy="44028"/>
            </a:xfrm>
            <a:custGeom>
              <a:rect b="b" l="l" r="r" t="t"/>
              <a:pathLst>
                <a:path extrusionOk="0" h="1452" w="1680">
                  <a:moveTo>
                    <a:pt x="760" y="0"/>
                  </a:moveTo>
                  <a:cubicBezTo>
                    <a:pt x="708" y="0"/>
                    <a:pt x="656" y="6"/>
                    <a:pt x="605" y="17"/>
                  </a:cubicBezTo>
                  <a:lnTo>
                    <a:pt x="596" y="17"/>
                  </a:lnTo>
                  <a:cubicBezTo>
                    <a:pt x="358" y="17"/>
                    <a:pt x="155" y="160"/>
                    <a:pt x="60" y="375"/>
                  </a:cubicBezTo>
                  <a:cubicBezTo>
                    <a:pt x="13" y="470"/>
                    <a:pt x="1" y="577"/>
                    <a:pt x="13" y="684"/>
                  </a:cubicBezTo>
                  <a:cubicBezTo>
                    <a:pt x="13" y="732"/>
                    <a:pt x="36" y="791"/>
                    <a:pt x="60" y="827"/>
                  </a:cubicBezTo>
                  <a:cubicBezTo>
                    <a:pt x="80" y="888"/>
                    <a:pt x="109" y="948"/>
                    <a:pt x="154" y="994"/>
                  </a:cubicBezTo>
                  <a:lnTo>
                    <a:pt x="154" y="994"/>
                  </a:lnTo>
                  <a:cubicBezTo>
                    <a:pt x="213" y="1113"/>
                    <a:pt x="300" y="1206"/>
                    <a:pt x="405" y="1279"/>
                  </a:cubicBezTo>
                  <a:lnTo>
                    <a:pt x="513" y="1351"/>
                  </a:lnTo>
                  <a:cubicBezTo>
                    <a:pt x="624" y="1414"/>
                    <a:pt x="745" y="1451"/>
                    <a:pt x="871" y="1451"/>
                  </a:cubicBezTo>
                  <a:cubicBezTo>
                    <a:pt x="933" y="1451"/>
                    <a:pt x="997" y="1442"/>
                    <a:pt x="1060" y="1422"/>
                  </a:cubicBezTo>
                  <a:cubicBezTo>
                    <a:pt x="1465" y="1303"/>
                    <a:pt x="1679" y="863"/>
                    <a:pt x="1513" y="470"/>
                  </a:cubicBezTo>
                  <a:cubicBezTo>
                    <a:pt x="1429" y="279"/>
                    <a:pt x="1263" y="125"/>
                    <a:pt x="1060" y="65"/>
                  </a:cubicBezTo>
                  <a:lnTo>
                    <a:pt x="953" y="29"/>
                  </a:lnTo>
                  <a:cubicBezTo>
                    <a:pt x="890" y="9"/>
                    <a:pt x="825" y="0"/>
                    <a:pt x="76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14"/>
            <p:cNvSpPr/>
            <p:nvPr/>
          </p:nvSpPr>
          <p:spPr>
            <a:xfrm>
              <a:off x="1403385" y="3294069"/>
              <a:ext cx="44519" cy="32172"/>
            </a:xfrm>
            <a:custGeom>
              <a:rect b="b" l="l" r="r" t="t"/>
              <a:pathLst>
                <a:path extrusionOk="0" h="1061" w="1358">
                  <a:moveTo>
                    <a:pt x="679" y="1"/>
                  </a:moveTo>
                  <a:cubicBezTo>
                    <a:pt x="0" y="1"/>
                    <a:pt x="0" y="1060"/>
                    <a:pt x="679" y="1060"/>
                  </a:cubicBezTo>
                  <a:cubicBezTo>
                    <a:pt x="1358" y="1060"/>
                    <a:pt x="1358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14"/>
            <p:cNvSpPr/>
            <p:nvPr/>
          </p:nvSpPr>
          <p:spPr>
            <a:xfrm>
              <a:off x="1216426" y="3935602"/>
              <a:ext cx="54288" cy="39025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0" y="1"/>
                    <a:pt x="0" y="1287"/>
                    <a:pt x="834" y="1287"/>
                  </a:cubicBezTo>
                  <a:cubicBezTo>
                    <a:pt x="1655" y="1287"/>
                    <a:pt x="1655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14"/>
            <p:cNvSpPr/>
            <p:nvPr/>
          </p:nvSpPr>
          <p:spPr>
            <a:xfrm>
              <a:off x="1310086" y="4100981"/>
              <a:ext cx="58189" cy="41542"/>
            </a:xfrm>
            <a:custGeom>
              <a:rect b="b" l="l" r="r" t="t"/>
              <a:pathLst>
                <a:path extrusionOk="0" h="1370" w="1775">
                  <a:moveTo>
                    <a:pt x="882" y="0"/>
                  </a:moveTo>
                  <a:cubicBezTo>
                    <a:pt x="1" y="0"/>
                    <a:pt x="1" y="1369"/>
                    <a:pt x="882" y="1369"/>
                  </a:cubicBezTo>
                  <a:cubicBezTo>
                    <a:pt x="1763" y="1369"/>
                    <a:pt x="1775" y="0"/>
                    <a:pt x="88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14"/>
            <p:cNvSpPr/>
            <p:nvPr/>
          </p:nvSpPr>
          <p:spPr>
            <a:xfrm>
              <a:off x="1416662" y="4568129"/>
              <a:ext cx="58582" cy="41906"/>
            </a:xfrm>
            <a:custGeom>
              <a:rect b="b" l="l" r="r" t="t"/>
              <a:pathLst>
                <a:path extrusionOk="0" h="1382" w="1787">
                  <a:moveTo>
                    <a:pt x="893" y="1"/>
                  </a:moveTo>
                  <a:cubicBezTo>
                    <a:pt x="0" y="1"/>
                    <a:pt x="0" y="1382"/>
                    <a:pt x="893" y="1382"/>
                  </a:cubicBezTo>
                  <a:cubicBezTo>
                    <a:pt x="1786" y="1382"/>
                    <a:pt x="1786" y="1"/>
                    <a:pt x="8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14"/>
            <p:cNvSpPr/>
            <p:nvPr/>
          </p:nvSpPr>
          <p:spPr>
            <a:xfrm>
              <a:off x="1904924" y="4607124"/>
              <a:ext cx="48059" cy="46697"/>
            </a:xfrm>
            <a:custGeom>
              <a:rect b="b" l="l" r="r" t="t"/>
              <a:pathLst>
                <a:path extrusionOk="0" h="1540" w="1466">
                  <a:moveTo>
                    <a:pt x="727" y="1"/>
                  </a:moveTo>
                  <a:lnTo>
                    <a:pt x="549" y="24"/>
                  </a:lnTo>
                  <a:lnTo>
                    <a:pt x="394" y="96"/>
                  </a:lnTo>
                  <a:cubicBezTo>
                    <a:pt x="310" y="132"/>
                    <a:pt x="251" y="191"/>
                    <a:pt x="203" y="274"/>
                  </a:cubicBezTo>
                  <a:cubicBezTo>
                    <a:pt x="144" y="334"/>
                    <a:pt x="96" y="417"/>
                    <a:pt x="84" y="501"/>
                  </a:cubicBezTo>
                  <a:lnTo>
                    <a:pt x="84" y="489"/>
                  </a:lnTo>
                  <a:lnTo>
                    <a:pt x="37" y="620"/>
                  </a:lnTo>
                  <a:cubicBezTo>
                    <a:pt x="1" y="715"/>
                    <a:pt x="1" y="810"/>
                    <a:pt x="25" y="917"/>
                  </a:cubicBezTo>
                  <a:cubicBezTo>
                    <a:pt x="25" y="1013"/>
                    <a:pt x="49" y="1096"/>
                    <a:pt x="108" y="1179"/>
                  </a:cubicBezTo>
                  <a:lnTo>
                    <a:pt x="215" y="1334"/>
                  </a:lnTo>
                  <a:cubicBezTo>
                    <a:pt x="310" y="1417"/>
                    <a:pt x="418" y="1489"/>
                    <a:pt x="537" y="1513"/>
                  </a:cubicBezTo>
                  <a:cubicBezTo>
                    <a:pt x="602" y="1530"/>
                    <a:pt x="668" y="1539"/>
                    <a:pt x="733" y="1539"/>
                  </a:cubicBezTo>
                  <a:cubicBezTo>
                    <a:pt x="799" y="1539"/>
                    <a:pt x="864" y="1530"/>
                    <a:pt x="930" y="1513"/>
                  </a:cubicBezTo>
                  <a:cubicBezTo>
                    <a:pt x="1013" y="1501"/>
                    <a:pt x="1096" y="1453"/>
                    <a:pt x="1168" y="1394"/>
                  </a:cubicBezTo>
                  <a:cubicBezTo>
                    <a:pt x="1251" y="1334"/>
                    <a:pt x="1311" y="1263"/>
                    <a:pt x="1358" y="1191"/>
                  </a:cubicBezTo>
                  <a:cubicBezTo>
                    <a:pt x="1382" y="1132"/>
                    <a:pt x="1406" y="1072"/>
                    <a:pt x="1430" y="1013"/>
                  </a:cubicBezTo>
                  <a:cubicBezTo>
                    <a:pt x="1465" y="882"/>
                    <a:pt x="1465" y="751"/>
                    <a:pt x="1430" y="632"/>
                  </a:cubicBezTo>
                  <a:lnTo>
                    <a:pt x="1382" y="501"/>
                  </a:lnTo>
                  <a:lnTo>
                    <a:pt x="1311" y="334"/>
                  </a:lnTo>
                  <a:cubicBezTo>
                    <a:pt x="1275" y="262"/>
                    <a:pt x="1215" y="191"/>
                    <a:pt x="1144" y="155"/>
                  </a:cubicBezTo>
                  <a:cubicBezTo>
                    <a:pt x="1096" y="108"/>
                    <a:pt x="1049" y="72"/>
                    <a:pt x="989" y="60"/>
                  </a:cubicBezTo>
                  <a:cubicBezTo>
                    <a:pt x="918" y="24"/>
                    <a:pt x="822" y="1"/>
                    <a:pt x="72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14"/>
            <p:cNvSpPr/>
            <p:nvPr/>
          </p:nvSpPr>
          <p:spPr>
            <a:xfrm>
              <a:off x="1632895" y="4817592"/>
              <a:ext cx="64024" cy="45878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41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14"/>
            <p:cNvSpPr/>
            <p:nvPr/>
          </p:nvSpPr>
          <p:spPr>
            <a:xfrm>
              <a:off x="2362011" y="4972480"/>
              <a:ext cx="66385" cy="47697"/>
            </a:xfrm>
            <a:custGeom>
              <a:rect b="b" l="l" r="r" t="t"/>
              <a:pathLst>
                <a:path extrusionOk="0" h="1573" w="2025">
                  <a:moveTo>
                    <a:pt x="1012" y="1"/>
                  </a:moveTo>
                  <a:cubicBezTo>
                    <a:pt x="0" y="1"/>
                    <a:pt x="0" y="1572"/>
                    <a:pt x="1012" y="1572"/>
                  </a:cubicBezTo>
                  <a:cubicBezTo>
                    <a:pt x="2024" y="1572"/>
                    <a:pt x="2024" y="1"/>
                    <a:pt x="101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14"/>
            <p:cNvSpPr/>
            <p:nvPr/>
          </p:nvSpPr>
          <p:spPr>
            <a:xfrm>
              <a:off x="2669969" y="4747760"/>
              <a:ext cx="57009" cy="51821"/>
            </a:xfrm>
            <a:custGeom>
              <a:rect b="b" l="l" r="r" t="t"/>
              <a:pathLst>
                <a:path extrusionOk="0" h="1709" w="1739">
                  <a:moveTo>
                    <a:pt x="869" y="0"/>
                  </a:moveTo>
                  <a:cubicBezTo>
                    <a:pt x="592" y="0"/>
                    <a:pt x="316" y="137"/>
                    <a:pt x="155" y="411"/>
                  </a:cubicBezTo>
                  <a:cubicBezTo>
                    <a:pt x="0" y="673"/>
                    <a:pt x="0" y="994"/>
                    <a:pt x="155" y="1244"/>
                  </a:cubicBezTo>
                  <a:lnTo>
                    <a:pt x="179" y="1316"/>
                  </a:lnTo>
                  <a:cubicBezTo>
                    <a:pt x="250" y="1435"/>
                    <a:pt x="345" y="1530"/>
                    <a:pt x="464" y="1601"/>
                  </a:cubicBezTo>
                  <a:cubicBezTo>
                    <a:pt x="589" y="1673"/>
                    <a:pt x="729" y="1709"/>
                    <a:pt x="869" y="1709"/>
                  </a:cubicBezTo>
                  <a:cubicBezTo>
                    <a:pt x="1009" y="1709"/>
                    <a:pt x="1149" y="1673"/>
                    <a:pt x="1274" y="1601"/>
                  </a:cubicBezTo>
                  <a:cubicBezTo>
                    <a:pt x="1393" y="1530"/>
                    <a:pt x="1488" y="1435"/>
                    <a:pt x="1560" y="1316"/>
                  </a:cubicBezTo>
                  <a:lnTo>
                    <a:pt x="1584" y="1244"/>
                  </a:lnTo>
                  <a:cubicBezTo>
                    <a:pt x="1738" y="994"/>
                    <a:pt x="1738" y="673"/>
                    <a:pt x="1584" y="411"/>
                  </a:cubicBezTo>
                  <a:cubicBezTo>
                    <a:pt x="1423" y="137"/>
                    <a:pt x="1146" y="0"/>
                    <a:pt x="86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14"/>
            <p:cNvSpPr/>
            <p:nvPr/>
          </p:nvSpPr>
          <p:spPr>
            <a:xfrm>
              <a:off x="3078997" y="4829024"/>
              <a:ext cx="59762" cy="54095"/>
            </a:xfrm>
            <a:custGeom>
              <a:rect b="b" l="l" r="r" t="t"/>
              <a:pathLst>
                <a:path extrusionOk="0" h="1784" w="1823">
                  <a:moveTo>
                    <a:pt x="939" y="0"/>
                  </a:moveTo>
                  <a:cubicBezTo>
                    <a:pt x="884" y="0"/>
                    <a:pt x="828" y="6"/>
                    <a:pt x="775" y="17"/>
                  </a:cubicBezTo>
                  <a:cubicBezTo>
                    <a:pt x="703" y="17"/>
                    <a:pt x="620" y="41"/>
                    <a:pt x="560" y="76"/>
                  </a:cubicBezTo>
                  <a:cubicBezTo>
                    <a:pt x="477" y="100"/>
                    <a:pt x="418" y="136"/>
                    <a:pt x="358" y="195"/>
                  </a:cubicBezTo>
                  <a:cubicBezTo>
                    <a:pt x="287" y="231"/>
                    <a:pt x="239" y="279"/>
                    <a:pt x="203" y="350"/>
                  </a:cubicBezTo>
                  <a:cubicBezTo>
                    <a:pt x="144" y="410"/>
                    <a:pt x="108" y="469"/>
                    <a:pt x="84" y="553"/>
                  </a:cubicBezTo>
                  <a:cubicBezTo>
                    <a:pt x="25" y="648"/>
                    <a:pt x="1" y="767"/>
                    <a:pt x="1" y="886"/>
                  </a:cubicBezTo>
                  <a:lnTo>
                    <a:pt x="37" y="1124"/>
                  </a:lnTo>
                  <a:lnTo>
                    <a:pt x="132" y="1338"/>
                  </a:lnTo>
                  <a:lnTo>
                    <a:pt x="275" y="1517"/>
                  </a:lnTo>
                  <a:lnTo>
                    <a:pt x="453" y="1660"/>
                  </a:lnTo>
                  <a:lnTo>
                    <a:pt x="668" y="1755"/>
                  </a:lnTo>
                  <a:cubicBezTo>
                    <a:pt x="727" y="1775"/>
                    <a:pt x="789" y="1784"/>
                    <a:pt x="853" y="1784"/>
                  </a:cubicBezTo>
                  <a:cubicBezTo>
                    <a:pt x="906" y="1784"/>
                    <a:pt x="959" y="1778"/>
                    <a:pt x="1013" y="1767"/>
                  </a:cubicBezTo>
                  <a:cubicBezTo>
                    <a:pt x="1096" y="1767"/>
                    <a:pt x="1180" y="1743"/>
                    <a:pt x="1239" y="1707"/>
                  </a:cubicBezTo>
                  <a:cubicBezTo>
                    <a:pt x="1358" y="1672"/>
                    <a:pt x="1453" y="1612"/>
                    <a:pt x="1525" y="1517"/>
                  </a:cubicBezTo>
                  <a:lnTo>
                    <a:pt x="1525" y="1529"/>
                  </a:lnTo>
                  <a:lnTo>
                    <a:pt x="1573" y="1481"/>
                  </a:lnTo>
                  <a:cubicBezTo>
                    <a:pt x="1727" y="1326"/>
                    <a:pt x="1811" y="1112"/>
                    <a:pt x="1823" y="886"/>
                  </a:cubicBezTo>
                  <a:lnTo>
                    <a:pt x="1787" y="672"/>
                  </a:lnTo>
                  <a:cubicBezTo>
                    <a:pt x="1751" y="529"/>
                    <a:pt x="1680" y="398"/>
                    <a:pt x="1573" y="303"/>
                  </a:cubicBezTo>
                  <a:lnTo>
                    <a:pt x="1525" y="255"/>
                  </a:lnTo>
                  <a:lnTo>
                    <a:pt x="1346" y="124"/>
                  </a:lnTo>
                  <a:lnTo>
                    <a:pt x="1132" y="29"/>
                  </a:lnTo>
                  <a:cubicBezTo>
                    <a:pt x="1073" y="9"/>
                    <a:pt x="1007" y="0"/>
                    <a:pt x="93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14"/>
            <p:cNvSpPr/>
            <p:nvPr/>
          </p:nvSpPr>
          <p:spPr>
            <a:xfrm>
              <a:off x="2977928" y="4632382"/>
              <a:ext cx="58582" cy="42270"/>
            </a:xfrm>
            <a:custGeom>
              <a:rect b="b" l="l" r="r" t="t"/>
              <a:pathLst>
                <a:path extrusionOk="0" h="1394" w="1787">
                  <a:moveTo>
                    <a:pt x="893" y="1"/>
                  </a:moveTo>
                  <a:cubicBezTo>
                    <a:pt x="0" y="1"/>
                    <a:pt x="0" y="1394"/>
                    <a:pt x="893" y="1394"/>
                  </a:cubicBezTo>
                  <a:cubicBezTo>
                    <a:pt x="1786" y="1394"/>
                    <a:pt x="1786" y="1"/>
                    <a:pt x="8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14"/>
            <p:cNvSpPr/>
            <p:nvPr/>
          </p:nvSpPr>
          <p:spPr>
            <a:xfrm>
              <a:off x="2782381" y="4263054"/>
              <a:ext cx="68319" cy="49153"/>
            </a:xfrm>
            <a:custGeom>
              <a:rect b="b" l="l" r="r" t="t"/>
              <a:pathLst>
                <a:path extrusionOk="0" h="1621" w="2084">
                  <a:moveTo>
                    <a:pt x="1036" y="1"/>
                  </a:moveTo>
                  <a:cubicBezTo>
                    <a:pt x="0" y="1"/>
                    <a:pt x="0" y="1620"/>
                    <a:pt x="1036" y="1620"/>
                  </a:cubicBezTo>
                  <a:cubicBezTo>
                    <a:pt x="2084" y="1620"/>
                    <a:pt x="2084" y="1"/>
                    <a:pt x="103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14"/>
            <p:cNvSpPr/>
            <p:nvPr/>
          </p:nvSpPr>
          <p:spPr>
            <a:xfrm>
              <a:off x="3088766" y="3999885"/>
              <a:ext cx="50780" cy="51275"/>
            </a:xfrm>
            <a:custGeom>
              <a:rect b="b" l="l" r="r" t="t"/>
              <a:pathLst>
                <a:path extrusionOk="0" h="1691" w="1549">
                  <a:moveTo>
                    <a:pt x="774" y="0"/>
                  </a:moveTo>
                  <a:lnTo>
                    <a:pt x="572" y="24"/>
                  </a:lnTo>
                  <a:cubicBezTo>
                    <a:pt x="441" y="60"/>
                    <a:pt x="322" y="131"/>
                    <a:pt x="227" y="226"/>
                  </a:cubicBezTo>
                  <a:lnTo>
                    <a:pt x="108" y="369"/>
                  </a:lnTo>
                  <a:cubicBezTo>
                    <a:pt x="36" y="500"/>
                    <a:pt x="1" y="631"/>
                    <a:pt x="1" y="762"/>
                  </a:cubicBezTo>
                  <a:lnTo>
                    <a:pt x="1" y="917"/>
                  </a:lnTo>
                  <a:cubicBezTo>
                    <a:pt x="1" y="1024"/>
                    <a:pt x="24" y="1119"/>
                    <a:pt x="72" y="1215"/>
                  </a:cubicBezTo>
                  <a:cubicBezTo>
                    <a:pt x="143" y="1405"/>
                    <a:pt x="286" y="1548"/>
                    <a:pt x="477" y="1620"/>
                  </a:cubicBezTo>
                  <a:cubicBezTo>
                    <a:pt x="572" y="1667"/>
                    <a:pt x="667" y="1691"/>
                    <a:pt x="774" y="1691"/>
                  </a:cubicBezTo>
                  <a:lnTo>
                    <a:pt x="977" y="1655"/>
                  </a:lnTo>
                  <a:cubicBezTo>
                    <a:pt x="1108" y="1620"/>
                    <a:pt x="1227" y="1560"/>
                    <a:pt x="1322" y="1465"/>
                  </a:cubicBezTo>
                  <a:lnTo>
                    <a:pt x="1441" y="1310"/>
                  </a:lnTo>
                  <a:cubicBezTo>
                    <a:pt x="1501" y="1191"/>
                    <a:pt x="1536" y="1060"/>
                    <a:pt x="1548" y="929"/>
                  </a:cubicBezTo>
                  <a:lnTo>
                    <a:pt x="1536" y="929"/>
                  </a:lnTo>
                  <a:lnTo>
                    <a:pt x="1548" y="774"/>
                  </a:lnTo>
                  <a:cubicBezTo>
                    <a:pt x="1536" y="357"/>
                    <a:pt x="1191" y="12"/>
                    <a:pt x="77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14"/>
            <p:cNvSpPr/>
            <p:nvPr/>
          </p:nvSpPr>
          <p:spPr>
            <a:xfrm>
              <a:off x="4848694" y="279618"/>
              <a:ext cx="560548" cy="575521"/>
            </a:xfrm>
            <a:custGeom>
              <a:rect b="b" l="l" r="r" t="t"/>
              <a:pathLst>
                <a:path extrusionOk="0" h="18980" w="17099">
                  <a:moveTo>
                    <a:pt x="9605" y="1"/>
                  </a:moveTo>
                  <a:cubicBezTo>
                    <a:pt x="9348" y="1"/>
                    <a:pt x="9092" y="79"/>
                    <a:pt x="8871" y="235"/>
                  </a:cubicBezTo>
                  <a:cubicBezTo>
                    <a:pt x="8836" y="232"/>
                    <a:pt x="8801" y="231"/>
                    <a:pt x="8767" y="231"/>
                  </a:cubicBezTo>
                  <a:cubicBezTo>
                    <a:pt x="8153" y="231"/>
                    <a:pt x="7599" y="626"/>
                    <a:pt x="7418" y="1223"/>
                  </a:cubicBezTo>
                  <a:lnTo>
                    <a:pt x="7371" y="1342"/>
                  </a:lnTo>
                  <a:cubicBezTo>
                    <a:pt x="7299" y="1497"/>
                    <a:pt x="7240" y="1663"/>
                    <a:pt x="7204" y="1830"/>
                  </a:cubicBezTo>
                  <a:cubicBezTo>
                    <a:pt x="5442" y="6914"/>
                    <a:pt x="2918" y="11712"/>
                    <a:pt x="382" y="16451"/>
                  </a:cubicBezTo>
                  <a:cubicBezTo>
                    <a:pt x="1" y="17165"/>
                    <a:pt x="287" y="18273"/>
                    <a:pt x="1215" y="18439"/>
                  </a:cubicBezTo>
                  <a:cubicBezTo>
                    <a:pt x="3191" y="18800"/>
                    <a:pt x="5196" y="18980"/>
                    <a:pt x="7195" y="18980"/>
                  </a:cubicBezTo>
                  <a:cubicBezTo>
                    <a:pt x="7377" y="18980"/>
                    <a:pt x="7558" y="18978"/>
                    <a:pt x="7740" y="18975"/>
                  </a:cubicBezTo>
                  <a:lnTo>
                    <a:pt x="7740" y="18666"/>
                  </a:lnTo>
                  <a:cubicBezTo>
                    <a:pt x="7692" y="18618"/>
                    <a:pt x="7657" y="18547"/>
                    <a:pt x="7633" y="18475"/>
                  </a:cubicBezTo>
                  <a:cubicBezTo>
                    <a:pt x="7383" y="18332"/>
                    <a:pt x="7133" y="18201"/>
                    <a:pt x="6871" y="18035"/>
                  </a:cubicBezTo>
                  <a:cubicBezTo>
                    <a:pt x="6609" y="17868"/>
                    <a:pt x="6192" y="17725"/>
                    <a:pt x="6085" y="17427"/>
                  </a:cubicBezTo>
                  <a:cubicBezTo>
                    <a:pt x="6073" y="17368"/>
                    <a:pt x="6097" y="17308"/>
                    <a:pt x="6144" y="17273"/>
                  </a:cubicBezTo>
                  <a:cubicBezTo>
                    <a:pt x="6232" y="17213"/>
                    <a:pt x="6341" y="17189"/>
                    <a:pt x="6458" y="17189"/>
                  </a:cubicBezTo>
                  <a:cubicBezTo>
                    <a:pt x="6738" y="17189"/>
                    <a:pt x="7066" y="17323"/>
                    <a:pt x="7276" y="17415"/>
                  </a:cubicBezTo>
                  <a:cubicBezTo>
                    <a:pt x="7454" y="17487"/>
                    <a:pt x="7609" y="17582"/>
                    <a:pt x="7764" y="17701"/>
                  </a:cubicBezTo>
                  <a:lnTo>
                    <a:pt x="7764" y="17451"/>
                  </a:lnTo>
                  <a:cubicBezTo>
                    <a:pt x="7740" y="17439"/>
                    <a:pt x="7704" y="17415"/>
                    <a:pt x="7680" y="17404"/>
                  </a:cubicBezTo>
                  <a:cubicBezTo>
                    <a:pt x="7240" y="17058"/>
                    <a:pt x="6847" y="16677"/>
                    <a:pt x="6418" y="16308"/>
                  </a:cubicBezTo>
                  <a:cubicBezTo>
                    <a:pt x="6085" y="16022"/>
                    <a:pt x="5537" y="15713"/>
                    <a:pt x="5442" y="15260"/>
                  </a:cubicBezTo>
                  <a:cubicBezTo>
                    <a:pt x="5418" y="15165"/>
                    <a:pt x="5490" y="15058"/>
                    <a:pt x="5597" y="15058"/>
                  </a:cubicBezTo>
                  <a:cubicBezTo>
                    <a:pt x="5624" y="15055"/>
                    <a:pt x="5652" y="15053"/>
                    <a:pt x="5680" y="15053"/>
                  </a:cubicBezTo>
                  <a:cubicBezTo>
                    <a:pt x="6142" y="15053"/>
                    <a:pt x="6616" y="15503"/>
                    <a:pt x="6942" y="15784"/>
                  </a:cubicBezTo>
                  <a:cubicBezTo>
                    <a:pt x="7252" y="16046"/>
                    <a:pt x="7526" y="16332"/>
                    <a:pt x="7776" y="16653"/>
                  </a:cubicBezTo>
                  <a:lnTo>
                    <a:pt x="7776" y="16368"/>
                  </a:lnTo>
                  <a:cubicBezTo>
                    <a:pt x="7799" y="15320"/>
                    <a:pt x="7823" y="14284"/>
                    <a:pt x="7835" y="13236"/>
                  </a:cubicBezTo>
                  <a:cubicBezTo>
                    <a:pt x="7514" y="12903"/>
                    <a:pt x="7204" y="12546"/>
                    <a:pt x="6906" y="12200"/>
                  </a:cubicBezTo>
                  <a:cubicBezTo>
                    <a:pt x="6525" y="11736"/>
                    <a:pt x="6240" y="11212"/>
                    <a:pt x="5859" y="10748"/>
                  </a:cubicBezTo>
                  <a:cubicBezTo>
                    <a:pt x="5676" y="10546"/>
                    <a:pt x="5859" y="10289"/>
                    <a:pt x="6067" y="10289"/>
                  </a:cubicBezTo>
                  <a:cubicBezTo>
                    <a:pt x="6129" y="10289"/>
                    <a:pt x="6194" y="10312"/>
                    <a:pt x="6252" y="10367"/>
                  </a:cubicBezTo>
                  <a:cubicBezTo>
                    <a:pt x="6692" y="10772"/>
                    <a:pt x="7180" y="11105"/>
                    <a:pt x="7621" y="11510"/>
                  </a:cubicBezTo>
                  <a:cubicBezTo>
                    <a:pt x="7704" y="11581"/>
                    <a:pt x="7788" y="11665"/>
                    <a:pt x="7871" y="11748"/>
                  </a:cubicBezTo>
                  <a:cubicBezTo>
                    <a:pt x="7883" y="11141"/>
                    <a:pt x="7895" y="10546"/>
                    <a:pt x="7918" y="9938"/>
                  </a:cubicBezTo>
                  <a:cubicBezTo>
                    <a:pt x="7859" y="9915"/>
                    <a:pt x="7823" y="9879"/>
                    <a:pt x="7788" y="9831"/>
                  </a:cubicBezTo>
                  <a:cubicBezTo>
                    <a:pt x="7537" y="9534"/>
                    <a:pt x="7347" y="9224"/>
                    <a:pt x="7109" y="8891"/>
                  </a:cubicBezTo>
                  <a:cubicBezTo>
                    <a:pt x="6871" y="8569"/>
                    <a:pt x="6621" y="8271"/>
                    <a:pt x="6406" y="7926"/>
                  </a:cubicBezTo>
                  <a:cubicBezTo>
                    <a:pt x="6264" y="7685"/>
                    <a:pt x="6469" y="7484"/>
                    <a:pt x="6691" y="7484"/>
                  </a:cubicBezTo>
                  <a:cubicBezTo>
                    <a:pt x="6765" y="7484"/>
                    <a:pt x="6841" y="7506"/>
                    <a:pt x="6906" y="7557"/>
                  </a:cubicBezTo>
                  <a:cubicBezTo>
                    <a:pt x="7299" y="7879"/>
                    <a:pt x="7657" y="8248"/>
                    <a:pt x="7954" y="8664"/>
                  </a:cubicBezTo>
                  <a:cubicBezTo>
                    <a:pt x="7978" y="7795"/>
                    <a:pt x="8014" y="6926"/>
                    <a:pt x="8061" y="6057"/>
                  </a:cubicBezTo>
                  <a:cubicBezTo>
                    <a:pt x="7871" y="5854"/>
                    <a:pt x="7728" y="5616"/>
                    <a:pt x="7573" y="5414"/>
                  </a:cubicBezTo>
                  <a:cubicBezTo>
                    <a:pt x="7347" y="5116"/>
                    <a:pt x="7145" y="4807"/>
                    <a:pt x="6954" y="4485"/>
                  </a:cubicBezTo>
                  <a:cubicBezTo>
                    <a:pt x="6856" y="4299"/>
                    <a:pt x="7011" y="4119"/>
                    <a:pt x="7184" y="4119"/>
                  </a:cubicBezTo>
                  <a:cubicBezTo>
                    <a:pt x="7243" y="4119"/>
                    <a:pt x="7305" y="4139"/>
                    <a:pt x="7359" y="4188"/>
                  </a:cubicBezTo>
                  <a:cubicBezTo>
                    <a:pt x="7621" y="4450"/>
                    <a:pt x="7871" y="4723"/>
                    <a:pt x="8097" y="5021"/>
                  </a:cubicBezTo>
                  <a:cubicBezTo>
                    <a:pt x="8121" y="4545"/>
                    <a:pt x="8145" y="4069"/>
                    <a:pt x="8180" y="3580"/>
                  </a:cubicBezTo>
                  <a:cubicBezTo>
                    <a:pt x="8180" y="3390"/>
                    <a:pt x="8326" y="3295"/>
                    <a:pt x="8472" y="3295"/>
                  </a:cubicBezTo>
                  <a:cubicBezTo>
                    <a:pt x="8618" y="3295"/>
                    <a:pt x="8764" y="3390"/>
                    <a:pt x="8764" y="3580"/>
                  </a:cubicBezTo>
                  <a:cubicBezTo>
                    <a:pt x="8776" y="3902"/>
                    <a:pt x="8776" y="4211"/>
                    <a:pt x="8788" y="4533"/>
                  </a:cubicBezTo>
                  <a:cubicBezTo>
                    <a:pt x="9109" y="4116"/>
                    <a:pt x="9490" y="3771"/>
                    <a:pt x="9931" y="3497"/>
                  </a:cubicBezTo>
                  <a:cubicBezTo>
                    <a:pt x="9978" y="3466"/>
                    <a:pt x="10027" y="3453"/>
                    <a:pt x="10074" y="3453"/>
                  </a:cubicBezTo>
                  <a:cubicBezTo>
                    <a:pt x="10299" y="3453"/>
                    <a:pt x="10485" y="3760"/>
                    <a:pt x="10288" y="3938"/>
                  </a:cubicBezTo>
                  <a:cubicBezTo>
                    <a:pt x="9895" y="4295"/>
                    <a:pt x="9550" y="4700"/>
                    <a:pt x="9252" y="5128"/>
                  </a:cubicBezTo>
                  <a:cubicBezTo>
                    <a:pt x="9085" y="5390"/>
                    <a:pt x="8978" y="5688"/>
                    <a:pt x="8823" y="5950"/>
                  </a:cubicBezTo>
                  <a:cubicBezTo>
                    <a:pt x="8847" y="6938"/>
                    <a:pt x="8859" y="7914"/>
                    <a:pt x="8859" y="8891"/>
                  </a:cubicBezTo>
                  <a:cubicBezTo>
                    <a:pt x="8966" y="8760"/>
                    <a:pt x="9073" y="8629"/>
                    <a:pt x="9169" y="8498"/>
                  </a:cubicBezTo>
                  <a:cubicBezTo>
                    <a:pt x="9550" y="7998"/>
                    <a:pt x="9954" y="7533"/>
                    <a:pt x="10359" y="7057"/>
                  </a:cubicBezTo>
                  <a:cubicBezTo>
                    <a:pt x="10405" y="6999"/>
                    <a:pt x="10464" y="6975"/>
                    <a:pt x="10523" y="6975"/>
                  </a:cubicBezTo>
                  <a:cubicBezTo>
                    <a:pt x="10693" y="6975"/>
                    <a:pt x="10867" y="7178"/>
                    <a:pt x="10752" y="7355"/>
                  </a:cubicBezTo>
                  <a:cubicBezTo>
                    <a:pt x="10407" y="7879"/>
                    <a:pt x="10074" y="8402"/>
                    <a:pt x="9704" y="8926"/>
                  </a:cubicBezTo>
                  <a:cubicBezTo>
                    <a:pt x="9431" y="9295"/>
                    <a:pt x="9181" y="9736"/>
                    <a:pt x="8859" y="10081"/>
                  </a:cubicBezTo>
                  <a:cubicBezTo>
                    <a:pt x="8859" y="10772"/>
                    <a:pt x="8847" y="11450"/>
                    <a:pt x="8847" y="12141"/>
                  </a:cubicBezTo>
                  <a:cubicBezTo>
                    <a:pt x="9145" y="11927"/>
                    <a:pt x="9466" y="11724"/>
                    <a:pt x="9740" y="11498"/>
                  </a:cubicBezTo>
                  <a:cubicBezTo>
                    <a:pt x="10193" y="11141"/>
                    <a:pt x="10585" y="10712"/>
                    <a:pt x="11086" y="10415"/>
                  </a:cubicBezTo>
                  <a:cubicBezTo>
                    <a:pt x="11137" y="10385"/>
                    <a:pt x="11191" y="10372"/>
                    <a:pt x="11242" y="10372"/>
                  </a:cubicBezTo>
                  <a:cubicBezTo>
                    <a:pt x="11460" y="10372"/>
                    <a:pt x="11640" y="10612"/>
                    <a:pt x="11514" y="10843"/>
                  </a:cubicBezTo>
                  <a:cubicBezTo>
                    <a:pt x="11205" y="11391"/>
                    <a:pt x="10705" y="11819"/>
                    <a:pt x="10228" y="12224"/>
                  </a:cubicBezTo>
                  <a:cubicBezTo>
                    <a:pt x="9835" y="12558"/>
                    <a:pt x="9431" y="12939"/>
                    <a:pt x="8966" y="13177"/>
                  </a:cubicBezTo>
                  <a:cubicBezTo>
                    <a:pt x="8954" y="13296"/>
                    <a:pt x="8907" y="13403"/>
                    <a:pt x="8823" y="13486"/>
                  </a:cubicBezTo>
                  <a:cubicBezTo>
                    <a:pt x="8811" y="14284"/>
                    <a:pt x="8800" y="15094"/>
                    <a:pt x="8788" y="15891"/>
                  </a:cubicBezTo>
                  <a:cubicBezTo>
                    <a:pt x="8942" y="15808"/>
                    <a:pt x="9097" y="15737"/>
                    <a:pt x="9228" y="15653"/>
                  </a:cubicBezTo>
                  <a:cubicBezTo>
                    <a:pt x="9847" y="15272"/>
                    <a:pt x="10443" y="14832"/>
                    <a:pt x="10990" y="14356"/>
                  </a:cubicBezTo>
                  <a:cubicBezTo>
                    <a:pt x="11062" y="14292"/>
                    <a:pt x="11141" y="14265"/>
                    <a:pt x="11216" y="14265"/>
                  </a:cubicBezTo>
                  <a:cubicBezTo>
                    <a:pt x="11477" y="14265"/>
                    <a:pt x="11698" y="14589"/>
                    <a:pt x="11467" y="14820"/>
                  </a:cubicBezTo>
                  <a:cubicBezTo>
                    <a:pt x="10955" y="15332"/>
                    <a:pt x="10395" y="15796"/>
                    <a:pt x="9812" y="16213"/>
                  </a:cubicBezTo>
                  <a:cubicBezTo>
                    <a:pt x="9550" y="16403"/>
                    <a:pt x="9157" y="16725"/>
                    <a:pt x="8764" y="16892"/>
                  </a:cubicBezTo>
                  <a:cubicBezTo>
                    <a:pt x="8764" y="17094"/>
                    <a:pt x="8752" y="17308"/>
                    <a:pt x="8752" y="17511"/>
                  </a:cubicBezTo>
                  <a:cubicBezTo>
                    <a:pt x="9454" y="17189"/>
                    <a:pt x="10204" y="16939"/>
                    <a:pt x="10883" y="16665"/>
                  </a:cubicBezTo>
                  <a:cubicBezTo>
                    <a:pt x="10917" y="16652"/>
                    <a:pt x="10949" y="16646"/>
                    <a:pt x="10980" y="16646"/>
                  </a:cubicBezTo>
                  <a:cubicBezTo>
                    <a:pt x="11229" y="16646"/>
                    <a:pt x="11353" y="17039"/>
                    <a:pt x="11109" y="17177"/>
                  </a:cubicBezTo>
                  <a:cubicBezTo>
                    <a:pt x="10347" y="17618"/>
                    <a:pt x="9562" y="18118"/>
                    <a:pt x="8740" y="18475"/>
                  </a:cubicBezTo>
                  <a:lnTo>
                    <a:pt x="8740" y="18928"/>
                  </a:lnTo>
                  <a:cubicBezTo>
                    <a:pt x="11181" y="18761"/>
                    <a:pt x="13610" y="18332"/>
                    <a:pt x="15955" y="17642"/>
                  </a:cubicBezTo>
                  <a:cubicBezTo>
                    <a:pt x="16551" y="17475"/>
                    <a:pt x="17098" y="16749"/>
                    <a:pt x="16836" y="16130"/>
                  </a:cubicBezTo>
                  <a:cubicBezTo>
                    <a:pt x="15777" y="13558"/>
                    <a:pt x="14705" y="10998"/>
                    <a:pt x="13610" y="8426"/>
                  </a:cubicBezTo>
                  <a:cubicBezTo>
                    <a:pt x="13276" y="7664"/>
                    <a:pt x="12955" y="6890"/>
                    <a:pt x="12633" y="6116"/>
                  </a:cubicBezTo>
                  <a:cubicBezTo>
                    <a:pt x="12229" y="4461"/>
                    <a:pt x="11824" y="2806"/>
                    <a:pt x="11419" y="1152"/>
                  </a:cubicBezTo>
                  <a:cubicBezTo>
                    <a:pt x="11324" y="687"/>
                    <a:pt x="10966" y="330"/>
                    <a:pt x="10502" y="223"/>
                  </a:cubicBezTo>
                  <a:cubicBezTo>
                    <a:pt x="10419" y="187"/>
                    <a:pt x="10324" y="163"/>
                    <a:pt x="10228" y="163"/>
                  </a:cubicBezTo>
                  <a:cubicBezTo>
                    <a:pt x="10033" y="55"/>
                    <a:pt x="9819" y="1"/>
                    <a:pt x="960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14"/>
            <p:cNvSpPr/>
            <p:nvPr/>
          </p:nvSpPr>
          <p:spPr>
            <a:xfrm>
              <a:off x="5025917" y="379227"/>
              <a:ext cx="206169" cy="794298"/>
            </a:xfrm>
            <a:custGeom>
              <a:rect b="b" l="l" r="r" t="t"/>
              <a:pathLst>
                <a:path extrusionOk="0" h="26195" w="6289">
                  <a:moveTo>
                    <a:pt x="3054" y="1"/>
                  </a:moveTo>
                  <a:cubicBezTo>
                    <a:pt x="2908" y="1"/>
                    <a:pt x="2763" y="99"/>
                    <a:pt x="2763" y="295"/>
                  </a:cubicBezTo>
                  <a:cubicBezTo>
                    <a:pt x="2739" y="772"/>
                    <a:pt x="2703" y="1248"/>
                    <a:pt x="2679" y="1724"/>
                  </a:cubicBezTo>
                  <a:cubicBezTo>
                    <a:pt x="2453" y="1438"/>
                    <a:pt x="2203" y="1153"/>
                    <a:pt x="1941" y="903"/>
                  </a:cubicBezTo>
                  <a:cubicBezTo>
                    <a:pt x="1885" y="850"/>
                    <a:pt x="1821" y="827"/>
                    <a:pt x="1760" y="827"/>
                  </a:cubicBezTo>
                  <a:cubicBezTo>
                    <a:pt x="1589" y="827"/>
                    <a:pt x="1440" y="1007"/>
                    <a:pt x="1536" y="1200"/>
                  </a:cubicBezTo>
                  <a:cubicBezTo>
                    <a:pt x="1727" y="1522"/>
                    <a:pt x="1929" y="1831"/>
                    <a:pt x="2167" y="2117"/>
                  </a:cubicBezTo>
                  <a:cubicBezTo>
                    <a:pt x="2310" y="2319"/>
                    <a:pt x="2465" y="2558"/>
                    <a:pt x="2643" y="2760"/>
                  </a:cubicBezTo>
                  <a:cubicBezTo>
                    <a:pt x="2596" y="3629"/>
                    <a:pt x="2560" y="4498"/>
                    <a:pt x="2536" y="5379"/>
                  </a:cubicBezTo>
                  <a:cubicBezTo>
                    <a:pt x="2239" y="4963"/>
                    <a:pt x="1881" y="4582"/>
                    <a:pt x="1489" y="4260"/>
                  </a:cubicBezTo>
                  <a:cubicBezTo>
                    <a:pt x="1424" y="4211"/>
                    <a:pt x="1350" y="4189"/>
                    <a:pt x="1278" y="4189"/>
                  </a:cubicBezTo>
                  <a:cubicBezTo>
                    <a:pt x="1054" y="4189"/>
                    <a:pt x="845" y="4395"/>
                    <a:pt x="988" y="4629"/>
                  </a:cubicBezTo>
                  <a:cubicBezTo>
                    <a:pt x="1203" y="4975"/>
                    <a:pt x="1465" y="5284"/>
                    <a:pt x="1691" y="5606"/>
                  </a:cubicBezTo>
                  <a:cubicBezTo>
                    <a:pt x="1929" y="5915"/>
                    <a:pt x="2120" y="6249"/>
                    <a:pt x="2370" y="6546"/>
                  </a:cubicBezTo>
                  <a:cubicBezTo>
                    <a:pt x="2405" y="6582"/>
                    <a:pt x="2453" y="6618"/>
                    <a:pt x="2501" y="6641"/>
                  </a:cubicBezTo>
                  <a:cubicBezTo>
                    <a:pt x="2477" y="7249"/>
                    <a:pt x="2465" y="7856"/>
                    <a:pt x="2453" y="8451"/>
                  </a:cubicBezTo>
                  <a:cubicBezTo>
                    <a:pt x="2370" y="8368"/>
                    <a:pt x="2286" y="8296"/>
                    <a:pt x="2203" y="8213"/>
                  </a:cubicBezTo>
                  <a:cubicBezTo>
                    <a:pt x="1762" y="7820"/>
                    <a:pt x="1274" y="7487"/>
                    <a:pt x="834" y="7070"/>
                  </a:cubicBezTo>
                  <a:cubicBezTo>
                    <a:pt x="776" y="7015"/>
                    <a:pt x="711" y="6992"/>
                    <a:pt x="649" y="6992"/>
                  </a:cubicBezTo>
                  <a:cubicBezTo>
                    <a:pt x="441" y="6992"/>
                    <a:pt x="258" y="7250"/>
                    <a:pt x="441" y="7451"/>
                  </a:cubicBezTo>
                  <a:cubicBezTo>
                    <a:pt x="822" y="7915"/>
                    <a:pt x="1108" y="8451"/>
                    <a:pt x="1500" y="8904"/>
                  </a:cubicBezTo>
                  <a:cubicBezTo>
                    <a:pt x="1798" y="9249"/>
                    <a:pt x="2096" y="9606"/>
                    <a:pt x="2429" y="9939"/>
                  </a:cubicBezTo>
                  <a:cubicBezTo>
                    <a:pt x="2405" y="10987"/>
                    <a:pt x="2382" y="12023"/>
                    <a:pt x="2358" y="13071"/>
                  </a:cubicBezTo>
                  <a:lnTo>
                    <a:pt x="2358" y="13357"/>
                  </a:lnTo>
                  <a:cubicBezTo>
                    <a:pt x="2108" y="13047"/>
                    <a:pt x="1834" y="12749"/>
                    <a:pt x="1524" y="12499"/>
                  </a:cubicBezTo>
                  <a:cubicBezTo>
                    <a:pt x="1209" y="12218"/>
                    <a:pt x="724" y="11756"/>
                    <a:pt x="260" y="11756"/>
                  </a:cubicBezTo>
                  <a:cubicBezTo>
                    <a:pt x="233" y="11756"/>
                    <a:pt x="206" y="11758"/>
                    <a:pt x="179" y="11761"/>
                  </a:cubicBezTo>
                  <a:cubicBezTo>
                    <a:pt x="72" y="11761"/>
                    <a:pt x="0" y="11868"/>
                    <a:pt x="24" y="11975"/>
                  </a:cubicBezTo>
                  <a:cubicBezTo>
                    <a:pt x="119" y="12416"/>
                    <a:pt x="667" y="12737"/>
                    <a:pt x="1000" y="13011"/>
                  </a:cubicBezTo>
                  <a:cubicBezTo>
                    <a:pt x="1429" y="13380"/>
                    <a:pt x="1822" y="13773"/>
                    <a:pt x="2274" y="14107"/>
                  </a:cubicBezTo>
                  <a:cubicBezTo>
                    <a:pt x="2298" y="14130"/>
                    <a:pt x="2322" y="14142"/>
                    <a:pt x="2346" y="14154"/>
                  </a:cubicBezTo>
                  <a:lnTo>
                    <a:pt x="2346" y="14404"/>
                  </a:lnTo>
                  <a:cubicBezTo>
                    <a:pt x="2191" y="14285"/>
                    <a:pt x="2036" y="14190"/>
                    <a:pt x="1858" y="14119"/>
                  </a:cubicBezTo>
                  <a:cubicBezTo>
                    <a:pt x="1647" y="14026"/>
                    <a:pt x="1318" y="13898"/>
                    <a:pt x="1038" y="13898"/>
                  </a:cubicBezTo>
                  <a:cubicBezTo>
                    <a:pt x="922" y="13898"/>
                    <a:pt x="814" y="13920"/>
                    <a:pt x="727" y="13976"/>
                  </a:cubicBezTo>
                  <a:cubicBezTo>
                    <a:pt x="679" y="14011"/>
                    <a:pt x="655" y="14071"/>
                    <a:pt x="667" y="14130"/>
                  </a:cubicBezTo>
                  <a:cubicBezTo>
                    <a:pt x="774" y="14428"/>
                    <a:pt x="1203" y="14583"/>
                    <a:pt x="1453" y="14738"/>
                  </a:cubicBezTo>
                  <a:cubicBezTo>
                    <a:pt x="1703" y="14904"/>
                    <a:pt x="1965" y="15035"/>
                    <a:pt x="2215" y="15190"/>
                  </a:cubicBezTo>
                  <a:cubicBezTo>
                    <a:pt x="2239" y="15250"/>
                    <a:pt x="2262" y="15309"/>
                    <a:pt x="2310" y="15369"/>
                  </a:cubicBezTo>
                  <a:lnTo>
                    <a:pt x="2310" y="15678"/>
                  </a:lnTo>
                  <a:cubicBezTo>
                    <a:pt x="2286" y="16916"/>
                    <a:pt x="2262" y="18155"/>
                    <a:pt x="2227" y="19405"/>
                  </a:cubicBezTo>
                  <a:cubicBezTo>
                    <a:pt x="2203" y="20476"/>
                    <a:pt x="2203" y="21560"/>
                    <a:pt x="2203" y="22631"/>
                  </a:cubicBezTo>
                  <a:cubicBezTo>
                    <a:pt x="2191" y="23703"/>
                    <a:pt x="2108" y="24798"/>
                    <a:pt x="2239" y="25858"/>
                  </a:cubicBezTo>
                  <a:cubicBezTo>
                    <a:pt x="2259" y="26058"/>
                    <a:pt x="2464" y="26195"/>
                    <a:pt x="2645" y="26195"/>
                  </a:cubicBezTo>
                  <a:cubicBezTo>
                    <a:pt x="2775" y="26195"/>
                    <a:pt x="2892" y="26123"/>
                    <a:pt x="2917" y="25953"/>
                  </a:cubicBezTo>
                  <a:cubicBezTo>
                    <a:pt x="3096" y="24941"/>
                    <a:pt x="3072" y="23894"/>
                    <a:pt x="3120" y="22881"/>
                  </a:cubicBezTo>
                  <a:cubicBezTo>
                    <a:pt x="3167" y="21798"/>
                    <a:pt x="3227" y="20726"/>
                    <a:pt x="3239" y="19655"/>
                  </a:cubicBezTo>
                  <a:cubicBezTo>
                    <a:pt x="3274" y="18310"/>
                    <a:pt x="3298" y="16976"/>
                    <a:pt x="3322" y="15631"/>
                  </a:cubicBezTo>
                  <a:lnTo>
                    <a:pt x="3322" y="15190"/>
                  </a:lnTo>
                  <a:cubicBezTo>
                    <a:pt x="4144" y="14821"/>
                    <a:pt x="4929" y="14321"/>
                    <a:pt x="5691" y="13892"/>
                  </a:cubicBezTo>
                  <a:cubicBezTo>
                    <a:pt x="5935" y="13744"/>
                    <a:pt x="5811" y="13350"/>
                    <a:pt x="5562" y="13350"/>
                  </a:cubicBezTo>
                  <a:cubicBezTo>
                    <a:pt x="5531" y="13350"/>
                    <a:pt x="5499" y="13355"/>
                    <a:pt x="5465" y="13368"/>
                  </a:cubicBezTo>
                  <a:cubicBezTo>
                    <a:pt x="4787" y="13642"/>
                    <a:pt x="4036" y="13892"/>
                    <a:pt x="3346" y="14214"/>
                  </a:cubicBezTo>
                  <a:cubicBezTo>
                    <a:pt x="3346" y="14011"/>
                    <a:pt x="3358" y="13797"/>
                    <a:pt x="3358" y="13595"/>
                  </a:cubicBezTo>
                  <a:cubicBezTo>
                    <a:pt x="3739" y="13440"/>
                    <a:pt x="4132" y="13118"/>
                    <a:pt x="4394" y="12928"/>
                  </a:cubicBezTo>
                  <a:cubicBezTo>
                    <a:pt x="4977" y="12511"/>
                    <a:pt x="5537" y="12035"/>
                    <a:pt x="6049" y="11523"/>
                  </a:cubicBezTo>
                  <a:cubicBezTo>
                    <a:pt x="6289" y="11292"/>
                    <a:pt x="6063" y="10968"/>
                    <a:pt x="5799" y="10968"/>
                  </a:cubicBezTo>
                  <a:cubicBezTo>
                    <a:pt x="5723" y="10968"/>
                    <a:pt x="5644" y="10995"/>
                    <a:pt x="5572" y="11059"/>
                  </a:cubicBezTo>
                  <a:cubicBezTo>
                    <a:pt x="5025" y="11547"/>
                    <a:pt x="4429" y="11975"/>
                    <a:pt x="3810" y="12356"/>
                  </a:cubicBezTo>
                  <a:cubicBezTo>
                    <a:pt x="3679" y="12452"/>
                    <a:pt x="3525" y="12511"/>
                    <a:pt x="3370" y="12595"/>
                  </a:cubicBezTo>
                  <a:cubicBezTo>
                    <a:pt x="3382" y="11797"/>
                    <a:pt x="3394" y="10987"/>
                    <a:pt x="3405" y="10189"/>
                  </a:cubicBezTo>
                  <a:cubicBezTo>
                    <a:pt x="3489" y="10106"/>
                    <a:pt x="3536" y="9999"/>
                    <a:pt x="3548" y="9880"/>
                  </a:cubicBezTo>
                  <a:cubicBezTo>
                    <a:pt x="4013" y="9642"/>
                    <a:pt x="4429" y="9261"/>
                    <a:pt x="4810" y="8927"/>
                  </a:cubicBezTo>
                  <a:cubicBezTo>
                    <a:pt x="5287" y="8523"/>
                    <a:pt x="5799" y="8094"/>
                    <a:pt x="6108" y="7546"/>
                  </a:cubicBezTo>
                  <a:cubicBezTo>
                    <a:pt x="6225" y="7323"/>
                    <a:pt x="6041" y="7076"/>
                    <a:pt x="5820" y="7076"/>
                  </a:cubicBezTo>
                  <a:cubicBezTo>
                    <a:pt x="5770" y="7076"/>
                    <a:pt x="5718" y="7089"/>
                    <a:pt x="5668" y="7118"/>
                  </a:cubicBezTo>
                  <a:cubicBezTo>
                    <a:pt x="5179" y="7427"/>
                    <a:pt x="4775" y="7844"/>
                    <a:pt x="4322" y="8213"/>
                  </a:cubicBezTo>
                  <a:cubicBezTo>
                    <a:pt x="4048" y="8439"/>
                    <a:pt x="3727" y="8630"/>
                    <a:pt x="3429" y="8844"/>
                  </a:cubicBezTo>
                  <a:cubicBezTo>
                    <a:pt x="3441" y="8165"/>
                    <a:pt x="3441" y="7475"/>
                    <a:pt x="3441" y="6796"/>
                  </a:cubicBezTo>
                  <a:cubicBezTo>
                    <a:pt x="3763" y="6451"/>
                    <a:pt x="4013" y="5998"/>
                    <a:pt x="4287" y="5629"/>
                  </a:cubicBezTo>
                  <a:cubicBezTo>
                    <a:pt x="4656" y="5117"/>
                    <a:pt x="4989" y="4582"/>
                    <a:pt x="5334" y="4058"/>
                  </a:cubicBezTo>
                  <a:cubicBezTo>
                    <a:pt x="5450" y="3880"/>
                    <a:pt x="5274" y="3683"/>
                    <a:pt x="5103" y="3683"/>
                  </a:cubicBezTo>
                  <a:cubicBezTo>
                    <a:pt x="5044" y="3683"/>
                    <a:pt x="4987" y="3706"/>
                    <a:pt x="4941" y="3760"/>
                  </a:cubicBezTo>
                  <a:cubicBezTo>
                    <a:pt x="4537" y="4236"/>
                    <a:pt x="4132" y="4701"/>
                    <a:pt x="3763" y="5201"/>
                  </a:cubicBezTo>
                  <a:cubicBezTo>
                    <a:pt x="3655" y="5332"/>
                    <a:pt x="3548" y="5463"/>
                    <a:pt x="3441" y="5594"/>
                  </a:cubicBezTo>
                  <a:cubicBezTo>
                    <a:pt x="3441" y="4617"/>
                    <a:pt x="3429" y="3641"/>
                    <a:pt x="3417" y="2665"/>
                  </a:cubicBezTo>
                  <a:cubicBezTo>
                    <a:pt x="3560" y="2391"/>
                    <a:pt x="3679" y="2093"/>
                    <a:pt x="3834" y="1843"/>
                  </a:cubicBezTo>
                  <a:cubicBezTo>
                    <a:pt x="4132" y="1403"/>
                    <a:pt x="4477" y="998"/>
                    <a:pt x="4870" y="653"/>
                  </a:cubicBezTo>
                  <a:cubicBezTo>
                    <a:pt x="5067" y="465"/>
                    <a:pt x="4881" y="156"/>
                    <a:pt x="4656" y="156"/>
                  </a:cubicBezTo>
                  <a:cubicBezTo>
                    <a:pt x="4609" y="156"/>
                    <a:pt x="4560" y="169"/>
                    <a:pt x="4513" y="200"/>
                  </a:cubicBezTo>
                  <a:cubicBezTo>
                    <a:pt x="4072" y="474"/>
                    <a:pt x="3691" y="831"/>
                    <a:pt x="3370" y="1236"/>
                  </a:cubicBezTo>
                  <a:cubicBezTo>
                    <a:pt x="3370" y="926"/>
                    <a:pt x="3358" y="605"/>
                    <a:pt x="3346" y="295"/>
                  </a:cubicBezTo>
                  <a:cubicBezTo>
                    <a:pt x="3346" y="99"/>
                    <a:pt x="3200" y="1"/>
                    <a:pt x="3054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14"/>
            <p:cNvSpPr/>
            <p:nvPr/>
          </p:nvSpPr>
          <p:spPr>
            <a:xfrm>
              <a:off x="4075093" y="167425"/>
              <a:ext cx="529700" cy="572762"/>
            </a:xfrm>
            <a:custGeom>
              <a:rect b="b" l="l" r="r" t="t"/>
              <a:pathLst>
                <a:path extrusionOk="0" h="18889" w="16158">
                  <a:moveTo>
                    <a:pt x="7089" y="0"/>
                  </a:moveTo>
                  <a:cubicBezTo>
                    <a:pt x="4554" y="0"/>
                    <a:pt x="2119" y="1236"/>
                    <a:pt x="989" y="3744"/>
                  </a:cubicBezTo>
                  <a:cubicBezTo>
                    <a:pt x="167" y="5530"/>
                    <a:pt x="1" y="7519"/>
                    <a:pt x="179" y="9447"/>
                  </a:cubicBezTo>
                  <a:cubicBezTo>
                    <a:pt x="191" y="9602"/>
                    <a:pt x="203" y="9745"/>
                    <a:pt x="215" y="9900"/>
                  </a:cubicBezTo>
                  <a:cubicBezTo>
                    <a:pt x="96" y="11293"/>
                    <a:pt x="382" y="12686"/>
                    <a:pt x="1036" y="13924"/>
                  </a:cubicBezTo>
                  <a:cubicBezTo>
                    <a:pt x="1251" y="14543"/>
                    <a:pt x="1513" y="15138"/>
                    <a:pt x="1834" y="15710"/>
                  </a:cubicBezTo>
                  <a:cubicBezTo>
                    <a:pt x="2882" y="17544"/>
                    <a:pt x="4763" y="18722"/>
                    <a:pt x="6859" y="18877"/>
                  </a:cubicBezTo>
                  <a:cubicBezTo>
                    <a:pt x="6859" y="18186"/>
                    <a:pt x="6871" y="17508"/>
                    <a:pt x="6871" y="16817"/>
                  </a:cubicBezTo>
                  <a:cubicBezTo>
                    <a:pt x="6787" y="16805"/>
                    <a:pt x="6704" y="16782"/>
                    <a:pt x="6644" y="16722"/>
                  </a:cubicBezTo>
                  <a:cubicBezTo>
                    <a:pt x="6132" y="16258"/>
                    <a:pt x="5847" y="15650"/>
                    <a:pt x="5382" y="15138"/>
                  </a:cubicBezTo>
                  <a:cubicBezTo>
                    <a:pt x="4942" y="14627"/>
                    <a:pt x="4454" y="14150"/>
                    <a:pt x="3918" y="13722"/>
                  </a:cubicBezTo>
                  <a:cubicBezTo>
                    <a:pt x="3624" y="13489"/>
                    <a:pt x="3899" y="13126"/>
                    <a:pt x="4208" y="13126"/>
                  </a:cubicBezTo>
                  <a:cubicBezTo>
                    <a:pt x="4262" y="13126"/>
                    <a:pt x="4317" y="13137"/>
                    <a:pt x="4370" y="13162"/>
                  </a:cubicBezTo>
                  <a:cubicBezTo>
                    <a:pt x="5287" y="13579"/>
                    <a:pt x="6335" y="14317"/>
                    <a:pt x="6894" y="15246"/>
                  </a:cubicBezTo>
                  <a:cubicBezTo>
                    <a:pt x="6906" y="14698"/>
                    <a:pt x="6918" y="14162"/>
                    <a:pt x="6930" y="13626"/>
                  </a:cubicBezTo>
                  <a:cubicBezTo>
                    <a:pt x="6478" y="13257"/>
                    <a:pt x="6132" y="12614"/>
                    <a:pt x="5811" y="12198"/>
                  </a:cubicBezTo>
                  <a:cubicBezTo>
                    <a:pt x="5204" y="11412"/>
                    <a:pt x="4620" y="10614"/>
                    <a:pt x="4084" y="9781"/>
                  </a:cubicBezTo>
                  <a:cubicBezTo>
                    <a:pt x="3915" y="9514"/>
                    <a:pt x="4172" y="9213"/>
                    <a:pt x="4432" y="9213"/>
                  </a:cubicBezTo>
                  <a:cubicBezTo>
                    <a:pt x="4520" y="9213"/>
                    <a:pt x="4608" y="9247"/>
                    <a:pt x="4680" y="9328"/>
                  </a:cubicBezTo>
                  <a:cubicBezTo>
                    <a:pt x="5347" y="10066"/>
                    <a:pt x="5978" y="10828"/>
                    <a:pt x="6621" y="11590"/>
                  </a:cubicBezTo>
                  <a:cubicBezTo>
                    <a:pt x="6728" y="11710"/>
                    <a:pt x="6847" y="11840"/>
                    <a:pt x="6966" y="11960"/>
                  </a:cubicBezTo>
                  <a:cubicBezTo>
                    <a:pt x="6990" y="11305"/>
                    <a:pt x="7013" y="10650"/>
                    <a:pt x="7037" y="9995"/>
                  </a:cubicBezTo>
                  <a:cubicBezTo>
                    <a:pt x="5989" y="8197"/>
                    <a:pt x="5085" y="6316"/>
                    <a:pt x="4323" y="4387"/>
                  </a:cubicBezTo>
                  <a:cubicBezTo>
                    <a:pt x="4205" y="4081"/>
                    <a:pt x="4492" y="3852"/>
                    <a:pt x="4765" y="3852"/>
                  </a:cubicBezTo>
                  <a:cubicBezTo>
                    <a:pt x="4906" y="3852"/>
                    <a:pt x="5043" y="3912"/>
                    <a:pt x="5120" y="4054"/>
                  </a:cubicBezTo>
                  <a:cubicBezTo>
                    <a:pt x="5978" y="5649"/>
                    <a:pt x="6882" y="7233"/>
                    <a:pt x="7835" y="8769"/>
                  </a:cubicBezTo>
                  <a:lnTo>
                    <a:pt x="8990" y="6697"/>
                  </a:lnTo>
                  <a:cubicBezTo>
                    <a:pt x="9430" y="5887"/>
                    <a:pt x="9883" y="4744"/>
                    <a:pt x="10740" y="4292"/>
                  </a:cubicBezTo>
                  <a:cubicBezTo>
                    <a:pt x="10801" y="4257"/>
                    <a:pt x="10864" y="4242"/>
                    <a:pt x="10927" y="4242"/>
                  </a:cubicBezTo>
                  <a:cubicBezTo>
                    <a:pt x="11122" y="4242"/>
                    <a:pt x="11303" y="4397"/>
                    <a:pt x="11312" y="4613"/>
                  </a:cubicBezTo>
                  <a:cubicBezTo>
                    <a:pt x="11395" y="5554"/>
                    <a:pt x="10621" y="6578"/>
                    <a:pt x="10180" y="7376"/>
                  </a:cubicBezTo>
                  <a:lnTo>
                    <a:pt x="8466" y="10436"/>
                  </a:lnTo>
                  <a:cubicBezTo>
                    <a:pt x="8359" y="10614"/>
                    <a:pt x="8180" y="10721"/>
                    <a:pt x="7978" y="10745"/>
                  </a:cubicBezTo>
                  <a:cubicBezTo>
                    <a:pt x="7978" y="11352"/>
                    <a:pt x="7966" y="11960"/>
                    <a:pt x="7966" y="12567"/>
                  </a:cubicBezTo>
                  <a:cubicBezTo>
                    <a:pt x="8585" y="12138"/>
                    <a:pt x="9192" y="11686"/>
                    <a:pt x="9764" y="11198"/>
                  </a:cubicBezTo>
                  <a:cubicBezTo>
                    <a:pt x="10216" y="10803"/>
                    <a:pt x="10725" y="9957"/>
                    <a:pt x="11389" y="9957"/>
                  </a:cubicBezTo>
                  <a:cubicBezTo>
                    <a:pt x="11407" y="9957"/>
                    <a:pt x="11424" y="9958"/>
                    <a:pt x="11443" y="9959"/>
                  </a:cubicBezTo>
                  <a:cubicBezTo>
                    <a:pt x="11574" y="9959"/>
                    <a:pt x="11681" y="10043"/>
                    <a:pt x="11716" y="10162"/>
                  </a:cubicBezTo>
                  <a:cubicBezTo>
                    <a:pt x="11907" y="10948"/>
                    <a:pt x="10823" y="11614"/>
                    <a:pt x="10276" y="12043"/>
                  </a:cubicBezTo>
                  <a:cubicBezTo>
                    <a:pt x="9585" y="12614"/>
                    <a:pt x="8799" y="13067"/>
                    <a:pt x="7966" y="13388"/>
                  </a:cubicBezTo>
                  <a:cubicBezTo>
                    <a:pt x="7966" y="15222"/>
                    <a:pt x="7978" y="17055"/>
                    <a:pt x="8014" y="18889"/>
                  </a:cubicBezTo>
                  <a:cubicBezTo>
                    <a:pt x="8347" y="18865"/>
                    <a:pt x="8692" y="18806"/>
                    <a:pt x="9026" y="18734"/>
                  </a:cubicBezTo>
                  <a:cubicBezTo>
                    <a:pt x="9049" y="18091"/>
                    <a:pt x="9145" y="17460"/>
                    <a:pt x="9311" y="16853"/>
                  </a:cubicBezTo>
                  <a:cubicBezTo>
                    <a:pt x="9490" y="15841"/>
                    <a:pt x="9883" y="14877"/>
                    <a:pt x="10466" y="14019"/>
                  </a:cubicBezTo>
                  <a:cubicBezTo>
                    <a:pt x="10692" y="13495"/>
                    <a:pt x="10990" y="13007"/>
                    <a:pt x="11359" y="12567"/>
                  </a:cubicBezTo>
                  <a:cubicBezTo>
                    <a:pt x="12359" y="11376"/>
                    <a:pt x="13883" y="10638"/>
                    <a:pt x="15455" y="10447"/>
                  </a:cubicBezTo>
                  <a:cubicBezTo>
                    <a:pt x="16157" y="6876"/>
                    <a:pt x="14538" y="3232"/>
                    <a:pt x="11371" y="1244"/>
                  </a:cubicBezTo>
                  <a:cubicBezTo>
                    <a:pt x="10068" y="417"/>
                    <a:pt x="8561" y="0"/>
                    <a:pt x="708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14"/>
            <p:cNvSpPr/>
            <p:nvPr/>
          </p:nvSpPr>
          <p:spPr>
            <a:xfrm>
              <a:off x="4369775" y="482233"/>
              <a:ext cx="472330" cy="413478"/>
            </a:xfrm>
            <a:custGeom>
              <a:rect b="b" l="l" r="r" t="t"/>
              <a:pathLst>
                <a:path extrusionOk="0" h="13636" w="14408">
                  <a:moveTo>
                    <a:pt x="7276" y="1"/>
                  </a:moveTo>
                  <a:cubicBezTo>
                    <a:pt x="7005" y="1"/>
                    <a:pt x="6734" y="18"/>
                    <a:pt x="6466" y="54"/>
                  </a:cubicBezTo>
                  <a:cubicBezTo>
                    <a:pt x="4894" y="232"/>
                    <a:pt x="3358" y="970"/>
                    <a:pt x="2358" y="2161"/>
                  </a:cubicBezTo>
                  <a:cubicBezTo>
                    <a:pt x="2001" y="2601"/>
                    <a:pt x="1692" y="3090"/>
                    <a:pt x="1465" y="3625"/>
                  </a:cubicBezTo>
                  <a:cubicBezTo>
                    <a:pt x="894" y="4471"/>
                    <a:pt x="501" y="5435"/>
                    <a:pt x="322" y="6447"/>
                  </a:cubicBezTo>
                  <a:cubicBezTo>
                    <a:pt x="156" y="7066"/>
                    <a:pt x="60" y="7697"/>
                    <a:pt x="37" y="8340"/>
                  </a:cubicBezTo>
                  <a:cubicBezTo>
                    <a:pt x="1" y="9471"/>
                    <a:pt x="239" y="10591"/>
                    <a:pt x="906" y="11495"/>
                  </a:cubicBezTo>
                  <a:cubicBezTo>
                    <a:pt x="1501" y="10900"/>
                    <a:pt x="2120" y="10329"/>
                    <a:pt x="2715" y="9769"/>
                  </a:cubicBezTo>
                  <a:cubicBezTo>
                    <a:pt x="2394" y="8817"/>
                    <a:pt x="3192" y="7471"/>
                    <a:pt x="3406" y="6554"/>
                  </a:cubicBezTo>
                  <a:cubicBezTo>
                    <a:pt x="3751" y="5137"/>
                    <a:pt x="3966" y="3697"/>
                    <a:pt x="4073" y="2244"/>
                  </a:cubicBezTo>
                  <a:cubicBezTo>
                    <a:pt x="4097" y="1909"/>
                    <a:pt x="4361" y="1740"/>
                    <a:pt x="4621" y="1740"/>
                  </a:cubicBezTo>
                  <a:cubicBezTo>
                    <a:pt x="4879" y="1740"/>
                    <a:pt x="5132" y="1906"/>
                    <a:pt x="5144" y="2244"/>
                  </a:cubicBezTo>
                  <a:cubicBezTo>
                    <a:pt x="5192" y="3744"/>
                    <a:pt x="5049" y="5257"/>
                    <a:pt x="4716" y="6721"/>
                  </a:cubicBezTo>
                  <a:cubicBezTo>
                    <a:pt x="4620" y="7126"/>
                    <a:pt x="4537" y="7685"/>
                    <a:pt x="4382" y="8209"/>
                  </a:cubicBezTo>
                  <a:cubicBezTo>
                    <a:pt x="4704" y="7935"/>
                    <a:pt x="5013" y="7662"/>
                    <a:pt x="5335" y="7388"/>
                  </a:cubicBezTo>
                  <a:cubicBezTo>
                    <a:pt x="5978" y="6840"/>
                    <a:pt x="6621" y="6173"/>
                    <a:pt x="7383" y="5769"/>
                  </a:cubicBezTo>
                  <a:cubicBezTo>
                    <a:pt x="7561" y="5364"/>
                    <a:pt x="7716" y="4947"/>
                    <a:pt x="7823" y="4518"/>
                  </a:cubicBezTo>
                  <a:cubicBezTo>
                    <a:pt x="7930" y="3899"/>
                    <a:pt x="7978" y="3268"/>
                    <a:pt x="7954" y="2649"/>
                  </a:cubicBezTo>
                  <a:cubicBezTo>
                    <a:pt x="7954" y="2423"/>
                    <a:pt x="8119" y="2309"/>
                    <a:pt x="8292" y="2309"/>
                  </a:cubicBezTo>
                  <a:cubicBezTo>
                    <a:pt x="8439" y="2309"/>
                    <a:pt x="8591" y="2390"/>
                    <a:pt x="8657" y="2554"/>
                  </a:cubicBezTo>
                  <a:cubicBezTo>
                    <a:pt x="8990" y="3471"/>
                    <a:pt x="9014" y="4483"/>
                    <a:pt x="8740" y="5423"/>
                  </a:cubicBezTo>
                  <a:cubicBezTo>
                    <a:pt x="8771" y="5424"/>
                    <a:pt x="8802" y="5424"/>
                    <a:pt x="8833" y="5424"/>
                  </a:cubicBezTo>
                  <a:cubicBezTo>
                    <a:pt x="9363" y="5424"/>
                    <a:pt x="9900" y="5329"/>
                    <a:pt x="10395" y="5137"/>
                  </a:cubicBezTo>
                  <a:cubicBezTo>
                    <a:pt x="10454" y="5118"/>
                    <a:pt x="10512" y="5109"/>
                    <a:pt x="10566" y="5109"/>
                  </a:cubicBezTo>
                  <a:cubicBezTo>
                    <a:pt x="11083" y="5109"/>
                    <a:pt x="11364" y="5903"/>
                    <a:pt x="10847" y="6161"/>
                  </a:cubicBezTo>
                  <a:cubicBezTo>
                    <a:pt x="10330" y="6407"/>
                    <a:pt x="9764" y="6533"/>
                    <a:pt x="9198" y="6533"/>
                  </a:cubicBezTo>
                  <a:cubicBezTo>
                    <a:pt x="8969" y="6533"/>
                    <a:pt x="8740" y="6512"/>
                    <a:pt x="8514" y="6471"/>
                  </a:cubicBezTo>
                  <a:cubicBezTo>
                    <a:pt x="8049" y="7173"/>
                    <a:pt x="7276" y="7733"/>
                    <a:pt x="6585" y="8293"/>
                  </a:cubicBezTo>
                  <a:cubicBezTo>
                    <a:pt x="7395" y="8245"/>
                    <a:pt x="8204" y="8209"/>
                    <a:pt x="8990" y="8090"/>
                  </a:cubicBezTo>
                  <a:cubicBezTo>
                    <a:pt x="9054" y="8081"/>
                    <a:pt x="9122" y="8075"/>
                    <a:pt x="9190" y="8075"/>
                  </a:cubicBezTo>
                  <a:cubicBezTo>
                    <a:pt x="9378" y="8075"/>
                    <a:pt x="9570" y="8121"/>
                    <a:pt x="9693" y="8269"/>
                  </a:cubicBezTo>
                  <a:cubicBezTo>
                    <a:pt x="9883" y="8519"/>
                    <a:pt x="9990" y="8638"/>
                    <a:pt x="9871" y="8947"/>
                  </a:cubicBezTo>
                  <a:cubicBezTo>
                    <a:pt x="9764" y="9245"/>
                    <a:pt x="9502" y="9448"/>
                    <a:pt x="9181" y="9459"/>
                  </a:cubicBezTo>
                  <a:cubicBezTo>
                    <a:pt x="8171" y="9578"/>
                    <a:pt x="7065" y="9738"/>
                    <a:pt x="5988" y="9738"/>
                  </a:cubicBezTo>
                  <a:cubicBezTo>
                    <a:pt x="5655" y="9738"/>
                    <a:pt x="5325" y="9722"/>
                    <a:pt x="5001" y="9686"/>
                  </a:cubicBezTo>
                  <a:cubicBezTo>
                    <a:pt x="4561" y="10067"/>
                    <a:pt x="4132" y="10460"/>
                    <a:pt x="3704" y="10864"/>
                  </a:cubicBezTo>
                  <a:cubicBezTo>
                    <a:pt x="3132" y="11400"/>
                    <a:pt x="2585" y="11972"/>
                    <a:pt x="2025" y="12531"/>
                  </a:cubicBezTo>
                  <a:cubicBezTo>
                    <a:pt x="3156" y="13288"/>
                    <a:pt x="4500" y="13636"/>
                    <a:pt x="5862" y="13636"/>
                  </a:cubicBezTo>
                  <a:cubicBezTo>
                    <a:pt x="8572" y="13636"/>
                    <a:pt x="11358" y="12261"/>
                    <a:pt x="12705" y="9995"/>
                  </a:cubicBezTo>
                  <a:cubicBezTo>
                    <a:pt x="13169" y="9364"/>
                    <a:pt x="13467" y="8614"/>
                    <a:pt x="13574" y="7816"/>
                  </a:cubicBezTo>
                  <a:cubicBezTo>
                    <a:pt x="14407" y="4626"/>
                    <a:pt x="12467" y="1137"/>
                    <a:pt x="9169" y="292"/>
                  </a:cubicBezTo>
                  <a:cubicBezTo>
                    <a:pt x="8557" y="99"/>
                    <a:pt x="7917" y="1"/>
                    <a:pt x="7276" y="1"/>
                  </a:cubicBezTo>
                  <a:close/>
                </a:path>
              </a:pathLst>
            </a:custGeom>
            <a:solidFill>
              <a:srgbClr val="EA5A39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14"/>
            <p:cNvSpPr/>
            <p:nvPr/>
          </p:nvSpPr>
          <p:spPr>
            <a:xfrm>
              <a:off x="4194257" y="284560"/>
              <a:ext cx="548091" cy="852153"/>
            </a:xfrm>
            <a:custGeom>
              <a:rect b="b" l="l" r="r" t="t"/>
              <a:pathLst>
                <a:path extrusionOk="0" h="28103" w="16719">
                  <a:moveTo>
                    <a:pt x="1141" y="0"/>
                  </a:moveTo>
                  <a:cubicBezTo>
                    <a:pt x="867" y="0"/>
                    <a:pt x="582" y="226"/>
                    <a:pt x="700" y="524"/>
                  </a:cubicBezTo>
                  <a:cubicBezTo>
                    <a:pt x="1450" y="2465"/>
                    <a:pt x="2354" y="4346"/>
                    <a:pt x="3402" y="6144"/>
                  </a:cubicBezTo>
                  <a:cubicBezTo>
                    <a:pt x="3378" y="6799"/>
                    <a:pt x="3367" y="7454"/>
                    <a:pt x="3343" y="8108"/>
                  </a:cubicBezTo>
                  <a:cubicBezTo>
                    <a:pt x="3212" y="7977"/>
                    <a:pt x="3093" y="7858"/>
                    <a:pt x="2997" y="7739"/>
                  </a:cubicBezTo>
                  <a:cubicBezTo>
                    <a:pt x="2343" y="6977"/>
                    <a:pt x="1723" y="6203"/>
                    <a:pt x="1045" y="5465"/>
                  </a:cubicBezTo>
                  <a:cubicBezTo>
                    <a:pt x="973" y="5384"/>
                    <a:pt x="884" y="5350"/>
                    <a:pt x="796" y="5350"/>
                  </a:cubicBezTo>
                  <a:cubicBezTo>
                    <a:pt x="533" y="5350"/>
                    <a:pt x="271" y="5651"/>
                    <a:pt x="449" y="5918"/>
                  </a:cubicBezTo>
                  <a:cubicBezTo>
                    <a:pt x="985" y="6751"/>
                    <a:pt x="1581" y="7561"/>
                    <a:pt x="2188" y="8347"/>
                  </a:cubicBezTo>
                  <a:cubicBezTo>
                    <a:pt x="2497" y="8751"/>
                    <a:pt x="2843" y="9394"/>
                    <a:pt x="3307" y="9763"/>
                  </a:cubicBezTo>
                  <a:cubicBezTo>
                    <a:pt x="3283" y="10311"/>
                    <a:pt x="3271" y="10847"/>
                    <a:pt x="3271" y="11383"/>
                  </a:cubicBezTo>
                  <a:cubicBezTo>
                    <a:pt x="2712" y="10454"/>
                    <a:pt x="1664" y="9716"/>
                    <a:pt x="735" y="9299"/>
                  </a:cubicBezTo>
                  <a:cubicBezTo>
                    <a:pt x="684" y="9274"/>
                    <a:pt x="630" y="9263"/>
                    <a:pt x="578" y="9263"/>
                  </a:cubicBezTo>
                  <a:cubicBezTo>
                    <a:pt x="276" y="9263"/>
                    <a:pt x="1" y="9626"/>
                    <a:pt x="295" y="9859"/>
                  </a:cubicBezTo>
                  <a:cubicBezTo>
                    <a:pt x="819" y="10287"/>
                    <a:pt x="1307" y="10764"/>
                    <a:pt x="1747" y="11275"/>
                  </a:cubicBezTo>
                  <a:cubicBezTo>
                    <a:pt x="2212" y="11787"/>
                    <a:pt x="2497" y="12395"/>
                    <a:pt x="3009" y="12859"/>
                  </a:cubicBezTo>
                  <a:cubicBezTo>
                    <a:pt x="3069" y="12919"/>
                    <a:pt x="3152" y="12954"/>
                    <a:pt x="3236" y="12954"/>
                  </a:cubicBezTo>
                  <a:cubicBezTo>
                    <a:pt x="3236" y="13645"/>
                    <a:pt x="3224" y="14335"/>
                    <a:pt x="3224" y="15026"/>
                  </a:cubicBezTo>
                  <a:lnTo>
                    <a:pt x="3224" y="17395"/>
                  </a:lnTo>
                  <a:cubicBezTo>
                    <a:pt x="3236" y="19229"/>
                    <a:pt x="3271" y="21074"/>
                    <a:pt x="3331" y="22920"/>
                  </a:cubicBezTo>
                  <a:cubicBezTo>
                    <a:pt x="3355" y="23896"/>
                    <a:pt x="3390" y="24884"/>
                    <a:pt x="3438" y="25861"/>
                  </a:cubicBezTo>
                  <a:cubicBezTo>
                    <a:pt x="3486" y="26635"/>
                    <a:pt x="3390" y="27373"/>
                    <a:pt x="3902" y="27980"/>
                  </a:cubicBezTo>
                  <a:cubicBezTo>
                    <a:pt x="3974" y="28066"/>
                    <a:pt x="4069" y="28102"/>
                    <a:pt x="4165" y="28102"/>
                  </a:cubicBezTo>
                  <a:cubicBezTo>
                    <a:pt x="4309" y="28102"/>
                    <a:pt x="4455" y="28022"/>
                    <a:pt x="4533" y="27908"/>
                  </a:cubicBezTo>
                  <a:cubicBezTo>
                    <a:pt x="4998" y="27218"/>
                    <a:pt x="4760" y="26289"/>
                    <a:pt x="4736" y="25492"/>
                  </a:cubicBezTo>
                  <a:cubicBezTo>
                    <a:pt x="4700" y="24634"/>
                    <a:pt x="4652" y="23777"/>
                    <a:pt x="4605" y="22920"/>
                  </a:cubicBezTo>
                  <a:cubicBezTo>
                    <a:pt x="4593" y="22503"/>
                    <a:pt x="4581" y="22074"/>
                    <a:pt x="4557" y="21658"/>
                  </a:cubicBezTo>
                  <a:cubicBezTo>
                    <a:pt x="5569" y="20884"/>
                    <a:pt x="6474" y="19979"/>
                    <a:pt x="7379" y="19062"/>
                  </a:cubicBezTo>
                  <a:cubicBezTo>
                    <a:pt x="7939" y="18491"/>
                    <a:pt x="8486" y="17931"/>
                    <a:pt x="9058" y="17395"/>
                  </a:cubicBezTo>
                  <a:cubicBezTo>
                    <a:pt x="9486" y="16990"/>
                    <a:pt x="9915" y="16598"/>
                    <a:pt x="10355" y="16205"/>
                  </a:cubicBezTo>
                  <a:cubicBezTo>
                    <a:pt x="10688" y="16242"/>
                    <a:pt x="11028" y="16258"/>
                    <a:pt x="11371" y="16258"/>
                  </a:cubicBezTo>
                  <a:cubicBezTo>
                    <a:pt x="12438" y="16258"/>
                    <a:pt x="13534" y="16105"/>
                    <a:pt x="14535" y="15978"/>
                  </a:cubicBezTo>
                  <a:cubicBezTo>
                    <a:pt x="14844" y="15967"/>
                    <a:pt x="15118" y="15764"/>
                    <a:pt x="15225" y="15478"/>
                  </a:cubicBezTo>
                  <a:cubicBezTo>
                    <a:pt x="15344" y="15169"/>
                    <a:pt x="15237" y="15050"/>
                    <a:pt x="15047" y="14800"/>
                  </a:cubicBezTo>
                  <a:cubicBezTo>
                    <a:pt x="14924" y="14651"/>
                    <a:pt x="14732" y="14605"/>
                    <a:pt x="14544" y="14605"/>
                  </a:cubicBezTo>
                  <a:cubicBezTo>
                    <a:pt x="14476" y="14605"/>
                    <a:pt x="14408" y="14612"/>
                    <a:pt x="14344" y="14621"/>
                  </a:cubicBezTo>
                  <a:cubicBezTo>
                    <a:pt x="13558" y="14740"/>
                    <a:pt x="12749" y="14764"/>
                    <a:pt x="11939" y="14812"/>
                  </a:cubicBezTo>
                  <a:cubicBezTo>
                    <a:pt x="12630" y="14264"/>
                    <a:pt x="13403" y="13704"/>
                    <a:pt x="13868" y="12990"/>
                  </a:cubicBezTo>
                  <a:cubicBezTo>
                    <a:pt x="14094" y="13031"/>
                    <a:pt x="14323" y="13052"/>
                    <a:pt x="14552" y="13052"/>
                  </a:cubicBezTo>
                  <a:cubicBezTo>
                    <a:pt x="15118" y="13052"/>
                    <a:pt x="15684" y="12926"/>
                    <a:pt x="16201" y="12680"/>
                  </a:cubicBezTo>
                  <a:cubicBezTo>
                    <a:pt x="16718" y="12422"/>
                    <a:pt x="16437" y="11628"/>
                    <a:pt x="15920" y="11628"/>
                  </a:cubicBezTo>
                  <a:cubicBezTo>
                    <a:pt x="15866" y="11628"/>
                    <a:pt x="15808" y="11637"/>
                    <a:pt x="15749" y="11656"/>
                  </a:cubicBezTo>
                  <a:cubicBezTo>
                    <a:pt x="15254" y="11848"/>
                    <a:pt x="14717" y="11943"/>
                    <a:pt x="14187" y="11943"/>
                  </a:cubicBezTo>
                  <a:cubicBezTo>
                    <a:pt x="14156" y="11943"/>
                    <a:pt x="14125" y="11943"/>
                    <a:pt x="14094" y="11942"/>
                  </a:cubicBezTo>
                  <a:cubicBezTo>
                    <a:pt x="14368" y="11002"/>
                    <a:pt x="14332" y="10002"/>
                    <a:pt x="13999" y="9073"/>
                  </a:cubicBezTo>
                  <a:cubicBezTo>
                    <a:pt x="13938" y="8914"/>
                    <a:pt x="13787" y="8833"/>
                    <a:pt x="13641" y="8833"/>
                  </a:cubicBezTo>
                  <a:cubicBezTo>
                    <a:pt x="13471" y="8833"/>
                    <a:pt x="13308" y="8943"/>
                    <a:pt x="13308" y="9168"/>
                  </a:cubicBezTo>
                  <a:cubicBezTo>
                    <a:pt x="13332" y="9799"/>
                    <a:pt x="13284" y="10418"/>
                    <a:pt x="13177" y="11037"/>
                  </a:cubicBezTo>
                  <a:cubicBezTo>
                    <a:pt x="13070" y="11466"/>
                    <a:pt x="12915" y="11883"/>
                    <a:pt x="12737" y="12288"/>
                  </a:cubicBezTo>
                  <a:cubicBezTo>
                    <a:pt x="11975" y="12704"/>
                    <a:pt x="11332" y="13359"/>
                    <a:pt x="10689" y="13907"/>
                  </a:cubicBezTo>
                  <a:cubicBezTo>
                    <a:pt x="10367" y="14181"/>
                    <a:pt x="10046" y="14454"/>
                    <a:pt x="9736" y="14740"/>
                  </a:cubicBezTo>
                  <a:cubicBezTo>
                    <a:pt x="9891" y="14204"/>
                    <a:pt x="9974" y="13645"/>
                    <a:pt x="10070" y="13252"/>
                  </a:cubicBezTo>
                  <a:cubicBezTo>
                    <a:pt x="10403" y="11776"/>
                    <a:pt x="10546" y="10263"/>
                    <a:pt x="10498" y="8763"/>
                  </a:cubicBezTo>
                  <a:cubicBezTo>
                    <a:pt x="10486" y="8425"/>
                    <a:pt x="10236" y="8259"/>
                    <a:pt x="9979" y="8259"/>
                  </a:cubicBezTo>
                  <a:cubicBezTo>
                    <a:pt x="9721" y="8259"/>
                    <a:pt x="9457" y="8428"/>
                    <a:pt x="9427" y="8763"/>
                  </a:cubicBezTo>
                  <a:cubicBezTo>
                    <a:pt x="9332" y="10216"/>
                    <a:pt x="9105" y="11656"/>
                    <a:pt x="8772" y="13073"/>
                  </a:cubicBezTo>
                  <a:cubicBezTo>
                    <a:pt x="8546" y="13990"/>
                    <a:pt x="7760" y="15336"/>
                    <a:pt x="8069" y="16288"/>
                  </a:cubicBezTo>
                  <a:cubicBezTo>
                    <a:pt x="7474" y="16848"/>
                    <a:pt x="6855" y="17419"/>
                    <a:pt x="6260" y="18014"/>
                  </a:cubicBezTo>
                  <a:cubicBezTo>
                    <a:pt x="5629" y="18622"/>
                    <a:pt x="5045" y="19265"/>
                    <a:pt x="4498" y="19943"/>
                  </a:cubicBezTo>
                  <a:cubicBezTo>
                    <a:pt x="4474" y="19038"/>
                    <a:pt x="4450" y="18122"/>
                    <a:pt x="4426" y="17217"/>
                  </a:cubicBezTo>
                  <a:cubicBezTo>
                    <a:pt x="4402" y="16479"/>
                    <a:pt x="4390" y="15752"/>
                    <a:pt x="4379" y="15026"/>
                  </a:cubicBezTo>
                  <a:cubicBezTo>
                    <a:pt x="4343" y="13192"/>
                    <a:pt x="4331" y="11359"/>
                    <a:pt x="4343" y="9525"/>
                  </a:cubicBezTo>
                  <a:cubicBezTo>
                    <a:pt x="5176" y="9204"/>
                    <a:pt x="5950" y="8751"/>
                    <a:pt x="6653" y="8192"/>
                  </a:cubicBezTo>
                  <a:cubicBezTo>
                    <a:pt x="7188" y="7763"/>
                    <a:pt x="8272" y="7085"/>
                    <a:pt x="8093" y="6311"/>
                  </a:cubicBezTo>
                  <a:cubicBezTo>
                    <a:pt x="8058" y="6180"/>
                    <a:pt x="7939" y="6096"/>
                    <a:pt x="7808" y="6096"/>
                  </a:cubicBezTo>
                  <a:cubicBezTo>
                    <a:pt x="7789" y="6095"/>
                    <a:pt x="7772" y="6094"/>
                    <a:pt x="7754" y="6094"/>
                  </a:cubicBezTo>
                  <a:cubicBezTo>
                    <a:pt x="7090" y="6094"/>
                    <a:pt x="6581" y="6941"/>
                    <a:pt x="6129" y="7346"/>
                  </a:cubicBezTo>
                  <a:cubicBezTo>
                    <a:pt x="5557" y="7835"/>
                    <a:pt x="4962" y="8287"/>
                    <a:pt x="4343" y="8716"/>
                  </a:cubicBezTo>
                  <a:cubicBezTo>
                    <a:pt x="4343" y="8108"/>
                    <a:pt x="4343" y="7501"/>
                    <a:pt x="4355" y="6894"/>
                  </a:cubicBezTo>
                  <a:cubicBezTo>
                    <a:pt x="4557" y="6870"/>
                    <a:pt x="4736" y="6751"/>
                    <a:pt x="4831" y="6573"/>
                  </a:cubicBezTo>
                  <a:lnTo>
                    <a:pt x="6545" y="3513"/>
                  </a:lnTo>
                  <a:cubicBezTo>
                    <a:pt x="6986" y="2715"/>
                    <a:pt x="7748" y="1691"/>
                    <a:pt x="7665" y="750"/>
                  </a:cubicBezTo>
                  <a:cubicBezTo>
                    <a:pt x="7656" y="543"/>
                    <a:pt x="7483" y="390"/>
                    <a:pt x="7291" y="390"/>
                  </a:cubicBezTo>
                  <a:cubicBezTo>
                    <a:pt x="7229" y="390"/>
                    <a:pt x="7166" y="406"/>
                    <a:pt x="7105" y="441"/>
                  </a:cubicBezTo>
                  <a:cubicBezTo>
                    <a:pt x="6248" y="881"/>
                    <a:pt x="5807" y="2036"/>
                    <a:pt x="5355" y="2846"/>
                  </a:cubicBezTo>
                  <a:lnTo>
                    <a:pt x="4212" y="4918"/>
                  </a:lnTo>
                  <a:cubicBezTo>
                    <a:pt x="3259" y="3370"/>
                    <a:pt x="2354" y="1786"/>
                    <a:pt x="1497" y="203"/>
                  </a:cubicBezTo>
                  <a:cubicBezTo>
                    <a:pt x="1420" y="61"/>
                    <a:pt x="1282" y="0"/>
                    <a:pt x="1141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14"/>
            <p:cNvSpPr/>
            <p:nvPr/>
          </p:nvSpPr>
          <p:spPr>
            <a:xfrm>
              <a:off x="4919341" y="4941945"/>
              <a:ext cx="379425" cy="155979"/>
            </a:xfrm>
            <a:custGeom>
              <a:rect b="b" l="l" r="r" t="t"/>
              <a:pathLst>
                <a:path extrusionOk="0" h="5144" w="11574">
                  <a:moveTo>
                    <a:pt x="5512" y="0"/>
                  </a:moveTo>
                  <a:cubicBezTo>
                    <a:pt x="5462" y="0"/>
                    <a:pt x="5410" y="3"/>
                    <a:pt x="5359" y="8"/>
                  </a:cubicBezTo>
                  <a:cubicBezTo>
                    <a:pt x="4835" y="67"/>
                    <a:pt x="4359" y="389"/>
                    <a:pt x="4109" y="865"/>
                  </a:cubicBezTo>
                  <a:cubicBezTo>
                    <a:pt x="3835" y="1162"/>
                    <a:pt x="3680" y="1532"/>
                    <a:pt x="3656" y="1936"/>
                  </a:cubicBezTo>
                  <a:cubicBezTo>
                    <a:pt x="3644" y="1972"/>
                    <a:pt x="3644" y="2008"/>
                    <a:pt x="3632" y="2043"/>
                  </a:cubicBezTo>
                  <a:cubicBezTo>
                    <a:pt x="3434" y="1970"/>
                    <a:pt x="3217" y="1929"/>
                    <a:pt x="3004" y="1929"/>
                  </a:cubicBezTo>
                  <a:cubicBezTo>
                    <a:pt x="2769" y="1929"/>
                    <a:pt x="2540" y="1979"/>
                    <a:pt x="2346" y="2091"/>
                  </a:cubicBezTo>
                  <a:cubicBezTo>
                    <a:pt x="2013" y="2305"/>
                    <a:pt x="1787" y="2663"/>
                    <a:pt x="1751" y="3067"/>
                  </a:cubicBezTo>
                  <a:cubicBezTo>
                    <a:pt x="1739" y="3103"/>
                    <a:pt x="1727" y="3151"/>
                    <a:pt x="1715" y="3186"/>
                  </a:cubicBezTo>
                  <a:cubicBezTo>
                    <a:pt x="1632" y="3175"/>
                    <a:pt x="1549" y="3169"/>
                    <a:pt x="1465" y="3169"/>
                  </a:cubicBezTo>
                  <a:cubicBezTo>
                    <a:pt x="1382" y="3169"/>
                    <a:pt x="1299" y="3175"/>
                    <a:pt x="1215" y="3186"/>
                  </a:cubicBezTo>
                  <a:cubicBezTo>
                    <a:pt x="1144" y="3198"/>
                    <a:pt x="1072" y="3210"/>
                    <a:pt x="1001" y="3234"/>
                  </a:cubicBezTo>
                  <a:cubicBezTo>
                    <a:pt x="441" y="3377"/>
                    <a:pt x="1" y="3925"/>
                    <a:pt x="310" y="4496"/>
                  </a:cubicBezTo>
                  <a:cubicBezTo>
                    <a:pt x="464" y="4793"/>
                    <a:pt x="781" y="4988"/>
                    <a:pt x="1119" y="4988"/>
                  </a:cubicBezTo>
                  <a:cubicBezTo>
                    <a:pt x="1147" y="4988"/>
                    <a:pt x="1175" y="4987"/>
                    <a:pt x="1203" y="4984"/>
                  </a:cubicBezTo>
                  <a:cubicBezTo>
                    <a:pt x="1598" y="5121"/>
                    <a:pt x="2041" y="5141"/>
                    <a:pt x="2474" y="5141"/>
                  </a:cubicBezTo>
                  <a:cubicBezTo>
                    <a:pt x="2660" y="5141"/>
                    <a:pt x="2844" y="5138"/>
                    <a:pt x="3021" y="5138"/>
                  </a:cubicBezTo>
                  <a:cubicBezTo>
                    <a:pt x="3079" y="5138"/>
                    <a:pt x="3136" y="5138"/>
                    <a:pt x="3192" y="5139"/>
                  </a:cubicBezTo>
                  <a:cubicBezTo>
                    <a:pt x="3409" y="5142"/>
                    <a:pt x="3625" y="5144"/>
                    <a:pt x="3840" y="5144"/>
                  </a:cubicBezTo>
                  <a:cubicBezTo>
                    <a:pt x="4429" y="5144"/>
                    <a:pt x="5013" y="5133"/>
                    <a:pt x="5597" y="5115"/>
                  </a:cubicBezTo>
                  <a:cubicBezTo>
                    <a:pt x="7097" y="5080"/>
                    <a:pt x="8597" y="5020"/>
                    <a:pt x="10085" y="4937"/>
                  </a:cubicBezTo>
                  <a:cubicBezTo>
                    <a:pt x="10178" y="4969"/>
                    <a:pt x="10276" y="4985"/>
                    <a:pt x="10373" y="4985"/>
                  </a:cubicBezTo>
                  <a:cubicBezTo>
                    <a:pt x="10488" y="4985"/>
                    <a:pt x="10601" y="4963"/>
                    <a:pt x="10705" y="4925"/>
                  </a:cubicBezTo>
                  <a:cubicBezTo>
                    <a:pt x="11026" y="4806"/>
                    <a:pt x="11288" y="4568"/>
                    <a:pt x="11443" y="4270"/>
                  </a:cubicBezTo>
                  <a:cubicBezTo>
                    <a:pt x="11574" y="4032"/>
                    <a:pt x="11574" y="3758"/>
                    <a:pt x="11455" y="3520"/>
                  </a:cubicBezTo>
                  <a:cubicBezTo>
                    <a:pt x="11348" y="3341"/>
                    <a:pt x="11169" y="3210"/>
                    <a:pt x="10978" y="3151"/>
                  </a:cubicBezTo>
                  <a:cubicBezTo>
                    <a:pt x="10800" y="3073"/>
                    <a:pt x="10610" y="3031"/>
                    <a:pt x="10421" y="3031"/>
                  </a:cubicBezTo>
                  <a:cubicBezTo>
                    <a:pt x="10321" y="3031"/>
                    <a:pt x="10220" y="3043"/>
                    <a:pt x="10121" y="3067"/>
                  </a:cubicBezTo>
                  <a:cubicBezTo>
                    <a:pt x="10109" y="2972"/>
                    <a:pt x="10085" y="2889"/>
                    <a:pt x="10062" y="2805"/>
                  </a:cubicBezTo>
                  <a:cubicBezTo>
                    <a:pt x="9829" y="2191"/>
                    <a:pt x="9246" y="1809"/>
                    <a:pt x="8627" y="1809"/>
                  </a:cubicBezTo>
                  <a:cubicBezTo>
                    <a:pt x="8455" y="1809"/>
                    <a:pt x="8280" y="1838"/>
                    <a:pt x="8109" y="1901"/>
                  </a:cubicBezTo>
                  <a:cubicBezTo>
                    <a:pt x="8002" y="1948"/>
                    <a:pt x="7907" y="1996"/>
                    <a:pt x="7811" y="2055"/>
                  </a:cubicBezTo>
                  <a:cubicBezTo>
                    <a:pt x="7799" y="2020"/>
                    <a:pt x="7788" y="1996"/>
                    <a:pt x="7776" y="1972"/>
                  </a:cubicBezTo>
                  <a:cubicBezTo>
                    <a:pt x="7668" y="1746"/>
                    <a:pt x="7538" y="1543"/>
                    <a:pt x="7371" y="1377"/>
                  </a:cubicBezTo>
                  <a:cubicBezTo>
                    <a:pt x="7323" y="1258"/>
                    <a:pt x="7264" y="1139"/>
                    <a:pt x="7192" y="1031"/>
                  </a:cubicBezTo>
                  <a:cubicBezTo>
                    <a:pt x="6826" y="454"/>
                    <a:pt x="6221" y="0"/>
                    <a:pt x="55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14"/>
            <p:cNvSpPr/>
            <p:nvPr/>
          </p:nvSpPr>
          <p:spPr>
            <a:xfrm>
              <a:off x="4078994" y="4645815"/>
              <a:ext cx="312286" cy="192760"/>
            </a:xfrm>
            <a:custGeom>
              <a:rect b="b" l="l" r="r" t="t"/>
              <a:pathLst>
                <a:path extrusionOk="0" h="6357" w="9526">
                  <a:moveTo>
                    <a:pt x="5439" y="1"/>
                  </a:moveTo>
                  <a:cubicBezTo>
                    <a:pt x="5083" y="1"/>
                    <a:pt x="4712" y="194"/>
                    <a:pt x="4477" y="499"/>
                  </a:cubicBezTo>
                  <a:cubicBezTo>
                    <a:pt x="4156" y="915"/>
                    <a:pt x="3906" y="1380"/>
                    <a:pt x="3739" y="1880"/>
                  </a:cubicBezTo>
                  <a:cubicBezTo>
                    <a:pt x="3287" y="2451"/>
                    <a:pt x="2703" y="2904"/>
                    <a:pt x="2049" y="3213"/>
                  </a:cubicBezTo>
                  <a:cubicBezTo>
                    <a:pt x="1334" y="3558"/>
                    <a:pt x="560" y="3928"/>
                    <a:pt x="263" y="4725"/>
                  </a:cubicBezTo>
                  <a:cubicBezTo>
                    <a:pt x="1" y="5404"/>
                    <a:pt x="132" y="5952"/>
                    <a:pt x="465" y="6356"/>
                  </a:cubicBezTo>
                  <a:cubicBezTo>
                    <a:pt x="465" y="6118"/>
                    <a:pt x="548" y="5892"/>
                    <a:pt x="715" y="5713"/>
                  </a:cubicBezTo>
                  <a:cubicBezTo>
                    <a:pt x="667" y="5594"/>
                    <a:pt x="715" y="5463"/>
                    <a:pt x="822" y="5392"/>
                  </a:cubicBezTo>
                  <a:cubicBezTo>
                    <a:pt x="2025" y="4440"/>
                    <a:pt x="3775" y="3678"/>
                    <a:pt x="5287" y="3356"/>
                  </a:cubicBezTo>
                  <a:cubicBezTo>
                    <a:pt x="5549" y="3303"/>
                    <a:pt x="5826" y="3274"/>
                    <a:pt x="6103" y="3274"/>
                  </a:cubicBezTo>
                  <a:cubicBezTo>
                    <a:pt x="6633" y="3274"/>
                    <a:pt x="7168" y="3380"/>
                    <a:pt x="7621" y="3630"/>
                  </a:cubicBezTo>
                  <a:cubicBezTo>
                    <a:pt x="8299" y="3642"/>
                    <a:pt x="8883" y="4166"/>
                    <a:pt x="9169" y="4868"/>
                  </a:cubicBezTo>
                  <a:cubicBezTo>
                    <a:pt x="9180" y="4928"/>
                    <a:pt x="9204" y="4975"/>
                    <a:pt x="9204" y="5035"/>
                  </a:cubicBezTo>
                  <a:cubicBezTo>
                    <a:pt x="9454" y="4809"/>
                    <a:pt x="9526" y="4463"/>
                    <a:pt x="9407" y="4154"/>
                  </a:cubicBezTo>
                  <a:cubicBezTo>
                    <a:pt x="9311" y="3928"/>
                    <a:pt x="9180" y="3725"/>
                    <a:pt x="9026" y="3547"/>
                  </a:cubicBezTo>
                  <a:cubicBezTo>
                    <a:pt x="8990" y="3475"/>
                    <a:pt x="8954" y="3404"/>
                    <a:pt x="8907" y="3344"/>
                  </a:cubicBezTo>
                  <a:cubicBezTo>
                    <a:pt x="8633" y="2975"/>
                    <a:pt x="8264" y="2701"/>
                    <a:pt x="7835" y="2546"/>
                  </a:cubicBezTo>
                  <a:cubicBezTo>
                    <a:pt x="7799" y="2511"/>
                    <a:pt x="7752" y="2475"/>
                    <a:pt x="7716" y="2427"/>
                  </a:cubicBezTo>
                  <a:cubicBezTo>
                    <a:pt x="7133" y="1868"/>
                    <a:pt x="6632" y="1213"/>
                    <a:pt x="6240" y="499"/>
                  </a:cubicBezTo>
                  <a:cubicBezTo>
                    <a:pt x="6051" y="149"/>
                    <a:pt x="5750" y="1"/>
                    <a:pt x="543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14"/>
            <p:cNvSpPr/>
            <p:nvPr/>
          </p:nvSpPr>
          <p:spPr>
            <a:xfrm>
              <a:off x="4093845" y="4744788"/>
              <a:ext cx="289240" cy="121957"/>
            </a:xfrm>
            <a:custGeom>
              <a:rect b="b" l="l" r="r" t="t"/>
              <a:pathLst>
                <a:path extrusionOk="0" h="4022" w="8823">
                  <a:moveTo>
                    <a:pt x="5663" y="1"/>
                  </a:moveTo>
                  <a:cubicBezTo>
                    <a:pt x="5377" y="1"/>
                    <a:pt x="5092" y="33"/>
                    <a:pt x="4822" y="92"/>
                  </a:cubicBezTo>
                  <a:cubicBezTo>
                    <a:pt x="3310" y="414"/>
                    <a:pt x="1572" y="1164"/>
                    <a:pt x="357" y="2116"/>
                  </a:cubicBezTo>
                  <a:cubicBezTo>
                    <a:pt x="250" y="2188"/>
                    <a:pt x="214" y="2330"/>
                    <a:pt x="250" y="2449"/>
                  </a:cubicBezTo>
                  <a:cubicBezTo>
                    <a:pt x="95" y="2616"/>
                    <a:pt x="0" y="2854"/>
                    <a:pt x="12" y="3092"/>
                  </a:cubicBezTo>
                  <a:cubicBezTo>
                    <a:pt x="12" y="3557"/>
                    <a:pt x="322" y="4021"/>
                    <a:pt x="905" y="4021"/>
                  </a:cubicBezTo>
                  <a:cubicBezTo>
                    <a:pt x="2000" y="4009"/>
                    <a:pt x="3108" y="3926"/>
                    <a:pt x="4203" y="3759"/>
                  </a:cubicBezTo>
                  <a:cubicBezTo>
                    <a:pt x="4096" y="3057"/>
                    <a:pt x="4084" y="2342"/>
                    <a:pt x="4179" y="1640"/>
                  </a:cubicBezTo>
                  <a:cubicBezTo>
                    <a:pt x="4218" y="1379"/>
                    <a:pt x="4448" y="1250"/>
                    <a:pt x="4682" y="1250"/>
                  </a:cubicBezTo>
                  <a:cubicBezTo>
                    <a:pt x="4875" y="1250"/>
                    <a:pt x="5071" y="1337"/>
                    <a:pt x="5167" y="1509"/>
                  </a:cubicBezTo>
                  <a:cubicBezTo>
                    <a:pt x="5477" y="2128"/>
                    <a:pt x="5715" y="2783"/>
                    <a:pt x="5846" y="3462"/>
                  </a:cubicBezTo>
                  <a:cubicBezTo>
                    <a:pt x="6299" y="3354"/>
                    <a:pt x="6739" y="3247"/>
                    <a:pt x="7192" y="3128"/>
                  </a:cubicBezTo>
                  <a:cubicBezTo>
                    <a:pt x="7299" y="3104"/>
                    <a:pt x="7406" y="3069"/>
                    <a:pt x="7513" y="3021"/>
                  </a:cubicBezTo>
                  <a:cubicBezTo>
                    <a:pt x="7656" y="2985"/>
                    <a:pt x="7823" y="2938"/>
                    <a:pt x="7965" y="2890"/>
                  </a:cubicBezTo>
                  <a:cubicBezTo>
                    <a:pt x="8418" y="2735"/>
                    <a:pt x="8823" y="2259"/>
                    <a:pt x="8739" y="1771"/>
                  </a:cubicBezTo>
                  <a:cubicBezTo>
                    <a:pt x="8739" y="1711"/>
                    <a:pt x="8716" y="1652"/>
                    <a:pt x="8704" y="1604"/>
                  </a:cubicBezTo>
                  <a:cubicBezTo>
                    <a:pt x="8418" y="902"/>
                    <a:pt x="7834" y="366"/>
                    <a:pt x="7156" y="354"/>
                  </a:cubicBezTo>
                  <a:cubicBezTo>
                    <a:pt x="6710" y="108"/>
                    <a:pt x="6184" y="1"/>
                    <a:pt x="56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14"/>
            <p:cNvSpPr/>
            <p:nvPr/>
          </p:nvSpPr>
          <p:spPr>
            <a:xfrm>
              <a:off x="4228089" y="4782661"/>
              <a:ext cx="96446" cy="277148"/>
            </a:xfrm>
            <a:custGeom>
              <a:rect b="b" l="l" r="r" t="t"/>
              <a:pathLst>
                <a:path extrusionOk="0" h="9140" w="2942">
                  <a:moveTo>
                    <a:pt x="597" y="1"/>
                  </a:moveTo>
                  <a:cubicBezTo>
                    <a:pt x="364" y="1"/>
                    <a:pt x="135" y="130"/>
                    <a:pt x="96" y="391"/>
                  </a:cubicBezTo>
                  <a:cubicBezTo>
                    <a:pt x="1" y="1093"/>
                    <a:pt x="13" y="1808"/>
                    <a:pt x="120" y="2510"/>
                  </a:cubicBezTo>
                  <a:cubicBezTo>
                    <a:pt x="215" y="3320"/>
                    <a:pt x="382" y="4118"/>
                    <a:pt x="513" y="4891"/>
                  </a:cubicBezTo>
                  <a:cubicBezTo>
                    <a:pt x="620" y="5642"/>
                    <a:pt x="763" y="6380"/>
                    <a:pt x="894" y="7130"/>
                  </a:cubicBezTo>
                  <a:cubicBezTo>
                    <a:pt x="1025" y="7916"/>
                    <a:pt x="1025" y="8535"/>
                    <a:pt x="1680" y="9047"/>
                  </a:cubicBezTo>
                  <a:cubicBezTo>
                    <a:pt x="1766" y="9111"/>
                    <a:pt x="1864" y="9139"/>
                    <a:pt x="1964" y="9139"/>
                  </a:cubicBezTo>
                  <a:cubicBezTo>
                    <a:pt x="2195" y="9139"/>
                    <a:pt x="2433" y="8991"/>
                    <a:pt x="2549" y="8809"/>
                  </a:cubicBezTo>
                  <a:cubicBezTo>
                    <a:pt x="2942" y="8213"/>
                    <a:pt x="2727" y="7642"/>
                    <a:pt x="2620" y="6987"/>
                  </a:cubicBezTo>
                  <a:cubicBezTo>
                    <a:pt x="2477" y="6189"/>
                    <a:pt x="2346" y="5391"/>
                    <a:pt x="2192" y="4606"/>
                  </a:cubicBezTo>
                  <a:cubicBezTo>
                    <a:pt x="2049" y="3832"/>
                    <a:pt x="1942" y="3010"/>
                    <a:pt x="1763" y="2213"/>
                  </a:cubicBezTo>
                  <a:cubicBezTo>
                    <a:pt x="1620" y="1534"/>
                    <a:pt x="1394" y="879"/>
                    <a:pt x="1072" y="260"/>
                  </a:cubicBezTo>
                  <a:cubicBezTo>
                    <a:pt x="981" y="88"/>
                    <a:pt x="788" y="1"/>
                    <a:pt x="59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14"/>
            <p:cNvSpPr/>
            <p:nvPr/>
          </p:nvSpPr>
          <p:spPr>
            <a:xfrm>
              <a:off x="3797982" y="4842608"/>
              <a:ext cx="197515" cy="160952"/>
            </a:xfrm>
            <a:custGeom>
              <a:rect b="b" l="l" r="r" t="t"/>
              <a:pathLst>
                <a:path extrusionOk="0" h="5308" w="6025">
                  <a:moveTo>
                    <a:pt x="3180" y="1"/>
                  </a:moveTo>
                  <a:cubicBezTo>
                    <a:pt x="2942" y="1"/>
                    <a:pt x="2684" y="63"/>
                    <a:pt x="2405" y="200"/>
                  </a:cubicBezTo>
                  <a:cubicBezTo>
                    <a:pt x="1465" y="676"/>
                    <a:pt x="893" y="1831"/>
                    <a:pt x="524" y="2760"/>
                  </a:cubicBezTo>
                  <a:cubicBezTo>
                    <a:pt x="226" y="3545"/>
                    <a:pt x="48" y="4379"/>
                    <a:pt x="0" y="5224"/>
                  </a:cubicBezTo>
                  <a:cubicBezTo>
                    <a:pt x="524" y="4700"/>
                    <a:pt x="1417" y="4427"/>
                    <a:pt x="2072" y="4343"/>
                  </a:cubicBezTo>
                  <a:cubicBezTo>
                    <a:pt x="2348" y="4306"/>
                    <a:pt x="2625" y="4288"/>
                    <a:pt x="2901" y="4288"/>
                  </a:cubicBezTo>
                  <a:cubicBezTo>
                    <a:pt x="3874" y="4288"/>
                    <a:pt x="4834" y="4514"/>
                    <a:pt x="5715" y="4950"/>
                  </a:cubicBezTo>
                  <a:cubicBezTo>
                    <a:pt x="5822" y="4998"/>
                    <a:pt x="5894" y="5093"/>
                    <a:pt x="5941" y="5200"/>
                  </a:cubicBezTo>
                  <a:cubicBezTo>
                    <a:pt x="5977" y="5224"/>
                    <a:pt x="6001" y="5260"/>
                    <a:pt x="6025" y="5308"/>
                  </a:cubicBezTo>
                  <a:cubicBezTo>
                    <a:pt x="5977" y="4331"/>
                    <a:pt x="5739" y="3367"/>
                    <a:pt x="5346" y="2474"/>
                  </a:cubicBezTo>
                  <a:cubicBezTo>
                    <a:pt x="4910" y="1194"/>
                    <a:pt x="4229" y="1"/>
                    <a:pt x="31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14"/>
            <p:cNvSpPr/>
            <p:nvPr/>
          </p:nvSpPr>
          <p:spPr>
            <a:xfrm>
              <a:off x="3783132" y="4972631"/>
              <a:ext cx="219413" cy="99155"/>
            </a:xfrm>
            <a:custGeom>
              <a:rect b="b" l="l" r="r" t="t"/>
              <a:pathLst>
                <a:path extrusionOk="0" h="3270" w="6693">
                  <a:moveTo>
                    <a:pt x="3354" y="0"/>
                  </a:moveTo>
                  <a:cubicBezTo>
                    <a:pt x="3078" y="0"/>
                    <a:pt x="2801" y="18"/>
                    <a:pt x="2525" y="55"/>
                  </a:cubicBezTo>
                  <a:cubicBezTo>
                    <a:pt x="1870" y="139"/>
                    <a:pt x="977" y="400"/>
                    <a:pt x="453" y="924"/>
                  </a:cubicBezTo>
                  <a:cubicBezTo>
                    <a:pt x="179" y="1186"/>
                    <a:pt x="25" y="1532"/>
                    <a:pt x="13" y="1901"/>
                  </a:cubicBezTo>
                  <a:cubicBezTo>
                    <a:pt x="1" y="3175"/>
                    <a:pt x="1799" y="3270"/>
                    <a:pt x="2715" y="3270"/>
                  </a:cubicBezTo>
                  <a:lnTo>
                    <a:pt x="2787" y="3270"/>
                  </a:lnTo>
                  <a:cubicBezTo>
                    <a:pt x="2787" y="2520"/>
                    <a:pt x="2858" y="1770"/>
                    <a:pt x="3025" y="1020"/>
                  </a:cubicBezTo>
                  <a:cubicBezTo>
                    <a:pt x="3083" y="774"/>
                    <a:pt x="3291" y="658"/>
                    <a:pt x="3503" y="658"/>
                  </a:cubicBezTo>
                  <a:cubicBezTo>
                    <a:pt x="3722" y="658"/>
                    <a:pt x="3946" y="783"/>
                    <a:pt x="4013" y="1020"/>
                  </a:cubicBezTo>
                  <a:cubicBezTo>
                    <a:pt x="4192" y="1710"/>
                    <a:pt x="4323" y="2401"/>
                    <a:pt x="4382" y="3103"/>
                  </a:cubicBezTo>
                  <a:cubicBezTo>
                    <a:pt x="5251" y="2925"/>
                    <a:pt x="6073" y="2579"/>
                    <a:pt x="6513" y="1924"/>
                  </a:cubicBezTo>
                  <a:cubicBezTo>
                    <a:pt x="6692" y="1651"/>
                    <a:pt x="6680" y="1282"/>
                    <a:pt x="6478" y="1020"/>
                  </a:cubicBezTo>
                  <a:cubicBezTo>
                    <a:pt x="6454" y="972"/>
                    <a:pt x="6430" y="936"/>
                    <a:pt x="6394" y="912"/>
                  </a:cubicBezTo>
                  <a:cubicBezTo>
                    <a:pt x="6347" y="805"/>
                    <a:pt x="6275" y="710"/>
                    <a:pt x="6168" y="662"/>
                  </a:cubicBezTo>
                  <a:cubicBezTo>
                    <a:pt x="5287" y="226"/>
                    <a:pt x="4327" y="0"/>
                    <a:pt x="33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14"/>
            <p:cNvSpPr/>
            <p:nvPr/>
          </p:nvSpPr>
          <p:spPr>
            <a:xfrm>
              <a:off x="3870563" y="4992553"/>
              <a:ext cx="74187" cy="205526"/>
            </a:xfrm>
            <a:custGeom>
              <a:rect b="b" l="l" r="r" t="t"/>
              <a:pathLst>
                <a:path extrusionOk="0" h="6778" w="2263">
                  <a:moveTo>
                    <a:pt x="836" y="1"/>
                  </a:moveTo>
                  <a:cubicBezTo>
                    <a:pt x="624" y="1"/>
                    <a:pt x="416" y="117"/>
                    <a:pt x="358" y="363"/>
                  </a:cubicBezTo>
                  <a:cubicBezTo>
                    <a:pt x="191" y="1101"/>
                    <a:pt x="120" y="1863"/>
                    <a:pt x="120" y="2613"/>
                  </a:cubicBezTo>
                  <a:cubicBezTo>
                    <a:pt x="120" y="2970"/>
                    <a:pt x="120" y="3327"/>
                    <a:pt x="132" y="3673"/>
                  </a:cubicBezTo>
                  <a:cubicBezTo>
                    <a:pt x="156" y="4613"/>
                    <a:pt x="1" y="5911"/>
                    <a:pt x="739" y="6601"/>
                  </a:cubicBezTo>
                  <a:cubicBezTo>
                    <a:pt x="866" y="6723"/>
                    <a:pt x="1009" y="6777"/>
                    <a:pt x="1149" y="6777"/>
                  </a:cubicBezTo>
                  <a:cubicBezTo>
                    <a:pt x="1352" y="6777"/>
                    <a:pt x="1551" y="6665"/>
                    <a:pt x="1691" y="6482"/>
                  </a:cubicBezTo>
                  <a:cubicBezTo>
                    <a:pt x="2263" y="5697"/>
                    <a:pt x="1906" y="4411"/>
                    <a:pt x="1822" y="3506"/>
                  </a:cubicBezTo>
                  <a:cubicBezTo>
                    <a:pt x="1787" y="3149"/>
                    <a:pt x="1763" y="2803"/>
                    <a:pt x="1715" y="2446"/>
                  </a:cubicBezTo>
                  <a:cubicBezTo>
                    <a:pt x="1656" y="1744"/>
                    <a:pt x="1525" y="1053"/>
                    <a:pt x="1346" y="363"/>
                  </a:cubicBezTo>
                  <a:cubicBezTo>
                    <a:pt x="1279" y="126"/>
                    <a:pt x="1055" y="1"/>
                    <a:pt x="83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14"/>
            <p:cNvSpPr/>
            <p:nvPr/>
          </p:nvSpPr>
          <p:spPr>
            <a:xfrm>
              <a:off x="1005635" y="537662"/>
              <a:ext cx="119099" cy="97123"/>
            </a:xfrm>
            <a:custGeom>
              <a:rect b="b" l="l" r="r" t="t"/>
              <a:pathLst>
                <a:path extrusionOk="0" h="3203" w="3633">
                  <a:moveTo>
                    <a:pt x="1913" y="1"/>
                  </a:moveTo>
                  <a:cubicBezTo>
                    <a:pt x="1771" y="1"/>
                    <a:pt x="1618" y="37"/>
                    <a:pt x="1453" y="119"/>
                  </a:cubicBezTo>
                  <a:cubicBezTo>
                    <a:pt x="882" y="404"/>
                    <a:pt x="537" y="1107"/>
                    <a:pt x="310" y="1666"/>
                  </a:cubicBezTo>
                  <a:cubicBezTo>
                    <a:pt x="132" y="2143"/>
                    <a:pt x="25" y="2643"/>
                    <a:pt x="1" y="3155"/>
                  </a:cubicBezTo>
                  <a:cubicBezTo>
                    <a:pt x="310" y="2833"/>
                    <a:pt x="846" y="2678"/>
                    <a:pt x="1239" y="2631"/>
                  </a:cubicBezTo>
                  <a:cubicBezTo>
                    <a:pt x="1411" y="2606"/>
                    <a:pt x="1583" y="2594"/>
                    <a:pt x="1755" y="2594"/>
                  </a:cubicBezTo>
                  <a:cubicBezTo>
                    <a:pt x="2334" y="2594"/>
                    <a:pt x="2909" y="2731"/>
                    <a:pt x="3442" y="2988"/>
                  </a:cubicBezTo>
                  <a:cubicBezTo>
                    <a:pt x="3501" y="3024"/>
                    <a:pt x="3549" y="3071"/>
                    <a:pt x="3585" y="3143"/>
                  </a:cubicBezTo>
                  <a:cubicBezTo>
                    <a:pt x="3608" y="3155"/>
                    <a:pt x="3620" y="3179"/>
                    <a:pt x="3632" y="3202"/>
                  </a:cubicBezTo>
                  <a:cubicBezTo>
                    <a:pt x="3597" y="2607"/>
                    <a:pt x="3466" y="2036"/>
                    <a:pt x="3227" y="1488"/>
                  </a:cubicBezTo>
                  <a:cubicBezTo>
                    <a:pt x="2956" y="721"/>
                    <a:pt x="2541" y="1"/>
                    <a:pt x="191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14"/>
            <p:cNvSpPr/>
            <p:nvPr/>
          </p:nvSpPr>
          <p:spPr>
            <a:xfrm>
              <a:off x="996685" y="616319"/>
              <a:ext cx="131950" cy="59978"/>
            </a:xfrm>
            <a:custGeom>
              <a:rect b="b" l="l" r="r" t="t"/>
              <a:pathLst>
                <a:path extrusionOk="0" h="1978" w="4025">
                  <a:moveTo>
                    <a:pt x="2028" y="0"/>
                  </a:moveTo>
                  <a:cubicBezTo>
                    <a:pt x="1856" y="0"/>
                    <a:pt x="1684" y="12"/>
                    <a:pt x="1512" y="37"/>
                  </a:cubicBezTo>
                  <a:cubicBezTo>
                    <a:pt x="1119" y="84"/>
                    <a:pt x="572" y="251"/>
                    <a:pt x="262" y="561"/>
                  </a:cubicBezTo>
                  <a:cubicBezTo>
                    <a:pt x="95" y="715"/>
                    <a:pt x="0" y="930"/>
                    <a:pt x="0" y="1156"/>
                  </a:cubicBezTo>
                  <a:cubicBezTo>
                    <a:pt x="0" y="1918"/>
                    <a:pt x="1072" y="1978"/>
                    <a:pt x="1619" y="1978"/>
                  </a:cubicBezTo>
                  <a:lnTo>
                    <a:pt x="1667" y="1978"/>
                  </a:lnTo>
                  <a:cubicBezTo>
                    <a:pt x="1667" y="1525"/>
                    <a:pt x="1715" y="1073"/>
                    <a:pt x="1810" y="620"/>
                  </a:cubicBezTo>
                  <a:cubicBezTo>
                    <a:pt x="1845" y="473"/>
                    <a:pt x="1974" y="401"/>
                    <a:pt x="2103" y="401"/>
                  </a:cubicBezTo>
                  <a:cubicBezTo>
                    <a:pt x="2236" y="401"/>
                    <a:pt x="2369" y="476"/>
                    <a:pt x="2405" y="620"/>
                  </a:cubicBezTo>
                  <a:cubicBezTo>
                    <a:pt x="2512" y="1037"/>
                    <a:pt x="2596" y="1454"/>
                    <a:pt x="2631" y="1882"/>
                  </a:cubicBezTo>
                  <a:cubicBezTo>
                    <a:pt x="3155" y="1775"/>
                    <a:pt x="3655" y="1561"/>
                    <a:pt x="3917" y="1168"/>
                  </a:cubicBezTo>
                  <a:cubicBezTo>
                    <a:pt x="4024" y="1001"/>
                    <a:pt x="4024" y="775"/>
                    <a:pt x="3905" y="608"/>
                  </a:cubicBezTo>
                  <a:cubicBezTo>
                    <a:pt x="3893" y="585"/>
                    <a:pt x="3870" y="573"/>
                    <a:pt x="3858" y="549"/>
                  </a:cubicBezTo>
                  <a:cubicBezTo>
                    <a:pt x="3822" y="477"/>
                    <a:pt x="3774" y="430"/>
                    <a:pt x="3703" y="394"/>
                  </a:cubicBezTo>
                  <a:cubicBezTo>
                    <a:pt x="3180" y="137"/>
                    <a:pt x="2607" y="0"/>
                    <a:pt x="20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14"/>
            <p:cNvSpPr/>
            <p:nvPr/>
          </p:nvSpPr>
          <p:spPr>
            <a:xfrm>
              <a:off x="1048973" y="628478"/>
              <a:ext cx="44912" cy="123655"/>
            </a:xfrm>
            <a:custGeom>
              <a:rect b="b" l="l" r="r" t="t"/>
              <a:pathLst>
                <a:path extrusionOk="0" h="4078" w="1370">
                  <a:moveTo>
                    <a:pt x="516" y="0"/>
                  </a:moveTo>
                  <a:cubicBezTo>
                    <a:pt x="388" y="0"/>
                    <a:pt x="262" y="72"/>
                    <a:pt x="227" y="219"/>
                  </a:cubicBezTo>
                  <a:cubicBezTo>
                    <a:pt x="120" y="660"/>
                    <a:pt x="72" y="1112"/>
                    <a:pt x="72" y="1577"/>
                  </a:cubicBezTo>
                  <a:lnTo>
                    <a:pt x="72" y="2208"/>
                  </a:lnTo>
                  <a:cubicBezTo>
                    <a:pt x="96" y="2779"/>
                    <a:pt x="0" y="3553"/>
                    <a:pt x="441" y="3982"/>
                  </a:cubicBezTo>
                  <a:cubicBezTo>
                    <a:pt x="515" y="4046"/>
                    <a:pt x="607" y="4078"/>
                    <a:pt x="696" y="4078"/>
                  </a:cubicBezTo>
                  <a:cubicBezTo>
                    <a:pt x="821" y="4078"/>
                    <a:pt x="943" y="4016"/>
                    <a:pt x="1013" y="3898"/>
                  </a:cubicBezTo>
                  <a:cubicBezTo>
                    <a:pt x="1370" y="3434"/>
                    <a:pt x="1143" y="2660"/>
                    <a:pt x="1096" y="2112"/>
                  </a:cubicBezTo>
                  <a:cubicBezTo>
                    <a:pt x="1072" y="1910"/>
                    <a:pt x="1060" y="1696"/>
                    <a:pt x="1036" y="1481"/>
                  </a:cubicBezTo>
                  <a:cubicBezTo>
                    <a:pt x="1001" y="1053"/>
                    <a:pt x="929" y="624"/>
                    <a:pt x="822" y="219"/>
                  </a:cubicBezTo>
                  <a:cubicBezTo>
                    <a:pt x="780" y="75"/>
                    <a:pt x="647" y="0"/>
                    <a:pt x="51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14"/>
            <p:cNvSpPr/>
            <p:nvPr/>
          </p:nvSpPr>
          <p:spPr>
            <a:xfrm>
              <a:off x="3468158" y="4722258"/>
              <a:ext cx="149914" cy="117045"/>
            </a:xfrm>
            <a:custGeom>
              <a:rect b="b" l="l" r="r" t="t"/>
              <a:pathLst>
                <a:path extrusionOk="0" h="3860" w="4573">
                  <a:moveTo>
                    <a:pt x="2101" y="1"/>
                  </a:moveTo>
                  <a:cubicBezTo>
                    <a:pt x="1196" y="1"/>
                    <a:pt x="736" y="844"/>
                    <a:pt x="536" y="1811"/>
                  </a:cubicBezTo>
                  <a:cubicBezTo>
                    <a:pt x="179" y="2335"/>
                    <a:pt x="0" y="2942"/>
                    <a:pt x="12" y="3573"/>
                  </a:cubicBezTo>
                  <a:cubicBezTo>
                    <a:pt x="145" y="3342"/>
                    <a:pt x="380" y="3202"/>
                    <a:pt x="632" y="3202"/>
                  </a:cubicBezTo>
                  <a:cubicBezTo>
                    <a:pt x="651" y="3202"/>
                    <a:pt x="671" y="3203"/>
                    <a:pt x="691" y="3204"/>
                  </a:cubicBezTo>
                  <a:cubicBezTo>
                    <a:pt x="1143" y="3204"/>
                    <a:pt x="1584" y="3240"/>
                    <a:pt x="2036" y="3276"/>
                  </a:cubicBezTo>
                  <a:cubicBezTo>
                    <a:pt x="2088" y="3250"/>
                    <a:pt x="2142" y="3238"/>
                    <a:pt x="2194" y="3238"/>
                  </a:cubicBezTo>
                  <a:cubicBezTo>
                    <a:pt x="2262" y="3238"/>
                    <a:pt x="2328" y="3259"/>
                    <a:pt x="2382" y="3300"/>
                  </a:cubicBezTo>
                  <a:cubicBezTo>
                    <a:pt x="2560" y="3312"/>
                    <a:pt x="2736" y="3318"/>
                    <a:pt x="2910" y="3318"/>
                  </a:cubicBezTo>
                  <a:cubicBezTo>
                    <a:pt x="3084" y="3318"/>
                    <a:pt x="3257" y="3312"/>
                    <a:pt x="3429" y="3300"/>
                  </a:cubicBezTo>
                  <a:cubicBezTo>
                    <a:pt x="3472" y="3294"/>
                    <a:pt x="3515" y="3291"/>
                    <a:pt x="3557" y="3291"/>
                  </a:cubicBezTo>
                  <a:cubicBezTo>
                    <a:pt x="3924" y="3291"/>
                    <a:pt x="4254" y="3517"/>
                    <a:pt x="4382" y="3859"/>
                  </a:cubicBezTo>
                  <a:cubicBezTo>
                    <a:pt x="4572" y="3109"/>
                    <a:pt x="4287" y="2371"/>
                    <a:pt x="3941" y="1692"/>
                  </a:cubicBezTo>
                  <a:cubicBezTo>
                    <a:pt x="3882" y="1442"/>
                    <a:pt x="3787" y="1216"/>
                    <a:pt x="3656" y="1002"/>
                  </a:cubicBezTo>
                  <a:cubicBezTo>
                    <a:pt x="3477" y="525"/>
                    <a:pt x="3191" y="180"/>
                    <a:pt x="2703" y="156"/>
                  </a:cubicBezTo>
                  <a:cubicBezTo>
                    <a:pt x="2572" y="85"/>
                    <a:pt x="2441" y="37"/>
                    <a:pt x="2298" y="14"/>
                  </a:cubicBezTo>
                  <a:cubicBezTo>
                    <a:pt x="2230" y="5"/>
                    <a:pt x="2164" y="1"/>
                    <a:pt x="210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14"/>
            <p:cNvSpPr/>
            <p:nvPr/>
          </p:nvSpPr>
          <p:spPr>
            <a:xfrm>
              <a:off x="3308114" y="4635900"/>
              <a:ext cx="158110" cy="128658"/>
            </a:xfrm>
            <a:custGeom>
              <a:rect b="b" l="l" r="r" t="t"/>
              <a:pathLst>
                <a:path extrusionOk="0" h="4243" w="4823">
                  <a:moveTo>
                    <a:pt x="2317" y="1"/>
                  </a:moveTo>
                  <a:cubicBezTo>
                    <a:pt x="1874" y="1"/>
                    <a:pt x="1429" y="175"/>
                    <a:pt x="1061" y="564"/>
                  </a:cubicBezTo>
                  <a:cubicBezTo>
                    <a:pt x="215" y="1457"/>
                    <a:pt x="1" y="2992"/>
                    <a:pt x="13" y="4243"/>
                  </a:cubicBezTo>
                  <a:cubicBezTo>
                    <a:pt x="37" y="4147"/>
                    <a:pt x="84" y="4064"/>
                    <a:pt x="144" y="3993"/>
                  </a:cubicBezTo>
                  <a:cubicBezTo>
                    <a:pt x="537" y="3540"/>
                    <a:pt x="1180" y="3552"/>
                    <a:pt x="1727" y="3528"/>
                  </a:cubicBezTo>
                  <a:cubicBezTo>
                    <a:pt x="2370" y="3504"/>
                    <a:pt x="3013" y="3493"/>
                    <a:pt x="3656" y="3433"/>
                  </a:cubicBezTo>
                  <a:cubicBezTo>
                    <a:pt x="3701" y="3425"/>
                    <a:pt x="3745" y="3422"/>
                    <a:pt x="3789" y="3422"/>
                  </a:cubicBezTo>
                  <a:cubicBezTo>
                    <a:pt x="4158" y="3422"/>
                    <a:pt x="4502" y="3680"/>
                    <a:pt x="4609" y="4052"/>
                  </a:cubicBezTo>
                  <a:cubicBezTo>
                    <a:pt x="4823" y="3016"/>
                    <a:pt x="4442" y="1588"/>
                    <a:pt x="3918" y="873"/>
                  </a:cubicBezTo>
                  <a:cubicBezTo>
                    <a:pt x="3520" y="324"/>
                    <a:pt x="2920" y="1"/>
                    <a:pt x="2317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14"/>
            <p:cNvSpPr/>
            <p:nvPr/>
          </p:nvSpPr>
          <p:spPr>
            <a:xfrm>
              <a:off x="3334667" y="4798459"/>
              <a:ext cx="23439" cy="7732"/>
            </a:xfrm>
            <a:custGeom>
              <a:rect b="b" l="l" r="r" t="t"/>
              <a:pathLst>
                <a:path extrusionOk="0" h="255" w="715">
                  <a:moveTo>
                    <a:pt x="0" y="1"/>
                  </a:moveTo>
                  <a:lnTo>
                    <a:pt x="0" y="1"/>
                  </a:lnTo>
                  <a:cubicBezTo>
                    <a:pt x="170" y="170"/>
                    <a:pt x="396" y="255"/>
                    <a:pt x="628" y="255"/>
                  </a:cubicBezTo>
                  <a:cubicBezTo>
                    <a:pt x="657" y="255"/>
                    <a:pt x="686" y="254"/>
                    <a:pt x="715" y="251"/>
                  </a:cubicBezTo>
                  <a:lnTo>
                    <a:pt x="715" y="179"/>
                  </a:lnTo>
                  <a:cubicBezTo>
                    <a:pt x="477" y="156"/>
                    <a:pt x="227" y="96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14"/>
            <p:cNvSpPr/>
            <p:nvPr/>
          </p:nvSpPr>
          <p:spPr>
            <a:xfrm>
              <a:off x="3308900" y="4776808"/>
              <a:ext cx="10982" cy="13736"/>
            </a:xfrm>
            <a:custGeom>
              <a:rect b="b" l="l" r="r" t="t"/>
              <a:pathLst>
                <a:path extrusionOk="0" h="453" w="335">
                  <a:moveTo>
                    <a:pt x="1" y="0"/>
                  </a:moveTo>
                  <a:cubicBezTo>
                    <a:pt x="1" y="12"/>
                    <a:pt x="1" y="24"/>
                    <a:pt x="1" y="24"/>
                  </a:cubicBezTo>
                  <a:cubicBezTo>
                    <a:pt x="1" y="227"/>
                    <a:pt x="132" y="405"/>
                    <a:pt x="334" y="453"/>
                  </a:cubicBezTo>
                  <a:cubicBezTo>
                    <a:pt x="203" y="346"/>
                    <a:pt x="108" y="227"/>
                    <a:pt x="36" y="72"/>
                  </a:cubicBezTo>
                  <a:cubicBezTo>
                    <a:pt x="24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14"/>
            <p:cNvSpPr/>
            <p:nvPr/>
          </p:nvSpPr>
          <p:spPr>
            <a:xfrm>
              <a:off x="3307360" y="4739724"/>
              <a:ext cx="158471" cy="65982"/>
            </a:xfrm>
            <a:custGeom>
              <a:rect b="b" l="l" r="r" t="t"/>
              <a:pathLst>
                <a:path extrusionOk="0" h="2176" w="4834">
                  <a:moveTo>
                    <a:pt x="3800" y="1"/>
                  </a:moveTo>
                  <a:cubicBezTo>
                    <a:pt x="3760" y="1"/>
                    <a:pt x="3720" y="3"/>
                    <a:pt x="3679" y="9"/>
                  </a:cubicBezTo>
                  <a:cubicBezTo>
                    <a:pt x="3036" y="69"/>
                    <a:pt x="2393" y="80"/>
                    <a:pt x="1750" y="116"/>
                  </a:cubicBezTo>
                  <a:cubicBezTo>
                    <a:pt x="1203" y="140"/>
                    <a:pt x="560" y="116"/>
                    <a:pt x="179" y="581"/>
                  </a:cubicBezTo>
                  <a:cubicBezTo>
                    <a:pt x="119" y="652"/>
                    <a:pt x="71" y="735"/>
                    <a:pt x="36" y="819"/>
                  </a:cubicBezTo>
                  <a:cubicBezTo>
                    <a:pt x="0" y="950"/>
                    <a:pt x="0" y="1092"/>
                    <a:pt x="48" y="1223"/>
                  </a:cubicBezTo>
                  <a:cubicBezTo>
                    <a:pt x="60" y="1259"/>
                    <a:pt x="71" y="1283"/>
                    <a:pt x="83" y="1307"/>
                  </a:cubicBezTo>
                  <a:cubicBezTo>
                    <a:pt x="155" y="1450"/>
                    <a:pt x="262" y="1581"/>
                    <a:pt x="381" y="1676"/>
                  </a:cubicBezTo>
                  <a:cubicBezTo>
                    <a:pt x="524" y="1795"/>
                    <a:pt x="667" y="1878"/>
                    <a:pt x="833" y="1950"/>
                  </a:cubicBezTo>
                  <a:cubicBezTo>
                    <a:pt x="1072" y="2033"/>
                    <a:pt x="1310" y="2093"/>
                    <a:pt x="1560" y="2128"/>
                  </a:cubicBezTo>
                  <a:cubicBezTo>
                    <a:pt x="1584" y="1616"/>
                    <a:pt x="1738" y="1128"/>
                    <a:pt x="2000" y="700"/>
                  </a:cubicBezTo>
                  <a:cubicBezTo>
                    <a:pt x="2065" y="588"/>
                    <a:pt x="2171" y="538"/>
                    <a:pt x="2275" y="538"/>
                  </a:cubicBezTo>
                  <a:cubicBezTo>
                    <a:pt x="2437" y="538"/>
                    <a:pt x="2596" y="659"/>
                    <a:pt x="2596" y="854"/>
                  </a:cubicBezTo>
                  <a:cubicBezTo>
                    <a:pt x="2619" y="1307"/>
                    <a:pt x="2608" y="1747"/>
                    <a:pt x="2619" y="2176"/>
                  </a:cubicBezTo>
                  <a:cubicBezTo>
                    <a:pt x="3024" y="2176"/>
                    <a:pt x="3393" y="2140"/>
                    <a:pt x="3679" y="2116"/>
                  </a:cubicBezTo>
                  <a:cubicBezTo>
                    <a:pt x="4513" y="2069"/>
                    <a:pt x="4834" y="1223"/>
                    <a:pt x="4632" y="628"/>
                  </a:cubicBezTo>
                  <a:cubicBezTo>
                    <a:pt x="4524" y="251"/>
                    <a:pt x="4182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14"/>
            <p:cNvSpPr/>
            <p:nvPr/>
          </p:nvSpPr>
          <p:spPr>
            <a:xfrm>
              <a:off x="3546213" y="4822019"/>
              <a:ext cx="73433" cy="65193"/>
            </a:xfrm>
            <a:custGeom>
              <a:rect b="b" l="l" r="r" t="t"/>
              <a:pathLst>
                <a:path extrusionOk="0" h="2150" w="2240">
                  <a:moveTo>
                    <a:pt x="1173" y="1"/>
                  </a:moveTo>
                  <a:cubicBezTo>
                    <a:pt x="1131" y="1"/>
                    <a:pt x="1090" y="4"/>
                    <a:pt x="1048" y="10"/>
                  </a:cubicBezTo>
                  <a:cubicBezTo>
                    <a:pt x="876" y="22"/>
                    <a:pt x="700" y="28"/>
                    <a:pt x="525" y="28"/>
                  </a:cubicBezTo>
                  <a:cubicBezTo>
                    <a:pt x="349" y="28"/>
                    <a:pt x="173" y="22"/>
                    <a:pt x="1" y="10"/>
                  </a:cubicBezTo>
                  <a:lnTo>
                    <a:pt x="1" y="10"/>
                  </a:lnTo>
                  <a:cubicBezTo>
                    <a:pt x="36" y="33"/>
                    <a:pt x="72" y="57"/>
                    <a:pt x="96" y="105"/>
                  </a:cubicBezTo>
                  <a:cubicBezTo>
                    <a:pt x="525" y="795"/>
                    <a:pt x="465" y="1498"/>
                    <a:pt x="132" y="2141"/>
                  </a:cubicBezTo>
                  <a:cubicBezTo>
                    <a:pt x="286" y="2147"/>
                    <a:pt x="438" y="2150"/>
                    <a:pt x="590" y="2150"/>
                  </a:cubicBezTo>
                  <a:cubicBezTo>
                    <a:pt x="742" y="2150"/>
                    <a:pt x="894" y="2147"/>
                    <a:pt x="1048" y="2141"/>
                  </a:cubicBezTo>
                  <a:cubicBezTo>
                    <a:pt x="1929" y="2093"/>
                    <a:pt x="2239" y="1188"/>
                    <a:pt x="1989" y="569"/>
                  </a:cubicBezTo>
                  <a:cubicBezTo>
                    <a:pt x="1861" y="227"/>
                    <a:pt x="1531" y="1"/>
                    <a:pt x="1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14"/>
            <p:cNvSpPr/>
            <p:nvPr/>
          </p:nvSpPr>
          <p:spPr>
            <a:xfrm>
              <a:off x="3461896" y="4819321"/>
              <a:ext cx="73039" cy="62222"/>
            </a:xfrm>
            <a:custGeom>
              <a:rect b="b" l="l" r="r" t="t"/>
              <a:pathLst>
                <a:path extrusionOk="0" h="2052" w="2228">
                  <a:moveTo>
                    <a:pt x="823" y="1"/>
                  </a:moveTo>
                  <a:cubicBezTo>
                    <a:pt x="571" y="1"/>
                    <a:pt x="336" y="141"/>
                    <a:pt x="203" y="372"/>
                  </a:cubicBezTo>
                  <a:cubicBezTo>
                    <a:pt x="1" y="765"/>
                    <a:pt x="120" y="1242"/>
                    <a:pt x="477" y="1515"/>
                  </a:cubicBezTo>
                  <a:cubicBezTo>
                    <a:pt x="811" y="1754"/>
                    <a:pt x="1192" y="1944"/>
                    <a:pt x="1608" y="2051"/>
                  </a:cubicBezTo>
                  <a:cubicBezTo>
                    <a:pt x="1894" y="1492"/>
                    <a:pt x="1954" y="908"/>
                    <a:pt x="2085" y="265"/>
                  </a:cubicBezTo>
                  <a:cubicBezTo>
                    <a:pt x="2096" y="182"/>
                    <a:pt x="2156" y="111"/>
                    <a:pt x="2227" y="75"/>
                  </a:cubicBezTo>
                  <a:cubicBezTo>
                    <a:pt x="1834" y="43"/>
                    <a:pt x="1431" y="2"/>
                    <a:pt x="1027" y="2"/>
                  </a:cubicBezTo>
                  <a:cubicBezTo>
                    <a:pt x="979" y="2"/>
                    <a:pt x="930" y="2"/>
                    <a:pt x="882" y="3"/>
                  </a:cubicBezTo>
                  <a:cubicBezTo>
                    <a:pt x="862" y="2"/>
                    <a:pt x="842" y="1"/>
                    <a:pt x="82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14"/>
            <p:cNvSpPr/>
            <p:nvPr/>
          </p:nvSpPr>
          <p:spPr>
            <a:xfrm>
              <a:off x="3354960" y="4756038"/>
              <a:ext cx="233379" cy="309017"/>
            </a:xfrm>
            <a:custGeom>
              <a:rect b="b" l="l" r="r" t="t"/>
              <a:pathLst>
                <a:path extrusionOk="0" h="10191" w="7119">
                  <a:moveTo>
                    <a:pt x="815" y="1"/>
                  </a:moveTo>
                  <a:cubicBezTo>
                    <a:pt x="712" y="1"/>
                    <a:pt x="608" y="51"/>
                    <a:pt x="548" y="162"/>
                  </a:cubicBezTo>
                  <a:cubicBezTo>
                    <a:pt x="274" y="590"/>
                    <a:pt x="132" y="1078"/>
                    <a:pt x="96" y="1590"/>
                  </a:cubicBezTo>
                  <a:lnTo>
                    <a:pt x="96" y="1662"/>
                  </a:lnTo>
                  <a:cubicBezTo>
                    <a:pt x="1" y="3257"/>
                    <a:pt x="786" y="5162"/>
                    <a:pt x="1298" y="6424"/>
                  </a:cubicBezTo>
                  <a:cubicBezTo>
                    <a:pt x="1608" y="7174"/>
                    <a:pt x="1977" y="7924"/>
                    <a:pt x="2608" y="8472"/>
                  </a:cubicBezTo>
                  <a:cubicBezTo>
                    <a:pt x="2787" y="8627"/>
                    <a:pt x="2989" y="8770"/>
                    <a:pt x="3203" y="8877"/>
                  </a:cubicBezTo>
                  <a:lnTo>
                    <a:pt x="3299" y="8936"/>
                  </a:lnTo>
                  <a:cubicBezTo>
                    <a:pt x="4134" y="9508"/>
                    <a:pt x="4683" y="10190"/>
                    <a:pt x="5759" y="10190"/>
                  </a:cubicBezTo>
                  <a:cubicBezTo>
                    <a:pt x="5803" y="10190"/>
                    <a:pt x="5848" y="10189"/>
                    <a:pt x="5894" y="10187"/>
                  </a:cubicBezTo>
                  <a:cubicBezTo>
                    <a:pt x="7118" y="10119"/>
                    <a:pt x="6983" y="8411"/>
                    <a:pt x="5838" y="8411"/>
                  </a:cubicBezTo>
                  <a:cubicBezTo>
                    <a:pt x="5780" y="8411"/>
                    <a:pt x="5719" y="8415"/>
                    <a:pt x="5656" y="8425"/>
                  </a:cubicBezTo>
                  <a:cubicBezTo>
                    <a:pt x="5623" y="8429"/>
                    <a:pt x="5590" y="8432"/>
                    <a:pt x="5556" y="8432"/>
                  </a:cubicBezTo>
                  <a:cubicBezTo>
                    <a:pt x="5083" y="8432"/>
                    <a:pt x="4497" y="7993"/>
                    <a:pt x="4108" y="7793"/>
                  </a:cubicBezTo>
                  <a:cubicBezTo>
                    <a:pt x="3930" y="7710"/>
                    <a:pt x="3727" y="7639"/>
                    <a:pt x="3525" y="7555"/>
                  </a:cubicBezTo>
                  <a:cubicBezTo>
                    <a:pt x="3953" y="7293"/>
                    <a:pt x="4287" y="6853"/>
                    <a:pt x="4573" y="6472"/>
                  </a:cubicBezTo>
                  <a:cubicBezTo>
                    <a:pt x="4882" y="6067"/>
                    <a:pt x="5144" y="5627"/>
                    <a:pt x="5358" y="5162"/>
                  </a:cubicBezTo>
                  <a:cubicBezTo>
                    <a:pt x="5597" y="4900"/>
                    <a:pt x="5799" y="4626"/>
                    <a:pt x="5954" y="4317"/>
                  </a:cubicBezTo>
                  <a:cubicBezTo>
                    <a:pt x="6299" y="3674"/>
                    <a:pt x="6370" y="2971"/>
                    <a:pt x="5930" y="2281"/>
                  </a:cubicBezTo>
                  <a:cubicBezTo>
                    <a:pt x="5906" y="2233"/>
                    <a:pt x="5882" y="2209"/>
                    <a:pt x="5835" y="2186"/>
                  </a:cubicBezTo>
                  <a:cubicBezTo>
                    <a:pt x="5781" y="2145"/>
                    <a:pt x="5715" y="2124"/>
                    <a:pt x="5647" y="2124"/>
                  </a:cubicBezTo>
                  <a:cubicBezTo>
                    <a:pt x="5595" y="2124"/>
                    <a:pt x="5541" y="2136"/>
                    <a:pt x="5489" y="2162"/>
                  </a:cubicBezTo>
                  <a:cubicBezTo>
                    <a:pt x="5418" y="2198"/>
                    <a:pt x="5358" y="2269"/>
                    <a:pt x="5347" y="2352"/>
                  </a:cubicBezTo>
                  <a:cubicBezTo>
                    <a:pt x="5216" y="2995"/>
                    <a:pt x="5156" y="3579"/>
                    <a:pt x="4870" y="4138"/>
                  </a:cubicBezTo>
                  <a:cubicBezTo>
                    <a:pt x="4811" y="4245"/>
                    <a:pt x="4763" y="4341"/>
                    <a:pt x="4692" y="4436"/>
                  </a:cubicBezTo>
                  <a:cubicBezTo>
                    <a:pt x="4227" y="5138"/>
                    <a:pt x="3620" y="5710"/>
                    <a:pt x="3061" y="6317"/>
                  </a:cubicBezTo>
                  <a:cubicBezTo>
                    <a:pt x="3037" y="6341"/>
                    <a:pt x="3025" y="6365"/>
                    <a:pt x="3013" y="6389"/>
                  </a:cubicBezTo>
                  <a:cubicBezTo>
                    <a:pt x="2906" y="6472"/>
                    <a:pt x="2787" y="6543"/>
                    <a:pt x="2668" y="6627"/>
                  </a:cubicBezTo>
                  <a:cubicBezTo>
                    <a:pt x="2489" y="6293"/>
                    <a:pt x="2322" y="5948"/>
                    <a:pt x="2179" y="5591"/>
                  </a:cubicBezTo>
                  <a:cubicBezTo>
                    <a:pt x="1834" y="4817"/>
                    <a:pt x="1560" y="4031"/>
                    <a:pt x="1334" y="3221"/>
                  </a:cubicBezTo>
                  <a:cubicBezTo>
                    <a:pt x="1215" y="2698"/>
                    <a:pt x="1156" y="2174"/>
                    <a:pt x="1167" y="1638"/>
                  </a:cubicBezTo>
                  <a:cubicBezTo>
                    <a:pt x="1167" y="1209"/>
                    <a:pt x="1167" y="781"/>
                    <a:pt x="1144" y="328"/>
                  </a:cubicBezTo>
                  <a:cubicBezTo>
                    <a:pt x="1144" y="124"/>
                    <a:pt x="979" y="1"/>
                    <a:pt x="815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14"/>
            <p:cNvSpPr/>
            <p:nvPr/>
          </p:nvSpPr>
          <p:spPr>
            <a:xfrm>
              <a:off x="5038407" y="4229033"/>
              <a:ext cx="273242" cy="329272"/>
            </a:xfrm>
            <a:custGeom>
              <a:rect b="b" l="l" r="r" t="t"/>
              <a:pathLst>
                <a:path extrusionOk="0" h="10859" w="8335">
                  <a:moveTo>
                    <a:pt x="1416" y="0"/>
                  </a:moveTo>
                  <a:cubicBezTo>
                    <a:pt x="1362" y="0"/>
                    <a:pt x="1307" y="5"/>
                    <a:pt x="1250" y="16"/>
                  </a:cubicBezTo>
                  <a:cubicBezTo>
                    <a:pt x="0" y="266"/>
                    <a:pt x="822" y="2099"/>
                    <a:pt x="846" y="2897"/>
                  </a:cubicBezTo>
                  <a:cubicBezTo>
                    <a:pt x="881" y="4183"/>
                    <a:pt x="250" y="5373"/>
                    <a:pt x="286" y="6659"/>
                  </a:cubicBezTo>
                  <a:cubicBezTo>
                    <a:pt x="351" y="8621"/>
                    <a:pt x="2044" y="10859"/>
                    <a:pt x="4098" y="10859"/>
                  </a:cubicBezTo>
                  <a:cubicBezTo>
                    <a:pt x="4300" y="10859"/>
                    <a:pt x="4507" y="10837"/>
                    <a:pt x="4715" y="10791"/>
                  </a:cubicBezTo>
                  <a:cubicBezTo>
                    <a:pt x="4846" y="10755"/>
                    <a:pt x="4953" y="10660"/>
                    <a:pt x="4989" y="10541"/>
                  </a:cubicBezTo>
                  <a:lnTo>
                    <a:pt x="5120" y="10505"/>
                  </a:lnTo>
                  <a:lnTo>
                    <a:pt x="5120" y="10493"/>
                  </a:lnTo>
                  <a:cubicBezTo>
                    <a:pt x="5096" y="10469"/>
                    <a:pt x="5060" y="10445"/>
                    <a:pt x="5037" y="10422"/>
                  </a:cubicBezTo>
                  <a:cubicBezTo>
                    <a:pt x="4370" y="9636"/>
                    <a:pt x="3632" y="8910"/>
                    <a:pt x="2834" y="8255"/>
                  </a:cubicBezTo>
                  <a:cubicBezTo>
                    <a:pt x="2203" y="7719"/>
                    <a:pt x="1239" y="7278"/>
                    <a:pt x="822" y="6564"/>
                  </a:cubicBezTo>
                  <a:cubicBezTo>
                    <a:pt x="741" y="6449"/>
                    <a:pt x="827" y="6301"/>
                    <a:pt x="950" y="6301"/>
                  </a:cubicBezTo>
                  <a:cubicBezTo>
                    <a:pt x="955" y="6301"/>
                    <a:pt x="960" y="6302"/>
                    <a:pt x="965" y="6302"/>
                  </a:cubicBezTo>
                  <a:cubicBezTo>
                    <a:pt x="1870" y="6302"/>
                    <a:pt x="2786" y="7147"/>
                    <a:pt x="3441" y="7707"/>
                  </a:cubicBezTo>
                  <a:cubicBezTo>
                    <a:pt x="3929" y="8124"/>
                    <a:pt x="4394" y="8588"/>
                    <a:pt x="4798" y="9100"/>
                  </a:cubicBezTo>
                  <a:cubicBezTo>
                    <a:pt x="4679" y="8612"/>
                    <a:pt x="4537" y="8124"/>
                    <a:pt x="4370" y="7648"/>
                  </a:cubicBezTo>
                  <a:cubicBezTo>
                    <a:pt x="4263" y="7326"/>
                    <a:pt x="4144" y="7016"/>
                    <a:pt x="4025" y="6695"/>
                  </a:cubicBezTo>
                  <a:cubicBezTo>
                    <a:pt x="3132" y="6159"/>
                    <a:pt x="2108" y="5600"/>
                    <a:pt x="1524" y="4766"/>
                  </a:cubicBezTo>
                  <a:cubicBezTo>
                    <a:pt x="1472" y="4693"/>
                    <a:pt x="1529" y="4593"/>
                    <a:pt x="1616" y="4593"/>
                  </a:cubicBezTo>
                  <a:cubicBezTo>
                    <a:pt x="1629" y="4593"/>
                    <a:pt x="1642" y="4595"/>
                    <a:pt x="1655" y="4600"/>
                  </a:cubicBezTo>
                  <a:cubicBezTo>
                    <a:pt x="2370" y="4814"/>
                    <a:pt x="3036" y="5290"/>
                    <a:pt x="3655" y="5790"/>
                  </a:cubicBezTo>
                  <a:cubicBezTo>
                    <a:pt x="3489" y="5397"/>
                    <a:pt x="3298" y="5016"/>
                    <a:pt x="3108" y="4635"/>
                  </a:cubicBezTo>
                  <a:lnTo>
                    <a:pt x="2191" y="3968"/>
                  </a:lnTo>
                  <a:cubicBezTo>
                    <a:pt x="1917" y="3766"/>
                    <a:pt x="1620" y="3552"/>
                    <a:pt x="1477" y="3218"/>
                  </a:cubicBezTo>
                  <a:cubicBezTo>
                    <a:pt x="1431" y="3104"/>
                    <a:pt x="1516" y="2980"/>
                    <a:pt x="1639" y="2980"/>
                  </a:cubicBezTo>
                  <a:cubicBezTo>
                    <a:pt x="1644" y="2980"/>
                    <a:pt x="1650" y="2980"/>
                    <a:pt x="1655" y="2980"/>
                  </a:cubicBezTo>
                  <a:cubicBezTo>
                    <a:pt x="1870" y="3016"/>
                    <a:pt x="2072" y="3099"/>
                    <a:pt x="2251" y="3230"/>
                  </a:cubicBezTo>
                  <a:cubicBezTo>
                    <a:pt x="1893" y="2742"/>
                    <a:pt x="1608" y="2206"/>
                    <a:pt x="1393" y="1647"/>
                  </a:cubicBezTo>
                  <a:cubicBezTo>
                    <a:pt x="1292" y="1397"/>
                    <a:pt x="1499" y="1169"/>
                    <a:pt x="1725" y="1169"/>
                  </a:cubicBezTo>
                  <a:cubicBezTo>
                    <a:pt x="1790" y="1169"/>
                    <a:pt x="1856" y="1188"/>
                    <a:pt x="1917" y="1230"/>
                  </a:cubicBezTo>
                  <a:cubicBezTo>
                    <a:pt x="2560" y="1718"/>
                    <a:pt x="3048" y="2540"/>
                    <a:pt x="3465" y="3337"/>
                  </a:cubicBezTo>
                  <a:cubicBezTo>
                    <a:pt x="3477" y="3314"/>
                    <a:pt x="3489" y="3290"/>
                    <a:pt x="3501" y="3266"/>
                  </a:cubicBezTo>
                  <a:cubicBezTo>
                    <a:pt x="3596" y="3004"/>
                    <a:pt x="3584" y="2635"/>
                    <a:pt x="3834" y="2468"/>
                  </a:cubicBezTo>
                  <a:cubicBezTo>
                    <a:pt x="3872" y="2444"/>
                    <a:pt x="3917" y="2432"/>
                    <a:pt x="3960" y="2432"/>
                  </a:cubicBezTo>
                  <a:cubicBezTo>
                    <a:pt x="4025" y="2432"/>
                    <a:pt x="4089" y="2459"/>
                    <a:pt x="4132" y="2516"/>
                  </a:cubicBezTo>
                  <a:cubicBezTo>
                    <a:pt x="4358" y="2778"/>
                    <a:pt x="4167" y="3195"/>
                    <a:pt x="4060" y="3492"/>
                  </a:cubicBezTo>
                  <a:cubicBezTo>
                    <a:pt x="3989" y="3671"/>
                    <a:pt x="3906" y="3849"/>
                    <a:pt x="3798" y="4016"/>
                  </a:cubicBezTo>
                  <a:cubicBezTo>
                    <a:pt x="3858" y="4135"/>
                    <a:pt x="3917" y="4266"/>
                    <a:pt x="3989" y="4385"/>
                  </a:cubicBezTo>
                  <a:cubicBezTo>
                    <a:pt x="4203" y="4826"/>
                    <a:pt x="4406" y="5290"/>
                    <a:pt x="4608" y="5754"/>
                  </a:cubicBezTo>
                  <a:cubicBezTo>
                    <a:pt x="4810" y="5564"/>
                    <a:pt x="4989" y="5338"/>
                    <a:pt x="5132" y="5100"/>
                  </a:cubicBezTo>
                  <a:cubicBezTo>
                    <a:pt x="5334" y="4754"/>
                    <a:pt x="5370" y="4278"/>
                    <a:pt x="5703" y="4052"/>
                  </a:cubicBezTo>
                  <a:cubicBezTo>
                    <a:pt x="5744" y="4024"/>
                    <a:pt x="5790" y="4010"/>
                    <a:pt x="5835" y="4010"/>
                  </a:cubicBezTo>
                  <a:cubicBezTo>
                    <a:pt x="5923" y="4010"/>
                    <a:pt x="6009" y="4061"/>
                    <a:pt x="6049" y="4147"/>
                  </a:cubicBezTo>
                  <a:cubicBezTo>
                    <a:pt x="6275" y="4588"/>
                    <a:pt x="5870" y="5147"/>
                    <a:pt x="5608" y="5516"/>
                  </a:cubicBezTo>
                  <a:cubicBezTo>
                    <a:pt x="5394" y="5814"/>
                    <a:pt x="5120" y="6088"/>
                    <a:pt x="4822" y="6302"/>
                  </a:cubicBezTo>
                  <a:cubicBezTo>
                    <a:pt x="5037" y="6850"/>
                    <a:pt x="5227" y="7397"/>
                    <a:pt x="5382" y="7957"/>
                  </a:cubicBezTo>
                  <a:cubicBezTo>
                    <a:pt x="5406" y="8029"/>
                    <a:pt x="5430" y="8112"/>
                    <a:pt x="5453" y="8171"/>
                  </a:cubicBezTo>
                  <a:cubicBezTo>
                    <a:pt x="5596" y="7981"/>
                    <a:pt x="5751" y="7778"/>
                    <a:pt x="5870" y="7564"/>
                  </a:cubicBezTo>
                  <a:cubicBezTo>
                    <a:pt x="6168" y="7076"/>
                    <a:pt x="6334" y="6362"/>
                    <a:pt x="6811" y="6028"/>
                  </a:cubicBezTo>
                  <a:cubicBezTo>
                    <a:pt x="6855" y="5995"/>
                    <a:pt x="6903" y="5980"/>
                    <a:pt x="6950" y="5980"/>
                  </a:cubicBezTo>
                  <a:cubicBezTo>
                    <a:pt x="7055" y="5980"/>
                    <a:pt x="7151" y="6056"/>
                    <a:pt x="7168" y="6171"/>
                  </a:cubicBezTo>
                  <a:cubicBezTo>
                    <a:pt x="7239" y="6743"/>
                    <a:pt x="6811" y="7278"/>
                    <a:pt x="6525" y="7755"/>
                  </a:cubicBezTo>
                  <a:cubicBezTo>
                    <a:pt x="6275" y="8183"/>
                    <a:pt x="5989" y="8588"/>
                    <a:pt x="5668" y="8957"/>
                  </a:cubicBezTo>
                  <a:cubicBezTo>
                    <a:pt x="5775" y="9362"/>
                    <a:pt x="5870" y="9779"/>
                    <a:pt x="5965" y="10207"/>
                  </a:cubicBezTo>
                  <a:cubicBezTo>
                    <a:pt x="8097" y="9076"/>
                    <a:pt x="8335" y="6385"/>
                    <a:pt x="7192" y="4457"/>
                  </a:cubicBezTo>
                  <a:cubicBezTo>
                    <a:pt x="6525" y="3337"/>
                    <a:pt x="5525" y="2504"/>
                    <a:pt x="4453" y="1778"/>
                  </a:cubicBezTo>
                  <a:cubicBezTo>
                    <a:pt x="3834" y="1361"/>
                    <a:pt x="3191" y="980"/>
                    <a:pt x="2572" y="551"/>
                  </a:cubicBezTo>
                  <a:cubicBezTo>
                    <a:pt x="2233" y="318"/>
                    <a:pt x="1856" y="0"/>
                    <a:pt x="141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14"/>
            <p:cNvSpPr/>
            <p:nvPr/>
          </p:nvSpPr>
          <p:spPr>
            <a:xfrm>
              <a:off x="5062699" y="4264449"/>
              <a:ext cx="213053" cy="416116"/>
            </a:xfrm>
            <a:custGeom>
              <a:rect b="b" l="l" r="r" t="t"/>
              <a:pathLst>
                <a:path extrusionOk="0" h="13723" w="6499">
                  <a:moveTo>
                    <a:pt x="979" y="1"/>
                  </a:moveTo>
                  <a:cubicBezTo>
                    <a:pt x="751" y="1"/>
                    <a:pt x="551" y="229"/>
                    <a:pt x="652" y="479"/>
                  </a:cubicBezTo>
                  <a:cubicBezTo>
                    <a:pt x="867" y="1038"/>
                    <a:pt x="1152" y="1574"/>
                    <a:pt x="1510" y="2062"/>
                  </a:cubicBezTo>
                  <a:cubicBezTo>
                    <a:pt x="1331" y="1931"/>
                    <a:pt x="1129" y="1848"/>
                    <a:pt x="914" y="1812"/>
                  </a:cubicBezTo>
                  <a:cubicBezTo>
                    <a:pt x="909" y="1812"/>
                    <a:pt x="903" y="1812"/>
                    <a:pt x="898" y="1812"/>
                  </a:cubicBezTo>
                  <a:cubicBezTo>
                    <a:pt x="775" y="1812"/>
                    <a:pt x="690" y="1936"/>
                    <a:pt x="736" y="2050"/>
                  </a:cubicBezTo>
                  <a:cubicBezTo>
                    <a:pt x="867" y="2384"/>
                    <a:pt x="1176" y="2598"/>
                    <a:pt x="1450" y="2800"/>
                  </a:cubicBezTo>
                  <a:lnTo>
                    <a:pt x="2367" y="3467"/>
                  </a:lnTo>
                  <a:cubicBezTo>
                    <a:pt x="2557" y="3848"/>
                    <a:pt x="2736" y="4229"/>
                    <a:pt x="2914" y="4622"/>
                  </a:cubicBezTo>
                  <a:cubicBezTo>
                    <a:pt x="2295" y="4110"/>
                    <a:pt x="1629" y="3634"/>
                    <a:pt x="914" y="3432"/>
                  </a:cubicBezTo>
                  <a:cubicBezTo>
                    <a:pt x="901" y="3427"/>
                    <a:pt x="888" y="3425"/>
                    <a:pt x="875" y="3425"/>
                  </a:cubicBezTo>
                  <a:cubicBezTo>
                    <a:pt x="788" y="3425"/>
                    <a:pt x="731" y="3525"/>
                    <a:pt x="783" y="3598"/>
                  </a:cubicBezTo>
                  <a:cubicBezTo>
                    <a:pt x="1379" y="4420"/>
                    <a:pt x="2391" y="4991"/>
                    <a:pt x="3284" y="5527"/>
                  </a:cubicBezTo>
                  <a:cubicBezTo>
                    <a:pt x="3403" y="5837"/>
                    <a:pt x="3522" y="6158"/>
                    <a:pt x="3629" y="6480"/>
                  </a:cubicBezTo>
                  <a:cubicBezTo>
                    <a:pt x="3784" y="6956"/>
                    <a:pt x="3927" y="7444"/>
                    <a:pt x="4057" y="7932"/>
                  </a:cubicBezTo>
                  <a:cubicBezTo>
                    <a:pt x="3641" y="7420"/>
                    <a:pt x="3188" y="6956"/>
                    <a:pt x="2700" y="6539"/>
                  </a:cubicBezTo>
                  <a:cubicBezTo>
                    <a:pt x="2045" y="5979"/>
                    <a:pt x="1129" y="5134"/>
                    <a:pt x="224" y="5134"/>
                  </a:cubicBezTo>
                  <a:cubicBezTo>
                    <a:pt x="218" y="5134"/>
                    <a:pt x="213" y="5133"/>
                    <a:pt x="208" y="5133"/>
                  </a:cubicBezTo>
                  <a:cubicBezTo>
                    <a:pt x="75" y="5133"/>
                    <a:pt x="0" y="5281"/>
                    <a:pt x="69" y="5384"/>
                  </a:cubicBezTo>
                  <a:cubicBezTo>
                    <a:pt x="498" y="6110"/>
                    <a:pt x="1450" y="6551"/>
                    <a:pt x="2093" y="7075"/>
                  </a:cubicBezTo>
                  <a:cubicBezTo>
                    <a:pt x="2891" y="7742"/>
                    <a:pt x="3629" y="8468"/>
                    <a:pt x="4296" y="9254"/>
                  </a:cubicBezTo>
                  <a:cubicBezTo>
                    <a:pt x="4319" y="9277"/>
                    <a:pt x="4343" y="9301"/>
                    <a:pt x="4379" y="9325"/>
                  </a:cubicBezTo>
                  <a:lnTo>
                    <a:pt x="4379" y="9337"/>
                  </a:lnTo>
                  <a:cubicBezTo>
                    <a:pt x="4415" y="9504"/>
                    <a:pt x="4450" y="9670"/>
                    <a:pt x="4474" y="9837"/>
                  </a:cubicBezTo>
                  <a:cubicBezTo>
                    <a:pt x="4689" y="11004"/>
                    <a:pt x="4879" y="12218"/>
                    <a:pt x="4284" y="13302"/>
                  </a:cubicBezTo>
                  <a:cubicBezTo>
                    <a:pt x="4166" y="13512"/>
                    <a:pt x="4387" y="13723"/>
                    <a:pt x="4590" y="13723"/>
                  </a:cubicBezTo>
                  <a:cubicBezTo>
                    <a:pt x="4674" y="13723"/>
                    <a:pt x="4755" y="13687"/>
                    <a:pt x="4808" y="13599"/>
                  </a:cubicBezTo>
                  <a:cubicBezTo>
                    <a:pt x="5593" y="12314"/>
                    <a:pt x="5522" y="10623"/>
                    <a:pt x="5212" y="9039"/>
                  </a:cubicBezTo>
                  <a:cubicBezTo>
                    <a:pt x="5129" y="8611"/>
                    <a:pt x="5034" y="8194"/>
                    <a:pt x="4927" y="7789"/>
                  </a:cubicBezTo>
                  <a:cubicBezTo>
                    <a:pt x="5248" y="7420"/>
                    <a:pt x="5534" y="7015"/>
                    <a:pt x="5784" y="6587"/>
                  </a:cubicBezTo>
                  <a:cubicBezTo>
                    <a:pt x="6082" y="6110"/>
                    <a:pt x="6498" y="5575"/>
                    <a:pt x="6427" y="5003"/>
                  </a:cubicBezTo>
                  <a:cubicBezTo>
                    <a:pt x="6410" y="4888"/>
                    <a:pt x="6308" y="4812"/>
                    <a:pt x="6204" y="4812"/>
                  </a:cubicBezTo>
                  <a:cubicBezTo>
                    <a:pt x="6157" y="4812"/>
                    <a:pt x="6110" y="4827"/>
                    <a:pt x="6070" y="4860"/>
                  </a:cubicBezTo>
                  <a:cubicBezTo>
                    <a:pt x="5593" y="5194"/>
                    <a:pt x="5427" y="5896"/>
                    <a:pt x="5129" y="6396"/>
                  </a:cubicBezTo>
                  <a:cubicBezTo>
                    <a:pt x="4998" y="6610"/>
                    <a:pt x="4855" y="6813"/>
                    <a:pt x="4700" y="7003"/>
                  </a:cubicBezTo>
                  <a:cubicBezTo>
                    <a:pt x="4689" y="6932"/>
                    <a:pt x="4665" y="6861"/>
                    <a:pt x="4641" y="6789"/>
                  </a:cubicBezTo>
                  <a:cubicBezTo>
                    <a:pt x="4474" y="6229"/>
                    <a:pt x="4284" y="5682"/>
                    <a:pt x="4081" y="5134"/>
                  </a:cubicBezTo>
                  <a:cubicBezTo>
                    <a:pt x="4379" y="4920"/>
                    <a:pt x="4641" y="4646"/>
                    <a:pt x="4867" y="4348"/>
                  </a:cubicBezTo>
                  <a:cubicBezTo>
                    <a:pt x="5129" y="3979"/>
                    <a:pt x="5534" y="3432"/>
                    <a:pt x="5308" y="2979"/>
                  </a:cubicBezTo>
                  <a:cubicBezTo>
                    <a:pt x="5268" y="2893"/>
                    <a:pt x="5182" y="2842"/>
                    <a:pt x="5094" y="2842"/>
                  </a:cubicBezTo>
                  <a:cubicBezTo>
                    <a:pt x="5049" y="2842"/>
                    <a:pt x="5003" y="2856"/>
                    <a:pt x="4962" y="2884"/>
                  </a:cubicBezTo>
                  <a:cubicBezTo>
                    <a:pt x="4629" y="3110"/>
                    <a:pt x="4593" y="3586"/>
                    <a:pt x="4391" y="3932"/>
                  </a:cubicBezTo>
                  <a:cubicBezTo>
                    <a:pt x="4248" y="4170"/>
                    <a:pt x="4069" y="4396"/>
                    <a:pt x="3855" y="4586"/>
                  </a:cubicBezTo>
                  <a:cubicBezTo>
                    <a:pt x="3665" y="4122"/>
                    <a:pt x="3462" y="3670"/>
                    <a:pt x="3236" y="3217"/>
                  </a:cubicBezTo>
                  <a:cubicBezTo>
                    <a:pt x="3176" y="3098"/>
                    <a:pt x="3117" y="2967"/>
                    <a:pt x="3057" y="2848"/>
                  </a:cubicBezTo>
                  <a:cubicBezTo>
                    <a:pt x="3165" y="2681"/>
                    <a:pt x="3248" y="2503"/>
                    <a:pt x="3319" y="2324"/>
                  </a:cubicBezTo>
                  <a:cubicBezTo>
                    <a:pt x="3426" y="2027"/>
                    <a:pt x="3617" y="1610"/>
                    <a:pt x="3391" y="1348"/>
                  </a:cubicBezTo>
                  <a:cubicBezTo>
                    <a:pt x="3348" y="1291"/>
                    <a:pt x="3284" y="1264"/>
                    <a:pt x="3219" y="1264"/>
                  </a:cubicBezTo>
                  <a:cubicBezTo>
                    <a:pt x="3176" y="1264"/>
                    <a:pt x="3131" y="1276"/>
                    <a:pt x="3093" y="1300"/>
                  </a:cubicBezTo>
                  <a:cubicBezTo>
                    <a:pt x="2843" y="1467"/>
                    <a:pt x="2855" y="1836"/>
                    <a:pt x="2748" y="2098"/>
                  </a:cubicBezTo>
                  <a:cubicBezTo>
                    <a:pt x="2748" y="2122"/>
                    <a:pt x="2736" y="2146"/>
                    <a:pt x="2724" y="2169"/>
                  </a:cubicBezTo>
                  <a:cubicBezTo>
                    <a:pt x="2307" y="1372"/>
                    <a:pt x="1819" y="550"/>
                    <a:pt x="1176" y="62"/>
                  </a:cubicBezTo>
                  <a:cubicBezTo>
                    <a:pt x="1112" y="20"/>
                    <a:pt x="1045" y="1"/>
                    <a:pt x="979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14"/>
            <p:cNvSpPr/>
            <p:nvPr/>
          </p:nvSpPr>
          <p:spPr>
            <a:xfrm>
              <a:off x="4917800" y="4137792"/>
              <a:ext cx="49600" cy="35781"/>
            </a:xfrm>
            <a:custGeom>
              <a:rect b="b" l="l" r="r" t="t"/>
              <a:pathLst>
                <a:path extrusionOk="0" h="1180" w="1513">
                  <a:moveTo>
                    <a:pt x="750" y="0"/>
                  </a:moveTo>
                  <a:cubicBezTo>
                    <a:pt x="0" y="0"/>
                    <a:pt x="0" y="1179"/>
                    <a:pt x="750" y="1179"/>
                  </a:cubicBezTo>
                  <a:cubicBezTo>
                    <a:pt x="1512" y="1179"/>
                    <a:pt x="1512" y="0"/>
                    <a:pt x="75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14"/>
            <p:cNvSpPr/>
            <p:nvPr/>
          </p:nvSpPr>
          <p:spPr>
            <a:xfrm>
              <a:off x="4258544" y="4068323"/>
              <a:ext cx="51960" cy="44028"/>
            </a:xfrm>
            <a:custGeom>
              <a:rect b="b" l="l" r="r" t="t"/>
              <a:pathLst>
                <a:path extrusionOk="0" h="1452" w="1585">
                  <a:moveTo>
                    <a:pt x="752" y="0"/>
                  </a:moveTo>
                  <a:cubicBezTo>
                    <a:pt x="699" y="0"/>
                    <a:pt x="647" y="6"/>
                    <a:pt x="596" y="17"/>
                  </a:cubicBezTo>
                  <a:lnTo>
                    <a:pt x="596" y="17"/>
                  </a:lnTo>
                  <a:cubicBezTo>
                    <a:pt x="358" y="17"/>
                    <a:pt x="143" y="160"/>
                    <a:pt x="60" y="375"/>
                  </a:cubicBezTo>
                  <a:cubicBezTo>
                    <a:pt x="12" y="470"/>
                    <a:pt x="1" y="577"/>
                    <a:pt x="12" y="684"/>
                  </a:cubicBezTo>
                  <a:cubicBezTo>
                    <a:pt x="12" y="732"/>
                    <a:pt x="36" y="791"/>
                    <a:pt x="60" y="827"/>
                  </a:cubicBezTo>
                  <a:cubicBezTo>
                    <a:pt x="76" y="874"/>
                    <a:pt x="97" y="922"/>
                    <a:pt x="127" y="962"/>
                  </a:cubicBezTo>
                  <a:lnTo>
                    <a:pt x="127" y="962"/>
                  </a:lnTo>
                  <a:cubicBezTo>
                    <a:pt x="187" y="1097"/>
                    <a:pt x="291" y="1199"/>
                    <a:pt x="405" y="1279"/>
                  </a:cubicBezTo>
                  <a:lnTo>
                    <a:pt x="513" y="1351"/>
                  </a:lnTo>
                  <a:cubicBezTo>
                    <a:pt x="624" y="1414"/>
                    <a:pt x="745" y="1451"/>
                    <a:pt x="867" y="1451"/>
                  </a:cubicBezTo>
                  <a:cubicBezTo>
                    <a:pt x="928" y="1451"/>
                    <a:pt x="989" y="1442"/>
                    <a:pt x="1048" y="1422"/>
                  </a:cubicBezTo>
                  <a:cubicBezTo>
                    <a:pt x="1263" y="1375"/>
                    <a:pt x="1429" y="1220"/>
                    <a:pt x="1513" y="1017"/>
                  </a:cubicBezTo>
                  <a:cubicBezTo>
                    <a:pt x="1584" y="839"/>
                    <a:pt x="1584" y="648"/>
                    <a:pt x="1513" y="470"/>
                  </a:cubicBezTo>
                  <a:cubicBezTo>
                    <a:pt x="1429" y="279"/>
                    <a:pt x="1263" y="125"/>
                    <a:pt x="1048" y="65"/>
                  </a:cubicBezTo>
                  <a:lnTo>
                    <a:pt x="1060" y="65"/>
                  </a:lnTo>
                  <a:lnTo>
                    <a:pt x="953" y="29"/>
                  </a:lnTo>
                  <a:cubicBezTo>
                    <a:pt x="886" y="9"/>
                    <a:pt x="818" y="0"/>
                    <a:pt x="75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14"/>
            <p:cNvSpPr/>
            <p:nvPr/>
          </p:nvSpPr>
          <p:spPr>
            <a:xfrm>
              <a:off x="3861220" y="3989394"/>
              <a:ext cx="55042" cy="39753"/>
            </a:xfrm>
            <a:custGeom>
              <a:rect b="b" l="l" r="r" t="t"/>
              <a:pathLst>
                <a:path extrusionOk="0" h="1311" w="1679">
                  <a:moveTo>
                    <a:pt x="845" y="1"/>
                  </a:moveTo>
                  <a:cubicBezTo>
                    <a:pt x="0" y="1"/>
                    <a:pt x="0" y="1311"/>
                    <a:pt x="845" y="1311"/>
                  </a:cubicBezTo>
                  <a:cubicBezTo>
                    <a:pt x="1679" y="1311"/>
                    <a:pt x="1679" y="1"/>
                    <a:pt x="84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14"/>
            <p:cNvSpPr/>
            <p:nvPr/>
          </p:nvSpPr>
          <p:spPr>
            <a:xfrm>
              <a:off x="3324898" y="4297016"/>
              <a:ext cx="54288" cy="38995"/>
            </a:xfrm>
            <a:custGeom>
              <a:rect b="b" l="l" r="r" t="t"/>
              <a:pathLst>
                <a:path extrusionOk="0" h="1286" w="1656">
                  <a:moveTo>
                    <a:pt x="834" y="0"/>
                  </a:moveTo>
                  <a:cubicBezTo>
                    <a:pt x="1" y="0"/>
                    <a:pt x="1" y="1286"/>
                    <a:pt x="834" y="1286"/>
                  </a:cubicBezTo>
                  <a:cubicBezTo>
                    <a:pt x="1656" y="1286"/>
                    <a:pt x="1656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14"/>
            <p:cNvSpPr/>
            <p:nvPr/>
          </p:nvSpPr>
          <p:spPr>
            <a:xfrm>
              <a:off x="4168785" y="4347533"/>
              <a:ext cx="57796" cy="41572"/>
            </a:xfrm>
            <a:custGeom>
              <a:rect b="b" l="l" r="r" t="t"/>
              <a:pathLst>
                <a:path extrusionOk="0" h="1371" w="1763">
                  <a:moveTo>
                    <a:pt x="881" y="1"/>
                  </a:moveTo>
                  <a:cubicBezTo>
                    <a:pt x="0" y="1"/>
                    <a:pt x="0" y="1370"/>
                    <a:pt x="881" y="1370"/>
                  </a:cubicBezTo>
                  <a:cubicBezTo>
                    <a:pt x="1762" y="1370"/>
                    <a:pt x="1762" y="1"/>
                    <a:pt x="88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14"/>
            <p:cNvSpPr/>
            <p:nvPr/>
          </p:nvSpPr>
          <p:spPr>
            <a:xfrm>
              <a:off x="3727336" y="4817592"/>
              <a:ext cx="64024" cy="45878"/>
            </a:xfrm>
            <a:custGeom>
              <a:rect b="b" l="l" r="r" t="t"/>
              <a:pathLst>
                <a:path extrusionOk="0" h="1513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53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14"/>
            <p:cNvSpPr/>
            <p:nvPr/>
          </p:nvSpPr>
          <p:spPr>
            <a:xfrm>
              <a:off x="4456452" y="4972480"/>
              <a:ext cx="66385" cy="47697"/>
            </a:xfrm>
            <a:custGeom>
              <a:rect b="b" l="l" r="r" t="t"/>
              <a:pathLst>
                <a:path extrusionOk="0" h="1573" w="2025">
                  <a:moveTo>
                    <a:pt x="1012" y="1"/>
                  </a:moveTo>
                  <a:cubicBezTo>
                    <a:pt x="0" y="1"/>
                    <a:pt x="0" y="1572"/>
                    <a:pt x="1012" y="1572"/>
                  </a:cubicBezTo>
                  <a:cubicBezTo>
                    <a:pt x="2024" y="1572"/>
                    <a:pt x="2024" y="1"/>
                    <a:pt x="101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14"/>
            <p:cNvSpPr/>
            <p:nvPr/>
          </p:nvSpPr>
          <p:spPr>
            <a:xfrm>
              <a:off x="4765558" y="4747729"/>
              <a:ext cx="55861" cy="51851"/>
            </a:xfrm>
            <a:custGeom>
              <a:rect b="b" l="l" r="r" t="t"/>
              <a:pathLst>
                <a:path extrusionOk="0" h="1710" w="1704">
                  <a:moveTo>
                    <a:pt x="839" y="1"/>
                  </a:moveTo>
                  <a:cubicBezTo>
                    <a:pt x="417" y="1"/>
                    <a:pt x="1" y="313"/>
                    <a:pt x="1" y="828"/>
                  </a:cubicBezTo>
                  <a:cubicBezTo>
                    <a:pt x="1" y="983"/>
                    <a:pt x="37" y="1126"/>
                    <a:pt x="120" y="1245"/>
                  </a:cubicBezTo>
                  <a:lnTo>
                    <a:pt x="144" y="1317"/>
                  </a:lnTo>
                  <a:cubicBezTo>
                    <a:pt x="215" y="1436"/>
                    <a:pt x="310" y="1531"/>
                    <a:pt x="429" y="1602"/>
                  </a:cubicBezTo>
                  <a:cubicBezTo>
                    <a:pt x="554" y="1674"/>
                    <a:pt x="694" y="1710"/>
                    <a:pt x="833" y="1710"/>
                  </a:cubicBezTo>
                  <a:cubicBezTo>
                    <a:pt x="971" y="1710"/>
                    <a:pt x="1108" y="1674"/>
                    <a:pt x="1227" y="1602"/>
                  </a:cubicBezTo>
                  <a:cubicBezTo>
                    <a:pt x="1346" y="1531"/>
                    <a:pt x="1453" y="1436"/>
                    <a:pt x="1525" y="1317"/>
                  </a:cubicBezTo>
                  <a:lnTo>
                    <a:pt x="1549" y="1245"/>
                  </a:lnTo>
                  <a:cubicBezTo>
                    <a:pt x="1703" y="995"/>
                    <a:pt x="1703" y="674"/>
                    <a:pt x="1549" y="412"/>
                  </a:cubicBezTo>
                  <a:cubicBezTo>
                    <a:pt x="1381" y="129"/>
                    <a:pt x="1109" y="1"/>
                    <a:pt x="83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14"/>
            <p:cNvSpPr/>
            <p:nvPr/>
          </p:nvSpPr>
          <p:spPr>
            <a:xfrm>
              <a:off x="5173438" y="4829024"/>
              <a:ext cx="59369" cy="54095"/>
            </a:xfrm>
            <a:custGeom>
              <a:rect b="b" l="l" r="r" t="t"/>
              <a:pathLst>
                <a:path extrusionOk="0" h="1784" w="1811">
                  <a:moveTo>
                    <a:pt x="935" y="0"/>
                  </a:moveTo>
                  <a:cubicBezTo>
                    <a:pt x="882" y="0"/>
                    <a:pt x="828" y="6"/>
                    <a:pt x="775" y="17"/>
                  </a:cubicBezTo>
                  <a:cubicBezTo>
                    <a:pt x="703" y="17"/>
                    <a:pt x="620" y="41"/>
                    <a:pt x="549" y="76"/>
                  </a:cubicBezTo>
                  <a:cubicBezTo>
                    <a:pt x="477" y="100"/>
                    <a:pt x="406" y="136"/>
                    <a:pt x="358" y="195"/>
                  </a:cubicBezTo>
                  <a:cubicBezTo>
                    <a:pt x="287" y="231"/>
                    <a:pt x="239" y="279"/>
                    <a:pt x="191" y="350"/>
                  </a:cubicBezTo>
                  <a:cubicBezTo>
                    <a:pt x="144" y="410"/>
                    <a:pt x="96" y="469"/>
                    <a:pt x="84" y="553"/>
                  </a:cubicBezTo>
                  <a:cubicBezTo>
                    <a:pt x="25" y="648"/>
                    <a:pt x="1" y="767"/>
                    <a:pt x="1" y="886"/>
                  </a:cubicBezTo>
                  <a:lnTo>
                    <a:pt x="37" y="1124"/>
                  </a:lnTo>
                  <a:lnTo>
                    <a:pt x="132" y="1338"/>
                  </a:lnTo>
                  <a:lnTo>
                    <a:pt x="263" y="1517"/>
                  </a:lnTo>
                  <a:lnTo>
                    <a:pt x="441" y="1660"/>
                  </a:lnTo>
                  <a:lnTo>
                    <a:pt x="656" y="1755"/>
                  </a:lnTo>
                  <a:cubicBezTo>
                    <a:pt x="721" y="1775"/>
                    <a:pt x="787" y="1784"/>
                    <a:pt x="852" y="1784"/>
                  </a:cubicBezTo>
                  <a:cubicBezTo>
                    <a:pt x="906" y="1784"/>
                    <a:pt x="959" y="1778"/>
                    <a:pt x="1013" y="1767"/>
                  </a:cubicBezTo>
                  <a:cubicBezTo>
                    <a:pt x="1096" y="1767"/>
                    <a:pt x="1168" y="1743"/>
                    <a:pt x="1239" y="1707"/>
                  </a:cubicBezTo>
                  <a:cubicBezTo>
                    <a:pt x="1346" y="1672"/>
                    <a:pt x="1453" y="1612"/>
                    <a:pt x="1525" y="1517"/>
                  </a:cubicBezTo>
                  <a:lnTo>
                    <a:pt x="1525" y="1529"/>
                  </a:lnTo>
                  <a:lnTo>
                    <a:pt x="1572" y="1481"/>
                  </a:lnTo>
                  <a:cubicBezTo>
                    <a:pt x="1715" y="1326"/>
                    <a:pt x="1811" y="1112"/>
                    <a:pt x="1811" y="886"/>
                  </a:cubicBezTo>
                  <a:lnTo>
                    <a:pt x="1787" y="672"/>
                  </a:lnTo>
                  <a:cubicBezTo>
                    <a:pt x="1751" y="529"/>
                    <a:pt x="1668" y="398"/>
                    <a:pt x="1572" y="303"/>
                  </a:cubicBezTo>
                  <a:lnTo>
                    <a:pt x="1525" y="255"/>
                  </a:lnTo>
                  <a:lnTo>
                    <a:pt x="1346" y="124"/>
                  </a:lnTo>
                  <a:lnTo>
                    <a:pt x="1132" y="29"/>
                  </a:lnTo>
                  <a:cubicBezTo>
                    <a:pt x="1066" y="9"/>
                    <a:pt x="1001" y="0"/>
                    <a:pt x="93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14"/>
            <p:cNvSpPr/>
            <p:nvPr/>
          </p:nvSpPr>
          <p:spPr>
            <a:xfrm>
              <a:off x="5072369" y="4632382"/>
              <a:ext cx="58582" cy="42270"/>
            </a:xfrm>
            <a:custGeom>
              <a:rect b="b" l="l" r="r" t="t"/>
              <a:pathLst>
                <a:path extrusionOk="0" h="1394" w="1787">
                  <a:moveTo>
                    <a:pt x="893" y="1"/>
                  </a:moveTo>
                  <a:cubicBezTo>
                    <a:pt x="0" y="1"/>
                    <a:pt x="0" y="1394"/>
                    <a:pt x="893" y="1394"/>
                  </a:cubicBezTo>
                  <a:cubicBezTo>
                    <a:pt x="1786" y="1394"/>
                    <a:pt x="1786" y="1"/>
                    <a:pt x="8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14"/>
            <p:cNvSpPr/>
            <p:nvPr/>
          </p:nvSpPr>
          <p:spPr>
            <a:xfrm>
              <a:off x="5182814" y="3999885"/>
              <a:ext cx="51173" cy="51275"/>
            </a:xfrm>
            <a:custGeom>
              <a:rect b="b" l="l" r="r" t="t"/>
              <a:pathLst>
                <a:path extrusionOk="0" h="1691" w="1561">
                  <a:moveTo>
                    <a:pt x="786" y="0"/>
                  </a:moveTo>
                  <a:lnTo>
                    <a:pt x="572" y="24"/>
                  </a:lnTo>
                  <a:cubicBezTo>
                    <a:pt x="441" y="60"/>
                    <a:pt x="322" y="131"/>
                    <a:pt x="227" y="226"/>
                  </a:cubicBezTo>
                  <a:lnTo>
                    <a:pt x="108" y="369"/>
                  </a:lnTo>
                  <a:cubicBezTo>
                    <a:pt x="36" y="500"/>
                    <a:pt x="1" y="631"/>
                    <a:pt x="1" y="762"/>
                  </a:cubicBezTo>
                  <a:lnTo>
                    <a:pt x="12" y="917"/>
                  </a:lnTo>
                  <a:cubicBezTo>
                    <a:pt x="12" y="1024"/>
                    <a:pt x="36" y="1119"/>
                    <a:pt x="84" y="1215"/>
                  </a:cubicBezTo>
                  <a:cubicBezTo>
                    <a:pt x="108" y="1310"/>
                    <a:pt x="167" y="1393"/>
                    <a:pt x="239" y="1465"/>
                  </a:cubicBezTo>
                  <a:cubicBezTo>
                    <a:pt x="382" y="1596"/>
                    <a:pt x="584" y="1679"/>
                    <a:pt x="786" y="1691"/>
                  </a:cubicBezTo>
                  <a:lnTo>
                    <a:pt x="989" y="1655"/>
                  </a:lnTo>
                  <a:cubicBezTo>
                    <a:pt x="1120" y="1620"/>
                    <a:pt x="1227" y="1560"/>
                    <a:pt x="1322" y="1465"/>
                  </a:cubicBezTo>
                  <a:lnTo>
                    <a:pt x="1441" y="1310"/>
                  </a:lnTo>
                  <a:cubicBezTo>
                    <a:pt x="1513" y="1191"/>
                    <a:pt x="1548" y="1060"/>
                    <a:pt x="1548" y="929"/>
                  </a:cubicBezTo>
                  <a:lnTo>
                    <a:pt x="1560" y="774"/>
                  </a:lnTo>
                  <a:cubicBezTo>
                    <a:pt x="1548" y="357"/>
                    <a:pt x="1203" y="12"/>
                    <a:pt x="78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14"/>
            <p:cNvSpPr/>
            <p:nvPr/>
          </p:nvSpPr>
          <p:spPr>
            <a:xfrm>
              <a:off x="6320989" y="4031178"/>
              <a:ext cx="734197" cy="773618"/>
            </a:xfrm>
            <a:custGeom>
              <a:rect b="b" l="l" r="r" t="t"/>
              <a:pathLst>
                <a:path extrusionOk="0" h="25513" w="22396">
                  <a:moveTo>
                    <a:pt x="9805" y="0"/>
                  </a:moveTo>
                  <a:cubicBezTo>
                    <a:pt x="9524" y="0"/>
                    <a:pt x="9243" y="73"/>
                    <a:pt x="8989" y="218"/>
                  </a:cubicBezTo>
                  <a:cubicBezTo>
                    <a:pt x="8858" y="230"/>
                    <a:pt x="8739" y="266"/>
                    <a:pt x="8620" y="314"/>
                  </a:cubicBezTo>
                  <a:cubicBezTo>
                    <a:pt x="8025" y="457"/>
                    <a:pt x="7561" y="933"/>
                    <a:pt x="7430" y="1552"/>
                  </a:cubicBezTo>
                  <a:cubicBezTo>
                    <a:pt x="6906" y="3778"/>
                    <a:pt x="6370" y="5993"/>
                    <a:pt x="5846" y="8219"/>
                  </a:cubicBezTo>
                  <a:cubicBezTo>
                    <a:pt x="5418" y="9267"/>
                    <a:pt x="4989" y="10303"/>
                    <a:pt x="4560" y="11339"/>
                  </a:cubicBezTo>
                  <a:cubicBezTo>
                    <a:pt x="3143" y="14780"/>
                    <a:pt x="1739" y="18233"/>
                    <a:pt x="334" y="21685"/>
                  </a:cubicBezTo>
                  <a:cubicBezTo>
                    <a:pt x="0" y="22519"/>
                    <a:pt x="715" y="23483"/>
                    <a:pt x="1488" y="23709"/>
                  </a:cubicBezTo>
                  <a:cubicBezTo>
                    <a:pt x="4596" y="24626"/>
                    <a:pt x="7704" y="25245"/>
                    <a:pt x="10942" y="25436"/>
                  </a:cubicBezTo>
                  <a:cubicBezTo>
                    <a:pt x="10942" y="25233"/>
                    <a:pt x="10942" y="25031"/>
                    <a:pt x="10930" y="24829"/>
                  </a:cubicBezTo>
                  <a:cubicBezTo>
                    <a:pt x="9859" y="24340"/>
                    <a:pt x="8823" y="23662"/>
                    <a:pt x="7835" y="23078"/>
                  </a:cubicBezTo>
                  <a:cubicBezTo>
                    <a:pt x="7504" y="22897"/>
                    <a:pt x="7670" y="22364"/>
                    <a:pt x="8006" y="22364"/>
                  </a:cubicBezTo>
                  <a:cubicBezTo>
                    <a:pt x="8046" y="22364"/>
                    <a:pt x="8088" y="22371"/>
                    <a:pt x="8132" y="22388"/>
                  </a:cubicBezTo>
                  <a:cubicBezTo>
                    <a:pt x="9025" y="22757"/>
                    <a:pt x="10001" y="23102"/>
                    <a:pt x="10918" y="23531"/>
                  </a:cubicBezTo>
                  <a:cubicBezTo>
                    <a:pt x="10918" y="23245"/>
                    <a:pt x="10906" y="22971"/>
                    <a:pt x="10906" y="22685"/>
                  </a:cubicBezTo>
                  <a:cubicBezTo>
                    <a:pt x="10394" y="22483"/>
                    <a:pt x="9882" y="22054"/>
                    <a:pt x="9537" y="21792"/>
                  </a:cubicBezTo>
                  <a:cubicBezTo>
                    <a:pt x="8763" y="21233"/>
                    <a:pt x="8037" y="20602"/>
                    <a:pt x="7370" y="19911"/>
                  </a:cubicBezTo>
                  <a:cubicBezTo>
                    <a:pt x="7057" y="19598"/>
                    <a:pt x="7350" y="19170"/>
                    <a:pt x="7692" y="19170"/>
                  </a:cubicBezTo>
                  <a:cubicBezTo>
                    <a:pt x="7792" y="19170"/>
                    <a:pt x="7895" y="19206"/>
                    <a:pt x="7989" y="19292"/>
                  </a:cubicBezTo>
                  <a:cubicBezTo>
                    <a:pt x="8704" y="19935"/>
                    <a:pt x="9478" y="20519"/>
                    <a:pt x="10299" y="21042"/>
                  </a:cubicBezTo>
                  <a:cubicBezTo>
                    <a:pt x="10466" y="21150"/>
                    <a:pt x="10668" y="21245"/>
                    <a:pt x="10883" y="21352"/>
                  </a:cubicBezTo>
                  <a:cubicBezTo>
                    <a:pt x="10859" y="20280"/>
                    <a:pt x="10847" y="19197"/>
                    <a:pt x="10823" y="18125"/>
                  </a:cubicBezTo>
                  <a:cubicBezTo>
                    <a:pt x="10728" y="18006"/>
                    <a:pt x="10656" y="17863"/>
                    <a:pt x="10644" y="17709"/>
                  </a:cubicBezTo>
                  <a:cubicBezTo>
                    <a:pt x="10037" y="17387"/>
                    <a:pt x="9489" y="16875"/>
                    <a:pt x="8989" y="16423"/>
                  </a:cubicBezTo>
                  <a:cubicBezTo>
                    <a:pt x="8370" y="15875"/>
                    <a:pt x="7704" y="15304"/>
                    <a:pt x="7299" y="14565"/>
                  </a:cubicBezTo>
                  <a:cubicBezTo>
                    <a:pt x="7135" y="14276"/>
                    <a:pt x="7369" y="13932"/>
                    <a:pt x="7660" y="13932"/>
                  </a:cubicBezTo>
                  <a:cubicBezTo>
                    <a:pt x="7729" y="13932"/>
                    <a:pt x="7800" y="13951"/>
                    <a:pt x="7870" y="13994"/>
                  </a:cubicBezTo>
                  <a:cubicBezTo>
                    <a:pt x="8513" y="14399"/>
                    <a:pt x="9037" y="14970"/>
                    <a:pt x="9620" y="15458"/>
                  </a:cubicBezTo>
                  <a:cubicBezTo>
                    <a:pt x="9990" y="15756"/>
                    <a:pt x="10406" y="16030"/>
                    <a:pt x="10799" y="16316"/>
                  </a:cubicBezTo>
                  <a:cubicBezTo>
                    <a:pt x="10787" y="15399"/>
                    <a:pt x="10787" y="14470"/>
                    <a:pt x="10775" y="13553"/>
                  </a:cubicBezTo>
                  <a:cubicBezTo>
                    <a:pt x="10359" y="13089"/>
                    <a:pt x="10037" y="12494"/>
                    <a:pt x="9680" y="11994"/>
                  </a:cubicBezTo>
                  <a:cubicBezTo>
                    <a:pt x="9192" y="11303"/>
                    <a:pt x="8751" y="10589"/>
                    <a:pt x="8299" y="9874"/>
                  </a:cubicBezTo>
                  <a:cubicBezTo>
                    <a:pt x="8147" y="9642"/>
                    <a:pt x="8385" y="9369"/>
                    <a:pt x="8613" y="9369"/>
                  </a:cubicBezTo>
                  <a:cubicBezTo>
                    <a:pt x="8689" y="9369"/>
                    <a:pt x="8764" y="9399"/>
                    <a:pt x="8823" y="9470"/>
                  </a:cubicBezTo>
                  <a:cubicBezTo>
                    <a:pt x="9347" y="10112"/>
                    <a:pt x="9870" y="10744"/>
                    <a:pt x="10371" y="11410"/>
                  </a:cubicBezTo>
                  <a:cubicBezTo>
                    <a:pt x="10502" y="11589"/>
                    <a:pt x="10644" y="11756"/>
                    <a:pt x="10775" y="11934"/>
                  </a:cubicBezTo>
                  <a:cubicBezTo>
                    <a:pt x="10775" y="10624"/>
                    <a:pt x="10799" y="9303"/>
                    <a:pt x="10823" y="7993"/>
                  </a:cubicBezTo>
                  <a:cubicBezTo>
                    <a:pt x="10632" y="7636"/>
                    <a:pt x="10478" y="7231"/>
                    <a:pt x="10263" y="6886"/>
                  </a:cubicBezTo>
                  <a:cubicBezTo>
                    <a:pt x="9882" y="6303"/>
                    <a:pt x="9430" y="5767"/>
                    <a:pt x="8918" y="5279"/>
                  </a:cubicBezTo>
                  <a:cubicBezTo>
                    <a:pt x="8661" y="5031"/>
                    <a:pt x="8905" y="4628"/>
                    <a:pt x="9199" y="4628"/>
                  </a:cubicBezTo>
                  <a:cubicBezTo>
                    <a:pt x="9260" y="4628"/>
                    <a:pt x="9322" y="4645"/>
                    <a:pt x="9382" y="4683"/>
                  </a:cubicBezTo>
                  <a:cubicBezTo>
                    <a:pt x="9954" y="5052"/>
                    <a:pt x="10466" y="5529"/>
                    <a:pt x="10883" y="6076"/>
                  </a:cubicBezTo>
                  <a:cubicBezTo>
                    <a:pt x="10894" y="5660"/>
                    <a:pt x="10906" y="5231"/>
                    <a:pt x="10918" y="4814"/>
                  </a:cubicBezTo>
                  <a:cubicBezTo>
                    <a:pt x="10918" y="4558"/>
                    <a:pt x="11109" y="4430"/>
                    <a:pt x="11299" y="4430"/>
                  </a:cubicBezTo>
                  <a:cubicBezTo>
                    <a:pt x="11490" y="4430"/>
                    <a:pt x="11680" y="4558"/>
                    <a:pt x="11680" y="4814"/>
                  </a:cubicBezTo>
                  <a:cubicBezTo>
                    <a:pt x="11716" y="5445"/>
                    <a:pt x="11752" y="6088"/>
                    <a:pt x="11787" y="6731"/>
                  </a:cubicBezTo>
                  <a:cubicBezTo>
                    <a:pt x="12085" y="6338"/>
                    <a:pt x="12407" y="5969"/>
                    <a:pt x="12764" y="5624"/>
                  </a:cubicBezTo>
                  <a:cubicBezTo>
                    <a:pt x="12833" y="5558"/>
                    <a:pt x="12911" y="5530"/>
                    <a:pt x="12988" y="5530"/>
                  </a:cubicBezTo>
                  <a:cubicBezTo>
                    <a:pt x="13215" y="5530"/>
                    <a:pt x="13421" y="5779"/>
                    <a:pt x="13288" y="6029"/>
                  </a:cubicBezTo>
                  <a:cubicBezTo>
                    <a:pt x="13049" y="6457"/>
                    <a:pt x="12776" y="6874"/>
                    <a:pt x="12478" y="7267"/>
                  </a:cubicBezTo>
                  <a:cubicBezTo>
                    <a:pt x="12276" y="7529"/>
                    <a:pt x="12085" y="7862"/>
                    <a:pt x="11847" y="8124"/>
                  </a:cubicBezTo>
                  <a:cubicBezTo>
                    <a:pt x="11906" y="9303"/>
                    <a:pt x="11942" y="10470"/>
                    <a:pt x="11978" y="11636"/>
                  </a:cubicBezTo>
                  <a:cubicBezTo>
                    <a:pt x="12371" y="11077"/>
                    <a:pt x="12835" y="10577"/>
                    <a:pt x="13359" y="10148"/>
                  </a:cubicBezTo>
                  <a:cubicBezTo>
                    <a:pt x="13444" y="10084"/>
                    <a:pt x="13541" y="10056"/>
                    <a:pt x="13636" y="10056"/>
                  </a:cubicBezTo>
                  <a:cubicBezTo>
                    <a:pt x="13929" y="10056"/>
                    <a:pt x="14200" y="10325"/>
                    <a:pt x="14002" y="10648"/>
                  </a:cubicBezTo>
                  <a:cubicBezTo>
                    <a:pt x="13728" y="11113"/>
                    <a:pt x="13395" y="11517"/>
                    <a:pt x="13085" y="11946"/>
                  </a:cubicBezTo>
                  <a:cubicBezTo>
                    <a:pt x="12776" y="12387"/>
                    <a:pt x="12526" y="12815"/>
                    <a:pt x="12204" y="13220"/>
                  </a:cubicBezTo>
                  <a:cubicBezTo>
                    <a:pt x="12156" y="13280"/>
                    <a:pt x="12097" y="13315"/>
                    <a:pt x="12037" y="13351"/>
                  </a:cubicBezTo>
                  <a:cubicBezTo>
                    <a:pt x="12049" y="14161"/>
                    <a:pt x="12073" y="14970"/>
                    <a:pt x="12085" y="15792"/>
                  </a:cubicBezTo>
                  <a:cubicBezTo>
                    <a:pt x="12204" y="15673"/>
                    <a:pt x="12311" y="15566"/>
                    <a:pt x="12418" y="15458"/>
                  </a:cubicBezTo>
                  <a:cubicBezTo>
                    <a:pt x="13002" y="14923"/>
                    <a:pt x="13645" y="14482"/>
                    <a:pt x="14204" y="13934"/>
                  </a:cubicBezTo>
                  <a:cubicBezTo>
                    <a:pt x="14287" y="13855"/>
                    <a:pt x="14375" y="13822"/>
                    <a:pt x="14458" y="13822"/>
                  </a:cubicBezTo>
                  <a:cubicBezTo>
                    <a:pt x="14723" y="13822"/>
                    <a:pt x="14934" y="14165"/>
                    <a:pt x="14716" y="14446"/>
                  </a:cubicBezTo>
                  <a:cubicBezTo>
                    <a:pt x="14228" y="15065"/>
                    <a:pt x="13847" y="15780"/>
                    <a:pt x="13347" y="16387"/>
                  </a:cubicBezTo>
                  <a:cubicBezTo>
                    <a:pt x="12954" y="16863"/>
                    <a:pt x="12549" y="17340"/>
                    <a:pt x="12133" y="17792"/>
                  </a:cubicBezTo>
                  <a:cubicBezTo>
                    <a:pt x="12156" y="19197"/>
                    <a:pt x="12180" y="20602"/>
                    <a:pt x="12204" y="21995"/>
                  </a:cubicBezTo>
                  <a:lnTo>
                    <a:pt x="12204" y="22388"/>
                  </a:lnTo>
                  <a:cubicBezTo>
                    <a:pt x="12537" y="21971"/>
                    <a:pt x="12907" y="21578"/>
                    <a:pt x="13311" y="21233"/>
                  </a:cubicBezTo>
                  <a:cubicBezTo>
                    <a:pt x="13730" y="20860"/>
                    <a:pt x="14363" y="20239"/>
                    <a:pt x="14966" y="20239"/>
                  </a:cubicBezTo>
                  <a:cubicBezTo>
                    <a:pt x="14998" y="20239"/>
                    <a:pt x="15030" y="20241"/>
                    <a:pt x="15062" y="20245"/>
                  </a:cubicBezTo>
                  <a:cubicBezTo>
                    <a:pt x="15216" y="20245"/>
                    <a:pt x="15312" y="20388"/>
                    <a:pt x="15276" y="20530"/>
                  </a:cubicBezTo>
                  <a:cubicBezTo>
                    <a:pt x="15145" y="21126"/>
                    <a:pt x="14431" y="21542"/>
                    <a:pt x="14002" y="21912"/>
                  </a:cubicBezTo>
                  <a:cubicBezTo>
                    <a:pt x="13442" y="22412"/>
                    <a:pt x="12918" y="22924"/>
                    <a:pt x="12335" y="23388"/>
                  </a:cubicBezTo>
                  <a:cubicBezTo>
                    <a:pt x="12299" y="23412"/>
                    <a:pt x="12264" y="23436"/>
                    <a:pt x="12228" y="23447"/>
                  </a:cubicBezTo>
                  <a:lnTo>
                    <a:pt x="12228" y="23781"/>
                  </a:lnTo>
                  <a:cubicBezTo>
                    <a:pt x="12430" y="23626"/>
                    <a:pt x="12645" y="23507"/>
                    <a:pt x="12871" y="23400"/>
                  </a:cubicBezTo>
                  <a:cubicBezTo>
                    <a:pt x="13141" y="23282"/>
                    <a:pt x="13579" y="23103"/>
                    <a:pt x="13947" y="23103"/>
                  </a:cubicBezTo>
                  <a:cubicBezTo>
                    <a:pt x="14098" y="23103"/>
                    <a:pt x="14237" y="23133"/>
                    <a:pt x="14347" y="23209"/>
                  </a:cubicBezTo>
                  <a:cubicBezTo>
                    <a:pt x="14419" y="23257"/>
                    <a:pt x="14454" y="23340"/>
                    <a:pt x="14431" y="23424"/>
                  </a:cubicBezTo>
                  <a:cubicBezTo>
                    <a:pt x="14288" y="23817"/>
                    <a:pt x="13752" y="24031"/>
                    <a:pt x="13407" y="24245"/>
                  </a:cubicBezTo>
                  <a:cubicBezTo>
                    <a:pt x="13061" y="24459"/>
                    <a:pt x="12740" y="24638"/>
                    <a:pt x="12395" y="24840"/>
                  </a:cubicBezTo>
                  <a:cubicBezTo>
                    <a:pt x="12371" y="24924"/>
                    <a:pt x="12323" y="25019"/>
                    <a:pt x="12264" y="25079"/>
                  </a:cubicBezTo>
                  <a:lnTo>
                    <a:pt x="12264" y="25507"/>
                  </a:lnTo>
                  <a:cubicBezTo>
                    <a:pt x="12494" y="25511"/>
                    <a:pt x="12724" y="25513"/>
                    <a:pt x="12954" y="25513"/>
                  </a:cubicBezTo>
                  <a:cubicBezTo>
                    <a:pt x="15593" y="25513"/>
                    <a:pt x="18228" y="25263"/>
                    <a:pt x="20812" y="24781"/>
                  </a:cubicBezTo>
                  <a:cubicBezTo>
                    <a:pt x="22027" y="24555"/>
                    <a:pt x="22396" y="23078"/>
                    <a:pt x="21896" y="22126"/>
                  </a:cubicBezTo>
                  <a:cubicBezTo>
                    <a:pt x="18562" y="15744"/>
                    <a:pt x="15252" y="9291"/>
                    <a:pt x="12942" y="2457"/>
                  </a:cubicBezTo>
                  <a:cubicBezTo>
                    <a:pt x="12907" y="2231"/>
                    <a:pt x="12835" y="2016"/>
                    <a:pt x="12728" y="1814"/>
                  </a:cubicBezTo>
                  <a:cubicBezTo>
                    <a:pt x="12716" y="1754"/>
                    <a:pt x="12692" y="1695"/>
                    <a:pt x="12668" y="1635"/>
                  </a:cubicBezTo>
                  <a:cubicBezTo>
                    <a:pt x="12442" y="843"/>
                    <a:pt x="11710" y="309"/>
                    <a:pt x="10903" y="309"/>
                  </a:cubicBezTo>
                  <a:cubicBezTo>
                    <a:pt x="10860" y="309"/>
                    <a:pt x="10818" y="311"/>
                    <a:pt x="10775" y="314"/>
                  </a:cubicBezTo>
                  <a:cubicBezTo>
                    <a:pt x="10483" y="105"/>
                    <a:pt x="10143" y="0"/>
                    <a:pt x="980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14"/>
            <p:cNvSpPr/>
            <p:nvPr/>
          </p:nvSpPr>
          <p:spPr>
            <a:xfrm>
              <a:off x="6551909" y="4165416"/>
              <a:ext cx="271046" cy="1067625"/>
            </a:xfrm>
            <a:custGeom>
              <a:rect b="b" l="l" r="r" t="t"/>
              <a:pathLst>
                <a:path extrusionOk="0" h="35209" w="8268">
                  <a:moveTo>
                    <a:pt x="4255" y="0"/>
                  </a:moveTo>
                  <a:cubicBezTo>
                    <a:pt x="4065" y="0"/>
                    <a:pt x="3874" y="125"/>
                    <a:pt x="3874" y="375"/>
                  </a:cubicBezTo>
                  <a:cubicBezTo>
                    <a:pt x="3862" y="804"/>
                    <a:pt x="3850" y="1221"/>
                    <a:pt x="3839" y="1649"/>
                  </a:cubicBezTo>
                  <a:cubicBezTo>
                    <a:pt x="3422" y="1102"/>
                    <a:pt x="2910" y="625"/>
                    <a:pt x="2338" y="256"/>
                  </a:cubicBezTo>
                  <a:cubicBezTo>
                    <a:pt x="2276" y="215"/>
                    <a:pt x="2213" y="197"/>
                    <a:pt x="2151" y="197"/>
                  </a:cubicBezTo>
                  <a:cubicBezTo>
                    <a:pt x="1859" y="197"/>
                    <a:pt x="1620" y="606"/>
                    <a:pt x="1886" y="852"/>
                  </a:cubicBezTo>
                  <a:cubicBezTo>
                    <a:pt x="2386" y="1328"/>
                    <a:pt x="2838" y="1876"/>
                    <a:pt x="3219" y="2459"/>
                  </a:cubicBezTo>
                  <a:cubicBezTo>
                    <a:pt x="3434" y="2804"/>
                    <a:pt x="3588" y="3197"/>
                    <a:pt x="3779" y="3566"/>
                  </a:cubicBezTo>
                  <a:cubicBezTo>
                    <a:pt x="3755" y="4876"/>
                    <a:pt x="3743" y="6197"/>
                    <a:pt x="3743" y="7507"/>
                  </a:cubicBezTo>
                  <a:cubicBezTo>
                    <a:pt x="3588" y="7329"/>
                    <a:pt x="3458" y="7150"/>
                    <a:pt x="3327" y="6983"/>
                  </a:cubicBezTo>
                  <a:cubicBezTo>
                    <a:pt x="2826" y="6317"/>
                    <a:pt x="2303" y="5674"/>
                    <a:pt x="1779" y="5043"/>
                  </a:cubicBezTo>
                  <a:cubicBezTo>
                    <a:pt x="1718" y="4967"/>
                    <a:pt x="1642" y="4935"/>
                    <a:pt x="1566" y="4935"/>
                  </a:cubicBezTo>
                  <a:cubicBezTo>
                    <a:pt x="1341" y="4935"/>
                    <a:pt x="1113" y="5208"/>
                    <a:pt x="1255" y="5447"/>
                  </a:cubicBezTo>
                  <a:cubicBezTo>
                    <a:pt x="1707" y="6150"/>
                    <a:pt x="2148" y="6864"/>
                    <a:pt x="2636" y="7555"/>
                  </a:cubicBezTo>
                  <a:cubicBezTo>
                    <a:pt x="2993" y="8055"/>
                    <a:pt x="3315" y="8662"/>
                    <a:pt x="3743" y="9126"/>
                  </a:cubicBezTo>
                  <a:cubicBezTo>
                    <a:pt x="3743" y="10043"/>
                    <a:pt x="3743" y="10960"/>
                    <a:pt x="3755" y="11877"/>
                  </a:cubicBezTo>
                  <a:cubicBezTo>
                    <a:pt x="3362" y="11591"/>
                    <a:pt x="2946" y="11329"/>
                    <a:pt x="2576" y="11031"/>
                  </a:cubicBezTo>
                  <a:cubicBezTo>
                    <a:pt x="1993" y="10543"/>
                    <a:pt x="1469" y="9972"/>
                    <a:pt x="826" y="9567"/>
                  </a:cubicBezTo>
                  <a:cubicBezTo>
                    <a:pt x="755" y="9521"/>
                    <a:pt x="682" y="9501"/>
                    <a:pt x="612" y="9501"/>
                  </a:cubicBezTo>
                  <a:cubicBezTo>
                    <a:pt x="323" y="9501"/>
                    <a:pt x="92" y="9850"/>
                    <a:pt x="255" y="10138"/>
                  </a:cubicBezTo>
                  <a:cubicBezTo>
                    <a:pt x="660" y="10877"/>
                    <a:pt x="1326" y="11448"/>
                    <a:pt x="1945" y="11996"/>
                  </a:cubicBezTo>
                  <a:cubicBezTo>
                    <a:pt x="2457" y="12448"/>
                    <a:pt x="2993" y="12948"/>
                    <a:pt x="3600" y="13282"/>
                  </a:cubicBezTo>
                  <a:cubicBezTo>
                    <a:pt x="3612" y="13436"/>
                    <a:pt x="3684" y="13579"/>
                    <a:pt x="3779" y="13686"/>
                  </a:cubicBezTo>
                  <a:cubicBezTo>
                    <a:pt x="3803" y="14770"/>
                    <a:pt x="3815" y="15842"/>
                    <a:pt x="3839" y="16925"/>
                  </a:cubicBezTo>
                  <a:cubicBezTo>
                    <a:pt x="3624" y="16818"/>
                    <a:pt x="3422" y="16711"/>
                    <a:pt x="3255" y="16604"/>
                  </a:cubicBezTo>
                  <a:cubicBezTo>
                    <a:pt x="2434" y="16092"/>
                    <a:pt x="1660" y="15508"/>
                    <a:pt x="945" y="14865"/>
                  </a:cubicBezTo>
                  <a:cubicBezTo>
                    <a:pt x="849" y="14779"/>
                    <a:pt x="743" y="14743"/>
                    <a:pt x="642" y="14743"/>
                  </a:cubicBezTo>
                  <a:cubicBezTo>
                    <a:pt x="294" y="14743"/>
                    <a:pt x="1" y="15171"/>
                    <a:pt x="314" y="15484"/>
                  </a:cubicBezTo>
                  <a:cubicBezTo>
                    <a:pt x="981" y="16175"/>
                    <a:pt x="1707" y="16806"/>
                    <a:pt x="2481" y="17377"/>
                  </a:cubicBezTo>
                  <a:cubicBezTo>
                    <a:pt x="2826" y="17627"/>
                    <a:pt x="3338" y="18056"/>
                    <a:pt x="3850" y="18270"/>
                  </a:cubicBezTo>
                  <a:cubicBezTo>
                    <a:pt x="3850" y="18544"/>
                    <a:pt x="3862" y="18830"/>
                    <a:pt x="3862" y="19104"/>
                  </a:cubicBezTo>
                  <a:cubicBezTo>
                    <a:pt x="2957" y="18675"/>
                    <a:pt x="1969" y="18330"/>
                    <a:pt x="1076" y="17973"/>
                  </a:cubicBezTo>
                  <a:cubicBezTo>
                    <a:pt x="1031" y="17954"/>
                    <a:pt x="987" y="17945"/>
                    <a:pt x="946" y="17945"/>
                  </a:cubicBezTo>
                  <a:cubicBezTo>
                    <a:pt x="623" y="17945"/>
                    <a:pt x="462" y="18473"/>
                    <a:pt x="779" y="18663"/>
                  </a:cubicBezTo>
                  <a:cubicBezTo>
                    <a:pt x="1779" y="19247"/>
                    <a:pt x="2803" y="19925"/>
                    <a:pt x="3886" y="20402"/>
                  </a:cubicBezTo>
                  <a:cubicBezTo>
                    <a:pt x="3886" y="20604"/>
                    <a:pt x="3886" y="20806"/>
                    <a:pt x="3898" y="21021"/>
                  </a:cubicBezTo>
                  <a:cubicBezTo>
                    <a:pt x="3922" y="22819"/>
                    <a:pt x="3958" y="24616"/>
                    <a:pt x="3993" y="26414"/>
                  </a:cubicBezTo>
                  <a:cubicBezTo>
                    <a:pt x="4029" y="27855"/>
                    <a:pt x="4100" y="29307"/>
                    <a:pt x="4160" y="30748"/>
                  </a:cubicBezTo>
                  <a:cubicBezTo>
                    <a:pt x="4220" y="32117"/>
                    <a:pt x="4196" y="33522"/>
                    <a:pt x="4422" y="34880"/>
                  </a:cubicBezTo>
                  <a:cubicBezTo>
                    <a:pt x="4457" y="35111"/>
                    <a:pt x="4614" y="35209"/>
                    <a:pt x="4787" y="35209"/>
                  </a:cubicBezTo>
                  <a:cubicBezTo>
                    <a:pt x="5022" y="35209"/>
                    <a:pt x="5287" y="35028"/>
                    <a:pt x="5315" y="34760"/>
                  </a:cubicBezTo>
                  <a:cubicBezTo>
                    <a:pt x="5470" y="33332"/>
                    <a:pt x="5363" y="31855"/>
                    <a:pt x="5363" y="30415"/>
                  </a:cubicBezTo>
                  <a:cubicBezTo>
                    <a:pt x="5351" y="28986"/>
                    <a:pt x="5363" y="27522"/>
                    <a:pt x="5327" y="26081"/>
                  </a:cubicBezTo>
                  <a:cubicBezTo>
                    <a:pt x="5279" y="24414"/>
                    <a:pt x="5255" y="22735"/>
                    <a:pt x="5220" y="21068"/>
                  </a:cubicBezTo>
                  <a:lnTo>
                    <a:pt x="5208" y="20652"/>
                  </a:lnTo>
                  <a:cubicBezTo>
                    <a:pt x="5279" y="20580"/>
                    <a:pt x="5327" y="20497"/>
                    <a:pt x="5351" y="20402"/>
                  </a:cubicBezTo>
                  <a:cubicBezTo>
                    <a:pt x="5696" y="20211"/>
                    <a:pt x="6029" y="20021"/>
                    <a:pt x="6363" y="19806"/>
                  </a:cubicBezTo>
                  <a:cubicBezTo>
                    <a:pt x="6696" y="19604"/>
                    <a:pt x="7244" y="19390"/>
                    <a:pt x="7387" y="18985"/>
                  </a:cubicBezTo>
                  <a:cubicBezTo>
                    <a:pt x="7410" y="18913"/>
                    <a:pt x="7375" y="18830"/>
                    <a:pt x="7303" y="18782"/>
                  </a:cubicBezTo>
                  <a:cubicBezTo>
                    <a:pt x="7190" y="18705"/>
                    <a:pt x="7049" y="18674"/>
                    <a:pt x="6897" y="18674"/>
                  </a:cubicBezTo>
                  <a:cubicBezTo>
                    <a:pt x="6533" y="18674"/>
                    <a:pt x="6103" y="18847"/>
                    <a:pt x="5827" y="18973"/>
                  </a:cubicBezTo>
                  <a:cubicBezTo>
                    <a:pt x="5601" y="19068"/>
                    <a:pt x="5386" y="19199"/>
                    <a:pt x="5196" y="19354"/>
                  </a:cubicBezTo>
                  <a:lnTo>
                    <a:pt x="5196" y="19020"/>
                  </a:lnTo>
                  <a:cubicBezTo>
                    <a:pt x="5232" y="18997"/>
                    <a:pt x="5267" y="18985"/>
                    <a:pt x="5291" y="18961"/>
                  </a:cubicBezTo>
                  <a:cubicBezTo>
                    <a:pt x="5874" y="18497"/>
                    <a:pt x="6398" y="17973"/>
                    <a:pt x="6958" y="17485"/>
                  </a:cubicBezTo>
                  <a:cubicBezTo>
                    <a:pt x="7387" y="17104"/>
                    <a:pt x="8101" y="16687"/>
                    <a:pt x="8244" y="16092"/>
                  </a:cubicBezTo>
                  <a:cubicBezTo>
                    <a:pt x="8268" y="15949"/>
                    <a:pt x="8172" y="15818"/>
                    <a:pt x="8030" y="15818"/>
                  </a:cubicBezTo>
                  <a:cubicBezTo>
                    <a:pt x="7993" y="15813"/>
                    <a:pt x="7956" y="15811"/>
                    <a:pt x="7919" y="15811"/>
                  </a:cubicBezTo>
                  <a:cubicBezTo>
                    <a:pt x="7310" y="15811"/>
                    <a:pt x="6683" y="16435"/>
                    <a:pt x="6267" y="16794"/>
                  </a:cubicBezTo>
                  <a:cubicBezTo>
                    <a:pt x="5863" y="17151"/>
                    <a:pt x="5493" y="17532"/>
                    <a:pt x="5172" y="17961"/>
                  </a:cubicBezTo>
                  <a:lnTo>
                    <a:pt x="5172" y="17568"/>
                  </a:lnTo>
                  <a:cubicBezTo>
                    <a:pt x="5136" y="16163"/>
                    <a:pt x="5112" y="14758"/>
                    <a:pt x="5089" y="13365"/>
                  </a:cubicBezTo>
                  <a:cubicBezTo>
                    <a:pt x="5505" y="12913"/>
                    <a:pt x="5910" y="12436"/>
                    <a:pt x="6303" y="11960"/>
                  </a:cubicBezTo>
                  <a:cubicBezTo>
                    <a:pt x="6803" y="11341"/>
                    <a:pt x="7184" y="10638"/>
                    <a:pt x="7684" y="10007"/>
                  </a:cubicBezTo>
                  <a:cubicBezTo>
                    <a:pt x="7903" y="9734"/>
                    <a:pt x="7689" y="9384"/>
                    <a:pt x="7422" y="9384"/>
                  </a:cubicBezTo>
                  <a:cubicBezTo>
                    <a:pt x="7340" y="9384"/>
                    <a:pt x="7253" y="9417"/>
                    <a:pt x="7172" y="9495"/>
                  </a:cubicBezTo>
                  <a:cubicBezTo>
                    <a:pt x="6601" y="10043"/>
                    <a:pt x="5958" y="10496"/>
                    <a:pt x="5386" y="11031"/>
                  </a:cubicBezTo>
                  <a:cubicBezTo>
                    <a:pt x="5267" y="11139"/>
                    <a:pt x="5160" y="11246"/>
                    <a:pt x="5053" y="11353"/>
                  </a:cubicBezTo>
                  <a:cubicBezTo>
                    <a:pt x="5029" y="10543"/>
                    <a:pt x="5017" y="9734"/>
                    <a:pt x="4993" y="8924"/>
                  </a:cubicBezTo>
                  <a:cubicBezTo>
                    <a:pt x="5053" y="8888"/>
                    <a:pt x="5112" y="8841"/>
                    <a:pt x="5160" y="8781"/>
                  </a:cubicBezTo>
                  <a:cubicBezTo>
                    <a:pt x="5482" y="8376"/>
                    <a:pt x="5744" y="7936"/>
                    <a:pt x="6041" y="7519"/>
                  </a:cubicBezTo>
                  <a:cubicBezTo>
                    <a:pt x="6339" y="7102"/>
                    <a:pt x="6684" y="6674"/>
                    <a:pt x="6958" y="6221"/>
                  </a:cubicBezTo>
                  <a:cubicBezTo>
                    <a:pt x="7155" y="5899"/>
                    <a:pt x="6887" y="5624"/>
                    <a:pt x="6595" y="5624"/>
                  </a:cubicBezTo>
                  <a:cubicBezTo>
                    <a:pt x="6499" y="5624"/>
                    <a:pt x="6401" y="5653"/>
                    <a:pt x="6315" y="5721"/>
                  </a:cubicBezTo>
                  <a:cubicBezTo>
                    <a:pt x="5791" y="6150"/>
                    <a:pt x="5327" y="6650"/>
                    <a:pt x="4946" y="7209"/>
                  </a:cubicBezTo>
                  <a:cubicBezTo>
                    <a:pt x="4910" y="6043"/>
                    <a:pt x="4862" y="4864"/>
                    <a:pt x="4803" y="3697"/>
                  </a:cubicBezTo>
                  <a:cubicBezTo>
                    <a:pt x="5041" y="3435"/>
                    <a:pt x="5232" y="3102"/>
                    <a:pt x="5434" y="2840"/>
                  </a:cubicBezTo>
                  <a:cubicBezTo>
                    <a:pt x="5732" y="2447"/>
                    <a:pt x="6005" y="2030"/>
                    <a:pt x="6244" y="1590"/>
                  </a:cubicBezTo>
                  <a:cubicBezTo>
                    <a:pt x="6378" y="1339"/>
                    <a:pt x="6176" y="1096"/>
                    <a:pt x="5946" y="1096"/>
                  </a:cubicBezTo>
                  <a:cubicBezTo>
                    <a:pt x="5870" y="1096"/>
                    <a:pt x="5791" y="1123"/>
                    <a:pt x="5720" y="1185"/>
                  </a:cubicBezTo>
                  <a:cubicBezTo>
                    <a:pt x="5374" y="1542"/>
                    <a:pt x="5041" y="1911"/>
                    <a:pt x="4743" y="2304"/>
                  </a:cubicBezTo>
                  <a:cubicBezTo>
                    <a:pt x="4708" y="1661"/>
                    <a:pt x="4672" y="1018"/>
                    <a:pt x="4636" y="375"/>
                  </a:cubicBezTo>
                  <a:cubicBezTo>
                    <a:pt x="4636" y="125"/>
                    <a:pt x="4446" y="0"/>
                    <a:pt x="4255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14"/>
            <p:cNvSpPr/>
            <p:nvPr/>
          </p:nvSpPr>
          <p:spPr>
            <a:xfrm>
              <a:off x="-348348" y="435476"/>
              <a:ext cx="734590" cy="773163"/>
            </a:xfrm>
            <a:custGeom>
              <a:rect b="b" l="l" r="r" t="t"/>
              <a:pathLst>
                <a:path extrusionOk="0" h="25498" w="22408">
                  <a:moveTo>
                    <a:pt x="9804" y="0"/>
                  </a:moveTo>
                  <a:cubicBezTo>
                    <a:pt x="9526" y="0"/>
                    <a:pt x="9246" y="70"/>
                    <a:pt x="8989" y="214"/>
                  </a:cubicBezTo>
                  <a:cubicBezTo>
                    <a:pt x="8870" y="226"/>
                    <a:pt x="8751" y="262"/>
                    <a:pt x="8632" y="310"/>
                  </a:cubicBezTo>
                  <a:cubicBezTo>
                    <a:pt x="8037" y="453"/>
                    <a:pt x="7561" y="929"/>
                    <a:pt x="7442" y="1548"/>
                  </a:cubicBezTo>
                  <a:cubicBezTo>
                    <a:pt x="6918" y="3774"/>
                    <a:pt x="6382" y="6001"/>
                    <a:pt x="5858" y="8215"/>
                  </a:cubicBezTo>
                  <a:cubicBezTo>
                    <a:pt x="5429" y="9263"/>
                    <a:pt x="5001" y="10299"/>
                    <a:pt x="4572" y="11335"/>
                  </a:cubicBezTo>
                  <a:cubicBezTo>
                    <a:pt x="3143" y="14776"/>
                    <a:pt x="1738" y="18229"/>
                    <a:pt x="345" y="21681"/>
                  </a:cubicBezTo>
                  <a:cubicBezTo>
                    <a:pt x="0" y="22515"/>
                    <a:pt x="726" y="23479"/>
                    <a:pt x="1500" y="23705"/>
                  </a:cubicBezTo>
                  <a:cubicBezTo>
                    <a:pt x="4608" y="24622"/>
                    <a:pt x="7715" y="25241"/>
                    <a:pt x="10954" y="25432"/>
                  </a:cubicBezTo>
                  <a:cubicBezTo>
                    <a:pt x="10954" y="25229"/>
                    <a:pt x="10942" y="25027"/>
                    <a:pt x="10942" y="24825"/>
                  </a:cubicBezTo>
                  <a:cubicBezTo>
                    <a:pt x="9870" y="24336"/>
                    <a:pt x="8835" y="23658"/>
                    <a:pt x="7834" y="23074"/>
                  </a:cubicBezTo>
                  <a:cubicBezTo>
                    <a:pt x="7515" y="22893"/>
                    <a:pt x="7681" y="22360"/>
                    <a:pt x="8009" y="22360"/>
                  </a:cubicBezTo>
                  <a:cubicBezTo>
                    <a:pt x="8048" y="22360"/>
                    <a:pt x="8089" y="22367"/>
                    <a:pt x="8132" y="22384"/>
                  </a:cubicBezTo>
                  <a:cubicBezTo>
                    <a:pt x="9025" y="22753"/>
                    <a:pt x="10013" y="23098"/>
                    <a:pt x="10930" y="23527"/>
                  </a:cubicBezTo>
                  <a:cubicBezTo>
                    <a:pt x="10930" y="23253"/>
                    <a:pt x="10918" y="22967"/>
                    <a:pt x="10906" y="22693"/>
                  </a:cubicBezTo>
                  <a:cubicBezTo>
                    <a:pt x="10394" y="22479"/>
                    <a:pt x="9894" y="22050"/>
                    <a:pt x="9537" y="21800"/>
                  </a:cubicBezTo>
                  <a:cubicBezTo>
                    <a:pt x="8763" y="21229"/>
                    <a:pt x="8037" y="20598"/>
                    <a:pt x="7370" y="19907"/>
                  </a:cubicBezTo>
                  <a:cubicBezTo>
                    <a:pt x="7065" y="19584"/>
                    <a:pt x="7356" y="19159"/>
                    <a:pt x="7702" y="19159"/>
                  </a:cubicBezTo>
                  <a:cubicBezTo>
                    <a:pt x="7802" y="19159"/>
                    <a:pt x="7906" y="19194"/>
                    <a:pt x="8001" y="19276"/>
                  </a:cubicBezTo>
                  <a:cubicBezTo>
                    <a:pt x="8715" y="19931"/>
                    <a:pt x="9489" y="20515"/>
                    <a:pt x="10299" y="21026"/>
                  </a:cubicBezTo>
                  <a:cubicBezTo>
                    <a:pt x="10466" y="21134"/>
                    <a:pt x="10668" y="21241"/>
                    <a:pt x="10882" y="21348"/>
                  </a:cubicBezTo>
                  <a:cubicBezTo>
                    <a:pt x="10859" y="20265"/>
                    <a:pt x="10847" y="19193"/>
                    <a:pt x="10835" y="18109"/>
                  </a:cubicBezTo>
                  <a:cubicBezTo>
                    <a:pt x="10728" y="18002"/>
                    <a:pt x="10668" y="17848"/>
                    <a:pt x="10644" y="17705"/>
                  </a:cubicBezTo>
                  <a:cubicBezTo>
                    <a:pt x="10049" y="17371"/>
                    <a:pt x="9501" y="16859"/>
                    <a:pt x="8989" y="16419"/>
                  </a:cubicBezTo>
                  <a:cubicBezTo>
                    <a:pt x="8370" y="15871"/>
                    <a:pt x="7703" y="15300"/>
                    <a:pt x="7299" y="14561"/>
                  </a:cubicBezTo>
                  <a:cubicBezTo>
                    <a:pt x="7145" y="14273"/>
                    <a:pt x="7371" y="13924"/>
                    <a:pt x="7657" y="13924"/>
                  </a:cubicBezTo>
                  <a:cubicBezTo>
                    <a:pt x="7726" y="13924"/>
                    <a:pt x="7799" y="13944"/>
                    <a:pt x="7870" y="13990"/>
                  </a:cubicBezTo>
                  <a:cubicBezTo>
                    <a:pt x="8513" y="14395"/>
                    <a:pt x="9037" y="14966"/>
                    <a:pt x="9632" y="15454"/>
                  </a:cubicBezTo>
                  <a:cubicBezTo>
                    <a:pt x="9989" y="15752"/>
                    <a:pt x="10418" y="16014"/>
                    <a:pt x="10811" y="16312"/>
                  </a:cubicBezTo>
                  <a:cubicBezTo>
                    <a:pt x="10799" y="15383"/>
                    <a:pt x="10787" y="14466"/>
                    <a:pt x="10787" y="13549"/>
                  </a:cubicBezTo>
                  <a:cubicBezTo>
                    <a:pt x="10359" y="13085"/>
                    <a:pt x="10037" y="12478"/>
                    <a:pt x="9680" y="11978"/>
                  </a:cubicBezTo>
                  <a:cubicBezTo>
                    <a:pt x="9204" y="11287"/>
                    <a:pt x="8751" y="10585"/>
                    <a:pt x="8311" y="9870"/>
                  </a:cubicBezTo>
                  <a:cubicBezTo>
                    <a:pt x="8159" y="9630"/>
                    <a:pt x="8387" y="9363"/>
                    <a:pt x="8612" y="9363"/>
                  </a:cubicBezTo>
                  <a:cubicBezTo>
                    <a:pt x="8687" y="9363"/>
                    <a:pt x="8763" y="9393"/>
                    <a:pt x="8823" y="9466"/>
                  </a:cubicBezTo>
                  <a:cubicBezTo>
                    <a:pt x="9347" y="10108"/>
                    <a:pt x="9882" y="10740"/>
                    <a:pt x="10370" y="11406"/>
                  </a:cubicBezTo>
                  <a:cubicBezTo>
                    <a:pt x="10501" y="11573"/>
                    <a:pt x="10644" y="11752"/>
                    <a:pt x="10787" y="11930"/>
                  </a:cubicBezTo>
                  <a:cubicBezTo>
                    <a:pt x="10787" y="10620"/>
                    <a:pt x="10799" y="9299"/>
                    <a:pt x="10823" y="7989"/>
                  </a:cubicBezTo>
                  <a:cubicBezTo>
                    <a:pt x="10632" y="7620"/>
                    <a:pt x="10490" y="7227"/>
                    <a:pt x="10263" y="6882"/>
                  </a:cubicBezTo>
                  <a:cubicBezTo>
                    <a:pt x="9882" y="6298"/>
                    <a:pt x="9442" y="5751"/>
                    <a:pt x="8930" y="5275"/>
                  </a:cubicBezTo>
                  <a:cubicBezTo>
                    <a:pt x="8674" y="5029"/>
                    <a:pt x="8906" y="4620"/>
                    <a:pt x="9196" y="4620"/>
                  </a:cubicBezTo>
                  <a:cubicBezTo>
                    <a:pt x="9257" y="4620"/>
                    <a:pt x="9320" y="4638"/>
                    <a:pt x="9382" y="4679"/>
                  </a:cubicBezTo>
                  <a:cubicBezTo>
                    <a:pt x="9966" y="5048"/>
                    <a:pt x="10466" y="5525"/>
                    <a:pt x="10882" y="6072"/>
                  </a:cubicBezTo>
                  <a:cubicBezTo>
                    <a:pt x="10894" y="5644"/>
                    <a:pt x="10906" y="5227"/>
                    <a:pt x="10930" y="4798"/>
                  </a:cubicBezTo>
                  <a:cubicBezTo>
                    <a:pt x="10930" y="4548"/>
                    <a:pt x="11118" y="4423"/>
                    <a:pt x="11305" y="4423"/>
                  </a:cubicBezTo>
                  <a:cubicBezTo>
                    <a:pt x="11493" y="4423"/>
                    <a:pt x="11680" y="4548"/>
                    <a:pt x="11680" y="4798"/>
                  </a:cubicBezTo>
                  <a:cubicBezTo>
                    <a:pt x="11716" y="5441"/>
                    <a:pt x="11752" y="6084"/>
                    <a:pt x="11787" y="6739"/>
                  </a:cubicBezTo>
                  <a:cubicBezTo>
                    <a:pt x="12085" y="6346"/>
                    <a:pt x="12418" y="5965"/>
                    <a:pt x="12776" y="5620"/>
                  </a:cubicBezTo>
                  <a:cubicBezTo>
                    <a:pt x="12844" y="5554"/>
                    <a:pt x="12923" y="5526"/>
                    <a:pt x="12999" y="5526"/>
                  </a:cubicBezTo>
                  <a:cubicBezTo>
                    <a:pt x="13226" y="5526"/>
                    <a:pt x="13430" y="5775"/>
                    <a:pt x="13287" y="6025"/>
                  </a:cubicBezTo>
                  <a:cubicBezTo>
                    <a:pt x="13049" y="6453"/>
                    <a:pt x="12787" y="6870"/>
                    <a:pt x="12478" y="7263"/>
                  </a:cubicBezTo>
                  <a:cubicBezTo>
                    <a:pt x="12275" y="7537"/>
                    <a:pt x="12085" y="7858"/>
                    <a:pt x="11859" y="8132"/>
                  </a:cubicBezTo>
                  <a:cubicBezTo>
                    <a:pt x="11906" y="9299"/>
                    <a:pt x="11954" y="10466"/>
                    <a:pt x="11990" y="11644"/>
                  </a:cubicBezTo>
                  <a:cubicBezTo>
                    <a:pt x="12371" y="11085"/>
                    <a:pt x="12835" y="10573"/>
                    <a:pt x="13371" y="10144"/>
                  </a:cubicBezTo>
                  <a:cubicBezTo>
                    <a:pt x="13455" y="10080"/>
                    <a:pt x="13552" y="10052"/>
                    <a:pt x="13647" y="10052"/>
                  </a:cubicBezTo>
                  <a:cubicBezTo>
                    <a:pt x="13937" y="10052"/>
                    <a:pt x="14202" y="10321"/>
                    <a:pt x="14014" y="10644"/>
                  </a:cubicBezTo>
                  <a:cubicBezTo>
                    <a:pt x="13728" y="11097"/>
                    <a:pt x="13407" y="11513"/>
                    <a:pt x="13085" y="11942"/>
                  </a:cubicBezTo>
                  <a:cubicBezTo>
                    <a:pt x="12776" y="12383"/>
                    <a:pt x="12525" y="12799"/>
                    <a:pt x="12204" y="13204"/>
                  </a:cubicBezTo>
                  <a:cubicBezTo>
                    <a:pt x="12168" y="13264"/>
                    <a:pt x="12109" y="13311"/>
                    <a:pt x="12037" y="13347"/>
                  </a:cubicBezTo>
                  <a:cubicBezTo>
                    <a:pt x="12061" y="14157"/>
                    <a:pt x="12073" y="14966"/>
                    <a:pt x="12097" y="15776"/>
                  </a:cubicBezTo>
                  <a:cubicBezTo>
                    <a:pt x="12204" y="15669"/>
                    <a:pt x="12323" y="15562"/>
                    <a:pt x="12430" y="15454"/>
                  </a:cubicBezTo>
                  <a:cubicBezTo>
                    <a:pt x="13002" y="14919"/>
                    <a:pt x="13645" y="14466"/>
                    <a:pt x="14216" y="13918"/>
                  </a:cubicBezTo>
                  <a:cubicBezTo>
                    <a:pt x="14295" y="13845"/>
                    <a:pt x="14380" y="13814"/>
                    <a:pt x="14461" y="13814"/>
                  </a:cubicBezTo>
                  <a:cubicBezTo>
                    <a:pt x="14730" y="13814"/>
                    <a:pt x="14948" y="14164"/>
                    <a:pt x="14728" y="14430"/>
                  </a:cubicBezTo>
                  <a:cubicBezTo>
                    <a:pt x="14228" y="15061"/>
                    <a:pt x="13859" y="15776"/>
                    <a:pt x="13359" y="16383"/>
                  </a:cubicBezTo>
                  <a:cubicBezTo>
                    <a:pt x="12966" y="16859"/>
                    <a:pt x="12561" y="17336"/>
                    <a:pt x="12133" y="17788"/>
                  </a:cubicBezTo>
                  <a:cubicBezTo>
                    <a:pt x="12168" y="19193"/>
                    <a:pt x="12192" y="20586"/>
                    <a:pt x="12216" y="21991"/>
                  </a:cubicBezTo>
                  <a:lnTo>
                    <a:pt x="12228" y="22384"/>
                  </a:lnTo>
                  <a:cubicBezTo>
                    <a:pt x="12549" y="21955"/>
                    <a:pt x="12918" y="21574"/>
                    <a:pt x="13323" y="21217"/>
                  </a:cubicBezTo>
                  <a:cubicBezTo>
                    <a:pt x="13749" y="20847"/>
                    <a:pt x="14366" y="20234"/>
                    <a:pt x="14974" y="20234"/>
                  </a:cubicBezTo>
                  <a:cubicBezTo>
                    <a:pt x="15011" y="20234"/>
                    <a:pt x="15048" y="20236"/>
                    <a:pt x="15085" y="20241"/>
                  </a:cubicBezTo>
                  <a:cubicBezTo>
                    <a:pt x="15228" y="20241"/>
                    <a:pt x="15323" y="20384"/>
                    <a:pt x="15300" y="20515"/>
                  </a:cubicBezTo>
                  <a:cubicBezTo>
                    <a:pt x="15157" y="21110"/>
                    <a:pt x="14442" y="21538"/>
                    <a:pt x="14014" y="21908"/>
                  </a:cubicBezTo>
                  <a:cubicBezTo>
                    <a:pt x="13454" y="22396"/>
                    <a:pt x="12942" y="22920"/>
                    <a:pt x="12347" y="23384"/>
                  </a:cubicBezTo>
                  <a:cubicBezTo>
                    <a:pt x="12323" y="23408"/>
                    <a:pt x="12287" y="23420"/>
                    <a:pt x="12252" y="23443"/>
                  </a:cubicBezTo>
                  <a:lnTo>
                    <a:pt x="12252" y="23777"/>
                  </a:lnTo>
                  <a:cubicBezTo>
                    <a:pt x="12442" y="23622"/>
                    <a:pt x="12656" y="23491"/>
                    <a:pt x="12895" y="23396"/>
                  </a:cubicBezTo>
                  <a:cubicBezTo>
                    <a:pt x="13163" y="23270"/>
                    <a:pt x="13590" y="23097"/>
                    <a:pt x="13957" y="23097"/>
                  </a:cubicBezTo>
                  <a:cubicBezTo>
                    <a:pt x="14111" y="23097"/>
                    <a:pt x="14255" y="23128"/>
                    <a:pt x="14371" y="23205"/>
                  </a:cubicBezTo>
                  <a:cubicBezTo>
                    <a:pt x="14442" y="23241"/>
                    <a:pt x="14478" y="23324"/>
                    <a:pt x="14454" y="23408"/>
                  </a:cubicBezTo>
                  <a:cubicBezTo>
                    <a:pt x="14300" y="23801"/>
                    <a:pt x="13764" y="24015"/>
                    <a:pt x="13430" y="24229"/>
                  </a:cubicBezTo>
                  <a:cubicBezTo>
                    <a:pt x="13085" y="24444"/>
                    <a:pt x="12752" y="24634"/>
                    <a:pt x="12418" y="24825"/>
                  </a:cubicBezTo>
                  <a:cubicBezTo>
                    <a:pt x="12395" y="24920"/>
                    <a:pt x="12347" y="25003"/>
                    <a:pt x="12275" y="25075"/>
                  </a:cubicBezTo>
                  <a:lnTo>
                    <a:pt x="12287" y="25491"/>
                  </a:lnTo>
                  <a:cubicBezTo>
                    <a:pt x="12517" y="25495"/>
                    <a:pt x="12746" y="25497"/>
                    <a:pt x="12976" y="25497"/>
                  </a:cubicBezTo>
                  <a:cubicBezTo>
                    <a:pt x="15605" y="25497"/>
                    <a:pt x="18240" y="25247"/>
                    <a:pt x="20824" y="24765"/>
                  </a:cubicBezTo>
                  <a:cubicBezTo>
                    <a:pt x="22039" y="24551"/>
                    <a:pt x="22408" y="23062"/>
                    <a:pt x="21908" y="22122"/>
                  </a:cubicBezTo>
                  <a:cubicBezTo>
                    <a:pt x="18574" y="15740"/>
                    <a:pt x="15276" y="9287"/>
                    <a:pt x="12966" y="2453"/>
                  </a:cubicBezTo>
                  <a:cubicBezTo>
                    <a:pt x="12918" y="2227"/>
                    <a:pt x="12847" y="2012"/>
                    <a:pt x="12740" y="1810"/>
                  </a:cubicBezTo>
                  <a:lnTo>
                    <a:pt x="12680" y="1631"/>
                  </a:lnTo>
                  <a:cubicBezTo>
                    <a:pt x="12454" y="839"/>
                    <a:pt x="11722" y="305"/>
                    <a:pt x="10904" y="305"/>
                  </a:cubicBezTo>
                  <a:cubicBezTo>
                    <a:pt x="10861" y="305"/>
                    <a:pt x="10818" y="307"/>
                    <a:pt x="10775" y="310"/>
                  </a:cubicBezTo>
                  <a:cubicBezTo>
                    <a:pt x="10486" y="106"/>
                    <a:pt x="10147" y="0"/>
                    <a:pt x="980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14"/>
            <p:cNvSpPr/>
            <p:nvPr/>
          </p:nvSpPr>
          <p:spPr>
            <a:xfrm>
              <a:off x="-116740" y="569592"/>
              <a:ext cx="270751" cy="1067261"/>
            </a:xfrm>
            <a:custGeom>
              <a:rect b="b" l="l" r="r" t="t"/>
              <a:pathLst>
                <a:path extrusionOk="0" h="35197" w="8259">
                  <a:moveTo>
                    <a:pt x="4228" y="0"/>
                  </a:moveTo>
                  <a:cubicBezTo>
                    <a:pt x="4041" y="0"/>
                    <a:pt x="3853" y="125"/>
                    <a:pt x="3853" y="375"/>
                  </a:cubicBezTo>
                  <a:cubicBezTo>
                    <a:pt x="3841" y="804"/>
                    <a:pt x="3829" y="1221"/>
                    <a:pt x="3817" y="1649"/>
                  </a:cubicBezTo>
                  <a:cubicBezTo>
                    <a:pt x="3401" y="1090"/>
                    <a:pt x="2889" y="625"/>
                    <a:pt x="2317" y="256"/>
                  </a:cubicBezTo>
                  <a:cubicBezTo>
                    <a:pt x="2253" y="215"/>
                    <a:pt x="2188" y="197"/>
                    <a:pt x="2126" y="197"/>
                  </a:cubicBezTo>
                  <a:cubicBezTo>
                    <a:pt x="1829" y="197"/>
                    <a:pt x="1597" y="606"/>
                    <a:pt x="1853" y="852"/>
                  </a:cubicBezTo>
                  <a:cubicBezTo>
                    <a:pt x="2365" y="1328"/>
                    <a:pt x="2817" y="1864"/>
                    <a:pt x="3198" y="2459"/>
                  </a:cubicBezTo>
                  <a:cubicBezTo>
                    <a:pt x="3425" y="2804"/>
                    <a:pt x="3567" y="3197"/>
                    <a:pt x="3758" y="3566"/>
                  </a:cubicBezTo>
                  <a:cubicBezTo>
                    <a:pt x="3734" y="4876"/>
                    <a:pt x="3722" y="6186"/>
                    <a:pt x="3722" y="7507"/>
                  </a:cubicBezTo>
                  <a:cubicBezTo>
                    <a:pt x="3579" y="7329"/>
                    <a:pt x="3436" y="7150"/>
                    <a:pt x="3305" y="6971"/>
                  </a:cubicBezTo>
                  <a:cubicBezTo>
                    <a:pt x="2817" y="6317"/>
                    <a:pt x="2282" y="5674"/>
                    <a:pt x="1758" y="5043"/>
                  </a:cubicBezTo>
                  <a:cubicBezTo>
                    <a:pt x="1697" y="4967"/>
                    <a:pt x="1621" y="4935"/>
                    <a:pt x="1545" y="4935"/>
                  </a:cubicBezTo>
                  <a:cubicBezTo>
                    <a:pt x="1321" y="4935"/>
                    <a:pt x="1095" y="5208"/>
                    <a:pt x="1246" y="5447"/>
                  </a:cubicBezTo>
                  <a:cubicBezTo>
                    <a:pt x="1686" y="6150"/>
                    <a:pt x="2139" y="6864"/>
                    <a:pt x="2615" y="7555"/>
                  </a:cubicBezTo>
                  <a:cubicBezTo>
                    <a:pt x="2972" y="8055"/>
                    <a:pt x="3294" y="8650"/>
                    <a:pt x="3722" y="9126"/>
                  </a:cubicBezTo>
                  <a:cubicBezTo>
                    <a:pt x="3722" y="10043"/>
                    <a:pt x="3734" y="10960"/>
                    <a:pt x="3746" y="11877"/>
                  </a:cubicBezTo>
                  <a:cubicBezTo>
                    <a:pt x="3353" y="11591"/>
                    <a:pt x="2924" y="11329"/>
                    <a:pt x="2567" y="11019"/>
                  </a:cubicBezTo>
                  <a:cubicBezTo>
                    <a:pt x="1972" y="10531"/>
                    <a:pt x="1448" y="9972"/>
                    <a:pt x="805" y="9567"/>
                  </a:cubicBezTo>
                  <a:cubicBezTo>
                    <a:pt x="734" y="9521"/>
                    <a:pt x="661" y="9501"/>
                    <a:pt x="592" y="9501"/>
                  </a:cubicBezTo>
                  <a:cubicBezTo>
                    <a:pt x="306" y="9501"/>
                    <a:pt x="80" y="9850"/>
                    <a:pt x="234" y="10138"/>
                  </a:cubicBezTo>
                  <a:cubicBezTo>
                    <a:pt x="638" y="10865"/>
                    <a:pt x="1305" y="11448"/>
                    <a:pt x="1936" y="11996"/>
                  </a:cubicBezTo>
                  <a:cubicBezTo>
                    <a:pt x="2436" y="12436"/>
                    <a:pt x="2972" y="12948"/>
                    <a:pt x="3579" y="13270"/>
                  </a:cubicBezTo>
                  <a:cubicBezTo>
                    <a:pt x="3603" y="13425"/>
                    <a:pt x="3663" y="13567"/>
                    <a:pt x="3770" y="13686"/>
                  </a:cubicBezTo>
                  <a:cubicBezTo>
                    <a:pt x="3782" y="14770"/>
                    <a:pt x="3794" y="15842"/>
                    <a:pt x="3817" y="16925"/>
                  </a:cubicBezTo>
                  <a:cubicBezTo>
                    <a:pt x="3615" y="16818"/>
                    <a:pt x="3401" y="16711"/>
                    <a:pt x="3234" y="16603"/>
                  </a:cubicBezTo>
                  <a:cubicBezTo>
                    <a:pt x="2424" y="16092"/>
                    <a:pt x="1650" y="15496"/>
                    <a:pt x="936" y="14853"/>
                  </a:cubicBezTo>
                  <a:cubicBezTo>
                    <a:pt x="840" y="14768"/>
                    <a:pt x="735" y="14731"/>
                    <a:pt x="634" y="14731"/>
                  </a:cubicBezTo>
                  <a:cubicBezTo>
                    <a:pt x="290" y="14731"/>
                    <a:pt x="1" y="15161"/>
                    <a:pt x="305" y="15484"/>
                  </a:cubicBezTo>
                  <a:cubicBezTo>
                    <a:pt x="972" y="16163"/>
                    <a:pt x="1698" y="16794"/>
                    <a:pt x="2472" y="17365"/>
                  </a:cubicBezTo>
                  <a:cubicBezTo>
                    <a:pt x="2829" y="17627"/>
                    <a:pt x="3329" y="18056"/>
                    <a:pt x="3841" y="18258"/>
                  </a:cubicBezTo>
                  <a:cubicBezTo>
                    <a:pt x="3841" y="18544"/>
                    <a:pt x="3853" y="18818"/>
                    <a:pt x="3853" y="19104"/>
                  </a:cubicBezTo>
                  <a:cubicBezTo>
                    <a:pt x="2948" y="18663"/>
                    <a:pt x="1960" y="18330"/>
                    <a:pt x="1067" y="17961"/>
                  </a:cubicBezTo>
                  <a:cubicBezTo>
                    <a:pt x="1021" y="17942"/>
                    <a:pt x="978" y="17934"/>
                    <a:pt x="937" y="17934"/>
                  </a:cubicBezTo>
                  <a:cubicBezTo>
                    <a:pt x="614" y="17934"/>
                    <a:pt x="452" y="18461"/>
                    <a:pt x="769" y="18651"/>
                  </a:cubicBezTo>
                  <a:cubicBezTo>
                    <a:pt x="1770" y="19235"/>
                    <a:pt x="2793" y="19913"/>
                    <a:pt x="3877" y="20402"/>
                  </a:cubicBezTo>
                  <a:cubicBezTo>
                    <a:pt x="3877" y="20604"/>
                    <a:pt x="3889" y="20806"/>
                    <a:pt x="3889" y="21009"/>
                  </a:cubicBezTo>
                  <a:cubicBezTo>
                    <a:pt x="3925" y="22807"/>
                    <a:pt x="3948" y="24604"/>
                    <a:pt x="3984" y="26402"/>
                  </a:cubicBezTo>
                  <a:cubicBezTo>
                    <a:pt x="4020" y="27855"/>
                    <a:pt x="4091" y="29296"/>
                    <a:pt x="4151" y="30736"/>
                  </a:cubicBezTo>
                  <a:cubicBezTo>
                    <a:pt x="4210" y="32117"/>
                    <a:pt x="4187" y="33510"/>
                    <a:pt x="4413" y="34868"/>
                  </a:cubicBezTo>
                  <a:cubicBezTo>
                    <a:pt x="4448" y="35100"/>
                    <a:pt x="4605" y="35197"/>
                    <a:pt x="4778" y="35197"/>
                  </a:cubicBezTo>
                  <a:cubicBezTo>
                    <a:pt x="5013" y="35197"/>
                    <a:pt x="5278" y="35016"/>
                    <a:pt x="5306" y="34749"/>
                  </a:cubicBezTo>
                  <a:cubicBezTo>
                    <a:pt x="5460" y="33320"/>
                    <a:pt x="5365" y="31843"/>
                    <a:pt x="5353" y="30403"/>
                  </a:cubicBezTo>
                  <a:cubicBezTo>
                    <a:pt x="5341" y="28974"/>
                    <a:pt x="5353" y="27522"/>
                    <a:pt x="5318" y="26069"/>
                  </a:cubicBezTo>
                  <a:cubicBezTo>
                    <a:pt x="5282" y="24402"/>
                    <a:pt x="5246" y="22735"/>
                    <a:pt x="5210" y="21056"/>
                  </a:cubicBezTo>
                  <a:lnTo>
                    <a:pt x="5199" y="20640"/>
                  </a:lnTo>
                  <a:cubicBezTo>
                    <a:pt x="5270" y="20580"/>
                    <a:pt x="5318" y="20497"/>
                    <a:pt x="5341" y="20402"/>
                  </a:cubicBezTo>
                  <a:cubicBezTo>
                    <a:pt x="5687" y="20211"/>
                    <a:pt x="6020" y="20021"/>
                    <a:pt x="6353" y="19806"/>
                  </a:cubicBezTo>
                  <a:cubicBezTo>
                    <a:pt x="6687" y="19592"/>
                    <a:pt x="7235" y="19378"/>
                    <a:pt x="7389" y="18985"/>
                  </a:cubicBezTo>
                  <a:cubicBezTo>
                    <a:pt x="7401" y="18901"/>
                    <a:pt x="7365" y="18818"/>
                    <a:pt x="7294" y="18782"/>
                  </a:cubicBezTo>
                  <a:cubicBezTo>
                    <a:pt x="7180" y="18701"/>
                    <a:pt x="7037" y="18669"/>
                    <a:pt x="6881" y="18669"/>
                  </a:cubicBezTo>
                  <a:cubicBezTo>
                    <a:pt x="6516" y="18669"/>
                    <a:pt x="6085" y="18844"/>
                    <a:pt x="5818" y="18961"/>
                  </a:cubicBezTo>
                  <a:cubicBezTo>
                    <a:pt x="5591" y="19068"/>
                    <a:pt x="5377" y="19199"/>
                    <a:pt x="5187" y="19354"/>
                  </a:cubicBezTo>
                  <a:lnTo>
                    <a:pt x="5187" y="19009"/>
                  </a:lnTo>
                  <a:cubicBezTo>
                    <a:pt x="5222" y="18997"/>
                    <a:pt x="5258" y="18985"/>
                    <a:pt x="5282" y="18961"/>
                  </a:cubicBezTo>
                  <a:cubicBezTo>
                    <a:pt x="5865" y="18497"/>
                    <a:pt x="6389" y="17973"/>
                    <a:pt x="6949" y="17485"/>
                  </a:cubicBezTo>
                  <a:cubicBezTo>
                    <a:pt x="7377" y="17104"/>
                    <a:pt x="8092" y="16687"/>
                    <a:pt x="8235" y="16092"/>
                  </a:cubicBezTo>
                  <a:cubicBezTo>
                    <a:pt x="8258" y="15949"/>
                    <a:pt x="8163" y="15818"/>
                    <a:pt x="8020" y="15818"/>
                  </a:cubicBezTo>
                  <a:cubicBezTo>
                    <a:pt x="7984" y="15813"/>
                    <a:pt x="7947" y="15811"/>
                    <a:pt x="7910" y="15811"/>
                  </a:cubicBezTo>
                  <a:cubicBezTo>
                    <a:pt x="7301" y="15811"/>
                    <a:pt x="6674" y="16435"/>
                    <a:pt x="6258" y="16794"/>
                  </a:cubicBezTo>
                  <a:cubicBezTo>
                    <a:pt x="5853" y="17139"/>
                    <a:pt x="5484" y="17532"/>
                    <a:pt x="5163" y="17961"/>
                  </a:cubicBezTo>
                  <a:lnTo>
                    <a:pt x="5151" y="17568"/>
                  </a:lnTo>
                  <a:cubicBezTo>
                    <a:pt x="5127" y="16163"/>
                    <a:pt x="5103" y="14758"/>
                    <a:pt x="5068" y="13353"/>
                  </a:cubicBezTo>
                  <a:cubicBezTo>
                    <a:pt x="5496" y="12913"/>
                    <a:pt x="5901" y="12424"/>
                    <a:pt x="6282" y="11948"/>
                  </a:cubicBezTo>
                  <a:cubicBezTo>
                    <a:pt x="6794" y="11341"/>
                    <a:pt x="7163" y="10627"/>
                    <a:pt x="7663" y="10007"/>
                  </a:cubicBezTo>
                  <a:cubicBezTo>
                    <a:pt x="7882" y="9734"/>
                    <a:pt x="7668" y="9384"/>
                    <a:pt x="7401" y="9384"/>
                  </a:cubicBezTo>
                  <a:cubicBezTo>
                    <a:pt x="7319" y="9384"/>
                    <a:pt x="7232" y="9417"/>
                    <a:pt x="7151" y="9495"/>
                  </a:cubicBezTo>
                  <a:cubicBezTo>
                    <a:pt x="6580" y="10043"/>
                    <a:pt x="5937" y="10496"/>
                    <a:pt x="5365" y="11031"/>
                  </a:cubicBezTo>
                  <a:cubicBezTo>
                    <a:pt x="5258" y="11139"/>
                    <a:pt x="5139" y="11246"/>
                    <a:pt x="5032" y="11353"/>
                  </a:cubicBezTo>
                  <a:cubicBezTo>
                    <a:pt x="5008" y="10543"/>
                    <a:pt x="4996" y="9734"/>
                    <a:pt x="4972" y="8924"/>
                  </a:cubicBezTo>
                  <a:cubicBezTo>
                    <a:pt x="5044" y="8888"/>
                    <a:pt x="5103" y="8841"/>
                    <a:pt x="5139" y="8781"/>
                  </a:cubicBezTo>
                  <a:cubicBezTo>
                    <a:pt x="5460" y="8376"/>
                    <a:pt x="5722" y="7936"/>
                    <a:pt x="6020" y="7519"/>
                  </a:cubicBezTo>
                  <a:cubicBezTo>
                    <a:pt x="6330" y="7090"/>
                    <a:pt x="6663" y="6674"/>
                    <a:pt x="6949" y="6221"/>
                  </a:cubicBezTo>
                  <a:cubicBezTo>
                    <a:pt x="7137" y="5899"/>
                    <a:pt x="6873" y="5624"/>
                    <a:pt x="6584" y="5624"/>
                  </a:cubicBezTo>
                  <a:cubicBezTo>
                    <a:pt x="6489" y="5624"/>
                    <a:pt x="6391" y="5653"/>
                    <a:pt x="6306" y="5721"/>
                  </a:cubicBezTo>
                  <a:cubicBezTo>
                    <a:pt x="5770" y="6150"/>
                    <a:pt x="5306" y="6650"/>
                    <a:pt x="4925" y="7221"/>
                  </a:cubicBezTo>
                  <a:cubicBezTo>
                    <a:pt x="4877" y="6043"/>
                    <a:pt x="4829" y="4876"/>
                    <a:pt x="4782" y="3697"/>
                  </a:cubicBezTo>
                  <a:cubicBezTo>
                    <a:pt x="5020" y="3435"/>
                    <a:pt x="5210" y="3102"/>
                    <a:pt x="5413" y="2840"/>
                  </a:cubicBezTo>
                  <a:cubicBezTo>
                    <a:pt x="5711" y="2447"/>
                    <a:pt x="5984" y="2030"/>
                    <a:pt x="6222" y="1602"/>
                  </a:cubicBezTo>
                  <a:cubicBezTo>
                    <a:pt x="6356" y="1352"/>
                    <a:pt x="6150" y="1103"/>
                    <a:pt x="5923" y="1103"/>
                  </a:cubicBezTo>
                  <a:cubicBezTo>
                    <a:pt x="5846" y="1103"/>
                    <a:pt x="5768" y="1131"/>
                    <a:pt x="5699" y="1197"/>
                  </a:cubicBezTo>
                  <a:cubicBezTo>
                    <a:pt x="5341" y="1542"/>
                    <a:pt x="5020" y="1911"/>
                    <a:pt x="4722" y="2316"/>
                  </a:cubicBezTo>
                  <a:cubicBezTo>
                    <a:pt x="4687" y="1673"/>
                    <a:pt x="4651" y="1018"/>
                    <a:pt x="4603" y="375"/>
                  </a:cubicBezTo>
                  <a:cubicBezTo>
                    <a:pt x="4603" y="125"/>
                    <a:pt x="4416" y="0"/>
                    <a:pt x="4228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14"/>
            <p:cNvSpPr/>
            <p:nvPr/>
          </p:nvSpPr>
          <p:spPr>
            <a:xfrm>
              <a:off x="7015749" y="4941945"/>
              <a:ext cx="379031" cy="155979"/>
            </a:xfrm>
            <a:custGeom>
              <a:rect b="b" l="l" r="r" t="t"/>
              <a:pathLst>
                <a:path extrusionOk="0" h="5144" w="11562">
                  <a:moveTo>
                    <a:pt x="5510" y="0"/>
                  </a:moveTo>
                  <a:cubicBezTo>
                    <a:pt x="5460" y="0"/>
                    <a:pt x="5409" y="3"/>
                    <a:pt x="5358" y="8"/>
                  </a:cubicBezTo>
                  <a:cubicBezTo>
                    <a:pt x="4822" y="67"/>
                    <a:pt x="4346" y="389"/>
                    <a:pt x="4108" y="865"/>
                  </a:cubicBezTo>
                  <a:cubicBezTo>
                    <a:pt x="3834" y="1162"/>
                    <a:pt x="3667" y="1532"/>
                    <a:pt x="3644" y="1936"/>
                  </a:cubicBezTo>
                  <a:cubicBezTo>
                    <a:pt x="3644" y="1972"/>
                    <a:pt x="3632" y="2008"/>
                    <a:pt x="3620" y="2043"/>
                  </a:cubicBezTo>
                  <a:cubicBezTo>
                    <a:pt x="3422" y="1970"/>
                    <a:pt x="3205" y="1929"/>
                    <a:pt x="2993" y="1929"/>
                  </a:cubicBezTo>
                  <a:cubicBezTo>
                    <a:pt x="2760" y="1929"/>
                    <a:pt x="2533" y="1979"/>
                    <a:pt x="2346" y="2091"/>
                  </a:cubicBezTo>
                  <a:cubicBezTo>
                    <a:pt x="2001" y="2305"/>
                    <a:pt x="1774" y="2663"/>
                    <a:pt x="1739" y="3067"/>
                  </a:cubicBezTo>
                  <a:cubicBezTo>
                    <a:pt x="1727" y="3103"/>
                    <a:pt x="1715" y="3151"/>
                    <a:pt x="1703" y="3186"/>
                  </a:cubicBezTo>
                  <a:cubicBezTo>
                    <a:pt x="1620" y="3175"/>
                    <a:pt x="1536" y="3169"/>
                    <a:pt x="1453" y="3169"/>
                  </a:cubicBezTo>
                  <a:cubicBezTo>
                    <a:pt x="1370" y="3169"/>
                    <a:pt x="1286" y="3175"/>
                    <a:pt x="1203" y="3186"/>
                  </a:cubicBezTo>
                  <a:cubicBezTo>
                    <a:pt x="1131" y="3198"/>
                    <a:pt x="1060" y="3210"/>
                    <a:pt x="989" y="3234"/>
                  </a:cubicBezTo>
                  <a:cubicBezTo>
                    <a:pt x="429" y="3377"/>
                    <a:pt x="0" y="3925"/>
                    <a:pt x="298" y="4496"/>
                  </a:cubicBezTo>
                  <a:cubicBezTo>
                    <a:pt x="452" y="4793"/>
                    <a:pt x="768" y="4988"/>
                    <a:pt x="1107" y="4988"/>
                  </a:cubicBezTo>
                  <a:cubicBezTo>
                    <a:pt x="1135" y="4988"/>
                    <a:pt x="1163" y="4987"/>
                    <a:pt x="1191" y="4984"/>
                  </a:cubicBezTo>
                  <a:cubicBezTo>
                    <a:pt x="1586" y="5121"/>
                    <a:pt x="2033" y="5141"/>
                    <a:pt x="2470" y="5141"/>
                  </a:cubicBezTo>
                  <a:cubicBezTo>
                    <a:pt x="2657" y="5141"/>
                    <a:pt x="2842" y="5138"/>
                    <a:pt x="3020" y="5138"/>
                  </a:cubicBezTo>
                  <a:cubicBezTo>
                    <a:pt x="3078" y="5138"/>
                    <a:pt x="3135" y="5138"/>
                    <a:pt x="3191" y="5139"/>
                  </a:cubicBezTo>
                  <a:cubicBezTo>
                    <a:pt x="3405" y="5142"/>
                    <a:pt x="3619" y="5144"/>
                    <a:pt x="3832" y="5144"/>
                  </a:cubicBezTo>
                  <a:cubicBezTo>
                    <a:pt x="4416" y="5144"/>
                    <a:pt x="5000" y="5133"/>
                    <a:pt x="5584" y="5115"/>
                  </a:cubicBezTo>
                  <a:cubicBezTo>
                    <a:pt x="7085" y="5080"/>
                    <a:pt x="8585" y="5020"/>
                    <a:pt x="10085" y="4937"/>
                  </a:cubicBezTo>
                  <a:cubicBezTo>
                    <a:pt x="10178" y="4969"/>
                    <a:pt x="10273" y="4985"/>
                    <a:pt x="10369" y="4985"/>
                  </a:cubicBezTo>
                  <a:cubicBezTo>
                    <a:pt x="10481" y="4985"/>
                    <a:pt x="10594" y="4963"/>
                    <a:pt x="10704" y="4925"/>
                  </a:cubicBezTo>
                  <a:cubicBezTo>
                    <a:pt x="11014" y="4806"/>
                    <a:pt x="11276" y="4568"/>
                    <a:pt x="11430" y="4270"/>
                  </a:cubicBezTo>
                  <a:cubicBezTo>
                    <a:pt x="11561" y="4032"/>
                    <a:pt x="11561" y="3758"/>
                    <a:pt x="11442" y="3520"/>
                  </a:cubicBezTo>
                  <a:cubicBezTo>
                    <a:pt x="11335" y="3341"/>
                    <a:pt x="11168" y="3210"/>
                    <a:pt x="10966" y="3151"/>
                  </a:cubicBezTo>
                  <a:cubicBezTo>
                    <a:pt x="10787" y="3073"/>
                    <a:pt x="10598" y="3031"/>
                    <a:pt x="10412" y="3031"/>
                  </a:cubicBezTo>
                  <a:cubicBezTo>
                    <a:pt x="10313" y="3031"/>
                    <a:pt x="10216" y="3043"/>
                    <a:pt x="10121" y="3067"/>
                  </a:cubicBezTo>
                  <a:cubicBezTo>
                    <a:pt x="10097" y="2972"/>
                    <a:pt x="10073" y="2889"/>
                    <a:pt x="10049" y="2805"/>
                  </a:cubicBezTo>
                  <a:cubicBezTo>
                    <a:pt x="9826" y="2191"/>
                    <a:pt x="9237" y="1809"/>
                    <a:pt x="8616" y="1809"/>
                  </a:cubicBezTo>
                  <a:cubicBezTo>
                    <a:pt x="8443" y="1809"/>
                    <a:pt x="8267" y="1838"/>
                    <a:pt x="8097" y="1901"/>
                  </a:cubicBezTo>
                  <a:cubicBezTo>
                    <a:pt x="7989" y="1948"/>
                    <a:pt x="7894" y="1996"/>
                    <a:pt x="7799" y="2055"/>
                  </a:cubicBezTo>
                  <a:cubicBezTo>
                    <a:pt x="7787" y="2020"/>
                    <a:pt x="7775" y="1996"/>
                    <a:pt x="7763" y="1972"/>
                  </a:cubicBezTo>
                  <a:cubicBezTo>
                    <a:pt x="7656" y="1746"/>
                    <a:pt x="7525" y="1543"/>
                    <a:pt x="7358" y="1377"/>
                  </a:cubicBezTo>
                  <a:cubicBezTo>
                    <a:pt x="7311" y="1258"/>
                    <a:pt x="7251" y="1139"/>
                    <a:pt x="7180" y="1031"/>
                  </a:cubicBezTo>
                  <a:cubicBezTo>
                    <a:pt x="6824" y="454"/>
                    <a:pt x="6210" y="0"/>
                    <a:pt x="551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14"/>
            <p:cNvSpPr/>
            <p:nvPr/>
          </p:nvSpPr>
          <p:spPr>
            <a:xfrm>
              <a:off x="6165240" y="4781205"/>
              <a:ext cx="312286" cy="192760"/>
            </a:xfrm>
            <a:custGeom>
              <a:rect b="b" l="l" r="r" t="t"/>
              <a:pathLst>
                <a:path extrusionOk="0" h="6357" w="9526">
                  <a:moveTo>
                    <a:pt x="5439" y="1"/>
                  </a:moveTo>
                  <a:cubicBezTo>
                    <a:pt x="5083" y="1"/>
                    <a:pt x="4712" y="194"/>
                    <a:pt x="4477" y="498"/>
                  </a:cubicBezTo>
                  <a:cubicBezTo>
                    <a:pt x="4144" y="915"/>
                    <a:pt x="3894" y="1379"/>
                    <a:pt x="3727" y="1880"/>
                  </a:cubicBezTo>
                  <a:cubicBezTo>
                    <a:pt x="3275" y="2451"/>
                    <a:pt x="2703" y="2903"/>
                    <a:pt x="2048" y="3213"/>
                  </a:cubicBezTo>
                  <a:cubicBezTo>
                    <a:pt x="1322" y="3558"/>
                    <a:pt x="560" y="3927"/>
                    <a:pt x="263" y="4725"/>
                  </a:cubicBezTo>
                  <a:cubicBezTo>
                    <a:pt x="1" y="5404"/>
                    <a:pt x="132" y="5951"/>
                    <a:pt x="465" y="6356"/>
                  </a:cubicBezTo>
                  <a:cubicBezTo>
                    <a:pt x="465" y="6118"/>
                    <a:pt x="548" y="5892"/>
                    <a:pt x="715" y="5713"/>
                  </a:cubicBezTo>
                  <a:cubicBezTo>
                    <a:pt x="667" y="5594"/>
                    <a:pt x="715" y="5463"/>
                    <a:pt x="810" y="5392"/>
                  </a:cubicBezTo>
                  <a:cubicBezTo>
                    <a:pt x="2025" y="4439"/>
                    <a:pt x="3763" y="3677"/>
                    <a:pt x="5275" y="3356"/>
                  </a:cubicBezTo>
                  <a:cubicBezTo>
                    <a:pt x="5541" y="3303"/>
                    <a:pt x="5820" y="3273"/>
                    <a:pt x="6099" y="3273"/>
                  </a:cubicBezTo>
                  <a:cubicBezTo>
                    <a:pt x="6631" y="3273"/>
                    <a:pt x="7164" y="3380"/>
                    <a:pt x="7609" y="3630"/>
                  </a:cubicBezTo>
                  <a:cubicBezTo>
                    <a:pt x="8287" y="3642"/>
                    <a:pt x="8871" y="4166"/>
                    <a:pt x="9157" y="4868"/>
                  </a:cubicBezTo>
                  <a:cubicBezTo>
                    <a:pt x="9180" y="4928"/>
                    <a:pt x="9192" y="4975"/>
                    <a:pt x="9204" y="5035"/>
                  </a:cubicBezTo>
                  <a:cubicBezTo>
                    <a:pt x="9442" y="4808"/>
                    <a:pt x="9526" y="4463"/>
                    <a:pt x="9407" y="4154"/>
                  </a:cubicBezTo>
                  <a:cubicBezTo>
                    <a:pt x="9311" y="3927"/>
                    <a:pt x="9180" y="3725"/>
                    <a:pt x="9026" y="3546"/>
                  </a:cubicBezTo>
                  <a:cubicBezTo>
                    <a:pt x="8990" y="3475"/>
                    <a:pt x="8954" y="3404"/>
                    <a:pt x="8906" y="3344"/>
                  </a:cubicBezTo>
                  <a:cubicBezTo>
                    <a:pt x="8633" y="2975"/>
                    <a:pt x="8264" y="2701"/>
                    <a:pt x="7835" y="2546"/>
                  </a:cubicBezTo>
                  <a:lnTo>
                    <a:pt x="7716" y="2427"/>
                  </a:lnTo>
                  <a:cubicBezTo>
                    <a:pt x="7132" y="1868"/>
                    <a:pt x="6632" y="1213"/>
                    <a:pt x="6239" y="498"/>
                  </a:cubicBezTo>
                  <a:cubicBezTo>
                    <a:pt x="6051" y="148"/>
                    <a:pt x="5750" y="1"/>
                    <a:pt x="543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14"/>
            <p:cNvSpPr/>
            <p:nvPr/>
          </p:nvSpPr>
          <p:spPr>
            <a:xfrm>
              <a:off x="6180451" y="4880178"/>
              <a:ext cx="289273" cy="121927"/>
            </a:xfrm>
            <a:custGeom>
              <a:rect b="b" l="l" r="r" t="t"/>
              <a:pathLst>
                <a:path extrusionOk="0" h="4021" w="8824">
                  <a:moveTo>
                    <a:pt x="5663" y="1"/>
                  </a:moveTo>
                  <a:cubicBezTo>
                    <a:pt x="5377" y="1"/>
                    <a:pt x="5093" y="33"/>
                    <a:pt x="4823" y="92"/>
                  </a:cubicBezTo>
                  <a:cubicBezTo>
                    <a:pt x="3311" y="413"/>
                    <a:pt x="1561" y="1163"/>
                    <a:pt x="358" y="2116"/>
                  </a:cubicBezTo>
                  <a:cubicBezTo>
                    <a:pt x="251" y="2187"/>
                    <a:pt x="203" y="2330"/>
                    <a:pt x="251" y="2449"/>
                  </a:cubicBezTo>
                  <a:cubicBezTo>
                    <a:pt x="84" y="2616"/>
                    <a:pt x="1" y="2854"/>
                    <a:pt x="1" y="3092"/>
                  </a:cubicBezTo>
                  <a:cubicBezTo>
                    <a:pt x="1" y="3557"/>
                    <a:pt x="322" y="4021"/>
                    <a:pt x="894" y="4021"/>
                  </a:cubicBezTo>
                  <a:cubicBezTo>
                    <a:pt x="2001" y="4009"/>
                    <a:pt x="3108" y="3926"/>
                    <a:pt x="4204" y="3759"/>
                  </a:cubicBezTo>
                  <a:cubicBezTo>
                    <a:pt x="4097" y="3057"/>
                    <a:pt x="4085" y="2342"/>
                    <a:pt x="4180" y="1640"/>
                  </a:cubicBezTo>
                  <a:cubicBezTo>
                    <a:pt x="4219" y="1378"/>
                    <a:pt x="4448" y="1250"/>
                    <a:pt x="4681" y="1250"/>
                  </a:cubicBezTo>
                  <a:cubicBezTo>
                    <a:pt x="4872" y="1250"/>
                    <a:pt x="5065" y="1337"/>
                    <a:pt x="5156" y="1509"/>
                  </a:cubicBezTo>
                  <a:cubicBezTo>
                    <a:pt x="5478" y="2128"/>
                    <a:pt x="5716" y="2783"/>
                    <a:pt x="5847" y="3461"/>
                  </a:cubicBezTo>
                  <a:cubicBezTo>
                    <a:pt x="6287" y="3354"/>
                    <a:pt x="6740" y="3247"/>
                    <a:pt x="7180" y="3128"/>
                  </a:cubicBezTo>
                  <a:cubicBezTo>
                    <a:pt x="7299" y="3104"/>
                    <a:pt x="7407" y="3068"/>
                    <a:pt x="7502" y="3021"/>
                  </a:cubicBezTo>
                  <a:cubicBezTo>
                    <a:pt x="7657" y="2985"/>
                    <a:pt x="7811" y="2937"/>
                    <a:pt x="7966" y="2890"/>
                  </a:cubicBezTo>
                  <a:cubicBezTo>
                    <a:pt x="8419" y="2735"/>
                    <a:pt x="8823" y="2259"/>
                    <a:pt x="8740" y="1771"/>
                  </a:cubicBezTo>
                  <a:cubicBezTo>
                    <a:pt x="8728" y="1711"/>
                    <a:pt x="8716" y="1652"/>
                    <a:pt x="8704" y="1604"/>
                  </a:cubicBezTo>
                  <a:cubicBezTo>
                    <a:pt x="8419" y="902"/>
                    <a:pt x="7835" y="366"/>
                    <a:pt x="7157" y="354"/>
                  </a:cubicBezTo>
                  <a:cubicBezTo>
                    <a:pt x="6711" y="108"/>
                    <a:pt x="6185" y="1"/>
                    <a:pt x="56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14"/>
            <p:cNvSpPr/>
            <p:nvPr/>
          </p:nvSpPr>
          <p:spPr>
            <a:xfrm>
              <a:off x="6314334" y="4918051"/>
              <a:ext cx="96446" cy="277148"/>
            </a:xfrm>
            <a:custGeom>
              <a:rect b="b" l="l" r="r" t="t"/>
              <a:pathLst>
                <a:path extrusionOk="0" h="9140" w="2942">
                  <a:moveTo>
                    <a:pt x="599" y="1"/>
                  </a:moveTo>
                  <a:cubicBezTo>
                    <a:pt x="364" y="1"/>
                    <a:pt x="135" y="129"/>
                    <a:pt x="96" y="391"/>
                  </a:cubicBezTo>
                  <a:cubicBezTo>
                    <a:pt x="1" y="1093"/>
                    <a:pt x="13" y="1808"/>
                    <a:pt x="120" y="2510"/>
                  </a:cubicBezTo>
                  <a:cubicBezTo>
                    <a:pt x="215" y="3320"/>
                    <a:pt x="394" y="4117"/>
                    <a:pt x="513" y="4891"/>
                  </a:cubicBezTo>
                  <a:cubicBezTo>
                    <a:pt x="632" y="5641"/>
                    <a:pt x="763" y="6380"/>
                    <a:pt x="894" y="7130"/>
                  </a:cubicBezTo>
                  <a:cubicBezTo>
                    <a:pt x="1025" y="7915"/>
                    <a:pt x="1025" y="8535"/>
                    <a:pt x="1680" y="9047"/>
                  </a:cubicBezTo>
                  <a:cubicBezTo>
                    <a:pt x="1766" y="9111"/>
                    <a:pt x="1864" y="9139"/>
                    <a:pt x="1964" y="9139"/>
                  </a:cubicBezTo>
                  <a:cubicBezTo>
                    <a:pt x="2196" y="9139"/>
                    <a:pt x="2436" y="8991"/>
                    <a:pt x="2561" y="8808"/>
                  </a:cubicBezTo>
                  <a:cubicBezTo>
                    <a:pt x="2942" y="8213"/>
                    <a:pt x="2739" y="7642"/>
                    <a:pt x="2620" y="6987"/>
                  </a:cubicBezTo>
                  <a:cubicBezTo>
                    <a:pt x="2477" y="6189"/>
                    <a:pt x="2346" y="5391"/>
                    <a:pt x="2203" y="4606"/>
                  </a:cubicBezTo>
                  <a:cubicBezTo>
                    <a:pt x="2049" y="3832"/>
                    <a:pt x="1942" y="3010"/>
                    <a:pt x="1763" y="2212"/>
                  </a:cubicBezTo>
                  <a:cubicBezTo>
                    <a:pt x="1632" y="1534"/>
                    <a:pt x="1394" y="879"/>
                    <a:pt x="1084" y="260"/>
                  </a:cubicBezTo>
                  <a:cubicBezTo>
                    <a:pt x="988" y="88"/>
                    <a:pt x="791" y="1"/>
                    <a:pt x="59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14"/>
            <p:cNvSpPr/>
            <p:nvPr/>
          </p:nvSpPr>
          <p:spPr>
            <a:xfrm>
              <a:off x="5788601" y="4252563"/>
              <a:ext cx="253343" cy="143031"/>
            </a:xfrm>
            <a:custGeom>
              <a:rect b="b" l="l" r="r" t="t"/>
              <a:pathLst>
                <a:path extrusionOk="0" h="4717" w="7728">
                  <a:moveTo>
                    <a:pt x="5124" y="0"/>
                  </a:moveTo>
                  <a:cubicBezTo>
                    <a:pt x="4897" y="0"/>
                    <a:pt x="4661" y="84"/>
                    <a:pt x="4477" y="240"/>
                  </a:cubicBezTo>
                  <a:cubicBezTo>
                    <a:pt x="4143" y="502"/>
                    <a:pt x="3858" y="823"/>
                    <a:pt x="3631" y="1192"/>
                  </a:cubicBezTo>
                  <a:cubicBezTo>
                    <a:pt x="3167" y="1549"/>
                    <a:pt x="2619" y="1811"/>
                    <a:pt x="2048" y="1930"/>
                  </a:cubicBezTo>
                  <a:cubicBezTo>
                    <a:pt x="1417" y="2061"/>
                    <a:pt x="726" y="2216"/>
                    <a:pt x="345" y="2788"/>
                  </a:cubicBezTo>
                  <a:cubicBezTo>
                    <a:pt x="0" y="3276"/>
                    <a:pt x="0" y="3740"/>
                    <a:pt x="191" y="4121"/>
                  </a:cubicBezTo>
                  <a:cubicBezTo>
                    <a:pt x="238" y="3931"/>
                    <a:pt x="345" y="3764"/>
                    <a:pt x="512" y="3657"/>
                  </a:cubicBezTo>
                  <a:cubicBezTo>
                    <a:pt x="500" y="3550"/>
                    <a:pt x="560" y="3454"/>
                    <a:pt x="655" y="3419"/>
                  </a:cubicBezTo>
                  <a:cubicBezTo>
                    <a:pt x="1729" y="2915"/>
                    <a:pt x="3129" y="2653"/>
                    <a:pt x="4342" y="2653"/>
                  </a:cubicBezTo>
                  <a:cubicBezTo>
                    <a:pt x="4419" y="2653"/>
                    <a:pt x="4496" y="2655"/>
                    <a:pt x="4572" y="2657"/>
                  </a:cubicBezTo>
                  <a:cubicBezTo>
                    <a:pt x="5215" y="2669"/>
                    <a:pt x="5894" y="2871"/>
                    <a:pt x="6370" y="3300"/>
                  </a:cubicBezTo>
                  <a:cubicBezTo>
                    <a:pt x="6906" y="3443"/>
                    <a:pt x="7263" y="3966"/>
                    <a:pt x="7358" y="4586"/>
                  </a:cubicBezTo>
                  <a:cubicBezTo>
                    <a:pt x="7358" y="4621"/>
                    <a:pt x="7358" y="4669"/>
                    <a:pt x="7358" y="4716"/>
                  </a:cubicBezTo>
                  <a:cubicBezTo>
                    <a:pt x="7596" y="4586"/>
                    <a:pt x="7727" y="4324"/>
                    <a:pt x="7680" y="4062"/>
                  </a:cubicBezTo>
                  <a:cubicBezTo>
                    <a:pt x="7656" y="3871"/>
                    <a:pt x="7596" y="3681"/>
                    <a:pt x="7501" y="3502"/>
                  </a:cubicBezTo>
                  <a:cubicBezTo>
                    <a:pt x="7489" y="3443"/>
                    <a:pt x="7465" y="3383"/>
                    <a:pt x="7441" y="3323"/>
                  </a:cubicBezTo>
                  <a:cubicBezTo>
                    <a:pt x="7299" y="2978"/>
                    <a:pt x="7060" y="2692"/>
                    <a:pt x="6751" y="2490"/>
                  </a:cubicBezTo>
                  <a:cubicBezTo>
                    <a:pt x="6727" y="2454"/>
                    <a:pt x="6703" y="2419"/>
                    <a:pt x="6679" y="2383"/>
                  </a:cubicBezTo>
                  <a:cubicBezTo>
                    <a:pt x="6322" y="1823"/>
                    <a:pt x="6048" y="1204"/>
                    <a:pt x="5870" y="573"/>
                  </a:cubicBezTo>
                  <a:cubicBezTo>
                    <a:pt x="5764" y="178"/>
                    <a:pt x="5453" y="0"/>
                    <a:pt x="512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14"/>
            <p:cNvSpPr/>
            <p:nvPr/>
          </p:nvSpPr>
          <p:spPr>
            <a:xfrm>
              <a:off x="5790929" y="4332705"/>
              <a:ext cx="238919" cy="87086"/>
            </a:xfrm>
            <a:custGeom>
              <a:rect b="b" l="l" r="r" t="t"/>
              <a:pathLst>
                <a:path extrusionOk="0" h="2872" w="7288">
                  <a:moveTo>
                    <a:pt x="4342" y="0"/>
                  </a:moveTo>
                  <a:cubicBezTo>
                    <a:pt x="3113" y="0"/>
                    <a:pt x="1679" y="262"/>
                    <a:pt x="584" y="764"/>
                  </a:cubicBezTo>
                  <a:cubicBezTo>
                    <a:pt x="489" y="800"/>
                    <a:pt x="429" y="907"/>
                    <a:pt x="441" y="1002"/>
                  </a:cubicBezTo>
                  <a:cubicBezTo>
                    <a:pt x="274" y="1109"/>
                    <a:pt x="155" y="1276"/>
                    <a:pt x="120" y="1466"/>
                  </a:cubicBezTo>
                  <a:cubicBezTo>
                    <a:pt x="1" y="1871"/>
                    <a:pt x="251" y="2288"/>
                    <a:pt x="655" y="2371"/>
                  </a:cubicBezTo>
                  <a:cubicBezTo>
                    <a:pt x="1536" y="2574"/>
                    <a:pt x="2417" y="2716"/>
                    <a:pt x="3322" y="2800"/>
                  </a:cubicBezTo>
                  <a:cubicBezTo>
                    <a:pt x="3370" y="2216"/>
                    <a:pt x="3501" y="1657"/>
                    <a:pt x="3703" y="1109"/>
                  </a:cubicBezTo>
                  <a:cubicBezTo>
                    <a:pt x="3770" y="955"/>
                    <a:pt x="3913" y="887"/>
                    <a:pt x="4060" y="887"/>
                  </a:cubicBezTo>
                  <a:cubicBezTo>
                    <a:pt x="4253" y="887"/>
                    <a:pt x="4454" y="1003"/>
                    <a:pt x="4501" y="1192"/>
                  </a:cubicBezTo>
                  <a:cubicBezTo>
                    <a:pt x="4644" y="1740"/>
                    <a:pt x="4703" y="2300"/>
                    <a:pt x="4680" y="2871"/>
                  </a:cubicBezTo>
                  <a:cubicBezTo>
                    <a:pt x="5049" y="2871"/>
                    <a:pt x="5418" y="2871"/>
                    <a:pt x="5799" y="2859"/>
                  </a:cubicBezTo>
                  <a:cubicBezTo>
                    <a:pt x="5882" y="2859"/>
                    <a:pt x="5977" y="2859"/>
                    <a:pt x="6073" y="2835"/>
                  </a:cubicBezTo>
                  <a:cubicBezTo>
                    <a:pt x="6204" y="2835"/>
                    <a:pt x="6323" y="2824"/>
                    <a:pt x="6454" y="2812"/>
                  </a:cubicBezTo>
                  <a:cubicBezTo>
                    <a:pt x="6835" y="2788"/>
                    <a:pt x="7251" y="2478"/>
                    <a:pt x="7287" y="2073"/>
                  </a:cubicBezTo>
                  <a:cubicBezTo>
                    <a:pt x="7287" y="2026"/>
                    <a:pt x="7287" y="1978"/>
                    <a:pt x="7287" y="1931"/>
                  </a:cubicBezTo>
                  <a:cubicBezTo>
                    <a:pt x="7192" y="1323"/>
                    <a:pt x="6835" y="800"/>
                    <a:pt x="6299" y="657"/>
                  </a:cubicBezTo>
                  <a:cubicBezTo>
                    <a:pt x="5823" y="228"/>
                    <a:pt x="5144" y="26"/>
                    <a:pt x="4501" y="2"/>
                  </a:cubicBezTo>
                  <a:cubicBezTo>
                    <a:pt x="4448" y="1"/>
                    <a:pt x="4395" y="0"/>
                    <a:pt x="4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14"/>
            <p:cNvSpPr/>
            <p:nvPr/>
          </p:nvSpPr>
          <p:spPr>
            <a:xfrm>
              <a:off x="5885769" y="4359571"/>
              <a:ext cx="59369" cy="228086"/>
            </a:xfrm>
            <a:custGeom>
              <a:rect b="b" l="l" r="r" t="t"/>
              <a:pathLst>
                <a:path extrusionOk="0" h="7522" w="1811">
                  <a:moveTo>
                    <a:pt x="1168" y="1"/>
                  </a:moveTo>
                  <a:cubicBezTo>
                    <a:pt x="1020" y="1"/>
                    <a:pt x="877" y="69"/>
                    <a:pt x="810" y="223"/>
                  </a:cubicBezTo>
                  <a:cubicBezTo>
                    <a:pt x="608" y="771"/>
                    <a:pt x="477" y="1330"/>
                    <a:pt x="429" y="1914"/>
                  </a:cubicBezTo>
                  <a:cubicBezTo>
                    <a:pt x="346" y="2569"/>
                    <a:pt x="334" y="3235"/>
                    <a:pt x="286" y="3878"/>
                  </a:cubicBezTo>
                  <a:cubicBezTo>
                    <a:pt x="239" y="4486"/>
                    <a:pt x="203" y="5105"/>
                    <a:pt x="167" y="5712"/>
                  </a:cubicBezTo>
                  <a:cubicBezTo>
                    <a:pt x="120" y="6367"/>
                    <a:pt x="1" y="6855"/>
                    <a:pt x="429" y="7379"/>
                  </a:cubicBezTo>
                  <a:cubicBezTo>
                    <a:pt x="509" y="7480"/>
                    <a:pt x="628" y="7522"/>
                    <a:pt x="751" y="7522"/>
                  </a:cubicBezTo>
                  <a:cubicBezTo>
                    <a:pt x="903" y="7522"/>
                    <a:pt x="1062" y="7459"/>
                    <a:pt x="1168" y="7367"/>
                  </a:cubicBezTo>
                  <a:cubicBezTo>
                    <a:pt x="1584" y="6962"/>
                    <a:pt x="1525" y="6474"/>
                    <a:pt x="1560" y="5926"/>
                  </a:cubicBezTo>
                  <a:cubicBezTo>
                    <a:pt x="1596" y="5271"/>
                    <a:pt x="1644" y="4616"/>
                    <a:pt x="1680" y="3962"/>
                  </a:cubicBezTo>
                  <a:cubicBezTo>
                    <a:pt x="1703" y="3307"/>
                    <a:pt x="1775" y="2652"/>
                    <a:pt x="1787" y="1985"/>
                  </a:cubicBezTo>
                  <a:cubicBezTo>
                    <a:pt x="1810" y="1414"/>
                    <a:pt x="1751" y="854"/>
                    <a:pt x="1620" y="306"/>
                  </a:cubicBezTo>
                  <a:cubicBezTo>
                    <a:pt x="1566" y="117"/>
                    <a:pt x="1362" y="1"/>
                    <a:pt x="116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14"/>
            <p:cNvSpPr/>
            <p:nvPr/>
          </p:nvSpPr>
          <p:spPr>
            <a:xfrm>
              <a:off x="5867837" y="4962109"/>
              <a:ext cx="197515" cy="160952"/>
            </a:xfrm>
            <a:custGeom>
              <a:rect b="b" l="l" r="r" t="t"/>
              <a:pathLst>
                <a:path extrusionOk="0" h="5308" w="6025">
                  <a:moveTo>
                    <a:pt x="3175" y="1"/>
                  </a:moveTo>
                  <a:cubicBezTo>
                    <a:pt x="2937" y="1"/>
                    <a:pt x="2681" y="63"/>
                    <a:pt x="2405" y="200"/>
                  </a:cubicBezTo>
                  <a:cubicBezTo>
                    <a:pt x="1465" y="676"/>
                    <a:pt x="893" y="1831"/>
                    <a:pt x="524" y="2760"/>
                  </a:cubicBezTo>
                  <a:cubicBezTo>
                    <a:pt x="214" y="3545"/>
                    <a:pt x="48" y="4379"/>
                    <a:pt x="0" y="5224"/>
                  </a:cubicBezTo>
                  <a:cubicBezTo>
                    <a:pt x="524" y="4700"/>
                    <a:pt x="1417" y="4426"/>
                    <a:pt x="2060" y="4343"/>
                  </a:cubicBezTo>
                  <a:cubicBezTo>
                    <a:pt x="2336" y="4306"/>
                    <a:pt x="2614" y="4288"/>
                    <a:pt x="2890" y="4288"/>
                  </a:cubicBezTo>
                  <a:cubicBezTo>
                    <a:pt x="3866" y="4288"/>
                    <a:pt x="4831" y="4514"/>
                    <a:pt x="5703" y="4950"/>
                  </a:cubicBezTo>
                  <a:cubicBezTo>
                    <a:pt x="5810" y="5010"/>
                    <a:pt x="5894" y="5093"/>
                    <a:pt x="5941" y="5200"/>
                  </a:cubicBezTo>
                  <a:cubicBezTo>
                    <a:pt x="5965" y="5236"/>
                    <a:pt x="6001" y="5272"/>
                    <a:pt x="6025" y="5308"/>
                  </a:cubicBezTo>
                  <a:cubicBezTo>
                    <a:pt x="5965" y="4331"/>
                    <a:pt x="5739" y="3367"/>
                    <a:pt x="5346" y="2474"/>
                  </a:cubicBezTo>
                  <a:cubicBezTo>
                    <a:pt x="4900" y="1194"/>
                    <a:pt x="4217" y="1"/>
                    <a:pt x="317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14"/>
            <p:cNvSpPr/>
            <p:nvPr/>
          </p:nvSpPr>
          <p:spPr>
            <a:xfrm>
              <a:off x="5446287" y="4240555"/>
              <a:ext cx="119459" cy="97275"/>
            </a:xfrm>
            <a:custGeom>
              <a:rect b="b" l="l" r="r" t="t"/>
              <a:pathLst>
                <a:path extrusionOk="0" h="3208" w="3644">
                  <a:moveTo>
                    <a:pt x="1925" y="1"/>
                  </a:moveTo>
                  <a:cubicBezTo>
                    <a:pt x="1780" y="1"/>
                    <a:pt x="1623" y="39"/>
                    <a:pt x="1453" y="124"/>
                  </a:cubicBezTo>
                  <a:cubicBezTo>
                    <a:pt x="893" y="410"/>
                    <a:pt x="548" y="1100"/>
                    <a:pt x="322" y="1672"/>
                  </a:cubicBezTo>
                  <a:cubicBezTo>
                    <a:pt x="143" y="2148"/>
                    <a:pt x="36" y="2648"/>
                    <a:pt x="0" y="3160"/>
                  </a:cubicBezTo>
                  <a:cubicBezTo>
                    <a:pt x="322" y="2838"/>
                    <a:pt x="858" y="2684"/>
                    <a:pt x="1250" y="2624"/>
                  </a:cubicBezTo>
                  <a:cubicBezTo>
                    <a:pt x="1410" y="2604"/>
                    <a:pt x="1571" y="2594"/>
                    <a:pt x="1732" y="2594"/>
                  </a:cubicBezTo>
                  <a:cubicBezTo>
                    <a:pt x="2326" y="2594"/>
                    <a:pt x="2919" y="2731"/>
                    <a:pt x="3453" y="2993"/>
                  </a:cubicBezTo>
                  <a:cubicBezTo>
                    <a:pt x="3513" y="3029"/>
                    <a:pt x="3560" y="3077"/>
                    <a:pt x="3596" y="3148"/>
                  </a:cubicBezTo>
                  <a:cubicBezTo>
                    <a:pt x="3608" y="3160"/>
                    <a:pt x="3632" y="3184"/>
                    <a:pt x="3644" y="3207"/>
                  </a:cubicBezTo>
                  <a:cubicBezTo>
                    <a:pt x="3608" y="2612"/>
                    <a:pt x="3465" y="2041"/>
                    <a:pt x="3227" y="1493"/>
                  </a:cubicBezTo>
                  <a:cubicBezTo>
                    <a:pt x="2966" y="719"/>
                    <a:pt x="2555" y="1"/>
                    <a:pt x="19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14"/>
            <p:cNvSpPr/>
            <p:nvPr/>
          </p:nvSpPr>
          <p:spPr>
            <a:xfrm>
              <a:off x="5437698" y="4319181"/>
              <a:ext cx="132343" cy="59796"/>
            </a:xfrm>
            <a:custGeom>
              <a:rect b="b" l="l" r="r" t="t"/>
              <a:pathLst>
                <a:path extrusionOk="0" h="1972" w="4037">
                  <a:moveTo>
                    <a:pt x="1994" y="1"/>
                  </a:moveTo>
                  <a:cubicBezTo>
                    <a:pt x="1833" y="1"/>
                    <a:pt x="1672" y="11"/>
                    <a:pt x="1512" y="31"/>
                  </a:cubicBezTo>
                  <a:cubicBezTo>
                    <a:pt x="1120" y="91"/>
                    <a:pt x="584" y="245"/>
                    <a:pt x="262" y="567"/>
                  </a:cubicBezTo>
                  <a:cubicBezTo>
                    <a:pt x="108" y="710"/>
                    <a:pt x="12" y="924"/>
                    <a:pt x="0" y="1150"/>
                  </a:cubicBezTo>
                  <a:cubicBezTo>
                    <a:pt x="0" y="1912"/>
                    <a:pt x="1084" y="1972"/>
                    <a:pt x="1632" y="1972"/>
                  </a:cubicBezTo>
                  <a:lnTo>
                    <a:pt x="1667" y="1972"/>
                  </a:lnTo>
                  <a:cubicBezTo>
                    <a:pt x="1667" y="1519"/>
                    <a:pt x="1727" y="1067"/>
                    <a:pt x="1822" y="614"/>
                  </a:cubicBezTo>
                  <a:cubicBezTo>
                    <a:pt x="1857" y="469"/>
                    <a:pt x="1980" y="400"/>
                    <a:pt x="2107" y="400"/>
                  </a:cubicBezTo>
                  <a:cubicBezTo>
                    <a:pt x="2239" y="400"/>
                    <a:pt x="2375" y="475"/>
                    <a:pt x="2417" y="614"/>
                  </a:cubicBezTo>
                  <a:cubicBezTo>
                    <a:pt x="2524" y="1031"/>
                    <a:pt x="2596" y="1460"/>
                    <a:pt x="2644" y="1877"/>
                  </a:cubicBezTo>
                  <a:cubicBezTo>
                    <a:pt x="3156" y="1769"/>
                    <a:pt x="3656" y="1555"/>
                    <a:pt x="3918" y="1162"/>
                  </a:cubicBezTo>
                  <a:cubicBezTo>
                    <a:pt x="4037" y="995"/>
                    <a:pt x="4025" y="769"/>
                    <a:pt x="3906" y="614"/>
                  </a:cubicBezTo>
                  <a:cubicBezTo>
                    <a:pt x="3882" y="591"/>
                    <a:pt x="3870" y="567"/>
                    <a:pt x="3858" y="555"/>
                  </a:cubicBezTo>
                  <a:cubicBezTo>
                    <a:pt x="3822" y="484"/>
                    <a:pt x="3775" y="436"/>
                    <a:pt x="3715" y="400"/>
                  </a:cubicBezTo>
                  <a:cubicBezTo>
                    <a:pt x="3181" y="138"/>
                    <a:pt x="2588" y="1"/>
                    <a:pt x="1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14"/>
            <p:cNvSpPr/>
            <p:nvPr/>
          </p:nvSpPr>
          <p:spPr>
            <a:xfrm>
              <a:off x="5489986" y="4331159"/>
              <a:ext cx="44912" cy="123958"/>
            </a:xfrm>
            <a:custGeom>
              <a:rect b="b" l="l" r="r" t="t"/>
              <a:pathLst>
                <a:path extrusionOk="0" h="4088" w="1370">
                  <a:moveTo>
                    <a:pt x="516" y="1"/>
                  </a:moveTo>
                  <a:cubicBezTo>
                    <a:pt x="388" y="1"/>
                    <a:pt x="262" y="72"/>
                    <a:pt x="227" y="219"/>
                  </a:cubicBezTo>
                  <a:cubicBezTo>
                    <a:pt x="132" y="672"/>
                    <a:pt x="72" y="1124"/>
                    <a:pt x="72" y="1577"/>
                  </a:cubicBezTo>
                  <a:lnTo>
                    <a:pt x="72" y="2220"/>
                  </a:lnTo>
                  <a:cubicBezTo>
                    <a:pt x="96" y="2791"/>
                    <a:pt x="1" y="3565"/>
                    <a:pt x="441" y="3982"/>
                  </a:cubicBezTo>
                  <a:cubicBezTo>
                    <a:pt x="518" y="4053"/>
                    <a:pt x="612" y="4087"/>
                    <a:pt x="704" y="4087"/>
                  </a:cubicBezTo>
                  <a:cubicBezTo>
                    <a:pt x="828" y="4087"/>
                    <a:pt x="950" y="4026"/>
                    <a:pt x="1025" y="3910"/>
                  </a:cubicBezTo>
                  <a:cubicBezTo>
                    <a:pt x="1370" y="3446"/>
                    <a:pt x="1144" y="2672"/>
                    <a:pt x="1096" y="2124"/>
                  </a:cubicBezTo>
                  <a:cubicBezTo>
                    <a:pt x="1084" y="1910"/>
                    <a:pt x="1060" y="1708"/>
                    <a:pt x="1037" y="1493"/>
                  </a:cubicBezTo>
                  <a:cubicBezTo>
                    <a:pt x="1001" y="1065"/>
                    <a:pt x="929" y="636"/>
                    <a:pt x="822" y="219"/>
                  </a:cubicBezTo>
                  <a:cubicBezTo>
                    <a:pt x="780" y="75"/>
                    <a:pt x="647" y="1"/>
                    <a:pt x="51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14"/>
            <p:cNvSpPr/>
            <p:nvPr/>
          </p:nvSpPr>
          <p:spPr>
            <a:xfrm>
              <a:off x="5564140" y="4722258"/>
              <a:ext cx="149914" cy="117045"/>
            </a:xfrm>
            <a:custGeom>
              <a:rect b="b" l="l" r="r" t="t"/>
              <a:pathLst>
                <a:path extrusionOk="0" h="3860" w="4573">
                  <a:moveTo>
                    <a:pt x="2099" y="1"/>
                  </a:moveTo>
                  <a:cubicBezTo>
                    <a:pt x="1186" y="1"/>
                    <a:pt x="736" y="844"/>
                    <a:pt x="525" y="1811"/>
                  </a:cubicBezTo>
                  <a:cubicBezTo>
                    <a:pt x="180" y="2335"/>
                    <a:pt x="1" y="2942"/>
                    <a:pt x="13" y="3573"/>
                  </a:cubicBezTo>
                  <a:cubicBezTo>
                    <a:pt x="134" y="3342"/>
                    <a:pt x="379" y="3202"/>
                    <a:pt x="632" y="3202"/>
                  </a:cubicBezTo>
                  <a:cubicBezTo>
                    <a:pt x="652" y="3202"/>
                    <a:pt x="672" y="3203"/>
                    <a:pt x="692" y="3204"/>
                  </a:cubicBezTo>
                  <a:cubicBezTo>
                    <a:pt x="1144" y="3204"/>
                    <a:pt x="1585" y="3240"/>
                    <a:pt x="2037" y="3276"/>
                  </a:cubicBezTo>
                  <a:cubicBezTo>
                    <a:pt x="2088" y="3250"/>
                    <a:pt x="2142" y="3238"/>
                    <a:pt x="2195" y="3238"/>
                  </a:cubicBezTo>
                  <a:cubicBezTo>
                    <a:pt x="2265" y="3238"/>
                    <a:pt x="2333" y="3259"/>
                    <a:pt x="2394" y="3300"/>
                  </a:cubicBezTo>
                  <a:cubicBezTo>
                    <a:pt x="2567" y="3312"/>
                    <a:pt x="2739" y="3318"/>
                    <a:pt x="2912" y="3318"/>
                  </a:cubicBezTo>
                  <a:cubicBezTo>
                    <a:pt x="3085" y="3318"/>
                    <a:pt x="3257" y="3312"/>
                    <a:pt x="3430" y="3300"/>
                  </a:cubicBezTo>
                  <a:cubicBezTo>
                    <a:pt x="3472" y="3294"/>
                    <a:pt x="3513" y="3291"/>
                    <a:pt x="3554" y="3291"/>
                  </a:cubicBezTo>
                  <a:cubicBezTo>
                    <a:pt x="3913" y="3291"/>
                    <a:pt x="4242" y="3517"/>
                    <a:pt x="4371" y="3859"/>
                  </a:cubicBezTo>
                  <a:cubicBezTo>
                    <a:pt x="4573" y="3109"/>
                    <a:pt x="4287" y="2371"/>
                    <a:pt x="3930" y="1692"/>
                  </a:cubicBezTo>
                  <a:cubicBezTo>
                    <a:pt x="3871" y="1442"/>
                    <a:pt x="3775" y="1216"/>
                    <a:pt x="3656" y="1002"/>
                  </a:cubicBezTo>
                  <a:cubicBezTo>
                    <a:pt x="3478" y="525"/>
                    <a:pt x="3180" y="180"/>
                    <a:pt x="2692" y="156"/>
                  </a:cubicBezTo>
                  <a:cubicBezTo>
                    <a:pt x="2573" y="85"/>
                    <a:pt x="2442" y="37"/>
                    <a:pt x="2299" y="14"/>
                  </a:cubicBezTo>
                  <a:cubicBezTo>
                    <a:pt x="2230" y="5"/>
                    <a:pt x="2163" y="1"/>
                    <a:pt x="209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14"/>
            <p:cNvSpPr/>
            <p:nvPr/>
          </p:nvSpPr>
          <p:spPr>
            <a:xfrm>
              <a:off x="5403735" y="4635900"/>
              <a:ext cx="158503" cy="128658"/>
            </a:xfrm>
            <a:custGeom>
              <a:rect b="b" l="l" r="r" t="t"/>
              <a:pathLst>
                <a:path extrusionOk="0" h="4243" w="4835">
                  <a:moveTo>
                    <a:pt x="2329" y="1"/>
                  </a:moveTo>
                  <a:cubicBezTo>
                    <a:pt x="1885" y="1"/>
                    <a:pt x="1440" y="175"/>
                    <a:pt x="1072" y="564"/>
                  </a:cubicBezTo>
                  <a:cubicBezTo>
                    <a:pt x="227" y="1457"/>
                    <a:pt x="1" y="2992"/>
                    <a:pt x="24" y="4243"/>
                  </a:cubicBezTo>
                  <a:cubicBezTo>
                    <a:pt x="48" y="4147"/>
                    <a:pt x="96" y="4064"/>
                    <a:pt x="155" y="3993"/>
                  </a:cubicBezTo>
                  <a:cubicBezTo>
                    <a:pt x="548" y="3540"/>
                    <a:pt x="1191" y="3552"/>
                    <a:pt x="1739" y="3528"/>
                  </a:cubicBezTo>
                  <a:cubicBezTo>
                    <a:pt x="2382" y="3504"/>
                    <a:pt x="3013" y="3493"/>
                    <a:pt x="3656" y="3433"/>
                  </a:cubicBezTo>
                  <a:cubicBezTo>
                    <a:pt x="3701" y="3425"/>
                    <a:pt x="3747" y="3422"/>
                    <a:pt x="3792" y="3422"/>
                  </a:cubicBezTo>
                  <a:cubicBezTo>
                    <a:pt x="4170" y="3422"/>
                    <a:pt x="4514" y="3680"/>
                    <a:pt x="4620" y="4052"/>
                  </a:cubicBezTo>
                  <a:cubicBezTo>
                    <a:pt x="4834" y="3016"/>
                    <a:pt x="4442" y="1588"/>
                    <a:pt x="3930" y="873"/>
                  </a:cubicBezTo>
                  <a:cubicBezTo>
                    <a:pt x="3532" y="324"/>
                    <a:pt x="2932" y="1"/>
                    <a:pt x="232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14"/>
            <p:cNvSpPr/>
            <p:nvPr/>
          </p:nvSpPr>
          <p:spPr>
            <a:xfrm>
              <a:off x="5430682" y="4798459"/>
              <a:ext cx="23439" cy="7732"/>
            </a:xfrm>
            <a:custGeom>
              <a:rect b="b" l="l" r="r" t="t"/>
              <a:pathLst>
                <a:path extrusionOk="0" h="255" w="715">
                  <a:moveTo>
                    <a:pt x="0" y="1"/>
                  </a:moveTo>
                  <a:lnTo>
                    <a:pt x="0" y="1"/>
                  </a:lnTo>
                  <a:cubicBezTo>
                    <a:pt x="169" y="170"/>
                    <a:pt x="395" y="255"/>
                    <a:pt x="627" y="255"/>
                  </a:cubicBezTo>
                  <a:cubicBezTo>
                    <a:pt x="656" y="255"/>
                    <a:pt x="685" y="254"/>
                    <a:pt x="714" y="251"/>
                  </a:cubicBezTo>
                  <a:lnTo>
                    <a:pt x="714" y="179"/>
                  </a:lnTo>
                  <a:cubicBezTo>
                    <a:pt x="476" y="156"/>
                    <a:pt x="238" y="96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14"/>
            <p:cNvSpPr/>
            <p:nvPr/>
          </p:nvSpPr>
          <p:spPr>
            <a:xfrm>
              <a:off x="5404915" y="4776808"/>
              <a:ext cx="10949" cy="13736"/>
            </a:xfrm>
            <a:custGeom>
              <a:rect b="b" l="l" r="r" t="t"/>
              <a:pathLst>
                <a:path extrusionOk="0" h="453" w="334">
                  <a:moveTo>
                    <a:pt x="0" y="0"/>
                  </a:moveTo>
                  <a:lnTo>
                    <a:pt x="0" y="24"/>
                  </a:lnTo>
                  <a:cubicBezTo>
                    <a:pt x="0" y="227"/>
                    <a:pt x="143" y="405"/>
                    <a:pt x="334" y="453"/>
                  </a:cubicBezTo>
                  <a:cubicBezTo>
                    <a:pt x="203" y="346"/>
                    <a:pt x="107" y="227"/>
                    <a:pt x="36" y="72"/>
                  </a:cubicBezTo>
                  <a:cubicBezTo>
                    <a:pt x="24" y="48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14"/>
            <p:cNvSpPr/>
            <p:nvPr/>
          </p:nvSpPr>
          <p:spPr>
            <a:xfrm>
              <a:off x="5403341" y="4739724"/>
              <a:ext cx="158503" cy="65982"/>
            </a:xfrm>
            <a:custGeom>
              <a:rect b="b" l="l" r="r" t="t"/>
              <a:pathLst>
                <a:path extrusionOk="0" h="2176" w="4835">
                  <a:moveTo>
                    <a:pt x="3801" y="1"/>
                  </a:moveTo>
                  <a:cubicBezTo>
                    <a:pt x="3761" y="1"/>
                    <a:pt x="3720" y="3"/>
                    <a:pt x="3680" y="9"/>
                  </a:cubicBezTo>
                  <a:cubicBezTo>
                    <a:pt x="3049" y="69"/>
                    <a:pt x="2406" y="80"/>
                    <a:pt x="1763" y="116"/>
                  </a:cubicBezTo>
                  <a:cubicBezTo>
                    <a:pt x="1203" y="140"/>
                    <a:pt x="572" y="116"/>
                    <a:pt x="179" y="581"/>
                  </a:cubicBezTo>
                  <a:cubicBezTo>
                    <a:pt x="120" y="652"/>
                    <a:pt x="72" y="735"/>
                    <a:pt x="48" y="819"/>
                  </a:cubicBezTo>
                  <a:cubicBezTo>
                    <a:pt x="1" y="950"/>
                    <a:pt x="1" y="1092"/>
                    <a:pt x="60" y="1223"/>
                  </a:cubicBezTo>
                  <a:cubicBezTo>
                    <a:pt x="72" y="1259"/>
                    <a:pt x="72" y="1283"/>
                    <a:pt x="84" y="1307"/>
                  </a:cubicBezTo>
                  <a:cubicBezTo>
                    <a:pt x="155" y="1450"/>
                    <a:pt x="263" y="1581"/>
                    <a:pt x="382" y="1676"/>
                  </a:cubicBezTo>
                  <a:cubicBezTo>
                    <a:pt x="524" y="1795"/>
                    <a:pt x="679" y="1878"/>
                    <a:pt x="846" y="1950"/>
                  </a:cubicBezTo>
                  <a:cubicBezTo>
                    <a:pt x="1072" y="2033"/>
                    <a:pt x="1310" y="2093"/>
                    <a:pt x="1560" y="2128"/>
                  </a:cubicBezTo>
                  <a:cubicBezTo>
                    <a:pt x="1584" y="1616"/>
                    <a:pt x="1739" y="1128"/>
                    <a:pt x="2001" y="700"/>
                  </a:cubicBezTo>
                  <a:cubicBezTo>
                    <a:pt x="2066" y="588"/>
                    <a:pt x="2171" y="538"/>
                    <a:pt x="2275" y="538"/>
                  </a:cubicBezTo>
                  <a:cubicBezTo>
                    <a:pt x="2437" y="538"/>
                    <a:pt x="2596" y="659"/>
                    <a:pt x="2596" y="854"/>
                  </a:cubicBezTo>
                  <a:cubicBezTo>
                    <a:pt x="2632" y="1307"/>
                    <a:pt x="2620" y="1747"/>
                    <a:pt x="2620" y="2176"/>
                  </a:cubicBezTo>
                  <a:cubicBezTo>
                    <a:pt x="3025" y="2176"/>
                    <a:pt x="3394" y="2140"/>
                    <a:pt x="3680" y="2116"/>
                  </a:cubicBezTo>
                  <a:cubicBezTo>
                    <a:pt x="4525" y="2069"/>
                    <a:pt x="4835" y="1223"/>
                    <a:pt x="4644" y="628"/>
                  </a:cubicBezTo>
                  <a:cubicBezTo>
                    <a:pt x="4536" y="251"/>
                    <a:pt x="4185" y="1"/>
                    <a:pt x="380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14"/>
            <p:cNvSpPr/>
            <p:nvPr/>
          </p:nvSpPr>
          <p:spPr>
            <a:xfrm>
              <a:off x="5642621" y="4822019"/>
              <a:ext cx="73400" cy="65193"/>
            </a:xfrm>
            <a:custGeom>
              <a:rect b="b" l="l" r="r" t="t"/>
              <a:pathLst>
                <a:path extrusionOk="0" h="2150" w="2239">
                  <a:moveTo>
                    <a:pt x="1172" y="1"/>
                  </a:moveTo>
                  <a:cubicBezTo>
                    <a:pt x="1131" y="1"/>
                    <a:pt x="1089" y="4"/>
                    <a:pt x="1048" y="10"/>
                  </a:cubicBezTo>
                  <a:cubicBezTo>
                    <a:pt x="875" y="22"/>
                    <a:pt x="700" y="28"/>
                    <a:pt x="524" y="28"/>
                  </a:cubicBezTo>
                  <a:cubicBezTo>
                    <a:pt x="348" y="28"/>
                    <a:pt x="173" y="22"/>
                    <a:pt x="0" y="10"/>
                  </a:cubicBezTo>
                  <a:lnTo>
                    <a:pt x="0" y="10"/>
                  </a:lnTo>
                  <a:cubicBezTo>
                    <a:pt x="36" y="33"/>
                    <a:pt x="72" y="69"/>
                    <a:pt x="95" y="105"/>
                  </a:cubicBezTo>
                  <a:cubicBezTo>
                    <a:pt x="536" y="795"/>
                    <a:pt x="464" y="1498"/>
                    <a:pt x="131" y="2141"/>
                  </a:cubicBezTo>
                  <a:cubicBezTo>
                    <a:pt x="286" y="2147"/>
                    <a:pt x="441" y="2150"/>
                    <a:pt x="594" y="2150"/>
                  </a:cubicBezTo>
                  <a:cubicBezTo>
                    <a:pt x="747" y="2150"/>
                    <a:pt x="899" y="2147"/>
                    <a:pt x="1048" y="2141"/>
                  </a:cubicBezTo>
                  <a:cubicBezTo>
                    <a:pt x="1929" y="2093"/>
                    <a:pt x="2239" y="1188"/>
                    <a:pt x="1988" y="569"/>
                  </a:cubicBezTo>
                  <a:cubicBezTo>
                    <a:pt x="1860" y="227"/>
                    <a:pt x="1531" y="1"/>
                    <a:pt x="1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14"/>
            <p:cNvSpPr/>
            <p:nvPr/>
          </p:nvSpPr>
          <p:spPr>
            <a:xfrm>
              <a:off x="5558304" y="4819321"/>
              <a:ext cx="73007" cy="62222"/>
            </a:xfrm>
            <a:custGeom>
              <a:rect b="b" l="l" r="r" t="t"/>
              <a:pathLst>
                <a:path extrusionOk="0" h="2052" w="2227">
                  <a:moveTo>
                    <a:pt x="820" y="1"/>
                  </a:moveTo>
                  <a:cubicBezTo>
                    <a:pt x="560" y="1"/>
                    <a:pt x="335" y="141"/>
                    <a:pt x="203" y="372"/>
                  </a:cubicBezTo>
                  <a:cubicBezTo>
                    <a:pt x="0" y="765"/>
                    <a:pt x="108" y="1242"/>
                    <a:pt x="465" y="1515"/>
                  </a:cubicBezTo>
                  <a:cubicBezTo>
                    <a:pt x="810" y="1766"/>
                    <a:pt x="1191" y="1944"/>
                    <a:pt x="1608" y="2051"/>
                  </a:cubicBezTo>
                  <a:cubicBezTo>
                    <a:pt x="1882" y="1492"/>
                    <a:pt x="1941" y="908"/>
                    <a:pt x="2084" y="265"/>
                  </a:cubicBezTo>
                  <a:cubicBezTo>
                    <a:pt x="2096" y="182"/>
                    <a:pt x="2144" y="111"/>
                    <a:pt x="2227" y="75"/>
                  </a:cubicBezTo>
                  <a:cubicBezTo>
                    <a:pt x="1833" y="43"/>
                    <a:pt x="1430" y="2"/>
                    <a:pt x="1026" y="2"/>
                  </a:cubicBezTo>
                  <a:cubicBezTo>
                    <a:pt x="978" y="2"/>
                    <a:pt x="930" y="2"/>
                    <a:pt x="881" y="3"/>
                  </a:cubicBezTo>
                  <a:cubicBezTo>
                    <a:pt x="861" y="2"/>
                    <a:pt x="840" y="1"/>
                    <a:pt x="82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14"/>
            <p:cNvSpPr/>
            <p:nvPr/>
          </p:nvSpPr>
          <p:spPr>
            <a:xfrm>
              <a:off x="5450974" y="4756038"/>
              <a:ext cx="233346" cy="309017"/>
            </a:xfrm>
            <a:custGeom>
              <a:rect b="b" l="l" r="r" t="t"/>
              <a:pathLst>
                <a:path extrusionOk="0" h="10191" w="7118">
                  <a:moveTo>
                    <a:pt x="815" y="1"/>
                  </a:moveTo>
                  <a:cubicBezTo>
                    <a:pt x="711" y="1"/>
                    <a:pt x="608" y="51"/>
                    <a:pt x="548" y="162"/>
                  </a:cubicBezTo>
                  <a:cubicBezTo>
                    <a:pt x="274" y="590"/>
                    <a:pt x="131" y="1078"/>
                    <a:pt x="95" y="1590"/>
                  </a:cubicBezTo>
                  <a:lnTo>
                    <a:pt x="95" y="1662"/>
                  </a:lnTo>
                  <a:cubicBezTo>
                    <a:pt x="0" y="3257"/>
                    <a:pt x="798" y="5162"/>
                    <a:pt x="1298" y="6424"/>
                  </a:cubicBezTo>
                  <a:cubicBezTo>
                    <a:pt x="1608" y="7174"/>
                    <a:pt x="1977" y="7924"/>
                    <a:pt x="2608" y="8472"/>
                  </a:cubicBezTo>
                  <a:cubicBezTo>
                    <a:pt x="2786" y="8627"/>
                    <a:pt x="2989" y="8770"/>
                    <a:pt x="3203" y="8877"/>
                  </a:cubicBezTo>
                  <a:lnTo>
                    <a:pt x="3298" y="8936"/>
                  </a:lnTo>
                  <a:cubicBezTo>
                    <a:pt x="4145" y="9508"/>
                    <a:pt x="4694" y="10190"/>
                    <a:pt x="5760" y="10190"/>
                  </a:cubicBezTo>
                  <a:cubicBezTo>
                    <a:pt x="5804" y="10190"/>
                    <a:pt x="5848" y="10189"/>
                    <a:pt x="5894" y="10187"/>
                  </a:cubicBezTo>
                  <a:cubicBezTo>
                    <a:pt x="7118" y="10119"/>
                    <a:pt x="6982" y="8411"/>
                    <a:pt x="5837" y="8411"/>
                  </a:cubicBezTo>
                  <a:cubicBezTo>
                    <a:pt x="5779" y="8411"/>
                    <a:pt x="5719" y="8415"/>
                    <a:pt x="5656" y="8425"/>
                  </a:cubicBezTo>
                  <a:cubicBezTo>
                    <a:pt x="5623" y="8429"/>
                    <a:pt x="5589" y="8432"/>
                    <a:pt x="5555" y="8432"/>
                  </a:cubicBezTo>
                  <a:cubicBezTo>
                    <a:pt x="5082" y="8432"/>
                    <a:pt x="4497" y="7993"/>
                    <a:pt x="4108" y="7793"/>
                  </a:cubicBezTo>
                  <a:cubicBezTo>
                    <a:pt x="3929" y="7710"/>
                    <a:pt x="3727" y="7639"/>
                    <a:pt x="3536" y="7555"/>
                  </a:cubicBezTo>
                  <a:cubicBezTo>
                    <a:pt x="3953" y="7293"/>
                    <a:pt x="4286" y="6853"/>
                    <a:pt x="4584" y="6472"/>
                  </a:cubicBezTo>
                  <a:cubicBezTo>
                    <a:pt x="4894" y="6067"/>
                    <a:pt x="5156" y="5627"/>
                    <a:pt x="5370" y="5162"/>
                  </a:cubicBezTo>
                  <a:cubicBezTo>
                    <a:pt x="5608" y="4900"/>
                    <a:pt x="5810" y="4626"/>
                    <a:pt x="5965" y="4317"/>
                  </a:cubicBezTo>
                  <a:cubicBezTo>
                    <a:pt x="6299" y="3674"/>
                    <a:pt x="6370" y="2971"/>
                    <a:pt x="5941" y="2281"/>
                  </a:cubicBezTo>
                  <a:cubicBezTo>
                    <a:pt x="5918" y="2245"/>
                    <a:pt x="5882" y="2209"/>
                    <a:pt x="5846" y="2186"/>
                  </a:cubicBezTo>
                  <a:cubicBezTo>
                    <a:pt x="5785" y="2145"/>
                    <a:pt x="5717" y="2124"/>
                    <a:pt x="5647" y="2124"/>
                  </a:cubicBezTo>
                  <a:cubicBezTo>
                    <a:pt x="5594" y="2124"/>
                    <a:pt x="5540" y="2136"/>
                    <a:pt x="5489" y="2162"/>
                  </a:cubicBezTo>
                  <a:cubicBezTo>
                    <a:pt x="5418" y="2198"/>
                    <a:pt x="5358" y="2269"/>
                    <a:pt x="5346" y="2352"/>
                  </a:cubicBezTo>
                  <a:cubicBezTo>
                    <a:pt x="5215" y="2995"/>
                    <a:pt x="5156" y="3579"/>
                    <a:pt x="4870" y="4138"/>
                  </a:cubicBezTo>
                  <a:cubicBezTo>
                    <a:pt x="4822" y="4245"/>
                    <a:pt x="4763" y="4341"/>
                    <a:pt x="4691" y="4436"/>
                  </a:cubicBezTo>
                  <a:cubicBezTo>
                    <a:pt x="4227" y="5138"/>
                    <a:pt x="3620" y="5710"/>
                    <a:pt x="3060" y="6317"/>
                  </a:cubicBezTo>
                  <a:cubicBezTo>
                    <a:pt x="3048" y="6341"/>
                    <a:pt x="3024" y="6365"/>
                    <a:pt x="3012" y="6389"/>
                  </a:cubicBezTo>
                  <a:cubicBezTo>
                    <a:pt x="2905" y="6472"/>
                    <a:pt x="2786" y="6543"/>
                    <a:pt x="2667" y="6627"/>
                  </a:cubicBezTo>
                  <a:cubicBezTo>
                    <a:pt x="2489" y="6293"/>
                    <a:pt x="2322" y="5948"/>
                    <a:pt x="2179" y="5591"/>
                  </a:cubicBezTo>
                  <a:cubicBezTo>
                    <a:pt x="1834" y="4817"/>
                    <a:pt x="1560" y="4031"/>
                    <a:pt x="1334" y="3221"/>
                  </a:cubicBezTo>
                  <a:cubicBezTo>
                    <a:pt x="1215" y="2698"/>
                    <a:pt x="1155" y="2174"/>
                    <a:pt x="1167" y="1638"/>
                  </a:cubicBezTo>
                  <a:cubicBezTo>
                    <a:pt x="1167" y="1209"/>
                    <a:pt x="1167" y="781"/>
                    <a:pt x="1143" y="328"/>
                  </a:cubicBezTo>
                  <a:cubicBezTo>
                    <a:pt x="1143" y="124"/>
                    <a:pt x="978" y="1"/>
                    <a:pt x="8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14"/>
            <p:cNvSpPr/>
            <p:nvPr/>
          </p:nvSpPr>
          <p:spPr>
            <a:xfrm>
              <a:off x="6040338" y="4088791"/>
              <a:ext cx="295174" cy="263715"/>
            </a:xfrm>
            <a:custGeom>
              <a:rect b="b" l="l" r="r" t="t"/>
              <a:pathLst>
                <a:path extrusionOk="0" h="8697" w="9004">
                  <a:moveTo>
                    <a:pt x="3054" y="0"/>
                  </a:moveTo>
                  <a:cubicBezTo>
                    <a:pt x="2837" y="0"/>
                    <a:pt x="2609" y="18"/>
                    <a:pt x="2370" y="57"/>
                  </a:cubicBezTo>
                  <a:cubicBezTo>
                    <a:pt x="2179" y="92"/>
                    <a:pt x="2013" y="223"/>
                    <a:pt x="1953" y="414"/>
                  </a:cubicBezTo>
                  <a:cubicBezTo>
                    <a:pt x="1727" y="438"/>
                    <a:pt x="1501" y="497"/>
                    <a:pt x="1298" y="604"/>
                  </a:cubicBezTo>
                  <a:cubicBezTo>
                    <a:pt x="1596" y="819"/>
                    <a:pt x="1870" y="1033"/>
                    <a:pt x="2144" y="1259"/>
                  </a:cubicBezTo>
                  <a:cubicBezTo>
                    <a:pt x="2465" y="1307"/>
                    <a:pt x="2775" y="1390"/>
                    <a:pt x="3049" y="1450"/>
                  </a:cubicBezTo>
                  <a:cubicBezTo>
                    <a:pt x="3703" y="1581"/>
                    <a:pt x="4358" y="1759"/>
                    <a:pt x="5001" y="1962"/>
                  </a:cubicBezTo>
                  <a:cubicBezTo>
                    <a:pt x="5282" y="2059"/>
                    <a:pt x="5171" y="2451"/>
                    <a:pt x="4916" y="2451"/>
                  </a:cubicBezTo>
                  <a:cubicBezTo>
                    <a:pt x="4890" y="2451"/>
                    <a:pt x="4863" y="2447"/>
                    <a:pt x="4835" y="2438"/>
                  </a:cubicBezTo>
                  <a:cubicBezTo>
                    <a:pt x="4227" y="2259"/>
                    <a:pt x="3620" y="2117"/>
                    <a:pt x="3001" y="2009"/>
                  </a:cubicBezTo>
                  <a:lnTo>
                    <a:pt x="3001" y="2009"/>
                  </a:lnTo>
                  <a:cubicBezTo>
                    <a:pt x="3239" y="2236"/>
                    <a:pt x="3489" y="2474"/>
                    <a:pt x="3715" y="2712"/>
                  </a:cubicBezTo>
                  <a:cubicBezTo>
                    <a:pt x="4692" y="2867"/>
                    <a:pt x="5728" y="3462"/>
                    <a:pt x="6454" y="4022"/>
                  </a:cubicBezTo>
                  <a:cubicBezTo>
                    <a:pt x="6669" y="4186"/>
                    <a:pt x="6549" y="4553"/>
                    <a:pt x="6321" y="4553"/>
                  </a:cubicBezTo>
                  <a:cubicBezTo>
                    <a:pt x="6285" y="4553"/>
                    <a:pt x="6245" y="4543"/>
                    <a:pt x="6204" y="4522"/>
                  </a:cubicBezTo>
                  <a:cubicBezTo>
                    <a:pt x="5751" y="4307"/>
                    <a:pt x="5299" y="4117"/>
                    <a:pt x="4835" y="3938"/>
                  </a:cubicBezTo>
                  <a:lnTo>
                    <a:pt x="4835" y="3938"/>
                  </a:lnTo>
                  <a:lnTo>
                    <a:pt x="4989" y="4129"/>
                  </a:lnTo>
                  <a:cubicBezTo>
                    <a:pt x="5299" y="4498"/>
                    <a:pt x="5585" y="4891"/>
                    <a:pt x="5858" y="5295"/>
                  </a:cubicBezTo>
                  <a:cubicBezTo>
                    <a:pt x="5907" y="5215"/>
                    <a:pt x="6000" y="5167"/>
                    <a:pt x="6091" y="5167"/>
                  </a:cubicBezTo>
                  <a:cubicBezTo>
                    <a:pt x="6134" y="5167"/>
                    <a:pt x="6177" y="5177"/>
                    <a:pt x="6216" y="5200"/>
                  </a:cubicBezTo>
                  <a:lnTo>
                    <a:pt x="7216" y="5629"/>
                  </a:lnTo>
                  <a:cubicBezTo>
                    <a:pt x="7554" y="5777"/>
                    <a:pt x="7423" y="6261"/>
                    <a:pt x="7124" y="6261"/>
                  </a:cubicBezTo>
                  <a:cubicBezTo>
                    <a:pt x="7086" y="6261"/>
                    <a:pt x="7045" y="6254"/>
                    <a:pt x="7001" y="6236"/>
                  </a:cubicBezTo>
                  <a:lnTo>
                    <a:pt x="6299" y="5950"/>
                  </a:lnTo>
                  <a:lnTo>
                    <a:pt x="6299" y="5950"/>
                  </a:lnTo>
                  <a:cubicBezTo>
                    <a:pt x="6597" y="6427"/>
                    <a:pt x="6906" y="6915"/>
                    <a:pt x="7228" y="7379"/>
                  </a:cubicBezTo>
                  <a:cubicBezTo>
                    <a:pt x="7307" y="7502"/>
                    <a:pt x="7205" y="7644"/>
                    <a:pt x="7093" y="7644"/>
                  </a:cubicBezTo>
                  <a:cubicBezTo>
                    <a:pt x="7053" y="7644"/>
                    <a:pt x="7012" y="7625"/>
                    <a:pt x="6978" y="7581"/>
                  </a:cubicBezTo>
                  <a:cubicBezTo>
                    <a:pt x="6620" y="7105"/>
                    <a:pt x="6228" y="6653"/>
                    <a:pt x="5811" y="6212"/>
                  </a:cubicBezTo>
                  <a:lnTo>
                    <a:pt x="5811" y="6212"/>
                  </a:lnTo>
                  <a:cubicBezTo>
                    <a:pt x="5763" y="6427"/>
                    <a:pt x="5775" y="6653"/>
                    <a:pt x="5823" y="6867"/>
                  </a:cubicBezTo>
                  <a:cubicBezTo>
                    <a:pt x="5847" y="7058"/>
                    <a:pt x="5728" y="7224"/>
                    <a:pt x="5537" y="7260"/>
                  </a:cubicBezTo>
                  <a:cubicBezTo>
                    <a:pt x="5522" y="7262"/>
                    <a:pt x="5506" y="7263"/>
                    <a:pt x="5491" y="7263"/>
                  </a:cubicBezTo>
                  <a:cubicBezTo>
                    <a:pt x="5329" y="7263"/>
                    <a:pt x="5177" y="7149"/>
                    <a:pt x="5144" y="6986"/>
                  </a:cubicBezTo>
                  <a:cubicBezTo>
                    <a:pt x="5037" y="6546"/>
                    <a:pt x="5108" y="6093"/>
                    <a:pt x="5323" y="5712"/>
                  </a:cubicBezTo>
                  <a:cubicBezTo>
                    <a:pt x="5061" y="5438"/>
                    <a:pt x="4799" y="5164"/>
                    <a:pt x="4537" y="4879"/>
                  </a:cubicBezTo>
                  <a:cubicBezTo>
                    <a:pt x="4346" y="4664"/>
                    <a:pt x="4156" y="4462"/>
                    <a:pt x="3953" y="4260"/>
                  </a:cubicBezTo>
                  <a:lnTo>
                    <a:pt x="3953" y="4260"/>
                  </a:lnTo>
                  <a:cubicBezTo>
                    <a:pt x="3965" y="4319"/>
                    <a:pt x="3977" y="4379"/>
                    <a:pt x="3977" y="4426"/>
                  </a:cubicBezTo>
                  <a:cubicBezTo>
                    <a:pt x="4037" y="4760"/>
                    <a:pt x="4263" y="5676"/>
                    <a:pt x="3715" y="5772"/>
                  </a:cubicBezTo>
                  <a:cubicBezTo>
                    <a:pt x="3690" y="5776"/>
                    <a:pt x="3665" y="5778"/>
                    <a:pt x="3642" y="5778"/>
                  </a:cubicBezTo>
                  <a:cubicBezTo>
                    <a:pt x="3171" y="5778"/>
                    <a:pt x="3081" y="4910"/>
                    <a:pt x="3013" y="4593"/>
                  </a:cubicBezTo>
                  <a:cubicBezTo>
                    <a:pt x="2941" y="4224"/>
                    <a:pt x="2787" y="3700"/>
                    <a:pt x="2846" y="3248"/>
                  </a:cubicBezTo>
                  <a:cubicBezTo>
                    <a:pt x="2822" y="3212"/>
                    <a:pt x="2810" y="3176"/>
                    <a:pt x="2810" y="3140"/>
                  </a:cubicBezTo>
                  <a:cubicBezTo>
                    <a:pt x="2525" y="2867"/>
                    <a:pt x="2227" y="2605"/>
                    <a:pt x="1918" y="2343"/>
                  </a:cubicBezTo>
                  <a:lnTo>
                    <a:pt x="1918" y="2355"/>
                  </a:lnTo>
                  <a:cubicBezTo>
                    <a:pt x="1929" y="2748"/>
                    <a:pt x="1965" y="3129"/>
                    <a:pt x="2048" y="3510"/>
                  </a:cubicBezTo>
                  <a:cubicBezTo>
                    <a:pt x="2088" y="3736"/>
                    <a:pt x="1923" y="3862"/>
                    <a:pt x="1749" y="3862"/>
                  </a:cubicBezTo>
                  <a:cubicBezTo>
                    <a:pt x="1612" y="3862"/>
                    <a:pt x="1470" y="3784"/>
                    <a:pt x="1417" y="3617"/>
                  </a:cubicBezTo>
                  <a:cubicBezTo>
                    <a:pt x="1298" y="3188"/>
                    <a:pt x="1275" y="2748"/>
                    <a:pt x="1358" y="2307"/>
                  </a:cubicBezTo>
                  <a:cubicBezTo>
                    <a:pt x="1370" y="2188"/>
                    <a:pt x="1453" y="2081"/>
                    <a:pt x="1572" y="2057"/>
                  </a:cubicBezTo>
                  <a:cubicBezTo>
                    <a:pt x="1239" y="1783"/>
                    <a:pt x="894" y="1521"/>
                    <a:pt x="536" y="1271"/>
                  </a:cubicBezTo>
                  <a:cubicBezTo>
                    <a:pt x="251" y="1652"/>
                    <a:pt x="96" y="2128"/>
                    <a:pt x="84" y="2605"/>
                  </a:cubicBezTo>
                  <a:cubicBezTo>
                    <a:pt x="1" y="4307"/>
                    <a:pt x="1406" y="5676"/>
                    <a:pt x="2715" y="6546"/>
                  </a:cubicBezTo>
                  <a:cubicBezTo>
                    <a:pt x="4192" y="7498"/>
                    <a:pt x="5811" y="8212"/>
                    <a:pt x="7502" y="8665"/>
                  </a:cubicBezTo>
                  <a:cubicBezTo>
                    <a:pt x="7582" y="8687"/>
                    <a:pt x="7664" y="8697"/>
                    <a:pt x="7746" y="8697"/>
                  </a:cubicBezTo>
                  <a:cubicBezTo>
                    <a:pt x="8381" y="8697"/>
                    <a:pt x="9003" y="8079"/>
                    <a:pt x="8645" y="7415"/>
                  </a:cubicBezTo>
                  <a:cubicBezTo>
                    <a:pt x="7320" y="4935"/>
                    <a:pt x="6620" y="0"/>
                    <a:pt x="305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14"/>
            <p:cNvSpPr/>
            <p:nvPr/>
          </p:nvSpPr>
          <p:spPr>
            <a:xfrm>
              <a:off x="5911142" y="4038607"/>
              <a:ext cx="376835" cy="281969"/>
            </a:xfrm>
            <a:custGeom>
              <a:rect b="b" l="l" r="r" t="t"/>
              <a:pathLst>
                <a:path extrusionOk="0" h="9299" w="11495">
                  <a:moveTo>
                    <a:pt x="700" y="1"/>
                  </a:moveTo>
                  <a:cubicBezTo>
                    <a:pt x="526" y="1"/>
                    <a:pt x="355" y="25"/>
                    <a:pt x="191" y="81"/>
                  </a:cubicBezTo>
                  <a:cubicBezTo>
                    <a:pt x="36" y="152"/>
                    <a:pt x="1" y="354"/>
                    <a:pt x="108" y="473"/>
                  </a:cubicBezTo>
                  <a:cubicBezTo>
                    <a:pt x="405" y="866"/>
                    <a:pt x="846" y="997"/>
                    <a:pt x="1310" y="1188"/>
                  </a:cubicBezTo>
                  <a:cubicBezTo>
                    <a:pt x="1894" y="1426"/>
                    <a:pt x="2477" y="1700"/>
                    <a:pt x="3037" y="2009"/>
                  </a:cubicBezTo>
                  <a:cubicBezTo>
                    <a:pt x="3537" y="2283"/>
                    <a:pt x="4013" y="2593"/>
                    <a:pt x="4477" y="2926"/>
                  </a:cubicBezTo>
                  <a:cubicBezTo>
                    <a:pt x="4835" y="3176"/>
                    <a:pt x="5180" y="3438"/>
                    <a:pt x="5525" y="3724"/>
                  </a:cubicBezTo>
                  <a:cubicBezTo>
                    <a:pt x="5394" y="3736"/>
                    <a:pt x="5311" y="3843"/>
                    <a:pt x="5299" y="3962"/>
                  </a:cubicBezTo>
                  <a:cubicBezTo>
                    <a:pt x="5216" y="4403"/>
                    <a:pt x="5239" y="4843"/>
                    <a:pt x="5370" y="5272"/>
                  </a:cubicBezTo>
                  <a:cubicBezTo>
                    <a:pt x="5418" y="5439"/>
                    <a:pt x="5559" y="5517"/>
                    <a:pt x="5696" y="5517"/>
                  </a:cubicBezTo>
                  <a:cubicBezTo>
                    <a:pt x="5870" y="5517"/>
                    <a:pt x="6036" y="5391"/>
                    <a:pt x="5989" y="5165"/>
                  </a:cubicBezTo>
                  <a:cubicBezTo>
                    <a:pt x="5906" y="4784"/>
                    <a:pt x="5870" y="4403"/>
                    <a:pt x="5859" y="4010"/>
                  </a:cubicBezTo>
                  <a:lnTo>
                    <a:pt x="5859" y="3998"/>
                  </a:lnTo>
                  <a:cubicBezTo>
                    <a:pt x="6156" y="4260"/>
                    <a:pt x="6454" y="4522"/>
                    <a:pt x="6751" y="4795"/>
                  </a:cubicBezTo>
                  <a:cubicBezTo>
                    <a:pt x="6763" y="4831"/>
                    <a:pt x="6775" y="4879"/>
                    <a:pt x="6787" y="4915"/>
                  </a:cubicBezTo>
                  <a:cubicBezTo>
                    <a:pt x="6728" y="5343"/>
                    <a:pt x="6882" y="5879"/>
                    <a:pt x="6954" y="6248"/>
                  </a:cubicBezTo>
                  <a:cubicBezTo>
                    <a:pt x="7022" y="6577"/>
                    <a:pt x="7122" y="7434"/>
                    <a:pt x="7594" y="7434"/>
                  </a:cubicBezTo>
                  <a:cubicBezTo>
                    <a:pt x="7617" y="7434"/>
                    <a:pt x="7642" y="7431"/>
                    <a:pt x="7668" y="7427"/>
                  </a:cubicBezTo>
                  <a:cubicBezTo>
                    <a:pt x="8204" y="7331"/>
                    <a:pt x="7978" y="6415"/>
                    <a:pt x="7918" y="6081"/>
                  </a:cubicBezTo>
                  <a:cubicBezTo>
                    <a:pt x="7918" y="6034"/>
                    <a:pt x="7906" y="5974"/>
                    <a:pt x="7894" y="5915"/>
                  </a:cubicBezTo>
                  <a:lnTo>
                    <a:pt x="7894" y="5915"/>
                  </a:lnTo>
                  <a:cubicBezTo>
                    <a:pt x="8097" y="6117"/>
                    <a:pt x="8287" y="6319"/>
                    <a:pt x="8478" y="6534"/>
                  </a:cubicBezTo>
                  <a:cubicBezTo>
                    <a:pt x="8740" y="6819"/>
                    <a:pt x="9002" y="7093"/>
                    <a:pt x="9276" y="7367"/>
                  </a:cubicBezTo>
                  <a:cubicBezTo>
                    <a:pt x="9049" y="7748"/>
                    <a:pt x="8990" y="8213"/>
                    <a:pt x="9085" y="8641"/>
                  </a:cubicBezTo>
                  <a:cubicBezTo>
                    <a:pt x="9118" y="8804"/>
                    <a:pt x="9270" y="8918"/>
                    <a:pt x="9441" y="8918"/>
                  </a:cubicBezTo>
                  <a:cubicBezTo>
                    <a:pt x="9457" y="8918"/>
                    <a:pt x="9474" y="8917"/>
                    <a:pt x="9490" y="8915"/>
                  </a:cubicBezTo>
                  <a:cubicBezTo>
                    <a:pt x="9669" y="8891"/>
                    <a:pt x="9799" y="8713"/>
                    <a:pt x="9764" y="8522"/>
                  </a:cubicBezTo>
                  <a:cubicBezTo>
                    <a:pt x="9716" y="8308"/>
                    <a:pt x="9716" y="8093"/>
                    <a:pt x="9752" y="7879"/>
                  </a:cubicBezTo>
                  <a:lnTo>
                    <a:pt x="9752" y="7879"/>
                  </a:lnTo>
                  <a:cubicBezTo>
                    <a:pt x="10169" y="8308"/>
                    <a:pt x="10561" y="8760"/>
                    <a:pt x="10931" y="9236"/>
                  </a:cubicBezTo>
                  <a:cubicBezTo>
                    <a:pt x="10962" y="9280"/>
                    <a:pt x="11001" y="9299"/>
                    <a:pt x="11039" y="9299"/>
                  </a:cubicBezTo>
                  <a:cubicBezTo>
                    <a:pt x="11146" y="9299"/>
                    <a:pt x="11248" y="9157"/>
                    <a:pt x="11169" y="9034"/>
                  </a:cubicBezTo>
                  <a:cubicBezTo>
                    <a:pt x="10847" y="8570"/>
                    <a:pt x="10550" y="8082"/>
                    <a:pt x="10240" y="7605"/>
                  </a:cubicBezTo>
                  <a:lnTo>
                    <a:pt x="10240" y="7605"/>
                  </a:lnTo>
                  <a:lnTo>
                    <a:pt x="10942" y="7891"/>
                  </a:lnTo>
                  <a:cubicBezTo>
                    <a:pt x="10987" y="7909"/>
                    <a:pt x="11029" y="7916"/>
                    <a:pt x="11068" y="7916"/>
                  </a:cubicBezTo>
                  <a:cubicBezTo>
                    <a:pt x="11374" y="7916"/>
                    <a:pt x="11495" y="7432"/>
                    <a:pt x="11157" y="7284"/>
                  </a:cubicBezTo>
                  <a:lnTo>
                    <a:pt x="10157" y="6855"/>
                  </a:lnTo>
                  <a:cubicBezTo>
                    <a:pt x="10118" y="6832"/>
                    <a:pt x="10077" y="6822"/>
                    <a:pt x="10035" y="6822"/>
                  </a:cubicBezTo>
                  <a:cubicBezTo>
                    <a:pt x="9946" y="6822"/>
                    <a:pt x="9856" y="6870"/>
                    <a:pt x="9799" y="6950"/>
                  </a:cubicBezTo>
                  <a:cubicBezTo>
                    <a:pt x="9526" y="6546"/>
                    <a:pt x="9240" y="6153"/>
                    <a:pt x="8930" y="5784"/>
                  </a:cubicBezTo>
                  <a:lnTo>
                    <a:pt x="8776" y="5593"/>
                  </a:lnTo>
                  <a:lnTo>
                    <a:pt x="8776" y="5593"/>
                  </a:lnTo>
                  <a:cubicBezTo>
                    <a:pt x="9240" y="5772"/>
                    <a:pt x="9704" y="5962"/>
                    <a:pt x="10145" y="6177"/>
                  </a:cubicBezTo>
                  <a:cubicBezTo>
                    <a:pt x="10186" y="6198"/>
                    <a:pt x="10226" y="6208"/>
                    <a:pt x="10262" y="6208"/>
                  </a:cubicBezTo>
                  <a:cubicBezTo>
                    <a:pt x="10490" y="6208"/>
                    <a:pt x="10612" y="5841"/>
                    <a:pt x="10407" y="5677"/>
                  </a:cubicBezTo>
                  <a:cubicBezTo>
                    <a:pt x="9669" y="5117"/>
                    <a:pt x="8645" y="4522"/>
                    <a:pt x="7668" y="4367"/>
                  </a:cubicBezTo>
                  <a:cubicBezTo>
                    <a:pt x="7430" y="4129"/>
                    <a:pt x="7192" y="3891"/>
                    <a:pt x="6942" y="3664"/>
                  </a:cubicBezTo>
                  <a:lnTo>
                    <a:pt x="6942" y="3664"/>
                  </a:lnTo>
                  <a:cubicBezTo>
                    <a:pt x="7561" y="3772"/>
                    <a:pt x="8168" y="3914"/>
                    <a:pt x="8776" y="4093"/>
                  </a:cubicBezTo>
                  <a:cubicBezTo>
                    <a:pt x="8804" y="4102"/>
                    <a:pt x="8831" y="4106"/>
                    <a:pt x="8857" y="4106"/>
                  </a:cubicBezTo>
                  <a:cubicBezTo>
                    <a:pt x="9112" y="4106"/>
                    <a:pt x="9223" y="3714"/>
                    <a:pt x="8942" y="3617"/>
                  </a:cubicBezTo>
                  <a:cubicBezTo>
                    <a:pt x="8299" y="3414"/>
                    <a:pt x="7656" y="3236"/>
                    <a:pt x="6990" y="3105"/>
                  </a:cubicBezTo>
                  <a:cubicBezTo>
                    <a:pt x="6716" y="3045"/>
                    <a:pt x="6394" y="2962"/>
                    <a:pt x="6097" y="2914"/>
                  </a:cubicBezTo>
                  <a:cubicBezTo>
                    <a:pt x="5823" y="2688"/>
                    <a:pt x="5537" y="2474"/>
                    <a:pt x="5251" y="2259"/>
                  </a:cubicBezTo>
                  <a:cubicBezTo>
                    <a:pt x="4585" y="1759"/>
                    <a:pt x="3870" y="1307"/>
                    <a:pt x="3132" y="914"/>
                  </a:cubicBezTo>
                  <a:cubicBezTo>
                    <a:pt x="2452" y="559"/>
                    <a:pt x="1536" y="1"/>
                    <a:pt x="700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14"/>
            <p:cNvSpPr/>
            <p:nvPr/>
          </p:nvSpPr>
          <p:spPr>
            <a:xfrm>
              <a:off x="7134389" y="4229033"/>
              <a:ext cx="273668" cy="329272"/>
            </a:xfrm>
            <a:custGeom>
              <a:rect b="b" l="l" r="r" t="t"/>
              <a:pathLst>
                <a:path extrusionOk="0" h="10859" w="8348">
                  <a:moveTo>
                    <a:pt x="1425" y="0"/>
                  </a:moveTo>
                  <a:cubicBezTo>
                    <a:pt x="1372" y="0"/>
                    <a:pt x="1318" y="5"/>
                    <a:pt x="1263" y="16"/>
                  </a:cubicBezTo>
                  <a:cubicBezTo>
                    <a:pt x="1" y="266"/>
                    <a:pt x="822" y="2099"/>
                    <a:pt x="846" y="2897"/>
                  </a:cubicBezTo>
                  <a:cubicBezTo>
                    <a:pt x="882" y="4183"/>
                    <a:pt x="251" y="5373"/>
                    <a:pt x="287" y="6659"/>
                  </a:cubicBezTo>
                  <a:cubicBezTo>
                    <a:pt x="352" y="8621"/>
                    <a:pt x="2054" y="10859"/>
                    <a:pt x="4110" y="10859"/>
                  </a:cubicBezTo>
                  <a:cubicBezTo>
                    <a:pt x="4313" y="10859"/>
                    <a:pt x="4519" y="10837"/>
                    <a:pt x="4728" y="10791"/>
                  </a:cubicBezTo>
                  <a:cubicBezTo>
                    <a:pt x="4859" y="10755"/>
                    <a:pt x="4966" y="10660"/>
                    <a:pt x="5001" y="10529"/>
                  </a:cubicBezTo>
                  <a:lnTo>
                    <a:pt x="5132" y="10505"/>
                  </a:lnTo>
                  <a:lnTo>
                    <a:pt x="5132" y="10493"/>
                  </a:lnTo>
                  <a:cubicBezTo>
                    <a:pt x="5097" y="10469"/>
                    <a:pt x="5073" y="10445"/>
                    <a:pt x="5049" y="10422"/>
                  </a:cubicBezTo>
                  <a:cubicBezTo>
                    <a:pt x="4382" y="9636"/>
                    <a:pt x="3644" y="8910"/>
                    <a:pt x="2846" y="8243"/>
                  </a:cubicBezTo>
                  <a:cubicBezTo>
                    <a:pt x="2215" y="7719"/>
                    <a:pt x="1251" y="7278"/>
                    <a:pt x="834" y="6552"/>
                  </a:cubicBezTo>
                  <a:cubicBezTo>
                    <a:pt x="754" y="6449"/>
                    <a:pt x="828" y="6301"/>
                    <a:pt x="962" y="6301"/>
                  </a:cubicBezTo>
                  <a:cubicBezTo>
                    <a:pt x="967" y="6301"/>
                    <a:pt x="972" y="6302"/>
                    <a:pt x="977" y="6302"/>
                  </a:cubicBezTo>
                  <a:cubicBezTo>
                    <a:pt x="1882" y="6302"/>
                    <a:pt x="2799" y="7147"/>
                    <a:pt x="3454" y="7707"/>
                  </a:cubicBezTo>
                  <a:cubicBezTo>
                    <a:pt x="3942" y="8124"/>
                    <a:pt x="4394" y="8588"/>
                    <a:pt x="4811" y="9088"/>
                  </a:cubicBezTo>
                  <a:cubicBezTo>
                    <a:pt x="4680" y="8600"/>
                    <a:pt x="4549" y="8124"/>
                    <a:pt x="4382" y="7648"/>
                  </a:cubicBezTo>
                  <a:cubicBezTo>
                    <a:pt x="4275" y="7326"/>
                    <a:pt x="4156" y="7005"/>
                    <a:pt x="4037" y="6695"/>
                  </a:cubicBezTo>
                  <a:cubicBezTo>
                    <a:pt x="3144" y="6159"/>
                    <a:pt x="2120" y="5588"/>
                    <a:pt x="1537" y="4766"/>
                  </a:cubicBezTo>
                  <a:cubicBezTo>
                    <a:pt x="1485" y="4693"/>
                    <a:pt x="1542" y="4593"/>
                    <a:pt x="1629" y="4593"/>
                  </a:cubicBezTo>
                  <a:cubicBezTo>
                    <a:pt x="1641" y="4593"/>
                    <a:pt x="1654" y="4595"/>
                    <a:pt x="1668" y="4600"/>
                  </a:cubicBezTo>
                  <a:cubicBezTo>
                    <a:pt x="2382" y="4814"/>
                    <a:pt x="3049" y="5290"/>
                    <a:pt x="3668" y="5790"/>
                  </a:cubicBezTo>
                  <a:cubicBezTo>
                    <a:pt x="3489" y="5397"/>
                    <a:pt x="3311" y="5016"/>
                    <a:pt x="3120" y="4635"/>
                  </a:cubicBezTo>
                  <a:lnTo>
                    <a:pt x="2203" y="3968"/>
                  </a:lnTo>
                  <a:cubicBezTo>
                    <a:pt x="1918" y="3754"/>
                    <a:pt x="1620" y="3552"/>
                    <a:pt x="1489" y="3218"/>
                  </a:cubicBezTo>
                  <a:cubicBezTo>
                    <a:pt x="1444" y="3104"/>
                    <a:pt x="1529" y="2980"/>
                    <a:pt x="1651" y="2980"/>
                  </a:cubicBezTo>
                  <a:cubicBezTo>
                    <a:pt x="1657" y="2980"/>
                    <a:pt x="1662" y="2980"/>
                    <a:pt x="1668" y="2980"/>
                  </a:cubicBezTo>
                  <a:cubicBezTo>
                    <a:pt x="1882" y="3016"/>
                    <a:pt x="2084" y="3099"/>
                    <a:pt x="2263" y="3230"/>
                  </a:cubicBezTo>
                  <a:cubicBezTo>
                    <a:pt x="1906" y="2742"/>
                    <a:pt x="1620" y="2206"/>
                    <a:pt x="1406" y="1647"/>
                  </a:cubicBezTo>
                  <a:cubicBezTo>
                    <a:pt x="1305" y="1398"/>
                    <a:pt x="1502" y="1164"/>
                    <a:pt x="1729" y="1164"/>
                  </a:cubicBezTo>
                  <a:cubicBezTo>
                    <a:pt x="1796" y="1164"/>
                    <a:pt x="1865" y="1184"/>
                    <a:pt x="1930" y="1230"/>
                  </a:cubicBezTo>
                  <a:cubicBezTo>
                    <a:pt x="2573" y="1718"/>
                    <a:pt x="3061" y="2528"/>
                    <a:pt x="3477" y="3337"/>
                  </a:cubicBezTo>
                  <a:cubicBezTo>
                    <a:pt x="3477" y="3314"/>
                    <a:pt x="3501" y="3290"/>
                    <a:pt x="3501" y="3266"/>
                  </a:cubicBezTo>
                  <a:cubicBezTo>
                    <a:pt x="3608" y="3004"/>
                    <a:pt x="3597" y="2635"/>
                    <a:pt x="3847" y="2468"/>
                  </a:cubicBezTo>
                  <a:cubicBezTo>
                    <a:pt x="3885" y="2439"/>
                    <a:pt x="3930" y="2426"/>
                    <a:pt x="3974" y="2426"/>
                  </a:cubicBezTo>
                  <a:cubicBezTo>
                    <a:pt x="4038" y="2426"/>
                    <a:pt x="4102" y="2455"/>
                    <a:pt x="4144" y="2504"/>
                  </a:cubicBezTo>
                  <a:cubicBezTo>
                    <a:pt x="4370" y="2778"/>
                    <a:pt x="4180" y="3195"/>
                    <a:pt x="4073" y="3480"/>
                  </a:cubicBezTo>
                  <a:cubicBezTo>
                    <a:pt x="4001" y="3671"/>
                    <a:pt x="3918" y="3849"/>
                    <a:pt x="3811" y="4004"/>
                  </a:cubicBezTo>
                  <a:lnTo>
                    <a:pt x="3989" y="4385"/>
                  </a:lnTo>
                  <a:cubicBezTo>
                    <a:pt x="4216" y="4826"/>
                    <a:pt x="4418" y="5290"/>
                    <a:pt x="4609" y="5754"/>
                  </a:cubicBezTo>
                  <a:cubicBezTo>
                    <a:pt x="4823" y="5564"/>
                    <a:pt x="5001" y="5338"/>
                    <a:pt x="5144" y="5088"/>
                  </a:cubicBezTo>
                  <a:cubicBezTo>
                    <a:pt x="5347" y="4754"/>
                    <a:pt x="5371" y="4278"/>
                    <a:pt x="5716" y="4052"/>
                  </a:cubicBezTo>
                  <a:cubicBezTo>
                    <a:pt x="5757" y="4023"/>
                    <a:pt x="5804" y="4010"/>
                    <a:pt x="5849" y="4010"/>
                  </a:cubicBezTo>
                  <a:cubicBezTo>
                    <a:pt x="5936" y="4010"/>
                    <a:pt x="6018" y="4057"/>
                    <a:pt x="6049" y="4135"/>
                  </a:cubicBezTo>
                  <a:cubicBezTo>
                    <a:pt x="6287" y="4588"/>
                    <a:pt x="5883" y="5147"/>
                    <a:pt x="5621" y="5516"/>
                  </a:cubicBezTo>
                  <a:cubicBezTo>
                    <a:pt x="5394" y="5814"/>
                    <a:pt x="5132" y="6076"/>
                    <a:pt x="4835" y="6302"/>
                  </a:cubicBezTo>
                  <a:cubicBezTo>
                    <a:pt x="5037" y="6850"/>
                    <a:pt x="5228" y="7397"/>
                    <a:pt x="5394" y="7957"/>
                  </a:cubicBezTo>
                  <a:cubicBezTo>
                    <a:pt x="5418" y="8029"/>
                    <a:pt x="5430" y="8100"/>
                    <a:pt x="5454" y="8171"/>
                  </a:cubicBezTo>
                  <a:cubicBezTo>
                    <a:pt x="5609" y="7969"/>
                    <a:pt x="5752" y="7778"/>
                    <a:pt x="5871" y="7564"/>
                  </a:cubicBezTo>
                  <a:cubicBezTo>
                    <a:pt x="6168" y="7064"/>
                    <a:pt x="6335" y="6350"/>
                    <a:pt x="6823" y="6028"/>
                  </a:cubicBezTo>
                  <a:cubicBezTo>
                    <a:pt x="6863" y="5995"/>
                    <a:pt x="6911" y="5980"/>
                    <a:pt x="6957" y="5980"/>
                  </a:cubicBezTo>
                  <a:cubicBezTo>
                    <a:pt x="7061" y="5980"/>
                    <a:pt x="7160" y="6056"/>
                    <a:pt x="7168" y="6171"/>
                  </a:cubicBezTo>
                  <a:cubicBezTo>
                    <a:pt x="7252" y="6743"/>
                    <a:pt x="6823" y="7278"/>
                    <a:pt x="6525" y="7743"/>
                  </a:cubicBezTo>
                  <a:cubicBezTo>
                    <a:pt x="6287" y="8171"/>
                    <a:pt x="5990" y="8576"/>
                    <a:pt x="5668" y="8957"/>
                  </a:cubicBezTo>
                  <a:cubicBezTo>
                    <a:pt x="5775" y="9362"/>
                    <a:pt x="5883" y="9779"/>
                    <a:pt x="5966" y="10207"/>
                  </a:cubicBezTo>
                  <a:cubicBezTo>
                    <a:pt x="8097" y="9076"/>
                    <a:pt x="8347" y="6385"/>
                    <a:pt x="7204" y="4457"/>
                  </a:cubicBezTo>
                  <a:cubicBezTo>
                    <a:pt x="6525" y="3337"/>
                    <a:pt x="5525" y="2504"/>
                    <a:pt x="4454" y="1778"/>
                  </a:cubicBezTo>
                  <a:cubicBezTo>
                    <a:pt x="3835" y="1361"/>
                    <a:pt x="3192" y="980"/>
                    <a:pt x="2584" y="551"/>
                  </a:cubicBezTo>
                  <a:cubicBezTo>
                    <a:pt x="2235" y="318"/>
                    <a:pt x="1857" y="0"/>
                    <a:pt x="1425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14"/>
            <p:cNvSpPr/>
            <p:nvPr/>
          </p:nvSpPr>
          <p:spPr>
            <a:xfrm>
              <a:off x="7158713" y="4264449"/>
              <a:ext cx="213414" cy="416116"/>
            </a:xfrm>
            <a:custGeom>
              <a:rect b="b" l="l" r="r" t="t"/>
              <a:pathLst>
                <a:path extrusionOk="0" h="13723" w="6510">
                  <a:moveTo>
                    <a:pt x="985" y="1"/>
                  </a:moveTo>
                  <a:cubicBezTo>
                    <a:pt x="762" y="1"/>
                    <a:pt x="559" y="229"/>
                    <a:pt x="652" y="479"/>
                  </a:cubicBezTo>
                  <a:cubicBezTo>
                    <a:pt x="866" y="1038"/>
                    <a:pt x="1152" y="1586"/>
                    <a:pt x="1509" y="2074"/>
                  </a:cubicBezTo>
                  <a:cubicBezTo>
                    <a:pt x="1331" y="1943"/>
                    <a:pt x="1128" y="1860"/>
                    <a:pt x="914" y="1824"/>
                  </a:cubicBezTo>
                  <a:cubicBezTo>
                    <a:pt x="908" y="1824"/>
                    <a:pt x="903" y="1823"/>
                    <a:pt x="897" y="1823"/>
                  </a:cubicBezTo>
                  <a:cubicBezTo>
                    <a:pt x="775" y="1823"/>
                    <a:pt x="690" y="1948"/>
                    <a:pt x="735" y="2062"/>
                  </a:cubicBezTo>
                  <a:cubicBezTo>
                    <a:pt x="878" y="2396"/>
                    <a:pt x="1176" y="2598"/>
                    <a:pt x="1450" y="2812"/>
                  </a:cubicBezTo>
                  <a:lnTo>
                    <a:pt x="2366" y="3479"/>
                  </a:lnTo>
                  <a:cubicBezTo>
                    <a:pt x="2557" y="3860"/>
                    <a:pt x="2747" y="4241"/>
                    <a:pt x="2914" y="4634"/>
                  </a:cubicBezTo>
                  <a:cubicBezTo>
                    <a:pt x="2295" y="4122"/>
                    <a:pt x="1628" y="3646"/>
                    <a:pt x="914" y="3443"/>
                  </a:cubicBezTo>
                  <a:cubicBezTo>
                    <a:pt x="900" y="3439"/>
                    <a:pt x="887" y="3437"/>
                    <a:pt x="875" y="3437"/>
                  </a:cubicBezTo>
                  <a:cubicBezTo>
                    <a:pt x="788" y="3437"/>
                    <a:pt x="731" y="3537"/>
                    <a:pt x="783" y="3610"/>
                  </a:cubicBezTo>
                  <a:cubicBezTo>
                    <a:pt x="1378" y="4432"/>
                    <a:pt x="2390" y="5003"/>
                    <a:pt x="3283" y="5539"/>
                  </a:cubicBezTo>
                  <a:cubicBezTo>
                    <a:pt x="3414" y="5848"/>
                    <a:pt x="3521" y="6170"/>
                    <a:pt x="3628" y="6491"/>
                  </a:cubicBezTo>
                  <a:cubicBezTo>
                    <a:pt x="3795" y="6968"/>
                    <a:pt x="3926" y="7444"/>
                    <a:pt x="4069" y="7932"/>
                  </a:cubicBezTo>
                  <a:cubicBezTo>
                    <a:pt x="3652" y="7432"/>
                    <a:pt x="3188" y="6968"/>
                    <a:pt x="2700" y="6551"/>
                  </a:cubicBezTo>
                  <a:cubicBezTo>
                    <a:pt x="2057" y="5991"/>
                    <a:pt x="1128" y="5146"/>
                    <a:pt x="223" y="5146"/>
                  </a:cubicBezTo>
                  <a:cubicBezTo>
                    <a:pt x="218" y="5146"/>
                    <a:pt x="214" y="5145"/>
                    <a:pt x="209" y="5145"/>
                  </a:cubicBezTo>
                  <a:cubicBezTo>
                    <a:pt x="86" y="5145"/>
                    <a:pt x="0" y="5293"/>
                    <a:pt x="80" y="5396"/>
                  </a:cubicBezTo>
                  <a:cubicBezTo>
                    <a:pt x="497" y="6122"/>
                    <a:pt x="1461" y="6563"/>
                    <a:pt x="2093" y="7087"/>
                  </a:cubicBezTo>
                  <a:cubicBezTo>
                    <a:pt x="2890" y="7742"/>
                    <a:pt x="3628" y="8468"/>
                    <a:pt x="4307" y="9254"/>
                  </a:cubicBezTo>
                  <a:cubicBezTo>
                    <a:pt x="4331" y="9277"/>
                    <a:pt x="4355" y="9301"/>
                    <a:pt x="4390" y="9325"/>
                  </a:cubicBezTo>
                  <a:lnTo>
                    <a:pt x="4390" y="9337"/>
                  </a:lnTo>
                  <a:cubicBezTo>
                    <a:pt x="4414" y="9504"/>
                    <a:pt x="4450" y="9670"/>
                    <a:pt x="4486" y="9825"/>
                  </a:cubicBezTo>
                  <a:cubicBezTo>
                    <a:pt x="4688" y="10992"/>
                    <a:pt x="4879" y="12206"/>
                    <a:pt x="4283" y="13302"/>
                  </a:cubicBezTo>
                  <a:cubicBezTo>
                    <a:pt x="4174" y="13512"/>
                    <a:pt x="4398" y="13723"/>
                    <a:pt x="4601" y="13723"/>
                  </a:cubicBezTo>
                  <a:cubicBezTo>
                    <a:pt x="4686" y="13723"/>
                    <a:pt x="4767" y="13687"/>
                    <a:pt x="4819" y="13599"/>
                  </a:cubicBezTo>
                  <a:cubicBezTo>
                    <a:pt x="5605" y="12314"/>
                    <a:pt x="5533" y="10623"/>
                    <a:pt x="5212" y="9039"/>
                  </a:cubicBezTo>
                  <a:cubicBezTo>
                    <a:pt x="5129" y="8611"/>
                    <a:pt x="5033" y="8194"/>
                    <a:pt x="4926" y="7789"/>
                  </a:cubicBezTo>
                  <a:cubicBezTo>
                    <a:pt x="5248" y="7420"/>
                    <a:pt x="5533" y="7015"/>
                    <a:pt x="5783" y="6587"/>
                  </a:cubicBezTo>
                  <a:cubicBezTo>
                    <a:pt x="6081" y="6110"/>
                    <a:pt x="6510" y="5575"/>
                    <a:pt x="6426" y="5003"/>
                  </a:cubicBezTo>
                  <a:cubicBezTo>
                    <a:pt x="6410" y="4888"/>
                    <a:pt x="6314" y="4812"/>
                    <a:pt x="6208" y="4812"/>
                  </a:cubicBezTo>
                  <a:cubicBezTo>
                    <a:pt x="6162" y="4812"/>
                    <a:pt x="6113" y="4827"/>
                    <a:pt x="6069" y="4860"/>
                  </a:cubicBezTo>
                  <a:cubicBezTo>
                    <a:pt x="5593" y="5194"/>
                    <a:pt x="5426" y="5896"/>
                    <a:pt x="5129" y="6396"/>
                  </a:cubicBezTo>
                  <a:cubicBezTo>
                    <a:pt x="4998" y="6610"/>
                    <a:pt x="4855" y="6813"/>
                    <a:pt x="4712" y="7003"/>
                  </a:cubicBezTo>
                  <a:cubicBezTo>
                    <a:pt x="4688" y="6932"/>
                    <a:pt x="4664" y="6861"/>
                    <a:pt x="4640" y="6789"/>
                  </a:cubicBezTo>
                  <a:cubicBezTo>
                    <a:pt x="4486" y="6229"/>
                    <a:pt x="4295" y="5682"/>
                    <a:pt x="4081" y="5134"/>
                  </a:cubicBezTo>
                  <a:cubicBezTo>
                    <a:pt x="4379" y="4920"/>
                    <a:pt x="4652" y="4646"/>
                    <a:pt x="4867" y="4348"/>
                  </a:cubicBezTo>
                  <a:cubicBezTo>
                    <a:pt x="5129" y="3979"/>
                    <a:pt x="5545" y="3432"/>
                    <a:pt x="5307" y="2979"/>
                  </a:cubicBezTo>
                  <a:cubicBezTo>
                    <a:pt x="5268" y="2893"/>
                    <a:pt x="5182" y="2842"/>
                    <a:pt x="5097" y="2842"/>
                  </a:cubicBezTo>
                  <a:cubicBezTo>
                    <a:pt x="5053" y="2842"/>
                    <a:pt x="5010" y="2856"/>
                    <a:pt x="4974" y="2884"/>
                  </a:cubicBezTo>
                  <a:cubicBezTo>
                    <a:pt x="4629" y="3110"/>
                    <a:pt x="4593" y="3586"/>
                    <a:pt x="4390" y="3932"/>
                  </a:cubicBezTo>
                  <a:cubicBezTo>
                    <a:pt x="4248" y="4170"/>
                    <a:pt x="4069" y="4396"/>
                    <a:pt x="3867" y="4586"/>
                  </a:cubicBezTo>
                  <a:cubicBezTo>
                    <a:pt x="3664" y="4122"/>
                    <a:pt x="3462" y="3670"/>
                    <a:pt x="3247" y="3217"/>
                  </a:cubicBezTo>
                  <a:lnTo>
                    <a:pt x="3057" y="2848"/>
                  </a:lnTo>
                  <a:cubicBezTo>
                    <a:pt x="3164" y="2681"/>
                    <a:pt x="3247" y="2503"/>
                    <a:pt x="3319" y="2324"/>
                  </a:cubicBezTo>
                  <a:cubicBezTo>
                    <a:pt x="3426" y="2027"/>
                    <a:pt x="3617" y="1610"/>
                    <a:pt x="3390" y="1348"/>
                  </a:cubicBezTo>
                  <a:cubicBezTo>
                    <a:pt x="3348" y="1291"/>
                    <a:pt x="3284" y="1264"/>
                    <a:pt x="3219" y="1264"/>
                  </a:cubicBezTo>
                  <a:cubicBezTo>
                    <a:pt x="3175" y="1264"/>
                    <a:pt x="3131" y="1276"/>
                    <a:pt x="3093" y="1300"/>
                  </a:cubicBezTo>
                  <a:cubicBezTo>
                    <a:pt x="2843" y="1467"/>
                    <a:pt x="2855" y="1836"/>
                    <a:pt x="2759" y="2098"/>
                  </a:cubicBezTo>
                  <a:cubicBezTo>
                    <a:pt x="2747" y="2122"/>
                    <a:pt x="2735" y="2146"/>
                    <a:pt x="2724" y="2169"/>
                  </a:cubicBezTo>
                  <a:cubicBezTo>
                    <a:pt x="2319" y="1372"/>
                    <a:pt x="1819" y="550"/>
                    <a:pt x="1176" y="62"/>
                  </a:cubicBezTo>
                  <a:cubicBezTo>
                    <a:pt x="1115" y="20"/>
                    <a:pt x="1049" y="1"/>
                    <a:pt x="985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14"/>
            <p:cNvSpPr/>
            <p:nvPr/>
          </p:nvSpPr>
          <p:spPr>
            <a:xfrm>
              <a:off x="6354559" y="4068323"/>
              <a:ext cx="55042" cy="44028"/>
            </a:xfrm>
            <a:custGeom>
              <a:rect b="b" l="l" r="r" t="t"/>
              <a:pathLst>
                <a:path extrusionOk="0" h="1452" w="1679">
                  <a:moveTo>
                    <a:pt x="759" y="0"/>
                  </a:moveTo>
                  <a:cubicBezTo>
                    <a:pt x="707" y="0"/>
                    <a:pt x="655" y="6"/>
                    <a:pt x="604" y="17"/>
                  </a:cubicBezTo>
                  <a:lnTo>
                    <a:pt x="595" y="17"/>
                  </a:lnTo>
                  <a:cubicBezTo>
                    <a:pt x="357" y="17"/>
                    <a:pt x="155" y="160"/>
                    <a:pt x="60" y="375"/>
                  </a:cubicBezTo>
                  <a:cubicBezTo>
                    <a:pt x="12" y="470"/>
                    <a:pt x="0" y="577"/>
                    <a:pt x="24" y="684"/>
                  </a:cubicBezTo>
                  <a:cubicBezTo>
                    <a:pt x="12" y="732"/>
                    <a:pt x="36" y="791"/>
                    <a:pt x="60" y="827"/>
                  </a:cubicBezTo>
                  <a:cubicBezTo>
                    <a:pt x="80" y="888"/>
                    <a:pt x="109" y="948"/>
                    <a:pt x="153" y="994"/>
                  </a:cubicBezTo>
                  <a:lnTo>
                    <a:pt x="153" y="994"/>
                  </a:lnTo>
                  <a:cubicBezTo>
                    <a:pt x="213" y="1113"/>
                    <a:pt x="300" y="1206"/>
                    <a:pt x="405" y="1279"/>
                  </a:cubicBezTo>
                  <a:lnTo>
                    <a:pt x="512" y="1351"/>
                  </a:lnTo>
                  <a:cubicBezTo>
                    <a:pt x="623" y="1414"/>
                    <a:pt x="745" y="1451"/>
                    <a:pt x="870" y="1451"/>
                  </a:cubicBezTo>
                  <a:cubicBezTo>
                    <a:pt x="933" y="1451"/>
                    <a:pt x="996" y="1442"/>
                    <a:pt x="1060" y="1422"/>
                  </a:cubicBezTo>
                  <a:cubicBezTo>
                    <a:pt x="1465" y="1303"/>
                    <a:pt x="1679" y="863"/>
                    <a:pt x="1512" y="470"/>
                  </a:cubicBezTo>
                  <a:cubicBezTo>
                    <a:pt x="1429" y="279"/>
                    <a:pt x="1262" y="125"/>
                    <a:pt x="1060" y="65"/>
                  </a:cubicBezTo>
                  <a:lnTo>
                    <a:pt x="953" y="29"/>
                  </a:lnTo>
                  <a:cubicBezTo>
                    <a:pt x="889" y="9"/>
                    <a:pt x="824" y="0"/>
                    <a:pt x="75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14"/>
            <p:cNvSpPr/>
            <p:nvPr/>
          </p:nvSpPr>
          <p:spPr>
            <a:xfrm>
              <a:off x="5767916" y="4161262"/>
              <a:ext cx="54255" cy="39025"/>
            </a:xfrm>
            <a:custGeom>
              <a:rect b="b" l="l" r="r" t="t"/>
              <a:pathLst>
                <a:path extrusionOk="0" h="1287" w="1655">
                  <a:moveTo>
                    <a:pt x="833" y="0"/>
                  </a:moveTo>
                  <a:cubicBezTo>
                    <a:pt x="0" y="0"/>
                    <a:pt x="0" y="1286"/>
                    <a:pt x="833" y="1286"/>
                  </a:cubicBezTo>
                  <a:cubicBezTo>
                    <a:pt x="1655" y="1286"/>
                    <a:pt x="1655" y="0"/>
                    <a:pt x="83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14"/>
            <p:cNvSpPr/>
            <p:nvPr/>
          </p:nvSpPr>
          <p:spPr>
            <a:xfrm>
              <a:off x="5500542" y="4100981"/>
              <a:ext cx="58189" cy="41542"/>
            </a:xfrm>
            <a:custGeom>
              <a:rect b="b" l="l" r="r" t="t"/>
              <a:pathLst>
                <a:path extrusionOk="0" h="1370" w="1775">
                  <a:moveTo>
                    <a:pt x="881" y="0"/>
                  </a:moveTo>
                  <a:cubicBezTo>
                    <a:pt x="0" y="0"/>
                    <a:pt x="0" y="1369"/>
                    <a:pt x="881" y="1369"/>
                  </a:cubicBezTo>
                  <a:cubicBezTo>
                    <a:pt x="1762" y="1369"/>
                    <a:pt x="1774" y="0"/>
                    <a:pt x="88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14"/>
            <p:cNvSpPr/>
            <p:nvPr/>
          </p:nvSpPr>
          <p:spPr>
            <a:xfrm>
              <a:off x="5607085" y="4568129"/>
              <a:ext cx="58582" cy="41906"/>
            </a:xfrm>
            <a:custGeom>
              <a:rect b="b" l="l" r="r" t="t"/>
              <a:pathLst>
                <a:path extrusionOk="0" h="1382" w="1787">
                  <a:moveTo>
                    <a:pt x="894" y="1"/>
                  </a:moveTo>
                  <a:cubicBezTo>
                    <a:pt x="1" y="1"/>
                    <a:pt x="1" y="1382"/>
                    <a:pt x="894" y="1382"/>
                  </a:cubicBezTo>
                  <a:cubicBezTo>
                    <a:pt x="1787" y="1382"/>
                    <a:pt x="1787" y="1"/>
                    <a:pt x="89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14"/>
            <p:cNvSpPr/>
            <p:nvPr/>
          </p:nvSpPr>
          <p:spPr>
            <a:xfrm>
              <a:off x="6095380" y="4607124"/>
              <a:ext cx="48026" cy="46697"/>
            </a:xfrm>
            <a:custGeom>
              <a:rect b="b" l="l" r="r" t="t"/>
              <a:pathLst>
                <a:path extrusionOk="0" h="1540" w="1465">
                  <a:moveTo>
                    <a:pt x="727" y="1"/>
                  </a:moveTo>
                  <a:lnTo>
                    <a:pt x="548" y="24"/>
                  </a:lnTo>
                  <a:lnTo>
                    <a:pt x="381" y="96"/>
                  </a:lnTo>
                  <a:cubicBezTo>
                    <a:pt x="310" y="132"/>
                    <a:pt x="239" y="191"/>
                    <a:pt x="203" y="262"/>
                  </a:cubicBezTo>
                  <a:cubicBezTo>
                    <a:pt x="143" y="334"/>
                    <a:pt x="96" y="405"/>
                    <a:pt x="72" y="501"/>
                  </a:cubicBezTo>
                  <a:lnTo>
                    <a:pt x="84" y="489"/>
                  </a:lnTo>
                  <a:lnTo>
                    <a:pt x="36" y="620"/>
                  </a:lnTo>
                  <a:cubicBezTo>
                    <a:pt x="0" y="715"/>
                    <a:pt x="0" y="810"/>
                    <a:pt x="24" y="917"/>
                  </a:cubicBezTo>
                  <a:cubicBezTo>
                    <a:pt x="24" y="1013"/>
                    <a:pt x="48" y="1096"/>
                    <a:pt x="108" y="1179"/>
                  </a:cubicBezTo>
                  <a:lnTo>
                    <a:pt x="215" y="1334"/>
                  </a:lnTo>
                  <a:cubicBezTo>
                    <a:pt x="310" y="1417"/>
                    <a:pt x="417" y="1489"/>
                    <a:pt x="536" y="1513"/>
                  </a:cubicBezTo>
                  <a:cubicBezTo>
                    <a:pt x="602" y="1530"/>
                    <a:pt x="667" y="1539"/>
                    <a:pt x="733" y="1539"/>
                  </a:cubicBezTo>
                  <a:cubicBezTo>
                    <a:pt x="798" y="1539"/>
                    <a:pt x="864" y="1530"/>
                    <a:pt x="929" y="1513"/>
                  </a:cubicBezTo>
                  <a:cubicBezTo>
                    <a:pt x="1012" y="1501"/>
                    <a:pt x="1096" y="1453"/>
                    <a:pt x="1167" y="1394"/>
                  </a:cubicBezTo>
                  <a:cubicBezTo>
                    <a:pt x="1251" y="1334"/>
                    <a:pt x="1310" y="1263"/>
                    <a:pt x="1358" y="1191"/>
                  </a:cubicBezTo>
                  <a:cubicBezTo>
                    <a:pt x="1382" y="1132"/>
                    <a:pt x="1405" y="1072"/>
                    <a:pt x="1429" y="1013"/>
                  </a:cubicBezTo>
                  <a:cubicBezTo>
                    <a:pt x="1465" y="882"/>
                    <a:pt x="1465" y="751"/>
                    <a:pt x="1429" y="632"/>
                  </a:cubicBezTo>
                  <a:lnTo>
                    <a:pt x="1382" y="501"/>
                  </a:lnTo>
                  <a:lnTo>
                    <a:pt x="1310" y="334"/>
                  </a:lnTo>
                  <a:cubicBezTo>
                    <a:pt x="1274" y="262"/>
                    <a:pt x="1215" y="191"/>
                    <a:pt x="1143" y="143"/>
                  </a:cubicBezTo>
                  <a:cubicBezTo>
                    <a:pt x="1096" y="108"/>
                    <a:pt x="1048" y="72"/>
                    <a:pt x="989" y="60"/>
                  </a:cubicBezTo>
                  <a:cubicBezTo>
                    <a:pt x="905" y="12"/>
                    <a:pt x="822" y="1"/>
                    <a:pt x="72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14"/>
            <p:cNvSpPr/>
            <p:nvPr/>
          </p:nvSpPr>
          <p:spPr>
            <a:xfrm>
              <a:off x="5823318" y="4817592"/>
              <a:ext cx="64057" cy="45878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14"/>
            <p:cNvSpPr/>
            <p:nvPr/>
          </p:nvSpPr>
          <p:spPr>
            <a:xfrm>
              <a:off x="6836002" y="4919718"/>
              <a:ext cx="63860" cy="51336"/>
            </a:xfrm>
            <a:custGeom>
              <a:rect b="b" l="l" r="r" t="t"/>
              <a:pathLst>
                <a:path extrusionOk="0" h="1693" w="1948">
                  <a:moveTo>
                    <a:pt x="1114" y="1"/>
                  </a:moveTo>
                  <a:cubicBezTo>
                    <a:pt x="551" y="1"/>
                    <a:pt x="1" y="589"/>
                    <a:pt x="364" y="1241"/>
                  </a:cubicBezTo>
                  <a:lnTo>
                    <a:pt x="387" y="1300"/>
                  </a:lnTo>
                  <a:cubicBezTo>
                    <a:pt x="530" y="1550"/>
                    <a:pt x="792" y="1693"/>
                    <a:pt x="1078" y="1693"/>
                  </a:cubicBezTo>
                  <a:cubicBezTo>
                    <a:pt x="1221" y="1693"/>
                    <a:pt x="1352" y="1657"/>
                    <a:pt x="1483" y="1586"/>
                  </a:cubicBezTo>
                  <a:cubicBezTo>
                    <a:pt x="1590" y="1514"/>
                    <a:pt x="1697" y="1419"/>
                    <a:pt x="1769" y="1300"/>
                  </a:cubicBezTo>
                  <a:lnTo>
                    <a:pt x="1792" y="1241"/>
                  </a:lnTo>
                  <a:cubicBezTo>
                    <a:pt x="1947" y="979"/>
                    <a:pt x="1947" y="657"/>
                    <a:pt x="1792" y="395"/>
                  </a:cubicBezTo>
                  <a:cubicBezTo>
                    <a:pt x="1617" y="117"/>
                    <a:pt x="1364" y="1"/>
                    <a:pt x="111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14"/>
            <p:cNvSpPr/>
            <p:nvPr/>
          </p:nvSpPr>
          <p:spPr>
            <a:xfrm>
              <a:off x="7269453" y="4829024"/>
              <a:ext cx="59369" cy="54095"/>
            </a:xfrm>
            <a:custGeom>
              <a:rect b="b" l="l" r="r" t="t"/>
              <a:pathLst>
                <a:path extrusionOk="0" h="1784" w="1811">
                  <a:moveTo>
                    <a:pt x="935" y="0"/>
                  </a:moveTo>
                  <a:cubicBezTo>
                    <a:pt x="881" y="0"/>
                    <a:pt x="828" y="6"/>
                    <a:pt x="774" y="17"/>
                  </a:cubicBezTo>
                  <a:cubicBezTo>
                    <a:pt x="691" y="17"/>
                    <a:pt x="620" y="41"/>
                    <a:pt x="548" y="76"/>
                  </a:cubicBezTo>
                  <a:cubicBezTo>
                    <a:pt x="477" y="100"/>
                    <a:pt x="405" y="136"/>
                    <a:pt x="358" y="195"/>
                  </a:cubicBezTo>
                  <a:cubicBezTo>
                    <a:pt x="286" y="231"/>
                    <a:pt x="227" y="279"/>
                    <a:pt x="191" y="350"/>
                  </a:cubicBezTo>
                  <a:cubicBezTo>
                    <a:pt x="143" y="410"/>
                    <a:pt x="96" y="469"/>
                    <a:pt x="84" y="553"/>
                  </a:cubicBezTo>
                  <a:cubicBezTo>
                    <a:pt x="24" y="648"/>
                    <a:pt x="0" y="767"/>
                    <a:pt x="0" y="886"/>
                  </a:cubicBezTo>
                  <a:lnTo>
                    <a:pt x="36" y="1124"/>
                  </a:lnTo>
                  <a:lnTo>
                    <a:pt x="119" y="1338"/>
                  </a:lnTo>
                  <a:lnTo>
                    <a:pt x="262" y="1517"/>
                  </a:lnTo>
                  <a:lnTo>
                    <a:pt x="441" y="1660"/>
                  </a:lnTo>
                  <a:lnTo>
                    <a:pt x="655" y="1755"/>
                  </a:lnTo>
                  <a:cubicBezTo>
                    <a:pt x="721" y="1775"/>
                    <a:pt x="786" y="1784"/>
                    <a:pt x="852" y="1784"/>
                  </a:cubicBezTo>
                  <a:cubicBezTo>
                    <a:pt x="905" y="1784"/>
                    <a:pt x="959" y="1778"/>
                    <a:pt x="1012" y="1767"/>
                  </a:cubicBezTo>
                  <a:cubicBezTo>
                    <a:pt x="1096" y="1767"/>
                    <a:pt x="1167" y="1743"/>
                    <a:pt x="1239" y="1707"/>
                  </a:cubicBezTo>
                  <a:cubicBezTo>
                    <a:pt x="1346" y="1672"/>
                    <a:pt x="1441" y="1612"/>
                    <a:pt x="1524" y="1517"/>
                  </a:cubicBezTo>
                  <a:lnTo>
                    <a:pt x="1524" y="1529"/>
                  </a:lnTo>
                  <a:lnTo>
                    <a:pt x="1572" y="1481"/>
                  </a:lnTo>
                  <a:cubicBezTo>
                    <a:pt x="1715" y="1326"/>
                    <a:pt x="1810" y="1112"/>
                    <a:pt x="1810" y="886"/>
                  </a:cubicBezTo>
                  <a:lnTo>
                    <a:pt x="1786" y="672"/>
                  </a:lnTo>
                  <a:cubicBezTo>
                    <a:pt x="1751" y="529"/>
                    <a:pt x="1667" y="398"/>
                    <a:pt x="1572" y="303"/>
                  </a:cubicBezTo>
                  <a:lnTo>
                    <a:pt x="1524" y="255"/>
                  </a:lnTo>
                  <a:lnTo>
                    <a:pt x="1346" y="124"/>
                  </a:lnTo>
                  <a:lnTo>
                    <a:pt x="1131" y="29"/>
                  </a:lnTo>
                  <a:cubicBezTo>
                    <a:pt x="1066" y="9"/>
                    <a:pt x="1000" y="0"/>
                    <a:pt x="93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14"/>
            <p:cNvSpPr/>
            <p:nvPr/>
          </p:nvSpPr>
          <p:spPr>
            <a:xfrm>
              <a:off x="7168351" y="4632382"/>
              <a:ext cx="58582" cy="42270"/>
            </a:xfrm>
            <a:custGeom>
              <a:rect b="b" l="l" r="r" t="t"/>
              <a:pathLst>
                <a:path extrusionOk="0" h="1394" w="1787">
                  <a:moveTo>
                    <a:pt x="894" y="1"/>
                  </a:moveTo>
                  <a:cubicBezTo>
                    <a:pt x="1" y="1"/>
                    <a:pt x="1" y="1394"/>
                    <a:pt x="894" y="1394"/>
                  </a:cubicBezTo>
                  <a:cubicBezTo>
                    <a:pt x="1787" y="1394"/>
                    <a:pt x="1787" y="1"/>
                    <a:pt x="89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14"/>
            <p:cNvSpPr/>
            <p:nvPr/>
          </p:nvSpPr>
          <p:spPr>
            <a:xfrm>
              <a:off x="6972804" y="4263054"/>
              <a:ext cx="68352" cy="49153"/>
            </a:xfrm>
            <a:custGeom>
              <a:rect b="b" l="l" r="r" t="t"/>
              <a:pathLst>
                <a:path extrusionOk="0" h="1621" w="2085">
                  <a:moveTo>
                    <a:pt x="1036" y="1"/>
                  </a:moveTo>
                  <a:cubicBezTo>
                    <a:pt x="1" y="1"/>
                    <a:pt x="1" y="1620"/>
                    <a:pt x="1036" y="1620"/>
                  </a:cubicBezTo>
                  <a:cubicBezTo>
                    <a:pt x="2084" y="1620"/>
                    <a:pt x="2084" y="1"/>
                    <a:pt x="103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14"/>
            <p:cNvSpPr/>
            <p:nvPr/>
          </p:nvSpPr>
          <p:spPr>
            <a:xfrm>
              <a:off x="7278828" y="3999885"/>
              <a:ext cx="51141" cy="51275"/>
            </a:xfrm>
            <a:custGeom>
              <a:rect b="b" l="l" r="r" t="t"/>
              <a:pathLst>
                <a:path extrusionOk="0" h="1691" w="1560">
                  <a:moveTo>
                    <a:pt x="786" y="0"/>
                  </a:moveTo>
                  <a:lnTo>
                    <a:pt x="572" y="24"/>
                  </a:lnTo>
                  <a:cubicBezTo>
                    <a:pt x="453" y="60"/>
                    <a:pt x="334" y="131"/>
                    <a:pt x="238" y="226"/>
                  </a:cubicBezTo>
                  <a:lnTo>
                    <a:pt x="107" y="369"/>
                  </a:lnTo>
                  <a:cubicBezTo>
                    <a:pt x="48" y="500"/>
                    <a:pt x="12" y="631"/>
                    <a:pt x="0" y="762"/>
                  </a:cubicBezTo>
                  <a:lnTo>
                    <a:pt x="12" y="917"/>
                  </a:lnTo>
                  <a:cubicBezTo>
                    <a:pt x="12" y="1024"/>
                    <a:pt x="36" y="1119"/>
                    <a:pt x="83" y="1215"/>
                  </a:cubicBezTo>
                  <a:cubicBezTo>
                    <a:pt x="155" y="1405"/>
                    <a:pt x="298" y="1548"/>
                    <a:pt x="488" y="1620"/>
                  </a:cubicBezTo>
                  <a:cubicBezTo>
                    <a:pt x="584" y="1667"/>
                    <a:pt x="679" y="1691"/>
                    <a:pt x="786" y="1691"/>
                  </a:cubicBezTo>
                  <a:lnTo>
                    <a:pt x="988" y="1655"/>
                  </a:lnTo>
                  <a:cubicBezTo>
                    <a:pt x="1119" y="1620"/>
                    <a:pt x="1238" y="1560"/>
                    <a:pt x="1322" y="1465"/>
                  </a:cubicBezTo>
                  <a:lnTo>
                    <a:pt x="1453" y="1310"/>
                  </a:lnTo>
                  <a:cubicBezTo>
                    <a:pt x="1512" y="1191"/>
                    <a:pt x="1548" y="1060"/>
                    <a:pt x="1548" y="929"/>
                  </a:cubicBezTo>
                  <a:lnTo>
                    <a:pt x="1560" y="774"/>
                  </a:lnTo>
                  <a:cubicBezTo>
                    <a:pt x="1548" y="357"/>
                    <a:pt x="1203" y="12"/>
                    <a:pt x="78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14"/>
            <p:cNvSpPr/>
            <p:nvPr/>
          </p:nvSpPr>
          <p:spPr>
            <a:xfrm>
              <a:off x="8175758" y="2849480"/>
              <a:ext cx="656929" cy="743538"/>
            </a:xfrm>
            <a:custGeom>
              <a:rect b="b" l="l" r="r" t="t"/>
              <a:pathLst>
                <a:path extrusionOk="0" h="24521" w="20039">
                  <a:moveTo>
                    <a:pt x="8417" y="1"/>
                  </a:moveTo>
                  <a:cubicBezTo>
                    <a:pt x="7905" y="1"/>
                    <a:pt x="7385" y="55"/>
                    <a:pt x="6859" y="173"/>
                  </a:cubicBezTo>
                  <a:cubicBezTo>
                    <a:pt x="3799" y="863"/>
                    <a:pt x="1691" y="3745"/>
                    <a:pt x="941" y="6650"/>
                  </a:cubicBezTo>
                  <a:cubicBezTo>
                    <a:pt x="917" y="6733"/>
                    <a:pt x="906" y="6816"/>
                    <a:pt x="882" y="6900"/>
                  </a:cubicBezTo>
                  <a:cubicBezTo>
                    <a:pt x="620" y="7757"/>
                    <a:pt x="429" y="8626"/>
                    <a:pt x="334" y="9519"/>
                  </a:cubicBezTo>
                  <a:cubicBezTo>
                    <a:pt x="1" y="12269"/>
                    <a:pt x="96" y="15186"/>
                    <a:pt x="1298" y="17734"/>
                  </a:cubicBezTo>
                  <a:cubicBezTo>
                    <a:pt x="2144" y="20687"/>
                    <a:pt x="4061" y="23795"/>
                    <a:pt x="7299" y="24330"/>
                  </a:cubicBezTo>
                  <a:cubicBezTo>
                    <a:pt x="7752" y="24402"/>
                    <a:pt x="8192" y="24438"/>
                    <a:pt x="8645" y="24438"/>
                  </a:cubicBezTo>
                  <a:cubicBezTo>
                    <a:pt x="8597" y="23080"/>
                    <a:pt x="8561" y="21711"/>
                    <a:pt x="8549" y="20354"/>
                  </a:cubicBezTo>
                  <a:cubicBezTo>
                    <a:pt x="7311" y="20211"/>
                    <a:pt x="6061" y="19485"/>
                    <a:pt x="5156" y="18723"/>
                  </a:cubicBezTo>
                  <a:cubicBezTo>
                    <a:pt x="3989" y="17711"/>
                    <a:pt x="3299" y="16365"/>
                    <a:pt x="2953" y="14877"/>
                  </a:cubicBezTo>
                  <a:cubicBezTo>
                    <a:pt x="2889" y="14618"/>
                    <a:pt x="3089" y="14450"/>
                    <a:pt x="3290" y="14450"/>
                  </a:cubicBezTo>
                  <a:cubicBezTo>
                    <a:pt x="3421" y="14450"/>
                    <a:pt x="3552" y="14522"/>
                    <a:pt x="3608" y="14686"/>
                  </a:cubicBezTo>
                  <a:cubicBezTo>
                    <a:pt x="4073" y="15889"/>
                    <a:pt x="4930" y="16913"/>
                    <a:pt x="5942" y="17722"/>
                  </a:cubicBezTo>
                  <a:lnTo>
                    <a:pt x="6013" y="17770"/>
                  </a:lnTo>
                  <a:cubicBezTo>
                    <a:pt x="5990" y="17722"/>
                    <a:pt x="5978" y="17663"/>
                    <a:pt x="5966" y="17615"/>
                  </a:cubicBezTo>
                  <a:cubicBezTo>
                    <a:pt x="5668" y="16687"/>
                    <a:pt x="5466" y="15627"/>
                    <a:pt x="5751" y="14686"/>
                  </a:cubicBezTo>
                  <a:cubicBezTo>
                    <a:pt x="5801" y="14537"/>
                    <a:pt x="5946" y="14452"/>
                    <a:pt x="6085" y="14452"/>
                  </a:cubicBezTo>
                  <a:cubicBezTo>
                    <a:pt x="6210" y="14452"/>
                    <a:pt x="6331" y="14522"/>
                    <a:pt x="6371" y="14675"/>
                  </a:cubicBezTo>
                  <a:cubicBezTo>
                    <a:pt x="6585" y="15508"/>
                    <a:pt x="6609" y="16365"/>
                    <a:pt x="6871" y="17187"/>
                  </a:cubicBezTo>
                  <a:cubicBezTo>
                    <a:pt x="7037" y="17675"/>
                    <a:pt x="7394" y="18163"/>
                    <a:pt x="7585" y="18675"/>
                  </a:cubicBezTo>
                  <a:cubicBezTo>
                    <a:pt x="7895" y="18794"/>
                    <a:pt x="8204" y="18913"/>
                    <a:pt x="8526" y="19020"/>
                  </a:cubicBezTo>
                  <a:cubicBezTo>
                    <a:pt x="8502" y="17389"/>
                    <a:pt x="8478" y="15746"/>
                    <a:pt x="8442" y="14115"/>
                  </a:cubicBezTo>
                  <a:cubicBezTo>
                    <a:pt x="7347" y="13746"/>
                    <a:pt x="6490" y="12674"/>
                    <a:pt x="5918" y="11722"/>
                  </a:cubicBezTo>
                  <a:cubicBezTo>
                    <a:pt x="5204" y="10555"/>
                    <a:pt x="4942" y="9352"/>
                    <a:pt x="4858" y="7995"/>
                  </a:cubicBezTo>
                  <a:cubicBezTo>
                    <a:pt x="4845" y="7745"/>
                    <a:pt x="5082" y="7594"/>
                    <a:pt x="5301" y="7594"/>
                  </a:cubicBezTo>
                  <a:cubicBezTo>
                    <a:pt x="5468" y="7594"/>
                    <a:pt x="5625" y="7681"/>
                    <a:pt x="5656" y="7876"/>
                  </a:cubicBezTo>
                  <a:cubicBezTo>
                    <a:pt x="5859" y="9031"/>
                    <a:pt x="6311" y="10126"/>
                    <a:pt x="6966" y="11091"/>
                  </a:cubicBezTo>
                  <a:cubicBezTo>
                    <a:pt x="7371" y="11698"/>
                    <a:pt x="7918" y="12198"/>
                    <a:pt x="8418" y="12710"/>
                  </a:cubicBezTo>
                  <a:lnTo>
                    <a:pt x="8418" y="12103"/>
                  </a:lnTo>
                  <a:cubicBezTo>
                    <a:pt x="8383" y="9638"/>
                    <a:pt x="8156" y="6983"/>
                    <a:pt x="8597" y="4554"/>
                  </a:cubicBezTo>
                  <a:cubicBezTo>
                    <a:pt x="8627" y="4379"/>
                    <a:pt x="8790" y="4289"/>
                    <a:pt x="8952" y="4289"/>
                  </a:cubicBezTo>
                  <a:cubicBezTo>
                    <a:pt x="9109" y="4289"/>
                    <a:pt x="9264" y="4373"/>
                    <a:pt x="9299" y="4542"/>
                  </a:cubicBezTo>
                  <a:cubicBezTo>
                    <a:pt x="9573" y="5971"/>
                    <a:pt x="9645" y="7459"/>
                    <a:pt x="9669" y="8960"/>
                  </a:cubicBezTo>
                  <a:cubicBezTo>
                    <a:pt x="10216" y="8519"/>
                    <a:pt x="10645" y="7947"/>
                    <a:pt x="10895" y="7281"/>
                  </a:cubicBezTo>
                  <a:cubicBezTo>
                    <a:pt x="11041" y="6905"/>
                    <a:pt x="11050" y="5843"/>
                    <a:pt x="11579" y="5843"/>
                  </a:cubicBezTo>
                  <a:cubicBezTo>
                    <a:pt x="11654" y="5843"/>
                    <a:pt x="11738" y="5864"/>
                    <a:pt x="11836" y="5912"/>
                  </a:cubicBezTo>
                  <a:cubicBezTo>
                    <a:pt x="11990" y="5995"/>
                    <a:pt x="12086" y="6162"/>
                    <a:pt x="12086" y="6328"/>
                  </a:cubicBezTo>
                  <a:cubicBezTo>
                    <a:pt x="12157" y="7840"/>
                    <a:pt x="11038" y="9233"/>
                    <a:pt x="9669" y="9805"/>
                  </a:cubicBezTo>
                  <a:cubicBezTo>
                    <a:pt x="9669" y="10638"/>
                    <a:pt x="9669" y="11460"/>
                    <a:pt x="9704" y="12269"/>
                  </a:cubicBezTo>
                  <a:cubicBezTo>
                    <a:pt x="9752" y="13793"/>
                    <a:pt x="9800" y="15317"/>
                    <a:pt x="9871" y="16830"/>
                  </a:cubicBezTo>
                  <a:cubicBezTo>
                    <a:pt x="10395" y="16675"/>
                    <a:pt x="10895" y="16425"/>
                    <a:pt x="11324" y="16079"/>
                  </a:cubicBezTo>
                  <a:cubicBezTo>
                    <a:pt x="11693" y="14174"/>
                    <a:pt x="11693" y="12246"/>
                    <a:pt x="11740" y="10305"/>
                  </a:cubicBezTo>
                  <a:cubicBezTo>
                    <a:pt x="11740" y="10097"/>
                    <a:pt x="11914" y="9976"/>
                    <a:pt x="12085" y="9976"/>
                  </a:cubicBezTo>
                  <a:cubicBezTo>
                    <a:pt x="12218" y="9976"/>
                    <a:pt x="12348" y="10049"/>
                    <a:pt x="12395" y="10210"/>
                  </a:cubicBezTo>
                  <a:cubicBezTo>
                    <a:pt x="12764" y="11603"/>
                    <a:pt x="12883" y="13055"/>
                    <a:pt x="12728" y="14484"/>
                  </a:cubicBezTo>
                  <a:lnTo>
                    <a:pt x="12800" y="14389"/>
                  </a:lnTo>
                  <a:cubicBezTo>
                    <a:pt x="13205" y="13710"/>
                    <a:pt x="13526" y="12984"/>
                    <a:pt x="13776" y="12234"/>
                  </a:cubicBezTo>
                  <a:cubicBezTo>
                    <a:pt x="14002" y="11615"/>
                    <a:pt x="14122" y="10888"/>
                    <a:pt x="14717" y="10543"/>
                  </a:cubicBezTo>
                  <a:cubicBezTo>
                    <a:pt x="14779" y="10505"/>
                    <a:pt x="14849" y="10487"/>
                    <a:pt x="14919" y="10487"/>
                  </a:cubicBezTo>
                  <a:cubicBezTo>
                    <a:pt x="15046" y="10487"/>
                    <a:pt x="15171" y="10550"/>
                    <a:pt x="15241" y="10674"/>
                  </a:cubicBezTo>
                  <a:cubicBezTo>
                    <a:pt x="15622" y="11496"/>
                    <a:pt x="15110" y="12448"/>
                    <a:pt x="14788" y="13234"/>
                  </a:cubicBezTo>
                  <a:cubicBezTo>
                    <a:pt x="14455" y="14103"/>
                    <a:pt x="14002" y="14913"/>
                    <a:pt x="13431" y="15651"/>
                  </a:cubicBezTo>
                  <a:cubicBezTo>
                    <a:pt x="13109" y="16044"/>
                    <a:pt x="12740" y="16389"/>
                    <a:pt x="12324" y="16687"/>
                  </a:cubicBezTo>
                  <a:cubicBezTo>
                    <a:pt x="12288" y="16722"/>
                    <a:pt x="12252" y="16758"/>
                    <a:pt x="12205" y="16782"/>
                  </a:cubicBezTo>
                  <a:cubicBezTo>
                    <a:pt x="11526" y="17258"/>
                    <a:pt x="10740" y="17580"/>
                    <a:pt x="9907" y="17711"/>
                  </a:cubicBezTo>
                  <a:cubicBezTo>
                    <a:pt x="9942" y="18437"/>
                    <a:pt x="9990" y="19175"/>
                    <a:pt x="10038" y="19913"/>
                  </a:cubicBezTo>
                  <a:cubicBezTo>
                    <a:pt x="10073" y="20473"/>
                    <a:pt x="10109" y="21032"/>
                    <a:pt x="10145" y="21592"/>
                  </a:cubicBezTo>
                  <a:cubicBezTo>
                    <a:pt x="11109" y="21521"/>
                    <a:pt x="11895" y="21009"/>
                    <a:pt x="12586" y="20330"/>
                  </a:cubicBezTo>
                  <a:cubicBezTo>
                    <a:pt x="13121" y="19818"/>
                    <a:pt x="13574" y="18889"/>
                    <a:pt x="14300" y="18675"/>
                  </a:cubicBezTo>
                  <a:cubicBezTo>
                    <a:pt x="14330" y="18666"/>
                    <a:pt x="14359" y="18661"/>
                    <a:pt x="14389" y="18661"/>
                  </a:cubicBezTo>
                  <a:cubicBezTo>
                    <a:pt x="14548" y="18661"/>
                    <a:pt x="14693" y="18792"/>
                    <a:pt x="14693" y="18973"/>
                  </a:cubicBezTo>
                  <a:cubicBezTo>
                    <a:pt x="14669" y="19901"/>
                    <a:pt x="13479" y="20842"/>
                    <a:pt x="12788" y="21378"/>
                  </a:cubicBezTo>
                  <a:cubicBezTo>
                    <a:pt x="12026" y="21997"/>
                    <a:pt x="11169" y="22390"/>
                    <a:pt x="10192" y="22437"/>
                  </a:cubicBezTo>
                  <a:lnTo>
                    <a:pt x="10323" y="24521"/>
                  </a:lnTo>
                  <a:cubicBezTo>
                    <a:pt x="12705" y="24450"/>
                    <a:pt x="14895" y="23080"/>
                    <a:pt x="16443" y="21211"/>
                  </a:cubicBezTo>
                  <a:cubicBezTo>
                    <a:pt x="18503" y="18735"/>
                    <a:pt x="20039" y="15556"/>
                    <a:pt x="20015" y="12281"/>
                  </a:cubicBezTo>
                  <a:cubicBezTo>
                    <a:pt x="19979" y="8781"/>
                    <a:pt x="17920" y="5804"/>
                    <a:pt x="15526" y="3435"/>
                  </a:cubicBezTo>
                  <a:cubicBezTo>
                    <a:pt x="13604" y="1533"/>
                    <a:pt x="11126" y="1"/>
                    <a:pt x="841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14"/>
            <p:cNvSpPr/>
            <p:nvPr/>
          </p:nvSpPr>
          <p:spPr>
            <a:xfrm>
              <a:off x="8270269" y="2979169"/>
              <a:ext cx="417616" cy="973383"/>
            </a:xfrm>
            <a:custGeom>
              <a:rect b="b" l="l" r="r" t="t"/>
              <a:pathLst>
                <a:path extrusionOk="0" h="32101" w="12739">
                  <a:moveTo>
                    <a:pt x="6069" y="0"/>
                  </a:moveTo>
                  <a:cubicBezTo>
                    <a:pt x="5907" y="0"/>
                    <a:pt x="5744" y="90"/>
                    <a:pt x="5714" y="265"/>
                  </a:cubicBezTo>
                  <a:cubicBezTo>
                    <a:pt x="5262" y="2694"/>
                    <a:pt x="5500" y="5349"/>
                    <a:pt x="5535" y="7814"/>
                  </a:cubicBezTo>
                  <a:lnTo>
                    <a:pt x="5535" y="8421"/>
                  </a:lnTo>
                  <a:cubicBezTo>
                    <a:pt x="5035" y="7897"/>
                    <a:pt x="4500" y="7409"/>
                    <a:pt x="4083" y="6802"/>
                  </a:cubicBezTo>
                  <a:cubicBezTo>
                    <a:pt x="3428" y="5837"/>
                    <a:pt x="2976" y="4742"/>
                    <a:pt x="2773" y="3587"/>
                  </a:cubicBezTo>
                  <a:cubicBezTo>
                    <a:pt x="2742" y="3390"/>
                    <a:pt x="2580" y="3302"/>
                    <a:pt x="2410" y="3302"/>
                  </a:cubicBezTo>
                  <a:cubicBezTo>
                    <a:pt x="2189" y="3302"/>
                    <a:pt x="1955" y="3451"/>
                    <a:pt x="1975" y="3706"/>
                  </a:cubicBezTo>
                  <a:cubicBezTo>
                    <a:pt x="2059" y="5064"/>
                    <a:pt x="2321" y="6266"/>
                    <a:pt x="3035" y="7433"/>
                  </a:cubicBezTo>
                  <a:cubicBezTo>
                    <a:pt x="3607" y="8373"/>
                    <a:pt x="4464" y="9457"/>
                    <a:pt x="5559" y="9826"/>
                  </a:cubicBezTo>
                  <a:cubicBezTo>
                    <a:pt x="5595" y="11457"/>
                    <a:pt x="5619" y="13100"/>
                    <a:pt x="5643" y="14731"/>
                  </a:cubicBezTo>
                  <a:cubicBezTo>
                    <a:pt x="5321" y="14624"/>
                    <a:pt x="5012" y="14505"/>
                    <a:pt x="4702" y="14386"/>
                  </a:cubicBezTo>
                  <a:cubicBezTo>
                    <a:pt x="4500" y="13874"/>
                    <a:pt x="4154" y="13386"/>
                    <a:pt x="3988" y="12898"/>
                  </a:cubicBezTo>
                  <a:cubicBezTo>
                    <a:pt x="3726" y="12076"/>
                    <a:pt x="3690" y="11219"/>
                    <a:pt x="3488" y="10386"/>
                  </a:cubicBezTo>
                  <a:cubicBezTo>
                    <a:pt x="3448" y="10233"/>
                    <a:pt x="3327" y="10163"/>
                    <a:pt x="3202" y="10163"/>
                  </a:cubicBezTo>
                  <a:cubicBezTo>
                    <a:pt x="3063" y="10163"/>
                    <a:pt x="2918" y="10248"/>
                    <a:pt x="2868" y="10398"/>
                  </a:cubicBezTo>
                  <a:cubicBezTo>
                    <a:pt x="2571" y="11338"/>
                    <a:pt x="2785" y="12398"/>
                    <a:pt x="3071" y="13326"/>
                  </a:cubicBezTo>
                  <a:cubicBezTo>
                    <a:pt x="3095" y="13374"/>
                    <a:pt x="3107" y="13434"/>
                    <a:pt x="3130" y="13481"/>
                  </a:cubicBezTo>
                  <a:lnTo>
                    <a:pt x="3059" y="13422"/>
                  </a:lnTo>
                  <a:cubicBezTo>
                    <a:pt x="2047" y="12624"/>
                    <a:pt x="1190" y="11600"/>
                    <a:pt x="725" y="10398"/>
                  </a:cubicBezTo>
                  <a:cubicBezTo>
                    <a:pt x="669" y="10233"/>
                    <a:pt x="538" y="10161"/>
                    <a:pt x="406" y="10161"/>
                  </a:cubicBezTo>
                  <a:cubicBezTo>
                    <a:pt x="205" y="10161"/>
                    <a:pt x="1" y="10329"/>
                    <a:pt x="59" y="10588"/>
                  </a:cubicBezTo>
                  <a:cubicBezTo>
                    <a:pt x="416" y="12076"/>
                    <a:pt x="1106" y="13422"/>
                    <a:pt x="2273" y="14422"/>
                  </a:cubicBezTo>
                  <a:cubicBezTo>
                    <a:pt x="3178" y="15208"/>
                    <a:pt x="4416" y="15934"/>
                    <a:pt x="5666" y="16065"/>
                  </a:cubicBezTo>
                  <a:cubicBezTo>
                    <a:pt x="5678" y="17422"/>
                    <a:pt x="5714" y="18779"/>
                    <a:pt x="5762" y="20149"/>
                  </a:cubicBezTo>
                  <a:cubicBezTo>
                    <a:pt x="5797" y="21304"/>
                    <a:pt x="5845" y="22459"/>
                    <a:pt x="5893" y="23613"/>
                  </a:cubicBezTo>
                  <a:cubicBezTo>
                    <a:pt x="5940" y="24923"/>
                    <a:pt x="6000" y="26221"/>
                    <a:pt x="6071" y="27519"/>
                  </a:cubicBezTo>
                  <a:cubicBezTo>
                    <a:pt x="6131" y="28816"/>
                    <a:pt x="6083" y="30198"/>
                    <a:pt x="6393" y="31472"/>
                  </a:cubicBezTo>
                  <a:cubicBezTo>
                    <a:pt x="6498" y="31913"/>
                    <a:pt x="6804" y="32101"/>
                    <a:pt x="7131" y="32101"/>
                  </a:cubicBezTo>
                  <a:cubicBezTo>
                    <a:pt x="7578" y="32101"/>
                    <a:pt x="8064" y="31747"/>
                    <a:pt x="8119" y="31210"/>
                  </a:cubicBezTo>
                  <a:cubicBezTo>
                    <a:pt x="8250" y="29948"/>
                    <a:pt x="8000" y="28578"/>
                    <a:pt x="7905" y="27304"/>
                  </a:cubicBezTo>
                  <a:cubicBezTo>
                    <a:pt x="7810" y="26007"/>
                    <a:pt x="7714" y="24709"/>
                    <a:pt x="7631" y="23399"/>
                  </a:cubicBezTo>
                  <a:cubicBezTo>
                    <a:pt x="7559" y="22339"/>
                    <a:pt x="7500" y="21268"/>
                    <a:pt x="7440" y="20196"/>
                  </a:cubicBezTo>
                  <a:lnTo>
                    <a:pt x="7309" y="18125"/>
                  </a:lnTo>
                  <a:cubicBezTo>
                    <a:pt x="8286" y="18089"/>
                    <a:pt x="9131" y="17684"/>
                    <a:pt x="9905" y="17077"/>
                  </a:cubicBezTo>
                  <a:cubicBezTo>
                    <a:pt x="10596" y="16529"/>
                    <a:pt x="11786" y="15589"/>
                    <a:pt x="11810" y="14660"/>
                  </a:cubicBezTo>
                  <a:cubicBezTo>
                    <a:pt x="11800" y="14484"/>
                    <a:pt x="11654" y="14353"/>
                    <a:pt x="11484" y="14353"/>
                  </a:cubicBezTo>
                  <a:cubicBezTo>
                    <a:pt x="11458" y="14353"/>
                    <a:pt x="11432" y="14356"/>
                    <a:pt x="11405" y="14362"/>
                  </a:cubicBezTo>
                  <a:cubicBezTo>
                    <a:pt x="10691" y="14577"/>
                    <a:pt x="10238" y="15505"/>
                    <a:pt x="9703" y="16029"/>
                  </a:cubicBezTo>
                  <a:cubicBezTo>
                    <a:pt x="9012" y="16708"/>
                    <a:pt x="8214" y="17220"/>
                    <a:pt x="7262" y="17279"/>
                  </a:cubicBezTo>
                  <a:cubicBezTo>
                    <a:pt x="7226" y="16720"/>
                    <a:pt x="7190" y="16160"/>
                    <a:pt x="7155" y="15601"/>
                  </a:cubicBezTo>
                  <a:cubicBezTo>
                    <a:pt x="7107" y="14874"/>
                    <a:pt x="7059" y="14136"/>
                    <a:pt x="7024" y="13398"/>
                  </a:cubicBezTo>
                  <a:cubicBezTo>
                    <a:pt x="7857" y="13279"/>
                    <a:pt x="8643" y="12957"/>
                    <a:pt x="9322" y="12469"/>
                  </a:cubicBezTo>
                  <a:cubicBezTo>
                    <a:pt x="9369" y="12445"/>
                    <a:pt x="9405" y="12422"/>
                    <a:pt x="9441" y="12386"/>
                  </a:cubicBezTo>
                  <a:cubicBezTo>
                    <a:pt x="9845" y="12088"/>
                    <a:pt x="10226" y="11731"/>
                    <a:pt x="10548" y="11350"/>
                  </a:cubicBezTo>
                  <a:cubicBezTo>
                    <a:pt x="11119" y="10612"/>
                    <a:pt x="11572" y="9790"/>
                    <a:pt x="11905" y="8933"/>
                  </a:cubicBezTo>
                  <a:cubicBezTo>
                    <a:pt x="12227" y="8147"/>
                    <a:pt x="12739" y="7195"/>
                    <a:pt x="12358" y="6361"/>
                  </a:cubicBezTo>
                  <a:cubicBezTo>
                    <a:pt x="12287" y="6243"/>
                    <a:pt x="12158" y="6177"/>
                    <a:pt x="12024" y="6177"/>
                  </a:cubicBezTo>
                  <a:cubicBezTo>
                    <a:pt x="11956" y="6177"/>
                    <a:pt x="11886" y="6194"/>
                    <a:pt x="11822" y="6230"/>
                  </a:cubicBezTo>
                  <a:cubicBezTo>
                    <a:pt x="11227" y="6588"/>
                    <a:pt x="11119" y="7302"/>
                    <a:pt x="10893" y="7921"/>
                  </a:cubicBezTo>
                  <a:cubicBezTo>
                    <a:pt x="10643" y="8671"/>
                    <a:pt x="10310" y="9397"/>
                    <a:pt x="9905" y="10076"/>
                  </a:cubicBezTo>
                  <a:lnTo>
                    <a:pt x="9845" y="10183"/>
                  </a:lnTo>
                  <a:cubicBezTo>
                    <a:pt x="9988" y="8754"/>
                    <a:pt x="9881" y="7302"/>
                    <a:pt x="9512" y="5921"/>
                  </a:cubicBezTo>
                  <a:cubicBezTo>
                    <a:pt x="9466" y="5755"/>
                    <a:pt x="9336" y="5682"/>
                    <a:pt x="9205" y="5682"/>
                  </a:cubicBezTo>
                  <a:cubicBezTo>
                    <a:pt x="9033" y="5682"/>
                    <a:pt x="8857" y="5807"/>
                    <a:pt x="8857" y="6016"/>
                  </a:cubicBezTo>
                  <a:cubicBezTo>
                    <a:pt x="8810" y="7945"/>
                    <a:pt x="8810" y="9886"/>
                    <a:pt x="8441" y="11791"/>
                  </a:cubicBezTo>
                  <a:cubicBezTo>
                    <a:pt x="8012" y="12136"/>
                    <a:pt x="7512" y="12386"/>
                    <a:pt x="6988" y="12541"/>
                  </a:cubicBezTo>
                  <a:cubicBezTo>
                    <a:pt x="6917" y="11029"/>
                    <a:pt x="6869" y="9505"/>
                    <a:pt x="6821" y="7981"/>
                  </a:cubicBezTo>
                  <a:cubicBezTo>
                    <a:pt x="6797" y="7171"/>
                    <a:pt x="6797" y="6337"/>
                    <a:pt x="6786" y="5516"/>
                  </a:cubicBezTo>
                  <a:cubicBezTo>
                    <a:pt x="8155" y="4944"/>
                    <a:pt x="9274" y="3551"/>
                    <a:pt x="9203" y="2039"/>
                  </a:cubicBezTo>
                  <a:cubicBezTo>
                    <a:pt x="9191" y="1861"/>
                    <a:pt x="9107" y="1706"/>
                    <a:pt x="8953" y="1623"/>
                  </a:cubicBezTo>
                  <a:cubicBezTo>
                    <a:pt x="8855" y="1576"/>
                    <a:pt x="8771" y="1554"/>
                    <a:pt x="8696" y="1554"/>
                  </a:cubicBezTo>
                  <a:cubicBezTo>
                    <a:pt x="8167" y="1554"/>
                    <a:pt x="8158" y="2616"/>
                    <a:pt x="8012" y="2992"/>
                  </a:cubicBezTo>
                  <a:cubicBezTo>
                    <a:pt x="7762" y="3647"/>
                    <a:pt x="7333" y="4230"/>
                    <a:pt x="6786" y="4659"/>
                  </a:cubicBezTo>
                  <a:cubicBezTo>
                    <a:pt x="6762" y="3170"/>
                    <a:pt x="6690" y="1682"/>
                    <a:pt x="6416" y="253"/>
                  </a:cubicBezTo>
                  <a:cubicBezTo>
                    <a:pt x="6381" y="84"/>
                    <a:pt x="6226" y="0"/>
                    <a:pt x="6069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14"/>
            <p:cNvSpPr/>
            <p:nvPr/>
          </p:nvSpPr>
          <p:spPr>
            <a:xfrm>
              <a:off x="8825244" y="3232423"/>
              <a:ext cx="646405" cy="596110"/>
            </a:xfrm>
            <a:custGeom>
              <a:rect b="b" l="l" r="r" t="t"/>
              <a:pathLst>
                <a:path extrusionOk="0" h="19659" w="19718">
                  <a:moveTo>
                    <a:pt x="8093" y="1"/>
                  </a:moveTo>
                  <a:cubicBezTo>
                    <a:pt x="6265" y="1"/>
                    <a:pt x="5068" y="1971"/>
                    <a:pt x="5168" y="3808"/>
                  </a:cubicBezTo>
                  <a:cubicBezTo>
                    <a:pt x="4637" y="3565"/>
                    <a:pt x="4075" y="3399"/>
                    <a:pt x="3524" y="3399"/>
                  </a:cubicBezTo>
                  <a:cubicBezTo>
                    <a:pt x="3099" y="3399"/>
                    <a:pt x="2680" y="3498"/>
                    <a:pt x="2287" y="3736"/>
                  </a:cubicBezTo>
                  <a:cubicBezTo>
                    <a:pt x="1096" y="4451"/>
                    <a:pt x="465" y="6153"/>
                    <a:pt x="251" y="7475"/>
                  </a:cubicBezTo>
                  <a:cubicBezTo>
                    <a:pt x="1" y="9082"/>
                    <a:pt x="489" y="10666"/>
                    <a:pt x="1894" y="11606"/>
                  </a:cubicBezTo>
                  <a:cubicBezTo>
                    <a:pt x="2049" y="11713"/>
                    <a:pt x="2215" y="11809"/>
                    <a:pt x="2394" y="11904"/>
                  </a:cubicBezTo>
                  <a:cubicBezTo>
                    <a:pt x="1525" y="13130"/>
                    <a:pt x="1108" y="14749"/>
                    <a:pt x="1965" y="16119"/>
                  </a:cubicBezTo>
                  <a:cubicBezTo>
                    <a:pt x="2549" y="17035"/>
                    <a:pt x="3573" y="17524"/>
                    <a:pt x="4632" y="17655"/>
                  </a:cubicBezTo>
                  <a:cubicBezTo>
                    <a:pt x="4876" y="17702"/>
                    <a:pt x="5123" y="17726"/>
                    <a:pt x="5372" y="17726"/>
                  </a:cubicBezTo>
                  <a:cubicBezTo>
                    <a:pt x="5620" y="17726"/>
                    <a:pt x="5870" y="17702"/>
                    <a:pt x="6121" y="17655"/>
                  </a:cubicBezTo>
                  <a:cubicBezTo>
                    <a:pt x="6251" y="17631"/>
                    <a:pt x="6394" y="17595"/>
                    <a:pt x="6537" y="17559"/>
                  </a:cubicBezTo>
                  <a:cubicBezTo>
                    <a:pt x="6680" y="17928"/>
                    <a:pt x="6930" y="18262"/>
                    <a:pt x="7252" y="18512"/>
                  </a:cubicBezTo>
                  <a:cubicBezTo>
                    <a:pt x="7662" y="19145"/>
                    <a:pt x="8350" y="19524"/>
                    <a:pt x="9098" y="19524"/>
                  </a:cubicBezTo>
                  <a:cubicBezTo>
                    <a:pt x="9110" y="19524"/>
                    <a:pt x="9121" y="19524"/>
                    <a:pt x="9133" y="19524"/>
                  </a:cubicBezTo>
                  <a:cubicBezTo>
                    <a:pt x="9514" y="19524"/>
                    <a:pt x="9883" y="19405"/>
                    <a:pt x="10192" y="19190"/>
                  </a:cubicBezTo>
                  <a:cubicBezTo>
                    <a:pt x="10181" y="18798"/>
                    <a:pt x="10157" y="18405"/>
                    <a:pt x="10145" y="18024"/>
                  </a:cubicBezTo>
                  <a:cubicBezTo>
                    <a:pt x="9347" y="17833"/>
                    <a:pt x="8526" y="17250"/>
                    <a:pt x="7918" y="16750"/>
                  </a:cubicBezTo>
                  <a:cubicBezTo>
                    <a:pt x="7841" y="16871"/>
                    <a:pt x="7712" y="16941"/>
                    <a:pt x="7580" y="16941"/>
                  </a:cubicBezTo>
                  <a:cubicBezTo>
                    <a:pt x="7570" y="16941"/>
                    <a:pt x="7560" y="16941"/>
                    <a:pt x="7549" y="16940"/>
                  </a:cubicBezTo>
                  <a:cubicBezTo>
                    <a:pt x="6156" y="16833"/>
                    <a:pt x="4823" y="16012"/>
                    <a:pt x="4216" y="14738"/>
                  </a:cubicBezTo>
                  <a:cubicBezTo>
                    <a:pt x="4126" y="14542"/>
                    <a:pt x="4284" y="14319"/>
                    <a:pt x="4464" y="14319"/>
                  </a:cubicBezTo>
                  <a:cubicBezTo>
                    <a:pt x="4524" y="14319"/>
                    <a:pt x="4587" y="14344"/>
                    <a:pt x="4644" y="14404"/>
                  </a:cubicBezTo>
                  <a:cubicBezTo>
                    <a:pt x="5263" y="15095"/>
                    <a:pt x="5990" y="15666"/>
                    <a:pt x="6894" y="15928"/>
                  </a:cubicBezTo>
                  <a:cubicBezTo>
                    <a:pt x="6942" y="15952"/>
                    <a:pt x="7013" y="15964"/>
                    <a:pt x="7097" y="15976"/>
                  </a:cubicBezTo>
                  <a:cubicBezTo>
                    <a:pt x="6561" y="15369"/>
                    <a:pt x="6144" y="14642"/>
                    <a:pt x="5894" y="13868"/>
                  </a:cubicBezTo>
                  <a:lnTo>
                    <a:pt x="5882" y="13833"/>
                  </a:lnTo>
                  <a:cubicBezTo>
                    <a:pt x="5870" y="13809"/>
                    <a:pt x="5859" y="13785"/>
                    <a:pt x="5859" y="13761"/>
                  </a:cubicBezTo>
                  <a:cubicBezTo>
                    <a:pt x="5812" y="13628"/>
                    <a:pt x="5924" y="13536"/>
                    <a:pt x="6037" y="13536"/>
                  </a:cubicBezTo>
                  <a:cubicBezTo>
                    <a:pt x="6096" y="13536"/>
                    <a:pt x="6155" y="13561"/>
                    <a:pt x="6192" y="13618"/>
                  </a:cubicBezTo>
                  <a:cubicBezTo>
                    <a:pt x="6763" y="14523"/>
                    <a:pt x="7502" y="15321"/>
                    <a:pt x="8359" y="15964"/>
                  </a:cubicBezTo>
                  <a:cubicBezTo>
                    <a:pt x="8740" y="16250"/>
                    <a:pt x="9145" y="16488"/>
                    <a:pt x="9573" y="16690"/>
                  </a:cubicBezTo>
                  <a:cubicBezTo>
                    <a:pt x="9740" y="16774"/>
                    <a:pt x="9919" y="16845"/>
                    <a:pt x="10085" y="16893"/>
                  </a:cubicBezTo>
                  <a:cubicBezTo>
                    <a:pt x="10038" y="15607"/>
                    <a:pt x="9978" y="14309"/>
                    <a:pt x="9907" y="13011"/>
                  </a:cubicBezTo>
                  <a:cubicBezTo>
                    <a:pt x="9612" y="13096"/>
                    <a:pt x="9312" y="13138"/>
                    <a:pt x="9012" y="13138"/>
                  </a:cubicBezTo>
                  <a:cubicBezTo>
                    <a:pt x="8681" y="13138"/>
                    <a:pt x="8350" y="13087"/>
                    <a:pt x="8026" y="12987"/>
                  </a:cubicBezTo>
                  <a:cubicBezTo>
                    <a:pt x="7960" y="13023"/>
                    <a:pt x="7887" y="13041"/>
                    <a:pt x="7816" y="13041"/>
                  </a:cubicBezTo>
                  <a:cubicBezTo>
                    <a:pt x="7719" y="13041"/>
                    <a:pt x="7624" y="13008"/>
                    <a:pt x="7549" y="12940"/>
                  </a:cubicBezTo>
                  <a:cubicBezTo>
                    <a:pt x="7466" y="12880"/>
                    <a:pt x="7394" y="12809"/>
                    <a:pt x="7323" y="12737"/>
                  </a:cubicBezTo>
                  <a:cubicBezTo>
                    <a:pt x="6894" y="12559"/>
                    <a:pt x="6490" y="12321"/>
                    <a:pt x="6121" y="12023"/>
                  </a:cubicBezTo>
                  <a:cubicBezTo>
                    <a:pt x="4632" y="10856"/>
                    <a:pt x="3846" y="9046"/>
                    <a:pt x="3180" y="7332"/>
                  </a:cubicBezTo>
                  <a:cubicBezTo>
                    <a:pt x="3101" y="7135"/>
                    <a:pt x="3288" y="6985"/>
                    <a:pt x="3468" y="6985"/>
                  </a:cubicBezTo>
                  <a:cubicBezTo>
                    <a:pt x="3560" y="6985"/>
                    <a:pt x="3651" y="7025"/>
                    <a:pt x="3704" y="7118"/>
                  </a:cubicBezTo>
                  <a:cubicBezTo>
                    <a:pt x="4406" y="8475"/>
                    <a:pt x="5085" y="9927"/>
                    <a:pt x="6216" y="10975"/>
                  </a:cubicBezTo>
                  <a:lnTo>
                    <a:pt x="6228" y="10987"/>
                  </a:lnTo>
                  <a:cubicBezTo>
                    <a:pt x="5906" y="10225"/>
                    <a:pt x="5751" y="9404"/>
                    <a:pt x="5751" y="8582"/>
                  </a:cubicBezTo>
                  <a:cubicBezTo>
                    <a:pt x="5751" y="8463"/>
                    <a:pt x="5823" y="8368"/>
                    <a:pt x="5930" y="8320"/>
                  </a:cubicBezTo>
                  <a:cubicBezTo>
                    <a:pt x="5901" y="8298"/>
                    <a:pt x="5890" y="8263"/>
                    <a:pt x="5899" y="8263"/>
                  </a:cubicBezTo>
                  <a:lnTo>
                    <a:pt x="5899" y="8263"/>
                  </a:lnTo>
                  <a:cubicBezTo>
                    <a:pt x="5904" y="8263"/>
                    <a:pt x="5919" y="8278"/>
                    <a:pt x="5942" y="8320"/>
                  </a:cubicBezTo>
                  <a:cubicBezTo>
                    <a:pt x="5976" y="8307"/>
                    <a:pt x="6010" y="8301"/>
                    <a:pt x="6044" y="8301"/>
                  </a:cubicBezTo>
                  <a:cubicBezTo>
                    <a:pt x="6164" y="8301"/>
                    <a:pt x="6274" y="8380"/>
                    <a:pt x="6311" y="8511"/>
                  </a:cubicBezTo>
                  <a:cubicBezTo>
                    <a:pt x="6549" y="9237"/>
                    <a:pt x="6692" y="9963"/>
                    <a:pt x="7037" y="10654"/>
                  </a:cubicBezTo>
                  <a:cubicBezTo>
                    <a:pt x="7287" y="11106"/>
                    <a:pt x="7561" y="11535"/>
                    <a:pt x="7871" y="11940"/>
                  </a:cubicBezTo>
                  <a:cubicBezTo>
                    <a:pt x="8338" y="12078"/>
                    <a:pt x="8825" y="12147"/>
                    <a:pt x="9312" y="12147"/>
                  </a:cubicBezTo>
                  <a:cubicBezTo>
                    <a:pt x="9495" y="12147"/>
                    <a:pt x="9677" y="12138"/>
                    <a:pt x="9859" y="12118"/>
                  </a:cubicBezTo>
                  <a:cubicBezTo>
                    <a:pt x="9823" y="11297"/>
                    <a:pt x="9788" y="10487"/>
                    <a:pt x="9752" y="9665"/>
                  </a:cubicBezTo>
                  <a:cubicBezTo>
                    <a:pt x="8156" y="9415"/>
                    <a:pt x="6966" y="8058"/>
                    <a:pt x="6918" y="6439"/>
                  </a:cubicBezTo>
                  <a:cubicBezTo>
                    <a:pt x="6918" y="6240"/>
                    <a:pt x="7100" y="6126"/>
                    <a:pt x="7270" y="6126"/>
                  </a:cubicBezTo>
                  <a:cubicBezTo>
                    <a:pt x="7406" y="6126"/>
                    <a:pt x="7535" y="6198"/>
                    <a:pt x="7561" y="6356"/>
                  </a:cubicBezTo>
                  <a:cubicBezTo>
                    <a:pt x="7740" y="7368"/>
                    <a:pt x="8442" y="8225"/>
                    <a:pt x="9407" y="8594"/>
                  </a:cubicBezTo>
                  <a:cubicBezTo>
                    <a:pt x="9514" y="8630"/>
                    <a:pt x="9609" y="8642"/>
                    <a:pt x="9716" y="8653"/>
                  </a:cubicBezTo>
                  <a:cubicBezTo>
                    <a:pt x="9692" y="7796"/>
                    <a:pt x="9669" y="6939"/>
                    <a:pt x="9669" y="6070"/>
                  </a:cubicBezTo>
                  <a:cubicBezTo>
                    <a:pt x="9645" y="5867"/>
                    <a:pt x="9645" y="5653"/>
                    <a:pt x="9669" y="5451"/>
                  </a:cubicBezTo>
                  <a:lnTo>
                    <a:pt x="9669" y="5248"/>
                  </a:lnTo>
                  <a:cubicBezTo>
                    <a:pt x="8692" y="4784"/>
                    <a:pt x="8073" y="3808"/>
                    <a:pt x="8085" y="2736"/>
                  </a:cubicBezTo>
                  <a:cubicBezTo>
                    <a:pt x="8085" y="2549"/>
                    <a:pt x="8215" y="2459"/>
                    <a:pt x="8352" y="2459"/>
                  </a:cubicBezTo>
                  <a:cubicBezTo>
                    <a:pt x="8494" y="2459"/>
                    <a:pt x="8644" y="2555"/>
                    <a:pt x="8668" y="2736"/>
                  </a:cubicBezTo>
                  <a:cubicBezTo>
                    <a:pt x="8740" y="3439"/>
                    <a:pt x="9133" y="4058"/>
                    <a:pt x="9728" y="4439"/>
                  </a:cubicBezTo>
                  <a:cubicBezTo>
                    <a:pt x="9776" y="3665"/>
                    <a:pt x="9871" y="2891"/>
                    <a:pt x="10026" y="2129"/>
                  </a:cubicBezTo>
                  <a:cubicBezTo>
                    <a:pt x="10057" y="1971"/>
                    <a:pt x="10192" y="1899"/>
                    <a:pt x="10329" y="1899"/>
                  </a:cubicBezTo>
                  <a:cubicBezTo>
                    <a:pt x="10503" y="1899"/>
                    <a:pt x="10682" y="2013"/>
                    <a:pt x="10669" y="2212"/>
                  </a:cubicBezTo>
                  <a:cubicBezTo>
                    <a:pt x="10597" y="3069"/>
                    <a:pt x="10550" y="3927"/>
                    <a:pt x="10538" y="4772"/>
                  </a:cubicBezTo>
                  <a:lnTo>
                    <a:pt x="10538" y="4986"/>
                  </a:lnTo>
                  <a:cubicBezTo>
                    <a:pt x="10538" y="5010"/>
                    <a:pt x="10538" y="5034"/>
                    <a:pt x="10538" y="5070"/>
                  </a:cubicBezTo>
                  <a:cubicBezTo>
                    <a:pt x="10562" y="5486"/>
                    <a:pt x="10621" y="5975"/>
                    <a:pt x="10550" y="6391"/>
                  </a:cubicBezTo>
                  <a:cubicBezTo>
                    <a:pt x="10562" y="6534"/>
                    <a:pt x="10573" y="6689"/>
                    <a:pt x="10597" y="6844"/>
                  </a:cubicBezTo>
                  <a:cubicBezTo>
                    <a:pt x="11371" y="6534"/>
                    <a:pt x="12038" y="6022"/>
                    <a:pt x="12526" y="5355"/>
                  </a:cubicBezTo>
                  <a:cubicBezTo>
                    <a:pt x="13086" y="4534"/>
                    <a:pt x="13050" y="3796"/>
                    <a:pt x="13145" y="2879"/>
                  </a:cubicBezTo>
                  <a:cubicBezTo>
                    <a:pt x="13152" y="2667"/>
                    <a:pt x="13317" y="2551"/>
                    <a:pt x="13482" y="2551"/>
                  </a:cubicBezTo>
                  <a:cubicBezTo>
                    <a:pt x="13614" y="2551"/>
                    <a:pt x="13747" y="2625"/>
                    <a:pt x="13800" y="2784"/>
                  </a:cubicBezTo>
                  <a:cubicBezTo>
                    <a:pt x="14169" y="3665"/>
                    <a:pt x="13764" y="4843"/>
                    <a:pt x="13252" y="5641"/>
                  </a:cubicBezTo>
                  <a:cubicBezTo>
                    <a:pt x="13955" y="5332"/>
                    <a:pt x="14503" y="4736"/>
                    <a:pt x="14741" y="3998"/>
                  </a:cubicBezTo>
                  <a:cubicBezTo>
                    <a:pt x="14798" y="3822"/>
                    <a:pt x="14939" y="3745"/>
                    <a:pt x="15080" y="3745"/>
                  </a:cubicBezTo>
                  <a:cubicBezTo>
                    <a:pt x="15292" y="3745"/>
                    <a:pt x="15503" y="3917"/>
                    <a:pt x="15431" y="4189"/>
                  </a:cubicBezTo>
                  <a:cubicBezTo>
                    <a:pt x="15134" y="5236"/>
                    <a:pt x="14193" y="5986"/>
                    <a:pt x="13098" y="6058"/>
                  </a:cubicBezTo>
                  <a:cubicBezTo>
                    <a:pt x="13062" y="6058"/>
                    <a:pt x="13014" y="6046"/>
                    <a:pt x="12979" y="6022"/>
                  </a:cubicBezTo>
                  <a:cubicBezTo>
                    <a:pt x="12371" y="6796"/>
                    <a:pt x="11621" y="7249"/>
                    <a:pt x="10657" y="7356"/>
                  </a:cubicBezTo>
                  <a:cubicBezTo>
                    <a:pt x="10704" y="7868"/>
                    <a:pt x="10752" y="8368"/>
                    <a:pt x="10800" y="8880"/>
                  </a:cubicBezTo>
                  <a:cubicBezTo>
                    <a:pt x="10978" y="8963"/>
                    <a:pt x="11062" y="9177"/>
                    <a:pt x="11002" y="9356"/>
                  </a:cubicBezTo>
                  <a:cubicBezTo>
                    <a:pt x="10978" y="9439"/>
                    <a:pt x="10931" y="9523"/>
                    <a:pt x="10859" y="9582"/>
                  </a:cubicBezTo>
                  <a:cubicBezTo>
                    <a:pt x="11026" y="11630"/>
                    <a:pt x="11157" y="13690"/>
                    <a:pt x="11312" y="15738"/>
                  </a:cubicBezTo>
                  <a:cubicBezTo>
                    <a:pt x="11693" y="15547"/>
                    <a:pt x="12050" y="15321"/>
                    <a:pt x="12359" y="15035"/>
                  </a:cubicBezTo>
                  <a:cubicBezTo>
                    <a:pt x="12300" y="14928"/>
                    <a:pt x="12276" y="14809"/>
                    <a:pt x="12300" y="14690"/>
                  </a:cubicBezTo>
                  <a:cubicBezTo>
                    <a:pt x="12562" y="13071"/>
                    <a:pt x="12776" y="11523"/>
                    <a:pt x="12574" y="9880"/>
                  </a:cubicBezTo>
                  <a:cubicBezTo>
                    <a:pt x="12554" y="9682"/>
                    <a:pt x="12724" y="9572"/>
                    <a:pt x="12895" y="9572"/>
                  </a:cubicBezTo>
                  <a:cubicBezTo>
                    <a:pt x="13031" y="9572"/>
                    <a:pt x="13168" y="9643"/>
                    <a:pt x="13205" y="9796"/>
                  </a:cubicBezTo>
                  <a:cubicBezTo>
                    <a:pt x="13502" y="11047"/>
                    <a:pt x="13586" y="12344"/>
                    <a:pt x="13467" y="13618"/>
                  </a:cubicBezTo>
                  <a:cubicBezTo>
                    <a:pt x="13502" y="13547"/>
                    <a:pt x="13538" y="13475"/>
                    <a:pt x="13574" y="13404"/>
                  </a:cubicBezTo>
                  <a:cubicBezTo>
                    <a:pt x="14145" y="12285"/>
                    <a:pt x="14229" y="10904"/>
                    <a:pt x="14872" y="9832"/>
                  </a:cubicBezTo>
                  <a:cubicBezTo>
                    <a:pt x="14909" y="9768"/>
                    <a:pt x="14986" y="9735"/>
                    <a:pt x="15063" y="9735"/>
                  </a:cubicBezTo>
                  <a:cubicBezTo>
                    <a:pt x="15158" y="9735"/>
                    <a:pt x="15251" y="9786"/>
                    <a:pt x="15265" y="9892"/>
                  </a:cubicBezTo>
                  <a:cubicBezTo>
                    <a:pt x="15324" y="10547"/>
                    <a:pt x="15265" y="11213"/>
                    <a:pt x="15086" y="11856"/>
                  </a:cubicBezTo>
                  <a:cubicBezTo>
                    <a:pt x="15753" y="11606"/>
                    <a:pt x="16300" y="11082"/>
                    <a:pt x="16574" y="10427"/>
                  </a:cubicBezTo>
                  <a:cubicBezTo>
                    <a:pt x="16693" y="10154"/>
                    <a:pt x="16669" y="9713"/>
                    <a:pt x="16967" y="9558"/>
                  </a:cubicBezTo>
                  <a:cubicBezTo>
                    <a:pt x="17011" y="9536"/>
                    <a:pt x="17059" y="9526"/>
                    <a:pt x="17106" y="9526"/>
                  </a:cubicBezTo>
                  <a:cubicBezTo>
                    <a:pt x="17237" y="9526"/>
                    <a:pt x="17364" y="9606"/>
                    <a:pt x="17408" y="9737"/>
                  </a:cubicBezTo>
                  <a:cubicBezTo>
                    <a:pt x="17693" y="10285"/>
                    <a:pt x="17086" y="11237"/>
                    <a:pt x="16717" y="11606"/>
                  </a:cubicBezTo>
                  <a:cubicBezTo>
                    <a:pt x="16265" y="12035"/>
                    <a:pt x="15598" y="12249"/>
                    <a:pt x="14967" y="12297"/>
                  </a:cubicBezTo>
                  <a:cubicBezTo>
                    <a:pt x="14776" y="12904"/>
                    <a:pt x="14514" y="13475"/>
                    <a:pt x="14205" y="14023"/>
                  </a:cubicBezTo>
                  <a:cubicBezTo>
                    <a:pt x="13610" y="15119"/>
                    <a:pt x="12621" y="15952"/>
                    <a:pt x="11443" y="16357"/>
                  </a:cubicBezTo>
                  <a:cubicBezTo>
                    <a:pt x="11419" y="16369"/>
                    <a:pt x="11395" y="16369"/>
                    <a:pt x="11359" y="16369"/>
                  </a:cubicBezTo>
                  <a:cubicBezTo>
                    <a:pt x="11383" y="16547"/>
                    <a:pt x="11395" y="16726"/>
                    <a:pt x="11407" y="16893"/>
                  </a:cubicBezTo>
                  <a:cubicBezTo>
                    <a:pt x="11407" y="17000"/>
                    <a:pt x="11419" y="17095"/>
                    <a:pt x="11431" y="17190"/>
                  </a:cubicBezTo>
                  <a:cubicBezTo>
                    <a:pt x="11635" y="17226"/>
                    <a:pt x="11840" y="17244"/>
                    <a:pt x="12045" y="17244"/>
                  </a:cubicBezTo>
                  <a:cubicBezTo>
                    <a:pt x="12579" y="17244"/>
                    <a:pt x="13107" y="17122"/>
                    <a:pt x="13598" y="16881"/>
                  </a:cubicBezTo>
                  <a:cubicBezTo>
                    <a:pt x="14217" y="16559"/>
                    <a:pt x="14538" y="15988"/>
                    <a:pt x="15014" y="15523"/>
                  </a:cubicBezTo>
                  <a:cubicBezTo>
                    <a:pt x="15061" y="15481"/>
                    <a:pt x="15114" y="15462"/>
                    <a:pt x="15166" y="15462"/>
                  </a:cubicBezTo>
                  <a:cubicBezTo>
                    <a:pt x="15274" y="15462"/>
                    <a:pt x="15376" y="15545"/>
                    <a:pt x="15384" y="15666"/>
                  </a:cubicBezTo>
                  <a:cubicBezTo>
                    <a:pt x="15479" y="16583"/>
                    <a:pt x="14586" y="17345"/>
                    <a:pt x="13848" y="17690"/>
                  </a:cubicBezTo>
                  <a:cubicBezTo>
                    <a:pt x="13430" y="17880"/>
                    <a:pt x="12998" y="17986"/>
                    <a:pt x="12571" y="17986"/>
                  </a:cubicBezTo>
                  <a:cubicBezTo>
                    <a:pt x="12195" y="17986"/>
                    <a:pt x="11823" y="17904"/>
                    <a:pt x="11466" y="17726"/>
                  </a:cubicBezTo>
                  <a:lnTo>
                    <a:pt x="11466" y="17726"/>
                  </a:lnTo>
                  <a:cubicBezTo>
                    <a:pt x="11478" y="17833"/>
                    <a:pt x="11490" y="17952"/>
                    <a:pt x="11502" y="18059"/>
                  </a:cubicBezTo>
                  <a:cubicBezTo>
                    <a:pt x="11693" y="18333"/>
                    <a:pt x="11931" y="18571"/>
                    <a:pt x="12217" y="18762"/>
                  </a:cubicBezTo>
                  <a:cubicBezTo>
                    <a:pt x="12252" y="18809"/>
                    <a:pt x="12300" y="18857"/>
                    <a:pt x="12347" y="18917"/>
                  </a:cubicBezTo>
                  <a:cubicBezTo>
                    <a:pt x="12860" y="19425"/>
                    <a:pt x="13511" y="19659"/>
                    <a:pt x="14161" y="19659"/>
                  </a:cubicBezTo>
                  <a:cubicBezTo>
                    <a:pt x="15201" y="19659"/>
                    <a:pt x="16241" y="19061"/>
                    <a:pt x="16717" y="18036"/>
                  </a:cubicBezTo>
                  <a:cubicBezTo>
                    <a:pt x="17122" y="17143"/>
                    <a:pt x="17086" y="16095"/>
                    <a:pt x="16598" y="15238"/>
                  </a:cubicBezTo>
                  <a:cubicBezTo>
                    <a:pt x="16789" y="15178"/>
                    <a:pt x="16979" y="15095"/>
                    <a:pt x="17158" y="14999"/>
                  </a:cubicBezTo>
                  <a:cubicBezTo>
                    <a:pt x="18182" y="14654"/>
                    <a:pt x="18967" y="13809"/>
                    <a:pt x="19241" y="12749"/>
                  </a:cubicBezTo>
                  <a:cubicBezTo>
                    <a:pt x="19336" y="12380"/>
                    <a:pt x="19384" y="11999"/>
                    <a:pt x="19372" y="11618"/>
                  </a:cubicBezTo>
                  <a:cubicBezTo>
                    <a:pt x="19706" y="10725"/>
                    <a:pt x="19717" y="9737"/>
                    <a:pt x="19384" y="8844"/>
                  </a:cubicBezTo>
                  <a:cubicBezTo>
                    <a:pt x="19229" y="8403"/>
                    <a:pt x="19015" y="7999"/>
                    <a:pt x="18741" y="7618"/>
                  </a:cubicBezTo>
                  <a:cubicBezTo>
                    <a:pt x="18241" y="6665"/>
                    <a:pt x="17420" y="5915"/>
                    <a:pt x="16431" y="5498"/>
                  </a:cubicBezTo>
                  <a:cubicBezTo>
                    <a:pt x="16527" y="5070"/>
                    <a:pt x="16562" y="4617"/>
                    <a:pt x="16503" y="4177"/>
                  </a:cubicBezTo>
                  <a:cubicBezTo>
                    <a:pt x="16550" y="3379"/>
                    <a:pt x="16312" y="2581"/>
                    <a:pt x="15836" y="1926"/>
                  </a:cubicBezTo>
                  <a:cubicBezTo>
                    <a:pt x="15705" y="1760"/>
                    <a:pt x="15562" y="1593"/>
                    <a:pt x="15407" y="1450"/>
                  </a:cubicBezTo>
                  <a:cubicBezTo>
                    <a:pt x="15395" y="1391"/>
                    <a:pt x="15372" y="1343"/>
                    <a:pt x="15348" y="1295"/>
                  </a:cubicBezTo>
                  <a:cubicBezTo>
                    <a:pt x="15017" y="586"/>
                    <a:pt x="14299" y="237"/>
                    <a:pt x="13567" y="237"/>
                  </a:cubicBezTo>
                  <a:cubicBezTo>
                    <a:pt x="13218" y="237"/>
                    <a:pt x="12865" y="316"/>
                    <a:pt x="12550" y="474"/>
                  </a:cubicBezTo>
                  <a:cubicBezTo>
                    <a:pt x="12157" y="474"/>
                    <a:pt x="11764" y="569"/>
                    <a:pt x="11431" y="772"/>
                  </a:cubicBezTo>
                  <a:cubicBezTo>
                    <a:pt x="11133" y="926"/>
                    <a:pt x="10883" y="1141"/>
                    <a:pt x="10669" y="1403"/>
                  </a:cubicBezTo>
                  <a:cubicBezTo>
                    <a:pt x="10300" y="891"/>
                    <a:pt x="9800" y="486"/>
                    <a:pt x="9216" y="236"/>
                  </a:cubicBezTo>
                  <a:cubicBezTo>
                    <a:pt x="8821" y="74"/>
                    <a:pt x="8445" y="1"/>
                    <a:pt x="809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14"/>
            <p:cNvSpPr/>
            <p:nvPr/>
          </p:nvSpPr>
          <p:spPr>
            <a:xfrm>
              <a:off x="8926116" y="3289369"/>
              <a:ext cx="478788" cy="825106"/>
            </a:xfrm>
            <a:custGeom>
              <a:rect b="b" l="l" r="r" t="t"/>
              <a:pathLst>
                <a:path extrusionOk="0" h="27211" w="14605">
                  <a:moveTo>
                    <a:pt x="7230" y="0"/>
                  </a:moveTo>
                  <a:cubicBezTo>
                    <a:pt x="7092" y="0"/>
                    <a:pt x="6957" y="75"/>
                    <a:pt x="6925" y="239"/>
                  </a:cubicBezTo>
                  <a:cubicBezTo>
                    <a:pt x="6770" y="1001"/>
                    <a:pt x="6675" y="1763"/>
                    <a:pt x="6627" y="2537"/>
                  </a:cubicBezTo>
                  <a:cubicBezTo>
                    <a:pt x="6032" y="2168"/>
                    <a:pt x="5639" y="1537"/>
                    <a:pt x="5568" y="846"/>
                  </a:cubicBezTo>
                  <a:cubicBezTo>
                    <a:pt x="5544" y="660"/>
                    <a:pt x="5396" y="565"/>
                    <a:pt x="5255" y="565"/>
                  </a:cubicBezTo>
                  <a:cubicBezTo>
                    <a:pt x="5116" y="565"/>
                    <a:pt x="4984" y="657"/>
                    <a:pt x="4984" y="846"/>
                  </a:cubicBezTo>
                  <a:cubicBezTo>
                    <a:pt x="4972" y="1918"/>
                    <a:pt x="5591" y="2894"/>
                    <a:pt x="6568" y="3346"/>
                  </a:cubicBezTo>
                  <a:lnTo>
                    <a:pt x="6568" y="3573"/>
                  </a:lnTo>
                  <a:cubicBezTo>
                    <a:pt x="6544" y="3775"/>
                    <a:pt x="6544" y="3989"/>
                    <a:pt x="6568" y="4192"/>
                  </a:cubicBezTo>
                  <a:cubicBezTo>
                    <a:pt x="6568" y="5061"/>
                    <a:pt x="6592" y="5918"/>
                    <a:pt x="6615" y="6775"/>
                  </a:cubicBezTo>
                  <a:cubicBezTo>
                    <a:pt x="6508" y="6764"/>
                    <a:pt x="6413" y="6752"/>
                    <a:pt x="6306" y="6716"/>
                  </a:cubicBezTo>
                  <a:cubicBezTo>
                    <a:pt x="5341" y="6347"/>
                    <a:pt x="4639" y="5490"/>
                    <a:pt x="4460" y="4478"/>
                  </a:cubicBezTo>
                  <a:cubicBezTo>
                    <a:pt x="4434" y="4315"/>
                    <a:pt x="4307" y="4243"/>
                    <a:pt x="4172" y="4243"/>
                  </a:cubicBezTo>
                  <a:cubicBezTo>
                    <a:pt x="4001" y="4243"/>
                    <a:pt x="3817" y="4361"/>
                    <a:pt x="3817" y="4561"/>
                  </a:cubicBezTo>
                  <a:cubicBezTo>
                    <a:pt x="3865" y="6180"/>
                    <a:pt x="5056" y="7537"/>
                    <a:pt x="6651" y="7787"/>
                  </a:cubicBezTo>
                  <a:cubicBezTo>
                    <a:pt x="6687" y="8609"/>
                    <a:pt x="6723" y="9419"/>
                    <a:pt x="6758" y="10240"/>
                  </a:cubicBezTo>
                  <a:cubicBezTo>
                    <a:pt x="6576" y="10260"/>
                    <a:pt x="6394" y="10269"/>
                    <a:pt x="6211" y="10269"/>
                  </a:cubicBezTo>
                  <a:cubicBezTo>
                    <a:pt x="5724" y="10269"/>
                    <a:pt x="5238" y="10200"/>
                    <a:pt x="4770" y="10062"/>
                  </a:cubicBezTo>
                  <a:cubicBezTo>
                    <a:pt x="4460" y="9657"/>
                    <a:pt x="4187" y="9228"/>
                    <a:pt x="3936" y="8776"/>
                  </a:cubicBezTo>
                  <a:cubicBezTo>
                    <a:pt x="3591" y="8085"/>
                    <a:pt x="3448" y="7359"/>
                    <a:pt x="3210" y="6633"/>
                  </a:cubicBezTo>
                  <a:cubicBezTo>
                    <a:pt x="3173" y="6502"/>
                    <a:pt x="3063" y="6423"/>
                    <a:pt x="2943" y="6423"/>
                  </a:cubicBezTo>
                  <a:cubicBezTo>
                    <a:pt x="2909" y="6423"/>
                    <a:pt x="2875" y="6429"/>
                    <a:pt x="2841" y="6442"/>
                  </a:cubicBezTo>
                  <a:lnTo>
                    <a:pt x="2829" y="6442"/>
                  </a:lnTo>
                  <a:cubicBezTo>
                    <a:pt x="2722" y="6490"/>
                    <a:pt x="2651" y="6585"/>
                    <a:pt x="2651" y="6704"/>
                  </a:cubicBezTo>
                  <a:cubicBezTo>
                    <a:pt x="2651" y="7526"/>
                    <a:pt x="2817" y="8335"/>
                    <a:pt x="3127" y="9097"/>
                  </a:cubicBezTo>
                  <a:lnTo>
                    <a:pt x="3115" y="9073"/>
                  </a:lnTo>
                  <a:cubicBezTo>
                    <a:pt x="1984" y="8026"/>
                    <a:pt x="1305" y="6573"/>
                    <a:pt x="603" y="5228"/>
                  </a:cubicBezTo>
                  <a:cubicBezTo>
                    <a:pt x="550" y="5131"/>
                    <a:pt x="460" y="5090"/>
                    <a:pt x="367" y="5090"/>
                  </a:cubicBezTo>
                  <a:cubicBezTo>
                    <a:pt x="187" y="5090"/>
                    <a:pt x="0" y="5245"/>
                    <a:pt x="79" y="5442"/>
                  </a:cubicBezTo>
                  <a:cubicBezTo>
                    <a:pt x="746" y="7168"/>
                    <a:pt x="1531" y="8954"/>
                    <a:pt x="3020" y="10133"/>
                  </a:cubicBezTo>
                  <a:cubicBezTo>
                    <a:pt x="3389" y="10419"/>
                    <a:pt x="3794" y="10657"/>
                    <a:pt x="4222" y="10847"/>
                  </a:cubicBezTo>
                  <a:cubicBezTo>
                    <a:pt x="4294" y="10919"/>
                    <a:pt x="4365" y="10978"/>
                    <a:pt x="4448" y="11050"/>
                  </a:cubicBezTo>
                  <a:cubicBezTo>
                    <a:pt x="4526" y="11113"/>
                    <a:pt x="4625" y="11148"/>
                    <a:pt x="4724" y="11148"/>
                  </a:cubicBezTo>
                  <a:cubicBezTo>
                    <a:pt x="4793" y="11148"/>
                    <a:pt x="4862" y="11131"/>
                    <a:pt x="4925" y="11097"/>
                  </a:cubicBezTo>
                  <a:cubicBezTo>
                    <a:pt x="5250" y="11191"/>
                    <a:pt x="5586" y="11239"/>
                    <a:pt x="5919" y="11239"/>
                  </a:cubicBezTo>
                  <a:cubicBezTo>
                    <a:pt x="6219" y="11239"/>
                    <a:pt x="6518" y="11200"/>
                    <a:pt x="6806" y="11121"/>
                  </a:cubicBezTo>
                  <a:cubicBezTo>
                    <a:pt x="6877" y="12419"/>
                    <a:pt x="6937" y="13705"/>
                    <a:pt x="6996" y="15003"/>
                  </a:cubicBezTo>
                  <a:cubicBezTo>
                    <a:pt x="6818" y="14943"/>
                    <a:pt x="6651" y="14872"/>
                    <a:pt x="6473" y="14800"/>
                  </a:cubicBezTo>
                  <a:cubicBezTo>
                    <a:pt x="6056" y="14598"/>
                    <a:pt x="5639" y="14348"/>
                    <a:pt x="5258" y="14074"/>
                  </a:cubicBezTo>
                  <a:cubicBezTo>
                    <a:pt x="4401" y="13419"/>
                    <a:pt x="3675" y="12633"/>
                    <a:pt x="3091" y="11728"/>
                  </a:cubicBezTo>
                  <a:cubicBezTo>
                    <a:pt x="3054" y="11671"/>
                    <a:pt x="2995" y="11646"/>
                    <a:pt x="2936" y="11646"/>
                  </a:cubicBezTo>
                  <a:cubicBezTo>
                    <a:pt x="2823" y="11646"/>
                    <a:pt x="2711" y="11738"/>
                    <a:pt x="2758" y="11871"/>
                  </a:cubicBezTo>
                  <a:cubicBezTo>
                    <a:pt x="2758" y="11895"/>
                    <a:pt x="2770" y="11919"/>
                    <a:pt x="2782" y="11943"/>
                  </a:cubicBezTo>
                  <a:cubicBezTo>
                    <a:pt x="2793" y="11967"/>
                    <a:pt x="2782" y="11955"/>
                    <a:pt x="2793" y="11967"/>
                  </a:cubicBezTo>
                  <a:cubicBezTo>
                    <a:pt x="3055" y="12752"/>
                    <a:pt x="3460" y="13467"/>
                    <a:pt x="4008" y="14086"/>
                  </a:cubicBezTo>
                  <a:cubicBezTo>
                    <a:pt x="3925" y="14062"/>
                    <a:pt x="3853" y="14050"/>
                    <a:pt x="3794" y="14038"/>
                  </a:cubicBezTo>
                  <a:cubicBezTo>
                    <a:pt x="2901" y="13764"/>
                    <a:pt x="2162" y="13205"/>
                    <a:pt x="1543" y="12514"/>
                  </a:cubicBezTo>
                  <a:cubicBezTo>
                    <a:pt x="1488" y="12453"/>
                    <a:pt x="1425" y="12427"/>
                    <a:pt x="1364" y="12427"/>
                  </a:cubicBezTo>
                  <a:cubicBezTo>
                    <a:pt x="1187" y="12427"/>
                    <a:pt x="1026" y="12641"/>
                    <a:pt x="1115" y="12836"/>
                  </a:cubicBezTo>
                  <a:cubicBezTo>
                    <a:pt x="1710" y="14122"/>
                    <a:pt x="3055" y="14931"/>
                    <a:pt x="4460" y="15050"/>
                  </a:cubicBezTo>
                  <a:cubicBezTo>
                    <a:pt x="4603" y="15050"/>
                    <a:pt x="4734" y="14979"/>
                    <a:pt x="4818" y="14860"/>
                  </a:cubicBezTo>
                  <a:cubicBezTo>
                    <a:pt x="5413" y="15360"/>
                    <a:pt x="6246" y="15931"/>
                    <a:pt x="7044" y="16122"/>
                  </a:cubicBezTo>
                  <a:cubicBezTo>
                    <a:pt x="7068" y="16515"/>
                    <a:pt x="7080" y="16908"/>
                    <a:pt x="7104" y="17301"/>
                  </a:cubicBezTo>
                  <a:cubicBezTo>
                    <a:pt x="7151" y="18491"/>
                    <a:pt x="7211" y="19682"/>
                    <a:pt x="7282" y="20872"/>
                  </a:cubicBezTo>
                  <a:cubicBezTo>
                    <a:pt x="7342" y="21873"/>
                    <a:pt x="7401" y="22873"/>
                    <a:pt x="7461" y="23873"/>
                  </a:cubicBezTo>
                  <a:cubicBezTo>
                    <a:pt x="7508" y="24825"/>
                    <a:pt x="7473" y="25837"/>
                    <a:pt x="7746" y="26754"/>
                  </a:cubicBezTo>
                  <a:cubicBezTo>
                    <a:pt x="7827" y="27045"/>
                    <a:pt x="8126" y="27210"/>
                    <a:pt x="8410" y="27210"/>
                  </a:cubicBezTo>
                  <a:cubicBezTo>
                    <a:pt x="8672" y="27210"/>
                    <a:pt x="8921" y="27069"/>
                    <a:pt x="8973" y="26754"/>
                  </a:cubicBezTo>
                  <a:cubicBezTo>
                    <a:pt x="9116" y="25802"/>
                    <a:pt x="8985" y="24825"/>
                    <a:pt x="8925" y="23873"/>
                  </a:cubicBezTo>
                  <a:lnTo>
                    <a:pt x="8735" y="20872"/>
                  </a:lnTo>
                  <a:cubicBezTo>
                    <a:pt x="8639" y="19301"/>
                    <a:pt x="8520" y="17741"/>
                    <a:pt x="8389" y="16169"/>
                  </a:cubicBezTo>
                  <a:cubicBezTo>
                    <a:pt x="8389" y="16062"/>
                    <a:pt x="8378" y="15955"/>
                    <a:pt x="8366" y="15848"/>
                  </a:cubicBezTo>
                  <a:lnTo>
                    <a:pt x="8366" y="15848"/>
                  </a:lnTo>
                  <a:cubicBezTo>
                    <a:pt x="8722" y="16026"/>
                    <a:pt x="9097" y="16108"/>
                    <a:pt x="9474" y="16108"/>
                  </a:cubicBezTo>
                  <a:cubicBezTo>
                    <a:pt x="9903" y="16108"/>
                    <a:pt x="10335" y="16002"/>
                    <a:pt x="10747" y="15812"/>
                  </a:cubicBezTo>
                  <a:cubicBezTo>
                    <a:pt x="11497" y="15467"/>
                    <a:pt x="12390" y="14705"/>
                    <a:pt x="12295" y="13788"/>
                  </a:cubicBezTo>
                  <a:cubicBezTo>
                    <a:pt x="12287" y="13661"/>
                    <a:pt x="12189" y="13582"/>
                    <a:pt x="12082" y="13582"/>
                  </a:cubicBezTo>
                  <a:cubicBezTo>
                    <a:pt x="12029" y="13582"/>
                    <a:pt x="11973" y="13602"/>
                    <a:pt x="11926" y="13645"/>
                  </a:cubicBezTo>
                  <a:cubicBezTo>
                    <a:pt x="11449" y="14110"/>
                    <a:pt x="11116" y="14681"/>
                    <a:pt x="10509" y="15003"/>
                  </a:cubicBezTo>
                  <a:cubicBezTo>
                    <a:pt x="10018" y="15244"/>
                    <a:pt x="9490" y="15366"/>
                    <a:pt x="8956" y="15366"/>
                  </a:cubicBezTo>
                  <a:cubicBezTo>
                    <a:pt x="8752" y="15366"/>
                    <a:pt x="8546" y="15348"/>
                    <a:pt x="8342" y="15312"/>
                  </a:cubicBezTo>
                  <a:cubicBezTo>
                    <a:pt x="8330" y="15217"/>
                    <a:pt x="8318" y="15122"/>
                    <a:pt x="8318" y="15015"/>
                  </a:cubicBezTo>
                  <a:cubicBezTo>
                    <a:pt x="8306" y="14848"/>
                    <a:pt x="8282" y="14669"/>
                    <a:pt x="8270" y="14491"/>
                  </a:cubicBezTo>
                  <a:cubicBezTo>
                    <a:pt x="8306" y="14491"/>
                    <a:pt x="8330" y="14491"/>
                    <a:pt x="8354" y="14479"/>
                  </a:cubicBezTo>
                  <a:cubicBezTo>
                    <a:pt x="9532" y="14074"/>
                    <a:pt x="10521" y="13241"/>
                    <a:pt x="11116" y="12145"/>
                  </a:cubicBezTo>
                  <a:cubicBezTo>
                    <a:pt x="11426" y="11597"/>
                    <a:pt x="11687" y="11014"/>
                    <a:pt x="11878" y="10419"/>
                  </a:cubicBezTo>
                  <a:cubicBezTo>
                    <a:pt x="12509" y="10371"/>
                    <a:pt x="13164" y="10157"/>
                    <a:pt x="13628" y="9716"/>
                  </a:cubicBezTo>
                  <a:cubicBezTo>
                    <a:pt x="13997" y="9359"/>
                    <a:pt x="14604" y="8407"/>
                    <a:pt x="14319" y="7859"/>
                  </a:cubicBezTo>
                  <a:cubicBezTo>
                    <a:pt x="14266" y="7728"/>
                    <a:pt x="14143" y="7648"/>
                    <a:pt x="14015" y="7648"/>
                  </a:cubicBezTo>
                  <a:cubicBezTo>
                    <a:pt x="13969" y="7648"/>
                    <a:pt x="13922" y="7658"/>
                    <a:pt x="13878" y="7680"/>
                  </a:cubicBezTo>
                  <a:cubicBezTo>
                    <a:pt x="13581" y="7835"/>
                    <a:pt x="13604" y="8276"/>
                    <a:pt x="13485" y="8549"/>
                  </a:cubicBezTo>
                  <a:cubicBezTo>
                    <a:pt x="13200" y="9204"/>
                    <a:pt x="12664" y="9728"/>
                    <a:pt x="11997" y="9966"/>
                  </a:cubicBezTo>
                  <a:cubicBezTo>
                    <a:pt x="12176" y="9323"/>
                    <a:pt x="12235" y="8657"/>
                    <a:pt x="12164" y="7990"/>
                  </a:cubicBezTo>
                  <a:cubicBezTo>
                    <a:pt x="12151" y="7888"/>
                    <a:pt x="12066" y="7840"/>
                    <a:pt x="11976" y="7840"/>
                  </a:cubicBezTo>
                  <a:cubicBezTo>
                    <a:pt x="11898" y="7840"/>
                    <a:pt x="11815" y="7876"/>
                    <a:pt x="11771" y="7942"/>
                  </a:cubicBezTo>
                  <a:cubicBezTo>
                    <a:pt x="11128" y="9014"/>
                    <a:pt x="11045" y="10395"/>
                    <a:pt x="10473" y="11514"/>
                  </a:cubicBezTo>
                  <a:cubicBezTo>
                    <a:pt x="10437" y="11586"/>
                    <a:pt x="10402" y="11657"/>
                    <a:pt x="10366" y="11728"/>
                  </a:cubicBezTo>
                  <a:cubicBezTo>
                    <a:pt x="10485" y="10443"/>
                    <a:pt x="10402" y="9157"/>
                    <a:pt x="10104" y="7895"/>
                  </a:cubicBezTo>
                  <a:cubicBezTo>
                    <a:pt x="10067" y="7746"/>
                    <a:pt x="9928" y="7676"/>
                    <a:pt x="9790" y="7676"/>
                  </a:cubicBezTo>
                  <a:cubicBezTo>
                    <a:pt x="9618" y="7676"/>
                    <a:pt x="9446" y="7785"/>
                    <a:pt x="9473" y="7990"/>
                  </a:cubicBezTo>
                  <a:cubicBezTo>
                    <a:pt x="9675" y="9621"/>
                    <a:pt x="9461" y="11181"/>
                    <a:pt x="9199" y="12788"/>
                  </a:cubicBezTo>
                  <a:cubicBezTo>
                    <a:pt x="9175" y="12907"/>
                    <a:pt x="9199" y="13038"/>
                    <a:pt x="9259" y="13133"/>
                  </a:cubicBezTo>
                  <a:cubicBezTo>
                    <a:pt x="8949" y="13419"/>
                    <a:pt x="8592" y="13657"/>
                    <a:pt x="8211" y="13836"/>
                  </a:cubicBezTo>
                  <a:cubicBezTo>
                    <a:pt x="8056" y="11788"/>
                    <a:pt x="7925" y="9740"/>
                    <a:pt x="7758" y="7680"/>
                  </a:cubicBezTo>
                  <a:cubicBezTo>
                    <a:pt x="7830" y="7621"/>
                    <a:pt x="7877" y="7549"/>
                    <a:pt x="7901" y="7466"/>
                  </a:cubicBezTo>
                  <a:cubicBezTo>
                    <a:pt x="7961" y="7276"/>
                    <a:pt x="7877" y="7073"/>
                    <a:pt x="7699" y="6978"/>
                  </a:cubicBezTo>
                  <a:cubicBezTo>
                    <a:pt x="7651" y="6478"/>
                    <a:pt x="7604" y="5966"/>
                    <a:pt x="7556" y="5466"/>
                  </a:cubicBezTo>
                  <a:cubicBezTo>
                    <a:pt x="8520" y="5359"/>
                    <a:pt x="9270" y="4906"/>
                    <a:pt x="9878" y="4120"/>
                  </a:cubicBezTo>
                  <a:cubicBezTo>
                    <a:pt x="9904" y="4147"/>
                    <a:pt x="9938" y="4161"/>
                    <a:pt x="9968" y="4161"/>
                  </a:cubicBezTo>
                  <a:cubicBezTo>
                    <a:pt x="9978" y="4161"/>
                    <a:pt x="9988" y="4159"/>
                    <a:pt x="9997" y="4156"/>
                  </a:cubicBezTo>
                  <a:cubicBezTo>
                    <a:pt x="11092" y="4097"/>
                    <a:pt x="12033" y="3346"/>
                    <a:pt x="12330" y="2287"/>
                  </a:cubicBezTo>
                  <a:cubicBezTo>
                    <a:pt x="12402" y="2016"/>
                    <a:pt x="12191" y="1843"/>
                    <a:pt x="11979" y="1843"/>
                  </a:cubicBezTo>
                  <a:cubicBezTo>
                    <a:pt x="11838" y="1843"/>
                    <a:pt x="11697" y="1920"/>
                    <a:pt x="11640" y="2096"/>
                  </a:cubicBezTo>
                  <a:cubicBezTo>
                    <a:pt x="11402" y="2834"/>
                    <a:pt x="10854" y="3442"/>
                    <a:pt x="10152" y="3751"/>
                  </a:cubicBezTo>
                  <a:cubicBezTo>
                    <a:pt x="10664" y="2942"/>
                    <a:pt x="11068" y="1775"/>
                    <a:pt x="10699" y="894"/>
                  </a:cubicBezTo>
                  <a:cubicBezTo>
                    <a:pt x="10646" y="734"/>
                    <a:pt x="10512" y="660"/>
                    <a:pt x="10379" y="660"/>
                  </a:cubicBezTo>
                  <a:cubicBezTo>
                    <a:pt x="10214" y="660"/>
                    <a:pt x="10051" y="773"/>
                    <a:pt x="10044" y="977"/>
                  </a:cubicBezTo>
                  <a:cubicBezTo>
                    <a:pt x="9949" y="1906"/>
                    <a:pt x="9985" y="2644"/>
                    <a:pt x="9425" y="3454"/>
                  </a:cubicBezTo>
                  <a:cubicBezTo>
                    <a:pt x="8937" y="4132"/>
                    <a:pt x="8270" y="4644"/>
                    <a:pt x="7496" y="4942"/>
                  </a:cubicBezTo>
                  <a:cubicBezTo>
                    <a:pt x="7473" y="4799"/>
                    <a:pt x="7461" y="4644"/>
                    <a:pt x="7449" y="4489"/>
                  </a:cubicBezTo>
                  <a:cubicBezTo>
                    <a:pt x="7520" y="4073"/>
                    <a:pt x="7461" y="3596"/>
                    <a:pt x="7437" y="3168"/>
                  </a:cubicBezTo>
                  <a:cubicBezTo>
                    <a:pt x="7437" y="3144"/>
                    <a:pt x="7437" y="3120"/>
                    <a:pt x="7437" y="3096"/>
                  </a:cubicBezTo>
                  <a:lnTo>
                    <a:pt x="7437" y="2882"/>
                  </a:lnTo>
                  <a:cubicBezTo>
                    <a:pt x="7449" y="2025"/>
                    <a:pt x="7496" y="1168"/>
                    <a:pt x="7568" y="322"/>
                  </a:cubicBezTo>
                  <a:cubicBezTo>
                    <a:pt x="7581" y="117"/>
                    <a:pt x="7403" y="0"/>
                    <a:pt x="7230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14"/>
            <p:cNvSpPr/>
            <p:nvPr/>
          </p:nvSpPr>
          <p:spPr>
            <a:xfrm>
              <a:off x="-54453" y="3322693"/>
              <a:ext cx="646012" cy="595928"/>
            </a:xfrm>
            <a:custGeom>
              <a:rect b="b" l="l" r="r" t="t"/>
              <a:pathLst>
                <a:path extrusionOk="0" h="19653" w="19706">
                  <a:moveTo>
                    <a:pt x="8081" y="0"/>
                  </a:moveTo>
                  <a:cubicBezTo>
                    <a:pt x="6253" y="0"/>
                    <a:pt x="5056" y="1971"/>
                    <a:pt x="5156" y="3807"/>
                  </a:cubicBezTo>
                  <a:cubicBezTo>
                    <a:pt x="4629" y="3557"/>
                    <a:pt x="4068" y="3388"/>
                    <a:pt x="3516" y="3388"/>
                  </a:cubicBezTo>
                  <a:cubicBezTo>
                    <a:pt x="3095" y="3388"/>
                    <a:pt x="2678" y="3487"/>
                    <a:pt x="2287" y="3724"/>
                  </a:cubicBezTo>
                  <a:cubicBezTo>
                    <a:pt x="1096" y="4438"/>
                    <a:pt x="465" y="6153"/>
                    <a:pt x="251" y="7462"/>
                  </a:cubicBezTo>
                  <a:cubicBezTo>
                    <a:pt x="1" y="9082"/>
                    <a:pt x="489" y="10653"/>
                    <a:pt x="1894" y="11594"/>
                  </a:cubicBezTo>
                  <a:cubicBezTo>
                    <a:pt x="2048" y="11701"/>
                    <a:pt x="2227" y="11796"/>
                    <a:pt x="2394" y="11892"/>
                  </a:cubicBezTo>
                  <a:cubicBezTo>
                    <a:pt x="1525" y="13118"/>
                    <a:pt x="1108" y="14749"/>
                    <a:pt x="1965" y="16106"/>
                  </a:cubicBezTo>
                  <a:cubicBezTo>
                    <a:pt x="2548" y="17023"/>
                    <a:pt x="3572" y="17511"/>
                    <a:pt x="4632" y="17654"/>
                  </a:cubicBezTo>
                  <a:cubicBezTo>
                    <a:pt x="4868" y="17694"/>
                    <a:pt x="5109" y="17715"/>
                    <a:pt x="5351" y="17715"/>
                  </a:cubicBezTo>
                  <a:cubicBezTo>
                    <a:pt x="5610" y="17715"/>
                    <a:pt x="5868" y="17691"/>
                    <a:pt x="6120" y="17642"/>
                  </a:cubicBezTo>
                  <a:cubicBezTo>
                    <a:pt x="6263" y="17618"/>
                    <a:pt x="6394" y="17583"/>
                    <a:pt x="6537" y="17547"/>
                  </a:cubicBezTo>
                  <a:cubicBezTo>
                    <a:pt x="6680" y="17916"/>
                    <a:pt x="6930" y="18249"/>
                    <a:pt x="7251" y="18499"/>
                  </a:cubicBezTo>
                  <a:cubicBezTo>
                    <a:pt x="7662" y="19133"/>
                    <a:pt x="8349" y="19512"/>
                    <a:pt x="9098" y="19512"/>
                  </a:cubicBezTo>
                  <a:cubicBezTo>
                    <a:pt x="9109" y="19512"/>
                    <a:pt x="9121" y="19512"/>
                    <a:pt x="9133" y="19511"/>
                  </a:cubicBezTo>
                  <a:cubicBezTo>
                    <a:pt x="9514" y="19500"/>
                    <a:pt x="9871" y="19392"/>
                    <a:pt x="10192" y="19178"/>
                  </a:cubicBezTo>
                  <a:cubicBezTo>
                    <a:pt x="10168" y="18785"/>
                    <a:pt x="10157" y="18392"/>
                    <a:pt x="10145" y="17999"/>
                  </a:cubicBezTo>
                  <a:cubicBezTo>
                    <a:pt x="9347" y="17809"/>
                    <a:pt x="8513" y="17237"/>
                    <a:pt x="7906" y="16737"/>
                  </a:cubicBezTo>
                  <a:cubicBezTo>
                    <a:pt x="7823" y="16856"/>
                    <a:pt x="7692" y="16928"/>
                    <a:pt x="7549" y="16928"/>
                  </a:cubicBezTo>
                  <a:cubicBezTo>
                    <a:pt x="6156" y="16821"/>
                    <a:pt x="4823" y="15999"/>
                    <a:pt x="4227" y="14725"/>
                  </a:cubicBezTo>
                  <a:cubicBezTo>
                    <a:pt x="4129" y="14529"/>
                    <a:pt x="4291" y="14307"/>
                    <a:pt x="4469" y="14307"/>
                  </a:cubicBezTo>
                  <a:cubicBezTo>
                    <a:pt x="4528" y="14307"/>
                    <a:pt x="4590" y="14332"/>
                    <a:pt x="4644" y="14392"/>
                  </a:cubicBezTo>
                  <a:cubicBezTo>
                    <a:pt x="5263" y="15082"/>
                    <a:pt x="6013" y="15654"/>
                    <a:pt x="6906" y="15916"/>
                  </a:cubicBezTo>
                  <a:cubicBezTo>
                    <a:pt x="6954" y="15940"/>
                    <a:pt x="7025" y="15952"/>
                    <a:pt x="7109" y="15963"/>
                  </a:cubicBezTo>
                  <a:cubicBezTo>
                    <a:pt x="6561" y="15344"/>
                    <a:pt x="6156" y="14630"/>
                    <a:pt x="5894" y="13856"/>
                  </a:cubicBezTo>
                  <a:lnTo>
                    <a:pt x="5894" y="13820"/>
                  </a:lnTo>
                  <a:cubicBezTo>
                    <a:pt x="5882" y="13797"/>
                    <a:pt x="5870" y="13773"/>
                    <a:pt x="5858" y="13749"/>
                  </a:cubicBezTo>
                  <a:cubicBezTo>
                    <a:pt x="5819" y="13616"/>
                    <a:pt x="5929" y="13524"/>
                    <a:pt x="6043" y="13524"/>
                  </a:cubicBezTo>
                  <a:cubicBezTo>
                    <a:pt x="6103" y="13524"/>
                    <a:pt x="6163" y="13549"/>
                    <a:pt x="6204" y="13606"/>
                  </a:cubicBezTo>
                  <a:cubicBezTo>
                    <a:pt x="6775" y="14511"/>
                    <a:pt x="7501" y="15309"/>
                    <a:pt x="8359" y="15952"/>
                  </a:cubicBezTo>
                  <a:cubicBezTo>
                    <a:pt x="8740" y="16237"/>
                    <a:pt x="9156" y="16475"/>
                    <a:pt x="9585" y="16690"/>
                  </a:cubicBezTo>
                  <a:cubicBezTo>
                    <a:pt x="9752" y="16761"/>
                    <a:pt x="9918" y="16833"/>
                    <a:pt x="10097" y="16880"/>
                  </a:cubicBezTo>
                  <a:cubicBezTo>
                    <a:pt x="10049" y="15594"/>
                    <a:pt x="9978" y="14297"/>
                    <a:pt x="9907" y="12999"/>
                  </a:cubicBezTo>
                  <a:cubicBezTo>
                    <a:pt x="9618" y="13084"/>
                    <a:pt x="9318" y="13126"/>
                    <a:pt x="9016" y="13126"/>
                  </a:cubicBezTo>
                  <a:cubicBezTo>
                    <a:pt x="8684" y="13126"/>
                    <a:pt x="8350" y="13075"/>
                    <a:pt x="8025" y="12975"/>
                  </a:cubicBezTo>
                  <a:cubicBezTo>
                    <a:pt x="7959" y="13010"/>
                    <a:pt x="7887" y="13029"/>
                    <a:pt x="7815" y="13029"/>
                  </a:cubicBezTo>
                  <a:cubicBezTo>
                    <a:pt x="7719" y="13029"/>
                    <a:pt x="7624" y="12996"/>
                    <a:pt x="7549" y="12927"/>
                  </a:cubicBezTo>
                  <a:cubicBezTo>
                    <a:pt x="7466" y="12868"/>
                    <a:pt x="7394" y="12796"/>
                    <a:pt x="7323" y="12725"/>
                  </a:cubicBezTo>
                  <a:cubicBezTo>
                    <a:pt x="6894" y="12546"/>
                    <a:pt x="6489" y="12308"/>
                    <a:pt x="6120" y="12011"/>
                  </a:cubicBezTo>
                  <a:cubicBezTo>
                    <a:pt x="4632" y="10844"/>
                    <a:pt x="3846" y="9034"/>
                    <a:pt x="3179" y="7320"/>
                  </a:cubicBezTo>
                  <a:cubicBezTo>
                    <a:pt x="3101" y="7123"/>
                    <a:pt x="3287" y="6973"/>
                    <a:pt x="3468" y="6973"/>
                  </a:cubicBezTo>
                  <a:cubicBezTo>
                    <a:pt x="3560" y="6973"/>
                    <a:pt x="3651" y="7012"/>
                    <a:pt x="3703" y="7105"/>
                  </a:cubicBezTo>
                  <a:cubicBezTo>
                    <a:pt x="4406" y="8463"/>
                    <a:pt x="5084" y="9915"/>
                    <a:pt x="6216" y="10963"/>
                  </a:cubicBezTo>
                  <a:lnTo>
                    <a:pt x="6227" y="10975"/>
                  </a:lnTo>
                  <a:cubicBezTo>
                    <a:pt x="5918" y="10213"/>
                    <a:pt x="5751" y="9403"/>
                    <a:pt x="5751" y="8582"/>
                  </a:cubicBezTo>
                  <a:cubicBezTo>
                    <a:pt x="5751" y="8463"/>
                    <a:pt x="5823" y="8367"/>
                    <a:pt x="5930" y="8320"/>
                  </a:cubicBezTo>
                  <a:cubicBezTo>
                    <a:pt x="5901" y="8298"/>
                    <a:pt x="5890" y="8263"/>
                    <a:pt x="5898" y="8263"/>
                  </a:cubicBezTo>
                  <a:cubicBezTo>
                    <a:pt x="5904" y="8263"/>
                    <a:pt x="5918" y="8278"/>
                    <a:pt x="5942" y="8320"/>
                  </a:cubicBezTo>
                  <a:cubicBezTo>
                    <a:pt x="5969" y="8311"/>
                    <a:pt x="5997" y="8306"/>
                    <a:pt x="6025" y="8306"/>
                  </a:cubicBezTo>
                  <a:cubicBezTo>
                    <a:pt x="6144" y="8306"/>
                    <a:pt x="6263" y="8385"/>
                    <a:pt x="6311" y="8510"/>
                  </a:cubicBezTo>
                  <a:cubicBezTo>
                    <a:pt x="6549" y="9236"/>
                    <a:pt x="6692" y="9963"/>
                    <a:pt x="7025" y="10653"/>
                  </a:cubicBezTo>
                  <a:cubicBezTo>
                    <a:pt x="7275" y="11106"/>
                    <a:pt x="7561" y="11534"/>
                    <a:pt x="7871" y="11951"/>
                  </a:cubicBezTo>
                  <a:cubicBezTo>
                    <a:pt x="8324" y="12085"/>
                    <a:pt x="8794" y="12154"/>
                    <a:pt x="9266" y="12154"/>
                  </a:cubicBezTo>
                  <a:cubicBezTo>
                    <a:pt x="9464" y="12154"/>
                    <a:pt x="9662" y="12142"/>
                    <a:pt x="9859" y="12118"/>
                  </a:cubicBezTo>
                  <a:cubicBezTo>
                    <a:pt x="9823" y="11296"/>
                    <a:pt x="9776" y="10487"/>
                    <a:pt x="9740" y="9665"/>
                  </a:cubicBezTo>
                  <a:cubicBezTo>
                    <a:pt x="8144" y="9415"/>
                    <a:pt x="6966" y="8058"/>
                    <a:pt x="6918" y="6438"/>
                  </a:cubicBezTo>
                  <a:cubicBezTo>
                    <a:pt x="6918" y="6239"/>
                    <a:pt x="7099" y="6125"/>
                    <a:pt x="7270" y="6125"/>
                  </a:cubicBezTo>
                  <a:cubicBezTo>
                    <a:pt x="7406" y="6125"/>
                    <a:pt x="7535" y="6197"/>
                    <a:pt x="7561" y="6355"/>
                  </a:cubicBezTo>
                  <a:cubicBezTo>
                    <a:pt x="7740" y="7367"/>
                    <a:pt x="8442" y="8224"/>
                    <a:pt x="9406" y="8593"/>
                  </a:cubicBezTo>
                  <a:cubicBezTo>
                    <a:pt x="9502" y="8629"/>
                    <a:pt x="9609" y="8653"/>
                    <a:pt x="9716" y="8653"/>
                  </a:cubicBezTo>
                  <a:cubicBezTo>
                    <a:pt x="9680" y="7796"/>
                    <a:pt x="9668" y="6939"/>
                    <a:pt x="9656" y="6069"/>
                  </a:cubicBezTo>
                  <a:cubicBezTo>
                    <a:pt x="9645" y="5867"/>
                    <a:pt x="9645" y="5653"/>
                    <a:pt x="9656" y="5450"/>
                  </a:cubicBezTo>
                  <a:lnTo>
                    <a:pt x="9656" y="5248"/>
                  </a:lnTo>
                  <a:cubicBezTo>
                    <a:pt x="8692" y="4795"/>
                    <a:pt x="8073" y="3819"/>
                    <a:pt x="8073" y="2748"/>
                  </a:cubicBezTo>
                  <a:cubicBezTo>
                    <a:pt x="8073" y="2559"/>
                    <a:pt x="8208" y="2466"/>
                    <a:pt x="8348" y="2466"/>
                  </a:cubicBezTo>
                  <a:cubicBezTo>
                    <a:pt x="8490" y="2466"/>
                    <a:pt x="8638" y="2562"/>
                    <a:pt x="8656" y="2748"/>
                  </a:cubicBezTo>
                  <a:cubicBezTo>
                    <a:pt x="8740" y="3438"/>
                    <a:pt x="9133" y="4057"/>
                    <a:pt x="9716" y="4438"/>
                  </a:cubicBezTo>
                  <a:cubicBezTo>
                    <a:pt x="9764" y="3664"/>
                    <a:pt x="9871" y="2890"/>
                    <a:pt x="10014" y="2128"/>
                  </a:cubicBezTo>
                  <a:cubicBezTo>
                    <a:pt x="10045" y="1971"/>
                    <a:pt x="10178" y="1900"/>
                    <a:pt x="10314" y="1900"/>
                  </a:cubicBezTo>
                  <a:cubicBezTo>
                    <a:pt x="10489" y="1900"/>
                    <a:pt x="10670" y="2017"/>
                    <a:pt x="10657" y="2224"/>
                  </a:cubicBezTo>
                  <a:cubicBezTo>
                    <a:pt x="10585" y="3069"/>
                    <a:pt x="10538" y="3926"/>
                    <a:pt x="10526" y="4772"/>
                  </a:cubicBezTo>
                  <a:lnTo>
                    <a:pt x="10526" y="4986"/>
                  </a:lnTo>
                  <a:cubicBezTo>
                    <a:pt x="10526" y="5010"/>
                    <a:pt x="10526" y="5045"/>
                    <a:pt x="10526" y="5069"/>
                  </a:cubicBezTo>
                  <a:cubicBezTo>
                    <a:pt x="10549" y="5486"/>
                    <a:pt x="10609" y="5974"/>
                    <a:pt x="10538" y="6391"/>
                  </a:cubicBezTo>
                  <a:cubicBezTo>
                    <a:pt x="10561" y="6534"/>
                    <a:pt x="10573" y="6688"/>
                    <a:pt x="10585" y="6843"/>
                  </a:cubicBezTo>
                  <a:cubicBezTo>
                    <a:pt x="11359" y="6546"/>
                    <a:pt x="12026" y="6022"/>
                    <a:pt x="12526" y="5355"/>
                  </a:cubicBezTo>
                  <a:cubicBezTo>
                    <a:pt x="13085" y="4545"/>
                    <a:pt x="13050" y="3795"/>
                    <a:pt x="13145" y="2878"/>
                  </a:cubicBezTo>
                  <a:cubicBezTo>
                    <a:pt x="13152" y="2673"/>
                    <a:pt x="13318" y="2559"/>
                    <a:pt x="13482" y="2559"/>
                  </a:cubicBezTo>
                  <a:cubicBezTo>
                    <a:pt x="13612" y="2559"/>
                    <a:pt x="13741" y="2631"/>
                    <a:pt x="13788" y="2783"/>
                  </a:cubicBezTo>
                  <a:cubicBezTo>
                    <a:pt x="14157" y="3664"/>
                    <a:pt x="13752" y="4843"/>
                    <a:pt x="13240" y="5653"/>
                  </a:cubicBezTo>
                  <a:cubicBezTo>
                    <a:pt x="13955" y="5331"/>
                    <a:pt x="14490" y="4736"/>
                    <a:pt x="14729" y="3998"/>
                  </a:cubicBezTo>
                  <a:cubicBezTo>
                    <a:pt x="14791" y="3821"/>
                    <a:pt x="14935" y="3744"/>
                    <a:pt x="15077" y="3744"/>
                  </a:cubicBezTo>
                  <a:cubicBezTo>
                    <a:pt x="15291" y="3744"/>
                    <a:pt x="15502" y="3917"/>
                    <a:pt x="15431" y="4188"/>
                  </a:cubicBezTo>
                  <a:cubicBezTo>
                    <a:pt x="15121" y="5236"/>
                    <a:pt x="14193" y="5998"/>
                    <a:pt x="13097" y="6057"/>
                  </a:cubicBezTo>
                  <a:cubicBezTo>
                    <a:pt x="13050" y="6057"/>
                    <a:pt x="13014" y="6046"/>
                    <a:pt x="12978" y="6022"/>
                  </a:cubicBezTo>
                  <a:cubicBezTo>
                    <a:pt x="12359" y="6796"/>
                    <a:pt x="11609" y="7248"/>
                    <a:pt x="10645" y="7355"/>
                  </a:cubicBezTo>
                  <a:cubicBezTo>
                    <a:pt x="10692" y="7867"/>
                    <a:pt x="10752" y="8379"/>
                    <a:pt x="10799" y="8879"/>
                  </a:cubicBezTo>
                  <a:cubicBezTo>
                    <a:pt x="10978" y="8963"/>
                    <a:pt x="11061" y="9177"/>
                    <a:pt x="10990" y="9355"/>
                  </a:cubicBezTo>
                  <a:cubicBezTo>
                    <a:pt x="10966" y="9451"/>
                    <a:pt x="10919" y="9522"/>
                    <a:pt x="10859" y="9582"/>
                  </a:cubicBezTo>
                  <a:cubicBezTo>
                    <a:pt x="11026" y="11630"/>
                    <a:pt x="11157" y="13689"/>
                    <a:pt x="11311" y="15737"/>
                  </a:cubicBezTo>
                  <a:cubicBezTo>
                    <a:pt x="11692" y="15559"/>
                    <a:pt x="12038" y="15321"/>
                    <a:pt x="12359" y="15035"/>
                  </a:cubicBezTo>
                  <a:cubicBezTo>
                    <a:pt x="12288" y="14928"/>
                    <a:pt x="12264" y="14809"/>
                    <a:pt x="12288" y="14689"/>
                  </a:cubicBezTo>
                  <a:cubicBezTo>
                    <a:pt x="12562" y="13070"/>
                    <a:pt x="12764" y="11522"/>
                    <a:pt x="12574" y="9879"/>
                  </a:cubicBezTo>
                  <a:cubicBezTo>
                    <a:pt x="12547" y="9681"/>
                    <a:pt x="12718" y="9571"/>
                    <a:pt x="12888" y="9571"/>
                  </a:cubicBezTo>
                  <a:cubicBezTo>
                    <a:pt x="13025" y="9571"/>
                    <a:pt x="13161" y="9642"/>
                    <a:pt x="13193" y="9796"/>
                  </a:cubicBezTo>
                  <a:cubicBezTo>
                    <a:pt x="13490" y="11046"/>
                    <a:pt x="13586" y="12344"/>
                    <a:pt x="13455" y="13618"/>
                  </a:cubicBezTo>
                  <a:cubicBezTo>
                    <a:pt x="13502" y="13558"/>
                    <a:pt x="13538" y="13475"/>
                    <a:pt x="13574" y="13416"/>
                  </a:cubicBezTo>
                  <a:cubicBezTo>
                    <a:pt x="14145" y="12284"/>
                    <a:pt x="14228" y="10903"/>
                    <a:pt x="14871" y="9844"/>
                  </a:cubicBezTo>
                  <a:cubicBezTo>
                    <a:pt x="14909" y="9773"/>
                    <a:pt x="14987" y="9737"/>
                    <a:pt x="15063" y="9737"/>
                  </a:cubicBezTo>
                  <a:cubicBezTo>
                    <a:pt x="15153" y="9737"/>
                    <a:pt x="15239" y="9788"/>
                    <a:pt x="15252" y="9891"/>
                  </a:cubicBezTo>
                  <a:cubicBezTo>
                    <a:pt x="15324" y="10546"/>
                    <a:pt x="15264" y="11213"/>
                    <a:pt x="15086" y="11856"/>
                  </a:cubicBezTo>
                  <a:cubicBezTo>
                    <a:pt x="15752" y="11606"/>
                    <a:pt x="16300" y="11082"/>
                    <a:pt x="16574" y="10427"/>
                  </a:cubicBezTo>
                  <a:cubicBezTo>
                    <a:pt x="16693" y="10153"/>
                    <a:pt x="16669" y="9713"/>
                    <a:pt x="16967" y="9558"/>
                  </a:cubicBezTo>
                  <a:cubicBezTo>
                    <a:pt x="17011" y="9536"/>
                    <a:pt x="17059" y="9525"/>
                    <a:pt x="17106" y="9525"/>
                  </a:cubicBezTo>
                  <a:cubicBezTo>
                    <a:pt x="17236" y="9525"/>
                    <a:pt x="17364" y="9605"/>
                    <a:pt x="17407" y="9736"/>
                  </a:cubicBezTo>
                  <a:cubicBezTo>
                    <a:pt x="17693" y="10284"/>
                    <a:pt x="17086" y="11237"/>
                    <a:pt x="16717" y="11606"/>
                  </a:cubicBezTo>
                  <a:cubicBezTo>
                    <a:pt x="16264" y="12034"/>
                    <a:pt x="15598" y="12249"/>
                    <a:pt x="14967" y="12296"/>
                  </a:cubicBezTo>
                  <a:cubicBezTo>
                    <a:pt x="14764" y="12904"/>
                    <a:pt x="14514" y="13475"/>
                    <a:pt x="14193" y="14023"/>
                  </a:cubicBezTo>
                  <a:cubicBezTo>
                    <a:pt x="13597" y="15118"/>
                    <a:pt x="12609" y="15952"/>
                    <a:pt x="11431" y="16356"/>
                  </a:cubicBezTo>
                  <a:cubicBezTo>
                    <a:pt x="11407" y="16368"/>
                    <a:pt x="11371" y="16368"/>
                    <a:pt x="11347" y="16368"/>
                  </a:cubicBezTo>
                  <a:cubicBezTo>
                    <a:pt x="11359" y="16547"/>
                    <a:pt x="11371" y="16725"/>
                    <a:pt x="11395" y="16892"/>
                  </a:cubicBezTo>
                  <a:cubicBezTo>
                    <a:pt x="11395" y="16987"/>
                    <a:pt x="11407" y="17095"/>
                    <a:pt x="11419" y="17190"/>
                  </a:cubicBezTo>
                  <a:cubicBezTo>
                    <a:pt x="11620" y="17226"/>
                    <a:pt x="11824" y="17244"/>
                    <a:pt x="12028" y="17244"/>
                  </a:cubicBezTo>
                  <a:cubicBezTo>
                    <a:pt x="12561" y="17244"/>
                    <a:pt x="13095" y="17121"/>
                    <a:pt x="13586" y="16880"/>
                  </a:cubicBezTo>
                  <a:cubicBezTo>
                    <a:pt x="14193" y="16559"/>
                    <a:pt x="14526" y="15987"/>
                    <a:pt x="15002" y="15523"/>
                  </a:cubicBezTo>
                  <a:cubicBezTo>
                    <a:pt x="15046" y="15479"/>
                    <a:pt x="15100" y="15459"/>
                    <a:pt x="15154" y="15459"/>
                  </a:cubicBezTo>
                  <a:cubicBezTo>
                    <a:pt x="15260" y="15459"/>
                    <a:pt x="15364" y="15539"/>
                    <a:pt x="15371" y="15666"/>
                  </a:cubicBezTo>
                  <a:cubicBezTo>
                    <a:pt x="15467" y="16583"/>
                    <a:pt x="14574" y="17345"/>
                    <a:pt x="13824" y="17690"/>
                  </a:cubicBezTo>
                  <a:cubicBezTo>
                    <a:pt x="13406" y="17880"/>
                    <a:pt x="12974" y="17986"/>
                    <a:pt x="12549" y="17986"/>
                  </a:cubicBezTo>
                  <a:cubicBezTo>
                    <a:pt x="12175" y="17986"/>
                    <a:pt x="11805" y="17904"/>
                    <a:pt x="11454" y="17726"/>
                  </a:cubicBezTo>
                  <a:lnTo>
                    <a:pt x="11454" y="17726"/>
                  </a:lnTo>
                  <a:cubicBezTo>
                    <a:pt x="11466" y="17833"/>
                    <a:pt x="11478" y="17940"/>
                    <a:pt x="11478" y="18059"/>
                  </a:cubicBezTo>
                  <a:cubicBezTo>
                    <a:pt x="11681" y="18333"/>
                    <a:pt x="11919" y="18571"/>
                    <a:pt x="12204" y="18761"/>
                  </a:cubicBezTo>
                  <a:cubicBezTo>
                    <a:pt x="12240" y="18809"/>
                    <a:pt x="12288" y="18857"/>
                    <a:pt x="12323" y="18904"/>
                  </a:cubicBezTo>
                  <a:cubicBezTo>
                    <a:pt x="12841" y="19418"/>
                    <a:pt x="13495" y="19652"/>
                    <a:pt x="14147" y="19652"/>
                  </a:cubicBezTo>
                  <a:cubicBezTo>
                    <a:pt x="15190" y="19652"/>
                    <a:pt x="16229" y="19053"/>
                    <a:pt x="16705" y="18035"/>
                  </a:cubicBezTo>
                  <a:cubicBezTo>
                    <a:pt x="17110" y="17142"/>
                    <a:pt x="17062" y="16094"/>
                    <a:pt x="16574" y="15237"/>
                  </a:cubicBezTo>
                  <a:cubicBezTo>
                    <a:pt x="16776" y="15178"/>
                    <a:pt x="16955" y="15094"/>
                    <a:pt x="17146" y="14999"/>
                  </a:cubicBezTo>
                  <a:cubicBezTo>
                    <a:pt x="18169" y="14654"/>
                    <a:pt x="18955" y="13808"/>
                    <a:pt x="19229" y="12749"/>
                  </a:cubicBezTo>
                  <a:cubicBezTo>
                    <a:pt x="19324" y="12380"/>
                    <a:pt x="19372" y="11999"/>
                    <a:pt x="19360" y="11618"/>
                  </a:cubicBezTo>
                  <a:cubicBezTo>
                    <a:pt x="19693" y="10725"/>
                    <a:pt x="19705" y="9736"/>
                    <a:pt x="19384" y="8844"/>
                  </a:cubicBezTo>
                  <a:cubicBezTo>
                    <a:pt x="19229" y="8403"/>
                    <a:pt x="19015" y="7998"/>
                    <a:pt x="18741" y="7617"/>
                  </a:cubicBezTo>
                  <a:cubicBezTo>
                    <a:pt x="18241" y="6665"/>
                    <a:pt x="17419" y="5915"/>
                    <a:pt x="16431" y="5498"/>
                  </a:cubicBezTo>
                  <a:cubicBezTo>
                    <a:pt x="16526" y="5069"/>
                    <a:pt x="16562" y="4617"/>
                    <a:pt x="16503" y="4176"/>
                  </a:cubicBezTo>
                  <a:cubicBezTo>
                    <a:pt x="16550" y="3379"/>
                    <a:pt x="16312" y="2581"/>
                    <a:pt x="15836" y="1938"/>
                  </a:cubicBezTo>
                  <a:cubicBezTo>
                    <a:pt x="15705" y="1759"/>
                    <a:pt x="15562" y="1593"/>
                    <a:pt x="15407" y="1450"/>
                  </a:cubicBezTo>
                  <a:cubicBezTo>
                    <a:pt x="15383" y="1390"/>
                    <a:pt x="15371" y="1343"/>
                    <a:pt x="15348" y="1295"/>
                  </a:cubicBezTo>
                  <a:cubicBezTo>
                    <a:pt x="15017" y="586"/>
                    <a:pt x="14299" y="236"/>
                    <a:pt x="13563" y="236"/>
                  </a:cubicBezTo>
                  <a:cubicBezTo>
                    <a:pt x="13212" y="236"/>
                    <a:pt x="12857" y="316"/>
                    <a:pt x="12538" y="473"/>
                  </a:cubicBezTo>
                  <a:cubicBezTo>
                    <a:pt x="12145" y="473"/>
                    <a:pt x="11764" y="569"/>
                    <a:pt x="11419" y="771"/>
                  </a:cubicBezTo>
                  <a:cubicBezTo>
                    <a:pt x="11133" y="926"/>
                    <a:pt x="10871" y="1140"/>
                    <a:pt x="10669" y="1402"/>
                  </a:cubicBezTo>
                  <a:cubicBezTo>
                    <a:pt x="10299" y="890"/>
                    <a:pt x="9787" y="485"/>
                    <a:pt x="9204" y="235"/>
                  </a:cubicBezTo>
                  <a:cubicBezTo>
                    <a:pt x="8809" y="74"/>
                    <a:pt x="8433" y="0"/>
                    <a:pt x="808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14"/>
            <p:cNvSpPr/>
            <p:nvPr/>
          </p:nvSpPr>
          <p:spPr>
            <a:xfrm>
              <a:off x="47173" y="3379972"/>
              <a:ext cx="478034" cy="824742"/>
            </a:xfrm>
            <a:custGeom>
              <a:rect b="b" l="l" r="r" t="t"/>
              <a:pathLst>
                <a:path extrusionOk="0" h="27199" w="14582">
                  <a:moveTo>
                    <a:pt x="7207" y="1"/>
                  </a:moveTo>
                  <a:cubicBezTo>
                    <a:pt x="7069" y="1"/>
                    <a:pt x="6933" y="75"/>
                    <a:pt x="6902" y="239"/>
                  </a:cubicBezTo>
                  <a:cubicBezTo>
                    <a:pt x="6759" y="1001"/>
                    <a:pt x="6652" y="1763"/>
                    <a:pt x="6604" y="2537"/>
                  </a:cubicBezTo>
                  <a:cubicBezTo>
                    <a:pt x="6009" y="2168"/>
                    <a:pt x="5628" y="1537"/>
                    <a:pt x="5544" y="847"/>
                  </a:cubicBezTo>
                  <a:cubicBezTo>
                    <a:pt x="5526" y="661"/>
                    <a:pt x="5378" y="565"/>
                    <a:pt x="5236" y="565"/>
                  </a:cubicBezTo>
                  <a:cubicBezTo>
                    <a:pt x="5096" y="565"/>
                    <a:pt x="4961" y="658"/>
                    <a:pt x="4961" y="847"/>
                  </a:cubicBezTo>
                  <a:cubicBezTo>
                    <a:pt x="4961" y="1918"/>
                    <a:pt x="5580" y="2894"/>
                    <a:pt x="6545" y="3359"/>
                  </a:cubicBezTo>
                  <a:lnTo>
                    <a:pt x="6545" y="3561"/>
                  </a:lnTo>
                  <a:cubicBezTo>
                    <a:pt x="6533" y="3764"/>
                    <a:pt x="6533" y="3978"/>
                    <a:pt x="6545" y="4180"/>
                  </a:cubicBezTo>
                  <a:cubicBezTo>
                    <a:pt x="6545" y="5050"/>
                    <a:pt x="6568" y="5907"/>
                    <a:pt x="6592" y="6764"/>
                  </a:cubicBezTo>
                  <a:cubicBezTo>
                    <a:pt x="6497" y="6752"/>
                    <a:pt x="6390" y="6740"/>
                    <a:pt x="6295" y="6704"/>
                  </a:cubicBezTo>
                  <a:cubicBezTo>
                    <a:pt x="5330" y="6335"/>
                    <a:pt x="4628" y="5478"/>
                    <a:pt x="4437" y="4466"/>
                  </a:cubicBezTo>
                  <a:cubicBezTo>
                    <a:pt x="4411" y="4304"/>
                    <a:pt x="4284" y="4231"/>
                    <a:pt x="4150" y="4231"/>
                  </a:cubicBezTo>
                  <a:cubicBezTo>
                    <a:pt x="3980" y="4231"/>
                    <a:pt x="3799" y="4349"/>
                    <a:pt x="3806" y="4549"/>
                  </a:cubicBezTo>
                  <a:cubicBezTo>
                    <a:pt x="3842" y="6169"/>
                    <a:pt x="5032" y="7526"/>
                    <a:pt x="6628" y="7776"/>
                  </a:cubicBezTo>
                  <a:cubicBezTo>
                    <a:pt x="6664" y="8598"/>
                    <a:pt x="6699" y="9407"/>
                    <a:pt x="6747" y="10229"/>
                  </a:cubicBezTo>
                  <a:cubicBezTo>
                    <a:pt x="6565" y="10248"/>
                    <a:pt x="6382" y="10258"/>
                    <a:pt x="6200" y="10258"/>
                  </a:cubicBezTo>
                  <a:cubicBezTo>
                    <a:pt x="5712" y="10258"/>
                    <a:pt x="5223" y="10189"/>
                    <a:pt x="4747" y="10050"/>
                  </a:cubicBezTo>
                  <a:cubicBezTo>
                    <a:pt x="4449" y="9645"/>
                    <a:pt x="4175" y="9217"/>
                    <a:pt x="3937" y="8776"/>
                  </a:cubicBezTo>
                  <a:cubicBezTo>
                    <a:pt x="3592" y="8074"/>
                    <a:pt x="3449" y="7347"/>
                    <a:pt x="3211" y="6621"/>
                  </a:cubicBezTo>
                  <a:cubicBezTo>
                    <a:pt x="3174" y="6500"/>
                    <a:pt x="3064" y="6423"/>
                    <a:pt x="2944" y="6423"/>
                  </a:cubicBezTo>
                  <a:cubicBezTo>
                    <a:pt x="2911" y="6423"/>
                    <a:pt x="2876" y="6429"/>
                    <a:pt x="2842" y="6443"/>
                  </a:cubicBezTo>
                  <a:lnTo>
                    <a:pt x="2830" y="6443"/>
                  </a:lnTo>
                  <a:cubicBezTo>
                    <a:pt x="2723" y="6478"/>
                    <a:pt x="2663" y="6574"/>
                    <a:pt x="2651" y="6693"/>
                  </a:cubicBezTo>
                  <a:cubicBezTo>
                    <a:pt x="2651" y="7514"/>
                    <a:pt x="2818" y="8324"/>
                    <a:pt x="3127" y="9086"/>
                  </a:cubicBezTo>
                  <a:lnTo>
                    <a:pt x="3116" y="9062"/>
                  </a:lnTo>
                  <a:cubicBezTo>
                    <a:pt x="1984" y="8014"/>
                    <a:pt x="1306" y="6562"/>
                    <a:pt x="603" y="5216"/>
                  </a:cubicBezTo>
                  <a:cubicBezTo>
                    <a:pt x="551" y="5119"/>
                    <a:pt x="460" y="5079"/>
                    <a:pt x="368" y="5079"/>
                  </a:cubicBezTo>
                  <a:cubicBezTo>
                    <a:pt x="187" y="5079"/>
                    <a:pt x="1" y="5234"/>
                    <a:pt x="79" y="5431"/>
                  </a:cubicBezTo>
                  <a:cubicBezTo>
                    <a:pt x="746" y="7157"/>
                    <a:pt x="1532" y="8943"/>
                    <a:pt x="3020" y="10122"/>
                  </a:cubicBezTo>
                  <a:cubicBezTo>
                    <a:pt x="3389" y="10407"/>
                    <a:pt x="3794" y="10645"/>
                    <a:pt x="4223" y="10836"/>
                  </a:cubicBezTo>
                  <a:cubicBezTo>
                    <a:pt x="4294" y="10907"/>
                    <a:pt x="4366" y="10967"/>
                    <a:pt x="4449" y="11038"/>
                  </a:cubicBezTo>
                  <a:cubicBezTo>
                    <a:pt x="4527" y="11102"/>
                    <a:pt x="4625" y="11136"/>
                    <a:pt x="4727" y="11136"/>
                  </a:cubicBezTo>
                  <a:cubicBezTo>
                    <a:pt x="4797" y="11136"/>
                    <a:pt x="4869" y="11120"/>
                    <a:pt x="4937" y="11086"/>
                  </a:cubicBezTo>
                  <a:cubicBezTo>
                    <a:pt x="5257" y="11180"/>
                    <a:pt x="5589" y="11228"/>
                    <a:pt x="5921" y="11228"/>
                  </a:cubicBezTo>
                  <a:cubicBezTo>
                    <a:pt x="6220" y="11228"/>
                    <a:pt x="6519" y="11189"/>
                    <a:pt x="6807" y="11110"/>
                  </a:cubicBezTo>
                  <a:cubicBezTo>
                    <a:pt x="6878" y="12408"/>
                    <a:pt x="6949" y="13693"/>
                    <a:pt x="6997" y="14991"/>
                  </a:cubicBezTo>
                  <a:cubicBezTo>
                    <a:pt x="6818" y="14932"/>
                    <a:pt x="6652" y="14872"/>
                    <a:pt x="6485" y="14801"/>
                  </a:cubicBezTo>
                  <a:cubicBezTo>
                    <a:pt x="6056" y="14586"/>
                    <a:pt x="5640" y="14348"/>
                    <a:pt x="5259" y="14063"/>
                  </a:cubicBezTo>
                  <a:cubicBezTo>
                    <a:pt x="4401" y="13420"/>
                    <a:pt x="3675" y="12622"/>
                    <a:pt x="3092" y="11729"/>
                  </a:cubicBezTo>
                  <a:cubicBezTo>
                    <a:pt x="3054" y="11666"/>
                    <a:pt x="2992" y="11638"/>
                    <a:pt x="2931" y="11638"/>
                  </a:cubicBezTo>
                  <a:cubicBezTo>
                    <a:pt x="2820" y="11638"/>
                    <a:pt x="2712" y="11729"/>
                    <a:pt x="2758" y="11860"/>
                  </a:cubicBezTo>
                  <a:cubicBezTo>
                    <a:pt x="2758" y="11884"/>
                    <a:pt x="2782" y="11908"/>
                    <a:pt x="2782" y="11931"/>
                  </a:cubicBezTo>
                  <a:cubicBezTo>
                    <a:pt x="2794" y="11955"/>
                    <a:pt x="2782" y="11955"/>
                    <a:pt x="2794" y="11967"/>
                  </a:cubicBezTo>
                  <a:cubicBezTo>
                    <a:pt x="3056" y="12741"/>
                    <a:pt x="3461" y="13455"/>
                    <a:pt x="4009" y="14074"/>
                  </a:cubicBezTo>
                  <a:cubicBezTo>
                    <a:pt x="3925" y="14063"/>
                    <a:pt x="3854" y="14051"/>
                    <a:pt x="3794" y="14027"/>
                  </a:cubicBezTo>
                  <a:cubicBezTo>
                    <a:pt x="2901" y="13765"/>
                    <a:pt x="2163" y="13193"/>
                    <a:pt x="1544" y="12503"/>
                  </a:cubicBezTo>
                  <a:cubicBezTo>
                    <a:pt x="1490" y="12443"/>
                    <a:pt x="1428" y="12418"/>
                    <a:pt x="1369" y="12418"/>
                  </a:cubicBezTo>
                  <a:cubicBezTo>
                    <a:pt x="1191" y="12418"/>
                    <a:pt x="1029" y="12640"/>
                    <a:pt x="1127" y="12836"/>
                  </a:cubicBezTo>
                  <a:cubicBezTo>
                    <a:pt x="1723" y="14110"/>
                    <a:pt x="3056" y="14932"/>
                    <a:pt x="4461" y="15039"/>
                  </a:cubicBezTo>
                  <a:cubicBezTo>
                    <a:pt x="4604" y="15039"/>
                    <a:pt x="4735" y="14967"/>
                    <a:pt x="4818" y="14848"/>
                  </a:cubicBezTo>
                  <a:cubicBezTo>
                    <a:pt x="5413" y="15348"/>
                    <a:pt x="6247" y="15920"/>
                    <a:pt x="7045" y="16110"/>
                  </a:cubicBezTo>
                  <a:cubicBezTo>
                    <a:pt x="7068" y="16515"/>
                    <a:pt x="7080" y="16908"/>
                    <a:pt x="7104" y="17289"/>
                  </a:cubicBezTo>
                  <a:cubicBezTo>
                    <a:pt x="7152" y="18480"/>
                    <a:pt x="7211" y="19670"/>
                    <a:pt x="7283" y="20861"/>
                  </a:cubicBezTo>
                  <a:cubicBezTo>
                    <a:pt x="7342" y="21873"/>
                    <a:pt x="7402" y="22873"/>
                    <a:pt x="7461" y="23873"/>
                  </a:cubicBezTo>
                  <a:cubicBezTo>
                    <a:pt x="7509" y="24814"/>
                    <a:pt x="7473" y="25838"/>
                    <a:pt x="7747" y="26743"/>
                  </a:cubicBezTo>
                  <a:cubicBezTo>
                    <a:pt x="7834" y="27033"/>
                    <a:pt x="8132" y="27199"/>
                    <a:pt x="8414" y="27199"/>
                  </a:cubicBezTo>
                  <a:cubicBezTo>
                    <a:pt x="8675" y="27199"/>
                    <a:pt x="8922" y="27057"/>
                    <a:pt x="8973" y="26743"/>
                  </a:cubicBezTo>
                  <a:cubicBezTo>
                    <a:pt x="9116" y="25802"/>
                    <a:pt x="8985" y="24826"/>
                    <a:pt x="8926" y="23873"/>
                  </a:cubicBezTo>
                  <a:lnTo>
                    <a:pt x="8735" y="20861"/>
                  </a:lnTo>
                  <a:cubicBezTo>
                    <a:pt x="8640" y="19301"/>
                    <a:pt x="8521" y="17730"/>
                    <a:pt x="8390" y="16170"/>
                  </a:cubicBezTo>
                  <a:cubicBezTo>
                    <a:pt x="8378" y="16063"/>
                    <a:pt x="8378" y="15944"/>
                    <a:pt x="8366" y="15837"/>
                  </a:cubicBezTo>
                  <a:lnTo>
                    <a:pt x="8366" y="15837"/>
                  </a:lnTo>
                  <a:cubicBezTo>
                    <a:pt x="8712" y="16015"/>
                    <a:pt x="9081" y="16097"/>
                    <a:pt x="9455" y="16097"/>
                  </a:cubicBezTo>
                  <a:cubicBezTo>
                    <a:pt x="9880" y="16097"/>
                    <a:pt x="10312" y="15991"/>
                    <a:pt x="10724" y="15801"/>
                  </a:cubicBezTo>
                  <a:cubicBezTo>
                    <a:pt x="11474" y="15456"/>
                    <a:pt x="12367" y="14694"/>
                    <a:pt x="12271" y="13777"/>
                  </a:cubicBezTo>
                  <a:cubicBezTo>
                    <a:pt x="12264" y="13650"/>
                    <a:pt x="12166" y="13570"/>
                    <a:pt x="12059" y="13570"/>
                  </a:cubicBezTo>
                  <a:cubicBezTo>
                    <a:pt x="12006" y="13570"/>
                    <a:pt x="11950" y="13590"/>
                    <a:pt x="11902" y="13634"/>
                  </a:cubicBezTo>
                  <a:cubicBezTo>
                    <a:pt x="11426" y="14098"/>
                    <a:pt x="11105" y="14670"/>
                    <a:pt x="10486" y="14991"/>
                  </a:cubicBezTo>
                  <a:cubicBezTo>
                    <a:pt x="9995" y="15232"/>
                    <a:pt x="9467" y="15355"/>
                    <a:pt x="8933" y="15355"/>
                  </a:cubicBezTo>
                  <a:cubicBezTo>
                    <a:pt x="8728" y="15355"/>
                    <a:pt x="8523" y="15337"/>
                    <a:pt x="8319" y="15301"/>
                  </a:cubicBezTo>
                  <a:cubicBezTo>
                    <a:pt x="8307" y="15206"/>
                    <a:pt x="8295" y="15110"/>
                    <a:pt x="8295" y="15003"/>
                  </a:cubicBezTo>
                  <a:cubicBezTo>
                    <a:pt x="8283" y="14836"/>
                    <a:pt x="8259" y="14658"/>
                    <a:pt x="8247" y="14479"/>
                  </a:cubicBezTo>
                  <a:cubicBezTo>
                    <a:pt x="8283" y="14479"/>
                    <a:pt x="8307" y="14479"/>
                    <a:pt x="8331" y="14467"/>
                  </a:cubicBezTo>
                  <a:cubicBezTo>
                    <a:pt x="9509" y="14063"/>
                    <a:pt x="10497" y="13229"/>
                    <a:pt x="11093" y="12134"/>
                  </a:cubicBezTo>
                  <a:cubicBezTo>
                    <a:pt x="11402" y="11586"/>
                    <a:pt x="11664" y="11003"/>
                    <a:pt x="11855" y="10407"/>
                  </a:cubicBezTo>
                  <a:cubicBezTo>
                    <a:pt x="12486" y="10360"/>
                    <a:pt x="13141" y="10145"/>
                    <a:pt x="13605" y="9705"/>
                  </a:cubicBezTo>
                  <a:cubicBezTo>
                    <a:pt x="13974" y="9348"/>
                    <a:pt x="14581" y="8395"/>
                    <a:pt x="14296" y="7847"/>
                  </a:cubicBezTo>
                  <a:cubicBezTo>
                    <a:pt x="14243" y="7716"/>
                    <a:pt x="14120" y="7636"/>
                    <a:pt x="13992" y="7636"/>
                  </a:cubicBezTo>
                  <a:cubicBezTo>
                    <a:pt x="13946" y="7636"/>
                    <a:pt x="13899" y="7647"/>
                    <a:pt x="13855" y="7669"/>
                  </a:cubicBezTo>
                  <a:cubicBezTo>
                    <a:pt x="13557" y="7824"/>
                    <a:pt x="13581" y="8264"/>
                    <a:pt x="13462" y="8538"/>
                  </a:cubicBezTo>
                  <a:cubicBezTo>
                    <a:pt x="13188" y="9193"/>
                    <a:pt x="12652" y="9705"/>
                    <a:pt x="11986" y="9967"/>
                  </a:cubicBezTo>
                  <a:cubicBezTo>
                    <a:pt x="12164" y="9312"/>
                    <a:pt x="12224" y="8645"/>
                    <a:pt x="12152" y="7978"/>
                  </a:cubicBezTo>
                  <a:cubicBezTo>
                    <a:pt x="12140" y="7876"/>
                    <a:pt x="12055" y="7829"/>
                    <a:pt x="11965" y="7829"/>
                  </a:cubicBezTo>
                  <a:cubicBezTo>
                    <a:pt x="11886" y="7829"/>
                    <a:pt x="11804" y="7865"/>
                    <a:pt x="11760" y="7931"/>
                  </a:cubicBezTo>
                  <a:cubicBezTo>
                    <a:pt x="11128" y="9002"/>
                    <a:pt x="11045" y="10395"/>
                    <a:pt x="10474" y="11503"/>
                  </a:cubicBezTo>
                  <a:cubicBezTo>
                    <a:pt x="10438" y="11574"/>
                    <a:pt x="10390" y="11657"/>
                    <a:pt x="10355" y="11717"/>
                  </a:cubicBezTo>
                  <a:cubicBezTo>
                    <a:pt x="10474" y="10431"/>
                    <a:pt x="10390" y="9145"/>
                    <a:pt x="10093" y="7895"/>
                  </a:cubicBezTo>
                  <a:cubicBezTo>
                    <a:pt x="10060" y="7740"/>
                    <a:pt x="9922" y="7666"/>
                    <a:pt x="9783" y="7666"/>
                  </a:cubicBezTo>
                  <a:cubicBezTo>
                    <a:pt x="9613" y="7666"/>
                    <a:pt x="9442" y="7776"/>
                    <a:pt x="9462" y="7978"/>
                  </a:cubicBezTo>
                  <a:cubicBezTo>
                    <a:pt x="9664" y="9610"/>
                    <a:pt x="9450" y="11169"/>
                    <a:pt x="9188" y="12777"/>
                  </a:cubicBezTo>
                  <a:cubicBezTo>
                    <a:pt x="9164" y="12896"/>
                    <a:pt x="9188" y="13027"/>
                    <a:pt x="9247" y="13134"/>
                  </a:cubicBezTo>
                  <a:cubicBezTo>
                    <a:pt x="8938" y="13408"/>
                    <a:pt x="8592" y="13646"/>
                    <a:pt x="8211" y="13824"/>
                  </a:cubicBezTo>
                  <a:cubicBezTo>
                    <a:pt x="8057" y="11777"/>
                    <a:pt x="7926" y="9729"/>
                    <a:pt x="7759" y="7681"/>
                  </a:cubicBezTo>
                  <a:cubicBezTo>
                    <a:pt x="7819" y="7621"/>
                    <a:pt x="7866" y="7538"/>
                    <a:pt x="7890" y="7455"/>
                  </a:cubicBezTo>
                  <a:cubicBezTo>
                    <a:pt x="7950" y="7264"/>
                    <a:pt x="7854" y="7062"/>
                    <a:pt x="7688" y="6990"/>
                  </a:cubicBezTo>
                  <a:cubicBezTo>
                    <a:pt x="7640" y="6478"/>
                    <a:pt x="7592" y="5966"/>
                    <a:pt x="7533" y="5466"/>
                  </a:cubicBezTo>
                  <a:cubicBezTo>
                    <a:pt x="8497" y="5359"/>
                    <a:pt x="9247" y="4907"/>
                    <a:pt x="9866" y="4121"/>
                  </a:cubicBezTo>
                  <a:cubicBezTo>
                    <a:pt x="9890" y="4157"/>
                    <a:pt x="9938" y="4168"/>
                    <a:pt x="9985" y="4168"/>
                  </a:cubicBezTo>
                  <a:cubicBezTo>
                    <a:pt x="11081" y="4097"/>
                    <a:pt x="12010" y="3347"/>
                    <a:pt x="12307" y="2287"/>
                  </a:cubicBezTo>
                  <a:cubicBezTo>
                    <a:pt x="12386" y="2016"/>
                    <a:pt x="12173" y="1843"/>
                    <a:pt x="11960" y="1843"/>
                  </a:cubicBezTo>
                  <a:cubicBezTo>
                    <a:pt x="11817" y="1843"/>
                    <a:pt x="11674" y="1920"/>
                    <a:pt x="11617" y="2097"/>
                  </a:cubicBezTo>
                  <a:cubicBezTo>
                    <a:pt x="11379" y="2835"/>
                    <a:pt x="10843" y="3442"/>
                    <a:pt x="10128" y="3752"/>
                  </a:cubicBezTo>
                  <a:cubicBezTo>
                    <a:pt x="10640" y="2942"/>
                    <a:pt x="11045" y="1775"/>
                    <a:pt x="10676" y="894"/>
                  </a:cubicBezTo>
                  <a:cubicBezTo>
                    <a:pt x="10628" y="735"/>
                    <a:pt x="10497" y="660"/>
                    <a:pt x="10364" y="660"/>
                  </a:cubicBezTo>
                  <a:cubicBezTo>
                    <a:pt x="10200" y="660"/>
                    <a:pt x="10034" y="774"/>
                    <a:pt x="10021" y="978"/>
                  </a:cubicBezTo>
                  <a:cubicBezTo>
                    <a:pt x="9938" y="1906"/>
                    <a:pt x="9962" y="2644"/>
                    <a:pt x="9414" y="3454"/>
                  </a:cubicBezTo>
                  <a:cubicBezTo>
                    <a:pt x="8914" y="4133"/>
                    <a:pt x="8247" y="4645"/>
                    <a:pt x="7473" y="4942"/>
                  </a:cubicBezTo>
                  <a:cubicBezTo>
                    <a:pt x="7461" y="4799"/>
                    <a:pt x="7438" y="4645"/>
                    <a:pt x="7426" y="4490"/>
                  </a:cubicBezTo>
                  <a:cubicBezTo>
                    <a:pt x="7497" y="4073"/>
                    <a:pt x="7438" y="3597"/>
                    <a:pt x="7414" y="3168"/>
                  </a:cubicBezTo>
                  <a:cubicBezTo>
                    <a:pt x="7414" y="3145"/>
                    <a:pt x="7414" y="3121"/>
                    <a:pt x="7414" y="3097"/>
                  </a:cubicBezTo>
                  <a:lnTo>
                    <a:pt x="7414" y="2883"/>
                  </a:lnTo>
                  <a:cubicBezTo>
                    <a:pt x="7426" y="2025"/>
                    <a:pt x="7473" y="1168"/>
                    <a:pt x="7545" y="323"/>
                  </a:cubicBezTo>
                  <a:cubicBezTo>
                    <a:pt x="7558" y="118"/>
                    <a:pt x="7380" y="1"/>
                    <a:pt x="7207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14"/>
            <p:cNvSpPr/>
            <p:nvPr/>
          </p:nvSpPr>
          <p:spPr>
            <a:xfrm>
              <a:off x="1178169" y="116210"/>
              <a:ext cx="646405" cy="596838"/>
            </a:xfrm>
            <a:custGeom>
              <a:rect b="b" l="l" r="r" t="t"/>
              <a:pathLst>
                <a:path extrusionOk="0" h="19683" w="19718">
                  <a:moveTo>
                    <a:pt x="8102" y="0"/>
                  </a:moveTo>
                  <a:cubicBezTo>
                    <a:pt x="6269" y="0"/>
                    <a:pt x="5068" y="1972"/>
                    <a:pt x="5168" y="3802"/>
                  </a:cubicBezTo>
                  <a:cubicBezTo>
                    <a:pt x="4638" y="3568"/>
                    <a:pt x="4083" y="3405"/>
                    <a:pt x="3535" y="3405"/>
                  </a:cubicBezTo>
                  <a:cubicBezTo>
                    <a:pt x="3109" y="3405"/>
                    <a:pt x="2687" y="3503"/>
                    <a:pt x="2286" y="3743"/>
                  </a:cubicBezTo>
                  <a:cubicBezTo>
                    <a:pt x="1096" y="4457"/>
                    <a:pt x="465" y="6160"/>
                    <a:pt x="250" y="7481"/>
                  </a:cubicBezTo>
                  <a:cubicBezTo>
                    <a:pt x="0" y="9100"/>
                    <a:pt x="489" y="10672"/>
                    <a:pt x="1894" y="11613"/>
                  </a:cubicBezTo>
                  <a:cubicBezTo>
                    <a:pt x="2048" y="11720"/>
                    <a:pt x="2227" y="11815"/>
                    <a:pt x="2394" y="11910"/>
                  </a:cubicBezTo>
                  <a:cubicBezTo>
                    <a:pt x="1524" y="13137"/>
                    <a:pt x="1108" y="14756"/>
                    <a:pt x="1965" y="16125"/>
                  </a:cubicBezTo>
                  <a:cubicBezTo>
                    <a:pt x="2548" y="17042"/>
                    <a:pt x="3572" y="17530"/>
                    <a:pt x="4632" y="17661"/>
                  </a:cubicBezTo>
                  <a:cubicBezTo>
                    <a:pt x="4876" y="17709"/>
                    <a:pt x="5126" y="17732"/>
                    <a:pt x="5376" y="17732"/>
                  </a:cubicBezTo>
                  <a:cubicBezTo>
                    <a:pt x="5626" y="17732"/>
                    <a:pt x="5876" y="17709"/>
                    <a:pt x="6120" y="17661"/>
                  </a:cubicBezTo>
                  <a:cubicBezTo>
                    <a:pt x="6263" y="17637"/>
                    <a:pt x="6394" y="17601"/>
                    <a:pt x="6537" y="17566"/>
                  </a:cubicBezTo>
                  <a:cubicBezTo>
                    <a:pt x="6680" y="17947"/>
                    <a:pt x="6930" y="18280"/>
                    <a:pt x="7251" y="18530"/>
                  </a:cubicBezTo>
                  <a:cubicBezTo>
                    <a:pt x="7668" y="19161"/>
                    <a:pt x="8382" y="19542"/>
                    <a:pt x="9144" y="19542"/>
                  </a:cubicBezTo>
                  <a:cubicBezTo>
                    <a:pt x="9514" y="19530"/>
                    <a:pt x="9883" y="19423"/>
                    <a:pt x="10192" y="19209"/>
                  </a:cubicBezTo>
                  <a:cubicBezTo>
                    <a:pt x="10180" y="18816"/>
                    <a:pt x="10156" y="18423"/>
                    <a:pt x="10145" y="18030"/>
                  </a:cubicBezTo>
                  <a:cubicBezTo>
                    <a:pt x="9347" y="17840"/>
                    <a:pt x="8525" y="17268"/>
                    <a:pt x="7918" y="16768"/>
                  </a:cubicBezTo>
                  <a:cubicBezTo>
                    <a:pt x="7835" y="16887"/>
                    <a:pt x="7704" y="16958"/>
                    <a:pt x="7561" y="16958"/>
                  </a:cubicBezTo>
                  <a:cubicBezTo>
                    <a:pt x="6156" y="16839"/>
                    <a:pt x="4822" y="16030"/>
                    <a:pt x="4215" y="14744"/>
                  </a:cubicBezTo>
                  <a:cubicBezTo>
                    <a:pt x="4126" y="14557"/>
                    <a:pt x="4290" y="14337"/>
                    <a:pt x="4468" y="14337"/>
                  </a:cubicBezTo>
                  <a:cubicBezTo>
                    <a:pt x="4528" y="14337"/>
                    <a:pt x="4590" y="14362"/>
                    <a:pt x="4644" y="14422"/>
                  </a:cubicBezTo>
                  <a:cubicBezTo>
                    <a:pt x="5263" y="15113"/>
                    <a:pt x="6001" y="15685"/>
                    <a:pt x="6894" y="15946"/>
                  </a:cubicBezTo>
                  <a:cubicBezTo>
                    <a:pt x="6942" y="15958"/>
                    <a:pt x="7013" y="15970"/>
                    <a:pt x="7097" y="15994"/>
                  </a:cubicBezTo>
                  <a:cubicBezTo>
                    <a:pt x="6561" y="15375"/>
                    <a:pt x="6144" y="14661"/>
                    <a:pt x="5894" y="13875"/>
                  </a:cubicBezTo>
                  <a:lnTo>
                    <a:pt x="5882" y="13851"/>
                  </a:lnTo>
                  <a:cubicBezTo>
                    <a:pt x="5870" y="13827"/>
                    <a:pt x="5870" y="13803"/>
                    <a:pt x="5858" y="13780"/>
                  </a:cubicBezTo>
                  <a:cubicBezTo>
                    <a:pt x="5812" y="13641"/>
                    <a:pt x="5921" y="13552"/>
                    <a:pt x="6032" y="13552"/>
                  </a:cubicBezTo>
                  <a:cubicBezTo>
                    <a:pt x="6093" y="13552"/>
                    <a:pt x="6154" y="13578"/>
                    <a:pt x="6192" y="13637"/>
                  </a:cubicBezTo>
                  <a:cubicBezTo>
                    <a:pt x="6775" y="14542"/>
                    <a:pt x="7501" y="15327"/>
                    <a:pt x="8359" y="15982"/>
                  </a:cubicBezTo>
                  <a:cubicBezTo>
                    <a:pt x="8740" y="16256"/>
                    <a:pt x="9156" y="16506"/>
                    <a:pt x="9573" y="16708"/>
                  </a:cubicBezTo>
                  <a:cubicBezTo>
                    <a:pt x="9740" y="16780"/>
                    <a:pt x="9918" y="16851"/>
                    <a:pt x="10085" y="16911"/>
                  </a:cubicBezTo>
                  <a:cubicBezTo>
                    <a:pt x="10037" y="15613"/>
                    <a:pt x="9978" y="14315"/>
                    <a:pt x="9906" y="13029"/>
                  </a:cubicBezTo>
                  <a:cubicBezTo>
                    <a:pt x="9613" y="13108"/>
                    <a:pt x="9314" y="13147"/>
                    <a:pt x="9015" y="13147"/>
                  </a:cubicBezTo>
                  <a:cubicBezTo>
                    <a:pt x="8683" y="13147"/>
                    <a:pt x="8351" y="13100"/>
                    <a:pt x="8025" y="13006"/>
                  </a:cubicBezTo>
                  <a:cubicBezTo>
                    <a:pt x="7962" y="13040"/>
                    <a:pt x="7893" y="13056"/>
                    <a:pt x="7825" y="13056"/>
                  </a:cubicBezTo>
                  <a:cubicBezTo>
                    <a:pt x="7725" y="13056"/>
                    <a:pt x="7627" y="13021"/>
                    <a:pt x="7549" y="12958"/>
                  </a:cubicBezTo>
                  <a:cubicBezTo>
                    <a:pt x="7466" y="12887"/>
                    <a:pt x="7394" y="12827"/>
                    <a:pt x="7323" y="12756"/>
                  </a:cubicBezTo>
                  <a:cubicBezTo>
                    <a:pt x="6894" y="12565"/>
                    <a:pt x="6489" y="12327"/>
                    <a:pt x="6120" y="12041"/>
                  </a:cubicBezTo>
                  <a:cubicBezTo>
                    <a:pt x="4632" y="10862"/>
                    <a:pt x="3846" y="9065"/>
                    <a:pt x="3179" y="7350"/>
                  </a:cubicBezTo>
                  <a:cubicBezTo>
                    <a:pt x="3101" y="7153"/>
                    <a:pt x="3287" y="6998"/>
                    <a:pt x="3468" y="6998"/>
                  </a:cubicBezTo>
                  <a:cubicBezTo>
                    <a:pt x="3560" y="6998"/>
                    <a:pt x="3651" y="7039"/>
                    <a:pt x="3703" y="7136"/>
                  </a:cubicBezTo>
                  <a:cubicBezTo>
                    <a:pt x="4406" y="8481"/>
                    <a:pt x="5084" y="9934"/>
                    <a:pt x="6216" y="10982"/>
                  </a:cubicBezTo>
                  <a:lnTo>
                    <a:pt x="6227" y="10993"/>
                  </a:lnTo>
                  <a:cubicBezTo>
                    <a:pt x="5918" y="10243"/>
                    <a:pt x="5751" y="9422"/>
                    <a:pt x="5763" y="8600"/>
                  </a:cubicBezTo>
                  <a:cubicBezTo>
                    <a:pt x="5763" y="8493"/>
                    <a:pt x="5835" y="8386"/>
                    <a:pt x="5930" y="8350"/>
                  </a:cubicBezTo>
                  <a:cubicBezTo>
                    <a:pt x="5901" y="8322"/>
                    <a:pt x="5894" y="8285"/>
                    <a:pt x="5903" y="8285"/>
                  </a:cubicBezTo>
                  <a:cubicBezTo>
                    <a:pt x="5909" y="8285"/>
                    <a:pt x="5922" y="8302"/>
                    <a:pt x="5942" y="8350"/>
                  </a:cubicBezTo>
                  <a:cubicBezTo>
                    <a:pt x="5976" y="8337"/>
                    <a:pt x="6011" y="8331"/>
                    <a:pt x="6046" y="8331"/>
                  </a:cubicBezTo>
                  <a:cubicBezTo>
                    <a:pt x="6169" y="8331"/>
                    <a:pt x="6286" y="8408"/>
                    <a:pt x="6323" y="8529"/>
                  </a:cubicBezTo>
                  <a:cubicBezTo>
                    <a:pt x="6561" y="9255"/>
                    <a:pt x="6704" y="9981"/>
                    <a:pt x="7049" y="10672"/>
                  </a:cubicBezTo>
                  <a:cubicBezTo>
                    <a:pt x="7299" y="11124"/>
                    <a:pt x="7573" y="11553"/>
                    <a:pt x="7882" y="11970"/>
                  </a:cubicBezTo>
                  <a:cubicBezTo>
                    <a:pt x="8350" y="12108"/>
                    <a:pt x="8836" y="12178"/>
                    <a:pt x="9324" y="12178"/>
                  </a:cubicBezTo>
                  <a:cubicBezTo>
                    <a:pt x="9506" y="12178"/>
                    <a:pt x="9689" y="12168"/>
                    <a:pt x="9871" y="12148"/>
                  </a:cubicBezTo>
                  <a:cubicBezTo>
                    <a:pt x="9835" y="11327"/>
                    <a:pt x="9799" y="10505"/>
                    <a:pt x="9764" y="9696"/>
                  </a:cubicBezTo>
                  <a:cubicBezTo>
                    <a:pt x="8168" y="9434"/>
                    <a:pt x="6978" y="8076"/>
                    <a:pt x="6930" y="6469"/>
                  </a:cubicBezTo>
                  <a:cubicBezTo>
                    <a:pt x="6930" y="6262"/>
                    <a:pt x="7113" y="6145"/>
                    <a:pt x="7285" y="6145"/>
                  </a:cubicBezTo>
                  <a:cubicBezTo>
                    <a:pt x="7419" y="6145"/>
                    <a:pt x="7547" y="6217"/>
                    <a:pt x="7573" y="6374"/>
                  </a:cubicBezTo>
                  <a:cubicBezTo>
                    <a:pt x="7751" y="7398"/>
                    <a:pt x="8454" y="8243"/>
                    <a:pt x="9418" y="8624"/>
                  </a:cubicBezTo>
                  <a:cubicBezTo>
                    <a:pt x="9514" y="8648"/>
                    <a:pt x="9621" y="8672"/>
                    <a:pt x="9728" y="8684"/>
                  </a:cubicBezTo>
                  <a:cubicBezTo>
                    <a:pt x="9692" y="7814"/>
                    <a:pt x="9680" y="6957"/>
                    <a:pt x="9668" y="6088"/>
                  </a:cubicBezTo>
                  <a:cubicBezTo>
                    <a:pt x="9656" y="5886"/>
                    <a:pt x="9656" y="5683"/>
                    <a:pt x="9668" y="5469"/>
                  </a:cubicBezTo>
                  <a:lnTo>
                    <a:pt x="9668" y="5267"/>
                  </a:lnTo>
                  <a:cubicBezTo>
                    <a:pt x="8704" y="4802"/>
                    <a:pt x="8085" y="3826"/>
                    <a:pt x="8097" y="2754"/>
                  </a:cubicBezTo>
                  <a:cubicBezTo>
                    <a:pt x="8097" y="2567"/>
                    <a:pt x="8226" y="2477"/>
                    <a:pt x="8362" y="2477"/>
                  </a:cubicBezTo>
                  <a:cubicBezTo>
                    <a:pt x="8503" y="2477"/>
                    <a:pt x="8650" y="2573"/>
                    <a:pt x="8668" y="2754"/>
                  </a:cubicBezTo>
                  <a:cubicBezTo>
                    <a:pt x="8752" y="3457"/>
                    <a:pt x="9144" y="4076"/>
                    <a:pt x="9728" y="4457"/>
                  </a:cubicBezTo>
                  <a:cubicBezTo>
                    <a:pt x="9775" y="3683"/>
                    <a:pt x="9871" y="2909"/>
                    <a:pt x="10026" y="2147"/>
                  </a:cubicBezTo>
                  <a:cubicBezTo>
                    <a:pt x="10057" y="1989"/>
                    <a:pt x="10191" y="1917"/>
                    <a:pt x="10329" y="1917"/>
                  </a:cubicBezTo>
                  <a:cubicBezTo>
                    <a:pt x="10503" y="1917"/>
                    <a:pt x="10682" y="2031"/>
                    <a:pt x="10668" y="2230"/>
                  </a:cubicBezTo>
                  <a:cubicBezTo>
                    <a:pt x="10597" y="3088"/>
                    <a:pt x="10549" y="3945"/>
                    <a:pt x="10537" y="4790"/>
                  </a:cubicBezTo>
                  <a:lnTo>
                    <a:pt x="10537" y="5005"/>
                  </a:lnTo>
                  <a:cubicBezTo>
                    <a:pt x="10537" y="5028"/>
                    <a:pt x="10537" y="5052"/>
                    <a:pt x="10537" y="5088"/>
                  </a:cubicBezTo>
                  <a:cubicBezTo>
                    <a:pt x="10561" y="5505"/>
                    <a:pt x="10621" y="5993"/>
                    <a:pt x="10549" y="6410"/>
                  </a:cubicBezTo>
                  <a:cubicBezTo>
                    <a:pt x="10561" y="6552"/>
                    <a:pt x="10573" y="6707"/>
                    <a:pt x="10597" y="6862"/>
                  </a:cubicBezTo>
                  <a:cubicBezTo>
                    <a:pt x="11371" y="6552"/>
                    <a:pt x="12038" y="6040"/>
                    <a:pt x="12526" y="5374"/>
                  </a:cubicBezTo>
                  <a:cubicBezTo>
                    <a:pt x="13085" y="4552"/>
                    <a:pt x="13050" y="3814"/>
                    <a:pt x="13133" y="2897"/>
                  </a:cubicBezTo>
                  <a:cubicBezTo>
                    <a:pt x="13146" y="2685"/>
                    <a:pt x="13314" y="2569"/>
                    <a:pt x="13479" y="2569"/>
                  </a:cubicBezTo>
                  <a:cubicBezTo>
                    <a:pt x="13611" y="2569"/>
                    <a:pt x="13740" y="2643"/>
                    <a:pt x="13788" y="2802"/>
                  </a:cubicBezTo>
                  <a:cubicBezTo>
                    <a:pt x="14157" y="3683"/>
                    <a:pt x="13752" y="4862"/>
                    <a:pt x="13240" y="5659"/>
                  </a:cubicBezTo>
                  <a:cubicBezTo>
                    <a:pt x="13955" y="5350"/>
                    <a:pt x="14490" y="4755"/>
                    <a:pt x="14728" y="4016"/>
                  </a:cubicBezTo>
                  <a:cubicBezTo>
                    <a:pt x="14786" y="3840"/>
                    <a:pt x="14929" y="3763"/>
                    <a:pt x="15072" y="3763"/>
                  </a:cubicBezTo>
                  <a:cubicBezTo>
                    <a:pt x="15287" y="3763"/>
                    <a:pt x="15502" y="3936"/>
                    <a:pt x="15431" y="4207"/>
                  </a:cubicBezTo>
                  <a:cubicBezTo>
                    <a:pt x="15121" y="5255"/>
                    <a:pt x="14193" y="6005"/>
                    <a:pt x="13097" y="6076"/>
                  </a:cubicBezTo>
                  <a:cubicBezTo>
                    <a:pt x="13050" y="6076"/>
                    <a:pt x="13014" y="6064"/>
                    <a:pt x="12978" y="6040"/>
                  </a:cubicBezTo>
                  <a:cubicBezTo>
                    <a:pt x="12359" y="6814"/>
                    <a:pt x="11609" y="7267"/>
                    <a:pt x="10645" y="7374"/>
                  </a:cubicBezTo>
                  <a:cubicBezTo>
                    <a:pt x="10704" y="7874"/>
                    <a:pt x="10752" y="8386"/>
                    <a:pt x="10799" y="8886"/>
                  </a:cubicBezTo>
                  <a:cubicBezTo>
                    <a:pt x="10978" y="8981"/>
                    <a:pt x="11061" y="9184"/>
                    <a:pt x="10990" y="9374"/>
                  </a:cubicBezTo>
                  <a:cubicBezTo>
                    <a:pt x="10966" y="9458"/>
                    <a:pt x="10918" y="9529"/>
                    <a:pt x="10859" y="9589"/>
                  </a:cubicBezTo>
                  <a:cubicBezTo>
                    <a:pt x="11026" y="11648"/>
                    <a:pt x="11157" y="13696"/>
                    <a:pt x="11311" y="15744"/>
                  </a:cubicBezTo>
                  <a:cubicBezTo>
                    <a:pt x="11692" y="15565"/>
                    <a:pt x="12038" y="15327"/>
                    <a:pt x="12359" y="15042"/>
                  </a:cubicBezTo>
                  <a:cubicBezTo>
                    <a:pt x="12288" y="14946"/>
                    <a:pt x="12264" y="14815"/>
                    <a:pt x="12288" y="14696"/>
                  </a:cubicBezTo>
                  <a:cubicBezTo>
                    <a:pt x="12562" y="13089"/>
                    <a:pt x="12764" y="11529"/>
                    <a:pt x="12573" y="9898"/>
                  </a:cubicBezTo>
                  <a:cubicBezTo>
                    <a:pt x="12547" y="9693"/>
                    <a:pt x="12718" y="9584"/>
                    <a:pt x="12889" y="9584"/>
                  </a:cubicBezTo>
                  <a:cubicBezTo>
                    <a:pt x="13025" y="9584"/>
                    <a:pt x="13161" y="9654"/>
                    <a:pt x="13193" y="9803"/>
                  </a:cubicBezTo>
                  <a:cubicBezTo>
                    <a:pt x="13490" y="11065"/>
                    <a:pt x="13585" y="12351"/>
                    <a:pt x="13455" y="13637"/>
                  </a:cubicBezTo>
                  <a:cubicBezTo>
                    <a:pt x="13502" y="13565"/>
                    <a:pt x="13538" y="13482"/>
                    <a:pt x="13574" y="13422"/>
                  </a:cubicBezTo>
                  <a:cubicBezTo>
                    <a:pt x="14145" y="12303"/>
                    <a:pt x="14228" y="10910"/>
                    <a:pt x="14871" y="9850"/>
                  </a:cubicBezTo>
                  <a:cubicBezTo>
                    <a:pt x="14909" y="9780"/>
                    <a:pt x="14987" y="9744"/>
                    <a:pt x="15063" y="9744"/>
                  </a:cubicBezTo>
                  <a:cubicBezTo>
                    <a:pt x="15153" y="9744"/>
                    <a:pt x="15239" y="9795"/>
                    <a:pt x="15252" y="9898"/>
                  </a:cubicBezTo>
                  <a:cubicBezTo>
                    <a:pt x="15324" y="10565"/>
                    <a:pt x="15276" y="11232"/>
                    <a:pt x="15086" y="11875"/>
                  </a:cubicBezTo>
                  <a:cubicBezTo>
                    <a:pt x="15752" y="11660"/>
                    <a:pt x="16300" y="11089"/>
                    <a:pt x="16574" y="10458"/>
                  </a:cubicBezTo>
                  <a:cubicBezTo>
                    <a:pt x="16693" y="10184"/>
                    <a:pt x="16669" y="9731"/>
                    <a:pt x="16967" y="9589"/>
                  </a:cubicBezTo>
                  <a:cubicBezTo>
                    <a:pt x="17011" y="9566"/>
                    <a:pt x="17059" y="9556"/>
                    <a:pt x="17106" y="9556"/>
                  </a:cubicBezTo>
                  <a:cubicBezTo>
                    <a:pt x="17236" y="9556"/>
                    <a:pt x="17364" y="9636"/>
                    <a:pt x="17407" y="9767"/>
                  </a:cubicBezTo>
                  <a:cubicBezTo>
                    <a:pt x="17693" y="10303"/>
                    <a:pt x="17086" y="11267"/>
                    <a:pt x="16717" y="11624"/>
                  </a:cubicBezTo>
                  <a:cubicBezTo>
                    <a:pt x="16252" y="12065"/>
                    <a:pt x="15598" y="12279"/>
                    <a:pt x="14967" y="12327"/>
                  </a:cubicBezTo>
                  <a:cubicBezTo>
                    <a:pt x="14776" y="12922"/>
                    <a:pt x="14514" y="13506"/>
                    <a:pt x="14205" y="14053"/>
                  </a:cubicBezTo>
                  <a:cubicBezTo>
                    <a:pt x="13609" y="15149"/>
                    <a:pt x="12621" y="15982"/>
                    <a:pt x="11442" y="16387"/>
                  </a:cubicBezTo>
                  <a:cubicBezTo>
                    <a:pt x="11419" y="16399"/>
                    <a:pt x="11395" y="16399"/>
                    <a:pt x="11359" y="16399"/>
                  </a:cubicBezTo>
                  <a:cubicBezTo>
                    <a:pt x="11371" y="16577"/>
                    <a:pt x="11383" y="16744"/>
                    <a:pt x="11407" y="16923"/>
                  </a:cubicBezTo>
                  <a:cubicBezTo>
                    <a:pt x="11407" y="17018"/>
                    <a:pt x="11419" y="17125"/>
                    <a:pt x="11430" y="17220"/>
                  </a:cubicBezTo>
                  <a:cubicBezTo>
                    <a:pt x="11635" y="17257"/>
                    <a:pt x="11840" y="17275"/>
                    <a:pt x="12045" y="17275"/>
                  </a:cubicBezTo>
                  <a:cubicBezTo>
                    <a:pt x="12579" y="17275"/>
                    <a:pt x="13107" y="17152"/>
                    <a:pt x="13597" y="16911"/>
                  </a:cubicBezTo>
                  <a:cubicBezTo>
                    <a:pt x="14205" y="16589"/>
                    <a:pt x="14538" y="16006"/>
                    <a:pt x="15014" y="15542"/>
                  </a:cubicBezTo>
                  <a:cubicBezTo>
                    <a:pt x="15060" y="15504"/>
                    <a:pt x="15112" y="15486"/>
                    <a:pt x="15163" y="15486"/>
                  </a:cubicBezTo>
                  <a:cubicBezTo>
                    <a:pt x="15273" y="15486"/>
                    <a:pt x="15375" y="15566"/>
                    <a:pt x="15383" y="15696"/>
                  </a:cubicBezTo>
                  <a:cubicBezTo>
                    <a:pt x="15479" y="16613"/>
                    <a:pt x="14586" y="17375"/>
                    <a:pt x="13836" y="17720"/>
                  </a:cubicBezTo>
                  <a:cubicBezTo>
                    <a:pt x="13424" y="17911"/>
                    <a:pt x="12992" y="18016"/>
                    <a:pt x="12565" y="18016"/>
                  </a:cubicBezTo>
                  <a:cubicBezTo>
                    <a:pt x="12189" y="18016"/>
                    <a:pt x="11817" y="17934"/>
                    <a:pt x="11466" y="17756"/>
                  </a:cubicBezTo>
                  <a:lnTo>
                    <a:pt x="11466" y="17756"/>
                  </a:lnTo>
                  <a:lnTo>
                    <a:pt x="11490" y="18090"/>
                  </a:lnTo>
                  <a:cubicBezTo>
                    <a:pt x="11692" y="18363"/>
                    <a:pt x="11931" y="18602"/>
                    <a:pt x="12216" y="18792"/>
                  </a:cubicBezTo>
                  <a:cubicBezTo>
                    <a:pt x="12252" y="18840"/>
                    <a:pt x="12300" y="18887"/>
                    <a:pt x="12335" y="18935"/>
                  </a:cubicBezTo>
                  <a:cubicBezTo>
                    <a:pt x="12853" y="19448"/>
                    <a:pt x="13507" y="19683"/>
                    <a:pt x="14159" y="19683"/>
                  </a:cubicBezTo>
                  <a:cubicBezTo>
                    <a:pt x="15202" y="19683"/>
                    <a:pt x="16241" y="19084"/>
                    <a:pt x="16717" y="18066"/>
                  </a:cubicBezTo>
                  <a:cubicBezTo>
                    <a:pt x="17122" y="17173"/>
                    <a:pt x="17074" y="16125"/>
                    <a:pt x="16598" y="15268"/>
                  </a:cubicBezTo>
                  <a:cubicBezTo>
                    <a:pt x="16788" y="15208"/>
                    <a:pt x="16979" y="15125"/>
                    <a:pt x="17157" y="15030"/>
                  </a:cubicBezTo>
                  <a:cubicBezTo>
                    <a:pt x="18181" y="14684"/>
                    <a:pt x="18967" y="13839"/>
                    <a:pt x="19241" y="12779"/>
                  </a:cubicBezTo>
                  <a:cubicBezTo>
                    <a:pt x="19336" y="12410"/>
                    <a:pt x="19384" y="12029"/>
                    <a:pt x="19372" y="11648"/>
                  </a:cubicBezTo>
                  <a:cubicBezTo>
                    <a:pt x="19705" y="10755"/>
                    <a:pt x="19717" y="9767"/>
                    <a:pt x="19396" y="8862"/>
                  </a:cubicBezTo>
                  <a:cubicBezTo>
                    <a:pt x="19241" y="8422"/>
                    <a:pt x="19027" y="8017"/>
                    <a:pt x="18753" y="7636"/>
                  </a:cubicBezTo>
                  <a:cubicBezTo>
                    <a:pt x="18253" y="6683"/>
                    <a:pt x="17431" y="5921"/>
                    <a:pt x="16431" y="5517"/>
                  </a:cubicBezTo>
                  <a:cubicBezTo>
                    <a:pt x="16538" y="5088"/>
                    <a:pt x="16562" y="4636"/>
                    <a:pt x="16503" y="4195"/>
                  </a:cubicBezTo>
                  <a:cubicBezTo>
                    <a:pt x="16550" y="3397"/>
                    <a:pt x="16324" y="2600"/>
                    <a:pt x="15848" y="1957"/>
                  </a:cubicBezTo>
                  <a:cubicBezTo>
                    <a:pt x="15717" y="1778"/>
                    <a:pt x="15574" y="1623"/>
                    <a:pt x="15419" y="1468"/>
                  </a:cubicBezTo>
                  <a:cubicBezTo>
                    <a:pt x="15395" y="1421"/>
                    <a:pt x="15383" y="1373"/>
                    <a:pt x="15360" y="1326"/>
                  </a:cubicBezTo>
                  <a:cubicBezTo>
                    <a:pt x="15028" y="607"/>
                    <a:pt x="14309" y="261"/>
                    <a:pt x="13572" y="261"/>
                  </a:cubicBezTo>
                  <a:cubicBezTo>
                    <a:pt x="13222" y="261"/>
                    <a:pt x="12868" y="339"/>
                    <a:pt x="12550" y="492"/>
                  </a:cubicBezTo>
                  <a:cubicBezTo>
                    <a:pt x="12157" y="492"/>
                    <a:pt x="11776" y="599"/>
                    <a:pt x="11430" y="790"/>
                  </a:cubicBezTo>
                  <a:cubicBezTo>
                    <a:pt x="11145" y="945"/>
                    <a:pt x="10883" y="1159"/>
                    <a:pt x="10680" y="1409"/>
                  </a:cubicBezTo>
                  <a:cubicBezTo>
                    <a:pt x="10299" y="885"/>
                    <a:pt x="9799" y="480"/>
                    <a:pt x="9216" y="230"/>
                  </a:cubicBezTo>
                  <a:cubicBezTo>
                    <a:pt x="8825" y="72"/>
                    <a:pt x="8452" y="0"/>
                    <a:pt x="810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14"/>
            <p:cNvSpPr/>
            <p:nvPr/>
          </p:nvSpPr>
          <p:spPr>
            <a:xfrm>
              <a:off x="1279795" y="173974"/>
              <a:ext cx="478034" cy="824833"/>
            </a:xfrm>
            <a:custGeom>
              <a:rect b="b" l="l" r="r" t="t"/>
              <a:pathLst>
                <a:path extrusionOk="0" h="27202" w="14582">
                  <a:moveTo>
                    <a:pt x="7217" y="0"/>
                  </a:moveTo>
                  <a:cubicBezTo>
                    <a:pt x="7079" y="0"/>
                    <a:pt x="6945" y="72"/>
                    <a:pt x="6914" y="230"/>
                  </a:cubicBezTo>
                  <a:cubicBezTo>
                    <a:pt x="6771" y="992"/>
                    <a:pt x="6675" y="1766"/>
                    <a:pt x="6628" y="2540"/>
                  </a:cubicBezTo>
                  <a:cubicBezTo>
                    <a:pt x="6033" y="2159"/>
                    <a:pt x="5640" y="1540"/>
                    <a:pt x="5568" y="837"/>
                  </a:cubicBezTo>
                  <a:cubicBezTo>
                    <a:pt x="5544" y="656"/>
                    <a:pt x="5394" y="561"/>
                    <a:pt x="5252" y="561"/>
                  </a:cubicBezTo>
                  <a:cubicBezTo>
                    <a:pt x="5114" y="561"/>
                    <a:pt x="4985" y="650"/>
                    <a:pt x="4985" y="837"/>
                  </a:cubicBezTo>
                  <a:cubicBezTo>
                    <a:pt x="4973" y="1909"/>
                    <a:pt x="5592" y="2885"/>
                    <a:pt x="6568" y="3350"/>
                  </a:cubicBezTo>
                  <a:lnTo>
                    <a:pt x="6568" y="3564"/>
                  </a:lnTo>
                  <a:cubicBezTo>
                    <a:pt x="6545" y="3766"/>
                    <a:pt x="6545" y="3981"/>
                    <a:pt x="6568" y="4183"/>
                  </a:cubicBezTo>
                  <a:cubicBezTo>
                    <a:pt x="6568" y="5040"/>
                    <a:pt x="6592" y="5909"/>
                    <a:pt x="6616" y="6767"/>
                  </a:cubicBezTo>
                  <a:cubicBezTo>
                    <a:pt x="6509" y="6755"/>
                    <a:pt x="6414" y="6743"/>
                    <a:pt x="6306" y="6707"/>
                  </a:cubicBezTo>
                  <a:cubicBezTo>
                    <a:pt x="5342" y="6338"/>
                    <a:pt x="4640" y="5481"/>
                    <a:pt x="4461" y="4469"/>
                  </a:cubicBezTo>
                  <a:cubicBezTo>
                    <a:pt x="4435" y="4307"/>
                    <a:pt x="4307" y="4234"/>
                    <a:pt x="4173" y="4234"/>
                  </a:cubicBezTo>
                  <a:cubicBezTo>
                    <a:pt x="4001" y="4234"/>
                    <a:pt x="3818" y="4352"/>
                    <a:pt x="3818" y="4552"/>
                  </a:cubicBezTo>
                  <a:cubicBezTo>
                    <a:pt x="3866" y="6171"/>
                    <a:pt x="5056" y="7529"/>
                    <a:pt x="6652" y="7779"/>
                  </a:cubicBezTo>
                  <a:cubicBezTo>
                    <a:pt x="6687" y="8600"/>
                    <a:pt x="6723" y="9410"/>
                    <a:pt x="6771" y="10231"/>
                  </a:cubicBezTo>
                  <a:cubicBezTo>
                    <a:pt x="6586" y="10251"/>
                    <a:pt x="6401" y="10261"/>
                    <a:pt x="6216" y="10261"/>
                  </a:cubicBezTo>
                  <a:cubicBezTo>
                    <a:pt x="5725" y="10261"/>
                    <a:pt x="5238" y="10191"/>
                    <a:pt x="4770" y="10053"/>
                  </a:cubicBezTo>
                  <a:cubicBezTo>
                    <a:pt x="4461" y="9648"/>
                    <a:pt x="4187" y="9219"/>
                    <a:pt x="3937" y="8767"/>
                  </a:cubicBezTo>
                  <a:cubicBezTo>
                    <a:pt x="3592" y="8076"/>
                    <a:pt x="3449" y="7350"/>
                    <a:pt x="3211" y="6624"/>
                  </a:cubicBezTo>
                  <a:cubicBezTo>
                    <a:pt x="3174" y="6494"/>
                    <a:pt x="3064" y="6414"/>
                    <a:pt x="2943" y="6414"/>
                  </a:cubicBezTo>
                  <a:cubicBezTo>
                    <a:pt x="2910" y="6414"/>
                    <a:pt x="2875" y="6420"/>
                    <a:pt x="2842" y="6433"/>
                  </a:cubicBezTo>
                  <a:lnTo>
                    <a:pt x="2830" y="6433"/>
                  </a:lnTo>
                  <a:cubicBezTo>
                    <a:pt x="2723" y="6481"/>
                    <a:pt x="2651" y="6576"/>
                    <a:pt x="2651" y="6695"/>
                  </a:cubicBezTo>
                  <a:cubicBezTo>
                    <a:pt x="2651" y="7517"/>
                    <a:pt x="2818" y="8326"/>
                    <a:pt x="3127" y="9088"/>
                  </a:cubicBezTo>
                  <a:lnTo>
                    <a:pt x="3116" y="9065"/>
                  </a:lnTo>
                  <a:cubicBezTo>
                    <a:pt x="1984" y="8017"/>
                    <a:pt x="1306" y="6564"/>
                    <a:pt x="603" y="5219"/>
                  </a:cubicBezTo>
                  <a:cubicBezTo>
                    <a:pt x="551" y="5122"/>
                    <a:pt x="460" y="5081"/>
                    <a:pt x="368" y="5081"/>
                  </a:cubicBezTo>
                  <a:cubicBezTo>
                    <a:pt x="187" y="5081"/>
                    <a:pt x="1" y="5236"/>
                    <a:pt x="79" y="5433"/>
                  </a:cubicBezTo>
                  <a:cubicBezTo>
                    <a:pt x="746" y="7160"/>
                    <a:pt x="1532" y="8946"/>
                    <a:pt x="3020" y="10124"/>
                  </a:cubicBezTo>
                  <a:cubicBezTo>
                    <a:pt x="3389" y="10410"/>
                    <a:pt x="3794" y="10648"/>
                    <a:pt x="4223" y="10839"/>
                  </a:cubicBezTo>
                  <a:cubicBezTo>
                    <a:pt x="4294" y="10910"/>
                    <a:pt x="4378" y="10982"/>
                    <a:pt x="4449" y="11041"/>
                  </a:cubicBezTo>
                  <a:cubicBezTo>
                    <a:pt x="4527" y="11105"/>
                    <a:pt x="4625" y="11139"/>
                    <a:pt x="4727" y="11139"/>
                  </a:cubicBezTo>
                  <a:cubicBezTo>
                    <a:pt x="4797" y="11139"/>
                    <a:pt x="4869" y="11123"/>
                    <a:pt x="4937" y="11089"/>
                  </a:cubicBezTo>
                  <a:cubicBezTo>
                    <a:pt x="5256" y="11183"/>
                    <a:pt x="5589" y="11230"/>
                    <a:pt x="5921" y="11230"/>
                  </a:cubicBezTo>
                  <a:cubicBezTo>
                    <a:pt x="6220" y="11230"/>
                    <a:pt x="6519" y="11192"/>
                    <a:pt x="6806" y="11113"/>
                  </a:cubicBezTo>
                  <a:cubicBezTo>
                    <a:pt x="6878" y="12410"/>
                    <a:pt x="6949" y="13696"/>
                    <a:pt x="6997" y="14994"/>
                  </a:cubicBezTo>
                  <a:cubicBezTo>
                    <a:pt x="6818" y="14934"/>
                    <a:pt x="6652" y="14863"/>
                    <a:pt x="6485" y="14792"/>
                  </a:cubicBezTo>
                  <a:cubicBezTo>
                    <a:pt x="6056" y="14589"/>
                    <a:pt x="5640" y="14339"/>
                    <a:pt x="5259" y="14065"/>
                  </a:cubicBezTo>
                  <a:cubicBezTo>
                    <a:pt x="4413" y="13410"/>
                    <a:pt x="3687" y="12625"/>
                    <a:pt x="3116" y="11720"/>
                  </a:cubicBezTo>
                  <a:cubicBezTo>
                    <a:pt x="3075" y="11663"/>
                    <a:pt x="3013" y="11638"/>
                    <a:pt x="2952" y="11638"/>
                  </a:cubicBezTo>
                  <a:cubicBezTo>
                    <a:pt x="2836" y="11638"/>
                    <a:pt x="2723" y="11730"/>
                    <a:pt x="2770" y="11863"/>
                  </a:cubicBezTo>
                  <a:cubicBezTo>
                    <a:pt x="2782" y="11886"/>
                    <a:pt x="2794" y="11910"/>
                    <a:pt x="2794" y="11934"/>
                  </a:cubicBezTo>
                  <a:cubicBezTo>
                    <a:pt x="2806" y="11946"/>
                    <a:pt x="2806" y="11958"/>
                    <a:pt x="2806" y="11970"/>
                  </a:cubicBezTo>
                  <a:cubicBezTo>
                    <a:pt x="3068" y="12744"/>
                    <a:pt x="3485" y="13458"/>
                    <a:pt x="4020" y="14077"/>
                  </a:cubicBezTo>
                  <a:cubicBezTo>
                    <a:pt x="3937" y="14065"/>
                    <a:pt x="3878" y="14041"/>
                    <a:pt x="3818" y="14030"/>
                  </a:cubicBezTo>
                  <a:cubicBezTo>
                    <a:pt x="2925" y="13768"/>
                    <a:pt x="2175" y="13196"/>
                    <a:pt x="1556" y="12506"/>
                  </a:cubicBezTo>
                  <a:cubicBezTo>
                    <a:pt x="1502" y="12446"/>
                    <a:pt x="1441" y="12420"/>
                    <a:pt x="1382" y="12420"/>
                  </a:cubicBezTo>
                  <a:cubicBezTo>
                    <a:pt x="1207" y="12420"/>
                    <a:pt x="1050" y="12643"/>
                    <a:pt x="1139" y="12839"/>
                  </a:cubicBezTo>
                  <a:cubicBezTo>
                    <a:pt x="1734" y="14113"/>
                    <a:pt x="3068" y="14934"/>
                    <a:pt x="4473" y="15042"/>
                  </a:cubicBezTo>
                  <a:cubicBezTo>
                    <a:pt x="4616" y="15042"/>
                    <a:pt x="4747" y="14970"/>
                    <a:pt x="4830" y="14851"/>
                  </a:cubicBezTo>
                  <a:cubicBezTo>
                    <a:pt x="5425" y="15351"/>
                    <a:pt x="6259" y="15923"/>
                    <a:pt x="7068" y="16113"/>
                  </a:cubicBezTo>
                  <a:cubicBezTo>
                    <a:pt x="7080" y="16518"/>
                    <a:pt x="7092" y="16911"/>
                    <a:pt x="7116" y="17292"/>
                  </a:cubicBezTo>
                  <a:cubicBezTo>
                    <a:pt x="7176" y="18482"/>
                    <a:pt x="7235" y="19673"/>
                    <a:pt x="7295" y="20864"/>
                  </a:cubicBezTo>
                  <a:lnTo>
                    <a:pt x="7473" y="23876"/>
                  </a:lnTo>
                  <a:cubicBezTo>
                    <a:pt x="7521" y="24817"/>
                    <a:pt x="7485" y="25841"/>
                    <a:pt x="7759" y="26745"/>
                  </a:cubicBezTo>
                  <a:cubicBezTo>
                    <a:pt x="7846" y="27036"/>
                    <a:pt x="8144" y="27201"/>
                    <a:pt x="8426" y="27201"/>
                  </a:cubicBezTo>
                  <a:cubicBezTo>
                    <a:pt x="8687" y="27201"/>
                    <a:pt x="8934" y="27060"/>
                    <a:pt x="8985" y="26745"/>
                  </a:cubicBezTo>
                  <a:cubicBezTo>
                    <a:pt x="9140" y="25805"/>
                    <a:pt x="9009" y="24828"/>
                    <a:pt x="8950" y="23876"/>
                  </a:cubicBezTo>
                  <a:lnTo>
                    <a:pt x="8747" y="20864"/>
                  </a:lnTo>
                  <a:cubicBezTo>
                    <a:pt x="8652" y="19304"/>
                    <a:pt x="8533" y="17732"/>
                    <a:pt x="8402" y="16173"/>
                  </a:cubicBezTo>
                  <a:lnTo>
                    <a:pt x="8378" y="15839"/>
                  </a:lnTo>
                  <a:lnTo>
                    <a:pt x="8378" y="15839"/>
                  </a:lnTo>
                  <a:cubicBezTo>
                    <a:pt x="8723" y="16018"/>
                    <a:pt x="9092" y="16099"/>
                    <a:pt x="9466" y="16099"/>
                  </a:cubicBezTo>
                  <a:cubicBezTo>
                    <a:pt x="9892" y="16099"/>
                    <a:pt x="10324" y="15994"/>
                    <a:pt x="10736" y="15804"/>
                  </a:cubicBezTo>
                  <a:cubicBezTo>
                    <a:pt x="11486" y="15458"/>
                    <a:pt x="12379" y="14696"/>
                    <a:pt x="12271" y="13780"/>
                  </a:cubicBezTo>
                  <a:cubicBezTo>
                    <a:pt x="12271" y="13650"/>
                    <a:pt x="12166" y="13569"/>
                    <a:pt x="12058" y="13569"/>
                  </a:cubicBezTo>
                  <a:cubicBezTo>
                    <a:pt x="12007" y="13569"/>
                    <a:pt x="11956" y="13587"/>
                    <a:pt x="11914" y="13625"/>
                  </a:cubicBezTo>
                  <a:cubicBezTo>
                    <a:pt x="11426" y="14089"/>
                    <a:pt x="11105" y="14672"/>
                    <a:pt x="10485" y="14994"/>
                  </a:cubicBezTo>
                  <a:cubicBezTo>
                    <a:pt x="10003" y="15235"/>
                    <a:pt x="9471" y="15358"/>
                    <a:pt x="8935" y="15358"/>
                  </a:cubicBezTo>
                  <a:cubicBezTo>
                    <a:pt x="8729" y="15358"/>
                    <a:pt x="8523" y="15340"/>
                    <a:pt x="8319" y="15303"/>
                  </a:cubicBezTo>
                  <a:cubicBezTo>
                    <a:pt x="8307" y="15208"/>
                    <a:pt x="8307" y="15101"/>
                    <a:pt x="8295" y="15006"/>
                  </a:cubicBezTo>
                  <a:cubicBezTo>
                    <a:pt x="8283" y="14827"/>
                    <a:pt x="8271" y="14661"/>
                    <a:pt x="8259" y="14482"/>
                  </a:cubicBezTo>
                  <a:cubicBezTo>
                    <a:pt x="8283" y="14482"/>
                    <a:pt x="8307" y="14482"/>
                    <a:pt x="8330" y="14470"/>
                  </a:cubicBezTo>
                  <a:cubicBezTo>
                    <a:pt x="9509" y="14065"/>
                    <a:pt x="10497" y="13232"/>
                    <a:pt x="11093" y="12136"/>
                  </a:cubicBezTo>
                  <a:cubicBezTo>
                    <a:pt x="11414" y="11589"/>
                    <a:pt x="11664" y="11005"/>
                    <a:pt x="11855" y="10410"/>
                  </a:cubicBezTo>
                  <a:cubicBezTo>
                    <a:pt x="12486" y="10362"/>
                    <a:pt x="13152" y="10148"/>
                    <a:pt x="13605" y="9708"/>
                  </a:cubicBezTo>
                  <a:cubicBezTo>
                    <a:pt x="13986" y="9350"/>
                    <a:pt x="14581" y="8386"/>
                    <a:pt x="14307" y="7850"/>
                  </a:cubicBezTo>
                  <a:cubicBezTo>
                    <a:pt x="14255" y="7719"/>
                    <a:pt x="14125" y="7639"/>
                    <a:pt x="13994" y="7639"/>
                  </a:cubicBezTo>
                  <a:cubicBezTo>
                    <a:pt x="13947" y="7639"/>
                    <a:pt x="13899" y="7650"/>
                    <a:pt x="13855" y="7672"/>
                  </a:cubicBezTo>
                  <a:cubicBezTo>
                    <a:pt x="13557" y="7814"/>
                    <a:pt x="13581" y="8267"/>
                    <a:pt x="13462" y="8529"/>
                  </a:cubicBezTo>
                  <a:cubicBezTo>
                    <a:pt x="13188" y="9172"/>
                    <a:pt x="12641" y="9743"/>
                    <a:pt x="11986" y="9958"/>
                  </a:cubicBezTo>
                  <a:cubicBezTo>
                    <a:pt x="12164" y="9315"/>
                    <a:pt x="12224" y="8648"/>
                    <a:pt x="12152" y="7981"/>
                  </a:cubicBezTo>
                  <a:cubicBezTo>
                    <a:pt x="12140" y="7879"/>
                    <a:pt x="12055" y="7832"/>
                    <a:pt x="11965" y="7832"/>
                  </a:cubicBezTo>
                  <a:cubicBezTo>
                    <a:pt x="11886" y="7832"/>
                    <a:pt x="11804" y="7867"/>
                    <a:pt x="11759" y="7934"/>
                  </a:cubicBezTo>
                  <a:cubicBezTo>
                    <a:pt x="11117" y="8993"/>
                    <a:pt x="11033" y="10386"/>
                    <a:pt x="10462" y="11505"/>
                  </a:cubicBezTo>
                  <a:cubicBezTo>
                    <a:pt x="10426" y="11577"/>
                    <a:pt x="10390" y="11648"/>
                    <a:pt x="10355" y="11720"/>
                  </a:cubicBezTo>
                  <a:cubicBezTo>
                    <a:pt x="10474" y="10434"/>
                    <a:pt x="10390" y="9136"/>
                    <a:pt x="10093" y="7886"/>
                  </a:cubicBezTo>
                  <a:cubicBezTo>
                    <a:pt x="10055" y="7732"/>
                    <a:pt x="9917" y="7661"/>
                    <a:pt x="9778" y="7661"/>
                  </a:cubicBezTo>
                  <a:cubicBezTo>
                    <a:pt x="9606" y="7661"/>
                    <a:pt x="9435" y="7771"/>
                    <a:pt x="9462" y="7969"/>
                  </a:cubicBezTo>
                  <a:cubicBezTo>
                    <a:pt x="9664" y="9612"/>
                    <a:pt x="9450" y="11172"/>
                    <a:pt x="9188" y="12779"/>
                  </a:cubicBezTo>
                  <a:cubicBezTo>
                    <a:pt x="9164" y="12898"/>
                    <a:pt x="9188" y="13018"/>
                    <a:pt x="9247" y="13125"/>
                  </a:cubicBezTo>
                  <a:cubicBezTo>
                    <a:pt x="8938" y="13410"/>
                    <a:pt x="8580" y="13649"/>
                    <a:pt x="8199" y="13827"/>
                  </a:cubicBezTo>
                  <a:cubicBezTo>
                    <a:pt x="8045" y="11779"/>
                    <a:pt x="7914" y="9719"/>
                    <a:pt x="7747" y="7672"/>
                  </a:cubicBezTo>
                  <a:cubicBezTo>
                    <a:pt x="7818" y="7612"/>
                    <a:pt x="7866" y="7541"/>
                    <a:pt x="7890" y="7457"/>
                  </a:cubicBezTo>
                  <a:cubicBezTo>
                    <a:pt x="7949" y="7267"/>
                    <a:pt x="7866" y="7052"/>
                    <a:pt x="7688" y="6969"/>
                  </a:cubicBezTo>
                  <a:cubicBezTo>
                    <a:pt x="7640" y="6469"/>
                    <a:pt x="7592" y="5957"/>
                    <a:pt x="7533" y="5445"/>
                  </a:cubicBezTo>
                  <a:cubicBezTo>
                    <a:pt x="8509" y="5350"/>
                    <a:pt x="9259" y="4886"/>
                    <a:pt x="9866" y="4112"/>
                  </a:cubicBezTo>
                  <a:cubicBezTo>
                    <a:pt x="9902" y="4147"/>
                    <a:pt x="9938" y="4159"/>
                    <a:pt x="9985" y="4159"/>
                  </a:cubicBezTo>
                  <a:cubicBezTo>
                    <a:pt x="11081" y="4088"/>
                    <a:pt x="12021" y="3338"/>
                    <a:pt x="12319" y="2278"/>
                  </a:cubicBezTo>
                  <a:cubicBezTo>
                    <a:pt x="12391" y="2013"/>
                    <a:pt x="12178" y="1843"/>
                    <a:pt x="11963" y="1843"/>
                  </a:cubicBezTo>
                  <a:cubicBezTo>
                    <a:pt x="11821" y="1843"/>
                    <a:pt x="11678" y="1917"/>
                    <a:pt x="11617" y="2088"/>
                  </a:cubicBezTo>
                  <a:cubicBezTo>
                    <a:pt x="11378" y="2826"/>
                    <a:pt x="10843" y="3433"/>
                    <a:pt x="10128" y="3743"/>
                  </a:cubicBezTo>
                  <a:cubicBezTo>
                    <a:pt x="10640" y="2945"/>
                    <a:pt x="11045" y="1766"/>
                    <a:pt x="10688" y="885"/>
                  </a:cubicBezTo>
                  <a:cubicBezTo>
                    <a:pt x="10635" y="726"/>
                    <a:pt x="10502" y="652"/>
                    <a:pt x="10370" y="652"/>
                  </a:cubicBezTo>
                  <a:cubicBezTo>
                    <a:pt x="10205" y="652"/>
                    <a:pt x="10040" y="768"/>
                    <a:pt x="10033" y="980"/>
                  </a:cubicBezTo>
                  <a:cubicBezTo>
                    <a:pt x="9938" y="1897"/>
                    <a:pt x="9974" y="2635"/>
                    <a:pt x="9414" y="3457"/>
                  </a:cubicBezTo>
                  <a:cubicBezTo>
                    <a:pt x="8926" y="4124"/>
                    <a:pt x="8259" y="4636"/>
                    <a:pt x="7485" y="4945"/>
                  </a:cubicBezTo>
                  <a:cubicBezTo>
                    <a:pt x="7473" y="4790"/>
                    <a:pt x="7461" y="4647"/>
                    <a:pt x="7437" y="4481"/>
                  </a:cubicBezTo>
                  <a:cubicBezTo>
                    <a:pt x="7509" y="4076"/>
                    <a:pt x="7449" y="3588"/>
                    <a:pt x="7426" y="3159"/>
                  </a:cubicBezTo>
                  <a:cubicBezTo>
                    <a:pt x="7426" y="3135"/>
                    <a:pt x="7426" y="3112"/>
                    <a:pt x="7426" y="3088"/>
                  </a:cubicBezTo>
                  <a:lnTo>
                    <a:pt x="7426" y="2873"/>
                  </a:lnTo>
                  <a:cubicBezTo>
                    <a:pt x="7437" y="2016"/>
                    <a:pt x="7485" y="1171"/>
                    <a:pt x="7557" y="314"/>
                  </a:cubicBezTo>
                  <a:cubicBezTo>
                    <a:pt x="7570" y="114"/>
                    <a:pt x="7391" y="0"/>
                    <a:pt x="7217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14"/>
            <p:cNvSpPr/>
            <p:nvPr/>
          </p:nvSpPr>
          <p:spPr>
            <a:xfrm>
              <a:off x="8907233" y="832700"/>
              <a:ext cx="646766" cy="596626"/>
            </a:xfrm>
            <a:custGeom>
              <a:rect b="b" l="l" r="r" t="t"/>
              <a:pathLst>
                <a:path extrusionOk="0" h="19676" w="19729">
                  <a:moveTo>
                    <a:pt x="6235" y="10976"/>
                  </a:moveTo>
                  <a:lnTo>
                    <a:pt x="6235" y="10976"/>
                  </a:lnTo>
                  <a:cubicBezTo>
                    <a:pt x="6236" y="10980"/>
                    <a:pt x="6237" y="10983"/>
                    <a:pt x="6239" y="10986"/>
                  </a:cubicBezTo>
                  <a:cubicBezTo>
                    <a:pt x="6239" y="10982"/>
                    <a:pt x="6237" y="10979"/>
                    <a:pt x="6235" y="10976"/>
                  </a:cubicBezTo>
                  <a:close/>
                  <a:moveTo>
                    <a:pt x="8092" y="0"/>
                  </a:moveTo>
                  <a:cubicBezTo>
                    <a:pt x="6265" y="0"/>
                    <a:pt x="5068" y="1970"/>
                    <a:pt x="5167" y="3807"/>
                  </a:cubicBezTo>
                  <a:cubicBezTo>
                    <a:pt x="4643" y="3565"/>
                    <a:pt x="4084" y="3399"/>
                    <a:pt x="3532" y="3399"/>
                  </a:cubicBezTo>
                  <a:cubicBezTo>
                    <a:pt x="3106" y="3399"/>
                    <a:pt x="2685" y="3497"/>
                    <a:pt x="2286" y="3736"/>
                  </a:cubicBezTo>
                  <a:cubicBezTo>
                    <a:pt x="1095" y="4462"/>
                    <a:pt x="464" y="6164"/>
                    <a:pt x="250" y="7474"/>
                  </a:cubicBezTo>
                  <a:cubicBezTo>
                    <a:pt x="0" y="9093"/>
                    <a:pt x="488" y="10665"/>
                    <a:pt x="1893" y="11606"/>
                  </a:cubicBezTo>
                  <a:cubicBezTo>
                    <a:pt x="2048" y="11713"/>
                    <a:pt x="2226" y="11820"/>
                    <a:pt x="2405" y="11903"/>
                  </a:cubicBezTo>
                  <a:cubicBezTo>
                    <a:pt x="1524" y="13130"/>
                    <a:pt x="1107" y="14761"/>
                    <a:pt x="1965" y="16118"/>
                  </a:cubicBezTo>
                  <a:cubicBezTo>
                    <a:pt x="2548" y="17035"/>
                    <a:pt x="3572" y="17535"/>
                    <a:pt x="4632" y="17666"/>
                  </a:cubicBezTo>
                  <a:cubicBezTo>
                    <a:pt x="4867" y="17706"/>
                    <a:pt x="5109" y="17727"/>
                    <a:pt x="5351" y="17727"/>
                  </a:cubicBezTo>
                  <a:cubicBezTo>
                    <a:pt x="5609" y="17727"/>
                    <a:pt x="5868" y="17703"/>
                    <a:pt x="6120" y="17654"/>
                  </a:cubicBezTo>
                  <a:cubicBezTo>
                    <a:pt x="6263" y="17630"/>
                    <a:pt x="6394" y="17594"/>
                    <a:pt x="6537" y="17559"/>
                  </a:cubicBezTo>
                  <a:cubicBezTo>
                    <a:pt x="6679" y="17940"/>
                    <a:pt x="6929" y="18273"/>
                    <a:pt x="7251" y="18511"/>
                  </a:cubicBezTo>
                  <a:cubicBezTo>
                    <a:pt x="7661" y="19144"/>
                    <a:pt x="8360" y="19523"/>
                    <a:pt x="9109" y="19523"/>
                  </a:cubicBezTo>
                  <a:cubicBezTo>
                    <a:pt x="9121" y="19523"/>
                    <a:pt x="9132" y="19523"/>
                    <a:pt x="9144" y="19523"/>
                  </a:cubicBezTo>
                  <a:cubicBezTo>
                    <a:pt x="9513" y="19523"/>
                    <a:pt x="9882" y="19404"/>
                    <a:pt x="10204" y="19202"/>
                  </a:cubicBezTo>
                  <a:cubicBezTo>
                    <a:pt x="10180" y="18809"/>
                    <a:pt x="10168" y="18416"/>
                    <a:pt x="10144" y="18023"/>
                  </a:cubicBezTo>
                  <a:cubicBezTo>
                    <a:pt x="9346" y="17832"/>
                    <a:pt x="8525" y="17249"/>
                    <a:pt x="7918" y="16761"/>
                  </a:cubicBezTo>
                  <a:cubicBezTo>
                    <a:pt x="7846" y="16880"/>
                    <a:pt x="7703" y="16951"/>
                    <a:pt x="7560" y="16951"/>
                  </a:cubicBezTo>
                  <a:cubicBezTo>
                    <a:pt x="6167" y="16832"/>
                    <a:pt x="4822" y="16023"/>
                    <a:pt x="4227" y="14737"/>
                  </a:cubicBezTo>
                  <a:cubicBezTo>
                    <a:pt x="4138" y="14542"/>
                    <a:pt x="4293" y="14328"/>
                    <a:pt x="4466" y="14328"/>
                  </a:cubicBezTo>
                  <a:cubicBezTo>
                    <a:pt x="4526" y="14328"/>
                    <a:pt x="4588" y="14354"/>
                    <a:pt x="4643" y="14415"/>
                  </a:cubicBezTo>
                  <a:cubicBezTo>
                    <a:pt x="5274" y="15094"/>
                    <a:pt x="6001" y="15666"/>
                    <a:pt x="6906" y="15939"/>
                  </a:cubicBezTo>
                  <a:cubicBezTo>
                    <a:pt x="6953" y="15951"/>
                    <a:pt x="7025" y="15963"/>
                    <a:pt x="7108" y="15987"/>
                  </a:cubicBezTo>
                  <a:cubicBezTo>
                    <a:pt x="6572" y="15368"/>
                    <a:pt x="6156" y="14654"/>
                    <a:pt x="5906" y="13868"/>
                  </a:cubicBezTo>
                  <a:lnTo>
                    <a:pt x="5894" y="13844"/>
                  </a:lnTo>
                  <a:cubicBezTo>
                    <a:pt x="5882" y="13808"/>
                    <a:pt x="5870" y="13796"/>
                    <a:pt x="5870" y="13772"/>
                  </a:cubicBezTo>
                  <a:cubicBezTo>
                    <a:pt x="5823" y="13631"/>
                    <a:pt x="5936" y="13541"/>
                    <a:pt x="6050" y="13541"/>
                  </a:cubicBezTo>
                  <a:cubicBezTo>
                    <a:pt x="6108" y="13541"/>
                    <a:pt x="6167" y="13565"/>
                    <a:pt x="6203" y="13618"/>
                  </a:cubicBezTo>
                  <a:cubicBezTo>
                    <a:pt x="6775" y="14523"/>
                    <a:pt x="7513" y="15320"/>
                    <a:pt x="8370" y="15963"/>
                  </a:cubicBezTo>
                  <a:cubicBezTo>
                    <a:pt x="8751" y="16237"/>
                    <a:pt x="9156" y="16487"/>
                    <a:pt x="9585" y="16689"/>
                  </a:cubicBezTo>
                  <a:cubicBezTo>
                    <a:pt x="9751" y="16773"/>
                    <a:pt x="9930" y="16832"/>
                    <a:pt x="10097" y="16892"/>
                  </a:cubicBezTo>
                  <a:cubicBezTo>
                    <a:pt x="10049" y="15594"/>
                    <a:pt x="9977" y="14308"/>
                    <a:pt x="9918" y="13010"/>
                  </a:cubicBezTo>
                  <a:cubicBezTo>
                    <a:pt x="9624" y="13089"/>
                    <a:pt x="9323" y="13128"/>
                    <a:pt x="9022" y="13128"/>
                  </a:cubicBezTo>
                  <a:cubicBezTo>
                    <a:pt x="8689" y="13128"/>
                    <a:pt x="8356" y="13081"/>
                    <a:pt x="8037" y="12987"/>
                  </a:cubicBezTo>
                  <a:cubicBezTo>
                    <a:pt x="7974" y="13021"/>
                    <a:pt x="7905" y="13037"/>
                    <a:pt x="7835" y="13037"/>
                  </a:cubicBezTo>
                  <a:cubicBezTo>
                    <a:pt x="7735" y="13037"/>
                    <a:pt x="7633" y="13003"/>
                    <a:pt x="7549" y="12939"/>
                  </a:cubicBezTo>
                  <a:cubicBezTo>
                    <a:pt x="7477" y="12879"/>
                    <a:pt x="7406" y="12808"/>
                    <a:pt x="7334" y="12737"/>
                  </a:cubicBezTo>
                  <a:cubicBezTo>
                    <a:pt x="6906" y="12546"/>
                    <a:pt x="6501" y="12308"/>
                    <a:pt x="6120" y="12022"/>
                  </a:cubicBezTo>
                  <a:cubicBezTo>
                    <a:pt x="4632" y="10844"/>
                    <a:pt x="3858" y="9058"/>
                    <a:pt x="3191" y="7331"/>
                  </a:cubicBezTo>
                  <a:cubicBezTo>
                    <a:pt x="3112" y="7134"/>
                    <a:pt x="3299" y="6979"/>
                    <a:pt x="3476" y="6979"/>
                  </a:cubicBezTo>
                  <a:cubicBezTo>
                    <a:pt x="3566" y="6979"/>
                    <a:pt x="3654" y="7020"/>
                    <a:pt x="3703" y="7117"/>
                  </a:cubicBezTo>
                  <a:cubicBezTo>
                    <a:pt x="4405" y="8462"/>
                    <a:pt x="5096" y="9915"/>
                    <a:pt x="6227" y="10963"/>
                  </a:cubicBezTo>
                  <a:cubicBezTo>
                    <a:pt x="6227" y="10970"/>
                    <a:pt x="6231" y="10973"/>
                    <a:pt x="6235" y="10976"/>
                  </a:cubicBezTo>
                  <a:lnTo>
                    <a:pt x="6235" y="10976"/>
                  </a:lnTo>
                  <a:cubicBezTo>
                    <a:pt x="5916" y="10217"/>
                    <a:pt x="5751" y="9411"/>
                    <a:pt x="5763" y="8593"/>
                  </a:cubicBezTo>
                  <a:cubicBezTo>
                    <a:pt x="5763" y="8474"/>
                    <a:pt x="5834" y="8379"/>
                    <a:pt x="5929" y="8331"/>
                  </a:cubicBezTo>
                  <a:cubicBezTo>
                    <a:pt x="5900" y="8310"/>
                    <a:pt x="5893" y="8275"/>
                    <a:pt x="5903" y="8275"/>
                  </a:cubicBezTo>
                  <a:lnTo>
                    <a:pt x="5903" y="8275"/>
                  </a:lnTo>
                  <a:cubicBezTo>
                    <a:pt x="5909" y="8275"/>
                    <a:pt x="5923" y="8289"/>
                    <a:pt x="5941" y="8331"/>
                  </a:cubicBezTo>
                  <a:cubicBezTo>
                    <a:pt x="5975" y="8318"/>
                    <a:pt x="6009" y="8312"/>
                    <a:pt x="6043" y="8312"/>
                  </a:cubicBezTo>
                  <a:cubicBezTo>
                    <a:pt x="6164" y="8312"/>
                    <a:pt x="6276" y="8392"/>
                    <a:pt x="6322" y="8522"/>
                  </a:cubicBezTo>
                  <a:cubicBezTo>
                    <a:pt x="6560" y="9248"/>
                    <a:pt x="6703" y="9974"/>
                    <a:pt x="7049" y="10665"/>
                  </a:cubicBezTo>
                  <a:cubicBezTo>
                    <a:pt x="7287" y="11117"/>
                    <a:pt x="7572" y="11546"/>
                    <a:pt x="7882" y="11963"/>
                  </a:cubicBezTo>
                  <a:cubicBezTo>
                    <a:pt x="8335" y="12097"/>
                    <a:pt x="8806" y="12166"/>
                    <a:pt x="9278" y="12166"/>
                  </a:cubicBezTo>
                  <a:cubicBezTo>
                    <a:pt x="9475" y="12166"/>
                    <a:pt x="9673" y="12154"/>
                    <a:pt x="9870" y="12129"/>
                  </a:cubicBezTo>
                  <a:cubicBezTo>
                    <a:pt x="9835" y="11320"/>
                    <a:pt x="9787" y="10498"/>
                    <a:pt x="9763" y="9677"/>
                  </a:cubicBezTo>
                  <a:cubicBezTo>
                    <a:pt x="8168" y="9427"/>
                    <a:pt x="6977" y="8069"/>
                    <a:pt x="6929" y="6462"/>
                  </a:cubicBezTo>
                  <a:cubicBezTo>
                    <a:pt x="6929" y="6255"/>
                    <a:pt x="7113" y="6138"/>
                    <a:pt x="7284" y="6138"/>
                  </a:cubicBezTo>
                  <a:cubicBezTo>
                    <a:pt x="7419" y="6138"/>
                    <a:pt x="7546" y="6210"/>
                    <a:pt x="7572" y="6367"/>
                  </a:cubicBezTo>
                  <a:cubicBezTo>
                    <a:pt x="7751" y="7391"/>
                    <a:pt x="8453" y="8236"/>
                    <a:pt x="9418" y="8617"/>
                  </a:cubicBezTo>
                  <a:cubicBezTo>
                    <a:pt x="9513" y="8641"/>
                    <a:pt x="9620" y="8665"/>
                    <a:pt x="9727" y="8677"/>
                  </a:cubicBezTo>
                  <a:cubicBezTo>
                    <a:pt x="9692" y="7807"/>
                    <a:pt x="9680" y="6950"/>
                    <a:pt x="9668" y="6093"/>
                  </a:cubicBezTo>
                  <a:cubicBezTo>
                    <a:pt x="9656" y="5879"/>
                    <a:pt x="9656" y="5676"/>
                    <a:pt x="9668" y="5462"/>
                  </a:cubicBezTo>
                  <a:lnTo>
                    <a:pt x="9668" y="5260"/>
                  </a:lnTo>
                  <a:cubicBezTo>
                    <a:pt x="8703" y="4807"/>
                    <a:pt x="8084" y="3831"/>
                    <a:pt x="8084" y="2759"/>
                  </a:cubicBezTo>
                  <a:cubicBezTo>
                    <a:pt x="8084" y="2570"/>
                    <a:pt x="8219" y="2478"/>
                    <a:pt x="8359" y="2478"/>
                  </a:cubicBezTo>
                  <a:cubicBezTo>
                    <a:pt x="8502" y="2478"/>
                    <a:pt x="8650" y="2573"/>
                    <a:pt x="8668" y="2759"/>
                  </a:cubicBezTo>
                  <a:cubicBezTo>
                    <a:pt x="8751" y="3450"/>
                    <a:pt x="9144" y="4081"/>
                    <a:pt x="9727" y="4450"/>
                  </a:cubicBezTo>
                  <a:cubicBezTo>
                    <a:pt x="9775" y="3676"/>
                    <a:pt x="9882" y="2902"/>
                    <a:pt x="10025" y="2152"/>
                  </a:cubicBezTo>
                  <a:cubicBezTo>
                    <a:pt x="10057" y="1988"/>
                    <a:pt x="10194" y="1913"/>
                    <a:pt x="10334" y="1913"/>
                  </a:cubicBezTo>
                  <a:cubicBezTo>
                    <a:pt x="10509" y="1913"/>
                    <a:pt x="10688" y="2030"/>
                    <a:pt x="10668" y="2235"/>
                  </a:cubicBezTo>
                  <a:cubicBezTo>
                    <a:pt x="10608" y="3081"/>
                    <a:pt x="10549" y="3938"/>
                    <a:pt x="10537" y="4795"/>
                  </a:cubicBezTo>
                  <a:lnTo>
                    <a:pt x="10537" y="5009"/>
                  </a:lnTo>
                  <a:cubicBezTo>
                    <a:pt x="10537" y="5033"/>
                    <a:pt x="10537" y="5057"/>
                    <a:pt x="10537" y="5081"/>
                  </a:cubicBezTo>
                  <a:cubicBezTo>
                    <a:pt x="10561" y="5510"/>
                    <a:pt x="10620" y="5986"/>
                    <a:pt x="10549" y="6403"/>
                  </a:cubicBezTo>
                  <a:cubicBezTo>
                    <a:pt x="10573" y="6557"/>
                    <a:pt x="10585" y="6700"/>
                    <a:pt x="10597" y="6855"/>
                  </a:cubicBezTo>
                  <a:cubicBezTo>
                    <a:pt x="11370" y="6557"/>
                    <a:pt x="12037" y="6033"/>
                    <a:pt x="12537" y="5367"/>
                  </a:cubicBezTo>
                  <a:cubicBezTo>
                    <a:pt x="13097" y="4557"/>
                    <a:pt x="13061" y="3819"/>
                    <a:pt x="13145" y="2890"/>
                  </a:cubicBezTo>
                  <a:cubicBezTo>
                    <a:pt x="13158" y="2686"/>
                    <a:pt x="13324" y="2573"/>
                    <a:pt x="13488" y="2573"/>
                  </a:cubicBezTo>
                  <a:cubicBezTo>
                    <a:pt x="13620" y="2573"/>
                    <a:pt x="13751" y="2647"/>
                    <a:pt x="13799" y="2807"/>
                  </a:cubicBezTo>
                  <a:cubicBezTo>
                    <a:pt x="14168" y="3688"/>
                    <a:pt x="13764" y="4855"/>
                    <a:pt x="13252" y="5664"/>
                  </a:cubicBezTo>
                  <a:cubicBezTo>
                    <a:pt x="13966" y="5355"/>
                    <a:pt x="14502" y="4748"/>
                    <a:pt x="14740" y="4009"/>
                  </a:cubicBezTo>
                  <a:cubicBezTo>
                    <a:pt x="14802" y="3833"/>
                    <a:pt x="14946" y="3756"/>
                    <a:pt x="15089" y="3756"/>
                  </a:cubicBezTo>
                  <a:cubicBezTo>
                    <a:pt x="15303" y="3756"/>
                    <a:pt x="15514" y="3929"/>
                    <a:pt x="15442" y="4200"/>
                  </a:cubicBezTo>
                  <a:cubicBezTo>
                    <a:pt x="15133" y="5260"/>
                    <a:pt x="14204" y="6010"/>
                    <a:pt x="13109" y="6069"/>
                  </a:cubicBezTo>
                  <a:cubicBezTo>
                    <a:pt x="13097" y="6072"/>
                    <a:pt x="13085" y="6074"/>
                    <a:pt x="13073" y="6074"/>
                  </a:cubicBezTo>
                  <a:cubicBezTo>
                    <a:pt x="13039" y="6074"/>
                    <a:pt x="13008" y="6060"/>
                    <a:pt x="12990" y="6033"/>
                  </a:cubicBezTo>
                  <a:cubicBezTo>
                    <a:pt x="12383" y="6807"/>
                    <a:pt x="11621" y="7260"/>
                    <a:pt x="10656" y="7367"/>
                  </a:cubicBezTo>
                  <a:cubicBezTo>
                    <a:pt x="10716" y="7879"/>
                    <a:pt x="10763" y="8391"/>
                    <a:pt x="10811" y="8891"/>
                  </a:cubicBezTo>
                  <a:cubicBezTo>
                    <a:pt x="10989" y="8974"/>
                    <a:pt x="11073" y="9189"/>
                    <a:pt x="11013" y="9367"/>
                  </a:cubicBezTo>
                  <a:cubicBezTo>
                    <a:pt x="10989" y="9462"/>
                    <a:pt x="10930" y="9534"/>
                    <a:pt x="10870" y="9593"/>
                  </a:cubicBezTo>
                  <a:cubicBezTo>
                    <a:pt x="11037" y="11641"/>
                    <a:pt x="11168" y="13701"/>
                    <a:pt x="11323" y="15749"/>
                  </a:cubicBezTo>
                  <a:cubicBezTo>
                    <a:pt x="11704" y="15570"/>
                    <a:pt x="12061" y="15332"/>
                    <a:pt x="12371" y="15046"/>
                  </a:cubicBezTo>
                  <a:cubicBezTo>
                    <a:pt x="12299" y="14939"/>
                    <a:pt x="12275" y="14820"/>
                    <a:pt x="12299" y="14701"/>
                  </a:cubicBezTo>
                  <a:cubicBezTo>
                    <a:pt x="12573" y="13094"/>
                    <a:pt x="12787" y="11534"/>
                    <a:pt x="12585" y="9891"/>
                  </a:cubicBezTo>
                  <a:cubicBezTo>
                    <a:pt x="12559" y="9693"/>
                    <a:pt x="12730" y="9583"/>
                    <a:pt x="12902" y="9583"/>
                  </a:cubicBezTo>
                  <a:cubicBezTo>
                    <a:pt x="13040" y="9583"/>
                    <a:pt x="13179" y="9654"/>
                    <a:pt x="13216" y="9808"/>
                  </a:cubicBezTo>
                  <a:cubicBezTo>
                    <a:pt x="13502" y="11058"/>
                    <a:pt x="13597" y="12356"/>
                    <a:pt x="13478" y="13630"/>
                  </a:cubicBezTo>
                  <a:cubicBezTo>
                    <a:pt x="13514" y="13570"/>
                    <a:pt x="13549" y="13499"/>
                    <a:pt x="13585" y="13427"/>
                  </a:cubicBezTo>
                  <a:cubicBezTo>
                    <a:pt x="14157" y="12296"/>
                    <a:pt x="14240" y="10915"/>
                    <a:pt x="14883" y="9855"/>
                  </a:cubicBezTo>
                  <a:cubicBezTo>
                    <a:pt x="14921" y="9785"/>
                    <a:pt x="14999" y="9749"/>
                    <a:pt x="15075" y="9749"/>
                  </a:cubicBezTo>
                  <a:cubicBezTo>
                    <a:pt x="15167" y="9749"/>
                    <a:pt x="15256" y="9799"/>
                    <a:pt x="15276" y="9903"/>
                  </a:cubicBezTo>
                  <a:cubicBezTo>
                    <a:pt x="15335" y="10570"/>
                    <a:pt x="15288" y="11236"/>
                    <a:pt x="15109" y="11879"/>
                  </a:cubicBezTo>
                  <a:cubicBezTo>
                    <a:pt x="15764" y="11665"/>
                    <a:pt x="16312" y="11094"/>
                    <a:pt x="16597" y="10451"/>
                  </a:cubicBezTo>
                  <a:cubicBezTo>
                    <a:pt x="16704" y="10189"/>
                    <a:pt x="16693" y="9736"/>
                    <a:pt x="16990" y="9593"/>
                  </a:cubicBezTo>
                  <a:cubicBezTo>
                    <a:pt x="17034" y="9571"/>
                    <a:pt x="17081" y="9561"/>
                    <a:pt x="17127" y="9561"/>
                  </a:cubicBezTo>
                  <a:cubicBezTo>
                    <a:pt x="17255" y="9561"/>
                    <a:pt x="17378" y="9641"/>
                    <a:pt x="17431" y="9772"/>
                  </a:cubicBezTo>
                  <a:cubicBezTo>
                    <a:pt x="17717" y="10308"/>
                    <a:pt x="17109" y="11272"/>
                    <a:pt x="16740" y="11629"/>
                  </a:cubicBezTo>
                  <a:cubicBezTo>
                    <a:pt x="16276" y="12070"/>
                    <a:pt x="15621" y="12284"/>
                    <a:pt x="14990" y="12332"/>
                  </a:cubicBezTo>
                  <a:cubicBezTo>
                    <a:pt x="14788" y="12927"/>
                    <a:pt x="14538" y="13511"/>
                    <a:pt x="14228" y="14058"/>
                  </a:cubicBezTo>
                  <a:cubicBezTo>
                    <a:pt x="13633" y="15154"/>
                    <a:pt x="12644" y="15987"/>
                    <a:pt x="11466" y="16392"/>
                  </a:cubicBezTo>
                  <a:cubicBezTo>
                    <a:pt x="11442" y="16404"/>
                    <a:pt x="11406" y="16404"/>
                    <a:pt x="11382" y="16404"/>
                  </a:cubicBezTo>
                  <a:cubicBezTo>
                    <a:pt x="11394" y="16582"/>
                    <a:pt x="11406" y="16749"/>
                    <a:pt x="11430" y="16928"/>
                  </a:cubicBezTo>
                  <a:cubicBezTo>
                    <a:pt x="11430" y="17023"/>
                    <a:pt x="11442" y="17118"/>
                    <a:pt x="11454" y="17225"/>
                  </a:cubicBezTo>
                  <a:cubicBezTo>
                    <a:pt x="11655" y="17262"/>
                    <a:pt x="11859" y="17280"/>
                    <a:pt x="12063" y="17280"/>
                  </a:cubicBezTo>
                  <a:cubicBezTo>
                    <a:pt x="12596" y="17280"/>
                    <a:pt x="13130" y="17157"/>
                    <a:pt x="13621" y="16916"/>
                  </a:cubicBezTo>
                  <a:cubicBezTo>
                    <a:pt x="14228" y="16582"/>
                    <a:pt x="14561" y="16011"/>
                    <a:pt x="15038" y="15546"/>
                  </a:cubicBezTo>
                  <a:cubicBezTo>
                    <a:pt x="15079" y="15509"/>
                    <a:pt x="15131" y="15491"/>
                    <a:pt x="15181" y="15491"/>
                  </a:cubicBezTo>
                  <a:cubicBezTo>
                    <a:pt x="15291" y="15491"/>
                    <a:pt x="15399" y="15571"/>
                    <a:pt x="15407" y="15701"/>
                  </a:cubicBezTo>
                  <a:cubicBezTo>
                    <a:pt x="15502" y="16618"/>
                    <a:pt x="14609" y="17368"/>
                    <a:pt x="13859" y="17725"/>
                  </a:cubicBezTo>
                  <a:cubicBezTo>
                    <a:pt x="13447" y="17915"/>
                    <a:pt x="13015" y="18021"/>
                    <a:pt x="12588" y="18021"/>
                  </a:cubicBezTo>
                  <a:cubicBezTo>
                    <a:pt x="12212" y="18021"/>
                    <a:pt x="11841" y="17939"/>
                    <a:pt x="11490" y="17761"/>
                  </a:cubicBezTo>
                  <a:lnTo>
                    <a:pt x="11490" y="17761"/>
                  </a:lnTo>
                  <a:lnTo>
                    <a:pt x="11513" y="18083"/>
                  </a:lnTo>
                  <a:cubicBezTo>
                    <a:pt x="11716" y="18368"/>
                    <a:pt x="11954" y="18606"/>
                    <a:pt x="12240" y="18797"/>
                  </a:cubicBezTo>
                  <a:cubicBezTo>
                    <a:pt x="12275" y="18845"/>
                    <a:pt x="12323" y="18892"/>
                    <a:pt x="12359" y="18928"/>
                  </a:cubicBezTo>
                  <a:cubicBezTo>
                    <a:pt x="12877" y="19441"/>
                    <a:pt x="13530" y="19676"/>
                    <a:pt x="14182" y="19676"/>
                  </a:cubicBezTo>
                  <a:cubicBezTo>
                    <a:pt x="15223" y="19676"/>
                    <a:pt x="16260" y="19077"/>
                    <a:pt x="16728" y="18059"/>
                  </a:cubicBezTo>
                  <a:cubicBezTo>
                    <a:pt x="17145" y="17166"/>
                    <a:pt x="17097" y="16118"/>
                    <a:pt x="16609" y="15261"/>
                  </a:cubicBezTo>
                  <a:cubicBezTo>
                    <a:pt x="17812" y="14844"/>
                    <a:pt x="18764" y="13939"/>
                    <a:pt x="19264" y="12772"/>
                  </a:cubicBezTo>
                  <a:cubicBezTo>
                    <a:pt x="19360" y="12403"/>
                    <a:pt x="19407" y="12022"/>
                    <a:pt x="19395" y="11641"/>
                  </a:cubicBezTo>
                  <a:cubicBezTo>
                    <a:pt x="19729" y="10748"/>
                    <a:pt x="19729" y="9760"/>
                    <a:pt x="19395" y="8855"/>
                  </a:cubicBezTo>
                  <a:cubicBezTo>
                    <a:pt x="19241" y="8415"/>
                    <a:pt x="19014" y="8010"/>
                    <a:pt x="18740" y="7641"/>
                  </a:cubicBezTo>
                  <a:cubicBezTo>
                    <a:pt x="18252" y="6676"/>
                    <a:pt x="17431" y="5926"/>
                    <a:pt x="16431" y="5510"/>
                  </a:cubicBezTo>
                  <a:cubicBezTo>
                    <a:pt x="16538" y="5081"/>
                    <a:pt x="16562" y="4628"/>
                    <a:pt x="16502" y="4200"/>
                  </a:cubicBezTo>
                  <a:cubicBezTo>
                    <a:pt x="16550" y="3390"/>
                    <a:pt x="16312" y="2593"/>
                    <a:pt x="15835" y="1950"/>
                  </a:cubicBezTo>
                  <a:cubicBezTo>
                    <a:pt x="15716" y="1771"/>
                    <a:pt x="15573" y="1604"/>
                    <a:pt x="15419" y="1461"/>
                  </a:cubicBezTo>
                  <a:cubicBezTo>
                    <a:pt x="15395" y="1414"/>
                    <a:pt x="15371" y="1354"/>
                    <a:pt x="15359" y="1307"/>
                  </a:cubicBezTo>
                  <a:cubicBezTo>
                    <a:pt x="15029" y="597"/>
                    <a:pt x="14310" y="248"/>
                    <a:pt x="13574" y="248"/>
                  </a:cubicBezTo>
                  <a:cubicBezTo>
                    <a:pt x="13223" y="248"/>
                    <a:pt x="12868" y="327"/>
                    <a:pt x="12549" y="485"/>
                  </a:cubicBezTo>
                  <a:cubicBezTo>
                    <a:pt x="12156" y="485"/>
                    <a:pt x="11775" y="580"/>
                    <a:pt x="11430" y="771"/>
                  </a:cubicBezTo>
                  <a:cubicBezTo>
                    <a:pt x="11144" y="938"/>
                    <a:pt x="10882" y="1152"/>
                    <a:pt x="10680" y="1402"/>
                  </a:cubicBezTo>
                  <a:cubicBezTo>
                    <a:pt x="10299" y="890"/>
                    <a:pt x="9799" y="485"/>
                    <a:pt x="9215" y="235"/>
                  </a:cubicBezTo>
                  <a:cubicBezTo>
                    <a:pt x="8821" y="73"/>
                    <a:pt x="8445" y="0"/>
                    <a:pt x="809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14"/>
            <p:cNvSpPr/>
            <p:nvPr/>
          </p:nvSpPr>
          <p:spPr>
            <a:xfrm>
              <a:off x="9008859" y="890252"/>
              <a:ext cx="478002" cy="825197"/>
            </a:xfrm>
            <a:custGeom>
              <a:rect b="b" l="l" r="r" t="t"/>
              <a:pathLst>
                <a:path extrusionOk="0" h="27214" w="14581">
                  <a:moveTo>
                    <a:pt x="7205" y="0"/>
                  </a:moveTo>
                  <a:cubicBezTo>
                    <a:pt x="7067" y="0"/>
                    <a:pt x="6933" y="72"/>
                    <a:pt x="6901" y="230"/>
                  </a:cubicBezTo>
                  <a:cubicBezTo>
                    <a:pt x="6746" y="992"/>
                    <a:pt x="6651" y="1766"/>
                    <a:pt x="6604" y="2540"/>
                  </a:cubicBezTo>
                  <a:cubicBezTo>
                    <a:pt x="6008" y="2159"/>
                    <a:pt x="5627" y="1540"/>
                    <a:pt x="5544" y="837"/>
                  </a:cubicBezTo>
                  <a:cubicBezTo>
                    <a:pt x="5526" y="656"/>
                    <a:pt x="5376" y="560"/>
                    <a:pt x="5232" y="560"/>
                  </a:cubicBezTo>
                  <a:cubicBezTo>
                    <a:pt x="5093" y="560"/>
                    <a:pt x="4961" y="650"/>
                    <a:pt x="4961" y="837"/>
                  </a:cubicBezTo>
                  <a:cubicBezTo>
                    <a:pt x="4949" y="1921"/>
                    <a:pt x="5580" y="2909"/>
                    <a:pt x="6556" y="3373"/>
                  </a:cubicBezTo>
                  <a:lnTo>
                    <a:pt x="6556" y="3564"/>
                  </a:lnTo>
                  <a:cubicBezTo>
                    <a:pt x="6544" y="3778"/>
                    <a:pt x="6544" y="3981"/>
                    <a:pt x="6556" y="4195"/>
                  </a:cubicBezTo>
                  <a:cubicBezTo>
                    <a:pt x="6568" y="5052"/>
                    <a:pt x="6580" y="5909"/>
                    <a:pt x="6616" y="6779"/>
                  </a:cubicBezTo>
                  <a:cubicBezTo>
                    <a:pt x="6508" y="6767"/>
                    <a:pt x="6413" y="6743"/>
                    <a:pt x="6306" y="6719"/>
                  </a:cubicBezTo>
                  <a:cubicBezTo>
                    <a:pt x="5342" y="6338"/>
                    <a:pt x="4639" y="5493"/>
                    <a:pt x="4460" y="4469"/>
                  </a:cubicBezTo>
                  <a:cubicBezTo>
                    <a:pt x="4434" y="4308"/>
                    <a:pt x="4309" y="4235"/>
                    <a:pt x="4175" y="4235"/>
                  </a:cubicBezTo>
                  <a:cubicBezTo>
                    <a:pt x="4003" y="4235"/>
                    <a:pt x="3818" y="4356"/>
                    <a:pt x="3818" y="4564"/>
                  </a:cubicBezTo>
                  <a:cubicBezTo>
                    <a:pt x="3865" y="6171"/>
                    <a:pt x="5056" y="7529"/>
                    <a:pt x="6651" y="7791"/>
                  </a:cubicBezTo>
                  <a:cubicBezTo>
                    <a:pt x="6687" y="8600"/>
                    <a:pt x="6723" y="9422"/>
                    <a:pt x="6758" y="10243"/>
                  </a:cubicBezTo>
                  <a:cubicBezTo>
                    <a:pt x="6577" y="10263"/>
                    <a:pt x="6394" y="10273"/>
                    <a:pt x="6211" y="10273"/>
                  </a:cubicBezTo>
                  <a:cubicBezTo>
                    <a:pt x="5724" y="10273"/>
                    <a:pt x="5238" y="10203"/>
                    <a:pt x="4770" y="10065"/>
                  </a:cubicBezTo>
                  <a:cubicBezTo>
                    <a:pt x="4460" y="9648"/>
                    <a:pt x="4187" y="9219"/>
                    <a:pt x="3937" y="8767"/>
                  </a:cubicBezTo>
                  <a:cubicBezTo>
                    <a:pt x="3591" y="8076"/>
                    <a:pt x="3448" y="7350"/>
                    <a:pt x="3210" y="6624"/>
                  </a:cubicBezTo>
                  <a:cubicBezTo>
                    <a:pt x="3173" y="6503"/>
                    <a:pt x="3056" y="6426"/>
                    <a:pt x="2934" y="6426"/>
                  </a:cubicBezTo>
                  <a:cubicBezTo>
                    <a:pt x="2899" y="6426"/>
                    <a:pt x="2863" y="6432"/>
                    <a:pt x="2829" y="6445"/>
                  </a:cubicBezTo>
                  <a:lnTo>
                    <a:pt x="2817" y="6445"/>
                  </a:lnTo>
                  <a:cubicBezTo>
                    <a:pt x="2722" y="6481"/>
                    <a:pt x="2651" y="6588"/>
                    <a:pt x="2651" y="6695"/>
                  </a:cubicBezTo>
                  <a:cubicBezTo>
                    <a:pt x="2651" y="7517"/>
                    <a:pt x="2806" y="8326"/>
                    <a:pt x="3127" y="9088"/>
                  </a:cubicBezTo>
                  <a:cubicBezTo>
                    <a:pt x="3127" y="9088"/>
                    <a:pt x="3115" y="9076"/>
                    <a:pt x="3115" y="9076"/>
                  </a:cubicBezTo>
                  <a:cubicBezTo>
                    <a:pt x="1984" y="8029"/>
                    <a:pt x="1293" y="6576"/>
                    <a:pt x="591" y="5219"/>
                  </a:cubicBezTo>
                  <a:cubicBezTo>
                    <a:pt x="543" y="5126"/>
                    <a:pt x="454" y="5087"/>
                    <a:pt x="364" y="5087"/>
                  </a:cubicBezTo>
                  <a:cubicBezTo>
                    <a:pt x="187" y="5087"/>
                    <a:pt x="0" y="5236"/>
                    <a:pt x="79" y="5433"/>
                  </a:cubicBezTo>
                  <a:cubicBezTo>
                    <a:pt x="746" y="7160"/>
                    <a:pt x="1520" y="8957"/>
                    <a:pt x="3020" y="10124"/>
                  </a:cubicBezTo>
                  <a:cubicBezTo>
                    <a:pt x="3389" y="10410"/>
                    <a:pt x="3794" y="10660"/>
                    <a:pt x="4222" y="10839"/>
                  </a:cubicBezTo>
                  <a:cubicBezTo>
                    <a:pt x="4294" y="10910"/>
                    <a:pt x="4365" y="10981"/>
                    <a:pt x="4437" y="11041"/>
                  </a:cubicBezTo>
                  <a:cubicBezTo>
                    <a:pt x="4519" y="11109"/>
                    <a:pt x="4616" y="11142"/>
                    <a:pt x="4714" y="11142"/>
                  </a:cubicBezTo>
                  <a:cubicBezTo>
                    <a:pt x="4786" y="11142"/>
                    <a:pt x="4859" y="11124"/>
                    <a:pt x="4925" y="11089"/>
                  </a:cubicBezTo>
                  <a:cubicBezTo>
                    <a:pt x="5245" y="11187"/>
                    <a:pt x="5571" y="11235"/>
                    <a:pt x="5897" y="11235"/>
                  </a:cubicBezTo>
                  <a:cubicBezTo>
                    <a:pt x="6202" y="11235"/>
                    <a:pt x="6507" y="11193"/>
                    <a:pt x="6806" y="11112"/>
                  </a:cubicBezTo>
                  <a:cubicBezTo>
                    <a:pt x="6877" y="12410"/>
                    <a:pt x="6937" y="13708"/>
                    <a:pt x="6985" y="14994"/>
                  </a:cubicBezTo>
                  <a:cubicBezTo>
                    <a:pt x="6818" y="14934"/>
                    <a:pt x="6639" y="14875"/>
                    <a:pt x="6473" y="14791"/>
                  </a:cubicBezTo>
                  <a:cubicBezTo>
                    <a:pt x="6044" y="14589"/>
                    <a:pt x="5639" y="14351"/>
                    <a:pt x="5258" y="14065"/>
                  </a:cubicBezTo>
                  <a:cubicBezTo>
                    <a:pt x="4401" y="13422"/>
                    <a:pt x="3663" y="12625"/>
                    <a:pt x="3091" y="11720"/>
                  </a:cubicBezTo>
                  <a:cubicBezTo>
                    <a:pt x="3055" y="11663"/>
                    <a:pt x="2997" y="11638"/>
                    <a:pt x="2938" y="11638"/>
                  </a:cubicBezTo>
                  <a:cubicBezTo>
                    <a:pt x="2825" y="11638"/>
                    <a:pt x="2711" y="11733"/>
                    <a:pt x="2758" y="11874"/>
                  </a:cubicBezTo>
                  <a:cubicBezTo>
                    <a:pt x="2758" y="11898"/>
                    <a:pt x="2770" y="11922"/>
                    <a:pt x="2782" y="11946"/>
                  </a:cubicBezTo>
                  <a:cubicBezTo>
                    <a:pt x="2794" y="11970"/>
                    <a:pt x="2782" y="11958"/>
                    <a:pt x="2794" y="11970"/>
                  </a:cubicBezTo>
                  <a:cubicBezTo>
                    <a:pt x="3044" y="12756"/>
                    <a:pt x="3460" y="13470"/>
                    <a:pt x="3996" y="14089"/>
                  </a:cubicBezTo>
                  <a:cubicBezTo>
                    <a:pt x="3925" y="14065"/>
                    <a:pt x="3853" y="14053"/>
                    <a:pt x="3794" y="14041"/>
                  </a:cubicBezTo>
                  <a:cubicBezTo>
                    <a:pt x="2901" y="13779"/>
                    <a:pt x="2151" y="13208"/>
                    <a:pt x="1543" y="12517"/>
                  </a:cubicBezTo>
                  <a:cubicBezTo>
                    <a:pt x="1485" y="12456"/>
                    <a:pt x="1421" y="12430"/>
                    <a:pt x="1359" y="12430"/>
                  </a:cubicBezTo>
                  <a:cubicBezTo>
                    <a:pt x="1181" y="12430"/>
                    <a:pt x="1026" y="12644"/>
                    <a:pt x="1115" y="12839"/>
                  </a:cubicBezTo>
                  <a:cubicBezTo>
                    <a:pt x="1710" y="14125"/>
                    <a:pt x="3056" y="14934"/>
                    <a:pt x="4449" y="15053"/>
                  </a:cubicBezTo>
                  <a:cubicBezTo>
                    <a:pt x="4603" y="15053"/>
                    <a:pt x="4734" y="14982"/>
                    <a:pt x="4818" y="14863"/>
                  </a:cubicBezTo>
                  <a:cubicBezTo>
                    <a:pt x="5413" y="15363"/>
                    <a:pt x="6246" y="15934"/>
                    <a:pt x="7032" y="16125"/>
                  </a:cubicBezTo>
                  <a:cubicBezTo>
                    <a:pt x="7056" y="16518"/>
                    <a:pt x="7068" y="16911"/>
                    <a:pt x="7092" y="17304"/>
                  </a:cubicBezTo>
                  <a:cubicBezTo>
                    <a:pt x="7139" y="18494"/>
                    <a:pt x="7199" y="19685"/>
                    <a:pt x="7270" y="20876"/>
                  </a:cubicBezTo>
                  <a:cubicBezTo>
                    <a:pt x="7330" y="21876"/>
                    <a:pt x="7389" y="22876"/>
                    <a:pt x="7449" y="23876"/>
                  </a:cubicBezTo>
                  <a:cubicBezTo>
                    <a:pt x="7497" y="24828"/>
                    <a:pt x="7461" y="25840"/>
                    <a:pt x="7735" y="26757"/>
                  </a:cubicBezTo>
                  <a:cubicBezTo>
                    <a:pt x="7821" y="27048"/>
                    <a:pt x="8120" y="27213"/>
                    <a:pt x="8402" y="27213"/>
                  </a:cubicBezTo>
                  <a:cubicBezTo>
                    <a:pt x="8663" y="27213"/>
                    <a:pt x="8910" y="27072"/>
                    <a:pt x="8961" y="26757"/>
                  </a:cubicBezTo>
                  <a:cubicBezTo>
                    <a:pt x="9116" y="25805"/>
                    <a:pt x="8985" y="24828"/>
                    <a:pt x="8913" y="23876"/>
                  </a:cubicBezTo>
                  <a:lnTo>
                    <a:pt x="8723" y="20876"/>
                  </a:lnTo>
                  <a:cubicBezTo>
                    <a:pt x="8628" y="19304"/>
                    <a:pt x="8509" y="17744"/>
                    <a:pt x="8378" y="16173"/>
                  </a:cubicBezTo>
                  <a:lnTo>
                    <a:pt x="8354" y="15851"/>
                  </a:lnTo>
                  <a:lnTo>
                    <a:pt x="8354" y="15851"/>
                  </a:lnTo>
                  <a:cubicBezTo>
                    <a:pt x="8710" y="16024"/>
                    <a:pt x="9083" y="16105"/>
                    <a:pt x="9458" y="16105"/>
                  </a:cubicBezTo>
                  <a:cubicBezTo>
                    <a:pt x="9885" y="16105"/>
                    <a:pt x="10317" y="16000"/>
                    <a:pt x="10735" y="15804"/>
                  </a:cubicBezTo>
                  <a:cubicBezTo>
                    <a:pt x="11473" y="15458"/>
                    <a:pt x="12366" y="14696"/>
                    <a:pt x="12271" y="13779"/>
                  </a:cubicBezTo>
                  <a:cubicBezTo>
                    <a:pt x="12263" y="13658"/>
                    <a:pt x="12162" y="13576"/>
                    <a:pt x="12057" y="13576"/>
                  </a:cubicBezTo>
                  <a:cubicBezTo>
                    <a:pt x="12007" y="13576"/>
                    <a:pt x="11956" y="13594"/>
                    <a:pt x="11914" y="13637"/>
                  </a:cubicBezTo>
                  <a:cubicBezTo>
                    <a:pt x="11426" y="14101"/>
                    <a:pt x="11104" y="14672"/>
                    <a:pt x="10485" y="14994"/>
                  </a:cubicBezTo>
                  <a:cubicBezTo>
                    <a:pt x="10003" y="15235"/>
                    <a:pt x="9471" y="15358"/>
                    <a:pt x="8934" y="15358"/>
                  </a:cubicBezTo>
                  <a:cubicBezTo>
                    <a:pt x="8729" y="15358"/>
                    <a:pt x="8523" y="15340"/>
                    <a:pt x="8318" y="15303"/>
                  </a:cubicBezTo>
                  <a:cubicBezTo>
                    <a:pt x="8306" y="15208"/>
                    <a:pt x="8306" y="15113"/>
                    <a:pt x="8294" y="15006"/>
                  </a:cubicBezTo>
                  <a:cubicBezTo>
                    <a:pt x="8282" y="14839"/>
                    <a:pt x="8270" y="14661"/>
                    <a:pt x="8259" y="14482"/>
                  </a:cubicBezTo>
                  <a:cubicBezTo>
                    <a:pt x="8282" y="14482"/>
                    <a:pt x="8306" y="14482"/>
                    <a:pt x="8330" y="14470"/>
                  </a:cubicBezTo>
                  <a:cubicBezTo>
                    <a:pt x="9521" y="14065"/>
                    <a:pt x="10509" y="13232"/>
                    <a:pt x="11104" y="12136"/>
                  </a:cubicBezTo>
                  <a:cubicBezTo>
                    <a:pt x="11414" y="11589"/>
                    <a:pt x="11664" y="11017"/>
                    <a:pt x="11854" y="10410"/>
                  </a:cubicBezTo>
                  <a:cubicBezTo>
                    <a:pt x="12485" y="10362"/>
                    <a:pt x="13152" y="10148"/>
                    <a:pt x="13604" y="9719"/>
                  </a:cubicBezTo>
                  <a:cubicBezTo>
                    <a:pt x="13985" y="9362"/>
                    <a:pt x="14581" y="8398"/>
                    <a:pt x="14307" y="7850"/>
                  </a:cubicBezTo>
                  <a:cubicBezTo>
                    <a:pt x="14254" y="7719"/>
                    <a:pt x="14131" y="7639"/>
                    <a:pt x="13999" y="7639"/>
                  </a:cubicBezTo>
                  <a:cubicBezTo>
                    <a:pt x="13951" y="7639"/>
                    <a:pt x="13902" y="7649"/>
                    <a:pt x="13855" y="7672"/>
                  </a:cubicBezTo>
                  <a:cubicBezTo>
                    <a:pt x="13557" y="7826"/>
                    <a:pt x="13581" y="8267"/>
                    <a:pt x="13462" y="8541"/>
                  </a:cubicBezTo>
                  <a:cubicBezTo>
                    <a:pt x="13188" y="9172"/>
                    <a:pt x="12640" y="9743"/>
                    <a:pt x="11973" y="9969"/>
                  </a:cubicBezTo>
                  <a:cubicBezTo>
                    <a:pt x="12152" y="9315"/>
                    <a:pt x="12211" y="8648"/>
                    <a:pt x="12140" y="7981"/>
                  </a:cubicBezTo>
                  <a:cubicBezTo>
                    <a:pt x="12127" y="7879"/>
                    <a:pt x="12043" y="7832"/>
                    <a:pt x="11952" y="7832"/>
                  </a:cubicBezTo>
                  <a:cubicBezTo>
                    <a:pt x="11874" y="7832"/>
                    <a:pt x="11791" y="7867"/>
                    <a:pt x="11747" y="7933"/>
                  </a:cubicBezTo>
                  <a:cubicBezTo>
                    <a:pt x="11116" y="9005"/>
                    <a:pt x="11033" y="10398"/>
                    <a:pt x="10461" y="11505"/>
                  </a:cubicBezTo>
                  <a:cubicBezTo>
                    <a:pt x="10426" y="11577"/>
                    <a:pt x="10378" y="11660"/>
                    <a:pt x="10342" y="11720"/>
                  </a:cubicBezTo>
                  <a:cubicBezTo>
                    <a:pt x="10461" y="10434"/>
                    <a:pt x="10378" y="9148"/>
                    <a:pt x="10080" y="7898"/>
                  </a:cubicBezTo>
                  <a:cubicBezTo>
                    <a:pt x="10048" y="7744"/>
                    <a:pt x="9913" y="7673"/>
                    <a:pt x="9775" y="7673"/>
                  </a:cubicBezTo>
                  <a:cubicBezTo>
                    <a:pt x="9604" y="7673"/>
                    <a:pt x="9429" y="7783"/>
                    <a:pt x="9449" y="7981"/>
                  </a:cubicBezTo>
                  <a:cubicBezTo>
                    <a:pt x="9652" y="9612"/>
                    <a:pt x="9449" y="11172"/>
                    <a:pt x="9175" y="12779"/>
                  </a:cubicBezTo>
                  <a:cubicBezTo>
                    <a:pt x="9152" y="12898"/>
                    <a:pt x="9175" y="13029"/>
                    <a:pt x="9235" y="13137"/>
                  </a:cubicBezTo>
                  <a:cubicBezTo>
                    <a:pt x="8925" y="13410"/>
                    <a:pt x="8580" y="13648"/>
                    <a:pt x="8199" y="13827"/>
                  </a:cubicBezTo>
                  <a:cubicBezTo>
                    <a:pt x="8044" y="11779"/>
                    <a:pt x="7913" y="9731"/>
                    <a:pt x="7735" y="7683"/>
                  </a:cubicBezTo>
                  <a:cubicBezTo>
                    <a:pt x="7806" y="7624"/>
                    <a:pt x="7854" y="7541"/>
                    <a:pt x="7878" y="7457"/>
                  </a:cubicBezTo>
                  <a:cubicBezTo>
                    <a:pt x="7949" y="7267"/>
                    <a:pt x="7854" y="7064"/>
                    <a:pt x="7675" y="6981"/>
                  </a:cubicBezTo>
                  <a:cubicBezTo>
                    <a:pt x="7639" y="6469"/>
                    <a:pt x="7592" y="5957"/>
                    <a:pt x="7532" y="5457"/>
                  </a:cubicBezTo>
                  <a:cubicBezTo>
                    <a:pt x="8497" y="5350"/>
                    <a:pt x="9247" y="4897"/>
                    <a:pt x="9866" y="4112"/>
                  </a:cubicBezTo>
                  <a:cubicBezTo>
                    <a:pt x="9890" y="4147"/>
                    <a:pt x="9937" y="4159"/>
                    <a:pt x="9973" y="4159"/>
                  </a:cubicBezTo>
                  <a:cubicBezTo>
                    <a:pt x="11068" y="4088"/>
                    <a:pt x="12009" y="3338"/>
                    <a:pt x="12307" y="2278"/>
                  </a:cubicBezTo>
                  <a:cubicBezTo>
                    <a:pt x="12378" y="2007"/>
                    <a:pt x="12168" y="1839"/>
                    <a:pt x="11957" y="1839"/>
                  </a:cubicBezTo>
                  <a:cubicBezTo>
                    <a:pt x="11816" y="1839"/>
                    <a:pt x="11674" y="1915"/>
                    <a:pt x="11616" y="2088"/>
                  </a:cubicBezTo>
                  <a:cubicBezTo>
                    <a:pt x="11378" y="2826"/>
                    <a:pt x="10830" y="3433"/>
                    <a:pt x="10128" y="3743"/>
                  </a:cubicBezTo>
                  <a:cubicBezTo>
                    <a:pt x="10640" y="2945"/>
                    <a:pt x="11045" y="1766"/>
                    <a:pt x="10676" y="885"/>
                  </a:cubicBezTo>
                  <a:cubicBezTo>
                    <a:pt x="10623" y="726"/>
                    <a:pt x="10490" y="652"/>
                    <a:pt x="10358" y="652"/>
                  </a:cubicBezTo>
                  <a:cubicBezTo>
                    <a:pt x="10192" y="652"/>
                    <a:pt x="10027" y="768"/>
                    <a:pt x="10021" y="980"/>
                  </a:cubicBezTo>
                  <a:cubicBezTo>
                    <a:pt x="9925" y="1897"/>
                    <a:pt x="9961" y="2635"/>
                    <a:pt x="9402" y="3457"/>
                  </a:cubicBezTo>
                  <a:cubicBezTo>
                    <a:pt x="8913" y="4124"/>
                    <a:pt x="8247" y="4635"/>
                    <a:pt x="7473" y="4945"/>
                  </a:cubicBezTo>
                  <a:cubicBezTo>
                    <a:pt x="7461" y="4790"/>
                    <a:pt x="7437" y="4647"/>
                    <a:pt x="7425" y="4481"/>
                  </a:cubicBezTo>
                  <a:cubicBezTo>
                    <a:pt x="7497" y="4076"/>
                    <a:pt x="7437" y="3588"/>
                    <a:pt x="7413" y="3171"/>
                  </a:cubicBezTo>
                  <a:cubicBezTo>
                    <a:pt x="7413" y="3135"/>
                    <a:pt x="7413" y="3111"/>
                    <a:pt x="7413" y="3088"/>
                  </a:cubicBezTo>
                  <a:lnTo>
                    <a:pt x="7413" y="2873"/>
                  </a:lnTo>
                  <a:cubicBezTo>
                    <a:pt x="7425" y="2028"/>
                    <a:pt x="7473" y="1171"/>
                    <a:pt x="7544" y="314"/>
                  </a:cubicBezTo>
                  <a:cubicBezTo>
                    <a:pt x="7557" y="114"/>
                    <a:pt x="7378" y="0"/>
                    <a:pt x="720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14"/>
            <p:cNvSpPr/>
            <p:nvPr/>
          </p:nvSpPr>
          <p:spPr>
            <a:xfrm>
              <a:off x="8424773" y="3895788"/>
              <a:ext cx="734230" cy="773284"/>
            </a:xfrm>
            <a:custGeom>
              <a:rect b="b" l="l" r="r" t="t"/>
              <a:pathLst>
                <a:path extrusionOk="0" h="25502" w="22397">
                  <a:moveTo>
                    <a:pt x="9814" y="0"/>
                  </a:moveTo>
                  <a:cubicBezTo>
                    <a:pt x="9533" y="0"/>
                    <a:pt x="9249" y="73"/>
                    <a:pt x="8990" y="219"/>
                  </a:cubicBezTo>
                  <a:cubicBezTo>
                    <a:pt x="8871" y="230"/>
                    <a:pt x="8752" y="266"/>
                    <a:pt x="8633" y="314"/>
                  </a:cubicBezTo>
                  <a:cubicBezTo>
                    <a:pt x="8026" y="457"/>
                    <a:pt x="7561" y="933"/>
                    <a:pt x="7442" y="1552"/>
                  </a:cubicBezTo>
                  <a:cubicBezTo>
                    <a:pt x="6918" y="3779"/>
                    <a:pt x="6383" y="5993"/>
                    <a:pt x="5847" y="8220"/>
                  </a:cubicBezTo>
                  <a:cubicBezTo>
                    <a:pt x="5430" y="9267"/>
                    <a:pt x="5002" y="10303"/>
                    <a:pt x="4573" y="11339"/>
                  </a:cubicBezTo>
                  <a:cubicBezTo>
                    <a:pt x="3144" y="14780"/>
                    <a:pt x="1739" y="18233"/>
                    <a:pt x="346" y="21686"/>
                  </a:cubicBezTo>
                  <a:cubicBezTo>
                    <a:pt x="1" y="22519"/>
                    <a:pt x="715" y="23483"/>
                    <a:pt x="1501" y="23710"/>
                  </a:cubicBezTo>
                  <a:cubicBezTo>
                    <a:pt x="4609" y="24626"/>
                    <a:pt x="7716" y="25245"/>
                    <a:pt x="10955" y="25436"/>
                  </a:cubicBezTo>
                  <a:cubicBezTo>
                    <a:pt x="10955" y="25234"/>
                    <a:pt x="10943" y="25031"/>
                    <a:pt x="10943" y="24829"/>
                  </a:cubicBezTo>
                  <a:cubicBezTo>
                    <a:pt x="9871" y="24341"/>
                    <a:pt x="8835" y="23662"/>
                    <a:pt x="7835" y="23079"/>
                  </a:cubicBezTo>
                  <a:cubicBezTo>
                    <a:pt x="7516" y="22898"/>
                    <a:pt x="7682" y="22364"/>
                    <a:pt x="8010" y="22364"/>
                  </a:cubicBezTo>
                  <a:cubicBezTo>
                    <a:pt x="8049" y="22364"/>
                    <a:pt x="8090" y="22372"/>
                    <a:pt x="8133" y="22388"/>
                  </a:cubicBezTo>
                  <a:cubicBezTo>
                    <a:pt x="9026" y="22757"/>
                    <a:pt x="10014" y="23102"/>
                    <a:pt x="10931" y="23531"/>
                  </a:cubicBezTo>
                  <a:cubicBezTo>
                    <a:pt x="10931" y="23245"/>
                    <a:pt x="10919" y="22971"/>
                    <a:pt x="10907" y="22686"/>
                  </a:cubicBezTo>
                  <a:cubicBezTo>
                    <a:pt x="10407" y="22483"/>
                    <a:pt x="9895" y="22055"/>
                    <a:pt x="9538" y="21793"/>
                  </a:cubicBezTo>
                  <a:cubicBezTo>
                    <a:pt x="8776" y="21233"/>
                    <a:pt x="8050" y="20602"/>
                    <a:pt x="7371" y="19911"/>
                  </a:cubicBezTo>
                  <a:cubicBezTo>
                    <a:pt x="7067" y="19598"/>
                    <a:pt x="7362" y="19170"/>
                    <a:pt x="7705" y="19170"/>
                  </a:cubicBezTo>
                  <a:cubicBezTo>
                    <a:pt x="7804" y="19170"/>
                    <a:pt x="7908" y="19206"/>
                    <a:pt x="8002" y="19292"/>
                  </a:cubicBezTo>
                  <a:cubicBezTo>
                    <a:pt x="8716" y="19935"/>
                    <a:pt x="9490" y="20519"/>
                    <a:pt x="10300" y="21043"/>
                  </a:cubicBezTo>
                  <a:cubicBezTo>
                    <a:pt x="10466" y="21150"/>
                    <a:pt x="10681" y="21245"/>
                    <a:pt x="10883" y="21352"/>
                  </a:cubicBezTo>
                  <a:cubicBezTo>
                    <a:pt x="10871" y="20281"/>
                    <a:pt x="10847" y="19197"/>
                    <a:pt x="10836" y="18126"/>
                  </a:cubicBezTo>
                  <a:cubicBezTo>
                    <a:pt x="10728" y="18006"/>
                    <a:pt x="10669" y="17864"/>
                    <a:pt x="10657" y="17709"/>
                  </a:cubicBezTo>
                  <a:cubicBezTo>
                    <a:pt x="10050" y="17387"/>
                    <a:pt x="9502" y="16875"/>
                    <a:pt x="9002" y="16423"/>
                  </a:cubicBezTo>
                  <a:cubicBezTo>
                    <a:pt x="8371" y="15875"/>
                    <a:pt x="7716" y="15304"/>
                    <a:pt x="7299" y="14566"/>
                  </a:cubicBezTo>
                  <a:cubicBezTo>
                    <a:pt x="7145" y="14276"/>
                    <a:pt x="7381" y="13932"/>
                    <a:pt x="7667" y="13932"/>
                  </a:cubicBezTo>
                  <a:cubicBezTo>
                    <a:pt x="7734" y="13932"/>
                    <a:pt x="7803" y="13951"/>
                    <a:pt x="7871" y="13994"/>
                  </a:cubicBezTo>
                  <a:cubicBezTo>
                    <a:pt x="8514" y="14399"/>
                    <a:pt x="9050" y="14970"/>
                    <a:pt x="9633" y="15459"/>
                  </a:cubicBezTo>
                  <a:cubicBezTo>
                    <a:pt x="9990" y="15756"/>
                    <a:pt x="10419" y="16030"/>
                    <a:pt x="10812" y="16316"/>
                  </a:cubicBezTo>
                  <a:cubicBezTo>
                    <a:pt x="10800" y="15399"/>
                    <a:pt x="10800" y="14470"/>
                    <a:pt x="10788" y="13554"/>
                  </a:cubicBezTo>
                  <a:cubicBezTo>
                    <a:pt x="10371" y="13089"/>
                    <a:pt x="10050" y="12494"/>
                    <a:pt x="9693" y="11994"/>
                  </a:cubicBezTo>
                  <a:cubicBezTo>
                    <a:pt x="9204" y="11303"/>
                    <a:pt x="8764" y="10589"/>
                    <a:pt x="8311" y="9875"/>
                  </a:cubicBezTo>
                  <a:cubicBezTo>
                    <a:pt x="8159" y="9642"/>
                    <a:pt x="8391" y="9369"/>
                    <a:pt x="8616" y="9369"/>
                  </a:cubicBezTo>
                  <a:cubicBezTo>
                    <a:pt x="8690" y="9369"/>
                    <a:pt x="8764" y="9399"/>
                    <a:pt x="8823" y="9470"/>
                  </a:cubicBezTo>
                  <a:cubicBezTo>
                    <a:pt x="9359" y="10113"/>
                    <a:pt x="9883" y="10744"/>
                    <a:pt x="10371" y="11410"/>
                  </a:cubicBezTo>
                  <a:cubicBezTo>
                    <a:pt x="10514" y="11589"/>
                    <a:pt x="10645" y="11756"/>
                    <a:pt x="10788" y="11934"/>
                  </a:cubicBezTo>
                  <a:cubicBezTo>
                    <a:pt x="10788" y="10625"/>
                    <a:pt x="10800" y="9303"/>
                    <a:pt x="10836" y="7993"/>
                  </a:cubicBezTo>
                  <a:cubicBezTo>
                    <a:pt x="10633" y="7636"/>
                    <a:pt x="10490" y="7231"/>
                    <a:pt x="10276" y="6886"/>
                  </a:cubicBezTo>
                  <a:cubicBezTo>
                    <a:pt x="9895" y="6303"/>
                    <a:pt x="9443" y="5755"/>
                    <a:pt x="8931" y="5279"/>
                  </a:cubicBezTo>
                  <a:cubicBezTo>
                    <a:pt x="8673" y="5032"/>
                    <a:pt x="8909" y="4628"/>
                    <a:pt x="9208" y="4628"/>
                  </a:cubicBezTo>
                  <a:cubicBezTo>
                    <a:pt x="9269" y="4628"/>
                    <a:pt x="9332" y="4645"/>
                    <a:pt x="9395" y="4683"/>
                  </a:cubicBezTo>
                  <a:cubicBezTo>
                    <a:pt x="9966" y="5053"/>
                    <a:pt x="10478" y="5529"/>
                    <a:pt x="10883" y="6076"/>
                  </a:cubicBezTo>
                  <a:cubicBezTo>
                    <a:pt x="10895" y="5660"/>
                    <a:pt x="10907" y="5231"/>
                    <a:pt x="10931" y="4814"/>
                  </a:cubicBezTo>
                  <a:cubicBezTo>
                    <a:pt x="10943" y="4576"/>
                    <a:pt x="11124" y="4457"/>
                    <a:pt x="11306" y="4457"/>
                  </a:cubicBezTo>
                  <a:cubicBezTo>
                    <a:pt x="11487" y="4457"/>
                    <a:pt x="11669" y="4576"/>
                    <a:pt x="11681" y="4814"/>
                  </a:cubicBezTo>
                  <a:cubicBezTo>
                    <a:pt x="11729" y="5445"/>
                    <a:pt x="11764" y="6088"/>
                    <a:pt x="11788" y="6731"/>
                  </a:cubicBezTo>
                  <a:cubicBezTo>
                    <a:pt x="12098" y="6338"/>
                    <a:pt x="12419" y="5969"/>
                    <a:pt x="12776" y="5624"/>
                  </a:cubicBezTo>
                  <a:cubicBezTo>
                    <a:pt x="12846" y="5554"/>
                    <a:pt x="12925" y="5525"/>
                    <a:pt x="13002" y="5525"/>
                  </a:cubicBezTo>
                  <a:cubicBezTo>
                    <a:pt x="13229" y="5525"/>
                    <a:pt x="13433" y="5780"/>
                    <a:pt x="13300" y="6029"/>
                  </a:cubicBezTo>
                  <a:cubicBezTo>
                    <a:pt x="13062" y="6457"/>
                    <a:pt x="12788" y="6874"/>
                    <a:pt x="12479" y="7267"/>
                  </a:cubicBezTo>
                  <a:cubicBezTo>
                    <a:pt x="12288" y="7529"/>
                    <a:pt x="12086" y="7862"/>
                    <a:pt x="11860" y="8124"/>
                  </a:cubicBezTo>
                  <a:cubicBezTo>
                    <a:pt x="11907" y="9303"/>
                    <a:pt x="11955" y="10470"/>
                    <a:pt x="11990" y="11637"/>
                  </a:cubicBezTo>
                  <a:cubicBezTo>
                    <a:pt x="12383" y="11077"/>
                    <a:pt x="12848" y="10577"/>
                    <a:pt x="13372" y="10148"/>
                  </a:cubicBezTo>
                  <a:cubicBezTo>
                    <a:pt x="13456" y="10084"/>
                    <a:pt x="13554" y="10056"/>
                    <a:pt x="13649" y="10056"/>
                  </a:cubicBezTo>
                  <a:cubicBezTo>
                    <a:pt x="13942" y="10056"/>
                    <a:pt x="14212" y="10325"/>
                    <a:pt x="14015" y="10648"/>
                  </a:cubicBezTo>
                  <a:cubicBezTo>
                    <a:pt x="13741" y="11113"/>
                    <a:pt x="13407" y="11518"/>
                    <a:pt x="13098" y="11946"/>
                  </a:cubicBezTo>
                  <a:cubicBezTo>
                    <a:pt x="12788" y="12387"/>
                    <a:pt x="12526" y="12815"/>
                    <a:pt x="12217" y="13220"/>
                  </a:cubicBezTo>
                  <a:cubicBezTo>
                    <a:pt x="12169" y="13268"/>
                    <a:pt x="12110" y="13315"/>
                    <a:pt x="12038" y="13351"/>
                  </a:cubicBezTo>
                  <a:cubicBezTo>
                    <a:pt x="12062" y="14161"/>
                    <a:pt x="12086" y="14982"/>
                    <a:pt x="12098" y="15792"/>
                  </a:cubicBezTo>
                  <a:cubicBezTo>
                    <a:pt x="12217" y="15673"/>
                    <a:pt x="12324" y="15566"/>
                    <a:pt x="12431" y="15459"/>
                  </a:cubicBezTo>
                  <a:cubicBezTo>
                    <a:pt x="13003" y="14923"/>
                    <a:pt x="13657" y="14482"/>
                    <a:pt x="14217" y="13935"/>
                  </a:cubicBezTo>
                  <a:cubicBezTo>
                    <a:pt x="14299" y="13855"/>
                    <a:pt x="14387" y="13822"/>
                    <a:pt x="14470" y="13822"/>
                  </a:cubicBezTo>
                  <a:cubicBezTo>
                    <a:pt x="14736" y="13822"/>
                    <a:pt x="14947" y="14165"/>
                    <a:pt x="14729" y="14447"/>
                  </a:cubicBezTo>
                  <a:cubicBezTo>
                    <a:pt x="14241" y="15066"/>
                    <a:pt x="13860" y="15780"/>
                    <a:pt x="13360" y="16387"/>
                  </a:cubicBezTo>
                  <a:cubicBezTo>
                    <a:pt x="12967" y="16863"/>
                    <a:pt x="12562" y="17340"/>
                    <a:pt x="12145" y="17792"/>
                  </a:cubicBezTo>
                  <a:cubicBezTo>
                    <a:pt x="12169" y="19197"/>
                    <a:pt x="12193" y="20602"/>
                    <a:pt x="12217" y="21995"/>
                  </a:cubicBezTo>
                  <a:lnTo>
                    <a:pt x="12217" y="22388"/>
                  </a:lnTo>
                  <a:cubicBezTo>
                    <a:pt x="12550" y="21971"/>
                    <a:pt x="12907" y="21578"/>
                    <a:pt x="13312" y="21233"/>
                  </a:cubicBezTo>
                  <a:cubicBezTo>
                    <a:pt x="13741" y="20849"/>
                    <a:pt x="14364" y="20239"/>
                    <a:pt x="14976" y="20239"/>
                  </a:cubicBezTo>
                  <a:cubicBezTo>
                    <a:pt x="15009" y="20239"/>
                    <a:pt x="15041" y="20241"/>
                    <a:pt x="15074" y="20245"/>
                  </a:cubicBezTo>
                  <a:cubicBezTo>
                    <a:pt x="15217" y="20245"/>
                    <a:pt x="15312" y="20388"/>
                    <a:pt x="15289" y="20519"/>
                  </a:cubicBezTo>
                  <a:cubicBezTo>
                    <a:pt x="15146" y="21114"/>
                    <a:pt x="14431" y="21543"/>
                    <a:pt x="14003" y="21912"/>
                  </a:cubicBezTo>
                  <a:cubicBezTo>
                    <a:pt x="13443" y="22400"/>
                    <a:pt x="12919" y="22924"/>
                    <a:pt x="12336" y="23388"/>
                  </a:cubicBezTo>
                  <a:cubicBezTo>
                    <a:pt x="12312" y="23412"/>
                    <a:pt x="12276" y="23436"/>
                    <a:pt x="12241" y="23448"/>
                  </a:cubicBezTo>
                  <a:lnTo>
                    <a:pt x="12241" y="23781"/>
                  </a:lnTo>
                  <a:cubicBezTo>
                    <a:pt x="12431" y="23626"/>
                    <a:pt x="12645" y="23495"/>
                    <a:pt x="12872" y="23400"/>
                  </a:cubicBezTo>
                  <a:cubicBezTo>
                    <a:pt x="13150" y="23282"/>
                    <a:pt x="13585" y="23104"/>
                    <a:pt x="13954" y="23104"/>
                  </a:cubicBezTo>
                  <a:cubicBezTo>
                    <a:pt x="14105" y="23104"/>
                    <a:pt x="14246" y="23133"/>
                    <a:pt x="14360" y="23210"/>
                  </a:cubicBezTo>
                  <a:cubicBezTo>
                    <a:pt x="14431" y="23257"/>
                    <a:pt x="14467" y="23340"/>
                    <a:pt x="14443" y="23412"/>
                  </a:cubicBezTo>
                  <a:cubicBezTo>
                    <a:pt x="14300" y="23817"/>
                    <a:pt x="13765" y="24019"/>
                    <a:pt x="13419" y="24233"/>
                  </a:cubicBezTo>
                  <a:cubicBezTo>
                    <a:pt x="13074" y="24460"/>
                    <a:pt x="12741" y="24638"/>
                    <a:pt x="12407" y="24829"/>
                  </a:cubicBezTo>
                  <a:cubicBezTo>
                    <a:pt x="12383" y="24924"/>
                    <a:pt x="12336" y="25007"/>
                    <a:pt x="12264" y="25079"/>
                  </a:cubicBezTo>
                  <a:lnTo>
                    <a:pt x="12276" y="25496"/>
                  </a:lnTo>
                  <a:cubicBezTo>
                    <a:pt x="12515" y="25499"/>
                    <a:pt x="12754" y="25501"/>
                    <a:pt x="12993" y="25501"/>
                  </a:cubicBezTo>
                  <a:cubicBezTo>
                    <a:pt x="15622" y="25501"/>
                    <a:pt x="18238" y="25261"/>
                    <a:pt x="20825" y="24781"/>
                  </a:cubicBezTo>
                  <a:cubicBezTo>
                    <a:pt x="22027" y="24555"/>
                    <a:pt x="22397" y="23079"/>
                    <a:pt x="21908" y="22126"/>
                  </a:cubicBezTo>
                  <a:cubicBezTo>
                    <a:pt x="18575" y="15744"/>
                    <a:pt x="15265" y="9291"/>
                    <a:pt x="12955" y="2457"/>
                  </a:cubicBezTo>
                  <a:cubicBezTo>
                    <a:pt x="12919" y="2231"/>
                    <a:pt x="12848" y="2016"/>
                    <a:pt x="12741" y="1814"/>
                  </a:cubicBezTo>
                  <a:cubicBezTo>
                    <a:pt x="12717" y="1754"/>
                    <a:pt x="12705" y="1695"/>
                    <a:pt x="12681" y="1635"/>
                  </a:cubicBezTo>
                  <a:cubicBezTo>
                    <a:pt x="12455" y="843"/>
                    <a:pt x="11723" y="309"/>
                    <a:pt x="10905" y="309"/>
                  </a:cubicBezTo>
                  <a:cubicBezTo>
                    <a:pt x="10862" y="309"/>
                    <a:pt x="10819" y="311"/>
                    <a:pt x="10776" y="314"/>
                  </a:cubicBezTo>
                  <a:cubicBezTo>
                    <a:pt x="10490" y="106"/>
                    <a:pt x="10154" y="0"/>
                    <a:pt x="981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14"/>
            <p:cNvSpPr/>
            <p:nvPr/>
          </p:nvSpPr>
          <p:spPr>
            <a:xfrm>
              <a:off x="8656119" y="4030572"/>
              <a:ext cx="271046" cy="1067109"/>
            </a:xfrm>
            <a:custGeom>
              <a:rect b="b" l="l" r="r" t="t"/>
              <a:pathLst>
                <a:path extrusionOk="0" h="35192" w="8268">
                  <a:moveTo>
                    <a:pt x="4243" y="0"/>
                  </a:moveTo>
                  <a:cubicBezTo>
                    <a:pt x="4061" y="0"/>
                    <a:pt x="3880" y="119"/>
                    <a:pt x="3862" y="357"/>
                  </a:cubicBezTo>
                  <a:cubicBezTo>
                    <a:pt x="3850" y="786"/>
                    <a:pt x="3838" y="1203"/>
                    <a:pt x="3826" y="1631"/>
                  </a:cubicBezTo>
                  <a:cubicBezTo>
                    <a:pt x="3409" y="1084"/>
                    <a:pt x="2909" y="608"/>
                    <a:pt x="2326" y="238"/>
                  </a:cubicBezTo>
                  <a:cubicBezTo>
                    <a:pt x="2264" y="197"/>
                    <a:pt x="2201" y="179"/>
                    <a:pt x="2140" y="179"/>
                  </a:cubicBezTo>
                  <a:cubicBezTo>
                    <a:pt x="1850" y="179"/>
                    <a:pt x="1618" y="588"/>
                    <a:pt x="1874" y="834"/>
                  </a:cubicBezTo>
                  <a:cubicBezTo>
                    <a:pt x="2374" y="1310"/>
                    <a:pt x="2826" y="1858"/>
                    <a:pt x="3207" y="2441"/>
                  </a:cubicBezTo>
                  <a:cubicBezTo>
                    <a:pt x="3421" y="2786"/>
                    <a:pt x="3576" y="3179"/>
                    <a:pt x="3767" y="3548"/>
                  </a:cubicBezTo>
                  <a:cubicBezTo>
                    <a:pt x="3743" y="4858"/>
                    <a:pt x="3731" y="6180"/>
                    <a:pt x="3731" y="7489"/>
                  </a:cubicBezTo>
                  <a:cubicBezTo>
                    <a:pt x="3576" y="7311"/>
                    <a:pt x="3445" y="7132"/>
                    <a:pt x="3314" y="6965"/>
                  </a:cubicBezTo>
                  <a:cubicBezTo>
                    <a:pt x="2826" y="6299"/>
                    <a:pt x="2290" y="5656"/>
                    <a:pt x="1766" y="5025"/>
                  </a:cubicBezTo>
                  <a:cubicBezTo>
                    <a:pt x="1706" y="4949"/>
                    <a:pt x="1630" y="4917"/>
                    <a:pt x="1553" y="4917"/>
                  </a:cubicBezTo>
                  <a:cubicBezTo>
                    <a:pt x="1329" y="4917"/>
                    <a:pt x="1101" y="5190"/>
                    <a:pt x="1243" y="5430"/>
                  </a:cubicBezTo>
                  <a:cubicBezTo>
                    <a:pt x="1695" y="6132"/>
                    <a:pt x="2136" y="6846"/>
                    <a:pt x="2624" y="7537"/>
                  </a:cubicBezTo>
                  <a:cubicBezTo>
                    <a:pt x="2981" y="8037"/>
                    <a:pt x="3302" y="8644"/>
                    <a:pt x="3731" y="9109"/>
                  </a:cubicBezTo>
                  <a:cubicBezTo>
                    <a:pt x="3731" y="10025"/>
                    <a:pt x="3731" y="10942"/>
                    <a:pt x="3755" y="11859"/>
                  </a:cubicBezTo>
                  <a:cubicBezTo>
                    <a:pt x="3350" y="11573"/>
                    <a:pt x="2933" y="11311"/>
                    <a:pt x="2564" y="11014"/>
                  </a:cubicBezTo>
                  <a:cubicBezTo>
                    <a:pt x="1981" y="10525"/>
                    <a:pt x="1457" y="9954"/>
                    <a:pt x="814" y="9549"/>
                  </a:cubicBezTo>
                  <a:cubicBezTo>
                    <a:pt x="742" y="9503"/>
                    <a:pt x="670" y="9483"/>
                    <a:pt x="601" y="9483"/>
                  </a:cubicBezTo>
                  <a:cubicBezTo>
                    <a:pt x="314" y="9483"/>
                    <a:pt x="89" y="9833"/>
                    <a:pt x="242" y="10121"/>
                  </a:cubicBezTo>
                  <a:cubicBezTo>
                    <a:pt x="647" y="10859"/>
                    <a:pt x="1314" y="11430"/>
                    <a:pt x="1933" y="11978"/>
                  </a:cubicBezTo>
                  <a:cubicBezTo>
                    <a:pt x="2445" y="12430"/>
                    <a:pt x="2981" y="12930"/>
                    <a:pt x="3588" y="13264"/>
                  </a:cubicBezTo>
                  <a:cubicBezTo>
                    <a:pt x="3612" y="13419"/>
                    <a:pt x="3671" y="13561"/>
                    <a:pt x="3779" y="13669"/>
                  </a:cubicBezTo>
                  <a:cubicBezTo>
                    <a:pt x="3790" y="14752"/>
                    <a:pt x="3802" y="15824"/>
                    <a:pt x="3826" y="16907"/>
                  </a:cubicBezTo>
                  <a:cubicBezTo>
                    <a:pt x="3612" y="16800"/>
                    <a:pt x="3409" y="16693"/>
                    <a:pt x="3243" y="16586"/>
                  </a:cubicBezTo>
                  <a:cubicBezTo>
                    <a:pt x="2421" y="16074"/>
                    <a:pt x="1659" y="15490"/>
                    <a:pt x="933" y="14847"/>
                  </a:cubicBezTo>
                  <a:cubicBezTo>
                    <a:pt x="839" y="14761"/>
                    <a:pt x="735" y="14725"/>
                    <a:pt x="636" y="14725"/>
                  </a:cubicBezTo>
                  <a:cubicBezTo>
                    <a:pt x="294" y="14725"/>
                    <a:pt x="0" y="15153"/>
                    <a:pt x="314" y="15466"/>
                  </a:cubicBezTo>
                  <a:cubicBezTo>
                    <a:pt x="981" y="16157"/>
                    <a:pt x="1707" y="16788"/>
                    <a:pt x="2481" y="17360"/>
                  </a:cubicBezTo>
                  <a:cubicBezTo>
                    <a:pt x="2826" y="17610"/>
                    <a:pt x="3338" y="18038"/>
                    <a:pt x="3850" y="18253"/>
                  </a:cubicBezTo>
                  <a:cubicBezTo>
                    <a:pt x="3850" y="18526"/>
                    <a:pt x="3862" y="18812"/>
                    <a:pt x="3862" y="19086"/>
                  </a:cubicBezTo>
                  <a:cubicBezTo>
                    <a:pt x="2957" y="18657"/>
                    <a:pt x="1969" y="18312"/>
                    <a:pt x="1076" y="17955"/>
                  </a:cubicBezTo>
                  <a:cubicBezTo>
                    <a:pt x="1030" y="17936"/>
                    <a:pt x="987" y="17928"/>
                    <a:pt x="946" y="17928"/>
                  </a:cubicBezTo>
                  <a:cubicBezTo>
                    <a:pt x="622" y="17928"/>
                    <a:pt x="461" y="18455"/>
                    <a:pt x="778" y="18645"/>
                  </a:cubicBezTo>
                  <a:cubicBezTo>
                    <a:pt x="1766" y="19229"/>
                    <a:pt x="2802" y="19908"/>
                    <a:pt x="3886" y="20384"/>
                  </a:cubicBezTo>
                  <a:cubicBezTo>
                    <a:pt x="3886" y="20586"/>
                    <a:pt x="3886" y="20789"/>
                    <a:pt x="3898" y="21003"/>
                  </a:cubicBezTo>
                  <a:cubicBezTo>
                    <a:pt x="3921" y="22801"/>
                    <a:pt x="3957" y="24599"/>
                    <a:pt x="3993" y="26396"/>
                  </a:cubicBezTo>
                  <a:cubicBezTo>
                    <a:pt x="4029" y="27837"/>
                    <a:pt x="4100" y="29290"/>
                    <a:pt x="4160" y="30730"/>
                  </a:cubicBezTo>
                  <a:cubicBezTo>
                    <a:pt x="4219" y="32099"/>
                    <a:pt x="4195" y="33504"/>
                    <a:pt x="4422" y="34862"/>
                  </a:cubicBezTo>
                  <a:cubicBezTo>
                    <a:pt x="4457" y="35094"/>
                    <a:pt x="4614" y="35191"/>
                    <a:pt x="4787" y="35191"/>
                  </a:cubicBezTo>
                  <a:cubicBezTo>
                    <a:pt x="5022" y="35191"/>
                    <a:pt x="5287" y="35010"/>
                    <a:pt x="5314" y="34743"/>
                  </a:cubicBezTo>
                  <a:cubicBezTo>
                    <a:pt x="5469" y="33314"/>
                    <a:pt x="5362" y="31838"/>
                    <a:pt x="5362" y="30397"/>
                  </a:cubicBezTo>
                  <a:cubicBezTo>
                    <a:pt x="5350" y="28968"/>
                    <a:pt x="5362" y="27504"/>
                    <a:pt x="5314" y="26063"/>
                  </a:cubicBezTo>
                  <a:cubicBezTo>
                    <a:pt x="5279" y="24396"/>
                    <a:pt x="5243" y="22717"/>
                    <a:pt x="5207" y="21051"/>
                  </a:cubicBezTo>
                  <a:lnTo>
                    <a:pt x="5207" y="20634"/>
                  </a:lnTo>
                  <a:cubicBezTo>
                    <a:pt x="5279" y="20562"/>
                    <a:pt x="5326" y="20479"/>
                    <a:pt x="5350" y="20384"/>
                  </a:cubicBezTo>
                  <a:cubicBezTo>
                    <a:pt x="5695" y="20193"/>
                    <a:pt x="6029" y="20003"/>
                    <a:pt x="6362" y="19788"/>
                  </a:cubicBezTo>
                  <a:cubicBezTo>
                    <a:pt x="6696" y="19586"/>
                    <a:pt x="7243" y="19372"/>
                    <a:pt x="7386" y="18967"/>
                  </a:cubicBezTo>
                  <a:cubicBezTo>
                    <a:pt x="7410" y="18895"/>
                    <a:pt x="7374" y="18812"/>
                    <a:pt x="7303" y="18765"/>
                  </a:cubicBezTo>
                  <a:cubicBezTo>
                    <a:pt x="7190" y="18687"/>
                    <a:pt x="7048" y="18656"/>
                    <a:pt x="6894" y="18656"/>
                  </a:cubicBezTo>
                  <a:cubicBezTo>
                    <a:pt x="6527" y="18656"/>
                    <a:pt x="6091" y="18829"/>
                    <a:pt x="5815" y="18955"/>
                  </a:cubicBezTo>
                  <a:cubicBezTo>
                    <a:pt x="5588" y="19050"/>
                    <a:pt x="5374" y="19181"/>
                    <a:pt x="5184" y="19336"/>
                  </a:cubicBezTo>
                  <a:lnTo>
                    <a:pt x="5184" y="19003"/>
                  </a:lnTo>
                  <a:cubicBezTo>
                    <a:pt x="5219" y="18979"/>
                    <a:pt x="5255" y="18967"/>
                    <a:pt x="5279" y="18943"/>
                  </a:cubicBezTo>
                  <a:cubicBezTo>
                    <a:pt x="5874" y="18479"/>
                    <a:pt x="6386" y="17955"/>
                    <a:pt x="6946" y="17467"/>
                  </a:cubicBezTo>
                  <a:cubicBezTo>
                    <a:pt x="7374" y="17086"/>
                    <a:pt x="8101" y="16669"/>
                    <a:pt x="8232" y="16074"/>
                  </a:cubicBezTo>
                  <a:cubicBezTo>
                    <a:pt x="8267" y="15931"/>
                    <a:pt x="8160" y="15800"/>
                    <a:pt x="8017" y="15800"/>
                  </a:cubicBezTo>
                  <a:cubicBezTo>
                    <a:pt x="7981" y="15795"/>
                    <a:pt x="7944" y="15793"/>
                    <a:pt x="7907" y="15793"/>
                  </a:cubicBezTo>
                  <a:cubicBezTo>
                    <a:pt x="7298" y="15793"/>
                    <a:pt x="6671" y="16417"/>
                    <a:pt x="6255" y="16776"/>
                  </a:cubicBezTo>
                  <a:cubicBezTo>
                    <a:pt x="5850" y="17133"/>
                    <a:pt x="5481" y="17514"/>
                    <a:pt x="5160" y="17943"/>
                  </a:cubicBezTo>
                  <a:lnTo>
                    <a:pt x="5160" y="17550"/>
                  </a:lnTo>
                  <a:cubicBezTo>
                    <a:pt x="5124" y="16145"/>
                    <a:pt x="5100" y="14752"/>
                    <a:pt x="5076" y="13347"/>
                  </a:cubicBezTo>
                  <a:cubicBezTo>
                    <a:pt x="5505" y="12895"/>
                    <a:pt x="5910" y="12418"/>
                    <a:pt x="6291" y="11942"/>
                  </a:cubicBezTo>
                  <a:cubicBezTo>
                    <a:pt x="6791" y="11323"/>
                    <a:pt x="7172" y="10621"/>
                    <a:pt x="7672" y="9990"/>
                  </a:cubicBezTo>
                  <a:cubicBezTo>
                    <a:pt x="7891" y="9716"/>
                    <a:pt x="7677" y="9366"/>
                    <a:pt x="7410" y="9366"/>
                  </a:cubicBezTo>
                  <a:cubicBezTo>
                    <a:pt x="7328" y="9366"/>
                    <a:pt x="7241" y="9399"/>
                    <a:pt x="7160" y="9478"/>
                  </a:cubicBezTo>
                  <a:cubicBezTo>
                    <a:pt x="6588" y="10025"/>
                    <a:pt x="5946" y="10478"/>
                    <a:pt x="5374" y="11014"/>
                  </a:cubicBezTo>
                  <a:cubicBezTo>
                    <a:pt x="5255" y="11121"/>
                    <a:pt x="5148" y="11228"/>
                    <a:pt x="5041" y="11335"/>
                  </a:cubicBezTo>
                  <a:cubicBezTo>
                    <a:pt x="5017" y="10525"/>
                    <a:pt x="5005" y="9716"/>
                    <a:pt x="4981" y="8906"/>
                  </a:cubicBezTo>
                  <a:cubicBezTo>
                    <a:pt x="5041" y="8870"/>
                    <a:pt x="5100" y="8823"/>
                    <a:pt x="5148" y="8763"/>
                  </a:cubicBezTo>
                  <a:cubicBezTo>
                    <a:pt x="5469" y="8358"/>
                    <a:pt x="5731" y="7918"/>
                    <a:pt x="6029" y="7501"/>
                  </a:cubicBezTo>
                  <a:cubicBezTo>
                    <a:pt x="6338" y="7084"/>
                    <a:pt x="6672" y="6656"/>
                    <a:pt x="6958" y="6203"/>
                  </a:cubicBezTo>
                  <a:cubicBezTo>
                    <a:pt x="7146" y="5881"/>
                    <a:pt x="6882" y="5606"/>
                    <a:pt x="6588" y="5606"/>
                  </a:cubicBezTo>
                  <a:cubicBezTo>
                    <a:pt x="6491" y="5606"/>
                    <a:pt x="6391" y="5636"/>
                    <a:pt x="6303" y="5703"/>
                  </a:cubicBezTo>
                  <a:cubicBezTo>
                    <a:pt x="5779" y="6132"/>
                    <a:pt x="5314" y="6632"/>
                    <a:pt x="4933" y="7192"/>
                  </a:cubicBezTo>
                  <a:cubicBezTo>
                    <a:pt x="4898" y="6025"/>
                    <a:pt x="4850" y="4846"/>
                    <a:pt x="4791" y="3679"/>
                  </a:cubicBezTo>
                  <a:cubicBezTo>
                    <a:pt x="5029" y="3417"/>
                    <a:pt x="5219" y="3084"/>
                    <a:pt x="5422" y="2822"/>
                  </a:cubicBezTo>
                  <a:cubicBezTo>
                    <a:pt x="5719" y="2429"/>
                    <a:pt x="5993" y="2012"/>
                    <a:pt x="6231" y="1572"/>
                  </a:cubicBezTo>
                  <a:cubicBezTo>
                    <a:pt x="6374" y="1322"/>
                    <a:pt x="6170" y="1073"/>
                    <a:pt x="5943" y="1073"/>
                  </a:cubicBezTo>
                  <a:cubicBezTo>
                    <a:pt x="5867" y="1073"/>
                    <a:pt x="5788" y="1101"/>
                    <a:pt x="5719" y="1167"/>
                  </a:cubicBezTo>
                  <a:cubicBezTo>
                    <a:pt x="5362" y="1524"/>
                    <a:pt x="5029" y="1893"/>
                    <a:pt x="4731" y="2286"/>
                  </a:cubicBezTo>
                  <a:cubicBezTo>
                    <a:pt x="4695" y="1643"/>
                    <a:pt x="4660" y="1000"/>
                    <a:pt x="4624" y="357"/>
                  </a:cubicBezTo>
                  <a:cubicBezTo>
                    <a:pt x="4606" y="119"/>
                    <a:pt x="4424" y="0"/>
                    <a:pt x="4243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14"/>
            <p:cNvSpPr/>
            <p:nvPr/>
          </p:nvSpPr>
          <p:spPr>
            <a:xfrm>
              <a:off x="7722605" y="3803699"/>
              <a:ext cx="516029" cy="544228"/>
            </a:xfrm>
            <a:custGeom>
              <a:rect b="b" l="l" r="r" t="t"/>
              <a:pathLst>
                <a:path extrusionOk="0" h="17948" w="15741">
                  <a:moveTo>
                    <a:pt x="8542" y="0"/>
                  </a:moveTo>
                  <a:cubicBezTo>
                    <a:pt x="5863" y="0"/>
                    <a:pt x="1933" y="586"/>
                    <a:pt x="953" y="2803"/>
                  </a:cubicBezTo>
                  <a:cubicBezTo>
                    <a:pt x="167" y="4601"/>
                    <a:pt x="1" y="6577"/>
                    <a:pt x="167" y="8518"/>
                  </a:cubicBezTo>
                  <a:cubicBezTo>
                    <a:pt x="179" y="8673"/>
                    <a:pt x="191" y="8816"/>
                    <a:pt x="215" y="8971"/>
                  </a:cubicBezTo>
                  <a:cubicBezTo>
                    <a:pt x="96" y="10364"/>
                    <a:pt x="370" y="11757"/>
                    <a:pt x="1013" y="12995"/>
                  </a:cubicBezTo>
                  <a:cubicBezTo>
                    <a:pt x="1215" y="13614"/>
                    <a:pt x="1477" y="14209"/>
                    <a:pt x="1786" y="14781"/>
                  </a:cubicBezTo>
                  <a:cubicBezTo>
                    <a:pt x="2787" y="16602"/>
                    <a:pt x="4620" y="17793"/>
                    <a:pt x="6692" y="17948"/>
                  </a:cubicBezTo>
                  <a:cubicBezTo>
                    <a:pt x="6680" y="17257"/>
                    <a:pt x="6692" y="16567"/>
                    <a:pt x="6704" y="15876"/>
                  </a:cubicBezTo>
                  <a:cubicBezTo>
                    <a:pt x="6609" y="15876"/>
                    <a:pt x="6537" y="15840"/>
                    <a:pt x="6466" y="15781"/>
                  </a:cubicBezTo>
                  <a:cubicBezTo>
                    <a:pt x="5966" y="15328"/>
                    <a:pt x="5692" y="14709"/>
                    <a:pt x="5251" y="14209"/>
                  </a:cubicBezTo>
                  <a:cubicBezTo>
                    <a:pt x="4811" y="13697"/>
                    <a:pt x="4334" y="13221"/>
                    <a:pt x="3822" y="12781"/>
                  </a:cubicBezTo>
                  <a:cubicBezTo>
                    <a:pt x="3527" y="12546"/>
                    <a:pt x="3808" y="12189"/>
                    <a:pt x="4104" y="12189"/>
                  </a:cubicBezTo>
                  <a:cubicBezTo>
                    <a:pt x="4153" y="12189"/>
                    <a:pt x="4203" y="12199"/>
                    <a:pt x="4251" y="12221"/>
                  </a:cubicBezTo>
                  <a:cubicBezTo>
                    <a:pt x="5144" y="12650"/>
                    <a:pt x="6168" y="13376"/>
                    <a:pt x="6716" y="14305"/>
                  </a:cubicBezTo>
                  <a:cubicBezTo>
                    <a:pt x="6728" y="13769"/>
                    <a:pt x="6739" y="13233"/>
                    <a:pt x="6751" y="12697"/>
                  </a:cubicBezTo>
                  <a:cubicBezTo>
                    <a:pt x="6299" y="12328"/>
                    <a:pt x="5966" y="11673"/>
                    <a:pt x="5656" y="11268"/>
                  </a:cubicBezTo>
                  <a:cubicBezTo>
                    <a:pt x="5061" y="10483"/>
                    <a:pt x="4501" y="9685"/>
                    <a:pt x="3977" y="8840"/>
                  </a:cubicBezTo>
                  <a:cubicBezTo>
                    <a:pt x="3809" y="8574"/>
                    <a:pt x="4056" y="8282"/>
                    <a:pt x="4311" y="8282"/>
                  </a:cubicBezTo>
                  <a:cubicBezTo>
                    <a:pt x="4399" y="8282"/>
                    <a:pt x="4487" y="8317"/>
                    <a:pt x="4561" y="8399"/>
                  </a:cubicBezTo>
                  <a:cubicBezTo>
                    <a:pt x="5215" y="9137"/>
                    <a:pt x="5823" y="9899"/>
                    <a:pt x="6454" y="10661"/>
                  </a:cubicBezTo>
                  <a:cubicBezTo>
                    <a:pt x="6549" y="10780"/>
                    <a:pt x="6668" y="10911"/>
                    <a:pt x="6799" y="11030"/>
                  </a:cubicBezTo>
                  <a:cubicBezTo>
                    <a:pt x="6811" y="10376"/>
                    <a:pt x="6835" y="9721"/>
                    <a:pt x="6859" y="9066"/>
                  </a:cubicBezTo>
                  <a:cubicBezTo>
                    <a:pt x="5835" y="7268"/>
                    <a:pt x="4954" y="5399"/>
                    <a:pt x="4215" y="3458"/>
                  </a:cubicBezTo>
                  <a:cubicBezTo>
                    <a:pt x="4097" y="3151"/>
                    <a:pt x="4379" y="2923"/>
                    <a:pt x="4646" y="2923"/>
                  </a:cubicBezTo>
                  <a:cubicBezTo>
                    <a:pt x="4783" y="2923"/>
                    <a:pt x="4916" y="2983"/>
                    <a:pt x="4989" y="3125"/>
                  </a:cubicBezTo>
                  <a:cubicBezTo>
                    <a:pt x="5835" y="4720"/>
                    <a:pt x="6716" y="6304"/>
                    <a:pt x="7644" y="7839"/>
                  </a:cubicBezTo>
                  <a:lnTo>
                    <a:pt x="8764" y="5768"/>
                  </a:lnTo>
                  <a:cubicBezTo>
                    <a:pt x="9192" y="4958"/>
                    <a:pt x="9621" y="3815"/>
                    <a:pt x="10466" y="3363"/>
                  </a:cubicBezTo>
                  <a:cubicBezTo>
                    <a:pt x="10521" y="3333"/>
                    <a:pt x="10579" y="3319"/>
                    <a:pt x="10636" y="3319"/>
                  </a:cubicBezTo>
                  <a:cubicBezTo>
                    <a:pt x="10826" y="3319"/>
                    <a:pt x="11005" y="3473"/>
                    <a:pt x="11014" y="3684"/>
                  </a:cubicBezTo>
                  <a:cubicBezTo>
                    <a:pt x="11097" y="4625"/>
                    <a:pt x="10347" y="5637"/>
                    <a:pt x="9907" y="6446"/>
                  </a:cubicBezTo>
                  <a:lnTo>
                    <a:pt x="8240" y="9506"/>
                  </a:lnTo>
                  <a:cubicBezTo>
                    <a:pt x="8144" y="9673"/>
                    <a:pt x="7966" y="9792"/>
                    <a:pt x="7775" y="9816"/>
                  </a:cubicBezTo>
                  <a:cubicBezTo>
                    <a:pt x="7763" y="10423"/>
                    <a:pt x="7763" y="11030"/>
                    <a:pt x="7763" y="11638"/>
                  </a:cubicBezTo>
                  <a:cubicBezTo>
                    <a:pt x="8371" y="11209"/>
                    <a:pt x="8954" y="10757"/>
                    <a:pt x="9514" y="10268"/>
                  </a:cubicBezTo>
                  <a:cubicBezTo>
                    <a:pt x="9943" y="9874"/>
                    <a:pt x="10440" y="9016"/>
                    <a:pt x="11093" y="9016"/>
                  </a:cubicBezTo>
                  <a:cubicBezTo>
                    <a:pt x="11110" y="9016"/>
                    <a:pt x="11127" y="9017"/>
                    <a:pt x="11145" y="9018"/>
                  </a:cubicBezTo>
                  <a:cubicBezTo>
                    <a:pt x="11276" y="9030"/>
                    <a:pt x="11383" y="9113"/>
                    <a:pt x="11419" y="9233"/>
                  </a:cubicBezTo>
                  <a:cubicBezTo>
                    <a:pt x="11597" y="10006"/>
                    <a:pt x="10549" y="10685"/>
                    <a:pt x="10014" y="11114"/>
                  </a:cubicBezTo>
                  <a:cubicBezTo>
                    <a:pt x="9335" y="11673"/>
                    <a:pt x="8585" y="12126"/>
                    <a:pt x="7763" y="12447"/>
                  </a:cubicBezTo>
                  <a:cubicBezTo>
                    <a:pt x="7763" y="14281"/>
                    <a:pt x="7775" y="16114"/>
                    <a:pt x="7799" y="17948"/>
                  </a:cubicBezTo>
                  <a:cubicBezTo>
                    <a:pt x="8133" y="17924"/>
                    <a:pt x="8466" y="17865"/>
                    <a:pt x="8787" y="17793"/>
                  </a:cubicBezTo>
                  <a:cubicBezTo>
                    <a:pt x="8811" y="17150"/>
                    <a:pt x="8906" y="16519"/>
                    <a:pt x="9073" y="15912"/>
                  </a:cubicBezTo>
                  <a:cubicBezTo>
                    <a:pt x="9252" y="14900"/>
                    <a:pt x="9633" y="13935"/>
                    <a:pt x="10192" y="13078"/>
                  </a:cubicBezTo>
                  <a:cubicBezTo>
                    <a:pt x="10419" y="12542"/>
                    <a:pt x="10704" y="12054"/>
                    <a:pt x="11073" y="11614"/>
                  </a:cubicBezTo>
                  <a:cubicBezTo>
                    <a:pt x="12038" y="10423"/>
                    <a:pt x="13526" y="9685"/>
                    <a:pt x="15062" y="9506"/>
                  </a:cubicBezTo>
                  <a:cubicBezTo>
                    <a:pt x="15741" y="5911"/>
                    <a:pt x="14157" y="2255"/>
                    <a:pt x="11073" y="291"/>
                  </a:cubicBezTo>
                  <a:cubicBezTo>
                    <a:pt x="10833" y="136"/>
                    <a:pt x="9833" y="0"/>
                    <a:pt x="8542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14"/>
            <p:cNvSpPr/>
            <p:nvPr/>
          </p:nvSpPr>
          <p:spPr>
            <a:xfrm>
              <a:off x="8009878" y="4090337"/>
              <a:ext cx="460201" cy="413296"/>
            </a:xfrm>
            <a:custGeom>
              <a:rect b="b" l="l" r="r" t="t"/>
              <a:pathLst>
                <a:path extrusionOk="0" h="13630" w="14038">
                  <a:moveTo>
                    <a:pt x="7087" y="1"/>
                  </a:moveTo>
                  <a:cubicBezTo>
                    <a:pt x="6824" y="1"/>
                    <a:pt x="6560" y="18"/>
                    <a:pt x="6299" y="53"/>
                  </a:cubicBezTo>
                  <a:cubicBezTo>
                    <a:pt x="4763" y="232"/>
                    <a:pt x="3275" y="970"/>
                    <a:pt x="2310" y="2161"/>
                  </a:cubicBezTo>
                  <a:cubicBezTo>
                    <a:pt x="1953" y="2601"/>
                    <a:pt x="1656" y="3089"/>
                    <a:pt x="1441" y="3625"/>
                  </a:cubicBezTo>
                  <a:cubicBezTo>
                    <a:pt x="870" y="4482"/>
                    <a:pt x="489" y="5447"/>
                    <a:pt x="310" y="6459"/>
                  </a:cubicBezTo>
                  <a:cubicBezTo>
                    <a:pt x="155" y="7066"/>
                    <a:pt x="60" y="7697"/>
                    <a:pt x="36" y="8340"/>
                  </a:cubicBezTo>
                  <a:cubicBezTo>
                    <a:pt x="1" y="9471"/>
                    <a:pt x="227" y="10578"/>
                    <a:pt x="882" y="11483"/>
                  </a:cubicBezTo>
                  <a:cubicBezTo>
                    <a:pt x="1465" y="10888"/>
                    <a:pt x="2072" y="10317"/>
                    <a:pt x="2644" y="9757"/>
                  </a:cubicBezTo>
                  <a:cubicBezTo>
                    <a:pt x="2334" y="8804"/>
                    <a:pt x="3108" y="7459"/>
                    <a:pt x="3322" y="6542"/>
                  </a:cubicBezTo>
                  <a:cubicBezTo>
                    <a:pt x="3656" y="5125"/>
                    <a:pt x="3870" y="3685"/>
                    <a:pt x="3965" y="2232"/>
                  </a:cubicBezTo>
                  <a:cubicBezTo>
                    <a:pt x="3995" y="1897"/>
                    <a:pt x="4253" y="1728"/>
                    <a:pt x="4506" y="1728"/>
                  </a:cubicBezTo>
                  <a:cubicBezTo>
                    <a:pt x="4756" y="1728"/>
                    <a:pt x="5001" y="1894"/>
                    <a:pt x="5013" y="2232"/>
                  </a:cubicBezTo>
                  <a:cubicBezTo>
                    <a:pt x="5061" y="3732"/>
                    <a:pt x="4918" y="5244"/>
                    <a:pt x="4596" y="6709"/>
                  </a:cubicBezTo>
                  <a:cubicBezTo>
                    <a:pt x="4501" y="7126"/>
                    <a:pt x="4418" y="7673"/>
                    <a:pt x="4275" y="8197"/>
                  </a:cubicBezTo>
                  <a:cubicBezTo>
                    <a:pt x="4584" y="7923"/>
                    <a:pt x="4894" y="7650"/>
                    <a:pt x="5204" y="7376"/>
                  </a:cubicBezTo>
                  <a:cubicBezTo>
                    <a:pt x="5823" y="6828"/>
                    <a:pt x="6454" y="6161"/>
                    <a:pt x="7192" y="5756"/>
                  </a:cubicBezTo>
                  <a:cubicBezTo>
                    <a:pt x="7371" y="5352"/>
                    <a:pt x="7525" y="4935"/>
                    <a:pt x="7632" y="4506"/>
                  </a:cubicBezTo>
                  <a:cubicBezTo>
                    <a:pt x="7740" y="3887"/>
                    <a:pt x="7775" y="3256"/>
                    <a:pt x="7752" y="2637"/>
                  </a:cubicBezTo>
                  <a:cubicBezTo>
                    <a:pt x="7752" y="2411"/>
                    <a:pt x="7913" y="2297"/>
                    <a:pt x="8081" y="2297"/>
                  </a:cubicBezTo>
                  <a:cubicBezTo>
                    <a:pt x="8223" y="2297"/>
                    <a:pt x="8370" y="2378"/>
                    <a:pt x="8430" y="2542"/>
                  </a:cubicBezTo>
                  <a:cubicBezTo>
                    <a:pt x="8764" y="3470"/>
                    <a:pt x="8787" y="4471"/>
                    <a:pt x="8525" y="5411"/>
                  </a:cubicBezTo>
                  <a:cubicBezTo>
                    <a:pt x="8556" y="5412"/>
                    <a:pt x="8586" y="5412"/>
                    <a:pt x="8617" y="5412"/>
                  </a:cubicBezTo>
                  <a:cubicBezTo>
                    <a:pt x="9134" y="5412"/>
                    <a:pt x="9649" y="5317"/>
                    <a:pt x="10133" y="5125"/>
                  </a:cubicBezTo>
                  <a:cubicBezTo>
                    <a:pt x="10190" y="5106"/>
                    <a:pt x="10246" y="5097"/>
                    <a:pt x="10299" y="5097"/>
                  </a:cubicBezTo>
                  <a:cubicBezTo>
                    <a:pt x="10806" y="5097"/>
                    <a:pt x="11080" y="5901"/>
                    <a:pt x="10573" y="6149"/>
                  </a:cubicBezTo>
                  <a:cubicBezTo>
                    <a:pt x="10064" y="6395"/>
                    <a:pt x="9513" y="6520"/>
                    <a:pt x="8963" y="6520"/>
                  </a:cubicBezTo>
                  <a:cubicBezTo>
                    <a:pt x="8741" y="6520"/>
                    <a:pt x="8518" y="6500"/>
                    <a:pt x="8299" y="6459"/>
                  </a:cubicBezTo>
                  <a:cubicBezTo>
                    <a:pt x="7847" y="7173"/>
                    <a:pt x="7097" y="7721"/>
                    <a:pt x="6418" y="8281"/>
                  </a:cubicBezTo>
                  <a:cubicBezTo>
                    <a:pt x="7204" y="8233"/>
                    <a:pt x="8002" y="8197"/>
                    <a:pt x="8764" y="8078"/>
                  </a:cubicBezTo>
                  <a:cubicBezTo>
                    <a:pt x="8821" y="8072"/>
                    <a:pt x="8884" y="8068"/>
                    <a:pt x="8947" y="8068"/>
                  </a:cubicBezTo>
                  <a:cubicBezTo>
                    <a:pt x="9132" y="8068"/>
                    <a:pt x="9327" y="8106"/>
                    <a:pt x="9442" y="8257"/>
                  </a:cubicBezTo>
                  <a:cubicBezTo>
                    <a:pt x="9633" y="8507"/>
                    <a:pt x="9740" y="8638"/>
                    <a:pt x="9621" y="8935"/>
                  </a:cubicBezTo>
                  <a:cubicBezTo>
                    <a:pt x="9526" y="9233"/>
                    <a:pt x="9252" y="9435"/>
                    <a:pt x="8954" y="9447"/>
                  </a:cubicBezTo>
                  <a:cubicBezTo>
                    <a:pt x="7981" y="9574"/>
                    <a:pt x="6905" y="9727"/>
                    <a:pt x="5861" y="9727"/>
                  </a:cubicBezTo>
                  <a:cubicBezTo>
                    <a:pt x="5526" y="9727"/>
                    <a:pt x="5194" y="9711"/>
                    <a:pt x="4870" y="9674"/>
                  </a:cubicBezTo>
                  <a:cubicBezTo>
                    <a:pt x="4442" y="10066"/>
                    <a:pt x="4025" y="10459"/>
                    <a:pt x="3608" y="10852"/>
                  </a:cubicBezTo>
                  <a:cubicBezTo>
                    <a:pt x="3049" y="11388"/>
                    <a:pt x="2513" y="11960"/>
                    <a:pt x="1977" y="12519"/>
                  </a:cubicBezTo>
                  <a:cubicBezTo>
                    <a:pt x="3077" y="13281"/>
                    <a:pt x="4387" y="13630"/>
                    <a:pt x="5716" y="13630"/>
                  </a:cubicBezTo>
                  <a:cubicBezTo>
                    <a:pt x="8356" y="13630"/>
                    <a:pt x="11072" y="12252"/>
                    <a:pt x="12371" y="9995"/>
                  </a:cubicBezTo>
                  <a:cubicBezTo>
                    <a:pt x="12835" y="9352"/>
                    <a:pt x="13133" y="8602"/>
                    <a:pt x="13228" y="7816"/>
                  </a:cubicBezTo>
                  <a:cubicBezTo>
                    <a:pt x="14038" y="4625"/>
                    <a:pt x="12145" y="1137"/>
                    <a:pt x="8930" y="291"/>
                  </a:cubicBezTo>
                  <a:cubicBezTo>
                    <a:pt x="8336" y="99"/>
                    <a:pt x="7712" y="1"/>
                    <a:pt x="7087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14"/>
            <p:cNvSpPr/>
            <p:nvPr/>
          </p:nvSpPr>
          <p:spPr>
            <a:xfrm>
              <a:off x="7838589" y="3892301"/>
              <a:ext cx="534125" cy="852153"/>
            </a:xfrm>
            <a:custGeom>
              <a:rect b="b" l="l" r="r" t="t"/>
              <a:pathLst>
                <a:path extrusionOk="0" h="28103" w="16293">
                  <a:moveTo>
                    <a:pt x="1114" y="1"/>
                  </a:moveTo>
                  <a:cubicBezTo>
                    <a:pt x="847" y="1"/>
                    <a:pt x="567" y="229"/>
                    <a:pt x="677" y="536"/>
                  </a:cubicBezTo>
                  <a:cubicBezTo>
                    <a:pt x="1416" y="2465"/>
                    <a:pt x="2297" y="4346"/>
                    <a:pt x="3321" y="6144"/>
                  </a:cubicBezTo>
                  <a:cubicBezTo>
                    <a:pt x="3297" y="6799"/>
                    <a:pt x="3273" y="7454"/>
                    <a:pt x="3261" y="8108"/>
                  </a:cubicBezTo>
                  <a:cubicBezTo>
                    <a:pt x="3142" y="7977"/>
                    <a:pt x="3023" y="7858"/>
                    <a:pt x="2916" y="7739"/>
                  </a:cubicBezTo>
                  <a:cubicBezTo>
                    <a:pt x="2297" y="6977"/>
                    <a:pt x="1677" y="6215"/>
                    <a:pt x="1023" y="5477"/>
                  </a:cubicBezTo>
                  <a:cubicBezTo>
                    <a:pt x="953" y="5396"/>
                    <a:pt x="867" y="5362"/>
                    <a:pt x="781" y="5362"/>
                  </a:cubicBezTo>
                  <a:cubicBezTo>
                    <a:pt x="527" y="5362"/>
                    <a:pt x="270" y="5660"/>
                    <a:pt x="439" y="5918"/>
                  </a:cubicBezTo>
                  <a:cubicBezTo>
                    <a:pt x="963" y="6763"/>
                    <a:pt x="1535" y="7561"/>
                    <a:pt x="2130" y="8346"/>
                  </a:cubicBezTo>
                  <a:cubicBezTo>
                    <a:pt x="2428" y="8751"/>
                    <a:pt x="2773" y="9394"/>
                    <a:pt x="3213" y="9763"/>
                  </a:cubicBezTo>
                  <a:cubicBezTo>
                    <a:pt x="3201" y="10311"/>
                    <a:pt x="3190" y="10847"/>
                    <a:pt x="3178" y="11383"/>
                  </a:cubicBezTo>
                  <a:cubicBezTo>
                    <a:pt x="2642" y="10454"/>
                    <a:pt x="1618" y="9716"/>
                    <a:pt x="713" y="9299"/>
                  </a:cubicBezTo>
                  <a:cubicBezTo>
                    <a:pt x="663" y="9274"/>
                    <a:pt x="612" y="9263"/>
                    <a:pt x="561" y="9263"/>
                  </a:cubicBezTo>
                  <a:cubicBezTo>
                    <a:pt x="269" y="9263"/>
                    <a:pt x="1" y="9625"/>
                    <a:pt x="284" y="9859"/>
                  </a:cubicBezTo>
                  <a:cubicBezTo>
                    <a:pt x="796" y="10287"/>
                    <a:pt x="1273" y="10763"/>
                    <a:pt x="1713" y="11275"/>
                  </a:cubicBezTo>
                  <a:cubicBezTo>
                    <a:pt x="2154" y="11787"/>
                    <a:pt x="2439" y="12395"/>
                    <a:pt x="2940" y="12859"/>
                  </a:cubicBezTo>
                  <a:cubicBezTo>
                    <a:pt x="2999" y="12918"/>
                    <a:pt x="3082" y="12954"/>
                    <a:pt x="3166" y="12954"/>
                  </a:cubicBezTo>
                  <a:cubicBezTo>
                    <a:pt x="3154" y="13645"/>
                    <a:pt x="3154" y="14335"/>
                    <a:pt x="3154" y="15026"/>
                  </a:cubicBezTo>
                  <a:lnTo>
                    <a:pt x="3154" y="17395"/>
                  </a:lnTo>
                  <a:cubicBezTo>
                    <a:pt x="3166" y="19241"/>
                    <a:pt x="3201" y="21074"/>
                    <a:pt x="3249" y="22920"/>
                  </a:cubicBezTo>
                  <a:cubicBezTo>
                    <a:pt x="3273" y="23908"/>
                    <a:pt x="3309" y="24884"/>
                    <a:pt x="3356" y="25861"/>
                  </a:cubicBezTo>
                  <a:cubicBezTo>
                    <a:pt x="3404" y="26634"/>
                    <a:pt x="3309" y="27373"/>
                    <a:pt x="3809" y="27980"/>
                  </a:cubicBezTo>
                  <a:cubicBezTo>
                    <a:pt x="3876" y="28066"/>
                    <a:pt x="3968" y="28102"/>
                    <a:pt x="4062" y="28102"/>
                  </a:cubicBezTo>
                  <a:cubicBezTo>
                    <a:pt x="4201" y="28102"/>
                    <a:pt x="4345" y="28022"/>
                    <a:pt x="4416" y="27908"/>
                  </a:cubicBezTo>
                  <a:cubicBezTo>
                    <a:pt x="4868" y="27218"/>
                    <a:pt x="4642" y="26289"/>
                    <a:pt x="4606" y="25503"/>
                  </a:cubicBezTo>
                  <a:cubicBezTo>
                    <a:pt x="4583" y="24634"/>
                    <a:pt x="4535" y="23777"/>
                    <a:pt x="4487" y="22920"/>
                  </a:cubicBezTo>
                  <a:cubicBezTo>
                    <a:pt x="4475" y="22503"/>
                    <a:pt x="4464" y="22074"/>
                    <a:pt x="4440" y="21658"/>
                  </a:cubicBezTo>
                  <a:cubicBezTo>
                    <a:pt x="5428" y="20884"/>
                    <a:pt x="6309" y="19979"/>
                    <a:pt x="7190" y="19062"/>
                  </a:cubicBezTo>
                  <a:cubicBezTo>
                    <a:pt x="7738" y="18502"/>
                    <a:pt x="8274" y="17931"/>
                    <a:pt x="8833" y="17395"/>
                  </a:cubicBezTo>
                  <a:cubicBezTo>
                    <a:pt x="9250" y="17002"/>
                    <a:pt x="9667" y="16609"/>
                    <a:pt x="10095" y="16216"/>
                  </a:cubicBezTo>
                  <a:cubicBezTo>
                    <a:pt x="10413" y="16251"/>
                    <a:pt x="10737" y="16265"/>
                    <a:pt x="11065" y="16265"/>
                  </a:cubicBezTo>
                  <a:cubicBezTo>
                    <a:pt x="12111" y="16265"/>
                    <a:pt x="13188" y="16117"/>
                    <a:pt x="14167" y="15990"/>
                  </a:cubicBezTo>
                  <a:cubicBezTo>
                    <a:pt x="14477" y="15978"/>
                    <a:pt x="14751" y="15776"/>
                    <a:pt x="14846" y="15478"/>
                  </a:cubicBezTo>
                  <a:cubicBezTo>
                    <a:pt x="14953" y="15181"/>
                    <a:pt x="14858" y="15050"/>
                    <a:pt x="14667" y="14800"/>
                  </a:cubicBezTo>
                  <a:cubicBezTo>
                    <a:pt x="14543" y="14649"/>
                    <a:pt x="14353" y="14610"/>
                    <a:pt x="14171" y="14610"/>
                  </a:cubicBezTo>
                  <a:cubicBezTo>
                    <a:pt x="14108" y="14610"/>
                    <a:pt x="14046" y="14615"/>
                    <a:pt x="13989" y="14621"/>
                  </a:cubicBezTo>
                  <a:cubicBezTo>
                    <a:pt x="13215" y="14740"/>
                    <a:pt x="12429" y="14776"/>
                    <a:pt x="11643" y="14823"/>
                  </a:cubicBezTo>
                  <a:cubicBezTo>
                    <a:pt x="12310" y="14264"/>
                    <a:pt x="13072" y="13716"/>
                    <a:pt x="13512" y="13002"/>
                  </a:cubicBezTo>
                  <a:cubicBezTo>
                    <a:pt x="13735" y="13043"/>
                    <a:pt x="13960" y="13063"/>
                    <a:pt x="14183" y="13063"/>
                  </a:cubicBezTo>
                  <a:cubicBezTo>
                    <a:pt x="14737" y="13063"/>
                    <a:pt x="15286" y="12938"/>
                    <a:pt x="15786" y="12692"/>
                  </a:cubicBezTo>
                  <a:cubicBezTo>
                    <a:pt x="16292" y="12434"/>
                    <a:pt x="16029" y="11640"/>
                    <a:pt x="15525" y="11640"/>
                  </a:cubicBezTo>
                  <a:cubicBezTo>
                    <a:pt x="15472" y="11640"/>
                    <a:pt x="15416" y="11649"/>
                    <a:pt x="15358" y="11668"/>
                  </a:cubicBezTo>
                  <a:cubicBezTo>
                    <a:pt x="14874" y="11859"/>
                    <a:pt x="14359" y="11955"/>
                    <a:pt x="13832" y="11955"/>
                  </a:cubicBezTo>
                  <a:cubicBezTo>
                    <a:pt x="13801" y="11955"/>
                    <a:pt x="13770" y="11955"/>
                    <a:pt x="13739" y="11954"/>
                  </a:cubicBezTo>
                  <a:cubicBezTo>
                    <a:pt x="14012" y="11013"/>
                    <a:pt x="13977" y="10001"/>
                    <a:pt x="13655" y="9085"/>
                  </a:cubicBezTo>
                  <a:cubicBezTo>
                    <a:pt x="13595" y="8926"/>
                    <a:pt x="13446" y="8845"/>
                    <a:pt x="13303" y="8845"/>
                  </a:cubicBezTo>
                  <a:cubicBezTo>
                    <a:pt x="13136" y="8845"/>
                    <a:pt x="12977" y="8955"/>
                    <a:pt x="12977" y="9180"/>
                  </a:cubicBezTo>
                  <a:cubicBezTo>
                    <a:pt x="13000" y="9799"/>
                    <a:pt x="12953" y="10430"/>
                    <a:pt x="12857" y="11049"/>
                  </a:cubicBezTo>
                  <a:cubicBezTo>
                    <a:pt x="12738" y="11478"/>
                    <a:pt x="12596" y="11895"/>
                    <a:pt x="12417" y="12299"/>
                  </a:cubicBezTo>
                  <a:cubicBezTo>
                    <a:pt x="11679" y="12704"/>
                    <a:pt x="11048" y="13371"/>
                    <a:pt x="10417" y="13919"/>
                  </a:cubicBezTo>
                  <a:cubicBezTo>
                    <a:pt x="10107" y="14192"/>
                    <a:pt x="9798" y="14466"/>
                    <a:pt x="9500" y="14740"/>
                  </a:cubicBezTo>
                  <a:cubicBezTo>
                    <a:pt x="9643" y="14204"/>
                    <a:pt x="9726" y="13657"/>
                    <a:pt x="9821" y="13252"/>
                  </a:cubicBezTo>
                  <a:cubicBezTo>
                    <a:pt x="10143" y="11787"/>
                    <a:pt x="10274" y="10275"/>
                    <a:pt x="10238" y="8775"/>
                  </a:cubicBezTo>
                  <a:cubicBezTo>
                    <a:pt x="10226" y="8437"/>
                    <a:pt x="9978" y="8271"/>
                    <a:pt x="9726" y="8271"/>
                  </a:cubicBezTo>
                  <a:cubicBezTo>
                    <a:pt x="9472" y="8271"/>
                    <a:pt x="9214" y="8440"/>
                    <a:pt x="9190" y="8775"/>
                  </a:cubicBezTo>
                  <a:cubicBezTo>
                    <a:pt x="9095" y="10228"/>
                    <a:pt x="8869" y="11668"/>
                    <a:pt x="8547" y="13085"/>
                  </a:cubicBezTo>
                  <a:cubicBezTo>
                    <a:pt x="8333" y="14002"/>
                    <a:pt x="7559" y="15347"/>
                    <a:pt x="7869" y="16300"/>
                  </a:cubicBezTo>
                  <a:cubicBezTo>
                    <a:pt x="7285" y="16859"/>
                    <a:pt x="6678" y="17431"/>
                    <a:pt x="6095" y="18026"/>
                  </a:cubicBezTo>
                  <a:cubicBezTo>
                    <a:pt x="5487" y="18633"/>
                    <a:pt x="4916" y="19276"/>
                    <a:pt x="4392" y="19967"/>
                  </a:cubicBezTo>
                  <a:cubicBezTo>
                    <a:pt x="4356" y="19050"/>
                    <a:pt x="4333" y="18133"/>
                    <a:pt x="4309" y="17229"/>
                  </a:cubicBezTo>
                  <a:cubicBezTo>
                    <a:pt x="4297" y="16502"/>
                    <a:pt x="4285" y="15764"/>
                    <a:pt x="4273" y="15038"/>
                  </a:cubicBezTo>
                  <a:cubicBezTo>
                    <a:pt x="4237" y="13204"/>
                    <a:pt x="4225" y="11371"/>
                    <a:pt x="4225" y="9537"/>
                  </a:cubicBezTo>
                  <a:cubicBezTo>
                    <a:pt x="5047" y="9216"/>
                    <a:pt x="5809" y="8763"/>
                    <a:pt x="6476" y="8204"/>
                  </a:cubicBezTo>
                  <a:cubicBezTo>
                    <a:pt x="7011" y="7775"/>
                    <a:pt x="8059" y="7096"/>
                    <a:pt x="7893" y="6322"/>
                  </a:cubicBezTo>
                  <a:cubicBezTo>
                    <a:pt x="7845" y="6191"/>
                    <a:pt x="7738" y="6108"/>
                    <a:pt x="7607" y="6108"/>
                  </a:cubicBezTo>
                  <a:cubicBezTo>
                    <a:pt x="7589" y="6107"/>
                    <a:pt x="7572" y="6106"/>
                    <a:pt x="7555" y="6106"/>
                  </a:cubicBezTo>
                  <a:cubicBezTo>
                    <a:pt x="6913" y="6106"/>
                    <a:pt x="6416" y="6952"/>
                    <a:pt x="5976" y="7358"/>
                  </a:cubicBezTo>
                  <a:cubicBezTo>
                    <a:pt x="5416" y="7846"/>
                    <a:pt x="4833" y="8299"/>
                    <a:pt x="4225" y="8727"/>
                  </a:cubicBezTo>
                  <a:cubicBezTo>
                    <a:pt x="4225" y="8120"/>
                    <a:pt x="4225" y="7513"/>
                    <a:pt x="4237" y="6906"/>
                  </a:cubicBezTo>
                  <a:cubicBezTo>
                    <a:pt x="4428" y="6882"/>
                    <a:pt x="4606" y="6763"/>
                    <a:pt x="4702" y="6584"/>
                  </a:cubicBezTo>
                  <a:lnTo>
                    <a:pt x="6369" y="3524"/>
                  </a:lnTo>
                  <a:cubicBezTo>
                    <a:pt x="6809" y="2727"/>
                    <a:pt x="7547" y="1703"/>
                    <a:pt x="7476" y="774"/>
                  </a:cubicBezTo>
                  <a:cubicBezTo>
                    <a:pt x="7467" y="556"/>
                    <a:pt x="7291" y="407"/>
                    <a:pt x="7103" y="407"/>
                  </a:cubicBezTo>
                  <a:cubicBezTo>
                    <a:pt x="7044" y="407"/>
                    <a:pt x="6985" y="422"/>
                    <a:pt x="6928" y="453"/>
                  </a:cubicBezTo>
                  <a:cubicBezTo>
                    <a:pt x="6083" y="905"/>
                    <a:pt x="5654" y="2048"/>
                    <a:pt x="5214" y="2858"/>
                  </a:cubicBezTo>
                  <a:lnTo>
                    <a:pt x="4106" y="4917"/>
                  </a:lnTo>
                  <a:cubicBezTo>
                    <a:pt x="3178" y="3370"/>
                    <a:pt x="2297" y="1798"/>
                    <a:pt x="1463" y="203"/>
                  </a:cubicBezTo>
                  <a:cubicBezTo>
                    <a:pt x="1386" y="61"/>
                    <a:pt x="1252" y="1"/>
                    <a:pt x="1114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14"/>
            <p:cNvSpPr/>
            <p:nvPr/>
          </p:nvSpPr>
          <p:spPr>
            <a:xfrm>
              <a:off x="8824851" y="2743169"/>
              <a:ext cx="548812" cy="225448"/>
            </a:xfrm>
            <a:custGeom>
              <a:rect b="b" l="l" r="r" t="t"/>
              <a:pathLst>
                <a:path extrusionOk="0" h="7435" w="16741">
                  <a:moveTo>
                    <a:pt x="7994" y="0"/>
                  </a:moveTo>
                  <a:cubicBezTo>
                    <a:pt x="7918" y="0"/>
                    <a:pt x="7841" y="4"/>
                    <a:pt x="7764" y="12"/>
                  </a:cubicBezTo>
                  <a:cubicBezTo>
                    <a:pt x="6930" y="83"/>
                    <a:pt x="6335" y="583"/>
                    <a:pt x="5954" y="1250"/>
                  </a:cubicBezTo>
                  <a:cubicBezTo>
                    <a:pt x="5549" y="1667"/>
                    <a:pt x="5323" y="2214"/>
                    <a:pt x="5287" y="2798"/>
                  </a:cubicBezTo>
                  <a:cubicBezTo>
                    <a:pt x="5275" y="2845"/>
                    <a:pt x="5263" y="2905"/>
                    <a:pt x="5251" y="2952"/>
                  </a:cubicBezTo>
                  <a:cubicBezTo>
                    <a:pt x="4970" y="2846"/>
                    <a:pt x="4658" y="2787"/>
                    <a:pt x="4352" y="2787"/>
                  </a:cubicBezTo>
                  <a:cubicBezTo>
                    <a:pt x="4010" y="2787"/>
                    <a:pt x="3676" y="2860"/>
                    <a:pt x="3406" y="3024"/>
                  </a:cubicBezTo>
                  <a:cubicBezTo>
                    <a:pt x="2906" y="3333"/>
                    <a:pt x="2584" y="3857"/>
                    <a:pt x="2525" y="4441"/>
                  </a:cubicBezTo>
                  <a:cubicBezTo>
                    <a:pt x="2513" y="4488"/>
                    <a:pt x="2489" y="4548"/>
                    <a:pt x="2477" y="4607"/>
                  </a:cubicBezTo>
                  <a:cubicBezTo>
                    <a:pt x="2358" y="4590"/>
                    <a:pt x="2236" y="4581"/>
                    <a:pt x="2114" y="4581"/>
                  </a:cubicBezTo>
                  <a:cubicBezTo>
                    <a:pt x="1992" y="4581"/>
                    <a:pt x="1870" y="4590"/>
                    <a:pt x="1751" y="4607"/>
                  </a:cubicBezTo>
                  <a:cubicBezTo>
                    <a:pt x="1644" y="4619"/>
                    <a:pt x="1537" y="4643"/>
                    <a:pt x="1441" y="4667"/>
                  </a:cubicBezTo>
                  <a:cubicBezTo>
                    <a:pt x="644" y="4881"/>
                    <a:pt x="1" y="5667"/>
                    <a:pt x="441" y="6500"/>
                  </a:cubicBezTo>
                  <a:cubicBezTo>
                    <a:pt x="677" y="6949"/>
                    <a:pt x="1134" y="7218"/>
                    <a:pt x="1634" y="7218"/>
                  </a:cubicBezTo>
                  <a:cubicBezTo>
                    <a:pt x="1665" y="7218"/>
                    <a:pt x="1696" y="7217"/>
                    <a:pt x="1727" y="7215"/>
                  </a:cubicBezTo>
                  <a:cubicBezTo>
                    <a:pt x="2296" y="7404"/>
                    <a:pt x="2942" y="7435"/>
                    <a:pt x="3573" y="7435"/>
                  </a:cubicBezTo>
                  <a:cubicBezTo>
                    <a:pt x="3868" y="7435"/>
                    <a:pt x="4159" y="7428"/>
                    <a:pt x="4438" y="7428"/>
                  </a:cubicBezTo>
                  <a:cubicBezTo>
                    <a:pt x="4499" y="7428"/>
                    <a:pt x="4560" y="7428"/>
                    <a:pt x="4620" y="7429"/>
                  </a:cubicBezTo>
                  <a:cubicBezTo>
                    <a:pt x="4930" y="7432"/>
                    <a:pt x="5239" y="7434"/>
                    <a:pt x="5549" y="7434"/>
                  </a:cubicBezTo>
                  <a:cubicBezTo>
                    <a:pt x="6394" y="7434"/>
                    <a:pt x="7240" y="7423"/>
                    <a:pt x="8085" y="7405"/>
                  </a:cubicBezTo>
                  <a:cubicBezTo>
                    <a:pt x="10252" y="7346"/>
                    <a:pt x="12431" y="7262"/>
                    <a:pt x="14598" y="7143"/>
                  </a:cubicBezTo>
                  <a:cubicBezTo>
                    <a:pt x="14728" y="7187"/>
                    <a:pt x="14866" y="7208"/>
                    <a:pt x="15004" y="7208"/>
                  </a:cubicBezTo>
                  <a:cubicBezTo>
                    <a:pt x="15169" y="7208"/>
                    <a:pt x="15335" y="7178"/>
                    <a:pt x="15491" y="7120"/>
                  </a:cubicBezTo>
                  <a:cubicBezTo>
                    <a:pt x="15943" y="6953"/>
                    <a:pt x="16324" y="6608"/>
                    <a:pt x="16550" y="6179"/>
                  </a:cubicBezTo>
                  <a:cubicBezTo>
                    <a:pt x="16729" y="5846"/>
                    <a:pt x="16741" y="5441"/>
                    <a:pt x="16574" y="5096"/>
                  </a:cubicBezTo>
                  <a:cubicBezTo>
                    <a:pt x="16408" y="4834"/>
                    <a:pt x="16169" y="4643"/>
                    <a:pt x="15872" y="4548"/>
                  </a:cubicBezTo>
                  <a:cubicBezTo>
                    <a:pt x="15624" y="4447"/>
                    <a:pt x="15355" y="4392"/>
                    <a:pt x="15083" y="4392"/>
                  </a:cubicBezTo>
                  <a:cubicBezTo>
                    <a:pt x="14937" y="4392"/>
                    <a:pt x="14791" y="4408"/>
                    <a:pt x="14645" y="4441"/>
                  </a:cubicBezTo>
                  <a:cubicBezTo>
                    <a:pt x="14622" y="4310"/>
                    <a:pt x="14586" y="4191"/>
                    <a:pt x="14550" y="4072"/>
                  </a:cubicBezTo>
                  <a:cubicBezTo>
                    <a:pt x="14226" y="3174"/>
                    <a:pt x="13384" y="2621"/>
                    <a:pt x="12488" y="2621"/>
                  </a:cubicBezTo>
                  <a:cubicBezTo>
                    <a:pt x="12232" y="2621"/>
                    <a:pt x="11971" y="2667"/>
                    <a:pt x="11717" y="2762"/>
                  </a:cubicBezTo>
                  <a:cubicBezTo>
                    <a:pt x="11574" y="2810"/>
                    <a:pt x="11431" y="2881"/>
                    <a:pt x="11300" y="2964"/>
                  </a:cubicBezTo>
                  <a:cubicBezTo>
                    <a:pt x="11276" y="2929"/>
                    <a:pt x="11264" y="2881"/>
                    <a:pt x="11240" y="2845"/>
                  </a:cubicBezTo>
                  <a:cubicBezTo>
                    <a:pt x="11097" y="2524"/>
                    <a:pt x="10895" y="2238"/>
                    <a:pt x="10657" y="1988"/>
                  </a:cubicBezTo>
                  <a:cubicBezTo>
                    <a:pt x="10585" y="1809"/>
                    <a:pt x="10502" y="1655"/>
                    <a:pt x="10407" y="1500"/>
                  </a:cubicBezTo>
                  <a:cubicBezTo>
                    <a:pt x="9886" y="647"/>
                    <a:pt x="9005" y="0"/>
                    <a:pt x="799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14"/>
            <p:cNvSpPr/>
            <p:nvPr/>
          </p:nvSpPr>
          <p:spPr>
            <a:xfrm>
              <a:off x="9109796" y="2505016"/>
              <a:ext cx="379425" cy="155979"/>
            </a:xfrm>
            <a:custGeom>
              <a:rect b="b" l="l" r="r" t="t"/>
              <a:pathLst>
                <a:path extrusionOk="0" h="5144" w="11574">
                  <a:moveTo>
                    <a:pt x="5512" y="0"/>
                  </a:moveTo>
                  <a:cubicBezTo>
                    <a:pt x="5461" y="0"/>
                    <a:pt x="5410" y="3"/>
                    <a:pt x="5358" y="7"/>
                  </a:cubicBezTo>
                  <a:cubicBezTo>
                    <a:pt x="4834" y="67"/>
                    <a:pt x="4358" y="388"/>
                    <a:pt x="4108" y="865"/>
                  </a:cubicBezTo>
                  <a:cubicBezTo>
                    <a:pt x="3834" y="1162"/>
                    <a:pt x="3679" y="1531"/>
                    <a:pt x="3656" y="1936"/>
                  </a:cubicBezTo>
                  <a:cubicBezTo>
                    <a:pt x="3656" y="1972"/>
                    <a:pt x="3644" y="2008"/>
                    <a:pt x="3632" y="2043"/>
                  </a:cubicBezTo>
                  <a:cubicBezTo>
                    <a:pt x="3434" y="1970"/>
                    <a:pt x="3216" y="1929"/>
                    <a:pt x="3005" y="1929"/>
                  </a:cubicBezTo>
                  <a:cubicBezTo>
                    <a:pt x="2772" y="1929"/>
                    <a:pt x="2545" y="1979"/>
                    <a:pt x="2358" y="2091"/>
                  </a:cubicBezTo>
                  <a:cubicBezTo>
                    <a:pt x="2013" y="2305"/>
                    <a:pt x="1786" y="2663"/>
                    <a:pt x="1751" y="3067"/>
                  </a:cubicBezTo>
                  <a:cubicBezTo>
                    <a:pt x="1739" y="3103"/>
                    <a:pt x="1727" y="3151"/>
                    <a:pt x="1715" y="3186"/>
                  </a:cubicBezTo>
                  <a:cubicBezTo>
                    <a:pt x="1632" y="3175"/>
                    <a:pt x="1548" y="3169"/>
                    <a:pt x="1465" y="3169"/>
                  </a:cubicBezTo>
                  <a:cubicBezTo>
                    <a:pt x="1381" y="3169"/>
                    <a:pt x="1298" y="3175"/>
                    <a:pt x="1215" y="3186"/>
                  </a:cubicBezTo>
                  <a:cubicBezTo>
                    <a:pt x="1143" y="3198"/>
                    <a:pt x="1072" y="3210"/>
                    <a:pt x="1000" y="3234"/>
                  </a:cubicBezTo>
                  <a:cubicBezTo>
                    <a:pt x="441" y="3377"/>
                    <a:pt x="0" y="3925"/>
                    <a:pt x="310" y="4496"/>
                  </a:cubicBezTo>
                  <a:cubicBezTo>
                    <a:pt x="464" y="4793"/>
                    <a:pt x="780" y="4988"/>
                    <a:pt x="1119" y="4988"/>
                  </a:cubicBezTo>
                  <a:cubicBezTo>
                    <a:pt x="1147" y="4988"/>
                    <a:pt x="1175" y="4987"/>
                    <a:pt x="1203" y="4984"/>
                  </a:cubicBezTo>
                  <a:cubicBezTo>
                    <a:pt x="1597" y="5121"/>
                    <a:pt x="2040" y="5141"/>
                    <a:pt x="2473" y="5141"/>
                  </a:cubicBezTo>
                  <a:cubicBezTo>
                    <a:pt x="2659" y="5141"/>
                    <a:pt x="2843" y="5138"/>
                    <a:pt x="3020" y="5138"/>
                  </a:cubicBezTo>
                  <a:cubicBezTo>
                    <a:pt x="3078" y="5138"/>
                    <a:pt x="3135" y="5138"/>
                    <a:pt x="3191" y="5139"/>
                  </a:cubicBezTo>
                  <a:cubicBezTo>
                    <a:pt x="3408" y="5142"/>
                    <a:pt x="3624" y="5144"/>
                    <a:pt x="3840" y="5144"/>
                  </a:cubicBezTo>
                  <a:cubicBezTo>
                    <a:pt x="4428" y="5144"/>
                    <a:pt x="5012" y="5133"/>
                    <a:pt x="5596" y="5115"/>
                  </a:cubicBezTo>
                  <a:cubicBezTo>
                    <a:pt x="7096" y="5080"/>
                    <a:pt x="8597" y="5020"/>
                    <a:pt x="10085" y="4937"/>
                  </a:cubicBezTo>
                  <a:cubicBezTo>
                    <a:pt x="10178" y="4969"/>
                    <a:pt x="10276" y="4985"/>
                    <a:pt x="10373" y="4985"/>
                  </a:cubicBezTo>
                  <a:cubicBezTo>
                    <a:pt x="10487" y="4985"/>
                    <a:pt x="10601" y="4963"/>
                    <a:pt x="10704" y="4925"/>
                  </a:cubicBezTo>
                  <a:cubicBezTo>
                    <a:pt x="11026" y="4806"/>
                    <a:pt x="11287" y="4568"/>
                    <a:pt x="11442" y="4270"/>
                  </a:cubicBezTo>
                  <a:cubicBezTo>
                    <a:pt x="11573" y="4032"/>
                    <a:pt x="11573" y="3758"/>
                    <a:pt x="11454" y="3520"/>
                  </a:cubicBezTo>
                  <a:cubicBezTo>
                    <a:pt x="11347" y="3341"/>
                    <a:pt x="11168" y="3210"/>
                    <a:pt x="10978" y="3139"/>
                  </a:cubicBezTo>
                  <a:cubicBezTo>
                    <a:pt x="10801" y="3070"/>
                    <a:pt x="10614" y="3030"/>
                    <a:pt x="10427" y="3030"/>
                  </a:cubicBezTo>
                  <a:cubicBezTo>
                    <a:pt x="10325" y="3030"/>
                    <a:pt x="10222" y="3042"/>
                    <a:pt x="10121" y="3067"/>
                  </a:cubicBezTo>
                  <a:cubicBezTo>
                    <a:pt x="10109" y="2972"/>
                    <a:pt x="10085" y="2889"/>
                    <a:pt x="10061" y="2805"/>
                  </a:cubicBezTo>
                  <a:cubicBezTo>
                    <a:pt x="9828" y="2191"/>
                    <a:pt x="9245" y="1809"/>
                    <a:pt x="8626" y="1809"/>
                  </a:cubicBezTo>
                  <a:cubicBezTo>
                    <a:pt x="8454" y="1809"/>
                    <a:pt x="8279" y="1838"/>
                    <a:pt x="8109" y="1901"/>
                  </a:cubicBezTo>
                  <a:cubicBezTo>
                    <a:pt x="8001" y="1948"/>
                    <a:pt x="7906" y="1996"/>
                    <a:pt x="7811" y="2055"/>
                  </a:cubicBezTo>
                  <a:cubicBezTo>
                    <a:pt x="7799" y="2020"/>
                    <a:pt x="7787" y="1996"/>
                    <a:pt x="7775" y="1972"/>
                  </a:cubicBezTo>
                  <a:cubicBezTo>
                    <a:pt x="7668" y="1746"/>
                    <a:pt x="7537" y="1543"/>
                    <a:pt x="7370" y="1377"/>
                  </a:cubicBezTo>
                  <a:cubicBezTo>
                    <a:pt x="7323" y="1258"/>
                    <a:pt x="7263" y="1139"/>
                    <a:pt x="7192" y="1031"/>
                  </a:cubicBezTo>
                  <a:cubicBezTo>
                    <a:pt x="6825" y="454"/>
                    <a:pt x="6220" y="0"/>
                    <a:pt x="55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14"/>
            <p:cNvSpPr/>
            <p:nvPr/>
          </p:nvSpPr>
          <p:spPr>
            <a:xfrm>
              <a:off x="8269057" y="4645815"/>
              <a:ext cx="312679" cy="192760"/>
            </a:xfrm>
            <a:custGeom>
              <a:rect b="b" l="l" r="r" t="t"/>
              <a:pathLst>
                <a:path extrusionOk="0" h="6357" w="9538">
                  <a:moveTo>
                    <a:pt x="5446" y="1"/>
                  </a:moveTo>
                  <a:cubicBezTo>
                    <a:pt x="5088" y="1"/>
                    <a:pt x="4718" y="194"/>
                    <a:pt x="4489" y="499"/>
                  </a:cubicBezTo>
                  <a:cubicBezTo>
                    <a:pt x="4156" y="915"/>
                    <a:pt x="3906" y="1380"/>
                    <a:pt x="3739" y="1880"/>
                  </a:cubicBezTo>
                  <a:cubicBezTo>
                    <a:pt x="3286" y="2451"/>
                    <a:pt x="2703" y="2904"/>
                    <a:pt x="2048" y="3213"/>
                  </a:cubicBezTo>
                  <a:cubicBezTo>
                    <a:pt x="1334" y="3558"/>
                    <a:pt x="560" y="3928"/>
                    <a:pt x="262" y="4725"/>
                  </a:cubicBezTo>
                  <a:cubicBezTo>
                    <a:pt x="0" y="5404"/>
                    <a:pt x="131" y="5952"/>
                    <a:pt x="477" y="6356"/>
                  </a:cubicBezTo>
                  <a:cubicBezTo>
                    <a:pt x="465" y="6118"/>
                    <a:pt x="560" y="5892"/>
                    <a:pt x="715" y="5713"/>
                  </a:cubicBezTo>
                  <a:cubicBezTo>
                    <a:pt x="679" y="5594"/>
                    <a:pt x="715" y="5463"/>
                    <a:pt x="822" y="5392"/>
                  </a:cubicBezTo>
                  <a:cubicBezTo>
                    <a:pt x="2024" y="4440"/>
                    <a:pt x="3775" y="3678"/>
                    <a:pt x="5287" y="3356"/>
                  </a:cubicBezTo>
                  <a:cubicBezTo>
                    <a:pt x="5549" y="3303"/>
                    <a:pt x="5825" y="3274"/>
                    <a:pt x="6103" y="3274"/>
                  </a:cubicBezTo>
                  <a:cubicBezTo>
                    <a:pt x="6632" y="3274"/>
                    <a:pt x="7167" y="3380"/>
                    <a:pt x="7620" y="3630"/>
                  </a:cubicBezTo>
                  <a:cubicBezTo>
                    <a:pt x="8299" y="3642"/>
                    <a:pt x="8882" y="4166"/>
                    <a:pt x="9168" y="4868"/>
                  </a:cubicBezTo>
                  <a:cubicBezTo>
                    <a:pt x="9192" y="4928"/>
                    <a:pt x="9204" y="4975"/>
                    <a:pt x="9216" y="5035"/>
                  </a:cubicBezTo>
                  <a:cubicBezTo>
                    <a:pt x="9454" y="4809"/>
                    <a:pt x="9537" y="4463"/>
                    <a:pt x="9406" y="4154"/>
                  </a:cubicBezTo>
                  <a:cubicBezTo>
                    <a:pt x="9323" y="3928"/>
                    <a:pt x="9192" y="3725"/>
                    <a:pt x="9037" y="3547"/>
                  </a:cubicBezTo>
                  <a:cubicBezTo>
                    <a:pt x="9001" y="3475"/>
                    <a:pt x="8954" y="3404"/>
                    <a:pt x="8918" y="3344"/>
                  </a:cubicBezTo>
                  <a:cubicBezTo>
                    <a:pt x="8644" y="2975"/>
                    <a:pt x="8275" y="2701"/>
                    <a:pt x="7847" y="2546"/>
                  </a:cubicBezTo>
                  <a:cubicBezTo>
                    <a:pt x="7811" y="2511"/>
                    <a:pt x="7763" y="2475"/>
                    <a:pt x="7727" y="2427"/>
                  </a:cubicBezTo>
                  <a:cubicBezTo>
                    <a:pt x="7144" y="1868"/>
                    <a:pt x="6644" y="1213"/>
                    <a:pt x="6251" y="499"/>
                  </a:cubicBezTo>
                  <a:cubicBezTo>
                    <a:pt x="6062" y="149"/>
                    <a:pt x="5759" y="1"/>
                    <a:pt x="544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14"/>
            <p:cNvSpPr/>
            <p:nvPr/>
          </p:nvSpPr>
          <p:spPr>
            <a:xfrm>
              <a:off x="8284268" y="4744788"/>
              <a:ext cx="289273" cy="121957"/>
            </a:xfrm>
            <a:custGeom>
              <a:rect b="b" l="l" r="r" t="t"/>
              <a:pathLst>
                <a:path extrusionOk="0" h="4022" w="8824">
                  <a:moveTo>
                    <a:pt x="5663" y="1"/>
                  </a:moveTo>
                  <a:cubicBezTo>
                    <a:pt x="5377" y="1"/>
                    <a:pt x="5092" y="33"/>
                    <a:pt x="4823" y="92"/>
                  </a:cubicBezTo>
                  <a:cubicBezTo>
                    <a:pt x="3311" y="414"/>
                    <a:pt x="1572" y="1164"/>
                    <a:pt x="358" y="2116"/>
                  </a:cubicBezTo>
                  <a:cubicBezTo>
                    <a:pt x="251" y="2188"/>
                    <a:pt x="215" y="2330"/>
                    <a:pt x="251" y="2449"/>
                  </a:cubicBezTo>
                  <a:cubicBezTo>
                    <a:pt x="96" y="2616"/>
                    <a:pt x="1" y="2854"/>
                    <a:pt x="13" y="3092"/>
                  </a:cubicBezTo>
                  <a:cubicBezTo>
                    <a:pt x="13" y="3557"/>
                    <a:pt x="322" y="4021"/>
                    <a:pt x="906" y="4021"/>
                  </a:cubicBezTo>
                  <a:cubicBezTo>
                    <a:pt x="2001" y="4009"/>
                    <a:pt x="3108" y="3926"/>
                    <a:pt x="4204" y="3759"/>
                  </a:cubicBezTo>
                  <a:cubicBezTo>
                    <a:pt x="4096" y="3057"/>
                    <a:pt x="4084" y="2342"/>
                    <a:pt x="4180" y="1640"/>
                  </a:cubicBezTo>
                  <a:cubicBezTo>
                    <a:pt x="4219" y="1379"/>
                    <a:pt x="4448" y="1250"/>
                    <a:pt x="4682" y="1250"/>
                  </a:cubicBezTo>
                  <a:cubicBezTo>
                    <a:pt x="4875" y="1250"/>
                    <a:pt x="5071" y="1337"/>
                    <a:pt x="5168" y="1509"/>
                  </a:cubicBezTo>
                  <a:cubicBezTo>
                    <a:pt x="5478" y="2128"/>
                    <a:pt x="5716" y="2783"/>
                    <a:pt x="5847" y="3462"/>
                  </a:cubicBezTo>
                  <a:cubicBezTo>
                    <a:pt x="6299" y="3354"/>
                    <a:pt x="6740" y="3247"/>
                    <a:pt x="7192" y="3128"/>
                  </a:cubicBezTo>
                  <a:cubicBezTo>
                    <a:pt x="7299" y="3104"/>
                    <a:pt x="7406" y="3069"/>
                    <a:pt x="7513" y="3021"/>
                  </a:cubicBezTo>
                  <a:cubicBezTo>
                    <a:pt x="7656" y="2985"/>
                    <a:pt x="7823" y="2938"/>
                    <a:pt x="7966" y="2890"/>
                  </a:cubicBezTo>
                  <a:cubicBezTo>
                    <a:pt x="8418" y="2735"/>
                    <a:pt x="8823" y="2259"/>
                    <a:pt x="8740" y="1771"/>
                  </a:cubicBezTo>
                  <a:cubicBezTo>
                    <a:pt x="8740" y="1711"/>
                    <a:pt x="8716" y="1652"/>
                    <a:pt x="8704" y="1604"/>
                  </a:cubicBezTo>
                  <a:cubicBezTo>
                    <a:pt x="8418" y="902"/>
                    <a:pt x="7835" y="366"/>
                    <a:pt x="7156" y="354"/>
                  </a:cubicBezTo>
                  <a:cubicBezTo>
                    <a:pt x="6710" y="108"/>
                    <a:pt x="6185" y="1"/>
                    <a:pt x="56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14"/>
            <p:cNvSpPr/>
            <p:nvPr/>
          </p:nvSpPr>
          <p:spPr>
            <a:xfrm>
              <a:off x="8418545" y="4782661"/>
              <a:ext cx="96446" cy="277148"/>
            </a:xfrm>
            <a:custGeom>
              <a:rect b="b" l="l" r="r" t="t"/>
              <a:pathLst>
                <a:path extrusionOk="0" h="9140" w="2942">
                  <a:moveTo>
                    <a:pt x="596" y="1"/>
                  </a:moveTo>
                  <a:cubicBezTo>
                    <a:pt x="364" y="1"/>
                    <a:pt x="135" y="130"/>
                    <a:pt x="96" y="391"/>
                  </a:cubicBezTo>
                  <a:cubicBezTo>
                    <a:pt x="0" y="1093"/>
                    <a:pt x="12" y="1808"/>
                    <a:pt x="119" y="2510"/>
                  </a:cubicBezTo>
                  <a:cubicBezTo>
                    <a:pt x="215" y="3320"/>
                    <a:pt x="381" y="4118"/>
                    <a:pt x="512" y="4891"/>
                  </a:cubicBezTo>
                  <a:cubicBezTo>
                    <a:pt x="631" y="5642"/>
                    <a:pt x="762" y="6380"/>
                    <a:pt x="893" y="7130"/>
                  </a:cubicBezTo>
                  <a:cubicBezTo>
                    <a:pt x="1024" y="7916"/>
                    <a:pt x="1024" y="8535"/>
                    <a:pt x="1679" y="9047"/>
                  </a:cubicBezTo>
                  <a:cubicBezTo>
                    <a:pt x="1766" y="9111"/>
                    <a:pt x="1864" y="9139"/>
                    <a:pt x="1964" y="9139"/>
                  </a:cubicBezTo>
                  <a:cubicBezTo>
                    <a:pt x="2194" y="9139"/>
                    <a:pt x="2432" y="8991"/>
                    <a:pt x="2548" y="8809"/>
                  </a:cubicBezTo>
                  <a:cubicBezTo>
                    <a:pt x="2941" y="8213"/>
                    <a:pt x="2727" y="7642"/>
                    <a:pt x="2620" y="6987"/>
                  </a:cubicBezTo>
                  <a:cubicBezTo>
                    <a:pt x="2477" y="6189"/>
                    <a:pt x="2346" y="5391"/>
                    <a:pt x="2191" y="4606"/>
                  </a:cubicBezTo>
                  <a:cubicBezTo>
                    <a:pt x="2048" y="3832"/>
                    <a:pt x="1941" y="3010"/>
                    <a:pt x="1763" y="2213"/>
                  </a:cubicBezTo>
                  <a:cubicBezTo>
                    <a:pt x="1620" y="1534"/>
                    <a:pt x="1393" y="879"/>
                    <a:pt x="1072" y="260"/>
                  </a:cubicBezTo>
                  <a:cubicBezTo>
                    <a:pt x="981" y="88"/>
                    <a:pt x="787" y="1"/>
                    <a:pt x="59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14"/>
            <p:cNvSpPr/>
            <p:nvPr/>
          </p:nvSpPr>
          <p:spPr>
            <a:xfrm>
              <a:off x="7516141" y="3549536"/>
              <a:ext cx="253343" cy="143153"/>
            </a:xfrm>
            <a:custGeom>
              <a:rect b="b" l="l" r="r" t="t"/>
              <a:pathLst>
                <a:path extrusionOk="0" h="4721" w="7728">
                  <a:moveTo>
                    <a:pt x="5120" y="1"/>
                  </a:moveTo>
                  <a:cubicBezTo>
                    <a:pt x="4894" y="1"/>
                    <a:pt x="4660" y="82"/>
                    <a:pt x="4477" y="231"/>
                  </a:cubicBezTo>
                  <a:cubicBezTo>
                    <a:pt x="4144" y="505"/>
                    <a:pt x="3858" y="827"/>
                    <a:pt x="3632" y="1184"/>
                  </a:cubicBezTo>
                  <a:cubicBezTo>
                    <a:pt x="3167" y="1553"/>
                    <a:pt x="2620" y="1803"/>
                    <a:pt x="2048" y="1934"/>
                  </a:cubicBezTo>
                  <a:cubicBezTo>
                    <a:pt x="1417" y="2065"/>
                    <a:pt x="726" y="2220"/>
                    <a:pt x="345" y="2779"/>
                  </a:cubicBezTo>
                  <a:cubicBezTo>
                    <a:pt x="0" y="3279"/>
                    <a:pt x="0" y="3732"/>
                    <a:pt x="191" y="4113"/>
                  </a:cubicBezTo>
                  <a:cubicBezTo>
                    <a:pt x="238" y="3922"/>
                    <a:pt x="345" y="3756"/>
                    <a:pt x="512" y="3649"/>
                  </a:cubicBezTo>
                  <a:cubicBezTo>
                    <a:pt x="500" y="3553"/>
                    <a:pt x="560" y="3446"/>
                    <a:pt x="655" y="3410"/>
                  </a:cubicBezTo>
                  <a:cubicBezTo>
                    <a:pt x="1750" y="2908"/>
                    <a:pt x="3184" y="2647"/>
                    <a:pt x="4413" y="2647"/>
                  </a:cubicBezTo>
                  <a:cubicBezTo>
                    <a:pt x="4466" y="2647"/>
                    <a:pt x="4519" y="2647"/>
                    <a:pt x="4572" y="2648"/>
                  </a:cubicBezTo>
                  <a:cubicBezTo>
                    <a:pt x="5203" y="2672"/>
                    <a:pt x="5894" y="2875"/>
                    <a:pt x="6370" y="3303"/>
                  </a:cubicBezTo>
                  <a:cubicBezTo>
                    <a:pt x="6906" y="3446"/>
                    <a:pt x="7263" y="3970"/>
                    <a:pt x="7358" y="4577"/>
                  </a:cubicBezTo>
                  <a:cubicBezTo>
                    <a:pt x="7358" y="4625"/>
                    <a:pt x="7358" y="4672"/>
                    <a:pt x="7358" y="4720"/>
                  </a:cubicBezTo>
                  <a:cubicBezTo>
                    <a:pt x="7596" y="4589"/>
                    <a:pt x="7727" y="4327"/>
                    <a:pt x="7680" y="4065"/>
                  </a:cubicBezTo>
                  <a:cubicBezTo>
                    <a:pt x="7656" y="3863"/>
                    <a:pt x="7596" y="3684"/>
                    <a:pt x="7501" y="3506"/>
                  </a:cubicBezTo>
                  <a:cubicBezTo>
                    <a:pt x="7489" y="3446"/>
                    <a:pt x="7465" y="3387"/>
                    <a:pt x="7442" y="3327"/>
                  </a:cubicBezTo>
                  <a:cubicBezTo>
                    <a:pt x="7299" y="2982"/>
                    <a:pt x="7061" y="2696"/>
                    <a:pt x="6751" y="2494"/>
                  </a:cubicBezTo>
                  <a:cubicBezTo>
                    <a:pt x="6727" y="2458"/>
                    <a:pt x="6703" y="2422"/>
                    <a:pt x="6680" y="2375"/>
                  </a:cubicBezTo>
                  <a:cubicBezTo>
                    <a:pt x="6322" y="1815"/>
                    <a:pt x="6049" y="1208"/>
                    <a:pt x="5870" y="565"/>
                  </a:cubicBezTo>
                  <a:cubicBezTo>
                    <a:pt x="5764" y="175"/>
                    <a:pt x="5451" y="1"/>
                    <a:pt x="512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14"/>
            <p:cNvSpPr/>
            <p:nvPr/>
          </p:nvSpPr>
          <p:spPr>
            <a:xfrm>
              <a:off x="7518468" y="3629739"/>
              <a:ext cx="238919" cy="86753"/>
            </a:xfrm>
            <a:custGeom>
              <a:rect b="b" l="l" r="r" t="t"/>
              <a:pathLst>
                <a:path extrusionOk="0" h="2861" w="7288">
                  <a:moveTo>
                    <a:pt x="4279" y="0"/>
                  </a:moveTo>
                  <a:cubicBezTo>
                    <a:pt x="3065" y="0"/>
                    <a:pt x="1661" y="272"/>
                    <a:pt x="584" y="765"/>
                  </a:cubicBezTo>
                  <a:cubicBezTo>
                    <a:pt x="489" y="801"/>
                    <a:pt x="429" y="896"/>
                    <a:pt x="441" y="1004"/>
                  </a:cubicBezTo>
                  <a:cubicBezTo>
                    <a:pt x="274" y="1111"/>
                    <a:pt x="155" y="1277"/>
                    <a:pt x="120" y="1468"/>
                  </a:cubicBezTo>
                  <a:cubicBezTo>
                    <a:pt x="1" y="1861"/>
                    <a:pt x="251" y="2277"/>
                    <a:pt x="655" y="2373"/>
                  </a:cubicBezTo>
                  <a:cubicBezTo>
                    <a:pt x="1525" y="2575"/>
                    <a:pt x="2418" y="2718"/>
                    <a:pt x="3311" y="2789"/>
                  </a:cubicBezTo>
                  <a:cubicBezTo>
                    <a:pt x="3370" y="2218"/>
                    <a:pt x="3501" y="1646"/>
                    <a:pt x="3703" y="1111"/>
                  </a:cubicBezTo>
                  <a:cubicBezTo>
                    <a:pt x="3770" y="956"/>
                    <a:pt x="3911" y="889"/>
                    <a:pt x="4056" y="889"/>
                  </a:cubicBezTo>
                  <a:cubicBezTo>
                    <a:pt x="4247" y="889"/>
                    <a:pt x="4447" y="1005"/>
                    <a:pt x="4501" y="1194"/>
                  </a:cubicBezTo>
                  <a:cubicBezTo>
                    <a:pt x="4644" y="1742"/>
                    <a:pt x="4704" y="2301"/>
                    <a:pt x="4680" y="2861"/>
                  </a:cubicBezTo>
                  <a:cubicBezTo>
                    <a:pt x="5049" y="2861"/>
                    <a:pt x="5418" y="2861"/>
                    <a:pt x="5799" y="2849"/>
                  </a:cubicBezTo>
                  <a:cubicBezTo>
                    <a:pt x="5882" y="2849"/>
                    <a:pt x="5978" y="2849"/>
                    <a:pt x="6073" y="2837"/>
                  </a:cubicBezTo>
                  <a:cubicBezTo>
                    <a:pt x="6192" y="2825"/>
                    <a:pt x="6323" y="2825"/>
                    <a:pt x="6454" y="2813"/>
                  </a:cubicBezTo>
                  <a:cubicBezTo>
                    <a:pt x="6835" y="2778"/>
                    <a:pt x="7251" y="2480"/>
                    <a:pt x="7287" y="2063"/>
                  </a:cubicBezTo>
                  <a:cubicBezTo>
                    <a:pt x="7287" y="2027"/>
                    <a:pt x="7287" y="1980"/>
                    <a:pt x="7287" y="1932"/>
                  </a:cubicBezTo>
                  <a:cubicBezTo>
                    <a:pt x="7192" y="1325"/>
                    <a:pt x="6835" y="789"/>
                    <a:pt x="6299" y="658"/>
                  </a:cubicBezTo>
                  <a:cubicBezTo>
                    <a:pt x="5823" y="230"/>
                    <a:pt x="5132" y="15"/>
                    <a:pt x="4501" y="3"/>
                  </a:cubicBezTo>
                  <a:cubicBezTo>
                    <a:pt x="4428" y="1"/>
                    <a:pt x="4354" y="0"/>
                    <a:pt x="4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14"/>
            <p:cNvSpPr/>
            <p:nvPr/>
          </p:nvSpPr>
          <p:spPr>
            <a:xfrm>
              <a:off x="7613702" y="3656665"/>
              <a:ext cx="58976" cy="227843"/>
            </a:xfrm>
            <a:custGeom>
              <a:rect b="b" l="l" r="r" t="t"/>
              <a:pathLst>
                <a:path extrusionOk="0" h="7514" w="1799">
                  <a:moveTo>
                    <a:pt x="1158" y="1"/>
                  </a:moveTo>
                  <a:cubicBezTo>
                    <a:pt x="1012" y="1"/>
                    <a:pt x="872" y="68"/>
                    <a:pt x="810" y="223"/>
                  </a:cubicBezTo>
                  <a:cubicBezTo>
                    <a:pt x="596" y="758"/>
                    <a:pt x="465" y="1330"/>
                    <a:pt x="417" y="1901"/>
                  </a:cubicBezTo>
                  <a:cubicBezTo>
                    <a:pt x="346" y="2556"/>
                    <a:pt x="334" y="3235"/>
                    <a:pt x="275" y="3866"/>
                  </a:cubicBezTo>
                  <a:cubicBezTo>
                    <a:pt x="227" y="4485"/>
                    <a:pt x="191" y="5092"/>
                    <a:pt x="155" y="5711"/>
                  </a:cubicBezTo>
                  <a:cubicBezTo>
                    <a:pt x="120" y="6354"/>
                    <a:pt x="1" y="6843"/>
                    <a:pt x="417" y="7366"/>
                  </a:cubicBezTo>
                  <a:cubicBezTo>
                    <a:pt x="504" y="7470"/>
                    <a:pt x="629" y="7513"/>
                    <a:pt x="755" y="7513"/>
                  </a:cubicBezTo>
                  <a:cubicBezTo>
                    <a:pt x="905" y="7513"/>
                    <a:pt x="1059" y="7452"/>
                    <a:pt x="1156" y="7354"/>
                  </a:cubicBezTo>
                  <a:cubicBezTo>
                    <a:pt x="1572" y="6962"/>
                    <a:pt x="1513" y="6462"/>
                    <a:pt x="1549" y="5926"/>
                  </a:cubicBezTo>
                  <a:cubicBezTo>
                    <a:pt x="1596" y="5259"/>
                    <a:pt x="1644" y="4604"/>
                    <a:pt x="1668" y="3949"/>
                  </a:cubicBezTo>
                  <a:cubicBezTo>
                    <a:pt x="1703" y="3318"/>
                    <a:pt x="1763" y="2640"/>
                    <a:pt x="1775" y="1973"/>
                  </a:cubicBezTo>
                  <a:cubicBezTo>
                    <a:pt x="1799" y="1413"/>
                    <a:pt x="1739" y="854"/>
                    <a:pt x="1608" y="306"/>
                  </a:cubicBezTo>
                  <a:cubicBezTo>
                    <a:pt x="1554" y="117"/>
                    <a:pt x="1350" y="1"/>
                    <a:pt x="115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14"/>
            <p:cNvSpPr/>
            <p:nvPr/>
          </p:nvSpPr>
          <p:spPr>
            <a:xfrm>
              <a:off x="7988406" y="4842608"/>
              <a:ext cx="197547" cy="160952"/>
            </a:xfrm>
            <a:custGeom>
              <a:rect b="b" l="l" r="r" t="t"/>
              <a:pathLst>
                <a:path extrusionOk="0" h="5308" w="6026">
                  <a:moveTo>
                    <a:pt x="3177" y="1"/>
                  </a:moveTo>
                  <a:cubicBezTo>
                    <a:pt x="2938" y="1"/>
                    <a:pt x="2682" y="63"/>
                    <a:pt x="2406" y="200"/>
                  </a:cubicBezTo>
                  <a:cubicBezTo>
                    <a:pt x="1465" y="676"/>
                    <a:pt x="894" y="1831"/>
                    <a:pt x="525" y="2760"/>
                  </a:cubicBezTo>
                  <a:cubicBezTo>
                    <a:pt x="215" y="3545"/>
                    <a:pt x="48" y="4379"/>
                    <a:pt x="1" y="5224"/>
                  </a:cubicBezTo>
                  <a:cubicBezTo>
                    <a:pt x="525" y="4700"/>
                    <a:pt x="1418" y="4427"/>
                    <a:pt x="2072" y="4343"/>
                  </a:cubicBezTo>
                  <a:cubicBezTo>
                    <a:pt x="2346" y="4306"/>
                    <a:pt x="2622" y="4288"/>
                    <a:pt x="2897" y="4288"/>
                  </a:cubicBezTo>
                  <a:cubicBezTo>
                    <a:pt x="3867" y="4288"/>
                    <a:pt x="4835" y="4514"/>
                    <a:pt x="5716" y="4950"/>
                  </a:cubicBezTo>
                  <a:cubicBezTo>
                    <a:pt x="5811" y="4998"/>
                    <a:pt x="5894" y="5093"/>
                    <a:pt x="5942" y="5200"/>
                  </a:cubicBezTo>
                  <a:cubicBezTo>
                    <a:pt x="5978" y="5224"/>
                    <a:pt x="6001" y="5260"/>
                    <a:pt x="6025" y="5308"/>
                  </a:cubicBezTo>
                  <a:cubicBezTo>
                    <a:pt x="5966" y="4331"/>
                    <a:pt x="5740" y="3367"/>
                    <a:pt x="5347" y="2474"/>
                  </a:cubicBezTo>
                  <a:cubicBezTo>
                    <a:pt x="4910" y="1194"/>
                    <a:pt x="4221" y="1"/>
                    <a:pt x="317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14"/>
            <p:cNvSpPr/>
            <p:nvPr/>
          </p:nvSpPr>
          <p:spPr>
            <a:xfrm>
              <a:off x="7973588" y="4972631"/>
              <a:ext cx="219380" cy="99155"/>
            </a:xfrm>
            <a:custGeom>
              <a:rect b="b" l="l" r="r" t="t"/>
              <a:pathLst>
                <a:path extrusionOk="0" h="3270" w="6692">
                  <a:moveTo>
                    <a:pt x="3354" y="0"/>
                  </a:moveTo>
                  <a:cubicBezTo>
                    <a:pt x="3078" y="0"/>
                    <a:pt x="2801" y="18"/>
                    <a:pt x="2524" y="55"/>
                  </a:cubicBezTo>
                  <a:cubicBezTo>
                    <a:pt x="1870" y="139"/>
                    <a:pt x="977" y="400"/>
                    <a:pt x="453" y="924"/>
                  </a:cubicBezTo>
                  <a:cubicBezTo>
                    <a:pt x="179" y="1186"/>
                    <a:pt x="24" y="1532"/>
                    <a:pt x="12" y="1901"/>
                  </a:cubicBezTo>
                  <a:cubicBezTo>
                    <a:pt x="0" y="3175"/>
                    <a:pt x="1798" y="3270"/>
                    <a:pt x="2715" y="3270"/>
                  </a:cubicBezTo>
                  <a:lnTo>
                    <a:pt x="2774" y="3270"/>
                  </a:lnTo>
                  <a:cubicBezTo>
                    <a:pt x="2786" y="2520"/>
                    <a:pt x="2858" y="1770"/>
                    <a:pt x="3024" y="1020"/>
                  </a:cubicBezTo>
                  <a:cubicBezTo>
                    <a:pt x="3083" y="774"/>
                    <a:pt x="3290" y="658"/>
                    <a:pt x="3502" y="658"/>
                  </a:cubicBezTo>
                  <a:cubicBezTo>
                    <a:pt x="3722" y="658"/>
                    <a:pt x="3946" y="783"/>
                    <a:pt x="4013" y="1020"/>
                  </a:cubicBezTo>
                  <a:cubicBezTo>
                    <a:pt x="4191" y="1710"/>
                    <a:pt x="4322" y="2401"/>
                    <a:pt x="4382" y="3103"/>
                  </a:cubicBezTo>
                  <a:cubicBezTo>
                    <a:pt x="5251" y="2925"/>
                    <a:pt x="6072" y="2579"/>
                    <a:pt x="6513" y="1924"/>
                  </a:cubicBezTo>
                  <a:cubicBezTo>
                    <a:pt x="6692" y="1651"/>
                    <a:pt x="6680" y="1282"/>
                    <a:pt x="6477" y="1020"/>
                  </a:cubicBezTo>
                  <a:cubicBezTo>
                    <a:pt x="6453" y="972"/>
                    <a:pt x="6430" y="936"/>
                    <a:pt x="6394" y="912"/>
                  </a:cubicBezTo>
                  <a:cubicBezTo>
                    <a:pt x="6346" y="805"/>
                    <a:pt x="6275" y="710"/>
                    <a:pt x="6168" y="662"/>
                  </a:cubicBezTo>
                  <a:cubicBezTo>
                    <a:pt x="5287" y="226"/>
                    <a:pt x="4326" y="0"/>
                    <a:pt x="33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14"/>
            <p:cNvSpPr/>
            <p:nvPr/>
          </p:nvSpPr>
          <p:spPr>
            <a:xfrm>
              <a:off x="8060625" y="4992553"/>
              <a:ext cx="74580" cy="205526"/>
            </a:xfrm>
            <a:custGeom>
              <a:rect b="b" l="l" r="r" t="t"/>
              <a:pathLst>
                <a:path extrusionOk="0" h="6778" w="2275">
                  <a:moveTo>
                    <a:pt x="843" y="1"/>
                  </a:moveTo>
                  <a:cubicBezTo>
                    <a:pt x="629" y="1"/>
                    <a:pt x="422" y="117"/>
                    <a:pt x="369" y="363"/>
                  </a:cubicBezTo>
                  <a:cubicBezTo>
                    <a:pt x="203" y="1101"/>
                    <a:pt x="119" y="1863"/>
                    <a:pt x="119" y="2613"/>
                  </a:cubicBezTo>
                  <a:cubicBezTo>
                    <a:pt x="119" y="2970"/>
                    <a:pt x="119" y="3327"/>
                    <a:pt x="131" y="3673"/>
                  </a:cubicBezTo>
                  <a:cubicBezTo>
                    <a:pt x="167" y="4613"/>
                    <a:pt x="0" y="5911"/>
                    <a:pt x="739" y="6601"/>
                  </a:cubicBezTo>
                  <a:cubicBezTo>
                    <a:pt x="865" y="6723"/>
                    <a:pt x="1010" y="6777"/>
                    <a:pt x="1153" y="6777"/>
                  </a:cubicBezTo>
                  <a:cubicBezTo>
                    <a:pt x="1360" y="6777"/>
                    <a:pt x="1562" y="6665"/>
                    <a:pt x="1703" y="6482"/>
                  </a:cubicBezTo>
                  <a:cubicBezTo>
                    <a:pt x="2274" y="5697"/>
                    <a:pt x="1905" y="4411"/>
                    <a:pt x="1822" y="3506"/>
                  </a:cubicBezTo>
                  <a:cubicBezTo>
                    <a:pt x="1798" y="3149"/>
                    <a:pt x="1762" y="2803"/>
                    <a:pt x="1727" y="2446"/>
                  </a:cubicBezTo>
                  <a:cubicBezTo>
                    <a:pt x="1655" y="1744"/>
                    <a:pt x="1536" y="1053"/>
                    <a:pt x="1358" y="363"/>
                  </a:cubicBezTo>
                  <a:cubicBezTo>
                    <a:pt x="1291" y="126"/>
                    <a:pt x="1064" y="1"/>
                    <a:pt x="84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14"/>
            <p:cNvSpPr/>
            <p:nvPr/>
          </p:nvSpPr>
          <p:spPr>
            <a:xfrm>
              <a:off x="7540728" y="4240555"/>
              <a:ext cx="119459" cy="97275"/>
            </a:xfrm>
            <a:custGeom>
              <a:rect b="b" l="l" r="r" t="t"/>
              <a:pathLst>
                <a:path extrusionOk="0" h="3208" w="3644">
                  <a:moveTo>
                    <a:pt x="1925" y="1"/>
                  </a:moveTo>
                  <a:cubicBezTo>
                    <a:pt x="1780" y="1"/>
                    <a:pt x="1623" y="39"/>
                    <a:pt x="1453" y="124"/>
                  </a:cubicBezTo>
                  <a:cubicBezTo>
                    <a:pt x="881" y="410"/>
                    <a:pt x="536" y="1100"/>
                    <a:pt x="322" y="1672"/>
                  </a:cubicBezTo>
                  <a:cubicBezTo>
                    <a:pt x="131" y="2148"/>
                    <a:pt x="24" y="2648"/>
                    <a:pt x="0" y="3160"/>
                  </a:cubicBezTo>
                  <a:cubicBezTo>
                    <a:pt x="322" y="2838"/>
                    <a:pt x="857" y="2684"/>
                    <a:pt x="1250" y="2624"/>
                  </a:cubicBezTo>
                  <a:cubicBezTo>
                    <a:pt x="1410" y="2604"/>
                    <a:pt x="1571" y="2594"/>
                    <a:pt x="1732" y="2594"/>
                  </a:cubicBezTo>
                  <a:cubicBezTo>
                    <a:pt x="2326" y="2594"/>
                    <a:pt x="2919" y="2731"/>
                    <a:pt x="3453" y="2993"/>
                  </a:cubicBezTo>
                  <a:cubicBezTo>
                    <a:pt x="3513" y="3029"/>
                    <a:pt x="3560" y="3077"/>
                    <a:pt x="3584" y="3148"/>
                  </a:cubicBezTo>
                  <a:cubicBezTo>
                    <a:pt x="3608" y="3160"/>
                    <a:pt x="3620" y="3184"/>
                    <a:pt x="3644" y="3207"/>
                  </a:cubicBezTo>
                  <a:cubicBezTo>
                    <a:pt x="3608" y="2612"/>
                    <a:pt x="3465" y="2041"/>
                    <a:pt x="3227" y="1493"/>
                  </a:cubicBezTo>
                  <a:cubicBezTo>
                    <a:pt x="2966" y="719"/>
                    <a:pt x="2555" y="1"/>
                    <a:pt x="192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14"/>
            <p:cNvSpPr/>
            <p:nvPr/>
          </p:nvSpPr>
          <p:spPr>
            <a:xfrm>
              <a:off x="7532139" y="4319181"/>
              <a:ext cx="131950" cy="59796"/>
            </a:xfrm>
            <a:custGeom>
              <a:rect b="b" l="l" r="r" t="t"/>
              <a:pathLst>
                <a:path extrusionOk="0" h="1972" w="4025">
                  <a:moveTo>
                    <a:pt x="1994" y="1"/>
                  </a:moveTo>
                  <a:cubicBezTo>
                    <a:pt x="1833" y="1"/>
                    <a:pt x="1672" y="11"/>
                    <a:pt x="1512" y="31"/>
                  </a:cubicBezTo>
                  <a:cubicBezTo>
                    <a:pt x="1119" y="91"/>
                    <a:pt x="584" y="245"/>
                    <a:pt x="262" y="567"/>
                  </a:cubicBezTo>
                  <a:cubicBezTo>
                    <a:pt x="96" y="710"/>
                    <a:pt x="0" y="924"/>
                    <a:pt x="0" y="1150"/>
                  </a:cubicBezTo>
                  <a:cubicBezTo>
                    <a:pt x="0" y="1912"/>
                    <a:pt x="1072" y="1972"/>
                    <a:pt x="1631" y="1972"/>
                  </a:cubicBezTo>
                  <a:lnTo>
                    <a:pt x="1667" y="1972"/>
                  </a:lnTo>
                  <a:cubicBezTo>
                    <a:pt x="1667" y="1519"/>
                    <a:pt x="1715" y="1067"/>
                    <a:pt x="1822" y="614"/>
                  </a:cubicBezTo>
                  <a:cubicBezTo>
                    <a:pt x="1857" y="469"/>
                    <a:pt x="1980" y="400"/>
                    <a:pt x="2107" y="400"/>
                  </a:cubicBezTo>
                  <a:cubicBezTo>
                    <a:pt x="2239" y="400"/>
                    <a:pt x="2375" y="475"/>
                    <a:pt x="2417" y="614"/>
                  </a:cubicBezTo>
                  <a:cubicBezTo>
                    <a:pt x="2524" y="1031"/>
                    <a:pt x="2596" y="1460"/>
                    <a:pt x="2643" y="1877"/>
                  </a:cubicBezTo>
                  <a:cubicBezTo>
                    <a:pt x="3155" y="1769"/>
                    <a:pt x="3656" y="1555"/>
                    <a:pt x="3917" y="1162"/>
                  </a:cubicBezTo>
                  <a:cubicBezTo>
                    <a:pt x="4025" y="995"/>
                    <a:pt x="4025" y="769"/>
                    <a:pt x="3906" y="614"/>
                  </a:cubicBezTo>
                  <a:cubicBezTo>
                    <a:pt x="3882" y="591"/>
                    <a:pt x="3870" y="567"/>
                    <a:pt x="3846" y="555"/>
                  </a:cubicBezTo>
                  <a:cubicBezTo>
                    <a:pt x="3822" y="484"/>
                    <a:pt x="3775" y="436"/>
                    <a:pt x="3715" y="400"/>
                  </a:cubicBezTo>
                  <a:cubicBezTo>
                    <a:pt x="3181" y="138"/>
                    <a:pt x="2588" y="1"/>
                    <a:pt x="1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14"/>
            <p:cNvSpPr/>
            <p:nvPr/>
          </p:nvSpPr>
          <p:spPr>
            <a:xfrm>
              <a:off x="7584427" y="4331159"/>
              <a:ext cx="44551" cy="123958"/>
            </a:xfrm>
            <a:custGeom>
              <a:rect b="b" l="l" r="r" t="t"/>
              <a:pathLst>
                <a:path extrusionOk="0" h="4088" w="1359">
                  <a:moveTo>
                    <a:pt x="512" y="1"/>
                  </a:moveTo>
                  <a:cubicBezTo>
                    <a:pt x="382" y="1"/>
                    <a:pt x="256" y="72"/>
                    <a:pt x="227" y="219"/>
                  </a:cubicBezTo>
                  <a:cubicBezTo>
                    <a:pt x="120" y="672"/>
                    <a:pt x="72" y="1124"/>
                    <a:pt x="72" y="1577"/>
                  </a:cubicBezTo>
                  <a:lnTo>
                    <a:pt x="72" y="2220"/>
                  </a:lnTo>
                  <a:cubicBezTo>
                    <a:pt x="84" y="2791"/>
                    <a:pt x="1" y="3565"/>
                    <a:pt x="441" y="3982"/>
                  </a:cubicBezTo>
                  <a:cubicBezTo>
                    <a:pt x="513" y="4053"/>
                    <a:pt x="606" y="4087"/>
                    <a:pt x="698" y="4087"/>
                  </a:cubicBezTo>
                  <a:cubicBezTo>
                    <a:pt x="822" y="4087"/>
                    <a:pt x="945" y="4026"/>
                    <a:pt x="1013" y="3910"/>
                  </a:cubicBezTo>
                  <a:cubicBezTo>
                    <a:pt x="1358" y="3446"/>
                    <a:pt x="1144" y="2672"/>
                    <a:pt x="1096" y="2124"/>
                  </a:cubicBezTo>
                  <a:cubicBezTo>
                    <a:pt x="1072" y="1910"/>
                    <a:pt x="1060" y="1708"/>
                    <a:pt x="1037" y="1493"/>
                  </a:cubicBezTo>
                  <a:cubicBezTo>
                    <a:pt x="1001" y="1065"/>
                    <a:pt x="918" y="636"/>
                    <a:pt x="822" y="219"/>
                  </a:cubicBezTo>
                  <a:cubicBezTo>
                    <a:pt x="780" y="75"/>
                    <a:pt x="644" y="1"/>
                    <a:pt x="51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14"/>
            <p:cNvSpPr/>
            <p:nvPr/>
          </p:nvSpPr>
          <p:spPr>
            <a:xfrm>
              <a:off x="7658220" y="4722258"/>
              <a:ext cx="149882" cy="117045"/>
            </a:xfrm>
            <a:custGeom>
              <a:rect b="b" l="l" r="r" t="t"/>
              <a:pathLst>
                <a:path extrusionOk="0" h="3860" w="4572">
                  <a:moveTo>
                    <a:pt x="2110" y="1"/>
                  </a:moveTo>
                  <a:cubicBezTo>
                    <a:pt x="1197" y="1"/>
                    <a:pt x="747" y="844"/>
                    <a:pt x="536" y="1811"/>
                  </a:cubicBezTo>
                  <a:cubicBezTo>
                    <a:pt x="191" y="2335"/>
                    <a:pt x="0" y="2942"/>
                    <a:pt x="12" y="3573"/>
                  </a:cubicBezTo>
                  <a:cubicBezTo>
                    <a:pt x="144" y="3342"/>
                    <a:pt x="379" y="3202"/>
                    <a:pt x="641" y="3202"/>
                  </a:cubicBezTo>
                  <a:cubicBezTo>
                    <a:pt x="661" y="3202"/>
                    <a:pt x="682" y="3203"/>
                    <a:pt x="702" y="3204"/>
                  </a:cubicBezTo>
                  <a:cubicBezTo>
                    <a:pt x="1155" y="3204"/>
                    <a:pt x="1595" y="3240"/>
                    <a:pt x="2048" y="3276"/>
                  </a:cubicBezTo>
                  <a:cubicBezTo>
                    <a:pt x="2099" y="3250"/>
                    <a:pt x="2153" y="3238"/>
                    <a:pt x="2205" y="3238"/>
                  </a:cubicBezTo>
                  <a:cubicBezTo>
                    <a:pt x="2273" y="3238"/>
                    <a:pt x="2339" y="3259"/>
                    <a:pt x="2393" y="3300"/>
                  </a:cubicBezTo>
                  <a:cubicBezTo>
                    <a:pt x="2572" y="3312"/>
                    <a:pt x="2747" y="3318"/>
                    <a:pt x="2922" y="3318"/>
                  </a:cubicBezTo>
                  <a:cubicBezTo>
                    <a:pt x="3096" y="3318"/>
                    <a:pt x="3268" y="3312"/>
                    <a:pt x="3441" y="3300"/>
                  </a:cubicBezTo>
                  <a:cubicBezTo>
                    <a:pt x="3483" y="3294"/>
                    <a:pt x="3524" y="3291"/>
                    <a:pt x="3565" y="3291"/>
                  </a:cubicBezTo>
                  <a:cubicBezTo>
                    <a:pt x="3924" y="3291"/>
                    <a:pt x="4253" y="3517"/>
                    <a:pt x="4382" y="3859"/>
                  </a:cubicBezTo>
                  <a:cubicBezTo>
                    <a:pt x="4572" y="3109"/>
                    <a:pt x="4298" y="2371"/>
                    <a:pt x="3941" y="1692"/>
                  </a:cubicBezTo>
                  <a:cubicBezTo>
                    <a:pt x="3881" y="1442"/>
                    <a:pt x="3786" y="1216"/>
                    <a:pt x="3655" y="1002"/>
                  </a:cubicBezTo>
                  <a:cubicBezTo>
                    <a:pt x="3477" y="525"/>
                    <a:pt x="3191" y="180"/>
                    <a:pt x="2703" y="156"/>
                  </a:cubicBezTo>
                  <a:cubicBezTo>
                    <a:pt x="2584" y="85"/>
                    <a:pt x="2441" y="37"/>
                    <a:pt x="2310" y="14"/>
                  </a:cubicBezTo>
                  <a:cubicBezTo>
                    <a:pt x="2241" y="5"/>
                    <a:pt x="2174" y="1"/>
                    <a:pt x="2110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14"/>
            <p:cNvSpPr/>
            <p:nvPr/>
          </p:nvSpPr>
          <p:spPr>
            <a:xfrm>
              <a:off x="7498569" y="4635900"/>
              <a:ext cx="158110" cy="128658"/>
            </a:xfrm>
            <a:custGeom>
              <a:rect b="b" l="l" r="r" t="t"/>
              <a:pathLst>
                <a:path extrusionOk="0" h="4243" w="4823">
                  <a:moveTo>
                    <a:pt x="2316" y="1"/>
                  </a:moveTo>
                  <a:cubicBezTo>
                    <a:pt x="1873" y="1"/>
                    <a:pt x="1428" y="175"/>
                    <a:pt x="1060" y="564"/>
                  </a:cubicBezTo>
                  <a:cubicBezTo>
                    <a:pt x="215" y="1457"/>
                    <a:pt x="0" y="2992"/>
                    <a:pt x="12" y="4243"/>
                  </a:cubicBezTo>
                  <a:cubicBezTo>
                    <a:pt x="36" y="4147"/>
                    <a:pt x="84" y="4064"/>
                    <a:pt x="155" y="3993"/>
                  </a:cubicBezTo>
                  <a:cubicBezTo>
                    <a:pt x="536" y="3540"/>
                    <a:pt x="1179" y="3552"/>
                    <a:pt x="1727" y="3528"/>
                  </a:cubicBezTo>
                  <a:cubicBezTo>
                    <a:pt x="2370" y="3504"/>
                    <a:pt x="3013" y="3493"/>
                    <a:pt x="3656" y="3433"/>
                  </a:cubicBezTo>
                  <a:cubicBezTo>
                    <a:pt x="3700" y="3425"/>
                    <a:pt x="3745" y="3422"/>
                    <a:pt x="3789" y="3422"/>
                  </a:cubicBezTo>
                  <a:cubicBezTo>
                    <a:pt x="4158" y="3422"/>
                    <a:pt x="4502" y="3680"/>
                    <a:pt x="4608" y="4052"/>
                  </a:cubicBezTo>
                  <a:cubicBezTo>
                    <a:pt x="4822" y="3016"/>
                    <a:pt x="4441" y="1588"/>
                    <a:pt x="3918" y="873"/>
                  </a:cubicBezTo>
                  <a:cubicBezTo>
                    <a:pt x="3519" y="324"/>
                    <a:pt x="2920" y="1"/>
                    <a:pt x="2316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14"/>
            <p:cNvSpPr/>
            <p:nvPr/>
          </p:nvSpPr>
          <p:spPr>
            <a:xfrm>
              <a:off x="7525090" y="4798459"/>
              <a:ext cx="23472" cy="7732"/>
            </a:xfrm>
            <a:custGeom>
              <a:rect b="b" l="l" r="r" t="t"/>
              <a:pathLst>
                <a:path extrusionOk="0" h="255" w="716">
                  <a:moveTo>
                    <a:pt x="1" y="1"/>
                  </a:moveTo>
                  <a:lnTo>
                    <a:pt x="1" y="1"/>
                  </a:lnTo>
                  <a:cubicBezTo>
                    <a:pt x="170" y="170"/>
                    <a:pt x="396" y="255"/>
                    <a:pt x="628" y="255"/>
                  </a:cubicBezTo>
                  <a:cubicBezTo>
                    <a:pt x="657" y="255"/>
                    <a:pt x="686" y="254"/>
                    <a:pt x="715" y="251"/>
                  </a:cubicBezTo>
                  <a:lnTo>
                    <a:pt x="715" y="179"/>
                  </a:lnTo>
                  <a:cubicBezTo>
                    <a:pt x="477" y="156"/>
                    <a:pt x="227" y="96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14"/>
            <p:cNvSpPr/>
            <p:nvPr/>
          </p:nvSpPr>
          <p:spPr>
            <a:xfrm>
              <a:off x="7499356" y="4776808"/>
              <a:ext cx="10949" cy="13736"/>
            </a:xfrm>
            <a:custGeom>
              <a:rect b="b" l="l" r="r" t="t"/>
              <a:pathLst>
                <a:path extrusionOk="0" h="453" w="334">
                  <a:moveTo>
                    <a:pt x="0" y="0"/>
                  </a:moveTo>
                  <a:cubicBezTo>
                    <a:pt x="0" y="12"/>
                    <a:pt x="0" y="24"/>
                    <a:pt x="0" y="24"/>
                  </a:cubicBezTo>
                  <a:cubicBezTo>
                    <a:pt x="0" y="227"/>
                    <a:pt x="131" y="405"/>
                    <a:pt x="334" y="453"/>
                  </a:cubicBezTo>
                  <a:cubicBezTo>
                    <a:pt x="203" y="346"/>
                    <a:pt x="107" y="227"/>
                    <a:pt x="36" y="72"/>
                  </a:cubicBezTo>
                  <a:cubicBezTo>
                    <a:pt x="24" y="48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14"/>
            <p:cNvSpPr/>
            <p:nvPr/>
          </p:nvSpPr>
          <p:spPr>
            <a:xfrm>
              <a:off x="7497783" y="4739724"/>
              <a:ext cx="158503" cy="65982"/>
            </a:xfrm>
            <a:custGeom>
              <a:rect b="b" l="l" r="r" t="t"/>
              <a:pathLst>
                <a:path extrusionOk="0" h="2176" w="4835">
                  <a:moveTo>
                    <a:pt x="3801" y="1"/>
                  </a:moveTo>
                  <a:cubicBezTo>
                    <a:pt x="3761" y="1"/>
                    <a:pt x="3720" y="3"/>
                    <a:pt x="3680" y="9"/>
                  </a:cubicBezTo>
                  <a:cubicBezTo>
                    <a:pt x="3037" y="69"/>
                    <a:pt x="2394" y="80"/>
                    <a:pt x="1751" y="116"/>
                  </a:cubicBezTo>
                  <a:cubicBezTo>
                    <a:pt x="1203" y="140"/>
                    <a:pt x="560" y="116"/>
                    <a:pt x="179" y="581"/>
                  </a:cubicBezTo>
                  <a:cubicBezTo>
                    <a:pt x="120" y="652"/>
                    <a:pt x="72" y="735"/>
                    <a:pt x="36" y="819"/>
                  </a:cubicBezTo>
                  <a:cubicBezTo>
                    <a:pt x="1" y="950"/>
                    <a:pt x="1" y="1092"/>
                    <a:pt x="60" y="1223"/>
                  </a:cubicBezTo>
                  <a:cubicBezTo>
                    <a:pt x="60" y="1259"/>
                    <a:pt x="72" y="1283"/>
                    <a:pt x="84" y="1307"/>
                  </a:cubicBezTo>
                  <a:cubicBezTo>
                    <a:pt x="155" y="1450"/>
                    <a:pt x="262" y="1581"/>
                    <a:pt x="382" y="1676"/>
                  </a:cubicBezTo>
                  <a:cubicBezTo>
                    <a:pt x="524" y="1795"/>
                    <a:pt x="667" y="1878"/>
                    <a:pt x="834" y="1950"/>
                  </a:cubicBezTo>
                  <a:cubicBezTo>
                    <a:pt x="1072" y="2033"/>
                    <a:pt x="1310" y="2093"/>
                    <a:pt x="1560" y="2128"/>
                  </a:cubicBezTo>
                  <a:cubicBezTo>
                    <a:pt x="1584" y="1616"/>
                    <a:pt x="1739" y="1128"/>
                    <a:pt x="2001" y="700"/>
                  </a:cubicBezTo>
                  <a:cubicBezTo>
                    <a:pt x="2066" y="588"/>
                    <a:pt x="2171" y="538"/>
                    <a:pt x="2275" y="538"/>
                  </a:cubicBezTo>
                  <a:cubicBezTo>
                    <a:pt x="2437" y="538"/>
                    <a:pt x="2596" y="659"/>
                    <a:pt x="2596" y="854"/>
                  </a:cubicBezTo>
                  <a:cubicBezTo>
                    <a:pt x="2620" y="1307"/>
                    <a:pt x="2608" y="1747"/>
                    <a:pt x="2620" y="2176"/>
                  </a:cubicBezTo>
                  <a:cubicBezTo>
                    <a:pt x="3025" y="2176"/>
                    <a:pt x="3394" y="2140"/>
                    <a:pt x="3680" y="2116"/>
                  </a:cubicBezTo>
                  <a:cubicBezTo>
                    <a:pt x="4513" y="2069"/>
                    <a:pt x="4834" y="1223"/>
                    <a:pt x="4632" y="628"/>
                  </a:cubicBezTo>
                  <a:cubicBezTo>
                    <a:pt x="4524" y="251"/>
                    <a:pt x="4182" y="1"/>
                    <a:pt x="38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14"/>
            <p:cNvSpPr/>
            <p:nvPr/>
          </p:nvSpPr>
          <p:spPr>
            <a:xfrm>
              <a:off x="7737062" y="4822019"/>
              <a:ext cx="73007" cy="65193"/>
            </a:xfrm>
            <a:custGeom>
              <a:rect b="b" l="l" r="r" t="t"/>
              <a:pathLst>
                <a:path extrusionOk="0" h="2150" w="2227">
                  <a:moveTo>
                    <a:pt x="1172" y="1"/>
                  </a:moveTo>
                  <a:cubicBezTo>
                    <a:pt x="1131" y="1"/>
                    <a:pt x="1089" y="4"/>
                    <a:pt x="1048" y="10"/>
                  </a:cubicBezTo>
                  <a:cubicBezTo>
                    <a:pt x="869" y="22"/>
                    <a:pt x="694" y="28"/>
                    <a:pt x="519" y="28"/>
                  </a:cubicBezTo>
                  <a:cubicBezTo>
                    <a:pt x="345" y="28"/>
                    <a:pt x="173" y="22"/>
                    <a:pt x="0" y="10"/>
                  </a:cubicBezTo>
                  <a:lnTo>
                    <a:pt x="0" y="10"/>
                  </a:lnTo>
                  <a:cubicBezTo>
                    <a:pt x="36" y="33"/>
                    <a:pt x="72" y="57"/>
                    <a:pt x="95" y="105"/>
                  </a:cubicBezTo>
                  <a:cubicBezTo>
                    <a:pt x="536" y="795"/>
                    <a:pt x="464" y="1498"/>
                    <a:pt x="131" y="2141"/>
                  </a:cubicBezTo>
                  <a:cubicBezTo>
                    <a:pt x="286" y="2147"/>
                    <a:pt x="438" y="2150"/>
                    <a:pt x="589" y="2150"/>
                  </a:cubicBezTo>
                  <a:cubicBezTo>
                    <a:pt x="741" y="2150"/>
                    <a:pt x="893" y="2147"/>
                    <a:pt x="1048" y="2141"/>
                  </a:cubicBezTo>
                  <a:cubicBezTo>
                    <a:pt x="1917" y="2093"/>
                    <a:pt x="2227" y="1188"/>
                    <a:pt x="1988" y="569"/>
                  </a:cubicBezTo>
                  <a:cubicBezTo>
                    <a:pt x="1860" y="227"/>
                    <a:pt x="1531" y="1"/>
                    <a:pt x="1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14"/>
            <p:cNvSpPr/>
            <p:nvPr/>
          </p:nvSpPr>
          <p:spPr>
            <a:xfrm>
              <a:off x="7652352" y="4819321"/>
              <a:ext cx="73007" cy="62222"/>
            </a:xfrm>
            <a:custGeom>
              <a:rect b="b" l="l" r="r" t="t"/>
              <a:pathLst>
                <a:path extrusionOk="0" h="2052" w="2227">
                  <a:moveTo>
                    <a:pt x="822" y="1"/>
                  </a:moveTo>
                  <a:cubicBezTo>
                    <a:pt x="570" y="1"/>
                    <a:pt x="335" y="141"/>
                    <a:pt x="203" y="372"/>
                  </a:cubicBezTo>
                  <a:cubicBezTo>
                    <a:pt x="0" y="765"/>
                    <a:pt x="119" y="1242"/>
                    <a:pt x="477" y="1515"/>
                  </a:cubicBezTo>
                  <a:cubicBezTo>
                    <a:pt x="810" y="1754"/>
                    <a:pt x="1191" y="1944"/>
                    <a:pt x="1608" y="2051"/>
                  </a:cubicBezTo>
                  <a:cubicBezTo>
                    <a:pt x="1905" y="1492"/>
                    <a:pt x="1953" y="908"/>
                    <a:pt x="2084" y="265"/>
                  </a:cubicBezTo>
                  <a:cubicBezTo>
                    <a:pt x="2096" y="182"/>
                    <a:pt x="2155" y="111"/>
                    <a:pt x="2227" y="75"/>
                  </a:cubicBezTo>
                  <a:cubicBezTo>
                    <a:pt x="1833" y="43"/>
                    <a:pt x="1430" y="2"/>
                    <a:pt x="1026" y="2"/>
                  </a:cubicBezTo>
                  <a:cubicBezTo>
                    <a:pt x="978" y="2"/>
                    <a:pt x="930" y="2"/>
                    <a:pt x="881" y="3"/>
                  </a:cubicBezTo>
                  <a:cubicBezTo>
                    <a:pt x="862" y="2"/>
                    <a:pt x="842" y="1"/>
                    <a:pt x="8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14"/>
            <p:cNvSpPr/>
            <p:nvPr/>
          </p:nvSpPr>
          <p:spPr>
            <a:xfrm>
              <a:off x="7545416" y="4756038"/>
              <a:ext cx="233346" cy="309017"/>
            </a:xfrm>
            <a:custGeom>
              <a:rect b="b" l="l" r="r" t="t"/>
              <a:pathLst>
                <a:path extrusionOk="0" h="10191" w="7118">
                  <a:moveTo>
                    <a:pt x="815" y="1"/>
                  </a:moveTo>
                  <a:cubicBezTo>
                    <a:pt x="711" y="1"/>
                    <a:pt x="608" y="51"/>
                    <a:pt x="548" y="162"/>
                  </a:cubicBezTo>
                  <a:cubicBezTo>
                    <a:pt x="274" y="590"/>
                    <a:pt x="131" y="1078"/>
                    <a:pt x="95" y="1590"/>
                  </a:cubicBezTo>
                  <a:lnTo>
                    <a:pt x="95" y="1662"/>
                  </a:lnTo>
                  <a:cubicBezTo>
                    <a:pt x="0" y="3257"/>
                    <a:pt x="786" y="5162"/>
                    <a:pt x="1298" y="6424"/>
                  </a:cubicBezTo>
                  <a:cubicBezTo>
                    <a:pt x="1607" y="7174"/>
                    <a:pt x="1977" y="7924"/>
                    <a:pt x="2608" y="8472"/>
                  </a:cubicBezTo>
                  <a:cubicBezTo>
                    <a:pt x="2786" y="8627"/>
                    <a:pt x="2989" y="8770"/>
                    <a:pt x="3203" y="8877"/>
                  </a:cubicBezTo>
                  <a:lnTo>
                    <a:pt x="3298" y="8936"/>
                  </a:lnTo>
                  <a:cubicBezTo>
                    <a:pt x="4133" y="9508"/>
                    <a:pt x="4682" y="10190"/>
                    <a:pt x="5759" y="10190"/>
                  </a:cubicBezTo>
                  <a:cubicBezTo>
                    <a:pt x="5803" y="10190"/>
                    <a:pt x="5848" y="10189"/>
                    <a:pt x="5894" y="10187"/>
                  </a:cubicBezTo>
                  <a:cubicBezTo>
                    <a:pt x="7118" y="10119"/>
                    <a:pt x="6982" y="8411"/>
                    <a:pt x="5837" y="8411"/>
                  </a:cubicBezTo>
                  <a:cubicBezTo>
                    <a:pt x="5779" y="8411"/>
                    <a:pt x="5719" y="8415"/>
                    <a:pt x="5656" y="8425"/>
                  </a:cubicBezTo>
                  <a:cubicBezTo>
                    <a:pt x="5623" y="8429"/>
                    <a:pt x="5589" y="8432"/>
                    <a:pt x="5555" y="8432"/>
                  </a:cubicBezTo>
                  <a:cubicBezTo>
                    <a:pt x="5082" y="8432"/>
                    <a:pt x="4496" y="7993"/>
                    <a:pt x="4108" y="7793"/>
                  </a:cubicBezTo>
                  <a:cubicBezTo>
                    <a:pt x="3929" y="7710"/>
                    <a:pt x="3727" y="7639"/>
                    <a:pt x="3524" y="7555"/>
                  </a:cubicBezTo>
                  <a:cubicBezTo>
                    <a:pt x="3953" y="7293"/>
                    <a:pt x="4286" y="6853"/>
                    <a:pt x="4584" y="6472"/>
                  </a:cubicBezTo>
                  <a:cubicBezTo>
                    <a:pt x="4894" y="6067"/>
                    <a:pt x="5156" y="5627"/>
                    <a:pt x="5370" y="5162"/>
                  </a:cubicBezTo>
                  <a:cubicBezTo>
                    <a:pt x="5608" y="4900"/>
                    <a:pt x="5798" y="4626"/>
                    <a:pt x="5965" y="4317"/>
                  </a:cubicBezTo>
                  <a:cubicBezTo>
                    <a:pt x="6299" y="3674"/>
                    <a:pt x="6370" y="2971"/>
                    <a:pt x="5929" y="2281"/>
                  </a:cubicBezTo>
                  <a:cubicBezTo>
                    <a:pt x="5906" y="2233"/>
                    <a:pt x="5882" y="2209"/>
                    <a:pt x="5834" y="2186"/>
                  </a:cubicBezTo>
                  <a:cubicBezTo>
                    <a:pt x="5780" y="2145"/>
                    <a:pt x="5714" y="2124"/>
                    <a:pt x="5646" y="2124"/>
                  </a:cubicBezTo>
                  <a:cubicBezTo>
                    <a:pt x="5594" y="2124"/>
                    <a:pt x="5540" y="2136"/>
                    <a:pt x="5489" y="2162"/>
                  </a:cubicBezTo>
                  <a:cubicBezTo>
                    <a:pt x="5417" y="2198"/>
                    <a:pt x="5358" y="2269"/>
                    <a:pt x="5346" y="2352"/>
                  </a:cubicBezTo>
                  <a:cubicBezTo>
                    <a:pt x="5215" y="2995"/>
                    <a:pt x="5156" y="3579"/>
                    <a:pt x="4870" y="4138"/>
                  </a:cubicBezTo>
                  <a:cubicBezTo>
                    <a:pt x="4810" y="4245"/>
                    <a:pt x="4763" y="4341"/>
                    <a:pt x="4691" y="4436"/>
                  </a:cubicBezTo>
                  <a:cubicBezTo>
                    <a:pt x="4227" y="5138"/>
                    <a:pt x="3620" y="5710"/>
                    <a:pt x="3060" y="6317"/>
                  </a:cubicBezTo>
                  <a:cubicBezTo>
                    <a:pt x="3036" y="6341"/>
                    <a:pt x="3024" y="6365"/>
                    <a:pt x="3012" y="6389"/>
                  </a:cubicBezTo>
                  <a:cubicBezTo>
                    <a:pt x="2905" y="6472"/>
                    <a:pt x="2786" y="6543"/>
                    <a:pt x="2667" y="6627"/>
                  </a:cubicBezTo>
                  <a:cubicBezTo>
                    <a:pt x="2489" y="6293"/>
                    <a:pt x="2322" y="5948"/>
                    <a:pt x="2179" y="5591"/>
                  </a:cubicBezTo>
                  <a:cubicBezTo>
                    <a:pt x="1834" y="4817"/>
                    <a:pt x="1560" y="4031"/>
                    <a:pt x="1334" y="3221"/>
                  </a:cubicBezTo>
                  <a:cubicBezTo>
                    <a:pt x="1215" y="2698"/>
                    <a:pt x="1155" y="2174"/>
                    <a:pt x="1167" y="1638"/>
                  </a:cubicBezTo>
                  <a:cubicBezTo>
                    <a:pt x="1167" y="1209"/>
                    <a:pt x="1167" y="781"/>
                    <a:pt x="1143" y="328"/>
                  </a:cubicBezTo>
                  <a:cubicBezTo>
                    <a:pt x="1143" y="124"/>
                    <a:pt x="978" y="1"/>
                    <a:pt x="815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14"/>
            <p:cNvSpPr/>
            <p:nvPr/>
          </p:nvSpPr>
          <p:spPr>
            <a:xfrm>
              <a:off x="8047348" y="3538225"/>
              <a:ext cx="294780" cy="263715"/>
            </a:xfrm>
            <a:custGeom>
              <a:rect b="b" l="l" r="r" t="t"/>
              <a:pathLst>
                <a:path extrusionOk="0" h="8697" w="8992">
                  <a:moveTo>
                    <a:pt x="3041" y="0"/>
                  </a:moveTo>
                  <a:cubicBezTo>
                    <a:pt x="2824" y="0"/>
                    <a:pt x="2597" y="19"/>
                    <a:pt x="2358" y="57"/>
                  </a:cubicBezTo>
                  <a:cubicBezTo>
                    <a:pt x="2167" y="92"/>
                    <a:pt x="2013" y="235"/>
                    <a:pt x="1941" y="414"/>
                  </a:cubicBezTo>
                  <a:cubicBezTo>
                    <a:pt x="1715" y="438"/>
                    <a:pt x="1501" y="509"/>
                    <a:pt x="1298" y="604"/>
                  </a:cubicBezTo>
                  <a:cubicBezTo>
                    <a:pt x="1584" y="819"/>
                    <a:pt x="1870" y="1045"/>
                    <a:pt x="2144" y="1271"/>
                  </a:cubicBezTo>
                  <a:cubicBezTo>
                    <a:pt x="2465" y="1319"/>
                    <a:pt x="2775" y="1402"/>
                    <a:pt x="3049" y="1462"/>
                  </a:cubicBezTo>
                  <a:cubicBezTo>
                    <a:pt x="3703" y="1593"/>
                    <a:pt x="4358" y="1759"/>
                    <a:pt x="5001" y="1974"/>
                  </a:cubicBezTo>
                  <a:cubicBezTo>
                    <a:pt x="5285" y="2061"/>
                    <a:pt x="5168" y="2460"/>
                    <a:pt x="4907" y="2460"/>
                  </a:cubicBezTo>
                  <a:cubicBezTo>
                    <a:pt x="4884" y="2460"/>
                    <a:pt x="4860" y="2457"/>
                    <a:pt x="4834" y="2450"/>
                  </a:cubicBezTo>
                  <a:cubicBezTo>
                    <a:pt x="4227" y="2271"/>
                    <a:pt x="3620" y="2128"/>
                    <a:pt x="3001" y="2009"/>
                  </a:cubicBezTo>
                  <a:lnTo>
                    <a:pt x="3001" y="2009"/>
                  </a:lnTo>
                  <a:cubicBezTo>
                    <a:pt x="3251" y="2247"/>
                    <a:pt x="3489" y="2474"/>
                    <a:pt x="3727" y="2724"/>
                  </a:cubicBezTo>
                  <a:cubicBezTo>
                    <a:pt x="4704" y="2867"/>
                    <a:pt x="5727" y="3462"/>
                    <a:pt x="6466" y="4033"/>
                  </a:cubicBezTo>
                  <a:cubicBezTo>
                    <a:pt x="6673" y="4189"/>
                    <a:pt x="6547" y="4560"/>
                    <a:pt x="6314" y="4560"/>
                  </a:cubicBezTo>
                  <a:cubicBezTo>
                    <a:pt x="6280" y="4560"/>
                    <a:pt x="6242" y="4552"/>
                    <a:pt x="6204" y="4533"/>
                  </a:cubicBezTo>
                  <a:cubicBezTo>
                    <a:pt x="5763" y="4319"/>
                    <a:pt x="5299" y="4117"/>
                    <a:pt x="4834" y="3950"/>
                  </a:cubicBezTo>
                  <a:lnTo>
                    <a:pt x="4834" y="3950"/>
                  </a:lnTo>
                  <a:lnTo>
                    <a:pt x="4977" y="4129"/>
                  </a:lnTo>
                  <a:cubicBezTo>
                    <a:pt x="5287" y="4510"/>
                    <a:pt x="5585" y="4891"/>
                    <a:pt x="5847" y="5295"/>
                  </a:cubicBezTo>
                  <a:cubicBezTo>
                    <a:pt x="5903" y="5214"/>
                    <a:pt x="5993" y="5172"/>
                    <a:pt x="6086" y="5172"/>
                  </a:cubicBezTo>
                  <a:cubicBezTo>
                    <a:pt x="6130" y="5172"/>
                    <a:pt x="6174" y="5181"/>
                    <a:pt x="6216" y="5200"/>
                  </a:cubicBezTo>
                  <a:lnTo>
                    <a:pt x="7204" y="5629"/>
                  </a:lnTo>
                  <a:cubicBezTo>
                    <a:pt x="7542" y="5777"/>
                    <a:pt x="7420" y="6273"/>
                    <a:pt x="7113" y="6273"/>
                  </a:cubicBezTo>
                  <a:cubicBezTo>
                    <a:pt x="7075" y="6273"/>
                    <a:pt x="7033" y="6265"/>
                    <a:pt x="6990" y="6248"/>
                  </a:cubicBezTo>
                  <a:lnTo>
                    <a:pt x="6287" y="5962"/>
                  </a:lnTo>
                  <a:lnTo>
                    <a:pt x="6287" y="5962"/>
                  </a:lnTo>
                  <a:cubicBezTo>
                    <a:pt x="6597" y="6438"/>
                    <a:pt x="6894" y="6915"/>
                    <a:pt x="7216" y="7379"/>
                  </a:cubicBezTo>
                  <a:cubicBezTo>
                    <a:pt x="7303" y="7502"/>
                    <a:pt x="7204" y="7644"/>
                    <a:pt x="7093" y="7644"/>
                  </a:cubicBezTo>
                  <a:cubicBezTo>
                    <a:pt x="7053" y="7644"/>
                    <a:pt x="7012" y="7625"/>
                    <a:pt x="6978" y="7581"/>
                  </a:cubicBezTo>
                  <a:cubicBezTo>
                    <a:pt x="6609" y="7105"/>
                    <a:pt x="6216" y="6653"/>
                    <a:pt x="5799" y="6224"/>
                  </a:cubicBezTo>
                  <a:lnTo>
                    <a:pt x="5799" y="6224"/>
                  </a:lnTo>
                  <a:cubicBezTo>
                    <a:pt x="5763" y="6438"/>
                    <a:pt x="5763" y="6653"/>
                    <a:pt x="5811" y="6867"/>
                  </a:cubicBezTo>
                  <a:cubicBezTo>
                    <a:pt x="5847" y="7058"/>
                    <a:pt x="5716" y="7236"/>
                    <a:pt x="5537" y="7272"/>
                  </a:cubicBezTo>
                  <a:cubicBezTo>
                    <a:pt x="5521" y="7274"/>
                    <a:pt x="5505" y="7275"/>
                    <a:pt x="5489" y="7275"/>
                  </a:cubicBezTo>
                  <a:cubicBezTo>
                    <a:pt x="5319" y="7275"/>
                    <a:pt x="5177" y="7160"/>
                    <a:pt x="5144" y="6986"/>
                  </a:cubicBezTo>
                  <a:cubicBezTo>
                    <a:pt x="5037" y="6558"/>
                    <a:pt x="5096" y="6105"/>
                    <a:pt x="5323" y="5712"/>
                  </a:cubicBezTo>
                  <a:cubicBezTo>
                    <a:pt x="5061" y="5438"/>
                    <a:pt x="4799" y="5165"/>
                    <a:pt x="4537" y="4879"/>
                  </a:cubicBezTo>
                  <a:cubicBezTo>
                    <a:pt x="4346" y="4676"/>
                    <a:pt x="4144" y="4462"/>
                    <a:pt x="3953" y="4260"/>
                  </a:cubicBezTo>
                  <a:lnTo>
                    <a:pt x="3953" y="4260"/>
                  </a:lnTo>
                  <a:cubicBezTo>
                    <a:pt x="3953" y="4319"/>
                    <a:pt x="3965" y="4379"/>
                    <a:pt x="3977" y="4426"/>
                  </a:cubicBezTo>
                  <a:cubicBezTo>
                    <a:pt x="4025" y="4772"/>
                    <a:pt x="4251" y="5688"/>
                    <a:pt x="3715" y="5784"/>
                  </a:cubicBezTo>
                  <a:cubicBezTo>
                    <a:pt x="3690" y="5788"/>
                    <a:pt x="3665" y="5790"/>
                    <a:pt x="3641" y="5790"/>
                  </a:cubicBezTo>
                  <a:cubicBezTo>
                    <a:pt x="3170" y="5790"/>
                    <a:pt x="3081" y="4922"/>
                    <a:pt x="3013" y="4593"/>
                  </a:cubicBezTo>
                  <a:cubicBezTo>
                    <a:pt x="2929" y="4236"/>
                    <a:pt x="2787" y="3700"/>
                    <a:pt x="2834" y="3260"/>
                  </a:cubicBezTo>
                  <a:cubicBezTo>
                    <a:pt x="2822" y="3224"/>
                    <a:pt x="2810" y="3188"/>
                    <a:pt x="2799" y="3152"/>
                  </a:cubicBezTo>
                  <a:cubicBezTo>
                    <a:pt x="2501" y="2879"/>
                    <a:pt x="2215" y="2605"/>
                    <a:pt x="1906" y="2355"/>
                  </a:cubicBezTo>
                  <a:lnTo>
                    <a:pt x="1906" y="2367"/>
                  </a:lnTo>
                  <a:cubicBezTo>
                    <a:pt x="1917" y="2748"/>
                    <a:pt x="1953" y="3140"/>
                    <a:pt x="2037" y="3510"/>
                  </a:cubicBezTo>
                  <a:cubicBezTo>
                    <a:pt x="2083" y="3744"/>
                    <a:pt x="1915" y="3873"/>
                    <a:pt x="1740" y="3873"/>
                  </a:cubicBezTo>
                  <a:cubicBezTo>
                    <a:pt x="1604" y="3873"/>
                    <a:pt x="1464" y="3795"/>
                    <a:pt x="1417" y="3629"/>
                  </a:cubicBezTo>
                  <a:cubicBezTo>
                    <a:pt x="1298" y="3200"/>
                    <a:pt x="1275" y="2748"/>
                    <a:pt x="1346" y="2307"/>
                  </a:cubicBezTo>
                  <a:cubicBezTo>
                    <a:pt x="1358" y="2188"/>
                    <a:pt x="1453" y="2093"/>
                    <a:pt x="1572" y="2069"/>
                  </a:cubicBezTo>
                  <a:cubicBezTo>
                    <a:pt x="1227" y="1795"/>
                    <a:pt x="882" y="1521"/>
                    <a:pt x="524" y="1271"/>
                  </a:cubicBezTo>
                  <a:cubicBezTo>
                    <a:pt x="251" y="1664"/>
                    <a:pt x="96" y="2128"/>
                    <a:pt x="72" y="2617"/>
                  </a:cubicBezTo>
                  <a:cubicBezTo>
                    <a:pt x="1" y="4319"/>
                    <a:pt x="1394" y="5676"/>
                    <a:pt x="2715" y="6558"/>
                  </a:cubicBezTo>
                  <a:cubicBezTo>
                    <a:pt x="4180" y="7510"/>
                    <a:pt x="5799" y="8224"/>
                    <a:pt x="7490" y="8665"/>
                  </a:cubicBezTo>
                  <a:cubicBezTo>
                    <a:pt x="7570" y="8687"/>
                    <a:pt x="7652" y="8697"/>
                    <a:pt x="7734" y="8697"/>
                  </a:cubicBezTo>
                  <a:cubicBezTo>
                    <a:pt x="8369" y="8697"/>
                    <a:pt x="8991" y="8079"/>
                    <a:pt x="8633" y="7415"/>
                  </a:cubicBezTo>
                  <a:cubicBezTo>
                    <a:pt x="7308" y="4945"/>
                    <a:pt x="6608" y="0"/>
                    <a:pt x="304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14"/>
            <p:cNvSpPr/>
            <p:nvPr/>
          </p:nvSpPr>
          <p:spPr>
            <a:xfrm>
              <a:off x="7918153" y="3488284"/>
              <a:ext cx="376933" cy="281726"/>
            </a:xfrm>
            <a:custGeom>
              <a:rect b="b" l="l" r="r" t="t"/>
              <a:pathLst>
                <a:path extrusionOk="0" h="9291" w="11498">
                  <a:moveTo>
                    <a:pt x="716" y="1"/>
                  </a:moveTo>
                  <a:cubicBezTo>
                    <a:pt x="540" y="1"/>
                    <a:pt x="368" y="26"/>
                    <a:pt x="203" y="84"/>
                  </a:cubicBezTo>
                  <a:cubicBezTo>
                    <a:pt x="48" y="156"/>
                    <a:pt x="1" y="346"/>
                    <a:pt x="108" y="477"/>
                  </a:cubicBezTo>
                  <a:cubicBezTo>
                    <a:pt x="417" y="870"/>
                    <a:pt x="858" y="1001"/>
                    <a:pt x="1310" y="1180"/>
                  </a:cubicBezTo>
                  <a:cubicBezTo>
                    <a:pt x="1906" y="1418"/>
                    <a:pt x="2477" y="1692"/>
                    <a:pt x="3037" y="2001"/>
                  </a:cubicBezTo>
                  <a:cubicBezTo>
                    <a:pt x="3537" y="2287"/>
                    <a:pt x="4013" y="2585"/>
                    <a:pt x="4477" y="2918"/>
                  </a:cubicBezTo>
                  <a:cubicBezTo>
                    <a:pt x="4835" y="3168"/>
                    <a:pt x="5180" y="3442"/>
                    <a:pt x="5525" y="3716"/>
                  </a:cubicBezTo>
                  <a:cubicBezTo>
                    <a:pt x="5406" y="3740"/>
                    <a:pt x="5311" y="3835"/>
                    <a:pt x="5299" y="3966"/>
                  </a:cubicBezTo>
                  <a:cubicBezTo>
                    <a:pt x="5227" y="4395"/>
                    <a:pt x="5251" y="4847"/>
                    <a:pt x="5370" y="5276"/>
                  </a:cubicBezTo>
                  <a:cubicBezTo>
                    <a:pt x="5417" y="5442"/>
                    <a:pt x="5557" y="5520"/>
                    <a:pt x="5693" y="5520"/>
                  </a:cubicBezTo>
                  <a:cubicBezTo>
                    <a:pt x="5868" y="5520"/>
                    <a:pt x="6036" y="5391"/>
                    <a:pt x="5989" y="5157"/>
                  </a:cubicBezTo>
                  <a:cubicBezTo>
                    <a:pt x="5906" y="4787"/>
                    <a:pt x="5870" y="4395"/>
                    <a:pt x="5858" y="4014"/>
                  </a:cubicBezTo>
                  <a:lnTo>
                    <a:pt x="5858" y="4002"/>
                  </a:lnTo>
                  <a:cubicBezTo>
                    <a:pt x="6156" y="4264"/>
                    <a:pt x="6454" y="4526"/>
                    <a:pt x="6751" y="4799"/>
                  </a:cubicBezTo>
                  <a:cubicBezTo>
                    <a:pt x="6763" y="4835"/>
                    <a:pt x="6775" y="4871"/>
                    <a:pt x="6787" y="4907"/>
                  </a:cubicBezTo>
                  <a:cubicBezTo>
                    <a:pt x="6740" y="5347"/>
                    <a:pt x="6882" y="5883"/>
                    <a:pt x="6966" y="6252"/>
                  </a:cubicBezTo>
                  <a:cubicBezTo>
                    <a:pt x="7034" y="6569"/>
                    <a:pt x="7123" y="7437"/>
                    <a:pt x="7594" y="7437"/>
                  </a:cubicBezTo>
                  <a:cubicBezTo>
                    <a:pt x="7618" y="7437"/>
                    <a:pt x="7643" y="7435"/>
                    <a:pt x="7668" y="7431"/>
                  </a:cubicBezTo>
                  <a:cubicBezTo>
                    <a:pt x="8204" y="7335"/>
                    <a:pt x="7978" y="6419"/>
                    <a:pt x="7930" y="6073"/>
                  </a:cubicBezTo>
                  <a:cubicBezTo>
                    <a:pt x="7930" y="6026"/>
                    <a:pt x="7906" y="5966"/>
                    <a:pt x="7906" y="5919"/>
                  </a:cubicBezTo>
                  <a:lnTo>
                    <a:pt x="7906" y="5919"/>
                  </a:lnTo>
                  <a:cubicBezTo>
                    <a:pt x="8097" y="6121"/>
                    <a:pt x="8299" y="6323"/>
                    <a:pt x="8490" y="6526"/>
                  </a:cubicBezTo>
                  <a:cubicBezTo>
                    <a:pt x="8740" y="6812"/>
                    <a:pt x="9014" y="7085"/>
                    <a:pt x="9276" y="7359"/>
                  </a:cubicBezTo>
                  <a:cubicBezTo>
                    <a:pt x="9049" y="7752"/>
                    <a:pt x="8990" y="8205"/>
                    <a:pt x="9097" y="8633"/>
                  </a:cubicBezTo>
                  <a:cubicBezTo>
                    <a:pt x="9130" y="8807"/>
                    <a:pt x="9272" y="8922"/>
                    <a:pt x="9442" y="8922"/>
                  </a:cubicBezTo>
                  <a:cubicBezTo>
                    <a:pt x="9458" y="8922"/>
                    <a:pt x="9474" y="8921"/>
                    <a:pt x="9490" y="8919"/>
                  </a:cubicBezTo>
                  <a:cubicBezTo>
                    <a:pt x="9668" y="8883"/>
                    <a:pt x="9799" y="8705"/>
                    <a:pt x="9764" y="8526"/>
                  </a:cubicBezTo>
                  <a:cubicBezTo>
                    <a:pt x="9716" y="8312"/>
                    <a:pt x="9716" y="8085"/>
                    <a:pt x="9752" y="7871"/>
                  </a:cubicBezTo>
                  <a:lnTo>
                    <a:pt x="9752" y="7871"/>
                  </a:lnTo>
                  <a:cubicBezTo>
                    <a:pt x="10169" y="8300"/>
                    <a:pt x="10561" y="8764"/>
                    <a:pt x="10931" y="9228"/>
                  </a:cubicBezTo>
                  <a:cubicBezTo>
                    <a:pt x="10962" y="9272"/>
                    <a:pt x="11002" y="9291"/>
                    <a:pt x="11041" y="9291"/>
                  </a:cubicBezTo>
                  <a:cubicBezTo>
                    <a:pt x="11150" y="9291"/>
                    <a:pt x="11256" y="9149"/>
                    <a:pt x="11169" y="9026"/>
                  </a:cubicBezTo>
                  <a:cubicBezTo>
                    <a:pt x="10847" y="8562"/>
                    <a:pt x="10550" y="8085"/>
                    <a:pt x="10240" y="7609"/>
                  </a:cubicBezTo>
                  <a:lnTo>
                    <a:pt x="10240" y="7609"/>
                  </a:lnTo>
                  <a:lnTo>
                    <a:pt x="10942" y="7895"/>
                  </a:lnTo>
                  <a:cubicBezTo>
                    <a:pt x="10984" y="7910"/>
                    <a:pt x="11023" y="7917"/>
                    <a:pt x="11060" y="7917"/>
                  </a:cubicBezTo>
                  <a:cubicBezTo>
                    <a:pt x="11372" y="7917"/>
                    <a:pt x="11498" y="7425"/>
                    <a:pt x="11157" y="7276"/>
                  </a:cubicBezTo>
                  <a:lnTo>
                    <a:pt x="10169" y="6847"/>
                  </a:lnTo>
                  <a:cubicBezTo>
                    <a:pt x="10127" y="6828"/>
                    <a:pt x="10083" y="6819"/>
                    <a:pt x="10039" y="6819"/>
                  </a:cubicBezTo>
                  <a:cubicBezTo>
                    <a:pt x="9946" y="6819"/>
                    <a:pt x="9856" y="6861"/>
                    <a:pt x="9799" y="6942"/>
                  </a:cubicBezTo>
                  <a:cubicBezTo>
                    <a:pt x="9537" y="6538"/>
                    <a:pt x="9240" y="6157"/>
                    <a:pt x="8930" y="5776"/>
                  </a:cubicBezTo>
                  <a:lnTo>
                    <a:pt x="8787" y="5597"/>
                  </a:lnTo>
                  <a:lnTo>
                    <a:pt x="8787" y="5597"/>
                  </a:lnTo>
                  <a:cubicBezTo>
                    <a:pt x="9252" y="5764"/>
                    <a:pt x="9716" y="5966"/>
                    <a:pt x="10157" y="6180"/>
                  </a:cubicBezTo>
                  <a:cubicBezTo>
                    <a:pt x="10195" y="6199"/>
                    <a:pt x="10232" y="6207"/>
                    <a:pt x="10267" y="6207"/>
                  </a:cubicBezTo>
                  <a:cubicBezTo>
                    <a:pt x="10499" y="6207"/>
                    <a:pt x="10624" y="5836"/>
                    <a:pt x="10407" y="5680"/>
                  </a:cubicBezTo>
                  <a:cubicBezTo>
                    <a:pt x="9680" y="5121"/>
                    <a:pt x="8656" y="4514"/>
                    <a:pt x="7668" y="4371"/>
                  </a:cubicBezTo>
                  <a:cubicBezTo>
                    <a:pt x="7442" y="4121"/>
                    <a:pt x="7204" y="3894"/>
                    <a:pt x="6954" y="3656"/>
                  </a:cubicBezTo>
                  <a:lnTo>
                    <a:pt x="6954" y="3656"/>
                  </a:lnTo>
                  <a:cubicBezTo>
                    <a:pt x="7573" y="3775"/>
                    <a:pt x="8180" y="3918"/>
                    <a:pt x="8787" y="4097"/>
                  </a:cubicBezTo>
                  <a:cubicBezTo>
                    <a:pt x="8813" y="4104"/>
                    <a:pt x="8837" y="4107"/>
                    <a:pt x="8860" y="4107"/>
                  </a:cubicBezTo>
                  <a:cubicBezTo>
                    <a:pt x="9121" y="4107"/>
                    <a:pt x="9238" y="3708"/>
                    <a:pt x="8954" y="3621"/>
                  </a:cubicBezTo>
                  <a:cubicBezTo>
                    <a:pt x="8311" y="3406"/>
                    <a:pt x="7656" y="3240"/>
                    <a:pt x="7001" y="3109"/>
                  </a:cubicBezTo>
                  <a:cubicBezTo>
                    <a:pt x="6728" y="3049"/>
                    <a:pt x="6418" y="2966"/>
                    <a:pt x="6108" y="2918"/>
                  </a:cubicBezTo>
                  <a:cubicBezTo>
                    <a:pt x="5835" y="2692"/>
                    <a:pt x="5549" y="2466"/>
                    <a:pt x="5263" y="2251"/>
                  </a:cubicBezTo>
                  <a:cubicBezTo>
                    <a:pt x="4584" y="1751"/>
                    <a:pt x="3882" y="1311"/>
                    <a:pt x="3144" y="918"/>
                  </a:cubicBezTo>
                  <a:cubicBezTo>
                    <a:pt x="2457" y="564"/>
                    <a:pt x="1543" y="1"/>
                    <a:pt x="716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14"/>
            <p:cNvSpPr/>
            <p:nvPr/>
          </p:nvSpPr>
          <p:spPr>
            <a:xfrm>
              <a:off x="8717521" y="3706727"/>
              <a:ext cx="51960" cy="46970"/>
            </a:xfrm>
            <a:custGeom>
              <a:rect b="b" l="l" r="r" t="t"/>
              <a:pathLst>
                <a:path extrusionOk="0" h="1549" w="1585">
                  <a:moveTo>
                    <a:pt x="870" y="0"/>
                  </a:moveTo>
                  <a:lnTo>
                    <a:pt x="679" y="24"/>
                  </a:lnTo>
                  <a:cubicBezTo>
                    <a:pt x="560" y="48"/>
                    <a:pt x="465" y="119"/>
                    <a:pt x="370" y="203"/>
                  </a:cubicBezTo>
                  <a:lnTo>
                    <a:pt x="215" y="334"/>
                  </a:lnTo>
                  <a:cubicBezTo>
                    <a:pt x="143" y="393"/>
                    <a:pt x="96" y="465"/>
                    <a:pt x="72" y="560"/>
                  </a:cubicBezTo>
                  <a:cubicBezTo>
                    <a:pt x="24" y="643"/>
                    <a:pt x="1" y="739"/>
                    <a:pt x="12" y="834"/>
                  </a:cubicBezTo>
                  <a:cubicBezTo>
                    <a:pt x="1" y="929"/>
                    <a:pt x="24" y="1024"/>
                    <a:pt x="72" y="1108"/>
                  </a:cubicBezTo>
                  <a:cubicBezTo>
                    <a:pt x="96" y="1203"/>
                    <a:pt x="143" y="1274"/>
                    <a:pt x="215" y="1346"/>
                  </a:cubicBezTo>
                  <a:lnTo>
                    <a:pt x="370" y="1453"/>
                  </a:lnTo>
                  <a:cubicBezTo>
                    <a:pt x="477" y="1513"/>
                    <a:pt x="596" y="1548"/>
                    <a:pt x="727" y="1548"/>
                  </a:cubicBezTo>
                  <a:lnTo>
                    <a:pt x="917" y="1524"/>
                  </a:lnTo>
                  <a:cubicBezTo>
                    <a:pt x="1036" y="1489"/>
                    <a:pt x="1144" y="1429"/>
                    <a:pt x="1239" y="1346"/>
                  </a:cubicBezTo>
                  <a:lnTo>
                    <a:pt x="1239" y="1334"/>
                  </a:lnTo>
                  <a:lnTo>
                    <a:pt x="1370" y="1179"/>
                  </a:lnTo>
                  <a:cubicBezTo>
                    <a:pt x="1501" y="1048"/>
                    <a:pt x="1572" y="870"/>
                    <a:pt x="1572" y="691"/>
                  </a:cubicBezTo>
                  <a:cubicBezTo>
                    <a:pt x="1584" y="596"/>
                    <a:pt x="1560" y="500"/>
                    <a:pt x="1513" y="429"/>
                  </a:cubicBezTo>
                  <a:cubicBezTo>
                    <a:pt x="1489" y="334"/>
                    <a:pt x="1441" y="262"/>
                    <a:pt x="1370" y="203"/>
                  </a:cubicBezTo>
                  <a:lnTo>
                    <a:pt x="1215" y="96"/>
                  </a:lnTo>
                  <a:cubicBezTo>
                    <a:pt x="1108" y="24"/>
                    <a:pt x="989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14"/>
            <p:cNvSpPr/>
            <p:nvPr/>
          </p:nvSpPr>
          <p:spPr>
            <a:xfrm>
              <a:off x="8930247" y="3921532"/>
              <a:ext cx="49993" cy="36144"/>
            </a:xfrm>
            <a:custGeom>
              <a:rect b="b" l="l" r="r" t="t"/>
              <a:pathLst>
                <a:path extrusionOk="0" h="1192" w="1525">
                  <a:moveTo>
                    <a:pt x="762" y="1"/>
                  </a:moveTo>
                  <a:cubicBezTo>
                    <a:pt x="0" y="1"/>
                    <a:pt x="0" y="1191"/>
                    <a:pt x="762" y="1191"/>
                  </a:cubicBezTo>
                  <a:cubicBezTo>
                    <a:pt x="1524" y="1191"/>
                    <a:pt x="1524" y="1"/>
                    <a:pt x="76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14"/>
            <p:cNvSpPr/>
            <p:nvPr/>
          </p:nvSpPr>
          <p:spPr>
            <a:xfrm>
              <a:off x="8449000" y="4068323"/>
              <a:ext cx="51927" cy="44028"/>
            </a:xfrm>
            <a:custGeom>
              <a:rect b="b" l="l" r="r" t="t"/>
              <a:pathLst>
                <a:path extrusionOk="0" h="1452" w="1584">
                  <a:moveTo>
                    <a:pt x="751" y="0"/>
                  </a:moveTo>
                  <a:cubicBezTo>
                    <a:pt x="698" y="0"/>
                    <a:pt x="646" y="6"/>
                    <a:pt x="596" y="17"/>
                  </a:cubicBezTo>
                  <a:lnTo>
                    <a:pt x="595" y="17"/>
                  </a:lnTo>
                  <a:cubicBezTo>
                    <a:pt x="357" y="17"/>
                    <a:pt x="143" y="160"/>
                    <a:pt x="60" y="375"/>
                  </a:cubicBezTo>
                  <a:cubicBezTo>
                    <a:pt x="12" y="470"/>
                    <a:pt x="0" y="577"/>
                    <a:pt x="12" y="684"/>
                  </a:cubicBezTo>
                  <a:cubicBezTo>
                    <a:pt x="12" y="732"/>
                    <a:pt x="36" y="791"/>
                    <a:pt x="60" y="827"/>
                  </a:cubicBezTo>
                  <a:cubicBezTo>
                    <a:pt x="79" y="885"/>
                    <a:pt x="106" y="942"/>
                    <a:pt x="147" y="988"/>
                  </a:cubicBezTo>
                  <a:lnTo>
                    <a:pt x="147" y="988"/>
                  </a:lnTo>
                  <a:cubicBezTo>
                    <a:pt x="200" y="1110"/>
                    <a:pt x="298" y="1204"/>
                    <a:pt x="405" y="1279"/>
                  </a:cubicBezTo>
                  <a:lnTo>
                    <a:pt x="512" y="1351"/>
                  </a:lnTo>
                  <a:cubicBezTo>
                    <a:pt x="623" y="1414"/>
                    <a:pt x="745" y="1451"/>
                    <a:pt x="870" y="1451"/>
                  </a:cubicBezTo>
                  <a:cubicBezTo>
                    <a:pt x="933" y="1451"/>
                    <a:pt x="996" y="1442"/>
                    <a:pt x="1060" y="1422"/>
                  </a:cubicBezTo>
                  <a:cubicBezTo>
                    <a:pt x="1262" y="1375"/>
                    <a:pt x="1429" y="1220"/>
                    <a:pt x="1512" y="1017"/>
                  </a:cubicBezTo>
                  <a:cubicBezTo>
                    <a:pt x="1584" y="839"/>
                    <a:pt x="1584" y="648"/>
                    <a:pt x="1512" y="470"/>
                  </a:cubicBezTo>
                  <a:cubicBezTo>
                    <a:pt x="1429" y="279"/>
                    <a:pt x="1262" y="125"/>
                    <a:pt x="1060" y="65"/>
                  </a:cubicBezTo>
                  <a:lnTo>
                    <a:pt x="953" y="29"/>
                  </a:lnTo>
                  <a:cubicBezTo>
                    <a:pt x="885" y="9"/>
                    <a:pt x="818" y="0"/>
                    <a:pt x="75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14"/>
            <p:cNvSpPr/>
            <p:nvPr/>
          </p:nvSpPr>
          <p:spPr>
            <a:xfrm>
              <a:off x="8292857" y="3914679"/>
              <a:ext cx="55075" cy="39753"/>
            </a:xfrm>
            <a:custGeom>
              <a:rect b="b" l="l" r="r" t="t"/>
              <a:pathLst>
                <a:path extrusionOk="0" h="1311" w="1680">
                  <a:moveTo>
                    <a:pt x="846" y="0"/>
                  </a:moveTo>
                  <a:cubicBezTo>
                    <a:pt x="1" y="0"/>
                    <a:pt x="1" y="1310"/>
                    <a:pt x="846" y="1310"/>
                  </a:cubicBezTo>
                  <a:cubicBezTo>
                    <a:pt x="1679" y="1310"/>
                    <a:pt x="1679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14"/>
            <p:cNvSpPr/>
            <p:nvPr/>
          </p:nvSpPr>
          <p:spPr>
            <a:xfrm>
              <a:off x="8976306" y="3062556"/>
              <a:ext cx="58189" cy="56460"/>
            </a:xfrm>
            <a:custGeom>
              <a:rect b="b" l="l" r="r" t="t"/>
              <a:pathLst>
                <a:path extrusionOk="0" h="1862" w="1775">
                  <a:moveTo>
                    <a:pt x="948" y="1"/>
                  </a:moveTo>
                  <a:cubicBezTo>
                    <a:pt x="929" y="1"/>
                    <a:pt x="911" y="2"/>
                    <a:pt x="893" y="4"/>
                  </a:cubicBezTo>
                  <a:lnTo>
                    <a:pt x="667" y="28"/>
                  </a:lnTo>
                  <a:lnTo>
                    <a:pt x="465" y="123"/>
                  </a:lnTo>
                  <a:cubicBezTo>
                    <a:pt x="274" y="242"/>
                    <a:pt x="131" y="420"/>
                    <a:pt x="72" y="635"/>
                  </a:cubicBezTo>
                  <a:lnTo>
                    <a:pt x="48" y="670"/>
                  </a:lnTo>
                  <a:cubicBezTo>
                    <a:pt x="36" y="718"/>
                    <a:pt x="24" y="766"/>
                    <a:pt x="24" y="813"/>
                  </a:cubicBezTo>
                  <a:cubicBezTo>
                    <a:pt x="0" y="932"/>
                    <a:pt x="0" y="1051"/>
                    <a:pt x="36" y="1171"/>
                  </a:cubicBezTo>
                  <a:lnTo>
                    <a:pt x="36" y="1182"/>
                  </a:lnTo>
                  <a:lnTo>
                    <a:pt x="48" y="1230"/>
                  </a:lnTo>
                  <a:cubicBezTo>
                    <a:pt x="84" y="1290"/>
                    <a:pt x="108" y="1361"/>
                    <a:pt x="143" y="1432"/>
                  </a:cubicBezTo>
                  <a:cubicBezTo>
                    <a:pt x="191" y="1528"/>
                    <a:pt x="274" y="1611"/>
                    <a:pt x="358" y="1671"/>
                  </a:cubicBezTo>
                  <a:cubicBezTo>
                    <a:pt x="417" y="1730"/>
                    <a:pt x="477" y="1766"/>
                    <a:pt x="548" y="1778"/>
                  </a:cubicBezTo>
                  <a:cubicBezTo>
                    <a:pt x="655" y="1837"/>
                    <a:pt x="774" y="1861"/>
                    <a:pt x="881" y="1861"/>
                  </a:cubicBezTo>
                  <a:lnTo>
                    <a:pt x="1108" y="1825"/>
                  </a:lnTo>
                  <a:lnTo>
                    <a:pt x="1322" y="1742"/>
                  </a:lnTo>
                  <a:cubicBezTo>
                    <a:pt x="1501" y="1623"/>
                    <a:pt x="1643" y="1432"/>
                    <a:pt x="1715" y="1218"/>
                  </a:cubicBezTo>
                  <a:lnTo>
                    <a:pt x="1727" y="1230"/>
                  </a:lnTo>
                  <a:cubicBezTo>
                    <a:pt x="1727" y="1218"/>
                    <a:pt x="1727" y="1206"/>
                    <a:pt x="1739" y="1194"/>
                  </a:cubicBezTo>
                  <a:lnTo>
                    <a:pt x="1739" y="1171"/>
                  </a:lnTo>
                  <a:cubicBezTo>
                    <a:pt x="1774" y="1051"/>
                    <a:pt x="1774" y="932"/>
                    <a:pt x="1751" y="825"/>
                  </a:cubicBezTo>
                  <a:cubicBezTo>
                    <a:pt x="1751" y="766"/>
                    <a:pt x="1739" y="718"/>
                    <a:pt x="1727" y="670"/>
                  </a:cubicBezTo>
                  <a:cubicBezTo>
                    <a:pt x="1727" y="659"/>
                    <a:pt x="1715" y="647"/>
                    <a:pt x="1715" y="635"/>
                  </a:cubicBezTo>
                  <a:cubicBezTo>
                    <a:pt x="1679" y="563"/>
                    <a:pt x="1655" y="492"/>
                    <a:pt x="1632" y="420"/>
                  </a:cubicBezTo>
                  <a:cubicBezTo>
                    <a:pt x="1572" y="325"/>
                    <a:pt x="1501" y="242"/>
                    <a:pt x="1405" y="182"/>
                  </a:cubicBezTo>
                  <a:cubicBezTo>
                    <a:pt x="1358" y="135"/>
                    <a:pt x="1286" y="99"/>
                    <a:pt x="1215" y="75"/>
                  </a:cubicBezTo>
                  <a:cubicBezTo>
                    <a:pt x="1135" y="26"/>
                    <a:pt x="1040" y="1"/>
                    <a:pt x="94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14"/>
            <p:cNvSpPr/>
            <p:nvPr/>
          </p:nvSpPr>
          <p:spPr>
            <a:xfrm>
              <a:off x="8621895" y="2821856"/>
              <a:ext cx="59762" cy="42997"/>
            </a:xfrm>
            <a:custGeom>
              <a:rect b="b" l="l" r="r" t="t"/>
              <a:pathLst>
                <a:path extrusionOk="0" h="1418" w="1823">
                  <a:moveTo>
                    <a:pt x="917" y="0"/>
                  </a:moveTo>
                  <a:cubicBezTo>
                    <a:pt x="1" y="0"/>
                    <a:pt x="1" y="1417"/>
                    <a:pt x="917" y="1417"/>
                  </a:cubicBezTo>
                  <a:cubicBezTo>
                    <a:pt x="1822" y="1417"/>
                    <a:pt x="1822" y="0"/>
                    <a:pt x="91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14"/>
            <p:cNvSpPr/>
            <p:nvPr/>
          </p:nvSpPr>
          <p:spPr>
            <a:xfrm>
              <a:off x="8061806" y="3305985"/>
              <a:ext cx="57009" cy="41178"/>
            </a:xfrm>
            <a:custGeom>
              <a:rect b="b" l="l" r="r" t="t"/>
              <a:pathLst>
                <a:path extrusionOk="0" h="1358" w="1739">
                  <a:moveTo>
                    <a:pt x="869" y="1"/>
                  </a:moveTo>
                  <a:cubicBezTo>
                    <a:pt x="0" y="1"/>
                    <a:pt x="0" y="1358"/>
                    <a:pt x="869" y="1358"/>
                  </a:cubicBezTo>
                  <a:cubicBezTo>
                    <a:pt x="1738" y="1358"/>
                    <a:pt x="1738" y="1"/>
                    <a:pt x="86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14"/>
            <p:cNvSpPr/>
            <p:nvPr/>
          </p:nvSpPr>
          <p:spPr>
            <a:xfrm>
              <a:off x="7550857" y="3300224"/>
              <a:ext cx="44912" cy="32142"/>
            </a:xfrm>
            <a:custGeom>
              <a:rect b="b" l="l" r="r" t="t"/>
              <a:pathLst>
                <a:path extrusionOk="0" h="1060" w="1370">
                  <a:moveTo>
                    <a:pt x="691" y="0"/>
                  </a:moveTo>
                  <a:cubicBezTo>
                    <a:pt x="1" y="0"/>
                    <a:pt x="1" y="1060"/>
                    <a:pt x="691" y="1060"/>
                  </a:cubicBezTo>
                  <a:cubicBezTo>
                    <a:pt x="1370" y="1060"/>
                    <a:pt x="1370" y="0"/>
                    <a:pt x="69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14"/>
            <p:cNvSpPr/>
            <p:nvPr/>
          </p:nvSpPr>
          <p:spPr>
            <a:xfrm>
              <a:off x="7535646" y="3495895"/>
              <a:ext cx="64057" cy="458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14"/>
            <p:cNvSpPr/>
            <p:nvPr/>
          </p:nvSpPr>
          <p:spPr>
            <a:xfrm>
              <a:off x="7501290" y="3935602"/>
              <a:ext cx="54288" cy="39025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1" y="1"/>
                    <a:pt x="1" y="1287"/>
                    <a:pt x="834" y="1287"/>
                  </a:cubicBezTo>
                  <a:cubicBezTo>
                    <a:pt x="1656" y="1287"/>
                    <a:pt x="1656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14"/>
            <p:cNvSpPr/>
            <p:nvPr/>
          </p:nvSpPr>
          <p:spPr>
            <a:xfrm>
              <a:off x="7594983" y="4100981"/>
              <a:ext cx="57796" cy="41542"/>
            </a:xfrm>
            <a:custGeom>
              <a:rect b="b" l="l" r="r" t="t"/>
              <a:pathLst>
                <a:path extrusionOk="0" h="1370" w="1763">
                  <a:moveTo>
                    <a:pt x="881" y="0"/>
                  </a:moveTo>
                  <a:cubicBezTo>
                    <a:pt x="0" y="0"/>
                    <a:pt x="0" y="1369"/>
                    <a:pt x="881" y="1369"/>
                  </a:cubicBezTo>
                  <a:cubicBezTo>
                    <a:pt x="1762" y="1369"/>
                    <a:pt x="1762" y="0"/>
                    <a:pt x="88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14"/>
            <p:cNvSpPr/>
            <p:nvPr/>
          </p:nvSpPr>
          <p:spPr>
            <a:xfrm>
              <a:off x="7701526" y="4568129"/>
              <a:ext cx="58582" cy="41906"/>
            </a:xfrm>
            <a:custGeom>
              <a:rect b="b" l="l" r="r" t="t"/>
              <a:pathLst>
                <a:path extrusionOk="0" h="1382" w="1787">
                  <a:moveTo>
                    <a:pt x="894" y="1"/>
                  </a:moveTo>
                  <a:cubicBezTo>
                    <a:pt x="1" y="1"/>
                    <a:pt x="1" y="1382"/>
                    <a:pt x="894" y="1382"/>
                  </a:cubicBezTo>
                  <a:cubicBezTo>
                    <a:pt x="1787" y="1382"/>
                    <a:pt x="1787" y="1"/>
                    <a:pt x="89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14"/>
            <p:cNvSpPr/>
            <p:nvPr/>
          </p:nvSpPr>
          <p:spPr>
            <a:xfrm>
              <a:off x="8189821" y="4607124"/>
              <a:ext cx="48026" cy="46697"/>
            </a:xfrm>
            <a:custGeom>
              <a:rect b="b" l="l" r="r" t="t"/>
              <a:pathLst>
                <a:path extrusionOk="0" h="1540" w="1465">
                  <a:moveTo>
                    <a:pt x="727" y="1"/>
                  </a:moveTo>
                  <a:lnTo>
                    <a:pt x="548" y="24"/>
                  </a:lnTo>
                  <a:lnTo>
                    <a:pt x="381" y="96"/>
                  </a:lnTo>
                  <a:cubicBezTo>
                    <a:pt x="238" y="191"/>
                    <a:pt x="131" y="334"/>
                    <a:pt x="72" y="501"/>
                  </a:cubicBezTo>
                  <a:lnTo>
                    <a:pt x="84" y="489"/>
                  </a:lnTo>
                  <a:lnTo>
                    <a:pt x="84" y="489"/>
                  </a:lnTo>
                  <a:cubicBezTo>
                    <a:pt x="60" y="536"/>
                    <a:pt x="48" y="584"/>
                    <a:pt x="36" y="620"/>
                  </a:cubicBezTo>
                  <a:cubicBezTo>
                    <a:pt x="0" y="715"/>
                    <a:pt x="0" y="810"/>
                    <a:pt x="12" y="917"/>
                  </a:cubicBezTo>
                  <a:cubicBezTo>
                    <a:pt x="24" y="1013"/>
                    <a:pt x="48" y="1096"/>
                    <a:pt x="107" y="1179"/>
                  </a:cubicBezTo>
                  <a:lnTo>
                    <a:pt x="215" y="1334"/>
                  </a:lnTo>
                  <a:cubicBezTo>
                    <a:pt x="310" y="1417"/>
                    <a:pt x="417" y="1489"/>
                    <a:pt x="536" y="1513"/>
                  </a:cubicBezTo>
                  <a:cubicBezTo>
                    <a:pt x="602" y="1530"/>
                    <a:pt x="667" y="1539"/>
                    <a:pt x="731" y="1539"/>
                  </a:cubicBezTo>
                  <a:cubicBezTo>
                    <a:pt x="795" y="1539"/>
                    <a:pt x="858" y="1530"/>
                    <a:pt x="917" y="1513"/>
                  </a:cubicBezTo>
                  <a:cubicBezTo>
                    <a:pt x="1012" y="1501"/>
                    <a:pt x="1096" y="1453"/>
                    <a:pt x="1167" y="1394"/>
                  </a:cubicBezTo>
                  <a:cubicBezTo>
                    <a:pt x="1250" y="1334"/>
                    <a:pt x="1310" y="1263"/>
                    <a:pt x="1358" y="1191"/>
                  </a:cubicBezTo>
                  <a:lnTo>
                    <a:pt x="1429" y="1013"/>
                  </a:lnTo>
                  <a:cubicBezTo>
                    <a:pt x="1465" y="882"/>
                    <a:pt x="1465" y="751"/>
                    <a:pt x="1429" y="632"/>
                  </a:cubicBezTo>
                  <a:lnTo>
                    <a:pt x="1381" y="501"/>
                  </a:lnTo>
                  <a:lnTo>
                    <a:pt x="1310" y="334"/>
                  </a:lnTo>
                  <a:cubicBezTo>
                    <a:pt x="1274" y="262"/>
                    <a:pt x="1203" y="191"/>
                    <a:pt x="1131" y="155"/>
                  </a:cubicBezTo>
                  <a:cubicBezTo>
                    <a:pt x="1096" y="108"/>
                    <a:pt x="1036" y="72"/>
                    <a:pt x="989" y="60"/>
                  </a:cubicBezTo>
                  <a:cubicBezTo>
                    <a:pt x="905" y="2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14"/>
            <p:cNvSpPr/>
            <p:nvPr/>
          </p:nvSpPr>
          <p:spPr>
            <a:xfrm>
              <a:off x="7917759" y="4817592"/>
              <a:ext cx="64057" cy="45878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14"/>
            <p:cNvSpPr/>
            <p:nvPr/>
          </p:nvSpPr>
          <p:spPr>
            <a:xfrm>
              <a:off x="8646481" y="4972480"/>
              <a:ext cx="66778" cy="47697"/>
            </a:xfrm>
            <a:custGeom>
              <a:rect b="b" l="l" r="r" t="t"/>
              <a:pathLst>
                <a:path extrusionOk="0" h="1573" w="2037">
                  <a:moveTo>
                    <a:pt x="1025" y="1"/>
                  </a:moveTo>
                  <a:cubicBezTo>
                    <a:pt x="1" y="1"/>
                    <a:pt x="1" y="1572"/>
                    <a:pt x="1025" y="1572"/>
                  </a:cubicBezTo>
                  <a:cubicBezTo>
                    <a:pt x="2037" y="1572"/>
                    <a:pt x="2037" y="1"/>
                    <a:pt x="102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14"/>
            <p:cNvSpPr/>
            <p:nvPr/>
          </p:nvSpPr>
          <p:spPr>
            <a:xfrm>
              <a:off x="8956014" y="4747729"/>
              <a:ext cx="55829" cy="51851"/>
            </a:xfrm>
            <a:custGeom>
              <a:rect b="b" l="l" r="r" t="t"/>
              <a:pathLst>
                <a:path extrusionOk="0" h="1710" w="1703">
                  <a:moveTo>
                    <a:pt x="839" y="1"/>
                  </a:moveTo>
                  <a:cubicBezTo>
                    <a:pt x="417" y="1"/>
                    <a:pt x="0" y="313"/>
                    <a:pt x="0" y="828"/>
                  </a:cubicBezTo>
                  <a:cubicBezTo>
                    <a:pt x="0" y="983"/>
                    <a:pt x="36" y="1126"/>
                    <a:pt x="119" y="1245"/>
                  </a:cubicBezTo>
                  <a:lnTo>
                    <a:pt x="143" y="1317"/>
                  </a:lnTo>
                  <a:cubicBezTo>
                    <a:pt x="215" y="1436"/>
                    <a:pt x="310" y="1531"/>
                    <a:pt x="429" y="1602"/>
                  </a:cubicBezTo>
                  <a:cubicBezTo>
                    <a:pt x="554" y="1674"/>
                    <a:pt x="694" y="1710"/>
                    <a:pt x="834" y="1710"/>
                  </a:cubicBezTo>
                  <a:cubicBezTo>
                    <a:pt x="974" y="1710"/>
                    <a:pt x="1114" y="1674"/>
                    <a:pt x="1239" y="1602"/>
                  </a:cubicBezTo>
                  <a:cubicBezTo>
                    <a:pt x="1346" y="1531"/>
                    <a:pt x="1453" y="1436"/>
                    <a:pt x="1524" y="1317"/>
                  </a:cubicBezTo>
                  <a:lnTo>
                    <a:pt x="1548" y="1245"/>
                  </a:lnTo>
                  <a:cubicBezTo>
                    <a:pt x="1703" y="995"/>
                    <a:pt x="1703" y="674"/>
                    <a:pt x="1548" y="412"/>
                  </a:cubicBezTo>
                  <a:cubicBezTo>
                    <a:pt x="1381" y="129"/>
                    <a:pt x="1109" y="1"/>
                    <a:pt x="83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14"/>
            <p:cNvSpPr/>
            <p:nvPr/>
          </p:nvSpPr>
          <p:spPr>
            <a:xfrm>
              <a:off x="9066851" y="1826126"/>
              <a:ext cx="68352" cy="49153"/>
            </a:xfrm>
            <a:custGeom>
              <a:rect b="b" l="l" r="r" t="t"/>
              <a:pathLst>
                <a:path extrusionOk="0" h="1621" w="2085">
                  <a:moveTo>
                    <a:pt x="1048" y="1"/>
                  </a:moveTo>
                  <a:cubicBezTo>
                    <a:pt x="1" y="1"/>
                    <a:pt x="1" y="1620"/>
                    <a:pt x="1048" y="1620"/>
                  </a:cubicBezTo>
                  <a:cubicBezTo>
                    <a:pt x="2084" y="1620"/>
                    <a:pt x="2084" y="1"/>
                    <a:pt x="104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14"/>
            <p:cNvSpPr/>
            <p:nvPr/>
          </p:nvSpPr>
          <p:spPr>
            <a:xfrm>
              <a:off x="7757354" y="1280655"/>
              <a:ext cx="491442" cy="545502"/>
            </a:xfrm>
            <a:custGeom>
              <a:rect b="b" l="l" r="r" t="t"/>
              <a:pathLst>
                <a:path extrusionOk="0" h="17990" w="14991">
                  <a:moveTo>
                    <a:pt x="6597" y="0"/>
                  </a:moveTo>
                  <a:cubicBezTo>
                    <a:pt x="4236" y="0"/>
                    <a:pt x="1962" y="1177"/>
                    <a:pt x="905" y="3571"/>
                  </a:cubicBezTo>
                  <a:cubicBezTo>
                    <a:pt x="155" y="5274"/>
                    <a:pt x="0" y="7167"/>
                    <a:pt x="155" y="9013"/>
                  </a:cubicBezTo>
                  <a:cubicBezTo>
                    <a:pt x="167" y="9155"/>
                    <a:pt x="179" y="9286"/>
                    <a:pt x="203" y="9429"/>
                  </a:cubicBezTo>
                  <a:cubicBezTo>
                    <a:pt x="84" y="10763"/>
                    <a:pt x="345" y="12084"/>
                    <a:pt x="953" y="13275"/>
                  </a:cubicBezTo>
                  <a:cubicBezTo>
                    <a:pt x="1155" y="13858"/>
                    <a:pt x="1405" y="14430"/>
                    <a:pt x="1703" y="14978"/>
                  </a:cubicBezTo>
                  <a:cubicBezTo>
                    <a:pt x="2643" y="16704"/>
                    <a:pt x="4406" y="17835"/>
                    <a:pt x="6370" y="17990"/>
                  </a:cubicBezTo>
                  <a:cubicBezTo>
                    <a:pt x="6358" y="17347"/>
                    <a:pt x="6370" y="16692"/>
                    <a:pt x="6370" y="16037"/>
                  </a:cubicBezTo>
                  <a:cubicBezTo>
                    <a:pt x="6287" y="16025"/>
                    <a:pt x="6215" y="15990"/>
                    <a:pt x="6156" y="15942"/>
                  </a:cubicBezTo>
                  <a:cubicBezTo>
                    <a:pt x="5679" y="15501"/>
                    <a:pt x="5418" y="14918"/>
                    <a:pt x="4989" y="14442"/>
                  </a:cubicBezTo>
                  <a:cubicBezTo>
                    <a:pt x="4572" y="13942"/>
                    <a:pt x="4120" y="13489"/>
                    <a:pt x="3632" y="13085"/>
                  </a:cubicBezTo>
                  <a:cubicBezTo>
                    <a:pt x="3357" y="12861"/>
                    <a:pt x="3621" y="12516"/>
                    <a:pt x="3896" y="12516"/>
                  </a:cubicBezTo>
                  <a:cubicBezTo>
                    <a:pt x="3943" y="12516"/>
                    <a:pt x="3991" y="12526"/>
                    <a:pt x="4036" y="12549"/>
                  </a:cubicBezTo>
                  <a:cubicBezTo>
                    <a:pt x="4906" y="12954"/>
                    <a:pt x="5870" y="13644"/>
                    <a:pt x="6394" y="14537"/>
                  </a:cubicBezTo>
                  <a:cubicBezTo>
                    <a:pt x="6394" y="14025"/>
                    <a:pt x="6418" y="13513"/>
                    <a:pt x="6418" y="13001"/>
                  </a:cubicBezTo>
                  <a:cubicBezTo>
                    <a:pt x="6001" y="12644"/>
                    <a:pt x="5679" y="12025"/>
                    <a:pt x="5382" y="11644"/>
                  </a:cubicBezTo>
                  <a:cubicBezTo>
                    <a:pt x="4822" y="10894"/>
                    <a:pt x="4275" y="10132"/>
                    <a:pt x="3774" y="9334"/>
                  </a:cubicBezTo>
                  <a:cubicBezTo>
                    <a:pt x="3615" y="9077"/>
                    <a:pt x="3858" y="8793"/>
                    <a:pt x="4101" y="8793"/>
                  </a:cubicBezTo>
                  <a:cubicBezTo>
                    <a:pt x="4184" y="8793"/>
                    <a:pt x="4267" y="8826"/>
                    <a:pt x="4334" y="8905"/>
                  </a:cubicBezTo>
                  <a:cubicBezTo>
                    <a:pt x="4953" y="9608"/>
                    <a:pt x="5537" y="10334"/>
                    <a:pt x="6132" y="11060"/>
                  </a:cubicBezTo>
                  <a:cubicBezTo>
                    <a:pt x="6227" y="11180"/>
                    <a:pt x="6346" y="11287"/>
                    <a:pt x="6465" y="11418"/>
                  </a:cubicBezTo>
                  <a:cubicBezTo>
                    <a:pt x="6477" y="10787"/>
                    <a:pt x="6501" y="10167"/>
                    <a:pt x="6525" y="9536"/>
                  </a:cubicBezTo>
                  <a:cubicBezTo>
                    <a:pt x="5549" y="7822"/>
                    <a:pt x="4703" y="6036"/>
                    <a:pt x="4001" y="4191"/>
                  </a:cubicBezTo>
                  <a:cubicBezTo>
                    <a:pt x="3890" y="3907"/>
                    <a:pt x="4160" y="3686"/>
                    <a:pt x="4418" y="3686"/>
                  </a:cubicBezTo>
                  <a:cubicBezTo>
                    <a:pt x="4550" y="3686"/>
                    <a:pt x="4678" y="3744"/>
                    <a:pt x="4751" y="3881"/>
                  </a:cubicBezTo>
                  <a:cubicBezTo>
                    <a:pt x="5549" y="5393"/>
                    <a:pt x="6382" y="6905"/>
                    <a:pt x="7275" y="8370"/>
                  </a:cubicBezTo>
                  <a:lnTo>
                    <a:pt x="8335" y="6393"/>
                  </a:lnTo>
                  <a:cubicBezTo>
                    <a:pt x="8751" y="5631"/>
                    <a:pt x="9156" y="4536"/>
                    <a:pt x="9966" y="4107"/>
                  </a:cubicBezTo>
                  <a:cubicBezTo>
                    <a:pt x="10020" y="4076"/>
                    <a:pt x="10078" y="4062"/>
                    <a:pt x="10134" y="4062"/>
                  </a:cubicBezTo>
                  <a:cubicBezTo>
                    <a:pt x="10312" y="4062"/>
                    <a:pt x="10478" y="4206"/>
                    <a:pt x="10478" y="4405"/>
                  </a:cubicBezTo>
                  <a:cubicBezTo>
                    <a:pt x="10561" y="5298"/>
                    <a:pt x="9847" y="6274"/>
                    <a:pt x="9442" y="7036"/>
                  </a:cubicBezTo>
                  <a:lnTo>
                    <a:pt x="7858" y="9953"/>
                  </a:lnTo>
                  <a:cubicBezTo>
                    <a:pt x="7763" y="10120"/>
                    <a:pt x="7596" y="10227"/>
                    <a:pt x="7406" y="10251"/>
                  </a:cubicBezTo>
                  <a:cubicBezTo>
                    <a:pt x="7406" y="10822"/>
                    <a:pt x="7394" y="11406"/>
                    <a:pt x="7394" y="11977"/>
                  </a:cubicBezTo>
                  <a:cubicBezTo>
                    <a:pt x="7965" y="11572"/>
                    <a:pt x="8525" y="11144"/>
                    <a:pt x="9061" y="10679"/>
                  </a:cubicBezTo>
                  <a:cubicBezTo>
                    <a:pt x="9481" y="10295"/>
                    <a:pt x="9957" y="9488"/>
                    <a:pt x="10581" y="9488"/>
                  </a:cubicBezTo>
                  <a:cubicBezTo>
                    <a:pt x="10594" y="9488"/>
                    <a:pt x="10607" y="9488"/>
                    <a:pt x="10621" y="9489"/>
                  </a:cubicBezTo>
                  <a:cubicBezTo>
                    <a:pt x="10740" y="9489"/>
                    <a:pt x="10847" y="9572"/>
                    <a:pt x="10883" y="9691"/>
                  </a:cubicBezTo>
                  <a:cubicBezTo>
                    <a:pt x="11049" y="10429"/>
                    <a:pt x="10049" y="11072"/>
                    <a:pt x="9537" y="11477"/>
                  </a:cubicBezTo>
                  <a:cubicBezTo>
                    <a:pt x="8894" y="12013"/>
                    <a:pt x="8168" y="12442"/>
                    <a:pt x="7394" y="12751"/>
                  </a:cubicBezTo>
                  <a:cubicBezTo>
                    <a:pt x="7394" y="14489"/>
                    <a:pt x="7406" y="16240"/>
                    <a:pt x="7430" y="17990"/>
                  </a:cubicBezTo>
                  <a:cubicBezTo>
                    <a:pt x="7751" y="17954"/>
                    <a:pt x="8061" y="17907"/>
                    <a:pt x="8370" y="17835"/>
                  </a:cubicBezTo>
                  <a:cubicBezTo>
                    <a:pt x="8394" y="17228"/>
                    <a:pt x="8489" y="16633"/>
                    <a:pt x="8644" y="16049"/>
                  </a:cubicBezTo>
                  <a:cubicBezTo>
                    <a:pt x="8811" y="15085"/>
                    <a:pt x="9168" y="14168"/>
                    <a:pt x="9716" y="13346"/>
                  </a:cubicBezTo>
                  <a:cubicBezTo>
                    <a:pt x="9918" y="12846"/>
                    <a:pt x="10204" y="12382"/>
                    <a:pt x="10537" y="11965"/>
                  </a:cubicBezTo>
                  <a:cubicBezTo>
                    <a:pt x="11466" y="10834"/>
                    <a:pt x="12883" y="10132"/>
                    <a:pt x="14347" y="9953"/>
                  </a:cubicBezTo>
                  <a:cubicBezTo>
                    <a:pt x="14990" y="6524"/>
                    <a:pt x="13490" y="3048"/>
                    <a:pt x="10549" y="1166"/>
                  </a:cubicBezTo>
                  <a:cubicBezTo>
                    <a:pt x="9347" y="391"/>
                    <a:pt x="7958" y="0"/>
                    <a:pt x="6597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14"/>
            <p:cNvSpPr/>
            <p:nvPr/>
          </p:nvSpPr>
          <p:spPr>
            <a:xfrm>
              <a:off x="8030564" y="1581060"/>
              <a:ext cx="438761" cy="394192"/>
            </a:xfrm>
            <a:custGeom>
              <a:rect b="b" l="l" r="r" t="t"/>
              <a:pathLst>
                <a:path extrusionOk="0" h="13000" w="13384">
                  <a:moveTo>
                    <a:pt x="6722" y="1"/>
                  </a:moveTo>
                  <a:cubicBezTo>
                    <a:pt x="6482" y="1"/>
                    <a:pt x="6241" y="16"/>
                    <a:pt x="6001" y="46"/>
                  </a:cubicBezTo>
                  <a:cubicBezTo>
                    <a:pt x="4549" y="225"/>
                    <a:pt x="3132" y="927"/>
                    <a:pt x="2203" y="2058"/>
                  </a:cubicBezTo>
                  <a:cubicBezTo>
                    <a:pt x="1858" y="2475"/>
                    <a:pt x="1584" y="2951"/>
                    <a:pt x="1370" y="3451"/>
                  </a:cubicBezTo>
                  <a:cubicBezTo>
                    <a:pt x="834" y="4261"/>
                    <a:pt x="465" y="5190"/>
                    <a:pt x="298" y="6154"/>
                  </a:cubicBezTo>
                  <a:cubicBezTo>
                    <a:pt x="143" y="6737"/>
                    <a:pt x="60" y="7333"/>
                    <a:pt x="36" y="7940"/>
                  </a:cubicBezTo>
                  <a:cubicBezTo>
                    <a:pt x="1" y="9012"/>
                    <a:pt x="227" y="10071"/>
                    <a:pt x="834" y="10940"/>
                  </a:cubicBezTo>
                  <a:cubicBezTo>
                    <a:pt x="1394" y="10369"/>
                    <a:pt x="1977" y="9833"/>
                    <a:pt x="2525" y="9297"/>
                  </a:cubicBezTo>
                  <a:cubicBezTo>
                    <a:pt x="2227" y="8392"/>
                    <a:pt x="2965" y="7107"/>
                    <a:pt x="3168" y="6237"/>
                  </a:cubicBezTo>
                  <a:cubicBezTo>
                    <a:pt x="3477" y="4892"/>
                    <a:pt x="3692" y="3511"/>
                    <a:pt x="3787" y="2130"/>
                  </a:cubicBezTo>
                  <a:cubicBezTo>
                    <a:pt x="3811" y="1813"/>
                    <a:pt x="4057" y="1652"/>
                    <a:pt x="4298" y="1652"/>
                  </a:cubicBezTo>
                  <a:cubicBezTo>
                    <a:pt x="4536" y="1652"/>
                    <a:pt x="4769" y="1810"/>
                    <a:pt x="4775" y="2130"/>
                  </a:cubicBezTo>
                  <a:cubicBezTo>
                    <a:pt x="4823" y="3570"/>
                    <a:pt x="4692" y="4999"/>
                    <a:pt x="4382" y="6404"/>
                  </a:cubicBezTo>
                  <a:cubicBezTo>
                    <a:pt x="4299" y="6797"/>
                    <a:pt x="4215" y="7321"/>
                    <a:pt x="4084" y="7833"/>
                  </a:cubicBezTo>
                  <a:cubicBezTo>
                    <a:pt x="4370" y="7559"/>
                    <a:pt x="4668" y="7297"/>
                    <a:pt x="4965" y="7035"/>
                  </a:cubicBezTo>
                  <a:cubicBezTo>
                    <a:pt x="5561" y="6523"/>
                    <a:pt x="6156" y="5892"/>
                    <a:pt x="6859" y="5499"/>
                  </a:cubicBezTo>
                  <a:cubicBezTo>
                    <a:pt x="7037" y="5106"/>
                    <a:pt x="7180" y="4713"/>
                    <a:pt x="7275" y="4309"/>
                  </a:cubicBezTo>
                  <a:cubicBezTo>
                    <a:pt x="7371" y="3713"/>
                    <a:pt x="7418" y="3118"/>
                    <a:pt x="7394" y="2523"/>
                  </a:cubicBezTo>
                  <a:cubicBezTo>
                    <a:pt x="7394" y="2304"/>
                    <a:pt x="7547" y="2196"/>
                    <a:pt x="7709" y="2196"/>
                  </a:cubicBezTo>
                  <a:cubicBezTo>
                    <a:pt x="7846" y="2196"/>
                    <a:pt x="7989" y="2274"/>
                    <a:pt x="8049" y="2427"/>
                  </a:cubicBezTo>
                  <a:cubicBezTo>
                    <a:pt x="8359" y="3308"/>
                    <a:pt x="8383" y="4261"/>
                    <a:pt x="8121" y="5166"/>
                  </a:cubicBezTo>
                  <a:cubicBezTo>
                    <a:pt x="8150" y="5167"/>
                    <a:pt x="8180" y="5167"/>
                    <a:pt x="8210" y="5167"/>
                  </a:cubicBezTo>
                  <a:cubicBezTo>
                    <a:pt x="8713" y="5167"/>
                    <a:pt x="9196" y="5072"/>
                    <a:pt x="9668" y="4892"/>
                  </a:cubicBezTo>
                  <a:cubicBezTo>
                    <a:pt x="9723" y="4874"/>
                    <a:pt x="9775" y="4866"/>
                    <a:pt x="9825" y="4866"/>
                  </a:cubicBezTo>
                  <a:cubicBezTo>
                    <a:pt x="10302" y="4866"/>
                    <a:pt x="10558" y="5621"/>
                    <a:pt x="10073" y="5868"/>
                  </a:cubicBezTo>
                  <a:cubicBezTo>
                    <a:pt x="9598" y="6106"/>
                    <a:pt x="9075" y="6223"/>
                    <a:pt x="8546" y="6223"/>
                  </a:cubicBezTo>
                  <a:cubicBezTo>
                    <a:pt x="8332" y="6223"/>
                    <a:pt x="8118" y="6204"/>
                    <a:pt x="7906" y="6166"/>
                  </a:cubicBezTo>
                  <a:cubicBezTo>
                    <a:pt x="7478" y="6845"/>
                    <a:pt x="6763" y="7369"/>
                    <a:pt x="6120" y="7904"/>
                  </a:cubicBezTo>
                  <a:cubicBezTo>
                    <a:pt x="6870" y="7857"/>
                    <a:pt x="7621" y="7821"/>
                    <a:pt x="8359" y="7714"/>
                  </a:cubicBezTo>
                  <a:cubicBezTo>
                    <a:pt x="8417" y="7704"/>
                    <a:pt x="8480" y="7698"/>
                    <a:pt x="8544" y="7698"/>
                  </a:cubicBezTo>
                  <a:cubicBezTo>
                    <a:pt x="8714" y="7698"/>
                    <a:pt x="8889" y="7742"/>
                    <a:pt x="9002" y="7880"/>
                  </a:cubicBezTo>
                  <a:cubicBezTo>
                    <a:pt x="9180" y="8119"/>
                    <a:pt x="9276" y="8238"/>
                    <a:pt x="9168" y="8523"/>
                  </a:cubicBezTo>
                  <a:cubicBezTo>
                    <a:pt x="9073" y="8809"/>
                    <a:pt x="8823" y="9000"/>
                    <a:pt x="8537" y="9012"/>
                  </a:cubicBezTo>
                  <a:cubicBezTo>
                    <a:pt x="7611" y="9129"/>
                    <a:pt x="6589" y="9279"/>
                    <a:pt x="5595" y="9279"/>
                  </a:cubicBezTo>
                  <a:cubicBezTo>
                    <a:pt x="5274" y="9279"/>
                    <a:pt x="4955" y="9264"/>
                    <a:pt x="4644" y="9226"/>
                  </a:cubicBezTo>
                  <a:cubicBezTo>
                    <a:pt x="4239" y="9595"/>
                    <a:pt x="3846" y="9976"/>
                    <a:pt x="3441" y="10357"/>
                  </a:cubicBezTo>
                  <a:cubicBezTo>
                    <a:pt x="2918" y="10869"/>
                    <a:pt x="2406" y="11405"/>
                    <a:pt x="1882" y="11941"/>
                  </a:cubicBezTo>
                  <a:cubicBezTo>
                    <a:pt x="2935" y="12667"/>
                    <a:pt x="4185" y="13000"/>
                    <a:pt x="5452" y="13000"/>
                  </a:cubicBezTo>
                  <a:cubicBezTo>
                    <a:pt x="7966" y="13000"/>
                    <a:pt x="10549" y="11689"/>
                    <a:pt x="11800" y="9535"/>
                  </a:cubicBezTo>
                  <a:cubicBezTo>
                    <a:pt x="12240" y="8916"/>
                    <a:pt x="12514" y="8202"/>
                    <a:pt x="12609" y="7452"/>
                  </a:cubicBezTo>
                  <a:cubicBezTo>
                    <a:pt x="13383" y="4404"/>
                    <a:pt x="11573" y="1082"/>
                    <a:pt x="8514" y="284"/>
                  </a:cubicBezTo>
                  <a:cubicBezTo>
                    <a:pt x="7934" y="97"/>
                    <a:pt x="7329" y="1"/>
                    <a:pt x="6722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14"/>
            <p:cNvSpPr/>
            <p:nvPr/>
          </p:nvSpPr>
          <p:spPr>
            <a:xfrm>
              <a:off x="7867405" y="1392575"/>
              <a:ext cx="509309" cy="811794"/>
            </a:xfrm>
            <a:custGeom>
              <a:rect b="b" l="l" r="r" t="t"/>
              <a:pathLst>
                <a:path extrusionOk="0" h="26772" w="15536">
                  <a:moveTo>
                    <a:pt x="1050" y="1"/>
                  </a:moveTo>
                  <a:cubicBezTo>
                    <a:pt x="793" y="1"/>
                    <a:pt x="521" y="220"/>
                    <a:pt x="632" y="511"/>
                  </a:cubicBezTo>
                  <a:cubicBezTo>
                    <a:pt x="1334" y="2357"/>
                    <a:pt x="2192" y="4143"/>
                    <a:pt x="3168" y="5857"/>
                  </a:cubicBezTo>
                  <a:cubicBezTo>
                    <a:pt x="3144" y="6476"/>
                    <a:pt x="3132" y="7096"/>
                    <a:pt x="3108" y="7727"/>
                  </a:cubicBezTo>
                  <a:cubicBezTo>
                    <a:pt x="2989" y="7608"/>
                    <a:pt x="2882" y="7489"/>
                    <a:pt x="2787" y="7369"/>
                  </a:cubicBezTo>
                  <a:cubicBezTo>
                    <a:pt x="2192" y="6643"/>
                    <a:pt x="1596" y="5917"/>
                    <a:pt x="977" y="5214"/>
                  </a:cubicBezTo>
                  <a:cubicBezTo>
                    <a:pt x="911" y="5139"/>
                    <a:pt x="829" y="5107"/>
                    <a:pt x="746" y="5107"/>
                  </a:cubicBezTo>
                  <a:cubicBezTo>
                    <a:pt x="503" y="5107"/>
                    <a:pt x="257" y="5385"/>
                    <a:pt x="417" y="5643"/>
                  </a:cubicBezTo>
                  <a:cubicBezTo>
                    <a:pt x="918" y="6441"/>
                    <a:pt x="1465" y="7203"/>
                    <a:pt x="2025" y="7953"/>
                  </a:cubicBezTo>
                  <a:cubicBezTo>
                    <a:pt x="2322" y="8346"/>
                    <a:pt x="2644" y="8953"/>
                    <a:pt x="3073" y="9310"/>
                  </a:cubicBezTo>
                  <a:cubicBezTo>
                    <a:pt x="3061" y="9822"/>
                    <a:pt x="3049" y="10334"/>
                    <a:pt x="3037" y="10846"/>
                  </a:cubicBezTo>
                  <a:cubicBezTo>
                    <a:pt x="2513" y="9953"/>
                    <a:pt x="1549" y="9263"/>
                    <a:pt x="691" y="8858"/>
                  </a:cubicBezTo>
                  <a:cubicBezTo>
                    <a:pt x="644" y="8835"/>
                    <a:pt x="595" y="8825"/>
                    <a:pt x="547" y="8825"/>
                  </a:cubicBezTo>
                  <a:cubicBezTo>
                    <a:pt x="264" y="8825"/>
                    <a:pt x="0" y="9170"/>
                    <a:pt x="275" y="9394"/>
                  </a:cubicBezTo>
                  <a:cubicBezTo>
                    <a:pt x="775" y="9798"/>
                    <a:pt x="1227" y="10263"/>
                    <a:pt x="1644" y="10751"/>
                  </a:cubicBezTo>
                  <a:cubicBezTo>
                    <a:pt x="2061" y="11227"/>
                    <a:pt x="2322" y="11810"/>
                    <a:pt x="2799" y="12251"/>
                  </a:cubicBezTo>
                  <a:cubicBezTo>
                    <a:pt x="2858" y="12311"/>
                    <a:pt x="2942" y="12334"/>
                    <a:pt x="3025" y="12346"/>
                  </a:cubicBezTo>
                  <a:cubicBezTo>
                    <a:pt x="3025" y="13001"/>
                    <a:pt x="3013" y="13656"/>
                    <a:pt x="3013" y="14311"/>
                  </a:cubicBezTo>
                  <a:lnTo>
                    <a:pt x="3013" y="16573"/>
                  </a:lnTo>
                  <a:cubicBezTo>
                    <a:pt x="3025" y="18323"/>
                    <a:pt x="3049" y="20085"/>
                    <a:pt x="3096" y="21836"/>
                  </a:cubicBezTo>
                  <a:cubicBezTo>
                    <a:pt x="3132" y="22776"/>
                    <a:pt x="3156" y="23705"/>
                    <a:pt x="3204" y="24645"/>
                  </a:cubicBezTo>
                  <a:cubicBezTo>
                    <a:pt x="3251" y="25384"/>
                    <a:pt x="3168" y="26074"/>
                    <a:pt x="3644" y="26658"/>
                  </a:cubicBezTo>
                  <a:cubicBezTo>
                    <a:pt x="3705" y="26738"/>
                    <a:pt x="3791" y="26771"/>
                    <a:pt x="3880" y="26771"/>
                  </a:cubicBezTo>
                  <a:cubicBezTo>
                    <a:pt x="4014" y="26771"/>
                    <a:pt x="4156" y="26694"/>
                    <a:pt x="4227" y="26586"/>
                  </a:cubicBezTo>
                  <a:cubicBezTo>
                    <a:pt x="4656" y="25931"/>
                    <a:pt x="4442" y="25050"/>
                    <a:pt x="4406" y="24288"/>
                  </a:cubicBezTo>
                  <a:cubicBezTo>
                    <a:pt x="4370" y="23479"/>
                    <a:pt x="4335" y="22657"/>
                    <a:pt x="4299" y="21836"/>
                  </a:cubicBezTo>
                  <a:cubicBezTo>
                    <a:pt x="4275" y="21443"/>
                    <a:pt x="4263" y="21038"/>
                    <a:pt x="4251" y="20633"/>
                  </a:cubicBezTo>
                  <a:cubicBezTo>
                    <a:pt x="5180" y="19871"/>
                    <a:pt x="6049" y="19049"/>
                    <a:pt x="6859" y="18157"/>
                  </a:cubicBezTo>
                  <a:cubicBezTo>
                    <a:pt x="7371" y="17621"/>
                    <a:pt x="7883" y="17085"/>
                    <a:pt x="8418" y="16573"/>
                  </a:cubicBezTo>
                  <a:cubicBezTo>
                    <a:pt x="8811" y="16192"/>
                    <a:pt x="9216" y="15811"/>
                    <a:pt x="9621" y="15442"/>
                  </a:cubicBezTo>
                  <a:cubicBezTo>
                    <a:pt x="9926" y="15476"/>
                    <a:pt x="10238" y="15491"/>
                    <a:pt x="10553" y="15491"/>
                  </a:cubicBezTo>
                  <a:cubicBezTo>
                    <a:pt x="11552" y="15491"/>
                    <a:pt x="12579" y="15345"/>
                    <a:pt x="13502" y="15228"/>
                  </a:cubicBezTo>
                  <a:cubicBezTo>
                    <a:pt x="13800" y="15216"/>
                    <a:pt x="14050" y="15025"/>
                    <a:pt x="14145" y="14739"/>
                  </a:cubicBezTo>
                  <a:cubicBezTo>
                    <a:pt x="14253" y="14454"/>
                    <a:pt x="14157" y="14335"/>
                    <a:pt x="13979" y="14096"/>
                  </a:cubicBezTo>
                  <a:cubicBezTo>
                    <a:pt x="13866" y="13958"/>
                    <a:pt x="13691" y="13914"/>
                    <a:pt x="13521" y="13914"/>
                  </a:cubicBezTo>
                  <a:cubicBezTo>
                    <a:pt x="13457" y="13914"/>
                    <a:pt x="13394" y="13920"/>
                    <a:pt x="13336" y="13930"/>
                  </a:cubicBezTo>
                  <a:cubicBezTo>
                    <a:pt x="12598" y="14037"/>
                    <a:pt x="11847" y="14073"/>
                    <a:pt x="11097" y="14120"/>
                  </a:cubicBezTo>
                  <a:cubicBezTo>
                    <a:pt x="11740" y="13585"/>
                    <a:pt x="12455" y="13061"/>
                    <a:pt x="12883" y="12382"/>
                  </a:cubicBezTo>
                  <a:cubicBezTo>
                    <a:pt x="13089" y="12419"/>
                    <a:pt x="13297" y="12437"/>
                    <a:pt x="13504" y="12437"/>
                  </a:cubicBezTo>
                  <a:cubicBezTo>
                    <a:pt x="14039" y="12437"/>
                    <a:pt x="14569" y="12316"/>
                    <a:pt x="15050" y="12084"/>
                  </a:cubicBezTo>
                  <a:cubicBezTo>
                    <a:pt x="15535" y="11837"/>
                    <a:pt x="15279" y="11082"/>
                    <a:pt x="14793" y="11082"/>
                  </a:cubicBezTo>
                  <a:cubicBezTo>
                    <a:pt x="14742" y="11082"/>
                    <a:pt x="14689" y="11090"/>
                    <a:pt x="14634" y="11108"/>
                  </a:cubicBezTo>
                  <a:cubicBezTo>
                    <a:pt x="14145" y="11299"/>
                    <a:pt x="13622" y="11382"/>
                    <a:pt x="13098" y="11382"/>
                  </a:cubicBezTo>
                  <a:cubicBezTo>
                    <a:pt x="13360" y="10477"/>
                    <a:pt x="13324" y="9524"/>
                    <a:pt x="13014" y="8643"/>
                  </a:cubicBezTo>
                  <a:cubicBezTo>
                    <a:pt x="12959" y="8489"/>
                    <a:pt x="12817" y="8411"/>
                    <a:pt x="12681" y="8411"/>
                  </a:cubicBezTo>
                  <a:cubicBezTo>
                    <a:pt x="12522" y="8411"/>
                    <a:pt x="12371" y="8516"/>
                    <a:pt x="12371" y="8727"/>
                  </a:cubicBezTo>
                  <a:cubicBezTo>
                    <a:pt x="12395" y="9334"/>
                    <a:pt x="12348" y="9929"/>
                    <a:pt x="12252" y="10513"/>
                  </a:cubicBezTo>
                  <a:cubicBezTo>
                    <a:pt x="12145" y="10929"/>
                    <a:pt x="12014" y="11322"/>
                    <a:pt x="11836" y="11703"/>
                  </a:cubicBezTo>
                  <a:cubicBezTo>
                    <a:pt x="11133" y="12108"/>
                    <a:pt x="10538" y="12739"/>
                    <a:pt x="9942" y="13251"/>
                  </a:cubicBezTo>
                  <a:cubicBezTo>
                    <a:pt x="9645" y="13513"/>
                    <a:pt x="9347" y="13775"/>
                    <a:pt x="9061" y="14037"/>
                  </a:cubicBezTo>
                  <a:cubicBezTo>
                    <a:pt x="9192" y="13525"/>
                    <a:pt x="9276" y="13001"/>
                    <a:pt x="9359" y="12620"/>
                  </a:cubicBezTo>
                  <a:cubicBezTo>
                    <a:pt x="9657" y="11215"/>
                    <a:pt x="9800" y="9786"/>
                    <a:pt x="9752" y="8346"/>
                  </a:cubicBezTo>
                  <a:cubicBezTo>
                    <a:pt x="9740" y="8026"/>
                    <a:pt x="9507" y="7868"/>
                    <a:pt x="9270" y="7868"/>
                  </a:cubicBezTo>
                  <a:cubicBezTo>
                    <a:pt x="9031" y="7868"/>
                    <a:pt x="8788" y="8029"/>
                    <a:pt x="8764" y="8346"/>
                  </a:cubicBezTo>
                  <a:cubicBezTo>
                    <a:pt x="8657" y="9727"/>
                    <a:pt x="8454" y="11096"/>
                    <a:pt x="8145" y="12453"/>
                  </a:cubicBezTo>
                  <a:cubicBezTo>
                    <a:pt x="7942" y="13323"/>
                    <a:pt x="7204" y="14608"/>
                    <a:pt x="7502" y="15513"/>
                  </a:cubicBezTo>
                  <a:cubicBezTo>
                    <a:pt x="6942" y="16049"/>
                    <a:pt x="6371" y="16597"/>
                    <a:pt x="5811" y="17144"/>
                  </a:cubicBezTo>
                  <a:cubicBezTo>
                    <a:pt x="5228" y="17728"/>
                    <a:pt x="4680" y="18347"/>
                    <a:pt x="4180" y="18990"/>
                  </a:cubicBezTo>
                  <a:cubicBezTo>
                    <a:pt x="4144" y="18121"/>
                    <a:pt x="4120" y="17252"/>
                    <a:pt x="4108" y="16382"/>
                  </a:cubicBezTo>
                  <a:cubicBezTo>
                    <a:pt x="4085" y="15692"/>
                    <a:pt x="4073" y="15001"/>
                    <a:pt x="4061" y="14299"/>
                  </a:cubicBezTo>
                  <a:cubicBezTo>
                    <a:pt x="4037" y="12561"/>
                    <a:pt x="4025" y="10810"/>
                    <a:pt x="4025" y="9060"/>
                  </a:cubicBezTo>
                  <a:cubicBezTo>
                    <a:pt x="4799" y="8751"/>
                    <a:pt x="5525" y="8322"/>
                    <a:pt x="6168" y="7786"/>
                  </a:cubicBezTo>
                  <a:cubicBezTo>
                    <a:pt x="6680" y="7381"/>
                    <a:pt x="7680" y="6750"/>
                    <a:pt x="7514" y="6000"/>
                  </a:cubicBezTo>
                  <a:cubicBezTo>
                    <a:pt x="7478" y="5893"/>
                    <a:pt x="7371" y="5810"/>
                    <a:pt x="7252" y="5810"/>
                  </a:cubicBezTo>
                  <a:cubicBezTo>
                    <a:pt x="7234" y="5808"/>
                    <a:pt x="7217" y="5808"/>
                    <a:pt x="7199" y="5808"/>
                  </a:cubicBezTo>
                  <a:cubicBezTo>
                    <a:pt x="6582" y="5808"/>
                    <a:pt x="6109" y="6618"/>
                    <a:pt x="5692" y="7000"/>
                  </a:cubicBezTo>
                  <a:cubicBezTo>
                    <a:pt x="5156" y="7453"/>
                    <a:pt x="4597" y="7893"/>
                    <a:pt x="4025" y="8298"/>
                  </a:cubicBezTo>
                  <a:cubicBezTo>
                    <a:pt x="4025" y="7715"/>
                    <a:pt x="4025" y="7143"/>
                    <a:pt x="4037" y="6560"/>
                  </a:cubicBezTo>
                  <a:cubicBezTo>
                    <a:pt x="4227" y="6536"/>
                    <a:pt x="4394" y="6429"/>
                    <a:pt x="4478" y="6262"/>
                  </a:cubicBezTo>
                  <a:lnTo>
                    <a:pt x="6073" y="3345"/>
                  </a:lnTo>
                  <a:cubicBezTo>
                    <a:pt x="6490" y="2583"/>
                    <a:pt x="7192" y="1619"/>
                    <a:pt x="7109" y="726"/>
                  </a:cubicBezTo>
                  <a:cubicBezTo>
                    <a:pt x="7109" y="527"/>
                    <a:pt x="6944" y="382"/>
                    <a:pt x="6760" y="382"/>
                  </a:cubicBezTo>
                  <a:cubicBezTo>
                    <a:pt x="6702" y="382"/>
                    <a:pt x="6642" y="397"/>
                    <a:pt x="6585" y="428"/>
                  </a:cubicBezTo>
                  <a:cubicBezTo>
                    <a:pt x="5787" y="857"/>
                    <a:pt x="5382" y="1940"/>
                    <a:pt x="4966" y="2714"/>
                  </a:cubicBezTo>
                  <a:lnTo>
                    <a:pt x="3894" y="4691"/>
                  </a:lnTo>
                  <a:cubicBezTo>
                    <a:pt x="3013" y="3214"/>
                    <a:pt x="2180" y="1714"/>
                    <a:pt x="1382" y="190"/>
                  </a:cubicBezTo>
                  <a:cubicBezTo>
                    <a:pt x="1310" y="57"/>
                    <a:pt x="1182" y="1"/>
                    <a:pt x="1050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415" name="Google Shape;2415;p14"/>
            <p:cNvGrpSpPr/>
            <p:nvPr/>
          </p:nvGrpSpPr>
          <p:grpSpPr>
            <a:xfrm>
              <a:off x="453800" y="811562"/>
              <a:ext cx="800203" cy="636722"/>
              <a:chOff x="1816659" y="65078"/>
              <a:chExt cx="800203" cy="636722"/>
            </a:xfrm>
          </p:grpSpPr>
          <p:sp>
            <p:nvSpPr>
              <p:cNvPr id="2416" name="Google Shape;2416;p1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7" name="Google Shape;2417;p1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8" name="Google Shape;2418;p1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9" name="Google Shape;2419;p1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0" name="Google Shape;2420;p1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1" name="Google Shape;2421;p1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2" name="Google Shape;2422;p1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" name="Google Shape;2423;p1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24" name="Google Shape;2424;p14"/>
            <p:cNvGrpSpPr/>
            <p:nvPr/>
          </p:nvGrpSpPr>
          <p:grpSpPr>
            <a:xfrm>
              <a:off x="1895025" y="532262"/>
              <a:ext cx="800203" cy="636722"/>
              <a:chOff x="1816659" y="65078"/>
              <a:chExt cx="800203" cy="636722"/>
            </a:xfrm>
          </p:grpSpPr>
          <p:sp>
            <p:nvSpPr>
              <p:cNvPr id="2425" name="Google Shape;2425;p1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" name="Google Shape;2426;p1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" name="Google Shape;2427;p1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" name="Google Shape;2428;p1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" name="Google Shape;2429;p1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" name="Google Shape;2430;p1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" name="Google Shape;2431;p1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" name="Google Shape;2432;p1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33" name="Google Shape;2433;p14"/>
            <p:cNvGrpSpPr/>
            <p:nvPr/>
          </p:nvGrpSpPr>
          <p:grpSpPr>
            <a:xfrm>
              <a:off x="-112925" y="1692375"/>
              <a:ext cx="800203" cy="636722"/>
              <a:chOff x="1816659" y="65078"/>
              <a:chExt cx="800203" cy="636722"/>
            </a:xfrm>
          </p:grpSpPr>
          <p:sp>
            <p:nvSpPr>
              <p:cNvPr id="2434" name="Google Shape;2434;p1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" name="Google Shape;2435;p1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" name="Google Shape;2436;p1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" name="Google Shape;2437;p1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" name="Google Shape;2438;p1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" name="Google Shape;2439;p1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" name="Google Shape;2440;p1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1" name="Google Shape;2441;p1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42" name="Google Shape;2442;p14"/>
            <p:cNvGrpSpPr/>
            <p:nvPr/>
          </p:nvGrpSpPr>
          <p:grpSpPr>
            <a:xfrm>
              <a:off x="815050" y="2652027"/>
              <a:ext cx="800203" cy="636722"/>
              <a:chOff x="1816659" y="65078"/>
              <a:chExt cx="800203" cy="636722"/>
            </a:xfrm>
          </p:grpSpPr>
          <p:sp>
            <p:nvSpPr>
              <p:cNvPr id="2443" name="Google Shape;2443;p1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" name="Google Shape;2444;p1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" name="Google Shape;2445;p1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" name="Google Shape;2446;p1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" name="Google Shape;2447;p1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" name="Google Shape;2448;p1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" name="Google Shape;2449;p1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" name="Google Shape;2450;p1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51" name="Google Shape;2451;p14"/>
            <p:cNvGrpSpPr/>
            <p:nvPr/>
          </p:nvGrpSpPr>
          <p:grpSpPr>
            <a:xfrm>
              <a:off x="105328" y="4174360"/>
              <a:ext cx="800203" cy="636722"/>
              <a:chOff x="1816659" y="65078"/>
              <a:chExt cx="800203" cy="636722"/>
            </a:xfrm>
          </p:grpSpPr>
          <p:sp>
            <p:nvSpPr>
              <p:cNvPr id="2452" name="Google Shape;2452;p1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" name="Google Shape;2453;p1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" name="Google Shape;2454;p1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" name="Google Shape;2455;p1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" name="Google Shape;2456;p1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" name="Google Shape;2457;p1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" name="Google Shape;2458;p1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" name="Google Shape;2459;p1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60" name="Google Shape;2460;p14"/>
            <p:cNvGrpSpPr/>
            <p:nvPr/>
          </p:nvGrpSpPr>
          <p:grpSpPr>
            <a:xfrm>
              <a:off x="3418763" y="4066077"/>
              <a:ext cx="800203" cy="636722"/>
              <a:chOff x="1816659" y="65078"/>
              <a:chExt cx="800203" cy="636722"/>
            </a:xfrm>
          </p:grpSpPr>
          <p:sp>
            <p:nvSpPr>
              <p:cNvPr id="2461" name="Google Shape;2461;p1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" name="Google Shape;2462;p1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" name="Google Shape;2463;p1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4" name="Google Shape;2464;p1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5" name="Google Shape;2465;p1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6" name="Google Shape;2466;p1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7" name="Google Shape;2467;p1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" name="Google Shape;2468;p1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69" name="Google Shape;2469;p14"/>
            <p:cNvGrpSpPr/>
            <p:nvPr/>
          </p:nvGrpSpPr>
          <p:grpSpPr>
            <a:xfrm>
              <a:off x="7422769" y="2777442"/>
              <a:ext cx="800203" cy="636722"/>
              <a:chOff x="1816659" y="65078"/>
              <a:chExt cx="800203" cy="636722"/>
            </a:xfrm>
          </p:grpSpPr>
          <p:sp>
            <p:nvSpPr>
              <p:cNvPr id="2470" name="Google Shape;2470;p1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" name="Google Shape;2471;p1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" name="Google Shape;2472;p1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" name="Google Shape;2473;p1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" name="Google Shape;2474;p1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" name="Google Shape;2475;p1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" name="Google Shape;2476;p1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" name="Google Shape;2477;p1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78" name="Google Shape;2478;p14"/>
            <p:cNvGrpSpPr/>
            <p:nvPr/>
          </p:nvGrpSpPr>
          <p:grpSpPr>
            <a:xfrm>
              <a:off x="8166424" y="545217"/>
              <a:ext cx="800203" cy="636722"/>
              <a:chOff x="1816659" y="65078"/>
              <a:chExt cx="800203" cy="636722"/>
            </a:xfrm>
          </p:grpSpPr>
          <p:sp>
            <p:nvSpPr>
              <p:cNvPr id="2479" name="Google Shape;2479;p1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" name="Google Shape;2480;p1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" name="Google Shape;2481;p1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" name="Google Shape;2482;p1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" name="Google Shape;2483;p1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" name="Google Shape;2484;p1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" name="Google Shape;2485;p1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" name="Google Shape;2486;p1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487" name="Google Shape;2487;p14"/>
            <p:cNvGrpSpPr/>
            <p:nvPr/>
          </p:nvGrpSpPr>
          <p:grpSpPr>
            <a:xfrm>
              <a:off x="5274490" y="-61658"/>
              <a:ext cx="800203" cy="636722"/>
              <a:chOff x="1816659" y="65078"/>
              <a:chExt cx="800203" cy="636722"/>
            </a:xfrm>
          </p:grpSpPr>
          <p:sp>
            <p:nvSpPr>
              <p:cNvPr id="2488" name="Google Shape;2488;p1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" name="Google Shape;2489;p1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" name="Google Shape;2490;p1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" name="Google Shape;2491;p1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" name="Google Shape;2492;p1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" name="Google Shape;2493;p1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" name="Google Shape;2494;p1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" name="Google Shape;2495;p1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_1">
    <p:spTree>
      <p:nvGrpSpPr>
        <p:cNvPr id="2496" name="Shape 2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7" name="Google Shape;2497;p15"/>
          <p:cNvSpPr txBox="1"/>
          <p:nvPr>
            <p:ph type="title"/>
          </p:nvPr>
        </p:nvSpPr>
        <p:spPr>
          <a:xfrm>
            <a:off x="2441400" y="2750800"/>
            <a:ext cx="4261200" cy="124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2000"/>
              <a:buNone/>
              <a:defRPr b="1" sz="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2000"/>
              <a:buNone/>
              <a:defRPr b="1" sz="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2000"/>
              <a:buNone/>
              <a:defRPr b="1" sz="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2000"/>
              <a:buNone/>
              <a:defRPr b="1" sz="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2000"/>
              <a:buNone/>
              <a:defRPr b="1" sz="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2000"/>
              <a:buNone/>
              <a:defRPr b="1" sz="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2000"/>
              <a:buNone/>
              <a:defRPr b="1" sz="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2000"/>
              <a:buNone/>
              <a:defRPr b="1" sz="2000"/>
            </a:lvl9pPr>
          </a:lstStyle>
          <a:p/>
        </p:txBody>
      </p:sp>
      <p:sp>
        <p:nvSpPr>
          <p:cNvPr id="2498" name="Google Shape;2498;p15"/>
          <p:cNvSpPr txBox="1"/>
          <p:nvPr>
            <p:ph idx="1" type="subTitle"/>
          </p:nvPr>
        </p:nvSpPr>
        <p:spPr>
          <a:xfrm>
            <a:off x="1531050" y="702650"/>
            <a:ext cx="6081900" cy="2160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>
                <a:solidFill>
                  <a:schemeClr val="dk1"/>
                </a:solidFill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 b="1" sz="1900">
                <a:solidFill>
                  <a:schemeClr val="dk1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 b="1" sz="1900">
                <a:solidFill>
                  <a:schemeClr val="dk1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 b="1" sz="1900">
                <a:solidFill>
                  <a:schemeClr val="dk1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 b="1" sz="1900">
                <a:solidFill>
                  <a:schemeClr val="dk1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 b="1" sz="1900">
                <a:solidFill>
                  <a:schemeClr val="dk1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 b="1" sz="1900">
                <a:solidFill>
                  <a:schemeClr val="dk1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900"/>
              <a:buNone/>
              <a:defRPr b="1" sz="1900">
                <a:solidFill>
                  <a:schemeClr val="dk1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900"/>
              <a:buNone/>
              <a:defRPr b="1" sz="19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2499" name="Google Shape;2499;p15"/>
          <p:cNvGrpSpPr/>
          <p:nvPr/>
        </p:nvGrpSpPr>
        <p:grpSpPr>
          <a:xfrm>
            <a:off x="-235812" y="-147605"/>
            <a:ext cx="9624075" cy="5622519"/>
            <a:chOff x="-235812" y="-147605"/>
            <a:chExt cx="9624075" cy="5622519"/>
          </a:xfrm>
        </p:grpSpPr>
        <p:sp>
          <p:nvSpPr>
            <p:cNvPr id="2500" name="Google Shape;2500;p15"/>
            <p:cNvSpPr/>
            <p:nvPr/>
          </p:nvSpPr>
          <p:spPr>
            <a:xfrm>
              <a:off x="8901761" y="4308234"/>
              <a:ext cx="486502" cy="594028"/>
            </a:xfrm>
            <a:custGeom>
              <a:rect b="b" l="l" r="r" t="t"/>
              <a:pathLst>
                <a:path extrusionOk="0" h="18507" w="15157">
                  <a:moveTo>
                    <a:pt x="8772" y="0"/>
                  </a:moveTo>
                  <a:cubicBezTo>
                    <a:pt x="6732" y="0"/>
                    <a:pt x="4863" y="1162"/>
                    <a:pt x="3405" y="2600"/>
                  </a:cubicBezTo>
                  <a:cubicBezTo>
                    <a:pt x="1607" y="4386"/>
                    <a:pt x="36" y="6636"/>
                    <a:pt x="12" y="9256"/>
                  </a:cubicBezTo>
                  <a:cubicBezTo>
                    <a:pt x="0" y="11732"/>
                    <a:pt x="1155" y="14125"/>
                    <a:pt x="2715" y="16006"/>
                  </a:cubicBezTo>
                  <a:cubicBezTo>
                    <a:pt x="3893" y="17411"/>
                    <a:pt x="5548" y="18447"/>
                    <a:pt x="7346" y="18507"/>
                  </a:cubicBezTo>
                  <a:cubicBezTo>
                    <a:pt x="7382" y="17983"/>
                    <a:pt x="7418" y="17447"/>
                    <a:pt x="7442" y="16923"/>
                  </a:cubicBezTo>
                  <a:cubicBezTo>
                    <a:pt x="6715" y="16876"/>
                    <a:pt x="6025" y="16602"/>
                    <a:pt x="5477" y="16126"/>
                  </a:cubicBezTo>
                  <a:cubicBezTo>
                    <a:pt x="4965" y="15721"/>
                    <a:pt x="4060" y="15006"/>
                    <a:pt x="4048" y="14304"/>
                  </a:cubicBezTo>
                  <a:cubicBezTo>
                    <a:pt x="4048" y="14169"/>
                    <a:pt x="4156" y="14071"/>
                    <a:pt x="4286" y="14071"/>
                  </a:cubicBezTo>
                  <a:cubicBezTo>
                    <a:pt x="4306" y="14071"/>
                    <a:pt x="4326" y="14073"/>
                    <a:pt x="4346" y="14078"/>
                  </a:cubicBezTo>
                  <a:cubicBezTo>
                    <a:pt x="4894" y="14244"/>
                    <a:pt x="5227" y="14947"/>
                    <a:pt x="5632" y="15340"/>
                  </a:cubicBezTo>
                  <a:cubicBezTo>
                    <a:pt x="6156" y="15852"/>
                    <a:pt x="6751" y="16233"/>
                    <a:pt x="7477" y="16292"/>
                  </a:cubicBezTo>
                  <a:cubicBezTo>
                    <a:pt x="7513" y="15864"/>
                    <a:pt x="7537" y="15447"/>
                    <a:pt x="7561" y="15018"/>
                  </a:cubicBezTo>
                  <a:cubicBezTo>
                    <a:pt x="7596" y="14459"/>
                    <a:pt x="7632" y="13911"/>
                    <a:pt x="7656" y="13351"/>
                  </a:cubicBezTo>
                  <a:cubicBezTo>
                    <a:pt x="7037" y="13256"/>
                    <a:pt x="6441" y="13018"/>
                    <a:pt x="5929" y="12649"/>
                  </a:cubicBezTo>
                  <a:cubicBezTo>
                    <a:pt x="5894" y="12637"/>
                    <a:pt x="5858" y="12613"/>
                    <a:pt x="5834" y="12589"/>
                  </a:cubicBezTo>
                  <a:cubicBezTo>
                    <a:pt x="5525" y="12363"/>
                    <a:pt x="5239" y="12101"/>
                    <a:pt x="5001" y="11804"/>
                  </a:cubicBezTo>
                  <a:cubicBezTo>
                    <a:pt x="4560" y="11244"/>
                    <a:pt x="4215" y="10625"/>
                    <a:pt x="3965" y="9970"/>
                  </a:cubicBezTo>
                  <a:cubicBezTo>
                    <a:pt x="3727" y="9375"/>
                    <a:pt x="3334" y="8660"/>
                    <a:pt x="3620" y="8041"/>
                  </a:cubicBezTo>
                  <a:cubicBezTo>
                    <a:pt x="3675" y="7946"/>
                    <a:pt x="3773" y="7893"/>
                    <a:pt x="3874" y="7893"/>
                  </a:cubicBezTo>
                  <a:cubicBezTo>
                    <a:pt x="3925" y="7893"/>
                    <a:pt x="3977" y="7906"/>
                    <a:pt x="4024" y="7934"/>
                  </a:cubicBezTo>
                  <a:cubicBezTo>
                    <a:pt x="4477" y="8208"/>
                    <a:pt x="4560" y="8744"/>
                    <a:pt x="4727" y="9220"/>
                  </a:cubicBezTo>
                  <a:cubicBezTo>
                    <a:pt x="4917" y="9791"/>
                    <a:pt x="5167" y="10339"/>
                    <a:pt x="5477" y="10851"/>
                  </a:cubicBezTo>
                  <a:cubicBezTo>
                    <a:pt x="5489" y="10875"/>
                    <a:pt x="5501" y="10899"/>
                    <a:pt x="5525" y="10923"/>
                  </a:cubicBezTo>
                  <a:cubicBezTo>
                    <a:pt x="5406" y="9839"/>
                    <a:pt x="5489" y="8744"/>
                    <a:pt x="5775" y="7696"/>
                  </a:cubicBezTo>
                  <a:cubicBezTo>
                    <a:pt x="5817" y="7575"/>
                    <a:pt x="5917" y="7519"/>
                    <a:pt x="6017" y="7519"/>
                  </a:cubicBezTo>
                  <a:cubicBezTo>
                    <a:pt x="6143" y="7519"/>
                    <a:pt x="6268" y="7608"/>
                    <a:pt x="6275" y="7767"/>
                  </a:cubicBezTo>
                  <a:cubicBezTo>
                    <a:pt x="6310" y="9232"/>
                    <a:pt x="6310" y="10696"/>
                    <a:pt x="6584" y="12137"/>
                  </a:cubicBezTo>
                  <a:cubicBezTo>
                    <a:pt x="6906" y="12399"/>
                    <a:pt x="7287" y="12589"/>
                    <a:pt x="7680" y="12708"/>
                  </a:cubicBezTo>
                  <a:cubicBezTo>
                    <a:pt x="7739" y="11554"/>
                    <a:pt x="7775" y="10411"/>
                    <a:pt x="7811" y="9256"/>
                  </a:cubicBezTo>
                  <a:cubicBezTo>
                    <a:pt x="7834" y="8637"/>
                    <a:pt x="7834" y="8017"/>
                    <a:pt x="7834" y="7386"/>
                  </a:cubicBezTo>
                  <a:cubicBezTo>
                    <a:pt x="6799" y="6958"/>
                    <a:pt x="5953" y="5898"/>
                    <a:pt x="6013" y="4755"/>
                  </a:cubicBezTo>
                  <a:cubicBezTo>
                    <a:pt x="6013" y="4624"/>
                    <a:pt x="6084" y="4505"/>
                    <a:pt x="6191" y="4446"/>
                  </a:cubicBezTo>
                  <a:cubicBezTo>
                    <a:pt x="6266" y="4411"/>
                    <a:pt x="6331" y="4395"/>
                    <a:pt x="6388" y="4395"/>
                  </a:cubicBezTo>
                  <a:cubicBezTo>
                    <a:pt x="6798" y="4395"/>
                    <a:pt x="6801" y="5201"/>
                    <a:pt x="6906" y="5493"/>
                  </a:cubicBezTo>
                  <a:cubicBezTo>
                    <a:pt x="7096" y="5993"/>
                    <a:pt x="7418" y="6422"/>
                    <a:pt x="7846" y="6755"/>
                  </a:cubicBezTo>
                  <a:cubicBezTo>
                    <a:pt x="7834" y="5636"/>
                    <a:pt x="7930" y="4517"/>
                    <a:pt x="8120" y="3410"/>
                  </a:cubicBezTo>
                  <a:cubicBezTo>
                    <a:pt x="8143" y="3282"/>
                    <a:pt x="8258" y="3219"/>
                    <a:pt x="8374" y="3219"/>
                  </a:cubicBezTo>
                  <a:cubicBezTo>
                    <a:pt x="8496" y="3219"/>
                    <a:pt x="8620" y="3288"/>
                    <a:pt x="8644" y="3422"/>
                  </a:cubicBezTo>
                  <a:cubicBezTo>
                    <a:pt x="8977" y="5267"/>
                    <a:pt x="8811" y="7267"/>
                    <a:pt x="8787" y="9137"/>
                  </a:cubicBezTo>
                  <a:lnTo>
                    <a:pt x="8787" y="9589"/>
                  </a:lnTo>
                  <a:cubicBezTo>
                    <a:pt x="9168" y="9196"/>
                    <a:pt x="9585" y="8827"/>
                    <a:pt x="9894" y="8363"/>
                  </a:cubicBezTo>
                  <a:cubicBezTo>
                    <a:pt x="10382" y="7636"/>
                    <a:pt x="10728" y="6803"/>
                    <a:pt x="10882" y="5934"/>
                  </a:cubicBezTo>
                  <a:cubicBezTo>
                    <a:pt x="10903" y="5785"/>
                    <a:pt x="11022" y="5718"/>
                    <a:pt x="11147" y="5718"/>
                  </a:cubicBezTo>
                  <a:cubicBezTo>
                    <a:pt x="11313" y="5718"/>
                    <a:pt x="11491" y="5833"/>
                    <a:pt x="11478" y="6029"/>
                  </a:cubicBezTo>
                  <a:cubicBezTo>
                    <a:pt x="11406" y="7065"/>
                    <a:pt x="11216" y="7970"/>
                    <a:pt x="10680" y="8851"/>
                  </a:cubicBezTo>
                  <a:cubicBezTo>
                    <a:pt x="10239" y="9577"/>
                    <a:pt x="9597" y="10387"/>
                    <a:pt x="8763" y="10661"/>
                  </a:cubicBezTo>
                  <a:cubicBezTo>
                    <a:pt x="8739" y="11911"/>
                    <a:pt x="8715" y="13149"/>
                    <a:pt x="8704" y="14387"/>
                  </a:cubicBezTo>
                  <a:cubicBezTo>
                    <a:pt x="8942" y="14304"/>
                    <a:pt x="9180" y="14221"/>
                    <a:pt x="9418" y="14125"/>
                  </a:cubicBezTo>
                  <a:cubicBezTo>
                    <a:pt x="9561" y="13744"/>
                    <a:pt x="9835" y="13363"/>
                    <a:pt x="9954" y="12994"/>
                  </a:cubicBezTo>
                  <a:cubicBezTo>
                    <a:pt x="10156" y="12375"/>
                    <a:pt x="10168" y="11732"/>
                    <a:pt x="10335" y="11101"/>
                  </a:cubicBezTo>
                  <a:cubicBezTo>
                    <a:pt x="10370" y="10988"/>
                    <a:pt x="10469" y="10931"/>
                    <a:pt x="10567" y="10931"/>
                  </a:cubicBezTo>
                  <a:cubicBezTo>
                    <a:pt x="10665" y="10931"/>
                    <a:pt x="10763" y="10988"/>
                    <a:pt x="10799" y="11101"/>
                  </a:cubicBezTo>
                  <a:cubicBezTo>
                    <a:pt x="11025" y="11815"/>
                    <a:pt x="10871" y="12613"/>
                    <a:pt x="10644" y="13316"/>
                  </a:cubicBezTo>
                  <a:cubicBezTo>
                    <a:pt x="10632" y="13351"/>
                    <a:pt x="10620" y="13399"/>
                    <a:pt x="10609" y="13435"/>
                  </a:cubicBezTo>
                  <a:lnTo>
                    <a:pt x="10668" y="13399"/>
                  </a:lnTo>
                  <a:cubicBezTo>
                    <a:pt x="11442" y="12792"/>
                    <a:pt x="12049" y="12006"/>
                    <a:pt x="12430" y="11101"/>
                  </a:cubicBezTo>
                  <a:cubicBezTo>
                    <a:pt x="12467" y="10971"/>
                    <a:pt x="12566" y="10915"/>
                    <a:pt x="12667" y="10915"/>
                  </a:cubicBezTo>
                  <a:cubicBezTo>
                    <a:pt x="12825" y="10915"/>
                    <a:pt x="12988" y="11052"/>
                    <a:pt x="12930" y="11256"/>
                  </a:cubicBezTo>
                  <a:cubicBezTo>
                    <a:pt x="12668" y="12363"/>
                    <a:pt x="12144" y="13399"/>
                    <a:pt x="11263" y="14149"/>
                  </a:cubicBezTo>
                  <a:cubicBezTo>
                    <a:pt x="10573" y="14744"/>
                    <a:pt x="9632" y="15292"/>
                    <a:pt x="8692" y="15399"/>
                  </a:cubicBezTo>
                  <a:cubicBezTo>
                    <a:pt x="8680" y="16423"/>
                    <a:pt x="8656" y="17459"/>
                    <a:pt x="8620" y="18483"/>
                  </a:cubicBezTo>
                  <a:cubicBezTo>
                    <a:pt x="8954" y="18483"/>
                    <a:pt x="9299" y="18459"/>
                    <a:pt x="9632" y="18400"/>
                  </a:cubicBezTo>
                  <a:cubicBezTo>
                    <a:pt x="12085" y="17995"/>
                    <a:pt x="13538" y="15649"/>
                    <a:pt x="14169" y="13411"/>
                  </a:cubicBezTo>
                  <a:cubicBezTo>
                    <a:pt x="15085" y="11494"/>
                    <a:pt x="15157" y="9279"/>
                    <a:pt x="14907" y="7196"/>
                  </a:cubicBezTo>
                  <a:cubicBezTo>
                    <a:pt x="14823" y="6529"/>
                    <a:pt x="14692" y="5862"/>
                    <a:pt x="14490" y="5219"/>
                  </a:cubicBezTo>
                  <a:cubicBezTo>
                    <a:pt x="14478" y="5148"/>
                    <a:pt x="14466" y="5088"/>
                    <a:pt x="14442" y="5029"/>
                  </a:cubicBezTo>
                  <a:cubicBezTo>
                    <a:pt x="13883" y="2826"/>
                    <a:pt x="12287" y="659"/>
                    <a:pt x="9966" y="135"/>
                  </a:cubicBezTo>
                  <a:cubicBezTo>
                    <a:pt x="9562" y="43"/>
                    <a:pt x="9164" y="0"/>
                    <a:pt x="8772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15"/>
            <p:cNvSpPr/>
            <p:nvPr/>
          </p:nvSpPr>
          <p:spPr>
            <a:xfrm>
              <a:off x="9008742" y="4412294"/>
              <a:ext cx="309901" cy="780258"/>
            </a:xfrm>
            <a:custGeom>
              <a:rect b="b" l="l" r="r" t="t"/>
              <a:pathLst>
                <a:path extrusionOk="0" h="24309" w="9655">
                  <a:moveTo>
                    <a:pt x="5041" y="1"/>
                  </a:moveTo>
                  <a:cubicBezTo>
                    <a:pt x="4925" y="1"/>
                    <a:pt x="4810" y="64"/>
                    <a:pt x="4787" y="191"/>
                  </a:cubicBezTo>
                  <a:cubicBezTo>
                    <a:pt x="4597" y="1299"/>
                    <a:pt x="4501" y="2418"/>
                    <a:pt x="4513" y="3537"/>
                  </a:cubicBezTo>
                  <a:cubicBezTo>
                    <a:pt x="4085" y="3204"/>
                    <a:pt x="3763" y="2763"/>
                    <a:pt x="3573" y="2263"/>
                  </a:cubicBezTo>
                  <a:cubicBezTo>
                    <a:pt x="3479" y="1972"/>
                    <a:pt x="3467" y="1173"/>
                    <a:pt x="3070" y="1173"/>
                  </a:cubicBezTo>
                  <a:cubicBezTo>
                    <a:pt x="3012" y="1173"/>
                    <a:pt x="2946" y="1190"/>
                    <a:pt x="2870" y="1227"/>
                  </a:cubicBezTo>
                  <a:cubicBezTo>
                    <a:pt x="2751" y="1287"/>
                    <a:pt x="2680" y="1406"/>
                    <a:pt x="2680" y="1537"/>
                  </a:cubicBezTo>
                  <a:cubicBezTo>
                    <a:pt x="2620" y="2680"/>
                    <a:pt x="3477" y="3740"/>
                    <a:pt x="4501" y="4168"/>
                  </a:cubicBezTo>
                  <a:cubicBezTo>
                    <a:pt x="4501" y="4799"/>
                    <a:pt x="4501" y="5418"/>
                    <a:pt x="4478" y="6037"/>
                  </a:cubicBezTo>
                  <a:cubicBezTo>
                    <a:pt x="4442" y="7180"/>
                    <a:pt x="4406" y="8335"/>
                    <a:pt x="4359" y="9490"/>
                  </a:cubicBezTo>
                  <a:cubicBezTo>
                    <a:pt x="3954" y="9371"/>
                    <a:pt x="3585" y="9181"/>
                    <a:pt x="3251" y="8919"/>
                  </a:cubicBezTo>
                  <a:cubicBezTo>
                    <a:pt x="2977" y="7466"/>
                    <a:pt x="2977" y="6014"/>
                    <a:pt x="2942" y="4549"/>
                  </a:cubicBezTo>
                  <a:cubicBezTo>
                    <a:pt x="2935" y="4390"/>
                    <a:pt x="2810" y="4301"/>
                    <a:pt x="2684" y="4301"/>
                  </a:cubicBezTo>
                  <a:cubicBezTo>
                    <a:pt x="2584" y="4301"/>
                    <a:pt x="2484" y="4357"/>
                    <a:pt x="2442" y="4478"/>
                  </a:cubicBezTo>
                  <a:cubicBezTo>
                    <a:pt x="2168" y="5525"/>
                    <a:pt x="2084" y="6621"/>
                    <a:pt x="2192" y="7704"/>
                  </a:cubicBezTo>
                  <a:cubicBezTo>
                    <a:pt x="2180" y="7681"/>
                    <a:pt x="2156" y="7657"/>
                    <a:pt x="2144" y="7633"/>
                  </a:cubicBezTo>
                  <a:cubicBezTo>
                    <a:pt x="1834" y="7121"/>
                    <a:pt x="1584" y="6561"/>
                    <a:pt x="1394" y="6002"/>
                  </a:cubicBezTo>
                  <a:cubicBezTo>
                    <a:pt x="1239" y="5525"/>
                    <a:pt x="1144" y="4990"/>
                    <a:pt x="691" y="4716"/>
                  </a:cubicBezTo>
                  <a:cubicBezTo>
                    <a:pt x="648" y="4688"/>
                    <a:pt x="599" y="4675"/>
                    <a:pt x="549" y="4675"/>
                  </a:cubicBezTo>
                  <a:cubicBezTo>
                    <a:pt x="451" y="4675"/>
                    <a:pt x="350" y="4728"/>
                    <a:pt x="287" y="4823"/>
                  </a:cubicBezTo>
                  <a:cubicBezTo>
                    <a:pt x="1" y="5442"/>
                    <a:pt x="394" y="6157"/>
                    <a:pt x="632" y="6752"/>
                  </a:cubicBezTo>
                  <a:cubicBezTo>
                    <a:pt x="882" y="7407"/>
                    <a:pt x="1239" y="8026"/>
                    <a:pt x="1668" y="8585"/>
                  </a:cubicBezTo>
                  <a:cubicBezTo>
                    <a:pt x="1906" y="8871"/>
                    <a:pt x="2192" y="9145"/>
                    <a:pt x="2501" y="9371"/>
                  </a:cubicBezTo>
                  <a:cubicBezTo>
                    <a:pt x="2525" y="9395"/>
                    <a:pt x="2561" y="9419"/>
                    <a:pt x="2596" y="9431"/>
                  </a:cubicBezTo>
                  <a:cubicBezTo>
                    <a:pt x="3108" y="9800"/>
                    <a:pt x="3704" y="10038"/>
                    <a:pt x="4323" y="10133"/>
                  </a:cubicBezTo>
                  <a:cubicBezTo>
                    <a:pt x="4299" y="10693"/>
                    <a:pt x="4275" y="11240"/>
                    <a:pt x="4228" y="11800"/>
                  </a:cubicBezTo>
                  <a:cubicBezTo>
                    <a:pt x="4204" y="12217"/>
                    <a:pt x="4180" y="12645"/>
                    <a:pt x="4156" y="13074"/>
                  </a:cubicBezTo>
                  <a:cubicBezTo>
                    <a:pt x="3430" y="13014"/>
                    <a:pt x="2823" y="12633"/>
                    <a:pt x="2299" y="12122"/>
                  </a:cubicBezTo>
                  <a:cubicBezTo>
                    <a:pt x="1906" y="11729"/>
                    <a:pt x="1561" y="11026"/>
                    <a:pt x="1013" y="10859"/>
                  </a:cubicBezTo>
                  <a:cubicBezTo>
                    <a:pt x="993" y="10855"/>
                    <a:pt x="973" y="10853"/>
                    <a:pt x="953" y="10853"/>
                  </a:cubicBezTo>
                  <a:cubicBezTo>
                    <a:pt x="823" y="10853"/>
                    <a:pt x="715" y="10951"/>
                    <a:pt x="715" y="11086"/>
                  </a:cubicBezTo>
                  <a:cubicBezTo>
                    <a:pt x="727" y="11788"/>
                    <a:pt x="1632" y="12503"/>
                    <a:pt x="2144" y="12907"/>
                  </a:cubicBezTo>
                  <a:cubicBezTo>
                    <a:pt x="2704" y="13384"/>
                    <a:pt x="3394" y="13657"/>
                    <a:pt x="4120" y="13705"/>
                  </a:cubicBezTo>
                  <a:cubicBezTo>
                    <a:pt x="4085" y="14229"/>
                    <a:pt x="4049" y="14765"/>
                    <a:pt x="4013" y="15300"/>
                  </a:cubicBezTo>
                  <a:cubicBezTo>
                    <a:pt x="3978" y="16110"/>
                    <a:pt x="3918" y="16920"/>
                    <a:pt x="3870" y="17729"/>
                  </a:cubicBezTo>
                  <a:cubicBezTo>
                    <a:pt x="3811" y="18718"/>
                    <a:pt x="3739" y="19718"/>
                    <a:pt x="3668" y="20682"/>
                  </a:cubicBezTo>
                  <a:cubicBezTo>
                    <a:pt x="3597" y="21647"/>
                    <a:pt x="3406" y="22670"/>
                    <a:pt x="3501" y="23635"/>
                  </a:cubicBezTo>
                  <a:cubicBezTo>
                    <a:pt x="3543" y="24042"/>
                    <a:pt x="3912" y="24309"/>
                    <a:pt x="4252" y="24309"/>
                  </a:cubicBezTo>
                  <a:cubicBezTo>
                    <a:pt x="4499" y="24309"/>
                    <a:pt x="4731" y="24168"/>
                    <a:pt x="4811" y="23837"/>
                  </a:cubicBezTo>
                  <a:cubicBezTo>
                    <a:pt x="5049" y="22873"/>
                    <a:pt x="5013" y="21825"/>
                    <a:pt x="5061" y="20849"/>
                  </a:cubicBezTo>
                  <a:cubicBezTo>
                    <a:pt x="5109" y="19861"/>
                    <a:pt x="5144" y="18872"/>
                    <a:pt x="5192" y="17896"/>
                  </a:cubicBezTo>
                  <a:cubicBezTo>
                    <a:pt x="5228" y="17015"/>
                    <a:pt x="5252" y="16146"/>
                    <a:pt x="5287" y="15265"/>
                  </a:cubicBezTo>
                  <a:cubicBezTo>
                    <a:pt x="5323" y="14241"/>
                    <a:pt x="5347" y="13205"/>
                    <a:pt x="5359" y="12181"/>
                  </a:cubicBezTo>
                  <a:cubicBezTo>
                    <a:pt x="6299" y="12074"/>
                    <a:pt x="7240" y="11526"/>
                    <a:pt x="7930" y="10931"/>
                  </a:cubicBezTo>
                  <a:cubicBezTo>
                    <a:pt x="8811" y="10169"/>
                    <a:pt x="9335" y="9157"/>
                    <a:pt x="9597" y="8026"/>
                  </a:cubicBezTo>
                  <a:cubicBezTo>
                    <a:pt x="9655" y="7825"/>
                    <a:pt x="9496" y="7693"/>
                    <a:pt x="9340" y="7693"/>
                  </a:cubicBezTo>
                  <a:cubicBezTo>
                    <a:pt x="9237" y="7693"/>
                    <a:pt x="9135" y="7750"/>
                    <a:pt x="9097" y="7883"/>
                  </a:cubicBezTo>
                  <a:cubicBezTo>
                    <a:pt x="8716" y="8788"/>
                    <a:pt x="8109" y="9574"/>
                    <a:pt x="7335" y="10169"/>
                  </a:cubicBezTo>
                  <a:lnTo>
                    <a:pt x="7276" y="10217"/>
                  </a:lnTo>
                  <a:cubicBezTo>
                    <a:pt x="7287" y="10181"/>
                    <a:pt x="7311" y="10133"/>
                    <a:pt x="7323" y="10097"/>
                  </a:cubicBezTo>
                  <a:cubicBezTo>
                    <a:pt x="7526" y="9395"/>
                    <a:pt x="7692" y="8597"/>
                    <a:pt x="7466" y="7883"/>
                  </a:cubicBezTo>
                  <a:cubicBezTo>
                    <a:pt x="7430" y="7764"/>
                    <a:pt x="7332" y="7704"/>
                    <a:pt x="7234" y="7704"/>
                  </a:cubicBezTo>
                  <a:cubicBezTo>
                    <a:pt x="7136" y="7704"/>
                    <a:pt x="7037" y="7764"/>
                    <a:pt x="7002" y="7883"/>
                  </a:cubicBezTo>
                  <a:cubicBezTo>
                    <a:pt x="6847" y="8514"/>
                    <a:pt x="6823" y="9157"/>
                    <a:pt x="6621" y="9776"/>
                  </a:cubicBezTo>
                  <a:cubicBezTo>
                    <a:pt x="6502" y="10157"/>
                    <a:pt x="6228" y="10514"/>
                    <a:pt x="6085" y="10895"/>
                  </a:cubicBezTo>
                  <a:cubicBezTo>
                    <a:pt x="5847" y="10990"/>
                    <a:pt x="5609" y="11086"/>
                    <a:pt x="5371" y="11169"/>
                  </a:cubicBezTo>
                  <a:cubicBezTo>
                    <a:pt x="5382" y="9919"/>
                    <a:pt x="5406" y="8681"/>
                    <a:pt x="5430" y="7442"/>
                  </a:cubicBezTo>
                  <a:cubicBezTo>
                    <a:pt x="6264" y="7169"/>
                    <a:pt x="6906" y="6359"/>
                    <a:pt x="7347" y="5633"/>
                  </a:cubicBezTo>
                  <a:cubicBezTo>
                    <a:pt x="7883" y="4740"/>
                    <a:pt x="8085" y="3835"/>
                    <a:pt x="8145" y="2811"/>
                  </a:cubicBezTo>
                  <a:cubicBezTo>
                    <a:pt x="8165" y="2615"/>
                    <a:pt x="7990" y="2499"/>
                    <a:pt x="7823" y="2499"/>
                  </a:cubicBezTo>
                  <a:cubicBezTo>
                    <a:pt x="7697" y="2499"/>
                    <a:pt x="7575" y="2566"/>
                    <a:pt x="7549" y="2716"/>
                  </a:cubicBezTo>
                  <a:cubicBezTo>
                    <a:pt x="7395" y="3585"/>
                    <a:pt x="7061" y="4418"/>
                    <a:pt x="6561" y="5144"/>
                  </a:cubicBezTo>
                  <a:cubicBezTo>
                    <a:pt x="6252" y="5609"/>
                    <a:pt x="5835" y="5978"/>
                    <a:pt x="5454" y="6371"/>
                  </a:cubicBezTo>
                  <a:lnTo>
                    <a:pt x="5454" y="5918"/>
                  </a:lnTo>
                  <a:cubicBezTo>
                    <a:pt x="5478" y="4049"/>
                    <a:pt x="5644" y="2037"/>
                    <a:pt x="5311" y="203"/>
                  </a:cubicBezTo>
                  <a:cubicBezTo>
                    <a:pt x="5287" y="69"/>
                    <a:pt x="5163" y="1"/>
                    <a:pt x="5041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15"/>
            <p:cNvSpPr/>
            <p:nvPr/>
          </p:nvSpPr>
          <p:spPr>
            <a:xfrm>
              <a:off x="7220237" y="4495106"/>
              <a:ext cx="111250" cy="97994"/>
            </a:xfrm>
            <a:custGeom>
              <a:rect b="b" l="l" r="r" t="t"/>
              <a:pathLst>
                <a:path extrusionOk="0" h="3053" w="3466">
                  <a:moveTo>
                    <a:pt x="1644" y="0"/>
                  </a:moveTo>
                  <a:cubicBezTo>
                    <a:pt x="1041" y="0"/>
                    <a:pt x="646" y="683"/>
                    <a:pt x="394" y="1421"/>
                  </a:cubicBezTo>
                  <a:cubicBezTo>
                    <a:pt x="167" y="1933"/>
                    <a:pt x="36" y="2493"/>
                    <a:pt x="1" y="3053"/>
                  </a:cubicBezTo>
                  <a:cubicBezTo>
                    <a:pt x="24" y="3029"/>
                    <a:pt x="36" y="3005"/>
                    <a:pt x="48" y="2993"/>
                  </a:cubicBezTo>
                  <a:cubicBezTo>
                    <a:pt x="72" y="2922"/>
                    <a:pt x="120" y="2874"/>
                    <a:pt x="191" y="2838"/>
                  </a:cubicBezTo>
                  <a:cubicBezTo>
                    <a:pt x="690" y="2589"/>
                    <a:pt x="1240" y="2461"/>
                    <a:pt x="1795" y="2461"/>
                  </a:cubicBezTo>
                  <a:cubicBezTo>
                    <a:pt x="1955" y="2461"/>
                    <a:pt x="2115" y="2472"/>
                    <a:pt x="2275" y="2493"/>
                  </a:cubicBezTo>
                  <a:cubicBezTo>
                    <a:pt x="2656" y="2541"/>
                    <a:pt x="3168" y="2695"/>
                    <a:pt x="3465" y="3005"/>
                  </a:cubicBezTo>
                  <a:cubicBezTo>
                    <a:pt x="3442" y="2517"/>
                    <a:pt x="3334" y="2041"/>
                    <a:pt x="3168" y="1588"/>
                  </a:cubicBezTo>
                  <a:cubicBezTo>
                    <a:pt x="2953" y="1052"/>
                    <a:pt x="2632" y="386"/>
                    <a:pt x="2084" y="112"/>
                  </a:cubicBezTo>
                  <a:cubicBezTo>
                    <a:pt x="1926" y="35"/>
                    <a:pt x="1780" y="0"/>
                    <a:pt x="164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15"/>
            <p:cNvSpPr/>
            <p:nvPr/>
          </p:nvSpPr>
          <p:spPr>
            <a:xfrm>
              <a:off x="7216802" y="4574097"/>
              <a:ext cx="123094" cy="60279"/>
            </a:xfrm>
            <a:custGeom>
              <a:rect b="b" l="l" r="r" t="t"/>
              <a:pathLst>
                <a:path extrusionOk="0" h="1878" w="3835">
                  <a:moveTo>
                    <a:pt x="1907" y="0"/>
                  </a:moveTo>
                  <a:cubicBezTo>
                    <a:pt x="1347" y="0"/>
                    <a:pt x="797" y="128"/>
                    <a:pt x="298" y="377"/>
                  </a:cubicBezTo>
                  <a:cubicBezTo>
                    <a:pt x="227" y="413"/>
                    <a:pt x="179" y="461"/>
                    <a:pt x="155" y="520"/>
                  </a:cubicBezTo>
                  <a:cubicBezTo>
                    <a:pt x="143" y="544"/>
                    <a:pt x="131" y="568"/>
                    <a:pt x="120" y="580"/>
                  </a:cubicBezTo>
                  <a:cubicBezTo>
                    <a:pt x="0" y="735"/>
                    <a:pt x="0" y="949"/>
                    <a:pt x="96" y="1104"/>
                  </a:cubicBezTo>
                  <a:cubicBezTo>
                    <a:pt x="346" y="1473"/>
                    <a:pt x="822" y="1675"/>
                    <a:pt x="1322" y="1782"/>
                  </a:cubicBezTo>
                  <a:cubicBezTo>
                    <a:pt x="1358" y="1377"/>
                    <a:pt x="1429" y="973"/>
                    <a:pt x="1536" y="580"/>
                  </a:cubicBezTo>
                  <a:cubicBezTo>
                    <a:pt x="1573" y="446"/>
                    <a:pt x="1703" y="374"/>
                    <a:pt x="1829" y="374"/>
                  </a:cubicBezTo>
                  <a:cubicBezTo>
                    <a:pt x="1949" y="374"/>
                    <a:pt x="2067" y="440"/>
                    <a:pt x="2096" y="580"/>
                  </a:cubicBezTo>
                  <a:cubicBezTo>
                    <a:pt x="2191" y="1008"/>
                    <a:pt x="2239" y="1437"/>
                    <a:pt x="2239" y="1878"/>
                  </a:cubicBezTo>
                  <a:lnTo>
                    <a:pt x="2275" y="1878"/>
                  </a:lnTo>
                  <a:cubicBezTo>
                    <a:pt x="2810" y="1878"/>
                    <a:pt x="3834" y="1818"/>
                    <a:pt x="3834" y="1092"/>
                  </a:cubicBezTo>
                  <a:cubicBezTo>
                    <a:pt x="3822" y="877"/>
                    <a:pt x="3739" y="675"/>
                    <a:pt x="3584" y="532"/>
                  </a:cubicBezTo>
                  <a:cubicBezTo>
                    <a:pt x="3287" y="234"/>
                    <a:pt x="2763" y="80"/>
                    <a:pt x="2394" y="32"/>
                  </a:cubicBezTo>
                  <a:cubicBezTo>
                    <a:pt x="2231" y="11"/>
                    <a:pt x="2069" y="0"/>
                    <a:pt x="190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15"/>
            <p:cNvSpPr/>
            <p:nvPr/>
          </p:nvSpPr>
          <p:spPr>
            <a:xfrm>
              <a:off x="7249285" y="4586327"/>
              <a:ext cx="41695" cy="124923"/>
            </a:xfrm>
            <a:custGeom>
              <a:rect b="b" l="l" r="r" t="t"/>
              <a:pathLst>
                <a:path extrusionOk="0" h="3892" w="1299">
                  <a:moveTo>
                    <a:pt x="811" y="1"/>
                  </a:moveTo>
                  <a:cubicBezTo>
                    <a:pt x="685" y="1"/>
                    <a:pt x="555" y="72"/>
                    <a:pt x="512" y="211"/>
                  </a:cubicBezTo>
                  <a:cubicBezTo>
                    <a:pt x="417" y="604"/>
                    <a:pt x="346" y="1008"/>
                    <a:pt x="310" y="1413"/>
                  </a:cubicBezTo>
                  <a:cubicBezTo>
                    <a:pt x="286" y="1616"/>
                    <a:pt x="274" y="1818"/>
                    <a:pt x="251" y="2020"/>
                  </a:cubicBezTo>
                  <a:cubicBezTo>
                    <a:pt x="203" y="2532"/>
                    <a:pt x="0" y="3282"/>
                    <a:pt x="322" y="3723"/>
                  </a:cubicBezTo>
                  <a:cubicBezTo>
                    <a:pt x="391" y="3833"/>
                    <a:pt x="511" y="3891"/>
                    <a:pt x="630" y="3891"/>
                  </a:cubicBezTo>
                  <a:cubicBezTo>
                    <a:pt x="717" y="3891"/>
                    <a:pt x="804" y="3860"/>
                    <a:pt x="870" y="3794"/>
                  </a:cubicBezTo>
                  <a:cubicBezTo>
                    <a:pt x="1298" y="3390"/>
                    <a:pt x="1203" y="2651"/>
                    <a:pt x="1227" y="2116"/>
                  </a:cubicBezTo>
                  <a:lnTo>
                    <a:pt x="1227" y="1508"/>
                  </a:lnTo>
                  <a:cubicBezTo>
                    <a:pt x="1227" y="1068"/>
                    <a:pt x="1179" y="639"/>
                    <a:pt x="1084" y="211"/>
                  </a:cubicBezTo>
                  <a:cubicBezTo>
                    <a:pt x="1054" y="69"/>
                    <a:pt x="935" y="1"/>
                    <a:pt x="81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15"/>
            <p:cNvSpPr/>
            <p:nvPr/>
          </p:nvSpPr>
          <p:spPr>
            <a:xfrm>
              <a:off x="8128628" y="4687851"/>
              <a:ext cx="48564" cy="47408"/>
            </a:xfrm>
            <a:custGeom>
              <a:rect b="b" l="l" r="r" t="t"/>
              <a:pathLst>
                <a:path extrusionOk="0" h="1477" w="1513">
                  <a:moveTo>
                    <a:pt x="679" y="0"/>
                  </a:moveTo>
                  <a:cubicBezTo>
                    <a:pt x="560" y="0"/>
                    <a:pt x="453" y="24"/>
                    <a:pt x="346" y="96"/>
                  </a:cubicBezTo>
                  <a:lnTo>
                    <a:pt x="215" y="191"/>
                  </a:lnTo>
                  <a:cubicBezTo>
                    <a:pt x="144" y="250"/>
                    <a:pt x="96" y="322"/>
                    <a:pt x="72" y="405"/>
                  </a:cubicBezTo>
                  <a:cubicBezTo>
                    <a:pt x="1" y="572"/>
                    <a:pt x="1" y="750"/>
                    <a:pt x="72" y="917"/>
                  </a:cubicBezTo>
                  <a:cubicBezTo>
                    <a:pt x="96" y="1001"/>
                    <a:pt x="144" y="1072"/>
                    <a:pt x="215" y="1131"/>
                  </a:cubicBezTo>
                  <a:lnTo>
                    <a:pt x="334" y="1286"/>
                  </a:lnTo>
                  <a:lnTo>
                    <a:pt x="346" y="1286"/>
                  </a:lnTo>
                  <a:cubicBezTo>
                    <a:pt x="429" y="1358"/>
                    <a:pt x="525" y="1429"/>
                    <a:pt x="644" y="1453"/>
                  </a:cubicBezTo>
                  <a:lnTo>
                    <a:pt x="822" y="1477"/>
                  </a:lnTo>
                  <a:cubicBezTo>
                    <a:pt x="941" y="1477"/>
                    <a:pt x="1060" y="1453"/>
                    <a:pt x="1168" y="1393"/>
                  </a:cubicBezTo>
                  <a:lnTo>
                    <a:pt x="1299" y="1286"/>
                  </a:lnTo>
                  <a:cubicBezTo>
                    <a:pt x="1370" y="1227"/>
                    <a:pt x="1418" y="1143"/>
                    <a:pt x="1453" y="1060"/>
                  </a:cubicBezTo>
                  <a:cubicBezTo>
                    <a:pt x="1489" y="977"/>
                    <a:pt x="1513" y="893"/>
                    <a:pt x="1513" y="798"/>
                  </a:cubicBezTo>
                  <a:cubicBezTo>
                    <a:pt x="1513" y="703"/>
                    <a:pt x="1489" y="620"/>
                    <a:pt x="1453" y="536"/>
                  </a:cubicBezTo>
                  <a:cubicBezTo>
                    <a:pt x="1418" y="453"/>
                    <a:pt x="1370" y="369"/>
                    <a:pt x="1299" y="322"/>
                  </a:cubicBezTo>
                  <a:lnTo>
                    <a:pt x="1156" y="191"/>
                  </a:lnTo>
                  <a:cubicBezTo>
                    <a:pt x="1072" y="108"/>
                    <a:pt x="965" y="48"/>
                    <a:pt x="858" y="24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15"/>
            <p:cNvSpPr/>
            <p:nvPr/>
          </p:nvSpPr>
          <p:spPr>
            <a:xfrm>
              <a:off x="8151578" y="4872893"/>
              <a:ext cx="511730" cy="227539"/>
            </a:xfrm>
            <a:custGeom>
              <a:rect b="b" l="l" r="r" t="t"/>
              <a:pathLst>
                <a:path extrusionOk="0" h="7089" w="15943">
                  <a:moveTo>
                    <a:pt x="8356" y="1"/>
                  </a:moveTo>
                  <a:cubicBezTo>
                    <a:pt x="7382" y="1"/>
                    <a:pt x="6537" y="625"/>
                    <a:pt x="6025" y="1427"/>
                  </a:cubicBezTo>
                  <a:cubicBezTo>
                    <a:pt x="5941" y="1582"/>
                    <a:pt x="5858" y="1736"/>
                    <a:pt x="5787" y="1891"/>
                  </a:cubicBezTo>
                  <a:cubicBezTo>
                    <a:pt x="5560" y="2141"/>
                    <a:pt x="5370" y="2415"/>
                    <a:pt x="5227" y="2713"/>
                  </a:cubicBezTo>
                  <a:cubicBezTo>
                    <a:pt x="5215" y="2748"/>
                    <a:pt x="5203" y="2796"/>
                    <a:pt x="5179" y="2832"/>
                  </a:cubicBezTo>
                  <a:cubicBezTo>
                    <a:pt x="5060" y="2748"/>
                    <a:pt x="4917" y="2689"/>
                    <a:pt x="4786" y="2629"/>
                  </a:cubicBezTo>
                  <a:cubicBezTo>
                    <a:pt x="4545" y="2540"/>
                    <a:pt x="4298" y="2498"/>
                    <a:pt x="4055" y="2498"/>
                  </a:cubicBezTo>
                  <a:cubicBezTo>
                    <a:pt x="3200" y="2498"/>
                    <a:pt x="2402" y="3026"/>
                    <a:pt x="2096" y="3879"/>
                  </a:cubicBezTo>
                  <a:cubicBezTo>
                    <a:pt x="2048" y="3998"/>
                    <a:pt x="2012" y="4106"/>
                    <a:pt x="2000" y="4237"/>
                  </a:cubicBezTo>
                  <a:cubicBezTo>
                    <a:pt x="1863" y="4203"/>
                    <a:pt x="1724" y="4188"/>
                    <a:pt x="1584" y="4188"/>
                  </a:cubicBezTo>
                  <a:cubicBezTo>
                    <a:pt x="1323" y="4188"/>
                    <a:pt x="1062" y="4243"/>
                    <a:pt x="822" y="4344"/>
                  </a:cubicBezTo>
                  <a:cubicBezTo>
                    <a:pt x="548" y="4427"/>
                    <a:pt x="310" y="4606"/>
                    <a:pt x="167" y="4856"/>
                  </a:cubicBezTo>
                  <a:cubicBezTo>
                    <a:pt x="0" y="5177"/>
                    <a:pt x="12" y="5570"/>
                    <a:pt x="179" y="5892"/>
                  </a:cubicBezTo>
                  <a:cubicBezTo>
                    <a:pt x="393" y="6308"/>
                    <a:pt x="750" y="6630"/>
                    <a:pt x="1191" y="6785"/>
                  </a:cubicBezTo>
                  <a:cubicBezTo>
                    <a:pt x="1336" y="6841"/>
                    <a:pt x="1489" y="6868"/>
                    <a:pt x="1642" y="6868"/>
                  </a:cubicBezTo>
                  <a:cubicBezTo>
                    <a:pt x="1778" y="6868"/>
                    <a:pt x="1914" y="6847"/>
                    <a:pt x="2048" y="6808"/>
                  </a:cubicBezTo>
                  <a:cubicBezTo>
                    <a:pt x="4108" y="6927"/>
                    <a:pt x="6179" y="7011"/>
                    <a:pt x="8251" y="7058"/>
                  </a:cubicBezTo>
                  <a:cubicBezTo>
                    <a:pt x="9053" y="7076"/>
                    <a:pt x="9855" y="7087"/>
                    <a:pt x="10661" y="7087"/>
                  </a:cubicBezTo>
                  <a:cubicBezTo>
                    <a:pt x="10957" y="7087"/>
                    <a:pt x="11253" y="7085"/>
                    <a:pt x="11549" y="7082"/>
                  </a:cubicBezTo>
                  <a:cubicBezTo>
                    <a:pt x="11606" y="7081"/>
                    <a:pt x="11663" y="7081"/>
                    <a:pt x="11721" y="7081"/>
                  </a:cubicBezTo>
                  <a:cubicBezTo>
                    <a:pt x="11995" y="7081"/>
                    <a:pt x="12282" y="7088"/>
                    <a:pt x="12572" y="7088"/>
                  </a:cubicBezTo>
                  <a:cubicBezTo>
                    <a:pt x="13161" y="7088"/>
                    <a:pt x="13763" y="7059"/>
                    <a:pt x="14300" y="6880"/>
                  </a:cubicBezTo>
                  <a:cubicBezTo>
                    <a:pt x="14329" y="6882"/>
                    <a:pt x="14359" y="6883"/>
                    <a:pt x="14389" y="6883"/>
                  </a:cubicBezTo>
                  <a:cubicBezTo>
                    <a:pt x="14866" y="6883"/>
                    <a:pt x="15302" y="6616"/>
                    <a:pt x="15526" y="6201"/>
                  </a:cubicBezTo>
                  <a:cubicBezTo>
                    <a:pt x="15943" y="5415"/>
                    <a:pt x="15335" y="4653"/>
                    <a:pt x="14585" y="4451"/>
                  </a:cubicBezTo>
                  <a:cubicBezTo>
                    <a:pt x="14478" y="4427"/>
                    <a:pt x="14383" y="4403"/>
                    <a:pt x="14288" y="4391"/>
                  </a:cubicBezTo>
                  <a:cubicBezTo>
                    <a:pt x="14169" y="4374"/>
                    <a:pt x="14052" y="4365"/>
                    <a:pt x="13936" y="4365"/>
                  </a:cubicBezTo>
                  <a:cubicBezTo>
                    <a:pt x="13820" y="4365"/>
                    <a:pt x="13704" y="4374"/>
                    <a:pt x="13585" y="4391"/>
                  </a:cubicBezTo>
                  <a:cubicBezTo>
                    <a:pt x="13573" y="4344"/>
                    <a:pt x="13561" y="4284"/>
                    <a:pt x="13538" y="4237"/>
                  </a:cubicBezTo>
                  <a:cubicBezTo>
                    <a:pt x="13490" y="3677"/>
                    <a:pt x="13180" y="3177"/>
                    <a:pt x="12704" y="2879"/>
                  </a:cubicBezTo>
                  <a:cubicBezTo>
                    <a:pt x="12446" y="2728"/>
                    <a:pt x="12127" y="2657"/>
                    <a:pt x="11800" y="2657"/>
                  </a:cubicBezTo>
                  <a:cubicBezTo>
                    <a:pt x="11509" y="2657"/>
                    <a:pt x="11211" y="2713"/>
                    <a:pt x="10942" y="2820"/>
                  </a:cubicBezTo>
                  <a:cubicBezTo>
                    <a:pt x="10942" y="2772"/>
                    <a:pt x="10930" y="2725"/>
                    <a:pt x="10918" y="2665"/>
                  </a:cubicBezTo>
                  <a:cubicBezTo>
                    <a:pt x="10882" y="2117"/>
                    <a:pt x="10656" y="1593"/>
                    <a:pt x="10287" y="1189"/>
                  </a:cubicBezTo>
                  <a:cubicBezTo>
                    <a:pt x="9918" y="558"/>
                    <a:pt x="9347" y="93"/>
                    <a:pt x="8561" y="10"/>
                  </a:cubicBezTo>
                  <a:cubicBezTo>
                    <a:pt x="8492" y="4"/>
                    <a:pt x="8423" y="1"/>
                    <a:pt x="835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15"/>
            <p:cNvSpPr/>
            <p:nvPr/>
          </p:nvSpPr>
          <p:spPr>
            <a:xfrm>
              <a:off x="8791698" y="4852928"/>
              <a:ext cx="48564" cy="47440"/>
            </a:xfrm>
            <a:custGeom>
              <a:rect b="b" l="l" r="r" t="t"/>
              <a:pathLst>
                <a:path extrusionOk="0" h="1478" w="1513">
                  <a:moveTo>
                    <a:pt x="679" y="1"/>
                  </a:moveTo>
                  <a:cubicBezTo>
                    <a:pt x="560" y="1"/>
                    <a:pt x="453" y="37"/>
                    <a:pt x="345" y="96"/>
                  </a:cubicBezTo>
                  <a:lnTo>
                    <a:pt x="214" y="191"/>
                  </a:lnTo>
                  <a:cubicBezTo>
                    <a:pt x="155" y="251"/>
                    <a:pt x="107" y="322"/>
                    <a:pt x="83" y="406"/>
                  </a:cubicBezTo>
                  <a:cubicBezTo>
                    <a:pt x="0" y="572"/>
                    <a:pt x="0" y="763"/>
                    <a:pt x="83" y="918"/>
                  </a:cubicBezTo>
                  <a:cubicBezTo>
                    <a:pt x="107" y="1001"/>
                    <a:pt x="155" y="1072"/>
                    <a:pt x="214" y="1132"/>
                  </a:cubicBezTo>
                  <a:lnTo>
                    <a:pt x="333" y="1287"/>
                  </a:lnTo>
                  <a:lnTo>
                    <a:pt x="345" y="1287"/>
                  </a:lnTo>
                  <a:cubicBezTo>
                    <a:pt x="429" y="1370"/>
                    <a:pt x="536" y="1430"/>
                    <a:pt x="643" y="1453"/>
                  </a:cubicBezTo>
                  <a:lnTo>
                    <a:pt x="822" y="1477"/>
                  </a:lnTo>
                  <a:cubicBezTo>
                    <a:pt x="941" y="1477"/>
                    <a:pt x="1060" y="1453"/>
                    <a:pt x="1167" y="1394"/>
                  </a:cubicBezTo>
                  <a:lnTo>
                    <a:pt x="1310" y="1287"/>
                  </a:lnTo>
                  <a:cubicBezTo>
                    <a:pt x="1369" y="1227"/>
                    <a:pt x="1417" y="1144"/>
                    <a:pt x="1453" y="1061"/>
                  </a:cubicBezTo>
                  <a:cubicBezTo>
                    <a:pt x="1488" y="977"/>
                    <a:pt x="1512" y="894"/>
                    <a:pt x="1512" y="799"/>
                  </a:cubicBezTo>
                  <a:cubicBezTo>
                    <a:pt x="1512" y="703"/>
                    <a:pt x="1488" y="620"/>
                    <a:pt x="1453" y="537"/>
                  </a:cubicBezTo>
                  <a:cubicBezTo>
                    <a:pt x="1417" y="453"/>
                    <a:pt x="1369" y="382"/>
                    <a:pt x="1310" y="322"/>
                  </a:cubicBezTo>
                  <a:lnTo>
                    <a:pt x="1155" y="191"/>
                  </a:lnTo>
                  <a:cubicBezTo>
                    <a:pt x="1072" y="108"/>
                    <a:pt x="976" y="48"/>
                    <a:pt x="857" y="25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15"/>
            <p:cNvSpPr/>
            <p:nvPr/>
          </p:nvSpPr>
          <p:spPr>
            <a:xfrm>
              <a:off x="8762265" y="5092921"/>
              <a:ext cx="54277" cy="56973"/>
            </a:xfrm>
            <a:custGeom>
              <a:rect b="b" l="l" r="r" t="t"/>
              <a:pathLst>
                <a:path extrusionOk="0" h="1775" w="1691">
                  <a:moveTo>
                    <a:pt x="846" y="1"/>
                  </a:moveTo>
                  <a:cubicBezTo>
                    <a:pt x="739" y="1"/>
                    <a:pt x="631" y="25"/>
                    <a:pt x="536" y="72"/>
                  </a:cubicBezTo>
                  <a:cubicBezTo>
                    <a:pt x="465" y="96"/>
                    <a:pt x="405" y="132"/>
                    <a:pt x="358" y="180"/>
                  </a:cubicBezTo>
                  <a:cubicBezTo>
                    <a:pt x="262" y="239"/>
                    <a:pt x="191" y="311"/>
                    <a:pt x="143" y="406"/>
                  </a:cubicBezTo>
                  <a:cubicBezTo>
                    <a:pt x="119" y="465"/>
                    <a:pt x="96" y="537"/>
                    <a:pt x="60" y="596"/>
                  </a:cubicBezTo>
                  <a:lnTo>
                    <a:pt x="48" y="644"/>
                  </a:lnTo>
                  <a:cubicBezTo>
                    <a:pt x="36" y="680"/>
                    <a:pt x="24" y="727"/>
                    <a:pt x="24" y="775"/>
                  </a:cubicBezTo>
                  <a:cubicBezTo>
                    <a:pt x="0" y="894"/>
                    <a:pt x="0" y="1001"/>
                    <a:pt x="36" y="1108"/>
                  </a:cubicBezTo>
                  <a:lnTo>
                    <a:pt x="36" y="1132"/>
                  </a:lnTo>
                  <a:cubicBezTo>
                    <a:pt x="48" y="1144"/>
                    <a:pt x="48" y="1156"/>
                    <a:pt x="48" y="1168"/>
                  </a:cubicBezTo>
                  <a:lnTo>
                    <a:pt x="60" y="1168"/>
                  </a:lnTo>
                  <a:cubicBezTo>
                    <a:pt x="131" y="1370"/>
                    <a:pt x="262" y="1549"/>
                    <a:pt x="441" y="1656"/>
                  </a:cubicBezTo>
                  <a:lnTo>
                    <a:pt x="643" y="1739"/>
                  </a:lnTo>
                  <a:lnTo>
                    <a:pt x="858" y="1775"/>
                  </a:lnTo>
                  <a:cubicBezTo>
                    <a:pt x="965" y="1775"/>
                    <a:pt x="1072" y="1751"/>
                    <a:pt x="1179" y="1704"/>
                  </a:cubicBezTo>
                  <a:cubicBezTo>
                    <a:pt x="1239" y="1680"/>
                    <a:pt x="1298" y="1644"/>
                    <a:pt x="1358" y="1596"/>
                  </a:cubicBezTo>
                  <a:cubicBezTo>
                    <a:pt x="1441" y="1537"/>
                    <a:pt x="1512" y="1465"/>
                    <a:pt x="1560" y="1370"/>
                  </a:cubicBezTo>
                  <a:lnTo>
                    <a:pt x="1643" y="1168"/>
                  </a:lnTo>
                  <a:cubicBezTo>
                    <a:pt x="1655" y="1156"/>
                    <a:pt x="1655" y="1144"/>
                    <a:pt x="1655" y="1132"/>
                  </a:cubicBezTo>
                  <a:lnTo>
                    <a:pt x="1655" y="1108"/>
                  </a:lnTo>
                  <a:cubicBezTo>
                    <a:pt x="1691" y="953"/>
                    <a:pt x="1691" y="787"/>
                    <a:pt x="1655" y="632"/>
                  </a:cubicBezTo>
                  <a:cubicBezTo>
                    <a:pt x="1643" y="620"/>
                    <a:pt x="1643" y="608"/>
                    <a:pt x="1631" y="596"/>
                  </a:cubicBezTo>
                  <a:cubicBezTo>
                    <a:pt x="1608" y="501"/>
                    <a:pt x="1560" y="406"/>
                    <a:pt x="1489" y="322"/>
                  </a:cubicBezTo>
                  <a:cubicBezTo>
                    <a:pt x="1429" y="239"/>
                    <a:pt x="1346" y="168"/>
                    <a:pt x="1262" y="108"/>
                  </a:cubicBezTo>
                  <a:lnTo>
                    <a:pt x="1060" y="25"/>
                  </a:lnTo>
                  <a:lnTo>
                    <a:pt x="846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15"/>
            <p:cNvSpPr/>
            <p:nvPr/>
          </p:nvSpPr>
          <p:spPr>
            <a:xfrm>
              <a:off x="6920254" y="4181513"/>
              <a:ext cx="511730" cy="227539"/>
            </a:xfrm>
            <a:custGeom>
              <a:rect b="b" l="l" r="r" t="t"/>
              <a:pathLst>
                <a:path extrusionOk="0" h="7089" w="15943">
                  <a:moveTo>
                    <a:pt x="8333" y="0"/>
                  </a:moveTo>
                  <a:cubicBezTo>
                    <a:pt x="7369" y="0"/>
                    <a:pt x="6534" y="622"/>
                    <a:pt x="6037" y="1428"/>
                  </a:cubicBezTo>
                  <a:cubicBezTo>
                    <a:pt x="5941" y="1571"/>
                    <a:pt x="5858" y="1726"/>
                    <a:pt x="5799" y="1893"/>
                  </a:cubicBezTo>
                  <a:cubicBezTo>
                    <a:pt x="5560" y="2131"/>
                    <a:pt x="5382" y="2405"/>
                    <a:pt x="5239" y="2714"/>
                  </a:cubicBezTo>
                  <a:cubicBezTo>
                    <a:pt x="5215" y="2750"/>
                    <a:pt x="5203" y="2786"/>
                    <a:pt x="5191" y="2821"/>
                  </a:cubicBezTo>
                  <a:cubicBezTo>
                    <a:pt x="5060" y="2750"/>
                    <a:pt x="4929" y="2679"/>
                    <a:pt x="4787" y="2631"/>
                  </a:cubicBezTo>
                  <a:cubicBezTo>
                    <a:pt x="4547" y="2542"/>
                    <a:pt x="4302" y="2499"/>
                    <a:pt x="4060" y="2499"/>
                  </a:cubicBezTo>
                  <a:cubicBezTo>
                    <a:pt x="3207" y="2499"/>
                    <a:pt x="2402" y="3027"/>
                    <a:pt x="2096" y="3881"/>
                  </a:cubicBezTo>
                  <a:cubicBezTo>
                    <a:pt x="2060" y="3988"/>
                    <a:pt x="2024" y="4107"/>
                    <a:pt x="2000" y="4226"/>
                  </a:cubicBezTo>
                  <a:cubicBezTo>
                    <a:pt x="1865" y="4198"/>
                    <a:pt x="1729" y="4183"/>
                    <a:pt x="1593" y="4183"/>
                  </a:cubicBezTo>
                  <a:cubicBezTo>
                    <a:pt x="1333" y="4183"/>
                    <a:pt x="1076" y="4236"/>
                    <a:pt x="834" y="4345"/>
                  </a:cubicBezTo>
                  <a:cubicBezTo>
                    <a:pt x="560" y="4429"/>
                    <a:pt x="322" y="4607"/>
                    <a:pt x="167" y="4857"/>
                  </a:cubicBezTo>
                  <a:cubicBezTo>
                    <a:pt x="0" y="5179"/>
                    <a:pt x="12" y="5572"/>
                    <a:pt x="191" y="5893"/>
                  </a:cubicBezTo>
                  <a:cubicBezTo>
                    <a:pt x="393" y="6298"/>
                    <a:pt x="762" y="6619"/>
                    <a:pt x="1191" y="6786"/>
                  </a:cubicBezTo>
                  <a:cubicBezTo>
                    <a:pt x="1341" y="6839"/>
                    <a:pt x="1503" y="6866"/>
                    <a:pt x="1663" y="6866"/>
                  </a:cubicBezTo>
                  <a:cubicBezTo>
                    <a:pt x="1794" y="6866"/>
                    <a:pt x="1925" y="6848"/>
                    <a:pt x="2048" y="6810"/>
                  </a:cubicBezTo>
                  <a:cubicBezTo>
                    <a:pt x="4108" y="6917"/>
                    <a:pt x="6180" y="7000"/>
                    <a:pt x="8251" y="7048"/>
                  </a:cubicBezTo>
                  <a:cubicBezTo>
                    <a:pt x="9073" y="7075"/>
                    <a:pt x="9901" y="7088"/>
                    <a:pt x="10726" y="7088"/>
                  </a:cubicBezTo>
                  <a:cubicBezTo>
                    <a:pt x="11001" y="7088"/>
                    <a:pt x="11275" y="7087"/>
                    <a:pt x="11549" y="7084"/>
                  </a:cubicBezTo>
                  <a:cubicBezTo>
                    <a:pt x="11616" y="7083"/>
                    <a:pt x="11684" y="7083"/>
                    <a:pt x="11752" y="7083"/>
                  </a:cubicBezTo>
                  <a:cubicBezTo>
                    <a:pt x="11981" y="7083"/>
                    <a:pt x="12218" y="7086"/>
                    <a:pt x="12458" y="7086"/>
                  </a:cubicBezTo>
                  <a:cubicBezTo>
                    <a:pt x="13083" y="7086"/>
                    <a:pt x="13728" y="7060"/>
                    <a:pt x="14300" y="6870"/>
                  </a:cubicBezTo>
                  <a:cubicBezTo>
                    <a:pt x="14331" y="6872"/>
                    <a:pt x="14362" y="6873"/>
                    <a:pt x="14392" y="6873"/>
                  </a:cubicBezTo>
                  <a:cubicBezTo>
                    <a:pt x="14870" y="6873"/>
                    <a:pt x="15313" y="6616"/>
                    <a:pt x="15526" y="6191"/>
                  </a:cubicBezTo>
                  <a:cubicBezTo>
                    <a:pt x="15943" y="5405"/>
                    <a:pt x="15347" y="4643"/>
                    <a:pt x="14585" y="4453"/>
                  </a:cubicBezTo>
                  <a:cubicBezTo>
                    <a:pt x="14490" y="4429"/>
                    <a:pt x="14383" y="4405"/>
                    <a:pt x="14288" y="4393"/>
                  </a:cubicBezTo>
                  <a:cubicBezTo>
                    <a:pt x="14175" y="4375"/>
                    <a:pt x="14059" y="4366"/>
                    <a:pt x="13942" y="4366"/>
                  </a:cubicBezTo>
                  <a:cubicBezTo>
                    <a:pt x="13826" y="4366"/>
                    <a:pt x="13710" y="4375"/>
                    <a:pt x="13597" y="4393"/>
                  </a:cubicBezTo>
                  <a:cubicBezTo>
                    <a:pt x="13585" y="4334"/>
                    <a:pt x="13561" y="4286"/>
                    <a:pt x="13550" y="4226"/>
                  </a:cubicBezTo>
                  <a:cubicBezTo>
                    <a:pt x="13490" y="3667"/>
                    <a:pt x="13192" y="3167"/>
                    <a:pt x="12716" y="2881"/>
                  </a:cubicBezTo>
                  <a:cubicBezTo>
                    <a:pt x="12451" y="2723"/>
                    <a:pt x="12133" y="2653"/>
                    <a:pt x="11808" y="2653"/>
                  </a:cubicBezTo>
                  <a:cubicBezTo>
                    <a:pt x="11518" y="2653"/>
                    <a:pt x="11223" y="2709"/>
                    <a:pt x="10954" y="2810"/>
                  </a:cubicBezTo>
                  <a:cubicBezTo>
                    <a:pt x="10942" y="2762"/>
                    <a:pt x="10930" y="2714"/>
                    <a:pt x="10918" y="2667"/>
                  </a:cubicBezTo>
                  <a:cubicBezTo>
                    <a:pt x="10894" y="2119"/>
                    <a:pt x="10668" y="1595"/>
                    <a:pt x="10287" y="1190"/>
                  </a:cubicBezTo>
                  <a:cubicBezTo>
                    <a:pt x="9918" y="559"/>
                    <a:pt x="9347" y="83"/>
                    <a:pt x="8561" y="12"/>
                  </a:cubicBezTo>
                  <a:cubicBezTo>
                    <a:pt x="8484" y="4"/>
                    <a:pt x="8408" y="0"/>
                    <a:pt x="833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15"/>
            <p:cNvSpPr/>
            <p:nvPr/>
          </p:nvSpPr>
          <p:spPr>
            <a:xfrm>
              <a:off x="7961625" y="4382508"/>
              <a:ext cx="53153" cy="41309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1" y="0"/>
                    <a:pt x="1" y="1286"/>
                    <a:pt x="834" y="1286"/>
                  </a:cubicBezTo>
                  <a:cubicBezTo>
                    <a:pt x="1656" y="1286"/>
                    <a:pt x="1656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15"/>
            <p:cNvSpPr/>
            <p:nvPr/>
          </p:nvSpPr>
          <p:spPr>
            <a:xfrm>
              <a:off x="7423928" y="5013833"/>
              <a:ext cx="60022" cy="46285"/>
            </a:xfrm>
            <a:custGeom>
              <a:rect b="b" l="l" r="r" t="t"/>
              <a:pathLst>
                <a:path extrusionOk="0" h="1442" w="1870">
                  <a:moveTo>
                    <a:pt x="941" y="0"/>
                  </a:moveTo>
                  <a:cubicBezTo>
                    <a:pt x="1" y="0"/>
                    <a:pt x="13" y="1441"/>
                    <a:pt x="941" y="1441"/>
                  </a:cubicBezTo>
                  <a:cubicBezTo>
                    <a:pt x="1870" y="1441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15"/>
            <p:cNvSpPr/>
            <p:nvPr/>
          </p:nvSpPr>
          <p:spPr>
            <a:xfrm>
              <a:off x="7680258" y="4920012"/>
              <a:ext cx="275300" cy="266024"/>
            </a:xfrm>
            <a:custGeom>
              <a:rect b="b" l="l" r="r" t="t"/>
              <a:pathLst>
                <a:path extrusionOk="0" h="8288" w="8577">
                  <a:moveTo>
                    <a:pt x="5676" y="1"/>
                  </a:moveTo>
                  <a:cubicBezTo>
                    <a:pt x="2271" y="1"/>
                    <a:pt x="1606" y="4698"/>
                    <a:pt x="349" y="7067"/>
                  </a:cubicBezTo>
                  <a:cubicBezTo>
                    <a:pt x="1" y="7700"/>
                    <a:pt x="598" y="8287"/>
                    <a:pt x="1203" y="8287"/>
                  </a:cubicBezTo>
                  <a:cubicBezTo>
                    <a:pt x="1280" y="8287"/>
                    <a:pt x="1357" y="8278"/>
                    <a:pt x="1432" y="8257"/>
                  </a:cubicBezTo>
                  <a:cubicBezTo>
                    <a:pt x="3052" y="7829"/>
                    <a:pt x="4588" y="7150"/>
                    <a:pt x="5993" y="6233"/>
                  </a:cubicBezTo>
                  <a:cubicBezTo>
                    <a:pt x="7243" y="5412"/>
                    <a:pt x="8576" y="4102"/>
                    <a:pt x="8505" y="2483"/>
                  </a:cubicBezTo>
                  <a:cubicBezTo>
                    <a:pt x="8481" y="2030"/>
                    <a:pt x="8338" y="1578"/>
                    <a:pt x="8064" y="1209"/>
                  </a:cubicBezTo>
                  <a:cubicBezTo>
                    <a:pt x="7731" y="1447"/>
                    <a:pt x="7398" y="1709"/>
                    <a:pt x="7076" y="1971"/>
                  </a:cubicBezTo>
                  <a:cubicBezTo>
                    <a:pt x="7183" y="1995"/>
                    <a:pt x="7278" y="2090"/>
                    <a:pt x="7290" y="2197"/>
                  </a:cubicBezTo>
                  <a:cubicBezTo>
                    <a:pt x="7362" y="2614"/>
                    <a:pt x="7338" y="3042"/>
                    <a:pt x="7219" y="3447"/>
                  </a:cubicBezTo>
                  <a:cubicBezTo>
                    <a:pt x="7172" y="3610"/>
                    <a:pt x="7036" y="3685"/>
                    <a:pt x="6906" y="3685"/>
                  </a:cubicBezTo>
                  <a:cubicBezTo>
                    <a:pt x="6741" y="3685"/>
                    <a:pt x="6584" y="3565"/>
                    <a:pt x="6624" y="3352"/>
                  </a:cubicBezTo>
                  <a:cubicBezTo>
                    <a:pt x="6695" y="2983"/>
                    <a:pt x="6743" y="2614"/>
                    <a:pt x="6743" y="2245"/>
                  </a:cubicBezTo>
                  <a:lnTo>
                    <a:pt x="6743" y="2245"/>
                  </a:lnTo>
                  <a:cubicBezTo>
                    <a:pt x="6457" y="2495"/>
                    <a:pt x="6183" y="2745"/>
                    <a:pt x="5897" y="3007"/>
                  </a:cubicBezTo>
                  <a:cubicBezTo>
                    <a:pt x="5897" y="3042"/>
                    <a:pt x="5885" y="3078"/>
                    <a:pt x="5874" y="3114"/>
                  </a:cubicBezTo>
                  <a:cubicBezTo>
                    <a:pt x="5921" y="3531"/>
                    <a:pt x="5766" y="4054"/>
                    <a:pt x="5707" y="4388"/>
                  </a:cubicBezTo>
                  <a:cubicBezTo>
                    <a:pt x="5639" y="4693"/>
                    <a:pt x="5560" y="5514"/>
                    <a:pt x="5114" y="5514"/>
                  </a:cubicBezTo>
                  <a:cubicBezTo>
                    <a:pt x="5090" y="5514"/>
                    <a:pt x="5066" y="5512"/>
                    <a:pt x="5040" y="5507"/>
                  </a:cubicBezTo>
                  <a:cubicBezTo>
                    <a:pt x="4528" y="5412"/>
                    <a:pt x="4742" y="4543"/>
                    <a:pt x="4790" y="4221"/>
                  </a:cubicBezTo>
                  <a:cubicBezTo>
                    <a:pt x="4790" y="4174"/>
                    <a:pt x="4814" y="4126"/>
                    <a:pt x="4814" y="4066"/>
                  </a:cubicBezTo>
                  <a:lnTo>
                    <a:pt x="4814" y="4066"/>
                  </a:lnTo>
                  <a:cubicBezTo>
                    <a:pt x="4623" y="4257"/>
                    <a:pt x="4433" y="4459"/>
                    <a:pt x="4254" y="4650"/>
                  </a:cubicBezTo>
                  <a:cubicBezTo>
                    <a:pt x="4004" y="4924"/>
                    <a:pt x="3754" y="5186"/>
                    <a:pt x="3504" y="5448"/>
                  </a:cubicBezTo>
                  <a:cubicBezTo>
                    <a:pt x="3718" y="5817"/>
                    <a:pt x="3778" y="6245"/>
                    <a:pt x="3683" y="6662"/>
                  </a:cubicBezTo>
                  <a:cubicBezTo>
                    <a:pt x="3651" y="6819"/>
                    <a:pt x="3518" y="6930"/>
                    <a:pt x="3365" y="6930"/>
                  </a:cubicBezTo>
                  <a:cubicBezTo>
                    <a:pt x="3344" y="6930"/>
                    <a:pt x="3323" y="6928"/>
                    <a:pt x="3302" y="6924"/>
                  </a:cubicBezTo>
                  <a:cubicBezTo>
                    <a:pt x="3123" y="6900"/>
                    <a:pt x="3004" y="6733"/>
                    <a:pt x="3040" y="6555"/>
                  </a:cubicBezTo>
                  <a:cubicBezTo>
                    <a:pt x="3076" y="6352"/>
                    <a:pt x="3087" y="6138"/>
                    <a:pt x="3052" y="5936"/>
                  </a:cubicBezTo>
                  <a:lnTo>
                    <a:pt x="3052" y="5936"/>
                  </a:lnTo>
                  <a:cubicBezTo>
                    <a:pt x="2647" y="6340"/>
                    <a:pt x="2278" y="6781"/>
                    <a:pt x="1933" y="7233"/>
                  </a:cubicBezTo>
                  <a:cubicBezTo>
                    <a:pt x="1901" y="7274"/>
                    <a:pt x="1863" y="7291"/>
                    <a:pt x="1825" y="7291"/>
                  </a:cubicBezTo>
                  <a:cubicBezTo>
                    <a:pt x="1718" y="7291"/>
                    <a:pt x="1615" y="7157"/>
                    <a:pt x="1694" y="7043"/>
                  </a:cubicBezTo>
                  <a:cubicBezTo>
                    <a:pt x="2004" y="6591"/>
                    <a:pt x="2290" y="6126"/>
                    <a:pt x="2587" y="5686"/>
                  </a:cubicBezTo>
                  <a:lnTo>
                    <a:pt x="2587" y="5686"/>
                  </a:lnTo>
                  <a:lnTo>
                    <a:pt x="1921" y="5948"/>
                  </a:lnTo>
                  <a:cubicBezTo>
                    <a:pt x="1878" y="5965"/>
                    <a:pt x="1838" y="5973"/>
                    <a:pt x="1800" y="5973"/>
                  </a:cubicBezTo>
                  <a:cubicBezTo>
                    <a:pt x="1512" y="5973"/>
                    <a:pt x="1392" y="5502"/>
                    <a:pt x="1718" y="5376"/>
                  </a:cubicBezTo>
                  <a:lnTo>
                    <a:pt x="2659" y="4959"/>
                  </a:lnTo>
                  <a:cubicBezTo>
                    <a:pt x="2697" y="4940"/>
                    <a:pt x="2738" y="4931"/>
                    <a:pt x="2780" y="4931"/>
                  </a:cubicBezTo>
                  <a:cubicBezTo>
                    <a:pt x="2868" y="4931"/>
                    <a:pt x="2955" y="4974"/>
                    <a:pt x="3004" y="5055"/>
                  </a:cubicBezTo>
                  <a:cubicBezTo>
                    <a:pt x="3266" y="4662"/>
                    <a:pt x="3540" y="4293"/>
                    <a:pt x="3838" y="3947"/>
                  </a:cubicBezTo>
                  <a:lnTo>
                    <a:pt x="3980" y="3769"/>
                  </a:lnTo>
                  <a:lnTo>
                    <a:pt x="3980" y="3769"/>
                  </a:lnTo>
                  <a:cubicBezTo>
                    <a:pt x="3540" y="3924"/>
                    <a:pt x="3099" y="4114"/>
                    <a:pt x="2671" y="4316"/>
                  </a:cubicBezTo>
                  <a:cubicBezTo>
                    <a:pt x="2632" y="4336"/>
                    <a:pt x="2595" y="4344"/>
                    <a:pt x="2561" y="4344"/>
                  </a:cubicBezTo>
                  <a:cubicBezTo>
                    <a:pt x="2344" y="4344"/>
                    <a:pt x="2237" y="3995"/>
                    <a:pt x="2433" y="3840"/>
                  </a:cubicBezTo>
                  <a:cubicBezTo>
                    <a:pt x="3135" y="3304"/>
                    <a:pt x="4111" y="2745"/>
                    <a:pt x="5040" y="2590"/>
                  </a:cubicBezTo>
                  <a:cubicBezTo>
                    <a:pt x="5266" y="2364"/>
                    <a:pt x="5493" y="2138"/>
                    <a:pt x="5731" y="1923"/>
                  </a:cubicBezTo>
                  <a:lnTo>
                    <a:pt x="5731" y="1923"/>
                  </a:lnTo>
                  <a:cubicBezTo>
                    <a:pt x="5135" y="2030"/>
                    <a:pt x="4552" y="2161"/>
                    <a:pt x="3980" y="2340"/>
                  </a:cubicBezTo>
                  <a:cubicBezTo>
                    <a:pt x="3955" y="2347"/>
                    <a:pt x="3930" y="2350"/>
                    <a:pt x="3907" y="2350"/>
                  </a:cubicBezTo>
                  <a:cubicBezTo>
                    <a:pt x="3660" y="2350"/>
                    <a:pt x="3553" y="1975"/>
                    <a:pt x="3826" y="1888"/>
                  </a:cubicBezTo>
                  <a:cubicBezTo>
                    <a:pt x="4433" y="1685"/>
                    <a:pt x="5052" y="1530"/>
                    <a:pt x="5683" y="1399"/>
                  </a:cubicBezTo>
                  <a:cubicBezTo>
                    <a:pt x="5945" y="1340"/>
                    <a:pt x="6243" y="1268"/>
                    <a:pt x="6528" y="1209"/>
                  </a:cubicBezTo>
                  <a:cubicBezTo>
                    <a:pt x="6790" y="983"/>
                    <a:pt x="7064" y="768"/>
                    <a:pt x="7338" y="578"/>
                  </a:cubicBezTo>
                  <a:cubicBezTo>
                    <a:pt x="7147" y="483"/>
                    <a:pt x="6933" y="411"/>
                    <a:pt x="6719" y="387"/>
                  </a:cubicBezTo>
                  <a:cubicBezTo>
                    <a:pt x="6659" y="221"/>
                    <a:pt x="6505" y="90"/>
                    <a:pt x="6326" y="54"/>
                  </a:cubicBezTo>
                  <a:cubicBezTo>
                    <a:pt x="6099" y="18"/>
                    <a:pt x="5882" y="1"/>
                    <a:pt x="567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15"/>
            <p:cNvSpPr/>
            <p:nvPr/>
          </p:nvSpPr>
          <p:spPr>
            <a:xfrm>
              <a:off x="7725259" y="4870582"/>
              <a:ext cx="351436" cy="283678"/>
            </a:xfrm>
            <a:custGeom>
              <a:rect b="b" l="l" r="r" t="t"/>
              <a:pathLst>
                <a:path extrusionOk="0" h="8838" w="10949">
                  <a:moveTo>
                    <a:pt x="10273" y="0"/>
                  </a:moveTo>
                  <a:cubicBezTo>
                    <a:pt x="9483" y="0"/>
                    <a:pt x="8618" y="535"/>
                    <a:pt x="7972" y="868"/>
                  </a:cubicBezTo>
                  <a:cubicBezTo>
                    <a:pt x="7258" y="1237"/>
                    <a:pt x="6591" y="1665"/>
                    <a:pt x="5948" y="2142"/>
                  </a:cubicBezTo>
                  <a:cubicBezTo>
                    <a:pt x="5674" y="2344"/>
                    <a:pt x="5400" y="2558"/>
                    <a:pt x="5138" y="2773"/>
                  </a:cubicBezTo>
                  <a:cubicBezTo>
                    <a:pt x="4841" y="2820"/>
                    <a:pt x="4543" y="2892"/>
                    <a:pt x="4281" y="2951"/>
                  </a:cubicBezTo>
                  <a:cubicBezTo>
                    <a:pt x="3650" y="3082"/>
                    <a:pt x="3031" y="3237"/>
                    <a:pt x="2424" y="3439"/>
                  </a:cubicBezTo>
                  <a:cubicBezTo>
                    <a:pt x="2151" y="3527"/>
                    <a:pt x="2258" y="3902"/>
                    <a:pt x="2505" y="3902"/>
                  </a:cubicBezTo>
                  <a:cubicBezTo>
                    <a:pt x="2528" y="3902"/>
                    <a:pt x="2553" y="3899"/>
                    <a:pt x="2578" y="3892"/>
                  </a:cubicBezTo>
                  <a:cubicBezTo>
                    <a:pt x="3162" y="3713"/>
                    <a:pt x="3745" y="3582"/>
                    <a:pt x="4329" y="3475"/>
                  </a:cubicBezTo>
                  <a:lnTo>
                    <a:pt x="4329" y="3475"/>
                  </a:lnTo>
                  <a:cubicBezTo>
                    <a:pt x="4091" y="3689"/>
                    <a:pt x="3864" y="3916"/>
                    <a:pt x="3650" y="4142"/>
                  </a:cubicBezTo>
                  <a:cubicBezTo>
                    <a:pt x="2709" y="4285"/>
                    <a:pt x="1733" y="4856"/>
                    <a:pt x="1031" y="5392"/>
                  </a:cubicBezTo>
                  <a:cubicBezTo>
                    <a:pt x="835" y="5546"/>
                    <a:pt x="951" y="5896"/>
                    <a:pt x="1170" y="5896"/>
                  </a:cubicBezTo>
                  <a:cubicBezTo>
                    <a:pt x="1205" y="5896"/>
                    <a:pt x="1242" y="5888"/>
                    <a:pt x="1281" y="5868"/>
                  </a:cubicBezTo>
                  <a:cubicBezTo>
                    <a:pt x="1697" y="5666"/>
                    <a:pt x="2138" y="5475"/>
                    <a:pt x="2590" y="5321"/>
                  </a:cubicBezTo>
                  <a:lnTo>
                    <a:pt x="2590" y="5321"/>
                  </a:lnTo>
                  <a:lnTo>
                    <a:pt x="2436" y="5499"/>
                  </a:lnTo>
                  <a:cubicBezTo>
                    <a:pt x="2138" y="5845"/>
                    <a:pt x="1864" y="6214"/>
                    <a:pt x="1614" y="6607"/>
                  </a:cubicBezTo>
                  <a:cubicBezTo>
                    <a:pt x="1557" y="6525"/>
                    <a:pt x="1473" y="6483"/>
                    <a:pt x="1387" y="6483"/>
                  </a:cubicBezTo>
                  <a:cubicBezTo>
                    <a:pt x="1347" y="6483"/>
                    <a:pt x="1307" y="6492"/>
                    <a:pt x="1269" y="6511"/>
                  </a:cubicBezTo>
                  <a:lnTo>
                    <a:pt x="316" y="6928"/>
                  </a:lnTo>
                  <a:cubicBezTo>
                    <a:pt x="1" y="7065"/>
                    <a:pt x="112" y="7526"/>
                    <a:pt x="397" y="7526"/>
                  </a:cubicBezTo>
                  <a:cubicBezTo>
                    <a:pt x="434" y="7526"/>
                    <a:pt x="475" y="7518"/>
                    <a:pt x="519" y="7499"/>
                  </a:cubicBezTo>
                  <a:lnTo>
                    <a:pt x="1197" y="7238"/>
                  </a:lnTo>
                  <a:lnTo>
                    <a:pt x="1197" y="7238"/>
                  </a:lnTo>
                  <a:cubicBezTo>
                    <a:pt x="900" y="7690"/>
                    <a:pt x="602" y="8142"/>
                    <a:pt x="304" y="8595"/>
                  </a:cubicBezTo>
                  <a:cubicBezTo>
                    <a:pt x="225" y="8710"/>
                    <a:pt x="322" y="8838"/>
                    <a:pt x="427" y="8838"/>
                  </a:cubicBezTo>
                  <a:cubicBezTo>
                    <a:pt x="463" y="8838"/>
                    <a:pt x="500" y="8822"/>
                    <a:pt x="531" y="8785"/>
                  </a:cubicBezTo>
                  <a:cubicBezTo>
                    <a:pt x="876" y="8333"/>
                    <a:pt x="1257" y="7892"/>
                    <a:pt x="1650" y="7488"/>
                  </a:cubicBezTo>
                  <a:lnTo>
                    <a:pt x="1650" y="7488"/>
                  </a:lnTo>
                  <a:cubicBezTo>
                    <a:pt x="1685" y="7690"/>
                    <a:pt x="1685" y="7904"/>
                    <a:pt x="1638" y="8107"/>
                  </a:cubicBezTo>
                  <a:cubicBezTo>
                    <a:pt x="1602" y="8285"/>
                    <a:pt x="1721" y="8452"/>
                    <a:pt x="1900" y="8476"/>
                  </a:cubicBezTo>
                  <a:cubicBezTo>
                    <a:pt x="1921" y="8480"/>
                    <a:pt x="1942" y="8482"/>
                    <a:pt x="1963" y="8482"/>
                  </a:cubicBezTo>
                  <a:cubicBezTo>
                    <a:pt x="2116" y="8482"/>
                    <a:pt x="2249" y="8371"/>
                    <a:pt x="2281" y="8214"/>
                  </a:cubicBezTo>
                  <a:cubicBezTo>
                    <a:pt x="2376" y="7809"/>
                    <a:pt x="2316" y="7369"/>
                    <a:pt x="2102" y="6999"/>
                  </a:cubicBezTo>
                  <a:cubicBezTo>
                    <a:pt x="2364" y="6737"/>
                    <a:pt x="2614" y="6476"/>
                    <a:pt x="2864" y="6202"/>
                  </a:cubicBezTo>
                  <a:cubicBezTo>
                    <a:pt x="3043" y="6011"/>
                    <a:pt x="3221" y="5821"/>
                    <a:pt x="3412" y="5618"/>
                  </a:cubicBezTo>
                  <a:lnTo>
                    <a:pt x="3412" y="5618"/>
                  </a:lnTo>
                  <a:cubicBezTo>
                    <a:pt x="3400" y="5678"/>
                    <a:pt x="3388" y="5725"/>
                    <a:pt x="3388" y="5773"/>
                  </a:cubicBezTo>
                  <a:cubicBezTo>
                    <a:pt x="3340" y="6095"/>
                    <a:pt x="3126" y="6976"/>
                    <a:pt x="3638" y="7059"/>
                  </a:cubicBezTo>
                  <a:cubicBezTo>
                    <a:pt x="3664" y="7064"/>
                    <a:pt x="3690" y="7066"/>
                    <a:pt x="3714" y="7066"/>
                  </a:cubicBezTo>
                  <a:cubicBezTo>
                    <a:pt x="4159" y="7066"/>
                    <a:pt x="4237" y="6267"/>
                    <a:pt x="4305" y="5940"/>
                  </a:cubicBezTo>
                  <a:cubicBezTo>
                    <a:pt x="4376" y="5594"/>
                    <a:pt x="4519" y="5083"/>
                    <a:pt x="4472" y="4666"/>
                  </a:cubicBezTo>
                  <a:cubicBezTo>
                    <a:pt x="4483" y="4630"/>
                    <a:pt x="4495" y="4594"/>
                    <a:pt x="4507" y="4559"/>
                  </a:cubicBezTo>
                  <a:cubicBezTo>
                    <a:pt x="4781" y="4297"/>
                    <a:pt x="5067" y="4047"/>
                    <a:pt x="5353" y="3797"/>
                  </a:cubicBezTo>
                  <a:lnTo>
                    <a:pt x="5353" y="3797"/>
                  </a:lnTo>
                  <a:cubicBezTo>
                    <a:pt x="5341" y="4166"/>
                    <a:pt x="5305" y="4535"/>
                    <a:pt x="5234" y="4904"/>
                  </a:cubicBezTo>
                  <a:cubicBezTo>
                    <a:pt x="5187" y="5117"/>
                    <a:pt x="5345" y="5237"/>
                    <a:pt x="5512" y="5237"/>
                  </a:cubicBezTo>
                  <a:cubicBezTo>
                    <a:pt x="5644" y="5237"/>
                    <a:pt x="5782" y="5162"/>
                    <a:pt x="5829" y="4999"/>
                  </a:cubicBezTo>
                  <a:cubicBezTo>
                    <a:pt x="5936" y="4594"/>
                    <a:pt x="5960" y="4166"/>
                    <a:pt x="5888" y="3749"/>
                  </a:cubicBezTo>
                  <a:cubicBezTo>
                    <a:pt x="5876" y="3642"/>
                    <a:pt x="5793" y="3547"/>
                    <a:pt x="5674" y="3523"/>
                  </a:cubicBezTo>
                  <a:cubicBezTo>
                    <a:pt x="5996" y="3261"/>
                    <a:pt x="6329" y="2999"/>
                    <a:pt x="6674" y="2761"/>
                  </a:cubicBezTo>
                  <a:cubicBezTo>
                    <a:pt x="7115" y="2451"/>
                    <a:pt x="7567" y="2154"/>
                    <a:pt x="8043" y="1892"/>
                  </a:cubicBezTo>
                  <a:cubicBezTo>
                    <a:pt x="8579" y="1606"/>
                    <a:pt x="9139" y="1344"/>
                    <a:pt x="9710" y="1118"/>
                  </a:cubicBezTo>
                  <a:cubicBezTo>
                    <a:pt x="10139" y="951"/>
                    <a:pt x="10556" y="820"/>
                    <a:pt x="10853" y="451"/>
                  </a:cubicBezTo>
                  <a:cubicBezTo>
                    <a:pt x="10949" y="332"/>
                    <a:pt x="10913" y="141"/>
                    <a:pt x="10770" y="82"/>
                  </a:cubicBezTo>
                  <a:cubicBezTo>
                    <a:pt x="10610" y="25"/>
                    <a:pt x="10443" y="0"/>
                    <a:pt x="10273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15"/>
            <p:cNvSpPr/>
            <p:nvPr/>
          </p:nvSpPr>
          <p:spPr>
            <a:xfrm>
              <a:off x="7536654" y="4404077"/>
              <a:ext cx="291638" cy="194382"/>
            </a:xfrm>
            <a:custGeom>
              <a:rect b="b" l="l" r="r" t="t"/>
              <a:pathLst>
                <a:path extrusionOk="0" h="6056" w="9086">
                  <a:moveTo>
                    <a:pt x="3900" y="1"/>
                  </a:moveTo>
                  <a:cubicBezTo>
                    <a:pt x="3600" y="1"/>
                    <a:pt x="3311" y="142"/>
                    <a:pt x="3132" y="471"/>
                  </a:cubicBezTo>
                  <a:cubicBezTo>
                    <a:pt x="2751" y="1150"/>
                    <a:pt x="2287" y="1781"/>
                    <a:pt x="1727" y="2317"/>
                  </a:cubicBezTo>
                  <a:cubicBezTo>
                    <a:pt x="1692" y="2352"/>
                    <a:pt x="1656" y="2388"/>
                    <a:pt x="1608" y="2424"/>
                  </a:cubicBezTo>
                  <a:cubicBezTo>
                    <a:pt x="1204" y="2567"/>
                    <a:pt x="846" y="2841"/>
                    <a:pt x="596" y="3186"/>
                  </a:cubicBezTo>
                  <a:cubicBezTo>
                    <a:pt x="549" y="3245"/>
                    <a:pt x="513" y="3317"/>
                    <a:pt x="477" y="3376"/>
                  </a:cubicBezTo>
                  <a:cubicBezTo>
                    <a:pt x="322" y="3543"/>
                    <a:pt x="203" y="3746"/>
                    <a:pt x="120" y="3960"/>
                  </a:cubicBezTo>
                  <a:cubicBezTo>
                    <a:pt x="1" y="4246"/>
                    <a:pt x="72" y="4579"/>
                    <a:pt x="299" y="4793"/>
                  </a:cubicBezTo>
                  <a:cubicBezTo>
                    <a:pt x="311" y="4746"/>
                    <a:pt x="322" y="4686"/>
                    <a:pt x="346" y="4638"/>
                  </a:cubicBezTo>
                  <a:cubicBezTo>
                    <a:pt x="620" y="3960"/>
                    <a:pt x="1168" y="3460"/>
                    <a:pt x="1823" y="3448"/>
                  </a:cubicBezTo>
                  <a:cubicBezTo>
                    <a:pt x="2243" y="3211"/>
                    <a:pt x="2742" y="3111"/>
                    <a:pt x="3237" y="3111"/>
                  </a:cubicBezTo>
                  <a:cubicBezTo>
                    <a:pt x="3514" y="3111"/>
                    <a:pt x="3789" y="3142"/>
                    <a:pt x="4049" y="3198"/>
                  </a:cubicBezTo>
                  <a:cubicBezTo>
                    <a:pt x="5490" y="3507"/>
                    <a:pt x="7145" y="4222"/>
                    <a:pt x="8300" y="5127"/>
                  </a:cubicBezTo>
                  <a:cubicBezTo>
                    <a:pt x="8395" y="5198"/>
                    <a:pt x="8443" y="5329"/>
                    <a:pt x="8395" y="5436"/>
                  </a:cubicBezTo>
                  <a:cubicBezTo>
                    <a:pt x="8550" y="5603"/>
                    <a:pt x="8633" y="5829"/>
                    <a:pt x="8633" y="6055"/>
                  </a:cubicBezTo>
                  <a:cubicBezTo>
                    <a:pt x="8954" y="5674"/>
                    <a:pt x="9085" y="5150"/>
                    <a:pt x="8835" y="4496"/>
                  </a:cubicBezTo>
                  <a:cubicBezTo>
                    <a:pt x="8538" y="3746"/>
                    <a:pt x="7811" y="3388"/>
                    <a:pt x="7121" y="3067"/>
                  </a:cubicBezTo>
                  <a:cubicBezTo>
                    <a:pt x="6502" y="2769"/>
                    <a:pt x="5942" y="2329"/>
                    <a:pt x="5514" y="1781"/>
                  </a:cubicBezTo>
                  <a:cubicBezTo>
                    <a:pt x="5359" y="1305"/>
                    <a:pt x="5121" y="864"/>
                    <a:pt x="4811" y="471"/>
                  </a:cubicBezTo>
                  <a:cubicBezTo>
                    <a:pt x="4590" y="181"/>
                    <a:pt x="4238" y="1"/>
                    <a:pt x="390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15"/>
            <p:cNvSpPr/>
            <p:nvPr/>
          </p:nvSpPr>
          <p:spPr>
            <a:xfrm>
              <a:off x="7544325" y="4503643"/>
              <a:ext cx="270582" cy="123479"/>
            </a:xfrm>
            <a:custGeom>
              <a:rect b="b" l="l" r="r" t="t"/>
              <a:pathLst>
                <a:path extrusionOk="0" h="3847" w="8430">
                  <a:moveTo>
                    <a:pt x="3031" y="1"/>
                  </a:moveTo>
                  <a:cubicBezTo>
                    <a:pt x="2527" y="1"/>
                    <a:pt x="2023" y="105"/>
                    <a:pt x="1596" y="346"/>
                  </a:cubicBezTo>
                  <a:cubicBezTo>
                    <a:pt x="953" y="358"/>
                    <a:pt x="393" y="858"/>
                    <a:pt x="119" y="1536"/>
                  </a:cubicBezTo>
                  <a:cubicBezTo>
                    <a:pt x="95" y="1584"/>
                    <a:pt x="83" y="1644"/>
                    <a:pt x="72" y="1691"/>
                  </a:cubicBezTo>
                  <a:cubicBezTo>
                    <a:pt x="0" y="2168"/>
                    <a:pt x="393" y="2620"/>
                    <a:pt x="810" y="2763"/>
                  </a:cubicBezTo>
                  <a:cubicBezTo>
                    <a:pt x="965" y="2810"/>
                    <a:pt x="1107" y="2846"/>
                    <a:pt x="1262" y="2894"/>
                  </a:cubicBezTo>
                  <a:cubicBezTo>
                    <a:pt x="1357" y="2930"/>
                    <a:pt x="1465" y="2965"/>
                    <a:pt x="1572" y="2989"/>
                  </a:cubicBezTo>
                  <a:cubicBezTo>
                    <a:pt x="1988" y="3108"/>
                    <a:pt x="2405" y="3215"/>
                    <a:pt x="2834" y="3311"/>
                  </a:cubicBezTo>
                  <a:cubicBezTo>
                    <a:pt x="2965" y="2656"/>
                    <a:pt x="3191" y="2037"/>
                    <a:pt x="3489" y="1441"/>
                  </a:cubicBezTo>
                  <a:cubicBezTo>
                    <a:pt x="3574" y="1281"/>
                    <a:pt x="3758" y="1200"/>
                    <a:pt x="3940" y="1200"/>
                  </a:cubicBezTo>
                  <a:cubicBezTo>
                    <a:pt x="4163" y="1200"/>
                    <a:pt x="4384" y="1323"/>
                    <a:pt x="4417" y="1572"/>
                  </a:cubicBezTo>
                  <a:cubicBezTo>
                    <a:pt x="4513" y="2239"/>
                    <a:pt x="4501" y="2930"/>
                    <a:pt x="4405" y="3596"/>
                  </a:cubicBezTo>
                  <a:cubicBezTo>
                    <a:pt x="5453" y="3751"/>
                    <a:pt x="6501" y="3834"/>
                    <a:pt x="7549" y="3846"/>
                  </a:cubicBezTo>
                  <a:cubicBezTo>
                    <a:pt x="8037" y="3846"/>
                    <a:pt x="8430" y="3441"/>
                    <a:pt x="8406" y="2953"/>
                  </a:cubicBezTo>
                  <a:cubicBezTo>
                    <a:pt x="8406" y="2715"/>
                    <a:pt x="8323" y="2501"/>
                    <a:pt x="8168" y="2334"/>
                  </a:cubicBezTo>
                  <a:cubicBezTo>
                    <a:pt x="8215" y="2215"/>
                    <a:pt x="8168" y="2096"/>
                    <a:pt x="8073" y="2025"/>
                  </a:cubicBezTo>
                  <a:cubicBezTo>
                    <a:pt x="6918" y="1108"/>
                    <a:pt x="5263" y="382"/>
                    <a:pt x="3822" y="84"/>
                  </a:cubicBezTo>
                  <a:cubicBezTo>
                    <a:pt x="3566" y="30"/>
                    <a:pt x="3298" y="1"/>
                    <a:pt x="303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15"/>
            <p:cNvSpPr/>
            <p:nvPr/>
          </p:nvSpPr>
          <p:spPr>
            <a:xfrm>
              <a:off x="7598955" y="4542096"/>
              <a:ext cx="89841" cy="279537"/>
            </a:xfrm>
            <a:custGeom>
              <a:rect b="b" l="l" r="r" t="t"/>
              <a:pathLst>
                <a:path extrusionOk="0" h="8709" w="2799">
                  <a:moveTo>
                    <a:pt x="2235" y="1"/>
                  </a:moveTo>
                  <a:cubicBezTo>
                    <a:pt x="2052" y="1"/>
                    <a:pt x="1866" y="82"/>
                    <a:pt x="1775" y="243"/>
                  </a:cubicBezTo>
                  <a:cubicBezTo>
                    <a:pt x="1477" y="827"/>
                    <a:pt x="1251" y="1458"/>
                    <a:pt x="1132" y="2101"/>
                  </a:cubicBezTo>
                  <a:cubicBezTo>
                    <a:pt x="953" y="2863"/>
                    <a:pt x="858" y="3648"/>
                    <a:pt x="715" y="4387"/>
                  </a:cubicBezTo>
                  <a:cubicBezTo>
                    <a:pt x="572" y="5137"/>
                    <a:pt x="441" y="5899"/>
                    <a:pt x="310" y="6661"/>
                  </a:cubicBezTo>
                  <a:cubicBezTo>
                    <a:pt x="203" y="7280"/>
                    <a:pt x="1" y="7839"/>
                    <a:pt x="370" y="8399"/>
                  </a:cubicBezTo>
                  <a:cubicBezTo>
                    <a:pt x="484" y="8571"/>
                    <a:pt x="711" y="8709"/>
                    <a:pt x="927" y="8709"/>
                  </a:cubicBezTo>
                  <a:cubicBezTo>
                    <a:pt x="1025" y="8709"/>
                    <a:pt x="1121" y="8680"/>
                    <a:pt x="1203" y="8613"/>
                  </a:cubicBezTo>
                  <a:cubicBezTo>
                    <a:pt x="1834" y="8137"/>
                    <a:pt x="1834" y="7542"/>
                    <a:pt x="1965" y="6792"/>
                  </a:cubicBezTo>
                  <a:cubicBezTo>
                    <a:pt x="2084" y="6089"/>
                    <a:pt x="2215" y="5375"/>
                    <a:pt x="2322" y="4672"/>
                  </a:cubicBezTo>
                  <a:cubicBezTo>
                    <a:pt x="2441" y="3934"/>
                    <a:pt x="2596" y="3160"/>
                    <a:pt x="2703" y="2398"/>
                  </a:cubicBezTo>
                  <a:cubicBezTo>
                    <a:pt x="2799" y="1720"/>
                    <a:pt x="2799" y="1041"/>
                    <a:pt x="2715" y="362"/>
                  </a:cubicBezTo>
                  <a:cubicBezTo>
                    <a:pt x="2676" y="121"/>
                    <a:pt x="2458" y="1"/>
                    <a:pt x="223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15"/>
            <p:cNvSpPr/>
            <p:nvPr/>
          </p:nvSpPr>
          <p:spPr>
            <a:xfrm>
              <a:off x="4775948" y="4849976"/>
              <a:ext cx="111218" cy="97769"/>
            </a:xfrm>
            <a:custGeom>
              <a:rect b="b" l="l" r="r" t="t"/>
              <a:pathLst>
                <a:path extrusionOk="0" h="3046" w="3465">
                  <a:moveTo>
                    <a:pt x="1639" y="1"/>
                  </a:moveTo>
                  <a:cubicBezTo>
                    <a:pt x="1039" y="1"/>
                    <a:pt x="645" y="690"/>
                    <a:pt x="393" y="1426"/>
                  </a:cubicBezTo>
                  <a:cubicBezTo>
                    <a:pt x="167" y="1938"/>
                    <a:pt x="36" y="2486"/>
                    <a:pt x="0" y="3046"/>
                  </a:cubicBezTo>
                  <a:cubicBezTo>
                    <a:pt x="24" y="3034"/>
                    <a:pt x="36" y="3010"/>
                    <a:pt x="48" y="2986"/>
                  </a:cubicBezTo>
                  <a:cubicBezTo>
                    <a:pt x="72" y="2927"/>
                    <a:pt x="119" y="2879"/>
                    <a:pt x="179" y="2843"/>
                  </a:cubicBezTo>
                  <a:cubicBezTo>
                    <a:pt x="687" y="2594"/>
                    <a:pt x="1239" y="2466"/>
                    <a:pt x="1794" y="2466"/>
                  </a:cubicBezTo>
                  <a:cubicBezTo>
                    <a:pt x="1954" y="2466"/>
                    <a:pt x="2115" y="2477"/>
                    <a:pt x="2274" y="2498"/>
                  </a:cubicBezTo>
                  <a:cubicBezTo>
                    <a:pt x="2655" y="2546"/>
                    <a:pt x="3167" y="2700"/>
                    <a:pt x="3465" y="2998"/>
                  </a:cubicBezTo>
                  <a:cubicBezTo>
                    <a:pt x="3441" y="2522"/>
                    <a:pt x="3334" y="2034"/>
                    <a:pt x="3167" y="1581"/>
                  </a:cubicBezTo>
                  <a:cubicBezTo>
                    <a:pt x="2953" y="1045"/>
                    <a:pt x="2632" y="391"/>
                    <a:pt x="2084" y="117"/>
                  </a:cubicBezTo>
                  <a:cubicBezTo>
                    <a:pt x="1924" y="37"/>
                    <a:pt x="1776" y="1"/>
                    <a:pt x="163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15"/>
            <p:cNvSpPr/>
            <p:nvPr/>
          </p:nvSpPr>
          <p:spPr>
            <a:xfrm>
              <a:off x="4772514" y="4928743"/>
              <a:ext cx="123062" cy="60279"/>
            </a:xfrm>
            <a:custGeom>
              <a:rect b="b" l="l" r="r" t="t"/>
              <a:pathLst>
                <a:path extrusionOk="0" h="1878" w="3834">
                  <a:moveTo>
                    <a:pt x="1901" y="0"/>
                  </a:moveTo>
                  <a:cubicBezTo>
                    <a:pt x="1346" y="0"/>
                    <a:pt x="794" y="128"/>
                    <a:pt x="286" y="377"/>
                  </a:cubicBezTo>
                  <a:cubicBezTo>
                    <a:pt x="226" y="413"/>
                    <a:pt x="179" y="473"/>
                    <a:pt x="155" y="532"/>
                  </a:cubicBezTo>
                  <a:cubicBezTo>
                    <a:pt x="143" y="556"/>
                    <a:pt x="131" y="568"/>
                    <a:pt x="107" y="592"/>
                  </a:cubicBezTo>
                  <a:cubicBezTo>
                    <a:pt x="0" y="746"/>
                    <a:pt x="0" y="949"/>
                    <a:pt x="95" y="1115"/>
                  </a:cubicBezTo>
                  <a:cubicBezTo>
                    <a:pt x="345" y="1485"/>
                    <a:pt x="822" y="1687"/>
                    <a:pt x="1322" y="1794"/>
                  </a:cubicBezTo>
                  <a:cubicBezTo>
                    <a:pt x="1357" y="1389"/>
                    <a:pt x="1429" y="985"/>
                    <a:pt x="1536" y="592"/>
                  </a:cubicBezTo>
                  <a:cubicBezTo>
                    <a:pt x="1572" y="453"/>
                    <a:pt x="1699" y="382"/>
                    <a:pt x="1824" y="382"/>
                  </a:cubicBezTo>
                  <a:cubicBezTo>
                    <a:pt x="1946" y="382"/>
                    <a:pt x="2066" y="450"/>
                    <a:pt x="2096" y="592"/>
                  </a:cubicBezTo>
                  <a:cubicBezTo>
                    <a:pt x="2191" y="1020"/>
                    <a:pt x="2238" y="1449"/>
                    <a:pt x="2238" y="1877"/>
                  </a:cubicBezTo>
                  <a:lnTo>
                    <a:pt x="2274" y="1877"/>
                  </a:lnTo>
                  <a:cubicBezTo>
                    <a:pt x="2810" y="1877"/>
                    <a:pt x="3834" y="1818"/>
                    <a:pt x="3834" y="1092"/>
                  </a:cubicBezTo>
                  <a:cubicBezTo>
                    <a:pt x="3822" y="889"/>
                    <a:pt x="3739" y="687"/>
                    <a:pt x="3572" y="532"/>
                  </a:cubicBezTo>
                  <a:cubicBezTo>
                    <a:pt x="3274" y="234"/>
                    <a:pt x="2762" y="80"/>
                    <a:pt x="2381" y="32"/>
                  </a:cubicBezTo>
                  <a:cubicBezTo>
                    <a:pt x="2222" y="11"/>
                    <a:pt x="2061" y="0"/>
                    <a:pt x="190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15"/>
            <p:cNvSpPr/>
            <p:nvPr/>
          </p:nvSpPr>
          <p:spPr>
            <a:xfrm>
              <a:off x="4804996" y="4941132"/>
              <a:ext cx="41663" cy="125020"/>
            </a:xfrm>
            <a:custGeom>
              <a:rect b="b" l="l" r="r" t="t"/>
              <a:pathLst>
                <a:path extrusionOk="0" h="3895" w="1298">
                  <a:moveTo>
                    <a:pt x="815" y="0"/>
                  </a:moveTo>
                  <a:cubicBezTo>
                    <a:pt x="687" y="0"/>
                    <a:pt x="555" y="72"/>
                    <a:pt x="512" y="206"/>
                  </a:cubicBezTo>
                  <a:cubicBezTo>
                    <a:pt x="417" y="610"/>
                    <a:pt x="345" y="1003"/>
                    <a:pt x="310" y="1408"/>
                  </a:cubicBezTo>
                  <a:cubicBezTo>
                    <a:pt x="286" y="1611"/>
                    <a:pt x="274" y="1813"/>
                    <a:pt x="250" y="2015"/>
                  </a:cubicBezTo>
                  <a:cubicBezTo>
                    <a:pt x="203" y="2527"/>
                    <a:pt x="0" y="3277"/>
                    <a:pt x="322" y="3718"/>
                  </a:cubicBezTo>
                  <a:cubicBezTo>
                    <a:pt x="390" y="3834"/>
                    <a:pt x="508" y="3895"/>
                    <a:pt x="627" y="3895"/>
                  </a:cubicBezTo>
                  <a:cubicBezTo>
                    <a:pt x="715" y="3895"/>
                    <a:pt x="803" y="3861"/>
                    <a:pt x="869" y="3789"/>
                  </a:cubicBezTo>
                  <a:cubicBezTo>
                    <a:pt x="1298" y="3396"/>
                    <a:pt x="1203" y="2658"/>
                    <a:pt x="1226" y="2111"/>
                  </a:cubicBezTo>
                  <a:lnTo>
                    <a:pt x="1226" y="1503"/>
                  </a:lnTo>
                  <a:cubicBezTo>
                    <a:pt x="1226" y="1075"/>
                    <a:pt x="1179" y="634"/>
                    <a:pt x="1084" y="206"/>
                  </a:cubicBezTo>
                  <a:cubicBezTo>
                    <a:pt x="1054" y="66"/>
                    <a:pt x="937" y="0"/>
                    <a:pt x="81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15"/>
            <p:cNvSpPr/>
            <p:nvPr/>
          </p:nvSpPr>
          <p:spPr>
            <a:xfrm>
              <a:off x="5304851" y="4567100"/>
              <a:ext cx="48564" cy="47408"/>
            </a:xfrm>
            <a:custGeom>
              <a:rect b="b" l="l" r="r" t="t"/>
              <a:pathLst>
                <a:path extrusionOk="0" h="1477" w="1513">
                  <a:moveTo>
                    <a:pt x="679" y="0"/>
                  </a:moveTo>
                  <a:cubicBezTo>
                    <a:pt x="560" y="0"/>
                    <a:pt x="453" y="24"/>
                    <a:pt x="346" y="83"/>
                  </a:cubicBezTo>
                  <a:lnTo>
                    <a:pt x="215" y="191"/>
                  </a:lnTo>
                  <a:cubicBezTo>
                    <a:pt x="155" y="250"/>
                    <a:pt x="108" y="321"/>
                    <a:pt x="84" y="405"/>
                  </a:cubicBezTo>
                  <a:cubicBezTo>
                    <a:pt x="0" y="560"/>
                    <a:pt x="0" y="750"/>
                    <a:pt x="84" y="917"/>
                  </a:cubicBezTo>
                  <a:cubicBezTo>
                    <a:pt x="108" y="1000"/>
                    <a:pt x="155" y="1072"/>
                    <a:pt x="215" y="1131"/>
                  </a:cubicBezTo>
                  <a:lnTo>
                    <a:pt x="334" y="1274"/>
                  </a:lnTo>
                  <a:cubicBezTo>
                    <a:pt x="417" y="1357"/>
                    <a:pt x="524" y="1417"/>
                    <a:pt x="632" y="1453"/>
                  </a:cubicBezTo>
                  <a:lnTo>
                    <a:pt x="822" y="1476"/>
                  </a:lnTo>
                  <a:cubicBezTo>
                    <a:pt x="941" y="1476"/>
                    <a:pt x="1060" y="1441"/>
                    <a:pt x="1167" y="1381"/>
                  </a:cubicBezTo>
                  <a:lnTo>
                    <a:pt x="1298" y="1274"/>
                  </a:lnTo>
                  <a:cubicBezTo>
                    <a:pt x="1370" y="1214"/>
                    <a:pt x="1417" y="1143"/>
                    <a:pt x="1453" y="1060"/>
                  </a:cubicBezTo>
                  <a:cubicBezTo>
                    <a:pt x="1489" y="976"/>
                    <a:pt x="1513" y="881"/>
                    <a:pt x="1501" y="798"/>
                  </a:cubicBezTo>
                  <a:cubicBezTo>
                    <a:pt x="1501" y="619"/>
                    <a:pt x="1429" y="441"/>
                    <a:pt x="1310" y="310"/>
                  </a:cubicBezTo>
                  <a:lnTo>
                    <a:pt x="1155" y="191"/>
                  </a:lnTo>
                  <a:cubicBezTo>
                    <a:pt x="1072" y="107"/>
                    <a:pt x="977" y="48"/>
                    <a:pt x="858" y="24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15"/>
            <p:cNvSpPr/>
            <p:nvPr/>
          </p:nvSpPr>
          <p:spPr>
            <a:xfrm>
              <a:off x="5764583" y="4204816"/>
              <a:ext cx="511763" cy="227379"/>
            </a:xfrm>
            <a:custGeom>
              <a:rect b="b" l="l" r="r" t="t"/>
              <a:pathLst>
                <a:path extrusionOk="0" h="7084" w="15944">
                  <a:moveTo>
                    <a:pt x="8334" y="0"/>
                  </a:moveTo>
                  <a:cubicBezTo>
                    <a:pt x="7370" y="0"/>
                    <a:pt x="6534" y="622"/>
                    <a:pt x="6037" y="1429"/>
                  </a:cubicBezTo>
                  <a:cubicBezTo>
                    <a:pt x="5942" y="1572"/>
                    <a:pt x="5859" y="1726"/>
                    <a:pt x="5787" y="1893"/>
                  </a:cubicBezTo>
                  <a:cubicBezTo>
                    <a:pt x="5561" y="2131"/>
                    <a:pt x="5382" y="2405"/>
                    <a:pt x="5239" y="2715"/>
                  </a:cubicBezTo>
                  <a:cubicBezTo>
                    <a:pt x="5216" y="2750"/>
                    <a:pt x="5204" y="2786"/>
                    <a:pt x="5180" y="2822"/>
                  </a:cubicBezTo>
                  <a:cubicBezTo>
                    <a:pt x="5061" y="2750"/>
                    <a:pt x="4918" y="2679"/>
                    <a:pt x="4787" y="2631"/>
                  </a:cubicBezTo>
                  <a:cubicBezTo>
                    <a:pt x="4545" y="2542"/>
                    <a:pt x="4298" y="2499"/>
                    <a:pt x="4056" y="2499"/>
                  </a:cubicBezTo>
                  <a:cubicBezTo>
                    <a:pt x="3200" y="2499"/>
                    <a:pt x="2402" y="3028"/>
                    <a:pt x="2096" y="3881"/>
                  </a:cubicBezTo>
                  <a:cubicBezTo>
                    <a:pt x="2049" y="3988"/>
                    <a:pt x="2025" y="4108"/>
                    <a:pt x="2001" y="4227"/>
                  </a:cubicBezTo>
                  <a:cubicBezTo>
                    <a:pt x="1866" y="4198"/>
                    <a:pt x="1729" y="4183"/>
                    <a:pt x="1593" y="4183"/>
                  </a:cubicBezTo>
                  <a:cubicBezTo>
                    <a:pt x="1334" y="4183"/>
                    <a:pt x="1076" y="4236"/>
                    <a:pt x="834" y="4346"/>
                  </a:cubicBezTo>
                  <a:cubicBezTo>
                    <a:pt x="560" y="4429"/>
                    <a:pt x="322" y="4608"/>
                    <a:pt x="167" y="4858"/>
                  </a:cubicBezTo>
                  <a:cubicBezTo>
                    <a:pt x="1" y="5179"/>
                    <a:pt x="13" y="5572"/>
                    <a:pt x="179" y="5893"/>
                  </a:cubicBezTo>
                  <a:cubicBezTo>
                    <a:pt x="394" y="6298"/>
                    <a:pt x="751" y="6620"/>
                    <a:pt x="1191" y="6786"/>
                  </a:cubicBezTo>
                  <a:cubicBezTo>
                    <a:pt x="1342" y="6839"/>
                    <a:pt x="1500" y="6866"/>
                    <a:pt x="1659" y="6866"/>
                  </a:cubicBezTo>
                  <a:cubicBezTo>
                    <a:pt x="1789" y="6866"/>
                    <a:pt x="1920" y="6848"/>
                    <a:pt x="2049" y="6810"/>
                  </a:cubicBezTo>
                  <a:cubicBezTo>
                    <a:pt x="4108" y="6917"/>
                    <a:pt x="6180" y="7001"/>
                    <a:pt x="8252" y="7048"/>
                  </a:cubicBezTo>
                  <a:cubicBezTo>
                    <a:pt x="9026" y="7065"/>
                    <a:pt x="9807" y="7082"/>
                    <a:pt x="10585" y="7082"/>
                  </a:cubicBezTo>
                  <a:cubicBezTo>
                    <a:pt x="10907" y="7082"/>
                    <a:pt x="11229" y="7079"/>
                    <a:pt x="11550" y="7072"/>
                  </a:cubicBezTo>
                  <a:cubicBezTo>
                    <a:pt x="11870" y="7072"/>
                    <a:pt x="12211" y="7084"/>
                    <a:pt x="12557" y="7084"/>
                  </a:cubicBezTo>
                  <a:cubicBezTo>
                    <a:pt x="13151" y="7084"/>
                    <a:pt x="13759" y="7050"/>
                    <a:pt x="14300" y="6870"/>
                  </a:cubicBezTo>
                  <a:cubicBezTo>
                    <a:pt x="14331" y="6872"/>
                    <a:pt x="14362" y="6873"/>
                    <a:pt x="14393" y="6873"/>
                  </a:cubicBezTo>
                  <a:cubicBezTo>
                    <a:pt x="14869" y="6873"/>
                    <a:pt x="15303" y="6616"/>
                    <a:pt x="15526" y="6191"/>
                  </a:cubicBezTo>
                  <a:cubicBezTo>
                    <a:pt x="15943" y="5405"/>
                    <a:pt x="15348" y="4643"/>
                    <a:pt x="14586" y="4453"/>
                  </a:cubicBezTo>
                  <a:cubicBezTo>
                    <a:pt x="14491" y="4429"/>
                    <a:pt x="14383" y="4405"/>
                    <a:pt x="14288" y="4393"/>
                  </a:cubicBezTo>
                  <a:cubicBezTo>
                    <a:pt x="14175" y="4375"/>
                    <a:pt x="14059" y="4367"/>
                    <a:pt x="13943" y="4367"/>
                  </a:cubicBezTo>
                  <a:cubicBezTo>
                    <a:pt x="13827" y="4367"/>
                    <a:pt x="13711" y="4375"/>
                    <a:pt x="13598" y="4393"/>
                  </a:cubicBezTo>
                  <a:cubicBezTo>
                    <a:pt x="13586" y="4334"/>
                    <a:pt x="13562" y="4286"/>
                    <a:pt x="13550" y="4227"/>
                  </a:cubicBezTo>
                  <a:cubicBezTo>
                    <a:pt x="13490" y="3667"/>
                    <a:pt x="13181" y="3179"/>
                    <a:pt x="12717" y="2881"/>
                  </a:cubicBezTo>
                  <a:cubicBezTo>
                    <a:pt x="12452" y="2724"/>
                    <a:pt x="12134" y="2653"/>
                    <a:pt x="11808" y="2653"/>
                  </a:cubicBezTo>
                  <a:cubicBezTo>
                    <a:pt x="11519" y="2653"/>
                    <a:pt x="11223" y="2709"/>
                    <a:pt x="10954" y="2810"/>
                  </a:cubicBezTo>
                  <a:cubicBezTo>
                    <a:pt x="10943" y="2762"/>
                    <a:pt x="10931" y="2715"/>
                    <a:pt x="10919" y="2667"/>
                  </a:cubicBezTo>
                  <a:cubicBezTo>
                    <a:pt x="10883" y="2119"/>
                    <a:pt x="10669" y="1595"/>
                    <a:pt x="10288" y="1191"/>
                  </a:cubicBezTo>
                  <a:cubicBezTo>
                    <a:pt x="9919" y="560"/>
                    <a:pt x="9347" y="83"/>
                    <a:pt x="8561" y="12"/>
                  </a:cubicBezTo>
                  <a:cubicBezTo>
                    <a:pt x="8485" y="4"/>
                    <a:pt x="8409" y="0"/>
                    <a:pt x="83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15"/>
            <p:cNvSpPr/>
            <p:nvPr/>
          </p:nvSpPr>
          <p:spPr>
            <a:xfrm>
              <a:off x="6372606" y="4206710"/>
              <a:ext cx="49334" cy="47793"/>
            </a:xfrm>
            <a:custGeom>
              <a:rect b="b" l="l" r="r" t="t"/>
              <a:pathLst>
                <a:path extrusionOk="0" h="1489" w="1537">
                  <a:moveTo>
                    <a:pt x="715" y="0"/>
                  </a:moveTo>
                  <a:cubicBezTo>
                    <a:pt x="596" y="0"/>
                    <a:pt x="477" y="36"/>
                    <a:pt x="382" y="96"/>
                  </a:cubicBezTo>
                  <a:lnTo>
                    <a:pt x="251" y="203"/>
                  </a:lnTo>
                  <a:cubicBezTo>
                    <a:pt x="1" y="465"/>
                    <a:pt x="1" y="870"/>
                    <a:pt x="251" y="1132"/>
                  </a:cubicBezTo>
                  <a:lnTo>
                    <a:pt x="370" y="1286"/>
                  </a:lnTo>
                  <a:lnTo>
                    <a:pt x="382" y="1286"/>
                  </a:lnTo>
                  <a:cubicBezTo>
                    <a:pt x="465" y="1370"/>
                    <a:pt x="560" y="1429"/>
                    <a:pt x="679" y="1465"/>
                  </a:cubicBezTo>
                  <a:lnTo>
                    <a:pt x="858" y="1489"/>
                  </a:lnTo>
                  <a:cubicBezTo>
                    <a:pt x="977" y="1489"/>
                    <a:pt x="1096" y="1453"/>
                    <a:pt x="1203" y="1393"/>
                  </a:cubicBezTo>
                  <a:lnTo>
                    <a:pt x="1334" y="1286"/>
                  </a:lnTo>
                  <a:cubicBezTo>
                    <a:pt x="1405" y="1227"/>
                    <a:pt x="1453" y="1143"/>
                    <a:pt x="1477" y="1060"/>
                  </a:cubicBezTo>
                  <a:cubicBezTo>
                    <a:pt x="1525" y="989"/>
                    <a:pt x="1536" y="893"/>
                    <a:pt x="1536" y="798"/>
                  </a:cubicBezTo>
                  <a:cubicBezTo>
                    <a:pt x="1536" y="715"/>
                    <a:pt x="1525" y="620"/>
                    <a:pt x="1477" y="536"/>
                  </a:cubicBezTo>
                  <a:cubicBezTo>
                    <a:pt x="1453" y="453"/>
                    <a:pt x="1405" y="381"/>
                    <a:pt x="1334" y="322"/>
                  </a:cubicBezTo>
                  <a:lnTo>
                    <a:pt x="1191" y="191"/>
                  </a:lnTo>
                  <a:cubicBezTo>
                    <a:pt x="1108" y="120"/>
                    <a:pt x="1001" y="60"/>
                    <a:pt x="894" y="24"/>
                  </a:cubicBezTo>
                  <a:lnTo>
                    <a:pt x="715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15"/>
            <p:cNvSpPr/>
            <p:nvPr/>
          </p:nvSpPr>
          <p:spPr>
            <a:xfrm>
              <a:off x="5520771" y="4418425"/>
              <a:ext cx="54694" cy="57069"/>
            </a:xfrm>
            <a:custGeom>
              <a:rect b="b" l="l" r="r" t="t"/>
              <a:pathLst>
                <a:path extrusionOk="0" h="1778" w="1704">
                  <a:moveTo>
                    <a:pt x="846" y="0"/>
                  </a:moveTo>
                  <a:cubicBezTo>
                    <a:pt x="739" y="0"/>
                    <a:pt x="632" y="24"/>
                    <a:pt x="536" y="72"/>
                  </a:cubicBezTo>
                  <a:cubicBezTo>
                    <a:pt x="465" y="96"/>
                    <a:pt x="405" y="131"/>
                    <a:pt x="358" y="179"/>
                  </a:cubicBezTo>
                  <a:cubicBezTo>
                    <a:pt x="262" y="239"/>
                    <a:pt x="191" y="310"/>
                    <a:pt x="143" y="405"/>
                  </a:cubicBezTo>
                  <a:lnTo>
                    <a:pt x="60" y="608"/>
                  </a:lnTo>
                  <a:cubicBezTo>
                    <a:pt x="60" y="620"/>
                    <a:pt x="48" y="632"/>
                    <a:pt x="48" y="643"/>
                  </a:cubicBezTo>
                  <a:cubicBezTo>
                    <a:pt x="36" y="691"/>
                    <a:pt x="24" y="739"/>
                    <a:pt x="24" y="786"/>
                  </a:cubicBezTo>
                  <a:cubicBezTo>
                    <a:pt x="1" y="905"/>
                    <a:pt x="1" y="1013"/>
                    <a:pt x="36" y="1120"/>
                  </a:cubicBezTo>
                  <a:lnTo>
                    <a:pt x="36" y="1143"/>
                  </a:lnTo>
                  <a:cubicBezTo>
                    <a:pt x="48" y="1155"/>
                    <a:pt x="48" y="1167"/>
                    <a:pt x="48" y="1179"/>
                  </a:cubicBezTo>
                  <a:lnTo>
                    <a:pt x="60" y="1179"/>
                  </a:lnTo>
                  <a:cubicBezTo>
                    <a:pt x="131" y="1382"/>
                    <a:pt x="262" y="1548"/>
                    <a:pt x="441" y="1667"/>
                  </a:cubicBezTo>
                  <a:lnTo>
                    <a:pt x="632" y="1751"/>
                  </a:lnTo>
                  <a:lnTo>
                    <a:pt x="858" y="1775"/>
                  </a:lnTo>
                  <a:cubicBezTo>
                    <a:pt x="876" y="1777"/>
                    <a:pt x="893" y="1777"/>
                    <a:pt x="911" y="1777"/>
                  </a:cubicBezTo>
                  <a:cubicBezTo>
                    <a:pt x="1000" y="1777"/>
                    <a:pt x="1088" y="1753"/>
                    <a:pt x="1167" y="1703"/>
                  </a:cubicBezTo>
                  <a:cubicBezTo>
                    <a:pt x="1239" y="1691"/>
                    <a:pt x="1298" y="1655"/>
                    <a:pt x="1358" y="1608"/>
                  </a:cubicBezTo>
                  <a:cubicBezTo>
                    <a:pt x="1441" y="1548"/>
                    <a:pt x="1513" y="1465"/>
                    <a:pt x="1560" y="1370"/>
                  </a:cubicBezTo>
                  <a:cubicBezTo>
                    <a:pt x="1596" y="1310"/>
                    <a:pt x="1620" y="1239"/>
                    <a:pt x="1644" y="1179"/>
                  </a:cubicBezTo>
                  <a:cubicBezTo>
                    <a:pt x="1655" y="1167"/>
                    <a:pt x="1655" y="1155"/>
                    <a:pt x="1655" y="1132"/>
                  </a:cubicBezTo>
                  <a:lnTo>
                    <a:pt x="1655" y="1120"/>
                  </a:lnTo>
                  <a:cubicBezTo>
                    <a:pt x="1691" y="1013"/>
                    <a:pt x="1703" y="893"/>
                    <a:pt x="1667" y="786"/>
                  </a:cubicBezTo>
                  <a:cubicBezTo>
                    <a:pt x="1667" y="739"/>
                    <a:pt x="1667" y="679"/>
                    <a:pt x="1644" y="632"/>
                  </a:cubicBezTo>
                  <a:lnTo>
                    <a:pt x="1632" y="608"/>
                  </a:lnTo>
                  <a:cubicBezTo>
                    <a:pt x="1572" y="405"/>
                    <a:pt x="1441" y="227"/>
                    <a:pt x="1263" y="120"/>
                  </a:cubicBezTo>
                  <a:lnTo>
                    <a:pt x="1060" y="36"/>
                  </a:lnTo>
                  <a:lnTo>
                    <a:pt x="846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15"/>
            <p:cNvSpPr/>
            <p:nvPr/>
          </p:nvSpPr>
          <p:spPr>
            <a:xfrm>
              <a:off x="4452245" y="4493340"/>
              <a:ext cx="511763" cy="227347"/>
            </a:xfrm>
            <a:custGeom>
              <a:rect b="b" l="l" r="r" t="t"/>
              <a:pathLst>
                <a:path extrusionOk="0" h="7083" w="15944">
                  <a:moveTo>
                    <a:pt x="8332" y="1"/>
                  </a:moveTo>
                  <a:cubicBezTo>
                    <a:pt x="7358" y="1"/>
                    <a:pt x="6522" y="622"/>
                    <a:pt x="6025" y="1429"/>
                  </a:cubicBezTo>
                  <a:cubicBezTo>
                    <a:pt x="5930" y="1572"/>
                    <a:pt x="5859" y="1727"/>
                    <a:pt x="5787" y="1881"/>
                  </a:cubicBezTo>
                  <a:cubicBezTo>
                    <a:pt x="5561" y="2131"/>
                    <a:pt x="5370" y="2405"/>
                    <a:pt x="5227" y="2703"/>
                  </a:cubicBezTo>
                  <a:cubicBezTo>
                    <a:pt x="5216" y="2739"/>
                    <a:pt x="5204" y="2786"/>
                    <a:pt x="5180" y="2822"/>
                  </a:cubicBezTo>
                  <a:cubicBezTo>
                    <a:pt x="5049" y="2739"/>
                    <a:pt x="4918" y="2679"/>
                    <a:pt x="4787" y="2619"/>
                  </a:cubicBezTo>
                  <a:cubicBezTo>
                    <a:pt x="4545" y="2530"/>
                    <a:pt x="4298" y="2488"/>
                    <a:pt x="4056" y="2488"/>
                  </a:cubicBezTo>
                  <a:cubicBezTo>
                    <a:pt x="3200" y="2488"/>
                    <a:pt x="2402" y="3016"/>
                    <a:pt x="2096" y="3870"/>
                  </a:cubicBezTo>
                  <a:cubicBezTo>
                    <a:pt x="2049" y="3989"/>
                    <a:pt x="2013" y="4108"/>
                    <a:pt x="2001" y="4227"/>
                  </a:cubicBezTo>
                  <a:cubicBezTo>
                    <a:pt x="1863" y="4198"/>
                    <a:pt x="1723" y="4183"/>
                    <a:pt x="1583" y="4183"/>
                  </a:cubicBezTo>
                  <a:cubicBezTo>
                    <a:pt x="1322" y="4183"/>
                    <a:pt x="1062" y="4233"/>
                    <a:pt x="822" y="4334"/>
                  </a:cubicBezTo>
                  <a:cubicBezTo>
                    <a:pt x="548" y="4417"/>
                    <a:pt x="310" y="4596"/>
                    <a:pt x="167" y="4846"/>
                  </a:cubicBezTo>
                  <a:cubicBezTo>
                    <a:pt x="1" y="5179"/>
                    <a:pt x="1" y="5560"/>
                    <a:pt x="179" y="5882"/>
                  </a:cubicBezTo>
                  <a:cubicBezTo>
                    <a:pt x="394" y="6299"/>
                    <a:pt x="751" y="6620"/>
                    <a:pt x="1191" y="6775"/>
                  </a:cubicBezTo>
                  <a:cubicBezTo>
                    <a:pt x="1345" y="6835"/>
                    <a:pt x="1507" y="6865"/>
                    <a:pt x="1667" y="6865"/>
                  </a:cubicBezTo>
                  <a:cubicBezTo>
                    <a:pt x="1792" y="6865"/>
                    <a:pt x="1917" y="6847"/>
                    <a:pt x="2037" y="6810"/>
                  </a:cubicBezTo>
                  <a:cubicBezTo>
                    <a:pt x="4108" y="6918"/>
                    <a:pt x="6180" y="7001"/>
                    <a:pt x="8240" y="7049"/>
                  </a:cubicBezTo>
                  <a:cubicBezTo>
                    <a:pt x="9023" y="7065"/>
                    <a:pt x="9800" y="7082"/>
                    <a:pt x="10579" y="7082"/>
                  </a:cubicBezTo>
                  <a:cubicBezTo>
                    <a:pt x="10902" y="7082"/>
                    <a:pt x="11225" y="7079"/>
                    <a:pt x="11550" y="7072"/>
                  </a:cubicBezTo>
                  <a:cubicBezTo>
                    <a:pt x="11606" y="7072"/>
                    <a:pt x="11664" y="7071"/>
                    <a:pt x="11722" y="7071"/>
                  </a:cubicBezTo>
                  <a:cubicBezTo>
                    <a:pt x="11996" y="7071"/>
                    <a:pt x="12282" y="7078"/>
                    <a:pt x="12572" y="7078"/>
                  </a:cubicBezTo>
                  <a:cubicBezTo>
                    <a:pt x="13161" y="7078"/>
                    <a:pt x="13763" y="7049"/>
                    <a:pt x="14300" y="6870"/>
                  </a:cubicBezTo>
                  <a:cubicBezTo>
                    <a:pt x="14330" y="6872"/>
                    <a:pt x="14361" y="6873"/>
                    <a:pt x="14391" y="6873"/>
                  </a:cubicBezTo>
                  <a:cubicBezTo>
                    <a:pt x="14858" y="6873"/>
                    <a:pt x="15303" y="6616"/>
                    <a:pt x="15526" y="6191"/>
                  </a:cubicBezTo>
                  <a:cubicBezTo>
                    <a:pt x="15943" y="5406"/>
                    <a:pt x="15336" y="4644"/>
                    <a:pt x="14574" y="4453"/>
                  </a:cubicBezTo>
                  <a:cubicBezTo>
                    <a:pt x="14479" y="4417"/>
                    <a:pt x="14383" y="4405"/>
                    <a:pt x="14276" y="4394"/>
                  </a:cubicBezTo>
                  <a:cubicBezTo>
                    <a:pt x="14163" y="4376"/>
                    <a:pt x="14047" y="4367"/>
                    <a:pt x="13931" y="4367"/>
                  </a:cubicBezTo>
                  <a:cubicBezTo>
                    <a:pt x="13815" y="4367"/>
                    <a:pt x="13699" y="4376"/>
                    <a:pt x="13586" y="4394"/>
                  </a:cubicBezTo>
                  <a:cubicBezTo>
                    <a:pt x="13574" y="4334"/>
                    <a:pt x="13562" y="4286"/>
                    <a:pt x="13538" y="4227"/>
                  </a:cubicBezTo>
                  <a:cubicBezTo>
                    <a:pt x="13490" y="3667"/>
                    <a:pt x="13181" y="3167"/>
                    <a:pt x="12705" y="2870"/>
                  </a:cubicBezTo>
                  <a:cubicBezTo>
                    <a:pt x="12449" y="2720"/>
                    <a:pt x="12134" y="2652"/>
                    <a:pt x="11811" y="2652"/>
                  </a:cubicBezTo>
                  <a:cubicBezTo>
                    <a:pt x="11516" y="2652"/>
                    <a:pt x="11215" y="2708"/>
                    <a:pt x="10942" y="2810"/>
                  </a:cubicBezTo>
                  <a:cubicBezTo>
                    <a:pt x="10931" y="2762"/>
                    <a:pt x="10931" y="2715"/>
                    <a:pt x="10919" y="2667"/>
                  </a:cubicBezTo>
                  <a:cubicBezTo>
                    <a:pt x="10883" y="2108"/>
                    <a:pt x="10657" y="1596"/>
                    <a:pt x="10276" y="1191"/>
                  </a:cubicBezTo>
                  <a:cubicBezTo>
                    <a:pt x="9919" y="560"/>
                    <a:pt x="9335" y="83"/>
                    <a:pt x="8561" y="12"/>
                  </a:cubicBezTo>
                  <a:cubicBezTo>
                    <a:pt x="8484" y="4"/>
                    <a:pt x="8407" y="1"/>
                    <a:pt x="833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15"/>
            <p:cNvSpPr/>
            <p:nvPr/>
          </p:nvSpPr>
          <p:spPr>
            <a:xfrm>
              <a:off x="4532489" y="5007992"/>
              <a:ext cx="54694" cy="57069"/>
            </a:xfrm>
            <a:custGeom>
              <a:rect b="b" l="l" r="r" t="t"/>
              <a:pathLst>
                <a:path extrusionOk="0" h="1778" w="1704">
                  <a:moveTo>
                    <a:pt x="804" y="1"/>
                  </a:moveTo>
                  <a:cubicBezTo>
                    <a:pt x="712" y="1"/>
                    <a:pt x="616" y="26"/>
                    <a:pt x="537" y="75"/>
                  </a:cubicBezTo>
                  <a:cubicBezTo>
                    <a:pt x="477" y="87"/>
                    <a:pt x="406" y="123"/>
                    <a:pt x="358" y="182"/>
                  </a:cubicBezTo>
                  <a:cubicBezTo>
                    <a:pt x="275" y="230"/>
                    <a:pt x="203" y="313"/>
                    <a:pt x="156" y="409"/>
                  </a:cubicBezTo>
                  <a:cubicBezTo>
                    <a:pt x="120" y="468"/>
                    <a:pt x="96" y="540"/>
                    <a:pt x="72" y="599"/>
                  </a:cubicBezTo>
                  <a:cubicBezTo>
                    <a:pt x="60" y="611"/>
                    <a:pt x="60" y="623"/>
                    <a:pt x="60" y="635"/>
                  </a:cubicBezTo>
                  <a:cubicBezTo>
                    <a:pt x="37" y="682"/>
                    <a:pt x="37" y="742"/>
                    <a:pt x="37" y="790"/>
                  </a:cubicBezTo>
                  <a:cubicBezTo>
                    <a:pt x="1" y="897"/>
                    <a:pt x="13" y="1016"/>
                    <a:pt x="49" y="1123"/>
                  </a:cubicBezTo>
                  <a:lnTo>
                    <a:pt x="49" y="1147"/>
                  </a:lnTo>
                  <a:cubicBezTo>
                    <a:pt x="49" y="1159"/>
                    <a:pt x="60" y="1171"/>
                    <a:pt x="60" y="1183"/>
                  </a:cubicBezTo>
                  <a:lnTo>
                    <a:pt x="72" y="1171"/>
                  </a:lnTo>
                  <a:cubicBezTo>
                    <a:pt x="132" y="1373"/>
                    <a:pt x="263" y="1552"/>
                    <a:pt x="441" y="1659"/>
                  </a:cubicBezTo>
                  <a:lnTo>
                    <a:pt x="644" y="1742"/>
                  </a:lnTo>
                  <a:lnTo>
                    <a:pt x="858" y="1778"/>
                  </a:lnTo>
                  <a:cubicBezTo>
                    <a:pt x="965" y="1778"/>
                    <a:pt x="1084" y="1754"/>
                    <a:pt x="1180" y="1706"/>
                  </a:cubicBezTo>
                  <a:cubicBezTo>
                    <a:pt x="1239" y="1683"/>
                    <a:pt x="1311" y="1647"/>
                    <a:pt x="1358" y="1599"/>
                  </a:cubicBezTo>
                  <a:cubicBezTo>
                    <a:pt x="1442" y="1540"/>
                    <a:pt x="1513" y="1468"/>
                    <a:pt x="1573" y="1373"/>
                  </a:cubicBezTo>
                  <a:lnTo>
                    <a:pt x="1656" y="1171"/>
                  </a:lnTo>
                  <a:cubicBezTo>
                    <a:pt x="1656" y="1159"/>
                    <a:pt x="1656" y="1147"/>
                    <a:pt x="1668" y="1135"/>
                  </a:cubicBezTo>
                  <a:lnTo>
                    <a:pt x="1668" y="1111"/>
                  </a:lnTo>
                  <a:cubicBezTo>
                    <a:pt x="1704" y="1004"/>
                    <a:pt x="1704" y="897"/>
                    <a:pt x="1680" y="778"/>
                  </a:cubicBezTo>
                  <a:cubicBezTo>
                    <a:pt x="1680" y="730"/>
                    <a:pt x="1668" y="682"/>
                    <a:pt x="1656" y="635"/>
                  </a:cubicBezTo>
                  <a:lnTo>
                    <a:pt x="1644" y="599"/>
                  </a:lnTo>
                  <a:cubicBezTo>
                    <a:pt x="1573" y="397"/>
                    <a:pt x="1442" y="230"/>
                    <a:pt x="1263" y="111"/>
                  </a:cubicBezTo>
                  <a:lnTo>
                    <a:pt x="1073" y="28"/>
                  </a:lnTo>
                  <a:lnTo>
                    <a:pt x="858" y="4"/>
                  </a:lnTo>
                  <a:cubicBezTo>
                    <a:pt x="840" y="2"/>
                    <a:pt x="822" y="1"/>
                    <a:pt x="80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15"/>
            <p:cNvSpPr/>
            <p:nvPr/>
          </p:nvSpPr>
          <p:spPr>
            <a:xfrm>
              <a:off x="5424478" y="4995088"/>
              <a:ext cx="55818" cy="42850"/>
            </a:xfrm>
            <a:custGeom>
              <a:rect b="b" l="l" r="r" t="t"/>
              <a:pathLst>
                <a:path extrusionOk="0" h="1335" w="1739">
                  <a:moveTo>
                    <a:pt x="869" y="1"/>
                  </a:moveTo>
                  <a:cubicBezTo>
                    <a:pt x="0" y="1"/>
                    <a:pt x="0" y="1334"/>
                    <a:pt x="869" y="1334"/>
                  </a:cubicBezTo>
                  <a:cubicBezTo>
                    <a:pt x="1738" y="1334"/>
                    <a:pt x="1738" y="1"/>
                    <a:pt x="86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15"/>
            <p:cNvSpPr/>
            <p:nvPr/>
          </p:nvSpPr>
          <p:spPr>
            <a:xfrm>
              <a:off x="7583677" y="963707"/>
              <a:ext cx="53153" cy="41309"/>
            </a:xfrm>
            <a:custGeom>
              <a:rect b="b" l="l" r="r" t="t"/>
              <a:pathLst>
                <a:path extrusionOk="0" h="1287" w="1656">
                  <a:moveTo>
                    <a:pt x="822" y="0"/>
                  </a:moveTo>
                  <a:cubicBezTo>
                    <a:pt x="0" y="0"/>
                    <a:pt x="0" y="1286"/>
                    <a:pt x="822" y="1286"/>
                  </a:cubicBezTo>
                  <a:cubicBezTo>
                    <a:pt x="1655" y="1286"/>
                    <a:pt x="1655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15"/>
            <p:cNvSpPr/>
            <p:nvPr/>
          </p:nvSpPr>
          <p:spPr>
            <a:xfrm>
              <a:off x="4537078" y="4380967"/>
              <a:ext cx="59669" cy="46285"/>
            </a:xfrm>
            <a:custGeom>
              <a:rect b="b" l="l" r="r" t="t"/>
              <a:pathLst>
                <a:path extrusionOk="0" h="1442" w="1859">
                  <a:moveTo>
                    <a:pt x="930" y="1"/>
                  </a:moveTo>
                  <a:cubicBezTo>
                    <a:pt x="1" y="1"/>
                    <a:pt x="1" y="1441"/>
                    <a:pt x="930" y="1441"/>
                  </a:cubicBezTo>
                  <a:cubicBezTo>
                    <a:pt x="1858" y="1441"/>
                    <a:pt x="1858" y="1"/>
                    <a:pt x="93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15"/>
            <p:cNvSpPr/>
            <p:nvPr/>
          </p:nvSpPr>
          <p:spPr>
            <a:xfrm>
              <a:off x="4981372" y="4279828"/>
              <a:ext cx="300208" cy="239993"/>
            </a:xfrm>
            <a:custGeom>
              <a:rect b="b" l="l" r="r" t="t"/>
              <a:pathLst>
                <a:path extrusionOk="0" h="7477" w="9353">
                  <a:moveTo>
                    <a:pt x="6359" y="1"/>
                  </a:moveTo>
                  <a:cubicBezTo>
                    <a:pt x="3409" y="1"/>
                    <a:pt x="2026" y="4129"/>
                    <a:pt x="482" y="6116"/>
                  </a:cubicBezTo>
                  <a:cubicBezTo>
                    <a:pt x="0" y="6736"/>
                    <a:pt x="613" y="7477"/>
                    <a:pt x="1276" y="7477"/>
                  </a:cubicBezTo>
                  <a:cubicBezTo>
                    <a:pt x="1301" y="7477"/>
                    <a:pt x="1326" y="7476"/>
                    <a:pt x="1351" y="7474"/>
                  </a:cubicBezTo>
                  <a:cubicBezTo>
                    <a:pt x="3018" y="7331"/>
                    <a:pt x="4649" y="6914"/>
                    <a:pt x="6185" y="6259"/>
                  </a:cubicBezTo>
                  <a:cubicBezTo>
                    <a:pt x="7554" y="5652"/>
                    <a:pt x="9090" y="4592"/>
                    <a:pt x="9293" y="2985"/>
                  </a:cubicBezTo>
                  <a:cubicBezTo>
                    <a:pt x="9352" y="2533"/>
                    <a:pt x="9281" y="2068"/>
                    <a:pt x="9078" y="1651"/>
                  </a:cubicBezTo>
                  <a:cubicBezTo>
                    <a:pt x="8709" y="1830"/>
                    <a:pt x="8340" y="2032"/>
                    <a:pt x="7971" y="2235"/>
                  </a:cubicBezTo>
                  <a:cubicBezTo>
                    <a:pt x="8090" y="2271"/>
                    <a:pt x="8162" y="2378"/>
                    <a:pt x="8150" y="2497"/>
                  </a:cubicBezTo>
                  <a:cubicBezTo>
                    <a:pt x="8150" y="2925"/>
                    <a:pt x="8054" y="3342"/>
                    <a:pt x="7864" y="3723"/>
                  </a:cubicBezTo>
                  <a:cubicBezTo>
                    <a:pt x="7806" y="3848"/>
                    <a:pt x="7692" y="3903"/>
                    <a:pt x="7581" y="3903"/>
                  </a:cubicBezTo>
                  <a:cubicBezTo>
                    <a:pt x="7395" y="3903"/>
                    <a:pt x="7215" y="3751"/>
                    <a:pt x="7304" y="3521"/>
                  </a:cubicBezTo>
                  <a:cubicBezTo>
                    <a:pt x="7435" y="3175"/>
                    <a:pt x="7542" y="2818"/>
                    <a:pt x="7602" y="2449"/>
                  </a:cubicBezTo>
                  <a:lnTo>
                    <a:pt x="7602" y="2449"/>
                  </a:lnTo>
                  <a:cubicBezTo>
                    <a:pt x="7281" y="2640"/>
                    <a:pt x="6959" y="2842"/>
                    <a:pt x="6649" y="3045"/>
                  </a:cubicBezTo>
                  <a:cubicBezTo>
                    <a:pt x="6638" y="3080"/>
                    <a:pt x="6614" y="3116"/>
                    <a:pt x="6590" y="3152"/>
                  </a:cubicBezTo>
                  <a:cubicBezTo>
                    <a:pt x="6578" y="3568"/>
                    <a:pt x="6340" y="4068"/>
                    <a:pt x="6221" y="4378"/>
                  </a:cubicBezTo>
                  <a:cubicBezTo>
                    <a:pt x="6113" y="4659"/>
                    <a:pt x="5897" y="5390"/>
                    <a:pt x="5493" y="5390"/>
                  </a:cubicBezTo>
                  <a:cubicBezTo>
                    <a:pt x="5452" y="5390"/>
                    <a:pt x="5409" y="5383"/>
                    <a:pt x="5364" y="5366"/>
                  </a:cubicBezTo>
                  <a:cubicBezTo>
                    <a:pt x="4875" y="5200"/>
                    <a:pt x="5233" y="4378"/>
                    <a:pt x="5340" y="4068"/>
                  </a:cubicBezTo>
                  <a:cubicBezTo>
                    <a:pt x="5352" y="4021"/>
                    <a:pt x="5376" y="3973"/>
                    <a:pt x="5387" y="3914"/>
                  </a:cubicBezTo>
                  <a:lnTo>
                    <a:pt x="5387" y="3914"/>
                  </a:lnTo>
                  <a:cubicBezTo>
                    <a:pt x="5173" y="4080"/>
                    <a:pt x="4959" y="4235"/>
                    <a:pt x="4744" y="4402"/>
                  </a:cubicBezTo>
                  <a:cubicBezTo>
                    <a:pt x="4459" y="4628"/>
                    <a:pt x="4173" y="4842"/>
                    <a:pt x="3875" y="5057"/>
                  </a:cubicBezTo>
                  <a:cubicBezTo>
                    <a:pt x="4018" y="5461"/>
                    <a:pt x="4006" y="5890"/>
                    <a:pt x="3840" y="6283"/>
                  </a:cubicBezTo>
                  <a:cubicBezTo>
                    <a:pt x="3782" y="6418"/>
                    <a:pt x="3653" y="6499"/>
                    <a:pt x="3517" y="6499"/>
                  </a:cubicBezTo>
                  <a:cubicBezTo>
                    <a:pt x="3486" y="6499"/>
                    <a:pt x="3454" y="6494"/>
                    <a:pt x="3423" y="6485"/>
                  </a:cubicBezTo>
                  <a:cubicBezTo>
                    <a:pt x="3256" y="6426"/>
                    <a:pt x="3161" y="6235"/>
                    <a:pt x="3220" y="6069"/>
                  </a:cubicBezTo>
                  <a:cubicBezTo>
                    <a:pt x="3304" y="5878"/>
                    <a:pt x="3340" y="5664"/>
                    <a:pt x="3340" y="5461"/>
                  </a:cubicBezTo>
                  <a:lnTo>
                    <a:pt x="3340" y="5461"/>
                  </a:lnTo>
                  <a:cubicBezTo>
                    <a:pt x="2875" y="5795"/>
                    <a:pt x="2435" y="6164"/>
                    <a:pt x="2018" y="6545"/>
                  </a:cubicBezTo>
                  <a:cubicBezTo>
                    <a:pt x="1986" y="6577"/>
                    <a:pt x="1951" y="6590"/>
                    <a:pt x="1919" y="6590"/>
                  </a:cubicBezTo>
                  <a:cubicBezTo>
                    <a:pt x="1806" y="6590"/>
                    <a:pt x="1714" y="6430"/>
                    <a:pt x="1816" y="6319"/>
                  </a:cubicBezTo>
                  <a:cubicBezTo>
                    <a:pt x="2197" y="5926"/>
                    <a:pt x="2554" y="5533"/>
                    <a:pt x="2923" y="5128"/>
                  </a:cubicBezTo>
                  <a:lnTo>
                    <a:pt x="2923" y="5128"/>
                  </a:lnTo>
                  <a:lnTo>
                    <a:pt x="2220" y="5283"/>
                  </a:lnTo>
                  <a:cubicBezTo>
                    <a:pt x="2195" y="5288"/>
                    <a:pt x="2170" y="5291"/>
                    <a:pt x="2147" y="5291"/>
                  </a:cubicBezTo>
                  <a:cubicBezTo>
                    <a:pt x="1817" y="5291"/>
                    <a:pt x="1757" y="4765"/>
                    <a:pt x="2113" y="4676"/>
                  </a:cubicBezTo>
                  <a:lnTo>
                    <a:pt x="3113" y="4426"/>
                  </a:lnTo>
                  <a:cubicBezTo>
                    <a:pt x="3139" y="4419"/>
                    <a:pt x="3165" y="4415"/>
                    <a:pt x="3190" y="4415"/>
                  </a:cubicBezTo>
                  <a:cubicBezTo>
                    <a:pt x="3297" y="4415"/>
                    <a:pt x="3399" y="4473"/>
                    <a:pt x="3447" y="4569"/>
                  </a:cubicBezTo>
                  <a:cubicBezTo>
                    <a:pt x="3756" y="4235"/>
                    <a:pt x="4090" y="3926"/>
                    <a:pt x="4447" y="3616"/>
                  </a:cubicBezTo>
                  <a:cubicBezTo>
                    <a:pt x="4506" y="3568"/>
                    <a:pt x="4566" y="3521"/>
                    <a:pt x="4625" y="3473"/>
                  </a:cubicBezTo>
                  <a:lnTo>
                    <a:pt x="4625" y="3473"/>
                  </a:lnTo>
                  <a:cubicBezTo>
                    <a:pt x="4161" y="3556"/>
                    <a:pt x="3685" y="3664"/>
                    <a:pt x="3244" y="3795"/>
                  </a:cubicBezTo>
                  <a:cubicBezTo>
                    <a:pt x="3219" y="3802"/>
                    <a:pt x="3194" y="3805"/>
                    <a:pt x="3171" y="3805"/>
                  </a:cubicBezTo>
                  <a:cubicBezTo>
                    <a:pt x="2918" y="3805"/>
                    <a:pt x="2837" y="3414"/>
                    <a:pt x="3078" y="3283"/>
                  </a:cubicBezTo>
                  <a:cubicBezTo>
                    <a:pt x="3840" y="2884"/>
                    <a:pt x="4891" y="2497"/>
                    <a:pt x="5822" y="2497"/>
                  </a:cubicBezTo>
                  <a:cubicBezTo>
                    <a:pt x="5836" y="2497"/>
                    <a:pt x="5850" y="2497"/>
                    <a:pt x="5864" y="2497"/>
                  </a:cubicBezTo>
                  <a:cubicBezTo>
                    <a:pt x="6126" y="2306"/>
                    <a:pt x="6388" y="2128"/>
                    <a:pt x="6649" y="1949"/>
                  </a:cubicBezTo>
                  <a:cubicBezTo>
                    <a:pt x="6054" y="1949"/>
                    <a:pt x="5459" y="1997"/>
                    <a:pt x="4864" y="2056"/>
                  </a:cubicBezTo>
                  <a:cubicBezTo>
                    <a:pt x="4853" y="2058"/>
                    <a:pt x="4842" y="2058"/>
                    <a:pt x="4831" y="2058"/>
                  </a:cubicBezTo>
                  <a:cubicBezTo>
                    <a:pt x="4559" y="2058"/>
                    <a:pt x="4482" y="1626"/>
                    <a:pt x="4780" y="1592"/>
                  </a:cubicBezTo>
                  <a:cubicBezTo>
                    <a:pt x="5423" y="1497"/>
                    <a:pt x="6054" y="1437"/>
                    <a:pt x="6697" y="1425"/>
                  </a:cubicBezTo>
                  <a:cubicBezTo>
                    <a:pt x="6933" y="1415"/>
                    <a:pt x="7195" y="1387"/>
                    <a:pt x="7453" y="1387"/>
                  </a:cubicBezTo>
                  <a:cubicBezTo>
                    <a:pt x="7495" y="1387"/>
                    <a:pt x="7537" y="1388"/>
                    <a:pt x="7578" y="1390"/>
                  </a:cubicBezTo>
                  <a:cubicBezTo>
                    <a:pt x="7864" y="1223"/>
                    <a:pt x="8173" y="1056"/>
                    <a:pt x="8471" y="901"/>
                  </a:cubicBezTo>
                  <a:cubicBezTo>
                    <a:pt x="8293" y="782"/>
                    <a:pt x="8102" y="675"/>
                    <a:pt x="7900" y="616"/>
                  </a:cubicBezTo>
                  <a:cubicBezTo>
                    <a:pt x="7864" y="437"/>
                    <a:pt x="7733" y="282"/>
                    <a:pt x="7554" y="211"/>
                  </a:cubicBezTo>
                  <a:cubicBezTo>
                    <a:pt x="7129" y="67"/>
                    <a:pt x="6731" y="1"/>
                    <a:pt x="635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15"/>
            <p:cNvSpPr/>
            <p:nvPr/>
          </p:nvSpPr>
          <p:spPr>
            <a:xfrm>
              <a:off x="5036708" y="4263458"/>
              <a:ext cx="384721" cy="227732"/>
            </a:xfrm>
            <a:custGeom>
              <a:rect b="b" l="l" r="r" t="t"/>
              <a:pathLst>
                <a:path extrusionOk="0" h="7095" w="11986">
                  <a:moveTo>
                    <a:pt x="11034" y="1"/>
                  </a:moveTo>
                  <a:cubicBezTo>
                    <a:pt x="10329" y="1"/>
                    <a:pt x="9547" y="301"/>
                    <a:pt x="8950" y="495"/>
                  </a:cubicBezTo>
                  <a:cubicBezTo>
                    <a:pt x="8200" y="745"/>
                    <a:pt x="7462" y="1054"/>
                    <a:pt x="6747" y="1411"/>
                  </a:cubicBezTo>
                  <a:cubicBezTo>
                    <a:pt x="6449" y="1566"/>
                    <a:pt x="6152" y="1721"/>
                    <a:pt x="5854" y="1900"/>
                  </a:cubicBezTo>
                  <a:cubicBezTo>
                    <a:pt x="5812" y="1898"/>
                    <a:pt x="5769" y="1897"/>
                    <a:pt x="5726" y="1897"/>
                  </a:cubicBezTo>
                  <a:cubicBezTo>
                    <a:pt x="5469" y="1897"/>
                    <a:pt x="5210" y="1923"/>
                    <a:pt x="4985" y="1923"/>
                  </a:cubicBezTo>
                  <a:cubicBezTo>
                    <a:pt x="4342" y="1947"/>
                    <a:pt x="3699" y="2007"/>
                    <a:pt x="3068" y="2090"/>
                  </a:cubicBezTo>
                  <a:cubicBezTo>
                    <a:pt x="2770" y="2136"/>
                    <a:pt x="2847" y="2568"/>
                    <a:pt x="3119" y="2568"/>
                  </a:cubicBezTo>
                  <a:cubicBezTo>
                    <a:pt x="3130" y="2568"/>
                    <a:pt x="3140" y="2568"/>
                    <a:pt x="3151" y="2566"/>
                  </a:cubicBezTo>
                  <a:cubicBezTo>
                    <a:pt x="3735" y="2495"/>
                    <a:pt x="4330" y="2459"/>
                    <a:pt x="4937" y="2459"/>
                  </a:cubicBezTo>
                  <a:cubicBezTo>
                    <a:pt x="4664" y="2638"/>
                    <a:pt x="4402" y="2816"/>
                    <a:pt x="4140" y="3007"/>
                  </a:cubicBezTo>
                  <a:cubicBezTo>
                    <a:pt x="4113" y="3006"/>
                    <a:pt x="4087" y="3006"/>
                    <a:pt x="4060" y="3006"/>
                  </a:cubicBezTo>
                  <a:cubicBezTo>
                    <a:pt x="3140" y="3006"/>
                    <a:pt x="2118" y="3399"/>
                    <a:pt x="1366" y="3793"/>
                  </a:cubicBezTo>
                  <a:cubicBezTo>
                    <a:pt x="1128" y="3922"/>
                    <a:pt x="1194" y="4317"/>
                    <a:pt x="1440" y="4317"/>
                  </a:cubicBezTo>
                  <a:cubicBezTo>
                    <a:pt x="1465" y="4317"/>
                    <a:pt x="1492" y="4313"/>
                    <a:pt x="1520" y="4305"/>
                  </a:cubicBezTo>
                  <a:cubicBezTo>
                    <a:pt x="1973" y="4174"/>
                    <a:pt x="2437" y="4066"/>
                    <a:pt x="2901" y="3983"/>
                  </a:cubicBezTo>
                  <a:lnTo>
                    <a:pt x="2901" y="3983"/>
                  </a:lnTo>
                  <a:cubicBezTo>
                    <a:pt x="2842" y="4031"/>
                    <a:pt x="2782" y="4078"/>
                    <a:pt x="2723" y="4126"/>
                  </a:cubicBezTo>
                  <a:cubicBezTo>
                    <a:pt x="2378" y="4424"/>
                    <a:pt x="2044" y="4745"/>
                    <a:pt x="1723" y="5079"/>
                  </a:cubicBezTo>
                  <a:cubicBezTo>
                    <a:pt x="1676" y="4985"/>
                    <a:pt x="1585" y="4921"/>
                    <a:pt x="1484" y="4921"/>
                  </a:cubicBezTo>
                  <a:cubicBezTo>
                    <a:pt x="1457" y="4921"/>
                    <a:pt x="1429" y="4925"/>
                    <a:pt x="1401" y="4936"/>
                  </a:cubicBezTo>
                  <a:lnTo>
                    <a:pt x="389" y="5174"/>
                  </a:lnTo>
                  <a:cubicBezTo>
                    <a:pt x="36" y="5262"/>
                    <a:pt x="92" y="5791"/>
                    <a:pt x="416" y="5791"/>
                  </a:cubicBezTo>
                  <a:cubicBezTo>
                    <a:pt x="441" y="5791"/>
                    <a:pt x="468" y="5788"/>
                    <a:pt x="496" y="5781"/>
                  </a:cubicBezTo>
                  <a:lnTo>
                    <a:pt x="1199" y="5638"/>
                  </a:lnTo>
                  <a:lnTo>
                    <a:pt x="1199" y="5638"/>
                  </a:lnTo>
                  <a:cubicBezTo>
                    <a:pt x="842" y="6043"/>
                    <a:pt x="473" y="6436"/>
                    <a:pt x="103" y="6829"/>
                  </a:cubicBezTo>
                  <a:cubicBezTo>
                    <a:pt x="0" y="6932"/>
                    <a:pt x="89" y="7094"/>
                    <a:pt x="202" y="7094"/>
                  </a:cubicBezTo>
                  <a:cubicBezTo>
                    <a:pt x="232" y="7094"/>
                    <a:pt x="264" y="7083"/>
                    <a:pt x="294" y="7055"/>
                  </a:cubicBezTo>
                  <a:cubicBezTo>
                    <a:pt x="711" y="6674"/>
                    <a:pt x="1151" y="6305"/>
                    <a:pt x="1616" y="5971"/>
                  </a:cubicBezTo>
                  <a:lnTo>
                    <a:pt x="1616" y="5971"/>
                  </a:lnTo>
                  <a:cubicBezTo>
                    <a:pt x="1616" y="6174"/>
                    <a:pt x="1580" y="6376"/>
                    <a:pt x="1496" y="6579"/>
                  </a:cubicBezTo>
                  <a:cubicBezTo>
                    <a:pt x="1437" y="6745"/>
                    <a:pt x="1532" y="6924"/>
                    <a:pt x="1699" y="6995"/>
                  </a:cubicBezTo>
                  <a:cubicBezTo>
                    <a:pt x="1730" y="7004"/>
                    <a:pt x="1762" y="7009"/>
                    <a:pt x="1795" y="7009"/>
                  </a:cubicBezTo>
                  <a:cubicBezTo>
                    <a:pt x="1933" y="7009"/>
                    <a:pt x="2067" y="6928"/>
                    <a:pt x="2116" y="6793"/>
                  </a:cubicBezTo>
                  <a:cubicBezTo>
                    <a:pt x="2282" y="6400"/>
                    <a:pt x="2294" y="5960"/>
                    <a:pt x="2151" y="5567"/>
                  </a:cubicBezTo>
                  <a:cubicBezTo>
                    <a:pt x="2437" y="5352"/>
                    <a:pt x="2723" y="5138"/>
                    <a:pt x="3020" y="4912"/>
                  </a:cubicBezTo>
                  <a:cubicBezTo>
                    <a:pt x="3235" y="4745"/>
                    <a:pt x="3449" y="4578"/>
                    <a:pt x="3675" y="4424"/>
                  </a:cubicBezTo>
                  <a:lnTo>
                    <a:pt x="3675" y="4424"/>
                  </a:lnTo>
                  <a:cubicBezTo>
                    <a:pt x="3652" y="4471"/>
                    <a:pt x="3640" y="4531"/>
                    <a:pt x="3628" y="4578"/>
                  </a:cubicBezTo>
                  <a:cubicBezTo>
                    <a:pt x="3521" y="4888"/>
                    <a:pt x="3151" y="5710"/>
                    <a:pt x="3652" y="5876"/>
                  </a:cubicBezTo>
                  <a:cubicBezTo>
                    <a:pt x="3698" y="5893"/>
                    <a:pt x="3742" y="5901"/>
                    <a:pt x="3784" y="5901"/>
                  </a:cubicBezTo>
                  <a:cubicBezTo>
                    <a:pt x="4184" y="5901"/>
                    <a:pt x="4389" y="5190"/>
                    <a:pt x="4497" y="4888"/>
                  </a:cubicBezTo>
                  <a:cubicBezTo>
                    <a:pt x="4628" y="4555"/>
                    <a:pt x="4854" y="4078"/>
                    <a:pt x="4878" y="3662"/>
                  </a:cubicBezTo>
                  <a:cubicBezTo>
                    <a:pt x="4902" y="3626"/>
                    <a:pt x="4914" y="3590"/>
                    <a:pt x="4925" y="3555"/>
                  </a:cubicBezTo>
                  <a:cubicBezTo>
                    <a:pt x="5247" y="3352"/>
                    <a:pt x="5568" y="3150"/>
                    <a:pt x="5890" y="2959"/>
                  </a:cubicBezTo>
                  <a:lnTo>
                    <a:pt x="5890" y="2959"/>
                  </a:lnTo>
                  <a:cubicBezTo>
                    <a:pt x="5818" y="3328"/>
                    <a:pt x="5711" y="3685"/>
                    <a:pt x="5580" y="4019"/>
                  </a:cubicBezTo>
                  <a:cubicBezTo>
                    <a:pt x="5492" y="4255"/>
                    <a:pt x="5669" y="4409"/>
                    <a:pt x="5856" y="4409"/>
                  </a:cubicBezTo>
                  <a:cubicBezTo>
                    <a:pt x="5971" y="4409"/>
                    <a:pt x="6089" y="4352"/>
                    <a:pt x="6152" y="4221"/>
                  </a:cubicBezTo>
                  <a:cubicBezTo>
                    <a:pt x="6330" y="3840"/>
                    <a:pt x="6426" y="3424"/>
                    <a:pt x="6426" y="3007"/>
                  </a:cubicBezTo>
                  <a:cubicBezTo>
                    <a:pt x="6438" y="2888"/>
                    <a:pt x="6366" y="2781"/>
                    <a:pt x="6259" y="2745"/>
                  </a:cubicBezTo>
                  <a:cubicBezTo>
                    <a:pt x="6616" y="2531"/>
                    <a:pt x="6985" y="2340"/>
                    <a:pt x="7366" y="2161"/>
                  </a:cubicBezTo>
                  <a:cubicBezTo>
                    <a:pt x="7854" y="1923"/>
                    <a:pt x="8354" y="1721"/>
                    <a:pt x="8866" y="1530"/>
                  </a:cubicBezTo>
                  <a:cubicBezTo>
                    <a:pt x="9438" y="1328"/>
                    <a:pt x="10033" y="1173"/>
                    <a:pt x="10629" y="1042"/>
                  </a:cubicBezTo>
                  <a:cubicBezTo>
                    <a:pt x="11081" y="935"/>
                    <a:pt x="11522" y="888"/>
                    <a:pt x="11867" y="566"/>
                  </a:cubicBezTo>
                  <a:cubicBezTo>
                    <a:pt x="11986" y="471"/>
                    <a:pt x="11974" y="280"/>
                    <a:pt x="11855" y="185"/>
                  </a:cubicBezTo>
                  <a:cubicBezTo>
                    <a:pt x="11607" y="52"/>
                    <a:pt x="11327" y="1"/>
                    <a:pt x="11034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15"/>
            <p:cNvSpPr/>
            <p:nvPr/>
          </p:nvSpPr>
          <p:spPr>
            <a:xfrm>
              <a:off x="5097340" y="4663425"/>
              <a:ext cx="291606" cy="194126"/>
            </a:xfrm>
            <a:custGeom>
              <a:rect b="b" l="l" r="r" t="t"/>
              <a:pathLst>
                <a:path extrusionOk="0" h="6048" w="9085">
                  <a:moveTo>
                    <a:pt x="3895" y="0"/>
                  </a:moveTo>
                  <a:cubicBezTo>
                    <a:pt x="3597" y="0"/>
                    <a:pt x="3310" y="142"/>
                    <a:pt x="3132" y="476"/>
                  </a:cubicBezTo>
                  <a:cubicBezTo>
                    <a:pt x="2763" y="1154"/>
                    <a:pt x="2286" y="1773"/>
                    <a:pt x="1727" y="2321"/>
                  </a:cubicBezTo>
                  <a:lnTo>
                    <a:pt x="1608" y="2416"/>
                  </a:lnTo>
                  <a:cubicBezTo>
                    <a:pt x="1120" y="2571"/>
                    <a:pt x="715" y="2916"/>
                    <a:pt x="477" y="3381"/>
                  </a:cubicBezTo>
                  <a:cubicBezTo>
                    <a:pt x="322" y="3547"/>
                    <a:pt x="203" y="3738"/>
                    <a:pt x="119" y="3964"/>
                  </a:cubicBezTo>
                  <a:cubicBezTo>
                    <a:pt x="0" y="4250"/>
                    <a:pt x="72" y="4571"/>
                    <a:pt x="298" y="4786"/>
                  </a:cubicBezTo>
                  <a:cubicBezTo>
                    <a:pt x="310" y="4738"/>
                    <a:pt x="322" y="4690"/>
                    <a:pt x="346" y="4643"/>
                  </a:cubicBezTo>
                  <a:cubicBezTo>
                    <a:pt x="620" y="3964"/>
                    <a:pt x="1179" y="3452"/>
                    <a:pt x="1822" y="3452"/>
                  </a:cubicBezTo>
                  <a:cubicBezTo>
                    <a:pt x="2249" y="3211"/>
                    <a:pt x="2758" y="3112"/>
                    <a:pt x="3261" y="3112"/>
                  </a:cubicBezTo>
                  <a:cubicBezTo>
                    <a:pt x="3529" y="3112"/>
                    <a:pt x="3796" y="3141"/>
                    <a:pt x="4049" y="3190"/>
                  </a:cubicBezTo>
                  <a:cubicBezTo>
                    <a:pt x="5489" y="3500"/>
                    <a:pt x="7144" y="4214"/>
                    <a:pt x="8299" y="5131"/>
                  </a:cubicBezTo>
                  <a:cubicBezTo>
                    <a:pt x="8394" y="5202"/>
                    <a:pt x="8442" y="5321"/>
                    <a:pt x="8394" y="5441"/>
                  </a:cubicBezTo>
                  <a:cubicBezTo>
                    <a:pt x="8549" y="5607"/>
                    <a:pt x="8632" y="5822"/>
                    <a:pt x="8632" y="6048"/>
                  </a:cubicBezTo>
                  <a:cubicBezTo>
                    <a:pt x="8954" y="5667"/>
                    <a:pt x="9085" y="5143"/>
                    <a:pt x="8835" y="4500"/>
                  </a:cubicBezTo>
                  <a:cubicBezTo>
                    <a:pt x="8537" y="3738"/>
                    <a:pt x="7811" y="3381"/>
                    <a:pt x="7120" y="3059"/>
                  </a:cubicBezTo>
                  <a:cubicBezTo>
                    <a:pt x="6501" y="2762"/>
                    <a:pt x="5942" y="2321"/>
                    <a:pt x="5513" y="1785"/>
                  </a:cubicBezTo>
                  <a:cubicBezTo>
                    <a:pt x="5358" y="1309"/>
                    <a:pt x="5120" y="869"/>
                    <a:pt x="4811" y="476"/>
                  </a:cubicBezTo>
                  <a:cubicBezTo>
                    <a:pt x="4589" y="184"/>
                    <a:pt x="4235" y="0"/>
                    <a:pt x="389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15"/>
            <p:cNvSpPr/>
            <p:nvPr/>
          </p:nvSpPr>
          <p:spPr>
            <a:xfrm>
              <a:off x="5104980" y="4763120"/>
              <a:ext cx="270614" cy="123094"/>
            </a:xfrm>
            <a:custGeom>
              <a:rect b="b" l="l" r="r" t="t"/>
              <a:pathLst>
                <a:path extrusionOk="0" h="3835" w="8431">
                  <a:moveTo>
                    <a:pt x="3016" y="1"/>
                  </a:moveTo>
                  <a:cubicBezTo>
                    <a:pt x="2511" y="1"/>
                    <a:pt x="2010" y="102"/>
                    <a:pt x="1584" y="334"/>
                  </a:cubicBezTo>
                  <a:cubicBezTo>
                    <a:pt x="941" y="358"/>
                    <a:pt x="382" y="858"/>
                    <a:pt x="120" y="1525"/>
                  </a:cubicBezTo>
                  <a:cubicBezTo>
                    <a:pt x="96" y="1584"/>
                    <a:pt x="84" y="1632"/>
                    <a:pt x="84" y="1692"/>
                  </a:cubicBezTo>
                  <a:cubicBezTo>
                    <a:pt x="1" y="2156"/>
                    <a:pt x="393" y="2620"/>
                    <a:pt x="822" y="2751"/>
                  </a:cubicBezTo>
                  <a:cubicBezTo>
                    <a:pt x="965" y="2799"/>
                    <a:pt x="1120" y="2846"/>
                    <a:pt x="1263" y="2894"/>
                  </a:cubicBezTo>
                  <a:cubicBezTo>
                    <a:pt x="1358" y="2930"/>
                    <a:pt x="1465" y="2966"/>
                    <a:pt x="1560" y="2977"/>
                  </a:cubicBezTo>
                  <a:cubicBezTo>
                    <a:pt x="1977" y="3097"/>
                    <a:pt x="2406" y="3204"/>
                    <a:pt x="2834" y="3299"/>
                  </a:cubicBezTo>
                  <a:cubicBezTo>
                    <a:pt x="2965" y="2656"/>
                    <a:pt x="3179" y="2025"/>
                    <a:pt x="3489" y="1442"/>
                  </a:cubicBezTo>
                  <a:cubicBezTo>
                    <a:pt x="3570" y="1280"/>
                    <a:pt x="3752" y="1199"/>
                    <a:pt x="3935" y="1199"/>
                  </a:cubicBezTo>
                  <a:cubicBezTo>
                    <a:pt x="4157" y="1199"/>
                    <a:pt x="4379" y="1319"/>
                    <a:pt x="4418" y="1561"/>
                  </a:cubicBezTo>
                  <a:cubicBezTo>
                    <a:pt x="4501" y="2239"/>
                    <a:pt x="4501" y="2918"/>
                    <a:pt x="4406" y="3597"/>
                  </a:cubicBezTo>
                  <a:cubicBezTo>
                    <a:pt x="5442" y="3751"/>
                    <a:pt x="6489" y="3823"/>
                    <a:pt x="7549" y="3835"/>
                  </a:cubicBezTo>
                  <a:cubicBezTo>
                    <a:pt x="8037" y="3835"/>
                    <a:pt x="8430" y="3430"/>
                    <a:pt x="8406" y="2942"/>
                  </a:cubicBezTo>
                  <a:cubicBezTo>
                    <a:pt x="8406" y="2716"/>
                    <a:pt x="8323" y="2501"/>
                    <a:pt x="8168" y="2335"/>
                  </a:cubicBezTo>
                  <a:cubicBezTo>
                    <a:pt x="8204" y="2215"/>
                    <a:pt x="8168" y="2084"/>
                    <a:pt x="8073" y="2025"/>
                  </a:cubicBezTo>
                  <a:cubicBezTo>
                    <a:pt x="6918" y="1108"/>
                    <a:pt x="5263" y="394"/>
                    <a:pt x="3822" y="84"/>
                  </a:cubicBezTo>
                  <a:cubicBezTo>
                    <a:pt x="3560" y="30"/>
                    <a:pt x="3287" y="1"/>
                    <a:pt x="301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15"/>
            <p:cNvSpPr/>
            <p:nvPr/>
          </p:nvSpPr>
          <p:spPr>
            <a:xfrm>
              <a:off x="5159642" y="4801605"/>
              <a:ext cx="89841" cy="279280"/>
            </a:xfrm>
            <a:custGeom>
              <a:rect b="b" l="l" r="r" t="t"/>
              <a:pathLst>
                <a:path extrusionOk="0" h="8701" w="2799">
                  <a:moveTo>
                    <a:pt x="2229" y="0"/>
                  </a:moveTo>
                  <a:cubicBezTo>
                    <a:pt x="2046" y="0"/>
                    <a:pt x="1860" y="81"/>
                    <a:pt x="1774" y="243"/>
                  </a:cubicBezTo>
                  <a:cubicBezTo>
                    <a:pt x="1476" y="826"/>
                    <a:pt x="1250" y="1445"/>
                    <a:pt x="1119" y="2100"/>
                  </a:cubicBezTo>
                  <a:cubicBezTo>
                    <a:pt x="953" y="2862"/>
                    <a:pt x="845" y="3648"/>
                    <a:pt x="714" y="4374"/>
                  </a:cubicBezTo>
                  <a:cubicBezTo>
                    <a:pt x="560" y="5136"/>
                    <a:pt x="441" y="5898"/>
                    <a:pt x="310" y="6648"/>
                  </a:cubicBezTo>
                  <a:cubicBezTo>
                    <a:pt x="203" y="7279"/>
                    <a:pt x="0" y="7827"/>
                    <a:pt x="369" y="8398"/>
                  </a:cubicBezTo>
                  <a:cubicBezTo>
                    <a:pt x="477" y="8564"/>
                    <a:pt x="705" y="8701"/>
                    <a:pt x="926" y="8701"/>
                  </a:cubicBezTo>
                  <a:cubicBezTo>
                    <a:pt x="1024" y="8701"/>
                    <a:pt x="1119" y="8674"/>
                    <a:pt x="1203" y="8613"/>
                  </a:cubicBezTo>
                  <a:cubicBezTo>
                    <a:pt x="1822" y="8124"/>
                    <a:pt x="1822" y="7529"/>
                    <a:pt x="1953" y="6791"/>
                  </a:cubicBezTo>
                  <a:cubicBezTo>
                    <a:pt x="2072" y="6077"/>
                    <a:pt x="2203" y="5374"/>
                    <a:pt x="2322" y="4660"/>
                  </a:cubicBezTo>
                  <a:cubicBezTo>
                    <a:pt x="2429" y="3922"/>
                    <a:pt x="2596" y="3160"/>
                    <a:pt x="2691" y="2386"/>
                  </a:cubicBezTo>
                  <a:cubicBezTo>
                    <a:pt x="2786" y="1719"/>
                    <a:pt x="2798" y="1040"/>
                    <a:pt x="2703" y="362"/>
                  </a:cubicBezTo>
                  <a:cubicBezTo>
                    <a:pt x="2670" y="120"/>
                    <a:pt x="2451" y="0"/>
                    <a:pt x="222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15"/>
            <p:cNvSpPr/>
            <p:nvPr/>
          </p:nvSpPr>
          <p:spPr>
            <a:xfrm>
              <a:off x="3861041" y="4338052"/>
              <a:ext cx="486534" cy="594414"/>
            </a:xfrm>
            <a:custGeom>
              <a:rect b="b" l="l" r="r" t="t"/>
              <a:pathLst>
                <a:path extrusionOk="0" h="18519" w="15158">
                  <a:moveTo>
                    <a:pt x="8772" y="0"/>
                  </a:moveTo>
                  <a:cubicBezTo>
                    <a:pt x="6733" y="0"/>
                    <a:pt x="4866" y="1162"/>
                    <a:pt x="3418" y="2600"/>
                  </a:cubicBezTo>
                  <a:cubicBezTo>
                    <a:pt x="1608" y="4386"/>
                    <a:pt x="36" y="6636"/>
                    <a:pt x="24" y="9267"/>
                  </a:cubicBezTo>
                  <a:cubicBezTo>
                    <a:pt x="1" y="11744"/>
                    <a:pt x="1167" y="14149"/>
                    <a:pt x="2727" y="16018"/>
                  </a:cubicBezTo>
                  <a:cubicBezTo>
                    <a:pt x="3894" y="17435"/>
                    <a:pt x="5561" y="18471"/>
                    <a:pt x="7359" y="18518"/>
                  </a:cubicBezTo>
                  <a:lnTo>
                    <a:pt x="7454" y="16947"/>
                  </a:lnTo>
                  <a:cubicBezTo>
                    <a:pt x="6728" y="16899"/>
                    <a:pt x="6037" y="16613"/>
                    <a:pt x="5489" y="16149"/>
                  </a:cubicBezTo>
                  <a:cubicBezTo>
                    <a:pt x="4966" y="15732"/>
                    <a:pt x="4073" y="15030"/>
                    <a:pt x="4049" y="14315"/>
                  </a:cubicBezTo>
                  <a:cubicBezTo>
                    <a:pt x="4049" y="14194"/>
                    <a:pt x="4160" y="14090"/>
                    <a:pt x="4281" y="14090"/>
                  </a:cubicBezTo>
                  <a:cubicBezTo>
                    <a:pt x="4302" y="14090"/>
                    <a:pt x="4325" y="14094"/>
                    <a:pt x="4346" y="14101"/>
                  </a:cubicBezTo>
                  <a:cubicBezTo>
                    <a:pt x="4894" y="14256"/>
                    <a:pt x="5239" y="14958"/>
                    <a:pt x="5632" y="15351"/>
                  </a:cubicBezTo>
                  <a:cubicBezTo>
                    <a:pt x="6168" y="15875"/>
                    <a:pt x="6763" y="16256"/>
                    <a:pt x="7490" y="16304"/>
                  </a:cubicBezTo>
                  <a:cubicBezTo>
                    <a:pt x="7514" y="15887"/>
                    <a:pt x="7537" y="15458"/>
                    <a:pt x="7573" y="15030"/>
                  </a:cubicBezTo>
                  <a:cubicBezTo>
                    <a:pt x="7609" y="14482"/>
                    <a:pt x="7633" y="13923"/>
                    <a:pt x="7668" y="13375"/>
                  </a:cubicBezTo>
                  <a:cubicBezTo>
                    <a:pt x="7037" y="13280"/>
                    <a:pt x="6442" y="13030"/>
                    <a:pt x="5930" y="12672"/>
                  </a:cubicBezTo>
                  <a:cubicBezTo>
                    <a:pt x="5894" y="12649"/>
                    <a:pt x="5870" y="12625"/>
                    <a:pt x="5835" y="12601"/>
                  </a:cubicBezTo>
                  <a:cubicBezTo>
                    <a:pt x="5525" y="12375"/>
                    <a:pt x="5251" y="12113"/>
                    <a:pt x="5001" y="11815"/>
                  </a:cubicBezTo>
                  <a:cubicBezTo>
                    <a:pt x="4573" y="11267"/>
                    <a:pt x="4227" y="10648"/>
                    <a:pt x="3977" y="9994"/>
                  </a:cubicBezTo>
                  <a:cubicBezTo>
                    <a:pt x="3727" y="9398"/>
                    <a:pt x="3346" y="8684"/>
                    <a:pt x="3632" y="8053"/>
                  </a:cubicBezTo>
                  <a:cubicBezTo>
                    <a:pt x="3687" y="7966"/>
                    <a:pt x="3784" y="7916"/>
                    <a:pt x="3884" y="7916"/>
                  </a:cubicBezTo>
                  <a:cubicBezTo>
                    <a:pt x="3936" y="7916"/>
                    <a:pt x="3988" y="7929"/>
                    <a:pt x="4037" y="7958"/>
                  </a:cubicBezTo>
                  <a:cubicBezTo>
                    <a:pt x="4477" y="8219"/>
                    <a:pt x="4573" y="8767"/>
                    <a:pt x="4739" y="9232"/>
                  </a:cubicBezTo>
                  <a:cubicBezTo>
                    <a:pt x="4930" y="9803"/>
                    <a:pt x="5180" y="10351"/>
                    <a:pt x="5478" y="10875"/>
                  </a:cubicBezTo>
                  <a:lnTo>
                    <a:pt x="5525" y="10946"/>
                  </a:lnTo>
                  <a:cubicBezTo>
                    <a:pt x="5418" y="9863"/>
                    <a:pt x="5501" y="8767"/>
                    <a:pt x="5787" y="7708"/>
                  </a:cubicBezTo>
                  <a:cubicBezTo>
                    <a:pt x="5824" y="7588"/>
                    <a:pt x="5922" y="7532"/>
                    <a:pt x="6022" y="7532"/>
                  </a:cubicBezTo>
                  <a:cubicBezTo>
                    <a:pt x="6150" y="7532"/>
                    <a:pt x="6280" y="7624"/>
                    <a:pt x="6287" y="7791"/>
                  </a:cubicBezTo>
                  <a:cubicBezTo>
                    <a:pt x="6311" y="9255"/>
                    <a:pt x="6311" y="10708"/>
                    <a:pt x="6597" y="12160"/>
                  </a:cubicBezTo>
                  <a:cubicBezTo>
                    <a:pt x="6918" y="12410"/>
                    <a:pt x="7287" y="12613"/>
                    <a:pt x="7692" y="12720"/>
                  </a:cubicBezTo>
                  <a:cubicBezTo>
                    <a:pt x="7740" y="11577"/>
                    <a:pt x="7787" y="10422"/>
                    <a:pt x="7823" y="9267"/>
                  </a:cubicBezTo>
                  <a:cubicBezTo>
                    <a:pt x="7847" y="8660"/>
                    <a:pt x="7847" y="8041"/>
                    <a:pt x="7847" y="7410"/>
                  </a:cubicBezTo>
                  <a:cubicBezTo>
                    <a:pt x="6811" y="6981"/>
                    <a:pt x="5966" y="5922"/>
                    <a:pt x="6025" y="4779"/>
                  </a:cubicBezTo>
                  <a:cubicBezTo>
                    <a:pt x="6013" y="4648"/>
                    <a:pt x="6085" y="4517"/>
                    <a:pt x="6192" y="4457"/>
                  </a:cubicBezTo>
                  <a:cubicBezTo>
                    <a:pt x="6266" y="4422"/>
                    <a:pt x="6330" y="4406"/>
                    <a:pt x="6386" y="4406"/>
                  </a:cubicBezTo>
                  <a:cubicBezTo>
                    <a:pt x="6786" y="4406"/>
                    <a:pt x="6792" y="5201"/>
                    <a:pt x="6906" y="5493"/>
                  </a:cubicBezTo>
                  <a:cubicBezTo>
                    <a:pt x="7097" y="5993"/>
                    <a:pt x="7418" y="6434"/>
                    <a:pt x="7835" y="6755"/>
                  </a:cubicBezTo>
                  <a:cubicBezTo>
                    <a:pt x="7835" y="5636"/>
                    <a:pt x="7918" y="4517"/>
                    <a:pt x="8121" y="3421"/>
                  </a:cubicBezTo>
                  <a:cubicBezTo>
                    <a:pt x="8144" y="3293"/>
                    <a:pt x="8258" y="3231"/>
                    <a:pt x="8375" y="3231"/>
                  </a:cubicBezTo>
                  <a:cubicBezTo>
                    <a:pt x="8496" y="3231"/>
                    <a:pt x="8620" y="3299"/>
                    <a:pt x="8645" y="3433"/>
                  </a:cubicBezTo>
                  <a:cubicBezTo>
                    <a:pt x="8978" y="5267"/>
                    <a:pt x="8811" y="7267"/>
                    <a:pt x="8787" y="9136"/>
                  </a:cubicBezTo>
                  <a:cubicBezTo>
                    <a:pt x="8776" y="9303"/>
                    <a:pt x="8776" y="9446"/>
                    <a:pt x="8776" y="9601"/>
                  </a:cubicBezTo>
                  <a:cubicBezTo>
                    <a:pt x="9157" y="9208"/>
                    <a:pt x="9573" y="8839"/>
                    <a:pt x="9883" y="8374"/>
                  </a:cubicBezTo>
                  <a:cubicBezTo>
                    <a:pt x="10371" y="7636"/>
                    <a:pt x="10716" y="6815"/>
                    <a:pt x="10871" y="5945"/>
                  </a:cubicBezTo>
                  <a:cubicBezTo>
                    <a:pt x="10892" y="5795"/>
                    <a:pt x="11012" y="5728"/>
                    <a:pt x="11140" y="5728"/>
                  </a:cubicBezTo>
                  <a:cubicBezTo>
                    <a:pt x="11306" y="5728"/>
                    <a:pt x="11485" y="5841"/>
                    <a:pt x="11478" y="6029"/>
                  </a:cubicBezTo>
                  <a:cubicBezTo>
                    <a:pt x="11407" y="7065"/>
                    <a:pt x="11216" y="7969"/>
                    <a:pt x="10669" y="8851"/>
                  </a:cubicBezTo>
                  <a:cubicBezTo>
                    <a:pt x="10240" y="9577"/>
                    <a:pt x="9597" y="10386"/>
                    <a:pt x="8764" y="10660"/>
                  </a:cubicBezTo>
                  <a:cubicBezTo>
                    <a:pt x="8740" y="11910"/>
                    <a:pt x="8716" y="13149"/>
                    <a:pt x="8692" y="14387"/>
                  </a:cubicBezTo>
                  <a:cubicBezTo>
                    <a:pt x="8942" y="14304"/>
                    <a:pt x="9180" y="14208"/>
                    <a:pt x="9407" y="14113"/>
                  </a:cubicBezTo>
                  <a:cubicBezTo>
                    <a:pt x="9561" y="13744"/>
                    <a:pt x="9823" y="13363"/>
                    <a:pt x="9942" y="12994"/>
                  </a:cubicBezTo>
                  <a:cubicBezTo>
                    <a:pt x="10145" y="12375"/>
                    <a:pt x="10169" y="11732"/>
                    <a:pt x="10335" y="11101"/>
                  </a:cubicBezTo>
                  <a:cubicBezTo>
                    <a:pt x="10365" y="10982"/>
                    <a:pt x="10463" y="10922"/>
                    <a:pt x="10563" y="10922"/>
                  </a:cubicBezTo>
                  <a:cubicBezTo>
                    <a:pt x="10663" y="10922"/>
                    <a:pt x="10764" y="10982"/>
                    <a:pt x="10800" y="11101"/>
                  </a:cubicBezTo>
                  <a:cubicBezTo>
                    <a:pt x="11026" y="11815"/>
                    <a:pt x="10859" y="12613"/>
                    <a:pt x="10645" y="13315"/>
                  </a:cubicBezTo>
                  <a:cubicBezTo>
                    <a:pt x="10633" y="13351"/>
                    <a:pt x="10621" y="13399"/>
                    <a:pt x="10609" y="13434"/>
                  </a:cubicBezTo>
                  <a:lnTo>
                    <a:pt x="10657" y="13387"/>
                  </a:lnTo>
                  <a:cubicBezTo>
                    <a:pt x="11443" y="12791"/>
                    <a:pt x="12050" y="12006"/>
                    <a:pt x="12419" y="11101"/>
                  </a:cubicBezTo>
                  <a:cubicBezTo>
                    <a:pt x="12461" y="10978"/>
                    <a:pt x="12562" y="10925"/>
                    <a:pt x="12662" y="10925"/>
                  </a:cubicBezTo>
                  <a:cubicBezTo>
                    <a:pt x="12815" y="10925"/>
                    <a:pt x="12969" y="11049"/>
                    <a:pt x="12919" y="11244"/>
                  </a:cubicBezTo>
                  <a:cubicBezTo>
                    <a:pt x="12657" y="12363"/>
                    <a:pt x="12133" y="13387"/>
                    <a:pt x="11252" y="14149"/>
                  </a:cubicBezTo>
                  <a:cubicBezTo>
                    <a:pt x="10573" y="14732"/>
                    <a:pt x="9621" y="15292"/>
                    <a:pt x="8692" y="15399"/>
                  </a:cubicBezTo>
                  <a:cubicBezTo>
                    <a:pt x="8680" y="16423"/>
                    <a:pt x="8645" y="17459"/>
                    <a:pt x="8609" y="18483"/>
                  </a:cubicBezTo>
                  <a:cubicBezTo>
                    <a:pt x="8954" y="18483"/>
                    <a:pt x="9288" y="18459"/>
                    <a:pt x="9621" y="18399"/>
                  </a:cubicBezTo>
                  <a:cubicBezTo>
                    <a:pt x="12086" y="17994"/>
                    <a:pt x="13526" y="15649"/>
                    <a:pt x="14169" y="13411"/>
                  </a:cubicBezTo>
                  <a:cubicBezTo>
                    <a:pt x="15074" y="11482"/>
                    <a:pt x="15157" y="9279"/>
                    <a:pt x="14907" y="7196"/>
                  </a:cubicBezTo>
                  <a:cubicBezTo>
                    <a:pt x="14824" y="6529"/>
                    <a:pt x="14681" y="5862"/>
                    <a:pt x="14491" y="5207"/>
                  </a:cubicBezTo>
                  <a:cubicBezTo>
                    <a:pt x="14467" y="5148"/>
                    <a:pt x="14455" y="5088"/>
                    <a:pt x="14443" y="5029"/>
                  </a:cubicBezTo>
                  <a:cubicBezTo>
                    <a:pt x="13883" y="2826"/>
                    <a:pt x="12276" y="647"/>
                    <a:pt x="9966" y="135"/>
                  </a:cubicBezTo>
                  <a:cubicBezTo>
                    <a:pt x="9563" y="43"/>
                    <a:pt x="9165" y="0"/>
                    <a:pt x="8772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15"/>
            <p:cNvSpPr/>
            <p:nvPr/>
          </p:nvSpPr>
          <p:spPr>
            <a:xfrm>
              <a:off x="3968054" y="4442113"/>
              <a:ext cx="309452" cy="780033"/>
            </a:xfrm>
            <a:custGeom>
              <a:rect b="b" l="l" r="r" t="t"/>
              <a:pathLst>
                <a:path extrusionOk="0" h="24302" w="9641">
                  <a:moveTo>
                    <a:pt x="5051" y="1"/>
                  </a:moveTo>
                  <a:cubicBezTo>
                    <a:pt x="4933" y="1"/>
                    <a:pt x="4816" y="63"/>
                    <a:pt x="4787" y="191"/>
                  </a:cubicBezTo>
                  <a:cubicBezTo>
                    <a:pt x="4596" y="1298"/>
                    <a:pt x="4501" y="2406"/>
                    <a:pt x="4513" y="3525"/>
                  </a:cubicBezTo>
                  <a:cubicBezTo>
                    <a:pt x="4084" y="3203"/>
                    <a:pt x="3763" y="2763"/>
                    <a:pt x="3572" y="2263"/>
                  </a:cubicBezTo>
                  <a:cubicBezTo>
                    <a:pt x="3479" y="1972"/>
                    <a:pt x="3467" y="1172"/>
                    <a:pt x="3069" y="1172"/>
                  </a:cubicBezTo>
                  <a:cubicBezTo>
                    <a:pt x="3011" y="1172"/>
                    <a:pt x="2945" y="1189"/>
                    <a:pt x="2870" y="1227"/>
                  </a:cubicBezTo>
                  <a:cubicBezTo>
                    <a:pt x="2751" y="1287"/>
                    <a:pt x="2679" y="1406"/>
                    <a:pt x="2679" y="1537"/>
                  </a:cubicBezTo>
                  <a:cubicBezTo>
                    <a:pt x="2620" y="2680"/>
                    <a:pt x="3477" y="3739"/>
                    <a:pt x="4501" y="4168"/>
                  </a:cubicBezTo>
                  <a:cubicBezTo>
                    <a:pt x="4501" y="4799"/>
                    <a:pt x="4501" y="5418"/>
                    <a:pt x="4477" y="6037"/>
                  </a:cubicBezTo>
                  <a:cubicBezTo>
                    <a:pt x="4441" y="7180"/>
                    <a:pt x="4406" y="8335"/>
                    <a:pt x="4358" y="9490"/>
                  </a:cubicBezTo>
                  <a:cubicBezTo>
                    <a:pt x="3953" y="9371"/>
                    <a:pt x="3584" y="9180"/>
                    <a:pt x="3251" y="8918"/>
                  </a:cubicBezTo>
                  <a:cubicBezTo>
                    <a:pt x="2977" y="7466"/>
                    <a:pt x="2977" y="6013"/>
                    <a:pt x="2941" y="4549"/>
                  </a:cubicBezTo>
                  <a:cubicBezTo>
                    <a:pt x="2941" y="4388"/>
                    <a:pt x="2812" y="4298"/>
                    <a:pt x="2683" y="4298"/>
                  </a:cubicBezTo>
                  <a:cubicBezTo>
                    <a:pt x="2583" y="4298"/>
                    <a:pt x="2483" y="4351"/>
                    <a:pt x="2441" y="4466"/>
                  </a:cubicBezTo>
                  <a:cubicBezTo>
                    <a:pt x="2167" y="5525"/>
                    <a:pt x="2084" y="6621"/>
                    <a:pt x="2191" y="7704"/>
                  </a:cubicBezTo>
                  <a:lnTo>
                    <a:pt x="2144" y="7633"/>
                  </a:lnTo>
                  <a:cubicBezTo>
                    <a:pt x="1834" y="7109"/>
                    <a:pt x="1584" y="6561"/>
                    <a:pt x="1393" y="5990"/>
                  </a:cubicBezTo>
                  <a:cubicBezTo>
                    <a:pt x="1239" y="5525"/>
                    <a:pt x="1143" y="4989"/>
                    <a:pt x="691" y="4716"/>
                  </a:cubicBezTo>
                  <a:cubicBezTo>
                    <a:pt x="647" y="4687"/>
                    <a:pt x="595" y="4674"/>
                    <a:pt x="544" y="4674"/>
                  </a:cubicBezTo>
                  <a:cubicBezTo>
                    <a:pt x="443" y="4674"/>
                    <a:pt x="341" y="4724"/>
                    <a:pt x="286" y="4811"/>
                  </a:cubicBezTo>
                  <a:cubicBezTo>
                    <a:pt x="0" y="5442"/>
                    <a:pt x="393" y="6156"/>
                    <a:pt x="631" y="6752"/>
                  </a:cubicBezTo>
                  <a:cubicBezTo>
                    <a:pt x="881" y="7406"/>
                    <a:pt x="1227" y="8025"/>
                    <a:pt x="1667" y="8585"/>
                  </a:cubicBezTo>
                  <a:cubicBezTo>
                    <a:pt x="1905" y="8871"/>
                    <a:pt x="2191" y="9133"/>
                    <a:pt x="2501" y="9359"/>
                  </a:cubicBezTo>
                  <a:cubicBezTo>
                    <a:pt x="2525" y="9395"/>
                    <a:pt x="2560" y="9407"/>
                    <a:pt x="2596" y="9430"/>
                  </a:cubicBezTo>
                  <a:cubicBezTo>
                    <a:pt x="3108" y="9800"/>
                    <a:pt x="3703" y="10038"/>
                    <a:pt x="4322" y="10133"/>
                  </a:cubicBezTo>
                  <a:cubicBezTo>
                    <a:pt x="4299" y="10692"/>
                    <a:pt x="4263" y="11240"/>
                    <a:pt x="4227" y="11800"/>
                  </a:cubicBezTo>
                  <a:cubicBezTo>
                    <a:pt x="4203" y="12216"/>
                    <a:pt x="4180" y="12645"/>
                    <a:pt x="4156" y="13062"/>
                  </a:cubicBezTo>
                  <a:cubicBezTo>
                    <a:pt x="3418" y="13014"/>
                    <a:pt x="2822" y="12633"/>
                    <a:pt x="2298" y="12121"/>
                  </a:cubicBezTo>
                  <a:cubicBezTo>
                    <a:pt x="1905" y="11728"/>
                    <a:pt x="1560" y="11026"/>
                    <a:pt x="1012" y="10859"/>
                  </a:cubicBezTo>
                  <a:cubicBezTo>
                    <a:pt x="992" y="10854"/>
                    <a:pt x="972" y="10852"/>
                    <a:pt x="953" y="10852"/>
                  </a:cubicBezTo>
                  <a:cubicBezTo>
                    <a:pt x="823" y="10852"/>
                    <a:pt x="715" y="10951"/>
                    <a:pt x="715" y="11085"/>
                  </a:cubicBezTo>
                  <a:cubicBezTo>
                    <a:pt x="739" y="11788"/>
                    <a:pt x="1632" y="12502"/>
                    <a:pt x="2144" y="12907"/>
                  </a:cubicBezTo>
                  <a:cubicBezTo>
                    <a:pt x="2703" y="13383"/>
                    <a:pt x="3394" y="13657"/>
                    <a:pt x="4120" y="13705"/>
                  </a:cubicBezTo>
                  <a:lnTo>
                    <a:pt x="4013" y="15300"/>
                  </a:lnTo>
                  <a:cubicBezTo>
                    <a:pt x="3977" y="16110"/>
                    <a:pt x="3918" y="16908"/>
                    <a:pt x="3870" y="17717"/>
                  </a:cubicBezTo>
                  <a:cubicBezTo>
                    <a:pt x="3810" y="18705"/>
                    <a:pt x="3727" y="19705"/>
                    <a:pt x="3668" y="20670"/>
                  </a:cubicBezTo>
                  <a:cubicBezTo>
                    <a:pt x="3596" y="21634"/>
                    <a:pt x="3406" y="22670"/>
                    <a:pt x="3501" y="23623"/>
                  </a:cubicBezTo>
                  <a:cubicBezTo>
                    <a:pt x="3542" y="24030"/>
                    <a:pt x="3913" y="24302"/>
                    <a:pt x="4253" y="24302"/>
                  </a:cubicBezTo>
                  <a:cubicBezTo>
                    <a:pt x="4500" y="24302"/>
                    <a:pt x="4731" y="24160"/>
                    <a:pt x="4811" y="23825"/>
                  </a:cubicBezTo>
                  <a:cubicBezTo>
                    <a:pt x="5049" y="22873"/>
                    <a:pt x="5013" y="21825"/>
                    <a:pt x="5061" y="20837"/>
                  </a:cubicBezTo>
                  <a:cubicBezTo>
                    <a:pt x="5108" y="19848"/>
                    <a:pt x="5144" y="18872"/>
                    <a:pt x="5192" y="17884"/>
                  </a:cubicBezTo>
                  <a:cubicBezTo>
                    <a:pt x="5227" y="17003"/>
                    <a:pt x="5251" y="16134"/>
                    <a:pt x="5287" y="15253"/>
                  </a:cubicBezTo>
                  <a:cubicBezTo>
                    <a:pt x="5323" y="14229"/>
                    <a:pt x="5346" y="13193"/>
                    <a:pt x="5358" y="12169"/>
                  </a:cubicBezTo>
                  <a:cubicBezTo>
                    <a:pt x="6299" y="12062"/>
                    <a:pt x="7239" y="11514"/>
                    <a:pt x="7930" y="10919"/>
                  </a:cubicBezTo>
                  <a:cubicBezTo>
                    <a:pt x="8811" y="10169"/>
                    <a:pt x="9335" y="9145"/>
                    <a:pt x="9597" y="8025"/>
                  </a:cubicBezTo>
                  <a:cubicBezTo>
                    <a:pt x="9641" y="7829"/>
                    <a:pt x="9483" y="7699"/>
                    <a:pt x="9330" y="7699"/>
                  </a:cubicBezTo>
                  <a:cubicBezTo>
                    <a:pt x="9233" y="7699"/>
                    <a:pt x="9138" y="7751"/>
                    <a:pt x="9097" y="7871"/>
                  </a:cubicBezTo>
                  <a:cubicBezTo>
                    <a:pt x="8716" y="8776"/>
                    <a:pt x="8109" y="9561"/>
                    <a:pt x="7335" y="10169"/>
                  </a:cubicBezTo>
                  <a:lnTo>
                    <a:pt x="7275" y="10204"/>
                  </a:lnTo>
                  <a:cubicBezTo>
                    <a:pt x="7299" y="10169"/>
                    <a:pt x="7299" y="10121"/>
                    <a:pt x="7323" y="10085"/>
                  </a:cubicBezTo>
                  <a:cubicBezTo>
                    <a:pt x="7537" y="9383"/>
                    <a:pt x="7692" y="8585"/>
                    <a:pt x="7466" y="7871"/>
                  </a:cubicBezTo>
                  <a:cubicBezTo>
                    <a:pt x="7430" y="7758"/>
                    <a:pt x="7332" y="7701"/>
                    <a:pt x="7233" y="7701"/>
                  </a:cubicBezTo>
                  <a:cubicBezTo>
                    <a:pt x="7135" y="7701"/>
                    <a:pt x="7037" y="7758"/>
                    <a:pt x="7001" y="7871"/>
                  </a:cubicBezTo>
                  <a:cubicBezTo>
                    <a:pt x="6847" y="8502"/>
                    <a:pt x="6823" y="9145"/>
                    <a:pt x="6620" y="9764"/>
                  </a:cubicBezTo>
                  <a:cubicBezTo>
                    <a:pt x="6501" y="10145"/>
                    <a:pt x="6227" y="10514"/>
                    <a:pt x="6085" y="10895"/>
                  </a:cubicBezTo>
                  <a:cubicBezTo>
                    <a:pt x="5846" y="10990"/>
                    <a:pt x="5608" y="11073"/>
                    <a:pt x="5370" y="11157"/>
                  </a:cubicBezTo>
                  <a:cubicBezTo>
                    <a:pt x="5382" y="9919"/>
                    <a:pt x="5406" y="8680"/>
                    <a:pt x="5430" y="7442"/>
                  </a:cubicBezTo>
                  <a:cubicBezTo>
                    <a:pt x="6263" y="7156"/>
                    <a:pt x="6906" y="6347"/>
                    <a:pt x="7347" y="5632"/>
                  </a:cubicBezTo>
                  <a:cubicBezTo>
                    <a:pt x="7882" y="4739"/>
                    <a:pt x="8085" y="3834"/>
                    <a:pt x="8144" y="2811"/>
                  </a:cubicBezTo>
                  <a:cubicBezTo>
                    <a:pt x="8158" y="2615"/>
                    <a:pt x="7979" y="2499"/>
                    <a:pt x="7812" y="2499"/>
                  </a:cubicBezTo>
                  <a:cubicBezTo>
                    <a:pt x="7684" y="2499"/>
                    <a:pt x="7563" y="2566"/>
                    <a:pt x="7537" y="2715"/>
                  </a:cubicBezTo>
                  <a:cubicBezTo>
                    <a:pt x="7394" y="3584"/>
                    <a:pt x="7049" y="4418"/>
                    <a:pt x="6549" y="5144"/>
                  </a:cubicBezTo>
                  <a:cubicBezTo>
                    <a:pt x="6239" y="5609"/>
                    <a:pt x="5834" y="5978"/>
                    <a:pt x="5453" y="6371"/>
                  </a:cubicBezTo>
                  <a:cubicBezTo>
                    <a:pt x="5453" y="6216"/>
                    <a:pt x="5453" y="6061"/>
                    <a:pt x="5453" y="5918"/>
                  </a:cubicBezTo>
                  <a:cubicBezTo>
                    <a:pt x="5477" y="4049"/>
                    <a:pt x="5656" y="2037"/>
                    <a:pt x="5323" y="203"/>
                  </a:cubicBezTo>
                  <a:cubicBezTo>
                    <a:pt x="5298" y="69"/>
                    <a:pt x="5174" y="1"/>
                    <a:pt x="5051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15"/>
            <p:cNvSpPr/>
            <p:nvPr/>
          </p:nvSpPr>
          <p:spPr>
            <a:xfrm>
              <a:off x="2416493" y="4595474"/>
              <a:ext cx="111218" cy="98507"/>
            </a:xfrm>
            <a:custGeom>
              <a:rect b="b" l="l" r="r" t="t"/>
              <a:pathLst>
                <a:path extrusionOk="0" h="3069" w="3465">
                  <a:moveTo>
                    <a:pt x="1639" y="0"/>
                  </a:moveTo>
                  <a:cubicBezTo>
                    <a:pt x="1039" y="0"/>
                    <a:pt x="645" y="689"/>
                    <a:pt x="393" y="1426"/>
                  </a:cubicBezTo>
                  <a:cubicBezTo>
                    <a:pt x="167" y="1938"/>
                    <a:pt x="24" y="2497"/>
                    <a:pt x="0" y="3069"/>
                  </a:cubicBezTo>
                  <a:cubicBezTo>
                    <a:pt x="12" y="3045"/>
                    <a:pt x="24" y="3021"/>
                    <a:pt x="48" y="3009"/>
                  </a:cubicBezTo>
                  <a:cubicBezTo>
                    <a:pt x="71" y="2938"/>
                    <a:pt x="119" y="2890"/>
                    <a:pt x="179" y="2855"/>
                  </a:cubicBezTo>
                  <a:cubicBezTo>
                    <a:pt x="678" y="2605"/>
                    <a:pt x="1227" y="2477"/>
                    <a:pt x="1788" y="2477"/>
                  </a:cubicBezTo>
                  <a:cubicBezTo>
                    <a:pt x="1949" y="2477"/>
                    <a:pt x="2112" y="2488"/>
                    <a:pt x="2274" y="2509"/>
                  </a:cubicBezTo>
                  <a:cubicBezTo>
                    <a:pt x="2643" y="2557"/>
                    <a:pt x="3155" y="2712"/>
                    <a:pt x="3465" y="3009"/>
                  </a:cubicBezTo>
                  <a:cubicBezTo>
                    <a:pt x="3441" y="2521"/>
                    <a:pt x="3334" y="2045"/>
                    <a:pt x="3167" y="1593"/>
                  </a:cubicBezTo>
                  <a:cubicBezTo>
                    <a:pt x="2953" y="1057"/>
                    <a:pt x="2619" y="390"/>
                    <a:pt x="2084" y="116"/>
                  </a:cubicBezTo>
                  <a:cubicBezTo>
                    <a:pt x="1924" y="36"/>
                    <a:pt x="1776" y="0"/>
                    <a:pt x="163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15"/>
            <p:cNvSpPr/>
            <p:nvPr/>
          </p:nvSpPr>
          <p:spPr>
            <a:xfrm>
              <a:off x="2412641" y="4674595"/>
              <a:ext cx="123094" cy="60279"/>
            </a:xfrm>
            <a:custGeom>
              <a:rect b="b" l="l" r="r" t="t"/>
              <a:pathLst>
                <a:path extrusionOk="0" h="1878" w="3835">
                  <a:moveTo>
                    <a:pt x="1908" y="1"/>
                  </a:moveTo>
                  <a:cubicBezTo>
                    <a:pt x="1347" y="1"/>
                    <a:pt x="798" y="128"/>
                    <a:pt x="299" y="378"/>
                  </a:cubicBezTo>
                  <a:cubicBezTo>
                    <a:pt x="239" y="413"/>
                    <a:pt x="191" y="461"/>
                    <a:pt x="168" y="532"/>
                  </a:cubicBezTo>
                  <a:cubicBezTo>
                    <a:pt x="144" y="544"/>
                    <a:pt x="132" y="568"/>
                    <a:pt x="120" y="592"/>
                  </a:cubicBezTo>
                  <a:cubicBezTo>
                    <a:pt x="1" y="747"/>
                    <a:pt x="1" y="949"/>
                    <a:pt x="96" y="1104"/>
                  </a:cubicBezTo>
                  <a:cubicBezTo>
                    <a:pt x="346" y="1485"/>
                    <a:pt x="823" y="1687"/>
                    <a:pt x="1323" y="1783"/>
                  </a:cubicBezTo>
                  <a:cubicBezTo>
                    <a:pt x="1358" y="1378"/>
                    <a:pt x="1430" y="985"/>
                    <a:pt x="1537" y="592"/>
                  </a:cubicBezTo>
                  <a:cubicBezTo>
                    <a:pt x="1573" y="452"/>
                    <a:pt x="1703" y="378"/>
                    <a:pt x="1829" y="378"/>
                  </a:cubicBezTo>
                  <a:cubicBezTo>
                    <a:pt x="1950" y="378"/>
                    <a:pt x="2067" y="446"/>
                    <a:pt x="2096" y="592"/>
                  </a:cubicBezTo>
                  <a:cubicBezTo>
                    <a:pt x="2192" y="1009"/>
                    <a:pt x="2239" y="1449"/>
                    <a:pt x="2239" y="1878"/>
                  </a:cubicBezTo>
                  <a:lnTo>
                    <a:pt x="2287" y="1878"/>
                  </a:lnTo>
                  <a:cubicBezTo>
                    <a:pt x="2811" y="1878"/>
                    <a:pt x="3835" y="1818"/>
                    <a:pt x="3835" y="1092"/>
                  </a:cubicBezTo>
                  <a:cubicBezTo>
                    <a:pt x="3823" y="878"/>
                    <a:pt x="3740" y="675"/>
                    <a:pt x="3585" y="532"/>
                  </a:cubicBezTo>
                  <a:cubicBezTo>
                    <a:pt x="3287" y="235"/>
                    <a:pt x="2763" y="80"/>
                    <a:pt x="2394" y="32"/>
                  </a:cubicBezTo>
                  <a:cubicBezTo>
                    <a:pt x="2232" y="11"/>
                    <a:pt x="2069" y="1"/>
                    <a:pt x="190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15"/>
            <p:cNvSpPr/>
            <p:nvPr/>
          </p:nvSpPr>
          <p:spPr>
            <a:xfrm>
              <a:off x="2445156" y="4686984"/>
              <a:ext cx="41663" cy="124763"/>
            </a:xfrm>
            <a:custGeom>
              <a:rect b="b" l="l" r="r" t="t"/>
              <a:pathLst>
                <a:path extrusionOk="0" h="3887" w="1298">
                  <a:moveTo>
                    <a:pt x="816" y="0"/>
                  </a:moveTo>
                  <a:cubicBezTo>
                    <a:pt x="690" y="0"/>
                    <a:pt x="560" y="72"/>
                    <a:pt x="524" y="206"/>
                  </a:cubicBezTo>
                  <a:cubicBezTo>
                    <a:pt x="417" y="599"/>
                    <a:pt x="345" y="1004"/>
                    <a:pt x="310" y="1409"/>
                  </a:cubicBezTo>
                  <a:cubicBezTo>
                    <a:pt x="286" y="1611"/>
                    <a:pt x="274" y="1813"/>
                    <a:pt x="250" y="2016"/>
                  </a:cubicBezTo>
                  <a:cubicBezTo>
                    <a:pt x="202" y="2528"/>
                    <a:pt x="0" y="3278"/>
                    <a:pt x="333" y="3718"/>
                  </a:cubicBezTo>
                  <a:cubicBezTo>
                    <a:pt x="395" y="3828"/>
                    <a:pt x="513" y="3887"/>
                    <a:pt x="633" y="3887"/>
                  </a:cubicBezTo>
                  <a:cubicBezTo>
                    <a:pt x="721" y="3887"/>
                    <a:pt x="811" y="3855"/>
                    <a:pt x="881" y="3790"/>
                  </a:cubicBezTo>
                  <a:cubicBezTo>
                    <a:pt x="1298" y="3397"/>
                    <a:pt x="1214" y="2647"/>
                    <a:pt x="1226" y="2111"/>
                  </a:cubicBezTo>
                  <a:lnTo>
                    <a:pt x="1226" y="1504"/>
                  </a:lnTo>
                  <a:cubicBezTo>
                    <a:pt x="1226" y="1063"/>
                    <a:pt x="1179" y="635"/>
                    <a:pt x="1083" y="206"/>
                  </a:cubicBezTo>
                  <a:cubicBezTo>
                    <a:pt x="1054" y="66"/>
                    <a:pt x="937" y="0"/>
                    <a:pt x="81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15"/>
            <p:cNvSpPr/>
            <p:nvPr/>
          </p:nvSpPr>
          <p:spPr>
            <a:xfrm>
              <a:off x="3010970" y="4793870"/>
              <a:ext cx="49334" cy="47408"/>
            </a:xfrm>
            <a:custGeom>
              <a:rect b="b" l="l" r="r" t="t"/>
              <a:pathLst>
                <a:path extrusionOk="0" h="1477" w="1537">
                  <a:moveTo>
                    <a:pt x="703" y="0"/>
                  </a:moveTo>
                  <a:cubicBezTo>
                    <a:pt x="584" y="0"/>
                    <a:pt x="477" y="36"/>
                    <a:pt x="370" y="83"/>
                  </a:cubicBezTo>
                  <a:lnTo>
                    <a:pt x="239" y="191"/>
                  </a:lnTo>
                  <a:cubicBezTo>
                    <a:pt x="48" y="381"/>
                    <a:pt x="1" y="667"/>
                    <a:pt x="96" y="917"/>
                  </a:cubicBezTo>
                  <a:cubicBezTo>
                    <a:pt x="131" y="1000"/>
                    <a:pt x="179" y="1072"/>
                    <a:pt x="239" y="1131"/>
                  </a:cubicBezTo>
                  <a:lnTo>
                    <a:pt x="358" y="1286"/>
                  </a:lnTo>
                  <a:lnTo>
                    <a:pt x="370" y="1286"/>
                  </a:lnTo>
                  <a:cubicBezTo>
                    <a:pt x="453" y="1357"/>
                    <a:pt x="548" y="1429"/>
                    <a:pt x="667" y="1453"/>
                  </a:cubicBezTo>
                  <a:lnTo>
                    <a:pt x="846" y="1476"/>
                  </a:lnTo>
                  <a:cubicBezTo>
                    <a:pt x="965" y="1476"/>
                    <a:pt x="1084" y="1453"/>
                    <a:pt x="1191" y="1381"/>
                  </a:cubicBezTo>
                  <a:lnTo>
                    <a:pt x="1334" y="1274"/>
                  </a:lnTo>
                  <a:cubicBezTo>
                    <a:pt x="1394" y="1215"/>
                    <a:pt x="1441" y="1143"/>
                    <a:pt x="1465" y="1060"/>
                  </a:cubicBezTo>
                  <a:cubicBezTo>
                    <a:pt x="1513" y="976"/>
                    <a:pt x="1536" y="893"/>
                    <a:pt x="1525" y="798"/>
                  </a:cubicBezTo>
                  <a:cubicBezTo>
                    <a:pt x="1536" y="703"/>
                    <a:pt x="1513" y="619"/>
                    <a:pt x="1465" y="536"/>
                  </a:cubicBezTo>
                  <a:cubicBezTo>
                    <a:pt x="1441" y="453"/>
                    <a:pt x="1394" y="381"/>
                    <a:pt x="1334" y="310"/>
                  </a:cubicBezTo>
                  <a:lnTo>
                    <a:pt x="1179" y="191"/>
                  </a:lnTo>
                  <a:cubicBezTo>
                    <a:pt x="1096" y="107"/>
                    <a:pt x="1001" y="48"/>
                    <a:pt x="882" y="24"/>
                  </a:cubicBezTo>
                  <a:lnTo>
                    <a:pt x="703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15"/>
            <p:cNvSpPr/>
            <p:nvPr/>
          </p:nvSpPr>
          <p:spPr>
            <a:xfrm>
              <a:off x="3034658" y="4978848"/>
              <a:ext cx="511763" cy="227571"/>
            </a:xfrm>
            <a:custGeom>
              <a:rect b="b" l="l" r="r" t="t"/>
              <a:pathLst>
                <a:path extrusionOk="0" h="7090" w="15944">
                  <a:moveTo>
                    <a:pt x="8337" y="0"/>
                  </a:moveTo>
                  <a:cubicBezTo>
                    <a:pt x="7371" y="0"/>
                    <a:pt x="6535" y="632"/>
                    <a:pt x="6037" y="1428"/>
                  </a:cubicBezTo>
                  <a:cubicBezTo>
                    <a:pt x="5942" y="1583"/>
                    <a:pt x="5859" y="1738"/>
                    <a:pt x="5799" y="1893"/>
                  </a:cubicBezTo>
                  <a:cubicBezTo>
                    <a:pt x="5561" y="2131"/>
                    <a:pt x="5382" y="2417"/>
                    <a:pt x="5239" y="2714"/>
                  </a:cubicBezTo>
                  <a:cubicBezTo>
                    <a:pt x="5216" y="2750"/>
                    <a:pt x="5204" y="2786"/>
                    <a:pt x="5192" y="2833"/>
                  </a:cubicBezTo>
                  <a:cubicBezTo>
                    <a:pt x="5061" y="2750"/>
                    <a:pt x="4930" y="2690"/>
                    <a:pt x="4787" y="2631"/>
                  </a:cubicBezTo>
                  <a:cubicBezTo>
                    <a:pt x="4548" y="2542"/>
                    <a:pt x="4302" y="2499"/>
                    <a:pt x="4061" y="2499"/>
                  </a:cubicBezTo>
                  <a:cubicBezTo>
                    <a:pt x="3207" y="2499"/>
                    <a:pt x="2402" y="3027"/>
                    <a:pt x="2096" y="3881"/>
                  </a:cubicBezTo>
                  <a:cubicBezTo>
                    <a:pt x="2049" y="3988"/>
                    <a:pt x="2025" y="4107"/>
                    <a:pt x="2001" y="4226"/>
                  </a:cubicBezTo>
                  <a:cubicBezTo>
                    <a:pt x="1872" y="4199"/>
                    <a:pt x="1742" y="4186"/>
                    <a:pt x="1612" y="4186"/>
                  </a:cubicBezTo>
                  <a:cubicBezTo>
                    <a:pt x="1346" y="4186"/>
                    <a:pt x="1082" y="4241"/>
                    <a:pt x="834" y="4345"/>
                  </a:cubicBezTo>
                  <a:cubicBezTo>
                    <a:pt x="560" y="4429"/>
                    <a:pt x="322" y="4607"/>
                    <a:pt x="167" y="4857"/>
                  </a:cubicBezTo>
                  <a:cubicBezTo>
                    <a:pt x="1" y="5179"/>
                    <a:pt x="13" y="5572"/>
                    <a:pt x="191" y="5893"/>
                  </a:cubicBezTo>
                  <a:cubicBezTo>
                    <a:pt x="394" y="6310"/>
                    <a:pt x="763" y="6620"/>
                    <a:pt x="1191" y="6786"/>
                  </a:cubicBezTo>
                  <a:cubicBezTo>
                    <a:pt x="1342" y="6839"/>
                    <a:pt x="1500" y="6866"/>
                    <a:pt x="1659" y="6866"/>
                  </a:cubicBezTo>
                  <a:cubicBezTo>
                    <a:pt x="1789" y="6866"/>
                    <a:pt x="1920" y="6848"/>
                    <a:pt x="2049" y="6810"/>
                  </a:cubicBezTo>
                  <a:cubicBezTo>
                    <a:pt x="4120" y="6929"/>
                    <a:pt x="6180" y="7001"/>
                    <a:pt x="8252" y="7060"/>
                  </a:cubicBezTo>
                  <a:cubicBezTo>
                    <a:pt x="9054" y="7078"/>
                    <a:pt x="9862" y="7089"/>
                    <a:pt x="10667" y="7089"/>
                  </a:cubicBezTo>
                  <a:cubicBezTo>
                    <a:pt x="10962" y="7089"/>
                    <a:pt x="11256" y="7087"/>
                    <a:pt x="11550" y="7084"/>
                  </a:cubicBezTo>
                  <a:cubicBezTo>
                    <a:pt x="11607" y="7083"/>
                    <a:pt x="11665" y="7083"/>
                    <a:pt x="11724" y="7083"/>
                  </a:cubicBezTo>
                  <a:cubicBezTo>
                    <a:pt x="12001" y="7083"/>
                    <a:pt x="12288" y="7090"/>
                    <a:pt x="12578" y="7090"/>
                  </a:cubicBezTo>
                  <a:cubicBezTo>
                    <a:pt x="13166" y="7090"/>
                    <a:pt x="13763" y="7060"/>
                    <a:pt x="14300" y="6881"/>
                  </a:cubicBezTo>
                  <a:cubicBezTo>
                    <a:pt x="14330" y="6884"/>
                    <a:pt x="14360" y="6885"/>
                    <a:pt x="14390" y="6885"/>
                  </a:cubicBezTo>
                  <a:cubicBezTo>
                    <a:pt x="14868" y="6885"/>
                    <a:pt x="15313" y="6617"/>
                    <a:pt x="15526" y="6191"/>
                  </a:cubicBezTo>
                  <a:cubicBezTo>
                    <a:pt x="15943" y="5405"/>
                    <a:pt x="15348" y="4655"/>
                    <a:pt x="14586" y="4453"/>
                  </a:cubicBezTo>
                  <a:cubicBezTo>
                    <a:pt x="14491" y="4429"/>
                    <a:pt x="14383" y="4405"/>
                    <a:pt x="14288" y="4393"/>
                  </a:cubicBezTo>
                  <a:cubicBezTo>
                    <a:pt x="14175" y="4375"/>
                    <a:pt x="14059" y="4366"/>
                    <a:pt x="13943" y="4366"/>
                  </a:cubicBezTo>
                  <a:cubicBezTo>
                    <a:pt x="13827" y="4366"/>
                    <a:pt x="13711" y="4375"/>
                    <a:pt x="13598" y="4393"/>
                  </a:cubicBezTo>
                  <a:cubicBezTo>
                    <a:pt x="13586" y="4345"/>
                    <a:pt x="13574" y="4286"/>
                    <a:pt x="13550" y="4238"/>
                  </a:cubicBezTo>
                  <a:cubicBezTo>
                    <a:pt x="13502" y="3679"/>
                    <a:pt x="13193" y="3179"/>
                    <a:pt x="12717" y="2881"/>
                  </a:cubicBezTo>
                  <a:cubicBezTo>
                    <a:pt x="12455" y="2725"/>
                    <a:pt x="12142" y="2654"/>
                    <a:pt x="11820" y="2654"/>
                  </a:cubicBezTo>
                  <a:cubicBezTo>
                    <a:pt x="11527" y="2654"/>
                    <a:pt x="11227" y="2714"/>
                    <a:pt x="10954" y="2821"/>
                  </a:cubicBezTo>
                  <a:cubicBezTo>
                    <a:pt x="10943" y="2774"/>
                    <a:pt x="10931" y="2714"/>
                    <a:pt x="10919" y="2667"/>
                  </a:cubicBezTo>
                  <a:cubicBezTo>
                    <a:pt x="10895" y="2119"/>
                    <a:pt x="10669" y="1595"/>
                    <a:pt x="10288" y="1190"/>
                  </a:cubicBezTo>
                  <a:cubicBezTo>
                    <a:pt x="9919" y="559"/>
                    <a:pt x="9347" y="95"/>
                    <a:pt x="8561" y="12"/>
                  </a:cubicBezTo>
                  <a:cubicBezTo>
                    <a:pt x="8486" y="4"/>
                    <a:pt x="8411" y="0"/>
                    <a:pt x="833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15"/>
            <p:cNvSpPr/>
            <p:nvPr/>
          </p:nvSpPr>
          <p:spPr>
            <a:xfrm>
              <a:off x="3674008" y="4958947"/>
              <a:ext cx="49334" cy="47408"/>
            </a:xfrm>
            <a:custGeom>
              <a:rect b="b" l="l" r="r" t="t"/>
              <a:pathLst>
                <a:path extrusionOk="0" h="1477" w="1537">
                  <a:moveTo>
                    <a:pt x="715" y="1"/>
                  </a:moveTo>
                  <a:cubicBezTo>
                    <a:pt x="596" y="1"/>
                    <a:pt x="477" y="24"/>
                    <a:pt x="382" y="96"/>
                  </a:cubicBezTo>
                  <a:lnTo>
                    <a:pt x="239" y="191"/>
                  </a:lnTo>
                  <a:cubicBezTo>
                    <a:pt x="60" y="382"/>
                    <a:pt x="1" y="667"/>
                    <a:pt x="108" y="917"/>
                  </a:cubicBezTo>
                  <a:cubicBezTo>
                    <a:pt x="132" y="1001"/>
                    <a:pt x="179" y="1072"/>
                    <a:pt x="239" y="1132"/>
                  </a:cubicBezTo>
                  <a:lnTo>
                    <a:pt x="370" y="1275"/>
                  </a:lnTo>
                  <a:lnTo>
                    <a:pt x="370" y="1286"/>
                  </a:lnTo>
                  <a:cubicBezTo>
                    <a:pt x="453" y="1358"/>
                    <a:pt x="560" y="1429"/>
                    <a:pt x="668" y="1453"/>
                  </a:cubicBezTo>
                  <a:lnTo>
                    <a:pt x="846" y="1477"/>
                  </a:lnTo>
                  <a:cubicBezTo>
                    <a:pt x="977" y="1477"/>
                    <a:pt x="1096" y="1453"/>
                    <a:pt x="1191" y="1382"/>
                  </a:cubicBezTo>
                  <a:lnTo>
                    <a:pt x="1334" y="1286"/>
                  </a:lnTo>
                  <a:cubicBezTo>
                    <a:pt x="1394" y="1215"/>
                    <a:pt x="1442" y="1144"/>
                    <a:pt x="1477" y="1060"/>
                  </a:cubicBezTo>
                  <a:cubicBezTo>
                    <a:pt x="1513" y="977"/>
                    <a:pt x="1537" y="894"/>
                    <a:pt x="1537" y="798"/>
                  </a:cubicBezTo>
                  <a:cubicBezTo>
                    <a:pt x="1525" y="620"/>
                    <a:pt x="1453" y="453"/>
                    <a:pt x="1334" y="322"/>
                  </a:cubicBezTo>
                  <a:lnTo>
                    <a:pt x="1180" y="191"/>
                  </a:lnTo>
                  <a:cubicBezTo>
                    <a:pt x="1096" y="108"/>
                    <a:pt x="1001" y="48"/>
                    <a:pt x="882" y="24"/>
                  </a:cubicBezTo>
                  <a:lnTo>
                    <a:pt x="715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15"/>
            <p:cNvSpPr/>
            <p:nvPr/>
          </p:nvSpPr>
          <p:spPr>
            <a:xfrm>
              <a:off x="2005260" y="4257552"/>
              <a:ext cx="511763" cy="227539"/>
            </a:xfrm>
            <a:custGeom>
              <a:rect b="b" l="l" r="r" t="t"/>
              <a:pathLst>
                <a:path extrusionOk="0" h="7089" w="15944">
                  <a:moveTo>
                    <a:pt x="8334" y="0"/>
                  </a:moveTo>
                  <a:cubicBezTo>
                    <a:pt x="7370" y="0"/>
                    <a:pt x="6534" y="622"/>
                    <a:pt x="6037" y="1429"/>
                  </a:cubicBezTo>
                  <a:cubicBezTo>
                    <a:pt x="5942" y="1572"/>
                    <a:pt x="5859" y="1726"/>
                    <a:pt x="5799" y="1893"/>
                  </a:cubicBezTo>
                  <a:cubicBezTo>
                    <a:pt x="5573" y="2131"/>
                    <a:pt x="5383" y="2405"/>
                    <a:pt x="5240" y="2715"/>
                  </a:cubicBezTo>
                  <a:cubicBezTo>
                    <a:pt x="5228" y="2750"/>
                    <a:pt x="5204" y="2786"/>
                    <a:pt x="5192" y="2822"/>
                  </a:cubicBezTo>
                  <a:cubicBezTo>
                    <a:pt x="5061" y="2750"/>
                    <a:pt x="4930" y="2679"/>
                    <a:pt x="4787" y="2631"/>
                  </a:cubicBezTo>
                  <a:cubicBezTo>
                    <a:pt x="4548" y="2542"/>
                    <a:pt x="4302" y="2499"/>
                    <a:pt x="4060" y="2499"/>
                  </a:cubicBezTo>
                  <a:cubicBezTo>
                    <a:pt x="3207" y="2499"/>
                    <a:pt x="2402" y="3026"/>
                    <a:pt x="2096" y="3869"/>
                  </a:cubicBezTo>
                  <a:cubicBezTo>
                    <a:pt x="2061" y="3989"/>
                    <a:pt x="2025" y="4108"/>
                    <a:pt x="2001" y="4227"/>
                  </a:cubicBezTo>
                  <a:cubicBezTo>
                    <a:pt x="1864" y="4198"/>
                    <a:pt x="1725" y="4183"/>
                    <a:pt x="1586" y="4183"/>
                  </a:cubicBezTo>
                  <a:cubicBezTo>
                    <a:pt x="1329" y="4183"/>
                    <a:pt x="1074" y="4233"/>
                    <a:pt x="834" y="4334"/>
                  </a:cubicBezTo>
                  <a:cubicBezTo>
                    <a:pt x="561" y="4429"/>
                    <a:pt x="322" y="4608"/>
                    <a:pt x="168" y="4858"/>
                  </a:cubicBezTo>
                  <a:cubicBezTo>
                    <a:pt x="1" y="5179"/>
                    <a:pt x="1" y="5572"/>
                    <a:pt x="180" y="5894"/>
                  </a:cubicBezTo>
                  <a:cubicBezTo>
                    <a:pt x="394" y="6310"/>
                    <a:pt x="751" y="6632"/>
                    <a:pt x="1192" y="6787"/>
                  </a:cubicBezTo>
                  <a:cubicBezTo>
                    <a:pt x="1346" y="6847"/>
                    <a:pt x="1507" y="6877"/>
                    <a:pt x="1670" y="6877"/>
                  </a:cubicBezTo>
                  <a:cubicBezTo>
                    <a:pt x="1796" y="6877"/>
                    <a:pt x="1924" y="6859"/>
                    <a:pt x="2049" y="6822"/>
                  </a:cubicBezTo>
                  <a:cubicBezTo>
                    <a:pt x="4109" y="6929"/>
                    <a:pt x="6180" y="7001"/>
                    <a:pt x="8252" y="7048"/>
                  </a:cubicBezTo>
                  <a:cubicBezTo>
                    <a:pt x="9073" y="7075"/>
                    <a:pt x="9902" y="7089"/>
                    <a:pt x="10727" y="7089"/>
                  </a:cubicBezTo>
                  <a:cubicBezTo>
                    <a:pt x="11002" y="7089"/>
                    <a:pt x="11276" y="7087"/>
                    <a:pt x="11550" y="7084"/>
                  </a:cubicBezTo>
                  <a:cubicBezTo>
                    <a:pt x="11618" y="7083"/>
                    <a:pt x="11686" y="7083"/>
                    <a:pt x="11755" y="7083"/>
                  </a:cubicBezTo>
                  <a:cubicBezTo>
                    <a:pt x="11986" y="7083"/>
                    <a:pt x="12224" y="7087"/>
                    <a:pt x="12464" y="7087"/>
                  </a:cubicBezTo>
                  <a:cubicBezTo>
                    <a:pt x="13089" y="7087"/>
                    <a:pt x="13729" y="7060"/>
                    <a:pt x="14300" y="6870"/>
                  </a:cubicBezTo>
                  <a:cubicBezTo>
                    <a:pt x="14331" y="6872"/>
                    <a:pt x="14362" y="6873"/>
                    <a:pt x="14393" y="6873"/>
                  </a:cubicBezTo>
                  <a:cubicBezTo>
                    <a:pt x="14871" y="6873"/>
                    <a:pt x="15315" y="6616"/>
                    <a:pt x="15539" y="6191"/>
                  </a:cubicBezTo>
                  <a:cubicBezTo>
                    <a:pt x="15943" y="5405"/>
                    <a:pt x="15348" y="4643"/>
                    <a:pt x="14586" y="4453"/>
                  </a:cubicBezTo>
                  <a:cubicBezTo>
                    <a:pt x="14491" y="4429"/>
                    <a:pt x="14384" y="4405"/>
                    <a:pt x="14288" y="4393"/>
                  </a:cubicBezTo>
                  <a:cubicBezTo>
                    <a:pt x="14175" y="4376"/>
                    <a:pt x="14059" y="4367"/>
                    <a:pt x="13943" y="4367"/>
                  </a:cubicBezTo>
                  <a:cubicBezTo>
                    <a:pt x="13827" y="4367"/>
                    <a:pt x="13711" y="4376"/>
                    <a:pt x="13598" y="4393"/>
                  </a:cubicBezTo>
                  <a:cubicBezTo>
                    <a:pt x="13586" y="4334"/>
                    <a:pt x="13574" y="4286"/>
                    <a:pt x="13550" y="4227"/>
                  </a:cubicBezTo>
                  <a:cubicBezTo>
                    <a:pt x="13503" y="3667"/>
                    <a:pt x="13193" y="3167"/>
                    <a:pt x="12717" y="2881"/>
                  </a:cubicBezTo>
                  <a:cubicBezTo>
                    <a:pt x="12458" y="2724"/>
                    <a:pt x="12140" y="2653"/>
                    <a:pt x="11813" y="2653"/>
                  </a:cubicBezTo>
                  <a:cubicBezTo>
                    <a:pt x="11522" y="2653"/>
                    <a:pt x="11224" y="2709"/>
                    <a:pt x="10955" y="2810"/>
                  </a:cubicBezTo>
                  <a:cubicBezTo>
                    <a:pt x="10943" y="2762"/>
                    <a:pt x="10931" y="2715"/>
                    <a:pt x="10919" y="2667"/>
                  </a:cubicBezTo>
                  <a:cubicBezTo>
                    <a:pt x="10895" y="2119"/>
                    <a:pt x="10669" y="1595"/>
                    <a:pt x="10288" y="1191"/>
                  </a:cubicBezTo>
                  <a:cubicBezTo>
                    <a:pt x="9919" y="560"/>
                    <a:pt x="9347" y="83"/>
                    <a:pt x="8562" y="12"/>
                  </a:cubicBezTo>
                  <a:cubicBezTo>
                    <a:pt x="8485" y="4"/>
                    <a:pt x="8409" y="0"/>
                    <a:pt x="83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15"/>
            <p:cNvSpPr/>
            <p:nvPr/>
          </p:nvSpPr>
          <p:spPr>
            <a:xfrm>
              <a:off x="1991907" y="4734745"/>
              <a:ext cx="54662" cy="57069"/>
            </a:xfrm>
            <a:custGeom>
              <a:rect b="b" l="l" r="r" t="t"/>
              <a:pathLst>
                <a:path extrusionOk="0" h="1778" w="1703">
                  <a:moveTo>
                    <a:pt x="803" y="1"/>
                  </a:moveTo>
                  <a:cubicBezTo>
                    <a:pt x="711" y="1"/>
                    <a:pt x="615" y="26"/>
                    <a:pt x="536" y="75"/>
                  </a:cubicBezTo>
                  <a:cubicBezTo>
                    <a:pt x="476" y="87"/>
                    <a:pt x="405" y="123"/>
                    <a:pt x="357" y="171"/>
                  </a:cubicBezTo>
                  <a:cubicBezTo>
                    <a:pt x="274" y="230"/>
                    <a:pt x="203" y="313"/>
                    <a:pt x="155" y="409"/>
                  </a:cubicBezTo>
                  <a:cubicBezTo>
                    <a:pt x="119" y="468"/>
                    <a:pt x="95" y="528"/>
                    <a:pt x="72" y="599"/>
                  </a:cubicBezTo>
                  <a:cubicBezTo>
                    <a:pt x="60" y="611"/>
                    <a:pt x="60" y="623"/>
                    <a:pt x="60" y="635"/>
                  </a:cubicBezTo>
                  <a:cubicBezTo>
                    <a:pt x="36" y="683"/>
                    <a:pt x="36" y="730"/>
                    <a:pt x="24" y="790"/>
                  </a:cubicBezTo>
                  <a:cubicBezTo>
                    <a:pt x="0" y="897"/>
                    <a:pt x="12" y="1016"/>
                    <a:pt x="48" y="1123"/>
                  </a:cubicBezTo>
                  <a:lnTo>
                    <a:pt x="48" y="1147"/>
                  </a:lnTo>
                  <a:cubicBezTo>
                    <a:pt x="60" y="1159"/>
                    <a:pt x="60" y="1171"/>
                    <a:pt x="60" y="1183"/>
                  </a:cubicBezTo>
                  <a:lnTo>
                    <a:pt x="72" y="1171"/>
                  </a:lnTo>
                  <a:cubicBezTo>
                    <a:pt x="131" y="1373"/>
                    <a:pt x="262" y="1552"/>
                    <a:pt x="441" y="1659"/>
                  </a:cubicBezTo>
                  <a:lnTo>
                    <a:pt x="643" y="1742"/>
                  </a:lnTo>
                  <a:lnTo>
                    <a:pt x="857" y="1778"/>
                  </a:lnTo>
                  <a:cubicBezTo>
                    <a:pt x="965" y="1778"/>
                    <a:pt x="1084" y="1754"/>
                    <a:pt x="1179" y="1706"/>
                  </a:cubicBezTo>
                  <a:cubicBezTo>
                    <a:pt x="1238" y="1683"/>
                    <a:pt x="1310" y="1647"/>
                    <a:pt x="1358" y="1599"/>
                  </a:cubicBezTo>
                  <a:cubicBezTo>
                    <a:pt x="1441" y="1540"/>
                    <a:pt x="1512" y="1456"/>
                    <a:pt x="1572" y="1373"/>
                  </a:cubicBezTo>
                  <a:cubicBezTo>
                    <a:pt x="1596" y="1302"/>
                    <a:pt x="1619" y="1242"/>
                    <a:pt x="1655" y="1171"/>
                  </a:cubicBezTo>
                  <a:cubicBezTo>
                    <a:pt x="1655" y="1159"/>
                    <a:pt x="1667" y="1147"/>
                    <a:pt x="1667" y="1135"/>
                  </a:cubicBezTo>
                  <a:lnTo>
                    <a:pt x="1667" y="1111"/>
                  </a:lnTo>
                  <a:cubicBezTo>
                    <a:pt x="1703" y="1004"/>
                    <a:pt x="1703" y="897"/>
                    <a:pt x="1679" y="778"/>
                  </a:cubicBezTo>
                  <a:cubicBezTo>
                    <a:pt x="1679" y="730"/>
                    <a:pt x="1667" y="683"/>
                    <a:pt x="1655" y="635"/>
                  </a:cubicBezTo>
                  <a:cubicBezTo>
                    <a:pt x="1643" y="623"/>
                    <a:pt x="1643" y="611"/>
                    <a:pt x="1643" y="599"/>
                  </a:cubicBezTo>
                  <a:cubicBezTo>
                    <a:pt x="1572" y="397"/>
                    <a:pt x="1441" y="218"/>
                    <a:pt x="1262" y="111"/>
                  </a:cubicBezTo>
                  <a:lnTo>
                    <a:pt x="1072" y="28"/>
                  </a:lnTo>
                  <a:lnTo>
                    <a:pt x="857" y="4"/>
                  </a:lnTo>
                  <a:cubicBezTo>
                    <a:pt x="840" y="2"/>
                    <a:pt x="821" y="1"/>
                    <a:pt x="80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15"/>
            <p:cNvSpPr/>
            <p:nvPr/>
          </p:nvSpPr>
          <p:spPr>
            <a:xfrm>
              <a:off x="2920937" y="4412294"/>
              <a:ext cx="53153" cy="41309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0" y="1"/>
                    <a:pt x="0" y="1287"/>
                    <a:pt x="834" y="1287"/>
                  </a:cubicBezTo>
                  <a:cubicBezTo>
                    <a:pt x="1655" y="1287"/>
                    <a:pt x="1655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15"/>
            <p:cNvSpPr/>
            <p:nvPr/>
          </p:nvSpPr>
          <p:spPr>
            <a:xfrm>
              <a:off x="2242589" y="4980580"/>
              <a:ext cx="59669" cy="46670"/>
            </a:xfrm>
            <a:custGeom>
              <a:rect b="b" l="l" r="r" t="t"/>
              <a:pathLst>
                <a:path extrusionOk="0" h="1454" w="1859">
                  <a:moveTo>
                    <a:pt x="929" y="1"/>
                  </a:moveTo>
                  <a:cubicBezTo>
                    <a:pt x="1" y="1"/>
                    <a:pt x="1" y="1453"/>
                    <a:pt x="929" y="1453"/>
                  </a:cubicBezTo>
                  <a:cubicBezTo>
                    <a:pt x="1858" y="1453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15"/>
            <p:cNvSpPr/>
            <p:nvPr/>
          </p:nvSpPr>
          <p:spPr>
            <a:xfrm>
              <a:off x="2569181" y="4835179"/>
              <a:ext cx="274979" cy="265992"/>
            </a:xfrm>
            <a:custGeom>
              <a:rect b="b" l="l" r="r" t="t"/>
              <a:pathLst>
                <a:path extrusionOk="0" h="8287" w="8567">
                  <a:moveTo>
                    <a:pt x="5666" y="1"/>
                  </a:moveTo>
                  <a:cubicBezTo>
                    <a:pt x="2261" y="1"/>
                    <a:pt x="1596" y="4698"/>
                    <a:pt x="339" y="7067"/>
                  </a:cubicBezTo>
                  <a:cubicBezTo>
                    <a:pt x="1" y="7700"/>
                    <a:pt x="590" y="8287"/>
                    <a:pt x="1193" y="8287"/>
                  </a:cubicBezTo>
                  <a:cubicBezTo>
                    <a:pt x="1270" y="8287"/>
                    <a:pt x="1347" y="8277"/>
                    <a:pt x="1422" y="8257"/>
                  </a:cubicBezTo>
                  <a:cubicBezTo>
                    <a:pt x="3042" y="7829"/>
                    <a:pt x="4578" y="7150"/>
                    <a:pt x="5982" y="6233"/>
                  </a:cubicBezTo>
                  <a:cubicBezTo>
                    <a:pt x="7233" y="5412"/>
                    <a:pt x="8566" y="4102"/>
                    <a:pt x="8495" y="2483"/>
                  </a:cubicBezTo>
                  <a:cubicBezTo>
                    <a:pt x="8483" y="2030"/>
                    <a:pt x="8328" y="1578"/>
                    <a:pt x="8066" y="1209"/>
                  </a:cubicBezTo>
                  <a:cubicBezTo>
                    <a:pt x="7721" y="1447"/>
                    <a:pt x="7387" y="1709"/>
                    <a:pt x="7066" y="1971"/>
                  </a:cubicBezTo>
                  <a:cubicBezTo>
                    <a:pt x="7185" y="1995"/>
                    <a:pt x="7268" y="2090"/>
                    <a:pt x="7280" y="2209"/>
                  </a:cubicBezTo>
                  <a:cubicBezTo>
                    <a:pt x="7352" y="2614"/>
                    <a:pt x="7328" y="3042"/>
                    <a:pt x="7209" y="3447"/>
                  </a:cubicBezTo>
                  <a:cubicBezTo>
                    <a:pt x="7161" y="3612"/>
                    <a:pt x="7023" y="3689"/>
                    <a:pt x="6892" y="3689"/>
                  </a:cubicBezTo>
                  <a:cubicBezTo>
                    <a:pt x="6728" y="3689"/>
                    <a:pt x="6574" y="3570"/>
                    <a:pt x="6614" y="3352"/>
                  </a:cubicBezTo>
                  <a:cubicBezTo>
                    <a:pt x="6697" y="2983"/>
                    <a:pt x="6733" y="2614"/>
                    <a:pt x="6744" y="2245"/>
                  </a:cubicBezTo>
                  <a:lnTo>
                    <a:pt x="6744" y="2245"/>
                  </a:lnTo>
                  <a:cubicBezTo>
                    <a:pt x="6447" y="2483"/>
                    <a:pt x="6173" y="2745"/>
                    <a:pt x="5887" y="2995"/>
                  </a:cubicBezTo>
                  <a:cubicBezTo>
                    <a:pt x="5887" y="3030"/>
                    <a:pt x="5875" y="3066"/>
                    <a:pt x="5863" y="3102"/>
                  </a:cubicBezTo>
                  <a:cubicBezTo>
                    <a:pt x="5911" y="3519"/>
                    <a:pt x="5768" y="4054"/>
                    <a:pt x="5697" y="4376"/>
                  </a:cubicBezTo>
                  <a:cubicBezTo>
                    <a:pt x="5640" y="4681"/>
                    <a:pt x="5541" y="5514"/>
                    <a:pt x="5101" y="5514"/>
                  </a:cubicBezTo>
                  <a:cubicBezTo>
                    <a:pt x="5079" y="5514"/>
                    <a:pt x="5055" y="5512"/>
                    <a:pt x="5030" y="5507"/>
                  </a:cubicBezTo>
                  <a:cubicBezTo>
                    <a:pt x="4518" y="5412"/>
                    <a:pt x="4732" y="4542"/>
                    <a:pt x="4780" y="4221"/>
                  </a:cubicBezTo>
                  <a:cubicBezTo>
                    <a:pt x="4792" y="4173"/>
                    <a:pt x="4804" y="4114"/>
                    <a:pt x="4804" y="4066"/>
                  </a:cubicBezTo>
                  <a:lnTo>
                    <a:pt x="4804" y="4066"/>
                  </a:lnTo>
                  <a:cubicBezTo>
                    <a:pt x="4613" y="4257"/>
                    <a:pt x="4423" y="4447"/>
                    <a:pt x="4244" y="4650"/>
                  </a:cubicBezTo>
                  <a:cubicBezTo>
                    <a:pt x="4006" y="4923"/>
                    <a:pt x="3756" y="5185"/>
                    <a:pt x="3506" y="5447"/>
                  </a:cubicBezTo>
                  <a:cubicBezTo>
                    <a:pt x="3708" y="5816"/>
                    <a:pt x="3768" y="6245"/>
                    <a:pt x="3673" y="6662"/>
                  </a:cubicBezTo>
                  <a:cubicBezTo>
                    <a:pt x="3640" y="6814"/>
                    <a:pt x="3498" y="6927"/>
                    <a:pt x="3337" y="6927"/>
                  </a:cubicBezTo>
                  <a:cubicBezTo>
                    <a:pt x="3322" y="6927"/>
                    <a:pt x="3307" y="6926"/>
                    <a:pt x="3292" y="6924"/>
                  </a:cubicBezTo>
                  <a:cubicBezTo>
                    <a:pt x="3125" y="6888"/>
                    <a:pt x="3006" y="6721"/>
                    <a:pt x="3030" y="6543"/>
                  </a:cubicBezTo>
                  <a:cubicBezTo>
                    <a:pt x="3077" y="6340"/>
                    <a:pt x="3077" y="6126"/>
                    <a:pt x="3042" y="5924"/>
                  </a:cubicBezTo>
                  <a:lnTo>
                    <a:pt x="3042" y="5924"/>
                  </a:lnTo>
                  <a:cubicBezTo>
                    <a:pt x="2649" y="6340"/>
                    <a:pt x="2280" y="6769"/>
                    <a:pt x="1922" y="7221"/>
                  </a:cubicBezTo>
                  <a:cubicBezTo>
                    <a:pt x="1891" y="7262"/>
                    <a:pt x="1854" y="7279"/>
                    <a:pt x="1817" y="7279"/>
                  </a:cubicBezTo>
                  <a:cubicBezTo>
                    <a:pt x="1713" y="7279"/>
                    <a:pt x="1617" y="7145"/>
                    <a:pt x="1696" y="7031"/>
                  </a:cubicBezTo>
                  <a:cubicBezTo>
                    <a:pt x="2006" y="6590"/>
                    <a:pt x="2292" y="6126"/>
                    <a:pt x="2589" y="5674"/>
                  </a:cubicBezTo>
                  <a:lnTo>
                    <a:pt x="2589" y="5674"/>
                  </a:lnTo>
                  <a:lnTo>
                    <a:pt x="1922" y="5947"/>
                  </a:lnTo>
                  <a:cubicBezTo>
                    <a:pt x="1881" y="5963"/>
                    <a:pt x="1841" y="5970"/>
                    <a:pt x="1805" y="5970"/>
                  </a:cubicBezTo>
                  <a:cubicBezTo>
                    <a:pt x="1506" y="5970"/>
                    <a:pt x="1390" y="5502"/>
                    <a:pt x="1708" y="5364"/>
                  </a:cubicBezTo>
                  <a:lnTo>
                    <a:pt x="2661" y="4947"/>
                  </a:lnTo>
                  <a:cubicBezTo>
                    <a:pt x="2696" y="4930"/>
                    <a:pt x="2734" y="4921"/>
                    <a:pt x="2771" y="4921"/>
                  </a:cubicBezTo>
                  <a:cubicBezTo>
                    <a:pt x="2859" y="4921"/>
                    <a:pt x="2947" y="4967"/>
                    <a:pt x="3006" y="5043"/>
                  </a:cubicBezTo>
                  <a:cubicBezTo>
                    <a:pt x="3268" y="4662"/>
                    <a:pt x="3530" y="4292"/>
                    <a:pt x="3827" y="3935"/>
                  </a:cubicBezTo>
                  <a:cubicBezTo>
                    <a:pt x="3875" y="3876"/>
                    <a:pt x="3935" y="3816"/>
                    <a:pt x="3982" y="3757"/>
                  </a:cubicBezTo>
                  <a:lnTo>
                    <a:pt x="3982" y="3757"/>
                  </a:lnTo>
                  <a:cubicBezTo>
                    <a:pt x="3542" y="3923"/>
                    <a:pt x="3101" y="4102"/>
                    <a:pt x="2673" y="4316"/>
                  </a:cubicBezTo>
                  <a:cubicBezTo>
                    <a:pt x="2634" y="4336"/>
                    <a:pt x="2597" y="4344"/>
                    <a:pt x="2562" y="4344"/>
                  </a:cubicBezTo>
                  <a:cubicBezTo>
                    <a:pt x="2343" y="4344"/>
                    <a:pt x="2229" y="3994"/>
                    <a:pt x="2434" y="3840"/>
                  </a:cubicBezTo>
                  <a:cubicBezTo>
                    <a:pt x="3125" y="3304"/>
                    <a:pt x="4101" y="2733"/>
                    <a:pt x="5042" y="2590"/>
                  </a:cubicBezTo>
                  <a:cubicBezTo>
                    <a:pt x="5256" y="2364"/>
                    <a:pt x="5494" y="2137"/>
                    <a:pt x="5721" y="1911"/>
                  </a:cubicBezTo>
                  <a:lnTo>
                    <a:pt x="5721" y="1911"/>
                  </a:lnTo>
                  <a:cubicBezTo>
                    <a:pt x="5137" y="2018"/>
                    <a:pt x="4554" y="2161"/>
                    <a:pt x="3982" y="2328"/>
                  </a:cubicBezTo>
                  <a:cubicBezTo>
                    <a:pt x="3954" y="2337"/>
                    <a:pt x="3926" y="2341"/>
                    <a:pt x="3900" y="2341"/>
                  </a:cubicBezTo>
                  <a:cubicBezTo>
                    <a:pt x="3657" y="2341"/>
                    <a:pt x="3547" y="1972"/>
                    <a:pt x="3816" y="1875"/>
                  </a:cubicBezTo>
                  <a:cubicBezTo>
                    <a:pt x="4423" y="1685"/>
                    <a:pt x="5054" y="1518"/>
                    <a:pt x="5673" y="1387"/>
                  </a:cubicBezTo>
                  <a:cubicBezTo>
                    <a:pt x="5947" y="1340"/>
                    <a:pt x="6233" y="1256"/>
                    <a:pt x="6530" y="1209"/>
                  </a:cubicBezTo>
                  <a:cubicBezTo>
                    <a:pt x="6792" y="982"/>
                    <a:pt x="7054" y="780"/>
                    <a:pt x="7328" y="578"/>
                  </a:cubicBezTo>
                  <a:cubicBezTo>
                    <a:pt x="7137" y="482"/>
                    <a:pt x="6923" y="423"/>
                    <a:pt x="6721" y="399"/>
                  </a:cubicBezTo>
                  <a:cubicBezTo>
                    <a:pt x="6649" y="220"/>
                    <a:pt x="6494" y="90"/>
                    <a:pt x="6316" y="54"/>
                  </a:cubicBezTo>
                  <a:cubicBezTo>
                    <a:pt x="6089" y="18"/>
                    <a:pt x="5872" y="1"/>
                    <a:pt x="566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15"/>
            <p:cNvSpPr/>
            <p:nvPr/>
          </p:nvSpPr>
          <p:spPr>
            <a:xfrm>
              <a:off x="2614246" y="4785139"/>
              <a:ext cx="351436" cy="284063"/>
            </a:xfrm>
            <a:custGeom>
              <a:rect b="b" l="l" r="r" t="t"/>
              <a:pathLst>
                <a:path extrusionOk="0" h="8850" w="10949">
                  <a:moveTo>
                    <a:pt x="10286" y="0"/>
                  </a:moveTo>
                  <a:cubicBezTo>
                    <a:pt x="9490" y="0"/>
                    <a:pt x="8612" y="539"/>
                    <a:pt x="7972" y="875"/>
                  </a:cubicBezTo>
                  <a:cubicBezTo>
                    <a:pt x="7257" y="1244"/>
                    <a:pt x="6579" y="1672"/>
                    <a:pt x="5948" y="2149"/>
                  </a:cubicBezTo>
                  <a:cubicBezTo>
                    <a:pt x="5674" y="2351"/>
                    <a:pt x="5400" y="2553"/>
                    <a:pt x="5138" y="2780"/>
                  </a:cubicBezTo>
                  <a:cubicBezTo>
                    <a:pt x="4840" y="2827"/>
                    <a:pt x="4543" y="2899"/>
                    <a:pt x="4281" y="2958"/>
                  </a:cubicBezTo>
                  <a:cubicBezTo>
                    <a:pt x="3650" y="3089"/>
                    <a:pt x="3031" y="3244"/>
                    <a:pt x="2423" y="3446"/>
                  </a:cubicBezTo>
                  <a:cubicBezTo>
                    <a:pt x="2154" y="3522"/>
                    <a:pt x="2255" y="3900"/>
                    <a:pt x="2498" y="3900"/>
                  </a:cubicBezTo>
                  <a:cubicBezTo>
                    <a:pt x="2523" y="3900"/>
                    <a:pt x="2550" y="3896"/>
                    <a:pt x="2578" y="3887"/>
                  </a:cubicBezTo>
                  <a:cubicBezTo>
                    <a:pt x="3162" y="3720"/>
                    <a:pt x="3745" y="3589"/>
                    <a:pt x="4328" y="3482"/>
                  </a:cubicBezTo>
                  <a:lnTo>
                    <a:pt x="4328" y="3482"/>
                  </a:lnTo>
                  <a:cubicBezTo>
                    <a:pt x="4090" y="3696"/>
                    <a:pt x="3864" y="3923"/>
                    <a:pt x="3638" y="4149"/>
                  </a:cubicBezTo>
                  <a:cubicBezTo>
                    <a:pt x="2709" y="4292"/>
                    <a:pt x="1733" y="4863"/>
                    <a:pt x="1030" y="5399"/>
                  </a:cubicBezTo>
                  <a:cubicBezTo>
                    <a:pt x="835" y="5553"/>
                    <a:pt x="951" y="5903"/>
                    <a:pt x="1170" y="5903"/>
                  </a:cubicBezTo>
                  <a:cubicBezTo>
                    <a:pt x="1205" y="5903"/>
                    <a:pt x="1242" y="5895"/>
                    <a:pt x="1280" y="5875"/>
                  </a:cubicBezTo>
                  <a:cubicBezTo>
                    <a:pt x="1697" y="5673"/>
                    <a:pt x="2138" y="5482"/>
                    <a:pt x="2590" y="5328"/>
                  </a:cubicBezTo>
                  <a:lnTo>
                    <a:pt x="2590" y="5328"/>
                  </a:lnTo>
                  <a:cubicBezTo>
                    <a:pt x="2531" y="5387"/>
                    <a:pt x="2483" y="5435"/>
                    <a:pt x="2435" y="5494"/>
                  </a:cubicBezTo>
                  <a:cubicBezTo>
                    <a:pt x="2138" y="5851"/>
                    <a:pt x="1864" y="6221"/>
                    <a:pt x="1614" y="6602"/>
                  </a:cubicBezTo>
                  <a:cubicBezTo>
                    <a:pt x="1558" y="6529"/>
                    <a:pt x="1474" y="6489"/>
                    <a:pt x="1390" y="6489"/>
                  </a:cubicBezTo>
                  <a:cubicBezTo>
                    <a:pt x="1349" y="6489"/>
                    <a:pt x="1307" y="6499"/>
                    <a:pt x="1269" y="6518"/>
                  </a:cubicBezTo>
                  <a:lnTo>
                    <a:pt x="316" y="6935"/>
                  </a:lnTo>
                  <a:cubicBezTo>
                    <a:pt x="1" y="7072"/>
                    <a:pt x="112" y="7533"/>
                    <a:pt x="396" y="7533"/>
                  </a:cubicBezTo>
                  <a:cubicBezTo>
                    <a:pt x="434" y="7533"/>
                    <a:pt x="475" y="7525"/>
                    <a:pt x="518" y="7506"/>
                  </a:cubicBezTo>
                  <a:lnTo>
                    <a:pt x="1197" y="7244"/>
                  </a:lnTo>
                  <a:lnTo>
                    <a:pt x="1197" y="7244"/>
                  </a:lnTo>
                  <a:cubicBezTo>
                    <a:pt x="899" y="7697"/>
                    <a:pt x="602" y="8149"/>
                    <a:pt x="304" y="8590"/>
                  </a:cubicBezTo>
                  <a:cubicBezTo>
                    <a:pt x="225" y="8713"/>
                    <a:pt x="321" y="8849"/>
                    <a:pt x="425" y="8849"/>
                  </a:cubicBezTo>
                  <a:cubicBezTo>
                    <a:pt x="462" y="8849"/>
                    <a:pt x="499" y="8833"/>
                    <a:pt x="530" y="8792"/>
                  </a:cubicBezTo>
                  <a:cubicBezTo>
                    <a:pt x="876" y="8340"/>
                    <a:pt x="1257" y="7899"/>
                    <a:pt x="1650" y="7494"/>
                  </a:cubicBezTo>
                  <a:lnTo>
                    <a:pt x="1650" y="7494"/>
                  </a:lnTo>
                  <a:cubicBezTo>
                    <a:pt x="1685" y="7697"/>
                    <a:pt x="1685" y="7911"/>
                    <a:pt x="1638" y="8114"/>
                  </a:cubicBezTo>
                  <a:cubicBezTo>
                    <a:pt x="1602" y="8292"/>
                    <a:pt x="1721" y="8459"/>
                    <a:pt x="1900" y="8483"/>
                  </a:cubicBezTo>
                  <a:cubicBezTo>
                    <a:pt x="1921" y="8487"/>
                    <a:pt x="1942" y="8489"/>
                    <a:pt x="1963" y="8489"/>
                  </a:cubicBezTo>
                  <a:cubicBezTo>
                    <a:pt x="2116" y="8489"/>
                    <a:pt x="2249" y="8378"/>
                    <a:pt x="2281" y="8221"/>
                  </a:cubicBezTo>
                  <a:cubicBezTo>
                    <a:pt x="2376" y="7804"/>
                    <a:pt x="2316" y="7375"/>
                    <a:pt x="2102" y="7006"/>
                  </a:cubicBezTo>
                  <a:cubicBezTo>
                    <a:pt x="2352" y="6744"/>
                    <a:pt x="2602" y="6482"/>
                    <a:pt x="2852" y="6209"/>
                  </a:cubicBezTo>
                  <a:cubicBezTo>
                    <a:pt x="3031" y="6018"/>
                    <a:pt x="3221" y="5816"/>
                    <a:pt x="3412" y="5625"/>
                  </a:cubicBezTo>
                  <a:lnTo>
                    <a:pt x="3412" y="5625"/>
                  </a:lnTo>
                  <a:cubicBezTo>
                    <a:pt x="3400" y="5685"/>
                    <a:pt x="3388" y="5732"/>
                    <a:pt x="3388" y="5780"/>
                  </a:cubicBezTo>
                  <a:cubicBezTo>
                    <a:pt x="3328" y="6101"/>
                    <a:pt x="3114" y="6983"/>
                    <a:pt x="3626" y="7066"/>
                  </a:cubicBezTo>
                  <a:cubicBezTo>
                    <a:pt x="3652" y="7071"/>
                    <a:pt x="3678" y="7073"/>
                    <a:pt x="3702" y="7073"/>
                  </a:cubicBezTo>
                  <a:cubicBezTo>
                    <a:pt x="4148" y="7073"/>
                    <a:pt x="4237" y="6274"/>
                    <a:pt x="4305" y="5947"/>
                  </a:cubicBezTo>
                  <a:cubicBezTo>
                    <a:pt x="4376" y="5601"/>
                    <a:pt x="4519" y="5089"/>
                    <a:pt x="4459" y="4673"/>
                  </a:cubicBezTo>
                  <a:cubicBezTo>
                    <a:pt x="4483" y="4637"/>
                    <a:pt x="4495" y="4601"/>
                    <a:pt x="4495" y="4566"/>
                  </a:cubicBezTo>
                  <a:cubicBezTo>
                    <a:pt x="4781" y="4304"/>
                    <a:pt x="5055" y="4054"/>
                    <a:pt x="5340" y="3804"/>
                  </a:cubicBezTo>
                  <a:lnTo>
                    <a:pt x="5340" y="3815"/>
                  </a:lnTo>
                  <a:cubicBezTo>
                    <a:pt x="5340" y="4185"/>
                    <a:pt x="5293" y="4554"/>
                    <a:pt x="5221" y="4911"/>
                  </a:cubicBezTo>
                  <a:cubicBezTo>
                    <a:pt x="5181" y="5130"/>
                    <a:pt x="5339" y="5250"/>
                    <a:pt x="5504" y="5250"/>
                  </a:cubicBezTo>
                  <a:cubicBezTo>
                    <a:pt x="5634" y="5250"/>
                    <a:pt x="5769" y="5176"/>
                    <a:pt x="5817" y="5018"/>
                  </a:cubicBezTo>
                  <a:cubicBezTo>
                    <a:pt x="5936" y="4613"/>
                    <a:pt x="5960" y="4185"/>
                    <a:pt x="5888" y="3768"/>
                  </a:cubicBezTo>
                  <a:cubicBezTo>
                    <a:pt x="5876" y="3649"/>
                    <a:pt x="5781" y="3554"/>
                    <a:pt x="5674" y="3530"/>
                  </a:cubicBezTo>
                  <a:cubicBezTo>
                    <a:pt x="5995" y="3268"/>
                    <a:pt x="6329" y="3018"/>
                    <a:pt x="6662" y="2780"/>
                  </a:cubicBezTo>
                  <a:cubicBezTo>
                    <a:pt x="7103" y="2458"/>
                    <a:pt x="7567" y="2172"/>
                    <a:pt x="8043" y="1910"/>
                  </a:cubicBezTo>
                  <a:cubicBezTo>
                    <a:pt x="8579" y="1613"/>
                    <a:pt x="9139" y="1351"/>
                    <a:pt x="9710" y="1125"/>
                  </a:cubicBezTo>
                  <a:cubicBezTo>
                    <a:pt x="10139" y="958"/>
                    <a:pt x="10555" y="827"/>
                    <a:pt x="10853" y="458"/>
                  </a:cubicBezTo>
                  <a:cubicBezTo>
                    <a:pt x="10948" y="339"/>
                    <a:pt x="10913" y="148"/>
                    <a:pt x="10770" y="77"/>
                  </a:cubicBezTo>
                  <a:cubicBezTo>
                    <a:pt x="10614" y="24"/>
                    <a:pt x="10452" y="0"/>
                    <a:pt x="1028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15"/>
            <p:cNvSpPr/>
            <p:nvPr/>
          </p:nvSpPr>
          <p:spPr>
            <a:xfrm>
              <a:off x="2585775" y="4296936"/>
              <a:ext cx="291253" cy="194126"/>
            </a:xfrm>
            <a:custGeom>
              <a:rect b="b" l="l" r="r" t="t"/>
              <a:pathLst>
                <a:path extrusionOk="0" h="6048" w="9074">
                  <a:moveTo>
                    <a:pt x="3895" y="0"/>
                  </a:moveTo>
                  <a:cubicBezTo>
                    <a:pt x="3597" y="0"/>
                    <a:pt x="3310" y="142"/>
                    <a:pt x="3132" y="476"/>
                  </a:cubicBezTo>
                  <a:cubicBezTo>
                    <a:pt x="2751" y="1154"/>
                    <a:pt x="2275" y="1773"/>
                    <a:pt x="1715" y="2321"/>
                  </a:cubicBezTo>
                  <a:cubicBezTo>
                    <a:pt x="1679" y="2357"/>
                    <a:pt x="1644" y="2381"/>
                    <a:pt x="1608" y="2416"/>
                  </a:cubicBezTo>
                  <a:cubicBezTo>
                    <a:pt x="1203" y="2571"/>
                    <a:pt x="846" y="2833"/>
                    <a:pt x="584" y="3190"/>
                  </a:cubicBezTo>
                  <a:cubicBezTo>
                    <a:pt x="548" y="3250"/>
                    <a:pt x="512" y="3309"/>
                    <a:pt x="477" y="3381"/>
                  </a:cubicBezTo>
                  <a:cubicBezTo>
                    <a:pt x="322" y="3547"/>
                    <a:pt x="203" y="3750"/>
                    <a:pt x="120" y="3964"/>
                  </a:cubicBezTo>
                  <a:cubicBezTo>
                    <a:pt x="1" y="4250"/>
                    <a:pt x="72" y="4571"/>
                    <a:pt x="298" y="4786"/>
                  </a:cubicBezTo>
                  <a:cubicBezTo>
                    <a:pt x="310" y="4738"/>
                    <a:pt x="322" y="4690"/>
                    <a:pt x="346" y="4643"/>
                  </a:cubicBezTo>
                  <a:cubicBezTo>
                    <a:pt x="608" y="3964"/>
                    <a:pt x="1167" y="3452"/>
                    <a:pt x="1810" y="3452"/>
                  </a:cubicBezTo>
                  <a:cubicBezTo>
                    <a:pt x="2245" y="3211"/>
                    <a:pt x="2751" y="3112"/>
                    <a:pt x="3255" y="3112"/>
                  </a:cubicBezTo>
                  <a:cubicBezTo>
                    <a:pt x="3524" y="3112"/>
                    <a:pt x="3792" y="3141"/>
                    <a:pt x="4049" y="3190"/>
                  </a:cubicBezTo>
                  <a:cubicBezTo>
                    <a:pt x="5489" y="3500"/>
                    <a:pt x="7144" y="4214"/>
                    <a:pt x="8299" y="5131"/>
                  </a:cubicBezTo>
                  <a:cubicBezTo>
                    <a:pt x="8394" y="5202"/>
                    <a:pt x="8430" y="5321"/>
                    <a:pt x="8394" y="5440"/>
                  </a:cubicBezTo>
                  <a:cubicBezTo>
                    <a:pt x="8549" y="5607"/>
                    <a:pt x="8633" y="5821"/>
                    <a:pt x="8633" y="6048"/>
                  </a:cubicBezTo>
                  <a:cubicBezTo>
                    <a:pt x="8954" y="5667"/>
                    <a:pt x="9073" y="5143"/>
                    <a:pt x="8823" y="4500"/>
                  </a:cubicBezTo>
                  <a:cubicBezTo>
                    <a:pt x="8537" y="3738"/>
                    <a:pt x="7799" y="3381"/>
                    <a:pt x="7120" y="3059"/>
                  </a:cubicBezTo>
                  <a:cubicBezTo>
                    <a:pt x="6489" y="2762"/>
                    <a:pt x="5942" y="2321"/>
                    <a:pt x="5513" y="1785"/>
                  </a:cubicBezTo>
                  <a:cubicBezTo>
                    <a:pt x="5358" y="1309"/>
                    <a:pt x="5120" y="868"/>
                    <a:pt x="4811" y="476"/>
                  </a:cubicBezTo>
                  <a:cubicBezTo>
                    <a:pt x="4589" y="184"/>
                    <a:pt x="4235" y="0"/>
                    <a:pt x="389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15"/>
            <p:cNvSpPr/>
            <p:nvPr/>
          </p:nvSpPr>
          <p:spPr>
            <a:xfrm>
              <a:off x="2593414" y="4396663"/>
              <a:ext cx="270229" cy="123062"/>
            </a:xfrm>
            <a:custGeom>
              <a:rect b="b" l="l" r="r" t="t"/>
              <a:pathLst>
                <a:path extrusionOk="0" h="3834" w="8419">
                  <a:moveTo>
                    <a:pt x="3019" y="0"/>
                  </a:moveTo>
                  <a:cubicBezTo>
                    <a:pt x="2516" y="0"/>
                    <a:pt x="2012" y="104"/>
                    <a:pt x="1584" y="345"/>
                  </a:cubicBezTo>
                  <a:cubicBezTo>
                    <a:pt x="941" y="357"/>
                    <a:pt x="382" y="857"/>
                    <a:pt x="108" y="1536"/>
                  </a:cubicBezTo>
                  <a:cubicBezTo>
                    <a:pt x="96" y="1583"/>
                    <a:pt x="84" y="1631"/>
                    <a:pt x="72" y="1691"/>
                  </a:cubicBezTo>
                  <a:cubicBezTo>
                    <a:pt x="1" y="2167"/>
                    <a:pt x="394" y="2619"/>
                    <a:pt x="810" y="2762"/>
                  </a:cubicBezTo>
                  <a:cubicBezTo>
                    <a:pt x="965" y="2810"/>
                    <a:pt x="1108" y="2845"/>
                    <a:pt x="1263" y="2893"/>
                  </a:cubicBezTo>
                  <a:cubicBezTo>
                    <a:pt x="1358" y="2929"/>
                    <a:pt x="1453" y="2964"/>
                    <a:pt x="1560" y="2988"/>
                  </a:cubicBezTo>
                  <a:cubicBezTo>
                    <a:pt x="1977" y="3095"/>
                    <a:pt x="2406" y="3203"/>
                    <a:pt x="2822" y="3298"/>
                  </a:cubicBezTo>
                  <a:cubicBezTo>
                    <a:pt x="2953" y="2655"/>
                    <a:pt x="3180" y="2024"/>
                    <a:pt x="3477" y="1440"/>
                  </a:cubicBezTo>
                  <a:cubicBezTo>
                    <a:pt x="3563" y="1280"/>
                    <a:pt x="3746" y="1199"/>
                    <a:pt x="3929" y="1199"/>
                  </a:cubicBezTo>
                  <a:cubicBezTo>
                    <a:pt x="4154" y="1199"/>
                    <a:pt x="4378" y="1322"/>
                    <a:pt x="4418" y="1571"/>
                  </a:cubicBezTo>
                  <a:cubicBezTo>
                    <a:pt x="4501" y="2238"/>
                    <a:pt x="4501" y="2917"/>
                    <a:pt x="4394" y="3596"/>
                  </a:cubicBezTo>
                  <a:cubicBezTo>
                    <a:pt x="5442" y="3750"/>
                    <a:pt x="6490" y="3834"/>
                    <a:pt x="7537" y="3834"/>
                  </a:cubicBezTo>
                  <a:cubicBezTo>
                    <a:pt x="7544" y="3834"/>
                    <a:pt x="7551" y="3834"/>
                    <a:pt x="7558" y="3834"/>
                  </a:cubicBezTo>
                  <a:cubicBezTo>
                    <a:pt x="8036" y="3834"/>
                    <a:pt x="8418" y="3422"/>
                    <a:pt x="8395" y="2941"/>
                  </a:cubicBezTo>
                  <a:cubicBezTo>
                    <a:pt x="8406" y="2714"/>
                    <a:pt x="8323" y="2500"/>
                    <a:pt x="8168" y="2333"/>
                  </a:cubicBezTo>
                  <a:cubicBezTo>
                    <a:pt x="8204" y="2214"/>
                    <a:pt x="8168" y="2095"/>
                    <a:pt x="8061" y="2024"/>
                  </a:cubicBezTo>
                  <a:cubicBezTo>
                    <a:pt x="6918" y="1107"/>
                    <a:pt x="5251" y="393"/>
                    <a:pt x="3811" y="83"/>
                  </a:cubicBezTo>
                  <a:cubicBezTo>
                    <a:pt x="3555" y="29"/>
                    <a:pt x="3287" y="0"/>
                    <a:pt x="301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15"/>
            <p:cNvSpPr/>
            <p:nvPr/>
          </p:nvSpPr>
          <p:spPr>
            <a:xfrm>
              <a:off x="2647691" y="4435115"/>
              <a:ext cx="89841" cy="279537"/>
            </a:xfrm>
            <a:custGeom>
              <a:rect b="b" l="l" r="r" t="t"/>
              <a:pathLst>
                <a:path extrusionOk="0" h="8709" w="2799">
                  <a:moveTo>
                    <a:pt x="2237" y="0"/>
                  </a:moveTo>
                  <a:cubicBezTo>
                    <a:pt x="2055" y="0"/>
                    <a:pt x="1872" y="81"/>
                    <a:pt x="1786" y="242"/>
                  </a:cubicBezTo>
                  <a:cubicBezTo>
                    <a:pt x="1477" y="826"/>
                    <a:pt x="1262" y="1457"/>
                    <a:pt x="1131" y="2100"/>
                  </a:cubicBezTo>
                  <a:cubicBezTo>
                    <a:pt x="965" y="2862"/>
                    <a:pt x="858" y="3648"/>
                    <a:pt x="715" y="4386"/>
                  </a:cubicBezTo>
                  <a:cubicBezTo>
                    <a:pt x="572" y="5136"/>
                    <a:pt x="453" y="5898"/>
                    <a:pt x="310" y="6660"/>
                  </a:cubicBezTo>
                  <a:cubicBezTo>
                    <a:pt x="203" y="7279"/>
                    <a:pt x="0" y="7839"/>
                    <a:pt x="369" y="8398"/>
                  </a:cubicBezTo>
                  <a:cubicBezTo>
                    <a:pt x="484" y="8570"/>
                    <a:pt x="711" y="8708"/>
                    <a:pt x="927" y="8708"/>
                  </a:cubicBezTo>
                  <a:cubicBezTo>
                    <a:pt x="1025" y="8708"/>
                    <a:pt x="1121" y="8680"/>
                    <a:pt x="1203" y="8613"/>
                  </a:cubicBezTo>
                  <a:cubicBezTo>
                    <a:pt x="1834" y="8136"/>
                    <a:pt x="1834" y="7541"/>
                    <a:pt x="1965" y="6791"/>
                  </a:cubicBezTo>
                  <a:cubicBezTo>
                    <a:pt x="2084" y="6088"/>
                    <a:pt x="2215" y="5374"/>
                    <a:pt x="2322" y="4660"/>
                  </a:cubicBezTo>
                  <a:cubicBezTo>
                    <a:pt x="2441" y="3922"/>
                    <a:pt x="2608" y="3160"/>
                    <a:pt x="2703" y="2398"/>
                  </a:cubicBezTo>
                  <a:cubicBezTo>
                    <a:pt x="2798" y="1719"/>
                    <a:pt x="2798" y="1040"/>
                    <a:pt x="2715" y="362"/>
                  </a:cubicBezTo>
                  <a:cubicBezTo>
                    <a:pt x="2676" y="120"/>
                    <a:pt x="2457" y="0"/>
                    <a:pt x="223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15"/>
            <p:cNvSpPr/>
            <p:nvPr/>
          </p:nvSpPr>
          <p:spPr>
            <a:xfrm>
              <a:off x="333686" y="1274250"/>
              <a:ext cx="111250" cy="97994"/>
            </a:xfrm>
            <a:custGeom>
              <a:rect b="b" l="l" r="r" t="t"/>
              <a:pathLst>
                <a:path extrusionOk="0" h="3053" w="3466">
                  <a:moveTo>
                    <a:pt x="1644" y="1"/>
                  </a:moveTo>
                  <a:cubicBezTo>
                    <a:pt x="1042" y="1"/>
                    <a:pt x="646" y="684"/>
                    <a:pt x="394" y="1422"/>
                  </a:cubicBezTo>
                  <a:cubicBezTo>
                    <a:pt x="168" y="1934"/>
                    <a:pt x="25" y="2493"/>
                    <a:pt x="1" y="3053"/>
                  </a:cubicBezTo>
                  <a:cubicBezTo>
                    <a:pt x="13" y="3041"/>
                    <a:pt x="25" y="3017"/>
                    <a:pt x="49" y="2993"/>
                  </a:cubicBezTo>
                  <a:cubicBezTo>
                    <a:pt x="72" y="2934"/>
                    <a:pt x="120" y="2886"/>
                    <a:pt x="180" y="2851"/>
                  </a:cubicBezTo>
                  <a:cubicBezTo>
                    <a:pt x="679" y="2601"/>
                    <a:pt x="1235" y="2473"/>
                    <a:pt x="1794" y="2473"/>
                  </a:cubicBezTo>
                  <a:cubicBezTo>
                    <a:pt x="1954" y="2473"/>
                    <a:pt x="2115" y="2484"/>
                    <a:pt x="2275" y="2505"/>
                  </a:cubicBezTo>
                  <a:cubicBezTo>
                    <a:pt x="2644" y="2553"/>
                    <a:pt x="3156" y="2708"/>
                    <a:pt x="3466" y="3005"/>
                  </a:cubicBezTo>
                  <a:cubicBezTo>
                    <a:pt x="3442" y="2517"/>
                    <a:pt x="3335" y="2041"/>
                    <a:pt x="3168" y="1589"/>
                  </a:cubicBezTo>
                  <a:cubicBezTo>
                    <a:pt x="2954" y="1053"/>
                    <a:pt x="2620" y="386"/>
                    <a:pt x="2085" y="112"/>
                  </a:cubicBezTo>
                  <a:cubicBezTo>
                    <a:pt x="1927" y="35"/>
                    <a:pt x="1780" y="1"/>
                    <a:pt x="164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15"/>
            <p:cNvSpPr/>
            <p:nvPr/>
          </p:nvSpPr>
          <p:spPr>
            <a:xfrm>
              <a:off x="329867" y="1353242"/>
              <a:ext cx="123094" cy="60664"/>
            </a:xfrm>
            <a:custGeom>
              <a:rect b="b" l="l" r="r" t="t"/>
              <a:pathLst>
                <a:path extrusionOk="0" h="1890" w="3835">
                  <a:moveTo>
                    <a:pt x="1913" y="0"/>
                  </a:moveTo>
                  <a:cubicBezTo>
                    <a:pt x="1354" y="0"/>
                    <a:pt x="798" y="128"/>
                    <a:pt x="299" y="378"/>
                  </a:cubicBezTo>
                  <a:cubicBezTo>
                    <a:pt x="239" y="413"/>
                    <a:pt x="191" y="461"/>
                    <a:pt x="168" y="532"/>
                  </a:cubicBezTo>
                  <a:cubicBezTo>
                    <a:pt x="144" y="544"/>
                    <a:pt x="132" y="568"/>
                    <a:pt x="120" y="592"/>
                  </a:cubicBezTo>
                  <a:cubicBezTo>
                    <a:pt x="1" y="747"/>
                    <a:pt x="1" y="949"/>
                    <a:pt x="108" y="1116"/>
                  </a:cubicBezTo>
                  <a:cubicBezTo>
                    <a:pt x="358" y="1485"/>
                    <a:pt x="834" y="1687"/>
                    <a:pt x="1323" y="1795"/>
                  </a:cubicBezTo>
                  <a:cubicBezTo>
                    <a:pt x="1358" y="1390"/>
                    <a:pt x="1430" y="985"/>
                    <a:pt x="1537" y="592"/>
                  </a:cubicBezTo>
                  <a:cubicBezTo>
                    <a:pt x="1579" y="454"/>
                    <a:pt x="1706" y="382"/>
                    <a:pt x="1831" y="382"/>
                  </a:cubicBezTo>
                  <a:cubicBezTo>
                    <a:pt x="1953" y="382"/>
                    <a:pt x="2073" y="451"/>
                    <a:pt x="2108" y="592"/>
                  </a:cubicBezTo>
                  <a:cubicBezTo>
                    <a:pt x="2204" y="1021"/>
                    <a:pt x="2239" y="1449"/>
                    <a:pt x="2251" y="1890"/>
                  </a:cubicBezTo>
                  <a:lnTo>
                    <a:pt x="2287" y="1890"/>
                  </a:lnTo>
                  <a:cubicBezTo>
                    <a:pt x="2811" y="1878"/>
                    <a:pt x="3835" y="1830"/>
                    <a:pt x="3835" y="1104"/>
                  </a:cubicBezTo>
                  <a:cubicBezTo>
                    <a:pt x="3835" y="890"/>
                    <a:pt x="3739" y="687"/>
                    <a:pt x="3585" y="532"/>
                  </a:cubicBezTo>
                  <a:cubicBezTo>
                    <a:pt x="3287" y="235"/>
                    <a:pt x="2763" y="80"/>
                    <a:pt x="2394" y="32"/>
                  </a:cubicBezTo>
                  <a:cubicBezTo>
                    <a:pt x="2234" y="11"/>
                    <a:pt x="2073" y="0"/>
                    <a:pt x="191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15"/>
            <p:cNvSpPr/>
            <p:nvPr/>
          </p:nvSpPr>
          <p:spPr>
            <a:xfrm>
              <a:off x="362349" y="1365631"/>
              <a:ext cx="41695" cy="124891"/>
            </a:xfrm>
            <a:custGeom>
              <a:rect b="b" l="l" r="r" t="t"/>
              <a:pathLst>
                <a:path extrusionOk="0" h="3891" w="1299">
                  <a:moveTo>
                    <a:pt x="819" y="0"/>
                  </a:moveTo>
                  <a:cubicBezTo>
                    <a:pt x="691" y="0"/>
                    <a:pt x="561" y="72"/>
                    <a:pt x="525" y="206"/>
                  </a:cubicBezTo>
                  <a:cubicBezTo>
                    <a:pt x="418" y="599"/>
                    <a:pt x="346" y="1004"/>
                    <a:pt x="311" y="1409"/>
                  </a:cubicBezTo>
                  <a:cubicBezTo>
                    <a:pt x="299" y="1611"/>
                    <a:pt x="275" y="1813"/>
                    <a:pt x="251" y="2016"/>
                  </a:cubicBezTo>
                  <a:cubicBezTo>
                    <a:pt x="215" y="2528"/>
                    <a:pt x="1" y="3278"/>
                    <a:pt x="334" y="3718"/>
                  </a:cubicBezTo>
                  <a:cubicBezTo>
                    <a:pt x="402" y="3833"/>
                    <a:pt x="515" y="3890"/>
                    <a:pt x="631" y="3890"/>
                  </a:cubicBezTo>
                  <a:cubicBezTo>
                    <a:pt x="720" y="3890"/>
                    <a:pt x="810" y="3857"/>
                    <a:pt x="882" y="3790"/>
                  </a:cubicBezTo>
                  <a:cubicBezTo>
                    <a:pt x="1299" y="3397"/>
                    <a:pt x="1215" y="2659"/>
                    <a:pt x="1227" y="2111"/>
                  </a:cubicBezTo>
                  <a:lnTo>
                    <a:pt x="1227" y="1504"/>
                  </a:lnTo>
                  <a:cubicBezTo>
                    <a:pt x="1227" y="1063"/>
                    <a:pt x="1180" y="635"/>
                    <a:pt x="1096" y="206"/>
                  </a:cubicBezTo>
                  <a:cubicBezTo>
                    <a:pt x="1061" y="66"/>
                    <a:pt x="941" y="0"/>
                    <a:pt x="81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15"/>
            <p:cNvSpPr/>
            <p:nvPr/>
          </p:nvSpPr>
          <p:spPr>
            <a:xfrm>
              <a:off x="258418" y="4692056"/>
              <a:ext cx="49334" cy="47793"/>
            </a:xfrm>
            <a:custGeom>
              <a:rect b="b" l="l" r="r" t="t"/>
              <a:pathLst>
                <a:path extrusionOk="0" h="1489" w="1537">
                  <a:moveTo>
                    <a:pt x="715" y="0"/>
                  </a:moveTo>
                  <a:cubicBezTo>
                    <a:pt x="596" y="0"/>
                    <a:pt x="477" y="36"/>
                    <a:pt x="381" y="96"/>
                  </a:cubicBezTo>
                  <a:lnTo>
                    <a:pt x="250" y="203"/>
                  </a:lnTo>
                  <a:cubicBezTo>
                    <a:pt x="179" y="262"/>
                    <a:pt x="131" y="334"/>
                    <a:pt x="108" y="417"/>
                  </a:cubicBezTo>
                  <a:cubicBezTo>
                    <a:pt x="0" y="655"/>
                    <a:pt x="48" y="953"/>
                    <a:pt x="250" y="1143"/>
                  </a:cubicBezTo>
                  <a:lnTo>
                    <a:pt x="370" y="1286"/>
                  </a:lnTo>
                  <a:lnTo>
                    <a:pt x="381" y="1286"/>
                  </a:lnTo>
                  <a:cubicBezTo>
                    <a:pt x="465" y="1370"/>
                    <a:pt x="560" y="1429"/>
                    <a:pt x="679" y="1465"/>
                  </a:cubicBezTo>
                  <a:lnTo>
                    <a:pt x="858" y="1489"/>
                  </a:lnTo>
                  <a:cubicBezTo>
                    <a:pt x="977" y="1489"/>
                    <a:pt x="1096" y="1453"/>
                    <a:pt x="1203" y="1393"/>
                  </a:cubicBezTo>
                  <a:lnTo>
                    <a:pt x="1334" y="1286"/>
                  </a:lnTo>
                  <a:cubicBezTo>
                    <a:pt x="1405" y="1227"/>
                    <a:pt x="1453" y="1155"/>
                    <a:pt x="1477" y="1072"/>
                  </a:cubicBezTo>
                  <a:cubicBezTo>
                    <a:pt x="1524" y="989"/>
                    <a:pt x="1536" y="893"/>
                    <a:pt x="1536" y="810"/>
                  </a:cubicBezTo>
                  <a:cubicBezTo>
                    <a:pt x="1536" y="715"/>
                    <a:pt x="1524" y="619"/>
                    <a:pt x="1477" y="536"/>
                  </a:cubicBezTo>
                  <a:cubicBezTo>
                    <a:pt x="1453" y="453"/>
                    <a:pt x="1405" y="381"/>
                    <a:pt x="1334" y="322"/>
                  </a:cubicBezTo>
                  <a:lnTo>
                    <a:pt x="1191" y="203"/>
                  </a:lnTo>
                  <a:cubicBezTo>
                    <a:pt x="1108" y="119"/>
                    <a:pt x="1001" y="60"/>
                    <a:pt x="893" y="24"/>
                  </a:cubicBezTo>
                  <a:lnTo>
                    <a:pt x="715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15"/>
            <p:cNvSpPr/>
            <p:nvPr/>
          </p:nvSpPr>
          <p:spPr>
            <a:xfrm>
              <a:off x="718920" y="4330156"/>
              <a:ext cx="511730" cy="227603"/>
            </a:xfrm>
            <a:custGeom>
              <a:rect b="b" l="l" r="r" t="t"/>
              <a:pathLst>
                <a:path extrusionOk="0" h="7091" w="15943">
                  <a:moveTo>
                    <a:pt x="8349" y="1"/>
                  </a:moveTo>
                  <a:cubicBezTo>
                    <a:pt x="7383" y="1"/>
                    <a:pt x="6547" y="633"/>
                    <a:pt x="6049" y="1429"/>
                  </a:cubicBezTo>
                  <a:cubicBezTo>
                    <a:pt x="5954" y="1572"/>
                    <a:pt x="5870" y="1738"/>
                    <a:pt x="5811" y="1893"/>
                  </a:cubicBezTo>
                  <a:cubicBezTo>
                    <a:pt x="5573" y="2131"/>
                    <a:pt x="5382" y="2405"/>
                    <a:pt x="5239" y="2703"/>
                  </a:cubicBezTo>
                  <a:cubicBezTo>
                    <a:pt x="5227" y="2750"/>
                    <a:pt x="5215" y="2786"/>
                    <a:pt x="5192" y="2822"/>
                  </a:cubicBezTo>
                  <a:cubicBezTo>
                    <a:pt x="5061" y="2750"/>
                    <a:pt x="4930" y="2679"/>
                    <a:pt x="4787" y="2631"/>
                  </a:cubicBezTo>
                  <a:cubicBezTo>
                    <a:pt x="4547" y="2542"/>
                    <a:pt x="4302" y="2500"/>
                    <a:pt x="4061" y="2500"/>
                  </a:cubicBezTo>
                  <a:cubicBezTo>
                    <a:pt x="3211" y="2500"/>
                    <a:pt x="2414" y="3026"/>
                    <a:pt x="2108" y="3870"/>
                  </a:cubicBezTo>
                  <a:cubicBezTo>
                    <a:pt x="2060" y="3989"/>
                    <a:pt x="2025" y="4108"/>
                    <a:pt x="2013" y="4227"/>
                  </a:cubicBezTo>
                  <a:cubicBezTo>
                    <a:pt x="1875" y="4198"/>
                    <a:pt x="1735" y="4183"/>
                    <a:pt x="1594" y="4183"/>
                  </a:cubicBezTo>
                  <a:cubicBezTo>
                    <a:pt x="1334" y="4183"/>
                    <a:pt x="1074" y="4233"/>
                    <a:pt x="834" y="4334"/>
                  </a:cubicBezTo>
                  <a:cubicBezTo>
                    <a:pt x="560" y="4417"/>
                    <a:pt x="322" y="4608"/>
                    <a:pt x="167" y="4846"/>
                  </a:cubicBezTo>
                  <a:cubicBezTo>
                    <a:pt x="0" y="5179"/>
                    <a:pt x="12" y="5572"/>
                    <a:pt x="179" y="5894"/>
                  </a:cubicBezTo>
                  <a:cubicBezTo>
                    <a:pt x="393" y="6310"/>
                    <a:pt x="751" y="6632"/>
                    <a:pt x="1191" y="6787"/>
                  </a:cubicBezTo>
                  <a:cubicBezTo>
                    <a:pt x="1337" y="6844"/>
                    <a:pt x="1489" y="6870"/>
                    <a:pt x="1642" y="6870"/>
                  </a:cubicBezTo>
                  <a:cubicBezTo>
                    <a:pt x="1778" y="6870"/>
                    <a:pt x="1914" y="6850"/>
                    <a:pt x="2048" y="6811"/>
                  </a:cubicBezTo>
                  <a:cubicBezTo>
                    <a:pt x="4108" y="6930"/>
                    <a:pt x="6180" y="7013"/>
                    <a:pt x="8252" y="7061"/>
                  </a:cubicBezTo>
                  <a:cubicBezTo>
                    <a:pt x="9053" y="7078"/>
                    <a:pt x="9855" y="7089"/>
                    <a:pt x="10662" y="7089"/>
                  </a:cubicBezTo>
                  <a:cubicBezTo>
                    <a:pt x="10957" y="7089"/>
                    <a:pt x="11253" y="7088"/>
                    <a:pt x="11550" y="7084"/>
                  </a:cubicBezTo>
                  <a:cubicBezTo>
                    <a:pt x="11606" y="7084"/>
                    <a:pt x="11664" y="7083"/>
                    <a:pt x="11722" y="7083"/>
                  </a:cubicBezTo>
                  <a:cubicBezTo>
                    <a:pt x="11996" y="7083"/>
                    <a:pt x="12282" y="7090"/>
                    <a:pt x="12572" y="7090"/>
                  </a:cubicBezTo>
                  <a:cubicBezTo>
                    <a:pt x="13161" y="7090"/>
                    <a:pt x="13763" y="7061"/>
                    <a:pt x="14300" y="6882"/>
                  </a:cubicBezTo>
                  <a:cubicBezTo>
                    <a:pt x="14331" y="6884"/>
                    <a:pt x="14362" y="6885"/>
                    <a:pt x="14393" y="6885"/>
                  </a:cubicBezTo>
                  <a:cubicBezTo>
                    <a:pt x="14869" y="6885"/>
                    <a:pt x="15303" y="6628"/>
                    <a:pt x="15526" y="6203"/>
                  </a:cubicBezTo>
                  <a:cubicBezTo>
                    <a:pt x="15943" y="5417"/>
                    <a:pt x="15336" y="4655"/>
                    <a:pt x="14574" y="4465"/>
                  </a:cubicBezTo>
                  <a:cubicBezTo>
                    <a:pt x="14478" y="4429"/>
                    <a:pt x="14383" y="4417"/>
                    <a:pt x="14276" y="4405"/>
                  </a:cubicBezTo>
                  <a:cubicBezTo>
                    <a:pt x="14155" y="4380"/>
                    <a:pt x="14034" y="4368"/>
                    <a:pt x="13912" y="4368"/>
                  </a:cubicBezTo>
                  <a:cubicBezTo>
                    <a:pt x="13807" y="4368"/>
                    <a:pt x="13702" y="4377"/>
                    <a:pt x="13597" y="4394"/>
                  </a:cubicBezTo>
                  <a:cubicBezTo>
                    <a:pt x="13574" y="4334"/>
                    <a:pt x="13562" y="4286"/>
                    <a:pt x="13550" y="4227"/>
                  </a:cubicBezTo>
                  <a:cubicBezTo>
                    <a:pt x="13490" y="3679"/>
                    <a:pt x="13193" y="3179"/>
                    <a:pt x="12728" y="2881"/>
                  </a:cubicBezTo>
                  <a:cubicBezTo>
                    <a:pt x="12473" y="2726"/>
                    <a:pt x="12159" y="2655"/>
                    <a:pt x="11836" y="2655"/>
                  </a:cubicBezTo>
                  <a:cubicBezTo>
                    <a:pt x="11541" y="2655"/>
                    <a:pt x="11239" y="2714"/>
                    <a:pt x="10966" y="2822"/>
                  </a:cubicBezTo>
                  <a:cubicBezTo>
                    <a:pt x="10954" y="2774"/>
                    <a:pt x="10942" y="2715"/>
                    <a:pt x="10942" y="2667"/>
                  </a:cubicBezTo>
                  <a:cubicBezTo>
                    <a:pt x="10907" y="2119"/>
                    <a:pt x="10680" y="1596"/>
                    <a:pt x="10299" y="1191"/>
                  </a:cubicBezTo>
                  <a:cubicBezTo>
                    <a:pt x="9930" y="560"/>
                    <a:pt x="9359" y="95"/>
                    <a:pt x="8573" y="12"/>
                  </a:cubicBezTo>
                  <a:cubicBezTo>
                    <a:pt x="8498" y="4"/>
                    <a:pt x="8423" y="1"/>
                    <a:pt x="834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15"/>
            <p:cNvSpPr/>
            <p:nvPr/>
          </p:nvSpPr>
          <p:spPr>
            <a:xfrm>
              <a:off x="1327714" y="4332050"/>
              <a:ext cx="48949" cy="47793"/>
            </a:xfrm>
            <a:custGeom>
              <a:rect b="b" l="l" r="r" t="t"/>
              <a:pathLst>
                <a:path extrusionOk="0" h="1489" w="1525">
                  <a:moveTo>
                    <a:pt x="703" y="1"/>
                  </a:moveTo>
                  <a:cubicBezTo>
                    <a:pt x="584" y="1"/>
                    <a:pt x="464" y="36"/>
                    <a:pt x="369" y="96"/>
                  </a:cubicBezTo>
                  <a:lnTo>
                    <a:pt x="238" y="203"/>
                  </a:lnTo>
                  <a:cubicBezTo>
                    <a:pt x="48" y="394"/>
                    <a:pt x="0" y="679"/>
                    <a:pt x="95" y="917"/>
                  </a:cubicBezTo>
                  <a:cubicBezTo>
                    <a:pt x="131" y="1001"/>
                    <a:pt x="179" y="1072"/>
                    <a:pt x="238" y="1132"/>
                  </a:cubicBezTo>
                  <a:lnTo>
                    <a:pt x="357" y="1287"/>
                  </a:lnTo>
                  <a:lnTo>
                    <a:pt x="369" y="1287"/>
                  </a:lnTo>
                  <a:cubicBezTo>
                    <a:pt x="441" y="1370"/>
                    <a:pt x="548" y="1429"/>
                    <a:pt x="667" y="1465"/>
                  </a:cubicBezTo>
                  <a:lnTo>
                    <a:pt x="845" y="1489"/>
                  </a:lnTo>
                  <a:cubicBezTo>
                    <a:pt x="965" y="1489"/>
                    <a:pt x="1084" y="1453"/>
                    <a:pt x="1191" y="1394"/>
                  </a:cubicBezTo>
                  <a:lnTo>
                    <a:pt x="1322" y="1287"/>
                  </a:lnTo>
                  <a:cubicBezTo>
                    <a:pt x="1393" y="1227"/>
                    <a:pt x="1441" y="1144"/>
                    <a:pt x="1465" y="1060"/>
                  </a:cubicBezTo>
                  <a:cubicBezTo>
                    <a:pt x="1512" y="989"/>
                    <a:pt x="1524" y="894"/>
                    <a:pt x="1524" y="798"/>
                  </a:cubicBezTo>
                  <a:cubicBezTo>
                    <a:pt x="1524" y="715"/>
                    <a:pt x="1512" y="620"/>
                    <a:pt x="1465" y="536"/>
                  </a:cubicBezTo>
                  <a:cubicBezTo>
                    <a:pt x="1441" y="453"/>
                    <a:pt x="1393" y="382"/>
                    <a:pt x="1322" y="322"/>
                  </a:cubicBezTo>
                  <a:lnTo>
                    <a:pt x="1179" y="191"/>
                  </a:lnTo>
                  <a:cubicBezTo>
                    <a:pt x="1096" y="120"/>
                    <a:pt x="988" y="60"/>
                    <a:pt x="881" y="24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15"/>
            <p:cNvSpPr/>
            <p:nvPr/>
          </p:nvSpPr>
          <p:spPr>
            <a:xfrm>
              <a:off x="475108" y="4544086"/>
              <a:ext cx="54662" cy="57037"/>
            </a:xfrm>
            <a:custGeom>
              <a:rect b="b" l="l" r="r" t="t"/>
              <a:pathLst>
                <a:path extrusionOk="0" h="1777" w="1703">
                  <a:moveTo>
                    <a:pt x="815" y="0"/>
                  </a:moveTo>
                  <a:cubicBezTo>
                    <a:pt x="719" y="0"/>
                    <a:pt x="619" y="33"/>
                    <a:pt x="536" y="74"/>
                  </a:cubicBezTo>
                  <a:cubicBezTo>
                    <a:pt x="477" y="86"/>
                    <a:pt x="417" y="122"/>
                    <a:pt x="357" y="181"/>
                  </a:cubicBezTo>
                  <a:cubicBezTo>
                    <a:pt x="274" y="229"/>
                    <a:pt x="203" y="312"/>
                    <a:pt x="155" y="407"/>
                  </a:cubicBezTo>
                  <a:cubicBezTo>
                    <a:pt x="131" y="467"/>
                    <a:pt x="96" y="538"/>
                    <a:pt x="72" y="598"/>
                  </a:cubicBezTo>
                  <a:lnTo>
                    <a:pt x="60" y="634"/>
                  </a:lnTo>
                  <a:cubicBezTo>
                    <a:pt x="36" y="681"/>
                    <a:pt x="36" y="729"/>
                    <a:pt x="36" y="777"/>
                  </a:cubicBezTo>
                  <a:cubicBezTo>
                    <a:pt x="0" y="896"/>
                    <a:pt x="12" y="1003"/>
                    <a:pt x="48" y="1110"/>
                  </a:cubicBezTo>
                  <a:lnTo>
                    <a:pt x="48" y="1134"/>
                  </a:lnTo>
                  <a:cubicBezTo>
                    <a:pt x="60" y="1146"/>
                    <a:pt x="60" y="1158"/>
                    <a:pt x="60" y="1169"/>
                  </a:cubicBezTo>
                  <a:cubicBezTo>
                    <a:pt x="119" y="1372"/>
                    <a:pt x="250" y="1550"/>
                    <a:pt x="441" y="1658"/>
                  </a:cubicBezTo>
                  <a:lnTo>
                    <a:pt x="631" y="1741"/>
                  </a:lnTo>
                  <a:lnTo>
                    <a:pt x="846" y="1777"/>
                  </a:lnTo>
                  <a:cubicBezTo>
                    <a:pt x="953" y="1777"/>
                    <a:pt x="1072" y="1753"/>
                    <a:pt x="1167" y="1705"/>
                  </a:cubicBezTo>
                  <a:cubicBezTo>
                    <a:pt x="1239" y="1681"/>
                    <a:pt x="1298" y="1646"/>
                    <a:pt x="1346" y="1598"/>
                  </a:cubicBezTo>
                  <a:cubicBezTo>
                    <a:pt x="1441" y="1539"/>
                    <a:pt x="1512" y="1467"/>
                    <a:pt x="1572" y="1372"/>
                  </a:cubicBezTo>
                  <a:lnTo>
                    <a:pt x="1655" y="1169"/>
                  </a:lnTo>
                  <a:cubicBezTo>
                    <a:pt x="1655" y="1158"/>
                    <a:pt x="1667" y="1146"/>
                    <a:pt x="1667" y="1134"/>
                  </a:cubicBezTo>
                  <a:lnTo>
                    <a:pt x="1667" y="1122"/>
                  </a:lnTo>
                  <a:cubicBezTo>
                    <a:pt x="1703" y="1003"/>
                    <a:pt x="1703" y="896"/>
                    <a:pt x="1679" y="788"/>
                  </a:cubicBezTo>
                  <a:cubicBezTo>
                    <a:pt x="1679" y="729"/>
                    <a:pt x="1667" y="681"/>
                    <a:pt x="1655" y="634"/>
                  </a:cubicBezTo>
                  <a:lnTo>
                    <a:pt x="1643" y="598"/>
                  </a:lnTo>
                  <a:cubicBezTo>
                    <a:pt x="1620" y="491"/>
                    <a:pt x="1572" y="396"/>
                    <a:pt x="1489" y="324"/>
                  </a:cubicBezTo>
                  <a:cubicBezTo>
                    <a:pt x="1441" y="229"/>
                    <a:pt x="1358" y="157"/>
                    <a:pt x="1262" y="110"/>
                  </a:cubicBezTo>
                  <a:lnTo>
                    <a:pt x="1072" y="26"/>
                  </a:lnTo>
                  <a:lnTo>
                    <a:pt x="858" y="3"/>
                  </a:lnTo>
                  <a:cubicBezTo>
                    <a:pt x="843" y="1"/>
                    <a:pt x="829" y="0"/>
                    <a:pt x="81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15"/>
            <p:cNvSpPr/>
            <p:nvPr/>
          </p:nvSpPr>
          <p:spPr>
            <a:xfrm>
              <a:off x="701716" y="1326280"/>
              <a:ext cx="54694" cy="57069"/>
            </a:xfrm>
            <a:custGeom>
              <a:rect b="b" l="l" r="r" t="t"/>
              <a:pathLst>
                <a:path extrusionOk="0" h="1778" w="1704">
                  <a:moveTo>
                    <a:pt x="793" y="0"/>
                  </a:moveTo>
                  <a:cubicBezTo>
                    <a:pt x="703" y="0"/>
                    <a:pt x="616" y="25"/>
                    <a:pt x="536" y="75"/>
                  </a:cubicBezTo>
                  <a:cubicBezTo>
                    <a:pt x="465" y="87"/>
                    <a:pt x="406" y="122"/>
                    <a:pt x="358" y="170"/>
                  </a:cubicBezTo>
                  <a:cubicBezTo>
                    <a:pt x="263" y="229"/>
                    <a:pt x="191" y="313"/>
                    <a:pt x="144" y="396"/>
                  </a:cubicBezTo>
                  <a:cubicBezTo>
                    <a:pt x="120" y="468"/>
                    <a:pt x="96" y="527"/>
                    <a:pt x="60" y="599"/>
                  </a:cubicBezTo>
                  <a:lnTo>
                    <a:pt x="48" y="634"/>
                  </a:lnTo>
                  <a:cubicBezTo>
                    <a:pt x="36" y="682"/>
                    <a:pt x="25" y="730"/>
                    <a:pt x="25" y="777"/>
                  </a:cubicBezTo>
                  <a:cubicBezTo>
                    <a:pt x="1" y="884"/>
                    <a:pt x="1" y="1003"/>
                    <a:pt x="36" y="1111"/>
                  </a:cubicBezTo>
                  <a:lnTo>
                    <a:pt x="48" y="1134"/>
                  </a:lnTo>
                  <a:cubicBezTo>
                    <a:pt x="48" y="1146"/>
                    <a:pt x="60" y="1158"/>
                    <a:pt x="60" y="1170"/>
                  </a:cubicBezTo>
                  <a:lnTo>
                    <a:pt x="72" y="1170"/>
                  </a:lnTo>
                  <a:cubicBezTo>
                    <a:pt x="132" y="1372"/>
                    <a:pt x="263" y="1551"/>
                    <a:pt x="441" y="1658"/>
                  </a:cubicBezTo>
                  <a:lnTo>
                    <a:pt x="644" y="1742"/>
                  </a:lnTo>
                  <a:lnTo>
                    <a:pt x="858" y="1777"/>
                  </a:lnTo>
                  <a:cubicBezTo>
                    <a:pt x="965" y="1777"/>
                    <a:pt x="1072" y="1753"/>
                    <a:pt x="1179" y="1706"/>
                  </a:cubicBezTo>
                  <a:cubicBezTo>
                    <a:pt x="1239" y="1682"/>
                    <a:pt x="1298" y="1646"/>
                    <a:pt x="1358" y="1599"/>
                  </a:cubicBezTo>
                  <a:cubicBezTo>
                    <a:pt x="1441" y="1539"/>
                    <a:pt x="1513" y="1456"/>
                    <a:pt x="1560" y="1372"/>
                  </a:cubicBezTo>
                  <a:lnTo>
                    <a:pt x="1644" y="1170"/>
                  </a:lnTo>
                  <a:cubicBezTo>
                    <a:pt x="1656" y="1158"/>
                    <a:pt x="1656" y="1146"/>
                    <a:pt x="1656" y="1134"/>
                  </a:cubicBezTo>
                  <a:lnTo>
                    <a:pt x="1656" y="1111"/>
                  </a:lnTo>
                  <a:cubicBezTo>
                    <a:pt x="1691" y="1003"/>
                    <a:pt x="1703" y="884"/>
                    <a:pt x="1679" y="777"/>
                  </a:cubicBezTo>
                  <a:cubicBezTo>
                    <a:pt x="1668" y="730"/>
                    <a:pt x="1668" y="682"/>
                    <a:pt x="1656" y="634"/>
                  </a:cubicBezTo>
                  <a:lnTo>
                    <a:pt x="1632" y="599"/>
                  </a:lnTo>
                  <a:cubicBezTo>
                    <a:pt x="1608" y="491"/>
                    <a:pt x="1560" y="396"/>
                    <a:pt x="1489" y="325"/>
                  </a:cubicBezTo>
                  <a:cubicBezTo>
                    <a:pt x="1429" y="229"/>
                    <a:pt x="1346" y="158"/>
                    <a:pt x="1263" y="110"/>
                  </a:cubicBezTo>
                  <a:lnTo>
                    <a:pt x="1060" y="27"/>
                  </a:lnTo>
                  <a:lnTo>
                    <a:pt x="846" y="3"/>
                  </a:lnTo>
                  <a:cubicBezTo>
                    <a:pt x="828" y="1"/>
                    <a:pt x="810" y="0"/>
                    <a:pt x="79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15"/>
            <p:cNvSpPr/>
            <p:nvPr/>
          </p:nvSpPr>
          <p:spPr>
            <a:xfrm>
              <a:off x="8529526" y="1493765"/>
              <a:ext cx="53153" cy="41309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0" y="0"/>
                    <a:pt x="0" y="1286"/>
                    <a:pt x="834" y="1286"/>
                  </a:cubicBezTo>
                  <a:cubicBezTo>
                    <a:pt x="1655" y="1286"/>
                    <a:pt x="1655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15"/>
            <p:cNvSpPr/>
            <p:nvPr/>
          </p:nvSpPr>
          <p:spPr>
            <a:xfrm>
              <a:off x="1015854" y="1176930"/>
              <a:ext cx="60022" cy="46285"/>
            </a:xfrm>
            <a:custGeom>
              <a:rect b="b" l="l" r="r" t="t"/>
              <a:pathLst>
                <a:path extrusionOk="0" h="1442" w="1870">
                  <a:moveTo>
                    <a:pt x="941" y="1"/>
                  </a:moveTo>
                  <a:cubicBezTo>
                    <a:pt x="1" y="1"/>
                    <a:pt x="13" y="1442"/>
                    <a:pt x="941" y="1442"/>
                  </a:cubicBezTo>
                  <a:cubicBezTo>
                    <a:pt x="1870" y="1442"/>
                    <a:pt x="1870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15"/>
            <p:cNvSpPr/>
            <p:nvPr/>
          </p:nvSpPr>
          <p:spPr>
            <a:xfrm>
              <a:off x="-63938" y="4405104"/>
              <a:ext cx="300208" cy="240089"/>
            </a:xfrm>
            <a:custGeom>
              <a:rect b="b" l="l" r="r" t="t"/>
              <a:pathLst>
                <a:path extrusionOk="0" h="7480" w="9353">
                  <a:moveTo>
                    <a:pt x="6353" y="0"/>
                  </a:moveTo>
                  <a:cubicBezTo>
                    <a:pt x="3408" y="0"/>
                    <a:pt x="2025" y="4133"/>
                    <a:pt x="483" y="6119"/>
                  </a:cubicBezTo>
                  <a:cubicBezTo>
                    <a:pt x="1" y="6727"/>
                    <a:pt x="614" y="7479"/>
                    <a:pt x="1277" y="7479"/>
                  </a:cubicBezTo>
                  <a:cubicBezTo>
                    <a:pt x="1302" y="7479"/>
                    <a:pt x="1327" y="7478"/>
                    <a:pt x="1352" y="7476"/>
                  </a:cubicBezTo>
                  <a:cubicBezTo>
                    <a:pt x="3019" y="7333"/>
                    <a:pt x="4650" y="6916"/>
                    <a:pt x="6186" y="6261"/>
                  </a:cubicBezTo>
                  <a:cubicBezTo>
                    <a:pt x="7555" y="5654"/>
                    <a:pt x="9091" y="4595"/>
                    <a:pt x="9293" y="2987"/>
                  </a:cubicBezTo>
                  <a:cubicBezTo>
                    <a:pt x="9353" y="2523"/>
                    <a:pt x="9281" y="2070"/>
                    <a:pt x="9079" y="1654"/>
                  </a:cubicBezTo>
                  <a:cubicBezTo>
                    <a:pt x="8710" y="1844"/>
                    <a:pt x="8341" y="2035"/>
                    <a:pt x="7972" y="2237"/>
                  </a:cubicBezTo>
                  <a:cubicBezTo>
                    <a:pt x="8079" y="2273"/>
                    <a:pt x="8150" y="2380"/>
                    <a:pt x="8138" y="2499"/>
                  </a:cubicBezTo>
                  <a:cubicBezTo>
                    <a:pt x="8138" y="2928"/>
                    <a:pt x="8043" y="3344"/>
                    <a:pt x="7865" y="3714"/>
                  </a:cubicBezTo>
                  <a:cubicBezTo>
                    <a:pt x="7801" y="3845"/>
                    <a:pt x="7684" y="3902"/>
                    <a:pt x="7571" y="3902"/>
                  </a:cubicBezTo>
                  <a:cubicBezTo>
                    <a:pt x="7386" y="3902"/>
                    <a:pt x="7212" y="3751"/>
                    <a:pt x="7293" y="3523"/>
                  </a:cubicBezTo>
                  <a:cubicBezTo>
                    <a:pt x="7436" y="3178"/>
                    <a:pt x="7531" y="2821"/>
                    <a:pt x="7603" y="2451"/>
                  </a:cubicBezTo>
                  <a:lnTo>
                    <a:pt x="7603" y="2451"/>
                  </a:lnTo>
                  <a:cubicBezTo>
                    <a:pt x="7281" y="2642"/>
                    <a:pt x="6960" y="2844"/>
                    <a:pt x="6638" y="3047"/>
                  </a:cubicBezTo>
                  <a:cubicBezTo>
                    <a:pt x="6626" y="3082"/>
                    <a:pt x="6614" y="3118"/>
                    <a:pt x="6591" y="3154"/>
                  </a:cubicBezTo>
                  <a:cubicBezTo>
                    <a:pt x="6579" y="3571"/>
                    <a:pt x="6329" y="4071"/>
                    <a:pt x="6210" y="4380"/>
                  </a:cubicBezTo>
                  <a:cubicBezTo>
                    <a:pt x="6102" y="4661"/>
                    <a:pt x="5896" y="5393"/>
                    <a:pt x="5494" y="5393"/>
                  </a:cubicBezTo>
                  <a:cubicBezTo>
                    <a:pt x="5453" y="5393"/>
                    <a:pt x="5410" y="5385"/>
                    <a:pt x="5364" y="5368"/>
                  </a:cubicBezTo>
                  <a:cubicBezTo>
                    <a:pt x="4876" y="5202"/>
                    <a:pt x="5233" y="4380"/>
                    <a:pt x="5340" y="4071"/>
                  </a:cubicBezTo>
                  <a:cubicBezTo>
                    <a:pt x="5352" y="4023"/>
                    <a:pt x="5364" y="3975"/>
                    <a:pt x="5388" y="3916"/>
                  </a:cubicBezTo>
                  <a:lnTo>
                    <a:pt x="5388" y="3916"/>
                  </a:lnTo>
                  <a:cubicBezTo>
                    <a:pt x="5174" y="4071"/>
                    <a:pt x="4948" y="4237"/>
                    <a:pt x="4745" y="4404"/>
                  </a:cubicBezTo>
                  <a:cubicBezTo>
                    <a:pt x="4448" y="4630"/>
                    <a:pt x="4162" y="4845"/>
                    <a:pt x="3864" y="5059"/>
                  </a:cubicBezTo>
                  <a:cubicBezTo>
                    <a:pt x="4007" y="5464"/>
                    <a:pt x="3995" y="5892"/>
                    <a:pt x="3828" y="6285"/>
                  </a:cubicBezTo>
                  <a:cubicBezTo>
                    <a:pt x="3780" y="6421"/>
                    <a:pt x="3653" y="6501"/>
                    <a:pt x="3512" y="6501"/>
                  </a:cubicBezTo>
                  <a:cubicBezTo>
                    <a:pt x="3479" y="6501"/>
                    <a:pt x="3445" y="6497"/>
                    <a:pt x="3412" y="6488"/>
                  </a:cubicBezTo>
                  <a:cubicBezTo>
                    <a:pt x="3245" y="6428"/>
                    <a:pt x="3162" y="6238"/>
                    <a:pt x="3221" y="6071"/>
                  </a:cubicBezTo>
                  <a:cubicBezTo>
                    <a:pt x="3293" y="5869"/>
                    <a:pt x="3340" y="5666"/>
                    <a:pt x="3328" y="5464"/>
                  </a:cubicBezTo>
                  <a:lnTo>
                    <a:pt x="3328" y="5464"/>
                  </a:lnTo>
                  <a:cubicBezTo>
                    <a:pt x="2876" y="5797"/>
                    <a:pt x="2435" y="6166"/>
                    <a:pt x="2007" y="6547"/>
                  </a:cubicBezTo>
                  <a:cubicBezTo>
                    <a:pt x="1976" y="6575"/>
                    <a:pt x="1945" y="6587"/>
                    <a:pt x="1914" y="6587"/>
                  </a:cubicBezTo>
                  <a:cubicBezTo>
                    <a:pt x="1802" y="6587"/>
                    <a:pt x="1713" y="6424"/>
                    <a:pt x="1816" y="6321"/>
                  </a:cubicBezTo>
                  <a:cubicBezTo>
                    <a:pt x="2197" y="5928"/>
                    <a:pt x="2554" y="5523"/>
                    <a:pt x="2924" y="5130"/>
                  </a:cubicBezTo>
                  <a:lnTo>
                    <a:pt x="2924" y="5130"/>
                  </a:lnTo>
                  <a:lnTo>
                    <a:pt x="2209" y="5273"/>
                  </a:lnTo>
                  <a:cubicBezTo>
                    <a:pt x="2181" y="5280"/>
                    <a:pt x="2154" y="5283"/>
                    <a:pt x="2129" y="5283"/>
                  </a:cubicBezTo>
                  <a:cubicBezTo>
                    <a:pt x="1805" y="5283"/>
                    <a:pt x="1749" y="4755"/>
                    <a:pt x="2102" y="4678"/>
                  </a:cubicBezTo>
                  <a:lnTo>
                    <a:pt x="3114" y="4428"/>
                  </a:lnTo>
                  <a:cubicBezTo>
                    <a:pt x="3139" y="4421"/>
                    <a:pt x="3165" y="4418"/>
                    <a:pt x="3190" y="4418"/>
                  </a:cubicBezTo>
                  <a:cubicBezTo>
                    <a:pt x="3293" y="4418"/>
                    <a:pt x="3388" y="4475"/>
                    <a:pt x="3435" y="4571"/>
                  </a:cubicBezTo>
                  <a:cubicBezTo>
                    <a:pt x="3757" y="4237"/>
                    <a:pt x="4090" y="3916"/>
                    <a:pt x="4436" y="3618"/>
                  </a:cubicBezTo>
                  <a:lnTo>
                    <a:pt x="4614" y="3475"/>
                  </a:lnTo>
                  <a:lnTo>
                    <a:pt x="4614" y="3475"/>
                  </a:lnTo>
                  <a:cubicBezTo>
                    <a:pt x="4150" y="3559"/>
                    <a:pt x="3686" y="3666"/>
                    <a:pt x="3233" y="3797"/>
                  </a:cubicBezTo>
                  <a:cubicBezTo>
                    <a:pt x="3207" y="3804"/>
                    <a:pt x="3183" y="3807"/>
                    <a:pt x="3160" y="3807"/>
                  </a:cubicBezTo>
                  <a:cubicBezTo>
                    <a:pt x="2908" y="3807"/>
                    <a:pt x="2838" y="3416"/>
                    <a:pt x="3078" y="3285"/>
                  </a:cubicBezTo>
                  <a:cubicBezTo>
                    <a:pt x="3830" y="2891"/>
                    <a:pt x="4852" y="2498"/>
                    <a:pt x="5773" y="2498"/>
                  </a:cubicBezTo>
                  <a:cubicBezTo>
                    <a:pt x="5799" y="2498"/>
                    <a:pt x="5826" y="2498"/>
                    <a:pt x="5852" y="2499"/>
                  </a:cubicBezTo>
                  <a:cubicBezTo>
                    <a:pt x="6114" y="2309"/>
                    <a:pt x="6376" y="2130"/>
                    <a:pt x="6650" y="1951"/>
                  </a:cubicBezTo>
                  <a:cubicBezTo>
                    <a:pt x="6055" y="1951"/>
                    <a:pt x="5460" y="1987"/>
                    <a:pt x="4864" y="2059"/>
                  </a:cubicBezTo>
                  <a:cubicBezTo>
                    <a:pt x="4853" y="2060"/>
                    <a:pt x="4842" y="2061"/>
                    <a:pt x="4831" y="2061"/>
                  </a:cubicBezTo>
                  <a:cubicBezTo>
                    <a:pt x="4549" y="2061"/>
                    <a:pt x="4483" y="1629"/>
                    <a:pt x="4781" y="1594"/>
                  </a:cubicBezTo>
                  <a:cubicBezTo>
                    <a:pt x="5412" y="1499"/>
                    <a:pt x="6055" y="1439"/>
                    <a:pt x="6698" y="1416"/>
                  </a:cubicBezTo>
                  <a:cubicBezTo>
                    <a:pt x="6972" y="1416"/>
                    <a:pt x="7281" y="1380"/>
                    <a:pt x="7579" y="1380"/>
                  </a:cubicBezTo>
                  <a:cubicBezTo>
                    <a:pt x="7865" y="1213"/>
                    <a:pt x="8174" y="1047"/>
                    <a:pt x="8472" y="904"/>
                  </a:cubicBezTo>
                  <a:cubicBezTo>
                    <a:pt x="8293" y="773"/>
                    <a:pt x="8103" y="677"/>
                    <a:pt x="7900" y="618"/>
                  </a:cubicBezTo>
                  <a:cubicBezTo>
                    <a:pt x="7865" y="439"/>
                    <a:pt x="7734" y="285"/>
                    <a:pt x="7555" y="213"/>
                  </a:cubicBezTo>
                  <a:cubicBezTo>
                    <a:pt x="7127" y="67"/>
                    <a:pt x="6727" y="0"/>
                    <a:pt x="635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15"/>
            <p:cNvSpPr/>
            <p:nvPr/>
          </p:nvSpPr>
          <p:spPr>
            <a:xfrm>
              <a:off x="-8987" y="4388863"/>
              <a:ext cx="385138" cy="227668"/>
            </a:xfrm>
            <a:custGeom>
              <a:rect b="b" l="l" r="r" t="t"/>
              <a:pathLst>
                <a:path extrusionOk="0" h="7093" w="11999">
                  <a:moveTo>
                    <a:pt x="11059" y="1"/>
                  </a:moveTo>
                  <a:cubicBezTo>
                    <a:pt x="10355" y="1"/>
                    <a:pt x="9574" y="307"/>
                    <a:pt x="8974" y="493"/>
                  </a:cubicBezTo>
                  <a:cubicBezTo>
                    <a:pt x="8212" y="743"/>
                    <a:pt x="7474" y="1052"/>
                    <a:pt x="6760" y="1410"/>
                  </a:cubicBezTo>
                  <a:cubicBezTo>
                    <a:pt x="6462" y="1564"/>
                    <a:pt x="6165" y="1719"/>
                    <a:pt x="5867" y="1898"/>
                  </a:cubicBezTo>
                  <a:cubicBezTo>
                    <a:pt x="5824" y="1896"/>
                    <a:pt x="5782" y="1895"/>
                    <a:pt x="5739" y="1895"/>
                  </a:cubicBezTo>
                  <a:cubicBezTo>
                    <a:pt x="5482" y="1895"/>
                    <a:pt x="5222" y="1922"/>
                    <a:pt x="4998" y="1922"/>
                  </a:cubicBezTo>
                  <a:cubicBezTo>
                    <a:pt x="4355" y="1945"/>
                    <a:pt x="3712" y="2005"/>
                    <a:pt x="3081" y="2100"/>
                  </a:cubicBezTo>
                  <a:cubicBezTo>
                    <a:pt x="2783" y="2135"/>
                    <a:pt x="2860" y="2567"/>
                    <a:pt x="3132" y="2567"/>
                  </a:cubicBezTo>
                  <a:cubicBezTo>
                    <a:pt x="3142" y="2567"/>
                    <a:pt x="3153" y="2566"/>
                    <a:pt x="3164" y="2565"/>
                  </a:cubicBezTo>
                  <a:cubicBezTo>
                    <a:pt x="3748" y="2493"/>
                    <a:pt x="4343" y="2457"/>
                    <a:pt x="4950" y="2457"/>
                  </a:cubicBezTo>
                  <a:cubicBezTo>
                    <a:pt x="4676" y="2636"/>
                    <a:pt x="4414" y="2815"/>
                    <a:pt x="4152" y="3005"/>
                  </a:cubicBezTo>
                  <a:cubicBezTo>
                    <a:pt x="4138" y="3005"/>
                    <a:pt x="4124" y="3005"/>
                    <a:pt x="4110" y="3005"/>
                  </a:cubicBezTo>
                  <a:cubicBezTo>
                    <a:pt x="3180" y="3005"/>
                    <a:pt x="2141" y="3392"/>
                    <a:pt x="1378" y="3791"/>
                  </a:cubicBezTo>
                  <a:cubicBezTo>
                    <a:pt x="1140" y="3921"/>
                    <a:pt x="1207" y="4316"/>
                    <a:pt x="1453" y="4316"/>
                  </a:cubicBezTo>
                  <a:cubicBezTo>
                    <a:pt x="1478" y="4316"/>
                    <a:pt x="1505" y="4312"/>
                    <a:pt x="1533" y="4303"/>
                  </a:cubicBezTo>
                  <a:cubicBezTo>
                    <a:pt x="1985" y="4172"/>
                    <a:pt x="2450" y="4065"/>
                    <a:pt x="2914" y="3981"/>
                  </a:cubicBezTo>
                  <a:lnTo>
                    <a:pt x="2914" y="3981"/>
                  </a:lnTo>
                  <a:lnTo>
                    <a:pt x="2736" y="4124"/>
                  </a:lnTo>
                  <a:cubicBezTo>
                    <a:pt x="2390" y="4422"/>
                    <a:pt x="2045" y="4743"/>
                    <a:pt x="1735" y="5077"/>
                  </a:cubicBezTo>
                  <a:cubicBezTo>
                    <a:pt x="1689" y="4983"/>
                    <a:pt x="1590" y="4919"/>
                    <a:pt x="1487" y="4919"/>
                  </a:cubicBezTo>
                  <a:cubicBezTo>
                    <a:pt x="1459" y="4919"/>
                    <a:pt x="1430" y="4924"/>
                    <a:pt x="1402" y="4934"/>
                  </a:cubicBezTo>
                  <a:lnTo>
                    <a:pt x="402" y="5172"/>
                  </a:lnTo>
                  <a:cubicBezTo>
                    <a:pt x="46" y="5261"/>
                    <a:pt x="106" y="5787"/>
                    <a:pt x="436" y="5787"/>
                  </a:cubicBezTo>
                  <a:cubicBezTo>
                    <a:pt x="459" y="5787"/>
                    <a:pt x="483" y="5785"/>
                    <a:pt x="509" y="5779"/>
                  </a:cubicBezTo>
                  <a:lnTo>
                    <a:pt x="1212" y="5636"/>
                  </a:lnTo>
                  <a:lnTo>
                    <a:pt x="1212" y="5636"/>
                  </a:lnTo>
                  <a:cubicBezTo>
                    <a:pt x="854" y="6041"/>
                    <a:pt x="485" y="6434"/>
                    <a:pt x="104" y="6827"/>
                  </a:cubicBezTo>
                  <a:cubicBezTo>
                    <a:pt x="1" y="6930"/>
                    <a:pt x="90" y="7093"/>
                    <a:pt x="208" y="7093"/>
                  </a:cubicBezTo>
                  <a:cubicBezTo>
                    <a:pt x="240" y="7093"/>
                    <a:pt x="274" y="7081"/>
                    <a:pt x="307" y="7053"/>
                  </a:cubicBezTo>
                  <a:cubicBezTo>
                    <a:pt x="723" y="6672"/>
                    <a:pt x="1164" y="6303"/>
                    <a:pt x="1628" y="5958"/>
                  </a:cubicBezTo>
                  <a:lnTo>
                    <a:pt x="1628" y="5958"/>
                  </a:lnTo>
                  <a:cubicBezTo>
                    <a:pt x="1628" y="6172"/>
                    <a:pt x="1593" y="6375"/>
                    <a:pt x="1509" y="6565"/>
                  </a:cubicBezTo>
                  <a:cubicBezTo>
                    <a:pt x="1450" y="6744"/>
                    <a:pt x="1533" y="6922"/>
                    <a:pt x="1712" y="6994"/>
                  </a:cubicBezTo>
                  <a:cubicBezTo>
                    <a:pt x="1743" y="7003"/>
                    <a:pt x="1775" y="7007"/>
                    <a:pt x="1806" y="7007"/>
                  </a:cubicBezTo>
                  <a:cubicBezTo>
                    <a:pt x="1942" y="7007"/>
                    <a:pt x="2070" y="6927"/>
                    <a:pt x="2128" y="6791"/>
                  </a:cubicBezTo>
                  <a:cubicBezTo>
                    <a:pt x="2295" y="6398"/>
                    <a:pt x="2307" y="5958"/>
                    <a:pt x="2164" y="5565"/>
                  </a:cubicBezTo>
                  <a:cubicBezTo>
                    <a:pt x="2450" y="5351"/>
                    <a:pt x="2747" y="5136"/>
                    <a:pt x="3033" y="4910"/>
                  </a:cubicBezTo>
                  <a:cubicBezTo>
                    <a:pt x="3247" y="4743"/>
                    <a:pt x="3462" y="4577"/>
                    <a:pt x="3676" y="4422"/>
                  </a:cubicBezTo>
                  <a:lnTo>
                    <a:pt x="3676" y="4422"/>
                  </a:lnTo>
                  <a:cubicBezTo>
                    <a:pt x="3664" y="4470"/>
                    <a:pt x="3652" y="4517"/>
                    <a:pt x="3628" y="4565"/>
                  </a:cubicBezTo>
                  <a:cubicBezTo>
                    <a:pt x="3521" y="4874"/>
                    <a:pt x="3164" y="5708"/>
                    <a:pt x="3652" y="5874"/>
                  </a:cubicBezTo>
                  <a:cubicBezTo>
                    <a:pt x="3700" y="5891"/>
                    <a:pt x="3745" y="5899"/>
                    <a:pt x="3788" y="5899"/>
                  </a:cubicBezTo>
                  <a:cubicBezTo>
                    <a:pt x="4194" y="5899"/>
                    <a:pt x="4391" y="5188"/>
                    <a:pt x="4510" y="4886"/>
                  </a:cubicBezTo>
                  <a:cubicBezTo>
                    <a:pt x="4641" y="4541"/>
                    <a:pt x="4867" y="4077"/>
                    <a:pt x="4891" y="3648"/>
                  </a:cubicBezTo>
                  <a:cubicBezTo>
                    <a:pt x="4902" y="3624"/>
                    <a:pt x="4926" y="3588"/>
                    <a:pt x="4938" y="3553"/>
                  </a:cubicBezTo>
                  <a:cubicBezTo>
                    <a:pt x="5248" y="3350"/>
                    <a:pt x="5569" y="3148"/>
                    <a:pt x="5903" y="2946"/>
                  </a:cubicBezTo>
                  <a:lnTo>
                    <a:pt x="5903" y="2957"/>
                  </a:lnTo>
                  <a:cubicBezTo>
                    <a:pt x="5831" y="3327"/>
                    <a:pt x="5724" y="3672"/>
                    <a:pt x="5593" y="4017"/>
                  </a:cubicBezTo>
                  <a:cubicBezTo>
                    <a:pt x="5504" y="4254"/>
                    <a:pt x="5682" y="4408"/>
                    <a:pt x="5869" y="4408"/>
                  </a:cubicBezTo>
                  <a:cubicBezTo>
                    <a:pt x="5983" y="4408"/>
                    <a:pt x="6101" y="4350"/>
                    <a:pt x="6165" y="4220"/>
                  </a:cubicBezTo>
                  <a:cubicBezTo>
                    <a:pt x="6343" y="3839"/>
                    <a:pt x="6438" y="3422"/>
                    <a:pt x="6438" y="3005"/>
                  </a:cubicBezTo>
                  <a:cubicBezTo>
                    <a:pt x="6438" y="2886"/>
                    <a:pt x="6379" y="2779"/>
                    <a:pt x="6260" y="2743"/>
                  </a:cubicBezTo>
                  <a:cubicBezTo>
                    <a:pt x="6629" y="2529"/>
                    <a:pt x="6998" y="2338"/>
                    <a:pt x="7367" y="2160"/>
                  </a:cubicBezTo>
                  <a:cubicBezTo>
                    <a:pt x="7855" y="1922"/>
                    <a:pt x="8355" y="1719"/>
                    <a:pt x="8867" y="1529"/>
                  </a:cubicBezTo>
                  <a:cubicBezTo>
                    <a:pt x="9451" y="1326"/>
                    <a:pt x="10046" y="1172"/>
                    <a:pt x="10641" y="1041"/>
                  </a:cubicBezTo>
                  <a:cubicBezTo>
                    <a:pt x="11094" y="945"/>
                    <a:pt x="11534" y="898"/>
                    <a:pt x="11891" y="576"/>
                  </a:cubicBezTo>
                  <a:cubicBezTo>
                    <a:pt x="11999" y="469"/>
                    <a:pt x="11999" y="279"/>
                    <a:pt x="11868" y="183"/>
                  </a:cubicBezTo>
                  <a:cubicBezTo>
                    <a:pt x="11622" y="52"/>
                    <a:pt x="11347" y="1"/>
                    <a:pt x="1105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15"/>
            <p:cNvSpPr/>
            <p:nvPr/>
          </p:nvSpPr>
          <p:spPr>
            <a:xfrm>
              <a:off x="-19804" y="4788926"/>
              <a:ext cx="291638" cy="194350"/>
            </a:xfrm>
            <a:custGeom>
              <a:rect b="b" l="l" r="r" t="t"/>
              <a:pathLst>
                <a:path extrusionOk="0" h="6055" w="9086">
                  <a:moveTo>
                    <a:pt x="3899" y="0"/>
                  </a:moveTo>
                  <a:cubicBezTo>
                    <a:pt x="3600" y="0"/>
                    <a:pt x="3311" y="141"/>
                    <a:pt x="3132" y="471"/>
                  </a:cubicBezTo>
                  <a:cubicBezTo>
                    <a:pt x="2763" y="1150"/>
                    <a:pt x="2287" y="1781"/>
                    <a:pt x="1727" y="2316"/>
                  </a:cubicBezTo>
                  <a:cubicBezTo>
                    <a:pt x="1691" y="2352"/>
                    <a:pt x="1656" y="2388"/>
                    <a:pt x="1620" y="2423"/>
                  </a:cubicBezTo>
                  <a:cubicBezTo>
                    <a:pt x="1203" y="2566"/>
                    <a:pt x="846" y="2840"/>
                    <a:pt x="596" y="3185"/>
                  </a:cubicBezTo>
                  <a:cubicBezTo>
                    <a:pt x="548" y="3245"/>
                    <a:pt x="513" y="3316"/>
                    <a:pt x="489" y="3376"/>
                  </a:cubicBezTo>
                  <a:cubicBezTo>
                    <a:pt x="334" y="3543"/>
                    <a:pt x="203" y="3745"/>
                    <a:pt x="120" y="3947"/>
                  </a:cubicBezTo>
                  <a:cubicBezTo>
                    <a:pt x="1" y="4245"/>
                    <a:pt x="84" y="4579"/>
                    <a:pt x="310" y="4793"/>
                  </a:cubicBezTo>
                  <a:cubicBezTo>
                    <a:pt x="322" y="4733"/>
                    <a:pt x="334" y="4686"/>
                    <a:pt x="358" y="4638"/>
                  </a:cubicBezTo>
                  <a:cubicBezTo>
                    <a:pt x="620" y="3959"/>
                    <a:pt x="1179" y="3459"/>
                    <a:pt x="1822" y="3447"/>
                  </a:cubicBezTo>
                  <a:cubicBezTo>
                    <a:pt x="2250" y="3211"/>
                    <a:pt x="2747" y="3111"/>
                    <a:pt x="3240" y="3111"/>
                  </a:cubicBezTo>
                  <a:cubicBezTo>
                    <a:pt x="3515" y="3111"/>
                    <a:pt x="3789" y="3142"/>
                    <a:pt x="4049" y="3197"/>
                  </a:cubicBezTo>
                  <a:cubicBezTo>
                    <a:pt x="5489" y="3507"/>
                    <a:pt x="7156" y="4221"/>
                    <a:pt x="8299" y="5126"/>
                  </a:cubicBezTo>
                  <a:cubicBezTo>
                    <a:pt x="8407" y="5198"/>
                    <a:pt x="8442" y="5329"/>
                    <a:pt x="8407" y="5436"/>
                  </a:cubicBezTo>
                  <a:cubicBezTo>
                    <a:pt x="8561" y="5602"/>
                    <a:pt x="8645" y="5829"/>
                    <a:pt x="8633" y="6055"/>
                  </a:cubicBezTo>
                  <a:cubicBezTo>
                    <a:pt x="8954" y="5674"/>
                    <a:pt x="9085" y="5150"/>
                    <a:pt x="8835" y="4495"/>
                  </a:cubicBezTo>
                  <a:cubicBezTo>
                    <a:pt x="8549" y="3745"/>
                    <a:pt x="7811" y="3388"/>
                    <a:pt x="7133" y="3066"/>
                  </a:cubicBezTo>
                  <a:cubicBezTo>
                    <a:pt x="6502" y="2769"/>
                    <a:pt x="5954" y="2328"/>
                    <a:pt x="5513" y="1781"/>
                  </a:cubicBezTo>
                  <a:cubicBezTo>
                    <a:pt x="5359" y="1304"/>
                    <a:pt x="5120" y="864"/>
                    <a:pt x="4811" y="471"/>
                  </a:cubicBezTo>
                  <a:cubicBezTo>
                    <a:pt x="4590" y="180"/>
                    <a:pt x="4238" y="0"/>
                    <a:pt x="389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15"/>
            <p:cNvSpPr/>
            <p:nvPr/>
          </p:nvSpPr>
          <p:spPr>
            <a:xfrm>
              <a:off x="-11779" y="4888460"/>
              <a:ext cx="270229" cy="123094"/>
            </a:xfrm>
            <a:custGeom>
              <a:rect b="b" l="l" r="r" t="t"/>
              <a:pathLst>
                <a:path extrusionOk="0" h="3835" w="8419">
                  <a:moveTo>
                    <a:pt x="3007" y="1"/>
                  </a:moveTo>
                  <a:cubicBezTo>
                    <a:pt x="2505" y="1"/>
                    <a:pt x="2006" y="102"/>
                    <a:pt x="1572" y="335"/>
                  </a:cubicBezTo>
                  <a:cubicBezTo>
                    <a:pt x="929" y="346"/>
                    <a:pt x="370" y="858"/>
                    <a:pt x="108" y="1525"/>
                  </a:cubicBezTo>
                  <a:cubicBezTo>
                    <a:pt x="84" y="1573"/>
                    <a:pt x="72" y="1632"/>
                    <a:pt x="72" y="1680"/>
                  </a:cubicBezTo>
                  <a:cubicBezTo>
                    <a:pt x="1" y="2156"/>
                    <a:pt x="382" y="2609"/>
                    <a:pt x="810" y="2751"/>
                  </a:cubicBezTo>
                  <a:cubicBezTo>
                    <a:pt x="953" y="2799"/>
                    <a:pt x="1096" y="2835"/>
                    <a:pt x="1251" y="2882"/>
                  </a:cubicBezTo>
                  <a:cubicBezTo>
                    <a:pt x="1346" y="2930"/>
                    <a:pt x="1441" y="2954"/>
                    <a:pt x="1549" y="2978"/>
                  </a:cubicBezTo>
                  <a:cubicBezTo>
                    <a:pt x="1977" y="3097"/>
                    <a:pt x="2394" y="3204"/>
                    <a:pt x="2823" y="3299"/>
                  </a:cubicBezTo>
                  <a:cubicBezTo>
                    <a:pt x="2953" y="2644"/>
                    <a:pt x="3168" y="2025"/>
                    <a:pt x="3477" y="1442"/>
                  </a:cubicBezTo>
                  <a:cubicBezTo>
                    <a:pt x="3563" y="1281"/>
                    <a:pt x="3746" y="1199"/>
                    <a:pt x="3928" y="1199"/>
                  </a:cubicBezTo>
                  <a:cubicBezTo>
                    <a:pt x="4149" y="1199"/>
                    <a:pt x="4367" y="1319"/>
                    <a:pt x="4406" y="1561"/>
                  </a:cubicBezTo>
                  <a:cubicBezTo>
                    <a:pt x="4501" y="2240"/>
                    <a:pt x="4489" y="2918"/>
                    <a:pt x="4394" y="3585"/>
                  </a:cubicBezTo>
                  <a:cubicBezTo>
                    <a:pt x="5430" y="3740"/>
                    <a:pt x="6490" y="3823"/>
                    <a:pt x="7537" y="3835"/>
                  </a:cubicBezTo>
                  <a:cubicBezTo>
                    <a:pt x="8026" y="3835"/>
                    <a:pt x="8418" y="3430"/>
                    <a:pt x="8395" y="2942"/>
                  </a:cubicBezTo>
                  <a:cubicBezTo>
                    <a:pt x="8395" y="2716"/>
                    <a:pt x="8311" y="2501"/>
                    <a:pt x="8157" y="2335"/>
                  </a:cubicBezTo>
                  <a:cubicBezTo>
                    <a:pt x="8204" y="2216"/>
                    <a:pt x="8157" y="2085"/>
                    <a:pt x="8061" y="2013"/>
                  </a:cubicBezTo>
                  <a:cubicBezTo>
                    <a:pt x="6906" y="1108"/>
                    <a:pt x="5251" y="394"/>
                    <a:pt x="3811" y="84"/>
                  </a:cubicBezTo>
                  <a:cubicBezTo>
                    <a:pt x="3548" y="30"/>
                    <a:pt x="3277" y="1"/>
                    <a:pt x="300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15"/>
            <p:cNvSpPr/>
            <p:nvPr/>
          </p:nvSpPr>
          <p:spPr>
            <a:xfrm>
              <a:off x="42498" y="4926817"/>
              <a:ext cx="89841" cy="279409"/>
            </a:xfrm>
            <a:custGeom>
              <a:rect b="b" l="l" r="r" t="t"/>
              <a:pathLst>
                <a:path extrusionOk="0" h="8705" w="2799">
                  <a:moveTo>
                    <a:pt x="2239" y="0"/>
                  </a:moveTo>
                  <a:cubicBezTo>
                    <a:pt x="2055" y="0"/>
                    <a:pt x="1867" y="84"/>
                    <a:pt x="1774" y="247"/>
                  </a:cubicBezTo>
                  <a:cubicBezTo>
                    <a:pt x="1477" y="830"/>
                    <a:pt x="1251" y="1449"/>
                    <a:pt x="1120" y="2104"/>
                  </a:cubicBezTo>
                  <a:cubicBezTo>
                    <a:pt x="953" y="2866"/>
                    <a:pt x="846" y="3652"/>
                    <a:pt x="715" y="4378"/>
                  </a:cubicBezTo>
                  <a:cubicBezTo>
                    <a:pt x="572" y="5140"/>
                    <a:pt x="441" y="5890"/>
                    <a:pt x="310" y="6652"/>
                  </a:cubicBezTo>
                  <a:cubicBezTo>
                    <a:pt x="203" y="7283"/>
                    <a:pt x="0" y="7831"/>
                    <a:pt x="370" y="8391"/>
                  </a:cubicBezTo>
                  <a:cubicBezTo>
                    <a:pt x="477" y="8565"/>
                    <a:pt x="707" y="8705"/>
                    <a:pt x="929" y="8705"/>
                  </a:cubicBezTo>
                  <a:cubicBezTo>
                    <a:pt x="1025" y="8705"/>
                    <a:pt x="1120" y="8678"/>
                    <a:pt x="1203" y="8617"/>
                  </a:cubicBezTo>
                  <a:cubicBezTo>
                    <a:pt x="1822" y="8129"/>
                    <a:pt x="1822" y="7533"/>
                    <a:pt x="1953" y="6795"/>
                  </a:cubicBezTo>
                  <a:cubicBezTo>
                    <a:pt x="2084" y="6081"/>
                    <a:pt x="2203" y="5378"/>
                    <a:pt x="2322" y="4664"/>
                  </a:cubicBezTo>
                  <a:cubicBezTo>
                    <a:pt x="2429" y="3926"/>
                    <a:pt x="2596" y="3152"/>
                    <a:pt x="2691" y="2390"/>
                  </a:cubicBezTo>
                  <a:cubicBezTo>
                    <a:pt x="2798" y="1723"/>
                    <a:pt x="2798" y="1033"/>
                    <a:pt x="2703" y="366"/>
                  </a:cubicBezTo>
                  <a:cubicBezTo>
                    <a:pt x="2671" y="120"/>
                    <a:pt x="2458" y="0"/>
                    <a:pt x="223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15"/>
            <p:cNvSpPr/>
            <p:nvPr/>
          </p:nvSpPr>
          <p:spPr>
            <a:xfrm>
              <a:off x="6420367" y="4391848"/>
              <a:ext cx="695970" cy="695810"/>
            </a:xfrm>
            <a:custGeom>
              <a:rect b="b" l="l" r="r" t="t"/>
              <a:pathLst>
                <a:path extrusionOk="0" h="21678" w="21683">
                  <a:moveTo>
                    <a:pt x="12779" y="0"/>
                  </a:moveTo>
                  <a:cubicBezTo>
                    <a:pt x="12393" y="0"/>
                    <a:pt x="11982" y="81"/>
                    <a:pt x="11550" y="257"/>
                  </a:cubicBezTo>
                  <a:cubicBezTo>
                    <a:pt x="10907" y="531"/>
                    <a:pt x="10359" y="983"/>
                    <a:pt x="9954" y="1543"/>
                  </a:cubicBezTo>
                  <a:cubicBezTo>
                    <a:pt x="9716" y="1257"/>
                    <a:pt x="9431" y="1031"/>
                    <a:pt x="9121" y="852"/>
                  </a:cubicBezTo>
                  <a:cubicBezTo>
                    <a:pt x="8740" y="638"/>
                    <a:pt x="8311" y="531"/>
                    <a:pt x="7883" y="531"/>
                  </a:cubicBezTo>
                  <a:cubicBezTo>
                    <a:pt x="7534" y="358"/>
                    <a:pt x="7145" y="271"/>
                    <a:pt x="6760" y="271"/>
                  </a:cubicBezTo>
                  <a:cubicBezTo>
                    <a:pt x="5952" y="271"/>
                    <a:pt x="5162" y="657"/>
                    <a:pt x="4799" y="1448"/>
                  </a:cubicBezTo>
                  <a:cubicBezTo>
                    <a:pt x="4775" y="1495"/>
                    <a:pt x="4751" y="1555"/>
                    <a:pt x="4740" y="1614"/>
                  </a:cubicBezTo>
                  <a:cubicBezTo>
                    <a:pt x="4561" y="1769"/>
                    <a:pt x="4406" y="1948"/>
                    <a:pt x="4263" y="2150"/>
                  </a:cubicBezTo>
                  <a:cubicBezTo>
                    <a:pt x="3739" y="2864"/>
                    <a:pt x="3477" y="3734"/>
                    <a:pt x="3537" y="4627"/>
                  </a:cubicBezTo>
                  <a:cubicBezTo>
                    <a:pt x="3477" y="5115"/>
                    <a:pt x="3501" y="5603"/>
                    <a:pt x="3620" y="6079"/>
                  </a:cubicBezTo>
                  <a:cubicBezTo>
                    <a:pt x="2513" y="6532"/>
                    <a:pt x="1608" y="7365"/>
                    <a:pt x="1072" y="8425"/>
                  </a:cubicBezTo>
                  <a:cubicBezTo>
                    <a:pt x="763" y="8841"/>
                    <a:pt x="525" y="9294"/>
                    <a:pt x="358" y="9770"/>
                  </a:cubicBezTo>
                  <a:cubicBezTo>
                    <a:pt x="1" y="10758"/>
                    <a:pt x="13" y="11842"/>
                    <a:pt x="394" y="12818"/>
                  </a:cubicBezTo>
                  <a:cubicBezTo>
                    <a:pt x="370" y="13247"/>
                    <a:pt x="429" y="13663"/>
                    <a:pt x="537" y="14068"/>
                  </a:cubicBezTo>
                  <a:cubicBezTo>
                    <a:pt x="834" y="15235"/>
                    <a:pt x="1692" y="16164"/>
                    <a:pt x="2835" y="16545"/>
                  </a:cubicBezTo>
                  <a:cubicBezTo>
                    <a:pt x="3025" y="16652"/>
                    <a:pt x="3239" y="16747"/>
                    <a:pt x="3454" y="16819"/>
                  </a:cubicBezTo>
                  <a:cubicBezTo>
                    <a:pt x="2918" y="17759"/>
                    <a:pt x="2870" y="18914"/>
                    <a:pt x="3323" y="19902"/>
                  </a:cubicBezTo>
                  <a:cubicBezTo>
                    <a:pt x="3835" y="21022"/>
                    <a:pt x="4976" y="21678"/>
                    <a:pt x="6123" y="21678"/>
                  </a:cubicBezTo>
                  <a:cubicBezTo>
                    <a:pt x="6842" y="21678"/>
                    <a:pt x="7564" y="21419"/>
                    <a:pt x="8133" y="20855"/>
                  </a:cubicBezTo>
                  <a:cubicBezTo>
                    <a:pt x="8180" y="20819"/>
                    <a:pt x="8228" y="20760"/>
                    <a:pt x="8264" y="20712"/>
                  </a:cubicBezTo>
                  <a:cubicBezTo>
                    <a:pt x="8573" y="20498"/>
                    <a:pt x="8847" y="20236"/>
                    <a:pt x="9061" y="19926"/>
                  </a:cubicBezTo>
                  <a:cubicBezTo>
                    <a:pt x="9061" y="19807"/>
                    <a:pt x="9073" y="19688"/>
                    <a:pt x="9085" y="19569"/>
                  </a:cubicBezTo>
                  <a:lnTo>
                    <a:pt x="9085" y="19569"/>
                  </a:lnTo>
                  <a:cubicBezTo>
                    <a:pt x="8701" y="19764"/>
                    <a:pt x="8294" y="19854"/>
                    <a:pt x="7881" y="19854"/>
                  </a:cubicBezTo>
                  <a:cubicBezTo>
                    <a:pt x="7411" y="19854"/>
                    <a:pt x="6934" y="19737"/>
                    <a:pt x="6478" y="19521"/>
                  </a:cubicBezTo>
                  <a:cubicBezTo>
                    <a:pt x="5656" y="19140"/>
                    <a:pt x="4680" y="18307"/>
                    <a:pt x="4787" y="17295"/>
                  </a:cubicBezTo>
                  <a:cubicBezTo>
                    <a:pt x="4787" y="17157"/>
                    <a:pt x="4904" y="17063"/>
                    <a:pt x="5023" y="17063"/>
                  </a:cubicBezTo>
                  <a:cubicBezTo>
                    <a:pt x="5079" y="17063"/>
                    <a:pt x="5135" y="17083"/>
                    <a:pt x="5180" y="17128"/>
                  </a:cubicBezTo>
                  <a:cubicBezTo>
                    <a:pt x="5704" y="17640"/>
                    <a:pt x="6073" y="18271"/>
                    <a:pt x="6752" y="18628"/>
                  </a:cubicBezTo>
                  <a:cubicBezTo>
                    <a:pt x="7287" y="18896"/>
                    <a:pt x="7873" y="19032"/>
                    <a:pt x="8463" y="19032"/>
                  </a:cubicBezTo>
                  <a:cubicBezTo>
                    <a:pt x="8687" y="19032"/>
                    <a:pt x="8911" y="19013"/>
                    <a:pt x="9133" y="18974"/>
                  </a:cubicBezTo>
                  <a:cubicBezTo>
                    <a:pt x="9145" y="18866"/>
                    <a:pt x="9145" y="18759"/>
                    <a:pt x="9157" y="18652"/>
                  </a:cubicBezTo>
                  <a:lnTo>
                    <a:pt x="9204" y="18069"/>
                  </a:lnTo>
                  <a:cubicBezTo>
                    <a:pt x="9169" y="18069"/>
                    <a:pt x="9145" y="18069"/>
                    <a:pt x="9109" y="18057"/>
                  </a:cubicBezTo>
                  <a:cubicBezTo>
                    <a:pt x="7788" y="17616"/>
                    <a:pt x="6764" y="16688"/>
                    <a:pt x="6073" y="15485"/>
                  </a:cubicBezTo>
                  <a:cubicBezTo>
                    <a:pt x="5728" y="14878"/>
                    <a:pt x="5454" y="14235"/>
                    <a:pt x="5240" y="13580"/>
                  </a:cubicBezTo>
                  <a:cubicBezTo>
                    <a:pt x="4549" y="13532"/>
                    <a:pt x="3823" y="13294"/>
                    <a:pt x="3311" y="12806"/>
                  </a:cubicBezTo>
                  <a:cubicBezTo>
                    <a:pt x="2906" y="12413"/>
                    <a:pt x="2239" y="11354"/>
                    <a:pt x="2549" y="10758"/>
                  </a:cubicBezTo>
                  <a:cubicBezTo>
                    <a:pt x="2601" y="10619"/>
                    <a:pt x="2736" y="10530"/>
                    <a:pt x="2880" y="10530"/>
                  </a:cubicBezTo>
                  <a:cubicBezTo>
                    <a:pt x="2932" y="10530"/>
                    <a:pt x="2986" y="10542"/>
                    <a:pt x="3037" y="10568"/>
                  </a:cubicBezTo>
                  <a:cubicBezTo>
                    <a:pt x="3370" y="10723"/>
                    <a:pt x="3335" y="11223"/>
                    <a:pt x="3466" y="11520"/>
                  </a:cubicBezTo>
                  <a:cubicBezTo>
                    <a:pt x="3775" y="12211"/>
                    <a:pt x="4370" y="12854"/>
                    <a:pt x="5097" y="13092"/>
                  </a:cubicBezTo>
                  <a:cubicBezTo>
                    <a:pt x="4894" y="12378"/>
                    <a:pt x="4835" y="11639"/>
                    <a:pt x="4918" y="10901"/>
                  </a:cubicBezTo>
                  <a:cubicBezTo>
                    <a:pt x="4931" y="10793"/>
                    <a:pt x="5025" y="10743"/>
                    <a:pt x="5124" y="10743"/>
                  </a:cubicBezTo>
                  <a:cubicBezTo>
                    <a:pt x="5211" y="10743"/>
                    <a:pt x="5302" y="10781"/>
                    <a:pt x="5347" y="10854"/>
                  </a:cubicBezTo>
                  <a:cubicBezTo>
                    <a:pt x="6049" y="12020"/>
                    <a:pt x="6144" y="13556"/>
                    <a:pt x="6764" y="14794"/>
                  </a:cubicBezTo>
                  <a:cubicBezTo>
                    <a:pt x="6811" y="14878"/>
                    <a:pt x="6847" y="14949"/>
                    <a:pt x="6895" y="15033"/>
                  </a:cubicBezTo>
                  <a:cubicBezTo>
                    <a:pt x="6740" y="13628"/>
                    <a:pt x="6883" y="12187"/>
                    <a:pt x="7180" y="10818"/>
                  </a:cubicBezTo>
                  <a:cubicBezTo>
                    <a:pt x="7218" y="10646"/>
                    <a:pt x="7371" y="10566"/>
                    <a:pt x="7524" y="10566"/>
                  </a:cubicBezTo>
                  <a:cubicBezTo>
                    <a:pt x="7711" y="10566"/>
                    <a:pt x="7897" y="10685"/>
                    <a:pt x="7871" y="10901"/>
                  </a:cubicBezTo>
                  <a:cubicBezTo>
                    <a:pt x="7657" y="12711"/>
                    <a:pt x="7883" y="14425"/>
                    <a:pt x="8180" y="16199"/>
                  </a:cubicBezTo>
                  <a:cubicBezTo>
                    <a:pt x="8204" y="16330"/>
                    <a:pt x="8180" y="16473"/>
                    <a:pt x="8109" y="16580"/>
                  </a:cubicBezTo>
                  <a:cubicBezTo>
                    <a:pt x="8454" y="16902"/>
                    <a:pt x="8835" y="17164"/>
                    <a:pt x="9264" y="17354"/>
                  </a:cubicBezTo>
                  <a:cubicBezTo>
                    <a:pt x="9431" y="15104"/>
                    <a:pt x="9573" y="12830"/>
                    <a:pt x="9764" y="10580"/>
                  </a:cubicBezTo>
                  <a:cubicBezTo>
                    <a:pt x="9693" y="10508"/>
                    <a:pt x="9633" y="10425"/>
                    <a:pt x="9609" y="10330"/>
                  </a:cubicBezTo>
                  <a:cubicBezTo>
                    <a:pt x="9538" y="10127"/>
                    <a:pt x="9633" y="9901"/>
                    <a:pt x="9835" y="9806"/>
                  </a:cubicBezTo>
                  <a:cubicBezTo>
                    <a:pt x="9883" y="9246"/>
                    <a:pt x="9931" y="8687"/>
                    <a:pt x="9990" y="8127"/>
                  </a:cubicBezTo>
                  <a:cubicBezTo>
                    <a:pt x="8919" y="8020"/>
                    <a:pt x="8097" y="7508"/>
                    <a:pt x="7430" y="6663"/>
                  </a:cubicBezTo>
                  <a:cubicBezTo>
                    <a:pt x="7401" y="6682"/>
                    <a:pt x="7364" y="6701"/>
                    <a:pt x="7325" y="6701"/>
                  </a:cubicBezTo>
                  <a:cubicBezTo>
                    <a:pt x="7317" y="6701"/>
                    <a:pt x="7308" y="6700"/>
                    <a:pt x="7299" y="6698"/>
                  </a:cubicBezTo>
                  <a:cubicBezTo>
                    <a:pt x="6085" y="6627"/>
                    <a:pt x="5061" y="5793"/>
                    <a:pt x="4728" y="4638"/>
                  </a:cubicBezTo>
                  <a:cubicBezTo>
                    <a:pt x="4649" y="4338"/>
                    <a:pt x="4884" y="4145"/>
                    <a:pt x="5121" y="4145"/>
                  </a:cubicBezTo>
                  <a:cubicBezTo>
                    <a:pt x="5278" y="4145"/>
                    <a:pt x="5435" y="4230"/>
                    <a:pt x="5502" y="4424"/>
                  </a:cubicBezTo>
                  <a:cubicBezTo>
                    <a:pt x="5752" y="5234"/>
                    <a:pt x="6347" y="5901"/>
                    <a:pt x="7133" y="6246"/>
                  </a:cubicBezTo>
                  <a:cubicBezTo>
                    <a:pt x="6573" y="5365"/>
                    <a:pt x="6133" y="4067"/>
                    <a:pt x="6525" y="3103"/>
                  </a:cubicBezTo>
                  <a:cubicBezTo>
                    <a:pt x="6584" y="2922"/>
                    <a:pt x="6732" y="2839"/>
                    <a:pt x="6880" y="2839"/>
                  </a:cubicBezTo>
                  <a:cubicBezTo>
                    <a:pt x="7063" y="2839"/>
                    <a:pt x="7245" y="2967"/>
                    <a:pt x="7252" y="3198"/>
                  </a:cubicBezTo>
                  <a:cubicBezTo>
                    <a:pt x="7347" y="4210"/>
                    <a:pt x="7311" y="5031"/>
                    <a:pt x="7930" y="5924"/>
                  </a:cubicBezTo>
                  <a:cubicBezTo>
                    <a:pt x="8466" y="6663"/>
                    <a:pt x="9192" y="7222"/>
                    <a:pt x="10050" y="7567"/>
                  </a:cubicBezTo>
                  <a:lnTo>
                    <a:pt x="10097" y="7067"/>
                  </a:lnTo>
                  <a:cubicBezTo>
                    <a:pt x="10026" y="6603"/>
                    <a:pt x="10097" y="6079"/>
                    <a:pt x="10121" y="5603"/>
                  </a:cubicBezTo>
                  <a:cubicBezTo>
                    <a:pt x="10109" y="5579"/>
                    <a:pt x="10109" y="5555"/>
                    <a:pt x="10121" y="5520"/>
                  </a:cubicBezTo>
                  <a:lnTo>
                    <a:pt x="10121" y="5281"/>
                  </a:lnTo>
                  <a:cubicBezTo>
                    <a:pt x="10097" y="4341"/>
                    <a:pt x="10038" y="3400"/>
                    <a:pt x="9966" y="2460"/>
                  </a:cubicBezTo>
                  <a:cubicBezTo>
                    <a:pt x="9946" y="2240"/>
                    <a:pt x="10146" y="2113"/>
                    <a:pt x="10339" y="2113"/>
                  </a:cubicBezTo>
                  <a:cubicBezTo>
                    <a:pt x="10491" y="2113"/>
                    <a:pt x="10637" y="2191"/>
                    <a:pt x="10669" y="2364"/>
                  </a:cubicBezTo>
                  <a:cubicBezTo>
                    <a:pt x="10836" y="3198"/>
                    <a:pt x="10943" y="4055"/>
                    <a:pt x="10990" y="4912"/>
                  </a:cubicBezTo>
                  <a:cubicBezTo>
                    <a:pt x="11645" y="4496"/>
                    <a:pt x="12074" y="3805"/>
                    <a:pt x="12157" y="3043"/>
                  </a:cubicBezTo>
                  <a:cubicBezTo>
                    <a:pt x="12181" y="2838"/>
                    <a:pt x="12346" y="2730"/>
                    <a:pt x="12503" y="2730"/>
                  </a:cubicBezTo>
                  <a:cubicBezTo>
                    <a:pt x="12655" y="2730"/>
                    <a:pt x="12800" y="2832"/>
                    <a:pt x="12800" y="3043"/>
                  </a:cubicBezTo>
                  <a:cubicBezTo>
                    <a:pt x="12800" y="4222"/>
                    <a:pt x="12121" y="5293"/>
                    <a:pt x="11062" y="5805"/>
                  </a:cubicBezTo>
                  <a:lnTo>
                    <a:pt x="11062" y="6020"/>
                  </a:lnTo>
                  <a:cubicBezTo>
                    <a:pt x="11074" y="6258"/>
                    <a:pt x="11074" y="6484"/>
                    <a:pt x="11062" y="6710"/>
                  </a:cubicBezTo>
                  <a:cubicBezTo>
                    <a:pt x="11050" y="7663"/>
                    <a:pt x="11026" y="8603"/>
                    <a:pt x="11002" y="9556"/>
                  </a:cubicBezTo>
                  <a:cubicBezTo>
                    <a:pt x="11109" y="9544"/>
                    <a:pt x="11228" y="9520"/>
                    <a:pt x="11336" y="9496"/>
                  </a:cubicBezTo>
                  <a:cubicBezTo>
                    <a:pt x="12395" y="9080"/>
                    <a:pt x="13169" y="8139"/>
                    <a:pt x="13372" y="7020"/>
                  </a:cubicBezTo>
                  <a:cubicBezTo>
                    <a:pt x="13398" y="6843"/>
                    <a:pt x="13535" y="6763"/>
                    <a:pt x="13682" y="6763"/>
                  </a:cubicBezTo>
                  <a:cubicBezTo>
                    <a:pt x="13871" y="6763"/>
                    <a:pt x="14074" y="6894"/>
                    <a:pt x="14074" y="7115"/>
                  </a:cubicBezTo>
                  <a:cubicBezTo>
                    <a:pt x="14026" y="8889"/>
                    <a:pt x="12717" y="10389"/>
                    <a:pt x="10966" y="10675"/>
                  </a:cubicBezTo>
                  <a:cubicBezTo>
                    <a:pt x="10931" y="11580"/>
                    <a:pt x="10883" y="12473"/>
                    <a:pt x="10836" y="13378"/>
                  </a:cubicBezTo>
                  <a:cubicBezTo>
                    <a:pt x="11039" y="13401"/>
                    <a:pt x="11242" y="13412"/>
                    <a:pt x="11446" y="13412"/>
                  </a:cubicBezTo>
                  <a:cubicBezTo>
                    <a:pt x="11983" y="13412"/>
                    <a:pt x="12517" y="13334"/>
                    <a:pt x="13026" y="13187"/>
                  </a:cubicBezTo>
                  <a:cubicBezTo>
                    <a:pt x="13360" y="12723"/>
                    <a:pt x="13693" y="12282"/>
                    <a:pt x="13955" y="11758"/>
                  </a:cubicBezTo>
                  <a:cubicBezTo>
                    <a:pt x="14324" y="10996"/>
                    <a:pt x="14491" y="10199"/>
                    <a:pt x="14753" y="9389"/>
                  </a:cubicBezTo>
                  <a:cubicBezTo>
                    <a:pt x="14789" y="9261"/>
                    <a:pt x="14911" y="9175"/>
                    <a:pt x="15041" y="9175"/>
                  </a:cubicBezTo>
                  <a:cubicBezTo>
                    <a:pt x="15080" y="9175"/>
                    <a:pt x="15119" y="9182"/>
                    <a:pt x="15157" y="9199"/>
                  </a:cubicBezTo>
                  <a:cubicBezTo>
                    <a:pt x="15181" y="9146"/>
                    <a:pt x="15197" y="9128"/>
                    <a:pt x="15204" y="9128"/>
                  </a:cubicBezTo>
                  <a:cubicBezTo>
                    <a:pt x="15215" y="9128"/>
                    <a:pt x="15205" y="9170"/>
                    <a:pt x="15169" y="9199"/>
                  </a:cubicBezTo>
                  <a:cubicBezTo>
                    <a:pt x="15288" y="9234"/>
                    <a:pt x="15360" y="9353"/>
                    <a:pt x="15360" y="9472"/>
                  </a:cubicBezTo>
                  <a:cubicBezTo>
                    <a:pt x="15396" y="10246"/>
                    <a:pt x="15193" y="11223"/>
                    <a:pt x="14836" y="12116"/>
                  </a:cubicBezTo>
                  <a:lnTo>
                    <a:pt x="14848" y="12092"/>
                  </a:lnTo>
                  <a:cubicBezTo>
                    <a:pt x="16098" y="10937"/>
                    <a:pt x="16848" y="9341"/>
                    <a:pt x="17622" y="7853"/>
                  </a:cubicBezTo>
                  <a:cubicBezTo>
                    <a:pt x="17675" y="7748"/>
                    <a:pt x="17771" y="7703"/>
                    <a:pt x="17872" y="7703"/>
                  </a:cubicBezTo>
                  <a:cubicBezTo>
                    <a:pt x="18066" y="7703"/>
                    <a:pt x="18272" y="7871"/>
                    <a:pt x="18194" y="8091"/>
                  </a:cubicBezTo>
                  <a:cubicBezTo>
                    <a:pt x="17455" y="9984"/>
                    <a:pt x="16598" y="11961"/>
                    <a:pt x="14955" y="13259"/>
                  </a:cubicBezTo>
                  <a:cubicBezTo>
                    <a:pt x="14550" y="13568"/>
                    <a:pt x="14110" y="13842"/>
                    <a:pt x="13633" y="14044"/>
                  </a:cubicBezTo>
                  <a:cubicBezTo>
                    <a:pt x="13550" y="14116"/>
                    <a:pt x="13467" y="14199"/>
                    <a:pt x="13395" y="14271"/>
                  </a:cubicBezTo>
                  <a:cubicBezTo>
                    <a:pt x="13305" y="14340"/>
                    <a:pt x="13195" y="14377"/>
                    <a:pt x="13085" y="14377"/>
                  </a:cubicBezTo>
                  <a:cubicBezTo>
                    <a:pt x="13007" y="14377"/>
                    <a:pt x="12929" y="14358"/>
                    <a:pt x="12860" y="14318"/>
                  </a:cubicBezTo>
                  <a:cubicBezTo>
                    <a:pt x="12505" y="14424"/>
                    <a:pt x="12140" y="14478"/>
                    <a:pt x="11776" y="14478"/>
                  </a:cubicBezTo>
                  <a:cubicBezTo>
                    <a:pt x="11444" y="14478"/>
                    <a:pt x="11112" y="14433"/>
                    <a:pt x="10788" y="14342"/>
                  </a:cubicBezTo>
                  <a:cubicBezTo>
                    <a:pt x="10716" y="15771"/>
                    <a:pt x="10645" y="17200"/>
                    <a:pt x="10585" y="18628"/>
                  </a:cubicBezTo>
                  <a:cubicBezTo>
                    <a:pt x="10776" y="18557"/>
                    <a:pt x="10966" y="18485"/>
                    <a:pt x="11157" y="18402"/>
                  </a:cubicBezTo>
                  <a:cubicBezTo>
                    <a:pt x="11621" y="18176"/>
                    <a:pt x="12074" y="17902"/>
                    <a:pt x="12490" y="17604"/>
                  </a:cubicBezTo>
                  <a:cubicBezTo>
                    <a:pt x="13431" y="16890"/>
                    <a:pt x="14241" y="16009"/>
                    <a:pt x="14872" y="15021"/>
                  </a:cubicBezTo>
                  <a:cubicBezTo>
                    <a:pt x="14913" y="14955"/>
                    <a:pt x="14980" y="14926"/>
                    <a:pt x="15047" y="14926"/>
                  </a:cubicBezTo>
                  <a:cubicBezTo>
                    <a:pt x="15172" y="14926"/>
                    <a:pt x="15295" y="15028"/>
                    <a:pt x="15241" y="15175"/>
                  </a:cubicBezTo>
                  <a:cubicBezTo>
                    <a:pt x="15241" y="15199"/>
                    <a:pt x="15229" y="15223"/>
                    <a:pt x="15217" y="15247"/>
                  </a:cubicBezTo>
                  <a:lnTo>
                    <a:pt x="15205" y="15283"/>
                  </a:lnTo>
                  <a:cubicBezTo>
                    <a:pt x="14919" y="16140"/>
                    <a:pt x="14467" y="16938"/>
                    <a:pt x="13872" y="17616"/>
                  </a:cubicBezTo>
                  <a:cubicBezTo>
                    <a:pt x="13967" y="17592"/>
                    <a:pt x="14050" y="17581"/>
                    <a:pt x="14110" y="17557"/>
                  </a:cubicBezTo>
                  <a:cubicBezTo>
                    <a:pt x="15098" y="17271"/>
                    <a:pt x="15896" y="16640"/>
                    <a:pt x="16586" y="15890"/>
                  </a:cubicBezTo>
                  <a:cubicBezTo>
                    <a:pt x="16648" y="15819"/>
                    <a:pt x="16717" y="15790"/>
                    <a:pt x="16783" y="15790"/>
                  </a:cubicBezTo>
                  <a:cubicBezTo>
                    <a:pt x="16976" y="15790"/>
                    <a:pt x="17148" y="16035"/>
                    <a:pt x="17051" y="16247"/>
                  </a:cubicBezTo>
                  <a:cubicBezTo>
                    <a:pt x="16384" y="17652"/>
                    <a:pt x="14919" y="18557"/>
                    <a:pt x="13383" y="18676"/>
                  </a:cubicBezTo>
                  <a:cubicBezTo>
                    <a:pt x="13217" y="18676"/>
                    <a:pt x="13074" y="18604"/>
                    <a:pt x="12979" y="18462"/>
                  </a:cubicBezTo>
                  <a:cubicBezTo>
                    <a:pt x="12324" y="19009"/>
                    <a:pt x="11407" y="19652"/>
                    <a:pt x="10538" y="19855"/>
                  </a:cubicBezTo>
                  <a:cubicBezTo>
                    <a:pt x="10514" y="20295"/>
                    <a:pt x="10502" y="20724"/>
                    <a:pt x="10478" y="21164"/>
                  </a:cubicBezTo>
                  <a:cubicBezTo>
                    <a:pt x="10824" y="21391"/>
                    <a:pt x="11228" y="21510"/>
                    <a:pt x="11645" y="21522"/>
                  </a:cubicBezTo>
                  <a:cubicBezTo>
                    <a:pt x="11656" y="21522"/>
                    <a:pt x="11668" y="21522"/>
                    <a:pt x="11679" y="21522"/>
                  </a:cubicBezTo>
                  <a:cubicBezTo>
                    <a:pt x="12500" y="21522"/>
                    <a:pt x="13271" y="21095"/>
                    <a:pt x="13717" y="20402"/>
                  </a:cubicBezTo>
                  <a:cubicBezTo>
                    <a:pt x="14074" y="20128"/>
                    <a:pt x="14348" y="19759"/>
                    <a:pt x="14515" y="19343"/>
                  </a:cubicBezTo>
                  <a:cubicBezTo>
                    <a:pt x="14657" y="19390"/>
                    <a:pt x="14812" y="19426"/>
                    <a:pt x="14955" y="19462"/>
                  </a:cubicBezTo>
                  <a:cubicBezTo>
                    <a:pt x="15229" y="19509"/>
                    <a:pt x="15503" y="19533"/>
                    <a:pt x="15777" y="19533"/>
                  </a:cubicBezTo>
                  <a:cubicBezTo>
                    <a:pt x="16050" y="19533"/>
                    <a:pt x="16324" y="19509"/>
                    <a:pt x="16598" y="19462"/>
                  </a:cubicBezTo>
                  <a:cubicBezTo>
                    <a:pt x="17765" y="19319"/>
                    <a:pt x="18884" y="18771"/>
                    <a:pt x="19527" y="17759"/>
                  </a:cubicBezTo>
                  <a:cubicBezTo>
                    <a:pt x="20468" y="16259"/>
                    <a:pt x="20003" y="14473"/>
                    <a:pt x="19051" y="13116"/>
                  </a:cubicBezTo>
                  <a:cubicBezTo>
                    <a:pt x="19241" y="13020"/>
                    <a:pt x="19432" y="12913"/>
                    <a:pt x="19610" y="12794"/>
                  </a:cubicBezTo>
                  <a:cubicBezTo>
                    <a:pt x="21146" y="11758"/>
                    <a:pt x="21682" y="10020"/>
                    <a:pt x="21408" y="8246"/>
                  </a:cubicBezTo>
                  <a:cubicBezTo>
                    <a:pt x="21182" y="6794"/>
                    <a:pt x="20480" y="4912"/>
                    <a:pt x="19170" y="4127"/>
                  </a:cubicBezTo>
                  <a:cubicBezTo>
                    <a:pt x="18734" y="3862"/>
                    <a:pt x="18274" y="3753"/>
                    <a:pt x="17807" y="3753"/>
                  </a:cubicBezTo>
                  <a:cubicBezTo>
                    <a:pt x="17203" y="3753"/>
                    <a:pt x="16588" y="3936"/>
                    <a:pt x="16003" y="4198"/>
                  </a:cubicBezTo>
                  <a:cubicBezTo>
                    <a:pt x="16113" y="2170"/>
                    <a:pt x="14790" y="0"/>
                    <a:pt x="1277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15"/>
            <p:cNvSpPr/>
            <p:nvPr/>
          </p:nvSpPr>
          <p:spPr>
            <a:xfrm>
              <a:off x="6491848" y="4459381"/>
              <a:ext cx="514651" cy="961737"/>
            </a:xfrm>
            <a:custGeom>
              <a:rect b="b" l="l" r="r" t="t"/>
              <a:pathLst>
                <a:path extrusionOk="0" h="29963" w="16034">
                  <a:moveTo>
                    <a:pt x="8105" y="0"/>
                  </a:moveTo>
                  <a:cubicBezTo>
                    <a:pt x="7915" y="0"/>
                    <a:pt x="7719" y="130"/>
                    <a:pt x="7739" y="356"/>
                  </a:cubicBezTo>
                  <a:cubicBezTo>
                    <a:pt x="7811" y="1296"/>
                    <a:pt x="7870" y="2237"/>
                    <a:pt x="7882" y="3177"/>
                  </a:cubicBezTo>
                  <a:lnTo>
                    <a:pt x="7882" y="3416"/>
                  </a:lnTo>
                  <a:cubicBezTo>
                    <a:pt x="7882" y="3439"/>
                    <a:pt x="7882" y="3475"/>
                    <a:pt x="7882" y="3499"/>
                  </a:cubicBezTo>
                  <a:cubicBezTo>
                    <a:pt x="7858" y="3963"/>
                    <a:pt x="7787" y="4499"/>
                    <a:pt x="7870" y="4963"/>
                  </a:cubicBezTo>
                  <a:lnTo>
                    <a:pt x="7823" y="5463"/>
                  </a:lnTo>
                  <a:cubicBezTo>
                    <a:pt x="6965" y="5118"/>
                    <a:pt x="6227" y="4547"/>
                    <a:pt x="5691" y="3808"/>
                  </a:cubicBezTo>
                  <a:cubicBezTo>
                    <a:pt x="5084" y="2915"/>
                    <a:pt x="5120" y="2094"/>
                    <a:pt x="5013" y="1082"/>
                  </a:cubicBezTo>
                  <a:cubicBezTo>
                    <a:pt x="5006" y="851"/>
                    <a:pt x="4824" y="723"/>
                    <a:pt x="4643" y="723"/>
                  </a:cubicBezTo>
                  <a:cubicBezTo>
                    <a:pt x="4497" y="723"/>
                    <a:pt x="4352" y="806"/>
                    <a:pt x="4298" y="987"/>
                  </a:cubicBezTo>
                  <a:cubicBezTo>
                    <a:pt x="3894" y="1951"/>
                    <a:pt x="4334" y="3237"/>
                    <a:pt x="4906" y="4130"/>
                  </a:cubicBezTo>
                  <a:cubicBezTo>
                    <a:pt x="4120" y="3785"/>
                    <a:pt x="3525" y="3118"/>
                    <a:pt x="3263" y="2308"/>
                  </a:cubicBezTo>
                  <a:cubicBezTo>
                    <a:pt x="3196" y="2118"/>
                    <a:pt x="3038" y="2034"/>
                    <a:pt x="2881" y="2034"/>
                  </a:cubicBezTo>
                  <a:cubicBezTo>
                    <a:pt x="2646" y="2034"/>
                    <a:pt x="2415" y="2223"/>
                    <a:pt x="2501" y="2523"/>
                  </a:cubicBezTo>
                  <a:cubicBezTo>
                    <a:pt x="2822" y="3689"/>
                    <a:pt x="3858" y="4511"/>
                    <a:pt x="5060" y="4582"/>
                  </a:cubicBezTo>
                  <a:cubicBezTo>
                    <a:pt x="5069" y="4585"/>
                    <a:pt x="5078" y="4586"/>
                    <a:pt x="5087" y="4586"/>
                  </a:cubicBezTo>
                  <a:cubicBezTo>
                    <a:pt x="5125" y="4586"/>
                    <a:pt x="5162" y="4566"/>
                    <a:pt x="5191" y="4547"/>
                  </a:cubicBezTo>
                  <a:cubicBezTo>
                    <a:pt x="5858" y="5392"/>
                    <a:pt x="6692" y="5904"/>
                    <a:pt x="7751" y="6011"/>
                  </a:cubicBezTo>
                  <a:cubicBezTo>
                    <a:pt x="7692" y="6571"/>
                    <a:pt x="7644" y="7130"/>
                    <a:pt x="7596" y="7690"/>
                  </a:cubicBezTo>
                  <a:cubicBezTo>
                    <a:pt x="7394" y="7785"/>
                    <a:pt x="7311" y="8011"/>
                    <a:pt x="7382" y="8214"/>
                  </a:cubicBezTo>
                  <a:cubicBezTo>
                    <a:pt x="7406" y="8309"/>
                    <a:pt x="7454" y="8392"/>
                    <a:pt x="7525" y="8464"/>
                  </a:cubicBezTo>
                  <a:cubicBezTo>
                    <a:pt x="7346" y="10726"/>
                    <a:pt x="7204" y="12988"/>
                    <a:pt x="7025" y="15238"/>
                  </a:cubicBezTo>
                  <a:cubicBezTo>
                    <a:pt x="6608" y="15048"/>
                    <a:pt x="6215" y="14786"/>
                    <a:pt x="5870" y="14476"/>
                  </a:cubicBezTo>
                  <a:cubicBezTo>
                    <a:pt x="5942" y="14357"/>
                    <a:pt x="5965" y="14214"/>
                    <a:pt x="5942" y="14084"/>
                  </a:cubicBezTo>
                  <a:cubicBezTo>
                    <a:pt x="5644" y="12309"/>
                    <a:pt x="5418" y="10595"/>
                    <a:pt x="5632" y="8797"/>
                  </a:cubicBezTo>
                  <a:cubicBezTo>
                    <a:pt x="5665" y="8578"/>
                    <a:pt x="5473" y="8455"/>
                    <a:pt x="5282" y="8455"/>
                  </a:cubicBezTo>
                  <a:cubicBezTo>
                    <a:pt x="5130" y="8455"/>
                    <a:pt x="4978" y="8533"/>
                    <a:pt x="4941" y="8702"/>
                  </a:cubicBezTo>
                  <a:cubicBezTo>
                    <a:pt x="4644" y="10071"/>
                    <a:pt x="4489" y="11512"/>
                    <a:pt x="4656" y="12917"/>
                  </a:cubicBezTo>
                  <a:cubicBezTo>
                    <a:pt x="4620" y="12833"/>
                    <a:pt x="4572" y="12762"/>
                    <a:pt x="4537" y="12679"/>
                  </a:cubicBezTo>
                  <a:cubicBezTo>
                    <a:pt x="3906" y="11440"/>
                    <a:pt x="3810" y="9916"/>
                    <a:pt x="3108" y="8738"/>
                  </a:cubicBezTo>
                  <a:cubicBezTo>
                    <a:pt x="3063" y="8665"/>
                    <a:pt x="2975" y="8627"/>
                    <a:pt x="2890" y="8627"/>
                  </a:cubicBezTo>
                  <a:cubicBezTo>
                    <a:pt x="2792" y="8627"/>
                    <a:pt x="2698" y="8677"/>
                    <a:pt x="2679" y="8785"/>
                  </a:cubicBezTo>
                  <a:cubicBezTo>
                    <a:pt x="2608" y="9523"/>
                    <a:pt x="2667" y="10262"/>
                    <a:pt x="2870" y="10976"/>
                  </a:cubicBezTo>
                  <a:cubicBezTo>
                    <a:pt x="2143" y="10738"/>
                    <a:pt x="1536" y="10095"/>
                    <a:pt x="1239" y="9404"/>
                  </a:cubicBezTo>
                  <a:cubicBezTo>
                    <a:pt x="1108" y="9107"/>
                    <a:pt x="1131" y="8619"/>
                    <a:pt x="810" y="8452"/>
                  </a:cubicBezTo>
                  <a:cubicBezTo>
                    <a:pt x="759" y="8426"/>
                    <a:pt x="705" y="8415"/>
                    <a:pt x="653" y="8415"/>
                  </a:cubicBezTo>
                  <a:cubicBezTo>
                    <a:pt x="509" y="8415"/>
                    <a:pt x="374" y="8503"/>
                    <a:pt x="322" y="8642"/>
                  </a:cubicBezTo>
                  <a:cubicBezTo>
                    <a:pt x="0" y="9238"/>
                    <a:pt x="667" y="10297"/>
                    <a:pt x="1084" y="10702"/>
                  </a:cubicBezTo>
                  <a:cubicBezTo>
                    <a:pt x="1584" y="11178"/>
                    <a:pt x="2310" y="11417"/>
                    <a:pt x="3001" y="11464"/>
                  </a:cubicBezTo>
                  <a:cubicBezTo>
                    <a:pt x="3215" y="12131"/>
                    <a:pt x="3501" y="12762"/>
                    <a:pt x="3846" y="13369"/>
                  </a:cubicBezTo>
                  <a:cubicBezTo>
                    <a:pt x="4525" y="14584"/>
                    <a:pt x="5549" y="15500"/>
                    <a:pt x="6882" y="15941"/>
                  </a:cubicBezTo>
                  <a:cubicBezTo>
                    <a:pt x="6906" y="15953"/>
                    <a:pt x="6942" y="15953"/>
                    <a:pt x="6965" y="15953"/>
                  </a:cubicBezTo>
                  <a:lnTo>
                    <a:pt x="6930" y="16536"/>
                  </a:lnTo>
                  <a:cubicBezTo>
                    <a:pt x="6918" y="16643"/>
                    <a:pt x="6906" y="16751"/>
                    <a:pt x="6894" y="16858"/>
                  </a:cubicBezTo>
                  <a:cubicBezTo>
                    <a:pt x="6670" y="16897"/>
                    <a:pt x="6445" y="16917"/>
                    <a:pt x="6220" y="16917"/>
                  </a:cubicBezTo>
                  <a:cubicBezTo>
                    <a:pt x="5631" y="16917"/>
                    <a:pt x="5047" y="16783"/>
                    <a:pt x="4513" y="16524"/>
                  </a:cubicBezTo>
                  <a:cubicBezTo>
                    <a:pt x="3846" y="16155"/>
                    <a:pt x="3477" y="15524"/>
                    <a:pt x="2953" y="15012"/>
                  </a:cubicBezTo>
                  <a:cubicBezTo>
                    <a:pt x="2904" y="14971"/>
                    <a:pt x="2847" y="14952"/>
                    <a:pt x="2791" y="14952"/>
                  </a:cubicBezTo>
                  <a:cubicBezTo>
                    <a:pt x="2670" y="14952"/>
                    <a:pt x="2556" y="15040"/>
                    <a:pt x="2548" y="15179"/>
                  </a:cubicBezTo>
                  <a:cubicBezTo>
                    <a:pt x="2441" y="16203"/>
                    <a:pt x="3417" y="17024"/>
                    <a:pt x="4251" y="17417"/>
                  </a:cubicBezTo>
                  <a:cubicBezTo>
                    <a:pt x="4701" y="17624"/>
                    <a:pt x="5171" y="17738"/>
                    <a:pt x="5633" y="17738"/>
                  </a:cubicBezTo>
                  <a:cubicBezTo>
                    <a:pt x="6051" y="17738"/>
                    <a:pt x="6462" y="17645"/>
                    <a:pt x="6846" y="17441"/>
                  </a:cubicBezTo>
                  <a:lnTo>
                    <a:pt x="6846" y="17441"/>
                  </a:lnTo>
                  <a:cubicBezTo>
                    <a:pt x="6834" y="17560"/>
                    <a:pt x="6823" y="17679"/>
                    <a:pt x="6823" y="17798"/>
                  </a:cubicBezTo>
                  <a:cubicBezTo>
                    <a:pt x="6680" y="19525"/>
                    <a:pt x="6549" y="21251"/>
                    <a:pt x="6442" y="22989"/>
                  </a:cubicBezTo>
                  <a:lnTo>
                    <a:pt x="6227" y="26299"/>
                  </a:lnTo>
                  <a:cubicBezTo>
                    <a:pt x="6156" y="27347"/>
                    <a:pt x="6001" y="28419"/>
                    <a:pt x="6180" y="29466"/>
                  </a:cubicBezTo>
                  <a:cubicBezTo>
                    <a:pt x="6237" y="29809"/>
                    <a:pt x="6508" y="29963"/>
                    <a:pt x="6794" y="29963"/>
                  </a:cubicBezTo>
                  <a:cubicBezTo>
                    <a:pt x="7104" y="29963"/>
                    <a:pt x="7432" y="29782"/>
                    <a:pt x="7525" y="29466"/>
                  </a:cubicBezTo>
                  <a:cubicBezTo>
                    <a:pt x="7823" y="28454"/>
                    <a:pt x="7787" y="27335"/>
                    <a:pt x="7847" y="26299"/>
                  </a:cubicBezTo>
                  <a:cubicBezTo>
                    <a:pt x="7906" y="25192"/>
                    <a:pt x="7977" y="24085"/>
                    <a:pt x="8037" y="22989"/>
                  </a:cubicBezTo>
                  <a:cubicBezTo>
                    <a:pt x="8108" y="21668"/>
                    <a:pt x="8180" y="20358"/>
                    <a:pt x="8239" y="19048"/>
                  </a:cubicBezTo>
                  <a:cubicBezTo>
                    <a:pt x="8263" y="18608"/>
                    <a:pt x="8275" y="18179"/>
                    <a:pt x="8299" y="17751"/>
                  </a:cubicBezTo>
                  <a:cubicBezTo>
                    <a:pt x="9168" y="17548"/>
                    <a:pt x="10085" y="16905"/>
                    <a:pt x="10740" y="16358"/>
                  </a:cubicBezTo>
                  <a:cubicBezTo>
                    <a:pt x="10835" y="16489"/>
                    <a:pt x="10978" y="16572"/>
                    <a:pt x="11133" y="16572"/>
                  </a:cubicBezTo>
                  <a:cubicBezTo>
                    <a:pt x="12669" y="16441"/>
                    <a:pt x="14145" y="15548"/>
                    <a:pt x="14812" y="14131"/>
                  </a:cubicBezTo>
                  <a:cubicBezTo>
                    <a:pt x="14909" y="13918"/>
                    <a:pt x="14736" y="13679"/>
                    <a:pt x="14543" y="13679"/>
                  </a:cubicBezTo>
                  <a:cubicBezTo>
                    <a:pt x="14477" y="13679"/>
                    <a:pt x="14408" y="13707"/>
                    <a:pt x="14347" y="13774"/>
                  </a:cubicBezTo>
                  <a:cubicBezTo>
                    <a:pt x="13657" y="14524"/>
                    <a:pt x="12847" y="15155"/>
                    <a:pt x="11859" y="15453"/>
                  </a:cubicBezTo>
                  <a:cubicBezTo>
                    <a:pt x="11799" y="15465"/>
                    <a:pt x="11728" y="15488"/>
                    <a:pt x="11633" y="15500"/>
                  </a:cubicBezTo>
                  <a:cubicBezTo>
                    <a:pt x="12228" y="14822"/>
                    <a:pt x="12680" y="14036"/>
                    <a:pt x="12966" y="13167"/>
                  </a:cubicBezTo>
                  <a:cubicBezTo>
                    <a:pt x="12966" y="13167"/>
                    <a:pt x="12978" y="13155"/>
                    <a:pt x="12978" y="13143"/>
                  </a:cubicBezTo>
                  <a:cubicBezTo>
                    <a:pt x="12990" y="13119"/>
                    <a:pt x="13002" y="13095"/>
                    <a:pt x="13002" y="13060"/>
                  </a:cubicBezTo>
                  <a:cubicBezTo>
                    <a:pt x="13056" y="12912"/>
                    <a:pt x="12933" y="12810"/>
                    <a:pt x="12808" y="12810"/>
                  </a:cubicBezTo>
                  <a:cubicBezTo>
                    <a:pt x="12741" y="12810"/>
                    <a:pt x="12674" y="12839"/>
                    <a:pt x="12633" y="12905"/>
                  </a:cubicBezTo>
                  <a:cubicBezTo>
                    <a:pt x="12002" y="13905"/>
                    <a:pt x="11192" y="14774"/>
                    <a:pt x="10252" y="15488"/>
                  </a:cubicBezTo>
                  <a:cubicBezTo>
                    <a:pt x="9835" y="15798"/>
                    <a:pt x="9382" y="16060"/>
                    <a:pt x="8918" y="16298"/>
                  </a:cubicBezTo>
                  <a:cubicBezTo>
                    <a:pt x="8728" y="16381"/>
                    <a:pt x="8537" y="16453"/>
                    <a:pt x="8347" y="16512"/>
                  </a:cubicBezTo>
                  <a:cubicBezTo>
                    <a:pt x="8406" y="15084"/>
                    <a:pt x="8478" y="13655"/>
                    <a:pt x="8549" y="12238"/>
                  </a:cubicBezTo>
                  <a:cubicBezTo>
                    <a:pt x="8878" y="12325"/>
                    <a:pt x="9215" y="12369"/>
                    <a:pt x="9552" y="12369"/>
                  </a:cubicBezTo>
                  <a:cubicBezTo>
                    <a:pt x="9911" y="12369"/>
                    <a:pt x="10271" y="12319"/>
                    <a:pt x="10621" y="12214"/>
                  </a:cubicBezTo>
                  <a:cubicBezTo>
                    <a:pt x="10690" y="12249"/>
                    <a:pt x="10768" y="12267"/>
                    <a:pt x="10846" y="12267"/>
                  </a:cubicBezTo>
                  <a:cubicBezTo>
                    <a:pt x="10955" y="12267"/>
                    <a:pt x="11066" y="12231"/>
                    <a:pt x="11156" y="12155"/>
                  </a:cubicBezTo>
                  <a:cubicBezTo>
                    <a:pt x="11228" y="12083"/>
                    <a:pt x="11311" y="12012"/>
                    <a:pt x="11395" y="11940"/>
                  </a:cubicBezTo>
                  <a:cubicBezTo>
                    <a:pt x="11871" y="11726"/>
                    <a:pt x="12311" y="11464"/>
                    <a:pt x="12716" y="11143"/>
                  </a:cubicBezTo>
                  <a:cubicBezTo>
                    <a:pt x="14359" y="9845"/>
                    <a:pt x="15216" y="7880"/>
                    <a:pt x="15955" y="5975"/>
                  </a:cubicBezTo>
                  <a:cubicBezTo>
                    <a:pt x="16033" y="5755"/>
                    <a:pt x="15827" y="5587"/>
                    <a:pt x="15633" y="5587"/>
                  </a:cubicBezTo>
                  <a:cubicBezTo>
                    <a:pt x="15533" y="5587"/>
                    <a:pt x="15436" y="5632"/>
                    <a:pt x="15383" y="5737"/>
                  </a:cubicBezTo>
                  <a:cubicBezTo>
                    <a:pt x="14609" y="7226"/>
                    <a:pt x="13859" y="8833"/>
                    <a:pt x="12609" y="9988"/>
                  </a:cubicBezTo>
                  <a:lnTo>
                    <a:pt x="12597" y="10000"/>
                  </a:lnTo>
                  <a:cubicBezTo>
                    <a:pt x="12954" y="9107"/>
                    <a:pt x="13157" y="8130"/>
                    <a:pt x="13121" y="7368"/>
                  </a:cubicBezTo>
                  <a:cubicBezTo>
                    <a:pt x="13121" y="7237"/>
                    <a:pt x="13050" y="7130"/>
                    <a:pt x="12930" y="7083"/>
                  </a:cubicBezTo>
                  <a:lnTo>
                    <a:pt x="12919" y="7083"/>
                  </a:lnTo>
                  <a:cubicBezTo>
                    <a:pt x="12883" y="7070"/>
                    <a:pt x="12845" y="7064"/>
                    <a:pt x="12809" y="7064"/>
                  </a:cubicBezTo>
                  <a:cubicBezTo>
                    <a:pt x="12676" y="7064"/>
                    <a:pt x="12551" y="7145"/>
                    <a:pt x="12514" y="7285"/>
                  </a:cubicBezTo>
                  <a:cubicBezTo>
                    <a:pt x="12252" y="8083"/>
                    <a:pt x="12085" y="8881"/>
                    <a:pt x="11716" y="9654"/>
                  </a:cubicBezTo>
                  <a:cubicBezTo>
                    <a:pt x="11454" y="10166"/>
                    <a:pt x="11109" y="10607"/>
                    <a:pt x="10787" y="11071"/>
                  </a:cubicBezTo>
                  <a:cubicBezTo>
                    <a:pt x="10272" y="11228"/>
                    <a:pt x="9731" y="11302"/>
                    <a:pt x="9188" y="11302"/>
                  </a:cubicBezTo>
                  <a:cubicBezTo>
                    <a:pt x="8991" y="11302"/>
                    <a:pt x="8793" y="11293"/>
                    <a:pt x="8597" y="11274"/>
                  </a:cubicBezTo>
                  <a:cubicBezTo>
                    <a:pt x="8644" y="10369"/>
                    <a:pt x="8692" y="9464"/>
                    <a:pt x="8728" y="8559"/>
                  </a:cubicBezTo>
                  <a:cubicBezTo>
                    <a:pt x="10490" y="8285"/>
                    <a:pt x="11787" y="6785"/>
                    <a:pt x="11835" y="5011"/>
                  </a:cubicBezTo>
                  <a:cubicBezTo>
                    <a:pt x="11842" y="4790"/>
                    <a:pt x="11641" y="4659"/>
                    <a:pt x="11452" y="4659"/>
                  </a:cubicBezTo>
                  <a:cubicBezTo>
                    <a:pt x="11305" y="4659"/>
                    <a:pt x="11164" y="4739"/>
                    <a:pt x="11133" y="4916"/>
                  </a:cubicBezTo>
                  <a:cubicBezTo>
                    <a:pt x="10930" y="6035"/>
                    <a:pt x="10168" y="6964"/>
                    <a:pt x="9109" y="7380"/>
                  </a:cubicBezTo>
                  <a:cubicBezTo>
                    <a:pt x="8990" y="7416"/>
                    <a:pt x="8882" y="7440"/>
                    <a:pt x="8763" y="7452"/>
                  </a:cubicBezTo>
                  <a:cubicBezTo>
                    <a:pt x="8799" y="6499"/>
                    <a:pt x="8823" y="5547"/>
                    <a:pt x="8823" y="4606"/>
                  </a:cubicBezTo>
                  <a:cubicBezTo>
                    <a:pt x="8847" y="4368"/>
                    <a:pt x="8847" y="4142"/>
                    <a:pt x="8823" y="3916"/>
                  </a:cubicBezTo>
                  <a:lnTo>
                    <a:pt x="8823" y="3701"/>
                  </a:lnTo>
                  <a:cubicBezTo>
                    <a:pt x="9894" y="3189"/>
                    <a:pt x="10573" y="2106"/>
                    <a:pt x="10561" y="927"/>
                  </a:cubicBezTo>
                  <a:cubicBezTo>
                    <a:pt x="10561" y="722"/>
                    <a:pt x="10417" y="623"/>
                    <a:pt x="10266" y="623"/>
                  </a:cubicBezTo>
                  <a:cubicBezTo>
                    <a:pt x="10110" y="623"/>
                    <a:pt x="9948" y="728"/>
                    <a:pt x="9930" y="927"/>
                  </a:cubicBezTo>
                  <a:cubicBezTo>
                    <a:pt x="9835" y="1701"/>
                    <a:pt x="9406" y="2380"/>
                    <a:pt x="8763" y="2796"/>
                  </a:cubicBezTo>
                  <a:cubicBezTo>
                    <a:pt x="8704" y="1951"/>
                    <a:pt x="8597" y="1094"/>
                    <a:pt x="8442" y="260"/>
                  </a:cubicBezTo>
                  <a:cubicBezTo>
                    <a:pt x="8405" y="81"/>
                    <a:pt x="8257" y="0"/>
                    <a:pt x="810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15"/>
            <p:cNvSpPr/>
            <p:nvPr/>
          </p:nvSpPr>
          <p:spPr>
            <a:xfrm>
              <a:off x="1423621" y="4445611"/>
              <a:ext cx="695938" cy="695553"/>
            </a:xfrm>
            <a:custGeom>
              <a:rect b="b" l="l" r="r" t="t"/>
              <a:pathLst>
                <a:path extrusionOk="0" h="21670" w="21682">
                  <a:moveTo>
                    <a:pt x="12785" y="0"/>
                  </a:moveTo>
                  <a:cubicBezTo>
                    <a:pt x="12397" y="0"/>
                    <a:pt x="11984" y="81"/>
                    <a:pt x="11550" y="261"/>
                  </a:cubicBezTo>
                  <a:cubicBezTo>
                    <a:pt x="10907" y="535"/>
                    <a:pt x="10347" y="975"/>
                    <a:pt x="9942" y="1547"/>
                  </a:cubicBezTo>
                  <a:cubicBezTo>
                    <a:pt x="9716" y="1261"/>
                    <a:pt x="9430" y="1023"/>
                    <a:pt x="9109" y="844"/>
                  </a:cubicBezTo>
                  <a:cubicBezTo>
                    <a:pt x="8757" y="651"/>
                    <a:pt x="8350" y="534"/>
                    <a:pt x="7941" y="534"/>
                  </a:cubicBezTo>
                  <a:cubicBezTo>
                    <a:pt x="7922" y="534"/>
                    <a:pt x="7902" y="534"/>
                    <a:pt x="7883" y="535"/>
                  </a:cubicBezTo>
                  <a:cubicBezTo>
                    <a:pt x="7533" y="362"/>
                    <a:pt x="7143" y="274"/>
                    <a:pt x="6757" y="274"/>
                  </a:cubicBezTo>
                  <a:cubicBezTo>
                    <a:pt x="5950" y="274"/>
                    <a:pt x="5162" y="658"/>
                    <a:pt x="4799" y="1439"/>
                  </a:cubicBezTo>
                  <a:cubicBezTo>
                    <a:pt x="4775" y="1499"/>
                    <a:pt x="4751" y="1559"/>
                    <a:pt x="4739" y="1606"/>
                  </a:cubicBezTo>
                  <a:cubicBezTo>
                    <a:pt x="4561" y="1773"/>
                    <a:pt x="4406" y="1951"/>
                    <a:pt x="4263" y="2142"/>
                  </a:cubicBezTo>
                  <a:cubicBezTo>
                    <a:pt x="3739" y="2856"/>
                    <a:pt x="3477" y="3737"/>
                    <a:pt x="3537" y="4630"/>
                  </a:cubicBezTo>
                  <a:cubicBezTo>
                    <a:pt x="3465" y="5107"/>
                    <a:pt x="3501" y="5595"/>
                    <a:pt x="3620" y="6071"/>
                  </a:cubicBezTo>
                  <a:cubicBezTo>
                    <a:pt x="2513" y="6535"/>
                    <a:pt x="1620" y="7357"/>
                    <a:pt x="1060" y="8417"/>
                  </a:cubicBezTo>
                  <a:cubicBezTo>
                    <a:pt x="763" y="8821"/>
                    <a:pt x="524" y="9274"/>
                    <a:pt x="358" y="9762"/>
                  </a:cubicBezTo>
                  <a:cubicBezTo>
                    <a:pt x="1" y="10750"/>
                    <a:pt x="13" y="11834"/>
                    <a:pt x="394" y="12810"/>
                  </a:cubicBezTo>
                  <a:cubicBezTo>
                    <a:pt x="370" y="13239"/>
                    <a:pt x="429" y="13655"/>
                    <a:pt x="536" y="14060"/>
                  </a:cubicBezTo>
                  <a:cubicBezTo>
                    <a:pt x="834" y="15227"/>
                    <a:pt x="1691" y="16167"/>
                    <a:pt x="2834" y="16537"/>
                  </a:cubicBezTo>
                  <a:cubicBezTo>
                    <a:pt x="3025" y="16644"/>
                    <a:pt x="3239" y="16739"/>
                    <a:pt x="3453" y="16810"/>
                  </a:cubicBezTo>
                  <a:cubicBezTo>
                    <a:pt x="2918" y="17751"/>
                    <a:pt x="2870" y="18906"/>
                    <a:pt x="3322" y="19894"/>
                  </a:cubicBezTo>
                  <a:cubicBezTo>
                    <a:pt x="3835" y="21013"/>
                    <a:pt x="4976" y="21670"/>
                    <a:pt x="6122" y="21670"/>
                  </a:cubicBezTo>
                  <a:cubicBezTo>
                    <a:pt x="6842" y="21670"/>
                    <a:pt x="7563" y="21411"/>
                    <a:pt x="8133" y="20847"/>
                  </a:cubicBezTo>
                  <a:cubicBezTo>
                    <a:pt x="8180" y="20799"/>
                    <a:pt x="8228" y="20751"/>
                    <a:pt x="8264" y="20704"/>
                  </a:cubicBezTo>
                  <a:cubicBezTo>
                    <a:pt x="8573" y="20489"/>
                    <a:pt x="8847" y="20228"/>
                    <a:pt x="9061" y="19918"/>
                  </a:cubicBezTo>
                  <a:cubicBezTo>
                    <a:pt x="9061" y="19799"/>
                    <a:pt x="9073" y="19680"/>
                    <a:pt x="9085" y="19561"/>
                  </a:cubicBezTo>
                  <a:lnTo>
                    <a:pt x="9085" y="19561"/>
                  </a:lnTo>
                  <a:cubicBezTo>
                    <a:pt x="8701" y="19756"/>
                    <a:pt x="8293" y="19846"/>
                    <a:pt x="7881" y="19846"/>
                  </a:cubicBezTo>
                  <a:cubicBezTo>
                    <a:pt x="7411" y="19846"/>
                    <a:pt x="6934" y="19729"/>
                    <a:pt x="6478" y="19513"/>
                  </a:cubicBezTo>
                  <a:cubicBezTo>
                    <a:pt x="5656" y="19132"/>
                    <a:pt x="4680" y="18299"/>
                    <a:pt x="4787" y="17287"/>
                  </a:cubicBezTo>
                  <a:cubicBezTo>
                    <a:pt x="4787" y="17148"/>
                    <a:pt x="4904" y="17055"/>
                    <a:pt x="5023" y="17055"/>
                  </a:cubicBezTo>
                  <a:cubicBezTo>
                    <a:pt x="5079" y="17055"/>
                    <a:pt x="5135" y="17075"/>
                    <a:pt x="5180" y="17120"/>
                  </a:cubicBezTo>
                  <a:cubicBezTo>
                    <a:pt x="5716" y="17632"/>
                    <a:pt x="6073" y="18263"/>
                    <a:pt x="6751" y="18620"/>
                  </a:cubicBezTo>
                  <a:cubicBezTo>
                    <a:pt x="7287" y="18888"/>
                    <a:pt x="7873" y="19024"/>
                    <a:pt x="8463" y="19024"/>
                  </a:cubicBezTo>
                  <a:cubicBezTo>
                    <a:pt x="8687" y="19024"/>
                    <a:pt x="8910" y="19005"/>
                    <a:pt x="9133" y="18965"/>
                  </a:cubicBezTo>
                  <a:cubicBezTo>
                    <a:pt x="9133" y="18858"/>
                    <a:pt x="9145" y="18751"/>
                    <a:pt x="9157" y="18644"/>
                  </a:cubicBezTo>
                  <a:cubicBezTo>
                    <a:pt x="9168" y="18442"/>
                    <a:pt x="9180" y="18251"/>
                    <a:pt x="9204" y="18061"/>
                  </a:cubicBezTo>
                  <a:cubicBezTo>
                    <a:pt x="9168" y="18061"/>
                    <a:pt x="9145" y="18061"/>
                    <a:pt x="9109" y="18049"/>
                  </a:cubicBezTo>
                  <a:cubicBezTo>
                    <a:pt x="7787" y="17608"/>
                    <a:pt x="6763" y="16691"/>
                    <a:pt x="6073" y="15477"/>
                  </a:cubicBezTo>
                  <a:cubicBezTo>
                    <a:pt x="5728" y="14870"/>
                    <a:pt x="5454" y="14239"/>
                    <a:pt x="5239" y="13572"/>
                  </a:cubicBezTo>
                  <a:cubicBezTo>
                    <a:pt x="4549" y="13524"/>
                    <a:pt x="3811" y="13286"/>
                    <a:pt x="3311" y="12798"/>
                  </a:cubicBezTo>
                  <a:cubicBezTo>
                    <a:pt x="2894" y="12405"/>
                    <a:pt x="2239" y="11345"/>
                    <a:pt x="2549" y="10750"/>
                  </a:cubicBezTo>
                  <a:cubicBezTo>
                    <a:pt x="2600" y="10604"/>
                    <a:pt x="2732" y="10520"/>
                    <a:pt x="2873" y="10520"/>
                  </a:cubicBezTo>
                  <a:cubicBezTo>
                    <a:pt x="2927" y="10520"/>
                    <a:pt x="2983" y="10533"/>
                    <a:pt x="3037" y="10560"/>
                  </a:cubicBezTo>
                  <a:cubicBezTo>
                    <a:pt x="3358" y="10714"/>
                    <a:pt x="3334" y="11214"/>
                    <a:pt x="3465" y="11512"/>
                  </a:cubicBezTo>
                  <a:cubicBezTo>
                    <a:pt x="3763" y="12203"/>
                    <a:pt x="4370" y="12846"/>
                    <a:pt x="5096" y="13084"/>
                  </a:cubicBezTo>
                  <a:cubicBezTo>
                    <a:pt x="4894" y="12369"/>
                    <a:pt x="4835" y="11631"/>
                    <a:pt x="4918" y="10893"/>
                  </a:cubicBezTo>
                  <a:cubicBezTo>
                    <a:pt x="4931" y="10785"/>
                    <a:pt x="5025" y="10735"/>
                    <a:pt x="5122" y="10735"/>
                  </a:cubicBezTo>
                  <a:cubicBezTo>
                    <a:pt x="5208" y="10735"/>
                    <a:pt x="5296" y="10773"/>
                    <a:pt x="5335" y="10845"/>
                  </a:cubicBezTo>
                  <a:cubicBezTo>
                    <a:pt x="6049" y="12024"/>
                    <a:pt x="6132" y="13548"/>
                    <a:pt x="6763" y="14786"/>
                  </a:cubicBezTo>
                  <a:cubicBezTo>
                    <a:pt x="6811" y="14870"/>
                    <a:pt x="6847" y="14941"/>
                    <a:pt x="6894" y="15024"/>
                  </a:cubicBezTo>
                  <a:cubicBezTo>
                    <a:pt x="6728" y="13620"/>
                    <a:pt x="6882" y="12179"/>
                    <a:pt x="7180" y="10810"/>
                  </a:cubicBezTo>
                  <a:cubicBezTo>
                    <a:pt x="7217" y="10639"/>
                    <a:pt x="7369" y="10559"/>
                    <a:pt x="7521" y="10559"/>
                  </a:cubicBezTo>
                  <a:cubicBezTo>
                    <a:pt x="7709" y="10559"/>
                    <a:pt x="7897" y="10681"/>
                    <a:pt x="7871" y="10905"/>
                  </a:cubicBezTo>
                  <a:cubicBezTo>
                    <a:pt x="7644" y="12703"/>
                    <a:pt x="7883" y="14417"/>
                    <a:pt x="8180" y="16191"/>
                  </a:cubicBezTo>
                  <a:cubicBezTo>
                    <a:pt x="8204" y="16322"/>
                    <a:pt x="8180" y="16465"/>
                    <a:pt x="8109" y="16584"/>
                  </a:cubicBezTo>
                  <a:cubicBezTo>
                    <a:pt x="8454" y="16894"/>
                    <a:pt x="8835" y="17156"/>
                    <a:pt x="9252" y="17346"/>
                  </a:cubicBezTo>
                  <a:cubicBezTo>
                    <a:pt x="9430" y="15096"/>
                    <a:pt x="9573" y="12834"/>
                    <a:pt x="9764" y="10572"/>
                  </a:cubicBezTo>
                  <a:cubicBezTo>
                    <a:pt x="9692" y="10500"/>
                    <a:pt x="9633" y="10417"/>
                    <a:pt x="9609" y="10322"/>
                  </a:cubicBezTo>
                  <a:cubicBezTo>
                    <a:pt x="9538" y="10119"/>
                    <a:pt x="9633" y="9893"/>
                    <a:pt x="9835" y="9798"/>
                  </a:cubicBezTo>
                  <a:cubicBezTo>
                    <a:pt x="9883" y="9238"/>
                    <a:pt x="9930" y="8678"/>
                    <a:pt x="9990" y="8119"/>
                  </a:cubicBezTo>
                  <a:cubicBezTo>
                    <a:pt x="8930" y="8012"/>
                    <a:pt x="8097" y="7500"/>
                    <a:pt x="7418" y="6654"/>
                  </a:cubicBezTo>
                  <a:cubicBezTo>
                    <a:pt x="7399" y="6674"/>
                    <a:pt x="7363" y="6693"/>
                    <a:pt x="7325" y="6693"/>
                  </a:cubicBezTo>
                  <a:cubicBezTo>
                    <a:pt x="7317" y="6693"/>
                    <a:pt x="7308" y="6692"/>
                    <a:pt x="7299" y="6690"/>
                  </a:cubicBezTo>
                  <a:cubicBezTo>
                    <a:pt x="6085" y="6619"/>
                    <a:pt x="5061" y="5785"/>
                    <a:pt x="4727" y="4630"/>
                  </a:cubicBezTo>
                  <a:cubicBezTo>
                    <a:pt x="4656" y="4330"/>
                    <a:pt x="4890" y="4137"/>
                    <a:pt x="5124" y="4137"/>
                  </a:cubicBezTo>
                  <a:cubicBezTo>
                    <a:pt x="5279" y="4137"/>
                    <a:pt x="5435" y="4221"/>
                    <a:pt x="5501" y="4416"/>
                  </a:cubicBezTo>
                  <a:cubicBezTo>
                    <a:pt x="5751" y="5226"/>
                    <a:pt x="6359" y="5892"/>
                    <a:pt x="7132" y="6238"/>
                  </a:cubicBezTo>
                  <a:cubicBezTo>
                    <a:pt x="6573" y="5357"/>
                    <a:pt x="6120" y="4059"/>
                    <a:pt x="6525" y="3094"/>
                  </a:cubicBezTo>
                  <a:cubicBezTo>
                    <a:pt x="6584" y="2914"/>
                    <a:pt x="6732" y="2830"/>
                    <a:pt x="6880" y="2830"/>
                  </a:cubicBezTo>
                  <a:cubicBezTo>
                    <a:pt x="7063" y="2830"/>
                    <a:pt x="7245" y="2959"/>
                    <a:pt x="7252" y="3190"/>
                  </a:cubicBezTo>
                  <a:cubicBezTo>
                    <a:pt x="7347" y="4202"/>
                    <a:pt x="7311" y="5023"/>
                    <a:pt x="7918" y="5916"/>
                  </a:cubicBezTo>
                  <a:cubicBezTo>
                    <a:pt x="8466" y="6654"/>
                    <a:pt x="9192" y="7226"/>
                    <a:pt x="10049" y="7559"/>
                  </a:cubicBezTo>
                  <a:cubicBezTo>
                    <a:pt x="10061" y="7393"/>
                    <a:pt x="10073" y="7226"/>
                    <a:pt x="10097" y="7059"/>
                  </a:cubicBezTo>
                  <a:cubicBezTo>
                    <a:pt x="10014" y="6607"/>
                    <a:pt x="10085" y="6071"/>
                    <a:pt x="10109" y="5607"/>
                  </a:cubicBezTo>
                  <a:cubicBezTo>
                    <a:pt x="10109" y="5571"/>
                    <a:pt x="10109" y="5547"/>
                    <a:pt x="10109" y="5523"/>
                  </a:cubicBezTo>
                  <a:lnTo>
                    <a:pt x="10109" y="5285"/>
                  </a:lnTo>
                  <a:cubicBezTo>
                    <a:pt x="10097" y="4345"/>
                    <a:pt x="10038" y="3404"/>
                    <a:pt x="9966" y="2463"/>
                  </a:cubicBezTo>
                  <a:cubicBezTo>
                    <a:pt x="9946" y="2239"/>
                    <a:pt x="10139" y="2113"/>
                    <a:pt x="10329" y="2113"/>
                  </a:cubicBezTo>
                  <a:cubicBezTo>
                    <a:pt x="10482" y="2113"/>
                    <a:pt x="10632" y="2193"/>
                    <a:pt x="10669" y="2368"/>
                  </a:cubicBezTo>
                  <a:cubicBezTo>
                    <a:pt x="10835" y="3214"/>
                    <a:pt x="10942" y="4059"/>
                    <a:pt x="10990" y="4916"/>
                  </a:cubicBezTo>
                  <a:cubicBezTo>
                    <a:pt x="11645" y="4499"/>
                    <a:pt x="12074" y="3809"/>
                    <a:pt x="12157" y="3047"/>
                  </a:cubicBezTo>
                  <a:cubicBezTo>
                    <a:pt x="12181" y="2842"/>
                    <a:pt x="12346" y="2734"/>
                    <a:pt x="12503" y="2734"/>
                  </a:cubicBezTo>
                  <a:cubicBezTo>
                    <a:pt x="12655" y="2734"/>
                    <a:pt x="12800" y="2836"/>
                    <a:pt x="12800" y="3047"/>
                  </a:cubicBezTo>
                  <a:cubicBezTo>
                    <a:pt x="12800" y="4226"/>
                    <a:pt x="12121" y="5297"/>
                    <a:pt x="11062" y="5809"/>
                  </a:cubicBezTo>
                  <a:lnTo>
                    <a:pt x="11062" y="6023"/>
                  </a:lnTo>
                  <a:cubicBezTo>
                    <a:pt x="11073" y="6262"/>
                    <a:pt x="11073" y="6488"/>
                    <a:pt x="11062" y="6714"/>
                  </a:cubicBezTo>
                  <a:cubicBezTo>
                    <a:pt x="11050" y="7666"/>
                    <a:pt x="11026" y="8607"/>
                    <a:pt x="10990" y="9560"/>
                  </a:cubicBezTo>
                  <a:cubicBezTo>
                    <a:pt x="11109" y="9548"/>
                    <a:pt x="11228" y="9524"/>
                    <a:pt x="11335" y="9500"/>
                  </a:cubicBezTo>
                  <a:cubicBezTo>
                    <a:pt x="12395" y="9083"/>
                    <a:pt x="13169" y="8143"/>
                    <a:pt x="13371" y="7024"/>
                  </a:cubicBezTo>
                  <a:cubicBezTo>
                    <a:pt x="13397" y="6846"/>
                    <a:pt x="13535" y="6767"/>
                    <a:pt x="13682" y="6767"/>
                  </a:cubicBezTo>
                  <a:cubicBezTo>
                    <a:pt x="13870" y="6767"/>
                    <a:pt x="14074" y="6898"/>
                    <a:pt x="14074" y="7119"/>
                  </a:cubicBezTo>
                  <a:cubicBezTo>
                    <a:pt x="14026" y="8905"/>
                    <a:pt x="12716" y="10393"/>
                    <a:pt x="10954" y="10679"/>
                  </a:cubicBezTo>
                  <a:cubicBezTo>
                    <a:pt x="10919" y="11572"/>
                    <a:pt x="10871" y="12477"/>
                    <a:pt x="10823" y="13381"/>
                  </a:cubicBezTo>
                  <a:cubicBezTo>
                    <a:pt x="11026" y="13404"/>
                    <a:pt x="11230" y="13416"/>
                    <a:pt x="11434" y="13416"/>
                  </a:cubicBezTo>
                  <a:cubicBezTo>
                    <a:pt x="11971" y="13416"/>
                    <a:pt x="12508" y="13338"/>
                    <a:pt x="13026" y="13191"/>
                  </a:cubicBezTo>
                  <a:cubicBezTo>
                    <a:pt x="13336" y="12715"/>
                    <a:pt x="13693" y="12274"/>
                    <a:pt x="13943" y="11762"/>
                  </a:cubicBezTo>
                  <a:cubicBezTo>
                    <a:pt x="14324" y="11000"/>
                    <a:pt x="14479" y="10202"/>
                    <a:pt x="14741" y="9393"/>
                  </a:cubicBezTo>
                  <a:cubicBezTo>
                    <a:pt x="14778" y="9260"/>
                    <a:pt x="14907" y="9173"/>
                    <a:pt x="15042" y="9173"/>
                  </a:cubicBezTo>
                  <a:cubicBezTo>
                    <a:pt x="15077" y="9173"/>
                    <a:pt x="15111" y="9178"/>
                    <a:pt x="15145" y="9190"/>
                  </a:cubicBezTo>
                  <a:cubicBezTo>
                    <a:pt x="15169" y="9142"/>
                    <a:pt x="15186" y="9125"/>
                    <a:pt x="15193" y="9125"/>
                  </a:cubicBezTo>
                  <a:cubicBezTo>
                    <a:pt x="15203" y="9125"/>
                    <a:pt x="15193" y="9162"/>
                    <a:pt x="15157" y="9190"/>
                  </a:cubicBezTo>
                  <a:cubicBezTo>
                    <a:pt x="15276" y="9238"/>
                    <a:pt x="15348" y="9345"/>
                    <a:pt x="15348" y="9476"/>
                  </a:cubicBezTo>
                  <a:cubicBezTo>
                    <a:pt x="15383" y="10250"/>
                    <a:pt x="15181" y="11214"/>
                    <a:pt x="14824" y="12107"/>
                  </a:cubicBezTo>
                  <a:lnTo>
                    <a:pt x="14836" y="12096"/>
                  </a:lnTo>
                  <a:cubicBezTo>
                    <a:pt x="16086" y="10941"/>
                    <a:pt x="16836" y="9333"/>
                    <a:pt x="17610" y="7845"/>
                  </a:cubicBezTo>
                  <a:cubicBezTo>
                    <a:pt x="17663" y="7740"/>
                    <a:pt x="17761" y="7695"/>
                    <a:pt x="17862" y="7695"/>
                  </a:cubicBezTo>
                  <a:cubicBezTo>
                    <a:pt x="18059" y="7695"/>
                    <a:pt x="18268" y="7863"/>
                    <a:pt x="18181" y="8083"/>
                  </a:cubicBezTo>
                  <a:cubicBezTo>
                    <a:pt x="17443" y="9988"/>
                    <a:pt x="16586" y="11965"/>
                    <a:pt x="14955" y="13262"/>
                  </a:cubicBezTo>
                  <a:cubicBezTo>
                    <a:pt x="14538" y="13572"/>
                    <a:pt x="14098" y="13834"/>
                    <a:pt x="13621" y="14048"/>
                  </a:cubicBezTo>
                  <a:cubicBezTo>
                    <a:pt x="13550" y="14120"/>
                    <a:pt x="13467" y="14191"/>
                    <a:pt x="13383" y="14262"/>
                  </a:cubicBezTo>
                  <a:cubicBezTo>
                    <a:pt x="13292" y="14340"/>
                    <a:pt x="13179" y="14380"/>
                    <a:pt x="13068" y="14380"/>
                  </a:cubicBezTo>
                  <a:cubicBezTo>
                    <a:pt x="12992" y="14380"/>
                    <a:pt x="12916" y="14361"/>
                    <a:pt x="12847" y="14322"/>
                  </a:cubicBezTo>
                  <a:cubicBezTo>
                    <a:pt x="12493" y="14428"/>
                    <a:pt x="12128" y="14482"/>
                    <a:pt x="11764" y="14482"/>
                  </a:cubicBezTo>
                  <a:cubicBezTo>
                    <a:pt x="11432" y="14482"/>
                    <a:pt x="11100" y="14437"/>
                    <a:pt x="10776" y="14346"/>
                  </a:cubicBezTo>
                  <a:cubicBezTo>
                    <a:pt x="10704" y="15775"/>
                    <a:pt x="10633" y="17203"/>
                    <a:pt x="10585" y="18620"/>
                  </a:cubicBezTo>
                  <a:cubicBezTo>
                    <a:pt x="10776" y="18561"/>
                    <a:pt x="10954" y="18489"/>
                    <a:pt x="11145" y="18406"/>
                  </a:cubicBezTo>
                  <a:cubicBezTo>
                    <a:pt x="11609" y="18180"/>
                    <a:pt x="12062" y="17906"/>
                    <a:pt x="12478" y="17596"/>
                  </a:cubicBezTo>
                  <a:cubicBezTo>
                    <a:pt x="13419" y="16882"/>
                    <a:pt x="14229" y="16013"/>
                    <a:pt x="14860" y="15013"/>
                  </a:cubicBezTo>
                  <a:cubicBezTo>
                    <a:pt x="14901" y="14951"/>
                    <a:pt x="14967" y="14923"/>
                    <a:pt x="15033" y="14923"/>
                  </a:cubicBezTo>
                  <a:cubicBezTo>
                    <a:pt x="15159" y="14923"/>
                    <a:pt x="15283" y="15023"/>
                    <a:pt x="15229" y="15179"/>
                  </a:cubicBezTo>
                  <a:cubicBezTo>
                    <a:pt x="15229" y="15203"/>
                    <a:pt x="15217" y="15227"/>
                    <a:pt x="15205" y="15251"/>
                  </a:cubicBezTo>
                  <a:cubicBezTo>
                    <a:pt x="15205" y="15263"/>
                    <a:pt x="15193" y="15275"/>
                    <a:pt x="15193" y="15286"/>
                  </a:cubicBezTo>
                  <a:cubicBezTo>
                    <a:pt x="14919" y="16144"/>
                    <a:pt x="14455" y="16929"/>
                    <a:pt x="13859" y="17608"/>
                  </a:cubicBezTo>
                  <a:cubicBezTo>
                    <a:pt x="13955" y="17596"/>
                    <a:pt x="14038" y="17584"/>
                    <a:pt x="14098" y="17561"/>
                  </a:cubicBezTo>
                  <a:cubicBezTo>
                    <a:pt x="15086" y="17275"/>
                    <a:pt x="15884" y="16644"/>
                    <a:pt x="16574" y="15882"/>
                  </a:cubicBezTo>
                  <a:cubicBezTo>
                    <a:pt x="16635" y="15815"/>
                    <a:pt x="16703" y="15787"/>
                    <a:pt x="16770" y="15787"/>
                  </a:cubicBezTo>
                  <a:cubicBezTo>
                    <a:pt x="16963" y="15787"/>
                    <a:pt x="17136" y="16026"/>
                    <a:pt x="17038" y="16239"/>
                  </a:cubicBezTo>
                  <a:cubicBezTo>
                    <a:pt x="16372" y="17656"/>
                    <a:pt x="14907" y="18549"/>
                    <a:pt x="13371" y="18680"/>
                  </a:cubicBezTo>
                  <a:cubicBezTo>
                    <a:pt x="13205" y="18680"/>
                    <a:pt x="13062" y="18596"/>
                    <a:pt x="12978" y="18465"/>
                  </a:cubicBezTo>
                  <a:cubicBezTo>
                    <a:pt x="12312" y="19013"/>
                    <a:pt x="11407" y="19656"/>
                    <a:pt x="10526" y="19858"/>
                  </a:cubicBezTo>
                  <a:cubicBezTo>
                    <a:pt x="10502" y="20299"/>
                    <a:pt x="10490" y="20728"/>
                    <a:pt x="10466" y="21156"/>
                  </a:cubicBezTo>
                  <a:cubicBezTo>
                    <a:pt x="10811" y="21382"/>
                    <a:pt x="11216" y="21513"/>
                    <a:pt x="11633" y="21525"/>
                  </a:cubicBezTo>
                  <a:cubicBezTo>
                    <a:pt x="11644" y="21525"/>
                    <a:pt x="11656" y="21526"/>
                    <a:pt x="11667" y="21526"/>
                  </a:cubicBezTo>
                  <a:cubicBezTo>
                    <a:pt x="12488" y="21526"/>
                    <a:pt x="13258" y="21099"/>
                    <a:pt x="13705" y="20406"/>
                  </a:cubicBezTo>
                  <a:cubicBezTo>
                    <a:pt x="14062" y="20132"/>
                    <a:pt x="14336" y="19763"/>
                    <a:pt x="14502" y="19346"/>
                  </a:cubicBezTo>
                  <a:cubicBezTo>
                    <a:pt x="14657" y="19394"/>
                    <a:pt x="14800" y="19430"/>
                    <a:pt x="14955" y="19454"/>
                  </a:cubicBezTo>
                  <a:cubicBezTo>
                    <a:pt x="15231" y="19509"/>
                    <a:pt x="15513" y="19536"/>
                    <a:pt x="15795" y="19536"/>
                  </a:cubicBezTo>
                  <a:cubicBezTo>
                    <a:pt x="16060" y="19536"/>
                    <a:pt x="16326" y="19512"/>
                    <a:pt x="16586" y="19466"/>
                  </a:cubicBezTo>
                  <a:cubicBezTo>
                    <a:pt x="17753" y="19323"/>
                    <a:pt x="18884" y="18775"/>
                    <a:pt x="19527" y="17763"/>
                  </a:cubicBezTo>
                  <a:cubicBezTo>
                    <a:pt x="20467" y="16263"/>
                    <a:pt x="20003" y="14465"/>
                    <a:pt x="19051" y="13119"/>
                  </a:cubicBezTo>
                  <a:cubicBezTo>
                    <a:pt x="19241" y="13024"/>
                    <a:pt x="19432" y="12917"/>
                    <a:pt x="19610" y="12798"/>
                  </a:cubicBezTo>
                  <a:cubicBezTo>
                    <a:pt x="21146" y="11750"/>
                    <a:pt x="21682" y="10024"/>
                    <a:pt x="21396" y="8238"/>
                  </a:cubicBezTo>
                  <a:cubicBezTo>
                    <a:pt x="21182" y="6797"/>
                    <a:pt x="20479" y="4916"/>
                    <a:pt x="19170" y="4118"/>
                  </a:cubicBezTo>
                  <a:cubicBezTo>
                    <a:pt x="18734" y="3859"/>
                    <a:pt x="18272" y="3751"/>
                    <a:pt x="17804" y="3751"/>
                  </a:cubicBezTo>
                  <a:cubicBezTo>
                    <a:pt x="17197" y="3751"/>
                    <a:pt x="16581" y="3933"/>
                    <a:pt x="16003" y="4202"/>
                  </a:cubicBezTo>
                  <a:cubicBezTo>
                    <a:pt x="16112" y="2176"/>
                    <a:pt x="14792" y="0"/>
                    <a:pt x="1278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15"/>
            <p:cNvSpPr/>
            <p:nvPr/>
          </p:nvSpPr>
          <p:spPr>
            <a:xfrm>
              <a:off x="1495102" y="4513144"/>
              <a:ext cx="514876" cy="961769"/>
            </a:xfrm>
            <a:custGeom>
              <a:rect b="b" l="l" r="r" t="t"/>
              <a:pathLst>
                <a:path extrusionOk="0" h="29964" w="16041">
                  <a:moveTo>
                    <a:pt x="8104" y="1"/>
                  </a:moveTo>
                  <a:cubicBezTo>
                    <a:pt x="7913" y="1"/>
                    <a:pt x="7714" y="128"/>
                    <a:pt x="7727" y="348"/>
                  </a:cubicBezTo>
                  <a:cubicBezTo>
                    <a:pt x="7811" y="1288"/>
                    <a:pt x="7858" y="2229"/>
                    <a:pt x="7882" y="3169"/>
                  </a:cubicBezTo>
                  <a:lnTo>
                    <a:pt x="7882" y="3407"/>
                  </a:lnTo>
                  <a:cubicBezTo>
                    <a:pt x="7882" y="3431"/>
                    <a:pt x="7882" y="3467"/>
                    <a:pt x="7882" y="3491"/>
                  </a:cubicBezTo>
                  <a:cubicBezTo>
                    <a:pt x="7858" y="3955"/>
                    <a:pt x="7787" y="4491"/>
                    <a:pt x="7858" y="4955"/>
                  </a:cubicBezTo>
                  <a:cubicBezTo>
                    <a:pt x="7846" y="5122"/>
                    <a:pt x="7822" y="5289"/>
                    <a:pt x="7811" y="5455"/>
                  </a:cubicBezTo>
                  <a:cubicBezTo>
                    <a:pt x="6965" y="5110"/>
                    <a:pt x="6227" y="4539"/>
                    <a:pt x="5691" y="3800"/>
                  </a:cubicBezTo>
                  <a:cubicBezTo>
                    <a:pt x="5072" y="2907"/>
                    <a:pt x="5108" y="2098"/>
                    <a:pt x="5013" y="1074"/>
                  </a:cubicBezTo>
                  <a:cubicBezTo>
                    <a:pt x="5006" y="843"/>
                    <a:pt x="4824" y="714"/>
                    <a:pt x="4643" y="714"/>
                  </a:cubicBezTo>
                  <a:cubicBezTo>
                    <a:pt x="4497" y="714"/>
                    <a:pt x="4351" y="798"/>
                    <a:pt x="4298" y="979"/>
                  </a:cubicBezTo>
                  <a:cubicBezTo>
                    <a:pt x="3893" y="1943"/>
                    <a:pt x="4334" y="3241"/>
                    <a:pt x="4905" y="4134"/>
                  </a:cubicBezTo>
                  <a:cubicBezTo>
                    <a:pt x="4120" y="3788"/>
                    <a:pt x="3524" y="3122"/>
                    <a:pt x="3262" y="2300"/>
                  </a:cubicBezTo>
                  <a:cubicBezTo>
                    <a:pt x="3196" y="2110"/>
                    <a:pt x="3038" y="2026"/>
                    <a:pt x="2881" y="2026"/>
                  </a:cubicBezTo>
                  <a:cubicBezTo>
                    <a:pt x="2646" y="2026"/>
                    <a:pt x="2415" y="2214"/>
                    <a:pt x="2500" y="2514"/>
                  </a:cubicBezTo>
                  <a:cubicBezTo>
                    <a:pt x="2822" y="3681"/>
                    <a:pt x="3858" y="4503"/>
                    <a:pt x="5060" y="4586"/>
                  </a:cubicBezTo>
                  <a:cubicBezTo>
                    <a:pt x="5108" y="4586"/>
                    <a:pt x="5155" y="4574"/>
                    <a:pt x="5191" y="4539"/>
                  </a:cubicBezTo>
                  <a:cubicBezTo>
                    <a:pt x="5858" y="5396"/>
                    <a:pt x="6691" y="5896"/>
                    <a:pt x="7751" y="6003"/>
                  </a:cubicBezTo>
                  <a:cubicBezTo>
                    <a:pt x="7692" y="6563"/>
                    <a:pt x="7644" y="7122"/>
                    <a:pt x="7596" y="7682"/>
                  </a:cubicBezTo>
                  <a:cubicBezTo>
                    <a:pt x="7406" y="7777"/>
                    <a:pt x="7311" y="8003"/>
                    <a:pt x="7370" y="8218"/>
                  </a:cubicBezTo>
                  <a:cubicBezTo>
                    <a:pt x="7406" y="8301"/>
                    <a:pt x="7453" y="8396"/>
                    <a:pt x="7525" y="8456"/>
                  </a:cubicBezTo>
                  <a:cubicBezTo>
                    <a:pt x="7334" y="10718"/>
                    <a:pt x="7191" y="12980"/>
                    <a:pt x="7025" y="15242"/>
                  </a:cubicBezTo>
                  <a:cubicBezTo>
                    <a:pt x="6608" y="15040"/>
                    <a:pt x="6215" y="14778"/>
                    <a:pt x="5870" y="14468"/>
                  </a:cubicBezTo>
                  <a:cubicBezTo>
                    <a:pt x="5941" y="14349"/>
                    <a:pt x="5965" y="14218"/>
                    <a:pt x="5941" y="14087"/>
                  </a:cubicBezTo>
                  <a:cubicBezTo>
                    <a:pt x="5644" y="12313"/>
                    <a:pt x="5417" y="10587"/>
                    <a:pt x="5632" y="8789"/>
                  </a:cubicBezTo>
                  <a:cubicBezTo>
                    <a:pt x="5658" y="8570"/>
                    <a:pt x="5467" y="8447"/>
                    <a:pt x="5278" y="8447"/>
                  </a:cubicBezTo>
                  <a:cubicBezTo>
                    <a:pt x="5127" y="8447"/>
                    <a:pt x="4978" y="8525"/>
                    <a:pt x="4941" y="8694"/>
                  </a:cubicBezTo>
                  <a:cubicBezTo>
                    <a:pt x="4644" y="10063"/>
                    <a:pt x="4489" y="11504"/>
                    <a:pt x="4655" y="12909"/>
                  </a:cubicBezTo>
                  <a:cubicBezTo>
                    <a:pt x="4608" y="12837"/>
                    <a:pt x="4572" y="12754"/>
                    <a:pt x="4524" y="12670"/>
                  </a:cubicBezTo>
                  <a:cubicBezTo>
                    <a:pt x="3905" y="11444"/>
                    <a:pt x="3810" y="9908"/>
                    <a:pt x="3108" y="8730"/>
                  </a:cubicBezTo>
                  <a:cubicBezTo>
                    <a:pt x="3064" y="8658"/>
                    <a:pt x="2975" y="8620"/>
                    <a:pt x="2889" y="8620"/>
                  </a:cubicBezTo>
                  <a:cubicBezTo>
                    <a:pt x="2788" y="8620"/>
                    <a:pt x="2692" y="8673"/>
                    <a:pt x="2679" y="8789"/>
                  </a:cubicBezTo>
                  <a:cubicBezTo>
                    <a:pt x="2596" y="9515"/>
                    <a:pt x="2667" y="10253"/>
                    <a:pt x="2858" y="10968"/>
                  </a:cubicBezTo>
                  <a:cubicBezTo>
                    <a:pt x="2131" y="10742"/>
                    <a:pt x="1524" y="10099"/>
                    <a:pt x="1226" y="9396"/>
                  </a:cubicBezTo>
                  <a:cubicBezTo>
                    <a:pt x="1095" y="9099"/>
                    <a:pt x="1131" y="8610"/>
                    <a:pt x="798" y="8444"/>
                  </a:cubicBezTo>
                  <a:cubicBezTo>
                    <a:pt x="750" y="8418"/>
                    <a:pt x="698" y="8406"/>
                    <a:pt x="646" y="8406"/>
                  </a:cubicBezTo>
                  <a:cubicBezTo>
                    <a:pt x="504" y="8406"/>
                    <a:pt x="362" y="8495"/>
                    <a:pt x="310" y="8634"/>
                  </a:cubicBezTo>
                  <a:cubicBezTo>
                    <a:pt x="0" y="9241"/>
                    <a:pt x="667" y="10301"/>
                    <a:pt x="1084" y="10694"/>
                  </a:cubicBezTo>
                  <a:cubicBezTo>
                    <a:pt x="1584" y="11170"/>
                    <a:pt x="2310" y="11408"/>
                    <a:pt x="3000" y="11456"/>
                  </a:cubicBezTo>
                  <a:cubicBezTo>
                    <a:pt x="3215" y="12123"/>
                    <a:pt x="3501" y="12754"/>
                    <a:pt x="3834" y="13361"/>
                  </a:cubicBezTo>
                  <a:cubicBezTo>
                    <a:pt x="4524" y="14575"/>
                    <a:pt x="5548" y="15492"/>
                    <a:pt x="6882" y="15933"/>
                  </a:cubicBezTo>
                  <a:cubicBezTo>
                    <a:pt x="6906" y="15945"/>
                    <a:pt x="6941" y="15957"/>
                    <a:pt x="6965" y="15957"/>
                  </a:cubicBezTo>
                  <a:cubicBezTo>
                    <a:pt x="6953" y="16147"/>
                    <a:pt x="6941" y="16338"/>
                    <a:pt x="6918" y="16528"/>
                  </a:cubicBezTo>
                  <a:cubicBezTo>
                    <a:pt x="6918" y="16635"/>
                    <a:pt x="6906" y="16742"/>
                    <a:pt x="6894" y="16850"/>
                  </a:cubicBezTo>
                  <a:cubicBezTo>
                    <a:pt x="6670" y="16889"/>
                    <a:pt x="6445" y="16908"/>
                    <a:pt x="6220" y="16908"/>
                  </a:cubicBezTo>
                  <a:cubicBezTo>
                    <a:pt x="5631" y="16908"/>
                    <a:pt x="5047" y="16775"/>
                    <a:pt x="4513" y="16516"/>
                  </a:cubicBezTo>
                  <a:cubicBezTo>
                    <a:pt x="3846" y="16159"/>
                    <a:pt x="3477" y="15516"/>
                    <a:pt x="2953" y="15004"/>
                  </a:cubicBezTo>
                  <a:cubicBezTo>
                    <a:pt x="2904" y="14963"/>
                    <a:pt x="2847" y="14944"/>
                    <a:pt x="2791" y="14944"/>
                  </a:cubicBezTo>
                  <a:cubicBezTo>
                    <a:pt x="2670" y="14944"/>
                    <a:pt x="2556" y="15032"/>
                    <a:pt x="2548" y="15171"/>
                  </a:cubicBezTo>
                  <a:cubicBezTo>
                    <a:pt x="2441" y="16195"/>
                    <a:pt x="3417" y="17028"/>
                    <a:pt x="4251" y="17409"/>
                  </a:cubicBezTo>
                  <a:cubicBezTo>
                    <a:pt x="4707" y="17618"/>
                    <a:pt x="5184" y="17736"/>
                    <a:pt x="5652" y="17736"/>
                  </a:cubicBezTo>
                  <a:cubicBezTo>
                    <a:pt x="6063" y="17736"/>
                    <a:pt x="6468" y="17645"/>
                    <a:pt x="6846" y="17445"/>
                  </a:cubicBezTo>
                  <a:lnTo>
                    <a:pt x="6846" y="17445"/>
                  </a:lnTo>
                  <a:cubicBezTo>
                    <a:pt x="6834" y="17564"/>
                    <a:pt x="6834" y="17683"/>
                    <a:pt x="6822" y="17802"/>
                  </a:cubicBezTo>
                  <a:cubicBezTo>
                    <a:pt x="6679" y="19528"/>
                    <a:pt x="6549" y="21255"/>
                    <a:pt x="6441" y="22981"/>
                  </a:cubicBezTo>
                  <a:lnTo>
                    <a:pt x="6227" y="26291"/>
                  </a:lnTo>
                  <a:cubicBezTo>
                    <a:pt x="6156" y="27351"/>
                    <a:pt x="6013" y="28422"/>
                    <a:pt x="6179" y="29458"/>
                  </a:cubicBezTo>
                  <a:cubicBezTo>
                    <a:pt x="6237" y="29807"/>
                    <a:pt x="6508" y="29964"/>
                    <a:pt x="6796" y="29964"/>
                  </a:cubicBezTo>
                  <a:cubicBezTo>
                    <a:pt x="7107" y="29964"/>
                    <a:pt x="7438" y="29780"/>
                    <a:pt x="7537" y="29458"/>
                  </a:cubicBezTo>
                  <a:cubicBezTo>
                    <a:pt x="7822" y="28458"/>
                    <a:pt x="7787" y="27339"/>
                    <a:pt x="7846" y="26291"/>
                  </a:cubicBezTo>
                  <a:cubicBezTo>
                    <a:pt x="7906" y="25184"/>
                    <a:pt x="7977" y="24089"/>
                    <a:pt x="8037" y="22981"/>
                  </a:cubicBezTo>
                  <a:cubicBezTo>
                    <a:pt x="8108" y="21672"/>
                    <a:pt x="8180" y="20362"/>
                    <a:pt x="8239" y="19052"/>
                  </a:cubicBezTo>
                  <a:cubicBezTo>
                    <a:pt x="8263" y="18612"/>
                    <a:pt x="8275" y="18183"/>
                    <a:pt x="8299" y="17743"/>
                  </a:cubicBezTo>
                  <a:cubicBezTo>
                    <a:pt x="9168" y="17540"/>
                    <a:pt x="10085" y="16897"/>
                    <a:pt x="10740" y="16349"/>
                  </a:cubicBezTo>
                  <a:cubicBezTo>
                    <a:pt x="10835" y="16492"/>
                    <a:pt x="10978" y="16564"/>
                    <a:pt x="11132" y="16564"/>
                  </a:cubicBezTo>
                  <a:cubicBezTo>
                    <a:pt x="12668" y="16445"/>
                    <a:pt x="14145" y="15540"/>
                    <a:pt x="14811" y="14135"/>
                  </a:cubicBezTo>
                  <a:cubicBezTo>
                    <a:pt x="14909" y="13923"/>
                    <a:pt x="14737" y="13678"/>
                    <a:pt x="14544" y="13678"/>
                  </a:cubicBezTo>
                  <a:cubicBezTo>
                    <a:pt x="14478" y="13678"/>
                    <a:pt x="14408" y="13707"/>
                    <a:pt x="14347" y="13778"/>
                  </a:cubicBezTo>
                  <a:cubicBezTo>
                    <a:pt x="13657" y="14528"/>
                    <a:pt x="12847" y="15147"/>
                    <a:pt x="11859" y="15445"/>
                  </a:cubicBezTo>
                  <a:cubicBezTo>
                    <a:pt x="11799" y="15468"/>
                    <a:pt x="11728" y="15480"/>
                    <a:pt x="11632" y="15504"/>
                  </a:cubicBezTo>
                  <a:cubicBezTo>
                    <a:pt x="12228" y="14825"/>
                    <a:pt x="12680" y="14028"/>
                    <a:pt x="12966" y="13171"/>
                  </a:cubicBezTo>
                  <a:cubicBezTo>
                    <a:pt x="12966" y="13159"/>
                    <a:pt x="12978" y="13147"/>
                    <a:pt x="12978" y="13135"/>
                  </a:cubicBezTo>
                  <a:cubicBezTo>
                    <a:pt x="12990" y="13111"/>
                    <a:pt x="13002" y="13087"/>
                    <a:pt x="13002" y="13063"/>
                  </a:cubicBezTo>
                  <a:cubicBezTo>
                    <a:pt x="13056" y="12916"/>
                    <a:pt x="12933" y="12814"/>
                    <a:pt x="12808" y="12814"/>
                  </a:cubicBezTo>
                  <a:cubicBezTo>
                    <a:pt x="12741" y="12814"/>
                    <a:pt x="12674" y="12842"/>
                    <a:pt x="12633" y="12909"/>
                  </a:cubicBezTo>
                  <a:cubicBezTo>
                    <a:pt x="12002" y="13897"/>
                    <a:pt x="11192" y="14778"/>
                    <a:pt x="10251" y="15492"/>
                  </a:cubicBezTo>
                  <a:cubicBezTo>
                    <a:pt x="9835" y="15790"/>
                    <a:pt x="9382" y="16064"/>
                    <a:pt x="8918" y="16290"/>
                  </a:cubicBezTo>
                  <a:cubicBezTo>
                    <a:pt x="8727" y="16373"/>
                    <a:pt x="8549" y="16445"/>
                    <a:pt x="8346" y="16516"/>
                  </a:cubicBezTo>
                  <a:cubicBezTo>
                    <a:pt x="8406" y="15087"/>
                    <a:pt x="8477" y="13659"/>
                    <a:pt x="8549" y="12230"/>
                  </a:cubicBezTo>
                  <a:cubicBezTo>
                    <a:pt x="8873" y="12321"/>
                    <a:pt x="9205" y="12366"/>
                    <a:pt x="9537" y="12366"/>
                  </a:cubicBezTo>
                  <a:cubicBezTo>
                    <a:pt x="9901" y="12366"/>
                    <a:pt x="10266" y="12312"/>
                    <a:pt x="10620" y="12206"/>
                  </a:cubicBezTo>
                  <a:cubicBezTo>
                    <a:pt x="10690" y="12246"/>
                    <a:pt x="10768" y="12265"/>
                    <a:pt x="10846" y="12265"/>
                  </a:cubicBezTo>
                  <a:cubicBezTo>
                    <a:pt x="10956" y="12265"/>
                    <a:pt x="11066" y="12228"/>
                    <a:pt x="11156" y="12158"/>
                  </a:cubicBezTo>
                  <a:cubicBezTo>
                    <a:pt x="11240" y="12087"/>
                    <a:pt x="11323" y="12016"/>
                    <a:pt x="11394" y="11932"/>
                  </a:cubicBezTo>
                  <a:cubicBezTo>
                    <a:pt x="11871" y="11730"/>
                    <a:pt x="12311" y="11468"/>
                    <a:pt x="12728" y="11146"/>
                  </a:cubicBezTo>
                  <a:cubicBezTo>
                    <a:pt x="14359" y="9849"/>
                    <a:pt x="15216" y="7872"/>
                    <a:pt x="15954" y="5979"/>
                  </a:cubicBezTo>
                  <a:cubicBezTo>
                    <a:pt x="16041" y="5759"/>
                    <a:pt x="15832" y="5591"/>
                    <a:pt x="15635" y="5591"/>
                  </a:cubicBezTo>
                  <a:cubicBezTo>
                    <a:pt x="15534" y="5591"/>
                    <a:pt x="15436" y="5636"/>
                    <a:pt x="15383" y="5741"/>
                  </a:cubicBezTo>
                  <a:cubicBezTo>
                    <a:pt x="14609" y="7229"/>
                    <a:pt x="13859" y="8825"/>
                    <a:pt x="12609" y="9992"/>
                  </a:cubicBezTo>
                  <a:lnTo>
                    <a:pt x="12597" y="10003"/>
                  </a:lnTo>
                  <a:cubicBezTo>
                    <a:pt x="12954" y="9110"/>
                    <a:pt x="13156" y="8134"/>
                    <a:pt x="13121" y="7360"/>
                  </a:cubicBezTo>
                  <a:cubicBezTo>
                    <a:pt x="13121" y="7241"/>
                    <a:pt x="13049" y="7134"/>
                    <a:pt x="12930" y="7086"/>
                  </a:cubicBezTo>
                  <a:lnTo>
                    <a:pt x="12918" y="7086"/>
                  </a:lnTo>
                  <a:cubicBezTo>
                    <a:pt x="12880" y="7070"/>
                    <a:pt x="12841" y="7063"/>
                    <a:pt x="12803" y="7063"/>
                  </a:cubicBezTo>
                  <a:cubicBezTo>
                    <a:pt x="12672" y="7063"/>
                    <a:pt x="12550" y="7151"/>
                    <a:pt x="12514" y="7289"/>
                  </a:cubicBezTo>
                  <a:cubicBezTo>
                    <a:pt x="12252" y="8087"/>
                    <a:pt x="12085" y="8884"/>
                    <a:pt x="11716" y="9646"/>
                  </a:cubicBezTo>
                  <a:cubicBezTo>
                    <a:pt x="11466" y="10170"/>
                    <a:pt x="11109" y="10611"/>
                    <a:pt x="10799" y="11075"/>
                  </a:cubicBezTo>
                  <a:cubicBezTo>
                    <a:pt x="10291" y="11228"/>
                    <a:pt x="9764" y="11302"/>
                    <a:pt x="9236" y="11302"/>
                  </a:cubicBezTo>
                  <a:cubicBezTo>
                    <a:pt x="9023" y="11302"/>
                    <a:pt x="8809" y="11290"/>
                    <a:pt x="8596" y="11266"/>
                  </a:cubicBezTo>
                  <a:cubicBezTo>
                    <a:pt x="8644" y="10361"/>
                    <a:pt x="8680" y="9468"/>
                    <a:pt x="8727" y="8563"/>
                  </a:cubicBezTo>
                  <a:cubicBezTo>
                    <a:pt x="10478" y="8277"/>
                    <a:pt x="11787" y="6789"/>
                    <a:pt x="11835" y="5003"/>
                  </a:cubicBezTo>
                  <a:cubicBezTo>
                    <a:pt x="11842" y="4782"/>
                    <a:pt x="11637" y="4651"/>
                    <a:pt x="11447" y="4651"/>
                  </a:cubicBezTo>
                  <a:cubicBezTo>
                    <a:pt x="11299" y="4651"/>
                    <a:pt x="11158" y="4730"/>
                    <a:pt x="11132" y="4908"/>
                  </a:cubicBezTo>
                  <a:cubicBezTo>
                    <a:pt x="10930" y="6039"/>
                    <a:pt x="10156" y="6967"/>
                    <a:pt x="9096" y="7384"/>
                  </a:cubicBezTo>
                  <a:cubicBezTo>
                    <a:pt x="8989" y="7420"/>
                    <a:pt x="8870" y="7444"/>
                    <a:pt x="8763" y="7456"/>
                  </a:cubicBezTo>
                  <a:cubicBezTo>
                    <a:pt x="8799" y="6503"/>
                    <a:pt x="8811" y="5551"/>
                    <a:pt x="8823" y="4598"/>
                  </a:cubicBezTo>
                  <a:cubicBezTo>
                    <a:pt x="8835" y="4372"/>
                    <a:pt x="8835" y="4146"/>
                    <a:pt x="8823" y="3919"/>
                  </a:cubicBezTo>
                  <a:lnTo>
                    <a:pt x="8823" y="3693"/>
                  </a:lnTo>
                  <a:cubicBezTo>
                    <a:pt x="9894" y="3193"/>
                    <a:pt x="10561" y="2110"/>
                    <a:pt x="10561" y="931"/>
                  </a:cubicBezTo>
                  <a:cubicBezTo>
                    <a:pt x="10561" y="724"/>
                    <a:pt x="10414" y="623"/>
                    <a:pt x="10261" y="623"/>
                  </a:cubicBezTo>
                  <a:cubicBezTo>
                    <a:pt x="10105" y="623"/>
                    <a:pt x="9942" y="727"/>
                    <a:pt x="9918" y="931"/>
                  </a:cubicBezTo>
                  <a:cubicBezTo>
                    <a:pt x="9835" y="1693"/>
                    <a:pt x="9406" y="2383"/>
                    <a:pt x="8751" y="2800"/>
                  </a:cubicBezTo>
                  <a:cubicBezTo>
                    <a:pt x="8704" y="1943"/>
                    <a:pt x="8596" y="1098"/>
                    <a:pt x="8430" y="252"/>
                  </a:cubicBezTo>
                  <a:cubicBezTo>
                    <a:pt x="8398" y="79"/>
                    <a:pt x="8254" y="1"/>
                    <a:pt x="8104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15"/>
            <p:cNvSpPr/>
            <p:nvPr/>
          </p:nvSpPr>
          <p:spPr>
            <a:xfrm>
              <a:off x="-125276" y="1542296"/>
              <a:ext cx="486534" cy="594285"/>
            </a:xfrm>
            <a:custGeom>
              <a:rect b="b" l="l" r="r" t="t"/>
              <a:pathLst>
                <a:path extrusionOk="0" h="18515" w="15158">
                  <a:moveTo>
                    <a:pt x="8787" y="1"/>
                  </a:moveTo>
                  <a:cubicBezTo>
                    <a:pt x="6735" y="1"/>
                    <a:pt x="4868" y="1165"/>
                    <a:pt x="3406" y="2608"/>
                  </a:cubicBezTo>
                  <a:cubicBezTo>
                    <a:pt x="1608" y="4394"/>
                    <a:pt x="36" y="6644"/>
                    <a:pt x="12" y="9275"/>
                  </a:cubicBezTo>
                  <a:cubicBezTo>
                    <a:pt x="1" y="11764"/>
                    <a:pt x="1155" y="14157"/>
                    <a:pt x="2727" y="16014"/>
                  </a:cubicBezTo>
                  <a:cubicBezTo>
                    <a:pt x="3894" y="17431"/>
                    <a:pt x="5561" y="18467"/>
                    <a:pt x="7359" y="18514"/>
                  </a:cubicBezTo>
                  <a:cubicBezTo>
                    <a:pt x="7382" y="17991"/>
                    <a:pt x="7418" y="17467"/>
                    <a:pt x="7454" y="16931"/>
                  </a:cubicBezTo>
                  <a:cubicBezTo>
                    <a:pt x="6728" y="16895"/>
                    <a:pt x="6037" y="16609"/>
                    <a:pt x="5489" y="16145"/>
                  </a:cubicBezTo>
                  <a:cubicBezTo>
                    <a:pt x="4965" y="15728"/>
                    <a:pt x="4073" y="15026"/>
                    <a:pt x="4049" y="14312"/>
                  </a:cubicBezTo>
                  <a:cubicBezTo>
                    <a:pt x="4049" y="14190"/>
                    <a:pt x="4160" y="14087"/>
                    <a:pt x="4281" y="14087"/>
                  </a:cubicBezTo>
                  <a:cubicBezTo>
                    <a:pt x="4302" y="14087"/>
                    <a:pt x="4325" y="14090"/>
                    <a:pt x="4346" y="14097"/>
                  </a:cubicBezTo>
                  <a:cubicBezTo>
                    <a:pt x="4894" y="14252"/>
                    <a:pt x="5239" y="14954"/>
                    <a:pt x="5644" y="15347"/>
                  </a:cubicBezTo>
                  <a:cubicBezTo>
                    <a:pt x="6168" y="15871"/>
                    <a:pt x="6763" y="16252"/>
                    <a:pt x="7490" y="16300"/>
                  </a:cubicBezTo>
                  <a:cubicBezTo>
                    <a:pt x="7513" y="15871"/>
                    <a:pt x="7537" y="15455"/>
                    <a:pt x="7573" y="15026"/>
                  </a:cubicBezTo>
                  <a:cubicBezTo>
                    <a:pt x="7609" y="14478"/>
                    <a:pt x="7632" y="13919"/>
                    <a:pt x="7668" y="13371"/>
                  </a:cubicBezTo>
                  <a:cubicBezTo>
                    <a:pt x="7037" y="13276"/>
                    <a:pt x="6442" y="13026"/>
                    <a:pt x="5930" y="12668"/>
                  </a:cubicBezTo>
                  <a:cubicBezTo>
                    <a:pt x="5894" y="12645"/>
                    <a:pt x="5870" y="12621"/>
                    <a:pt x="5835" y="12597"/>
                  </a:cubicBezTo>
                  <a:cubicBezTo>
                    <a:pt x="5525" y="12371"/>
                    <a:pt x="5251" y="12109"/>
                    <a:pt x="5001" y="11811"/>
                  </a:cubicBezTo>
                  <a:cubicBezTo>
                    <a:pt x="4573" y="11252"/>
                    <a:pt x="4227" y="10644"/>
                    <a:pt x="3977" y="9990"/>
                  </a:cubicBezTo>
                  <a:cubicBezTo>
                    <a:pt x="3727" y="9394"/>
                    <a:pt x="3346" y="8680"/>
                    <a:pt x="3632" y="8049"/>
                  </a:cubicBezTo>
                  <a:cubicBezTo>
                    <a:pt x="3687" y="7962"/>
                    <a:pt x="3784" y="7912"/>
                    <a:pt x="3884" y="7912"/>
                  </a:cubicBezTo>
                  <a:cubicBezTo>
                    <a:pt x="3936" y="7912"/>
                    <a:pt x="3988" y="7925"/>
                    <a:pt x="4037" y="7954"/>
                  </a:cubicBezTo>
                  <a:cubicBezTo>
                    <a:pt x="4477" y="8216"/>
                    <a:pt x="4573" y="8763"/>
                    <a:pt x="4739" y="9228"/>
                  </a:cubicBezTo>
                  <a:cubicBezTo>
                    <a:pt x="4930" y="9799"/>
                    <a:pt x="5180" y="10347"/>
                    <a:pt x="5477" y="10871"/>
                  </a:cubicBezTo>
                  <a:cubicBezTo>
                    <a:pt x="5501" y="10894"/>
                    <a:pt x="5513" y="10918"/>
                    <a:pt x="5525" y="10942"/>
                  </a:cubicBezTo>
                  <a:cubicBezTo>
                    <a:pt x="5418" y="9859"/>
                    <a:pt x="5501" y="8763"/>
                    <a:pt x="5787" y="7704"/>
                  </a:cubicBezTo>
                  <a:cubicBezTo>
                    <a:pt x="5824" y="7582"/>
                    <a:pt x="5924" y="7527"/>
                    <a:pt x="6023" y="7527"/>
                  </a:cubicBezTo>
                  <a:cubicBezTo>
                    <a:pt x="6149" y="7527"/>
                    <a:pt x="6275" y="7616"/>
                    <a:pt x="6275" y="7775"/>
                  </a:cubicBezTo>
                  <a:cubicBezTo>
                    <a:pt x="6311" y="9239"/>
                    <a:pt x="6311" y="10704"/>
                    <a:pt x="6585" y="12145"/>
                  </a:cubicBezTo>
                  <a:cubicBezTo>
                    <a:pt x="6918" y="12407"/>
                    <a:pt x="7287" y="12597"/>
                    <a:pt x="7692" y="12716"/>
                  </a:cubicBezTo>
                  <a:cubicBezTo>
                    <a:pt x="7740" y="11573"/>
                    <a:pt x="7787" y="10418"/>
                    <a:pt x="7823" y="9263"/>
                  </a:cubicBezTo>
                  <a:cubicBezTo>
                    <a:pt x="7847" y="8656"/>
                    <a:pt x="7847" y="8025"/>
                    <a:pt x="7847" y="7406"/>
                  </a:cubicBezTo>
                  <a:cubicBezTo>
                    <a:pt x="6811" y="6977"/>
                    <a:pt x="5954" y="5918"/>
                    <a:pt x="6013" y="4775"/>
                  </a:cubicBezTo>
                  <a:cubicBezTo>
                    <a:pt x="6025" y="4644"/>
                    <a:pt x="6085" y="4525"/>
                    <a:pt x="6204" y="4465"/>
                  </a:cubicBezTo>
                  <a:cubicBezTo>
                    <a:pt x="6277" y="4430"/>
                    <a:pt x="6342" y="4414"/>
                    <a:pt x="6398" y="4414"/>
                  </a:cubicBezTo>
                  <a:cubicBezTo>
                    <a:pt x="6798" y="4414"/>
                    <a:pt x="6803" y="5209"/>
                    <a:pt x="6918" y="5501"/>
                  </a:cubicBezTo>
                  <a:cubicBezTo>
                    <a:pt x="7109" y="6001"/>
                    <a:pt x="7430" y="6430"/>
                    <a:pt x="7847" y="6763"/>
                  </a:cubicBezTo>
                  <a:cubicBezTo>
                    <a:pt x="7835" y="5644"/>
                    <a:pt x="7930" y="4537"/>
                    <a:pt x="8121" y="3429"/>
                  </a:cubicBezTo>
                  <a:cubicBezTo>
                    <a:pt x="8144" y="3301"/>
                    <a:pt x="8258" y="3239"/>
                    <a:pt x="8374" y="3239"/>
                  </a:cubicBezTo>
                  <a:cubicBezTo>
                    <a:pt x="8496" y="3239"/>
                    <a:pt x="8620" y="3307"/>
                    <a:pt x="8645" y="3441"/>
                  </a:cubicBezTo>
                  <a:cubicBezTo>
                    <a:pt x="8978" y="5287"/>
                    <a:pt x="8811" y="7287"/>
                    <a:pt x="8787" y="9156"/>
                  </a:cubicBezTo>
                  <a:lnTo>
                    <a:pt x="8787" y="9609"/>
                  </a:lnTo>
                  <a:cubicBezTo>
                    <a:pt x="9168" y="9216"/>
                    <a:pt x="9573" y="8847"/>
                    <a:pt x="9883" y="8382"/>
                  </a:cubicBezTo>
                  <a:cubicBezTo>
                    <a:pt x="10383" y="7644"/>
                    <a:pt x="10716" y="6823"/>
                    <a:pt x="10871" y="5941"/>
                  </a:cubicBezTo>
                  <a:cubicBezTo>
                    <a:pt x="10897" y="5792"/>
                    <a:pt x="11018" y="5725"/>
                    <a:pt x="11146" y="5725"/>
                  </a:cubicBezTo>
                  <a:cubicBezTo>
                    <a:pt x="11313" y="5725"/>
                    <a:pt x="11492" y="5841"/>
                    <a:pt x="11478" y="6037"/>
                  </a:cubicBezTo>
                  <a:cubicBezTo>
                    <a:pt x="11407" y="7061"/>
                    <a:pt x="11216" y="7966"/>
                    <a:pt x="10680" y="8858"/>
                  </a:cubicBezTo>
                  <a:cubicBezTo>
                    <a:pt x="10240" y="9573"/>
                    <a:pt x="9597" y="10394"/>
                    <a:pt x="8764" y="10668"/>
                  </a:cubicBezTo>
                  <a:cubicBezTo>
                    <a:pt x="8740" y="11906"/>
                    <a:pt x="8716" y="13145"/>
                    <a:pt x="8692" y="14383"/>
                  </a:cubicBezTo>
                  <a:cubicBezTo>
                    <a:pt x="8942" y="14300"/>
                    <a:pt x="9180" y="14216"/>
                    <a:pt x="9407" y="14121"/>
                  </a:cubicBezTo>
                  <a:cubicBezTo>
                    <a:pt x="9561" y="13740"/>
                    <a:pt x="9823" y="13371"/>
                    <a:pt x="9954" y="12990"/>
                  </a:cubicBezTo>
                  <a:cubicBezTo>
                    <a:pt x="10157" y="12371"/>
                    <a:pt x="10169" y="11728"/>
                    <a:pt x="10335" y="11097"/>
                  </a:cubicBezTo>
                  <a:cubicBezTo>
                    <a:pt x="10364" y="10981"/>
                    <a:pt x="10458" y="10927"/>
                    <a:pt x="10555" y="10927"/>
                  </a:cubicBezTo>
                  <a:cubicBezTo>
                    <a:pt x="10657" y="10927"/>
                    <a:pt x="10763" y="10987"/>
                    <a:pt x="10800" y="11097"/>
                  </a:cubicBezTo>
                  <a:cubicBezTo>
                    <a:pt x="11026" y="11823"/>
                    <a:pt x="10871" y="12621"/>
                    <a:pt x="10645" y="13323"/>
                  </a:cubicBezTo>
                  <a:cubicBezTo>
                    <a:pt x="10633" y="13359"/>
                    <a:pt x="10621" y="13395"/>
                    <a:pt x="10609" y="13442"/>
                  </a:cubicBezTo>
                  <a:lnTo>
                    <a:pt x="10669" y="13395"/>
                  </a:lnTo>
                  <a:cubicBezTo>
                    <a:pt x="11442" y="12799"/>
                    <a:pt x="12050" y="12014"/>
                    <a:pt x="12419" y="11109"/>
                  </a:cubicBezTo>
                  <a:cubicBezTo>
                    <a:pt x="12466" y="10986"/>
                    <a:pt x="12567" y="10933"/>
                    <a:pt x="12668" y="10933"/>
                  </a:cubicBezTo>
                  <a:cubicBezTo>
                    <a:pt x="12821" y="10933"/>
                    <a:pt x="12974" y="11057"/>
                    <a:pt x="12931" y="11252"/>
                  </a:cubicBezTo>
                  <a:cubicBezTo>
                    <a:pt x="12669" y="12383"/>
                    <a:pt x="12145" y="13395"/>
                    <a:pt x="11252" y="14157"/>
                  </a:cubicBezTo>
                  <a:cubicBezTo>
                    <a:pt x="10573" y="14740"/>
                    <a:pt x="9633" y="15300"/>
                    <a:pt x="8692" y="15407"/>
                  </a:cubicBezTo>
                  <a:cubicBezTo>
                    <a:pt x="8680" y="16431"/>
                    <a:pt x="8656" y="17467"/>
                    <a:pt x="8621" y="18491"/>
                  </a:cubicBezTo>
                  <a:cubicBezTo>
                    <a:pt x="8954" y="18491"/>
                    <a:pt x="9299" y="18467"/>
                    <a:pt x="9633" y="18407"/>
                  </a:cubicBezTo>
                  <a:cubicBezTo>
                    <a:pt x="12085" y="18002"/>
                    <a:pt x="13538" y="15657"/>
                    <a:pt x="14169" y="13419"/>
                  </a:cubicBezTo>
                  <a:cubicBezTo>
                    <a:pt x="15086" y="11490"/>
                    <a:pt x="15157" y="9287"/>
                    <a:pt x="14907" y="7204"/>
                  </a:cubicBezTo>
                  <a:cubicBezTo>
                    <a:pt x="14824" y="6537"/>
                    <a:pt x="14693" y="5870"/>
                    <a:pt x="14490" y="5227"/>
                  </a:cubicBezTo>
                  <a:cubicBezTo>
                    <a:pt x="14479" y="5156"/>
                    <a:pt x="14467" y="5096"/>
                    <a:pt x="14443" y="5037"/>
                  </a:cubicBezTo>
                  <a:cubicBezTo>
                    <a:pt x="13883" y="2834"/>
                    <a:pt x="12288" y="655"/>
                    <a:pt x="9966" y="131"/>
                  </a:cubicBezTo>
                  <a:cubicBezTo>
                    <a:pt x="9567" y="42"/>
                    <a:pt x="9174" y="1"/>
                    <a:pt x="8787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15"/>
            <p:cNvSpPr/>
            <p:nvPr/>
          </p:nvSpPr>
          <p:spPr>
            <a:xfrm>
              <a:off x="-18263" y="1646196"/>
              <a:ext cx="309837" cy="780098"/>
            </a:xfrm>
            <a:custGeom>
              <a:rect b="b" l="l" r="r" t="t"/>
              <a:pathLst>
                <a:path extrusionOk="0" h="24304" w="9653">
                  <a:moveTo>
                    <a:pt x="5055" y="0"/>
                  </a:moveTo>
                  <a:cubicBezTo>
                    <a:pt x="4936" y="0"/>
                    <a:pt x="4816" y="63"/>
                    <a:pt x="4787" y="192"/>
                  </a:cubicBezTo>
                  <a:cubicBezTo>
                    <a:pt x="4596" y="1288"/>
                    <a:pt x="4501" y="2407"/>
                    <a:pt x="4513" y="3526"/>
                  </a:cubicBezTo>
                  <a:cubicBezTo>
                    <a:pt x="4096" y="3205"/>
                    <a:pt x="3763" y="2776"/>
                    <a:pt x="3572" y="2276"/>
                  </a:cubicBezTo>
                  <a:cubicBezTo>
                    <a:pt x="3468" y="1985"/>
                    <a:pt x="3455" y="1185"/>
                    <a:pt x="3057" y="1185"/>
                  </a:cubicBezTo>
                  <a:cubicBezTo>
                    <a:pt x="2999" y="1185"/>
                    <a:pt x="2933" y="1202"/>
                    <a:pt x="2858" y="1240"/>
                  </a:cubicBezTo>
                  <a:cubicBezTo>
                    <a:pt x="2751" y="1300"/>
                    <a:pt x="2679" y="1419"/>
                    <a:pt x="2679" y="1550"/>
                  </a:cubicBezTo>
                  <a:cubicBezTo>
                    <a:pt x="2620" y="2693"/>
                    <a:pt x="3465" y="3752"/>
                    <a:pt x="4501" y="4181"/>
                  </a:cubicBezTo>
                  <a:cubicBezTo>
                    <a:pt x="4501" y="4812"/>
                    <a:pt x="4501" y="5431"/>
                    <a:pt x="4477" y="6050"/>
                  </a:cubicBezTo>
                  <a:cubicBezTo>
                    <a:pt x="4441" y="7193"/>
                    <a:pt x="4406" y="8348"/>
                    <a:pt x="4346" y="9491"/>
                  </a:cubicBezTo>
                  <a:cubicBezTo>
                    <a:pt x="3953" y="9384"/>
                    <a:pt x="3572" y="9181"/>
                    <a:pt x="3251" y="8931"/>
                  </a:cubicBezTo>
                  <a:cubicBezTo>
                    <a:pt x="2977" y="7479"/>
                    <a:pt x="2977" y="6026"/>
                    <a:pt x="2941" y="4562"/>
                  </a:cubicBezTo>
                  <a:cubicBezTo>
                    <a:pt x="2934" y="4401"/>
                    <a:pt x="2806" y="4311"/>
                    <a:pt x="2679" y="4311"/>
                  </a:cubicBezTo>
                  <a:cubicBezTo>
                    <a:pt x="2581" y="4311"/>
                    <a:pt x="2483" y="4364"/>
                    <a:pt x="2441" y="4478"/>
                  </a:cubicBezTo>
                  <a:cubicBezTo>
                    <a:pt x="2155" y="5538"/>
                    <a:pt x="2072" y="6634"/>
                    <a:pt x="2191" y="7717"/>
                  </a:cubicBezTo>
                  <a:cubicBezTo>
                    <a:pt x="2167" y="7693"/>
                    <a:pt x="2155" y="7669"/>
                    <a:pt x="2143" y="7646"/>
                  </a:cubicBezTo>
                  <a:cubicBezTo>
                    <a:pt x="1834" y="7122"/>
                    <a:pt x="1584" y="6574"/>
                    <a:pt x="1393" y="6002"/>
                  </a:cubicBezTo>
                  <a:cubicBezTo>
                    <a:pt x="1227" y="5538"/>
                    <a:pt x="1143" y="4990"/>
                    <a:pt x="691" y="4729"/>
                  </a:cubicBezTo>
                  <a:cubicBezTo>
                    <a:pt x="642" y="4700"/>
                    <a:pt x="590" y="4687"/>
                    <a:pt x="538" y="4687"/>
                  </a:cubicBezTo>
                  <a:cubicBezTo>
                    <a:pt x="438" y="4687"/>
                    <a:pt x="341" y="4737"/>
                    <a:pt x="286" y="4824"/>
                  </a:cubicBezTo>
                  <a:cubicBezTo>
                    <a:pt x="0" y="5455"/>
                    <a:pt x="393" y="6169"/>
                    <a:pt x="631" y="6764"/>
                  </a:cubicBezTo>
                  <a:cubicBezTo>
                    <a:pt x="881" y="7419"/>
                    <a:pt x="1227" y="8038"/>
                    <a:pt x="1667" y="8586"/>
                  </a:cubicBezTo>
                  <a:cubicBezTo>
                    <a:pt x="1905" y="8884"/>
                    <a:pt x="2191" y="9146"/>
                    <a:pt x="2501" y="9372"/>
                  </a:cubicBezTo>
                  <a:cubicBezTo>
                    <a:pt x="2524" y="9408"/>
                    <a:pt x="2560" y="9420"/>
                    <a:pt x="2584" y="9443"/>
                  </a:cubicBezTo>
                  <a:cubicBezTo>
                    <a:pt x="3108" y="9812"/>
                    <a:pt x="3703" y="10051"/>
                    <a:pt x="4322" y="10146"/>
                  </a:cubicBezTo>
                  <a:cubicBezTo>
                    <a:pt x="4298" y="10705"/>
                    <a:pt x="4263" y="11253"/>
                    <a:pt x="4227" y="11813"/>
                  </a:cubicBezTo>
                  <a:cubicBezTo>
                    <a:pt x="4203" y="12229"/>
                    <a:pt x="4179" y="12658"/>
                    <a:pt x="4144" y="13075"/>
                  </a:cubicBezTo>
                  <a:cubicBezTo>
                    <a:pt x="3417" y="13027"/>
                    <a:pt x="2822" y="12646"/>
                    <a:pt x="2298" y="12134"/>
                  </a:cubicBezTo>
                  <a:cubicBezTo>
                    <a:pt x="1905" y="11741"/>
                    <a:pt x="1548" y="11039"/>
                    <a:pt x="1000" y="10872"/>
                  </a:cubicBezTo>
                  <a:cubicBezTo>
                    <a:pt x="982" y="10867"/>
                    <a:pt x="963" y="10865"/>
                    <a:pt x="945" y="10865"/>
                  </a:cubicBezTo>
                  <a:cubicBezTo>
                    <a:pt x="822" y="10865"/>
                    <a:pt x="713" y="10964"/>
                    <a:pt x="703" y="11098"/>
                  </a:cubicBezTo>
                  <a:cubicBezTo>
                    <a:pt x="727" y="11801"/>
                    <a:pt x="1631" y="12515"/>
                    <a:pt x="2143" y="12920"/>
                  </a:cubicBezTo>
                  <a:cubicBezTo>
                    <a:pt x="2691" y="13396"/>
                    <a:pt x="3382" y="13670"/>
                    <a:pt x="4108" y="13718"/>
                  </a:cubicBezTo>
                  <a:cubicBezTo>
                    <a:pt x="4084" y="14242"/>
                    <a:pt x="4048" y="14765"/>
                    <a:pt x="4025" y="15301"/>
                  </a:cubicBezTo>
                  <a:cubicBezTo>
                    <a:pt x="3977" y="16111"/>
                    <a:pt x="3929" y="16920"/>
                    <a:pt x="3882" y="17730"/>
                  </a:cubicBezTo>
                  <a:cubicBezTo>
                    <a:pt x="3822" y="18706"/>
                    <a:pt x="3739" y="19718"/>
                    <a:pt x="3667" y="20683"/>
                  </a:cubicBezTo>
                  <a:cubicBezTo>
                    <a:pt x="3596" y="21635"/>
                    <a:pt x="3417" y="22671"/>
                    <a:pt x="3513" y="23636"/>
                  </a:cubicBezTo>
                  <a:cubicBezTo>
                    <a:pt x="3554" y="24035"/>
                    <a:pt x="3923" y="24304"/>
                    <a:pt x="4263" y="24304"/>
                  </a:cubicBezTo>
                  <a:cubicBezTo>
                    <a:pt x="4510" y="24304"/>
                    <a:pt x="4742" y="24162"/>
                    <a:pt x="4822" y="23826"/>
                  </a:cubicBezTo>
                  <a:cubicBezTo>
                    <a:pt x="5049" y="22874"/>
                    <a:pt x="5013" y="21826"/>
                    <a:pt x="5060" y="20838"/>
                  </a:cubicBezTo>
                  <a:cubicBezTo>
                    <a:pt x="5108" y="19861"/>
                    <a:pt x="5156" y="18873"/>
                    <a:pt x="5191" y="17885"/>
                  </a:cubicBezTo>
                  <a:cubicBezTo>
                    <a:pt x="5239" y="17016"/>
                    <a:pt x="5263" y="16135"/>
                    <a:pt x="5299" y="15266"/>
                  </a:cubicBezTo>
                  <a:cubicBezTo>
                    <a:pt x="5334" y="14230"/>
                    <a:pt x="5358" y="13206"/>
                    <a:pt x="5370" y="12170"/>
                  </a:cubicBezTo>
                  <a:cubicBezTo>
                    <a:pt x="6311" y="12063"/>
                    <a:pt x="7251" y="11527"/>
                    <a:pt x="7942" y="10932"/>
                  </a:cubicBezTo>
                  <a:cubicBezTo>
                    <a:pt x="8823" y="10170"/>
                    <a:pt x="9347" y="9146"/>
                    <a:pt x="9609" y="8027"/>
                  </a:cubicBezTo>
                  <a:cubicBezTo>
                    <a:pt x="9652" y="7830"/>
                    <a:pt x="9495" y="7700"/>
                    <a:pt x="9342" y="7700"/>
                  </a:cubicBezTo>
                  <a:cubicBezTo>
                    <a:pt x="9245" y="7700"/>
                    <a:pt x="9150" y="7752"/>
                    <a:pt x="9109" y="7872"/>
                  </a:cubicBezTo>
                  <a:cubicBezTo>
                    <a:pt x="8728" y="8777"/>
                    <a:pt x="8120" y="9574"/>
                    <a:pt x="7346" y="10170"/>
                  </a:cubicBezTo>
                  <a:lnTo>
                    <a:pt x="7287" y="10205"/>
                  </a:lnTo>
                  <a:cubicBezTo>
                    <a:pt x="7299" y="10170"/>
                    <a:pt x="7323" y="10134"/>
                    <a:pt x="7335" y="10086"/>
                  </a:cubicBezTo>
                  <a:cubicBezTo>
                    <a:pt x="7537" y="9384"/>
                    <a:pt x="7704" y="8586"/>
                    <a:pt x="7477" y="7872"/>
                  </a:cubicBezTo>
                  <a:cubicBezTo>
                    <a:pt x="7440" y="7759"/>
                    <a:pt x="7330" y="7696"/>
                    <a:pt x="7225" y="7696"/>
                  </a:cubicBezTo>
                  <a:cubicBezTo>
                    <a:pt x="7131" y="7696"/>
                    <a:pt x="7041" y="7747"/>
                    <a:pt x="7013" y="7860"/>
                  </a:cubicBezTo>
                  <a:cubicBezTo>
                    <a:pt x="6858" y="8491"/>
                    <a:pt x="6835" y="9146"/>
                    <a:pt x="6632" y="9765"/>
                  </a:cubicBezTo>
                  <a:cubicBezTo>
                    <a:pt x="6513" y="10146"/>
                    <a:pt x="6239" y="10503"/>
                    <a:pt x="6096" y="10884"/>
                  </a:cubicBezTo>
                  <a:cubicBezTo>
                    <a:pt x="5858" y="10979"/>
                    <a:pt x="5620" y="11063"/>
                    <a:pt x="5382" y="11158"/>
                  </a:cubicBezTo>
                  <a:cubicBezTo>
                    <a:pt x="5394" y="9908"/>
                    <a:pt x="5418" y="8669"/>
                    <a:pt x="5441" y="7431"/>
                  </a:cubicBezTo>
                  <a:cubicBezTo>
                    <a:pt x="6275" y="7157"/>
                    <a:pt x="6918" y="6336"/>
                    <a:pt x="7358" y="5621"/>
                  </a:cubicBezTo>
                  <a:cubicBezTo>
                    <a:pt x="7894" y="4740"/>
                    <a:pt x="8085" y="3824"/>
                    <a:pt x="8156" y="2800"/>
                  </a:cubicBezTo>
                  <a:cubicBezTo>
                    <a:pt x="8170" y="2611"/>
                    <a:pt x="7993" y="2499"/>
                    <a:pt x="7826" y="2499"/>
                  </a:cubicBezTo>
                  <a:cubicBezTo>
                    <a:pt x="7698" y="2499"/>
                    <a:pt x="7575" y="2566"/>
                    <a:pt x="7549" y="2716"/>
                  </a:cubicBezTo>
                  <a:cubicBezTo>
                    <a:pt x="7394" y="3586"/>
                    <a:pt x="7061" y="4407"/>
                    <a:pt x="6561" y="5145"/>
                  </a:cubicBezTo>
                  <a:cubicBezTo>
                    <a:pt x="6251" y="5610"/>
                    <a:pt x="5846" y="5979"/>
                    <a:pt x="5465" y="6372"/>
                  </a:cubicBezTo>
                  <a:lnTo>
                    <a:pt x="5465" y="5907"/>
                  </a:lnTo>
                  <a:cubicBezTo>
                    <a:pt x="5489" y="4038"/>
                    <a:pt x="5656" y="2038"/>
                    <a:pt x="5322" y="192"/>
                  </a:cubicBezTo>
                  <a:cubicBezTo>
                    <a:pt x="5298" y="66"/>
                    <a:pt x="5177" y="0"/>
                    <a:pt x="5055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15"/>
            <p:cNvSpPr/>
            <p:nvPr/>
          </p:nvSpPr>
          <p:spPr>
            <a:xfrm>
              <a:off x="1660565" y="712736"/>
              <a:ext cx="110865" cy="98122"/>
            </a:xfrm>
            <a:custGeom>
              <a:rect b="b" l="l" r="r" t="t"/>
              <a:pathLst>
                <a:path extrusionOk="0" h="3057" w="3454">
                  <a:moveTo>
                    <a:pt x="1821" y="0"/>
                  </a:moveTo>
                  <a:cubicBezTo>
                    <a:pt x="1685" y="0"/>
                    <a:pt x="1539" y="36"/>
                    <a:pt x="1382" y="116"/>
                  </a:cubicBezTo>
                  <a:cubicBezTo>
                    <a:pt x="834" y="390"/>
                    <a:pt x="501" y="1056"/>
                    <a:pt x="298" y="1592"/>
                  </a:cubicBezTo>
                  <a:cubicBezTo>
                    <a:pt x="120" y="2045"/>
                    <a:pt x="24" y="2521"/>
                    <a:pt x="0" y="3009"/>
                  </a:cubicBezTo>
                  <a:cubicBezTo>
                    <a:pt x="298" y="2700"/>
                    <a:pt x="810" y="2545"/>
                    <a:pt x="1179" y="2497"/>
                  </a:cubicBezTo>
                  <a:cubicBezTo>
                    <a:pt x="1339" y="2476"/>
                    <a:pt x="1500" y="2465"/>
                    <a:pt x="1661" y="2465"/>
                  </a:cubicBezTo>
                  <a:cubicBezTo>
                    <a:pt x="2219" y="2465"/>
                    <a:pt x="2776" y="2593"/>
                    <a:pt x="3275" y="2842"/>
                  </a:cubicBezTo>
                  <a:cubicBezTo>
                    <a:pt x="3334" y="2878"/>
                    <a:pt x="3382" y="2926"/>
                    <a:pt x="3406" y="2997"/>
                  </a:cubicBezTo>
                  <a:cubicBezTo>
                    <a:pt x="3429" y="3009"/>
                    <a:pt x="3441" y="3033"/>
                    <a:pt x="3453" y="3057"/>
                  </a:cubicBezTo>
                  <a:cubicBezTo>
                    <a:pt x="3429" y="2485"/>
                    <a:pt x="3299" y="1938"/>
                    <a:pt x="3072" y="1426"/>
                  </a:cubicBezTo>
                  <a:cubicBezTo>
                    <a:pt x="2811" y="689"/>
                    <a:pt x="2415" y="0"/>
                    <a:pt x="182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15"/>
            <p:cNvSpPr/>
            <p:nvPr/>
          </p:nvSpPr>
          <p:spPr>
            <a:xfrm>
              <a:off x="1652155" y="791696"/>
              <a:ext cx="123094" cy="60440"/>
            </a:xfrm>
            <a:custGeom>
              <a:rect b="b" l="l" r="r" t="t"/>
              <a:pathLst>
                <a:path extrusionOk="0" h="1883" w="3835">
                  <a:moveTo>
                    <a:pt x="1937" y="0"/>
                  </a:moveTo>
                  <a:cubicBezTo>
                    <a:pt x="1771" y="0"/>
                    <a:pt x="1606" y="12"/>
                    <a:pt x="1441" y="37"/>
                  </a:cubicBezTo>
                  <a:cubicBezTo>
                    <a:pt x="1072" y="85"/>
                    <a:pt x="560" y="228"/>
                    <a:pt x="251" y="537"/>
                  </a:cubicBezTo>
                  <a:cubicBezTo>
                    <a:pt x="96" y="680"/>
                    <a:pt x="1" y="882"/>
                    <a:pt x="1" y="1097"/>
                  </a:cubicBezTo>
                  <a:cubicBezTo>
                    <a:pt x="1" y="1823"/>
                    <a:pt x="1024" y="1883"/>
                    <a:pt x="1548" y="1883"/>
                  </a:cubicBezTo>
                  <a:lnTo>
                    <a:pt x="1596" y="1883"/>
                  </a:lnTo>
                  <a:cubicBezTo>
                    <a:pt x="1596" y="1442"/>
                    <a:pt x="1632" y="1013"/>
                    <a:pt x="1727" y="585"/>
                  </a:cubicBezTo>
                  <a:cubicBezTo>
                    <a:pt x="1762" y="443"/>
                    <a:pt x="1885" y="375"/>
                    <a:pt x="2009" y="375"/>
                  </a:cubicBezTo>
                  <a:cubicBezTo>
                    <a:pt x="2135" y="375"/>
                    <a:pt x="2262" y="446"/>
                    <a:pt x="2298" y="585"/>
                  </a:cubicBezTo>
                  <a:cubicBezTo>
                    <a:pt x="2406" y="978"/>
                    <a:pt x="2477" y="1383"/>
                    <a:pt x="2513" y="1787"/>
                  </a:cubicBezTo>
                  <a:cubicBezTo>
                    <a:pt x="3013" y="1680"/>
                    <a:pt x="3489" y="1478"/>
                    <a:pt x="3739" y="1109"/>
                  </a:cubicBezTo>
                  <a:cubicBezTo>
                    <a:pt x="3834" y="942"/>
                    <a:pt x="3834" y="740"/>
                    <a:pt x="3715" y="585"/>
                  </a:cubicBezTo>
                  <a:cubicBezTo>
                    <a:pt x="3703" y="561"/>
                    <a:pt x="3691" y="549"/>
                    <a:pt x="3668" y="525"/>
                  </a:cubicBezTo>
                  <a:cubicBezTo>
                    <a:pt x="3644" y="466"/>
                    <a:pt x="3596" y="406"/>
                    <a:pt x="3537" y="382"/>
                  </a:cubicBezTo>
                  <a:cubicBezTo>
                    <a:pt x="3042" y="135"/>
                    <a:pt x="2491" y="0"/>
                    <a:pt x="193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15"/>
            <p:cNvSpPr/>
            <p:nvPr/>
          </p:nvSpPr>
          <p:spPr>
            <a:xfrm>
              <a:off x="1701072" y="803957"/>
              <a:ext cx="41695" cy="125052"/>
            </a:xfrm>
            <a:custGeom>
              <a:rect b="b" l="l" r="r" t="t"/>
              <a:pathLst>
                <a:path extrusionOk="0" h="3896" w="1299">
                  <a:moveTo>
                    <a:pt x="482" y="0"/>
                  </a:moveTo>
                  <a:cubicBezTo>
                    <a:pt x="362" y="0"/>
                    <a:pt x="244" y="69"/>
                    <a:pt x="215" y="215"/>
                  </a:cubicBezTo>
                  <a:cubicBezTo>
                    <a:pt x="120" y="631"/>
                    <a:pt x="72" y="1072"/>
                    <a:pt x="72" y="1501"/>
                  </a:cubicBezTo>
                  <a:lnTo>
                    <a:pt x="72" y="2108"/>
                  </a:lnTo>
                  <a:cubicBezTo>
                    <a:pt x="84" y="2656"/>
                    <a:pt x="1" y="3394"/>
                    <a:pt x="417" y="3799"/>
                  </a:cubicBezTo>
                  <a:cubicBezTo>
                    <a:pt x="488" y="3864"/>
                    <a:pt x="575" y="3895"/>
                    <a:pt x="662" y="3895"/>
                  </a:cubicBezTo>
                  <a:cubicBezTo>
                    <a:pt x="780" y="3895"/>
                    <a:pt x="896" y="3837"/>
                    <a:pt x="965" y="3727"/>
                  </a:cubicBezTo>
                  <a:cubicBezTo>
                    <a:pt x="1298" y="3275"/>
                    <a:pt x="1096" y="2536"/>
                    <a:pt x="1048" y="2013"/>
                  </a:cubicBezTo>
                  <a:cubicBezTo>
                    <a:pt x="1024" y="1810"/>
                    <a:pt x="1013" y="1608"/>
                    <a:pt x="989" y="1405"/>
                  </a:cubicBezTo>
                  <a:cubicBezTo>
                    <a:pt x="953" y="1001"/>
                    <a:pt x="882" y="608"/>
                    <a:pt x="774" y="215"/>
                  </a:cubicBezTo>
                  <a:cubicBezTo>
                    <a:pt x="738" y="75"/>
                    <a:pt x="608" y="0"/>
                    <a:pt x="48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15"/>
            <p:cNvSpPr/>
            <p:nvPr/>
          </p:nvSpPr>
          <p:spPr>
            <a:xfrm>
              <a:off x="806065" y="766885"/>
              <a:ext cx="49302" cy="47408"/>
            </a:xfrm>
            <a:custGeom>
              <a:rect b="b" l="l" r="r" t="t"/>
              <a:pathLst>
                <a:path extrusionOk="0" h="1477" w="1536">
                  <a:moveTo>
                    <a:pt x="834" y="1"/>
                  </a:moveTo>
                  <a:lnTo>
                    <a:pt x="655" y="24"/>
                  </a:lnTo>
                  <a:cubicBezTo>
                    <a:pt x="536" y="48"/>
                    <a:pt x="441" y="108"/>
                    <a:pt x="357" y="191"/>
                  </a:cubicBezTo>
                  <a:lnTo>
                    <a:pt x="203" y="310"/>
                  </a:lnTo>
                  <a:cubicBezTo>
                    <a:pt x="143" y="370"/>
                    <a:pt x="95" y="453"/>
                    <a:pt x="72" y="536"/>
                  </a:cubicBezTo>
                  <a:cubicBezTo>
                    <a:pt x="24" y="620"/>
                    <a:pt x="0" y="703"/>
                    <a:pt x="12" y="798"/>
                  </a:cubicBezTo>
                  <a:cubicBezTo>
                    <a:pt x="0" y="882"/>
                    <a:pt x="24" y="977"/>
                    <a:pt x="72" y="1060"/>
                  </a:cubicBezTo>
                  <a:cubicBezTo>
                    <a:pt x="95" y="1144"/>
                    <a:pt x="143" y="1215"/>
                    <a:pt x="203" y="1274"/>
                  </a:cubicBezTo>
                  <a:lnTo>
                    <a:pt x="345" y="1382"/>
                  </a:lnTo>
                  <a:cubicBezTo>
                    <a:pt x="453" y="1441"/>
                    <a:pt x="572" y="1477"/>
                    <a:pt x="691" y="1477"/>
                  </a:cubicBezTo>
                  <a:lnTo>
                    <a:pt x="869" y="1453"/>
                  </a:lnTo>
                  <a:cubicBezTo>
                    <a:pt x="976" y="1417"/>
                    <a:pt x="1084" y="1358"/>
                    <a:pt x="1167" y="1274"/>
                  </a:cubicBezTo>
                  <a:lnTo>
                    <a:pt x="1179" y="1274"/>
                  </a:lnTo>
                  <a:lnTo>
                    <a:pt x="1298" y="1132"/>
                  </a:lnTo>
                  <a:cubicBezTo>
                    <a:pt x="1357" y="1072"/>
                    <a:pt x="1405" y="1001"/>
                    <a:pt x="1441" y="917"/>
                  </a:cubicBezTo>
                  <a:cubicBezTo>
                    <a:pt x="1536" y="667"/>
                    <a:pt x="1476" y="382"/>
                    <a:pt x="1298" y="191"/>
                  </a:cubicBezTo>
                  <a:lnTo>
                    <a:pt x="1167" y="84"/>
                  </a:lnTo>
                  <a:cubicBezTo>
                    <a:pt x="1060" y="24"/>
                    <a:pt x="941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15"/>
            <p:cNvSpPr/>
            <p:nvPr/>
          </p:nvSpPr>
          <p:spPr>
            <a:xfrm>
              <a:off x="319948" y="951863"/>
              <a:ext cx="511730" cy="227539"/>
            </a:xfrm>
            <a:custGeom>
              <a:rect b="b" l="l" r="r" t="t"/>
              <a:pathLst>
                <a:path extrusionOk="0" h="7089" w="15943">
                  <a:moveTo>
                    <a:pt x="7610" y="1"/>
                  </a:moveTo>
                  <a:cubicBezTo>
                    <a:pt x="7535" y="1"/>
                    <a:pt x="7459" y="4"/>
                    <a:pt x="7382" y="12"/>
                  </a:cubicBezTo>
                  <a:cubicBezTo>
                    <a:pt x="6596" y="83"/>
                    <a:pt x="6025" y="560"/>
                    <a:pt x="5656" y="1191"/>
                  </a:cubicBezTo>
                  <a:cubicBezTo>
                    <a:pt x="5275" y="1596"/>
                    <a:pt x="5049" y="2119"/>
                    <a:pt x="5025" y="2667"/>
                  </a:cubicBezTo>
                  <a:cubicBezTo>
                    <a:pt x="5013" y="2715"/>
                    <a:pt x="5001" y="2762"/>
                    <a:pt x="4989" y="2822"/>
                  </a:cubicBezTo>
                  <a:cubicBezTo>
                    <a:pt x="4716" y="2714"/>
                    <a:pt x="4414" y="2655"/>
                    <a:pt x="4119" y="2655"/>
                  </a:cubicBezTo>
                  <a:cubicBezTo>
                    <a:pt x="3796" y="2655"/>
                    <a:pt x="3482" y="2726"/>
                    <a:pt x="3227" y="2881"/>
                  </a:cubicBezTo>
                  <a:cubicBezTo>
                    <a:pt x="2751" y="3179"/>
                    <a:pt x="2441" y="3679"/>
                    <a:pt x="2394" y="4227"/>
                  </a:cubicBezTo>
                  <a:cubicBezTo>
                    <a:pt x="2370" y="4286"/>
                    <a:pt x="2358" y="4334"/>
                    <a:pt x="2346" y="4394"/>
                  </a:cubicBezTo>
                  <a:cubicBezTo>
                    <a:pt x="2233" y="4376"/>
                    <a:pt x="2117" y="4367"/>
                    <a:pt x="2001" y="4367"/>
                  </a:cubicBezTo>
                  <a:cubicBezTo>
                    <a:pt x="1885" y="4367"/>
                    <a:pt x="1768" y="4376"/>
                    <a:pt x="1655" y="4394"/>
                  </a:cubicBezTo>
                  <a:cubicBezTo>
                    <a:pt x="1560" y="4405"/>
                    <a:pt x="1453" y="4429"/>
                    <a:pt x="1358" y="4453"/>
                  </a:cubicBezTo>
                  <a:cubicBezTo>
                    <a:pt x="596" y="4655"/>
                    <a:pt x="0" y="5406"/>
                    <a:pt x="405" y="6191"/>
                  </a:cubicBezTo>
                  <a:cubicBezTo>
                    <a:pt x="629" y="6617"/>
                    <a:pt x="1075" y="6885"/>
                    <a:pt x="1554" y="6885"/>
                  </a:cubicBezTo>
                  <a:cubicBezTo>
                    <a:pt x="1584" y="6885"/>
                    <a:pt x="1614" y="6884"/>
                    <a:pt x="1643" y="6882"/>
                  </a:cubicBezTo>
                  <a:cubicBezTo>
                    <a:pt x="2205" y="7061"/>
                    <a:pt x="2833" y="7087"/>
                    <a:pt x="3448" y="7087"/>
                  </a:cubicBezTo>
                  <a:cubicBezTo>
                    <a:pt x="3699" y="7087"/>
                    <a:pt x="3948" y="7083"/>
                    <a:pt x="4190" y="7083"/>
                  </a:cubicBezTo>
                  <a:cubicBezTo>
                    <a:pt x="4258" y="7083"/>
                    <a:pt x="4326" y="7083"/>
                    <a:pt x="4394" y="7084"/>
                  </a:cubicBezTo>
                  <a:cubicBezTo>
                    <a:pt x="4668" y="7087"/>
                    <a:pt x="4942" y="7089"/>
                    <a:pt x="5217" y="7089"/>
                  </a:cubicBezTo>
                  <a:cubicBezTo>
                    <a:pt x="6042" y="7089"/>
                    <a:pt x="6870" y="7075"/>
                    <a:pt x="7692" y="7049"/>
                  </a:cubicBezTo>
                  <a:cubicBezTo>
                    <a:pt x="9763" y="7013"/>
                    <a:pt x="11823" y="6930"/>
                    <a:pt x="13895" y="6822"/>
                  </a:cubicBezTo>
                  <a:cubicBezTo>
                    <a:pt x="14024" y="6860"/>
                    <a:pt x="14155" y="6878"/>
                    <a:pt x="14285" y="6878"/>
                  </a:cubicBezTo>
                  <a:cubicBezTo>
                    <a:pt x="14444" y="6878"/>
                    <a:pt x="14602" y="6851"/>
                    <a:pt x="14752" y="6799"/>
                  </a:cubicBezTo>
                  <a:cubicBezTo>
                    <a:pt x="15181" y="6632"/>
                    <a:pt x="15550" y="6310"/>
                    <a:pt x="15752" y="5906"/>
                  </a:cubicBezTo>
                  <a:cubicBezTo>
                    <a:pt x="15931" y="5572"/>
                    <a:pt x="15943" y="5179"/>
                    <a:pt x="15776" y="4858"/>
                  </a:cubicBezTo>
                  <a:cubicBezTo>
                    <a:pt x="15621" y="4608"/>
                    <a:pt x="15383" y="4429"/>
                    <a:pt x="15109" y="4346"/>
                  </a:cubicBezTo>
                  <a:cubicBezTo>
                    <a:pt x="14867" y="4237"/>
                    <a:pt x="14610" y="4184"/>
                    <a:pt x="14350" y="4184"/>
                  </a:cubicBezTo>
                  <a:cubicBezTo>
                    <a:pt x="14214" y="4184"/>
                    <a:pt x="14078" y="4198"/>
                    <a:pt x="13943" y="4227"/>
                  </a:cubicBezTo>
                  <a:cubicBezTo>
                    <a:pt x="13919" y="4108"/>
                    <a:pt x="13883" y="3989"/>
                    <a:pt x="13847" y="3882"/>
                  </a:cubicBezTo>
                  <a:cubicBezTo>
                    <a:pt x="13541" y="3028"/>
                    <a:pt x="12736" y="2500"/>
                    <a:pt x="11883" y="2500"/>
                  </a:cubicBezTo>
                  <a:cubicBezTo>
                    <a:pt x="11641" y="2500"/>
                    <a:pt x="11396" y="2542"/>
                    <a:pt x="11157" y="2631"/>
                  </a:cubicBezTo>
                  <a:cubicBezTo>
                    <a:pt x="11014" y="2691"/>
                    <a:pt x="10883" y="2750"/>
                    <a:pt x="10752" y="2834"/>
                  </a:cubicBezTo>
                  <a:cubicBezTo>
                    <a:pt x="10740" y="2786"/>
                    <a:pt x="10728" y="2750"/>
                    <a:pt x="10704" y="2715"/>
                  </a:cubicBezTo>
                  <a:cubicBezTo>
                    <a:pt x="10561" y="2417"/>
                    <a:pt x="10371" y="2131"/>
                    <a:pt x="10144" y="1893"/>
                  </a:cubicBezTo>
                  <a:cubicBezTo>
                    <a:pt x="10085" y="1738"/>
                    <a:pt x="10002" y="1572"/>
                    <a:pt x="9906" y="1429"/>
                  </a:cubicBezTo>
                  <a:cubicBezTo>
                    <a:pt x="9409" y="622"/>
                    <a:pt x="8574" y="1"/>
                    <a:pt x="761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15"/>
            <p:cNvSpPr/>
            <p:nvPr/>
          </p:nvSpPr>
          <p:spPr>
            <a:xfrm>
              <a:off x="142995" y="931994"/>
              <a:ext cx="48949" cy="47408"/>
            </a:xfrm>
            <a:custGeom>
              <a:rect b="b" l="l" r="r" t="t"/>
              <a:pathLst>
                <a:path extrusionOk="0" h="1477" w="1525">
                  <a:moveTo>
                    <a:pt x="822" y="0"/>
                  </a:moveTo>
                  <a:lnTo>
                    <a:pt x="656" y="24"/>
                  </a:lnTo>
                  <a:cubicBezTo>
                    <a:pt x="537" y="48"/>
                    <a:pt x="429" y="107"/>
                    <a:pt x="358" y="191"/>
                  </a:cubicBezTo>
                  <a:lnTo>
                    <a:pt x="203" y="310"/>
                  </a:lnTo>
                  <a:cubicBezTo>
                    <a:pt x="84" y="441"/>
                    <a:pt x="13" y="619"/>
                    <a:pt x="1" y="798"/>
                  </a:cubicBezTo>
                  <a:cubicBezTo>
                    <a:pt x="1" y="893"/>
                    <a:pt x="25" y="976"/>
                    <a:pt x="60" y="1060"/>
                  </a:cubicBezTo>
                  <a:cubicBezTo>
                    <a:pt x="84" y="1143"/>
                    <a:pt x="144" y="1214"/>
                    <a:pt x="203" y="1274"/>
                  </a:cubicBezTo>
                  <a:lnTo>
                    <a:pt x="346" y="1381"/>
                  </a:lnTo>
                  <a:cubicBezTo>
                    <a:pt x="441" y="1441"/>
                    <a:pt x="560" y="1476"/>
                    <a:pt x="691" y="1476"/>
                  </a:cubicBezTo>
                  <a:lnTo>
                    <a:pt x="870" y="1453"/>
                  </a:lnTo>
                  <a:cubicBezTo>
                    <a:pt x="977" y="1417"/>
                    <a:pt x="1084" y="1357"/>
                    <a:pt x="1168" y="1274"/>
                  </a:cubicBezTo>
                  <a:lnTo>
                    <a:pt x="1299" y="1131"/>
                  </a:lnTo>
                  <a:cubicBezTo>
                    <a:pt x="1358" y="1072"/>
                    <a:pt x="1406" y="1000"/>
                    <a:pt x="1430" y="917"/>
                  </a:cubicBezTo>
                  <a:cubicBezTo>
                    <a:pt x="1525" y="667"/>
                    <a:pt x="1477" y="381"/>
                    <a:pt x="1299" y="191"/>
                  </a:cubicBezTo>
                  <a:lnTo>
                    <a:pt x="1156" y="83"/>
                  </a:lnTo>
                  <a:cubicBezTo>
                    <a:pt x="1060" y="24"/>
                    <a:pt x="941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15"/>
            <p:cNvSpPr/>
            <p:nvPr/>
          </p:nvSpPr>
          <p:spPr>
            <a:xfrm>
              <a:off x="166330" y="1171891"/>
              <a:ext cx="54662" cy="57069"/>
            </a:xfrm>
            <a:custGeom>
              <a:rect b="b" l="l" r="r" t="t"/>
              <a:pathLst>
                <a:path extrusionOk="0" h="1778" w="1703">
                  <a:moveTo>
                    <a:pt x="911" y="0"/>
                  </a:moveTo>
                  <a:cubicBezTo>
                    <a:pt x="893" y="0"/>
                    <a:pt x="875" y="1"/>
                    <a:pt x="857" y="3"/>
                  </a:cubicBezTo>
                  <a:lnTo>
                    <a:pt x="643" y="27"/>
                  </a:lnTo>
                  <a:lnTo>
                    <a:pt x="441" y="110"/>
                  </a:lnTo>
                  <a:cubicBezTo>
                    <a:pt x="262" y="229"/>
                    <a:pt x="131" y="396"/>
                    <a:pt x="71" y="598"/>
                  </a:cubicBezTo>
                  <a:lnTo>
                    <a:pt x="60" y="634"/>
                  </a:lnTo>
                  <a:cubicBezTo>
                    <a:pt x="36" y="682"/>
                    <a:pt x="36" y="729"/>
                    <a:pt x="36" y="777"/>
                  </a:cubicBezTo>
                  <a:cubicBezTo>
                    <a:pt x="0" y="896"/>
                    <a:pt x="12" y="1003"/>
                    <a:pt x="48" y="1110"/>
                  </a:cubicBezTo>
                  <a:lnTo>
                    <a:pt x="48" y="1134"/>
                  </a:lnTo>
                  <a:lnTo>
                    <a:pt x="60" y="1170"/>
                  </a:lnTo>
                  <a:lnTo>
                    <a:pt x="143" y="1372"/>
                  </a:lnTo>
                  <a:cubicBezTo>
                    <a:pt x="191" y="1468"/>
                    <a:pt x="262" y="1539"/>
                    <a:pt x="357" y="1599"/>
                  </a:cubicBezTo>
                  <a:cubicBezTo>
                    <a:pt x="405" y="1646"/>
                    <a:pt x="464" y="1682"/>
                    <a:pt x="536" y="1706"/>
                  </a:cubicBezTo>
                  <a:cubicBezTo>
                    <a:pt x="631" y="1753"/>
                    <a:pt x="738" y="1777"/>
                    <a:pt x="845" y="1777"/>
                  </a:cubicBezTo>
                  <a:lnTo>
                    <a:pt x="1072" y="1741"/>
                  </a:lnTo>
                  <a:lnTo>
                    <a:pt x="1262" y="1658"/>
                  </a:lnTo>
                  <a:cubicBezTo>
                    <a:pt x="1357" y="1610"/>
                    <a:pt x="1441" y="1539"/>
                    <a:pt x="1488" y="1456"/>
                  </a:cubicBezTo>
                  <a:cubicBezTo>
                    <a:pt x="1572" y="1372"/>
                    <a:pt x="1619" y="1277"/>
                    <a:pt x="1643" y="1170"/>
                  </a:cubicBezTo>
                  <a:lnTo>
                    <a:pt x="1655" y="1170"/>
                  </a:lnTo>
                  <a:cubicBezTo>
                    <a:pt x="1655" y="1158"/>
                    <a:pt x="1655" y="1146"/>
                    <a:pt x="1667" y="1134"/>
                  </a:cubicBezTo>
                  <a:lnTo>
                    <a:pt x="1667" y="1110"/>
                  </a:lnTo>
                  <a:cubicBezTo>
                    <a:pt x="1691" y="1003"/>
                    <a:pt x="1703" y="884"/>
                    <a:pt x="1679" y="777"/>
                  </a:cubicBezTo>
                  <a:cubicBezTo>
                    <a:pt x="1679" y="729"/>
                    <a:pt x="1667" y="682"/>
                    <a:pt x="1655" y="634"/>
                  </a:cubicBezTo>
                  <a:lnTo>
                    <a:pt x="1643" y="598"/>
                  </a:lnTo>
                  <a:cubicBezTo>
                    <a:pt x="1607" y="539"/>
                    <a:pt x="1584" y="467"/>
                    <a:pt x="1560" y="408"/>
                  </a:cubicBezTo>
                  <a:cubicBezTo>
                    <a:pt x="1512" y="313"/>
                    <a:pt x="1429" y="229"/>
                    <a:pt x="1345" y="170"/>
                  </a:cubicBezTo>
                  <a:cubicBezTo>
                    <a:pt x="1298" y="122"/>
                    <a:pt x="1238" y="86"/>
                    <a:pt x="1167" y="75"/>
                  </a:cubicBezTo>
                  <a:cubicBezTo>
                    <a:pt x="1087" y="25"/>
                    <a:pt x="1000" y="0"/>
                    <a:pt x="91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15"/>
            <p:cNvSpPr/>
            <p:nvPr/>
          </p:nvSpPr>
          <p:spPr>
            <a:xfrm>
              <a:off x="1837518" y="907151"/>
              <a:ext cx="55818" cy="43203"/>
            </a:xfrm>
            <a:custGeom>
              <a:rect b="b" l="l" r="r" t="t"/>
              <a:pathLst>
                <a:path extrusionOk="0" h="1346" w="1739">
                  <a:moveTo>
                    <a:pt x="869" y="0"/>
                  </a:moveTo>
                  <a:cubicBezTo>
                    <a:pt x="0" y="0"/>
                    <a:pt x="0" y="1346"/>
                    <a:pt x="869" y="1346"/>
                  </a:cubicBezTo>
                  <a:cubicBezTo>
                    <a:pt x="1738" y="1346"/>
                    <a:pt x="1738" y="0"/>
                    <a:pt x="86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15"/>
            <p:cNvSpPr/>
            <p:nvPr/>
          </p:nvSpPr>
          <p:spPr>
            <a:xfrm>
              <a:off x="968478" y="160788"/>
              <a:ext cx="53153" cy="41309"/>
            </a:xfrm>
            <a:custGeom>
              <a:rect b="b" l="l" r="r" t="t"/>
              <a:pathLst>
                <a:path extrusionOk="0" h="1287" w="1656">
                  <a:moveTo>
                    <a:pt x="822" y="0"/>
                  </a:moveTo>
                  <a:cubicBezTo>
                    <a:pt x="0" y="0"/>
                    <a:pt x="0" y="1286"/>
                    <a:pt x="822" y="1286"/>
                  </a:cubicBezTo>
                  <a:cubicBezTo>
                    <a:pt x="1655" y="1286"/>
                    <a:pt x="1655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15"/>
            <p:cNvSpPr/>
            <p:nvPr/>
          </p:nvSpPr>
          <p:spPr>
            <a:xfrm>
              <a:off x="1499307" y="791728"/>
              <a:ext cx="59637" cy="46285"/>
            </a:xfrm>
            <a:custGeom>
              <a:rect b="b" l="l" r="r" t="t"/>
              <a:pathLst>
                <a:path extrusionOk="0" h="1442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7" y="1441"/>
                    <a:pt x="1857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15"/>
            <p:cNvSpPr/>
            <p:nvPr/>
          </p:nvSpPr>
          <p:spPr>
            <a:xfrm>
              <a:off x="1027698" y="697907"/>
              <a:ext cx="275332" cy="266024"/>
            </a:xfrm>
            <a:custGeom>
              <a:rect b="b" l="l" r="r" t="t"/>
              <a:pathLst>
                <a:path extrusionOk="0" h="8288" w="8578">
                  <a:moveTo>
                    <a:pt x="2910" y="1"/>
                  </a:moveTo>
                  <a:cubicBezTo>
                    <a:pt x="2704" y="1"/>
                    <a:pt x="2489" y="18"/>
                    <a:pt x="2263" y="54"/>
                  </a:cubicBezTo>
                  <a:cubicBezTo>
                    <a:pt x="2072" y="90"/>
                    <a:pt x="1918" y="221"/>
                    <a:pt x="1858" y="399"/>
                  </a:cubicBezTo>
                  <a:cubicBezTo>
                    <a:pt x="1644" y="423"/>
                    <a:pt x="1429" y="483"/>
                    <a:pt x="1239" y="578"/>
                  </a:cubicBezTo>
                  <a:cubicBezTo>
                    <a:pt x="1513" y="780"/>
                    <a:pt x="1787" y="983"/>
                    <a:pt x="2049" y="1209"/>
                  </a:cubicBezTo>
                  <a:cubicBezTo>
                    <a:pt x="2334" y="1268"/>
                    <a:pt x="2632" y="1352"/>
                    <a:pt x="2894" y="1399"/>
                  </a:cubicBezTo>
                  <a:cubicBezTo>
                    <a:pt x="3525" y="1530"/>
                    <a:pt x="4144" y="1697"/>
                    <a:pt x="4751" y="1888"/>
                  </a:cubicBezTo>
                  <a:cubicBezTo>
                    <a:pt x="5023" y="1975"/>
                    <a:pt x="4907" y="2350"/>
                    <a:pt x="4667" y="2350"/>
                  </a:cubicBezTo>
                  <a:cubicBezTo>
                    <a:pt x="4645" y="2350"/>
                    <a:pt x="4621" y="2347"/>
                    <a:pt x="4597" y="2340"/>
                  </a:cubicBezTo>
                  <a:cubicBezTo>
                    <a:pt x="4013" y="2161"/>
                    <a:pt x="3430" y="2030"/>
                    <a:pt x="2846" y="1923"/>
                  </a:cubicBezTo>
                  <a:lnTo>
                    <a:pt x="2846" y="1923"/>
                  </a:lnTo>
                  <a:cubicBezTo>
                    <a:pt x="3084" y="2150"/>
                    <a:pt x="3311" y="2376"/>
                    <a:pt x="3537" y="2602"/>
                  </a:cubicBezTo>
                  <a:cubicBezTo>
                    <a:pt x="4466" y="2745"/>
                    <a:pt x="5442" y="3316"/>
                    <a:pt x="6144" y="3840"/>
                  </a:cubicBezTo>
                  <a:cubicBezTo>
                    <a:pt x="6342" y="3996"/>
                    <a:pt x="6222" y="4352"/>
                    <a:pt x="5997" y="4352"/>
                  </a:cubicBezTo>
                  <a:cubicBezTo>
                    <a:pt x="5965" y="4352"/>
                    <a:pt x="5930" y="4345"/>
                    <a:pt x="5894" y="4328"/>
                  </a:cubicBezTo>
                  <a:cubicBezTo>
                    <a:pt x="5478" y="4114"/>
                    <a:pt x="5037" y="3935"/>
                    <a:pt x="4597" y="3769"/>
                  </a:cubicBezTo>
                  <a:lnTo>
                    <a:pt x="4597" y="3769"/>
                  </a:lnTo>
                  <a:cubicBezTo>
                    <a:pt x="4644" y="3828"/>
                    <a:pt x="4692" y="3888"/>
                    <a:pt x="4739" y="3947"/>
                  </a:cubicBezTo>
                  <a:cubicBezTo>
                    <a:pt x="5037" y="4293"/>
                    <a:pt x="5311" y="4674"/>
                    <a:pt x="5561" y="5055"/>
                  </a:cubicBezTo>
                  <a:cubicBezTo>
                    <a:pt x="5618" y="4974"/>
                    <a:pt x="5702" y="4931"/>
                    <a:pt x="5788" y="4931"/>
                  </a:cubicBezTo>
                  <a:cubicBezTo>
                    <a:pt x="5828" y="4931"/>
                    <a:pt x="5868" y="4940"/>
                    <a:pt x="5906" y="4959"/>
                  </a:cubicBezTo>
                  <a:lnTo>
                    <a:pt x="6859" y="5376"/>
                  </a:lnTo>
                  <a:cubicBezTo>
                    <a:pt x="7177" y="5514"/>
                    <a:pt x="7061" y="5982"/>
                    <a:pt x="6771" y="5982"/>
                  </a:cubicBezTo>
                  <a:cubicBezTo>
                    <a:pt x="6735" y="5982"/>
                    <a:pt x="6697" y="5975"/>
                    <a:pt x="6656" y="5960"/>
                  </a:cubicBezTo>
                  <a:lnTo>
                    <a:pt x="5978" y="5686"/>
                  </a:lnTo>
                  <a:lnTo>
                    <a:pt x="5978" y="5686"/>
                  </a:lnTo>
                  <a:cubicBezTo>
                    <a:pt x="6275" y="6126"/>
                    <a:pt x="6561" y="6591"/>
                    <a:pt x="6871" y="7043"/>
                  </a:cubicBezTo>
                  <a:cubicBezTo>
                    <a:pt x="6950" y="7157"/>
                    <a:pt x="6854" y="7291"/>
                    <a:pt x="6750" y="7291"/>
                  </a:cubicBezTo>
                  <a:cubicBezTo>
                    <a:pt x="6713" y="7291"/>
                    <a:pt x="6676" y="7274"/>
                    <a:pt x="6644" y="7233"/>
                  </a:cubicBezTo>
                  <a:cubicBezTo>
                    <a:pt x="6299" y="6781"/>
                    <a:pt x="5918" y="6352"/>
                    <a:pt x="5525" y="5936"/>
                  </a:cubicBezTo>
                  <a:lnTo>
                    <a:pt x="5525" y="5936"/>
                  </a:lnTo>
                  <a:cubicBezTo>
                    <a:pt x="5490" y="6138"/>
                    <a:pt x="5490" y="6352"/>
                    <a:pt x="5537" y="6555"/>
                  </a:cubicBezTo>
                  <a:cubicBezTo>
                    <a:pt x="5573" y="6733"/>
                    <a:pt x="5454" y="6900"/>
                    <a:pt x="5275" y="6936"/>
                  </a:cubicBezTo>
                  <a:cubicBezTo>
                    <a:pt x="5260" y="6938"/>
                    <a:pt x="5245" y="6939"/>
                    <a:pt x="5230" y="6939"/>
                  </a:cubicBezTo>
                  <a:cubicBezTo>
                    <a:pt x="5069" y="6939"/>
                    <a:pt x="4927" y="6825"/>
                    <a:pt x="4894" y="6662"/>
                  </a:cubicBezTo>
                  <a:cubicBezTo>
                    <a:pt x="4799" y="6257"/>
                    <a:pt x="4858" y="5817"/>
                    <a:pt x="5073" y="5448"/>
                  </a:cubicBezTo>
                  <a:cubicBezTo>
                    <a:pt x="4811" y="5186"/>
                    <a:pt x="4561" y="4924"/>
                    <a:pt x="4323" y="4662"/>
                  </a:cubicBezTo>
                  <a:cubicBezTo>
                    <a:pt x="4144" y="4459"/>
                    <a:pt x="3954" y="4257"/>
                    <a:pt x="3763" y="4066"/>
                  </a:cubicBezTo>
                  <a:lnTo>
                    <a:pt x="3763" y="4066"/>
                  </a:lnTo>
                  <a:cubicBezTo>
                    <a:pt x="3775" y="4114"/>
                    <a:pt x="3787" y="4174"/>
                    <a:pt x="3787" y="4221"/>
                  </a:cubicBezTo>
                  <a:cubicBezTo>
                    <a:pt x="3846" y="4543"/>
                    <a:pt x="4061" y="5412"/>
                    <a:pt x="3549" y="5507"/>
                  </a:cubicBezTo>
                  <a:cubicBezTo>
                    <a:pt x="3523" y="5512"/>
                    <a:pt x="3498" y="5514"/>
                    <a:pt x="3475" y="5514"/>
                  </a:cubicBezTo>
                  <a:cubicBezTo>
                    <a:pt x="3027" y="5514"/>
                    <a:pt x="2938" y="4693"/>
                    <a:pt x="2870" y="4376"/>
                  </a:cubicBezTo>
                  <a:cubicBezTo>
                    <a:pt x="2799" y="4031"/>
                    <a:pt x="2656" y="3519"/>
                    <a:pt x="2715" y="3102"/>
                  </a:cubicBezTo>
                  <a:cubicBezTo>
                    <a:pt x="2692" y="3066"/>
                    <a:pt x="2680" y="3031"/>
                    <a:pt x="2680" y="2995"/>
                  </a:cubicBezTo>
                  <a:cubicBezTo>
                    <a:pt x="2394" y="2745"/>
                    <a:pt x="2120" y="2483"/>
                    <a:pt x="1834" y="2245"/>
                  </a:cubicBezTo>
                  <a:lnTo>
                    <a:pt x="1834" y="2245"/>
                  </a:lnTo>
                  <a:cubicBezTo>
                    <a:pt x="1834" y="2614"/>
                    <a:pt x="1882" y="2983"/>
                    <a:pt x="1953" y="3352"/>
                  </a:cubicBezTo>
                  <a:cubicBezTo>
                    <a:pt x="1993" y="3570"/>
                    <a:pt x="1839" y="3689"/>
                    <a:pt x="1675" y="3689"/>
                  </a:cubicBezTo>
                  <a:cubicBezTo>
                    <a:pt x="1543" y="3689"/>
                    <a:pt x="1406" y="3612"/>
                    <a:pt x="1358" y="3447"/>
                  </a:cubicBezTo>
                  <a:cubicBezTo>
                    <a:pt x="1239" y="3042"/>
                    <a:pt x="1215" y="2614"/>
                    <a:pt x="1299" y="2209"/>
                  </a:cubicBezTo>
                  <a:cubicBezTo>
                    <a:pt x="1299" y="2090"/>
                    <a:pt x="1394" y="1995"/>
                    <a:pt x="1501" y="1971"/>
                  </a:cubicBezTo>
                  <a:cubicBezTo>
                    <a:pt x="1179" y="1709"/>
                    <a:pt x="858" y="1459"/>
                    <a:pt x="513" y="1209"/>
                  </a:cubicBezTo>
                  <a:cubicBezTo>
                    <a:pt x="239" y="1590"/>
                    <a:pt x="96" y="2030"/>
                    <a:pt x="72" y="2483"/>
                  </a:cubicBezTo>
                  <a:cubicBezTo>
                    <a:pt x="1" y="4114"/>
                    <a:pt x="1346" y="5412"/>
                    <a:pt x="2596" y="6245"/>
                  </a:cubicBezTo>
                  <a:cubicBezTo>
                    <a:pt x="3989" y="7150"/>
                    <a:pt x="5537" y="7829"/>
                    <a:pt x="7144" y="8257"/>
                  </a:cubicBezTo>
                  <a:cubicBezTo>
                    <a:pt x="7221" y="8278"/>
                    <a:pt x="7299" y="8287"/>
                    <a:pt x="7377" y="8287"/>
                  </a:cubicBezTo>
                  <a:cubicBezTo>
                    <a:pt x="7988" y="8287"/>
                    <a:pt x="8578" y="7700"/>
                    <a:pt x="8240" y="7067"/>
                  </a:cubicBezTo>
                  <a:cubicBezTo>
                    <a:pt x="6971" y="4709"/>
                    <a:pt x="6306" y="1"/>
                    <a:pt x="291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15"/>
            <p:cNvSpPr/>
            <p:nvPr/>
          </p:nvSpPr>
          <p:spPr>
            <a:xfrm>
              <a:off x="906177" y="648605"/>
              <a:ext cx="351853" cy="283710"/>
            </a:xfrm>
            <a:custGeom>
              <a:rect b="b" l="l" r="r" t="t"/>
              <a:pathLst>
                <a:path extrusionOk="0" h="8839" w="10962">
                  <a:moveTo>
                    <a:pt x="668" y="0"/>
                  </a:moveTo>
                  <a:cubicBezTo>
                    <a:pt x="501" y="0"/>
                    <a:pt x="337" y="24"/>
                    <a:pt x="179" y="78"/>
                  </a:cubicBezTo>
                  <a:cubicBezTo>
                    <a:pt x="36" y="137"/>
                    <a:pt x="1" y="328"/>
                    <a:pt x="96" y="447"/>
                  </a:cubicBezTo>
                  <a:cubicBezTo>
                    <a:pt x="393" y="828"/>
                    <a:pt x="810" y="947"/>
                    <a:pt x="1239" y="1126"/>
                  </a:cubicBezTo>
                  <a:cubicBezTo>
                    <a:pt x="1822" y="1340"/>
                    <a:pt x="2370" y="1602"/>
                    <a:pt x="2918" y="1888"/>
                  </a:cubicBezTo>
                  <a:cubicBezTo>
                    <a:pt x="3382" y="2162"/>
                    <a:pt x="3846" y="2447"/>
                    <a:pt x="4287" y="2757"/>
                  </a:cubicBezTo>
                  <a:cubicBezTo>
                    <a:pt x="4632" y="3007"/>
                    <a:pt x="4954" y="3257"/>
                    <a:pt x="5287" y="3519"/>
                  </a:cubicBezTo>
                  <a:cubicBezTo>
                    <a:pt x="5168" y="3543"/>
                    <a:pt x="5073" y="3638"/>
                    <a:pt x="5073" y="3757"/>
                  </a:cubicBezTo>
                  <a:cubicBezTo>
                    <a:pt x="5001" y="4174"/>
                    <a:pt x="5013" y="4590"/>
                    <a:pt x="5132" y="5007"/>
                  </a:cubicBezTo>
                  <a:cubicBezTo>
                    <a:pt x="5179" y="5165"/>
                    <a:pt x="5315" y="5239"/>
                    <a:pt x="5445" y="5239"/>
                  </a:cubicBezTo>
                  <a:cubicBezTo>
                    <a:pt x="5610" y="5239"/>
                    <a:pt x="5767" y="5120"/>
                    <a:pt x="5727" y="4900"/>
                  </a:cubicBezTo>
                  <a:cubicBezTo>
                    <a:pt x="5656" y="4531"/>
                    <a:pt x="5608" y="4174"/>
                    <a:pt x="5608" y="3805"/>
                  </a:cubicBezTo>
                  <a:lnTo>
                    <a:pt x="5608" y="3793"/>
                  </a:lnTo>
                  <a:cubicBezTo>
                    <a:pt x="5894" y="4043"/>
                    <a:pt x="6168" y="4293"/>
                    <a:pt x="6454" y="4543"/>
                  </a:cubicBezTo>
                  <a:cubicBezTo>
                    <a:pt x="6454" y="4590"/>
                    <a:pt x="6466" y="4626"/>
                    <a:pt x="6489" y="4650"/>
                  </a:cubicBezTo>
                  <a:cubicBezTo>
                    <a:pt x="6430" y="5067"/>
                    <a:pt x="6573" y="5579"/>
                    <a:pt x="6644" y="5924"/>
                  </a:cubicBezTo>
                  <a:cubicBezTo>
                    <a:pt x="6712" y="6242"/>
                    <a:pt x="6802" y="7061"/>
                    <a:pt x="7257" y="7061"/>
                  </a:cubicBezTo>
                  <a:cubicBezTo>
                    <a:pt x="7278" y="7061"/>
                    <a:pt x="7300" y="7059"/>
                    <a:pt x="7323" y="7055"/>
                  </a:cubicBezTo>
                  <a:cubicBezTo>
                    <a:pt x="7835" y="6960"/>
                    <a:pt x="7621" y="6091"/>
                    <a:pt x="7561" y="5769"/>
                  </a:cubicBezTo>
                  <a:cubicBezTo>
                    <a:pt x="7561" y="5721"/>
                    <a:pt x="7549" y="5662"/>
                    <a:pt x="7537" y="5614"/>
                  </a:cubicBezTo>
                  <a:lnTo>
                    <a:pt x="7537" y="5614"/>
                  </a:lnTo>
                  <a:cubicBezTo>
                    <a:pt x="7728" y="5805"/>
                    <a:pt x="7918" y="5995"/>
                    <a:pt x="8097" y="6210"/>
                  </a:cubicBezTo>
                  <a:cubicBezTo>
                    <a:pt x="8347" y="6472"/>
                    <a:pt x="8597" y="6745"/>
                    <a:pt x="8847" y="7007"/>
                  </a:cubicBezTo>
                  <a:cubicBezTo>
                    <a:pt x="8633" y="7365"/>
                    <a:pt x="8573" y="7805"/>
                    <a:pt x="8668" y="8210"/>
                  </a:cubicBezTo>
                  <a:cubicBezTo>
                    <a:pt x="8701" y="8373"/>
                    <a:pt x="8843" y="8487"/>
                    <a:pt x="9004" y="8487"/>
                  </a:cubicBezTo>
                  <a:cubicBezTo>
                    <a:pt x="9019" y="8487"/>
                    <a:pt x="9034" y="8486"/>
                    <a:pt x="9049" y="8484"/>
                  </a:cubicBezTo>
                  <a:cubicBezTo>
                    <a:pt x="9228" y="8448"/>
                    <a:pt x="9347" y="8281"/>
                    <a:pt x="9311" y="8103"/>
                  </a:cubicBezTo>
                  <a:cubicBezTo>
                    <a:pt x="9264" y="7900"/>
                    <a:pt x="9264" y="7686"/>
                    <a:pt x="9299" y="7484"/>
                  </a:cubicBezTo>
                  <a:lnTo>
                    <a:pt x="9299" y="7484"/>
                  </a:lnTo>
                  <a:cubicBezTo>
                    <a:pt x="9692" y="7900"/>
                    <a:pt x="10073" y="8329"/>
                    <a:pt x="10419" y="8781"/>
                  </a:cubicBezTo>
                  <a:cubicBezTo>
                    <a:pt x="10450" y="8822"/>
                    <a:pt x="10487" y="8839"/>
                    <a:pt x="10524" y="8839"/>
                  </a:cubicBezTo>
                  <a:cubicBezTo>
                    <a:pt x="10629" y="8839"/>
                    <a:pt x="10727" y="8705"/>
                    <a:pt x="10657" y="8591"/>
                  </a:cubicBezTo>
                  <a:cubicBezTo>
                    <a:pt x="10347" y="8138"/>
                    <a:pt x="10061" y="7686"/>
                    <a:pt x="9764" y="7234"/>
                  </a:cubicBezTo>
                  <a:lnTo>
                    <a:pt x="9764" y="7234"/>
                  </a:lnTo>
                  <a:lnTo>
                    <a:pt x="10430" y="7507"/>
                  </a:lnTo>
                  <a:cubicBezTo>
                    <a:pt x="10471" y="7523"/>
                    <a:pt x="10509" y="7530"/>
                    <a:pt x="10545" y="7530"/>
                  </a:cubicBezTo>
                  <a:cubicBezTo>
                    <a:pt x="10837" y="7530"/>
                    <a:pt x="10961" y="7062"/>
                    <a:pt x="10633" y="6924"/>
                  </a:cubicBezTo>
                  <a:lnTo>
                    <a:pt x="9680" y="6507"/>
                  </a:lnTo>
                  <a:cubicBezTo>
                    <a:pt x="9642" y="6488"/>
                    <a:pt x="9602" y="6479"/>
                    <a:pt x="9562" y="6479"/>
                  </a:cubicBezTo>
                  <a:cubicBezTo>
                    <a:pt x="9476" y="6479"/>
                    <a:pt x="9392" y="6521"/>
                    <a:pt x="9335" y="6603"/>
                  </a:cubicBezTo>
                  <a:cubicBezTo>
                    <a:pt x="9085" y="6222"/>
                    <a:pt x="8811" y="5852"/>
                    <a:pt x="8514" y="5495"/>
                  </a:cubicBezTo>
                  <a:cubicBezTo>
                    <a:pt x="8466" y="5436"/>
                    <a:pt x="8418" y="5376"/>
                    <a:pt x="8371" y="5317"/>
                  </a:cubicBezTo>
                  <a:lnTo>
                    <a:pt x="8371" y="5317"/>
                  </a:lnTo>
                  <a:cubicBezTo>
                    <a:pt x="8811" y="5483"/>
                    <a:pt x="9252" y="5662"/>
                    <a:pt x="9668" y="5876"/>
                  </a:cubicBezTo>
                  <a:cubicBezTo>
                    <a:pt x="9705" y="5893"/>
                    <a:pt x="9740" y="5901"/>
                    <a:pt x="9773" y="5901"/>
                  </a:cubicBezTo>
                  <a:cubicBezTo>
                    <a:pt x="9996" y="5901"/>
                    <a:pt x="10116" y="5554"/>
                    <a:pt x="9918" y="5388"/>
                  </a:cubicBezTo>
                  <a:cubicBezTo>
                    <a:pt x="9216" y="4864"/>
                    <a:pt x="8240" y="4293"/>
                    <a:pt x="7311" y="4150"/>
                  </a:cubicBezTo>
                  <a:cubicBezTo>
                    <a:pt x="7085" y="3912"/>
                    <a:pt x="6859" y="3697"/>
                    <a:pt x="6620" y="3471"/>
                  </a:cubicBezTo>
                  <a:lnTo>
                    <a:pt x="6620" y="3471"/>
                  </a:lnTo>
                  <a:cubicBezTo>
                    <a:pt x="7216" y="3578"/>
                    <a:pt x="7799" y="3721"/>
                    <a:pt x="8371" y="3888"/>
                  </a:cubicBezTo>
                  <a:cubicBezTo>
                    <a:pt x="8396" y="3895"/>
                    <a:pt x="8421" y="3898"/>
                    <a:pt x="8444" y="3898"/>
                  </a:cubicBezTo>
                  <a:cubicBezTo>
                    <a:pt x="8691" y="3898"/>
                    <a:pt x="8798" y="3523"/>
                    <a:pt x="8525" y="3435"/>
                  </a:cubicBezTo>
                  <a:cubicBezTo>
                    <a:pt x="7918" y="3245"/>
                    <a:pt x="7299" y="3078"/>
                    <a:pt x="6668" y="2947"/>
                  </a:cubicBezTo>
                  <a:cubicBezTo>
                    <a:pt x="6406" y="2900"/>
                    <a:pt x="6108" y="2816"/>
                    <a:pt x="5811" y="2769"/>
                  </a:cubicBezTo>
                  <a:cubicBezTo>
                    <a:pt x="5549" y="2554"/>
                    <a:pt x="5275" y="2340"/>
                    <a:pt x="5001" y="2138"/>
                  </a:cubicBezTo>
                  <a:cubicBezTo>
                    <a:pt x="4370" y="1661"/>
                    <a:pt x="3691" y="1245"/>
                    <a:pt x="2977" y="876"/>
                  </a:cubicBezTo>
                  <a:cubicBezTo>
                    <a:pt x="2338" y="531"/>
                    <a:pt x="1463" y="0"/>
                    <a:pt x="668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15"/>
            <p:cNvSpPr/>
            <p:nvPr/>
          </p:nvSpPr>
          <p:spPr>
            <a:xfrm>
              <a:off x="1154580" y="181972"/>
              <a:ext cx="291638" cy="194382"/>
            </a:xfrm>
            <a:custGeom>
              <a:rect b="b" l="l" r="r" t="t"/>
              <a:pathLst>
                <a:path extrusionOk="0" h="6056" w="9086">
                  <a:moveTo>
                    <a:pt x="5186" y="1"/>
                  </a:moveTo>
                  <a:cubicBezTo>
                    <a:pt x="4848" y="1"/>
                    <a:pt x="4496" y="181"/>
                    <a:pt x="4275" y="471"/>
                  </a:cubicBezTo>
                  <a:cubicBezTo>
                    <a:pt x="3965" y="864"/>
                    <a:pt x="3727" y="1317"/>
                    <a:pt x="3572" y="1781"/>
                  </a:cubicBezTo>
                  <a:cubicBezTo>
                    <a:pt x="3132" y="2329"/>
                    <a:pt x="2584" y="2769"/>
                    <a:pt x="1953" y="3067"/>
                  </a:cubicBezTo>
                  <a:cubicBezTo>
                    <a:pt x="1275" y="3388"/>
                    <a:pt x="536" y="3746"/>
                    <a:pt x="251" y="4496"/>
                  </a:cubicBezTo>
                  <a:cubicBezTo>
                    <a:pt x="1" y="5150"/>
                    <a:pt x="132" y="5674"/>
                    <a:pt x="453" y="6055"/>
                  </a:cubicBezTo>
                  <a:cubicBezTo>
                    <a:pt x="441" y="5829"/>
                    <a:pt x="524" y="5603"/>
                    <a:pt x="679" y="5436"/>
                  </a:cubicBezTo>
                  <a:cubicBezTo>
                    <a:pt x="644" y="5329"/>
                    <a:pt x="679" y="5198"/>
                    <a:pt x="786" y="5127"/>
                  </a:cubicBezTo>
                  <a:cubicBezTo>
                    <a:pt x="1929" y="4222"/>
                    <a:pt x="3596" y="3507"/>
                    <a:pt x="5037" y="3198"/>
                  </a:cubicBezTo>
                  <a:cubicBezTo>
                    <a:pt x="5297" y="3142"/>
                    <a:pt x="5572" y="3111"/>
                    <a:pt x="5849" y="3111"/>
                  </a:cubicBezTo>
                  <a:cubicBezTo>
                    <a:pt x="6344" y="3111"/>
                    <a:pt x="6843" y="3211"/>
                    <a:pt x="7263" y="3448"/>
                  </a:cubicBezTo>
                  <a:cubicBezTo>
                    <a:pt x="7906" y="3460"/>
                    <a:pt x="8454" y="3960"/>
                    <a:pt x="8728" y="4639"/>
                  </a:cubicBezTo>
                  <a:cubicBezTo>
                    <a:pt x="8752" y="4686"/>
                    <a:pt x="8764" y="4734"/>
                    <a:pt x="8776" y="4793"/>
                  </a:cubicBezTo>
                  <a:cubicBezTo>
                    <a:pt x="9002" y="4579"/>
                    <a:pt x="9085" y="4246"/>
                    <a:pt x="8966" y="3960"/>
                  </a:cubicBezTo>
                  <a:cubicBezTo>
                    <a:pt x="8883" y="3746"/>
                    <a:pt x="8764" y="3555"/>
                    <a:pt x="8609" y="3376"/>
                  </a:cubicBezTo>
                  <a:cubicBezTo>
                    <a:pt x="8573" y="3317"/>
                    <a:pt x="8537" y="3245"/>
                    <a:pt x="8490" y="3186"/>
                  </a:cubicBezTo>
                  <a:cubicBezTo>
                    <a:pt x="8240" y="2841"/>
                    <a:pt x="7883" y="2567"/>
                    <a:pt x="7466" y="2424"/>
                  </a:cubicBezTo>
                  <a:lnTo>
                    <a:pt x="7359" y="2317"/>
                  </a:lnTo>
                  <a:cubicBezTo>
                    <a:pt x="6799" y="1781"/>
                    <a:pt x="6323" y="1162"/>
                    <a:pt x="5954" y="471"/>
                  </a:cubicBezTo>
                  <a:cubicBezTo>
                    <a:pt x="5775" y="142"/>
                    <a:pt x="5486" y="1"/>
                    <a:pt x="518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15"/>
            <p:cNvSpPr/>
            <p:nvPr/>
          </p:nvSpPr>
          <p:spPr>
            <a:xfrm>
              <a:off x="1168350" y="281827"/>
              <a:ext cx="270582" cy="123190"/>
            </a:xfrm>
            <a:custGeom>
              <a:rect b="b" l="l" r="r" t="t"/>
              <a:pathLst>
                <a:path extrusionOk="0" h="3838" w="8430">
                  <a:moveTo>
                    <a:pt x="5420" y="0"/>
                  </a:moveTo>
                  <a:cubicBezTo>
                    <a:pt x="5143" y="0"/>
                    <a:pt x="4868" y="31"/>
                    <a:pt x="4608" y="87"/>
                  </a:cubicBezTo>
                  <a:cubicBezTo>
                    <a:pt x="3167" y="385"/>
                    <a:pt x="1512" y="1111"/>
                    <a:pt x="357" y="2016"/>
                  </a:cubicBezTo>
                  <a:cubicBezTo>
                    <a:pt x="262" y="2087"/>
                    <a:pt x="226" y="2218"/>
                    <a:pt x="262" y="2325"/>
                  </a:cubicBezTo>
                  <a:cubicBezTo>
                    <a:pt x="107" y="2492"/>
                    <a:pt x="24" y="2718"/>
                    <a:pt x="24" y="2944"/>
                  </a:cubicBezTo>
                  <a:cubicBezTo>
                    <a:pt x="0" y="3433"/>
                    <a:pt x="393" y="3837"/>
                    <a:pt x="881" y="3837"/>
                  </a:cubicBezTo>
                  <a:cubicBezTo>
                    <a:pt x="1941" y="3825"/>
                    <a:pt x="2989" y="3742"/>
                    <a:pt x="4025" y="3587"/>
                  </a:cubicBezTo>
                  <a:cubicBezTo>
                    <a:pt x="3929" y="2921"/>
                    <a:pt x="3917" y="2230"/>
                    <a:pt x="4013" y="1563"/>
                  </a:cubicBezTo>
                  <a:cubicBezTo>
                    <a:pt x="4045" y="1314"/>
                    <a:pt x="4267" y="1191"/>
                    <a:pt x="4490" y="1191"/>
                  </a:cubicBezTo>
                  <a:cubicBezTo>
                    <a:pt x="4672" y="1191"/>
                    <a:pt x="4856" y="1272"/>
                    <a:pt x="4941" y="1432"/>
                  </a:cubicBezTo>
                  <a:cubicBezTo>
                    <a:pt x="5251" y="2028"/>
                    <a:pt x="5465" y="2647"/>
                    <a:pt x="5596" y="3302"/>
                  </a:cubicBezTo>
                  <a:cubicBezTo>
                    <a:pt x="6025" y="3206"/>
                    <a:pt x="6442" y="3099"/>
                    <a:pt x="6870" y="2980"/>
                  </a:cubicBezTo>
                  <a:cubicBezTo>
                    <a:pt x="6965" y="2956"/>
                    <a:pt x="7073" y="2932"/>
                    <a:pt x="7168" y="2885"/>
                  </a:cubicBezTo>
                  <a:cubicBezTo>
                    <a:pt x="7311" y="2849"/>
                    <a:pt x="7465" y="2801"/>
                    <a:pt x="7608" y="2754"/>
                  </a:cubicBezTo>
                  <a:cubicBezTo>
                    <a:pt x="8037" y="2623"/>
                    <a:pt x="8430" y="2159"/>
                    <a:pt x="8347" y="1694"/>
                  </a:cubicBezTo>
                  <a:cubicBezTo>
                    <a:pt x="8335" y="1635"/>
                    <a:pt x="8323" y="1575"/>
                    <a:pt x="8311" y="1528"/>
                  </a:cubicBezTo>
                  <a:cubicBezTo>
                    <a:pt x="8037" y="861"/>
                    <a:pt x="7477" y="349"/>
                    <a:pt x="6834" y="337"/>
                  </a:cubicBezTo>
                  <a:cubicBezTo>
                    <a:pt x="6414" y="100"/>
                    <a:pt x="5915" y="0"/>
                    <a:pt x="542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15"/>
            <p:cNvSpPr/>
            <p:nvPr/>
          </p:nvSpPr>
          <p:spPr>
            <a:xfrm>
              <a:off x="1294075" y="320023"/>
              <a:ext cx="89841" cy="279633"/>
            </a:xfrm>
            <a:custGeom>
              <a:rect b="b" l="l" r="r" t="t"/>
              <a:pathLst>
                <a:path extrusionOk="0" h="8712" w="2799">
                  <a:moveTo>
                    <a:pt x="577" y="1"/>
                  </a:moveTo>
                  <a:cubicBezTo>
                    <a:pt x="356" y="1"/>
                    <a:pt x="135" y="124"/>
                    <a:pt x="96" y="373"/>
                  </a:cubicBezTo>
                  <a:cubicBezTo>
                    <a:pt x="0" y="1040"/>
                    <a:pt x="12" y="1719"/>
                    <a:pt x="108" y="2397"/>
                  </a:cubicBezTo>
                  <a:cubicBezTo>
                    <a:pt x="203" y="3159"/>
                    <a:pt x="369" y="3933"/>
                    <a:pt x="489" y="4671"/>
                  </a:cubicBezTo>
                  <a:cubicBezTo>
                    <a:pt x="596" y="5386"/>
                    <a:pt x="727" y="6088"/>
                    <a:pt x="846" y="6791"/>
                  </a:cubicBezTo>
                  <a:cubicBezTo>
                    <a:pt x="977" y="7541"/>
                    <a:pt x="977" y="8136"/>
                    <a:pt x="1608" y="8624"/>
                  </a:cubicBezTo>
                  <a:cubicBezTo>
                    <a:pt x="1687" y="8686"/>
                    <a:pt x="1780" y="8712"/>
                    <a:pt x="1874" y="8712"/>
                  </a:cubicBezTo>
                  <a:cubicBezTo>
                    <a:pt x="2092" y="8712"/>
                    <a:pt x="2321" y="8572"/>
                    <a:pt x="2429" y="8398"/>
                  </a:cubicBezTo>
                  <a:cubicBezTo>
                    <a:pt x="2798" y="7838"/>
                    <a:pt x="2608" y="7291"/>
                    <a:pt x="2501" y="6660"/>
                  </a:cubicBezTo>
                  <a:cubicBezTo>
                    <a:pt x="2358" y="5898"/>
                    <a:pt x="2239" y="5148"/>
                    <a:pt x="2096" y="4386"/>
                  </a:cubicBezTo>
                  <a:cubicBezTo>
                    <a:pt x="1953" y="3647"/>
                    <a:pt x="1846" y="2862"/>
                    <a:pt x="1679" y="2112"/>
                  </a:cubicBezTo>
                  <a:cubicBezTo>
                    <a:pt x="1548" y="1457"/>
                    <a:pt x="1334" y="838"/>
                    <a:pt x="1024" y="242"/>
                  </a:cubicBezTo>
                  <a:cubicBezTo>
                    <a:pt x="939" y="82"/>
                    <a:pt x="758" y="1"/>
                    <a:pt x="57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15"/>
            <p:cNvSpPr/>
            <p:nvPr/>
          </p:nvSpPr>
          <p:spPr>
            <a:xfrm>
              <a:off x="4101034" y="723425"/>
              <a:ext cx="110865" cy="98154"/>
            </a:xfrm>
            <a:custGeom>
              <a:rect b="b" l="l" r="r" t="t"/>
              <a:pathLst>
                <a:path extrusionOk="0" h="3058" w="3454">
                  <a:moveTo>
                    <a:pt x="1815" y="0"/>
                  </a:moveTo>
                  <a:cubicBezTo>
                    <a:pt x="1678" y="0"/>
                    <a:pt x="1530" y="36"/>
                    <a:pt x="1370" y="116"/>
                  </a:cubicBezTo>
                  <a:cubicBezTo>
                    <a:pt x="834" y="390"/>
                    <a:pt x="501" y="1057"/>
                    <a:pt x="298" y="1593"/>
                  </a:cubicBezTo>
                  <a:cubicBezTo>
                    <a:pt x="120" y="2045"/>
                    <a:pt x="25" y="2521"/>
                    <a:pt x="1" y="3009"/>
                  </a:cubicBezTo>
                  <a:cubicBezTo>
                    <a:pt x="287" y="2700"/>
                    <a:pt x="810" y="2545"/>
                    <a:pt x="1180" y="2498"/>
                  </a:cubicBezTo>
                  <a:cubicBezTo>
                    <a:pt x="1339" y="2476"/>
                    <a:pt x="1500" y="2466"/>
                    <a:pt x="1661" y="2466"/>
                  </a:cubicBezTo>
                  <a:cubicBezTo>
                    <a:pt x="2219" y="2466"/>
                    <a:pt x="2776" y="2593"/>
                    <a:pt x="3275" y="2843"/>
                  </a:cubicBezTo>
                  <a:cubicBezTo>
                    <a:pt x="3335" y="2879"/>
                    <a:pt x="3382" y="2926"/>
                    <a:pt x="3406" y="2998"/>
                  </a:cubicBezTo>
                  <a:cubicBezTo>
                    <a:pt x="3430" y="3009"/>
                    <a:pt x="3442" y="3033"/>
                    <a:pt x="3454" y="3057"/>
                  </a:cubicBezTo>
                  <a:cubicBezTo>
                    <a:pt x="3430" y="2486"/>
                    <a:pt x="3299" y="1938"/>
                    <a:pt x="3061" y="1426"/>
                  </a:cubicBezTo>
                  <a:cubicBezTo>
                    <a:pt x="2809" y="690"/>
                    <a:pt x="2415" y="0"/>
                    <a:pt x="181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15"/>
            <p:cNvSpPr/>
            <p:nvPr/>
          </p:nvSpPr>
          <p:spPr>
            <a:xfrm>
              <a:off x="4092239" y="802545"/>
              <a:ext cx="123479" cy="60279"/>
            </a:xfrm>
            <a:custGeom>
              <a:rect b="b" l="l" r="r" t="t"/>
              <a:pathLst>
                <a:path extrusionOk="0" h="1878" w="3847">
                  <a:moveTo>
                    <a:pt x="1934" y="1"/>
                  </a:moveTo>
                  <a:cubicBezTo>
                    <a:pt x="1774" y="1"/>
                    <a:pt x="1613" y="11"/>
                    <a:pt x="1454" y="33"/>
                  </a:cubicBezTo>
                  <a:cubicBezTo>
                    <a:pt x="1084" y="80"/>
                    <a:pt x="561" y="223"/>
                    <a:pt x="263" y="533"/>
                  </a:cubicBezTo>
                  <a:cubicBezTo>
                    <a:pt x="108" y="675"/>
                    <a:pt x="13" y="878"/>
                    <a:pt x="13" y="1092"/>
                  </a:cubicBezTo>
                  <a:cubicBezTo>
                    <a:pt x="1" y="1818"/>
                    <a:pt x="1037" y="1878"/>
                    <a:pt x="1561" y="1878"/>
                  </a:cubicBezTo>
                  <a:lnTo>
                    <a:pt x="1596" y="1878"/>
                  </a:lnTo>
                  <a:cubicBezTo>
                    <a:pt x="1596" y="1437"/>
                    <a:pt x="1644" y="1009"/>
                    <a:pt x="1739" y="580"/>
                  </a:cubicBezTo>
                  <a:cubicBezTo>
                    <a:pt x="1774" y="440"/>
                    <a:pt x="1892" y="375"/>
                    <a:pt x="2013" y="375"/>
                  </a:cubicBezTo>
                  <a:cubicBezTo>
                    <a:pt x="2139" y="375"/>
                    <a:pt x="2268" y="446"/>
                    <a:pt x="2311" y="580"/>
                  </a:cubicBezTo>
                  <a:cubicBezTo>
                    <a:pt x="2406" y="973"/>
                    <a:pt x="2477" y="1378"/>
                    <a:pt x="2525" y="1783"/>
                  </a:cubicBezTo>
                  <a:cubicBezTo>
                    <a:pt x="3013" y="1676"/>
                    <a:pt x="3489" y="1473"/>
                    <a:pt x="3740" y="1104"/>
                  </a:cubicBezTo>
                  <a:cubicBezTo>
                    <a:pt x="3847" y="937"/>
                    <a:pt x="3835" y="735"/>
                    <a:pt x="3728" y="580"/>
                  </a:cubicBezTo>
                  <a:cubicBezTo>
                    <a:pt x="3716" y="556"/>
                    <a:pt x="3692" y="544"/>
                    <a:pt x="3680" y="521"/>
                  </a:cubicBezTo>
                  <a:cubicBezTo>
                    <a:pt x="3656" y="461"/>
                    <a:pt x="3609" y="402"/>
                    <a:pt x="3549" y="378"/>
                  </a:cubicBezTo>
                  <a:cubicBezTo>
                    <a:pt x="3041" y="128"/>
                    <a:pt x="2489" y="1"/>
                    <a:pt x="19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15"/>
            <p:cNvSpPr/>
            <p:nvPr/>
          </p:nvSpPr>
          <p:spPr>
            <a:xfrm>
              <a:off x="4141541" y="814646"/>
              <a:ext cx="41695" cy="125052"/>
            </a:xfrm>
            <a:custGeom>
              <a:rect b="b" l="l" r="r" t="t"/>
              <a:pathLst>
                <a:path extrusionOk="0" h="3896" w="1299">
                  <a:moveTo>
                    <a:pt x="477" y="1"/>
                  </a:moveTo>
                  <a:cubicBezTo>
                    <a:pt x="356" y="1"/>
                    <a:pt x="238" y="69"/>
                    <a:pt x="203" y="215"/>
                  </a:cubicBezTo>
                  <a:cubicBezTo>
                    <a:pt x="108" y="632"/>
                    <a:pt x="60" y="1072"/>
                    <a:pt x="60" y="1501"/>
                  </a:cubicBezTo>
                  <a:cubicBezTo>
                    <a:pt x="60" y="1703"/>
                    <a:pt x="60" y="1906"/>
                    <a:pt x="72" y="2108"/>
                  </a:cubicBezTo>
                  <a:cubicBezTo>
                    <a:pt x="84" y="2656"/>
                    <a:pt x="1" y="3394"/>
                    <a:pt x="418" y="3799"/>
                  </a:cubicBezTo>
                  <a:cubicBezTo>
                    <a:pt x="488" y="3864"/>
                    <a:pt x="576" y="3896"/>
                    <a:pt x="662" y="3896"/>
                  </a:cubicBezTo>
                  <a:cubicBezTo>
                    <a:pt x="780" y="3896"/>
                    <a:pt x="897" y="3837"/>
                    <a:pt x="965" y="3727"/>
                  </a:cubicBezTo>
                  <a:cubicBezTo>
                    <a:pt x="1299" y="3275"/>
                    <a:pt x="1084" y="2537"/>
                    <a:pt x="1049" y="2013"/>
                  </a:cubicBezTo>
                  <a:cubicBezTo>
                    <a:pt x="1025" y="1811"/>
                    <a:pt x="1013" y="1608"/>
                    <a:pt x="989" y="1406"/>
                  </a:cubicBezTo>
                  <a:cubicBezTo>
                    <a:pt x="941" y="1001"/>
                    <a:pt x="870" y="608"/>
                    <a:pt x="775" y="215"/>
                  </a:cubicBezTo>
                  <a:cubicBezTo>
                    <a:pt x="732" y="75"/>
                    <a:pt x="603" y="1"/>
                    <a:pt x="47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15"/>
            <p:cNvSpPr/>
            <p:nvPr/>
          </p:nvSpPr>
          <p:spPr>
            <a:xfrm>
              <a:off x="3634433" y="440517"/>
              <a:ext cx="49334" cy="47793"/>
            </a:xfrm>
            <a:custGeom>
              <a:rect b="b" l="l" r="r" t="t"/>
              <a:pathLst>
                <a:path extrusionOk="0" h="1489" w="1537">
                  <a:moveTo>
                    <a:pt x="834" y="1"/>
                  </a:moveTo>
                  <a:lnTo>
                    <a:pt x="655" y="24"/>
                  </a:lnTo>
                  <a:cubicBezTo>
                    <a:pt x="548" y="48"/>
                    <a:pt x="441" y="108"/>
                    <a:pt x="357" y="191"/>
                  </a:cubicBezTo>
                  <a:lnTo>
                    <a:pt x="215" y="310"/>
                  </a:lnTo>
                  <a:cubicBezTo>
                    <a:pt x="143" y="370"/>
                    <a:pt x="96" y="453"/>
                    <a:pt x="60" y="536"/>
                  </a:cubicBezTo>
                  <a:cubicBezTo>
                    <a:pt x="12" y="620"/>
                    <a:pt x="0" y="703"/>
                    <a:pt x="0" y="798"/>
                  </a:cubicBezTo>
                  <a:cubicBezTo>
                    <a:pt x="0" y="882"/>
                    <a:pt x="24" y="977"/>
                    <a:pt x="60" y="1060"/>
                  </a:cubicBezTo>
                  <a:cubicBezTo>
                    <a:pt x="96" y="1144"/>
                    <a:pt x="143" y="1215"/>
                    <a:pt x="215" y="1275"/>
                  </a:cubicBezTo>
                  <a:lnTo>
                    <a:pt x="346" y="1382"/>
                  </a:lnTo>
                  <a:cubicBezTo>
                    <a:pt x="453" y="1453"/>
                    <a:pt x="572" y="1477"/>
                    <a:pt x="703" y="1489"/>
                  </a:cubicBezTo>
                  <a:lnTo>
                    <a:pt x="881" y="1465"/>
                  </a:lnTo>
                  <a:cubicBezTo>
                    <a:pt x="988" y="1429"/>
                    <a:pt x="1096" y="1370"/>
                    <a:pt x="1179" y="1286"/>
                  </a:cubicBezTo>
                  <a:lnTo>
                    <a:pt x="1179" y="1275"/>
                  </a:lnTo>
                  <a:lnTo>
                    <a:pt x="1298" y="1132"/>
                  </a:lnTo>
                  <a:cubicBezTo>
                    <a:pt x="1369" y="1072"/>
                    <a:pt x="1417" y="1001"/>
                    <a:pt x="1441" y="917"/>
                  </a:cubicBezTo>
                  <a:cubicBezTo>
                    <a:pt x="1536" y="667"/>
                    <a:pt x="1489" y="382"/>
                    <a:pt x="1298" y="191"/>
                  </a:cubicBezTo>
                  <a:lnTo>
                    <a:pt x="1167" y="84"/>
                  </a:lnTo>
                  <a:cubicBezTo>
                    <a:pt x="1060" y="24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15"/>
            <p:cNvSpPr/>
            <p:nvPr/>
          </p:nvSpPr>
          <p:spPr>
            <a:xfrm>
              <a:off x="2711501" y="78265"/>
              <a:ext cx="511763" cy="227571"/>
            </a:xfrm>
            <a:custGeom>
              <a:rect b="b" l="l" r="r" t="t"/>
              <a:pathLst>
                <a:path extrusionOk="0" h="7090" w="15944">
                  <a:moveTo>
                    <a:pt x="7607" y="0"/>
                  </a:moveTo>
                  <a:cubicBezTo>
                    <a:pt x="7533" y="0"/>
                    <a:pt x="7458" y="4"/>
                    <a:pt x="7383" y="11"/>
                  </a:cubicBezTo>
                  <a:cubicBezTo>
                    <a:pt x="6597" y="95"/>
                    <a:pt x="6025" y="559"/>
                    <a:pt x="5656" y="1190"/>
                  </a:cubicBezTo>
                  <a:cubicBezTo>
                    <a:pt x="5287" y="1595"/>
                    <a:pt x="5061" y="2119"/>
                    <a:pt x="5025" y="2666"/>
                  </a:cubicBezTo>
                  <a:cubicBezTo>
                    <a:pt x="5013" y="2714"/>
                    <a:pt x="5001" y="2774"/>
                    <a:pt x="4989" y="2821"/>
                  </a:cubicBezTo>
                  <a:cubicBezTo>
                    <a:pt x="4717" y="2713"/>
                    <a:pt x="4417" y="2654"/>
                    <a:pt x="4124" y="2654"/>
                  </a:cubicBezTo>
                  <a:cubicBezTo>
                    <a:pt x="3802" y="2654"/>
                    <a:pt x="3489" y="2725"/>
                    <a:pt x="3227" y="2881"/>
                  </a:cubicBezTo>
                  <a:cubicBezTo>
                    <a:pt x="2763" y="3178"/>
                    <a:pt x="2453" y="3679"/>
                    <a:pt x="2394" y="4226"/>
                  </a:cubicBezTo>
                  <a:cubicBezTo>
                    <a:pt x="2382" y="4286"/>
                    <a:pt x="2358" y="4345"/>
                    <a:pt x="2346" y="4393"/>
                  </a:cubicBezTo>
                  <a:cubicBezTo>
                    <a:pt x="2233" y="4375"/>
                    <a:pt x="2120" y="4366"/>
                    <a:pt x="2005" y="4366"/>
                  </a:cubicBezTo>
                  <a:cubicBezTo>
                    <a:pt x="1891" y="4366"/>
                    <a:pt x="1775" y="4375"/>
                    <a:pt x="1656" y="4393"/>
                  </a:cubicBezTo>
                  <a:cubicBezTo>
                    <a:pt x="1560" y="4405"/>
                    <a:pt x="1465" y="4429"/>
                    <a:pt x="1358" y="4452"/>
                  </a:cubicBezTo>
                  <a:cubicBezTo>
                    <a:pt x="596" y="4655"/>
                    <a:pt x="1" y="5405"/>
                    <a:pt x="417" y="6191"/>
                  </a:cubicBezTo>
                  <a:cubicBezTo>
                    <a:pt x="642" y="6617"/>
                    <a:pt x="1077" y="6884"/>
                    <a:pt x="1554" y="6884"/>
                  </a:cubicBezTo>
                  <a:cubicBezTo>
                    <a:pt x="1584" y="6884"/>
                    <a:pt x="1614" y="6883"/>
                    <a:pt x="1644" y="6881"/>
                  </a:cubicBezTo>
                  <a:cubicBezTo>
                    <a:pt x="2181" y="7060"/>
                    <a:pt x="2783" y="7090"/>
                    <a:pt x="3371" y="7090"/>
                  </a:cubicBezTo>
                  <a:cubicBezTo>
                    <a:pt x="3661" y="7090"/>
                    <a:pt x="3948" y="7083"/>
                    <a:pt x="4222" y="7083"/>
                  </a:cubicBezTo>
                  <a:cubicBezTo>
                    <a:pt x="4280" y="7083"/>
                    <a:pt x="4337" y="7083"/>
                    <a:pt x="4394" y="7084"/>
                  </a:cubicBezTo>
                  <a:cubicBezTo>
                    <a:pt x="4688" y="7087"/>
                    <a:pt x="4982" y="7088"/>
                    <a:pt x="5277" y="7088"/>
                  </a:cubicBezTo>
                  <a:cubicBezTo>
                    <a:pt x="6082" y="7088"/>
                    <a:pt x="6890" y="7077"/>
                    <a:pt x="7692" y="7060"/>
                  </a:cubicBezTo>
                  <a:cubicBezTo>
                    <a:pt x="9764" y="7000"/>
                    <a:pt x="11835" y="6917"/>
                    <a:pt x="13895" y="6810"/>
                  </a:cubicBezTo>
                  <a:cubicBezTo>
                    <a:pt x="14024" y="6847"/>
                    <a:pt x="14155" y="6866"/>
                    <a:pt x="14285" y="6866"/>
                  </a:cubicBezTo>
                  <a:cubicBezTo>
                    <a:pt x="14444" y="6866"/>
                    <a:pt x="14602" y="6838"/>
                    <a:pt x="14753" y="6786"/>
                  </a:cubicBezTo>
                  <a:cubicBezTo>
                    <a:pt x="15193" y="6619"/>
                    <a:pt x="15550" y="6310"/>
                    <a:pt x="15753" y="5893"/>
                  </a:cubicBezTo>
                  <a:cubicBezTo>
                    <a:pt x="15931" y="5572"/>
                    <a:pt x="15943" y="5179"/>
                    <a:pt x="15788" y="4857"/>
                  </a:cubicBezTo>
                  <a:cubicBezTo>
                    <a:pt x="15634" y="4607"/>
                    <a:pt x="15395" y="4429"/>
                    <a:pt x="15122" y="4345"/>
                  </a:cubicBezTo>
                  <a:cubicBezTo>
                    <a:pt x="14880" y="4236"/>
                    <a:pt x="14617" y="4183"/>
                    <a:pt x="14354" y="4183"/>
                  </a:cubicBezTo>
                  <a:cubicBezTo>
                    <a:pt x="14216" y="4183"/>
                    <a:pt x="14078" y="4198"/>
                    <a:pt x="13943" y="4226"/>
                  </a:cubicBezTo>
                  <a:cubicBezTo>
                    <a:pt x="13919" y="4107"/>
                    <a:pt x="13895" y="3988"/>
                    <a:pt x="13848" y="3881"/>
                  </a:cubicBezTo>
                  <a:cubicBezTo>
                    <a:pt x="13541" y="3027"/>
                    <a:pt x="12744" y="2499"/>
                    <a:pt x="11888" y="2499"/>
                  </a:cubicBezTo>
                  <a:cubicBezTo>
                    <a:pt x="11646" y="2499"/>
                    <a:pt x="11399" y="2541"/>
                    <a:pt x="11157" y="2631"/>
                  </a:cubicBezTo>
                  <a:cubicBezTo>
                    <a:pt x="11026" y="2690"/>
                    <a:pt x="10883" y="2750"/>
                    <a:pt x="10764" y="2833"/>
                  </a:cubicBezTo>
                  <a:cubicBezTo>
                    <a:pt x="10740" y="2786"/>
                    <a:pt x="10728" y="2750"/>
                    <a:pt x="10704" y="2714"/>
                  </a:cubicBezTo>
                  <a:cubicBezTo>
                    <a:pt x="10573" y="2416"/>
                    <a:pt x="10383" y="2131"/>
                    <a:pt x="10157" y="1893"/>
                  </a:cubicBezTo>
                  <a:cubicBezTo>
                    <a:pt x="10085" y="1726"/>
                    <a:pt x="10002" y="1571"/>
                    <a:pt x="9907" y="1428"/>
                  </a:cubicBezTo>
                  <a:cubicBezTo>
                    <a:pt x="9409" y="632"/>
                    <a:pt x="8572" y="0"/>
                    <a:pt x="760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15"/>
            <p:cNvSpPr/>
            <p:nvPr/>
          </p:nvSpPr>
          <p:spPr>
            <a:xfrm>
              <a:off x="2565522" y="80159"/>
              <a:ext cx="48178" cy="47793"/>
            </a:xfrm>
            <a:custGeom>
              <a:rect b="b" l="l" r="r" t="t"/>
              <a:pathLst>
                <a:path extrusionOk="0" h="1489" w="1501">
                  <a:moveTo>
                    <a:pt x="834" y="0"/>
                  </a:moveTo>
                  <a:lnTo>
                    <a:pt x="655" y="24"/>
                  </a:lnTo>
                  <a:cubicBezTo>
                    <a:pt x="536" y="60"/>
                    <a:pt x="441" y="119"/>
                    <a:pt x="358" y="202"/>
                  </a:cubicBezTo>
                  <a:lnTo>
                    <a:pt x="203" y="321"/>
                  </a:lnTo>
                  <a:cubicBezTo>
                    <a:pt x="143" y="381"/>
                    <a:pt x="84" y="452"/>
                    <a:pt x="60" y="536"/>
                  </a:cubicBezTo>
                  <a:cubicBezTo>
                    <a:pt x="12" y="619"/>
                    <a:pt x="0" y="714"/>
                    <a:pt x="0" y="798"/>
                  </a:cubicBezTo>
                  <a:cubicBezTo>
                    <a:pt x="0" y="893"/>
                    <a:pt x="12" y="988"/>
                    <a:pt x="60" y="1072"/>
                  </a:cubicBezTo>
                  <a:cubicBezTo>
                    <a:pt x="84" y="1155"/>
                    <a:pt x="143" y="1226"/>
                    <a:pt x="203" y="1286"/>
                  </a:cubicBezTo>
                  <a:lnTo>
                    <a:pt x="346" y="1393"/>
                  </a:lnTo>
                  <a:cubicBezTo>
                    <a:pt x="453" y="1453"/>
                    <a:pt x="572" y="1488"/>
                    <a:pt x="691" y="1488"/>
                  </a:cubicBezTo>
                  <a:lnTo>
                    <a:pt x="870" y="1464"/>
                  </a:lnTo>
                  <a:cubicBezTo>
                    <a:pt x="977" y="1429"/>
                    <a:pt x="1084" y="1369"/>
                    <a:pt x="1167" y="1286"/>
                  </a:cubicBezTo>
                  <a:lnTo>
                    <a:pt x="1179" y="1286"/>
                  </a:lnTo>
                  <a:lnTo>
                    <a:pt x="1298" y="1131"/>
                  </a:lnTo>
                  <a:cubicBezTo>
                    <a:pt x="1358" y="1072"/>
                    <a:pt x="1405" y="1000"/>
                    <a:pt x="1441" y="917"/>
                  </a:cubicBezTo>
                  <a:cubicBezTo>
                    <a:pt x="1477" y="845"/>
                    <a:pt x="1501" y="750"/>
                    <a:pt x="1489" y="667"/>
                  </a:cubicBezTo>
                  <a:cubicBezTo>
                    <a:pt x="1501" y="583"/>
                    <a:pt x="1477" y="488"/>
                    <a:pt x="1441" y="417"/>
                  </a:cubicBezTo>
                  <a:cubicBezTo>
                    <a:pt x="1405" y="333"/>
                    <a:pt x="1358" y="250"/>
                    <a:pt x="1298" y="202"/>
                  </a:cubicBezTo>
                  <a:lnTo>
                    <a:pt x="1167" y="95"/>
                  </a:lnTo>
                  <a:cubicBezTo>
                    <a:pt x="1060" y="36"/>
                    <a:pt x="953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15"/>
            <p:cNvSpPr/>
            <p:nvPr/>
          </p:nvSpPr>
          <p:spPr>
            <a:xfrm>
              <a:off x="3413152" y="292227"/>
              <a:ext cx="54309" cy="57069"/>
            </a:xfrm>
            <a:custGeom>
              <a:rect b="b" l="l" r="r" t="t"/>
              <a:pathLst>
                <a:path extrusionOk="0" h="1778" w="1692">
                  <a:moveTo>
                    <a:pt x="846" y="1"/>
                  </a:moveTo>
                  <a:lnTo>
                    <a:pt x="632" y="37"/>
                  </a:lnTo>
                  <a:lnTo>
                    <a:pt x="441" y="108"/>
                  </a:lnTo>
                  <a:cubicBezTo>
                    <a:pt x="346" y="168"/>
                    <a:pt x="262" y="239"/>
                    <a:pt x="215" y="322"/>
                  </a:cubicBezTo>
                  <a:cubicBezTo>
                    <a:pt x="132" y="406"/>
                    <a:pt x="84" y="501"/>
                    <a:pt x="60" y="596"/>
                  </a:cubicBezTo>
                  <a:lnTo>
                    <a:pt x="48" y="632"/>
                  </a:lnTo>
                  <a:cubicBezTo>
                    <a:pt x="36" y="680"/>
                    <a:pt x="24" y="727"/>
                    <a:pt x="24" y="787"/>
                  </a:cubicBezTo>
                  <a:cubicBezTo>
                    <a:pt x="1" y="894"/>
                    <a:pt x="1" y="1013"/>
                    <a:pt x="36" y="1120"/>
                  </a:cubicBezTo>
                  <a:lnTo>
                    <a:pt x="36" y="1132"/>
                  </a:lnTo>
                  <a:cubicBezTo>
                    <a:pt x="36" y="1144"/>
                    <a:pt x="48" y="1168"/>
                    <a:pt x="48" y="1180"/>
                  </a:cubicBezTo>
                  <a:lnTo>
                    <a:pt x="132" y="1370"/>
                  </a:lnTo>
                  <a:cubicBezTo>
                    <a:pt x="179" y="1465"/>
                    <a:pt x="251" y="1549"/>
                    <a:pt x="346" y="1596"/>
                  </a:cubicBezTo>
                  <a:cubicBezTo>
                    <a:pt x="393" y="1656"/>
                    <a:pt x="453" y="1692"/>
                    <a:pt x="524" y="1704"/>
                  </a:cubicBezTo>
                  <a:cubicBezTo>
                    <a:pt x="604" y="1753"/>
                    <a:pt x="691" y="1778"/>
                    <a:pt x="780" y="1778"/>
                  </a:cubicBezTo>
                  <a:cubicBezTo>
                    <a:pt x="798" y="1778"/>
                    <a:pt x="816" y="1777"/>
                    <a:pt x="834" y="1775"/>
                  </a:cubicBezTo>
                  <a:lnTo>
                    <a:pt x="1060" y="1751"/>
                  </a:lnTo>
                  <a:lnTo>
                    <a:pt x="1251" y="1668"/>
                  </a:lnTo>
                  <a:cubicBezTo>
                    <a:pt x="1429" y="1549"/>
                    <a:pt x="1572" y="1382"/>
                    <a:pt x="1644" y="1180"/>
                  </a:cubicBezTo>
                  <a:cubicBezTo>
                    <a:pt x="1644" y="1168"/>
                    <a:pt x="1644" y="1156"/>
                    <a:pt x="1656" y="1144"/>
                  </a:cubicBezTo>
                  <a:lnTo>
                    <a:pt x="1656" y="1120"/>
                  </a:lnTo>
                  <a:cubicBezTo>
                    <a:pt x="1679" y="1013"/>
                    <a:pt x="1691" y="894"/>
                    <a:pt x="1667" y="775"/>
                  </a:cubicBezTo>
                  <a:cubicBezTo>
                    <a:pt x="1667" y="739"/>
                    <a:pt x="1656" y="692"/>
                    <a:pt x="1644" y="644"/>
                  </a:cubicBezTo>
                  <a:lnTo>
                    <a:pt x="1632" y="596"/>
                  </a:lnTo>
                  <a:cubicBezTo>
                    <a:pt x="1596" y="537"/>
                    <a:pt x="1572" y="477"/>
                    <a:pt x="1548" y="406"/>
                  </a:cubicBezTo>
                  <a:cubicBezTo>
                    <a:pt x="1501" y="311"/>
                    <a:pt x="1429" y="239"/>
                    <a:pt x="1346" y="180"/>
                  </a:cubicBezTo>
                  <a:cubicBezTo>
                    <a:pt x="1286" y="132"/>
                    <a:pt x="1227" y="96"/>
                    <a:pt x="1155" y="72"/>
                  </a:cubicBezTo>
                  <a:cubicBezTo>
                    <a:pt x="1060" y="25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15"/>
            <p:cNvSpPr/>
            <p:nvPr/>
          </p:nvSpPr>
          <p:spPr>
            <a:xfrm>
              <a:off x="4023839" y="366789"/>
              <a:ext cx="511763" cy="227539"/>
            </a:xfrm>
            <a:custGeom>
              <a:rect b="b" l="l" r="r" t="t"/>
              <a:pathLst>
                <a:path extrusionOk="0" h="7089" w="15944">
                  <a:moveTo>
                    <a:pt x="7612" y="0"/>
                  </a:moveTo>
                  <a:cubicBezTo>
                    <a:pt x="7537" y="0"/>
                    <a:pt x="7460" y="4"/>
                    <a:pt x="7383" y="12"/>
                  </a:cubicBezTo>
                  <a:cubicBezTo>
                    <a:pt x="6597" y="83"/>
                    <a:pt x="6025" y="559"/>
                    <a:pt x="5668" y="1190"/>
                  </a:cubicBezTo>
                  <a:cubicBezTo>
                    <a:pt x="5287" y="1595"/>
                    <a:pt x="5061" y="2119"/>
                    <a:pt x="5025" y="2667"/>
                  </a:cubicBezTo>
                  <a:cubicBezTo>
                    <a:pt x="5013" y="2714"/>
                    <a:pt x="5001" y="2762"/>
                    <a:pt x="5001" y="2821"/>
                  </a:cubicBezTo>
                  <a:cubicBezTo>
                    <a:pt x="4729" y="2714"/>
                    <a:pt x="4426" y="2654"/>
                    <a:pt x="4131" y="2654"/>
                  </a:cubicBezTo>
                  <a:cubicBezTo>
                    <a:pt x="3808" y="2654"/>
                    <a:pt x="3494" y="2725"/>
                    <a:pt x="3239" y="2881"/>
                  </a:cubicBezTo>
                  <a:cubicBezTo>
                    <a:pt x="2763" y="3179"/>
                    <a:pt x="2453" y="3679"/>
                    <a:pt x="2406" y="4226"/>
                  </a:cubicBezTo>
                  <a:cubicBezTo>
                    <a:pt x="2382" y="4286"/>
                    <a:pt x="2370" y="4334"/>
                    <a:pt x="2358" y="4393"/>
                  </a:cubicBezTo>
                  <a:cubicBezTo>
                    <a:pt x="2245" y="4375"/>
                    <a:pt x="2129" y="4366"/>
                    <a:pt x="2013" y="4366"/>
                  </a:cubicBezTo>
                  <a:cubicBezTo>
                    <a:pt x="1897" y="4366"/>
                    <a:pt x="1781" y="4375"/>
                    <a:pt x="1668" y="4393"/>
                  </a:cubicBezTo>
                  <a:cubicBezTo>
                    <a:pt x="1560" y="4405"/>
                    <a:pt x="1465" y="4429"/>
                    <a:pt x="1370" y="4453"/>
                  </a:cubicBezTo>
                  <a:cubicBezTo>
                    <a:pt x="608" y="4655"/>
                    <a:pt x="1" y="5405"/>
                    <a:pt x="417" y="6191"/>
                  </a:cubicBezTo>
                  <a:cubicBezTo>
                    <a:pt x="642" y="6617"/>
                    <a:pt x="1077" y="6885"/>
                    <a:pt x="1554" y="6885"/>
                  </a:cubicBezTo>
                  <a:cubicBezTo>
                    <a:pt x="1584" y="6885"/>
                    <a:pt x="1614" y="6884"/>
                    <a:pt x="1644" y="6881"/>
                  </a:cubicBezTo>
                  <a:cubicBezTo>
                    <a:pt x="2206" y="7061"/>
                    <a:pt x="2839" y="7087"/>
                    <a:pt x="3453" y="7087"/>
                  </a:cubicBezTo>
                  <a:cubicBezTo>
                    <a:pt x="3705" y="7087"/>
                    <a:pt x="3953" y="7083"/>
                    <a:pt x="4193" y="7083"/>
                  </a:cubicBezTo>
                  <a:cubicBezTo>
                    <a:pt x="4261" y="7083"/>
                    <a:pt x="4328" y="7083"/>
                    <a:pt x="4394" y="7084"/>
                  </a:cubicBezTo>
                  <a:cubicBezTo>
                    <a:pt x="4671" y="7087"/>
                    <a:pt x="4947" y="7088"/>
                    <a:pt x="5223" y="7088"/>
                  </a:cubicBezTo>
                  <a:cubicBezTo>
                    <a:pt x="6050" y="7088"/>
                    <a:pt x="6874" y="7075"/>
                    <a:pt x="7704" y="7048"/>
                  </a:cubicBezTo>
                  <a:cubicBezTo>
                    <a:pt x="9764" y="7001"/>
                    <a:pt x="11836" y="6917"/>
                    <a:pt x="13907" y="6810"/>
                  </a:cubicBezTo>
                  <a:cubicBezTo>
                    <a:pt x="14031" y="6848"/>
                    <a:pt x="14159" y="6866"/>
                    <a:pt x="14287" y="6866"/>
                  </a:cubicBezTo>
                  <a:cubicBezTo>
                    <a:pt x="14444" y="6866"/>
                    <a:pt x="14602" y="6839"/>
                    <a:pt x="14753" y="6786"/>
                  </a:cubicBezTo>
                  <a:cubicBezTo>
                    <a:pt x="15193" y="6620"/>
                    <a:pt x="15550" y="6310"/>
                    <a:pt x="15765" y="5893"/>
                  </a:cubicBezTo>
                  <a:cubicBezTo>
                    <a:pt x="15943" y="5572"/>
                    <a:pt x="15943" y="5179"/>
                    <a:pt x="15788" y="4857"/>
                  </a:cubicBezTo>
                  <a:cubicBezTo>
                    <a:pt x="15634" y="4607"/>
                    <a:pt x="15396" y="4429"/>
                    <a:pt x="15122" y="4345"/>
                  </a:cubicBezTo>
                  <a:cubicBezTo>
                    <a:pt x="14880" y="4236"/>
                    <a:pt x="14617" y="4183"/>
                    <a:pt x="14357" y="4183"/>
                  </a:cubicBezTo>
                  <a:cubicBezTo>
                    <a:pt x="14221" y="4183"/>
                    <a:pt x="14086" y="4198"/>
                    <a:pt x="13955" y="4226"/>
                  </a:cubicBezTo>
                  <a:cubicBezTo>
                    <a:pt x="13931" y="4107"/>
                    <a:pt x="13895" y="3988"/>
                    <a:pt x="13860" y="3881"/>
                  </a:cubicBezTo>
                  <a:cubicBezTo>
                    <a:pt x="13553" y="3028"/>
                    <a:pt x="12748" y="2499"/>
                    <a:pt x="11895" y="2499"/>
                  </a:cubicBezTo>
                  <a:cubicBezTo>
                    <a:pt x="11653" y="2499"/>
                    <a:pt x="11408" y="2542"/>
                    <a:pt x="11169" y="2631"/>
                  </a:cubicBezTo>
                  <a:cubicBezTo>
                    <a:pt x="11026" y="2691"/>
                    <a:pt x="10895" y="2750"/>
                    <a:pt x="10764" y="2833"/>
                  </a:cubicBezTo>
                  <a:cubicBezTo>
                    <a:pt x="10752" y="2786"/>
                    <a:pt x="10728" y="2750"/>
                    <a:pt x="10716" y="2714"/>
                  </a:cubicBezTo>
                  <a:cubicBezTo>
                    <a:pt x="10573" y="2417"/>
                    <a:pt x="10383" y="2131"/>
                    <a:pt x="10157" y="1893"/>
                  </a:cubicBezTo>
                  <a:cubicBezTo>
                    <a:pt x="10085" y="1738"/>
                    <a:pt x="10014" y="1571"/>
                    <a:pt x="9919" y="1428"/>
                  </a:cubicBezTo>
                  <a:cubicBezTo>
                    <a:pt x="9422" y="622"/>
                    <a:pt x="8586" y="0"/>
                    <a:pt x="761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15"/>
            <p:cNvSpPr/>
            <p:nvPr/>
          </p:nvSpPr>
          <p:spPr>
            <a:xfrm>
              <a:off x="4396074" y="786272"/>
              <a:ext cx="54309" cy="57069"/>
            </a:xfrm>
            <a:custGeom>
              <a:rect b="b" l="l" r="r" t="t"/>
              <a:pathLst>
                <a:path extrusionOk="0" h="1778" w="1692">
                  <a:moveTo>
                    <a:pt x="911" y="1"/>
                  </a:moveTo>
                  <a:cubicBezTo>
                    <a:pt x="893" y="1"/>
                    <a:pt x="876" y="2"/>
                    <a:pt x="858" y="4"/>
                  </a:cubicBezTo>
                  <a:lnTo>
                    <a:pt x="643" y="28"/>
                  </a:lnTo>
                  <a:lnTo>
                    <a:pt x="441" y="111"/>
                  </a:lnTo>
                  <a:cubicBezTo>
                    <a:pt x="346" y="159"/>
                    <a:pt x="274" y="230"/>
                    <a:pt x="215" y="325"/>
                  </a:cubicBezTo>
                  <a:cubicBezTo>
                    <a:pt x="143" y="397"/>
                    <a:pt x="96" y="492"/>
                    <a:pt x="72" y="599"/>
                  </a:cubicBezTo>
                  <a:lnTo>
                    <a:pt x="60" y="635"/>
                  </a:lnTo>
                  <a:cubicBezTo>
                    <a:pt x="36" y="682"/>
                    <a:pt x="24" y="730"/>
                    <a:pt x="24" y="778"/>
                  </a:cubicBezTo>
                  <a:cubicBezTo>
                    <a:pt x="0" y="897"/>
                    <a:pt x="12" y="1004"/>
                    <a:pt x="48" y="1111"/>
                  </a:cubicBezTo>
                  <a:lnTo>
                    <a:pt x="48" y="1135"/>
                  </a:lnTo>
                  <a:cubicBezTo>
                    <a:pt x="48" y="1147"/>
                    <a:pt x="48" y="1159"/>
                    <a:pt x="60" y="1171"/>
                  </a:cubicBezTo>
                  <a:lnTo>
                    <a:pt x="143" y="1373"/>
                  </a:lnTo>
                  <a:cubicBezTo>
                    <a:pt x="191" y="1456"/>
                    <a:pt x="262" y="1540"/>
                    <a:pt x="346" y="1599"/>
                  </a:cubicBezTo>
                  <a:cubicBezTo>
                    <a:pt x="393" y="1647"/>
                    <a:pt x="465" y="1683"/>
                    <a:pt x="536" y="1706"/>
                  </a:cubicBezTo>
                  <a:cubicBezTo>
                    <a:pt x="631" y="1754"/>
                    <a:pt x="739" y="1778"/>
                    <a:pt x="846" y="1778"/>
                  </a:cubicBezTo>
                  <a:lnTo>
                    <a:pt x="1060" y="1742"/>
                  </a:lnTo>
                  <a:lnTo>
                    <a:pt x="1262" y="1659"/>
                  </a:lnTo>
                  <a:cubicBezTo>
                    <a:pt x="1441" y="1552"/>
                    <a:pt x="1572" y="1373"/>
                    <a:pt x="1632" y="1171"/>
                  </a:cubicBezTo>
                  <a:lnTo>
                    <a:pt x="1643" y="1171"/>
                  </a:lnTo>
                  <a:cubicBezTo>
                    <a:pt x="1643" y="1159"/>
                    <a:pt x="1655" y="1147"/>
                    <a:pt x="1655" y="1135"/>
                  </a:cubicBezTo>
                  <a:lnTo>
                    <a:pt x="1655" y="1111"/>
                  </a:lnTo>
                  <a:cubicBezTo>
                    <a:pt x="1691" y="956"/>
                    <a:pt x="1691" y="790"/>
                    <a:pt x="1655" y="635"/>
                  </a:cubicBezTo>
                  <a:lnTo>
                    <a:pt x="1643" y="599"/>
                  </a:lnTo>
                  <a:cubicBezTo>
                    <a:pt x="1608" y="528"/>
                    <a:pt x="1584" y="468"/>
                    <a:pt x="1560" y="397"/>
                  </a:cubicBezTo>
                  <a:cubicBezTo>
                    <a:pt x="1513" y="313"/>
                    <a:pt x="1441" y="230"/>
                    <a:pt x="1346" y="170"/>
                  </a:cubicBezTo>
                  <a:cubicBezTo>
                    <a:pt x="1298" y="123"/>
                    <a:pt x="1239" y="87"/>
                    <a:pt x="1167" y="75"/>
                  </a:cubicBezTo>
                  <a:cubicBezTo>
                    <a:pt x="1088" y="26"/>
                    <a:pt x="1000" y="1"/>
                    <a:pt x="91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15"/>
            <p:cNvSpPr/>
            <p:nvPr/>
          </p:nvSpPr>
          <p:spPr>
            <a:xfrm>
              <a:off x="3507551" y="868537"/>
              <a:ext cx="55818" cy="42850"/>
            </a:xfrm>
            <a:custGeom>
              <a:rect b="b" l="l" r="r" t="t"/>
              <a:pathLst>
                <a:path extrusionOk="0" h="1335" w="1739">
                  <a:moveTo>
                    <a:pt x="870" y="1"/>
                  </a:moveTo>
                  <a:cubicBezTo>
                    <a:pt x="0" y="1"/>
                    <a:pt x="0" y="1334"/>
                    <a:pt x="870" y="1334"/>
                  </a:cubicBezTo>
                  <a:cubicBezTo>
                    <a:pt x="1739" y="1334"/>
                    <a:pt x="1739" y="1"/>
                    <a:pt x="87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15"/>
            <p:cNvSpPr/>
            <p:nvPr/>
          </p:nvSpPr>
          <p:spPr>
            <a:xfrm>
              <a:off x="3484248" y="515433"/>
              <a:ext cx="53153" cy="41309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0" y="0"/>
                    <a:pt x="0" y="1286"/>
                    <a:pt x="834" y="1286"/>
                  </a:cubicBezTo>
                  <a:cubicBezTo>
                    <a:pt x="1655" y="1286"/>
                    <a:pt x="1655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15"/>
            <p:cNvSpPr/>
            <p:nvPr/>
          </p:nvSpPr>
          <p:spPr>
            <a:xfrm>
              <a:off x="4386509" y="158862"/>
              <a:ext cx="59669" cy="46285"/>
            </a:xfrm>
            <a:custGeom>
              <a:rect b="b" l="l" r="r" t="t"/>
              <a:pathLst>
                <a:path extrusionOk="0" h="1442" w="1859">
                  <a:moveTo>
                    <a:pt x="929" y="1"/>
                  </a:moveTo>
                  <a:cubicBezTo>
                    <a:pt x="1" y="1"/>
                    <a:pt x="1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15"/>
            <p:cNvSpPr/>
            <p:nvPr/>
          </p:nvSpPr>
          <p:spPr>
            <a:xfrm>
              <a:off x="3705882" y="153277"/>
              <a:ext cx="300593" cy="240378"/>
            </a:xfrm>
            <a:custGeom>
              <a:rect b="b" l="l" r="r" t="t"/>
              <a:pathLst>
                <a:path extrusionOk="0" h="7489" w="9365">
                  <a:moveTo>
                    <a:pt x="3007" y="1"/>
                  </a:moveTo>
                  <a:cubicBezTo>
                    <a:pt x="2634" y="1"/>
                    <a:pt x="2237" y="67"/>
                    <a:pt x="1810" y="210"/>
                  </a:cubicBezTo>
                  <a:cubicBezTo>
                    <a:pt x="1632" y="282"/>
                    <a:pt x="1501" y="437"/>
                    <a:pt x="1465" y="627"/>
                  </a:cubicBezTo>
                  <a:cubicBezTo>
                    <a:pt x="1263" y="687"/>
                    <a:pt x="1072" y="782"/>
                    <a:pt x="894" y="901"/>
                  </a:cubicBezTo>
                  <a:cubicBezTo>
                    <a:pt x="1191" y="1056"/>
                    <a:pt x="1501" y="1222"/>
                    <a:pt x="1787" y="1389"/>
                  </a:cubicBezTo>
                  <a:cubicBezTo>
                    <a:pt x="2096" y="1389"/>
                    <a:pt x="2394" y="1413"/>
                    <a:pt x="2668" y="1425"/>
                  </a:cubicBezTo>
                  <a:cubicBezTo>
                    <a:pt x="3311" y="1437"/>
                    <a:pt x="3954" y="1496"/>
                    <a:pt x="4585" y="1592"/>
                  </a:cubicBezTo>
                  <a:cubicBezTo>
                    <a:pt x="4883" y="1637"/>
                    <a:pt x="4816" y="2070"/>
                    <a:pt x="4535" y="2070"/>
                  </a:cubicBezTo>
                  <a:cubicBezTo>
                    <a:pt x="4524" y="2070"/>
                    <a:pt x="4513" y="2069"/>
                    <a:pt x="4501" y="2068"/>
                  </a:cubicBezTo>
                  <a:cubicBezTo>
                    <a:pt x="3906" y="1996"/>
                    <a:pt x="3311" y="1961"/>
                    <a:pt x="2715" y="1949"/>
                  </a:cubicBezTo>
                  <a:lnTo>
                    <a:pt x="2715" y="1949"/>
                  </a:lnTo>
                  <a:cubicBezTo>
                    <a:pt x="2989" y="2127"/>
                    <a:pt x="3251" y="2306"/>
                    <a:pt x="3501" y="2496"/>
                  </a:cubicBezTo>
                  <a:cubicBezTo>
                    <a:pt x="3515" y="2496"/>
                    <a:pt x="3529" y="2496"/>
                    <a:pt x="3544" y="2496"/>
                  </a:cubicBezTo>
                  <a:cubicBezTo>
                    <a:pt x="4485" y="2496"/>
                    <a:pt x="5525" y="2884"/>
                    <a:pt x="6287" y="3294"/>
                  </a:cubicBezTo>
                  <a:cubicBezTo>
                    <a:pt x="6528" y="3414"/>
                    <a:pt x="6457" y="3816"/>
                    <a:pt x="6204" y="3816"/>
                  </a:cubicBezTo>
                  <a:cubicBezTo>
                    <a:pt x="6182" y="3816"/>
                    <a:pt x="6158" y="3813"/>
                    <a:pt x="6132" y="3806"/>
                  </a:cubicBezTo>
                  <a:cubicBezTo>
                    <a:pt x="5680" y="3663"/>
                    <a:pt x="5216" y="3556"/>
                    <a:pt x="4751" y="3473"/>
                  </a:cubicBezTo>
                  <a:lnTo>
                    <a:pt x="4751" y="3473"/>
                  </a:lnTo>
                  <a:lnTo>
                    <a:pt x="4930" y="3616"/>
                  </a:lnTo>
                  <a:cubicBezTo>
                    <a:pt x="5275" y="3925"/>
                    <a:pt x="5609" y="4235"/>
                    <a:pt x="5930" y="4580"/>
                  </a:cubicBezTo>
                  <a:cubicBezTo>
                    <a:pt x="5969" y="4474"/>
                    <a:pt x="6069" y="4415"/>
                    <a:pt x="6175" y="4415"/>
                  </a:cubicBezTo>
                  <a:cubicBezTo>
                    <a:pt x="6201" y="4415"/>
                    <a:pt x="6226" y="4418"/>
                    <a:pt x="6252" y="4425"/>
                  </a:cubicBezTo>
                  <a:lnTo>
                    <a:pt x="7252" y="4675"/>
                  </a:lnTo>
                  <a:cubicBezTo>
                    <a:pt x="7608" y="4764"/>
                    <a:pt x="7548" y="5290"/>
                    <a:pt x="7217" y="5290"/>
                  </a:cubicBezTo>
                  <a:cubicBezTo>
                    <a:pt x="7194" y="5290"/>
                    <a:pt x="7170" y="5288"/>
                    <a:pt x="7144" y="5282"/>
                  </a:cubicBezTo>
                  <a:lnTo>
                    <a:pt x="6442" y="5128"/>
                  </a:lnTo>
                  <a:lnTo>
                    <a:pt x="6442" y="5128"/>
                  </a:lnTo>
                  <a:cubicBezTo>
                    <a:pt x="6799" y="5533"/>
                    <a:pt x="7168" y="5937"/>
                    <a:pt x="7537" y="6318"/>
                  </a:cubicBezTo>
                  <a:cubicBezTo>
                    <a:pt x="7641" y="6431"/>
                    <a:pt x="7551" y="6596"/>
                    <a:pt x="7439" y="6596"/>
                  </a:cubicBezTo>
                  <a:cubicBezTo>
                    <a:pt x="7409" y="6596"/>
                    <a:pt x="7377" y="6584"/>
                    <a:pt x="7347" y="6556"/>
                  </a:cubicBezTo>
                  <a:cubicBezTo>
                    <a:pt x="6930" y="6164"/>
                    <a:pt x="6490" y="5806"/>
                    <a:pt x="6025" y="5461"/>
                  </a:cubicBezTo>
                  <a:lnTo>
                    <a:pt x="6025" y="5461"/>
                  </a:lnTo>
                  <a:cubicBezTo>
                    <a:pt x="6025" y="5675"/>
                    <a:pt x="6061" y="5878"/>
                    <a:pt x="6144" y="6068"/>
                  </a:cubicBezTo>
                  <a:cubicBezTo>
                    <a:pt x="6204" y="6235"/>
                    <a:pt x="6109" y="6425"/>
                    <a:pt x="5942" y="6485"/>
                  </a:cubicBezTo>
                  <a:cubicBezTo>
                    <a:pt x="5908" y="6497"/>
                    <a:pt x="5873" y="6503"/>
                    <a:pt x="5839" y="6503"/>
                  </a:cubicBezTo>
                  <a:cubicBezTo>
                    <a:pt x="5703" y="6503"/>
                    <a:pt x="5573" y="6415"/>
                    <a:pt x="5525" y="6283"/>
                  </a:cubicBezTo>
                  <a:cubicBezTo>
                    <a:pt x="5359" y="5902"/>
                    <a:pt x="5347" y="5461"/>
                    <a:pt x="5490" y="5068"/>
                  </a:cubicBezTo>
                  <a:cubicBezTo>
                    <a:pt x="5192" y="4842"/>
                    <a:pt x="4906" y="4628"/>
                    <a:pt x="4620" y="4401"/>
                  </a:cubicBezTo>
                  <a:cubicBezTo>
                    <a:pt x="4406" y="4247"/>
                    <a:pt x="4192" y="4080"/>
                    <a:pt x="3966" y="3925"/>
                  </a:cubicBezTo>
                  <a:lnTo>
                    <a:pt x="3966" y="3925"/>
                  </a:lnTo>
                  <a:cubicBezTo>
                    <a:pt x="3989" y="3973"/>
                    <a:pt x="4001" y="4020"/>
                    <a:pt x="4025" y="4068"/>
                  </a:cubicBezTo>
                  <a:cubicBezTo>
                    <a:pt x="4120" y="4378"/>
                    <a:pt x="4477" y="5199"/>
                    <a:pt x="3989" y="5378"/>
                  </a:cubicBezTo>
                  <a:cubicBezTo>
                    <a:pt x="3945" y="5394"/>
                    <a:pt x="3902" y="5402"/>
                    <a:pt x="3861" y="5402"/>
                  </a:cubicBezTo>
                  <a:cubicBezTo>
                    <a:pt x="3459" y="5402"/>
                    <a:pt x="3252" y="4659"/>
                    <a:pt x="3144" y="4378"/>
                  </a:cubicBezTo>
                  <a:cubicBezTo>
                    <a:pt x="3013" y="4056"/>
                    <a:pt x="2787" y="3568"/>
                    <a:pt x="2763" y="3151"/>
                  </a:cubicBezTo>
                  <a:cubicBezTo>
                    <a:pt x="2739" y="3127"/>
                    <a:pt x="2727" y="3092"/>
                    <a:pt x="2715" y="3056"/>
                  </a:cubicBezTo>
                  <a:cubicBezTo>
                    <a:pt x="2394" y="2842"/>
                    <a:pt x="2084" y="2639"/>
                    <a:pt x="1751" y="2449"/>
                  </a:cubicBezTo>
                  <a:cubicBezTo>
                    <a:pt x="1751" y="2449"/>
                    <a:pt x="1751" y="2461"/>
                    <a:pt x="1751" y="2461"/>
                  </a:cubicBezTo>
                  <a:cubicBezTo>
                    <a:pt x="1822" y="2818"/>
                    <a:pt x="1930" y="3175"/>
                    <a:pt x="2061" y="3520"/>
                  </a:cubicBezTo>
                  <a:cubicBezTo>
                    <a:pt x="2150" y="3751"/>
                    <a:pt x="1969" y="3908"/>
                    <a:pt x="1780" y="3908"/>
                  </a:cubicBezTo>
                  <a:cubicBezTo>
                    <a:pt x="1667" y="3908"/>
                    <a:pt x="1551" y="3852"/>
                    <a:pt x="1489" y="3723"/>
                  </a:cubicBezTo>
                  <a:cubicBezTo>
                    <a:pt x="1310" y="3342"/>
                    <a:pt x="1215" y="2925"/>
                    <a:pt x="1215" y="2508"/>
                  </a:cubicBezTo>
                  <a:cubicBezTo>
                    <a:pt x="1203" y="2389"/>
                    <a:pt x="1275" y="2282"/>
                    <a:pt x="1382" y="2234"/>
                  </a:cubicBezTo>
                  <a:cubicBezTo>
                    <a:pt x="1025" y="2032"/>
                    <a:pt x="656" y="1842"/>
                    <a:pt x="275" y="1663"/>
                  </a:cubicBezTo>
                  <a:cubicBezTo>
                    <a:pt x="84" y="2068"/>
                    <a:pt x="1" y="2532"/>
                    <a:pt x="60" y="2985"/>
                  </a:cubicBezTo>
                  <a:cubicBezTo>
                    <a:pt x="263" y="4604"/>
                    <a:pt x="1799" y="5652"/>
                    <a:pt x="3180" y="6259"/>
                  </a:cubicBezTo>
                  <a:cubicBezTo>
                    <a:pt x="4716" y="6926"/>
                    <a:pt x="6347" y="7330"/>
                    <a:pt x="8014" y="7485"/>
                  </a:cubicBezTo>
                  <a:cubicBezTo>
                    <a:pt x="8038" y="7487"/>
                    <a:pt x="8063" y="7488"/>
                    <a:pt x="8088" y="7488"/>
                  </a:cubicBezTo>
                  <a:cubicBezTo>
                    <a:pt x="8752" y="7488"/>
                    <a:pt x="9365" y="6736"/>
                    <a:pt x="8883" y="6128"/>
                  </a:cubicBezTo>
                  <a:cubicBezTo>
                    <a:pt x="7339" y="4140"/>
                    <a:pt x="5964" y="1"/>
                    <a:pt x="300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15"/>
            <p:cNvSpPr/>
            <p:nvPr/>
          </p:nvSpPr>
          <p:spPr>
            <a:xfrm>
              <a:off x="3566386" y="137100"/>
              <a:ext cx="385138" cy="227507"/>
            </a:xfrm>
            <a:custGeom>
              <a:rect b="b" l="l" r="r" t="t"/>
              <a:pathLst>
                <a:path extrusionOk="0" h="7088" w="11999">
                  <a:moveTo>
                    <a:pt x="962" y="1"/>
                  </a:moveTo>
                  <a:cubicBezTo>
                    <a:pt x="669" y="1"/>
                    <a:pt x="390" y="54"/>
                    <a:pt x="144" y="191"/>
                  </a:cubicBezTo>
                  <a:cubicBezTo>
                    <a:pt x="13" y="274"/>
                    <a:pt x="1" y="464"/>
                    <a:pt x="120" y="572"/>
                  </a:cubicBezTo>
                  <a:cubicBezTo>
                    <a:pt x="477" y="893"/>
                    <a:pt x="906" y="941"/>
                    <a:pt x="1358" y="1036"/>
                  </a:cubicBezTo>
                  <a:cubicBezTo>
                    <a:pt x="1965" y="1167"/>
                    <a:pt x="2549" y="1334"/>
                    <a:pt x="3132" y="1536"/>
                  </a:cubicBezTo>
                  <a:cubicBezTo>
                    <a:pt x="3632" y="1715"/>
                    <a:pt x="4132" y="1917"/>
                    <a:pt x="4632" y="2155"/>
                  </a:cubicBezTo>
                  <a:cubicBezTo>
                    <a:pt x="5002" y="2334"/>
                    <a:pt x="5371" y="2524"/>
                    <a:pt x="5740" y="2738"/>
                  </a:cubicBezTo>
                  <a:cubicBezTo>
                    <a:pt x="5621" y="2774"/>
                    <a:pt x="5549" y="2881"/>
                    <a:pt x="5561" y="3000"/>
                  </a:cubicBezTo>
                  <a:cubicBezTo>
                    <a:pt x="5561" y="3417"/>
                    <a:pt x="5656" y="3834"/>
                    <a:pt x="5835" y="4227"/>
                  </a:cubicBezTo>
                  <a:cubicBezTo>
                    <a:pt x="5898" y="4352"/>
                    <a:pt x="6014" y="4407"/>
                    <a:pt x="6127" y="4407"/>
                  </a:cubicBezTo>
                  <a:cubicBezTo>
                    <a:pt x="6315" y="4407"/>
                    <a:pt x="6496" y="4255"/>
                    <a:pt x="6407" y="4024"/>
                  </a:cubicBezTo>
                  <a:cubicBezTo>
                    <a:pt x="6276" y="3679"/>
                    <a:pt x="6168" y="3322"/>
                    <a:pt x="6097" y="2953"/>
                  </a:cubicBezTo>
                  <a:lnTo>
                    <a:pt x="6097" y="2953"/>
                  </a:lnTo>
                  <a:cubicBezTo>
                    <a:pt x="6430" y="3143"/>
                    <a:pt x="6752" y="3346"/>
                    <a:pt x="7061" y="3548"/>
                  </a:cubicBezTo>
                  <a:cubicBezTo>
                    <a:pt x="7073" y="3584"/>
                    <a:pt x="7097" y="3620"/>
                    <a:pt x="7109" y="3655"/>
                  </a:cubicBezTo>
                  <a:cubicBezTo>
                    <a:pt x="7133" y="4072"/>
                    <a:pt x="7359" y="4548"/>
                    <a:pt x="7490" y="4882"/>
                  </a:cubicBezTo>
                  <a:cubicBezTo>
                    <a:pt x="7598" y="5162"/>
                    <a:pt x="7804" y="5894"/>
                    <a:pt x="8215" y="5894"/>
                  </a:cubicBezTo>
                  <a:cubicBezTo>
                    <a:pt x="8257" y="5894"/>
                    <a:pt x="8301" y="5886"/>
                    <a:pt x="8347" y="5870"/>
                  </a:cubicBezTo>
                  <a:cubicBezTo>
                    <a:pt x="8835" y="5703"/>
                    <a:pt x="8478" y="4882"/>
                    <a:pt x="8371" y="4572"/>
                  </a:cubicBezTo>
                  <a:cubicBezTo>
                    <a:pt x="8347" y="4524"/>
                    <a:pt x="8335" y="4465"/>
                    <a:pt x="8323" y="4417"/>
                  </a:cubicBezTo>
                  <a:lnTo>
                    <a:pt x="8323" y="4417"/>
                  </a:lnTo>
                  <a:cubicBezTo>
                    <a:pt x="8538" y="4572"/>
                    <a:pt x="8752" y="4739"/>
                    <a:pt x="8966" y="4905"/>
                  </a:cubicBezTo>
                  <a:cubicBezTo>
                    <a:pt x="9264" y="5132"/>
                    <a:pt x="9550" y="5346"/>
                    <a:pt x="9836" y="5560"/>
                  </a:cubicBezTo>
                  <a:cubicBezTo>
                    <a:pt x="9693" y="5953"/>
                    <a:pt x="9705" y="6394"/>
                    <a:pt x="9871" y="6787"/>
                  </a:cubicBezTo>
                  <a:cubicBezTo>
                    <a:pt x="9929" y="6922"/>
                    <a:pt x="10058" y="7002"/>
                    <a:pt x="10193" y="7002"/>
                  </a:cubicBezTo>
                  <a:cubicBezTo>
                    <a:pt x="10225" y="7002"/>
                    <a:pt x="10257" y="6998"/>
                    <a:pt x="10288" y="6989"/>
                  </a:cubicBezTo>
                  <a:cubicBezTo>
                    <a:pt x="10455" y="6918"/>
                    <a:pt x="10550" y="6739"/>
                    <a:pt x="10490" y="6572"/>
                  </a:cubicBezTo>
                  <a:cubicBezTo>
                    <a:pt x="10407" y="6370"/>
                    <a:pt x="10371" y="6167"/>
                    <a:pt x="10371" y="5953"/>
                  </a:cubicBezTo>
                  <a:lnTo>
                    <a:pt x="10371" y="5953"/>
                  </a:lnTo>
                  <a:cubicBezTo>
                    <a:pt x="10836" y="6298"/>
                    <a:pt x="11276" y="6668"/>
                    <a:pt x="11693" y="7049"/>
                  </a:cubicBezTo>
                  <a:cubicBezTo>
                    <a:pt x="11726" y="7076"/>
                    <a:pt x="11759" y="7088"/>
                    <a:pt x="11791" y="7088"/>
                  </a:cubicBezTo>
                  <a:cubicBezTo>
                    <a:pt x="11909" y="7088"/>
                    <a:pt x="11999" y="6926"/>
                    <a:pt x="11895" y="6822"/>
                  </a:cubicBezTo>
                  <a:cubicBezTo>
                    <a:pt x="11514" y="6429"/>
                    <a:pt x="11145" y="6037"/>
                    <a:pt x="10788" y="5632"/>
                  </a:cubicBezTo>
                  <a:lnTo>
                    <a:pt x="10788" y="5632"/>
                  </a:lnTo>
                  <a:lnTo>
                    <a:pt x="11490" y="5775"/>
                  </a:lnTo>
                  <a:cubicBezTo>
                    <a:pt x="11516" y="5780"/>
                    <a:pt x="11540" y="5783"/>
                    <a:pt x="11563" y="5783"/>
                  </a:cubicBezTo>
                  <a:cubicBezTo>
                    <a:pt x="11894" y="5783"/>
                    <a:pt x="11954" y="5256"/>
                    <a:pt x="11598" y="5167"/>
                  </a:cubicBezTo>
                  <a:lnTo>
                    <a:pt x="10598" y="4929"/>
                  </a:lnTo>
                  <a:cubicBezTo>
                    <a:pt x="10570" y="4919"/>
                    <a:pt x="10541" y="4914"/>
                    <a:pt x="10513" y="4914"/>
                  </a:cubicBezTo>
                  <a:cubicBezTo>
                    <a:pt x="10409" y="4914"/>
                    <a:pt x="10311" y="4978"/>
                    <a:pt x="10264" y="5072"/>
                  </a:cubicBezTo>
                  <a:cubicBezTo>
                    <a:pt x="9955" y="4739"/>
                    <a:pt x="9621" y="4417"/>
                    <a:pt x="9264" y="4120"/>
                  </a:cubicBezTo>
                  <a:lnTo>
                    <a:pt x="9085" y="3977"/>
                  </a:lnTo>
                  <a:lnTo>
                    <a:pt x="9085" y="3977"/>
                  </a:lnTo>
                  <a:cubicBezTo>
                    <a:pt x="9550" y="4060"/>
                    <a:pt x="10014" y="4167"/>
                    <a:pt x="10467" y="4298"/>
                  </a:cubicBezTo>
                  <a:cubicBezTo>
                    <a:pt x="10494" y="4307"/>
                    <a:pt x="10521" y="4311"/>
                    <a:pt x="10545" y="4311"/>
                  </a:cubicBezTo>
                  <a:cubicBezTo>
                    <a:pt x="10792" y="4311"/>
                    <a:pt x="10861" y="3905"/>
                    <a:pt x="10633" y="3786"/>
                  </a:cubicBezTo>
                  <a:cubicBezTo>
                    <a:pt x="9881" y="3393"/>
                    <a:pt x="8848" y="2999"/>
                    <a:pt x="7927" y="2999"/>
                  </a:cubicBezTo>
                  <a:cubicBezTo>
                    <a:pt x="7900" y="2999"/>
                    <a:pt x="7874" y="3000"/>
                    <a:pt x="7847" y="3000"/>
                  </a:cubicBezTo>
                  <a:cubicBezTo>
                    <a:pt x="7585" y="2810"/>
                    <a:pt x="7323" y="2631"/>
                    <a:pt x="7061" y="2453"/>
                  </a:cubicBezTo>
                  <a:cubicBezTo>
                    <a:pt x="7657" y="2453"/>
                    <a:pt x="8252" y="2488"/>
                    <a:pt x="8847" y="2560"/>
                  </a:cubicBezTo>
                  <a:cubicBezTo>
                    <a:pt x="8858" y="2561"/>
                    <a:pt x="8869" y="2562"/>
                    <a:pt x="8879" y="2562"/>
                  </a:cubicBezTo>
                  <a:cubicBezTo>
                    <a:pt x="9151" y="2562"/>
                    <a:pt x="9217" y="2130"/>
                    <a:pt x="8931" y="2084"/>
                  </a:cubicBezTo>
                  <a:cubicBezTo>
                    <a:pt x="8288" y="2000"/>
                    <a:pt x="7645" y="1941"/>
                    <a:pt x="7014" y="1917"/>
                  </a:cubicBezTo>
                  <a:cubicBezTo>
                    <a:pt x="6779" y="1917"/>
                    <a:pt x="6518" y="1891"/>
                    <a:pt x="6261" y="1891"/>
                  </a:cubicBezTo>
                  <a:cubicBezTo>
                    <a:pt x="6218" y="1891"/>
                    <a:pt x="6175" y="1891"/>
                    <a:pt x="6133" y="1893"/>
                  </a:cubicBezTo>
                  <a:cubicBezTo>
                    <a:pt x="5835" y="1715"/>
                    <a:pt x="5537" y="1560"/>
                    <a:pt x="5240" y="1405"/>
                  </a:cubicBezTo>
                  <a:cubicBezTo>
                    <a:pt x="4525" y="1048"/>
                    <a:pt x="3787" y="738"/>
                    <a:pt x="3037" y="488"/>
                  </a:cubicBezTo>
                  <a:cubicBezTo>
                    <a:pt x="2441" y="304"/>
                    <a:pt x="1662" y="1"/>
                    <a:pt x="962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15"/>
            <p:cNvSpPr/>
            <p:nvPr/>
          </p:nvSpPr>
          <p:spPr>
            <a:xfrm>
              <a:off x="3599254" y="536842"/>
              <a:ext cx="291253" cy="194543"/>
            </a:xfrm>
            <a:custGeom>
              <a:rect b="b" l="l" r="r" t="t"/>
              <a:pathLst>
                <a:path extrusionOk="0" h="6061" w="9074">
                  <a:moveTo>
                    <a:pt x="5179" y="1"/>
                  </a:moveTo>
                  <a:cubicBezTo>
                    <a:pt x="4839" y="1"/>
                    <a:pt x="4485" y="185"/>
                    <a:pt x="4263" y="476"/>
                  </a:cubicBezTo>
                  <a:cubicBezTo>
                    <a:pt x="3954" y="869"/>
                    <a:pt x="3716" y="1310"/>
                    <a:pt x="3561" y="1786"/>
                  </a:cubicBezTo>
                  <a:cubicBezTo>
                    <a:pt x="3132" y="2334"/>
                    <a:pt x="2585" y="2762"/>
                    <a:pt x="1954" y="3060"/>
                  </a:cubicBezTo>
                  <a:cubicBezTo>
                    <a:pt x="1275" y="3393"/>
                    <a:pt x="537" y="3750"/>
                    <a:pt x="251" y="4501"/>
                  </a:cubicBezTo>
                  <a:cubicBezTo>
                    <a:pt x="1" y="5143"/>
                    <a:pt x="120" y="5679"/>
                    <a:pt x="441" y="6060"/>
                  </a:cubicBezTo>
                  <a:cubicBezTo>
                    <a:pt x="441" y="5822"/>
                    <a:pt x="525" y="5608"/>
                    <a:pt x="680" y="5441"/>
                  </a:cubicBezTo>
                  <a:cubicBezTo>
                    <a:pt x="632" y="5322"/>
                    <a:pt x="680" y="5203"/>
                    <a:pt x="775" y="5132"/>
                  </a:cubicBezTo>
                  <a:cubicBezTo>
                    <a:pt x="1930" y="4227"/>
                    <a:pt x="3585" y="3500"/>
                    <a:pt x="5025" y="3191"/>
                  </a:cubicBezTo>
                  <a:cubicBezTo>
                    <a:pt x="5281" y="3137"/>
                    <a:pt x="5549" y="3108"/>
                    <a:pt x="5817" y="3108"/>
                  </a:cubicBezTo>
                  <a:cubicBezTo>
                    <a:pt x="6320" y="3108"/>
                    <a:pt x="6824" y="3212"/>
                    <a:pt x="7252" y="3453"/>
                  </a:cubicBezTo>
                  <a:cubicBezTo>
                    <a:pt x="7895" y="3465"/>
                    <a:pt x="8454" y="3965"/>
                    <a:pt x="8728" y="4643"/>
                  </a:cubicBezTo>
                  <a:cubicBezTo>
                    <a:pt x="8740" y="4691"/>
                    <a:pt x="8752" y="4739"/>
                    <a:pt x="8764" y="4786"/>
                  </a:cubicBezTo>
                  <a:cubicBezTo>
                    <a:pt x="8990" y="4584"/>
                    <a:pt x="9073" y="4250"/>
                    <a:pt x="8954" y="3965"/>
                  </a:cubicBezTo>
                  <a:cubicBezTo>
                    <a:pt x="8871" y="3750"/>
                    <a:pt x="8752" y="3548"/>
                    <a:pt x="8597" y="3381"/>
                  </a:cubicBezTo>
                  <a:cubicBezTo>
                    <a:pt x="8561" y="3310"/>
                    <a:pt x="8526" y="3250"/>
                    <a:pt x="8490" y="3191"/>
                  </a:cubicBezTo>
                  <a:cubicBezTo>
                    <a:pt x="8228" y="2834"/>
                    <a:pt x="7871" y="2572"/>
                    <a:pt x="7466" y="2417"/>
                  </a:cubicBezTo>
                  <a:cubicBezTo>
                    <a:pt x="7430" y="2393"/>
                    <a:pt x="7395" y="2357"/>
                    <a:pt x="7359" y="2322"/>
                  </a:cubicBezTo>
                  <a:cubicBezTo>
                    <a:pt x="6787" y="1774"/>
                    <a:pt x="6323" y="1155"/>
                    <a:pt x="5942" y="476"/>
                  </a:cubicBezTo>
                  <a:cubicBezTo>
                    <a:pt x="5764" y="142"/>
                    <a:pt x="5477" y="1"/>
                    <a:pt x="517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15"/>
            <p:cNvSpPr/>
            <p:nvPr/>
          </p:nvSpPr>
          <p:spPr>
            <a:xfrm>
              <a:off x="3612638" y="636569"/>
              <a:ext cx="270229" cy="123094"/>
            </a:xfrm>
            <a:custGeom>
              <a:rect b="b" l="l" r="r" t="t"/>
              <a:pathLst>
                <a:path extrusionOk="0" h="3835" w="8419">
                  <a:moveTo>
                    <a:pt x="5400" y="1"/>
                  </a:moveTo>
                  <a:cubicBezTo>
                    <a:pt x="5132" y="1"/>
                    <a:pt x="4864" y="30"/>
                    <a:pt x="4608" y="84"/>
                  </a:cubicBezTo>
                  <a:cubicBezTo>
                    <a:pt x="3168" y="393"/>
                    <a:pt x="1513" y="1108"/>
                    <a:pt x="358" y="2025"/>
                  </a:cubicBezTo>
                  <a:cubicBezTo>
                    <a:pt x="263" y="2096"/>
                    <a:pt x="215" y="2215"/>
                    <a:pt x="263" y="2334"/>
                  </a:cubicBezTo>
                  <a:cubicBezTo>
                    <a:pt x="108" y="2501"/>
                    <a:pt x="24" y="2715"/>
                    <a:pt x="24" y="2941"/>
                  </a:cubicBezTo>
                  <a:cubicBezTo>
                    <a:pt x="1" y="3423"/>
                    <a:pt x="383" y="3835"/>
                    <a:pt x="861" y="3835"/>
                  </a:cubicBezTo>
                  <a:cubicBezTo>
                    <a:pt x="868" y="3835"/>
                    <a:pt x="875" y="3834"/>
                    <a:pt x="882" y="3834"/>
                  </a:cubicBezTo>
                  <a:cubicBezTo>
                    <a:pt x="1929" y="3834"/>
                    <a:pt x="2989" y="3751"/>
                    <a:pt x="4025" y="3596"/>
                  </a:cubicBezTo>
                  <a:cubicBezTo>
                    <a:pt x="3930" y="2918"/>
                    <a:pt x="3918" y="2239"/>
                    <a:pt x="4013" y="1572"/>
                  </a:cubicBezTo>
                  <a:cubicBezTo>
                    <a:pt x="4052" y="1323"/>
                    <a:pt x="4273" y="1200"/>
                    <a:pt x="4495" y="1200"/>
                  </a:cubicBezTo>
                  <a:cubicBezTo>
                    <a:pt x="4675" y="1200"/>
                    <a:pt x="4856" y="1281"/>
                    <a:pt x="4942" y="1441"/>
                  </a:cubicBezTo>
                  <a:cubicBezTo>
                    <a:pt x="5251" y="2025"/>
                    <a:pt x="5466" y="2656"/>
                    <a:pt x="5597" y="3299"/>
                  </a:cubicBezTo>
                  <a:cubicBezTo>
                    <a:pt x="6025" y="3203"/>
                    <a:pt x="6442" y="3108"/>
                    <a:pt x="6871" y="2989"/>
                  </a:cubicBezTo>
                  <a:cubicBezTo>
                    <a:pt x="6966" y="2965"/>
                    <a:pt x="7073" y="2929"/>
                    <a:pt x="7168" y="2894"/>
                  </a:cubicBezTo>
                  <a:cubicBezTo>
                    <a:pt x="7323" y="2846"/>
                    <a:pt x="7466" y="2810"/>
                    <a:pt x="7609" y="2763"/>
                  </a:cubicBezTo>
                  <a:cubicBezTo>
                    <a:pt x="8037" y="2620"/>
                    <a:pt x="8418" y="2167"/>
                    <a:pt x="8359" y="1691"/>
                  </a:cubicBezTo>
                  <a:cubicBezTo>
                    <a:pt x="8347" y="1632"/>
                    <a:pt x="8323" y="1584"/>
                    <a:pt x="8311" y="1536"/>
                  </a:cubicBezTo>
                  <a:cubicBezTo>
                    <a:pt x="8037" y="858"/>
                    <a:pt x="7478" y="358"/>
                    <a:pt x="6835" y="346"/>
                  </a:cubicBezTo>
                  <a:cubicBezTo>
                    <a:pt x="6407" y="105"/>
                    <a:pt x="5903" y="1"/>
                    <a:pt x="540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15"/>
            <p:cNvSpPr/>
            <p:nvPr/>
          </p:nvSpPr>
          <p:spPr>
            <a:xfrm>
              <a:off x="3738749" y="675022"/>
              <a:ext cx="89841" cy="279537"/>
            </a:xfrm>
            <a:custGeom>
              <a:rect b="b" l="l" r="r" t="t"/>
              <a:pathLst>
                <a:path extrusionOk="0" h="8709" w="2799">
                  <a:moveTo>
                    <a:pt x="564" y="1"/>
                  </a:moveTo>
                  <a:cubicBezTo>
                    <a:pt x="342" y="1"/>
                    <a:pt x="123" y="121"/>
                    <a:pt x="84" y="362"/>
                  </a:cubicBezTo>
                  <a:cubicBezTo>
                    <a:pt x="1" y="1041"/>
                    <a:pt x="1" y="1720"/>
                    <a:pt x="96" y="2386"/>
                  </a:cubicBezTo>
                  <a:cubicBezTo>
                    <a:pt x="203" y="3160"/>
                    <a:pt x="358" y="3922"/>
                    <a:pt x="477" y="4660"/>
                  </a:cubicBezTo>
                  <a:cubicBezTo>
                    <a:pt x="584" y="5375"/>
                    <a:pt x="715" y="6077"/>
                    <a:pt x="834" y="6792"/>
                  </a:cubicBezTo>
                  <a:cubicBezTo>
                    <a:pt x="965" y="7542"/>
                    <a:pt x="965" y="8137"/>
                    <a:pt x="1596" y="8613"/>
                  </a:cubicBezTo>
                  <a:cubicBezTo>
                    <a:pt x="1678" y="8680"/>
                    <a:pt x="1774" y="8709"/>
                    <a:pt x="1872" y="8709"/>
                  </a:cubicBezTo>
                  <a:cubicBezTo>
                    <a:pt x="2088" y="8709"/>
                    <a:pt x="2315" y="8571"/>
                    <a:pt x="2430" y="8399"/>
                  </a:cubicBezTo>
                  <a:cubicBezTo>
                    <a:pt x="2799" y="7839"/>
                    <a:pt x="2596" y="7280"/>
                    <a:pt x="2489" y="6661"/>
                  </a:cubicBezTo>
                  <a:cubicBezTo>
                    <a:pt x="2358" y="5899"/>
                    <a:pt x="2227" y="5137"/>
                    <a:pt x="2084" y="4375"/>
                  </a:cubicBezTo>
                  <a:cubicBezTo>
                    <a:pt x="1941" y="3648"/>
                    <a:pt x="1846" y="2863"/>
                    <a:pt x="1668" y="2101"/>
                  </a:cubicBezTo>
                  <a:cubicBezTo>
                    <a:pt x="1537" y="1458"/>
                    <a:pt x="1322" y="827"/>
                    <a:pt x="1025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15"/>
            <p:cNvSpPr/>
            <p:nvPr/>
          </p:nvSpPr>
          <p:spPr>
            <a:xfrm>
              <a:off x="4635682" y="115947"/>
              <a:ext cx="486149" cy="594028"/>
            </a:xfrm>
            <a:custGeom>
              <a:rect b="b" l="l" r="r" t="t"/>
              <a:pathLst>
                <a:path extrusionOk="0" h="18507" w="15146">
                  <a:moveTo>
                    <a:pt x="6385" y="0"/>
                  </a:moveTo>
                  <a:cubicBezTo>
                    <a:pt x="5993" y="0"/>
                    <a:pt x="5595" y="43"/>
                    <a:pt x="5192" y="135"/>
                  </a:cubicBezTo>
                  <a:cubicBezTo>
                    <a:pt x="2870" y="647"/>
                    <a:pt x="1275" y="2826"/>
                    <a:pt x="715" y="5029"/>
                  </a:cubicBezTo>
                  <a:cubicBezTo>
                    <a:pt x="691" y="5088"/>
                    <a:pt x="679" y="5160"/>
                    <a:pt x="667" y="5219"/>
                  </a:cubicBezTo>
                  <a:cubicBezTo>
                    <a:pt x="465" y="5862"/>
                    <a:pt x="334" y="6529"/>
                    <a:pt x="251" y="7196"/>
                  </a:cubicBezTo>
                  <a:cubicBezTo>
                    <a:pt x="1" y="9279"/>
                    <a:pt x="72" y="11494"/>
                    <a:pt x="989" y="13411"/>
                  </a:cubicBezTo>
                  <a:cubicBezTo>
                    <a:pt x="1632" y="15649"/>
                    <a:pt x="3072" y="17995"/>
                    <a:pt x="5525" y="18399"/>
                  </a:cubicBezTo>
                  <a:cubicBezTo>
                    <a:pt x="5859" y="18459"/>
                    <a:pt x="6204" y="18483"/>
                    <a:pt x="6537" y="18483"/>
                  </a:cubicBezTo>
                  <a:cubicBezTo>
                    <a:pt x="6501" y="17459"/>
                    <a:pt x="6478" y="16423"/>
                    <a:pt x="6466" y="15399"/>
                  </a:cubicBezTo>
                  <a:cubicBezTo>
                    <a:pt x="5525" y="15292"/>
                    <a:pt x="4585" y="14744"/>
                    <a:pt x="3906" y="14149"/>
                  </a:cubicBezTo>
                  <a:cubicBezTo>
                    <a:pt x="3013" y="13399"/>
                    <a:pt x="2501" y="12363"/>
                    <a:pt x="2239" y="11256"/>
                  </a:cubicBezTo>
                  <a:cubicBezTo>
                    <a:pt x="2174" y="11052"/>
                    <a:pt x="2334" y="10915"/>
                    <a:pt x="2494" y="10915"/>
                  </a:cubicBezTo>
                  <a:cubicBezTo>
                    <a:pt x="2596" y="10915"/>
                    <a:pt x="2697" y="10971"/>
                    <a:pt x="2739" y="11101"/>
                  </a:cubicBezTo>
                  <a:cubicBezTo>
                    <a:pt x="3108" y="12006"/>
                    <a:pt x="3715" y="12791"/>
                    <a:pt x="4489" y="13399"/>
                  </a:cubicBezTo>
                  <a:lnTo>
                    <a:pt x="4549" y="13434"/>
                  </a:lnTo>
                  <a:cubicBezTo>
                    <a:pt x="4537" y="13399"/>
                    <a:pt x="4525" y="13351"/>
                    <a:pt x="4513" y="13315"/>
                  </a:cubicBezTo>
                  <a:cubicBezTo>
                    <a:pt x="4287" y="12613"/>
                    <a:pt x="4132" y="11815"/>
                    <a:pt x="4358" y="11101"/>
                  </a:cubicBezTo>
                  <a:cubicBezTo>
                    <a:pt x="4396" y="10988"/>
                    <a:pt x="4506" y="10925"/>
                    <a:pt x="4611" y="10925"/>
                  </a:cubicBezTo>
                  <a:cubicBezTo>
                    <a:pt x="4705" y="10925"/>
                    <a:pt x="4794" y="10976"/>
                    <a:pt x="4823" y="11089"/>
                  </a:cubicBezTo>
                  <a:cubicBezTo>
                    <a:pt x="4989" y="11720"/>
                    <a:pt x="5001" y="12375"/>
                    <a:pt x="5204" y="12994"/>
                  </a:cubicBezTo>
                  <a:cubicBezTo>
                    <a:pt x="5335" y="13363"/>
                    <a:pt x="5597" y="13732"/>
                    <a:pt x="5751" y="14113"/>
                  </a:cubicBezTo>
                  <a:cubicBezTo>
                    <a:pt x="5978" y="14208"/>
                    <a:pt x="6216" y="14292"/>
                    <a:pt x="6466" y="14375"/>
                  </a:cubicBezTo>
                  <a:cubicBezTo>
                    <a:pt x="6442" y="13137"/>
                    <a:pt x="6418" y="11899"/>
                    <a:pt x="6394" y="10660"/>
                  </a:cubicBezTo>
                  <a:cubicBezTo>
                    <a:pt x="5561" y="10386"/>
                    <a:pt x="4918" y="9565"/>
                    <a:pt x="4477" y="8851"/>
                  </a:cubicBezTo>
                  <a:cubicBezTo>
                    <a:pt x="3942" y="7969"/>
                    <a:pt x="3751" y="7053"/>
                    <a:pt x="3680" y="6029"/>
                  </a:cubicBezTo>
                  <a:cubicBezTo>
                    <a:pt x="3666" y="5834"/>
                    <a:pt x="3843" y="5722"/>
                    <a:pt x="4007" y="5722"/>
                  </a:cubicBezTo>
                  <a:cubicBezTo>
                    <a:pt x="4134" y="5722"/>
                    <a:pt x="4254" y="5788"/>
                    <a:pt x="4275" y="5934"/>
                  </a:cubicBezTo>
                  <a:cubicBezTo>
                    <a:pt x="4430" y="6815"/>
                    <a:pt x="4775" y="7636"/>
                    <a:pt x="5275" y="8362"/>
                  </a:cubicBezTo>
                  <a:cubicBezTo>
                    <a:pt x="5585" y="8827"/>
                    <a:pt x="5989" y="9196"/>
                    <a:pt x="6370" y="9589"/>
                  </a:cubicBezTo>
                  <a:lnTo>
                    <a:pt x="6370" y="9136"/>
                  </a:lnTo>
                  <a:cubicBezTo>
                    <a:pt x="6347" y="7267"/>
                    <a:pt x="6180" y="5267"/>
                    <a:pt x="6513" y="3421"/>
                  </a:cubicBezTo>
                  <a:cubicBezTo>
                    <a:pt x="6537" y="3289"/>
                    <a:pt x="6659" y="3220"/>
                    <a:pt x="6779" y="3220"/>
                  </a:cubicBezTo>
                  <a:cubicBezTo>
                    <a:pt x="6897" y="3220"/>
                    <a:pt x="7014" y="3286"/>
                    <a:pt x="7037" y="3421"/>
                  </a:cubicBezTo>
                  <a:cubicBezTo>
                    <a:pt x="7228" y="4517"/>
                    <a:pt x="7311" y="5636"/>
                    <a:pt x="7311" y="6755"/>
                  </a:cubicBezTo>
                  <a:cubicBezTo>
                    <a:pt x="7728" y="6434"/>
                    <a:pt x="8049" y="5993"/>
                    <a:pt x="8240" y="5493"/>
                  </a:cubicBezTo>
                  <a:cubicBezTo>
                    <a:pt x="8344" y="5211"/>
                    <a:pt x="8348" y="4406"/>
                    <a:pt x="8757" y="4406"/>
                  </a:cubicBezTo>
                  <a:cubicBezTo>
                    <a:pt x="8815" y="4406"/>
                    <a:pt x="8880" y="4422"/>
                    <a:pt x="8954" y="4457"/>
                  </a:cubicBezTo>
                  <a:cubicBezTo>
                    <a:pt x="9061" y="4517"/>
                    <a:pt x="9133" y="4636"/>
                    <a:pt x="9133" y="4767"/>
                  </a:cubicBezTo>
                  <a:cubicBezTo>
                    <a:pt x="9192" y="5910"/>
                    <a:pt x="8347" y="6969"/>
                    <a:pt x="7311" y="7398"/>
                  </a:cubicBezTo>
                  <a:cubicBezTo>
                    <a:pt x="7311" y="8029"/>
                    <a:pt x="7311" y="8648"/>
                    <a:pt x="7335" y="9267"/>
                  </a:cubicBezTo>
                  <a:cubicBezTo>
                    <a:pt x="7371" y="10410"/>
                    <a:pt x="7406" y="11565"/>
                    <a:pt x="7466" y="12720"/>
                  </a:cubicBezTo>
                  <a:cubicBezTo>
                    <a:pt x="7859" y="12601"/>
                    <a:pt x="8240" y="12399"/>
                    <a:pt x="8561" y="12149"/>
                  </a:cubicBezTo>
                  <a:cubicBezTo>
                    <a:pt x="8847" y="10696"/>
                    <a:pt x="8835" y="9243"/>
                    <a:pt x="8871" y="7779"/>
                  </a:cubicBezTo>
                  <a:cubicBezTo>
                    <a:pt x="8878" y="7618"/>
                    <a:pt x="9006" y="7528"/>
                    <a:pt x="9133" y="7528"/>
                  </a:cubicBezTo>
                  <a:cubicBezTo>
                    <a:pt x="9231" y="7528"/>
                    <a:pt x="9329" y="7582"/>
                    <a:pt x="9371" y="7696"/>
                  </a:cubicBezTo>
                  <a:cubicBezTo>
                    <a:pt x="9645" y="8755"/>
                    <a:pt x="9740" y="9851"/>
                    <a:pt x="9621" y="10934"/>
                  </a:cubicBezTo>
                  <a:cubicBezTo>
                    <a:pt x="9645" y="10910"/>
                    <a:pt x="9657" y="10887"/>
                    <a:pt x="9669" y="10863"/>
                  </a:cubicBezTo>
                  <a:cubicBezTo>
                    <a:pt x="9978" y="10339"/>
                    <a:pt x="10228" y="9791"/>
                    <a:pt x="10419" y="9220"/>
                  </a:cubicBezTo>
                  <a:cubicBezTo>
                    <a:pt x="10585" y="8755"/>
                    <a:pt x="10669" y="8208"/>
                    <a:pt x="11121" y="7946"/>
                  </a:cubicBezTo>
                  <a:cubicBezTo>
                    <a:pt x="11170" y="7917"/>
                    <a:pt x="11222" y="7904"/>
                    <a:pt x="11274" y="7904"/>
                  </a:cubicBezTo>
                  <a:cubicBezTo>
                    <a:pt x="11374" y="7904"/>
                    <a:pt x="11471" y="7954"/>
                    <a:pt x="11526" y="8041"/>
                  </a:cubicBezTo>
                  <a:cubicBezTo>
                    <a:pt x="11812" y="8672"/>
                    <a:pt x="11419" y="9386"/>
                    <a:pt x="11181" y="9982"/>
                  </a:cubicBezTo>
                  <a:cubicBezTo>
                    <a:pt x="10931" y="10636"/>
                    <a:pt x="10585" y="11256"/>
                    <a:pt x="10145" y="11803"/>
                  </a:cubicBezTo>
                  <a:cubicBezTo>
                    <a:pt x="9907" y="12101"/>
                    <a:pt x="9621" y="12363"/>
                    <a:pt x="9311" y="12589"/>
                  </a:cubicBezTo>
                  <a:cubicBezTo>
                    <a:pt x="9288" y="12625"/>
                    <a:pt x="9252" y="12637"/>
                    <a:pt x="9228" y="12661"/>
                  </a:cubicBezTo>
                  <a:cubicBezTo>
                    <a:pt x="8704" y="13030"/>
                    <a:pt x="8109" y="13268"/>
                    <a:pt x="7490" y="13363"/>
                  </a:cubicBezTo>
                  <a:cubicBezTo>
                    <a:pt x="7513" y="13923"/>
                    <a:pt x="7549" y="14470"/>
                    <a:pt x="7585" y="15030"/>
                  </a:cubicBezTo>
                  <a:cubicBezTo>
                    <a:pt x="7609" y="15447"/>
                    <a:pt x="7633" y="15875"/>
                    <a:pt x="7668" y="16292"/>
                  </a:cubicBezTo>
                  <a:cubicBezTo>
                    <a:pt x="8395" y="16244"/>
                    <a:pt x="8990" y="15863"/>
                    <a:pt x="9514" y="15339"/>
                  </a:cubicBezTo>
                  <a:cubicBezTo>
                    <a:pt x="9919" y="14958"/>
                    <a:pt x="10264" y="14256"/>
                    <a:pt x="10800" y="14089"/>
                  </a:cubicBezTo>
                  <a:cubicBezTo>
                    <a:pt x="10820" y="14085"/>
                    <a:pt x="10840" y="14082"/>
                    <a:pt x="10859" y="14082"/>
                  </a:cubicBezTo>
                  <a:cubicBezTo>
                    <a:pt x="10989" y="14082"/>
                    <a:pt x="11097" y="14181"/>
                    <a:pt x="11097" y="14315"/>
                  </a:cubicBezTo>
                  <a:cubicBezTo>
                    <a:pt x="11085" y="15018"/>
                    <a:pt x="10180" y="15732"/>
                    <a:pt x="9669" y="16137"/>
                  </a:cubicBezTo>
                  <a:cubicBezTo>
                    <a:pt x="9109" y="16613"/>
                    <a:pt x="8418" y="16887"/>
                    <a:pt x="7704" y="16935"/>
                  </a:cubicBezTo>
                  <a:cubicBezTo>
                    <a:pt x="7728" y="17459"/>
                    <a:pt x="7764" y="17983"/>
                    <a:pt x="7799" y="18506"/>
                  </a:cubicBezTo>
                  <a:cubicBezTo>
                    <a:pt x="9597" y="18459"/>
                    <a:pt x="11252" y="17423"/>
                    <a:pt x="12431" y="16006"/>
                  </a:cubicBezTo>
                  <a:cubicBezTo>
                    <a:pt x="13990" y="14137"/>
                    <a:pt x="15145" y="11744"/>
                    <a:pt x="15133" y="9255"/>
                  </a:cubicBezTo>
                  <a:cubicBezTo>
                    <a:pt x="15110" y="6636"/>
                    <a:pt x="13550" y="4386"/>
                    <a:pt x="11740" y="2600"/>
                  </a:cubicBezTo>
                  <a:cubicBezTo>
                    <a:pt x="10282" y="1162"/>
                    <a:pt x="8422" y="0"/>
                    <a:pt x="6385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15"/>
            <p:cNvSpPr/>
            <p:nvPr/>
          </p:nvSpPr>
          <p:spPr>
            <a:xfrm>
              <a:off x="4705269" y="219622"/>
              <a:ext cx="309933" cy="780033"/>
            </a:xfrm>
            <a:custGeom>
              <a:rect b="b" l="l" r="r" t="t"/>
              <a:pathLst>
                <a:path extrusionOk="0" h="24302" w="9656">
                  <a:moveTo>
                    <a:pt x="4603" y="1"/>
                  </a:moveTo>
                  <a:cubicBezTo>
                    <a:pt x="4482" y="1"/>
                    <a:pt x="4358" y="69"/>
                    <a:pt x="4333" y="203"/>
                  </a:cubicBezTo>
                  <a:cubicBezTo>
                    <a:pt x="4000" y="2037"/>
                    <a:pt x="4167" y="4049"/>
                    <a:pt x="4191" y="5906"/>
                  </a:cubicBezTo>
                  <a:lnTo>
                    <a:pt x="4191" y="6371"/>
                  </a:lnTo>
                  <a:cubicBezTo>
                    <a:pt x="3810" y="5978"/>
                    <a:pt x="3393" y="5609"/>
                    <a:pt x="3095" y="5144"/>
                  </a:cubicBezTo>
                  <a:cubicBezTo>
                    <a:pt x="2595" y="4406"/>
                    <a:pt x="2250" y="3585"/>
                    <a:pt x="2107" y="2715"/>
                  </a:cubicBezTo>
                  <a:cubicBezTo>
                    <a:pt x="2081" y="2563"/>
                    <a:pt x="1955" y="2494"/>
                    <a:pt x="1826" y="2494"/>
                  </a:cubicBezTo>
                  <a:cubicBezTo>
                    <a:pt x="1662" y="2494"/>
                    <a:pt x="1492" y="2606"/>
                    <a:pt x="1512" y="2799"/>
                  </a:cubicBezTo>
                  <a:cubicBezTo>
                    <a:pt x="1571" y="3823"/>
                    <a:pt x="1774" y="4739"/>
                    <a:pt x="2309" y="5621"/>
                  </a:cubicBezTo>
                  <a:cubicBezTo>
                    <a:pt x="2750" y="6335"/>
                    <a:pt x="3393" y="7156"/>
                    <a:pt x="4226" y="7430"/>
                  </a:cubicBezTo>
                  <a:cubicBezTo>
                    <a:pt x="4250" y="8669"/>
                    <a:pt x="4274" y="9907"/>
                    <a:pt x="4286" y="11157"/>
                  </a:cubicBezTo>
                  <a:cubicBezTo>
                    <a:pt x="4048" y="11062"/>
                    <a:pt x="3810" y="10978"/>
                    <a:pt x="3571" y="10883"/>
                  </a:cubicBezTo>
                  <a:cubicBezTo>
                    <a:pt x="3429" y="10502"/>
                    <a:pt x="3155" y="10145"/>
                    <a:pt x="3036" y="9764"/>
                  </a:cubicBezTo>
                  <a:cubicBezTo>
                    <a:pt x="2833" y="9145"/>
                    <a:pt x="2809" y="8490"/>
                    <a:pt x="2655" y="7859"/>
                  </a:cubicBezTo>
                  <a:cubicBezTo>
                    <a:pt x="2626" y="7746"/>
                    <a:pt x="2534" y="7695"/>
                    <a:pt x="2438" y="7695"/>
                  </a:cubicBezTo>
                  <a:cubicBezTo>
                    <a:pt x="2332" y="7695"/>
                    <a:pt x="2222" y="7758"/>
                    <a:pt x="2190" y="7871"/>
                  </a:cubicBezTo>
                  <a:cubicBezTo>
                    <a:pt x="1964" y="8585"/>
                    <a:pt x="2119" y="9383"/>
                    <a:pt x="2333" y="10085"/>
                  </a:cubicBezTo>
                  <a:cubicBezTo>
                    <a:pt x="2345" y="10121"/>
                    <a:pt x="2357" y="10169"/>
                    <a:pt x="2369" y="10204"/>
                  </a:cubicBezTo>
                  <a:lnTo>
                    <a:pt x="2321" y="10169"/>
                  </a:lnTo>
                  <a:cubicBezTo>
                    <a:pt x="1547" y="9573"/>
                    <a:pt x="940" y="8776"/>
                    <a:pt x="559" y="7871"/>
                  </a:cubicBezTo>
                  <a:cubicBezTo>
                    <a:pt x="522" y="7741"/>
                    <a:pt x="424" y="7685"/>
                    <a:pt x="323" y="7685"/>
                  </a:cubicBezTo>
                  <a:cubicBezTo>
                    <a:pt x="165" y="7685"/>
                    <a:pt x="1" y="7822"/>
                    <a:pt x="59" y="8026"/>
                  </a:cubicBezTo>
                  <a:cubicBezTo>
                    <a:pt x="321" y="9145"/>
                    <a:pt x="845" y="10169"/>
                    <a:pt x="1726" y="10919"/>
                  </a:cubicBezTo>
                  <a:cubicBezTo>
                    <a:pt x="2417" y="11514"/>
                    <a:pt x="3357" y="12062"/>
                    <a:pt x="4298" y="12169"/>
                  </a:cubicBezTo>
                  <a:cubicBezTo>
                    <a:pt x="4310" y="13193"/>
                    <a:pt x="4333" y="14229"/>
                    <a:pt x="4369" y="15253"/>
                  </a:cubicBezTo>
                  <a:cubicBezTo>
                    <a:pt x="4393" y="16134"/>
                    <a:pt x="4429" y="17003"/>
                    <a:pt x="4464" y="17884"/>
                  </a:cubicBezTo>
                  <a:cubicBezTo>
                    <a:pt x="4512" y="18872"/>
                    <a:pt x="4548" y="19848"/>
                    <a:pt x="4595" y="20837"/>
                  </a:cubicBezTo>
                  <a:cubicBezTo>
                    <a:pt x="4643" y="21825"/>
                    <a:pt x="4607" y="22873"/>
                    <a:pt x="4845" y="23825"/>
                  </a:cubicBezTo>
                  <a:cubicBezTo>
                    <a:pt x="4925" y="24160"/>
                    <a:pt x="5156" y="24302"/>
                    <a:pt x="5403" y="24302"/>
                  </a:cubicBezTo>
                  <a:cubicBezTo>
                    <a:pt x="5743" y="24302"/>
                    <a:pt x="6114" y="24030"/>
                    <a:pt x="6155" y="23623"/>
                  </a:cubicBezTo>
                  <a:cubicBezTo>
                    <a:pt x="6250" y="22670"/>
                    <a:pt x="6060" y="21634"/>
                    <a:pt x="5988" y="20670"/>
                  </a:cubicBezTo>
                  <a:cubicBezTo>
                    <a:pt x="5917" y="19694"/>
                    <a:pt x="5846" y="18705"/>
                    <a:pt x="5786" y="17717"/>
                  </a:cubicBezTo>
                  <a:cubicBezTo>
                    <a:pt x="5726" y="16908"/>
                    <a:pt x="5679" y="16110"/>
                    <a:pt x="5631" y="15300"/>
                  </a:cubicBezTo>
                  <a:cubicBezTo>
                    <a:pt x="5596" y="14765"/>
                    <a:pt x="5572" y="14241"/>
                    <a:pt x="5536" y="13729"/>
                  </a:cubicBezTo>
                  <a:cubicBezTo>
                    <a:pt x="6262" y="13681"/>
                    <a:pt x="6953" y="13395"/>
                    <a:pt x="7501" y="12931"/>
                  </a:cubicBezTo>
                  <a:cubicBezTo>
                    <a:pt x="8024" y="12514"/>
                    <a:pt x="8917" y="11812"/>
                    <a:pt x="8941" y="11097"/>
                  </a:cubicBezTo>
                  <a:cubicBezTo>
                    <a:pt x="8941" y="10976"/>
                    <a:pt x="8830" y="10872"/>
                    <a:pt x="8709" y="10872"/>
                  </a:cubicBezTo>
                  <a:cubicBezTo>
                    <a:pt x="8687" y="10872"/>
                    <a:pt x="8665" y="10876"/>
                    <a:pt x="8644" y="10883"/>
                  </a:cubicBezTo>
                  <a:cubicBezTo>
                    <a:pt x="8096" y="11050"/>
                    <a:pt x="7751" y="11740"/>
                    <a:pt x="7358" y="12133"/>
                  </a:cubicBezTo>
                  <a:cubicBezTo>
                    <a:pt x="6822" y="12657"/>
                    <a:pt x="6227" y="13026"/>
                    <a:pt x="5500" y="13086"/>
                  </a:cubicBezTo>
                  <a:cubicBezTo>
                    <a:pt x="5476" y="12669"/>
                    <a:pt x="5453" y="12240"/>
                    <a:pt x="5417" y="11812"/>
                  </a:cubicBezTo>
                  <a:cubicBezTo>
                    <a:pt x="5381" y="11264"/>
                    <a:pt x="5357" y="10704"/>
                    <a:pt x="5322" y="10157"/>
                  </a:cubicBezTo>
                  <a:cubicBezTo>
                    <a:pt x="5953" y="10062"/>
                    <a:pt x="6548" y="9812"/>
                    <a:pt x="7060" y="9454"/>
                  </a:cubicBezTo>
                  <a:cubicBezTo>
                    <a:pt x="7096" y="9431"/>
                    <a:pt x="7131" y="9407"/>
                    <a:pt x="7155" y="9383"/>
                  </a:cubicBezTo>
                  <a:cubicBezTo>
                    <a:pt x="7465" y="9157"/>
                    <a:pt x="7739" y="8895"/>
                    <a:pt x="7989" y="8597"/>
                  </a:cubicBezTo>
                  <a:cubicBezTo>
                    <a:pt x="8417" y="8049"/>
                    <a:pt x="8763" y="7430"/>
                    <a:pt x="9013" y="6775"/>
                  </a:cubicBezTo>
                  <a:cubicBezTo>
                    <a:pt x="9263" y="6180"/>
                    <a:pt x="9656" y="5454"/>
                    <a:pt x="9358" y="4835"/>
                  </a:cubicBezTo>
                  <a:cubicBezTo>
                    <a:pt x="9303" y="4748"/>
                    <a:pt x="9206" y="4698"/>
                    <a:pt x="9106" y="4698"/>
                  </a:cubicBezTo>
                  <a:cubicBezTo>
                    <a:pt x="9054" y="4698"/>
                    <a:pt x="9002" y="4711"/>
                    <a:pt x="8953" y="4739"/>
                  </a:cubicBezTo>
                  <a:cubicBezTo>
                    <a:pt x="8513" y="5001"/>
                    <a:pt x="8417" y="5549"/>
                    <a:pt x="8251" y="6013"/>
                  </a:cubicBezTo>
                  <a:cubicBezTo>
                    <a:pt x="8072" y="6585"/>
                    <a:pt x="7822" y="7133"/>
                    <a:pt x="7512" y="7657"/>
                  </a:cubicBezTo>
                  <a:cubicBezTo>
                    <a:pt x="7501" y="7680"/>
                    <a:pt x="7477" y="7704"/>
                    <a:pt x="7465" y="7728"/>
                  </a:cubicBezTo>
                  <a:cubicBezTo>
                    <a:pt x="7572" y="6644"/>
                    <a:pt x="7489" y="5549"/>
                    <a:pt x="7203" y="4489"/>
                  </a:cubicBezTo>
                  <a:cubicBezTo>
                    <a:pt x="7166" y="4369"/>
                    <a:pt x="7068" y="4313"/>
                    <a:pt x="6969" y="4313"/>
                  </a:cubicBezTo>
                  <a:cubicBezTo>
                    <a:pt x="6842" y="4313"/>
                    <a:pt x="6715" y="4406"/>
                    <a:pt x="6715" y="4573"/>
                  </a:cubicBezTo>
                  <a:cubicBezTo>
                    <a:pt x="6679" y="6037"/>
                    <a:pt x="6679" y="7490"/>
                    <a:pt x="6405" y="8930"/>
                  </a:cubicBezTo>
                  <a:cubicBezTo>
                    <a:pt x="6072" y="9192"/>
                    <a:pt x="5703" y="9383"/>
                    <a:pt x="5298" y="9502"/>
                  </a:cubicBezTo>
                  <a:cubicBezTo>
                    <a:pt x="5250" y="8359"/>
                    <a:pt x="5215" y="7204"/>
                    <a:pt x="5179" y="6049"/>
                  </a:cubicBezTo>
                  <a:cubicBezTo>
                    <a:pt x="5155" y="5442"/>
                    <a:pt x="5155" y="4811"/>
                    <a:pt x="5155" y="4192"/>
                  </a:cubicBezTo>
                  <a:cubicBezTo>
                    <a:pt x="6179" y="3763"/>
                    <a:pt x="7036" y="2704"/>
                    <a:pt x="6977" y="1561"/>
                  </a:cubicBezTo>
                  <a:cubicBezTo>
                    <a:pt x="6977" y="1430"/>
                    <a:pt x="6905" y="1310"/>
                    <a:pt x="6786" y="1251"/>
                  </a:cubicBezTo>
                  <a:cubicBezTo>
                    <a:pt x="6711" y="1213"/>
                    <a:pt x="6645" y="1196"/>
                    <a:pt x="6587" y="1196"/>
                  </a:cubicBezTo>
                  <a:cubicBezTo>
                    <a:pt x="6189" y="1196"/>
                    <a:pt x="6177" y="1996"/>
                    <a:pt x="6084" y="2287"/>
                  </a:cubicBezTo>
                  <a:cubicBezTo>
                    <a:pt x="5881" y="2775"/>
                    <a:pt x="5560" y="3204"/>
                    <a:pt x="5143" y="3525"/>
                  </a:cubicBezTo>
                  <a:cubicBezTo>
                    <a:pt x="5143" y="2406"/>
                    <a:pt x="5048" y="1299"/>
                    <a:pt x="4857" y="191"/>
                  </a:cubicBezTo>
                  <a:cubicBezTo>
                    <a:pt x="4834" y="63"/>
                    <a:pt x="4720" y="1"/>
                    <a:pt x="4603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15"/>
            <p:cNvSpPr/>
            <p:nvPr/>
          </p:nvSpPr>
          <p:spPr>
            <a:xfrm>
              <a:off x="6760119" y="194650"/>
              <a:ext cx="111250" cy="97994"/>
            </a:xfrm>
            <a:custGeom>
              <a:rect b="b" l="l" r="r" t="t"/>
              <a:pathLst>
                <a:path extrusionOk="0" h="3053" w="3466">
                  <a:moveTo>
                    <a:pt x="1822" y="1"/>
                  </a:moveTo>
                  <a:cubicBezTo>
                    <a:pt x="1686" y="1"/>
                    <a:pt x="1539" y="35"/>
                    <a:pt x="1382" y="112"/>
                  </a:cubicBezTo>
                  <a:cubicBezTo>
                    <a:pt x="846" y="386"/>
                    <a:pt x="512" y="1053"/>
                    <a:pt x="298" y="1588"/>
                  </a:cubicBezTo>
                  <a:cubicBezTo>
                    <a:pt x="131" y="2041"/>
                    <a:pt x="24" y="2517"/>
                    <a:pt x="0" y="3005"/>
                  </a:cubicBezTo>
                  <a:cubicBezTo>
                    <a:pt x="298" y="2696"/>
                    <a:pt x="822" y="2541"/>
                    <a:pt x="1191" y="2493"/>
                  </a:cubicBezTo>
                  <a:cubicBezTo>
                    <a:pt x="1351" y="2472"/>
                    <a:pt x="1511" y="2461"/>
                    <a:pt x="1671" y="2461"/>
                  </a:cubicBezTo>
                  <a:cubicBezTo>
                    <a:pt x="2227" y="2461"/>
                    <a:pt x="2778" y="2589"/>
                    <a:pt x="3287" y="2839"/>
                  </a:cubicBezTo>
                  <a:cubicBezTo>
                    <a:pt x="3346" y="2874"/>
                    <a:pt x="3394" y="2934"/>
                    <a:pt x="3418" y="2993"/>
                  </a:cubicBezTo>
                  <a:cubicBezTo>
                    <a:pt x="3429" y="3005"/>
                    <a:pt x="3453" y="3029"/>
                    <a:pt x="3465" y="3053"/>
                  </a:cubicBezTo>
                  <a:cubicBezTo>
                    <a:pt x="3429" y="2493"/>
                    <a:pt x="3299" y="1934"/>
                    <a:pt x="3072" y="1422"/>
                  </a:cubicBezTo>
                  <a:cubicBezTo>
                    <a:pt x="2820" y="683"/>
                    <a:pt x="2424" y="1"/>
                    <a:pt x="182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15"/>
            <p:cNvSpPr/>
            <p:nvPr/>
          </p:nvSpPr>
          <p:spPr>
            <a:xfrm>
              <a:off x="6752095" y="273289"/>
              <a:ext cx="123094" cy="60632"/>
            </a:xfrm>
            <a:custGeom>
              <a:rect b="b" l="l" r="r" t="t"/>
              <a:pathLst>
                <a:path extrusionOk="0" h="1889" w="3835">
                  <a:moveTo>
                    <a:pt x="1901" y="1"/>
                  </a:moveTo>
                  <a:cubicBezTo>
                    <a:pt x="1748" y="1"/>
                    <a:pt x="1594" y="11"/>
                    <a:pt x="1441" y="31"/>
                  </a:cubicBezTo>
                  <a:cubicBezTo>
                    <a:pt x="1072" y="79"/>
                    <a:pt x="548" y="234"/>
                    <a:pt x="250" y="543"/>
                  </a:cubicBezTo>
                  <a:cubicBezTo>
                    <a:pt x="96" y="686"/>
                    <a:pt x="0" y="889"/>
                    <a:pt x="0" y="1103"/>
                  </a:cubicBezTo>
                  <a:cubicBezTo>
                    <a:pt x="0" y="1829"/>
                    <a:pt x="1024" y="1889"/>
                    <a:pt x="1548" y="1889"/>
                  </a:cubicBezTo>
                  <a:lnTo>
                    <a:pt x="1584" y="1889"/>
                  </a:lnTo>
                  <a:cubicBezTo>
                    <a:pt x="1584" y="1448"/>
                    <a:pt x="1632" y="1020"/>
                    <a:pt x="1727" y="591"/>
                  </a:cubicBezTo>
                  <a:cubicBezTo>
                    <a:pt x="1762" y="450"/>
                    <a:pt x="1882" y="381"/>
                    <a:pt x="2004" y="381"/>
                  </a:cubicBezTo>
                  <a:cubicBezTo>
                    <a:pt x="2129" y="381"/>
                    <a:pt x="2256" y="453"/>
                    <a:pt x="2298" y="591"/>
                  </a:cubicBezTo>
                  <a:cubicBezTo>
                    <a:pt x="2394" y="984"/>
                    <a:pt x="2465" y="1389"/>
                    <a:pt x="2513" y="1794"/>
                  </a:cubicBezTo>
                  <a:cubicBezTo>
                    <a:pt x="3001" y="1686"/>
                    <a:pt x="3477" y="1484"/>
                    <a:pt x="3727" y="1115"/>
                  </a:cubicBezTo>
                  <a:cubicBezTo>
                    <a:pt x="3834" y="948"/>
                    <a:pt x="3822" y="746"/>
                    <a:pt x="3715" y="591"/>
                  </a:cubicBezTo>
                  <a:cubicBezTo>
                    <a:pt x="3703" y="567"/>
                    <a:pt x="3679" y="555"/>
                    <a:pt x="3668" y="531"/>
                  </a:cubicBezTo>
                  <a:cubicBezTo>
                    <a:pt x="3644" y="472"/>
                    <a:pt x="3596" y="412"/>
                    <a:pt x="3537" y="389"/>
                  </a:cubicBezTo>
                  <a:cubicBezTo>
                    <a:pt x="3022" y="136"/>
                    <a:pt x="2463" y="1"/>
                    <a:pt x="190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15"/>
            <p:cNvSpPr/>
            <p:nvPr/>
          </p:nvSpPr>
          <p:spPr>
            <a:xfrm>
              <a:off x="6801011" y="285904"/>
              <a:ext cx="41695" cy="124891"/>
            </a:xfrm>
            <a:custGeom>
              <a:rect b="b" l="l" r="r" t="t"/>
              <a:pathLst>
                <a:path extrusionOk="0" h="3891" w="1299">
                  <a:moveTo>
                    <a:pt x="480" y="0"/>
                  </a:moveTo>
                  <a:cubicBezTo>
                    <a:pt x="358" y="0"/>
                    <a:pt x="238" y="69"/>
                    <a:pt x="203" y="210"/>
                  </a:cubicBezTo>
                  <a:cubicBezTo>
                    <a:pt x="108" y="639"/>
                    <a:pt x="60" y="1067"/>
                    <a:pt x="60" y="1496"/>
                  </a:cubicBezTo>
                  <a:cubicBezTo>
                    <a:pt x="60" y="1698"/>
                    <a:pt x="60" y="1901"/>
                    <a:pt x="72" y="2115"/>
                  </a:cubicBezTo>
                  <a:cubicBezTo>
                    <a:pt x="84" y="2651"/>
                    <a:pt x="0" y="3389"/>
                    <a:pt x="417" y="3794"/>
                  </a:cubicBezTo>
                  <a:cubicBezTo>
                    <a:pt x="488" y="3859"/>
                    <a:pt x="575" y="3891"/>
                    <a:pt x="662" y="3891"/>
                  </a:cubicBezTo>
                  <a:cubicBezTo>
                    <a:pt x="780" y="3891"/>
                    <a:pt x="896" y="3832"/>
                    <a:pt x="965" y="3722"/>
                  </a:cubicBezTo>
                  <a:cubicBezTo>
                    <a:pt x="1298" y="3282"/>
                    <a:pt x="1096" y="2532"/>
                    <a:pt x="1048" y="2008"/>
                  </a:cubicBezTo>
                  <a:cubicBezTo>
                    <a:pt x="1024" y="1817"/>
                    <a:pt x="1012" y="1615"/>
                    <a:pt x="989" y="1412"/>
                  </a:cubicBezTo>
                  <a:cubicBezTo>
                    <a:pt x="941" y="1008"/>
                    <a:pt x="870" y="603"/>
                    <a:pt x="774" y="210"/>
                  </a:cubicBezTo>
                  <a:cubicBezTo>
                    <a:pt x="732" y="72"/>
                    <a:pt x="605" y="0"/>
                    <a:pt x="480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15"/>
            <p:cNvSpPr/>
            <p:nvPr/>
          </p:nvSpPr>
          <p:spPr>
            <a:xfrm>
              <a:off x="5846753" y="796318"/>
              <a:ext cx="47793" cy="47793"/>
            </a:xfrm>
            <a:custGeom>
              <a:rect b="b" l="l" r="r" t="t"/>
              <a:pathLst>
                <a:path extrusionOk="0" h="1489" w="1489">
                  <a:moveTo>
                    <a:pt x="822" y="0"/>
                  </a:moveTo>
                  <a:lnTo>
                    <a:pt x="655" y="24"/>
                  </a:lnTo>
                  <a:cubicBezTo>
                    <a:pt x="536" y="60"/>
                    <a:pt x="441" y="119"/>
                    <a:pt x="358" y="203"/>
                  </a:cubicBezTo>
                  <a:lnTo>
                    <a:pt x="203" y="322"/>
                  </a:lnTo>
                  <a:cubicBezTo>
                    <a:pt x="143" y="381"/>
                    <a:pt x="96" y="465"/>
                    <a:pt x="60" y="548"/>
                  </a:cubicBezTo>
                  <a:cubicBezTo>
                    <a:pt x="24" y="619"/>
                    <a:pt x="1" y="715"/>
                    <a:pt x="1" y="810"/>
                  </a:cubicBezTo>
                  <a:cubicBezTo>
                    <a:pt x="1" y="893"/>
                    <a:pt x="24" y="989"/>
                    <a:pt x="60" y="1072"/>
                  </a:cubicBezTo>
                  <a:cubicBezTo>
                    <a:pt x="84" y="1155"/>
                    <a:pt x="143" y="1227"/>
                    <a:pt x="203" y="1286"/>
                  </a:cubicBezTo>
                  <a:lnTo>
                    <a:pt x="346" y="1393"/>
                  </a:lnTo>
                  <a:cubicBezTo>
                    <a:pt x="441" y="1453"/>
                    <a:pt x="560" y="1489"/>
                    <a:pt x="691" y="1489"/>
                  </a:cubicBezTo>
                  <a:lnTo>
                    <a:pt x="870" y="1465"/>
                  </a:lnTo>
                  <a:cubicBezTo>
                    <a:pt x="977" y="1429"/>
                    <a:pt x="1084" y="1370"/>
                    <a:pt x="1167" y="1286"/>
                  </a:cubicBezTo>
                  <a:lnTo>
                    <a:pt x="1179" y="1286"/>
                  </a:lnTo>
                  <a:lnTo>
                    <a:pt x="1298" y="1143"/>
                  </a:lnTo>
                  <a:cubicBezTo>
                    <a:pt x="1358" y="1084"/>
                    <a:pt x="1405" y="1012"/>
                    <a:pt x="1429" y="929"/>
                  </a:cubicBezTo>
                  <a:cubicBezTo>
                    <a:pt x="1477" y="846"/>
                    <a:pt x="1489" y="762"/>
                    <a:pt x="1489" y="667"/>
                  </a:cubicBezTo>
                  <a:cubicBezTo>
                    <a:pt x="1489" y="584"/>
                    <a:pt x="1477" y="488"/>
                    <a:pt x="1429" y="417"/>
                  </a:cubicBezTo>
                  <a:cubicBezTo>
                    <a:pt x="1405" y="334"/>
                    <a:pt x="1358" y="262"/>
                    <a:pt x="1298" y="203"/>
                  </a:cubicBezTo>
                  <a:lnTo>
                    <a:pt x="1155" y="96"/>
                  </a:lnTo>
                  <a:cubicBezTo>
                    <a:pt x="1060" y="36"/>
                    <a:pt x="941" y="12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15"/>
            <p:cNvSpPr/>
            <p:nvPr/>
          </p:nvSpPr>
          <p:spPr>
            <a:xfrm>
              <a:off x="6596165" y="802898"/>
              <a:ext cx="511763" cy="227860"/>
            </a:xfrm>
            <a:custGeom>
              <a:rect b="b" l="l" r="r" t="t"/>
              <a:pathLst>
                <a:path extrusionOk="0" h="7099" w="15944">
                  <a:moveTo>
                    <a:pt x="7588" y="0"/>
                  </a:moveTo>
                  <a:cubicBezTo>
                    <a:pt x="7520" y="0"/>
                    <a:pt x="7451" y="3"/>
                    <a:pt x="7383" y="10"/>
                  </a:cubicBezTo>
                  <a:cubicBezTo>
                    <a:pt x="6597" y="93"/>
                    <a:pt x="6025" y="557"/>
                    <a:pt x="5656" y="1200"/>
                  </a:cubicBezTo>
                  <a:cubicBezTo>
                    <a:pt x="5275" y="1593"/>
                    <a:pt x="5049" y="2117"/>
                    <a:pt x="5025" y="2665"/>
                  </a:cubicBezTo>
                  <a:cubicBezTo>
                    <a:pt x="5013" y="2724"/>
                    <a:pt x="5001" y="2772"/>
                    <a:pt x="4989" y="2819"/>
                  </a:cubicBezTo>
                  <a:cubicBezTo>
                    <a:pt x="4717" y="2717"/>
                    <a:pt x="4418" y="2661"/>
                    <a:pt x="4126" y="2661"/>
                  </a:cubicBezTo>
                  <a:cubicBezTo>
                    <a:pt x="3804" y="2661"/>
                    <a:pt x="3489" y="2729"/>
                    <a:pt x="3227" y="2879"/>
                  </a:cubicBezTo>
                  <a:cubicBezTo>
                    <a:pt x="2751" y="3177"/>
                    <a:pt x="2453" y="3677"/>
                    <a:pt x="2394" y="4236"/>
                  </a:cubicBezTo>
                  <a:cubicBezTo>
                    <a:pt x="2382" y="4284"/>
                    <a:pt x="2358" y="4343"/>
                    <a:pt x="2346" y="4391"/>
                  </a:cubicBezTo>
                  <a:cubicBezTo>
                    <a:pt x="2245" y="4380"/>
                    <a:pt x="2140" y="4374"/>
                    <a:pt x="2036" y="4374"/>
                  </a:cubicBezTo>
                  <a:cubicBezTo>
                    <a:pt x="1908" y="4374"/>
                    <a:pt x="1780" y="4383"/>
                    <a:pt x="1656" y="4403"/>
                  </a:cubicBezTo>
                  <a:cubicBezTo>
                    <a:pt x="1560" y="4415"/>
                    <a:pt x="1453" y="4439"/>
                    <a:pt x="1358" y="4463"/>
                  </a:cubicBezTo>
                  <a:cubicBezTo>
                    <a:pt x="596" y="4665"/>
                    <a:pt x="1" y="5415"/>
                    <a:pt x="417" y="6201"/>
                  </a:cubicBezTo>
                  <a:cubicBezTo>
                    <a:pt x="642" y="6627"/>
                    <a:pt x="1077" y="6895"/>
                    <a:pt x="1554" y="6895"/>
                  </a:cubicBezTo>
                  <a:cubicBezTo>
                    <a:pt x="1584" y="6895"/>
                    <a:pt x="1614" y="6893"/>
                    <a:pt x="1644" y="6891"/>
                  </a:cubicBezTo>
                  <a:cubicBezTo>
                    <a:pt x="2206" y="7071"/>
                    <a:pt x="2839" y="7097"/>
                    <a:pt x="3453" y="7097"/>
                  </a:cubicBezTo>
                  <a:cubicBezTo>
                    <a:pt x="3705" y="7097"/>
                    <a:pt x="3953" y="7093"/>
                    <a:pt x="4192" y="7093"/>
                  </a:cubicBezTo>
                  <a:cubicBezTo>
                    <a:pt x="4260" y="7093"/>
                    <a:pt x="4328" y="7093"/>
                    <a:pt x="4394" y="7094"/>
                  </a:cubicBezTo>
                  <a:cubicBezTo>
                    <a:pt x="4668" y="7097"/>
                    <a:pt x="4943" y="7098"/>
                    <a:pt x="5217" y="7098"/>
                  </a:cubicBezTo>
                  <a:cubicBezTo>
                    <a:pt x="6042" y="7098"/>
                    <a:pt x="6871" y="7085"/>
                    <a:pt x="7692" y="7058"/>
                  </a:cubicBezTo>
                  <a:cubicBezTo>
                    <a:pt x="9764" y="7010"/>
                    <a:pt x="11836" y="6927"/>
                    <a:pt x="13895" y="6820"/>
                  </a:cubicBezTo>
                  <a:cubicBezTo>
                    <a:pt x="14024" y="6857"/>
                    <a:pt x="14155" y="6876"/>
                    <a:pt x="14285" y="6876"/>
                  </a:cubicBezTo>
                  <a:cubicBezTo>
                    <a:pt x="14444" y="6876"/>
                    <a:pt x="14602" y="6849"/>
                    <a:pt x="14753" y="6796"/>
                  </a:cubicBezTo>
                  <a:cubicBezTo>
                    <a:pt x="15181" y="6629"/>
                    <a:pt x="15550" y="6320"/>
                    <a:pt x="15753" y="5903"/>
                  </a:cubicBezTo>
                  <a:cubicBezTo>
                    <a:pt x="15931" y="5582"/>
                    <a:pt x="15943" y="5189"/>
                    <a:pt x="15776" y="4855"/>
                  </a:cubicBezTo>
                  <a:cubicBezTo>
                    <a:pt x="15622" y="4605"/>
                    <a:pt x="15384" y="4427"/>
                    <a:pt x="15110" y="4343"/>
                  </a:cubicBezTo>
                  <a:cubicBezTo>
                    <a:pt x="14870" y="4243"/>
                    <a:pt x="14615" y="4193"/>
                    <a:pt x="14358" y="4193"/>
                  </a:cubicBezTo>
                  <a:cubicBezTo>
                    <a:pt x="14219" y="4193"/>
                    <a:pt x="14080" y="4207"/>
                    <a:pt x="13943" y="4236"/>
                  </a:cubicBezTo>
                  <a:cubicBezTo>
                    <a:pt x="13919" y="4117"/>
                    <a:pt x="13895" y="3998"/>
                    <a:pt x="13848" y="3879"/>
                  </a:cubicBezTo>
                  <a:cubicBezTo>
                    <a:pt x="13542" y="3035"/>
                    <a:pt x="12737" y="2509"/>
                    <a:pt x="11884" y="2509"/>
                  </a:cubicBezTo>
                  <a:cubicBezTo>
                    <a:pt x="11642" y="2509"/>
                    <a:pt x="11396" y="2551"/>
                    <a:pt x="11157" y="2641"/>
                  </a:cubicBezTo>
                  <a:cubicBezTo>
                    <a:pt x="11014" y="2689"/>
                    <a:pt x="10883" y="2760"/>
                    <a:pt x="10752" y="2831"/>
                  </a:cubicBezTo>
                  <a:cubicBezTo>
                    <a:pt x="10740" y="2796"/>
                    <a:pt x="10728" y="2748"/>
                    <a:pt x="10704" y="2712"/>
                  </a:cubicBezTo>
                  <a:cubicBezTo>
                    <a:pt x="10562" y="2415"/>
                    <a:pt x="10383" y="2141"/>
                    <a:pt x="10157" y="1891"/>
                  </a:cubicBezTo>
                  <a:cubicBezTo>
                    <a:pt x="10085" y="1736"/>
                    <a:pt x="10002" y="1581"/>
                    <a:pt x="9907" y="1426"/>
                  </a:cubicBezTo>
                  <a:cubicBezTo>
                    <a:pt x="9406" y="625"/>
                    <a:pt x="8561" y="0"/>
                    <a:pt x="758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15"/>
            <p:cNvSpPr/>
            <p:nvPr/>
          </p:nvSpPr>
          <p:spPr>
            <a:xfrm>
              <a:off x="6158227" y="875791"/>
              <a:ext cx="49687" cy="47440"/>
            </a:xfrm>
            <a:custGeom>
              <a:rect b="b" l="l" r="r" t="t"/>
              <a:pathLst>
                <a:path extrusionOk="0" h="1478" w="1548">
                  <a:moveTo>
                    <a:pt x="822" y="1"/>
                  </a:moveTo>
                  <a:lnTo>
                    <a:pt x="643" y="25"/>
                  </a:lnTo>
                  <a:cubicBezTo>
                    <a:pt x="536" y="48"/>
                    <a:pt x="429" y="108"/>
                    <a:pt x="345" y="191"/>
                  </a:cubicBezTo>
                  <a:lnTo>
                    <a:pt x="203" y="310"/>
                  </a:lnTo>
                  <a:cubicBezTo>
                    <a:pt x="143" y="370"/>
                    <a:pt x="83" y="453"/>
                    <a:pt x="60" y="537"/>
                  </a:cubicBezTo>
                  <a:cubicBezTo>
                    <a:pt x="24" y="608"/>
                    <a:pt x="0" y="703"/>
                    <a:pt x="0" y="799"/>
                  </a:cubicBezTo>
                  <a:cubicBezTo>
                    <a:pt x="0" y="882"/>
                    <a:pt x="24" y="977"/>
                    <a:pt x="60" y="1060"/>
                  </a:cubicBezTo>
                  <a:cubicBezTo>
                    <a:pt x="95" y="1144"/>
                    <a:pt x="143" y="1215"/>
                    <a:pt x="203" y="1275"/>
                  </a:cubicBezTo>
                  <a:lnTo>
                    <a:pt x="345" y="1382"/>
                  </a:lnTo>
                  <a:cubicBezTo>
                    <a:pt x="441" y="1441"/>
                    <a:pt x="560" y="1477"/>
                    <a:pt x="679" y="1477"/>
                  </a:cubicBezTo>
                  <a:lnTo>
                    <a:pt x="869" y="1453"/>
                  </a:lnTo>
                  <a:cubicBezTo>
                    <a:pt x="976" y="1418"/>
                    <a:pt x="1084" y="1358"/>
                    <a:pt x="1167" y="1275"/>
                  </a:cubicBezTo>
                  <a:lnTo>
                    <a:pt x="1298" y="1132"/>
                  </a:lnTo>
                  <a:cubicBezTo>
                    <a:pt x="1548" y="870"/>
                    <a:pt x="1548" y="453"/>
                    <a:pt x="1298" y="191"/>
                  </a:cubicBezTo>
                  <a:lnTo>
                    <a:pt x="1155" y="84"/>
                  </a:lnTo>
                  <a:cubicBezTo>
                    <a:pt x="1060" y="25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15"/>
            <p:cNvSpPr/>
            <p:nvPr/>
          </p:nvSpPr>
          <p:spPr>
            <a:xfrm>
              <a:off x="5154666" y="960625"/>
              <a:ext cx="54277" cy="57358"/>
            </a:xfrm>
            <a:custGeom>
              <a:rect b="b" l="l" r="r" t="t"/>
              <a:pathLst>
                <a:path extrusionOk="0" h="1787" w="1691">
                  <a:moveTo>
                    <a:pt x="846" y="1"/>
                  </a:moveTo>
                  <a:lnTo>
                    <a:pt x="631" y="37"/>
                  </a:lnTo>
                  <a:lnTo>
                    <a:pt x="429" y="120"/>
                  </a:lnTo>
                  <a:cubicBezTo>
                    <a:pt x="262" y="227"/>
                    <a:pt x="131" y="406"/>
                    <a:pt x="72" y="608"/>
                  </a:cubicBezTo>
                  <a:lnTo>
                    <a:pt x="48" y="644"/>
                  </a:lnTo>
                  <a:cubicBezTo>
                    <a:pt x="36" y="692"/>
                    <a:pt x="24" y="739"/>
                    <a:pt x="24" y="787"/>
                  </a:cubicBezTo>
                  <a:cubicBezTo>
                    <a:pt x="0" y="906"/>
                    <a:pt x="12" y="1013"/>
                    <a:pt x="36" y="1132"/>
                  </a:cubicBezTo>
                  <a:lnTo>
                    <a:pt x="36" y="1144"/>
                  </a:lnTo>
                  <a:cubicBezTo>
                    <a:pt x="36" y="1156"/>
                    <a:pt x="36" y="1168"/>
                    <a:pt x="48" y="1180"/>
                  </a:cubicBezTo>
                  <a:cubicBezTo>
                    <a:pt x="84" y="1251"/>
                    <a:pt x="107" y="1311"/>
                    <a:pt x="131" y="1382"/>
                  </a:cubicBezTo>
                  <a:cubicBezTo>
                    <a:pt x="191" y="1477"/>
                    <a:pt x="262" y="1549"/>
                    <a:pt x="346" y="1608"/>
                  </a:cubicBezTo>
                  <a:cubicBezTo>
                    <a:pt x="393" y="1656"/>
                    <a:pt x="465" y="1692"/>
                    <a:pt x="524" y="1715"/>
                  </a:cubicBezTo>
                  <a:cubicBezTo>
                    <a:pt x="631" y="1763"/>
                    <a:pt x="739" y="1787"/>
                    <a:pt x="846" y="1787"/>
                  </a:cubicBezTo>
                  <a:lnTo>
                    <a:pt x="1060" y="1751"/>
                  </a:lnTo>
                  <a:lnTo>
                    <a:pt x="1262" y="1680"/>
                  </a:lnTo>
                  <a:cubicBezTo>
                    <a:pt x="1358" y="1620"/>
                    <a:pt x="1429" y="1549"/>
                    <a:pt x="1489" y="1465"/>
                  </a:cubicBezTo>
                  <a:cubicBezTo>
                    <a:pt x="1560" y="1382"/>
                    <a:pt x="1608" y="1287"/>
                    <a:pt x="1631" y="1180"/>
                  </a:cubicBezTo>
                  <a:lnTo>
                    <a:pt x="1643" y="1180"/>
                  </a:lnTo>
                  <a:cubicBezTo>
                    <a:pt x="1643" y="1168"/>
                    <a:pt x="1655" y="1156"/>
                    <a:pt x="1655" y="1144"/>
                  </a:cubicBezTo>
                  <a:lnTo>
                    <a:pt x="1655" y="1120"/>
                  </a:lnTo>
                  <a:cubicBezTo>
                    <a:pt x="1691" y="1013"/>
                    <a:pt x="1691" y="894"/>
                    <a:pt x="1667" y="787"/>
                  </a:cubicBezTo>
                  <a:cubicBezTo>
                    <a:pt x="1667" y="739"/>
                    <a:pt x="1655" y="692"/>
                    <a:pt x="1643" y="644"/>
                  </a:cubicBezTo>
                  <a:cubicBezTo>
                    <a:pt x="1643" y="632"/>
                    <a:pt x="1631" y="620"/>
                    <a:pt x="1631" y="596"/>
                  </a:cubicBezTo>
                  <a:cubicBezTo>
                    <a:pt x="1596" y="537"/>
                    <a:pt x="1572" y="477"/>
                    <a:pt x="1548" y="406"/>
                  </a:cubicBezTo>
                  <a:cubicBezTo>
                    <a:pt x="1501" y="311"/>
                    <a:pt x="1429" y="239"/>
                    <a:pt x="1334" y="180"/>
                  </a:cubicBezTo>
                  <a:cubicBezTo>
                    <a:pt x="1286" y="132"/>
                    <a:pt x="1227" y="96"/>
                    <a:pt x="1155" y="72"/>
                  </a:cubicBezTo>
                  <a:cubicBezTo>
                    <a:pt x="1060" y="25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15"/>
            <p:cNvSpPr/>
            <p:nvPr/>
          </p:nvSpPr>
          <p:spPr>
            <a:xfrm>
              <a:off x="6583166" y="-147605"/>
              <a:ext cx="511763" cy="227603"/>
            </a:xfrm>
            <a:custGeom>
              <a:rect b="b" l="l" r="r" t="t"/>
              <a:pathLst>
                <a:path extrusionOk="0" h="7091" w="15944">
                  <a:moveTo>
                    <a:pt x="7610" y="0"/>
                  </a:moveTo>
                  <a:cubicBezTo>
                    <a:pt x="7535" y="0"/>
                    <a:pt x="7459" y="4"/>
                    <a:pt x="7383" y="12"/>
                  </a:cubicBezTo>
                  <a:cubicBezTo>
                    <a:pt x="6597" y="83"/>
                    <a:pt x="6025" y="560"/>
                    <a:pt x="5656" y="1191"/>
                  </a:cubicBezTo>
                  <a:cubicBezTo>
                    <a:pt x="5275" y="1595"/>
                    <a:pt x="5061" y="2119"/>
                    <a:pt x="5025" y="2667"/>
                  </a:cubicBezTo>
                  <a:cubicBezTo>
                    <a:pt x="5013" y="2715"/>
                    <a:pt x="5002" y="2762"/>
                    <a:pt x="4990" y="2810"/>
                  </a:cubicBezTo>
                  <a:cubicBezTo>
                    <a:pt x="4721" y="2709"/>
                    <a:pt x="4425" y="2653"/>
                    <a:pt x="4136" y="2653"/>
                  </a:cubicBezTo>
                  <a:cubicBezTo>
                    <a:pt x="3810" y="2653"/>
                    <a:pt x="3492" y="2724"/>
                    <a:pt x="3227" y="2881"/>
                  </a:cubicBezTo>
                  <a:cubicBezTo>
                    <a:pt x="2763" y="3179"/>
                    <a:pt x="2454" y="3667"/>
                    <a:pt x="2394" y="4227"/>
                  </a:cubicBezTo>
                  <a:cubicBezTo>
                    <a:pt x="2382" y="4286"/>
                    <a:pt x="2358" y="4334"/>
                    <a:pt x="2346" y="4393"/>
                  </a:cubicBezTo>
                  <a:cubicBezTo>
                    <a:pt x="2241" y="4377"/>
                    <a:pt x="2134" y="4368"/>
                    <a:pt x="2026" y="4368"/>
                  </a:cubicBezTo>
                  <a:cubicBezTo>
                    <a:pt x="1902" y="4368"/>
                    <a:pt x="1777" y="4380"/>
                    <a:pt x="1656" y="4405"/>
                  </a:cubicBezTo>
                  <a:cubicBezTo>
                    <a:pt x="1561" y="4417"/>
                    <a:pt x="1453" y="4429"/>
                    <a:pt x="1358" y="4453"/>
                  </a:cubicBezTo>
                  <a:cubicBezTo>
                    <a:pt x="596" y="4655"/>
                    <a:pt x="1" y="5417"/>
                    <a:pt x="418" y="6203"/>
                  </a:cubicBezTo>
                  <a:cubicBezTo>
                    <a:pt x="641" y="6628"/>
                    <a:pt x="1075" y="6885"/>
                    <a:pt x="1551" y="6885"/>
                  </a:cubicBezTo>
                  <a:cubicBezTo>
                    <a:pt x="1582" y="6885"/>
                    <a:pt x="1613" y="6884"/>
                    <a:pt x="1644" y="6882"/>
                  </a:cubicBezTo>
                  <a:cubicBezTo>
                    <a:pt x="2181" y="7061"/>
                    <a:pt x="2783" y="7090"/>
                    <a:pt x="3372" y="7090"/>
                  </a:cubicBezTo>
                  <a:cubicBezTo>
                    <a:pt x="3662" y="7090"/>
                    <a:pt x="3948" y="7083"/>
                    <a:pt x="4222" y="7083"/>
                  </a:cubicBezTo>
                  <a:cubicBezTo>
                    <a:pt x="4280" y="7083"/>
                    <a:pt x="4338" y="7083"/>
                    <a:pt x="4394" y="7084"/>
                  </a:cubicBezTo>
                  <a:cubicBezTo>
                    <a:pt x="4688" y="7087"/>
                    <a:pt x="4982" y="7089"/>
                    <a:pt x="5277" y="7089"/>
                  </a:cubicBezTo>
                  <a:cubicBezTo>
                    <a:pt x="6082" y="7089"/>
                    <a:pt x="6890" y="7078"/>
                    <a:pt x="7692" y="7060"/>
                  </a:cubicBezTo>
                  <a:cubicBezTo>
                    <a:pt x="9764" y="7013"/>
                    <a:pt x="11836" y="6929"/>
                    <a:pt x="13895" y="6810"/>
                  </a:cubicBezTo>
                  <a:cubicBezTo>
                    <a:pt x="14029" y="6849"/>
                    <a:pt x="14166" y="6870"/>
                    <a:pt x="14301" y="6870"/>
                  </a:cubicBezTo>
                  <a:cubicBezTo>
                    <a:pt x="14455" y="6870"/>
                    <a:pt x="14607" y="6843"/>
                    <a:pt x="14753" y="6786"/>
                  </a:cubicBezTo>
                  <a:cubicBezTo>
                    <a:pt x="15193" y="6632"/>
                    <a:pt x="15550" y="6310"/>
                    <a:pt x="15765" y="5893"/>
                  </a:cubicBezTo>
                  <a:cubicBezTo>
                    <a:pt x="15931" y="5572"/>
                    <a:pt x="15943" y="5179"/>
                    <a:pt x="15777" y="4846"/>
                  </a:cubicBezTo>
                  <a:cubicBezTo>
                    <a:pt x="15622" y="4608"/>
                    <a:pt x="15384" y="4429"/>
                    <a:pt x="15110" y="4334"/>
                  </a:cubicBezTo>
                  <a:cubicBezTo>
                    <a:pt x="14870" y="4233"/>
                    <a:pt x="14615" y="4183"/>
                    <a:pt x="14358" y="4183"/>
                  </a:cubicBezTo>
                  <a:cubicBezTo>
                    <a:pt x="14220" y="4183"/>
                    <a:pt x="14081" y="4197"/>
                    <a:pt x="13943" y="4227"/>
                  </a:cubicBezTo>
                  <a:cubicBezTo>
                    <a:pt x="13919" y="4108"/>
                    <a:pt x="13895" y="3989"/>
                    <a:pt x="13848" y="3869"/>
                  </a:cubicBezTo>
                  <a:cubicBezTo>
                    <a:pt x="13542" y="3025"/>
                    <a:pt x="12744" y="2499"/>
                    <a:pt x="11889" y="2499"/>
                  </a:cubicBezTo>
                  <a:cubicBezTo>
                    <a:pt x="11647" y="2499"/>
                    <a:pt x="11399" y="2542"/>
                    <a:pt x="11157" y="2631"/>
                  </a:cubicBezTo>
                  <a:cubicBezTo>
                    <a:pt x="11026" y="2679"/>
                    <a:pt x="10883" y="2750"/>
                    <a:pt x="10764" y="2822"/>
                  </a:cubicBezTo>
                  <a:cubicBezTo>
                    <a:pt x="10740" y="2786"/>
                    <a:pt x="10728" y="2750"/>
                    <a:pt x="10705" y="2715"/>
                  </a:cubicBezTo>
                  <a:cubicBezTo>
                    <a:pt x="10562" y="2405"/>
                    <a:pt x="10383" y="2131"/>
                    <a:pt x="10157" y="1893"/>
                  </a:cubicBezTo>
                  <a:cubicBezTo>
                    <a:pt x="10085" y="1726"/>
                    <a:pt x="10002" y="1572"/>
                    <a:pt x="9907" y="1429"/>
                  </a:cubicBezTo>
                  <a:cubicBezTo>
                    <a:pt x="9410" y="622"/>
                    <a:pt x="8574" y="0"/>
                    <a:pt x="761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15"/>
            <p:cNvSpPr/>
            <p:nvPr/>
          </p:nvSpPr>
          <p:spPr>
            <a:xfrm>
              <a:off x="7053619" y="329588"/>
              <a:ext cx="54309" cy="57069"/>
            </a:xfrm>
            <a:custGeom>
              <a:rect b="b" l="l" r="r" t="t"/>
              <a:pathLst>
                <a:path extrusionOk="0" h="1778" w="1692">
                  <a:moveTo>
                    <a:pt x="899" y="1"/>
                  </a:moveTo>
                  <a:cubicBezTo>
                    <a:pt x="882" y="1"/>
                    <a:pt x="864" y="2"/>
                    <a:pt x="846" y="4"/>
                  </a:cubicBezTo>
                  <a:lnTo>
                    <a:pt x="632" y="28"/>
                  </a:lnTo>
                  <a:lnTo>
                    <a:pt x="441" y="111"/>
                  </a:lnTo>
                  <a:cubicBezTo>
                    <a:pt x="346" y="159"/>
                    <a:pt x="262" y="230"/>
                    <a:pt x="203" y="325"/>
                  </a:cubicBezTo>
                  <a:cubicBezTo>
                    <a:pt x="131" y="397"/>
                    <a:pt x="84" y="492"/>
                    <a:pt x="60" y="599"/>
                  </a:cubicBezTo>
                  <a:lnTo>
                    <a:pt x="48" y="635"/>
                  </a:lnTo>
                  <a:cubicBezTo>
                    <a:pt x="36" y="682"/>
                    <a:pt x="24" y="730"/>
                    <a:pt x="24" y="778"/>
                  </a:cubicBezTo>
                  <a:cubicBezTo>
                    <a:pt x="0" y="897"/>
                    <a:pt x="0" y="1004"/>
                    <a:pt x="36" y="1111"/>
                  </a:cubicBezTo>
                  <a:lnTo>
                    <a:pt x="36" y="1135"/>
                  </a:lnTo>
                  <a:cubicBezTo>
                    <a:pt x="36" y="1147"/>
                    <a:pt x="48" y="1159"/>
                    <a:pt x="48" y="1171"/>
                  </a:cubicBezTo>
                  <a:cubicBezTo>
                    <a:pt x="72" y="1242"/>
                    <a:pt x="108" y="1302"/>
                    <a:pt x="131" y="1373"/>
                  </a:cubicBezTo>
                  <a:cubicBezTo>
                    <a:pt x="179" y="1456"/>
                    <a:pt x="251" y="1540"/>
                    <a:pt x="346" y="1599"/>
                  </a:cubicBezTo>
                  <a:cubicBezTo>
                    <a:pt x="393" y="1647"/>
                    <a:pt x="453" y="1683"/>
                    <a:pt x="524" y="1706"/>
                  </a:cubicBezTo>
                  <a:cubicBezTo>
                    <a:pt x="620" y="1754"/>
                    <a:pt x="727" y="1778"/>
                    <a:pt x="834" y="1778"/>
                  </a:cubicBezTo>
                  <a:lnTo>
                    <a:pt x="1060" y="1742"/>
                  </a:lnTo>
                  <a:lnTo>
                    <a:pt x="1251" y="1659"/>
                  </a:lnTo>
                  <a:cubicBezTo>
                    <a:pt x="1429" y="1552"/>
                    <a:pt x="1560" y="1373"/>
                    <a:pt x="1632" y="1171"/>
                  </a:cubicBezTo>
                  <a:lnTo>
                    <a:pt x="1644" y="1183"/>
                  </a:lnTo>
                  <a:cubicBezTo>
                    <a:pt x="1644" y="1171"/>
                    <a:pt x="1655" y="1159"/>
                    <a:pt x="1655" y="1147"/>
                  </a:cubicBezTo>
                  <a:lnTo>
                    <a:pt x="1655" y="1123"/>
                  </a:lnTo>
                  <a:cubicBezTo>
                    <a:pt x="1691" y="1016"/>
                    <a:pt x="1691" y="897"/>
                    <a:pt x="1667" y="790"/>
                  </a:cubicBezTo>
                  <a:cubicBezTo>
                    <a:pt x="1667" y="730"/>
                    <a:pt x="1655" y="682"/>
                    <a:pt x="1644" y="635"/>
                  </a:cubicBezTo>
                  <a:cubicBezTo>
                    <a:pt x="1644" y="623"/>
                    <a:pt x="1632" y="611"/>
                    <a:pt x="1632" y="599"/>
                  </a:cubicBezTo>
                  <a:cubicBezTo>
                    <a:pt x="1608" y="528"/>
                    <a:pt x="1572" y="468"/>
                    <a:pt x="1548" y="397"/>
                  </a:cubicBezTo>
                  <a:cubicBezTo>
                    <a:pt x="1501" y="313"/>
                    <a:pt x="1429" y="230"/>
                    <a:pt x="1334" y="170"/>
                  </a:cubicBezTo>
                  <a:cubicBezTo>
                    <a:pt x="1286" y="123"/>
                    <a:pt x="1227" y="87"/>
                    <a:pt x="1155" y="75"/>
                  </a:cubicBezTo>
                  <a:cubicBezTo>
                    <a:pt x="1076" y="26"/>
                    <a:pt x="988" y="1"/>
                    <a:pt x="89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15"/>
            <p:cNvSpPr/>
            <p:nvPr/>
          </p:nvSpPr>
          <p:spPr>
            <a:xfrm>
              <a:off x="6941278" y="733246"/>
              <a:ext cx="55432" cy="43235"/>
            </a:xfrm>
            <a:custGeom>
              <a:rect b="b" l="l" r="r" t="t"/>
              <a:pathLst>
                <a:path extrusionOk="0" h="1347" w="1727">
                  <a:moveTo>
                    <a:pt x="869" y="1"/>
                  </a:moveTo>
                  <a:cubicBezTo>
                    <a:pt x="0" y="1"/>
                    <a:pt x="0" y="1346"/>
                    <a:pt x="869" y="1346"/>
                  </a:cubicBezTo>
                  <a:cubicBezTo>
                    <a:pt x="1726" y="1346"/>
                    <a:pt x="1726" y="1"/>
                    <a:pt x="86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15"/>
            <p:cNvSpPr/>
            <p:nvPr/>
          </p:nvSpPr>
          <p:spPr>
            <a:xfrm>
              <a:off x="6072238" y="-13470"/>
              <a:ext cx="53153" cy="41277"/>
            </a:xfrm>
            <a:custGeom>
              <a:rect b="b" l="l" r="r" t="t"/>
              <a:pathLst>
                <a:path extrusionOk="0" h="1286" w="1656">
                  <a:moveTo>
                    <a:pt x="822" y="0"/>
                  </a:moveTo>
                  <a:cubicBezTo>
                    <a:pt x="0" y="0"/>
                    <a:pt x="0" y="1286"/>
                    <a:pt x="822" y="1286"/>
                  </a:cubicBezTo>
                  <a:cubicBezTo>
                    <a:pt x="1655" y="1286"/>
                    <a:pt x="1655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15"/>
            <p:cNvSpPr/>
            <p:nvPr/>
          </p:nvSpPr>
          <p:spPr>
            <a:xfrm>
              <a:off x="6603066" y="617856"/>
              <a:ext cx="59637" cy="46252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7" y="1441"/>
                    <a:pt x="1857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15"/>
            <p:cNvSpPr/>
            <p:nvPr/>
          </p:nvSpPr>
          <p:spPr>
            <a:xfrm>
              <a:off x="6131843" y="524420"/>
              <a:ext cx="274562" cy="265992"/>
            </a:xfrm>
            <a:custGeom>
              <a:rect b="b" l="l" r="r" t="t"/>
              <a:pathLst>
                <a:path extrusionOk="0" h="8287" w="8554">
                  <a:moveTo>
                    <a:pt x="2887" y="0"/>
                  </a:moveTo>
                  <a:cubicBezTo>
                    <a:pt x="2681" y="0"/>
                    <a:pt x="2465" y="18"/>
                    <a:pt x="2239" y="54"/>
                  </a:cubicBezTo>
                  <a:cubicBezTo>
                    <a:pt x="2048" y="89"/>
                    <a:pt x="1906" y="220"/>
                    <a:pt x="1834" y="399"/>
                  </a:cubicBezTo>
                  <a:cubicBezTo>
                    <a:pt x="1620" y="423"/>
                    <a:pt x="1417" y="482"/>
                    <a:pt x="1215" y="577"/>
                  </a:cubicBezTo>
                  <a:cubicBezTo>
                    <a:pt x="1489" y="780"/>
                    <a:pt x="1763" y="982"/>
                    <a:pt x="2025" y="1208"/>
                  </a:cubicBezTo>
                  <a:cubicBezTo>
                    <a:pt x="2322" y="1256"/>
                    <a:pt x="2620" y="1328"/>
                    <a:pt x="2882" y="1387"/>
                  </a:cubicBezTo>
                  <a:cubicBezTo>
                    <a:pt x="3513" y="1518"/>
                    <a:pt x="4132" y="1673"/>
                    <a:pt x="4751" y="1875"/>
                  </a:cubicBezTo>
                  <a:cubicBezTo>
                    <a:pt x="5020" y="1961"/>
                    <a:pt x="4910" y="2329"/>
                    <a:pt x="4667" y="2329"/>
                  </a:cubicBezTo>
                  <a:cubicBezTo>
                    <a:pt x="4641" y="2329"/>
                    <a:pt x="4613" y="2325"/>
                    <a:pt x="4585" y="2316"/>
                  </a:cubicBezTo>
                  <a:cubicBezTo>
                    <a:pt x="4013" y="2149"/>
                    <a:pt x="3430" y="2018"/>
                    <a:pt x="2834" y="1911"/>
                  </a:cubicBezTo>
                  <a:lnTo>
                    <a:pt x="2834" y="1911"/>
                  </a:lnTo>
                  <a:cubicBezTo>
                    <a:pt x="3072" y="2125"/>
                    <a:pt x="3299" y="2351"/>
                    <a:pt x="3525" y="2578"/>
                  </a:cubicBezTo>
                  <a:cubicBezTo>
                    <a:pt x="4454" y="2721"/>
                    <a:pt x="5442" y="3292"/>
                    <a:pt x="6132" y="3828"/>
                  </a:cubicBezTo>
                  <a:cubicBezTo>
                    <a:pt x="6338" y="3982"/>
                    <a:pt x="6224" y="4332"/>
                    <a:pt x="6005" y="4332"/>
                  </a:cubicBezTo>
                  <a:cubicBezTo>
                    <a:pt x="5970" y="4332"/>
                    <a:pt x="5933" y="4324"/>
                    <a:pt x="5894" y="4304"/>
                  </a:cubicBezTo>
                  <a:cubicBezTo>
                    <a:pt x="5466" y="4102"/>
                    <a:pt x="5025" y="3911"/>
                    <a:pt x="4585" y="3756"/>
                  </a:cubicBezTo>
                  <a:lnTo>
                    <a:pt x="4585" y="3756"/>
                  </a:lnTo>
                  <a:cubicBezTo>
                    <a:pt x="4632" y="3816"/>
                    <a:pt x="4680" y="3875"/>
                    <a:pt x="4727" y="3935"/>
                  </a:cubicBezTo>
                  <a:cubicBezTo>
                    <a:pt x="5025" y="4280"/>
                    <a:pt x="5299" y="4661"/>
                    <a:pt x="5561" y="5042"/>
                  </a:cubicBezTo>
                  <a:cubicBezTo>
                    <a:pt x="5609" y="4961"/>
                    <a:pt x="5691" y="4919"/>
                    <a:pt x="5780" y="4919"/>
                  </a:cubicBezTo>
                  <a:cubicBezTo>
                    <a:pt x="5821" y="4919"/>
                    <a:pt x="5864" y="4928"/>
                    <a:pt x="5906" y="4947"/>
                  </a:cubicBezTo>
                  <a:lnTo>
                    <a:pt x="6859" y="5364"/>
                  </a:lnTo>
                  <a:cubicBezTo>
                    <a:pt x="7175" y="5490"/>
                    <a:pt x="7053" y="5961"/>
                    <a:pt x="6765" y="5961"/>
                  </a:cubicBezTo>
                  <a:cubicBezTo>
                    <a:pt x="6727" y="5961"/>
                    <a:pt x="6687" y="5953"/>
                    <a:pt x="6644" y="5935"/>
                  </a:cubicBezTo>
                  <a:lnTo>
                    <a:pt x="5978" y="5673"/>
                  </a:lnTo>
                  <a:lnTo>
                    <a:pt x="5978" y="5673"/>
                  </a:lnTo>
                  <a:cubicBezTo>
                    <a:pt x="6275" y="6126"/>
                    <a:pt x="6561" y="6578"/>
                    <a:pt x="6871" y="7031"/>
                  </a:cubicBezTo>
                  <a:cubicBezTo>
                    <a:pt x="6950" y="7145"/>
                    <a:pt x="6847" y="7279"/>
                    <a:pt x="6740" y="7279"/>
                  </a:cubicBezTo>
                  <a:cubicBezTo>
                    <a:pt x="6702" y="7279"/>
                    <a:pt x="6664" y="7262"/>
                    <a:pt x="6632" y="7221"/>
                  </a:cubicBezTo>
                  <a:cubicBezTo>
                    <a:pt x="6287" y="6769"/>
                    <a:pt x="5918" y="6328"/>
                    <a:pt x="5513" y="5923"/>
                  </a:cubicBezTo>
                  <a:lnTo>
                    <a:pt x="5513" y="5923"/>
                  </a:lnTo>
                  <a:cubicBezTo>
                    <a:pt x="5477" y="6126"/>
                    <a:pt x="5489" y="6340"/>
                    <a:pt x="5525" y="6542"/>
                  </a:cubicBezTo>
                  <a:cubicBezTo>
                    <a:pt x="5561" y="6721"/>
                    <a:pt x="5442" y="6888"/>
                    <a:pt x="5263" y="6912"/>
                  </a:cubicBezTo>
                  <a:cubicBezTo>
                    <a:pt x="5242" y="6916"/>
                    <a:pt x="5221" y="6918"/>
                    <a:pt x="5200" y="6918"/>
                  </a:cubicBezTo>
                  <a:cubicBezTo>
                    <a:pt x="5047" y="6918"/>
                    <a:pt x="4914" y="6807"/>
                    <a:pt x="4882" y="6650"/>
                  </a:cubicBezTo>
                  <a:cubicBezTo>
                    <a:pt x="4787" y="6233"/>
                    <a:pt x="4846" y="5804"/>
                    <a:pt x="5061" y="5435"/>
                  </a:cubicBezTo>
                  <a:cubicBezTo>
                    <a:pt x="4811" y="5173"/>
                    <a:pt x="4561" y="4911"/>
                    <a:pt x="4311" y="4637"/>
                  </a:cubicBezTo>
                  <a:cubicBezTo>
                    <a:pt x="4132" y="4447"/>
                    <a:pt x="3942" y="4245"/>
                    <a:pt x="3763" y="4054"/>
                  </a:cubicBezTo>
                  <a:lnTo>
                    <a:pt x="3763" y="4054"/>
                  </a:lnTo>
                  <a:cubicBezTo>
                    <a:pt x="3763" y="4114"/>
                    <a:pt x="3775" y="4161"/>
                    <a:pt x="3787" y="4209"/>
                  </a:cubicBezTo>
                  <a:cubicBezTo>
                    <a:pt x="3834" y="4530"/>
                    <a:pt x="4049" y="5399"/>
                    <a:pt x="3537" y="5495"/>
                  </a:cubicBezTo>
                  <a:cubicBezTo>
                    <a:pt x="3511" y="5500"/>
                    <a:pt x="3486" y="5502"/>
                    <a:pt x="3463" y="5502"/>
                  </a:cubicBezTo>
                  <a:cubicBezTo>
                    <a:pt x="3015" y="5502"/>
                    <a:pt x="2927" y="4681"/>
                    <a:pt x="2870" y="4376"/>
                  </a:cubicBezTo>
                  <a:cubicBezTo>
                    <a:pt x="2799" y="4042"/>
                    <a:pt x="2644" y="3518"/>
                    <a:pt x="2703" y="3102"/>
                  </a:cubicBezTo>
                  <a:cubicBezTo>
                    <a:pt x="2680" y="3066"/>
                    <a:pt x="2668" y="3030"/>
                    <a:pt x="2668" y="2994"/>
                  </a:cubicBezTo>
                  <a:cubicBezTo>
                    <a:pt x="2394" y="2732"/>
                    <a:pt x="2108" y="2482"/>
                    <a:pt x="1822" y="2232"/>
                  </a:cubicBezTo>
                  <a:lnTo>
                    <a:pt x="1822" y="2232"/>
                  </a:lnTo>
                  <a:cubicBezTo>
                    <a:pt x="1822" y="2602"/>
                    <a:pt x="1870" y="2971"/>
                    <a:pt x="1941" y="3340"/>
                  </a:cubicBezTo>
                  <a:cubicBezTo>
                    <a:pt x="1988" y="3553"/>
                    <a:pt x="1830" y="3673"/>
                    <a:pt x="1663" y="3673"/>
                  </a:cubicBezTo>
                  <a:cubicBezTo>
                    <a:pt x="1531" y="3673"/>
                    <a:pt x="1393" y="3598"/>
                    <a:pt x="1346" y="3435"/>
                  </a:cubicBezTo>
                  <a:cubicBezTo>
                    <a:pt x="1239" y="3030"/>
                    <a:pt x="1215" y="2602"/>
                    <a:pt x="1286" y="2185"/>
                  </a:cubicBezTo>
                  <a:cubicBezTo>
                    <a:pt x="1298" y="2078"/>
                    <a:pt x="1382" y="1982"/>
                    <a:pt x="1501" y="1959"/>
                  </a:cubicBezTo>
                  <a:cubicBezTo>
                    <a:pt x="1179" y="1697"/>
                    <a:pt x="846" y="1435"/>
                    <a:pt x="501" y="1197"/>
                  </a:cubicBezTo>
                  <a:cubicBezTo>
                    <a:pt x="239" y="1566"/>
                    <a:pt x="84" y="2018"/>
                    <a:pt x="72" y="2471"/>
                  </a:cubicBezTo>
                  <a:cubicBezTo>
                    <a:pt x="1" y="4090"/>
                    <a:pt x="1334" y="5399"/>
                    <a:pt x="2584" y="6221"/>
                  </a:cubicBezTo>
                  <a:cubicBezTo>
                    <a:pt x="3977" y="7138"/>
                    <a:pt x="5513" y="7828"/>
                    <a:pt x="7132" y="8257"/>
                  </a:cubicBezTo>
                  <a:cubicBezTo>
                    <a:pt x="7208" y="8277"/>
                    <a:pt x="7285" y="8287"/>
                    <a:pt x="7362" y="8287"/>
                  </a:cubicBezTo>
                  <a:cubicBezTo>
                    <a:pt x="7965" y="8287"/>
                    <a:pt x="8554" y="7700"/>
                    <a:pt x="8216" y="7066"/>
                  </a:cubicBezTo>
                  <a:cubicBezTo>
                    <a:pt x="6947" y="4698"/>
                    <a:pt x="6282" y="0"/>
                    <a:pt x="288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15"/>
            <p:cNvSpPr/>
            <p:nvPr/>
          </p:nvSpPr>
          <p:spPr>
            <a:xfrm>
              <a:off x="6009936" y="474573"/>
              <a:ext cx="351757" cy="283870"/>
            </a:xfrm>
            <a:custGeom>
              <a:rect b="b" l="l" r="r" t="t"/>
              <a:pathLst>
                <a:path extrusionOk="0" h="8844" w="10959">
                  <a:moveTo>
                    <a:pt x="677" y="1"/>
                  </a:moveTo>
                  <a:cubicBezTo>
                    <a:pt x="507" y="1"/>
                    <a:pt x="339" y="26"/>
                    <a:pt x="179" y="83"/>
                  </a:cubicBezTo>
                  <a:cubicBezTo>
                    <a:pt x="36" y="142"/>
                    <a:pt x="1" y="333"/>
                    <a:pt x="96" y="452"/>
                  </a:cubicBezTo>
                  <a:cubicBezTo>
                    <a:pt x="393" y="821"/>
                    <a:pt x="810" y="952"/>
                    <a:pt x="1251" y="1118"/>
                  </a:cubicBezTo>
                  <a:cubicBezTo>
                    <a:pt x="1822" y="1345"/>
                    <a:pt x="2370" y="1607"/>
                    <a:pt x="2918" y="1892"/>
                  </a:cubicBezTo>
                  <a:cubicBezTo>
                    <a:pt x="3382" y="2154"/>
                    <a:pt x="3846" y="2452"/>
                    <a:pt x="4287" y="2761"/>
                  </a:cubicBezTo>
                  <a:cubicBezTo>
                    <a:pt x="4632" y="3000"/>
                    <a:pt x="4954" y="3262"/>
                    <a:pt x="5287" y="3523"/>
                  </a:cubicBezTo>
                  <a:cubicBezTo>
                    <a:pt x="5168" y="3547"/>
                    <a:pt x="5073" y="3643"/>
                    <a:pt x="5073" y="3750"/>
                  </a:cubicBezTo>
                  <a:cubicBezTo>
                    <a:pt x="5001" y="4166"/>
                    <a:pt x="5025" y="4595"/>
                    <a:pt x="5132" y="5000"/>
                  </a:cubicBezTo>
                  <a:cubicBezTo>
                    <a:pt x="5179" y="5163"/>
                    <a:pt x="5315" y="5237"/>
                    <a:pt x="5445" y="5237"/>
                  </a:cubicBezTo>
                  <a:cubicBezTo>
                    <a:pt x="5610" y="5237"/>
                    <a:pt x="5767" y="5118"/>
                    <a:pt x="5727" y="4905"/>
                  </a:cubicBezTo>
                  <a:cubicBezTo>
                    <a:pt x="5656" y="4536"/>
                    <a:pt x="5608" y="4166"/>
                    <a:pt x="5608" y="3797"/>
                  </a:cubicBezTo>
                  <a:lnTo>
                    <a:pt x="5608" y="3797"/>
                  </a:lnTo>
                  <a:cubicBezTo>
                    <a:pt x="5894" y="4047"/>
                    <a:pt x="6180" y="4297"/>
                    <a:pt x="6454" y="4559"/>
                  </a:cubicBezTo>
                  <a:cubicBezTo>
                    <a:pt x="6454" y="4595"/>
                    <a:pt x="6466" y="4631"/>
                    <a:pt x="6489" y="4666"/>
                  </a:cubicBezTo>
                  <a:cubicBezTo>
                    <a:pt x="6430" y="5083"/>
                    <a:pt x="6573" y="5595"/>
                    <a:pt x="6644" y="5940"/>
                  </a:cubicBezTo>
                  <a:cubicBezTo>
                    <a:pt x="6712" y="6268"/>
                    <a:pt x="6801" y="7067"/>
                    <a:pt x="7247" y="7067"/>
                  </a:cubicBezTo>
                  <a:cubicBezTo>
                    <a:pt x="7271" y="7067"/>
                    <a:pt x="7297" y="7065"/>
                    <a:pt x="7323" y="7060"/>
                  </a:cubicBezTo>
                  <a:cubicBezTo>
                    <a:pt x="7835" y="6976"/>
                    <a:pt x="7621" y="6095"/>
                    <a:pt x="7561" y="5774"/>
                  </a:cubicBezTo>
                  <a:cubicBezTo>
                    <a:pt x="7561" y="5726"/>
                    <a:pt x="7549" y="5679"/>
                    <a:pt x="7549" y="5619"/>
                  </a:cubicBezTo>
                  <a:lnTo>
                    <a:pt x="7549" y="5619"/>
                  </a:lnTo>
                  <a:cubicBezTo>
                    <a:pt x="7728" y="5821"/>
                    <a:pt x="7918" y="6012"/>
                    <a:pt x="8097" y="6202"/>
                  </a:cubicBezTo>
                  <a:cubicBezTo>
                    <a:pt x="8347" y="6476"/>
                    <a:pt x="8597" y="6738"/>
                    <a:pt x="8847" y="7000"/>
                  </a:cubicBezTo>
                  <a:cubicBezTo>
                    <a:pt x="8633" y="7369"/>
                    <a:pt x="8573" y="7810"/>
                    <a:pt x="8668" y="8215"/>
                  </a:cubicBezTo>
                  <a:cubicBezTo>
                    <a:pt x="8700" y="8372"/>
                    <a:pt x="8833" y="8483"/>
                    <a:pt x="8986" y="8483"/>
                  </a:cubicBezTo>
                  <a:cubicBezTo>
                    <a:pt x="9007" y="8483"/>
                    <a:pt x="9028" y="8481"/>
                    <a:pt x="9049" y="8476"/>
                  </a:cubicBezTo>
                  <a:cubicBezTo>
                    <a:pt x="9228" y="8453"/>
                    <a:pt x="9347" y="8286"/>
                    <a:pt x="9311" y="8107"/>
                  </a:cubicBezTo>
                  <a:cubicBezTo>
                    <a:pt x="9264" y="7905"/>
                    <a:pt x="9264" y="7691"/>
                    <a:pt x="9299" y="7488"/>
                  </a:cubicBezTo>
                  <a:lnTo>
                    <a:pt x="9299" y="7488"/>
                  </a:lnTo>
                  <a:cubicBezTo>
                    <a:pt x="9692" y="7893"/>
                    <a:pt x="10073" y="8334"/>
                    <a:pt x="10418" y="8786"/>
                  </a:cubicBezTo>
                  <a:cubicBezTo>
                    <a:pt x="10450" y="8827"/>
                    <a:pt x="10488" y="8843"/>
                    <a:pt x="10526" y="8843"/>
                  </a:cubicBezTo>
                  <a:cubicBezTo>
                    <a:pt x="10633" y="8843"/>
                    <a:pt x="10736" y="8710"/>
                    <a:pt x="10657" y="8596"/>
                  </a:cubicBezTo>
                  <a:cubicBezTo>
                    <a:pt x="10359" y="8143"/>
                    <a:pt x="10061" y="7691"/>
                    <a:pt x="9764" y="7238"/>
                  </a:cubicBezTo>
                  <a:lnTo>
                    <a:pt x="9764" y="7238"/>
                  </a:lnTo>
                  <a:lnTo>
                    <a:pt x="10430" y="7500"/>
                  </a:lnTo>
                  <a:cubicBezTo>
                    <a:pt x="10474" y="7518"/>
                    <a:pt x="10515" y="7527"/>
                    <a:pt x="10553" y="7527"/>
                  </a:cubicBezTo>
                  <a:cubicBezTo>
                    <a:pt x="10839" y="7527"/>
                    <a:pt x="10959" y="7065"/>
                    <a:pt x="10633" y="6929"/>
                  </a:cubicBezTo>
                  <a:lnTo>
                    <a:pt x="9680" y="6512"/>
                  </a:lnTo>
                  <a:cubicBezTo>
                    <a:pt x="9642" y="6493"/>
                    <a:pt x="9602" y="6484"/>
                    <a:pt x="9562" y="6484"/>
                  </a:cubicBezTo>
                  <a:cubicBezTo>
                    <a:pt x="9477" y="6484"/>
                    <a:pt x="9396" y="6526"/>
                    <a:pt x="9347" y="6607"/>
                  </a:cubicBezTo>
                  <a:cubicBezTo>
                    <a:pt x="9085" y="6226"/>
                    <a:pt x="8811" y="5845"/>
                    <a:pt x="8513" y="5500"/>
                  </a:cubicBezTo>
                  <a:cubicBezTo>
                    <a:pt x="8466" y="5440"/>
                    <a:pt x="8418" y="5381"/>
                    <a:pt x="8371" y="5321"/>
                  </a:cubicBezTo>
                  <a:lnTo>
                    <a:pt x="8371" y="5321"/>
                  </a:lnTo>
                  <a:cubicBezTo>
                    <a:pt x="8811" y="5476"/>
                    <a:pt x="9252" y="5667"/>
                    <a:pt x="9668" y="5869"/>
                  </a:cubicBezTo>
                  <a:cubicBezTo>
                    <a:pt x="9709" y="5888"/>
                    <a:pt x="9747" y="5897"/>
                    <a:pt x="9782" y="5897"/>
                  </a:cubicBezTo>
                  <a:cubicBezTo>
                    <a:pt x="10007" y="5897"/>
                    <a:pt x="10114" y="5547"/>
                    <a:pt x="9918" y="5393"/>
                  </a:cubicBezTo>
                  <a:cubicBezTo>
                    <a:pt x="9216" y="4857"/>
                    <a:pt x="8240" y="4285"/>
                    <a:pt x="7311" y="4143"/>
                  </a:cubicBezTo>
                  <a:cubicBezTo>
                    <a:pt x="7085" y="3916"/>
                    <a:pt x="6859" y="3690"/>
                    <a:pt x="6620" y="3476"/>
                  </a:cubicBezTo>
                  <a:lnTo>
                    <a:pt x="6620" y="3476"/>
                  </a:lnTo>
                  <a:cubicBezTo>
                    <a:pt x="7216" y="3583"/>
                    <a:pt x="7799" y="3714"/>
                    <a:pt x="8371" y="3893"/>
                  </a:cubicBezTo>
                  <a:cubicBezTo>
                    <a:pt x="8396" y="3900"/>
                    <a:pt x="8421" y="3903"/>
                    <a:pt x="8444" y="3903"/>
                  </a:cubicBezTo>
                  <a:cubicBezTo>
                    <a:pt x="8691" y="3903"/>
                    <a:pt x="8798" y="3527"/>
                    <a:pt x="8525" y="3440"/>
                  </a:cubicBezTo>
                  <a:cubicBezTo>
                    <a:pt x="7918" y="3238"/>
                    <a:pt x="7299" y="3083"/>
                    <a:pt x="6668" y="2952"/>
                  </a:cubicBezTo>
                  <a:cubicBezTo>
                    <a:pt x="6406" y="2892"/>
                    <a:pt x="6108" y="2821"/>
                    <a:pt x="5811" y="2773"/>
                  </a:cubicBezTo>
                  <a:cubicBezTo>
                    <a:pt x="5549" y="2559"/>
                    <a:pt x="5287" y="2345"/>
                    <a:pt x="5013" y="2142"/>
                  </a:cubicBezTo>
                  <a:cubicBezTo>
                    <a:pt x="4370" y="1666"/>
                    <a:pt x="3691" y="1237"/>
                    <a:pt x="2989" y="868"/>
                  </a:cubicBezTo>
                  <a:cubicBezTo>
                    <a:pt x="2342" y="535"/>
                    <a:pt x="1470" y="1"/>
                    <a:pt x="677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15"/>
            <p:cNvSpPr/>
            <p:nvPr/>
          </p:nvSpPr>
          <p:spPr>
            <a:xfrm>
              <a:off x="6258724" y="8100"/>
              <a:ext cx="291253" cy="194382"/>
            </a:xfrm>
            <a:custGeom>
              <a:rect b="b" l="l" r="r" t="t"/>
              <a:pathLst>
                <a:path extrusionOk="0" h="6056" w="9074">
                  <a:moveTo>
                    <a:pt x="5174" y="0"/>
                  </a:moveTo>
                  <a:cubicBezTo>
                    <a:pt x="4836" y="0"/>
                    <a:pt x="4484" y="180"/>
                    <a:pt x="4263" y="471"/>
                  </a:cubicBezTo>
                  <a:cubicBezTo>
                    <a:pt x="3953" y="864"/>
                    <a:pt x="3715" y="1304"/>
                    <a:pt x="3560" y="1781"/>
                  </a:cubicBezTo>
                  <a:cubicBezTo>
                    <a:pt x="3132" y="2328"/>
                    <a:pt x="2584" y="2769"/>
                    <a:pt x="1953" y="3067"/>
                  </a:cubicBezTo>
                  <a:cubicBezTo>
                    <a:pt x="1274" y="3388"/>
                    <a:pt x="536" y="3745"/>
                    <a:pt x="251" y="4495"/>
                  </a:cubicBezTo>
                  <a:cubicBezTo>
                    <a:pt x="0" y="5150"/>
                    <a:pt x="120" y="5674"/>
                    <a:pt x="441" y="6055"/>
                  </a:cubicBezTo>
                  <a:cubicBezTo>
                    <a:pt x="441" y="5829"/>
                    <a:pt x="524" y="5603"/>
                    <a:pt x="679" y="5436"/>
                  </a:cubicBezTo>
                  <a:cubicBezTo>
                    <a:pt x="643" y="5329"/>
                    <a:pt x="679" y="5198"/>
                    <a:pt x="774" y="5126"/>
                  </a:cubicBezTo>
                  <a:cubicBezTo>
                    <a:pt x="1929" y="4221"/>
                    <a:pt x="3584" y="3507"/>
                    <a:pt x="5025" y="3198"/>
                  </a:cubicBezTo>
                  <a:cubicBezTo>
                    <a:pt x="5289" y="3142"/>
                    <a:pt x="5566" y="3111"/>
                    <a:pt x="5843" y="3111"/>
                  </a:cubicBezTo>
                  <a:cubicBezTo>
                    <a:pt x="6339" y="3111"/>
                    <a:pt x="6835" y="3211"/>
                    <a:pt x="7263" y="3448"/>
                  </a:cubicBezTo>
                  <a:cubicBezTo>
                    <a:pt x="7906" y="3459"/>
                    <a:pt x="8466" y="3960"/>
                    <a:pt x="8728" y="4638"/>
                  </a:cubicBezTo>
                  <a:cubicBezTo>
                    <a:pt x="8752" y="4686"/>
                    <a:pt x="8763" y="4745"/>
                    <a:pt x="8775" y="4793"/>
                  </a:cubicBezTo>
                  <a:cubicBezTo>
                    <a:pt x="9002" y="4579"/>
                    <a:pt x="9073" y="4245"/>
                    <a:pt x="8954" y="3960"/>
                  </a:cubicBezTo>
                  <a:cubicBezTo>
                    <a:pt x="8871" y="3745"/>
                    <a:pt x="8752" y="3543"/>
                    <a:pt x="8597" y="3376"/>
                  </a:cubicBezTo>
                  <a:cubicBezTo>
                    <a:pt x="8561" y="3317"/>
                    <a:pt x="8525" y="3245"/>
                    <a:pt x="8490" y="3186"/>
                  </a:cubicBezTo>
                  <a:cubicBezTo>
                    <a:pt x="8228" y="2840"/>
                    <a:pt x="7871" y="2566"/>
                    <a:pt x="7466" y="2424"/>
                  </a:cubicBezTo>
                  <a:cubicBezTo>
                    <a:pt x="7430" y="2388"/>
                    <a:pt x="7394" y="2352"/>
                    <a:pt x="7359" y="2316"/>
                  </a:cubicBezTo>
                  <a:cubicBezTo>
                    <a:pt x="6787" y="1781"/>
                    <a:pt x="6323" y="1150"/>
                    <a:pt x="5942" y="471"/>
                  </a:cubicBezTo>
                  <a:cubicBezTo>
                    <a:pt x="5763" y="141"/>
                    <a:pt x="5474" y="0"/>
                    <a:pt x="517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15"/>
            <p:cNvSpPr/>
            <p:nvPr/>
          </p:nvSpPr>
          <p:spPr>
            <a:xfrm>
              <a:off x="6271724" y="107666"/>
              <a:ext cx="270582" cy="123447"/>
            </a:xfrm>
            <a:custGeom>
              <a:rect b="b" l="l" r="r" t="t"/>
              <a:pathLst>
                <a:path extrusionOk="0" h="3846" w="8430">
                  <a:moveTo>
                    <a:pt x="5411" y="1"/>
                  </a:moveTo>
                  <a:cubicBezTo>
                    <a:pt x="5144" y="1"/>
                    <a:pt x="4876" y="30"/>
                    <a:pt x="4620" y="84"/>
                  </a:cubicBezTo>
                  <a:cubicBezTo>
                    <a:pt x="3179" y="393"/>
                    <a:pt x="1512" y="1108"/>
                    <a:pt x="369" y="2024"/>
                  </a:cubicBezTo>
                  <a:cubicBezTo>
                    <a:pt x="262" y="2096"/>
                    <a:pt x="227" y="2227"/>
                    <a:pt x="262" y="2334"/>
                  </a:cubicBezTo>
                  <a:cubicBezTo>
                    <a:pt x="107" y="2501"/>
                    <a:pt x="24" y="2727"/>
                    <a:pt x="36" y="2953"/>
                  </a:cubicBezTo>
                  <a:cubicBezTo>
                    <a:pt x="0" y="3441"/>
                    <a:pt x="393" y="3846"/>
                    <a:pt x="893" y="3846"/>
                  </a:cubicBezTo>
                  <a:cubicBezTo>
                    <a:pt x="1941" y="3834"/>
                    <a:pt x="2989" y="3751"/>
                    <a:pt x="4025" y="3596"/>
                  </a:cubicBezTo>
                  <a:cubicBezTo>
                    <a:pt x="3929" y="2929"/>
                    <a:pt x="3929" y="2239"/>
                    <a:pt x="4013" y="1572"/>
                  </a:cubicBezTo>
                  <a:cubicBezTo>
                    <a:pt x="4052" y="1326"/>
                    <a:pt x="4270" y="1206"/>
                    <a:pt x="4492" y="1206"/>
                  </a:cubicBezTo>
                  <a:cubicBezTo>
                    <a:pt x="4678" y="1206"/>
                    <a:pt x="4866" y="1290"/>
                    <a:pt x="4953" y="1453"/>
                  </a:cubicBezTo>
                  <a:cubicBezTo>
                    <a:pt x="5251" y="2036"/>
                    <a:pt x="5477" y="2655"/>
                    <a:pt x="5596" y="3310"/>
                  </a:cubicBezTo>
                  <a:cubicBezTo>
                    <a:pt x="6025" y="3215"/>
                    <a:pt x="6453" y="3108"/>
                    <a:pt x="6870" y="2989"/>
                  </a:cubicBezTo>
                  <a:cubicBezTo>
                    <a:pt x="6977" y="2965"/>
                    <a:pt x="7073" y="2929"/>
                    <a:pt x="7180" y="2893"/>
                  </a:cubicBezTo>
                  <a:cubicBezTo>
                    <a:pt x="7323" y="2846"/>
                    <a:pt x="7477" y="2810"/>
                    <a:pt x="7620" y="2763"/>
                  </a:cubicBezTo>
                  <a:cubicBezTo>
                    <a:pt x="8037" y="2620"/>
                    <a:pt x="8430" y="2167"/>
                    <a:pt x="8358" y="1691"/>
                  </a:cubicBezTo>
                  <a:cubicBezTo>
                    <a:pt x="8347" y="1643"/>
                    <a:pt x="8335" y="1584"/>
                    <a:pt x="8323" y="1536"/>
                  </a:cubicBezTo>
                  <a:cubicBezTo>
                    <a:pt x="8049" y="858"/>
                    <a:pt x="7489" y="357"/>
                    <a:pt x="6846" y="346"/>
                  </a:cubicBezTo>
                  <a:cubicBezTo>
                    <a:pt x="6419" y="105"/>
                    <a:pt x="5915" y="1"/>
                    <a:pt x="541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15"/>
            <p:cNvSpPr/>
            <p:nvPr/>
          </p:nvSpPr>
          <p:spPr>
            <a:xfrm>
              <a:off x="6397835" y="146119"/>
              <a:ext cx="89841" cy="279537"/>
            </a:xfrm>
            <a:custGeom>
              <a:rect b="b" l="l" r="r" t="t"/>
              <a:pathLst>
                <a:path extrusionOk="0" h="8709" w="2799">
                  <a:moveTo>
                    <a:pt x="574" y="0"/>
                  </a:moveTo>
                  <a:cubicBezTo>
                    <a:pt x="353" y="0"/>
                    <a:pt x="135" y="120"/>
                    <a:pt x="96" y="362"/>
                  </a:cubicBezTo>
                  <a:cubicBezTo>
                    <a:pt x="0" y="1041"/>
                    <a:pt x="12" y="1719"/>
                    <a:pt x="108" y="2398"/>
                  </a:cubicBezTo>
                  <a:cubicBezTo>
                    <a:pt x="203" y="3160"/>
                    <a:pt x="369" y="3934"/>
                    <a:pt x="489" y="4660"/>
                  </a:cubicBezTo>
                  <a:cubicBezTo>
                    <a:pt x="596" y="5375"/>
                    <a:pt x="727" y="6089"/>
                    <a:pt x="846" y="6791"/>
                  </a:cubicBezTo>
                  <a:cubicBezTo>
                    <a:pt x="977" y="7541"/>
                    <a:pt x="977" y="8137"/>
                    <a:pt x="1608" y="8613"/>
                  </a:cubicBezTo>
                  <a:cubicBezTo>
                    <a:pt x="1690" y="8680"/>
                    <a:pt x="1786" y="8709"/>
                    <a:pt x="1883" y="8709"/>
                  </a:cubicBezTo>
                  <a:cubicBezTo>
                    <a:pt x="2098" y="8709"/>
                    <a:pt x="2323" y="8571"/>
                    <a:pt x="2429" y="8399"/>
                  </a:cubicBezTo>
                  <a:cubicBezTo>
                    <a:pt x="2798" y="7839"/>
                    <a:pt x="2608" y="7280"/>
                    <a:pt x="2489" y="6660"/>
                  </a:cubicBezTo>
                  <a:cubicBezTo>
                    <a:pt x="2358" y="5898"/>
                    <a:pt x="2239" y="5136"/>
                    <a:pt x="2096" y="4386"/>
                  </a:cubicBezTo>
                  <a:cubicBezTo>
                    <a:pt x="1953" y="3648"/>
                    <a:pt x="1846" y="2862"/>
                    <a:pt x="1679" y="2100"/>
                  </a:cubicBezTo>
                  <a:cubicBezTo>
                    <a:pt x="1548" y="1457"/>
                    <a:pt x="1334" y="826"/>
                    <a:pt x="1024" y="243"/>
                  </a:cubicBezTo>
                  <a:cubicBezTo>
                    <a:pt x="938" y="82"/>
                    <a:pt x="755" y="0"/>
                    <a:pt x="57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15"/>
            <p:cNvSpPr/>
            <p:nvPr/>
          </p:nvSpPr>
          <p:spPr>
            <a:xfrm>
              <a:off x="8750806" y="542170"/>
              <a:ext cx="49334" cy="47440"/>
            </a:xfrm>
            <a:custGeom>
              <a:rect b="b" l="l" r="r" t="t"/>
              <a:pathLst>
                <a:path extrusionOk="0" h="1478" w="1537">
                  <a:moveTo>
                    <a:pt x="857" y="1"/>
                  </a:moveTo>
                  <a:lnTo>
                    <a:pt x="679" y="24"/>
                  </a:lnTo>
                  <a:cubicBezTo>
                    <a:pt x="560" y="48"/>
                    <a:pt x="464" y="108"/>
                    <a:pt x="381" y="191"/>
                  </a:cubicBezTo>
                  <a:lnTo>
                    <a:pt x="226" y="310"/>
                  </a:lnTo>
                  <a:cubicBezTo>
                    <a:pt x="167" y="370"/>
                    <a:pt x="107" y="453"/>
                    <a:pt x="83" y="536"/>
                  </a:cubicBezTo>
                  <a:cubicBezTo>
                    <a:pt x="0" y="703"/>
                    <a:pt x="0" y="894"/>
                    <a:pt x="83" y="1060"/>
                  </a:cubicBezTo>
                  <a:cubicBezTo>
                    <a:pt x="107" y="1144"/>
                    <a:pt x="167" y="1227"/>
                    <a:pt x="226" y="1275"/>
                  </a:cubicBezTo>
                  <a:lnTo>
                    <a:pt x="369" y="1382"/>
                  </a:lnTo>
                  <a:cubicBezTo>
                    <a:pt x="476" y="1453"/>
                    <a:pt x="595" y="1477"/>
                    <a:pt x="715" y="1477"/>
                  </a:cubicBezTo>
                  <a:lnTo>
                    <a:pt x="893" y="1453"/>
                  </a:lnTo>
                  <a:cubicBezTo>
                    <a:pt x="1000" y="1429"/>
                    <a:pt x="1107" y="1358"/>
                    <a:pt x="1191" y="1275"/>
                  </a:cubicBezTo>
                  <a:lnTo>
                    <a:pt x="1203" y="1287"/>
                  </a:lnTo>
                  <a:lnTo>
                    <a:pt x="1322" y="1132"/>
                  </a:lnTo>
                  <a:cubicBezTo>
                    <a:pt x="1381" y="1072"/>
                    <a:pt x="1429" y="1001"/>
                    <a:pt x="1465" y="917"/>
                  </a:cubicBezTo>
                  <a:cubicBezTo>
                    <a:pt x="1536" y="751"/>
                    <a:pt x="1536" y="572"/>
                    <a:pt x="1465" y="405"/>
                  </a:cubicBezTo>
                  <a:cubicBezTo>
                    <a:pt x="1429" y="322"/>
                    <a:pt x="1381" y="251"/>
                    <a:pt x="1322" y="191"/>
                  </a:cubicBezTo>
                  <a:lnTo>
                    <a:pt x="1191" y="84"/>
                  </a:lnTo>
                  <a:cubicBezTo>
                    <a:pt x="1084" y="36"/>
                    <a:pt x="976" y="1"/>
                    <a:pt x="85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15"/>
            <p:cNvSpPr/>
            <p:nvPr/>
          </p:nvSpPr>
          <p:spPr>
            <a:xfrm>
              <a:off x="7828645" y="179982"/>
              <a:ext cx="511730" cy="227507"/>
            </a:xfrm>
            <a:custGeom>
              <a:rect b="b" l="l" r="r" t="t"/>
              <a:pathLst>
                <a:path extrusionOk="0" h="7088" w="15943">
                  <a:moveTo>
                    <a:pt x="7587" y="0"/>
                  </a:moveTo>
                  <a:cubicBezTo>
                    <a:pt x="7520" y="0"/>
                    <a:pt x="7451" y="3"/>
                    <a:pt x="7382" y="9"/>
                  </a:cubicBezTo>
                  <a:cubicBezTo>
                    <a:pt x="6596" y="93"/>
                    <a:pt x="6025" y="557"/>
                    <a:pt x="5656" y="1188"/>
                  </a:cubicBezTo>
                  <a:cubicBezTo>
                    <a:pt x="5275" y="1593"/>
                    <a:pt x="5061" y="2117"/>
                    <a:pt x="5025" y="2665"/>
                  </a:cubicBezTo>
                  <a:cubicBezTo>
                    <a:pt x="5013" y="2724"/>
                    <a:pt x="5001" y="2772"/>
                    <a:pt x="4989" y="2819"/>
                  </a:cubicBezTo>
                  <a:cubicBezTo>
                    <a:pt x="4720" y="2713"/>
                    <a:pt x="4425" y="2656"/>
                    <a:pt x="4135" y="2656"/>
                  </a:cubicBezTo>
                  <a:cubicBezTo>
                    <a:pt x="3810" y="2656"/>
                    <a:pt x="3492" y="2728"/>
                    <a:pt x="3227" y="2879"/>
                  </a:cubicBezTo>
                  <a:cubicBezTo>
                    <a:pt x="2763" y="3177"/>
                    <a:pt x="2453" y="3677"/>
                    <a:pt x="2394" y="4236"/>
                  </a:cubicBezTo>
                  <a:cubicBezTo>
                    <a:pt x="2382" y="4284"/>
                    <a:pt x="2358" y="4343"/>
                    <a:pt x="2346" y="4391"/>
                  </a:cubicBezTo>
                  <a:cubicBezTo>
                    <a:pt x="2233" y="4373"/>
                    <a:pt x="2117" y="4364"/>
                    <a:pt x="2001" y="4364"/>
                  </a:cubicBezTo>
                  <a:cubicBezTo>
                    <a:pt x="1885" y="4364"/>
                    <a:pt x="1768" y="4373"/>
                    <a:pt x="1655" y="4391"/>
                  </a:cubicBezTo>
                  <a:cubicBezTo>
                    <a:pt x="1560" y="4403"/>
                    <a:pt x="1453" y="4427"/>
                    <a:pt x="1358" y="4450"/>
                  </a:cubicBezTo>
                  <a:cubicBezTo>
                    <a:pt x="596" y="4653"/>
                    <a:pt x="0" y="5415"/>
                    <a:pt x="417" y="6201"/>
                  </a:cubicBezTo>
                  <a:cubicBezTo>
                    <a:pt x="641" y="6615"/>
                    <a:pt x="1077" y="6882"/>
                    <a:pt x="1554" y="6882"/>
                  </a:cubicBezTo>
                  <a:cubicBezTo>
                    <a:pt x="1584" y="6882"/>
                    <a:pt x="1613" y="6881"/>
                    <a:pt x="1643" y="6879"/>
                  </a:cubicBezTo>
                  <a:cubicBezTo>
                    <a:pt x="2180" y="7058"/>
                    <a:pt x="2782" y="7088"/>
                    <a:pt x="3371" y="7088"/>
                  </a:cubicBezTo>
                  <a:cubicBezTo>
                    <a:pt x="3661" y="7088"/>
                    <a:pt x="3948" y="7081"/>
                    <a:pt x="4222" y="7081"/>
                  </a:cubicBezTo>
                  <a:cubicBezTo>
                    <a:pt x="4280" y="7081"/>
                    <a:pt x="4337" y="7081"/>
                    <a:pt x="4394" y="7082"/>
                  </a:cubicBezTo>
                  <a:cubicBezTo>
                    <a:pt x="4687" y="7085"/>
                    <a:pt x="4982" y="7086"/>
                    <a:pt x="5276" y="7086"/>
                  </a:cubicBezTo>
                  <a:cubicBezTo>
                    <a:pt x="6082" y="7086"/>
                    <a:pt x="6890" y="7075"/>
                    <a:pt x="7692" y="7058"/>
                  </a:cubicBezTo>
                  <a:cubicBezTo>
                    <a:pt x="9763" y="7010"/>
                    <a:pt x="11835" y="6927"/>
                    <a:pt x="13895" y="6808"/>
                  </a:cubicBezTo>
                  <a:cubicBezTo>
                    <a:pt x="14029" y="6847"/>
                    <a:pt x="14165" y="6868"/>
                    <a:pt x="14301" y="6868"/>
                  </a:cubicBezTo>
                  <a:cubicBezTo>
                    <a:pt x="14454" y="6868"/>
                    <a:pt x="14607" y="6841"/>
                    <a:pt x="14752" y="6784"/>
                  </a:cubicBezTo>
                  <a:cubicBezTo>
                    <a:pt x="15193" y="6629"/>
                    <a:pt x="15550" y="6308"/>
                    <a:pt x="15764" y="5891"/>
                  </a:cubicBezTo>
                  <a:cubicBezTo>
                    <a:pt x="15931" y="5570"/>
                    <a:pt x="15943" y="5177"/>
                    <a:pt x="15776" y="4855"/>
                  </a:cubicBezTo>
                  <a:cubicBezTo>
                    <a:pt x="15621" y="4605"/>
                    <a:pt x="15383" y="4427"/>
                    <a:pt x="15109" y="4343"/>
                  </a:cubicBezTo>
                  <a:cubicBezTo>
                    <a:pt x="14869" y="4242"/>
                    <a:pt x="14613" y="4187"/>
                    <a:pt x="14356" y="4187"/>
                  </a:cubicBezTo>
                  <a:cubicBezTo>
                    <a:pt x="14218" y="4187"/>
                    <a:pt x="14080" y="4203"/>
                    <a:pt x="13943" y="4236"/>
                  </a:cubicBezTo>
                  <a:cubicBezTo>
                    <a:pt x="13919" y="4105"/>
                    <a:pt x="13895" y="3998"/>
                    <a:pt x="13847" y="3879"/>
                  </a:cubicBezTo>
                  <a:cubicBezTo>
                    <a:pt x="13541" y="3025"/>
                    <a:pt x="12743" y="2497"/>
                    <a:pt x="11888" y="2497"/>
                  </a:cubicBezTo>
                  <a:cubicBezTo>
                    <a:pt x="11645" y="2497"/>
                    <a:pt x="11398" y="2539"/>
                    <a:pt x="11157" y="2629"/>
                  </a:cubicBezTo>
                  <a:cubicBezTo>
                    <a:pt x="11026" y="2688"/>
                    <a:pt x="10883" y="2748"/>
                    <a:pt x="10764" y="2831"/>
                  </a:cubicBezTo>
                  <a:cubicBezTo>
                    <a:pt x="10740" y="2796"/>
                    <a:pt x="10728" y="2748"/>
                    <a:pt x="10704" y="2712"/>
                  </a:cubicBezTo>
                  <a:cubicBezTo>
                    <a:pt x="10561" y="2415"/>
                    <a:pt x="10383" y="2129"/>
                    <a:pt x="10156" y="1891"/>
                  </a:cubicBezTo>
                  <a:cubicBezTo>
                    <a:pt x="10085" y="1736"/>
                    <a:pt x="10002" y="1581"/>
                    <a:pt x="9906" y="1426"/>
                  </a:cubicBezTo>
                  <a:cubicBezTo>
                    <a:pt x="9405" y="625"/>
                    <a:pt x="8561" y="0"/>
                    <a:pt x="758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15"/>
            <p:cNvSpPr/>
            <p:nvPr/>
          </p:nvSpPr>
          <p:spPr>
            <a:xfrm>
              <a:off x="7682280" y="182100"/>
              <a:ext cx="48949" cy="47504"/>
            </a:xfrm>
            <a:custGeom>
              <a:rect b="b" l="l" r="r" t="t"/>
              <a:pathLst>
                <a:path extrusionOk="0" h="1480" w="1525">
                  <a:moveTo>
                    <a:pt x="888" y="1"/>
                  </a:moveTo>
                  <a:cubicBezTo>
                    <a:pt x="873" y="1"/>
                    <a:pt x="859" y="1"/>
                    <a:pt x="846" y="3"/>
                  </a:cubicBezTo>
                  <a:lnTo>
                    <a:pt x="667" y="27"/>
                  </a:lnTo>
                  <a:cubicBezTo>
                    <a:pt x="548" y="51"/>
                    <a:pt x="453" y="110"/>
                    <a:pt x="369" y="193"/>
                  </a:cubicBezTo>
                  <a:lnTo>
                    <a:pt x="215" y="313"/>
                  </a:lnTo>
                  <a:cubicBezTo>
                    <a:pt x="143" y="372"/>
                    <a:pt x="96" y="444"/>
                    <a:pt x="72" y="539"/>
                  </a:cubicBezTo>
                  <a:cubicBezTo>
                    <a:pt x="24" y="610"/>
                    <a:pt x="0" y="705"/>
                    <a:pt x="12" y="801"/>
                  </a:cubicBezTo>
                  <a:cubicBezTo>
                    <a:pt x="0" y="884"/>
                    <a:pt x="24" y="979"/>
                    <a:pt x="72" y="1063"/>
                  </a:cubicBezTo>
                  <a:cubicBezTo>
                    <a:pt x="96" y="1146"/>
                    <a:pt x="143" y="1217"/>
                    <a:pt x="215" y="1277"/>
                  </a:cubicBezTo>
                  <a:lnTo>
                    <a:pt x="357" y="1384"/>
                  </a:lnTo>
                  <a:cubicBezTo>
                    <a:pt x="465" y="1444"/>
                    <a:pt x="572" y="1479"/>
                    <a:pt x="703" y="1479"/>
                  </a:cubicBezTo>
                  <a:lnTo>
                    <a:pt x="881" y="1456"/>
                  </a:lnTo>
                  <a:cubicBezTo>
                    <a:pt x="988" y="1420"/>
                    <a:pt x="1096" y="1360"/>
                    <a:pt x="1179" y="1277"/>
                  </a:cubicBezTo>
                  <a:lnTo>
                    <a:pt x="1191" y="1277"/>
                  </a:lnTo>
                  <a:lnTo>
                    <a:pt x="1310" y="1134"/>
                  </a:lnTo>
                  <a:cubicBezTo>
                    <a:pt x="1369" y="1075"/>
                    <a:pt x="1417" y="1003"/>
                    <a:pt x="1441" y="920"/>
                  </a:cubicBezTo>
                  <a:cubicBezTo>
                    <a:pt x="1524" y="753"/>
                    <a:pt x="1524" y="563"/>
                    <a:pt x="1441" y="408"/>
                  </a:cubicBezTo>
                  <a:cubicBezTo>
                    <a:pt x="1417" y="324"/>
                    <a:pt x="1369" y="253"/>
                    <a:pt x="1310" y="193"/>
                  </a:cubicBezTo>
                  <a:lnTo>
                    <a:pt x="1179" y="86"/>
                  </a:lnTo>
                  <a:cubicBezTo>
                    <a:pt x="1086" y="34"/>
                    <a:pt x="983" y="1"/>
                    <a:pt x="8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15"/>
            <p:cNvSpPr/>
            <p:nvPr/>
          </p:nvSpPr>
          <p:spPr>
            <a:xfrm>
              <a:off x="8529526" y="394168"/>
              <a:ext cx="54662" cy="57069"/>
            </a:xfrm>
            <a:custGeom>
              <a:rect b="b" l="l" r="r" t="t"/>
              <a:pathLst>
                <a:path extrusionOk="0" h="1778" w="1703">
                  <a:moveTo>
                    <a:pt x="913" y="1"/>
                  </a:moveTo>
                  <a:cubicBezTo>
                    <a:pt x="894" y="1"/>
                    <a:pt x="876" y="2"/>
                    <a:pt x="858" y="4"/>
                  </a:cubicBezTo>
                  <a:lnTo>
                    <a:pt x="643" y="28"/>
                  </a:lnTo>
                  <a:lnTo>
                    <a:pt x="441" y="111"/>
                  </a:lnTo>
                  <a:cubicBezTo>
                    <a:pt x="358" y="159"/>
                    <a:pt x="274" y="230"/>
                    <a:pt x="215" y="314"/>
                  </a:cubicBezTo>
                  <a:cubicBezTo>
                    <a:pt x="143" y="397"/>
                    <a:pt x="96" y="492"/>
                    <a:pt x="72" y="599"/>
                  </a:cubicBezTo>
                  <a:lnTo>
                    <a:pt x="60" y="635"/>
                  </a:lnTo>
                  <a:cubicBezTo>
                    <a:pt x="36" y="683"/>
                    <a:pt x="24" y="730"/>
                    <a:pt x="24" y="778"/>
                  </a:cubicBezTo>
                  <a:cubicBezTo>
                    <a:pt x="0" y="885"/>
                    <a:pt x="12" y="1004"/>
                    <a:pt x="48" y="1111"/>
                  </a:cubicBezTo>
                  <a:lnTo>
                    <a:pt x="48" y="1135"/>
                  </a:lnTo>
                  <a:lnTo>
                    <a:pt x="60" y="1171"/>
                  </a:lnTo>
                  <a:cubicBezTo>
                    <a:pt x="84" y="1230"/>
                    <a:pt x="108" y="1302"/>
                    <a:pt x="143" y="1361"/>
                  </a:cubicBezTo>
                  <a:cubicBezTo>
                    <a:pt x="191" y="1457"/>
                    <a:pt x="262" y="1540"/>
                    <a:pt x="346" y="1599"/>
                  </a:cubicBezTo>
                  <a:cubicBezTo>
                    <a:pt x="405" y="1647"/>
                    <a:pt x="465" y="1683"/>
                    <a:pt x="536" y="1707"/>
                  </a:cubicBezTo>
                  <a:cubicBezTo>
                    <a:pt x="631" y="1754"/>
                    <a:pt x="739" y="1778"/>
                    <a:pt x="846" y="1778"/>
                  </a:cubicBezTo>
                  <a:lnTo>
                    <a:pt x="1060" y="1742"/>
                  </a:lnTo>
                  <a:lnTo>
                    <a:pt x="1262" y="1659"/>
                  </a:lnTo>
                  <a:cubicBezTo>
                    <a:pt x="1441" y="1540"/>
                    <a:pt x="1572" y="1373"/>
                    <a:pt x="1643" y="1171"/>
                  </a:cubicBezTo>
                  <a:lnTo>
                    <a:pt x="1655" y="1171"/>
                  </a:lnTo>
                  <a:cubicBezTo>
                    <a:pt x="1655" y="1159"/>
                    <a:pt x="1655" y="1147"/>
                    <a:pt x="1667" y="1135"/>
                  </a:cubicBezTo>
                  <a:lnTo>
                    <a:pt x="1667" y="1111"/>
                  </a:lnTo>
                  <a:cubicBezTo>
                    <a:pt x="1703" y="1004"/>
                    <a:pt x="1703" y="885"/>
                    <a:pt x="1679" y="778"/>
                  </a:cubicBezTo>
                  <a:cubicBezTo>
                    <a:pt x="1679" y="730"/>
                    <a:pt x="1667" y="683"/>
                    <a:pt x="1655" y="635"/>
                  </a:cubicBezTo>
                  <a:cubicBezTo>
                    <a:pt x="1655" y="623"/>
                    <a:pt x="1643" y="611"/>
                    <a:pt x="1643" y="599"/>
                  </a:cubicBezTo>
                  <a:cubicBezTo>
                    <a:pt x="1608" y="528"/>
                    <a:pt x="1584" y="468"/>
                    <a:pt x="1560" y="397"/>
                  </a:cubicBezTo>
                  <a:cubicBezTo>
                    <a:pt x="1513" y="302"/>
                    <a:pt x="1441" y="230"/>
                    <a:pt x="1346" y="171"/>
                  </a:cubicBezTo>
                  <a:cubicBezTo>
                    <a:pt x="1298" y="123"/>
                    <a:pt x="1239" y="87"/>
                    <a:pt x="1167" y="63"/>
                  </a:cubicBezTo>
                  <a:cubicBezTo>
                    <a:pt x="1088" y="24"/>
                    <a:pt x="1001" y="1"/>
                    <a:pt x="91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15"/>
            <p:cNvSpPr/>
            <p:nvPr/>
          </p:nvSpPr>
          <p:spPr>
            <a:xfrm>
              <a:off x="8088506" y="1561394"/>
              <a:ext cx="54694" cy="57069"/>
            </a:xfrm>
            <a:custGeom>
              <a:rect b="b" l="l" r="r" t="t"/>
              <a:pathLst>
                <a:path extrusionOk="0" h="1778" w="1704">
                  <a:moveTo>
                    <a:pt x="858" y="1"/>
                  </a:moveTo>
                  <a:lnTo>
                    <a:pt x="644" y="36"/>
                  </a:lnTo>
                  <a:lnTo>
                    <a:pt x="441" y="120"/>
                  </a:lnTo>
                  <a:cubicBezTo>
                    <a:pt x="358" y="167"/>
                    <a:pt x="274" y="239"/>
                    <a:pt x="215" y="322"/>
                  </a:cubicBezTo>
                  <a:cubicBezTo>
                    <a:pt x="143" y="405"/>
                    <a:pt x="96" y="501"/>
                    <a:pt x="72" y="608"/>
                  </a:cubicBezTo>
                  <a:lnTo>
                    <a:pt x="60" y="632"/>
                  </a:lnTo>
                  <a:cubicBezTo>
                    <a:pt x="36" y="679"/>
                    <a:pt x="36" y="739"/>
                    <a:pt x="36" y="786"/>
                  </a:cubicBezTo>
                  <a:cubicBezTo>
                    <a:pt x="1" y="894"/>
                    <a:pt x="13" y="1013"/>
                    <a:pt x="48" y="1120"/>
                  </a:cubicBezTo>
                  <a:lnTo>
                    <a:pt x="48" y="1132"/>
                  </a:lnTo>
                  <a:lnTo>
                    <a:pt x="60" y="1179"/>
                  </a:lnTo>
                  <a:lnTo>
                    <a:pt x="143" y="1370"/>
                  </a:lnTo>
                  <a:cubicBezTo>
                    <a:pt x="191" y="1465"/>
                    <a:pt x="263" y="1548"/>
                    <a:pt x="358" y="1608"/>
                  </a:cubicBezTo>
                  <a:cubicBezTo>
                    <a:pt x="405" y="1656"/>
                    <a:pt x="465" y="1691"/>
                    <a:pt x="536" y="1703"/>
                  </a:cubicBezTo>
                  <a:cubicBezTo>
                    <a:pt x="616" y="1753"/>
                    <a:pt x="703" y="1778"/>
                    <a:pt x="792" y="1778"/>
                  </a:cubicBezTo>
                  <a:cubicBezTo>
                    <a:pt x="810" y="1778"/>
                    <a:pt x="828" y="1777"/>
                    <a:pt x="846" y="1775"/>
                  </a:cubicBezTo>
                  <a:lnTo>
                    <a:pt x="1072" y="1751"/>
                  </a:lnTo>
                  <a:lnTo>
                    <a:pt x="1263" y="1667"/>
                  </a:lnTo>
                  <a:cubicBezTo>
                    <a:pt x="1441" y="1548"/>
                    <a:pt x="1572" y="1382"/>
                    <a:pt x="1644" y="1179"/>
                  </a:cubicBezTo>
                  <a:lnTo>
                    <a:pt x="1656" y="1179"/>
                  </a:lnTo>
                  <a:cubicBezTo>
                    <a:pt x="1656" y="1167"/>
                    <a:pt x="1656" y="1155"/>
                    <a:pt x="1656" y="1144"/>
                  </a:cubicBezTo>
                  <a:lnTo>
                    <a:pt x="1667" y="1120"/>
                  </a:lnTo>
                  <a:cubicBezTo>
                    <a:pt x="1703" y="1013"/>
                    <a:pt x="1703" y="894"/>
                    <a:pt x="1679" y="786"/>
                  </a:cubicBezTo>
                  <a:cubicBezTo>
                    <a:pt x="1679" y="739"/>
                    <a:pt x="1667" y="691"/>
                    <a:pt x="1656" y="643"/>
                  </a:cubicBezTo>
                  <a:cubicBezTo>
                    <a:pt x="1656" y="632"/>
                    <a:pt x="1644" y="608"/>
                    <a:pt x="1644" y="608"/>
                  </a:cubicBezTo>
                  <a:cubicBezTo>
                    <a:pt x="1620" y="536"/>
                    <a:pt x="1584" y="477"/>
                    <a:pt x="1560" y="405"/>
                  </a:cubicBezTo>
                  <a:cubicBezTo>
                    <a:pt x="1513" y="310"/>
                    <a:pt x="1441" y="239"/>
                    <a:pt x="1346" y="179"/>
                  </a:cubicBezTo>
                  <a:cubicBezTo>
                    <a:pt x="1298" y="132"/>
                    <a:pt x="1239" y="96"/>
                    <a:pt x="1167" y="72"/>
                  </a:cubicBezTo>
                  <a:cubicBezTo>
                    <a:pt x="1072" y="24"/>
                    <a:pt x="965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15"/>
            <p:cNvSpPr/>
            <p:nvPr/>
          </p:nvSpPr>
          <p:spPr>
            <a:xfrm>
              <a:off x="8700349" y="2294758"/>
              <a:ext cx="55432" cy="42850"/>
            </a:xfrm>
            <a:custGeom>
              <a:rect b="b" l="l" r="r" t="t"/>
              <a:pathLst>
                <a:path extrusionOk="0" h="1335" w="1727">
                  <a:moveTo>
                    <a:pt x="870" y="1"/>
                  </a:moveTo>
                  <a:cubicBezTo>
                    <a:pt x="1" y="1"/>
                    <a:pt x="1" y="1334"/>
                    <a:pt x="870" y="1334"/>
                  </a:cubicBezTo>
                  <a:cubicBezTo>
                    <a:pt x="1727" y="1334"/>
                    <a:pt x="1727" y="1"/>
                    <a:pt x="87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15"/>
            <p:cNvSpPr/>
            <p:nvPr/>
          </p:nvSpPr>
          <p:spPr>
            <a:xfrm>
              <a:off x="8386211" y="2824431"/>
              <a:ext cx="53539" cy="41309"/>
            </a:xfrm>
            <a:custGeom>
              <a:rect b="b" l="l" r="r" t="t"/>
              <a:pathLst>
                <a:path extrusionOk="0" h="1287" w="1668">
                  <a:moveTo>
                    <a:pt x="834" y="1"/>
                  </a:moveTo>
                  <a:cubicBezTo>
                    <a:pt x="1" y="1"/>
                    <a:pt x="1" y="1286"/>
                    <a:pt x="834" y="1286"/>
                  </a:cubicBezTo>
                  <a:cubicBezTo>
                    <a:pt x="1656" y="1286"/>
                    <a:pt x="1667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15"/>
            <p:cNvSpPr/>
            <p:nvPr/>
          </p:nvSpPr>
          <p:spPr>
            <a:xfrm>
              <a:off x="9056535" y="1302303"/>
              <a:ext cx="59637" cy="46638"/>
            </a:xfrm>
            <a:custGeom>
              <a:rect b="b" l="l" r="r" t="t"/>
              <a:pathLst>
                <a:path extrusionOk="0" h="1453" w="1858">
                  <a:moveTo>
                    <a:pt x="929" y="0"/>
                  </a:moveTo>
                  <a:cubicBezTo>
                    <a:pt x="0" y="0"/>
                    <a:pt x="0" y="1453"/>
                    <a:pt x="929" y="1453"/>
                  </a:cubicBezTo>
                  <a:cubicBezTo>
                    <a:pt x="1858" y="1453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15"/>
            <p:cNvSpPr/>
            <p:nvPr/>
          </p:nvSpPr>
          <p:spPr>
            <a:xfrm>
              <a:off x="8823026" y="255218"/>
              <a:ext cx="300497" cy="239736"/>
            </a:xfrm>
            <a:custGeom>
              <a:rect b="b" l="l" r="r" t="t"/>
              <a:pathLst>
                <a:path extrusionOk="0" h="7469" w="9362">
                  <a:moveTo>
                    <a:pt x="3012" y="0"/>
                  </a:moveTo>
                  <a:cubicBezTo>
                    <a:pt x="2638" y="0"/>
                    <a:pt x="2238" y="67"/>
                    <a:pt x="1810" y="213"/>
                  </a:cubicBezTo>
                  <a:cubicBezTo>
                    <a:pt x="1632" y="273"/>
                    <a:pt x="1501" y="428"/>
                    <a:pt x="1465" y="618"/>
                  </a:cubicBezTo>
                  <a:cubicBezTo>
                    <a:pt x="1262" y="678"/>
                    <a:pt x="1072" y="773"/>
                    <a:pt x="893" y="892"/>
                  </a:cubicBezTo>
                  <a:cubicBezTo>
                    <a:pt x="1191" y="1047"/>
                    <a:pt x="1501" y="1214"/>
                    <a:pt x="1786" y="1380"/>
                  </a:cubicBezTo>
                  <a:cubicBezTo>
                    <a:pt x="2096" y="1380"/>
                    <a:pt x="2394" y="1404"/>
                    <a:pt x="2667" y="1416"/>
                  </a:cubicBezTo>
                  <a:cubicBezTo>
                    <a:pt x="3310" y="1440"/>
                    <a:pt x="3941" y="1487"/>
                    <a:pt x="4584" y="1583"/>
                  </a:cubicBezTo>
                  <a:cubicBezTo>
                    <a:pt x="4882" y="1628"/>
                    <a:pt x="4805" y="2061"/>
                    <a:pt x="4533" y="2061"/>
                  </a:cubicBezTo>
                  <a:cubicBezTo>
                    <a:pt x="4523" y="2061"/>
                    <a:pt x="4512" y="2060"/>
                    <a:pt x="4501" y="2059"/>
                  </a:cubicBezTo>
                  <a:cubicBezTo>
                    <a:pt x="3906" y="1987"/>
                    <a:pt x="3310" y="1952"/>
                    <a:pt x="2715" y="1952"/>
                  </a:cubicBezTo>
                  <a:cubicBezTo>
                    <a:pt x="2977" y="2118"/>
                    <a:pt x="3239" y="2309"/>
                    <a:pt x="3501" y="2499"/>
                  </a:cubicBezTo>
                  <a:cubicBezTo>
                    <a:pt x="3528" y="2499"/>
                    <a:pt x="3555" y="2498"/>
                    <a:pt x="3583" y="2498"/>
                  </a:cubicBezTo>
                  <a:cubicBezTo>
                    <a:pt x="4503" y="2498"/>
                    <a:pt x="5535" y="2881"/>
                    <a:pt x="6287" y="3285"/>
                  </a:cubicBezTo>
                  <a:cubicBezTo>
                    <a:pt x="6517" y="3406"/>
                    <a:pt x="6445" y="3807"/>
                    <a:pt x="6192" y="3807"/>
                  </a:cubicBezTo>
                  <a:cubicBezTo>
                    <a:pt x="6169" y="3807"/>
                    <a:pt x="6145" y="3804"/>
                    <a:pt x="6120" y="3797"/>
                  </a:cubicBezTo>
                  <a:cubicBezTo>
                    <a:pt x="5668" y="3666"/>
                    <a:pt x="5203" y="3547"/>
                    <a:pt x="4739" y="3464"/>
                  </a:cubicBezTo>
                  <a:lnTo>
                    <a:pt x="4739" y="3464"/>
                  </a:lnTo>
                  <a:cubicBezTo>
                    <a:pt x="4799" y="3523"/>
                    <a:pt x="4858" y="3571"/>
                    <a:pt x="4918" y="3619"/>
                  </a:cubicBezTo>
                  <a:cubicBezTo>
                    <a:pt x="5275" y="3916"/>
                    <a:pt x="5608" y="4238"/>
                    <a:pt x="5918" y="4571"/>
                  </a:cubicBezTo>
                  <a:cubicBezTo>
                    <a:pt x="5966" y="4465"/>
                    <a:pt x="6068" y="4406"/>
                    <a:pt x="6175" y="4406"/>
                  </a:cubicBezTo>
                  <a:cubicBezTo>
                    <a:pt x="6200" y="4406"/>
                    <a:pt x="6226" y="4409"/>
                    <a:pt x="6251" y="4416"/>
                  </a:cubicBezTo>
                  <a:lnTo>
                    <a:pt x="7251" y="4666"/>
                  </a:lnTo>
                  <a:cubicBezTo>
                    <a:pt x="7608" y="4755"/>
                    <a:pt x="7547" y="5282"/>
                    <a:pt x="7217" y="5282"/>
                  </a:cubicBezTo>
                  <a:cubicBezTo>
                    <a:pt x="7194" y="5282"/>
                    <a:pt x="7170" y="5279"/>
                    <a:pt x="7144" y="5274"/>
                  </a:cubicBezTo>
                  <a:lnTo>
                    <a:pt x="6442" y="5119"/>
                  </a:lnTo>
                  <a:lnTo>
                    <a:pt x="6442" y="5119"/>
                  </a:lnTo>
                  <a:cubicBezTo>
                    <a:pt x="6811" y="5524"/>
                    <a:pt x="7168" y="5928"/>
                    <a:pt x="7549" y="6309"/>
                  </a:cubicBezTo>
                  <a:cubicBezTo>
                    <a:pt x="7652" y="6422"/>
                    <a:pt x="7555" y="6587"/>
                    <a:pt x="7440" y="6587"/>
                  </a:cubicBezTo>
                  <a:cubicBezTo>
                    <a:pt x="7409" y="6587"/>
                    <a:pt x="7377" y="6575"/>
                    <a:pt x="7347" y="6548"/>
                  </a:cubicBezTo>
                  <a:cubicBezTo>
                    <a:pt x="6930" y="6155"/>
                    <a:pt x="6489" y="5797"/>
                    <a:pt x="6025" y="5452"/>
                  </a:cubicBezTo>
                  <a:lnTo>
                    <a:pt x="6025" y="5452"/>
                  </a:lnTo>
                  <a:cubicBezTo>
                    <a:pt x="6025" y="5655"/>
                    <a:pt x="6061" y="5869"/>
                    <a:pt x="6144" y="6059"/>
                  </a:cubicBezTo>
                  <a:cubicBezTo>
                    <a:pt x="6204" y="6226"/>
                    <a:pt x="6108" y="6417"/>
                    <a:pt x="5942" y="6476"/>
                  </a:cubicBezTo>
                  <a:cubicBezTo>
                    <a:pt x="5908" y="6488"/>
                    <a:pt x="5873" y="6494"/>
                    <a:pt x="5839" y="6494"/>
                  </a:cubicBezTo>
                  <a:cubicBezTo>
                    <a:pt x="5707" y="6494"/>
                    <a:pt x="5582" y="6406"/>
                    <a:pt x="5525" y="6274"/>
                  </a:cubicBezTo>
                  <a:cubicBezTo>
                    <a:pt x="5358" y="5893"/>
                    <a:pt x="5346" y="5452"/>
                    <a:pt x="5489" y="5059"/>
                  </a:cubicBezTo>
                  <a:cubicBezTo>
                    <a:pt x="5203" y="4833"/>
                    <a:pt x="4906" y="4619"/>
                    <a:pt x="4620" y="4392"/>
                  </a:cubicBezTo>
                  <a:cubicBezTo>
                    <a:pt x="4406" y="4238"/>
                    <a:pt x="4191" y="4071"/>
                    <a:pt x="3977" y="3916"/>
                  </a:cubicBezTo>
                  <a:lnTo>
                    <a:pt x="3977" y="3916"/>
                  </a:lnTo>
                  <a:cubicBezTo>
                    <a:pt x="3989" y="3964"/>
                    <a:pt x="4013" y="4011"/>
                    <a:pt x="4025" y="4059"/>
                  </a:cubicBezTo>
                  <a:cubicBezTo>
                    <a:pt x="4132" y="4369"/>
                    <a:pt x="4489" y="5190"/>
                    <a:pt x="4001" y="5369"/>
                  </a:cubicBezTo>
                  <a:cubicBezTo>
                    <a:pt x="3958" y="5383"/>
                    <a:pt x="3918" y="5390"/>
                    <a:pt x="3879" y="5390"/>
                  </a:cubicBezTo>
                  <a:cubicBezTo>
                    <a:pt x="3470" y="5390"/>
                    <a:pt x="3252" y="4651"/>
                    <a:pt x="3144" y="4369"/>
                  </a:cubicBezTo>
                  <a:cubicBezTo>
                    <a:pt x="3025" y="4059"/>
                    <a:pt x="2786" y="3559"/>
                    <a:pt x="2763" y="3142"/>
                  </a:cubicBezTo>
                  <a:cubicBezTo>
                    <a:pt x="2751" y="3107"/>
                    <a:pt x="2727" y="3083"/>
                    <a:pt x="2715" y="3047"/>
                  </a:cubicBezTo>
                  <a:cubicBezTo>
                    <a:pt x="2405" y="2833"/>
                    <a:pt x="2084" y="2630"/>
                    <a:pt x="1751" y="2440"/>
                  </a:cubicBezTo>
                  <a:lnTo>
                    <a:pt x="1751" y="2452"/>
                  </a:lnTo>
                  <a:cubicBezTo>
                    <a:pt x="1822" y="2809"/>
                    <a:pt x="1929" y="3166"/>
                    <a:pt x="2060" y="3511"/>
                  </a:cubicBezTo>
                  <a:cubicBezTo>
                    <a:pt x="2150" y="3742"/>
                    <a:pt x="1969" y="3899"/>
                    <a:pt x="1780" y="3899"/>
                  </a:cubicBezTo>
                  <a:cubicBezTo>
                    <a:pt x="1667" y="3899"/>
                    <a:pt x="1551" y="3843"/>
                    <a:pt x="1489" y="3714"/>
                  </a:cubicBezTo>
                  <a:cubicBezTo>
                    <a:pt x="1310" y="3333"/>
                    <a:pt x="1215" y="2916"/>
                    <a:pt x="1215" y="2499"/>
                  </a:cubicBezTo>
                  <a:cubicBezTo>
                    <a:pt x="1203" y="2380"/>
                    <a:pt x="1274" y="2273"/>
                    <a:pt x="1393" y="2226"/>
                  </a:cubicBezTo>
                  <a:cubicBezTo>
                    <a:pt x="1024" y="2023"/>
                    <a:pt x="655" y="1833"/>
                    <a:pt x="274" y="1642"/>
                  </a:cubicBezTo>
                  <a:cubicBezTo>
                    <a:pt x="84" y="2059"/>
                    <a:pt x="0" y="2523"/>
                    <a:pt x="72" y="2976"/>
                  </a:cubicBezTo>
                  <a:cubicBezTo>
                    <a:pt x="274" y="4583"/>
                    <a:pt x="1810" y="5643"/>
                    <a:pt x="3179" y="6250"/>
                  </a:cubicBezTo>
                  <a:cubicBezTo>
                    <a:pt x="4715" y="6917"/>
                    <a:pt x="6346" y="7321"/>
                    <a:pt x="8013" y="7464"/>
                  </a:cubicBezTo>
                  <a:cubicBezTo>
                    <a:pt x="8043" y="7467"/>
                    <a:pt x="8072" y="7469"/>
                    <a:pt x="8102" y="7469"/>
                  </a:cubicBezTo>
                  <a:cubicBezTo>
                    <a:pt x="8760" y="7469"/>
                    <a:pt x="9361" y="6722"/>
                    <a:pt x="8882" y="6107"/>
                  </a:cubicBezTo>
                  <a:cubicBezTo>
                    <a:pt x="7330" y="4132"/>
                    <a:pt x="5955" y="0"/>
                    <a:pt x="301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15"/>
            <p:cNvSpPr/>
            <p:nvPr/>
          </p:nvSpPr>
          <p:spPr>
            <a:xfrm>
              <a:off x="8683530" y="239138"/>
              <a:ext cx="384753" cy="227507"/>
            </a:xfrm>
            <a:custGeom>
              <a:rect b="b" l="l" r="r" t="t"/>
              <a:pathLst>
                <a:path extrusionOk="0" h="7088" w="11987">
                  <a:moveTo>
                    <a:pt x="955" y="1"/>
                  </a:moveTo>
                  <a:cubicBezTo>
                    <a:pt x="661" y="1"/>
                    <a:pt x="380" y="54"/>
                    <a:pt x="132" y="191"/>
                  </a:cubicBezTo>
                  <a:cubicBezTo>
                    <a:pt x="1" y="274"/>
                    <a:pt x="1" y="464"/>
                    <a:pt x="120" y="572"/>
                  </a:cubicBezTo>
                  <a:cubicBezTo>
                    <a:pt x="465" y="893"/>
                    <a:pt x="906" y="941"/>
                    <a:pt x="1358" y="1036"/>
                  </a:cubicBezTo>
                  <a:cubicBezTo>
                    <a:pt x="1953" y="1167"/>
                    <a:pt x="2549" y="1322"/>
                    <a:pt x="3120" y="1524"/>
                  </a:cubicBezTo>
                  <a:cubicBezTo>
                    <a:pt x="3632" y="1703"/>
                    <a:pt x="4132" y="1917"/>
                    <a:pt x="4620" y="2143"/>
                  </a:cubicBezTo>
                  <a:cubicBezTo>
                    <a:pt x="5001" y="2322"/>
                    <a:pt x="5370" y="2524"/>
                    <a:pt x="5728" y="2727"/>
                  </a:cubicBezTo>
                  <a:cubicBezTo>
                    <a:pt x="5620" y="2762"/>
                    <a:pt x="5549" y="2881"/>
                    <a:pt x="5561" y="2988"/>
                  </a:cubicBezTo>
                  <a:cubicBezTo>
                    <a:pt x="5561" y="3417"/>
                    <a:pt x="5656" y="3834"/>
                    <a:pt x="5835" y="4215"/>
                  </a:cubicBezTo>
                  <a:cubicBezTo>
                    <a:pt x="5897" y="4344"/>
                    <a:pt x="6013" y="4400"/>
                    <a:pt x="6126" y="4400"/>
                  </a:cubicBezTo>
                  <a:cubicBezTo>
                    <a:pt x="6315" y="4400"/>
                    <a:pt x="6496" y="4243"/>
                    <a:pt x="6406" y="4012"/>
                  </a:cubicBezTo>
                  <a:cubicBezTo>
                    <a:pt x="6275" y="3667"/>
                    <a:pt x="6168" y="3310"/>
                    <a:pt x="6097" y="2953"/>
                  </a:cubicBezTo>
                  <a:lnTo>
                    <a:pt x="6097" y="2941"/>
                  </a:lnTo>
                  <a:cubicBezTo>
                    <a:pt x="6430" y="3131"/>
                    <a:pt x="6740" y="3334"/>
                    <a:pt x="7061" y="3548"/>
                  </a:cubicBezTo>
                  <a:cubicBezTo>
                    <a:pt x="7073" y="3584"/>
                    <a:pt x="7085" y="3608"/>
                    <a:pt x="7109" y="3643"/>
                  </a:cubicBezTo>
                  <a:cubicBezTo>
                    <a:pt x="7132" y="4060"/>
                    <a:pt x="7359" y="4536"/>
                    <a:pt x="7490" y="4870"/>
                  </a:cubicBezTo>
                  <a:cubicBezTo>
                    <a:pt x="7609" y="5173"/>
                    <a:pt x="7807" y="5892"/>
                    <a:pt x="8210" y="5892"/>
                  </a:cubicBezTo>
                  <a:cubicBezTo>
                    <a:pt x="8250" y="5892"/>
                    <a:pt x="8291" y="5885"/>
                    <a:pt x="8335" y="5870"/>
                  </a:cubicBezTo>
                  <a:cubicBezTo>
                    <a:pt x="8835" y="5691"/>
                    <a:pt x="8466" y="4870"/>
                    <a:pt x="8371" y="4560"/>
                  </a:cubicBezTo>
                  <a:cubicBezTo>
                    <a:pt x="8347" y="4512"/>
                    <a:pt x="8335" y="4465"/>
                    <a:pt x="8323" y="4405"/>
                  </a:cubicBezTo>
                  <a:lnTo>
                    <a:pt x="8323" y="4405"/>
                  </a:lnTo>
                  <a:cubicBezTo>
                    <a:pt x="8537" y="4572"/>
                    <a:pt x="8752" y="4727"/>
                    <a:pt x="8966" y="4893"/>
                  </a:cubicBezTo>
                  <a:cubicBezTo>
                    <a:pt x="9264" y="5120"/>
                    <a:pt x="9549" y="5346"/>
                    <a:pt x="9835" y="5548"/>
                  </a:cubicBezTo>
                  <a:cubicBezTo>
                    <a:pt x="9692" y="5953"/>
                    <a:pt x="9704" y="6394"/>
                    <a:pt x="9871" y="6775"/>
                  </a:cubicBezTo>
                  <a:cubicBezTo>
                    <a:pt x="9928" y="6907"/>
                    <a:pt x="10053" y="6995"/>
                    <a:pt x="10185" y="6995"/>
                  </a:cubicBezTo>
                  <a:cubicBezTo>
                    <a:pt x="10219" y="6995"/>
                    <a:pt x="10254" y="6989"/>
                    <a:pt x="10288" y="6977"/>
                  </a:cubicBezTo>
                  <a:cubicBezTo>
                    <a:pt x="10454" y="6918"/>
                    <a:pt x="10550" y="6727"/>
                    <a:pt x="10490" y="6560"/>
                  </a:cubicBezTo>
                  <a:cubicBezTo>
                    <a:pt x="10407" y="6370"/>
                    <a:pt x="10371" y="6156"/>
                    <a:pt x="10371" y="5953"/>
                  </a:cubicBezTo>
                  <a:lnTo>
                    <a:pt x="10371" y="5953"/>
                  </a:lnTo>
                  <a:cubicBezTo>
                    <a:pt x="10835" y="6287"/>
                    <a:pt x="11276" y="6656"/>
                    <a:pt x="11693" y="7049"/>
                  </a:cubicBezTo>
                  <a:cubicBezTo>
                    <a:pt x="11725" y="7076"/>
                    <a:pt x="11758" y="7088"/>
                    <a:pt x="11789" y="7088"/>
                  </a:cubicBezTo>
                  <a:cubicBezTo>
                    <a:pt x="11904" y="7088"/>
                    <a:pt x="11986" y="6923"/>
                    <a:pt x="11883" y="6810"/>
                  </a:cubicBezTo>
                  <a:cubicBezTo>
                    <a:pt x="11514" y="6429"/>
                    <a:pt x="11145" y="6025"/>
                    <a:pt x="10788" y="5620"/>
                  </a:cubicBezTo>
                  <a:lnTo>
                    <a:pt x="10788" y="5620"/>
                  </a:lnTo>
                  <a:lnTo>
                    <a:pt x="11490" y="5775"/>
                  </a:lnTo>
                  <a:cubicBezTo>
                    <a:pt x="11516" y="5780"/>
                    <a:pt x="11540" y="5783"/>
                    <a:pt x="11563" y="5783"/>
                  </a:cubicBezTo>
                  <a:cubicBezTo>
                    <a:pt x="11893" y="5783"/>
                    <a:pt x="11954" y="5256"/>
                    <a:pt x="11597" y="5167"/>
                  </a:cubicBezTo>
                  <a:lnTo>
                    <a:pt x="10585" y="4929"/>
                  </a:lnTo>
                  <a:cubicBezTo>
                    <a:pt x="10560" y="4922"/>
                    <a:pt x="10535" y="4919"/>
                    <a:pt x="10510" y="4919"/>
                  </a:cubicBezTo>
                  <a:cubicBezTo>
                    <a:pt x="10407" y="4919"/>
                    <a:pt x="10312" y="4978"/>
                    <a:pt x="10264" y="5084"/>
                  </a:cubicBezTo>
                  <a:cubicBezTo>
                    <a:pt x="9942" y="4739"/>
                    <a:pt x="9609" y="4429"/>
                    <a:pt x="9264" y="4120"/>
                  </a:cubicBezTo>
                  <a:cubicBezTo>
                    <a:pt x="9204" y="4072"/>
                    <a:pt x="9145" y="4024"/>
                    <a:pt x="9085" y="3977"/>
                  </a:cubicBezTo>
                  <a:lnTo>
                    <a:pt x="9085" y="3977"/>
                  </a:lnTo>
                  <a:cubicBezTo>
                    <a:pt x="9549" y="4060"/>
                    <a:pt x="10014" y="4167"/>
                    <a:pt x="10466" y="4310"/>
                  </a:cubicBezTo>
                  <a:cubicBezTo>
                    <a:pt x="10491" y="4317"/>
                    <a:pt x="10515" y="4320"/>
                    <a:pt x="10538" y="4320"/>
                  </a:cubicBezTo>
                  <a:cubicBezTo>
                    <a:pt x="10791" y="4320"/>
                    <a:pt x="10862" y="3918"/>
                    <a:pt x="10621" y="3798"/>
                  </a:cubicBezTo>
                  <a:cubicBezTo>
                    <a:pt x="9859" y="3388"/>
                    <a:pt x="8819" y="3000"/>
                    <a:pt x="7889" y="3000"/>
                  </a:cubicBezTo>
                  <a:cubicBezTo>
                    <a:pt x="7875" y="3000"/>
                    <a:pt x="7861" y="3000"/>
                    <a:pt x="7847" y="3000"/>
                  </a:cubicBezTo>
                  <a:cubicBezTo>
                    <a:pt x="7585" y="2810"/>
                    <a:pt x="7323" y="2631"/>
                    <a:pt x="7049" y="2453"/>
                  </a:cubicBezTo>
                  <a:lnTo>
                    <a:pt x="7049" y="2453"/>
                  </a:lnTo>
                  <a:cubicBezTo>
                    <a:pt x="7656" y="2465"/>
                    <a:pt x="8252" y="2500"/>
                    <a:pt x="8835" y="2572"/>
                  </a:cubicBezTo>
                  <a:cubicBezTo>
                    <a:pt x="8846" y="2573"/>
                    <a:pt x="8856" y="2574"/>
                    <a:pt x="8867" y="2574"/>
                  </a:cubicBezTo>
                  <a:cubicBezTo>
                    <a:pt x="9139" y="2574"/>
                    <a:pt x="9217" y="2130"/>
                    <a:pt x="8918" y="2096"/>
                  </a:cubicBezTo>
                  <a:cubicBezTo>
                    <a:pt x="8287" y="2000"/>
                    <a:pt x="7644" y="1941"/>
                    <a:pt x="7002" y="1929"/>
                  </a:cubicBezTo>
                  <a:cubicBezTo>
                    <a:pt x="6740" y="1917"/>
                    <a:pt x="6430" y="1893"/>
                    <a:pt x="6132" y="1893"/>
                  </a:cubicBezTo>
                  <a:cubicBezTo>
                    <a:pt x="5835" y="1726"/>
                    <a:pt x="5537" y="1560"/>
                    <a:pt x="5239" y="1405"/>
                  </a:cubicBezTo>
                  <a:cubicBezTo>
                    <a:pt x="4525" y="1048"/>
                    <a:pt x="3787" y="738"/>
                    <a:pt x="3037" y="500"/>
                  </a:cubicBezTo>
                  <a:cubicBezTo>
                    <a:pt x="2440" y="307"/>
                    <a:pt x="1659" y="1"/>
                    <a:pt x="955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15"/>
            <p:cNvSpPr/>
            <p:nvPr/>
          </p:nvSpPr>
          <p:spPr>
            <a:xfrm>
              <a:off x="8787879" y="638655"/>
              <a:ext cx="291221" cy="194382"/>
            </a:xfrm>
            <a:custGeom>
              <a:rect b="b" l="l" r="r" t="t"/>
              <a:pathLst>
                <a:path extrusionOk="0" h="6056" w="9073">
                  <a:moveTo>
                    <a:pt x="5176" y="1"/>
                  </a:moveTo>
                  <a:cubicBezTo>
                    <a:pt x="4835" y="1"/>
                    <a:pt x="4484" y="181"/>
                    <a:pt x="4262" y="471"/>
                  </a:cubicBezTo>
                  <a:cubicBezTo>
                    <a:pt x="3953" y="864"/>
                    <a:pt x="3715" y="1305"/>
                    <a:pt x="3560" y="1781"/>
                  </a:cubicBezTo>
                  <a:cubicBezTo>
                    <a:pt x="3131" y="2329"/>
                    <a:pt x="2584" y="2769"/>
                    <a:pt x="1953" y="3067"/>
                  </a:cubicBezTo>
                  <a:cubicBezTo>
                    <a:pt x="1274" y="3388"/>
                    <a:pt x="536" y="3745"/>
                    <a:pt x="250" y="4496"/>
                  </a:cubicBezTo>
                  <a:cubicBezTo>
                    <a:pt x="0" y="5150"/>
                    <a:pt x="119" y="5674"/>
                    <a:pt x="452" y="6055"/>
                  </a:cubicBezTo>
                  <a:cubicBezTo>
                    <a:pt x="441" y="5829"/>
                    <a:pt x="524" y="5603"/>
                    <a:pt x="679" y="5436"/>
                  </a:cubicBezTo>
                  <a:cubicBezTo>
                    <a:pt x="643" y="5329"/>
                    <a:pt x="679" y="5198"/>
                    <a:pt x="774" y="5127"/>
                  </a:cubicBezTo>
                  <a:cubicBezTo>
                    <a:pt x="1929" y="4222"/>
                    <a:pt x="3596" y="3507"/>
                    <a:pt x="5024" y="3198"/>
                  </a:cubicBezTo>
                  <a:cubicBezTo>
                    <a:pt x="5289" y="3142"/>
                    <a:pt x="5565" y="3111"/>
                    <a:pt x="5842" y="3111"/>
                  </a:cubicBezTo>
                  <a:cubicBezTo>
                    <a:pt x="6337" y="3111"/>
                    <a:pt x="6831" y="3211"/>
                    <a:pt x="7251" y="3448"/>
                  </a:cubicBezTo>
                  <a:cubicBezTo>
                    <a:pt x="7894" y="3460"/>
                    <a:pt x="8453" y="3960"/>
                    <a:pt x="8727" y="4638"/>
                  </a:cubicBezTo>
                  <a:cubicBezTo>
                    <a:pt x="8751" y="4686"/>
                    <a:pt x="8763" y="4746"/>
                    <a:pt x="8763" y="4793"/>
                  </a:cubicBezTo>
                  <a:cubicBezTo>
                    <a:pt x="9001" y="4579"/>
                    <a:pt x="9073" y="4246"/>
                    <a:pt x="8965" y="3960"/>
                  </a:cubicBezTo>
                  <a:cubicBezTo>
                    <a:pt x="8870" y="3745"/>
                    <a:pt x="8751" y="3543"/>
                    <a:pt x="8596" y="3376"/>
                  </a:cubicBezTo>
                  <a:cubicBezTo>
                    <a:pt x="8561" y="3317"/>
                    <a:pt x="8525" y="3245"/>
                    <a:pt x="8489" y="3186"/>
                  </a:cubicBezTo>
                  <a:cubicBezTo>
                    <a:pt x="8227" y="2829"/>
                    <a:pt x="7870" y="2567"/>
                    <a:pt x="7465" y="2424"/>
                  </a:cubicBezTo>
                  <a:lnTo>
                    <a:pt x="7358" y="2317"/>
                  </a:lnTo>
                  <a:cubicBezTo>
                    <a:pt x="6799" y="1781"/>
                    <a:pt x="6322" y="1150"/>
                    <a:pt x="5953" y="471"/>
                  </a:cubicBezTo>
                  <a:cubicBezTo>
                    <a:pt x="5769" y="142"/>
                    <a:pt x="5477" y="1"/>
                    <a:pt x="517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15"/>
            <p:cNvSpPr/>
            <p:nvPr/>
          </p:nvSpPr>
          <p:spPr>
            <a:xfrm>
              <a:off x="8801231" y="738222"/>
              <a:ext cx="270614" cy="123479"/>
            </a:xfrm>
            <a:custGeom>
              <a:rect b="b" l="l" r="r" t="t"/>
              <a:pathLst>
                <a:path extrusionOk="0" h="3847" w="8431">
                  <a:moveTo>
                    <a:pt x="5400" y="1"/>
                  </a:moveTo>
                  <a:cubicBezTo>
                    <a:pt x="5132" y="1"/>
                    <a:pt x="4865" y="30"/>
                    <a:pt x="4608" y="84"/>
                  </a:cubicBezTo>
                  <a:cubicBezTo>
                    <a:pt x="3168" y="393"/>
                    <a:pt x="1513" y="1108"/>
                    <a:pt x="358" y="2025"/>
                  </a:cubicBezTo>
                  <a:cubicBezTo>
                    <a:pt x="263" y="2096"/>
                    <a:pt x="227" y="2227"/>
                    <a:pt x="263" y="2334"/>
                  </a:cubicBezTo>
                  <a:cubicBezTo>
                    <a:pt x="108" y="2501"/>
                    <a:pt x="25" y="2727"/>
                    <a:pt x="36" y="2953"/>
                  </a:cubicBezTo>
                  <a:cubicBezTo>
                    <a:pt x="1" y="3441"/>
                    <a:pt x="394" y="3846"/>
                    <a:pt x="882" y="3846"/>
                  </a:cubicBezTo>
                  <a:cubicBezTo>
                    <a:pt x="1941" y="3834"/>
                    <a:pt x="2989" y="3751"/>
                    <a:pt x="4037" y="3596"/>
                  </a:cubicBezTo>
                  <a:cubicBezTo>
                    <a:pt x="3930" y="2929"/>
                    <a:pt x="3930" y="2239"/>
                    <a:pt x="4013" y="1572"/>
                  </a:cubicBezTo>
                  <a:cubicBezTo>
                    <a:pt x="4052" y="1325"/>
                    <a:pt x="4273" y="1202"/>
                    <a:pt x="4496" y="1202"/>
                  </a:cubicBezTo>
                  <a:cubicBezTo>
                    <a:pt x="4681" y="1202"/>
                    <a:pt x="4867" y="1286"/>
                    <a:pt x="4954" y="1453"/>
                  </a:cubicBezTo>
                  <a:cubicBezTo>
                    <a:pt x="5251" y="2037"/>
                    <a:pt x="5466" y="2656"/>
                    <a:pt x="5597" y="3310"/>
                  </a:cubicBezTo>
                  <a:cubicBezTo>
                    <a:pt x="6025" y="3215"/>
                    <a:pt x="6454" y="3108"/>
                    <a:pt x="6871" y="2989"/>
                  </a:cubicBezTo>
                  <a:cubicBezTo>
                    <a:pt x="6978" y="2965"/>
                    <a:pt x="7073" y="2929"/>
                    <a:pt x="7180" y="2894"/>
                  </a:cubicBezTo>
                  <a:cubicBezTo>
                    <a:pt x="7323" y="2846"/>
                    <a:pt x="7478" y="2810"/>
                    <a:pt x="7621" y="2763"/>
                  </a:cubicBezTo>
                  <a:cubicBezTo>
                    <a:pt x="8037" y="2620"/>
                    <a:pt x="8430" y="2167"/>
                    <a:pt x="8359" y="1691"/>
                  </a:cubicBezTo>
                  <a:cubicBezTo>
                    <a:pt x="8347" y="1644"/>
                    <a:pt x="8335" y="1584"/>
                    <a:pt x="8311" y="1536"/>
                  </a:cubicBezTo>
                  <a:cubicBezTo>
                    <a:pt x="8037" y="858"/>
                    <a:pt x="7478" y="358"/>
                    <a:pt x="6835" y="346"/>
                  </a:cubicBezTo>
                  <a:cubicBezTo>
                    <a:pt x="6407" y="105"/>
                    <a:pt x="5903" y="1"/>
                    <a:pt x="540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15"/>
            <p:cNvSpPr/>
            <p:nvPr/>
          </p:nvSpPr>
          <p:spPr>
            <a:xfrm>
              <a:off x="8927342" y="776674"/>
              <a:ext cx="89841" cy="279537"/>
            </a:xfrm>
            <a:custGeom>
              <a:rect b="b" l="l" r="r" t="t"/>
              <a:pathLst>
                <a:path extrusionOk="0" h="8709" w="2799">
                  <a:moveTo>
                    <a:pt x="564" y="1"/>
                  </a:moveTo>
                  <a:cubicBezTo>
                    <a:pt x="342" y="1"/>
                    <a:pt x="123" y="121"/>
                    <a:pt x="84" y="362"/>
                  </a:cubicBezTo>
                  <a:cubicBezTo>
                    <a:pt x="1" y="1041"/>
                    <a:pt x="1" y="1720"/>
                    <a:pt x="108" y="2398"/>
                  </a:cubicBezTo>
                  <a:cubicBezTo>
                    <a:pt x="203" y="3160"/>
                    <a:pt x="358" y="3922"/>
                    <a:pt x="477" y="4672"/>
                  </a:cubicBezTo>
                  <a:cubicBezTo>
                    <a:pt x="584" y="5375"/>
                    <a:pt x="715" y="6089"/>
                    <a:pt x="846" y="6792"/>
                  </a:cubicBezTo>
                  <a:cubicBezTo>
                    <a:pt x="965" y="7542"/>
                    <a:pt x="965" y="8137"/>
                    <a:pt x="1596" y="8613"/>
                  </a:cubicBezTo>
                  <a:cubicBezTo>
                    <a:pt x="1678" y="8680"/>
                    <a:pt x="1774" y="8709"/>
                    <a:pt x="1872" y="8709"/>
                  </a:cubicBezTo>
                  <a:cubicBezTo>
                    <a:pt x="2088" y="8709"/>
                    <a:pt x="2315" y="8571"/>
                    <a:pt x="2430" y="8399"/>
                  </a:cubicBezTo>
                  <a:cubicBezTo>
                    <a:pt x="2799" y="7839"/>
                    <a:pt x="2596" y="7280"/>
                    <a:pt x="2489" y="6661"/>
                  </a:cubicBezTo>
                  <a:cubicBezTo>
                    <a:pt x="2358" y="5899"/>
                    <a:pt x="2227" y="5137"/>
                    <a:pt x="2084" y="4387"/>
                  </a:cubicBezTo>
                  <a:cubicBezTo>
                    <a:pt x="1942" y="3648"/>
                    <a:pt x="1834" y="2863"/>
                    <a:pt x="1668" y="2101"/>
                  </a:cubicBezTo>
                  <a:cubicBezTo>
                    <a:pt x="1537" y="1458"/>
                    <a:pt x="1322" y="827"/>
                    <a:pt x="1025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15"/>
            <p:cNvSpPr/>
            <p:nvPr/>
          </p:nvSpPr>
          <p:spPr>
            <a:xfrm>
              <a:off x="1871510" y="-93200"/>
              <a:ext cx="695938" cy="695553"/>
            </a:xfrm>
            <a:custGeom>
              <a:rect b="b" l="l" r="r" t="t"/>
              <a:pathLst>
                <a:path extrusionOk="0" h="21670" w="21682">
                  <a:moveTo>
                    <a:pt x="8904" y="1"/>
                  </a:moveTo>
                  <a:cubicBezTo>
                    <a:pt x="6893" y="1"/>
                    <a:pt x="5570" y="2171"/>
                    <a:pt x="5680" y="4198"/>
                  </a:cubicBezTo>
                  <a:cubicBezTo>
                    <a:pt x="5097" y="3937"/>
                    <a:pt x="4484" y="3759"/>
                    <a:pt x="3881" y="3759"/>
                  </a:cubicBezTo>
                  <a:cubicBezTo>
                    <a:pt x="3413" y="3759"/>
                    <a:pt x="2950" y="3867"/>
                    <a:pt x="2513" y="4127"/>
                  </a:cubicBezTo>
                  <a:cubicBezTo>
                    <a:pt x="1203" y="4913"/>
                    <a:pt x="501" y="6794"/>
                    <a:pt x="275" y="8247"/>
                  </a:cubicBezTo>
                  <a:cubicBezTo>
                    <a:pt x="1" y="10033"/>
                    <a:pt x="537" y="11759"/>
                    <a:pt x="2072" y="12795"/>
                  </a:cubicBezTo>
                  <a:cubicBezTo>
                    <a:pt x="2251" y="12914"/>
                    <a:pt x="2442" y="13021"/>
                    <a:pt x="2632" y="13116"/>
                  </a:cubicBezTo>
                  <a:cubicBezTo>
                    <a:pt x="1680" y="14474"/>
                    <a:pt x="1215" y="16260"/>
                    <a:pt x="2156" y="17760"/>
                  </a:cubicBezTo>
                  <a:cubicBezTo>
                    <a:pt x="2799" y="18772"/>
                    <a:pt x="3930" y="19319"/>
                    <a:pt x="5085" y="19462"/>
                  </a:cubicBezTo>
                  <a:cubicBezTo>
                    <a:pt x="5359" y="19510"/>
                    <a:pt x="5632" y="19534"/>
                    <a:pt x="5906" y="19534"/>
                  </a:cubicBezTo>
                  <a:cubicBezTo>
                    <a:pt x="6180" y="19534"/>
                    <a:pt x="6454" y="19510"/>
                    <a:pt x="6728" y="19462"/>
                  </a:cubicBezTo>
                  <a:cubicBezTo>
                    <a:pt x="6871" y="19427"/>
                    <a:pt x="7025" y="19391"/>
                    <a:pt x="7180" y="19343"/>
                  </a:cubicBezTo>
                  <a:cubicBezTo>
                    <a:pt x="7347" y="19760"/>
                    <a:pt x="7621" y="20129"/>
                    <a:pt x="7978" y="20403"/>
                  </a:cubicBezTo>
                  <a:cubicBezTo>
                    <a:pt x="8424" y="21096"/>
                    <a:pt x="9183" y="21522"/>
                    <a:pt x="10015" y="21522"/>
                  </a:cubicBezTo>
                  <a:cubicBezTo>
                    <a:pt x="10027" y="21522"/>
                    <a:pt x="10038" y="21522"/>
                    <a:pt x="10050" y="21522"/>
                  </a:cubicBezTo>
                  <a:cubicBezTo>
                    <a:pt x="10466" y="21510"/>
                    <a:pt x="10871" y="21391"/>
                    <a:pt x="11216" y="21153"/>
                  </a:cubicBezTo>
                  <a:cubicBezTo>
                    <a:pt x="11193" y="20724"/>
                    <a:pt x="11169" y="20296"/>
                    <a:pt x="11157" y="19855"/>
                  </a:cubicBezTo>
                  <a:cubicBezTo>
                    <a:pt x="10276" y="19653"/>
                    <a:pt x="9371" y="19010"/>
                    <a:pt x="8704" y="18462"/>
                  </a:cubicBezTo>
                  <a:cubicBezTo>
                    <a:pt x="8621" y="18593"/>
                    <a:pt x="8466" y="18676"/>
                    <a:pt x="8311" y="18676"/>
                  </a:cubicBezTo>
                  <a:cubicBezTo>
                    <a:pt x="6775" y="18557"/>
                    <a:pt x="5299" y="17653"/>
                    <a:pt x="4644" y="16248"/>
                  </a:cubicBezTo>
                  <a:cubicBezTo>
                    <a:pt x="4546" y="16026"/>
                    <a:pt x="4720" y="15784"/>
                    <a:pt x="4914" y="15784"/>
                  </a:cubicBezTo>
                  <a:cubicBezTo>
                    <a:pt x="4980" y="15784"/>
                    <a:pt x="5048" y="15812"/>
                    <a:pt x="5109" y="15879"/>
                  </a:cubicBezTo>
                  <a:cubicBezTo>
                    <a:pt x="5787" y="16641"/>
                    <a:pt x="6597" y="17272"/>
                    <a:pt x="7585" y="17557"/>
                  </a:cubicBezTo>
                  <a:cubicBezTo>
                    <a:pt x="7645" y="17581"/>
                    <a:pt x="7728" y="17593"/>
                    <a:pt x="7811" y="17617"/>
                  </a:cubicBezTo>
                  <a:cubicBezTo>
                    <a:pt x="7216" y="16938"/>
                    <a:pt x="6763" y="16140"/>
                    <a:pt x="6478" y="15283"/>
                  </a:cubicBezTo>
                  <a:cubicBezTo>
                    <a:pt x="6478" y="15271"/>
                    <a:pt x="6478" y="15259"/>
                    <a:pt x="6478" y="15247"/>
                  </a:cubicBezTo>
                  <a:cubicBezTo>
                    <a:pt x="6466" y="15224"/>
                    <a:pt x="6454" y="15200"/>
                    <a:pt x="6442" y="15176"/>
                  </a:cubicBezTo>
                  <a:cubicBezTo>
                    <a:pt x="6396" y="15023"/>
                    <a:pt x="6513" y="14923"/>
                    <a:pt x="6634" y="14923"/>
                  </a:cubicBezTo>
                  <a:cubicBezTo>
                    <a:pt x="6701" y="14923"/>
                    <a:pt x="6769" y="14954"/>
                    <a:pt x="6811" y="15021"/>
                  </a:cubicBezTo>
                  <a:cubicBezTo>
                    <a:pt x="7442" y="16021"/>
                    <a:pt x="8252" y="16891"/>
                    <a:pt x="9192" y="17605"/>
                  </a:cubicBezTo>
                  <a:cubicBezTo>
                    <a:pt x="9621" y="17914"/>
                    <a:pt x="10062" y="18176"/>
                    <a:pt x="10538" y="18403"/>
                  </a:cubicBezTo>
                  <a:cubicBezTo>
                    <a:pt x="10716" y="18498"/>
                    <a:pt x="10907" y="18569"/>
                    <a:pt x="11097" y="18629"/>
                  </a:cubicBezTo>
                  <a:cubicBezTo>
                    <a:pt x="11050" y="17200"/>
                    <a:pt x="10966" y="15771"/>
                    <a:pt x="10895" y="14355"/>
                  </a:cubicBezTo>
                  <a:cubicBezTo>
                    <a:pt x="10577" y="14438"/>
                    <a:pt x="10251" y="14480"/>
                    <a:pt x="9926" y="14480"/>
                  </a:cubicBezTo>
                  <a:cubicBezTo>
                    <a:pt x="9557" y="14480"/>
                    <a:pt x="9189" y="14426"/>
                    <a:pt x="8835" y="14319"/>
                  </a:cubicBezTo>
                  <a:cubicBezTo>
                    <a:pt x="8758" y="14360"/>
                    <a:pt x="8673" y="14381"/>
                    <a:pt x="8591" y="14381"/>
                  </a:cubicBezTo>
                  <a:cubicBezTo>
                    <a:pt x="8484" y="14381"/>
                    <a:pt x="8380" y="14345"/>
                    <a:pt x="8299" y="14271"/>
                  </a:cubicBezTo>
                  <a:cubicBezTo>
                    <a:pt x="8204" y="14200"/>
                    <a:pt x="8133" y="14128"/>
                    <a:pt x="8049" y="14057"/>
                  </a:cubicBezTo>
                  <a:cubicBezTo>
                    <a:pt x="7573" y="13843"/>
                    <a:pt x="7133" y="13581"/>
                    <a:pt x="6728" y="13259"/>
                  </a:cubicBezTo>
                  <a:cubicBezTo>
                    <a:pt x="5085" y="11973"/>
                    <a:pt x="4227" y="9985"/>
                    <a:pt x="3489" y="8092"/>
                  </a:cubicBezTo>
                  <a:cubicBezTo>
                    <a:pt x="3411" y="7872"/>
                    <a:pt x="3617" y="7704"/>
                    <a:pt x="3811" y="7704"/>
                  </a:cubicBezTo>
                  <a:cubicBezTo>
                    <a:pt x="3911" y="7704"/>
                    <a:pt x="4008" y="7748"/>
                    <a:pt x="4061" y="7854"/>
                  </a:cubicBezTo>
                  <a:cubicBezTo>
                    <a:pt x="4835" y="9342"/>
                    <a:pt x="5585" y="10949"/>
                    <a:pt x="6835" y="12104"/>
                  </a:cubicBezTo>
                  <a:lnTo>
                    <a:pt x="6847" y="12116"/>
                  </a:lnTo>
                  <a:cubicBezTo>
                    <a:pt x="6490" y="11223"/>
                    <a:pt x="6287" y="10247"/>
                    <a:pt x="6323" y="9473"/>
                  </a:cubicBezTo>
                  <a:cubicBezTo>
                    <a:pt x="6323" y="9354"/>
                    <a:pt x="6394" y="9247"/>
                    <a:pt x="6513" y="9199"/>
                  </a:cubicBezTo>
                  <a:cubicBezTo>
                    <a:pt x="6485" y="9170"/>
                    <a:pt x="6473" y="9129"/>
                    <a:pt x="6482" y="9129"/>
                  </a:cubicBezTo>
                  <a:cubicBezTo>
                    <a:pt x="6487" y="9129"/>
                    <a:pt x="6502" y="9147"/>
                    <a:pt x="6525" y="9199"/>
                  </a:cubicBezTo>
                  <a:cubicBezTo>
                    <a:pt x="6561" y="9186"/>
                    <a:pt x="6599" y="9180"/>
                    <a:pt x="6635" y="9180"/>
                  </a:cubicBezTo>
                  <a:cubicBezTo>
                    <a:pt x="6768" y="9180"/>
                    <a:pt x="6893" y="9262"/>
                    <a:pt x="6930" y="9402"/>
                  </a:cubicBezTo>
                  <a:cubicBezTo>
                    <a:pt x="7204" y="10199"/>
                    <a:pt x="7359" y="11009"/>
                    <a:pt x="7728" y="11771"/>
                  </a:cubicBezTo>
                  <a:cubicBezTo>
                    <a:pt x="7990" y="12283"/>
                    <a:pt x="8335" y="12723"/>
                    <a:pt x="8657" y="13188"/>
                  </a:cubicBezTo>
                  <a:cubicBezTo>
                    <a:pt x="9168" y="13344"/>
                    <a:pt x="9704" y="13424"/>
                    <a:pt x="10243" y="13424"/>
                  </a:cubicBezTo>
                  <a:cubicBezTo>
                    <a:pt x="10445" y="13424"/>
                    <a:pt x="10646" y="13413"/>
                    <a:pt x="10847" y="13390"/>
                  </a:cubicBezTo>
                  <a:cubicBezTo>
                    <a:pt x="10800" y="12485"/>
                    <a:pt x="10752" y="11580"/>
                    <a:pt x="10716" y="10687"/>
                  </a:cubicBezTo>
                  <a:cubicBezTo>
                    <a:pt x="8954" y="10402"/>
                    <a:pt x="7656" y="8901"/>
                    <a:pt x="7609" y="7127"/>
                  </a:cubicBezTo>
                  <a:cubicBezTo>
                    <a:pt x="7602" y="6902"/>
                    <a:pt x="7799" y="6772"/>
                    <a:pt x="7988" y="6772"/>
                  </a:cubicBezTo>
                  <a:cubicBezTo>
                    <a:pt x="8137" y="6772"/>
                    <a:pt x="8280" y="6853"/>
                    <a:pt x="8311" y="7032"/>
                  </a:cubicBezTo>
                  <a:cubicBezTo>
                    <a:pt x="8514" y="8151"/>
                    <a:pt x="9288" y="9080"/>
                    <a:pt x="10347" y="9497"/>
                  </a:cubicBezTo>
                  <a:cubicBezTo>
                    <a:pt x="10454" y="9532"/>
                    <a:pt x="10573" y="9556"/>
                    <a:pt x="10681" y="9568"/>
                  </a:cubicBezTo>
                  <a:cubicBezTo>
                    <a:pt x="10657" y="8616"/>
                    <a:pt x="10633" y="7663"/>
                    <a:pt x="10621" y="6711"/>
                  </a:cubicBezTo>
                  <a:cubicBezTo>
                    <a:pt x="10609" y="6484"/>
                    <a:pt x="10609" y="6258"/>
                    <a:pt x="10621" y="6032"/>
                  </a:cubicBezTo>
                  <a:lnTo>
                    <a:pt x="10621" y="5806"/>
                  </a:lnTo>
                  <a:cubicBezTo>
                    <a:pt x="9561" y="5294"/>
                    <a:pt x="8883" y="4222"/>
                    <a:pt x="8895" y="3044"/>
                  </a:cubicBezTo>
                  <a:cubicBezTo>
                    <a:pt x="8895" y="2837"/>
                    <a:pt x="9041" y="2736"/>
                    <a:pt x="9193" y="2736"/>
                  </a:cubicBezTo>
                  <a:cubicBezTo>
                    <a:pt x="9348" y="2736"/>
                    <a:pt x="9508" y="2840"/>
                    <a:pt x="9526" y="3044"/>
                  </a:cubicBezTo>
                  <a:cubicBezTo>
                    <a:pt x="9621" y="3806"/>
                    <a:pt x="10050" y="4496"/>
                    <a:pt x="10693" y="4913"/>
                  </a:cubicBezTo>
                  <a:cubicBezTo>
                    <a:pt x="10740" y="4056"/>
                    <a:pt x="10847" y="3210"/>
                    <a:pt x="11014" y="2365"/>
                  </a:cubicBezTo>
                  <a:cubicBezTo>
                    <a:pt x="11045" y="2192"/>
                    <a:pt x="11190" y="2114"/>
                    <a:pt x="11340" y="2114"/>
                  </a:cubicBezTo>
                  <a:cubicBezTo>
                    <a:pt x="11531" y="2114"/>
                    <a:pt x="11730" y="2240"/>
                    <a:pt x="11716" y="2460"/>
                  </a:cubicBezTo>
                  <a:cubicBezTo>
                    <a:pt x="11633" y="3401"/>
                    <a:pt x="11586" y="4341"/>
                    <a:pt x="11562" y="5294"/>
                  </a:cubicBezTo>
                  <a:lnTo>
                    <a:pt x="11562" y="5532"/>
                  </a:lnTo>
                  <a:cubicBezTo>
                    <a:pt x="11562" y="5556"/>
                    <a:pt x="11562" y="5580"/>
                    <a:pt x="11562" y="5615"/>
                  </a:cubicBezTo>
                  <a:cubicBezTo>
                    <a:pt x="11586" y="6080"/>
                    <a:pt x="11657" y="6615"/>
                    <a:pt x="11574" y="7068"/>
                  </a:cubicBezTo>
                  <a:cubicBezTo>
                    <a:pt x="11597" y="7235"/>
                    <a:pt x="11609" y="7401"/>
                    <a:pt x="11633" y="7568"/>
                  </a:cubicBezTo>
                  <a:cubicBezTo>
                    <a:pt x="12478" y="7235"/>
                    <a:pt x="13217" y="6663"/>
                    <a:pt x="13752" y="5937"/>
                  </a:cubicBezTo>
                  <a:cubicBezTo>
                    <a:pt x="14372" y="5044"/>
                    <a:pt x="14324" y="4222"/>
                    <a:pt x="14431" y="3198"/>
                  </a:cubicBezTo>
                  <a:cubicBezTo>
                    <a:pt x="14438" y="2969"/>
                    <a:pt x="14618" y="2844"/>
                    <a:pt x="14798" y="2844"/>
                  </a:cubicBezTo>
                  <a:cubicBezTo>
                    <a:pt x="14945" y="2844"/>
                    <a:pt x="15092" y="2927"/>
                    <a:pt x="15145" y="3103"/>
                  </a:cubicBezTo>
                  <a:cubicBezTo>
                    <a:pt x="15550" y="4068"/>
                    <a:pt x="15110" y="5365"/>
                    <a:pt x="14538" y="6258"/>
                  </a:cubicBezTo>
                  <a:cubicBezTo>
                    <a:pt x="15324" y="5913"/>
                    <a:pt x="15919" y="5246"/>
                    <a:pt x="16181" y="4425"/>
                  </a:cubicBezTo>
                  <a:cubicBezTo>
                    <a:pt x="16248" y="4234"/>
                    <a:pt x="16404" y="4150"/>
                    <a:pt x="16559" y="4150"/>
                  </a:cubicBezTo>
                  <a:cubicBezTo>
                    <a:pt x="16792" y="4150"/>
                    <a:pt x="17022" y="4339"/>
                    <a:pt x="16943" y="4639"/>
                  </a:cubicBezTo>
                  <a:cubicBezTo>
                    <a:pt x="16610" y="5794"/>
                    <a:pt x="15598" y="6615"/>
                    <a:pt x="14395" y="6699"/>
                  </a:cubicBezTo>
                  <a:cubicBezTo>
                    <a:pt x="14348" y="6699"/>
                    <a:pt x="14300" y="6687"/>
                    <a:pt x="14264" y="6651"/>
                  </a:cubicBezTo>
                  <a:cubicBezTo>
                    <a:pt x="13598" y="7508"/>
                    <a:pt x="12764" y="8008"/>
                    <a:pt x="11705" y="8116"/>
                  </a:cubicBezTo>
                  <a:cubicBezTo>
                    <a:pt x="11764" y="8675"/>
                    <a:pt x="11812" y="9235"/>
                    <a:pt x="11859" y="9794"/>
                  </a:cubicBezTo>
                  <a:cubicBezTo>
                    <a:pt x="12062" y="9890"/>
                    <a:pt x="12145" y="10116"/>
                    <a:pt x="12086" y="10318"/>
                  </a:cubicBezTo>
                  <a:cubicBezTo>
                    <a:pt x="12050" y="10414"/>
                    <a:pt x="12002" y="10509"/>
                    <a:pt x="11931" y="10568"/>
                  </a:cubicBezTo>
                  <a:cubicBezTo>
                    <a:pt x="12121" y="12831"/>
                    <a:pt x="12264" y="15093"/>
                    <a:pt x="12431" y="17355"/>
                  </a:cubicBezTo>
                  <a:cubicBezTo>
                    <a:pt x="12848" y="17152"/>
                    <a:pt x="13240" y="16891"/>
                    <a:pt x="13586" y="16581"/>
                  </a:cubicBezTo>
                  <a:cubicBezTo>
                    <a:pt x="13514" y="16462"/>
                    <a:pt x="13491" y="16331"/>
                    <a:pt x="13514" y="16200"/>
                  </a:cubicBezTo>
                  <a:cubicBezTo>
                    <a:pt x="13812" y="14414"/>
                    <a:pt x="14038" y="12700"/>
                    <a:pt x="13824" y="10902"/>
                  </a:cubicBezTo>
                  <a:cubicBezTo>
                    <a:pt x="13797" y="10683"/>
                    <a:pt x="13989" y="10560"/>
                    <a:pt x="14178" y="10560"/>
                  </a:cubicBezTo>
                  <a:cubicBezTo>
                    <a:pt x="14328" y="10560"/>
                    <a:pt x="14478" y="10638"/>
                    <a:pt x="14514" y="10806"/>
                  </a:cubicBezTo>
                  <a:cubicBezTo>
                    <a:pt x="14812" y="12176"/>
                    <a:pt x="14955" y="13616"/>
                    <a:pt x="14800" y="15021"/>
                  </a:cubicBezTo>
                  <a:cubicBezTo>
                    <a:pt x="14848" y="14950"/>
                    <a:pt x="14884" y="14878"/>
                    <a:pt x="14931" y="14783"/>
                  </a:cubicBezTo>
                  <a:cubicBezTo>
                    <a:pt x="15550" y="13557"/>
                    <a:pt x="15646" y="12021"/>
                    <a:pt x="16348" y="10842"/>
                  </a:cubicBezTo>
                  <a:cubicBezTo>
                    <a:pt x="16392" y="10771"/>
                    <a:pt x="16481" y="10733"/>
                    <a:pt x="16566" y="10733"/>
                  </a:cubicBezTo>
                  <a:cubicBezTo>
                    <a:pt x="16667" y="10733"/>
                    <a:pt x="16764" y="10786"/>
                    <a:pt x="16777" y="10902"/>
                  </a:cubicBezTo>
                  <a:cubicBezTo>
                    <a:pt x="16860" y="11628"/>
                    <a:pt x="16789" y="12366"/>
                    <a:pt x="16598" y="13081"/>
                  </a:cubicBezTo>
                  <a:cubicBezTo>
                    <a:pt x="17324" y="12842"/>
                    <a:pt x="17920" y="12211"/>
                    <a:pt x="18229" y="11509"/>
                  </a:cubicBezTo>
                  <a:cubicBezTo>
                    <a:pt x="18348" y="11211"/>
                    <a:pt x="18324" y="10723"/>
                    <a:pt x="18658" y="10556"/>
                  </a:cubicBezTo>
                  <a:cubicBezTo>
                    <a:pt x="18706" y="10531"/>
                    <a:pt x="18758" y="10519"/>
                    <a:pt x="18810" y="10519"/>
                  </a:cubicBezTo>
                  <a:cubicBezTo>
                    <a:pt x="18952" y="10519"/>
                    <a:pt x="19094" y="10607"/>
                    <a:pt x="19146" y="10747"/>
                  </a:cubicBezTo>
                  <a:cubicBezTo>
                    <a:pt x="19456" y="11342"/>
                    <a:pt x="18789" y="12414"/>
                    <a:pt x="18372" y="12807"/>
                  </a:cubicBezTo>
                  <a:cubicBezTo>
                    <a:pt x="17872" y="13283"/>
                    <a:pt x="17146" y="13521"/>
                    <a:pt x="16455" y="13569"/>
                  </a:cubicBezTo>
                  <a:cubicBezTo>
                    <a:pt x="16241" y="14235"/>
                    <a:pt x="15955" y="14866"/>
                    <a:pt x="15622" y="15474"/>
                  </a:cubicBezTo>
                  <a:cubicBezTo>
                    <a:pt x="14931" y="16688"/>
                    <a:pt x="13907" y="17605"/>
                    <a:pt x="12574" y="18045"/>
                  </a:cubicBezTo>
                  <a:cubicBezTo>
                    <a:pt x="12550" y="18057"/>
                    <a:pt x="12514" y="18069"/>
                    <a:pt x="12490" y="18069"/>
                  </a:cubicBezTo>
                  <a:cubicBezTo>
                    <a:pt x="12502" y="18260"/>
                    <a:pt x="12514" y="18450"/>
                    <a:pt x="12538" y="18641"/>
                  </a:cubicBezTo>
                  <a:cubicBezTo>
                    <a:pt x="12550" y="18748"/>
                    <a:pt x="12550" y="18855"/>
                    <a:pt x="12562" y="18962"/>
                  </a:cubicBezTo>
                  <a:cubicBezTo>
                    <a:pt x="12785" y="19002"/>
                    <a:pt x="13011" y="19021"/>
                    <a:pt x="13236" y="19021"/>
                  </a:cubicBezTo>
                  <a:cubicBezTo>
                    <a:pt x="13825" y="19021"/>
                    <a:pt x="14409" y="18887"/>
                    <a:pt x="14943" y="18629"/>
                  </a:cubicBezTo>
                  <a:cubicBezTo>
                    <a:pt x="15622" y="18260"/>
                    <a:pt x="15979" y="17629"/>
                    <a:pt x="16503" y="17117"/>
                  </a:cubicBezTo>
                  <a:cubicBezTo>
                    <a:pt x="16552" y="17075"/>
                    <a:pt x="16609" y="17057"/>
                    <a:pt x="16665" y="17057"/>
                  </a:cubicBezTo>
                  <a:cubicBezTo>
                    <a:pt x="16785" y="17057"/>
                    <a:pt x="16899" y="17145"/>
                    <a:pt x="16908" y="17283"/>
                  </a:cubicBezTo>
                  <a:cubicBezTo>
                    <a:pt x="17015" y="18295"/>
                    <a:pt x="16038" y="19129"/>
                    <a:pt x="15217" y="19522"/>
                  </a:cubicBezTo>
                  <a:cubicBezTo>
                    <a:pt x="14757" y="19730"/>
                    <a:pt x="14284" y="19844"/>
                    <a:pt x="13818" y="19844"/>
                  </a:cubicBezTo>
                  <a:cubicBezTo>
                    <a:pt x="13404" y="19844"/>
                    <a:pt x="12996" y="19754"/>
                    <a:pt x="12609" y="19558"/>
                  </a:cubicBezTo>
                  <a:lnTo>
                    <a:pt x="12609" y="19558"/>
                  </a:lnTo>
                  <a:cubicBezTo>
                    <a:pt x="12609" y="19677"/>
                    <a:pt x="12621" y="19796"/>
                    <a:pt x="12633" y="19927"/>
                  </a:cubicBezTo>
                  <a:cubicBezTo>
                    <a:pt x="12848" y="20224"/>
                    <a:pt x="13110" y="20486"/>
                    <a:pt x="13419" y="20701"/>
                  </a:cubicBezTo>
                  <a:cubicBezTo>
                    <a:pt x="13467" y="20748"/>
                    <a:pt x="13514" y="20808"/>
                    <a:pt x="13562" y="20855"/>
                  </a:cubicBezTo>
                  <a:cubicBezTo>
                    <a:pt x="14129" y="21413"/>
                    <a:pt x="14846" y="21669"/>
                    <a:pt x="15562" y="21669"/>
                  </a:cubicBezTo>
                  <a:cubicBezTo>
                    <a:pt x="16708" y="21669"/>
                    <a:pt x="17852" y="21013"/>
                    <a:pt x="18372" y="19891"/>
                  </a:cubicBezTo>
                  <a:cubicBezTo>
                    <a:pt x="18825" y="18903"/>
                    <a:pt x="18777" y="17748"/>
                    <a:pt x="18241" y="16807"/>
                  </a:cubicBezTo>
                  <a:cubicBezTo>
                    <a:pt x="18455" y="16736"/>
                    <a:pt x="18658" y="16652"/>
                    <a:pt x="18860" y="16545"/>
                  </a:cubicBezTo>
                  <a:cubicBezTo>
                    <a:pt x="20003" y="16164"/>
                    <a:pt x="20860" y="15236"/>
                    <a:pt x="21158" y="14069"/>
                  </a:cubicBezTo>
                  <a:cubicBezTo>
                    <a:pt x="21265" y="13664"/>
                    <a:pt x="21325" y="13235"/>
                    <a:pt x="21301" y="12819"/>
                  </a:cubicBezTo>
                  <a:cubicBezTo>
                    <a:pt x="21670" y="11830"/>
                    <a:pt x="21682" y="10759"/>
                    <a:pt x="21325" y="9771"/>
                  </a:cubicBezTo>
                  <a:cubicBezTo>
                    <a:pt x="21158" y="9282"/>
                    <a:pt x="20920" y="8830"/>
                    <a:pt x="20610" y="8425"/>
                  </a:cubicBezTo>
                  <a:cubicBezTo>
                    <a:pt x="20063" y="7366"/>
                    <a:pt x="19158" y="6544"/>
                    <a:pt x="18063" y="6080"/>
                  </a:cubicBezTo>
                  <a:cubicBezTo>
                    <a:pt x="18182" y="5615"/>
                    <a:pt x="18205" y="5115"/>
                    <a:pt x="18146" y="4639"/>
                  </a:cubicBezTo>
                  <a:cubicBezTo>
                    <a:pt x="18205" y="3746"/>
                    <a:pt x="17943" y="2865"/>
                    <a:pt x="17420" y="2151"/>
                  </a:cubicBezTo>
                  <a:cubicBezTo>
                    <a:pt x="17277" y="1960"/>
                    <a:pt x="17122" y="1782"/>
                    <a:pt x="16943" y="1615"/>
                  </a:cubicBezTo>
                  <a:cubicBezTo>
                    <a:pt x="16931" y="1555"/>
                    <a:pt x="16908" y="1496"/>
                    <a:pt x="16884" y="1436"/>
                  </a:cubicBezTo>
                  <a:cubicBezTo>
                    <a:pt x="16521" y="654"/>
                    <a:pt x="15733" y="271"/>
                    <a:pt x="14925" y="271"/>
                  </a:cubicBezTo>
                  <a:cubicBezTo>
                    <a:pt x="14540" y="271"/>
                    <a:pt x="14150" y="358"/>
                    <a:pt x="13800" y="531"/>
                  </a:cubicBezTo>
                  <a:cubicBezTo>
                    <a:pt x="13371" y="531"/>
                    <a:pt x="12943" y="639"/>
                    <a:pt x="12562" y="841"/>
                  </a:cubicBezTo>
                  <a:cubicBezTo>
                    <a:pt x="12252" y="1031"/>
                    <a:pt x="11967" y="1258"/>
                    <a:pt x="11740" y="1543"/>
                  </a:cubicBezTo>
                  <a:cubicBezTo>
                    <a:pt x="11324" y="984"/>
                    <a:pt x="10776" y="531"/>
                    <a:pt x="10133" y="258"/>
                  </a:cubicBezTo>
                  <a:cubicBezTo>
                    <a:pt x="9701" y="81"/>
                    <a:pt x="9290" y="1"/>
                    <a:pt x="890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15"/>
            <p:cNvSpPr/>
            <p:nvPr/>
          </p:nvSpPr>
          <p:spPr>
            <a:xfrm>
              <a:off x="1981090" y="-25667"/>
              <a:ext cx="514908" cy="962058"/>
            </a:xfrm>
            <a:custGeom>
              <a:rect b="b" l="l" r="r" t="t"/>
              <a:pathLst>
                <a:path extrusionOk="0" h="29973" w="16042">
                  <a:moveTo>
                    <a:pt x="7948" y="1"/>
                  </a:moveTo>
                  <a:cubicBezTo>
                    <a:pt x="7797" y="1"/>
                    <a:pt x="7649" y="82"/>
                    <a:pt x="7612" y="261"/>
                  </a:cubicBezTo>
                  <a:cubicBezTo>
                    <a:pt x="7445" y="1094"/>
                    <a:pt x="7350" y="1952"/>
                    <a:pt x="7290" y="2797"/>
                  </a:cubicBezTo>
                  <a:cubicBezTo>
                    <a:pt x="6648" y="2380"/>
                    <a:pt x="6219" y="1702"/>
                    <a:pt x="6124" y="928"/>
                  </a:cubicBezTo>
                  <a:cubicBezTo>
                    <a:pt x="6100" y="731"/>
                    <a:pt x="5939" y="630"/>
                    <a:pt x="5784" y="630"/>
                  </a:cubicBezTo>
                  <a:cubicBezTo>
                    <a:pt x="5630" y="630"/>
                    <a:pt x="5481" y="731"/>
                    <a:pt x="5481" y="940"/>
                  </a:cubicBezTo>
                  <a:cubicBezTo>
                    <a:pt x="5469" y="2118"/>
                    <a:pt x="6147" y="3202"/>
                    <a:pt x="7219" y="3702"/>
                  </a:cubicBezTo>
                  <a:lnTo>
                    <a:pt x="7219" y="3928"/>
                  </a:lnTo>
                  <a:cubicBezTo>
                    <a:pt x="7195" y="4154"/>
                    <a:pt x="7195" y="4380"/>
                    <a:pt x="7219" y="4607"/>
                  </a:cubicBezTo>
                  <a:cubicBezTo>
                    <a:pt x="7219" y="5559"/>
                    <a:pt x="7243" y="6512"/>
                    <a:pt x="7279" y="7452"/>
                  </a:cubicBezTo>
                  <a:cubicBezTo>
                    <a:pt x="7159" y="7452"/>
                    <a:pt x="7052" y="7428"/>
                    <a:pt x="6933" y="7393"/>
                  </a:cubicBezTo>
                  <a:cubicBezTo>
                    <a:pt x="5874" y="6976"/>
                    <a:pt x="5100" y="6047"/>
                    <a:pt x="4897" y="4916"/>
                  </a:cubicBezTo>
                  <a:cubicBezTo>
                    <a:pt x="4871" y="4739"/>
                    <a:pt x="4733" y="4660"/>
                    <a:pt x="4587" y="4660"/>
                  </a:cubicBezTo>
                  <a:cubicBezTo>
                    <a:pt x="4398" y="4660"/>
                    <a:pt x="4195" y="4791"/>
                    <a:pt x="4195" y="5012"/>
                  </a:cubicBezTo>
                  <a:cubicBezTo>
                    <a:pt x="4242" y="6797"/>
                    <a:pt x="5552" y="8286"/>
                    <a:pt x="7314" y="8571"/>
                  </a:cubicBezTo>
                  <a:cubicBezTo>
                    <a:pt x="7350" y="9464"/>
                    <a:pt x="7386" y="10369"/>
                    <a:pt x="7433" y="11274"/>
                  </a:cubicBezTo>
                  <a:cubicBezTo>
                    <a:pt x="7232" y="11297"/>
                    <a:pt x="7032" y="11308"/>
                    <a:pt x="6831" y="11308"/>
                  </a:cubicBezTo>
                  <a:cubicBezTo>
                    <a:pt x="6295" y="11308"/>
                    <a:pt x="5763" y="11228"/>
                    <a:pt x="5243" y="11072"/>
                  </a:cubicBezTo>
                  <a:cubicBezTo>
                    <a:pt x="4933" y="10607"/>
                    <a:pt x="4576" y="10167"/>
                    <a:pt x="4326" y="9655"/>
                  </a:cubicBezTo>
                  <a:cubicBezTo>
                    <a:pt x="3945" y="8893"/>
                    <a:pt x="3790" y="8083"/>
                    <a:pt x="3528" y="7286"/>
                  </a:cubicBezTo>
                  <a:cubicBezTo>
                    <a:pt x="3481" y="7146"/>
                    <a:pt x="3362" y="7064"/>
                    <a:pt x="3226" y="7064"/>
                  </a:cubicBezTo>
                  <a:cubicBezTo>
                    <a:pt x="3189" y="7064"/>
                    <a:pt x="3150" y="7070"/>
                    <a:pt x="3111" y="7083"/>
                  </a:cubicBezTo>
                  <a:lnTo>
                    <a:pt x="3099" y="7083"/>
                  </a:lnTo>
                  <a:cubicBezTo>
                    <a:pt x="2980" y="7131"/>
                    <a:pt x="2909" y="7250"/>
                    <a:pt x="2921" y="7381"/>
                  </a:cubicBezTo>
                  <a:cubicBezTo>
                    <a:pt x="2885" y="8155"/>
                    <a:pt x="3076" y="9119"/>
                    <a:pt x="3445" y="10012"/>
                  </a:cubicBezTo>
                  <a:lnTo>
                    <a:pt x="3421" y="10000"/>
                  </a:lnTo>
                  <a:cubicBezTo>
                    <a:pt x="2183" y="8845"/>
                    <a:pt x="1421" y="7238"/>
                    <a:pt x="659" y="5750"/>
                  </a:cubicBezTo>
                  <a:cubicBezTo>
                    <a:pt x="602" y="5644"/>
                    <a:pt x="503" y="5600"/>
                    <a:pt x="401" y="5600"/>
                  </a:cubicBezTo>
                  <a:cubicBezTo>
                    <a:pt x="205" y="5600"/>
                    <a:pt x="1" y="5768"/>
                    <a:pt x="87" y="5988"/>
                  </a:cubicBezTo>
                  <a:cubicBezTo>
                    <a:pt x="825" y="7893"/>
                    <a:pt x="1671" y="9857"/>
                    <a:pt x="3314" y="11155"/>
                  </a:cubicBezTo>
                  <a:cubicBezTo>
                    <a:pt x="3719" y="11477"/>
                    <a:pt x="4171" y="11739"/>
                    <a:pt x="4647" y="11953"/>
                  </a:cubicBezTo>
                  <a:cubicBezTo>
                    <a:pt x="4719" y="12024"/>
                    <a:pt x="4802" y="12096"/>
                    <a:pt x="4885" y="12167"/>
                  </a:cubicBezTo>
                  <a:cubicBezTo>
                    <a:pt x="4969" y="12244"/>
                    <a:pt x="5077" y="12280"/>
                    <a:pt x="5185" y="12280"/>
                  </a:cubicBezTo>
                  <a:cubicBezTo>
                    <a:pt x="5262" y="12280"/>
                    <a:pt x="5340" y="12261"/>
                    <a:pt x="5409" y="12227"/>
                  </a:cubicBezTo>
                  <a:cubicBezTo>
                    <a:pt x="5759" y="12331"/>
                    <a:pt x="6119" y="12382"/>
                    <a:pt x="6478" y="12382"/>
                  </a:cubicBezTo>
                  <a:cubicBezTo>
                    <a:pt x="6815" y="12382"/>
                    <a:pt x="7152" y="12337"/>
                    <a:pt x="7481" y="12251"/>
                  </a:cubicBezTo>
                  <a:cubicBezTo>
                    <a:pt x="7552" y="13679"/>
                    <a:pt x="7624" y="15096"/>
                    <a:pt x="7683" y="16525"/>
                  </a:cubicBezTo>
                  <a:cubicBezTo>
                    <a:pt x="7493" y="16465"/>
                    <a:pt x="7302" y="16394"/>
                    <a:pt x="7112" y="16311"/>
                  </a:cubicBezTo>
                  <a:cubicBezTo>
                    <a:pt x="6648" y="16072"/>
                    <a:pt x="6195" y="15810"/>
                    <a:pt x="5778" y="15501"/>
                  </a:cubicBezTo>
                  <a:cubicBezTo>
                    <a:pt x="4838" y="14787"/>
                    <a:pt x="4028" y="13917"/>
                    <a:pt x="3397" y="12917"/>
                  </a:cubicBezTo>
                  <a:cubicBezTo>
                    <a:pt x="3356" y="12855"/>
                    <a:pt x="3288" y="12828"/>
                    <a:pt x="3222" y="12828"/>
                  </a:cubicBezTo>
                  <a:cubicBezTo>
                    <a:pt x="3097" y="12828"/>
                    <a:pt x="2974" y="12924"/>
                    <a:pt x="3028" y="13072"/>
                  </a:cubicBezTo>
                  <a:cubicBezTo>
                    <a:pt x="3040" y="13096"/>
                    <a:pt x="3040" y="13120"/>
                    <a:pt x="3052" y="13143"/>
                  </a:cubicBezTo>
                  <a:cubicBezTo>
                    <a:pt x="3064" y="13155"/>
                    <a:pt x="3064" y="13167"/>
                    <a:pt x="3064" y="13179"/>
                  </a:cubicBezTo>
                  <a:cubicBezTo>
                    <a:pt x="3349" y="14036"/>
                    <a:pt x="3802" y="14822"/>
                    <a:pt x="4397" y="15501"/>
                  </a:cubicBezTo>
                  <a:cubicBezTo>
                    <a:pt x="4302" y="15489"/>
                    <a:pt x="4231" y="15477"/>
                    <a:pt x="4171" y="15453"/>
                  </a:cubicBezTo>
                  <a:cubicBezTo>
                    <a:pt x="3183" y="15156"/>
                    <a:pt x="2373" y="14537"/>
                    <a:pt x="1695" y="13775"/>
                  </a:cubicBezTo>
                  <a:cubicBezTo>
                    <a:pt x="1631" y="13708"/>
                    <a:pt x="1561" y="13680"/>
                    <a:pt x="1494" y="13680"/>
                  </a:cubicBezTo>
                  <a:cubicBezTo>
                    <a:pt x="1299" y="13680"/>
                    <a:pt x="1130" y="13919"/>
                    <a:pt x="1218" y="14132"/>
                  </a:cubicBezTo>
                  <a:cubicBezTo>
                    <a:pt x="1885" y="15549"/>
                    <a:pt x="3361" y="16441"/>
                    <a:pt x="4897" y="16572"/>
                  </a:cubicBezTo>
                  <a:cubicBezTo>
                    <a:pt x="5052" y="16572"/>
                    <a:pt x="5207" y="16489"/>
                    <a:pt x="5290" y="16358"/>
                  </a:cubicBezTo>
                  <a:cubicBezTo>
                    <a:pt x="5945" y="16906"/>
                    <a:pt x="6862" y="17549"/>
                    <a:pt x="7743" y="17751"/>
                  </a:cubicBezTo>
                  <a:cubicBezTo>
                    <a:pt x="7755" y="18192"/>
                    <a:pt x="7779" y="18620"/>
                    <a:pt x="7791" y="19049"/>
                  </a:cubicBezTo>
                  <a:cubicBezTo>
                    <a:pt x="7850" y="20359"/>
                    <a:pt x="7921" y="21680"/>
                    <a:pt x="7993" y="22990"/>
                  </a:cubicBezTo>
                  <a:cubicBezTo>
                    <a:pt x="8052" y="24097"/>
                    <a:pt x="8124" y="25193"/>
                    <a:pt x="8183" y="26300"/>
                  </a:cubicBezTo>
                  <a:cubicBezTo>
                    <a:pt x="8243" y="27348"/>
                    <a:pt x="8207" y="28467"/>
                    <a:pt x="8505" y="29467"/>
                  </a:cubicBezTo>
                  <a:cubicBezTo>
                    <a:pt x="8598" y="29789"/>
                    <a:pt x="8925" y="29972"/>
                    <a:pt x="9235" y="29972"/>
                  </a:cubicBezTo>
                  <a:cubicBezTo>
                    <a:pt x="9522" y="29972"/>
                    <a:pt x="9793" y="29816"/>
                    <a:pt x="9850" y="29467"/>
                  </a:cubicBezTo>
                  <a:cubicBezTo>
                    <a:pt x="10029" y="28431"/>
                    <a:pt x="9874" y="27348"/>
                    <a:pt x="9803" y="26300"/>
                  </a:cubicBezTo>
                  <a:lnTo>
                    <a:pt x="9588" y="23002"/>
                  </a:lnTo>
                  <a:cubicBezTo>
                    <a:pt x="9481" y="21275"/>
                    <a:pt x="9362" y="19549"/>
                    <a:pt x="9219" y="17823"/>
                  </a:cubicBezTo>
                  <a:cubicBezTo>
                    <a:pt x="9207" y="17704"/>
                    <a:pt x="9195" y="17584"/>
                    <a:pt x="9184" y="17465"/>
                  </a:cubicBezTo>
                  <a:lnTo>
                    <a:pt x="9184" y="17465"/>
                  </a:lnTo>
                  <a:cubicBezTo>
                    <a:pt x="9572" y="17654"/>
                    <a:pt x="9979" y="17742"/>
                    <a:pt x="10390" y="17742"/>
                  </a:cubicBezTo>
                  <a:cubicBezTo>
                    <a:pt x="10860" y="17742"/>
                    <a:pt x="11334" y="17627"/>
                    <a:pt x="11791" y="17418"/>
                  </a:cubicBezTo>
                  <a:cubicBezTo>
                    <a:pt x="12624" y="17025"/>
                    <a:pt x="13601" y="16191"/>
                    <a:pt x="13494" y="15179"/>
                  </a:cubicBezTo>
                  <a:cubicBezTo>
                    <a:pt x="13485" y="15041"/>
                    <a:pt x="13372" y="14947"/>
                    <a:pt x="13251" y="14947"/>
                  </a:cubicBezTo>
                  <a:cubicBezTo>
                    <a:pt x="13195" y="14947"/>
                    <a:pt x="13138" y="14967"/>
                    <a:pt x="13089" y="15013"/>
                  </a:cubicBezTo>
                  <a:cubicBezTo>
                    <a:pt x="12565" y="15525"/>
                    <a:pt x="12196" y="16156"/>
                    <a:pt x="11529" y="16525"/>
                  </a:cubicBezTo>
                  <a:cubicBezTo>
                    <a:pt x="10995" y="16783"/>
                    <a:pt x="10411" y="16917"/>
                    <a:pt x="9822" y="16917"/>
                  </a:cubicBezTo>
                  <a:cubicBezTo>
                    <a:pt x="9597" y="16917"/>
                    <a:pt x="9371" y="16898"/>
                    <a:pt x="9148" y="16858"/>
                  </a:cubicBezTo>
                  <a:cubicBezTo>
                    <a:pt x="9136" y="16751"/>
                    <a:pt x="9124" y="16644"/>
                    <a:pt x="9124" y="16537"/>
                  </a:cubicBezTo>
                  <a:cubicBezTo>
                    <a:pt x="9100" y="16346"/>
                    <a:pt x="9088" y="16156"/>
                    <a:pt x="9076" y="15953"/>
                  </a:cubicBezTo>
                  <a:cubicBezTo>
                    <a:pt x="9100" y="15953"/>
                    <a:pt x="9136" y="15953"/>
                    <a:pt x="9160" y="15941"/>
                  </a:cubicBezTo>
                  <a:cubicBezTo>
                    <a:pt x="10493" y="15501"/>
                    <a:pt x="11517" y="14584"/>
                    <a:pt x="12196" y="13370"/>
                  </a:cubicBezTo>
                  <a:cubicBezTo>
                    <a:pt x="12541" y="12762"/>
                    <a:pt x="12827" y="12131"/>
                    <a:pt x="13041" y="11465"/>
                  </a:cubicBezTo>
                  <a:cubicBezTo>
                    <a:pt x="13732" y="11417"/>
                    <a:pt x="14458" y="11179"/>
                    <a:pt x="14958" y="10703"/>
                  </a:cubicBezTo>
                  <a:cubicBezTo>
                    <a:pt x="15375" y="10298"/>
                    <a:pt x="16042" y="9238"/>
                    <a:pt x="15720" y="8643"/>
                  </a:cubicBezTo>
                  <a:cubicBezTo>
                    <a:pt x="15668" y="8503"/>
                    <a:pt x="15533" y="8415"/>
                    <a:pt x="15389" y="8415"/>
                  </a:cubicBezTo>
                  <a:cubicBezTo>
                    <a:pt x="15337" y="8415"/>
                    <a:pt x="15283" y="8427"/>
                    <a:pt x="15232" y="8452"/>
                  </a:cubicBezTo>
                  <a:cubicBezTo>
                    <a:pt x="14910" y="8607"/>
                    <a:pt x="14934" y="9107"/>
                    <a:pt x="14803" y="9405"/>
                  </a:cubicBezTo>
                  <a:cubicBezTo>
                    <a:pt x="14506" y="10095"/>
                    <a:pt x="13898" y="10738"/>
                    <a:pt x="13184" y="10977"/>
                  </a:cubicBezTo>
                  <a:cubicBezTo>
                    <a:pt x="13375" y="10262"/>
                    <a:pt x="13434" y="9524"/>
                    <a:pt x="13363" y="8798"/>
                  </a:cubicBezTo>
                  <a:cubicBezTo>
                    <a:pt x="13350" y="8682"/>
                    <a:pt x="13253" y="8629"/>
                    <a:pt x="13152" y="8629"/>
                  </a:cubicBezTo>
                  <a:cubicBezTo>
                    <a:pt x="13067" y="8629"/>
                    <a:pt x="12978" y="8667"/>
                    <a:pt x="12934" y="8738"/>
                  </a:cubicBezTo>
                  <a:cubicBezTo>
                    <a:pt x="12232" y="9917"/>
                    <a:pt x="12136" y="11453"/>
                    <a:pt x="11517" y="12679"/>
                  </a:cubicBezTo>
                  <a:cubicBezTo>
                    <a:pt x="11470" y="12762"/>
                    <a:pt x="11434" y="12846"/>
                    <a:pt x="11386" y="12917"/>
                  </a:cubicBezTo>
                  <a:cubicBezTo>
                    <a:pt x="11553" y="11512"/>
                    <a:pt x="11398" y="10072"/>
                    <a:pt x="11100" y="8702"/>
                  </a:cubicBezTo>
                  <a:cubicBezTo>
                    <a:pt x="11064" y="8534"/>
                    <a:pt x="10914" y="8456"/>
                    <a:pt x="10764" y="8456"/>
                  </a:cubicBezTo>
                  <a:cubicBezTo>
                    <a:pt x="10575" y="8456"/>
                    <a:pt x="10383" y="8579"/>
                    <a:pt x="10410" y="8798"/>
                  </a:cubicBezTo>
                  <a:cubicBezTo>
                    <a:pt x="10624" y="10596"/>
                    <a:pt x="10386" y="12322"/>
                    <a:pt x="10088" y="14096"/>
                  </a:cubicBezTo>
                  <a:cubicBezTo>
                    <a:pt x="10065" y="14227"/>
                    <a:pt x="10088" y="14358"/>
                    <a:pt x="10160" y="14477"/>
                  </a:cubicBezTo>
                  <a:cubicBezTo>
                    <a:pt x="9815" y="14787"/>
                    <a:pt x="9422" y="15048"/>
                    <a:pt x="9005" y="15251"/>
                  </a:cubicBezTo>
                  <a:cubicBezTo>
                    <a:pt x="8838" y="12989"/>
                    <a:pt x="8695" y="10727"/>
                    <a:pt x="8505" y="8464"/>
                  </a:cubicBezTo>
                  <a:cubicBezTo>
                    <a:pt x="8576" y="8405"/>
                    <a:pt x="8624" y="8310"/>
                    <a:pt x="8660" y="8214"/>
                  </a:cubicBezTo>
                  <a:cubicBezTo>
                    <a:pt x="8731" y="8024"/>
                    <a:pt x="8636" y="7798"/>
                    <a:pt x="8457" y="7690"/>
                  </a:cubicBezTo>
                  <a:cubicBezTo>
                    <a:pt x="8410" y="7131"/>
                    <a:pt x="8350" y="6571"/>
                    <a:pt x="8291" y="6012"/>
                  </a:cubicBezTo>
                  <a:cubicBezTo>
                    <a:pt x="9362" y="5904"/>
                    <a:pt x="10184" y="5393"/>
                    <a:pt x="10862" y="4547"/>
                  </a:cubicBezTo>
                  <a:cubicBezTo>
                    <a:pt x="10898" y="4583"/>
                    <a:pt x="10946" y="4595"/>
                    <a:pt x="10993" y="4595"/>
                  </a:cubicBezTo>
                  <a:cubicBezTo>
                    <a:pt x="12196" y="4511"/>
                    <a:pt x="13220" y="3690"/>
                    <a:pt x="13553" y="2523"/>
                  </a:cubicBezTo>
                  <a:cubicBezTo>
                    <a:pt x="13632" y="2223"/>
                    <a:pt x="13397" y="2034"/>
                    <a:pt x="13161" y="2034"/>
                  </a:cubicBezTo>
                  <a:cubicBezTo>
                    <a:pt x="13004" y="2034"/>
                    <a:pt x="12846" y="2118"/>
                    <a:pt x="12779" y="2309"/>
                  </a:cubicBezTo>
                  <a:cubicBezTo>
                    <a:pt x="12529" y="3130"/>
                    <a:pt x="11934" y="3797"/>
                    <a:pt x="11148" y="4130"/>
                  </a:cubicBezTo>
                  <a:cubicBezTo>
                    <a:pt x="11708" y="3249"/>
                    <a:pt x="12160" y="1952"/>
                    <a:pt x="11755" y="987"/>
                  </a:cubicBezTo>
                  <a:cubicBezTo>
                    <a:pt x="11702" y="807"/>
                    <a:pt x="11554" y="723"/>
                    <a:pt x="11407" y="723"/>
                  </a:cubicBezTo>
                  <a:cubicBezTo>
                    <a:pt x="11223" y="723"/>
                    <a:pt x="11041" y="852"/>
                    <a:pt x="11041" y="1082"/>
                  </a:cubicBezTo>
                  <a:cubicBezTo>
                    <a:pt x="10934" y="2094"/>
                    <a:pt x="10969" y="2916"/>
                    <a:pt x="10362" y="3809"/>
                  </a:cubicBezTo>
                  <a:cubicBezTo>
                    <a:pt x="9815" y="4547"/>
                    <a:pt x="9088" y="5119"/>
                    <a:pt x="8243" y="5452"/>
                  </a:cubicBezTo>
                  <a:cubicBezTo>
                    <a:pt x="8219" y="5285"/>
                    <a:pt x="8207" y="5119"/>
                    <a:pt x="8183" y="4952"/>
                  </a:cubicBezTo>
                  <a:cubicBezTo>
                    <a:pt x="8267" y="4488"/>
                    <a:pt x="8195" y="3964"/>
                    <a:pt x="8172" y="3488"/>
                  </a:cubicBezTo>
                  <a:cubicBezTo>
                    <a:pt x="8172" y="3464"/>
                    <a:pt x="8172" y="3440"/>
                    <a:pt x="8172" y="3404"/>
                  </a:cubicBezTo>
                  <a:lnTo>
                    <a:pt x="8172" y="3178"/>
                  </a:lnTo>
                  <a:cubicBezTo>
                    <a:pt x="8183" y="2237"/>
                    <a:pt x="8231" y="1285"/>
                    <a:pt x="8314" y="356"/>
                  </a:cubicBezTo>
                  <a:cubicBezTo>
                    <a:pt x="8334" y="130"/>
                    <a:pt x="8139" y="1"/>
                    <a:pt x="7948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15"/>
            <p:cNvSpPr/>
            <p:nvPr/>
          </p:nvSpPr>
          <p:spPr>
            <a:xfrm>
              <a:off x="6980629" y="40454"/>
              <a:ext cx="695938" cy="695938"/>
            </a:xfrm>
            <a:custGeom>
              <a:rect b="b" l="l" r="r" t="t"/>
              <a:pathLst>
                <a:path extrusionOk="0" h="21682" w="21682">
                  <a:moveTo>
                    <a:pt x="8908" y="0"/>
                  </a:moveTo>
                  <a:cubicBezTo>
                    <a:pt x="6899" y="0"/>
                    <a:pt x="5572" y="2174"/>
                    <a:pt x="5692" y="4190"/>
                  </a:cubicBezTo>
                  <a:cubicBezTo>
                    <a:pt x="5107" y="3928"/>
                    <a:pt x="4488" y="3745"/>
                    <a:pt x="3880" y="3745"/>
                  </a:cubicBezTo>
                  <a:cubicBezTo>
                    <a:pt x="3411" y="3745"/>
                    <a:pt x="2948" y="3854"/>
                    <a:pt x="2513" y="4118"/>
                  </a:cubicBezTo>
                  <a:cubicBezTo>
                    <a:pt x="1203" y="4916"/>
                    <a:pt x="512" y="6785"/>
                    <a:pt x="286" y="8238"/>
                  </a:cubicBezTo>
                  <a:cubicBezTo>
                    <a:pt x="0" y="10024"/>
                    <a:pt x="548" y="11750"/>
                    <a:pt x="2084" y="12786"/>
                  </a:cubicBezTo>
                  <a:cubicBezTo>
                    <a:pt x="2263" y="12905"/>
                    <a:pt x="2441" y="13024"/>
                    <a:pt x="2644" y="13119"/>
                  </a:cubicBezTo>
                  <a:cubicBezTo>
                    <a:pt x="1679" y="14465"/>
                    <a:pt x="1215" y="16263"/>
                    <a:pt x="2167" y="17763"/>
                  </a:cubicBezTo>
                  <a:cubicBezTo>
                    <a:pt x="2798" y="18775"/>
                    <a:pt x="3929" y="19311"/>
                    <a:pt x="5096" y="19465"/>
                  </a:cubicBezTo>
                  <a:cubicBezTo>
                    <a:pt x="5356" y="19512"/>
                    <a:pt x="5622" y="19535"/>
                    <a:pt x="5888" y="19535"/>
                  </a:cubicBezTo>
                  <a:cubicBezTo>
                    <a:pt x="6170" y="19535"/>
                    <a:pt x="6452" y="19509"/>
                    <a:pt x="6727" y="19454"/>
                  </a:cubicBezTo>
                  <a:cubicBezTo>
                    <a:pt x="6882" y="19430"/>
                    <a:pt x="7025" y="19382"/>
                    <a:pt x="7192" y="19346"/>
                  </a:cubicBezTo>
                  <a:cubicBezTo>
                    <a:pt x="7347" y="19763"/>
                    <a:pt x="7620" y="20132"/>
                    <a:pt x="7978" y="20406"/>
                  </a:cubicBezTo>
                  <a:cubicBezTo>
                    <a:pt x="8424" y="21099"/>
                    <a:pt x="9194" y="21514"/>
                    <a:pt x="10014" y="21514"/>
                  </a:cubicBezTo>
                  <a:cubicBezTo>
                    <a:pt x="10026" y="21514"/>
                    <a:pt x="10038" y="21513"/>
                    <a:pt x="10049" y="21513"/>
                  </a:cubicBezTo>
                  <a:cubicBezTo>
                    <a:pt x="10466" y="21513"/>
                    <a:pt x="10871" y="21382"/>
                    <a:pt x="11216" y="21156"/>
                  </a:cubicBezTo>
                  <a:cubicBezTo>
                    <a:pt x="11192" y="20728"/>
                    <a:pt x="11180" y="20287"/>
                    <a:pt x="11157" y="19858"/>
                  </a:cubicBezTo>
                  <a:cubicBezTo>
                    <a:pt x="10287" y="19644"/>
                    <a:pt x="9371" y="19013"/>
                    <a:pt x="8716" y="18465"/>
                  </a:cubicBezTo>
                  <a:cubicBezTo>
                    <a:pt x="8632" y="18596"/>
                    <a:pt x="8478" y="18680"/>
                    <a:pt x="8323" y="18680"/>
                  </a:cubicBezTo>
                  <a:cubicBezTo>
                    <a:pt x="6787" y="18549"/>
                    <a:pt x="5311" y="17656"/>
                    <a:pt x="4644" y="16239"/>
                  </a:cubicBezTo>
                  <a:cubicBezTo>
                    <a:pt x="4546" y="16026"/>
                    <a:pt x="4720" y="15787"/>
                    <a:pt x="4913" y="15787"/>
                  </a:cubicBezTo>
                  <a:cubicBezTo>
                    <a:pt x="4979" y="15787"/>
                    <a:pt x="5047" y="15815"/>
                    <a:pt x="5108" y="15882"/>
                  </a:cubicBezTo>
                  <a:cubicBezTo>
                    <a:pt x="5799" y="16632"/>
                    <a:pt x="6596" y="17263"/>
                    <a:pt x="7597" y="17560"/>
                  </a:cubicBezTo>
                  <a:cubicBezTo>
                    <a:pt x="7656" y="17572"/>
                    <a:pt x="7728" y="17596"/>
                    <a:pt x="7823" y="17608"/>
                  </a:cubicBezTo>
                  <a:cubicBezTo>
                    <a:pt x="7227" y="16929"/>
                    <a:pt x="6775" y="16144"/>
                    <a:pt x="6489" y="15286"/>
                  </a:cubicBezTo>
                  <a:cubicBezTo>
                    <a:pt x="6489" y="15286"/>
                    <a:pt x="6477" y="15263"/>
                    <a:pt x="6477" y="15251"/>
                  </a:cubicBezTo>
                  <a:cubicBezTo>
                    <a:pt x="6465" y="15227"/>
                    <a:pt x="6454" y="15203"/>
                    <a:pt x="6454" y="15167"/>
                  </a:cubicBezTo>
                  <a:cubicBezTo>
                    <a:pt x="6400" y="15022"/>
                    <a:pt x="6518" y="14926"/>
                    <a:pt x="6641" y="14926"/>
                  </a:cubicBezTo>
                  <a:cubicBezTo>
                    <a:pt x="6710" y="14926"/>
                    <a:pt x="6780" y="14956"/>
                    <a:pt x="6823" y="15024"/>
                  </a:cubicBezTo>
                  <a:cubicBezTo>
                    <a:pt x="7454" y="16013"/>
                    <a:pt x="8263" y="16894"/>
                    <a:pt x="9204" y="17608"/>
                  </a:cubicBezTo>
                  <a:cubicBezTo>
                    <a:pt x="9621" y="17906"/>
                    <a:pt x="10073" y="18180"/>
                    <a:pt x="10537" y="18406"/>
                  </a:cubicBezTo>
                  <a:cubicBezTo>
                    <a:pt x="10728" y="18489"/>
                    <a:pt x="10907" y="18561"/>
                    <a:pt x="11109" y="18632"/>
                  </a:cubicBezTo>
                  <a:cubicBezTo>
                    <a:pt x="11049" y="17203"/>
                    <a:pt x="10978" y="15775"/>
                    <a:pt x="10907" y="14346"/>
                  </a:cubicBezTo>
                  <a:cubicBezTo>
                    <a:pt x="10583" y="14437"/>
                    <a:pt x="10251" y="14482"/>
                    <a:pt x="9918" y="14482"/>
                  </a:cubicBezTo>
                  <a:cubicBezTo>
                    <a:pt x="9554" y="14482"/>
                    <a:pt x="9190" y="14428"/>
                    <a:pt x="8835" y="14322"/>
                  </a:cubicBezTo>
                  <a:cubicBezTo>
                    <a:pt x="8765" y="14362"/>
                    <a:pt x="8687" y="14381"/>
                    <a:pt x="8609" y="14381"/>
                  </a:cubicBezTo>
                  <a:cubicBezTo>
                    <a:pt x="8500" y="14381"/>
                    <a:pt x="8389" y="14344"/>
                    <a:pt x="8299" y="14274"/>
                  </a:cubicBezTo>
                  <a:cubicBezTo>
                    <a:pt x="8216" y="14203"/>
                    <a:pt x="8144" y="14120"/>
                    <a:pt x="8061" y="14048"/>
                  </a:cubicBezTo>
                  <a:cubicBezTo>
                    <a:pt x="7585" y="13846"/>
                    <a:pt x="7144" y="13584"/>
                    <a:pt x="6727" y="13262"/>
                  </a:cubicBezTo>
                  <a:cubicBezTo>
                    <a:pt x="5096" y="11965"/>
                    <a:pt x="4239" y="9988"/>
                    <a:pt x="3501" y="8095"/>
                  </a:cubicBezTo>
                  <a:cubicBezTo>
                    <a:pt x="3414" y="7875"/>
                    <a:pt x="3623" y="7707"/>
                    <a:pt x="3820" y="7707"/>
                  </a:cubicBezTo>
                  <a:cubicBezTo>
                    <a:pt x="3922" y="7707"/>
                    <a:pt x="4020" y="7752"/>
                    <a:pt x="4072" y="7857"/>
                  </a:cubicBezTo>
                  <a:cubicBezTo>
                    <a:pt x="4846" y="9345"/>
                    <a:pt x="5596" y="10941"/>
                    <a:pt x="6846" y="12107"/>
                  </a:cubicBezTo>
                  <a:lnTo>
                    <a:pt x="6858" y="12119"/>
                  </a:lnTo>
                  <a:cubicBezTo>
                    <a:pt x="6501" y="11226"/>
                    <a:pt x="6299" y="10250"/>
                    <a:pt x="6335" y="9476"/>
                  </a:cubicBezTo>
                  <a:cubicBezTo>
                    <a:pt x="6335" y="9357"/>
                    <a:pt x="6406" y="9250"/>
                    <a:pt x="6525" y="9202"/>
                  </a:cubicBezTo>
                  <a:cubicBezTo>
                    <a:pt x="6489" y="9174"/>
                    <a:pt x="6479" y="9132"/>
                    <a:pt x="6490" y="9132"/>
                  </a:cubicBezTo>
                  <a:lnTo>
                    <a:pt x="6490" y="9132"/>
                  </a:lnTo>
                  <a:cubicBezTo>
                    <a:pt x="6497" y="9132"/>
                    <a:pt x="6513" y="9150"/>
                    <a:pt x="6537" y="9202"/>
                  </a:cubicBezTo>
                  <a:cubicBezTo>
                    <a:pt x="6575" y="9186"/>
                    <a:pt x="6614" y="9178"/>
                    <a:pt x="6652" y="9178"/>
                  </a:cubicBezTo>
                  <a:cubicBezTo>
                    <a:pt x="6783" y="9178"/>
                    <a:pt x="6905" y="9267"/>
                    <a:pt x="6942" y="9405"/>
                  </a:cubicBezTo>
                  <a:cubicBezTo>
                    <a:pt x="7204" y="10202"/>
                    <a:pt x="7370" y="11000"/>
                    <a:pt x="7739" y="11762"/>
                  </a:cubicBezTo>
                  <a:cubicBezTo>
                    <a:pt x="7989" y="12286"/>
                    <a:pt x="8347" y="12727"/>
                    <a:pt x="8656" y="13191"/>
                  </a:cubicBezTo>
                  <a:cubicBezTo>
                    <a:pt x="9165" y="13343"/>
                    <a:pt x="9691" y="13418"/>
                    <a:pt x="10219" y="13418"/>
                  </a:cubicBezTo>
                  <a:cubicBezTo>
                    <a:pt x="10432" y="13418"/>
                    <a:pt x="10646" y="13405"/>
                    <a:pt x="10859" y="13381"/>
                  </a:cubicBezTo>
                  <a:cubicBezTo>
                    <a:pt x="10811" y="12477"/>
                    <a:pt x="10764" y="11584"/>
                    <a:pt x="10728" y="10679"/>
                  </a:cubicBezTo>
                  <a:cubicBezTo>
                    <a:pt x="8966" y="10393"/>
                    <a:pt x="7668" y="8893"/>
                    <a:pt x="7620" y="7119"/>
                  </a:cubicBezTo>
                  <a:cubicBezTo>
                    <a:pt x="7620" y="6893"/>
                    <a:pt x="7821" y="6763"/>
                    <a:pt x="8008" y="6763"/>
                  </a:cubicBezTo>
                  <a:cubicBezTo>
                    <a:pt x="8156" y="6763"/>
                    <a:pt x="8297" y="6845"/>
                    <a:pt x="8323" y="7023"/>
                  </a:cubicBezTo>
                  <a:cubicBezTo>
                    <a:pt x="8525" y="8143"/>
                    <a:pt x="9299" y="9071"/>
                    <a:pt x="10359" y="9488"/>
                  </a:cubicBezTo>
                  <a:cubicBezTo>
                    <a:pt x="10466" y="9524"/>
                    <a:pt x="10585" y="9548"/>
                    <a:pt x="10692" y="9559"/>
                  </a:cubicBezTo>
                  <a:cubicBezTo>
                    <a:pt x="10668" y="8607"/>
                    <a:pt x="10645" y="7654"/>
                    <a:pt x="10633" y="6714"/>
                  </a:cubicBezTo>
                  <a:cubicBezTo>
                    <a:pt x="10621" y="6476"/>
                    <a:pt x="10621" y="6250"/>
                    <a:pt x="10633" y="6023"/>
                  </a:cubicBezTo>
                  <a:lnTo>
                    <a:pt x="10633" y="5809"/>
                  </a:lnTo>
                  <a:cubicBezTo>
                    <a:pt x="9573" y="5297"/>
                    <a:pt x="8894" y="4214"/>
                    <a:pt x="8894" y="3035"/>
                  </a:cubicBezTo>
                  <a:cubicBezTo>
                    <a:pt x="8894" y="2830"/>
                    <a:pt x="9039" y="2731"/>
                    <a:pt x="9191" y="2731"/>
                  </a:cubicBezTo>
                  <a:cubicBezTo>
                    <a:pt x="9348" y="2731"/>
                    <a:pt x="9513" y="2836"/>
                    <a:pt x="9537" y="3035"/>
                  </a:cubicBezTo>
                  <a:cubicBezTo>
                    <a:pt x="9621" y="3809"/>
                    <a:pt x="10049" y="4487"/>
                    <a:pt x="10704" y="4904"/>
                  </a:cubicBezTo>
                  <a:cubicBezTo>
                    <a:pt x="10752" y="4059"/>
                    <a:pt x="10859" y="3202"/>
                    <a:pt x="11026" y="2368"/>
                  </a:cubicBezTo>
                  <a:cubicBezTo>
                    <a:pt x="11057" y="2189"/>
                    <a:pt x="11205" y="2108"/>
                    <a:pt x="11357" y="2108"/>
                  </a:cubicBezTo>
                  <a:cubicBezTo>
                    <a:pt x="11549" y="2108"/>
                    <a:pt x="11748" y="2237"/>
                    <a:pt x="11728" y="2463"/>
                  </a:cubicBezTo>
                  <a:cubicBezTo>
                    <a:pt x="11657" y="3392"/>
                    <a:pt x="11597" y="4345"/>
                    <a:pt x="11573" y="5285"/>
                  </a:cubicBezTo>
                  <a:lnTo>
                    <a:pt x="11573" y="5523"/>
                  </a:lnTo>
                  <a:cubicBezTo>
                    <a:pt x="11573" y="5547"/>
                    <a:pt x="11573" y="5583"/>
                    <a:pt x="11573" y="5607"/>
                  </a:cubicBezTo>
                  <a:cubicBezTo>
                    <a:pt x="11609" y="6071"/>
                    <a:pt x="11669" y="6607"/>
                    <a:pt x="11597" y="7071"/>
                  </a:cubicBezTo>
                  <a:cubicBezTo>
                    <a:pt x="11609" y="7238"/>
                    <a:pt x="11621" y="7404"/>
                    <a:pt x="11645" y="7571"/>
                  </a:cubicBezTo>
                  <a:cubicBezTo>
                    <a:pt x="12490" y="7226"/>
                    <a:pt x="13228" y="6666"/>
                    <a:pt x="13764" y="5928"/>
                  </a:cubicBezTo>
                  <a:cubicBezTo>
                    <a:pt x="14383" y="5035"/>
                    <a:pt x="14347" y="4214"/>
                    <a:pt x="14443" y="3202"/>
                  </a:cubicBezTo>
                  <a:cubicBezTo>
                    <a:pt x="14449" y="2971"/>
                    <a:pt x="14631" y="2842"/>
                    <a:pt x="14812" y="2842"/>
                  </a:cubicBezTo>
                  <a:cubicBezTo>
                    <a:pt x="14958" y="2842"/>
                    <a:pt x="15104" y="2926"/>
                    <a:pt x="15157" y="3106"/>
                  </a:cubicBezTo>
                  <a:cubicBezTo>
                    <a:pt x="15562" y="4071"/>
                    <a:pt x="15121" y="5368"/>
                    <a:pt x="14550" y="6250"/>
                  </a:cubicBezTo>
                  <a:cubicBezTo>
                    <a:pt x="15336" y="5904"/>
                    <a:pt x="15931" y="5238"/>
                    <a:pt x="16193" y="4428"/>
                  </a:cubicBezTo>
                  <a:cubicBezTo>
                    <a:pt x="16259" y="4233"/>
                    <a:pt x="16415" y="4148"/>
                    <a:pt x="16569" y="4148"/>
                  </a:cubicBezTo>
                  <a:cubicBezTo>
                    <a:pt x="16802" y="4148"/>
                    <a:pt x="17034" y="4342"/>
                    <a:pt x="16955" y="4642"/>
                  </a:cubicBezTo>
                  <a:cubicBezTo>
                    <a:pt x="16633" y="5797"/>
                    <a:pt x="15598" y="6631"/>
                    <a:pt x="14395" y="6702"/>
                  </a:cubicBezTo>
                  <a:cubicBezTo>
                    <a:pt x="14386" y="6704"/>
                    <a:pt x="14378" y="6705"/>
                    <a:pt x="14369" y="6705"/>
                  </a:cubicBezTo>
                  <a:cubicBezTo>
                    <a:pt x="14330" y="6705"/>
                    <a:pt x="14293" y="6686"/>
                    <a:pt x="14264" y="6666"/>
                  </a:cubicBezTo>
                  <a:cubicBezTo>
                    <a:pt x="13597" y="7512"/>
                    <a:pt x="12764" y="8024"/>
                    <a:pt x="11704" y="8131"/>
                  </a:cubicBezTo>
                  <a:cubicBezTo>
                    <a:pt x="11764" y="8690"/>
                    <a:pt x="11811" y="9250"/>
                    <a:pt x="11847" y="9810"/>
                  </a:cubicBezTo>
                  <a:cubicBezTo>
                    <a:pt x="12050" y="9905"/>
                    <a:pt x="12145" y="10131"/>
                    <a:pt x="12073" y="10333"/>
                  </a:cubicBezTo>
                  <a:cubicBezTo>
                    <a:pt x="12050" y="10429"/>
                    <a:pt x="11990" y="10512"/>
                    <a:pt x="11919" y="10583"/>
                  </a:cubicBezTo>
                  <a:cubicBezTo>
                    <a:pt x="12109" y="12846"/>
                    <a:pt x="12252" y="15108"/>
                    <a:pt x="12431" y="17358"/>
                  </a:cubicBezTo>
                  <a:cubicBezTo>
                    <a:pt x="12847" y="17168"/>
                    <a:pt x="13228" y="16906"/>
                    <a:pt x="13574" y="16596"/>
                  </a:cubicBezTo>
                  <a:cubicBezTo>
                    <a:pt x="13502" y="16477"/>
                    <a:pt x="13478" y="16334"/>
                    <a:pt x="13502" y="16203"/>
                  </a:cubicBezTo>
                  <a:cubicBezTo>
                    <a:pt x="13800" y="14429"/>
                    <a:pt x="14038" y="12715"/>
                    <a:pt x="13812" y="10917"/>
                  </a:cubicBezTo>
                  <a:cubicBezTo>
                    <a:pt x="13785" y="10693"/>
                    <a:pt x="13974" y="10571"/>
                    <a:pt x="14161" y="10571"/>
                  </a:cubicBezTo>
                  <a:cubicBezTo>
                    <a:pt x="14313" y="10571"/>
                    <a:pt x="14465" y="10651"/>
                    <a:pt x="14502" y="10822"/>
                  </a:cubicBezTo>
                  <a:cubicBezTo>
                    <a:pt x="14800" y="12191"/>
                    <a:pt x="14943" y="13631"/>
                    <a:pt x="14788" y="15036"/>
                  </a:cubicBezTo>
                  <a:cubicBezTo>
                    <a:pt x="14836" y="14953"/>
                    <a:pt x="14871" y="14882"/>
                    <a:pt x="14919" y="14798"/>
                  </a:cubicBezTo>
                  <a:cubicBezTo>
                    <a:pt x="15538" y="13560"/>
                    <a:pt x="15633" y="12036"/>
                    <a:pt x="16336" y="10857"/>
                  </a:cubicBezTo>
                  <a:cubicBezTo>
                    <a:pt x="16380" y="10785"/>
                    <a:pt x="16471" y="10747"/>
                    <a:pt x="16558" y="10747"/>
                  </a:cubicBezTo>
                  <a:cubicBezTo>
                    <a:pt x="16658" y="10747"/>
                    <a:pt x="16752" y="10797"/>
                    <a:pt x="16764" y="10905"/>
                  </a:cubicBezTo>
                  <a:cubicBezTo>
                    <a:pt x="16848" y="11643"/>
                    <a:pt x="16788" y="12381"/>
                    <a:pt x="16586" y="13096"/>
                  </a:cubicBezTo>
                  <a:cubicBezTo>
                    <a:pt x="17312" y="12858"/>
                    <a:pt x="17907" y="12215"/>
                    <a:pt x="18217" y="11524"/>
                  </a:cubicBezTo>
                  <a:cubicBezTo>
                    <a:pt x="18336" y="11226"/>
                    <a:pt x="18312" y="10726"/>
                    <a:pt x="18646" y="10572"/>
                  </a:cubicBezTo>
                  <a:cubicBezTo>
                    <a:pt x="18697" y="10546"/>
                    <a:pt x="18750" y="10534"/>
                    <a:pt x="18803" y="10534"/>
                  </a:cubicBezTo>
                  <a:cubicBezTo>
                    <a:pt x="18946" y="10534"/>
                    <a:pt x="19081" y="10623"/>
                    <a:pt x="19134" y="10762"/>
                  </a:cubicBezTo>
                  <a:cubicBezTo>
                    <a:pt x="19443" y="11357"/>
                    <a:pt x="18777" y="12417"/>
                    <a:pt x="18372" y="12810"/>
                  </a:cubicBezTo>
                  <a:cubicBezTo>
                    <a:pt x="17860" y="13298"/>
                    <a:pt x="17133" y="13536"/>
                    <a:pt x="16443" y="13584"/>
                  </a:cubicBezTo>
                  <a:cubicBezTo>
                    <a:pt x="16229" y="14239"/>
                    <a:pt x="15955" y="14882"/>
                    <a:pt x="15609" y="15489"/>
                  </a:cubicBezTo>
                  <a:cubicBezTo>
                    <a:pt x="14919" y="16703"/>
                    <a:pt x="13895" y="17620"/>
                    <a:pt x="12573" y="18061"/>
                  </a:cubicBezTo>
                  <a:cubicBezTo>
                    <a:pt x="12538" y="18072"/>
                    <a:pt x="12514" y="18072"/>
                    <a:pt x="12478" y="18072"/>
                  </a:cubicBezTo>
                  <a:cubicBezTo>
                    <a:pt x="12490" y="18263"/>
                    <a:pt x="12514" y="18465"/>
                    <a:pt x="12526" y="18656"/>
                  </a:cubicBezTo>
                  <a:lnTo>
                    <a:pt x="12550" y="18977"/>
                  </a:lnTo>
                  <a:cubicBezTo>
                    <a:pt x="12773" y="19017"/>
                    <a:pt x="12999" y="19036"/>
                    <a:pt x="13223" y="19036"/>
                  </a:cubicBezTo>
                  <a:cubicBezTo>
                    <a:pt x="13812" y="19036"/>
                    <a:pt x="14397" y="18902"/>
                    <a:pt x="14931" y="18644"/>
                  </a:cubicBezTo>
                  <a:cubicBezTo>
                    <a:pt x="15609" y="18275"/>
                    <a:pt x="15979" y="17644"/>
                    <a:pt x="16502" y="17132"/>
                  </a:cubicBezTo>
                  <a:cubicBezTo>
                    <a:pt x="16548" y="17087"/>
                    <a:pt x="16604" y="17066"/>
                    <a:pt x="16659" y="17066"/>
                  </a:cubicBezTo>
                  <a:cubicBezTo>
                    <a:pt x="16779" y="17066"/>
                    <a:pt x="16895" y="17160"/>
                    <a:pt x="16895" y="17299"/>
                  </a:cubicBezTo>
                  <a:cubicBezTo>
                    <a:pt x="17003" y="18311"/>
                    <a:pt x="16026" y="19144"/>
                    <a:pt x="15205" y="19537"/>
                  </a:cubicBezTo>
                  <a:cubicBezTo>
                    <a:pt x="14751" y="19745"/>
                    <a:pt x="14277" y="19859"/>
                    <a:pt x="13810" y="19859"/>
                  </a:cubicBezTo>
                  <a:cubicBezTo>
                    <a:pt x="13394" y="19859"/>
                    <a:pt x="12984" y="19769"/>
                    <a:pt x="12597" y="19573"/>
                  </a:cubicBezTo>
                  <a:lnTo>
                    <a:pt x="12597" y="19573"/>
                  </a:lnTo>
                  <a:cubicBezTo>
                    <a:pt x="12609" y="19692"/>
                    <a:pt x="12621" y="19811"/>
                    <a:pt x="12621" y="19930"/>
                  </a:cubicBezTo>
                  <a:cubicBezTo>
                    <a:pt x="12835" y="20239"/>
                    <a:pt x="13109" y="20501"/>
                    <a:pt x="13419" y="20716"/>
                  </a:cubicBezTo>
                  <a:cubicBezTo>
                    <a:pt x="13454" y="20763"/>
                    <a:pt x="13502" y="20823"/>
                    <a:pt x="13550" y="20858"/>
                  </a:cubicBezTo>
                  <a:cubicBezTo>
                    <a:pt x="14119" y="21423"/>
                    <a:pt x="14840" y="21682"/>
                    <a:pt x="15560" y="21682"/>
                  </a:cubicBezTo>
                  <a:cubicBezTo>
                    <a:pt x="16706" y="21682"/>
                    <a:pt x="17848" y="21025"/>
                    <a:pt x="18360" y="19906"/>
                  </a:cubicBezTo>
                  <a:cubicBezTo>
                    <a:pt x="18812" y="18918"/>
                    <a:pt x="18765" y="17763"/>
                    <a:pt x="18229" y="16822"/>
                  </a:cubicBezTo>
                  <a:cubicBezTo>
                    <a:pt x="18443" y="16751"/>
                    <a:pt x="18657" y="16656"/>
                    <a:pt x="18848" y="16548"/>
                  </a:cubicBezTo>
                  <a:cubicBezTo>
                    <a:pt x="19991" y="16167"/>
                    <a:pt x="20848" y="15239"/>
                    <a:pt x="21146" y="14072"/>
                  </a:cubicBezTo>
                  <a:cubicBezTo>
                    <a:pt x="21253" y="13667"/>
                    <a:pt x="21313" y="13250"/>
                    <a:pt x="21289" y="12822"/>
                  </a:cubicBezTo>
                  <a:cubicBezTo>
                    <a:pt x="21670" y="11845"/>
                    <a:pt x="21682" y="10750"/>
                    <a:pt x="21336" y="9762"/>
                  </a:cubicBezTo>
                  <a:cubicBezTo>
                    <a:pt x="21158" y="9286"/>
                    <a:pt x="20920" y="8833"/>
                    <a:pt x="20622" y="8428"/>
                  </a:cubicBezTo>
                  <a:cubicBezTo>
                    <a:pt x="20074" y="7369"/>
                    <a:pt x="19169" y="6535"/>
                    <a:pt x="18074" y="6083"/>
                  </a:cubicBezTo>
                  <a:cubicBezTo>
                    <a:pt x="18193" y="5607"/>
                    <a:pt x="18217" y="5118"/>
                    <a:pt x="18157" y="4630"/>
                  </a:cubicBezTo>
                  <a:cubicBezTo>
                    <a:pt x="18205" y="3749"/>
                    <a:pt x="17943" y="2868"/>
                    <a:pt x="17419" y="2154"/>
                  </a:cubicBezTo>
                  <a:cubicBezTo>
                    <a:pt x="17288" y="1963"/>
                    <a:pt x="17122" y="1785"/>
                    <a:pt x="16955" y="1618"/>
                  </a:cubicBezTo>
                  <a:cubicBezTo>
                    <a:pt x="16931" y="1558"/>
                    <a:pt x="16919" y="1499"/>
                    <a:pt x="16883" y="1451"/>
                  </a:cubicBezTo>
                  <a:cubicBezTo>
                    <a:pt x="16520" y="661"/>
                    <a:pt x="15731" y="275"/>
                    <a:pt x="14922" y="275"/>
                  </a:cubicBezTo>
                  <a:cubicBezTo>
                    <a:pt x="14538" y="275"/>
                    <a:pt x="14149" y="362"/>
                    <a:pt x="13800" y="535"/>
                  </a:cubicBezTo>
                  <a:cubicBezTo>
                    <a:pt x="13371" y="535"/>
                    <a:pt x="12954" y="642"/>
                    <a:pt x="12573" y="856"/>
                  </a:cubicBezTo>
                  <a:cubicBezTo>
                    <a:pt x="12252" y="1035"/>
                    <a:pt x="11966" y="1273"/>
                    <a:pt x="11740" y="1547"/>
                  </a:cubicBezTo>
                  <a:cubicBezTo>
                    <a:pt x="11335" y="987"/>
                    <a:pt x="10776" y="535"/>
                    <a:pt x="10145" y="261"/>
                  </a:cubicBezTo>
                  <a:cubicBezTo>
                    <a:pt x="9711" y="81"/>
                    <a:pt x="9297" y="0"/>
                    <a:pt x="890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15"/>
            <p:cNvSpPr/>
            <p:nvPr/>
          </p:nvSpPr>
          <p:spPr>
            <a:xfrm>
              <a:off x="7090210" y="107506"/>
              <a:ext cx="514908" cy="962251"/>
            </a:xfrm>
            <a:custGeom>
              <a:rect b="b" l="l" r="r" t="t"/>
              <a:pathLst>
                <a:path extrusionOk="0" h="29979" w="16042">
                  <a:moveTo>
                    <a:pt x="7951" y="0"/>
                  </a:moveTo>
                  <a:cubicBezTo>
                    <a:pt x="7799" y="0"/>
                    <a:pt x="7649" y="81"/>
                    <a:pt x="7612" y="255"/>
                  </a:cubicBezTo>
                  <a:cubicBezTo>
                    <a:pt x="7457" y="1101"/>
                    <a:pt x="7350" y="1946"/>
                    <a:pt x="7290" y="2803"/>
                  </a:cubicBezTo>
                  <a:cubicBezTo>
                    <a:pt x="6647" y="2387"/>
                    <a:pt x="6219" y="1696"/>
                    <a:pt x="6123" y="934"/>
                  </a:cubicBezTo>
                  <a:cubicBezTo>
                    <a:pt x="6105" y="729"/>
                    <a:pt x="5943" y="621"/>
                    <a:pt x="5788" y="621"/>
                  </a:cubicBezTo>
                  <a:cubicBezTo>
                    <a:pt x="5637" y="621"/>
                    <a:pt x="5492" y="723"/>
                    <a:pt x="5492" y="934"/>
                  </a:cubicBezTo>
                  <a:cubicBezTo>
                    <a:pt x="5480" y="2113"/>
                    <a:pt x="6159" y="3184"/>
                    <a:pt x="7231" y="3696"/>
                  </a:cubicBezTo>
                  <a:lnTo>
                    <a:pt x="7231" y="3911"/>
                  </a:lnTo>
                  <a:cubicBezTo>
                    <a:pt x="7207" y="4149"/>
                    <a:pt x="7207" y="4375"/>
                    <a:pt x="7231" y="4601"/>
                  </a:cubicBezTo>
                  <a:cubicBezTo>
                    <a:pt x="7231" y="5554"/>
                    <a:pt x="7254" y="6494"/>
                    <a:pt x="7290" y="7447"/>
                  </a:cubicBezTo>
                  <a:cubicBezTo>
                    <a:pt x="7171" y="7435"/>
                    <a:pt x="7064" y="7423"/>
                    <a:pt x="6945" y="7387"/>
                  </a:cubicBezTo>
                  <a:cubicBezTo>
                    <a:pt x="5885" y="6970"/>
                    <a:pt x="5123" y="6030"/>
                    <a:pt x="4921" y="4911"/>
                  </a:cubicBezTo>
                  <a:cubicBezTo>
                    <a:pt x="4889" y="4733"/>
                    <a:pt x="4749" y="4654"/>
                    <a:pt x="4601" y="4654"/>
                  </a:cubicBezTo>
                  <a:cubicBezTo>
                    <a:pt x="4412" y="4654"/>
                    <a:pt x="4212" y="4785"/>
                    <a:pt x="4218" y="5006"/>
                  </a:cubicBezTo>
                  <a:cubicBezTo>
                    <a:pt x="4254" y="6792"/>
                    <a:pt x="5552" y="8292"/>
                    <a:pt x="7314" y="8590"/>
                  </a:cubicBezTo>
                  <a:cubicBezTo>
                    <a:pt x="7350" y="9483"/>
                    <a:pt x="7397" y="10388"/>
                    <a:pt x="7445" y="11292"/>
                  </a:cubicBezTo>
                  <a:cubicBezTo>
                    <a:pt x="7244" y="11315"/>
                    <a:pt x="7042" y="11326"/>
                    <a:pt x="6841" y="11326"/>
                  </a:cubicBezTo>
                  <a:cubicBezTo>
                    <a:pt x="6302" y="11326"/>
                    <a:pt x="5765" y="11246"/>
                    <a:pt x="5254" y="11090"/>
                  </a:cubicBezTo>
                  <a:cubicBezTo>
                    <a:pt x="4933" y="10626"/>
                    <a:pt x="4587" y="10185"/>
                    <a:pt x="4325" y="9673"/>
                  </a:cubicBezTo>
                  <a:cubicBezTo>
                    <a:pt x="3956" y="8899"/>
                    <a:pt x="3790" y="8102"/>
                    <a:pt x="3528" y="7304"/>
                  </a:cubicBezTo>
                  <a:cubicBezTo>
                    <a:pt x="3490" y="7164"/>
                    <a:pt x="3365" y="7082"/>
                    <a:pt x="3233" y="7082"/>
                  </a:cubicBezTo>
                  <a:cubicBezTo>
                    <a:pt x="3196" y="7082"/>
                    <a:pt x="3159" y="7089"/>
                    <a:pt x="3123" y="7101"/>
                  </a:cubicBezTo>
                  <a:lnTo>
                    <a:pt x="3111" y="7101"/>
                  </a:lnTo>
                  <a:cubicBezTo>
                    <a:pt x="2992" y="7149"/>
                    <a:pt x="2921" y="7256"/>
                    <a:pt x="2921" y="7387"/>
                  </a:cubicBezTo>
                  <a:cubicBezTo>
                    <a:pt x="2885" y="8149"/>
                    <a:pt x="3087" y="9125"/>
                    <a:pt x="3444" y="10018"/>
                  </a:cubicBezTo>
                  <a:lnTo>
                    <a:pt x="3432" y="10007"/>
                  </a:lnTo>
                  <a:cubicBezTo>
                    <a:pt x="2182" y="8852"/>
                    <a:pt x="1432" y="7244"/>
                    <a:pt x="658" y="5756"/>
                  </a:cubicBezTo>
                  <a:cubicBezTo>
                    <a:pt x="606" y="5651"/>
                    <a:pt x="508" y="5606"/>
                    <a:pt x="406" y="5606"/>
                  </a:cubicBezTo>
                  <a:cubicBezTo>
                    <a:pt x="209" y="5606"/>
                    <a:pt x="0" y="5774"/>
                    <a:pt x="87" y="5994"/>
                  </a:cubicBezTo>
                  <a:cubicBezTo>
                    <a:pt x="825" y="7899"/>
                    <a:pt x="1682" y="9864"/>
                    <a:pt x="3325" y="11161"/>
                  </a:cubicBezTo>
                  <a:cubicBezTo>
                    <a:pt x="3730" y="11483"/>
                    <a:pt x="4171" y="11745"/>
                    <a:pt x="4647" y="11959"/>
                  </a:cubicBezTo>
                  <a:cubicBezTo>
                    <a:pt x="4730" y="12031"/>
                    <a:pt x="4814" y="12102"/>
                    <a:pt x="4885" y="12173"/>
                  </a:cubicBezTo>
                  <a:cubicBezTo>
                    <a:pt x="4975" y="12250"/>
                    <a:pt x="5086" y="12286"/>
                    <a:pt x="5196" y="12286"/>
                  </a:cubicBezTo>
                  <a:cubicBezTo>
                    <a:pt x="5274" y="12286"/>
                    <a:pt x="5351" y="12268"/>
                    <a:pt x="5421" y="12233"/>
                  </a:cubicBezTo>
                  <a:cubicBezTo>
                    <a:pt x="5771" y="12337"/>
                    <a:pt x="6130" y="12388"/>
                    <a:pt x="6489" y="12388"/>
                  </a:cubicBezTo>
                  <a:cubicBezTo>
                    <a:pt x="6827" y="12388"/>
                    <a:pt x="7164" y="12343"/>
                    <a:pt x="7493" y="12257"/>
                  </a:cubicBezTo>
                  <a:cubicBezTo>
                    <a:pt x="7564" y="13686"/>
                    <a:pt x="7635" y="15102"/>
                    <a:pt x="7695" y="16531"/>
                  </a:cubicBezTo>
                  <a:cubicBezTo>
                    <a:pt x="7493" y="16472"/>
                    <a:pt x="7314" y="16400"/>
                    <a:pt x="7123" y="16317"/>
                  </a:cubicBezTo>
                  <a:cubicBezTo>
                    <a:pt x="6659" y="16079"/>
                    <a:pt x="6207" y="15817"/>
                    <a:pt x="5790" y="15507"/>
                  </a:cubicBezTo>
                  <a:cubicBezTo>
                    <a:pt x="4849" y="14793"/>
                    <a:pt x="4040" y="13924"/>
                    <a:pt x="3409" y="12924"/>
                  </a:cubicBezTo>
                  <a:cubicBezTo>
                    <a:pt x="3367" y="12861"/>
                    <a:pt x="3300" y="12834"/>
                    <a:pt x="3233" y="12834"/>
                  </a:cubicBezTo>
                  <a:cubicBezTo>
                    <a:pt x="3108" y="12834"/>
                    <a:pt x="2985" y="12931"/>
                    <a:pt x="3040" y="13078"/>
                  </a:cubicBezTo>
                  <a:cubicBezTo>
                    <a:pt x="3051" y="13102"/>
                    <a:pt x="3051" y="13126"/>
                    <a:pt x="3063" y="13150"/>
                  </a:cubicBezTo>
                  <a:cubicBezTo>
                    <a:pt x="3075" y="13174"/>
                    <a:pt x="3063" y="13174"/>
                    <a:pt x="3075" y="13185"/>
                  </a:cubicBezTo>
                  <a:cubicBezTo>
                    <a:pt x="3361" y="14043"/>
                    <a:pt x="3813" y="14829"/>
                    <a:pt x="4409" y="15507"/>
                  </a:cubicBezTo>
                  <a:cubicBezTo>
                    <a:pt x="4314" y="15495"/>
                    <a:pt x="4242" y="15483"/>
                    <a:pt x="4183" y="15460"/>
                  </a:cubicBezTo>
                  <a:cubicBezTo>
                    <a:pt x="3194" y="15162"/>
                    <a:pt x="2385" y="14543"/>
                    <a:pt x="1706" y="13781"/>
                  </a:cubicBezTo>
                  <a:cubicBezTo>
                    <a:pt x="1642" y="13714"/>
                    <a:pt x="1572" y="13686"/>
                    <a:pt x="1506" y="13686"/>
                  </a:cubicBezTo>
                  <a:cubicBezTo>
                    <a:pt x="1311" y="13686"/>
                    <a:pt x="1144" y="13925"/>
                    <a:pt x="1242" y="14138"/>
                  </a:cubicBezTo>
                  <a:cubicBezTo>
                    <a:pt x="1897" y="15555"/>
                    <a:pt x="3373" y="16448"/>
                    <a:pt x="4909" y="16579"/>
                  </a:cubicBezTo>
                  <a:cubicBezTo>
                    <a:pt x="5064" y="16579"/>
                    <a:pt x="5218" y="16495"/>
                    <a:pt x="5302" y="16364"/>
                  </a:cubicBezTo>
                  <a:cubicBezTo>
                    <a:pt x="5957" y="16912"/>
                    <a:pt x="6873" y="17555"/>
                    <a:pt x="7743" y="17757"/>
                  </a:cubicBezTo>
                  <a:cubicBezTo>
                    <a:pt x="7766" y="18186"/>
                    <a:pt x="7778" y="18627"/>
                    <a:pt x="7802" y="19055"/>
                  </a:cubicBezTo>
                  <a:cubicBezTo>
                    <a:pt x="7862" y="20365"/>
                    <a:pt x="7933" y="21687"/>
                    <a:pt x="8004" y="22996"/>
                  </a:cubicBezTo>
                  <a:cubicBezTo>
                    <a:pt x="8064" y="24092"/>
                    <a:pt x="8135" y="25199"/>
                    <a:pt x="8195" y="26306"/>
                  </a:cubicBezTo>
                  <a:cubicBezTo>
                    <a:pt x="8255" y="27354"/>
                    <a:pt x="8219" y="28473"/>
                    <a:pt x="8516" y="29473"/>
                  </a:cubicBezTo>
                  <a:cubicBezTo>
                    <a:pt x="8609" y="29795"/>
                    <a:pt x="8937" y="29979"/>
                    <a:pt x="9247" y="29979"/>
                  </a:cubicBezTo>
                  <a:cubicBezTo>
                    <a:pt x="9533" y="29979"/>
                    <a:pt x="9805" y="29822"/>
                    <a:pt x="9862" y="29473"/>
                  </a:cubicBezTo>
                  <a:cubicBezTo>
                    <a:pt x="10040" y="28437"/>
                    <a:pt x="9886" y="27354"/>
                    <a:pt x="9814" y="26306"/>
                  </a:cubicBezTo>
                  <a:lnTo>
                    <a:pt x="9600" y="22996"/>
                  </a:lnTo>
                  <a:cubicBezTo>
                    <a:pt x="9493" y="21270"/>
                    <a:pt x="9362" y="19543"/>
                    <a:pt x="9219" y="17817"/>
                  </a:cubicBezTo>
                  <a:cubicBezTo>
                    <a:pt x="9219" y="17698"/>
                    <a:pt x="9207" y="17579"/>
                    <a:pt x="9195" y="17448"/>
                  </a:cubicBezTo>
                  <a:lnTo>
                    <a:pt x="9195" y="17448"/>
                  </a:lnTo>
                  <a:cubicBezTo>
                    <a:pt x="9583" y="17656"/>
                    <a:pt x="9994" y="17750"/>
                    <a:pt x="10410" y="17750"/>
                  </a:cubicBezTo>
                  <a:cubicBezTo>
                    <a:pt x="10877" y="17750"/>
                    <a:pt x="11350" y="17632"/>
                    <a:pt x="11803" y="17424"/>
                  </a:cubicBezTo>
                  <a:cubicBezTo>
                    <a:pt x="12624" y="17043"/>
                    <a:pt x="13600" y="16210"/>
                    <a:pt x="13493" y="15186"/>
                  </a:cubicBezTo>
                  <a:cubicBezTo>
                    <a:pt x="13485" y="15047"/>
                    <a:pt x="13371" y="14959"/>
                    <a:pt x="13250" y="14959"/>
                  </a:cubicBezTo>
                  <a:cubicBezTo>
                    <a:pt x="13194" y="14959"/>
                    <a:pt x="13137" y="14978"/>
                    <a:pt x="13088" y="15019"/>
                  </a:cubicBezTo>
                  <a:cubicBezTo>
                    <a:pt x="12565" y="15531"/>
                    <a:pt x="12195" y="16174"/>
                    <a:pt x="11529" y="16531"/>
                  </a:cubicBezTo>
                  <a:cubicBezTo>
                    <a:pt x="10994" y="16790"/>
                    <a:pt x="10410" y="16923"/>
                    <a:pt x="9821" y="16923"/>
                  </a:cubicBezTo>
                  <a:cubicBezTo>
                    <a:pt x="9597" y="16923"/>
                    <a:pt x="9371" y="16904"/>
                    <a:pt x="9147" y="16864"/>
                  </a:cubicBezTo>
                  <a:lnTo>
                    <a:pt x="9124" y="16543"/>
                  </a:lnTo>
                  <a:cubicBezTo>
                    <a:pt x="9100" y="16353"/>
                    <a:pt x="9088" y="16162"/>
                    <a:pt x="9076" y="15972"/>
                  </a:cubicBezTo>
                  <a:cubicBezTo>
                    <a:pt x="9100" y="15972"/>
                    <a:pt x="9136" y="15960"/>
                    <a:pt x="9159" y="15948"/>
                  </a:cubicBezTo>
                  <a:cubicBezTo>
                    <a:pt x="10493" y="15507"/>
                    <a:pt x="11517" y="14590"/>
                    <a:pt x="12207" y="13376"/>
                  </a:cubicBezTo>
                  <a:cubicBezTo>
                    <a:pt x="12541" y="12769"/>
                    <a:pt x="12827" y="12138"/>
                    <a:pt x="13041" y="11471"/>
                  </a:cubicBezTo>
                  <a:cubicBezTo>
                    <a:pt x="13731" y="11423"/>
                    <a:pt x="14458" y="11185"/>
                    <a:pt x="14958" y="10709"/>
                  </a:cubicBezTo>
                  <a:cubicBezTo>
                    <a:pt x="15374" y="10316"/>
                    <a:pt x="16041" y="9256"/>
                    <a:pt x="15732" y="8649"/>
                  </a:cubicBezTo>
                  <a:cubicBezTo>
                    <a:pt x="15671" y="8510"/>
                    <a:pt x="15533" y="8421"/>
                    <a:pt x="15389" y="8421"/>
                  </a:cubicBezTo>
                  <a:cubicBezTo>
                    <a:pt x="15336" y="8421"/>
                    <a:pt x="15283" y="8433"/>
                    <a:pt x="15232" y="8459"/>
                  </a:cubicBezTo>
                  <a:cubicBezTo>
                    <a:pt x="14910" y="8625"/>
                    <a:pt x="14934" y="9114"/>
                    <a:pt x="14803" y="9411"/>
                  </a:cubicBezTo>
                  <a:cubicBezTo>
                    <a:pt x="14505" y="10114"/>
                    <a:pt x="13898" y="10757"/>
                    <a:pt x="13184" y="10983"/>
                  </a:cubicBezTo>
                  <a:cubicBezTo>
                    <a:pt x="13374" y="10268"/>
                    <a:pt x="13434" y="9530"/>
                    <a:pt x="13362" y="8804"/>
                  </a:cubicBezTo>
                  <a:cubicBezTo>
                    <a:pt x="13343" y="8688"/>
                    <a:pt x="13247" y="8635"/>
                    <a:pt x="13148" y="8635"/>
                  </a:cubicBezTo>
                  <a:cubicBezTo>
                    <a:pt x="13064" y="8635"/>
                    <a:pt x="12977" y="8673"/>
                    <a:pt x="12934" y="8744"/>
                  </a:cubicBezTo>
                  <a:cubicBezTo>
                    <a:pt x="12231" y="9923"/>
                    <a:pt x="12136" y="11459"/>
                    <a:pt x="11505" y="12685"/>
                  </a:cubicBezTo>
                  <a:cubicBezTo>
                    <a:pt x="11469" y="12769"/>
                    <a:pt x="11422" y="12852"/>
                    <a:pt x="11386" y="12924"/>
                  </a:cubicBezTo>
                  <a:cubicBezTo>
                    <a:pt x="11553" y="11519"/>
                    <a:pt x="11398" y="10078"/>
                    <a:pt x="11088" y="8709"/>
                  </a:cubicBezTo>
                  <a:cubicBezTo>
                    <a:pt x="11057" y="8540"/>
                    <a:pt x="10910" y="8462"/>
                    <a:pt x="10762" y="8462"/>
                  </a:cubicBezTo>
                  <a:cubicBezTo>
                    <a:pt x="10574" y="8462"/>
                    <a:pt x="10383" y="8585"/>
                    <a:pt x="10410" y="8804"/>
                  </a:cubicBezTo>
                  <a:cubicBezTo>
                    <a:pt x="10624" y="10602"/>
                    <a:pt x="10398" y="12328"/>
                    <a:pt x="10100" y="14102"/>
                  </a:cubicBezTo>
                  <a:cubicBezTo>
                    <a:pt x="10076" y="14233"/>
                    <a:pt x="10100" y="14364"/>
                    <a:pt x="10171" y="14483"/>
                  </a:cubicBezTo>
                  <a:cubicBezTo>
                    <a:pt x="9826" y="14793"/>
                    <a:pt x="9433" y="15055"/>
                    <a:pt x="9017" y="15257"/>
                  </a:cubicBezTo>
                  <a:cubicBezTo>
                    <a:pt x="8838" y="12995"/>
                    <a:pt x="8695" y="10733"/>
                    <a:pt x="8516" y="8471"/>
                  </a:cubicBezTo>
                  <a:cubicBezTo>
                    <a:pt x="8588" y="8411"/>
                    <a:pt x="8636" y="8316"/>
                    <a:pt x="8659" y="8221"/>
                  </a:cubicBezTo>
                  <a:cubicBezTo>
                    <a:pt x="8731" y="8018"/>
                    <a:pt x="8636" y="7792"/>
                    <a:pt x="8445" y="7697"/>
                  </a:cubicBezTo>
                  <a:cubicBezTo>
                    <a:pt x="8397" y="7137"/>
                    <a:pt x="8350" y="6578"/>
                    <a:pt x="8290" y="6018"/>
                  </a:cubicBezTo>
                  <a:cubicBezTo>
                    <a:pt x="9362" y="5911"/>
                    <a:pt x="10183" y="5411"/>
                    <a:pt x="10862" y="4553"/>
                  </a:cubicBezTo>
                  <a:cubicBezTo>
                    <a:pt x="10886" y="4589"/>
                    <a:pt x="10933" y="4601"/>
                    <a:pt x="10981" y="4601"/>
                  </a:cubicBezTo>
                  <a:cubicBezTo>
                    <a:pt x="12195" y="4518"/>
                    <a:pt x="13219" y="3696"/>
                    <a:pt x="13553" y="2529"/>
                  </a:cubicBezTo>
                  <a:cubicBezTo>
                    <a:pt x="13631" y="2229"/>
                    <a:pt x="13401" y="2041"/>
                    <a:pt x="13166" y="2041"/>
                  </a:cubicBezTo>
                  <a:cubicBezTo>
                    <a:pt x="13009" y="2041"/>
                    <a:pt x="12850" y="2125"/>
                    <a:pt x="12779" y="2315"/>
                  </a:cubicBezTo>
                  <a:cubicBezTo>
                    <a:pt x="12529" y="3137"/>
                    <a:pt x="11934" y="3803"/>
                    <a:pt x="11148" y="4137"/>
                  </a:cubicBezTo>
                  <a:cubicBezTo>
                    <a:pt x="11707" y="3244"/>
                    <a:pt x="12160" y="1958"/>
                    <a:pt x="11755" y="993"/>
                  </a:cubicBezTo>
                  <a:cubicBezTo>
                    <a:pt x="11702" y="813"/>
                    <a:pt x="11554" y="729"/>
                    <a:pt x="11406" y="729"/>
                  </a:cubicBezTo>
                  <a:cubicBezTo>
                    <a:pt x="11223" y="729"/>
                    <a:pt x="11041" y="858"/>
                    <a:pt x="11041" y="1089"/>
                  </a:cubicBezTo>
                  <a:cubicBezTo>
                    <a:pt x="10933" y="2101"/>
                    <a:pt x="10969" y="2922"/>
                    <a:pt x="10362" y="3815"/>
                  </a:cubicBezTo>
                  <a:cubicBezTo>
                    <a:pt x="9814" y="4553"/>
                    <a:pt x="9088" y="5125"/>
                    <a:pt x="8243" y="5458"/>
                  </a:cubicBezTo>
                  <a:cubicBezTo>
                    <a:pt x="8219" y="5292"/>
                    <a:pt x="8207" y="5125"/>
                    <a:pt x="8183" y="4958"/>
                  </a:cubicBezTo>
                  <a:cubicBezTo>
                    <a:pt x="8266" y="4494"/>
                    <a:pt x="8195" y="3970"/>
                    <a:pt x="8171" y="3494"/>
                  </a:cubicBezTo>
                  <a:cubicBezTo>
                    <a:pt x="8171" y="3470"/>
                    <a:pt x="8171" y="3446"/>
                    <a:pt x="8171" y="3410"/>
                  </a:cubicBezTo>
                  <a:lnTo>
                    <a:pt x="8171" y="3184"/>
                  </a:lnTo>
                  <a:cubicBezTo>
                    <a:pt x="8183" y="2244"/>
                    <a:pt x="8243" y="1291"/>
                    <a:pt x="8314" y="351"/>
                  </a:cubicBezTo>
                  <a:cubicBezTo>
                    <a:pt x="8334" y="126"/>
                    <a:pt x="8141" y="0"/>
                    <a:pt x="7951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15"/>
            <p:cNvSpPr/>
            <p:nvPr/>
          </p:nvSpPr>
          <p:spPr>
            <a:xfrm>
              <a:off x="697511" y="3328137"/>
              <a:ext cx="486919" cy="594670"/>
            </a:xfrm>
            <a:custGeom>
              <a:rect b="b" l="l" r="r" t="t"/>
              <a:pathLst>
                <a:path extrusionOk="0" h="18527" w="15170">
                  <a:moveTo>
                    <a:pt x="6367" y="1"/>
                  </a:moveTo>
                  <a:cubicBezTo>
                    <a:pt x="5981" y="1"/>
                    <a:pt x="5589" y="42"/>
                    <a:pt x="5192" y="131"/>
                  </a:cubicBezTo>
                  <a:cubicBezTo>
                    <a:pt x="2870" y="655"/>
                    <a:pt x="1275" y="2834"/>
                    <a:pt x="715" y="5036"/>
                  </a:cubicBezTo>
                  <a:cubicBezTo>
                    <a:pt x="691" y="5096"/>
                    <a:pt x="679" y="5155"/>
                    <a:pt x="667" y="5215"/>
                  </a:cubicBezTo>
                  <a:cubicBezTo>
                    <a:pt x="465" y="5870"/>
                    <a:pt x="334" y="6525"/>
                    <a:pt x="251" y="7203"/>
                  </a:cubicBezTo>
                  <a:cubicBezTo>
                    <a:pt x="1" y="9287"/>
                    <a:pt x="72" y="11490"/>
                    <a:pt x="989" y="13418"/>
                  </a:cubicBezTo>
                  <a:cubicBezTo>
                    <a:pt x="1620" y="15645"/>
                    <a:pt x="3073" y="18002"/>
                    <a:pt x="5525" y="18407"/>
                  </a:cubicBezTo>
                  <a:cubicBezTo>
                    <a:pt x="5859" y="18467"/>
                    <a:pt x="6204" y="18490"/>
                    <a:pt x="6537" y="18490"/>
                  </a:cubicBezTo>
                  <a:cubicBezTo>
                    <a:pt x="6502" y="17455"/>
                    <a:pt x="6478" y="16431"/>
                    <a:pt x="6466" y="15395"/>
                  </a:cubicBezTo>
                  <a:cubicBezTo>
                    <a:pt x="5525" y="15300"/>
                    <a:pt x="4585" y="14740"/>
                    <a:pt x="3894" y="14157"/>
                  </a:cubicBezTo>
                  <a:cubicBezTo>
                    <a:pt x="3013" y="13395"/>
                    <a:pt x="2489" y="12371"/>
                    <a:pt x="2227" y="11251"/>
                  </a:cubicBezTo>
                  <a:cubicBezTo>
                    <a:pt x="2184" y="11057"/>
                    <a:pt x="2336" y="10933"/>
                    <a:pt x="2488" y="10933"/>
                  </a:cubicBezTo>
                  <a:cubicBezTo>
                    <a:pt x="2586" y="10933"/>
                    <a:pt x="2685" y="10986"/>
                    <a:pt x="2727" y="11109"/>
                  </a:cubicBezTo>
                  <a:cubicBezTo>
                    <a:pt x="3108" y="12013"/>
                    <a:pt x="3715" y="12799"/>
                    <a:pt x="4489" y="13395"/>
                  </a:cubicBezTo>
                  <a:lnTo>
                    <a:pt x="4549" y="13442"/>
                  </a:lnTo>
                  <a:cubicBezTo>
                    <a:pt x="4537" y="13395"/>
                    <a:pt x="4525" y="13359"/>
                    <a:pt x="4513" y="13323"/>
                  </a:cubicBezTo>
                  <a:cubicBezTo>
                    <a:pt x="4287" y="12621"/>
                    <a:pt x="4132" y="11823"/>
                    <a:pt x="4358" y="11109"/>
                  </a:cubicBezTo>
                  <a:cubicBezTo>
                    <a:pt x="4394" y="10989"/>
                    <a:pt x="4492" y="10930"/>
                    <a:pt x="4591" y="10930"/>
                  </a:cubicBezTo>
                  <a:cubicBezTo>
                    <a:pt x="4689" y="10930"/>
                    <a:pt x="4787" y="10989"/>
                    <a:pt x="4823" y="11109"/>
                  </a:cubicBezTo>
                  <a:cubicBezTo>
                    <a:pt x="4989" y="11728"/>
                    <a:pt x="5001" y="12383"/>
                    <a:pt x="5204" y="13002"/>
                  </a:cubicBezTo>
                  <a:cubicBezTo>
                    <a:pt x="5323" y="13371"/>
                    <a:pt x="5597" y="13752"/>
                    <a:pt x="5740" y="14121"/>
                  </a:cubicBezTo>
                  <a:cubicBezTo>
                    <a:pt x="5978" y="14216"/>
                    <a:pt x="6216" y="14311"/>
                    <a:pt x="6454" y="14395"/>
                  </a:cubicBezTo>
                  <a:cubicBezTo>
                    <a:pt x="6442" y="13156"/>
                    <a:pt x="6418" y="11918"/>
                    <a:pt x="6394" y="10668"/>
                  </a:cubicBezTo>
                  <a:cubicBezTo>
                    <a:pt x="5561" y="10394"/>
                    <a:pt x="4918" y="9573"/>
                    <a:pt x="4477" y="8858"/>
                  </a:cubicBezTo>
                  <a:cubicBezTo>
                    <a:pt x="3942" y="7977"/>
                    <a:pt x="3751" y="7060"/>
                    <a:pt x="3680" y="6036"/>
                  </a:cubicBezTo>
                  <a:cubicBezTo>
                    <a:pt x="3666" y="5843"/>
                    <a:pt x="3839" y="5732"/>
                    <a:pt x="4005" y="5732"/>
                  </a:cubicBezTo>
                  <a:cubicBezTo>
                    <a:pt x="4135" y="5732"/>
                    <a:pt x="4261" y="5801"/>
                    <a:pt x="4287" y="5953"/>
                  </a:cubicBezTo>
                  <a:cubicBezTo>
                    <a:pt x="4442" y="6822"/>
                    <a:pt x="4775" y="7644"/>
                    <a:pt x="5275" y="8382"/>
                  </a:cubicBezTo>
                  <a:cubicBezTo>
                    <a:pt x="5585" y="8846"/>
                    <a:pt x="5990" y="9215"/>
                    <a:pt x="6382" y="9608"/>
                  </a:cubicBezTo>
                  <a:cubicBezTo>
                    <a:pt x="6382" y="9454"/>
                    <a:pt x="6382" y="9311"/>
                    <a:pt x="6371" y="9144"/>
                  </a:cubicBezTo>
                  <a:cubicBezTo>
                    <a:pt x="6347" y="7275"/>
                    <a:pt x="6168" y="5274"/>
                    <a:pt x="6502" y="3429"/>
                  </a:cubicBezTo>
                  <a:cubicBezTo>
                    <a:pt x="6526" y="3303"/>
                    <a:pt x="6650" y="3237"/>
                    <a:pt x="6774" y="3237"/>
                  </a:cubicBezTo>
                  <a:cubicBezTo>
                    <a:pt x="6894" y="3237"/>
                    <a:pt x="7014" y="3300"/>
                    <a:pt x="7037" y="3429"/>
                  </a:cubicBezTo>
                  <a:cubicBezTo>
                    <a:pt x="7228" y="4524"/>
                    <a:pt x="7323" y="5644"/>
                    <a:pt x="7311" y="6775"/>
                  </a:cubicBezTo>
                  <a:cubicBezTo>
                    <a:pt x="7728" y="6441"/>
                    <a:pt x="8061" y="6001"/>
                    <a:pt x="8240" y="5501"/>
                  </a:cubicBezTo>
                  <a:cubicBezTo>
                    <a:pt x="8355" y="5219"/>
                    <a:pt x="8360" y="4414"/>
                    <a:pt x="8761" y="4414"/>
                  </a:cubicBezTo>
                  <a:cubicBezTo>
                    <a:pt x="8817" y="4414"/>
                    <a:pt x="8881" y="4430"/>
                    <a:pt x="8954" y="4465"/>
                  </a:cubicBezTo>
                  <a:cubicBezTo>
                    <a:pt x="9073" y="4524"/>
                    <a:pt x="9133" y="4643"/>
                    <a:pt x="9145" y="4774"/>
                  </a:cubicBezTo>
                  <a:cubicBezTo>
                    <a:pt x="9204" y="5917"/>
                    <a:pt x="8347" y="6977"/>
                    <a:pt x="7311" y="7406"/>
                  </a:cubicBezTo>
                  <a:cubicBezTo>
                    <a:pt x="7311" y="8037"/>
                    <a:pt x="7311" y="8656"/>
                    <a:pt x="7335" y="9275"/>
                  </a:cubicBezTo>
                  <a:cubicBezTo>
                    <a:pt x="7383" y="10418"/>
                    <a:pt x="7418" y="11573"/>
                    <a:pt x="7466" y="12728"/>
                  </a:cubicBezTo>
                  <a:cubicBezTo>
                    <a:pt x="7871" y="12609"/>
                    <a:pt x="8240" y="12418"/>
                    <a:pt x="8573" y="12156"/>
                  </a:cubicBezTo>
                  <a:cubicBezTo>
                    <a:pt x="8847" y="10704"/>
                    <a:pt x="8847" y="9251"/>
                    <a:pt x="8883" y="7787"/>
                  </a:cubicBezTo>
                  <a:cubicBezTo>
                    <a:pt x="8883" y="7627"/>
                    <a:pt x="9009" y="7538"/>
                    <a:pt x="9137" y="7538"/>
                  </a:cubicBezTo>
                  <a:cubicBezTo>
                    <a:pt x="9238" y="7538"/>
                    <a:pt x="9341" y="7594"/>
                    <a:pt x="9383" y="7715"/>
                  </a:cubicBezTo>
                  <a:cubicBezTo>
                    <a:pt x="9657" y="8763"/>
                    <a:pt x="9740" y="9858"/>
                    <a:pt x="9633" y="10942"/>
                  </a:cubicBezTo>
                  <a:lnTo>
                    <a:pt x="9681" y="10870"/>
                  </a:lnTo>
                  <a:cubicBezTo>
                    <a:pt x="9990" y="10358"/>
                    <a:pt x="10240" y="9799"/>
                    <a:pt x="10419" y="9239"/>
                  </a:cubicBezTo>
                  <a:cubicBezTo>
                    <a:pt x="10585" y="8763"/>
                    <a:pt x="10681" y="8227"/>
                    <a:pt x="11121" y="7953"/>
                  </a:cubicBezTo>
                  <a:cubicBezTo>
                    <a:pt x="11169" y="7926"/>
                    <a:pt x="11220" y="7912"/>
                    <a:pt x="11271" y="7912"/>
                  </a:cubicBezTo>
                  <a:cubicBezTo>
                    <a:pt x="11373" y="7912"/>
                    <a:pt x="11470" y="7965"/>
                    <a:pt x="11526" y="8061"/>
                  </a:cubicBezTo>
                  <a:cubicBezTo>
                    <a:pt x="11824" y="8680"/>
                    <a:pt x="11431" y="9394"/>
                    <a:pt x="11181" y="9989"/>
                  </a:cubicBezTo>
                  <a:cubicBezTo>
                    <a:pt x="10943" y="10656"/>
                    <a:pt x="10585" y="11275"/>
                    <a:pt x="10157" y="11835"/>
                  </a:cubicBezTo>
                  <a:cubicBezTo>
                    <a:pt x="9919" y="12121"/>
                    <a:pt x="9633" y="12383"/>
                    <a:pt x="9323" y="12609"/>
                  </a:cubicBezTo>
                  <a:cubicBezTo>
                    <a:pt x="9300" y="12644"/>
                    <a:pt x="9264" y="12656"/>
                    <a:pt x="9228" y="12680"/>
                  </a:cubicBezTo>
                  <a:cubicBezTo>
                    <a:pt x="8716" y="13049"/>
                    <a:pt x="8121" y="13287"/>
                    <a:pt x="7502" y="13383"/>
                  </a:cubicBezTo>
                  <a:cubicBezTo>
                    <a:pt x="7525" y="13942"/>
                    <a:pt x="7549" y="14490"/>
                    <a:pt x="7597" y="15050"/>
                  </a:cubicBezTo>
                  <a:cubicBezTo>
                    <a:pt x="7621" y="15466"/>
                    <a:pt x="7645" y="15895"/>
                    <a:pt x="7668" y="16312"/>
                  </a:cubicBezTo>
                  <a:cubicBezTo>
                    <a:pt x="8395" y="16264"/>
                    <a:pt x="8990" y="15883"/>
                    <a:pt x="9526" y="15371"/>
                  </a:cubicBezTo>
                  <a:cubicBezTo>
                    <a:pt x="9919" y="14978"/>
                    <a:pt x="10264" y="14276"/>
                    <a:pt x="10812" y="14109"/>
                  </a:cubicBezTo>
                  <a:cubicBezTo>
                    <a:pt x="10830" y="14104"/>
                    <a:pt x="10849" y="14102"/>
                    <a:pt x="10868" y="14102"/>
                  </a:cubicBezTo>
                  <a:cubicBezTo>
                    <a:pt x="10992" y="14102"/>
                    <a:pt x="11109" y="14201"/>
                    <a:pt x="11109" y="14335"/>
                  </a:cubicBezTo>
                  <a:cubicBezTo>
                    <a:pt x="11085" y="15038"/>
                    <a:pt x="10192" y="15752"/>
                    <a:pt x="9681" y="16157"/>
                  </a:cubicBezTo>
                  <a:cubicBezTo>
                    <a:pt x="9121" y="16633"/>
                    <a:pt x="8430" y="16907"/>
                    <a:pt x="7704" y="16954"/>
                  </a:cubicBezTo>
                  <a:lnTo>
                    <a:pt x="7811" y="18526"/>
                  </a:lnTo>
                  <a:cubicBezTo>
                    <a:pt x="9609" y="18478"/>
                    <a:pt x="11276" y="17443"/>
                    <a:pt x="12443" y="16026"/>
                  </a:cubicBezTo>
                  <a:cubicBezTo>
                    <a:pt x="14002" y="14157"/>
                    <a:pt x="15169" y="11751"/>
                    <a:pt x="15145" y="9275"/>
                  </a:cubicBezTo>
                  <a:cubicBezTo>
                    <a:pt x="15122" y="6644"/>
                    <a:pt x="13550" y="4393"/>
                    <a:pt x="11752" y="2607"/>
                  </a:cubicBezTo>
                  <a:cubicBezTo>
                    <a:pt x="10290" y="1165"/>
                    <a:pt x="8414" y="1"/>
                    <a:pt x="6367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15"/>
            <p:cNvSpPr/>
            <p:nvPr/>
          </p:nvSpPr>
          <p:spPr>
            <a:xfrm>
              <a:off x="767356" y="3432454"/>
              <a:ext cx="309677" cy="779648"/>
            </a:xfrm>
            <a:custGeom>
              <a:rect b="b" l="l" r="r" t="t"/>
              <a:pathLst>
                <a:path extrusionOk="0" h="24290" w="9648">
                  <a:moveTo>
                    <a:pt x="4607" y="0"/>
                  </a:moveTo>
                  <a:cubicBezTo>
                    <a:pt x="4486" y="0"/>
                    <a:pt x="4362" y="69"/>
                    <a:pt x="4337" y="203"/>
                  </a:cubicBezTo>
                  <a:cubicBezTo>
                    <a:pt x="4004" y="2036"/>
                    <a:pt x="4171" y="4037"/>
                    <a:pt x="4195" y="5906"/>
                  </a:cubicBezTo>
                  <a:cubicBezTo>
                    <a:pt x="4195" y="6049"/>
                    <a:pt x="4195" y="6204"/>
                    <a:pt x="4195" y="6358"/>
                  </a:cubicBezTo>
                  <a:cubicBezTo>
                    <a:pt x="3814" y="5965"/>
                    <a:pt x="3409" y="5596"/>
                    <a:pt x="3099" y="5132"/>
                  </a:cubicBezTo>
                  <a:cubicBezTo>
                    <a:pt x="2599" y="4406"/>
                    <a:pt x="2254" y="3572"/>
                    <a:pt x="2099" y="2703"/>
                  </a:cubicBezTo>
                  <a:cubicBezTo>
                    <a:pt x="2078" y="2554"/>
                    <a:pt x="1960" y="2487"/>
                    <a:pt x="1834" y="2487"/>
                  </a:cubicBezTo>
                  <a:cubicBezTo>
                    <a:pt x="1669" y="2487"/>
                    <a:pt x="1490" y="2602"/>
                    <a:pt x="1504" y="2798"/>
                  </a:cubicBezTo>
                  <a:cubicBezTo>
                    <a:pt x="1563" y="3822"/>
                    <a:pt x="1766" y="4727"/>
                    <a:pt x="2301" y="5620"/>
                  </a:cubicBezTo>
                  <a:cubicBezTo>
                    <a:pt x="2730" y="6335"/>
                    <a:pt x="3385" y="7144"/>
                    <a:pt x="4218" y="7430"/>
                  </a:cubicBezTo>
                  <a:cubicBezTo>
                    <a:pt x="4230" y="8668"/>
                    <a:pt x="4266" y="9906"/>
                    <a:pt x="4278" y="11145"/>
                  </a:cubicBezTo>
                  <a:cubicBezTo>
                    <a:pt x="4028" y="11061"/>
                    <a:pt x="3790" y="10978"/>
                    <a:pt x="3564" y="10883"/>
                  </a:cubicBezTo>
                  <a:cubicBezTo>
                    <a:pt x="3409" y="10502"/>
                    <a:pt x="3147" y="10133"/>
                    <a:pt x="3028" y="9752"/>
                  </a:cubicBezTo>
                  <a:cubicBezTo>
                    <a:pt x="2825" y="9133"/>
                    <a:pt x="2802" y="8490"/>
                    <a:pt x="2647" y="7859"/>
                  </a:cubicBezTo>
                  <a:cubicBezTo>
                    <a:pt x="2611" y="7745"/>
                    <a:pt x="2510" y="7689"/>
                    <a:pt x="2410" y="7689"/>
                  </a:cubicBezTo>
                  <a:cubicBezTo>
                    <a:pt x="2310" y="7689"/>
                    <a:pt x="2212" y="7745"/>
                    <a:pt x="2182" y="7859"/>
                  </a:cubicBezTo>
                  <a:cubicBezTo>
                    <a:pt x="1956" y="8573"/>
                    <a:pt x="2111" y="9371"/>
                    <a:pt x="2325" y="10073"/>
                  </a:cubicBezTo>
                  <a:cubicBezTo>
                    <a:pt x="2337" y="10109"/>
                    <a:pt x="2349" y="10156"/>
                    <a:pt x="2361" y="10192"/>
                  </a:cubicBezTo>
                  <a:lnTo>
                    <a:pt x="2313" y="10156"/>
                  </a:lnTo>
                  <a:cubicBezTo>
                    <a:pt x="1539" y="9549"/>
                    <a:pt x="932" y="8763"/>
                    <a:pt x="551" y="7859"/>
                  </a:cubicBezTo>
                  <a:cubicBezTo>
                    <a:pt x="510" y="7739"/>
                    <a:pt x="413" y="7687"/>
                    <a:pt x="314" y="7687"/>
                  </a:cubicBezTo>
                  <a:cubicBezTo>
                    <a:pt x="159" y="7687"/>
                    <a:pt x="0" y="7816"/>
                    <a:pt x="51" y="8013"/>
                  </a:cubicBezTo>
                  <a:cubicBezTo>
                    <a:pt x="313" y="9133"/>
                    <a:pt x="837" y="10156"/>
                    <a:pt x="1718" y="10907"/>
                  </a:cubicBezTo>
                  <a:cubicBezTo>
                    <a:pt x="2409" y="11502"/>
                    <a:pt x="3349" y="12050"/>
                    <a:pt x="4290" y="12157"/>
                  </a:cubicBezTo>
                  <a:cubicBezTo>
                    <a:pt x="4302" y="13181"/>
                    <a:pt x="4326" y="14216"/>
                    <a:pt x="4361" y="15240"/>
                  </a:cubicBezTo>
                  <a:cubicBezTo>
                    <a:pt x="4385" y="16121"/>
                    <a:pt x="4421" y="16991"/>
                    <a:pt x="4457" y="17872"/>
                  </a:cubicBezTo>
                  <a:cubicBezTo>
                    <a:pt x="4492" y="18860"/>
                    <a:pt x="4540" y="19836"/>
                    <a:pt x="4587" y="20824"/>
                  </a:cubicBezTo>
                  <a:cubicBezTo>
                    <a:pt x="4635" y="21813"/>
                    <a:pt x="4599" y="22860"/>
                    <a:pt x="4838" y="23813"/>
                  </a:cubicBezTo>
                  <a:cubicBezTo>
                    <a:pt x="4917" y="24148"/>
                    <a:pt x="5148" y="24289"/>
                    <a:pt x="5395" y="24289"/>
                  </a:cubicBezTo>
                  <a:cubicBezTo>
                    <a:pt x="5735" y="24289"/>
                    <a:pt x="6106" y="24018"/>
                    <a:pt x="6147" y="23610"/>
                  </a:cubicBezTo>
                  <a:cubicBezTo>
                    <a:pt x="6242" y="22658"/>
                    <a:pt x="6052" y="21622"/>
                    <a:pt x="5981" y="20658"/>
                  </a:cubicBezTo>
                  <a:cubicBezTo>
                    <a:pt x="5909" y="19681"/>
                    <a:pt x="5838" y="18693"/>
                    <a:pt x="5778" y="17705"/>
                  </a:cubicBezTo>
                  <a:cubicBezTo>
                    <a:pt x="5719" y="16895"/>
                    <a:pt x="5671" y="16098"/>
                    <a:pt x="5623" y="15288"/>
                  </a:cubicBezTo>
                  <a:lnTo>
                    <a:pt x="5540" y="13704"/>
                  </a:lnTo>
                  <a:cubicBezTo>
                    <a:pt x="6254" y="13657"/>
                    <a:pt x="6945" y="13383"/>
                    <a:pt x="7505" y="12907"/>
                  </a:cubicBezTo>
                  <a:cubicBezTo>
                    <a:pt x="8016" y="12502"/>
                    <a:pt x="8921" y="11788"/>
                    <a:pt x="8933" y="11085"/>
                  </a:cubicBezTo>
                  <a:cubicBezTo>
                    <a:pt x="8933" y="10951"/>
                    <a:pt x="8825" y="10852"/>
                    <a:pt x="8695" y="10852"/>
                  </a:cubicBezTo>
                  <a:cubicBezTo>
                    <a:pt x="8676" y="10852"/>
                    <a:pt x="8656" y="10854"/>
                    <a:pt x="8636" y="10859"/>
                  </a:cubicBezTo>
                  <a:cubicBezTo>
                    <a:pt x="8100" y="11026"/>
                    <a:pt x="7743" y="11728"/>
                    <a:pt x="7350" y="12121"/>
                  </a:cubicBezTo>
                  <a:cubicBezTo>
                    <a:pt x="6826" y="12633"/>
                    <a:pt x="6231" y="13014"/>
                    <a:pt x="5504" y="13062"/>
                  </a:cubicBezTo>
                  <a:cubicBezTo>
                    <a:pt x="5469" y="12645"/>
                    <a:pt x="5445" y="12216"/>
                    <a:pt x="5421" y="11800"/>
                  </a:cubicBezTo>
                  <a:cubicBezTo>
                    <a:pt x="5385" y="11240"/>
                    <a:pt x="5349" y="10692"/>
                    <a:pt x="5326" y="10133"/>
                  </a:cubicBezTo>
                  <a:cubicBezTo>
                    <a:pt x="5945" y="10037"/>
                    <a:pt x="6540" y="9799"/>
                    <a:pt x="7064" y="9430"/>
                  </a:cubicBezTo>
                  <a:cubicBezTo>
                    <a:pt x="7088" y="9406"/>
                    <a:pt x="7124" y="9394"/>
                    <a:pt x="7147" y="9359"/>
                  </a:cubicBezTo>
                  <a:cubicBezTo>
                    <a:pt x="7457" y="9133"/>
                    <a:pt x="7743" y="8871"/>
                    <a:pt x="7981" y="8585"/>
                  </a:cubicBezTo>
                  <a:cubicBezTo>
                    <a:pt x="8421" y="8025"/>
                    <a:pt x="8767" y="7406"/>
                    <a:pt x="9017" y="6751"/>
                  </a:cubicBezTo>
                  <a:cubicBezTo>
                    <a:pt x="9267" y="6156"/>
                    <a:pt x="9648" y="5442"/>
                    <a:pt x="9362" y="4811"/>
                  </a:cubicBezTo>
                  <a:cubicBezTo>
                    <a:pt x="9307" y="4724"/>
                    <a:pt x="9210" y="4674"/>
                    <a:pt x="9110" y="4674"/>
                  </a:cubicBezTo>
                  <a:cubicBezTo>
                    <a:pt x="9058" y="4674"/>
                    <a:pt x="9006" y="4687"/>
                    <a:pt x="8957" y="4715"/>
                  </a:cubicBezTo>
                  <a:cubicBezTo>
                    <a:pt x="8505" y="4989"/>
                    <a:pt x="8421" y="5525"/>
                    <a:pt x="8255" y="5989"/>
                  </a:cubicBezTo>
                  <a:cubicBezTo>
                    <a:pt x="8064" y="6561"/>
                    <a:pt x="7814" y="7108"/>
                    <a:pt x="7505" y="7632"/>
                  </a:cubicBezTo>
                  <a:lnTo>
                    <a:pt x="7457" y="7704"/>
                  </a:lnTo>
                  <a:cubicBezTo>
                    <a:pt x="7576" y="6620"/>
                    <a:pt x="7481" y="5525"/>
                    <a:pt x="7207" y="4465"/>
                  </a:cubicBezTo>
                  <a:cubicBezTo>
                    <a:pt x="7165" y="4351"/>
                    <a:pt x="7067" y="4298"/>
                    <a:pt x="6969" y="4298"/>
                  </a:cubicBezTo>
                  <a:cubicBezTo>
                    <a:pt x="6842" y="4298"/>
                    <a:pt x="6714" y="4387"/>
                    <a:pt x="6707" y="4549"/>
                  </a:cubicBezTo>
                  <a:cubicBezTo>
                    <a:pt x="6671" y="6013"/>
                    <a:pt x="6671" y="7466"/>
                    <a:pt x="6397" y="8918"/>
                  </a:cubicBezTo>
                  <a:cubicBezTo>
                    <a:pt x="6076" y="9180"/>
                    <a:pt x="5695" y="9371"/>
                    <a:pt x="5302" y="9490"/>
                  </a:cubicBezTo>
                  <a:cubicBezTo>
                    <a:pt x="5242" y="8335"/>
                    <a:pt x="5207" y="7180"/>
                    <a:pt x="5171" y="6037"/>
                  </a:cubicBezTo>
                  <a:cubicBezTo>
                    <a:pt x="5147" y="5418"/>
                    <a:pt x="5147" y="4799"/>
                    <a:pt x="5147" y="4168"/>
                  </a:cubicBezTo>
                  <a:cubicBezTo>
                    <a:pt x="6183" y="3739"/>
                    <a:pt x="7028" y="2679"/>
                    <a:pt x="6969" y="1536"/>
                  </a:cubicBezTo>
                  <a:cubicBezTo>
                    <a:pt x="6969" y="1405"/>
                    <a:pt x="6897" y="1286"/>
                    <a:pt x="6790" y="1227"/>
                  </a:cubicBezTo>
                  <a:cubicBezTo>
                    <a:pt x="6715" y="1189"/>
                    <a:pt x="6649" y="1172"/>
                    <a:pt x="6591" y="1172"/>
                  </a:cubicBezTo>
                  <a:cubicBezTo>
                    <a:pt x="6193" y="1172"/>
                    <a:pt x="6180" y="1972"/>
                    <a:pt x="6076" y="2263"/>
                  </a:cubicBezTo>
                  <a:cubicBezTo>
                    <a:pt x="5885" y="2763"/>
                    <a:pt x="5564" y="3203"/>
                    <a:pt x="5135" y="3525"/>
                  </a:cubicBezTo>
                  <a:cubicBezTo>
                    <a:pt x="5147" y="2405"/>
                    <a:pt x="5052" y="1298"/>
                    <a:pt x="4861" y="191"/>
                  </a:cubicBezTo>
                  <a:cubicBezTo>
                    <a:pt x="4838" y="63"/>
                    <a:pt x="4724" y="0"/>
                    <a:pt x="4607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15"/>
            <p:cNvSpPr/>
            <p:nvPr/>
          </p:nvSpPr>
          <p:spPr>
            <a:xfrm>
              <a:off x="1002470" y="3186330"/>
              <a:ext cx="48564" cy="47440"/>
            </a:xfrm>
            <a:custGeom>
              <a:rect b="b" l="l" r="r" t="t"/>
              <a:pathLst>
                <a:path extrusionOk="0" h="1478" w="1513">
                  <a:moveTo>
                    <a:pt x="834" y="1"/>
                  </a:moveTo>
                  <a:lnTo>
                    <a:pt x="656" y="25"/>
                  </a:lnTo>
                  <a:cubicBezTo>
                    <a:pt x="537" y="48"/>
                    <a:pt x="441" y="108"/>
                    <a:pt x="358" y="191"/>
                  </a:cubicBezTo>
                  <a:lnTo>
                    <a:pt x="203" y="310"/>
                  </a:lnTo>
                  <a:cubicBezTo>
                    <a:pt x="144" y="370"/>
                    <a:pt x="96" y="453"/>
                    <a:pt x="60" y="537"/>
                  </a:cubicBezTo>
                  <a:cubicBezTo>
                    <a:pt x="25" y="620"/>
                    <a:pt x="1" y="703"/>
                    <a:pt x="13" y="799"/>
                  </a:cubicBezTo>
                  <a:cubicBezTo>
                    <a:pt x="1" y="894"/>
                    <a:pt x="25" y="977"/>
                    <a:pt x="60" y="1060"/>
                  </a:cubicBezTo>
                  <a:cubicBezTo>
                    <a:pt x="96" y="1144"/>
                    <a:pt x="144" y="1215"/>
                    <a:pt x="203" y="1287"/>
                  </a:cubicBezTo>
                  <a:lnTo>
                    <a:pt x="346" y="1382"/>
                  </a:lnTo>
                  <a:cubicBezTo>
                    <a:pt x="453" y="1453"/>
                    <a:pt x="572" y="1477"/>
                    <a:pt x="691" y="1477"/>
                  </a:cubicBezTo>
                  <a:lnTo>
                    <a:pt x="870" y="1453"/>
                  </a:lnTo>
                  <a:cubicBezTo>
                    <a:pt x="977" y="1430"/>
                    <a:pt x="1084" y="1358"/>
                    <a:pt x="1168" y="1287"/>
                  </a:cubicBezTo>
                  <a:lnTo>
                    <a:pt x="1180" y="1287"/>
                  </a:lnTo>
                  <a:lnTo>
                    <a:pt x="1299" y="1132"/>
                  </a:lnTo>
                  <a:cubicBezTo>
                    <a:pt x="1358" y="1072"/>
                    <a:pt x="1406" y="1001"/>
                    <a:pt x="1442" y="918"/>
                  </a:cubicBezTo>
                  <a:cubicBezTo>
                    <a:pt x="1513" y="751"/>
                    <a:pt x="1513" y="572"/>
                    <a:pt x="1442" y="406"/>
                  </a:cubicBezTo>
                  <a:cubicBezTo>
                    <a:pt x="1406" y="322"/>
                    <a:pt x="1358" y="251"/>
                    <a:pt x="1299" y="191"/>
                  </a:cubicBezTo>
                  <a:lnTo>
                    <a:pt x="1168" y="96"/>
                  </a:lnTo>
                  <a:cubicBezTo>
                    <a:pt x="1061" y="25"/>
                    <a:pt x="942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15"/>
            <p:cNvSpPr/>
            <p:nvPr/>
          </p:nvSpPr>
          <p:spPr>
            <a:xfrm>
              <a:off x="-96228" y="2958213"/>
              <a:ext cx="511730" cy="227539"/>
            </a:xfrm>
            <a:custGeom>
              <a:rect b="b" l="l" r="r" t="t"/>
              <a:pathLst>
                <a:path extrusionOk="0" h="7089" w="15943">
                  <a:moveTo>
                    <a:pt x="7610" y="0"/>
                  </a:moveTo>
                  <a:cubicBezTo>
                    <a:pt x="7535" y="0"/>
                    <a:pt x="7459" y="4"/>
                    <a:pt x="7382" y="12"/>
                  </a:cubicBezTo>
                  <a:cubicBezTo>
                    <a:pt x="6597" y="83"/>
                    <a:pt x="6025" y="559"/>
                    <a:pt x="5656" y="1190"/>
                  </a:cubicBezTo>
                  <a:cubicBezTo>
                    <a:pt x="5275" y="1595"/>
                    <a:pt x="5061" y="2119"/>
                    <a:pt x="5025" y="2667"/>
                  </a:cubicBezTo>
                  <a:cubicBezTo>
                    <a:pt x="5013" y="2714"/>
                    <a:pt x="5001" y="2762"/>
                    <a:pt x="5001" y="2822"/>
                  </a:cubicBezTo>
                  <a:cubicBezTo>
                    <a:pt x="4728" y="2714"/>
                    <a:pt x="4426" y="2654"/>
                    <a:pt x="4131" y="2654"/>
                  </a:cubicBezTo>
                  <a:cubicBezTo>
                    <a:pt x="3808" y="2654"/>
                    <a:pt x="3494" y="2725"/>
                    <a:pt x="3239" y="2881"/>
                  </a:cubicBezTo>
                  <a:cubicBezTo>
                    <a:pt x="2763" y="3179"/>
                    <a:pt x="2453" y="3679"/>
                    <a:pt x="2394" y="4227"/>
                  </a:cubicBezTo>
                  <a:cubicBezTo>
                    <a:pt x="2382" y="4286"/>
                    <a:pt x="2370" y="4334"/>
                    <a:pt x="2358" y="4393"/>
                  </a:cubicBezTo>
                  <a:cubicBezTo>
                    <a:pt x="2239" y="4375"/>
                    <a:pt x="2123" y="4366"/>
                    <a:pt x="2008" y="4366"/>
                  </a:cubicBezTo>
                  <a:cubicBezTo>
                    <a:pt x="1894" y="4366"/>
                    <a:pt x="1780" y="4375"/>
                    <a:pt x="1667" y="4393"/>
                  </a:cubicBezTo>
                  <a:cubicBezTo>
                    <a:pt x="1560" y="4405"/>
                    <a:pt x="1465" y="4429"/>
                    <a:pt x="1370" y="4453"/>
                  </a:cubicBezTo>
                  <a:cubicBezTo>
                    <a:pt x="608" y="4655"/>
                    <a:pt x="0" y="5405"/>
                    <a:pt x="417" y="6191"/>
                  </a:cubicBezTo>
                  <a:cubicBezTo>
                    <a:pt x="641" y="6617"/>
                    <a:pt x="1077" y="6885"/>
                    <a:pt x="1554" y="6885"/>
                  </a:cubicBezTo>
                  <a:cubicBezTo>
                    <a:pt x="1584" y="6885"/>
                    <a:pt x="1614" y="6884"/>
                    <a:pt x="1644" y="6882"/>
                  </a:cubicBezTo>
                  <a:cubicBezTo>
                    <a:pt x="2205" y="7061"/>
                    <a:pt x="2839" y="7087"/>
                    <a:pt x="3453" y="7087"/>
                  </a:cubicBezTo>
                  <a:cubicBezTo>
                    <a:pt x="3705" y="7087"/>
                    <a:pt x="3953" y="7083"/>
                    <a:pt x="4192" y="7083"/>
                  </a:cubicBezTo>
                  <a:cubicBezTo>
                    <a:pt x="4260" y="7083"/>
                    <a:pt x="4327" y="7083"/>
                    <a:pt x="4394" y="7084"/>
                  </a:cubicBezTo>
                  <a:cubicBezTo>
                    <a:pt x="4671" y="7087"/>
                    <a:pt x="4947" y="7088"/>
                    <a:pt x="5222" y="7088"/>
                  </a:cubicBezTo>
                  <a:cubicBezTo>
                    <a:pt x="6050" y="7088"/>
                    <a:pt x="6873" y="7075"/>
                    <a:pt x="7704" y="7048"/>
                  </a:cubicBezTo>
                  <a:cubicBezTo>
                    <a:pt x="9764" y="7001"/>
                    <a:pt x="11835" y="6917"/>
                    <a:pt x="13907" y="6810"/>
                  </a:cubicBezTo>
                  <a:cubicBezTo>
                    <a:pt x="14030" y="6848"/>
                    <a:pt x="14158" y="6866"/>
                    <a:pt x="14287" y="6866"/>
                  </a:cubicBezTo>
                  <a:cubicBezTo>
                    <a:pt x="14444" y="6866"/>
                    <a:pt x="14602" y="6839"/>
                    <a:pt x="14752" y="6786"/>
                  </a:cubicBezTo>
                  <a:cubicBezTo>
                    <a:pt x="15193" y="6620"/>
                    <a:pt x="15550" y="6298"/>
                    <a:pt x="15764" y="5893"/>
                  </a:cubicBezTo>
                  <a:cubicBezTo>
                    <a:pt x="15931" y="5560"/>
                    <a:pt x="15943" y="5179"/>
                    <a:pt x="15776" y="4846"/>
                  </a:cubicBezTo>
                  <a:cubicBezTo>
                    <a:pt x="15621" y="4608"/>
                    <a:pt x="15383" y="4429"/>
                    <a:pt x="15109" y="4346"/>
                  </a:cubicBezTo>
                  <a:cubicBezTo>
                    <a:pt x="14867" y="4236"/>
                    <a:pt x="14610" y="4183"/>
                    <a:pt x="14351" y="4183"/>
                  </a:cubicBezTo>
                  <a:cubicBezTo>
                    <a:pt x="14214" y="4183"/>
                    <a:pt x="14078" y="4198"/>
                    <a:pt x="13943" y="4227"/>
                  </a:cubicBezTo>
                  <a:cubicBezTo>
                    <a:pt x="13919" y="4107"/>
                    <a:pt x="13883" y="3988"/>
                    <a:pt x="13847" y="3881"/>
                  </a:cubicBezTo>
                  <a:cubicBezTo>
                    <a:pt x="13541" y="3028"/>
                    <a:pt x="12736" y="2499"/>
                    <a:pt x="11883" y="2499"/>
                  </a:cubicBezTo>
                  <a:cubicBezTo>
                    <a:pt x="11641" y="2499"/>
                    <a:pt x="11396" y="2542"/>
                    <a:pt x="11157" y="2631"/>
                  </a:cubicBezTo>
                  <a:cubicBezTo>
                    <a:pt x="11014" y="2679"/>
                    <a:pt x="10883" y="2750"/>
                    <a:pt x="10752" y="2822"/>
                  </a:cubicBezTo>
                  <a:cubicBezTo>
                    <a:pt x="10740" y="2786"/>
                    <a:pt x="10728" y="2750"/>
                    <a:pt x="10704" y="2714"/>
                  </a:cubicBezTo>
                  <a:cubicBezTo>
                    <a:pt x="10561" y="2405"/>
                    <a:pt x="10383" y="2131"/>
                    <a:pt x="10145" y="1893"/>
                  </a:cubicBezTo>
                  <a:cubicBezTo>
                    <a:pt x="10085" y="1726"/>
                    <a:pt x="10002" y="1571"/>
                    <a:pt x="9906" y="1429"/>
                  </a:cubicBezTo>
                  <a:cubicBezTo>
                    <a:pt x="9409" y="622"/>
                    <a:pt x="8574" y="0"/>
                    <a:pt x="761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15"/>
            <p:cNvSpPr/>
            <p:nvPr/>
          </p:nvSpPr>
          <p:spPr>
            <a:xfrm>
              <a:off x="1558527" y="4200226"/>
              <a:ext cx="48564" cy="47408"/>
            </a:xfrm>
            <a:custGeom>
              <a:rect b="b" l="l" r="r" t="t"/>
              <a:pathLst>
                <a:path extrusionOk="0" h="1477" w="1513">
                  <a:moveTo>
                    <a:pt x="834" y="0"/>
                  </a:moveTo>
                  <a:lnTo>
                    <a:pt x="667" y="24"/>
                  </a:lnTo>
                  <a:cubicBezTo>
                    <a:pt x="548" y="48"/>
                    <a:pt x="441" y="107"/>
                    <a:pt x="370" y="191"/>
                  </a:cubicBezTo>
                  <a:lnTo>
                    <a:pt x="215" y="322"/>
                  </a:lnTo>
                  <a:cubicBezTo>
                    <a:pt x="143" y="369"/>
                    <a:pt x="96" y="452"/>
                    <a:pt x="72" y="536"/>
                  </a:cubicBezTo>
                  <a:cubicBezTo>
                    <a:pt x="24" y="619"/>
                    <a:pt x="1" y="703"/>
                    <a:pt x="12" y="798"/>
                  </a:cubicBezTo>
                  <a:cubicBezTo>
                    <a:pt x="12" y="976"/>
                    <a:pt x="84" y="1143"/>
                    <a:pt x="203" y="1286"/>
                  </a:cubicBezTo>
                  <a:lnTo>
                    <a:pt x="346" y="1381"/>
                  </a:lnTo>
                  <a:cubicBezTo>
                    <a:pt x="453" y="1453"/>
                    <a:pt x="572" y="1476"/>
                    <a:pt x="691" y="1476"/>
                  </a:cubicBezTo>
                  <a:lnTo>
                    <a:pt x="870" y="1453"/>
                  </a:lnTo>
                  <a:cubicBezTo>
                    <a:pt x="977" y="1417"/>
                    <a:pt x="1084" y="1357"/>
                    <a:pt x="1167" y="1286"/>
                  </a:cubicBezTo>
                  <a:lnTo>
                    <a:pt x="1179" y="1274"/>
                  </a:lnTo>
                  <a:lnTo>
                    <a:pt x="1310" y="1131"/>
                  </a:lnTo>
                  <a:cubicBezTo>
                    <a:pt x="1370" y="1072"/>
                    <a:pt x="1417" y="1000"/>
                    <a:pt x="1441" y="917"/>
                  </a:cubicBezTo>
                  <a:cubicBezTo>
                    <a:pt x="1513" y="750"/>
                    <a:pt x="1513" y="572"/>
                    <a:pt x="1441" y="405"/>
                  </a:cubicBezTo>
                  <a:cubicBezTo>
                    <a:pt x="1417" y="322"/>
                    <a:pt x="1370" y="250"/>
                    <a:pt x="1310" y="191"/>
                  </a:cubicBezTo>
                  <a:lnTo>
                    <a:pt x="1167" y="95"/>
                  </a:lnTo>
                  <a:cubicBezTo>
                    <a:pt x="1072" y="24"/>
                    <a:pt x="953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15"/>
            <p:cNvSpPr/>
            <p:nvPr/>
          </p:nvSpPr>
          <p:spPr>
            <a:xfrm>
              <a:off x="517894" y="4219324"/>
              <a:ext cx="54694" cy="56973"/>
            </a:xfrm>
            <a:custGeom>
              <a:rect b="b" l="l" r="r" t="t"/>
              <a:pathLst>
                <a:path extrusionOk="0" h="1775" w="1704">
                  <a:moveTo>
                    <a:pt x="858" y="0"/>
                  </a:moveTo>
                  <a:lnTo>
                    <a:pt x="644" y="24"/>
                  </a:lnTo>
                  <a:lnTo>
                    <a:pt x="453" y="108"/>
                  </a:lnTo>
                  <a:cubicBezTo>
                    <a:pt x="358" y="155"/>
                    <a:pt x="275" y="227"/>
                    <a:pt x="215" y="322"/>
                  </a:cubicBezTo>
                  <a:cubicBezTo>
                    <a:pt x="144" y="393"/>
                    <a:pt x="96" y="489"/>
                    <a:pt x="72" y="596"/>
                  </a:cubicBezTo>
                  <a:lnTo>
                    <a:pt x="60" y="631"/>
                  </a:lnTo>
                  <a:cubicBezTo>
                    <a:pt x="37" y="679"/>
                    <a:pt x="37" y="727"/>
                    <a:pt x="25" y="786"/>
                  </a:cubicBezTo>
                  <a:cubicBezTo>
                    <a:pt x="1" y="893"/>
                    <a:pt x="13" y="1012"/>
                    <a:pt x="48" y="1120"/>
                  </a:cubicBezTo>
                  <a:lnTo>
                    <a:pt x="48" y="1131"/>
                  </a:lnTo>
                  <a:cubicBezTo>
                    <a:pt x="48" y="1143"/>
                    <a:pt x="48" y="1155"/>
                    <a:pt x="60" y="1179"/>
                  </a:cubicBezTo>
                  <a:lnTo>
                    <a:pt x="144" y="1370"/>
                  </a:lnTo>
                  <a:cubicBezTo>
                    <a:pt x="191" y="1465"/>
                    <a:pt x="263" y="1536"/>
                    <a:pt x="346" y="1596"/>
                  </a:cubicBezTo>
                  <a:cubicBezTo>
                    <a:pt x="406" y="1643"/>
                    <a:pt x="465" y="1691"/>
                    <a:pt x="537" y="1703"/>
                  </a:cubicBezTo>
                  <a:cubicBezTo>
                    <a:pt x="632" y="1751"/>
                    <a:pt x="739" y="1774"/>
                    <a:pt x="846" y="1774"/>
                  </a:cubicBezTo>
                  <a:lnTo>
                    <a:pt x="1060" y="1751"/>
                  </a:lnTo>
                  <a:lnTo>
                    <a:pt x="1263" y="1667"/>
                  </a:lnTo>
                  <a:cubicBezTo>
                    <a:pt x="1441" y="1548"/>
                    <a:pt x="1572" y="1370"/>
                    <a:pt x="1644" y="1179"/>
                  </a:cubicBezTo>
                  <a:lnTo>
                    <a:pt x="1656" y="1167"/>
                  </a:lnTo>
                  <a:cubicBezTo>
                    <a:pt x="1656" y="1155"/>
                    <a:pt x="1656" y="1143"/>
                    <a:pt x="1656" y="1131"/>
                  </a:cubicBezTo>
                  <a:lnTo>
                    <a:pt x="1668" y="1108"/>
                  </a:lnTo>
                  <a:cubicBezTo>
                    <a:pt x="1703" y="1000"/>
                    <a:pt x="1703" y="893"/>
                    <a:pt x="1680" y="774"/>
                  </a:cubicBezTo>
                  <a:cubicBezTo>
                    <a:pt x="1680" y="727"/>
                    <a:pt x="1668" y="679"/>
                    <a:pt x="1656" y="643"/>
                  </a:cubicBezTo>
                  <a:lnTo>
                    <a:pt x="1644" y="596"/>
                  </a:lnTo>
                  <a:cubicBezTo>
                    <a:pt x="1620" y="536"/>
                    <a:pt x="1584" y="465"/>
                    <a:pt x="1561" y="405"/>
                  </a:cubicBezTo>
                  <a:cubicBezTo>
                    <a:pt x="1513" y="310"/>
                    <a:pt x="1441" y="227"/>
                    <a:pt x="1358" y="179"/>
                  </a:cubicBezTo>
                  <a:cubicBezTo>
                    <a:pt x="1299" y="119"/>
                    <a:pt x="1239" y="84"/>
                    <a:pt x="1168" y="72"/>
                  </a:cubicBezTo>
                  <a:cubicBezTo>
                    <a:pt x="1072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15"/>
            <p:cNvSpPr/>
            <p:nvPr/>
          </p:nvSpPr>
          <p:spPr>
            <a:xfrm>
              <a:off x="775476" y="3027351"/>
              <a:ext cx="53539" cy="41309"/>
            </a:xfrm>
            <a:custGeom>
              <a:rect b="b" l="l" r="r" t="t"/>
              <a:pathLst>
                <a:path extrusionOk="0" h="1287" w="1668">
                  <a:moveTo>
                    <a:pt x="834" y="1"/>
                  </a:moveTo>
                  <a:cubicBezTo>
                    <a:pt x="1" y="1"/>
                    <a:pt x="1" y="1287"/>
                    <a:pt x="834" y="1287"/>
                  </a:cubicBezTo>
                  <a:cubicBezTo>
                    <a:pt x="1656" y="1287"/>
                    <a:pt x="1667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15"/>
            <p:cNvSpPr/>
            <p:nvPr/>
          </p:nvSpPr>
          <p:spPr>
            <a:xfrm>
              <a:off x="1242495" y="4051358"/>
              <a:ext cx="274947" cy="266024"/>
            </a:xfrm>
            <a:custGeom>
              <a:rect b="b" l="l" r="r" t="t"/>
              <a:pathLst>
                <a:path extrusionOk="0" h="8288" w="8566">
                  <a:moveTo>
                    <a:pt x="2900" y="1"/>
                  </a:moveTo>
                  <a:cubicBezTo>
                    <a:pt x="2694" y="1"/>
                    <a:pt x="2477" y="18"/>
                    <a:pt x="2250" y="54"/>
                  </a:cubicBezTo>
                  <a:cubicBezTo>
                    <a:pt x="2072" y="90"/>
                    <a:pt x="1917" y="221"/>
                    <a:pt x="1857" y="388"/>
                  </a:cubicBezTo>
                  <a:cubicBezTo>
                    <a:pt x="1643" y="411"/>
                    <a:pt x="1429" y="483"/>
                    <a:pt x="1238" y="578"/>
                  </a:cubicBezTo>
                  <a:cubicBezTo>
                    <a:pt x="1512" y="769"/>
                    <a:pt x="1786" y="983"/>
                    <a:pt x="2048" y="1209"/>
                  </a:cubicBezTo>
                  <a:cubicBezTo>
                    <a:pt x="2334" y="1257"/>
                    <a:pt x="2631" y="1340"/>
                    <a:pt x="2893" y="1400"/>
                  </a:cubicBezTo>
                  <a:cubicBezTo>
                    <a:pt x="3512" y="1519"/>
                    <a:pt x="4143" y="1685"/>
                    <a:pt x="4751" y="1888"/>
                  </a:cubicBezTo>
                  <a:cubicBezTo>
                    <a:pt x="5020" y="1974"/>
                    <a:pt x="4909" y="2342"/>
                    <a:pt x="4666" y="2342"/>
                  </a:cubicBezTo>
                  <a:cubicBezTo>
                    <a:pt x="4640" y="2342"/>
                    <a:pt x="4613" y="2337"/>
                    <a:pt x="4584" y="2328"/>
                  </a:cubicBezTo>
                  <a:cubicBezTo>
                    <a:pt x="4012" y="2162"/>
                    <a:pt x="3429" y="2019"/>
                    <a:pt x="2846" y="1923"/>
                  </a:cubicBezTo>
                  <a:lnTo>
                    <a:pt x="2846" y="1923"/>
                  </a:lnTo>
                  <a:cubicBezTo>
                    <a:pt x="3072" y="2138"/>
                    <a:pt x="3310" y="2364"/>
                    <a:pt x="3524" y="2590"/>
                  </a:cubicBezTo>
                  <a:cubicBezTo>
                    <a:pt x="4465" y="2745"/>
                    <a:pt x="5441" y="3305"/>
                    <a:pt x="6132" y="3840"/>
                  </a:cubicBezTo>
                  <a:cubicBezTo>
                    <a:pt x="6338" y="3995"/>
                    <a:pt x="6223" y="4345"/>
                    <a:pt x="6004" y="4345"/>
                  </a:cubicBezTo>
                  <a:cubicBezTo>
                    <a:pt x="5969" y="4345"/>
                    <a:pt x="5932" y="4336"/>
                    <a:pt x="5894" y="4317"/>
                  </a:cubicBezTo>
                  <a:cubicBezTo>
                    <a:pt x="5465" y="4114"/>
                    <a:pt x="5036" y="3924"/>
                    <a:pt x="4584" y="3757"/>
                  </a:cubicBezTo>
                  <a:lnTo>
                    <a:pt x="4584" y="3757"/>
                  </a:lnTo>
                  <a:lnTo>
                    <a:pt x="4739" y="3936"/>
                  </a:lnTo>
                  <a:cubicBezTo>
                    <a:pt x="5036" y="4293"/>
                    <a:pt x="5298" y="4662"/>
                    <a:pt x="5560" y="5043"/>
                  </a:cubicBezTo>
                  <a:cubicBezTo>
                    <a:pt x="5608" y="4971"/>
                    <a:pt x="5694" y="4931"/>
                    <a:pt x="5782" y="4931"/>
                  </a:cubicBezTo>
                  <a:cubicBezTo>
                    <a:pt x="5824" y="4931"/>
                    <a:pt x="5867" y="4940"/>
                    <a:pt x="5906" y="4960"/>
                  </a:cubicBezTo>
                  <a:lnTo>
                    <a:pt x="6858" y="5376"/>
                  </a:lnTo>
                  <a:cubicBezTo>
                    <a:pt x="7184" y="5513"/>
                    <a:pt x="7064" y="5974"/>
                    <a:pt x="6778" y="5974"/>
                  </a:cubicBezTo>
                  <a:cubicBezTo>
                    <a:pt x="6740" y="5974"/>
                    <a:pt x="6699" y="5966"/>
                    <a:pt x="6656" y="5948"/>
                  </a:cubicBezTo>
                  <a:lnTo>
                    <a:pt x="5989" y="5686"/>
                  </a:lnTo>
                  <a:lnTo>
                    <a:pt x="5989" y="5686"/>
                  </a:lnTo>
                  <a:cubicBezTo>
                    <a:pt x="6287" y="6126"/>
                    <a:pt x="6572" y="6591"/>
                    <a:pt x="6882" y="7043"/>
                  </a:cubicBezTo>
                  <a:cubicBezTo>
                    <a:pt x="6962" y="7150"/>
                    <a:pt x="6856" y="7289"/>
                    <a:pt x="6748" y="7289"/>
                  </a:cubicBezTo>
                  <a:cubicBezTo>
                    <a:pt x="6711" y="7289"/>
                    <a:pt x="6674" y="7273"/>
                    <a:pt x="6644" y="7234"/>
                  </a:cubicBezTo>
                  <a:cubicBezTo>
                    <a:pt x="6298" y="6781"/>
                    <a:pt x="5929" y="6341"/>
                    <a:pt x="5525" y="5936"/>
                  </a:cubicBezTo>
                  <a:lnTo>
                    <a:pt x="5525" y="5936"/>
                  </a:lnTo>
                  <a:cubicBezTo>
                    <a:pt x="5489" y="6138"/>
                    <a:pt x="5489" y="6353"/>
                    <a:pt x="5536" y="6555"/>
                  </a:cubicBezTo>
                  <a:cubicBezTo>
                    <a:pt x="5572" y="6722"/>
                    <a:pt x="5453" y="6900"/>
                    <a:pt x="5275" y="6924"/>
                  </a:cubicBezTo>
                  <a:cubicBezTo>
                    <a:pt x="5258" y="6926"/>
                    <a:pt x="5241" y="6927"/>
                    <a:pt x="5225" y="6927"/>
                  </a:cubicBezTo>
                  <a:cubicBezTo>
                    <a:pt x="5066" y="6927"/>
                    <a:pt x="4926" y="6824"/>
                    <a:pt x="4894" y="6662"/>
                  </a:cubicBezTo>
                  <a:cubicBezTo>
                    <a:pt x="4798" y="6245"/>
                    <a:pt x="4858" y="5817"/>
                    <a:pt x="5072" y="5448"/>
                  </a:cubicBezTo>
                  <a:cubicBezTo>
                    <a:pt x="4822" y="5186"/>
                    <a:pt x="4572" y="4924"/>
                    <a:pt x="4322" y="4650"/>
                  </a:cubicBezTo>
                  <a:cubicBezTo>
                    <a:pt x="4132" y="4459"/>
                    <a:pt x="3953" y="4257"/>
                    <a:pt x="3762" y="4055"/>
                  </a:cubicBezTo>
                  <a:lnTo>
                    <a:pt x="3762" y="4055"/>
                  </a:lnTo>
                  <a:cubicBezTo>
                    <a:pt x="3762" y="4114"/>
                    <a:pt x="3774" y="4174"/>
                    <a:pt x="3786" y="4221"/>
                  </a:cubicBezTo>
                  <a:cubicBezTo>
                    <a:pt x="3834" y="4543"/>
                    <a:pt x="4048" y="5412"/>
                    <a:pt x="3536" y="5507"/>
                  </a:cubicBezTo>
                  <a:cubicBezTo>
                    <a:pt x="3514" y="5511"/>
                    <a:pt x="3492" y="5513"/>
                    <a:pt x="3471" y="5513"/>
                  </a:cubicBezTo>
                  <a:cubicBezTo>
                    <a:pt x="3016" y="5513"/>
                    <a:pt x="2926" y="4683"/>
                    <a:pt x="2869" y="4376"/>
                  </a:cubicBezTo>
                  <a:cubicBezTo>
                    <a:pt x="2798" y="4055"/>
                    <a:pt x="2655" y="3519"/>
                    <a:pt x="2703" y="3102"/>
                  </a:cubicBezTo>
                  <a:cubicBezTo>
                    <a:pt x="2691" y="3066"/>
                    <a:pt x="2679" y="3031"/>
                    <a:pt x="2667" y="2995"/>
                  </a:cubicBezTo>
                  <a:cubicBezTo>
                    <a:pt x="2393" y="2733"/>
                    <a:pt x="2107" y="2483"/>
                    <a:pt x="1822" y="2245"/>
                  </a:cubicBezTo>
                  <a:lnTo>
                    <a:pt x="1822" y="2245"/>
                  </a:lnTo>
                  <a:cubicBezTo>
                    <a:pt x="1834" y="2614"/>
                    <a:pt x="1869" y="2983"/>
                    <a:pt x="1953" y="3352"/>
                  </a:cubicBezTo>
                  <a:cubicBezTo>
                    <a:pt x="1993" y="3565"/>
                    <a:pt x="1835" y="3685"/>
                    <a:pt x="1670" y="3685"/>
                  </a:cubicBezTo>
                  <a:cubicBezTo>
                    <a:pt x="1540" y="3685"/>
                    <a:pt x="1405" y="3610"/>
                    <a:pt x="1357" y="3447"/>
                  </a:cubicBezTo>
                  <a:cubicBezTo>
                    <a:pt x="1238" y="3043"/>
                    <a:pt x="1214" y="2614"/>
                    <a:pt x="1286" y="2197"/>
                  </a:cubicBezTo>
                  <a:cubicBezTo>
                    <a:pt x="1298" y="2078"/>
                    <a:pt x="1381" y="1983"/>
                    <a:pt x="1500" y="1971"/>
                  </a:cubicBezTo>
                  <a:cubicBezTo>
                    <a:pt x="1179" y="1709"/>
                    <a:pt x="845" y="1447"/>
                    <a:pt x="512" y="1209"/>
                  </a:cubicBezTo>
                  <a:cubicBezTo>
                    <a:pt x="238" y="1578"/>
                    <a:pt x="83" y="2031"/>
                    <a:pt x="71" y="2483"/>
                  </a:cubicBezTo>
                  <a:cubicBezTo>
                    <a:pt x="0" y="4102"/>
                    <a:pt x="1334" y="5412"/>
                    <a:pt x="2584" y="6233"/>
                  </a:cubicBezTo>
                  <a:cubicBezTo>
                    <a:pt x="3989" y="7150"/>
                    <a:pt x="5525" y="7829"/>
                    <a:pt x="7144" y="8258"/>
                  </a:cubicBezTo>
                  <a:cubicBezTo>
                    <a:pt x="7219" y="8278"/>
                    <a:pt x="7296" y="8287"/>
                    <a:pt x="7373" y="8287"/>
                  </a:cubicBezTo>
                  <a:cubicBezTo>
                    <a:pt x="7976" y="8287"/>
                    <a:pt x="8565" y="7701"/>
                    <a:pt x="8227" y="7067"/>
                  </a:cubicBezTo>
                  <a:cubicBezTo>
                    <a:pt x="6970" y="4698"/>
                    <a:pt x="6305" y="1"/>
                    <a:pt x="290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15"/>
            <p:cNvSpPr/>
            <p:nvPr/>
          </p:nvSpPr>
          <p:spPr>
            <a:xfrm>
              <a:off x="1120942" y="4001286"/>
              <a:ext cx="351917" cy="284095"/>
            </a:xfrm>
            <a:custGeom>
              <a:rect b="b" l="l" r="r" t="t"/>
              <a:pathLst>
                <a:path extrusionOk="0" h="8851" w="10964">
                  <a:moveTo>
                    <a:pt x="679" y="1"/>
                  </a:moveTo>
                  <a:cubicBezTo>
                    <a:pt x="512" y="1"/>
                    <a:pt x="349" y="24"/>
                    <a:pt x="191" y="78"/>
                  </a:cubicBezTo>
                  <a:cubicBezTo>
                    <a:pt x="48" y="150"/>
                    <a:pt x="1" y="328"/>
                    <a:pt x="108" y="447"/>
                  </a:cubicBezTo>
                  <a:cubicBezTo>
                    <a:pt x="406" y="828"/>
                    <a:pt x="822" y="947"/>
                    <a:pt x="1251" y="1126"/>
                  </a:cubicBezTo>
                  <a:cubicBezTo>
                    <a:pt x="1823" y="1352"/>
                    <a:pt x="2382" y="1614"/>
                    <a:pt x="2918" y="1912"/>
                  </a:cubicBezTo>
                  <a:cubicBezTo>
                    <a:pt x="3382" y="2174"/>
                    <a:pt x="3847" y="2459"/>
                    <a:pt x="4287" y="2781"/>
                  </a:cubicBezTo>
                  <a:cubicBezTo>
                    <a:pt x="4632" y="3019"/>
                    <a:pt x="4954" y="3269"/>
                    <a:pt x="5287" y="3543"/>
                  </a:cubicBezTo>
                  <a:cubicBezTo>
                    <a:pt x="5168" y="3555"/>
                    <a:pt x="5085" y="3650"/>
                    <a:pt x="5073" y="3769"/>
                  </a:cubicBezTo>
                  <a:cubicBezTo>
                    <a:pt x="5001" y="4186"/>
                    <a:pt x="5025" y="4615"/>
                    <a:pt x="5132" y="5019"/>
                  </a:cubicBezTo>
                  <a:cubicBezTo>
                    <a:pt x="5179" y="5181"/>
                    <a:pt x="5316" y="5256"/>
                    <a:pt x="5447" y="5256"/>
                  </a:cubicBezTo>
                  <a:cubicBezTo>
                    <a:pt x="5615" y="5256"/>
                    <a:pt x="5775" y="5133"/>
                    <a:pt x="5728" y="4912"/>
                  </a:cubicBezTo>
                  <a:cubicBezTo>
                    <a:pt x="5656" y="4555"/>
                    <a:pt x="5609" y="4186"/>
                    <a:pt x="5609" y="3817"/>
                  </a:cubicBezTo>
                  <a:lnTo>
                    <a:pt x="5609" y="3805"/>
                  </a:lnTo>
                  <a:cubicBezTo>
                    <a:pt x="5894" y="4055"/>
                    <a:pt x="6180" y="4305"/>
                    <a:pt x="6454" y="4567"/>
                  </a:cubicBezTo>
                  <a:cubicBezTo>
                    <a:pt x="6454" y="4603"/>
                    <a:pt x="6466" y="4638"/>
                    <a:pt x="6490" y="4674"/>
                  </a:cubicBezTo>
                  <a:cubicBezTo>
                    <a:pt x="6430" y="5091"/>
                    <a:pt x="6573" y="5591"/>
                    <a:pt x="6645" y="5948"/>
                  </a:cubicBezTo>
                  <a:cubicBezTo>
                    <a:pt x="6712" y="6276"/>
                    <a:pt x="6801" y="7074"/>
                    <a:pt x="7247" y="7074"/>
                  </a:cubicBezTo>
                  <a:cubicBezTo>
                    <a:pt x="7272" y="7074"/>
                    <a:pt x="7297" y="7072"/>
                    <a:pt x="7323" y="7067"/>
                  </a:cubicBezTo>
                  <a:cubicBezTo>
                    <a:pt x="7835" y="6984"/>
                    <a:pt x="7621" y="6103"/>
                    <a:pt x="7573" y="5781"/>
                  </a:cubicBezTo>
                  <a:cubicBezTo>
                    <a:pt x="7561" y="5734"/>
                    <a:pt x="7549" y="5674"/>
                    <a:pt x="7549" y="5627"/>
                  </a:cubicBezTo>
                  <a:lnTo>
                    <a:pt x="7549" y="5627"/>
                  </a:lnTo>
                  <a:cubicBezTo>
                    <a:pt x="7728" y="5817"/>
                    <a:pt x="7919" y="6019"/>
                    <a:pt x="8097" y="6222"/>
                  </a:cubicBezTo>
                  <a:cubicBezTo>
                    <a:pt x="8347" y="6496"/>
                    <a:pt x="8597" y="6758"/>
                    <a:pt x="8847" y="7020"/>
                  </a:cubicBezTo>
                  <a:cubicBezTo>
                    <a:pt x="8645" y="7389"/>
                    <a:pt x="8573" y="7817"/>
                    <a:pt x="8681" y="8222"/>
                  </a:cubicBezTo>
                  <a:cubicBezTo>
                    <a:pt x="8713" y="8385"/>
                    <a:pt x="8855" y="8499"/>
                    <a:pt x="9016" y="8499"/>
                  </a:cubicBezTo>
                  <a:cubicBezTo>
                    <a:pt x="9031" y="8499"/>
                    <a:pt x="9046" y="8498"/>
                    <a:pt x="9062" y="8496"/>
                  </a:cubicBezTo>
                  <a:cubicBezTo>
                    <a:pt x="9228" y="8460"/>
                    <a:pt x="9347" y="8294"/>
                    <a:pt x="9323" y="8115"/>
                  </a:cubicBezTo>
                  <a:cubicBezTo>
                    <a:pt x="9276" y="7913"/>
                    <a:pt x="9276" y="7698"/>
                    <a:pt x="9312" y="7496"/>
                  </a:cubicBezTo>
                  <a:lnTo>
                    <a:pt x="9312" y="7496"/>
                  </a:lnTo>
                  <a:cubicBezTo>
                    <a:pt x="9704" y="7913"/>
                    <a:pt x="10074" y="8341"/>
                    <a:pt x="10431" y="8794"/>
                  </a:cubicBezTo>
                  <a:cubicBezTo>
                    <a:pt x="10462" y="8834"/>
                    <a:pt x="10500" y="8851"/>
                    <a:pt x="10536" y="8851"/>
                  </a:cubicBezTo>
                  <a:cubicBezTo>
                    <a:pt x="10640" y="8851"/>
                    <a:pt x="10736" y="8717"/>
                    <a:pt x="10657" y="8603"/>
                  </a:cubicBezTo>
                  <a:cubicBezTo>
                    <a:pt x="10359" y="8163"/>
                    <a:pt x="10062" y="7698"/>
                    <a:pt x="9764" y="7246"/>
                  </a:cubicBezTo>
                  <a:lnTo>
                    <a:pt x="9764" y="7246"/>
                  </a:lnTo>
                  <a:lnTo>
                    <a:pt x="10443" y="7520"/>
                  </a:lnTo>
                  <a:cubicBezTo>
                    <a:pt x="10483" y="7535"/>
                    <a:pt x="10521" y="7542"/>
                    <a:pt x="10557" y="7542"/>
                  </a:cubicBezTo>
                  <a:cubicBezTo>
                    <a:pt x="10847" y="7542"/>
                    <a:pt x="10963" y="7074"/>
                    <a:pt x="10645" y="6936"/>
                  </a:cubicBezTo>
                  <a:lnTo>
                    <a:pt x="9693" y="6520"/>
                  </a:lnTo>
                  <a:cubicBezTo>
                    <a:pt x="9657" y="6502"/>
                    <a:pt x="9619" y="6494"/>
                    <a:pt x="9580" y="6494"/>
                  </a:cubicBezTo>
                  <a:cubicBezTo>
                    <a:pt x="9489" y="6494"/>
                    <a:pt x="9397" y="6539"/>
                    <a:pt x="9347" y="6615"/>
                  </a:cubicBezTo>
                  <a:cubicBezTo>
                    <a:pt x="9085" y="6234"/>
                    <a:pt x="8823" y="5865"/>
                    <a:pt x="8526" y="5507"/>
                  </a:cubicBezTo>
                  <a:lnTo>
                    <a:pt x="8371" y="5329"/>
                  </a:lnTo>
                  <a:lnTo>
                    <a:pt x="8371" y="5329"/>
                  </a:lnTo>
                  <a:cubicBezTo>
                    <a:pt x="8823" y="5496"/>
                    <a:pt x="9252" y="5674"/>
                    <a:pt x="9681" y="5888"/>
                  </a:cubicBezTo>
                  <a:cubicBezTo>
                    <a:pt x="9718" y="5905"/>
                    <a:pt x="9753" y="5913"/>
                    <a:pt x="9786" y="5913"/>
                  </a:cubicBezTo>
                  <a:cubicBezTo>
                    <a:pt x="10008" y="5913"/>
                    <a:pt x="10126" y="5568"/>
                    <a:pt x="9919" y="5412"/>
                  </a:cubicBezTo>
                  <a:cubicBezTo>
                    <a:pt x="9228" y="4876"/>
                    <a:pt x="8252" y="4305"/>
                    <a:pt x="7311" y="4162"/>
                  </a:cubicBezTo>
                  <a:cubicBezTo>
                    <a:pt x="7097" y="3936"/>
                    <a:pt x="6871" y="3710"/>
                    <a:pt x="6633" y="3483"/>
                  </a:cubicBezTo>
                  <a:lnTo>
                    <a:pt x="6633" y="3483"/>
                  </a:lnTo>
                  <a:cubicBezTo>
                    <a:pt x="7216" y="3591"/>
                    <a:pt x="7799" y="3733"/>
                    <a:pt x="8371" y="3900"/>
                  </a:cubicBezTo>
                  <a:cubicBezTo>
                    <a:pt x="8396" y="3907"/>
                    <a:pt x="8421" y="3911"/>
                    <a:pt x="8444" y="3911"/>
                  </a:cubicBezTo>
                  <a:cubicBezTo>
                    <a:pt x="8694" y="3911"/>
                    <a:pt x="8810" y="3535"/>
                    <a:pt x="8538" y="3448"/>
                  </a:cubicBezTo>
                  <a:cubicBezTo>
                    <a:pt x="7930" y="3257"/>
                    <a:pt x="7299" y="3091"/>
                    <a:pt x="6680" y="2960"/>
                  </a:cubicBezTo>
                  <a:cubicBezTo>
                    <a:pt x="6406" y="2900"/>
                    <a:pt x="6121" y="2817"/>
                    <a:pt x="5823" y="2781"/>
                  </a:cubicBezTo>
                  <a:cubicBezTo>
                    <a:pt x="5561" y="2555"/>
                    <a:pt x="5287" y="2352"/>
                    <a:pt x="5013" y="2150"/>
                  </a:cubicBezTo>
                  <a:cubicBezTo>
                    <a:pt x="4370" y="1674"/>
                    <a:pt x="3692" y="1245"/>
                    <a:pt x="2989" y="876"/>
                  </a:cubicBezTo>
                  <a:cubicBezTo>
                    <a:pt x="2340" y="532"/>
                    <a:pt x="1472" y="1"/>
                    <a:pt x="67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15"/>
            <p:cNvSpPr/>
            <p:nvPr/>
          </p:nvSpPr>
          <p:spPr>
            <a:xfrm>
              <a:off x="199166" y="2277618"/>
              <a:ext cx="695970" cy="695906"/>
            </a:xfrm>
            <a:custGeom>
              <a:rect b="b" l="l" r="r" t="t"/>
              <a:pathLst>
                <a:path extrusionOk="0" h="21681" w="21683">
                  <a:moveTo>
                    <a:pt x="12786" y="0"/>
                  </a:moveTo>
                  <a:cubicBezTo>
                    <a:pt x="12398" y="0"/>
                    <a:pt x="11984" y="81"/>
                    <a:pt x="11550" y="261"/>
                  </a:cubicBezTo>
                  <a:cubicBezTo>
                    <a:pt x="10907" y="535"/>
                    <a:pt x="10348" y="975"/>
                    <a:pt x="9943" y="1547"/>
                  </a:cubicBezTo>
                  <a:cubicBezTo>
                    <a:pt x="9716" y="1261"/>
                    <a:pt x="9431" y="1023"/>
                    <a:pt x="9121" y="844"/>
                  </a:cubicBezTo>
                  <a:cubicBezTo>
                    <a:pt x="8740" y="630"/>
                    <a:pt x="8312" y="523"/>
                    <a:pt x="7883" y="523"/>
                  </a:cubicBezTo>
                  <a:cubicBezTo>
                    <a:pt x="7534" y="354"/>
                    <a:pt x="7145" y="268"/>
                    <a:pt x="6761" y="268"/>
                  </a:cubicBezTo>
                  <a:cubicBezTo>
                    <a:pt x="5952" y="268"/>
                    <a:pt x="5162" y="649"/>
                    <a:pt x="4799" y="1439"/>
                  </a:cubicBezTo>
                  <a:cubicBezTo>
                    <a:pt x="4775" y="1499"/>
                    <a:pt x="4752" y="1547"/>
                    <a:pt x="4740" y="1606"/>
                  </a:cubicBezTo>
                  <a:cubicBezTo>
                    <a:pt x="4561" y="1773"/>
                    <a:pt x="4406" y="1951"/>
                    <a:pt x="4263" y="2142"/>
                  </a:cubicBezTo>
                  <a:cubicBezTo>
                    <a:pt x="3740" y="2856"/>
                    <a:pt x="3490" y="3737"/>
                    <a:pt x="3549" y="4630"/>
                  </a:cubicBezTo>
                  <a:cubicBezTo>
                    <a:pt x="3478" y="5118"/>
                    <a:pt x="3501" y="5607"/>
                    <a:pt x="3620" y="6083"/>
                  </a:cubicBezTo>
                  <a:cubicBezTo>
                    <a:pt x="2525" y="6535"/>
                    <a:pt x="1620" y="7369"/>
                    <a:pt x="1073" y="8428"/>
                  </a:cubicBezTo>
                  <a:cubicBezTo>
                    <a:pt x="763" y="8833"/>
                    <a:pt x="525" y="9286"/>
                    <a:pt x="358" y="9762"/>
                  </a:cubicBezTo>
                  <a:cubicBezTo>
                    <a:pt x="1" y="10750"/>
                    <a:pt x="13" y="11834"/>
                    <a:pt x="394" y="12822"/>
                  </a:cubicBezTo>
                  <a:cubicBezTo>
                    <a:pt x="370" y="13239"/>
                    <a:pt x="430" y="13667"/>
                    <a:pt x="537" y="14072"/>
                  </a:cubicBezTo>
                  <a:cubicBezTo>
                    <a:pt x="834" y="15227"/>
                    <a:pt x="1692" y="16167"/>
                    <a:pt x="2835" y="16548"/>
                  </a:cubicBezTo>
                  <a:cubicBezTo>
                    <a:pt x="3037" y="16656"/>
                    <a:pt x="3239" y="16739"/>
                    <a:pt x="3454" y="16810"/>
                  </a:cubicBezTo>
                  <a:cubicBezTo>
                    <a:pt x="2918" y="17763"/>
                    <a:pt x="2870" y="18906"/>
                    <a:pt x="3323" y="19894"/>
                  </a:cubicBezTo>
                  <a:cubicBezTo>
                    <a:pt x="3835" y="21022"/>
                    <a:pt x="4978" y="21681"/>
                    <a:pt x="6126" y="21681"/>
                  </a:cubicBezTo>
                  <a:cubicBezTo>
                    <a:pt x="6844" y="21681"/>
                    <a:pt x="7564" y="21422"/>
                    <a:pt x="8133" y="20859"/>
                  </a:cubicBezTo>
                  <a:cubicBezTo>
                    <a:pt x="8181" y="20799"/>
                    <a:pt x="8228" y="20751"/>
                    <a:pt x="8264" y="20704"/>
                  </a:cubicBezTo>
                  <a:cubicBezTo>
                    <a:pt x="8573" y="20489"/>
                    <a:pt x="8847" y="20227"/>
                    <a:pt x="9062" y="19918"/>
                  </a:cubicBezTo>
                  <a:cubicBezTo>
                    <a:pt x="9074" y="19799"/>
                    <a:pt x="9074" y="19680"/>
                    <a:pt x="9085" y="19561"/>
                  </a:cubicBezTo>
                  <a:lnTo>
                    <a:pt x="9085" y="19561"/>
                  </a:lnTo>
                  <a:cubicBezTo>
                    <a:pt x="8701" y="19756"/>
                    <a:pt x="8294" y="19846"/>
                    <a:pt x="7881" y="19846"/>
                  </a:cubicBezTo>
                  <a:cubicBezTo>
                    <a:pt x="7411" y="19846"/>
                    <a:pt x="6934" y="19729"/>
                    <a:pt x="6478" y="19513"/>
                  </a:cubicBezTo>
                  <a:cubicBezTo>
                    <a:pt x="5656" y="19132"/>
                    <a:pt x="4680" y="18299"/>
                    <a:pt x="4787" y="17287"/>
                  </a:cubicBezTo>
                  <a:cubicBezTo>
                    <a:pt x="4787" y="17148"/>
                    <a:pt x="4904" y="17055"/>
                    <a:pt x="5024" y="17055"/>
                  </a:cubicBezTo>
                  <a:cubicBezTo>
                    <a:pt x="5079" y="17055"/>
                    <a:pt x="5135" y="17075"/>
                    <a:pt x="5180" y="17120"/>
                  </a:cubicBezTo>
                  <a:cubicBezTo>
                    <a:pt x="5704" y="17632"/>
                    <a:pt x="6073" y="18263"/>
                    <a:pt x="6752" y="18620"/>
                  </a:cubicBezTo>
                  <a:cubicBezTo>
                    <a:pt x="7287" y="18888"/>
                    <a:pt x="7873" y="19024"/>
                    <a:pt x="8464" y="19024"/>
                  </a:cubicBezTo>
                  <a:cubicBezTo>
                    <a:pt x="8687" y="19024"/>
                    <a:pt x="8911" y="19005"/>
                    <a:pt x="9133" y="18965"/>
                  </a:cubicBezTo>
                  <a:cubicBezTo>
                    <a:pt x="9145" y="18858"/>
                    <a:pt x="9145" y="18751"/>
                    <a:pt x="9157" y="18632"/>
                  </a:cubicBezTo>
                  <a:cubicBezTo>
                    <a:pt x="9169" y="18442"/>
                    <a:pt x="9181" y="18251"/>
                    <a:pt x="9205" y="18061"/>
                  </a:cubicBezTo>
                  <a:cubicBezTo>
                    <a:pt x="9169" y="18061"/>
                    <a:pt x="9145" y="18061"/>
                    <a:pt x="9109" y="18049"/>
                  </a:cubicBezTo>
                  <a:cubicBezTo>
                    <a:pt x="7788" y="17608"/>
                    <a:pt x="6764" y="16679"/>
                    <a:pt x="6073" y="15477"/>
                  </a:cubicBezTo>
                  <a:cubicBezTo>
                    <a:pt x="5728" y="14870"/>
                    <a:pt x="5454" y="14227"/>
                    <a:pt x="5240" y="13572"/>
                  </a:cubicBezTo>
                  <a:cubicBezTo>
                    <a:pt x="4549" y="13524"/>
                    <a:pt x="3823" y="13286"/>
                    <a:pt x="3323" y="12798"/>
                  </a:cubicBezTo>
                  <a:cubicBezTo>
                    <a:pt x="2906" y="12405"/>
                    <a:pt x="2239" y="11345"/>
                    <a:pt x="2561" y="10750"/>
                  </a:cubicBezTo>
                  <a:cubicBezTo>
                    <a:pt x="2613" y="10611"/>
                    <a:pt x="2748" y="10522"/>
                    <a:pt x="2892" y="10522"/>
                  </a:cubicBezTo>
                  <a:cubicBezTo>
                    <a:pt x="2944" y="10522"/>
                    <a:pt x="2998" y="10534"/>
                    <a:pt x="3049" y="10560"/>
                  </a:cubicBezTo>
                  <a:cubicBezTo>
                    <a:pt x="3370" y="10714"/>
                    <a:pt x="3347" y="11214"/>
                    <a:pt x="3478" y="11512"/>
                  </a:cubicBezTo>
                  <a:cubicBezTo>
                    <a:pt x="3775" y="12203"/>
                    <a:pt x="4382" y="12846"/>
                    <a:pt x="5109" y="13084"/>
                  </a:cubicBezTo>
                  <a:cubicBezTo>
                    <a:pt x="4906" y="12369"/>
                    <a:pt x="4847" y="11631"/>
                    <a:pt x="4918" y="10893"/>
                  </a:cubicBezTo>
                  <a:cubicBezTo>
                    <a:pt x="4937" y="10785"/>
                    <a:pt x="5031" y="10735"/>
                    <a:pt x="5129" y="10735"/>
                  </a:cubicBezTo>
                  <a:cubicBezTo>
                    <a:pt x="5214" y="10735"/>
                    <a:pt x="5302" y="10773"/>
                    <a:pt x="5347" y="10845"/>
                  </a:cubicBezTo>
                  <a:cubicBezTo>
                    <a:pt x="6049" y="12024"/>
                    <a:pt x="6145" y="13548"/>
                    <a:pt x="6776" y="14786"/>
                  </a:cubicBezTo>
                  <a:cubicBezTo>
                    <a:pt x="6811" y="14870"/>
                    <a:pt x="6859" y="14941"/>
                    <a:pt x="6895" y="15024"/>
                  </a:cubicBezTo>
                  <a:cubicBezTo>
                    <a:pt x="6740" y="13620"/>
                    <a:pt x="6895" y="12179"/>
                    <a:pt x="7192" y="10810"/>
                  </a:cubicBezTo>
                  <a:cubicBezTo>
                    <a:pt x="7230" y="10639"/>
                    <a:pt x="7379" y="10559"/>
                    <a:pt x="7528" y="10559"/>
                  </a:cubicBezTo>
                  <a:cubicBezTo>
                    <a:pt x="7713" y="10559"/>
                    <a:pt x="7897" y="10681"/>
                    <a:pt x="7871" y="10905"/>
                  </a:cubicBezTo>
                  <a:cubicBezTo>
                    <a:pt x="7657" y="12703"/>
                    <a:pt x="7883" y="14417"/>
                    <a:pt x="8181" y="16191"/>
                  </a:cubicBezTo>
                  <a:cubicBezTo>
                    <a:pt x="8204" y="16322"/>
                    <a:pt x="8181" y="16465"/>
                    <a:pt x="8109" y="16584"/>
                  </a:cubicBezTo>
                  <a:cubicBezTo>
                    <a:pt x="8454" y="16894"/>
                    <a:pt x="8847" y="17156"/>
                    <a:pt x="9264" y="17346"/>
                  </a:cubicBezTo>
                  <a:cubicBezTo>
                    <a:pt x="9443" y="15096"/>
                    <a:pt x="9586" y="12834"/>
                    <a:pt x="9764" y="10572"/>
                  </a:cubicBezTo>
                  <a:cubicBezTo>
                    <a:pt x="9693" y="10500"/>
                    <a:pt x="9645" y="10417"/>
                    <a:pt x="9621" y="10322"/>
                  </a:cubicBezTo>
                  <a:cubicBezTo>
                    <a:pt x="9550" y="10119"/>
                    <a:pt x="9645" y="9893"/>
                    <a:pt x="9836" y="9798"/>
                  </a:cubicBezTo>
                  <a:cubicBezTo>
                    <a:pt x="9883" y="9238"/>
                    <a:pt x="9943" y="8678"/>
                    <a:pt x="9990" y="8119"/>
                  </a:cubicBezTo>
                  <a:cubicBezTo>
                    <a:pt x="8931" y="8012"/>
                    <a:pt x="8109" y="7500"/>
                    <a:pt x="7430" y="6654"/>
                  </a:cubicBezTo>
                  <a:cubicBezTo>
                    <a:pt x="7401" y="6674"/>
                    <a:pt x="7364" y="6693"/>
                    <a:pt x="7326" y="6693"/>
                  </a:cubicBezTo>
                  <a:cubicBezTo>
                    <a:pt x="7317" y="6693"/>
                    <a:pt x="7308" y="6692"/>
                    <a:pt x="7300" y="6690"/>
                  </a:cubicBezTo>
                  <a:cubicBezTo>
                    <a:pt x="6097" y="6619"/>
                    <a:pt x="5061" y="5797"/>
                    <a:pt x="4740" y="4630"/>
                  </a:cubicBezTo>
                  <a:cubicBezTo>
                    <a:pt x="4661" y="4330"/>
                    <a:pt x="4895" y="4142"/>
                    <a:pt x="5129" y="4142"/>
                  </a:cubicBezTo>
                  <a:cubicBezTo>
                    <a:pt x="5284" y="4142"/>
                    <a:pt x="5440" y="4226"/>
                    <a:pt x="5502" y="4416"/>
                  </a:cubicBezTo>
                  <a:cubicBezTo>
                    <a:pt x="5764" y="5226"/>
                    <a:pt x="6359" y="5892"/>
                    <a:pt x="7145" y="6238"/>
                  </a:cubicBezTo>
                  <a:cubicBezTo>
                    <a:pt x="6573" y="5357"/>
                    <a:pt x="6133" y="4059"/>
                    <a:pt x="6538" y="3094"/>
                  </a:cubicBezTo>
                  <a:cubicBezTo>
                    <a:pt x="6591" y="2914"/>
                    <a:pt x="6736" y="2830"/>
                    <a:pt x="6882" y="2830"/>
                  </a:cubicBezTo>
                  <a:cubicBezTo>
                    <a:pt x="7063" y="2830"/>
                    <a:pt x="7245" y="2959"/>
                    <a:pt x="7252" y="3190"/>
                  </a:cubicBezTo>
                  <a:cubicBezTo>
                    <a:pt x="7359" y="4202"/>
                    <a:pt x="7323" y="5023"/>
                    <a:pt x="7931" y="5916"/>
                  </a:cubicBezTo>
                  <a:cubicBezTo>
                    <a:pt x="8466" y="6654"/>
                    <a:pt x="9205" y="7226"/>
                    <a:pt x="10050" y="7559"/>
                  </a:cubicBezTo>
                  <a:cubicBezTo>
                    <a:pt x="10074" y="7393"/>
                    <a:pt x="10086" y="7226"/>
                    <a:pt x="10109" y="7059"/>
                  </a:cubicBezTo>
                  <a:cubicBezTo>
                    <a:pt x="10026" y="6607"/>
                    <a:pt x="10097" y="6071"/>
                    <a:pt x="10121" y="5607"/>
                  </a:cubicBezTo>
                  <a:cubicBezTo>
                    <a:pt x="10121" y="5571"/>
                    <a:pt x="10121" y="5547"/>
                    <a:pt x="10121" y="5523"/>
                  </a:cubicBezTo>
                  <a:lnTo>
                    <a:pt x="10121" y="5285"/>
                  </a:lnTo>
                  <a:cubicBezTo>
                    <a:pt x="10097" y="4333"/>
                    <a:pt x="10050" y="3392"/>
                    <a:pt x="9967" y="2452"/>
                  </a:cubicBezTo>
                  <a:cubicBezTo>
                    <a:pt x="9953" y="2232"/>
                    <a:pt x="10152" y="2105"/>
                    <a:pt x="10345" y="2105"/>
                  </a:cubicBezTo>
                  <a:cubicBezTo>
                    <a:pt x="10497" y="2105"/>
                    <a:pt x="10644" y="2183"/>
                    <a:pt x="10681" y="2356"/>
                  </a:cubicBezTo>
                  <a:cubicBezTo>
                    <a:pt x="10836" y="3202"/>
                    <a:pt x="10943" y="4047"/>
                    <a:pt x="10990" y="4904"/>
                  </a:cubicBezTo>
                  <a:cubicBezTo>
                    <a:pt x="11645" y="4487"/>
                    <a:pt x="12074" y="3797"/>
                    <a:pt x="12157" y="3035"/>
                  </a:cubicBezTo>
                  <a:cubicBezTo>
                    <a:pt x="12181" y="2831"/>
                    <a:pt x="12344" y="2727"/>
                    <a:pt x="12500" y="2727"/>
                  </a:cubicBezTo>
                  <a:cubicBezTo>
                    <a:pt x="12654" y="2727"/>
                    <a:pt x="12800" y="2828"/>
                    <a:pt x="12800" y="3035"/>
                  </a:cubicBezTo>
                  <a:cubicBezTo>
                    <a:pt x="12812" y="4214"/>
                    <a:pt x="12133" y="5297"/>
                    <a:pt x="11062" y="5809"/>
                  </a:cubicBezTo>
                  <a:lnTo>
                    <a:pt x="11062" y="6023"/>
                  </a:lnTo>
                  <a:cubicBezTo>
                    <a:pt x="11074" y="6250"/>
                    <a:pt x="11074" y="6488"/>
                    <a:pt x="11062" y="6714"/>
                  </a:cubicBezTo>
                  <a:cubicBezTo>
                    <a:pt x="11062" y="7666"/>
                    <a:pt x="11038" y="8607"/>
                    <a:pt x="11002" y="9560"/>
                  </a:cubicBezTo>
                  <a:cubicBezTo>
                    <a:pt x="11121" y="9548"/>
                    <a:pt x="11229" y="9524"/>
                    <a:pt x="11336" y="9488"/>
                  </a:cubicBezTo>
                  <a:cubicBezTo>
                    <a:pt x="12395" y="9083"/>
                    <a:pt x="13169" y="8143"/>
                    <a:pt x="13372" y="7023"/>
                  </a:cubicBezTo>
                  <a:cubicBezTo>
                    <a:pt x="13398" y="6845"/>
                    <a:pt x="13541" y="6763"/>
                    <a:pt x="13691" y="6763"/>
                  </a:cubicBezTo>
                  <a:cubicBezTo>
                    <a:pt x="13880" y="6763"/>
                    <a:pt x="14081" y="6893"/>
                    <a:pt x="14074" y="7119"/>
                  </a:cubicBezTo>
                  <a:cubicBezTo>
                    <a:pt x="14027" y="8893"/>
                    <a:pt x="12717" y="10393"/>
                    <a:pt x="10967" y="10679"/>
                  </a:cubicBezTo>
                  <a:cubicBezTo>
                    <a:pt x="10919" y="11572"/>
                    <a:pt x="10883" y="12477"/>
                    <a:pt x="10836" y="13381"/>
                  </a:cubicBezTo>
                  <a:cubicBezTo>
                    <a:pt x="11048" y="13405"/>
                    <a:pt x="11261" y="13418"/>
                    <a:pt x="11473" y="13418"/>
                  </a:cubicBezTo>
                  <a:cubicBezTo>
                    <a:pt x="11997" y="13418"/>
                    <a:pt x="12518" y="13343"/>
                    <a:pt x="13026" y="13191"/>
                  </a:cubicBezTo>
                  <a:cubicBezTo>
                    <a:pt x="13348" y="12727"/>
                    <a:pt x="13693" y="12286"/>
                    <a:pt x="13943" y="11774"/>
                  </a:cubicBezTo>
                  <a:cubicBezTo>
                    <a:pt x="14324" y="11000"/>
                    <a:pt x="14479" y="10202"/>
                    <a:pt x="14741" y="9405"/>
                  </a:cubicBezTo>
                  <a:cubicBezTo>
                    <a:pt x="14787" y="9267"/>
                    <a:pt x="14911" y="9178"/>
                    <a:pt x="15042" y="9178"/>
                  </a:cubicBezTo>
                  <a:cubicBezTo>
                    <a:pt x="15081" y="9178"/>
                    <a:pt x="15120" y="9186"/>
                    <a:pt x="15158" y="9202"/>
                  </a:cubicBezTo>
                  <a:cubicBezTo>
                    <a:pt x="15181" y="9150"/>
                    <a:pt x="15196" y="9132"/>
                    <a:pt x="15201" y="9132"/>
                  </a:cubicBezTo>
                  <a:cubicBezTo>
                    <a:pt x="15210" y="9132"/>
                    <a:pt x="15198" y="9174"/>
                    <a:pt x="15170" y="9202"/>
                  </a:cubicBezTo>
                  <a:cubicBezTo>
                    <a:pt x="15289" y="9250"/>
                    <a:pt x="15360" y="9357"/>
                    <a:pt x="15360" y="9476"/>
                  </a:cubicBezTo>
                  <a:cubicBezTo>
                    <a:pt x="15384" y="10250"/>
                    <a:pt x="15193" y="11226"/>
                    <a:pt x="14836" y="12119"/>
                  </a:cubicBezTo>
                  <a:lnTo>
                    <a:pt x="14848" y="12096"/>
                  </a:lnTo>
                  <a:cubicBezTo>
                    <a:pt x="16086" y="10941"/>
                    <a:pt x="16848" y="9345"/>
                    <a:pt x="17610" y="7857"/>
                  </a:cubicBezTo>
                  <a:cubicBezTo>
                    <a:pt x="17667" y="7752"/>
                    <a:pt x="17766" y="7707"/>
                    <a:pt x="17868" y="7707"/>
                  </a:cubicBezTo>
                  <a:cubicBezTo>
                    <a:pt x="18064" y="7707"/>
                    <a:pt x="18268" y="7875"/>
                    <a:pt x="18182" y="8095"/>
                  </a:cubicBezTo>
                  <a:cubicBezTo>
                    <a:pt x="17456" y="9988"/>
                    <a:pt x="16598" y="11965"/>
                    <a:pt x="14955" y="13262"/>
                  </a:cubicBezTo>
                  <a:cubicBezTo>
                    <a:pt x="14550" y="13584"/>
                    <a:pt x="14098" y="13846"/>
                    <a:pt x="13634" y="14048"/>
                  </a:cubicBezTo>
                  <a:cubicBezTo>
                    <a:pt x="13550" y="14132"/>
                    <a:pt x="13467" y="14203"/>
                    <a:pt x="13384" y="14274"/>
                  </a:cubicBezTo>
                  <a:cubicBezTo>
                    <a:pt x="13300" y="14344"/>
                    <a:pt x="13193" y="14381"/>
                    <a:pt x="13085" y="14381"/>
                  </a:cubicBezTo>
                  <a:cubicBezTo>
                    <a:pt x="13007" y="14381"/>
                    <a:pt x="12929" y="14362"/>
                    <a:pt x="12860" y="14322"/>
                  </a:cubicBezTo>
                  <a:cubicBezTo>
                    <a:pt x="12505" y="14428"/>
                    <a:pt x="12140" y="14482"/>
                    <a:pt x="11776" y="14482"/>
                  </a:cubicBezTo>
                  <a:cubicBezTo>
                    <a:pt x="11444" y="14482"/>
                    <a:pt x="11112" y="14437"/>
                    <a:pt x="10788" y="14346"/>
                  </a:cubicBezTo>
                  <a:cubicBezTo>
                    <a:pt x="10717" y="15775"/>
                    <a:pt x="10645" y="17203"/>
                    <a:pt x="10586" y="18632"/>
                  </a:cubicBezTo>
                  <a:cubicBezTo>
                    <a:pt x="10776" y="18561"/>
                    <a:pt x="10967" y="18489"/>
                    <a:pt x="11145" y="18406"/>
                  </a:cubicBezTo>
                  <a:cubicBezTo>
                    <a:pt x="11621" y="18180"/>
                    <a:pt x="12062" y="17906"/>
                    <a:pt x="12491" y="17608"/>
                  </a:cubicBezTo>
                  <a:cubicBezTo>
                    <a:pt x="13431" y="16894"/>
                    <a:pt x="14241" y="16013"/>
                    <a:pt x="14872" y="15024"/>
                  </a:cubicBezTo>
                  <a:cubicBezTo>
                    <a:pt x="14913" y="14958"/>
                    <a:pt x="14979" y="14930"/>
                    <a:pt x="15044" y="14930"/>
                  </a:cubicBezTo>
                  <a:cubicBezTo>
                    <a:pt x="15167" y="14930"/>
                    <a:pt x="15288" y="15032"/>
                    <a:pt x="15241" y="15179"/>
                  </a:cubicBezTo>
                  <a:cubicBezTo>
                    <a:pt x="15229" y="15203"/>
                    <a:pt x="15217" y="15227"/>
                    <a:pt x="15205" y="15251"/>
                  </a:cubicBezTo>
                  <a:cubicBezTo>
                    <a:pt x="15205" y="15263"/>
                    <a:pt x="15205" y="15286"/>
                    <a:pt x="15205" y="15286"/>
                  </a:cubicBezTo>
                  <a:cubicBezTo>
                    <a:pt x="14920" y="16144"/>
                    <a:pt x="14455" y="16941"/>
                    <a:pt x="13860" y="17620"/>
                  </a:cubicBezTo>
                  <a:cubicBezTo>
                    <a:pt x="13955" y="17608"/>
                    <a:pt x="14027" y="17584"/>
                    <a:pt x="14086" y="17572"/>
                  </a:cubicBezTo>
                  <a:cubicBezTo>
                    <a:pt x="15074" y="17275"/>
                    <a:pt x="15884" y="16644"/>
                    <a:pt x="16574" y="15894"/>
                  </a:cubicBezTo>
                  <a:cubicBezTo>
                    <a:pt x="16635" y="15827"/>
                    <a:pt x="16704" y="15799"/>
                    <a:pt x="16770" y="15799"/>
                  </a:cubicBezTo>
                  <a:cubicBezTo>
                    <a:pt x="16963" y="15799"/>
                    <a:pt x="17136" y="16038"/>
                    <a:pt x="17039" y="16251"/>
                  </a:cubicBezTo>
                  <a:cubicBezTo>
                    <a:pt x="16372" y="17656"/>
                    <a:pt x="14896" y="18561"/>
                    <a:pt x="13360" y="18680"/>
                  </a:cubicBezTo>
                  <a:cubicBezTo>
                    <a:pt x="13350" y="18680"/>
                    <a:pt x="13340" y="18681"/>
                    <a:pt x="13330" y="18681"/>
                  </a:cubicBezTo>
                  <a:cubicBezTo>
                    <a:pt x="13186" y="18681"/>
                    <a:pt x="13045" y="18600"/>
                    <a:pt x="12967" y="18477"/>
                  </a:cubicBezTo>
                  <a:cubicBezTo>
                    <a:pt x="12312" y="19025"/>
                    <a:pt x="11395" y="19656"/>
                    <a:pt x="10526" y="19870"/>
                  </a:cubicBezTo>
                  <a:cubicBezTo>
                    <a:pt x="10502" y="20299"/>
                    <a:pt x="10478" y="20739"/>
                    <a:pt x="10467" y="21168"/>
                  </a:cubicBezTo>
                  <a:cubicBezTo>
                    <a:pt x="10812" y="21394"/>
                    <a:pt x="11217" y="21525"/>
                    <a:pt x="11633" y="21525"/>
                  </a:cubicBezTo>
                  <a:cubicBezTo>
                    <a:pt x="11645" y="21525"/>
                    <a:pt x="11657" y="21526"/>
                    <a:pt x="11668" y="21526"/>
                  </a:cubicBezTo>
                  <a:cubicBezTo>
                    <a:pt x="12489" y="21526"/>
                    <a:pt x="13259" y="21111"/>
                    <a:pt x="13705" y="20418"/>
                  </a:cubicBezTo>
                  <a:cubicBezTo>
                    <a:pt x="14062" y="20132"/>
                    <a:pt x="14336" y="19775"/>
                    <a:pt x="14491" y="19358"/>
                  </a:cubicBezTo>
                  <a:cubicBezTo>
                    <a:pt x="14658" y="19394"/>
                    <a:pt x="14800" y="19430"/>
                    <a:pt x="14955" y="19465"/>
                  </a:cubicBezTo>
                  <a:cubicBezTo>
                    <a:pt x="15223" y="19513"/>
                    <a:pt x="15497" y="19537"/>
                    <a:pt x="15771" y="19537"/>
                  </a:cubicBezTo>
                  <a:cubicBezTo>
                    <a:pt x="16045" y="19537"/>
                    <a:pt x="16318" y="19513"/>
                    <a:pt x="16586" y="19465"/>
                  </a:cubicBezTo>
                  <a:cubicBezTo>
                    <a:pt x="17753" y="19323"/>
                    <a:pt x="18884" y="18775"/>
                    <a:pt x="19527" y="17763"/>
                  </a:cubicBezTo>
                  <a:cubicBezTo>
                    <a:pt x="20468" y="16263"/>
                    <a:pt x="20003" y="14465"/>
                    <a:pt x="19039" y="13119"/>
                  </a:cubicBezTo>
                  <a:cubicBezTo>
                    <a:pt x="19241" y="13024"/>
                    <a:pt x="19420" y="12917"/>
                    <a:pt x="19611" y="12786"/>
                  </a:cubicBezTo>
                  <a:cubicBezTo>
                    <a:pt x="21135" y="11750"/>
                    <a:pt x="21682" y="10024"/>
                    <a:pt x="21397" y="8238"/>
                  </a:cubicBezTo>
                  <a:cubicBezTo>
                    <a:pt x="21170" y="6797"/>
                    <a:pt x="20480" y="4916"/>
                    <a:pt x="19170" y="4118"/>
                  </a:cubicBezTo>
                  <a:cubicBezTo>
                    <a:pt x="18734" y="3854"/>
                    <a:pt x="18272" y="3745"/>
                    <a:pt x="17803" y="3745"/>
                  </a:cubicBezTo>
                  <a:cubicBezTo>
                    <a:pt x="17195" y="3745"/>
                    <a:pt x="16576" y="3928"/>
                    <a:pt x="15991" y="4190"/>
                  </a:cubicBezTo>
                  <a:cubicBezTo>
                    <a:pt x="16111" y="2174"/>
                    <a:pt x="14792" y="0"/>
                    <a:pt x="1278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15"/>
            <p:cNvSpPr/>
            <p:nvPr/>
          </p:nvSpPr>
          <p:spPr>
            <a:xfrm>
              <a:off x="271032" y="2345151"/>
              <a:ext cx="514523" cy="961866"/>
            </a:xfrm>
            <a:custGeom>
              <a:rect b="b" l="l" r="r" t="t"/>
              <a:pathLst>
                <a:path extrusionOk="0" h="29967" w="16030">
                  <a:moveTo>
                    <a:pt x="8095" y="1"/>
                  </a:moveTo>
                  <a:cubicBezTo>
                    <a:pt x="7904" y="1"/>
                    <a:pt x="7708" y="128"/>
                    <a:pt x="7728" y="348"/>
                  </a:cubicBezTo>
                  <a:cubicBezTo>
                    <a:pt x="7799" y="1300"/>
                    <a:pt x="7858" y="2241"/>
                    <a:pt x="7870" y="3181"/>
                  </a:cubicBezTo>
                  <a:lnTo>
                    <a:pt x="7870" y="3407"/>
                  </a:lnTo>
                  <a:cubicBezTo>
                    <a:pt x="7870" y="3443"/>
                    <a:pt x="7870" y="3467"/>
                    <a:pt x="7870" y="3503"/>
                  </a:cubicBezTo>
                  <a:cubicBezTo>
                    <a:pt x="7847" y="3967"/>
                    <a:pt x="7775" y="4491"/>
                    <a:pt x="7858" y="4955"/>
                  </a:cubicBezTo>
                  <a:cubicBezTo>
                    <a:pt x="7835" y="5122"/>
                    <a:pt x="7823" y="5289"/>
                    <a:pt x="7799" y="5455"/>
                  </a:cubicBezTo>
                  <a:cubicBezTo>
                    <a:pt x="6954" y="5122"/>
                    <a:pt x="6215" y="4550"/>
                    <a:pt x="5680" y="3812"/>
                  </a:cubicBezTo>
                  <a:cubicBezTo>
                    <a:pt x="5072" y="2907"/>
                    <a:pt x="5108" y="2098"/>
                    <a:pt x="5001" y="1086"/>
                  </a:cubicBezTo>
                  <a:cubicBezTo>
                    <a:pt x="4994" y="853"/>
                    <a:pt x="4810" y="724"/>
                    <a:pt x="4627" y="724"/>
                  </a:cubicBezTo>
                  <a:cubicBezTo>
                    <a:pt x="4482" y="724"/>
                    <a:pt x="4339" y="805"/>
                    <a:pt x="4287" y="979"/>
                  </a:cubicBezTo>
                  <a:cubicBezTo>
                    <a:pt x="3882" y="1955"/>
                    <a:pt x="4334" y="3241"/>
                    <a:pt x="4894" y="4134"/>
                  </a:cubicBezTo>
                  <a:cubicBezTo>
                    <a:pt x="4108" y="3788"/>
                    <a:pt x="3513" y="3122"/>
                    <a:pt x="3263" y="2312"/>
                  </a:cubicBezTo>
                  <a:cubicBezTo>
                    <a:pt x="3191" y="2117"/>
                    <a:pt x="3033" y="2033"/>
                    <a:pt x="2877" y="2033"/>
                  </a:cubicBezTo>
                  <a:cubicBezTo>
                    <a:pt x="2641" y="2033"/>
                    <a:pt x="2410" y="2226"/>
                    <a:pt x="2489" y="2526"/>
                  </a:cubicBezTo>
                  <a:cubicBezTo>
                    <a:pt x="2822" y="3681"/>
                    <a:pt x="3846" y="4515"/>
                    <a:pt x="5061" y="4586"/>
                  </a:cubicBezTo>
                  <a:cubicBezTo>
                    <a:pt x="5069" y="4588"/>
                    <a:pt x="5077" y="4589"/>
                    <a:pt x="5086" y="4589"/>
                  </a:cubicBezTo>
                  <a:cubicBezTo>
                    <a:pt x="5124" y="4589"/>
                    <a:pt x="5160" y="4568"/>
                    <a:pt x="5180" y="4538"/>
                  </a:cubicBezTo>
                  <a:cubicBezTo>
                    <a:pt x="5858" y="5396"/>
                    <a:pt x="6680" y="5896"/>
                    <a:pt x="7751" y="6015"/>
                  </a:cubicBezTo>
                  <a:cubicBezTo>
                    <a:pt x="7692" y="6574"/>
                    <a:pt x="7644" y="7134"/>
                    <a:pt x="7597" y="7694"/>
                  </a:cubicBezTo>
                  <a:cubicBezTo>
                    <a:pt x="7394" y="7789"/>
                    <a:pt x="7299" y="8015"/>
                    <a:pt x="7370" y="8218"/>
                  </a:cubicBezTo>
                  <a:cubicBezTo>
                    <a:pt x="7394" y="8313"/>
                    <a:pt x="7454" y="8396"/>
                    <a:pt x="7525" y="8468"/>
                  </a:cubicBezTo>
                  <a:cubicBezTo>
                    <a:pt x="7335" y="10718"/>
                    <a:pt x="7192" y="12980"/>
                    <a:pt x="7013" y="15242"/>
                  </a:cubicBezTo>
                  <a:cubicBezTo>
                    <a:pt x="6596" y="15040"/>
                    <a:pt x="6204" y="14790"/>
                    <a:pt x="5870" y="14468"/>
                  </a:cubicBezTo>
                  <a:cubicBezTo>
                    <a:pt x="5930" y="14361"/>
                    <a:pt x="5965" y="14218"/>
                    <a:pt x="5942" y="14087"/>
                  </a:cubicBezTo>
                  <a:cubicBezTo>
                    <a:pt x="5644" y="12313"/>
                    <a:pt x="5406" y="10599"/>
                    <a:pt x="5632" y="8789"/>
                  </a:cubicBezTo>
                  <a:cubicBezTo>
                    <a:pt x="5658" y="8578"/>
                    <a:pt x="5469" y="8458"/>
                    <a:pt x="5281" y="8458"/>
                  </a:cubicBezTo>
                  <a:cubicBezTo>
                    <a:pt x="5129" y="8458"/>
                    <a:pt x="4979" y="8536"/>
                    <a:pt x="4941" y="8706"/>
                  </a:cubicBezTo>
                  <a:cubicBezTo>
                    <a:pt x="4644" y="10063"/>
                    <a:pt x="4489" y="11516"/>
                    <a:pt x="4656" y="12920"/>
                  </a:cubicBezTo>
                  <a:cubicBezTo>
                    <a:pt x="4608" y="12837"/>
                    <a:pt x="4560" y="12754"/>
                    <a:pt x="4525" y="12682"/>
                  </a:cubicBezTo>
                  <a:cubicBezTo>
                    <a:pt x="3894" y="11444"/>
                    <a:pt x="3810" y="9908"/>
                    <a:pt x="3096" y="8729"/>
                  </a:cubicBezTo>
                  <a:cubicBezTo>
                    <a:pt x="3058" y="8660"/>
                    <a:pt x="2975" y="8624"/>
                    <a:pt x="2893" y="8624"/>
                  </a:cubicBezTo>
                  <a:cubicBezTo>
                    <a:pt x="2792" y="8624"/>
                    <a:pt x="2692" y="8678"/>
                    <a:pt x="2679" y="8789"/>
                  </a:cubicBezTo>
                  <a:cubicBezTo>
                    <a:pt x="2596" y="9527"/>
                    <a:pt x="2655" y="10265"/>
                    <a:pt x="2858" y="10968"/>
                  </a:cubicBezTo>
                  <a:cubicBezTo>
                    <a:pt x="2132" y="10742"/>
                    <a:pt x="1524" y="10099"/>
                    <a:pt x="1227" y="9396"/>
                  </a:cubicBezTo>
                  <a:cubicBezTo>
                    <a:pt x="1096" y="9110"/>
                    <a:pt x="1120" y="8610"/>
                    <a:pt x="798" y="8456"/>
                  </a:cubicBezTo>
                  <a:cubicBezTo>
                    <a:pt x="745" y="8429"/>
                    <a:pt x="689" y="8416"/>
                    <a:pt x="634" y="8416"/>
                  </a:cubicBezTo>
                  <a:cubicBezTo>
                    <a:pt x="493" y="8416"/>
                    <a:pt x="361" y="8500"/>
                    <a:pt x="310" y="8646"/>
                  </a:cubicBezTo>
                  <a:cubicBezTo>
                    <a:pt x="0" y="9241"/>
                    <a:pt x="655" y="10301"/>
                    <a:pt x="1072" y="10694"/>
                  </a:cubicBezTo>
                  <a:cubicBezTo>
                    <a:pt x="1572" y="11182"/>
                    <a:pt x="2310" y="11420"/>
                    <a:pt x="3001" y="11468"/>
                  </a:cubicBezTo>
                  <a:cubicBezTo>
                    <a:pt x="3203" y="12123"/>
                    <a:pt x="3489" y="12766"/>
                    <a:pt x="3834" y="13373"/>
                  </a:cubicBezTo>
                  <a:cubicBezTo>
                    <a:pt x="4525" y="14575"/>
                    <a:pt x="5549" y="15492"/>
                    <a:pt x="6870" y="15945"/>
                  </a:cubicBezTo>
                  <a:cubicBezTo>
                    <a:pt x="6906" y="15957"/>
                    <a:pt x="6930" y="15957"/>
                    <a:pt x="6966" y="15957"/>
                  </a:cubicBezTo>
                  <a:cubicBezTo>
                    <a:pt x="6942" y="16147"/>
                    <a:pt x="6930" y="16338"/>
                    <a:pt x="6918" y="16528"/>
                  </a:cubicBezTo>
                  <a:cubicBezTo>
                    <a:pt x="6906" y="16635"/>
                    <a:pt x="6894" y="16754"/>
                    <a:pt x="6894" y="16861"/>
                  </a:cubicBezTo>
                  <a:cubicBezTo>
                    <a:pt x="6672" y="16901"/>
                    <a:pt x="6448" y="16920"/>
                    <a:pt x="6225" y="16920"/>
                  </a:cubicBezTo>
                  <a:cubicBezTo>
                    <a:pt x="5634" y="16920"/>
                    <a:pt x="5048" y="16784"/>
                    <a:pt x="4513" y="16516"/>
                  </a:cubicBezTo>
                  <a:cubicBezTo>
                    <a:pt x="3834" y="16159"/>
                    <a:pt x="3477" y="15528"/>
                    <a:pt x="2941" y="15016"/>
                  </a:cubicBezTo>
                  <a:cubicBezTo>
                    <a:pt x="2894" y="14969"/>
                    <a:pt x="2835" y="14948"/>
                    <a:pt x="2777" y="14948"/>
                  </a:cubicBezTo>
                  <a:cubicBezTo>
                    <a:pt x="2659" y="14948"/>
                    <a:pt x="2544" y="15035"/>
                    <a:pt x="2536" y="15171"/>
                  </a:cubicBezTo>
                  <a:cubicBezTo>
                    <a:pt x="2429" y="16195"/>
                    <a:pt x="3406" y="17028"/>
                    <a:pt x="4239" y="17409"/>
                  </a:cubicBezTo>
                  <a:cubicBezTo>
                    <a:pt x="4692" y="17623"/>
                    <a:pt x="5162" y="17741"/>
                    <a:pt x="5623" y="17741"/>
                  </a:cubicBezTo>
                  <a:cubicBezTo>
                    <a:pt x="6035" y="17741"/>
                    <a:pt x="6441" y="17647"/>
                    <a:pt x="6823" y="17445"/>
                  </a:cubicBezTo>
                  <a:lnTo>
                    <a:pt x="6823" y="17445"/>
                  </a:lnTo>
                  <a:cubicBezTo>
                    <a:pt x="6823" y="17564"/>
                    <a:pt x="6811" y="17683"/>
                    <a:pt x="6799" y="17802"/>
                  </a:cubicBezTo>
                  <a:cubicBezTo>
                    <a:pt x="6656" y="19528"/>
                    <a:pt x="6537" y="21255"/>
                    <a:pt x="6418" y="22981"/>
                  </a:cubicBezTo>
                  <a:lnTo>
                    <a:pt x="6204" y="26303"/>
                  </a:lnTo>
                  <a:cubicBezTo>
                    <a:pt x="6144" y="27351"/>
                    <a:pt x="5989" y="28422"/>
                    <a:pt x="6156" y="29470"/>
                  </a:cubicBezTo>
                  <a:cubicBezTo>
                    <a:pt x="6213" y="29813"/>
                    <a:pt x="6487" y="29967"/>
                    <a:pt x="6776" y="29967"/>
                  </a:cubicBezTo>
                  <a:cubicBezTo>
                    <a:pt x="7089" y="29967"/>
                    <a:pt x="7420" y="29786"/>
                    <a:pt x="7513" y="29470"/>
                  </a:cubicBezTo>
                  <a:cubicBezTo>
                    <a:pt x="7811" y="28458"/>
                    <a:pt x="7763" y="27339"/>
                    <a:pt x="7823" y="26303"/>
                  </a:cubicBezTo>
                  <a:lnTo>
                    <a:pt x="8013" y="22981"/>
                  </a:lnTo>
                  <a:cubicBezTo>
                    <a:pt x="8097" y="21672"/>
                    <a:pt x="8156" y="20362"/>
                    <a:pt x="8216" y="19052"/>
                  </a:cubicBezTo>
                  <a:cubicBezTo>
                    <a:pt x="8239" y="18624"/>
                    <a:pt x="8263" y="18183"/>
                    <a:pt x="8275" y="17754"/>
                  </a:cubicBezTo>
                  <a:cubicBezTo>
                    <a:pt x="9156" y="17552"/>
                    <a:pt x="10061" y="16909"/>
                    <a:pt x="10728" y="16361"/>
                  </a:cubicBezTo>
                  <a:cubicBezTo>
                    <a:pt x="10806" y="16484"/>
                    <a:pt x="10936" y="16565"/>
                    <a:pt x="11089" y="16565"/>
                  </a:cubicBezTo>
                  <a:cubicBezTo>
                    <a:pt x="11100" y="16565"/>
                    <a:pt x="11110" y="16565"/>
                    <a:pt x="11121" y="16564"/>
                  </a:cubicBezTo>
                  <a:cubicBezTo>
                    <a:pt x="12657" y="16445"/>
                    <a:pt x="14121" y="15540"/>
                    <a:pt x="14788" y="14135"/>
                  </a:cubicBezTo>
                  <a:cubicBezTo>
                    <a:pt x="14885" y="13922"/>
                    <a:pt x="14712" y="13683"/>
                    <a:pt x="14519" y="13683"/>
                  </a:cubicBezTo>
                  <a:cubicBezTo>
                    <a:pt x="14453" y="13683"/>
                    <a:pt x="14384" y="13711"/>
                    <a:pt x="14324" y="13778"/>
                  </a:cubicBezTo>
                  <a:cubicBezTo>
                    <a:pt x="13645" y="14528"/>
                    <a:pt x="12835" y="15159"/>
                    <a:pt x="11847" y="15457"/>
                  </a:cubicBezTo>
                  <a:cubicBezTo>
                    <a:pt x="11788" y="15468"/>
                    <a:pt x="11704" y="15480"/>
                    <a:pt x="11621" y="15504"/>
                  </a:cubicBezTo>
                  <a:cubicBezTo>
                    <a:pt x="12216" y="14825"/>
                    <a:pt x="12669" y="14028"/>
                    <a:pt x="12954" y="13171"/>
                  </a:cubicBezTo>
                  <a:lnTo>
                    <a:pt x="12966" y="13147"/>
                  </a:lnTo>
                  <a:cubicBezTo>
                    <a:pt x="12978" y="13123"/>
                    <a:pt x="12990" y="13087"/>
                    <a:pt x="12990" y="13063"/>
                  </a:cubicBezTo>
                  <a:cubicBezTo>
                    <a:pt x="13044" y="12916"/>
                    <a:pt x="12922" y="12819"/>
                    <a:pt x="12796" y="12819"/>
                  </a:cubicBezTo>
                  <a:cubicBezTo>
                    <a:pt x="12730" y="12819"/>
                    <a:pt x="12662" y="12846"/>
                    <a:pt x="12621" y="12909"/>
                  </a:cubicBezTo>
                  <a:cubicBezTo>
                    <a:pt x="11990" y="13909"/>
                    <a:pt x="11180" y="14778"/>
                    <a:pt x="10240" y="15492"/>
                  </a:cubicBezTo>
                  <a:cubicBezTo>
                    <a:pt x="9823" y="15802"/>
                    <a:pt x="9371" y="16064"/>
                    <a:pt x="8906" y="16302"/>
                  </a:cubicBezTo>
                  <a:cubicBezTo>
                    <a:pt x="8716" y="16385"/>
                    <a:pt x="8537" y="16457"/>
                    <a:pt x="8335" y="16516"/>
                  </a:cubicBezTo>
                  <a:cubicBezTo>
                    <a:pt x="8394" y="15087"/>
                    <a:pt x="8466" y="13671"/>
                    <a:pt x="8537" y="12242"/>
                  </a:cubicBezTo>
                  <a:cubicBezTo>
                    <a:pt x="8866" y="12328"/>
                    <a:pt x="9203" y="12373"/>
                    <a:pt x="9540" y="12373"/>
                  </a:cubicBezTo>
                  <a:cubicBezTo>
                    <a:pt x="9899" y="12373"/>
                    <a:pt x="10259" y="12322"/>
                    <a:pt x="10609" y="12218"/>
                  </a:cubicBezTo>
                  <a:cubicBezTo>
                    <a:pt x="10675" y="12251"/>
                    <a:pt x="10749" y="12267"/>
                    <a:pt x="10824" y="12267"/>
                  </a:cubicBezTo>
                  <a:cubicBezTo>
                    <a:pt x="10937" y="12267"/>
                    <a:pt x="11051" y="12230"/>
                    <a:pt x="11145" y="12158"/>
                  </a:cubicBezTo>
                  <a:cubicBezTo>
                    <a:pt x="11228" y="12087"/>
                    <a:pt x="11311" y="12016"/>
                    <a:pt x="11383" y="11932"/>
                  </a:cubicBezTo>
                  <a:cubicBezTo>
                    <a:pt x="11859" y="11730"/>
                    <a:pt x="12300" y="11468"/>
                    <a:pt x="12716" y="11146"/>
                  </a:cubicBezTo>
                  <a:cubicBezTo>
                    <a:pt x="14347" y="9849"/>
                    <a:pt x="15205" y="7884"/>
                    <a:pt x="15943" y="5979"/>
                  </a:cubicBezTo>
                  <a:cubicBezTo>
                    <a:pt x="16029" y="5759"/>
                    <a:pt x="15820" y="5591"/>
                    <a:pt x="15623" y="5591"/>
                  </a:cubicBezTo>
                  <a:cubicBezTo>
                    <a:pt x="15522" y="5591"/>
                    <a:pt x="15424" y="5636"/>
                    <a:pt x="15371" y="5741"/>
                  </a:cubicBezTo>
                  <a:cubicBezTo>
                    <a:pt x="14597" y="7229"/>
                    <a:pt x="13847" y="8825"/>
                    <a:pt x="12597" y="9992"/>
                  </a:cubicBezTo>
                  <a:lnTo>
                    <a:pt x="12585" y="10003"/>
                  </a:lnTo>
                  <a:cubicBezTo>
                    <a:pt x="12942" y="9110"/>
                    <a:pt x="13145" y="8134"/>
                    <a:pt x="13109" y="7360"/>
                  </a:cubicBezTo>
                  <a:cubicBezTo>
                    <a:pt x="13109" y="7241"/>
                    <a:pt x="13038" y="7134"/>
                    <a:pt x="12919" y="7086"/>
                  </a:cubicBezTo>
                  <a:lnTo>
                    <a:pt x="12907" y="7086"/>
                  </a:lnTo>
                  <a:cubicBezTo>
                    <a:pt x="12871" y="7074"/>
                    <a:pt x="12834" y="7067"/>
                    <a:pt x="12797" y="7067"/>
                  </a:cubicBezTo>
                  <a:cubicBezTo>
                    <a:pt x="12664" y="7067"/>
                    <a:pt x="12539" y="7149"/>
                    <a:pt x="12502" y="7289"/>
                  </a:cubicBezTo>
                  <a:cubicBezTo>
                    <a:pt x="12240" y="8087"/>
                    <a:pt x="12073" y="8896"/>
                    <a:pt x="11704" y="9658"/>
                  </a:cubicBezTo>
                  <a:cubicBezTo>
                    <a:pt x="11454" y="10170"/>
                    <a:pt x="11097" y="10611"/>
                    <a:pt x="10787" y="11075"/>
                  </a:cubicBezTo>
                  <a:cubicBezTo>
                    <a:pt x="10281" y="11227"/>
                    <a:pt x="9758" y="11307"/>
                    <a:pt x="9233" y="11307"/>
                  </a:cubicBezTo>
                  <a:cubicBezTo>
                    <a:pt x="9017" y="11307"/>
                    <a:pt x="8800" y="11293"/>
                    <a:pt x="8585" y="11266"/>
                  </a:cubicBezTo>
                  <a:cubicBezTo>
                    <a:pt x="8632" y="10373"/>
                    <a:pt x="8680" y="9468"/>
                    <a:pt x="8716" y="8563"/>
                  </a:cubicBezTo>
                  <a:cubicBezTo>
                    <a:pt x="10478" y="8289"/>
                    <a:pt x="11788" y="6789"/>
                    <a:pt x="11835" y="5015"/>
                  </a:cubicBezTo>
                  <a:cubicBezTo>
                    <a:pt x="11835" y="4794"/>
                    <a:pt x="11632" y="4663"/>
                    <a:pt x="11443" y="4663"/>
                  </a:cubicBezTo>
                  <a:cubicBezTo>
                    <a:pt x="11297" y="4663"/>
                    <a:pt x="11159" y="4742"/>
                    <a:pt x="11133" y="4919"/>
                  </a:cubicBezTo>
                  <a:cubicBezTo>
                    <a:pt x="10930" y="6039"/>
                    <a:pt x="10156" y="6967"/>
                    <a:pt x="9097" y="7384"/>
                  </a:cubicBezTo>
                  <a:cubicBezTo>
                    <a:pt x="8990" y="7420"/>
                    <a:pt x="8882" y="7444"/>
                    <a:pt x="8763" y="7456"/>
                  </a:cubicBezTo>
                  <a:cubicBezTo>
                    <a:pt x="8799" y="6503"/>
                    <a:pt x="8823" y="5551"/>
                    <a:pt x="8823" y="4598"/>
                  </a:cubicBezTo>
                  <a:cubicBezTo>
                    <a:pt x="8835" y="4372"/>
                    <a:pt x="8835" y="4146"/>
                    <a:pt x="8823" y="3919"/>
                  </a:cubicBezTo>
                  <a:lnTo>
                    <a:pt x="8823" y="3693"/>
                  </a:lnTo>
                  <a:cubicBezTo>
                    <a:pt x="9894" y="3193"/>
                    <a:pt x="10573" y="2110"/>
                    <a:pt x="10561" y="931"/>
                  </a:cubicBezTo>
                  <a:cubicBezTo>
                    <a:pt x="10561" y="724"/>
                    <a:pt x="10415" y="623"/>
                    <a:pt x="10261" y="623"/>
                  </a:cubicBezTo>
                  <a:cubicBezTo>
                    <a:pt x="10105" y="623"/>
                    <a:pt x="9942" y="727"/>
                    <a:pt x="9918" y="931"/>
                  </a:cubicBezTo>
                  <a:cubicBezTo>
                    <a:pt x="9835" y="1693"/>
                    <a:pt x="9394" y="2383"/>
                    <a:pt x="8740" y="2800"/>
                  </a:cubicBezTo>
                  <a:cubicBezTo>
                    <a:pt x="8692" y="1943"/>
                    <a:pt x="8585" y="1098"/>
                    <a:pt x="8430" y="252"/>
                  </a:cubicBezTo>
                  <a:cubicBezTo>
                    <a:pt x="8393" y="79"/>
                    <a:pt x="8246" y="1"/>
                    <a:pt x="8095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15"/>
            <p:cNvSpPr/>
            <p:nvPr/>
          </p:nvSpPr>
          <p:spPr>
            <a:xfrm>
              <a:off x="699437" y="4002730"/>
              <a:ext cx="110865" cy="97769"/>
            </a:xfrm>
            <a:custGeom>
              <a:rect b="b" l="l" r="r" t="t"/>
              <a:pathLst>
                <a:path extrusionOk="0" h="3046" w="3454">
                  <a:moveTo>
                    <a:pt x="1639" y="1"/>
                  </a:moveTo>
                  <a:cubicBezTo>
                    <a:pt x="1039" y="1"/>
                    <a:pt x="645" y="690"/>
                    <a:pt x="393" y="1426"/>
                  </a:cubicBezTo>
                  <a:cubicBezTo>
                    <a:pt x="155" y="1938"/>
                    <a:pt x="24" y="2486"/>
                    <a:pt x="0" y="3046"/>
                  </a:cubicBezTo>
                  <a:cubicBezTo>
                    <a:pt x="12" y="3022"/>
                    <a:pt x="24" y="3010"/>
                    <a:pt x="48" y="2986"/>
                  </a:cubicBezTo>
                  <a:cubicBezTo>
                    <a:pt x="72" y="2926"/>
                    <a:pt x="119" y="2879"/>
                    <a:pt x="179" y="2843"/>
                  </a:cubicBezTo>
                  <a:cubicBezTo>
                    <a:pt x="678" y="2594"/>
                    <a:pt x="1235" y="2466"/>
                    <a:pt x="1793" y="2466"/>
                  </a:cubicBezTo>
                  <a:cubicBezTo>
                    <a:pt x="1954" y="2466"/>
                    <a:pt x="2115" y="2477"/>
                    <a:pt x="2274" y="2498"/>
                  </a:cubicBezTo>
                  <a:cubicBezTo>
                    <a:pt x="2643" y="2545"/>
                    <a:pt x="3155" y="2700"/>
                    <a:pt x="3453" y="2998"/>
                  </a:cubicBezTo>
                  <a:cubicBezTo>
                    <a:pt x="3429" y="2522"/>
                    <a:pt x="3334" y="2033"/>
                    <a:pt x="3155" y="1581"/>
                  </a:cubicBezTo>
                  <a:cubicBezTo>
                    <a:pt x="2953" y="1045"/>
                    <a:pt x="2620" y="390"/>
                    <a:pt x="2084" y="117"/>
                  </a:cubicBezTo>
                  <a:cubicBezTo>
                    <a:pt x="1924" y="37"/>
                    <a:pt x="1776" y="1"/>
                    <a:pt x="163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15"/>
            <p:cNvSpPr/>
            <p:nvPr/>
          </p:nvSpPr>
          <p:spPr>
            <a:xfrm>
              <a:off x="695618" y="4081497"/>
              <a:ext cx="123062" cy="60279"/>
            </a:xfrm>
            <a:custGeom>
              <a:rect b="b" l="l" r="r" t="t"/>
              <a:pathLst>
                <a:path extrusionOk="0" h="1878" w="3834">
                  <a:moveTo>
                    <a:pt x="1912" y="0"/>
                  </a:moveTo>
                  <a:cubicBezTo>
                    <a:pt x="1354" y="0"/>
                    <a:pt x="797" y="128"/>
                    <a:pt x="298" y="377"/>
                  </a:cubicBezTo>
                  <a:cubicBezTo>
                    <a:pt x="238" y="413"/>
                    <a:pt x="191" y="461"/>
                    <a:pt x="167" y="532"/>
                  </a:cubicBezTo>
                  <a:cubicBezTo>
                    <a:pt x="143" y="544"/>
                    <a:pt x="131" y="568"/>
                    <a:pt x="119" y="592"/>
                  </a:cubicBezTo>
                  <a:cubicBezTo>
                    <a:pt x="12" y="746"/>
                    <a:pt x="0" y="949"/>
                    <a:pt x="107" y="1103"/>
                  </a:cubicBezTo>
                  <a:cubicBezTo>
                    <a:pt x="345" y="1473"/>
                    <a:pt x="834" y="1675"/>
                    <a:pt x="1322" y="1782"/>
                  </a:cubicBezTo>
                  <a:cubicBezTo>
                    <a:pt x="1358" y="1377"/>
                    <a:pt x="1429" y="984"/>
                    <a:pt x="1536" y="592"/>
                  </a:cubicBezTo>
                  <a:cubicBezTo>
                    <a:pt x="1573" y="452"/>
                    <a:pt x="1702" y="377"/>
                    <a:pt x="1830" y="377"/>
                  </a:cubicBezTo>
                  <a:cubicBezTo>
                    <a:pt x="1952" y="377"/>
                    <a:pt x="2073" y="446"/>
                    <a:pt x="2108" y="592"/>
                  </a:cubicBezTo>
                  <a:cubicBezTo>
                    <a:pt x="2191" y="1020"/>
                    <a:pt x="2239" y="1449"/>
                    <a:pt x="2250" y="1877"/>
                  </a:cubicBezTo>
                  <a:lnTo>
                    <a:pt x="2286" y="1877"/>
                  </a:lnTo>
                  <a:cubicBezTo>
                    <a:pt x="2810" y="1877"/>
                    <a:pt x="3834" y="1818"/>
                    <a:pt x="3834" y="1092"/>
                  </a:cubicBezTo>
                  <a:cubicBezTo>
                    <a:pt x="3834" y="877"/>
                    <a:pt x="3739" y="675"/>
                    <a:pt x="3584" y="532"/>
                  </a:cubicBezTo>
                  <a:cubicBezTo>
                    <a:pt x="3286" y="234"/>
                    <a:pt x="2762" y="80"/>
                    <a:pt x="2393" y="32"/>
                  </a:cubicBezTo>
                  <a:cubicBezTo>
                    <a:pt x="2234" y="11"/>
                    <a:pt x="2073" y="0"/>
                    <a:pt x="191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15"/>
            <p:cNvSpPr/>
            <p:nvPr/>
          </p:nvSpPr>
          <p:spPr>
            <a:xfrm>
              <a:off x="727715" y="4093726"/>
              <a:ext cx="42048" cy="125180"/>
            </a:xfrm>
            <a:custGeom>
              <a:rect b="b" l="l" r="r" t="t"/>
              <a:pathLst>
                <a:path extrusionOk="0" h="3900" w="1310">
                  <a:moveTo>
                    <a:pt x="834" y="0"/>
                  </a:moveTo>
                  <a:cubicBezTo>
                    <a:pt x="705" y="0"/>
                    <a:pt x="573" y="75"/>
                    <a:pt x="536" y="211"/>
                  </a:cubicBezTo>
                  <a:cubicBezTo>
                    <a:pt x="429" y="603"/>
                    <a:pt x="358" y="1008"/>
                    <a:pt x="322" y="1413"/>
                  </a:cubicBezTo>
                  <a:cubicBezTo>
                    <a:pt x="298" y="1615"/>
                    <a:pt x="274" y="1818"/>
                    <a:pt x="262" y="2020"/>
                  </a:cubicBezTo>
                  <a:cubicBezTo>
                    <a:pt x="215" y="2532"/>
                    <a:pt x="0" y="3282"/>
                    <a:pt x="334" y="3723"/>
                  </a:cubicBezTo>
                  <a:cubicBezTo>
                    <a:pt x="402" y="3839"/>
                    <a:pt x="521" y="3900"/>
                    <a:pt x="639" y="3900"/>
                  </a:cubicBezTo>
                  <a:cubicBezTo>
                    <a:pt x="727" y="3900"/>
                    <a:pt x="815" y="3866"/>
                    <a:pt x="881" y="3794"/>
                  </a:cubicBezTo>
                  <a:cubicBezTo>
                    <a:pt x="1310" y="3401"/>
                    <a:pt x="1215" y="2651"/>
                    <a:pt x="1239" y="2116"/>
                  </a:cubicBezTo>
                  <a:cubicBezTo>
                    <a:pt x="1239" y="1913"/>
                    <a:pt x="1239" y="1711"/>
                    <a:pt x="1239" y="1508"/>
                  </a:cubicBezTo>
                  <a:cubicBezTo>
                    <a:pt x="1239" y="1068"/>
                    <a:pt x="1191" y="639"/>
                    <a:pt x="1108" y="211"/>
                  </a:cubicBezTo>
                  <a:cubicBezTo>
                    <a:pt x="1073" y="66"/>
                    <a:pt x="955" y="0"/>
                    <a:pt x="83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15"/>
            <p:cNvSpPr/>
            <p:nvPr/>
          </p:nvSpPr>
          <p:spPr>
            <a:xfrm>
              <a:off x="837007" y="2816824"/>
              <a:ext cx="291253" cy="194511"/>
            </a:xfrm>
            <a:custGeom>
              <a:rect b="b" l="l" r="r" t="t"/>
              <a:pathLst>
                <a:path extrusionOk="0" h="6060" w="9074">
                  <a:moveTo>
                    <a:pt x="3894" y="0"/>
                  </a:moveTo>
                  <a:cubicBezTo>
                    <a:pt x="3594" y="0"/>
                    <a:pt x="3304" y="142"/>
                    <a:pt x="3120" y="476"/>
                  </a:cubicBezTo>
                  <a:cubicBezTo>
                    <a:pt x="2751" y="1154"/>
                    <a:pt x="2275" y="1774"/>
                    <a:pt x="1715" y="2321"/>
                  </a:cubicBezTo>
                  <a:lnTo>
                    <a:pt x="1608" y="2416"/>
                  </a:lnTo>
                  <a:cubicBezTo>
                    <a:pt x="1191" y="2571"/>
                    <a:pt x="846" y="2833"/>
                    <a:pt x="584" y="3190"/>
                  </a:cubicBezTo>
                  <a:cubicBezTo>
                    <a:pt x="548" y="3250"/>
                    <a:pt x="501" y="3309"/>
                    <a:pt x="477" y="3381"/>
                  </a:cubicBezTo>
                  <a:cubicBezTo>
                    <a:pt x="322" y="3548"/>
                    <a:pt x="191" y="3750"/>
                    <a:pt x="108" y="3964"/>
                  </a:cubicBezTo>
                  <a:cubicBezTo>
                    <a:pt x="1" y="4250"/>
                    <a:pt x="72" y="4583"/>
                    <a:pt x="298" y="4786"/>
                  </a:cubicBezTo>
                  <a:cubicBezTo>
                    <a:pt x="310" y="4738"/>
                    <a:pt x="322" y="4679"/>
                    <a:pt x="334" y="4631"/>
                  </a:cubicBezTo>
                  <a:cubicBezTo>
                    <a:pt x="608" y="3952"/>
                    <a:pt x="1167" y="3452"/>
                    <a:pt x="1810" y="3440"/>
                  </a:cubicBezTo>
                  <a:cubicBezTo>
                    <a:pt x="2244" y="3208"/>
                    <a:pt x="2748" y="3107"/>
                    <a:pt x="3247" y="3107"/>
                  </a:cubicBezTo>
                  <a:cubicBezTo>
                    <a:pt x="3515" y="3107"/>
                    <a:pt x="3783" y="3136"/>
                    <a:pt x="4037" y="3190"/>
                  </a:cubicBezTo>
                  <a:cubicBezTo>
                    <a:pt x="5477" y="3500"/>
                    <a:pt x="7144" y="4214"/>
                    <a:pt x="8299" y="5119"/>
                  </a:cubicBezTo>
                  <a:cubicBezTo>
                    <a:pt x="8394" y="5191"/>
                    <a:pt x="8430" y="5322"/>
                    <a:pt x="8394" y="5441"/>
                  </a:cubicBezTo>
                  <a:cubicBezTo>
                    <a:pt x="8549" y="5607"/>
                    <a:pt x="8633" y="5822"/>
                    <a:pt x="8621" y="6060"/>
                  </a:cubicBezTo>
                  <a:cubicBezTo>
                    <a:pt x="8954" y="5679"/>
                    <a:pt x="9073" y="5143"/>
                    <a:pt x="8823" y="4500"/>
                  </a:cubicBezTo>
                  <a:cubicBezTo>
                    <a:pt x="8537" y="3750"/>
                    <a:pt x="7799" y="3393"/>
                    <a:pt x="7120" y="3059"/>
                  </a:cubicBezTo>
                  <a:cubicBezTo>
                    <a:pt x="6489" y="2762"/>
                    <a:pt x="5942" y="2333"/>
                    <a:pt x="5513" y="1785"/>
                  </a:cubicBezTo>
                  <a:cubicBezTo>
                    <a:pt x="5346" y="1309"/>
                    <a:pt x="5108" y="869"/>
                    <a:pt x="4811" y="476"/>
                  </a:cubicBezTo>
                  <a:cubicBezTo>
                    <a:pt x="4589" y="184"/>
                    <a:pt x="4235" y="0"/>
                    <a:pt x="389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15"/>
            <p:cNvSpPr/>
            <p:nvPr/>
          </p:nvSpPr>
          <p:spPr>
            <a:xfrm>
              <a:off x="844261" y="2916551"/>
              <a:ext cx="270582" cy="123094"/>
            </a:xfrm>
            <a:custGeom>
              <a:rect b="b" l="l" r="r" t="t"/>
              <a:pathLst>
                <a:path extrusionOk="0" h="3835" w="8430">
                  <a:moveTo>
                    <a:pt x="3028" y="0"/>
                  </a:moveTo>
                  <a:cubicBezTo>
                    <a:pt x="2521" y="0"/>
                    <a:pt x="2012" y="104"/>
                    <a:pt x="1584" y="345"/>
                  </a:cubicBezTo>
                  <a:cubicBezTo>
                    <a:pt x="941" y="357"/>
                    <a:pt x="382" y="857"/>
                    <a:pt x="120" y="1536"/>
                  </a:cubicBezTo>
                  <a:cubicBezTo>
                    <a:pt x="96" y="1584"/>
                    <a:pt x="84" y="1631"/>
                    <a:pt x="72" y="1691"/>
                  </a:cubicBezTo>
                  <a:cubicBezTo>
                    <a:pt x="1" y="2167"/>
                    <a:pt x="394" y="2619"/>
                    <a:pt x="810" y="2762"/>
                  </a:cubicBezTo>
                  <a:cubicBezTo>
                    <a:pt x="953" y="2810"/>
                    <a:pt x="1108" y="2846"/>
                    <a:pt x="1251" y="2893"/>
                  </a:cubicBezTo>
                  <a:cubicBezTo>
                    <a:pt x="1358" y="2929"/>
                    <a:pt x="1453" y="2965"/>
                    <a:pt x="1560" y="2988"/>
                  </a:cubicBezTo>
                  <a:cubicBezTo>
                    <a:pt x="1977" y="3108"/>
                    <a:pt x="2406" y="3203"/>
                    <a:pt x="2834" y="3298"/>
                  </a:cubicBezTo>
                  <a:cubicBezTo>
                    <a:pt x="2965" y="2655"/>
                    <a:pt x="3180" y="2024"/>
                    <a:pt x="3489" y="1441"/>
                  </a:cubicBezTo>
                  <a:cubicBezTo>
                    <a:pt x="3569" y="1280"/>
                    <a:pt x="3750" y="1199"/>
                    <a:pt x="3931" y="1199"/>
                  </a:cubicBezTo>
                  <a:cubicBezTo>
                    <a:pt x="4154" y="1199"/>
                    <a:pt x="4379" y="1322"/>
                    <a:pt x="4418" y="1572"/>
                  </a:cubicBezTo>
                  <a:cubicBezTo>
                    <a:pt x="4501" y="2238"/>
                    <a:pt x="4501" y="2917"/>
                    <a:pt x="4406" y="3596"/>
                  </a:cubicBezTo>
                  <a:cubicBezTo>
                    <a:pt x="5442" y="3750"/>
                    <a:pt x="6490" y="3834"/>
                    <a:pt x="7549" y="3834"/>
                  </a:cubicBezTo>
                  <a:cubicBezTo>
                    <a:pt x="7556" y="3834"/>
                    <a:pt x="7563" y="3834"/>
                    <a:pt x="7570" y="3834"/>
                  </a:cubicBezTo>
                  <a:cubicBezTo>
                    <a:pt x="8048" y="3834"/>
                    <a:pt x="8430" y="3422"/>
                    <a:pt x="8395" y="2941"/>
                  </a:cubicBezTo>
                  <a:cubicBezTo>
                    <a:pt x="8407" y="2715"/>
                    <a:pt x="8323" y="2500"/>
                    <a:pt x="8168" y="2334"/>
                  </a:cubicBezTo>
                  <a:cubicBezTo>
                    <a:pt x="8204" y="2215"/>
                    <a:pt x="8168" y="2096"/>
                    <a:pt x="8073" y="2024"/>
                  </a:cubicBezTo>
                  <a:cubicBezTo>
                    <a:pt x="6918" y="1107"/>
                    <a:pt x="5263" y="381"/>
                    <a:pt x="3823" y="83"/>
                  </a:cubicBezTo>
                  <a:cubicBezTo>
                    <a:pt x="3567" y="30"/>
                    <a:pt x="3298" y="0"/>
                    <a:pt x="302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15"/>
            <p:cNvSpPr/>
            <p:nvPr/>
          </p:nvSpPr>
          <p:spPr>
            <a:xfrm>
              <a:off x="898923" y="2955003"/>
              <a:ext cx="89841" cy="279280"/>
            </a:xfrm>
            <a:custGeom>
              <a:rect b="b" l="l" r="r" t="t"/>
              <a:pathLst>
                <a:path extrusionOk="0" h="8701" w="2799">
                  <a:moveTo>
                    <a:pt x="2235" y="0"/>
                  </a:moveTo>
                  <a:cubicBezTo>
                    <a:pt x="2052" y="0"/>
                    <a:pt x="1866" y="81"/>
                    <a:pt x="1774" y="243"/>
                  </a:cubicBezTo>
                  <a:cubicBezTo>
                    <a:pt x="1477" y="826"/>
                    <a:pt x="1250" y="1445"/>
                    <a:pt x="1131" y="2100"/>
                  </a:cubicBezTo>
                  <a:cubicBezTo>
                    <a:pt x="953" y="2862"/>
                    <a:pt x="858" y="3648"/>
                    <a:pt x="715" y="4374"/>
                  </a:cubicBezTo>
                  <a:cubicBezTo>
                    <a:pt x="572" y="5136"/>
                    <a:pt x="441" y="5886"/>
                    <a:pt x="310" y="6648"/>
                  </a:cubicBezTo>
                  <a:cubicBezTo>
                    <a:pt x="203" y="7279"/>
                    <a:pt x="0" y="7827"/>
                    <a:pt x="369" y="8398"/>
                  </a:cubicBezTo>
                  <a:cubicBezTo>
                    <a:pt x="485" y="8564"/>
                    <a:pt x="710" y="8701"/>
                    <a:pt x="929" y="8701"/>
                  </a:cubicBezTo>
                  <a:cubicBezTo>
                    <a:pt x="1025" y="8701"/>
                    <a:pt x="1119" y="8674"/>
                    <a:pt x="1203" y="8613"/>
                  </a:cubicBezTo>
                  <a:cubicBezTo>
                    <a:pt x="1834" y="8125"/>
                    <a:pt x="1822" y="7529"/>
                    <a:pt x="1953" y="6791"/>
                  </a:cubicBezTo>
                  <a:cubicBezTo>
                    <a:pt x="2084" y="6077"/>
                    <a:pt x="2215" y="5374"/>
                    <a:pt x="2322" y="4660"/>
                  </a:cubicBezTo>
                  <a:cubicBezTo>
                    <a:pt x="2441" y="3922"/>
                    <a:pt x="2596" y="3160"/>
                    <a:pt x="2691" y="2386"/>
                  </a:cubicBezTo>
                  <a:cubicBezTo>
                    <a:pt x="2798" y="1719"/>
                    <a:pt x="2798" y="1028"/>
                    <a:pt x="2715" y="362"/>
                  </a:cubicBezTo>
                  <a:cubicBezTo>
                    <a:pt x="2676" y="120"/>
                    <a:pt x="2457" y="0"/>
                    <a:pt x="223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15"/>
            <p:cNvSpPr/>
            <p:nvPr/>
          </p:nvSpPr>
          <p:spPr>
            <a:xfrm>
              <a:off x="8599852" y="1126345"/>
              <a:ext cx="110833" cy="98026"/>
            </a:xfrm>
            <a:custGeom>
              <a:rect b="b" l="l" r="r" t="t"/>
              <a:pathLst>
                <a:path extrusionOk="0" h="3054" w="3453">
                  <a:moveTo>
                    <a:pt x="1810" y="1"/>
                  </a:moveTo>
                  <a:cubicBezTo>
                    <a:pt x="1674" y="1"/>
                    <a:pt x="1527" y="36"/>
                    <a:pt x="1369" y="112"/>
                  </a:cubicBezTo>
                  <a:cubicBezTo>
                    <a:pt x="834" y="386"/>
                    <a:pt x="500" y="1053"/>
                    <a:pt x="298" y="1589"/>
                  </a:cubicBezTo>
                  <a:cubicBezTo>
                    <a:pt x="119" y="2041"/>
                    <a:pt x="24" y="2517"/>
                    <a:pt x="0" y="3006"/>
                  </a:cubicBezTo>
                  <a:cubicBezTo>
                    <a:pt x="298" y="2696"/>
                    <a:pt x="810" y="2541"/>
                    <a:pt x="1179" y="2494"/>
                  </a:cubicBezTo>
                  <a:cubicBezTo>
                    <a:pt x="1339" y="2472"/>
                    <a:pt x="1499" y="2462"/>
                    <a:pt x="1659" y="2462"/>
                  </a:cubicBezTo>
                  <a:cubicBezTo>
                    <a:pt x="2215" y="2462"/>
                    <a:pt x="2766" y="2589"/>
                    <a:pt x="3274" y="2839"/>
                  </a:cubicBezTo>
                  <a:cubicBezTo>
                    <a:pt x="3334" y="2875"/>
                    <a:pt x="3382" y="2934"/>
                    <a:pt x="3405" y="2994"/>
                  </a:cubicBezTo>
                  <a:cubicBezTo>
                    <a:pt x="3429" y="3006"/>
                    <a:pt x="3441" y="3029"/>
                    <a:pt x="3453" y="3053"/>
                  </a:cubicBezTo>
                  <a:cubicBezTo>
                    <a:pt x="3417" y="2494"/>
                    <a:pt x="3286" y="1934"/>
                    <a:pt x="3060" y="1422"/>
                  </a:cubicBezTo>
                  <a:cubicBezTo>
                    <a:pt x="2807" y="684"/>
                    <a:pt x="2412" y="1"/>
                    <a:pt x="181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15"/>
            <p:cNvSpPr/>
            <p:nvPr/>
          </p:nvSpPr>
          <p:spPr>
            <a:xfrm>
              <a:off x="8591442" y="1205336"/>
              <a:ext cx="123094" cy="60311"/>
            </a:xfrm>
            <a:custGeom>
              <a:rect b="b" l="l" r="r" t="t"/>
              <a:pathLst>
                <a:path extrusionOk="0" h="1879" w="3835">
                  <a:moveTo>
                    <a:pt x="1927" y="1"/>
                  </a:moveTo>
                  <a:cubicBezTo>
                    <a:pt x="1766" y="1"/>
                    <a:pt x="1603" y="11"/>
                    <a:pt x="1441" y="33"/>
                  </a:cubicBezTo>
                  <a:cubicBezTo>
                    <a:pt x="1072" y="80"/>
                    <a:pt x="548" y="235"/>
                    <a:pt x="250" y="533"/>
                  </a:cubicBezTo>
                  <a:cubicBezTo>
                    <a:pt x="95" y="676"/>
                    <a:pt x="12" y="878"/>
                    <a:pt x="0" y="1092"/>
                  </a:cubicBezTo>
                  <a:cubicBezTo>
                    <a:pt x="0" y="1819"/>
                    <a:pt x="1024" y="1878"/>
                    <a:pt x="1560" y="1878"/>
                  </a:cubicBezTo>
                  <a:lnTo>
                    <a:pt x="1596" y="1878"/>
                  </a:lnTo>
                  <a:cubicBezTo>
                    <a:pt x="1596" y="1450"/>
                    <a:pt x="1643" y="1009"/>
                    <a:pt x="1739" y="580"/>
                  </a:cubicBezTo>
                  <a:cubicBezTo>
                    <a:pt x="1768" y="441"/>
                    <a:pt x="1885" y="375"/>
                    <a:pt x="2006" y="375"/>
                  </a:cubicBezTo>
                  <a:cubicBezTo>
                    <a:pt x="2132" y="375"/>
                    <a:pt x="2262" y="447"/>
                    <a:pt x="2298" y="580"/>
                  </a:cubicBezTo>
                  <a:cubicBezTo>
                    <a:pt x="2405" y="973"/>
                    <a:pt x="2477" y="1378"/>
                    <a:pt x="2512" y="1783"/>
                  </a:cubicBezTo>
                  <a:cubicBezTo>
                    <a:pt x="3013" y="1676"/>
                    <a:pt x="3489" y="1473"/>
                    <a:pt x="3739" y="1104"/>
                  </a:cubicBezTo>
                  <a:cubicBezTo>
                    <a:pt x="3834" y="949"/>
                    <a:pt x="3834" y="735"/>
                    <a:pt x="3727" y="580"/>
                  </a:cubicBezTo>
                  <a:cubicBezTo>
                    <a:pt x="3703" y="568"/>
                    <a:pt x="3691" y="545"/>
                    <a:pt x="3679" y="521"/>
                  </a:cubicBezTo>
                  <a:cubicBezTo>
                    <a:pt x="3644" y="461"/>
                    <a:pt x="3596" y="414"/>
                    <a:pt x="3536" y="378"/>
                  </a:cubicBezTo>
                  <a:cubicBezTo>
                    <a:pt x="3037" y="128"/>
                    <a:pt x="2488" y="1"/>
                    <a:pt x="192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15"/>
            <p:cNvSpPr/>
            <p:nvPr/>
          </p:nvSpPr>
          <p:spPr>
            <a:xfrm>
              <a:off x="8639974" y="1217598"/>
              <a:ext cx="42048" cy="124891"/>
            </a:xfrm>
            <a:custGeom>
              <a:rect b="b" l="l" r="r" t="t"/>
              <a:pathLst>
                <a:path extrusionOk="0" h="3891" w="1310">
                  <a:moveTo>
                    <a:pt x="496" y="0"/>
                  </a:moveTo>
                  <a:cubicBezTo>
                    <a:pt x="373" y="0"/>
                    <a:pt x="250" y="69"/>
                    <a:pt x="215" y="210"/>
                  </a:cubicBezTo>
                  <a:cubicBezTo>
                    <a:pt x="119" y="639"/>
                    <a:pt x="84" y="1068"/>
                    <a:pt x="84" y="1508"/>
                  </a:cubicBezTo>
                  <a:lnTo>
                    <a:pt x="84" y="2115"/>
                  </a:lnTo>
                  <a:cubicBezTo>
                    <a:pt x="96" y="2651"/>
                    <a:pt x="0" y="3389"/>
                    <a:pt x="429" y="3794"/>
                  </a:cubicBezTo>
                  <a:cubicBezTo>
                    <a:pt x="499" y="3860"/>
                    <a:pt x="587" y="3891"/>
                    <a:pt x="674" y="3891"/>
                  </a:cubicBezTo>
                  <a:cubicBezTo>
                    <a:pt x="792" y="3891"/>
                    <a:pt x="908" y="3833"/>
                    <a:pt x="977" y="3723"/>
                  </a:cubicBezTo>
                  <a:cubicBezTo>
                    <a:pt x="1310" y="3270"/>
                    <a:pt x="1096" y="2532"/>
                    <a:pt x="1048" y="2008"/>
                  </a:cubicBezTo>
                  <a:cubicBezTo>
                    <a:pt x="1036" y="1818"/>
                    <a:pt x="1012" y="1615"/>
                    <a:pt x="989" y="1413"/>
                  </a:cubicBezTo>
                  <a:cubicBezTo>
                    <a:pt x="953" y="1008"/>
                    <a:pt x="893" y="603"/>
                    <a:pt x="786" y="210"/>
                  </a:cubicBezTo>
                  <a:cubicBezTo>
                    <a:pt x="750" y="72"/>
                    <a:pt x="623" y="0"/>
                    <a:pt x="49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15"/>
            <p:cNvSpPr/>
            <p:nvPr/>
          </p:nvSpPr>
          <p:spPr>
            <a:xfrm>
              <a:off x="8288378" y="1178086"/>
              <a:ext cx="54309" cy="56973"/>
            </a:xfrm>
            <a:custGeom>
              <a:rect b="b" l="l" r="r" t="t"/>
              <a:pathLst>
                <a:path extrusionOk="0" h="1775" w="1692">
                  <a:moveTo>
                    <a:pt x="846" y="1"/>
                  </a:moveTo>
                  <a:lnTo>
                    <a:pt x="620" y="24"/>
                  </a:lnTo>
                  <a:lnTo>
                    <a:pt x="429" y="108"/>
                  </a:lnTo>
                  <a:cubicBezTo>
                    <a:pt x="251" y="227"/>
                    <a:pt x="120" y="394"/>
                    <a:pt x="60" y="596"/>
                  </a:cubicBezTo>
                  <a:lnTo>
                    <a:pt x="48" y="632"/>
                  </a:lnTo>
                  <a:cubicBezTo>
                    <a:pt x="1" y="786"/>
                    <a:pt x="1" y="953"/>
                    <a:pt x="36" y="1108"/>
                  </a:cubicBezTo>
                  <a:lnTo>
                    <a:pt x="36" y="1132"/>
                  </a:lnTo>
                  <a:cubicBezTo>
                    <a:pt x="36" y="1144"/>
                    <a:pt x="36" y="1156"/>
                    <a:pt x="48" y="1167"/>
                  </a:cubicBezTo>
                  <a:lnTo>
                    <a:pt x="132" y="1370"/>
                  </a:lnTo>
                  <a:cubicBezTo>
                    <a:pt x="179" y="1465"/>
                    <a:pt x="251" y="1537"/>
                    <a:pt x="334" y="1596"/>
                  </a:cubicBezTo>
                  <a:cubicBezTo>
                    <a:pt x="393" y="1644"/>
                    <a:pt x="453" y="1679"/>
                    <a:pt x="524" y="1703"/>
                  </a:cubicBezTo>
                  <a:cubicBezTo>
                    <a:pt x="620" y="1751"/>
                    <a:pt x="727" y="1775"/>
                    <a:pt x="834" y="1775"/>
                  </a:cubicBezTo>
                  <a:lnTo>
                    <a:pt x="1048" y="1739"/>
                  </a:lnTo>
                  <a:lnTo>
                    <a:pt x="1251" y="1656"/>
                  </a:lnTo>
                  <a:cubicBezTo>
                    <a:pt x="1429" y="1548"/>
                    <a:pt x="1560" y="1370"/>
                    <a:pt x="1632" y="1167"/>
                  </a:cubicBezTo>
                  <a:cubicBezTo>
                    <a:pt x="1632" y="1156"/>
                    <a:pt x="1632" y="1144"/>
                    <a:pt x="1644" y="1144"/>
                  </a:cubicBezTo>
                  <a:lnTo>
                    <a:pt x="1656" y="1108"/>
                  </a:lnTo>
                  <a:cubicBezTo>
                    <a:pt x="1679" y="1001"/>
                    <a:pt x="1691" y="894"/>
                    <a:pt x="1667" y="775"/>
                  </a:cubicBezTo>
                  <a:cubicBezTo>
                    <a:pt x="1667" y="727"/>
                    <a:pt x="1656" y="679"/>
                    <a:pt x="1644" y="644"/>
                  </a:cubicBezTo>
                  <a:lnTo>
                    <a:pt x="1620" y="596"/>
                  </a:lnTo>
                  <a:cubicBezTo>
                    <a:pt x="1596" y="536"/>
                    <a:pt x="1572" y="465"/>
                    <a:pt x="1548" y="405"/>
                  </a:cubicBezTo>
                  <a:cubicBezTo>
                    <a:pt x="1489" y="310"/>
                    <a:pt x="1417" y="239"/>
                    <a:pt x="1334" y="179"/>
                  </a:cubicBezTo>
                  <a:cubicBezTo>
                    <a:pt x="1286" y="132"/>
                    <a:pt x="1227" y="96"/>
                    <a:pt x="1155" y="72"/>
                  </a:cubicBezTo>
                  <a:cubicBezTo>
                    <a:pt x="1060" y="24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15"/>
            <p:cNvSpPr/>
            <p:nvPr/>
          </p:nvSpPr>
          <p:spPr>
            <a:xfrm>
              <a:off x="8067483" y="2380747"/>
              <a:ext cx="60054" cy="46285"/>
            </a:xfrm>
            <a:custGeom>
              <a:rect b="b" l="l" r="r" t="t"/>
              <a:pathLst>
                <a:path extrusionOk="0" h="1442" w="1871">
                  <a:moveTo>
                    <a:pt x="929" y="1"/>
                  </a:moveTo>
                  <a:cubicBezTo>
                    <a:pt x="1" y="1"/>
                    <a:pt x="1" y="1441"/>
                    <a:pt x="929" y="1441"/>
                  </a:cubicBezTo>
                  <a:cubicBezTo>
                    <a:pt x="1858" y="1441"/>
                    <a:pt x="1870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15"/>
            <p:cNvSpPr/>
            <p:nvPr/>
          </p:nvSpPr>
          <p:spPr>
            <a:xfrm>
              <a:off x="8683145" y="1394391"/>
              <a:ext cx="486919" cy="593900"/>
            </a:xfrm>
            <a:custGeom>
              <a:rect b="b" l="l" r="r" t="t"/>
              <a:pathLst>
                <a:path extrusionOk="0" h="18503" w="15170">
                  <a:moveTo>
                    <a:pt x="6381" y="0"/>
                  </a:moveTo>
                  <a:cubicBezTo>
                    <a:pt x="5994" y="0"/>
                    <a:pt x="5601" y="42"/>
                    <a:pt x="5204" y="132"/>
                  </a:cubicBezTo>
                  <a:cubicBezTo>
                    <a:pt x="2882" y="655"/>
                    <a:pt x="1287" y="2834"/>
                    <a:pt x="715" y="5025"/>
                  </a:cubicBezTo>
                  <a:cubicBezTo>
                    <a:pt x="703" y="5084"/>
                    <a:pt x="691" y="5156"/>
                    <a:pt x="679" y="5215"/>
                  </a:cubicBezTo>
                  <a:cubicBezTo>
                    <a:pt x="477" y="5858"/>
                    <a:pt x="334" y="6525"/>
                    <a:pt x="263" y="7204"/>
                  </a:cubicBezTo>
                  <a:cubicBezTo>
                    <a:pt x="1" y="9287"/>
                    <a:pt x="84" y="11490"/>
                    <a:pt x="989" y="13419"/>
                  </a:cubicBezTo>
                  <a:cubicBezTo>
                    <a:pt x="1632" y="15645"/>
                    <a:pt x="3073" y="17991"/>
                    <a:pt x="5537" y="18396"/>
                  </a:cubicBezTo>
                  <a:cubicBezTo>
                    <a:pt x="5871" y="18455"/>
                    <a:pt x="6204" y="18491"/>
                    <a:pt x="6549" y="18491"/>
                  </a:cubicBezTo>
                  <a:cubicBezTo>
                    <a:pt x="6513" y="17455"/>
                    <a:pt x="6490" y="16431"/>
                    <a:pt x="6478" y="15395"/>
                  </a:cubicBezTo>
                  <a:cubicBezTo>
                    <a:pt x="5537" y="15288"/>
                    <a:pt x="4597" y="14740"/>
                    <a:pt x="3906" y="14157"/>
                  </a:cubicBezTo>
                  <a:cubicBezTo>
                    <a:pt x="3025" y="13395"/>
                    <a:pt x="2501" y="12371"/>
                    <a:pt x="2239" y="11252"/>
                  </a:cubicBezTo>
                  <a:cubicBezTo>
                    <a:pt x="2188" y="11055"/>
                    <a:pt x="2347" y="10925"/>
                    <a:pt x="2502" y="10925"/>
                  </a:cubicBezTo>
                  <a:cubicBezTo>
                    <a:pt x="2601" y="10925"/>
                    <a:pt x="2698" y="10977"/>
                    <a:pt x="2739" y="11097"/>
                  </a:cubicBezTo>
                  <a:cubicBezTo>
                    <a:pt x="3120" y="12002"/>
                    <a:pt x="3715" y="12800"/>
                    <a:pt x="4501" y="13395"/>
                  </a:cubicBezTo>
                  <a:lnTo>
                    <a:pt x="4549" y="13431"/>
                  </a:lnTo>
                  <a:cubicBezTo>
                    <a:pt x="4537" y="13395"/>
                    <a:pt x="4525" y="13347"/>
                    <a:pt x="4513" y="13312"/>
                  </a:cubicBezTo>
                  <a:cubicBezTo>
                    <a:pt x="4299" y="12609"/>
                    <a:pt x="4132" y="11812"/>
                    <a:pt x="4370" y="11097"/>
                  </a:cubicBezTo>
                  <a:cubicBezTo>
                    <a:pt x="4401" y="10981"/>
                    <a:pt x="4500" y="10921"/>
                    <a:pt x="4601" y="10921"/>
                  </a:cubicBezTo>
                  <a:cubicBezTo>
                    <a:pt x="4697" y="10921"/>
                    <a:pt x="4794" y="10975"/>
                    <a:pt x="4835" y="11085"/>
                  </a:cubicBezTo>
                  <a:cubicBezTo>
                    <a:pt x="4989" y="11716"/>
                    <a:pt x="5013" y="12371"/>
                    <a:pt x="5216" y="12990"/>
                  </a:cubicBezTo>
                  <a:cubicBezTo>
                    <a:pt x="5335" y="13359"/>
                    <a:pt x="5597" y="13728"/>
                    <a:pt x="5751" y="14109"/>
                  </a:cubicBezTo>
                  <a:cubicBezTo>
                    <a:pt x="5978" y="14205"/>
                    <a:pt x="6216" y="14288"/>
                    <a:pt x="6466" y="14383"/>
                  </a:cubicBezTo>
                  <a:cubicBezTo>
                    <a:pt x="6442" y="13133"/>
                    <a:pt x="6418" y="11895"/>
                    <a:pt x="6394" y="10657"/>
                  </a:cubicBezTo>
                  <a:cubicBezTo>
                    <a:pt x="5573" y="10383"/>
                    <a:pt x="4918" y="9561"/>
                    <a:pt x="4489" y="8847"/>
                  </a:cubicBezTo>
                  <a:cubicBezTo>
                    <a:pt x="3942" y="7966"/>
                    <a:pt x="3751" y="7049"/>
                    <a:pt x="3692" y="6025"/>
                  </a:cubicBezTo>
                  <a:cubicBezTo>
                    <a:pt x="3678" y="5832"/>
                    <a:pt x="3851" y="5721"/>
                    <a:pt x="4015" y="5721"/>
                  </a:cubicBezTo>
                  <a:cubicBezTo>
                    <a:pt x="4143" y="5721"/>
                    <a:pt x="4266" y="5790"/>
                    <a:pt x="4287" y="5942"/>
                  </a:cubicBezTo>
                  <a:cubicBezTo>
                    <a:pt x="4442" y="6811"/>
                    <a:pt x="4775" y="7632"/>
                    <a:pt x="5275" y="8371"/>
                  </a:cubicBezTo>
                  <a:cubicBezTo>
                    <a:pt x="5585" y="8835"/>
                    <a:pt x="5990" y="9204"/>
                    <a:pt x="6371" y="9597"/>
                  </a:cubicBezTo>
                  <a:lnTo>
                    <a:pt x="6371" y="9133"/>
                  </a:lnTo>
                  <a:cubicBezTo>
                    <a:pt x="6347" y="7263"/>
                    <a:pt x="6180" y="5263"/>
                    <a:pt x="6513" y="3418"/>
                  </a:cubicBezTo>
                  <a:cubicBezTo>
                    <a:pt x="6538" y="3291"/>
                    <a:pt x="6659" y="3226"/>
                    <a:pt x="6781" y="3226"/>
                  </a:cubicBezTo>
                  <a:cubicBezTo>
                    <a:pt x="6900" y="3226"/>
                    <a:pt x="7020" y="3288"/>
                    <a:pt x="7049" y="3418"/>
                  </a:cubicBezTo>
                  <a:cubicBezTo>
                    <a:pt x="7240" y="4513"/>
                    <a:pt x="7335" y="5632"/>
                    <a:pt x="7323" y="6751"/>
                  </a:cubicBezTo>
                  <a:cubicBezTo>
                    <a:pt x="7740" y="6430"/>
                    <a:pt x="8061" y="5989"/>
                    <a:pt x="8252" y="5489"/>
                  </a:cubicBezTo>
                  <a:cubicBezTo>
                    <a:pt x="8367" y="5197"/>
                    <a:pt x="8372" y="4391"/>
                    <a:pt x="8773" y="4391"/>
                  </a:cubicBezTo>
                  <a:cubicBezTo>
                    <a:pt x="8829" y="4391"/>
                    <a:pt x="8893" y="4407"/>
                    <a:pt x="8966" y="4442"/>
                  </a:cubicBezTo>
                  <a:cubicBezTo>
                    <a:pt x="9085" y="4513"/>
                    <a:pt x="9145" y="4632"/>
                    <a:pt x="9157" y="4751"/>
                  </a:cubicBezTo>
                  <a:cubicBezTo>
                    <a:pt x="9216" y="5906"/>
                    <a:pt x="8359" y="6954"/>
                    <a:pt x="7323" y="7394"/>
                  </a:cubicBezTo>
                  <a:cubicBezTo>
                    <a:pt x="7323" y="8013"/>
                    <a:pt x="7323" y="8644"/>
                    <a:pt x="7347" y="9252"/>
                  </a:cubicBezTo>
                  <a:cubicBezTo>
                    <a:pt x="7383" y="10407"/>
                    <a:pt x="7430" y="11561"/>
                    <a:pt x="7478" y="12704"/>
                  </a:cubicBezTo>
                  <a:cubicBezTo>
                    <a:pt x="7883" y="12585"/>
                    <a:pt x="8252" y="12395"/>
                    <a:pt x="8585" y="12133"/>
                  </a:cubicBezTo>
                  <a:cubicBezTo>
                    <a:pt x="8859" y="10692"/>
                    <a:pt x="8859" y="9228"/>
                    <a:pt x="8895" y="7763"/>
                  </a:cubicBezTo>
                  <a:cubicBezTo>
                    <a:pt x="8895" y="7604"/>
                    <a:pt x="9021" y="7515"/>
                    <a:pt x="9147" y="7515"/>
                  </a:cubicBezTo>
                  <a:cubicBezTo>
                    <a:pt x="9246" y="7515"/>
                    <a:pt x="9346" y="7571"/>
                    <a:pt x="9383" y="7692"/>
                  </a:cubicBezTo>
                  <a:cubicBezTo>
                    <a:pt x="9669" y="8752"/>
                    <a:pt x="9752" y="9847"/>
                    <a:pt x="9645" y="10930"/>
                  </a:cubicBezTo>
                  <a:cubicBezTo>
                    <a:pt x="9657" y="10907"/>
                    <a:pt x="9669" y="10883"/>
                    <a:pt x="9692" y="10859"/>
                  </a:cubicBezTo>
                  <a:cubicBezTo>
                    <a:pt x="9990" y="10335"/>
                    <a:pt x="10240" y="9787"/>
                    <a:pt x="10431" y="9216"/>
                  </a:cubicBezTo>
                  <a:cubicBezTo>
                    <a:pt x="10597" y="8752"/>
                    <a:pt x="10693" y="8204"/>
                    <a:pt x="11133" y="7942"/>
                  </a:cubicBezTo>
                  <a:cubicBezTo>
                    <a:pt x="11182" y="7914"/>
                    <a:pt x="11234" y="7901"/>
                    <a:pt x="11286" y="7901"/>
                  </a:cubicBezTo>
                  <a:cubicBezTo>
                    <a:pt x="11386" y="7901"/>
                    <a:pt x="11483" y="7951"/>
                    <a:pt x="11538" y="8037"/>
                  </a:cubicBezTo>
                  <a:cubicBezTo>
                    <a:pt x="11824" y="8656"/>
                    <a:pt x="11443" y="9383"/>
                    <a:pt x="11193" y="9978"/>
                  </a:cubicBezTo>
                  <a:cubicBezTo>
                    <a:pt x="10943" y="10633"/>
                    <a:pt x="10597" y="11252"/>
                    <a:pt x="10169" y="11800"/>
                  </a:cubicBezTo>
                  <a:cubicBezTo>
                    <a:pt x="9919" y="12097"/>
                    <a:pt x="9645" y="12359"/>
                    <a:pt x="9335" y="12585"/>
                  </a:cubicBezTo>
                  <a:cubicBezTo>
                    <a:pt x="9300" y="12609"/>
                    <a:pt x="9276" y="12633"/>
                    <a:pt x="9240" y="12657"/>
                  </a:cubicBezTo>
                  <a:cubicBezTo>
                    <a:pt x="8728" y="13014"/>
                    <a:pt x="8133" y="13264"/>
                    <a:pt x="7502" y="13359"/>
                  </a:cubicBezTo>
                  <a:cubicBezTo>
                    <a:pt x="7537" y="13907"/>
                    <a:pt x="7561" y="14467"/>
                    <a:pt x="7597" y="15014"/>
                  </a:cubicBezTo>
                  <a:cubicBezTo>
                    <a:pt x="7633" y="15443"/>
                    <a:pt x="7656" y="15860"/>
                    <a:pt x="7680" y="16288"/>
                  </a:cubicBezTo>
                  <a:cubicBezTo>
                    <a:pt x="8407" y="16229"/>
                    <a:pt x="9002" y="15860"/>
                    <a:pt x="9526" y="15336"/>
                  </a:cubicBezTo>
                  <a:cubicBezTo>
                    <a:pt x="9931" y="14943"/>
                    <a:pt x="10276" y="14240"/>
                    <a:pt x="10824" y="14086"/>
                  </a:cubicBezTo>
                  <a:cubicBezTo>
                    <a:pt x="10845" y="14078"/>
                    <a:pt x="10867" y="14075"/>
                    <a:pt x="10889" y="14075"/>
                  </a:cubicBezTo>
                  <a:cubicBezTo>
                    <a:pt x="11010" y="14075"/>
                    <a:pt x="11121" y="14179"/>
                    <a:pt x="11121" y="14300"/>
                  </a:cubicBezTo>
                  <a:cubicBezTo>
                    <a:pt x="11097" y="15014"/>
                    <a:pt x="10204" y="15717"/>
                    <a:pt x="9681" y="16133"/>
                  </a:cubicBezTo>
                  <a:cubicBezTo>
                    <a:pt x="9133" y="16598"/>
                    <a:pt x="8442" y="16884"/>
                    <a:pt x="7716" y="16931"/>
                  </a:cubicBezTo>
                  <a:cubicBezTo>
                    <a:pt x="7752" y="17455"/>
                    <a:pt x="7776" y="17979"/>
                    <a:pt x="7811" y="18503"/>
                  </a:cubicBezTo>
                  <a:cubicBezTo>
                    <a:pt x="9609" y="18455"/>
                    <a:pt x="11276" y="17419"/>
                    <a:pt x="12443" y="16003"/>
                  </a:cubicBezTo>
                  <a:cubicBezTo>
                    <a:pt x="14002" y="14133"/>
                    <a:pt x="15169" y="11728"/>
                    <a:pt x="15145" y="9252"/>
                  </a:cubicBezTo>
                  <a:cubicBezTo>
                    <a:pt x="15122" y="6644"/>
                    <a:pt x="13550" y="4382"/>
                    <a:pt x="11752" y="2596"/>
                  </a:cubicBezTo>
                  <a:cubicBezTo>
                    <a:pt x="10291" y="1155"/>
                    <a:pt x="8419" y="0"/>
                    <a:pt x="6381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15"/>
            <p:cNvSpPr/>
            <p:nvPr/>
          </p:nvSpPr>
          <p:spPr>
            <a:xfrm>
              <a:off x="8753214" y="1498322"/>
              <a:ext cx="309452" cy="780451"/>
            </a:xfrm>
            <a:custGeom>
              <a:rect b="b" l="l" r="r" t="t"/>
              <a:pathLst>
                <a:path extrusionOk="0" h="24315" w="9641">
                  <a:moveTo>
                    <a:pt x="4601" y="1"/>
                  </a:moveTo>
                  <a:cubicBezTo>
                    <a:pt x="4479" y="1"/>
                    <a:pt x="4355" y="69"/>
                    <a:pt x="4330" y="203"/>
                  </a:cubicBezTo>
                  <a:cubicBezTo>
                    <a:pt x="3997" y="2049"/>
                    <a:pt x="4164" y="4049"/>
                    <a:pt x="4188" y="5918"/>
                  </a:cubicBezTo>
                  <a:lnTo>
                    <a:pt x="4188" y="6371"/>
                  </a:lnTo>
                  <a:cubicBezTo>
                    <a:pt x="3807" y="5978"/>
                    <a:pt x="3390" y="5609"/>
                    <a:pt x="3092" y="5145"/>
                  </a:cubicBezTo>
                  <a:cubicBezTo>
                    <a:pt x="2592" y="4418"/>
                    <a:pt x="2247" y="3597"/>
                    <a:pt x="2092" y="2716"/>
                  </a:cubicBezTo>
                  <a:cubicBezTo>
                    <a:pt x="2071" y="2571"/>
                    <a:pt x="1949" y="2504"/>
                    <a:pt x="1821" y="2504"/>
                  </a:cubicBezTo>
                  <a:cubicBezTo>
                    <a:pt x="1654" y="2504"/>
                    <a:pt x="1477" y="2616"/>
                    <a:pt x="1497" y="2811"/>
                  </a:cubicBezTo>
                  <a:cubicBezTo>
                    <a:pt x="1568" y="3835"/>
                    <a:pt x="1759" y="4752"/>
                    <a:pt x="2294" y="5633"/>
                  </a:cubicBezTo>
                  <a:cubicBezTo>
                    <a:pt x="2735" y="6347"/>
                    <a:pt x="3378" y="7169"/>
                    <a:pt x="4211" y="7442"/>
                  </a:cubicBezTo>
                  <a:cubicBezTo>
                    <a:pt x="4235" y="8681"/>
                    <a:pt x="4259" y="9919"/>
                    <a:pt x="4271" y="11157"/>
                  </a:cubicBezTo>
                  <a:cubicBezTo>
                    <a:pt x="4033" y="11074"/>
                    <a:pt x="3795" y="10990"/>
                    <a:pt x="3557" y="10895"/>
                  </a:cubicBezTo>
                  <a:cubicBezTo>
                    <a:pt x="3414" y="10514"/>
                    <a:pt x="3140" y="10145"/>
                    <a:pt x="3021" y="9776"/>
                  </a:cubicBezTo>
                  <a:cubicBezTo>
                    <a:pt x="2818" y="9145"/>
                    <a:pt x="2795" y="8502"/>
                    <a:pt x="2640" y="7871"/>
                  </a:cubicBezTo>
                  <a:cubicBezTo>
                    <a:pt x="2605" y="7759"/>
                    <a:pt x="2508" y="7703"/>
                    <a:pt x="2411" y="7703"/>
                  </a:cubicBezTo>
                  <a:cubicBezTo>
                    <a:pt x="2312" y="7703"/>
                    <a:pt x="2212" y="7762"/>
                    <a:pt x="2175" y="7883"/>
                  </a:cubicBezTo>
                  <a:cubicBezTo>
                    <a:pt x="1949" y="8597"/>
                    <a:pt x="2116" y="9395"/>
                    <a:pt x="2330" y="10098"/>
                  </a:cubicBezTo>
                  <a:cubicBezTo>
                    <a:pt x="2342" y="10133"/>
                    <a:pt x="2354" y="10181"/>
                    <a:pt x="2366" y="10217"/>
                  </a:cubicBezTo>
                  <a:lnTo>
                    <a:pt x="2306" y="10181"/>
                  </a:lnTo>
                  <a:cubicBezTo>
                    <a:pt x="1532" y="9586"/>
                    <a:pt x="925" y="8788"/>
                    <a:pt x="544" y="7883"/>
                  </a:cubicBezTo>
                  <a:cubicBezTo>
                    <a:pt x="503" y="7763"/>
                    <a:pt x="408" y="7711"/>
                    <a:pt x="311" y="7711"/>
                  </a:cubicBezTo>
                  <a:cubicBezTo>
                    <a:pt x="158" y="7711"/>
                    <a:pt x="0" y="7841"/>
                    <a:pt x="44" y="8038"/>
                  </a:cubicBezTo>
                  <a:cubicBezTo>
                    <a:pt x="306" y="9157"/>
                    <a:pt x="830" y="10181"/>
                    <a:pt x="1711" y="10931"/>
                  </a:cubicBezTo>
                  <a:cubicBezTo>
                    <a:pt x="2402" y="11526"/>
                    <a:pt x="3342" y="12074"/>
                    <a:pt x="4283" y="12181"/>
                  </a:cubicBezTo>
                  <a:cubicBezTo>
                    <a:pt x="4295" y="13205"/>
                    <a:pt x="4319" y="14241"/>
                    <a:pt x="4354" y="15265"/>
                  </a:cubicBezTo>
                  <a:cubicBezTo>
                    <a:pt x="4390" y="16146"/>
                    <a:pt x="4414" y="17015"/>
                    <a:pt x="4461" y="17896"/>
                  </a:cubicBezTo>
                  <a:cubicBezTo>
                    <a:pt x="4497" y="18884"/>
                    <a:pt x="4545" y="19861"/>
                    <a:pt x="4592" y="20849"/>
                  </a:cubicBezTo>
                  <a:cubicBezTo>
                    <a:pt x="4640" y="21837"/>
                    <a:pt x="4604" y="22885"/>
                    <a:pt x="4831" y="23837"/>
                  </a:cubicBezTo>
                  <a:cubicBezTo>
                    <a:pt x="4911" y="24173"/>
                    <a:pt x="5143" y="24315"/>
                    <a:pt x="5390" y="24315"/>
                  </a:cubicBezTo>
                  <a:cubicBezTo>
                    <a:pt x="5730" y="24315"/>
                    <a:pt x="6099" y="24047"/>
                    <a:pt x="6140" y="23647"/>
                  </a:cubicBezTo>
                  <a:cubicBezTo>
                    <a:pt x="6235" y="22682"/>
                    <a:pt x="6057" y="21647"/>
                    <a:pt x="5985" y="20682"/>
                  </a:cubicBezTo>
                  <a:cubicBezTo>
                    <a:pt x="5914" y="19718"/>
                    <a:pt x="5831" y="18718"/>
                    <a:pt x="5771" y="17729"/>
                  </a:cubicBezTo>
                  <a:cubicBezTo>
                    <a:pt x="5723" y="16932"/>
                    <a:pt x="5676" y="16122"/>
                    <a:pt x="5628" y="15312"/>
                  </a:cubicBezTo>
                  <a:cubicBezTo>
                    <a:pt x="5593" y="14765"/>
                    <a:pt x="5557" y="14241"/>
                    <a:pt x="5533" y="13705"/>
                  </a:cubicBezTo>
                  <a:cubicBezTo>
                    <a:pt x="6247" y="13669"/>
                    <a:pt x="6938" y="13384"/>
                    <a:pt x="7498" y="12907"/>
                  </a:cubicBezTo>
                  <a:cubicBezTo>
                    <a:pt x="8009" y="12503"/>
                    <a:pt x="8914" y="11788"/>
                    <a:pt x="8926" y="11086"/>
                  </a:cubicBezTo>
                  <a:cubicBezTo>
                    <a:pt x="8926" y="10951"/>
                    <a:pt x="8818" y="10853"/>
                    <a:pt x="8688" y="10853"/>
                  </a:cubicBezTo>
                  <a:cubicBezTo>
                    <a:pt x="8669" y="10853"/>
                    <a:pt x="8649" y="10855"/>
                    <a:pt x="8629" y="10860"/>
                  </a:cubicBezTo>
                  <a:cubicBezTo>
                    <a:pt x="8081" y="11026"/>
                    <a:pt x="7736" y="11729"/>
                    <a:pt x="7343" y="12122"/>
                  </a:cubicBezTo>
                  <a:cubicBezTo>
                    <a:pt x="6819" y="12634"/>
                    <a:pt x="6224" y="13015"/>
                    <a:pt x="5485" y="13074"/>
                  </a:cubicBezTo>
                  <a:cubicBezTo>
                    <a:pt x="5462" y="12645"/>
                    <a:pt x="5438" y="12229"/>
                    <a:pt x="5414" y="11800"/>
                  </a:cubicBezTo>
                  <a:cubicBezTo>
                    <a:pt x="5378" y="11252"/>
                    <a:pt x="5342" y="10693"/>
                    <a:pt x="5319" y="10133"/>
                  </a:cubicBezTo>
                  <a:cubicBezTo>
                    <a:pt x="5938" y="10038"/>
                    <a:pt x="6533" y="9800"/>
                    <a:pt x="7045" y="9431"/>
                  </a:cubicBezTo>
                  <a:cubicBezTo>
                    <a:pt x="7081" y="9419"/>
                    <a:pt x="7117" y="9395"/>
                    <a:pt x="7140" y="9371"/>
                  </a:cubicBezTo>
                  <a:cubicBezTo>
                    <a:pt x="7450" y="9145"/>
                    <a:pt x="7736" y="8883"/>
                    <a:pt x="7974" y="8585"/>
                  </a:cubicBezTo>
                  <a:cubicBezTo>
                    <a:pt x="8402" y="8026"/>
                    <a:pt x="8760" y="7419"/>
                    <a:pt x="9010" y="6752"/>
                  </a:cubicBezTo>
                  <a:cubicBezTo>
                    <a:pt x="9248" y="6157"/>
                    <a:pt x="9641" y="5442"/>
                    <a:pt x="9355" y="4823"/>
                  </a:cubicBezTo>
                  <a:cubicBezTo>
                    <a:pt x="9291" y="4728"/>
                    <a:pt x="9191" y="4680"/>
                    <a:pt x="9092" y="4680"/>
                  </a:cubicBezTo>
                  <a:cubicBezTo>
                    <a:pt x="9043" y="4680"/>
                    <a:pt x="8994" y="4692"/>
                    <a:pt x="8950" y="4716"/>
                  </a:cubicBezTo>
                  <a:cubicBezTo>
                    <a:pt x="8498" y="4990"/>
                    <a:pt x="8414" y="5537"/>
                    <a:pt x="8248" y="6002"/>
                  </a:cubicBezTo>
                  <a:cubicBezTo>
                    <a:pt x="8057" y="6573"/>
                    <a:pt x="7807" y="7121"/>
                    <a:pt x="7498" y="7633"/>
                  </a:cubicBezTo>
                  <a:cubicBezTo>
                    <a:pt x="7486" y="7657"/>
                    <a:pt x="7462" y="7681"/>
                    <a:pt x="7450" y="7716"/>
                  </a:cubicBezTo>
                  <a:cubicBezTo>
                    <a:pt x="7569" y="6633"/>
                    <a:pt x="7474" y="5526"/>
                    <a:pt x="7200" y="4478"/>
                  </a:cubicBezTo>
                  <a:cubicBezTo>
                    <a:pt x="7158" y="4357"/>
                    <a:pt x="7057" y="4301"/>
                    <a:pt x="6958" y="4301"/>
                  </a:cubicBezTo>
                  <a:cubicBezTo>
                    <a:pt x="6832" y="4301"/>
                    <a:pt x="6706" y="4390"/>
                    <a:pt x="6700" y="4549"/>
                  </a:cubicBezTo>
                  <a:cubicBezTo>
                    <a:pt x="6664" y="6014"/>
                    <a:pt x="6664" y="7478"/>
                    <a:pt x="6390" y="8919"/>
                  </a:cubicBezTo>
                  <a:cubicBezTo>
                    <a:pt x="6069" y="9181"/>
                    <a:pt x="5688" y="9371"/>
                    <a:pt x="5295" y="9490"/>
                  </a:cubicBezTo>
                  <a:cubicBezTo>
                    <a:pt x="5235" y="8335"/>
                    <a:pt x="5200" y="7192"/>
                    <a:pt x="5164" y="6037"/>
                  </a:cubicBezTo>
                  <a:cubicBezTo>
                    <a:pt x="5140" y="5430"/>
                    <a:pt x="5140" y="4799"/>
                    <a:pt x="5140" y="4168"/>
                  </a:cubicBezTo>
                  <a:cubicBezTo>
                    <a:pt x="6164" y="3740"/>
                    <a:pt x="7021" y="2680"/>
                    <a:pt x="6962" y="1537"/>
                  </a:cubicBezTo>
                  <a:cubicBezTo>
                    <a:pt x="6962" y="1406"/>
                    <a:pt x="6890" y="1299"/>
                    <a:pt x="6783" y="1227"/>
                  </a:cubicBezTo>
                  <a:cubicBezTo>
                    <a:pt x="6708" y="1190"/>
                    <a:pt x="6643" y="1173"/>
                    <a:pt x="6586" y="1173"/>
                  </a:cubicBezTo>
                  <a:cubicBezTo>
                    <a:pt x="6186" y="1173"/>
                    <a:pt x="6173" y="1984"/>
                    <a:pt x="6069" y="2275"/>
                  </a:cubicBezTo>
                  <a:cubicBezTo>
                    <a:pt x="5878" y="2775"/>
                    <a:pt x="5557" y="3204"/>
                    <a:pt x="5128" y="3537"/>
                  </a:cubicBezTo>
                  <a:cubicBezTo>
                    <a:pt x="5140" y="2418"/>
                    <a:pt x="5045" y="1299"/>
                    <a:pt x="4854" y="192"/>
                  </a:cubicBezTo>
                  <a:cubicBezTo>
                    <a:pt x="4831" y="64"/>
                    <a:pt x="4717" y="1"/>
                    <a:pt x="4601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15"/>
            <p:cNvSpPr/>
            <p:nvPr/>
          </p:nvSpPr>
          <p:spPr>
            <a:xfrm>
              <a:off x="8823411" y="1023697"/>
              <a:ext cx="54662" cy="57069"/>
            </a:xfrm>
            <a:custGeom>
              <a:rect b="b" l="l" r="r" t="t"/>
              <a:pathLst>
                <a:path extrusionOk="0" h="1778" w="1703">
                  <a:moveTo>
                    <a:pt x="846" y="0"/>
                  </a:moveTo>
                  <a:cubicBezTo>
                    <a:pt x="739" y="0"/>
                    <a:pt x="631" y="24"/>
                    <a:pt x="536" y="72"/>
                  </a:cubicBezTo>
                  <a:cubicBezTo>
                    <a:pt x="465" y="96"/>
                    <a:pt x="405" y="131"/>
                    <a:pt x="358" y="179"/>
                  </a:cubicBezTo>
                  <a:cubicBezTo>
                    <a:pt x="262" y="239"/>
                    <a:pt x="191" y="310"/>
                    <a:pt x="143" y="405"/>
                  </a:cubicBezTo>
                  <a:cubicBezTo>
                    <a:pt x="119" y="477"/>
                    <a:pt x="96" y="536"/>
                    <a:pt x="60" y="608"/>
                  </a:cubicBezTo>
                  <a:lnTo>
                    <a:pt x="48" y="643"/>
                  </a:lnTo>
                  <a:cubicBezTo>
                    <a:pt x="36" y="691"/>
                    <a:pt x="24" y="739"/>
                    <a:pt x="24" y="786"/>
                  </a:cubicBezTo>
                  <a:cubicBezTo>
                    <a:pt x="0" y="893"/>
                    <a:pt x="0" y="1013"/>
                    <a:pt x="36" y="1120"/>
                  </a:cubicBezTo>
                  <a:lnTo>
                    <a:pt x="36" y="1143"/>
                  </a:lnTo>
                  <a:cubicBezTo>
                    <a:pt x="48" y="1155"/>
                    <a:pt x="48" y="1167"/>
                    <a:pt x="48" y="1179"/>
                  </a:cubicBezTo>
                  <a:lnTo>
                    <a:pt x="60" y="1179"/>
                  </a:lnTo>
                  <a:cubicBezTo>
                    <a:pt x="131" y="1382"/>
                    <a:pt x="262" y="1548"/>
                    <a:pt x="441" y="1667"/>
                  </a:cubicBezTo>
                  <a:lnTo>
                    <a:pt x="631" y="1751"/>
                  </a:lnTo>
                  <a:lnTo>
                    <a:pt x="858" y="1775"/>
                  </a:lnTo>
                  <a:cubicBezTo>
                    <a:pt x="876" y="1777"/>
                    <a:pt x="894" y="1778"/>
                    <a:pt x="913" y="1778"/>
                  </a:cubicBezTo>
                  <a:cubicBezTo>
                    <a:pt x="1001" y="1778"/>
                    <a:pt x="1088" y="1754"/>
                    <a:pt x="1167" y="1715"/>
                  </a:cubicBezTo>
                  <a:cubicBezTo>
                    <a:pt x="1239" y="1691"/>
                    <a:pt x="1298" y="1655"/>
                    <a:pt x="1358" y="1608"/>
                  </a:cubicBezTo>
                  <a:cubicBezTo>
                    <a:pt x="1441" y="1548"/>
                    <a:pt x="1512" y="1465"/>
                    <a:pt x="1560" y="1370"/>
                  </a:cubicBezTo>
                  <a:lnTo>
                    <a:pt x="1643" y="1179"/>
                  </a:lnTo>
                  <a:lnTo>
                    <a:pt x="1655" y="1132"/>
                  </a:lnTo>
                  <a:lnTo>
                    <a:pt x="1655" y="1120"/>
                  </a:lnTo>
                  <a:cubicBezTo>
                    <a:pt x="1691" y="1013"/>
                    <a:pt x="1703" y="893"/>
                    <a:pt x="1679" y="786"/>
                  </a:cubicBezTo>
                  <a:cubicBezTo>
                    <a:pt x="1667" y="739"/>
                    <a:pt x="1667" y="679"/>
                    <a:pt x="1643" y="632"/>
                  </a:cubicBezTo>
                  <a:lnTo>
                    <a:pt x="1631" y="608"/>
                  </a:lnTo>
                  <a:cubicBezTo>
                    <a:pt x="1608" y="501"/>
                    <a:pt x="1560" y="405"/>
                    <a:pt x="1489" y="322"/>
                  </a:cubicBezTo>
                  <a:cubicBezTo>
                    <a:pt x="1429" y="239"/>
                    <a:pt x="1346" y="167"/>
                    <a:pt x="1262" y="120"/>
                  </a:cubicBezTo>
                  <a:lnTo>
                    <a:pt x="1060" y="36"/>
                  </a:lnTo>
                  <a:lnTo>
                    <a:pt x="846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15"/>
            <p:cNvSpPr/>
            <p:nvPr/>
          </p:nvSpPr>
          <p:spPr>
            <a:xfrm>
              <a:off x="8047229" y="1667637"/>
              <a:ext cx="486534" cy="593900"/>
            </a:xfrm>
            <a:custGeom>
              <a:rect b="b" l="l" r="r" t="t"/>
              <a:pathLst>
                <a:path extrusionOk="0" h="18503" w="15158">
                  <a:moveTo>
                    <a:pt x="8784" y="0"/>
                  </a:moveTo>
                  <a:cubicBezTo>
                    <a:pt x="6740" y="0"/>
                    <a:pt x="4869" y="1155"/>
                    <a:pt x="3418" y="2596"/>
                  </a:cubicBezTo>
                  <a:cubicBezTo>
                    <a:pt x="1608" y="4382"/>
                    <a:pt x="36" y="6644"/>
                    <a:pt x="13" y="9252"/>
                  </a:cubicBezTo>
                  <a:cubicBezTo>
                    <a:pt x="1" y="11740"/>
                    <a:pt x="1156" y="14133"/>
                    <a:pt x="2715" y="16002"/>
                  </a:cubicBezTo>
                  <a:cubicBezTo>
                    <a:pt x="3894" y="17419"/>
                    <a:pt x="5561" y="18455"/>
                    <a:pt x="7359" y="18503"/>
                  </a:cubicBezTo>
                  <a:cubicBezTo>
                    <a:pt x="7383" y="17979"/>
                    <a:pt x="7418" y="17455"/>
                    <a:pt x="7454" y="16931"/>
                  </a:cubicBezTo>
                  <a:cubicBezTo>
                    <a:pt x="6728" y="16884"/>
                    <a:pt x="6037" y="16598"/>
                    <a:pt x="5478" y="16133"/>
                  </a:cubicBezTo>
                  <a:cubicBezTo>
                    <a:pt x="4966" y="15717"/>
                    <a:pt x="4061" y="15014"/>
                    <a:pt x="4049" y="14300"/>
                  </a:cubicBezTo>
                  <a:cubicBezTo>
                    <a:pt x="4049" y="14179"/>
                    <a:pt x="4151" y="14075"/>
                    <a:pt x="4277" y="14075"/>
                  </a:cubicBezTo>
                  <a:cubicBezTo>
                    <a:pt x="4299" y="14075"/>
                    <a:pt x="4323" y="14078"/>
                    <a:pt x="4347" y="14086"/>
                  </a:cubicBezTo>
                  <a:cubicBezTo>
                    <a:pt x="4894" y="14252"/>
                    <a:pt x="5239" y="14955"/>
                    <a:pt x="5632" y="15336"/>
                  </a:cubicBezTo>
                  <a:cubicBezTo>
                    <a:pt x="6156" y="15860"/>
                    <a:pt x="6752" y="16241"/>
                    <a:pt x="7490" y="16288"/>
                  </a:cubicBezTo>
                  <a:cubicBezTo>
                    <a:pt x="7514" y="15871"/>
                    <a:pt x="7537" y="15443"/>
                    <a:pt x="7561" y="15014"/>
                  </a:cubicBezTo>
                  <a:cubicBezTo>
                    <a:pt x="7597" y="14467"/>
                    <a:pt x="7633" y="13907"/>
                    <a:pt x="7656" y="13359"/>
                  </a:cubicBezTo>
                  <a:cubicBezTo>
                    <a:pt x="7037" y="13264"/>
                    <a:pt x="6442" y="13014"/>
                    <a:pt x="5930" y="12657"/>
                  </a:cubicBezTo>
                  <a:cubicBezTo>
                    <a:pt x="5894" y="12633"/>
                    <a:pt x="5859" y="12609"/>
                    <a:pt x="5835" y="12585"/>
                  </a:cubicBezTo>
                  <a:cubicBezTo>
                    <a:pt x="5525" y="12359"/>
                    <a:pt x="5239" y="12097"/>
                    <a:pt x="5001" y="11800"/>
                  </a:cubicBezTo>
                  <a:cubicBezTo>
                    <a:pt x="4561" y="11252"/>
                    <a:pt x="4216" y="10633"/>
                    <a:pt x="3966" y="9978"/>
                  </a:cubicBezTo>
                  <a:cubicBezTo>
                    <a:pt x="3727" y="9383"/>
                    <a:pt x="3334" y="8668"/>
                    <a:pt x="3620" y="8037"/>
                  </a:cubicBezTo>
                  <a:cubicBezTo>
                    <a:pt x="3675" y="7951"/>
                    <a:pt x="3777" y="7900"/>
                    <a:pt x="3878" y="7900"/>
                  </a:cubicBezTo>
                  <a:cubicBezTo>
                    <a:pt x="3929" y="7900"/>
                    <a:pt x="3981" y="7914"/>
                    <a:pt x="4025" y="7942"/>
                  </a:cubicBezTo>
                  <a:cubicBezTo>
                    <a:pt x="4477" y="8204"/>
                    <a:pt x="4561" y="8752"/>
                    <a:pt x="4728" y="9216"/>
                  </a:cubicBezTo>
                  <a:cubicBezTo>
                    <a:pt x="4918" y="9787"/>
                    <a:pt x="5168" y="10335"/>
                    <a:pt x="5478" y="10859"/>
                  </a:cubicBezTo>
                  <a:cubicBezTo>
                    <a:pt x="5490" y="10883"/>
                    <a:pt x="5501" y="10907"/>
                    <a:pt x="5525" y="10930"/>
                  </a:cubicBezTo>
                  <a:cubicBezTo>
                    <a:pt x="5406" y="9847"/>
                    <a:pt x="5501" y="8752"/>
                    <a:pt x="5775" y="7692"/>
                  </a:cubicBezTo>
                  <a:cubicBezTo>
                    <a:pt x="5817" y="7571"/>
                    <a:pt x="5918" y="7515"/>
                    <a:pt x="6018" y="7515"/>
                  </a:cubicBezTo>
                  <a:cubicBezTo>
                    <a:pt x="6143" y="7515"/>
                    <a:pt x="6269" y="7604"/>
                    <a:pt x="6275" y="7763"/>
                  </a:cubicBezTo>
                  <a:cubicBezTo>
                    <a:pt x="6311" y="9228"/>
                    <a:pt x="6311" y="10692"/>
                    <a:pt x="6585" y="12133"/>
                  </a:cubicBezTo>
                  <a:cubicBezTo>
                    <a:pt x="6906" y="12395"/>
                    <a:pt x="7287" y="12597"/>
                    <a:pt x="7692" y="12704"/>
                  </a:cubicBezTo>
                  <a:cubicBezTo>
                    <a:pt x="7740" y="11561"/>
                    <a:pt x="7776" y="10407"/>
                    <a:pt x="7811" y="9252"/>
                  </a:cubicBezTo>
                  <a:cubicBezTo>
                    <a:pt x="7835" y="8644"/>
                    <a:pt x="7835" y="8013"/>
                    <a:pt x="7835" y="7394"/>
                  </a:cubicBezTo>
                  <a:cubicBezTo>
                    <a:pt x="6811" y="6954"/>
                    <a:pt x="5954" y="5906"/>
                    <a:pt x="6013" y="4751"/>
                  </a:cubicBezTo>
                  <a:cubicBezTo>
                    <a:pt x="6013" y="4632"/>
                    <a:pt x="6085" y="4513"/>
                    <a:pt x="6192" y="4442"/>
                  </a:cubicBezTo>
                  <a:cubicBezTo>
                    <a:pt x="6266" y="4407"/>
                    <a:pt x="6331" y="4391"/>
                    <a:pt x="6389" y="4391"/>
                  </a:cubicBezTo>
                  <a:cubicBezTo>
                    <a:pt x="6798" y="4391"/>
                    <a:pt x="6802" y="5197"/>
                    <a:pt x="6906" y="5489"/>
                  </a:cubicBezTo>
                  <a:cubicBezTo>
                    <a:pt x="7097" y="5989"/>
                    <a:pt x="7418" y="6430"/>
                    <a:pt x="7847" y="6751"/>
                  </a:cubicBezTo>
                  <a:cubicBezTo>
                    <a:pt x="7835" y="5632"/>
                    <a:pt x="7930" y="4513"/>
                    <a:pt x="8121" y="3418"/>
                  </a:cubicBezTo>
                  <a:cubicBezTo>
                    <a:pt x="8144" y="3288"/>
                    <a:pt x="8264" y="3226"/>
                    <a:pt x="8383" y="3226"/>
                  </a:cubicBezTo>
                  <a:cubicBezTo>
                    <a:pt x="8505" y="3226"/>
                    <a:pt x="8627" y="3291"/>
                    <a:pt x="8645" y="3418"/>
                  </a:cubicBezTo>
                  <a:cubicBezTo>
                    <a:pt x="8978" y="5263"/>
                    <a:pt x="8811" y="7263"/>
                    <a:pt x="8788" y="9133"/>
                  </a:cubicBezTo>
                  <a:cubicBezTo>
                    <a:pt x="8788" y="9287"/>
                    <a:pt x="8788" y="9442"/>
                    <a:pt x="8788" y="9597"/>
                  </a:cubicBezTo>
                  <a:cubicBezTo>
                    <a:pt x="9169" y="9204"/>
                    <a:pt x="9573" y="8835"/>
                    <a:pt x="9883" y="8371"/>
                  </a:cubicBezTo>
                  <a:cubicBezTo>
                    <a:pt x="10383" y="7632"/>
                    <a:pt x="10716" y="6811"/>
                    <a:pt x="10871" y="5942"/>
                  </a:cubicBezTo>
                  <a:cubicBezTo>
                    <a:pt x="10892" y="5790"/>
                    <a:pt x="11015" y="5721"/>
                    <a:pt x="11143" y="5721"/>
                  </a:cubicBezTo>
                  <a:cubicBezTo>
                    <a:pt x="11307" y="5721"/>
                    <a:pt x="11480" y="5832"/>
                    <a:pt x="11466" y="6025"/>
                  </a:cubicBezTo>
                  <a:cubicBezTo>
                    <a:pt x="11407" y="7049"/>
                    <a:pt x="11216" y="7966"/>
                    <a:pt x="10669" y="8847"/>
                  </a:cubicBezTo>
                  <a:cubicBezTo>
                    <a:pt x="10240" y="9573"/>
                    <a:pt x="9585" y="10383"/>
                    <a:pt x="8764" y="10657"/>
                  </a:cubicBezTo>
                  <a:cubicBezTo>
                    <a:pt x="8740" y="11907"/>
                    <a:pt x="8716" y="13145"/>
                    <a:pt x="8692" y="14383"/>
                  </a:cubicBezTo>
                  <a:cubicBezTo>
                    <a:pt x="8942" y="14300"/>
                    <a:pt x="9180" y="14205"/>
                    <a:pt x="9407" y="14109"/>
                  </a:cubicBezTo>
                  <a:cubicBezTo>
                    <a:pt x="9561" y="13740"/>
                    <a:pt x="9823" y="13359"/>
                    <a:pt x="9942" y="12990"/>
                  </a:cubicBezTo>
                  <a:cubicBezTo>
                    <a:pt x="10145" y="12371"/>
                    <a:pt x="10169" y="11716"/>
                    <a:pt x="10323" y="11097"/>
                  </a:cubicBezTo>
                  <a:cubicBezTo>
                    <a:pt x="10365" y="10980"/>
                    <a:pt x="10464" y="10923"/>
                    <a:pt x="10561" y="10923"/>
                  </a:cubicBezTo>
                  <a:cubicBezTo>
                    <a:pt x="10660" y="10923"/>
                    <a:pt x="10758" y="10983"/>
                    <a:pt x="10788" y="11097"/>
                  </a:cubicBezTo>
                  <a:cubicBezTo>
                    <a:pt x="11026" y="11811"/>
                    <a:pt x="10859" y="12609"/>
                    <a:pt x="10645" y="13312"/>
                  </a:cubicBezTo>
                  <a:cubicBezTo>
                    <a:pt x="10633" y="13359"/>
                    <a:pt x="10621" y="13395"/>
                    <a:pt x="10609" y="13443"/>
                  </a:cubicBezTo>
                  <a:lnTo>
                    <a:pt x="10657" y="13395"/>
                  </a:lnTo>
                  <a:cubicBezTo>
                    <a:pt x="11443" y="12800"/>
                    <a:pt x="12038" y="12002"/>
                    <a:pt x="12419" y="11097"/>
                  </a:cubicBezTo>
                  <a:cubicBezTo>
                    <a:pt x="12456" y="10971"/>
                    <a:pt x="12555" y="10917"/>
                    <a:pt x="12657" y="10917"/>
                  </a:cubicBezTo>
                  <a:cubicBezTo>
                    <a:pt x="12814" y="10917"/>
                    <a:pt x="12977" y="11049"/>
                    <a:pt x="12919" y="11252"/>
                  </a:cubicBezTo>
                  <a:cubicBezTo>
                    <a:pt x="12657" y="12371"/>
                    <a:pt x="12133" y="13395"/>
                    <a:pt x="11252" y="14157"/>
                  </a:cubicBezTo>
                  <a:cubicBezTo>
                    <a:pt x="10573" y="14740"/>
                    <a:pt x="9621" y="15288"/>
                    <a:pt x="8680" y="15395"/>
                  </a:cubicBezTo>
                  <a:cubicBezTo>
                    <a:pt x="8668" y="16431"/>
                    <a:pt x="8645" y="17455"/>
                    <a:pt x="8609" y="18491"/>
                  </a:cubicBezTo>
                  <a:cubicBezTo>
                    <a:pt x="8954" y="18491"/>
                    <a:pt x="9288" y="18455"/>
                    <a:pt x="9621" y="18396"/>
                  </a:cubicBezTo>
                  <a:cubicBezTo>
                    <a:pt x="12086" y="18003"/>
                    <a:pt x="13526" y="15645"/>
                    <a:pt x="14169" y="13419"/>
                  </a:cubicBezTo>
                  <a:cubicBezTo>
                    <a:pt x="15074" y="11490"/>
                    <a:pt x="15157" y="9287"/>
                    <a:pt x="14895" y="7204"/>
                  </a:cubicBezTo>
                  <a:cubicBezTo>
                    <a:pt x="14824" y="6525"/>
                    <a:pt x="14681" y="5858"/>
                    <a:pt x="14491" y="5215"/>
                  </a:cubicBezTo>
                  <a:cubicBezTo>
                    <a:pt x="14467" y="5156"/>
                    <a:pt x="14455" y="5084"/>
                    <a:pt x="14443" y="5025"/>
                  </a:cubicBezTo>
                  <a:cubicBezTo>
                    <a:pt x="13872" y="2834"/>
                    <a:pt x="12276" y="655"/>
                    <a:pt x="9966" y="131"/>
                  </a:cubicBezTo>
                  <a:cubicBezTo>
                    <a:pt x="9567" y="42"/>
                    <a:pt x="9172" y="0"/>
                    <a:pt x="8784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15"/>
            <p:cNvSpPr/>
            <p:nvPr/>
          </p:nvSpPr>
          <p:spPr>
            <a:xfrm>
              <a:off x="8154242" y="1771633"/>
              <a:ext cx="309548" cy="780387"/>
            </a:xfrm>
            <a:custGeom>
              <a:rect b="b" l="l" r="r" t="t"/>
              <a:pathLst>
                <a:path extrusionOk="0" h="24313" w="9644">
                  <a:moveTo>
                    <a:pt x="5045" y="0"/>
                  </a:moveTo>
                  <a:cubicBezTo>
                    <a:pt x="4927" y="0"/>
                    <a:pt x="4810" y="66"/>
                    <a:pt x="4787" y="201"/>
                  </a:cubicBezTo>
                  <a:cubicBezTo>
                    <a:pt x="4596" y="1297"/>
                    <a:pt x="4501" y="2416"/>
                    <a:pt x="4513" y="3535"/>
                  </a:cubicBezTo>
                  <a:cubicBezTo>
                    <a:pt x="4084" y="3202"/>
                    <a:pt x="3763" y="2773"/>
                    <a:pt x="3572" y="2273"/>
                  </a:cubicBezTo>
                  <a:cubicBezTo>
                    <a:pt x="3468" y="1982"/>
                    <a:pt x="3455" y="1171"/>
                    <a:pt x="3056" y="1171"/>
                  </a:cubicBezTo>
                  <a:cubicBezTo>
                    <a:pt x="2998" y="1171"/>
                    <a:pt x="2933" y="1188"/>
                    <a:pt x="2858" y="1225"/>
                  </a:cubicBezTo>
                  <a:cubicBezTo>
                    <a:pt x="2751" y="1297"/>
                    <a:pt x="2679" y="1404"/>
                    <a:pt x="2679" y="1535"/>
                  </a:cubicBezTo>
                  <a:cubicBezTo>
                    <a:pt x="2620" y="2678"/>
                    <a:pt x="3465" y="3738"/>
                    <a:pt x="4501" y="4166"/>
                  </a:cubicBezTo>
                  <a:cubicBezTo>
                    <a:pt x="4501" y="4797"/>
                    <a:pt x="4501" y="5428"/>
                    <a:pt x="4477" y="6035"/>
                  </a:cubicBezTo>
                  <a:cubicBezTo>
                    <a:pt x="4442" y="7190"/>
                    <a:pt x="4406" y="8333"/>
                    <a:pt x="4346" y="9488"/>
                  </a:cubicBezTo>
                  <a:cubicBezTo>
                    <a:pt x="3953" y="9369"/>
                    <a:pt x="3572" y="9179"/>
                    <a:pt x="3251" y="8917"/>
                  </a:cubicBezTo>
                  <a:cubicBezTo>
                    <a:pt x="2977" y="7476"/>
                    <a:pt x="2977" y="6012"/>
                    <a:pt x="2941" y="4547"/>
                  </a:cubicBezTo>
                  <a:cubicBezTo>
                    <a:pt x="2935" y="4388"/>
                    <a:pt x="2809" y="4299"/>
                    <a:pt x="2684" y="4299"/>
                  </a:cubicBezTo>
                  <a:cubicBezTo>
                    <a:pt x="2584" y="4299"/>
                    <a:pt x="2483" y="4355"/>
                    <a:pt x="2441" y="4476"/>
                  </a:cubicBezTo>
                  <a:cubicBezTo>
                    <a:pt x="2156" y="5523"/>
                    <a:pt x="2072" y="6631"/>
                    <a:pt x="2191" y="7714"/>
                  </a:cubicBezTo>
                  <a:cubicBezTo>
                    <a:pt x="2167" y="7678"/>
                    <a:pt x="2156" y="7667"/>
                    <a:pt x="2144" y="7631"/>
                  </a:cubicBezTo>
                  <a:cubicBezTo>
                    <a:pt x="1834" y="7119"/>
                    <a:pt x="1584" y="6571"/>
                    <a:pt x="1394" y="6000"/>
                  </a:cubicBezTo>
                  <a:cubicBezTo>
                    <a:pt x="1227" y="5535"/>
                    <a:pt x="1143" y="4988"/>
                    <a:pt x="691" y="4726"/>
                  </a:cubicBezTo>
                  <a:cubicBezTo>
                    <a:pt x="640" y="4696"/>
                    <a:pt x="585" y="4681"/>
                    <a:pt x="531" y="4681"/>
                  </a:cubicBezTo>
                  <a:cubicBezTo>
                    <a:pt x="433" y="4681"/>
                    <a:pt x="340" y="4729"/>
                    <a:pt x="286" y="4821"/>
                  </a:cubicBezTo>
                  <a:cubicBezTo>
                    <a:pt x="0" y="5440"/>
                    <a:pt x="393" y="6154"/>
                    <a:pt x="632" y="6750"/>
                  </a:cubicBezTo>
                  <a:cubicBezTo>
                    <a:pt x="882" y="7417"/>
                    <a:pt x="1227" y="8024"/>
                    <a:pt x="1667" y="8583"/>
                  </a:cubicBezTo>
                  <a:cubicBezTo>
                    <a:pt x="1905" y="8881"/>
                    <a:pt x="2191" y="9143"/>
                    <a:pt x="2501" y="9369"/>
                  </a:cubicBezTo>
                  <a:cubicBezTo>
                    <a:pt x="2525" y="9393"/>
                    <a:pt x="2560" y="9417"/>
                    <a:pt x="2596" y="9429"/>
                  </a:cubicBezTo>
                  <a:cubicBezTo>
                    <a:pt x="3108" y="9798"/>
                    <a:pt x="3703" y="10036"/>
                    <a:pt x="4322" y="10131"/>
                  </a:cubicBezTo>
                  <a:cubicBezTo>
                    <a:pt x="4299" y="10691"/>
                    <a:pt x="4263" y="11250"/>
                    <a:pt x="4227" y="11798"/>
                  </a:cubicBezTo>
                  <a:cubicBezTo>
                    <a:pt x="4203" y="12227"/>
                    <a:pt x="4180" y="12643"/>
                    <a:pt x="4144" y="13072"/>
                  </a:cubicBezTo>
                  <a:cubicBezTo>
                    <a:pt x="3418" y="13012"/>
                    <a:pt x="2822" y="12631"/>
                    <a:pt x="2298" y="12120"/>
                  </a:cubicBezTo>
                  <a:cubicBezTo>
                    <a:pt x="1905" y="11727"/>
                    <a:pt x="1548" y="11024"/>
                    <a:pt x="1013" y="10869"/>
                  </a:cubicBezTo>
                  <a:cubicBezTo>
                    <a:pt x="987" y="10862"/>
                    <a:pt x="962" y="10858"/>
                    <a:pt x="938" y="10858"/>
                  </a:cubicBezTo>
                  <a:cubicBezTo>
                    <a:pt x="815" y="10858"/>
                    <a:pt x="715" y="10954"/>
                    <a:pt x="715" y="11084"/>
                  </a:cubicBezTo>
                  <a:cubicBezTo>
                    <a:pt x="727" y="11798"/>
                    <a:pt x="1632" y="12501"/>
                    <a:pt x="2144" y="12917"/>
                  </a:cubicBezTo>
                  <a:cubicBezTo>
                    <a:pt x="2703" y="13382"/>
                    <a:pt x="3394" y="13667"/>
                    <a:pt x="4108" y="13703"/>
                  </a:cubicBezTo>
                  <a:cubicBezTo>
                    <a:pt x="4084" y="14239"/>
                    <a:pt x="4049" y="14763"/>
                    <a:pt x="4013" y="15310"/>
                  </a:cubicBezTo>
                  <a:cubicBezTo>
                    <a:pt x="3965" y="16120"/>
                    <a:pt x="3918" y="16918"/>
                    <a:pt x="3858" y="17727"/>
                  </a:cubicBezTo>
                  <a:cubicBezTo>
                    <a:pt x="3799" y="18716"/>
                    <a:pt x="3727" y="19716"/>
                    <a:pt x="3656" y="20680"/>
                  </a:cubicBezTo>
                  <a:cubicBezTo>
                    <a:pt x="3584" y="21644"/>
                    <a:pt x="3394" y="22680"/>
                    <a:pt x="3489" y="23645"/>
                  </a:cubicBezTo>
                  <a:cubicBezTo>
                    <a:pt x="3530" y="24045"/>
                    <a:pt x="3899" y="24313"/>
                    <a:pt x="4239" y="24313"/>
                  </a:cubicBezTo>
                  <a:cubicBezTo>
                    <a:pt x="4486" y="24313"/>
                    <a:pt x="4719" y="24171"/>
                    <a:pt x="4799" y="23835"/>
                  </a:cubicBezTo>
                  <a:cubicBezTo>
                    <a:pt x="5037" y="22883"/>
                    <a:pt x="5001" y="21835"/>
                    <a:pt x="5049" y="20847"/>
                  </a:cubicBezTo>
                  <a:cubicBezTo>
                    <a:pt x="5096" y="19859"/>
                    <a:pt x="5132" y="18882"/>
                    <a:pt x="5180" y="17894"/>
                  </a:cubicBezTo>
                  <a:cubicBezTo>
                    <a:pt x="5215" y="17013"/>
                    <a:pt x="5251" y="16144"/>
                    <a:pt x="5275" y="15263"/>
                  </a:cubicBezTo>
                  <a:cubicBezTo>
                    <a:pt x="5311" y="14239"/>
                    <a:pt x="5334" y="13203"/>
                    <a:pt x="5346" y="12179"/>
                  </a:cubicBezTo>
                  <a:cubicBezTo>
                    <a:pt x="6275" y="12072"/>
                    <a:pt x="7228" y="11524"/>
                    <a:pt x="7918" y="10929"/>
                  </a:cubicBezTo>
                  <a:cubicBezTo>
                    <a:pt x="8799" y="10179"/>
                    <a:pt x="9323" y="9155"/>
                    <a:pt x="9585" y="8036"/>
                  </a:cubicBezTo>
                  <a:cubicBezTo>
                    <a:pt x="9643" y="7832"/>
                    <a:pt x="9479" y="7695"/>
                    <a:pt x="9321" y="7695"/>
                  </a:cubicBezTo>
                  <a:cubicBezTo>
                    <a:pt x="9221" y="7695"/>
                    <a:pt x="9122" y="7751"/>
                    <a:pt x="9085" y="7881"/>
                  </a:cubicBezTo>
                  <a:cubicBezTo>
                    <a:pt x="8704" y="8786"/>
                    <a:pt x="8097" y="9583"/>
                    <a:pt x="7323" y="10179"/>
                  </a:cubicBezTo>
                  <a:lnTo>
                    <a:pt x="7275" y="10215"/>
                  </a:lnTo>
                  <a:cubicBezTo>
                    <a:pt x="7287" y="10179"/>
                    <a:pt x="7299" y="10131"/>
                    <a:pt x="7311" y="10095"/>
                  </a:cubicBezTo>
                  <a:cubicBezTo>
                    <a:pt x="7525" y="9393"/>
                    <a:pt x="7680" y="8595"/>
                    <a:pt x="7454" y="7881"/>
                  </a:cubicBezTo>
                  <a:cubicBezTo>
                    <a:pt x="7423" y="7765"/>
                    <a:pt x="7321" y="7705"/>
                    <a:pt x="7218" y="7705"/>
                  </a:cubicBezTo>
                  <a:cubicBezTo>
                    <a:pt x="7121" y="7705"/>
                    <a:pt x="7024" y="7759"/>
                    <a:pt x="6989" y="7869"/>
                  </a:cubicBezTo>
                  <a:cubicBezTo>
                    <a:pt x="6835" y="8500"/>
                    <a:pt x="6811" y="9155"/>
                    <a:pt x="6608" y="9774"/>
                  </a:cubicBezTo>
                  <a:cubicBezTo>
                    <a:pt x="6489" y="10143"/>
                    <a:pt x="6227" y="10512"/>
                    <a:pt x="6073" y="10893"/>
                  </a:cubicBezTo>
                  <a:cubicBezTo>
                    <a:pt x="5835" y="10988"/>
                    <a:pt x="5596" y="11072"/>
                    <a:pt x="5358" y="11167"/>
                  </a:cubicBezTo>
                  <a:cubicBezTo>
                    <a:pt x="5370" y="9917"/>
                    <a:pt x="5406" y="8679"/>
                    <a:pt x="5418" y="7440"/>
                  </a:cubicBezTo>
                  <a:cubicBezTo>
                    <a:pt x="6251" y="7167"/>
                    <a:pt x="6894" y="6345"/>
                    <a:pt x="7335" y="5631"/>
                  </a:cubicBezTo>
                  <a:cubicBezTo>
                    <a:pt x="7871" y="4750"/>
                    <a:pt x="8073" y="3833"/>
                    <a:pt x="8132" y="2809"/>
                  </a:cubicBezTo>
                  <a:cubicBezTo>
                    <a:pt x="8152" y="2616"/>
                    <a:pt x="7982" y="2504"/>
                    <a:pt x="7818" y="2504"/>
                  </a:cubicBezTo>
                  <a:cubicBezTo>
                    <a:pt x="7689" y="2504"/>
                    <a:pt x="7563" y="2573"/>
                    <a:pt x="7537" y="2726"/>
                  </a:cubicBezTo>
                  <a:cubicBezTo>
                    <a:pt x="7382" y="3595"/>
                    <a:pt x="7049" y="4416"/>
                    <a:pt x="6549" y="5142"/>
                  </a:cubicBezTo>
                  <a:cubicBezTo>
                    <a:pt x="6239" y="5607"/>
                    <a:pt x="5835" y="5988"/>
                    <a:pt x="5442" y="6369"/>
                  </a:cubicBezTo>
                  <a:cubicBezTo>
                    <a:pt x="5454" y="6226"/>
                    <a:pt x="5454" y="6071"/>
                    <a:pt x="5454" y="5916"/>
                  </a:cubicBezTo>
                  <a:cubicBezTo>
                    <a:pt x="5477" y="4047"/>
                    <a:pt x="5644" y="2047"/>
                    <a:pt x="5311" y="201"/>
                  </a:cubicBezTo>
                  <a:cubicBezTo>
                    <a:pt x="5287" y="69"/>
                    <a:pt x="5165" y="0"/>
                    <a:pt x="5045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15"/>
            <p:cNvSpPr/>
            <p:nvPr/>
          </p:nvSpPr>
          <p:spPr>
            <a:xfrm>
              <a:off x="8850533" y="3879572"/>
              <a:ext cx="48178" cy="47793"/>
            </a:xfrm>
            <a:custGeom>
              <a:rect b="b" l="l" r="r" t="t"/>
              <a:pathLst>
                <a:path extrusionOk="0" h="1489" w="1501">
                  <a:moveTo>
                    <a:pt x="679" y="1"/>
                  </a:moveTo>
                  <a:cubicBezTo>
                    <a:pt x="560" y="1"/>
                    <a:pt x="441" y="36"/>
                    <a:pt x="346" y="96"/>
                  </a:cubicBezTo>
                  <a:lnTo>
                    <a:pt x="215" y="203"/>
                  </a:lnTo>
                  <a:cubicBezTo>
                    <a:pt x="144" y="263"/>
                    <a:pt x="96" y="334"/>
                    <a:pt x="72" y="417"/>
                  </a:cubicBezTo>
                  <a:cubicBezTo>
                    <a:pt x="1" y="572"/>
                    <a:pt x="1" y="763"/>
                    <a:pt x="72" y="929"/>
                  </a:cubicBezTo>
                  <a:cubicBezTo>
                    <a:pt x="96" y="1001"/>
                    <a:pt x="144" y="1084"/>
                    <a:pt x="215" y="1132"/>
                  </a:cubicBezTo>
                  <a:lnTo>
                    <a:pt x="334" y="1287"/>
                  </a:lnTo>
                  <a:lnTo>
                    <a:pt x="346" y="1287"/>
                  </a:lnTo>
                  <a:cubicBezTo>
                    <a:pt x="429" y="1370"/>
                    <a:pt x="525" y="1429"/>
                    <a:pt x="644" y="1465"/>
                  </a:cubicBezTo>
                  <a:lnTo>
                    <a:pt x="822" y="1489"/>
                  </a:lnTo>
                  <a:cubicBezTo>
                    <a:pt x="941" y="1489"/>
                    <a:pt x="1060" y="1453"/>
                    <a:pt x="1167" y="1394"/>
                  </a:cubicBezTo>
                  <a:lnTo>
                    <a:pt x="1298" y="1287"/>
                  </a:lnTo>
                  <a:cubicBezTo>
                    <a:pt x="1370" y="1227"/>
                    <a:pt x="1418" y="1156"/>
                    <a:pt x="1441" y="1072"/>
                  </a:cubicBezTo>
                  <a:cubicBezTo>
                    <a:pt x="1489" y="989"/>
                    <a:pt x="1501" y="894"/>
                    <a:pt x="1501" y="810"/>
                  </a:cubicBezTo>
                  <a:cubicBezTo>
                    <a:pt x="1501" y="715"/>
                    <a:pt x="1489" y="620"/>
                    <a:pt x="1441" y="536"/>
                  </a:cubicBezTo>
                  <a:cubicBezTo>
                    <a:pt x="1418" y="453"/>
                    <a:pt x="1370" y="382"/>
                    <a:pt x="1298" y="322"/>
                  </a:cubicBezTo>
                  <a:lnTo>
                    <a:pt x="1156" y="203"/>
                  </a:lnTo>
                  <a:cubicBezTo>
                    <a:pt x="1072" y="120"/>
                    <a:pt x="965" y="60"/>
                    <a:pt x="858" y="25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15"/>
            <p:cNvSpPr/>
            <p:nvPr/>
          </p:nvSpPr>
          <p:spPr>
            <a:xfrm>
              <a:off x="8733602" y="3432839"/>
              <a:ext cx="511730" cy="227603"/>
            </a:xfrm>
            <a:custGeom>
              <a:rect b="b" l="l" r="r" t="t"/>
              <a:pathLst>
                <a:path extrusionOk="0" h="7091" w="15943">
                  <a:moveTo>
                    <a:pt x="8325" y="1"/>
                  </a:moveTo>
                  <a:cubicBezTo>
                    <a:pt x="7359" y="1"/>
                    <a:pt x="6523" y="633"/>
                    <a:pt x="6025" y="1429"/>
                  </a:cubicBezTo>
                  <a:cubicBezTo>
                    <a:pt x="5930" y="1572"/>
                    <a:pt x="5846" y="1739"/>
                    <a:pt x="5787" y="1893"/>
                  </a:cubicBezTo>
                  <a:cubicBezTo>
                    <a:pt x="5561" y="2132"/>
                    <a:pt x="5370" y="2417"/>
                    <a:pt x="5227" y="2715"/>
                  </a:cubicBezTo>
                  <a:cubicBezTo>
                    <a:pt x="5215" y="2751"/>
                    <a:pt x="5191" y="2786"/>
                    <a:pt x="5180" y="2834"/>
                  </a:cubicBezTo>
                  <a:cubicBezTo>
                    <a:pt x="5049" y="2751"/>
                    <a:pt x="4918" y="2691"/>
                    <a:pt x="4775" y="2632"/>
                  </a:cubicBezTo>
                  <a:cubicBezTo>
                    <a:pt x="4536" y="2542"/>
                    <a:pt x="4290" y="2500"/>
                    <a:pt x="4049" y="2500"/>
                  </a:cubicBezTo>
                  <a:cubicBezTo>
                    <a:pt x="3195" y="2500"/>
                    <a:pt x="2390" y="3028"/>
                    <a:pt x="2084" y="3882"/>
                  </a:cubicBezTo>
                  <a:cubicBezTo>
                    <a:pt x="2048" y="3989"/>
                    <a:pt x="2013" y="4108"/>
                    <a:pt x="1989" y="4227"/>
                  </a:cubicBezTo>
                  <a:cubicBezTo>
                    <a:pt x="1854" y="4198"/>
                    <a:pt x="1717" y="4184"/>
                    <a:pt x="1581" y="4184"/>
                  </a:cubicBezTo>
                  <a:cubicBezTo>
                    <a:pt x="1321" y="4184"/>
                    <a:pt x="1064" y="4237"/>
                    <a:pt x="822" y="4346"/>
                  </a:cubicBezTo>
                  <a:cubicBezTo>
                    <a:pt x="548" y="4429"/>
                    <a:pt x="310" y="4608"/>
                    <a:pt x="155" y="4858"/>
                  </a:cubicBezTo>
                  <a:cubicBezTo>
                    <a:pt x="0" y="5180"/>
                    <a:pt x="0" y="5572"/>
                    <a:pt x="179" y="5894"/>
                  </a:cubicBezTo>
                  <a:cubicBezTo>
                    <a:pt x="393" y="6311"/>
                    <a:pt x="750" y="6620"/>
                    <a:pt x="1191" y="6787"/>
                  </a:cubicBezTo>
                  <a:cubicBezTo>
                    <a:pt x="1342" y="6839"/>
                    <a:pt x="1499" y="6866"/>
                    <a:pt x="1656" y="6866"/>
                  </a:cubicBezTo>
                  <a:cubicBezTo>
                    <a:pt x="1785" y="6866"/>
                    <a:pt x="1913" y="6848"/>
                    <a:pt x="2036" y="6811"/>
                  </a:cubicBezTo>
                  <a:cubicBezTo>
                    <a:pt x="4108" y="6918"/>
                    <a:pt x="6168" y="7001"/>
                    <a:pt x="8239" y="7061"/>
                  </a:cubicBezTo>
                  <a:cubicBezTo>
                    <a:pt x="9050" y="7078"/>
                    <a:pt x="9854" y="7089"/>
                    <a:pt x="10661" y="7089"/>
                  </a:cubicBezTo>
                  <a:cubicBezTo>
                    <a:pt x="10957" y="7089"/>
                    <a:pt x="11253" y="7088"/>
                    <a:pt x="11549" y="7085"/>
                  </a:cubicBezTo>
                  <a:cubicBezTo>
                    <a:pt x="11606" y="7084"/>
                    <a:pt x="11664" y="7083"/>
                    <a:pt x="11721" y="7083"/>
                  </a:cubicBezTo>
                  <a:cubicBezTo>
                    <a:pt x="11995" y="7083"/>
                    <a:pt x="12282" y="7091"/>
                    <a:pt x="12572" y="7091"/>
                  </a:cubicBezTo>
                  <a:cubicBezTo>
                    <a:pt x="13161" y="7091"/>
                    <a:pt x="13763" y="7061"/>
                    <a:pt x="14300" y="6882"/>
                  </a:cubicBezTo>
                  <a:cubicBezTo>
                    <a:pt x="14329" y="6884"/>
                    <a:pt x="14358" y="6885"/>
                    <a:pt x="14387" y="6885"/>
                  </a:cubicBezTo>
                  <a:cubicBezTo>
                    <a:pt x="14856" y="6885"/>
                    <a:pt x="15302" y="6618"/>
                    <a:pt x="15526" y="6192"/>
                  </a:cubicBezTo>
                  <a:cubicBezTo>
                    <a:pt x="15943" y="5406"/>
                    <a:pt x="15336" y="4656"/>
                    <a:pt x="14574" y="4453"/>
                  </a:cubicBezTo>
                  <a:cubicBezTo>
                    <a:pt x="14478" y="4429"/>
                    <a:pt x="14383" y="4406"/>
                    <a:pt x="14276" y="4394"/>
                  </a:cubicBezTo>
                  <a:cubicBezTo>
                    <a:pt x="14163" y="4376"/>
                    <a:pt x="14047" y="4367"/>
                    <a:pt x="13931" y="4367"/>
                  </a:cubicBezTo>
                  <a:cubicBezTo>
                    <a:pt x="13815" y="4367"/>
                    <a:pt x="13699" y="4376"/>
                    <a:pt x="13585" y="4394"/>
                  </a:cubicBezTo>
                  <a:cubicBezTo>
                    <a:pt x="13573" y="4346"/>
                    <a:pt x="13562" y="4287"/>
                    <a:pt x="13538" y="4239"/>
                  </a:cubicBezTo>
                  <a:cubicBezTo>
                    <a:pt x="13490" y="3679"/>
                    <a:pt x="13181" y="3179"/>
                    <a:pt x="12704" y="2882"/>
                  </a:cubicBezTo>
                  <a:cubicBezTo>
                    <a:pt x="12449" y="2726"/>
                    <a:pt x="12135" y="2655"/>
                    <a:pt x="11812" y="2655"/>
                  </a:cubicBezTo>
                  <a:cubicBezTo>
                    <a:pt x="11517" y="2655"/>
                    <a:pt x="11215" y="2714"/>
                    <a:pt x="10942" y="2822"/>
                  </a:cubicBezTo>
                  <a:cubicBezTo>
                    <a:pt x="10930" y="2774"/>
                    <a:pt x="10918" y="2715"/>
                    <a:pt x="10918" y="2667"/>
                  </a:cubicBezTo>
                  <a:cubicBezTo>
                    <a:pt x="10883" y="2120"/>
                    <a:pt x="10656" y="1596"/>
                    <a:pt x="10275" y="1191"/>
                  </a:cubicBezTo>
                  <a:cubicBezTo>
                    <a:pt x="9906" y="560"/>
                    <a:pt x="9335" y="96"/>
                    <a:pt x="8549" y="12"/>
                  </a:cubicBezTo>
                  <a:cubicBezTo>
                    <a:pt x="8474" y="5"/>
                    <a:pt x="8399" y="1"/>
                    <a:pt x="832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15"/>
            <p:cNvSpPr/>
            <p:nvPr/>
          </p:nvSpPr>
          <p:spPr>
            <a:xfrm>
              <a:off x="7831566" y="3923738"/>
              <a:ext cx="275332" cy="265992"/>
            </a:xfrm>
            <a:custGeom>
              <a:rect b="b" l="l" r="r" t="t"/>
              <a:pathLst>
                <a:path extrusionOk="0" h="8287" w="8578">
                  <a:moveTo>
                    <a:pt x="5668" y="0"/>
                  </a:moveTo>
                  <a:cubicBezTo>
                    <a:pt x="2272" y="0"/>
                    <a:pt x="1607" y="4708"/>
                    <a:pt x="338" y="7066"/>
                  </a:cubicBezTo>
                  <a:cubicBezTo>
                    <a:pt x="0" y="7700"/>
                    <a:pt x="599" y="8287"/>
                    <a:pt x="1204" y="8287"/>
                  </a:cubicBezTo>
                  <a:cubicBezTo>
                    <a:pt x="1281" y="8287"/>
                    <a:pt x="1358" y="8277"/>
                    <a:pt x="1433" y="8257"/>
                  </a:cubicBezTo>
                  <a:cubicBezTo>
                    <a:pt x="3053" y="7840"/>
                    <a:pt x="4589" y="7161"/>
                    <a:pt x="5982" y="6245"/>
                  </a:cubicBezTo>
                  <a:cubicBezTo>
                    <a:pt x="7244" y="5411"/>
                    <a:pt x="8577" y="4113"/>
                    <a:pt x="8506" y="2494"/>
                  </a:cubicBezTo>
                  <a:cubicBezTo>
                    <a:pt x="8482" y="2030"/>
                    <a:pt x="8339" y="1589"/>
                    <a:pt x="8065" y="1220"/>
                  </a:cubicBezTo>
                  <a:cubicBezTo>
                    <a:pt x="7732" y="1458"/>
                    <a:pt x="7398" y="1708"/>
                    <a:pt x="7077" y="1970"/>
                  </a:cubicBezTo>
                  <a:cubicBezTo>
                    <a:pt x="7184" y="1994"/>
                    <a:pt x="7279" y="2089"/>
                    <a:pt x="7291" y="2208"/>
                  </a:cubicBezTo>
                  <a:cubicBezTo>
                    <a:pt x="7363" y="2625"/>
                    <a:pt x="7339" y="3054"/>
                    <a:pt x="7220" y="3459"/>
                  </a:cubicBezTo>
                  <a:cubicBezTo>
                    <a:pt x="7173" y="3620"/>
                    <a:pt x="7039" y="3695"/>
                    <a:pt x="6909" y="3695"/>
                  </a:cubicBezTo>
                  <a:cubicBezTo>
                    <a:pt x="6743" y="3695"/>
                    <a:pt x="6584" y="3572"/>
                    <a:pt x="6624" y="3351"/>
                  </a:cubicBezTo>
                  <a:cubicBezTo>
                    <a:pt x="6696" y="2994"/>
                    <a:pt x="6744" y="2625"/>
                    <a:pt x="6744" y="2256"/>
                  </a:cubicBezTo>
                  <a:lnTo>
                    <a:pt x="6744" y="2244"/>
                  </a:lnTo>
                  <a:cubicBezTo>
                    <a:pt x="6458" y="2494"/>
                    <a:pt x="6184" y="2744"/>
                    <a:pt x="5898" y="3006"/>
                  </a:cubicBezTo>
                  <a:cubicBezTo>
                    <a:pt x="5898" y="3042"/>
                    <a:pt x="5886" y="3078"/>
                    <a:pt x="5874" y="3113"/>
                  </a:cubicBezTo>
                  <a:cubicBezTo>
                    <a:pt x="5922" y="3530"/>
                    <a:pt x="5779" y="4042"/>
                    <a:pt x="5708" y="4387"/>
                  </a:cubicBezTo>
                  <a:cubicBezTo>
                    <a:pt x="5640" y="4693"/>
                    <a:pt x="5561" y="5514"/>
                    <a:pt x="5115" y="5514"/>
                  </a:cubicBezTo>
                  <a:cubicBezTo>
                    <a:pt x="5091" y="5514"/>
                    <a:pt x="5067" y="5511"/>
                    <a:pt x="5041" y="5507"/>
                  </a:cubicBezTo>
                  <a:cubicBezTo>
                    <a:pt x="4529" y="5411"/>
                    <a:pt x="4743" y="4554"/>
                    <a:pt x="4791" y="4221"/>
                  </a:cubicBezTo>
                  <a:cubicBezTo>
                    <a:pt x="4791" y="4173"/>
                    <a:pt x="4815" y="4125"/>
                    <a:pt x="4815" y="4066"/>
                  </a:cubicBezTo>
                  <a:lnTo>
                    <a:pt x="4815" y="4066"/>
                  </a:lnTo>
                  <a:cubicBezTo>
                    <a:pt x="4624" y="4268"/>
                    <a:pt x="4434" y="4459"/>
                    <a:pt x="4255" y="4661"/>
                  </a:cubicBezTo>
                  <a:cubicBezTo>
                    <a:pt x="4017" y="4935"/>
                    <a:pt x="3767" y="5197"/>
                    <a:pt x="3517" y="5459"/>
                  </a:cubicBezTo>
                  <a:cubicBezTo>
                    <a:pt x="3719" y="5828"/>
                    <a:pt x="3779" y="6257"/>
                    <a:pt x="3684" y="6673"/>
                  </a:cubicBezTo>
                  <a:cubicBezTo>
                    <a:pt x="3651" y="6826"/>
                    <a:pt x="3509" y="6938"/>
                    <a:pt x="3348" y="6938"/>
                  </a:cubicBezTo>
                  <a:cubicBezTo>
                    <a:pt x="3333" y="6938"/>
                    <a:pt x="3318" y="6937"/>
                    <a:pt x="3303" y="6935"/>
                  </a:cubicBezTo>
                  <a:cubicBezTo>
                    <a:pt x="3136" y="6900"/>
                    <a:pt x="3017" y="6733"/>
                    <a:pt x="3041" y="6554"/>
                  </a:cubicBezTo>
                  <a:cubicBezTo>
                    <a:pt x="3088" y="6352"/>
                    <a:pt x="3088" y="6149"/>
                    <a:pt x="3053" y="5935"/>
                  </a:cubicBezTo>
                  <a:lnTo>
                    <a:pt x="3053" y="5935"/>
                  </a:lnTo>
                  <a:cubicBezTo>
                    <a:pt x="2660" y="6352"/>
                    <a:pt x="2279" y="6792"/>
                    <a:pt x="1933" y="7245"/>
                  </a:cubicBezTo>
                  <a:cubicBezTo>
                    <a:pt x="1903" y="7284"/>
                    <a:pt x="1867" y="7300"/>
                    <a:pt x="1832" y="7300"/>
                  </a:cubicBezTo>
                  <a:cubicBezTo>
                    <a:pt x="1727" y="7300"/>
                    <a:pt x="1627" y="7158"/>
                    <a:pt x="1707" y="7042"/>
                  </a:cubicBezTo>
                  <a:cubicBezTo>
                    <a:pt x="2017" y="6602"/>
                    <a:pt x="2303" y="6138"/>
                    <a:pt x="2600" y="5697"/>
                  </a:cubicBezTo>
                  <a:lnTo>
                    <a:pt x="2600" y="5697"/>
                  </a:lnTo>
                  <a:lnTo>
                    <a:pt x="1922" y="5959"/>
                  </a:lnTo>
                  <a:cubicBezTo>
                    <a:pt x="1878" y="5977"/>
                    <a:pt x="1837" y="5985"/>
                    <a:pt x="1800" y="5985"/>
                  </a:cubicBezTo>
                  <a:cubicBezTo>
                    <a:pt x="1515" y="5985"/>
                    <a:pt x="1404" y="5523"/>
                    <a:pt x="1719" y="5376"/>
                  </a:cubicBezTo>
                  <a:lnTo>
                    <a:pt x="2672" y="4971"/>
                  </a:lnTo>
                  <a:cubicBezTo>
                    <a:pt x="2710" y="4951"/>
                    <a:pt x="2753" y="4942"/>
                    <a:pt x="2795" y="4942"/>
                  </a:cubicBezTo>
                  <a:cubicBezTo>
                    <a:pt x="2883" y="4942"/>
                    <a:pt x="2969" y="4982"/>
                    <a:pt x="3017" y="5054"/>
                  </a:cubicBezTo>
                  <a:cubicBezTo>
                    <a:pt x="3267" y="4673"/>
                    <a:pt x="3541" y="4304"/>
                    <a:pt x="3838" y="3947"/>
                  </a:cubicBezTo>
                  <a:lnTo>
                    <a:pt x="3993" y="3780"/>
                  </a:lnTo>
                  <a:lnTo>
                    <a:pt x="3993" y="3780"/>
                  </a:lnTo>
                  <a:cubicBezTo>
                    <a:pt x="3553" y="3935"/>
                    <a:pt x="3112" y="4125"/>
                    <a:pt x="2684" y="4328"/>
                  </a:cubicBezTo>
                  <a:cubicBezTo>
                    <a:pt x="2645" y="4347"/>
                    <a:pt x="2608" y="4356"/>
                    <a:pt x="2573" y="4356"/>
                  </a:cubicBezTo>
                  <a:cubicBezTo>
                    <a:pt x="2354" y="4356"/>
                    <a:pt x="2240" y="4006"/>
                    <a:pt x="2445" y="3852"/>
                  </a:cubicBezTo>
                  <a:cubicBezTo>
                    <a:pt x="3136" y="3316"/>
                    <a:pt x="4112" y="2756"/>
                    <a:pt x="5053" y="2601"/>
                  </a:cubicBezTo>
                  <a:cubicBezTo>
                    <a:pt x="5267" y="2375"/>
                    <a:pt x="5505" y="2149"/>
                    <a:pt x="5732" y="1935"/>
                  </a:cubicBezTo>
                  <a:lnTo>
                    <a:pt x="5732" y="1935"/>
                  </a:lnTo>
                  <a:cubicBezTo>
                    <a:pt x="5148" y="2030"/>
                    <a:pt x="4565" y="2173"/>
                    <a:pt x="3993" y="2339"/>
                  </a:cubicBezTo>
                  <a:cubicBezTo>
                    <a:pt x="3964" y="2349"/>
                    <a:pt x="3937" y="2353"/>
                    <a:pt x="3911" y="2353"/>
                  </a:cubicBezTo>
                  <a:cubicBezTo>
                    <a:pt x="3668" y="2353"/>
                    <a:pt x="3558" y="1985"/>
                    <a:pt x="3827" y="1899"/>
                  </a:cubicBezTo>
                  <a:cubicBezTo>
                    <a:pt x="4434" y="1697"/>
                    <a:pt x="5065" y="1530"/>
                    <a:pt x="5684" y="1411"/>
                  </a:cubicBezTo>
                  <a:cubicBezTo>
                    <a:pt x="5958" y="1351"/>
                    <a:pt x="6243" y="1280"/>
                    <a:pt x="6529" y="1208"/>
                  </a:cubicBezTo>
                  <a:cubicBezTo>
                    <a:pt x="6791" y="994"/>
                    <a:pt x="7065" y="780"/>
                    <a:pt x="7339" y="589"/>
                  </a:cubicBezTo>
                  <a:cubicBezTo>
                    <a:pt x="7148" y="482"/>
                    <a:pt x="6934" y="423"/>
                    <a:pt x="6720" y="399"/>
                  </a:cubicBezTo>
                  <a:cubicBezTo>
                    <a:pt x="6660" y="220"/>
                    <a:pt x="6505" y="89"/>
                    <a:pt x="6315" y="53"/>
                  </a:cubicBezTo>
                  <a:cubicBezTo>
                    <a:pt x="6089" y="17"/>
                    <a:pt x="5874" y="0"/>
                    <a:pt x="566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15"/>
            <p:cNvSpPr/>
            <p:nvPr/>
          </p:nvSpPr>
          <p:spPr>
            <a:xfrm>
              <a:off x="7876984" y="3874436"/>
              <a:ext cx="351436" cy="284095"/>
            </a:xfrm>
            <a:custGeom>
              <a:rect b="b" l="l" r="r" t="t"/>
              <a:pathLst>
                <a:path extrusionOk="0" h="8851" w="10949">
                  <a:moveTo>
                    <a:pt x="10287" y="1"/>
                  </a:moveTo>
                  <a:cubicBezTo>
                    <a:pt x="9493" y="1"/>
                    <a:pt x="8622" y="540"/>
                    <a:pt x="7972" y="875"/>
                  </a:cubicBezTo>
                  <a:cubicBezTo>
                    <a:pt x="7257" y="1244"/>
                    <a:pt x="6591" y="1673"/>
                    <a:pt x="5948" y="2149"/>
                  </a:cubicBezTo>
                  <a:cubicBezTo>
                    <a:pt x="5674" y="2351"/>
                    <a:pt x="5400" y="2566"/>
                    <a:pt x="5138" y="2780"/>
                  </a:cubicBezTo>
                  <a:cubicBezTo>
                    <a:pt x="4840" y="2828"/>
                    <a:pt x="4543" y="2899"/>
                    <a:pt x="4281" y="2959"/>
                  </a:cubicBezTo>
                  <a:cubicBezTo>
                    <a:pt x="3662" y="3090"/>
                    <a:pt x="3031" y="3244"/>
                    <a:pt x="2423" y="3447"/>
                  </a:cubicBezTo>
                  <a:cubicBezTo>
                    <a:pt x="2154" y="3522"/>
                    <a:pt x="2265" y="3900"/>
                    <a:pt x="2510" y="3900"/>
                  </a:cubicBezTo>
                  <a:cubicBezTo>
                    <a:pt x="2535" y="3900"/>
                    <a:pt x="2562" y="3896"/>
                    <a:pt x="2590" y="3887"/>
                  </a:cubicBezTo>
                  <a:cubicBezTo>
                    <a:pt x="3162" y="3721"/>
                    <a:pt x="3745" y="3590"/>
                    <a:pt x="4328" y="3483"/>
                  </a:cubicBezTo>
                  <a:lnTo>
                    <a:pt x="4328" y="3483"/>
                  </a:lnTo>
                  <a:cubicBezTo>
                    <a:pt x="4102" y="3697"/>
                    <a:pt x="3864" y="3923"/>
                    <a:pt x="3650" y="4149"/>
                  </a:cubicBezTo>
                  <a:cubicBezTo>
                    <a:pt x="2709" y="4292"/>
                    <a:pt x="1733" y="4864"/>
                    <a:pt x="1042" y="5399"/>
                  </a:cubicBezTo>
                  <a:cubicBezTo>
                    <a:pt x="837" y="5554"/>
                    <a:pt x="951" y="5904"/>
                    <a:pt x="1170" y="5904"/>
                  </a:cubicBezTo>
                  <a:cubicBezTo>
                    <a:pt x="1205" y="5904"/>
                    <a:pt x="1242" y="5895"/>
                    <a:pt x="1280" y="5876"/>
                  </a:cubicBezTo>
                  <a:cubicBezTo>
                    <a:pt x="1709" y="5673"/>
                    <a:pt x="2138" y="5483"/>
                    <a:pt x="2590" y="5328"/>
                  </a:cubicBezTo>
                  <a:lnTo>
                    <a:pt x="2590" y="5328"/>
                  </a:lnTo>
                  <a:lnTo>
                    <a:pt x="2435" y="5495"/>
                  </a:lnTo>
                  <a:cubicBezTo>
                    <a:pt x="2138" y="5852"/>
                    <a:pt x="1864" y="6221"/>
                    <a:pt x="1614" y="6614"/>
                  </a:cubicBezTo>
                  <a:cubicBezTo>
                    <a:pt x="1565" y="6533"/>
                    <a:pt x="1478" y="6490"/>
                    <a:pt x="1389" y="6490"/>
                  </a:cubicBezTo>
                  <a:cubicBezTo>
                    <a:pt x="1348" y="6490"/>
                    <a:pt x="1306" y="6500"/>
                    <a:pt x="1269" y="6519"/>
                  </a:cubicBezTo>
                  <a:lnTo>
                    <a:pt x="316" y="6935"/>
                  </a:lnTo>
                  <a:cubicBezTo>
                    <a:pt x="1" y="7072"/>
                    <a:pt x="112" y="7533"/>
                    <a:pt x="396" y="7533"/>
                  </a:cubicBezTo>
                  <a:cubicBezTo>
                    <a:pt x="434" y="7533"/>
                    <a:pt x="475" y="7525"/>
                    <a:pt x="518" y="7507"/>
                  </a:cubicBezTo>
                  <a:lnTo>
                    <a:pt x="1197" y="7245"/>
                  </a:lnTo>
                  <a:lnTo>
                    <a:pt x="1197" y="7245"/>
                  </a:lnTo>
                  <a:cubicBezTo>
                    <a:pt x="899" y="7697"/>
                    <a:pt x="602" y="8150"/>
                    <a:pt x="304" y="8602"/>
                  </a:cubicBezTo>
                  <a:cubicBezTo>
                    <a:pt x="225" y="8716"/>
                    <a:pt x="321" y="8850"/>
                    <a:pt x="425" y="8850"/>
                  </a:cubicBezTo>
                  <a:cubicBezTo>
                    <a:pt x="461" y="8850"/>
                    <a:pt x="499" y="8833"/>
                    <a:pt x="530" y="8793"/>
                  </a:cubicBezTo>
                  <a:cubicBezTo>
                    <a:pt x="876" y="8340"/>
                    <a:pt x="1257" y="7900"/>
                    <a:pt x="1650" y="7495"/>
                  </a:cubicBezTo>
                  <a:lnTo>
                    <a:pt x="1650" y="7495"/>
                  </a:lnTo>
                  <a:cubicBezTo>
                    <a:pt x="1685" y="7697"/>
                    <a:pt x="1685" y="7912"/>
                    <a:pt x="1638" y="8114"/>
                  </a:cubicBezTo>
                  <a:cubicBezTo>
                    <a:pt x="1614" y="8281"/>
                    <a:pt x="1733" y="8459"/>
                    <a:pt x="1900" y="8483"/>
                  </a:cubicBezTo>
                  <a:cubicBezTo>
                    <a:pt x="1916" y="8485"/>
                    <a:pt x="1933" y="8486"/>
                    <a:pt x="1949" y="8486"/>
                  </a:cubicBezTo>
                  <a:cubicBezTo>
                    <a:pt x="2108" y="8486"/>
                    <a:pt x="2248" y="8383"/>
                    <a:pt x="2281" y="8221"/>
                  </a:cubicBezTo>
                  <a:cubicBezTo>
                    <a:pt x="2376" y="7805"/>
                    <a:pt x="2316" y="7376"/>
                    <a:pt x="2114" y="7007"/>
                  </a:cubicBezTo>
                  <a:cubicBezTo>
                    <a:pt x="2352" y="6745"/>
                    <a:pt x="2602" y="6483"/>
                    <a:pt x="2852" y="6209"/>
                  </a:cubicBezTo>
                  <a:cubicBezTo>
                    <a:pt x="3031" y="6007"/>
                    <a:pt x="3221" y="5816"/>
                    <a:pt x="3412" y="5614"/>
                  </a:cubicBezTo>
                  <a:lnTo>
                    <a:pt x="3412" y="5614"/>
                  </a:lnTo>
                  <a:cubicBezTo>
                    <a:pt x="3400" y="5673"/>
                    <a:pt x="3388" y="5733"/>
                    <a:pt x="3388" y="5780"/>
                  </a:cubicBezTo>
                  <a:cubicBezTo>
                    <a:pt x="3340" y="6102"/>
                    <a:pt x="3126" y="6971"/>
                    <a:pt x="3638" y="7066"/>
                  </a:cubicBezTo>
                  <a:cubicBezTo>
                    <a:pt x="3660" y="7070"/>
                    <a:pt x="3682" y="7072"/>
                    <a:pt x="3703" y="7072"/>
                  </a:cubicBezTo>
                  <a:cubicBezTo>
                    <a:pt x="4157" y="7072"/>
                    <a:pt x="4236" y="6242"/>
                    <a:pt x="4305" y="5935"/>
                  </a:cubicBezTo>
                  <a:cubicBezTo>
                    <a:pt x="4376" y="5590"/>
                    <a:pt x="4519" y="5078"/>
                    <a:pt x="4471" y="4661"/>
                  </a:cubicBezTo>
                  <a:cubicBezTo>
                    <a:pt x="4483" y="4626"/>
                    <a:pt x="4495" y="4590"/>
                    <a:pt x="4495" y="4554"/>
                  </a:cubicBezTo>
                  <a:cubicBezTo>
                    <a:pt x="4781" y="4292"/>
                    <a:pt x="5055" y="4042"/>
                    <a:pt x="5340" y="3804"/>
                  </a:cubicBezTo>
                  <a:lnTo>
                    <a:pt x="5340" y="3804"/>
                  </a:lnTo>
                  <a:cubicBezTo>
                    <a:pt x="5340" y="4173"/>
                    <a:pt x="5293" y="4542"/>
                    <a:pt x="5221" y="4911"/>
                  </a:cubicBezTo>
                  <a:cubicBezTo>
                    <a:pt x="5181" y="5124"/>
                    <a:pt x="5339" y="5244"/>
                    <a:pt x="5504" y="5244"/>
                  </a:cubicBezTo>
                  <a:cubicBezTo>
                    <a:pt x="5634" y="5244"/>
                    <a:pt x="5769" y="5169"/>
                    <a:pt x="5817" y="5007"/>
                  </a:cubicBezTo>
                  <a:cubicBezTo>
                    <a:pt x="5936" y="4602"/>
                    <a:pt x="5960" y="4173"/>
                    <a:pt x="5888" y="3756"/>
                  </a:cubicBezTo>
                  <a:cubicBezTo>
                    <a:pt x="5876" y="3637"/>
                    <a:pt x="5781" y="3542"/>
                    <a:pt x="5674" y="3530"/>
                  </a:cubicBezTo>
                  <a:cubicBezTo>
                    <a:pt x="5995" y="3256"/>
                    <a:pt x="6329" y="3006"/>
                    <a:pt x="6662" y="2768"/>
                  </a:cubicBezTo>
                  <a:cubicBezTo>
                    <a:pt x="7103" y="2459"/>
                    <a:pt x="7567" y="2161"/>
                    <a:pt x="8043" y="1899"/>
                  </a:cubicBezTo>
                  <a:cubicBezTo>
                    <a:pt x="8579" y="1601"/>
                    <a:pt x="9139" y="1351"/>
                    <a:pt x="9710" y="1125"/>
                  </a:cubicBezTo>
                  <a:cubicBezTo>
                    <a:pt x="10139" y="958"/>
                    <a:pt x="10555" y="827"/>
                    <a:pt x="10853" y="458"/>
                  </a:cubicBezTo>
                  <a:cubicBezTo>
                    <a:pt x="10948" y="339"/>
                    <a:pt x="10913" y="149"/>
                    <a:pt x="10770" y="77"/>
                  </a:cubicBezTo>
                  <a:cubicBezTo>
                    <a:pt x="10614" y="24"/>
                    <a:pt x="10452" y="1"/>
                    <a:pt x="10287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15"/>
            <p:cNvSpPr/>
            <p:nvPr/>
          </p:nvSpPr>
          <p:spPr>
            <a:xfrm>
              <a:off x="8003673" y="3084099"/>
              <a:ext cx="695553" cy="695810"/>
            </a:xfrm>
            <a:custGeom>
              <a:rect b="b" l="l" r="r" t="t"/>
              <a:pathLst>
                <a:path extrusionOk="0" h="21678" w="21670">
                  <a:moveTo>
                    <a:pt x="8903" y="0"/>
                  </a:moveTo>
                  <a:cubicBezTo>
                    <a:pt x="6893" y="0"/>
                    <a:pt x="5570" y="2170"/>
                    <a:pt x="5680" y="4198"/>
                  </a:cubicBezTo>
                  <a:cubicBezTo>
                    <a:pt x="5095" y="3936"/>
                    <a:pt x="4480" y="3753"/>
                    <a:pt x="3875" y="3753"/>
                  </a:cubicBezTo>
                  <a:cubicBezTo>
                    <a:pt x="3409" y="3753"/>
                    <a:pt x="2948" y="3862"/>
                    <a:pt x="2513" y="4126"/>
                  </a:cubicBezTo>
                  <a:cubicBezTo>
                    <a:pt x="1203" y="4912"/>
                    <a:pt x="500" y="6793"/>
                    <a:pt x="274" y="8246"/>
                  </a:cubicBezTo>
                  <a:cubicBezTo>
                    <a:pt x="0" y="10032"/>
                    <a:pt x="536" y="11758"/>
                    <a:pt x="2060" y="12794"/>
                  </a:cubicBezTo>
                  <a:cubicBezTo>
                    <a:pt x="2239" y="12913"/>
                    <a:pt x="2429" y="13020"/>
                    <a:pt x="2620" y="13116"/>
                  </a:cubicBezTo>
                  <a:cubicBezTo>
                    <a:pt x="1667" y="14473"/>
                    <a:pt x="1203" y="16259"/>
                    <a:pt x="2144" y="17759"/>
                  </a:cubicBezTo>
                  <a:cubicBezTo>
                    <a:pt x="2786" y="18771"/>
                    <a:pt x="3918" y="19319"/>
                    <a:pt x="5084" y="19462"/>
                  </a:cubicBezTo>
                  <a:cubicBezTo>
                    <a:pt x="5352" y="19509"/>
                    <a:pt x="5626" y="19533"/>
                    <a:pt x="5900" y="19533"/>
                  </a:cubicBezTo>
                  <a:cubicBezTo>
                    <a:pt x="6174" y="19533"/>
                    <a:pt x="6448" y="19509"/>
                    <a:pt x="6716" y="19462"/>
                  </a:cubicBezTo>
                  <a:cubicBezTo>
                    <a:pt x="6870" y="19426"/>
                    <a:pt x="7013" y="19390"/>
                    <a:pt x="7168" y="19354"/>
                  </a:cubicBezTo>
                  <a:cubicBezTo>
                    <a:pt x="7323" y="19771"/>
                    <a:pt x="7597" y="20128"/>
                    <a:pt x="7954" y="20402"/>
                  </a:cubicBezTo>
                  <a:cubicBezTo>
                    <a:pt x="8400" y="21107"/>
                    <a:pt x="9170" y="21522"/>
                    <a:pt x="9991" y="21522"/>
                  </a:cubicBezTo>
                  <a:cubicBezTo>
                    <a:pt x="10002" y="21522"/>
                    <a:pt x="10014" y="21522"/>
                    <a:pt x="10025" y="21521"/>
                  </a:cubicBezTo>
                  <a:cubicBezTo>
                    <a:pt x="10442" y="21510"/>
                    <a:pt x="10847" y="21390"/>
                    <a:pt x="11192" y="21164"/>
                  </a:cubicBezTo>
                  <a:cubicBezTo>
                    <a:pt x="11168" y="20724"/>
                    <a:pt x="11157" y="20295"/>
                    <a:pt x="11133" y="19866"/>
                  </a:cubicBezTo>
                  <a:cubicBezTo>
                    <a:pt x="10264" y="19652"/>
                    <a:pt x="9347" y="19021"/>
                    <a:pt x="8692" y="18473"/>
                  </a:cubicBezTo>
                  <a:cubicBezTo>
                    <a:pt x="8609" y="18604"/>
                    <a:pt x="8454" y="18676"/>
                    <a:pt x="8299" y="18676"/>
                  </a:cubicBezTo>
                  <a:cubicBezTo>
                    <a:pt x="6763" y="18557"/>
                    <a:pt x="5287" y="17652"/>
                    <a:pt x="4620" y="16247"/>
                  </a:cubicBezTo>
                  <a:cubicBezTo>
                    <a:pt x="4523" y="16035"/>
                    <a:pt x="4695" y="15790"/>
                    <a:pt x="4887" y="15790"/>
                  </a:cubicBezTo>
                  <a:cubicBezTo>
                    <a:pt x="4954" y="15790"/>
                    <a:pt x="5023" y="15819"/>
                    <a:pt x="5084" y="15890"/>
                  </a:cubicBezTo>
                  <a:cubicBezTo>
                    <a:pt x="5775" y="16640"/>
                    <a:pt x="6573" y="17271"/>
                    <a:pt x="7573" y="17557"/>
                  </a:cubicBezTo>
                  <a:cubicBezTo>
                    <a:pt x="7632" y="17580"/>
                    <a:pt x="7704" y="17592"/>
                    <a:pt x="7799" y="17616"/>
                  </a:cubicBezTo>
                  <a:cubicBezTo>
                    <a:pt x="7204" y="16938"/>
                    <a:pt x="6751" y="16140"/>
                    <a:pt x="6466" y="15283"/>
                  </a:cubicBezTo>
                  <a:lnTo>
                    <a:pt x="6454" y="15247"/>
                  </a:lnTo>
                  <a:cubicBezTo>
                    <a:pt x="6454" y="15223"/>
                    <a:pt x="6442" y="15199"/>
                    <a:pt x="6430" y="15175"/>
                  </a:cubicBezTo>
                  <a:cubicBezTo>
                    <a:pt x="6383" y="15028"/>
                    <a:pt x="6504" y="14926"/>
                    <a:pt x="6627" y="14926"/>
                  </a:cubicBezTo>
                  <a:cubicBezTo>
                    <a:pt x="6692" y="14926"/>
                    <a:pt x="6758" y="14954"/>
                    <a:pt x="6799" y="15021"/>
                  </a:cubicBezTo>
                  <a:cubicBezTo>
                    <a:pt x="7430" y="16021"/>
                    <a:pt x="8240" y="16890"/>
                    <a:pt x="9180" y="17604"/>
                  </a:cubicBezTo>
                  <a:cubicBezTo>
                    <a:pt x="9609" y="17914"/>
                    <a:pt x="10049" y="18188"/>
                    <a:pt x="10526" y="18414"/>
                  </a:cubicBezTo>
                  <a:cubicBezTo>
                    <a:pt x="10704" y="18497"/>
                    <a:pt x="10895" y="18569"/>
                    <a:pt x="11085" y="18628"/>
                  </a:cubicBezTo>
                  <a:cubicBezTo>
                    <a:pt x="11026" y="17199"/>
                    <a:pt x="10954" y="15783"/>
                    <a:pt x="10883" y="14354"/>
                  </a:cubicBezTo>
                  <a:cubicBezTo>
                    <a:pt x="10559" y="14445"/>
                    <a:pt x="10227" y="14490"/>
                    <a:pt x="9894" y="14490"/>
                  </a:cubicBezTo>
                  <a:cubicBezTo>
                    <a:pt x="9530" y="14490"/>
                    <a:pt x="9166" y="14436"/>
                    <a:pt x="8811" y="14330"/>
                  </a:cubicBezTo>
                  <a:cubicBezTo>
                    <a:pt x="8743" y="14369"/>
                    <a:pt x="8667" y="14388"/>
                    <a:pt x="8591" y="14388"/>
                  </a:cubicBezTo>
                  <a:cubicBezTo>
                    <a:pt x="8481" y="14388"/>
                    <a:pt x="8372" y="14348"/>
                    <a:pt x="8287" y="14271"/>
                  </a:cubicBezTo>
                  <a:cubicBezTo>
                    <a:pt x="8204" y="14199"/>
                    <a:pt x="8120" y="14128"/>
                    <a:pt x="8037" y="14056"/>
                  </a:cubicBezTo>
                  <a:cubicBezTo>
                    <a:pt x="7573" y="13842"/>
                    <a:pt x="7120" y="13580"/>
                    <a:pt x="6716" y="13270"/>
                  </a:cubicBezTo>
                  <a:cubicBezTo>
                    <a:pt x="5072" y="11973"/>
                    <a:pt x="4215" y="9996"/>
                    <a:pt x="3489" y="8091"/>
                  </a:cubicBezTo>
                  <a:cubicBezTo>
                    <a:pt x="3403" y="7871"/>
                    <a:pt x="3606" y="7703"/>
                    <a:pt x="3800" y="7703"/>
                  </a:cubicBezTo>
                  <a:cubicBezTo>
                    <a:pt x="3899" y="7703"/>
                    <a:pt x="3996" y="7748"/>
                    <a:pt x="4049" y="7853"/>
                  </a:cubicBezTo>
                  <a:cubicBezTo>
                    <a:pt x="4822" y="9341"/>
                    <a:pt x="5573" y="10949"/>
                    <a:pt x="6823" y="12104"/>
                  </a:cubicBezTo>
                  <a:lnTo>
                    <a:pt x="6835" y="12115"/>
                  </a:lnTo>
                  <a:cubicBezTo>
                    <a:pt x="6477" y="11223"/>
                    <a:pt x="6275" y="10258"/>
                    <a:pt x="6311" y="9484"/>
                  </a:cubicBezTo>
                  <a:cubicBezTo>
                    <a:pt x="6311" y="9353"/>
                    <a:pt x="6382" y="9246"/>
                    <a:pt x="6501" y="9198"/>
                  </a:cubicBezTo>
                  <a:cubicBezTo>
                    <a:pt x="6473" y="9170"/>
                    <a:pt x="6461" y="9133"/>
                    <a:pt x="6469" y="9133"/>
                  </a:cubicBezTo>
                  <a:lnTo>
                    <a:pt x="6469" y="9133"/>
                  </a:lnTo>
                  <a:cubicBezTo>
                    <a:pt x="6475" y="9133"/>
                    <a:pt x="6489" y="9150"/>
                    <a:pt x="6513" y="9198"/>
                  </a:cubicBezTo>
                  <a:cubicBezTo>
                    <a:pt x="6549" y="9186"/>
                    <a:pt x="6586" y="9179"/>
                    <a:pt x="6623" y="9179"/>
                  </a:cubicBezTo>
                  <a:cubicBezTo>
                    <a:pt x="6755" y="9179"/>
                    <a:pt x="6881" y="9261"/>
                    <a:pt x="6918" y="9401"/>
                  </a:cubicBezTo>
                  <a:cubicBezTo>
                    <a:pt x="7192" y="10210"/>
                    <a:pt x="7347" y="11008"/>
                    <a:pt x="7728" y="11770"/>
                  </a:cubicBezTo>
                  <a:cubicBezTo>
                    <a:pt x="7978" y="12282"/>
                    <a:pt x="8323" y="12723"/>
                    <a:pt x="8644" y="13199"/>
                  </a:cubicBezTo>
                  <a:cubicBezTo>
                    <a:pt x="9162" y="13346"/>
                    <a:pt x="9693" y="13424"/>
                    <a:pt x="10226" y="13424"/>
                  </a:cubicBezTo>
                  <a:cubicBezTo>
                    <a:pt x="10429" y="13424"/>
                    <a:pt x="10632" y="13412"/>
                    <a:pt x="10835" y="13389"/>
                  </a:cubicBezTo>
                  <a:cubicBezTo>
                    <a:pt x="10787" y="12485"/>
                    <a:pt x="10752" y="11580"/>
                    <a:pt x="10704" y="10687"/>
                  </a:cubicBezTo>
                  <a:cubicBezTo>
                    <a:pt x="8954" y="10401"/>
                    <a:pt x="7644" y="8901"/>
                    <a:pt x="7597" y="7127"/>
                  </a:cubicBezTo>
                  <a:cubicBezTo>
                    <a:pt x="7597" y="6906"/>
                    <a:pt x="7796" y="6775"/>
                    <a:pt x="7984" y="6775"/>
                  </a:cubicBezTo>
                  <a:cubicBezTo>
                    <a:pt x="8129" y="6775"/>
                    <a:pt x="8268" y="6854"/>
                    <a:pt x="8299" y="7032"/>
                  </a:cubicBezTo>
                  <a:cubicBezTo>
                    <a:pt x="8501" y="8151"/>
                    <a:pt x="9275" y="9091"/>
                    <a:pt x="10335" y="9508"/>
                  </a:cubicBezTo>
                  <a:cubicBezTo>
                    <a:pt x="10442" y="9532"/>
                    <a:pt x="10549" y="9556"/>
                    <a:pt x="10668" y="9568"/>
                  </a:cubicBezTo>
                  <a:cubicBezTo>
                    <a:pt x="10633" y="8615"/>
                    <a:pt x="10621" y="7674"/>
                    <a:pt x="10609" y="6722"/>
                  </a:cubicBezTo>
                  <a:cubicBezTo>
                    <a:pt x="10585" y="6496"/>
                    <a:pt x="10585" y="6258"/>
                    <a:pt x="10609" y="6031"/>
                  </a:cubicBezTo>
                  <a:lnTo>
                    <a:pt x="10609" y="5817"/>
                  </a:lnTo>
                  <a:cubicBezTo>
                    <a:pt x="9537" y="5305"/>
                    <a:pt x="8871" y="4234"/>
                    <a:pt x="8871" y="3055"/>
                  </a:cubicBezTo>
                  <a:cubicBezTo>
                    <a:pt x="8871" y="2844"/>
                    <a:pt x="9015" y="2742"/>
                    <a:pt x="9166" y="2742"/>
                  </a:cubicBezTo>
                  <a:cubicBezTo>
                    <a:pt x="9321" y="2742"/>
                    <a:pt x="9483" y="2850"/>
                    <a:pt x="9502" y="3055"/>
                  </a:cubicBezTo>
                  <a:cubicBezTo>
                    <a:pt x="9597" y="3817"/>
                    <a:pt x="10025" y="4496"/>
                    <a:pt x="10680" y="4912"/>
                  </a:cubicBezTo>
                  <a:cubicBezTo>
                    <a:pt x="10728" y="4067"/>
                    <a:pt x="10835" y="3210"/>
                    <a:pt x="10990" y="2376"/>
                  </a:cubicBezTo>
                  <a:cubicBezTo>
                    <a:pt x="11027" y="2203"/>
                    <a:pt x="11174" y="2125"/>
                    <a:pt x="11326" y="2125"/>
                  </a:cubicBezTo>
                  <a:cubicBezTo>
                    <a:pt x="11518" y="2125"/>
                    <a:pt x="11718" y="2252"/>
                    <a:pt x="11704" y="2471"/>
                  </a:cubicBezTo>
                  <a:cubicBezTo>
                    <a:pt x="11621" y="3412"/>
                    <a:pt x="11573" y="4353"/>
                    <a:pt x="11549" y="5293"/>
                  </a:cubicBezTo>
                  <a:lnTo>
                    <a:pt x="11549" y="5519"/>
                  </a:lnTo>
                  <a:cubicBezTo>
                    <a:pt x="11549" y="5555"/>
                    <a:pt x="11549" y="5579"/>
                    <a:pt x="11549" y="5615"/>
                  </a:cubicBezTo>
                  <a:cubicBezTo>
                    <a:pt x="11573" y="6079"/>
                    <a:pt x="11645" y="6615"/>
                    <a:pt x="11561" y="7067"/>
                  </a:cubicBezTo>
                  <a:cubicBezTo>
                    <a:pt x="11585" y="7234"/>
                    <a:pt x="11597" y="7401"/>
                    <a:pt x="11621" y="7567"/>
                  </a:cubicBezTo>
                  <a:cubicBezTo>
                    <a:pt x="12466" y="7234"/>
                    <a:pt x="13204" y="6662"/>
                    <a:pt x="13740" y="5924"/>
                  </a:cubicBezTo>
                  <a:cubicBezTo>
                    <a:pt x="14347" y="5031"/>
                    <a:pt x="14312" y="4210"/>
                    <a:pt x="14419" y="3198"/>
                  </a:cubicBezTo>
                  <a:cubicBezTo>
                    <a:pt x="14425" y="2968"/>
                    <a:pt x="14606" y="2843"/>
                    <a:pt x="14786" y="2843"/>
                  </a:cubicBezTo>
                  <a:cubicBezTo>
                    <a:pt x="14933" y="2843"/>
                    <a:pt x="15080" y="2926"/>
                    <a:pt x="15133" y="3102"/>
                  </a:cubicBezTo>
                  <a:cubicBezTo>
                    <a:pt x="15538" y="4067"/>
                    <a:pt x="15098" y="5365"/>
                    <a:pt x="14526" y="6246"/>
                  </a:cubicBezTo>
                  <a:cubicBezTo>
                    <a:pt x="15312" y="5900"/>
                    <a:pt x="15907" y="5234"/>
                    <a:pt x="16169" y="4424"/>
                  </a:cubicBezTo>
                  <a:cubicBezTo>
                    <a:pt x="16236" y="4229"/>
                    <a:pt x="16391" y="4145"/>
                    <a:pt x="16546" y="4145"/>
                  </a:cubicBezTo>
                  <a:cubicBezTo>
                    <a:pt x="16779" y="4145"/>
                    <a:pt x="17010" y="4338"/>
                    <a:pt x="16931" y="4638"/>
                  </a:cubicBezTo>
                  <a:cubicBezTo>
                    <a:pt x="16610" y="5793"/>
                    <a:pt x="15574" y="6627"/>
                    <a:pt x="14371" y="6698"/>
                  </a:cubicBezTo>
                  <a:cubicBezTo>
                    <a:pt x="14363" y="6700"/>
                    <a:pt x="14354" y="6701"/>
                    <a:pt x="14346" y="6701"/>
                  </a:cubicBezTo>
                  <a:cubicBezTo>
                    <a:pt x="14307" y="6701"/>
                    <a:pt x="14270" y="6680"/>
                    <a:pt x="14240" y="6651"/>
                  </a:cubicBezTo>
                  <a:cubicBezTo>
                    <a:pt x="13562" y="7508"/>
                    <a:pt x="12740" y="8008"/>
                    <a:pt x="11680" y="8127"/>
                  </a:cubicBezTo>
                  <a:cubicBezTo>
                    <a:pt x="11728" y="8687"/>
                    <a:pt x="11788" y="9246"/>
                    <a:pt x="11835" y="9806"/>
                  </a:cubicBezTo>
                  <a:cubicBezTo>
                    <a:pt x="12026" y="9901"/>
                    <a:pt x="12121" y="10127"/>
                    <a:pt x="12050" y="10330"/>
                  </a:cubicBezTo>
                  <a:cubicBezTo>
                    <a:pt x="12026" y="10425"/>
                    <a:pt x="11978" y="10508"/>
                    <a:pt x="11907" y="10580"/>
                  </a:cubicBezTo>
                  <a:cubicBezTo>
                    <a:pt x="12085" y="12830"/>
                    <a:pt x="12228" y="15104"/>
                    <a:pt x="12407" y="17354"/>
                  </a:cubicBezTo>
                  <a:cubicBezTo>
                    <a:pt x="12823" y="17152"/>
                    <a:pt x="13216" y="16902"/>
                    <a:pt x="13562" y="16580"/>
                  </a:cubicBezTo>
                  <a:cubicBezTo>
                    <a:pt x="13490" y="16473"/>
                    <a:pt x="13466" y="16330"/>
                    <a:pt x="13490" y="16199"/>
                  </a:cubicBezTo>
                  <a:cubicBezTo>
                    <a:pt x="13788" y="14425"/>
                    <a:pt x="14014" y="12711"/>
                    <a:pt x="13800" y="10901"/>
                  </a:cubicBezTo>
                  <a:cubicBezTo>
                    <a:pt x="13767" y="10685"/>
                    <a:pt x="13950" y="10566"/>
                    <a:pt x="14135" y="10566"/>
                  </a:cubicBezTo>
                  <a:cubicBezTo>
                    <a:pt x="14287" y="10566"/>
                    <a:pt x="14441" y="10646"/>
                    <a:pt x="14478" y="10818"/>
                  </a:cubicBezTo>
                  <a:cubicBezTo>
                    <a:pt x="14776" y="12175"/>
                    <a:pt x="14931" y="13628"/>
                    <a:pt x="14776" y="15033"/>
                  </a:cubicBezTo>
                  <a:cubicBezTo>
                    <a:pt x="14812" y="14949"/>
                    <a:pt x="14859" y="14878"/>
                    <a:pt x="14895" y="14794"/>
                  </a:cubicBezTo>
                  <a:cubicBezTo>
                    <a:pt x="15526" y="13556"/>
                    <a:pt x="15621" y="12032"/>
                    <a:pt x="16324" y="10853"/>
                  </a:cubicBezTo>
                  <a:cubicBezTo>
                    <a:pt x="16368" y="10777"/>
                    <a:pt x="16454" y="10738"/>
                    <a:pt x="16538" y="10738"/>
                  </a:cubicBezTo>
                  <a:cubicBezTo>
                    <a:pt x="16637" y="10738"/>
                    <a:pt x="16733" y="10792"/>
                    <a:pt x="16753" y="10901"/>
                  </a:cubicBezTo>
                  <a:cubicBezTo>
                    <a:pt x="16824" y="11639"/>
                    <a:pt x="16764" y="12377"/>
                    <a:pt x="16562" y="13092"/>
                  </a:cubicBezTo>
                  <a:cubicBezTo>
                    <a:pt x="17288" y="12854"/>
                    <a:pt x="17896" y="12211"/>
                    <a:pt x="18193" y="11520"/>
                  </a:cubicBezTo>
                  <a:cubicBezTo>
                    <a:pt x="18324" y="11223"/>
                    <a:pt x="18300" y="10722"/>
                    <a:pt x="18622" y="10568"/>
                  </a:cubicBezTo>
                  <a:cubicBezTo>
                    <a:pt x="18675" y="10541"/>
                    <a:pt x="18731" y="10528"/>
                    <a:pt x="18786" y="10528"/>
                  </a:cubicBezTo>
                  <a:cubicBezTo>
                    <a:pt x="18927" y="10528"/>
                    <a:pt x="19058" y="10612"/>
                    <a:pt x="19110" y="10758"/>
                  </a:cubicBezTo>
                  <a:cubicBezTo>
                    <a:pt x="19431" y="11353"/>
                    <a:pt x="18765" y="12413"/>
                    <a:pt x="18348" y="12806"/>
                  </a:cubicBezTo>
                  <a:cubicBezTo>
                    <a:pt x="17848" y="13294"/>
                    <a:pt x="17122" y="13532"/>
                    <a:pt x="16431" y="13580"/>
                  </a:cubicBezTo>
                  <a:cubicBezTo>
                    <a:pt x="16217" y="14235"/>
                    <a:pt x="15931" y="14878"/>
                    <a:pt x="15586" y="15485"/>
                  </a:cubicBezTo>
                  <a:cubicBezTo>
                    <a:pt x="14895" y="16687"/>
                    <a:pt x="13883" y="17616"/>
                    <a:pt x="12550" y="18057"/>
                  </a:cubicBezTo>
                  <a:cubicBezTo>
                    <a:pt x="12526" y="18069"/>
                    <a:pt x="12490" y="18069"/>
                    <a:pt x="12466" y="18069"/>
                  </a:cubicBezTo>
                  <a:cubicBezTo>
                    <a:pt x="12478" y="18259"/>
                    <a:pt x="12490" y="18450"/>
                    <a:pt x="12502" y="18652"/>
                  </a:cubicBezTo>
                  <a:cubicBezTo>
                    <a:pt x="12514" y="18759"/>
                    <a:pt x="12526" y="18866"/>
                    <a:pt x="12538" y="18973"/>
                  </a:cubicBezTo>
                  <a:cubicBezTo>
                    <a:pt x="12760" y="19013"/>
                    <a:pt x="12984" y="19032"/>
                    <a:pt x="13207" y="19032"/>
                  </a:cubicBezTo>
                  <a:cubicBezTo>
                    <a:pt x="13798" y="19032"/>
                    <a:pt x="14383" y="18896"/>
                    <a:pt x="14919" y="18628"/>
                  </a:cubicBezTo>
                  <a:cubicBezTo>
                    <a:pt x="15586" y="18271"/>
                    <a:pt x="15955" y="17640"/>
                    <a:pt x="16479" y="17128"/>
                  </a:cubicBezTo>
                  <a:cubicBezTo>
                    <a:pt x="16528" y="17083"/>
                    <a:pt x="16585" y="17063"/>
                    <a:pt x="16641" y="17063"/>
                  </a:cubicBezTo>
                  <a:cubicBezTo>
                    <a:pt x="16762" y="17063"/>
                    <a:pt x="16875" y="17156"/>
                    <a:pt x="16883" y="17295"/>
                  </a:cubicBezTo>
                  <a:cubicBezTo>
                    <a:pt x="16991" y="18307"/>
                    <a:pt x="16002" y="19140"/>
                    <a:pt x="15181" y="19521"/>
                  </a:cubicBezTo>
                  <a:cubicBezTo>
                    <a:pt x="14724" y="19737"/>
                    <a:pt x="14248" y="19854"/>
                    <a:pt x="13778" y="19854"/>
                  </a:cubicBezTo>
                  <a:cubicBezTo>
                    <a:pt x="13365" y="19854"/>
                    <a:pt x="12958" y="19764"/>
                    <a:pt x="12573" y="19569"/>
                  </a:cubicBezTo>
                  <a:lnTo>
                    <a:pt x="12573" y="19569"/>
                  </a:lnTo>
                  <a:cubicBezTo>
                    <a:pt x="12585" y="19688"/>
                    <a:pt x="12597" y="19807"/>
                    <a:pt x="12609" y="19926"/>
                  </a:cubicBezTo>
                  <a:cubicBezTo>
                    <a:pt x="12823" y="20236"/>
                    <a:pt x="13085" y="20497"/>
                    <a:pt x="13395" y="20712"/>
                  </a:cubicBezTo>
                  <a:cubicBezTo>
                    <a:pt x="13443" y="20759"/>
                    <a:pt x="13490" y="20807"/>
                    <a:pt x="13538" y="20855"/>
                  </a:cubicBezTo>
                  <a:cubicBezTo>
                    <a:pt x="14107" y="21419"/>
                    <a:pt x="14827" y="21678"/>
                    <a:pt x="15545" y="21678"/>
                  </a:cubicBezTo>
                  <a:cubicBezTo>
                    <a:pt x="16689" y="21678"/>
                    <a:pt x="17829" y="21021"/>
                    <a:pt x="18348" y="19902"/>
                  </a:cubicBezTo>
                  <a:cubicBezTo>
                    <a:pt x="18800" y="18902"/>
                    <a:pt x="18753" y="17759"/>
                    <a:pt x="18217" y="16818"/>
                  </a:cubicBezTo>
                  <a:cubicBezTo>
                    <a:pt x="19539" y="16354"/>
                    <a:pt x="20598" y="15354"/>
                    <a:pt x="21146" y="14056"/>
                  </a:cubicBezTo>
                  <a:cubicBezTo>
                    <a:pt x="21253" y="13651"/>
                    <a:pt x="21301" y="13235"/>
                    <a:pt x="21289" y="12806"/>
                  </a:cubicBezTo>
                  <a:cubicBezTo>
                    <a:pt x="21658" y="11830"/>
                    <a:pt x="21670" y="10746"/>
                    <a:pt x="21325" y="9758"/>
                  </a:cubicBezTo>
                  <a:cubicBezTo>
                    <a:pt x="21158" y="9282"/>
                    <a:pt x="20920" y="8829"/>
                    <a:pt x="20610" y="8425"/>
                  </a:cubicBezTo>
                  <a:cubicBezTo>
                    <a:pt x="20062" y="7365"/>
                    <a:pt x="19158" y="6531"/>
                    <a:pt x="18062" y="6079"/>
                  </a:cubicBezTo>
                  <a:cubicBezTo>
                    <a:pt x="18181" y="5603"/>
                    <a:pt x="18205" y="5115"/>
                    <a:pt x="18146" y="4626"/>
                  </a:cubicBezTo>
                  <a:cubicBezTo>
                    <a:pt x="18205" y="3495"/>
                    <a:pt x="17776" y="2388"/>
                    <a:pt x="16943" y="1614"/>
                  </a:cubicBezTo>
                  <a:cubicBezTo>
                    <a:pt x="16931" y="1555"/>
                    <a:pt x="16907" y="1495"/>
                    <a:pt x="16883" y="1448"/>
                  </a:cubicBezTo>
                  <a:cubicBezTo>
                    <a:pt x="16520" y="657"/>
                    <a:pt x="15731" y="271"/>
                    <a:pt x="14922" y="271"/>
                  </a:cubicBezTo>
                  <a:cubicBezTo>
                    <a:pt x="14538" y="271"/>
                    <a:pt x="14149" y="358"/>
                    <a:pt x="13800" y="531"/>
                  </a:cubicBezTo>
                  <a:cubicBezTo>
                    <a:pt x="13371" y="531"/>
                    <a:pt x="12943" y="638"/>
                    <a:pt x="12562" y="852"/>
                  </a:cubicBezTo>
                  <a:cubicBezTo>
                    <a:pt x="12252" y="1031"/>
                    <a:pt x="11966" y="1269"/>
                    <a:pt x="11740" y="1543"/>
                  </a:cubicBezTo>
                  <a:cubicBezTo>
                    <a:pt x="11323" y="983"/>
                    <a:pt x="10776" y="531"/>
                    <a:pt x="10133" y="257"/>
                  </a:cubicBezTo>
                  <a:cubicBezTo>
                    <a:pt x="9701" y="80"/>
                    <a:pt x="9289" y="0"/>
                    <a:pt x="890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15"/>
            <p:cNvSpPr/>
            <p:nvPr/>
          </p:nvSpPr>
          <p:spPr>
            <a:xfrm>
              <a:off x="8113639" y="3151536"/>
              <a:ext cx="514523" cy="961449"/>
            </a:xfrm>
            <a:custGeom>
              <a:rect b="b" l="l" r="r" t="t"/>
              <a:pathLst>
                <a:path extrusionOk="0" h="29954" w="16030">
                  <a:moveTo>
                    <a:pt x="7926" y="0"/>
                  </a:moveTo>
                  <a:cubicBezTo>
                    <a:pt x="7776" y="0"/>
                    <a:pt x="7631" y="78"/>
                    <a:pt x="7600" y="251"/>
                  </a:cubicBezTo>
                  <a:cubicBezTo>
                    <a:pt x="7433" y="1097"/>
                    <a:pt x="7326" y="1942"/>
                    <a:pt x="7278" y="2799"/>
                  </a:cubicBezTo>
                  <a:cubicBezTo>
                    <a:pt x="6623" y="2383"/>
                    <a:pt x="6195" y="1692"/>
                    <a:pt x="6111" y="930"/>
                  </a:cubicBezTo>
                  <a:cubicBezTo>
                    <a:pt x="6087" y="726"/>
                    <a:pt x="5924" y="622"/>
                    <a:pt x="5769" y="622"/>
                  </a:cubicBezTo>
                  <a:cubicBezTo>
                    <a:pt x="5615" y="622"/>
                    <a:pt x="5468" y="723"/>
                    <a:pt x="5468" y="930"/>
                  </a:cubicBezTo>
                  <a:cubicBezTo>
                    <a:pt x="5468" y="2109"/>
                    <a:pt x="6135" y="3192"/>
                    <a:pt x="7207" y="3692"/>
                  </a:cubicBezTo>
                  <a:lnTo>
                    <a:pt x="7207" y="3919"/>
                  </a:lnTo>
                  <a:cubicBezTo>
                    <a:pt x="7183" y="4145"/>
                    <a:pt x="7183" y="4371"/>
                    <a:pt x="7207" y="4597"/>
                  </a:cubicBezTo>
                  <a:cubicBezTo>
                    <a:pt x="7219" y="5550"/>
                    <a:pt x="7231" y="6502"/>
                    <a:pt x="7266" y="7455"/>
                  </a:cubicBezTo>
                  <a:cubicBezTo>
                    <a:pt x="7147" y="7443"/>
                    <a:pt x="7040" y="7419"/>
                    <a:pt x="6933" y="7383"/>
                  </a:cubicBezTo>
                  <a:cubicBezTo>
                    <a:pt x="5873" y="6967"/>
                    <a:pt x="5099" y="6038"/>
                    <a:pt x="4897" y="4907"/>
                  </a:cubicBezTo>
                  <a:cubicBezTo>
                    <a:pt x="4871" y="4734"/>
                    <a:pt x="4729" y="4655"/>
                    <a:pt x="4580" y="4655"/>
                  </a:cubicBezTo>
                  <a:cubicBezTo>
                    <a:pt x="4390" y="4655"/>
                    <a:pt x="4188" y="4782"/>
                    <a:pt x="4194" y="5002"/>
                  </a:cubicBezTo>
                  <a:cubicBezTo>
                    <a:pt x="4242" y="6788"/>
                    <a:pt x="5552" y="8276"/>
                    <a:pt x="7302" y="8562"/>
                  </a:cubicBezTo>
                  <a:cubicBezTo>
                    <a:pt x="7350" y="9467"/>
                    <a:pt x="7385" y="10360"/>
                    <a:pt x="7433" y="11265"/>
                  </a:cubicBezTo>
                  <a:cubicBezTo>
                    <a:pt x="7220" y="11289"/>
                    <a:pt x="7007" y="11301"/>
                    <a:pt x="6795" y="11301"/>
                  </a:cubicBezTo>
                  <a:cubicBezTo>
                    <a:pt x="6271" y="11301"/>
                    <a:pt x="5751" y="11227"/>
                    <a:pt x="5242" y="11074"/>
                  </a:cubicBezTo>
                  <a:cubicBezTo>
                    <a:pt x="4921" y="10610"/>
                    <a:pt x="4575" y="10169"/>
                    <a:pt x="4325" y="9645"/>
                  </a:cubicBezTo>
                  <a:cubicBezTo>
                    <a:pt x="3944" y="8883"/>
                    <a:pt x="3790" y="8086"/>
                    <a:pt x="3528" y="7288"/>
                  </a:cubicBezTo>
                  <a:cubicBezTo>
                    <a:pt x="3482" y="7150"/>
                    <a:pt x="3357" y="7062"/>
                    <a:pt x="3226" y="7062"/>
                  </a:cubicBezTo>
                  <a:cubicBezTo>
                    <a:pt x="3188" y="7062"/>
                    <a:pt x="3149" y="7069"/>
                    <a:pt x="3111" y="7086"/>
                  </a:cubicBezTo>
                  <a:lnTo>
                    <a:pt x="3099" y="7086"/>
                  </a:lnTo>
                  <a:cubicBezTo>
                    <a:pt x="2980" y="7133"/>
                    <a:pt x="2909" y="7240"/>
                    <a:pt x="2909" y="7359"/>
                  </a:cubicBezTo>
                  <a:cubicBezTo>
                    <a:pt x="2873" y="8133"/>
                    <a:pt x="3075" y="9110"/>
                    <a:pt x="3432" y="10003"/>
                  </a:cubicBezTo>
                  <a:lnTo>
                    <a:pt x="3421" y="9991"/>
                  </a:lnTo>
                  <a:cubicBezTo>
                    <a:pt x="2182" y="8824"/>
                    <a:pt x="1420" y="7228"/>
                    <a:pt x="646" y="5740"/>
                  </a:cubicBezTo>
                  <a:cubicBezTo>
                    <a:pt x="594" y="5635"/>
                    <a:pt x="497" y="5590"/>
                    <a:pt x="397" y="5590"/>
                  </a:cubicBezTo>
                  <a:cubicBezTo>
                    <a:pt x="204" y="5590"/>
                    <a:pt x="0" y="5758"/>
                    <a:pt x="87" y="5978"/>
                  </a:cubicBezTo>
                  <a:cubicBezTo>
                    <a:pt x="813" y="7871"/>
                    <a:pt x="1670" y="9848"/>
                    <a:pt x="3313" y="11146"/>
                  </a:cubicBezTo>
                  <a:cubicBezTo>
                    <a:pt x="3718" y="11467"/>
                    <a:pt x="4171" y="11729"/>
                    <a:pt x="4635" y="11931"/>
                  </a:cubicBezTo>
                  <a:cubicBezTo>
                    <a:pt x="4718" y="12015"/>
                    <a:pt x="4802" y="12086"/>
                    <a:pt x="4885" y="12158"/>
                  </a:cubicBezTo>
                  <a:cubicBezTo>
                    <a:pt x="4968" y="12227"/>
                    <a:pt x="5076" y="12264"/>
                    <a:pt x="5186" y="12264"/>
                  </a:cubicBezTo>
                  <a:cubicBezTo>
                    <a:pt x="5265" y="12264"/>
                    <a:pt x="5346" y="12245"/>
                    <a:pt x="5421" y="12205"/>
                  </a:cubicBezTo>
                  <a:cubicBezTo>
                    <a:pt x="5769" y="12311"/>
                    <a:pt x="6131" y="12365"/>
                    <a:pt x="6493" y="12365"/>
                  </a:cubicBezTo>
                  <a:cubicBezTo>
                    <a:pt x="6825" y="12365"/>
                    <a:pt x="7157" y="12320"/>
                    <a:pt x="7481" y="12229"/>
                  </a:cubicBezTo>
                  <a:cubicBezTo>
                    <a:pt x="7552" y="13658"/>
                    <a:pt x="7635" y="15087"/>
                    <a:pt x="7683" y="16515"/>
                  </a:cubicBezTo>
                  <a:cubicBezTo>
                    <a:pt x="7492" y="16444"/>
                    <a:pt x="7302" y="16372"/>
                    <a:pt x="7123" y="16289"/>
                  </a:cubicBezTo>
                  <a:cubicBezTo>
                    <a:pt x="6647" y="16063"/>
                    <a:pt x="6207" y="15789"/>
                    <a:pt x="5778" y="15491"/>
                  </a:cubicBezTo>
                  <a:cubicBezTo>
                    <a:pt x="4837" y="14777"/>
                    <a:pt x="4028" y="13896"/>
                    <a:pt x="3397" y="12908"/>
                  </a:cubicBezTo>
                  <a:cubicBezTo>
                    <a:pt x="3355" y="12841"/>
                    <a:pt x="3289" y="12812"/>
                    <a:pt x="3223" y="12812"/>
                  </a:cubicBezTo>
                  <a:cubicBezTo>
                    <a:pt x="3101" y="12812"/>
                    <a:pt x="2981" y="12911"/>
                    <a:pt x="3028" y="13051"/>
                  </a:cubicBezTo>
                  <a:cubicBezTo>
                    <a:pt x="3040" y="13086"/>
                    <a:pt x="3051" y="13110"/>
                    <a:pt x="3051" y="13134"/>
                  </a:cubicBezTo>
                  <a:cubicBezTo>
                    <a:pt x="3063" y="13146"/>
                    <a:pt x="3063" y="13158"/>
                    <a:pt x="3063" y="13170"/>
                  </a:cubicBezTo>
                  <a:cubicBezTo>
                    <a:pt x="3349" y="14027"/>
                    <a:pt x="3802" y="14813"/>
                    <a:pt x="4397" y="15491"/>
                  </a:cubicBezTo>
                  <a:cubicBezTo>
                    <a:pt x="4313" y="15479"/>
                    <a:pt x="4230" y="15456"/>
                    <a:pt x="4171" y="15444"/>
                  </a:cubicBezTo>
                  <a:cubicBezTo>
                    <a:pt x="3182" y="15146"/>
                    <a:pt x="2373" y="14515"/>
                    <a:pt x="1694" y="13765"/>
                  </a:cubicBezTo>
                  <a:cubicBezTo>
                    <a:pt x="1633" y="13698"/>
                    <a:pt x="1565" y="13670"/>
                    <a:pt x="1499" y="13670"/>
                  </a:cubicBezTo>
                  <a:cubicBezTo>
                    <a:pt x="1305" y="13670"/>
                    <a:pt x="1132" y="13909"/>
                    <a:pt x="1230" y="14122"/>
                  </a:cubicBezTo>
                  <a:cubicBezTo>
                    <a:pt x="1885" y="15539"/>
                    <a:pt x="3361" y="16432"/>
                    <a:pt x="4897" y="16563"/>
                  </a:cubicBezTo>
                  <a:cubicBezTo>
                    <a:pt x="5052" y="16563"/>
                    <a:pt x="5206" y="16480"/>
                    <a:pt x="5290" y="16349"/>
                  </a:cubicBezTo>
                  <a:cubicBezTo>
                    <a:pt x="5957" y="16896"/>
                    <a:pt x="6861" y="17539"/>
                    <a:pt x="7742" y="17742"/>
                  </a:cubicBezTo>
                  <a:cubicBezTo>
                    <a:pt x="7754" y="18170"/>
                    <a:pt x="7778" y="18611"/>
                    <a:pt x="7802" y="19039"/>
                  </a:cubicBezTo>
                  <a:cubicBezTo>
                    <a:pt x="7862" y="20349"/>
                    <a:pt x="7921" y="21659"/>
                    <a:pt x="7993" y="22980"/>
                  </a:cubicBezTo>
                  <a:cubicBezTo>
                    <a:pt x="8064" y="24076"/>
                    <a:pt x="8123" y="25183"/>
                    <a:pt x="8183" y="26290"/>
                  </a:cubicBezTo>
                  <a:cubicBezTo>
                    <a:pt x="8243" y="27326"/>
                    <a:pt x="8207" y="28445"/>
                    <a:pt x="8504" y="29457"/>
                  </a:cubicBezTo>
                  <a:cubicBezTo>
                    <a:pt x="8597" y="29773"/>
                    <a:pt x="8925" y="29954"/>
                    <a:pt x="9236" y="29954"/>
                  </a:cubicBezTo>
                  <a:cubicBezTo>
                    <a:pt x="9522" y="29954"/>
                    <a:pt x="9793" y="29800"/>
                    <a:pt x="9850" y="29457"/>
                  </a:cubicBezTo>
                  <a:cubicBezTo>
                    <a:pt x="10028" y="28410"/>
                    <a:pt x="9874" y="27338"/>
                    <a:pt x="9802" y="26290"/>
                  </a:cubicBezTo>
                  <a:lnTo>
                    <a:pt x="9576" y="22992"/>
                  </a:lnTo>
                  <a:cubicBezTo>
                    <a:pt x="9469" y="21254"/>
                    <a:pt x="9350" y="19528"/>
                    <a:pt x="9207" y="17813"/>
                  </a:cubicBezTo>
                  <a:cubicBezTo>
                    <a:pt x="9195" y="17682"/>
                    <a:pt x="9183" y="17563"/>
                    <a:pt x="9171" y="17444"/>
                  </a:cubicBezTo>
                  <a:lnTo>
                    <a:pt x="9171" y="17444"/>
                  </a:lnTo>
                  <a:cubicBezTo>
                    <a:pt x="9564" y="17646"/>
                    <a:pt x="9976" y="17740"/>
                    <a:pt x="10391" y="17740"/>
                  </a:cubicBezTo>
                  <a:cubicBezTo>
                    <a:pt x="10856" y="17740"/>
                    <a:pt x="11326" y="17622"/>
                    <a:pt x="11779" y="17408"/>
                  </a:cubicBezTo>
                  <a:cubicBezTo>
                    <a:pt x="12612" y="17027"/>
                    <a:pt x="13588" y="16194"/>
                    <a:pt x="13481" y="15170"/>
                  </a:cubicBezTo>
                  <a:cubicBezTo>
                    <a:pt x="13473" y="15034"/>
                    <a:pt x="13364" y="14947"/>
                    <a:pt x="13246" y="14947"/>
                  </a:cubicBezTo>
                  <a:cubicBezTo>
                    <a:pt x="13188" y="14947"/>
                    <a:pt x="13128" y="14968"/>
                    <a:pt x="13076" y="15015"/>
                  </a:cubicBezTo>
                  <a:cubicBezTo>
                    <a:pt x="12553" y="15515"/>
                    <a:pt x="12184" y="16158"/>
                    <a:pt x="11517" y="16515"/>
                  </a:cubicBezTo>
                  <a:cubicBezTo>
                    <a:pt x="10982" y="16774"/>
                    <a:pt x="10398" y="16908"/>
                    <a:pt x="9809" y="16908"/>
                  </a:cubicBezTo>
                  <a:cubicBezTo>
                    <a:pt x="9585" y="16908"/>
                    <a:pt x="9359" y="16888"/>
                    <a:pt x="9136" y="16849"/>
                  </a:cubicBezTo>
                  <a:cubicBezTo>
                    <a:pt x="9124" y="16742"/>
                    <a:pt x="9112" y="16634"/>
                    <a:pt x="9112" y="16527"/>
                  </a:cubicBezTo>
                  <a:cubicBezTo>
                    <a:pt x="9088" y="16337"/>
                    <a:pt x="9076" y="16146"/>
                    <a:pt x="9064" y="15956"/>
                  </a:cubicBezTo>
                  <a:cubicBezTo>
                    <a:pt x="9088" y="15956"/>
                    <a:pt x="9124" y="15944"/>
                    <a:pt x="9147" y="15932"/>
                  </a:cubicBezTo>
                  <a:cubicBezTo>
                    <a:pt x="10481" y="15491"/>
                    <a:pt x="11505" y="14575"/>
                    <a:pt x="12184" y="13360"/>
                  </a:cubicBezTo>
                  <a:cubicBezTo>
                    <a:pt x="12529" y="12753"/>
                    <a:pt x="12815" y="12122"/>
                    <a:pt x="13029" y="11455"/>
                  </a:cubicBezTo>
                  <a:cubicBezTo>
                    <a:pt x="13719" y="11408"/>
                    <a:pt x="14446" y="11169"/>
                    <a:pt x="14946" y="10693"/>
                  </a:cubicBezTo>
                  <a:cubicBezTo>
                    <a:pt x="15362" y="10300"/>
                    <a:pt x="16029" y="9241"/>
                    <a:pt x="15708" y="8633"/>
                  </a:cubicBezTo>
                  <a:cubicBezTo>
                    <a:pt x="15655" y="8494"/>
                    <a:pt x="15520" y="8406"/>
                    <a:pt x="15377" y="8406"/>
                  </a:cubicBezTo>
                  <a:cubicBezTo>
                    <a:pt x="15324" y="8406"/>
                    <a:pt x="15271" y="8417"/>
                    <a:pt x="15220" y="8443"/>
                  </a:cubicBezTo>
                  <a:cubicBezTo>
                    <a:pt x="14898" y="8610"/>
                    <a:pt x="14922" y="9098"/>
                    <a:pt x="14791" y="9395"/>
                  </a:cubicBezTo>
                  <a:cubicBezTo>
                    <a:pt x="14493" y="10098"/>
                    <a:pt x="13886" y="10741"/>
                    <a:pt x="13160" y="10967"/>
                  </a:cubicBezTo>
                  <a:cubicBezTo>
                    <a:pt x="13362" y="10253"/>
                    <a:pt x="13422" y="9514"/>
                    <a:pt x="13350" y="8788"/>
                  </a:cubicBezTo>
                  <a:cubicBezTo>
                    <a:pt x="13331" y="8672"/>
                    <a:pt x="13235" y="8619"/>
                    <a:pt x="13136" y="8619"/>
                  </a:cubicBezTo>
                  <a:cubicBezTo>
                    <a:pt x="13052" y="8619"/>
                    <a:pt x="12965" y="8658"/>
                    <a:pt x="12922" y="8729"/>
                  </a:cubicBezTo>
                  <a:cubicBezTo>
                    <a:pt x="12219" y="9907"/>
                    <a:pt x="12124" y="11443"/>
                    <a:pt x="11493" y="12670"/>
                  </a:cubicBezTo>
                  <a:cubicBezTo>
                    <a:pt x="11457" y="12753"/>
                    <a:pt x="11410" y="12836"/>
                    <a:pt x="11374" y="12908"/>
                  </a:cubicBezTo>
                  <a:cubicBezTo>
                    <a:pt x="11529" y="11503"/>
                    <a:pt x="11386" y="10062"/>
                    <a:pt x="11076" y="8693"/>
                  </a:cubicBezTo>
                  <a:cubicBezTo>
                    <a:pt x="11039" y="8524"/>
                    <a:pt x="10890" y="8446"/>
                    <a:pt x="10741" y="8446"/>
                  </a:cubicBezTo>
                  <a:cubicBezTo>
                    <a:pt x="10553" y="8446"/>
                    <a:pt x="10364" y="8569"/>
                    <a:pt x="10398" y="8788"/>
                  </a:cubicBezTo>
                  <a:cubicBezTo>
                    <a:pt x="10612" y="10586"/>
                    <a:pt x="10386" y="12312"/>
                    <a:pt x="10088" y="14086"/>
                  </a:cubicBezTo>
                  <a:cubicBezTo>
                    <a:pt x="10064" y="14217"/>
                    <a:pt x="10088" y="14348"/>
                    <a:pt x="10159" y="14467"/>
                  </a:cubicBezTo>
                  <a:cubicBezTo>
                    <a:pt x="9814" y="14777"/>
                    <a:pt x="9421" y="15039"/>
                    <a:pt x="9005" y="15241"/>
                  </a:cubicBezTo>
                  <a:cubicBezTo>
                    <a:pt x="8826" y="12979"/>
                    <a:pt x="8683" y="10717"/>
                    <a:pt x="8504" y="8455"/>
                  </a:cubicBezTo>
                  <a:cubicBezTo>
                    <a:pt x="8576" y="8395"/>
                    <a:pt x="8624" y="8300"/>
                    <a:pt x="8647" y="8217"/>
                  </a:cubicBezTo>
                  <a:cubicBezTo>
                    <a:pt x="8719" y="8002"/>
                    <a:pt x="8624" y="7776"/>
                    <a:pt x="8433" y="7681"/>
                  </a:cubicBezTo>
                  <a:cubicBezTo>
                    <a:pt x="8385" y="7121"/>
                    <a:pt x="8326" y="6562"/>
                    <a:pt x="8278" y="6002"/>
                  </a:cubicBezTo>
                  <a:cubicBezTo>
                    <a:pt x="9338" y="5895"/>
                    <a:pt x="10159" y="5395"/>
                    <a:pt x="10838" y="4538"/>
                  </a:cubicBezTo>
                  <a:cubicBezTo>
                    <a:pt x="10874" y="4573"/>
                    <a:pt x="10921" y="4585"/>
                    <a:pt x="10969" y="4585"/>
                  </a:cubicBezTo>
                  <a:cubicBezTo>
                    <a:pt x="12172" y="4502"/>
                    <a:pt x="13207" y="3680"/>
                    <a:pt x="13529" y="2514"/>
                  </a:cubicBezTo>
                  <a:cubicBezTo>
                    <a:pt x="13608" y="2214"/>
                    <a:pt x="13377" y="2025"/>
                    <a:pt x="13145" y="2025"/>
                  </a:cubicBezTo>
                  <a:cubicBezTo>
                    <a:pt x="12990" y="2025"/>
                    <a:pt x="12834" y="2109"/>
                    <a:pt x="12767" y="2299"/>
                  </a:cubicBezTo>
                  <a:cubicBezTo>
                    <a:pt x="12505" y="3121"/>
                    <a:pt x="11910" y="3788"/>
                    <a:pt x="11124" y="4133"/>
                  </a:cubicBezTo>
                  <a:cubicBezTo>
                    <a:pt x="11695" y="3240"/>
                    <a:pt x="12136" y="1942"/>
                    <a:pt x="11731" y="978"/>
                  </a:cubicBezTo>
                  <a:cubicBezTo>
                    <a:pt x="11678" y="803"/>
                    <a:pt x="11533" y="722"/>
                    <a:pt x="11388" y="722"/>
                  </a:cubicBezTo>
                  <a:cubicBezTo>
                    <a:pt x="11206" y="722"/>
                    <a:pt x="11023" y="848"/>
                    <a:pt x="11017" y="1073"/>
                  </a:cubicBezTo>
                  <a:cubicBezTo>
                    <a:pt x="10910" y="2097"/>
                    <a:pt x="10945" y="2906"/>
                    <a:pt x="10338" y="3799"/>
                  </a:cubicBezTo>
                  <a:cubicBezTo>
                    <a:pt x="9802" y="4538"/>
                    <a:pt x="9064" y="5109"/>
                    <a:pt x="8219" y="5454"/>
                  </a:cubicBezTo>
                  <a:cubicBezTo>
                    <a:pt x="8195" y="5288"/>
                    <a:pt x="8183" y="5121"/>
                    <a:pt x="8159" y="4954"/>
                  </a:cubicBezTo>
                  <a:cubicBezTo>
                    <a:pt x="8243" y="4490"/>
                    <a:pt x="8171" y="3954"/>
                    <a:pt x="8147" y="3490"/>
                  </a:cubicBezTo>
                  <a:cubicBezTo>
                    <a:pt x="8147" y="3466"/>
                    <a:pt x="8147" y="3430"/>
                    <a:pt x="8147" y="3407"/>
                  </a:cubicBezTo>
                  <a:lnTo>
                    <a:pt x="8147" y="3168"/>
                  </a:lnTo>
                  <a:cubicBezTo>
                    <a:pt x="8159" y="2228"/>
                    <a:pt x="8219" y="1287"/>
                    <a:pt x="8302" y="347"/>
                  </a:cubicBezTo>
                  <a:cubicBezTo>
                    <a:pt x="8315" y="127"/>
                    <a:pt x="8116" y="0"/>
                    <a:pt x="7926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15"/>
            <p:cNvSpPr/>
            <p:nvPr/>
          </p:nvSpPr>
          <p:spPr>
            <a:xfrm>
              <a:off x="8539091" y="3875463"/>
              <a:ext cx="111218" cy="97769"/>
            </a:xfrm>
            <a:custGeom>
              <a:rect b="b" l="l" r="r" t="t"/>
              <a:pathLst>
                <a:path extrusionOk="0" h="3046" w="3465">
                  <a:moveTo>
                    <a:pt x="1826" y="1"/>
                  </a:moveTo>
                  <a:cubicBezTo>
                    <a:pt x="1689" y="1"/>
                    <a:pt x="1541" y="37"/>
                    <a:pt x="1381" y="117"/>
                  </a:cubicBezTo>
                  <a:cubicBezTo>
                    <a:pt x="834" y="391"/>
                    <a:pt x="512" y="1045"/>
                    <a:pt x="298" y="1581"/>
                  </a:cubicBezTo>
                  <a:cubicBezTo>
                    <a:pt x="131" y="2034"/>
                    <a:pt x="24" y="2522"/>
                    <a:pt x="0" y="2998"/>
                  </a:cubicBezTo>
                  <a:cubicBezTo>
                    <a:pt x="298" y="2700"/>
                    <a:pt x="810" y="2546"/>
                    <a:pt x="1191" y="2498"/>
                  </a:cubicBezTo>
                  <a:cubicBezTo>
                    <a:pt x="1350" y="2477"/>
                    <a:pt x="1511" y="2466"/>
                    <a:pt x="1671" y="2466"/>
                  </a:cubicBezTo>
                  <a:cubicBezTo>
                    <a:pt x="2226" y="2466"/>
                    <a:pt x="2778" y="2594"/>
                    <a:pt x="3286" y="2843"/>
                  </a:cubicBezTo>
                  <a:cubicBezTo>
                    <a:pt x="3346" y="2879"/>
                    <a:pt x="3393" y="2927"/>
                    <a:pt x="3417" y="2986"/>
                  </a:cubicBezTo>
                  <a:cubicBezTo>
                    <a:pt x="3429" y="3010"/>
                    <a:pt x="3441" y="3034"/>
                    <a:pt x="3465" y="3046"/>
                  </a:cubicBezTo>
                  <a:cubicBezTo>
                    <a:pt x="3429" y="2486"/>
                    <a:pt x="3298" y="1938"/>
                    <a:pt x="3072" y="1426"/>
                  </a:cubicBezTo>
                  <a:cubicBezTo>
                    <a:pt x="2820" y="690"/>
                    <a:pt x="2426" y="1"/>
                    <a:pt x="182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15"/>
            <p:cNvSpPr/>
            <p:nvPr/>
          </p:nvSpPr>
          <p:spPr>
            <a:xfrm>
              <a:off x="8530682" y="3954231"/>
              <a:ext cx="123062" cy="60279"/>
            </a:xfrm>
            <a:custGeom>
              <a:rect b="b" l="l" r="r" t="t"/>
              <a:pathLst>
                <a:path extrusionOk="0" h="1878" w="3834">
                  <a:moveTo>
                    <a:pt x="1927" y="0"/>
                  </a:moveTo>
                  <a:cubicBezTo>
                    <a:pt x="1766" y="0"/>
                    <a:pt x="1603" y="11"/>
                    <a:pt x="1441" y="32"/>
                  </a:cubicBezTo>
                  <a:cubicBezTo>
                    <a:pt x="1072" y="80"/>
                    <a:pt x="548" y="235"/>
                    <a:pt x="250" y="532"/>
                  </a:cubicBezTo>
                  <a:cubicBezTo>
                    <a:pt x="95" y="687"/>
                    <a:pt x="12" y="889"/>
                    <a:pt x="0" y="1092"/>
                  </a:cubicBezTo>
                  <a:cubicBezTo>
                    <a:pt x="0" y="1818"/>
                    <a:pt x="1024" y="1878"/>
                    <a:pt x="1560" y="1878"/>
                  </a:cubicBezTo>
                  <a:lnTo>
                    <a:pt x="1596" y="1878"/>
                  </a:lnTo>
                  <a:cubicBezTo>
                    <a:pt x="1596" y="1449"/>
                    <a:pt x="1643" y="1020"/>
                    <a:pt x="1738" y="592"/>
                  </a:cubicBezTo>
                  <a:cubicBezTo>
                    <a:pt x="1768" y="450"/>
                    <a:pt x="1888" y="382"/>
                    <a:pt x="2010" y="382"/>
                  </a:cubicBezTo>
                  <a:cubicBezTo>
                    <a:pt x="2135" y="382"/>
                    <a:pt x="2262" y="453"/>
                    <a:pt x="2298" y="592"/>
                  </a:cubicBezTo>
                  <a:cubicBezTo>
                    <a:pt x="2405" y="985"/>
                    <a:pt x="2477" y="1389"/>
                    <a:pt x="2512" y="1794"/>
                  </a:cubicBezTo>
                  <a:cubicBezTo>
                    <a:pt x="3012" y="1687"/>
                    <a:pt x="3489" y="1485"/>
                    <a:pt x="3739" y="1104"/>
                  </a:cubicBezTo>
                  <a:cubicBezTo>
                    <a:pt x="3834" y="949"/>
                    <a:pt x="3834" y="747"/>
                    <a:pt x="3727" y="592"/>
                  </a:cubicBezTo>
                  <a:cubicBezTo>
                    <a:pt x="3703" y="568"/>
                    <a:pt x="3691" y="544"/>
                    <a:pt x="3679" y="532"/>
                  </a:cubicBezTo>
                  <a:cubicBezTo>
                    <a:pt x="3643" y="473"/>
                    <a:pt x="3596" y="413"/>
                    <a:pt x="3536" y="377"/>
                  </a:cubicBezTo>
                  <a:cubicBezTo>
                    <a:pt x="3037" y="128"/>
                    <a:pt x="2488" y="0"/>
                    <a:pt x="192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15"/>
            <p:cNvSpPr/>
            <p:nvPr/>
          </p:nvSpPr>
          <p:spPr>
            <a:xfrm>
              <a:off x="8579598" y="3966620"/>
              <a:ext cx="41663" cy="125084"/>
            </a:xfrm>
            <a:custGeom>
              <a:rect b="b" l="l" r="r" t="t"/>
              <a:pathLst>
                <a:path extrusionOk="0" h="3897" w="1298">
                  <a:moveTo>
                    <a:pt x="482" y="0"/>
                  </a:moveTo>
                  <a:cubicBezTo>
                    <a:pt x="361" y="0"/>
                    <a:pt x="244" y="66"/>
                    <a:pt x="214" y="206"/>
                  </a:cubicBezTo>
                  <a:cubicBezTo>
                    <a:pt x="119" y="634"/>
                    <a:pt x="72" y="1063"/>
                    <a:pt x="72" y="1504"/>
                  </a:cubicBezTo>
                  <a:lnTo>
                    <a:pt x="72" y="2111"/>
                  </a:lnTo>
                  <a:cubicBezTo>
                    <a:pt x="83" y="2658"/>
                    <a:pt x="0" y="3397"/>
                    <a:pt x="417" y="3790"/>
                  </a:cubicBezTo>
                  <a:cubicBezTo>
                    <a:pt x="489" y="3862"/>
                    <a:pt x="579" y="3896"/>
                    <a:pt x="668" y="3896"/>
                  </a:cubicBezTo>
                  <a:cubicBezTo>
                    <a:pt x="784" y="3896"/>
                    <a:pt x="897" y="3838"/>
                    <a:pt x="965" y="3730"/>
                  </a:cubicBezTo>
                  <a:cubicBezTo>
                    <a:pt x="1298" y="3278"/>
                    <a:pt x="1096" y="2539"/>
                    <a:pt x="1048" y="2015"/>
                  </a:cubicBezTo>
                  <a:cubicBezTo>
                    <a:pt x="1024" y="1813"/>
                    <a:pt x="1012" y="1611"/>
                    <a:pt x="988" y="1408"/>
                  </a:cubicBezTo>
                  <a:cubicBezTo>
                    <a:pt x="953" y="1003"/>
                    <a:pt x="881" y="599"/>
                    <a:pt x="774" y="206"/>
                  </a:cubicBezTo>
                  <a:cubicBezTo>
                    <a:pt x="738" y="72"/>
                    <a:pt x="608" y="0"/>
                    <a:pt x="48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15"/>
            <p:cNvSpPr/>
            <p:nvPr/>
          </p:nvSpPr>
          <p:spPr>
            <a:xfrm>
              <a:off x="7953986" y="2593168"/>
              <a:ext cx="291253" cy="194222"/>
            </a:xfrm>
            <a:custGeom>
              <a:rect b="b" l="l" r="r" t="t"/>
              <a:pathLst>
                <a:path extrusionOk="0" h="6051" w="9074">
                  <a:moveTo>
                    <a:pt x="5181" y="0"/>
                  </a:moveTo>
                  <a:cubicBezTo>
                    <a:pt x="4839" y="0"/>
                    <a:pt x="4485" y="181"/>
                    <a:pt x="4263" y="467"/>
                  </a:cubicBezTo>
                  <a:cubicBezTo>
                    <a:pt x="3953" y="860"/>
                    <a:pt x="3715" y="1312"/>
                    <a:pt x="3561" y="1788"/>
                  </a:cubicBezTo>
                  <a:cubicBezTo>
                    <a:pt x="3132" y="2324"/>
                    <a:pt x="2584" y="2765"/>
                    <a:pt x="1953" y="3062"/>
                  </a:cubicBezTo>
                  <a:cubicBezTo>
                    <a:pt x="1275" y="3384"/>
                    <a:pt x="536" y="3741"/>
                    <a:pt x="251" y="4491"/>
                  </a:cubicBezTo>
                  <a:cubicBezTo>
                    <a:pt x="1" y="5146"/>
                    <a:pt x="120" y="5670"/>
                    <a:pt x="441" y="6051"/>
                  </a:cubicBezTo>
                  <a:cubicBezTo>
                    <a:pt x="441" y="5825"/>
                    <a:pt x="524" y="5610"/>
                    <a:pt x="679" y="5444"/>
                  </a:cubicBezTo>
                  <a:cubicBezTo>
                    <a:pt x="644" y="5324"/>
                    <a:pt x="679" y="5193"/>
                    <a:pt x="775" y="5122"/>
                  </a:cubicBezTo>
                  <a:cubicBezTo>
                    <a:pt x="1929" y="4217"/>
                    <a:pt x="3584" y="3503"/>
                    <a:pt x="5025" y="3193"/>
                  </a:cubicBezTo>
                  <a:cubicBezTo>
                    <a:pt x="5283" y="3139"/>
                    <a:pt x="5553" y="3110"/>
                    <a:pt x="5824" y="3110"/>
                  </a:cubicBezTo>
                  <a:cubicBezTo>
                    <a:pt x="6326" y="3110"/>
                    <a:pt x="6830" y="3211"/>
                    <a:pt x="7263" y="3443"/>
                  </a:cubicBezTo>
                  <a:cubicBezTo>
                    <a:pt x="7906" y="3455"/>
                    <a:pt x="8466" y="3955"/>
                    <a:pt x="8728" y="4634"/>
                  </a:cubicBezTo>
                  <a:cubicBezTo>
                    <a:pt x="8752" y="4682"/>
                    <a:pt x="8764" y="4729"/>
                    <a:pt x="8776" y="4789"/>
                  </a:cubicBezTo>
                  <a:cubicBezTo>
                    <a:pt x="9002" y="4574"/>
                    <a:pt x="9073" y="4241"/>
                    <a:pt x="8954" y="3955"/>
                  </a:cubicBezTo>
                  <a:cubicBezTo>
                    <a:pt x="8871" y="3741"/>
                    <a:pt x="8752" y="3550"/>
                    <a:pt x="8597" y="3372"/>
                  </a:cubicBezTo>
                  <a:cubicBezTo>
                    <a:pt x="8561" y="3312"/>
                    <a:pt x="8525" y="3253"/>
                    <a:pt x="8490" y="3181"/>
                  </a:cubicBezTo>
                  <a:cubicBezTo>
                    <a:pt x="8228" y="2836"/>
                    <a:pt x="7871" y="2562"/>
                    <a:pt x="7466" y="2419"/>
                  </a:cubicBezTo>
                  <a:cubicBezTo>
                    <a:pt x="7430" y="2384"/>
                    <a:pt x="7394" y="2348"/>
                    <a:pt x="7359" y="2312"/>
                  </a:cubicBezTo>
                  <a:cubicBezTo>
                    <a:pt x="6799" y="1776"/>
                    <a:pt x="6323" y="1157"/>
                    <a:pt x="5954" y="467"/>
                  </a:cubicBezTo>
                  <a:cubicBezTo>
                    <a:pt x="5770" y="139"/>
                    <a:pt x="5481" y="0"/>
                    <a:pt x="518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15"/>
            <p:cNvSpPr/>
            <p:nvPr/>
          </p:nvSpPr>
          <p:spPr>
            <a:xfrm>
              <a:off x="7967370" y="2692863"/>
              <a:ext cx="270229" cy="123190"/>
            </a:xfrm>
            <a:custGeom>
              <a:rect b="b" l="l" r="r" t="t"/>
              <a:pathLst>
                <a:path extrusionOk="0" h="3838" w="8419">
                  <a:moveTo>
                    <a:pt x="5425" y="1"/>
                  </a:moveTo>
                  <a:cubicBezTo>
                    <a:pt x="5149" y="1"/>
                    <a:pt x="4872" y="32"/>
                    <a:pt x="4608" y="87"/>
                  </a:cubicBezTo>
                  <a:cubicBezTo>
                    <a:pt x="3167" y="385"/>
                    <a:pt x="1501" y="1111"/>
                    <a:pt x="358" y="2016"/>
                  </a:cubicBezTo>
                  <a:cubicBezTo>
                    <a:pt x="250" y="2087"/>
                    <a:pt x="215" y="2218"/>
                    <a:pt x="250" y="2326"/>
                  </a:cubicBezTo>
                  <a:cubicBezTo>
                    <a:pt x="96" y="2492"/>
                    <a:pt x="12" y="2719"/>
                    <a:pt x="24" y="2945"/>
                  </a:cubicBezTo>
                  <a:cubicBezTo>
                    <a:pt x="0" y="3433"/>
                    <a:pt x="381" y="3838"/>
                    <a:pt x="881" y="3838"/>
                  </a:cubicBezTo>
                  <a:cubicBezTo>
                    <a:pt x="1929" y="3826"/>
                    <a:pt x="2977" y="3742"/>
                    <a:pt x="4025" y="3588"/>
                  </a:cubicBezTo>
                  <a:cubicBezTo>
                    <a:pt x="3917" y="2921"/>
                    <a:pt x="3917" y="2242"/>
                    <a:pt x="4001" y="1564"/>
                  </a:cubicBezTo>
                  <a:cubicBezTo>
                    <a:pt x="4040" y="1322"/>
                    <a:pt x="4262" y="1202"/>
                    <a:pt x="4486" y="1202"/>
                  </a:cubicBezTo>
                  <a:cubicBezTo>
                    <a:pt x="4670" y="1202"/>
                    <a:pt x="4855" y="1283"/>
                    <a:pt x="4941" y="1445"/>
                  </a:cubicBezTo>
                  <a:cubicBezTo>
                    <a:pt x="5239" y="2028"/>
                    <a:pt x="5465" y="2647"/>
                    <a:pt x="5596" y="3302"/>
                  </a:cubicBezTo>
                  <a:cubicBezTo>
                    <a:pt x="6013" y="3207"/>
                    <a:pt x="6442" y="3100"/>
                    <a:pt x="6858" y="2980"/>
                  </a:cubicBezTo>
                  <a:cubicBezTo>
                    <a:pt x="6965" y="2957"/>
                    <a:pt x="7061" y="2933"/>
                    <a:pt x="7156" y="2885"/>
                  </a:cubicBezTo>
                  <a:cubicBezTo>
                    <a:pt x="7311" y="2849"/>
                    <a:pt x="7454" y="2802"/>
                    <a:pt x="7608" y="2754"/>
                  </a:cubicBezTo>
                  <a:cubicBezTo>
                    <a:pt x="8025" y="2623"/>
                    <a:pt x="8418" y="2159"/>
                    <a:pt x="8347" y="1683"/>
                  </a:cubicBezTo>
                  <a:cubicBezTo>
                    <a:pt x="8347" y="1635"/>
                    <a:pt x="8323" y="1576"/>
                    <a:pt x="8311" y="1528"/>
                  </a:cubicBezTo>
                  <a:cubicBezTo>
                    <a:pt x="8037" y="861"/>
                    <a:pt x="7477" y="349"/>
                    <a:pt x="6835" y="337"/>
                  </a:cubicBezTo>
                  <a:cubicBezTo>
                    <a:pt x="6414" y="100"/>
                    <a:pt x="5920" y="1"/>
                    <a:pt x="542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15"/>
            <p:cNvSpPr/>
            <p:nvPr/>
          </p:nvSpPr>
          <p:spPr>
            <a:xfrm>
              <a:off x="8093481" y="2731316"/>
              <a:ext cx="89456" cy="279409"/>
            </a:xfrm>
            <a:custGeom>
              <a:rect b="b" l="l" r="r" t="t"/>
              <a:pathLst>
                <a:path extrusionOk="0" h="8705" w="2787">
                  <a:moveTo>
                    <a:pt x="557" y="0"/>
                  </a:moveTo>
                  <a:cubicBezTo>
                    <a:pt x="338" y="0"/>
                    <a:pt x="123" y="119"/>
                    <a:pt x="84" y="366"/>
                  </a:cubicBezTo>
                  <a:cubicBezTo>
                    <a:pt x="0" y="1032"/>
                    <a:pt x="0" y="1723"/>
                    <a:pt x="96" y="2390"/>
                  </a:cubicBezTo>
                  <a:cubicBezTo>
                    <a:pt x="191" y="3152"/>
                    <a:pt x="358" y="3926"/>
                    <a:pt x="477" y="4664"/>
                  </a:cubicBezTo>
                  <a:cubicBezTo>
                    <a:pt x="584" y="5378"/>
                    <a:pt x="715" y="6081"/>
                    <a:pt x="834" y="6795"/>
                  </a:cubicBezTo>
                  <a:cubicBezTo>
                    <a:pt x="965" y="7533"/>
                    <a:pt x="965" y="8128"/>
                    <a:pt x="1596" y="8617"/>
                  </a:cubicBezTo>
                  <a:cubicBezTo>
                    <a:pt x="1675" y="8678"/>
                    <a:pt x="1768" y="8704"/>
                    <a:pt x="1862" y="8704"/>
                  </a:cubicBezTo>
                  <a:cubicBezTo>
                    <a:pt x="2080" y="8704"/>
                    <a:pt x="2309" y="8565"/>
                    <a:pt x="2417" y="8390"/>
                  </a:cubicBezTo>
                  <a:cubicBezTo>
                    <a:pt x="2786" y="7831"/>
                    <a:pt x="2596" y="7283"/>
                    <a:pt x="2477" y="6652"/>
                  </a:cubicBezTo>
                  <a:cubicBezTo>
                    <a:pt x="2346" y="5890"/>
                    <a:pt x="2227" y="5128"/>
                    <a:pt x="2084" y="4378"/>
                  </a:cubicBezTo>
                  <a:cubicBezTo>
                    <a:pt x="1941" y="3652"/>
                    <a:pt x="1834" y="2854"/>
                    <a:pt x="1667" y="2092"/>
                  </a:cubicBezTo>
                  <a:cubicBezTo>
                    <a:pt x="1536" y="1449"/>
                    <a:pt x="1322" y="830"/>
                    <a:pt x="1012" y="247"/>
                  </a:cubicBezTo>
                  <a:cubicBezTo>
                    <a:pt x="926" y="84"/>
                    <a:pt x="740" y="0"/>
                    <a:pt x="55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679" name="Google Shape;2679;p15"/>
            <p:cNvGrpSpPr/>
            <p:nvPr/>
          </p:nvGrpSpPr>
          <p:grpSpPr>
            <a:xfrm>
              <a:off x="35325" y="83937"/>
              <a:ext cx="800203" cy="636722"/>
              <a:chOff x="1816659" y="65078"/>
              <a:chExt cx="800203" cy="636722"/>
            </a:xfrm>
          </p:grpSpPr>
          <p:sp>
            <p:nvSpPr>
              <p:cNvPr id="2680" name="Google Shape;2680;p1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1" name="Google Shape;2681;p1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2" name="Google Shape;2682;p1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3" name="Google Shape;2683;p1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4" name="Google Shape;2684;p1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5" name="Google Shape;2685;p1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6" name="Google Shape;2686;p1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87" name="Google Shape;2687;p1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688" name="Google Shape;2688;p15"/>
            <p:cNvGrpSpPr/>
            <p:nvPr/>
          </p:nvGrpSpPr>
          <p:grpSpPr>
            <a:xfrm>
              <a:off x="2554475" y="339062"/>
              <a:ext cx="800203" cy="636722"/>
              <a:chOff x="1816659" y="65078"/>
              <a:chExt cx="800203" cy="636722"/>
            </a:xfrm>
          </p:grpSpPr>
          <p:sp>
            <p:nvSpPr>
              <p:cNvPr id="2689" name="Google Shape;2689;p1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0" name="Google Shape;2690;p1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1" name="Google Shape;2691;p1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2" name="Google Shape;2692;p1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3" name="Google Shape;2693;p1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4" name="Google Shape;2694;p1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5" name="Google Shape;2695;p1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6" name="Google Shape;2696;p1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697" name="Google Shape;2697;p15"/>
            <p:cNvGrpSpPr/>
            <p:nvPr/>
          </p:nvGrpSpPr>
          <p:grpSpPr>
            <a:xfrm>
              <a:off x="5165775" y="30000"/>
              <a:ext cx="800203" cy="636722"/>
              <a:chOff x="1816659" y="65078"/>
              <a:chExt cx="800203" cy="636722"/>
            </a:xfrm>
          </p:grpSpPr>
          <p:sp>
            <p:nvSpPr>
              <p:cNvPr id="2698" name="Google Shape;2698;p1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699" name="Google Shape;2699;p1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0" name="Google Shape;2700;p1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1" name="Google Shape;2701;p1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2" name="Google Shape;2702;p1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3" name="Google Shape;2703;p1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4" name="Google Shape;2704;p1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5" name="Google Shape;2705;p1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06" name="Google Shape;2706;p15"/>
            <p:cNvGrpSpPr/>
            <p:nvPr/>
          </p:nvGrpSpPr>
          <p:grpSpPr>
            <a:xfrm>
              <a:off x="7738113" y="496300"/>
              <a:ext cx="800203" cy="636722"/>
              <a:chOff x="1816659" y="65078"/>
              <a:chExt cx="800203" cy="636722"/>
            </a:xfrm>
          </p:grpSpPr>
          <p:sp>
            <p:nvSpPr>
              <p:cNvPr id="2707" name="Google Shape;2707;p1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8" name="Google Shape;2708;p1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09" name="Google Shape;2709;p1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0" name="Google Shape;2710;p1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1" name="Google Shape;2711;p1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2" name="Google Shape;2712;p1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3" name="Google Shape;2713;p1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4" name="Google Shape;2714;p1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15" name="Google Shape;2715;p15"/>
            <p:cNvGrpSpPr/>
            <p:nvPr/>
          </p:nvGrpSpPr>
          <p:grpSpPr>
            <a:xfrm>
              <a:off x="8586263" y="2537450"/>
              <a:ext cx="800203" cy="636722"/>
              <a:chOff x="1816659" y="65078"/>
              <a:chExt cx="800203" cy="636722"/>
            </a:xfrm>
          </p:grpSpPr>
          <p:sp>
            <p:nvSpPr>
              <p:cNvPr id="2716" name="Google Shape;2716;p1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7" name="Google Shape;2717;p1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8" name="Google Shape;2718;p1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19" name="Google Shape;2719;p1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0" name="Google Shape;2720;p1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1" name="Google Shape;2721;p1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2" name="Google Shape;2722;p1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3" name="Google Shape;2723;p1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24" name="Google Shape;2724;p15"/>
            <p:cNvGrpSpPr/>
            <p:nvPr/>
          </p:nvGrpSpPr>
          <p:grpSpPr>
            <a:xfrm>
              <a:off x="8134350" y="4191550"/>
              <a:ext cx="800203" cy="636722"/>
              <a:chOff x="1816659" y="65078"/>
              <a:chExt cx="800203" cy="636722"/>
            </a:xfrm>
          </p:grpSpPr>
          <p:sp>
            <p:nvSpPr>
              <p:cNvPr id="2725" name="Google Shape;2725;p1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6" name="Google Shape;2726;p1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7" name="Google Shape;2727;p1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8" name="Google Shape;2728;p1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29" name="Google Shape;2729;p1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0" name="Google Shape;2730;p1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1" name="Google Shape;2731;p1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2" name="Google Shape;2732;p1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33" name="Google Shape;2733;p15"/>
            <p:cNvGrpSpPr/>
            <p:nvPr/>
          </p:nvGrpSpPr>
          <p:grpSpPr>
            <a:xfrm>
              <a:off x="5550238" y="4637025"/>
              <a:ext cx="800203" cy="636722"/>
              <a:chOff x="1816659" y="65078"/>
              <a:chExt cx="800203" cy="636722"/>
            </a:xfrm>
          </p:grpSpPr>
          <p:sp>
            <p:nvSpPr>
              <p:cNvPr id="2734" name="Google Shape;2734;p1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5" name="Google Shape;2735;p1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6" name="Google Shape;2736;p1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7" name="Google Shape;2737;p1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8" name="Google Shape;2738;p1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39" name="Google Shape;2739;p1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0" name="Google Shape;2740;p1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1" name="Google Shape;2741;p1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42" name="Google Shape;2742;p15"/>
            <p:cNvGrpSpPr/>
            <p:nvPr/>
          </p:nvGrpSpPr>
          <p:grpSpPr>
            <a:xfrm>
              <a:off x="501313" y="4669000"/>
              <a:ext cx="800203" cy="636722"/>
              <a:chOff x="1816659" y="65078"/>
              <a:chExt cx="800203" cy="636722"/>
            </a:xfrm>
          </p:grpSpPr>
          <p:sp>
            <p:nvSpPr>
              <p:cNvPr id="2743" name="Google Shape;2743;p1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4" name="Google Shape;2744;p1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5" name="Google Shape;2745;p1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6" name="Google Shape;2746;p1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7" name="Google Shape;2747;p1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8" name="Google Shape;2748;p1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49" name="Google Shape;2749;p1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0" name="Google Shape;2750;p1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51" name="Google Shape;2751;p15"/>
            <p:cNvGrpSpPr/>
            <p:nvPr/>
          </p:nvGrpSpPr>
          <p:grpSpPr>
            <a:xfrm>
              <a:off x="3017675" y="4323225"/>
              <a:ext cx="800203" cy="636722"/>
              <a:chOff x="1816659" y="65078"/>
              <a:chExt cx="800203" cy="636722"/>
            </a:xfrm>
          </p:grpSpPr>
          <p:sp>
            <p:nvSpPr>
              <p:cNvPr id="2752" name="Google Shape;2752;p1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3" name="Google Shape;2753;p1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4" name="Google Shape;2754;p1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5" name="Google Shape;2755;p1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6" name="Google Shape;2756;p1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7" name="Google Shape;2757;p1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8" name="Google Shape;2758;p1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59" name="Google Shape;2759;p1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60" name="Google Shape;2760;p15"/>
            <p:cNvGrpSpPr/>
            <p:nvPr/>
          </p:nvGrpSpPr>
          <p:grpSpPr>
            <a:xfrm>
              <a:off x="-235812" y="3384175"/>
              <a:ext cx="800203" cy="636722"/>
              <a:chOff x="1816659" y="65078"/>
              <a:chExt cx="800203" cy="636722"/>
            </a:xfrm>
          </p:grpSpPr>
          <p:sp>
            <p:nvSpPr>
              <p:cNvPr id="2761" name="Google Shape;2761;p1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2" name="Google Shape;2762;p1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3" name="Google Shape;2763;p1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4" name="Google Shape;2764;p1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5" name="Google Shape;2765;p1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6" name="Google Shape;2766;p1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7" name="Google Shape;2767;p1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68" name="Google Shape;2768;p1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769" name="Google Shape;2769;p15"/>
            <p:cNvGrpSpPr/>
            <p:nvPr/>
          </p:nvGrpSpPr>
          <p:grpSpPr>
            <a:xfrm>
              <a:off x="357038" y="1565712"/>
              <a:ext cx="800203" cy="636722"/>
              <a:chOff x="1816659" y="65078"/>
              <a:chExt cx="800203" cy="636722"/>
            </a:xfrm>
          </p:grpSpPr>
          <p:sp>
            <p:nvSpPr>
              <p:cNvPr id="2770" name="Google Shape;2770;p1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1" name="Google Shape;2771;p1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2" name="Google Shape;2772;p1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3" name="Google Shape;2773;p1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4" name="Google Shape;2774;p1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5" name="Google Shape;2775;p1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6" name="Google Shape;2776;p1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777" name="Google Shape;2777;p1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3">
    <p:spTree>
      <p:nvGrpSpPr>
        <p:cNvPr id="2778" name="Shape 2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9" name="Google Shape;2779;p16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2780" name="Google Shape;2780;p16"/>
          <p:cNvSpPr txBox="1"/>
          <p:nvPr>
            <p:ph idx="2" type="title"/>
          </p:nvPr>
        </p:nvSpPr>
        <p:spPr>
          <a:xfrm>
            <a:off x="1055215" y="2826945"/>
            <a:ext cx="2326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781" name="Google Shape;2781;p16"/>
          <p:cNvSpPr txBox="1"/>
          <p:nvPr>
            <p:ph idx="1" type="subTitle"/>
          </p:nvPr>
        </p:nvSpPr>
        <p:spPr>
          <a:xfrm>
            <a:off x="1188355" y="3439857"/>
            <a:ext cx="20601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82" name="Google Shape;2782;p16"/>
          <p:cNvSpPr txBox="1"/>
          <p:nvPr>
            <p:ph idx="3" type="title"/>
          </p:nvPr>
        </p:nvSpPr>
        <p:spPr>
          <a:xfrm>
            <a:off x="3408900" y="2826820"/>
            <a:ext cx="2326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783" name="Google Shape;2783;p16"/>
          <p:cNvSpPr txBox="1"/>
          <p:nvPr>
            <p:ph idx="4" type="subTitle"/>
          </p:nvPr>
        </p:nvSpPr>
        <p:spPr>
          <a:xfrm>
            <a:off x="3542039" y="3439857"/>
            <a:ext cx="20601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784" name="Google Shape;2784;p16"/>
          <p:cNvSpPr txBox="1"/>
          <p:nvPr>
            <p:ph idx="5" type="title"/>
          </p:nvPr>
        </p:nvSpPr>
        <p:spPr>
          <a:xfrm>
            <a:off x="5762585" y="2826820"/>
            <a:ext cx="2326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785" name="Google Shape;2785;p16"/>
          <p:cNvSpPr txBox="1"/>
          <p:nvPr>
            <p:ph idx="6" type="subTitle"/>
          </p:nvPr>
        </p:nvSpPr>
        <p:spPr>
          <a:xfrm>
            <a:off x="5895724" y="3439857"/>
            <a:ext cx="20601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786" name="Google Shape;2786;p16"/>
          <p:cNvGrpSpPr/>
          <p:nvPr/>
        </p:nvGrpSpPr>
        <p:grpSpPr>
          <a:xfrm>
            <a:off x="-304801" y="-255332"/>
            <a:ext cx="9891537" cy="5475164"/>
            <a:chOff x="-304801" y="-255332"/>
            <a:chExt cx="9891537" cy="5475164"/>
          </a:xfrm>
        </p:grpSpPr>
        <p:sp>
          <p:nvSpPr>
            <p:cNvPr id="2787" name="Google Shape;2787;p16"/>
            <p:cNvSpPr/>
            <p:nvPr/>
          </p:nvSpPr>
          <p:spPr>
            <a:xfrm>
              <a:off x="-19492" y="-108614"/>
              <a:ext cx="68592" cy="72111"/>
            </a:xfrm>
            <a:custGeom>
              <a:rect b="b" l="l" r="r" t="t"/>
              <a:pathLst>
                <a:path extrusionOk="0" h="2254" w="2144">
                  <a:moveTo>
                    <a:pt x="1127" y="1"/>
                  </a:moveTo>
                  <a:cubicBezTo>
                    <a:pt x="1109" y="1"/>
                    <a:pt x="1091" y="1"/>
                    <a:pt x="1072" y="3"/>
                  </a:cubicBezTo>
                  <a:lnTo>
                    <a:pt x="798" y="39"/>
                  </a:lnTo>
                  <a:lnTo>
                    <a:pt x="548" y="146"/>
                  </a:lnTo>
                  <a:cubicBezTo>
                    <a:pt x="441" y="205"/>
                    <a:pt x="334" y="301"/>
                    <a:pt x="263" y="408"/>
                  </a:cubicBezTo>
                  <a:cubicBezTo>
                    <a:pt x="179" y="503"/>
                    <a:pt x="108" y="622"/>
                    <a:pt x="84" y="753"/>
                  </a:cubicBezTo>
                  <a:cubicBezTo>
                    <a:pt x="72" y="765"/>
                    <a:pt x="72" y="789"/>
                    <a:pt x="60" y="801"/>
                  </a:cubicBezTo>
                  <a:cubicBezTo>
                    <a:pt x="48" y="860"/>
                    <a:pt x="36" y="920"/>
                    <a:pt x="36" y="979"/>
                  </a:cubicBezTo>
                  <a:cubicBezTo>
                    <a:pt x="1" y="1122"/>
                    <a:pt x="1" y="1277"/>
                    <a:pt x="48" y="1408"/>
                  </a:cubicBezTo>
                  <a:lnTo>
                    <a:pt x="48" y="1432"/>
                  </a:lnTo>
                  <a:cubicBezTo>
                    <a:pt x="48" y="1456"/>
                    <a:pt x="60" y="1467"/>
                    <a:pt x="72" y="1491"/>
                  </a:cubicBezTo>
                  <a:cubicBezTo>
                    <a:pt x="96" y="1575"/>
                    <a:pt x="132" y="1658"/>
                    <a:pt x="167" y="1729"/>
                  </a:cubicBezTo>
                  <a:cubicBezTo>
                    <a:pt x="239" y="1860"/>
                    <a:pt x="322" y="1956"/>
                    <a:pt x="441" y="2039"/>
                  </a:cubicBezTo>
                  <a:cubicBezTo>
                    <a:pt x="501" y="2098"/>
                    <a:pt x="584" y="2134"/>
                    <a:pt x="667" y="2158"/>
                  </a:cubicBezTo>
                  <a:cubicBezTo>
                    <a:pt x="798" y="2218"/>
                    <a:pt x="929" y="2253"/>
                    <a:pt x="1072" y="2253"/>
                  </a:cubicBezTo>
                  <a:lnTo>
                    <a:pt x="1346" y="2206"/>
                  </a:lnTo>
                  <a:lnTo>
                    <a:pt x="1596" y="2098"/>
                  </a:lnTo>
                  <a:cubicBezTo>
                    <a:pt x="1715" y="2039"/>
                    <a:pt x="1822" y="1956"/>
                    <a:pt x="1894" y="1837"/>
                  </a:cubicBezTo>
                  <a:cubicBezTo>
                    <a:pt x="1977" y="1741"/>
                    <a:pt x="2048" y="1622"/>
                    <a:pt x="2072" y="1491"/>
                  </a:cubicBezTo>
                  <a:lnTo>
                    <a:pt x="2084" y="1444"/>
                  </a:lnTo>
                  <a:lnTo>
                    <a:pt x="2096" y="1408"/>
                  </a:lnTo>
                  <a:cubicBezTo>
                    <a:pt x="2144" y="1277"/>
                    <a:pt x="2144" y="1134"/>
                    <a:pt x="2120" y="991"/>
                  </a:cubicBezTo>
                  <a:cubicBezTo>
                    <a:pt x="2108" y="932"/>
                    <a:pt x="2096" y="872"/>
                    <a:pt x="2084" y="813"/>
                  </a:cubicBezTo>
                  <a:cubicBezTo>
                    <a:pt x="2084" y="801"/>
                    <a:pt x="2072" y="789"/>
                    <a:pt x="2060" y="765"/>
                  </a:cubicBezTo>
                  <a:lnTo>
                    <a:pt x="1965" y="515"/>
                  </a:lnTo>
                  <a:cubicBezTo>
                    <a:pt x="1894" y="396"/>
                    <a:pt x="1810" y="301"/>
                    <a:pt x="1691" y="217"/>
                  </a:cubicBezTo>
                  <a:cubicBezTo>
                    <a:pt x="1632" y="158"/>
                    <a:pt x="1560" y="110"/>
                    <a:pt x="1465" y="86"/>
                  </a:cubicBezTo>
                  <a:cubicBezTo>
                    <a:pt x="1361" y="34"/>
                    <a:pt x="1249" y="1"/>
                    <a:pt x="112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16"/>
            <p:cNvSpPr/>
            <p:nvPr/>
          </p:nvSpPr>
          <p:spPr>
            <a:xfrm>
              <a:off x="316845" y="1901923"/>
              <a:ext cx="68976" cy="53715"/>
            </a:xfrm>
            <a:custGeom>
              <a:rect b="b" l="l" r="r" t="t"/>
              <a:pathLst>
                <a:path extrusionOk="0" h="1679" w="2156">
                  <a:moveTo>
                    <a:pt x="1072" y="0"/>
                  </a:moveTo>
                  <a:cubicBezTo>
                    <a:pt x="1" y="0"/>
                    <a:pt x="1" y="1679"/>
                    <a:pt x="1072" y="1679"/>
                  </a:cubicBezTo>
                  <a:cubicBezTo>
                    <a:pt x="2156" y="1679"/>
                    <a:pt x="2156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16"/>
            <p:cNvSpPr/>
            <p:nvPr/>
          </p:nvSpPr>
          <p:spPr>
            <a:xfrm>
              <a:off x="86787" y="1416244"/>
              <a:ext cx="80397" cy="62129"/>
            </a:xfrm>
            <a:custGeom>
              <a:rect b="b" l="l" r="r" t="t"/>
              <a:pathLst>
                <a:path extrusionOk="0" h="1942" w="2513">
                  <a:moveTo>
                    <a:pt x="1263" y="1"/>
                  </a:moveTo>
                  <a:cubicBezTo>
                    <a:pt x="0" y="1"/>
                    <a:pt x="0" y="1941"/>
                    <a:pt x="1263" y="1941"/>
                  </a:cubicBezTo>
                  <a:cubicBezTo>
                    <a:pt x="2513" y="1941"/>
                    <a:pt x="2513" y="1"/>
                    <a:pt x="126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16"/>
            <p:cNvSpPr/>
            <p:nvPr/>
          </p:nvSpPr>
          <p:spPr>
            <a:xfrm>
              <a:off x="446351" y="1082179"/>
              <a:ext cx="60242" cy="64881"/>
            </a:xfrm>
            <a:custGeom>
              <a:rect b="b" l="l" r="r" t="t"/>
              <a:pathLst>
                <a:path extrusionOk="0" h="2028" w="1883">
                  <a:moveTo>
                    <a:pt x="942" y="1"/>
                  </a:moveTo>
                  <a:lnTo>
                    <a:pt x="692" y="37"/>
                  </a:lnTo>
                  <a:cubicBezTo>
                    <a:pt x="537" y="72"/>
                    <a:pt x="394" y="156"/>
                    <a:pt x="287" y="275"/>
                  </a:cubicBezTo>
                  <a:lnTo>
                    <a:pt x="132" y="465"/>
                  </a:lnTo>
                  <a:cubicBezTo>
                    <a:pt x="49" y="608"/>
                    <a:pt x="1" y="763"/>
                    <a:pt x="13" y="930"/>
                  </a:cubicBezTo>
                  <a:lnTo>
                    <a:pt x="25" y="1108"/>
                  </a:lnTo>
                  <a:cubicBezTo>
                    <a:pt x="13" y="1227"/>
                    <a:pt x="37" y="1358"/>
                    <a:pt x="96" y="1465"/>
                  </a:cubicBezTo>
                  <a:cubicBezTo>
                    <a:pt x="132" y="1572"/>
                    <a:pt x="203" y="1680"/>
                    <a:pt x="287" y="1763"/>
                  </a:cubicBezTo>
                  <a:cubicBezTo>
                    <a:pt x="370" y="1846"/>
                    <a:pt x="477" y="1918"/>
                    <a:pt x="584" y="1953"/>
                  </a:cubicBezTo>
                  <a:cubicBezTo>
                    <a:pt x="684" y="2003"/>
                    <a:pt x="783" y="2028"/>
                    <a:pt x="882" y="2028"/>
                  </a:cubicBezTo>
                  <a:cubicBezTo>
                    <a:pt x="902" y="2028"/>
                    <a:pt x="922" y="2027"/>
                    <a:pt x="942" y="2025"/>
                  </a:cubicBezTo>
                  <a:lnTo>
                    <a:pt x="1192" y="2001"/>
                  </a:lnTo>
                  <a:cubicBezTo>
                    <a:pt x="1346" y="1953"/>
                    <a:pt x="1489" y="1870"/>
                    <a:pt x="1608" y="1763"/>
                  </a:cubicBezTo>
                  <a:lnTo>
                    <a:pt x="1751" y="1572"/>
                  </a:lnTo>
                  <a:cubicBezTo>
                    <a:pt x="1835" y="1430"/>
                    <a:pt x="1882" y="1263"/>
                    <a:pt x="1882" y="1108"/>
                  </a:cubicBezTo>
                  <a:lnTo>
                    <a:pt x="1870" y="1108"/>
                  </a:lnTo>
                  <a:lnTo>
                    <a:pt x="1882" y="930"/>
                  </a:lnTo>
                  <a:cubicBezTo>
                    <a:pt x="1882" y="799"/>
                    <a:pt x="1858" y="679"/>
                    <a:pt x="1799" y="572"/>
                  </a:cubicBezTo>
                  <a:cubicBezTo>
                    <a:pt x="1763" y="453"/>
                    <a:pt x="1692" y="346"/>
                    <a:pt x="1608" y="275"/>
                  </a:cubicBezTo>
                  <a:cubicBezTo>
                    <a:pt x="1430" y="108"/>
                    <a:pt x="1192" y="13"/>
                    <a:pt x="94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16"/>
            <p:cNvSpPr/>
            <p:nvPr/>
          </p:nvSpPr>
          <p:spPr>
            <a:xfrm>
              <a:off x="316845" y="5056607"/>
              <a:ext cx="68976" cy="53747"/>
            </a:xfrm>
            <a:custGeom>
              <a:rect b="b" l="l" r="r" t="t"/>
              <a:pathLst>
                <a:path extrusionOk="0" h="1680" w="2156">
                  <a:moveTo>
                    <a:pt x="1072" y="0"/>
                  </a:moveTo>
                  <a:cubicBezTo>
                    <a:pt x="1" y="0"/>
                    <a:pt x="1" y="1679"/>
                    <a:pt x="1072" y="1679"/>
                  </a:cubicBezTo>
                  <a:cubicBezTo>
                    <a:pt x="2156" y="1679"/>
                    <a:pt x="2156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16"/>
            <p:cNvSpPr/>
            <p:nvPr/>
          </p:nvSpPr>
          <p:spPr>
            <a:xfrm>
              <a:off x="86787" y="4588077"/>
              <a:ext cx="80397" cy="62513"/>
            </a:xfrm>
            <a:custGeom>
              <a:rect b="b" l="l" r="r" t="t"/>
              <a:pathLst>
                <a:path extrusionOk="0" h="1954" w="2513">
                  <a:moveTo>
                    <a:pt x="1263" y="1"/>
                  </a:moveTo>
                  <a:cubicBezTo>
                    <a:pt x="0" y="1"/>
                    <a:pt x="0" y="1953"/>
                    <a:pt x="1263" y="1953"/>
                  </a:cubicBezTo>
                  <a:cubicBezTo>
                    <a:pt x="2513" y="1953"/>
                    <a:pt x="2513" y="1"/>
                    <a:pt x="126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16"/>
            <p:cNvSpPr/>
            <p:nvPr/>
          </p:nvSpPr>
          <p:spPr>
            <a:xfrm>
              <a:off x="446735" y="4253659"/>
              <a:ext cx="59858" cy="65233"/>
            </a:xfrm>
            <a:custGeom>
              <a:rect b="b" l="l" r="r" t="t"/>
              <a:pathLst>
                <a:path extrusionOk="0" h="2039" w="1871">
                  <a:moveTo>
                    <a:pt x="930" y="0"/>
                  </a:moveTo>
                  <a:lnTo>
                    <a:pt x="680" y="36"/>
                  </a:lnTo>
                  <a:cubicBezTo>
                    <a:pt x="525" y="72"/>
                    <a:pt x="382" y="155"/>
                    <a:pt x="275" y="274"/>
                  </a:cubicBezTo>
                  <a:lnTo>
                    <a:pt x="120" y="464"/>
                  </a:lnTo>
                  <a:cubicBezTo>
                    <a:pt x="37" y="607"/>
                    <a:pt x="1" y="774"/>
                    <a:pt x="1" y="941"/>
                  </a:cubicBezTo>
                  <a:lnTo>
                    <a:pt x="13" y="1119"/>
                  </a:lnTo>
                  <a:cubicBezTo>
                    <a:pt x="1" y="1488"/>
                    <a:pt x="227" y="1822"/>
                    <a:pt x="572" y="1953"/>
                  </a:cubicBezTo>
                  <a:cubicBezTo>
                    <a:pt x="676" y="2005"/>
                    <a:pt x="780" y="2038"/>
                    <a:pt x="883" y="2038"/>
                  </a:cubicBezTo>
                  <a:cubicBezTo>
                    <a:pt x="899" y="2038"/>
                    <a:pt x="914" y="2038"/>
                    <a:pt x="930" y="2036"/>
                  </a:cubicBezTo>
                  <a:lnTo>
                    <a:pt x="1180" y="2000"/>
                  </a:lnTo>
                  <a:cubicBezTo>
                    <a:pt x="1334" y="1965"/>
                    <a:pt x="1477" y="1881"/>
                    <a:pt x="1596" y="1762"/>
                  </a:cubicBezTo>
                  <a:lnTo>
                    <a:pt x="1739" y="1572"/>
                  </a:lnTo>
                  <a:cubicBezTo>
                    <a:pt x="1823" y="1441"/>
                    <a:pt x="1870" y="1274"/>
                    <a:pt x="1870" y="1107"/>
                  </a:cubicBezTo>
                  <a:lnTo>
                    <a:pt x="1858" y="1107"/>
                  </a:lnTo>
                  <a:lnTo>
                    <a:pt x="1870" y="941"/>
                  </a:lnTo>
                  <a:cubicBezTo>
                    <a:pt x="1870" y="810"/>
                    <a:pt x="1846" y="691"/>
                    <a:pt x="1787" y="572"/>
                  </a:cubicBezTo>
                  <a:cubicBezTo>
                    <a:pt x="1703" y="345"/>
                    <a:pt x="1525" y="167"/>
                    <a:pt x="1299" y="83"/>
                  </a:cubicBezTo>
                  <a:cubicBezTo>
                    <a:pt x="1180" y="24"/>
                    <a:pt x="1061" y="0"/>
                    <a:pt x="93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16"/>
            <p:cNvSpPr/>
            <p:nvPr/>
          </p:nvSpPr>
          <p:spPr>
            <a:xfrm>
              <a:off x="-304801" y="2725985"/>
              <a:ext cx="460180" cy="562844"/>
            </a:xfrm>
            <a:custGeom>
              <a:rect b="b" l="l" r="r" t="t"/>
              <a:pathLst>
                <a:path extrusionOk="0" h="17593" w="14384">
                  <a:moveTo>
                    <a:pt x="6054" y="0"/>
                  </a:moveTo>
                  <a:cubicBezTo>
                    <a:pt x="5685" y="0"/>
                    <a:pt x="5309" y="40"/>
                    <a:pt x="4930" y="126"/>
                  </a:cubicBezTo>
                  <a:cubicBezTo>
                    <a:pt x="2727" y="626"/>
                    <a:pt x="1203" y="2686"/>
                    <a:pt x="668" y="4770"/>
                  </a:cubicBezTo>
                  <a:cubicBezTo>
                    <a:pt x="656" y="4829"/>
                    <a:pt x="644" y="4889"/>
                    <a:pt x="632" y="4948"/>
                  </a:cubicBezTo>
                  <a:cubicBezTo>
                    <a:pt x="441" y="5567"/>
                    <a:pt x="310" y="6198"/>
                    <a:pt x="239" y="6829"/>
                  </a:cubicBezTo>
                  <a:cubicBezTo>
                    <a:pt x="1" y="8806"/>
                    <a:pt x="72" y="10901"/>
                    <a:pt x="930" y="12735"/>
                  </a:cubicBezTo>
                  <a:cubicBezTo>
                    <a:pt x="1537" y="14854"/>
                    <a:pt x="2918" y="17081"/>
                    <a:pt x="5251" y="17462"/>
                  </a:cubicBezTo>
                  <a:cubicBezTo>
                    <a:pt x="5573" y="17521"/>
                    <a:pt x="5894" y="17545"/>
                    <a:pt x="6216" y="17545"/>
                  </a:cubicBezTo>
                  <a:cubicBezTo>
                    <a:pt x="6180" y="16569"/>
                    <a:pt x="6156" y="15592"/>
                    <a:pt x="6144" y="14616"/>
                  </a:cubicBezTo>
                  <a:cubicBezTo>
                    <a:pt x="5251" y="14509"/>
                    <a:pt x="4359" y="13985"/>
                    <a:pt x="3704" y="13437"/>
                  </a:cubicBezTo>
                  <a:cubicBezTo>
                    <a:pt x="2870" y="12711"/>
                    <a:pt x="2370" y="11747"/>
                    <a:pt x="2120" y="10675"/>
                  </a:cubicBezTo>
                  <a:cubicBezTo>
                    <a:pt x="2076" y="10493"/>
                    <a:pt x="2224" y="10373"/>
                    <a:pt x="2370" y="10373"/>
                  </a:cubicBezTo>
                  <a:cubicBezTo>
                    <a:pt x="2463" y="10373"/>
                    <a:pt x="2555" y="10421"/>
                    <a:pt x="2596" y="10532"/>
                  </a:cubicBezTo>
                  <a:cubicBezTo>
                    <a:pt x="2954" y="11401"/>
                    <a:pt x="3525" y="12151"/>
                    <a:pt x="4263" y="12711"/>
                  </a:cubicBezTo>
                  <a:lnTo>
                    <a:pt x="4323" y="12759"/>
                  </a:lnTo>
                  <a:lnTo>
                    <a:pt x="4287" y="12640"/>
                  </a:lnTo>
                  <a:cubicBezTo>
                    <a:pt x="4073" y="11973"/>
                    <a:pt x="3930" y="11211"/>
                    <a:pt x="4132" y="10532"/>
                  </a:cubicBezTo>
                  <a:cubicBezTo>
                    <a:pt x="4162" y="10419"/>
                    <a:pt x="4260" y="10363"/>
                    <a:pt x="4359" y="10363"/>
                  </a:cubicBezTo>
                  <a:cubicBezTo>
                    <a:pt x="4457" y="10363"/>
                    <a:pt x="4555" y="10419"/>
                    <a:pt x="4585" y="10532"/>
                  </a:cubicBezTo>
                  <a:cubicBezTo>
                    <a:pt x="4728" y="11128"/>
                    <a:pt x="4751" y="11747"/>
                    <a:pt x="4942" y="12330"/>
                  </a:cubicBezTo>
                  <a:cubicBezTo>
                    <a:pt x="5061" y="12687"/>
                    <a:pt x="5311" y="13044"/>
                    <a:pt x="5454" y="13402"/>
                  </a:cubicBezTo>
                  <a:cubicBezTo>
                    <a:pt x="5668" y="13497"/>
                    <a:pt x="5906" y="13568"/>
                    <a:pt x="6133" y="13652"/>
                  </a:cubicBezTo>
                  <a:cubicBezTo>
                    <a:pt x="6121" y="12485"/>
                    <a:pt x="6097" y="11306"/>
                    <a:pt x="6073" y="10127"/>
                  </a:cubicBezTo>
                  <a:cubicBezTo>
                    <a:pt x="5287" y="9865"/>
                    <a:pt x="4668" y="9080"/>
                    <a:pt x="4251" y="8413"/>
                  </a:cubicBezTo>
                  <a:cubicBezTo>
                    <a:pt x="3739" y="7568"/>
                    <a:pt x="3561" y="6710"/>
                    <a:pt x="3489" y="5734"/>
                  </a:cubicBezTo>
                  <a:cubicBezTo>
                    <a:pt x="3483" y="5545"/>
                    <a:pt x="3652" y="5436"/>
                    <a:pt x="3809" y="5436"/>
                  </a:cubicBezTo>
                  <a:cubicBezTo>
                    <a:pt x="3928" y="5436"/>
                    <a:pt x="4040" y="5500"/>
                    <a:pt x="4061" y="5639"/>
                  </a:cubicBezTo>
                  <a:cubicBezTo>
                    <a:pt x="4216" y="6472"/>
                    <a:pt x="4537" y="7258"/>
                    <a:pt x="5013" y="7949"/>
                  </a:cubicBezTo>
                  <a:cubicBezTo>
                    <a:pt x="5311" y="8389"/>
                    <a:pt x="5692" y="8734"/>
                    <a:pt x="6049" y="9115"/>
                  </a:cubicBezTo>
                  <a:cubicBezTo>
                    <a:pt x="6049" y="8961"/>
                    <a:pt x="6049" y="8818"/>
                    <a:pt x="6037" y="8675"/>
                  </a:cubicBezTo>
                  <a:cubicBezTo>
                    <a:pt x="6025" y="6913"/>
                    <a:pt x="5859" y="5008"/>
                    <a:pt x="6180" y="3257"/>
                  </a:cubicBezTo>
                  <a:cubicBezTo>
                    <a:pt x="6198" y="3130"/>
                    <a:pt x="6313" y="3064"/>
                    <a:pt x="6429" y="3064"/>
                  </a:cubicBezTo>
                  <a:cubicBezTo>
                    <a:pt x="6540" y="3064"/>
                    <a:pt x="6651" y="3124"/>
                    <a:pt x="6680" y="3246"/>
                  </a:cubicBezTo>
                  <a:cubicBezTo>
                    <a:pt x="6859" y="4293"/>
                    <a:pt x="6942" y="5353"/>
                    <a:pt x="6942" y="6413"/>
                  </a:cubicBezTo>
                  <a:cubicBezTo>
                    <a:pt x="7335" y="6103"/>
                    <a:pt x="7645" y="5698"/>
                    <a:pt x="7823" y="5222"/>
                  </a:cubicBezTo>
                  <a:cubicBezTo>
                    <a:pt x="7927" y="4951"/>
                    <a:pt x="7931" y="4196"/>
                    <a:pt x="8314" y="4196"/>
                  </a:cubicBezTo>
                  <a:cubicBezTo>
                    <a:pt x="8369" y="4196"/>
                    <a:pt x="8431" y="4212"/>
                    <a:pt x="8502" y="4246"/>
                  </a:cubicBezTo>
                  <a:cubicBezTo>
                    <a:pt x="8609" y="4305"/>
                    <a:pt x="8680" y="4412"/>
                    <a:pt x="8680" y="4543"/>
                  </a:cubicBezTo>
                  <a:cubicBezTo>
                    <a:pt x="8740" y="5627"/>
                    <a:pt x="7930" y="6627"/>
                    <a:pt x="6954" y="7044"/>
                  </a:cubicBezTo>
                  <a:cubicBezTo>
                    <a:pt x="6954" y="7639"/>
                    <a:pt x="6954" y="8234"/>
                    <a:pt x="6966" y="8806"/>
                  </a:cubicBezTo>
                  <a:cubicBezTo>
                    <a:pt x="7002" y="9901"/>
                    <a:pt x="7037" y="10997"/>
                    <a:pt x="7085" y="12080"/>
                  </a:cubicBezTo>
                  <a:cubicBezTo>
                    <a:pt x="7466" y="11973"/>
                    <a:pt x="7823" y="11782"/>
                    <a:pt x="8133" y="11544"/>
                  </a:cubicBezTo>
                  <a:cubicBezTo>
                    <a:pt x="8395" y="10175"/>
                    <a:pt x="8395" y="8782"/>
                    <a:pt x="8430" y="7401"/>
                  </a:cubicBezTo>
                  <a:cubicBezTo>
                    <a:pt x="8430" y="7243"/>
                    <a:pt x="8551" y="7157"/>
                    <a:pt x="8673" y="7157"/>
                  </a:cubicBezTo>
                  <a:cubicBezTo>
                    <a:pt x="8771" y="7157"/>
                    <a:pt x="8870" y="7213"/>
                    <a:pt x="8907" y="7329"/>
                  </a:cubicBezTo>
                  <a:cubicBezTo>
                    <a:pt x="9169" y="8330"/>
                    <a:pt x="9252" y="9365"/>
                    <a:pt x="9145" y="10389"/>
                  </a:cubicBezTo>
                  <a:lnTo>
                    <a:pt x="9192" y="10318"/>
                  </a:lnTo>
                  <a:cubicBezTo>
                    <a:pt x="9478" y="9830"/>
                    <a:pt x="9716" y="9318"/>
                    <a:pt x="9895" y="8770"/>
                  </a:cubicBezTo>
                  <a:cubicBezTo>
                    <a:pt x="10050" y="8330"/>
                    <a:pt x="10145" y="7818"/>
                    <a:pt x="10562" y="7568"/>
                  </a:cubicBezTo>
                  <a:cubicBezTo>
                    <a:pt x="10608" y="7538"/>
                    <a:pt x="10661" y="7523"/>
                    <a:pt x="10713" y="7523"/>
                  </a:cubicBezTo>
                  <a:cubicBezTo>
                    <a:pt x="10808" y="7523"/>
                    <a:pt x="10901" y="7571"/>
                    <a:pt x="10955" y="7663"/>
                  </a:cubicBezTo>
                  <a:cubicBezTo>
                    <a:pt x="11217" y="8258"/>
                    <a:pt x="10859" y="8925"/>
                    <a:pt x="10621" y="9496"/>
                  </a:cubicBezTo>
                  <a:cubicBezTo>
                    <a:pt x="10383" y="10115"/>
                    <a:pt x="10050" y="10699"/>
                    <a:pt x="9645" y="11235"/>
                  </a:cubicBezTo>
                  <a:cubicBezTo>
                    <a:pt x="9407" y="11509"/>
                    <a:pt x="9145" y="11759"/>
                    <a:pt x="8847" y="11973"/>
                  </a:cubicBezTo>
                  <a:cubicBezTo>
                    <a:pt x="8823" y="11997"/>
                    <a:pt x="8800" y="12020"/>
                    <a:pt x="8764" y="12032"/>
                  </a:cubicBezTo>
                  <a:cubicBezTo>
                    <a:pt x="8276" y="12390"/>
                    <a:pt x="7716" y="12616"/>
                    <a:pt x="7121" y="12699"/>
                  </a:cubicBezTo>
                  <a:cubicBezTo>
                    <a:pt x="7145" y="13235"/>
                    <a:pt x="7168" y="13759"/>
                    <a:pt x="7204" y="14283"/>
                  </a:cubicBezTo>
                  <a:cubicBezTo>
                    <a:pt x="7228" y="14687"/>
                    <a:pt x="7264" y="15092"/>
                    <a:pt x="7287" y="15485"/>
                  </a:cubicBezTo>
                  <a:cubicBezTo>
                    <a:pt x="7978" y="15438"/>
                    <a:pt x="8538" y="15080"/>
                    <a:pt x="9038" y="14592"/>
                  </a:cubicBezTo>
                  <a:cubicBezTo>
                    <a:pt x="9419" y="14211"/>
                    <a:pt x="9752" y="13544"/>
                    <a:pt x="10264" y="13402"/>
                  </a:cubicBezTo>
                  <a:cubicBezTo>
                    <a:pt x="10287" y="13394"/>
                    <a:pt x="10311" y="13390"/>
                    <a:pt x="10334" y="13390"/>
                  </a:cubicBezTo>
                  <a:cubicBezTo>
                    <a:pt x="10450" y="13390"/>
                    <a:pt x="10550" y="13485"/>
                    <a:pt x="10550" y="13604"/>
                  </a:cubicBezTo>
                  <a:cubicBezTo>
                    <a:pt x="10526" y="14271"/>
                    <a:pt x="9681" y="14949"/>
                    <a:pt x="9192" y="15342"/>
                  </a:cubicBezTo>
                  <a:cubicBezTo>
                    <a:pt x="8669" y="15783"/>
                    <a:pt x="8014" y="16045"/>
                    <a:pt x="7323" y="16092"/>
                  </a:cubicBezTo>
                  <a:lnTo>
                    <a:pt x="7407" y="17593"/>
                  </a:lnTo>
                  <a:cubicBezTo>
                    <a:pt x="9109" y="17533"/>
                    <a:pt x="10693" y="16545"/>
                    <a:pt x="11800" y="15211"/>
                  </a:cubicBezTo>
                  <a:cubicBezTo>
                    <a:pt x="13288" y="13425"/>
                    <a:pt x="14384" y="11151"/>
                    <a:pt x="14372" y="8794"/>
                  </a:cubicBezTo>
                  <a:cubicBezTo>
                    <a:pt x="14348" y="6305"/>
                    <a:pt x="12860" y="4162"/>
                    <a:pt x="11145" y="2472"/>
                  </a:cubicBezTo>
                  <a:cubicBezTo>
                    <a:pt x="9775" y="1102"/>
                    <a:pt x="7993" y="0"/>
                    <a:pt x="6054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16"/>
            <p:cNvSpPr/>
            <p:nvPr/>
          </p:nvSpPr>
          <p:spPr>
            <a:xfrm>
              <a:off x="-238384" y="2823978"/>
              <a:ext cx="292443" cy="737619"/>
            </a:xfrm>
            <a:custGeom>
              <a:rect b="b" l="l" r="r" t="t"/>
              <a:pathLst>
                <a:path extrusionOk="0" h="23056" w="9141">
                  <a:moveTo>
                    <a:pt x="4350" y="1"/>
                  </a:moveTo>
                  <a:cubicBezTo>
                    <a:pt x="4235" y="1"/>
                    <a:pt x="4117" y="67"/>
                    <a:pt x="4092" y="194"/>
                  </a:cubicBezTo>
                  <a:cubicBezTo>
                    <a:pt x="3783" y="1933"/>
                    <a:pt x="3949" y="3838"/>
                    <a:pt x="3961" y="5612"/>
                  </a:cubicBezTo>
                  <a:cubicBezTo>
                    <a:pt x="3961" y="5755"/>
                    <a:pt x="3961" y="5909"/>
                    <a:pt x="3973" y="6040"/>
                  </a:cubicBezTo>
                  <a:cubicBezTo>
                    <a:pt x="3604" y="5671"/>
                    <a:pt x="3211" y="5326"/>
                    <a:pt x="2925" y="4874"/>
                  </a:cubicBezTo>
                  <a:cubicBezTo>
                    <a:pt x="2449" y="4183"/>
                    <a:pt x="2140" y="3397"/>
                    <a:pt x="1985" y="2576"/>
                  </a:cubicBezTo>
                  <a:cubicBezTo>
                    <a:pt x="1964" y="2436"/>
                    <a:pt x="1848" y="2372"/>
                    <a:pt x="1726" y="2372"/>
                  </a:cubicBezTo>
                  <a:cubicBezTo>
                    <a:pt x="1568" y="2372"/>
                    <a:pt x="1400" y="2478"/>
                    <a:pt x="1413" y="2659"/>
                  </a:cubicBezTo>
                  <a:cubicBezTo>
                    <a:pt x="1473" y="3635"/>
                    <a:pt x="1663" y="4505"/>
                    <a:pt x="2175" y="5338"/>
                  </a:cubicBezTo>
                  <a:cubicBezTo>
                    <a:pt x="2592" y="6017"/>
                    <a:pt x="3199" y="6802"/>
                    <a:pt x="3985" y="7052"/>
                  </a:cubicBezTo>
                  <a:cubicBezTo>
                    <a:pt x="4009" y="8231"/>
                    <a:pt x="4033" y="9410"/>
                    <a:pt x="4045" y="10589"/>
                  </a:cubicBezTo>
                  <a:cubicBezTo>
                    <a:pt x="3818" y="10505"/>
                    <a:pt x="3592" y="10422"/>
                    <a:pt x="3378" y="10327"/>
                  </a:cubicBezTo>
                  <a:cubicBezTo>
                    <a:pt x="3223" y="9970"/>
                    <a:pt x="2973" y="9624"/>
                    <a:pt x="2866" y="9267"/>
                  </a:cubicBezTo>
                  <a:cubicBezTo>
                    <a:pt x="2664" y="8672"/>
                    <a:pt x="2652" y="8065"/>
                    <a:pt x="2497" y="7469"/>
                  </a:cubicBezTo>
                  <a:cubicBezTo>
                    <a:pt x="2467" y="7350"/>
                    <a:pt x="2372" y="7291"/>
                    <a:pt x="2277" y="7291"/>
                  </a:cubicBezTo>
                  <a:cubicBezTo>
                    <a:pt x="2181" y="7291"/>
                    <a:pt x="2086" y="7350"/>
                    <a:pt x="2056" y="7469"/>
                  </a:cubicBezTo>
                  <a:cubicBezTo>
                    <a:pt x="1842" y="8148"/>
                    <a:pt x="1997" y="8898"/>
                    <a:pt x="2199" y="9565"/>
                  </a:cubicBezTo>
                  <a:lnTo>
                    <a:pt x="2235" y="9684"/>
                  </a:lnTo>
                  <a:lnTo>
                    <a:pt x="2187" y="9648"/>
                  </a:lnTo>
                  <a:cubicBezTo>
                    <a:pt x="1449" y="9077"/>
                    <a:pt x="878" y="8326"/>
                    <a:pt x="520" y="7469"/>
                  </a:cubicBezTo>
                  <a:cubicBezTo>
                    <a:pt x="478" y="7353"/>
                    <a:pt x="385" y="7302"/>
                    <a:pt x="292" y="7302"/>
                  </a:cubicBezTo>
                  <a:cubicBezTo>
                    <a:pt x="146" y="7302"/>
                    <a:pt x="1" y="7424"/>
                    <a:pt x="44" y="7612"/>
                  </a:cubicBezTo>
                  <a:cubicBezTo>
                    <a:pt x="294" y="8672"/>
                    <a:pt x="782" y="9648"/>
                    <a:pt x="1628" y="10362"/>
                  </a:cubicBezTo>
                  <a:cubicBezTo>
                    <a:pt x="2271" y="10922"/>
                    <a:pt x="3164" y="11446"/>
                    <a:pt x="4057" y="11541"/>
                  </a:cubicBezTo>
                  <a:cubicBezTo>
                    <a:pt x="4068" y="12517"/>
                    <a:pt x="4092" y="13494"/>
                    <a:pt x="4128" y="14470"/>
                  </a:cubicBezTo>
                  <a:cubicBezTo>
                    <a:pt x="4164" y="15304"/>
                    <a:pt x="4188" y="16137"/>
                    <a:pt x="4223" y="16970"/>
                  </a:cubicBezTo>
                  <a:cubicBezTo>
                    <a:pt x="4259" y="17899"/>
                    <a:pt x="4307" y="18840"/>
                    <a:pt x="4354" y="19768"/>
                  </a:cubicBezTo>
                  <a:cubicBezTo>
                    <a:pt x="4390" y="20709"/>
                    <a:pt x="4354" y="21697"/>
                    <a:pt x="4580" y="22614"/>
                  </a:cubicBezTo>
                  <a:cubicBezTo>
                    <a:pt x="4655" y="22924"/>
                    <a:pt x="4875" y="23055"/>
                    <a:pt x="5109" y="23055"/>
                  </a:cubicBezTo>
                  <a:cubicBezTo>
                    <a:pt x="5433" y="23055"/>
                    <a:pt x="5784" y="22803"/>
                    <a:pt x="5819" y="22423"/>
                  </a:cubicBezTo>
                  <a:cubicBezTo>
                    <a:pt x="5914" y="21507"/>
                    <a:pt x="5735" y="20530"/>
                    <a:pt x="5676" y="19614"/>
                  </a:cubicBezTo>
                  <a:cubicBezTo>
                    <a:pt x="5616" y="18709"/>
                    <a:pt x="5545" y="17744"/>
                    <a:pt x="5473" y="16816"/>
                  </a:cubicBezTo>
                  <a:cubicBezTo>
                    <a:pt x="5426" y="16042"/>
                    <a:pt x="5378" y="15280"/>
                    <a:pt x="5331" y="14518"/>
                  </a:cubicBezTo>
                  <a:lnTo>
                    <a:pt x="5235" y="13018"/>
                  </a:lnTo>
                  <a:cubicBezTo>
                    <a:pt x="5926" y="12982"/>
                    <a:pt x="6581" y="12708"/>
                    <a:pt x="7105" y="12267"/>
                  </a:cubicBezTo>
                  <a:cubicBezTo>
                    <a:pt x="7593" y="11875"/>
                    <a:pt x="8450" y="11208"/>
                    <a:pt x="8474" y="10529"/>
                  </a:cubicBezTo>
                  <a:cubicBezTo>
                    <a:pt x="8464" y="10410"/>
                    <a:pt x="8371" y="10315"/>
                    <a:pt x="8257" y="10315"/>
                  </a:cubicBezTo>
                  <a:cubicBezTo>
                    <a:pt x="8235" y="10315"/>
                    <a:pt x="8211" y="10319"/>
                    <a:pt x="8188" y="10327"/>
                  </a:cubicBezTo>
                  <a:cubicBezTo>
                    <a:pt x="7664" y="10470"/>
                    <a:pt x="7343" y="11148"/>
                    <a:pt x="6962" y="11517"/>
                  </a:cubicBezTo>
                  <a:cubicBezTo>
                    <a:pt x="6462" y="12005"/>
                    <a:pt x="5890" y="12363"/>
                    <a:pt x="5200" y="12410"/>
                  </a:cubicBezTo>
                  <a:lnTo>
                    <a:pt x="5128" y="11208"/>
                  </a:lnTo>
                  <a:cubicBezTo>
                    <a:pt x="5092" y="10684"/>
                    <a:pt x="5069" y="10160"/>
                    <a:pt x="5033" y="9624"/>
                  </a:cubicBezTo>
                  <a:cubicBezTo>
                    <a:pt x="5628" y="9541"/>
                    <a:pt x="6200" y="9315"/>
                    <a:pt x="6688" y="8957"/>
                  </a:cubicBezTo>
                  <a:cubicBezTo>
                    <a:pt x="6712" y="8946"/>
                    <a:pt x="6747" y="8922"/>
                    <a:pt x="6771" y="8898"/>
                  </a:cubicBezTo>
                  <a:cubicBezTo>
                    <a:pt x="7069" y="8684"/>
                    <a:pt x="7331" y="8434"/>
                    <a:pt x="7557" y="8160"/>
                  </a:cubicBezTo>
                  <a:cubicBezTo>
                    <a:pt x="7974" y="7636"/>
                    <a:pt x="8307" y="7041"/>
                    <a:pt x="8545" y="6421"/>
                  </a:cubicBezTo>
                  <a:cubicBezTo>
                    <a:pt x="8771" y="5862"/>
                    <a:pt x="9141" y="5171"/>
                    <a:pt x="8867" y="4588"/>
                  </a:cubicBezTo>
                  <a:cubicBezTo>
                    <a:pt x="8812" y="4501"/>
                    <a:pt x="8720" y="4451"/>
                    <a:pt x="8627" y="4451"/>
                  </a:cubicBezTo>
                  <a:cubicBezTo>
                    <a:pt x="8579" y="4451"/>
                    <a:pt x="8530" y="4464"/>
                    <a:pt x="8486" y="4493"/>
                  </a:cubicBezTo>
                  <a:cubicBezTo>
                    <a:pt x="8057" y="4743"/>
                    <a:pt x="7974" y="5255"/>
                    <a:pt x="7819" y="5695"/>
                  </a:cubicBezTo>
                  <a:cubicBezTo>
                    <a:pt x="7640" y="6243"/>
                    <a:pt x="7402" y="6767"/>
                    <a:pt x="7105" y="7255"/>
                  </a:cubicBezTo>
                  <a:lnTo>
                    <a:pt x="7057" y="7314"/>
                  </a:lnTo>
                  <a:cubicBezTo>
                    <a:pt x="7164" y="6290"/>
                    <a:pt x="7081" y="5255"/>
                    <a:pt x="6819" y="4255"/>
                  </a:cubicBezTo>
                  <a:cubicBezTo>
                    <a:pt x="6782" y="4139"/>
                    <a:pt x="6688" y="4086"/>
                    <a:pt x="6593" y="4086"/>
                  </a:cubicBezTo>
                  <a:cubicBezTo>
                    <a:pt x="6472" y="4086"/>
                    <a:pt x="6349" y="4173"/>
                    <a:pt x="6343" y="4326"/>
                  </a:cubicBezTo>
                  <a:cubicBezTo>
                    <a:pt x="6319" y="5719"/>
                    <a:pt x="6319" y="7100"/>
                    <a:pt x="6045" y="8469"/>
                  </a:cubicBezTo>
                  <a:cubicBezTo>
                    <a:pt x="5747" y="8719"/>
                    <a:pt x="5390" y="8898"/>
                    <a:pt x="5009" y="9017"/>
                  </a:cubicBezTo>
                  <a:cubicBezTo>
                    <a:pt x="4961" y="7922"/>
                    <a:pt x="4926" y="6826"/>
                    <a:pt x="4890" y="5743"/>
                  </a:cubicBezTo>
                  <a:cubicBezTo>
                    <a:pt x="4866" y="5159"/>
                    <a:pt x="4866" y="4564"/>
                    <a:pt x="4866" y="3969"/>
                  </a:cubicBezTo>
                  <a:cubicBezTo>
                    <a:pt x="5842" y="3564"/>
                    <a:pt x="6652" y="2564"/>
                    <a:pt x="6593" y="1468"/>
                  </a:cubicBezTo>
                  <a:cubicBezTo>
                    <a:pt x="6593" y="1349"/>
                    <a:pt x="6533" y="1230"/>
                    <a:pt x="6426" y="1171"/>
                  </a:cubicBezTo>
                  <a:cubicBezTo>
                    <a:pt x="6355" y="1137"/>
                    <a:pt x="6294" y="1122"/>
                    <a:pt x="6240" y="1122"/>
                  </a:cubicBezTo>
                  <a:cubicBezTo>
                    <a:pt x="5855" y="1122"/>
                    <a:pt x="5852" y="1888"/>
                    <a:pt x="5747" y="2159"/>
                  </a:cubicBezTo>
                  <a:cubicBezTo>
                    <a:pt x="5569" y="2623"/>
                    <a:pt x="5259" y="3040"/>
                    <a:pt x="4866" y="3350"/>
                  </a:cubicBezTo>
                  <a:cubicBezTo>
                    <a:pt x="4866" y="2290"/>
                    <a:pt x="4783" y="1230"/>
                    <a:pt x="4592" y="183"/>
                  </a:cubicBezTo>
                  <a:cubicBezTo>
                    <a:pt x="4569" y="61"/>
                    <a:pt x="4461" y="1"/>
                    <a:pt x="4350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16"/>
            <p:cNvSpPr/>
            <p:nvPr/>
          </p:nvSpPr>
          <p:spPr>
            <a:xfrm>
              <a:off x="253628" y="1174733"/>
              <a:ext cx="479600" cy="575609"/>
            </a:xfrm>
            <a:custGeom>
              <a:rect b="b" l="l" r="r" t="t"/>
              <a:pathLst>
                <a:path extrusionOk="0" h="17992" w="14991">
                  <a:moveTo>
                    <a:pt x="6589" y="1"/>
                  </a:moveTo>
                  <a:cubicBezTo>
                    <a:pt x="4230" y="1"/>
                    <a:pt x="1962" y="1176"/>
                    <a:pt x="905" y="3561"/>
                  </a:cubicBezTo>
                  <a:cubicBezTo>
                    <a:pt x="155" y="5276"/>
                    <a:pt x="0" y="7157"/>
                    <a:pt x="155" y="9014"/>
                  </a:cubicBezTo>
                  <a:cubicBezTo>
                    <a:pt x="167" y="9145"/>
                    <a:pt x="179" y="9288"/>
                    <a:pt x="191" y="9431"/>
                  </a:cubicBezTo>
                  <a:cubicBezTo>
                    <a:pt x="84" y="10752"/>
                    <a:pt x="346" y="12086"/>
                    <a:pt x="953" y="13265"/>
                  </a:cubicBezTo>
                  <a:cubicBezTo>
                    <a:pt x="1143" y="13860"/>
                    <a:pt x="1393" y="14431"/>
                    <a:pt x="1703" y="14979"/>
                  </a:cubicBezTo>
                  <a:cubicBezTo>
                    <a:pt x="2644" y="16705"/>
                    <a:pt x="4406" y="17837"/>
                    <a:pt x="6358" y="17991"/>
                  </a:cubicBezTo>
                  <a:cubicBezTo>
                    <a:pt x="6370" y="17337"/>
                    <a:pt x="6382" y="16682"/>
                    <a:pt x="6382" y="16027"/>
                  </a:cubicBezTo>
                  <a:cubicBezTo>
                    <a:pt x="6299" y="16015"/>
                    <a:pt x="6227" y="15991"/>
                    <a:pt x="6168" y="15932"/>
                  </a:cubicBezTo>
                  <a:cubicBezTo>
                    <a:pt x="5692" y="15503"/>
                    <a:pt x="5418" y="14920"/>
                    <a:pt x="5001" y="14431"/>
                  </a:cubicBezTo>
                  <a:cubicBezTo>
                    <a:pt x="4584" y="13943"/>
                    <a:pt x="4132" y="13491"/>
                    <a:pt x="3644" y="13074"/>
                  </a:cubicBezTo>
                  <a:cubicBezTo>
                    <a:pt x="3369" y="12851"/>
                    <a:pt x="3624" y="12505"/>
                    <a:pt x="3904" y="12505"/>
                  </a:cubicBezTo>
                  <a:cubicBezTo>
                    <a:pt x="3953" y="12505"/>
                    <a:pt x="4001" y="12516"/>
                    <a:pt x="4049" y="12538"/>
                  </a:cubicBezTo>
                  <a:cubicBezTo>
                    <a:pt x="4906" y="12943"/>
                    <a:pt x="5882" y="13646"/>
                    <a:pt x="6406" y="14527"/>
                  </a:cubicBezTo>
                  <a:cubicBezTo>
                    <a:pt x="6406" y="14015"/>
                    <a:pt x="6418" y="13503"/>
                    <a:pt x="6430" y="12991"/>
                  </a:cubicBezTo>
                  <a:cubicBezTo>
                    <a:pt x="6013" y="12645"/>
                    <a:pt x="5692" y="12026"/>
                    <a:pt x="5394" y="11633"/>
                  </a:cubicBezTo>
                  <a:cubicBezTo>
                    <a:pt x="4822" y="10883"/>
                    <a:pt x="4287" y="10121"/>
                    <a:pt x="3787" y="9324"/>
                  </a:cubicBezTo>
                  <a:cubicBezTo>
                    <a:pt x="3626" y="9073"/>
                    <a:pt x="3874" y="8790"/>
                    <a:pt x="4119" y="8790"/>
                  </a:cubicBezTo>
                  <a:cubicBezTo>
                    <a:pt x="4200" y="8790"/>
                    <a:pt x="4281" y="8821"/>
                    <a:pt x="4346" y="8895"/>
                  </a:cubicBezTo>
                  <a:cubicBezTo>
                    <a:pt x="4965" y="9597"/>
                    <a:pt x="5549" y="10324"/>
                    <a:pt x="6144" y="11050"/>
                  </a:cubicBezTo>
                  <a:cubicBezTo>
                    <a:pt x="6239" y="11169"/>
                    <a:pt x="6358" y="11288"/>
                    <a:pt x="6465" y="11407"/>
                  </a:cubicBezTo>
                  <a:cubicBezTo>
                    <a:pt x="6489" y="10788"/>
                    <a:pt x="6513" y="10157"/>
                    <a:pt x="6525" y="9538"/>
                  </a:cubicBezTo>
                  <a:cubicBezTo>
                    <a:pt x="5549" y="7823"/>
                    <a:pt x="4715" y="6026"/>
                    <a:pt x="4013" y="4192"/>
                  </a:cubicBezTo>
                  <a:cubicBezTo>
                    <a:pt x="3902" y="3900"/>
                    <a:pt x="4168" y="3681"/>
                    <a:pt x="4423" y="3681"/>
                  </a:cubicBezTo>
                  <a:cubicBezTo>
                    <a:pt x="4552" y="3681"/>
                    <a:pt x="4679" y="3738"/>
                    <a:pt x="4751" y="3871"/>
                  </a:cubicBezTo>
                  <a:cubicBezTo>
                    <a:pt x="5561" y="5395"/>
                    <a:pt x="6394" y="6895"/>
                    <a:pt x="7287" y="8371"/>
                  </a:cubicBezTo>
                  <a:lnTo>
                    <a:pt x="8347" y="6395"/>
                  </a:lnTo>
                  <a:cubicBezTo>
                    <a:pt x="8763" y="5621"/>
                    <a:pt x="9168" y="4537"/>
                    <a:pt x="9966" y="4109"/>
                  </a:cubicBezTo>
                  <a:cubicBezTo>
                    <a:pt x="10023" y="4077"/>
                    <a:pt x="10083" y="4063"/>
                    <a:pt x="10141" y="4063"/>
                  </a:cubicBezTo>
                  <a:cubicBezTo>
                    <a:pt x="10325" y="4063"/>
                    <a:pt x="10490" y="4207"/>
                    <a:pt x="10490" y="4406"/>
                  </a:cubicBezTo>
                  <a:cubicBezTo>
                    <a:pt x="10573" y="5299"/>
                    <a:pt x="9859" y="6276"/>
                    <a:pt x="9442" y="7038"/>
                  </a:cubicBezTo>
                  <a:lnTo>
                    <a:pt x="7859" y="9955"/>
                  </a:lnTo>
                  <a:cubicBezTo>
                    <a:pt x="7763" y="10121"/>
                    <a:pt x="7597" y="10228"/>
                    <a:pt x="7406" y="10252"/>
                  </a:cubicBezTo>
                  <a:cubicBezTo>
                    <a:pt x="7406" y="10824"/>
                    <a:pt x="7394" y="11407"/>
                    <a:pt x="7394" y="11979"/>
                  </a:cubicBezTo>
                  <a:cubicBezTo>
                    <a:pt x="7978" y="11574"/>
                    <a:pt x="8537" y="11145"/>
                    <a:pt x="9061" y="10681"/>
                  </a:cubicBezTo>
                  <a:cubicBezTo>
                    <a:pt x="9478" y="10299"/>
                    <a:pt x="9951" y="9488"/>
                    <a:pt x="10569" y="9488"/>
                  </a:cubicBezTo>
                  <a:cubicBezTo>
                    <a:pt x="10586" y="9488"/>
                    <a:pt x="10603" y="9489"/>
                    <a:pt x="10621" y="9490"/>
                  </a:cubicBezTo>
                  <a:cubicBezTo>
                    <a:pt x="10740" y="9490"/>
                    <a:pt x="10847" y="9574"/>
                    <a:pt x="10883" y="9681"/>
                  </a:cubicBezTo>
                  <a:cubicBezTo>
                    <a:pt x="11049" y="10431"/>
                    <a:pt x="10049" y="11074"/>
                    <a:pt x="9549" y="11467"/>
                  </a:cubicBezTo>
                  <a:cubicBezTo>
                    <a:pt x="8894" y="12003"/>
                    <a:pt x="8180" y="12431"/>
                    <a:pt x="7394" y="12741"/>
                  </a:cubicBezTo>
                  <a:cubicBezTo>
                    <a:pt x="7394" y="14491"/>
                    <a:pt x="7418" y="16241"/>
                    <a:pt x="7442" y="17979"/>
                  </a:cubicBezTo>
                  <a:cubicBezTo>
                    <a:pt x="7751" y="17956"/>
                    <a:pt x="8073" y="17908"/>
                    <a:pt x="8382" y="17837"/>
                  </a:cubicBezTo>
                  <a:cubicBezTo>
                    <a:pt x="8406" y="17229"/>
                    <a:pt x="8490" y="16622"/>
                    <a:pt x="8644" y="16039"/>
                  </a:cubicBezTo>
                  <a:cubicBezTo>
                    <a:pt x="8811" y="15074"/>
                    <a:pt x="9168" y="14158"/>
                    <a:pt x="9716" y="13348"/>
                  </a:cubicBezTo>
                  <a:cubicBezTo>
                    <a:pt x="9918" y="12848"/>
                    <a:pt x="10192" y="12384"/>
                    <a:pt x="10537" y="11955"/>
                  </a:cubicBezTo>
                  <a:cubicBezTo>
                    <a:pt x="11466" y="10824"/>
                    <a:pt x="12883" y="10121"/>
                    <a:pt x="14336" y="9943"/>
                  </a:cubicBezTo>
                  <a:cubicBezTo>
                    <a:pt x="14990" y="6526"/>
                    <a:pt x="13490" y="3049"/>
                    <a:pt x="10549" y="1168"/>
                  </a:cubicBezTo>
                  <a:cubicBezTo>
                    <a:pt x="9342" y="392"/>
                    <a:pt x="7950" y="1"/>
                    <a:pt x="6589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16"/>
            <p:cNvSpPr/>
            <p:nvPr/>
          </p:nvSpPr>
          <p:spPr>
            <a:xfrm>
              <a:off x="520638" y="1491363"/>
              <a:ext cx="427804" cy="415902"/>
            </a:xfrm>
            <a:custGeom>
              <a:rect b="b" l="l" r="r" t="t"/>
              <a:pathLst>
                <a:path extrusionOk="0" h="13000" w="13372">
                  <a:moveTo>
                    <a:pt x="6723" y="0"/>
                  </a:moveTo>
                  <a:cubicBezTo>
                    <a:pt x="6482" y="0"/>
                    <a:pt x="6241" y="15"/>
                    <a:pt x="6001" y="46"/>
                  </a:cubicBezTo>
                  <a:cubicBezTo>
                    <a:pt x="4537" y="224"/>
                    <a:pt x="3120" y="927"/>
                    <a:pt x="2191" y="2058"/>
                  </a:cubicBezTo>
                  <a:cubicBezTo>
                    <a:pt x="1858" y="2487"/>
                    <a:pt x="1572" y="2951"/>
                    <a:pt x="1370" y="3451"/>
                  </a:cubicBezTo>
                  <a:cubicBezTo>
                    <a:pt x="834" y="4272"/>
                    <a:pt x="465" y="5189"/>
                    <a:pt x="298" y="6154"/>
                  </a:cubicBezTo>
                  <a:cubicBezTo>
                    <a:pt x="144" y="6737"/>
                    <a:pt x="48" y="7332"/>
                    <a:pt x="36" y="7940"/>
                  </a:cubicBezTo>
                  <a:cubicBezTo>
                    <a:pt x="1" y="9023"/>
                    <a:pt x="215" y="10083"/>
                    <a:pt x="834" y="10940"/>
                  </a:cubicBezTo>
                  <a:cubicBezTo>
                    <a:pt x="1394" y="10380"/>
                    <a:pt x="1965" y="9833"/>
                    <a:pt x="2525" y="9297"/>
                  </a:cubicBezTo>
                  <a:cubicBezTo>
                    <a:pt x="2227" y="8392"/>
                    <a:pt x="2953" y="7106"/>
                    <a:pt x="3168" y="6237"/>
                  </a:cubicBezTo>
                  <a:cubicBezTo>
                    <a:pt x="3477" y="4892"/>
                    <a:pt x="3680" y="3510"/>
                    <a:pt x="3775" y="2129"/>
                  </a:cubicBezTo>
                  <a:cubicBezTo>
                    <a:pt x="3799" y="1812"/>
                    <a:pt x="4045" y="1652"/>
                    <a:pt x="4287" y="1652"/>
                  </a:cubicBezTo>
                  <a:cubicBezTo>
                    <a:pt x="4527" y="1652"/>
                    <a:pt x="4763" y="1809"/>
                    <a:pt x="4775" y="2129"/>
                  </a:cubicBezTo>
                  <a:cubicBezTo>
                    <a:pt x="4823" y="3570"/>
                    <a:pt x="4680" y="4999"/>
                    <a:pt x="4370" y="6404"/>
                  </a:cubicBezTo>
                  <a:cubicBezTo>
                    <a:pt x="4287" y="6797"/>
                    <a:pt x="4204" y="7320"/>
                    <a:pt x="4073" y="7832"/>
                  </a:cubicBezTo>
                  <a:cubicBezTo>
                    <a:pt x="4370" y="7559"/>
                    <a:pt x="4656" y="7297"/>
                    <a:pt x="4954" y="7035"/>
                  </a:cubicBezTo>
                  <a:cubicBezTo>
                    <a:pt x="5549" y="6523"/>
                    <a:pt x="6156" y="5892"/>
                    <a:pt x="6859" y="5499"/>
                  </a:cubicBezTo>
                  <a:cubicBezTo>
                    <a:pt x="7037" y="5118"/>
                    <a:pt x="7168" y="4713"/>
                    <a:pt x="7275" y="4308"/>
                  </a:cubicBezTo>
                  <a:cubicBezTo>
                    <a:pt x="7371" y="3713"/>
                    <a:pt x="7406" y="3118"/>
                    <a:pt x="7394" y="2522"/>
                  </a:cubicBezTo>
                  <a:cubicBezTo>
                    <a:pt x="7394" y="2308"/>
                    <a:pt x="7547" y="2200"/>
                    <a:pt x="7706" y="2200"/>
                  </a:cubicBezTo>
                  <a:cubicBezTo>
                    <a:pt x="7839" y="2200"/>
                    <a:pt x="7978" y="2275"/>
                    <a:pt x="8037" y="2427"/>
                  </a:cubicBezTo>
                  <a:cubicBezTo>
                    <a:pt x="8347" y="3308"/>
                    <a:pt x="8383" y="4272"/>
                    <a:pt x="8121" y="5165"/>
                  </a:cubicBezTo>
                  <a:cubicBezTo>
                    <a:pt x="8150" y="5166"/>
                    <a:pt x="8179" y="5166"/>
                    <a:pt x="8208" y="5166"/>
                  </a:cubicBezTo>
                  <a:cubicBezTo>
                    <a:pt x="8703" y="5166"/>
                    <a:pt x="9196" y="5071"/>
                    <a:pt x="9657" y="4892"/>
                  </a:cubicBezTo>
                  <a:cubicBezTo>
                    <a:pt x="9712" y="4873"/>
                    <a:pt x="9766" y="4865"/>
                    <a:pt x="9817" y="4865"/>
                  </a:cubicBezTo>
                  <a:cubicBezTo>
                    <a:pt x="10302" y="4865"/>
                    <a:pt x="10558" y="5620"/>
                    <a:pt x="10073" y="5868"/>
                  </a:cubicBezTo>
                  <a:cubicBezTo>
                    <a:pt x="9600" y="6105"/>
                    <a:pt x="9078" y="6227"/>
                    <a:pt x="8551" y="6227"/>
                  </a:cubicBezTo>
                  <a:cubicBezTo>
                    <a:pt x="8336" y="6227"/>
                    <a:pt x="8120" y="6207"/>
                    <a:pt x="7906" y="6166"/>
                  </a:cubicBezTo>
                  <a:cubicBezTo>
                    <a:pt x="7478" y="6844"/>
                    <a:pt x="6763" y="7368"/>
                    <a:pt x="6120" y="7904"/>
                  </a:cubicBezTo>
                  <a:cubicBezTo>
                    <a:pt x="6859" y="7856"/>
                    <a:pt x="7621" y="7821"/>
                    <a:pt x="8347" y="7713"/>
                  </a:cubicBezTo>
                  <a:cubicBezTo>
                    <a:pt x="8409" y="7704"/>
                    <a:pt x="8474" y="7697"/>
                    <a:pt x="8539" y="7697"/>
                  </a:cubicBezTo>
                  <a:cubicBezTo>
                    <a:pt x="8713" y="7697"/>
                    <a:pt x="8886" y="7741"/>
                    <a:pt x="8990" y="7880"/>
                  </a:cubicBezTo>
                  <a:cubicBezTo>
                    <a:pt x="9180" y="8118"/>
                    <a:pt x="9276" y="8237"/>
                    <a:pt x="9168" y="8523"/>
                  </a:cubicBezTo>
                  <a:cubicBezTo>
                    <a:pt x="9073" y="8809"/>
                    <a:pt x="8823" y="8999"/>
                    <a:pt x="8526" y="9011"/>
                  </a:cubicBezTo>
                  <a:cubicBezTo>
                    <a:pt x="7599" y="9128"/>
                    <a:pt x="6584" y="9279"/>
                    <a:pt x="5593" y="9279"/>
                  </a:cubicBezTo>
                  <a:cubicBezTo>
                    <a:pt x="5273" y="9279"/>
                    <a:pt x="4955" y="9263"/>
                    <a:pt x="4644" y="9225"/>
                  </a:cubicBezTo>
                  <a:cubicBezTo>
                    <a:pt x="4239" y="9595"/>
                    <a:pt x="3834" y="9976"/>
                    <a:pt x="3442" y="10357"/>
                  </a:cubicBezTo>
                  <a:cubicBezTo>
                    <a:pt x="2906" y="10869"/>
                    <a:pt x="2394" y="11404"/>
                    <a:pt x="1882" y="11940"/>
                  </a:cubicBezTo>
                  <a:cubicBezTo>
                    <a:pt x="2931" y="12666"/>
                    <a:pt x="4180" y="12999"/>
                    <a:pt x="5447" y="12999"/>
                  </a:cubicBezTo>
                  <a:cubicBezTo>
                    <a:pt x="7960" y="12999"/>
                    <a:pt x="10545" y="11688"/>
                    <a:pt x="11788" y="9535"/>
                  </a:cubicBezTo>
                  <a:cubicBezTo>
                    <a:pt x="12228" y="8916"/>
                    <a:pt x="12514" y="8202"/>
                    <a:pt x="12597" y="7451"/>
                  </a:cubicBezTo>
                  <a:cubicBezTo>
                    <a:pt x="13371" y="4403"/>
                    <a:pt x="11574" y="1082"/>
                    <a:pt x="8514" y="284"/>
                  </a:cubicBezTo>
                  <a:cubicBezTo>
                    <a:pt x="7934" y="96"/>
                    <a:pt x="7329" y="0"/>
                    <a:pt x="6723" y="0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16"/>
            <p:cNvSpPr/>
            <p:nvPr/>
          </p:nvSpPr>
          <p:spPr>
            <a:xfrm>
              <a:off x="361027" y="1292977"/>
              <a:ext cx="497451" cy="855991"/>
            </a:xfrm>
            <a:custGeom>
              <a:rect b="b" l="l" r="r" t="t"/>
              <a:pathLst>
                <a:path extrusionOk="0" h="26756" w="15549">
                  <a:moveTo>
                    <a:pt x="1059" y="1"/>
                  </a:moveTo>
                  <a:cubicBezTo>
                    <a:pt x="806" y="1"/>
                    <a:pt x="542" y="218"/>
                    <a:pt x="644" y="508"/>
                  </a:cubicBezTo>
                  <a:cubicBezTo>
                    <a:pt x="1346" y="2353"/>
                    <a:pt x="2192" y="4139"/>
                    <a:pt x="3168" y="5854"/>
                  </a:cubicBezTo>
                  <a:cubicBezTo>
                    <a:pt x="3144" y="6485"/>
                    <a:pt x="3120" y="7104"/>
                    <a:pt x="3108" y="7735"/>
                  </a:cubicBezTo>
                  <a:cubicBezTo>
                    <a:pt x="2989" y="7604"/>
                    <a:pt x="2882" y="7485"/>
                    <a:pt x="2787" y="7378"/>
                  </a:cubicBezTo>
                  <a:cubicBezTo>
                    <a:pt x="2192" y="6652"/>
                    <a:pt x="1596" y="5925"/>
                    <a:pt x="977" y="5223"/>
                  </a:cubicBezTo>
                  <a:cubicBezTo>
                    <a:pt x="911" y="5148"/>
                    <a:pt x="829" y="5116"/>
                    <a:pt x="746" y="5116"/>
                  </a:cubicBezTo>
                  <a:cubicBezTo>
                    <a:pt x="503" y="5116"/>
                    <a:pt x="258" y="5394"/>
                    <a:pt x="418" y="5651"/>
                  </a:cubicBezTo>
                  <a:cubicBezTo>
                    <a:pt x="918" y="6449"/>
                    <a:pt x="1465" y="7199"/>
                    <a:pt x="2025" y="7961"/>
                  </a:cubicBezTo>
                  <a:cubicBezTo>
                    <a:pt x="2323" y="8342"/>
                    <a:pt x="2644" y="8961"/>
                    <a:pt x="3073" y="9319"/>
                  </a:cubicBezTo>
                  <a:cubicBezTo>
                    <a:pt x="3061" y="9831"/>
                    <a:pt x="3049" y="10342"/>
                    <a:pt x="3037" y="10854"/>
                  </a:cubicBezTo>
                  <a:cubicBezTo>
                    <a:pt x="2513" y="9961"/>
                    <a:pt x="1549" y="9271"/>
                    <a:pt x="692" y="8866"/>
                  </a:cubicBezTo>
                  <a:cubicBezTo>
                    <a:pt x="644" y="8843"/>
                    <a:pt x="595" y="8833"/>
                    <a:pt x="547" y="8833"/>
                  </a:cubicBezTo>
                  <a:cubicBezTo>
                    <a:pt x="264" y="8833"/>
                    <a:pt x="0" y="9178"/>
                    <a:pt x="275" y="9402"/>
                  </a:cubicBezTo>
                  <a:cubicBezTo>
                    <a:pt x="775" y="9807"/>
                    <a:pt x="1227" y="10247"/>
                    <a:pt x="1644" y="10735"/>
                  </a:cubicBezTo>
                  <a:cubicBezTo>
                    <a:pt x="2061" y="11224"/>
                    <a:pt x="2335" y="11807"/>
                    <a:pt x="2811" y="12236"/>
                  </a:cubicBezTo>
                  <a:cubicBezTo>
                    <a:pt x="2870" y="12295"/>
                    <a:pt x="2942" y="12319"/>
                    <a:pt x="3025" y="12331"/>
                  </a:cubicBezTo>
                  <a:cubicBezTo>
                    <a:pt x="3025" y="12986"/>
                    <a:pt x="3013" y="13641"/>
                    <a:pt x="3013" y="14295"/>
                  </a:cubicBezTo>
                  <a:lnTo>
                    <a:pt x="3013" y="16558"/>
                  </a:lnTo>
                  <a:cubicBezTo>
                    <a:pt x="3025" y="18308"/>
                    <a:pt x="3061" y="20070"/>
                    <a:pt x="3108" y="21820"/>
                  </a:cubicBezTo>
                  <a:cubicBezTo>
                    <a:pt x="3132" y="22761"/>
                    <a:pt x="3156" y="23701"/>
                    <a:pt x="3216" y="24630"/>
                  </a:cubicBezTo>
                  <a:cubicBezTo>
                    <a:pt x="3251" y="25368"/>
                    <a:pt x="3168" y="26059"/>
                    <a:pt x="3644" y="26642"/>
                  </a:cubicBezTo>
                  <a:cubicBezTo>
                    <a:pt x="3706" y="26722"/>
                    <a:pt x="3791" y="26756"/>
                    <a:pt x="3880" y="26756"/>
                  </a:cubicBezTo>
                  <a:cubicBezTo>
                    <a:pt x="4015" y="26756"/>
                    <a:pt x="4156" y="26678"/>
                    <a:pt x="4228" y="26571"/>
                  </a:cubicBezTo>
                  <a:cubicBezTo>
                    <a:pt x="4656" y="25916"/>
                    <a:pt x="4442" y="25035"/>
                    <a:pt x="4418" y="24285"/>
                  </a:cubicBezTo>
                  <a:cubicBezTo>
                    <a:pt x="4382" y="23463"/>
                    <a:pt x="4347" y="22642"/>
                    <a:pt x="4311" y="21820"/>
                  </a:cubicBezTo>
                  <a:cubicBezTo>
                    <a:pt x="4287" y="21427"/>
                    <a:pt x="4275" y="21022"/>
                    <a:pt x="4263" y="20618"/>
                  </a:cubicBezTo>
                  <a:cubicBezTo>
                    <a:pt x="5192" y="19856"/>
                    <a:pt x="6061" y="19034"/>
                    <a:pt x="6871" y="18141"/>
                  </a:cubicBezTo>
                  <a:cubicBezTo>
                    <a:pt x="7383" y="17605"/>
                    <a:pt x="7895" y="17070"/>
                    <a:pt x="8442" y="16558"/>
                  </a:cubicBezTo>
                  <a:cubicBezTo>
                    <a:pt x="8835" y="16177"/>
                    <a:pt x="9228" y="15807"/>
                    <a:pt x="9633" y="15426"/>
                  </a:cubicBezTo>
                  <a:cubicBezTo>
                    <a:pt x="9946" y="15464"/>
                    <a:pt x="10266" y="15480"/>
                    <a:pt x="10589" y="15480"/>
                  </a:cubicBezTo>
                  <a:cubicBezTo>
                    <a:pt x="11582" y="15480"/>
                    <a:pt x="12601" y="15332"/>
                    <a:pt x="13526" y="15224"/>
                  </a:cubicBezTo>
                  <a:cubicBezTo>
                    <a:pt x="13812" y="15200"/>
                    <a:pt x="14074" y="15010"/>
                    <a:pt x="14157" y="14736"/>
                  </a:cubicBezTo>
                  <a:cubicBezTo>
                    <a:pt x="14277" y="14438"/>
                    <a:pt x="14181" y="14319"/>
                    <a:pt x="13991" y="14093"/>
                  </a:cubicBezTo>
                  <a:cubicBezTo>
                    <a:pt x="13884" y="13942"/>
                    <a:pt x="13699" y="13904"/>
                    <a:pt x="13522" y="13904"/>
                  </a:cubicBezTo>
                  <a:cubicBezTo>
                    <a:pt x="13462" y="13904"/>
                    <a:pt x="13403" y="13908"/>
                    <a:pt x="13348" y="13914"/>
                  </a:cubicBezTo>
                  <a:cubicBezTo>
                    <a:pt x="12622" y="14033"/>
                    <a:pt x="11860" y="14069"/>
                    <a:pt x="11121" y="14105"/>
                  </a:cubicBezTo>
                  <a:cubicBezTo>
                    <a:pt x="11752" y="13581"/>
                    <a:pt x="12467" y="13045"/>
                    <a:pt x="12907" y="12367"/>
                  </a:cubicBezTo>
                  <a:cubicBezTo>
                    <a:pt x="13118" y="12408"/>
                    <a:pt x="13331" y="12428"/>
                    <a:pt x="13545" y="12428"/>
                  </a:cubicBezTo>
                  <a:cubicBezTo>
                    <a:pt x="14068" y="12428"/>
                    <a:pt x="14592" y="12306"/>
                    <a:pt x="15074" y="12069"/>
                  </a:cubicBezTo>
                  <a:cubicBezTo>
                    <a:pt x="15548" y="11821"/>
                    <a:pt x="15291" y="11066"/>
                    <a:pt x="14814" y="11066"/>
                  </a:cubicBezTo>
                  <a:cubicBezTo>
                    <a:pt x="14764" y="11066"/>
                    <a:pt x="14712" y="11074"/>
                    <a:pt x="14658" y="11093"/>
                  </a:cubicBezTo>
                  <a:cubicBezTo>
                    <a:pt x="14197" y="11272"/>
                    <a:pt x="13704" y="11367"/>
                    <a:pt x="13209" y="11367"/>
                  </a:cubicBezTo>
                  <a:cubicBezTo>
                    <a:pt x="13180" y="11367"/>
                    <a:pt x="13151" y="11367"/>
                    <a:pt x="13122" y="11366"/>
                  </a:cubicBezTo>
                  <a:cubicBezTo>
                    <a:pt x="13372" y="10473"/>
                    <a:pt x="13348" y="9509"/>
                    <a:pt x="13038" y="8640"/>
                  </a:cubicBezTo>
                  <a:cubicBezTo>
                    <a:pt x="12978" y="8486"/>
                    <a:pt x="12833" y="8408"/>
                    <a:pt x="12695" y="8408"/>
                  </a:cubicBezTo>
                  <a:cubicBezTo>
                    <a:pt x="12534" y="8408"/>
                    <a:pt x="12383" y="8512"/>
                    <a:pt x="12383" y="8723"/>
                  </a:cubicBezTo>
                  <a:cubicBezTo>
                    <a:pt x="12407" y="9319"/>
                    <a:pt x="12372" y="9914"/>
                    <a:pt x="12276" y="10509"/>
                  </a:cubicBezTo>
                  <a:cubicBezTo>
                    <a:pt x="12169" y="10914"/>
                    <a:pt x="12026" y="11319"/>
                    <a:pt x="11860" y="11700"/>
                  </a:cubicBezTo>
                  <a:cubicBezTo>
                    <a:pt x="11157" y="12093"/>
                    <a:pt x="10550" y="12724"/>
                    <a:pt x="9955" y="13248"/>
                  </a:cubicBezTo>
                  <a:cubicBezTo>
                    <a:pt x="9657" y="13498"/>
                    <a:pt x="9359" y="13760"/>
                    <a:pt x="9074" y="14033"/>
                  </a:cubicBezTo>
                  <a:cubicBezTo>
                    <a:pt x="9204" y="13521"/>
                    <a:pt x="9288" y="12998"/>
                    <a:pt x="9371" y="12605"/>
                  </a:cubicBezTo>
                  <a:cubicBezTo>
                    <a:pt x="9681" y="11212"/>
                    <a:pt x="9812" y="9771"/>
                    <a:pt x="9764" y="8342"/>
                  </a:cubicBezTo>
                  <a:cubicBezTo>
                    <a:pt x="9758" y="8016"/>
                    <a:pt x="9525" y="7856"/>
                    <a:pt x="9287" y="7856"/>
                  </a:cubicBezTo>
                  <a:cubicBezTo>
                    <a:pt x="9046" y="7856"/>
                    <a:pt x="8800" y="8019"/>
                    <a:pt x="8776" y="8342"/>
                  </a:cubicBezTo>
                  <a:cubicBezTo>
                    <a:pt x="8681" y="9723"/>
                    <a:pt x="8478" y="11093"/>
                    <a:pt x="8157" y="12438"/>
                  </a:cubicBezTo>
                  <a:cubicBezTo>
                    <a:pt x="7954" y="13319"/>
                    <a:pt x="7216" y="14605"/>
                    <a:pt x="7514" y="15498"/>
                  </a:cubicBezTo>
                  <a:cubicBezTo>
                    <a:pt x="6966" y="16034"/>
                    <a:pt x="6395" y="16581"/>
                    <a:pt x="5835" y="17141"/>
                  </a:cubicBezTo>
                  <a:cubicBezTo>
                    <a:pt x="5252" y="17724"/>
                    <a:pt x="4704" y="18343"/>
                    <a:pt x="4192" y="18986"/>
                  </a:cubicBezTo>
                  <a:cubicBezTo>
                    <a:pt x="4168" y="18117"/>
                    <a:pt x="4144" y="17248"/>
                    <a:pt x="4121" y="16379"/>
                  </a:cubicBezTo>
                  <a:cubicBezTo>
                    <a:pt x="4109" y="15688"/>
                    <a:pt x="4085" y="14998"/>
                    <a:pt x="4085" y="14295"/>
                  </a:cubicBezTo>
                  <a:cubicBezTo>
                    <a:pt x="4049" y="12557"/>
                    <a:pt x="4037" y="10807"/>
                    <a:pt x="4037" y="9057"/>
                  </a:cubicBezTo>
                  <a:cubicBezTo>
                    <a:pt x="4823" y="8747"/>
                    <a:pt x="5537" y="8318"/>
                    <a:pt x="6180" y="7795"/>
                  </a:cubicBezTo>
                  <a:cubicBezTo>
                    <a:pt x="6692" y="7378"/>
                    <a:pt x="7692" y="6747"/>
                    <a:pt x="7526" y="6009"/>
                  </a:cubicBezTo>
                  <a:cubicBezTo>
                    <a:pt x="7490" y="5890"/>
                    <a:pt x="7383" y="5806"/>
                    <a:pt x="7264" y="5806"/>
                  </a:cubicBezTo>
                  <a:cubicBezTo>
                    <a:pt x="7246" y="5805"/>
                    <a:pt x="7229" y="5804"/>
                    <a:pt x="7212" y="5804"/>
                  </a:cubicBezTo>
                  <a:cubicBezTo>
                    <a:pt x="6594" y="5804"/>
                    <a:pt x="6121" y="6615"/>
                    <a:pt x="5704" y="6997"/>
                  </a:cubicBezTo>
                  <a:cubicBezTo>
                    <a:pt x="5180" y="7461"/>
                    <a:pt x="4621" y="7890"/>
                    <a:pt x="4037" y="8295"/>
                  </a:cubicBezTo>
                  <a:cubicBezTo>
                    <a:pt x="4037" y="7723"/>
                    <a:pt x="4049" y="7140"/>
                    <a:pt x="4049" y="6568"/>
                  </a:cubicBezTo>
                  <a:cubicBezTo>
                    <a:pt x="4240" y="6544"/>
                    <a:pt x="4406" y="6437"/>
                    <a:pt x="4502" y="6271"/>
                  </a:cubicBezTo>
                  <a:lnTo>
                    <a:pt x="6085" y="3354"/>
                  </a:lnTo>
                  <a:cubicBezTo>
                    <a:pt x="6502" y="2592"/>
                    <a:pt x="7216" y="1615"/>
                    <a:pt x="7133" y="722"/>
                  </a:cubicBezTo>
                  <a:cubicBezTo>
                    <a:pt x="7133" y="523"/>
                    <a:pt x="6968" y="379"/>
                    <a:pt x="6784" y="379"/>
                  </a:cubicBezTo>
                  <a:cubicBezTo>
                    <a:pt x="6726" y="379"/>
                    <a:pt x="6666" y="393"/>
                    <a:pt x="6609" y="425"/>
                  </a:cubicBezTo>
                  <a:cubicBezTo>
                    <a:pt x="5811" y="853"/>
                    <a:pt x="5406" y="1949"/>
                    <a:pt x="4990" y="2711"/>
                  </a:cubicBezTo>
                  <a:lnTo>
                    <a:pt x="3918" y="4687"/>
                  </a:lnTo>
                  <a:cubicBezTo>
                    <a:pt x="3025" y="3223"/>
                    <a:pt x="2204" y="1710"/>
                    <a:pt x="1394" y="198"/>
                  </a:cubicBezTo>
                  <a:cubicBezTo>
                    <a:pt x="1321" y="60"/>
                    <a:pt x="1191" y="1"/>
                    <a:pt x="1059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16"/>
            <p:cNvSpPr/>
            <p:nvPr/>
          </p:nvSpPr>
          <p:spPr>
            <a:xfrm>
              <a:off x="177838" y="-130145"/>
              <a:ext cx="510056" cy="227275"/>
            </a:xfrm>
            <a:custGeom>
              <a:rect b="b" l="l" r="r" t="t"/>
              <a:pathLst>
                <a:path extrusionOk="0" h="7104" w="15943">
                  <a:moveTo>
                    <a:pt x="7587" y="0"/>
                  </a:moveTo>
                  <a:cubicBezTo>
                    <a:pt x="7519" y="0"/>
                    <a:pt x="7451" y="3"/>
                    <a:pt x="7382" y="9"/>
                  </a:cubicBezTo>
                  <a:cubicBezTo>
                    <a:pt x="6596" y="93"/>
                    <a:pt x="6025" y="557"/>
                    <a:pt x="5656" y="1200"/>
                  </a:cubicBezTo>
                  <a:cubicBezTo>
                    <a:pt x="5286" y="1593"/>
                    <a:pt x="5060" y="2117"/>
                    <a:pt x="5024" y="2676"/>
                  </a:cubicBezTo>
                  <a:cubicBezTo>
                    <a:pt x="5013" y="2724"/>
                    <a:pt x="5001" y="2771"/>
                    <a:pt x="4989" y="2819"/>
                  </a:cubicBezTo>
                  <a:cubicBezTo>
                    <a:pt x="4717" y="2717"/>
                    <a:pt x="4418" y="2661"/>
                    <a:pt x="4125" y="2661"/>
                  </a:cubicBezTo>
                  <a:cubicBezTo>
                    <a:pt x="3803" y="2661"/>
                    <a:pt x="3489" y="2729"/>
                    <a:pt x="3227" y="2879"/>
                  </a:cubicBezTo>
                  <a:cubicBezTo>
                    <a:pt x="2762" y="3176"/>
                    <a:pt x="2453" y="3688"/>
                    <a:pt x="2405" y="4236"/>
                  </a:cubicBezTo>
                  <a:cubicBezTo>
                    <a:pt x="2393" y="4295"/>
                    <a:pt x="2369" y="4343"/>
                    <a:pt x="2357" y="4403"/>
                  </a:cubicBezTo>
                  <a:cubicBezTo>
                    <a:pt x="2244" y="4385"/>
                    <a:pt x="2128" y="4376"/>
                    <a:pt x="2012" y="4376"/>
                  </a:cubicBezTo>
                  <a:cubicBezTo>
                    <a:pt x="1896" y="4376"/>
                    <a:pt x="1780" y="4385"/>
                    <a:pt x="1667" y="4403"/>
                  </a:cubicBezTo>
                  <a:cubicBezTo>
                    <a:pt x="1560" y="4415"/>
                    <a:pt x="1465" y="4438"/>
                    <a:pt x="1369" y="4474"/>
                  </a:cubicBezTo>
                  <a:cubicBezTo>
                    <a:pt x="607" y="4665"/>
                    <a:pt x="0" y="5427"/>
                    <a:pt x="417" y="6212"/>
                  </a:cubicBezTo>
                  <a:cubicBezTo>
                    <a:pt x="640" y="6637"/>
                    <a:pt x="1074" y="6894"/>
                    <a:pt x="1550" y="6894"/>
                  </a:cubicBezTo>
                  <a:cubicBezTo>
                    <a:pt x="1581" y="6894"/>
                    <a:pt x="1612" y="6893"/>
                    <a:pt x="1643" y="6891"/>
                  </a:cubicBezTo>
                  <a:cubicBezTo>
                    <a:pt x="2180" y="7070"/>
                    <a:pt x="2782" y="7100"/>
                    <a:pt x="3371" y="7100"/>
                  </a:cubicBezTo>
                  <a:cubicBezTo>
                    <a:pt x="3661" y="7100"/>
                    <a:pt x="3947" y="7092"/>
                    <a:pt x="4221" y="7092"/>
                  </a:cubicBezTo>
                  <a:cubicBezTo>
                    <a:pt x="4279" y="7092"/>
                    <a:pt x="4337" y="7093"/>
                    <a:pt x="4393" y="7093"/>
                  </a:cubicBezTo>
                  <a:cubicBezTo>
                    <a:pt x="4718" y="7100"/>
                    <a:pt x="5041" y="7103"/>
                    <a:pt x="5364" y="7103"/>
                  </a:cubicBezTo>
                  <a:cubicBezTo>
                    <a:pt x="6143" y="7103"/>
                    <a:pt x="6920" y="7086"/>
                    <a:pt x="7703" y="7070"/>
                  </a:cubicBezTo>
                  <a:cubicBezTo>
                    <a:pt x="9763" y="7022"/>
                    <a:pt x="11835" y="6939"/>
                    <a:pt x="13895" y="6820"/>
                  </a:cubicBezTo>
                  <a:cubicBezTo>
                    <a:pt x="14025" y="6863"/>
                    <a:pt x="14158" y="6884"/>
                    <a:pt x="14290" y="6884"/>
                  </a:cubicBezTo>
                  <a:cubicBezTo>
                    <a:pt x="14447" y="6884"/>
                    <a:pt x="14603" y="6854"/>
                    <a:pt x="14752" y="6796"/>
                  </a:cubicBezTo>
                  <a:cubicBezTo>
                    <a:pt x="15192" y="6641"/>
                    <a:pt x="15550" y="6320"/>
                    <a:pt x="15764" y="5903"/>
                  </a:cubicBezTo>
                  <a:cubicBezTo>
                    <a:pt x="15943" y="5581"/>
                    <a:pt x="15943" y="5188"/>
                    <a:pt x="15776" y="4855"/>
                  </a:cubicBezTo>
                  <a:cubicBezTo>
                    <a:pt x="15621" y="4617"/>
                    <a:pt x="15395" y="4426"/>
                    <a:pt x="15109" y="4343"/>
                  </a:cubicBezTo>
                  <a:cubicBezTo>
                    <a:pt x="14869" y="4242"/>
                    <a:pt x="14614" y="4192"/>
                    <a:pt x="14357" y="4192"/>
                  </a:cubicBezTo>
                  <a:cubicBezTo>
                    <a:pt x="14219" y="4192"/>
                    <a:pt x="14080" y="4207"/>
                    <a:pt x="13942" y="4236"/>
                  </a:cubicBezTo>
                  <a:cubicBezTo>
                    <a:pt x="13918" y="4117"/>
                    <a:pt x="13895" y="3998"/>
                    <a:pt x="13847" y="3879"/>
                  </a:cubicBezTo>
                  <a:cubicBezTo>
                    <a:pt x="13541" y="3035"/>
                    <a:pt x="12744" y="2509"/>
                    <a:pt x="11888" y="2509"/>
                  </a:cubicBezTo>
                  <a:cubicBezTo>
                    <a:pt x="11646" y="2509"/>
                    <a:pt x="11398" y="2551"/>
                    <a:pt x="11156" y="2641"/>
                  </a:cubicBezTo>
                  <a:cubicBezTo>
                    <a:pt x="11025" y="2688"/>
                    <a:pt x="10882" y="2760"/>
                    <a:pt x="10763" y="2831"/>
                  </a:cubicBezTo>
                  <a:cubicBezTo>
                    <a:pt x="10739" y="2795"/>
                    <a:pt x="10728" y="2748"/>
                    <a:pt x="10704" y="2712"/>
                  </a:cubicBezTo>
                  <a:cubicBezTo>
                    <a:pt x="10573" y="2414"/>
                    <a:pt x="10382" y="2140"/>
                    <a:pt x="10156" y="1890"/>
                  </a:cubicBezTo>
                  <a:cubicBezTo>
                    <a:pt x="10085" y="1736"/>
                    <a:pt x="10001" y="1581"/>
                    <a:pt x="9906" y="1426"/>
                  </a:cubicBezTo>
                  <a:cubicBezTo>
                    <a:pt x="9405" y="625"/>
                    <a:pt x="8561" y="0"/>
                    <a:pt x="758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16"/>
            <p:cNvSpPr/>
            <p:nvPr/>
          </p:nvSpPr>
          <p:spPr>
            <a:xfrm>
              <a:off x="61641" y="947714"/>
              <a:ext cx="235049" cy="143646"/>
            </a:xfrm>
            <a:custGeom>
              <a:rect b="b" l="l" r="r" t="t"/>
              <a:pathLst>
                <a:path extrusionOk="0" h="4490" w="7347">
                  <a:moveTo>
                    <a:pt x="4889" y="1"/>
                  </a:moveTo>
                  <a:cubicBezTo>
                    <a:pt x="4671" y="1"/>
                    <a:pt x="4443" y="81"/>
                    <a:pt x="4263" y="227"/>
                  </a:cubicBezTo>
                  <a:cubicBezTo>
                    <a:pt x="3942" y="477"/>
                    <a:pt x="3668" y="787"/>
                    <a:pt x="3453" y="1132"/>
                  </a:cubicBezTo>
                  <a:cubicBezTo>
                    <a:pt x="3013" y="1477"/>
                    <a:pt x="2501" y="1727"/>
                    <a:pt x="1941" y="1834"/>
                  </a:cubicBezTo>
                  <a:cubicBezTo>
                    <a:pt x="1346" y="1965"/>
                    <a:pt x="691" y="2108"/>
                    <a:pt x="322" y="2656"/>
                  </a:cubicBezTo>
                  <a:cubicBezTo>
                    <a:pt x="1" y="3120"/>
                    <a:pt x="1" y="3561"/>
                    <a:pt x="179" y="3918"/>
                  </a:cubicBezTo>
                  <a:cubicBezTo>
                    <a:pt x="215" y="3739"/>
                    <a:pt x="322" y="3573"/>
                    <a:pt x="477" y="3478"/>
                  </a:cubicBezTo>
                  <a:cubicBezTo>
                    <a:pt x="465" y="3370"/>
                    <a:pt x="525" y="3287"/>
                    <a:pt x="620" y="3251"/>
                  </a:cubicBezTo>
                  <a:cubicBezTo>
                    <a:pt x="1725" y="2771"/>
                    <a:pt x="2903" y="2522"/>
                    <a:pt x="4105" y="2522"/>
                  </a:cubicBezTo>
                  <a:cubicBezTo>
                    <a:pt x="4185" y="2522"/>
                    <a:pt x="4266" y="2523"/>
                    <a:pt x="4346" y="2525"/>
                  </a:cubicBezTo>
                  <a:cubicBezTo>
                    <a:pt x="4954" y="2537"/>
                    <a:pt x="5608" y="2727"/>
                    <a:pt x="6061" y="3144"/>
                  </a:cubicBezTo>
                  <a:cubicBezTo>
                    <a:pt x="6573" y="3275"/>
                    <a:pt x="6918" y="3775"/>
                    <a:pt x="7002" y="4359"/>
                  </a:cubicBezTo>
                  <a:cubicBezTo>
                    <a:pt x="7002" y="4406"/>
                    <a:pt x="7002" y="4442"/>
                    <a:pt x="7002" y="4490"/>
                  </a:cubicBezTo>
                  <a:cubicBezTo>
                    <a:pt x="7228" y="4371"/>
                    <a:pt x="7347" y="4132"/>
                    <a:pt x="7323" y="3882"/>
                  </a:cubicBezTo>
                  <a:cubicBezTo>
                    <a:pt x="7299" y="3692"/>
                    <a:pt x="7240" y="3513"/>
                    <a:pt x="7144" y="3347"/>
                  </a:cubicBezTo>
                  <a:cubicBezTo>
                    <a:pt x="7132" y="3287"/>
                    <a:pt x="7121" y="3239"/>
                    <a:pt x="7097" y="3180"/>
                  </a:cubicBezTo>
                  <a:cubicBezTo>
                    <a:pt x="6954" y="2847"/>
                    <a:pt x="6728" y="2573"/>
                    <a:pt x="6430" y="2382"/>
                  </a:cubicBezTo>
                  <a:cubicBezTo>
                    <a:pt x="6406" y="2346"/>
                    <a:pt x="6382" y="2311"/>
                    <a:pt x="6370" y="2275"/>
                  </a:cubicBezTo>
                  <a:cubicBezTo>
                    <a:pt x="6025" y="1739"/>
                    <a:pt x="5763" y="1156"/>
                    <a:pt x="5597" y="549"/>
                  </a:cubicBezTo>
                  <a:cubicBezTo>
                    <a:pt x="5498" y="169"/>
                    <a:pt x="5204" y="1"/>
                    <a:pt x="488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16"/>
            <p:cNvSpPr/>
            <p:nvPr/>
          </p:nvSpPr>
          <p:spPr>
            <a:xfrm>
              <a:off x="64297" y="1028751"/>
              <a:ext cx="221740" cy="87372"/>
            </a:xfrm>
            <a:custGeom>
              <a:rect b="b" l="l" r="r" t="t"/>
              <a:pathLst>
                <a:path extrusionOk="0" h="2731" w="6931">
                  <a:moveTo>
                    <a:pt x="4034" y="1"/>
                  </a:moveTo>
                  <a:cubicBezTo>
                    <a:pt x="2832" y="1"/>
                    <a:pt x="1654" y="250"/>
                    <a:pt x="549" y="730"/>
                  </a:cubicBezTo>
                  <a:cubicBezTo>
                    <a:pt x="453" y="766"/>
                    <a:pt x="394" y="849"/>
                    <a:pt x="406" y="956"/>
                  </a:cubicBezTo>
                  <a:cubicBezTo>
                    <a:pt x="251" y="1052"/>
                    <a:pt x="144" y="1218"/>
                    <a:pt x="108" y="1397"/>
                  </a:cubicBezTo>
                  <a:cubicBezTo>
                    <a:pt x="1" y="1778"/>
                    <a:pt x="239" y="2171"/>
                    <a:pt x="620" y="2266"/>
                  </a:cubicBezTo>
                  <a:cubicBezTo>
                    <a:pt x="1454" y="2457"/>
                    <a:pt x="2299" y="2588"/>
                    <a:pt x="3156" y="2659"/>
                  </a:cubicBezTo>
                  <a:cubicBezTo>
                    <a:pt x="3204" y="2111"/>
                    <a:pt x="3323" y="1576"/>
                    <a:pt x="3525" y="1052"/>
                  </a:cubicBezTo>
                  <a:cubicBezTo>
                    <a:pt x="3582" y="907"/>
                    <a:pt x="3715" y="843"/>
                    <a:pt x="3855" y="843"/>
                  </a:cubicBezTo>
                  <a:cubicBezTo>
                    <a:pt x="4038" y="843"/>
                    <a:pt x="4233" y="953"/>
                    <a:pt x="4287" y="1135"/>
                  </a:cubicBezTo>
                  <a:cubicBezTo>
                    <a:pt x="4418" y="1659"/>
                    <a:pt x="4466" y="2195"/>
                    <a:pt x="4454" y="2730"/>
                  </a:cubicBezTo>
                  <a:cubicBezTo>
                    <a:pt x="4799" y="2730"/>
                    <a:pt x="5156" y="2730"/>
                    <a:pt x="5514" y="2719"/>
                  </a:cubicBezTo>
                  <a:cubicBezTo>
                    <a:pt x="5597" y="2719"/>
                    <a:pt x="5692" y="2719"/>
                    <a:pt x="5776" y="2707"/>
                  </a:cubicBezTo>
                  <a:cubicBezTo>
                    <a:pt x="5895" y="2707"/>
                    <a:pt x="6026" y="2695"/>
                    <a:pt x="6145" y="2683"/>
                  </a:cubicBezTo>
                  <a:cubicBezTo>
                    <a:pt x="6502" y="2647"/>
                    <a:pt x="6907" y="2361"/>
                    <a:pt x="6930" y="1980"/>
                  </a:cubicBezTo>
                  <a:cubicBezTo>
                    <a:pt x="6930" y="1933"/>
                    <a:pt x="6930" y="1885"/>
                    <a:pt x="6930" y="1838"/>
                  </a:cubicBezTo>
                  <a:cubicBezTo>
                    <a:pt x="6847" y="1254"/>
                    <a:pt x="6502" y="754"/>
                    <a:pt x="5990" y="623"/>
                  </a:cubicBezTo>
                  <a:cubicBezTo>
                    <a:pt x="5537" y="206"/>
                    <a:pt x="4883" y="16"/>
                    <a:pt x="4275" y="4"/>
                  </a:cubicBezTo>
                  <a:cubicBezTo>
                    <a:pt x="4195" y="2"/>
                    <a:pt x="4114" y="1"/>
                    <a:pt x="40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16"/>
            <p:cNvSpPr/>
            <p:nvPr/>
          </p:nvSpPr>
          <p:spPr>
            <a:xfrm>
              <a:off x="152692" y="1055721"/>
              <a:ext cx="54483" cy="229226"/>
            </a:xfrm>
            <a:custGeom>
              <a:rect b="b" l="l" r="r" t="t"/>
              <a:pathLst>
                <a:path extrusionOk="0" h="7165" w="1703">
                  <a:moveTo>
                    <a:pt x="1097" y="0"/>
                  </a:moveTo>
                  <a:cubicBezTo>
                    <a:pt x="958" y="0"/>
                    <a:pt x="824" y="64"/>
                    <a:pt x="762" y="209"/>
                  </a:cubicBezTo>
                  <a:cubicBezTo>
                    <a:pt x="560" y="733"/>
                    <a:pt x="441" y="1268"/>
                    <a:pt x="393" y="1816"/>
                  </a:cubicBezTo>
                  <a:cubicBezTo>
                    <a:pt x="322" y="2447"/>
                    <a:pt x="310" y="3078"/>
                    <a:pt x="262" y="3685"/>
                  </a:cubicBezTo>
                  <a:cubicBezTo>
                    <a:pt x="215" y="4269"/>
                    <a:pt x="179" y="4852"/>
                    <a:pt x="143" y="5447"/>
                  </a:cubicBezTo>
                  <a:cubicBezTo>
                    <a:pt x="107" y="6055"/>
                    <a:pt x="0" y="6531"/>
                    <a:pt x="393" y="7031"/>
                  </a:cubicBezTo>
                  <a:cubicBezTo>
                    <a:pt x="472" y="7125"/>
                    <a:pt x="582" y="7164"/>
                    <a:pt x="697" y="7164"/>
                  </a:cubicBezTo>
                  <a:cubicBezTo>
                    <a:pt x="843" y="7164"/>
                    <a:pt x="995" y="7101"/>
                    <a:pt x="1096" y="7007"/>
                  </a:cubicBezTo>
                  <a:cubicBezTo>
                    <a:pt x="1489" y="6638"/>
                    <a:pt x="1441" y="6162"/>
                    <a:pt x="1477" y="5650"/>
                  </a:cubicBezTo>
                  <a:cubicBezTo>
                    <a:pt x="1512" y="5019"/>
                    <a:pt x="1560" y="4388"/>
                    <a:pt x="1584" y="3769"/>
                  </a:cubicBezTo>
                  <a:cubicBezTo>
                    <a:pt x="1608" y="3138"/>
                    <a:pt x="1679" y="2519"/>
                    <a:pt x="1691" y="1887"/>
                  </a:cubicBezTo>
                  <a:cubicBezTo>
                    <a:pt x="1703" y="1352"/>
                    <a:pt x="1655" y="816"/>
                    <a:pt x="1524" y="292"/>
                  </a:cubicBezTo>
                  <a:cubicBezTo>
                    <a:pt x="1470" y="110"/>
                    <a:pt x="1279" y="0"/>
                    <a:pt x="109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16"/>
            <p:cNvSpPr/>
            <p:nvPr/>
          </p:nvSpPr>
          <p:spPr>
            <a:xfrm>
              <a:off x="500834" y="2261006"/>
              <a:ext cx="183637" cy="161626"/>
            </a:xfrm>
            <a:custGeom>
              <a:rect b="b" l="l" r="r" t="t"/>
              <a:pathLst>
                <a:path extrusionOk="0" h="5052" w="5740">
                  <a:moveTo>
                    <a:pt x="3037" y="0"/>
                  </a:moveTo>
                  <a:cubicBezTo>
                    <a:pt x="2809" y="0"/>
                    <a:pt x="2563" y="61"/>
                    <a:pt x="2298" y="194"/>
                  </a:cubicBezTo>
                  <a:cubicBezTo>
                    <a:pt x="1405" y="635"/>
                    <a:pt x="858" y="1742"/>
                    <a:pt x="513" y="2623"/>
                  </a:cubicBezTo>
                  <a:cubicBezTo>
                    <a:pt x="215" y="3373"/>
                    <a:pt x="48" y="4171"/>
                    <a:pt x="1" y="4980"/>
                  </a:cubicBezTo>
                  <a:cubicBezTo>
                    <a:pt x="501" y="4480"/>
                    <a:pt x="1358" y="4230"/>
                    <a:pt x="1965" y="4147"/>
                  </a:cubicBezTo>
                  <a:cubicBezTo>
                    <a:pt x="2237" y="4109"/>
                    <a:pt x="2510" y="4090"/>
                    <a:pt x="2782" y="4090"/>
                  </a:cubicBezTo>
                  <a:cubicBezTo>
                    <a:pt x="3703" y="4090"/>
                    <a:pt x="4615" y="4305"/>
                    <a:pt x="5442" y="4718"/>
                  </a:cubicBezTo>
                  <a:cubicBezTo>
                    <a:pt x="5537" y="4766"/>
                    <a:pt x="5620" y="4849"/>
                    <a:pt x="5668" y="4957"/>
                  </a:cubicBezTo>
                  <a:cubicBezTo>
                    <a:pt x="5692" y="4980"/>
                    <a:pt x="5716" y="5016"/>
                    <a:pt x="5739" y="5052"/>
                  </a:cubicBezTo>
                  <a:cubicBezTo>
                    <a:pt x="5692" y="4123"/>
                    <a:pt x="5477" y="3206"/>
                    <a:pt x="5096" y="2361"/>
                  </a:cubicBezTo>
                  <a:cubicBezTo>
                    <a:pt x="4680" y="1141"/>
                    <a:pt x="4028" y="0"/>
                    <a:pt x="303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16"/>
            <p:cNvSpPr/>
            <p:nvPr/>
          </p:nvSpPr>
          <p:spPr>
            <a:xfrm>
              <a:off x="487110" y="2391856"/>
              <a:ext cx="203824" cy="99721"/>
            </a:xfrm>
            <a:custGeom>
              <a:rect b="b" l="l" r="r" t="t"/>
              <a:pathLst>
                <a:path extrusionOk="0" h="3117" w="6371">
                  <a:moveTo>
                    <a:pt x="3211" y="0"/>
                  </a:moveTo>
                  <a:cubicBezTo>
                    <a:pt x="2939" y="0"/>
                    <a:pt x="2666" y="19"/>
                    <a:pt x="2394" y="57"/>
                  </a:cubicBezTo>
                  <a:cubicBezTo>
                    <a:pt x="1787" y="128"/>
                    <a:pt x="930" y="378"/>
                    <a:pt x="430" y="878"/>
                  </a:cubicBezTo>
                  <a:cubicBezTo>
                    <a:pt x="168" y="1129"/>
                    <a:pt x="25" y="1462"/>
                    <a:pt x="13" y="1819"/>
                  </a:cubicBezTo>
                  <a:cubicBezTo>
                    <a:pt x="1" y="3022"/>
                    <a:pt x="1715" y="3117"/>
                    <a:pt x="2585" y="3117"/>
                  </a:cubicBezTo>
                  <a:lnTo>
                    <a:pt x="2644" y="3117"/>
                  </a:lnTo>
                  <a:cubicBezTo>
                    <a:pt x="2644" y="2391"/>
                    <a:pt x="2727" y="1676"/>
                    <a:pt x="2882" y="974"/>
                  </a:cubicBezTo>
                  <a:cubicBezTo>
                    <a:pt x="2935" y="739"/>
                    <a:pt x="3133" y="625"/>
                    <a:pt x="3336" y="625"/>
                  </a:cubicBezTo>
                  <a:cubicBezTo>
                    <a:pt x="3544" y="625"/>
                    <a:pt x="3756" y="745"/>
                    <a:pt x="3823" y="974"/>
                  </a:cubicBezTo>
                  <a:cubicBezTo>
                    <a:pt x="3990" y="1629"/>
                    <a:pt x="4109" y="2283"/>
                    <a:pt x="4180" y="2962"/>
                  </a:cubicBezTo>
                  <a:cubicBezTo>
                    <a:pt x="4990" y="2783"/>
                    <a:pt x="5787" y="2450"/>
                    <a:pt x="6204" y="1831"/>
                  </a:cubicBezTo>
                  <a:cubicBezTo>
                    <a:pt x="6371" y="1569"/>
                    <a:pt x="6359" y="1224"/>
                    <a:pt x="6168" y="974"/>
                  </a:cubicBezTo>
                  <a:cubicBezTo>
                    <a:pt x="6145" y="938"/>
                    <a:pt x="6121" y="902"/>
                    <a:pt x="6097" y="867"/>
                  </a:cubicBezTo>
                  <a:cubicBezTo>
                    <a:pt x="6049" y="771"/>
                    <a:pt x="5966" y="688"/>
                    <a:pt x="5871" y="628"/>
                  </a:cubicBezTo>
                  <a:cubicBezTo>
                    <a:pt x="5044" y="215"/>
                    <a:pt x="4132" y="0"/>
                    <a:pt x="321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16"/>
            <p:cNvSpPr/>
            <p:nvPr/>
          </p:nvSpPr>
          <p:spPr>
            <a:xfrm>
              <a:off x="568243" y="2411979"/>
              <a:ext cx="68976" cy="206608"/>
            </a:xfrm>
            <a:custGeom>
              <a:rect b="b" l="l" r="r" t="t"/>
              <a:pathLst>
                <a:path extrusionOk="0" h="6458" w="2156">
                  <a:moveTo>
                    <a:pt x="796" y="1"/>
                  </a:moveTo>
                  <a:cubicBezTo>
                    <a:pt x="594" y="1"/>
                    <a:pt x="399" y="111"/>
                    <a:pt x="346" y="345"/>
                  </a:cubicBezTo>
                  <a:cubicBezTo>
                    <a:pt x="191" y="1059"/>
                    <a:pt x="108" y="1773"/>
                    <a:pt x="108" y="2488"/>
                  </a:cubicBezTo>
                  <a:cubicBezTo>
                    <a:pt x="108" y="2833"/>
                    <a:pt x="108" y="3167"/>
                    <a:pt x="120" y="3500"/>
                  </a:cubicBezTo>
                  <a:cubicBezTo>
                    <a:pt x="156" y="4393"/>
                    <a:pt x="1" y="5619"/>
                    <a:pt x="703" y="6286"/>
                  </a:cubicBezTo>
                  <a:cubicBezTo>
                    <a:pt x="827" y="6405"/>
                    <a:pt x="967" y="6458"/>
                    <a:pt x="1104" y="6458"/>
                  </a:cubicBezTo>
                  <a:cubicBezTo>
                    <a:pt x="1297" y="6458"/>
                    <a:pt x="1483" y="6353"/>
                    <a:pt x="1608" y="6179"/>
                  </a:cubicBezTo>
                  <a:cubicBezTo>
                    <a:pt x="2156" y="5429"/>
                    <a:pt x="1811" y="4202"/>
                    <a:pt x="1739" y="3345"/>
                  </a:cubicBezTo>
                  <a:cubicBezTo>
                    <a:pt x="1704" y="3012"/>
                    <a:pt x="1680" y="2678"/>
                    <a:pt x="1644" y="2345"/>
                  </a:cubicBezTo>
                  <a:cubicBezTo>
                    <a:pt x="1573" y="1666"/>
                    <a:pt x="1454" y="1000"/>
                    <a:pt x="1287" y="345"/>
                  </a:cubicBezTo>
                  <a:cubicBezTo>
                    <a:pt x="1220" y="120"/>
                    <a:pt x="1005" y="1"/>
                    <a:pt x="79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16"/>
            <p:cNvSpPr/>
            <p:nvPr/>
          </p:nvSpPr>
          <p:spPr>
            <a:xfrm>
              <a:off x="84868" y="1642943"/>
              <a:ext cx="110502" cy="97481"/>
            </a:xfrm>
            <a:custGeom>
              <a:rect b="b" l="l" r="r" t="t"/>
              <a:pathLst>
                <a:path extrusionOk="0" h="3047" w="3454">
                  <a:moveTo>
                    <a:pt x="1831" y="1"/>
                  </a:moveTo>
                  <a:cubicBezTo>
                    <a:pt x="1692" y="1"/>
                    <a:pt x="1543" y="37"/>
                    <a:pt x="1382" y="118"/>
                  </a:cubicBezTo>
                  <a:cubicBezTo>
                    <a:pt x="834" y="380"/>
                    <a:pt x="513" y="1047"/>
                    <a:pt x="299" y="1582"/>
                  </a:cubicBezTo>
                  <a:cubicBezTo>
                    <a:pt x="120" y="2035"/>
                    <a:pt x="25" y="2511"/>
                    <a:pt x="1" y="2999"/>
                  </a:cubicBezTo>
                  <a:cubicBezTo>
                    <a:pt x="299" y="2690"/>
                    <a:pt x="811" y="2535"/>
                    <a:pt x="1180" y="2487"/>
                  </a:cubicBezTo>
                  <a:cubicBezTo>
                    <a:pt x="1341" y="2466"/>
                    <a:pt x="1502" y="2455"/>
                    <a:pt x="1663" y="2455"/>
                  </a:cubicBezTo>
                  <a:cubicBezTo>
                    <a:pt x="2225" y="2455"/>
                    <a:pt x="2775" y="2585"/>
                    <a:pt x="3275" y="2844"/>
                  </a:cubicBezTo>
                  <a:cubicBezTo>
                    <a:pt x="3335" y="2868"/>
                    <a:pt x="3382" y="2928"/>
                    <a:pt x="3418" y="2987"/>
                  </a:cubicBezTo>
                  <a:cubicBezTo>
                    <a:pt x="3430" y="3011"/>
                    <a:pt x="3442" y="3023"/>
                    <a:pt x="3454" y="3047"/>
                  </a:cubicBezTo>
                  <a:cubicBezTo>
                    <a:pt x="3430" y="2487"/>
                    <a:pt x="3299" y="1928"/>
                    <a:pt x="3073" y="1416"/>
                  </a:cubicBezTo>
                  <a:cubicBezTo>
                    <a:pt x="2821" y="681"/>
                    <a:pt x="2429" y="1"/>
                    <a:pt x="183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16"/>
            <p:cNvSpPr/>
            <p:nvPr/>
          </p:nvSpPr>
          <p:spPr>
            <a:xfrm>
              <a:off x="76486" y="1721485"/>
              <a:ext cx="122691" cy="60082"/>
            </a:xfrm>
            <a:custGeom>
              <a:rect b="b" l="l" r="r" t="t"/>
              <a:pathLst>
                <a:path extrusionOk="0" h="1878" w="3835">
                  <a:moveTo>
                    <a:pt x="1928" y="0"/>
                  </a:moveTo>
                  <a:cubicBezTo>
                    <a:pt x="1766" y="0"/>
                    <a:pt x="1604" y="11"/>
                    <a:pt x="1442" y="32"/>
                  </a:cubicBezTo>
                  <a:cubicBezTo>
                    <a:pt x="1073" y="80"/>
                    <a:pt x="549" y="235"/>
                    <a:pt x="251" y="532"/>
                  </a:cubicBezTo>
                  <a:cubicBezTo>
                    <a:pt x="96" y="675"/>
                    <a:pt x="13" y="878"/>
                    <a:pt x="1" y="1092"/>
                  </a:cubicBezTo>
                  <a:cubicBezTo>
                    <a:pt x="1" y="1818"/>
                    <a:pt x="1025" y="1878"/>
                    <a:pt x="1561" y="1878"/>
                  </a:cubicBezTo>
                  <a:lnTo>
                    <a:pt x="1596" y="1878"/>
                  </a:lnTo>
                  <a:cubicBezTo>
                    <a:pt x="1596" y="1449"/>
                    <a:pt x="1644" y="1009"/>
                    <a:pt x="1727" y="592"/>
                  </a:cubicBezTo>
                  <a:cubicBezTo>
                    <a:pt x="1762" y="446"/>
                    <a:pt x="1883" y="377"/>
                    <a:pt x="2005" y="377"/>
                  </a:cubicBezTo>
                  <a:cubicBezTo>
                    <a:pt x="2133" y="377"/>
                    <a:pt x="2262" y="452"/>
                    <a:pt x="2299" y="592"/>
                  </a:cubicBezTo>
                  <a:cubicBezTo>
                    <a:pt x="2406" y="985"/>
                    <a:pt x="2477" y="1378"/>
                    <a:pt x="2513" y="1782"/>
                  </a:cubicBezTo>
                  <a:cubicBezTo>
                    <a:pt x="3013" y="1687"/>
                    <a:pt x="3490" y="1485"/>
                    <a:pt x="3740" y="1104"/>
                  </a:cubicBezTo>
                  <a:cubicBezTo>
                    <a:pt x="3835" y="949"/>
                    <a:pt x="3835" y="735"/>
                    <a:pt x="3716" y="592"/>
                  </a:cubicBezTo>
                  <a:cubicBezTo>
                    <a:pt x="3704" y="568"/>
                    <a:pt x="3692" y="544"/>
                    <a:pt x="3668" y="532"/>
                  </a:cubicBezTo>
                  <a:cubicBezTo>
                    <a:pt x="3644" y="461"/>
                    <a:pt x="3597" y="413"/>
                    <a:pt x="3537" y="377"/>
                  </a:cubicBezTo>
                  <a:cubicBezTo>
                    <a:pt x="3038" y="128"/>
                    <a:pt x="2489" y="0"/>
                    <a:pt x="192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16"/>
            <p:cNvSpPr/>
            <p:nvPr/>
          </p:nvSpPr>
          <p:spPr>
            <a:xfrm>
              <a:off x="125242" y="1733674"/>
              <a:ext cx="41558" cy="124515"/>
            </a:xfrm>
            <a:custGeom>
              <a:rect b="b" l="l" r="r" t="t"/>
              <a:pathLst>
                <a:path extrusionOk="0" h="3892" w="1299">
                  <a:moveTo>
                    <a:pt x="485" y="1"/>
                  </a:moveTo>
                  <a:cubicBezTo>
                    <a:pt x="361" y="1"/>
                    <a:pt x="239" y="69"/>
                    <a:pt x="203" y="211"/>
                  </a:cubicBezTo>
                  <a:cubicBezTo>
                    <a:pt x="120" y="639"/>
                    <a:pt x="72" y="1068"/>
                    <a:pt x="72" y="1509"/>
                  </a:cubicBezTo>
                  <a:lnTo>
                    <a:pt x="72" y="2116"/>
                  </a:lnTo>
                  <a:cubicBezTo>
                    <a:pt x="84" y="2652"/>
                    <a:pt x="1" y="3390"/>
                    <a:pt x="418" y="3795"/>
                  </a:cubicBezTo>
                  <a:cubicBezTo>
                    <a:pt x="488" y="3860"/>
                    <a:pt x="576" y="3891"/>
                    <a:pt x="662" y="3891"/>
                  </a:cubicBezTo>
                  <a:cubicBezTo>
                    <a:pt x="780" y="3891"/>
                    <a:pt x="897" y="3833"/>
                    <a:pt x="965" y="3723"/>
                  </a:cubicBezTo>
                  <a:cubicBezTo>
                    <a:pt x="1299" y="3271"/>
                    <a:pt x="1084" y="2533"/>
                    <a:pt x="1049" y="2021"/>
                  </a:cubicBezTo>
                  <a:cubicBezTo>
                    <a:pt x="1025" y="1818"/>
                    <a:pt x="1001" y="1616"/>
                    <a:pt x="989" y="1413"/>
                  </a:cubicBezTo>
                  <a:cubicBezTo>
                    <a:pt x="942" y="1009"/>
                    <a:pt x="882" y="604"/>
                    <a:pt x="775" y="211"/>
                  </a:cubicBezTo>
                  <a:cubicBezTo>
                    <a:pt x="739" y="72"/>
                    <a:pt x="611" y="1"/>
                    <a:pt x="48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16"/>
            <p:cNvSpPr/>
            <p:nvPr/>
          </p:nvSpPr>
          <p:spPr>
            <a:xfrm>
              <a:off x="194218" y="2140299"/>
              <a:ext cx="139423" cy="117796"/>
            </a:xfrm>
            <a:custGeom>
              <a:rect b="b" l="l" r="r" t="t"/>
              <a:pathLst>
                <a:path extrusionOk="0" h="3682" w="4358">
                  <a:moveTo>
                    <a:pt x="1995" y="1"/>
                  </a:moveTo>
                  <a:cubicBezTo>
                    <a:pt x="1137" y="1"/>
                    <a:pt x="700" y="808"/>
                    <a:pt x="500" y="1729"/>
                  </a:cubicBezTo>
                  <a:cubicBezTo>
                    <a:pt x="167" y="2217"/>
                    <a:pt x="0" y="2800"/>
                    <a:pt x="12" y="3396"/>
                  </a:cubicBezTo>
                  <a:cubicBezTo>
                    <a:pt x="133" y="3186"/>
                    <a:pt x="357" y="3048"/>
                    <a:pt x="598" y="3048"/>
                  </a:cubicBezTo>
                  <a:cubicBezTo>
                    <a:pt x="617" y="3048"/>
                    <a:pt x="636" y="3049"/>
                    <a:pt x="655" y="3050"/>
                  </a:cubicBezTo>
                  <a:cubicBezTo>
                    <a:pt x="1083" y="3050"/>
                    <a:pt x="1512" y="3086"/>
                    <a:pt x="1941" y="3122"/>
                  </a:cubicBezTo>
                  <a:cubicBezTo>
                    <a:pt x="1989" y="3100"/>
                    <a:pt x="2042" y="3089"/>
                    <a:pt x="2094" y="3089"/>
                  </a:cubicBezTo>
                  <a:cubicBezTo>
                    <a:pt x="2158" y="3089"/>
                    <a:pt x="2222" y="3106"/>
                    <a:pt x="2274" y="3146"/>
                  </a:cubicBezTo>
                  <a:cubicBezTo>
                    <a:pt x="2441" y="3157"/>
                    <a:pt x="2607" y="3163"/>
                    <a:pt x="2774" y="3163"/>
                  </a:cubicBezTo>
                  <a:cubicBezTo>
                    <a:pt x="2941" y="3163"/>
                    <a:pt x="3108" y="3157"/>
                    <a:pt x="3274" y="3146"/>
                  </a:cubicBezTo>
                  <a:cubicBezTo>
                    <a:pt x="3315" y="3139"/>
                    <a:pt x="3356" y="3136"/>
                    <a:pt x="3396" y="3136"/>
                  </a:cubicBezTo>
                  <a:cubicBezTo>
                    <a:pt x="3734" y="3136"/>
                    <a:pt x="4050" y="3352"/>
                    <a:pt x="4167" y="3681"/>
                  </a:cubicBezTo>
                  <a:cubicBezTo>
                    <a:pt x="4358" y="2955"/>
                    <a:pt x="4084" y="2253"/>
                    <a:pt x="3750" y="1610"/>
                  </a:cubicBezTo>
                  <a:cubicBezTo>
                    <a:pt x="3691" y="1383"/>
                    <a:pt x="3596" y="1157"/>
                    <a:pt x="3477" y="955"/>
                  </a:cubicBezTo>
                  <a:cubicBezTo>
                    <a:pt x="3310" y="502"/>
                    <a:pt x="3036" y="169"/>
                    <a:pt x="2572" y="145"/>
                  </a:cubicBezTo>
                  <a:cubicBezTo>
                    <a:pt x="2453" y="74"/>
                    <a:pt x="2322" y="38"/>
                    <a:pt x="2191" y="14"/>
                  </a:cubicBezTo>
                  <a:cubicBezTo>
                    <a:pt x="2123" y="5"/>
                    <a:pt x="2058" y="1"/>
                    <a:pt x="199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16"/>
            <p:cNvSpPr/>
            <p:nvPr/>
          </p:nvSpPr>
          <p:spPr>
            <a:xfrm>
              <a:off x="45261" y="2053343"/>
              <a:ext cx="147070" cy="129314"/>
            </a:xfrm>
            <a:custGeom>
              <a:rect b="b" l="l" r="r" t="t"/>
              <a:pathLst>
                <a:path extrusionOk="0" h="4042" w="4597">
                  <a:moveTo>
                    <a:pt x="2215" y="0"/>
                  </a:moveTo>
                  <a:cubicBezTo>
                    <a:pt x="1792" y="0"/>
                    <a:pt x="1366" y="168"/>
                    <a:pt x="1013" y="541"/>
                  </a:cubicBezTo>
                  <a:cubicBezTo>
                    <a:pt x="215" y="1387"/>
                    <a:pt x="1" y="2863"/>
                    <a:pt x="13" y="4042"/>
                  </a:cubicBezTo>
                  <a:cubicBezTo>
                    <a:pt x="48" y="3959"/>
                    <a:pt x="84" y="3875"/>
                    <a:pt x="155" y="3804"/>
                  </a:cubicBezTo>
                  <a:cubicBezTo>
                    <a:pt x="513" y="3375"/>
                    <a:pt x="1120" y="3387"/>
                    <a:pt x="1644" y="3375"/>
                  </a:cubicBezTo>
                  <a:cubicBezTo>
                    <a:pt x="2263" y="3339"/>
                    <a:pt x="2870" y="3328"/>
                    <a:pt x="3477" y="3280"/>
                  </a:cubicBezTo>
                  <a:cubicBezTo>
                    <a:pt x="3525" y="3272"/>
                    <a:pt x="3572" y="3268"/>
                    <a:pt x="3619" y="3268"/>
                  </a:cubicBezTo>
                  <a:cubicBezTo>
                    <a:pt x="3978" y="3268"/>
                    <a:pt x="4289" y="3505"/>
                    <a:pt x="4394" y="3863"/>
                  </a:cubicBezTo>
                  <a:cubicBezTo>
                    <a:pt x="4596" y="2875"/>
                    <a:pt x="4227" y="1518"/>
                    <a:pt x="3739" y="839"/>
                  </a:cubicBezTo>
                  <a:cubicBezTo>
                    <a:pt x="3362" y="311"/>
                    <a:pt x="2791" y="0"/>
                    <a:pt x="221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16"/>
            <p:cNvSpPr/>
            <p:nvPr/>
          </p:nvSpPr>
          <p:spPr>
            <a:xfrm>
              <a:off x="70023" y="2216921"/>
              <a:ext cx="22139" cy="7774"/>
            </a:xfrm>
            <a:custGeom>
              <a:rect b="b" l="l" r="r" t="t"/>
              <a:pathLst>
                <a:path extrusionOk="0" h="243" w="692">
                  <a:moveTo>
                    <a:pt x="1" y="0"/>
                  </a:moveTo>
                  <a:lnTo>
                    <a:pt x="1" y="0"/>
                  </a:lnTo>
                  <a:cubicBezTo>
                    <a:pt x="170" y="159"/>
                    <a:pt x="377" y="243"/>
                    <a:pt x="604" y="243"/>
                  </a:cubicBezTo>
                  <a:cubicBezTo>
                    <a:pt x="633" y="243"/>
                    <a:pt x="662" y="241"/>
                    <a:pt x="691" y="239"/>
                  </a:cubicBezTo>
                  <a:lnTo>
                    <a:pt x="691" y="179"/>
                  </a:lnTo>
                  <a:cubicBezTo>
                    <a:pt x="453" y="143"/>
                    <a:pt x="227" y="8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16"/>
            <p:cNvSpPr/>
            <p:nvPr/>
          </p:nvSpPr>
          <p:spPr>
            <a:xfrm>
              <a:off x="46029" y="2195198"/>
              <a:ext cx="10302" cy="13757"/>
            </a:xfrm>
            <a:custGeom>
              <a:rect b="b" l="l" r="r" t="t"/>
              <a:pathLst>
                <a:path extrusionOk="0" h="430" w="322">
                  <a:moveTo>
                    <a:pt x="0" y="1"/>
                  </a:moveTo>
                  <a:lnTo>
                    <a:pt x="0" y="25"/>
                  </a:lnTo>
                  <a:cubicBezTo>
                    <a:pt x="0" y="215"/>
                    <a:pt x="131" y="382"/>
                    <a:pt x="322" y="429"/>
                  </a:cubicBezTo>
                  <a:cubicBezTo>
                    <a:pt x="203" y="334"/>
                    <a:pt x="108" y="215"/>
                    <a:pt x="36" y="72"/>
                  </a:cubicBezTo>
                  <a:cubicBezTo>
                    <a:pt x="24" y="48"/>
                    <a:pt x="12" y="25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16"/>
            <p:cNvSpPr/>
            <p:nvPr/>
          </p:nvSpPr>
          <p:spPr>
            <a:xfrm>
              <a:off x="44493" y="2157863"/>
              <a:ext cx="147453" cy="66320"/>
            </a:xfrm>
            <a:custGeom>
              <a:rect b="b" l="l" r="r" t="t"/>
              <a:pathLst>
                <a:path extrusionOk="0" h="2073" w="4609">
                  <a:moveTo>
                    <a:pt x="3643" y="1"/>
                  </a:moveTo>
                  <a:cubicBezTo>
                    <a:pt x="3596" y="1"/>
                    <a:pt x="3549" y="5"/>
                    <a:pt x="3501" y="13"/>
                  </a:cubicBezTo>
                  <a:cubicBezTo>
                    <a:pt x="2894" y="61"/>
                    <a:pt x="2287" y="72"/>
                    <a:pt x="1668" y="108"/>
                  </a:cubicBezTo>
                  <a:cubicBezTo>
                    <a:pt x="1144" y="120"/>
                    <a:pt x="537" y="108"/>
                    <a:pt x="168" y="537"/>
                  </a:cubicBezTo>
                  <a:cubicBezTo>
                    <a:pt x="108" y="608"/>
                    <a:pt x="72" y="692"/>
                    <a:pt x="37" y="775"/>
                  </a:cubicBezTo>
                  <a:cubicBezTo>
                    <a:pt x="1" y="906"/>
                    <a:pt x="1" y="1037"/>
                    <a:pt x="48" y="1168"/>
                  </a:cubicBezTo>
                  <a:cubicBezTo>
                    <a:pt x="60" y="1192"/>
                    <a:pt x="72" y="1215"/>
                    <a:pt x="84" y="1239"/>
                  </a:cubicBezTo>
                  <a:cubicBezTo>
                    <a:pt x="156" y="1382"/>
                    <a:pt x="251" y="1501"/>
                    <a:pt x="370" y="1596"/>
                  </a:cubicBezTo>
                  <a:cubicBezTo>
                    <a:pt x="501" y="1704"/>
                    <a:pt x="644" y="1787"/>
                    <a:pt x="799" y="1846"/>
                  </a:cubicBezTo>
                  <a:cubicBezTo>
                    <a:pt x="1025" y="1930"/>
                    <a:pt x="1251" y="1989"/>
                    <a:pt x="1489" y="2025"/>
                  </a:cubicBezTo>
                  <a:cubicBezTo>
                    <a:pt x="1513" y="1537"/>
                    <a:pt x="1656" y="1073"/>
                    <a:pt x="1918" y="668"/>
                  </a:cubicBezTo>
                  <a:cubicBezTo>
                    <a:pt x="1974" y="560"/>
                    <a:pt x="2072" y="511"/>
                    <a:pt x="2171" y="511"/>
                  </a:cubicBezTo>
                  <a:cubicBezTo>
                    <a:pt x="2322" y="511"/>
                    <a:pt x="2473" y="627"/>
                    <a:pt x="2465" y="823"/>
                  </a:cubicBezTo>
                  <a:cubicBezTo>
                    <a:pt x="2501" y="1251"/>
                    <a:pt x="2489" y="1656"/>
                    <a:pt x="2489" y="2073"/>
                  </a:cubicBezTo>
                  <a:cubicBezTo>
                    <a:pt x="2870" y="2061"/>
                    <a:pt x="3239" y="2037"/>
                    <a:pt x="3501" y="2013"/>
                  </a:cubicBezTo>
                  <a:cubicBezTo>
                    <a:pt x="4299" y="1966"/>
                    <a:pt x="4609" y="1168"/>
                    <a:pt x="4418" y="596"/>
                  </a:cubicBezTo>
                  <a:cubicBezTo>
                    <a:pt x="4313" y="238"/>
                    <a:pt x="4002" y="1"/>
                    <a:pt x="364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16"/>
            <p:cNvSpPr/>
            <p:nvPr/>
          </p:nvSpPr>
          <p:spPr>
            <a:xfrm>
              <a:off x="266969" y="2240627"/>
              <a:ext cx="68208" cy="65361"/>
            </a:xfrm>
            <a:custGeom>
              <a:rect b="b" l="l" r="r" t="t"/>
              <a:pathLst>
                <a:path extrusionOk="0" h="2043" w="2132">
                  <a:moveTo>
                    <a:pt x="1125" y="0"/>
                  </a:moveTo>
                  <a:cubicBezTo>
                    <a:pt x="1084" y="0"/>
                    <a:pt x="1042" y="3"/>
                    <a:pt x="1000" y="10"/>
                  </a:cubicBezTo>
                  <a:cubicBezTo>
                    <a:pt x="834" y="21"/>
                    <a:pt x="667" y="27"/>
                    <a:pt x="500" y="27"/>
                  </a:cubicBezTo>
                  <a:cubicBezTo>
                    <a:pt x="333" y="27"/>
                    <a:pt x="167" y="21"/>
                    <a:pt x="0" y="10"/>
                  </a:cubicBezTo>
                  <a:lnTo>
                    <a:pt x="0" y="10"/>
                  </a:lnTo>
                  <a:cubicBezTo>
                    <a:pt x="36" y="33"/>
                    <a:pt x="72" y="57"/>
                    <a:pt x="95" y="93"/>
                  </a:cubicBezTo>
                  <a:cubicBezTo>
                    <a:pt x="512" y="760"/>
                    <a:pt x="441" y="1426"/>
                    <a:pt x="131" y="2034"/>
                  </a:cubicBezTo>
                  <a:cubicBezTo>
                    <a:pt x="280" y="2040"/>
                    <a:pt x="426" y="2043"/>
                    <a:pt x="570" y="2043"/>
                  </a:cubicBezTo>
                  <a:cubicBezTo>
                    <a:pt x="714" y="2043"/>
                    <a:pt x="857" y="2040"/>
                    <a:pt x="1000" y="2034"/>
                  </a:cubicBezTo>
                  <a:cubicBezTo>
                    <a:pt x="1834" y="1998"/>
                    <a:pt x="2131" y="1129"/>
                    <a:pt x="1893" y="545"/>
                  </a:cubicBezTo>
                  <a:cubicBezTo>
                    <a:pt x="1776" y="216"/>
                    <a:pt x="1469" y="0"/>
                    <a:pt x="112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16"/>
            <p:cNvSpPr/>
            <p:nvPr/>
          </p:nvSpPr>
          <p:spPr>
            <a:xfrm>
              <a:off x="188492" y="2237460"/>
              <a:ext cx="67824" cy="62897"/>
            </a:xfrm>
            <a:custGeom>
              <a:rect b="b" l="l" r="r" t="t"/>
              <a:pathLst>
                <a:path extrusionOk="0" h="1966" w="2120">
                  <a:moveTo>
                    <a:pt x="803" y="1"/>
                  </a:moveTo>
                  <a:cubicBezTo>
                    <a:pt x="553" y="1"/>
                    <a:pt x="317" y="141"/>
                    <a:pt x="191" y="359"/>
                  </a:cubicBezTo>
                  <a:cubicBezTo>
                    <a:pt x="0" y="740"/>
                    <a:pt x="108" y="1204"/>
                    <a:pt x="441" y="1454"/>
                  </a:cubicBezTo>
                  <a:cubicBezTo>
                    <a:pt x="774" y="1692"/>
                    <a:pt x="1132" y="1871"/>
                    <a:pt x="1524" y="1966"/>
                  </a:cubicBezTo>
                  <a:cubicBezTo>
                    <a:pt x="1798" y="1430"/>
                    <a:pt x="1858" y="882"/>
                    <a:pt x="1977" y="263"/>
                  </a:cubicBezTo>
                  <a:cubicBezTo>
                    <a:pt x="1989" y="180"/>
                    <a:pt x="2048" y="109"/>
                    <a:pt x="2120" y="85"/>
                  </a:cubicBezTo>
                  <a:cubicBezTo>
                    <a:pt x="1691" y="49"/>
                    <a:pt x="1262" y="1"/>
                    <a:pt x="834" y="1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16"/>
            <p:cNvSpPr/>
            <p:nvPr/>
          </p:nvSpPr>
          <p:spPr>
            <a:xfrm>
              <a:off x="89059" y="2174019"/>
              <a:ext cx="217197" cy="310839"/>
            </a:xfrm>
            <a:custGeom>
              <a:rect b="b" l="l" r="r" t="t"/>
              <a:pathLst>
                <a:path extrusionOk="0" h="9716" w="6789">
                  <a:moveTo>
                    <a:pt x="776" y="0"/>
                  </a:moveTo>
                  <a:cubicBezTo>
                    <a:pt x="675" y="0"/>
                    <a:pt x="574" y="50"/>
                    <a:pt x="513" y="163"/>
                  </a:cubicBezTo>
                  <a:cubicBezTo>
                    <a:pt x="263" y="568"/>
                    <a:pt x="120" y="1032"/>
                    <a:pt x="96" y="1508"/>
                  </a:cubicBezTo>
                  <a:lnTo>
                    <a:pt x="96" y="1580"/>
                  </a:lnTo>
                  <a:cubicBezTo>
                    <a:pt x="1" y="3104"/>
                    <a:pt x="751" y="4925"/>
                    <a:pt x="1239" y="6116"/>
                  </a:cubicBezTo>
                  <a:cubicBezTo>
                    <a:pt x="1537" y="6842"/>
                    <a:pt x="1882" y="7557"/>
                    <a:pt x="2477" y="8068"/>
                  </a:cubicBezTo>
                  <a:cubicBezTo>
                    <a:pt x="2656" y="8223"/>
                    <a:pt x="2846" y="8354"/>
                    <a:pt x="3049" y="8449"/>
                  </a:cubicBezTo>
                  <a:lnTo>
                    <a:pt x="3144" y="8521"/>
                  </a:lnTo>
                  <a:cubicBezTo>
                    <a:pt x="3944" y="9058"/>
                    <a:pt x="4469" y="9715"/>
                    <a:pt x="5488" y="9715"/>
                  </a:cubicBezTo>
                  <a:cubicBezTo>
                    <a:pt x="5532" y="9715"/>
                    <a:pt x="5576" y="9714"/>
                    <a:pt x="5621" y="9712"/>
                  </a:cubicBezTo>
                  <a:cubicBezTo>
                    <a:pt x="6789" y="9643"/>
                    <a:pt x="6661" y="8008"/>
                    <a:pt x="5565" y="8008"/>
                  </a:cubicBezTo>
                  <a:cubicBezTo>
                    <a:pt x="5510" y="8008"/>
                    <a:pt x="5454" y="8012"/>
                    <a:pt x="5394" y="8021"/>
                  </a:cubicBezTo>
                  <a:cubicBezTo>
                    <a:pt x="5362" y="8026"/>
                    <a:pt x="5328" y="8028"/>
                    <a:pt x="5294" y="8028"/>
                  </a:cubicBezTo>
                  <a:cubicBezTo>
                    <a:pt x="4844" y="8028"/>
                    <a:pt x="4282" y="7614"/>
                    <a:pt x="3906" y="7426"/>
                  </a:cubicBezTo>
                  <a:cubicBezTo>
                    <a:pt x="3739" y="7354"/>
                    <a:pt x="3549" y="7283"/>
                    <a:pt x="3358" y="7199"/>
                  </a:cubicBezTo>
                  <a:cubicBezTo>
                    <a:pt x="3763" y="6949"/>
                    <a:pt x="4085" y="6533"/>
                    <a:pt x="4359" y="6175"/>
                  </a:cubicBezTo>
                  <a:cubicBezTo>
                    <a:pt x="4656" y="5782"/>
                    <a:pt x="4906" y="5366"/>
                    <a:pt x="5109" y="4925"/>
                  </a:cubicBezTo>
                  <a:cubicBezTo>
                    <a:pt x="5335" y="4675"/>
                    <a:pt x="5525" y="4413"/>
                    <a:pt x="5680" y="4128"/>
                  </a:cubicBezTo>
                  <a:cubicBezTo>
                    <a:pt x="6002" y="3508"/>
                    <a:pt x="6061" y="2842"/>
                    <a:pt x="5656" y="2175"/>
                  </a:cubicBezTo>
                  <a:cubicBezTo>
                    <a:pt x="5633" y="2139"/>
                    <a:pt x="5597" y="2115"/>
                    <a:pt x="5561" y="2092"/>
                  </a:cubicBezTo>
                  <a:cubicBezTo>
                    <a:pt x="5509" y="2052"/>
                    <a:pt x="5445" y="2035"/>
                    <a:pt x="5381" y="2035"/>
                  </a:cubicBezTo>
                  <a:cubicBezTo>
                    <a:pt x="5329" y="2035"/>
                    <a:pt x="5276" y="2046"/>
                    <a:pt x="5228" y="2068"/>
                  </a:cubicBezTo>
                  <a:cubicBezTo>
                    <a:pt x="5156" y="2103"/>
                    <a:pt x="5097" y="2163"/>
                    <a:pt x="5085" y="2246"/>
                  </a:cubicBezTo>
                  <a:cubicBezTo>
                    <a:pt x="4966" y="2865"/>
                    <a:pt x="4906" y="3413"/>
                    <a:pt x="4632" y="3949"/>
                  </a:cubicBezTo>
                  <a:cubicBezTo>
                    <a:pt x="4585" y="4044"/>
                    <a:pt x="4525" y="4139"/>
                    <a:pt x="4466" y="4235"/>
                  </a:cubicBezTo>
                  <a:cubicBezTo>
                    <a:pt x="4025" y="4890"/>
                    <a:pt x="3454" y="5437"/>
                    <a:pt x="2906" y="6021"/>
                  </a:cubicBezTo>
                  <a:cubicBezTo>
                    <a:pt x="2894" y="6033"/>
                    <a:pt x="2882" y="6056"/>
                    <a:pt x="2870" y="6080"/>
                  </a:cubicBezTo>
                  <a:cubicBezTo>
                    <a:pt x="2763" y="6163"/>
                    <a:pt x="2644" y="6235"/>
                    <a:pt x="2537" y="6306"/>
                  </a:cubicBezTo>
                  <a:cubicBezTo>
                    <a:pt x="2358" y="5985"/>
                    <a:pt x="2204" y="5663"/>
                    <a:pt x="2061" y="5318"/>
                  </a:cubicBezTo>
                  <a:cubicBezTo>
                    <a:pt x="1739" y="4592"/>
                    <a:pt x="1477" y="3830"/>
                    <a:pt x="1263" y="3068"/>
                  </a:cubicBezTo>
                  <a:cubicBezTo>
                    <a:pt x="1144" y="2568"/>
                    <a:pt x="1084" y="2068"/>
                    <a:pt x="1096" y="1556"/>
                  </a:cubicBezTo>
                  <a:cubicBezTo>
                    <a:pt x="1096" y="1151"/>
                    <a:pt x="1096" y="734"/>
                    <a:pt x="1072" y="306"/>
                  </a:cubicBezTo>
                  <a:cubicBezTo>
                    <a:pt x="1080" y="118"/>
                    <a:pt x="929" y="0"/>
                    <a:pt x="776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16"/>
            <p:cNvSpPr/>
            <p:nvPr/>
          </p:nvSpPr>
          <p:spPr>
            <a:xfrm>
              <a:off x="556053" y="936485"/>
              <a:ext cx="274432" cy="265154"/>
            </a:xfrm>
            <a:custGeom>
              <a:rect b="b" l="l" r="r" t="t"/>
              <a:pathLst>
                <a:path extrusionOk="0" h="8288" w="8578">
                  <a:moveTo>
                    <a:pt x="2911" y="1"/>
                  </a:moveTo>
                  <a:cubicBezTo>
                    <a:pt x="2705" y="1"/>
                    <a:pt x="2490" y="18"/>
                    <a:pt x="2263" y="54"/>
                  </a:cubicBezTo>
                  <a:cubicBezTo>
                    <a:pt x="2073" y="90"/>
                    <a:pt x="1918" y="221"/>
                    <a:pt x="1858" y="388"/>
                  </a:cubicBezTo>
                  <a:cubicBezTo>
                    <a:pt x="1644" y="411"/>
                    <a:pt x="1430" y="483"/>
                    <a:pt x="1239" y="578"/>
                  </a:cubicBezTo>
                  <a:cubicBezTo>
                    <a:pt x="1513" y="769"/>
                    <a:pt x="1787" y="983"/>
                    <a:pt x="2049" y="1209"/>
                  </a:cubicBezTo>
                  <a:cubicBezTo>
                    <a:pt x="2335" y="1257"/>
                    <a:pt x="2632" y="1340"/>
                    <a:pt x="2894" y="1388"/>
                  </a:cubicBezTo>
                  <a:cubicBezTo>
                    <a:pt x="3525" y="1519"/>
                    <a:pt x="4144" y="1685"/>
                    <a:pt x="4752" y="1876"/>
                  </a:cubicBezTo>
                  <a:cubicBezTo>
                    <a:pt x="5024" y="1974"/>
                    <a:pt x="4908" y="2351"/>
                    <a:pt x="4658" y="2351"/>
                  </a:cubicBezTo>
                  <a:cubicBezTo>
                    <a:pt x="4635" y="2351"/>
                    <a:pt x="4610" y="2347"/>
                    <a:pt x="4585" y="2340"/>
                  </a:cubicBezTo>
                  <a:cubicBezTo>
                    <a:pt x="4013" y="2162"/>
                    <a:pt x="3430" y="2031"/>
                    <a:pt x="2847" y="1924"/>
                  </a:cubicBezTo>
                  <a:lnTo>
                    <a:pt x="2847" y="1924"/>
                  </a:lnTo>
                  <a:cubicBezTo>
                    <a:pt x="3073" y="2138"/>
                    <a:pt x="3311" y="2364"/>
                    <a:pt x="3525" y="2590"/>
                  </a:cubicBezTo>
                  <a:cubicBezTo>
                    <a:pt x="4466" y="2733"/>
                    <a:pt x="5442" y="3305"/>
                    <a:pt x="6145" y="3840"/>
                  </a:cubicBezTo>
                  <a:cubicBezTo>
                    <a:pt x="6340" y="3995"/>
                    <a:pt x="6224" y="4345"/>
                    <a:pt x="6005" y="4345"/>
                  </a:cubicBezTo>
                  <a:cubicBezTo>
                    <a:pt x="5970" y="4345"/>
                    <a:pt x="5933" y="4336"/>
                    <a:pt x="5895" y="4317"/>
                  </a:cubicBezTo>
                  <a:cubicBezTo>
                    <a:pt x="5466" y="4114"/>
                    <a:pt x="5037" y="3924"/>
                    <a:pt x="4585" y="3769"/>
                  </a:cubicBezTo>
                  <a:lnTo>
                    <a:pt x="4585" y="3769"/>
                  </a:lnTo>
                  <a:lnTo>
                    <a:pt x="4740" y="3936"/>
                  </a:lnTo>
                  <a:cubicBezTo>
                    <a:pt x="5037" y="4293"/>
                    <a:pt x="5299" y="4674"/>
                    <a:pt x="5561" y="5055"/>
                  </a:cubicBezTo>
                  <a:cubicBezTo>
                    <a:pt x="5618" y="4974"/>
                    <a:pt x="5702" y="4931"/>
                    <a:pt x="5788" y="4931"/>
                  </a:cubicBezTo>
                  <a:cubicBezTo>
                    <a:pt x="5828" y="4931"/>
                    <a:pt x="5868" y="4941"/>
                    <a:pt x="5906" y="4960"/>
                  </a:cubicBezTo>
                  <a:lnTo>
                    <a:pt x="6859" y="5376"/>
                  </a:lnTo>
                  <a:cubicBezTo>
                    <a:pt x="7174" y="5513"/>
                    <a:pt x="7063" y="5974"/>
                    <a:pt x="6779" y="5974"/>
                  </a:cubicBezTo>
                  <a:cubicBezTo>
                    <a:pt x="6741" y="5974"/>
                    <a:pt x="6700" y="5966"/>
                    <a:pt x="6657" y="5948"/>
                  </a:cubicBezTo>
                  <a:lnTo>
                    <a:pt x="5978" y="5686"/>
                  </a:lnTo>
                  <a:lnTo>
                    <a:pt x="5978" y="5686"/>
                  </a:lnTo>
                  <a:cubicBezTo>
                    <a:pt x="6276" y="6138"/>
                    <a:pt x="6561" y="6591"/>
                    <a:pt x="6871" y="7043"/>
                  </a:cubicBezTo>
                  <a:cubicBezTo>
                    <a:pt x="6950" y="7157"/>
                    <a:pt x="6854" y="7291"/>
                    <a:pt x="6750" y="7291"/>
                  </a:cubicBezTo>
                  <a:cubicBezTo>
                    <a:pt x="6714" y="7291"/>
                    <a:pt x="6676" y="7274"/>
                    <a:pt x="6645" y="7234"/>
                  </a:cubicBezTo>
                  <a:cubicBezTo>
                    <a:pt x="6299" y="6781"/>
                    <a:pt x="5918" y="6341"/>
                    <a:pt x="5525" y="5936"/>
                  </a:cubicBezTo>
                  <a:lnTo>
                    <a:pt x="5525" y="5936"/>
                  </a:lnTo>
                  <a:cubicBezTo>
                    <a:pt x="5490" y="6138"/>
                    <a:pt x="5490" y="6353"/>
                    <a:pt x="5537" y="6555"/>
                  </a:cubicBezTo>
                  <a:cubicBezTo>
                    <a:pt x="5561" y="6734"/>
                    <a:pt x="5442" y="6900"/>
                    <a:pt x="5275" y="6924"/>
                  </a:cubicBezTo>
                  <a:cubicBezTo>
                    <a:pt x="5259" y="6926"/>
                    <a:pt x="5242" y="6927"/>
                    <a:pt x="5226" y="6927"/>
                  </a:cubicBezTo>
                  <a:cubicBezTo>
                    <a:pt x="5067" y="6927"/>
                    <a:pt x="4927" y="6824"/>
                    <a:pt x="4894" y="6662"/>
                  </a:cubicBezTo>
                  <a:cubicBezTo>
                    <a:pt x="4799" y="6246"/>
                    <a:pt x="4859" y="5817"/>
                    <a:pt x="5061" y="5448"/>
                  </a:cubicBezTo>
                  <a:cubicBezTo>
                    <a:pt x="4811" y="5186"/>
                    <a:pt x="4561" y="4924"/>
                    <a:pt x="4323" y="4650"/>
                  </a:cubicBezTo>
                  <a:cubicBezTo>
                    <a:pt x="4144" y="4460"/>
                    <a:pt x="3954" y="4257"/>
                    <a:pt x="3763" y="4067"/>
                  </a:cubicBezTo>
                  <a:lnTo>
                    <a:pt x="3763" y="4067"/>
                  </a:lnTo>
                  <a:cubicBezTo>
                    <a:pt x="3775" y="4126"/>
                    <a:pt x="3787" y="4174"/>
                    <a:pt x="3787" y="4221"/>
                  </a:cubicBezTo>
                  <a:cubicBezTo>
                    <a:pt x="3835" y="4543"/>
                    <a:pt x="4049" y="5412"/>
                    <a:pt x="3549" y="5507"/>
                  </a:cubicBezTo>
                  <a:cubicBezTo>
                    <a:pt x="3523" y="5512"/>
                    <a:pt x="3499" y="5514"/>
                    <a:pt x="3475" y="5514"/>
                  </a:cubicBezTo>
                  <a:cubicBezTo>
                    <a:pt x="3028" y="5514"/>
                    <a:pt x="2938" y="4693"/>
                    <a:pt x="2870" y="4388"/>
                  </a:cubicBezTo>
                  <a:cubicBezTo>
                    <a:pt x="2799" y="4055"/>
                    <a:pt x="2656" y="3531"/>
                    <a:pt x="2704" y="3114"/>
                  </a:cubicBezTo>
                  <a:cubicBezTo>
                    <a:pt x="2692" y="3078"/>
                    <a:pt x="2680" y="3043"/>
                    <a:pt x="2680" y="3007"/>
                  </a:cubicBezTo>
                  <a:cubicBezTo>
                    <a:pt x="2394" y="2745"/>
                    <a:pt x="2120" y="2495"/>
                    <a:pt x="1835" y="2245"/>
                  </a:cubicBezTo>
                  <a:lnTo>
                    <a:pt x="1835" y="2245"/>
                  </a:lnTo>
                  <a:cubicBezTo>
                    <a:pt x="1835" y="2614"/>
                    <a:pt x="1870" y="2983"/>
                    <a:pt x="1954" y="3352"/>
                  </a:cubicBezTo>
                  <a:cubicBezTo>
                    <a:pt x="1993" y="3565"/>
                    <a:pt x="1836" y="3685"/>
                    <a:pt x="1671" y="3685"/>
                  </a:cubicBezTo>
                  <a:cubicBezTo>
                    <a:pt x="1541" y="3685"/>
                    <a:pt x="1406" y="3610"/>
                    <a:pt x="1358" y="3448"/>
                  </a:cubicBezTo>
                  <a:cubicBezTo>
                    <a:pt x="1239" y="3043"/>
                    <a:pt x="1215" y="2614"/>
                    <a:pt x="1287" y="2197"/>
                  </a:cubicBezTo>
                  <a:cubicBezTo>
                    <a:pt x="1299" y="2078"/>
                    <a:pt x="1394" y="1983"/>
                    <a:pt x="1501" y="1971"/>
                  </a:cubicBezTo>
                  <a:cubicBezTo>
                    <a:pt x="1180" y="1709"/>
                    <a:pt x="846" y="1447"/>
                    <a:pt x="513" y="1209"/>
                  </a:cubicBezTo>
                  <a:cubicBezTo>
                    <a:pt x="239" y="1578"/>
                    <a:pt x="96" y="2031"/>
                    <a:pt x="72" y="2483"/>
                  </a:cubicBezTo>
                  <a:cubicBezTo>
                    <a:pt x="1" y="4102"/>
                    <a:pt x="1334" y="5412"/>
                    <a:pt x="2585" y="6234"/>
                  </a:cubicBezTo>
                  <a:cubicBezTo>
                    <a:pt x="3990" y="7150"/>
                    <a:pt x="5525" y="7829"/>
                    <a:pt x="7145" y="8258"/>
                  </a:cubicBezTo>
                  <a:cubicBezTo>
                    <a:pt x="7220" y="8278"/>
                    <a:pt x="7297" y="8287"/>
                    <a:pt x="7374" y="8287"/>
                  </a:cubicBezTo>
                  <a:cubicBezTo>
                    <a:pt x="7979" y="8287"/>
                    <a:pt x="8578" y="7701"/>
                    <a:pt x="8240" y="7067"/>
                  </a:cubicBezTo>
                  <a:cubicBezTo>
                    <a:pt x="6972" y="4698"/>
                    <a:pt x="6306" y="1"/>
                    <a:pt x="291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16"/>
            <p:cNvSpPr/>
            <p:nvPr/>
          </p:nvSpPr>
          <p:spPr>
            <a:xfrm>
              <a:off x="435314" y="886577"/>
              <a:ext cx="350702" cy="283198"/>
            </a:xfrm>
            <a:custGeom>
              <a:rect b="b" l="l" r="r" t="t"/>
              <a:pathLst>
                <a:path extrusionOk="0" h="8852" w="10962">
                  <a:moveTo>
                    <a:pt x="679" y="1"/>
                  </a:moveTo>
                  <a:cubicBezTo>
                    <a:pt x="512" y="1"/>
                    <a:pt x="349" y="24"/>
                    <a:pt x="191" y="78"/>
                  </a:cubicBezTo>
                  <a:cubicBezTo>
                    <a:pt x="48" y="150"/>
                    <a:pt x="1" y="328"/>
                    <a:pt x="108" y="447"/>
                  </a:cubicBezTo>
                  <a:cubicBezTo>
                    <a:pt x="405" y="828"/>
                    <a:pt x="822" y="948"/>
                    <a:pt x="1251" y="1126"/>
                  </a:cubicBezTo>
                  <a:cubicBezTo>
                    <a:pt x="1810" y="1352"/>
                    <a:pt x="2370" y="1614"/>
                    <a:pt x="2906" y="1912"/>
                  </a:cubicBezTo>
                  <a:cubicBezTo>
                    <a:pt x="3370" y="2174"/>
                    <a:pt x="3834" y="2460"/>
                    <a:pt x="4275" y="2781"/>
                  </a:cubicBezTo>
                  <a:cubicBezTo>
                    <a:pt x="4620" y="3019"/>
                    <a:pt x="4942" y="3269"/>
                    <a:pt x="5275" y="3531"/>
                  </a:cubicBezTo>
                  <a:cubicBezTo>
                    <a:pt x="5156" y="3555"/>
                    <a:pt x="5061" y="3650"/>
                    <a:pt x="5061" y="3769"/>
                  </a:cubicBezTo>
                  <a:cubicBezTo>
                    <a:pt x="4989" y="4186"/>
                    <a:pt x="5001" y="4615"/>
                    <a:pt x="5120" y="5019"/>
                  </a:cubicBezTo>
                  <a:cubicBezTo>
                    <a:pt x="5168" y="5177"/>
                    <a:pt x="5303" y="5251"/>
                    <a:pt x="5433" y="5251"/>
                  </a:cubicBezTo>
                  <a:cubicBezTo>
                    <a:pt x="5598" y="5251"/>
                    <a:pt x="5756" y="5132"/>
                    <a:pt x="5716" y="4912"/>
                  </a:cubicBezTo>
                  <a:cubicBezTo>
                    <a:pt x="5644" y="4555"/>
                    <a:pt x="5597" y="4186"/>
                    <a:pt x="5597" y="3817"/>
                  </a:cubicBezTo>
                  <a:lnTo>
                    <a:pt x="5597" y="3817"/>
                  </a:lnTo>
                  <a:cubicBezTo>
                    <a:pt x="5882" y="4055"/>
                    <a:pt x="6168" y="4317"/>
                    <a:pt x="6442" y="4567"/>
                  </a:cubicBezTo>
                  <a:cubicBezTo>
                    <a:pt x="6442" y="4603"/>
                    <a:pt x="6454" y="4638"/>
                    <a:pt x="6478" y="4674"/>
                  </a:cubicBezTo>
                  <a:cubicBezTo>
                    <a:pt x="6418" y="5091"/>
                    <a:pt x="6561" y="5603"/>
                    <a:pt x="6632" y="5948"/>
                  </a:cubicBezTo>
                  <a:cubicBezTo>
                    <a:pt x="6701" y="6278"/>
                    <a:pt x="6791" y="7085"/>
                    <a:pt x="7244" y="7085"/>
                  </a:cubicBezTo>
                  <a:cubicBezTo>
                    <a:pt x="7266" y="7085"/>
                    <a:pt x="7288" y="7083"/>
                    <a:pt x="7311" y="7079"/>
                  </a:cubicBezTo>
                  <a:cubicBezTo>
                    <a:pt x="7823" y="6984"/>
                    <a:pt x="7609" y="6115"/>
                    <a:pt x="7561" y="5793"/>
                  </a:cubicBezTo>
                  <a:cubicBezTo>
                    <a:pt x="7549" y="5746"/>
                    <a:pt x="7537" y="5686"/>
                    <a:pt x="7537" y="5639"/>
                  </a:cubicBezTo>
                  <a:lnTo>
                    <a:pt x="7537" y="5639"/>
                  </a:lnTo>
                  <a:cubicBezTo>
                    <a:pt x="7716" y="5829"/>
                    <a:pt x="7906" y="6020"/>
                    <a:pt x="8085" y="6222"/>
                  </a:cubicBezTo>
                  <a:cubicBezTo>
                    <a:pt x="8335" y="6496"/>
                    <a:pt x="8585" y="6758"/>
                    <a:pt x="8835" y="7020"/>
                  </a:cubicBezTo>
                  <a:cubicBezTo>
                    <a:pt x="8621" y="7389"/>
                    <a:pt x="8561" y="7817"/>
                    <a:pt x="8657" y="8234"/>
                  </a:cubicBezTo>
                  <a:cubicBezTo>
                    <a:pt x="8689" y="8387"/>
                    <a:pt x="8831" y="8499"/>
                    <a:pt x="8992" y="8499"/>
                  </a:cubicBezTo>
                  <a:cubicBezTo>
                    <a:pt x="9007" y="8499"/>
                    <a:pt x="9022" y="8498"/>
                    <a:pt x="9038" y="8496"/>
                  </a:cubicBezTo>
                  <a:cubicBezTo>
                    <a:pt x="9216" y="8460"/>
                    <a:pt x="9335" y="8294"/>
                    <a:pt x="9299" y="8115"/>
                  </a:cubicBezTo>
                  <a:cubicBezTo>
                    <a:pt x="9252" y="7913"/>
                    <a:pt x="9252" y="7698"/>
                    <a:pt x="9288" y="7496"/>
                  </a:cubicBezTo>
                  <a:lnTo>
                    <a:pt x="9288" y="7496"/>
                  </a:lnTo>
                  <a:cubicBezTo>
                    <a:pt x="9680" y="7913"/>
                    <a:pt x="10061" y="8341"/>
                    <a:pt x="10407" y="8794"/>
                  </a:cubicBezTo>
                  <a:cubicBezTo>
                    <a:pt x="10438" y="8834"/>
                    <a:pt x="10476" y="8851"/>
                    <a:pt x="10512" y="8851"/>
                  </a:cubicBezTo>
                  <a:cubicBezTo>
                    <a:pt x="10616" y="8851"/>
                    <a:pt x="10712" y="8717"/>
                    <a:pt x="10633" y="8603"/>
                  </a:cubicBezTo>
                  <a:cubicBezTo>
                    <a:pt x="10335" y="8163"/>
                    <a:pt x="10038" y="7698"/>
                    <a:pt x="9740" y="7246"/>
                  </a:cubicBezTo>
                  <a:lnTo>
                    <a:pt x="9740" y="7246"/>
                  </a:lnTo>
                  <a:lnTo>
                    <a:pt x="10431" y="7520"/>
                  </a:lnTo>
                  <a:cubicBezTo>
                    <a:pt x="10471" y="7535"/>
                    <a:pt x="10509" y="7542"/>
                    <a:pt x="10545" y="7542"/>
                  </a:cubicBezTo>
                  <a:cubicBezTo>
                    <a:pt x="10837" y="7542"/>
                    <a:pt x="10962" y="7074"/>
                    <a:pt x="10633" y="6936"/>
                  </a:cubicBezTo>
                  <a:lnTo>
                    <a:pt x="9692" y="6520"/>
                  </a:lnTo>
                  <a:cubicBezTo>
                    <a:pt x="9651" y="6501"/>
                    <a:pt x="9608" y="6491"/>
                    <a:pt x="9566" y="6491"/>
                  </a:cubicBezTo>
                  <a:cubicBezTo>
                    <a:pt x="9478" y="6491"/>
                    <a:pt x="9396" y="6534"/>
                    <a:pt x="9347" y="6615"/>
                  </a:cubicBezTo>
                  <a:cubicBezTo>
                    <a:pt x="9085" y="6234"/>
                    <a:pt x="8811" y="5853"/>
                    <a:pt x="8514" y="5496"/>
                  </a:cubicBezTo>
                  <a:lnTo>
                    <a:pt x="8371" y="5329"/>
                  </a:lnTo>
                  <a:lnTo>
                    <a:pt x="8371" y="5329"/>
                  </a:lnTo>
                  <a:cubicBezTo>
                    <a:pt x="8811" y="5484"/>
                    <a:pt x="9252" y="5674"/>
                    <a:pt x="9669" y="5877"/>
                  </a:cubicBezTo>
                  <a:cubicBezTo>
                    <a:pt x="9709" y="5896"/>
                    <a:pt x="9747" y="5905"/>
                    <a:pt x="9783" y="5905"/>
                  </a:cubicBezTo>
                  <a:cubicBezTo>
                    <a:pt x="10007" y="5905"/>
                    <a:pt x="10114" y="5555"/>
                    <a:pt x="9919" y="5400"/>
                  </a:cubicBezTo>
                  <a:cubicBezTo>
                    <a:pt x="9216" y="4865"/>
                    <a:pt x="8240" y="4293"/>
                    <a:pt x="7311" y="4150"/>
                  </a:cubicBezTo>
                  <a:cubicBezTo>
                    <a:pt x="7085" y="3924"/>
                    <a:pt x="6859" y="3698"/>
                    <a:pt x="6621" y="3484"/>
                  </a:cubicBezTo>
                  <a:lnTo>
                    <a:pt x="6621" y="3484"/>
                  </a:lnTo>
                  <a:cubicBezTo>
                    <a:pt x="7216" y="3591"/>
                    <a:pt x="7799" y="3722"/>
                    <a:pt x="8371" y="3900"/>
                  </a:cubicBezTo>
                  <a:cubicBezTo>
                    <a:pt x="8396" y="3907"/>
                    <a:pt x="8421" y="3911"/>
                    <a:pt x="8444" y="3911"/>
                  </a:cubicBezTo>
                  <a:cubicBezTo>
                    <a:pt x="8692" y="3911"/>
                    <a:pt x="8798" y="3534"/>
                    <a:pt x="8526" y="3436"/>
                  </a:cubicBezTo>
                  <a:cubicBezTo>
                    <a:pt x="7918" y="3245"/>
                    <a:pt x="7299" y="3079"/>
                    <a:pt x="6668" y="2948"/>
                  </a:cubicBezTo>
                  <a:cubicBezTo>
                    <a:pt x="6406" y="2900"/>
                    <a:pt x="6109" y="2817"/>
                    <a:pt x="5811" y="2769"/>
                  </a:cubicBezTo>
                  <a:cubicBezTo>
                    <a:pt x="5549" y="2555"/>
                    <a:pt x="5287" y="2341"/>
                    <a:pt x="5013" y="2138"/>
                  </a:cubicBezTo>
                  <a:cubicBezTo>
                    <a:pt x="4370" y="1674"/>
                    <a:pt x="3692" y="1245"/>
                    <a:pt x="2989" y="876"/>
                  </a:cubicBezTo>
                  <a:cubicBezTo>
                    <a:pt x="2340" y="532"/>
                    <a:pt x="1472" y="1"/>
                    <a:pt x="67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16"/>
            <p:cNvSpPr/>
            <p:nvPr/>
          </p:nvSpPr>
          <p:spPr>
            <a:xfrm>
              <a:off x="928990" y="1469576"/>
              <a:ext cx="51060" cy="44246"/>
            </a:xfrm>
            <a:custGeom>
              <a:rect b="b" l="l" r="r" t="t"/>
              <a:pathLst>
                <a:path extrusionOk="0" h="1383" w="1596">
                  <a:moveTo>
                    <a:pt x="716" y="0"/>
                  </a:moveTo>
                  <a:cubicBezTo>
                    <a:pt x="672" y="0"/>
                    <a:pt x="629" y="4"/>
                    <a:pt x="586" y="12"/>
                  </a:cubicBezTo>
                  <a:lnTo>
                    <a:pt x="572" y="12"/>
                  </a:lnTo>
                  <a:cubicBezTo>
                    <a:pt x="345" y="12"/>
                    <a:pt x="143" y="155"/>
                    <a:pt x="60" y="358"/>
                  </a:cubicBezTo>
                  <a:cubicBezTo>
                    <a:pt x="12" y="453"/>
                    <a:pt x="0" y="560"/>
                    <a:pt x="12" y="655"/>
                  </a:cubicBezTo>
                  <a:cubicBezTo>
                    <a:pt x="12" y="703"/>
                    <a:pt x="24" y="751"/>
                    <a:pt x="60" y="798"/>
                  </a:cubicBezTo>
                  <a:cubicBezTo>
                    <a:pt x="69" y="857"/>
                    <a:pt x="103" y="907"/>
                    <a:pt x="141" y="950"/>
                  </a:cubicBezTo>
                  <a:lnTo>
                    <a:pt x="141" y="950"/>
                  </a:lnTo>
                  <a:cubicBezTo>
                    <a:pt x="201" y="1061"/>
                    <a:pt x="288" y="1153"/>
                    <a:pt x="393" y="1227"/>
                  </a:cubicBezTo>
                  <a:lnTo>
                    <a:pt x="488" y="1298"/>
                  </a:lnTo>
                  <a:cubicBezTo>
                    <a:pt x="590" y="1353"/>
                    <a:pt x="707" y="1382"/>
                    <a:pt x="823" y="1382"/>
                  </a:cubicBezTo>
                  <a:cubicBezTo>
                    <a:pt x="883" y="1382"/>
                    <a:pt x="943" y="1374"/>
                    <a:pt x="1000" y="1358"/>
                  </a:cubicBezTo>
                  <a:cubicBezTo>
                    <a:pt x="1393" y="1251"/>
                    <a:pt x="1596" y="822"/>
                    <a:pt x="1441" y="453"/>
                  </a:cubicBezTo>
                  <a:cubicBezTo>
                    <a:pt x="1357" y="262"/>
                    <a:pt x="1203" y="120"/>
                    <a:pt x="1000" y="60"/>
                  </a:cubicBezTo>
                  <a:lnTo>
                    <a:pt x="905" y="24"/>
                  </a:lnTo>
                  <a:cubicBezTo>
                    <a:pt x="842" y="8"/>
                    <a:pt x="778" y="0"/>
                    <a:pt x="71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16"/>
            <p:cNvSpPr/>
            <p:nvPr/>
          </p:nvSpPr>
          <p:spPr>
            <a:xfrm>
              <a:off x="783840" y="1314924"/>
              <a:ext cx="51476" cy="39639"/>
            </a:xfrm>
            <a:custGeom>
              <a:rect b="b" l="l" r="r" t="t"/>
              <a:pathLst>
                <a:path extrusionOk="0" h="1239" w="1609">
                  <a:moveTo>
                    <a:pt x="799" y="1"/>
                  </a:moveTo>
                  <a:cubicBezTo>
                    <a:pt x="1" y="1"/>
                    <a:pt x="1" y="1239"/>
                    <a:pt x="799" y="1239"/>
                  </a:cubicBezTo>
                  <a:cubicBezTo>
                    <a:pt x="1608" y="1239"/>
                    <a:pt x="1608" y="1"/>
                    <a:pt x="79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16"/>
            <p:cNvSpPr/>
            <p:nvPr/>
          </p:nvSpPr>
          <p:spPr>
            <a:xfrm>
              <a:off x="916033" y="463508"/>
              <a:ext cx="54483" cy="56595"/>
            </a:xfrm>
            <a:custGeom>
              <a:rect b="b" l="l" r="r" t="t"/>
              <a:pathLst>
                <a:path extrusionOk="0" h="1769" w="1703">
                  <a:moveTo>
                    <a:pt x="913" y="0"/>
                  </a:moveTo>
                  <a:cubicBezTo>
                    <a:pt x="894" y="0"/>
                    <a:pt x="876" y="1"/>
                    <a:pt x="858" y="3"/>
                  </a:cubicBezTo>
                  <a:lnTo>
                    <a:pt x="643" y="27"/>
                  </a:lnTo>
                  <a:lnTo>
                    <a:pt x="441" y="110"/>
                  </a:lnTo>
                  <a:cubicBezTo>
                    <a:pt x="358" y="158"/>
                    <a:pt x="274" y="229"/>
                    <a:pt x="215" y="313"/>
                  </a:cubicBezTo>
                  <a:cubicBezTo>
                    <a:pt x="143" y="396"/>
                    <a:pt x="96" y="491"/>
                    <a:pt x="72" y="598"/>
                  </a:cubicBezTo>
                  <a:lnTo>
                    <a:pt x="60" y="634"/>
                  </a:lnTo>
                  <a:cubicBezTo>
                    <a:pt x="36" y="682"/>
                    <a:pt x="36" y="729"/>
                    <a:pt x="36" y="777"/>
                  </a:cubicBezTo>
                  <a:cubicBezTo>
                    <a:pt x="0" y="884"/>
                    <a:pt x="12" y="1003"/>
                    <a:pt x="48" y="1110"/>
                  </a:cubicBezTo>
                  <a:lnTo>
                    <a:pt x="48" y="1134"/>
                  </a:lnTo>
                  <a:cubicBezTo>
                    <a:pt x="48" y="1146"/>
                    <a:pt x="48" y="1158"/>
                    <a:pt x="60" y="1170"/>
                  </a:cubicBezTo>
                  <a:cubicBezTo>
                    <a:pt x="84" y="1241"/>
                    <a:pt x="108" y="1301"/>
                    <a:pt x="143" y="1360"/>
                  </a:cubicBezTo>
                  <a:cubicBezTo>
                    <a:pt x="191" y="1456"/>
                    <a:pt x="262" y="1539"/>
                    <a:pt x="346" y="1599"/>
                  </a:cubicBezTo>
                  <a:cubicBezTo>
                    <a:pt x="405" y="1646"/>
                    <a:pt x="465" y="1682"/>
                    <a:pt x="536" y="1706"/>
                  </a:cubicBezTo>
                  <a:cubicBezTo>
                    <a:pt x="615" y="1745"/>
                    <a:pt x="702" y="1768"/>
                    <a:pt x="791" y="1768"/>
                  </a:cubicBezTo>
                  <a:cubicBezTo>
                    <a:pt x="809" y="1768"/>
                    <a:pt x="827" y="1767"/>
                    <a:pt x="846" y="1765"/>
                  </a:cubicBezTo>
                  <a:lnTo>
                    <a:pt x="1072" y="1741"/>
                  </a:lnTo>
                  <a:lnTo>
                    <a:pt x="1262" y="1658"/>
                  </a:lnTo>
                  <a:cubicBezTo>
                    <a:pt x="1441" y="1551"/>
                    <a:pt x="1584" y="1372"/>
                    <a:pt x="1655" y="1170"/>
                  </a:cubicBezTo>
                  <a:cubicBezTo>
                    <a:pt x="1655" y="1158"/>
                    <a:pt x="1667" y="1146"/>
                    <a:pt x="1667" y="1134"/>
                  </a:cubicBezTo>
                  <a:lnTo>
                    <a:pt x="1667" y="1110"/>
                  </a:lnTo>
                  <a:cubicBezTo>
                    <a:pt x="1703" y="1003"/>
                    <a:pt x="1703" y="884"/>
                    <a:pt x="1679" y="777"/>
                  </a:cubicBezTo>
                  <a:cubicBezTo>
                    <a:pt x="1679" y="729"/>
                    <a:pt x="1667" y="682"/>
                    <a:pt x="1655" y="634"/>
                  </a:cubicBezTo>
                  <a:lnTo>
                    <a:pt x="1643" y="598"/>
                  </a:lnTo>
                  <a:cubicBezTo>
                    <a:pt x="1620" y="527"/>
                    <a:pt x="1584" y="467"/>
                    <a:pt x="1560" y="396"/>
                  </a:cubicBezTo>
                  <a:cubicBezTo>
                    <a:pt x="1512" y="313"/>
                    <a:pt x="1441" y="229"/>
                    <a:pt x="1346" y="170"/>
                  </a:cubicBezTo>
                  <a:cubicBezTo>
                    <a:pt x="1298" y="122"/>
                    <a:pt x="1239" y="86"/>
                    <a:pt x="1167" y="63"/>
                  </a:cubicBezTo>
                  <a:cubicBezTo>
                    <a:pt x="1088" y="23"/>
                    <a:pt x="1001" y="0"/>
                    <a:pt x="91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16"/>
            <p:cNvSpPr/>
            <p:nvPr/>
          </p:nvSpPr>
          <p:spPr>
            <a:xfrm>
              <a:off x="873739" y="124195"/>
              <a:ext cx="55667" cy="42710"/>
            </a:xfrm>
            <a:custGeom>
              <a:rect b="b" l="l" r="r" t="t"/>
              <a:pathLst>
                <a:path extrusionOk="0" h="1335" w="1740">
                  <a:moveTo>
                    <a:pt x="870" y="1"/>
                  </a:moveTo>
                  <a:cubicBezTo>
                    <a:pt x="1" y="1"/>
                    <a:pt x="1" y="1334"/>
                    <a:pt x="870" y="1334"/>
                  </a:cubicBezTo>
                  <a:cubicBezTo>
                    <a:pt x="1739" y="1334"/>
                    <a:pt x="1739" y="1"/>
                    <a:pt x="87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16"/>
            <p:cNvSpPr/>
            <p:nvPr/>
          </p:nvSpPr>
          <p:spPr>
            <a:xfrm>
              <a:off x="94018" y="697469"/>
              <a:ext cx="41942" cy="32024"/>
            </a:xfrm>
            <a:custGeom>
              <a:rect b="b" l="l" r="r" t="t"/>
              <a:pathLst>
                <a:path extrusionOk="0" h="1001" w="1311">
                  <a:moveTo>
                    <a:pt x="656" y="1"/>
                  </a:moveTo>
                  <a:cubicBezTo>
                    <a:pt x="13" y="1"/>
                    <a:pt x="1" y="1001"/>
                    <a:pt x="656" y="1001"/>
                  </a:cubicBezTo>
                  <a:cubicBezTo>
                    <a:pt x="1298" y="1001"/>
                    <a:pt x="1310" y="1"/>
                    <a:pt x="65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16"/>
            <p:cNvSpPr/>
            <p:nvPr/>
          </p:nvSpPr>
          <p:spPr>
            <a:xfrm>
              <a:off x="79941" y="894031"/>
              <a:ext cx="59442" cy="46101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16"/>
            <p:cNvSpPr/>
            <p:nvPr/>
          </p:nvSpPr>
          <p:spPr>
            <a:xfrm>
              <a:off x="47948" y="1336263"/>
              <a:ext cx="50676" cy="39255"/>
            </a:xfrm>
            <a:custGeom>
              <a:rect b="b" l="l" r="r" t="t"/>
              <a:pathLst>
                <a:path extrusionOk="0" h="1227" w="1584">
                  <a:moveTo>
                    <a:pt x="786" y="0"/>
                  </a:moveTo>
                  <a:cubicBezTo>
                    <a:pt x="0" y="0"/>
                    <a:pt x="0" y="1227"/>
                    <a:pt x="786" y="1227"/>
                  </a:cubicBezTo>
                  <a:cubicBezTo>
                    <a:pt x="1584" y="1227"/>
                    <a:pt x="1584" y="0"/>
                    <a:pt x="78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16"/>
            <p:cNvSpPr/>
            <p:nvPr/>
          </p:nvSpPr>
          <p:spPr>
            <a:xfrm>
              <a:off x="687862" y="2024550"/>
              <a:ext cx="44598" cy="46997"/>
            </a:xfrm>
            <a:custGeom>
              <a:rect b="b" l="l" r="r" t="t"/>
              <a:pathLst>
                <a:path extrusionOk="0" h="1469" w="1394">
                  <a:moveTo>
                    <a:pt x="691" y="1"/>
                  </a:moveTo>
                  <a:lnTo>
                    <a:pt x="524" y="25"/>
                  </a:lnTo>
                  <a:lnTo>
                    <a:pt x="370" y="96"/>
                  </a:lnTo>
                  <a:cubicBezTo>
                    <a:pt x="298" y="132"/>
                    <a:pt x="239" y="191"/>
                    <a:pt x="191" y="263"/>
                  </a:cubicBezTo>
                  <a:cubicBezTo>
                    <a:pt x="131" y="322"/>
                    <a:pt x="96" y="394"/>
                    <a:pt x="84" y="477"/>
                  </a:cubicBezTo>
                  <a:lnTo>
                    <a:pt x="84" y="465"/>
                  </a:lnTo>
                  <a:lnTo>
                    <a:pt x="36" y="596"/>
                  </a:lnTo>
                  <a:cubicBezTo>
                    <a:pt x="1" y="679"/>
                    <a:pt x="1" y="775"/>
                    <a:pt x="24" y="870"/>
                  </a:cubicBezTo>
                  <a:cubicBezTo>
                    <a:pt x="24" y="965"/>
                    <a:pt x="60" y="1049"/>
                    <a:pt x="108" y="1132"/>
                  </a:cubicBezTo>
                  <a:lnTo>
                    <a:pt x="215" y="1263"/>
                  </a:lnTo>
                  <a:cubicBezTo>
                    <a:pt x="298" y="1346"/>
                    <a:pt x="405" y="1418"/>
                    <a:pt x="512" y="1441"/>
                  </a:cubicBezTo>
                  <a:cubicBezTo>
                    <a:pt x="572" y="1459"/>
                    <a:pt x="635" y="1468"/>
                    <a:pt x="697" y="1468"/>
                  </a:cubicBezTo>
                  <a:cubicBezTo>
                    <a:pt x="760" y="1468"/>
                    <a:pt x="822" y="1459"/>
                    <a:pt x="882" y="1441"/>
                  </a:cubicBezTo>
                  <a:cubicBezTo>
                    <a:pt x="1048" y="1394"/>
                    <a:pt x="1203" y="1275"/>
                    <a:pt x="1298" y="1132"/>
                  </a:cubicBezTo>
                  <a:cubicBezTo>
                    <a:pt x="1322" y="1072"/>
                    <a:pt x="1346" y="1013"/>
                    <a:pt x="1370" y="965"/>
                  </a:cubicBezTo>
                  <a:cubicBezTo>
                    <a:pt x="1394" y="846"/>
                    <a:pt x="1394" y="715"/>
                    <a:pt x="1370" y="596"/>
                  </a:cubicBezTo>
                  <a:lnTo>
                    <a:pt x="1322" y="465"/>
                  </a:lnTo>
                  <a:cubicBezTo>
                    <a:pt x="1298" y="418"/>
                    <a:pt x="1274" y="370"/>
                    <a:pt x="1251" y="322"/>
                  </a:cubicBezTo>
                  <a:cubicBezTo>
                    <a:pt x="1215" y="251"/>
                    <a:pt x="1155" y="191"/>
                    <a:pt x="1096" y="144"/>
                  </a:cubicBezTo>
                  <a:cubicBezTo>
                    <a:pt x="1048" y="96"/>
                    <a:pt x="1001" y="72"/>
                    <a:pt x="941" y="60"/>
                  </a:cubicBezTo>
                  <a:cubicBezTo>
                    <a:pt x="870" y="13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16"/>
            <p:cNvSpPr/>
            <p:nvPr/>
          </p:nvSpPr>
          <p:spPr>
            <a:xfrm>
              <a:off x="434930" y="2235956"/>
              <a:ext cx="59858" cy="46133"/>
            </a:xfrm>
            <a:custGeom>
              <a:rect b="b" l="l" r="r" t="t"/>
              <a:pathLst>
                <a:path extrusionOk="0" h="1442" w="1871">
                  <a:moveTo>
                    <a:pt x="941" y="1"/>
                  </a:moveTo>
                  <a:cubicBezTo>
                    <a:pt x="13" y="1"/>
                    <a:pt x="1" y="1441"/>
                    <a:pt x="941" y="1441"/>
                  </a:cubicBezTo>
                  <a:cubicBezTo>
                    <a:pt x="1858" y="1441"/>
                    <a:pt x="1870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16"/>
            <p:cNvSpPr/>
            <p:nvPr/>
          </p:nvSpPr>
          <p:spPr>
            <a:xfrm>
              <a:off x="361795" y="2455361"/>
              <a:ext cx="59858" cy="46133"/>
            </a:xfrm>
            <a:custGeom>
              <a:rect b="b" l="l" r="r" t="t"/>
              <a:pathLst>
                <a:path extrusionOk="0" h="1442" w="1871">
                  <a:moveTo>
                    <a:pt x="941" y="1"/>
                  </a:moveTo>
                  <a:cubicBezTo>
                    <a:pt x="1" y="1"/>
                    <a:pt x="1" y="1441"/>
                    <a:pt x="941" y="1441"/>
                  </a:cubicBezTo>
                  <a:cubicBezTo>
                    <a:pt x="1870" y="1441"/>
                    <a:pt x="1870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16"/>
            <p:cNvSpPr/>
            <p:nvPr/>
          </p:nvSpPr>
          <p:spPr>
            <a:xfrm>
              <a:off x="772803" y="2465566"/>
              <a:ext cx="41942" cy="44310"/>
            </a:xfrm>
            <a:custGeom>
              <a:rect b="b" l="l" r="r" t="t"/>
              <a:pathLst>
                <a:path extrusionOk="0" h="1385" w="1311">
                  <a:moveTo>
                    <a:pt x="655" y="0"/>
                  </a:moveTo>
                  <a:cubicBezTo>
                    <a:pt x="450" y="0"/>
                    <a:pt x="245" y="104"/>
                    <a:pt x="132" y="313"/>
                  </a:cubicBezTo>
                  <a:cubicBezTo>
                    <a:pt x="120" y="337"/>
                    <a:pt x="108" y="372"/>
                    <a:pt x="96" y="396"/>
                  </a:cubicBezTo>
                  <a:cubicBezTo>
                    <a:pt x="36" y="503"/>
                    <a:pt x="1" y="610"/>
                    <a:pt x="1" y="730"/>
                  </a:cubicBezTo>
                  <a:cubicBezTo>
                    <a:pt x="1" y="1137"/>
                    <a:pt x="330" y="1385"/>
                    <a:pt x="662" y="1385"/>
                  </a:cubicBezTo>
                  <a:cubicBezTo>
                    <a:pt x="873" y="1385"/>
                    <a:pt x="1086" y="1285"/>
                    <a:pt x="1215" y="1063"/>
                  </a:cubicBezTo>
                  <a:cubicBezTo>
                    <a:pt x="1275" y="956"/>
                    <a:pt x="1310" y="849"/>
                    <a:pt x="1310" y="730"/>
                  </a:cubicBezTo>
                  <a:cubicBezTo>
                    <a:pt x="1310" y="610"/>
                    <a:pt x="1275" y="503"/>
                    <a:pt x="1215" y="396"/>
                  </a:cubicBezTo>
                  <a:lnTo>
                    <a:pt x="1227" y="396"/>
                  </a:lnTo>
                  <a:cubicBezTo>
                    <a:pt x="1203" y="372"/>
                    <a:pt x="1191" y="337"/>
                    <a:pt x="1179" y="313"/>
                  </a:cubicBezTo>
                  <a:cubicBezTo>
                    <a:pt x="1066" y="104"/>
                    <a:pt x="861" y="0"/>
                    <a:pt x="65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16"/>
            <p:cNvSpPr/>
            <p:nvPr/>
          </p:nvSpPr>
          <p:spPr>
            <a:xfrm>
              <a:off x="799100" y="811746"/>
              <a:ext cx="59442" cy="46133"/>
            </a:xfrm>
            <a:custGeom>
              <a:rect b="b" l="l" r="r" t="t"/>
              <a:pathLst>
                <a:path extrusionOk="0" h="1442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16"/>
            <p:cNvSpPr/>
            <p:nvPr/>
          </p:nvSpPr>
          <p:spPr>
            <a:xfrm>
              <a:off x="253628" y="3685600"/>
              <a:ext cx="479600" cy="575705"/>
            </a:xfrm>
            <a:custGeom>
              <a:rect b="b" l="l" r="r" t="t"/>
              <a:pathLst>
                <a:path extrusionOk="0" h="17995" w="14991">
                  <a:moveTo>
                    <a:pt x="6604" y="1"/>
                  </a:moveTo>
                  <a:cubicBezTo>
                    <a:pt x="4242" y="1"/>
                    <a:pt x="1968" y="1175"/>
                    <a:pt x="917" y="3564"/>
                  </a:cubicBezTo>
                  <a:cubicBezTo>
                    <a:pt x="155" y="5278"/>
                    <a:pt x="0" y="7160"/>
                    <a:pt x="155" y="9005"/>
                  </a:cubicBezTo>
                  <a:cubicBezTo>
                    <a:pt x="167" y="9148"/>
                    <a:pt x="191" y="9291"/>
                    <a:pt x="203" y="9434"/>
                  </a:cubicBezTo>
                  <a:cubicBezTo>
                    <a:pt x="84" y="10755"/>
                    <a:pt x="346" y="12089"/>
                    <a:pt x="965" y="13267"/>
                  </a:cubicBezTo>
                  <a:cubicBezTo>
                    <a:pt x="1155" y="13863"/>
                    <a:pt x="1405" y="14434"/>
                    <a:pt x="1703" y="14970"/>
                  </a:cubicBezTo>
                  <a:cubicBezTo>
                    <a:pt x="2644" y="16696"/>
                    <a:pt x="4406" y="17839"/>
                    <a:pt x="6370" y="17994"/>
                  </a:cubicBezTo>
                  <a:cubicBezTo>
                    <a:pt x="6370" y="17339"/>
                    <a:pt x="6382" y="16673"/>
                    <a:pt x="6382" y="16018"/>
                  </a:cubicBezTo>
                  <a:cubicBezTo>
                    <a:pt x="6299" y="16018"/>
                    <a:pt x="6227" y="15982"/>
                    <a:pt x="6168" y="15923"/>
                  </a:cubicBezTo>
                  <a:cubicBezTo>
                    <a:pt x="5692" y="15494"/>
                    <a:pt x="5418" y="14910"/>
                    <a:pt x="5001" y="14422"/>
                  </a:cubicBezTo>
                  <a:cubicBezTo>
                    <a:pt x="4584" y="13934"/>
                    <a:pt x="4132" y="13482"/>
                    <a:pt x="3644" y="13065"/>
                  </a:cubicBezTo>
                  <a:cubicBezTo>
                    <a:pt x="3367" y="12840"/>
                    <a:pt x="3628" y="12500"/>
                    <a:pt x="3911" y="12500"/>
                  </a:cubicBezTo>
                  <a:cubicBezTo>
                    <a:pt x="3957" y="12500"/>
                    <a:pt x="4003" y="12509"/>
                    <a:pt x="4049" y="12529"/>
                  </a:cubicBezTo>
                  <a:cubicBezTo>
                    <a:pt x="4906" y="12934"/>
                    <a:pt x="5882" y="13637"/>
                    <a:pt x="6406" y="14518"/>
                  </a:cubicBezTo>
                  <a:cubicBezTo>
                    <a:pt x="6406" y="14006"/>
                    <a:pt x="6418" y="13494"/>
                    <a:pt x="6430" y="12982"/>
                  </a:cubicBezTo>
                  <a:cubicBezTo>
                    <a:pt x="6013" y="12636"/>
                    <a:pt x="5692" y="12017"/>
                    <a:pt x="5394" y="11624"/>
                  </a:cubicBezTo>
                  <a:cubicBezTo>
                    <a:pt x="4822" y="10874"/>
                    <a:pt x="4287" y="10112"/>
                    <a:pt x="3787" y="9315"/>
                  </a:cubicBezTo>
                  <a:cubicBezTo>
                    <a:pt x="3626" y="9064"/>
                    <a:pt x="3874" y="8780"/>
                    <a:pt x="4119" y="8780"/>
                  </a:cubicBezTo>
                  <a:cubicBezTo>
                    <a:pt x="4200" y="8780"/>
                    <a:pt x="4281" y="8812"/>
                    <a:pt x="4346" y="8886"/>
                  </a:cubicBezTo>
                  <a:cubicBezTo>
                    <a:pt x="4965" y="9588"/>
                    <a:pt x="5549" y="10315"/>
                    <a:pt x="6144" y="11041"/>
                  </a:cubicBezTo>
                  <a:cubicBezTo>
                    <a:pt x="6239" y="11160"/>
                    <a:pt x="6358" y="11279"/>
                    <a:pt x="6465" y="11398"/>
                  </a:cubicBezTo>
                  <a:cubicBezTo>
                    <a:pt x="6489" y="10779"/>
                    <a:pt x="6513" y="10148"/>
                    <a:pt x="6525" y="9529"/>
                  </a:cubicBezTo>
                  <a:cubicBezTo>
                    <a:pt x="5549" y="7814"/>
                    <a:pt x="4715" y="6017"/>
                    <a:pt x="4013" y="4171"/>
                  </a:cubicBezTo>
                  <a:cubicBezTo>
                    <a:pt x="3903" y="3888"/>
                    <a:pt x="4167" y="3672"/>
                    <a:pt x="4421" y="3672"/>
                  </a:cubicBezTo>
                  <a:cubicBezTo>
                    <a:pt x="4551" y="3672"/>
                    <a:pt x="4678" y="3728"/>
                    <a:pt x="4751" y="3862"/>
                  </a:cubicBezTo>
                  <a:cubicBezTo>
                    <a:pt x="5561" y="5385"/>
                    <a:pt x="6394" y="6886"/>
                    <a:pt x="7287" y="8362"/>
                  </a:cubicBezTo>
                  <a:lnTo>
                    <a:pt x="8347" y="6374"/>
                  </a:lnTo>
                  <a:cubicBezTo>
                    <a:pt x="8763" y="5612"/>
                    <a:pt x="9180" y="4516"/>
                    <a:pt x="9978" y="4100"/>
                  </a:cubicBezTo>
                  <a:cubicBezTo>
                    <a:pt x="10034" y="4067"/>
                    <a:pt x="10093" y="4052"/>
                    <a:pt x="10151" y="4052"/>
                  </a:cubicBezTo>
                  <a:cubicBezTo>
                    <a:pt x="10328" y="4052"/>
                    <a:pt x="10493" y="4191"/>
                    <a:pt x="10502" y="4397"/>
                  </a:cubicBezTo>
                  <a:cubicBezTo>
                    <a:pt x="10573" y="5290"/>
                    <a:pt x="9859" y="6255"/>
                    <a:pt x="9454" y="7017"/>
                  </a:cubicBezTo>
                  <a:cubicBezTo>
                    <a:pt x="8918" y="7993"/>
                    <a:pt x="8394" y="8969"/>
                    <a:pt x="7859" y="9934"/>
                  </a:cubicBezTo>
                  <a:cubicBezTo>
                    <a:pt x="7763" y="10100"/>
                    <a:pt x="7597" y="10219"/>
                    <a:pt x="7418" y="10231"/>
                  </a:cubicBezTo>
                  <a:cubicBezTo>
                    <a:pt x="7418" y="10815"/>
                    <a:pt x="7406" y="11386"/>
                    <a:pt x="7406" y="11970"/>
                  </a:cubicBezTo>
                  <a:cubicBezTo>
                    <a:pt x="7978" y="11565"/>
                    <a:pt x="8537" y="11124"/>
                    <a:pt x="9073" y="10660"/>
                  </a:cubicBezTo>
                  <a:cubicBezTo>
                    <a:pt x="9493" y="10287"/>
                    <a:pt x="9958" y="9468"/>
                    <a:pt x="10581" y="9468"/>
                  </a:cubicBezTo>
                  <a:cubicBezTo>
                    <a:pt x="10594" y="9468"/>
                    <a:pt x="10608" y="9469"/>
                    <a:pt x="10621" y="9469"/>
                  </a:cubicBezTo>
                  <a:cubicBezTo>
                    <a:pt x="10752" y="9481"/>
                    <a:pt x="10847" y="9565"/>
                    <a:pt x="10883" y="9672"/>
                  </a:cubicBezTo>
                  <a:cubicBezTo>
                    <a:pt x="11049" y="10422"/>
                    <a:pt x="10049" y="11065"/>
                    <a:pt x="9549" y="11458"/>
                  </a:cubicBezTo>
                  <a:cubicBezTo>
                    <a:pt x="8906" y="12005"/>
                    <a:pt x="8180" y="12434"/>
                    <a:pt x="7394" y="12744"/>
                  </a:cubicBezTo>
                  <a:cubicBezTo>
                    <a:pt x="7394" y="14494"/>
                    <a:pt x="7406" y="16232"/>
                    <a:pt x="7442" y="17982"/>
                  </a:cubicBezTo>
                  <a:cubicBezTo>
                    <a:pt x="7751" y="17958"/>
                    <a:pt x="8073" y="17911"/>
                    <a:pt x="8382" y="17839"/>
                  </a:cubicBezTo>
                  <a:cubicBezTo>
                    <a:pt x="8394" y="17232"/>
                    <a:pt x="8490" y="16637"/>
                    <a:pt x="8644" y="16053"/>
                  </a:cubicBezTo>
                  <a:cubicBezTo>
                    <a:pt x="8811" y="15077"/>
                    <a:pt x="9168" y="14160"/>
                    <a:pt x="9716" y="13339"/>
                  </a:cubicBezTo>
                  <a:cubicBezTo>
                    <a:pt x="9918" y="12839"/>
                    <a:pt x="10192" y="12374"/>
                    <a:pt x="10537" y="11946"/>
                  </a:cubicBezTo>
                  <a:cubicBezTo>
                    <a:pt x="11466" y="10815"/>
                    <a:pt x="12883" y="10112"/>
                    <a:pt x="14336" y="9934"/>
                  </a:cubicBezTo>
                  <a:cubicBezTo>
                    <a:pt x="14990" y="6517"/>
                    <a:pt x="13490" y="3040"/>
                    <a:pt x="10549" y="1159"/>
                  </a:cubicBezTo>
                  <a:cubicBezTo>
                    <a:pt x="9349" y="389"/>
                    <a:pt x="7962" y="1"/>
                    <a:pt x="660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16"/>
            <p:cNvSpPr/>
            <p:nvPr/>
          </p:nvSpPr>
          <p:spPr>
            <a:xfrm>
              <a:off x="520254" y="4002230"/>
              <a:ext cx="428188" cy="415327"/>
            </a:xfrm>
            <a:custGeom>
              <a:rect b="b" l="l" r="r" t="t"/>
              <a:pathLst>
                <a:path extrusionOk="0" h="12982" w="13384">
                  <a:moveTo>
                    <a:pt x="6764" y="1"/>
                  </a:moveTo>
                  <a:cubicBezTo>
                    <a:pt x="6511" y="1"/>
                    <a:pt x="6259" y="17"/>
                    <a:pt x="6013" y="49"/>
                  </a:cubicBezTo>
                  <a:cubicBezTo>
                    <a:pt x="4549" y="227"/>
                    <a:pt x="3132" y="930"/>
                    <a:pt x="2203" y="2061"/>
                  </a:cubicBezTo>
                  <a:cubicBezTo>
                    <a:pt x="1870" y="2477"/>
                    <a:pt x="1584" y="2942"/>
                    <a:pt x="1382" y="3442"/>
                  </a:cubicBezTo>
                  <a:cubicBezTo>
                    <a:pt x="834" y="4263"/>
                    <a:pt x="477" y="5180"/>
                    <a:pt x="310" y="6145"/>
                  </a:cubicBezTo>
                  <a:cubicBezTo>
                    <a:pt x="156" y="6728"/>
                    <a:pt x="60" y="7323"/>
                    <a:pt x="36" y="7931"/>
                  </a:cubicBezTo>
                  <a:cubicBezTo>
                    <a:pt x="1" y="9014"/>
                    <a:pt x="227" y="10074"/>
                    <a:pt x="846" y="10931"/>
                  </a:cubicBezTo>
                  <a:cubicBezTo>
                    <a:pt x="1406" y="10371"/>
                    <a:pt x="1977" y="9824"/>
                    <a:pt x="2525" y="9288"/>
                  </a:cubicBezTo>
                  <a:cubicBezTo>
                    <a:pt x="2227" y="8383"/>
                    <a:pt x="2965" y="7097"/>
                    <a:pt x="3180" y="6228"/>
                  </a:cubicBezTo>
                  <a:cubicBezTo>
                    <a:pt x="3489" y="4871"/>
                    <a:pt x="3692" y="3501"/>
                    <a:pt x="3787" y="2120"/>
                  </a:cubicBezTo>
                  <a:cubicBezTo>
                    <a:pt x="3811" y="1803"/>
                    <a:pt x="4057" y="1643"/>
                    <a:pt x="4299" y="1643"/>
                  </a:cubicBezTo>
                  <a:cubicBezTo>
                    <a:pt x="4539" y="1643"/>
                    <a:pt x="4775" y="1800"/>
                    <a:pt x="4787" y="2120"/>
                  </a:cubicBezTo>
                  <a:cubicBezTo>
                    <a:pt x="4823" y="3561"/>
                    <a:pt x="4692" y="4990"/>
                    <a:pt x="4382" y="6395"/>
                  </a:cubicBezTo>
                  <a:cubicBezTo>
                    <a:pt x="4299" y="6776"/>
                    <a:pt x="4216" y="7299"/>
                    <a:pt x="4085" y="7811"/>
                  </a:cubicBezTo>
                  <a:cubicBezTo>
                    <a:pt x="4370" y="7550"/>
                    <a:pt x="4668" y="7288"/>
                    <a:pt x="4966" y="7026"/>
                  </a:cubicBezTo>
                  <a:cubicBezTo>
                    <a:pt x="5561" y="6514"/>
                    <a:pt x="6168" y="5871"/>
                    <a:pt x="6871" y="5478"/>
                  </a:cubicBezTo>
                  <a:cubicBezTo>
                    <a:pt x="7037" y="5097"/>
                    <a:pt x="7180" y="4704"/>
                    <a:pt x="7287" y="4287"/>
                  </a:cubicBezTo>
                  <a:cubicBezTo>
                    <a:pt x="7383" y="3704"/>
                    <a:pt x="7418" y="3108"/>
                    <a:pt x="7395" y="2501"/>
                  </a:cubicBezTo>
                  <a:cubicBezTo>
                    <a:pt x="7395" y="2290"/>
                    <a:pt x="7546" y="2186"/>
                    <a:pt x="7706" y="2186"/>
                  </a:cubicBezTo>
                  <a:cubicBezTo>
                    <a:pt x="7844" y="2186"/>
                    <a:pt x="7989" y="2264"/>
                    <a:pt x="8049" y="2418"/>
                  </a:cubicBezTo>
                  <a:cubicBezTo>
                    <a:pt x="8359" y="3299"/>
                    <a:pt x="8383" y="4251"/>
                    <a:pt x="8133" y="5156"/>
                  </a:cubicBezTo>
                  <a:cubicBezTo>
                    <a:pt x="8657" y="5156"/>
                    <a:pt x="9180" y="5073"/>
                    <a:pt x="9669" y="4883"/>
                  </a:cubicBezTo>
                  <a:cubicBezTo>
                    <a:pt x="9723" y="4864"/>
                    <a:pt x="9775" y="4856"/>
                    <a:pt x="9825" y="4856"/>
                  </a:cubicBezTo>
                  <a:cubicBezTo>
                    <a:pt x="10302" y="4856"/>
                    <a:pt x="10559" y="5611"/>
                    <a:pt x="10085" y="5859"/>
                  </a:cubicBezTo>
                  <a:cubicBezTo>
                    <a:pt x="9596" y="6091"/>
                    <a:pt x="9063" y="6211"/>
                    <a:pt x="8532" y="6211"/>
                  </a:cubicBezTo>
                  <a:cubicBezTo>
                    <a:pt x="8326" y="6211"/>
                    <a:pt x="8121" y="6193"/>
                    <a:pt x="7918" y="6156"/>
                  </a:cubicBezTo>
                  <a:cubicBezTo>
                    <a:pt x="7490" y="6835"/>
                    <a:pt x="6775" y="7359"/>
                    <a:pt x="6132" y="7883"/>
                  </a:cubicBezTo>
                  <a:cubicBezTo>
                    <a:pt x="6871" y="7847"/>
                    <a:pt x="7633" y="7811"/>
                    <a:pt x="8359" y="7704"/>
                  </a:cubicBezTo>
                  <a:cubicBezTo>
                    <a:pt x="8417" y="7695"/>
                    <a:pt x="8480" y="7688"/>
                    <a:pt x="8544" y="7688"/>
                  </a:cubicBezTo>
                  <a:cubicBezTo>
                    <a:pt x="8714" y="7688"/>
                    <a:pt x="8889" y="7732"/>
                    <a:pt x="9002" y="7871"/>
                  </a:cubicBezTo>
                  <a:cubicBezTo>
                    <a:pt x="9192" y="8109"/>
                    <a:pt x="9288" y="8228"/>
                    <a:pt x="9169" y="8514"/>
                  </a:cubicBezTo>
                  <a:cubicBezTo>
                    <a:pt x="9085" y="8800"/>
                    <a:pt x="8823" y="8990"/>
                    <a:pt x="8538" y="9002"/>
                  </a:cubicBezTo>
                  <a:cubicBezTo>
                    <a:pt x="7596" y="9112"/>
                    <a:pt x="6557" y="9263"/>
                    <a:pt x="5548" y="9263"/>
                  </a:cubicBezTo>
                  <a:cubicBezTo>
                    <a:pt x="5243" y="9263"/>
                    <a:pt x="4940" y="9250"/>
                    <a:pt x="4644" y="9216"/>
                  </a:cubicBezTo>
                  <a:cubicBezTo>
                    <a:pt x="4239" y="9585"/>
                    <a:pt x="3846" y="9955"/>
                    <a:pt x="3454" y="10336"/>
                  </a:cubicBezTo>
                  <a:cubicBezTo>
                    <a:pt x="2918" y="10848"/>
                    <a:pt x="2406" y="11395"/>
                    <a:pt x="1894" y="11931"/>
                  </a:cubicBezTo>
                  <a:cubicBezTo>
                    <a:pt x="2940" y="12651"/>
                    <a:pt x="4185" y="12982"/>
                    <a:pt x="5449" y="12982"/>
                  </a:cubicBezTo>
                  <a:cubicBezTo>
                    <a:pt x="7965" y="12982"/>
                    <a:pt x="10555" y="11670"/>
                    <a:pt x="11800" y="9514"/>
                  </a:cubicBezTo>
                  <a:cubicBezTo>
                    <a:pt x="12240" y="8907"/>
                    <a:pt x="12526" y="8192"/>
                    <a:pt x="12609" y="7442"/>
                  </a:cubicBezTo>
                  <a:cubicBezTo>
                    <a:pt x="13383" y="4394"/>
                    <a:pt x="11586" y="1084"/>
                    <a:pt x="8526" y="275"/>
                  </a:cubicBezTo>
                  <a:cubicBezTo>
                    <a:pt x="8073" y="132"/>
                    <a:pt x="7609" y="49"/>
                    <a:pt x="7145" y="13"/>
                  </a:cubicBezTo>
                  <a:cubicBezTo>
                    <a:pt x="7018" y="5"/>
                    <a:pt x="6891" y="1"/>
                    <a:pt x="676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16"/>
            <p:cNvSpPr/>
            <p:nvPr/>
          </p:nvSpPr>
          <p:spPr>
            <a:xfrm>
              <a:off x="361443" y="3803557"/>
              <a:ext cx="496971" cy="856183"/>
            </a:xfrm>
            <a:custGeom>
              <a:rect b="b" l="l" r="r" t="t"/>
              <a:pathLst>
                <a:path extrusionOk="0" h="26762" w="15534">
                  <a:moveTo>
                    <a:pt x="1046" y="1"/>
                  </a:moveTo>
                  <a:cubicBezTo>
                    <a:pt x="793" y="1"/>
                    <a:pt x="529" y="218"/>
                    <a:pt x="631" y="508"/>
                  </a:cubicBezTo>
                  <a:cubicBezTo>
                    <a:pt x="1345" y="2341"/>
                    <a:pt x="2191" y="4127"/>
                    <a:pt x="3167" y="5842"/>
                  </a:cubicBezTo>
                  <a:cubicBezTo>
                    <a:pt x="3143" y="6461"/>
                    <a:pt x="3119" y="7092"/>
                    <a:pt x="3107" y="7711"/>
                  </a:cubicBezTo>
                  <a:cubicBezTo>
                    <a:pt x="2988" y="7592"/>
                    <a:pt x="2869" y="7473"/>
                    <a:pt x="2774" y="7366"/>
                  </a:cubicBezTo>
                  <a:cubicBezTo>
                    <a:pt x="2179" y="6640"/>
                    <a:pt x="1583" y="5913"/>
                    <a:pt x="976" y="5199"/>
                  </a:cubicBezTo>
                  <a:cubicBezTo>
                    <a:pt x="908" y="5125"/>
                    <a:pt x="826" y="5094"/>
                    <a:pt x="745" y="5094"/>
                  </a:cubicBezTo>
                  <a:cubicBezTo>
                    <a:pt x="498" y="5094"/>
                    <a:pt x="256" y="5380"/>
                    <a:pt x="417" y="5639"/>
                  </a:cubicBezTo>
                  <a:cubicBezTo>
                    <a:pt x="917" y="6437"/>
                    <a:pt x="1452" y="7187"/>
                    <a:pt x="2024" y="7937"/>
                  </a:cubicBezTo>
                  <a:cubicBezTo>
                    <a:pt x="2310" y="8330"/>
                    <a:pt x="2643" y="8949"/>
                    <a:pt x="3072" y="9307"/>
                  </a:cubicBezTo>
                  <a:cubicBezTo>
                    <a:pt x="3060" y="9819"/>
                    <a:pt x="3048" y="10331"/>
                    <a:pt x="3036" y="10842"/>
                  </a:cubicBezTo>
                  <a:cubicBezTo>
                    <a:pt x="2512" y="9950"/>
                    <a:pt x="1548" y="9247"/>
                    <a:pt x="690" y="8854"/>
                  </a:cubicBezTo>
                  <a:cubicBezTo>
                    <a:pt x="642" y="8831"/>
                    <a:pt x="592" y="8821"/>
                    <a:pt x="542" y="8821"/>
                  </a:cubicBezTo>
                  <a:cubicBezTo>
                    <a:pt x="261" y="8821"/>
                    <a:pt x="0" y="9155"/>
                    <a:pt x="274" y="9378"/>
                  </a:cubicBezTo>
                  <a:cubicBezTo>
                    <a:pt x="762" y="9795"/>
                    <a:pt x="1214" y="10247"/>
                    <a:pt x="1631" y="10735"/>
                  </a:cubicBezTo>
                  <a:cubicBezTo>
                    <a:pt x="2060" y="11223"/>
                    <a:pt x="2322" y="11807"/>
                    <a:pt x="2798" y="12247"/>
                  </a:cubicBezTo>
                  <a:cubicBezTo>
                    <a:pt x="2857" y="12295"/>
                    <a:pt x="2941" y="12331"/>
                    <a:pt x="3012" y="12331"/>
                  </a:cubicBezTo>
                  <a:cubicBezTo>
                    <a:pt x="3012" y="12986"/>
                    <a:pt x="3000" y="13652"/>
                    <a:pt x="3000" y="14307"/>
                  </a:cubicBezTo>
                  <a:lnTo>
                    <a:pt x="3000" y="16557"/>
                  </a:lnTo>
                  <a:cubicBezTo>
                    <a:pt x="3012" y="18320"/>
                    <a:pt x="3048" y="20070"/>
                    <a:pt x="3095" y="21832"/>
                  </a:cubicBezTo>
                  <a:cubicBezTo>
                    <a:pt x="3119" y="22761"/>
                    <a:pt x="3155" y="23701"/>
                    <a:pt x="3203" y="24630"/>
                  </a:cubicBezTo>
                  <a:cubicBezTo>
                    <a:pt x="3238" y="25368"/>
                    <a:pt x="3155" y="26059"/>
                    <a:pt x="3631" y="26654"/>
                  </a:cubicBezTo>
                  <a:cubicBezTo>
                    <a:pt x="3692" y="26729"/>
                    <a:pt x="3778" y="26762"/>
                    <a:pt x="3866" y="26762"/>
                  </a:cubicBezTo>
                  <a:cubicBezTo>
                    <a:pt x="4001" y="26762"/>
                    <a:pt x="4143" y="26686"/>
                    <a:pt x="4215" y="26571"/>
                  </a:cubicBezTo>
                  <a:cubicBezTo>
                    <a:pt x="4643" y="25916"/>
                    <a:pt x="4429" y="25035"/>
                    <a:pt x="4405" y="24285"/>
                  </a:cubicBezTo>
                  <a:cubicBezTo>
                    <a:pt x="4369" y="23463"/>
                    <a:pt x="4322" y="22642"/>
                    <a:pt x="4286" y="21832"/>
                  </a:cubicBezTo>
                  <a:cubicBezTo>
                    <a:pt x="4274" y="21427"/>
                    <a:pt x="4262" y="21022"/>
                    <a:pt x="4238" y="20629"/>
                  </a:cubicBezTo>
                  <a:cubicBezTo>
                    <a:pt x="5167" y="19867"/>
                    <a:pt x="6048" y="19034"/>
                    <a:pt x="6858" y="18153"/>
                  </a:cubicBezTo>
                  <a:cubicBezTo>
                    <a:pt x="7370" y="17617"/>
                    <a:pt x="7882" y="17069"/>
                    <a:pt x="8429" y="16557"/>
                  </a:cubicBezTo>
                  <a:cubicBezTo>
                    <a:pt x="8822" y="16176"/>
                    <a:pt x="9215" y="15807"/>
                    <a:pt x="9620" y="15438"/>
                  </a:cubicBezTo>
                  <a:cubicBezTo>
                    <a:pt x="9925" y="15473"/>
                    <a:pt x="10237" y="15487"/>
                    <a:pt x="10552" y="15487"/>
                  </a:cubicBezTo>
                  <a:cubicBezTo>
                    <a:pt x="11552" y="15487"/>
                    <a:pt x="12581" y="15342"/>
                    <a:pt x="13513" y="15224"/>
                  </a:cubicBezTo>
                  <a:cubicBezTo>
                    <a:pt x="13799" y="15212"/>
                    <a:pt x="14061" y="15010"/>
                    <a:pt x="14144" y="14736"/>
                  </a:cubicBezTo>
                  <a:cubicBezTo>
                    <a:pt x="14264" y="14450"/>
                    <a:pt x="14168" y="14331"/>
                    <a:pt x="13978" y="14093"/>
                  </a:cubicBezTo>
                  <a:cubicBezTo>
                    <a:pt x="13874" y="13954"/>
                    <a:pt x="13694" y="13910"/>
                    <a:pt x="13522" y="13910"/>
                  </a:cubicBezTo>
                  <a:cubicBezTo>
                    <a:pt x="13457" y="13910"/>
                    <a:pt x="13393" y="13916"/>
                    <a:pt x="13335" y="13926"/>
                  </a:cubicBezTo>
                  <a:cubicBezTo>
                    <a:pt x="12609" y="14033"/>
                    <a:pt x="11847" y="14069"/>
                    <a:pt x="11108" y="14105"/>
                  </a:cubicBezTo>
                  <a:cubicBezTo>
                    <a:pt x="11739" y="13581"/>
                    <a:pt x="12454" y="13045"/>
                    <a:pt x="12894" y="12378"/>
                  </a:cubicBezTo>
                  <a:cubicBezTo>
                    <a:pt x="13097" y="12415"/>
                    <a:pt x="13302" y="12433"/>
                    <a:pt x="13508" y="12433"/>
                  </a:cubicBezTo>
                  <a:cubicBezTo>
                    <a:pt x="14039" y="12433"/>
                    <a:pt x="14572" y="12313"/>
                    <a:pt x="15061" y="12081"/>
                  </a:cubicBezTo>
                  <a:cubicBezTo>
                    <a:pt x="15533" y="11834"/>
                    <a:pt x="15280" y="11075"/>
                    <a:pt x="14808" y="11075"/>
                  </a:cubicBezTo>
                  <a:cubicBezTo>
                    <a:pt x="14756" y="11075"/>
                    <a:pt x="14701" y="11084"/>
                    <a:pt x="14645" y="11104"/>
                  </a:cubicBezTo>
                  <a:cubicBezTo>
                    <a:pt x="14187" y="11283"/>
                    <a:pt x="13698" y="11367"/>
                    <a:pt x="13206" y="11367"/>
                  </a:cubicBezTo>
                  <a:cubicBezTo>
                    <a:pt x="13174" y="11367"/>
                    <a:pt x="13141" y="11367"/>
                    <a:pt x="13109" y="11366"/>
                  </a:cubicBezTo>
                  <a:cubicBezTo>
                    <a:pt x="13359" y="10473"/>
                    <a:pt x="13335" y="9521"/>
                    <a:pt x="13025" y="8640"/>
                  </a:cubicBezTo>
                  <a:cubicBezTo>
                    <a:pt x="12965" y="8485"/>
                    <a:pt x="12820" y="8408"/>
                    <a:pt x="12682" y="8408"/>
                  </a:cubicBezTo>
                  <a:cubicBezTo>
                    <a:pt x="12521" y="8408"/>
                    <a:pt x="12370" y="8512"/>
                    <a:pt x="12370" y="8723"/>
                  </a:cubicBezTo>
                  <a:cubicBezTo>
                    <a:pt x="12394" y="9318"/>
                    <a:pt x="12359" y="9926"/>
                    <a:pt x="12263" y="10509"/>
                  </a:cubicBezTo>
                  <a:cubicBezTo>
                    <a:pt x="12156" y="10926"/>
                    <a:pt x="12013" y="11319"/>
                    <a:pt x="11847" y="11700"/>
                  </a:cubicBezTo>
                  <a:cubicBezTo>
                    <a:pt x="11144" y="12093"/>
                    <a:pt x="10537" y="12724"/>
                    <a:pt x="9942" y="13248"/>
                  </a:cubicBezTo>
                  <a:cubicBezTo>
                    <a:pt x="9644" y="13509"/>
                    <a:pt x="9346" y="13771"/>
                    <a:pt x="9061" y="14033"/>
                  </a:cubicBezTo>
                  <a:cubicBezTo>
                    <a:pt x="9191" y="13521"/>
                    <a:pt x="9275" y="12998"/>
                    <a:pt x="9358" y="12617"/>
                  </a:cubicBezTo>
                  <a:cubicBezTo>
                    <a:pt x="9668" y="11212"/>
                    <a:pt x="9799" y="9771"/>
                    <a:pt x="9751" y="8342"/>
                  </a:cubicBezTo>
                  <a:cubicBezTo>
                    <a:pt x="9745" y="8022"/>
                    <a:pt x="9512" y="7864"/>
                    <a:pt x="9274" y="7864"/>
                  </a:cubicBezTo>
                  <a:cubicBezTo>
                    <a:pt x="9033" y="7864"/>
                    <a:pt x="8787" y="8025"/>
                    <a:pt x="8763" y="8342"/>
                  </a:cubicBezTo>
                  <a:cubicBezTo>
                    <a:pt x="8668" y="9723"/>
                    <a:pt x="8465" y="11093"/>
                    <a:pt x="8144" y="12450"/>
                  </a:cubicBezTo>
                  <a:cubicBezTo>
                    <a:pt x="7941" y="13319"/>
                    <a:pt x="7203" y="14605"/>
                    <a:pt x="7501" y="15510"/>
                  </a:cubicBezTo>
                  <a:cubicBezTo>
                    <a:pt x="6953" y="16045"/>
                    <a:pt x="6382" y="16581"/>
                    <a:pt x="5822" y="17153"/>
                  </a:cubicBezTo>
                  <a:cubicBezTo>
                    <a:pt x="5239" y="17724"/>
                    <a:pt x="4691" y="18343"/>
                    <a:pt x="4179" y="18986"/>
                  </a:cubicBezTo>
                  <a:cubicBezTo>
                    <a:pt x="4155" y="18117"/>
                    <a:pt x="4131" y="17260"/>
                    <a:pt x="4108" y="16391"/>
                  </a:cubicBezTo>
                  <a:cubicBezTo>
                    <a:pt x="4096" y="15688"/>
                    <a:pt x="4072" y="14998"/>
                    <a:pt x="4072" y="14307"/>
                  </a:cubicBezTo>
                  <a:cubicBezTo>
                    <a:pt x="4036" y="12557"/>
                    <a:pt x="4024" y="10807"/>
                    <a:pt x="4024" y="9068"/>
                  </a:cubicBezTo>
                  <a:cubicBezTo>
                    <a:pt x="4810" y="8759"/>
                    <a:pt x="5536" y="8330"/>
                    <a:pt x="6167" y="7794"/>
                  </a:cubicBezTo>
                  <a:cubicBezTo>
                    <a:pt x="6679" y="7390"/>
                    <a:pt x="7679" y="6747"/>
                    <a:pt x="7513" y="6009"/>
                  </a:cubicBezTo>
                  <a:cubicBezTo>
                    <a:pt x="7477" y="5889"/>
                    <a:pt x="7370" y="5806"/>
                    <a:pt x="7251" y="5806"/>
                  </a:cubicBezTo>
                  <a:cubicBezTo>
                    <a:pt x="7233" y="5805"/>
                    <a:pt x="7216" y="5804"/>
                    <a:pt x="7199" y="5804"/>
                  </a:cubicBezTo>
                  <a:cubicBezTo>
                    <a:pt x="6581" y="5804"/>
                    <a:pt x="6108" y="6615"/>
                    <a:pt x="5691" y="6997"/>
                  </a:cubicBezTo>
                  <a:cubicBezTo>
                    <a:pt x="5167" y="7461"/>
                    <a:pt x="4608" y="7890"/>
                    <a:pt x="4024" y="8295"/>
                  </a:cubicBezTo>
                  <a:cubicBezTo>
                    <a:pt x="4024" y="7723"/>
                    <a:pt x="4036" y="7140"/>
                    <a:pt x="4036" y="6568"/>
                  </a:cubicBezTo>
                  <a:cubicBezTo>
                    <a:pt x="4227" y="6544"/>
                    <a:pt x="4393" y="6437"/>
                    <a:pt x="4489" y="6270"/>
                  </a:cubicBezTo>
                  <a:cubicBezTo>
                    <a:pt x="5012" y="5294"/>
                    <a:pt x="5548" y="4318"/>
                    <a:pt x="6072" y="3353"/>
                  </a:cubicBezTo>
                  <a:cubicBezTo>
                    <a:pt x="6489" y="2591"/>
                    <a:pt x="7203" y="1615"/>
                    <a:pt x="7120" y="722"/>
                  </a:cubicBezTo>
                  <a:cubicBezTo>
                    <a:pt x="7120" y="523"/>
                    <a:pt x="6955" y="379"/>
                    <a:pt x="6771" y="379"/>
                  </a:cubicBezTo>
                  <a:cubicBezTo>
                    <a:pt x="6713" y="379"/>
                    <a:pt x="6653" y="393"/>
                    <a:pt x="6596" y="425"/>
                  </a:cubicBezTo>
                  <a:cubicBezTo>
                    <a:pt x="5798" y="853"/>
                    <a:pt x="5393" y="1937"/>
                    <a:pt x="4977" y="2711"/>
                  </a:cubicBezTo>
                  <a:lnTo>
                    <a:pt x="3905" y="4687"/>
                  </a:lnTo>
                  <a:cubicBezTo>
                    <a:pt x="3012" y="3211"/>
                    <a:pt x="2191" y="1710"/>
                    <a:pt x="1381" y="198"/>
                  </a:cubicBezTo>
                  <a:cubicBezTo>
                    <a:pt x="1308" y="60"/>
                    <a:pt x="1178" y="1"/>
                    <a:pt x="1046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16"/>
            <p:cNvSpPr/>
            <p:nvPr/>
          </p:nvSpPr>
          <p:spPr>
            <a:xfrm>
              <a:off x="761765" y="4574160"/>
              <a:ext cx="290268" cy="193747"/>
            </a:xfrm>
            <a:custGeom>
              <a:rect b="b" l="l" r="r" t="t"/>
              <a:pathLst>
                <a:path extrusionOk="0" h="6056" w="9073">
                  <a:moveTo>
                    <a:pt x="5186" y="1"/>
                  </a:moveTo>
                  <a:cubicBezTo>
                    <a:pt x="4848" y="1"/>
                    <a:pt x="4496" y="181"/>
                    <a:pt x="4275" y="471"/>
                  </a:cubicBezTo>
                  <a:cubicBezTo>
                    <a:pt x="3965" y="864"/>
                    <a:pt x="3727" y="1305"/>
                    <a:pt x="3572" y="1781"/>
                  </a:cubicBezTo>
                  <a:cubicBezTo>
                    <a:pt x="3132" y="2329"/>
                    <a:pt x="2584" y="2769"/>
                    <a:pt x="1965" y="3067"/>
                  </a:cubicBezTo>
                  <a:cubicBezTo>
                    <a:pt x="1274" y="3388"/>
                    <a:pt x="536" y="3746"/>
                    <a:pt x="250" y="4496"/>
                  </a:cubicBezTo>
                  <a:cubicBezTo>
                    <a:pt x="0" y="5151"/>
                    <a:pt x="131" y="5674"/>
                    <a:pt x="453" y="6055"/>
                  </a:cubicBezTo>
                  <a:cubicBezTo>
                    <a:pt x="441" y="5829"/>
                    <a:pt x="524" y="5603"/>
                    <a:pt x="691" y="5436"/>
                  </a:cubicBezTo>
                  <a:cubicBezTo>
                    <a:pt x="643" y="5329"/>
                    <a:pt x="679" y="5198"/>
                    <a:pt x="786" y="5127"/>
                  </a:cubicBezTo>
                  <a:cubicBezTo>
                    <a:pt x="1941" y="4222"/>
                    <a:pt x="3596" y="3508"/>
                    <a:pt x="5037" y="3198"/>
                  </a:cubicBezTo>
                  <a:cubicBezTo>
                    <a:pt x="5297" y="3143"/>
                    <a:pt x="5572" y="3112"/>
                    <a:pt x="5849" y="3112"/>
                  </a:cubicBezTo>
                  <a:cubicBezTo>
                    <a:pt x="6344" y="3112"/>
                    <a:pt x="6843" y="3211"/>
                    <a:pt x="7263" y="3448"/>
                  </a:cubicBezTo>
                  <a:cubicBezTo>
                    <a:pt x="7906" y="3460"/>
                    <a:pt x="8466" y="3960"/>
                    <a:pt x="8728" y="4639"/>
                  </a:cubicBezTo>
                  <a:cubicBezTo>
                    <a:pt x="8751" y="4686"/>
                    <a:pt x="8763" y="4734"/>
                    <a:pt x="8775" y="4782"/>
                  </a:cubicBezTo>
                  <a:cubicBezTo>
                    <a:pt x="9001" y="4579"/>
                    <a:pt x="9073" y="4246"/>
                    <a:pt x="8966" y="3960"/>
                  </a:cubicBezTo>
                  <a:cubicBezTo>
                    <a:pt x="8882" y="3746"/>
                    <a:pt x="8751" y="3543"/>
                    <a:pt x="8609" y="3377"/>
                  </a:cubicBezTo>
                  <a:cubicBezTo>
                    <a:pt x="8573" y="3305"/>
                    <a:pt x="8537" y="3246"/>
                    <a:pt x="8489" y="3186"/>
                  </a:cubicBezTo>
                  <a:cubicBezTo>
                    <a:pt x="8239" y="2829"/>
                    <a:pt x="7882" y="2567"/>
                    <a:pt x="7466" y="2424"/>
                  </a:cubicBezTo>
                  <a:cubicBezTo>
                    <a:pt x="7430" y="2388"/>
                    <a:pt x="7394" y="2353"/>
                    <a:pt x="7358" y="2317"/>
                  </a:cubicBezTo>
                  <a:cubicBezTo>
                    <a:pt x="6799" y="1781"/>
                    <a:pt x="6323" y="1150"/>
                    <a:pt x="5953" y="471"/>
                  </a:cubicBezTo>
                  <a:cubicBezTo>
                    <a:pt x="5775" y="142"/>
                    <a:pt x="5486" y="1"/>
                    <a:pt x="518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16"/>
            <p:cNvSpPr/>
            <p:nvPr/>
          </p:nvSpPr>
          <p:spPr>
            <a:xfrm>
              <a:off x="775458" y="4673433"/>
              <a:ext cx="269345" cy="123043"/>
            </a:xfrm>
            <a:custGeom>
              <a:rect b="b" l="l" r="r" t="t"/>
              <a:pathLst>
                <a:path extrusionOk="0" h="3846" w="8419">
                  <a:moveTo>
                    <a:pt x="5400" y="0"/>
                  </a:moveTo>
                  <a:cubicBezTo>
                    <a:pt x="5132" y="0"/>
                    <a:pt x="4865" y="29"/>
                    <a:pt x="4609" y="83"/>
                  </a:cubicBezTo>
                  <a:cubicBezTo>
                    <a:pt x="3168" y="393"/>
                    <a:pt x="1513" y="1107"/>
                    <a:pt x="358" y="2024"/>
                  </a:cubicBezTo>
                  <a:cubicBezTo>
                    <a:pt x="251" y="2095"/>
                    <a:pt x="215" y="2226"/>
                    <a:pt x="263" y="2333"/>
                  </a:cubicBezTo>
                  <a:cubicBezTo>
                    <a:pt x="96" y="2500"/>
                    <a:pt x="13" y="2726"/>
                    <a:pt x="25" y="2952"/>
                  </a:cubicBezTo>
                  <a:cubicBezTo>
                    <a:pt x="1" y="3441"/>
                    <a:pt x="394" y="3845"/>
                    <a:pt x="882" y="3845"/>
                  </a:cubicBezTo>
                  <a:cubicBezTo>
                    <a:pt x="1930" y="3834"/>
                    <a:pt x="2978" y="3750"/>
                    <a:pt x="4025" y="3595"/>
                  </a:cubicBezTo>
                  <a:cubicBezTo>
                    <a:pt x="3918" y="2929"/>
                    <a:pt x="3918" y="2238"/>
                    <a:pt x="4013" y="1571"/>
                  </a:cubicBezTo>
                  <a:cubicBezTo>
                    <a:pt x="4046" y="1325"/>
                    <a:pt x="4258" y="1206"/>
                    <a:pt x="4477" y="1206"/>
                  </a:cubicBezTo>
                  <a:cubicBezTo>
                    <a:pt x="4661" y="1206"/>
                    <a:pt x="4850" y="1289"/>
                    <a:pt x="4942" y="1452"/>
                  </a:cubicBezTo>
                  <a:cubicBezTo>
                    <a:pt x="5240" y="2036"/>
                    <a:pt x="5466" y="2655"/>
                    <a:pt x="5597" y="3310"/>
                  </a:cubicBezTo>
                  <a:cubicBezTo>
                    <a:pt x="6014" y="3214"/>
                    <a:pt x="6442" y="3107"/>
                    <a:pt x="6859" y="2988"/>
                  </a:cubicBezTo>
                  <a:cubicBezTo>
                    <a:pt x="6966" y="2964"/>
                    <a:pt x="7073" y="2929"/>
                    <a:pt x="7169" y="2893"/>
                  </a:cubicBezTo>
                  <a:cubicBezTo>
                    <a:pt x="7323" y="2845"/>
                    <a:pt x="7466" y="2810"/>
                    <a:pt x="7609" y="2762"/>
                  </a:cubicBezTo>
                  <a:cubicBezTo>
                    <a:pt x="8026" y="2619"/>
                    <a:pt x="8419" y="2167"/>
                    <a:pt x="8347" y="1690"/>
                  </a:cubicBezTo>
                  <a:cubicBezTo>
                    <a:pt x="8335" y="1643"/>
                    <a:pt x="8323" y="1583"/>
                    <a:pt x="8300" y="1536"/>
                  </a:cubicBezTo>
                  <a:cubicBezTo>
                    <a:pt x="8038" y="857"/>
                    <a:pt x="7478" y="357"/>
                    <a:pt x="6835" y="345"/>
                  </a:cubicBezTo>
                  <a:cubicBezTo>
                    <a:pt x="6407" y="104"/>
                    <a:pt x="5904" y="0"/>
                    <a:pt x="540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16"/>
            <p:cNvSpPr/>
            <p:nvPr/>
          </p:nvSpPr>
          <p:spPr>
            <a:xfrm>
              <a:off x="900805" y="4711728"/>
              <a:ext cx="89547" cy="278655"/>
            </a:xfrm>
            <a:custGeom>
              <a:rect b="b" l="l" r="r" t="t"/>
              <a:pathLst>
                <a:path extrusionOk="0" h="8710" w="2799">
                  <a:moveTo>
                    <a:pt x="565" y="1"/>
                  </a:moveTo>
                  <a:cubicBezTo>
                    <a:pt x="343" y="1"/>
                    <a:pt x="128" y="121"/>
                    <a:pt x="95" y="362"/>
                  </a:cubicBezTo>
                  <a:cubicBezTo>
                    <a:pt x="0" y="1041"/>
                    <a:pt x="0" y="1720"/>
                    <a:pt x="107" y="2398"/>
                  </a:cubicBezTo>
                  <a:cubicBezTo>
                    <a:pt x="203" y="3160"/>
                    <a:pt x="369" y="3922"/>
                    <a:pt x="476" y="4672"/>
                  </a:cubicBezTo>
                  <a:cubicBezTo>
                    <a:pt x="595" y="5375"/>
                    <a:pt x="714" y="6089"/>
                    <a:pt x="845" y="6792"/>
                  </a:cubicBezTo>
                  <a:cubicBezTo>
                    <a:pt x="976" y="7542"/>
                    <a:pt x="976" y="8137"/>
                    <a:pt x="1596" y="8613"/>
                  </a:cubicBezTo>
                  <a:cubicBezTo>
                    <a:pt x="1681" y="8680"/>
                    <a:pt x="1780" y="8709"/>
                    <a:pt x="1879" y="8709"/>
                  </a:cubicBezTo>
                  <a:cubicBezTo>
                    <a:pt x="2098" y="8709"/>
                    <a:pt x="2323" y="8571"/>
                    <a:pt x="2429" y="8399"/>
                  </a:cubicBezTo>
                  <a:cubicBezTo>
                    <a:pt x="2798" y="7840"/>
                    <a:pt x="2596" y="7280"/>
                    <a:pt x="2489" y="6661"/>
                  </a:cubicBezTo>
                  <a:cubicBezTo>
                    <a:pt x="2358" y="5899"/>
                    <a:pt x="2227" y="5137"/>
                    <a:pt x="2084" y="4387"/>
                  </a:cubicBezTo>
                  <a:cubicBezTo>
                    <a:pt x="1953" y="3649"/>
                    <a:pt x="1846" y="2863"/>
                    <a:pt x="1679" y="2101"/>
                  </a:cubicBezTo>
                  <a:cubicBezTo>
                    <a:pt x="1548" y="1458"/>
                    <a:pt x="1322" y="827"/>
                    <a:pt x="1024" y="243"/>
                  </a:cubicBezTo>
                  <a:cubicBezTo>
                    <a:pt x="933" y="82"/>
                    <a:pt x="747" y="1"/>
                    <a:pt x="56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16"/>
            <p:cNvSpPr/>
            <p:nvPr/>
          </p:nvSpPr>
          <p:spPr>
            <a:xfrm>
              <a:off x="61641" y="3458646"/>
              <a:ext cx="235433" cy="143678"/>
            </a:xfrm>
            <a:custGeom>
              <a:rect b="b" l="l" r="r" t="t"/>
              <a:pathLst>
                <a:path extrusionOk="0" h="4491" w="7359">
                  <a:moveTo>
                    <a:pt x="4892" y="1"/>
                  </a:moveTo>
                  <a:cubicBezTo>
                    <a:pt x="4673" y="1"/>
                    <a:pt x="4444" y="81"/>
                    <a:pt x="4263" y="228"/>
                  </a:cubicBezTo>
                  <a:cubicBezTo>
                    <a:pt x="3942" y="478"/>
                    <a:pt x="3668" y="788"/>
                    <a:pt x="3453" y="1133"/>
                  </a:cubicBezTo>
                  <a:cubicBezTo>
                    <a:pt x="3013" y="1478"/>
                    <a:pt x="2501" y="1716"/>
                    <a:pt x="1941" y="1835"/>
                  </a:cubicBezTo>
                  <a:cubicBezTo>
                    <a:pt x="1346" y="1966"/>
                    <a:pt x="691" y="2109"/>
                    <a:pt x="322" y="2645"/>
                  </a:cubicBezTo>
                  <a:cubicBezTo>
                    <a:pt x="1" y="3121"/>
                    <a:pt x="1" y="3562"/>
                    <a:pt x="179" y="3919"/>
                  </a:cubicBezTo>
                  <a:cubicBezTo>
                    <a:pt x="215" y="3740"/>
                    <a:pt x="322" y="3574"/>
                    <a:pt x="477" y="3478"/>
                  </a:cubicBezTo>
                  <a:cubicBezTo>
                    <a:pt x="465" y="3371"/>
                    <a:pt x="525" y="3276"/>
                    <a:pt x="620" y="3240"/>
                  </a:cubicBezTo>
                  <a:cubicBezTo>
                    <a:pt x="1747" y="2762"/>
                    <a:pt x="2951" y="2512"/>
                    <a:pt x="4179" y="2512"/>
                  </a:cubicBezTo>
                  <a:cubicBezTo>
                    <a:pt x="4234" y="2512"/>
                    <a:pt x="4290" y="2513"/>
                    <a:pt x="4346" y="2514"/>
                  </a:cubicBezTo>
                  <a:cubicBezTo>
                    <a:pt x="4977" y="2514"/>
                    <a:pt x="5573" y="2740"/>
                    <a:pt x="6061" y="3145"/>
                  </a:cubicBezTo>
                  <a:cubicBezTo>
                    <a:pt x="6561" y="3264"/>
                    <a:pt x="6918" y="3776"/>
                    <a:pt x="7002" y="4359"/>
                  </a:cubicBezTo>
                  <a:cubicBezTo>
                    <a:pt x="7002" y="4395"/>
                    <a:pt x="7002" y="4443"/>
                    <a:pt x="7002" y="4490"/>
                  </a:cubicBezTo>
                  <a:cubicBezTo>
                    <a:pt x="7228" y="4371"/>
                    <a:pt x="7359" y="4121"/>
                    <a:pt x="7323" y="3871"/>
                  </a:cubicBezTo>
                  <a:cubicBezTo>
                    <a:pt x="7299" y="3681"/>
                    <a:pt x="7240" y="3502"/>
                    <a:pt x="7144" y="3347"/>
                  </a:cubicBezTo>
                  <a:cubicBezTo>
                    <a:pt x="7049" y="2931"/>
                    <a:pt x="6787" y="2585"/>
                    <a:pt x="6430" y="2371"/>
                  </a:cubicBezTo>
                  <a:cubicBezTo>
                    <a:pt x="6406" y="2335"/>
                    <a:pt x="6382" y="2300"/>
                    <a:pt x="6370" y="2264"/>
                  </a:cubicBezTo>
                  <a:cubicBezTo>
                    <a:pt x="6025" y="1740"/>
                    <a:pt x="5763" y="1157"/>
                    <a:pt x="5597" y="538"/>
                  </a:cubicBezTo>
                  <a:cubicBezTo>
                    <a:pt x="5498" y="166"/>
                    <a:pt x="5206" y="1"/>
                    <a:pt x="489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16"/>
            <p:cNvSpPr/>
            <p:nvPr/>
          </p:nvSpPr>
          <p:spPr>
            <a:xfrm>
              <a:off x="64297" y="3539331"/>
              <a:ext cx="221740" cy="87372"/>
            </a:xfrm>
            <a:custGeom>
              <a:rect b="b" l="l" r="r" t="t"/>
              <a:pathLst>
                <a:path extrusionOk="0" h="2731" w="6931">
                  <a:moveTo>
                    <a:pt x="4034" y="1"/>
                  </a:moveTo>
                  <a:cubicBezTo>
                    <a:pt x="2832" y="1"/>
                    <a:pt x="1654" y="250"/>
                    <a:pt x="549" y="730"/>
                  </a:cubicBezTo>
                  <a:cubicBezTo>
                    <a:pt x="453" y="766"/>
                    <a:pt x="394" y="861"/>
                    <a:pt x="406" y="956"/>
                  </a:cubicBezTo>
                  <a:cubicBezTo>
                    <a:pt x="251" y="1052"/>
                    <a:pt x="144" y="1218"/>
                    <a:pt x="108" y="1397"/>
                  </a:cubicBezTo>
                  <a:cubicBezTo>
                    <a:pt x="1" y="1778"/>
                    <a:pt x="239" y="2171"/>
                    <a:pt x="620" y="2266"/>
                  </a:cubicBezTo>
                  <a:cubicBezTo>
                    <a:pt x="1454" y="2457"/>
                    <a:pt x="2299" y="2588"/>
                    <a:pt x="3156" y="2659"/>
                  </a:cubicBezTo>
                  <a:cubicBezTo>
                    <a:pt x="3204" y="2111"/>
                    <a:pt x="3323" y="1576"/>
                    <a:pt x="3525" y="1052"/>
                  </a:cubicBezTo>
                  <a:cubicBezTo>
                    <a:pt x="3582" y="907"/>
                    <a:pt x="3715" y="843"/>
                    <a:pt x="3855" y="843"/>
                  </a:cubicBezTo>
                  <a:cubicBezTo>
                    <a:pt x="4038" y="843"/>
                    <a:pt x="4233" y="953"/>
                    <a:pt x="4287" y="1135"/>
                  </a:cubicBezTo>
                  <a:cubicBezTo>
                    <a:pt x="4418" y="1659"/>
                    <a:pt x="4466" y="2195"/>
                    <a:pt x="4454" y="2730"/>
                  </a:cubicBezTo>
                  <a:cubicBezTo>
                    <a:pt x="4811" y="2730"/>
                    <a:pt x="5156" y="2730"/>
                    <a:pt x="5514" y="2719"/>
                  </a:cubicBezTo>
                  <a:cubicBezTo>
                    <a:pt x="5597" y="2719"/>
                    <a:pt x="5692" y="2719"/>
                    <a:pt x="5776" y="2707"/>
                  </a:cubicBezTo>
                  <a:lnTo>
                    <a:pt x="6145" y="2683"/>
                  </a:lnTo>
                  <a:cubicBezTo>
                    <a:pt x="6502" y="2647"/>
                    <a:pt x="6907" y="2361"/>
                    <a:pt x="6930" y="1980"/>
                  </a:cubicBezTo>
                  <a:cubicBezTo>
                    <a:pt x="6930" y="1933"/>
                    <a:pt x="6930" y="1885"/>
                    <a:pt x="6930" y="1837"/>
                  </a:cubicBezTo>
                  <a:cubicBezTo>
                    <a:pt x="6847" y="1254"/>
                    <a:pt x="6502" y="754"/>
                    <a:pt x="5990" y="623"/>
                  </a:cubicBezTo>
                  <a:cubicBezTo>
                    <a:pt x="5502" y="218"/>
                    <a:pt x="4906" y="4"/>
                    <a:pt x="4275" y="4"/>
                  </a:cubicBezTo>
                  <a:cubicBezTo>
                    <a:pt x="4195" y="2"/>
                    <a:pt x="4114" y="1"/>
                    <a:pt x="40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16"/>
            <p:cNvSpPr/>
            <p:nvPr/>
          </p:nvSpPr>
          <p:spPr>
            <a:xfrm>
              <a:off x="152692" y="3566300"/>
              <a:ext cx="54483" cy="229002"/>
            </a:xfrm>
            <a:custGeom>
              <a:rect b="b" l="l" r="r" t="t"/>
              <a:pathLst>
                <a:path extrusionOk="0" h="7158" w="1703">
                  <a:moveTo>
                    <a:pt x="1097" y="0"/>
                  </a:moveTo>
                  <a:cubicBezTo>
                    <a:pt x="958" y="0"/>
                    <a:pt x="824" y="64"/>
                    <a:pt x="762" y="209"/>
                  </a:cubicBezTo>
                  <a:cubicBezTo>
                    <a:pt x="560" y="721"/>
                    <a:pt x="441" y="1268"/>
                    <a:pt x="393" y="1816"/>
                  </a:cubicBezTo>
                  <a:cubicBezTo>
                    <a:pt x="322" y="2447"/>
                    <a:pt x="310" y="3078"/>
                    <a:pt x="262" y="3685"/>
                  </a:cubicBezTo>
                  <a:cubicBezTo>
                    <a:pt x="215" y="4269"/>
                    <a:pt x="179" y="4852"/>
                    <a:pt x="143" y="5435"/>
                  </a:cubicBezTo>
                  <a:cubicBezTo>
                    <a:pt x="107" y="6055"/>
                    <a:pt x="0" y="6531"/>
                    <a:pt x="393" y="7019"/>
                  </a:cubicBezTo>
                  <a:cubicBezTo>
                    <a:pt x="474" y="7116"/>
                    <a:pt x="590" y="7157"/>
                    <a:pt x="708" y="7157"/>
                  </a:cubicBezTo>
                  <a:cubicBezTo>
                    <a:pt x="851" y="7157"/>
                    <a:pt x="998" y="7098"/>
                    <a:pt x="1096" y="7007"/>
                  </a:cubicBezTo>
                  <a:cubicBezTo>
                    <a:pt x="1489" y="6626"/>
                    <a:pt x="1441" y="6162"/>
                    <a:pt x="1477" y="5638"/>
                  </a:cubicBezTo>
                  <a:cubicBezTo>
                    <a:pt x="1512" y="5019"/>
                    <a:pt x="1560" y="4388"/>
                    <a:pt x="1584" y="3769"/>
                  </a:cubicBezTo>
                  <a:cubicBezTo>
                    <a:pt x="1608" y="3138"/>
                    <a:pt x="1679" y="2518"/>
                    <a:pt x="1691" y="1887"/>
                  </a:cubicBezTo>
                  <a:cubicBezTo>
                    <a:pt x="1703" y="1352"/>
                    <a:pt x="1655" y="816"/>
                    <a:pt x="1524" y="292"/>
                  </a:cubicBezTo>
                  <a:cubicBezTo>
                    <a:pt x="1470" y="110"/>
                    <a:pt x="1279" y="0"/>
                    <a:pt x="109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16"/>
            <p:cNvSpPr/>
            <p:nvPr/>
          </p:nvSpPr>
          <p:spPr>
            <a:xfrm>
              <a:off x="500834" y="4771714"/>
              <a:ext cx="183637" cy="161882"/>
            </a:xfrm>
            <a:custGeom>
              <a:rect b="b" l="l" r="r" t="t"/>
              <a:pathLst>
                <a:path extrusionOk="0" h="5060" w="5740">
                  <a:moveTo>
                    <a:pt x="3032" y="1"/>
                  </a:moveTo>
                  <a:cubicBezTo>
                    <a:pt x="2806" y="1"/>
                    <a:pt x="2562" y="60"/>
                    <a:pt x="2298" y="190"/>
                  </a:cubicBezTo>
                  <a:cubicBezTo>
                    <a:pt x="1405" y="642"/>
                    <a:pt x="858" y="1738"/>
                    <a:pt x="513" y="2631"/>
                  </a:cubicBezTo>
                  <a:cubicBezTo>
                    <a:pt x="215" y="3381"/>
                    <a:pt x="48" y="4179"/>
                    <a:pt x="1" y="4976"/>
                  </a:cubicBezTo>
                  <a:cubicBezTo>
                    <a:pt x="501" y="4476"/>
                    <a:pt x="1358" y="4226"/>
                    <a:pt x="1965" y="4143"/>
                  </a:cubicBezTo>
                  <a:cubicBezTo>
                    <a:pt x="2225" y="4109"/>
                    <a:pt x="2486" y="4092"/>
                    <a:pt x="2746" y="4092"/>
                  </a:cubicBezTo>
                  <a:cubicBezTo>
                    <a:pt x="3679" y="4092"/>
                    <a:pt x="4604" y="4307"/>
                    <a:pt x="5442" y="4726"/>
                  </a:cubicBezTo>
                  <a:cubicBezTo>
                    <a:pt x="5537" y="4774"/>
                    <a:pt x="5620" y="4857"/>
                    <a:pt x="5668" y="4953"/>
                  </a:cubicBezTo>
                  <a:cubicBezTo>
                    <a:pt x="5692" y="4988"/>
                    <a:pt x="5716" y="5024"/>
                    <a:pt x="5739" y="5060"/>
                  </a:cubicBezTo>
                  <a:cubicBezTo>
                    <a:pt x="5692" y="4131"/>
                    <a:pt x="5477" y="3214"/>
                    <a:pt x="5096" y="2357"/>
                  </a:cubicBezTo>
                  <a:cubicBezTo>
                    <a:pt x="4680" y="1135"/>
                    <a:pt x="4026" y="1"/>
                    <a:pt x="303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16"/>
            <p:cNvSpPr/>
            <p:nvPr/>
          </p:nvSpPr>
          <p:spPr>
            <a:xfrm>
              <a:off x="487110" y="4902627"/>
              <a:ext cx="203824" cy="99913"/>
            </a:xfrm>
            <a:custGeom>
              <a:rect b="b" l="l" r="r" t="t"/>
              <a:pathLst>
                <a:path extrusionOk="0" h="3123" w="6371">
                  <a:moveTo>
                    <a:pt x="3175" y="0"/>
                  </a:moveTo>
                  <a:cubicBezTo>
                    <a:pt x="2915" y="0"/>
                    <a:pt x="2654" y="17"/>
                    <a:pt x="2394" y="51"/>
                  </a:cubicBezTo>
                  <a:cubicBezTo>
                    <a:pt x="1787" y="134"/>
                    <a:pt x="930" y="384"/>
                    <a:pt x="430" y="884"/>
                  </a:cubicBezTo>
                  <a:cubicBezTo>
                    <a:pt x="168" y="1122"/>
                    <a:pt x="25" y="1468"/>
                    <a:pt x="13" y="1813"/>
                  </a:cubicBezTo>
                  <a:cubicBezTo>
                    <a:pt x="1" y="3016"/>
                    <a:pt x="1715" y="3111"/>
                    <a:pt x="2585" y="3123"/>
                  </a:cubicBezTo>
                  <a:lnTo>
                    <a:pt x="2644" y="3123"/>
                  </a:lnTo>
                  <a:cubicBezTo>
                    <a:pt x="2644" y="2396"/>
                    <a:pt x="2727" y="1682"/>
                    <a:pt x="2882" y="980"/>
                  </a:cubicBezTo>
                  <a:cubicBezTo>
                    <a:pt x="2935" y="740"/>
                    <a:pt x="3131" y="627"/>
                    <a:pt x="3332" y="627"/>
                  </a:cubicBezTo>
                  <a:cubicBezTo>
                    <a:pt x="3541" y="627"/>
                    <a:pt x="3756" y="749"/>
                    <a:pt x="3823" y="980"/>
                  </a:cubicBezTo>
                  <a:cubicBezTo>
                    <a:pt x="3990" y="1623"/>
                    <a:pt x="4109" y="2289"/>
                    <a:pt x="4180" y="2968"/>
                  </a:cubicBezTo>
                  <a:cubicBezTo>
                    <a:pt x="4990" y="2789"/>
                    <a:pt x="5787" y="2456"/>
                    <a:pt x="6204" y="1837"/>
                  </a:cubicBezTo>
                  <a:cubicBezTo>
                    <a:pt x="6371" y="1575"/>
                    <a:pt x="6359" y="1218"/>
                    <a:pt x="6168" y="968"/>
                  </a:cubicBezTo>
                  <a:cubicBezTo>
                    <a:pt x="6145" y="932"/>
                    <a:pt x="6121" y="896"/>
                    <a:pt x="6097" y="872"/>
                  </a:cubicBezTo>
                  <a:cubicBezTo>
                    <a:pt x="6049" y="765"/>
                    <a:pt x="5966" y="682"/>
                    <a:pt x="5871" y="634"/>
                  </a:cubicBezTo>
                  <a:cubicBezTo>
                    <a:pt x="5033" y="215"/>
                    <a:pt x="4108" y="0"/>
                    <a:pt x="317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16"/>
            <p:cNvSpPr/>
            <p:nvPr/>
          </p:nvSpPr>
          <p:spPr>
            <a:xfrm>
              <a:off x="568243" y="4922654"/>
              <a:ext cx="68976" cy="206576"/>
            </a:xfrm>
            <a:custGeom>
              <a:rect b="b" l="l" r="r" t="t"/>
              <a:pathLst>
                <a:path extrusionOk="0" h="6457" w="2156">
                  <a:moveTo>
                    <a:pt x="796" y="1"/>
                  </a:moveTo>
                  <a:cubicBezTo>
                    <a:pt x="595" y="1"/>
                    <a:pt x="399" y="114"/>
                    <a:pt x="346" y="354"/>
                  </a:cubicBezTo>
                  <a:cubicBezTo>
                    <a:pt x="191" y="1056"/>
                    <a:pt x="108" y="1770"/>
                    <a:pt x="108" y="2497"/>
                  </a:cubicBezTo>
                  <a:cubicBezTo>
                    <a:pt x="108" y="2830"/>
                    <a:pt x="108" y="3163"/>
                    <a:pt x="120" y="3497"/>
                  </a:cubicBezTo>
                  <a:cubicBezTo>
                    <a:pt x="156" y="4390"/>
                    <a:pt x="1" y="5628"/>
                    <a:pt x="703" y="6295"/>
                  </a:cubicBezTo>
                  <a:cubicBezTo>
                    <a:pt x="825" y="6407"/>
                    <a:pt x="963" y="6457"/>
                    <a:pt x="1097" y="6457"/>
                  </a:cubicBezTo>
                  <a:cubicBezTo>
                    <a:pt x="1292" y="6457"/>
                    <a:pt x="1482" y="6352"/>
                    <a:pt x="1608" y="6176"/>
                  </a:cubicBezTo>
                  <a:cubicBezTo>
                    <a:pt x="2156" y="5426"/>
                    <a:pt x="1811" y="4211"/>
                    <a:pt x="1739" y="3342"/>
                  </a:cubicBezTo>
                  <a:cubicBezTo>
                    <a:pt x="1704" y="3009"/>
                    <a:pt x="1680" y="2675"/>
                    <a:pt x="1644" y="2342"/>
                  </a:cubicBezTo>
                  <a:cubicBezTo>
                    <a:pt x="1573" y="1663"/>
                    <a:pt x="1454" y="1008"/>
                    <a:pt x="1287" y="354"/>
                  </a:cubicBezTo>
                  <a:cubicBezTo>
                    <a:pt x="1220" y="123"/>
                    <a:pt x="1005" y="1"/>
                    <a:pt x="79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16"/>
            <p:cNvSpPr/>
            <p:nvPr/>
          </p:nvSpPr>
          <p:spPr>
            <a:xfrm>
              <a:off x="84868" y="4153523"/>
              <a:ext cx="110502" cy="97481"/>
            </a:xfrm>
            <a:custGeom>
              <a:rect b="b" l="l" r="r" t="t"/>
              <a:pathLst>
                <a:path extrusionOk="0" h="3047" w="3454">
                  <a:moveTo>
                    <a:pt x="1830" y="1"/>
                  </a:moveTo>
                  <a:cubicBezTo>
                    <a:pt x="1692" y="1"/>
                    <a:pt x="1543" y="37"/>
                    <a:pt x="1382" y="118"/>
                  </a:cubicBezTo>
                  <a:cubicBezTo>
                    <a:pt x="834" y="392"/>
                    <a:pt x="513" y="1046"/>
                    <a:pt x="299" y="1582"/>
                  </a:cubicBezTo>
                  <a:cubicBezTo>
                    <a:pt x="120" y="2035"/>
                    <a:pt x="25" y="2511"/>
                    <a:pt x="1" y="2999"/>
                  </a:cubicBezTo>
                  <a:cubicBezTo>
                    <a:pt x="299" y="2701"/>
                    <a:pt x="811" y="2547"/>
                    <a:pt x="1180" y="2499"/>
                  </a:cubicBezTo>
                  <a:cubicBezTo>
                    <a:pt x="1342" y="2478"/>
                    <a:pt x="1504" y="2467"/>
                    <a:pt x="1666" y="2467"/>
                  </a:cubicBezTo>
                  <a:cubicBezTo>
                    <a:pt x="2227" y="2467"/>
                    <a:pt x="2776" y="2595"/>
                    <a:pt x="3275" y="2844"/>
                  </a:cubicBezTo>
                  <a:cubicBezTo>
                    <a:pt x="3335" y="2868"/>
                    <a:pt x="3382" y="2928"/>
                    <a:pt x="3418" y="2987"/>
                  </a:cubicBezTo>
                  <a:cubicBezTo>
                    <a:pt x="3430" y="3011"/>
                    <a:pt x="3442" y="3035"/>
                    <a:pt x="3454" y="3047"/>
                  </a:cubicBezTo>
                  <a:cubicBezTo>
                    <a:pt x="3430" y="2487"/>
                    <a:pt x="3299" y="1939"/>
                    <a:pt x="3073" y="1427"/>
                  </a:cubicBezTo>
                  <a:cubicBezTo>
                    <a:pt x="2821" y="683"/>
                    <a:pt x="2428" y="1"/>
                    <a:pt x="183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16"/>
            <p:cNvSpPr/>
            <p:nvPr/>
          </p:nvSpPr>
          <p:spPr>
            <a:xfrm>
              <a:off x="76486" y="4232064"/>
              <a:ext cx="122691" cy="60082"/>
            </a:xfrm>
            <a:custGeom>
              <a:rect b="b" l="l" r="r" t="t"/>
              <a:pathLst>
                <a:path extrusionOk="0" h="1878" w="3835">
                  <a:moveTo>
                    <a:pt x="1928" y="0"/>
                  </a:moveTo>
                  <a:cubicBezTo>
                    <a:pt x="1766" y="0"/>
                    <a:pt x="1604" y="11"/>
                    <a:pt x="1442" y="32"/>
                  </a:cubicBezTo>
                  <a:cubicBezTo>
                    <a:pt x="1073" y="80"/>
                    <a:pt x="549" y="235"/>
                    <a:pt x="251" y="532"/>
                  </a:cubicBezTo>
                  <a:cubicBezTo>
                    <a:pt x="96" y="675"/>
                    <a:pt x="13" y="877"/>
                    <a:pt x="1" y="1092"/>
                  </a:cubicBezTo>
                  <a:cubicBezTo>
                    <a:pt x="1" y="1818"/>
                    <a:pt x="1025" y="1878"/>
                    <a:pt x="1561" y="1878"/>
                  </a:cubicBezTo>
                  <a:lnTo>
                    <a:pt x="1596" y="1878"/>
                  </a:lnTo>
                  <a:cubicBezTo>
                    <a:pt x="1596" y="1449"/>
                    <a:pt x="1644" y="1008"/>
                    <a:pt x="1727" y="592"/>
                  </a:cubicBezTo>
                  <a:cubicBezTo>
                    <a:pt x="1762" y="446"/>
                    <a:pt x="1883" y="377"/>
                    <a:pt x="2005" y="377"/>
                  </a:cubicBezTo>
                  <a:cubicBezTo>
                    <a:pt x="2133" y="377"/>
                    <a:pt x="2262" y="452"/>
                    <a:pt x="2299" y="592"/>
                  </a:cubicBezTo>
                  <a:cubicBezTo>
                    <a:pt x="2406" y="985"/>
                    <a:pt x="2477" y="1378"/>
                    <a:pt x="2513" y="1782"/>
                  </a:cubicBezTo>
                  <a:cubicBezTo>
                    <a:pt x="3013" y="1687"/>
                    <a:pt x="3490" y="1485"/>
                    <a:pt x="3740" y="1104"/>
                  </a:cubicBezTo>
                  <a:cubicBezTo>
                    <a:pt x="3835" y="949"/>
                    <a:pt x="3835" y="747"/>
                    <a:pt x="3716" y="592"/>
                  </a:cubicBezTo>
                  <a:cubicBezTo>
                    <a:pt x="3704" y="568"/>
                    <a:pt x="3692" y="544"/>
                    <a:pt x="3668" y="532"/>
                  </a:cubicBezTo>
                  <a:cubicBezTo>
                    <a:pt x="3644" y="461"/>
                    <a:pt x="3597" y="413"/>
                    <a:pt x="3537" y="377"/>
                  </a:cubicBezTo>
                  <a:cubicBezTo>
                    <a:pt x="3038" y="128"/>
                    <a:pt x="2489" y="0"/>
                    <a:pt x="192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16"/>
            <p:cNvSpPr/>
            <p:nvPr/>
          </p:nvSpPr>
          <p:spPr>
            <a:xfrm>
              <a:off x="125242" y="4244413"/>
              <a:ext cx="41558" cy="124355"/>
            </a:xfrm>
            <a:custGeom>
              <a:rect b="b" l="l" r="r" t="t"/>
              <a:pathLst>
                <a:path extrusionOk="0" h="3887" w="1299">
                  <a:moveTo>
                    <a:pt x="481" y="0"/>
                  </a:moveTo>
                  <a:cubicBezTo>
                    <a:pt x="359" y="0"/>
                    <a:pt x="238" y="66"/>
                    <a:pt x="203" y="206"/>
                  </a:cubicBezTo>
                  <a:cubicBezTo>
                    <a:pt x="120" y="634"/>
                    <a:pt x="72" y="1063"/>
                    <a:pt x="72" y="1503"/>
                  </a:cubicBezTo>
                  <a:lnTo>
                    <a:pt x="72" y="2111"/>
                  </a:lnTo>
                  <a:cubicBezTo>
                    <a:pt x="84" y="2646"/>
                    <a:pt x="1" y="3397"/>
                    <a:pt x="418" y="3789"/>
                  </a:cubicBezTo>
                  <a:cubicBezTo>
                    <a:pt x="488" y="3855"/>
                    <a:pt x="576" y="3886"/>
                    <a:pt x="662" y="3886"/>
                  </a:cubicBezTo>
                  <a:cubicBezTo>
                    <a:pt x="780" y="3886"/>
                    <a:pt x="897" y="3828"/>
                    <a:pt x="965" y="3718"/>
                  </a:cubicBezTo>
                  <a:cubicBezTo>
                    <a:pt x="1299" y="3278"/>
                    <a:pt x="1084" y="2527"/>
                    <a:pt x="1049" y="2015"/>
                  </a:cubicBezTo>
                  <a:cubicBezTo>
                    <a:pt x="1025" y="1813"/>
                    <a:pt x="1001" y="1611"/>
                    <a:pt x="989" y="1408"/>
                  </a:cubicBezTo>
                  <a:cubicBezTo>
                    <a:pt x="942" y="1003"/>
                    <a:pt x="882" y="599"/>
                    <a:pt x="775" y="206"/>
                  </a:cubicBezTo>
                  <a:cubicBezTo>
                    <a:pt x="738" y="72"/>
                    <a:pt x="609" y="0"/>
                    <a:pt x="48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16"/>
            <p:cNvSpPr/>
            <p:nvPr/>
          </p:nvSpPr>
          <p:spPr>
            <a:xfrm>
              <a:off x="194218" y="4650878"/>
              <a:ext cx="139423" cy="117796"/>
            </a:xfrm>
            <a:custGeom>
              <a:rect b="b" l="l" r="r" t="t"/>
              <a:pathLst>
                <a:path extrusionOk="0" h="3682" w="4358">
                  <a:moveTo>
                    <a:pt x="1995" y="1"/>
                  </a:moveTo>
                  <a:cubicBezTo>
                    <a:pt x="1137" y="1"/>
                    <a:pt x="700" y="808"/>
                    <a:pt x="500" y="1729"/>
                  </a:cubicBezTo>
                  <a:cubicBezTo>
                    <a:pt x="167" y="2229"/>
                    <a:pt x="0" y="2812"/>
                    <a:pt x="12" y="3407"/>
                  </a:cubicBezTo>
                  <a:cubicBezTo>
                    <a:pt x="138" y="3190"/>
                    <a:pt x="374" y="3050"/>
                    <a:pt x="624" y="3050"/>
                  </a:cubicBezTo>
                  <a:cubicBezTo>
                    <a:pt x="635" y="3050"/>
                    <a:pt x="645" y="3050"/>
                    <a:pt x="655" y="3050"/>
                  </a:cubicBezTo>
                  <a:cubicBezTo>
                    <a:pt x="1083" y="3050"/>
                    <a:pt x="1512" y="3086"/>
                    <a:pt x="1941" y="3122"/>
                  </a:cubicBezTo>
                  <a:cubicBezTo>
                    <a:pt x="1985" y="3102"/>
                    <a:pt x="2034" y="3092"/>
                    <a:pt x="2083" y="3092"/>
                  </a:cubicBezTo>
                  <a:cubicBezTo>
                    <a:pt x="2151" y="3092"/>
                    <a:pt x="2219" y="3111"/>
                    <a:pt x="2274" y="3146"/>
                  </a:cubicBezTo>
                  <a:cubicBezTo>
                    <a:pt x="2441" y="3157"/>
                    <a:pt x="2607" y="3163"/>
                    <a:pt x="2774" y="3163"/>
                  </a:cubicBezTo>
                  <a:cubicBezTo>
                    <a:pt x="2941" y="3163"/>
                    <a:pt x="3108" y="3157"/>
                    <a:pt x="3274" y="3146"/>
                  </a:cubicBezTo>
                  <a:cubicBezTo>
                    <a:pt x="3310" y="3141"/>
                    <a:pt x="3345" y="3139"/>
                    <a:pt x="3380" y="3139"/>
                  </a:cubicBezTo>
                  <a:cubicBezTo>
                    <a:pt x="3722" y="3139"/>
                    <a:pt x="4038" y="3346"/>
                    <a:pt x="4167" y="3681"/>
                  </a:cubicBezTo>
                  <a:cubicBezTo>
                    <a:pt x="4358" y="2967"/>
                    <a:pt x="4084" y="2264"/>
                    <a:pt x="3750" y="1610"/>
                  </a:cubicBezTo>
                  <a:cubicBezTo>
                    <a:pt x="3691" y="1383"/>
                    <a:pt x="3596" y="1157"/>
                    <a:pt x="3477" y="955"/>
                  </a:cubicBezTo>
                  <a:cubicBezTo>
                    <a:pt x="3310" y="514"/>
                    <a:pt x="3036" y="169"/>
                    <a:pt x="2572" y="145"/>
                  </a:cubicBezTo>
                  <a:cubicBezTo>
                    <a:pt x="2453" y="86"/>
                    <a:pt x="2322" y="38"/>
                    <a:pt x="2191" y="14"/>
                  </a:cubicBezTo>
                  <a:cubicBezTo>
                    <a:pt x="2123" y="5"/>
                    <a:pt x="2058" y="1"/>
                    <a:pt x="199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16"/>
            <p:cNvSpPr/>
            <p:nvPr/>
          </p:nvSpPr>
          <p:spPr>
            <a:xfrm>
              <a:off x="45261" y="4564178"/>
              <a:ext cx="147070" cy="129058"/>
            </a:xfrm>
            <a:custGeom>
              <a:rect b="b" l="l" r="r" t="t"/>
              <a:pathLst>
                <a:path extrusionOk="0" h="4034" w="4597">
                  <a:moveTo>
                    <a:pt x="2212" y="1"/>
                  </a:moveTo>
                  <a:cubicBezTo>
                    <a:pt x="1790" y="1"/>
                    <a:pt x="1365" y="166"/>
                    <a:pt x="1013" y="533"/>
                  </a:cubicBezTo>
                  <a:cubicBezTo>
                    <a:pt x="215" y="1379"/>
                    <a:pt x="1" y="2855"/>
                    <a:pt x="13" y="4034"/>
                  </a:cubicBezTo>
                  <a:cubicBezTo>
                    <a:pt x="48" y="3951"/>
                    <a:pt x="96" y="3867"/>
                    <a:pt x="155" y="3808"/>
                  </a:cubicBezTo>
                  <a:cubicBezTo>
                    <a:pt x="513" y="3379"/>
                    <a:pt x="1120" y="3391"/>
                    <a:pt x="1644" y="3367"/>
                  </a:cubicBezTo>
                  <a:cubicBezTo>
                    <a:pt x="2263" y="3343"/>
                    <a:pt x="2870" y="3331"/>
                    <a:pt x="3477" y="3272"/>
                  </a:cubicBezTo>
                  <a:cubicBezTo>
                    <a:pt x="3518" y="3266"/>
                    <a:pt x="3559" y="3263"/>
                    <a:pt x="3600" y="3263"/>
                  </a:cubicBezTo>
                  <a:cubicBezTo>
                    <a:pt x="3967" y="3263"/>
                    <a:pt x="4287" y="3501"/>
                    <a:pt x="4394" y="3855"/>
                  </a:cubicBezTo>
                  <a:cubicBezTo>
                    <a:pt x="4596" y="2879"/>
                    <a:pt x="4227" y="1522"/>
                    <a:pt x="3739" y="831"/>
                  </a:cubicBezTo>
                  <a:cubicBezTo>
                    <a:pt x="3361" y="309"/>
                    <a:pt x="2789" y="1"/>
                    <a:pt x="221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16"/>
            <p:cNvSpPr/>
            <p:nvPr/>
          </p:nvSpPr>
          <p:spPr>
            <a:xfrm>
              <a:off x="70023" y="4727500"/>
              <a:ext cx="22139" cy="8062"/>
            </a:xfrm>
            <a:custGeom>
              <a:rect b="b" l="l" r="r" t="t"/>
              <a:pathLst>
                <a:path extrusionOk="0" h="252" w="692">
                  <a:moveTo>
                    <a:pt x="1" y="0"/>
                  </a:moveTo>
                  <a:lnTo>
                    <a:pt x="1" y="0"/>
                  </a:lnTo>
                  <a:cubicBezTo>
                    <a:pt x="179" y="168"/>
                    <a:pt x="400" y="252"/>
                    <a:pt x="642" y="252"/>
                  </a:cubicBezTo>
                  <a:cubicBezTo>
                    <a:pt x="658" y="252"/>
                    <a:pt x="675" y="251"/>
                    <a:pt x="691" y="250"/>
                  </a:cubicBezTo>
                  <a:lnTo>
                    <a:pt x="691" y="179"/>
                  </a:lnTo>
                  <a:cubicBezTo>
                    <a:pt x="453" y="143"/>
                    <a:pt x="227" y="8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16"/>
            <p:cNvSpPr/>
            <p:nvPr/>
          </p:nvSpPr>
          <p:spPr>
            <a:xfrm>
              <a:off x="46029" y="4705777"/>
              <a:ext cx="10302" cy="13757"/>
            </a:xfrm>
            <a:custGeom>
              <a:rect b="b" l="l" r="r" t="t"/>
              <a:pathLst>
                <a:path extrusionOk="0" h="430" w="322">
                  <a:moveTo>
                    <a:pt x="0" y="1"/>
                  </a:moveTo>
                  <a:lnTo>
                    <a:pt x="0" y="25"/>
                  </a:lnTo>
                  <a:cubicBezTo>
                    <a:pt x="0" y="215"/>
                    <a:pt x="131" y="382"/>
                    <a:pt x="322" y="429"/>
                  </a:cubicBezTo>
                  <a:cubicBezTo>
                    <a:pt x="203" y="334"/>
                    <a:pt x="108" y="215"/>
                    <a:pt x="36" y="72"/>
                  </a:cubicBezTo>
                  <a:cubicBezTo>
                    <a:pt x="24" y="48"/>
                    <a:pt x="12" y="25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16"/>
            <p:cNvSpPr/>
            <p:nvPr/>
          </p:nvSpPr>
          <p:spPr>
            <a:xfrm>
              <a:off x="44493" y="4668570"/>
              <a:ext cx="147453" cy="66192"/>
            </a:xfrm>
            <a:custGeom>
              <a:rect b="b" l="l" r="r" t="t"/>
              <a:pathLst>
                <a:path extrusionOk="0" h="2069" w="4609">
                  <a:moveTo>
                    <a:pt x="3624" y="0"/>
                  </a:moveTo>
                  <a:cubicBezTo>
                    <a:pt x="3583" y="0"/>
                    <a:pt x="3542" y="3"/>
                    <a:pt x="3501" y="9"/>
                  </a:cubicBezTo>
                  <a:cubicBezTo>
                    <a:pt x="2894" y="56"/>
                    <a:pt x="2287" y="68"/>
                    <a:pt x="1668" y="104"/>
                  </a:cubicBezTo>
                  <a:cubicBezTo>
                    <a:pt x="1144" y="116"/>
                    <a:pt x="537" y="104"/>
                    <a:pt x="168" y="545"/>
                  </a:cubicBezTo>
                  <a:cubicBezTo>
                    <a:pt x="108" y="616"/>
                    <a:pt x="72" y="688"/>
                    <a:pt x="37" y="771"/>
                  </a:cubicBezTo>
                  <a:cubicBezTo>
                    <a:pt x="1" y="902"/>
                    <a:pt x="1" y="1033"/>
                    <a:pt x="48" y="1164"/>
                  </a:cubicBezTo>
                  <a:cubicBezTo>
                    <a:pt x="60" y="1188"/>
                    <a:pt x="72" y="1211"/>
                    <a:pt x="84" y="1235"/>
                  </a:cubicBezTo>
                  <a:cubicBezTo>
                    <a:pt x="156" y="1378"/>
                    <a:pt x="251" y="1497"/>
                    <a:pt x="370" y="1592"/>
                  </a:cubicBezTo>
                  <a:cubicBezTo>
                    <a:pt x="501" y="1700"/>
                    <a:pt x="644" y="1783"/>
                    <a:pt x="799" y="1842"/>
                  </a:cubicBezTo>
                  <a:cubicBezTo>
                    <a:pt x="1025" y="1926"/>
                    <a:pt x="1251" y="1985"/>
                    <a:pt x="1489" y="2021"/>
                  </a:cubicBezTo>
                  <a:cubicBezTo>
                    <a:pt x="1513" y="1533"/>
                    <a:pt x="1656" y="1069"/>
                    <a:pt x="1918" y="664"/>
                  </a:cubicBezTo>
                  <a:cubicBezTo>
                    <a:pt x="1974" y="556"/>
                    <a:pt x="2072" y="507"/>
                    <a:pt x="2171" y="507"/>
                  </a:cubicBezTo>
                  <a:cubicBezTo>
                    <a:pt x="2322" y="507"/>
                    <a:pt x="2473" y="623"/>
                    <a:pt x="2465" y="818"/>
                  </a:cubicBezTo>
                  <a:cubicBezTo>
                    <a:pt x="2501" y="1247"/>
                    <a:pt x="2489" y="1652"/>
                    <a:pt x="2489" y="2069"/>
                  </a:cubicBezTo>
                  <a:cubicBezTo>
                    <a:pt x="2870" y="2057"/>
                    <a:pt x="3239" y="2033"/>
                    <a:pt x="3501" y="2009"/>
                  </a:cubicBezTo>
                  <a:cubicBezTo>
                    <a:pt x="4299" y="1961"/>
                    <a:pt x="4609" y="1164"/>
                    <a:pt x="4418" y="592"/>
                  </a:cubicBezTo>
                  <a:cubicBezTo>
                    <a:pt x="4311" y="238"/>
                    <a:pt x="3991" y="0"/>
                    <a:pt x="362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16"/>
            <p:cNvSpPr/>
            <p:nvPr/>
          </p:nvSpPr>
          <p:spPr>
            <a:xfrm>
              <a:off x="266969" y="4751271"/>
              <a:ext cx="68208" cy="65297"/>
            </a:xfrm>
            <a:custGeom>
              <a:rect b="b" l="l" r="r" t="t"/>
              <a:pathLst>
                <a:path extrusionOk="0" h="2041" w="2132">
                  <a:moveTo>
                    <a:pt x="1109" y="1"/>
                  </a:moveTo>
                  <a:cubicBezTo>
                    <a:pt x="1073" y="1"/>
                    <a:pt x="1037" y="3"/>
                    <a:pt x="1000" y="8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3" y="25"/>
                    <a:pt x="167" y="19"/>
                    <a:pt x="0" y="8"/>
                  </a:cubicBezTo>
                  <a:lnTo>
                    <a:pt x="0" y="8"/>
                  </a:lnTo>
                  <a:cubicBezTo>
                    <a:pt x="36" y="31"/>
                    <a:pt x="72" y="55"/>
                    <a:pt x="95" y="91"/>
                  </a:cubicBezTo>
                  <a:cubicBezTo>
                    <a:pt x="512" y="758"/>
                    <a:pt x="441" y="1424"/>
                    <a:pt x="131" y="2032"/>
                  </a:cubicBezTo>
                  <a:cubicBezTo>
                    <a:pt x="274" y="2038"/>
                    <a:pt x="420" y="2040"/>
                    <a:pt x="566" y="2040"/>
                  </a:cubicBezTo>
                  <a:cubicBezTo>
                    <a:pt x="711" y="2040"/>
                    <a:pt x="857" y="2038"/>
                    <a:pt x="1000" y="2032"/>
                  </a:cubicBezTo>
                  <a:cubicBezTo>
                    <a:pt x="1834" y="1996"/>
                    <a:pt x="2131" y="1139"/>
                    <a:pt x="1893" y="543"/>
                  </a:cubicBezTo>
                  <a:cubicBezTo>
                    <a:pt x="1774" y="208"/>
                    <a:pt x="1459" y="1"/>
                    <a:pt x="110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16"/>
            <p:cNvSpPr/>
            <p:nvPr/>
          </p:nvSpPr>
          <p:spPr>
            <a:xfrm>
              <a:off x="188492" y="4748423"/>
              <a:ext cx="67824" cy="62513"/>
            </a:xfrm>
            <a:custGeom>
              <a:rect b="b" l="l" r="r" t="t"/>
              <a:pathLst>
                <a:path extrusionOk="0" h="1954" w="2120">
                  <a:moveTo>
                    <a:pt x="801" y="1"/>
                  </a:moveTo>
                  <a:cubicBezTo>
                    <a:pt x="551" y="1"/>
                    <a:pt x="316" y="130"/>
                    <a:pt x="191" y="358"/>
                  </a:cubicBezTo>
                  <a:cubicBezTo>
                    <a:pt x="0" y="728"/>
                    <a:pt x="108" y="1192"/>
                    <a:pt x="441" y="1442"/>
                  </a:cubicBezTo>
                  <a:cubicBezTo>
                    <a:pt x="774" y="1680"/>
                    <a:pt x="1132" y="1859"/>
                    <a:pt x="1524" y="1954"/>
                  </a:cubicBezTo>
                  <a:cubicBezTo>
                    <a:pt x="1798" y="1418"/>
                    <a:pt x="1858" y="870"/>
                    <a:pt x="1977" y="263"/>
                  </a:cubicBezTo>
                  <a:cubicBezTo>
                    <a:pt x="1989" y="180"/>
                    <a:pt x="2048" y="108"/>
                    <a:pt x="2120" y="73"/>
                  </a:cubicBezTo>
                  <a:cubicBezTo>
                    <a:pt x="1691" y="37"/>
                    <a:pt x="1262" y="1"/>
                    <a:pt x="834" y="1"/>
                  </a:cubicBezTo>
                  <a:cubicBezTo>
                    <a:pt x="823" y="1"/>
                    <a:pt x="812" y="1"/>
                    <a:pt x="80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16"/>
            <p:cNvSpPr/>
            <p:nvPr/>
          </p:nvSpPr>
          <p:spPr>
            <a:xfrm>
              <a:off x="89059" y="4684758"/>
              <a:ext cx="217229" cy="310295"/>
            </a:xfrm>
            <a:custGeom>
              <a:rect b="b" l="l" r="r" t="t"/>
              <a:pathLst>
                <a:path extrusionOk="0" h="9699" w="6790">
                  <a:moveTo>
                    <a:pt x="777" y="1"/>
                  </a:moveTo>
                  <a:cubicBezTo>
                    <a:pt x="677" y="1"/>
                    <a:pt x="574" y="49"/>
                    <a:pt x="513" y="158"/>
                  </a:cubicBezTo>
                  <a:cubicBezTo>
                    <a:pt x="263" y="563"/>
                    <a:pt x="120" y="1027"/>
                    <a:pt x="96" y="1515"/>
                  </a:cubicBezTo>
                  <a:lnTo>
                    <a:pt x="96" y="1575"/>
                  </a:lnTo>
                  <a:cubicBezTo>
                    <a:pt x="1" y="3099"/>
                    <a:pt x="751" y="4920"/>
                    <a:pt x="1239" y="6111"/>
                  </a:cubicBezTo>
                  <a:cubicBezTo>
                    <a:pt x="1537" y="6825"/>
                    <a:pt x="1882" y="7551"/>
                    <a:pt x="2489" y="8063"/>
                  </a:cubicBezTo>
                  <a:cubicBezTo>
                    <a:pt x="2656" y="8218"/>
                    <a:pt x="2846" y="8349"/>
                    <a:pt x="3061" y="8444"/>
                  </a:cubicBezTo>
                  <a:lnTo>
                    <a:pt x="3144" y="8504"/>
                  </a:lnTo>
                  <a:cubicBezTo>
                    <a:pt x="3955" y="9041"/>
                    <a:pt x="4470" y="9698"/>
                    <a:pt x="5499" y="9698"/>
                  </a:cubicBezTo>
                  <a:cubicBezTo>
                    <a:pt x="5543" y="9698"/>
                    <a:pt x="5587" y="9697"/>
                    <a:pt x="5633" y="9695"/>
                  </a:cubicBezTo>
                  <a:cubicBezTo>
                    <a:pt x="6790" y="9638"/>
                    <a:pt x="6661" y="8003"/>
                    <a:pt x="5565" y="8003"/>
                  </a:cubicBezTo>
                  <a:cubicBezTo>
                    <a:pt x="5510" y="8003"/>
                    <a:pt x="5454" y="8007"/>
                    <a:pt x="5394" y="8016"/>
                  </a:cubicBezTo>
                  <a:cubicBezTo>
                    <a:pt x="5362" y="8021"/>
                    <a:pt x="5328" y="8023"/>
                    <a:pt x="5294" y="8023"/>
                  </a:cubicBezTo>
                  <a:cubicBezTo>
                    <a:pt x="4846" y="8023"/>
                    <a:pt x="4294" y="7609"/>
                    <a:pt x="3906" y="7420"/>
                  </a:cubicBezTo>
                  <a:cubicBezTo>
                    <a:pt x="3751" y="7337"/>
                    <a:pt x="3549" y="7278"/>
                    <a:pt x="3370" y="7194"/>
                  </a:cubicBezTo>
                  <a:cubicBezTo>
                    <a:pt x="3763" y="6944"/>
                    <a:pt x="4085" y="6528"/>
                    <a:pt x="4370" y="6158"/>
                  </a:cubicBezTo>
                  <a:cubicBezTo>
                    <a:pt x="4668" y="5777"/>
                    <a:pt x="4918" y="5361"/>
                    <a:pt x="5121" y="4908"/>
                  </a:cubicBezTo>
                  <a:cubicBezTo>
                    <a:pt x="5347" y="4670"/>
                    <a:pt x="5537" y="4408"/>
                    <a:pt x="5680" y="4111"/>
                  </a:cubicBezTo>
                  <a:cubicBezTo>
                    <a:pt x="6002" y="3503"/>
                    <a:pt x="6061" y="2837"/>
                    <a:pt x="5656" y="2170"/>
                  </a:cubicBezTo>
                  <a:cubicBezTo>
                    <a:pt x="5633" y="2134"/>
                    <a:pt x="5597" y="2110"/>
                    <a:pt x="5561" y="2087"/>
                  </a:cubicBezTo>
                  <a:cubicBezTo>
                    <a:pt x="5506" y="2052"/>
                    <a:pt x="5438" y="2033"/>
                    <a:pt x="5370" y="2033"/>
                  </a:cubicBezTo>
                  <a:cubicBezTo>
                    <a:pt x="5321" y="2033"/>
                    <a:pt x="5272" y="2043"/>
                    <a:pt x="5228" y="2063"/>
                  </a:cubicBezTo>
                  <a:cubicBezTo>
                    <a:pt x="5156" y="2098"/>
                    <a:pt x="5097" y="2170"/>
                    <a:pt x="5085" y="2253"/>
                  </a:cubicBezTo>
                  <a:cubicBezTo>
                    <a:pt x="4966" y="2860"/>
                    <a:pt x="4906" y="3408"/>
                    <a:pt x="4632" y="3944"/>
                  </a:cubicBezTo>
                  <a:cubicBezTo>
                    <a:pt x="4585" y="4039"/>
                    <a:pt x="4525" y="4134"/>
                    <a:pt x="4466" y="4230"/>
                  </a:cubicBezTo>
                  <a:cubicBezTo>
                    <a:pt x="4025" y="4896"/>
                    <a:pt x="3454" y="5444"/>
                    <a:pt x="2906" y="6016"/>
                  </a:cubicBezTo>
                  <a:cubicBezTo>
                    <a:pt x="2894" y="6027"/>
                    <a:pt x="2882" y="6051"/>
                    <a:pt x="2870" y="6075"/>
                  </a:cubicBezTo>
                  <a:cubicBezTo>
                    <a:pt x="2763" y="6158"/>
                    <a:pt x="2644" y="6230"/>
                    <a:pt x="2537" y="6301"/>
                  </a:cubicBezTo>
                  <a:cubicBezTo>
                    <a:pt x="2358" y="5980"/>
                    <a:pt x="2204" y="5658"/>
                    <a:pt x="2061" y="5325"/>
                  </a:cubicBezTo>
                  <a:cubicBezTo>
                    <a:pt x="1739" y="4587"/>
                    <a:pt x="1477" y="3837"/>
                    <a:pt x="1263" y="3063"/>
                  </a:cubicBezTo>
                  <a:cubicBezTo>
                    <a:pt x="1144" y="2563"/>
                    <a:pt x="1084" y="2063"/>
                    <a:pt x="1096" y="1563"/>
                  </a:cubicBezTo>
                  <a:cubicBezTo>
                    <a:pt x="1096" y="1146"/>
                    <a:pt x="1096" y="741"/>
                    <a:pt x="1072" y="301"/>
                  </a:cubicBezTo>
                  <a:cubicBezTo>
                    <a:pt x="1080" y="114"/>
                    <a:pt x="931" y="1"/>
                    <a:pt x="777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16"/>
            <p:cNvSpPr/>
            <p:nvPr/>
          </p:nvSpPr>
          <p:spPr>
            <a:xfrm>
              <a:off x="555701" y="3447096"/>
              <a:ext cx="274432" cy="265122"/>
            </a:xfrm>
            <a:custGeom>
              <a:rect b="b" l="l" r="r" t="t"/>
              <a:pathLst>
                <a:path extrusionOk="0" h="8287" w="8578">
                  <a:moveTo>
                    <a:pt x="2909" y="0"/>
                  </a:moveTo>
                  <a:cubicBezTo>
                    <a:pt x="2704" y="0"/>
                    <a:pt x="2488" y="17"/>
                    <a:pt x="2262" y="53"/>
                  </a:cubicBezTo>
                  <a:cubicBezTo>
                    <a:pt x="2072" y="101"/>
                    <a:pt x="1917" y="220"/>
                    <a:pt x="1857" y="398"/>
                  </a:cubicBezTo>
                  <a:cubicBezTo>
                    <a:pt x="1643" y="422"/>
                    <a:pt x="1429" y="482"/>
                    <a:pt x="1238" y="589"/>
                  </a:cubicBezTo>
                  <a:cubicBezTo>
                    <a:pt x="1512" y="779"/>
                    <a:pt x="1786" y="994"/>
                    <a:pt x="2048" y="1208"/>
                  </a:cubicBezTo>
                  <a:cubicBezTo>
                    <a:pt x="2346" y="1268"/>
                    <a:pt x="2643" y="1339"/>
                    <a:pt x="2905" y="1399"/>
                  </a:cubicBezTo>
                  <a:cubicBezTo>
                    <a:pt x="3536" y="1518"/>
                    <a:pt x="4155" y="1684"/>
                    <a:pt x="4763" y="1887"/>
                  </a:cubicBezTo>
                  <a:cubicBezTo>
                    <a:pt x="5031" y="1973"/>
                    <a:pt x="4921" y="2341"/>
                    <a:pt x="4678" y="2341"/>
                  </a:cubicBezTo>
                  <a:cubicBezTo>
                    <a:pt x="4652" y="2341"/>
                    <a:pt x="4625" y="2336"/>
                    <a:pt x="4596" y="2327"/>
                  </a:cubicBezTo>
                  <a:cubicBezTo>
                    <a:pt x="4024" y="2161"/>
                    <a:pt x="3441" y="2018"/>
                    <a:pt x="2858" y="1922"/>
                  </a:cubicBezTo>
                  <a:lnTo>
                    <a:pt x="2858" y="1922"/>
                  </a:lnTo>
                  <a:cubicBezTo>
                    <a:pt x="3084" y="2137"/>
                    <a:pt x="3322" y="2363"/>
                    <a:pt x="3536" y="2589"/>
                  </a:cubicBezTo>
                  <a:cubicBezTo>
                    <a:pt x="4477" y="2744"/>
                    <a:pt x="5453" y="3304"/>
                    <a:pt x="6156" y="3839"/>
                  </a:cubicBezTo>
                  <a:cubicBezTo>
                    <a:pt x="6351" y="3994"/>
                    <a:pt x="6235" y="4344"/>
                    <a:pt x="6016" y="4344"/>
                  </a:cubicBezTo>
                  <a:cubicBezTo>
                    <a:pt x="5981" y="4344"/>
                    <a:pt x="5944" y="4335"/>
                    <a:pt x="5906" y="4316"/>
                  </a:cubicBezTo>
                  <a:cubicBezTo>
                    <a:pt x="5489" y="4113"/>
                    <a:pt x="5048" y="3923"/>
                    <a:pt x="4596" y="3756"/>
                  </a:cubicBezTo>
                  <a:lnTo>
                    <a:pt x="4596" y="3756"/>
                  </a:lnTo>
                  <a:cubicBezTo>
                    <a:pt x="4655" y="3816"/>
                    <a:pt x="4703" y="3875"/>
                    <a:pt x="4751" y="3935"/>
                  </a:cubicBezTo>
                  <a:cubicBezTo>
                    <a:pt x="5048" y="4292"/>
                    <a:pt x="5310" y="4661"/>
                    <a:pt x="5572" y="5042"/>
                  </a:cubicBezTo>
                  <a:cubicBezTo>
                    <a:pt x="5628" y="4970"/>
                    <a:pt x="5712" y="4930"/>
                    <a:pt x="5796" y="4930"/>
                  </a:cubicBezTo>
                  <a:cubicBezTo>
                    <a:pt x="5837" y="4930"/>
                    <a:pt x="5879" y="4939"/>
                    <a:pt x="5917" y="4959"/>
                  </a:cubicBezTo>
                  <a:lnTo>
                    <a:pt x="6870" y="5363"/>
                  </a:lnTo>
                  <a:cubicBezTo>
                    <a:pt x="7185" y="5511"/>
                    <a:pt x="7074" y="5973"/>
                    <a:pt x="6789" y="5973"/>
                  </a:cubicBezTo>
                  <a:cubicBezTo>
                    <a:pt x="6752" y="5973"/>
                    <a:pt x="6711" y="5965"/>
                    <a:pt x="6668" y="5947"/>
                  </a:cubicBezTo>
                  <a:lnTo>
                    <a:pt x="5989" y="5673"/>
                  </a:lnTo>
                  <a:lnTo>
                    <a:pt x="5989" y="5673"/>
                  </a:lnTo>
                  <a:cubicBezTo>
                    <a:pt x="6287" y="6125"/>
                    <a:pt x="6572" y="6590"/>
                    <a:pt x="6882" y="7030"/>
                  </a:cubicBezTo>
                  <a:cubicBezTo>
                    <a:pt x="6962" y="7146"/>
                    <a:pt x="6863" y="7288"/>
                    <a:pt x="6758" y="7288"/>
                  </a:cubicBezTo>
                  <a:cubicBezTo>
                    <a:pt x="6722" y="7288"/>
                    <a:pt x="6686" y="7272"/>
                    <a:pt x="6656" y="7233"/>
                  </a:cubicBezTo>
                  <a:cubicBezTo>
                    <a:pt x="6310" y="6780"/>
                    <a:pt x="5929" y="6340"/>
                    <a:pt x="5536" y="5923"/>
                  </a:cubicBezTo>
                  <a:lnTo>
                    <a:pt x="5536" y="5923"/>
                  </a:lnTo>
                  <a:cubicBezTo>
                    <a:pt x="5501" y="6137"/>
                    <a:pt x="5501" y="6340"/>
                    <a:pt x="5548" y="6542"/>
                  </a:cubicBezTo>
                  <a:cubicBezTo>
                    <a:pt x="5572" y="6721"/>
                    <a:pt x="5453" y="6887"/>
                    <a:pt x="5286" y="6923"/>
                  </a:cubicBezTo>
                  <a:cubicBezTo>
                    <a:pt x="5271" y="6925"/>
                    <a:pt x="5256" y="6926"/>
                    <a:pt x="5241" y="6926"/>
                  </a:cubicBezTo>
                  <a:cubicBezTo>
                    <a:pt x="5080" y="6926"/>
                    <a:pt x="4938" y="6814"/>
                    <a:pt x="4905" y="6661"/>
                  </a:cubicBezTo>
                  <a:cubicBezTo>
                    <a:pt x="4810" y="6244"/>
                    <a:pt x="4870" y="5816"/>
                    <a:pt x="5072" y="5447"/>
                  </a:cubicBezTo>
                  <a:cubicBezTo>
                    <a:pt x="4822" y="5185"/>
                    <a:pt x="4572" y="4923"/>
                    <a:pt x="4334" y="4649"/>
                  </a:cubicBezTo>
                  <a:cubicBezTo>
                    <a:pt x="4155" y="4447"/>
                    <a:pt x="3965" y="4256"/>
                    <a:pt x="3774" y="4054"/>
                  </a:cubicBezTo>
                  <a:lnTo>
                    <a:pt x="3774" y="4054"/>
                  </a:lnTo>
                  <a:cubicBezTo>
                    <a:pt x="3786" y="4113"/>
                    <a:pt x="3798" y="4161"/>
                    <a:pt x="3798" y="4208"/>
                  </a:cubicBezTo>
                  <a:cubicBezTo>
                    <a:pt x="3846" y="4530"/>
                    <a:pt x="4060" y="5399"/>
                    <a:pt x="3560" y="5494"/>
                  </a:cubicBezTo>
                  <a:cubicBezTo>
                    <a:pt x="3534" y="5499"/>
                    <a:pt x="3510" y="5501"/>
                    <a:pt x="3486" y="5501"/>
                  </a:cubicBezTo>
                  <a:cubicBezTo>
                    <a:pt x="3039" y="5501"/>
                    <a:pt x="2949" y="4681"/>
                    <a:pt x="2881" y="4375"/>
                  </a:cubicBezTo>
                  <a:cubicBezTo>
                    <a:pt x="2810" y="4042"/>
                    <a:pt x="2655" y="3530"/>
                    <a:pt x="2715" y="3113"/>
                  </a:cubicBezTo>
                  <a:cubicBezTo>
                    <a:pt x="2691" y="3077"/>
                    <a:pt x="2679" y="3042"/>
                    <a:pt x="2679" y="3006"/>
                  </a:cubicBezTo>
                  <a:cubicBezTo>
                    <a:pt x="2405" y="2744"/>
                    <a:pt x="2119" y="2494"/>
                    <a:pt x="1834" y="2244"/>
                  </a:cubicBezTo>
                  <a:lnTo>
                    <a:pt x="1834" y="2256"/>
                  </a:lnTo>
                  <a:cubicBezTo>
                    <a:pt x="1834" y="2625"/>
                    <a:pt x="1881" y="2994"/>
                    <a:pt x="1953" y="3351"/>
                  </a:cubicBezTo>
                  <a:cubicBezTo>
                    <a:pt x="1993" y="3572"/>
                    <a:pt x="1834" y="3695"/>
                    <a:pt x="1668" y="3695"/>
                  </a:cubicBezTo>
                  <a:cubicBezTo>
                    <a:pt x="1538" y="3695"/>
                    <a:pt x="1404" y="3620"/>
                    <a:pt x="1357" y="3458"/>
                  </a:cubicBezTo>
                  <a:cubicBezTo>
                    <a:pt x="1238" y="3054"/>
                    <a:pt x="1214" y="2625"/>
                    <a:pt x="1286" y="2208"/>
                  </a:cubicBezTo>
                  <a:cubicBezTo>
                    <a:pt x="1298" y="2089"/>
                    <a:pt x="1393" y="1994"/>
                    <a:pt x="1500" y="1982"/>
                  </a:cubicBezTo>
                  <a:cubicBezTo>
                    <a:pt x="1179" y="1720"/>
                    <a:pt x="845" y="1458"/>
                    <a:pt x="512" y="1220"/>
                  </a:cubicBezTo>
                  <a:cubicBezTo>
                    <a:pt x="238" y="1589"/>
                    <a:pt x="95" y="2030"/>
                    <a:pt x="71" y="2494"/>
                  </a:cubicBezTo>
                  <a:cubicBezTo>
                    <a:pt x="0" y="4113"/>
                    <a:pt x="1334" y="5411"/>
                    <a:pt x="2596" y="6244"/>
                  </a:cubicBezTo>
                  <a:cubicBezTo>
                    <a:pt x="3989" y="7161"/>
                    <a:pt x="5525" y="7840"/>
                    <a:pt x="7144" y="8257"/>
                  </a:cubicBezTo>
                  <a:cubicBezTo>
                    <a:pt x="7219" y="8277"/>
                    <a:pt x="7296" y="8286"/>
                    <a:pt x="7374" y="8286"/>
                  </a:cubicBezTo>
                  <a:cubicBezTo>
                    <a:pt x="7978" y="8286"/>
                    <a:pt x="8577" y="7700"/>
                    <a:pt x="8239" y="7066"/>
                  </a:cubicBezTo>
                  <a:cubicBezTo>
                    <a:pt x="6970" y="4708"/>
                    <a:pt x="6305" y="0"/>
                    <a:pt x="290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16"/>
            <p:cNvSpPr/>
            <p:nvPr/>
          </p:nvSpPr>
          <p:spPr>
            <a:xfrm>
              <a:off x="435314" y="3397156"/>
              <a:ext cx="349902" cy="283390"/>
            </a:xfrm>
            <a:custGeom>
              <a:rect b="b" l="l" r="r" t="t"/>
              <a:pathLst>
                <a:path extrusionOk="0" h="8858" w="10937">
                  <a:moveTo>
                    <a:pt x="679" y="1"/>
                  </a:moveTo>
                  <a:cubicBezTo>
                    <a:pt x="512" y="1"/>
                    <a:pt x="349" y="24"/>
                    <a:pt x="191" y="78"/>
                  </a:cubicBezTo>
                  <a:cubicBezTo>
                    <a:pt x="48" y="150"/>
                    <a:pt x="1" y="328"/>
                    <a:pt x="108" y="459"/>
                  </a:cubicBezTo>
                  <a:cubicBezTo>
                    <a:pt x="405" y="828"/>
                    <a:pt x="822" y="947"/>
                    <a:pt x="1251" y="1126"/>
                  </a:cubicBezTo>
                  <a:cubicBezTo>
                    <a:pt x="1810" y="1352"/>
                    <a:pt x="2370" y="1614"/>
                    <a:pt x="2906" y="1912"/>
                  </a:cubicBezTo>
                  <a:cubicBezTo>
                    <a:pt x="3370" y="2174"/>
                    <a:pt x="3834" y="2471"/>
                    <a:pt x="4275" y="2781"/>
                  </a:cubicBezTo>
                  <a:cubicBezTo>
                    <a:pt x="4620" y="3019"/>
                    <a:pt x="4942" y="3281"/>
                    <a:pt x="5275" y="3543"/>
                  </a:cubicBezTo>
                  <a:cubicBezTo>
                    <a:pt x="5156" y="3555"/>
                    <a:pt x="5061" y="3650"/>
                    <a:pt x="5061" y="3769"/>
                  </a:cubicBezTo>
                  <a:cubicBezTo>
                    <a:pt x="4989" y="4186"/>
                    <a:pt x="5001" y="4615"/>
                    <a:pt x="5120" y="5019"/>
                  </a:cubicBezTo>
                  <a:cubicBezTo>
                    <a:pt x="5168" y="5182"/>
                    <a:pt x="5303" y="5257"/>
                    <a:pt x="5433" y="5257"/>
                  </a:cubicBezTo>
                  <a:cubicBezTo>
                    <a:pt x="5598" y="5257"/>
                    <a:pt x="5756" y="5137"/>
                    <a:pt x="5716" y="4924"/>
                  </a:cubicBezTo>
                  <a:cubicBezTo>
                    <a:pt x="5644" y="4555"/>
                    <a:pt x="5597" y="4186"/>
                    <a:pt x="5597" y="3817"/>
                  </a:cubicBezTo>
                  <a:lnTo>
                    <a:pt x="5597" y="3805"/>
                  </a:lnTo>
                  <a:cubicBezTo>
                    <a:pt x="5882" y="4055"/>
                    <a:pt x="6168" y="4305"/>
                    <a:pt x="6442" y="4567"/>
                  </a:cubicBezTo>
                  <a:cubicBezTo>
                    <a:pt x="6442" y="4603"/>
                    <a:pt x="6454" y="4638"/>
                    <a:pt x="6478" y="4674"/>
                  </a:cubicBezTo>
                  <a:cubicBezTo>
                    <a:pt x="6418" y="5091"/>
                    <a:pt x="6561" y="5603"/>
                    <a:pt x="6632" y="5948"/>
                  </a:cubicBezTo>
                  <a:cubicBezTo>
                    <a:pt x="6701" y="6278"/>
                    <a:pt x="6791" y="7085"/>
                    <a:pt x="7244" y="7085"/>
                  </a:cubicBezTo>
                  <a:cubicBezTo>
                    <a:pt x="7266" y="7085"/>
                    <a:pt x="7288" y="7083"/>
                    <a:pt x="7311" y="7079"/>
                  </a:cubicBezTo>
                  <a:cubicBezTo>
                    <a:pt x="7823" y="6984"/>
                    <a:pt x="7609" y="6115"/>
                    <a:pt x="7561" y="5793"/>
                  </a:cubicBezTo>
                  <a:cubicBezTo>
                    <a:pt x="7549" y="5734"/>
                    <a:pt x="7537" y="5686"/>
                    <a:pt x="7537" y="5627"/>
                  </a:cubicBezTo>
                  <a:lnTo>
                    <a:pt x="7537" y="5627"/>
                  </a:lnTo>
                  <a:cubicBezTo>
                    <a:pt x="7716" y="5829"/>
                    <a:pt x="7906" y="6020"/>
                    <a:pt x="8085" y="6222"/>
                  </a:cubicBezTo>
                  <a:cubicBezTo>
                    <a:pt x="8335" y="6496"/>
                    <a:pt x="8585" y="6758"/>
                    <a:pt x="8835" y="7020"/>
                  </a:cubicBezTo>
                  <a:cubicBezTo>
                    <a:pt x="8621" y="7389"/>
                    <a:pt x="8561" y="7817"/>
                    <a:pt x="8657" y="8234"/>
                  </a:cubicBezTo>
                  <a:cubicBezTo>
                    <a:pt x="8689" y="8396"/>
                    <a:pt x="8829" y="8499"/>
                    <a:pt x="8988" y="8499"/>
                  </a:cubicBezTo>
                  <a:cubicBezTo>
                    <a:pt x="9004" y="8499"/>
                    <a:pt x="9021" y="8498"/>
                    <a:pt x="9038" y="8496"/>
                  </a:cubicBezTo>
                  <a:cubicBezTo>
                    <a:pt x="9216" y="8472"/>
                    <a:pt x="9335" y="8294"/>
                    <a:pt x="9299" y="8127"/>
                  </a:cubicBezTo>
                  <a:cubicBezTo>
                    <a:pt x="9252" y="7913"/>
                    <a:pt x="9252" y="7710"/>
                    <a:pt x="9288" y="7508"/>
                  </a:cubicBezTo>
                  <a:lnTo>
                    <a:pt x="9288" y="7508"/>
                  </a:lnTo>
                  <a:cubicBezTo>
                    <a:pt x="9680" y="7913"/>
                    <a:pt x="10061" y="8353"/>
                    <a:pt x="10407" y="8806"/>
                  </a:cubicBezTo>
                  <a:cubicBezTo>
                    <a:pt x="10437" y="8842"/>
                    <a:pt x="10474" y="8858"/>
                    <a:pt x="10511" y="8858"/>
                  </a:cubicBezTo>
                  <a:cubicBezTo>
                    <a:pt x="10615" y="8858"/>
                    <a:pt x="10712" y="8730"/>
                    <a:pt x="10633" y="8615"/>
                  </a:cubicBezTo>
                  <a:cubicBezTo>
                    <a:pt x="10335" y="8163"/>
                    <a:pt x="10038" y="7710"/>
                    <a:pt x="9740" y="7258"/>
                  </a:cubicBezTo>
                  <a:lnTo>
                    <a:pt x="9740" y="7258"/>
                  </a:lnTo>
                  <a:lnTo>
                    <a:pt x="10419" y="7520"/>
                  </a:lnTo>
                  <a:cubicBezTo>
                    <a:pt x="10462" y="7538"/>
                    <a:pt x="10503" y="7546"/>
                    <a:pt x="10541" y="7546"/>
                  </a:cubicBezTo>
                  <a:cubicBezTo>
                    <a:pt x="10825" y="7546"/>
                    <a:pt x="10936" y="7085"/>
                    <a:pt x="10621" y="6948"/>
                  </a:cubicBezTo>
                  <a:lnTo>
                    <a:pt x="9692" y="6520"/>
                  </a:lnTo>
                  <a:cubicBezTo>
                    <a:pt x="9651" y="6501"/>
                    <a:pt x="9608" y="6491"/>
                    <a:pt x="9566" y="6491"/>
                  </a:cubicBezTo>
                  <a:cubicBezTo>
                    <a:pt x="9478" y="6491"/>
                    <a:pt x="9396" y="6534"/>
                    <a:pt x="9347" y="6615"/>
                  </a:cubicBezTo>
                  <a:cubicBezTo>
                    <a:pt x="9085" y="6234"/>
                    <a:pt x="8811" y="5865"/>
                    <a:pt x="8514" y="5508"/>
                  </a:cubicBezTo>
                  <a:cubicBezTo>
                    <a:pt x="8466" y="5448"/>
                    <a:pt x="8418" y="5388"/>
                    <a:pt x="8371" y="5329"/>
                  </a:cubicBezTo>
                  <a:lnTo>
                    <a:pt x="8371" y="5329"/>
                  </a:lnTo>
                  <a:cubicBezTo>
                    <a:pt x="8811" y="5496"/>
                    <a:pt x="9252" y="5674"/>
                    <a:pt x="9669" y="5889"/>
                  </a:cubicBezTo>
                  <a:cubicBezTo>
                    <a:pt x="9707" y="5905"/>
                    <a:pt x="9743" y="5913"/>
                    <a:pt x="9777" y="5913"/>
                  </a:cubicBezTo>
                  <a:cubicBezTo>
                    <a:pt x="10005" y="5913"/>
                    <a:pt x="10116" y="5566"/>
                    <a:pt x="9919" y="5400"/>
                  </a:cubicBezTo>
                  <a:cubicBezTo>
                    <a:pt x="9216" y="4865"/>
                    <a:pt x="8240" y="4305"/>
                    <a:pt x="7311" y="4162"/>
                  </a:cubicBezTo>
                  <a:cubicBezTo>
                    <a:pt x="7085" y="3924"/>
                    <a:pt x="6859" y="3710"/>
                    <a:pt x="6621" y="3483"/>
                  </a:cubicBezTo>
                  <a:lnTo>
                    <a:pt x="6621" y="3483"/>
                  </a:lnTo>
                  <a:cubicBezTo>
                    <a:pt x="7204" y="3591"/>
                    <a:pt x="7787" y="3734"/>
                    <a:pt x="8371" y="3900"/>
                  </a:cubicBezTo>
                  <a:cubicBezTo>
                    <a:pt x="8396" y="3907"/>
                    <a:pt x="8421" y="3911"/>
                    <a:pt x="8444" y="3911"/>
                  </a:cubicBezTo>
                  <a:cubicBezTo>
                    <a:pt x="8692" y="3911"/>
                    <a:pt x="8798" y="3536"/>
                    <a:pt x="8526" y="3460"/>
                  </a:cubicBezTo>
                  <a:cubicBezTo>
                    <a:pt x="7918" y="3257"/>
                    <a:pt x="7299" y="3091"/>
                    <a:pt x="6668" y="2960"/>
                  </a:cubicBezTo>
                  <a:cubicBezTo>
                    <a:pt x="6406" y="2912"/>
                    <a:pt x="6109" y="2829"/>
                    <a:pt x="5811" y="2781"/>
                  </a:cubicBezTo>
                  <a:cubicBezTo>
                    <a:pt x="5549" y="2567"/>
                    <a:pt x="5275" y="2352"/>
                    <a:pt x="5001" y="2162"/>
                  </a:cubicBezTo>
                  <a:cubicBezTo>
                    <a:pt x="4370" y="1674"/>
                    <a:pt x="3692" y="1245"/>
                    <a:pt x="2989" y="876"/>
                  </a:cubicBezTo>
                  <a:cubicBezTo>
                    <a:pt x="2340" y="532"/>
                    <a:pt x="1472" y="1"/>
                    <a:pt x="67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16"/>
            <p:cNvSpPr/>
            <p:nvPr/>
          </p:nvSpPr>
          <p:spPr>
            <a:xfrm>
              <a:off x="928990" y="3980155"/>
              <a:ext cx="48405" cy="44214"/>
            </a:xfrm>
            <a:custGeom>
              <a:rect b="b" l="l" r="r" t="t"/>
              <a:pathLst>
                <a:path extrusionOk="0" h="1382" w="1513">
                  <a:moveTo>
                    <a:pt x="716" y="0"/>
                  </a:moveTo>
                  <a:cubicBezTo>
                    <a:pt x="672" y="0"/>
                    <a:pt x="629" y="4"/>
                    <a:pt x="586" y="12"/>
                  </a:cubicBezTo>
                  <a:lnTo>
                    <a:pt x="572" y="12"/>
                  </a:lnTo>
                  <a:cubicBezTo>
                    <a:pt x="345" y="24"/>
                    <a:pt x="143" y="155"/>
                    <a:pt x="60" y="358"/>
                  </a:cubicBezTo>
                  <a:cubicBezTo>
                    <a:pt x="12" y="453"/>
                    <a:pt x="0" y="548"/>
                    <a:pt x="12" y="655"/>
                  </a:cubicBezTo>
                  <a:cubicBezTo>
                    <a:pt x="12" y="703"/>
                    <a:pt x="24" y="750"/>
                    <a:pt x="60" y="798"/>
                  </a:cubicBezTo>
                  <a:cubicBezTo>
                    <a:pt x="69" y="846"/>
                    <a:pt x="102" y="902"/>
                    <a:pt x="140" y="947"/>
                  </a:cubicBezTo>
                  <a:lnTo>
                    <a:pt x="140" y="947"/>
                  </a:lnTo>
                  <a:cubicBezTo>
                    <a:pt x="200" y="1059"/>
                    <a:pt x="287" y="1151"/>
                    <a:pt x="393" y="1215"/>
                  </a:cubicBezTo>
                  <a:lnTo>
                    <a:pt x="488" y="1286"/>
                  </a:lnTo>
                  <a:cubicBezTo>
                    <a:pt x="592" y="1350"/>
                    <a:pt x="711" y="1382"/>
                    <a:pt x="828" y="1382"/>
                  </a:cubicBezTo>
                  <a:cubicBezTo>
                    <a:pt x="887" y="1382"/>
                    <a:pt x="945" y="1374"/>
                    <a:pt x="1000" y="1358"/>
                  </a:cubicBezTo>
                  <a:cubicBezTo>
                    <a:pt x="1203" y="1310"/>
                    <a:pt x="1369" y="1155"/>
                    <a:pt x="1441" y="965"/>
                  </a:cubicBezTo>
                  <a:cubicBezTo>
                    <a:pt x="1512" y="798"/>
                    <a:pt x="1512" y="620"/>
                    <a:pt x="1441" y="453"/>
                  </a:cubicBezTo>
                  <a:cubicBezTo>
                    <a:pt x="1357" y="262"/>
                    <a:pt x="1203" y="119"/>
                    <a:pt x="1000" y="60"/>
                  </a:cubicBezTo>
                  <a:lnTo>
                    <a:pt x="905" y="24"/>
                  </a:lnTo>
                  <a:cubicBezTo>
                    <a:pt x="842" y="8"/>
                    <a:pt x="778" y="0"/>
                    <a:pt x="71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16"/>
            <p:cNvSpPr/>
            <p:nvPr/>
          </p:nvSpPr>
          <p:spPr>
            <a:xfrm>
              <a:off x="783840" y="3825504"/>
              <a:ext cx="51476" cy="40023"/>
            </a:xfrm>
            <a:custGeom>
              <a:rect b="b" l="l" r="r" t="t"/>
              <a:pathLst>
                <a:path extrusionOk="0" h="1251" w="1609">
                  <a:moveTo>
                    <a:pt x="799" y="0"/>
                  </a:moveTo>
                  <a:cubicBezTo>
                    <a:pt x="1" y="0"/>
                    <a:pt x="1" y="1251"/>
                    <a:pt x="799" y="1251"/>
                  </a:cubicBezTo>
                  <a:cubicBezTo>
                    <a:pt x="1608" y="1251"/>
                    <a:pt x="1608" y="0"/>
                    <a:pt x="79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16"/>
            <p:cNvSpPr/>
            <p:nvPr/>
          </p:nvSpPr>
          <p:spPr>
            <a:xfrm>
              <a:off x="759462" y="3214127"/>
              <a:ext cx="52980" cy="41174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1" y="1"/>
                    <a:pt x="1" y="1287"/>
                    <a:pt x="822" y="1287"/>
                  </a:cubicBezTo>
                  <a:cubicBezTo>
                    <a:pt x="1656" y="1287"/>
                    <a:pt x="1656" y="1"/>
                    <a:pt x="8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16"/>
            <p:cNvSpPr/>
            <p:nvPr/>
          </p:nvSpPr>
          <p:spPr>
            <a:xfrm>
              <a:off x="79941" y="3404610"/>
              <a:ext cx="59442" cy="46101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16"/>
            <p:cNvSpPr/>
            <p:nvPr/>
          </p:nvSpPr>
          <p:spPr>
            <a:xfrm>
              <a:off x="47948" y="3846843"/>
              <a:ext cx="50676" cy="39255"/>
            </a:xfrm>
            <a:custGeom>
              <a:rect b="b" l="l" r="r" t="t"/>
              <a:pathLst>
                <a:path extrusionOk="0" h="1227" w="1584">
                  <a:moveTo>
                    <a:pt x="786" y="0"/>
                  </a:moveTo>
                  <a:cubicBezTo>
                    <a:pt x="0" y="0"/>
                    <a:pt x="0" y="1227"/>
                    <a:pt x="786" y="1227"/>
                  </a:cubicBezTo>
                  <a:cubicBezTo>
                    <a:pt x="1584" y="1227"/>
                    <a:pt x="1584" y="0"/>
                    <a:pt x="78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16"/>
            <p:cNvSpPr/>
            <p:nvPr/>
          </p:nvSpPr>
          <p:spPr>
            <a:xfrm>
              <a:off x="135160" y="4012532"/>
              <a:ext cx="53747" cy="41942"/>
            </a:xfrm>
            <a:custGeom>
              <a:rect b="b" l="l" r="r" t="t"/>
              <a:pathLst>
                <a:path extrusionOk="0" h="1311" w="1680">
                  <a:moveTo>
                    <a:pt x="834" y="0"/>
                  </a:moveTo>
                  <a:cubicBezTo>
                    <a:pt x="1" y="0"/>
                    <a:pt x="1" y="1310"/>
                    <a:pt x="834" y="1310"/>
                  </a:cubicBezTo>
                  <a:cubicBezTo>
                    <a:pt x="1679" y="1310"/>
                    <a:pt x="1679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16"/>
            <p:cNvSpPr/>
            <p:nvPr/>
          </p:nvSpPr>
          <p:spPr>
            <a:xfrm>
              <a:off x="233825" y="4482182"/>
              <a:ext cx="54867" cy="42710"/>
            </a:xfrm>
            <a:custGeom>
              <a:rect b="b" l="l" r="r" t="t"/>
              <a:pathLst>
                <a:path extrusionOk="0" h="1335" w="1715">
                  <a:moveTo>
                    <a:pt x="858" y="1"/>
                  </a:moveTo>
                  <a:cubicBezTo>
                    <a:pt x="0" y="1"/>
                    <a:pt x="0" y="1334"/>
                    <a:pt x="858" y="1334"/>
                  </a:cubicBezTo>
                  <a:cubicBezTo>
                    <a:pt x="1703" y="1334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16"/>
            <p:cNvSpPr/>
            <p:nvPr/>
          </p:nvSpPr>
          <p:spPr>
            <a:xfrm>
              <a:off x="687862" y="4535417"/>
              <a:ext cx="44981" cy="47093"/>
            </a:xfrm>
            <a:custGeom>
              <a:rect b="b" l="l" r="r" t="t"/>
              <a:pathLst>
                <a:path extrusionOk="0" h="1472" w="1406">
                  <a:moveTo>
                    <a:pt x="736" y="1"/>
                  </a:moveTo>
                  <a:cubicBezTo>
                    <a:pt x="721" y="1"/>
                    <a:pt x="706" y="2"/>
                    <a:pt x="691" y="4"/>
                  </a:cubicBezTo>
                  <a:lnTo>
                    <a:pt x="524" y="27"/>
                  </a:lnTo>
                  <a:lnTo>
                    <a:pt x="370" y="87"/>
                  </a:lnTo>
                  <a:cubicBezTo>
                    <a:pt x="298" y="123"/>
                    <a:pt x="239" y="182"/>
                    <a:pt x="191" y="254"/>
                  </a:cubicBezTo>
                  <a:cubicBezTo>
                    <a:pt x="143" y="313"/>
                    <a:pt x="96" y="397"/>
                    <a:pt x="84" y="468"/>
                  </a:cubicBezTo>
                  <a:lnTo>
                    <a:pt x="36" y="599"/>
                  </a:lnTo>
                  <a:cubicBezTo>
                    <a:pt x="1" y="682"/>
                    <a:pt x="1" y="778"/>
                    <a:pt x="24" y="873"/>
                  </a:cubicBezTo>
                  <a:cubicBezTo>
                    <a:pt x="24" y="956"/>
                    <a:pt x="60" y="1051"/>
                    <a:pt x="108" y="1123"/>
                  </a:cubicBezTo>
                  <a:lnTo>
                    <a:pt x="215" y="1266"/>
                  </a:lnTo>
                  <a:cubicBezTo>
                    <a:pt x="298" y="1349"/>
                    <a:pt x="405" y="1409"/>
                    <a:pt x="512" y="1444"/>
                  </a:cubicBezTo>
                  <a:cubicBezTo>
                    <a:pt x="572" y="1462"/>
                    <a:pt x="635" y="1471"/>
                    <a:pt x="697" y="1471"/>
                  </a:cubicBezTo>
                  <a:cubicBezTo>
                    <a:pt x="760" y="1471"/>
                    <a:pt x="822" y="1462"/>
                    <a:pt x="882" y="1444"/>
                  </a:cubicBezTo>
                  <a:cubicBezTo>
                    <a:pt x="965" y="1421"/>
                    <a:pt x="1048" y="1385"/>
                    <a:pt x="1120" y="1325"/>
                  </a:cubicBezTo>
                  <a:cubicBezTo>
                    <a:pt x="1191" y="1266"/>
                    <a:pt x="1251" y="1206"/>
                    <a:pt x="1298" y="1123"/>
                  </a:cubicBezTo>
                  <a:cubicBezTo>
                    <a:pt x="1322" y="1075"/>
                    <a:pt x="1346" y="1016"/>
                    <a:pt x="1370" y="956"/>
                  </a:cubicBezTo>
                  <a:cubicBezTo>
                    <a:pt x="1405" y="837"/>
                    <a:pt x="1405" y="718"/>
                    <a:pt x="1370" y="599"/>
                  </a:cubicBezTo>
                  <a:lnTo>
                    <a:pt x="1322" y="468"/>
                  </a:lnTo>
                  <a:lnTo>
                    <a:pt x="1251" y="325"/>
                  </a:lnTo>
                  <a:cubicBezTo>
                    <a:pt x="1215" y="242"/>
                    <a:pt x="1155" y="182"/>
                    <a:pt x="1096" y="135"/>
                  </a:cubicBezTo>
                  <a:cubicBezTo>
                    <a:pt x="1048" y="99"/>
                    <a:pt x="1001" y="75"/>
                    <a:pt x="941" y="51"/>
                  </a:cubicBezTo>
                  <a:cubicBezTo>
                    <a:pt x="882" y="22"/>
                    <a:pt x="807" y="1"/>
                    <a:pt x="73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16"/>
            <p:cNvSpPr/>
            <p:nvPr/>
          </p:nvSpPr>
          <p:spPr>
            <a:xfrm>
              <a:off x="434930" y="4746536"/>
              <a:ext cx="59858" cy="46517"/>
            </a:xfrm>
            <a:custGeom>
              <a:rect b="b" l="l" r="r" t="t"/>
              <a:pathLst>
                <a:path extrusionOk="0" h="1454" w="1871">
                  <a:moveTo>
                    <a:pt x="941" y="1"/>
                  </a:moveTo>
                  <a:cubicBezTo>
                    <a:pt x="13" y="1"/>
                    <a:pt x="1" y="1453"/>
                    <a:pt x="941" y="1453"/>
                  </a:cubicBezTo>
                  <a:cubicBezTo>
                    <a:pt x="1858" y="1453"/>
                    <a:pt x="1870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16"/>
            <p:cNvSpPr/>
            <p:nvPr/>
          </p:nvSpPr>
          <p:spPr>
            <a:xfrm>
              <a:off x="361795" y="4965940"/>
              <a:ext cx="59858" cy="46517"/>
            </a:xfrm>
            <a:custGeom>
              <a:rect b="b" l="l" r="r" t="t"/>
              <a:pathLst>
                <a:path extrusionOk="0" h="1454" w="1871">
                  <a:moveTo>
                    <a:pt x="941" y="1"/>
                  </a:moveTo>
                  <a:cubicBezTo>
                    <a:pt x="1" y="1"/>
                    <a:pt x="1" y="1453"/>
                    <a:pt x="941" y="1453"/>
                  </a:cubicBezTo>
                  <a:cubicBezTo>
                    <a:pt x="1870" y="1453"/>
                    <a:pt x="1870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16"/>
            <p:cNvSpPr/>
            <p:nvPr/>
          </p:nvSpPr>
          <p:spPr>
            <a:xfrm>
              <a:off x="772035" y="4976434"/>
              <a:ext cx="43478" cy="44022"/>
            </a:xfrm>
            <a:custGeom>
              <a:rect b="b" l="l" r="r" t="t"/>
              <a:pathLst>
                <a:path extrusionOk="0" h="1376" w="1359">
                  <a:moveTo>
                    <a:pt x="679" y="0"/>
                  </a:moveTo>
                  <a:cubicBezTo>
                    <a:pt x="474" y="0"/>
                    <a:pt x="269" y="101"/>
                    <a:pt x="156" y="304"/>
                  </a:cubicBezTo>
                  <a:cubicBezTo>
                    <a:pt x="144" y="339"/>
                    <a:pt x="132" y="363"/>
                    <a:pt x="120" y="399"/>
                  </a:cubicBezTo>
                  <a:cubicBezTo>
                    <a:pt x="1" y="601"/>
                    <a:pt x="1" y="851"/>
                    <a:pt x="120" y="1054"/>
                  </a:cubicBezTo>
                  <a:cubicBezTo>
                    <a:pt x="245" y="1268"/>
                    <a:pt x="462" y="1375"/>
                    <a:pt x="679" y="1375"/>
                  </a:cubicBezTo>
                  <a:cubicBezTo>
                    <a:pt x="897" y="1375"/>
                    <a:pt x="1114" y="1268"/>
                    <a:pt x="1239" y="1054"/>
                  </a:cubicBezTo>
                  <a:cubicBezTo>
                    <a:pt x="1358" y="851"/>
                    <a:pt x="1358" y="601"/>
                    <a:pt x="1239" y="399"/>
                  </a:cubicBezTo>
                  <a:lnTo>
                    <a:pt x="1251" y="399"/>
                  </a:lnTo>
                  <a:cubicBezTo>
                    <a:pt x="1227" y="363"/>
                    <a:pt x="1215" y="339"/>
                    <a:pt x="1203" y="304"/>
                  </a:cubicBezTo>
                  <a:cubicBezTo>
                    <a:pt x="1090" y="101"/>
                    <a:pt x="885" y="0"/>
                    <a:pt x="67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16"/>
            <p:cNvSpPr/>
            <p:nvPr/>
          </p:nvSpPr>
          <p:spPr>
            <a:xfrm>
              <a:off x="8955908" y="2394895"/>
              <a:ext cx="630828" cy="629228"/>
            </a:xfrm>
            <a:custGeom>
              <a:rect b="b" l="l" r="r" t="t"/>
              <a:pathLst>
                <a:path extrusionOk="0" h="19668" w="19718">
                  <a:moveTo>
                    <a:pt x="8093" y="1"/>
                  </a:moveTo>
                  <a:cubicBezTo>
                    <a:pt x="6265" y="1"/>
                    <a:pt x="5068" y="1971"/>
                    <a:pt x="5168" y="3808"/>
                  </a:cubicBezTo>
                  <a:cubicBezTo>
                    <a:pt x="4637" y="3566"/>
                    <a:pt x="4075" y="3399"/>
                    <a:pt x="3523" y="3399"/>
                  </a:cubicBezTo>
                  <a:cubicBezTo>
                    <a:pt x="3099" y="3399"/>
                    <a:pt x="2680" y="3498"/>
                    <a:pt x="2287" y="3736"/>
                  </a:cubicBezTo>
                  <a:cubicBezTo>
                    <a:pt x="1096" y="4463"/>
                    <a:pt x="465" y="6165"/>
                    <a:pt x="251" y="7475"/>
                  </a:cubicBezTo>
                  <a:cubicBezTo>
                    <a:pt x="1" y="9094"/>
                    <a:pt x="489" y="10666"/>
                    <a:pt x="1894" y="11606"/>
                  </a:cubicBezTo>
                  <a:cubicBezTo>
                    <a:pt x="2048" y="11713"/>
                    <a:pt x="2227" y="11821"/>
                    <a:pt x="2394" y="11904"/>
                  </a:cubicBezTo>
                  <a:cubicBezTo>
                    <a:pt x="1525" y="13130"/>
                    <a:pt x="1108" y="14761"/>
                    <a:pt x="1965" y="16119"/>
                  </a:cubicBezTo>
                  <a:cubicBezTo>
                    <a:pt x="2549" y="17035"/>
                    <a:pt x="3572" y="17536"/>
                    <a:pt x="4632" y="17667"/>
                  </a:cubicBezTo>
                  <a:cubicBezTo>
                    <a:pt x="4868" y="17707"/>
                    <a:pt x="5110" y="17728"/>
                    <a:pt x="5351" y="17728"/>
                  </a:cubicBezTo>
                  <a:cubicBezTo>
                    <a:pt x="5610" y="17728"/>
                    <a:pt x="5868" y="17704"/>
                    <a:pt x="6120" y="17655"/>
                  </a:cubicBezTo>
                  <a:cubicBezTo>
                    <a:pt x="6263" y="17631"/>
                    <a:pt x="6394" y="17595"/>
                    <a:pt x="6537" y="17559"/>
                  </a:cubicBezTo>
                  <a:cubicBezTo>
                    <a:pt x="6680" y="17940"/>
                    <a:pt x="6930" y="18274"/>
                    <a:pt x="7251" y="18524"/>
                  </a:cubicBezTo>
                  <a:cubicBezTo>
                    <a:pt x="7668" y="19155"/>
                    <a:pt x="8371" y="19536"/>
                    <a:pt x="9133" y="19536"/>
                  </a:cubicBezTo>
                  <a:cubicBezTo>
                    <a:pt x="9514" y="19524"/>
                    <a:pt x="9883" y="19405"/>
                    <a:pt x="10192" y="19202"/>
                  </a:cubicBezTo>
                  <a:cubicBezTo>
                    <a:pt x="10180" y="18810"/>
                    <a:pt x="10157" y="18417"/>
                    <a:pt x="10145" y="18024"/>
                  </a:cubicBezTo>
                  <a:cubicBezTo>
                    <a:pt x="9347" y="17833"/>
                    <a:pt x="8525" y="17262"/>
                    <a:pt x="7918" y="16762"/>
                  </a:cubicBezTo>
                  <a:cubicBezTo>
                    <a:pt x="7835" y="16881"/>
                    <a:pt x="7704" y="16952"/>
                    <a:pt x="7561" y="16952"/>
                  </a:cubicBezTo>
                  <a:cubicBezTo>
                    <a:pt x="6168" y="16833"/>
                    <a:pt x="4823" y="16023"/>
                    <a:pt x="4227" y="14738"/>
                  </a:cubicBezTo>
                  <a:cubicBezTo>
                    <a:pt x="4139" y="14543"/>
                    <a:pt x="4293" y="14329"/>
                    <a:pt x="4466" y="14329"/>
                  </a:cubicBezTo>
                  <a:cubicBezTo>
                    <a:pt x="4526" y="14329"/>
                    <a:pt x="4589" y="14355"/>
                    <a:pt x="4644" y="14416"/>
                  </a:cubicBezTo>
                  <a:cubicBezTo>
                    <a:pt x="5263" y="15095"/>
                    <a:pt x="6001" y="15666"/>
                    <a:pt x="6906" y="15940"/>
                  </a:cubicBezTo>
                  <a:cubicBezTo>
                    <a:pt x="6954" y="15952"/>
                    <a:pt x="7025" y="15964"/>
                    <a:pt x="7109" y="15988"/>
                  </a:cubicBezTo>
                  <a:cubicBezTo>
                    <a:pt x="6573" y="15369"/>
                    <a:pt x="6156" y="14654"/>
                    <a:pt x="5894" y="13868"/>
                  </a:cubicBezTo>
                  <a:lnTo>
                    <a:pt x="5894" y="13845"/>
                  </a:lnTo>
                  <a:cubicBezTo>
                    <a:pt x="5894" y="13821"/>
                    <a:pt x="5870" y="13797"/>
                    <a:pt x="5858" y="13773"/>
                  </a:cubicBezTo>
                  <a:cubicBezTo>
                    <a:pt x="5820" y="13634"/>
                    <a:pt x="5931" y="13545"/>
                    <a:pt x="6044" y="13545"/>
                  </a:cubicBezTo>
                  <a:cubicBezTo>
                    <a:pt x="6105" y="13545"/>
                    <a:pt x="6166" y="13572"/>
                    <a:pt x="6204" y="13630"/>
                  </a:cubicBezTo>
                  <a:cubicBezTo>
                    <a:pt x="6775" y="14535"/>
                    <a:pt x="7513" y="15321"/>
                    <a:pt x="8359" y="15964"/>
                  </a:cubicBezTo>
                  <a:cubicBezTo>
                    <a:pt x="8752" y="16250"/>
                    <a:pt x="9156" y="16488"/>
                    <a:pt x="9585" y="16702"/>
                  </a:cubicBezTo>
                  <a:cubicBezTo>
                    <a:pt x="9752" y="16774"/>
                    <a:pt x="9918" y="16845"/>
                    <a:pt x="10097" y="16893"/>
                  </a:cubicBezTo>
                  <a:cubicBezTo>
                    <a:pt x="10049" y="15607"/>
                    <a:pt x="9978" y="14309"/>
                    <a:pt x="9918" y="13023"/>
                  </a:cubicBezTo>
                  <a:cubicBezTo>
                    <a:pt x="9630" y="13101"/>
                    <a:pt x="9333" y="13140"/>
                    <a:pt x="9037" y="13140"/>
                  </a:cubicBezTo>
                  <a:cubicBezTo>
                    <a:pt x="8699" y="13140"/>
                    <a:pt x="8361" y="13089"/>
                    <a:pt x="8037" y="12987"/>
                  </a:cubicBezTo>
                  <a:cubicBezTo>
                    <a:pt x="7973" y="13027"/>
                    <a:pt x="7902" y="13046"/>
                    <a:pt x="7831" y="13046"/>
                  </a:cubicBezTo>
                  <a:cubicBezTo>
                    <a:pt x="7732" y="13046"/>
                    <a:pt x="7632" y="13009"/>
                    <a:pt x="7549" y="12940"/>
                  </a:cubicBezTo>
                  <a:cubicBezTo>
                    <a:pt x="7478" y="12880"/>
                    <a:pt x="7394" y="12821"/>
                    <a:pt x="7335" y="12749"/>
                  </a:cubicBezTo>
                  <a:cubicBezTo>
                    <a:pt x="6894" y="12559"/>
                    <a:pt x="6489" y="12321"/>
                    <a:pt x="6120" y="12035"/>
                  </a:cubicBezTo>
                  <a:cubicBezTo>
                    <a:pt x="4632" y="10856"/>
                    <a:pt x="3858" y="9058"/>
                    <a:pt x="3191" y="7344"/>
                  </a:cubicBezTo>
                  <a:cubicBezTo>
                    <a:pt x="3112" y="7145"/>
                    <a:pt x="3304" y="6988"/>
                    <a:pt x="3482" y="6988"/>
                  </a:cubicBezTo>
                  <a:cubicBezTo>
                    <a:pt x="3571" y="6988"/>
                    <a:pt x="3656" y="7027"/>
                    <a:pt x="3703" y="7118"/>
                  </a:cubicBezTo>
                  <a:cubicBezTo>
                    <a:pt x="4406" y="8475"/>
                    <a:pt x="5096" y="9927"/>
                    <a:pt x="6228" y="10975"/>
                  </a:cubicBezTo>
                  <a:lnTo>
                    <a:pt x="6239" y="10987"/>
                  </a:lnTo>
                  <a:cubicBezTo>
                    <a:pt x="5918" y="10237"/>
                    <a:pt x="5751" y="9416"/>
                    <a:pt x="5763" y="8594"/>
                  </a:cubicBezTo>
                  <a:cubicBezTo>
                    <a:pt x="5763" y="8487"/>
                    <a:pt x="5823" y="8392"/>
                    <a:pt x="5930" y="8344"/>
                  </a:cubicBezTo>
                  <a:cubicBezTo>
                    <a:pt x="5902" y="8316"/>
                    <a:pt x="5894" y="8279"/>
                    <a:pt x="5903" y="8279"/>
                  </a:cubicBezTo>
                  <a:lnTo>
                    <a:pt x="5903" y="8279"/>
                  </a:lnTo>
                  <a:cubicBezTo>
                    <a:pt x="5909" y="8279"/>
                    <a:pt x="5923" y="8296"/>
                    <a:pt x="5942" y="8344"/>
                  </a:cubicBezTo>
                  <a:cubicBezTo>
                    <a:pt x="5976" y="8331"/>
                    <a:pt x="6011" y="8325"/>
                    <a:pt x="6045" y="8325"/>
                  </a:cubicBezTo>
                  <a:cubicBezTo>
                    <a:pt x="6164" y="8325"/>
                    <a:pt x="6274" y="8402"/>
                    <a:pt x="6311" y="8523"/>
                  </a:cubicBezTo>
                  <a:cubicBezTo>
                    <a:pt x="6561" y="9249"/>
                    <a:pt x="6704" y="9975"/>
                    <a:pt x="7037" y="10678"/>
                  </a:cubicBezTo>
                  <a:cubicBezTo>
                    <a:pt x="7287" y="11130"/>
                    <a:pt x="7573" y="11559"/>
                    <a:pt x="7883" y="11963"/>
                  </a:cubicBezTo>
                  <a:cubicBezTo>
                    <a:pt x="8350" y="12102"/>
                    <a:pt x="8837" y="12171"/>
                    <a:pt x="9324" y="12171"/>
                  </a:cubicBezTo>
                  <a:cubicBezTo>
                    <a:pt x="9506" y="12171"/>
                    <a:pt x="9689" y="12162"/>
                    <a:pt x="9871" y="12142"/>
                  </a:cubicBezTo>
                  <a:cubicBezTo>
                    <a:pt x="9823" y="11321"/>
                    <a:pt x="9788" y="10511"/>
                    <a:pt x="9752" y="9689"/>
                  </a:cubicBezTo>
                  <a:cubicBezTo>
                    <a:pt x="8156" y="9427"/>
                    <a:pt x="6966" y="8082"/>
                    <a:pt x="6930" y="6463"/>
                  </a:cubicBezTo>
                  <a:cubicBezTo>
                    <a:pt x="6930" y="6263"/>
                    <a:pt x="7113" y="6145"/>
                    <a:pt x="7285" y="6145"/>
                  </a:cubicBezTo>
                  <a:cubicBezTo>
                    <a:pt x="7419" y="6145"/>
                    <a:pt x="7547" y="6217"/>
                    <a:pt x="7573" y="6379"/>
                  </a:cubicBezTo>
                  <a:cubicBezTo>
                    <a:pt x="7752" y="7391"/>
                    <a:pt x="8454" y="8237"/>
                    <a:pt x="9418" y="8618"/>
                  </a:cubicBezTo>
                  <a:cubicBezTo>
                    <a:pt x="9514" y="8654"/>
                    <a:pt x="9621" y="8665"/>
                    <a:pt x="9728" y="8677"/>
                  </a:cubicBezTo>
                  <a:cubicBezTo>
                    <a:pt x="9692" y="7820"/>
                    <a:pt x="9668" y="6951"/>
                    <a:pt x="9668" y="6094"/>
                  </a:cubicBezTo>
                  <a:cubicBezTo>
                    <a:pt x="9657" y="5891"/>
                    <a:pt x="9657" y="5677"/>
                    <a:pt x="9668" y="5475"/>
                  </a:cubicBezTo>
                  <a:lnTo>
                    <a:pt x="9668" y="5272"/>
                  </a:lnTo>
                  <a:cubicBezTo>
                    <a:pt x="8704" y="4808"/>
                    <a:pt x="8085" y="3831"/>
                    <a:pt x="8085" y="2760"/>
                  </a:cubicBezTo>
                  <a:cubicBezTo>
                    <a:pt x="8085" y="2572"/>
                    <a:pt x="8217" y="2483"/>
                    <a:pt x="8356" y="2483"/>
                  </a:cubicBezTo>
                  <a:cubicBezTo>
                    <a:pt x="8500" y="2483"/>
                    <a:pt x="8650" y="2578"/>
                    <a:pt x="8668" y="2760"/>
                  </a:cubicBezTo>
                  <a:cubicBezTo>
                    <a:pt x="8752" y="3462"/>
                    <a:pt x="9145" y="4082"/>
                    <a:pt x="9728" y="4463"/>
                  </a:cubicBezTo>
                  <a:cubicBezTo>
                    <a:pt x="9776" y="3689"/>
                    <a:pt x="9883" y="2915"/>
                    <a:pt x="10026" y="2153"/>
                  </a:cubicBezTo>
                  <a:cubicBezTo>
                    <a:pt x="10057" y="1995"/>
                    <a:pt x="10191" y="1923"/>
                    <a:pt x="10329" y="1923"/>
                  </a:cubicBezTo>
                  <a:cubicBezTo>
                    <a:pt x="10503" y="1923"/>
                    <a:pt x="10682" y="2037"/>
                    <a:pt x="10669" y="2236"/>
                  </a:cubicBezTo>
                  <a:cubicBezTo>
                    <a:pt x="10597" y="3081"/>
                    <a:pt x="10550" y="3939"/>
                    <a:pt x="10538" y="4796"/>
                  </a:cubicBezTo>
                  <a:lnTo>
                    <a:pt x="10538" y="5010"/>
                  </a:lnTo>
                  <a:cubicBezTo>
                    <a:pt x="10538" y="5034"/>
                    <a:pt x="10538" y="5058"/>
                    <a:pt x="10538" y="5082"/>
                  </a:cubicBezTo>
                  <a:cubicBezTo>
                    <a:pt x="10561" y="5510"/>
                    <a:pt x="10621" y="5987"/>
                    <a:pt x="10550" y="6403"/>
                  </a:cubicBezTo>
                  <a:cubicBezTo>
                    <a:pt x="10573" y="6558"/>
                    <a:pt x="10585" y="6701"/>
                    <a:pt x="10597" y="6868"/>
                  </a:cubicBezTo>
                  <a:cubicBezTo>
                    <a:pt x="11371" y="6558"/>
                    <a:pt x="12038" y="6046"/>
                    <a:pt x="12538" y="5379"/>
                  </a:cubicBezTo>
                  <a:cubicBezTo>
                    <a:pt x="13097" y="4558"/>
                    <a:pt x="13062" y="3820"/>
                    <a:pt x="13145" y="2903"/>
                  </a:cubicBezTo>
                  <a:cubicBezTo>
                    <a:pt x="13158" y="2691"/>
                    <a:pt x="13326" y="2575"/>
                    <a:pt x="13491" y="2575"/>
                  </a:cubicBezTo>
                  <a:cubicBezTo>
                    <a:pt x="13623" y="2575"/>
                    <a:pt x="13752" y="2649"/>
                    <a:pt x="13800" y="2808"/>
                  </a:cubicBezTo>
                  <a:cubicBezTo>
                    <a:pt x="14169" y="3689"/>
                    <a:pt x="13764" y="4867"/>
                    <a:pt x="13252" y="5665"/>
                  </a:cubicBezTo>
                  <a:cubicBezTo>
                    <a:pt x="13967" y="5355"/>
                    <a:pt x="14502" y="4748"/>
                    <a:pt x="14741" y="4010"/>
                  </a:cubicBezTo>
                  <a:cubicBezTo>
                    <a:pt x="14798" y="3834"/>
                    <a:pt x="14941" y="3757"/>
                    <a:pt x="15084" y="3757"/>
                  </a:cubicBezTo>
                  <a:cubicBezTo>
                    <a:pt x="15299" y="3757"/>
                    <a:pt x="15514" y="3929"/>
                    <a:pt x="15443" y="4201"/>
                  </a:cubicBezTo>
                  <a:cubicBezTo>
                    <a:pt x="15133" y="5260"/>
                    <a:pt x="14205" y="6010"/>
                    <a:pt x="13109" y="6082"/>
                  </a:cubicBezTo>
                  <a:cubicBezTo>
                    <a:pt x="13062" y="6082"/>
                    <a:pt x="13014" y="6070"/>
                    <a:pt x="12990" y="6034"/>
                  </a:cubicBezTo>
                  <a:cubicBezTo>
                    <a:pt x="12371" y="6808"/>
                    <a:pt x="11621" y="7272"/>
                    <a:pt x="10657" y="7380"/>
                  </a:cubicBezTo>
                  <a:cubicBezTo>
                    <a:pt x="10704" y="7880"/>
                    <a:pt x="10764" y="8392"/>
                    <a:pt x="10811" y="8904"/>
                  </a:cubicBezTo>
                  <a:cubicBezTo>
                    <a:pt x="10990" y="8987"/>
                    <a:pt x="11073" y="9189"/>
                    <a:pt x="11002" y="9380"/>
                  </a:cubicBezTo>
                  <a:cubicBezTo>
                    <a:pt x="10978" y="9463"/>
                    <a:pt x="10931" y="9546"/>
                    <a:pt x="10871" y="9606"/>
                  </a:cubicBezTo>
                  <a:cubicBezTo>
                    <a:pt x="11038" y="11654"/>
                    <a:pt x="11169" y="13702"/>
                    <a:pt x="11323" y="15750"/>
                  </a:cubicBezTo>
                  <a:cubicBezTo>
                    <a:pt x="11704" y="15571"/>
                    <a:pt x="12050" y="15333"/>
                    <a:pt x="12371" y="15059"/>
                  </a:cubicBezTo>
                  <a:cubicBezTo>
                    <a:pt x="12288" y="14952"/>
                    <a:pt x="12264" y="14821"/>
                    <a:pt x="12288" y="14690"/>
                  </a:cubicBezTo>
                  <a:cubicBezTo>
                    <a:pt x="12562" y="13083"/>
                    <a:pt x="12764" y="11523"/>
                    <a:pt x="12574" y="9892"/>
                  </a:cubicBezTo>
                  <a:cubicBezTo>
                    <a:pt x="12547" y="9687"/>
                    <a:pt x="12719" y="9578"/>
                    <a:pt x="12889" y="9578"/>
                  </a:cubicBezTo>
                  <a:cubicBezTo>
                    <a:pt x="13025" y="9578"/>
                    <a:pt x="13161" y="9648"/>
                    <a:pt x="13193" y="9797"/>
                  </a:cubicBezTo>
                  <a:cubicBezTo>
                    <a:pt x="13490" y="11059"/>
                    <a:pt x="13574" y="12344"/>
                    <a:pt x="13455" y="13630"/>
                  </a:cubicBezTo>
                  <a:cubicBezTo>
                    <a:pt x="13490" y="13559"/>
                    <a:pt x="13538" y="13476"/>
                    <a:pt x="13574" y="13416"/>
                  </a:cubicBezTo>
                  <a:cubicBezTo>
                    <a:pt x="14145" y="12297"/>
                    <a:pt x="14229" y="10904"/>
                    <a:pt x="14871" y="9844"/>
                  </a:cubicBezTo>
                  <a:cubicBezTo>
                    <a:pt x="14910" y="9773"/>
                    <a:pt x="14987" y="9738"/>
                    <a:pt x="15063" y="9738"/>
                  </a:cubicBezTo>
                  <a:cubicBezTo>
                    <a:pt x="15153" y="9738"/>
                    <a:pt x="15240" y="9788"/>
                    <a:pt x="15252" y="9892"/>
                  </a:cubicBezTo>
                  <a:cubicBezTo>
                    <a:pt x="15324" y="10547"/>
                    <a:pt x="15264" y="11225"/>
                    <a:pt x="15086" y="11868"/>
                  </a:cubicBezTo>
                  <a:cubicBezTo>
                    <a:pt x="15741" y="11642"/>
                    <a:pt x="16288" y="11070"/>
                    <a:pt x="16574" y="10439"/>
                  </a:cubicBezTo>
                  <a:cubicBezTo>
                    <a:pt x="16693" y="10166"/>
                    <a:pt x="16669" y="9725"/>
                    <a:pt x="16967" y="9570"/>
                  </a:cubicBezTo>
                  <a:cubicBezTo>
                    <a:pt x="17011" y="9548"/>
                    <a:pt x="17059" y="9538"/>
                    <a:pt x="17106" y="9538"/>
                  </a:cubicBezTo>
                  <a:cubicBezTo>
                    <a:pt x="17236" y="9538"/>
                    <a:pt x="17364" y="9618"/>
                    <a:pt x="17408" y="9749"/>
                  </a:cubicBezTo>
                  <a:cubicBezTo>
                    <a:pt x="17693" y="10297"/>
                    <a:pt x="17098" y="11249"/>
                    <a:pt x="16717" y="11606"/>
                  </a:cubicBezTo>
                  <a:cubicBezTo>
                    <a:pt x="16265" y="12047"/>
                    <a:pt x="15598" y="12261"/>
                    <a:pt x="14967" y="12309"/>
                  </a:cubicBezTo>
                  <a:cubicBezTo>
                    <a:pt x="14776" y="12904"/>
                    <a:pt x="14514" y="13487"/>
                    <a:pt x="14205" y="14035"/>
                  </a:cubicBezTo>
                  <a:cubicBezTo>
                    <a:pt x="13609" y="15130"/>
                    <a:pt x="12621" y="15964"/>
                    <a:pt x="11442" y="16369"/>
                  </a:cubicBezTo>
                  <a:cubicBezTo>
                    <a:pt x="11419" y="16381"/>
                    <a:pt x="11395" y="16381"/>
                    <a:pt x="11359" y="16381"/>
                  </a:cubicBezTo>
                  <a:cubicBezTo>
                    <a:pt x="11383" y="16559"/>
                    <a:pt x="11395" y="16738"/>
                    <a:pt x="11407" y="16905"/>
                  </a:cubicBezTo>
                  <a:cubicBezTo>
                    <a:pt x="11419" y="17012"/>
                    <a:pt x="11419" y="17107"/>
                    <a:pt x="11431" y="17202"/>
                  </a:cubicBezTo>
                  <a:cubicBezTo>
                    <a:pt x="11635" y="17238"/>
                    <a:pt x="11841" y="17256"/>
                    <a:pt x="12047" y="17256"/>
                  </a:cubicBezTo>
                  <a:cubicBezTo>
                    <a:pt x="12583" y="17256"/>
                    <a:pt x="13115" y="17134"/>
                    <a:pt x="13598" y="16893"/>
                  </a:cubicBezTo>
                  <a:cubicBezTo>
                    <a:pt x="14217" y="16571"/>
                    <a:pt x="14538" y="16000"/>
                    <a:pt x="15026" y="15535"/>
                  </a:cubicBezTo>
                  <a:cubicBezTo>
                    <a:pt x="15068" y="15493"/>
                    <a:pt x="15119" y="15474"/>
                    <a:pt x="15169" y="15474"/>
                  </a:cubicBezTo>
                  <a:cubicBezTo>
                    <a:pt x="15274" y="15474"/>
                    <a:pt x="15375" y="15557"/>
                    <a:pt x="15383" y="15678"/>
                  </a:cubicBezTo>
                  <a:cubicBezTo>
                    <a:pt x="15479" y="16595"/>
                    <a:pt x="14586" y="17357"/>
                    <a:pt x="13848" y="17702"/>
                  </a:cubicBezTo>
                  <a:cubicBezTo>
                    <a:pt x="13429" y="17892"/>
                    <a:pt x="12998" y="17998"/>
                    <a:pt x="12571" y="17998"/>
                  </a:cubicBezTo>
                  <a:cubicBezTo>
                    <a:pt x="12195" y="17998"/>
                    <a:pt x="11823" y="17916"/>
                    <a:pt x="11466" y="17738"/>
                  </a:cubicBezTo>
                  <a:lnTo>
                    <a:pt x="11466" y="17738"/>
                  </a:lnTo>
                  <a:lnTo>
                    <a:pt x="11502" y="18071"/>
                  </a:lnTo>
                  <a:cubicBezTo>
                    <a:pt x="11693" y="18345"/>
                    <a:pt x="11931" y="18583"/>
                    <a:pt x="12216" y="18774"/>
                  </a:cubicBezTo>
                  <a:cubicBezTo>
                    <a:pt x="12252" y="18821"/>
                    <a:pt x="12300" y="18869"/>
                    <a:pt x="12347" y="18917"/>
                  </a:cubicBezTo>
                  <a:cubicBezTo>
                    <a:pt x="12862" y="19432"/>
                    <a:pt x="13516" y="19668"/>
                    <a:pt x="14168" y="19668"/>
                  </a:cubicBezTo>
                  <a:cubicBezTo>
                    <a:pt x="15206" y="19668"/>
                    <a:pt x="16242" y="19071"/>
                    <a:pt x="16717" y="18048"/>
                  </a:cubicBezTo>
                  <a:cubicBezTo>
                    <a:pt x="17122" y="17155"/>
                    <a:pt x="17086" y="16107"/>
                    <a:pt x="16598" y="15250"/>
                  </a:cubicBezTo>
                  <a:cubicBezTo>
                    <a:pt x="16788" y="15190"/>
                    <a:pt x="16979" y="15107"/>
                    <a:pt x="17157" y="15011"/>
                  </a:cubicBezTo>
                  <a:cubicBezTo>
                    <a:pt x="18181" y="14666"/>
                    <a:pt x="18967" y="13821"/>
                    <a:pt x="19241" y="12761"/>
                  </a:cubicBezTo>
                  <a:cubicBezTo>
                    <a:pt x="19336" y="12392"/>
                    <a:pt x="19384" y="12011"/>
                    <a:pt x="19372" y="11630"/>
                  </a:cubicBezTo>
                  <a:cubicBezTo>
                    <a:pt x="19705" y="10737"/>
                    <a:pt x="19717" y="9749"/>
                    <a:pt x="19396" y="8856"/>
                  </a:cubicBezTo>
                  <a:cubicBezTo>
                    <a:pt x="19241" y="8415"/>
                    <a:pt x="19015" y="8011"/>
                    <a:pt x="18741" y="7630"/>
                  </a:cubicBezTo>
                  <a:cubicBezTo>
                    <a:pt x="18241" y="6677"/>
                    <a:pt x="17431" y="5927"/>
                    <a:pt x="16431" y="5510"/>
                  </a:cubicBezTo>
                  <a:cubicBezTo>
                    <a:pt x="16538" y="5082"/>
                    <a:pt x="16562" y="4629"/>
                    <a:pt x="16503" y="4201"/>
                  </a:cubicBezTo>
                  <a:cubicBezTo>
                    <a:pt x="16550" y="3391"/>
                    <a:pt x="16312" y="2593"/>
                    <a:pt x="15836" y="1938"/>
                  </a:cubicBezTo>
                  <a:cubicBezTo>
                    <a:pt x="15717" y="1772"/>
                    <a:pt x="15574" y="1605"/>
                    <a:pt x="15407" y="1462"/>
                  </a:cubicBezTo>
                  <a:cubicBezTo>
                    <a:pt x="15395" y="1403"/>
                    <a:pt x="15372" y="1355"/>
                    <a:pt x="15348" y="1307"/>
                  </a:cubicBezTo>
                  <a:cubicBezTo>
                    <a:pt x="15017" y="598"/>
                    <a:pt x="14305" y="249"/>
                    <a:pt x="13572" y="249"/>
                  </a:cubicBezTo>
                  <a:cubicBezTo>
                    <a:pt x="13223" y="249"/>
                    <a:pt x="12869" y="328"/>
                    <a:pt x="12550" y="486"/>
                  </a:cubicBezTo>
                  <a:cubicBezTo>
                    <a:pt x="12157" y="486"/>
                    <a:pt x="11776" y="581"/>
                    <a:pt x="11431" y="772"/>
                  </a:cubicBezTo>
                  <a:cubicBezTo>
                    <a:pt x="11145" y="926"/>
                    <a:pt x="10883" y="1153"/>
                    <a:pt x="10669" y="1403"/>
                  </a:cubicBezTo>
                  <a:cubicBezTo>
                    <a:pt x="10299" y="891"/>
                    <a:pt x="9799" y="486"/>
                    <a:pt x="9216" y="236"/>
                  </a:cubicBezTo>
                  <a:cubicBezTo>
                    <a:pt x="8821" y="74"/>
                    <a:pt x="8445" y="1"/>
                    <a:pt x="809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16"/>
            <p:cNvSpPr/>
            <p:nvPr/>
          </p:nvSpPr>
          <p:spPr>
            <a:xfrm>
              <a:off x="9054349" y="2455521"/>
              <a:ext cx="467250" cy="870388"/>
            </a:xfrm>
            <a:custGeom>
              <a:rect b="b" l="l" r="r" t="t"/>
              <a:pathLst>
                <a:path extrusionOk="0" h="27206" w="14605">
                  <a:moveTo>
                    <a:pt x="7233" y="0"/>
                  </a:moveTo>
                  <a:cubicBezTo>
                    <a:pt x="7094" y="0"/>
                    <a:pt x="6957" y="74"/>
                    <a:pt x="6925" y="234"/>
                  </a:cubicBezTo>
                  <a:cubicBezTo>
                    <a:pt x="6770" y="996"/>
                    <a:pt x="6675" y="1758"/>
                    <a:pt x="6627" y="2532"/>
                  </a:cubicBezTo>
                  <a:cubicBezTo>
                    <a:pt x="6032" y="2163"/>
                    <a:pt x="5651" y="1532"/>
                    <a:pt x="5568" y="841"/>
                  </a:cubicBezTo>
                  <a:cubicBezTo>
                    <a:pt x="5544" y="655"/>
                    <a:pt x="5396" y="560"/>
                    <a:pt x="5255" y="560"/>
                  </a:cubicBezTo>
                  <a:cubicBezTo>
                    <a:pt x="5116" y="560"/>
                    <a:pt x="4984" y="652"/>
                    <a:pt x="4984" y="841"/>
                  </a:cubicBezTo>
                  <a:cubicBezTo>
                    <a:pt x="4984" y="1913"/>
                    <a:pt x="5591" y="2889"/>
                    <a:pt x="6568" y="3353"/>
                  </a:cubicBezTo>
                  <a:lnTo>
                    <a:pt x="6568" y="3568"/>
                  </a:lnTo>
                  <a:cubicBezTo>
                    <a:pt x="6544" y="3770"/>
                    <a:pt x="6544" y="3984"/>
                    <a:pt x="6568" y="4187"/>
                  </a:cubicBezTo>
                  <a:cubicBezTo>
                    <a:pt x="6568" y="5056"/>
                    <a:pt x="6591" y="5913"/>
                    <a:pt x="6615" y="6770"/>
                  </a:cubicBezTo>
                  <a:cubicBezTo>
                    <a:pt x="6520" y="6770"/>
                    <a:pt x="6413" y="6747"/>
                    <a:pt x="6306" y="6711"/>
                  </a:cubicBezTo>
                  <a:cubicBezTo>
                    <a:pt x="5353" y="6342"/>
                    <a:pt x="4651" y="5485"/>
                    <a:pt x="4460" y="4473"/>
                  </a:cubicBezTo>
                  <a:cubicBezTo>
                    <a:pt x="4434" y="4310"/>
                    <a:pt x="4307" y="4238"/>
                    <a:pt x="4172" y="4238"/>
                  </a:cubicBezTo>
                  <a:cubicBezTo>
                    <a:pt x="4001" y="4238"/>
                    <a:pt x="3817" y="4356"/>
                    <a:pt x="3817" y="4556"/>
                  </a:cubicBezTo>
                  <a:cubicBezTo>
                    <a:pt x="3865" y="6175"/>
                    <a:pt x="5056" y="7532"/>
                    <a:pt x="6651" y="7782"/>
                  </a:cubicBezTo>
                  <a:cubicBezTo>
                    <a:pt x="6687" y="8604"/>
                    <a:pt x="6722" y="9426"/>
                    <a:pt x="6770" y="10235"/>
                  </a:cubicBezTo>
                  <a:cubicBezTo>
                    <a:pt x="6570" y="10260"/>
                    <a:pt x="6370" y="10272"/>
                    <a:pt x="6172" y="10272"/>
                  </a:cubicBezTo>
                  <a:cubicBezTo>
                    <a:pt x="5699" y="10272"/>
                    <a:pt x="5231" y="10203"/>
                    <a:pt x="4770" y="10068"/>
                  </a:cubicBezTo>
                  <a:cubicBezTo>
                    <a:pt x="4460" y="9652"/>
                    <a:pt x="4186" y="9223"/>
                    <a:pt x="3936" y="8771"/>
                  </a:cubicBezTo>
                  <a:cubicBezTo>
                    <a:pt x="3591" y="8080"/>
                    <a:pt x="3448" y="7354"/>
                    <a:pt x="3210" y="6628"/>
                  </a:cubicBezTo>
                  <a:cubicBezTo>
                    <a:pt x="3173" y="6497"/>
                    <a:pt x="3063" y="6418"/>
                    <a:pt x="2943" y="6418"/>
                  </a:cubicBezTo>
                  <a:cubicBezTo>
                    <a:pt x="2909" y="6418"/>
                    <a:pt x="2875" y="6424"/>
                    <a:pt x="2841" y="6437"/>
                  </a:cubicBezTo>
                  <a:lnTo>
                    <a:pt x="2829" y="6437"/>
                  </a:lnTo>
                  <a:cubicBezTo>
                    <a:pt x="2722" y="6485"/>
                    <a:pt x="2650" y="6580"/>
                    <a:pt x="2650" y="6699"/>
                  </a:cubicBezTo>
                  <a:cubicBezTo>
                    <a:pt x="2650" y="7521"/>
                    <a:pt x="2817" y="8330"/>
                    <a:pt x="3127" y="9092"/>
                  </a:cubicBezTo>
                  <a:lnTo>
                    <a:pt x="3115" y="9080"/>
                  </a:lnTo>
                  <a:cubicBezTo>
                    <a:pt x="1984" y="8021"/>
                    <a:pt x="1305" y="6568"/>
                    <a:pt x="603" y="5223"/>
                  </a:cubicBezTo>
                  <a:cubicBezTo>
                    <a:pt x="550" y="5126"/>
                    <a:pt x="459" y="5085"/>
                    <a:pt x="367" y="5085"/>
                  </a:cubicBezTo>
                  <a:cubicBezTo>
                    <a:pt x="187" y="5085"/>
                    <a:pt x="0" y="5240"/>
                    <a:pt x="79" y="5437"/>
                  </a:cubicBezTo>
                  <a:cubicBezTo>
                    <a:pt x="745" y="7163"/>
                    <a:pt x="1531" y="8949"/>
                    <a:pt x="3020" y="10128"/>
                  </a:cubicBezTo>
                  <a:cubicBezTo>
                    <a:pt x="3389" y="10414"/>
                    <a:pt x="3793" y="10652"/>
                    <a:pt x="4222" y="10842"/>
                  </a:cubicBezTo>
                  <a:cubicBezTo>
                    <a:pt x="4294" y="10914"/>
                    <a:pt x="4365" y="10973"/>
                    <a:pt x="4448" y="11045"/>
                  </a:cubicBezTo>
                  <a:cubicBezTo>
                    <a:pt x="4526" y="11108"/>
                    <a:pt x="4629" y="11142"/>
                    <a:pt x="4732" y="11142"/>
                  </a:cubicBezTo>
                  <a:cubicBezTo>
                    <a:pt x="4802" y="11142"/>
                    <a:pt x="4873" y="11126"/>
                    <a:pt x="4936" y="11092"/>
                  </a:cubicBezTo>
                  <a:cubicBezTo>
                    <a:pt x="5256" y="11186"/>
                    <a:pt x="5588" y="11234"/>
                    <a:pt x="5920" y="11234"/>
                  </a:cubicBezTo>
                  <a:cubicBezTo>
                    <a:pt x="6219" y="11234"/>
                    <a:pt x="6518" y="11195"/>
                    <a:pt x="6806" y="11116"/>
                  </a:cubicBezTo>
                  <a:cubicBezTo>
                    <a:pt x="6877" y="12414"/>
                    <a:pt x="6949" y="13700"/>
                    <a:pt x="6996" y="14998"/>
                  </a:cubicBezTo>
                  <a:cubicBezTo>
                    <a:pt x="6818" y="14938"/>
                    <a:pt x="6651" y="14879"/>
                    <a:pt x="6484" y="14795"/>
                  </a:cubicBezTo>
                  <a:cubicBezTo>
                    <a:pt x="6056" y="14593"/>
                    <a:pt x="5639" y="14343"/>
                    <a:pt x="5258" y="14069"/>
                  </a:cubicBezTo>
                  <a:cubicBezTo>
                    <a:pt x="4401" y="13414"/>
                    <a:pt x="3674" y="12628"/>
                    <a:pt x="3091" y="11723"/>
                  </a:cubicBezTo>
                  <a:cubicBezTo>
                    <a:pt x="3054" y="11666"/>
                    <a:pt x="2995" y="11641"/>
                    <a:pt x="2936" y="11641"/>
                  </a:cubicBezTo>
                  <a:cubicBezTo>
                    <a:pt x="2823" y="11641"/>
                    <a:pt x="2711" y="11733"/>
                    <a:pt x="2758" y="11866"/>
                  </a:cubicBezTo>
                  <a:cubicBezTo>
                    <a:pt x="2770" y="11890"/>
                    <a:pt x="2781" y="11914"/>
                    <a:pt x="2781" y="11938"/>
                  </a:cubicBezTo>
                  <a:cubicBezTo>
                    <a:pt x="2793" y="11950"/>
                    <a:pt x="2793" y="11950"/>
                    <a:pt x="2793" y="11962"/>
                  </a:cubicBezTo>
                  <a:cubicBezTo>
                    <a:pt x="3055" y="12747"/>
                    <a:pt x="3460" y="13462"/>
                    <a:pt x="4008" y="14081"/>
                  </a:cubicBezTo>
                  <a:cubicBezTo>
                    <a:pt x="3924" y="14057"/>
                    <a:pt x="3853" y="14045"/>
                    <a:pt x="3793" y="14033"/>
                  </a:cubicBezTo>
                  <a:cubicBezTo>
                    <a:pt x="2901" y="13771"/>
                    <a:pt x="2162" y="13200"/>
                    <a:pt x="1543" y="12509"/>
                  </a:cubicBezTo>
                  <a:cubicBezTo>
                    <a:pt x="1488" y="12448"/>
                    <a:pt x="1425" y="12422"/>
                    <a:pt x="1364" y="12422"/>
                  </a:cubicBezTo>
                  <a:cubicBezTo>
                    <a:pt x="1188" y="12422"/>
                    <a:pt x="1029" y="12636"/>
                    <a:pt x="1126" y="12831"/>
                  </a:cubicBezTo>
                  <a:cubicBezTo>
                    <a:pt x="1722" y="14117"/>
                    <a:pt x="3055" y="14926"/>
                    <a:pt x="4460" y="15045"/>
                  </a:cubicBezTo>
                  <a:cubicBezTo>
                    <a:pt x="4603" y="15045"/>
                    <a:pt x="4734" y="14974"/>
                    <a:pt x="4817" y="14855"/>
                  </a:cubicBezTo>
                  <a:cubicBezTo>
                    <a:pt x="5413" y="15355"/>
                    <a:pt x="6246" y="15926"/>
                    <a:pt x="7044" y="16117"/>
                  </a:cubicBezTo>
                  <a:cubicBezTo>
                    <a:pt x="7056" y="16510"/>
                    <a:pt x="7080" y="16903"/>
                    <a:pt x="7092" y="17296"/>
                  </a:cubicBezTo>
                  <a:cubicBezTo>
                    <a:pt x="7151" y="18486"/>
                    <a:pt x="7211" y="19677"/>
                    <a:pt x="7270" y="20867"/>
                  </a:cubicBezTo>
                  <a:cubicBezTo>
                    <a:pt x="7330" y="21868"/>
                    <a:pt x="7389" y="22868"/>
                    <a:pt x="7449" y="23868"/>
                  </a:cubicBezTo>
                  <a:cubicBezTo>
                    <a:pt x="7508" y="24820"/>
                    <a:pt x="7461" y="25832"/>
                    <a:pt x="7734" y="26749"/>
                  </a:cubicBezTo>
                  <a:cubicBezTo>
                    <a:pt x="7821" y="27040"/>
                    <a:pt x="8120" y="27205"/>
                    <a:pt x="8402" y="27205"/>
                  </a:cubicBezTo>
                  <a:cubicBezTo>
                    <a:pt x="8663" y="27205"/>
                    <a:pt x="8909" y="27064"/>
                    <a:pt x="8961" y="26749"/>
                  </a:cubicBezTo>
                  <a:cubicBezTo>
                    <a:pt x="9127" y="25797"/>
                    <a:pt x="8985" y="24820"/>
                    <a:pt x="8925" y="23868"/>
                  </a:cubicBezTo>
                  <a:lnTo>
                    <a:pt x="8723" y="20867"/>
                  </a:lnTo>
                  <a:cubicBezTo>
                    <a:pt x="8627" y="19296"/>
                    <a:pt x="8508" y="17736"/>
                    <a:pt x="8389" y="16164"/>
                  </a:cubicBezTo>
                  <a:lnTo>
                    <a:pt x="8354" y="15843"/>
                  </a:lnTo>
                  <a:lnTo>
                    <a:pt x="8354" y="15843"/>
                  </a:lnTo>
                  <a:cubicBezTo>
                    <a:pt x="8721" y="16021"/>
                    <a:pt x="9099" y="16103"/>
                    <a:pt x="9478" y="16103"/>
                  </a:cubicBezTo>
                  <a:cubicBezTo>
                    <a:pt x="9909" y="16103"/>
                    <a:pt x="10341" y="15997"/>
                    <a:pt x="10759" y="15807"/>
                  </a:cubicBezTo>
                  <a:cubicBezTo>
                    <a:pt x="11497" y="15462"/>
                    <a:pt x="12390" y="14700"/>
                    <a:pt x="12295" y="13783"/>
                  </a:cubicBezTo>
                  <a:cubicBezTo>
                    <a:pt x="12295" y="13662"/>
                    <a:pt x="12191" y="13579"/>
                    <a:pt x="12083" y="13579"/>
                  </a:cubicBezTo>
                  <a:cubicBezTo>
                    <a:pt x="12032" y="13579"/>
                    <a:pt x="11980" y="13598"/>
                    <a:pt x="11937" y="13640"/>
                  </a:cubicBezTo>
                  <a:cubicBezTo>
                    <a:pt x="11449" y="14105"/>
                    <a:pt x="11128" y="14676"/>
                    <a:pt x="10509" y="14998"/>
                  </a:cubicBezTo>
                  <a:cubicBezTo>
                    <a:pt x="10026" y="15239"/>
                    <a:pt x="9495" y="15361"/>
                    <a:pt x="8958" y="15361"/>
                  </a:cubicBezTo>
                  <a:cubicBezTo>
                    <a:pt x="8752" y="15361"/>
                    <a:pt x="8546" y="15343"/>
                    <a:pt x="8342" y="15307"/>
                  </a:cubicBezTo>
                  <a:cubicBezTo>
                    <a:pt x="8330" y="15212"/>
                    <a:pt x="8330" y="15117"/>
                    <a:pt x="8318" y="15010"/>
                  </a:cubicBezTo>
                  <a:cubicBezTo>
                    <a:pt x="8306" y="14843"/>
                    <a:pt x="8294" y="14664"/>
                    <a:pt x="8270" y="14486"/>
                  </a:cubicBezTo>
                  <a:cubicBezTo>
                    <a:pt x="8306" y="14486"/>
                    <a:pt x="8330" y="14486"/>
                    <a:pt x="8354" y="14474"/>
                  </a:cubicBezTo>
                  <a:cubicBezTo>
                    <a:pt x="9532" y="14069"/>
                    <a:pt x="10521" y="13235"/>
                    <a:pt x="11116" y="12140"/>
                  </a:cubicBezTo>
                  <a:cubicBezTo>
                    <a:pt x="11437" y="11592"/>
                    <a:pt x="11687" y="11009"/>
                    <a:pt x="11878" y="10414"/>
                  </a:cubicBezTo>
                  <a:cubicBezTo>
                    <a:pt x="12509" y="10366"/>
                    <a:pt x="13176" y="10152"/>
                    <a:pt x="13628" y="9711"/>
                  </a:cubicBezTo>
                  <a:cubicBezTo>
                    <a:pt x="14009" y="9354"/>
                    <a:pt x="14604" y="8402"/>
                    <a:pt x="14319" y="7854"/>
                  </a:cubicBezTo>
                  <a:cubicBezTo>
                    <a:pt x="14275" y="7723"/>
                    <a:pt x="14148" y="7643"/>
                    <a:pt x="14017" y="7643"/>
                  </a:cubicBezTo>
                  <a:cubicBezTo>
                    <a:pt x="13970" y="7643"/>
                    <a:pt x="13922" y="7653"/>
                    <a:pt x="13878" y="7675"/>
                  </a:cubicBezTo>
                  <a:cubicBezTo>
                    <a:pt x="13580" y="7830"/>
                    <a:pt x="13604" y="8271"/>
                    <a:pt x="13485" y="8544"/>
                  </a:cubicBezTo>
                  <a:cubicBezTo>
                    <a:pt x="13211" y="9175"/>
                    <a:pt x="12664" y="9747"/>
                    <a:pt x="11997" y="9961"/>
                  </a:cubicBezTo>
                  <a:cubicBezTo>
                    <a:pt x="12175" y="9318"/>
                    <a:pt x="12235" y="8652"/>
                    <a:pt x="12164" y="7985"/>
                  </a:cubicBezTo>
                  <a:cubicBezTo>
                    <a:pt x="12151" y="7883"/>
                    <a:pt x="12066" y="7835"/>
                    <a:pt x="11976" y="7835"/>
                  </a:cubicBezTo>
                  <a:cubicBezTo>
                    <a:pt x="11898" y="7835"/>
                    <a:pt x="11815" y="7871"/>
                    <a:pt x="11771" y="7937"/>
                  </a:cubicBezTo>
                  <a:cubicBezTo>
                    <a:pt x="11140" y="9009"/>
                    <a:pt x="11044" y="10390"/>
                    <a:pt x="10485" y="11509"/>
                  </a:cubicBezTo>
                  <a:cubicBezTo>
                    <a:pt x="10437" y="11581"/>
                    <a:pt x="10401" y="11652"/>
                    <a:pt x="10366" y="11723"/>
                  </a:cubicBezTo>
                  <a:cubicBezTo>
                    <a:pt x="10485" y="10438"/>
                    <a:pt x="10401" y="9152"/>
                    <a:pt x="10104" y="7902"/>
                  </a:cubicBezTo>
                  <a:cubicBezTo>
                    <a:pt x="10072" y="7746"/>
                    <a:pt x="9933" y="7673"/>
                    <a:pt x="9794" y="7673"/>
                  </a:cubicBezTo>
                  <a:cubicBezTo>
                    <a:pt x="9624" y="7673"/>
                    <a:pt x="9453" y="7782"/>
                    <a:pt x="9473" y="7985"/>
                  </a:cubicBezTo>
                  <a:cubicBezTo>
                    <a:pt x="9675" y="9616"/>
                    <a:pt x="9461" y="11176"/>
                    <a:pt x="9199" y="12783"/>
                  </a:cubicBezTo>
                  <a:cubicBezTo>
                    <a:pt x="9175" y="12902"/>
                    <a:pt x="9199" y="13033"/>
                    <a:pt x="9258" y="13140"/>
                  </a:cubicBezTo>
                  <a:cubicBezTo>
                    <a:pt x="8949" y="13414"/>
                    <a:pt x="8604" y="13652"/>
                    <a:pt x="8223" y="13831"/>
                  </a:cubicBezTo>
                  <a:cubicBezTo>
                    <a:pt x="8056" y="11783"/>
                    <a:pt x="7925" y="9735"/>
                    <a:pt x="7758" y="7687"/>
                  </a:cubicBezTo>
                  <a:cubicBezTo>
                    <a:pt x="7830" y="7628"/>
                    <a:pt x="7877" y="7544"/>
                    <a:pt x="7901" y="7461"/>
                  </a:cubicBezTo>
                  <a:cubicBezTo>
                    <a:pt x="7961" y="7270"/>
                    <a:pt x="7877" y="7068"/>
                    <a:pt x="7699" y="6973"/>
                  </a:cubicBezTo>
                  <a:cubicBezTo>
                    <a:pt x="7663" y="6473"/>
                    <a:pt x="7603" y="5961"/>
                    <a:pt x="7556" y="5461"/>
                  </a:cubicBezTo>
                  <a:cubicBezTo>
                    <a:pt x="8520" y="5354"/>
                    <a:pt x="9270" y="4901"/>
                    <a:pt x="9878" y="4115"/>
                  </a:cubicBezTo>
                  <a:cubicBezTo>
                    <a:pt x="9913" y="4151"/>
                    <a:pt x="9961" y="4163"/>
                    <a:pt x="9997" y="4163"/>
                  </a:cubicBezTo>
                  <a:cubicBezTo>
                    <a:pt x="11092" y="4092"/>
                    <a:pt x="12033" y="3341"/>
                    <a:pt x="12330" y="2282"/>
                  </a:cubicBezTo>
                  <a:cubicBezTo>
                    <a:pt x="12402" y="2011"/>
                    <a:pt x="12191" y="1838"/>
                    <a:pt x="11979" y="1838"/>
                  </a:cubicBezTo>
                  <a:cubicBezTo>
                    <a:pt x="11838" y="1838"/>
                    <a:pt x="11697" y="1915"/>
                    <a:pt x="11640" y="2091"/>
                  </a:cubicBezTo>
                  <a:cubicBezTo>
                    <a:pt x="11402" y="2829"/>
                    <a:pt x="10854" y="3437"/>
                    <a:pt x="10151" y="3746"/>
                  </a:cubicBezTo>
                  <a:cubicBezTo>
                    <a:pt x="10663" y="2937"/>
                    <a:pt x="11068" y="1770"/>
                    <a:pt x="10699" y="889"/>
                  </a:cubicBezTo>
                  <a:cubicBezTo>
                    <a:pt x="10646" y="729"/>
                    <a:pt x="10512" y="655"/>
                    <a:pt x="10378" y="655"/>
                  </a:cubicBezTo>
                  <a:cubicBezTo>
                    <a:pt x="10214" y="655"/>
                    <a:pt x="10051" y="768"/>
                    <a:pt x="10044" y="972"/>
                  </a:cubicBezTo>
                  <a:cubicBezTo>
                    <a:pt x="9949" y="1901"/>
                    <a:pt x="9985" y="2639"/>
                    <a:pt x="9425" y="3449"/>
                  </a:cubicBezTo>
                  <a:cubicBezTo>
                    <a:pt x="8937" y="4127"/>
                    <a:pt x="8270" y="4639"/>
                    <a:pt x="7496" y="4937"/>
                  </a:cubicBezTo>
                  <a:cubicBezTo>
                    <a:pt x="7473" y="4794"/>
                    <a:pt x="7461" y="4639"/>
                    <a:pt x="7449" y="4484"/>
                  </a:cubicBezTo>
                  <a:cubicBezTo>
                    <a:pt x="7520" y="4068"/>
                    <a:pt x="7461" y="3591"/>
                    <a:pt x="7437" y="3163"/>
                  </a:cubicBezTo>
                  <a:cubicBezTo>
                    <a:pt x="7437" y="3139"/>
                    <a:pt x="7437" y="3115"/>
                    <a:pt x="7437" y="3091"/>
                  </a:cubicBezTo>
                  <a:lnTo>
                    <a:pt x="7437" y="2877"/>
                  </a:lnTo>
                  <a:cubicBezTo>
                    <a:pt x="7449" y="2020"/>
                    <a:pt x="7496" y="1163"/>
                    <a:pt x="7568" y="317"/>
                  </a:cubicBezTo>
                  <a:cubicBezTo>
                    <a:pt x="7581" y="113"/>
                    <a:pt x="7405" y="0"/>
                    <a:pt x="7233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16"/>
            <p:cNvSpPr/>
            <p:nvPr/>
          </p:nvSpPr>
          <p:spPr>
            <a:xfrm>
              <a:off x="8676326" y="3508746"/>
              <a:ext cx="715768" cy="819264"/>
            </a:xfrm>
            <a:custGeom>
              <a:rect b="b" l="l" r="r" t="t"/>
              <a:pathLst>
                <a:path extrusionOk="0" h="25608" w="22373">
                  <a:moveTo>
                    <a:pt x="10354" y="0"/>
                  </a:moveTo>
                  <a:cubicBezTo>
                    <a:pt x="10086" y="0"/>
                    <a:pt x="9818" y="65"/>
                    <a:pt x="9573" y="198"/>
                  </a:cubicBezTo>
                  <a:cubicBezTo>
                    <a:pt x="9454" y="198"/>
                    <a:pt x="9323" y="234"/>
                    <a:pt x="9216" y="281"/>
                  </a:cubicBezTo>
                  <a:cubicBezTo>
                    <a:pt x="8597" y="400"/>
                    <a:pt x="8120" y="877"/>
                    <a:pt x="7989" y="1484"/>
                  </a:cubicBezTo>
                  <a:cubicBezTo>
                    <a:pt x="7394" y="3686"/>
                    <a:pt x="6811" y="5901"/>
                    <a:pt x="6215" y="8116"/>
                  </a:cubicBezTo>
                  <a:cubicBezTo>
                    <a:pt x="5763" y="9139"/>
                    <a:pt x="5311" y="10163"/>
                    <a:pt x="4858" y="11187"/>
                  </a:cubicBezTo>
                  <a:cubicBezTo>
                    <a:pt x="3346" y="14593"/>
                    <a:pt x="1846" y="18010"/>
                    <a:pt x="358" y="21427"/>
                  </a:cubicBezTo>
                  <a:cubicBezTo>
                    <a:pt x="0" y="22248"/>
                    <a:pt x="691" y="23236"/>
                    <a:pt x="1453" y="23486"/>
                  </a:cubicBezTo>
                  <a:cubicBezTo>
                    <a:pt x="4549" y="24475"/>
                    <a:pt x="7632" y="25177"/>
                    <a:pt x="10871" y="25451"/>
                  </a:cubicBezTo>
                  <a:lnTo>
                    <a:pt x="10871" y="24844"/>
                  </a:lnTo>
                  <a:cubicBezTo>
                    <a:pt x="9799" y="24332"/>
                    <a:pt x="8787" y="23629"/>
                    <a:pt x="7811" y="23022"/>
                  </a:cubicBezTo>
                  <a:cubicBezTo>
                    <a:pt x="7497" y="22823"/>
                    <a:pt x="7661" y="22312"/>
                    <a:pt x="7980" y="22312"/>
                  </a:cubicBezTo>
                  <a:cubicBezTo>
                    <a:pt x="8024" y="22312"/>
                    <a:pt x="8071" y="22322"/>
                    <a:pt x="8120" y="22343"/>
                  </a:cubicBezTo>
                  <a:cubicBezTo>
                    <a:pt x="9013" y="22724"/>
                    <a:pt x="9978" y="23094"/>
                    <a:pt x="10883" y="23546"/>
                  </a:cubicBezTo>
                  <a:lnTo>
                    <a:pt x="10883" y="22713"/>
                  </a:lnTo>
                  <a:cubicBezTo>
                    <a:pt x="10371" y="22486"/>
                    <a:pt x="9883" y="22046"/>
                    <a:pt x="9537" y="21772"/>
                  </a:cubicBezTo>
                  <a:cubicBezTo>
                    <a:pt x="8775" y="21189"/>
                    <a:pt x="8073" y="20546"/>
                    <a:pt x="7418" y="19843"/>
                  </a:cubicBezTo>
                  <a:cubicBezTo>
                    <a:pt x="7126" y="19524"/>
                    <a:pt x="7422" y="19106"/>
                    <a:pt x="7758" y="19106"/>
                  </a:cubicBezTo>
                  <a:cubicBezTo>
                    <a:pt x="7861" y="19106"/>
                    <a:pt x="7967" y="19144"/>
                    <a:pt x="8061" y="19236"/>
                  </a:cubicBezTo>
                  <a:cubicBezTo>
                    <a:pt x="8763" y="19903"/>
                    <a:pt x="9513" y="20498"/>
                    <a:pt x="10323" y="21046"/>
                  </a:cubicBezTo>
                  <a:cubicBezTo>
                    <a:pt x="10490" y="21153"/>
                    <a:pt x="10692" y="21260"/>
                    <a:pt x="10895" y="21379"/>
                  </a:cubicBezTo>
                  <a:cubicBezTo>
                    <a:pt x="10907" y="20296"/>
                    <a:pt x="10918" y="19224"/>
                    <a:pt x="10930" y="18141"/>
                  </a:cubicBezTo>
                  <a:cubicBezTo>
                    <a:pt x="10823" y="18022"/>
                    <a:pt x="10764" y="17879"/>
                    <a:pt x="10752" y="17724"/>
                  </a:cubicBezTo>
                  <a:cubicBezTo>
                    <a:pt x="10156" y="17379"/>
                    <a:pt x="9633" y="16855"/>
                    <a:pt x="9132" y="16402"/>
                  </a:cubicBezTo>
                  <a:cubicBezTo>
                    <a:pt x="8525" y="15831"/>
                    <a:pt x="7870" y="15235"/>
                    <a:pt x="7489" y="14497"/>
                  </a:cubicBezTo>
                  <a:cubicBezTo>
                    <a:pt x="7337" y="14211"/>
                    <a:pt x="7575" y="13870"/>
                    <a:pt x="7860" y="13870"/>
                  </a:cubicBezTo>
                  <a:cubicBezTo>
                    <a:pt x="7930" y="13870"/>
                    <a:pt x="8002" y="13891"/>
                    <a:pt x="8073" y="13938"/>
                  </a:cubicBezTo>
                  <a:cubicBezTo>
                    <a:pt x="8704" y="14366"/>
                    <a:pt x="9216" y="14938"/>
                    <a:pt x="9787" y="15450"/>
                  </a:cubicBezTo>
                  <a:cubicBezTo>
                    <a:pt x="10145" y="15759"/>
                    <a:pt x="10561" y="16045"/>
                    <a:pt x="10954" y="16343"/>
                  </a:cubicBezTo>
                  <a:cubicBezTo>
                    <a:pt x="10966" y="15414"/>
                    <a:pt x="10978" y="14497"/>
                    <a:pt x="11002" y="13580"/>
                  </a:cubicBezTo>
                  <a:cubicBezTo>
                    <a:pt x="10597" y="13104"/>
                    <a:pt x="10275" y="12497"/>
                    <a:pt x="9942" y="11985"/>
                  </a:cubicBezTo>
                  <a:cubicBezTo>
                    <a:pt x="9478" y="11283"/>
                    <a:pt x="9049" y="10556"/>
                    <a:pt x="8621" y="9842"/>
                  </a:cubicBezTo>
                  <a:cubicBezTo>
                    <a:pt x="8479" y="9604"/>
                    <a:pt x="8711" y="9340"/>
                    <a:pt x="8932" y="9340"/>
                  </a:cubicBezTo>
                  <a:cubicBezTo>
                    <a:pt x="9010" y="9340"/>
                    <a:pt x="9086" y="9372"/>
                    <a:pt x="9144" y="9449"/>
                  </a:cubicBezTo>
                  <a:cubicBezTo>
                    <a:pt x="9656" y="10104"/>
                    <a:pt x="10168" y="10747"/>
                    <a:pt x="10645" y="11425"/>
                  </a:cubicBezTo>
                  <a:cubicBezTo>
                    <a:pt x="10776" y="11604"/>
                    <a:pt x="10907" y="11783"/>
                    <a:pt x="11037" y="11973"/>
                  </a:cubicBezTo>
                  <a:cubicBezTo>
                    <a:pt x="11073" y="10652"/>
                    <a:pt x="11133" y="9342"/>
                    <a:pt x="11192" y="8032"/>
                  </a:cubicBezTo>
                  <a:cubicBezTo>
                    <a:pt x="11002" y="7663"/>
                    <a:pt x="10871" y="7258"/>
                    <a:pt x="10656" y="6913"/>
                  </a:cubicBezTo>
                  <a:cubicBezTo>
                    <a:pt x="10299" y="6306"/>
                    <a:pt x="9859" y="5758"/>
                    <a:pt x="9359" y="5270"/>
                  </a:cubicBezTo>
                  <a:cubicBezTo>
                    <a:pt x="9114" y="5025"/>
                    <a:pt x="9353" y="4626"/>
                    <a:pt x="9645" y="4626"/>
                  </a:cubicBezTo>
                  <a:cubicBezTo>
                    <a:pt x="9707" y="4626"/>
                    <a:pt x="9772" y="4645"/>
                    <a:pt x="9835" y="4687"/>
                  </a:cubicBezTo>
                  <a:cubicBezTo>
                    <a:pt x="10395" y="5079"/>
                    <a:pt x="10895" y="5556"/>
                    <a:pt x="11288" y="6115"/>
                  </a:cubicBezTo>
                  <a:cubicBezTo>
                    <a:pt x="11311" y="5699"/>
                    <a:pt x="11335" y="5270"/>
                    <a:pt x="11359" y="4853"/>
                  </a:cubicBezTo>
                  <a:cubicBezTo>
                    <a:pt x="11371" y="4608"/>
                    <a:pt x="11558" y="4486"/>
                    <a:pt x="11743" y="4486"/>
                  </a:cubicBezTo>
                  <a:cubicBezTo>
                    <a:pt x="11936" y="4486"/>
                    <a:pt x="12127" y="4617"/>
                    <a:pt x="12121" y="4877"/>
                  </a:cubicBezTo>
                  <a:cubicBezTo>
                    <a:pt x="12145" y="5520"/>
                    <a:pt x="12157" y="6163"/>
                    <a:pt x="12180" y="6806"/>
                  </a:cubicBezTo>
                  <a:cubicBezTo>
                    <a:pt x="12490" y="6413"/>
                    <a:pt x="12823" y="6056"/>
                    <a:pt x="13193" y="5722"/>
                  </a:cubicBezTo>
                  <a:cubicBezTo>
                    <a:pt x="13262" y="5661"/>
                    <a:pt x="13339" y="5635"/>
                    <a:pt x="13413" y="5635"/>
                  </a:cubicBezTo>
                  <a:cubicBezTo>
                    <a:pt x="13641" y="5635"/>
                    <a:pt x="13839" y="5887"/>
                    <a:pt x="13704" y="6139"/>
                  </a:cubicBezTo>
                  <a:cubicBezTo>
                    <a:pt x="13454" y="6556"/>
                    <a:pt x="13169" y="6973"/>
                    <a:pt x="12859" y="7354"/>
                  </a:cubicBezTo>
                  <a:cubicBezTo>
                    <a:pt x="12645" y="7615"/>
                    <a:pt x="12442" y="7937"/>
                    <a:pt x="12204" y="8199"/>
                  </a:cubicBezTo>
                  <a:cubicBezTo>
                    <a:pt x="12228" y="9366"/>
                    <a:pt x="12240" y="10544"/>
                    <a:pt x="12252" y="11711"/>
                  </a:cubicBezTo>
                  <a:cubicBezTo>
                    <a:pt x="12645" y="11164"/>
                    <a:pt x="13121" y="10675"/>
                    <a:pt x="13669" y="10259"/>
                  </a:cubicBezTo>
                  <a:cubicBezTo>
                    <a:pt x="13751" y="10197"/>
                    <a:pt x="13844" y="10169"/>
                    <a:pt x="13935" y="10169"/>
                  </a:cubicBezTo>
                  <a:cubicBezTo>
                    <a:pt x="14228" y="10169"/>
                    <a:pt x="14500" y="10453"/>
                    <a:pt x="14300" y="10771"/>
                  </a:cubicBezTo>
                  <a:cubicBezTo>
                    <a:pt x="14002" y="11223"/>
                    <a:pt x="13669" y="11616"/>
                    <a:pt x="13347" y="12045"/>
                  </a:cubicBezTo>
                  <a:cubicBezTo>
                    <a:pt x="13026" y="12473"/>
                    <a:pt x="12752" y="12890"/>
                    <a:pt x="12431" y="13283"/>
                  </a:cubicBezTo>
                  <a:cubicBezTo>
                    <a:pt x="12383" y="13342"/>
                    <a:pt x="12323" y="13390"/>
                    <a:pt x="12252" y="13426"/>
                  </a:cubicBezTo>
                  <a:lnTo>
                    <a:pt x="12252" y="15855"/>
                  </a:lnTo>
                  <a:cubicBezTo>
                    <a:pt x="12371" y="15747"/>
                    <a:pt x="12478" y="15640"/>
                    <a:pt x="12597" y="15545"/>
                  </a:cubicBezTo>
                  <a:cubicBezTo>
                    <a:pt x="13181" y="15021"/>
                    <a:pt x="13835" y="14593"/>
                    <a:pt x="14419" y="14057"/>
                  </a:cubicBezTo>
                  <a:cubicBezTo>
                    <a:pt x="14500" y="13984"/>
                    <a:pt x="14585" y="13953"/>
                    <a:pt x="14664" y="13953"/>
                  </a:cubicBezTo>
                  <a:cubicBezTo>
                    <a:pt x="14937" y="13953"/>
                    <a:pt x="15149" y="14313"/>
                    <a:pt x="14919" y="14581"/>
                  </a:cubicBezTo>
                  <a:cubicBezTo>
                    <a:pt x="14407" y="15188"/>
                    <a:pt x="14014" y="15890"/>
                    <a:pt x="13490" y="16486"/>
                  </a:cubicBezTo>
                  <a:cubicBezTo>
                    <a:pt x="13097" y="16950"/>
                    <a:pt x="12681" y="17414"/>
                    <a:pt x="12240" y="17855"/>
                  </a:cubicBezTo>
                  <a:cubicBezTo>
                    <a:pt x="12228" y="19260"/>
                    <a:pt x="12228" y="20665"/>
                    <a:pt x="12216" y="22070"/>
                  </a:cubicBezTo>
                  <a:lnTo>
                    <a:pt x="12216" y="22451"/>
                  </a:lnTo>
                  <a:cubicBezTo>
                    <a:pt x="12550" y="22046"/>
                    <a:pt x="12931" y="21665"/>
                    <a:pt x="13335" y="21331"/>
                  </a:cubicBezTo>
                  <a:cubicBezTo>
                    <a:pt x="13768" y="20965"/>
                    <a:pt x="14398" y="20381"/>
                    <a:pt x="14993" y="20381"/>
                  </a:cubicBezTo>
                  <a:cubicBezTo>
                    <a:pt x="15036" y="20381"/>
                    <a:pt x="15079" y="20384"/>
                    <a:pt x="15121" y="20391"/>
                  </a:cubicBezTo>
                  <a:cubicBezTo>
                    <a:pt x="15276" y="20391"/>
                    <a:pt x="15371" y="20534"/>
                    <a:pt x="15336" y="20677"/>
                  </a:cubicBezTo>
                  <a:cubicBezTo>
                    <a:pt x="15181" y="21260"/>
                    <a:pt x="14455" y="21665"/>
                    <a:pt x="14014" y="22034"/>
                  </a:cubicBezTo>
                  <a:cubicBezTo>
                    <a:pt x="13443" y="22510"/>
                    <a:pt x="12907" y="23010"/>
                    <a:pt x="12311" y="23463"/>
                  </a:cubicBezTo>
                  <a:cubicBezTo>
                    <a:pt x="12276" y="23486"/>
                    <a:pt x="12252" y="23498"/>
                    <a:pt x="12204" y="23510"/>
                  </a:cubicBezTo>
                  <a:lnTo>
                    <a:pt x="12204" y="23856"/>
                  </a:lnTo>
                  <a:cubicBezTo>
                    <a:pt x="12407" y="23701"/>
                    <a:pt x="12633" y="23582"/>
                    <a:pt x="12859" y="23486"/>
                  </a:cubicBezTo>
                  <a:cubicBezTo>
                    <a:pt x="13129" y="23372"/>
                    <a:pt x="13550" y="23213"/>
                    <a:pt x="13911" y="23213"/>
                  </a:cubicBezTo>
                  <a:cubicBezTo>
                    <a:pt x="14076" y="23213"/>
                    <a:pt x="14228" y="23246"/>
                    <a:pt x="14347" y="23332"/>
                  </a:cubicBezTo>
                  <a:cubicBezTo>
                    <a:pt x="14419" y="23379"/>
                    <a:pt x="14443" y="23463"/>
                    <a:pt x="14419" y="23546"/>
                  </a:cubicBezTo>
                  <a:cubicBezTo>
                    <a:pt x="14276" y="23939"/>
                    <a:pt x="13728" y="24141"/>
                    <a:pt x="13383" y="24344"/>
                  </a:cubicBezTo>
                  <a:cubicBezTo>
                    <a:pt x="13038" y="24546"/>
                    <a:pt x="12704" y="24725"/>
                    <a:pt x="12359" y="24903"/>
                  </a:cubicBezTo>
                  <a:cubicBezTo>
                    <a:pt x="12335" y="24999"/>
                    <a:pt x="12276" y="25082"/>
                    <a:pt x="12204" y="25153"/>
                  </a:cubicBezTo>
                  <a:lnTo>
                    <a:pt x="12204" y="25570"/>
                  </a:lnTo>
                  <a:cubicBezTo>
                    <a:pt x="12802" y="25595"/>
                    <a:pt x="13400" y="25607"/>
                    <a:pt x="13997" y="25607"/>
                  </a:cubicBezTo>
                  <a:cubicBezTo>
                    <a:pt x="16267" y="25607"/>
                    <a:pt x="18531" y="25428"/>
                    <a:pt x="20765" y="25070"/>
                  </a:cubicBezTo>
                  <a:cubicBezTo>
                    <a:pt x="21967" y="24868"/>
                    <a:pt x="22372" y="23391"/>
                    <a:pt x="21908" y="22427"/>
                  </a:cubicBezTo>
                  <a:cubicBezTo>
                    <a:pt x="18741" y="15962"/>
                    <a:pt x="15609" y="9437"/>
                    <a:pt x="13478" y="2543"/>
                  </a:cubicBezTo>
                  <a:cubicBezTo>
                    <a:pt x="13443" y="2317"/>
                    <a:pt x="13383" y="2091"/>
                    <a:pt x="13276" y="1889"/>
                  </a:cubicBezTo>
                  <a:lnTo>
                    <a:pt x="13228" y="1710"/>
                  </a:lnTo>
                  <a:cubicBezTo>
                    <a:pt x="13009" y="901"/>
                    <a:pt x="12274" y="339"/>
                    <a:pt x="11436" y="339"/>
                  </a:cubicBezTo>
                  <a:cubicBezTo>
                    <a:pt x="11410" y="339"/>
                    <a:pt x="11385" y="340"/>
                    <a:pt x="11359" y="341"/>
                  </a:cubicBezTo>
                  <a:cubicBezTo>
                    <a:pt x="11066" y="116"/>
                    <a:pt x="10711" y="0"/>
                    <a:pt x="1035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16"/>
            <p:cNvSpPr/>
            <p:nvPr/>
          </p:nvSpPr>
          <p:spPr>
            <a:xfrm>
              <a:off x="8904784" y="3651624"/>
              <a:ext cx="262946" cy="1126136"/>
            </a:xfrm>
            <a:custGeom>
              <a:rect b="b" l="l" r="r" t="t"/>
              <a:pathLst>
                <a:path extrusionOk="0" h="35200" w="8219">
                  <a:moveTo>
                    <a:pt x="4582" y="0"/>
                  </a:moveTo>
                  <a:cubicBezTo>
                    <a:pt x="4396" y="0"/>
                    <a:pt x="4212" y="119"/>
                    <a:pt x="4206" y="363"/>
                  </a:cubicBezTo>
                  <a:cubicBezTo>
                    <a:pt x="4182" y="792"/>
                    <a:pt x="4158" y="1209"/>
                    <a:pt x="4135" y="1637"/>
                  </a:cubicBezTo>
                  <a:cubicBezTo>
                    <a:pt x="3742" y="1078"/>
                    <a:pt x="3242" y="590"/>
                    <a:pt x="2670" y="209"/>
                  </a:cubicBezTo>
                  <a:cubicBezTo>
                    <a:pt x="2607" y="163"/>
                    <a:pt x="2541" y="143"/>
                    <a:pt x="2477" y="143"/>
                  </a:cubicBezTo>
                  <a:cubicBezTo>
                    <a:pt x="2193" y="143"/>
                    <a:pt x="1953" y="539"/>
                    <a:pt x="2206" y="792"/>
                  </a:cubicBezTo>
                  <a:cubicBezTo>
                    <a:pt x="2706" y="1280"/>
                    <a:pt x="3134" y="1828"/>
                    <a:pt x="3504" y="2423"/>
                  </a:cubicBezTo>
                  <a:cubicBezTo>
                    <a:pt x="3718" y="2780"/>
                    <a:pt x="3849" y="3173"/>
                    <a:pt x="4039" y="3542"/>
                  </a:cubicBezTo>
                  <a:cubicBezTo>
                    <a:pt x="3980" y="4864"/>
                    <a:pt x="3932" y="6174"/>
                    <a:pt x="3885" y="7483"/>
                  </a:cubicBezTo>
                  <a:cubicBezTo>
                    <a:pt x="3754" y="7305"/>
                    <a:pt x="3611" y="7126"/>
                    <a:pt x="3492" y="6948"/>
                  </a:cubicBezTo>
                  <a:cubicBezTo>
                    <a:pt x="3015" y="6269"/>
                    <a:pt x="2503" y="5626"/>
                    <a:pt x="1991" y="4971"/>
                  </a:cubicBezTo>
                  <a:cubicBezTo>
                    <a:pt x="1932" y="4893"/>
                    <a:pt x="1854" y="4860"/>
                    <a:pt x="1775" y="4860"/>
                  </a:cubicBezTo>
                  <a:cubicBezTo>
                    <a:pt x="1555" y="4860"/>
                    <a:pt x="1327" y="5116"/>
                    <a:pt x="1468" y="5352"/>
                  </a:cubicBezTo>
                  <a:cubicBezTo>
                    <a:pt x="1896" y="6078"/>
                    <a:pt x="2325" y="6805"/>
                    <a:pt x="2789" y="7507"/>
                  </a:cubicBezTo>
                  <a:cubicBezTo>
                    <a:pt x="3123" y="8019"/>
                    <a:pt x="3432" y="8614"/>
                    <a:pt x="3849" y="9091"/>
                  </a:cubicBezTo>
                  <a:cubicBezTo>
                    <a:pt x="3825" y="10019"/>
                    <a:pt x="3813" y="10936"/>
                    <a:pt x="3801" y="11853"/>
                  </a:cubicBezTo>
                  <a:cubicBezTo>
                    <a:pt x="3408" y="11555"/>
                    <a:pt x="2992" y="11281"/>
                    <a:pt x="2634" y="10960"/>
                  </a:cubicBezTo>
                  <a:cubicBezTo>
                    <a:pt x="2063" y="10460"/>
                    <a:pt x="1551" y="9876"/>
                    <a:pt x="920" y="9460"/>
                  </a:cubicBezTo>
                  <a:cubicBezTo>
                    <a:pt x="847" y="9409"/>
                    <a:pt x="771" y="9386"/>
                    <a:pt x="699" y="9386"/>
                  </a:cubicBezTo>
                  <a:cubicBezTo>
                    <a:pt x="418" y="9386"/>
                    <a:pt x="185" y="9723"/>
                    <a:pt x="337" y="10007"/>
                  </a:cubicBezTo>
                  <a:cubicBezTo>
                    <a:pt x="718" y="10758"/>
                    <a:pt x="1372" y="11353"/>
                    <a:pt x="1980" y="11912"/>
                  </a:cubicBezTo>
                  <a:cubicBezTo>
                    <a:pt x="2468" y="12377"/>
                    <a:pt x="3004" y="12901"/>
                    <a:pt x="3599" y="13234"/>
                  </a:cubicBezTo>
                  <a:cubicBezTo>
                    <a:pt x="3611" y="13389"/>
                    <a:pt x="3670" y="13544"/>
                    <a:pt x="3766" y="13663"/>
                  </a:cubicBezTo>
                  <a:cubicBezTo>
                    <a:pt x="3754" y="14734"/>
                    <a:pt x="3742" y="15818"/>
                    <a:pt x="3742" y="16889"/>
                  </a:cubicBezTo>
                  <a:cubicBezTo>
                    <a:pt x="3527" y="16782"/>
                    <a:pt x="3325" y="16675"/>
                    <a:pt x="3170" y="16556"/>
                  </a:cubicBezTo>
                  <a:cubicBezTo>
                    <a:pt x="2372" y="16020"/>
                    <a:pt x="1634" y="15425"/>
                    <a:pt x="944" y="14770"/>
                  </a:cubicBezTo>
                  <a:cubicBezTo>
                    <a:pt x="846" y="14677"/>
                    <a:pt x="736" y="14638"/>
                    <a:pt x="631" y="14638"/>
                  </a:cubicBezTo>
                  <a:cubicBezTo>
                    <a:pt x="291" y="14638"/>
                    <a:pt x="0" y="15050"/>
                    <a:pt x="301" y="15377"/>
                  </a:cubicBezTo>
                  <a:cubicBezTo>
                    <a:pt x="956" y="16068"/>
                    <a:pt x="1658" y="16723"/>
                    <a:pt x="2420" y="17306"/>
                  </a:cubicBezTo>
                  <a:cubicBezTo>
                    <a:pt x="2765" y="17568"/>
                    <a:pt x="3254" y="18020"/>
                    <a:pt x="3754" y="18235"/>
                  </a:cubicBezTo>
                  <a:lnTo>
                    <a:pt x="3754" y="19080"/>
                  </a:lnTo>
                  <a:cubicBezTo>
                    <a:pt x="2861" y="18628"/>
                    <a:pt x="1884" y="18258"/>
                    <a:pt x="991" y="17866"/>
                  </a:cubicBezTo>
                  <a:cubicBezTo>
                    <a:pt x="946" y="17847"/>
                    <a:pt x="903" y="17838"/>
                    <a:pt x="862" y="17838"/>
                  </a:cubicBezTo>
                  <a:cubicBezTo>
                    <a:pt x="546" y="17838"/>
                    <a:pt x="376" y="18356"/>
                    <a:pt x="682" y="18556"/>
                  </a:cubicBezTo>
                  <a:cubicBezTo>
                    <a:pt x="1670" y="19163"/>
                    <a:pt x="2682" y="19866"/>
                    <a:pt x="3742" y="20378"/>
                  </a:cubicBezTo>
                  <a:lnTo>
                    <a:pt x="3742" y="20985"/>
                  </a:lnTo>
                  <a:cubicBezTo>
                    <a:pt x="3730" y="22783"/>
                    <a:pt x="3718" y="24593"/>
                    <a:pt x="3706" y="26390"/>
                  </a:cubicBezTo>
                  <a:cubicBezTo>
                    <a:pt x="3706" y="27831"/>
                    <a:pt x="3730" y="29284"/>
                    <a:pt x="3754" y="30724"/>
                  </a:cubicBezTo>
                  <a:cubicBezTo>
                    <a:pt x="3777" y="32105"/>
                    <a:pt x="3718" y="33498"/>
                    <a:pt x="3908" y="34856"/>
                  </a:cubicBezTo>
                  <a:cubicBezTo>
                    <a:pt x="3939" y="35098"/>
                    <a:pt x="4099" y="35199"/>
                    <a:pt x="4276" y="35199"/>
                  </a:cubicBezTo>
                  <a:cubicBezTo>
                    <a:pt x="4507" y="35199"/>
                    <a:pt x="4768" y="35024"/>
                    <a:pt x="4801" y="34760"/>
                  </a:cubicBezTo>
                  <a:cubicBezTo>
                    <a:pt x="5004" y="33332"/>
                    <a:pt x="4932" y="31867"/>
                    <a:pt x="4968" y="30427"/>
                  </a:cubicBezTo>
                  <a:cubicBezTo>
                    <a:pt x="4992" y="28986"/>
                    <a:pt x="5039" y="27533"/>
                    <a:pt x="5039" y="26093"/>
                  </a:cubicBezTo>
                  <a:cubicBezTo>
                    <a:pt x="5039" y="24414"/>
                    <a:pt x="5051" y="22747"/>
                    <a:pt x="5063" y="21080"/>
                  </a:cubicBezTo>
                  <a:lnTo>
                    <a:pt x="5063" y="20664"/>
                  </a:lnTo>
                  <a:cubicBezTo>
                    <a:pt x="5135" y="20592"/>
                    <a:pt x="5182" y="20509"/>
                    <a:pt x="5206" y="20425"/>
                  </a:cubicBezTo>
                  <a:cubicBezTo>
                    <a:pt x="5551" y="20235"/>
                    <a:pt x="5897" y="20056"/>
                    <a:pt x="6230" y="19854"/>
                  </a:cubicBezTo>
                  <a:cubicBezTo>
                    <a:pt x="6563" y="19663"/>
                    <a:pt x="7123" y="19449"/>
                    <a:pt x="7266" y="19056"/>
                  </a:cubicBezTo>
                  <a:cubicBezTo>
                    <a:pt x="7290" y="18985"/>
                    <a:pt x="7266" y="18901"/>
                    <a:pt x="7195" y="18854"/>
                  </a:cubicBezTo>
                  <a:cubicBezTo>
                    <a:pt x="7074" y="18767"/>
                    <a:pt x="6921" y="18734"/>
                    <a:pt x="6755" y="18734"/>
                  </a:cubicBezTo>
                  <a:cubicBezTo>
                    <a:pt x="6395" y="18734"/>
                    <a:pt x="5975" y="18891"/>
                    <a:pt x="5706" y="18997"/>
                  </a:cubicBezTo>
                  <a:cubicBezTo>
                    <a:pt x="5468" y="19092"/>
                    <a:pt x="5254" y="19223"/>
                    <a:pt x="5051" y="19366"/>
                  </a:cubicBezTo>
                  <a:lnTo>
                    <a:pt x="5051" y="19032"/>
                  </a:lnTo>
                  <a:cubicBezTo>
                    <a:pt x="5087" y="19020"/>
                    <a:pt x="5123" y="18997"/>
                    <a:pt x="5159" y="18973"/>
                  </a:cubicBezTo>
                  <a:cubicBezTo>
                    <a:pt x="5754" y="18532"/>
                    <a:pt x="6290" y="18020"/>
                    <a:pt x="6861" y="17544"/>
                  </a:cubicBezTo>
                  <a:cubicBezTo>
                    <a:pt x="7302" y="17187"/>
                    <a:pt x="8028" y="16782"/>
                    <a:pt x="8183" y="16187"/>
                  </a:cubicBezTo>
                  <a:cubicBezTo>
                    <a:pt x="8218" y="16056"/>
                    <a:pt x="8111" y="15913"/>
                    <a:pt x="7968" y="15901"/>
                  </a:cubicBezTo>
                  <a:cubicBezTo>
                    <a:pt x="7931" y="15896"/>
                    <a:pt x="7893" y="15894"/>
                    <a:pt x="7855" y="15894"/>
                  </a:cubicBezTo>
                  <a:cubicBezTo>
                    <a:pt x="7256" y="15894"/>
                    <a:pt x="6619" y="16483"/>
                    <a:pt x="6182" y="16842"/>
                  </a:cubicBezTo>
                  <a:cubicBezTo>
                    <a:pt x="5778" y="17175"/>
                    <a:pt x="5397" y="17556"/>
                    <a:pt x="5051" y="17973"/>
                  </a:cubicBezTo>
                  <a:lnTo>
                    <a:pt x="5051" y="17580"/>
                  </a:lnTo>
                  <a:cubicBezTo>
                    <a:pt x="5063" y="16187"/>
                    <a:pt x="5075" y="14782"/>
                    <a:pt x="5087" y="13377"/>
                  </a:cubicBezTo>
                  <a:cubicBezTo>
                    <a:pt x="5528" y="12924"/>
                    <a:pt x="5944" y="12460"/>
                    <a:pt x="6337" y="12008"/>
                  </a:cubicBezTo>
                  <a:cubicBezTo>
                    <a:pt x="6861" y="11412"/>
                    <a:pt x="7254" y="10710"/>
                    <a:pt x="7766" y="10091"/>
                  </a:cubicBezTo>
                  <a:cubicBezTo>
                    <a:pt x="7996" y="9824"/>
                    <a:pt x="7785" y="9464"/>
                    <a:pt x="7511" y="9464"/>
                  </a:cubicBezTo>
                  <a:cubicBezTo>
                    <a:pt x="7432" y="9464"/>
                    <a:pt x="7347" y="9494"/>
                    <a:pt x="7266" y="9567"/>
                  </a:cubicBezTo>
                  <a:cubicBezTo>
                    <a:pt x="6683" y="10103"/>
                    <a:pt x="6028" y="10531"/>
                    <a:pt x="5444" y="11055"/>
                  </a:cubicBezTo>
                  <a:cubicBezTo>
                    <a:pt x="5325" y="11162"/>
                    <a:pt x="5218" y="11270"/>
                    <a:pt x="5099" y="11377"/>
                  </a:cubicBezTo>
                  <a:lnTo>
                    <a:pt x="5099" y="8936"/>
                  </a:lnTo>
                  <a:cubicBezTo>
                    <a:pt x="5170" y="8912"/>
                    <a:pt x="5230" y="8864"/>
                    <a:pt x="5278" y="8805"/>
                  </a:cubicBezTo>
                  <a:cubicBezTo>
                    <a:pt x="5599" y="8412"/>
                    <a:pt x="5885" y="7971"/>
                    <a:pt x="6194" y="7567"/>
                  </a:cubicBezTo>
                  <a:cubicBezTo>
                    <a:pt x="6504" y="7150"/>
                    <a:pt x="6849" y="6733"/>
                    <a:pt x="7147" y="6293"/>
                  </a:cubicBezTo>
                  <a:cubicBezTo>
                    <a:pt x="7347" y="5965"/>
                    <a:pt x="7075" y="5680"/>
                    <a:pt x="6781" y="5680"/>
                  </a:cubicBezTo>
                  <a:cubicBezTo>
                    <a:pt x="6690" y="5680"/>
                    <a:pt x="6597" y="5707"/>
                    <a:pt x="6516" y="5769"/>
                  </a:cubicBezTo>
                  <a:cubicBezTo>
                    <a:pt x="5968" y="6186"/>
                    <a:pt x="5492" y="6686"/>
                    <a:pt x="5099" y="7233"/>
                  </a:cubicBezTo>
                  <a:cubicBezTo>
                    <a:pt x="5087" y="6055"/>
                    <a:pt x="5075" y="4888"/>
                    <a:pt x="5051" y="3709"/>
                  </a:cubicBezTo>
                  <a:cubicBezTo>
                    <a:pt x="5290" y="3459"/>
                    <a:pt x="5504" y="3138"/>
                    <a:pt x="5706" y="2864"/>
                  </a:cubicBezTo>
                  <a:cubicBezTo>
                    <a:pt x="6016" y="2483"/>
                    <a:pt x="6290" y="2078"/>
                    <a:pt x="6552" y="1649"/>
                  </a:cubicBezTo>
                  <a:cubicBezTo>
                    <a:pt x="6688" y="1404"/>
                    <a:pt x="6478" y="1152"/>
                    <a:pt x="6249" y="1152"/>
                  </a:cubicBezTo>
                  <a:cubicBezTo>
                    <a:pt x="6177" y="1152"/>
                    <a:pt x="6105" y="1176"/>
                    <a:pt x="6040" y="1233"/>
                  </a:cubicBezTo>
                  <a:cubicBezTo>
                    <a:pt x="5671" y="1566"/>
                    <a:pt x="5337" y="1935"/>
                    <a:pt x="5028" y="2328"/>
                  </a:cubicBezTo>
                  <a:cubicBezTo>
                    <a:pt x="5004" y="1685"/>
                    <a:pt x="4992" y="1042"/>
                    <a:pt x="4968" y="387"/>
                  </a:cubicBezTo>
                  <a:cubicBezTo>
                    <a:pt x="4974" y="131"/>
                    <a:pt x="4777" y="0"/>
                    <a:pt x="4582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16"/>
            <p:cNvSpPr/>
            <p:nvPr/>
          </p:nvSpPr>
          <p:spPr>
            <a:xfrm>
              <a:off x="8349874" y="96490"/>
              <a:ext cx="110886" cy="97833"/>
            </a:xfrm>
            <a:custGeom>
              <a:rect b="b" l="l" r="r" t="t"/>
              <a:pathLst>
                <a:path extrusionOk="0" h="3058" w="3466">
                  <a:moveTo>
                    <a:pt x="1827" y="1"/>
                  </a:moveTo>
                  <a:cubicBezTo>
                    <a:pt x="1689" y="1"/>
                    <a:pt x="1541" y="37"/>
                    <a:pt x="1382" y="117"/>
                  </a:cubicBezTo>
                  <a:cubicBezTo>
                    <a:pt x="834" y="390"/>
                    <a:pt x="513" y="1057"/>
                    <a:pt x="298" y="1593"/>
                  </a:cubicBezTo>
                  <a:cubicBezTo>
                    <a:pt x="132" y="2045"/>
                    <a:pt x="25" y="2522"/>
                    <a:pt x="1" y="3010"/>
                  </a:cubicBezTo>
                  <a:cubicBezTo>
                    <a:pt x="298" y="2712"/>
                    <a:pt x="810" y="2557"/>
                    <a:pt x="1191" y="2510"/>
                  </a:cubicBezTo>
                  <a:cubicBezTo>
                    <a:pt x="1351" y="2488"/>
                    <a:pt x="1511" y="2478"/>
                    <a:pt x="1671" y="2478"/>
                  </a:cubicBezTo>
                  <a:cubicBezTo>
                    <a:pt x="2226" y="2478"/>
                    <a:pt x="2776" y="2605"/>
                    <a:pt x="3275" y="2855"/>
                  </a:cubicBezTo>
                  <a:cubicBezTo>
                    <a:pt x="3346" y="2879"/>
                    <a:pt x="3394" y="2938"/>
                    <a:pt x="3418" y="2998"/>
                  </a:cubicBezTo>
                  <a:cubicBezTo>
                    <a:pt x="3430" y="3022"/>
                    <a:pt x="3442" y="3046"/>
                    <a:pt x="3465" y="3057"/>
                  </a:cubicBezTo>
                  <a:cubicBezTo>
                    <a:pt x="3430" y="2498"/>
                    <a:pt x="3299" y="1938"/>
                    <a:pt x="3073" y="1426"/>
                  </a:cubicBezTo>
                  <a:cubicBezTo>
                    <a:pt x="2821" y="690"/>
                    <a:pt x="2427" y="1"/>
                    <a:pt x="182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16"/>
            <p:cNvSpPr/>
            <p:nvPr/>
          </p:nvSpPr>
          <p:spPr>
            <a:xfrm>
              <a:off x="8341876" y="175351"/>
              <a:ext cx="122307" cy="60498"/>
            </a:xfrm>
            <a:custGeom>
              <a:rect b="b" l="l" r="r" t="t"/>
              <a:pathLst>
                <a:path extrusionOk="0" h="1891" w="3823">
                  <a:moveTo>
                    <a:pt x="1921" y="1"/>
                  </a:moveTo>
                  <a:cubicBezTo>
                    <a:pt x="1761" y="1"/>
                    <a:pt x="1601" y="12"/>
                    <a:pt x="1441" y="33"/>
                  </a:cubicBezTo>
                  <a:cubicBezTo>
                    <a:pt x="1060" y="80"/>
                    <a:pt x="548" y="235"/>
                    <a:pt x="251" y="533"/>
                  </a:cubicBezTo>
                  <a:cubicBezTo>
                    <a:pt x="84" y="688"/>
                    <a:pt x="1" y="878"/>
                    <a:pt x="1" y="1092"/>
                  </a:cubicBezTo>
                  <a:cubicBezTo>
                    <a:pt x="1" y="1831"/>
                    <a:pt x="1025" y="1878"/>
                    <a:pt x="1549" y="1890"/>
                  </a:cubicBezTo>
                  <a:lnTo>
                    <a:pt x="1584" y="1890"/>
                  </a:lnTo>
                  <a:cubicBezTo>
                    <a:pt x="1584" y="1450"/>
                    <a:pt x="1632" y="1021"/>
                    <a:pt x="1727" y="592"/>
                  </a:cubicBezTo>
                  <a:cubicBezTo>
                    <a:pt x="1769" y="456"/>
                    <a:pt x="1888" y="387"/>
                    <a:pt x="2007" y="387"/>
                  </a:cubicBezTo>
                  <a:cubicBezTo>
                    <a:pt x="2126" y="387"/>
                    <a:pt x="2245" y="456"/>
                    <a:pt x="2287" y="592"/>
                  </a:cubicBezTo>
                  <a:cubicBezTo>
                    <a:pt x="2394" y="985"/>
                    <a:pt x="2465" y="1390"/>
                    <a:pt x="2501" y="1795"/>
                  </a:cubicBezTo>
                  <a:cubicBezTo>
                    <a:pt x="3001" y="1688"/>
                    <a:pt x="3477" y="1485"/>
                    <a:pt x="3727" y="1116"/>
                  </a:cubicBezTo>
                  <a:cubicBezTo>
                    <a:pt x="3823" y="950"/>
                    <a:pt x="3823" y="747"/>
                    <a:pt x="3715" y="592"/>
                  </a:cubicBezTo>
                  <a:cubicBezTo>
                    <a:pt x="3692" y="569"/>
                    <a:pt x="3680" y="545"/>
                    <a:pt x="3668" y="533"/>
                  </a:cubicBezTo>
                  <a:cubicBezTo>
                    <a:pt x="3644" y="461"/>
                    <a:pt x="3596" y="414"/>
                    <a:pt x="3525" y="378"/>
                  </a:cubicBezTo>
                  <a:cubicBezTo>
                    <a:pt x="3026" y="129"/>
                    <a:pt x="2476" y="1"/>
                    <a:pt x="192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16"/>
            <p:cNvSpPr/>
            <p:nvPr/>
          </p:nvSpPr>
          <p:spPr>
            <a:xfrm>
              <a:off x="8390249" y="187732"/>
              <a:ext cx="41558" cy="124611"/>
            </a:xfrm>
            <a:custGeom>
              <a:rect b="b" l="l" r="r" t="t"/>
              <a:pathLst>
                <a:path extrusionOk="0" h="3895" w="1299">
                  <a:moveTo>
                    <a:pt x="495" y="0"/>
                  </a:moveTo>
                  <a:cubicBezTo>
                    <a:pt x="376" y="0"/>
                    <a:pt x="257" y="69"/>
                    <a:pt x="215" y="205"/>
                  </a:cubicBezTo>
                  <a:cubicBezTo>
                    <a:pt x="120" y="634"/>
                    <a:pt x="72" y="1063"/>
                    <a:pt x="72" y="1503"/>
                  </a:cubicBezTo>
                  <a:lnTo>
                    <a:pt x="72" y="2110"/>
                  </a:lnTo>
                  <a:cubicBezTo>
                    <a:pt x="96" y="2646"/>
                    <a:pt x="1" y="3396"/>
                    <a:pt x="429" y="3789"/>
                  </a:cubicBezTo>
                  <a:cubicBezTo>
                    <a:pt x="496" y="3861"/>
                    <a:pt x="584" y="3895"/>
                    <a:pt x="672" y="3895"/>
                  </a:cubicBezTo>
                  <a:cubicBezTo>
                    <a:pt x="790" y="3895"/>
                    <a:pt x="909" y="3834"/>
                    <a:pt x="977" y="3718"/>
                  </a:cubicBezTo>
                  <a:cubicBezTo>
                    <a:pt x="1299" y="3277"/>
                    <a:pt x="1096" y="2527"/>
                    <a:pt x="1049" y="2015"/>
                  </a:cubicBezTo>
                  <a:cubicBezTo>
                    <a:pt x="1025" y="1813"/>
                    <a:pt x="1013" y="1610"/>
                    <a:pt x="989" y="1408"/>
                  </a:cubicBezTo>
                  <a:cubicBezTo>
                    <a:pt x="953" y="1003"/>
                    <a:pt x="882" y="598"/>
                    <a:pt x="775" y="205"/>
                  </a:cubicBezTo>
                  <a:cubicBezTo>
                    <a:pt x="733" y="69"/>
                    <a:pt x="614" y="0"/>
                    <a:pt x="49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16"/>
            <p:cNvSpPr/>
            <p:nvPr/>
          </p:nvSpPr>
          <p:spPr>
            <a:xfrm>
              <a:off x="8342260" y="1442158"/>
              <a:ext cx="48405" cy="47637"/>
            </a:xfrm>
            <a:custGeom>
              <a:rect b="b" l="l" r="r" t="t"/>
              <a:pathLst>
                <a:path extrusionOk="0" h="1489" w="1513">
                  <a:moveTo>
                    <a:pt x="834" y="0"/>
                  </a:moveTo>
                  <a:lnTo>
                    <a:pt x="655" y="24"/>
                  </a:lnTo>
                  <a:cubicBezTo>
                    <a:pt x="548" y="60"/>
                    <a:pt x="441" y="119"/>
                    <a:pt x="358" y="191"/>
                  </a:cubicBezTo>
                  <a:lnTo>
                    <a:pt x="215" y="322"/>
                  </a:lnTo>
                  <a:cubicBezTo>
                    <a:pt x="84" y="453"/>
                    <a:pt x="13" y="619"/>
                    <a:pt x="13" y="798"/>
                  </a:cubicBezTo>
                  <a:cubicBezTo>
                    <a:pt x="1" y="893"/>
                    <a:pt x="24" y="988"/>
                    <a:pt x="72" y="1060"/>
                  </a:cubicBezTo>
                  <a:cubicBezTo>
                    <a:pt x="96" y="1155"/>
                    <a:pt x="143" y="1227"/>
                    <a:pt x="215" y="1286"/>
                  </a:cubicBezTo>
                  <a:lnTo>
                    <a:pt x="358" y="1393"/>
                  </a:lnTo>
                  <a:cubicBezTo>
                    <a:pt x="465" y="1453"/>
                    <a:pt x="584" y="1488"/>
                    <a:pt x="703" y="1488"/>
                  </a:cubicBezTo>
                  <a:lnTo>
                    <a:pt x="882" y="1453"/>
                  </a:lnTo>
                  <a:cubicBezTo>
                    <a:pt x="989" y="1429"/>
                    <a:pt x="1096" y="1369"/>
                    <a:pt x="1179" y="1286"/>
                  </a:cubicBezTo>
                  <a:lnTo>
                    <a:pt x="1298" y="1131"/>
                  </a:lnTo>
                  <a:cubicBezTo>
                    <a:pt x="1370" y="1072"/>
                    <a:pt x="1417" y="1000"/>
                    <a:pt x="1441" y="917"/>
                  </a:cubicBezTo>
                  <a:cubicBezTo>
                    <a:pt x="1513" y="762"/>
                    <a:pt x="1513" y="572"/>
                    <a:pt x="1441" y="405"/>
                  </a:cubicBezTo>
                  <a:cubicBezTo>
                    <a:pt x="1417" y="334"/>
                    <a:pt x="1370" y="250"/>
                    <a:pt x="1298" y="203"/>
                  </a:cubicBezTo>
                  <a:lnTo>
                    <a:pt x="1167" y="95"/>
                  </a:lnTo>
                  <a:cubicBezTo>
                    <a:pt x="1060" y="36"/>
                    <a:pt x="953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16"/>
            <p:cNvSpPr/>
            <p:nvPr/>
          </p:nvSpPr>
          <p:spPr>
            <a:xfrm>
              <a:off x="8464151" y="4030064"/>
              <a:ext cx="48789" cy="47253"/>
            </a:xfrm>
            <a:custGeom>
              <a:rect b="b" l="l" r="r" t="t"/>
              <a:pathLst>
                <a:path extrusionOk="0" h="1477" w="1525">
                  <a:moveTo>
                    <a:pt x="846" y="0"/>
                  </a:moveTo>
                  <a:lnTo>
                    <a:pt x="667" y="24"/>
                  </a:lnTo>
                  <a:cubicBezTo>
                    <a:pt x="560" y="48"/>
                    <a:pt x="453" y="107"/>
                    <a:pt x="370" y="191"/>
                  </a:cubicBezTo>
                  <a:lnTo>
                    <a:pt x="227" y="310"/>
                  </a:lnTo>
                  <a:cubicBezTo>
                    <a:pt x="155" y="369"/>
                    <a:pt x="108" y="453"/>
                    <a:pt x="72" y="536"/>
                  </a:cubicBezTo>
                  <a:cubicBezTo>
                    <a:pt x="1" y="703"/>
                    <a:pt x="1" y="893"/>
                    <a:pt x="72" y="1060"/>
                  </a:cubicBezTo>
                  <a:cubicBezTo>
                    <a:pt x="108" y="1143"/>
                    <a:pt x="155" y="1215"/>
                    <a:pt x="227" y="1274"/>
                  </a:cubicBezTo>
                  <a:lnTo>
                    <a:pt x="358" y="1381"/>
                  </a:lnTo>
                  <a:cubicBezTo>
                    <a:pt x="465" y="1441"/>
                    <a:pt x="584" y="1476"/>
                    <a:pt x="703" y="1476"/>
                  </a:cubicBezTo>
                  <a:lnTo>
                    <a:pt x="894" y="1453"/>
                  </a:lnTo>
                  <a:cubicBezTo>
                    <a:pt x="1001" y="1417"/>
                    <a:pt x="1108" y="1357"/>
                    <a:pt x="1191" y="1274"/>
                  </a:cubicBezTo>
                  <a:lnTo>
                    <a:pt x="1310" y="1131"/>
                  </a:lnTo>
                  <a:cubicBezTo>
                    <a:pt x="1382" y="1072"/>
                    <a:pt x="1429" y="1000"/>
                    <a:pt x="1453" y="917"/>
                  </a:cubicBezTo>
                  <a:cubicBezTo>
                    <a:pt x="1525" y="750"/>
                    <a:pt x="1525" y="560"/>
                    <a:pt x="1453" y="405"/>
                  </a:cubicBezTo>
                  <a:cubicBezTo>
                    <a:pt x="1429" y="322"/>
                    <a:pt x="1382" y="250"/>
                    <a:pt x="1322" y="191"/>
                  </a:cubicBezTo>
                  <a:lnTo>
                    <a:pt x="1179" y="83"/>
                  </a:lnTo>
                  <a:cubicBezTo>
                    <a:pt x="1084" y="24"/>
                    <a:pt x="965" y="0"/>
                    <a:pt x="84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16"/>
            <p:cNvSpPr/>
            <p:nvPr/>
          </p:nvSpPr>
          <p:spPr>
            <a:xfrm>
              <a:off x="8822212" y="2353177"/>
              <a:ext cx="54515" cy="56883"/>
            </a:xfrm>
            <a:custGeom>
              <a:rect b="b" l="l" r="r" t="t"/>
              <a:pathLst>
                <a:path extrusionOk="0" h="1778" w="1704">
                  <a:moveTo>
                    <a:pt x="911" y="1"/>
                  </a:moveTo>
                  <a:cubicBezTo>
                    <a:pt x="893" y="1"/>
                    <a:pt x="876" y="2"/>
                    <a:pt x="858" y="4"/>
                  </a:cubicBezTo>
                  <a:lnTo>
                    <a:pt x="632" y="28"/>
                  </a:lnTo>
                  <a:lnTo>
                    <a:pt x="441" y="111"/>
                  </a:lnTo>
                  <a:cubicBezTo>
                    <a:pt x="262" y="230"/>
                    <a:pt x="131" y="397"/>
                    <a:pt x="72" y="599"/>
                  </a:cubicBezTo>
                  <a:lnTo>
                    <a:pt x="60" y="635"/>
                  </a:lnTo>
                  <a:cubicBezTo>
                    <a:pt x="36" y="683"/>
                    <a:pt x="24" y="730"/>
                    <a:pt x="24" y="778"/>
                  </a:cubicBezTo>
                  <a:cubicBezTo>
                    <a:pt x="0" y="897"/>
                    <a:pt x="12" y="1004"/>
                    <a:pt x="48" y="1111"/>
                  </a:cubicBezTo>
                  <a:lnTo>
                    <a:pt x="48" y="1135"/>
                  </a:lnTo>
                  <a:cubicBezTo>
                    <a:pt x="48" y="1147"/>
                    <a:pt x="48" y="1159"/>
                    <a:pt x="48" y="1171"/>
                  </a:cubicBezTo>
                  <a:lnTo>
                    <a:pt x="131" y="1373"/>
                  </a:lnTo>
                  <a:cubicBezTo>
                    <a:pt x="191" y="1468"/>
                    <a:pt x="262" y="1540"/>
                    <a:pt x="346" y="1599"/>
                  </a:cubicBezTo>
                  <a:cubicBezTo>
                    <a:pt x="393" y="1647"/>
                    <a:pt x="465" y="1683"/>
                    <a:pt x="524" y="1706"/>
                  </a:cubicBezTo>
                  <a:cubicBezTo>
                    <a:pt x="632" y="1754"/>
                    <a:pt x="739" y="1778"/>
                    <a:pt x="846" y="1778"/>
                  </a:cubicBezTo>
                  <a:lnTo>
                    <a:pt x="1060" y="1742"/>
                  </a:lnTo>
                  <a:lnTo>
                    <a:pt x="1263" y="1671"/>
                  </a:lnTo>
                  <a:cubicBezTo>
                    <a:pt x="1441" y="1552"/>
                    <a:pt x="1572" y="1373"/>
                    <a:pt x="1632" y="1171"/>
                  </a:cubicBezTo>
                  <a:lnTo>
                    <a:pt x="1655" y="1171"/>
                  </a:lnTo>
                  <a:cubicBezTo>
                    <a:pt x="1655" y="1159"/>
                    <a:pt x="1655" y="1147"/>
                    <a:pt x="1655" y="1135"/>
                  </a:cubicBezTo>
                  <a:lnTo>
                    <a:pt x="1655" y="1111"/>
                  </a:lnTo>
                  <a:cubicBezTo>
                    <a:pt x="1691" y="1004"/>
                    <a:pt x="1703" y="885"/>
                    <a:pt x="1679" y="778"/>
                  </a:cubicBezTo>
                  <a:cubicBezTo>
                    <a:pt x="1667" y="730"/>
                    <a:pt x="1667" y="683"/>
                    <a:pt x="1655" y="635"/>
                  </a:cubicBezTo>
                  <a:cubicBezTo>
                    <a:pt x="1655" y="623"/>
                    <a:pt x="1644" y="611"/>
                    <a:pt x="1632" y="599"/>
                  </a:cubicBezTo>
                  <a:cubicBezTo>
                    <a:pt x="1608" y="528"/>
                    <a:pt x="1584" y="468"/>
                    <a:pt x="1560" y="409"/>
                  </a:cubicBezTo>
                  <a:cubicBezTo>
                    <a:pt x="1501" y="313"/>
                    <a:pt x="1429" y="230"/>
                    <a:pt x="1346" y="182"/>
                  </a:cubicBezTo>
                  <a:cubicBezTo>
                    <a:pt x="1298" y="123"/>
                    <a:pt x="1227" y="87"/>
                    <a:pt x="1167" y="75"/>
                  </a:cubicBezTo>
                  <a:cubicBezTo>
                    <a:pt x="1088" y="26"/>
                    <a:pt x="1000" y="1"/>
                    <a:pt x="91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16"/>
            <p:cNvSpPr/>
            <p:nvPr/>
          </p:nvSpPr>
          <p:spPr>
            <a:xfrm>
              <a:off x="9029811" y="3191284"/>
              <a:ext cx="54483" cy="56787"/>
            </a:xfrm>
            <a:custGeom>
              <a:rect b="b" l="l" r="r" t="t"/>
              <a:pathLst>
                <a:path extrusionOk="0" h="1775" w="1703">
                  <a:moveTo>
                    <a:pt x="846" y="1"/>
                  </a:moveTo>
                  <a:lnTo>
                    <a:pt x="631" y="36"/>
                  </a:lnTo>
                  <a:lnTo>
                    <a:pt x="441" y="108"/>
                  </a:lnTo>
                  <a:cubicBezTo>
                    <a:pt x="262" y="227"/>
                    <a:pt x="131" y="394"/>
                    <a:pt x="72" y="596"/>
                  </a:cubicBezTo>
                  <a:lnTo>
                    <a:pt x="60" y="632"/>
                  </a:lnTo>
                  <a:cubicBezTo>
                    <a:pt x="36" y="679"/>
                    <a:pt x="36" y="727"/>
                    <a:pt x="24" y="786"/>
                  </a:cubicBezTo>
                  <a:cubicBezTo>
                    <a:pt x="0" y="894"/>
                    <a:pt x="12" y="1001"/>
                    <a:pt x="48" y="1120"/>
                  </a:cubicBezTo>
                  <a:lnTo>
                    <a:pt x="48" y="1132"/>
                  </a:lnTo>
                  <a:lnTo>
                    <a:pt x="60" y="1167"/>
                  </a:lnTo>
                  <a:lnTo>
                    <a:pt x="143" y="1370"/>
                  </a:lnTo>
                  <a:cubicBezTo>
                    <a:pt x="191" y="1465"/>
                    <a:pt x="262" y="1537"/>
                    <a:pt x="346" y="1596"/>
                  </a:cubicBezTo>
                  <a:cubicBezTo>
                    <a:pt x="405" y="1644"/>
                    <a:pt x="465" y="1679"/>
                    <a:pt x="536" y="1703"/>
                  </a:cubicBezTo>
                  <a:cubicBezTo>
                    <a:pt x="631" y="1751"/>
                    <a:pt x="739" y="1775"/>
                    <a:pt x="846" y="1775"/>
                  </a:cubicBezTo>
                  <a:lnTo>
                    <a:pt x="1060" y="1751"/>
                  </a:lnTo>
                  <a:lnTo>
                    <a:pt x="1262" y="1667"/>
                  </a:lnTo>
                  <a:cubicBezTo>
                    <a:pt x="1441" y="1548"/>
                    <a:pt x="1572" y="1370"/>
                    <a:pt x="1643" y="1167"/>
                  </a:cubicBezTo>
                  <a:lnTo>
                    <a:pt x="1643" y="1179"/>
                  </a:lnTo>
                  <a:cubicBezTo>
                    <a:pt x="1643" y="1167"/>
                    <a:pt x="1643" y="1156"/>
                    <a:pt x="1655" y="1144"/>
                  </a:cubicBezTo>
                  <a:lnTo>
                    <a:pt x="1667" y="1120"/>
                  </a:lnTo>
                  <a:cubicBezTo>
                    <a:pt x="1691" y="1013"/>
                    <a:pt x="1703" y="894"/>
                    <a:pt x="1679" y="786"/>
                  </a:cubicBezTo>
                  <a:cubicBezTo>
                    <a:pt x="1679" y="739"/>
                    <a:pt x="1667" y="691"/>
                    <a:pt x="1655" y="644"/>
                  </a:cubicBezTo>
                  <a:cubicBezTo>
                    <a:pt x="1655" y="620"/>
                    <a:pt x="1643" y="608"/>
                    <a:pt x="1632" y="596"/>
                  </a:cubicBezTo>
                  <a:cubicBezTo>
                    <a:pt x="1608" y="536"/>
                    <a:pt x="1584" y="465"/>
                    <a:pt x="1560" y="405"/>
                  </a:cubicBezTo>
                  <a:cubicBezTo>
                    <a:pt x="1501" y="310"/>
                    <a:pt x="1429" y="227"/>
                    <a:pt x="1346" y="179"/>
                  </a:cubicBezTo>
                  <a:cubicBezTo>
                    <a:pt x="1298" y="132"/>
                    <a:pt x="1239" y="84"/>
                    <a:pt x="1167" y="72"/>
                  </a:cubicBezTo>
                  <a:cubicBezTo>
                    <a:pt x="1072" y="24"/>
                    <a:pt x="965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16"/>
            <p:cNvSpPr/>
            <p:nvPr/>
          </p:nvSpPr>
          <p:spPr>
            <a:xfrm>
              <a:off x="8436734" y="366475"/>
              <a:ext cx="41558" cy="32408"/>
            </a:xfrm>
            <a:custGeom>
              <a:rect b="b" l="l" r="r" t="t"/>
              <a:pathLst>
                <a:path extrusionOk="0" h="1013" w="1299">
                  <a:moveTo>
                    <a:pt x="643" y="0"/>
                  </a:moveTo>
                  <a:cubicBezTo>
                    <a:pt x="0" y="0"/>
                    <a:pt x="0" y="1012"/>
                    <a:pt x="643" y="1012"/>
                  </a:cubicBezTo>
                  <a:cubicBezTo>
                    <a:pt x="1298" y="1012"/>
                    <a:pt x="1298" y="0"/>
                    <a:pt x="64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16"/>
            <p:cNvSpPr/>
            <p:nvPr/>
          </p:nvSpPr>
          <p:spPr>
            <a:xfrm>
              <a:off x="8272932" y="4276118"/>
              <a:ext cx="510088" cy="226827"/>
            </a:xfrm>
            <a:custGeom>
              <a:rect b="b" l="l" r="r" t="t"/>
              <a:pathLst>
                <a:path extrusionOk="0" h="7090" w="15944">
                  <a:moveTo>
                    <a:pt x="7610" y="1"/>
                  </a:moveTo>
                  <a:cubicBezTo>
                    <a:pt x="7535" y="1"/>
                    <a:pt x="7459" y="5"/>
                    <a:pt x="7383" y="12"/>
                  </a:cubicBezTo>
                  <a:cubicBezTo>
                    <a:pt x="6597" y="84"/>
                    <a:pt x="6025" y="560"/>
                    <a:pt x="5656" y="1191"/>
                  </a:cubicBezTo>
                  <a:cubicBezTo>
                    <a:pt x="5275" y="1596"/>
                    <a:pt x="5049" y="2120"/>
                    <a:pt x="5025" y="2668"/>
                  </a:cubicBezTo>
                  <a:cubicBezTo>
                    <a:pt x="5013" y="2715"/>
                    <a:pt x="5001" y="2763"/>
                    <a:pt x="4989" y="2810"/>
                  </a:cubicBezTo>
                  <a:cubicBezTo>
                    <a:pt x="4720" y="2710"/>
                    <a:pt x="4425" y="2653"/>
                    <a:pt x="4135" y="2653"/>
                  </a:cubicBezTo>
                  <a:cubicBezTo>
                    <a:pt x="3810" y="2653"/>
                    <a:pt x="3492" y="2724"/>
                    <a:pt x="3227" y="2882"/>
                  </a:cubicBezTo>
                  <a:cubicBezTo>
                    <a:pt x="2751" y="3179"/>
                    <a:pt x="2441" y="3680"/>
                    <a:pt x="2394" y="4227"/>
                  </a:cubicBezTo>
                  <a:cubicBezTo>
                    <a:pt x="2370" y="4287"/>
                    <a:pt x="2358" y="4334"/>
                    <a:pt x="2346" y="4394"/>
                  </a:cubicBezTo>
                  <a:cubicBezTo>
                    <a:pt x="2233" y="4376"/>
                    <a:pt x="2117" y="4367"/>
                    <a:pt x="2001" y="4367"/>
                  </a:cubicBezTo>
                  <a:cubicBezTo>
                    <a:pt x="1885" y="4367"/>
                    <a:pt x="1769" y="4376"/>
                    <a:pt x="1656" y="4394"/>
                  </a:cubicBezTo>
                  <a:cubicBezTo>
                    <a:pt x="1560" y="4406"/>
                    <a:pt x="1453" y="4430"/>
                    <a:pt x="1358" y="4453"/>
                  </a:cubicBezTo>
                  <a:cubicBezTo>
                    <a:pt x="596" y="4644"/>
                    <a:pt x="1" y="5406"/>
                    <a:pt x="417" y="6192"/>
                  </a:cubicBezTo>
                  <a:cubicBezTo>
                    <a:pt x="630" y="6618"/>
                    <a:pt x="1076" y="6885"/>
                    <a:pt x="1554" y="6885"/>
                  </a:cubicBezTo>
                  <a:cubicBezTo>
                    <a:pt x="1584" y="6885"/>
                    <a:pt x="1614" y="6884"/>
                    <a:pt x="1644" y="6882"/>
                  </a:cubicBezTo>
                  <a:cubicBezTo>
                    <a:pt x="2205" y="7062"/>
                    <a:pt x="2834" y="7088"/>
                    <a:pt x="3448" y="7088"/>
                  </a:cubicBezTo>
                  <a:cubicBezTo>
                    <a:pt x="3700" y="7088"/>
                    <a:pt x="3949" y="7083"/>
                    <a:pt x="4190" y="7083"/>
                  </a:cubicBezTo>
                  <a:cubicBezTo>
                    <a:pt x="4259" y="7083"/>
                    <a:pt x="4327" y="7084"/>
                    <a:pt x="4394" y="7085"/>
                  </a:cubicBezTo>
                  <a:cubicBezTo>
                    <a:pt x="4668" y="7088"/>
                    <a:pt x="4943" y="7089"/>
                    <a:pt x="5217" y="7089"/>
                  </a:cubicBezTo>
                  <a:cubicBezTo>
                    <a:pt x="6042" y="7089"/>
                    <a:pt x="6871" y="7076"/>
                    <a:pt x="7692" y="7049"/>
                  </a:cubicBezTo>
                  <a:cubicBezTo>
                    <a:pt x="9764" y="7001"/>
                    <a:pt x="11824" y="6918"/>
                    <a:pt x="13895" y="6811"/>
                  </a:cubicBezTo>
                  <a:cubicBezTo>
                    <a:pt x="14019" y="6848"/>
                    <a:pt x="14149" y="6867"/>
                    <a:pt x="14280" y="6867"/>
                  </a:cubicBezTo>
                  <a:cubicBezTo>
                    <a:pt x="14441" y="6867"/>
                    <a:pt x="14602" y="6839"/>
                    <a:pt x="14753" y="6787"/>
                  </a:cubicBezTo>
                  <a:cubicBezTo>
                    <a:pt x="15181" y="6620"/>
                    <a:pt x="15550" y="6299"/>
                    <a:pt x="15753" y="5894"/>
                  </a:cubicBezTo>
                  <a:cubicBezTo>
                    <a:pt x="15931" y="5573"/>
                    <a:pt x="15943" y="5180"/>
                    <a:pt x="15776" y="4858"/>
                  </a:cubicBezTo>
                  <a:cubicBezTo>
                    <a:pt x="15622" y="4608"/>
                    <a:pt x="15384" y="4430"/>
                    <a:pt x="15110" y="4346"/>
                  </a:cubicBezTo>
                  <a:cubicBezTo>
                    <a:pt x="14868" y="4237"/>
                    <a:pt x="14610" y="4184"/>
                    <a:pt x="14351" y="4184"/>
                  </a:cubicBezTo>
                  <a:cubicBezTo>
                    <a:pt x="14215" y="4184"/>
                    <a:pt x="14078" y="4199"/>
                    <a:pt x="13943" y="4227"/>
                  </a:cubicBezTo>
                  <a:cubicBezTo>
                    <a:pt x="13919" y="4108"/>
                    <a:pt x="13883" y="3989"/>
                    <a:pt x="13848" y="3882"/>
                  </a:cubicBezTo>
                  <a:cubicBezTo>
                    <a:pt x="13541" y="3028"/>
                    <a:pt x="12736" y="2500"/>
                    <a:pt x="11883" y="2500"/>
                  </a:cubicBezTo>
                  <a:cubicBezTo>
                    <a:pt x="11641" y="2500"/>
                    <a:pt x="11396" y="2542"/>
                    <a:pt x="11157" y="2632"/>
                  </a:cubicBezTo>
                  <a:cubicBezTo>
                    <a:pt x="11014" y="2679"/>
                    <a:pt x="10883" y="2751"/>
                    <a:pt x="10752" y="2822"/>
                  </a:cubicBezTo>
                  <a:cubicBezTo>
                    <a:pt x="10740" y="2787"/>
                    <a:pt x="10728" y="2751"/>
                    <a:pt x="10704" y="2715"/>
                  </a:cubicBezTo>
                  <a:cubicBezTo>
                    <a:pt x="10562" y="2406"/>
                    <a:pt x="10371" y="2132"/>
                    <a:pt x="10145" y="1894"/>
                  </a:cubicBezTo>
                  <a:cubicBezTo>
                    <a:pt x="10085" y="1727"/>
                    <a:pt x="10002" y="1572"/>
                    <a:pt x="9907" y="1429"/>
                  </a:cubicBezTo>
                  <a:cubicBezTo>
                    <a:pt x="9410" y="623"/>
                    <a:pt x="8574" y="1"/>
                    <a:pt x="761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16"/>
            <p:cNvSpPr/>
            <p:nvPr/>
          </p:nvSpPr>
          <p:spPr>
            <a:xfrm>
              <a:off x="8272932" y="1800218"/>
              <a:ext cx="510088" cy="226987"/>
            </a:xfrm>
            <a:custGeom>
              <a:rect b="b" l="l" r="r" t="t"/>
              <a:pathLst>
                <a:path extrusionOk="0" h="7095" w="15944">
                  <a:moveTo>
                    <a:pt x="7610" y="0"/>
                  </a:moveTo>
                  <a:cubicBezTo>
                    <a:pt x="7535" y="0"/>
                    <a:pt x="7459" y="4"/>
                    <a:pt x="7383" y="12"/>
                  </a:cubicBezTo>
                  <a:cubicBezTo>
                    <a:pt x="6597" y="83"/>
                    <a:pt x="6025" y="560"/>
                    <a:pt x="5656" y="1191"/>
                  </a:cubicBezTo>
                  <a:cubicBezTo>
                    <a:pt x="5275" y="1596"/>
                    <a:pt x="5049" y="2119"/>
                    <a:pt x="5025" y="2667"/>
                  </a:cubicBezTo>
                  <a:cubicBezTo>
                    <a:pt x="5013" y="2715"/>
                    <a:pt x="5001" y="2762"/>
                    <a:pt x="4989" y="2822"/>
                  </a:cubicBezTo>
                  <a:cubicBezTo>
                    <a:pt x="4717" y="2714"/>
                    <a:pt x="4417" y="2655"/>
                    <a:pt x="4124" y="2655"/>
                  </a:cubicBezTo>
                  <a:cubicBezTo>
                    <a:pt x="3802" y="2655"/>
                    <a:pt x="3489" y="2726"/>
                    <a:pt x="3227" y="2881"/>
                  </a:cubicBezTo>
                  <a:cubicBezTo>
                    <a:pt x="2751" y="3179"/>
                    <a:pt x="2441" y="3679"/>
                    <a:pt x="2394" y="4227"/>
                  </a:cubicBezTo>
                  <a:cubicBezTo>
                    <a:pt x="2370" y="4286"/>
                    <a:pt x="2358" y="4334"/>
                    <a:pt x="2346" y="4393"/>
                  </a:cubicBezTo>
                  <a:cubicBezTo>
                    <a:pt x="2241" y="4377"/>
                    <a:pt x="2134" y="4368"/>
                    <a:pt x="2026" y="4368"/>
                  </a:cubicBezTo>
                  <a:cubicBezTo>
                    <a:pt x="1902" y="4368"/>
                    <a:pt x="1777" y="4380"/>
                    <a:pt x="1656" y="4405"/>
                  </a:cubicBezTo>
                  <a:cubicBezTo>
                    <a:pt x="1560" y="4417"/>
                    <a:pt x="1453" y="4429"/>
                    <a:pt x="1358" y="4465"/>
                  </a:cubicBezTo>
                  <a:cubicBezTo>
                    <a:pt x="596" y="4655"/>
                    <a:pt x="1" y="5417"/>
                    <a:pt x="417" y="6203"/>
                  </a:cubicBezTo>
                  <a:cubicBezTo>
                    <a:pt x="630" y="6628"/>
                    <a:pt x="1074" y="6885"/>
                    <a:pt x="1551" y="6885"/>
                  </a:cubicBezTo>
                  <a:cubicBezTo>
                    <a:pt x="1582" y="6885"/>
                    <a:pt x="1613" y="6884"/>
                    <a:pt x="1644" y="6882"/>
                  </a:cubicBezTo>
                  <a:cubicBezTo>
                    <a:pt x="2181" y="7061"/>
                    <a:pt x="2778" y="7090"/>
                    <a:pt x="3366" y="7090"/>
                  </a:cubicBezTo>
                  <a:cubicBezTo>
                    <a:pt x="3656" y="7090"/>
                    <a:pt x="3943" y="7083"/>
                    <a:pt x="4220" y="7083"/>
                  </a:cubicBezTo>
                  <a:cubicBezTo>
                    <a:pt x="4279" y="7083"/>
                    <a:pt x="4337" y="7083"/>
                    <a:pt x="4394" y="7084"/>
                  </a:cubicBezTo>
                  <a:cubicBezTo>
                    <a:pt x="4715" y="7091"/>
                    <a:pt x="5037" y="7094"/>
                    <a:pt x="5359" y="7094"/>
                  </a:cubicBezTo>
                  <a:cubicBezTo>
                    <a:pt x="6137" y="7094"/>
                    <a:pt x="6918" y="7077"/>
                    <a:pt x="7692" y="7060"/>
                  </a:cubicBezTo>
                  <a:cubicBezTo>
                    <a:pt x="9764" y="7013"/>
                    <a:pt x="11824" y="6929"/>
                    <a:pt x="13895" y="6822"/>
                  </a:cubicBezTo>
                  <a:cubicBezTo>
                    <a:pt x="14015" y="6859"/>
                    <a:pt x="14142" y="6877"/>
                    <a:pt x="14269" y="6877"/>
                  </a:cubicBezTo>
                  <a:cubicBezTo>
                    <a:pt x="14433" y="6877"/>
                    <a:pt x="14598" y="6847"/>
                    <a:pt x="14753" y="6787"/>
                  </a:cubicBezTo>
                  <a:cubicBezTo>
                    <a:pt x="15181" y="6632"/>
                    <a:pt x="15550" y="6310"/>
                    <a:pt x="15753" y="5894"/>
                  </a:cubicBezTo>
                  <a:cubicBezTo>
                    <a:pt x="15931" y="5572"/>
                    <a:pt x="15943" y="5179"/>
                    <a:pt x="15776" y="4858"/>
                  </a:cubicBezTo>
                  <a:cubicBezTo>
                    <a:pt x="15622" y="4608"/>
                    <a:pt x="15384" y="4429"/>
                    <a:pt x="15110" y="4346"/>
                  </a:cubicBezTo>
                  <a:cubicBezTo>
                    <a:pt x="14868" y="4237"/>
                    <a:pt x="14610" y="4184"/>
                    <a:pt x="14351" y="4184"/>
                  </a:cubicBezTo>
                  <a:cubicBezTo>
                    <a:pt x="14215" y="4184"/>
                    <a:pt x="14078" y="4198"/>
                    <a:pt x="13943" y="4227"/>
                  </a:cubicBezTo>
                  <a:cubicBezTo>
                    <a:pt x="13919" y="4108"/>
                    <a:pt x="13883" y="3989"/>
                    <a:pt x="13848" y="3881"/>
                  </a:cubicBezTo>
                  <a:cubicBezTo>
                    <a:pt x="13541" y="3028"/>
                    <a:pt x="12736" y="2500"/>
                    <a:pt x="11883" y="2500"/>
                  </a:cubicBezTo>
                  <a:cubicBezTo>
                    <a:pt x="11641" y="2500"/>
                    <a:pt x="11396" y="2542"/>
                    <a:pt x="11157" y="2631"/>
                  </a:cubicBezTo>
                  <a:cubicBezTo>
                    <a:pt x="11014" y="2679"/>
                    <a:pt x="10883" y="2750"/>
                    <a:pt x="10752" y="2822"/>
                  </a:cubicBezTo>
                  <a:cubicBezTo>
                    <a:pt x="10740" y="2786"/>
                    <a:pt x="10728" y="2750"/>
                    <a:pt x="10704" y="2715"/>
                  </a:cubicBezTo>
                  <a:cubicBezTo>
                    <a:pt x="10562" y="2405"/>
                    <a:pt x="10371" y="2131"/>
                    <a:pt x="10145" y="1893"/>
                  </a:cubicBezTo>
                  <a:cubicBezTo>
                    <a:pt x="10085" y="1726"/>
                    <a:pt x="10002" y="1572"/>
                    <a:pt x="9907" y="1429"/>
                  </a:cubicBezTo>
                  <a:cubicBezTo>
                    <a:pt x="9410" y="622"/>
                    <a:pt x="8574" y="0"/>
                    <a:pt x="761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16"/>
            <p:cNvSpPr/>
            <p:nvPr/>
          </p:nvSpPr>
          <p:spPr>
            <a:xfrm>
              <a:off x="8977631" y="1196072"/>
              <a:ext cx="49172" cy="47669"/>
            </a:xfrm>
            <a:custGeom>
              <a:rect b="b" l="l" r="r" t="t"/>
              <a:pathLst>
                <a:path extrusionOk="0" h="1490" w="1537">
                  <a:moveTo>
                    <a:pt x="846" y="1"/>
                  </a:moveTo>
                  <a:lnTo>
                    <a:pt x="679" y="25"/>
                  </a:lnTo>
                  <a:cubicBezTo>
                    <a:pt x="560" y="60"/>
                    <a:pt x="465" y="120"/>
                    <a:pt x="381" y="203"/>
                  </a:cubicBezTo>
                  <a:lnTo>
                    <a:pt x="226" y="322"/>
                  </a:lnTo>
                  <a:cubicBezTo>
                    <a:pt x="167" y="382"/>
                    <a:pt x="107" y="453"/>
                    <a:pt x="84" y="537"/>
                  </a:cubicBezTo>
                  <a:cubicBezTo>
                    <a:pt x="0" y="703"/>
                    <a:pt x="0" y="906"/>
                    <a:pt x="84" y="1060"/>
                  </a:cubicBezTo>
                  <a:cubicBezTo>
                    <a:pt x="107" y="1156"/>
                    <a:pt x="167" y="1227"/>
                    <a:pt x="226" y="1287"/>
                  </a:cubicBezTo>
                  <a:lnTo>
                    <a:pt x="369" y="1394"/>
                  </a:lnTo>
                  <a:cubicBezTo>
                    <a:pt x="476" y="1453"/>
                    <a:pt x="596" y="1489"/>
                    <a:pt x="715" y="1489"/>
                  </a:cubicBezTo>
                  <a:lnTo>
                    <a:pt x="893" y="1465"/>
                  </a:lnTo>
                  <a:cubicBezTo>
                    <a:pt x="1000" y="1430"/>
                    <a:pt x="1108" y="1370"/>
                    <a:pt x="1191" y="1287"/>
                  </a:cubicBezTo>
                  <a:lnTo>
                    <a:pt x="1203" y="1287"/>
                  </a:lnTo>
                  <a:cubicBezTo>
                    <a:pt x="1238" y="1239"/>
                    <a:pt x="1286" y="1191"/>
                    <a:pt x="1322" y="1132"/>
                  </a:cubicBezTo>
                  <a:cubicBezTo>
                    <a:pt x="1381" y="1084"/>
                    <a:pt x="1429" y="1001"/>
                    <a:pt x="1453" y="918"/>
                  </a:cubicBezTo>
                  <a:cubicBezTo>
                    <a:pt x="1536" y="763"/>
                    <a:pt x="1536" y="572"/>
                    <a:pt x="1453" y="406"/>
                  </a:cubicBezTo>
                  <a:cubicBezTo>
                    <a:pt x="1429" y="334"/>
                    <a:pt x="1381" y="251"/>
                    <a:pt x="1322" y="203"/>
                  </a:cubicBezTo>
                  <a:lnTo>
                    <a:pt x="1191" y="96"/>
                  </a:lnTo>
                  <a:cubicBezTo>
                    <a:pt x="1084" y="37"/>
                    <a:pt x="965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16"/>
            <p:cNvSpPr/>
            <p:nvPr/>
          </p:nvSpPr>
          <p:spPr>
            <a:xfrm>
              <a:off x="8864122" y="2076730"/>
              <a:ext cx="54483" cy="56883"/>
            </a:xfrm>
            <a:custGeom>
              <a:rect b="b" l="l" r="r" t="t"/>
              <a:pathLst>
                <a:path extrusionOk="0" h="1778" w="1703">
                  <a:moveTo>
                    <a:pt x="857" y="1"/>
                  </a:moveTo>
                  <a:lnTo>
                    <a:pt x="643" y="37"/>
                  </a:lnTo>
                  <a:lnTo>
                    <a:pt x="453" y="108"/>
                  </a:lnTo>
                  <a:cubicBezTo>
                    <a:pt x="357" y="156"/>
                    <a:pt x="274" y="239"/>
                    <a:pt x="214" y="322"/>
                  </a:cubicBezTo>
                  <a:cubicBezTo>
                    <a:pt x="143" y="406"/>
                    <a:pt x="95" y="501"/>
                    <a:pt x="72" y="596"/>
                  </a:cubicBezTo>
                  <a:lnTo>
                    <a:pt x="60" y="632"/>
                  </a:lnTo>
                  <a:cubicBezTo>
                    <a:pt x="36" y="680"/>
                    <a:pt x="36" y="727"/>
                    <a:pt x="36" y="787"/>
                  </a:cubicBezTo>
                  <a:cubicBezTo>
                    <a:pt x="0" y="894"/>
                    <a:pt x="12" y="1013"/>
                    <a:pt x="48" y="1120"/>
                  </a:cubicBezTo>
                  <a:lnTo>
                    <a:pt x="48" y="1132"/>
                  </a:lnTo>
                  <a:cubicBezTo>
                    <a:pt x="48" y="1144"/>
                    <a:pt x="48" y="1156"/>
                    <a:pt x="60" y="1180"/>
                  </a:cubicBezTo>
                  <a:lnTo>
                    <a:pt x="143" y="1370"/>
                  </a:lnTo>
                  <a:cubicBezTo>
                    <a:pt x="191" y="1465"/>
                    <a:pt x="262" y="1549"/>
                    <a:pt x="345" y="1596"/>
                  </a:cubicBezTo>
                  <a:cubicBezTo>
                    <a:pt x="405" y="1656"/>
                    <a:pt x="465" y="1692"/>
                    <a:pt x="536" y="1704"/>
                  </a:cubicBezTo>
                  <a:cubicBezTo>
                    <a:pt x="615" y="1753"/>
                    <a:pt x="703" y="1778"/>
                    <a:pt x="792" y="1778"/>
                  </a:cubicBezTo>
                  <a:cubicBezTo>
                    <a:pt x="810" y="1778"/>
                    <a:pt x="828" y="1777"/>
                    <a:pt x="846" y="1775"/>
                  </a:cubicBezTo>
                  <a:lnTo>
                    <a:pt x="1060" y="1751"/>
                  </a:lnTo>
                  <a:lnTo>
                    <a:pt x="1262" y="1668"/>
                  </a:lnTo>
                  <a:cubicBezTo>
                    <a:pt x="1441" y="1549"/>
                    <a:pt x="1572" y="1382"/>
                    <a:pt x="1643" y="1180"/>
                  </a:cubicBezTo>
                  <a:lnTo>
                    <a:pt x="1655" y="1168"/>
                  </a:lnTo>
                  <a:cubicBezTo>
                    <a:pt x="1655" y="1156"/>
                    <a:pt x="1655" y="1144"/>
                    <a:pt x="1667" y="1132"/>
                  </a:cubicBezTo>
                  <a:lnTo>
                    <a:pt x="1667" y="1120"/>
                  </a:lnTo>
                  <a:cubicBezTo>
                    <a:pt x="1703" y="1001"/>
                    <a:pt x="1703" y="894"/>
                    <a:pt x="1679" y="775"/>
                  </a:cubicBezTo>
                  <a:cubicBezTo>
                    <a:pt x="1679" y="727"/>
                    <a:pt x="1667" y="680"/>
                    <a:pt x="1655" y="644"/>
                  </a:cubicBezTo>
                  <a:lnTo>
                    <a:pt x="1643" y="596"/>
                  </a:lnTo>
                  <a:cubicBezTo>
                    <a:pt x="1619" y="537"/>
                    <a:pt x="1584" y="465"/>
                    <a:pt x="1560" y="406"/>
                  </a:cubicBezTo>
                  <a:cubicBezTo>
                    <a:pt x="1512" y="311"/>
                    <a:pt x="1441" y="227"/>
                    <a:pt x="1346" y="180"/>
                  </a:cubicBezTo>
                  <a:cubicBezTo>
                    <a:pt x="1298" y="132"/>
                    <a:pt x="1238" y="84"/>
                    <a:pt x="1167" y="72"/>
                  </a:cubicBezTo>
                  <a:cubicBezTo>
                    <a:pt x="1072" y="25"/>
                    <a:pt x="965" y="1"/>
                    <a:pt x="85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16"/>
            <p:cNvSpPr/>
            <p:nvPr/>
          </p:nvSpPr>
          <p:spPr>
            <a:xfrm>
              <a:off x="8805447" y="399203"/>
              <a:ext cx="55635" cy="43094"/>
            </a:xfrm>
            <a:custGeom>
              <a:rect b="b" l="l" r="r" t="t"/>
              <a:pathLst>
                <a:path extrusionOk="0" h="1347" w="1739">
                  <a:moveTo>
                    <a:pt x="870" y="1"/>
                  </a:moveTo>
                  <a:cubicBezTo>
                    <a:pt x="1" y="1"/>
                    <a:pt x="1" y="1346"/>
                    <a:pt x="870" y="1346"/>
                  </a:cubicBezTo>
                  <a:cubicBezTo>
                    <a:pt x="1727" y="1346"/>
                    <a:pt x="1739" y="1"/>
                    <a:pt x="87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16"/>
            <p:cNvSpPr/>
            <p:nvPr/>
          </p:nvSpPr>
          <p:spPr>
            <a:xfrm>
              <a:off x="8544133" y="2755514"/>
              <a:ext cx="41558" cy="32024"/>
            </a:xfrm>
            <a:custGeom>
              <a:rect b="b" l="l" r="r" t="t"/>
              <a:pathLst>
                <a:path extrusionOk="0" h="1001" w="1299">
                  <a:moveTo>
                    <a:pt x="656" y="1"/>
                  </a:moveTo>
                  <a:cubicBezTo>
                    <a:pt x="1" y="1"/>
                    <a:pt x="1" y="1001"/>
                    <a:pt x="656" y="1001"/>
                  </a:cubicBezTo>
                  <a:cubicBezTo>
                    <a:pt x="1299" y="1001"/>
                    <a:pt x="1299" y="1"/>
                    <a:pt x="65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16"/>
            <p:cNvSpPr/>
            <p:nvPr/>
          </p:nvSpPr>
          <p:spPr>
            <a:xfrm>
              <a:off x="8404358" y="3679810"/>
              <a:ext cx="274048" cy="265154"/>
            </a:xfrm>
            <a:custGeom>
              <a:rect b="b" l="l" r="r" t="t"/>
              <a:pathLst>
                <a:path extrusionOk="0" h="8288" w="8566">
                  <a:moveTo>
                    <a:pt x="2899" y="1"/>
                  </a:moveTo>
                  <a:cubicBezTo>
                    <a:pt x="2693" y="1"/>
                    <a:pt x="2477" y="18"/>
                    <a:pt x="2251" y="54"/>
                  </a:cubicBezTo>
                  <a:cubicBezTo>
                    <a:pt x="2072" y="90"/>
                    <a:pt x="1917" y="221"/>
                    <a:pt x="1846" y="387"/>
                  </a:cubicBezTo>
                  <a:cubicBezTo>
                    <a:pt x="1631" y="423"/>
                    <a:pt x="1429" y="483"/>
                    <a:pt x="1239" y="578"/>
                  </a:cubicBezTo>
                  <a:cubicBezTo>
                    <a:pt x="1512" y="780"/>
                    <a:pt x="1774" y="983"/>
                    <a:pt x="2036" y="1209"/>
                  </a:cubicBezTo>
                  <a:cubicBezTo>
                    <a:pt x="2334" y="1268"/>
                    <a:pt x="2620" y="1352"/>
                    <a:pt x="2894" y="1399"/>
                  </a:cubicBezTo>
                  <a:cubicBezTo>
                    <a:pt x="3513" y="1530"/>
                    <a:pt x="4132" y="1685"/>
                    <a:pt x="4751" y="1887"/>
                  </a:cubicBezTo>
                  <a:cubicBezTo>
                    <a:pt x="5020" y="1974"/>
                    <a:pt x="4910" y="2341"/>
                    <a:pt x="4666" y="2341"/>
                  </a:cubicBezTo>
                  <a:cubicBezTo>
                    <a:pt x="4640" y="2341"/>
                    <a:pt x="4613" y="2337"/>
                    <a:pt x="4584" y="2328"/>
                  </a:cubicBezTo>
                  <a:cubicBezTo>
                    <a:pt x="4013" y="2161"/>
                    <a:pt x="3429" y="2030"/>
                    <a:pt x="2846" y="1923"/>
                  </a:cubicBezTo>
                  <a:lnTo>
                    <a:pt x="2846" y="1923"/>
                  </a:lnTo>
                  <a:cubicBezTo>
                    <a:pt x="3072" y="2138"/>
                    <a:pt x="3310" y="2376"/>
                    <a:pt x="3525" y="2590"/>
                  </a:cubicBezTo>
                  <a:cubicBezTo>
                    <a:pt x="4465" y="2745"/>
                    <a:pt x="5441" y="3304"/>
                    <a:pt x="6132" y="3840"/>
                  </a:cubicBezTo>
                  <a:cubicBezTo>
                    <a:pt x="6338" y="3994"/>
                    <a:pt x="6224" y="4344"/>
                    <a:pt x="6004" y="4344"/>
                  </a:cubicBezTo>
                  <a:cubicBezTo>
                    <a:pt x="5970" y="4344"/>
                    <a:pt x="5933" y="4336"/>
                    <a:pt x="5894" y="4316"/>
                  </a:cubicBezTo>
                  <a:cubicBezTo>
                    <a:pt x="5465" y="4114"/>
                    <a:pt x="5025" y="3923"/>
                    <a:pt x="4584" y="3769"/>
                  </a:cubicBezTo>
                  <a:lnTo>
                    <a:pt x="4584" y="3769"/>
                  </a:lnTo>
                  <a:lnTo>
                    <a:pt x="4739" y="3935"/>
                  </a:lnTo>
                  <a:cubicBezTo>
                    <a:pt x="5037" y="4293"/>
                    <a:pt x="5299" y="4674"/>
                    <a:pt x="5561" y="5055"/>
                  </a:cubicBezTo>
                  <a:cubicBezTo>
                    <a:pt x="5609" y="4973"/>
                    <a:pt x="5697" y="4931"/>
                    <a:pt x="5785" y="4931"/>
                  </a:cubicBezTo>
                  <a:cubicBezTo>
                    <a:pt x="5826" y="4931"/>
                    <a:pt x="5868" y="4940"/>
                    <a:pt x="5906" y="4959"/>
                  </a:cubicBezTo>
                  <a:lnTo>
                    <a:pt x="6858" y="5376"/>
                  </a:lnTo>
                  <a:cubicBezTo>
                    <a:pt x="7174" y="5513"/>
                    <a:pt x="7053" y="5974"/>
                    <a:pt x="6766" y="5974"/>
                  </a:cubicBezTo>
                  <a:cubicBezTo>
                    <a:pt x="6728" y="5974"/>
                    <a:pt x="6687" y="5966"/>
                    <a:pt x="6644" y="5947"/>
                  </a:cubicBezTo>
                  <a:lnTo>
                    <a:pt x="5977" y="5686"/>
                  </a:lnTo>
                  <a:lnTo>
                    <a:pt x="5977" y="5686"/>
                  </a:lnTo>
                  <a:cubicBezTo>
                    <a:pt x="6275" y="6126"/>
                    <a:pt x="6561" y="6590"/>
                    <a:pt x="6870" y="7043"/>
                  </a:cubicBezTo>
                  <a:cubicBezTo>
                    <a:pt x="6950" y="7149"/>
                    <a:pt x="6851" y="7289"/>
                    <a:pt x="6747" y="7289"/>
                  </a:cubicBezTo>
                  <a:cubicBezTo>
                    <a:pt x="6711" y="7289"/>
                    <a:pt x="6674" y="7273"/>
                    <a:pt x="6644" y="7233"/>
                  </a:cubicBezTo>
                  <a:cubicBezTo>
                    <a:pt x="6287" y="6781"/>
                    <a:pt x="5918" y="6340"/>
                    <a:pt x="5525" y="5936"/>
                  </a:cubicBezTo>
                  <a:lnTo>
                    <a:pt x="5525" y="5936"/>
                  </a:lnTo>
                  <a:cubicBezTo>
                    <a:pt x="5477" y="6138"/>
                    <a:pt x="5489" y="6352"/>
                    <a:pt x="5537" y="6555"/>
                  </a:cubicBezTo>
                  <a:cubicBezTo>
                    <a:pt x="5561" y="6733"/>
                    <a:pt x="5441" y="6900"/>
                    <a:pt x="5263" y="6924"/>
                  </a:cubicBezTo>
                  <a:cubicBezTo>
                    <a:pt x="5243" y="6928"/>
                    <a:pt x="5223" y="6930"/>
                    <a:pt x="5203" y="6930"/>
                  </a:cubicBezTo>
                  <a:cubicBezTo>
                    <a:pt x="5058" y="6930"/>
                    <a:pt x="4925" y="6819"/>
                    <a:pt x="4894" y="6662"/>
                  </a:cubicBezTo>
                  <a:cubicBezTo>
                    <a:pt x="4787" y="6257"/>
                    <a:pt x="4858" y="5817"/>
                    <a:pt x="5060" y="5447"/>
                  </a:cubicBezTo>
                  <a:cubicBezTo>
                    <a:pt x="4810" y="5185"/>
                    <a:pt x="4560" y="4924"/>
                    <a:pt x="4322" y="4650"/>
                  </a:cubicBezTo>
                  <a:cubicBezTo>
                    <a:pt x="4132" y="4459"/>
                    <a:pt x="3953" y="4257"/>
                    <a:pt x="3763" y="4054"/>
                  </a:cubicBezTo>
                  <a:lnTo>
                    <a:pt x="3763" y="4054"/>
                  </a:lnTo>
                  <a:cubicBezTo>
                    <a:pt x="3775" y="4114"/>
                    <a:pt x="3775" y="4173"/>
                    <a:pt x="3787" y="4221"/>
                  </a:cubicBezTo>
                  <a:cubicBezTo>
                    <a:pt x="3834" y="4543"/>
                    <a:pt x="4048" y="5412"/>
                    <a:pt x="3536" y="5507"/>
                  </a:cubicBezTo>
                  <a:cubicBezTo>
                    <a:pt x="3514" y="5511"/>
                    <a:pt x="3492" y="5512"/>
                    <a:pt x="3471" y="5512"/>
                  </a:cubicBezTo>
                  <a:cubicBezTo>
                    <a:pt x="3016" y="5512"/>
                    <a:pt x="2927" y="4683"/>
                    <a:pt x="2870" y="4376"/>
                  </a:cubicBezTo>
                  <a:cubicBezTo>
                    <a:pt x="2798" y="4054"/>
                    <a:pt x="2655" y="3519"/>
                    <a:pt x="2703" y="3102"/>
                  </a:cubicBezTo>
                  <a:cubicBezTo>
                    <a:pt x="2691" y="3066"/>
                    <a:pt x="2679" y="3030"/>
                    <a:pt x="2667" y="2995"/>
                  </a:cubicBezTo>
                  <a:cubicBezTo>
                    <a:pt x="2393" y="2745"/>
                    <a:pt x="2120" y="2483"/>
                    <a:pt x="1822" y="2245"/>
                  </a:cubicBezTo>
                  <a:lnTo>
                    <a:pt x="1822" y="2245"/>
                  </a:lnTo>
                  <a:cubicBezTo>
                    <a:pt x="1834" y="2614"/>
                    <a:pt x="1870" y="2983"/>
                    <a:pt x="1941" y="3352"/>
                  </a:cubicBezTo>
                  <a:cubicBezTo>
                    <a:pt x="1988" y="3565"/>
                    <a:pt x="1830" y="3685"/>
                    <a:pt x="1663" y="3685"/>
                  </a:cubicBezTo>
                  <a:cubicBezTo>
                    <a:pt x="1531" y="3685"/>
                    <a:pt x="1393" y="3610"/>
                    <a:pt x="1346" y="3447"/>
                  </a:cubicBezTo>
                  <a:cubicBezTo>
                    <a:pt x="1239" y="3042"/>
                    <a:pt x="1215" y="2614"/>
                    <a:pt x="1286" y="2197"/>
                  </a:cubicBezTo>
                  <a:cubicBezTo>
                    <a:pt x="1298" y="2090"/>
                    <a:pt x="1381" y="1995"/>
                    <a:pt x="1501" y="1971"/>
                  </a:cubicBezTo>
                  <a:cubicBezTo>
                    <a:pt x="1179" y="1709"/>
                    <a:pt x="846" y="1447"/>
                    <a:pt x="500" y="1209"/>
                  </a:cubicBezTo>
                  <a:cubicBezTo>
                    <a:pt x="238" y="1578"/>
                    <a:pt x="84" y="2030"/>
                    <a:pt x="72" y="2483"/>
                  </a:cubicBezTo>
                  <a:cubicBezTo>
                    <a:pt x="0" y="4102"/>
                    <a:pt x="1334" y="5412"/>
                    <a:pt x="2584" y="6233"/>
                  </a:cubicBezTo>
                  <a:cubicBezTo>
                    <a:pt x="3989" y="7150"/>
                    <a:pt x="5525" y="7829"/>
                    <a:pt x="7144" y="8257"/>
                  </a:cubicBezTo>
                  <a:cubicBezTo>
                    <a:pt x="7219" y="8277"/>
                    <a:pt x="7297" y="8287"/>
                    <a:pt x="7373" y="8287"/>
                  </a:cubicBezTo>
                  <a:cubicBezTo>
                    <a:pt x="7976" y="8287"/>
                    <a:pt x="8565" y="7700"/>
                    <a:pt x="8228" y="7067"/>
                  </a:cubicBezTo>
                  <a:cubicBezTo>
                    <a:pt x="6970" y="4698"/>
                    <a:pt x="6295" y="1"/>
                    <a:pt x="28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16"/>
            <p:cNvSpPr/>
            <p:nvPr/>
          </p:nvSpPr>
          <p:spPr>
            <a:xfrm>
              <a:off x="8283234" y="3630541"/>
              <a:ext cx="350254" cy="282910"/>
            </a:xfrm>
            <a:custGeom>
              <a:rect b="b" l="l" r="r" t="t"/>
              <a:pathLst>
                <a:path extrusionOk="0" h="8843" w="10948">
                  <a:moveTo>
                    <a:pt x="676" y="0"/>
                  </a:moveTo>
                  <a:cubicBezTo>
                    <a:pt x="506" y="0"/>
                    <a:pt x="339" y="25"/>
                    <a:pt x="179" y="82"/>
                  </a:cubicBezTo>
                  <a:cubicBezTo>
                    <a:pt x="36" y="141"/>
                    <a:pt x="0" y="332"/>
                    <a:pt x="95" y="451"/>
                  </a:cubicBezTo>
                  <a:cubicBezTo>
                    <a:pt x="393" y="832"/>
                    <a:pt x="810" y="951"/>
                    <a:pt x="1238" y="1130"/>
                  </a:cubicBezTo>
                  <a:cubicBezTo>
                    <a:pt x="1810" y="1344"/>
                    <a:pt x="2369" y="1606"/>
                    <a:pt x="2905" y="1892"/>
                  </a:cubicBezTo>
                  <a:cubicBezTo>
                    <a:pt x="3382" y="2154"/>
                    <a:pt x="3846" y="2451"/>
                    <a:pt x="4286" y="2761"/>
                  </a:cubicBezTo>
                  <a:cubicBezTo>
                    <a:pt x="4620" y="2999"/>
                    <a:pt x="4953" y="3261"/>
                    <a:pt x="5275" y="3523"/>
                  </a:cubicBezTo>
                  <a:cubicBezTo>
                    <a:pt x="5167" y="3547"/>
                    <a:pt x="5072" y="3642"/>
                    <a:pt x="5060" y="3761"/>
                  </a:cubicBezTo>
                  <a:cubicBezTo>
                    <a:pt x="4989" y="4166"/>
                    <a:pt x="5013" y="4594"/>
                    <a:pt x="5132" y="4999"/>
                  </a:cubicBezTo>
                  <a:cubicBezTo>
                    <a:pt x="5179" y="5162"/>
                    <a:pt x="5314" y="5237"/>
                    <a:pt x="5445" y="5237"/>
                  </a:cubicBezTo>
                  <a:cubicBezTo>
                    <a:pt x="5610" y="5237"/>
                    <a:pt x="5767" y="5117"/>
                    <a:pt x="5727" y="4904"/>
                  </a:cubicBezTo>
                  <a:cubicBezTo>
                    <a:pt x="5644" y="4535"/>
                    <a:pt x="5608" y="4166"/>
                    <a:pt x="5608" y="3797"/>
                  </a:cubicBezTo>
                  <a:lnTo>
                    <a:pt x="5608" y="3797"/>
                  </a:lnTo>
                  <a:cubicBezTo>
                    <a:pt x="5894" y="4035"/>
                    <a:pt x="6168" y="4297"/>
                    <a:pt x="6453" y="4547"/>
                  </a:cubicBezTo>
                  <a:cubicBezTo>
                    <a:pt x="6453" y="4582"/>
                    <a:pt x="6465" y="4618"/>
                    <a:pt x="6477" y="4654"/>
                  </a:cubicBezTo>
                  <a:cubicBezTo>
                    <a:pt x="6430" y="5071"/>
                    <a:pt x="6572" y="5583"/>
                    <a:pt x="6644" y="5928"/>
                  </a:cubicBezTo>
                  <a:cubicBezTo>
                    <a:pt x="6712" y="6257"/>
                    <a:pt x="6791" y="7064"/>
                    <a:pt x="7254" y="7064"/>
                  </a:cubicBezTo>
                  <a:cubicBezTo>
                    <a:pt x="7276" y="7064"/>
                    <a:pt x="7299" y="7063"/>
                    <a:pt x="7322" y="7059"/>
                  </a:cubicBezTo>
                  <a:cubicBezTo>
                    <a:pt x="7834" y="6964"/>
                    <a:pt x="7620" y="6094"/>
                    <a:pt x="7561" y="5773"/>
                  </a:cubicBezTo>
                  <a:cubicBezTo>
                    <a:pt x="7561" y="5725"/>
                    <a:pt x="7549" y="5666"/>
                    <a:pt x="7537" y="5606"/>
                  </a:cubicBezTo>
                  <a:lnTo>
                    <a:pt x="7537" y="5606"/>
                  </a:lnTo>
                  <a:cubicBezTo>
                    <a:pt x="7727" y="5809"/>
                    <a:pt x="7918" y="5999"/>
                    <a:pt x="8096" y="6202"/>
                  </a:cubicBezTo>
                  <a:cubicBezTo>
                    <a:pt x="8346" y="6475"/>
                    <a:pt x="8596" y="6737"/>
                    <a:pt x="8835" y="6999"/>
                  </a:cubicBezTo>
                  <a:cubicBezTo>
                    <a:pt x="8632" y="7368"/>
                    <a:pt x="8573" y="7809"/>
                    <a:pt x="8668" y="8214"/>
                  </a:cubicBezTo>
                  <a:cubicBezTo>
                    <a:pt x="8701" y="8377"/>
                    <a:pt x="8843" y="8491"/>
                    <a:pt x="9003" y="8491"/>
                  </a:cubicBezTo>
                  <a:cubicBezTo>
                    <a:pt x="9018" y="8491"/>
                    <a:pt x="9034" y="8490"/>
                    <a:pt x="9049" y="8488"/>
                  </a:cubicBezTo>
                  <a:cubicBezTo>
                    <a:pt x="9216" y="8452"/>
                    <a:pt x="9335" y="8285"/>
                    <a:pt x="9311" y="8107"/>
                  </a:cubicBezTo>
                  <a:cubicBezTo>
                    <a:pt x="9263" y="7904"/>
                    <a:pt x="9263" y="7690"/>
                    <a:pt x="9299" y="7487"/>
                  </a:cubicBezTo>
                  <a:lnTo>
                    <a:pt x="9299" y="7487"/>
                  </a:lnTo>
                  <a:cubicBezTo>
                    <a:pt x="9692" y="7904"/>
                    <a:pt x="10073" y="8333"/>
                    <a:pt x="10418" y="8785"/>
                  </a:cubicBezTo>
                  <a:cubicBezTo>
                    <a:pt x="10449" y="8826"/>
                    <a:pt x="10487" y="8843"/>
                    <a:pt x="10524" y="8843"/>
                  </a:cubicBezTo>
                  <a:cubicBezTo>
                    <a:pt x="10627" y="8843"/>
                    <a:pt x="10723" y="8709"/>
                    <a:pt x="10644" y="8595"/>
                  </a:cubicBezTo>
                  <a:cubicBezTo>
                    <a:pt x="10347" y="8142"/>
                    <a:pt x="10049" y="7690"/>
                    <a:pt x="9751" y="7237"/>
                  </a:cubicBezTo>
                  <a:lnTo>
                    <a:pt x="9751" y="7237"/>
                  </a:lnTo>
                  <a:lnTo>
                    <a:pt x="10430" y="7499"/>
                  </a:lnTo>
                  <a:cubicBezTo>
                    <a:pt x="10473" y="7518"/>
                    <a:pt x="10514" y="7526"/>
                    <a:pt x="10552" y="7526"/>
                  </a:cubicBezTo>
                  <a:cubicBezTo>
                    <a:pt x="10836" y="7526"/>
                    <a:pt x="10948" y="7065"/>
                    <a:pt x="10632" y="6928"/>
                  </a:cubicBezTo>
                  <a:lnTo>
                    <a:pt x="9680" y="6511"/>
                  </a:lnTo>
                  <a:cubicBezTo>
                    <a:pt x="9642" y="6492"/>
                    <a:pt x="9602" y="6483"/>
                    <a:pt x="9561" y="6483"/>
                  </a:cubicBezTo>
                  <a:cubicBezTo>
                    <a:pt x="9476" y="6483"/>
                    <a:pt x="9391" y="6525"/>
                    <a:pt x="9335" y="6606"/>
                  </a:cubicBezTo>
                  <a:cubicBezTo>
                    <a:pt x="9085" y="6225"/>
                    <a:pt x="8811" y="5844"/>
                    <a:pt x="8513" y="5499"/>
                  </a:cubicBezTo>
                  <a:lnTo>
                    <a:pt x="8358" y="5321"/>
                  </a:lnTo>
                  <a:lnTo>
                    <a:pt x="8358" y="5321"/>
                  </a:lnTo>
                  <a:cubicBezTo>
                    <a:pt x="8811" y="5487"/>
                    <a:pt x="9239" y="5666"/>
                    <a:pt x="9668" y="5880"/>
                  </a:cubicBezTo>
                  <a:cubicBezTo>
                    <a:pt x="9705" y="5897"/>
                    <a:pt x="9740" y="5905"/>
                    <a:pt x="9773" y="5905"/>
                  </a:cubicBezTo>
                  <a:cubicBezTo>
                    <a:pt x="9996" y="5905"/>
                    <a:pt x="10115" y="5558"/>
                    <a:pt x="9918" y="5392"/>
                  </a:cubicBezTo>
                  <a:cubicBezTo>
                    <a:pt x="9216" y="4856"/>
                    <a:pt x="8239" y="4297"/>
                    <a:pt x="7311" y="4154"/>
                  </a:cubicBezTo>
                  <a:cubicBezTo>
                    <a:pt x="7084" y="3916"/>
                    <a:pt x="6858" y="3701"/>
                    <a:pt x="6620" y="3475"/>
                  </a:cubicBezTo>
                  <a:lnTo>
                    <a:pt x="6620" y="3475"/>
                  </a:lnTo>
                  <a:cubicBezTo>
                    <a:pt x="7203" y="3582"/>
                    <a:pt x="7787" y="3713"/>
                    <a:pt x="8370" y="3892"/>
                  </a:cubicBezTo>
                  <a:cubicBezTo>
                    <a:pt x="8396" y="3899"/>
                    <a:pt x="8420" y="3902"/>
                    <a:pt x="8443" y="3902"/>
                  </a:cubicBezTo>
                  <a:cubicBezTo>
                    <a:pt x="8691" y="3902"/>
                    <a:pt x="8797" y="3526"/>
                    <a:pt x="8525" y="3439"/>
                  </a:cubicBezTo>
                  <a:cubicBezTo>
                    <a:pt x="7918" y="3249"/>
                    <a:pt x="7299" y="3082"/>
                    <a:pt x="6668" y="2951"/>
                  </a:cubicBezTo>
                  <a:cubicBezTo>
                    <a:pt x="6406" y="2904"/>
                    <a:pt x="6108" y="2820"/>
                    <a:pt x="5810" y="2773"/>
                  </a:cubicBezTo>
                  <a:cubicBezTo>
                    <a:pt x="5548" y="2558"/>
                    <a:pt x="5275" y="2344"/>
                    <a:pt x="5001" y="2142"/>
                  </a:cubicBezTo>
                  <a:cubicBezTo>
                    <a:pt x="4358" y="1665"/>
                    <a:pt x="3691" y="1249"/>
                    <a:pt x="2977" y="868"/>
                  </a:cubicBezTo>
                  <a:cubicBezTo>
                    <a:pt x="2330" y="535"/>
                    <a:pt x="1466" y="0"/>
                    <a:pt x="67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16"/>
            <p:cNvSpPr/>
            <p:nvPr/>
          </p:nvSpPr>
          <p:spPr>
            <a:xfrm>
              <a:off x="8373485" y="1190569"/>
              <a:ext cx="274080" cy="265122"/>
            </a:xfrm>
            <a:custGeom>
              <a:rect b="b" l="l" r="r" t="t"/>
              <a:pathLst>
                <a:path extrusionOk="0" h="8287" w="8567">
                  <a:moveTo>
                    <a:pt x="2901" y="0"/>
                  </a:moveTo>
                  <a:cubicBezTo>
                    <a:pt x="2695" y="0"/>
                    <a:pt x="2478" y="18"/>
                    <a:pt x="2251" y="54"/>
                  </a:cubicBezTo>
                  <a:cubicBezTo>
                    <a:pt x="2073" y="89"/>
                    <a:pt x="1918" y="220"/>
                    <a:pt x="1858" y="387"/>
                  </a:cubicBezTo>
                  <a:cubicBezTo>
                    <a:pt x="1644" y="423"/>
                    <a:pt x="1430" y="482"/>
                    <a:pt x="1239" y="578"/>
                  </a:cubicBezTo>
                  <a:cubicBezTo>
                    <a:pt x="1513" y="780"/>
                    <a:pt x="1775" y="982"/>
                    <a:pt x="2037" y="1209"/>
                  </a:cubicBezTo>
                  <a:cubicBezTo>
                    <a:pt x="2335" y="1256"/>
                    <a:pt x="2632" y="1340"/>
                    <a:pt x="2894" y="1387"/>
                  </a:cubicBezTo>
                  <a:cubicBezTo>
                    <a:pt x="3525" y="1518"/>
                    <a:pt x="4144" y="1685"/>
                    <a:pt x="4752" y="1875"/>
                  </a:cubicBezTo>
                  <a:cubicBezTo>
                    <a:pt x="5021" y="1962"/>
                    <a:pt x="4920" y="2341"/>
                    <a:pt x="4677" y="2341"/>
                  </a:cubicBezTo>
                  <a:cubicBezTo>
                    <a:pt x="4652" y="2341"/>
                    <a:pt x="4625" y="2337"/>
                    <a:pt x="4597" y="2328"/>
                  </a:cubicBezTo>
                  <a:cubicBezTo>
                    <a:pt x="4025" y="2161"/>
                    <a:pt x="3442" y="2018"/>
                    <a:pt x="2847" y="1911"/>
                  </a:cubicBezTo>
                  <a:lnTo>
                    <a:pt x="2847" y="1911"/>
                  </a:lnTo>
                  <a:cubicBezTo>
                    <a:pt x="3085" y="2137"/>
                    <a:pt x="3311" y="2364"/>
                    <a:pt x="3537" y="2590"/>
                  </a:cubicBezTo>
                  <a:cubicBezTo>
                    <a:pt x="4466" y="2733"/>
                    <a:pt x="5442" y="3304"/>
                    <a:pt x="6145" y="3840"/>
                  </a:cubicBezTo>
                  <a:cubicBezTo>
                    <a:pt x="6342" y="3995"/>
                    <a:pt x="6232" y="4341"/>
                    <a:pt x="6003" y="4341"/>
                  </a:cubicBezTo>
                  <a:cubicBezTo>
                    <a:pt x="5969" y="4341"/>
                    <a:pt x="5933" y="4333"/>
                    <a:pt x="5895" y="4316"/>
                  </a:cubicBezTo>
                  <a:cubicBezTo>
                    <a:pt x="5478" y="4102"/>
                    <a:pt x="5037" y="3923"/>
                    <a:pt x="4597" y="3757"/>
                  </a:cubicBezTo>
                  <a:lnTo>
                    <a:pt x="4597" y="3757"/>
                  </a:lnTo>
                  <a:lnTo>
                    <a:pt x="4740" y="3935"/>
                  </a:lnTo>
                  <a:cubicBezTo>
                    <a:pt x="5037" y="4292"/>
                    <a:pt x="5311" y="4661"/>
                    <a:pt x="5573" y="5042"/>
                  </a:cubicBezTo>
                  <a:cubicBezTo>
                    <a:pt x="5623" y="4967"/>
                    <a:pt x="5709" y="4921"/>
                    <a:pt x="5796" y="4921"/>
                  </a:cubicBezTo>
                  <a:cubicBezTo>
                    <a:pt x="5833" y="4921"/>
                    <a:pt x="5871" y="4929"/>
                    <a:pt x="5906" y="4947"/>
                  </a:cubicBezTo>
                  <a:lnTo>
                    <a:pt x="6859" y="5364"/>
                  </a:lnTo>
                  <a:cubicBezTo>
                    <a:pt x="7188" y="5502"/>
                    <a:pt x="7063" y="5970"/>
                    <a:pt x="6771" y="5970"/>
                  </a:cubicBezTo>
                  <a:cubicBezTo>
                    <a:pt x="6735" y="5970"/>
                    <a:pt x="6697" y="5963"/>
                    <a:pt x="6657" y="5947"/>
                  </a:cubicBezTo>
                  <a:lnTo>
                    <a:pt x="5990" y="5673"/>
                  </a:lnTo>
                  <a:lnTo>
                    <a:pt x="5990" y="5673"/>
                  </a:lnTo>
                  <a:cubicBezTo>
                    <a:pt x="6287" y="6126"/>
                    <a:pt x="6561" y="6590"/>
                    <a:pt x="6883" y="7031"/>
                  </a:cubicBezTo>
                  <a:cubicBezTo>
                    <a:pt x="6962" y="7145"/>
                    <a:pt x="6859" y="7279"/>
                    <a:pt x="6752" y="7279"/>
                  </a:cubicBezTo>
                  <a:cubicBezTo>
                    <a:pt x="6714" y="7279"/>
                    <a:pt x="6676" y="7262"/>
                    <a:pt x="6645" y="7221"/>
                  </a:cubicBezTo>
                  <a:cubicBezTo>
                    <a:pt x="6299" y="6769"/>
                    <a:pt x="5930" y="6340"/>
                    <a:pt x="5525" y="5924"/>
                  </a:cubicBezTo>
                  <a:lnTo>
                    <a:pt x="5525" y="5924"/>
                  </a:lnTo>
                  <a:cubicBezTo>
                    <a:pt x="5490" y="6126"/>
                    <a:pt x="5490" y="6340"/>
                    <a:pt x="5537" y="6543"/>
                  </a:cubicBezTo>
                  <a:cubicBezTo>
                    <a:pt x="5573" y="6721"/>
                    <a:pt x="5454" y="6888"/>
                    <a:pt x="5275" y="6924"/>
                  </a:cubicBezTo>
                  <a:cubicBezTo>
                    <a:pt x="5260" y="6926"/>
                    <a:pt x="5245" y="6927"/>
                    <a:pt x="5230" y="6927"/>
                  </a:cubicBezTo>
                  <a:cubicBezTo>
                    <a:pt x="5069" y="6927"/>
                    <a:pt x="4927" y="6813"/>
                    <a:pt x="4894" y="6650"/>
                  </a:cubicBezTo>
                  <a:cubicBezTo>
                    <a:pt x="4799" y="6245"/>
                    <a:pt x="4859" y="5816"/>
                    <a:pt x="5073" y="5447"/>
                  </a:cubicBezTo>
                  <a:cubicBezTo>
                    <a:pt x="4823" y="5185"/>
                    <a:pt x="4561" y="4911"/>
                    <a:pt x="4323" y="4650"/>
                  </a:cubicBezTo>
                  <a:cubicBezTo>
                    <a:pt x="4132" y="4447"/>
                    <a:pt x="3954" y="4257"/>
                    <a:pt x="3763" y="4054"/>
                  </a:cubicBezTo>
                  <a:lnTo>
                    <a:pt x="3763" y="4054"/>
                  </a:lnTo>
                  <a:cubicBezTo>
                    <a:pt x="3763" y="4114"/>
                    <a:pt x="3775" y="4173"/>
                    <a:pt x="3787" y="4221"/>
                  </a:cubicBezTo>
                  <a:cubicBezTo>
                    <a:pt x="3835" y="4542"/>
                    <a:pt x="4049" y="5412"/>
                    <a:pt x="3537" y="5507"/>
                  </a:cubicBezTo>
                  <a:cubicBezTo>
                    <a:pt x="3514" y="5510"/>
                    <a:pt x="3493" y="5512"/>
                    <a:pt x="3472" y="5512"/>
                  </a:cubicBezTo>
                  <a:cubicBezTo>
                    <a:pt x="3018" y="5512"/>
                    <a:pt x="2939" y="4683"/>
                    <a:pt x="2870" y="4376"/>
                  </a:cubicBezTo>
                  <a:cubicBezTo>
                    <a:pt x="2799" y="4054"/>
                    <a:pt x="2656" y="3518"/>
                    <a:pt x="2704" y="3102"/>
                  </a:cubicBezTo>
                  <a:cubicBezTo>
                    <a:pt x="2692" y="3066"/>
                    <a:pt x="2680" y="3030"/>
                    <a:pt x="2680" y="2995"/>
                  </a:cubicBezTo>
                  <a:cubicBezTo>
                    <a:pt x="2394" y="2733"/>
                    <a:pt x="2120" y="2483"/>
                    <a:pt x="1823" y="2244"/>
                  </a:cubicBezTo>
                  <a:lnTo>
                    <a:pt x="1823" y="2244"/>
                  </a:lnTo>
                  <a:cubicBezTo>
                    <a:pt x="1834" y="2614"/>
                    <a:pt x="1870" y="2983"/>
                    <a:pt x="1954" y="3352"/>
                  </a:cubicBezTo>
                  <a:cubicBezTo>
                    <a:pt x="1993" y="3565"/>
                    <a:pt x="1836" y="3685"/>
                    <a:pt x="1671" y="3685"/>
                  </a:cubicBezTo>
                  <a:cubicBezTo>
                    <a:pt x="1541" y="3685"/>
                    <a:pt x="1406" y="3610"/>
                    <a:pt x="1358" y="3447"/>
                  </a:cubicBezTo>
                  <a:cubicBezTo>
                    <a:pt x="1239" y="3042"/>
                    <a:pt x="1215" y="2614"/>
                    <a:pt x="1287" y="2197"/>
                  </a:cubicBezTo>
                  <a:cubicBezTo>
                    <a:pt x="1299" y="2090"/>
                    <a:pt x="1382" y="1994"/>
                    <a:pt x="1501" y="1971"/>
                  </a:cubicBezTo>
                  <a:cubicBezTo>
                    <a:pt x="1180" y="1709"/>
                    <a:pt x="846" y="1447"/>
                    <a:pt x="513" y="1209"/>
                  </a:cubicBezTo>
                  <a:cubicBezTo>
                    <a:pt x="239" y="1578"/>
                    <a:pt x="96" y="2030"/>
                    <a:pt x="72" y="2483"/>
                  </a:cubicBezTo>
                  <a:cubicBezTo>
                    <a:pt x="1" y="4102"/>
                    <a:pt x="1334" y="5412"/>
                    <a:pt x="2585" y="6233"/>
                  </a:cubicBezTo>
                  <a:cubicBezTo>
                    <a:pt x="3990" y="7150"/>
                    <a:pt x="5525" y="7828"/>
                    <a:pt x="7145" y="8257"/>
                  </a:cubicBezTo>
                  <a:cubicBezTo>
                    <a:pt x="7220" y="8277"/>
                    <a:pt x="7297" y="8287"/>
                    <a:pt x="7374" y="8287"/>
                  </a:cubicBezTo>
                  <a:cubicBezTo>
                    <a:pt x="7977" y="8287"/>
                    <a:pt x="8566" y="7700"/>
                    <a:pt x="8228" y="7067"/>
                  </a:cubicBezTo>
                  <a:cubicBezTo>
                    <a:pt x="6971" y="4698"/>
                    <a:pt x="6306" y="0"/>
                    <a:pt x="290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16"/>
            <p:cNvSpPr/>
            <p:nvPr/>
          </p:nvSpPr>
          <p:spPr>
            <a:xfrm>
              <a:off x="8252745" y="1140661"/>
              <a:ext cx="350286" cy="283166"/>
            </a:xfrm>
            <a:custGeom>
              <a:rect b="b" l="l" r="r" t="t"/>
              <a:pathLst>
                <a:path extrusionOk="0" h="8851" w="10949">
                  <a:moveTo>
                    <a:pt x="675" y="0"/>
                  </a:moveTo>
                  <a:cubicBezTo>
                    <a:pt x="509" y="0"/>
                    <a:pt x="347" y="24"/>
                    <a:pt x="191" y="78"/>
                  </a:cubicBezTo>
                  <a:cubicBezTo>
                    <a:pt x="48" y="149"/>
                    <a:pt x="1" y="328"/>
                    <a:pt x="108" y="447"/>
                  </a:cubicBezTo>
                  <a:cubicBezTo>
                    <a:pt x="405" y="828"/>
                    <a:pt x="822" y="947"/>
                    <a:pt x="1251" y="1126"/>
                  </a:cubicBezTo>
                  <a:cubicBezTo>
                    <a:pt x="1810" y="1352"/>
                    <a:pt x="2370" y="1614"/>
                    <a:pt x="2906" y="1899"/>
                  </a:cubicBezTo>
                  <a:cubicBezTo>
                    <a:pt x="3382" y="2173"/>
                    <a:pt x="3834" y="2459"/>
                    <a:pt x="4275" y="2781"/>
                  </a:cubicBezTo>
                  <a:cubicBezTo>
                    <a:pt x="4620" y="3019"/>
                    <a:pt x="4954" y="3269"/>
                    <a:pt x="5275" y="3531"/>
                  </a:cubicBezTo>
                  <a:cubicBezTo>
                    <a:pt x="5156" y="3554"/>
                    <a:pt x="5073" y="3650"/>
                    <a:pt x="5061" y="3769"/>
                  </a:cubicBezTo>
                  <a:cubicBezTo>
                    <a:pt x="4989" y="4185"/>
                    <a:pt x="5013" y="4614"/>
                    <a:pt x="5120" y="5019"/>
                  </a:cubicBezTo>
                  <a:cubicBezTo>
                    <a:pt x="5168" y="5176"/>
                    <a:pt x="5305" y="5251"/>
                    <a:pt x="5437" y="5251"/>
                  </a:cubicBezTo>
                  <a:cubicBezTo>
                    <a:pt x="5604" y="5251"/>
                    <a:pt x="5762" y="5131"/>
                    <a:pt x="5716" y="4912"/>
                  </a:cubicBezTo>
                  <a:cubicBezTo>
                    <a:pt x="5644" y="4555"/>
                    <a:pt x="5597" y="4185"/>
                    <a:pt x="5597" y="3816"/>
                  </a:cubicBezTo>
                  <a:lnTo>
                    <a:pt x="5597" y="3804"/>
                  </a:lnTo>
                  <a:cubicBezTo>
                    <a:pt x="5882" y="4055"/>
                    <a:pt x="6168" y="4305"/>
                    <a:pt x="6442" y="4566"/>
                  </a:cubicBezTo>
                  <a:cubicBezTo>
                    <a:pt x="6442" y="4602"/>
                    <a:pt x="6454" y="4638"/>
                    <a:pt x="6478" y="4674"/>
                  </a:cubicBezTo>
                  <a:cubicBezTo>
                    <a:pt x="6418" y="5090"/>
                    <a:pt x="6573" y="5602"/>
                    <a:pt x="6644" y="5948"/>
                  </a:cubicBezTo>
                  <a:cubicBezTo>
                    <a:pt x="6712" y="6275"/>
                    <a:pt x="6791" y="7074"/>
                    <a:pt x="7235" y="7074"/>
                  </a:cubicBezTo>
                  <a:cubicBezTo>
                    <a:pt x="7260" y="7074"/>
                    <a:pt x="7285" y="7072"/>
                    <a:pt x="7311" y="7067"/>
                  </a:cubicBezTo>
                  <a:cubicBezTo>
                    <a:pt x="7823" y="6983"/>
                    <a:pt x="7609" y="6102"/>
                    <a:pt x="7561" y="5781"/>
                  </a:cubicBezTo>
                  <a:cubicBezTo>
                    <a:pt x="7561" y="5733"/>
                    <a:pt x="7537" y="5686"/>
                    <a:pt x="7537" y="5626"/>
                  </a:cubicBezTo>
                  <a:lnTo>
                    <a:pt x="7537" y="5626"/>
                  </a:lnTo>
                  <a:cubicBezTo>
                    <a:pt x="7728" y="5817"/>
                    <a:pt x="7906" y="6019"/>
                    <a:pt x="8085" y="6210"/>
                  </a:cubicBezTo>
                  <a:cubicBezTo>
                    <a:pt x="8335" y="6483"/>
                    <a:pt x="8585" y="6745"/>
                    <a:pt x="8835" y="7007"/>
                  </a:cubicBezTo>
                  <a:cubicBezTo>
                    <a:pt x="8633" y="7376"/>
                    <a:pt x="8573" y="7805"/>
                    <a:pt x="8668" y="8222"/>
                  </a:cubicBezTo>
                  <a:cubicBezTo>
                    <a:pt x="8701" y="8384"/>
                    <a:pt x="8841" y="8487"/>
                    <a:pt x="9000" y="8487"/>
                  </a:cubicBezTo>
                  <a:cubicBezTo>
                    <a:pt x="9016" y="8487"/>
                    <a:pt x="9033" y="8486"/>
                    <a:pt x="9049" y="8484"/>
                  </a:cubicBezTo>
                  <a:cubicBezTo>
                    <a:pt x="9216" y="8460"/>
                    <a:pt x="9335" y="8293"/>
                    <a:pt x="9311" y="8115"/>
                  </a:cubicBezTo>
                  <a:cubicBezTo>
                    <a:pt x="9264" y="7912"/>
                    <a:pt x="9264" y="7698"/>
                    <a:pt x="9299" y="7495"/>
                  </a:cubicBezTo>
                  <a:lnTo>
                    <a:pt x="9299" y="7495"/>
                  </a:lnTo>
                  <a:cubicBezTo>
                    <a:pt x="9692" y="7900"/>
                    <a:pt x="10073" y="8341"/>
                    <a:pt x="10419" y="8793"/>
                  </a:cubicBezTo>
                  <a:cubicBezTo>
                    <a:pt x="10450" y="8834"/>
                    <a:pt x="10488" y="8851"/>
                    <a:pt x="10524" y="8851"/>
                  </a:cubicBezTo>
                  <a:cubicBezTo>
                    <a:pt x="10628" y="8851"/>
                    <a:pt x="10724" y="8717"/>
                    <a:pt x="10645" y="8603"/>
                  </a:cubicBezTo>
                  <a:cubicBezTo>
                    <a:pt x="10347" y="8150"/>
                    <a:pt x="10050" y="7698"/>
                    <a:pt x="9752" y="7245"/>
                  </a:cubicBezTo>
                  <a:lnTo>
                    <a:pt x="9752" y="7245"/>
                  </a:lnTo>
                  <a:lnTo>
                    <a:pt x="10431" y="7507"/>
                  </a:lnTo>
                  <a:cubicBezTo>
                    <a:pt x="10474" y="7525"/>
                    <a:pt x="10515" y="7534"/>
                    <a:pt x="10553" y="7534"/>
                  </a:cubicBezTo>
                  <a:cubicBezTo>
                    <a:pt x="10837" y="7534"/>
                    <a:pt x="10948" y="7072"/>
                    <a:pt x="10633" y="6936"/>
                  </a:cubicBezTo>
                  <a:lnTo>
                    <a:pt x="9680" y="6519"/>
                  </a:lnTo>
                  <a:cubicBezTo>
                    <a:pt x="9642" y="6500"/>
                    <a:pt x="9602" y="6491"/>
                    <a:pt x="9562" y="6491"/>
                  </a:cubicBezTo>
                  <a:cubicBezTo>
                    <a:pt x="9476" y="6491"/>
                    <a:pt x="9392" y="6533"/>
                    <a:pt x="9335" y="6614"/>
                  </a:cubicBezTo>
                  <a:cubicBezTo>
                    <a:pt x="9073" y="6233"/>
                    <a:pt x="8811" y="5852"/>
                    <a:pt x="8514" y="5495"/>
                  </a:cubicBezTo>
                  <a:lnTo>
                    <a:pt x="8359" y="5328"/>
                  </a:lnTo>
                  <a:lnTo>
                    <a:pt x="8359" y="5328"/>
                  </a:lnTo>
                  <a:cubicBezTo>
                    <a:pt x="8811" y="5483"/>
                    <a:pt x="9240" y="5674"/>
                    <a:pt x="9669" y="5876"/>
                  </a:cubicBezTo>
                  <a:cubicBezTo>
                    <a:pt x="9707" y="5896"/>
                    <a:pt x="9744" y="5904"/>
                    <a:pt x="9779" y="5904"/>
                  </a:cubicBezTo>
                  <a:cubicBezTo>
                    <a:pt x="9998" y="5904"/>
                    <a:pt x="10114" y="5554"/>
                    <a:pt x="9919" y="5400"/>
                  </a:cubicBezTo>
                  <a:cubicBezTo>
                    <a:pt x="9216" y="4864"/>
                    <a:pt x="8240" y="4293"/>
                    <a:pt x="7299" y="4150"/>
                  </a:cubicBezTo>
                  <a:cubicBezTo>
                    <a:pt x="7085" y="3924"/>
                    <a:pt x="6859" y="3697"/>
                    <a:pt x="6621" y="3483"/>
                  </a:cubicBezTo>
                  <a:lnTo>
                    <a:pt x="6621" y="3483"/>
                  </a:lnTo>
                  <a:cubicBezTo>
                    <a:pt x="7204" y="3590"/>
                    <a:pt x="7799" y="3721"/>
                    <a:pt x="8371" y="3888"/>
                  </a:cubicBezTo>
                  <a:cubicBezTo>
                    <a:pt x="8396" y="3895"/>
                    <a:pt x="8421" y="3898"/>
                    <a:pt x="8444" y="3898"/>
                  </a:cubicBezTo>
                  <a:cubicBezTo>
                    <a:pt x="8692" y="3898"/>
                    <a:pt x="8799" y="3523"/>
                    <a:pt x="8537" y="3447"/>
                  </a:cubicBezTo>
                  <a:cubicBezTo>
                    <a:pt x="7918" y="3245"/>
                    <a:pt x="7299" y="3078"/>
                    <a:pt x="6668" y="2947"/>
                  </a:cubicBezTo>
                  <a:cubicBezTo>
                    <a:pt x="6406" y="2900"/>
                    <a:pt x="6109" y="2816"/>
                    <a:pt x="5811" y="2769"/>
                  </a:cubicBezTo>
                  <a:cubicBezTo>
                    <a:pt x="5549" y="2554"/>
                    <a:pt x="5287" y="2352"/>
                    <a:pt x="5013" y="2138"/>
                  </a:cubicBezTo>
                  <a:cubicBezTo>
                    <a:pt x="4370" y="1673"/>
                    <a:pt x="3692" y="1245"/>
                    <a:pt x="2989" y="876"/>
                  </a:cubicBezTo>
                  <a:cubicBezTo>
                    <a:pt x="2340" y="531"/>
                    <a:pt x="1464" y="0"/>
                    <a:pt x="675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16"/>
            <p:cNvSpPr/>
            <p:nvPr/>
          </p:nvSpPr>
          <p:spPr>
            <a:xfrm>
              <a:off x="8561281" y="4664667"/>
              <a:ext cx="290300" cy="193907"/>
            </a:xfrm>
            <a:custGeom>
              <a:rect b="b" l="l" r="r" t="t"/>
              <a:pathLst>
                <a:path extrusionOk="0" h="6061" w="9074">
                  <a:moveTo>
                    <a:pt x="5180" y="1"/>
                  </a:moveTo>
                  <a:cubicBezTo>
                    <a:pt x="4839" y="1"/>
                    <a:pt x="4485" y="184"/>
                    <a:pt x="4263" y="476"/>
                  </a:cubicBezTo>
                  <a:cubicBezTo>
                    <a:pt x="3954" y="869"/>
                    <a:pt x="3715" y="1310"/>
                    <a:pt x="3561" y="1786"/>
                  </a:cubicBezTo>
                  <a:cubicBezTo>
                    <a:pt x="3132" y="2334"/>
                    <a:pt x="2584" y="2762"/>
                    <a:pt x="1953" y="3060"/>
                  </a:cubicBezTo>
                  <a:cubicBezTo>
                    <a:pt x="1275" y="3393"/>
                    <a:pt x="536" y="3750"/>
                    <a:pt x="251" y="4500"/>
                  </a:cubicBezTo>
                  <a:cubicBezTo>
                    <a:pt x="1" y="5143"/>
                    <a:pt x="120" y="5679"/>
                    <a:pt x="453" y="6060"/>
                  </a:cubicBezTo>
                  <a:cubicBezTo>
                    <a:pt x="441" y="5822"/>
                    <a:pt x="525" y="5608"/>
                    <a:pt x="679" y="5441"/>
                  </a:cubicBezTo>
                  <a:cubicBezTo>
                    <a:pt x="644" y="5322"/>
                    <a:pt x="679" y="5203"/>
                    <a:pt x="775" y="5131"/>
                  </a:cubicBezTo>
                  <a:cubicBezTo>
                    <a:pt x="1930" y="4227"/>
                    <a:pt x="3596" y="3500"/>
                    <a:pt x="5037" y="3191"/>
                  </a:cubicBezTo>
                  <a:cubicBezTo>
                    <a:pt x="5290" y="3141"/>
                    <a:pt x="5555" y="3113"/>
                    <a:pt x="5822" y="3113"/>
                  </a:cubicBezTo>
                  <a:cubicBezTo>
                    <a:pt x="6323" y="3113"/>
                    <a:pt x="6829" y="3212"/>
                    <a:pt x="7264" y="3453"/>
                  </a:cubicBezTo>
                  <a:cubicBezTo>
                    <a:pt x="7906" y="3465"/>
                    <a:pt x="8466" y="3965"/>
                    <a:pt x="8740" y="4643"/>
                  </a:cubicBezTo>
                  <a:cubicBezTo>
                    <a:pt x="8752" y="4691"/>
                    <a:pt x="8764" y="4739"/>
                    <a:pt x="8776" y="4786"/>
                  </a:cubicBezTo>
                  <a:cubicBezTo>
                    <a:pt x="9002" y="4584"/>
                    <a:pt x="9073" y="4250"/>
                    <a:pt x="8966" y="3965"/>
                  </a:cubicBezTo>
                  <a:cubicBezTo>
                    <a:pt x="8871" y="3750"/>
                    <a:pt x="8752" y="3548"/>
                    <a:pt x="8597" y="3381"/>
                  </a:cubicBezTo>
                  <a:cubicBezTo>
                    <a:pt x="8359" y="2917"/>
                    <a:pt x="7954" y="2584"/>
                    <a:pt x="7466" y="2429"/>
                  </a:cubicBezTo>
                  <a:lnTo>
                    <a:pt x="7359" y="2322"/>
                  </a:lnTo>
                  <a:cubicBezTo>
                    <a:pt x="6799" y="1774"/>
                    <a:pt x="6323" y="1155"/>
                    <a:pt x="5954" y="476"/>
                  </a:cubicBezTo>
                  <a:cubicBezTo>
                    <a:pt x="5770" y="142"/>
                    <a:pt x="5480" y="1"/>
                    <a:pt x="51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16"/>
            <p:cNvSpPr/>
            <p:nvPr/>
          </p:nvSpPr>
          <p:spPr>
            <a:xfrm>
              <a:off x="8574622" y="4764068"/>
              <a:ext cx="269729" cy="122691"/>
            </a:xfrm>
            <a:custGeom>
              <a:rect b="b" l="l" r="r" t="t"/>
              <a:pathLst>
                <a:path extrusionOk="0" h="3835" w="8431">
                  <a:moveTo>
                    <a:pt x="5399" y="1"/>
                  </a:moveTo>
                  <a:cubicBezTo>
                    <a:pt x="5132" y="1"/>
                    <a:pt x="4864" y="30"/>
                    <a:pt x="4608" y="84"/>
                  </a:cubicBezTo>
                  <a:cubicBezTo>
                    <a:pt x="3167" y="393"/>
                    <a:pt x="1513" y="1108"/>
                    <a:pt x="358" y="2024"/>
                  </a:cubicBezTo>
                  <a:cubicBezTo>
                    <a:pt x="262" y="2096"/>
                    <a:pt x="215" y="2215"/>
                    <a:pt x="262" y="2334"/>
                  </a:cubicBezTo>
                  <a:cubicBezTo>
                    <a:pt x="108" y="2501"/>
                    <a:pt x="12" y="2715"/>
                    <a:pt x="24" y="2941"/>
                  </a:cubicBezTo>
                  <a:cubicBezTo>
                    <a:pt x="1" y="3423"/>
                    <a:pt x="382" y="3834"/>
                    <a:pt x="861" y="3834"/>
                  </a:cubicBezTo>
                  <a:cubicBezTo>
                    <a:pt x="868" y="3834"/>
                    <a:pt x="875" y="3834"/>
                    <a:pt x="881" y="3834"/>
                  </a:cubicBezTo>
                  <a:cubicBezTo>
                    <a:pt x="1929" y="3834"/>
                    <a:pt x="2977" y="3751"/>
                    <a:pt x="4025" y="3596"/>
                  </a:cubicBezTo>
                  <a:cubicBezTo>
                    <a:pt x="3918" y="2917"/>
                    <a:pt x="3918" y="2239"/>
                    <a:pt x="4013" y="1560"/>
                  </a:cubicBezTo>
                  <a:cubicBezTo>
                    <a:pt x="4045" y="1318"/>
                    <a:pt x="4264" y="1199"/>
                    <a:pt x="4487" y="1199"/>
                  </a:cubicBezTo>
                  <a:cubicBezTo>
                    <a:pt x="4670" y="1199"/>
                    <a:pt x="4856" y="1280"/>
                    <a:pt x="4942" y="1441"/>
                  </a:cubicBezTo>
                  <a:cubicBezTo>
                    <a:pt x="5251" y="2024"/>
                    <a:pt x="5465" y="2644"/>
                    <a:pt x="5608" y="3298"/>
                  </a:cubicBezTo>
                  <a:cubicBezTo>
                    <a:pt x="6025" y="3203"/>
                    <a:pt x="6454" y="3096"/>
                    <a:pt x="6870" y="2977"/>
                  </a:cubicBezTo>
                  <a:cubicBezTo>
                    <a:pt x="6977" y="2953"/>
                    <a:pt x="7073" y="2917"/>
                    <a:pt x="7168" y="2882"/>
                  </a:cubicBezTo>
                  <a:cubicBezTo>
                    <a:pt x="7323" y="2834"/>
                    <a:pt x="7466" y="2798"/>
                    <a:pt x="7620" y="2751"/>
                  </a:cubicBezTo>
                  <a:cubicBezTo>
                    <a:pt x="8037" y="2608"/>
                    <a:pt x="8430" y="2155"/>
                    <a:pt x="8359" y="1679"/>
                  </a:cubicBezTo>
                  <a:cubicBezTo>
                    <a:pt x="8347" y="1632"/>
                    <a:pt x="8335" y="1584"/>
                    <a:pt x="8311" y="1536"/>
                  </a:cubicBezTo>
                  <a:cubicBezTo>
                    <a:pt x="8037" y="858"/>
                    <a:pt x="7478" y="358"/>
                    <a:pt x="6835" y="346"/>
                  </a:cubicBezTo>
                  <a:cubicBezTo>
                    <a:pt x="6407" y="105"/>
                    <a:pt x="5903" y="1"/>
                    <a:pt x="539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16"/>
            <p:cNvSpPr/>
            <p:nvPr/>
          </p:nvSpPr>
          <p:spPr>
            <a:xfrm>
              <a:off x="8700320" y="4802395"/>
              <a:ext cx="89163" cy="278623"/>
            </a:xfrm>
            <a:custGeom>
              <a:rect b="b" l="l" r="r" t="t"/>
              <a:pathLst>
                <a:path extrusionOk="0" h="8709" w="2787">
                  <a:moveTo>
                    <a:pt x="564" y="1"/>
                  </a:moveTo>
                  <a:cubicBezTo>
                    <a:pt x="341" y="1"/>
                    <a:pt x="123" y="120"/>
                    <a:pt x="84" y="362"/>
                  </a:cubicBezTo>
                  <a:cubicBezTo>
                    <a:pt x="0" y="1041"/>
                    <a:pt x="0" y="1719"/>
                    <a:pt x="96" y="2398"/>
                  </a:cubicBezTo>
                  <a:cubicBezTo>
                    <a:pt x="203" y="3160"/>
                    <a:pt x="358" y="3922"/>
                    <a:pt x="477" y="4660"/>
                  </a:cubicBezTo>
                  <a:cubicBezTo>
                    <a:pt x="584" y="5375"/>
                    <a:pt x="715" y="6089"/>
                    <a:pt x="846" y="6791"/>
                  </a:cubicBezTo>
                  <a:cubicBezTo>
                    <a:pt x="965" y="7542"/>
                    <a:pt x="965" y="8137"/>
                    <a:pt x="1596" y="8613"/>
                  </a:cubicBezTo>
                  <a:cubicBezTo>
                    <a:pt x="1678" y="8680"/>
                    <a:pt x="1774" y="8709"/>
                    <a:pt x="1872" y="8709"/>
                  </a:cubicBezTo>
                  <a:cubicBezTo>
                    <a:pt x="2088" y="8709"/>
                    <a:pt x="2315" y="8571"/>
                    <a:pt x="2429" y="8399"/>
                  </a:cubicBezTo>
                  <a:cubicBezTo>
                    <a:pt x="2787" y="7839"/>
                    <a:pt x="2596" y="7280"/>
                    <a:pt x="2489" y="6661"/>
                  </a:cubicBezTo>
                  <a:cubicBezTo>
                    <a:pt x="2358" y="5899"/>
                    <a:pt x="2227" y="5137"/>
                    <a:pt x="2084" y="4375"/>
                  </a:cubicBezTo>
                  <a:cubicBezTo>
                    <a:pt x="1941" y="3648"/>
                    <a:pt x="1834" y="2862"/>
                    <a:pt x="1667" y="2100"/>
                  </a:cubicBezTo>
                  <a:cubicBezTo>
                    <a:pt x="1536" y="1457"/>
                    <a:pt x="1322" y="826"/>
                    <a:pt x="1024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16"/>
            <p:cNvSpPr/>
            <p:nvPr/>
          </p:nvSpPr>
          <p:spPr>
            <a:xfrm>
              <a:off x="8300734" y="4862381"/>
              <a:ext cx="183253" cy="161882"/>
            </a:xfrm>
            <a:custGeom>
              <a:rect b="b" l="l" r="r" t="t"/>
              <a:pathLst>
                <a:path extrusionOk="0" h="5060" w="5728">
                  <a:moveTo>
                    <a:pt x="3021" y="0"/>
                  </a:moveTo>
                  <a:cubicBezTo>
                    <a:pt x="2794" y="0"/>
                    <a:pt x="2550" y="59"/>
                    <a:pt x="2287" y="190"/>
                  </a:cubicBezTo>
                  <a:cubicBezTo>
                    <a:pt x="1394" y="642"/>
                    <a:pt x="846" y="1738"/>
                    <a:pt x="501" y="2630"/>
                  </a:cubicBezTo>
                  <a:cubicBezTo>
                    <a:pt x="203" y="3381"/>
                    <a:pt x="37" y="4166"/>
                    <a:pt x="1" y="4976"/>
                  </a:cubicBezTo>
                  <a:cubicBezTo>
                    <a:pt x="489" y="4476"/>
                    <a:pt x="1334" y="4226"/>
                    <a:pt x="1965" y="4143"/>
                  </a:cubicBezTo>
                  <a:cubicBezTo>
                    <a:pt x="2224" y="4109"/>
                    <a:pt x="2484" y="4092"/>
                    <a:pt x="2743" y="4092"/>
                  </a:cubicBezTo>
                  <a:cubicBezTo>
                    <a:pt x="3669" y="4092"/>
                    <a:pt x="4593" y="4305"/>
                    <a:pt x="5430" y="4714"/>
                  </a:cubicBezTo>
                  <a:cubicBezTo>
                    <a:pt x="5525" y="4774"/>
                    <a:pt x="5609" y="4857"/>
                    <a:pt x="5656" y="4952"/>
                  </a:cubicBezTo>
                  <a:cubicBezTo>
                    <a:pt x="5680" y="4988"/>
                    <a:pt x="5704" y="5024"/>
                    <a:pt x="5728" y="5059"/>
                  </a:cubicBezTo>
                  <a:cubicBezTo>
                    <a:pt x="5680" y="4119"/>
                    <a:pt x="5466" y="3214"/>
                    <a:pt x="5085" y="2357"/>
                  </a:cubicBezTo>
                  <a:cubicBezTo>
                    <a:pt x="4668" y="1135"/>
                    <a:pt x="4014" y="0"/>
                    <a:pt x="302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16"/>
            <p:cNvSpPr/>
            <p:nvPr/>
          </p:nvSpPr>
          <p:spPr>
            <a:xfrm>
              <a:off x="8286657" y="4993294"/>
              <a:ext cx="203824" cy="99913"/>
            </a:xfrm>
            <a:custGeom>
              <a:rect b="b" l="l" r="r" t="t"/>
              <a:pathLst>
                <a:path extrusionOk="0" h="3123" w="6371">
                  <a:moveTo>
                    <a:pt x="3175" y="0"/>
                  </a:moveTo>
                  <a:cubicBezTo>
                    <a:pt x="2914" y="0"/>
                    <a:pt x="2653" y="17"/>
                    <a:pt x="2393" y="51"/>
                  </a:cubicBezTo>
                  <a:cubicBezTo>
                    <a:pt x="1774" y="134"/>
                    <a:pt x="929" y="384"/>
                    <a:pt x="429" y="884"/>
                  </a:cubicBezTo>
                  <a:cubicBezTo>
                    <a:pt x="167" y="1122"/>
                    <a:pt x="12" y="1456"/>
                    <a:pt x="12" y="1813"/>
                  </a:cubicBezTo>
                  <a:cubicBezTo>
                    <a:pt x="0" y="3015"/>
                    <a:pt x="1703" y="3110"/>
                    <a:pt x="2584" y="3122"/>
                  </a:cubicBezTo>
                  <a:lnTo>
                    <a:pt x="2643" y="3122"/>
                  </a:lnTo>
                  <a:cubicBezTo>
                    <a:pt x="2643" y="2396"/>
                    <a:pt x="2727" y="1682"/>
                    <a:pt x="2870" y="979"/>
                  </a:cubicBezTo>
                  <a:cubicBezTo>
                    <a:pt x="2928" y="740"/>
                    <a:pt x="3127" y="626"/>
                    <a:pt x="3328" y="626"/>
                  </a:cubicBezTo>
                  <a:cubicBezTo>
                    <a:pt x="3538" y="626"/>
                    <a:pt x="3750" y="749"/>
                    <a:pt x="3810" y="979"/>
                  </a:cubicBezTo>
                  <a:cubicBezTo>
                    <a:pt x="3989" y="1622"/>
                    <a:pt x="4108" y="2289"/>
                    <a:pt x="4167" y="2956"/>
                  </a:cubicBezTo>
                  <a:cubicBezTo>
                    <a:pt x="4989" y="2789"/>
                    <a:pt x="5787" y="2456"/>
                    <a:pt x="6192" y="1837"/>
                  </a:cubicBezTo>
                  <a:cubicBezTo>
                    <a:pt x="6370" y="1563"/>
                    <a:pt x="6358" y="1217"/>
                    <a:pt x="6168" y="967"/>
                  </a:cubicBezTo>
                  <a:cubicBezTo>
                    <a:pt x="6144" y="932"/>
                    <a:pt x="6120" y="896"/>
                    <a:pt x="6084" y="860"/>
                  </a:cubicBezTo>
                  <a:cubicBezTo>
                    <a:pt x="6049" y="765"/>
                    <a:pt x="5965" y="682"/>
                    <a:pt x="5870" y="634"/>
                  </a:cubicBezTo>
                  <a:cubicBezTo>
                    <a:pt x="5032" y="215"/>
                    <a:pt x="4107" y="0"/>
                    <a:pt x="317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16"/>
            <p:cNvSpPr/>
            <p:nvPr/>
          </p:nvSpPr>
          <p:spPr>
            <a:xfrm>
              <a:off x="8367790" y="5013321"/>
              <a:ext cx="68976" cy="206512"/>
            </a:xfrm>
            <a:custGeom>
              <a:rect b="b" l="l" r="r" t="t"/>
              <a:pathLst>
                <a:path extrusionOk="0" h="6455" w="2156">
                  <a:moveTo>
                    <a:pt x="792" y="0"/>
                  </a:moveTo>
                  <a:cubicBezTo>
                    <a:pt x="591" y="0"/>
                    <a:pt x="392" y="114"/>
                    <a:pt x="334" y="353"/>
                  </a:cubicBezTo>
                  <a:cubicBezTo>
                    <a:pt x="191" y="1056"/>
                    <a:pt x="107" y="1770"/>
                    <a:pt x="107" y="2496"/>
                  </a:cubicBezTo>
                  <a:cubicBezTo>
                    <a:pt x="107" y="2830"/>
                    <a:pt x="107" y="3163"/>
                    <a:pt x="119" y="3497"/>
                  </a:cubicBezTo>
                  <a:cubicBezTo>
                    <a:pt x="143" y="4389"/>
                    <a:pt x="0" y="5628"/>
                    <a:pt x="703" y="6283"/>
                  </a:cubicBezTo>
                  <a:cubicBezTo>
                    <a:pt x="826" y="6401"/>
                    <a:pt x="965" y="6454"/>
                    <a:pt x="1100" y="6454"/>
                  </a:cubicBezTo>
                  <a:cubicBezTo>
                    <a:pt x="1290" y="6454"/>
                    <a:pt x="1475" y="6349"/>
                    <a:pt x="1608" y="6175"/>
                  </a:cubicBezTo>
                  <a:cubicBezTo>
                    <a:pt x="2155" y="5425"/>
                    <a:pt x="1810" y="4199"/>
                    <a:pt x="1727" y="3342"/>
                  </a:cubicBezTo>
                  <a:cubicBezTo>
                    <a:pt x="1703" y="3008"/>
                    <a:pt x="1667" y="2675"/>
                    <a:pt x="1631" y="2342"/>
                  </a:cubicBezTo>
                  <a:cubicBezTo>
                    <a:pt x="1572" y="1663"/>
                    <a:pt x="1453" y="996"/>
                    <a:pt x="1274" y="353"/>
                  </a:cubicBezTo>
                  <a:cubicBezTo>
                    <a:pt x="1214" y="123"/>
                    <a:pt x="1002" y="0"/>
                    <a:pt x="79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16"/>
            <p:cNvSpPr/>
            <p:nvPr/>
          </p:nvSpPr>
          <p:spPr>
            <a:xfrm>
              <a:off x="8469110" y="2205723"/>
              <a:ext cx="254084" cy="330962"/>
            </a:xfrm>
            <a:custGeom>
              <a:rect b="b" l="l" r="r" t="t"/>
              <a:pathLst>
                <a:path extrusionOk="0" h="10345" w="7942">
                  <a:moveTo>
                    <a:pt x="1358" y="1"/>
                  </a:moveTo>
                  <a:cubicBezTo>
                    <a:pt x="1303" y="1"/>
                    <a:pt x="1248" y="6"/>
                    <a:pt x="1191" y="17"/>
                  </a:cubicBezTo>
                  <a:cubicBezTo>
                    <a:pt x="0" y="243"/>
                    <a:pt x="786" y="2005"/>
                    <a:pt x="798" y="2756"/>
                  </a:cubicBezTo>
                  <a:cubicBezTo>
                    <a:pt x="834" y="3982"/>
                    <a:pt x="227" y="5113"/>
                    <a:pt x="274" y="6339"/>
                  </a:cubicBezTo>
                  <a:cubicBezTo>
                    <a:pt x="328" y="8204"/>
                    <a:pt x="1952" y="10345"/>
                    <a:pt x="3914" y="10345"/>
                  </a:cubicBezTo>
                  <a:cubicBezTo>
                    <a:pt x="4106" y="10345"/>
                    <a:pt x="4303" y="10324"/>
                    <a:pt x="4501" y="10280"/>
                  </a:cubicBezTo>
                  <a:cubicBezTo>
                    <a:pt x="4620" y="10245"/>
                    <a:pt x="4727" y="10149"/>
                    <a:pt x="4763" y="10030"/>
                  </a:cubicBezTo>
                  <a:cubicBezTo>
                    <a:pt x="4799" y="10030"/>
                    <a:pt x="4846" y="10018"/>
                    <a:pt x="4882" y="10006"/>
                  </a:cubicBezTo>
                  <a:lnTo>
                    <a:pt x="4882" y="9983"/>
                  </a:lnTo>
                  <a:cubicBezTo>
                    <a:pt x="4858" y="9971"/>
                    <a:pt x="4834" y="9947"/>
                    <a:pt x="4811" y="9923"/>
                  </a:cubicBezTo>
                  <a:cubicBezTo>
                    <a:pt x="4168" y="9173"/>
                    <a:pt x="3465" y="8482"/>
                    <a:pt x="2703" y="7851"/>
                  </a:cubicBezTo>
                  <a:cubicBezTo>
                    <a:pt x="2096" y="7351"/>
                    <a:pt x="1179" y="6923"/>
                    <a:pt x="786" y="6244"/>
                  </a:cubicBezTo>
                  <a:cubicBezTo>
                    <a:pt x="706" y="6141"/>
                    <a:pt x="780" y="5993"/>
                    <a:pt x="903" y="5993"/>
                  </a:cubicBezTo>
                  <a:cubicBezTo>
                    <a:pt x="908" y="5993"/>
                    <a:pt x="912" y="5994"/>
                    <a:pt x="917" y="5994"/>
                  </a:cubicBezTo>
                  <a:cubicBezTo>
                    <a:pt x="1774" y="5994"/>
                    <a:pt x="2655" y="6804"/>
                    <a:pt x="3275" y="7339"/>
                  </a:cubicBezTo>
                  <a:cubicBezTo>
                    <a:pt x="3751" y="7744"/>
                    <a:pt x="4179" y="8185"/>
                    <a:pt x="4572" y="8661"/>
                  </a:cubicBezTo>
                  <a:cubicBezTo>
                    <a:pt x="4453" y="8197"/>
                    <a:pt x="4322" y="7732"/>
                    <a:pt x="4168" y="7280"/>
                  </a:cubicBezTo>
                  <a:cubicBezTo>
                    <a:pt x="4060" y="6982"/>
                    <a:pt x="3953" y="6673"/>
                    <a:pt x="3834" y="6375"/>
                  </a:cubicBezTo>
                  <a:cubicBezTo>
                    <a:pt x="2977" y="5863"/>
                    <a:pt x="2013" y="5327"/>
                    <a:pt x="1453" y="4541"/>
                  </a:cubicBezTo>
                  <a:cubicBezTo>
                    <a:pt x="1402" y="4469"/>
                    <a:pt x="1457" y="4380"/>
                    <a:pt x="1534" y="4380"/>
                  </a:cubicBezTo>
                  <a:cubicBezTo>
                    <a:pt x="1546" y="4380"/>
                    <a:pt x="1559" y="4382"/>
                    <a:pt x="1572" y="4387"/>
                  </a:cubicBezTo>
                  <a:cubicBezTo>
                    <a:pt x="2263" y="4577"/>
                    <a:pt x="2894" y="5042"/>
                    <a:pt x="3489" y="5530"/>
                  </a:cubicBezTo>
                  <a:cubicBezTo>
                    <a:pt x="3322" y="5149"/>
                    <a:pt x="3144" y="4780"/>
                    <a:pt x="2965" y="4422"/>
                  </a:cubicBezTo>
                  <a:lnTo>
                    <a:pt x="2096" y="3791"/>
                  </a:lnTo>
                  <a:cubicBezTo>
                    <a:pt x="1822" y="3589"/>
                    <a:pt x="1536" y="3387"/>
                    <a:pt x="1405" y="3077"/>
                  </a:cubicBezTo>
                  <a:cubicBezTo>
                    <a:pt x="1360" y="2963"/>
                    <a:pt x="1444" y="2850"/>
                    <a:pt x="1566" y="2850"/>
                  </a:cubicBezTo>
                  <a:cubicBezTo>
                    <a:pt x="1572" y="2850"/>
                    <a:pt x="1578" y="2850"/>
                    <a:pt x="1584" y="2851"/>
                  </a:cubicBezTo>
                  <a:cubicBezTo>
                    <a:pt x="1786" y="2875"/>
                    <a:pt x="1977" y="2958"/>
                    <a:pt x="2144" y="3089"/>
                  </a:cubicBezTo>
                  <a:cubicBezTo>
                    <a:pt x="1810" y="2625"/>
                    <a:pt x="1536" y="2113"/>
                    <a:pt x="1334" y="1577"/>
                  </a:cubicBezTo>
                  <a:cubicBezTo>
                    <a:pt x="1242" y="1338"/>
                    <a:pt x="1426" y="1121"/>
                    <a:pt x="1641" y="1121"/>
                  </a:cubicBezTo>
                  <a:cubicBezTo>
                    <a:pt x="1705" y="1121"/>
                    <a:pt x="1771" y="1140"/>
                    <a:pt x="1834" y="1184"/>
                  </a:cubicBezTo>
                  <a:cubicBezTo>
                    <a:pt x="2441" y="1636"/>
                    <a:pt x="2917" y="2422"/>
                    <a:pt x="3310" y="3184"/>
                  </a:cubicBezTo>
                  <a:cubicBezTo>
                    <a:pt x="3310" y="3160"/>
                    <a:pt x="3322" y="3137"/>
                    <a:pt x="3334" y="3113"/>
                  </a:cubicBezTo>
                  <a:cubicBezTo>
                    <a:pt x="3429" y="2863"/>
                    <a:pt x="3417" y="2517"/>
                    <a:pt x="3656" y="2363"/>
                  </a:cubicBezTo>
                  <a:cubicBezTo>
                    <a:pt x="3694" y="2334"/>
                    <a:pt x="3737" y="2320"/>
                    <a:pt x="3779" y="2320"/>
                  </a:cubicBezTo>
                  <a:cubicBezTo>
                    <a:pt x="3840" y="2320"/>
                    <a:pt x="3899" y="2349"/>
                    <a:pt x="3941" y="2398"/>
                  </a:cubicBezTo>
                  <a:cubicBezTo>
                    <a:pt x="4156" y="2648"/>
                    <a:pt x="3977" y="3053"/>
                    <a:pt x="3870" y="3327"/>
                  </a:cubicBezTo>
                  <a:cubicBezTo>
                    <a:pt x="3810" y="3506"/>
                    <a:pt x="3727" y="3672"/>
                    <a:pt x="3620" y="3827"/>
                  </a:cubicBezTo>
                  <a:lnTo>
                    <a:pt x="3798" y="4184"/>
                  </a:lnTo>
                  <a:cubicBezTo>
                    <a:pt x="4013" y="4613"/>
                    <a:pt x="4203" y="5053"/>
                    <a:pt x="4394" y="5494"/>
                  </a:cubicBezTo>
                  <a:cubicBezTo>
                    <a:pt x="4596" y="5303"/>
                    <a:pt x="4763" y="5089"/>
                    <a:pt x="4906" y="4863"/>
                  </a:cubicBezTo>
                  <a:cubicBezTo>
                    <a:pt x="5096" y="4530"/>
                    <a:pt x="5120" y="4077"/>
                    <a:pt x="5453" y="3863"/>
                  </a:cubicBezTo>
                  <a:cubicBezTo>
                    <a:pt x="5490" y="3835"/>
                    <a:pt x="5532" y="3821"/>
                    <a:pt x="5573" y="3821"/>
                  </a:cubicBezTo>
                  <a:cubicBezTo>
                    <a:pt x="5655" y="3821"/>
                    <a:pt x="5736" y="3872"/>
                    <a:pt x="5775" y="3958"/>
                  </a:cubicBezTo>
                  <a:cubicBezTo>
                    <a:pt x="5989" y="4387"/>
                    <a:pt x="5608" y="4911"/>
                    <a:pt x="5358" y="5256"/>
                  </a:cubicBezTo>
                  <a:cubicBezTo>
                    <a:pt x="5144" y="5542"/>
                    <a:pt x="4894" y="5792"/>
                    <a:pt x="4608" y="6006"/>
                  </a:cubicBezTo>
                  <a:cubicBezTo>
                    <a:pt x="4811" y="6518"/>
                    <a:pt x="4989" y="7042"/>
                    <a:pt x="5144" y="7578"/>
                  </a:cubicBezTo>
                  <a:cubicBezTo>
                    <a:pt x="5168" y="7649"/>
                    <a:pt x="5180" y="7720"/>
                    <a:pt x="5203" y="7792"/>
                  </a:cubicBezTo>
                  <a:cubicBezTo>
                    <a:pt x="5346" y="7601"/>
                    <a:pt x="5477" y="7411"/>
                    <a:pt x="5608" y="7208"/>
                  </a:cubicBezTo>
                  <a:cubicBezTo>
                    <a:pt x="5882" y="6732"/>
                    <a:pt x="6049" y="6054"/>
                    <a:pt x="6501" y="5744"/>
                  </a:cubicBezTo>
                  <a:cubicBezTo>
                    <a:pt x="6538" y="5714"/>
                    <a:pt x="6582" y="5701"/>
                    <a:pt x="6625" y="5701"/>
                  </a:cubicBezTo>
                  <a:cubicBezTo>
                    <a:pt x="6722" y="5701"/>
                    <a:pt x="6818" y="5768"/>
                    <a:pt x="6835" y="5875"/>
                  </a:cubicBezTo>
                  <a:cubicBezTo>
                    <a:pt x="6906" y="6411"/>
                    <a:pt x="6501" y="6935"/>
                    <a:pt x="6227" y="7375"/>
                  </a:cubicBezTo>
                  <a:cubicBezTo>
                    <a:pt x="5977" y="7780"/>
                    <a:pt x="5715" y="8173"/>
                    <a:pt x="5406" y="8530"/>
                  </a:cubicBezTo>
                  <a:cubicBezTo>
                    <a:pt x="5501" y="8911"/>
                    <a:pt x="5596" y="9316"/>
                    <a:pt x="5680" y="9721"/>
                  </a:cubicBezTo>
                  <a:cubicBezTo>
                    <a:pt x="7716" y="8649"/>
                    <a:pt x="7942" y="6089"/>
                    <a:pt x="6858" y="4244"/>
                  </a:cubicBezTo>
                  <a:cubicBezTo>
                    <a:pt x="6227" y="3172"/>
                    <a:pt x="5263" y="2375"/>
                    <a:pt x="4239" y="1684"/>
                  </a:cubicBezTo>
                  <a:cubicBezTo>
                    <a:pt x="3644" y="1291"/>
                    <a:pt x="3036" y="934"/>
                    <a:pt x="2453" y="529"/>
                  </a:cubicBezTo>
                  <a:cubicBezTo>
                    <a:pt x="2127" y="298"/>
                    <a:pt x="1773" y="1"/>
                    <a:pt x="1358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16"/>
            <p:cNvSpPr/>
            <p:nvPr/>
          </p:nvSpPr>
          <p:spPr>
            <a:xfrm>
              <a:off x="8491313" y="2241555"/>
              <a:ext cx="198737" cy="417982"/>
            </a:xfrm>
            <a:custGeom>
              <a:rect b="b" l="l" r="r" t="t"/>
              <a:pathLst>
                <a:path extrusionOk="0" h="13065" w="6212">
                  <a:moveTo>
                    <a:pt x="940" y="1"/>
                  </a:moveTo>
                  <a:cubicBezTo>
                    <a:pt x="727" y="1"/>
                    <a:pt x="536" y="218"/>
                    <a:pt x="628" y="457"/>
                  </a:cubicBezTo>
                  <a:cubicBezTo>
                    <a:pt x="830" y="993"/>
                    <a:pt x="1116" y="1505"/>
                    <a:pt x="1450" y="1969"/>
                  </a:cubicBezTo>
                  <a:cubicBezTo>
                    <a:pt x="1283" y="1838"/>
                    <a:pt x="1080" y="1755"/>
                    <a:pt x="878" y="1731"/>
                  </a:cubicBezTo>
                  <a:cubicBezTo>
                    <a:pt x="872" y="1730"/>
                    <a:pt x="867" y="1730"/>
                    <a:pt x="862" y="1730"/>
                  </a:cubicBezTo>
                  <a:cubicBezTo>
                    <a:pt x="750" y="1730"/>
                    <a:pt x="666" y="1843"/>
                    <a:pt x="711" y="1957"/>
                  </a:cubicBezTo>
                  <a:cubicBezTo>
                    <a:pt x="842" y="2267"/>
                    <a:pt x="1128" y="2469"/>
                    <a:pt x="1390" y="2671"/>
                  </a:cubicBezTo>
                  <a:lnTo>
                    <a:pt x="2259" y="3302"/>
                  </a:lnTo>
                  <a:cubicBezTo>
                    <a:pt x="2450" y="3660"/>
                    <a:pt x="2616" y="4029"/>
                    <a:pt x="2783" y="4410"/>
                  </a:cubicBezTo>
                  <a:cubicBezTo>
                    <a:pt x="2188" y="3922"/>
                    <a:pt x="1557" y="3457"/>
                    <a:pt x="878" y="3267"/>
                  </a:cubicBezTo>
                  <a:cubicBezTo>
                    <a:pt x="865" y="3262"/>
                    <a:pt x="852" y="3260"/>
                    <a:pt x="840" y="3260"/>
                  </a:cubicBezTo>
                  <a:cubicBezTo>
                    <a:pt x="763" y="3260"/>
                    <a:pt x="708" y="3349"/>
                    <a:pt x="759" y="3421"/>
                  </a:cubicBezTo>
                  <a:cubicBezTo>
                    <a:pt x="1319" y="4207"/>
                    <a:pt x="2283" y="4743"/>
                    <a:pt x="3140" y="5255"/>
                  </a:cubicBezTo>
                  <a:cubicBezTo>
                    <a:pt x="3247" y="5553"/>
                    <a:pt x="3366" y="5850"/>
                    <a:pt x="3462" y="6160"/>
                  </a:cubicBezTo>
                  <a:cubicBezTo>
                    <a:pt x="3616" y="6612"/>
                    <a:pt x="3747" y="7077"/>
                    <a:pt x="3878" y="7541"/>
                  </a:cubicBezTo>
                  <a:cubicBezTo>
                    <a:pt x="3485" y="7065"/>
                    <a:pt x="3045" y="6624"/>
                    <a:pt x="2581" y="6219"/>
                  </a:cubicBezTo>
                  <a:cubicBezTo>
                    <a:pt x="1961" y="5696"/>
                    <a:pt x="1080" y="4874"/>
                    <a:pt x="223" y="4874"/>
                  </a:cubicBezTo>
                  <a:cubicBezTo>
                    <a:pt x="218" y="4874"/>
                    <a:pt x="214" y="4873"/>
                    <a:pt x="209" y="4873"/>
                  </a:cubicBezTo>
                  <a:cubicBezTo>
                    <a:pt x="85" y="4873"/>
                    <a:pt x="0" y="5021"/>
                    <a:pt x="80" y="5124"/>
                  </a:cubicBezTo>
                  <a:cubicBezTo>
                    <a:pt x="485" y="5803"/>
                    <a:pt x="1402" y="6231"/>
                    <a:pt x="2009" y="6731"/>
                  </a:cubicBezTo>
                  <a:cubicBezTo>
                    <a:pt x="2759" y="7362"/>
                    <a:pt x="3474" y="8053"/>
                    <a:pt x="4105" y="8803"/>
                  </a:cubicBezTo>
                  <a:cubicBezTo>
                    <a:pt x="4128" y="8827"/>
                    <a:pt x="4152" y="8851"/>
                    <a:pt x="4188" y="8863"/>
                  </a:cubicBezTo>
                  <a:lnTo>
                    <a:pt x="4188" y="8886"/>
                  </a:lnTo>
                  <a:cubicBezTo>
                    <a:pt x="4212" y="9041"/>
                    <a:pt x="4247" y="9196"/>
                    <a:pt x="4271" y="9351"/>
                  </a:cubicBezTo>
                  <a:cubicBezTo>
                    <a:pt x="4474" y="10458"/>
                    <a:pt x="4652" y="11625"/>
                    <a:pt x="4093" y="12661"/>
                  </a:cubicBezTo>
                  <a:cubicBezTo>
                    <a:pt x="3983" y="12863"/>
                    <a:pt x="4195" y="13065"/>
                    <a:pt x="4388" y="13065"/>
                  </a:cubicBezTo>
                  <a:cubicBezTo>
                    <a:pt x="4468" y="13065"/>
                    <a:pt x="4544" y="13030"/>
                    <a:pt x="4593" y="12946"/>
                  </a:cubicBezTo>
                  <a:cubicBezTo>
                    <a:pt x="5343" y="11720"/>
                    <a:pt x="5271" y="10101"/>
                    <a:pt x="4974" y="8601"/>
                  </a:cubicBezTo>
                  <a:cubicBezTo>
                    <a:pt x="4902" y="8196"/>
                    <a:pt x="4807" y="7791"/>
                    <a:pt x="4700" y="7410"/>
                  </a:cubicBezTo>
                  <a:cubicBezTo>
                    <a:pt x="5009" y="7053"/>
                    <a:pt x="5283" y="6660"/>
                    <a:pt x="5521" y="6255"/>
                  </a:cubicBezTo>
                  <a:cubicBezTo>
                    <a:pt x="5795" y="5815"/>
                    <a:pt x="6212" y="5291"/>
                    <a:pt x="6129" y="4755"/>
                  </a:cubicBezTo>
                  <a:cubicBezTo>
                    <a:pt x="6112" y="4648"/>
                    <a:pt x="6022" y="4581"/>
                    <a:pt x="5925" y="4581"/>
                  </a:cubicBezTo>
                  <a:cubicBezTo>
                    <a:pt x="5881" y="4581"/>
                    <a:pt x="5836" y="4594"/>
                    <a:pt x="5795" y="4624"/>
                  </a:cubicBezTo>
                  <a:cubicBezTo>
                    <a:pt x="5343" y="4934"/>
                    <a:pt x="5176" y="5612"/>
                    <a:pt x="4902" y="6088"/>
                  </a:cubicBezTo>
                  <a:cubicBezTo>
                    <a:pt x="4783" y="6291"/>
                    <a:pt x="4640" y="6481"/>
                    <a:pt x="4509" y="6672"/>
                  </a:cubicBezTo>
                  <a:cubicBezTo>
                    <a:pt x="4486" y="6600"/>
                    <a:pt x="4462" y="6529"/>
                    <a:pt x="4438" y="6458"/>
                  </a:cubicBezTo>
                  <a:cubicBezTo>
                    <a:pt x="4283" y="5922"/>
                    <a:pt x="4105" y="5398"/>
                    <a:pt x="3914" y="4886"/>
                  </a:cubicBezTo>
                  <a:cubicBezTo>
                    <a:pt x="4188" y="4672"/>
                    <a:pt x="4438" y="4422"/>
                    <a:pt x="4652" y="4136"/>
                  </a:cubicBezTo>
                  <a:cubicBezTo>
                    <a:pt x="4902" y="3791"/>
                    <a:pt x="5295" y="3267"/>
                    <a:pt x="5069" y="2838"/>
                  </a:cubicBezTo>
                  <a:cubicBezTo>
                    <a:pt x="5030" y="2752"/>
                    <a:pt x="4949" y="2701"/>
                    <a:pt x="4867" y="2701"/>
                  </a:cubicBezTo>
                  <a:cubicBezTo>
                    <a:pt x="4826" y="2701"/>
                    <a:pt x="4784" y="2715"/>
                    <a:pt x="4748" y="2743"/>
                  </a:cubicBezTo>
                  <a:cubicBezTo>
                    <a:pt x="4426" y="2957"/>
                    <a:pt x="4390" y="3410"/>
                    <a:pt x="4200" y="3743"/>
                  </a:cubicBezTo>
                  <a:cubicBezTo>
                    <a:pt x="4057" y="3969"/>
                    <a:pt x="3890" y="4183"/>
                    <a:pt x="3688" y="4374"/>
                  </a:cubicBezTo>
                  <a:cubicBezTo>
                    <a:pt x="3509" y="3922"/>
                    <a:pt x="3319" y="3493"/>
                    <a:pt x="3093" y="3064"/>
                  </a:cubicBezTo>
                  <a:lnTo>
                    <a:pt x="2926" y="2707"/>
                  </a:lnTo>
                  <a:cubicBezTo>
                    <a:pt x="3021" y="2552"/>
                    <a:pt x="3104" y="2386"/>
                    <a:pt x="3176" y="2207"/>
                  </a:cubicBezTo>
                  <a:cubicBezTo>
                    <a:pt x="3283" y="1933"/>
                    <a:pt x="3462" y="1528"/>
                    <a:pt x="3247" y="1278"/>
                  </a:cubicBezTo>
                  <a:cubicBezTo>
                    <a:pt x="3205" y="1229"/>
                    <a:pt x="3141" y="1200"/>
                    <a:pt x="3079" y="1200"/>
                  </a:cubicBezTo>
                  <a:cubicBezTo>
                    <a:pt x="3037" y="1200"/>
                    <a:pt x="2995" y="1214"/>
                    <a:pt x="2962" y="1243"/>
                  </a:cubicBezTo>
                  <a:cubicBezTo>
                    <a:pt x="2723" y="1397"/>
                    <a:pt x="2735" y="1743"/>
                    <a:pt x="2628" y="1993"/>
                  </a:cubicBezTo>
                  <a:cubicBezTo>
                    <a:pt x="2628" y="2017"/>
                    <a:pt x="2616" y="2040"/>
                    <a:pt x="2604" y="2064"/>
                  </a:cubicBezTo>
                  <a:cubicBezTo>
                    <a:pt x="2212" y="1302"/>
                    <a:pt x="1747" y="516"/>
                    <a:pt x="1128" y="64"/>
                  </a:cubicBezTo>
                  <a:cubicBezTo>
                    <a:pt x="1068" y="20"/>
                    <a:pt x="1003" y="1"/>
                    <a:pt x="940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16"/>
            <p:cNvSpPr/>
            <p:nvPr/>
          </p:nvSpPr>
          <p:spPr>
            <a:xfrm>
              <a:off x="8835552" y="-229194"/>
              <a:ext cx="630796" cy="628749"/>
            </a:xfrm>
            <a:custGeom>
              <a:rect b="b" l="l" r="r" t="t"/>
              <a:pathLst>
                <a:path extrusionOk="0" h="19653" w="19717">
                  <a:moveTo>
                    <a:pt x="8092" y="1"/>
                  </a:moveTo>
                  <a:cubicBezTo>
                    <a:pt x="6265" y="1"/>
                    <a:pt x="5068" y="1971"/>
                    <a:pt x="5168" y="3808"/>
                  </a:cubicBezTo>
                  <a:cubicBezTo>
                    <a:pt x="4636" y="3566"/>
                    <a:pt x="4074" y="3399"/>
                    <a:pt x="3523" y="3399"/>
                  </a:cubicBezTo>
                  <a:cubicBezTo>
                    <a:pt x="3098" y="3399"/>
                    <a:pt x="2680" y="3498"/>
                    <a:pt x="2286" y="3736"/>
                  </a:cubicBezTo>
                  <a:cubicBezTo>
                    <a:pt x="1096" y="4451"/>
                    <a:pt x="465" y="6165"/>
                    <a:pt x="250" y="7475"/>
                  </a:cubicBezTo>
                  <a:cubicBezTo>
                    <a:pt x="0" y="9094"/>
                    <a:pt x="488" y="10666"/>
                    <a:pt x="1893" y="11606"/>
                  </a:cubicBezTo>
                  <a:cubicBezTo>
                    <a:pt x="2048" y="11713"/>
                    <a:pt x="2227" y="11809"/>
                    <a:pt x="2393" y="11904"/>
                  </a:cubicBezTo>
                  <a:cubicBezTo>
                    <a:pt x="1524" y="13130"/>
                    <a:pt x="1107" y="14761"/>
                    <a:pt x="1965" y="16119"/>
                  </a:cubicBezTo>
                  <a:cubicBezTo>
                    <a:pt x="2548" y="17036"/>
                    <a:pt x="3572" y="17524"/>
                    <a:pt x="4632" y="17667"/>
                  </a:cubicBezTo>
                  <a:cubicBezTo>
                    <a:pt x="4876" y="17708"/>
                    <a:pt x="5126" y="17729"/>
                    <a:pt x="5376" y="17729"/>
                  </a:cubicBezTo>
                  <a:cubicBezTo>
                    <a:pt x="5626" y="17729"/>
                    <a:pt x="5876" y="17708"/>
                    <a:pt x="6120" y="17667"/>
                  </a:cubicBezTo>
                  <a:cubicBezTo>
                    <a:pt x="6263" y="17631"/>
                    <a:pt x="6394" y="17595"/>
                    <a:pt x="6537" y="17559"/>
                  </a:cubicBezTo>
                  <a:cubicBezTo>
                    <a:pt x="6680" y="17940"/>
                    <a:pt x="6930" y="18274"/>
                    <a:pt x="7251" y="18524"/>
                  </a:cubicBezTo>
                  <a:cubicBezTo>
                    <a:pt x="7661" y="19157"/>
                    <a:pt x="8349" y="19536"/>
                    <a:pt x="9098" y="19536"/>
                  </a:cubicBezTo>
                  <a:cubicBezTo>
                    <a:pt x="9109" y="19536"/>
                    <a:pt x="9121" y="19536"/>
                    <a:pt x="9132" y="19536"/>
                  </a:cubicBezTo>
                  <a:cubicBezTo>
                    <a:pt x="9513" y="19524"/>
                    <a:pt x="9882" y="19417"/>
                    <a:pt x="10192" y="19202"/>
                  </a:cubicBezTo>
                  <a:cubicBezTo>
                    <a:pt x="10180" y="18810"/>
                    <a:pt x="10168" y="18417"/>
                    <a:pt x="10144" y="18024"/>
                  </a:cubicBezTo>
                  <a:cubicBezTo>
                    <a:pt x="9347" y="17833"/>
                    <a:pt x="8525" y="17262"/>
                    <a:pt x="7918" y="16762"/>
                  </a:cubicBezTo>
                  <a:cubicBezTo>
                    <a:pt x="7835" y="16881"/>
                    <a:pt x="7692" y="16952"/>
                    <a:pt x="7549" y="16952"/>
                  </a:cubicBezTo>
                  <a:cubicBezTo>
                    <a:pt x="6156" y="16845"/>
                    <a:pt x="4822" y="16023"/>
                    <a:pt x="4215" y="14750"/>
                  </a:cubicBezTo>
                  <a:cubicBezTo>
                    <a:pt x="4126" y="14554"/>
                    <a:pt x="4283" y="14331"/>
                    <a:pt x="4463" y="14331"/>
                  </a:cubicBezTo>
                  <a:cubicBezTo>
                    <a:pt x="4524" y="14331"/>
                    <a:pt x="4587" y="14356"/>
                    <a:pt x="4644" y="14416"/>
                  </a:cubicBezTo>
                  <a:cubicBezTo>
                    <a:pt x="5263" y="15107"/>
                    <a:pt x="6001" y="15678"/>
                    <a:pt x="6894" y="15940"/>
                  </a:cubicBezTo>
                  <a:cubicBezTo>
                    <a:pt x="6942" y="15952"/>
                    <a:pt x="7025" y="15976"/>
                    <a:pt x="7096" y="15988"/>
                  </a:cubicBezTo>
                  <a:cubicBezTo>
                    <a:pt x="6561" y="15369"/>
                    <a:pt x="6144" y="14654"/>
                    <a:pt x="5894" y="13880"/>
                  </a:cubicBezTo>
                  <a:lnTo>
                    <a:pt x="5882" y="13845"/>
                  </a:lnTo>
                  <a:cubicBezTo>
                    <a:pt x="5870" y="13821"/>
                    <a:pt x="5870" y="13797"/>
                    <a:pt x="5858" y="13773"/>
                  </a:cubicBezTo>
                  <a:cubicBezTo>
                    <a:pt x="5811" y="13640"/>
                    <a:pt x="5924" y="13548"/>
                    <a:pt x="6037" y="13548"/>
                  </a:cubicBezTo>
                  <a:cubicBezTo>
                    <a:pt x="6096" y="13548"/>
                    <a:pt x="6155" y="13573"/>
                    <a:pt x="6191" y="13630"/>
                  </a:cubicBezTo>
                  <a:cubicBezTo>
                    <a:pt x="6763" y="14535"/>
                    <a:pt x="7501" y="15321"/>
                    <a:pt x="8358" y="15964"/>
                  </a:cubicBezTo>
                  <a:cubicBezTo>
                    <a:pt x="8739" y="16250"/>
                    <a:pt x="9144" y="16488"/>
                    <a:pt x="9573" y="16702"/>
                  </a:cubicBezTo>
                  <a:cubicBezTo>
                    <a:pt x="9740" y="16774"/>
                    <a:pt x="9918" y="16845"/>
                    <a:pt x="10097" y="16893"/>
                  </a:cubicBezTo>
                  <a:cubicBezTo>
                    <a:pt x="10037" y="15607"/>
                    <a:pt x="9978" y="14309"/>
                    <a:pt x="9906" y="13011"/>
                  </a:cubicBezTo>
                  <a:cubicBezTo>
                    <a:pt x="9612" y="13096"/>
                    <a:pt x="9312" y="13138"/>
                    <a:pt x="9011" y="13138"/>
                  </a:cubicBezTo>
                  <a:cubicBezTo>
                    <a:pt x="8681" y="13138"/>
                    <a:pt x="8350" y="13087"/>
                    <a:pt x="8025" y="12987"/>
                  </a:cubicBezTo>
                  <a:cubicBezTo>
                    <a:pt x="7959" y="13023"/>
                    <a:pt x="7887" y="13041"/>
                    <a:pt x="7815" y="13041"/>
                  </a:cubicBezTo>
                  <a:cubicBezTo>
                    <a:pt x="7719" y="13041"/>
                    <a:pt x="7624" y="13008"/>
                    <a:pt x="7549" y="12940"/>
                  </a:cubicBezTo>
                  <a:cubicBezTo>
                    <a:pt x="7465" y="12880"/>
                    <a:pt x="7394" y="12809"/>
                    <a:pt x="7323" y="12737"/>
                  </a:cubicBezTo>
                  <a:cubicBezTo>
                    <a:pt x="6894" y="12559"/>
                    <a:pt x="6489" y="12321"/>
                    <a:pt x="6120" y="12023"/>
                  </a:cubicBezTo>
                  <a:cubicBezTo>
                    <a:pt x="4632" y="10856"/>
                    <a:pt x="3846" y="9058"/>
                    <a:pt x="3179" y="7332"/>
                  </a:cubicBezTo>
                  <a:cubicBezTo>
                    <a:pt x="3100" y="7135"/>
                    <a:pt x="3287" y="6985"/>
                    <a:pt x="3467" y="6985"/>
                  </a:cubicBezTo>
                  <a:cubicBezTo>
                    <a:pt x="3560" y="6985"/>
                    <a:pt x="3651" y="7025"/>
                    <a:pt x="3703" y="7118"/>
                  </a:cubicBezTo>
                  <a:cubicBezTo>
                    <a:pt x="4406" y="8475"/>
                    <a:pt x="5084" y="9927"/>
                    <a:pt x="6215" y="10975"/>
                  </a:cubicBezTo>
                  <a:lnTo>
                    <a:pt x="6227" y="10987"/>
                  </a:lnTo>
                  <a:cubicBezTo>
                    <a:pt x="5906" y="10237"/>
                    <a:pt x="5751" y="9416"/>
                    <a:pt x="5751" y="8594"/>
                  </a:cubicBezTo>
                  <a:cubicBezTo>
                    <a:pt x="5751" y="8487"/>
                    <a:pt x="5822" y="8380"/>
                    <a:pt x="5930" y="8344"/>
                  </a:cubicBezTo>
                  <a:cubicBezTo>
                    <a:pt x="5901" y="8316"/>
                    <a:pt x="5890" y="8279"/>
                    <a:pt x="5898" y="8279"/>
                  </a:cubicBezTo>
                  <a:lnTo>
                    <a:pt x="5898" y="8279"/>
                  </a:lnTo>
                  <a:cubicBezTo>
                    <a:pt x="5903" y="8279"/>
                    <a:pt x="5917" y="8296"/>
                    <a:pt x="5941" y="8344"/>
                  </a:cubicBezTo>
                  <a:cubicBezTo>
                    <a:pt x="5973" y="8331"/>
                    <a:pt x="6006" y="8325"/>
                    <a:pt x="6039" y="8325"/>
                  </a:cubicBezTo>
                  <a:cubicBezTo>
                    <a:pt x="6157" y="8325"/>
                    <a:pt x="6273" y="8402"/>
                    <a:pt x="6311" y="8523"/>
                  </a:cubicBezTo>
                  <a:cubicBezTo>
                    <a:pt x="6549" y="9249"/>
                    <a:pt x="6692" y="9975"/>
                    <a:pt x="7037" y="10678"/>
                  </a:cubicBezTo>
                  <a:cubicBezTo>
                    <a:pt x="7287" y="11118"/>
                    <a:pt x="7561" y="11559"/>
                    <a:pt x="7870" y="11963"/>
                  </a:cubicBezTo>
                  <a:cubicBezTo>
                    <a:pt x="8338" y="12102"/>
                    <a:pt x="8824" y="12171"/>
                    <a:pt x="9311" y="12171"/>
                  </a:cubicBezTo>
                  <a:cubicBezTo>
                    <a:pt x="9494" y="12171"/>
                    <a:pt x="9677" y="12162"/>
                    <a:pt x="9859" y="12142"/>
                  </a:cubicBezTo>
                  <a:cubicBezTo>
                    <a:pt x="9823" y="11321"/>
                    <a:pt x="9787" y="10499"/>
                    <a:pt x="9751" y="9689"/>
                  </a:cubicBezTo>
                  <a:cubicBezTo>
                    <a:pt x="8156" y="9427"/>
                    <a:pt x="6965" y="8070"/>
                    <a:pt x="6918" y="6463"/>
                  </a:cubicBezTo>
                  <a:cubicBezTo>
                    <a:pt x="6918" y="6256"/>
                    <a:pt x="7101" y="6139"/>
                    <a:pt x="7273" y="6139"/>
                  </a:cubicBezTo>
                  <a:cubicBezTo>
                    <a:pt x="7407" y="6139"/>
                    <a:pt x="7535" y="6211"/>
                    <a:pt x="7561" y="6368"/>
                  </a:cubicBezTo>
                  <a:cubicBezTo>
                    <a:pt x="7739" y="7391"/>
                    <a:pt x="8442" y="8237"/>
                    <a:pt x="9406" y="8618"/>
                  </a:cubicBezTo>
                  <a:cubicBezTo>
                    <a:pt x="9501" y="8642"/>
                    <a:pt x="9609" y="8665"/>
                    <a:pt x="9704" y="8677"/>
                  </a:cubicBezTo>
                  <a:cubicBezTo>
                    <a:pt x="9680" y="7808"/>
                    <a:pt x="9656" y="6951"/>
                    <a:pt x="9656" y="6094"/>
                  </a:cubicBezTo>
                  <a:cubicBezTo>
                    <a:pt x="9632" y="5879"/>
                    <a:pt x="9632" y="5677"/>
                    <a:pt x="9656" y="5475"/>
                  </a:cubicBezTo>
                  <a:lnTo>
                    <a:pt x="9656" y="5272"/>
                  </a:lnTo>
                  <a:cubicBezTo>
                    <a:pt x="8680" y="4808"/>
                    <a:pt x="8073" y="3832"/>
                    <a:pt x="8073" y="2760"/>
                  </a:cubicBezTo>
                  <a:cubicBezTo>
                    <a:pt x="8073" y="2571"/>
                    <a:pt x="8207" y="2479"/>
                    <a:pt x="8348" y="2479"/>
                  </a:cubicBezTo>
                  <a:cubicBezTo>
                    <a:pt x="8490" y="2479"/>
                    <a:pt x="8638" y="2574"/>
                    <a:pt x="8656" y="2760"/>
                  </a:cubicBezTo>
                  <a:cubicBezTo>
                    <a:pt x="8739" y="3451"/>
                    <a:pt x="9132" y="4070"/>
                    <a:pt x="9716" y="4439"/>
                  </a:cubicBezTo>
                  <a:cubicBezTo>
                    <a:pt x="9763" y="3665"/>
                    <a:pt x="9870" y="2891"/>
                    <a:pt x="10013" y="2129"/>
                  </a:cubicBezTo>
                  <a:cubicBezTo>
                    <a:pt x="10045" y="1972"/>
                    <a:pt x="10180" y="1900"/>
                    <a:pt x="10318" y="1900"/>
                  </a:cubicBezTo>
                  <a:cubicBezTo>
                    <a:pt x="10494" y="1900"/>
                    <a:pt x="10676" y="2017"/>
                    <a:pt x="10656" y="2224"/>
                  </a:cubicBezTo>
                  <a:cubicBezTo>
                    <a:pt x="10585" y="3070"/>
                    <a:pt x="10537" y="3927"/>
                    <a:pt x="10525" y="4772"/>
                  </a:cubicBezTo>
                  <a:lnTo>
                    <a:pt x="10525" y="4986"/>
                  </a:lnTo>
                  <a:cubicBezTo>
                    <a:pt x="10525" y="5022"/>
                    <a:pt x="10525" y="5046"/>
                    <a:pt x="10525" y="5070"/>
                  </a:cubicBezTo>
                  <a:cubicBezTo>
                    <a:pt x="10549" y="5486"/>
                    <a:pt x="10609" y="5975"/>
                    <a:pt x="10537" y="6391"/>
                  </a:cubicBezTo>
                  <a:cubicBezTo>
                    <a:pt x="10561" y="6534"/>
                    <a:pt x="10573" y="6689"/>
                    <a:pt x="10585" y="6844"/>
                  </a:cubicBezTo>
                  <a:cubicBezTo>
                    <a:pt x="11359" y="6546"/>
                    <a:pt x="12026" y="6022"/>
                    <a:pt x="12526" y="5356"/>
                  </a:cubicBezTo>
                  <a:cubicBezTo>
                    <a:pt x="13085" y="4546"/>
                    <a:pt x="13049" y="3808"/>
                    <a:pt x="13133" y="2879"/>
                  </a:cubicBezTo>
                  <a:cubicBezTo>
                    <a:pt x="13146" y="2675"/>
                    <a:pt x="13312" y="2562"/>
                    <a:pt x="13476" y="2562"/>
                  </a:cubicBezTo>
                  <a:cubicBezTo>
                    <a:pt x="13608" y="2562"/>
                    <a:pt x="13740" y="2636"/>
                    <a:pt x="13788" y="2796"/>
                  </a:cubicBezTo>
                  <a:cubicBezTo>
                    <a:pt x="14157" y="3665"/>
                    <a:pt x="13752" y="4844"/>
                    <a:pt x="13240" y="5653"/>
                  </a:cubicBezTo>
                  <a:cubicBezTo>
                    <a:pt x="13954" y="5332"/>
                    <a:pt x="14490" y="4736"/>
                    <a:pt x="14728" y="3998"/>
                  </a:cubicBezTo>
                  <a:cubicBezTo>
                    <a:pt x="14790" y="3822"/>
                    <a:pt x="14934" y="3745"/>
                    <a:pt x="15077" y="3745"/>
                  </a:cubicBezTo>
                  <a:cubicBezTo>
                    <a:pt x="15291" y="3745"/>
                    <a:pt x="15502" y="3917"/>
                    <a:pt x="15431" y="4189"/>
                  </a:cubicBezTo>
                  <a:cubicBezTo>
                    <a:pt x="15121" y="5248"/>
                    <a:pt x="14181" y="5998"/>
                    <a:pt x="13085" y="6058"/>
                  </a:cubicBezTo>
                  <a:cubicBezTo>
                    <a:pt x="13049" y="6058"/>
                    <a:pt x="13002" y="6046"/>
                    <a:pt x="12966" y="6010"/>
                  </a:cubicBezTo>
                  <a:cubicBezTo>
                    <a:pt x="12359" y="6796"/>
                    <a:pt x="11609" y="7249"/>
                    <a:pt x="10644" y="7356"/>
                  </a:cubicBezTo>
                  <a:cubicBezTo>
                    <a:pt x="10692" y="7868"/>
                    <a:pt x="10740" y="8368"/>
                    <a:pt x="10787" y="8880"/>
                  </a:cubicBezTo>
                  <a:cubicBezTo>
                    <a:pt x="10966" y="8963"/>
                    <a:pt x="11049" y="9165"/>
                    <a:pt x="10990" y="9356"/>
                  </a:cubicBezTo>
                  <a:cubicBezTo>
                    <a:pt x="10966" y="9439"/>
                    <a:pt x="10918" y="9511"/>
                    <a:pt x="10847" y="9570"/>
                  </a:cubicBezTo>
                  <a:cubicBezTo>
                    <a:pt x="11013" y="11618"/>
                    <a:pt x="11144" y="13678"/>
                    <a:pt x="11311" y="15726"/>
                  </a:cubicBezTo>
                  <a:cubicBezTo>
                    <a:pt x="11692" y="15547"/>
                    <a:pt x="12037" y="15309"/>
                    <a:pt x="12347" y="15023"/>
                  </a:cubicBezTo>
                  <a:cubicBezTo>
                    <a:pt x="12287" y="14916"/>
                    <a:pt x="12264" y="14797"/>
                    <a:pt x="12287" y="14678"/>
                  </a:cubicBezTo>
                  <a:cubicBezTo>
                    <a:pt x="12549" y="13071"/>
                    <a:pt x="12764" y="11511"/>
                    <a:pt x="12561" y="9868"/>
                  </a:cubicBezTo>
                  <a:cubicBezTo>
                    <a:pt x="12541" y="9670"/>
                    <a:pt x="12712" y="9560"/>
                    <a:pt x="12882" y="9560"/>
                  </a:cubicBezTo>
                  <a:cubicBezTo>
                    <a:pt x="13019" y="9560"/>
                    <a:pt x="13155" y="9631"/>
                    <a:pt x="13192" y="9785"/>
                  </a:cubicBezTo>
                  <a:cubicBezTo>
                    <a:pt x="13490" y="11035"/>
                    <a:pt x="13573" y="12333"/>
                    <a:pt x="13454" y="13618"/>
                  </a:cubicBezTo>
                  <a:cubicBezTo>
                    <a:pt x="13490" y="13547"/>
                    <a:pt x="13526" y="13464"/>
                    <a:pt x="13561" y="13404"/>
                  </a:cubicBezTo>
                  <a:cubicBezTo>
                    <a:pt x="14133" y="12285"/>
                    <a:pt x="14228" y="10892"/>
                    <a:pt x="14859" y="9820"/>
                  </a:cubicBezTo>
                  <a:cubicBezTo>
                    <a:pt x="14898" y="9754"/>
                    <a:pt x="14980" y="9718"/>
                    <a:pt x="15060" y="9718"/>
                  </a:cubicBezTo>
                  <a:cubicBezTo>
                    <a:pt x="15151" y="9718"/>
                    <a:pt x="15239" y="9766"/>
                    <a:pt x="15252" y="9868"/>
                  </a:cubicBezTo>
                  <a:cubicBezTo>
                    <a:pt x="15324" y="10535"/>
                    <a:pt x="15264" y="11201"/>
                    <a:pt x="15085" y="11844"/>
                  </a:cubicBezTo>
                  <a:cubicBezTo>
                    <a:pt x="15740" y="11630"/>
                    <a:pt x="16288" y="11059"/>
                    <a:pt x="16574" y="10428"/>
                  </a:cubicBezTo>
                  <a:cubicBezTo>
                    <a:pt x="16693" y="10154"/>
                    <a:pt x="16669" y="9713"/>
                    <a:pt x="16967" y="9558"/>
                  </a:cubicBezTo>
                  <a:cubicBezTo>
                    <a:pt x="17011" y="9536"/>
                    <a:pt x="17058" y="9526"/>
                    <a:pt x="17105" y="9526"/>
                  </a:cubicBezTo>
                  <a:cubicBezTo>
                    <a:pt x="17236" y="9526"/>
                    <a:pt x="17363" y="9606"/>
                    <a:pt x="17407" y="9737"/>
                  </a:cubicBezTo>
                  <a:cubicBezTo>
                    <a:pt x="17693" y="10285"/>
                    <a:pt x="17086" y="11237"/>
                    <a:pt x="16717" y="11594"/>
                  </a:cubicBezTo>
                  <a:cubicBezTo>
                    <a:pt x="16252" y="12035"/>
                    <a:pt x="15597" y="12249"/>
                    <a:pt x="14966" y="12297"/>
                  </a:cubicBezTo>
                  <a:cubicBezTo>
                    <a:pt x="14776" y="12892"/>
                    <a:pt x="14514" y="13476"/>
                    <a:pt x="14204" y="14023"/>
                  </a:cubicBezTo>
                  <a:cubicBezTo>
                    <a:pt x="13609" y="15119"/>
                    <a:pt x="12621" y="15952"/>
                    <a:pt x="11442" y="16357"/>
                  </a:cubicBezTo>
                  <a:cubicBezTo>
                    <a:pt x="11406" y="16369"/>
                    <a:pt x="11383" y="16369"/>
                    <a:pt x="11359" y="16369"/>
                  </a:cubicBezTo>
                  <a:lnTo>
                    <a:pt x="11394" y="16893"/>
                  </a:lnTo>
                  <a:cubicBezTo>
                    <a:pt x="11406" y="16988"/>
                    <a:pt x="11418" y="17095"/>
                    <a:pt x="11418" y="17190"/>
                  </a:cubicBezTo>
                  <a:cubicBezTo>
                    <a:pt x="11623" y="17227"/>
                    <a:pt x="11829" y="17245"/>
                    <a:pt x="12034" y="17245"/>
                  </a:cubicBezTo>
                  <a:cubicBezTo>
                    <a:pt x="12571" y="17245"/>
                    <a:pt x="13103" y="17122"/>
                    <a:pt x="13585" y="16881"/>
                  </a:cubicBezTo>
                  <a:cubicBezTo>
                    <a:pt x="14204" y="16559"/>
                    <a:pt x="14526" y="15976"/>
                    <a:pt x="15014" y="15523"/>
                  </a:cubicBezTo>
                  <a:cubicBezTo>
                    <a:pt x="15058" y="15480"/>
                    <a:pt x="15112" y="15460"/>
                    <a:pt x="15165" y="15460"/>
                  </a:cubicBezTo>
                  <a:cubicBezTo>
                    <a:pt x="15271" y="15460"/>
                    <a:pt x="15371" y="15539"/>
                    <a:pt x="15371" y="15666"/>
                  </a:cubicBezTo>
                  <a:cubicBezTo>
                    <a:pt x="15466" y="16583"/>
                    <a:pt x="14585" y="17345"/>
                    <a:pt x="13835" y="17690"/>
                  </a:cubicBezTo>
                  <a:cubicBezTo>
                    <a:pt x="13417" y="17880"/>
                    <a:pt x="12986" y="17986"/>
                    <a:pt x="12560" y="17986"/>
                  </a:cubicBezTo>
                  <a:cubicBezTo>
                    <a:pt x="12186" y="17986"/>
                    <a:pt x="11817" y="17904"/>
                    <a:pt x="11466" y="17726"/>
                  </a:cubicBezTo>
                  <a:lnTo>
                    <a:pt x="11466" y="17726"/>
                  </a:lnTo>
                  <a:cubicBezTo>
                    <a:pt x="11478" y="17833"/>
                    <a:pt x="11478" y="17940"/>
                    <a:pt x="11490" y="18059"/>
                  </a:cubicBezTo>
                  <a:cubicBezTo>
                    <a:pt x="11680" y="18333"/>
                    <a:pt x="11930" y="18571"/>
                    <a:pt x="12204" y="18762"/>
                  </a:cubicBezTo>
                  <a:cubicBezTo>
                    <a:pt x="12252" y="18810"/>
                    <a:pt x="12287" y="18857"/>
                    <a:pt x="12335" y="18905"/>
                  </a:cubicBezTo>
                  <a:cubicBezTo>
                    <a:pt x="12848" y="19418"/>
                    <a:pt x="13501" y="19653"/>
                    <a:pt x="14153" y="19653"/>
                  </a:cubicBezTo>
                  <a:cubicBezTo>
                    <a:pt x="15195" y="19653"/>
                    <a:pt x="16236" y="19054"/>
                    <a:pt x="16705" y="18036"/>
                  </a:cubicBezTo>
                  <a:cubicBezTo>
                    <a:pt x="17121" y="17143"/>
                    <a:pt x="17074" y="16095"/>
                    <a:pt x="16586" y="15238"/>
                  </a:cubicBezTo>
                  <a:cubicBezTo>
                    <a:pt x="16776" y="15178"/>
                    <a:pt x="16967" y="15095"/>
                    <a:pt x="17145" y="15000"/>
                  </a:cubicBezTo>
                  <a:cubicBezTo>
                    <a:pt x="18181" y="14654"/>
                    <a:pt x="18967" y="13809"/>
                    <a:pt x="19229" y="12749"/>
                  </a:cubicBezTo>
                  <a:cubicBezTo>
                    <a:pt x="19336" y="12380"/>
                    <a:pt x="19372" y="11999"/>
                    <a:pt x="19360" y="11618"/>
                  </a:cubicBezTo>
                  <a:cubicBezTo>
                    <a:pt x="19705" y="10725"/>
                    <a:pt x="19717" y="9737"/>
                    <a:pt x="19395" y="8844"/>
                  </a:cubicBezTo>
                  <a:cubicBezTo>
                    <a:pt x="19241" y="8403"/>
                    <a:pt x="19014" y="7999"/>
                    <a:pt x="18741" y="7618"/>
                  </a:cubicBezTo>
                  <a:cubicBezTo>
                    <a:pt x="18241" y="6665"/>
                    <a:pt x="17419" y="5915"/>
                    <a:pt x="16431" y="5498"/>
                  </a:cubicBezTo>
                  <a:cubicBezTo>
                    <a:pt x="16526" y="5070"/>
                    <a:pt x="16562" y="4617"/>
                    <a:pt x="16502" y="4177"/>
                  </a:cubicBezTo>
                  <a:cubicBezTo>
                    <a:pt x="16550" y="3379"/>
                    <a:pt x="16312" y="2581"/>
                    <a:pt x="15836" y="1938"/>
                  </a:cubicBezTo>
                  <a:cubicBezTo>
                    <a:pt x="15716" y="1760"/>
                    <a:pt x="15574" y="1593"/>
                    <a:pt x="15407" y="1450"/>
                  </a:cubicBezTo>
                  <a:cubicBezTo>
                    <a:pt x="15395" y="1391"/>
                    <a:pt x="15371" y="1343"/>
                    <a:pt x="15347" y="1295"/>
                  </a:cubicBezTo>
                  <a:cubicBezTo>
                    <a:pt x="15017" y="586"/>
                    <a:pt x="14304" y="237"/>
                    <a:pt x="13572" y="237"/>
                  </a:cubicBezTo>
                  <a:cubicBezTo>
                    <a:pt x="13222" y="237"/>
                    <a:pt x="12869" y="316"/>
                    <a:pt x="12549" y="474"/>
                  </a:cubicBezTo>
                  <a:cubicBezTo>
                    <a:pt x="12156" y="474"/>
                    <a:pt x="11775" y="569"/>
                    <a:pt x="11430" y="772"/>
                  </a:cubicBezTo>
                  <a:cubicBezTo>
                    <a:pt x="11133" y="926"/>
                    <a:pt x="10883" y="1141"/>
                    <a:pt x="10668" y="1403"/>
                  </a:cubicBezTo>
                  <a:cubicBezTo>
                    <a:pt x="10299" y="891"/>
                    <a:pt x="9799" y="486"/>
                    <a:pt x="9216" y="236"/>
                  </a:cubicBezTo>
                  <a:cubicBezTo>
                    <a:pt x="8821" y="74"/>
                    <a:pt x="8445" y="1"/>
                    <a:pt x="809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16"/>
            <p:cNvSpPr/>
            <p:nvPr/>
          </p:nvSpPr>
          <p:spPr>
            <a:xfrm>
              <a:off x="8935113" y="-168440"/>
              <a:ext cx="466099" cy="869972"/>
            </a:xfrm>
            <a:custGeom>
              <a:rect b="b" l="l" r="r" t="t"/>
              <a:pathLst>
                <a:path extrusionOk="0" h="27193" w="14569">
                  <a:moveTo>
                    <a:pt x="7205" y="0"/>
                  </a:moveTo>
                  <a:cubicBezTo>
                    <a:pt x="7067" y="0"/>
                    <a:pt x="6933" y="72"/>
                    <a:pt x="6901" y="230"/>
                  </a:cubicBezTo>
                  <a:cubicBezTo>
                    <a:pt x="6747" y="992"/>
                    <a:pt x="6651" y="1766"/>
                    <a:pt x="6604" y="2540"/>
                  </a:cubicBezTo>
                  <a:cubicBezTo>
                    <a:pt x="6008" y="2159"/>
                    <a:pt x="5627" y="1540"/>
                    <a:pt x="5544" y="837"/>
                  </a:cubicBezTo>
                  <a:cubicBezTo>
                    <a:pt x="5526" y="656"/>
                    <a:pt x="5376" y="560"/>
                    <a:pt x="5232" y="560"/>
                  </a:cubicBezTo>
                  <a:cubicBezTo>
                    <a:pt x="5093" y="560"/>
                    <a:pt x="4961" y="650"/>
                    <a:pt x="4961" y="837"/>
                  </a:cubicBezTo>
                  <a:cubicBezTo>
                    <a:pt x="4961" y="1909"/>
                    <a:pt x="5568" y="2885"/>
                    <a:pt x="6544" y="3349"/>
                  </a:cubicBezTo>
                  <a:lnTo>
                    <a:pt x="6544" y="3552"/>
                  </a:lnTo>
                  <a:cubicBezTo>
                    <a:pt x="6520" y="3754"/>
                    <a:pt x="6520" y="3968"/>
                    <a:pt x="6544" y="4171"/>
                  </a:cubicBezTo>
                  <a:cubicBezTo>
                    <a:pt x="6544" y="5028"/>
                    <a:pt x="6568" y="5897"/>
                    <a:pt x="6592" y="6755"/>
                  </a:cubicBezTo>
                  <a:cubicBezTo>
                    <a:pt x="6497" y="6743"/>
                    <a:pt x="6389" y="6731"/>
                    <a:pt x="6294" y="6695"/>
                  </a:cubicBezTo>
                  <a:cubicBezTo>
                    <a:pt x="5330" y="6314"/>
                    <a:pt x="4639" y="5469"/>
                    <a:pt x="4461" y="4457"/>
                  </a:cubicBezTo>
                  <a:cubicBezTo>
                    <a:pt x="4434" y="4294"/>
                    <a:pt x="4305" y="4222"/>
                    <a:pt x="4169" y="4222"/>
                  </a:cubicBezTo>
                  <a:cubicBezTo>
                    <a:pt x="3995" y="4222"/>
                    <a:pt x="3811" y="4340"/>
                    <a:pt x="3818" y="4540"/>
                  </a:cubicBezTo>
                  <a:cubicBezTo>
                    <a:pt x="3865" y="6159"/>
                    <a:pt x="5044" y="7517"/>
                    <a:pt x="6639" y="7767"/>
                  </a:cubicBezTo>
                  <a:cubicBezTo>
                    <a:pt x="6675" y="8588"/>
                    <a:pt x="6711" y="9410"/>
                    <a:pt x="6758" y="10219"/>
                  </a:cubicBezTo>
                  <a:cubicBezTo>
                    <a:pt x="6562" y="10244"/>
                    <a:pt x="6364" y="10256"/>
                    <a:pt x="6166" y="10256"/>
                  </a:cubicBezTo>
                  <a:cubicBezTo>
                    <a:pt x="5694" y="10256"/>
                    <a:pt x="5223" y="10187"/>
                    <a:pt x="4770" y="10053"/>
                  </a:cubicBezTo>
                  <a:cubicBezTo>
                    <a:pt x="4461" y="9636"/>
                    <a:pt x="4175" y="9207"/>
                    <a:pt x="3925" y="8755"/>
                  </a:cubicBezTo>
                  <a:cubicBezTo>
                    <a:pt x="3591" y="8064"/>
                    <a:pt x="3437" y="7338"/>
                    <a:pt x="3199" y="6612"/>
                  </a:cubicBezTo>
                  <a:cubicBezTo>
                    <a:pt x="3161" y="6481"/>
                    <a:pt x="3051" y="6402"/>
                    <a:pt x="2931" y="6402"/>
                  </a:cubicBezTo>
                  <a:cubicBezTo>
                    <a:pt x="2898" y="6402"/>
                    <a:pt x="2863" y="6408"/>
                    <a:pt x="2829" y="6421"/>
                  </a:cubicBezTo>
                  <a:lnTo>
                    <a:pt x="2818" y="6421"/>
                  </a:lnTo>
                  <a:cubicBezTo>
                    <a:pt x="2710" y="6469"/>
                    <a:pt x="2651" y="6564"/>
                    <a:pt x="2651" y="6683"/>
                  </a:cubicBezTo>
                  <a:cubicBezTo>
                    <a:pt x="2639" y="7505"/>
                    <a:pt x="2806" y="8314"/>
                    <a:pt x="3127" y="9076"/>
                  </a:cubicBezTo>
                  <a:lnTo>
                    <a:pt x="3115" y="9052"/>
                  </a:lnTo>
                  <a:cubicBezTo>
                    <a:pt x="1984" y="8005"/>
                    <a:pt x="1294" y="6552"/>
                    <a:pt x="591" y="5207"/>
                  </a:cubicBezTo>
                  <a:cubicBezTo>
                    <a:pt x="543" y="5110"/>
                    <a:pt x="455" y="5069"/>
                    <a:pt x="364" y="5069"/>
                  </a:cubicBezTo>
                  <a:cubicBezTo>
                    <a:pt x="187" y="5069"/>
                    <a:pt x="0" y="5224"/>
                    <a:pt x="79" y="5421"/>
                  </a:cubicBezTo>
                  <a:cubicBezTo>
                    <a:pt x="746" y="7147"/>
                    <a:pt x="1520" y="8933"/>
                    <a:pt x="3008" y="10112"/>
                  </a:cubicBezTo>
                  <a:cubicBezTo>
                    <a:pt x="3377" y="10398"/>
                    <a:pt x="3782" y="10636"/>
                    <a:pt x="4222" y="10826"/>
                  </a:cubicBezTo>
                  <a:cubicBezTo>
                    <a:pt x="4282" y="10898"/>
                    <a:pt x="4365" y="10969"/>
                    <a:pt x="4437" y="11029"/>
                  </a:cubicBezTo>
                  <a:cubicBezTo>
                    <a:pt x="4521" y="11092"/>
                    <a:pt x="4623" y="11127"/>
                    <a:pt x="4724" y="11127"/>
                  </a:cubicBezTo>
                  <a:cubicBezTo>
                    <a:pt x="4793" y="11127"/>
                    <a:pt x="4862" y="11110"/>
                    <a:pt x="4925" y="11076"/>
                  </a:cubicBezTo>
                  <a:cubicBezTo>
                    <a:pt x="5244" y="11170"/>
                    <a:pt x="5577" y="11218"/>
                    <a:pt x="5908" y="11218"/>
                  </a:cubicBezTo>
                  <a:cubicBezTo>
                    <a:pt x="6208" y="11218"/>
                    <a:pt x="6506" y="11179"/>
                    <a:pt x="6794" y="11100"/>
                  </a:cubicBezTo>
                  <a:cubicBezTo>
                    <a:pt x="6866" y="12398"/>
                    <a:pt x="6937" y="13684"/>
                    <a:pt x="6985" y="14982"/>
                  </a:cubicBezTo>
                  <a:cubicBezTo>
                    <a:pt x="6806" y="14922"/>
                    <a:pt x="6639" y="14863"/>
                    <a:pt x="6473" y="14779"/>
                  </a:cubicBezTo>
                  <a:cubicBezTo>
                    <a:pt x="6044" y="14577"/>
                    <a:pt x="5639" y="14327"/>
                    <a:pt x="5246" y="14053"/>
                  </a:cubicBezTo>
                  <a:cubicBezTo>
                    <a:pt x="4401" y="13410"/>
                    <a:pt x="3663" y="12612"/>
                    <a:pt x="3091" y="11708"/>
                  </a:cubicBezTo>
                  <a:cubicBezTo>
                    <a:pt x="3051" y="11651"/>
                    <a:pt x="2991" y="11626"/>
                    <a:pt x="2933" y="11626"/>
                  </a:cubicBezTo>
                  <a:cubicBezTo>
                    <a:pt x="2818" y="11626"/>
                    <a:pt x="2707" y="11721"/>
                    <a:pt x="2746" y="11862"/>
                  </a:cubicBezTo>
                  <a:cubicBezTo>
                    <a:pt x="2746" y="11886"/>
                    <a:pt x="2770" y="11898"/>
                    <a:pt x="2770" y="11922"/>
                  </a:cubicBezTo>
                  <a:cubicBezTo>
                    <a:pt x="2782" y="11946"/>
                    <a:pt x="2770" y="11946"/>
                    <a:pt x="2782" y="11958"/>
                  </a:cubicBezTo>
                  <a:cubicBezTo>
                    <a:pt x="3044" y="12731"/>
                    <a:pt x="3460" y="13458"/>
                    <a:pt x="3996" y="14065"/>
                  </a:cubicBezTo>
                  <a:cubicBezTo>
                    <a:pt x="3913" y="14053"/>
                    <a:pt x="3841" y="14041"/>
                    <a:pt x="3782" y="14017"/>
                  </a:cubicBezTo>
                  <a:cubicBezTo>
                    <a:pt x="2889" y="13755"/>
                    <a:pt x="2151" y="13184"/>
                    <a:pt x="1532" y="12505"/>
                  </a:cubicBezTo>
                  <a:cubicBezTo>
                    <a:pt x="1476" y="12440"/>
                    <a:pt x="1412" y="12413"/>
                    <a:pt x="1351" y="12413"/>
                  </a:cubicBezTo>
                  <a:cubicBezTo>
                    <a:pt x="1175" y="12413"/>
                    <a:pt x="1018" y="12633"/>
                    <a:pt x="1115" y="12827"/>
                  </a:cubicBezTo>
                  <a:cubicBezTo>
                    <a:pt x="1710" y="14101"/>
                    <a:pt x="3044" y="14922"/>
                    <a:pt x="4449" y="15029"/>
                  </a:cubicBezTo>
                  <a:cubicBezTo>
                    <a:pt x="4459" y="15030"/>
                    <a:pt x="4469" y="15031"/>
                    <a:pt x="4479" y="15031"/>
                  </a:cubicBezTo>
                  <a:cubicBezTo>
                    <a:pt x="4610" y="15031"/>
                    <a:pt x="4729" y="14960"/>
                    <a:pt x="4806" y="14839"/>
                  </a:cubicBezTo>
                  <a:cubicBezTo>
                    <a:pt x="5401" y="15339"/>
                    <a:pt x="6235" y="15922"/>
                    <a:pt x="7044" y="16113"/>
                  </a:cubicBezTo>
                  <a:cubicBezTo>
                    <a:pt x="7056" y="16506"/>
                    <a:pt x="7080" y="16899"/>
                    <a:pt x="7092" y="17292"/>
                  </a:cubicBezTo>
                  <a:cubicBezTo>
                    <a:pt x="7151" y="18482"/>
                    <a:pt x="7199" y="19673"/>
                    <a:pt x="7270" y="20863"/>
                  </a:cubicBezTo>
                  <a:lnTo>
                    <a:pt x="7449" y="23864"/>
                  </a:lnTo>
                  <a:cubicBezTo>
                    <a:pt x="7497" y="24804"/>
                    <a:pt x="7461" y="25828"/>
                    <a:pt x="7735" y="26745"/>
                  </a:cubicBezTo>
                  <a:cubicBezTo>
                    <a:pt x="7821" y="27030"/>
                    <a:pt x="8121" y="27192"/>
                    <a:pt x="8403" y="27192"/>
                  </a:cubicBezTo>
                  <a:cubicBezTo>
                    <a:pt x="8663" y="27192"/>
                    <a:pt x="8910" y="27054"/>
                    <a:pt x="8961" y="26745"/>
                  </a:cubicBezTo>
                  <a:cubicBezTo>
                    <a:pt x="9116" y="25793"/>
                    <a:pt x="8985" y="24816"/>
                    <a:pt x="8925" y="23864"/>
                  </a:cubicBezTo>
                  <a:lnTo>
                    <a:pt x="8723" y="20863"/>
                  </a:lnTo>
                  <a:cubicBezTo>
                    <a:pt x="8628" y="19292"/>
                    <a:pt x="8509" y="17720"/>
                    <a:pt x="8378" y="16160"/>
                  </a:cubicBezTo>
                  <a:cubicBezTo>
                    <a:pt x="8378" y="16053"/>
                    <a:pt x="8366" y="15946"/>
                    <a:pt x="8354" y="15827"/>
                  </a:cubicBezTo>
                  <a:lnTo>
                    <a:pt x="8354" y="15827"/>
                  </a:lnTo>
                  <a:cubicBezTo>
                    <a:pt x="8705" y="16005"/>
                    <a:pt x="9074" y="16087"/>
                    <a:pt x="9448" y="16087"/>
                  </a:cubicBezTo>
                  <a:cubicBezTo>
                    <a:pt x="9874" y="16087"/>
                    <a:pt x="10305" y="15981"/>
                    <a:pt x="10723" y="15791"/>
                  </a:cubicBezTo>
                  <a:cubicBezTo>
                    <a:pt x="11461" y="15434"/>
                    <a:pt x="12354" y="14684"/>
                    <a:pt x="12259" y="13767"/>
                  </a:cubicBezTo>
                  <a:cubicBezTo>
                    <a:pt x="12251" y="13637"/>
                    <a:pt x="12149" y="13557"/>
                    <a:pt x="12039" y="13557"/>
                  </a:cubicBezTo>
                  <a:cubicBezTo>
                    <a:pt x="11988" y="13557"/>
                    <a:pt x="11935" y="13575"/>
                    <a:pt x="11890" y="13613"/>
                  </a:cubicBezTo>
                  <a:cubicBezTo>
                    <a:pt x="11414" y="14077"/>
                    <a:pt x="11092" y="14660"/>
                    <a:pt x="10473" y="14982"/>
                  </a:cubicBezTo>
                  <a:cubicBezTo>
                    <a:pt x="9991" y="15223"/>
                    <a:pt x="9459" y="15346"/>
                    <a:pt x="8922" y="15346"/>
                  </a:cubicBezTo>
                  <a:cubicBezTo>
                    <a:pt x="8717" y="15346"/>
                    <a:pt x="8511" y="15328"/>
                    <a:pt x="8306" y="15291"/>
                  </a:cubicBezTo>
                  <a:cubicBezTo>
                    <a:pt x="8306" y="15196"/>
                    <a:pt x="8294" y="15089"/>
                    <a:pt x="8282" y="14994"/>
                  </a:cubicBezTo>
                  <a:lnTo>
                    <a:pt x="8235" y="14470"/>
                  </a:lnTo>
                  <a:cubicBezTo>
                    <a:pt x="8271" y="14470"/>
                    <a:pt x="8294" y="14470"/>
                    <a:pt x="8318" y="14458"/>
                  </a:cubicBezTo>
                  <a:cubicBezTo>
                    <a:pt x="9497" y="14053"/>
                    <a:pt x="10485" y="13220"/>
                    <a:pt x="11080" y="12124"/>
                  </a:cubicBezTo>
                  <a:cubicBezTo>
                    <a:pt x="11402" y="11577"/>
                    <a:pt x="11652" y="10993"/>
                    <a:pt x="11842" y="10398"/>
                  </a:cubicBezTo>
                  <a:cubicBezTo>
                    <a:pt x="12473" y="10350"/>
                    <a:pt x="13128" y="10136"/>
                    <a:pt x="13593" y="9695"/>
                  </a:cubicBezTo>
                  <a:cubicBezTo>
                    <a:pt x="13962" y="9338"/>
                    <a:pt x="14569" y="8374"/>
                    <a:pt x="14283" y="7838"/>
                  </a:cubicBezTo>
                  <a:cubicBezTo>
                    <a:pt x="14239" y="7707"/>
                    <a:pt x="14112" y="7627"/>
                    <a:pt x="13982" y="7627"/>
                  </a:cubicBezTo>
                  <a:cubicBezTo>
                    <a:pt x="13934" y="7627"/>
                    <a:pt x="13887" y="7637"/>
                    <a:pt x="13843" y="7659"/>
                  </a:cubicBezTo>
                  <a:cubicBezTo>
                    <a:pt x="13545" y="7802"/>
                    <a:pt x="13569" y="8255"/>
                    <a:pt x="13450" y="8517"/>
                  </a:cubicBezTo>
                  <a:cubicBezTo>
                    <a:pt x="13176" y="9160"/>
                    <a:pt x="12628" y="9731"/>
                    <a:pt x="11962" y="9945"/>
                  </a:cubicBezTo>
                  <a:cubicBezTo>
                    <a:pt x="12140" y="9302"/>
                    <a:pt x="12200" y="8636"/>
                    <a:pt x="12128" y="7969"/>
                  </a:cubicBezTo>
                  <a:cubicBezTo>
                    <a:pt x="12115" y="7867"/>
                    <a:pt x="12031" y="7819"/>
                    <a:pt x="11940" y="7819"/>
                  </a:cubicBezTo>
                  <a:cubicBezTo>
                    <a:pt x="11862" y="7819"/>
                    <a:pt x="11780" y="7855"/>
                    <a:pt x="11735" y="7921"/>
                  </a:cubicBezTo>
                  <a:cubicBezTo>
                    <a:pt x="11104" y="8981"/>
                    <a:pt x="11009" y="10374"/>
                    <a:pt x="10438" y="11493"/>
                  </a:cubicBezTo>
                  <a:cubicBezTo>
                    <a:pt x="10402" y="11565"/>
                    <a:pt x="10366" y="11648"/>
                    <a:pt x="10330" y="11708"/>
                  </a:cubicBezTo>
                  <a:cubicBezTo>
                    <a:pt x="10449" y="10434"/>
                    <a:pt x="10366" y="9136"/>
                    <a:pt x="10068" y="7886"/>
                  </a:cubicBezTo>
                  <a:cubicBezTo>
                    <a:pt x="10031" y="7732"/>
                    <a:pt x="9895" y="7661"/>
                    <a:pt x="9758" y="7661"/>
                  </a:cubicBezTo>
                  <a:cubicBezTo>
                    <a:pt x="9588" y="7661"/>
                    <a:pt x="9418" y="7771"/>
                    <a:pt x="9437" y="7969"/>
                  </a:cubicBezTo>
                  <a:cubicBezTo>
                    <a:pt x="9640" y="9600"/>
                    <a:pt x="9425" y="11160"/>
                    <a:pt x="9164" y="12779"/>
                  </a:cubicBezTo>
                  <a:cubicBezTo>
                    <a:pt x="9140" y="12898"/>
                    <a:pt x="9164" y="13017"/>
                    <a:pt x="9223" y="13124"/>
                  </a:cubicBezTo>
                  <a:cubicBezTo>
                    <a:pt x="8914" y="13410"/>
                    <a:pt x="8568" y="13636"/>
                    <a:pt x="8187" y="13815"/>
                  </a:cubicBezTo>
                  <a:cubicBezTo>
                    <a:pt x="8021" y="11767"/>
                    <a:pt x="7890" y="9719"/>
                    <a:pt x="7723" y="7671"/>
                  </a:cubicBezTo>
                  <a:cubicBezTo>
                    <a:pt x="7794" y="7612"/>
                    <a:pt x="7854" y="7540"/>
                    <a:pt x="7878" y="7457"/>
                  </a:cubicBezTo>
                  <a:cubicBezTo>
                    <a:pt x="7937" y="7266"/>
                    <a:pt x="7854" y="7064"/>
                    <a:pt x="7675" y="6969"/>
                  </a:cubicBezTo>
                  <a:cubicBezTo>
                    <a:pt x="7640" y="6469"/>
                    <a:pt x="7580" y="5957"/>
                    <a:pt x="7532" y="5445"/>
                  </a:cubicBezTo>
                  <a:cubicBezTo>
                    <a:pt x="8497" y="5350"/>
                    <a:pt x="9247" y="4897"/>
                    <a:pt x="9854" y="4123"/>
                  </a:cubicBezTo>
                  <a:cubicBezTo>
                    <a:pt x="9890" y="4147"/>
                    <a:pt x="9937" y="4159"/>
                    <a:pt x="9973" y="4159"/>
                  </a:cubicBezTo>
                  <a:cubicBezTo>
                    <a:pt x="11069" y="4088"/>
                    <a:pt x="12009" y="3337"/>
                    <a:pt x="12307" y="2278"/>
                  </a:cubicBezTo>
                  <a:cubicBezTo>
                    <a:pt x="12378" y="2013"/>
                    <a:pt x="12165" y="1842"/>
                    <a:pt x="11953" y="1842"/>
                  </a:cubicBezTo>
                  <a:cubicBezTo>
                    <a:pt x="11813" y="1842"/>
                    <a:pt x="11673" y="1917"/>
                    <a:pt x="11616" y="2087"/>
                  </a:cubicBezTo>
                  <a:cubicBezTo>
                    <a:pt x="11378" y="2837"/>
                    <a:pt x="10830" y="3433"/>
                    <a:pt x="10128" y="3742"/>
                  </a:cubicBezTo>
                  <a:cubicBezTo>
                    <a:pt x="10640" y="2945"/>
                    <a:pt x="11045" y="1766"/>
                    <a:pt x="10676" y="885"/>
                  </a:cubicBezTo>
                  <a:cubicBezTo>
                    <a:pt x="10623" y="726"/>
                    <a:pt x="10490" y="652"/>
                    <a:pt x="10358" y="652"/>
                  </a:cubicBezTo>
                  <a:cubicBezTo>
                    <a:pt x="10192" y="652"/>
                    <a:pt x="10027" y="768"/>
                    <a:pt x="10021" y="980"/>
                  </a:cubicBezTo>
                  <a:cubicBezTo>
                    <a:pt x="9926" y="1897"/>
                    <a:pt x="9961" y="2635"/>
                    <a:pt x="9402" y="3457"/>
                  </a:cubicBezTo>
                  <a:cubicBezTo>
                    <a:pt x="8914" y="4123"/>
                    <a:pt x="8247" y="4635"/>
                    <a:pt x="7473" y="4945"/>
                  </a:cubicBezTo>
                  <a:cubicBezTo>
                    <a:pt x="7461" y="4790"/>
                    <a:pt x="7437" y="4647"/>
                    <a:pt x="7425" y="4492"/>
                  </a:cubicBezTo>
                  <a:cubicBezTo>
                    <a:pt x="7497" y="4076"/>
                    <a:pt x="7437" y="3599"/>
                    <a:pt x="7413" y="3171"/>
                  </a:cubicBezTo>
                  <a:cubicBezTo>
                    <a:pt x="7413" y="3135"/>
                    <a:pt x="7413" y="3111"/>
                    <a:pt x="7413" y="3087"/>
                  </a:cubicBezTo>
                  <a:lnTo>
                    <a:pt x="7413" y="2873"/>
                  </a:lnTo>
                  <a:cubicBezTo>
                    <a:pt x="7425" y="2028"/>
                    <a:pt x="7473" y="1171"/>
                    <a:pt x="7544" y="313"/>
                  </a:cubicBezTo>
                  <a:cubicBezTo>
                    <a:pt x="7558" y="114"/>
                    <a:pt x="7378" y="0"/>
                    <a:pt x="720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16"/>
            <p:cNvSpPr/>
            <p:nvPr/>
          </p:nvSpPr>
          <p:spPr>
            <a:xfrm>
              <a:off x="8676326" y="1047691"/>
              <a:ext cx="715768" cy="819264"/>
            </a:xfrm>
            <a:custGeom>
              <a:rect b="b" l="l" r="r" t="t"/>
              <a:pathLst>
                <a:path extrusionOk="0" h="25608" w="22373">
                  <a:moveTo>
                    <a:pt x="10354" y="0"/>
                  </a:moveTo>
                  <a:cubicBezTo>
                    <a:pt x="10086" y="0"/>
                    <a:pt x="9818" y="65"/>
                    <a:pt x="9573" y="198"/>
                  </a:cubicBezTo>
                  <a:cubicBezTo>
                    <a:pt x="9454" y="198"/>
                    <a:pt x="9323" y="233"/>
                    <a:pt x="9216" y="281"/>
                  </a:cubicBezTo>
                  <a:cubicBezTo>
                    <a:pt x="8597" y="400"/>
                    <a:pt x="8120" y="876"/>
                    <a:pt x="7989" y="1484"/>
                  </a:cubicBezTo>
                  <a:cubicBezTo>
                    <a:pt x="7394" y="3698"/>
                    <a:pt x="6811" y="5901"/>
                    <a:pt x="6215" y="8115"/>
                  </a:cubicBezTo>
                  <a:cubicBezTo>
                    <a:pt x="5763" y="9139"/>
                    <a:pt x="5311" y="10163"/>
                    <a:pt x="4858" y="11187"/>
                  </a:cubicBezTo>
                  <a:cubicBezTo>
                    <a:pt x="3346" y="14592"/>
                    <a:pt x="1846" y="18009"/>
                    <a:pt x="358" y="21427"/>
                  </a:cubicBezTo>
                  <a:cubicBezTo>
                    <a:pt x="0" y="22248"/>
                    <a:pt x="691" y="23236"/>
                    <a:pt x="1453" y="23486"/>
                  </a:cubicBezTo>
                  <a:cubicBezTo>
                    <a:pt x="4549" y="24475"/>
                    <a:pt x="7632" y="25177"/>
                    <a:pt x="10871" y="25463"/>
                  </a:cubicBezTo>
                  <a:lnTo>
                    <a:pt x="10871" y="24844"/>
                  </a:lnTo>
                  <a:cubicBezTo>
                    <a:pt x="9799" y="24332"/>
                    <a:pt x="8787" y="23629"/>
                    <a:pt x="7811" y="23022"/>
                  </a:cubicBezTo>
                  <a:cubicBezTo>
                    <a:pt x="7496" y="22833"/>
                    <a:pt x="7662" y="22312"/>
                    <a:pt x="7982" y="22312"/>
                  </a:cubicBezTo>
                  <a:cubicBezTo>
                    <a:pt x="8026" y="22312"/>
                    <a:pt x="8072" y="22322"/>
                    <a:pt x="8120" y="22343"/>
                  </a:cubicBezTo>
                  <a:cubicBezTo>
                    <a:pt x="9013" y="22724"/>
                    <a:pt x="9978" y="23093"/>
                    <a:pt x="10883" y="23546"/>
                  </a:cubicBezTo>
                  <a:lnTo>
                    <a:pt x="10883" y="22712"/>
                  </a:lnTo>
                  <a:cubicBezTo>
                    <a:pt x="10371" y="22486"/>
                    <a:pt x="9883" y="22046"/>
                    <a:pt x="9537" y="21772"/>
                  </a:cubicBezTo>
                  <a:cubicBezTo>
                    <a:pt x="8787" y="21188"/>
                    <a:pt x="8073" y="20546"/>
                    <a:pt x="7418" y="19843"/>
                  </a:cubicBezTo>
                  <a:cubicBezTo>
                    <a:pt x="7126" y="19523"/>
                    <a:pt x="7422" y="19106"/>
                    <a:pt x="7758" y="19106"/>
                  </a:cubicBezTo>
                  <a:cubicBezTo>
                    <a:pt x="7861" y="19106"/>
                    <a:pt x="7967" y="19144"/>
                    <a:pt x="8061" y="19236"/>
                  </a:cubicBezTo>
                  <a:cubicBezTo>
                    <a:pt x="8763" y="19903"/>
                    <a:pt x="9513" y="20498"/>
                    <a:pt x="10323" y="21046"/>
                  </a:cubicBezTo>
                  <a:cubicBezTo>
                    <a:pt x="10490" y="21153"/>
                    <a:pt x="10692" y="21260"/>
                    <a:pt x="10895" y="21379"/>
                  </a:cubicBezTo>
                  <a:lnTo>
                    <a:pt x="10930" y="18140"/>
                  </a:lnTo>
                  <a:cubicBezTo>
                    <a:pt x="10823" y="18021"/>
                    <a:pt x="10764" y="17879"/>
                    <a:pt x="10752" y="17724"/>
                  </a:cubicBezTo>
                  <a:cubicBezTo>
                    <a:pt x="10156" y="17378"/>
                    <a:pt x="9633" y="16855"/>
                    <a:pt x="9132" y="16402"/>
                  </a:cubicBezTo>
                  <a:cubicBezTo>
                    <a:pt x="8525" y="15831"/>
                    <a:pt x="7870" y="15247"/>
                    <a:pt x="7489" y="14497"/>
                  </a:cubicBezTo>
                  <a:cubicBezTo>
                    <a:pt x="7337" y="14210"/>
                    <a:pt x="7575" y="13870"/>
                    <a:pt x="7860" y="13870"/>
                  </a:cubicBezTo>
                  <a:cubicBezTo>
                    <a:pt x="7930" y="13870"/>
                    <a:pt x="8002" y="13891"/>
                    <a:pt x="8073" y="13938"/>
                  </a:cubicBezTo>
                  <a:cubicBezTo>
                    <a:pt x="8704" y="14366"/>
                    <a:pt x="9216" y="14950"/>
                    <a:pt x="9787" y="15450"/>
                  </a:cubicBezTo>
                  <a:cubicBezTo>
                    <a:pt x="10145" y="15759"/>
                    <a:pt x="10561" y="16045"/>
                    <a:pt x="10954" y="16343"/>
                  </a:cubicBezTo>
                  <a:cubicBezTo>
                    <a:pt x="10966" y="15426"/>
                    <a:pt x="10978" y="14497"/>
                    <a:pt x="11002" y="13580"/>
                  </a:cubicBezTo>
                  <a:cubicBezTo>
                    <a:pt x="10597" y="13104"/>
                    <a:pt x="10275" y="12497"/>
                    <a:pt x="9942" y="11985"/>
                  </a:cubicBezTo>
                  <a:cubicBezTo>
                    <a:pt x="9478" y="11282"/>
                    <a:pt x="9049" y="10556"/>
                    <a:pt x="8621" y="9842"/>
                  </a:cubicBezTo>
                  <a:cubicBezTo>
                    <a:pt x="8479" y="9604"/>
                    <a:pt x="8711" y="9339"/>
                    <a:pt x="8932" y="9339"/>
                  </a:cubicBezTo>
                  <a:cubicBezTo>
                    <a:pt x="9010" y="9339"/>
                    <a:pt x="9086" y="9372"/>
                    <a:pt x="9144" y="9449"/>
                  </a:cubicBezTo>
                  <a:cubicBezTo>
                    <a:pt x="9656" y="10104"/>
                    <a:pt x="10168" y="10759"/>
                    <a:pt x="10645" y="11425"/>
                  </a:cubicBezTo>
                  <a:cubicBezTo>
                    <a:pt x="10776" y="11604"/>
                    <a:pt x="10907" y="11794"/>
                    <a:pt x="11037" y="11973"/>
                  </a:cubicBezTo>
                  <a:cubicBezTo>
                    <a:pt x="11073" y="10651"/>
                    <a:pt x="11133" y="9342"/>
                    <a:pt x="11192" y="8032"/>
                  </a:cubicBezTo>
                  <a:cubicBezTo>
                    <a:pt x="11002" y="7663"/>
                    <a:pt x="10871" y="7258"/>
                    <a:pt x="10656" y="6913"/>
                  </a:cubicBezTo>
                  <a:cubicBezTo>
                    <a:pt x="10299" y="6318"/>
                    <a:pt x="9859" y="5758"/>
                    <a:pt x="9359" y="5270"/>
                  </a:cubicBezTo>
                  <a:cubicBezTo>
                    <a:pt x="9114" y="5025"/>
                    <a:pt x="9353" y="4626"/>
                    <a:pt x="9645" y="4626"/>
                  </a:cubicBezTo>
                  <a:cubicBezTo>
                    <a:pt x="9707" y="4626"/>
                    <a:pt x="9772" y="4644"/>
                    <a:pt x="9835" y="4686"/>
                  </a:cubicBezTo>
                  <a:cubicBezTo>
                    <a:pt x="10395" y="5079"/>
                    <a:pt x="10895" y="5556"/>
                    <a:pt x="11288" y="6115"/>
                  </a:cubicBezTo>
                  <a:cubicBezTo>
                    <a:pt x="11311" y="5698"/>
                    <a:pt x="11335" y="5282"/>
                    <a:pt x="11359" y="4853"/>
                  </a:cubicBezTo>
                  <a:cubicBezTo>
                    <a:pt x="11371" y="4607"/>
                    <a:pt x="11558" y="4485"/>
                    <a:pt x="11743" y="4485"/>
                  </a:cubicBezTo>
                  <a:cubicBezTo>
                    <a:pt x="11936" y="4485"/>
                    <a:pt x="12127" y="4616"/>
                    <a:pt x="12121" y="4877"/>
                  </a:cubicBezTo>
                  <a:cubicBezTo>
                    <a:pt x="12145" y="5520"/>
                    <a:pt x="12157" y="6163"/>
                    <a:pt x="12180" y="6806"/>
                  </a:cubicBezTo>
                  <a:cubicBezTo>
                    <a:pt x="12490" y="6425"/>
                    <a:pt x="12823" y="6056"/>
                    <a:pt x="13193" y="5722"/>
                  </a:cubicBezTo>
                  <a:cubicBezTo>
                    <a:pt x="13263" y="5658"/>
                    <a:pt x="13341" y="5630"/>
                    <a:pt x="13417" y="5630"/>
                  </a:cubicBezTo>
                  <a:cubicBezTo>
                    <a:pt x="13647" y="5630"/>
                    <a:pt x="13848" y="5888"/>
                    <a:pt x="13704" y="6139"/>
                  </a:cubicBezTo>
                  <a:cubicBezTo>
                    <a:pt x="13454" y="6556"/>
                    <a:pt x="13169" y="6972"/>
                    <a:pt x="12859" y="7353"/>
                  </a:cubicBezTo>
                  <a:cubicBezTo>
                    <a:pt x="12645" y="7615"/>
                    <a:pt x="12442" y="7937"/>
                    <a:pt x="12204" y="8199"/>
                  </a:cubicBezTo>
                  <a:cubicBezTo>
                    <a:pt x="12228" y="9377"/>
                    <a:pt x="12240" y="10544"/>
                    <a:pt x="12252" y="11723"/>
                  </a:cubicBezTo>
                  <a:cubicBezTo>
                    <a:pt x="12645" y="11163"/>
                    <a:pt x="13121" y="10675"/>
                    <a:pt x="13669" y="10259"/>
                  </a:cubicBezTo>
                  <a:cubicBezTo>
                    <a:pt x="13751" y="10196"/>
                    <a:pt x="13844" y="10169"/>
                    <a:pt x="13935" y="10169"/>
                  </a:cubicBezTo>
                  <a:cubicBezTo>
                    <a:pt x="14228" y="10169"/>
                    <a:pt x="14500" y="10453"/>
                    <a:pt x="14300" y="10771"/>
                  </a:cubicBezTo>
                  <a:cubicBezTo>
                    <a:pt x="14002" y="11223"/>
                    <a:pt x="13669" y="11616"/>
                    <a:pt x="13347" y="12044"/>
                  </a:cubicBezTo>
                  <a:cubicBezTo>
                    <a:pt x="13026" y="12473"/>
                    <a:pt x="12752" y="12890"/>
                    <a:pt x="12431" y="13295"/>
                  </a:cubicBezTo>
                  <a:cubicBezTo>
                    <a:pt x="12383" y="13342"/>
                    <a:pt x="12323" y="13390"/>
                    <a:pt x="12252" y="13426"/>
                  </a:cubicBezTo>
                  <a:lnTo>
                    <a:pt x="12252" y="15854"/>
                  </a:lnTo>
                  <a:cubicBezTo>
                    <a:pt x="12371" y="15747"/>
                    <a:pt x="12478" y="15640"/>
                    <a:pt x="12597" y="15545"/>
                  </a:cubicBezTo>
                  <a:cubicBezTo>
                    <a:pt x="13181" y="15021"/>
                    <a:pt x="13835" y="14592"/>
                    <a:pt x="14419" y="14057"/>
                  </a:cubicBezTo>
                  <a:cubicBezTo>
                    <a:pt x="14500" y="13984"/>
                    <a:pt x="14585" y="13953"/>
                    <a:pt x="14664" y="13953"/>
                  </a:cubicBezTo>
                  <a:cubicBezTo>
                    <a:pt x="14937" y="13953"/>
                    <a:pt x="15149" y="14313"/>
                    <a:pt x="14919" y="14580"/>
                  </a:cubicBezTo>
                  <a:cubicBezTo>
                    <a:pt x="14407" y="15188"/>
                    <a:pt x="14014" y="15890"/>
                    <a:pt x="13490" y="16485"/>
                  </a:cubicBezTo>
                  <a:cubicBezTo>
                    <a:pt x="13097" y="16950"/>
                    <a:pt x="12681" y="17414"/>
                    <a:pt x="12240" y="17855"/>
                  </a:cubicBezTo>
                  <a:cubicBezTo>
                    <a:pt x="12228" y="19260"/>
                    <a:pt x="12228" y="20665"/>
                    <a:pt x="12216" y="22070"/>
                  </a:cubicBezTo>
                  <a:lnTo>
                    <a:pt x="12216" y="22462"/>
                  </a:lnTo>
                  <a:cubicBezTo>
                    <a:pt x="12550" y="22046"/>
                    <a:pt x="12931" y="21665"/>
                    <a:pt x="13335" y="21331"/>
                  </a:cubicBezTo>
                  <a:cubicBezTo>
                    <a:pt x="13769" y="20976"/>
                    <a:pt x="14399" y="20381"/>
                    <a:pt x="14995" y="20381"/>
                  </a:cubicBezTo>
                  <a:cubicBezTo>
                    <a:pt x="15037" y="20381"/>
                    <a:pt x="15079" y="20384"/>
                    <a:pt x="15121" y="20391"/>
                  </a:cubicBezTo>
                  <a:cubicBezTo>
                    <a:pt x="15276" y="20403"/>
                    <a:pt x="15371" y="20534"/>
                    <a:pt x="15336" y="20676"/>
                  </a:cubicBezTo>
                  <a:cubicBezTo>
                    <a:pt x="15181" y="21260"/>
                    <a:pt x="14455" y="21665"/>
                    <a:pt x="14014" y="22034"/>
                  </a:cubicBezTo>
                  <a:cubicBezTo>
                    <a:pt x="13443" y="22510"/>
                    <a:pt x="12907" y="23022"/>
                    <a:pt x="12311" y="23463"/>
                  </a:cubicBezTo>
                  <a:cubicBezTo>
                    <a:pt x="12288" y="23486"/>
                    <a:pt x="12252" y="23498"/>
                    <a:pt x="12204" y="23510"/>
                  </a:cubicBezTo>
                  <a:lnTo>
                    <a:pt x="12204" y="23855"/>
                  </a:lnTo>
                  <a:cubicBezTo>
                    <a:pt x="12407" y="23701"/>
                    <a:pt x="12633" y="23582"/>
                    <a:pt x="12859" y="23486"/>
                  </a:cubicBezTo>
                  <a:cubicBezTo>
                    <a:pt x="13126" y="23373"/>
                    <a:pt x="13540" y="23216"/>
                    <a:pt x="13898" y="23216"/>
                  </a:cubicBezTo>
                  <a:cubicBezTo>
                    <a:pt x="14068" y="23216"/>
                    <a:pt x="14225" y="23252"/>
                    <a:pt x="14347" y="23343"/>
                  </a:cubicBezTo>
                  <a:cubicBezTo>
                    <a:pt x="14419" y="23379"/>
                    <a:pt x="14443" y="23463"/>
                    <a:pt x="14419" y="23546"/>
                  </a:cubicBezTo>
                  <a:cubicBezTo>
                    <a:pt x="14276" y="23939"/>
                    <a:pt x="13728" y="24141"/>
                    <a:pt x="13383" y="24344"/>
                  </a:cubicBezTo>
                  <a:cubicBezTo>
                    <a:pt x="13038" y="24546"/>
                    <a:pt x="12704" y="24725"/>
                    <a:pt x="12359" y="24903"/>
                  </a:cubicBezTo>
                  <a:cubicBezTo>
                    <a:pt x="12335" y="24998"/>
                    <a:pt x="12276" y="25082"/>
                    <a:pt x="12204" y="25153"/>
                  </a:cubicBezTo>
                  <a:lnTo>
                    <a:pt x="12204" y="25570"/>
                  </a:lnTo>
                  <a:cubicBezTo>
                    <a:pt x="12802" y="25595"/>
                    <a:pt x="13400" y="25607"/>
                    <a:pt x="13997" y="25607"/>
                  </a:cubicBezTo>
                  <a:cubicBezTo>
                    <a:pt x="16267" y="25607"/>
                    <a:pt x="18531" y="25428"/>
                    <a:pt x="20765" y="25070"/>
                  </a:cubicBezTo>
                  <a:cubicBezTo>
                    <a:pt x="21967" y="24867"/>
                    <a:pt x="22372" y="23391"/>
                    <a:pt x="21908" y="22427"/>
                  </a:cubicBezTo>
                  <a:cubicBezTo>
                    <a:pt x="18741" y="15962"/>
                    <a:pt x="15609" y="9437"/>
                    <a:pt x="13478" y="2543"/>
                  </a:cubicBezTo>
                  <a:cubicBezTo>
                    <a:pt x="13443" y="2317"/>
                    <a:pt x="13383" y="2091"/>
                    <a:pt x="13276" y="1888"/>
                  </a:cubicBezTo>
                  <a:lnTo>
                    <a:pt x="13228" y="1722"/>
                  </a:lnTo>
                  <a:cubicBezTo>
                    <a:pt x="13009" y="901"/>
                    <a:pt x="12274" y="339"/>
                    <a:pt x="11436" y="339"/>
                  </a:cubicBezTo>
                  <a:cubicBezTo>
                    <a:pt x="11410" y="339"/>
                    <a:pt x="11385" y="340"/>
                    <a:pt x="11359" y="341"/>
                  </a:cubicBezTo>
                  <a:cubicBezTo>
                    <a:pt x="11066" y="116"/>
                    <a:pt x="10711" y="0"/>
                    <a:pt x="1035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16"/>
            <p:cNvSpPr/>
            <p:nvPr/>
          </p:nvSpPr>
          <p:spPr>
            <a:xfrm>
              <a:off x="8904784" y="1190537"/>
              <a:ext cx="262946" cy="1126168"/>
            </a:xfrm>
            <a:custGeom>
              <a:rect b="b" l="l" r="r" t="t"/>
              <a:pathLst>
                <a:path extrusionOk="0" h="35201" w="8219">
                  <a:moveTo>
                    <a:pt x="4582" y="1"/>
                  </a:moveTo>
                  <a:cubicBezTo>
                    <a:pt x="4396" y="1"/>
                    <a:pt x="4212" y="120"/>
                    <a:pt x="4206" y="364"/>
                  </a:cubicBezTo>
                  <a:cubicBezTo>
                    <a:pt x="4182" y="793"/>
                    <a:pt x="4158" y="1210"/>
                    <a:pt x="4135" y="1638"/>
                  </a:cubicBezTo>
                  <a:cubicBezTo>
                    <a:pt x="3742" y="1079"/>
                    <a:pt x="3242" y="591"/>
                    <a:pt x="2670" y="210"/>
                  </a:cubicBezTo>
                  <a:cubicBezTo>
                    <a:pt x="2607" y="164"/>
                    <a:pt x="2541" y="144"/>
                    <a:pt x="2477" y="144"/>
                  </a:cubicBezTo>
                  <a:cubicBezTo>
                    <a:pt x="2193" y="144"/>
                    <a:pt x="1953" y="540"/>
                    <a:pt x="2206" y="793"/>
                  </a:cubicBezTo>
                  <a:cubicBezTo>
                    <a:pt x="2706" y="1281"/>
                    <a:pt x="3134" y="1829"/>
                    <a:pt x="3504" y="2424"/>
                  </a:cubicBezTo>
                  <a:cubicBezTo>
                    <a:pt x="3718" y="2781"/>
                    <a:pt x="3849" y="3174"/>
                    <a:pt x="4039" y="3543"/>
                  </a:cubicBezTo>
                  <a:cubicBezTo>
                    <a:pt x="3980" y="4853"/>
                    <a:pt x="3932" y="6175"/>
                    <a:pt x="3885" y="7484"/>
                  </a:cubicBezTo>
                  <a:cubicBezTo>
                    <a:pt x="3754" y="7306"/>
                    <a:pt x="3611" y="7127"/>
                    <a:pt x="3492" y="6948"/>
                  </a:cubicBezTo>
                  <a:cubicBezTo>
                    <a:pt x="3015" y="6270"/>
                    <a:pt x="2503" y="5627"/>
                    <a:pt x="1991" y="4972"/>
                  </a:cubicBezTo>
                  <a:cubicBezTo>
                    <a:pt x="1932" y="4893"/>
                    <a:pt x="1854" y="4860"/>
                    <a:pt x="1775" y="4860"/>
                  </a:cubicBezTo>
                  <a:cubicBezTo>
                    <a:pt x="1555" y="4860"/>
                    <a:pt x="1327" y="5116"/>
                    <a:pt x="1468" y="5353"/>
                  </a:cubicBezTo>
                  <a:cubicBezTo>
                    <a:pt x="1896" y="6079"/>
                    <a:pt x="2325" y="6806"/>
                    <a:pt x="2789" y="7508"/>
                  </a:cubicBezTo>
                  <a:cubicBezTo>
                    <a:pt x="3123" y="8008"/>
                    <a:pt x="3432" y="8615"/>
                    <a:pt x="3849" y="9092"/>
                  </a:cubicBezTo>
                  <a:cubicBezTo>
                    <a:pt x="3825" y="10020"/>
                    <a:pt x="3813" y="10937"/>
                    <a:pt x="3801" y="11854"/>
                  </a:cubicBezTo>
                  <a:cubicBezTo>
                    <a:pt x="3408" y="11556"/>
                    <a:pt x="2992" y="11282"/>
                    <a:pt x="2634" y="10961"/>
                  </a:cubicBezTo>
                  <a:cubicBezTo>
                    <a:pt x="2063" y="10461"/>
                    <a:pt x="1551" y="9877"/>
                    <a:pt x="920" y="9461"/>
                  </a:cubicBezTo>
                  <a:cubicBezTo>
                    <a:pt x="847" y="9410"/>
                    <a:pt x="771" y="9387"/>
                    <a:pt x="699" y="9387"/>
                  </a:cubicBezTo>
                  <a:cubicBezTo>
                    <a:pt x="418" y="9387"/>
                    <a:pt x="185" y="9724"/>
                    <a:pt x="337" y="10008"/>
                  </a:cubicBezTo>
                  <a:cubicBezTo>
                    <a:pt x="718" y="10758"/>
                    <a:pt x="1372" y="11354"/>
                    <a:pt x="1980" y="11913"/>
                  </a:cubicBezTo>
                  <a:cubicBezTo>
                    <a:pt x="2468" y="12378"/>
                    <a:pt x="3004" y="12902"/>
                    <a:pt x="3599" y="13235"/>
                  </a:cubicBezTo>
                  <a:cubicBezTo>
                    <a:pt x="3611" y="13390"/>
                    <a:pt x="3670" y="13544"/>
                    <a:pt x="3766" y="13664"/>
                  </a:cubicBezTo>
                  <a:cubicBezTo>
                    <a:pt x="3754" y="14735"/>
                    <a:pt x="3742" y="15819"/>
                    <a:pt x="3742" y="16890"/>
                  </a:cubicBezTo>
                  <a:cubicBezTo>
                    <a:pt x="3527" y="16783"/>
                    <a:pt x="3325" y="16676"/>
                    <a:pt x="3170" y="16557"/>
                  </a:cubicBezTo>
                  <a:cubicBezTo>
                    <a:pt x="2372" y="16021"/>
                    <a:pt x="1634" y="15426"/>
                    <a:pt x="944" y="14771"/>
                  </a:cubicBezTo>
                  <a:cubicBezTo>
                    <a:pt x="846" y="14678"/>
                    <a:pt x="736" y="14639"/>
                    <a:pt x="631" y="14639"/>
                  </a:cubicBezTo>
                  <a:cubicBezTo>
                    <a:pt x="291" y="14639"/>
                    <a:pt x="0" y="15050"/>
                    <a:pt x="301" y="15378"/>
                  </a:cubicBezTo>
                  <a:cubicBezTo>
                    <a:pt x="956" y="16081"/>
                    <a:pt x="1658" y="16723"/>
                    <a:pt x="2420" y="17307"/>
                  </a:cubicBezTo>
                  <a:cubicBezTo>
                    <a:pt x="2765" y="17569"/>
                    <a:pt x="3254" y="18021"/>
                    <a:pt x="3754" y="18236"/>
                  </a:cubicBezTo>
                  <a:lnTo>
                    <a:pt x="3754" y="19081"/>
                  </a:lnTo>
                  <a:cubicBezTo>
                    <a:pt x="2861" y="18628"/>
                    <a:pt x="1884" y="18259"/>
                    <a:pt x="991" y="17866"/>
                  </a:cubicBezTo>
                  <a:cubicBezTo>
                    <a:pt x="946" y="17847"/>
                    <a:pt x="903" y="17839"/>
                    <a:pt x="862" y="17839"/>
                  </a:cubicBezTo>
                  <a:cubicBezTo>
                    <a:pt x="546" y="17839"/>
                    <a:pt x="376" y="18357"/>
                    <a:pt x="682" y="18557"/>
                  </a:cubicBezTo>
                  <a:cubicBezTo>
                    <a:pt x="1670" y="19164"/>
                    <a:pt x="2682" y="19867"/>
                    <a:pt x="3742" y="20379"/>
                  </a:cubicBezTo>
                  <a:lnTo>
                    <a:pt x="3742" y="20986"/>
                  </a:lnTo>
                  <a:cubicBezTo>
                    <a:pt x="3730" y="22784"/>
                    <a:pt x="3718" y="24593"/>
                    <a:pt x="3706" y="26391"/>
                  </a:cubicBezTo>
                  <a:cubicBezTo>
                    <a:pt x="3706" y="27832"/>
                    <a:pt x="3730" y="29285"/>
                    <a:pt x="3754" y="30725"/>
                  </a:cubicBezTo>
                  <a:cubicBezTo>
                    <a:pt x="3777" y="32106"/>
                    <a:pt x="3718" y="33499"/>
                    <a:pt x="3908" y="34857"/>
                  </a:cubicBezTo>
                  <a:cubicBezTo>
                    <a:pt x="3939" y="35099"/>
                    <a:pt x="4099" y="35200"/>
                    <a:pt x="4276" y="35200"/>
                  </a:cubicBezTo>
                  <a:cubicBezTo>
                    <a:pt x="4507" y="35200"/>
                    <a:pt x="4768" y="35025"/>
                    <a:pt x="4801" y="34761"/>
                  </a:cubicBezTo>
                  <a:cubicBezTo>
                    <a:pt x="5004" y="33333"/>
                    <a:pt x="4932" y="31868"/>
                    <a:pt x="4968" y="30428"/>
                  </a:cubicBezTo>
                  <a:cubicBezTo>
                    <a:pt x="4992" y="28987"/>
                    <a:pt x="5039" y="27534"/>
                    <a:pt x="5039" y="26094"/>
                  </a:cubicBezTo>
                  <a:cubicBezTo>
                    <a:pt x="5039" y="24415"/>
                    <a:pt x="5051" y="22748"/>
                    <a:pt x="5063" y="21081"/>
                  </a:cubicBezTo>
                  <a:lnTo>
                    <a:pt x="5063" y="20664"/>
                  </a:lnTo>
                  <a:cubicBezTo>
                    <a:pt x="5135" y="20593"/>
                    <a:pt x="5182" y="20510"/>
                    <a:pt x="5206" y="20426"/>
                  </a:cubicBezTo>
                  <a:cubicBezTo>
                    <a:pt x="5551" y="20236"/>
                    <a:pt x="5897" y="20057"/>
                    <a:pt x="6230" y="19855"/>
                  </a:cubicBezTo>
                  <a:cubicBezTo>
                    <a:pt x="6563" y="19664"/>
                    <a:pt x="7123" y="19450"/>
                    <a:pt x="7266" y="19057"/>
                  </a:cubicBezTo>
                  <a:cubicBezTo>
                    <a:pt x="7290" y="18986"/>
                    <a:pt x="7266" y="18902"/>
                    <a:pt x="7195" y="18855"/>
                  </a:cubicBezTo>
                  <a:cubicBezTo>
                    <a:pt x="7075" y="18769"/>
                    <a:pt x="6923" y="18736"/>
                    <a:pt x="6758" y="18736"/>
                  </a:cubicBezTo>
                  <a:cubicBezTo>
                    <a:pt x="6397" y="18736"/>
                    <a:pt x="5976" y="18895"/>
                    <a:pt x="5706" y="19009"/>
                  </a:cubicBezTo>
                  <a:cubicBezTo>
                    <a:pt x="5468" y="19105"/>
                    <a:pt x="5254" y="19224"/>
                    <a:pt x="5051" y="19367"/>
                  </a:cubicBezTo>
                  <a:lnTo>
                    <a:pt x="5051" y="19033"/>
                  </a:lnTo>
                  <a:cubicBezTo>
                    <a:pt x="5087" y="19021"/>
                    <a:pt x="5123" y="18998"/>
                    <a:pt x="5159" y="18974"/>
                  </a:cubicBezTo>
                  <a:cubicBezTo>
                    <a:pt x="5754" y="18533"/>
                    <a:pt x="6290" y="18021"/>
                    <a:pt x="6861" y="17545"/>
                  </a:cubicBezTo>
                  <a:cubicBezTo>
                    <a:pt x="7302" y="17188"/>
                    <a:pt x="8028" y="16783"/>
                    <a:pt x="8183" y="16188"/>
                  </a:cubicBezTo>
                  <a:cubicBezTo>
                    <a:pt x="8218" y="16057"/>
                    <a:pt x="8111" y="15914"/>
                    <a:pt x="7968" y="15902"/>
                  </a:cubicBezTo>
                  <a:cubicBezTo>
                    <a:pt x="7931" y="15897"/>
                    <a:pt x="7893" y="15895"/>
                    <a:pt x="7855" y="15895"/>
                  </a:cubicBezTo>
                  <a:cubicBezTo>
                    <a:pt x="7256" y="15895"/>
                    <a:pt x="6619" y="16484"/>
                    <a:pt x="6182" y="16843"/>
                  </a:cubicBezTo>
                  <a:cubicBezTo>
                    <a:pt x="5778" y="17188"/>
                    <a:pt x="5397" y="17557"/>
                    <a:pt x="5051" y="17974"/>
                  </a:cubicBezTo>
                  <a:lnTo>
                    <a:pt x="5051" y="17581"/>
                  </a:lnTo>
                  <a:cubicBezTo>
                    <a:pt x="5063" y="16188"/>
                    <a:pt x="5075" y="14783"/>
                    <a:pt x="5087" y="13378"/>
                  </a:cubicBezTo>
                  <a:cubicBezTo>
                    <a:pt x="5528" y="12925"/>
                    <a:pt x="5944" y="12461"/>
                    <a:pt x="6337" y="12009"/>
                  </a:cubicBezTo>
                  <a:cubicBezTo>
                    <a:pt x="6861" y="11413"/>
                    <a:pt x="7254" y="10711"/>
                    <a:pt x="7766" y="10092"/>
                  </a:cubicBezTo>
                  <a:cubicBezTo>
                    <a:pt x="7996" y="9824"/>
                    <a:pt x="7785" y="9464"/>
                    <a:pt x="7511" y="9464"/>
                  </a:cubicBezTo>
                  <a:cubicBezTo>
                    <a:pt x="7432" y="9464"/>
                    <a:pt x="7347" y="9495"/>
                    <a:pt x="7266" y="9568"/>
                  </a:cubicBezTo>
                  <a:cubicBezTo>
                    <a:pt x="6683" y="10104"/>
                    <a:pt x="6028" y="10532"/>
                    <a:pt x="5444" y="11056"/>
                  </a:cubicBezTo>
                  <a:cubicBezTo>
                    <a:pt x="5325" y="11163"/>
                    <a:pt x="5218" y="11270"/>
                    <a:pt x="5099" y="11378"/>
                  </a:cubicBezTo>
                  <a:lnTo>
                    <a:pt x="5099" y="8937"/>
                  </a:lnTo>
                  <a:cubicBezTo>
                    <a:pt x="5170" y="8913"/>
                    <a:pt x="5230" y="8865"/>
                    <a:pt x="5278" y="8806"/>
                  </a:cubicBezTo>
                  <a:cubicBezTo>
                    <a:pt x="5599" y="8413"/>
                    <a:pt x="5885" y="7972"/>
                    <a:pt x="6194" y="7568"/>
                  </a:cubicBezTo>
                  <a:cubicBezTo>
                    <a:pt x="6504" y="7151"/>
                    <a:pt x="6849" y="6734"/>
                    <a:pt x="7147" y="6294"/>
                  </a:cubicBezTo>
                  <a:cubicBezTo>
                    <a:pt x="7347" y="5966"/>
                    <a:pt x="7075" y="5681"/>
                    <a:pt x="6781" y="5681"/>
                  </a:cubicBezTo>
                  <a:cubicBezTo>
                    <a:pt x="6690" y="5681"/>
                    <a:pt x="6597" y="5708"/>
                    <a:pt x="6516" y="5770"/>
                  </a:cubicBezTo>
                  <a:cubicBezTo>
                    <a:pt x="5968" y="6186"/>
                    <a:pt x="5492" y="6687"/>
                    <a:pt x="5099" y="7234"/>
                  </a:cubicBezTo>
                  <a:cubicBezTo>
                    <a:pt x="5087" y="6055"/>
                    <a:pt x="5075" y="4889"/>
                    <a:pt x="5051" y="3710"/>
                  </a:cubicBezTo>
                  <a:cubicBezTo>
                    <a:pt x="5290" y="3460"/>
                    <a:pt x="5504" y="3138"/>
                    <a:pt x="5706" y="2865"/>
                  </a:cubicBezTo>
                  <a:cubicBezTo>
                    <a:pt x="6016" y="2484"/>
                    <a:pt x="6290" y="2079"/>
                    <a:pt x="6552" y="1650"/>
                  </a:cubicBezTo>
                  <a:cubicBezTo>
                    <a:pt x="6696" y="1406"/>
                    <a:pt x="6483" y="1148"/>
                    <a:pt x="6253" y="1148"/>
                  </a:cubicBezTo>
                  <a:cubicBezTo>
                    <a:pt x="6180" y="1148"/>
                    <a:pt x="6105" y="1173"/>
                    <a:pt x="6040" y="1233"/>
                  </a:cubicBezTo>
                  <a:cubicBezTo>
                    <a:pt x="5671" y="1579"/>
                    <a:pt x="5337" y="1936"/>
                    <a:pt x="5028" y="2329"/>
                  </a:cubicBezTo>
                  <a:cubicBezTo>
                    <a:pt x="5004" y="1686"/>
                    <a:pt x="4992" y="1043"/>
                    <a:pt x="4968" y="388"/>
                  </a:cubicBezTo>
                  <a:cubicBezTo>
                    <a:pt x="4974" y="132"/>
                    <a:pt x="4777" y="1"/>
                    <a:pt x="4582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16"/>
            <p:cNvSpPr/>
            <p:nvPr/>
          </p:nvSpPr>
          <p:spPr>
            <a:xfrm>
              <a:off x="8469110" y="-255332"/>
              <a:ext cx="254084" cy="330579"/>
            </a:xfrm>
            <a:custGeom>
              <a:rect b="b" l="l" r="r" t="t"/>
              <a:pathLst>
                <a:path extrusionOk="0" h="10333" w="7942">
                  <a:moveTo>
                    <a:pt x="1358" y="1"/>
                  </a:moveTo>
                  <a:cubicBezTo>
                    <a:pt x="1303" y="1"/>
                    <a:pt x="1248" y="6"/>
                    <a:pt x="1191" y="17"/>
                  </a:cubicBezTo>
                  <a:cubicBezTo>
                    <a:pt x="0" y="243"/>
                    <a:pt x="786" y="2005"/>
                    <a:pt x="798" y="2755"/>
                  </a:cubicBezTo>
                  <a:cubicBezTo>
                    <a:pt x="834" y="3970"/>
                    <a:pt x="227" y="5113"/>
                    <a:pt x="274" y="6339"/>
                  </a:cubicBezTo>
                  <a:cubicBezTo>
                    <a:pt x="328" y="8203"/>
                    <a:pt x="1951" y="10333"/>
                    <a:pt x="3911" y="10333"/>
                  </a:cubicBezTo>
                  <a:cubicBezTo>
                    <a:pt x="4105" y="10333"/>
                    <a:pt x="4302" y="10312"/>
                    <a:pt x="4501" y="10268"/>
                  </a:cubicBezTo>
                  <a:cubicBezTo>
                    <a:pt x="4620" y="10244"/>
                    <a:pt x="4727" y="10149"/>
                    <a:pt x="4763" y="10030"/>
                  </a:cubicBezTo>
                  <a:lnTo>
                    <a:pt x="4882" y="10006"/>
                  </a:lnTo>
                  <a:lnTo>
                    <a:pt x="4882" y="9982"/>
                  </a:lnTo>
                  <a:cubicBezTo>
                    <a:pt x="4858" y="9971"/>
                    <a:pt x="4834" y="9947"/>
                    <a:pt x="4811" y="9923"/>
                  </a:cubicBezTo>
                  <a:cubicBezTo>
                    <a:pt x="4168" y="9173"/>
                    <a:pt x="3465" y="8470"/>
                    <a:pt x="2703" y="7851"/>
                  </a:cubicBezTo>
                  <a:cubicBezTo>
                    <a:pt x="2096" y="7351"/>
                    <a:pt x="1179" y="6923"/>
                    <a:pt x="786" y="6232"/>
                  </a:cubicBezTo>
                  <a:cubicBezTo>
                    <a:pt x="706" y="6140"/>
                    <a:pt x="780" y="5993"/>
                    <a:pt x="903" y="5993"/>
                  </a:cubicBezTo>
                  <a:cubicBezTo>
                    <a:pt x="908" y="5993"/>
                    <a:pt x="912" y="5993"/>
                    <a:pt x="917" y="5994"/>
                  </a:cubicBezTo>
                  <a:cubicBezTo>
                    <a:pt x="1774" y="5994"/>
                    <a:pt x="2655" y="6804"/>
                    <a:pt x="3275" y="7339"/>
                  </a:cubicBezTo>
                  <a:cubicBezTo>
                    <a:pt x="3751" y="7744"/>
                    <a:pt x="4179" y="8185"/>
                    <a:pt x="4572" y="8661"/>
                  </a:cubicBezTo>
                  <a:cubicBezTo>
                    <a:pt x="4453" y="8197"/>
                    <a:pt x="4322" y="7732"/>
                    <a:pt x="4168" y="7280"/>
                  </a:cubicBezTo>
                  <a:cubicBezTo>
                    <a:pt x="4060" y="6982"/>
                    <a:pt x="3953" y="6673"/>
                    <a:pt x="3834" y="6375"/>
                  </a:cubicBezTo>
                  <a:cubicBezTo>
                    <a:pt x="2977" y="5863"/>
                    <a:pt x="2013" y="5327"/>
                    <a:pt x="1453" y="4541"/>
                  </a:cubicBezTo>
                  <a:cubicBezTo>
                    <a:pt x="1399" y="4466"/>
                    <a:pt x="1462" y="4371"/>
                    <a:pt x="1545" y="4371"/>
                  </a:cubicBezTo>
                  <a:cubicBezTo>
                    <a:pt x="1554" y="4371"/>
                    <a:pt x="1563" y="4372"/>
                    <a:pt x="1572" y="4375"/>
                  </a:cubicBezTo>
                  <a:cubicBezTo>
                    <a:pt x="2263" y="4577"/>
                    <a:pt x="2894" y="5041"/>
                    <a:pt x="3489" y="5518"/>
                  </a:cubicBezTo>
                  <a:cubicBezTo>
                    <a:pt x="3322" y="5149"/>
                    <a:pt x="3144" y="4779"/>
                    <a:pt x="2965" y="4422"/>
                  </a:cubicBezTo>
                  <a:lnTo>
                    <a:pt x="2096" y="3779"/>
                  </a:lnTo>
                  <a:cubicBezTo>
                    <a:pt x="1822" y="3589"/>
                    <a:pt x="1536" y="3386"/>
                    <a:pt x="1405" y="3077"/>
                  </a:cubicBezTo>
                  <a:cubicBezTo>
                    <a:pt x="1358" y="2958"/>
                    <a:pt x="1453" y="2839"/>
                    <a:pt x="1584" y="2839"/>
                  </a:cubicBezTo>
                  <a:cubicBezTo>
                    <a:pt x="1786" y="2874"/>
                    <a:pt x="1977" y="2958"/>
                    <a:pt x="2144" y="3089"/>
                  </a:cubicBezTo>
                  <a:cubicBezTo>
                    <a:pt x="1810" y="2613"/>
                    <a:pt x="1536" y="2112"/>
                    <a:pt x="1334" y="1565"/>
                  </a:cubicBezTo>
                  <a:cubicBezTo>
                    <a:pt x="1242" y="1336"/>
                    <a:pt x="1426" y="1121"/>
                    <a:pt x="1640" y="1121"/>
                  </a:cubicBezTo>
                  <a:cubicBezTo>
                    <a:pt x="1704" y="1121"/>
                    <a:pt x="1771" y="1140"/>
                    <a:pt x="1834" y="1184"/>
                  </a:cubicBezTo>
                  <a:cubicBezTo>
                    <a:pt x="2441" y="1636"/>
                    <a:pt x="2917" y="2422"/>
                    <a:pt x="3310" y="3184"/>
                  </a:cubicBezTo>
                  <a:cubicBezTo>
                    <a:pt x="3310" y="3160"/>
                    <a:pt x="3322" y="3136"/>
                    <a:pt x="3334" y="3113"/>
                  </a:cubicBezTo>
                  <a:cubicBezTo>
                    <a:pt x="3429" y="2863"/>
                    <a:pt x="3417" y="2517"/>
                    <a:pt x="3656" y="2363"/>
                  </a:cubicBezTo>
                  <a:cubicBezTo>
                    <a:pt x="3696" y="2332"/>
                    <a:pt x="3742" y="2317"/>
                    <a:pt x="3786" y="2317"/>
                  </a:cubicBezTo>
                  <a:cubicBezTo>
                    <a:pt x="3844" y="2317"/>
                    <a:pt x="3901" y="2344"/>
                    <a:pt x="3941" y="2398"/>
                  </a:cubicBezTo>
                  <a:cubicBezTo>
                    <a:pt x="4156" y="2648"/>
                    <a:pt x="3977" y="3053"/>
                    <a:pt x="3870" y="3327"/>
                  </a:cubicBezTo>
                  <a:cubicBezTo>
                    <a:pt x="3810" y="3506"/>
                    <a:pt x="3727" y="3672"/>
                    <a:pt x="3620" y="3827"/>
                  </a:cubicBezTo>
                  <a:lnTo>
                    <a:pt x="3798" y="4172"/>
                  </a:lnTo>
                  <a:cubicBezTo>
                    <a:pt x="4013" y="4601"/>
                    <a:pt x="4203" y="5041"/>
                    <a:pt x="4394" y="5482"/>
                  </a:cubicBezTo>
                  <a:cubicBezTo>
                    <a:pt x="4596" y="5303"/>
                    <a:pt x="4763" y="5089"/>
                    <a:pt x="4906" y="4851"/>
                  </a:cubicBezTo>
                  <a:cubicBezTo>
                    <a:pt x="5096" y="4529"/>
                    <a:pt x="5120" y="4077"/>
                    <a:pt x="5453" y="3863"/>
                  </a:cubicBezTo>
                  <a:cubicBezTo>
                    <a:pt x="5490" y="3834"/>
                    <a:pt x="5533" y="3821"/>
                    <a:pt x="5576" y="3821"/>
                  </a:cubicBezTo>
                  <a:cubicBezTo>
                    <a:pt x="5656" y="3821"/>
                    <a:pt x="5736" y="3868"/>
                    <a:pt x="5775" y="3946"/>
                  </a:cubicBezTo>
                  <a:cubicBezTo>
                    <a:pt x="5989" y="4375"/>
                    <a:pt x="5608" y="4910"/>
                    <a:pt x="5358" y="5256"/>
                  </a:cubicBezTo>
                  <a:cubicBezTo>
                    <a:pt x="5144" y="5541"/>
                    <a:pt x="4894" y="5803"/>
                    <a:pt x="4608" y="6006"/>
                  </a:cubicBezTo>
                  <a:cubicBezTo>
                    <a:pt x="4811" y="6530"/>
                    <a:pt x="4989" y="7054"/>
                    <a:pt x="5144" y="7589"/>
                  </a:cubicBezTo>
                  <a:cubicBezTo>
                    <a:pt x="5168" y="7649"/>
                    <a:pt x="5180" y="7720"/>
                    <a:pt x="5203" y="7792"/>
                  </a:cubicBezTo>
                  <a:cubicBezTo>
                    <a:pt x="5346" y="7601"/>
                    <a:pt x="5477" y="7411"/>
                    <a:pt x="5608" y="7208"/>
                  </a:cubicBezTo>
                  <a:cubicBezTo>
                    <a:pt x="5882" y="6744"/>
                    <a:pt x="6049" y="6053"/>
                    <a:pt x="6501" y="5744"/>
                  </a:cubicBezTo>
                  <a:cubicBezTo>
                    <a:pt x="6538" y="5714"/>
                    <a:pt x="6582" y="5701"/>
                    <a:pt x="6625" y="5701"/>
                  </a:cubicBezTo>
                  <a:cubicBezTo>
                    <a:pt x="6722" y="5701"/>
                    <a:pt x="6818" y="5768"/>
                    <a:pt x="6835" y="5875"/>
                  </a:cubicBezTo>
                  <a:cubicBezTo>
                    <a:pt x="6906" y="6423"/>
                    <a:pt x="6501" y="6935"/>
                    <a:pt x="6227" y="7387"/>
                  </a:cubicBezTo>
                  <a:cubicBezTo>
                    <a:pt x="5977" y="7792"/>
                    <a:pt x="5703" y="8173"/>
                    <a:pt x="5406" y="8530"/>
                  </a:cubicBezTo>
                  <a:cubicBezTo>
                    <a:pt x="5501" y="8911"/>
                    <a:pt x="5596" y="9316"/>
                    <a:pt x="5680" y="9721"/>
                  </a:cubicBezTo>
                  <a:cubicBezTo>
                    <a:pt x="7716" y="8649"/>
                    <a:pt x="7942" y="6089"/>
                    <a:pt x="6858" y="4256"/>
                  </a:cubicBezTo>
                  <a:cubicBezTo>
                    <a:pt x="6227" y="3172"/>
                    <a:pt x="5263" y="2374"/>
                    <a:pt x="4239" y="1684"/>
                  </a:cubicBezTo>
                  <a:cubicBezTo>
                    <a:pt x="3644" y="1291"/>
                    <a:pt x="3036" y="922"/>
                    <a:pt x="2453" y="517"/>
                  </a:cubicBezTo>
                  <a:cubicBezTo>
                    <a:pt x="2127" y="296"/>
                    <a:pt x="1773" y="1"/>
                    <a:pt x="1358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16"/>
            <p:cNvSpPr/>
            <p:nvPr/>
          </p:nvSpPr>
          <p:spPr>
            <a:xfrm>
              <a:off x="8491761" y="-219500"/>
              <a:ext cx="198290" cy="417982"/>
            </a:xfrm>
            <a:custGeom>
              <a:rect b="b" l="l" r="r" t="t"/>
              <a:pathLst>
                <a:path extrusionOk="0" h="13065" w="6198">
                  <a:moveTo>
                    <a:pt x="933" y="1"/>
                  </a:moveTo>
                  <a:cubicBezTo>
                    <a:pt x="718" y="1"/>
                    <a:pt x="534" y="218"/>
                    <a:pt x="626" y="457"/>
                  </a:cubicBezTo>
                  <a:cubicBezTo>
                    <a:pt x="828" y="992"/>
                    <a:pt x="1102" y="1504"/>
                    <a:pt x="1436" y="1969"/>
                  </a:cubicBezTo>
                  <a:cubicBezTo>
                    <a:pt x="1269" y="1850"/>
                    <a:pt x="1078" y="1766"/>
                    <a:pt x="876" y="1731"/>
                  </a:cubicBezTo>
                  <a:cubicBezTo>
                    <a:pt x="870" y="1730"/>
                    <a:pt x="864" y="1730"/>
                    <a:pt x="858" y="1730"/>
                  </a:cubicBezTo>
                  <a:cubicBezTo>
                    <a:pt x="736" y="1730"/>
                    <a:pt x="652" y="1843"/>
                    <a:pt x="697" y="1957"/>
                  </a:cubicBezTo>
                  <a:cubicBezTo>
                    <a:pt x="828" y="2266"/>
                    <a:pt x="1114" y="2469"/>
                    <a:pt x="1388" y="2671"/>
                  </a:cubicBezTo>
                  <a:lnTo>
                    <a:pt x="2257" y="3302"/>
                  </a:lnTo>
                  <a:cubicBezTo>
                    <a:pt x="2436" y="3659"/>
                    <a:pt x="2614" y="4029"/>
                    <a:pt x="2781" y="4410"/>
                  </a:cubicBezTo>
                  <a:cubicBezTo>
                    <a:pt x="2186" y="3921"/>
                    <a:pt x="1555" y="3469"/>
                    <a:pt x="864" y="3267"/>
                  </a:cubicBezTo>
                  <a:cubicBezTo>
                    <a:pt x="851" y="3262"/>
                    <a:pt x="838" y="3260"/>
                    <a:pt x="826" y="3260"/>
                  </a:cubicBezTo>
                  <a:cubicBezTo>
                    <a:pt x="749" y="3260"/>
                    <a:pt x="694" y="3349"/>
                    <a:pt x="745" y="3421"/>
                  </a:cubicBezTo>
                  <a:cubicBezTo>
                    <a:pt x="1305" y="4207"/>
                    <a:pt x="2281" y="4755"/>
                    <a:pt x="3126" y="5255"/>
                  </a:cubicBezTo>
                  <a:cubicBezTo>
                    <a:pt x="3245" y="5553"/>
                    <a:pt x="3352" y="5862"/>
                    <a:pt x="3460" y="6172"/>
                  </a:cubicBezTo>
                  <a:cubicBezTo>
                    <a:pt x="3602" y="6624"/>
                    <a:pt x="3745" y="7077"/>
                    <a:pt x="3864" y="7541"/>
                  </a:cubicBezTo>
                  <a:cubicBezTo>
                    <a:pt x="3471" y="7065"/>
                    <a:pt x="3043" y="6624"/>
                    <a:pt x="2567" y="6219"/>
                  </a:cubicBezTo>
                  <a:cubicBezTo>
                    <a:pt x="1947" y="5695"/>
                    <a:pt x="1066" y="4886"/>
                    <a:pt x="209" y="4886"/>
                  </a:cubicBezTo>
                  <a:cubicBezTo>
                    <a:pt x="200" y="4884"/>
                    <a:pt x="191" y="4883"/>
                    <a:pt x="183" y="4883"/>
                  </a:cubicBezTo>
                  <a:cubicBezTo>
                    <a:pt x="67" y="4883"/>
                    <a:pt x="1" y="5024"/>
                    <a:pt x="78" y="5124"/>
                  </a:cubicBezTo>
                  <a:cubicBezTo>
                    <a:pt x="471" y="5815"/>
                    <a:pt x="1388" y="6231"/>
                    <a:pt x="1995" y="6731"/>
                  </a:cubicBezTo>
                  <a:cubicBezTo>
                    <a:pt x="2757" y="7362"/>
                    <a:pt x="3460" y="8053"/>
                    <a:pt x="4103" y="8803"/>
                  </a:cubicBezTo>
                  <a:cubicBezTo>
                    <a:pt x="4126" y="8827"/>
                    <a:pt x="4150" y="8851"/>
                    <a:pt x="4174" y="8874"/>
                  </a:cubicBezTo>
                  <a:lnTo>
                    <a:pt x="4174" y="8886"/>
                  </a:lnTo>
                  <a:cubicBezTo>
                    <a:pt x="4210" y="9041"/>
                    <a:pt x="4245" y="9196"/>
                    <a:pt x="4269" y="9351"/>
                  </a:cubicBezTo>
                  <a:cubicBezTo>
                    <a:pt x="4472" y="10470"/>
                    <a:pt x="4650" y="11625"/>
                    <a:pt x="4079" y="12661"/>
                  </a:cubicBezTo>
                  <a:cubicBezTo>
                    <a:pt x="3969" y="12863"/>
                    <a:pt x="4181" y="13065"/>
                    <a:pt x="4378" y="13065"/>
                  </a:cubicBezTo>
                  <a:cubicBezTo>
                    <a:pt x="4459" y="13065"/>
                    <a:pt x="4538" y="13030"/>
                    <a:pt x="4591" y="12946"/>
                  </a:cubicBezTo>
                  <a:cubicBezTo>
                    <a:pt x="5329" y="11720"/>
                    <a:pt x="5257" y="10113"/>
                    <a:pt x="4960" y="8601"/>
                  </a:cubicBezTo>
                  <a:cubicBezTo>
                    <a:pt x="4888" y="8196"/>
                    <a:pt x="4793" y="7791"/>
                    <a:pt x="4686" y="7410"/>
                  </a:cubicBezTo>
                  <a:cubicBezTo>
                    <a:pt x="4995" y="7053"/>
                    <a:pt x="5269" y="6672"/>
                    <a:pt x="5519" y="6255"/>
                  </a:cubicBezTo>
                  <a:cubicBezTo>
                    <a:pt x="5793" y="5815"/>
                    <a:pt x="6198" y="5291"/>
                    <a:pt x="6127" y="4755"/>
                  </a:cubicBezTo>
                  <a:cubicBezTo>
                    <a:pt x="6110" y="4648"/>
                    <a:pt x="6014" y="4581"/>
                    <a:pt x="5917" y="4581"/>
                  </a:cubicBezTo>
                  <a:cubicBezTo>
                    <a:pt x="5874" y="4581"/>
                    <a:pt x="5830" y="4594"/>
                    <a:pt x="5793" y="4624"/>
                  </a:cubicBezTo>
                  <a:cubicBezTo>
                    <a:pt x="5329" y="4933"/>
                    <a:pt x="5174" y="5612"/>
                    <a:pt x="4900" y="6088"/>
                  </a:cubicBezTo>
                  <a:cubicBezTo>
                    <a:pt x="4769" y="6291"/>
                    <a:pt x="4638" y="6481"/>
                    <a:pt x="4495" y="6672"/>
                  </a:cubicBezTo>
                  <a:cubicBezTo>
                    <a:pt x="4472" y="6600"/>
                    <a:pt x="4460" y="6529"/>
                    <a:pt x="4436" y="6457"/>
                  </a:cubicBezTo>
                  <a:cubicBezTo>
                    <a:pt x="4281" y="5934"/>
                    <a:pt x="4103" y="5398"/>
                    <a:pt x="3900" y="4886"/>
                  </a:cubicBezTo>
                  <a:cubicBezTo>
                    <a:pt x="4186" y="4683"/>
                    <a:pt x="4436" y="4421"/>
                    <a:pt x="4650" y="4136"/>
                  </a:cubicBezTo>
                  <a:cubicBezTo>
                    <a:pt x="4900" y="3790"/>
                    <a:pt x="5281" y="3267"/>
                    <a:pt x="5067" y="2838"/>
                  </a:cubicBezTo>
                  <a:cubicBezTo>
                    <a:pt x="5028" y="2751"/>
                    <a:pt x="4947" y="2707"/>
                    <a:pt x="4862" y="2707"/>
                  </a:cubicBezTo>
                  <a:cubicBezTo>
                    <a:pt x="4819" y="2707"/>
                    <a:pt x="4774" y="2718"/>
                    <a:pt x="4734" y="2743"/>
                  </a:cubicBezTo>
                  <a:cubicBezTo>
                    <a:pt x="4412" y="2957"/>
                    <a:pt x="4388" y="3409"/>
                    <a:pt x="4186" y="3743"/>
                  </a:cubicBezTo>
                  <a:cubicBezTo>
                    <a:pt x="4055" y="3969"/>
                    <a:pt x="3888" y="4183"/>
                    <a:pt x="3686" y="4374"/>
                  </a:cubicBezTo>
                  <a:cubicBezTo>
                    <a:pt x="3507" y="3921"/>
                    <a:pt x="3305" y="3493"/>
                    <a:pt x="3090" y="3064"/>
                  </a:cubicBezTo>
                  <a:lnTo>
                    <a:pt x="2912" y="2707"/>
                  </a:lnTo>
                  <a:cubicBezTo>
                    <a:pt x="3019" y="2552"/>
                    <a:pt x="3102" y="2386"/>
                    <a:pt x="3162" y="2207"/>
                  </a:cubicBezTo>
                  <a:cubicBezTo>
                    <a:pt x="3269" y="1933"/>
                    <a:pt x="3448" y="1540"/>
                    <a:pt x="3233" y="1278"/>
                  </a:cubicBezTo>
                  <a:cubicBezTo>
                    <a:pt x="3191" y="1229"/>
                    <a:pt x="3132" y="1200"/>
                    <a:pt x="3071" y="1200"/>
                  </a:cubicBezTo>
                  <a:cubicBezTo>
                    <a:pt x="3029" y="1200"/>
                    <a:pt x="2986" y="1214"/>
                    <a:pt x="2948" y="1243"/>
                  </a:cubicBezTo>
                  <a:cubicBezTo>
                    <a:pt x="2709" y="1397"/>
                    <a:pt x="2721" y="1743"/>
                    <a:pt x="2626" y="1993"/>
                  </a:cubicBezTo>
                  <a:cubicBezTo>
                    <a:pt x="2614" y="2016"/>
                    <a:pt x="2602" y="2040"/>
                    <a:pt x="2590" y="2064"/>
                  </a:cubicBezTo>
                  <a:cubicBezTo>
                    <a:pt x="2198" y="1302"/>
                    <a:pt x="1733" y="516"/>
                    <a:pt x="1126" y="64"/>
                  </a:cubicBezTo>
                  <a:cubicBezTo>
                    <a:pt x="1063" y="20"/>
                    <a:pt x="997" y="1"/>
                    <a:pt x="933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16"/>
            <p:cNvSpPr/>
            <p:nvPr/>
          </p:nvSpPr>
          <p:spPr>
            <a:xfrm>
              <a:off x="8720507" y="3668197"/>
              <a:ext cx="51060" cy="44598"/>
            </a:xfrm>
            <a:custGeom>
              <a:rect b="b" l="l" r="r" t="t"/>
              <a:pathLst>
                <a:path extrusionOk="0" h="1394" w="1596">
                  <a:moveTo>
                    <a:pt x="722" y="0"/>
                  </a:moveTo>
                  <a:cubicBezTo>
                    <a:pt x="678" y="0"/>
                    <a:pt x="634" y="4"/>
                    <a:pt x="591" y="12"/>
                  </a:cubicBezTo>
                  <a:lnTo>
                    <a:pt x="572" y="12"/>
                  </a:lnTo>
                  <a:cubicBezTo>
                    <a:pt x="346" y="24"/>
                    <a:pt x="143" y="155"/>
                    <a:pt x="60" y="357"/>
                  </a:cubicBezTo>
                  <a:cubicBezTo>
                    <a:pt x="12" y="453"/>
                    <a:pt x="1" y="560"/>
                    <a:pt x="24" y="655"/>
                  </a:cubicBezTo>
                  <a:cubicBezTo>
                    <a:pt x="12" y="703"/>
                    <a:pt x="36" y="762"/>
                    <a:pt x="60" y="798"/>
                  </a:cubicBezTo>
                  <a:cubicBezTo>
                    <a:pt x="74" y="841"/>
                    <a:pt x="93" y="879"/>
                    <a:pt x="118" y="914"/>
                  </a:cubicBezTo>
                  <a:lnTo>
                    <a:pt x="118" y="914"/>
                  </a:lnTo>
                  <a:cubicBezTo>
                    <a:pt x="119" y="915"/>
                    <a:pt x="119" y="916"/>
                    <a:pt x="120" y="917"/>
                  </a:cubicBezTo>
                  <a:cubicBezTo>
                    <a:pt x="179" y="1036"/>
                    <a:pt x="274" y="1155"/>
                    <a:pt x="393" y="1227"/>
                  </a:cubicBezTo>
                  <a:lnTo>
                    <a:pt x="489" y="1298"/>
                  </a:lnTo>
                  <a:cubicBezTo>
                    <a:pt x="592" y="1361"/>
                    <a:pt x="711" y="1393"/>
                    <a:pt x="832" y="1393"/>
                  </a:cubicBezTo>
                  <a:cubicBezTo>
                    <a:pt x="892" y="1393"/>
                    <a:pt x="953" y="1385"/>
                    <a:pt x="1013" y="1369"/>
                  </a:cubicBezTo>
                  <a:cubicBezTo>
                    <a:pt x="1394" y="1250"/>
                    <a:pt x="1596" y="834"/>
                    <a:pt x="1441" y="453"/>
                  </a:cubicBezTo>
                  <a:cubicBezTo>
                    <a:pt x="1358" y="274"/>
                    <a:pt x="1203" y="131"/>
                    <a:pt x="1013" y="72"/>
                  </a:cubicBezTo>
                  <a:lnTo>
                    <a:pt x="1013" y="60"/>
                  </a:lnTo>
                  <a:lnTo>
                    <a:pt x="905" y="24"/>
                  </a:lnTo>
                  <a:cubicBezTo>
                    <a:pt x="846" y="8"/>
                    <a:pt x="784" y="0"/>
                    <a:pt x="7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16"/>
            <p:cNvSpPr/>
            <p:nvPr/>
          </p:nvSpPr>
          <p:spPr>
            <a:xfrm>
              <a:off x="8757459" y="2727553"/>
              <a:ext cx="48405" cy="44406"/>
            </a:xfrm>
            <a:custGeom>
              <a:rect b="b" l="l" r="r" t="t"/>
              <a:pathLst>
                <a:path extrusionOk="0" h="1388" w="1513">
                  <a:moveTo>
                    <a:pt x="721" y="0"/>
                  </a:moveTo>
                  <a:cubicBezTo>
                    <a:pt x="672" y="0"/>
                    <a:pt x="622" y="6"/>
                    <a:pt x="573" y="18"/>
                  </a:cubicBezTo>
                  <a:lnTo>
                    <a:pt x="572" y="18"/>
                  </a:lnTo>
                  <a:cubicBezTo>
                    <a:pt x="346" y="18"/>
                    <a:pt x="143" y="161"/>
                    <a:pt x="60" y="363"/>
                  </a:cubicBezTo>
                  <a:cubicBezTo>
                    <a:pt x="12" y="458"/>
                    <a:pt x="0" y="553"/>
                    <a:pt x="24" y="649"/>
                  </a:cubicBezTo>
                  <a:cubicBezTo>
                    <a:pt x="12" y="708"/>
                    <a:pt x="24" y="756"/>
                    <a:pt x="60" y="803"/>
                  </a:cubicBezTo>
                  <a:cubicBezTo>
                    <a:pt x="79" y="861"/>
                    <a:pt x="106" y="910"/>
                    <a:pt x="140" y="952"/>
                  </a:cubicBezTo>
                  <a:lnTo>
                    <a:pt x="140" y="952"/>
                  </a:lnTo>
                  <a:cubicBezTo>
                    <a:pt x="200" y="1064"/>
                    <a:pt x="287" y="1158"/>
                    <a:pt x="393" y="1232"/>
                  </a:cubicBezTo>
                  <a:lnTo>
                    <a:pt x="489" y="1304"/>
                  </a:lnTo>
                  <a:cubicBezTo>
                    <a:pt x="590" y="1358"/>
                    <a:pt x="707" y="1387"/>
                    <a:pt x="826" y="1387"/>
                  </a:cubicBezTo>
                  <a:cubicBezTo>
                    <a:pt x="888" y="1387"/>
                    <a:pt x="951" y="1379"/>
                    <a:pt x="1012" y="1363"/>
                  </a:cubicBezTo>
                  <a:cubicBezTo>
                    <a:pt x="1203" y="1315"/>
                    <a:pt x="1370" y="1173"/>
                    <a:pt x="1441" y="982"/>
                  </a:cubicBezTo>
                  <a:cubicBezTo>
                    <a:pt x="1513" y="815"/>
                    <a:pt x="1513" y="625"/>
                    <a:pt x="1441" y="458"/>
                  </a:cubicBezTo>
                  <a:cubicBezTo>
                    <a:pt x="1358" y="268"/>
                    <a:pt x="1203" y="125"/>
                    <a:pt x="1012" y="65"/>
                  </a:cubicBezTo>
                  <a:lnTo>
                    <a:pt x="1012" y="53"/>
                  </a:lnTo>
                  <a:cubicBezTo>
                    <a:pt x="977" y="41"/>
                    <a:pt x="941" y="30"/>
                    <a:pt x="905" y="30"/>
                  </a:cubicBezTo>
                  <a:cubicBezTo>
                    <a:pt x="846" y="10"/>
                    <a:pt x="784" y="0"/>
                    <a:pt x="72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16"/>
            <p:cNvSpPr/>
            <p:nvPr/>
          </p:nvSpPr>
          <p:spPr>
            <a:xfrm>
              <a:off x="8487378" y="4625796"/>
              <a:ext cx="44598" cy="46965"/>
            </a:xfrm>
            <a:custGeom>
              <a:rect b="b" l="l" r="r" t="t"/>
              <a:pathLst>
                <a:path extrusionOk="0" h="1468" w="1394">
                  <a:moveTo>
                    <a:pt x="691" y="0"/>
                  </a:moveTo>
                  <a:lnTo>
                    <a:pt x="525" y="24"/>
                  </a:lnTo>
                  <a:lnTo>
                    <a:pt x="370" y="96"/>
                  </a:lnTo>
                  <a:cubicBezTo>
                    <a:pt x="299" y="131"/>
                    <a:pt x="239" y="191"/>
                    <a:pt x="191" y="262"/>
                  </a:cubicBezTo>
                  <a:cubicBezTo>
                    <a:pt x="132" y="322"/>
                    <a:pt x="96" y="393"/>
                    <a:pt x="72" y="477"/>
                  </a:cubicBezTo>
                  <a:cubicBezTo>
                    <a:pt x="60" y="512"/>
                    <a:pt x="49" y="560"/>
                    <a:pt x="37" y="596"/>
                  </a:cubicBezTo>
                  <a:cubicBezTo>
                    <a:pt x="1" y="679"/>
                    <a:pt x="1" y="774"/>
                    <a:pt x="25" y="870"/>
                  </a:cubicBezTo>
                  <a:cubicBezTo>
                    <a:pt x="25" y="965"/>
                    <a:pt x="49" y="1048"/>
                    <a:pt x="96" y="1132"/>
                  </a:cubicBezTo>
                  <a:cubicBezTo>
                    <a:pt x="132" y="1179"/>
                    <a:pt x="168" y="1227"/>
                    <a:pt x="215" y="1263"/>
                  </a:cubicBezTo>
                  <a:cubicBezTo>
                    <a:pt x="287" y="1346"/>
                    <a:pt x="394" y="1417"/>
                    <a:pt x="513" y="1441"/>
                  </a:cubicBezTo>
                  <a:cubicBezTo>
                    <a:pt x="572" y="1459"/>
                    <a:pt x="632" y="1468"/>
                    <a:pt x="691" y="1468"/>
                  </a:cubicBezTo>
                  <a:cubicBezTo>
                    <a:pt x="751" y="1468"/>
                    <a:pt x="811" y="1459"/>
                    <a:pt x="870" y="1441"/>
                  </a:cubicBezTo>
                  <a:cubicBezTo>
                    <a:pt x="1049" y="1393"/>
                    <a:pt x="1192" y="1274"/>
                    <a:pt x="1287" y="1132"/>
                  </a:cubicBezTo>
                  <a:lnTo>
                    <a:pt x="1358" y="965"/>
                  </a:lnTo>
                  <a:cubicBezTo>
                    <a:pt x="1394" y="846"/>
                    <a:pt x="1394" y="715"/>
                    <a:pt x="1358" y="596"/>
                  </a:cubicBezTo>
                  <a:lnTo>
                    <a:pt x="1311" y="477"/>
                  </a:lnTo>
                  <a:cubicBezTo>
                    <a:pt x="1287" y="417"/>
                    <a:pt x="1263" y="370"/>
                    <a:pt x="1251" y="322"/>
                  </a:cubicBezTo>
                  <a:cubicBezTo>
                    <a:pt x="1203" y="250"/>
                    <a:pt x="1156" y="191"/>
                    <a:pt x="1084" y="143"/>
                  </a:cubicBezTo>
                  <a:cubicBezTo>
                    <a:pt x="1037" y="108"/>
                    <a:pt x="989" y="72"/>
                    <a:pt x="941" y="60"/>
                  </a:cubicBezTo>
                  <a:cubicBezTo>
                    <a:pt x="858" y="24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16"/>
            <p:cNvSpPr/>
            <p:nvPr/>
          </p:nvSpPr>
          <p:spPr>
            <a:xfrm>
              <a:off x="8912110" y="4993006"/>
              <a:ext cx="62129" cy="48021"/>
            </a:xfrm>
            <a:custGeom>
              <a:rect b="b" l="l" r="r" t="t"/>
              <a:pathLst>
                <a:path extrusionOk="0" h="1501" w="1942">
                  <a:moveTo>
                    <a:pt x="965" y="0"/>
                  </a:moveTo>
                  <a:cubicBezTo>
                    <a:pt x="0" y="0"/>
                    <a:pt x="0" y="1500"/>
                    <a:pt x="965" y="1500"/>
                  </a:cubicBezTo>
                  <a:cubicBezTo>
                    <a:pt x="1941" y="1500"/>
                    <a:pt x="1941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16"/>
            <p:cNvSpPr/>
            <p:nvPr/>
          </p:nvSpPr>
          <p:spPr>
            <a:xfrm>
              <a:off x="8571198" y="5067069"/>
              <a:ext cx="43830" cy="44022"/>
            </a:xfrm>
            <a:custGeom>
              <a:rect b="b" l="l" r="r" t="t"/>
              <a:pathLst>
                <a:path extrusionOk="0" h="1376" w="1370">
                  <a:moveTo>
                    <a:pt x="691" y="1"/>
                  </a:moveTo>
                  <a:cubicBezTo>
                    <a:pt x="488" y="1"/>
                    <a:pt x="286" y="102"/>
                    <a:pt x="167" y="304"/>
                  </a:cubicBezTo>
                  <a:cubicBezTo>
                    <a:pt x="155" y="328"/>
                    <a:pt x="143" y="364"/>
                    <a:pt x="119" y="388"/>
                  </a:cubicBezTo>
                  <a:cubicBezTo>
                    <a:pt x="0" y="590"/>
                    <a:pt x="0" y="852"/>
                    <a:pt x="119" y="1055"/>
                  </a:cubicBezTo>
                  <a:cubicBezTo>
                    <a:pt x="250" y="1269"/>
                    <a:pt x="471" y="1376"/>
                    <a:pt x="689" y="1376"/>
                  </a:cubicBezTo>
                  <a:cubicBezTo>
                    <a:pt x="908" y="1376"/>
                    <a:pt x="1125" y="1269"/>
                    <a:pt x="1250" y="1055"/>
                  </a:cubicBezTo>
                  <a:cubicBezTo>
                    <a:pt x="1369" y="852"/>
                    <a:pt x="1369" y="590"/>
                    <a:pt x="1250" y="388"/>
                  </a:cubicBezTo>
                  <a:cubicBezTo>
                    <a:pt x="1239" y="364"/>
                    <a:pt x="1227" y="328"/>
                    <a:pt x="1215" y="304"/>
                  </a:cubicBezTo>
                  <a:cubicBezTo>
                    <a:pt x="1096" y="102"/>
                    <a:pt x="893" y="1"/>
                    <a:pt x="69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16"/>
            <p:cNvSpPr/>
            <p:nvPr/>
          </p:nvSpPr>
          <p:spPr>
            <a:xfrm>
              <a:off x="8836320" y="4569425"/>
              <a:ext cx="63633" cy="49556"/>
            </a:xfrm>
            <a:custGeom>
              <a:rect b="b" l="l" r="r" t="t"/>
              <a:pathLst>
                <a:path extrusionOk="0" h="1549" w="1989">
                  <a:moveTo>
                    <a:pt x="1000" y="0"/>
                  </a:moveTo>
                  <a:cubicBezTo>
                    <a:pt x="0" y="0"/>
                    <a:pt x="0" y="1548"/>
                    <a:pt x="1000" y="1548"/>
                  </a:cubicBezTo>
                  <a:cubicBezTo>
                    <a:pt x="1988" y="1548"/>
                    <a:pt x="1988" y="0"/>
                    <a:pt x="100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09" name="Google Shape;2909;p16"/>
            <p:cNvGrpSpPr/>
            <p:nvPr/>
          </p:nvGrpSpPr>
          <p:grpSpPr>
            <a:xfrm>
              <a:off x="113434" y="182176"/>
              <a:ext cx="800203" cy="636722"/>
              <a:chOff x="1816659" y="65078"/>
              <a:chExt cx="800203" cy="636722"/>
            </a:xfrm>
          </p:grpSpPr>
          <p:sp>
            <p:nvSpPr>
              <p:cNvPr id="2910" name="Google Shape;2910;p1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1" name="Google Shape;2911;p1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2" name="Google Shape;2912;p1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3" name="Google Shape;2913;p1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4" name="Google Shape;2914;p1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5" name="Google Shape;2915;p1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6" name="Google Shape;2916;p1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17" name="Google Shape;2917;p1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18" name="Google Shape;2918;p16"/>
            <p:cNvGrpSpPr/>
            <p:nvPr/>
          </p:nvGrpSpPr>
          <p:grpSpPr>
            <a:xfrm>
              <a:off x="131869" y="2637615"/>
              <a:ext cx="800203" cy="636722"/>
              <a:chOff x="1816659" y="65078"/>
              <a:chExt cx="800203" cy="636722"/>
            </a:xfrm>
          </p:grpSpPr>
          <p:sp>
            <p:nvSpPr>
              <p:cNvPr id="2919" name="Google Shape;2919;p1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0" name="Google Shape;2920;p1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1" name="Google Shape;2921;p1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2" name="Google Shape;2922;p1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3" name="Google Shape;2923;p1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4" name="Google Shape;2924;p1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5" name="Google Shape;2925;p1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6" name="Google Shape;2926;p1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27" name="Google Shape;2927;p16"/>
            <p:cNvGrpSpPr/>
            <p:nvPr/>
          </p:nvGrpSpPr>
          <p:grpSpPr>
            <a:xfrm>
              <a:off x="8249194" y="2915315"/>
              <a:ext cx="800203" cy="636722"/>
              <a:chOff x="1816659" y="65078"/>
              <a:chExt cx="800203" cy="636722"/>
            </a:xfrm>
          </p:grpSpPr>
          <p:sp>
            <p:nvSpPr>
              <p:cNvPr id="2928" name="Google Shape;2928;p1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9" name="Google Shape;2929;p1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0" name="Google Shape;2930;p1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1" name="Google Shape;2931;p1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2" name="Google Shape;2932;p1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3" name="Google Shape;2933;p1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4" name="Google Shape;2934;p1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5" name="Google Shape;2935;p1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36" name="Google Shape;2936;p16"/>
            <p:cNvGrpSpPr/>
            <p:nvPr/>
          </p:nvGrpSpPr>
          <p:grpSpPr>
            <a:xfrm>
              <a:off x="8249194" y="473115"/>
              <a:ext cx="800203" cy="636722"/>
              <a:chOff x="1816659" y="65078"/>
              <a:chExt cx="800203" cy="636722"/>
            </a:xfrm>
          </p:grpSpPr>
          <p:sp>
            <p:nvSpPr>
              <p:cNvPr id="2937" name="Google Shape;2937;p1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8" name="Google Shape;2938;p1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9" name="Google Shape;2939;p1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0" name="Google Shape;2940;p1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1" name="Google Shape;2941;p1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2" name="Google Shape;2942;p1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3" name="Google Shape;2943;p1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4" name="Google Shape;2944;p1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4">
    <p:bg>
      <p:bgPr>
        <a:solidFill>
          <a:schemeClr val="dk1"/>
        </a:solidFill>
      </p:bgPr>
    </p:bg>
    <p:spTree>
      <p:nvGrpSpPr>
        <p:cNvPr id="2945" name="Shape 2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6" name="Google Shape;2946;p17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947" name="Google Shape;2947;p17"/>
          <p:cNvSpPr txBox="1"/>
          <p:nvPr>
            <p:ph idx="2" type="title"/>
          </p:nvPr>
        </p:nvSpPr>
        <p:spPr>
          <a:xfrm>
            <a:off x="1741015" y="3026425"/>
            <a:ext cx="2326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948" name="Google Shape;2948;p17"/>
          <p:cNvSpPr txBox="1"/>
          <p:nvPr>
            <p:ph idx="1" type="subTitle"/>
          </p:nvPr>
        </p:nvSpPr>
        <p:spPr>
          <a:xfrm>
            <a:off x="1874065" y="3639449"/>
            <a:ext cx="20601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949" name="Google Shape;2949;p17"/>
          <p:cNvSpPr txBox="1"/>
          <p:nvPr>
            <p:ph idx="3" type="title"/>
          </p:nvPr>
        </p:nvSpPr>
        <p:spPr>
          <a:xfrm>
            <a:off x="5076785" y="3026300"/>
            <a:ext cx="2326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950" name="Google Shape;2950;p17"/>
          <p:cNvSpPr txBox="1"/>
          <p:nvPr>
            <p:ph idx="4" type="subTitle"/>
          </p:nvPr>
        </p:nvSpPr>
        <p:spPr>
          <a:xfrm>
            <a:off x="5209835" y="3639449"/>
            <a:ext cx="20601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951" name="Google Shape;2951;p17"/>
          <p:cNvSpPr txBox="1"/>
          <p:nvPr>
            <p:ph idx="5" type="title"/>
          </p:nvPr>
        </p:nvSpPr>
        <p:spPr>
          <a:xfrm>
            <a:off x="1741015" y="1578625"/>
            <a:ext cx="2326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952" name="Google Shape;2952;p17"/>
          <p:cNvSpPr txBox="1"/>
          <p:nvPr>
            <p:ph idx="6" type="subTitle"/>
          </p:nvPr>
        </p:nvSpPr>
        <p:spPr>
          <a:xfrm>
            <a:off x="1874065" y="2191649"/>
            <a:ext cx="20601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953" name="Google Shape;2953;p17"/>
          <p:cNvSpPr txBox="1"/>
          <p:nvPr>
            <p:ph idx="7" type="title"/>
          </p:nvPr>
        </p:nvSpPr>
        <p:spPr>
          <a:xfrm>
            <a:off x="5076785" y="1578500"/>
            <a:ext cx="2326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954" name="Google Shape;2954;p17"/>
          <p:cNvSpPr txBox="1"/>
          <p:nvPr>
            <p:ph idx="8" type="subTitle"/>
          </p:nvPr>
        </p:nvSpPr>
        <p:spPr>
          <a:xfrm>
            <a:off x="5209835" y="2191649"/>
            <a:ext cx="20601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2955" name="Google Shape;2955;p17"/>
          <p:cNvGrpSpPr/>
          <p:nvPr/>
        </p:nvGrpSpPr>
        <p:grpSpPr>
          <a:xfrm>
            <a:off x="-361949" y="-241398"/>
            <a:ext cx="9791514" cy="5892090"/>
            <a:chOff x="-361949" y="-241398"/>
            <a:chExt cx="9791514" cy="5892090"/>
          </a:xfrm>
        </p:grpSpPr>
        <p:sp>
          <p:nvSpPr>
            <p:cNvPr id="2956" name="Google Shape;2956;p17"/>
            <p:cNvSpPr/>
            <p:nvPr/>
          </p:nvSpPr>
          <p:spPr>
            <a:xfrm>
              <a:off x="8737143" y="66501"/>
              <a:ext cx="639276" cy="781646"/>
            </a:xfrm>
            <a:custGeom>
              <a:rect b="b" l="l" r="r" t="t"/>
              <a:pathLst>
                <a:path extrusionOk="0" h="24503" w="20040">
                  <a:moveTo>
                    <a:pt x="11604" y="1"/>
                  </a:moveTo>
                  <a:cubicBezTo>
                    <a:pt x="8903" y="1"/>
                    <a:pt x="6432" y="1532"/>
                    <a:pt x="4513" y="3440"/>
                  </a:cubicBezTo>
                  <a:cubicBezTo>
                    <a:pt x="2120" y="5797"/>
                    <a:pt x="60" y="8786"/>
                    <a:pt x="25" y="12262"/>
                  </a:cubicBezTo>
                  <a:cubicBezTo>
                    <a:pt x="1" y="15549"/>
                    <a:pt x="1537" y="18716"/>
                    <a:pt x="3597" y="21192"/>
                  </a:cubicBezTo>
                  <a:cubicBezTo>
                    <a:pt x="5144" y="23061"/>
                    <a:pt x="7335" y="24431"/>
                    <a:pt x="9716" y="24502"/>
                  </a:cubicBezTo>
                  <a:lnTo>
                    <a:pt x="9847" y="22418"/>
                  </a:lnTo>
                  <a:cubicBezTo>
                    <a:pt x="8871" y="22383"/>
                    <a:pt x="8026" y="21978"/>
                    <a:pt x="7252" y="21371"/>
                  </a:cubicBezTo>
                  <a:cubicBezTo>
                    <a:pt x="6561" y="20823"/>
                    <a:pt x="5371" y="19882"/>
                    <a:pt x="5347" y="18954"/>
                  </a:cubicBezTo>
                  <a:cubicBezTo>
                    <a:pt x="5347" y="18781"/>
                    <a:pt x="5494" y="18643"/>
                    <a:pt x="5663" y="18643"/>
                  </a:cubicBezTo>
                  <a:cubicBezTo>
                    <a:pt x="5692" y="18643"/>
                    <a:pt x="5722" y="18647"/>
                    <a:pt x="5752" y="18656"/>
                  </a:cubicBezTo>
                  <a:cubicBezTo>
                    <a:pt x="6466" y="18870"/>
                    <a:pt x="6918" y="19799"/>
                    <a:pt x="7454" y="20311"/>
                  </a:cubicBezTo>
                  <a:cubicBezTo>
                    <a:pt x="8145" y="20990"/>
                    <a:pt x="8931" y="21502"/>
                    <a:pt x="9895" y="21573"/>
                  </a:cubicBezTo>
                  <a:cubicBezTo>
                    <a:pt x="9931" y="21014"/>
                    <a:pt x="9966" y="20454"/>
                    <a:pt x="10002" y="19894"/>
                  </a:cubicBezTo>
                  <a:cubicBezTo>
                    <a:pt x="10050" y="19156"/>
                    <a:pt x="10097" y="18418"/>
                    <a:pt x="10133" y="17692"/>
                  </a:cubicBezTo>
                  <a:cubicBezTo>
                    <a:pt x="9300" y="17561"/>
                    <a:pt x="8514" y="17251"/>
                    <a:pt x="7835" y="16763"/>
                  </a:cubicBezTo>
                  <a:cubicBezTo>
                    <a:pt x="7788" y="16739"/>
                    <a:pt x="7752" y="16715"/>
                    <a:pt x="7716" y="16680"/>
                  </a:cubicBezTo>
                  <a:cubicBezTo>
                    <a:pt x="7299" y="16370"/>
                    <a:pt x="6930" y="16025"/>
                    <a:pt x="6609" y="15632"/>
                  </a:cubicBezTo>
                  <a:cubicBezTo>
                    <a:pt x="6037" y="14894"/>
                    <a:pt x="5585" y="14084"/>
                    <a:pt x="5252" y="13215"/>
                  </a:cubicBezTo>
                  <a:cubicBezTo>
                    <a:pt x="4930" y="12429"/>
                    <a:pt x="4418" y="11477"/>
                    <a:pt x="4799" y="10655"/>
                  </a:cubicBezTo>
                  <a:cubicBezTo>
                    <a:pt x="4870" y="10537"/>
                    <a:pt x="4998" y="10471"/>
                    <a:pt x="5129" y="10471"/>
                  </a:cubicBezTo>
                  <a:cubicBezTo>
                    <a:pt x="5196" y="10471"/>
                    <a:pt x="5263" y="10488"/>
                    <a:pt x="5323" y="10524"/>
                  </a:cubicBezTo>
                  <a:cubicBezTo>
                    <a:pt x="5918" y="10869"/>
                    <a:pt x="6037" y="11596"/>
                    <a:pt x="6252" y="12215"/>
                  </a:cubicBezTo>
                  <a:cubicBezTo>
                    <a:pt x="6514" y="12965"/>
                    <a:pt x="6835" y="13691"/>
                    <a:pt x="7252" y="14370"/>
                  </a:cubicBezTo>
                  <a:cubicBezTo>
                    <a:pt x="7264" y="14406"/>
                    <a:pt x="7287" y="14441"/>
                    <a:pt x="7311" y="14465"/>
                  </a:cubicBezTo>
                  <a:cubicBezTo>
                    <a:pt x="7157" y="13036"/>
                    <a:pt x="7276" y="11584"/>
                    <a:pt x="7645" y="10191"/>
                  </a:cubicBezTo>
                  <a:cubicBezTo>
                    <a:pt x="7691" y="10030"/>
                    <a:pt x="7822" y="9957"/>
                    <a:pt x="7955" y="9957"/>
                  </a:cubicBezTo>
                  <a:cubicBezTo>
                    <a:pt x="8126" y="9957"/>
                    <a:pt x="8300" y="10078"/>
                    <a:pt x="8300" y="10286"/>
                  </a:cubicBezTo>
                  <a:cubicBezTo>
                    <a:pt x="8347" y="12227"/>
                    <a:pt x="8347" y="14156"/>
                    <a:pt x="8716" y="16072"/>
                  </a:cubicBezTo>
                  <a:cubicBezTo>
                    <a:pt x="9145" y="16406"/>
                    <a:pt x="9645" y="16668"/>
                    <a:pt x="10169" y="16823"/>
                  </a:cubicBezTo>
                  <a:cubicBezTo>
                    <a:pt x="10240" y="15299"/>
                    <a:pt x="10288" y="13775"/>
                    <a:pt x="10335" y="12251"/>
                  </a:cubicBezTo>
                  <a:cubicBezTo>
                    <a:pt x="10359" y="11453"/>
                    <a:pt x="10371" y="10619"/>
                    <a:pt x="10371" y="9786"/>
                  </a:cubicBezTo>
                  <a:cubicBezTo>
                    <a:pt x="9002" y="9226"/>
                    <a:pt x="7883" y="7821"/>
                    <a:pt x="7954" y="6309"/>
                  </a:cubicBezTo>
                  <a:cubicBezTo>
                    <a:pt x="7954" y="6143"/>
                    <a:pt x="8049" y="5988"/>
                    <a:pt x="8204" y="5905"/>
                  </a:cubicBezTo>
                  <a:cubicBezTo>
                    <a:pt x="8304" y="5855"/>
                    <a:pt x="8391" y="5832"/>
                    <a:pt x="8467" y="5832"/>
                  </a:cubicBezTo>
                  <a:cubicBezTo>
                    <a:pt x="8990" y="5832"/>
                    <a:pt x="8999" y="6889"/>
                    <a:pt x="9145" y="7274"/>
                  </a:cubicBezTo>
                  <a:cubicBezTo>
                    <a:pt x="9395" y="7929"/>
                    <a:pt x="9824" y="8500"/>
                    <a:pt x="10371" y="8941"/>
                  </a:cubicBezTo>
                  <a:cubicBezTo>
                    <a:pt x="10395" y="7452"/>
                    <a:pt x="10466" y="5952"/>
                    <a:pt x="10740" y="4523"/>
                  </a:cubicBezTo>
                  <a:cubicBezTo>
                    <a:pt x="10775" y="4354"/>
                    <a:pt x="10931" y="4270"/>
                    <a:pt x="11088" y="4270"/>
                  </a:cubicBezTo>
                  <a:cubicBezTo>
                    <a:pt x="11250" y="4270"/>
                    <a:pt x="11412" y="4360"/>
                    <a:pt x="11443" y="4535"/>
                  </a:cubicBezTo>
                  <a:cubicBezTo>
                    <a:pt x="11883" y="6976"/>
                    <a:pt x="11657" y="9619"/>
                    <a:pt x="11621" y="12084"/>
                  </a:cubicBezTo>
                  <a:lnTo>
                    <a:pt x="11621" y="12691"/>
                  </a:lnTo>
                  <a:cubicBezTo>
                    <a:pt x="12121" y="12179"/>
                    <a:pt x="12669" y="11691"/>
                    <a:pt x="13074" y="11072"/>
                  </a:cubicBezTo>
                  <a:cubicBezTo>
                    <a:pt x="13729" y="10107"/>
                    <a:pt x="14169" y="9024"/>
                    <a:pt x="14384" y="7881"/>
                  </a:cubicBezTo>
                  <a:cubicBezTo>
                    <a:pt x="14414" y="7686"/>
                    <a:pt x="14572" y="7599"/>
                    <a:pt x="14738" y="7599"/>
                  </a:cubicBezTo>
                  <a:cubicBezTo>
                    <a:pt x="14958" y="7599"/>
                    <a:pt x="15195" y="7750"/>
                    <a:pt x="15181" y="8000"/>
                  </a:cubicBezTo>
                  <a:cubicBezTo>
                    <a:pt x="15086" y="9357"/>
                    <a:pt x="14836" y="10560"/>
                    <a:pt x="14122" y="11727"/>
                  </a:cubicBezTo>
                  <a:cubicBezTo>
                    <a:pt x="13550" y="12679"/>
                    <a:pt x="12693" y="13751"/>
                    <a:pt x="11598" y="14120"/>
                  </a:cubicBezTo>
                  <a:cubicBezTo>
                    <a:pt x="11562" y="15751"/>
                    <a:pt x="11526" y="17394"/>
                    <a:pt x="11502" y="19025"/>
                  </a:cubicBezTo>
                  <a:cubicBezTo>
                    <a:pt x="11824" y="18918"/>
                    <a:pt x="12145" y="18799"/>
                    <a:pt x="12455" y="18680"/>
                  </a:cubicBezTo>
                  <a:cubicBezTo>
                    <a:pt x="12645" y="18168"/>
                    <a:pt x="13002" y="17680"/>
                    <a:pt x="13157" y="17192"/>
                  </a:cubicBezTo>
                  <a:cubicBezTo>
                    <a:pt x="13431" y="16370"/>
                    <a:pt x="13455" y="15513"/>
                    <a:pt x="13669" y="14679"/>
                  </a:cubicBezTo>
                  <a:cubicBezTo>
                    <a:pt x="13709" y="14525"/>
                    <a:pt x="13832" y="14453"/>
                    <a:pt x="13958" y="14453"/>
                  </a:cubicBezTo>
                  <a:cubicBezTo>
                    <a:pt x="14094" y="14453"/>
                    <a:pt x="14233" y="14537"/>
                    <a:pt x="14276" y="14691"/>
                  </a:cubicBezTo>
                  <a:cubicBezTo>
                    <a:pt x="14574" y="15632"/>
                    <a:pt x="14372" y="16692"/>
                    <a:pt x="14074" y="17608"/>
                  </a:cubicBezTo>
                  <a:cubicBezTo>
                    <a:pt x="14062" y="17668"/>
                    <a:pt x="14050" y="17716"/>
                    <a:pt x="14026" y="17775"/>
                  </a:cubicBezTo>
                  <a:lnTo>
                    <a:pt x="14098" y="17716"/>
                  </a:lnTo>
                  <a:cubicBezTo>
                    <a:pt x="15098" y="16918"/>
                    <a:pt x="15955" y="15894"/>
                    <a:pt x="16420" y="14691"/>
                  </a:cubicBezTo>
                  <a:cubicBezTo>
                    <a:pt x="16472" y="14517"/>
                    <a:pt x="16608" y="14441"/>
                    <a:pt x="16745" y="14441"/>
                  </a:cubicBezTo>
                  <a:cubicBezTo>
                    <a:pt x="16954" y="14441"/>
                    <a:pt x="17165" y="14616"/>
                    <a:pt x="17086" y="14882"/>
                  </a:cubicBezTo>
                  <a:cubicBezTo>
                    <a:pt x="16741" y="16370"/>
                    <a:pt x="16050" y="17716"/>
                    <a:pt x="14884" y="18716"/>
                  </a:cubicBezTo>
                  <a:cubicBezTo>
                    <a:pt x="13979" y="19490"/>
                    <a:pt x="12729" y="20216"/>
                    <a:pt x="11490" y="20359"/>
                  </a:cubicBezTo>
                  <a:cubicBezTo>
                    <a:pt x="11478" y="21716"/>
                    <a:pt x="11443" y="23085"/>
                    <a:pt x="11395" y="24443"/>
                  </a:cubicBezTo>
                  <a:cubicBezTo>
                    <a:pt x="11836" y="24443"/>
                    <a:pt x="12288" y="24407"/>
                    <a:pt x="12729" y="24323"/>
                  </a:cubicBezTo>
                  <a:cubicBezTo>
                    <a:pt x="15979" y="23788"/>
                    <a:pt x="17896" y="20692"/>
                    <a:pt x="18741" y="17739"/>
                  </a:cubicBezTo>
                  <a:cubicBezTo>
                    <a:pt x="19944" y="15191"/>
                    <a:pt x="20039" y="12274"/>
                    <a:pt x="19706" y="9524"/>
                  </a:cubicBezTo>
                  <a:cubicBezTo>
                    <a:pt x="19599" y="8631"/>
                    <a:pt x="19420" y="7750"/>
                    <a:pt x="19158" y="6905"/>
                  </a:cubicBezTo>
                  <a:cubicBezTo>
                    <a:pt x="19134" y="6821"/>
                    <a:pt x="19122" y="6726"/>
                    <a:pt x="19098" y="6655"/>
                  </a:cubicBezTo>
                  <a:cubicBezTo>
                    <a:pt x="18348" y="3750"/>
                    <a:pt x="16241" y="868"/>
                    <a:pt x="13181" y="178"/>
                  </a:cubicBezTo>
                  <a:cubicBezTo>
                    <a:pt x="12649" y="57"/>
                    <a:pt x="12122" y="1"/>
                    <a:pt x="1160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17"/>
            <p:cNvSpPr/>
            <p:nvPr/>
          </p:nvSpPr>
          <p:spPr>
            <a:xfrm>
              <a:off x="8878077" y="202459"/>
              <a:ext cx="406661" cy="1024022"/>
            </a:xfrm>
            <a:custGeom>
              <a:rect b="b" l="l" r="r" t="t"/>
              <a:pathLst>
                <a:path extrusionOk="0" h="32101" w="12748">
                  <a:moveTo>
                    <a:pt x="6665" y="1"/>
                  </a:moveTo>
                  <a:cubicBezTo>
                    <a:pt x="6510" y="1"/>
                    <a:pt x="6357" y="81"/>
                    <a:pt x="6322" y="250"/>
                  </a:cubicBezTo>
                  <a:cubicBezTo>
                    <a:pt x="6048" y="1678"/>
                    <a:pt x="5977" y="3178"/>
                    <a:pt x="5953" y="4667"/>
                  </a:cubicBezTo>
                  <a:cubicBezTo>
                    <a:pt x="5406" y="4238"/>
                    <a:pt x="4977" y="3655"/>
                    <a:pt x="4727" y="3000"/>
                  </a:cubicBezTo>
                  <a:cubicBezTo>
                    <a:pt x="4581" y="2615"/>
                    <a:pt x="4572" y="1559"/>
                    <a:pt x="4049" y="1559"/>
                  </a:cubicBezTo>
                  <a:cubicBezTo>
                    <a:pt x="3973" y="1559"/>
                    <a:pt x="3886" y="1581"/>
                    <a:pt x="3786" y="1631"/>
                  </a:cubicBezTo>
                  <a:cubicBezTo>
                    <a:pt x="3631" y="1714"/>
                    <a:pt x="3536" y="1869"/>
                    <a:pt x="3536" y="2035"/>
                  </a:cubicBezTo>
                  <a:cubicBezTo>
                    <a:pt x="3465" y="3548"/>
                    <a:pt x="4584" y="4952"/>
                    <a:pt x="5953" y="5512"/>
                  </a:cubicBezTo>
                  <a:cubicBezTo>
                    <a:pt x="5941" y="6346"/>
                    <a:pt x="5941" y="7179"/>
                    <a:pt x="5917" y="7989"/>
                  </a:cubicBezTo>
                  <a:cubicBezTo>
                    <a:pt x="5870" y="9501"/>
                    <a:pt x="5822" y="11025"/>
                    <a:pt x="5751" y="12549"/>
                  </a:cubicBezTo>
                  <a:cubicBezTo>
                    <a:pt x="5227" y="12394"/>
                    <a:pt x="4727" y="12132"/>
                    <a:pt x="4298" y="11799"/>
                  </a:cubicBezTo>
                  <a:cubicBezTo>
                    <a:pt x="3929" y="9894"/>
                    <a:pt x="3929" y="7953"/>
                    <a:pt x="3882" y="6024"/>
                  </a:cubicBezTo>
                  <a:cubicBezTo>
                    <a:pt x="3882" y="5808"/>
                    <a:pt x="3706" y="5684"/>
                    <a:pt x="3534" y="5684"/>
                  </a:cubicBezTo>
                  <a:cubicBezTo>
                    <a:pt x="3402" y="5684"/>
                    <a:pt x="3273" y="5757"/>
                    <a:pt x="3227" y="5917"/>
                  </a:cubicBezTo>
                  <a:cubicBezTo>
                    <a:pt x="2858" y="7310"/>
                    <a:pt x="2739" y="8762"/>
                    <a:pt x="2893" y="10191"/>
                  </a:cubicBezTo>
                  <a:cubicBezTo>
                    <a:pt x="2869" y="10167"/>
                    <a:pt x="2846" y="10132"/>
                    <a:pt x="2834" y="10096"/>
                  </a:cubicBezTo>
                  <a:cubicBezTo>
                    <a:pt x="2417" y="9417"/>
                    <a:pt x="2096" y="8691"/>
                    <a:pt x="1846" y="7941"/>
                  </a:cubicBezTo>
                  <a:cubicBezTo>
                    <a:pt x="1619" y="7322"/>
                    <a:pt x="1512" y="6607"/>
                    <a:pt x="917" y="6250"/>
                  </a:cubicBezTo>
                  <a:cubicBezTo>
                    <a:pt x="853" y="6214"/>
                    <a:pt x="783" y="6197"/>
                    <a:pt x="714" y="6197"/>
                  </a:cubicBezTo>
                  <a:cubicBezTo>
                    <a:pt x="580" y="6197"/>
                    <a:pt x="452" y="6263"/>
                    <a:pt x="381" y="6381"/>
                  </a:cubicBezTo>
                  <a:cubicBezTo>
                    <a:pt x="0" y="7203"/>
                    <a:pt x="512" y="8155"/>
                    <a:pt x="834" y="8941"/>
                  </a:cubicBezTo>
                  <a:cubicBezTo>
                    <a:pt x="1167" y="9810"/>
                    <a:pt x="1619" y="10632"/>
                    <a:pt x="2191" y="11358"/>
                  </a:cubicBezTo>
                  <a:cubicBezTo>
                    <a:pt x="2512" y="11751"/>
                    <a:pt x="2881" y="12108"/>
                    <a:pt x="3298" y="12406"/>
                  </a:cubicBezTo>
                  <a:cubicBezTo>
                    <a:pt x="3334" y="12441"/>
                    <a:pt x="3370" y="12465"/>
                    <a:pt x="3417" y="12489"/>
                  </a:cubicBezTo>
                  <a:cubicBezTo>
                    <a:pt x="4096" y="12977"/>
                    <a:pt x="4882" y="13287"/>
                    <a:pt x="5715" y="13418"/>
                  </a:cubicBezTo>
                  <a:cubicBezTo>
                    <a:pt x="5679" y="14156"/>
                    <a:pt x="5632" y="14882"/>
                    <a:pt x="5584" y="15620"/>
                  </a:cubicBezTo>
                  <a:cubicBezTo>
                    <a:pt x="5548" y="16180"/>
                    <a:pt x="5513" y="16740"/>
                    <a:pt x="5477" y="17299"/>
                  </a:cubicBezTo>
                  <a:cubicBezTo>
                    <a:pt x="4524" y="17228"/>
                    <a:pt x="3727" y="16728"/>
                    <a:pt x="3036" y="16037"/>
                  </a:cubicBezTo>
                  <a:cubicBezTo>
                    <a:pt x="2500" y="15525"/>
                    <a:pt x="2048" y="14597"/>
                    <a:pt x="1334" y="14382"/>
                  </a:cubicBezTo>
                  <a:cubicBezTo>
                    <a:pt x="1304" y="14373"/>
                    <a:pt x="1274" y="14369"/>
                    <a:pt x="1245" y="14369"/>
                  </a:cubicBezTo>
                  <a:cubicBezTo>
                    <a:pt x="1076" y="14369"/>
                    <a:pt x="929" y="14507"/>
                    <a:pt x="929" y="14680"/>
                  </a:cubicBezTo>
                  <a:cubicBezTo>
                    <a:pt x="953" y="15609"/>
                    <a:pt x="2143" y="16549"/>
                    <a:pt x="2834" y="17097"/>
                  </a:cubicBezTo>
                  <a:cubicBezTo>
                    <a:pt x="3608" y="17704"/>
                    <a:pt x="4453" y="18109"/>
                    <a:pt x="5429" y="18145"/>
                  </a:cubicBezTo>
                  <a:lnTo>
                    <a:pt x="5298" y="20204"/>
                  </a:lnTo>
                  <a:cubicBezTo>
                    <a:pt x="5239" y="21264"/>
                    <a:pt x="5179" y="22336"/>
                    <a:pt x="5108" y="23407"/>
                  </a:cubicBezTo>
                  <a:cubicBezTo>
                    <a:pt x="5025" y="24705"/>
                    <a:pt x="4929" y="26003"/>
                    <a:pt x="4834" y="27312"/>
                  </a:cubicBezTo>
                  <a:cubicBezTo>
                    <a:pt x="4739" y="28574"/>
                    <a:pt x="4489" y="29944"/>
                    <a:pt x="4620" y="31218"/>
                  </a:cubicBezTo>
                  <a:cubicBezTo>
                    <a:pt x="4675" y="31749"/>
                    <a:pt x="5162" y="32100"/>
                    <a:pt x="5610" y="32100"/>
                  </a:cubicBezTo>
                  <a:cubicBezTo>
                    <a:pt x="5936" y="32100"/>
                    <a:pt x="6241" y="31915"/>
                    <a:pt x="6346" y="31480"/>
                  </a:cubicBezTo>
                  <a:cubicBezTo>
                    <a:pt x="6656" y="30206"/>
                    <a:pt x="6608" y="28824"/>
                    <a:pt x="6668" y="27527"/>
                  </a:cubicBezTo>
                  <a:cubicBezTo>
                    <a:pt x="6739" y="26217"/>
                    <a:pt x="6787" y="24919"/>
                    <a:pt x="6846" y="23621"/>
                  </a:cubicBezTo>
                  <a:cubicBezTo>
                    <a:pt x="6894" y="22467"/>
                    <a:pt x="6941" y="21300"/>
                    <a:pt x="6977" y="20145"/>
                  </a:cubicBezTo>
                  <a:cubicBezTo>
                    <a:pt x="7025" y="18788"/>
                    <a:pt x="7060" y="17430"/>
                    <a:pt x="7072" y="16061"/>
                  </a:cubicBezTo>
                  <a:cubicBezTo>
                    <a:pt x="8311" y="15930"/>
                    <a:pt x="9561" y="15204"/>
                    <a:pt x="10466" y="14430"/>
                  </a:cubicBezTo>
                  <a:cubicBezTo>
                    <a:pt x="11632" y="13418"/>
                    <a:pt x="12323" y="12084"/>
                    <a:pt x="12668" y="10596"/>
                  </a:cubicBezTo>
                  <a:cubicBezTo>
                    <a:pt x="12748" y="10322"/>
                    <a:pt x="12535" y="10144"/>
                    <a:pt x="12328" y="10144"/>
                  </a:cubicBezTo>
                  <a:cubicBezTo>
                    <a:pt x="12193" y="10144"/>
                    <a:pt x="12060" y="10220"/>
                    <a:pt x="12013" y="10394"/>
                  </a:cubicBezTo>
                  <a:cubicBezTo>
                    <a:pt x="11549" y="11608"/>
                    <a:pt x="10680" y="12620"/>
                    <a:pt x="9680" y="13430"/>
                  </a:cubicBezTo>
                  <a:lnTo>
                    <a:pt x="9608" y="13477"/>
                  </a:lnTo>
                  <a:cubicBezTo>
                    <a:pt x="9632" y="13430"/>
                    <a:pt x="9644" y="13370"/>
                    <a:pt x="9668" y="13323"/>
                  </a:cubicBezTo>
                  <a:cubicBezTo>
                    <a:pt x="9954" y="12394"/>
                    <a:pt x="10168" y="11334"/>
                    <a:pt x="9870" y="10394"/>
                  </a:cubicBezTo>
                  <a:cubicBezTo>
                    <a:pt x="9820" y="10244"/>
                    <a:pt x="9676" y="10159"/>
                    <a:pt x="9537" y="10159"/>
                  </a:cubicBezTo>
                  <a:cubicBezTo>
                    <a:pt x="9411" y="10159"/>
                    <a:pt x="9291" y="10229"/>
                    <a:pt x="9251" y="10382"/>
                  </a:cubicBezTo>
                  <a:cubicBezTo>
                    <a:pt x="9049" y="11215"/>
                    <a:pt x="9013" y="12072"/>
                    <a:pt x="8751" y="12894"/>
                  </a:cubicBezTo>
                  <a:cubicBezTo>
                    <a:pt x="8584" y="13394"/>
                    <a:pt x="8239" y="13882"/>
                    <a:pt x="8037" y="14382"/>
                  </a:cubicBezTo>
                  <a:cubicBezTo>
                    <a:pt x="7727" y="14513"/>
                    <a:pt x="7418" y="14620"/>
                    <a:pt x="7096" y="14739"/>
                  </a:cubicBezTo>
                  <a:cubicBezTo>
                    <a:pt x="7120" y="13096"/>
                    <a:pt x="7144" y="11465"/>
                    <a:pt x="7180" y="9822"/>
                  </a:cubicBezTo>
                  <a:cubicBezTo>
                    <a:pt x="8275" y="9465"/>
                    <a:pt x="9132" y="8381"/>
                    <a:pt x="9704" y="7429"/>
                  </a:cubicBezTo>
                  <a:cubicBezTo>
                    <a:pt x="10418" y="6274"/>
                    <a:pt x="10680" y="5060"/>
                    <a:pt x="10763" y="3714"/>
                  </a:cubicBezTo>
                  <a:cubicBezTo>
                    <a:pt x="10784" y="3458"/>
                    <a:pt x="10548" y="3305"/>
                    <a:pt x="10326" y="3305"/>
                  </a:cubicBezTo>
                  <a:cubicBezTo>
                    <a:pt x="10157" y="3305"/>
                    <a:pt x="9997" y="3394"/>
                    <a:pt x="9966" y="3595"/>
                  </a:cubicBezTo>
                  <a:cubicBezTo>
                    <a:pt x="9763" y="4738"/>
                    <a:pt x="9311" y="5834"/>
                    <a:pt x="8656" y="6798"/>
                  </a:cubicBezTo>
                  <a:cubicBezTo>
                    <a:pt x="8239" y="7417"/>
                    <a:pt x="7703" y="7905"/>
                    <a:pt x="7203" y="8417"/>
                  </a:cubicBezTo>
                  <a:lnTo>
                    <a:pt x="7203" y="7822"/>
                  </a:lnTo>
                  <a:cubicBezTo>
                    <a:pt x="7239" y="5345"/>
                    <a:pt x="7465" y="2702"/>
                    <a:pt x="7025" y="261"/>
                  </a:cubicBezTo>
                  <a:cubicBezTo>
                    <a:pt x="6994" y="90"/>
                    <a:pt x="6829" y="1"/>
                    <a:pt x="6665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17"/>
            <p:cNvSpPr/>
            <p:nvPr/>
          </p:nvSpPr>
          <p:spPr>
            <a:xfrm>
              <a:off x="-361949" y="357875"/>
              <a:ext cx="628621" cy="627282"/>
            </a:xfrm>
            <a:custGeom>
              <a:rect b="b" l="l" r="r" t="t"/>
              <a:pathLst>
                <a:path extrusionOk="0" h="19664" w="19706">
                  <a:moveTo>
                    <a:pt x="8093" y="0"/>
                  </a:moveTo>
                  <a:cubicBezTo>
                    <a:pt x="6265" y="0"/>
                    <a:pt x="5068" y="1971"/>
                    <a:pt x="5168" y="3807"/>
                  </a:cubicBezTo>
                  <a:cubicBezTo>
                    <a:pt x="4637" y="3565"/>
                    <a:pt x="4075" y="3399"/>
                    <a:pt x="3524" y="3399"/>
                  </a:cubicBezTo>
                  <a:cubicBezTo>
                    <a:pt x="3099" y="3399"/>
                    <a:pt x="2681" y="3497"/>
                    <a:pt x="2287" y="3736"/>
                  </a:cubicBezTo>
                  <a:cubicBezTo>
                    <a:pt x="1096" y="4450"/>
                    <a:pt x="453" y="6153"/>
                    <a:pt x="251" y="7474"/>
                  </a:cubicBezTo>
                  <a:cubicBezTo>
                    <a:pt x="1" y="9093"/>
                    <a:pt x="489" y="10665"/>
                    <a:pt x="1882" y="11606"/>
                  </a:cubicBezTo>
                  <a:cubicBezTo>
                    <a:pt x="2049" y="11713"/>
                    <a:pt x="2215" y="11808"/>
                    <a:pt x="2394" y="11903"/>
                  </a:cubicBezTo>
                  <a:cubicBezTo>
                    <a:pt x="1525" y="13130"/>
                    <a:pt x="1108" y="14749"/>
                    <a:pt x="1965" y="16118"/>
                  </a:cubicBezTo>
                  <a:cubicBezTo>
                    <a:pt x="2549" y="17035"/>
                    <a:pt x="3573" y="17523"/>
                    <a:pt x="4632" y="17666"/>
                  </a:cubicBezTo>
                  <a:cubicBezTo>
                    <a:pt x="4868" y="17706"/>
                    <a:pt x="5107" y="17727"/>
                    <a:pt x="5347" y="17727"/>
                  </a:cubicBezTo>
                  <a:cubicBezTo>
                    <a:pt x="5604" y="17727"/>
                    <a:pt x="5862" y="17703"/>
                    <a:pt x="6121" y="17654"/>
                  </a:cubicBezTo>
                  <a:cubicBezTo>
                    <a:pt x="6252" y="17630"/>
                    <a:pt x="6394" y="17595"/>
                    <a:pt x="6525" y="17559"/>
                  </a:cubicBezTo>
                  <a:cubicBezTo>
                    <a:pt x="6680" y="17928"/>
                    <a:pt x="6930" y="18261"/>
                    <a:pt x="7252" y="18511"/>
                  </a:cubicBezTo>
                  <a:cubicBezTo>
                    <a:pt x="7650" y="19144"/>
                    <a:pt x="8349" y="19524"/>
                    <a:pt x="9098" y="19524"/>
                  </a:cubicBezTo>
                  <a:cubicBezTo>
                    <a:pt x="9110" y="19524"/>
                    <a:pt x="9121" y="19524"/>
                    <a:pt x="9133" y="19523"/>
                  </a:cubicBezTo>
                  <a:cubicBezTo>
                    <a:pt x="9514" y="19523"/>
                    <a:pt x="9883" y="19404"/>
                    <a:pt x="10193" y="19202"/>
                  </a:cubicBezTo>
                  <a:cubicBezTo>
                    <a:pt x="10169" y="18809"/>
                    <a:pt x="10157" y="18416"/>
                    <a:pt x="10145" y="18023"/>
                  </a:cubicBezTo>
                  <a:cubicBezTo>
                    <a:pt x="9347" y="17833"/>
                    <a:pt x="8514" y="17261"/>
                    <a:pt x="7918" y="16761"/>
                  </a:cubicBezTo>
                  <a:cubicBezTo>
                    <a:pt x="7835" y="16880"/>
                    <a:pt x="7704" y="16952"/>
                    <a:pt x="7561" y="16952"/>
                  </a:cubicBezTo>
                  <a:cubicBezTo>
                    <a:pt x="6156" y="16844"/>
                    <a:pt x="4823" y="16023"/>
                    <a:pt x="4216" y="14749"/>
                  </a:cubicBezTo>
                  <a:cubicBezTo>
                    <a:pt x="4127" y="14553"/>
                    <a:pt x="4291" y="14330"/>
                    <a:pt x="4469" y="14330"/>
                  </a:cubicBezTo>
                  <a:cubicBezTo>
                    <a:pt x="4529" y="14330"/>
                    <a:pt x="4590" y="14356"/>
                    <a:pt x="4644" y="14416"/>
                  </a:cubicBezTo>
                  <a:cubicBezTo>
                    <a:pt x="5263" y="15106"/>
                    <a:pt x="6002" y="15678"/>
                    <a:pt x="6895" y="15940"/>
                  </a:cubicBezTo>
                  <a:cubicBezTo>
                    <a:pt x="6954" y="15951"/>
                    <a:pt x="7026" y="15963"/>
                    <a:pt x="7109" y="15987"/>
                  </a:cubicBezTo>
                  <a:cubicBezTo>
                    <a:pt x="6561" y="15368"/>
                    <a:pt x="6156" y="14654"/>
                    <a:pt x="5894" y="13868"/>
                  </a:cubicBezTo>
                  <a:lnTo>
                    <a:pt x="5883" y="13844"/>
                  </a:lnTo>
                  <a:lnTo>
                    <a:pt x="5859" y="13773"/>
                  </a:lnTo>
                  <a:cubicBezTo>
                    <a:pt x="5812" y="13640"/>
                    <a:pt x="5924" y="13548"/>
                    <a:pt x="6037" y="13548"/>
                  </a:cubicBezTo>
                  <a:cubicBezTo>
                    <a:pt x="6096" y="13548"/>
                    <a:pt x="6155" y="13573"/>
                    <a:pt x="6192" y="13630"/>
                  </a:cubicBezTo>
                  <a:cubicBezTo>
                    <a:pt x="6775" y="14535"/>
                    <a:pt x="7502" y="15320"/>
                    <a:pt x="8359" y="15975"/>
                  </a:cubicBezTo>
                  <a:cubicBezTo>
                    <a:pt x="8740" y="16249"/>
                    <a:pt x="9157" y="16499"/>
                    <a:pt x="9585" y="16702"/>
                  </a:cubicBezTo>
                  <a:cubicBezTo>
                    <a:pt x="9752" y="16773"/>
                    <a:pt x="9919" y="16844"/>
                    <a:pt x="10097" y="16904"/>
                  </a:cubicBezTo>
                  <a:cubicBezTo>
                    <a:pt x="10050" y="15606"/>
                    <a:pt x="9978" y="14308"/>
                    <a:pt x="9907" y="13023"/>
                  </a:cubicBezTo>
                  <a:cubicBezTo>
                    <a:pt x="9619" y="13102"/>
                    <a:pt x="9320" y="13140"/>
                    <a:pt x="9021" y="13140"/>
                  </a:cubicBezTo>
                  <a:cubicBezTo>
                    <a:pt x="8689" y="13140"/>
                    <a:pt x="8357" y="13093"/>
                    <a:pt x="8038" y="12999"/>
                  </a:cubicBezTo>
                  <a:cubicBezTo>
                    <a:pt x="7974" y="13033"/>
                    <a:pt x="7904" y="13049"/>
                    <a:pt x="7833" y="13049"/>
                  </a:cubicBezTo>
                  <a:cubicBezTo>
                    <a:pt x="7730" y="13049"/>
                    <a:pt x="7627" y="13015"/>
                    <a:pt x="7549" y="12951"/>
                  </a:cubicBezTo>
                  <a:cubicBezTo>
                    <a:pt x="7478" y="12892"/>
                    <a:pt x="7395" y="12820"/>
                    <a:pt x="7323" y="12749"/>
                  </a:cubicBezTo>
                  <a:cubicBezTo>
                    <a:pt x="6895" y="12558"/>
                    <a:pt x="6490" y="12320"/>
                    <a:pt x="6121" y="12034"/>
                  </a:cubicBezTo>
                  <a:cubicBezTo>
                    <a:pt x="4632" y="10856"/>
                    <a:pt x="3847" y="9070"/>
                    <a:pt x="3180" y="7343"/>
                  </a:cubicBezTo>
                  <a:cubicBezTo>
                    <a:pt x="3109" y="7146"/>
                    <a:pt x="3298" y="6991"/>
                    <a:pt x="3476" y="6991"/>
                  </a:cubicBezTo>
                  <a:cubicBezTo>
                    <a:pt x="3567" y="6991"/>
                    <a:pt x="3655" y="7032"/>
                    <a:pt x="3704" y="7129"/>
                  </a:cubicBezTo>
                  <a:cubicBezTo>
                    <a:pt x="4406" y="8474"/>
                    <a:pt x="5085" y="9927"/>
                    <a:pt x="6216" y="10975"/>
                  </a:cubicBezTo>
                  <a:lnTo>
                    <a:pt x="6240" y="10987"/>
                  </a:lnTo>
                  <a:cubicBezTo>
                    <a:pt x="5918" y="10236"/>
                    <a:pt x="5752" y="9415"/>
                    <a:pt x="5752" y="8593"/>
                  </a:cubicBezTo>
                  <a:cubicBezTo>
                    <a:pt x="5752" y="8486"/>
                    <a:pt x="5823" y="8379"/>
                    <a:pt x="5930" y="8343"/>
                  </a:cubicBezTo>
                  <a:cubicBezTo>
                    <a:pt x="5902" y="8315"/>
                    <a:pt x="5890" y="8278"/>
                    <a:pt x="5898" y="8278"/>
                  </a:cubicBezTo>
                  <a:cubicBezTo>
                    <a:pt x="5904" y="8278"/>
                    <a:pt x="5918" y="8295"/>
                    <a:pt x="5942" y="8343"/>
                  </a:cubicBezTo>
                  <a:cubicBezTo>
                    <a:pt x="5976" y="8330"/>
                    <a:pt x="6011" y="8324"/>
                    <a:pt x="6045" y="8324"/>
                  </a:cubicBezTo>
                  <a:cubicBezTo>
                    <a:pt x="6165" y="8324"/>
                    <a:pt x="6274" y="8401"/>
                    <a:pt x="6311" y="8522"/>
                  </a:cubicBezTo>
                  <a:cubicBezTo>
                    <a:pt x="6549" y="9248"/>
                    <a:pt x="6692" y="9975"/>
                    <a:pt x="7037" y="10665"/>
                  </a:cubicBezTo>
                  <a:cubicBezTo>
                    <a:pt x="7287" y="11118"/>
                    <a:pt x="7561" y="11546"/>
                    <a:pt x="7871" y="11963"/>
                  </a:cubicBezTo>
                  <a:cubicBezTo>
                    <a:pt x="8324" y="12097"/>
                    <a:pt x="8795" y="12166"/>
                    <a:pt x="9267" y="12166"/>
                  </a:cubicBezTo>
                  <a:cubicBezTo>
                    <a:pt x="9464" y="12166"/>
                    <a:pt x="9662" y="12154"/>
                    <a:pt x="9859" y="12130"/>
                  </a:cubicBezTo>
                  <a:cubicBezTo>
                    <a:pt x="9823" y="11320"/>
                    <a:pt x="9788" y="10498"/>
                    <a:pt x="9752" y="9677"/>
                  </a:cubicBezTo>
                  <a:cubicBezTo>
                    <a:pt x="8157" y="9427"/>
                    <a:pt x="6966" y="8070"/>
                    <a:pt x="6918" y="6450"/>
                  </a:cubicBezTo>
                  <a:cubicBezTo>
                    <a:pt x="6918" y="6251"/>
                    <a:pt x="7100" y="6137"/>
                    <a:pt x="7271" y="6137"/>
                  </a:cubicBezTo>
                  <a:cubicBezTo>
                    <a:pt x="7406" y="6137"/>
                    <a:pt x="7535" y="6209"/>
                    <a:pt x="7561" y="6367"/>
                  </a:cubicBezTo>
                  <a:cubicBezTo>
                    <a:pt x="7752" y="7391"/>
                    <a:pt x="8454" y="8236"/>
                    <a:pt x="9407" y="8605"/>
                  </a:cubicBezTo>
                  <a:cubicBezTo>
                    <a:pt x="9514" y="8641"/>
                    <a:pt x="9621" y="8665"/>
                    <a:pt x="9716" y="8665"/>
                  </a:cubicBezTo>
                  <a:cubicBezTo>
                    <a:pt x="9693" y="7808"/>
                    <a:pt x="9669" y="6950"/>
                    <a:pt x="9669" y="6081"/>
                  </a:cubicBezTo>
                  <a:cubicBezTo>
                    <a:pt x="9645" y="5879"/>
                    <a:pt x="9645" y="5676"/>
                    <a:pt x="9669" y="5462"/>
                  </a:cubicBezTo>
                  <a:lnTo>
                    <a:pt x="9669" y="5260"/>
                  </a:lnTo>
                  <a:cubicBezTo>
                    <a:pt x="8692" y="4807"/>
                    <a:pt x="8073" y="3831"/>
                    <a:pt x="8073" y="2759"/>
                  </a:cubicBezTo>
                  <a:cubicBezTo>
                    <a:pt x="8073" y="2570"/>
                    <a:pt x="8208" y="2478"/>
                    <a:pt x="8348" y="2478"/>
                  </a:cubicBezTo>
                  <a:cubicBezTo>
                    <a:pt x="8491" y="2478"/>
                    <a:pt x="8639" y="2573"/>
                    <a:pt x="8657" y="2759"/>
                  </a:cubicBezTo>
                  <a:cubicBezTo>
                    <a:pt x="8740" y="3450"/>
                    <a:pt x="9133" y="4069"/>
                    <a:pt x="9716" y="4450"/>
                  </a:cubicBezTo>
                  <a:cubicBezTo>
                    <a:pt x="9764" y="3676"/>
                    <a:pt x="9859" y="2902"/>
                    <a:pt x="10014" y="2140"/>
                  </a:cubicBezTo>
                  <a:cubicBezTo>
                    <a:pt x="10040" y="1983"/>
                    <a:pt x="10172" y="1911"/>
                    <a:pt x="10309" y="1911"/>
                  </a:cubicBezTo>
                  <a:cubicBezTo>
                    <a:pt x="10483" y="1911"/>
                    <a:pt x="10665" y="2029"/>
                    <a:pt x="10645" y="2236"/>
                  </a:cubicBezTo>
                  <a:cubicBezTo>
                    <a:pt x="10585" y="3081"/>
                    <a:pt x="10538" y="3938"/>
                    <a:pt x="10514" y="4795"/>
                  </a:cubicBezTo>
                  <a:lnTo>
                    <a:pt x="10514" y="4998"/>
                  </a:lnTo>
                  <a:cubicBezTo>
                    <a:pt x="10526" y="5022"/>
                    <a:pt x="10526" y="5057"/>
                    <a:pt x="10514" y="5081"/>
                  </a:cubicBezTo>
                  <a:cubicBezTo>
                    <a:pt x="10538" y="5510"/>
                    <a:pt x="10609" y="5986"/>
                    <a:pt x="10526" y="6403"/>
                  </a:cubicBezTo>
                  <a:cubicBezTo>
                    <a:pt x="10550" y="6546"/>
                    <a:pt x="10562" y="6700"/>
                    <a:pt x="10574" y="6855"/>
                  </a:cubicBezTo>
                  <a:cubicBezTo>
                    <a:pt x="11347" y="6557"/>
                    <a:pt x="12026" y="6034"/>
                    <a:pt x="12514" y="5367"/>
                  </a:cubicBezTo>
                  <a:cubicBezTo>
                    <a:pt x="13074" y="4557"/>
                    <a:pt x="13038" y="3819"/>
                    <a:pt x="13133" y="2890"/>
                  </a:cubicBezTo>
                  <a:cubicBezTo>
                    <a:pt x="13140" y="2686"/>
                    <a:pt x="13303" y="2573"/>
                    <a:pt x="13468" y="2573"/>
                  </a:cubicBezTo>
                  <a:cubicBezTo>
                    <a:pt x="13601" y="2573"/>
                    <a:pt x="13735" y="2647"/>
                    <a:pt x="13788" y="2807"/>
                  </a:cubicBezTo>
                  <a:cubicBezTo>
                    <a:pt x="14145" y="3676"/>
                    <a:pt x="13741" y="4855"/>
                    <a:pt x="13229" y="5664"/>
                  </a:cubicBezTo>
                  <a:cubicBezTo>
                    <a:pt x="13943" y="5343"/>
                    <a:pt x="14491" y="4748"/>
                    <a:pt x="14717" y="4010"/>
                  </a:cubicBezTo>
                  <a:cubicBezTo>
                    <a:pt x="14779" y="3833"/>
                    <a:pt x="14923" y="3756"/>
                    <a:pt x="15066" y="3756"/>
                  </a:cubicBezTo>
                  <a:cubicBezTo>
                    <a:pt x="15280" y="3756"/>
                    <a:pt x="15491" y="3929"/>
                    <a:pt x="15419" y="4200"/>
                  </a:cubicBezTo>
                  <a:cubicBezTo>
                    <a:pt x="15122" y="5260"/>
                    <a:pt x="14181" y="6010"/>
                    <a:pt x="13086" y="6069"/>
                  </a:cubicBezTo>
                  <a:cubicBezTo>
                    <a:pt x="13077" y="6071"/>
                    <a:pt x="13069" y="6072"/>
                    <a:pt x="13061" y="6072"/>
                  </a:cubicBezTo>
                  <a:cubicBezTo>
                    <a:pt x="13025" y="6072"/>
                    <a:pt x="12996" y="6053"/>
                    <a:pt x="12967" y="6034"/>
                  </a:cubicBezTo>
                  <a:cubicBezTo>
                    <a:pt x="12360" y="6807"/>
                    <a:pt x="11609" y="7260"/>
                    <a:pt x="10645" y="7367"/>
                  </a:cubicBezTo>
                  <a:cubicBezTo>
                    <a:pt x="10693" y="7879"/>
                    <a:pt x="10740" y="8379"/>
                    <a:pt x="10788" y="8891"/>
                  </a:cubicBezTo>
                  <a:cubicBezTo>
                    <a:pt x="10955" y="8974"/>
                    <a:pt x="11038" y="9177"/>
                    <a:pt x="10978" y="9367"/>
                  </a:cubicBezTo>
                  <a:cubicBezTo>
                    <a:pt x="10955" y="9451"/>
                    <a:pt x="10907" y="9522"/>
                    <a:pt x="10847" y="9582"/>
                  </a:cubicBezTo>
                  <a:cubicBezTo>
                    <a:pt x="11014" y="11630"/>
                    <a:pt x="11145" y="13689"/>
                    <a:pt x="11300" y="15737"/>
                  </a:cubicBezTo>
                  <a:cubicBezTo>
                    <a:pt x="11681" y="15559"/>
                    <a:pt x="12026" y="15320"/>
                    <a:pt x="12348" y="15035"/>
                  </a:cubicBezTo>
                  <a:cubicBezTo>
                    <a:pt x="12276" y="14928"/>
                    <a:pt x="12252" y="14808"/>
                    <a:pt x="12276" y="14689"/>
                  </a:cubicBezTo>
                  <a:cubicBezTo>
                    <a:pt x="12550" y="13070"/>
                    <a:pt x="12752" y="11522"/>
                    <a:pt x="12562" y="9879"/>
                  </a:cubicBezTo>
                  <a:cubicBezTo>
                    <a:pt x="12535" y="9681"/>
                    <a:pt x="12707" y="9571"/>
                    <a:pt x="12877" y="9571"/>
                  </a:cubicBezTo>
                  <a:cubicBezTo>
                    <a:pt x="13013" y="9571"/>
                    <a:pt x="13149" y="9642"/>
                    <a:pt x="13181" y="9796"/>
                  </a:cubicBezTo>
                  <a:cubicBezTo>
                    <a:pt x="13479" y="11046"/>
                    <a:pt x="13574" y="12344"/>
                    <a:pt x="13443" y="13618"/>
                  </a:cubicBezTo>
                  <a:cubicBezTo>
                    <a:pt x="13491" y="13558"/>
                    <a:pt x="13526" y="13487"/>
                    <a:pt x="13562" y="13415"/>
                  </a:cubicBezTo>
                  <a:cubicBezTo>
                    <a:pt x="14134" y="12284"/>
                    <a:pt x="14217" y="10903"/>
                    <a:pt x="14860" y="9832"/>
                  </a:cubicBezTo>
                  <a:cubicBezTo>
                    <a:pt x="14898" y="9765"/>
                    <a:pt x="14978" y="9730"/>
                    <a:pt x="15055" y="9730"/>
                  </a:cubicBezTo>
                  <a:cubicBezTo>
                    <a:pt x="15143" y="9730"/>
                    <a:pt x="15228" y="9777"/>
                    <a:pt x="15241" y="9879"/>
                  </a:cubicBezTo>
                  <a:cubicBezTo>
                    <a:pt x="15312" y="10546"/>
                    <a:pt x="15253" y="11213"/>
                    <a:pt x="15074" y="11856"/>
                  </a:cubicBezTo>
                  <a:cubicBezTo>
                    <a:pt x="15741" y="11641"/>
                    <a:pt x="16289" y="11070"/>
                    <a:pt x="16562" y="10439"/>
                  </a:cubicBezTo>
                  <a:cubicBezTo>
                    <a:pt x="16681" y="10165"/>
                    <a:pt x="16658" y="9725"/>
                    <a:pt x="16955" y="9570"/>
                  </a:cubicBezTo>
                  <a:cubicBezTo>
                    <a:pt x="17003" y="9548"/>
                    <a:pt x="17052" y="9537"/>
                    <a:pt x="17099" y="9537"/>
                  </a:cubicBezTo>
                  <a:cubicBezTo>
                    <a:pt x="17232" y="9537"/>
                    <a:pt x="17355" y="9617"/>
                    <a:pt x="17408" y="9748"/>
                  </a:cubicBezTo>
                  <a:cubicBezTo>
                    <a:pt x="17694" y="10296"/>
                    <a:pt x="17086" y="11249"/>
                    <a:pt x="16705" y="11606"/>
                  </a:cubicBezTo>
                  <a:cubicBezTo>
                    <a:pt x="16253" y="12046"/>
                    <a:pt x="15586" y="12261"/>
                    <a:pt x="14967" y="12308"/>
                  </a:cubicBezTo>
                  <a:cubicBezTo>
                    <a:pt x="14765" y="12903"/>
                    <a:pt x="14515" y="13487"/>
                    <a:pt x="14205" y="14035"/>
                  </a:cubicBezTo>
                  <a:cubicBezTo>
                    <a:pt x="13610" y="15130"/>
                    <a:pt x="12621" y="15975"/>
                    <a:pt x="11431" y="16380"/>
                  </a:cubicBezTo>
                  <a:cubicBezTo>
                    <a:pt x="11407" y="16380"/>
                    <a:pt x="11383" y="16392"/>
                    <a:pt x="11347" y="16392"/>
                  </a:cubicBezTo>
                  <a:cubicBezTo>
                    <a:pt x="11371" y="16559"/>
                    <a:pt x="11383" y="16737"/>
                    <a:pt x="11395" y="16916"/>
                  </a:cubicBezTo>
                  <a:cubicBezTo>
                    <a:pt x="11407" y="17011"/>
                    <a:pt x="11407" y="17106"/>
                    <a:pt x="11419" y="17214"/>
                  </a:cubicBezTo>
                  <a:cubicBezTo>
                    <a:pt x="11615" y="17245"/>
                    <a:pt x="11811" y="17261"/>
                    <a:pt x="12007" y="17261"/>
                  </a:cubicBezTo>
                  <a:cubicBezTo>
                    <a:pt x="12550" y="17261"/>
                    <a:pt x="13087" y="17140"/>
                    <a:pt x="13586" y="16904"/>
                  </a:cubicBezTo>
                  <a:cubicBezTo>
                    <a:pt x="14205" y="16571"/>
                    <a:pt x="14526" y="15999"/>
                    <a:pt x="15003" y="15535"/>
                  </a:cubicBezTo>
                  <a:cubicBezTo>
                    <a:pt x="15049" y="15493"/>
                    <a:pt x="15102" y="15474"/>
                    <a:pt x="15154" y="15474"/>
                  </a:cubicBezTo>
                  <a:cubicBezTo>
                    <a:pt x="15263" y="15474"/>
                    <a:pt x="15364" y="15557"/>
                    <a:pt x="15372" y="15678"/>
                  </a:cubicBezTo>
                  <a:cubicBezTo>
                    <a:pt x="15467" y="16606"/>
                    <a:pt x="14574" y="17356"/>
                    <a:pt x="13824" y="17702"/>
                  </a:cubicBezTo>
                  <a:cubicBezTo>
                    <a:pt x="13412" y="17898"/>
                    <a:pt x="12980" y="18003"/>
                    <a:pt x="12553" y="18003"/>
                  </a:cubicBezTo>
                  <a:cubicBezTo>
                    <a:pt x="12177" y="18003"/>
                    <a:pt x="11806" y="17922"/>
                    <a:pt x="11455" y="17749"/>
                  </a:cubicBezTo>
                  <a:lnTo>
                    <a:pt x="11455" y="17749"/>
                  </a:lnTo>
                  <a:lnTo>
                    <a:pt x="11478" y="18071"/>
                  </a:lnTo>
                  <a:cubicBezTo>
                    <a:pt x="11681" y="18345"/>
                    <a:pt x="11919" y="18583"/>
                    <a:pt x="12205" y="18773"/>
                  </a:cubicBezTo>
                  <a:cubicBezTo>
                    <a:pt x="12240" y="18821"/>
                    <a:pt x="12288" y="18880"/>
                    <a:pt x="12324" y="18916"/>
                  </a:cubicBezTo>
                  <a:cubicBezTo>
                    <a:pt x="12842" y="19429"/>
                    <a:pt x="13495" y="19664"/>
                    <a:pt x="14148" y="19664"/>
                  </a:cubicBezTo>
                  <a:cubicBezTo>
                    <a:pt x="15190" y="19664"/>
                    <a:pt x="16229" y="19065"/>
                    <a:pt x="16705" y="18047"/>
                  </a:cubicBezTo>
                  <a:cubicBezTo>
                    <a:pt x="17110" y="17154"/>
                    <a:pt x="17062" y="16106"/>
                    <a:pt x="16586" y="15249"/>
                  </a:cubicBezTo>
                  <a:cubicBezTo>
                    <a:pt x="16777" y="15189"/>
                    <a:pt x="16967" y="15106"/>
                    <a:pt x="17146" y="15011"/>
                  </a:cubicBezTo>
                  <a:cubicBezTo>
                    <a:pt x="18170" y="14666"/>
                    <a:pt x="18956" y="13820"/>
                    <a:pt x="19229" y="12761"/>
                  </a:cubicBezTo>
                  <a:cubicBezTo>
                    <a:pt x="19325" y="12392"/>
                    <a:pt x="19372" y="12011"/>
                    <a:pt x="19360" y="11630"/>
                  </a:cubicBezTo>
                  <a:cubicBezTo>
                    <a:pt x="19694" y="10737"/>
                    <a:pt x="19706" y="9748"/>
                    <a:pt x="19396" y="8855"/>
                  </a:cubicBezTo>
                  <a:cubicBezTo>
                    <a:pt x="19229" y="8415"/>
                    <a:pt x="19015" y="8010"/>
                    <a:pt x="18741" y="7629"/>
                  </a:cubicBezTo>
                  <a:cubicBezTo>
                    <a:pt x="18241" y="6677"/>
                    <a:pt x="17420" y="5926"/>
                    <a:pt x="16420" y="5510"/>
                  </a:cubicBezTo>
                  <a:cubicBezTo>
                    <a:pt x="16527" y="5081"/>
                    <a:pt x="16562" y="4629"/>
                    <a:pt x="16503" y="4200"/>
                  </a:cubicBezTo>
                  <a:cubicBezTo>
                    <a:pt x="16551" y="3390"/>
                    <a:pt x="16312" y="2593"/>
                    <a:pt x="15836" y="1938"/>
                  </a:cubicBezTo>
                  <a:cubicBezTo>
                    <a:pt x="15705" y="1759"/>
                    <a:pt x="15562" y="1604"/>
                    <a:pt x="15408" y="1450"/>
                  </a:cubicBezTo>
                  <a:cubicBezTo>
                    <a:pt x="15396" y="1402"/>
                    <a:pt x="15372" y="1354"/>
                    <a:pt x="15348" y="1307"/>
                  </a:cubicBezTo>
                  <a:cubicBezTo>
                    <a:pt x="15017" y="588"/>
                    <a:pt x="14297" y="247"/>
                    <a:pt x="13563" y="247"/>
                  </a:cubicBezTo>
                  <a:cubicBezTo>
                    <a:pt x="13215" y="247"/>
                    <a:pt x="12864" y="324"/>
                    <a:pt x="12550" y="473"/>
                  </a:cubicBezTo>
                  <a:cubicBezTo>
                    <a:pt x="12157" y="473"/>
                    <a:pt x="11764" y="581"/>
                    <a:pt x="11431" y="771"/>
                  </a:cubicBezTo>
                  <a:cubicBezTo>
                    <a:pt x="11133" y="926"/>
                    <a:pt x="10883" y="1140"/>
                    <a:pt x="10669" y="1402"/>
                  </a:cubicBezTo>
                  <a:cubicBezTo>
                    <a:pt x="10300" y="890"/>
                    <a:pt x="9800" y="485"/>
                    <a:pt x="9216" y="235"/>
                  </a:cubicBezTo>
                  <a:cubicBezTo>
                    <a:pt x="8822" y="74"/>
                    <a:pt x="8446" y="0"/>
                    <a:pt x="809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17"/>
            <p:cNvSpPr/>
            <p:nvPr/>
          </p:nvSpPr>
          <p:spPr>
            <a:xfrm>
              <a:off x="-263059" y="418454"/>
              <a:ext cx="465166" cy="867712"/>
            </a:xfrm>
            <a:custGeom>
              <a:rect b="b" l="l" r="r" t="t"/>
              <a:pathLst>
                <a:path extrusionOk="0" h="27201" w="14582">
                  <a:moveTo>
                    <a:pt x="7215" y="1"/>
                  </a:moveTo>
                  <a:cubicBezTo>
                    <a:pt x="7078" y="1"/>
                    <a:pt x="6945" y="72"/>
                    <a:pt x="6914" y="229"/>
                  </a:cubicBezTo>
                  <a:cubicBezTo>
                    <a:pt x="6759" y="991"/>
                    <a:pt x="6664" y="1765"/>
                    <a:pt x="6616" y="2539"/>
                  </a:cubicBezTo>
                  <a:cubicBezTo>
                    <a:pt x="6033" y="2158"/>
                    <a:pt x="5640" y="1539"/>
                    <a:pt x="5557" y="848"/>
                  </a:cubicBezTo>
                  <a:cubicBezTo>
                    <a:pt x="5539" y="662"/>
                    <a:pt x="5394" y="567"/>
                    <a:pt x="5253" y="567"/>
                  </a:cubicBezTo>
                  <a:cubicBezTo>
                    <a:pt x="5114" y="567"/>
                    <a:pt x="4979" y="659"/>
                    <a:pt x="4973" y="848"/>
                  </a:cubicBezTo>
                  <a:cubicBezTo>
                    <a:pt x="4973" y="1920"/>
                    <a:pt x="5580" y="2908"/>
                    <a:pt x="6557" y="3361"/>
                  </a:cubicBezTo>
                  <a:lnTo>
                    <a:pt x="6557" y="3563"/>
                  </a:lnTo>
                  <a:cubicBezTo>
                    <a:pt x="6545" y="3777"/>
                    <a:pt x="6545" y="3980"/>
                    <a:pt x="6557" y="4182"/>
                  </a:cubicBezTo>
                  <a:cubicBezTo>
                    <a:pt x="6569" y="5051"/>
                    <a:pt x="6581" y="5909"/>
                    <a:pt x="6616" y="6766"/>
                  </a:cubicBezTo>
                  <a:cubicBezTo>
                    <a:pt x="6509" y="6766"/>
                    <a:pt x="6402" y="6742"/>
                    <a:pt x="6307" y="6706"/>
                  </a:cubicBezTo>
                  <a:cubicBezTo>
                    <a:pt x="5342" y="6337"/>
                    <a:pt x="4640" y="5492"/>
                    <a:pt x="4461" y="4468"/>
                  </a:cubicBezTo>
                  <a:cubicBezTo>
                    <a:pt x="4435" y="4306"/>
                    <a:pt x="4305" y="4233"/>
                    <a:pt x="4169" y="4233"/>
                  </a:cubicBezTo>
                  <a:cubicBezTo>
                    <a:pt x="3996" y="4233"/>
                    <a:pt x="3812" y="4351"/>
                    <a:pt x="3818" y="4551"/>
                  </a:cubicBezTo>
                  <a:cubicBezTo>
                    <a:pt x="3866" y="6171"/>
                    <a:pt x="5057" y="7528"/>
                    <a:pt x="6652" y="7778"/>
                  </a:cubicBezTo>
                  <a:cubicBezTo>
                    <a:pt x="6688" y="8599"/>
                    <a:pt x="6723" y="9421"/>
                    <a:pt x="6759" y="10231"/>
                  </a:cubicBezTo>
                  <a:cubicBezTo>
                    <a:pt x="6577" y="10250"/>
                    <a:pt x="6395" y="10260"/>
                    <a:pt x="6212" y="10260"/>
                  </a:cubicBezTo>
                  <a:cubicBezTo>
                    <a:pt x="5725" y="10260"/>
                    <a:pt x="5238" y="10191"/>
                    <a:pt x="4771" y="10052"/>
                  </a:cubicBezTo>
                  <a:cubicBezTo>
                    <a:pt x="4461" y="9647"/>
                    <a:pt x="4187" y="9219"/>
                    <a:pt x="3937" y="8766"/>
                  </a:cubicBezTo>
                  <a:cubicBezTo>
                    <a:pt x="3592" y="8076"/>
                    <a:pt x="3449" y="7349"/>
                    <a:pt x="3211" y="6611"/>
                  </a:cubicBezTo>
                  <a:cubicBezTo>
                    <a:pt x="3175" y="6493"/>
                    <a:pt x="3062" y="6424"/>
                    <a:pt x="2948" y="6424"/>
                  </a:cubicBezTo>
                  <a:cubicBezTo>
                    <a:pt x="2912" y="6424"/>
                    <a:pt x="2876" y="6430"/>
                    <a:pt x="2842" y="6444"/>
                  </a:cubicBezTo>
                  <a:lnTo>
                    <a:pt x="2830" y="6444"/>
                  </a:lnTo>
                  <a:cubicBezTo>
                    <a:pt x="2723" y="6480"/>
                    <a:pt x="2652" y="6575"/>
                    <a:pt x="2652" y="6694"/>
                  </a:cubicBezTo>
                  <a:cubicBezTo>
                    <a:pt x="2652" y="7516"/>
                    <a:pt x="2818" y="8326"/>
                    <a:pt x="3128" y="9088"/>
                  </a:cubicBezTo>
                  <a:lnTo>
                    <a:pt x="3116" y="9076"/>
                  </a:lnTo>
                  <a:cubicBezTo>
                    <a:pt x="1985" y="8028"/>
                    <a:pt x="1306" y="6575"/>
                    <a:pt x="604" y="5218"/>
                  </a:cubicBezTo>
                  <a:cubicBezTo>
                    <a:pt x="551" y="5126"/>
                    <a:pt x="461" y="5086"/>
                    <a:pt x="369" y="5086"/>
                  </a:cubicBezTo>
                  <a:cubicBezTo>
                    <a:pt x="189" y="5086"/>
                    <a:pt x="1" y="5239"/>
                    <a:pt x="80" y="5444"/>
                  </a:cubicBezTo>
                  <a:cubicBezTo>
                    <a:pt x="747" y="7159"/>
                    <a:pt x="1520" y="8957"/>
                    <a:pt x="3009" y="10123"/>
                  </a:cubicBezTo>
                  <a:cubicBezTo>
                    <a:pt x="3390" y="10421"/>
                    <a:pt x="3795" y="10659"/>
                    <a:pt x="4223" y="10838"/>
                  </a:cubicBezTo>
                  <a:cubicBezTo>
                    <a:pt x="4295" y="10909"/>
                    <a:pt x="4366" y="10981"/>
                    <a:pt x="4437" y="11040"/>
                  </a:cubicBezTo>
                  <a:cubicBezTo>
                    <a:pt x="4519" y="11109"/>
                    <a:pt x="4617" y="11142"/>
                    <a:pt x="4715" y="11142"/>
                  </a:cubicBezTo>
                  <a:cubicBezTo>
                    <a:pt x="4787" y="11142"/>
                    <a:pt x="4860" y="11123"/>
                    <a:pt x="4926" y="11088"/>
                  </a:cubicBezTo>
                  <a:cubicBezTo>
                    <a:pt x="5244" y="11188"/>
                    <a:pt x="5575" y="11238"/>
                    <a:pt x="5908" y="11238"/>
                  </a:cubicBezTo>
                  <a:cubicBezTo>
                    <a:pt x="6210" y="11238"/>
                    <a:pt x="6512" y="11197"/>
                    <a:pt x="6807" y="11112"/>
                  </a:cubicBezTo>
                  <a:cubicBezTo>
                    <a:pt x="6878" y="12409"/>
                    <a:pt x="6938" y="13707"/>
                    <a:pt x="6985" y="14993"/>
                  </a:cubicBezTo>
                  <a:cubicBezTo>
                    <a:pt x="6819" y="14945"/>
                    <a:pt x="6640" y="14874"/>
                    <a:pt x="6473" y="14791"/>
                  </a:cubicBezTo>
                  <a:cubicBezTo>
                    <a:pt x="6045" y="14588"/>
                    <a:pt x="5640" y="14350"/>
                    <a:pt x="5259" y="14064"/>
                  </a:cubicBezTo>
                  <a:cubicBezTo>
                    <a:pt x="4402" y="13421"/>
                    <a:pt x="3664" y="12624"/>
                    <a:pt x="3092" y="11719"/>
                  </a:cubicBezTo>
                  <a:cubicBezTo>
                    <a:pt x="3055" y="11662"/>
                    <a:pt x="2996" y="11637"/>
                    <a:pt x="2937" y="11637"/>
                  </a:cubicBezTo>
                  <a:cubicBezTo>
                    <a:pt x="2824" y="11637"/>
                    <a:pt x="2712" y="11729"/>
                    <a:pt x="2759" y="11862"/>
                  </a:cubicBezTo>
                  <a:lnTo>
                    <a:pt x="2783" y="11933"/>
                  </a:lnTo>
                  <a:cubicBezTo>
                    <a:pt x="2783" y="11945"/>
                    <a:pt x="2783" y="11957"/>
                    <a:pt x="2794" y="11969"/>
                  </a:cubicBezTo>
                  <a:cubicBezTo>
                    <a:pt x="3044" y="12743"/>
                    <a:pt x="3461" y="13469"/>
                    <a:pt x="3997" y="14076"/>
                  </a:cubicBezTo>
                  <a:cubicBezTo>
                    <a:pt x="3926" y="14064"/>
                    <a:pt x="3854" y="14041"/>
                    <a:pt x="3795" y="14029"/>
                  </a:cubicBezTo>
                  <a:cubicBezTo>
                    <a:pt x="2902" y="13767"/>
                    <a:pt x="2151" y="13195"/>
                    <a:pt x="1544" y="12505"/>
                  </a:cubicBezTo>
                  <a:cubicBezTo>
                    <a:pt x="1487" y="12445"/>
                    <a:pt x="1424" y="12419"/>
                    <a:pt x="1364" y="12419"/>
                  </a:cubicBezTo>
                  <a:cubicBezTo>
                    <a:pt x="1184" y="12419"/>
                    <a:pt x="1027" y="12642"/>
                    <a:pt x="1116" y="12838"/>
                  </a:cubicBezTo>
                  <a:cubicBezTo>
                    <a:pt x="1711" y="14112"/>
                    <a:pt x="3056" y="14934"/>
                    <a:pt x="4449" y="15041"/>
                  </a:cubicBezTo>
                  <a:cubicBezTo>
                    <a:pt x="4592" y="15041"/>
                    <a:pt x="4735" y="14969"/>
                    <a:pt x="4818" y="14850"/>
                  </a:cubicBezTo>
                  <a:cubicBezTo>
                    <a:pt x="5414" y="15350"/>
                    <a:pt x="6247" y="15922"/>
                    <a:pt x="7045" y="16112"/>
                  </a:cubicBezTo>
                  <a:cubicBezTo>
                    <a:pt x="7057" y="16505"/>
                    <a:pt x="7081" y="16898"/>
                    <a:pt x="7093" y="17291"/>
                  </a:cubicBezTo>
                  <a:cubicBezTo>
                    <a:pt x="7152" y="18482"/>
                    <a:pt x="7212" y="19672"/>
                    <a:pt x="7283" y="20863"/>
                  </a:cubicBezTo>
                  <a:cubicBezTo>
                    <a:pt x="7343" y="21875"/>
                    <a:pt x="7390" y="22875"/>
                    <a:pt x="7450" y="23875"/>
                  </a:cubicBezTo>
                  <a:cubicBezTo>
                    <a:pt x="7509" y="24816"/>
                    <a:pt x="7474" y="25828"/>
                    <a:pt x="7736" y="26745"/>
                  </a:cubicBezTo>
                  <a:cubicBezTo>
                    <a:pt x="7822" y="27035"/>
                    <a:pt x="8121" y="27201"/>
                    <a:pt x="8405" y="27201"/>
                  </a:cubicBezTo>
                  <a:cubicBezTo>
                    <a:pt x="8667" y="27201"/>
                    <a:pt x="8917" y="27059"/>
                    <a:pt x="8974" y="26745"/>
                  </a:cubicBezTo>
                  <a:cubicBezTo>
                    <a:pt x="9129" y="25804"/>
                    <a:pt x="8986" y="24828"/>
                    <a:pt x="8926" y="23875"/>
                  </a:cubicBezTo>
                  <a:lnTo>
                    <a:pt x="8724" y="20875"/>
                  </a:lnTo>
                  <a:cubicBezTo>
                    <a:pt x="8628" y="19303"/>
                    <a:pt x="8509" y="17743"/>
                    <a:pt x="8390" y="16172"/>
                  </a:cubicBezTo>
                  <a:lnTo>
                    <a:pt x="8355" y="15850"/>
                  </a:lnTo>
                  <a:lnTo>
                    <a:pt x="8355" y="15850"/>
                  </a:lnTo>
                  <a:cubicBezTo>
                    <a:pt x="8708" y="16021"/>
                    <a:pt x="9076" y="16100"/>
                    <a:pt x="9447" y="16100"/>
                  </a:cubicBezTo>
                  <a:cubicBezTo>
                    <a:pt x="9876" y="16100"/>
                    <a:pt x="10309" y="15994"/>
                    <a:pt x="10724" y="15803"/>
                  </a:cubicBezTo>
                  <a:cubicBezTo>
                    <a:pt x="11474" y="15457"/>
                    <a:pt x="12367" y="14695"/>
                    <a:pt x="12272" y="13779"/>
                  </a:cubicBezTo>
                  <a:cubicBezTo>
                    <a:pt x="12264" y="13658"/>
                    <a:pt x="12163" y="13575"/>
                    <a:pt x="12054" y="13575"/>
                  </a:cubicBezTo>
                  <a:cubicBezTo>
                    <a:pt x="12002" y="13575"/>
                    <a:pt x="11949" y="13594"/>
                    <a:pt x="11903" y="13636"/>
                  </a:cubicBezTo>
                  <a:cubicBezTo>
                    <a:pt x="11426" y="14100"/>
                    <a:pt x="11105" y="14672"/>
                    <a:pt x="10486" y="14993"/>
                  </a:cubicBezTo>
                  <a:cubicBezTo>
                    <a:pt x="9995" y="15234"/>
                    <a:pt x="9467" y="15357"/>
                    <a:pt x="8933" y="15357"/>
                  </a:cubicBezTo>
                  <a:cubicBezTo>
                    <a:pt x="8729" y="15357"/>
                    <a:pt x="8523" y="15339"/>
                    <a:pt x="8319" y="15303"/>
                  </a:cubicBezTo>
                  <a:cubicBezTo>
                    <a:pt x="8307" y="15207"/>
                    <a:pt x="8295" y="15112"/>
                    <a:pt x="8295" y="15005"/>
                  </a:cubicBezTo>
                  <a:cubicBezTo>
                    <a:pt x="8271" y="14838"/>
                    <a:pt x="8259" y="14660"/>
                    <a:pt x="8247" y="14481"/>
                  </a:cubicBezTo>
                  <a:cubicBezTo>
                    <a:pt x="8283" y="14481"/>
                    <a:pt x="8307" y="14481"/>
                    <a:pt x="8331" y="14469"/>
                  </a:cubicBezTo>
                  <a:cubicBezTo>
                    <a:pt x="9510" y="14064"/>
                    <a:pt x="10498" y="13231"/>
                    <a:pt x="11093" y="12136"/>
                  </a:cubicBezTo>
                  <a:cubicBezTo>
                    <a:pt x="11403" y="11588"/>
                    <a:pt x="11665" y="11004"/>
                    <a:pt x="11855" y="10409"/>
                  </a:cubicBezTo>
                  <a:cubicBezTo>
                    <a:pt x="12486" y="10362"/>
                    <a:pt x="13141" y="10147"/>
                    <a:pt x="13605" y="9707"/>
                  </a:cubicBezTo>
                  <a:cubicBezTo>
                    <a:pt x="13974" y="9350"/>
                    <a:pt x="14582" y="8397"/>
                    <a:pt x="14296" y="7849"/>
                  </a:cubicBezTo>
                  <a:cubicBezTo>
                    <a:pt x="14252" y="7718"/>
                    <a:pt x="14125" y="7638"/>
                    <a:pt x="13994" y="7638"/>
                  </a:cubicBezTo>
                  <a:cubicBezTo>
                    <a:pt x="13947" y="7638"/>
                    <a:pt x="13899" y="7649"/>
                    <a:pt x="13855" y="7671"/>
                  </a:cubicBezTo>
                  <a:cubicBezTo>
                    <a:pt x="13558" y="7826"/>
                    <a:pt x="13581" y="8266"/>
                    <a:pt x="13462" y="8540"/>
                  </a:cubicBezTo>
                  <a:cubicBezTo>
                    <a:pt x="13189" y="9171"/>
                    <a:pt x="12641" y="9742"/>
                    <a:pt x="11986" y="9957"/>
                  </a:cubicBezTo>
                  <a:cubicBezTo>
                    <a:pt x="12165" y="9314"/>
                    <a:pt x="12212" y="8647"/>
                    <a:pt x="12141" y="7980"/>
                  </a:cubicBezTo>
                  <a:cubicBezTo>
                    <a:pt x="12128" y="7878"/>
                    <a:pt x="12043" y="7831"/>
                    <a:pt x="11955" y="7831"/>
                  </a:cubicBezTo>
                  <a:cubicBezTo>
                    <a:pt x="11878" y="7831"/>
                    <a:pt x="11798" y="7866"/>
                    <a:pt x="11760" y="7933"/>
                  </a:cubicBezTo>
                  <a:cubicBezTo>
                    <a:pt x="11117" y="9004"/>
                    <a:pt x="11034" y="10385"/>
                    <a:pt x="10462" y="11516"/>
                  </a:cubicBezTo>
                  <a:cubicBezTo>
                    <a:pt x="10426" y="11588"/>
                    <a:pt x="10391" y="11659"/>
                    <a:pt x="10343" y="11719"/>
                  </a:cubicBezTo>
                  <a:cubicBezTo>
                    <a:pt x="10474" y="10445"/>
                    <a:pt x="10379" y="9147"/>
                    <a:pt x="10081" y="7897"/>
                  </a:cubicBezTo>
                  <a:cubicBezTo>
                    <a:pt x="10049" y="7743"/>
                    <a:pt x="9913" y="7672"/>
                    <a:pt x="9777" y="7672"/>
                  </a:cubicBezTo>
                  <a:cubicBezTo>
                    <a:pt x="9607" y="7672"/>
                    <a:pt x="9435" y="7782"/>
                    <a:pt x="9462" y="7980"/>
                  </a:cubicBezTo>
                  <a:cubicBezTo>
                    <a:pt x="9664" y="9623"/>
                    <a:pt x="9450" y="11183"/>
                    <a:pt x="9176" y="12790"/>
                  </a:cubicBezTo>
                  <a:cubicBezTo>
                    <a:pt x="9152" y="12909"/>
                    <a:pt x="9176" y="13029"/>
                    <a:pt x="9248" y="13136"/>
                  </a:cubicBezTo>
                  <a:cubicBezTo>
                    <a:pt x="8938" y="13421"/>
                    <a:pt x="8581" y="13660"/>
                    <a:pt x="8200" y="13838"/>
                  </a:cubicBezTo>
                  <a:cubicBezTo>
                    <a:pt x="8045" y="11790"/>
                    <a:pt x="7914" y="9731"/>
                    <a:pt x="7747" y="7683"/>
                  </a:cubicBezTo>
                  <a:cubicBezTo>
                    <a:pt x="7807" y="7623"/>
                    <a:pt x="7855" y="7552"/>
                    <a:pt x="7878" y="7468"/>
                  </a:cubicBezTo>
                  <a:cubicBezTo>
                    <a:pt x="7950" y="7278"/>
                    <a:pt x="7866" y="7064"/>
                    <a:pt x="7676" y="6980"/>
                  </a:cubicBezTo>
                  <a:cubicBezTo>
                    <a:pt x="7640" y="6480"/>
                    <a:pt x="7593" y="5968"/>
                    <a:pt x="7545" y="5456"/>
                  </a:cubicBezTo>
                  <a:cubicBezTo>
                    <a:pt x="8509" y="5361"/>
                    <a:pt x="9260" y="4908"/>
                    <a:pt x="9867" y="4123"/>
                  </a:cubicBezTo>
                  <a:cubicBezTo>
                    <a:pt x="9896" y="4142"/>
                    <a:pt x="9925" y="4162"/>
                    <a:pt x="9961" y="4162"/>
                  </a:cubicBezTo>
                  <a:cubicBezTo>
                    <a:pt x="9969" y="4162"/>
                    <a:pt x="9977" y="4161"/>
                    <a:pt x="9986" y="4158"/>
                  </a:cubicBezTo>
                  <a:cubicBezTo>
                    <a:pt x="11081" y="4099"/>
                    <a:pt x="12022" y="3349"/>
                    <a:pt x="12319" y="2289"/>
                  </a:cubicBezTo>
                  <a:cubicBezTo>
                    <a:pt x="12391" y="2018"/>
                    <a:pt x="12180" y="1845"/>
                    <a:pt x="11966" y="1845"/>
                  </a:cubicBezTo>
                  <a:cubicBezTo>
                    <a:pt x="11823" y="1845"/>
                    <a:pt x="11679" y="1922"/>
                    <a:pt x="11617" y="2099"/>
                  </a:cubicBezTo>
                  <a:cubicBezTo>
                    <a:pt x="11391" y="2837"/>
                    <a:pt x="10843" y="3444"/>
                    <a:pt x="10129" y="3754"/>
                  </a:cubicBezTo>
                  <a:cubicBezTo>
                    <a:pt x="10641" y="2944"/>
                    <a:pt x="11045" y="1765"/>
                    <a:pt x="10688" y="896"/>
                  </a:cubicBezTo>
                  <a:cubicBezTo>
                    <a:pt x="10635" y="736"/>
                    <a:pt x="10501" y="662"/>
                    <a:pt x="10368" y="662"/>
                  </a:cubicBezTo>
                  <a:cubicBezTo>
                    <a:pt x="10203" y="662"/>
                    <a:pt x="10040" y="775"/>
                    <a:pt x="10033" y="979"/>
                  </a:cubicBezTo>
                  <a:cubicBezTo>
                    <a:pt x="9938" y="1908"/>
                    <a:pt x="9974" y="2646"/>
                    <a:pt x="9414" y="3456"/>
                  </a:cubicBezTo>
                  <a:cubicBezTo>
                    <a:pt x="8926" y="4123"/>
                    <a:pt x="8259" y="4647"/>
                    <a:pt x="7485" y="4944"/>
                  </a:cubicBezTo>
                  <a:cubicBezTo>
                    <a:pt x="7462" y="4801"/>
                    <a:pt x="7450" y="4647"/>
                    <a:pt x="7438" y="4492"/>
                  </a:cubicBezTo>
                  <a:cubicBezTo>
                    <a:pt x="7509" y="4075"/>
                    <a:pt x="7438" y="3599"/>
                    <a:pt x="7426" y="3170"/>
                  </a:cubicBezTo>
                  <a:cubicBezTo>
                    <a:pt x="7426" y="3146"/>
                    <a:pt x="7426" y="3123"/>
                    <a:pt x="7426" y="3087"/>
                  </a:cubicBezTo>
                  <a:lnTo>
                    <a:pt x="7426" y="2884"/>
                  </a:lnTo>
                  <a:cubicBezTo>
                    <a:pt x="7438" y="2027"/>
                    <a:pt x="7485" y="1170"/>
                    <a:pt x="7557" y="325"/>
                  </a:cubicBezTo>
                  <a:cubicBezTo>
                    <a:pt x="7570" y="118"/>
                    <a:pt x="7389" y="1"/>
                    <a:pt x="7215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17"/>
            <p:cNvSpPr/>
            <p:nvPr/>
          </p:nvSpPr>
          <p:spPr>
            <a:xfrm>
              <a:off x="8715132" y="4386973"/>
              <a:ext cx="714432" cy="813578"/>
            </a:xfrm>
            <a:custGeom>
              <a:rect b="b" l="l" r="r" t="t"/>
              <a:pathLst>
                <a:path extrusionOk="0" h="25504" w="22396">
                  <a:moveTo>
                    <a:pt x="9799" y="1"/>
                  </a:moveTo>
                  <a:cubicBezTo>
                    <a:pt x="9520" y="1"/>
                    <a:pt x="9240" y="70"/>
                    <a:pt x="8990" y="209"/>
                  </a:cubicBezTo>
                  <a:cubicBezTo>
                    <a:pt x="8870" y="221"/>
                    <a:pt x="8751" y="256"/>
                    <a:pt x="8632" y="304"/>
                  </a:cubicBezTo>
                  <a:cubicBezTo>
                    <a:pt x="8025" y="447"/>
                    <a:pt x="7561" y="935"/>
                    <a:pt x="7442" y="1542"/>
                  </a:cubicBezTo>
                  <a:cubicBezTo>
                    <a:pt x="6918" y="3769"/>
                    <a:pt x="6382" y="5995"/>
                    <a:pt x="5846" y="8222"/>
                  </a:cubicBezTo>
                  <a:cubicBezTo>
                    <a:pt x="5418" y="9257"/>
                    <a:pt x="5001" y="10293"/>
                    <a:pt x="4572" y="11329"/>
                  </a:cubicBezTo>
                  <a:cubicBezTo>
                    <a:pt x="3144" y="14770"/>
                    <a:pt x="1739" y="18223"/>
                    <a:pt x="346" y="21676"/>
                  </a:cubicBezTo>
                  <a:cubicBezTo>
                    <a:pt x="0" y="22509"/>
                    <a:pt x="715" y="23485"/>
                    <a:pt x="1489" y="23712"/>
                  </a:cubicBezTo>
                  <a:cubicBezTo>
                    <a:pt x="4608" y="24616"/>
                    <a:pt x="7716" y="25236"/>
                    <a:pt x="10954" y="25438"/>
                  </a:cubicBezTo>
                  <a:cubicBezTo>
                    <a:pt x="10954" y="25236"/>
                    <a:pt x="10942" y="25033"/>
                    <a:pt x="10942" y="24831"/>
                  </a:cubicBezTo>
                  <a:cubicBezTo>
                    <a:pt x="9871" y="24343"/>
                    <a:pt x="8835" y="23664"/>
                    <a:pt x="7835" y="23081"/>
                  </a:cubicBezTo>
                  <a:cubicBezTo>
                    <a:pt x="7518" y="22890"/>
                    <a:pt x="7679" y="22363"/>
                    <a:pt x="8002" y="22363"/>
                  </a:cubicBezTo>
                  <a:cubicBezTo>
                    <a:pt x="8043" y="22363"/>
                    <a:pt x="8087" y="22371"/>
                    <a:pt x="8132" y="22390"/>
                  </a:cubicBezTo>
                  <a:cubicBezTo>
                    <a:pt x="9025" y="22747"/>
                    <a:pt x="10013" y="23092"/>
                    <a:pt x="10930" y="23521"/>
                  </a:cubicBezTo>
                  <a:cubicBezTo>
                    <a:pt x="10930" y="23247"/>
                    <a:pt x="10918" y="22961"/>
                    <a:pt x="10906" y="22688"/>
                  </a:cubicBezTo>
                  <a:cubicBezTo>
                    <a:pt x="10394" y="22473"/>
                    <a:pt x="9894" y="22045"/>
                    <a:pt x="9537" y="21795"/>
                  </a:cubicBezTo>
                  <a:cubicBezTo>
                    <a:pt x="8763" y="21223"/>
                    <a:pt x="8049" y="20592"/>
                    <a:pt x="7370" y="19913"/>
                  </a:cubicBezTo>
                  <a:cubicBezTo>
                    <a:pt x="7066" y="19591"/>
                    <a:pt x="7355" y="19160"/>
                    <a:pt x="7700" y="19160"/>
                  </a:cubicBezTo>
                  <a:cubicBezTo>
                    <a:pt x="7800" y="19160"/>
                    <a:pt x="7905" y="19197"/>
                    <a:pt x="8001" y="19282"/>
                  </a:cubicBezTo>
                  <a:cubicBezTo>
                    <a:pt x="8716" y="19925"/>
                    <a:pt x="9490" y="20521"/>
                    <a:pt x="10299" y="21033"/>
                  </a:cubicBezTo>
                  <a:cubicBezTo>
                    <a:pt x="10466" y="21140"/>
                    <a:pt x="10680" y="21247"/>
                    <a:pt x="10883" y="21354"/>
                  </a:cubicBezTo>
                  <a:cubicBezTo>
                    <a:pt x="10871" y="20271"/>
                    <a:pt x="10847" y="19199"/>
                    <a:pt x="10835" y="18116"/>
                  </a:cubicBezTo>
                  <a:cubicBezTo>
                    <a:pt x="10728" y="17997"/>
                    <a:pt x="10668" y="17854"/>
                    <a:pt x="10644" y="17699"/>
                  </a:cubicBezTo>
                  <a:cubicBezTo>
                    <a:pt x="10049" y="17377"/>
                    <a:pt x="9501" y="16865"/>
                    <a:pt x="9001" y="16425"/>
                  </a:cubicBezTo>
                  <a:cubicBezTo>
                    <a:pt x="8370" y="15877"/>
                    <a:pt x="7704" y="15294"/>
                    <a:pt x="7299" y="14568"/>
                  </a:cubicBezTo>
                  <a:cubicBezTo>
                    <a:pt x="7145" y="14280"/>
                    <a:pt x="7379" y="13930"/>
                    <a:pt x="7662" y="13930"/>
                  </a:cubicBezTo>
                  <a:cubicBezTo>
                    <a:pt x="7730" y="13930"/>
                    <a:pt x="7801" y="13950"/>
                    <a:pt x="7870" y="13996"/>
                  </a:cubicBezTo>
                  <a:cubicBezTo>
                    <a:pt x="8513" y="14401"/>
                    <a:pt x="9049" y="14972"/>
                    <a:pt x="9632" y="15449"/>
                  </a:cubicBezTo>
                  <a:cubicBezTo>
                    <a:pt x="9990" y="15746"/>
                    <a:pt x="10418" y="16020"/>
                    <a:pt x="10811" y="16306"/>
                  </a:cubicBezTo>
                  <a:cubicBezTo>
                    <a:pt x="10799" y="15389"/>
                    <a:pt x="10787" y="14472"/>
                    <a:pt x="10787" y="13556"/>
                  </a:cubicBezTo>
                  <a:cubicBezTo>
                    <a:pt x="10371" y="13079"/>
                    <a:pt x="10049" y="12484"/>
                    <a:pt x="9680" y="11984"/>
                  </a:cubicBezTo>
                  <a:cubicBezTo>
                    <a:pt x="9204" y="11293"/>
                    <a:pt x="8763" y="10579"/>
                    <a:pt x="8311" y="9877"/>
                  </a:cubicBezTo>
                  <a:cubicBezTo>
                    <a:pt x="8160" y="9637"/>
                    <a:pt x="8386" y="9364"/>
                    <a:pt x="8610" y="9364"/>
                  </a:cubicBezTo>
                  <a:cubicBezTo>
                    <a:pt x="8686" y="9364"/>
                    <a:pt x="8762" y="9396"/>
                    <a:pt x="8823" y="9472"/>
                  </a:cubicBezTo>
                  <a:cubicBezTo>
                    <a:pt x="9347" y="10115"/>
                    <a:pt x="9882" y="10746"/>
                    <a:pt x="10371" y="11401"/>
                  </a:cubicBezTo>
                  <a:cubicBezTo>
                    <a:pt x="10502" y="11579"/>
                    <a:pt x="10644" y="11758"/>
                    <a:pt x="10787" y="11936"/>
                  </a:cubicBezTo>
                  <a:cubicBezTo>
                    <a:pt x="10787" y="10615"/>
                    <a:pt x="10799" y="9305"/>
                    <a:pt x="10835" y="7995"/>
                  </a:cubicBezTo>
                  <a:cubicBezTo>
                    <a:pt x="10633" y="7626"/>
                    <a:pt x="10490" y="7233"/>
                    <a:pt x="10263" y="6888"/>
                  </a:cubicBezTo>
                  <a:cubicBezTo>
                    <a:pt x="9894" y="6293"/>
                    <a:pt x="9442" y="5757"/>
                    <a:pt x="8930" y="5281"/>
                  </a:cubicBezTo>
                  <a:cubicBezTo>
                    <a:pt x="8674" y="5035"/>
                    <a:pt x="8906" y="4626"/>
                    <a:pt x="9196" y="4626"/>
                  </a:cubicBezTo>
                  <a:cubicBezTo>
                    <a:pt x="9257" y="4626"/>
                    <a:pt x="9320" y="4644"/>
                    <a:pt x="9382" y="4685"/>
                  </a:cubicBezTo>
                  <a:cubicBezTo>
                    <a:pt x="9966" y="5055"/>
                    <a:pt x="10466" y="5519"/>
                    <a:pt x="10883" y="6078"/>
                  </a:cubicBezTo>
                  <a:cubicBezTo>
                    <a:pt x="10895" y="5650"/>
                    <a:pt x="10906" y="5233"/>
                    <a:pt x="10930" y="4804"/>
                  </a:cubicBezTo>
                  <a:cubicBezTo>
                    <a:pt x="10930" y="4554"/>
                    <a:pt x="11118" y="4429"/>
                    <a:pt x="11305" y="4429"/>
                  </a:cubicBezTo>
                  <a:cubicBezTo>
                    <a:pt x="11493" y="4429"/>
                    <a:pt x="11680" y="4554"/>
                    <a:pt x="11680" y="4804"/>
                  </a:cubicBezTo>
                  <a:cubicBezTo>
                    <a:pt x="11716" y="5447"/>
                    <a:pt x="11764" y="6090"/>
                    <a:pt x="11787" y="6745"/>
                  </a:cubicBezTo>
                  <a:cubicBezTo>
                    <a:pt x="12085" y="6340"/>
                    <a:pt x="12419" y="5971"/>
                    <a:pt x="12776" y="5626"/>
                  </a:cubicBezTo>
                  <a:cubicBezTo>
                    <a:pt x="12845" y="5560"/>
                    <a:pt x="12923" y="5532"/>
                    <a:pt x="13000" y="5532"/>
                  </a:cubicBezTo>
                  <a:cubicBezTo>
                    <a:pt x="13227" y="5532"/>
                    <a:pt x="13433" y="5781"/>
                    <a:pt x="13300" y="6031"/>
                  </a:cubicBezTo>
                  <a:cubicBezTo>
                    <a:pt x="13061" y="6459"/>
                    <a:pt x="12788" y="6876"/>
                    <a:pt x="12478" y="7269"/>
                  </a:cubicBezTo>
                  <a:cubicBezTo>
                    <a:pt x="12276" y="7543"/>
                    <a:pt x="12085" y="7864"/>
                    <a:pt x="11859" y="8126"/>
                  </a:cubicBezTo>
                  <a:cubicBezTo>
                    <a:pt x="11907" y="9305"/>
                    <a:pt x="11954" y="10472"/>
                    <a:pt x="11990" y="11651"/>
                  </a:cubicBezTo>
                  <a:cubicBezTo>
                    <a:pt x="12371" y="11079"/>
                    <a:pt x="12835" y="10579"/>
                    <a:pt x="13371" y="10150"/>
                  </a:cubicBezTo>
                  <a:cubicBezTo>
                    <a:pt x="13457" y="10083"/>
                    <a:pt x="13554" y="10053"/>
                    <a:pt x="13650" y="10053"/>
                  </a:cubicBezTo>
                  <a:cubicBezTo>
                    <a:pt x="13939" y="10053"/>
                    <a:pt x="14202" y="10328"/>
                    <a:pt x="14014" y="10650"/>
                  </a:cubicBezTo>
                  <a:cubicBezTo>
                    <a:pt x="13740" y="11103"/>
                    <a:pt x="13407" y="11508"/>
                    <a:pt x="13097" y="11948"/>
                  </a:cubicBezTo>
                  <a:cubicBezTo>
                    <a:pt x="12788" y="12389"/>
                    <a:pt x="12526" y="12805"/>
                    <a:pt x="12204" y="13210"/>
                  </a:cubicBezTo>
                  <a:cubicBezTo>
                    <a:pt x="12168" y="13270"/>
                    <a:pt x="12109" y="13317"/>
                    <a:pt x="12038" y="13353"/>
                  </a:cubicBezTo>
                  <a:cubicBezTo>
                    <a:pt x="12061" y="14163"/>
                    <a:pt x="12085" y="14972"/>
                    <a:pt x="12097" y="15782"/>
                  </a:cubicBezTo>
                  <a:cubicBezTo>
                    <a:pt x="12204" y="15675"/>
                    <a:pt x="12323" y="15568"/>
                    <a:pt x="12430" y="15461"/>
                  </a:cubicBezTo>
                  <a:cubicBezTo>
                    <a:pt x="13002" y="14925"/>
                    <a:pt x="13645" y="14472"/>
                    <a:pt x="14216" y="13925"/>
                  </a:cubicBezTo>
                  <a:cubicBezTo>
                    <a:pt x="14297" y="13846"/>
                    <a:pt x="14384" y="13813"/>
                    <a:pt x="14466" y="13813"/>
                  </a:cubicBezTo>
                  <a:cubicBezTo>
                    <a:pt x="14733" y="13813"/>
                    <a:pt x="14947" y="14163"/>
                    <a:pt x="14728" y="14437"/>
                  </a:cubicBezTo>
                  <a:cubicBezTo>
                    <a:pt x="14228" y="15068"/>
                    <a:pt x="13859" y="15782"/>
                    <a:pt x="13359" y="16389"/>
                  </a:cubicBezTo>
                  <a:cubicBezTo>
                    <a:pt x="12966" y="16854"/>
                    <a:pt x="12561" y="17342"/>
                    <a:pt x="12133" y="17794"/>
                  </a:cubicBezTo>
                  <a:cubicBezTo>
                    <a:pt x="12168" y="19187"/>
                    <a:pt x="12192" y="20592"/>
                    <a:pt x="12216" y="21997"/>
                  </a:cubicBezTo>
                  <a:lnTo>
                    <a:pt x="12228" y="22390"/>
                  </a:lnTo>
                  <a:cubicBezTo>
                    <a:pt x="12549" y="21961"/>
                    <a:pt x="12919" y="21568"/>
                    <a:pt x="13323" y="21223"/>
                  </a:cubicBezTo>
                  <a:cubicBezTo>
                    <a:pt x="13750" y="20853"/>
                    <a:pt x="14366" y="20240"/>
                    <a:pt x="14974" y="20240"/>
                  </a:cubicBezTo>
                  <a:cubicBezTo>
                    <a:pt x="15011" y="20240"/>
                    <a:pt x="15048" y="20242"/>
                    <a:pt x="15086" y="20247"/>
                  </a:cubicBezTo>
                  <a:cubicBezTo>
                    <a:pt x="15228" y="20247"/>
                    <a:pt x="15336" y="20378"/>
                    <a:pt x="15300" y="20521"/>
                  </a:cubicBezTo>
                  <a:cubicBezTo>
                    <a:pt x="15157" y="21116"/>
                    <a:pt x="14443" y="21533"/>
                    <a:pt x="14014" y="21914"/>
                  </a:cubicBezTo>
                  <a:cubicBezTo>
                    <a:pt x="13454" y="22402"/>
                    <a:pt x="12942" y="22926"/>
                    <a:pt x="12347" y="23390"/>
                  </a:cubicBezTo>
                  <a:cubicBezTo>
                    <a:pt x="12323" y="23414"/>
                    <a:pt x="12288" y="23426"/>
                    <a:pt x="12252" y="23438"/>
                  </a:cubicBezTo>
                  <a:lnTo>
                    <a:pt x="12252" y="23783"/>
                  </a:lnTo>
                  <a:cubicBezTo>
                    <a:pt x="12442" y="23628"/>
                    <a:pt x="12657" y="23497"/>
                    <a:pt x="12883" y="23402"/>
                  </a:cubicBezTo>
                  <a:cubicBezTo>
                    <a:pt x="13159" y="23276"/>
                    <a:pt x="13589" y="23103"/>
                    <a:pt x="13957" y="23103"/>
                  </a:cubicBezTo>
                  <a:cubicBezTo>
                    <a:pt x="14111" y="23103"/>
                    <a:pt x="14255" y="23134"/>
                    <a:pt x="14371" y="23212"/>
                  </a:cubicBezTo>
                  <a:cubicBezTo>
                    <a:pt x="14443" y="23247"/>
                    <a:pt x="14478" y="23331"/>
                    <a:pt x="14454" y="23414"/>
                  </a:cubicBezTo>
                  <a:cubicBezTo>
                    <a:pt x="14312" y="23807"/>
                    <a:pt x="13776" y="24021"/>
                    <a:pt x="13431" y="24235"/>
                  </a:cubicBezTo>
                  <a:cubicBezTo>
                    <a:pt x="13085" y="24450"/>
                    <a:pt x="12764" y="24640"/>
                    <a:pt x="12419" y="24831"/>
                  </a:cubicBezTo>
                  <a:cubicBezTo>
                    <a:pt x="12395" y="24926"/>
                    <a:pt x="12347" y="25009"/>
                    <a:pt x="12288" y="25081"/>
                  </a:cubicBezTo>
                  <a:lnTo>
                    <a:pt x="12288" y="25498"/>
                  </a:lnTo>
                  <a:cubicBezTo>
                    <a:pt x="12527" y="25501"/>
                    <a:pt x="12766" y="25503"/>
                    <a:pt x="13005" y="25503"/>
                  </a:cubicBezTo>
                  <a:cubicBezTo>
                    <a:pt x="15635" y="25503"/>
                    <a:pt x="18261" y="25263"/>
                    <a:pt x="20836" y="24783"/>
                  </a:cubicBezTo>
                  <a:cubicBezTo>
                    <a:pt x="22027" y="24545"/>
                    <a:pt x="22396" y="23057"/>
                    <a:pt x="21908" y="22116"/>
                  </a:cubicBezTo>
                  <a:cubicBezTo>
                    <a:pt x="18574" y="15734"/>
                    <a:pt x="15264" y="9293"/>
                    <a:pt x="12954" y="2459"/>
                  </a:cubicBezTo>
                  <a:cubicBezTo>
                    <a:pt x="12919" y="2233"/>
                    <a:pt x="12835" y="2007"/>
                    <a:pt x="12740" y="1804"/>
                  </a:cubicBezTo>
                  <a:lnTo>
                    <a:pt x="12680" y="1637"/>
                  </a:lnTo>
                  <a:cubicBezTo>
                    <a:pt x="12456" y="852"/>
                    <a:pt x="11735" y="310"/>
                    <a:pt x="10925" y="310"/>
                  </a:cubicBezTo>
                  <a:cubicBezTo>
                    <a:pt x="10875" y="310"/>
                    <a:pt x="10825" y="312"/>
                    <a:pt x="10775" y="316"/>
                  </a:cubicBezTo>
                  <a:cubicBezTo>
                    <a:pt x="10486" y="106"/>
                    <a:pt x="10143" y="1"/>
                    <a:pt x="979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17"/>
            <p:cNvSpPr/>
            <p:nvPr/>
          </p:nvSpPr>
          <p:spPr>
            <a:xfrm>
              <a:off x="8939772" y="4527875"/>
              <a:ext cx="263813" cy="1122816"/>
            </a:xfrm>
            <a:custGeom>
              <a:rect b="b" l="l" r="r" t="t"/>
              <a:pathLst>
                <a:path extrusionOk="0" h="35198" w="8270">
                  <a:moveTo>
                    <a:pt x="4245" y="1"/>
                  </a:moveTo>
                  <a:cubicBezTo>
                    <a:pt x="4055" y="1"/>
                    <a:pt x="3864" y="126"/>
                    <a:pt x="3864" y="376"/>
                  </a:cubicBezTo>
                  <a:cubicBezTo>
                    <a:pt x="3853" y="804"/>
                    <a:pt x="3841" y="1221"/>
                    <a:pt x="3829" y="1650"/>
                  </a:cubicBezTo>
                  <a:cubicBezTo>
                    <a:pt x="3412" y="1102"/>
                    <a:pt x="2912" y="626"/>
                    <a:pt x="2329" y="257"/>
                  </a:cubicBezTo>
                  <a:cubicBezTo>
                    <a:pt x="2267" y="215"/>
                    <a:pt x="2203" y="197"/>
                    <a:pt x="2142" y="197"/>
                  </a:cubicBezTo>
                  <a:cubicBezTo>
                    <a:pt x="1852" y="197"/>
                    <a:pt x="1620" y="606"/>
                    <a:pt x="1876" y="852"/>
                  </a:cubicBezTo>
                  <a:cubicBezTo>
                    <a:pt x="2388" y="1328"/>
                    <a:pt x="2829" y="1876"/>
                    <a:pt x="3210" y="2459"/>
                  </a:cubicBezTo>
                  <a:cubicBezTo>
                    <a:pt x="3424" y="2804"/>
                    <a:pt x="3579" y="3197"/>
                    <a:pt x="3769" y="3566"/>
                  </a:cubicBezTo>
                  <a:cubicBezTo>
                    <a:pt x="3745" y="4876"/>
                    <a:pt x="3733" y="6198"/>
                    <a:pt x="3733" y="7507"/>
                  </a:cubicBezTo>
                  <a:cubicBezTo>
                    <a:pt x="3579" y="7329"/>
                    <a:pt x="3448" y="7150"/>
                    <a:pt x="3317" y="6984"/>
                  </a:cubicBezTo>
                  <a:cubicBezTo>
                    <a:pt x="2829" y="6317"/>
                    <a:pt x="2293" y="5674"/>
                    <a:pt x="1769" y="5043"/>
                  </a:cubicBezTo>
                  <a:cubicBezTo>
                    <a:pt x="1708" y="4967"/>
                    <a:pt x="1632" y="4935"/>
                    <a:pt x="1556" y="4935"/>
                  </a:cubicBezTo>
                  <a:cubicBezTo>
                    <a:pt x="1332" y="4935"/>
                    <a:pt x="1103" y="5208"/>
                    <a:pt x="1245" y="5448"/>
                  </a:cubicBezTo>
                  <a:cubicBezTo>
                    <a:pt x="1697" y="6162"/>
                    <a:pt x="2138" y="6864"/>
                    <a:pt x="2626" y="7555"/>
                  </a:cubicBezTo>
                  <a:cubicBezTo>
                    <a:pt x="2983" y="8055"/>
                    <a:pt x="3305" y="8662"/>
                    <a:pt x="3733" y="9127"/>
                  </a:cubicBezTo>
                  <a:cubicBezTo>
                    <a:pt x="3733" y="10043"/>
                    <a:pt x="3733" y="10960"/>
                    <a:pt x="3757" y="11889"/>
                  </a:cubicBezTo>
                  <a:cubicBezTo>
                    <a:pt x="3364" y="11591"/>
                    <a:pt x="2936" y="11329"/>
                    <a:pt x="2567" y="11032"/>
                  </a:cubicBezTo>
                  <a:cubicBezTo>
                    <a:pt x="1983" y="10543"/>
                    <a:pt x="1459" y="9972"/>
                    <a:pt x="816" y="9567"/>
                  </a:cubicBezTo>
                  <a:cubicBezTo>
                    <a:pt x="745" y="9521"/>
                    <a:pt x="672" y="9501"/>
                    <a:pt x="604" y="9501"/>
                  </a:cubicBezTo>
                  <a:cubicBezTo>
                    <a:pt x="317" y="9501"/>
                    <a:pt x="91" y="9851"/>
                    <a:pt x="245" y="10139"/>
                  </a:cubicBezTo>
                  <a:cubicBezTo>
                    <a:pt x="650" y="10877"/>
                    <a:pt x="1316" y="11448"/>
                    <a:pt x="1936" y="11996"/>
                  </a:cubicBezTo>
                  <a:cubicBezTo>
                    <a:pt x="2448" y="12448"/>
                    <a:pt x="2983" y="12949"/>
                    <a:pt x="3591" y="13282"/>
                  </a:cubicBezTo>
                  <a:cubicBezTo>
                    <a:pt x="3602" y="13437"/>
                    <a:pt x="3674" y="13580"/>
                    <a:pt x="3781" y="13687"/>
                  </a:cubicBezTo>
                  <a:cubicBezTo>
                    <a:pt x="3793" y="14770"/>
                    <a:pt x="3805" y="15842"/>
                    <a:pt x="3829" y="16925"/>
                  </a:cubicBezTo>
                  <a:cubicBezTo>
                    <a:pt x="3614" y="16818"/>
                    <a:pt x="3412" y="16711"/>
                    <a:pt x="3245" y="16604"/>
                  </a:cubicBezTo>
                  <a:cubicBezTo>
                    <a:pt x="2424" y="16092"/>
                    <a:pt x="1662" y="15508"/>
                    <a:pt x="935" y="14854"/>
                  </a:cubicBezTo>
                  <a:cubicBezTo>
                    <a:pt x="844" y="14772"/>
                    <a:pt x="742" y="14738"/>
                    <a:pt x="645" y="14738"/>
                  </a:cubicBezTo>
                  <a:cubicBezTo>
                    <a:pt x="300" y="14738"/>
                    <a:pt x="1" y="15169"/>
                    <a:pt x="316" y="15485"/>
                  </a:cubicBezTo>
                  <a:cubicBezTo>
                    <a:pt x="983" y="16163"/>
                    <a:pt x="1709" y="16794"/>
                    <a:pt x="2483" y="17366"/>
                  </a:cubicBezTo>
                  <a:cubicBezTo>
                    <a:pt x="2840" y="17628"/>
                    <a:pt x="3341" y="18056"/>
                    <a:pt x="3853" y="18259"/>
                  </a:cubicBezTo>
                  <a:cubicBezTo>
                    <a:pt x="3853" y="18544"/>
                    <a:pt x="3864" y="18818"/>
                    <a:pt x="3864" y="19104"/>
                  </a:cubicBezTo>
                  <a:cubicBezTo>
                    <a:pt x="2960" y="18664"/>
                    <a:pt x="1971" y="18330"/>
                    <a:pt x="1078" y="17961"/>
                  </a:cubicBezTo>
                  <a:cubicBezTo>
                    <a:pt x="1033" y="17942"/>
                    <a:pt x="989" y="17934"/>
                    <a:pt x="948" y="17934"/>
                  </a:cubicBezTo>
                  <a:cubicBezTo>
                    <a:pt x="625" y="17934"/>
                    <a:pt x="464" y="18461"/>
                    <a:pt x="781" y="18652"/>
                  </a:cubicBezTo>
                  <a:cubicBezTo>
                    <a:pt x="1781" y="19235"/>
                    <a:pt x="2805" y="19914"/>
                    <a:pt x="3888" y="20402"/>
                  </a:cubicBezTo>
                  <a:cubicBezTo>
                    <a:pt x="3888" y="20604"/>
                    <a:pt x="3888" y="20807"/>
                    <a:pt x="3900" y="21009"/>
                  </a:cubicBezTo>
                  <a:cubicBezTo>
                    <a:pt x="3936" y="22807"/>
                    <a:pt x="3960" y="24605"/>
                    <a:pt x="3995" y="26403"/>
                  </a:cubicBezTo>
                  <a:cubicBezTo>
                    <a:pt x="4031" y="27855"/>
                    <a:pt x="4103" y="29296"/>
                    <a:pt x="4162" y="30748"/>
                  </a:cubicBezTo>
                  <a:cubicBezTo>
                    <a:pt x="4222" y="32118"/>
                    <a:pt x="4198" y="33511"/>
                    <a:pt x="4424" y="34868"/>
                  </a:cubicBezTo>
                  <a:cubicBezTo>
                    <a:pt x="4459" y="35100"/>
                    <a:pt x="4616" y="35197"/>
                    <a:pt x="4789" y="35197"/>
                  </a:cubicBezTo>
                  <a:cubicBezTo>
                    <a:pt x="5025" y="35197"/>
                    <a:pt x="5290" y="35017"/>
                    <a:pt x="5317" y="34749"/>
                  </a:cubicBezTo>
                  <a:cubicBezTo>
                    <a:pt x="5472" y="33320"/>
                    <a:pt x="5377" y="31844"/>
                    <a:pt x="5365" y="30403"/>
                  </a:cubicBezTo>
                  <a:cubicBezTo>
                    <a:pt x="5353" y="28974"/>
                    <a:pt x="5365" y="27522"/>
                    <a:pt x="5329" y="26069"/>
                  </a:cubicBezTo>
                  <a:cubicBezTo>
                    <a:pt x="5281" y="24402"/>
                    <a:pt x="5246" y="22735"/>
                    <a:pt x="5222" y="21057"/>
                  </a:cubicBezTo>
                  <a:lnTo>
                    <a:pt x="5210" y="20640"/>
                  </a:lnTo>
                  <a:cubicBezTo>
                    <a:pt x="5281" y="20580"/>
                    <a:pt x="5341" y="20497"/>
                    <a:pt x="5365" y="20402"/>
                  </a:cubicBezTo>
                  <a:cubicBezTo>
                    <a:pt x="5698" y="20211"/>
                    <a:pt x="6043" y="20021"/>
                    <a:pt x="6377" y="19807"/>
                  </a:cubicBezTo>
                  <a:cubicBezTo>
                    <a:pt x="6698" y="19604"/>
                    <a:pt x="7258" y="19390"/>
                    <a:pt x="7401" y="18985"/>
                  </a:cubicBezTo>
                  <a:cubicBezTo>
                    <a:pt x="7424" y="18914"/>
                    <a:pt x="7389" y="18830"/>
                    <a:pt x="7317" y="18783"/>
                  </a:cubicBezTo>
                  <a:cubicBezTo>
                    <a:pt x="7204" y="18705"/>
                    <a:pt x="7062" y="18674"/>
                    <a:pt x="6908" y="18674"/>
                  </a:cubicBezTo>
                  <a:cubicBezTo>
                    <a:pt x="6541" y="18674"/>
                    <a:pt x="6106" y="18847"/>
                    <a:pt x="5829" y="18973"/>
                  </a:cubicBezTo>
                  <a:cubicBezTo>
                    <a:pt x="5603" y="19068"/>
                    <a:pt x="5388" y="19199"/>
                    <a:pt x="5198" y="19354"/>
                  </a:cubicBezTo>
                  <a:lnTo>
                    <a:pt x="5198" y="19021"/>
                  </a:lnTo>
                  <a:cubicBezTo>
                    <a:pt x="5234" y="18997"/>
                    <a:pt x="5269" y="18985"/>
                    <a:pt x="5293" y="18961"/>
                  </a:cubicBezTo>
                  <a:cubicBezTo>
                    <a:pt x="5877" y="18497"/>
                    <a:pt x="6400" y="17973"/>
                    <a:pt x="6960" y="17485"/>
                  </a:cubicBezTo>
                  <a:cubicBezTo>
                    <a:pt x="7389" y="17116"/>
                    <a:pt x="8103" y="16687"/>
                    <a:pt x="8246" y="16092"/>
                  </a:cubicBezTo>
                  <a:cubicBezTo>
                    <a:pt x="8270" y="15961"/>
                    <a:pt x="8174" y="15818"/>
                    <a:pt x="8032" y="15818"/>
                  </a:cubicBezTo>
                  <a:cubicBezTo>
                    <a:pt x="7995" y="15813"/>
                    <a:pt x="7958" y="15811"/>
                    <a:pt x="7921" y="15811"/>
                  </a:cubicBezTo>
                  <a:cubicBezTo>
                    <a:pt x="7312" y="15811"/>
                    <a:pt x="6685" y="16435"/>
                    <a:pt x="6269" y="16794"/>
                  </a:cubicBezTo>
                  <a:cubicBezTo>
                    <a:pt x="5865" y="17151"/>
                    <a:pt x="5496" y="17532"/>
                    <a:pt x="5174" y="17961"/>
                  </a:cubicBezTo>
                  <a:lnTo>
                    <a:pt x="5162" y="17568"/>
                  </a:lnTo>
                  <a:cubicBezTo>
                    <a:pt x="5138" y="16163"/>
                    <a:pt x="5103" y="14770"/>
                    <a:pt x="5079" y="13365"/>
                  </a:cubicBezTo>
                  <a:cubicBezTo>
                    <a:pt x="5507" y="12913"/>
                    <a:pt x="5912" y="12425"/>
                    <a:pt x="6293" y="11960"/>
                  </a:cubicBezTo>
                  <a:cubicBezTo>
                    <a:pt x="6805" y="11341"/>
                    <a:pt x="7174" y="10639"/>
                    <a:pt x="7674" y="10008"/>
                  </a:cubicBezTo>
                  <a:cubicBezTo>
                    <a:pt x="7893" y="9734"/>
                    <a:pt x="7680" y="9384"/>
                    <a:pt x="7413" y="9384"/>
                  </a:cubicBezTo>
                  <a:cubicBezTo>
                    <a:pt x="7331" y="9384"/>
                    <a:pt x="7244" y="9417"/>
                    <a:pt x="7162" y="9496"/>
                  </a:cubicBezTo>
                  <a:cubicBezTo>
                    <a:pt x="6591" y="10043"/>
                    <a:pt x="5948" y="10496"/>
                    <a:pt x="5377" y="11032"/>
                  </a:cubicBezTo>
                  <a:cubicBezTo>
                    <a:pt x="5257" y="11139"/>
                    <a:pt x="5150" y="11246"/>
                    <a:pt x="5043" y="11353"/>
                  </a:cubicBezTo>
                  <a:cubicBezTo>
                    <a:pt x="5019" y="10543"/>
                    <a:pt x="5007" y="9734"/>
                    <a:pt x="4984" y="8924"/>
                  </a:cubicBezTo>
                  <a:cubicBezTo>
                    <a:pt x="5055" y="8889"/>
                    <a:pt x="5103" y="8841"/>
                    <a:pt x="5150" y="8781"/>
                  </a:cubicBezTo>
                  <a:cubicBezTo>
                    <a:pt x="5472" y="8377"/>
                    <a:pt x="5734" y="7948"/>
                    <a:pt x="6031" y="7519"/>
                  </a:cubicBezTo>
                  <a:cubicBezTo>
                    <a:pt x="6341" y="7103"/>
                    <a:pt x="6674" y="6686"/>
                    <a:pt x="6960" y="6222"/>
                  </a:cubicBezTo>
                  <a:cubicBezTo>
                    <a:pt x="7148" y="5899"/>
                    <a:pt x="6885" y="5624"/>
                    <a:pt x="6596" y="5624"/>
                  </a:cubicBezTo>
                  <a:cubicBezTo>
                    <a:pt x="6501" y="5624"/>
                    <a:pt x="6403" y="5654"/>
                    <a:pt x="6317" y="5721"/>
                  </a:cubicBezTo>
                  <a:cubicBezTo>
                    <a:pt x="5781" y="6150"/>
                    <a:pt x="5317" y="6662"/>
                    <a:pt x="4936" y="7222"/>
                  </a:cubicBezTo>
                  <a:cubicBezTo>
                    <a:pt x="4900" y="6043"/>
                    <a:pt x="4853" y="4876"/>
                    <a:pt x="4805" y="3709"/>
                  </a:cubicBezTo>
                  <a:cubicBezTo>
                    <a:pt x="5031" y="3435"/>
                    <a:pt x="5222" y="3114"/>
                    <a:pt x="5424" y="2840"/>
                  </a:cubicBezTo>
                  <a:cubicBezTo>
                    <a:pt x="5722" y="2447"/>
                    <a:pt x="5996" y="2031"/>
                    <a:pt x="6234" y="1602"/>
                  </a:cubicBezTo>
                  <a:cubicBezTo>
                    <a:pt x="6376" y="1352"/>
                    <a:pt x="6172" y="1103"/>
                    <a:pt x="5946" y="1103"/>
                  </a:cubicBezTo>
                  <a:cubicBezTo>
                    <a:pt x="5869" y="1103"/>
                    <a:pt x="5791" y="1131"/>
                    <a:pt x="5722" y="1197"/>
                  </a:cubicBezTo>
                  <a:cubicBezTo>
                    <a:pt x="5365" y="1542"/>
                    <a:pt x="5031" y="1923"/>
                    <a:pt x="4734" y="2316"/>
                  </a:cubicBezTo>
                  <a:cubicBezTo>
                    <a:pt x="4698" y="1673"/>
                    <a:pt x="4662" y="1030"/>
                    <a:pt x="4626" y="376"/>
                  </a:cubicBezTo>
                  <a:cubicBezTo>
                    <a:pt x="4626" y="126"/>
                    <a:pt x="4436" y="1"/>
                    <a:pt x="4245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17"/>
            <p:cNvSpPr/>
            <p:nvPr/>
          </p:nvSpPr>
          <p:spPr>
            <a:xfrm>
              <a:off x="209667" y="1446495"/>
              <a:ext cx="502138" cy="602591"/>
            </a:xfrm>
            <a:custGeom>
              <a:rect b="b" l="l" r="r" t="t"/>
              <a:pathLst>
                <a:path extrusionOk="0" h="18890" w="15741">
                  <a:moveTo>
                    <a:pt x="6921" y="0"/>
                  </a:moveTo>
                  <a:cubicBezTo>
                    <a:pt x="4446" y="0"/>
                    <a:pt x="2063" y="1231"/>
                    <a:pt x="953" y="3745"/>
                  </a:cubicBezTo>
                  <a:cubicBezTo>
                    <a:pt x="167" y="5531"/>
                    <a:pt x="1" y="7519"/>
                    <a:pt x="167" y="9460"/>
                  </a:cubicBezTo>
                  <a:cubicBezTo>
                    <a:pt x="179" y="9603"/>
                    <a:pt x="191" y="9746"/>
                    <a:pt x="215" y="9900"/>
                  </a:cubicBezTo>
                  <a:cubicBezTo>
                    <a:pt x="96" y="11293"/>
                    <a:pt x="370" y="12686"/>
                    <a:pt x="1013" y="13937"/>
                  </a:cubicBezTo>
                  <a:cubicBezTo>
                    <a:pt x="1215" y="14556"/>
                    <a:pt x="1477" y="15151"/>
                    <a:pt x="1787" y="15722"/>
                  </a:cubicBezTo>
                  <a:cubicBezTo>
                    <a:pt x="2787" y="17532"/>
                    <a:pt x="4620" y="18723"/>
                    <a:pt x="6680" y="18890"/>
                  </a:cubicBezTo>
                  <a:cubicBezTo>
                    <a:pt x="6680" y="18199"/>
                    <a:pt x="6692" y="17508"/>
                    <a:pt x="6704" y="16818"/>
                  </a:cubicBezTo>
                  <a:cubicBezTo>
                    <a:pt x="6609" y="16806"/>
                    <a:pt x="6537" y="16770"/>
                    <a:pt x="6466" y="16723"/>
                  </a:cubicBezTo>
                  <a:cubicBezTo>
                    <a:pt x="5966" y="16258"/>
                    <a:pt x="5692" y="15651"/>
                    <a:pt x="5239" y="15139"/>
                  </a:cubicBezTo>
                  <a:cubicBezTo>
                    <a:pt x="4811" y="14627"/>
                    <a:pt x="4335" y="14151"/>
                    <a:pt x="3823" y="13710"/>
                  </a:cubicBezTo>
                  <a:cubicBezTo>
                    <a:pt x="3537" y="13476"/>
                    <a:pt x="3811" y="13119"/>
                    <a:pt x="4105" y="13119"/>
                  </a:cubicBezTo>
                  <a:cubicBezTo>
                    <a:pt x="4154" y="13119"/>
                    <a:pt x="4204" y="13129"/>
                    <a:pt x="4251" y="13151"/>
                  </a:cubicBezTo>
                  <a:cubicBezTo>
                    <a:pt x="5156" y="13579"/>
                    <a:pt x="6180" y="14318"/>
                    <a:pt x="6716" y="15234"/>
                  </a:cubicBezTo>
                  <a:cubicBezTo>
                    <a:pt x="6728" y="14699"/>
                    <a:pt x="6740" y="14163"/>
                    <a:pt x="6752" y="13627"/>
                  </a:cubicBezTo>
                  <a:cubicBezTo>
                    <a:pt x="6311" y="13258"/>
                    <a:pt x="5966" y="12603"/>
                    <a:pt x="5668" y="12198"/>
                  </a:cubicBezTo>
                  <a:cubicBezTo>
                    <a:pt x="5073" y="11424"/>
                    <a:pt x="4501" y="10615"/>
                    <a:pt x="3977" y="9781"/>
                  </a:cubicBezTo>
                  <a:cubicBezTo>
                    <a:pt x="3810" y="9516"/>
                    <a:pt x="4055" y="9219"/>
                    <a:pt x="4309" y="9219"/>
                  </a:cubicBezTo>
                  <a:cubicBezTo>
                    <a:pt x="4397" y="9219"/>
                    <a:pt x="4487" y="9255"/>
                    <a:pt x="4561" y="9341"/>
                  </a:cubicBezTo>
                  <a:cubicBezTo>
                    <a:pt x="5204" y="10079"/>
                    <a:pt x="5823" y="10841"/>
                    <a:pt x="6454" y="11603"/>
                  </a:cubicBezTo>
                  <a:cubicBezTo>
                    <a:pt x="6549" y="11722"/>
                    <a:pt x="6668" y="11841"/>
                    <a:pt x="6787" y="11972"/>
                  </a:cubicBezTo>
                  <a:cubicBezTo>
                    <a:pt x="6811" y="11317"/>
                    <a:pt x="6835" y="10662"/>
                    <a:pt x="6859" y="10008"/>
                  </a:cubicBezTo>
                  <a:cubicBezTo>
                    <a:pt x="5835" y="8210"/>
                    <a:pt x="4942" y="6328"/>
                    <a:pt x="4216" y="4388"/>
                  </a:cubicBezTo>
                  <a:cubicBezTo>
                    <a:pt x="4098" y="4090"/>
                    <a:pt x="4373" y="3864"/>
                    <a:pt x="4639" y="3864"/>
                  </a:cubicBezTo>
                  <a:cubicBezTo>
                    <a:pt x="4777" y="3864"/>
                    <a:pt x="4912" y="3924"/>
                    <a:pt x="4989" y="4066"/>
                  </a:cubicBezTo>
                  <a:cubicBezTo>
                    <a:pt x="5823" y="5650"/>
                    <a:pt x="6704" y="7233"/>
                    <a:pt x="7633" y="8781"/>
                  </a:cubicBezTo>
                  <a:lnTo>
                    <a:pt x="8764" y="6698"/>
                  </a:lnTo>
                  <a:cubicBezTo>
                    <a:pt x="9192" y="5888"/>
                    <a:pt x="9621" y="4745"/>
                    <a:pt x="10466" y="4293"/>
                  </a:cubicBezTo>
                  <a:cubicBezTo>
                    <a:pt x="10523" y="4262"/>
                    <a:pt x="10582" y="4247"/>
                    <a:pt x="10641" y="4247"/>
                  </a:cubicBezTo>
                  <a:cubicBezTo>
                    <a:pt x="10829" y="4247"/>
                    <a:pt x="11005" y="4396"/>
                    <a:pt x="11014" y="4614"/>
                  </a:cubicBezTo>
                  <a:cubicBezTo>
                    <a:pt x="11085" y="5555"/>
                    <a:pt x="10347" y="6567"/>
                    <a:pt x="9907" y="7364"/>
                  </a:cubicBezTo>
                  <a:cubicBezTo>
                    <a:pt x="9359" y="8388"/>
                    <a:pt x="8799" y="9412"/>
                    <a:pt x="8240" y="10436"/>
                  </a:cubicBezTo>
                  <a:cubicBezTo>
                    <a:pt x="8145" y="10603"/>
                    <a:pt x="7966" y="10722"/>
                    <a:pt x="7776" y="10746"/>
                  </a:cubicBezTo>
                  <a:cubicBezTo>
                    <a:pt x="7776" y="11353"/>
                    <a:pt x="7764" y="11960"/>
                    <a:pt x="7764" y="12567"/>
                  </a:cubicBezTo>
                  <a:cubicBezTo>
                    <a:pt x="8371" y="12139"/>
                    <a:pt x="8954" y="11686"/>
                    <a:pt x="9514" y="11198"/>
                  </a:cubicBezTo>
                  <a:cubicBezTo>
                    <a:pt x="9943" y="10804"/>
                    <a:pt x="10440" y="9946"/>
                    <a:pt x="11093" y="9946"/>
                  </a:cubicBezTo>
                  <a:cubicBezTo>
                    <a:pt x="11110" y="9946"/>
                    <a:pt x="11127" y="9947"/>
                    <a:pt x="11145" y="9948"/>
                  </a:cubicBezTo>
                  <a:cubicBezTo>
                    <a:pt x="11276" y="9960"/>
                    <a:pt x="11383" y="10043"/>
                    <a:pt x="11431" y="10162"/>
                  </a:cubicBezTo>
                  <a:cubicBezTo>
                    <a:pt x="11597" y="10948"/>
                    <a:pt x="10550" y="11615"/>
                    <a:pt x="10014" y="12043"/>
                  </a:cubicBezTo>
                  <a:cubicBezTo>
                    <a:pt x="9347" y="12603"/>
                    <a:pt x="8585" y="13056"/>
                    <a:pt x="7764" y="13389"/>
                  </a:cubicBezTo>
                  <a:cubicBezTo>
                    <a:pt x="7764" y="15222"/>
                    <a:pt x="7776" y="17044"/>
                    <a:pt x="7811" y="18878"/>
                  </a:cubicBezTo>
                  <a:cubicBezTo>
                    <a:pt x="8145" y="18854"/>
                    <a:pt x="8466" y="18794"/>
                    <a:pt x="8799" y="18723"/>
                  </a:cubicBezTo>
                  <a:cubicBezTo>
                    <a:pt x="8823" y="18080"/>
                    <a:pt x="8907" y="17449"/>
                    <a:pt x="9073" y="16842"/>
                  </a:cubicBezTo>
                  <a:cubicBezTo>
                    <a:pt x="9252" y="15830"/>
                    <a:pt x="9633" y="14865"/>
                    <a:pt x="10204" y="14008"/>
                  </a:cubicBezTo>
                  <a:cubicBezTo>
                    <a:pt x="10419" y="13484"/>
                    <a:pt x="10704" y="12984"/>
                    <a:pt x="11062" y="12544"/>
                  </a:cubicBezTo>
                  <a:cubicBezTo>
                    <a:pt x="12038" y="11353"/>
                    <a:pt x="13526" y="10627"/>
                    <a:pt x="15062" y="10436"/>
                  </a:cubicBezTo>
                  <a:cubicBezTo>
                    <a:pt x="15741" y="6840"/>
                    <a:pt x="14157" y="3197"/>
                    <a:pt x="11074" y="1221"/>
                  </a:cubicBezTo>
                  <a:cubicBezTo>
                    <a:pt x="9810" y="410"/>
                    <a:pt x="8350" y="0"/>
                    <a:pt x="6921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17"/>
            <p:cNvSpPr/>
            <p:nvPr/>
          </p:nvSpPr>
          <p:spPr>
            <a:xfrm>
              <a:off x="488824" y="1777713"/>
              <a:ext cx="448227" cy="434988"/>
            </a:xfrm>
            <a:custGeom>
              <a:rect b="b" l="l" r="r" t="t"/>
              <a:pathLst>
                <a:path extrusionOk="0" h="13636" w="14051">
                  <a:moveTo>
                    <a:pt x="7099" y="0"/>
                  </a:moveTo>
                  <a:cubicBezTo>
                    <a:pt x="6836" y="0"/>
                    <a:pt x="6573" y="18"/>
                    <a:pt x="6311" y="53"/>
                  </a:cubicBezTo>
                  <a:cubicBezTo>
                    <a:pt x="4775" y="232"/>
                    <a:pt x="3287" y="970"/>
                    <a:pt x="2311" y="2161"/>
                  </a:cubicBezTo>
                  <a:cubicBezTo>
                    <a:pt x="1953" y="2601"/>
                    <a:pt x="1668" y="3089"/>
                    <a:pt x="1441" y="3625"/>
                  </a:cubicBezTo>
                  <a:cubicBezTo>
                    <a:pt x="882" y="4482"/>
                    <a:pt x="501" y="5447"/>
                    <a:pt x="322" y="6459"/>
                  </a:cubicBezTo>
                  <a:cubicBezTo>
                    <a:pt x="156" y="7066"/>
                    <a:pt x="60" y="7697"/>
                    <a:pt x="37" y="8340"/>
                  </a:cubicBezTo>
                  <a:cubicBezTo>
                    <a:pt x="1" y="9471"/>
                    <a:pt x="239" y="10578"/>
                    <a:pt x="882" y="11483"/>
                  </a:cubicBezTo>
                  <a:cubicBezTo>
                    <a:pt x="1477" y="10888"/>
                    <a:pt x="2073" y="10328"/>
                    <a:pt x="2656" y="9757"/>
                  </a:cubicBezTo>
                  <a:cubicBezTo>
                    <a:pt x="2346" y="8816"/>
                    <a:pt x="3120" y="7459"/>
                    <a:pt x="3335" y="6542"/>
                  </a:cubicBezTo>
                  <a:cubicBezTo>
                    <a:pt x="3656" y="5125"/>
                    <a:pt x="3870" y="3685"/>
                    <a:pt x="3978" y="2232"/>
                  </a:cubicBezTo>
                  <a:cubicBezTo>
                    <a:pt x="4001" y="1903"/>
                    <a:pt x="4260" y="1736"/>
                    <a:pt x="4514" y="1736"/>
                  </a:cubicBezTo>
                  <a:cubicBezTo>
                    <a:pt x="4766" y="1736"/>
                    <a:pt x="5013" y="1900"/>
                    <a:pt x="5025" y="2232"/>
                  </a:cubicBezTo>
                  <a:cubicBezTo>
                    <a:pt x="5061" y="3744"/>
                    <a:pt x="4930" y="5244"/>
                    <a:pt x="4609" y="6721"/>
                  </a:cubicBezTo>
                  <a:cubicBezTo>
                    <a:pt x="4513" y="7125"/>
                    <a:pt x="4430" y="7673"/>
                    <a:pt x="4287" y="8209"/>
                  </a:cubicBezTo>
                  <a:cubicBezTo>
                    <a:pt x="4597" y="7935"/>
                    <a:pt x="4894" y="7649"/>
                    <a:pt x="5216" y="7387"/>
                  </a:cubicBezTo>
                  <a:cubicBezTo>
                    <a:pt x="5835" y="6840"/>
                    <a:pt x="6466" y="6173"/>
                    <a:pt x="7204" y="5756"/>
                  </a:cubicBezTo>
                  <a:cubicBezTo>
                    <a:pt x="7383" y="5363"/>
                    <a:pt x="7537" y="4935"/>
                    <a:pt x="7645" y="4518"/>
                  </a:cubicBezTo>
                  <a:cubicBezTo>
                    <a:pt x="7740" y="3899"/>
                    <a:pt x="7788" y="3268"/>
                    <a:pt x="7764" y="2637"/>
                  </a:cubicBezTo>
                  <a:cubicBezTo>
                    <a:pt x="7764" y="2419"/>
                    <a:pt x="7923" y="2308"/>
                    <a:pt x="8090" y="2308"/>
                  </a:cubicBezTo>
                  <a:cubicBezTo>
                    <a:pt x="8233" y="2308"/>
                    <a:pt x="8382" y="2389"/>
                    <a:pt x="8442" y="2553"/>
                  </a:cubicBezTo>
                  <a:cubicBezTo>
                    <a:pt x="8764" y="3470"/>
                    <a:pt x="8800" y="4470"/>
                    <a:pt x="8526" y="5423"/>
                  </a:cubicBezTo>
                  <a:cubicBezTo>
                    <a:pt x="8554" y="5423"/>
                    <a:pt x="8582" y="5424"/>
                    <a:pt x="8610" y="5424"/>
                  </a:cubicBezTo>
                  <a:cubicBezTo>
                    <a:pt x="9140" y="5424"/>
                    <a:pt x="9659" y="5318"/>
                    <a:pt x="10145" y="5137"/>
                  </a:cubicBezTo>
                  <a:cubicBezTo>
                    <a:pt x="10203" y="5118"/>
                    <a:pt x="10259" y="5109"/>
                    <a:pt x="10313" y="5109"/>
                  </a:cubicBezTo>
                  <a:cubicBezTo>
                    <a:pt x="10816" y="5109"/>
                    <a:pt x="11080" y="5903"/>
                    <a:pt x="10574" y="6161"/>
                  </a:cubicBezTo>
                  <a:cubicBezTo>
                    <a:pt x="10073" y="6407"/>
                    <a:pt x="9524" y="6532"/>
                    <a:pt x="8970" y="6532"/>
                  </a:cubicBezTo>
                  <a:cubicBezTo>
                    <a:pt x="8747" y="6532"/>
                    <a:pt x="8522" y="6512"/>
                    <a:pt x="8299" y="6471"/>
                  </a:cubicBezTo>
                  <a:cubicBezTo>
                    <a:pt x="7859" y="7173"/>
                    <a:pt x="7109" y="7733"/>
                    <a:pt x="6430" y="8292"/>
                  </a:cubicBezTo>
                  <a:cubicBezTo>
                    <a:pt x="7216" y="8245"/>
                    <a:pt x="8014" y="8209"/>
                    <a:pt x="8776" y="8090"/>
                  </a:cubicBezTo>
                  <a:cubicBezTo>
                    <a:pt x="8836" y="8080"/>
                    <a:pt x="8901" y="8074"/>
                    <a:pt x="8967" y="8074"/>
                  </a:cubicBezTo>
                  <a:cubicBezTo>
                    <a:pt x="9146" y="8074"/>
                    <a:pt x="9332" y="8120"/>
                    <a:pt x="9454" y="8268"/>
                  </a:cubicBezTo>
                  <a:cubicBezTo>
                    <a:pt x="9645" y="8518"/>
                    <a:pt x="9752" y="8638"/>
                    <a:pt x="9633" y="8947"/>
                  </a:cubicBezTo>
                  <a:cubicBezTo>
                    <a:pt x="9538" y="9233"/>
                    <a:pt x="9264" y="9435"/>
                    <a:pt x="8966" y="9459"/>
                  </a:cubicBezTo>
                  <a:cubicBezTo>
                    <a:pt x="7975" y="9577"/>
                    <a:pt x="6894" y="9737"/>
                    <a:pt x="5844" y="9737"/>
                  </a:cubicBezTo>
                  <a:cubicBezTo>
                    <a:pt x="5519" y="9737"/>
                    <a:pt x="5197" y="9722"/>
                    <a:pt x="4882" y="9685"/>
                  </a:cubicBezTo>
                  <a:cubicBezTo>
                    <a:pt x="4454" y="10066"/>
                    <a:pt x="4037" y="10459"/>
                    <a:pt x="3620" y="10864"/>
                  </a:cubicBezTo>
                  <a:cubicBezTo>
                    <a:pt x="3061" y="11400"/>
                    <a:pt x="2525" y="11971"/>
                    <a:pt x="1977" y="12531"/>
                  </a:cubicBezTo>
                  <a:cubicBezTo>
                    <a:pt x="3081" y="13288"/>
                    <a:pt x="4391" y="13636"/>
                    <a:pt x="5720" y="13636"/>
                  </a:cubicBezTo>
                  <a:cubicBezTo>
                    <a:pt x="8361" y="13636"/>
                    <a:pt x="11076" y="12261"/>
                    <a:pt x="12383" y="9995"/>
                  </a:cubicBezTo>
                  <a:cubicBezTo>
                    <a:pt x="12848" y="9352"/>
                    <a:pt x="13145" y="8602"/>
                    <a:pt x="13241" y="7816"/>
                  </a:cubicBezTo>
                  <a:cubicBezTo>
                    <a:pt x="14050" y="4625"/>
                    <a:pt x="12157" y="1137"/>
                    <a:pt x="8942" y="291"/>
                  </a:cubicBezTo>
                  <a:cubicBezTo>
                    <a:pt x="8348" y="99"/>
                    <a:pt x="7724" y="0"/>
                    <a:pt x="709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17"/>
            <p:cNvSpPr/>
            <p:nvPr/>
          </p:nvSpPr>
          <p:spPr>
            <a:xfrm>
              <a:off x="322529" y="1569469"/>
              <a:ext cx="519747" cy="896454"/>
            </a:xfrm>
            <a:custGeom>
              <a:rect b="b" l="l" r="r" t="t"/>
              <a:pathLst>
                <a:path extrusionOk="0" h="28102" w="16293">
                  <a:moveTo>
                    <a:pt x="1107" y="0"/>
                  </a:moveTo>
                  <a:cubicBezTo>
                    <a:pt x="838" y="0"/>
                    <a:pt x="555" y="232"/>
                    <a:pt x="666" y="533"/>
                  </a:cubicBezTo>
                  <a:cubicBezTo>
                    <a:pt x="1404" y="2473"/>
                    <a:pt x="2285" y="4343"/>
                    <a:pt x="3309" y="6141"/>
                  </a:cubicBezTo>
                  <a:cubicBezTo>
                    <a:pt x="3285" y="6795"/>
                    <a:pt x="3273" y="7462"/>
                    <a:pt x="3249" y="8117"/>
                  </a:cubicBezTo>
                  <a:cubicBezTo>
                    <a:pt x="3130" y="7986"/>
                    <a:pt x="3011" y="7855"/>
                    <a:pt x="2916" y="7736"/>
                  </a:cubicBezTo>
                  <a:cubicBezTo>
                    <a:pt x="2285" y="6974"/>
                    <a:pt x="1678" y="6212"/>
                    <a:pt x="1035" y="5486"/>
                  </a:cubicBezTo>
                  <a:cubicBezTo>
                    <a:pt x="961" y="5403"/>
                    <a:pt x="872" y="5369"/>
                    <a:pt x="783" y="5369"/>
                  </a:cubicBezTo>
                  <a:cubicBezTo>
                    <a:pt x="524" y="5369"/>
                    <a:pt x="271" y="5661"/>
                    <a:pt x="439" y="5926"/>
                  </a:cubicBezTo>
                  <a:cubicBezTo>
                    <a:pt x="963" y="6760"/>
                    <a:pt x="1535" y="7569"/>
                    <a:pt x="2130" y="8355"/>
                  </a:cubicBezTo>
                  <a:cubicBezTo>
                    <a:pt x="2428" y="8760"/>
                    <a:pt x="2773" y="9403"/>
                    <a:pt x="3225" y="9772"/>
                  </a:cubicBezTo>
                  <a:cubicBezTo>
                    <a:pt x="3202" y="10308"/>
                    <a:pt x="3190" y="10855"/>
                    <a:pt x="3190" y="11391"/>
                  </a:cubicBezTo>
                  <a:cubicBezTo>
                    <a:pt x="2642" y="10451"/>
                    <a:pt x="1618" y="9724"/>
                    <a:pt x="713" y="9308"/>
                  </a:cubicBezTo>
                  <a:cubicBezTo>
                    <a:pt x="664" y="9283"/>
                    <a:pt x="612" y="9272"/>
                    <a:pt x="561" y="9272"/>
                  </a:cubicBezTo>
                  <a:cubicBezTo>
                    <a:pt x="269" y="9272"/>
                    <a:pt x="1" y="9634"/>
                    <a:pt x="285" y="9867"/>
                  </a:cubicBezTo>
                  <a:cubicBezTo>
                    <a:pt x="797" y="10296"/>
                    <a:pt x="1273" y="10772"/>
                    <a:pt x="1713" y="11284"/>
                  </a:cubicBezTo>
                  <a:cubicBezTo>
                    <a:pt x="2154" y="11796"/>
                    <a:pt x="2428" y="12403"/>
                    <a:pt x="2928" y="12868"/>
                  </a:cubicBezTo>
                  <a:cubicBezTo>
                    <a:pt x="2999" y="12915"/>
                    <a:pt x="3071" y="12951"/>
                    <a:pt x="3166" y="12963"/>
                  </a:cubicBezTo>
                  <a:cubicBezTo>
                    <a:pt x="3154" y="13642"/>
                    <a:pt x="3154" y="14332"/>
                    <a:pt x="3142" y="15023"/>
                  </a:cubicBezTo>
                  <a:lnTo>
                    <a:pt x="3142" y="17392"/>
                  </a:lnTo>
                  <a:cubicBezTo>
                    <a:pt x="3154" y="19237"/>
                    <a:pt x="3190" y="21083"/>
                    <a:pt x="3249" y="22928"/>
                  </a:cubicBezTo>
                  <a:cubicBezTo>
                    <a:pt x="3273" y="23905"/>
                    <a:pt x="3297" y="24893"/>
                    <a:pt x="3356" y="25869"/>
                  </a:cubicBezTo>
                  <a:cubicBezTo>
                    <a:pt x="3404" y="26643"/>
                    <a:pt x="3309" y="27369"/>
                    <a:pt x="3797" y="27989"/>
                  </a:cubicBezTo>
                  <a:cubicBezTo>
                    <a:pt x="3867" y="28068"/>
                    <a:pt x="3959" y="28102"/>
                    <a:pt x="4052" y="28102"/>
                  </a:cubicBezTo>
                  <a:cubicBezTo>
                    <a:pt x="4197" y="28102"/>
                    <a:pt x="4344" y="28021"/>
                    <a:pt x="4416" y="27905"/>
                  </a:cubicBezTo>
                  <a:cubicBezTo>
                    <a:pt x="4869" y="27215"/>
                    <a:pt x="4642" y="26298"/>
                    <a:pt x="4607" y="25500"/>
                  </a:cubicBezTo>
                  <a:cubicBezTo>
                    <a:pt x="4571" y="24643"/>
                    <a:pt x="4523" y="23786"/>
                    <a:pt x="4488" y="22928"/>
                  </a:cubicBezTo>
                  <a:cubicBezTo>
                    <a:pt x="4476" y="22500"/>
                    <a:pt x="4464" y="22083"/>
                    <a:pt x="4440" y="21666"/>
                  </a:cubicBezTo>
                  <a:cubicBezTo>
                    <a:pt x="5428" y="20892"/>
                    <a:pt x="6309" y="19976"/>
                    <a:pt x="7190" y="19059"/>
                  </a:cubicBezTo>
                  <a:cubicBezTo>
                    <a:pt x="7738" y="18499"/>
                    <a:pt x="8274" y="17928"/>
                    <a:pt x="8833" y="17392"/>
                  </a:cubicBezTo>
                  <a:cubicBezTo>
                    <a:pt x="9250" y="16999"/>
                    <a:pt x="9667" y="16606"/>
                    <a:pt x="10095" y="16213"/>
                  </a:cubicBezTo>
                  <a:cubicBezTo>
                    <a:pt x="10419" y="16251"/>
                    <a:pt x="10751" y="16267"/>
                    <a:pt x="11085" y="16267"/>
                  </a:cubicBezTo>
                  <a:cubicBezTo>
                    <a:pt x="12126" y="16267"/>
                    <a:pt x="13197" y="16113"/>
                    <a:pt x="14179" y="15987"/>
                  </a:cubicBezTo>
                  <a:cubicBezTo>
                    <a:pt x="14477" y="15975"/>
                    <a:pt x="14751" y="15773"/>
                    <a:pt x="14846" y="15475"/>
                  </a:cubicBezTo>
                  <a:cubicBezTo>
                    <a:pt x="14953" y="15177"/>
                    <a:pt x="14858" y="15046"/>
                    <a:pt x="14667" y="14808"/>
                  </a:cubicBezTo>
                  <a:cubicBezTo>
                    <a:pt x="14545" y="14660"/>
                    <a:pt x="14359" y="14614"/>
                    <a:pt x="14180" y="14614"/>
                  </a:cubicBezTo>
                  <a:cubicBezTo>
                    <a:pt x="14114" y="14614"/>
                    <a:pt x="14049" y="14620"/>
                    <a:pt x="13989" y="14630"/>
                  </a:cubicBezTo>
                  <a:cubicBezTo>
                    <a:pt x="13227" y="14737"/>
                    <a:pt x="12429" y="14773"/>
                    <a:pt x="11643" y="14820"/>
                  </a:cubicBezTo>
                  <a:cubicBezTo>
                    <a:pt x="12322" y="14273"/>
                    <a:pt x="13072" y="13713"/>
                    <a:pt x="13512" y="12999"/>
                  </a:cubicBezTo>
                  <a:cubicBezTo>
                    <a:pt x="13735" y="13040"/>
                    <a:pt x="13960" y="13060"/>
                    <a:pt x="14183" y="13060"/>
                  </a:cubicBezTo>
                  <a:cubicBezTo>
                    <a:pt x="14737" y="13060"/>
                    <a:pt x="15286" y="12935"/>
                    <a:pt x="15787" y="12689"/>
                  </a:cubicBezTo>
                  <a:cubicBezTo>
                    <a:pt x="16293" y="12431"/>
                    <a:pt x="16029" y="11637"/>
                    <a:pt x="15526" y="11637"/>
                  </a:cubicBezTo>
                  <a:cubicBezTo>
                    <a:pt x="15472" y="11637"/>
                    <a:pt x="15416" y="11646"/>
                    <a:pt x="15358" y="11665"/>
                  </a:cubicBezTo>
                  <a:cubicBezTo>
                    <a:pt x="14874" y="11856"/>
                    <a:pt x="14359" y="11952"/>
                    <a:pt x="13832" y="11952"/>
                  </a:cubicBezTo>
                  <a:cubicBezTo>
                    <a:pt x="13801" y="11952"/>
                    <a:pt x="13770" y="11952"/>
                    <a:pt x="13739" y="11951"/>
                  </a:cubicBezTo>
                  <a:cubicBezTo>
                    <a:pt x="14013" y="11010"/>
                    <a:pt x="13977" y="10010"/>
                    <a:pt x="13655" y="9081"/>
                  </a:cubicBezTo>
                  <a:cubicBezTo>
                    <a:pt x="13595" y="8922"/>
                    <a:pt x="13446" y="8842"/>
                    <a:pt x="13303" y="8842"/>
                  </a:cubicBezTo>
                  <a:cubicBezTo>
                    <a:pt x="13136" y="8842"/>
                    <a:pt x="12977" y="8952"/>
                    <a:pt x="12977" y="9177"/>
                  </a:cubicBezTo>
                  <a:cubicBezTo>
                    <a:pt x="13001" y="9796"/>
                    <a:pt x="12953" y="10427"/>
                    <a:pt x="12858" y="11046"/>
                  </a:cubicBezTo>
                  <a:cubicBezTo>
                    <a:pt x="12750" y="11475"/>
                    <a:pt x="12596" y="11891"/>
                    <a:pt x="12417" y="12296"/>
                  </a:cubicBezTo>
                  <a:cubicBezTo>
                    <a:pt x="11679" y="12713"/>
                    <a:pt x="11048" y="13368"/>
                    <a:pt x="10429" y="13915"/>
                  </a:cubicBezTo>
                  <a:cubicBezTo>
                    <a:pt x="10107" y="14189"/>
                    <a:pt x="9810" y="14463"/>
                    <a:pt x="9500" y="14749"/>
                  </a:cubicBezTo>
                  <a:cubicBezTo>
                    <a:pt x="9643" y="14201"/>
                    <a:pt x="9726" y="13653"/>
                    <a:pt x="9822" y="13261"/>
                  </a:cubicBezTo>
                  <a:cubicBezTo>
                    <a:pt x="10143" y="11784"/>
                    <a:pt x="10274" y="10272"/>
                    <a:pt x="10238" y="8772"/>
                  </a:cubicBezTo>
                  <a:cubicBezTo>
                    <a:pt x="10226" y="8434"/>
                    <a:pt x="9979" y="8267"/>
                    <a:pt x="9727" y="8267"/>
                  </a:cubicBezTo>
                  <a:cubicBezTo>
                    <a:pt x="9473" y="8267"/>
                    <a:pt x="9214" y="8437"/>
                    <a:pt x="9191" y="8772"/>
                  </a:cubicBezTo>
                  <a:cubicBezTo>
                    <a:pt x="9083" y="10213"/>
                    <a:pt x="8869" y="11653"/>
                    <a:pt x="8548" y="13070"/>
                  </a:cubicBezTo>
                  <a:cubicBezTo>
                    <a:pt x="8333" y="13987"/>
                    <a:pt x="7559" y="15332"/>
                    <a:pt x="7869" y="16285"/>
                  </a:cubicBezTo>
                  <a:cubicBezTo>
                    <a:pt x="7286" y="16844"/>
                    <a:pt x="6678" y="17416"/>
                    <a:pt x="6095" y="18011"/>
                  </a:cubicBezTo>
                  <a:cubicBezTo>
                    <a:pt x="5488" y="18618"/>
                    <a:pt x="4916" y="19261"/>
                    <a:pt x="4392" y="19940"/>
                  </a:cubicBezTo>
                  <a:cubicBezTo>
                    <a:pt x="4357" y="19035"/>
                    <a:pt x="4333" y="18118"/>
                    <a:pt x="4309" y="17213"/>
                  </a:cubicBezTo>
                  <a:cubicBezTo>
                    <a:pt x="4297" y="16487"/>
                    <a:pt x="4285" y="15749"/>
                    <a:pt x="4273" y="15023"/>
                  </a:cubicBezTo>
                  <a:cubicBezTo>
                    <a:pt x="4238" y="13189"/>
                    <a:pt x="4226" y="11356"/>
                    <a:pt x="4226" y="9522"/>
                  </a:cubicBezTo>
                  <a:cubicBezTo>
                    <a:pt x="5047" y="9201"/>
                    <a:pt x="5797" y="8748"/>
                    <a:pt x="6476" y="8188"/>
                  </a:cubicBezTo>
                  <a:cubicBezTo>
                    <a:pt x="7012" y="7760"/>
                    <a:pt x="8059" y="7081"/>
                    <a:pt x="7881" y="6307"/>
                  </a:cubicBezTo>
                  <a:cubicBezTo>
                    <a:pt x="7845" y="6176"/>
                    <a:pt x="7738" y="6093"/>
                    <a:pt x="7607" y="6093"/>
                  </a:cubicBezTo>
                  <a:cubicBezTo>
                    <a:pt x="7590" y="6092"/>
                    <a:pt x="7572" y="6091"/>
                    <a:pt x="7555" y="6091"/>
                  </a:cubicBezTo>
                  <a:cubicBezTo>
                    <a:pt x="6913" y="6091"/>
                    <a:pt x="6416" y="6937"/>
                    <a:pt x="5976" y="7343"/>
                  </a:cubicBezTo>
                  <a:cubicBezTo>
                    <a:pt x="5416" y="7819"/>
                    <a:pt x="4833" y="8284"/>
                    <a:pt x="4226" y="8712"/>
                  </a:cubicBezTo>
                  <a:cubicBezTo>
                    <a:pt x="4226" y="8105"/>
                    <a:pt x="4226" y="7498"/>
                    <a:pt x="4238" y="6891"/>
                  </a:cubicBezTo>
                  <a:cubicBezTo>
                    <a:pt x="4428" y="6867"/>
                    <a:pt x="4607" y="6748"/>
                    <a:pt x="4702" y="6569"/>
                  </a:cubicBezTo>
                  <a:cubicBezTo>
                    <a:pt x="5261" y="5557"/>
                    <a:pt x="5809" y="4533"/>
                    <a:pt x="6369" y="3509"/>
                  </a:cubicBezTo>
                  <a:cubicBezTo>
                    <a:pt x="6809" y="2712"/>
                    <a:pt x="7547" y="1688"/>
                    <a:pt x="7464" y="747"/>
                  </a:cubicBezTo>
                  <a:cubicBezTo>
                    <a:pt x="7464" y="538"/>
                    <a:pt x="7291" y="392"/>
                    <a:pt x="7098" y="392"/>
                  </a:cubicBezTo>
                  <a:cubicBezTo>
                    <a:pt x="7038" y="392"/>
                    <a:pt x="6976" y="406"/>
                    <a:pt x="6916" y="438"/>
                  </a:cubicBezTo>
                  <a:cubicBezTo>
                    <a:pt x="6083" y="890"/>
                    <a:pt x="5654" y="2033"/>
                    <a:pt x="5214" y="2843"/>
                  </a:cubicBezTo>
                  <a:lnTo>
                    <a:pt x="4095" y="4926"/>
                  </a:lnTo>
                  <a:cubicBezTo>
                    <a:pt x="3166" y="3378"/>
                    <a:pt x="2285" y="1795"/>
                    <a:pt x="1451" y="199"/>
                  </a:cubicBezTo>
                  <a:cubicBezTo>
                    <a:pt x="1375" y="59"/>
                    <a:pt x="1243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17"/>
            <p:cNvSpPr/>
            <p:nvPr/>
          </p:nvSpPr>
          <p:spPr>
            <a:xfrm>
              <a:off x="8018564" y="2474440"/>
              <a:ext cx="502138" cy="602400"/>
            </a:xfrm>
            <a:custGeom>
              <a:rect b="b" l="l" r="r" t="t"/>
              <a:pathLst>
                <a:path extrusionOk="0" h="18884" w="15741">
                  <a:moveTo>
                    <a:pt x="6922" y="1"/>
                  </a:moveTo>
                  <a:cubicBezTo>
                    <a:pt x="4446" y="1"/>
                    <a:pt x="2063" y="1237"/>
                    <a:pt x="953" y="3751"/>
                  </a:cubicBezTo>
                  <a:cubicBezTo>
                    <a:pt x="167" y="5537"/>
                    <a:pt x="0" y="7525"/>
                    <a:pt x="167" y="9466"/>
                  </a:cubicBezTo>
                  <a:cubicBezTo>
                    <a:pt x="179" y="9609"/>
                    <a:pt x="191" y="9764"/>
                    <a:pt x="215" y="9907"/>
                  </a:cubicBezTo>
                  <a:cubicBezTo>
                    <a:pt x="95" y="11300"/>
                    <a:pt x="369" y="12693"/>
                    <a:pt x="1012" y="13943"/>
                  </a:cubicBezTo>
                  <a:cubicBezTo>
                    <a:pt x="1215" y="14562"/>
                    <a:pt x="1477" y="15157"/>
                    <a:pt x="1786" y="15729"/>
                  </a:cubicBezTo>
                  <a:cubicBezTo>
                    <a:pt x="2786" y="17538"/>
                    <a:pt x="4620" y="18717"/>
                    <a:pt x="6680" y="18884"/>
                  </a:cubicBezTo>
                  <a:cubicBezTo>
                    <a:pt x="6680" y="18193"/>
                    <a:pt x="6692" y="17503"/>
                    <a:pt x="6703" y="16812"/>
                  </a:cubicBezTo>
                  <a:cubicBezTo>
                    <a:pt x="6608" y="16812"/>
                    <a:pt x="6537" y="16776"/>
                    <a:pt x="6465" y="16717"/>
                  </a:cubicBezTo>
                  <a:cubicBezTo>
                    <a:pt x="5965" y="16264"/>
                    <a:pt x="5691" y="15645"/>
                    <a:pt x="5251" y="15145"/>
                  </a:cubicBezTo>
                  <a:cubicBezTo>
                    <a:pt x="4810" y="14633"/>
                    <a:pt x="4334" y="14157"/>
                    <a:pt x="3822" y="13716"/>
                  </a:cubicBezTo>
                  <a:cubicBezTo>
                    <a:pt x="3526" y="13482"/>
                    <a:pt x="3807" y="13125"/>
                    <a:pt x="4104" y="13125"/>
                  </a:cubicBezTo>
                  <a:cubicBezTo>
                    <a:pt x="4153" y="13125"/>
                    <a:pt x="4203" y="13135"/>
                    <a:pt x="4251" y="13157"/>
                  </a:cubicBezTo>
                  <a:cubicBezTo>
                    <a:pt x="5144" y="13586"/>
                    <a:pt x="6168" y="14312"/>
                    <a:pt x="6715" y="15240"/>
                  </a:cubicBezTo>
                  <a:cubicBezTo>
                    <a:pt x="6727" y="14705"/>
                    <a:pt x="6739" y="14169"/>
                    <a:pt x="6751" y="13633"/>
                  </a:cubicBezTo>
                  <a:cubicBezTo>
                    <a:pt x="6299" y="13252"/>
                    <a:pt x="5965" y="12609"/>
                    <a:pt x="5656" y="12204"/>
                  </a:cubicBezTo>
                  <a:cubicBezTo>
                    <a:pt x="5060" y="11407"/>
                    <a:pt x="4501" y="10621"/>
                    <a:pt x="3977" y="9776"/>
                  </a:cubicBezTo>
                  <a:cubicBezTo>
                    <a:pt x="3809" y="9511"/>
                    <a:pt x="4054" y="9213"/>
                    <a:pt x="4308" y="9213"/>
                  </a:cubicBezTo>
                  <a:cubicBezTo>
                    <a:pt x="4397" y="9213"/>
                    <a:pt x="4487" y="9249"/>
                    <a:pt x="4560" y="9335"/>
                  </a:cubicBezTo>
                  <a:cubicBezTo>
                    <a:pt x="5215" y="10073"/>
                    <a:pt x="5822" y="10835"/>
                    <a:pt x="6453" y="11597"/>
                  </a:cubicBezTo>
                  <a:cubicBezTo>
                    <a:pt x="6549" y="11716"/>
                    <a:pt x="6668" y="11835"/>
                    <a:pt x="6799" y="11966"/>
                  </a:cubicBezTo>
                  <a:cubicBezTo>
                    <a:pt x="6811" y="11311"/>
                    <a:pt x="6834" y="10657"/>
                    <a:pt x="6858" y="10002"/>
                  </a:cubicBezTo>
                  <a:cubicBezTo>
                    <a:pt x="5834" y="8204"/>
                    <a:pt x="4953" y="6323"/>
                    <a:pt x="4215" y="4394"/>
                  </a:cubicBezTo>
                  <a:cubicBezTo>
                    <a:pt x="4097" y="4087"/>
                    <a:pt x="4379" y="3859"/>
                    <a:pt x="4646" y="3859"/>
                  </a:cubicBezTo>
                  <a:cubicBezTo>
                    <a:pt x="4783" y="3859"/>
                    <a:pt x="4916" y="3919"/>
                    <a:pt x="4989" y="4061"/>
                  </a:cubicBezTo>
                  <a:cubicBezTo>
                    <a:pt x="5834" y="5656"/>
                    <a:pt x="6715" y="7228"/>
                    <a:pt x="7644" y="8775"/>
                  </a:cubicBezTo>
                  <a:cubicBezTo>
                    <a:pt x="8013" y="8085"/>
                    <a:pt x="8382" y="7394"/>
                    <a:pt x="8763" y="6704"/>
                  </a:cubicBezTo>
                  <a:cubicBezTo>
                    <a:pt x="9192" y="5894"/>
                    <a:pt x="9620" y="4751"/>
                    <a:pt x="10466" y="4299"/>
                  </a:cubicBezTo>
                  <a:cubicBezTo>
                    <a:pt x="10522" y="4268"/>
                    <a:pt x="10582" y="4253"/>
                    <a:pt x="10640" y="4253"/>
                  </a:cubicBezTo>
                  <a:cubicBezTo>
                    <a:pt x="10829" y="4253"/>
                    <a:pt x="11004" y="4402"/>
                    <a:pt x="11014" y="4620"/>
                  </a:cubicBezTo>
                  <a:cubicBezTo>
                    <a:pt x="11097" y="5561"/>
                    <a:pt x="10347" y="6573"/>
                    <a:pt x="9906" y="7370"/>
                  </a:cubicBezTo>
                  <a:lnTo>
                    <a:pt x="8239" y="10442"/>
                  </a:lnTo>
                  <a:cubicBezTo>
                    <a:pt x="8144" y="10609"/>
                    <a:pt x="7977" y="10728"/>
                    <a:pt x="7775" y="10752"/>
                  </a:cubicBezTo>
                  <a:cubicBezTo>
                    <a:pt x="7775" y="11359"/>
                    <a:pt x="7763" y="11966"/>
                    <a:pt x="7763" y="12573"/>
                  </a:cubicBezTo>
                  <a:cubicBezTo>
                    <a:pt x="8370" y="12145"/>
                    <a:pt x="8954" y="11692"/>
                    <a:pt x="9513" y="11204"/>
                  </a:cubicBezTo>
                  <a:cubicBezTo>
                    <a:pt x="9954" y="10810"/>
                    <a:pt x="10451" y="9952"/>
                    <a:pt x="11104" y="9952"/>
                  </a:cubicBezTo>
                  <a:cubicBezTo>
                    <a:pt x="11121" y="9952"/>
                    <a:pt x="11139" y="9953"/>
                    <a:pt x="11156" y="9954"/>
                  </a:cubicBezTo>
                  <a:cubicBezTo>
                    <a:pt x="11275" y="9966"/>
                    <a:pt x="11395" y="10049"/>
                    <a:pt x="11430" y="10168"/>
                  </a:cubicBezTo>
                  <a:cubicBezTo>
                    <a:pt x="11609" y="10954"/>
                    <a:pt x="10549" y="11621"/>
                    <a:pt x="10025" y="12050"/>
                  </a:cubicBezTo>
                  <a:cubicBezTo>
                    <a:pt x="9347" y="12609"/>
                    <a:pt x="8585" y="13062"/>
                    <a:pt x="7763" y="13383"/>
                  </a:cubicBezTo>
                  <a:cubicBezTo>
                    <a:pt x="7763" y="15217"/>
                    <a:pt x="7787" y="17050"/>
                    <a:pt x="7811" y="18884"/>
                  </a:cubicBezTo>
                  <a:cubicBezTo>
                    <a:pt x="8144" y="18860"/>
                    <a:pt x="8466" y="18800"/>
                    <a:pt x="8799" y="18729"/>
                  </a:cubicBezTo>
                  <a:cubicBezTo>
                    <a:pt x="8823" y="18086"/>
                    <a:pt x="8918" y="17467"/>
                    <a:pt x="9073" y="16848"/>
                  </a:cubicBezTo>
                  <a:cubicBezTo>
                    <a:pt x="9251" y="15836"/>
                    <a:pt x="9632" y="14871"/>
                    <a:pt x="10204" y="14014"/>
                  </a:cubicBezTo>
                  <a:cubicBezTo>
                    <a:pt x="10418" y="13490"/>
                    <a:pt x="10716" y="12990"/>
                    <a:pt x="11061" y="12550"/>
                  </a:cubicBezTo>
                  <a:cubicBezTo>
                    <a:pt x="12037" y="11359"/>
                    <a:pt x="13526" y="10621"/>
                    <a:pt x="15062" y="10442"/>
                  </a:cubicBezTo>
                  <a:cubicBezTo>
                    <a:pt x="15740" y="6847"/>
                    <a:pt x="14157" y="3203"/>
                    <a:pt x="11073" y="1227"/>
                  </a:cubicBezTo>
                  <a:cubicBezTo>
                    <a:pt x="9810" y="412"/>
                    <a:pt x="8351" y="1"/>
                    <a:pt x="6922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17"/>
            <p:cNvSpPr/>
            <p:nvPr/>
          </p:nvSpPr>
          <p:spPr>
            <a:xfrm>
              <a:off x="8297721" y="2805754"/>
              <a:ext cx="448195" cy="434733"/>
            </a:xfrm>
            <a:custGeom>
              <a:rect b="b" l="l" r="r" t="t"/>
              <a:pathLst>
                <a:path extrusionOk="0" h="13628" w="14050">
                  <a:moveTo>
                    <a:pt x="7044" y="0"/>
                  </a:moveTo>
                  <a:cubicBezTo>
                    <a:pt x="6795" y="0"/>
                    <a:pt x="6544" y="19"/>
                    <a:pt x="6299" y="56"/>
                  </a:cubicBezTo>
                  <a:cubicBezTo>
                    <a:pt x="4775" y="235"/>
                    <a:pt x="3286" y="973"/>
                    <a:pt x="2310" y="2164"/>
                  </a:cubicBezTo>
                  <a:cubicBezTo>
                    <a:pt x="1953" y="2604"/>
                    <a:pt x="1655" y="3092"/>
                    <a:pt x="1441" y="3616"/>
                  </a:cubicBezTo>
                  <a:cubicBezTo>
                    <a:pt x="869" y="4473"/>
                    <a:pt x="488" y="5438"/>
                    <a:pt x="322" y="6450"/>
                  </a:cubicBezTo>
                  <a:cubicBezTo>
                    <a:pt x="155" y="7069"/>
                    <a:pt x="60" y="7700"/>
                    <a:pt x="36" y="8331"/>
                  </a:cubicBezTo>
                  <a:cubicBezTo>
                    <a:pt x="0" y="9462"/>
                    <a:pt x="238" y="10581"/>
                    <a:pt x="881" y="11486"/>
                  </a:cubicBezTo>
                  <a:cubicBezTo>
                    <a:pt x="1465" y="10891"/>
                    <a:pt x="2072" y="10319"/>
                    <a:pt x="2655" y="9760"/>
                  </a:cubicBezTo>
                  <a:cubicBezTo>
                    <a:pt x="2346" y="8807"/>
                    <a:pt x="3108" y="7462"/>
                    <a:pt x="3322" y="6545"/>
                  </a:cubicBezTo>
                  <a:cubicBezTo>
                    <a:pt x="3656" y="5128"/>
                    <a:pt x="3870" y="3688"/>
                    <a:pt x="3977" y="2235"/>
                  </a:cubicBezTo>
                  <a:cubicBezTo>
                    <a:pt x="4001" y="1900"/>
                    <a:pt x="4256" y="1731"/>
                    <a:pt x="4507" y="1731"/>
                  </a:cubicBezTo>
                  <a:cubicBezTo>
                    <a:pt x="4756" y="1731"/>
                    <a:pt x="5001" y="1897"/>
                    <a:pt x="5013" y="2235"/>
                  </a:cubicBezTo>
                  <a:cubicBezTo>
                    <a:pt x="5060" y="3735"/>
                    <a:pt x="4918" y="5247"/>
                    <a:pt x="4596" y="6712"/>
                  </a:cubicBezTo>
                  <a:cubicBezTo>
                    <a:pt x="4513" y="7117"/>
                    <a:pt x="4418" y="7664"/>
                    <a:pt x="4275" y="8200"/>
                  </a:cubicBezTo>
                  <a:cubicBezTo>
                    <a:pt x="4584" y="7926"/>
                    <a:pt x="4894" y="7652"/>
                    <a:pt x="5203" y="7379"/>
                  </a:cubicBezTo>
                  <a:cubicBezTo>
                    <a:pt x="5822" y="6831"/>
                    <a:pt x="6465" y="6164"/>
                    <a:pt x="7204" y="5747"/>
                  </a:cubicBezTo>
                  <a:cubicBezTo>
                    <a:pt x="7382" y="5355"/>
                    <a:pt x="7525" y="4938"/>
                    <a:pt x="7632" y="4509"/>
                  </a:cubicBezTo>
                  <a:cubicBezTo>
                    <a:pt x="7739" y="3890"/>
                    <a:pt x="7775" y="3259"/>
                    <a:pt x="7751" y="2628"/>
                  </a:cubicBezTo>
                  <a:cubicBezTo>
                    <a:pt x="7751" y="2410"/>
                    <a:pt x="7910" y="2299"/>
                    <a:pt x="8080" y="2299"/>
                  </a:cubicBezTo>
                  <a:cubicBezTo>
                    <a:pt x="8224" y="2299"/>
                    <a:pt x="8376" y="2380"/>
                    <a:pt x="8442" y="2545"/>
                  </a:cubicBezTo>
                  <a:cubicBezTo>
                    <a:pt x="8763" y="3461"/>
                    <a:pt x="8787" y="4473"/>
                    <a:pt x="8525" y="5414"/>
                  </a:cubicBezTo>
                  <a:cubicBezTo>
                    <a:pt x="8556" y="5415"/>
                    <a:pt x="8586" y="5415"/>
                    <a:pt x="8616" y="5415"/>
                  </a:cubicBezTo>
                  <a:cubicBezTo>
                    <a:pt x="9134" y="5415"/>
                    <a:pt x="9650" y="5319"/>
                    <a:pt x="10144" y="5128"/>
                  </a:cubicBezTo>
                  <a:cubicBezTo>
                    <a:pt x="10201" y="5109"/>
                    <a:pt x="10257" y="5100"/>
                    <a:pt x="10309" y="5100"/>
                  </a:cubicBezTo>
                  <a:cubicBezTo>
                    <a:pt x="10806" y="5100"/>
                    <a:pt x="11079" y="5894"/>
                    <a:pt x="10573" y="6152"/>
                  </a:cubicBezTo>
                  <a:cubicBezTo>
                    <a:pt x="10073" y="6398"/>
                    <a:pt x="9524" y="6523"/>
                    <a:pt x="8970" y="6523"/>
                  </a:cubicBezTo>
                  <a:cubicBezTo>
                    <a:pt x="8746" y="6523"/>
                    <a:pt x="8522" y="6503"/>
                    <a:pt x="8299" y="6462"/>
                  </a:cubicBezTo>
                  <a:cubicBezTo>
                    <a:pt x="7847" y="7164"/>
                    <a:pt x="7096" y="7724"/>
                    <a:pt x="6430" y="8283"/>
                  </a:cubicBezTo>
                  <a:cubicBezTo>
                    <a:pt x="7216" y="8236"/>
                    <a:pt x="8001" y="8200"/>
                    <a:pt x="8763" y="8081"/>
                  </a:cubicBezTo>
                  <a:cubicBezTo>
                    <a:pt x="8827" y="8072"/>
                    <a:pt x="8894" y="8065"/>
                    <a:pt x="8961" y="8065"/>
                  </a:cubicBezTo>
                  <a:cubicBezTo>
                    <a:pt x="9145" y="8065"/>
                    <a:pt x="9329" y="8111"/>
                    <a:pt x="9442" y="8260"/>
                  </a:cubicBezTo>
                  <a:cubicBezTo>
                    <a:pt x="9632" y="8510"/>
                    <a:pt x="9740" y="8629"/>
                    <a:pt x="9621" y="8938"/>
                  </a:cubicBezTo>
                  <a:cubicBezTo>
                    <a:pt x="9525" y="9236"/>
                    <a:pt x="9263" y="9438"/>
                    <a:pt x="8954" y="9450"/>
                  </a:cubicBezTo>
                  <a:cubicBezTo>
                    <a:pt x="7972" y="9569"/>
                    <a:pt x="6892" y="9728"/>
                    <a:pt x="5838" y="9728"/>
                  </a:cubicBezTo>
                  <a:cubicBezTo>
                    <a:pt x="5512" y="9728"/>
                    <a:pt x="5188" y="9713"/>
                    <a:pt x="4870" y="9677"/>
                  </a:cubicBezTo>
                  <a:cubicBezTo>
                    <a:pt x="4453" y="10058"/>
                    <a:pt x="4025" y="10462"/>
                    <a:pt x="3608" y="10855"/>
                  </a:cubicBezTo>
                  <a:cubicBezTo>
                    <a:pt x="3060" y="11391"/>
                    <a:pt x="2513" y="11963"/>
                    <a:pt x="1977" y="12522"/>
                  </a:cubicBezTo>
                  <a:cubicBezTo>
                    <a:pt x="3077" y="13280"/>
                    <a:pt x="4387" y="13627"/>
                    <a:pt x="5716" y="13627"/>
                  </a:cubicBezTo>
                  <a:cubicBezTo>
                    <a:pt x="8357" y="13627"/>
                    <a:pt x="11076" y="12255"/>
                    <a:pt x="12383" y="9998"/>
                  </a:cubicBezTo>
                  <a:cubicBezTo>
                    <a:pt x="12847" y="9355"/>
                    <a:pt x="13133" y="8605"/>
                    <a:pt x="13240" y="7819"/>
                  </a:cubicBezTo>
                  <a:cubicBezTo>
                    <a:pt x="14050" y="4616"/>
                    <a:pt x="12157" y="1140"/>
                    <a:pt x="8942" y="294"/>
                  </a:cubicBezTo>
                  <a:cubicBezTo>
                    <a:pt x="8478" y="140"/>
                    <a:pt x="7989" y="56"/>
                    <a:pt x="7489" y="21"/>
                  </a:cubicBezTo>
                  <a:cubicBezTo>
                    <a:pt x="7342" y="7"/>
                    <a:pt x="7193" y="0"/>
                    <a:pt x="7044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17"/>
            <p:cNvSpPr/>
            <p:nvPr/>
          </p:nvSpPr>
          <p:spPr>
            <a:xfrm>
              <a:off x="8131043" y="2597862"/>
              <a:ext cx="520480" cy="896199"/>
            </a:xfrm>
            <a:custGeom>
              <a:rect b="b" l="l" r="r" t="t"/>
              <a:pathLst>
                <a:path extrusionOk="0" h="28094" w="16316">
                  <a:moveTo>
                    <a:pt x="1118" y="1"/>
                  </a:moveTo>
                  <a:cubicBezTo>
                    <a:pt x="852" y="1"/>
                    <a:pt x="571" y="227"/>
                    <a:pt x="689" y="525"/>
                  </a:cubicBezTo>
                  <a:cubicBezTo>
                    <a:pt x="1427" y="2466"/>
                    <a:pt x="2308" y="4335"/>
                    <a:pt x="3332" y="6133"/>
                  </a:cubicBezTo>
                  <a:cubicBezTo>
                    <a:pt x="3308" y="6788"/>
                    <a:pt x="3285" y="7442"/>
                    <a:pt x="3273" y="8097"/>
                  </a:cubicBezTo>
                  <a:cubicBezTo>
                    <a:pt x="3142" y="7966"/>
                    <a:pt x="3023" y="7847"/>
                    <a:pt x="2927" y="7728"/>
                  </a:cubicBezTo>
                  <a:cubicBezTo>
                    <a:pt x="2296" y="6966"/>
                    <a:pt x="1689" y="6204"/>
                    <a:pt x="1034" y="5466"/>
                  </a:cubicBezTo>
                  <a:cubicBezTo>
                    <a:pt x="962" y="5385"/>
                    <a:pt x="875" y="5351"/>
                    <a:pt x="788" y="5351"/>
                  </a:cubicBezTo>
                  <a:cubicBezTo>
                    <a:pt x="532" y="5351"/>
                    <a:pt x="282" y="5649"/>
                    <a:pt x="451" y="5907"/>
                  </a:cubicBezTo>
                  <a:cubicBezTo>
                    <a:pt x="975" y="6752"/>
                    <a:pt x="1546" y="7550"/>
                    <a:pt x="2130" y="8335"/>
                  </a:cubicBezTo>
                  <a:cubicBezTo>
                    <a:pt x="2427" y="8740"/>
                    <a:pt x="2773" y="9383"/>
                    <a:pt x="3225" y="9764"/>
                  </a:cubicBezTo>
                  <a:cubicBezTo>
                    <a:pt x="3213" y="10300"/>
                    <a:pt x="3201" y="10836"/>
                    <a:pt x="3189" y="11371"/>
                  </a:cubicBezTo>
                  <a:cubicBezTo>
                    <a:pt x="2642" y="10443"/>
                    <a:pt x="1630" y="9705"/>
                    <a:pt x="725" y="9288"/>
                  </a:cubicBezTo>
                  <a:cubicBezTo>
                    <a:pt x="677" y="9266"/>
                    <a:pt x="627" y="9256"/>
                    <a:pt x="578" y="9256"/>
                  </a:cubicBezTo>
                  <a:cubicBezTo>
                    <a:pt x="281" y="9256"/>
                    <a:pt x="0" y="9613"/>
                    <a:pt x="296" y="9847"/>
                  </a:cubicBezTo>
                  <a:cubicBezTo>
                    <a:pt x="808" y="10276"/>
                    <a:pt x="1284" y="10752"/>
                    <a:pt x="1713" y="11276"/>
                  </a:cubicBezTo>
                  <a:cubicBezTo>
                    <a:pt x="2165" y="11776"/>
                    <a:pt x="2439" y="12395"/>
                    <a:pt x="2939" y="12848"/>
                  </a:cubicBezTo>
                  <a:cubicBezTo>
                    <a:pt x="3011" y="12907"/>
                    <a:pt x="3082" y="12943"/>
                    <a:pt x="3166" y="12943"/>
                  </a:cubicBezTo>
                  <a:cubicBezTo>
                    <a:pt x="3166" y="13634"/>
                    <a:pt x="3154" y="14324"/>
                    <a:pt x="3154" y="15015"/>
                  </a:cubicBezTo>
                  <a:lnTo>
                    <a:pt x="3154" y="17384"/>
                  </a:lnTo>
                  <a:cubicBezTo>
                    <a:pt x="3177" y="19230"/>
                    <a:pt x="3201" y="21075"/>
                    <a:pt x="3261" y="22909"/>
                  </a:cubicBezTo>
                  <a:cubicBezTo>
                    <a:pt x="3285" y="23897"/>
                    <a:pt x="3308" y="24873"/>
                    <a:pt x="3368" y="25861"/>
                  </a:cubicBezTo>
                  <a:cubicBezTo>
                    <a:pt x="3404" y="26623"/>
                    <a:pt x="3320" y="27362"/>
                    <a:pt x="3808" y="27981"/>
                  </a:cubicBezTo>
                  <a:cubicBezTo>
                    <a:pt x="3874" y="28060"/>
                    <a:pt x="3963" y="28094"/>
                    <a:pt x="4055" y="28094"/>
                  </a:cubicBezTo>
                  <a:cubicBezTo>
                    <a:pt x="4198" y="28094"/>
                    <a:pt x="4348" y="28013"/>
                    <a:pt x="4428" y="27897"/>
                  </a:cubicBezTo>
                  <a:cubicBezTo>
                    <a:pt x="4868" y="27207"/>
                    <a:pt x="4654" y="26278"/>
                    <a:pt x="4618" y="25492"/>
                  </a:cubicBezTo>
                  <a:cubicBezTo>
                    <a:pt x="4582" y="24635"/>
                    <a:pt x="4535" y="23766"/>
                    <a:pt x="4499" y="22909"/>
                  </a:cubicBezTo>
                  <a:cubicBezTo>
                    <a:pt x="4487" y="22492"/>
                    <a:pt x="4463" y="22075"/>
                    <a:pt x="4451" y="21647"/>
                  </a:cubicBezTo>
                  <a:cubicBezTo>
                    <a:pt x="5440" y="20873"/>
                    <a:pt x="6321" y="19968"/>
                    <a:pt x="7202" y="19051"/>
                  </a:cubicBezTo>
                  <a:cubicBezTo>
                    <a:pt x="7749" y="18491"/>
                    <a:pt x="8285" y="17920"/>
                    <a:pt x="8845" y="17384"/>
                  </a:cubicBezTo>
                  <a:cubicBezTo>
                    <a:pt x="9262" y="16991"/>
                    <a:pt x="9678" y="16598"/>
                    <a:pt x="10107" y="16205"/>
                  </a:cubicBezTo>
                  <a:cubicBezTo>
                    <a:pt x="10425" y="16239"/>
                    <a:pt x="10749" y="16254"/>
                    <a:pt x="11076" y="16254"/>
                  </a:cubicBezTo>
                  <a:cubicBezTo>
                    <a:pt x="12123" y="16254"/>
                    <a:pt x="13199" y="16106"/>
                    <a:pt x="14179" y="15979"/>
                  </a:cubicBezTo>
                  <a:cubicBezTo>
                    <a:pt x="14488" y="15967"/>
                    <a:pt x="14762" y="15765"/>
                    <a:pt x="14857" y="15467"/>
                  </a:cubicBezTo>
                  <a:cubicBezTo>
                    <a:pt x="14965" y="15170"/>
                    <a:pt x="14869" y="15039"/>
                    <a:pt x="14679" y="14789"/>
                  </a:cubicBezTo>
                  <a:cubicBezTo>
                    <a:pt x="14555" y="14638"/>
                    <a:pt x="14365" y="14599"/>
                    <a:pt x="14182" y="14599"/>
                  </a:cubicBezTo>
                  <a:cubicBezTo>
                    <a:pt x="14120" y="14599"/>
                    <a:pt x="14058" y="14604"/>
                    <a:pt x="14000" y="14610"/>
                  </a:cubicBezTo>
                  <a:cubicBezTo>
                    <a:pt x="13226" y="14729"/>
                    <a:pt x="12441" y="14765"/>
                    <a:pt x="11655" y="14812"/>
                  </a:cubicBezTo>
                  <a:cubicBezTo>
                    <a:pt x="12321" y="14253"/>
                    <a:pt x="13083" y="13705"/>
                    <a:pt x="13524" y="12991"/>
                  </a:cubicBezTo>
                  <a:cubicBezTo>
                    <a:pt x="13747" y="13032"/>
                    <a:pt x="13971" y="13052"/>
                    <a:pt x="14195" y="13052"/>
                  </a:cubicBezTo>
                  <a:cubicBezTo>
                    <a:pt x="14750" y="13052"/>
                    <a:pt x="15301" y="12927"/>
                    <a:pt x="15810" y="12681"/>
                  </a:cubicBezTo>
                  <a:cubicBezTo>
                    <a:pt x="16316" y="12423"/>
                    <a:pt x="16043" y="11629"/>
                    <a:pt x="15537" y="11629"/>
                  </a:cubicBezTo>
                  <a:cubicBezTo>
                    <a:pt x="15484" y="11629"/>
                    <a:pt x="15428" y="11638"/>
                    <a:pt x="15369" y="11657"/>
                  </a:cubicBezTo>
                  <a:cubicBezTo>
                    <a:pt x="14886" y="11848"/>
                    <a:pt x="14371" y="11944"/>
                    <a:pt x="13853" y="11944"/>
                  </a:cubicBezTo>
                  <a:cubicBezTo>
                    <a:pt x="13823" y="11944"/>
                    <a:pt x="13793" y="11944"/>
                    <a:pt x="13762" y="11943"/>
                  </a:cubicBezTo>
                  <a:cubicBezTo>
                    <a:pt x="14024" y="11002"/>
                    <a:pt x="14000" y="9990"/>
                    <a:pt x="13667" y="9074"/>
                  </a:cubicBezTo>
                  <a:cubicBezTo>
                    <a:pt x="13606" y="8914"/>
                    <a:pt x="13458" y="8834"/>
                    <a:pt x="13315" y="8834"/>
                  </a:cubicBezTo>
                  <a:cubicBezTo>
                    <a:pt x="13147" y="8834"/>
                    <a:pt x="12988" y="8944"/>
                    <a:pt x="12988" y="9169"/>
                  </a:cubicBezTo>
                  <a:cubicBezTo>
                    <a:pt x="13012" y="9788"/>
                    <a:pt x="12976" y="10419"/>
                    <a:pt x="12869" y="11038"/>
                  </a:cubicBezTo>
                  <a:cubicBezTo>
                    <a:pt x="12762" y="11467"/>
                    <a:pt x="12607" y="11883"/>
                    <a:pt x="12429" y="12288"/>
                  </a:cubicBezTo>
                  <a:cubicBezTo>
                    <a:pt x="11690" y="12693"/>
                    <a:pt x="11059" y="13360"/>
                    <a:pt x="10440" y="13908"/>
                  </a:cubicBezTo>
                  <a:cubicBezTo>
                    <a:pt x="10119" y="14181"/>
                    <a:pt x="9821" y="14455"/>
                    <a:pt x="9512" y="14729"/>
                  </a:cubicBezTo>
                  <a:cubicBezTo>
                    <a:pt x="9666" y="14193"/>
                    <a:pt x="9738" y="13646"/>
                    <a:pt x="9833" y="13241"/>
                  </a:cubicBezTo>
                  <a:cubicBezTo>
                    <a:pt x="10155" y="11776"/>
                    <a:pt x="10297" y="10264"/>
                    <a:pt x="10250" y="8764"/>
                  </a:cubicBezTo>
                  <a:cubicBezTo>
                    <a:pt x="10238" y="8426"/>
                    <a:pt x="9990" y="8259"/>
                    <a:pt x="9738" y="8259"/>
                  </a:cubicBezTo>
                  <a:cubicBezTo>
                    <a:pt x="9484" y="8259"/>
                    <a:pt x="9226" y="8429"/>
                    <a:pt x="9202" y="8764"/>
                  </a:cubicBezTo>
                  <a:cubicBezTo>
                    <a:pt x="9107" y="10217"/>
                    <a:pt x="8892" y="11657"/>
                    <a:pt x="8559" y="13074"/>
                  </a:cubicBezTo>
                  <a:cubicBezTo>
                    <a:pt x="8345" y="13991"/>
                    <a:pt x="7571" y="15336"/>
                    <a:pt x="7880" y="16289"/>
                  </a:cubicBezTo>
                  <a:cubicBezTo>
                    <a:pt x="7309" y="16848"/>
                    <a:pt x="6690" y="17420"/>
                    <a:pt x="6118" y="18015"/>
                  </a:cubicBezTo>
                  <a:cubicBezTo>
                    <a:pt x="5499" y="18622"/>
                    <a:pt x="4928" y="19265"/>
                    <a:pt x="4404" y="19956"/>
                  </a:cubicBezTo>
                  <a:cubicBezTo>
                    <a:pt x="4368" y="19039"/>
                    <a:pt x="4344" y="18122"/>
                    <a:pt x="4320" y="17217"/>
                  </a:cubicBezTo>
                  <a:cubicBezTo>
                    <a:pt x="4309" y="16491"/>
                    <a:pt x="4297" y="15753"/>
                    <a:pt x="4285" y="15027"/>
                  </a:cubicBezTo>
                  <a:cubicBezTo>
                    <a:pt x="4249" y="13193"/>
                    <a:pt x="4237" y="11360"/>
                    <a:pt x="4237" y="9526"/>
                  </a:cubicBezTo>
                  <a:cubicBezTo>
                    <a:pt x="5059" y="9205"/>
                    <a:pt x="5821" y="8752"/>
                    <a:pt x="6499" y="8193"/>
                  </a:cubicBezTo>
                  <a:cubicBezTo>
                    <a:pt x="7023" y="7764"/>
                    <a:pt x="8083" y="7085"/>
                    <a:pt x="7904" y="6311"/>
                  </a:cubicBezTo>
                  <a:cubicBezTo>
                    <a:pt x="7869" y="6180"/>
                    <a:pt x="7749" y="6097"/>
                    <a:pt x="7630" y="6097"/>
                  </a:cubicBezTo>
                  <a:cubicBezTo>
                    <a:pt x="7613" y="6096"/>
                    <a:pt x="7595" y="6095"/>
                    <a:pt x="7578" y="6095"/>
                  </a:cubicBezTo>
                  <a:cubicBezTo>
                    <a:pt x="6925" y="6095"/>
                    <a:pt x="6428" y="6953"/>
                    <a:pt x="5987" y="7347"/>
                  </a:cubicBezTo>
                  <a:cubicBezTo>
                    <a:pt x="5428" y="7835"/>
                    <a:pt x="4844" y="8288"/>
                    <a:pt x="4237" y="8716"/>
                  </a:cubicBezTo>
                  <a:cubicBezTo>
                    <a:pt x="4237" y="8109"/>
                    <a:pt x="4237" y="7502"/>
                    <a:pt x="4249" y="6895"/>
                  </a:cubicBezTo>
                  <a:cubicBezTo>
                    <a:pt x="4451" y="6871"/>
                    <a:pt x="4618" y="6752"/>
                    <a:pt x="4713" y="6573"/>
                  </a:cubicBezTo>
                  <a:cubicBezTo>
                    <a:pt x="5273" y="5561"/>
                    <a:pt x="5833" y="4537"/>
                    <a:pt x="6380" y="3513"/>
                  </a:cubicBezTo>
                  <a:cubicBezTo>
                    <a:pt x="6821" y="2716"/>
                    <a:pt x="7571" y="1692"/>
                    <a:pt x="7488" y="763"/>
                  </a:cubicBezTo>
                  <a:cubicBezTo>
                    <a:pt x="7478" y="545"/>
                    <a:pt x="7303" y="396"/>
                    <a:pt x="7114" y="396"/>
                  </a:cubicBezTo>
                  <a:cubicBezTo>
                    <a:pt x="7056" y="396"/>
                    <a:pt x="6996" y="411"/>
                    <a:pt x="6940" y="442"/>
                  </a:cubicBezTo>
                  <a:cubicBezTo>
                    <a:pt x="6094" y="894"/>
                    <a:pt x="5666" y="2037"/>
                    <a:pt x="5237" y="2847"/>
                  </a:cubicBezTo>
                  <a:cubicBezTo>
                    <a:pt x="4856" y="3537"/>
                    <a:pt x="4487" y="4228"/>
                    <a:pt x="4118" y="4918"/>
                  </a:cubicBezTo>
                  <a:cubicBezTo>
                    <a:pt x="3189" y="3371"/>
                    <a:pt x="2308" y="1799"/>
                    <a:pt x="1463" y="203"/>
                  </a:cubicBezTo>
                  <a:cubicBezTo>
                    <a:pt x="1390" y="61"/>
                    <a:pt x="12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17"/>
            <p:cNvSpPr/>
            <p:nvPr/>
          </p:nvSpPr>
          <p:spPr>
            <a:xfrm>
              <a:off x="-156066" y="4106508"/>
              <a:ext cx="533655" cy="237559"/>
            </a:xfrm>
            <a:custGeom>
              <a:rect b="b" l="l" r="r" t="t"/>
              <a:pathLst>
                <a:path extrusionOk="0" h="7447" w="16729">
                  <a:moveTo>
                    <a:pt x="7978" y="1"/>
                  </a:moveTo>
                  <a:cubicBezTo>
                    <a:pt x="7903" y="1"/>
                    <a:pt x="7827" y="4"/>
                    <a:pt x="7751" y="11"/>
                  </a:cubicBezTo>
                  <a:cubicBezTo>
                    <a:pt x="6929" y="95"/>
                    <a:pt x="6322" y="595"/>
                    <a:pt x="5941" y="1250"/>
                  </a:cubicBezTo>
                  <a:cubicBezTo>
                    <a:pt x="5548" y="1678"/>
                    <a:pt x="5310" y="2226"/>
                    <a:pt x="5274" y="2809"/>
                  </a:cubicBezTo>
                  <a:cubicBezTo>
                    <a:pt x="5263" y="2857"/>
                    <a:pt x="5251" y="2905"/>
                    <a:pt x="5239" y="2964"/>
                  </a:cubicBezTo>
                  <a:cubicBezTo>
                    <a:pt x="4958" y="2852"/>
                    <a:pt x="4645" y="2792"/>
                    <a:pt x="4339" y="2792"/>
                  </a:cubicBezTo>
                  <a:cubicBezTo>
                    <a:pt x="3997" y="2792"/>
                    <a:pt x="3664" y="2867"/>
                    <a:pt x="3393" y="3024"/>
                  </a:cubicBezTo>
                  <a:cubicBezTo>
                    <a:pt x="2893" y="3333"/>
                    <a:pt x="2572" y="3857"/>
                    <a:pt x="2512" y="4453"/>
                  </a:cubicBezTo>
                  <a:cubicBezTo>
                    <a:pt x="2500" y="4500"/>
                    <a:pt x="2477" y="4560"/>
                    <a:pt x="2465" y="4619"/>
                  </a:cubicBezTo>
                  <a:cubicBezTo>
                    <a:pt x="2346" y="4601"/>
                    <a:pt x="2226" y="4592"/>
                    <a:pt x="2106" y="4592"/>
                  </a:cubicBezTo>
                  <a:cubicBezTo>
                    <a:pt x="1985" y="4592"/>
                    <a:pt x="1863" y="4601"/>
                    <a:pt x="1738" y="4619"/>
                  </a:cubicBezTo>
                  <a:cubicBezTo>
                    <a:pt x="1631" y="4631"/>
                    <a:pt x="1536" y="4655"/>
                    <a:pt x="1429" y="4679"/>
                  </a:cubicBezTo>
                  <a:cubicBezTo>
                    <a:pt x="631" y="4893"/>
                    <a:pt x="0" y="5679"/>
                    <a:pt x="429" y="6512"/>
                  </a:cubicBezTo>
                  <a:cubicBezTo>
                    <a:pt x="665" y="6951"/>
                    <a:pt x="1134" y="7230"/>
                    <a:pt x="1636" y="7230"/>
                  </a:cubicBezTo>
                  <a:cubicBezTo>
                    <a:pt x="1666" y="7230"/>
                    <a:pt x="1696" y="7229"/>
                    <a:pt x="1726" y="7227"/>
                  </a:cubicBezTo>
                  <a:cubicBezTo>
                    <a:pt x="2295" y="7416"/>
                    <a:pt x="2937" y="7446"/>
                    <a:pt x="3564" y="7446"/>
                  </a:cubicBezTo>
                  <a:cubicBezTo>
                    <a:pt x="3857" y="7446"/>
                    <a:pt x="4147" y="7440"/>
                    <a:pt x="4425" y="7440"/>
                  </a:cubicBezTo>
                  <a:cubicBezTo>
                    <a:pt x="4487" y="7440"/>
                    <a:pt x="4548" y="7440"/>
                    <a:pt x="4608" y="7441"/>
                  </a:cubicBezTo>
                  <a:cubicBezTo>
                    <a:pt x="4896" y="7444"/>
                    <a:pt x="5185" y="7445"/>
                    <a:pt x="5474" y="7445"/>
                  </a:cubicBezTo>
                  <a:cubicBezTo>
                    <a:pt x="6340" y="7445"/>
                    <a:pt x="7206" y="7432"/>
                    <a:pt x="8072" y="7405"/>
                  </a:cubicBezTo>
                  <a:cubicBezTo>
                    <a:pt x="10251" y="7358"/>
                    <a:pt x="12418" y="7274"/>
                    <a:pt x="14585" y="7155"/>
                  </a:cubicBezTo>
                  <a:cubicBezTo>
                    <a:pt x="14715" y="7192"/>
                    <a:pt x="14848" y="7210"/>
                    <a:pt x="14980" y="7210"/>
                  </a:cubicBezTo>
                  <a:cubicBezTo>
                    <a:pt x="15149" y="7210"/>
                    <a:pt x="15317" y="7180"/>
                    <a:pt x="15478" y="7119"/>
                  </a:cubicBezTo>
                  <a:cubicBezTo>
                    <a:pt x="15942" y="6953"/>
                    <a:pt x="16312" y="6619"/>
                    <a:pt x="16538" y="6179"/>
                  </a:cubicBezTo>
                  <a:cubicBezTo>
                    <a:pt x="16716" y="5846"/>
                    <a:pt x="16728" y="5441"/>
                    <a:pt x="16562" y="5095"/>
                  </a:cubicBezTo>
                  <a:cubicBezTo>
                    <a:pt x="16407" y="4845"/>
                    <a:pt x="16157" y="4655"/>
                    <a:pt x="15859" y="4560"/>
                  </a:cubicBezTo>
                  <a:cubicBezTo>
                    <a:pt x="15609" y="4450"/>
                    <a:pt x="15339" y="4397"/>
                    <a:pt x="15065" y="4397"/>
                  </a:cubicBezTo>
                  <a:cubicBezTo>
                    <a:pt x="14921" y="4397"/>
                    <a:pt x="14776" y="4412"/>
                    <a:pt x="14633" y="4441"/>
                  </a:cubicBezTo>
                  <a:cubicBezTo>
                    <a:pt x="14609" y="4322"/>
                    <a:pt x="14585" y="4191"/>
                    <a:pt x="14538" y="4072"/>
                  </a:cubicBezTo>
                  <a:cubicBezTo>
                    <a:pt x="14214" y="3183"/>
                    <a:pt x="13372" y="2633"/>
                    <a:pt x="12477" y="2633"/>
                  </a:cubicBezTo>
                  <a:cubicBezTo>
                    <a:pt x="12220" y="2633"/>
                    <a:pt x="11959" y="2678"/>
                    <a:pt x="11704" y="2774"/>
                  </a:cubicBezTo>
                  <a:cubicBezTo>
                    <a:pt x="11561" y="2821"/>
                    <a:pt x="11418" y="2893"/>
                    <a:pt x="11287" y="2976"/>
                  </a:cubicBezTo>
                  <a:cubicBezTo>
                    <a:pt x="11275" y="2929"/>
                    <a:pt x="11251" y="2893"/>
                    <a:pt x="11240" y="2857"/>
                  </a:cubicBezTo>
                  <a:cubicBezTo>
                    <a:pt x="11085" y="2536"/>
                    <a:pt x="10894" y="2250"/>
                    <a:pt x="10656" y="1988"/>
                  </a:cubicBezTo>
                  <a:cubicBezTo>
                    <a:pt x="10585" y="1821"/>
                    <a:pt x="10501" y="1655"/>
                    <a:pt x="10394" y="1500"/>
                  </a:cubicBezTo>
                  <a:cubicBezTo>
                    <a:pt x="9873" y="657"/>
                    <a:pt x="8991" y="1"/>
                    <a:pt x="797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17"/>
            <p:cNvSpPr/>
            <p:nvPr/>
          </p:nvSpPr>
          <p:spPr>
            <a:xfrm>
              <a:off x="709891" y="3010967"/>
              <a:ext cx="303879" cy="202629"/>
            </a:xfrm>
            <a:custGeom>
              <a:rect b="b" l="l" r="r" t="t"/>
              <a:pathLst>
                <a:path extrusionOk="0" h="6352" w="9526">
                  <a:moveTo>
                    <a:pt x="5441" y="0"/>
                  </a:moveTo>
                  <a:cubicBezTo>
                    <a:pt x="5083" y="0"/>
                    <a:pt x="4711" y="189"/>
                    <a:pt x="4477" y="493"/>
                  </a:cubicBezTo>
                  <a:cubicBezTo>
                    <a:pt x="4156" y="910"/>
                    <a:pt x="3906" y="1374"/>
                    <a:pt x="3739" y="1874"/>
                  </a:cubicBezTo>
                  <a:cubicBezTo>
                    <a:pt x="3286" y="2446"/>
                    <a:pt x="2703" y="2898"/>
                    <a:pt x="2048" y="3208"/>
                  </a:cubicBezTo>
                  <a:cubicBezTo>
                    <a:pt x="1334" y="3553"/>
                    <a:pt x="560" y="3934"/>
                    <a:pt x="262" y="4720"/>
                  </a:cubicBezTo>
                  <a:cubicBezTo>
                    <a:pt x="0" y="5399"/>
                    <a:pt x="131" y="5958"/>
                    <a:pt x="465" y="6351"/>
                  </a:cubicBezTo>
                  <a:cubicBezTo>
                    <a:pt x="465" y="6113"/>
                    <a:pt x="548" y="5887"/>
                    <a:pt x="715" y="5708"/>
                  </a:cubicBezTo>
                  <a:cubicBezTo>
                    <a:pt x="667" y="5589"/>
                    <a:pt x="715" y="5458"/>
                    <a:pt x="822" y="5387"/>
                  </a:cubicBezTo>
                  <a:cubicBezTo>
                    <a:pt x="2024" y="4434"/>
                    <a:pt x="3763" y="3672"/>
                    <a:pt x="5287" y="3363"/>
                  </a:cubicBezTo>
                  <a:cubicBezTo>
                    <a:pt x="5556" y="3304"/>
                    <a:pt x="5841" y="3271"/>
                    <a:pt x="6127" y="3271"/>
                  </a:cubicBezTo>
                  <a:cubicBezTo>
                    <a:pt x="6649" y="3271"/>
                    <a:pt x="7174" y="3378"/>
                    <a:pt x="7620" y="3625"/>
                  </a:cubicBezTo>
                  <a:cubicBezTo>
                    <a:pt x="8299" y="3636"/>
                    <a:pt x="8882" y="4160"/>
                    <a:pt x="9156" y="4863"/>
                  </a:cubicBezTo>
                  <a:cubicBezTo>
                    <a:pt x="9180" y="4922"/>
                    <a:pt x="9192" y="4982"/>
                    <a:pt x="9204" y="5029"/>
                  </a:cubicBezTo>
                  <a:cubicBezTo>
                    <a:pt x="9454" y="4815"/>
                    <a:pt x="9525" y="4458"/>
                    <a:pt x="9406" y="4160"/>
                  </a:cubicBezTo>
                  <a:cubicBezTo>
                    <a:pt x="9323" y="3934"/>
                    <a:pt x="9192" y="3720"/>
                    <a:pt x="9025" y="3541"/>
                  </a:cubicBezTo>
                  <a:cubicBezTo>
                    <a:pt x="8989" y="3470"/>
                    <a:pt x="8954" y="3410"/>
                    <a:pt x="8906" y="3339"/>
                  </a:cubicBezTo>
                  <a:cubicBezTo>
                    <a:pt x="8644" y="2970"/>
                    <a:pt x="8263" y="2696"/>
                    <a:pt x="7835" y="2541"/>
                  </a:cubicBezTo>
                  <a:lnTo>
                    <a:pt x="7727" y="2434"/>
                  </a:lnTo>
                  <a:cubicBezTo>
                    <a:pt x="7132" y="1862"/>
                    <a:pt x="6632" y="1208"/>
                    <a:pt x="6251" y="493"/>
                  </a:cubicBezTo>
                  <a:cubicBezTo>
                    <a:pt x="6061" y="147"/>
                    <a:pt x="5757" y="0"/>
                    <a:pt x="544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17"/>
            <p:cNvSpPr/>
            <p:nvPr/>
          </p:nvSpPr>
          <p:spPr>
            <a:xfrm>
              <a:off x="724693" y="3115216"/>
              <a:ext cx="281486" cy="127983"/>
            </a:xfrm>
            <a:custGeom>
              <a:rect b="b" l="l" r="r" t="t"/>
              <a:pathLst>
                <a:path extrusionOk="0" h="4012" w="8824">
                  <a:moveTo>
                    <a:pt x="5639" y="0"/>
                  </a:moveTo>
                  <a:cubicBezTo>
                    <a:pt x="5361" y="0"/>
                    <a:pt x="5085" y="29"/>
                    <a:pt x="4823" y="83"/>
                  </a:cubicBezTo>
                  <a:cubicBezTo>
                    <a:pt x="3311" y="404"/>
                    <a:pt x="1560" y="1154"/>
                    <a:pt x="358" y="2119"/>
                  </a:cubicBezTo>
                  <a:cubicBezTo>
                    <a:pt x="251" y="2190"/>
                    <a:pt x="203" y="2321"/>
                    <a:pt x="251" y="2440"/>
                  </a:cubicBezTo>
                  <a:cubicBezTo>
                    <a:pt x="84" y="2619"/>
                    <a:pt x="1" y="2845"/>
                    <a:pt x="1" y="3083"/>
                  </a:cubicBezTo>
                  <a:cubicBezTo>
                    <a:pt x="1" y="3542"/>
                    <a:pt x="314" y="4012"/>
                    <a:pt x="873" y="4012"/>
                  </a:cubicBezTo>
                  <a:cubicBezTo>
                    <a:pt x="880" y="4012"/>
                    <a:pt x="887" y="4012"/>
                    <a:pt x="894" y="4012"/>
                  </a:cubicBezTo>
                  <a:cubicBezTo>
                    <a:pt x="2001" y="4012"/>
                    <a:pt x="3108" y="3916"/>
                    <a:pt x="4204" y="3762"/>
                  </a:cubicBezTo>
                  <a:cubicBezTo>
                    <a:pt x="4096" y="3047"/>
                    <a:pt x="4096" y="2333"/>
                    <a:pt x="4192" y="1630"/>
                  </a:cubicBezTo>
                  <a:cubicBezTo>
                    <a:pt x="4231" y="1375"/>
                    <a:pt x="4461" y="1249"/>
                    <a:pt x="4694" y="1249"/>
                  </a:cubicBezTo>
                  <a:cubicBezTo>
                    <a:pt x="4885" y="1249"/>
                    <a:pt x="5077" y="1333"/>
                    <a:pt x="5168" y="1500"/>
                  </a:cubicBezTo>
                  <a:cubicBezTo>
                    <a:pt x="5489" y="2119"/>
                    <a:pt x="5716" y="2773"/>
                    <a:pt x="5858" y="3452"/>
                  </a:cubicBezTo>
                  <a:cubicBezTo>
                    <a:pt x="6299" y="3357"/>
                    <a:pt x="6751" y="3238"/>
                    <a:pt x="7192" y="3119"/>
                  </a:cubicBezTo>
                  <a:cubicBezTo>
                    <a:pt x="7299" y="3095"/>
                    <a:pt x="7406" y="3059"/>
                    <a:pt x="7513" y="3024"/>
                  </a:cubicBezTo>
                  <a:cubicBezTo>
                    <a:pt x="7656" y="2976"/>
                    <a:pt x="7823" y="2928"/>
                    <a:pt x="7978" y="2881"/>
                  </a:cubicBezTo>
                  <a:cubicBezTo>
                    <a:pt x="8418" y="2726"/>
                    <a:pt x="8823" y="2250"/>
                    <a:pt x="8752" y="1761"/>
                  </a:cubicBezTo>
                  <a:cubicBezTo>
                    <a:pt x="8740" y="1702"/>
                    <a:pt x="8716" y="1642"/>
                    <a:pt x="8692" y="1595"/>
                  </a:cubicBezTo>
                  <a:cubicBezTo>
                    <a:pt x="8418" y="892"/>
                    <a:pt x="7823" y="368"/>
                    <a:pt x="7156" y="357"/>
                  </a:cubicBezTo>
                  <a:cubicBezTo>
                    <a:pt x="6703" y="107"/>
                    <a:pt x="6168" y="0"/>
                    <a:pt x="56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17"/>
            <p:cNvSpPr/>
            <p:nvPr/>
          </p:nvSpPr>
          <p:spPr>
            <a:xfrm>
              <a:off x="855355" y="3155059"/>
              <a:ext cx="93467" cy="291279"/>
            </a:xfrm>
            <a:custGeom>
              <a:rect b="b" l="l" r="r" t="t"/>
              <a:pathLst>
                <a:path extrusionOk="0" h="9131" w="2930">
                  <a:moveTo>
                    <a:pt x="598" y="0"/>
                  </a:moveTo>
                  <a:cubicBezTo>
                    <a:pt x="365" y="0"/>
                    <a:pt x="135" y="126"/>
                    <a:pt x="96" y="381"/>
                  </a:cubicBezTo>
                  <a:cubicBezTo>
                    <a:pt x="0" y="1084"/>
                    <a:pt x="0" y="1798"/>
                    <a:pt x="108" y="2513"/>
                  </a:cubicBezTo>
                  <a:cubicBezTo>
                    <a:pt x="215" y="3310"/>
                    <a:pt x="381" y="4120"/>
                    <a:pt x="500" y="4894"/>
                  </a:cubicBezTo>
                  <a:cubicBezTo>
                    <a:pt x="619" y="5632"/>
                    <a:pt x="750" y="6382"/>
                    <a:pt x="881" y="7120"/>
                  </a:cubicBezTo>
                  <a:cubicBezTo>
                    <a:pt x="1024" y="7906"/>
                    <a:pt x="1024" y="8537"/>
                    <a:pt x="1679" y="9037"/>
                  </a:cubicBezTo>
                  <a:cubicBezTo>
                    <a:pt x="1762" y="9102"/>
                    <a:pt x="1860" y="9130"/>
                    <a:pt x="1960" y="9130"/>
                  </a:cubicBezTo>
                  <a:cubicBezTo>
                    <a:pt x="2189" y="9130"/>
                    <a:pt x="2432" y="8985"/>
                    <a:pt x="2548" y="8811"/>
                  </a:cubicBezTo>
                  <a:cubicBezTo>
                    <a:pt x="2929" y="8216"/>
                    <a:pt x="2727" y="7632"/>
                    <a:pt x="2608" y="6978"/>
                  </a:cubicBezTo>
                  <a:cubicBezTo>
                    <a:pt x="2477" y="6180"/>
                    <a:pt x="2346" y="5382"/>
                    <a:pt x="2191" y="4596"/>
                  </a:cubicBezTo>
                  <a:cubicBezTo>
                    <a:pt x="2036" y="3822"/>
                    <a:pt x="1941" y="3001"/>
                    <a:pt x="1762" y="2203"/>
                  </a:cubicBezTo>
                  <a:cubicBezTo>
                    <a:pt x="1620" y="1524"/>
                    <a:pt x="1393" y="870"/>
                    <a:pt x="1072" y="251"/>
                  </a:cubicBezTo>
                  <a:cubicBezTo>
                    <a:pt x="981" y="84"/>
                    <a:pt x="789" y="0"/>
                    <a:pt x="59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17"/>
            <p:cNvSpPr/>
            <p:nvPr/>
          </p:nvSpPr>
          <p:spPr>
            <a:xfrm>
              <a:off x="-2245" y="3637642"/>
              <a:ext cx="303879" cy="203012"/>
            </a:xfrm>
            <a:custGeom>
              <a:rect b="b" l="l" r="r" t="t"/>
              <a:pathLst>
                <a:path extrusionOk="0" h="6364" w="9526">
                  <a:moveTo>
                    <a:pt x="5434" y="0"/>
                  </a:moveTo>
                  <a:cubicBezTo>
                    <a:pt x="5080" y="0"/>
                    <a:pt x="4711" y="190"/>
                    <a:pt x="4477" y="493"/>
                  </a:cubicBezTo>
                  <a:cubicBezTo>
                    <a:pt x="4155" y="910"/>
                    <a:pt x="3905" y="1375"/>
                    <a:pt x="3739" y="1875"/>
                  </a:cubicBezTo>
                  <a:cubicBezTo>
                    <a:pt x="3286" y="2446"/>
                    <a:pt x="2703" y="2899"/>
                    <a:pt x="2048" y="3220"/>
                  </a:cubicBezTo>
                  <a:cubicBezTo>
                    <a:pt x="1334" y="3553"/>
                    <a:pt x="560" y="3934"/>
                    <a:pt x="262" y="4720"/>
                  </a:cubicBezTo>
                  <a:cubicBezTo>
                    <a:pt x="0" y="5399"/>
                    <a:pt x="131" y="5958"/>
                    <a:pt x="464" y="6363"/>
                  </a:cubicBezTo>
                  <a:cubicBezTo>
                    <a:pt x="464" y="6113"/>
                    <a:pt x="548" y="5887"/>
                    <a:pt x="714" y="5708"/>
                  </a:cubicBezTo>
                  <a:cubicBezTo>
                    <a:pt x="667" y="5589"/>
                    <a:pt x="714" y="5458"/>
                    <a:pt x="810" y="5387"/>
                  </a:cubicBezTo>
                  <a:cubicBezTo>
                    <a:pt x="2024" y="4434"/>
                    <a:pt x="3762" y="3684"/>
                    <a:pt x="5275" y="3363"/>
                  </a:cubicBezTo>
                  <a:cubicBezTo>
                    <a:pt x="5549" y="3304"/>
                    <a:pt x="5836" y="3272"/>
                    <a:pt x="6124" y="3272"/>
                  </a:cubicBezTo>
                  <a:cubicBezTo>
                    <a:pt x="6648" y="3272"/>
                    <a:pt x="7174" y="3379"/>
                    <a:pt x="7620" y="3625"/>
                  </a:cubicBezTo>
                  <a:cubicBezTo>
                    <a:pt x="8287" y="3637"/>
                    <a:pt x="8882" y="4161"/>
                    <a:pt x="9156" y="4863"/>
                  </a:cubicBezTo>
                  <a:cubicBezTo>
                    <a:pt x="9180" y="4923"/>
                    <a:pt x="9192" y="4982"/>
                    <a:pt x="9204" y="5030"/>
                  </a:cubicBezTo>
                  <a:cubicBezTo>
                    <a:pt x="9454" y="4815"/>
                    <a:pt x="9525" y="4458"/>
                    <a:pt x="9406" y="4161"/>
                  </a:cubicBezTo>
                  <a:cubicBezTo>
                    <a:pt x="9311" y="3934"/>
                    <a:pt x="9192" y="3720"/>
                    <a:pt x="9025" y="3541"/>
                  </a:cubicBezTo>
                  <a:cubicBezTo>
                    <a:pt x="8989" y="3482"/>
                    <a:pt x="8954" y="3410"/>
                    <a:pt x="8906" y="3351"/>
                  </a:cubicBezTo>
                  <a:cubicBezTo>
                    <a:pt x="8644" y="2982"/>
                    <a:pt x="8263" y="2696"/>
                    <a:pt x="7834" y="2541"/>
                  </a:cubicBezTo>
                  <a:cubicBezTo>
                    <a:pt x="7799" y="2506"/>
                    <a:pt x="7763" y="2470"/>
                    <a:pt x="7715" y="2434"/>
                  </a:cubicBezTo>
                  <a:cubicBezTo>
                    <a:pt x="7132" y="1863"/>
                    <a:pt x="6632" y="1208"/>
                    <a:pt x="6239" y="493"/>
                  </a:cubicBezTo>
                  <a:cubicBezTo>
                    <a:pt x="6049" y="148"/>
                    <a:pt x="5747" y="0"/>
                    <a:pt x="543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17"/>
            <p:cNvSpPr/>
            <p:nvPr/>
          </p:nvSpPr>
          <p:spPr>
            <a:xfrm>
              <a:off x="11791" y="3741891"/>
              <a:ext cx="282219" cy="128366"/>
            </a:xfrm>
            <a:custGeom>
              <a:rect b="b" l="l" r="r" t="t"/>
              <a:pathLst>
                <a:path extrusionOk="0" h="4024" w="8847">
                  <a:moveTo>
                    <a:pt x="5659" y="0"/>
                  </a:moveTo>
                  <a:cubicBezTo>
                    <a:pt x="5380" y="0"/>
                    <a:pt x="5101" y="30"/>
                    <a:pt x="4835" y="83"/>
                  </a:cubicBezTo>
                  <a:cubicBezTo>
                    <a:pt x="3334" y="404"/>
                    <a:pt x="1584" y="1166"/>
                    <a:pt x="382" y="2119"/>
                  </a:cubicBezTo>
                  <a:cubicBezTo>
                    <a:pt x="274" y="2190"/>
                    <a:pt x="227" y="2321"/>
                    <a:pt x="274" y="2452"/>
                  </a:cubicBezTo>
                  <a:cubicBezTo>
                    <a:pt x="108" y="2619"/>
                    <a:pt x="24" y="2857"/>
                    <a:pt x="24" y="3095"/>
                  </a:cubicBezTo>
                  <a:cubicBezTo>
                    <a:pt x="1" y="3595"/>
                    <a:pt x="405" y="4024"/>
                    <a:pt x="917" y="4024"/>
                  </a:cubicBezTo>
                  <a:cubicBezTo>
                    <a:pt x="2025" y="4012"/>
                    <a:pt x="3132" y="3917"/>
                    <a:pt x="4227" y="3762"/>
                  </a:cubicBezTo>
                  <a:cubicBezTo>
                    <a:pt x="4120" y="3048"/>
                    <a:pt x="4108" y="2333"/>
                    <a:pt x="4203" y="1631"/>
                  </a:cubicBezTo>
                  <a:cubicBezTo>
                    <a:pt x="4243" y="1375"/>
                    <a:pt x="4473" y="1250"/>
                    <a:pt x="4706" y="1250"/>
                  </a:cubicBezTo>
                  <a:cubicBezTo>
                    <a:pt x="4896" y="1250"/>
                    <a:pt x="5089" y="1334"/>
                    <a:pt x="5180" y="1500"/>
                  </a:cubicBezTo>
                  <a:cubicBezTo>
                    <a:pt x="5501" y="2119"/>
                    <a:pt x="5739" y="2774"/>
                    <a:pt x="5870" y="3464"/>
                  </a:cubicBezTo>
                  <a:cubicBezTo>
                    <a:pt x="6323" y="3357"/>
                    <a:pt x="6763" y="3250"/>
                    <a:pt x="7216" y="3119"/>
                  </a:cubicBezTo>
                  <a:cubicBezTo>
                    <a:pt x="7323" y="3107"/>
                    <a:pt x="7430" y="3071"/>
                    <a:pt x="7537" y="3024"/>
                  </a:cubicBezTo>
                  <a:cubicBezTo>
                    <a:pt x="7680" y="2976"/>
                    <a:pt x="7847" y="2940"/>
                    <a:pt x="8002" y="2893"/>
                  </a:cubicBezTo>
                  <a:cubicBezTo>
                    <a:pt x="8442" y="2738"/>
                    <a:pt x="8847" y="2262"/>
                    <a:pt x="8764" y="1762"/>
                  </a:cubicBezTo>
                  <a:cubicBezTo>
                    <a:pt x="8752" y="1714"/>
                    <a:pt x="8740" y="1655"/>
                    <a:pt x="8716" y="1595"/>
                  </a:cubicBezTo>
                  <a:cubicBezTo>
                    <a:pt x="8442" y="893"/>
                    <a:pt x="7847" y="369"/>
                    <a:pt x="7180" y="357"/>
                  </a:cubicBezTo>
                  <a:cubicBezTo>
                    <a:pt x="6727" y="107"/>
                    <a:pt x="6192" y="0"/>
                    <a:pt x="5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17"/>
            <p:cNvSpPr/>
            <p:nvPr/>
          </p:nvSpPr>
          <p:spPr>
            <a:xfrm>
              <a:off x="143219" y="3781734"/>
              <a:ext cx="93467" cy="291279"/>
            </a:xfrm>
            <a:custGeom>
              <a:rect b="b" l="l" r="r" t="t"/>
              <a:pathLst>
                <a:path extrusionOk="0" h="9131" w="2930">
                  <a:moveTo>
                    <a:pt x="593" y="1"/>
                  </a:moveTo>
                  <a:cubicBezTo>
                    <a:pt x="361" y="1"/>
                    <a:pt x="135" y="126"/>
                    <a:pt x="95" y="382"/>
                  </a:cubicBezTo>
                  <a:cubicBezTo>
                    <a:pt x="0" y="1084"/>
                    <a:pt x="0" y="1799"/>
                    <a:pt x="107" y="2513"/>
                  </a:cubicBezTo>
                  <a:cubicBezTo>
                    <a:pt x="203" y="3311"/>
                    <a:pt x="381" y="4120"/>
                    <a:pt x="500" y="4894"/>
                  </a:cubicBezTo>
                  <a:cubicBezTo>
                    <a:pt x="619" y="5632"/>
                    <a:pt x="750" y="6382"/>
                    <a:pt x="881" y="7121"/>
                  </a:cubicBezTo>
                  <a:cubicBezTo>
                    <a:pt x="1012" y="7906"/>
                    <a:pt x="1012" y="8526"/>
                    <a:pt x="1667" y="9038"/>
                  </a:cubicBezTo>
                  <a:cubicBezTo>
                    <a:pt x="1754" y="9103"/>
                    <a:pt x="1853" y="9130"/>
                    <a:pt x="1954" y="9130"/>
                  </a:cubicBezTo>
                  <a:cubicBezTo>
                    <a:pt x="2184" y="9130"/>
                    <a:pt x="2424" y="8985"/>
                    <a:pt x="2548" y="8811"/>
                  </a:cubicBezTo>
                  <a:cubicBezTo>
                    <a:pt x="2929" y="8216"/>
                    <a:pt x="2715" y="7633"/>
                    <a:pt x="2608" y="6978"/>
                  </a:cubicBezTo>
                  <a:cubicBezTo>
                    <a:pt x="2465" y="6180"/>
                    <a:pt x="2334" y="5382"/>
                    <a:pt x="2179" y="4585"/>
                  </a:cubicBezTo>
                  <a:cubicBezTo>
                    <a:pt x="2036" y="3823"/>
                    <a:pt x="1929" y="3001"/>
                    <a:pt x="1750" y="2191"/>
                  </a:cubicBezTo>
                  <a:cubicBezTo>
                    <a:pt x="1619" y="1525"/>
                    <a:pt x="1381" y="870"/>
                    <a:pt x="1072" y="251"/>
                  </a:cubicBezTo>
                  <a:cubicBezTo>
                    <a:pt x="975" y="85"/>
                    <a:pt x="782" y="1"/>
                    <a:pt x="59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17"/>
            <p:cNvSpPr/>
            <p:nvPr/>
          </p:nvSpPr>
          <p:spPr>
            <a:xfrm>
              <a:off x="8735261" y="2505798"/>
              <a:ext cx="303879" cy="203012"/>
            </a:xfrm>
            <a:custGeom>
              <a:rect b="b" l="l" r="r" t="t"/>
              <a:pathLst>
                <a:path extrusionOk="0" h="6364" w="9526">
                  <a:moveTo>
                    <a:pt x="5441" y="1"/>
                  </a:moveTo>
                  <a:cubicBezTo>
                    <a:pt x="5083" y="1"/>
                    <a:pt x="4711" y="190"/>
                    <a:pt x="4477" y="494"/>
                  </a:cubicBezTo>
                  <a:cubicBezTo>
                    <a:pt x="4156" y="911"/>
                    <a:pt x="3906" y="1375"/>
                    <a:pt x="3739" y="1875"/>
                  </a:cubicBezTo>
                  <a:cubicBezTo>
                    <a:pt x="3286" y="2447"/>
                    <a:pt x="2703" y="2899"/>
                    <a:pt x="2048" y="3220"/>
                  </a:cubicBezTo>
                  <a:cubicBezTo>
                    <a:pt x="1334" y="3554"/>
                    <a:pt x="560" y="3935"/>
                    <a:pt x="262" y="4721"/>
                  </a:cubicBezTo>
                  <a:cubicBezTo>
                    <a:pt x="0" y="5399"/>
                    <a:pt x="131" y="5959"/>
                    <a:pt x="465" y="6364"/>
                  </a:cubicBezTo>
                  <a:cubicBezTo>
                    <a:pt x="465" y="6126"/>
                    <a:pt x="548" y="5887"/>
                    <a:pt x="715" y="5709"/>
                  </a:cubicBezTo>
                  <a:cubicBezTo>
                    <a:pt x="667" y="5590"/>
                    <a:pt x="715" y="5459"/>
                    <a:pt x="822" y="5387"/>
                  </a:cubicBezTo>
                  <a:cubicBezTo>
                    <a:pt x="2024" y="4435"/>
                    <a:pt x="3763" y="3685"/>
                    <a:pt x="5287" y="3363"/>
                  </a:cubicBezTo>
                  <a:cubicBezTo>
                    <a:pt x="5557" y="3304"/>
                    <a:pt x="5841" y="3272"/>
                    <a:pt x="6127" y="3272"/>
                  </a:cubicBezTo>
                  <a:cubicBezTo>
                    <a:pt x="6649" y="3272"/>
                    <a:pt x="7174" y="3379"/>
                    <a:pt x="7620" y="3625"/>
                  </a:cubicBezTo>
                  <a:cubicBezTo>
                    <a:pt x="8287" y="3637"/>
                    <a:pt x="8882" y="4161"/>
                    <a:pt x="9156" y="4875"/>
                  </a:cubicBezTo>
                  <a:cubicBezTo>
                    <a:pt x="9180" y="4923"/>
                    <a:pt x="9192" y="4983"/>
                    <a:pt x="9204" y="5030"/>
                  </a:cubicBezTo>
                  <a:cubicBezTo>
                    <a:pt x="9454" y="4816"/>
                    <a:pt x="9525" y="4459"/>
                    <a:pt x="9406" y="4161"/>
                  </a:cubicBezTo>
                  <a:cubicBezTo>
                    <a:pt x="9311" y="3935"/>
                    <a:pt x="9192" y="3720"/>
                    <a:pt x="9025" y="3542"/>
                  </a:cubicBezTo>
                  <a:cubicBezTo>
                    <a:pt x="8990" y="3482"/>
                    <a:pt x="8954" y="3411"/>
                    <a:pt x="8906" y="3351"/>
                  </a:cubicBezTo>
                  <a:cubicBezTo>
                    <a:pt x="8644" y="2982"/>
                    <a:pt x="8263" y="2697"/>
                    <a:pt x="7835" y="2542"/>
                  </a:cubicBezTo>
                  <a:lnTo>
                    <a:pt x="7727" y="2435"/>
                  </a:lnTo>
                  <a:cubicBezTo>
                    <a:pt x="7132" y="1863"/>
                    <a:pt x="6632" y="1220"/>
                    <a:pt x="6251" y="494"/>
                  </a:cubicBezTo>
                  <a:cubicBezTo>
                    <a:pt x="6061" y="148"/>
                    <a:pt x="5757" y="1"/>
                    <a:pt x="544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17"/>
            <p:cNvSpPr/>
            <p:nvPr/>
          </p:nvSpPr>
          <p:spPr>
            <a:xfrm>
              <a:off x="8749297" y="2610047"/>
              <a:ext cx="282251" cy="128397"/>
            </a:xfrm>
            <a:custGeom>
              <a:rect b="b" l="l" r="r" t="t"/>
              <a:pathLst>
                <a:path extrusionOk="0" h="4025" w="8848">
                  <a:moveTo>
                    <a:pt x="5663" y="1"/>
                  </a:moveTo>
                  <a:cubicBezTo>
                    <a:pt x="5385" y="1"/>
                    <a:pt x="5109" y="30"/>
                    <a:pt x="4847" y="83"/>
                  </a:cubicBezTo>
                  <a:cubicBezTo>
                    <a:pt x="3335" y="405"/>
                    <a:pt x="1584" y="1167"/>
                    <a:pt x="382" y="2119"/>
                  </a:cubicBezTo>
                  <a:cubicBezTo>
                    <a:pt x="275" y="2191"/>
                    <a:pt x="227" y="2322"/>
                    <a:pt x="275" y="2441"/>
                  </a:cubicBezTo>
                  <a:cubicBezTo>
                    <a:pt x="108" y="2619"/>
                    <a:pt x="25" y="2846"/>
                    <a:pt x="25" y="3084"/>
                  </a:cubicBezTo>
                  <a:cubicBezTo>
                    <a:pt x="1" y="3596"/>
                    <a:pt x="406" y="4024"/>
                    <a:pt x="918" y="4024"/>
                  </a:cubicBezTo>
                  <a:cubicBezTo>
                    <a:pt x="2025" y="4012"/>
                    <a:pt x="3132" y="3917"/>
                    <a:pt x="4216" y="3762"/>
                  </a:cubicBezTo>
                  <a:cubicBezTo>
                    <a:pt x="4120" y="3060"/>
                    <a:pt x="4109" y="2334"/>
                    <a:pt x="4204" y="1631"/>
                  </a:cubicBezTo>
                  <a:cubicBezTo>
                    <a:pt x="4243" y="1376"/>
                    <a:pt x="4473" y="1250"/>
                    <a:pt x="4706" y="1250"/>
                  </a:cubicBezTo>
                  <a:cubicBezTo>
                    <a:pt x="4897" y="1250"/>
                    <a:pt x="5089" y="1334"/>
                    <a:pt x="5180" y="1500"/>
                  </a:cubicBezTo>
                  <a:cubicBezTo>
                    <a:pt x="5502" y="2119"/>
                    <a:pt x="5728" y="2774"/>
                    <a:pt x="5871" y="3453"/>
                  </a:cubicBezTo>
                  <a:cubicBezTo>
                    <a:pt x="6311" y="3358"/>
                    <a:pt x="6764" y="3250"/>
                    <a:pt x="7204" y="3119"/>
                  </a:cubicBezTo>
                  <a:cubicBezTo>
                    <a:pt x="7311" y="3096"/>
                    <a:pt x="7430" y="3060"/>
                    <a:pt x="7526" y="3024"/>
                  </a:cubicBezTo>
                  <a:cubicBezTo>
                    <a:pt x="7680" y="2977"/>
                    <a:pt x="7835" y="2929"/>
                    <a:pt x="7990" y="2881"/>
                  </a:cubicBezTo>
                  <a:cubicBezTo>
                    <a:pt x="8430" y="2738"/>
                    <a:pt x="8847" y="2250"/>
                    <a:pt x="8764" y="1762"/>
                  </a:cubicBezTo>
                  <a:cubicBezTo>
                    <a:pt x="8752" y="1703"/>
                    <a:pt x="8740" y="1655"/>
                    <a:pt x="8716" y="1595"/>
                  </a:cubicBezTo>
                  <a:cubicBezTo>
                    <a:pt x="8442" y="893"/>
                    <a:pt x="7847" y="369"/>
                    <a:pt x="7180" y="357"/>
                  </a:cubicBezTo>
                  <a:cubicBezTo>
                    <a:pt x="6727" y="107"/>
                    <a:pt x="6192" y="1"/>
                    <a:pt x="56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17"/>
            <p:cNvSpPr/>
            <p:nvPr/>
          </p:nvSpPr>
          <p:spPr>
            <a:xfrm>
              <a:off x="8880725" y="2649922"/>
              <a:ext cx="93467" cy="291343"/>
            </a:xfrm>
            <a:custGeom>
              <a:rect b="b" l="l" r="r" t="t"/>
              <a:pathLst>
                <a:path extrusionOk="0" h="9133" w="2930">
                  <a:moveTo>
                    <a:pt x="598" y="0"/>
                  </a:moveTo>
                  <a:cubicBezTo>
                    <a:pt x="365" y="0"/>
                    <a:pt x="135" y="126"/>
                    <a:pt x="96" y="381"/>
                  </a:cubicBezTo>
                  <a:cubicBezTo>
                    <a:pt x="0" y="1084"/>
                    <a:pt x="0" y="1810"/>
                    <a:pt x="108" y="2512"/>
                  </a:cubicBezTo>
                  <a:cubicBezTo>
                    <a:pt x="215" y="3310"/>
                    <a:pt x="381" y="4120"/>
                    <a:pt x="500" y="4894"/>
                  </a:cubicBezTo>
                  <a:cubicBezTo>
                    <a:pt x="620" y="5632"/>
                    <a:pt x="751" y="6382"/>
                    <a:pt x="881" y="7120"/>
                  </a:cubicBezTo>
                  <a:cubicBezTo>
                    <a:pt x="1024" y="7906"/>
                    <a:pt x="1012" y="8537"/>
                    <a:pt x="1679" y="9037"/>
                  </a:cubicBezTo>
                  <a:cubicBezTo>
                    <a:pt x="1764" y="9104"/>
                    <a:pt x="1864" y="9132"/>
                    <a:pt x="1967" y="9132"/>
                  </a:cubicBezTo>
                  <a:cubicBezTo>
                    <a:pt x="2194" y="9132"/>
                    <a:pt x="2433" y="8991"/>
                    <a:pt x="2548" y="8811"/>
                  </a:cubicBezTo>
                  <a:cubicBezTo>
                    <a:pt x="2929" y="8215"/>
                    <a:pt x="2727" y="7644"/>
                    <a:pt x="2608" y="6977"/>
                  </a:cubicBezTo>
                  <a:cubicBezTo>
                    <a:pt x="2477" y="6191"/>
                    <a:pt x="2346" y="5394"/>
                    <a:pt x="2191" y="4596"/>
                  </a:cubicBezTo>
                  <a:cubicBezTo>
                    <a:pt x="2036" y="3822"/>
                    <a:pt x="1929" y="3001"/>
                    <a:pt x="1751" y="2203"/>
                  </a:cubicBezTo>
                  <a:cubicBezTo>
                    <a:pt x="1620" y="1524"/>
                    <a:pt x="1393" y="869"/>
                    <a:pt x="1072" y="250"/>
                  </a:cubicBezTo>
                  <a:cubicBezTo>
                    <a:pt x="981" y="84"/>
                    <a:pt x="789" y="0"/>
                    <a:pt x="59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17"/>
            <p:cNvSpPr/>
            <p:nvPr/>
          </p:nvSpPr>
          <p:spPr>
            <a:xfrm>
              <a:off x="468312" y="2583188"/>
              <a:ext cx="192229" cy="169293"/>
            </a:xfrm>
            <a:custGeom>
              <a:rect b="b" l="l" r="r" t="t"/>
              <a:pathLst>
                <a:path extrusionOk="0" h="5307" w="6026">
                  <a:moveTo>
                    <a:pt x="3187" y="0"/>
                  </a:moveTo>
                  <a:cubicBezTo>
                    <a:pt x="2950" y="0"/>
                    <a:pt x="2694" y="62"/>
                    <a:pt x="2418" y="199"/>
                  </a:cubicBezTo>
                  <a:cubicBezTo>
                    <a:pt x="1465" y="675"/>
                    <a:pt x="894" y="1830"/>
                    <a:pt x="537" y="2759"/>
                  </a:cubicBezTo>
                  <a:cubicBezTo>
                    <a:pt x="227" y="3545"/>
                    <a:pt x="49" y="4378"/>
                    <a:pt x="1" y="5224"/>
                  </a:cubicBezTo>
                  <a:cubicBezTo>
                    <a:pt x="525" y="4700"/>
                    <a:pt x="1418" y="4438"/>
                    <a:pt x="2073" y="4366"/>
                  </a:cubicBezTo>
                  <a:cubicBezTo>
                    <a:pt x="2358" y="4325"/>
                    <a:pt x="2645" y="4305"/>
                    <a:pt x="2932" y="4305"/>
                  </a:cubicBezTo>
                  <a:cubicBezTo>
                    <a:pt x="3891" y="4305"/>
                    <a:pt x="4845" y="4531"/>
                    <a:pt x="5716" y="4962"/>
                  </a:cubicBezTo>
                  <a:cubicBezTo>
                    <a:pt x="5823" y="5009"/>
                    <a:pt x="5906" y="5093"/>
                    <a:pt x="5942" y="5200"/>
                  </a:cubicBezTo>
                  <a:cubicBezTo>
                    <a:pt x="5978" y="5235"/>
                    <a:pt x="6002" y="5271"/>
                    <a:pt x="6025" y="5307"/>
                  </a:cubicBezTo>
                  <a:cubicBezTo>
                    <a:pt x="5978" y="4331"/>
                    <a:pt x="5740" y="3378"/>
                    <a:pt x="5347" y="2485"/>
                  </a:cubicBezTo>
                  <a:cubicBezTo>
                    <a:pt x="4910" y="1195"/>
                    <a:pt x="4229" y="0"/>
                    <a:pt x="318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17"/>
            <p:cNvSpPr/>
            <p:nvPr/>
          </p:nvSpPr>
          <p:spPr>
            <a:xfrm>
              <a:off x="454276" y="2720485"/>
              <a:ext cx="213092" cy="104536"/>
            </a:xfrm>
            <a:custGeom>
              <a:rect b="b" l="l" r="r" t="t"/>
              <a:pathLst>
                <a:path extrusionOk="0" h="3277" w="6680">
                  <a:moveTo>
                    <a:pt x="3377" y="1"/>
                  </a:moveTo>
                  <a:cubicBezTo>
                    <a:pt x="3089" y="1"/>
                    <a:pt x="2801" y="21"/>
                    <a:pt x="2513" y="62"/>
                  </a:cubicBezTo>
                  <a:cubicBezTo>
                    <a:pt x="1858" y="134"/>
                    <a:pt x="965" y="408"/>
                    <a:pt x="441" y="931"/>
                  </a:cubicBezTo>
                  <a:cubicBezTo>
                    <a:pt x="167" y="1181"/>
                    <a:pt x="12" y="1539"/>
                    <a:pt x="12" y="1908"/>
                  </a:cubicBezTo>
                  <a:cubicBezTo>
                    <a:pt x="0" y="3170"/>
                    <a:pt x="1798" y="3265"/>
                    <a:pt x="2703" y="3277"/>
                  </a:cubicBezTo>
                  <a:lnTo>
                    <a:pt x="2775" y="3277"/>
                  </a:lnTo>
                  <a:cubicBezTo>
                    <a:pt x="2775" y="2515"/>
                    <a:pt x="2858" y="1765"/>
                    <a:pt x="3013" y="1027"/>
                  </a:cubicBezTo>
                  <a:cubicBezTo>
                    <a:pt x="3071" y="780"/>
                    <a:pt x="3281" y="661"/>
                    <a:pt x="3494" y="661"/>
                  </a:cubicBezTo>
                  <a:cubicBezTo>
                    <a:pt x="3713" y="661"/>
                    <a:pt x="3935" y="786"/>
                    <a:pt x="4001" y="1027"/>
                  </a:cubicBezTo>
                  <a:cubicBezTo>
                    <a:pt x="4179" y="1705"/>
                    <a:pt x="4310" y="2408"/>
                    <a:pt x="4370" y="3110"/>
                  </a:cubicBezTo>
                  <a:cubicBezTo>
                    <a:pt x="5239" y="2932"/>
                    <a:pt x="6061" y="2575"/>
                    <a:pt x="6501" y="1932"/>
                  </a:cubicBezTo>
                  <a:cubicBezTo>
                    <a:pt x="6680" y="1646"/>
                    <a:pt x="6668" y="1277"/>
                    <a:pt x="6465" y="1003"/>
                  </a:cubicBezTo>
                  <a:cubicBezTo>
                    <a:pt x="6442" y="967"/>
                    <a:pt x="6418" y="931"/>
                    <a:pt x="6382" y="896"/>
                  </a:cubicBezTo>
                  <a:cubicBezTo>
                    <a:pt x="6346" y="789"/>
                    <a:pt x="6263" y="705"/>
                    <a:pt x="6156" y="658"/>
                  </a:cubicBezTo>
                  <a:cubicBezTo>
                    <a:pt x="5285" y="227"/>
                    <a:pt x="4338" y="1"/>
                    <a:pt x="3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17"/>
            <p:cNvSpPr/>
            <p:nvPr/>
          </p:nvSpPr>
          <p:spPr>
            <a:xfrm>
              <a:off x="538971" y="2741316"/>
              <a:ext cx="72190" cy="216027"/>
            </a:xfrm>
            <a:custGeom>
              <a:rect b="b" l="l" r="r" t="t"/>
              <a:pathLst>
                <a:path extrusionOk="0" h="6772" w="2263">
                  <a:moveTo>
                    <a:pt x="835" y="0"/>
                  </a:moveTo>
                  <a:cubicBezTo>
                    <a:pt x="624" y="0"/>
                    <a:pt x="416" y="116"/>
                    <a:pt x="358" y="362"/>
                  </a:cubicBezTo>
                  <a:cubicBezTo>
                    <a:pt x="203" y="1100"/>
                    <a:pt x="120" y="1850"/>
                    <a:pt x="120" y="2612"/>
                  </a:cubicBezTo>
                  <a:cubicBezTo>
                    <a:pt x="120" y="2969"/>
                    <a:pt x="120" y="3315"/>
                    <a:pt x="131" y="3672"/>
                  </a:cubicBezTo>
                  <a:cubicBezTo>
                    <a:pt x="155" y="4612"/>
                    <a:pt x="0" y="5910"/>
                    <a:pt x="739" y="6601"/>
                  </a:cubicBezTo>
                  <a:cubicBezTo>
                    <a:pt x="866" y="6718"/>
                    <a:pt x="1010" y="6771"/>
                    <a:pt x="1152" y="6771"/>
                  </a:cubicBezTo>
                  <a:cubicBezTo>
                    <a:pt x="1354" y="6771"/>
                    <a:pt x="1551" y="6664"/>
                    <a:pt x="1691" y="6482"/>
                  </a:cubicBezTo>
                  <a:cubicBezTo>
                    <a:pt x="2263" y="5696"/>
                    <a:pt x="1905" y="4410"/>
                    <a:pt x="1822" y="3505"/>
                  </a:cubicBezTo>
                  <a:cubicBezTo>
                    <a:pt x="1786" y="3148"/>
                    <a:pt x="1763" y="2791"/>
                    <a:pt x="1715" y="2445"/>
                  </a:cubicBezTo>
                  <a:cubicBezTo>
                    <a:pt x="1655" y="1743"/>
                    <a:pt x="1524" y="1040"/>
                    <a:pt x="1346" y="362"/>
                  </a:cubicBezTo>
                  <a:cubicBezTo>
                    <a:pt x="1279" y="125"/>
                    <a:pt x="1055" y="0"/>
                    <a:pt x="83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17"/>
            <p:cNvSpPr/>
            <p:nvPr/>
          </p:nvSpPr>
          <p:spPr>
            <a:xfrm>
              <a:off x="625197" y="3623096"/>
              <a:ext cx="192198" cy="169325"/>
            </a:xfrm>
            <a:custGeom>
              <a:rect b="b" l="l" r="r" t="t"/>
              <a:pathLst>
                <a:path extrusionOk="0" h="5308" w="6025">
                  <a:moveTo>
                    <a:pt x="3175" y="0"/>
                  </a:moveTo>
                  <a:cubicBezTo>
                    <a:pt x="2938" y="0"/>
                    <a:pt x="2681" y="62"/>
                    <a:pt x="2405" y="199"/>
                  </a:cubicBezTo>
                  <a:cubicBezTo>
                    <a:pt x="1465" y="676"/>
                    <a:pt x="893" y="1831"/>
                    <a:pt x="524" y="2759"/>
                  </a:cubicBezTo>
                  <a:cubicBezTo>
                    <a:pt x="226" y="3545"/>
                    <a:pt x="48" y="4378"/>
                    <a:pt x="0" y="5224"/>
                  </a:cubicBezTo>
                  <a:cubicBezTo>
                    <a:pt x="524" y="4700"/>
                    <a:pt x="1417" y="4438"/>
                    <a:pt x="2060" y="4355"/>
                  </a:cubicBezTo>
                  <a:cubicBezTo>
                    <a:pt x="2343" y="4317"/>
                    <a:pt x="2628" y="4298"/>
                    <a:pt x="2912" y="4298"/>
                  </a:cubicBezTo>
                  <a:cubicBezTo>
                    <a:pt x="3880" y="4298"/>
                    <a:pt x="4840" y="4517"/>
                    <a:pt x="5715" y="4950"/>
                  </a:cubicBezTo>
                  <a:cubicBezTo>
                    <a:pt x="5810" y="4998"/>
                    <a:pt x="5894" y="5093"/>
                    <a:pt x="5941" y="5200"/>
                  </a:cubicBezTo>
                  <a:cubicBezTo>
                    <a:pt x="5965" y="5236"/>
                    <a:pt x="6001" y="5260"/>
                    <a:pt x="6025" y="5307"/>
                  </a:cubicBezTo>
                  <a:cubicBezTo>
                    <a:pt x="5965" y="4331"/>
                    <a:pt x="5739" y="3366"/>
                    <a:pt x="5346" y="2473"/>
                  </a:cubicBezTo>
                  <a:cubicBezTo>
                    <a:pt x="4900" y="1193"/>
                    <a:pt x="4217" y="0"/>
                    <a:pt x="317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17"/>
            <p:cNvSpPr/>
            <p:nvPr/>
          </p:nvSpPr>
          <p:spPr>
            <a:xfrm>
              <a:off x="610746" y="3760202"/>
              <a:ext cx="213507" cy="104377"/>
            </a:xfrm>
            <a:custGeom>
              <a:rect b="b" l="l" r="r" t="t"/>
              <a:pathLst>
                <a:path extrusionOk="0" h="3272" w="6693">
                  <a:moveTo>
                    <a:pt x="3365" y="0"/>
                  </a:moveTo>
                  <a:cubicBezTo>
                    <a:pt x="3081" y="0"/>
                    <a:pt x="2796" y="19"/>
                    <a:pt x="2513" y="57"/>
                  </a:cubicBezTo>
                  <a:cubicBezTo>
                    <a:pt x="1870" y="140"/>
                    <a:pt x="977" y="402"/>
                    <a:pt x="453" y="926"/>
                  </a:cubicBezTo>
                  <a:cubicBezTo>
                    <a:pt x="179" y="1188"/>
                    <a:pt x="25" y="1533"/>
                    <a:pt x="13" y="1902"/>
                  </a:cubicBezTo>
                  <a:cubicBezTo>
                    <a:pt x="1" y="3176"/>
                    <a:pt x="1799" y="3271"/>
                    <a:pt x="2715" y="3271"/>
                  </a:cubicBezTo>
                  <a:lnTo>
                    <a:pt x="2775" y="3271"/>
                  </a:lnTo>
                  <a:cubicBezTo>
                    <a:pt x="2775" y="2521"/>
                    <a:pt x="2858" y="1759"/>
                    <a:pt x="3013" y="1021"/>
                  </a:cubicBezTo>
                  <a:cubicBezTo>
                    <a:pt x="3071" y="776"/>
                    <a:pt x="3279" y="659"/>
                    <a:pt x="3491" y="659"/>
                  </a:cubicBezTo>
                  <a:cubicBezTo>
                    <a:pt x="3710" y="659"/>
                    <a:pt x="3935" y="785"/>
                    <a:pt x="4001" y="1021"/>
                  </a:cubicBezTo>
                  <a:cubicBezTo>
                    <a:pt x="4192" y="1712"/>
                    <a:pt x="4311" y="2402"/>
                    <a:pt x="4382" y="3105"/>
                  </a:cubicBezTo>
                  <a:cubicBezTo>
                    <a:pt x="5239" y="2926"/>
                    <a:pt x="6073" y="2581"/>
                    <a:pt x="6502" y="1926"/>
                  </a:cubicBezTo>
                  <a:cubicBezTo>
                    <a:pt x="6692" y="1640"/>
                    <a:pt x="6680" y="1283"/>
                    <a:pt x="6478" y="1009"/>
                  </a:cubicBezTo>
                  <a:cubicBezTo>
                    <a:pt x="6454" y="973"/>
                    <a:pt x="6418" y="938"/>
                    <a:pt x="6394" y="902"/>
                  </a:cubicBezTo>
                  <a:cubicBezTo>
                    <a:pt x="6347" y="795"/>
                    <a:pt x="6263" y="711"/>
                    <a:pt x="6168" y="652"/>
                  </a:cubicBezTo>
                  <a:cubicBezTo>
                    <a:pt x="5293" y="219"/>
                    <a:pt x="4333" y="0"/>
                    <a:pt x="33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17"/>
            <p:cNvSpPr/>
            <p:nvPr/>
          </p:nvSpPr>
          <p:spPr>
            <a:xfrm>
              <a:off x="695823" y="3781064"/>
              <a:ext cx="72190" cy="216314"/>
            </a:xfrm>
            <a:custGeom>
              <a:rect b="b" l="l" r="r" t="t"/>
              <a:pathLst>
                <a:path extrusionOk="0" h="6781" w="2263">
                  <a:moveTo>
                    <a:pt x="835" y="1"/>
                  </a:moveTo>
                  <a:cubicBezTo>
                    <a:pt x="621" y="1"/>
                    <a:pt x="411" y="120"/>
                    <a:pt x="358" y="367"/>
                  </a:cubicBezTo>
                  <a:cubicBezTo>
                    <a:pt x="191" y="1105"/>
                    <a:pt x="108" y="1855"/>
                    <a:pt x="108" y="2617"/>
                  </a:cubicBezTo>
                  <a:cubicBezTo>
                    <a:pt x="108" y="2963"/>
                    <a:pt x="108" y="3320"/>
                    <a:pt x="120" y="3677"/>
                  </a:cubicBezTo>
                  <a:cubicBezTo>
                    <a:pt x="156" y="4618"/>
                    <a:pt x="1" y="5903"/>
                    <a:pt x="739" y="6606"/>
                  </a:cubicBezTo>
                  <a:cubicBezTo>
                    <a:pt x="860" y="6727"/>
                    <a:pt x="1001" y="6781"/>
                    <a:pt x="1141" y="6781"/>
                  </a:cubicBezTo>
                  <a:cubicBezTo>
                    <a:pt x="1346" y="6781"/>
                    <a:pt x="1550" y="6666"/>
                    <a:pt x="1691" y="6475"/>
                  </a:cubicBezTo>
                  <a:cubicBezTo>
                    <a:pt x="2263" y="5701"/>
                    <a:pt x="1894" y="4415"/>
                    <a:pt x="1822" y="3498"/>
                  </a:cubicBezTo>
                  <a:cubicBezTo>
                    <a:pt x="1787" y="3153"/>
                    <a:pt x="1751" y="2796"/>
                    <a:pt x="1715" y="2451"/>
                  </a:cubicBezTo>
                  <a:cubicBezTo>
                    <a:pt x="1644" y="1748"/>
                    <a:pt x="1525" y="1046"/>
                    <a:pt x="1346" y="367"/>
                  </a:cubicBezTo>
                  <a:cubicBezTo>
                    <a:pt x="1280" y="126"/>
                    <a:pt x="1055" y="1"/>
                    <a:pt x="83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17"/>
            <p:cNvSpPr/>
            <p:nvPr/>
          </p:nvSpPr>
          <p:spPr>
            <a:xfrm>
              <a:off x="200193" y="-77560"/>
              <a:ext cx="192198" cy="169102"/>
            </a:xfrm>
            <a:custGeom>
              <a:rect b="b" l="l" r="r" t="t"/>
              <a:pathLst>
                <a:path extrusionOk="0" h="5301" w="6025">
                  <a:moveTo>
                    <a:pt x="3184" y="1"/>
                  </a:moveTo>
                  <a:cubicBezTo>
                    <a:pt x="2944" y="1"/>
                    <a:pt x="2684" y="64"/>
                    <a:pt x="2405" y="205"/>
                  </a:cubicBezTo>
                  <a:cubicBezTo>
                    <a:pt x="1465" y="669"/>
                    <a:pt x="893" y="1824"/>
                    <a:pt x="524" y="2753"/>
                  </a:cubicBezTo>
                  <a:cubicBezTo>
                    <a:pt x="226" y="3551"/>
                    <a:pt x="48" y="4384"/>
                    <a:pt x="0" y="5229"/>
                  </a:cubicBezTo>
                  <a:cubicBezTo>
                    <a:pt x="524" y="4706"/>
                    <a:pt x="1417" y="4432"/>
                    <a:pt x="2072" y="4348"/>
                  </a:cubicBezTo>
                  <a:cubicBezTo>
                    <a:pt x="2345" y="4312"/>
                    <a:pt x="2621" y="4293"/>
                    <a:pt x="2896" y="4293"/>
                  </a:cubicBezTo>
                  <a:cubicBezTo>
                    <a:pt x="3866" y="4293"/>
                    <a:pt x="4834" y="4520"/>
                    <a:pt x="5715" y="4956"/>
                  </a:cubicBezTo>
                  <a:cubicBezTo>
                    <a:pt x="5822" y="5003"/>
                    <a:pt x="5894" y="5098"/>
                    <a:pt x="5941" y="5206"/>
                  </a:cubicBezTo>
                  <a:cubicBezTo>
                    <a:pt x="5977" y="5241"/>
                    <a:pt x="6001" y="5265"/>
                    <a:pt x="6025" y="5301"/>
                  </a:cubicBezTo>
                  <a:cubicBezTo>
                    <a:pt x="5977" y="4336"/>
                    <a:pt x="5739" y="3372"/>
                    <a:pt x="5346" y="2479"/>
                  </a:cubicBezTo>
                  <a:cubicBezTo>
                    <a:pt x="4911" y="1193"/>
                    <a:pt x="4224" y="1"/>
                    <a:pt x="318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17"/>
            <p:cNvSpPr/>
            <p:nvPr/>
          </p:nvSpPr>
          <p:spPr>
            <a:xfrm>
              <a:off x="185742" y="59387"/>
              <a:ext cx="213475" cy="104345"/>
            </a:xfrm>
            <a:custGeom>
              <a:rect b="b" l="l" r="r" t="t"/>
              <a:pathLst>
                <a:path extrusionOk="0" h="3271" w="6692">
                  <a:moveTo>
                    <a:pt x="3349" y="0"/>
                  </a:moveTo>
                  <a:cubicBezTo>
                    <a:pt x="3074" y="0"/>
                    <a:pt x="2798" y="19"/>
                    <a:pt x="2525" y="55"/>
                  </a:cubicBezTo>
                  <a:cubicBezTo>
                    <a:pt x="1870" y="139"/>
                    <a:pt x="977" y="413"/>
                    <a:pt x="453" y="936"/>
                  </a:cubicBezTo>
                  <a:cubicBezTo>
                    <a:pt x="179" y="1186"/>
                    <a:pt x="24" y="1532"/>
                    <a:pt x="13" y="1901"/>
                  </a:cubicBezTo>
                  <a:cubicBezTo>
                    <a:pt x="1" y="3175"/>
                    <a:pt x="1798" y="3270"/>
                    <a:pt x="2715" y="3270"/>
                  </a:cubicBezTo>
                  <a:lnTo>
                    <a:pt x="2787" y="3270"/>
                  </a:lnTo>
                  <a:cubicBezTo>
                    <a:pt x="2787" y="2520"/>
                    <a:pt x="2870" y="1770"/>
                    <a:pt x="3025" y="1032"/>
                  </a:cubicBezTo>
                  <a:cubicBezTo>
                    <a:pt x="3083" y="780"/>
                    <a:pt x="3291" y="661"/>
                    <a:pt x="3503" y="661"/>
                  </a:cubicBezTo>
                  <a:cubicBezTo>
                    <a:pt x="3722" y="661"/>
                    <a:pt x="3946" y="789"/>
                    <a:pt x="4013" y="1032"/>
                  </a:cubicBezTo>
                  <a:cubicBezTo>
                    <a:pt x="4192" y="1710"/>
                    <a:pt x="4323" y="2401"/>
                    <a:pt x="4382" y="3115"/>
                  </a:cubicBezTo>
                  <a:cubicBezTo>
                    <a:pt x="5251" y="2937"/>
                    <a:pt x="6073" y="2579"/>
                    <a:pt x="6513" y="1925"/>
                  </a:cubicBezTo>
                  <a:cubicBezTo>
                    <a:pt x="6692" y="1651"/>
                    <a:pt x="6680" y="1282"/>
                    <a:pt x="6478" y="1020"/>
                  </a:cubicBezTo>
                  <a:cubicBezTo>
                    <a:pt x="6454" y="972"/>
                    <a:pt x="6430" y="948"/>
                    <a:pt x="6394" y="913"/>
                  </a:cubicBezTo>
                  <a:cubicBezTo>
                    <a:pt x="6347" y="805"/>
                    <a:pt x="6275" y="710"/>
                    <a:pt x="6168" y="663"/>
                  </a:cubicBezTo>
                  <a:cubicBezTo>
                    <a:pt x="5287" y="227"/>
                    <a:pt x="4319" y="0"/>
                    <a:pt x="33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17"/>
            <p:cNvSpPr/>
            <p:nvPr/>
          </p:nvSpPr>
          <p:spPr>
            <a:xfrm>
              <a:off x="270819" y="80441"/>
              <a:ext cx="72572" cy="215963"/>
            </a:xfrm>
            <a:custGeom>
              <a:rect b="b" l="l" r="r" t="t"/>
              <a:pathLst>
                <a:path extrusionOk="0" h="6770" w="2275">
                  <a:moveTo>
                    <a:pt x="836" y="1"/>
                  </a:moveTo>
                  <a:cubicBezTo>
                    <a:pt x="624" y="1"/>
                    <a:pt x="416" y="120"/>
                    <a:pt x="358" y="372"/>
                  </a:cubicBezTo>
                  <a:cubicBezTo>
                    <a:pt x="203" y="1110"/>
                    <a:pt x="120" y="1860"/>
                    <a:pt x="120" y="2610"/>
                  </a:cubicBezTo>
                  <a:cubicBezTo>
                    <a:pt x="120" y="2967"/>
                    <a:pt x="120" y="3324"/>
                    <a:pt x="132" y="3670"/>
                  </a:cubicBezTo>
                  <a:cubicBezTo>
                    <a:pt x="167" y="4610"/>
                    <a:pt x="1" y="5908"/>
                    <a:pt x="739" y="6599"/>
                  </a:cubicBezTo>
                  <a:cubicBezTo>
                    <a:pt x="866" y="6716"/>
                    <a:pt x="1012" y="6769"/>
                    <a:pt x="1155" y="6769"/>
                  </a:cubicBezTo>
                  <a:cubicBezTo>
                    <a:pt x="1360" y="6769"/>
                    <a:pt x="1558" y="6662"/>
                    <a:pt x="1691" y="6480"/>
                  </a:cubicBezTo>
                  <a:cubicBezTo>
                    <a:pt x="2275" y="5694"/>
                    <a:pt x="1906" y="4408"/>
                    <a:pt x="1822" y="3503"/>
                  </a:cubicBezTo>
                  <a:cubicBezTo>
                    <a:pt x="1798" y="3146"/>
                    <a:pt x="1763" y="2801"/>
                    <a:pt x="1727" y="2443"/>
                  </a:cubicBezTo>
                  <a:cubicBezTo>
                    <a:pt x="1656" y="1741"/>
                    <a:pt x="1525" y="1050"/>
                    <a:pt x="1346" y="372"/>
                  </a:cubicBezTo>
                  <a:cubicBezTo>
                    <a:pt x="1279" y="129"/>
                    <a:pt x="1055" y="1"/>
                    <a:pt x="83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17"/>
            <p:cNvSpPr/>
            <p:nvPr/>
          </p:nvSpPr>
          <p:spPr>
            <a:xfrm>
              <a:off x="8288597" y="3936800"/>
              <a:ext cx="192229" cy="168942"/>
            </a:xfrm>
            <a:custGeom>
              <a:rect b="b" l="l" r="r" t="t"/>
              <a:pathLst>
                <a:path extrusionOk="0" h="5296" w="6026">
                  <a:moveTo>
                    <a:pt x="3175" y="1"/>
                  </a:moveTo>
                  <a:cubicBezTo>
                    <a:pt x="2938" y="1"/>
                    <a:pt x="2682" y="63"/>
                    <a:pt x="2406" y="200"/>
                  </a:cubicBezTo>
                  <a:cubicBezTo>
                    <a:pt x="1465" y="676"/>
                    <a:pt x="894" y="1819"/>
                    <a:pt x="524" y="2760"/>
                  </a:cubicBezTo>
                  <a:cubicBezTo>
                    <a:pt x="215" y="3546"/>
                    <a:pt x="36" y="4379"/>
                    <a:pt x="1" y="5224"/>
                  </a:cubicBezTo>
                  <a:cubicBezTo>
                    <a:pt x="524" y="4689"/>
                    <a:pt x="1417" y="4427"/>
                    <a:pt x="2060" y="4343"/>
                  </a:cubicBezTo>
                  <a:cubicBezTo>
                    <a:pt x="2337" y="4306"/>
                    <a:pt x="2614" y="4288"/>
                    <a:pt x="2891" y="4288"/>
                  </a:cubicBezTo>
                  <a:cubicBezTo>
                    <a:pt x="3867" y="4288"/>
                    <a:pt x="4835" y="4515"/>
                    <a:pt x="5716" y="4950"/>
                  </a:cubicBezTo>
                  <a:cubicBezTo>
                    <a:pt x="5811" y="4998"/>
                    <a:pt x="5894" y="5093"/>
                    <a:pt x="5942" y="5201"/>
                  </a:cubicBezTo>
                  <a:cubicBezTo>
                    <a:pt x="5966" y="5224"/>
                    <a:pt x="6001" y="5260"/>
                    <a:pt x="6025" y="5296"/>
                  </a:cubicBezTo>
                  <a:cubicBezTo>
                    <a:pt x="5966" y="4319"/>
                    <a:pt x="5739" y="3367"/>
                    <a:pt x="5346" y="2474"/>
                  </a:cubicBezTo>
                  <a:cubicBezTo>
                    <a:pt x="4900" y="1194"/>
                    <a:pt x="4217" y="1"/>
                    <a:pt x="317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17"/>
            <p:cNvSpPr/>
            <p:nvPr/>
          </p:nvSpPr>
          <p:spPr>
            <a:xfrm>
              <a:off x="8274179" y="4073587"/>
              <a:ext cx="213092" cy="104313"/>
            </a:xfrm>
            <a:custGeom>
              <a:rect b="b" l="l" r="r" t="t"/>
              <a:pathLst>
                <a:path extrusionOk="0" h="3270" w="6680">
                  <a:moveTo>
                    <a:pt x="3343" y="0"/>
                  </a:moveTo>
                  <a:cubicBezTo>
                    <a:pt x="3066" y="0"/>
                    <a:pt x="2789" y="18"/>
                    <a:pt x="2512" y="55"/>
                  </a:cubicBezTo>
                  <a:cubicBezTo>
                    <a:pt x="1869" y="139"/>
                    <a:pt x="976" y="401"/>
                    <a:pt x="453" y="924"/>
                  </a:cubicBezTo>
                  <a:cubicBezTo>
                    <a:pt x="179" y="1174"/>
                    <a:pt x="24" y="1532"/>
                    <a:pt x="12" y="1901"/>
                  </a:cubicBezTo>
                  <a:cubicBezTo>
                    <a:pt x="0" y="3163"/>
                    <a:pt x="1798" y="3270"/>
                    <a:pt x="2715" y="3270"/>
                  </a:cubicBezTo>
                  <a:lnTo>
                    <a:pt x="2774" y="3270"/>
                  </a:lnTo>
                  <a:cubicBezTo>
                    <a:pt x="2774" y="2508"/>
                    <a:pt x="2858" y="1758"/>
                    <a:pt x="3024" y="1020"/>
                  </a:cubicBezTo>
                  <a:cubicBezTo>
                    <a:pt x="3077" y="774"/>
                    <a:pt x="3284" y="658"/>
                    <a:pt x="3497" y="658"/>
                  </a:cubicBezTo>
                  <a:cubicBezTo>
                    <a:pt x="3719" y="658"/>
                    <a:pt x="3946" y="783"/>
                    <a:pt x="4013" y="1020"/>
                  </a:cubicBezTo>
                  <a:cubicBezTo>
                    <a:pt x="4191" y="1710"/>
                    <a:pt x="4310" y="2401"/>
                    <a:pt x="4382" y="3103"/>
                  </a:cubicBezTo>
                  <a:cubicBezTo>
                    <a:pt x="5239" y="2925"/>
                    <a:pt x="6072" y="2567"/>
                    <a:pt x="6501" y="1913"/>
                  </a:cubicBezTo>
                  <a:cubicBezTo>
                    <a:pt x="6680" y="1639"/>
                    <a:pt x="6668" y="1282"/>
                    <a:pt x="6477" y="1008"/>
                  </a:cubicBezTo>
                  <a:cubicBezTo>
                    <a:pt x="6453" y="972"/>
                    <a:pt x="6418" y="936"/>
                    <a:pt x="6394" y="901"/>
                  </a:cubicBezTo>
                  <a:cubicBezTo>
                    <a:pt x="6346" y="793"/>
                    <a:pt x="6263" y="710"/>
                    <a:pt x="6168" y="662"/>
                  </a:cubicBezTo>
                  <a:cubicBezTo>
                    <a:pt x="5287" y="227"/>
                    <a:pt x="4319" y="0"/>
                    <a:pt x="3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17"/>
            <p:cNvSpPr/>
            <p:nvPr/>
          </p:nvSpPr>
          <p:spPr>
            <a:xfrm>
              <a:off x="8359256" y="4094418"/>
              <a:ext cx="72190" cy="216314"/>
            </a:xfrm>
            <a:custGeom>
              <a:rect b="b" l="l" r="r" t="t"/>
              <a:pathLst>
                <a:path extrusionOk="0" h="6781" w="2263">
                  <a:moveTo>
                    <a:pt x="835" y="0"/>
                  </a:moveTo>
                  <a:cubicBezTo>
                    <a:pt x="620" y="0"/>
                    <a:pt x="410" y="120"/>
                    <a:pt x="357" y="367"/>
                  </a:cubicBezTo>
                  <a:cubicBezTo>
                    <a:pt x="191" y="1105"/>
                    <a:pt x="107" y="1855"/>
                    <a:pt x="107" y="2617"/>
                  </a:cubicBezTo>
                  <a:cubicBezTo>
                    <a:pt x="107" y="2974"/>
                    <a:pt x="107" y="3319"/>
                    <a:pt x="119" y="3677"/>
                  </a:cubicBezTo>
                  <a:cubicBezTo>
                    <a:pt x="155" y="4617"/>
                    <a:pt x="0" y="5903"/>
                    <a:pt x="726" y="6606"/>
                  </a:cubicBezTo>
                  <a:cubicBezTo>
                    <a:pt x="852" y="6727"/>
                    <a:pt x="996" y="6781"/>
                    <a:pt x="1138" y="6781"/>
                  </a:cubicBezTo>
                  <a:cubicBezTo>
                    <a:pt x="1345" y="6781"/>
                    <a:pt x="1550" y="6665"/>
                    <a:pt x="1691" y="6475"/>
                  </a:cubicBezTo>
                  <a:cubicBezTo>
                    <a:pt x="2262" y="5701"/>
                    <a:pt x="1893" y="4415"/>
                    <a:pt x="1810" y="3498"/>
                  </a:cubicBezTo>
                  <a:cubicBezTo>
                    <a:pt x="1786" y="3153"/>
                    <a:pt x="1750" y="2796"/>
                    <a:pt x="1715" y="2450"/>
                  </a:cubicBezTo>
                  <a:cubicBezTo>
                    <a:pt x="1643" y="1748"/>
                    <a:pt x="1524" y="1045"/>
                    <a:pt x="1346" y="367"/>
                  </a:cubicBezTo>
                  <a:cubicBezTo>
                    <a:pt x="1279" y="126"/>
                    <a:pt x="1054" y="0"/>
                    <a:pt x="83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17"/>
            <p:cNvSpPr/>
            <p:nvPr/>
          </p:nvSpPr>
          <p:spPr>
            <a:xfrm>
              <a:off x="497947" y="-241398"/>
              <a:ext cx="227479" cy="324742"/>
            </a:xfrm>
            <a:custGeom>
              <a:rect b="b" l="l" r="r" t="t"/>
              <a:pathLst>
                <a:path extrusionOk="0" h="10180" w="7131">
                  <a:moveTo>
                    <a:pt x="815" y="1"/>
                  </a:moveTo>
                  <a:cubicBezTo>
                    <a:pt x="712" y="1"/>
                    <a:pt x="608" y="51"/>
                    <a:pt x="548" y="162"/>
                  </a:cubicBezTo>
                  <a:cubicBezTo>
                    <a:pt x="286" y="590"/>
                    <a:pt x="132" y="1090"/>
                    <a:pt x="96" y="1591"/>
                  </a:cubicBezTo>
                  <a:lnTo>
                    <a:pt x="96" y="1662"/>
                  </a:lnTo>
                  <a:cubicBezTo>
                    <a:pt x="1" y="3257"/>
                    <a:pt x="798" y="5162"/>
                    <a:pt x="1310" y="6424"/>
                  </a:cubicBezTo>
                  <a:cubicBezTo>
                    <a:pt x="1620" y="7175"/>
                    <a:pt x="1977" y="7925"/>
                    <a:pt x="2608" y="8472"/>
                  </a:cubicBezTo>
                  <a:cubicBezTo>
                    <a:pt x="2787" y="8627"/>
                    <a:pt x="2989" y="8758"/>
                    <a:pt x="3215" y="8877"/>
                  </a:cubicBezTo>
                  <a:lnTo>
                    <a:pt x="3311" y="8937"/>
                  </a:lnTo>
                  <a:cubicBezTo>
                    <a:pt x="4139" y="9504"/>
                    <a:pt x="4686" y="10180"/>
                    <a:pt x="5746" y="10180"/>
                  </a:cubicBezTo>
                  <a:cubicBezTo>
                    <a:pt x="5798" y="10180"/>
                    <a:pt x="5852" y="10178"/>
                    <a:pt x="5906" y="10175"/>
                  </a:cubicBezTo>
                  <a:cubicBezTo>
                    <a:pt x="7130" y="10107"/>
                    <a:pt x="6995" y="8399"/>
                    <a:pt x="5849" y="8399"/>
                  </a:cubicBezTo>
                  <a:cubicBezTo>
                    <a:pt x="5792" y="8399"/>
                    <a:pt x="5731" y="8404"/>
                    <a:pt x="5668" y="8413"/>
                  </a:cubicBezTo>
                  <a:cubicBezTo>
                    <a:pt x="5635" y="8418"/>
                    <a:pt x="5602" y="8420"/>
                    <a:pt x="5567" y="8420"/>
                  </a:cubicBezTo>
                  <a:cubicBezTo>
                    <a:pt x="5094" y="8420"/>
                    <a:pt x="4508" y="7982"/>
                    <a:pt x="4108" y="7794"/>
                  </a:cubicBezTo>
                  <a:cubicBezTo>
                    <a:pt x="3942" y="7698"/>
                    <a:pt x="3739" y="7627"/>
                    <a:pt x="3537" y="7544"/>
                  </a:cubicBezTo>
                  <a:cubicBezTo>
                    <a:pt x="3965" y="7282"/>
                    <a:pt x="4299" y="6841"/>
                    <a:pt x="4584" y="6472"/>
                  </a:cubicBezTo>
                  <a:cubicBezTo>
                    <a:pt x="4906" y="6055"/>
                    <a:pt x="5168" y="5615"/>
                    <a:pt x="5382" y="5151"/>
                  </a:cubicBezTo>
                  <a:cubicBezTo>
                    <a:pt x="5620" y="4900"/>
                    <a:pt x="5811" y="4615"/>
                    <a:pt x="5978" y="4317"/>
                  </a:cubicBezTo>
                  <a:cubicBezTo>
                    <a:pt x="6299" y="3674"/>
                    <a:pt x="6370" y="2972"/>
                    <a:pt x="5942" y="2281"/>
                  </a:cubicBezTo>
                  <a:cubicBezTo>
                    <a:pt x="5918" y="2245"/>
                    <a:pt x="5882" y="2210"/>
                    <a:pt x="5847" y="2186"/>
                  </a:cubicBezTo>
                  <a:cubicBezTo>
                    <a:pt x="5784" y="2151"/>
                    <a:pt x="5714" y="2133"/>
                    <a:pt x="5644" y="2133"/>
                  </a:cubicBezTo>
                  <a:cubicBezTo>
                    <a:pt x="5595" y="2133"/>
                    <a:pt x="5546" y="2142"/>
                    <a:pt x="5501" y="2162"/>
                  </a:cubicBezTo>
                  <a:cubicBezTo>
                    <a:pt x="5418" y="2198"/>
                    <a:pt x="5358" y="2269"/>
                    <a:pt x="5346" y="2353"/>
                  </a:cubicBezTo>
                  <a:cubicBezTo>
                    <a:pt x="5227" y="3007"/>
                    <a:pt x="5156" y="3579"/>
                    <a:pt x="4870" y="4138"/>
                  </a:cubicBezTo>
                  <a:cubicBezTo>
                    <a:pt x="4823" y="4246"/>
                    <a:pt x="4763" y="4341"/>
                    <a:pt x="4704" y="4436"/>
                  </a:cubicBezTo>
                  <a:cubicBezTo>
                    <a:pt x="4239" y="5139"/>
                    <a:pt x="3632" y="5710"/>
                    <a:pt x="3060" y="6317"/>
                  </a:cubicBezTo>
                  <a:cubicBezTo>
                    <a:pt x="3049" y="6341"/>
                    <a:pt x="3025" y="6365"/>
                    <a:pt x="3025" y="6389"/>
                  </a:cubicBezTo>
                  <a:cubicBezTo>
                    <a:pt x="2906" y="6472"/>
                    <a:pt x="2799" y="6555"/>
                    <a:pt x="2679" y="6627"/>
                  </a:cubicBezTo>
                  <a:cubicBezTo>
                    <a:pt x="2489" y="6294"/>
                    <a:pt x="2322" y="5948"/>
                    <a:pt x="2179" y="5591"/>
                  </a:cubicBezTo>
                  <a:cubicBezTo>
                    <a:pt x="1834" y="4817"/>
                    <a:pt x="1560" y="4031"/>
                    <a:pt x="1334" y="3222"/>
                  </a:cubicBezTo>
                  <a:cubicBezTo>
                    <a:pt x="1215" y="2698"/>
                    <a:pt x="1155" y="2174"/>
                    <a:pt x="1167" y="1638"/>
                  </a:cubicBezTo>
                  <a:cubicBezTo>
                    <a:pt x="1167" y="1210"/>
                    <a:pt x="1167" y="781"/>
                    <a:pt x="1144" y="328"/>
                  </a:cubicBezTo>
                  <a:cubicBezTo>
                    <a:pt x="1144" y="125"/>
                    <a:pt x="979" y="1"/>
                    <a:pt x="815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17"/>
            <p:cNvSpPr/>
            <p:nvPr/>
          </p:nvSpPr>
          <p:spPr>
            <a:xfrm>
              <a:off x="707211" y="1257615"/>
              <a:ext cx="287228" cy="277466"/>
            </a:xfrm>
            <a:custGeom>
              <a:rect b="b" l="l" r="r" t="t"/>
              <a:pathLst>
                <a:path extrusionOk="0" h="8698" w="9004">
                  <a:moveTo>
                    <a:pt x="3054" y="1"/>
                  </a:moveTo>
                  <a:cubicBezTo>
                    <a:pt x="2837" y="1"/>
                    <a:pt x="2609" y="19"/>
                    <a:pt x="2370" y="58"/>
                  </a:cubicBezTo>
                  <a:cubicBezTo>
                    <a:pt x="2180" y="93"/>
                    <a:pt x="2013" y="224"/>
                    <a:pt x="1954" y="415"/>
                  </a:cubicBezTo>
                  <a:cubicBezTo>
                    <a:pt x="1727" y="439"/>
                    <a:pt x="1501" y="498"/>
                    <a:pt x="1299" y="605"/>
                  </a:cubicBezTo>
                  <a:cubicBezTo>
                    <a:pt x="1584" y="820"/>
                    <a:pt x="1870" y="1034"/>
                    <a:pt x="2144" y="1260"/>
                  </a:cubicBezTo>
                  <a:cubicBezTo>
                    <a:pt x="2454" y="1308"/>
                    <a:pt x="2775" y="1391"/>
                    <a:pt x="3049" y="1451"/>
                  </a:cubicBezTo>
                  <a:cubicBezTo>
                    <a:pt x="3704" y="1582"/>
                    <a:pt x="4359" y="1748"/>
                    <a:pt x="5002" y="1963"/>
                  </a:cubicBezTo>
                  <a:cubicBezTo>
                    <a:pt x="5286" y="2050"/>
                    <a:pt x="5168" y="2449"/>
                    <a:pt x="4908" y="2449"/>
                  </a:cubicBezTo>
                  <a:cubicBezTo>
                    <a:pt x="4884" y="2449"/>
                    <a:pt x="4860" y="2446"/>
                    <a:pt x="4835" y="2439"/>
                  </a:cubicBezTo>
                  <a:cubicBezTo>
                    <a:pt x="4228" y="2260"/>
                    <a:pt x="3620" y="2117"/>
                    <a:pt x="3001" y="2010"/>
                  </a:cubicBezTo>
                  <a:lnTo>
                    <a:pt x="3001" y="2010"/>
                  </a:lnTo>
                  <a:cubicBezTo>
                    <a:pt x="3239" y="2236"/>
                    <a:pt x="3489" y="2474"/>
                    <a:pt x="3716" y="2713"/>
                  </a:cubicBezTo>
                  <a:cubicBezTo>
                    <a:pt x="4692" y="2867"/>
                    <a:pt x="5728" y="3463"/>
                    <a:pt x="6454" y="4022"/>
                  </a:cubicBezTo>
                  <a:cubicBezTo>
                    <a:pt x="6669" y="4186"/>
                    <a:pt x="6549" y="4553"/>
                    <a:pt x="6322" y="4553"/>
                  </a:cubicBezTo>
                  <a:cubicBezTo>
                    <a:pt x="6285" y="4553"/>
                    <a:pt x="6245" y="4544"/>
                    <a:pt x="6204" y="4522"/>
                  </a:cubicBezTo>
                  <a:cubicBezTo>
                    <a:pt x="5752" y="4308"/>
                    <a:pt x="5299" y="4118"/>
                    <a:pt x="4835" y="3951"/>
                  </a:cubicBezTo>
                  <a:lnTo>
                    <a:pt x="4835" y="3951"/>
                  </a:lnTo>
                  <a:cubicBezTo>
                    <a:pt x="4882" y="4010"/>
                    <a:pt x="4930" y="4070"/>
                    <a:pt x="4990" y="4129"/>
                  </a:cubicBezTo>
                  <a:cubicBezTo>
                    <a:pt x="5299" y="4499"/>
                    <a:pt x="5585" y="4891"/>
                    <a:pt x="5859" y="5296"/>
                  </a:cubicBezTo>
                  <a:cubicBezTo>
                    <a:pt x="5907" y="5215"/>
                    <a:pt x="5994" y="5167"/>
                    <a:pt x="6086" y="5167"/>
                  </a:cubicBezTo>
                  <a:cubicBezTo>
                    <a:pt x="6130" y="5167"/>
                    <a:pt x="6174" y="5178"/>
                    <a:pt x="6216" y="5201"/>
                  </a:cubicBezTo>
                  <a:lnTo>
                    <a:pt x="7216" y="5630"/>
                  </a:lnTo>
                  <a:cubicBezTo>
                    <a:pt x="7554" y="5777"/>
                    <a:pt x="7424" y="6262"/>
                    <a:pt x="7124" y="6262"/>
                  </a:cubicBezTo>
                  <a:cubicBezTo>
                    <a:pt x="7086" y="6262"/>
                    <a:pt x="7045" y="6254"/>
                    <a:pt x="7002" y="6237"/>
                  </a:cubicBezTo>
                  <a:lnTo>
                    <a:pt x="6287" y="5963"/>
                  </a:lnTo>
                  <a:lnTo>
                    <a:pt x="6287" y="5963"/>
                  </a:lnTo>
                  <a:cubicBezTo>
                    <a:pt x="6597" y="6439"/>
                    <a:pt x="6907" y="6915"/>
                    <a:pt x="7228" y="7380"/>
                  </a:cubicBezTo>
                  <a:cubicBezTo>
                    <a:pt x="7307" y="7503"/>
                    <a:pt x="7205" y="7645"/>
                    <a:pt x="7094" y="7645"/>
                  </a:cubicBezTo>
                  <a:cubicBezTo>
                    <a:pt x="7054" y="7645"/>
                    <a:pt x="7013" y="7626"/>
                    <a:pt x="6978" y="7582"/>
                  </a:cubicBezTo>
                  <a:cubicBezTo>
                    <a:pt x="6609" y="7106"/>
                    <a:pt x="6216" y="6654"/>
                    <a:pt x="5811" y="6225"/>
                  </a:cubicBezTo>
                  <a:lnTo>
                    <a:pt x="5811" y="6225"/>
                  </a:lnTo>
                  <a:cubicBezTo>
                    <a:pt x="5764" y="6439"/>
                    <a:pt x="5764" y="6654"/>
                    <a:pt x="5823" y="6868"/>
                  </a:cubicBezTo>
                  <a:cubicBezTo>
                    <a:pt x="5847" y="7058"/>
                    <a:pt x="5728" y="7225"/>
                    <a:pt x="5537" y="7261"/>
                  </a:cubicBezTo>
                  <a:cubicBezTo>
                    <a:pt x="5517" y="7265"/>
                    <a:pt x="5497" y="7267"/>
                    <a:pt x="5478" y="7267"/>
                  </a:cubicBezTo>
                  <a:cubicBezTo>
                    <a:pt x="5321" y="7267"/>
                    <a:pt x="5176" y="7146"/>
                    <a:pt x="5144" y="6987"/>
                  </a:cubicBezTo>
                  <a:cubicBezTo>
                    <a:pt x="5037" y="6558"/>
                    <a:pt x="5109" y="6094"/>
                    <a:pt x="5323" y="5713"/>
                  </a:cubicBezTo>
                  <a:cubicBezTo>
                    <a:pt x="5061" y="5439"/>
                    <a:pt x="4799" y="5165"/>
                    <a:pt x="4537" y="4880"/>
                  </a:cubicBezTo>
                  <a:cubicBezTo>
                    <a:pt x="4347" y="4665"/>
                    <a:pt x="4156" y="4463"/>
                    <a:pt x="3954" y="4260"/>
                  </a:cubicBezTo>
                  <a:lnTo>
                    <a:pt x="3954" y="4260"/>
                  </a:lnTo>
                  <a:cubicBezTo>
                    <a:pt x="3966" y="4320"/>
                    <a:pt x="3966" y="4379"/>
                    <a:pt x="3978" y="4427"/>
                  </a:cubicBezTo>
                  <a:cubicBezTo>
                    <a:pt x="4037" y="4772"/>
                    <a:pt x="4251" y="5689"/>
                    <a:pt x="3716" y="5773"/>
                  </a:cubicBezTo>
                  <a:cubicBezTo>
                    <a:pt x="3690" y="5777"/>
                    <a:pt x="3665" y="5779"/>
                    <a:pt x="3641" y="5779"/>
                  </a:cubicBezTo>
                  <a:cubicBezTo>
                    <a:pt x="3171" y="5779"/>
                    <a:pt x="3081" y="4922"/>
                    <a:pt x="3013" y="4594"/>
                  </a:cubicBezTo>
                  <a:cubicBezTo>
                    <a:pt x="2942" y="4249"/>
                    <a:pt x="2787" y="3701"/>
                    <a:pt x="2847" y="3260"/>
                  </a:cubicBezTo>
                  <a:cubicBezTo>
                    <a:pt x="2823" y="3225"/>
                    <a:pt x="2811" y="3177"/>
                    <a:pt x="2811" y="3141"/>
                  </a:cubicBezTo>
                  <a:cubicBezTo>
                    <a:pt x="2513" y="2867"/>
                    <a:pt x="2227" y="2605"/>
                    <a:pt x="1918" y="2344"/>
                  </a:cubicBezTo>
                  <a:lnTo>
                    <a:pt x="1918" y="2355"/>
                  </a:lnTo>
                  <a:cubicBezTo>
                    <a:pt x="1918" y="2748"/>
                    <a:pt x="1965" y="3129"/>
                    <a:pt x="2049" y="3510"/>
                  </a:cubicBezTo>
                  <a:cubicBezTo>
                    <a:pt x="2088" y="3742"/>
                    <a:pt x="1926" y="3867"/>
                    <a:pt x="1753" y="3867"/>
                  </a:cubicBezTo>
                  <a:cubicBezTo>
                    <a:pt x="1615" y="3867"/>
                    <a:pt x="1471" y="3787"/>
                    <a:pt x="1418" y="3617"/>
                  </a:cubicBezTo>
                  <a:cubicBezTo>
                    <a:pt x="1299" y="3189"/>
                    <a:pt x="1275" y="2748"/>
                    <a:pt x="1346" y="2308"/>
                  </a:cubicBezTo>
                  <a:cubicBezTo>
                    <a:pt x="1358" y="2189"/>
                    <a:pt x="1453" y="2082"/>
                    <a:pt x="1573" y="2070"/>
                  </a:cubicBezTo>
                  <a:cubicBezTo>
                    <a:pt x="1239" y="1784"/>
                    <a:pt x="894" y="1522"/>
                    <a:pt x="537" y="1272"/>
                  </a:cubicBezTo>
                  <a:cubicBezTo>
                    <a:pt x="251" y="1665"/>
                    <a:pt x="96" y="2129"/>
                    <a:pt x="84" y="2605"/>
                  </a:cubicBezTo>
                  <a:cubicBezTo>
                    <a:pt x="1" y="4308"/>
                    <a:pt x="1406" y="5677"/>
                    <a:pt x="2716" y="6546"/>
                  </a:cubicBezTo>
                  <a:cubicBezTo>
                    <a:pt x="4192" y="7511"/>
                    <a:pt x="5799" y="8213"/>
                    <a:pt x="7502" y="8666"/>
                  </a:cubicBezTo>
                  <a:cubicBezTo>
                    <a:pt x="7582" y="8687"/>
                    <a:pt x="7664" y="8698"/>
                    <a:pt x="7746" y="8698"/>
                  </a:cubicBezTo>
                  <a:cubicBezTo>
                    <a:pt x="8381" y="8698"/>
                    <a:pt x="9003" y="8080"/>
                    <a:pt x="8645" y="7416"/>
                  </a:cubicBezTo>
                  <a:cubicBezTo>
                    <a:pt x="7321" y="4935"/>
                    <a:pt x="6620" y="1"/>
                    <a:pt x="305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17"/>
            <p:cNvSpPr/>
            <p:nvPr/>
          </p:nvSpPr>
          <p:spPr>
            <a:xfrm>
              <a:off x="581143" y="1204852"/>
              <a:ext cx="366754" cy="296638"/>
            </a:xfrm>
            <a:custGeom>
              <a:rect b="b" l="l" r="r" t="t"/>
              <a:pathLst>
                <a:path extrusionOk="0" h="9299" w="11497">
                  <a:moveTo>
                    <a:pt x="700" y="1"/>
                  </a:moveTo>
                  <a:cubicBezTo>
                    <a:pt x="526" y="1"/>
                    <a:pt x="355" y="25"/>
                    <a:pt x="191" y="80"/>
                  </a:cubicBezTo>
                  <a:cubicBezTo>
                    <a:pt x="48" y="152"/>
                    <a:pt x="0" y="342"/>
                    <a:pt x="107" y="473"/>
                  </a:cubicBezTo>
                  <a:cubicBezTo>
                    <a:pt x="417" y="866"/>
                    <a:pt x="845" y="997"/>
                    <a:pt x="1310" y="1176"/>
                  </a:cubicBezTo>
                  <a:cubicBezTo>
                    <a:pt x="1905" y="1414"/>
                    <a:pt x="2477" y="1700"/>
                    <a:pt x="3048" y="1997"/>
                  </a:cubicBezTo>
                  <a:cubicBezTo>
                    <a:pt x="3536" y="2283"/>
                    <a:pt x="4024" y="2593"/>
                    <a:pt x="4489" y="2914"/>
                  </a:cubicBezTo>
                  <a:cubicBezTo>
                    <a:pt x="4846" y="3176"/>
                    <a:pt x="5191" y="3438"/>
                    <a:pt x="5525" y="3712"/>
                  </a:cubicBezTo>
                  <a:cubicBezTo>
                    <a:pt x="5405" y="3736"/>
                    <a:pt x="5310" y="3831"/>
                    <a:pt x="5298" y="3962"/>
                  </a:cubicBezTo>
                  <a:cubicBezTo>
                    <a:pt x="5227" y="4390"/>
                    <a:pt x="5251" y="4843"/>
                    <a:pt x="5370" y="5271"/>
                  </a:cubicBezTo>
                  <a:cubicBezTo>
                    <a:pt x="5417" y="5439"/>
                    <a:pt x="5559" y="5517"/>
                    <a:pt x="5696" y="5517"/>
                  </a:cubicBezTo>
                  <a:cubicBezTo>
                    <a:pt x="5872" y="5517"/>
                    <a:pt x="6041" y="5391"/>
                    <a:pt x="6001" y="5164"/>
                  </a:cubicBezTo>
                  <a:cubicBezTo>
                    <a:pt x="5917" y="4783"/>
                    <a:pt x="5870" y="4390"/>
                    <a:pt x="5870" y="4009"/>
                  </a:cubicBezTo>
                  <a:lnTo>
                    <a:pt x="5870" y="3998"/>
                  </a:lnTo>
                  <a:cubicBezTo>
                    <a:pt x="6167" y="4259"/>
                    <a:pt x="6465" y="4521"/>
                    <a:pt x="6763" y="4795"/>
                  </a:cubicBezTo>
                  <a:cubicBezTo>
                    <a:pt x="6763" y="4831"/>
                    <a:pt x="6775" y="4867"/>
                    <a:pt x="6799" y="4902"/>
                  </a:cubicBezTo>
                  <a:cubicBezTo>
                    <a:pt x="6739" y="5343"/>
                    <a:pt x="6894" y="5879"/>
                    <a:pt x="6965" y="6248"/>
                  </a:cubicBezTo>
                  <a:cubicBezTo>
                    <a:pt x="7033" y="6587"/>
                    <a:pt x="7123" y="7433"/>
                    <a:pt x="7592" y="7433"/>
                  </a:cubicBezTo>
                  <a:cubicBezTo>
                    <a:pt x="7616" y="7433"/>
                    <a:pt x="7641" y="7431"/>
                    <a:pt x="7668" y="7427"/>
                  </a:cubicBezTo>
                  <a:cubicBezTo>
                    <a:pt x="8203" y="7331"/>
                    <a:pt x="7977" y="6414"/>
                    <a:pt x="7930" y="6081"/>
                  </a:cubicBezTo>
                  <a:cubicBezTo>
                    <a:pt x="7918" y="6022"/>
                    <a:pt x="7918" y="5974"/>
                    <a:pt x="7906" y="5914"/>
                  </a:cubicBezTo>
                  <a:lnTo>
                    <a:pt x="7906" y="5914"/>
                  </a:lnTo>
                  <a:cubicBezTo>
                    <a:pt x="8108" y="6117"/>
                    <a:pt x="8299" y="6319"/>
                    <a:pt x="8489" y="6534"/>
                  </a:cubicBezTo>
                  <a:cubicBezTo>
                    <a:pt x="8751" y="6807"/>
                    <a:pt x="9013" y="7093"/>
                    <a:pt x="9275" y="7367"/>
                  </a:cubicBezTo>
                  <a:cubicBezTo>
                    <a:pt x="9049" y="7748"/>
                    <a:pt x="8989" y="8200"/>
                    <a:pt x="9096" y="8641"/>
                  </a:cubicBezTo>
                  <a:cubicBezTo>
                    <a:pt x="9129" y="8804"/>
                    <a:pt x="9271" y="8918"/>
                    <a:pt x="9441" y="8918"/>
                  </a:cubicBezTo>
                  <a:cubicBezTo>
                    <a:pt x="9457" y="8918"/>
                    <a:pt x="9473" y="8917"/>
                    <a:pt x="9489" y="8915"/>
                  </a:cubicBezTo>
                  <a:cubicBezTo>
                    <a:pt x="9680" y="8879"/>
                    <a:pt x="9799" y="8700"/>
                    <a:pt x="9763" y="8522"/>
                  </a:cubicBezTo>
                  <a:cubicBezTo>
                    <a:pt x="9716" y="8308"/>
                    <a:pt x="9716" y="8081"/>
                    <a:pt x="9751" y="7867"/>
                  </a:cubicBezTo>
                  <a:lnTo>
                    <a:pt x="9751" y="7867"/>
                  </a:lnTo>
                  <a:cubicBezTo>
                    <a:pt x="10168" y="8308"/>
                    <a:pt x="10561" y="8760"/>
                    <a:pt x="10930" y="9236"/>
                  </a:cubicBezTo>
                  <a:cubicBezTo>
                    <a:pt x="10965" y="9280"/>
                    <a:pt x="11006" y="9299"/>
                    <a:pt x="11046" y="9299"/>
                  </a:cubicBezTo>
                  <a:cubicBezTo>
                    <a:pt x="11156" y="9299"/>
                    <a:pt x="11256" y="9157"/>
                    <a:pt x="11168" y="9034"/>
                  </a:cubicBezTo>
                  <a:cubicBezTo>
                    <a:pt x="10847" y="8558"/>
                    <a:pt x="10549" y="8081"/>
                    <a:pt x="10239" y="7605"/>
                  </a:cubicBezTo>
                  <a:lnTo>
                    <a:pt x="10239" y="7605"/>
                  </a:lnTo>
                  <a:lnTo>
                    <a:pt x="10942" y="7891"/>
                  </a:lnTo>
                  <a:cubicBezTo>
                    <a:pt x="10986" y="7908"/>
                    <a:pt x="11027" y="7916"/>
                    <a:pt x="11066" y="7916"/>
                  </a:cubicBezTo>
                  <a:cubicBezTo>
                    <a:pt x="11373" y="7916"/>
                    <a:pt x="11496" y="7421"/>
                    <a:pt x="11168" y="7284"/>
                  </a:cubicBezTo>
                  <a:lnTo>
                    <a:pt x="10168" y="6843"/>
                  </a:lnTo>
                  <a:cubicBezTo>
                    <a:pt x="10129" y="6825"/>
                    <a:pt x="10088" y="6817"/>
                    <a:pt x="10047" y="6817"/>
                  </a:cubicBezTo>
                  <a:cubicBezTo>
                    <a:pt x="9951" y="6817"/>
                    <a:pt x="9857" y="6863"/>
                    <a:pt x="9799" y="6938"/>
                  </a:cubicBezTo>
                  <a:cubicBezTo>
                    <a:pt x="9537" y="6545"/>
                    <a:pt x="9251" y="6153"/>
                    <a:pt x="8942" y="5783"/>
                  </a:cubicBezTo>
                  <a:cubicBezTo>
                    <a:pt x="8882" y="5712"/>
                    <a:pt x="8834" y="5652"/>
                    <a:pt x="8775" y="5593"/>
                  </a:cubicBezTo>
                  <a:lnTo>
                    <a:pt x="8775" y="5593"/>
                  </a:lnTo>
                  <a:cubicBezTo>
                    <a:pt x="9239" y="5772"/>
                    <a:pt x="9704" y="5962"/>
                    <a:pt x="10156" y="6176"/>
                  </a:cubicBezTo>
                  <a:cubicBezTo>
                    <a:pt x="10197" y="6198"/>
                    <a:pt x="10237" y="6207"/>
                    <a:pt x="10273" y="6207"/>
                  </a:cubicBezTo>
                  <a:cubicBezTo>
                    <a:pt x="10498" y="6207"/>
                    <a:pt x="10611" y="5840"/>
                    <a:pt x="10406" y="5676"/>
                  </a:cubicBezTo>
                  <a:cubicBezTo>
                    <a:pt x="9680" y="5117"/>
                    <a:pt x="8644" y="4521"/>
                    <a:pt x="7668" y="4367"/>
                  </a:cubicBezTo>
                  <a:cubicBezTo>
                    <a:pt x="7430" y="4128"/>
                    <a:pt x="7191" y="3890"/>
                    <a:pt x="6941" y="3664"/>
                  </a:cubicBezTo>
                  <a:lnTo>
                    <a:pt x="6941" y="3664"/>
                  </a:lnTo>
                  <a:cubicBezTo>
                    <a:pt x="7561" y="3771"/>
                    <a:pt x="8180" y="3914"/>
                    <a:pt x="8775" y="4093"/>
                  </a:cubicBezTo>
                  <a:cubicBezTo>
                    <a:pt x="8803" y="4102"/>
                    <a:pt x="8831" y="4106"/>
                    <a:pt x="8857" y="4106"/>
                  </a:cubicBezTo>
                  <a:cubicBezTo>
                    <a:pt x="9113" y="4106"/>
                    <a:pt x="9235" y="3714"/>
                    <a:pt x="8954" y="3617"/>
                  </a:cubicBezTo>
                  <a:cubicBezTo>
                    <a:pt x="8311" y="3414"/>
                    <a:pt x="7656" y="3236"/>
                    <a:pt x="6989" y="3105"/>
                  </a:cubicBezTo>
                  <a:cubicBezTo>
                    <a:pt x="6715" y="3045"/>
                    <a:pt x="6394" y="2962"/>
                    <a:pt x="6096" y="2914"/>
                  </a:cubicBezTo>
                  <a:cubicBezTo>
                    <a:pt x="5822" y="2688"/>
                    <a:pt x="5548" y="2474"/>
                    <a:pt x="5263" y="2259"/>
                  </a:cubicBezTo>
                  <a:cubicBezTo>
                    <a:pt x="4584" y="1759"/>
                    <a:pt x="3881" y="1307"/>
                    <a:pt x="3131" y="914"/>
                  </a:cubicBezTo>
                  <a:cubicBezTo>
                    <a:pt x="2452" y="559"/>
                    <a:pt x="1535" y="1"/>
                    <a:pt x="700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17"/>
            <p:cNvSpPr/>
            <p:nvPr/>
          </p:nvSpPr>
          <p:spPr>
            <a:xfrm>
              <a:off x="8426469" y="2210181"/>
              <a:ext cx="286845" cy="277466"/>
            </a:xfrm>
            <a:custGeom>
              <a:rect b="b" l="l" r="r" t="t"/>
              <a:pathLst>
                <a:path extrusionOk="0" h="8698" w="8992">
                  <a:moveTo>
                    <a:pt x="3041" y="1"/>
                  </a:moveTo>
                  <a:cubicBezTo>
                    <a:pt x="2824" y="1"/>
                    <a:pt x="2597" y="19"/>
                    <a:pt x="2358" y="57"/>
                  </a:cubicBezTo>
                  <a:cubicBezTo>
                    <a:pt x="2167" y="93"/>
                    <a:pt x="2013" y="236"/>
                    <a:pt x="1941" y="415"/>
                  </a:cubicBezTo>
                  <a:cubicBezTo>
                    <a:pt x="1715" y="438"/>
                    <a:pt x="1501" y="510"/>
                    <a:pt x="1298" y="605"/>
                  </a:cubicBezTo>
                  <a:cubicBezTo>
                    <a:pt x="1584" y="819"/>
                    <a:pt x="1858" y="1046"/>
                    <a:pt x="2144" y="1272"/>
                  </a:cubicBezTo>
                  <a:cubicBezTo>
                    <a:pt x="2441" y="1319"/>
                    <a:pt x="2751" y="1403"/>
                    <a:pt x="3037" y="1462"/>
                  </a:cubicBezTo>
                  <a:cubicBezTo>
                    <a:pt x="3691" y="1593"/>
                    <a:pt x="4346" y="1760"/>
                    <a:pt x="4989" y="1974"/>
                  </a:cubicBezTo>
                  <a:cubicBezTo>
                    <a:pt x="5274" y="2062"/>
                    <a:pt x="5156" y="2460"/>
                    <a:pt x="4895" y="2460"/>
                  </a:cubicBezTo>
                  <a:cubicBezTo>
                    <a:pt x="4872" y="2460"/>
                    <a:pt x="4848" y="2457"/>
                    <a:pt x="4823" y="2450"/>
                  </a:cubicBezTo>
                  <a:cubicBezTo>
                    <a:pt x="4215" y="2272"/>
                    <a:pt x="3596" y="2129"/>
                    <a:pt x="2989" y="2022"/>
                  </a:cubicBezTo>
                  <a:lnTo>
                    <a:pt x="2989" y="2022"/>
                  </a:lnTo>
                  <a:cubicBezTo>
                    <a:pt x="3227" y="2248"/>
                    <a:pt x="3465" y="2486"/>
                    <a:pt x="3703" y="2724"/>
                  </a:cubicBezTo>
                  <a:cubicBezTo>
                    <a:pt x="4680" y="2867"/>
                    <a:pt x="5716" y="3463"/>
                    <a:pt x="6442" y="4034"/>
                  </a:cubicBezTo>
                  <a:cubicBezTo>
                    <a:pt x="6659" y="4189"/>
                    <a:pt x="6534" y="4561"/>
                    <a:pt x="6302" y="4561"/>
                  </a:cubicBezTo>
                  <a:cubicBezTo>
                    <a:pt x="6268" y="4561"/>
                    <a:pt x="6231" y="4553"/>
                    <a:pt x="6192" y="4534"/>
                  </a:cubicBezTo>
                  <a:cubicBezTo>
                    <a:pt x="5739" y="4320"/>
                    <a:pt x="5287" y="4117"/>
                    <a:pt x="4811" y="3951"/>
                  </a:cubicBezTo>
                  <a:lnTo>
                    <a:pt x="4811" y="3951"/>
                  </a:lnTo>
                  <a:lnTo>
                    <a:pt x="4977" y="4141"/>
                  </a:lnTo>
                  <a:cubicBezTo>
                    <a:pt x="5287" y="4510"/>
                    <a:pt x="5573" y="4891"/>
                    <a:pt x="5847" y="5296"/>
                  </a:cubicBezTo>
                  <a:cubicBezTo>
                    <a:pt x="5895" y="5215"/>
                    <a:pt x="5983" y="5173"/>
                    <a:pt x="6075" y="5173"/>
                  </a:cubicBezTo>
                  <a:cubicBezTo>
                    <a:pt x="6118" y="5173"/>
                    <a:pt x="6162" y="5182"/>
                    <a:pt x="6204" y="5201"/>
                  </a:cubicBezTo>
                  <a:lnTo>
                    <a:pt x="7204" y="5641"/>
                  </a:lnTo>
                  <a:cubicBezTo>
                    <a:pt x="7532" y="5779"/>
                    <a:pt x="7409" y="6274"/>
                    <a:pt x="7101" y="6274"/>
                  </a:cubicBezTo>
                  <a:cubicBezTo>
                    <a:pt x="7063" y="6274"/>
                    <a:pt x="7021" y="6266"/>
                    <a:pt x="6978" y="6249"/>
                  </a:cubicBezTo>
                  <a:lnTo>
                    <a:pt x="6275" y="5963"/>
                  </a:lnTo>
                  <a:lnTo>
                    <a:pt x="6275" y="5963"/>
                  </a:lnTo>
                  <a:cubicBezTo>
                    <a:pt x="6585" y="6439"/>
                    <a:pt x="6894" y="6915"/>
                    <a:pt x="7216" y="7392"/>
                  </a:cubicBezTo>
                  <a:cubicBezTo>
                    <a:pt x="7296" y="7507"/>
                    <a:pt x="7190" y="7649"/>
                    <a:pt x="7076" y="7649"/>
                  </a:cubicBezTo>
                  <a:cubicBezTo>
                    <a:pt x="7038" y="7649"/>
                    <a:pt x="6999" y="7633"/>
                    <a:pt x="6966" y="7594"/>
                  </a:cubicBezTo>
                  <a:cubicBezTo>
                    <a:pt x="6597" y="7118"/>
                    <a:pt x="6216" y="6665"/>
                    <a:pt x="5799" y="6237"/>
                  </a:cubicBezTo>
                  <a:lnTo>
                    <a:pt x="5799" y="6237"/>
                  </a:lnTo>
                  <a:cubicBezTo>
                    <a:pt x="5763" y="6451"/>
                    <a:pt x="5763" y="6665"/>
                    <a:pt x="5811" y="6880"/>
                  </a:cubicBezTo>
                  <a:cubicBezTo>
                    <a:pt x="5847" y="7070"/>
                    <a:pt x="5716" y="7237"/>
                    <a:pt x="5537" y="7272"/>
                  </a:cubicBezTo>
                  <a:cubicBezTo>
                    <a:pt x="5516" y="7276"/>
                    <a:pt x="5495" y="7278"/>
                    <a:pt x="5474" y="7278"/>
                  </a:cubicBezTo>
                  <a:cubicBezTo>
                    <a:pt x="5308" y="7278"/>
                    <a:pt x="5164" y="7157"/>
                    <a:pt x="5132" y="6999"/>
                  </a:cubicBezTo>
                  <a:cubicBezTo>
                    <a:pt x="5037" y="6570"/>
                    <a:pt x="5096" y="6106"/>
                    <a:pt x="5323" y="5725"/>
                  </a:cubicBezTo>
                  <a:cubicBezTo>
                    <a:pt x="5049" y="5451"/>
                    <a:pt x="4787" y="5177"/>
                    <a:pt x="4525" y="4891"/>
                  </a:cubicBezTo>
                  <a:cubicBezTo>
                    <a:pt x="4334" y="4677"/>
                    <a:pt x="4144" y="4475"/>
                    <a:pt x="3953" y="4272"/>
                  </a:cubicBezTo>
                  <a:lnTo>
                    <a:pt x="3953" y="4272"/>
                  </a:lnTo>
                  <a:cubicBezTo>
                    <a:pt x="3953" y="4332"/>
                    <a:pt x="3965" y="4391"/>
                    <a:pt x="3977" y="4439"/>
                  </a:cubicBezTo>
                  <a:cubicBezTo>
                    <a:pt x="4025" y="4772"/>
                    <a:pt x="4251" y="5689"/>
                    <a:pt x="3715" y="5784"/>
                  </a:cubicBezTo>
                  <a:cubicBezTo>
                    <a:pt x="3689" y="5789"/>
                    <a:pt x="3664" y="5791"/>
                    <a:pt x="3641" y="5791"/>
                  </a:cubicBezTo>
                  <a:cubicBezTo>
                    <a:pt x="3169" y="5791"/>
                    <a:pt x="3069" y="4934"/>
                    <a:pt x="3013" y="4606"/>
                  </a:cubicBezTo>
                  <a:cubicBezTo>
                    <a:pt x="2929" y="4248"/>
                    <a:pt x="2775" y="3701"/>
                    <a:pt x="2834" y="3272"/>
                  </a:cubicBezTo>
                  <a:cubicBezTo>
                    <a:pt x="2822" y="3236"/>
                    <a:pt x="2810" y="3189"/>
                    <a:pt x="2799" y="3153"/>
                  </a:cubicBezTo>
                  <a:cubicBezTo>
                    <a:pt x="2501" y="2891"/>
                    <a:pt x="2215" y="2617"/>
                    <a:pt x="1906" y="2367"/>
                  </a:cubicBezTo>
                  <a:lnTo>
                    <a:pt x="1906" y="2367"/>
                  </a:lnTo>
                  <a:cubicBezTo>
                    <a:pt x="1917" y="2748"/>
                    <a:pt x="1953" y="3141"/>
                    <a:pt x="2037" y="3522"/>
                  </a:cubicBezTo>
                  <a:cubicBezTo>
                    <a:pt x="2083" y="3749"/>
                    <a:pt x="1917" y="3875"/>
                    <a:pt x="1743" y="3875"/>
                  </a:cubicBezTo>
                  <a:cubicBezTo>
                    <a:pt x="1606" y="3875"/>
                    <a:pt x="1465" y="3797"/>
                    <a:pt x="1417" y="3629"/>
                  </a:cubicBezTo>
                  <a:cubicBezTo>
                    <a:pt x="1298" y="3201"/>
                    <a:pt x="1275" y="2748"/>
                    <a:pt x="1346" y="2320"/>
                  </a:cubicBezTo>
                  <a:cubicBezTo>
                    <a:pt x="1358" y="2189"/>
                    <a:pt x="1441" y="2093"/>
                    <a:pt x="1572" y="2069"/>
                  </a:cubicBezTo>
                  <a:cubicBezTo>
                    <a:pt x="1227" y="1796"/>
                    <a:pt x="882" y="1522"/>
                    <a:pt x="524" y="1272"/>
                  </a:cubicBezTo>
                  <a:cubicBezTo>
                    <a:pt x="251" y="1665"/>
                    <a:pt x="84" y="2129"/>
                    <a:pt x="72" y="2617"/>
                  </a:cubicBezTo>
                  <a:cubicBezTo>
                    <a:pt x="1" y="4320"/>
                    <a:pt x="1394" y="5677"/>
                    <a:pt x="2715" y="6558"/>
                  </a:cubicBezTo>
                  <a:cubicBezTo>
                    <a:pt x="4180" y="7511"/>
                    <a:pt x="5799" y="8225"/>
                    <a:pt x="7490" y="8666"/>
                  </a:cubicBezTo>
                  <a:cubicBezTo>
                    <a:pt x="7570" y="8687"/>
                    <a:pt x="7652" y="8698"/>
                    <a:pt x="7734" y="8698"/>
                  </a:cubicBezTo>
                  <a:cubicBezTo>
                    <a:pt x="8369" y="8698"/>
                    <a:pt x="8991" y="8080"/>
                    <a:pt x="8633" y="7415"/>
                  </a:cubicBezTo>
                  <a:cubicBezTo>
                    <a:pt x="7308" y="4946"/>
                    <a:pt x="6608" y="1"/>
                    <a:pt x="304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17"/>
            <p:cNvSpPr/>
            <p:nvPr/>
          </p:nvSpPr>
          <p:spPr>
            <a:xfrm>
              <a:off x="8300368" y="2157801"/>
              <a:ext cx="366690" cy="296638"/>
            </a:xfrm>
            <a:custGeom>
              <a:rect b="b" l="l" r="r" t="t"/>
              <a:pathLst>
                <a:path extrusionOk="0" h="9299" w="11495">
                  <a:moveTo>
                    <a:pt x="700" y="0"/>
                  </a:moveTo>
                  <a:cubicBezTo>
                    <a:pt x="526" y="0"/>
                    <a:pt x="355" y="25"/>
                    <a:pt x="191" y="80"/>
                  </a:cubicBezTo>
                  <a:cubicBezTo>
                    <a:pt x="36" y="152"/>
                    <a:pt x="1" y="354"/>
                    <a:pt x="108" y="473"/>
                  </a:cubicBezTo>
                  <a:cubicBezTo>
                    <a:pt x="405" y="866"/>
                    <a:pt x="846" y="997"/>
                    <a:pt x="1310" y="1187"/>
                  </a:cubicBezTo>
                  <a:cubicBezTo>
                    <a:pt x="1894" y="1425"/>
                    <a:pt x="2477" y="1699"/>
                    <a:pt x="3037" y="2009"/>
                  </a:cubicBezTo>
                  <a:cubicBezTo>
                    <a:pt x="3525" y="2283"/>
                    <a:pt x="4013" y="2592"/>
                    <a:pt x="4477" y="2914"/>
                  </a:cubicBezTo>
                  <a:cubicBezTo>
                    <a:pt x="4835" y="3176"/>
                    <a:pt x="5180" y="3438"/>
                    <a:pt x="5513" y="3711"/>
                  </a:cubicBezTo>
                  <a:cubicBezTo>
                    <a:pt x="5394" y="3735"/>
                    <a:pt x="5299" y="3831"/>
                    <a:pt x="5287" y="3962"/>
                  </a:cubicBezTo>
                  <a:cubicBezTo>
                    <a:pt x="5216" y="4390"/>
                    <a:pt x="5239" y="4843"/>
                    <a:pt x="5358" y="5271"/>
                  </a:cubicBezTo>
                  <a:cubicBezTo>
                    <a:pt x="5411" y="5439"/>
                    <a:pt x="5553" y="5517"/>
                    <a:pt x="5690" y="5517"/>
                  </a:cubicBezTo>
                  <a:cubicBezTo>
                    <a:pt x="5864" y="5517"/>
                    <a:pt x="6030" y="5391"/>
                    <a:pt x="5990" y="5164"/>
                  </a:cubicBezTo>
                  <a:cubicBezTo>
                    <a:pt x="5906" y="4783"/>
                    <a:pt x="5859" y="4390"/>
                    <a:pt x="5859" y="4009"/>
                  </a:cubicBezTo>
                  <a:lnTo>
                    <a:pt x="5859" y="4009"/>
                  </a:lnTo>
                  <a:cubicBezTo>
                    <a:pt x="6156" y="4259"/>
                    <a:pt x="6454" y="4533"/>
                    <a:pt x="6752" y="4795"/>
                  </a:cubicBezTo>
                  <a:cubicBezTo>
                    <a:pt x="6752" y="4843"/>
                    <a:pt x="6763" y="4878"/>
                    <a:pt x="6787" y="4914"/>
                  </a:cubicBezTo>
                  <a:cubicBezTo>
                    <a:pt x="6728" y="5355"/>
                    <a:pt x="6882" y="5890"/>
                    <a:pt x="6954" y="6248"/>
                  </a:cubicBezTo>
                  <a:cubicBezTo>
                    <a:pt x="7022" y="6578"/>
                    <a:pt x="7113" y="7443"/>
                    <a:pt x="7590" y="7443"/>
                  </a:cubicBezTo>
                  <a:cubicBezTo>
                    <a:pt x="7612" y="7443"/>
                    <a:pt x="7634" y="7442"/>
                    <a:pt x="7656" y="7438"/>
                  </a:cubicBezTo>
                  <a:cubicBezTo>
                    <a:pt x="8204" y="7343"/>
                    <a:pt x="7978" y="6426"/>
                    <a:pt x="7918" y="6081"/>
                  </a:cubicBezTo>
                  <a:cubicBezTo>
                    <a:pt x="7906" y="6033"/>
                    <a:pt x="7906" y="5974"/>
                    <a:pt x="7895" y="5914"/>
                  </a:cubicBezTo>
                  <a:lnTo>
                    <a:pt x="7895" y="5914"/>
                  </a:lnTo>
                  <a:cubicBezTo>
                    <a:pt x="8097" y="6117"/>
                    <a:pt x="8287" y="6319"/>
                    <a:pt x="8478" y="6533"/>
                  </a:cubicBezTo>
                  <a:cubicBezTo>
                    <a:pt x="8740" y="6819"/>
                    <a:pt x="9002" y="7093"/>
                    <a:pt x="9264" y="7367"/>
                  </a:cubicBezTo>
                  <a:cubicBezTo>
                    <a:pt x="9049" y="7760"/>
                    <a:pt x="8978" y="8212"/>
                    <a:pt x="9085" y="8641"/>
                  </a:cubicBezTo>
                  <a:cubicBezTo>
                    <a:pt x="9118" y="8815"/>
                    <a:pt x="9270" y="8929"/>
                    <a:pt x="9433" y="8929"/>
                  </a:cubicBezTo>
                  <a:cubicBezTo>
                    <a:pt x="9448" y="8929"/>
                    <a:pt x="9463" y="8928"/>
                    <a:pt x="9478" y="8926"/>
                  </a:cubicBezTo>
                  <a:cubicBezTo>
                    <a:pt x="9669" y="8891"/>
                    <a:pt x="9788" y="8712"/>
                    <a:pt x="9764" y="8522"/>
                  </a:cubicBezTo>
                  <a:cubicBezTo>
                    <a:pt x="9716" y="8307"/>
                    <a:pt x="9704" y="8093"/>
                    <a:pt x="9752" y="7879"/>
                  </a:cubicBezTo>
                  <a:lnTo>
                    <a:pt x="9752" y="7879"/>
                  </a:lnTo>
                  <a:cubicBezTo>
                    <a:pt x="10169" y="8307"/>
                    <a:pt x="10562" y="8760"/>
                    <a:pt x="10931" y="9236"/>
                  </a:cubicBezTo>
                  <a:cubicBezTo>
                    <a:pt x="10962" y="9280"/>
                    <a:pt x="11001" y="9298"/>
                    <a:pt x="11039" y="9298"/>
                  </a:cubicBezTo>
                  <a:cubicBezTo>
                    <a:pt x="11146" y="9298"/>
                    <a:pt x="11248" y="9156"/>
                    <a:pt x="11169" y="9034"/>
                  </a:cubicBezTo>
                  <a:cubicBezTo>
                    <a:pt x="10847" y="8569"/>
                    <a:pt x="10550" y="8081"/>
                    <a:pt x="10240" y="7605"/>
                  </a:cubicBezTo>
                  <a:lnTo>
                    <a:pt x="10240" y="7605"/>
                  </a:lnTo>
                  <a:lnTo>
                    <a:pt x="10943" y="7891"/>
                  </a:lnTo>
                  <a:cubicBezTo>
                    <a:pt x="10987" y="7908"/>
                    <a:pt x="11029" y="7916"/>
                    <a:pt x="11068" y="7916"/>
                  </a:cubicBezTo>
                  <a:cubicBezTo>
                    <a:pt x="11374" y="7916"/>
                    <a:pt x="11495" y="7431"/>
                    <a:pt x="11157" y="7283"/>
                  </a:cubicBezTo>
                  <a:lnTo>
                    <a:pt x="10157" y="6855"/>
                  </a:lnTo>
                  <a:cubicBezTo>
                    <a:pt x="10119" y="6832"/>
                    <a:pt x="10077" y="6821"/>
                    <a:pt x="10035" y="6821"/>
                  </a:cubicBezTo>
                  <a:cubicBezTo>
                    <a:pt x="9946" y="6821"/>
                    <a:pt x="9856" y="6869"/>
                    <a:pt x="9800" y="6950"/>
                  </a:cubicBezTo>
                  <a:cubicBezTo>
                    <a:pt x="9526" y="6545"/>
                    <a:pt x="9240" y="6152"/>
                    <a:pt x="8930" y="5783"/>
                  </a:cubicBezTo>
                  <a:lnTo>
                    <a:pt x="8776" y="5593"/>
                  </a:lnTo>
                  <a:lnTo>
                    <a:pt x="8776" y="5593"/>
                  </a:lnTo>
                  <a:cubicBezTo>
                    <a:pt x="9240" y="5771"/>
                    <a:pt x="9704" y="5962"/>
                    <a:pt x="10145" y="6176"/>
                  </a:cubicBezTo>
                  <a:cubicBezTo>
                    <a:pt x="10186" y="6198"/>
                    <a:pt x="10226" y="6207"/>
                    <a:pt x="10262" y="6207"/>
                  </a:cubicBezTo>
                  <a:cubicBezTo>
                    <a:pt x="10490" y="6207"/>
                    <a:pt x="10612" y="5840"/>
                    <a:pt x="10407" y="5676"/>
                  </a:cubicBezTo>
                  <a:cubicBezTo>
                    <a:pt x="9669" y="5116"/>
                    <a:pt x="8645" y="4521"/>
                    <a:pt x="7668" y="4366"/>
                  </a:cubicBezTo>
                  <a:cubicBezTo>
                    <a:pt x="7430" y="4128"/>
                    <a:pt x="7192" y="3890"/>
                    <a:pt x="6942" y="3664"/>
                  </a:cubicBezTo>
                  <a:lnTo>
                    <a:pt x="6942" y="3664"/>
                  </a:lnTo>
                  <a:cubicBezTo>
                    <a:pt x="7561" y="3771"/>
                    <a:pt x="8168" y="3914"/>
                    <a:pt x="8776" y="4092"/>
                  </a:cubicBezTo>
                  <a:cubicBezTo>
                    <a:pt x="8804" y="4101"/>
                    <a:pt x="8831" y="4105"/>
                    <a:pt x="8857" y="4105"/>
                  </a:cubicBezTo>
                  <a:cubicBezTo>
                    <a:pt x="9112" y="4105"/>
                    <a:pt x="9223" y="3714"/>
                    <a:pt x="8942" y="3616"/>
                  </a:cubicBezTo>
                  <a:cubicBezTo>
                    <a:pt x="8299" y="3414"/>
                    <a:pt x="7656" y="3247"/>
                    <a:pt x="6990" y="3104"/>
                  </a:cubicBezTo>
                  <a:cubicBezTo>
                    <a:pt x="6716" y="3057"/>
                    <a:pt x="6394" y="2973"/>
                    <a:pt x="6097" y="2914"/>
                  </a:cubicBezTo>
                  <a:cubicBezTo>
                    <a:pt x="5823" y="2688"/>
                    <a:pt x="5537" y="2473"/>
                    <a:pt x="5251" y="2259"/>
                  </a:cubicBezTo>
                  <a:cubicBezTo>
                    <a:pt x="4585" y="1759"/>
                    <a:pt x="3870" y="1306"/>
                    <a:pt x="3132" y="914"/>
                  </a:cubicBezTo>
                  <a:cubicBezTo>
                    <a:pt x="2452" y="559"/>
                    <a:pt x="1536" y="0"/>
                    <a:pt x="700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17"/>
            <p:cNvSpPr/>
            <p:nvPr/>
          </p:nvSpPr>
          <p:spPr>
            <a:xfrm>
              <a:off x="919921" y="1128771"/>
              <a:ext cx="50530" cy="49796"/>
            </a:xfrm>
            <a:custGeom>
              <a:rect b="b" l="l" r="r" t="t"/>
              <a:pathLst>
                <a:path extrusionOk="0" h="1561" w="1584">
                  <a:moveTo>
                    <a:pt x="881" y="1"/>
                  </a:moveTo>
                  <a:lnTo>
                    <a:pt x="703" y="25"/>
                  </a:lnTo>
                  <a:cubicBezTo>
                    <a:pt x="584" y="60"/>
                    <a:pt x="477" y="120"/>
                    <a:pt x="393" y="203"/>
                  </a:cubicBezTo>
                  <a:lnTo>
                    <a:pt x="239" y="334"/>
                  </a:lnTo>
                  <a:cubicBezTo>
                    <a:pt x="167" y="394"/>
                    <a:pt x="119" y="477"/>
                    <a:pt x="84" y="560"/>
                  </a:cubicBezTo>
                  <a:cubicBezTo>
                    <a:pt x="0" y="739"/>
                    <a:pt x="0" y="941"/>
                    <a:pt x="84" y="1120"/>
                  </a:cubicBezTo>
                  <a:cubicBezTo>
                    <a:pt x="119" y="1203"/>
                    <a:pt x="167" y="1287"/>
                    <a:pt x="239" y="1346"/>
                  </a:cubicBezTo>
                  <a:lnTo>
                    <a:pt x="381" y="1453"/>
                  </a:lnTo>
                  <a:cubicBezTo>
                    <a:pt x="489" y="1525"/>
                    <a:pt x="620" y="1560"/>
                    <a:pt x="751" y="1560"/>
                  </a:cubicBezTo>
                  <a:lnTo>
                    <a:pt x="941" y="1537"/>
                  </a:lnTo>
                  <a:cubicBezTo>
                    <a:pt x="1060" y="1501"/>
                    <a:pt x="1167" y="1430"/>
                    <a:pt x="1251" y="1346"/>
                  </a:cubicBezTo>
                  <a:lnTo>
                    <a:pt x="1251" y="1334"/>
                  </a:lnTo>
                  <a:lnTo>
                    <a:pt x="1382" y="1191"/>
                  </a:lnTo>
                  <a:cubicBezTo>
                    <a:pt x="1441" y="1132"/>
                    <a:pt x="1501" y="1049"/>
                    <a:pt x="1524" y="965"/>
                  </a:cubicBezTo>
                  <a:cubicBezTo>
                    <a:pt x="1572" y="882"/>
                    <a:pt x="1584" y="787"/>
                    <a:pt x="1584" y="703"/>
                  </a:cubicBezTo>
                  <a:cubicBezTo>
                    <a:pt x="1584" y="608"/>
                    <a:pt x="1572" y="513"/>
                    <a:pt x="1524" y="429"/>
                  </a:cubicBezTo>
                  <a:cubicBezTo>
                    <a:pt x="1501" y="346"/>
                    <a:pt x="1441" y="263"/>
                    <a:pt x="1382" y="203"/>
                  </a:cubicBezTo>
                  <a:lnTo>
                    <a:pt x="1239" y="96"/>
                  </a:lnTo>
                  <a:cubicBezTo>
                    <a:pt x="1132" y="36"/>
                    <a:pt x="1012" y="1"/>
                    <a:pt x="88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17"/>
            <p:cNvSpPr/>
            <p:nvPr/>
          </p:nvSpPr>
          <p:spPr>
            <a:xfrm>
              <a:off x="403364" y="628387"/>
              <a:ext cx="53592" cy="46159"/>
            </a:xfrm>
            <a:custGeom>
              <a:rect b="b" l="l" r="r" t="t"/>
              <a:pathLst>
                <a:path extrusionOk="0" h="1447" w="1680">
                  <a:moveTo>
                    <a:pt x="758" y="1"/>
                  </a:moveTo>
                  <a:cubicBezTo>
                    <a:pt x="705" y="1"/>
                    <a:pt x="651" y="7"/>
                    <a:pt x="600" y="18"/>
                  </a:cubicBezTo>
                  <a:lnTo>
                    <a:pt x="596" y="18"/>
                  </a:lnTo>
                  <a:cubicBezTo>
                    <a:pt x="358" y="18"/>
                    <a:pt x="144" y="161"/>
                    <a:pt x="60" y="375"/>
                  </a:cubicBezTo>
                  <a:cubicBezTo>
                    <a:pt x="13" y="471"/>
                    <a:pt x="1" y="578"/>
                    <a:pt x="25" y="685"/>
                  </a:cubicBezTo>
                  <a:cubicBezTo>
                    <a:pt x="13" y="733"/>
                    <a:pt x="37" y="780"/>
                    <a:pt x="60" y="828"/>
                  </a:cubicBezTo>
                  <a:cubicBezTo>
                    <a:pt x="81" y="888"/>
                    <a:pt x="109" y="949"/>
                    <a:pt x="154" y="995"/>
                  </a:cubicBezTo>
                  <a:lnTo>
                    <a:pt x="154" y="995"/>
                  </a:lnTo>
                  <a:cubicBezTo>
                    <a:pt x="214" y="1114"/>
                    <a:pt x="300" y="1207"/>
                    <a:pt x="406" y="1280"/>
                  </a:cubicBezTo>
                  <a:lnTo>
                    <a:pt x="513" y="1352"/>
                  </a:lnTo>
                  <a:cubicBezTo>
                    <a:pt x="624" y="1415"/>
                    <a:pt x="746" y="1447"/>
                    <a:pt x="871" y="1447"/>
                  </a:cubicBezTo>
                  <a:cubicBezTo>
                    <a:pt x="934" y="1447"/>
                    <a:pt x="997" y="1439"/>
                    <a:pt x="1061" y="1423"/>
                  </a:cubicBezTo>
                  <a:cubicBezTo>
                    <a:pt x="1465" y="1304"/>
                    <a:pt x="1680" y="864"/>
                    <a:pt x="1513" y="471"/>
                  </a:cubicBezTo>
                  <a:cubicBezTo>
                    <a:pt x="1430" y="268"/>
                    <a:pt x="1263" y="125"/>
                    <a:pt x="1061" y="66"/>
                  </a:cubicBezTo>
                  <a:cubicBezTo>
                    <a:pt x="1025" y="54"/>
                    <a:pt x="989" y="30"/>
                    <a:pt x="953" y="30"/>
                  </a:cubicBezTo>
                  <a:cubicBezTo>
                    <a:pt x="890" y="10"/>
                    <a:pt x="824" y="1"/>
                    <a:pt x="7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17"/>
            <p:cNvSpPr/>
            <p:nvPr/>
          </p:nvSpPr>
          <p:spPr>
            <a:xfrm>
              <a:off x="764568" y="1592916"/>
              <a:ext cx="53592" cy="41789"/>
            </a:xfrm>
            <a:custGeom>
              <a:rect b="b" l="l" r="r" t="t"/>
              <a:pathLst>
                <a:path extrusionOk="0" h="1310" w="1680">
                  <a:moveTo>
                    <a:pt x="846" y="0"/>
                  </a:moveTo>
                  <a:cubicBezTo>
                    <a:pt x="1" y="0"/>
                    <a:pt x="1" y="1310"/>
                    <a:pt x="846" y="1310"/>
                  </a:cubicBezTo>
                  <a:cubicBezTo>
                    <a:pt x="1680" y="1310"/>
                    <a:pt x="1680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17"/>
            <p:cNvSpPr/>
            <p:nvPr/>
          </p:nvSpPr>
          <p:spPr>
            <a:xfrm>
              <a:off x="1009740" y="-6"/>
              <a:ext cx="57771" cy="45202"/>
            </a:xfrm>
            <a:custGeom>
              <a:rect b="b" l="l" r="r" t="t"/>
              <a:pathLst>
                <a:path extrusionOk="0" h="1417" w="1811">
                  <a:moveTo>
                    <a:pt x="905" y="0"/>
                  </a:moveTo>
                  <a:cubicBezTo>
                    <a:pt x="0" y="0"/>
                    <a:pt x="0" y="1417"/>
                    <a:pt x="905" y="1417"/>
                  </a:cubicBezTo>
                  <a:cubicBezTo>
                    <a:pt x="1810" y="1417"/>
                    <a:pt x="1810" y="0"/>
                    <a:pt x="90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17"/>
            <p:cNvSpPr/>
            <p:nvPr/>
          </p:nvSpPr>
          <p:spPr>
            <a:xfrm>
              <a:off x="181563" y="374113"/>
              <a:ext cx="55474" cy="43320"/>
            </a:xfrm>
            <a:custGeom>
              <a:rect b="b" l="l" r="r" t="t"/>
              <a:pathLst>
                <a:path extrusionOk="0" h="1358" w="1739">
                  <a:moveTo>
                    <a:pt x="870" y="0"/>
                  </a:moveTo>
                  <a:cubicBezTo>
                    <a:pt x="1" y="0"/>
                    <a:pt x="1" y="1357"/>
                    <a:pt x="870" y="1357"/>
                  </a:cubicBezTo>
                  <a:cubicBezTo>
                    <a:pt x="1739" y="1357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17"/>
            <p:cNvSpPr/>
            <p:nvPr/>
          </p:nvSpPr>
          <p:spPr>
            <a:xfrm>
              <a:off x="663923" y="2335707"/>
              <a:ext cx="47116" cy="49222"/>
            </a:xfrm>
            <a:custGeom>
              <a:rect b="b" l="l" r="r" t="t"/>
              <a:pathLst>
                <a:path extrusionOk="0" h="1543" w="1477">
                  <a:moveTo>
                    <a:pt x="787" y="1"/>
                  </a:moveTo>
                  <a:cubicBezTo>
                    <a:pt x="771" y="1"/>
                    <a:pt x="755" y="2"/>
                    <a:pt x="739" y="4"/>
                  </a:cubicBezTo>
                  <a:lnTo>
                    <a:pt x="560" y="28"/>
                  </a:lnTo>
                  <a:lnTo>
                    <a:pt x="405" y="87"/>
                  </a:lnTo>
                  <a:cubicBezTo>
                    <a:pt x="322" y="135"/>
                    <a:pt x="263" y="194"/>
                    <a:pt x="215" y="266"/>
                  </a:cubicBezTo>
                  <a:cubicBezTo>
                    <a:pt x="155" y="325"/>
                    <a:pt x="108" y="409"/>
                    <a:pt x="96" y="492"/>
                  </a:cubicBezTo>
                  <a:lnTo>
                    <a:pt x="48" y="623"/>
                  </a:lnTo>
                  <a:cubicBezTo>
                    <a:pt x="1" y="813"/>
                    <a:pt x="24" y="1016"/>
                    <a:pt x="120" y="1182"/>
                  </a:cubicBezTo>
                  <a:lnTo>
                    <a:pt x="227" y="1337"/>
                  </a:lnTo>
                  <a:cubicBezTo>
                    <a:pt x="322" y="1421"/>
                    <a:pt x="429" y="1480"/>
                    <a:pt x="548" y="1516"/>
                  </a:cubicBezTo>
                  <a:cubicBezTo>
                    <a:pt x="614" y="1534"/>
                    <a:pt x="679" y="1543"/>
                    <a:pt x="743" y="1543"/>
                  </a:cubicBezTo>
                  <a:cubicBezTo>
                    <a:pt x="807" y="1543"/>
                    <a:pt x="870" y="1534"/>
                    <a:pt x="929" y="1516"/>
                  </a:cubicBezTo>
                  <a:cubicBezTo>
                    <a:pt x="1108" y="1456"/>
                    <a:pt x="1263" y="1337"/>
                    <a:pt x="1370" y="1182"/>
                  </a:cubicBezTo>
                  <a:lnTo>
                    <a:pt x="1441" y="1016"/>
                  </a:lnTo>
                  <a:cubicBezTo>
                    <a:pt x="1477" y="885"/>
                    <a:pt x="1477" y="754"/>
                    <a:pt x="1441" y="623"/>
                  </a:cubicBezTo>
                  <a:lnTo>
                    <a:pt x="1394" y="492"/>
                  </a:lnTo>
                  <a:lnTo>
                    <a:pt x="1322" y="337"/>
                  </a:lnTo>
                  <a:cubicBezTo>
                    <a:pt x="1286" y="254"/>
                    <a:pt x="1227" y="194"/>
                    <a:pt x="1156" y="147"/>
                  </a:cubicBezTo>
                  <a:cubicBezTo>
                    <a:pt x="1108" y="99"/>
                    <a:pt x="1060" y="75"/>
                    <a:pt x="1001" y="63"/>
                  </a:cubicBezTo>
                  <a:cubicBezTo>
                    <a:pt x="932" y="24"/>
                    <a:pt x="863" y="1"/>
                    <a:pt x="78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17"/>
            <p:cNvSpPr/>
            <p:nvPr/>
          </p:nvSpPr>
          <p:spPr>
            <a:xfrm>
              <a:off x="399568" y="2557253"/>
              <a:ext cx="62333" cy="48265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17"/>
            <p:cNvSpPr/>
            <p:nvPr/>
          </p:nvSpPr>
          <p:spPr>
            <a:xfrm>
              <a:off x="24328" y="243067"/>
              <a:ext cx="62333" cy="48265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0" y="0"/>
                    <a:pt x="0" y="1513"/>
                    <a:pt x="977" y="1513"/>
                  </a:cubicBezTo>
                  <a:cubicBezTo>
                    <a:pt x="1953" y="1513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17"/>
            <p:cNvSpPr/>
            <p:nvPr/>
          </p:nvSpPr>
          <p:spPr>
            <a:xfrm>
              <a:off x="817362" y="2583443"/>
              <a:ext cx="64980" cy="50179"/>
            </a:xfrm>
            <a:custGeom>
              <a:rect b="b" l="l" r="r" t="t"/>
              <a:pathLst>
                <a:path extrusionOk="0" h="1573" w="2037">
                  <a:moveTo>
                    <a:pt x="1025" y="1"/>
                  </a:moveTo>
                  <a:cubicBezTo>
                    <a:pt x="1" y="1"/>
                    <a:pt x="1" y="1572"/>
                    <a:pt x="1025" y="1572"/>
                  </a:cubicBezTo>
                  <a:cubicBezTo>
                    <a:pt x="2037" y="1572"/>
                    <a:pt x="2037" y="1"/>
                    <a:pt x="102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17"/>
            <p:cNvSpPr/>
            <p:nvPr/>
          </p:nvSpPr>
          <p:spPr>
            <a:xfrm>
              <a:off x="8837054" y="3067717"/>
              <a:ext cx="64980" cy="50147"/>
            </a:xfrm>
            <a:custGeom>
              <a:rect b="b" l="l" r="r" t="t"/>
              <a:pathLst>
                <a:path extrusionOk="0" h="1572" w="2037">
                  <a:moveTo>
                    <a:pt x="1012" y="0"/>
                  </a:moveTo>
                  <a:cubicBezTo>
                    <a:pt x="0" y="0"/>
                    <a:pt x="0" y="1572"/>
                    <a:pt x="1012" y="1572"/>
                  </a:cubicBezTo>
                  <a:cubicBezTo>
                    <a:pt x="2024" y="1572"/>
                    <a:pt x="2036" y="0"/>
                    <a:pt x="10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17"/>
            <p:cNvSpPr/>
            <p:nvPr/>
          </p:nvSpPr>
          <p:spPr>
            <a:xfrm>
              <a:off x="8309875" y="3701984"/>
              <a:ext cx="64980" cy="50179"/>
            </a:xfrm>
            <a:custGeom>
              <a:rect b="b" l="l" r="r" t="t"/>
              <a:pathLst>
                <a:path extrusionOk="0" h="1573" w="2037">
                  <a:moveTo>
                    <a:pt x="1024" y="0"/>
                  </a:moveTo>
                  <a:cubicBezTo>
                    <a:pt x="0" y="0"/>
                    <a:pt x="0" y="1572"/>
                    <a:pt x="1024" y="1572"/>
                  </a:cubicBezTo>
                  <a:cubicBezTo>
                    <a:pt x="2036" y="1572"/>
                    <a:pt x="2036" y="0"/>
                    <a:pt x="102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17"/>
            <p:cNvSpPr/>
            <p:nvPr/>
          </p:nvSpPr>
          <p:spPr>
            <a:xfrm>
              <a:off x="8590180" y="660479"/>
              <a:ext cx="64598" cy="50179"/>
            </a:xfrm>
            <a:custGeom>
              <a:rect b="b" l="l" r="r" t="t"/>
              <a:pathLst>
                <a:path extrusionOk="0" h="1573" w="2025">
                  <a:moveTo>
                    <a:pt x="1012" y="0"/>
                  </a:moveTo>
                  <a:cubicBezTo>
                    <a:pt x="0" y="0"/>
                    <a:pt x="0" y="1572"/>
                    <a:pt x="1012" y="1572"/>
                  </a:cubicBezTo>
                  <a:cubicBezTo>
                    <a:pt x="2024" y="1572"/>
                    <a:pt x="2024" y="0"/>
                    <a:pt x="10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17"/>
            <p:cNvSpPr/>
            <p:nvPr/>
          </p:nvSpPr>
          <p:spPr>
            <a:xfrm>
              <a:off x="8295807" y="1152313"/>
              <a:ext cx="64598" cy="50179"/>
            </a:xfrm>
            <a:custGeom>
              <a:rect b="b" l="l" r="r" t="t"/>
              <a:pathLst>
                <a:path extrusionOk="0" h="1573" w="2025">
                  <a:moveTo>
                    <a:pt x="1013" y="1"/>
                  </a:moveTo>
                  <a:cubicBezTo>
                    <a:pt x="1" y="1"/>
                    <a:pt x="1" y="1573"/>
                    <a:pt x="1013" y="1573"/>
                  </a:cubicBezTo>
                  <a:cubicBezTo>
                    <a:pt x="2025" y="1573"/>
                    <a:pt x="2025" y="1"/>
                    <a:pt x="101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17"/>
            <p:cNvSpPr/>
            <p:nvPr/>
          </p:nvSpPr>
          <p:spPr>
            <a:xfrm>
              <a:off x="8170472" y="1790792"/>
              <a:ext cx="64598" cy="50530"/>
            </a:xfrm>
            <a:custGeom>
              <a:rect b="b" l="l" r="r" t="t"/>
              <a:pathLst>
                <a:path extrusionOk="0" h="1584" w="2025">
                  <a:moveTo>
                    <a:pt x="1013" y="0"/>
                  </a:moveTo>
                  <a:cubicBezTo>
                    <a:pt x="1" y="0"/>
                    <a:pt x="1" y="1584"/>
                    <a:pt x="1013" y="1584"/>
                  </a:cubicBezTo>
                  <a:cubicBezTo>
                    <a:pt x="2025" y="1584"/>
                    <a:pt x="2025" y="0"/>
                    <a:pt x="101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17"/>
            <p:cNvSpPr/>
            <p:nvPr/>
          </p:nvSpPr>
          <p:spPr>
            <a:xfrm>
              <a:off x="8922514" y="1215762"/>
              <a:ext cx="64980" cy="50530"/>
            </a:xfrm>
            <a:custGeom>
              <a:rect b="b" l="l" r="r" t="t"/>
              <a:pathLst>
                <a:path extrusionOk="0" h="1584" w="2037">
                  <a:moveTo>
                    <a:pt x="1012" y="0"/>
                  </a:moveTo>
                  <a:cubicBezTo>
                    <a:pt x="0" y="0"/>
                    <a:pt x="0" y="1584"/>
                    <a:pt x="1012" y="1584"/>
                  </a:cubicBezTo>
                  <a:cubicBezTo>
                    <a:pt x="2024" y="1584"/>
                    <a:pt x="2036" y="0"/>
                    <a:pt x="10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17"/>
            <p:cNvSpPr/>
            <p:nvPr/>
          </p:nvSpPr>
          <p:spPr>
            <a:xfrm>
              <a:off x="752031" y="2797938"/>
              <a:ext cx="46000" cy="45521"/>
            </a:xfrm>
            <a:custGeom>
              <a:rect b="b" l="l" r="r" t="t"/>
              <a:pathLst>
                <a:path extrusionOk="0" h="1427" w="1442">
                  <a:moveTo>
                    <a:pt x="721" y="1"/>
                  </a:moveTo>
                  <a:cubicBezTo>
                    <a:pt x="510" y="1"/>
                    <a:pt x="299" y="105"/>
                    <a:pt x="179" y="313"/>
                  </a:cubicBezTo>
                  <a:cubicBezTo>
                    <a:pt x="156" y="337"/>
                    <a:pt x="144" y="373"/>
                    <a:pt x="132" y="397"/>
                  </a:cubicBezTo>
                  <a:cubicBezTo>
                    <a:pt x="1" y="611"/>
                    <a:pt x="1" y="873"/>
                    <a:pt x="132" y="1087"/>
                  </a:cubicBezTo>
                  <a:cubicBezTo>
                    <a:pt x="263" y="1313"/>
                    <a:pt x="492" y="1426"/>
                    <a:pt x="721" y="1426"/>
                  </a:cubicBezTo>
                  <a:cubicBezTo>
                    <a:pt x="950" y="1426"/>
                    <a:pt x="1180" y="1313"/>
                    <a:pt x="1311" y="1087"/>
                  </a:cubicBezTo>
                  <a:cubicBezTo>
                    <a:pt x="1442" y="873"/>
                    <a:pt x="1442" y="611"/>
                    <a:pt x="1311" y="397"/>
                  </a:cubicBezTo>
                  <a:cubicBezTo>
                    <a:pt x="1299" y="373"/>
                    <a:pt x="1287" y="337"/>
                    <a:pt x="1263" y="313"/>
                  </a:cubicBezTo>
                  <a:cubicBezTo>
                    <a:pt x="1144" y="105"/>
                    <a:pt x="933" y="1"/>
                    <a:pt x="72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17"/>
            <p:cNvSpPr/>
            <p:nvPr/>
          </p:nvSpPr>
          <p:spPr>
            <a:xfrm>
              <a:off x="-244972" y="4479515"/>
              <a:ext cx="639276" cy="781997"/>
            </a:xfrm>
            <a:custGeom>
              <a:rect b="b" l="l" r="r" t="t"/>
              <a:pathLst>
                <a:path extrusionOk="0" h="24514" w="20040">
                  <a:moveTo>
                    <a:pt x="8433" y="1"/>
                  </a:moveTo>
                  <a:cubicBezTo>
                    <a:pt x="7917" y="1"/>
                    <a:pt x="7391" y="57"/>
                    <a:pt x="6859" y="177"/>
                  </a:cubicBezTo>
                  <a:cubicBezTo>
                    <a:pt x="3799" y="868"/>
                    <a:pt x="1692" y="3749"/>
                    <a:pt x="942" y="6642"/>
                  </a:cubicBezTo>
                  <a:cubicBezTo>
                    <a:pt x="918" y="6726"/>
                    <a:pt x="906" y="6809"/>
                    <a:pt x="882" y="6892"/>
                  </a:cubicBezTo>
                  <a:cubicBezTo>
                    <a:pt x="620" y="7749"/>
                    <a:pt x="441" y="8631"/>
                    <a:pt x="334" y="9512"/>
                  </a:cubicBezTo>
                  <a:cubicBezTo>
                    <a:pt x="1" y="12274"/>
                    <a:pt x="96" y="15179"/>
                    <a:pt x="1311" y="17727"/>
                  </a:cubicBezTo>
                  <a:cubicBezTo>
                    <a:pt x="2144" y="20692"/>
                    <a:pt x="4061" y="23787"/>
                    <a:pt x="7311" y="24323"/>
                  </a:cubicBezTo>
                  <a:cubicBezTo>
                    <a:pt x="7752" y="24394"/>
                    <a:pt x="8204" y="24430"/>
                    <a:pt x="8645" y="24430"/>
                  </a:cubicBezTo>
                  <a:cubicBezTo>
                    <a:pt x="8609" y="23073"/>
                    <a:pt x="8573" y="21715"/>
                    <a:pt x="8550" y="20346"/>
                  </a:cubicBezTo>
                  <a:cubicBezTo>
                    <a:pt x="7311" y="20203"/>
                    <a:pt x="6061" y="19489"/>
                    <a:pt x="5156" y="18715"/>
                  </a:cubicBezTo>
                  <a:cubicBezTo>
                    <a:pt x="3990" y="17715"/>
                    <a:pt x="3299" y="16358"/>
                    <a:pt x="2954" y="14881"/>
                  </a:cubicBezTo>
                  <a:cubicBezTo>
                    <a:pt x="2889" y="14621"/>
                    <a:pt x="3095" y="14449"/>
                    <a:pt x="3299" y="14449"/>
                  </a:cubicBezTo>
                  <a:cubicBezTo>
                    <a:pt x="3432" y="14449"/>
                    <a:pt x="3564" y="14522"/>
                    <a:pt x="3620" y="14691"/>
                  </a:cubicBezTo>
                  <a:cubicBezTo>
                    <a:pt x="4085" y="15893"/>
                    <a:pt x="4942" y="16905"/>
                    <a:pt x="5942" y="17715"/>
                  </a:cubicBezTo>
                  <a:lnTo>
                    <a:pt x="6014" y="17774"/>
                  </a:lnTo>
                  <a:cubicBezTo>
                    <a:pt x="6002" y="17715"/>
                    <a:pt x="5978" y="17655"/>
                    <a:pt x="5966" y="17608"/>
                  </a:cubicBezTo>
                  <a:cubicBezTo>
                    <a:pt x="5680" y="16679"/>
                    <a:pt x="5466" y="15619"/>
                    <a:pt x="5764" y="14679"/>
                  </a:cubicBezTo>
                  <a:cubicBezTo>
                    <a:pt x="5807" y="14529"/>
                    <a:pt x="5949" y="14445"/>
                    <a:pt x="6086" y="14445"/>
                  </a:cubicBezTo>
                  <a:cubicBezTo>
                    <a:pt x="6211" y="14445"/>
                    <a:pt x="6331" y="14514"/>
                    <a:pt x="6371" y="14667"/>
                  </a:cubicBezTo>
                  <a:cubicBezTo>
                    <a:pt x="6585" y="15500"/>
                    <a:pt x="6609" y="16358"/>
                    <a:pt x="6883" y="17179"/>
                  </a:cubicBezTo>
                  <a:cubicBezTo>
                    <a:pt x="7038" y="17667"/>
                    <a:pt x="7395" y="18155"/>
                    <a:pt x="7585" y="18667"/>
                  </a:cubicBezTo>
                  <a:cubicBezTo>
                    <a:pt x="7895" y="18798"/>
                    <a:pt x="8216" y="18906"/>
                    <a:pt x="8538" y="19025"/>
                  </a:cubicBezTo>
                  <a:cubicBezTo>
                    <a:pt x="8514" y="17382"/>
                    <a:pt x="8478" y="15750"/>
                    <a:pt x="8454" y="14107"/>
                  </a:cubicBezTo>
                  <a:cubicBezTo>
                    <a:pt x="7347" y="13750"/>
                    <a:pt x="6502" y="12667"/>
                    <a:pt x="5918" y="11714"/>
                  </a:cubicBezTo>
                  <a:cubicBezTo>
                    <a:pt x="5204" y="10547"/>
                    <a:pt x="4954" y="9345"/>
                    <a:pt x="4859" y="7999"/>
                  </a:cubicBezTo>
                  <a:cubicBezTo>
                    <a:pt x="4845" y="7744"/>
                    <a:pt x="5079" y="7595"/>
                    <a:pt x="5297" y="7595"/>
                  </a:cubicBezTo>
                  <a:cubicBezTo>
                    <a:pt x="5466" y="7595"/>
                    <a:pt x="5625" y="7683"/>
                    <a:pt x="5656" y="7880"/>
                  </a:cubicBezTo>
                  <a:cubicBezTo>
                    <a:pt x="5859" y="9023"/>
                    <a:pt x="6311" y="10119"/>
                    <a:pt x="6966" y="11083"/>
                  </a:cubicBezTo>
                  <a:cubicBezTo>
                    <a:pt x="7383" y="11702"/>
                    <a:pt x="7919" y="12190"/>
                    <a:pt x="8431" y="12702"/>
                  </a:cubicBezTo>
                  <a:lnTo>
                    <a:pt x="8419" y="12107"/>
                  </a:lnTo>
                  <a:cubicBezTo>
                    <a:pt x="8383" y="9631"/>
                    <a:pt x="8157" y="6987"/>
                    <a:pt x="8597" y="4559"/>
                  </a:cubicBezTo>
                  <a:cubicBezTo>
                    <a:pt x="8634" y="4382"/>
                    <a:pt x="8799" y="4289"/>
                    <a:pt x="8961" y="4289"/>
                  </a:cubicBezTo>
                  <a:cubicBezTo>
                    <a:pt x="9114" y="4289"/>
                    <a:pt x="9265" y="4373"/>
                    <a:pt x="9300" y="4547"/>
                  </a:cubicBezTo>
                  <a:cubicBezTo>
                    <a:pt x="9585" y="5964"/>
                    <a:pt x="9645" y="7464"/>
                    <a:pt x="9669" y="8952"/>
                  </a:cubicBezTo>
                  <a:cubicBezTo>
                    <a:pt x="10228" y="8523"/>
                    <a:pt x="10657" y="7940"/>
                    <a:pt x="10907" y="7285"/>
                  </a:cubicBezTo>
                  <a:cubicBezTo>
                    <a:pt x="11043" y="6899"/>
                    <a:pt x="11050" y="5847"/>
                    <a:pt x="11586" y="5847"/>
                  </a:cubicBezTo>
                  <a:cubicBezTo>
                    <a:pt x="11662" y="5847"/>
                    <a:pt x="11748" y="5868"/>
                    <a:pt x="11848" y="5916"/>
                  </a:cubicBezTo>
                  <a:cubicBezTo>
                    <a:pt x="11991" y="5999"/>
                    <a:pt x="12086" y="6154"/>
                    <a:pt x="12086" y="6321"/>
                  </a:cubicBezTo>
                  <a:cubicBezTo>
                    <a:pt x="12169" y="7845"/>
                    <a:pt x="11050" y="9238"/>
                    <a:pt x="9681" y="9809"/>
                  </a:cubicBezTo>
                  <a:cubicBezTo>
                    <a:pt x="9681" y="10631"/>
                    <a:pt x="9681" y="11464"/>
                    <a:pt x="9705" y="12274"/>
                  </a:cubicBezTo>
                  <a:cubicBezTo>
                    <a:pt x="9752" y="13786"/>
                    <a:pt x="9812" y="15310"/>
                    <a:pt x="9871" y="16834"/>
                  </a:cubicBezTo>
                  <a:cubicBezTo>
                    <a:pt x="10407" y="16679"/>
                    <a:pt x="10895" y="16429"/>
                    <a:pt x="11336" y="16084"/>
                  </a:cubicBezTo>
                  <a:cubicBezTo>
                    <a:pt x="11693" y="14167"/>
                    <a:pt x="11693" y="12238"/>
                    <a:pt x="11741" y="10309"/>
                  </a:cubicBezTo>
                  <a:cubicBezTo>
                    <a:pt x="11747" y="10093"/>
                    <a:pt x="11926" y="9969"/>
                    <a:pt x="12097" y="9969"/>
                  </a:cubicBezTo>
                  <a:cubicBezTo>
                    <a:pt x="12228" y="9969"/>
                    <a:pt x="12354" y="10042"/>
                    <a:pt x="12395" y="10202"/>
                  </a:cubicBezTo>
                  <a:cubicBezTo>
                    <a:pt x="12764" y="11595"/>
                    <a:pt x="12884" y="13048"/>
                    <a:pt x="12741" y="14488"/>
                  </a:cubicBezTo>
                  <a:cubicBezTo>
                    <a:pt x="12753" y="14453"/>
                    <a:pt x="12776" y="14417"/>
                    <a:pt x="12800" y="14381"/>
                  </a:cubicBezTo>
                  <a:cubicBezTo>
                    <a:pt x="13205" y="13703"/>
                    <a:pt x="13538" y="12976"/>
                    <a:pt x="13788" y="12226"/>
                  </a:cubicBezTo>
                  <a:cubicBezTo>
                    <a:pt x="14003" y="11607"/>
                    <a:pt x="14122" y="10893"/>
                    <a:pt x="14717" y="10535"/>
                  </a:cubicBezTo>
                  <a:cubicBezTo>
                    <a:pt x="14777" y="10499"/>
                    <a:pt x="14844" y="10482"/>
                    <a:pt x="14911" y="10482"/>
                  </a:cubicBezTo>
                  <a:cubicBezTo>
                    <a:pt x="15043" y="10482"/>
                    <a:pt x="15174" y="10548"/>
                    <a:pt x="15253" y="10666"/>
                  </a:cubicBezTo>
                  <a:cubicBezTo>
                    <a:pt x="15634" y="11500"/>
                    <a:pt x="15122" y="12440"/>
                    <a:pt x="14789" y="13226"/>
                  </a:cubicBezTo>
                  <a:cubicBezTo>
                    <a:pt x="14455" y="14095"/>
                    <a:pt x="14003" y="14917"/>
                    <a:pt x="13431" y="15643"/>
                  </a:cubicBezTo>
                  <a:cubicBezTo>
                    <a:pt x="13110" y="16036"/>
                    <a:pt x="12741" y="16393"/>
                    <a:pt x="12324" y="16691"/>
                  </a:cubicBezTo>
                  <a:cubicBezTo>
                    <a:pt x="12288" y="16727"/>
                    <a:pt x="12252" y="16751"/>
                    <a:pt x="12205" y="16774"/>
                  </a:cubicBezTo>
                  <a:cubicBezTo>
                    <a:pt x="11526" y="17263"/>
                    <a:pt x="10740" y="17584"/>
                    <a:pt x="9919" y="17703"/>
                  </a:cubicBezTo>
                  <a:cubicBezTo>
                    <a:pt x="9955" y="18441"/>
                    <a:pt x="9990" y="19168"/>
                    <a:pt x="10038" y="19906"/>
                  </a:cubicBezTo>
                  <a:cubicBezTo>
                    <a:pt x="10074" y="20465"/>
                    <a:pt x="10109" y="21025"/>
                    <a:pt x="10145" y="21584"/>
                  </a:cubicBezTo>
                  <a:cubicBezTo>
                    <a:pt x="11109" y="21513"/>
                    <a:pt x="11895" y="21013"/>
                    <a:pt x="12598" y="20334"/>
                  </a:cubicBezTo>
                  <a:cubicBezTo>
                    <a:pt x="13122" y="19810"/>
                    <a:pt x="13574" y="18882"/>
                    <a:pt x="14300" y="18667"/>
                  </a:cubicBezTo>
                  <a:cubicBezTo>
                    <a:pt x="14328" y="18659"/>
                    <a:pt x="14357" y="18655"/>
                    <a:pt x="14385" y="18655"/>
                  </a:cubicBezTo>
                  <a:cubicBezTo>
                    <a:pt x="14546" y="18655"/>
                    <a:pt x="14693" y="18793"/>
                    <a:pt x="14693" y="18965"/>
                  </a:cubicBezTo>
                  <a:cubicBezTo>
                    <a:pt x="14669" y="19906"/>
                    <a:pt x="13479" y="20834"/>
                    <a:pt x="12800" y="21382"/>
                  </a:cubicBezTo>
                  <a:cubicBezTo>
                    <a:pt x="12026" y="21989"/>
                    <a:pt x="11169" y="22394"/>
                    <a:pt x="10193" y="22430"/>
                  </a:cubicBezTo>
                  <a:lnTo>
                    <a:pt x="10324" y="24513"/>
                  </a:lnTo>
                  <a:cubicBezTo>
                    <a:pt x="12705" y="24442"/>
                    <a:pt x="14896" y="23073"/>
                    <a:pt x="16443" y="21215"/>
                  </a:cubicBezTo>
                  <a:cubicBezTo>
                    <a:pt x="18503" y="18739"/>
                    <a:pt x="20039" y="15560"/>
                    <a:pt x="20015" y="12286"/>
                  </a:cubicBezTo>
                  <a:cubicBezTo>
                    <a:pt x="19992" y="8773"/>
                    <a:pt x="17920" y="5797"/>
                    <a:pt x="15527" y="3439"/>
                  </a:cubicBezTo>
                  <a:cubicBezTo>
                    <a:pt x="13607" y="1540"/>
                    <a:pt x="11141" y="1"/>
                    <a:pt x="843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17"/>
            <p:cNvSpPr/>
            <p:nvPr/>
          </p:nvSpPr>
          <p:spPr>
            <a:xfrm>
              <a:off x="-152844" y="4615313"/>
              <a:ext cx="406215" cy="1023926"/>
            </a:xfrm>
            <a:custGeom>
              <a:rect b="b" l="l" r="r" t="t"/>
              <a:pathLst>
                <a:path extrusionOk="0" h="32098" w="12734">
                  <a:moveTo>
                    <a:pt x="6064" y="1"/>
                  </a:moveTo>
                  <a:cubicBezTo>
                    <a:pt x="5902" y="1"/>
                    <a:pt x="5740" y="90"/>
                    <a:pt x="5709" y="266"/>
                  </a:cubicBezTo>
                  <a:cubicBezTo>
                    <a:pt x="5269" y="2695"/>
                    <a:pt x="5495" y="5350"/>
                    <a:pt x="5531" y="7814"/>
                  </a:cubicBezTo>
                  <a:lnTo>
                    <a:pt x="5531" y="8422"/>
                  </a:lnTo>
                  <a:cubicBezTo>
                    <a:pt x="5031" y="7898"/>
                    <a:pt x="4495" y="7410"/>
                    <a:pt x="4078" y="6802"/>
                  </a:cubicBezTo>
                  <a:cubicBezTo>
                    <a:pt x="3423" y="5838"/>
                    <a:pt x="2971" y="4743"/>
                    <a:pt x="2768" y="3588"/>
                  </a:cubicBezTo>
                  <a:cubicBezTo>
                    <a:pt x="2737" y="3395"/>
                    <a:pt x="2574" y="3307"/>
                    <a:pt x="2403" y="3307"/>
                  </a:cubicBezTo>
                  <a:cubicBezTo>
                    <a:pt x="2183" y="3307"/>
                    <a:pt x="1951" y="3452"/>
                    <a:pt x="1971" y="3707"/>
                  </a:cubicBezTo>
                  <a:cubicBezTo>
                    <a:pt x="2054" y="5064"/>
                    <a:pt x="2316" y="6267"/>
                    <a:pt x="3030" y="7433"/>
                  </a:cubicBezTo>
                  <a:cubicBezTo>
                    <a:pt x="3602" y="8374"/>
                    <a:pt x="4459" y="9457"/>
                    <a:pt x="5554" y="9827"/>
                  </a:cubicBezTo>
                  <a:cubicBezTo>
                    <a:pt x="5590" y="11458"/>
                    <a:pt x="5614" y="13101"/>
                    <a:pt x="5638" y="14732"/>
                  </a:cubicBezTo>
                  <a:cubicBezTo>
                    <a:pt x="5316" y="14625"/>
                    <a:pt x="5007" y="14506"/>
                    <a:pt x="4697" y="14375"/>
                  </a:cubicBezTo>
                  <a:cubicBezTo>
                    <a:pt x="4495" y="13875"/>
                    <a:pt x="4150" y="13387"/>
                    <a:pt x="3983" y="12886"/>
                  </a:cubicBezTo>
                  <a:cubicBezTo>
                    <a:pt x="3721" y="12065"/>
                    <a:pt x="3685" y="11208"/>
                    <a:pt x="3483" y="10386"/>
                  </a:cubicBezTo>
                  <a:cubicBezTo>
                    <a:pt x="3442" y="10230"/>
                    <a:pt x="3318" y="10158"/>
                    <a:pt x="3189" y="10158"/>
                  </a:cubicBezTo>
                  <a:cubicBezTo>
                    <a:pt x="3053" y="10158"/>
                    <a:pt x="2913" y="10239"/>
                    <a:pt x="2864" y="10386"/>
                  </a:cubicBezTo>
                  <a:cubicBezTo>
                    <a:pt x="2566" y="11339"/>
                    <a:pt x="2780" y="12398"/>
                    <a:pt x="3066" y="13315"/>
                  </a:cubicBezTo>
                  <a:cubicBezTo>
                    <a:pt x="3090" y="13375"/>
                    <a:pt x="3102" y="13422"/>
                    <a:pt x="3126" y="13482"/>
                  </a:cubicBezTo>
                  <a:lnTo>
                    <a:pt x="3054" y="13422"/>
                  </a:lnTo>
                  <a:cubicBezTo>
                    <a:pt x="2042" y="12613"/>
                    <a:pt x="1185" y="11601"/>
                    <a:pt x="721" y="10398"/>
                  </a:cubicBezTo>
                  <a:cubicBezTo>
                    <a:pt x="664" y="10233"/>
                    <a:pt x="533" y="10162"/>
                    <a:pt x="402" y="10162"/>
                  </a:cubicBezTo>
                  <a:cubicBezTo>
                    <a:pt x="202" y="10162"/>
                    <a:pt x="1" y="10329"/>
                    <a:pt x="66" y="10589"/>
                  </a:cubicBezTo>
                  <a:cubicBezTo>
                    <a:pt x="411" y="12077"/>
                    <a:pt x="1102" y="13422"/>
                    <a:pt x="2268" y="14422"/>
                  </a:cubicBezTo>
                  <a:cubicBezTo>
                    <a:pt x="3173" y="15196"/>
                    <a:pt x="4423" y="15923"/>
                    <a:pt x="5662" y="16065"/>
                  </a:cubicBezTo>
                  <a:cubicBezTo>
                    <a:pt x="5674" y="17423"/>
                    <a:pt x="5709" y="18780"/>
                    <a:pt x="5757" y="20149"/>
                  </a:cubicBezTo>
                  <a:cubicBezTo>
                    <a:pt x="5793" y="21304"/>
                    <a:pt x="5840" y="22459"/>
                    <a:pt x="5888" y="23614"/>
                  </a:cubicBezTo>
                  <a:cubicBezTo>
                    <a:pt x="5947" y="24924"/>
                    <a:pt x="5995" y="26221"/>
                    <a:pt x="6066" y="27519"/>
                  </a:cubicBezTo>
                  <a:cubicBezTo>
                    <a:pt x="6126" y="28817"/>
                    <a:pt x="6078" y="30198"/>
                    <a:pt x="6388" y="31472"/>
                  </a:cubicBezTo>
                  <a:cubicBezTo>
                    <a:pt x="6493" y="31912"/>
                    <a:pt x="6797" y="32098"/>
                    <a:pt x="7122" y="32098"/>
                  </a:cubicBezTo>
                  <a:cubicBezTo>
                    <a:pt x="7571" y="32098"/>
                    <a:pt x="8059" y="31742"/>
                    <a:pt x="8114" y="31210"/>
                  </a:cubicBezTo>
                  <a:cubicBezTo>
                    <a:pt x="8245" y="29936"/>
                    <a:pt x="7995" y="28579"/>
                    <a:pt x="7900" y="27305"/>
                  </a:cubicBezTo>
                  <a:cubicBezTo>
                    <a:pt x="7805" y="26007"/>
                    <a:pt x="7710" y="24709"/>
                    <a:pt x="7626" y="23400"/>
                  </a:cubicBezTo>
                  <a:cubicBezTo>
                    <a:pt x="7555" y="22340"/>
                    <a:pt x="7495" y="21268"/>
                    <a:pt x="7436" y="20197"/>
                  </a:cubicBezTo>
                  <a:lnTo>
                    <a:pt x="7305" y="18149"/>
                  </a:lnTo>
                  <a:cubicBezTo>
                    <a:pt x="8281" y="18101"/>
                    <a:pt x="9138" y="17708"/>
                    <a:pt x="9900" y="17089"/>
                  </a:cubicBezTo>
                  <a:cubicBezTo>
                    <a:pt x="10591" y="16554"/>
                    <a:pt x="11781" y="15613"/>
                    <a:pt x="11805" y="14672"/>
                  </a:cubicBezTo>
                  <a:cubicBezTo>
                    <a:pt x="11805" y="14496"/>
                    <a:pt x="11652" y="14366"/>
                    <a:pt x="11487" y="14366"/>
                  </a:cubicBezTo>
                  <a:cubicBezTo>
                    <a:pt x="11462" y="14366"/>
                    <a:pt x="11437" y="14368"/>
                    <a:pt x="11412" y="14375"/>
                  </a:cubicBezTo>
                  <a:cubicBezTo>
                    <a:pt x="10686" y="14601"/>
                    <a:pt x="10234" y="15518"/>
                    <a:pt x="9698" y="16042"/>
                  </a:cubicBezTo>
                  <a:cubicBezTo>
                    <a:pt x="9007" y="16720"/>
                    <a:pt x="8210" y="17232"/>
                    <a:pt x="7257" y="17292"/>
                  </a:cubicBezTo>
                  <a:cubicBezTo>
                    <a:pt x="7221" y="16732"/>
                    <a:pt x="7186" y="16173"/>
                    <a:pt x="7150" y="15613"/>
                  </a:cubicBezTo>
                  <a:cubicBezTo>
                    <a:pt x="7102" y="14887"/>
                    <a:pt x="7055" y="14149"/>
                    <a:pt x="7019" y="13422"/>
                  </a:cubicBezTo>
                  <a:cubicBezTo>
                    <a:pt x="7852" y="13291"/>
                    <a:pt x="8638" y="12970"/>
                    <a:pt x="9317" y="12494"/>
                  </a:cubicBezTo>
                  <a:cubicBezTo>
                    <a:pt x="9364" y="12470"/>
                    <a:pt x="9400" y="12434"/>
                    <a:pt x="9436" y="12398"/>
                  </a:cubicBezTo>
                  <a:cubicBezTo>
                    <a:pt x="9853" y="12101"/>
                    <a:pt x="10222" y="11755"/>
                    <a:pt x="10543" y="11362"/>
                  </a:cubicBezTo>
                  <a:cubicBezTo>
                    <a:pt x="11115" y="10624"/>
                    <a:pt x="11567" y="9815"/>
                    <a:pt x="11901" y="8945"/>
                  </a:cubicBezTo>
                  <a:cubicBezTo>
                    <a:pt x="12222" y="8160"/>
                    <a:pt x="12734" y="7207"/>
                    <a:pt x="12353" y="6386"/>
                  </a:cubicBezTo>
                  <a:cubicBezTo>
                    <a:pt x="12283" y="6262"/>
                    <a:pt x="12158" y="6193"/>
                    <a:pt x="12030" y="6193"/>
                  </a:cubicBezTo>
                  <a:cubicBezTo>
                    <a:pt x="11961" y="6193"/>
                    <a:pt x="11892" y="6213"/>
                    <a:pt x="11829" y="6255"/>
                  </a:cubicBezTo>
                  <a:cubicBezTo>
                    <a:pt x="11234" y="6600"/>
                    <a:pt x="11115" y="7326"/>
                    <a:pt x="10888" y="7933"/>
                  </a:cubicBezTo>
                  <a:cubicBezTo>
                    <a:pt x="10638" y="8695"/>
                    <a:pt x="10317" y="9410"/>
                    <a:pt x="9912" y="10100"/>
                  </a:cubicBezTo>
                  <a:cubicBezTo>
                    <a:pt x="9888" y="10124"/>
                    <a:pt x="9865" y="10160"/>
                    <a:pt x="9841" y="10196"/>
                  </a:cubicBezTo>
                  <a:cubicBezTo>
                    <a:pt x="9996" y="8755"/>
                    <a:pt x="9876" y="7314"/>
                    <a:pt x="9507" y="5921"/>
                  </a:cubicBezTo>
                  <a:cubicBezTo>
                    <a:pt x="9461" y="5756"/>
                    <a:pt x="9334" y="5683"/>
                    <a:pt x="9204" y="5683"/>
                  </a:cubicBezTo>
                  <a:cubicBezTo>
                    <a:pt x="9034" y="5683"/>
                    <a:pt x="8859" y="5808"/>
                    <a:pt x="8853" y="6017"/>
                  </a:cubicBezTo>
                  <a:cubicBezTo>
                    <a:pt x="8805" y="7957"/>
                    <a:pt x="8805" y="9886"/>
                    <a:pt x="8436" y="11791"/>
                  </a:cubicBezTo>
                  <a:cubicBezTo>
                    <a:pt x="8007" y="12136"/>
                    <a:pt x="7507" y="12386"/>
                    <a:pt x="6983" y="12541"/>
                  </a:cubicBezTo>
                  <a:cubicBezTo>
                    <a:pt x="6912" y="11029"/>
                    <a:pt x="6864" y="9505"/>
                    <a:pt x="6817" y="7981"/>
                  </a:cubicBezTo>
                  <a:cubicBezTo>
                    <a:pt x="6793" y="7171"/>
                    <a:pt x="6793" y="6338"/>
                    <a:pt x="6781" y="5516"/>
                  </a:cubicBezTo>
                  <a:cubicBezTo>
                    <a:pt x="8150" y="4945"/>
                    <a:pt x="9269" y="3552"/>
                    <a:pt x="9198" y="2040"/>
                  </a:cubicBezTo>
                  <a:cubicBezTo>
                    <a:pt x="9198" y="1861"/>
                    <a:pt x="9103" y="1707"/>
                    <a:pt x="8948" y="1623"/>
                  </a:cubicBezTo>
                  <a:cubicBezTo>
                    <a:pt x="8851" y="1576"/>
                    <a:pt x="8766" y="1555"/>
                    <a:pt x="8691" y="1555"/>
                  </a:cubicBezTo>
                  <a:cubicBezTo>
                    <a:pt x="8162" y="1555"/>
                    <a:pt x="8153" y="2617"/>
                    <a:pt x="8007" y="2992"/>
                  </a:cubicBezTo>
                  <a:cubicBezTo>
                    <a:pt x="7757" y="3659"/>
                    <a:pt x="7329" y="4231"/>
                    <a:pt x="6781" y="4659"/>
                  </a:cubicBezTo>
                  <a:cubicBezTo>
                    <a:pt x="6757" y="3171"/>
                    <a:pt x="6686" y="1683"/>
                    <a:pt x="6412" y="254"/>
                  </a:cubicBezTo>
                  <a:cubicBezTo>
                    <a:pt x="6377" y="84"/>
                    <a:pt x="6221" y="1"/>
                    <a:pt x="6064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17"/>
            <p:cNvSpPr/>
            <p:nvPr/>
          </p:nvSpPr>
          <p:spPr>
            <a:xfrm>
              <a:off x="262079" y="801413"/>
              <a:ext cx="534038" cy="237910"/>
            </a:xfrm>
            <a:custGeom>
              <a:rect b="b" l="l" r="r" t="t"/>
              <a:pathLst>
                <a:path extrusionOk="0" h="7458" w="16741">
                  <a:moveTo>
                    <a:pt x="7981" y="1"/>
                  </a:moveTo>
                  <a:cubicBezTo>
                    <a:pt x="7905" y="1"/>
                    <a:pt x="7829" y="4"/>
                    <a:pt x="7752" y="12"/>
                  </a:cubicBezTo>
                  <a:cubicBezTo>
                    <a:pt x="6930" y="83"/>
                    <a:pt x="6335" y="583"/>
                    <a:pt x="5954" y="1250"/>
                  </a:cubicBezTo>
                  <a:cubicBezTo>
                    <a:pt x="5549" y="1666"/>
                    <a:pt x="5311" y="2214"/>
                    <a:pt x="5275" y="2798"/>
                  </a:cubicBezTo>
                  <a:cubicBezTo>
                    <a:pt x="5275" y="2845"/>
                    <a:pt x="5263" y="2905"/>
                    <a:pt x="5251" y="2952"/>
                  </a:cubicBezTo>
                  <a:cubicBezTo>
                    <a:pt x="4970" y="2846"/>
                    <a:pt x="4655" y="2787"/>
                    <a:pt x="4347" y="2787"/>
                  </a:cubicBezTo>
                  <a:cubicBezTo>
                    <a:pt x="4004" y="2787"/>
                    <a:pt x="3670" y="2860"/>
                    <a:pt x="3406" y="3024"/>
                  </a:cubicBezTo>
                  <a:cubicBezTo>
                    <a:pt x="2906" y="3333"/>
                    <a:pt x="2584" y="3857"/>
                    <a:pt x="2525" y="4441"/>
                  </a:cubicBezTo>
                  <a:cubicBezTo>
                    <a:pt x="2501" y="4500"/>
                    <a:pt x="2489" y="4548"/>
                    <a:pt x="2477" y="4607"/>
                  </a:cubicBezTo>
                  <a:cubicBezTo>
                    <a:pt x="2367" y="4591"/>
                    <a:pt x="2254" y="4582"/>
                    <a:pt x="2140" y="4582"/>
                  </a:cubicBezTo>
                  <a:cubicBezTo>
                    <a:pt x="2010" y="4582"/>
                    <a:pt x="1879" y="4594"/>
                    <a:pt x="1751" y="4619"/>
                  </a:cubicBezTo>
                  <a:cubicBezTo>
                    <a:pt x="1644" y="4631"/>
                    <a:pt x="1537" y="4655"/>
                    <a:pt x="1430" y="4679"/>
                  </a:cubicBezTo>
                  <a:cubicBezTo>
                    <a:pt x="632" y="4881"/>
                    <a:pt x="1" y="5679"/>
                    <a:pt x="441" y="6512"/>
                  </a:cubicBezTo>
                  <a:cubicBezTo>
                    <a:pt x="677" y="6962"/>
                    <a:pt x="1136" y="7242"/>
                    <a:pt x="1647" y="7242"/>
                  </a:cubicBezTo>
                  <a:cubicBezTo>
                    <a:pt x="1678" y="7242"/>
                    <a:pt x="1708" y="7241"/>
                    <a:pt x="1739" y="7239"/>
                  </a:cubicBezTo>
                  <a:cubicBezTo>
                    <a:pt x="2303" y="7427"/>
                    <a:pt x="2939" y="7453"/>
                    <a:pt x="3562" y="7453"/>
                  </a:cubicBezTo>
                  <a:cubicBezTo>
                    <a:pt x="3805" y="7453"/>
                    <a:pt x="4047" y="7449"/>
                    <a:pt x="4282" y="7449"/>
                  </a:cubicBezTo>
                  <a:cubicBezTo>
                    <a:pt x="4397" y="7449"/>
                    <a:pt x="4510" y="7450"/>
                    <a:pt x="4620" y="7453"/>
                  </a:cubicBezTo>
                  <a:cubicBezTo>
                    <a:pt x="4909" y="7456"/>
                    <a:pt x="5198" y="7457"/>
                    <a:pt x="5487" y="7457"/>
                  </a:cubicBezTo>
                  <a:cubicBezTo>
                    <a:pt x="6353" y="7457"/>
                    <a:pt x="7219" y="7444"/>
                    <a:pt x="8085" y="7417"/>
                  </a:cubicBezTo>
                  <a:cubicBezTo>
                    <a:pt x="10252" y="7370"/>
                    <a:pt x="12431" y="7274"/>
                    <a:pt x="14598" y="7167"/>
                  </a:cubicBezTo>
                  <a:cubicBezTo>
                    <a:pt x="14728" y="7204"/>
                    <a:pt x="14861" y="7222"/>
                    <a:pt x="14992" y="7222"/>
                  </a:cubicBezTo>
                  <a:cubicBezTo>
                    <a:pt x="15162" y="7222"/>
                    <a:pt x="15330" y="7192"/>
                    <a:pt x="15491" y="7131"/>
                  </a:cubicBezTo>
                  <a:cubicBezTo>
                    <a:pt x="15955" y="6965"/>
                    <a:pt x="16324" y="6631"/>
                    <a:pt x="16550" y="6191"/>
                  </a:cubicBezTo>
                  <a:cubicBezTo>
                    <a:pt x="16741" y="5857"/>
                    <a:pt x="16741" y="5441"/>
                    <a:pt x="16574" y="5095"/>
                  </a:cubicBezTo>
                  <a:cubicBezTo>
                    <a:pt x="16408" y="4834"/>
                    <a:pt x="16158" y="4643"/>
                    <a:pt x="15872" y="4560"/>
                  </a:cubicBezTo>
                  <a:cubicBezTo>
                    <a:pt x="15614" y="4450"/>
                    <a:pt x="15340" y="4392"/>
                    <a:pt x="15068" y="4392"/>
                  </a:cubicBezTo>
                  <a:cubicBezTo>
                    <a:pt x="14926" y="4392"/>
                    <a:pt x="14784" y="4408"/>
                    <a:pt x="14645" y="4441"/>
                  </a:cubicBezTo>
                  <a:cubicBezTo>
                    <a:pt x="14622" y="4310"/>
                    <a:pt x="14586" y="4191"/>
                    <a:pt x="14550" y="4072"/>
                  </a:cubicBezTo>
                  <a:cubicBezTo>
                    <a:pt x="14226" y="3174"/>
                    <a:pt x="13384" y="2621"/>
                    <a:pt x="12488" y="2621"/>
                  </a:cubicBezTo>
                  <a:cubicBezTo>
                    <a:pt x="12232" y="2621"/>
                    <a:pt x="11971" y="2666"/>
                    <a:pt x="11717" y="2762"/>
                  </a:cubicBezTo>
                  <a:cubicBezTo>
                    <a:pt x="11574" y="2821"/>
                    <a:pt x="11431" y="2881"/>
                    <a:pt x="11300" y="2964"/>
                  </a:cubicBezTo>
                  <a:cubicBezTo>
                    <a:pt x="11276" y="2929"/>
                    <a:pt x="11264" y="2881"/>
                    <a:pt x="11240" y="2845"/>
                  </a:cubicBezTo>
                  <a:cubicBezTo>
                    <a:pt x="11097" y="2524"/>
                    <a:pt x="10895" y="2238"/>
                    <a:pt x="10657" y="1988"/>
                  </a:cubicBezTo>
                  <a:cubicBezTo>
                    <a:pt x="10585" y="1809"/>
                    <a:pt x="10502" y="1655"/>
                    <a:pt x="10407" y="1500"/>
                  </a:cubicBezTo>
                  <a:cubicBezTo>
                    <a:pt x="9875" y="657"/>
                    <a:pt x="9002" y="1"/>
                    <a:pt x="798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17"/>
            <p:cNvSpPr/>
            <p:nvPr/>
          </p:nvSpPr>
          <p:spPr>
            <a:xfrm>
              <a:off x="8048550" y="780519"/>
              <a:ext cx="534038" cy="237559"/>
            </a:xfrm>
            <a:custGeom>
              <a:rect b="b" l="l" r="r" t="t"/>
              <a:pathLst>
                <a:path extrusionOk="0" h="7447" w="16741">
                  <a:moveTo>
                    <a:pt x="7979" y="1"/>
                  </a:moveTo>
                  <a:cubicBezTo>
                    <a:pt x="7904" y="1"/>
                    <a:pt x="7828" y="4"/>
                    <a:pt x="7752" y="12"/>
                  </a:cubicBezTo>
                  <a:cubicBezTo>
                    <a:pt x="6930" y="95"/>
                    <a:pt x="6323" y="583"/>
                    <a:pt x="5942" y="1250"/>
                  </a:cubicBezTo>
                  <a:cubicBezTo>
                    <a:pt x="5549" y="1679"/>
                    <a:pt x="5311" y="2226"/>
                    <a:pt x="5275" y="2798"/>
                  </a:cubicBezTo>
                  <a:cubicBezTo>
                    <a:pt x="5263" y="2845"/>
                    <a:pt x="5251" y="2905"/>
                    <a:pt x="5240" y="2953"/>
                  </a:cubicBezTo>
                  <a:cubicBezTo>
                    <a:pt x="4959" y="2846"/>
                    <a:pt x="4646" y="2787"/>
                    <a:pt x="4340" y="2787"/>
                  </a:cubicBezTo>
                  <a:cubicBezTo>
                    <a:pt x="3998" y="2787"/>
                    <a:pt x="3664" y="2861"/>
                    <a:pt x="3394" y="3024"/>
                  </a:cubicBezTo>
                  <a:cubicBezTo>
                    <a:pt x="2894" y="3334"/>
                    <a:pt x="2573" y="3857"/>
                    <a:pt x="2513" y="4441"/>
                  </a:cubicBezTo>
                  <a:cubicBezTo>
                    <a:pt x="2501" y="4500"/>
                    <a:pt x="2477" y="4560"/>
                    <a:pt x="2465" y="4607"/>
                  </a:cubicBezTo>
                  <a:cubicBezTo>
                    <a:pt x="2366" y="4593"/>
                    <a:pt x="2266" y="4586"/>
                    <a:pt x="2166" y="4586"/>
                  </a:cubicBezTo>
                  <a:cubicBezTo>
                    <a:pt x="2028" y="4586"/>
                    <a:pt x="1889" y="4599"/>
                    <a:pt x="1751" y="4619"/>
                  </a:cubicBezTo>
                  <a:cubicBezTo>
                    <a:pt x="1644" y="4631"/>
                    <a:pt x="1537" y="4655"/>
                    <a:pt x="1430" y="4679"/>
                  </a:cubicBezTo>
                  <a:cubicBezTo>
                    <a:pt x="632" y="4893"/>
                    <a:pt x="1" y="5691"/>
                    <a:pt x="441" y="6512"/>
                  </a:cubicBezTo>
                  <a:cubicBezTo>
                    <a:pt x="666" y="6961"/>
                    <a:pt x="1133" y="7230"/>
                    <a:pt x="1634" y="7230"/>
                  </a:cubicBezTo>
                  <a:cubicBezTo>
                    <a:pt x="1665" y="7230"/>
                    <a:pt x="1696" y="7229"/>
                    <a:pt x="1727" y="7227"/>
                  </a:cubicBezTo>
                  <a:cubicBezTo>
                    <a:pt x="2296" y="7416"/>
                    <a:pt x="2942" y="7447"/>
                    <a:pt x="3570" y="7447"/>
                  </a:cubicBezTo>
                  <a:cubicBezTo>
                    <a:pt x="3863" y="7447"/>
                    <a:pt x="4153" y="7440"/>
                    <a:pt x="4428" y="7440"/>
                  </a:cubicBezTo>
                  <a:cubicBezTo>
                    <a:pt x="4489" y="7440"/>
                    <a:pt x="4549" y="7440"/>
                    <a:pt x="4609" y="7441"/>
                  </a:cubicBezTo>
                  <a:cubicBezTo>
                    <a:pt x="4918" y="7444"/>
                    <a:pt x="5227" y="7446"/>
                    <a:pt x="5537" y="7446"/>
                  </a:cubicBezTo>
                  <a:cubicBezTo>
                    <a:pt x="6382" y="7446"/>
                    <a:pt x="7228" y="7435"/>
                    <a:pt x="8073" y="7417"/>
                  </a:cubicBezTo>
                  <a:cubicBezTo>
                    <a:pt x="10252" y="7358"/>
                    <a:pt x="12419" y="7274"/>
                    <a:pt x="14586" y="7155"/>
                  </a:cubicBezTo>
                  <a:cubicBezTo>
                    <a:pt x="14725" y="7194"/>
                    <a:pt x="14868" y="7215"/>
                    <a:pt x="15009" y="7215"/>
                  </a:cubicBezTo>
                  <a:cubicBezTo>
                    <a:pt x="15169" y="7215"/>
                    <a:pt x="15327" y="7189"/>
                    <a:pt x="15479" y="7132"/>
                  </a:cubicBezTo>
                  <a:cubicBezTo>
                    <a:pt x="15943" y="6965"/>
                    <a:pt x="16324" y="6620"/>
                    <a:pt x="16539" y="6191"/>
                  </a:cubicBezTo>
                  <a:cubicBezTo>
                    <a:pt x="16729" y="5846"/>
                    <a:pt x="16741" y="5441"/>
                    <a:pt x="16562" y="5096"/>
                  </a:cubicBezTo>
                  <a:cubicBezTo>
                    <a:pt x="16408" y="4834"/>
                    <a:pt x="16158" y="4643"/>
                    <a:pt x="15872" y="4560"/>
                  </a:cubicBezTo>
                  <a:cubicBezTo>
                    <a:pt x="15614" y="4450"/>
                    <a:pt x="15340" y="4392"/>
                    <a:pt x="15065" y="4392"/>
                  </a:cubicBezTo>
                  <a:cubicBezTo>
                    <a:pt x="14921" y="4392"/>
                    <a:pt x="14777" y="4408"/>
                    <a:pt x="14634" y="4441"/>
                  </a:cubicBezTo>
                  <a:cubicBezTo>
                    <a:pt x="14610" y="4310"/>
                    <a:pt x="14586" y="4191"/>
                    <a:pt x="14538" y="4072"/>
                  </a:cubicBezTo>
                  <a:cubicBezTo>
                    <a:pt x="14214" y="3181"/>
                    <a:pt x="13375" y="2623"/>
                    <a:pt x="12480" y="2623"/>
                  </a:cubicBezTo>
                  <a:cubicBezTo>
                    <a:pt x="12227" y="2623"/>
                    <a:pt x="11969" y="2667"/>
                    <a:pt x="11717" y="2762"/>
                  </a:cubicBezTo>
                  <a:cubicBezTo>
                    <a:pt x="11562" y="2822"/>
                    <a:pt x="11431" y="2893"/>
                    <a:pt x="11288" y="2964"/>
                  </a:cubicBezTo>
                  <a:cubicBezTo>
                    <a:pt x="11276" y="2929"/>
                    <a:pt x="11252" y="2881"/>
                    <a:pt x="11240" y="2845"/>
                  </a:cubicBezTo>
                  <a:cubicBezTo>
                    <a:pt x="11086" y="2536"/>
                    <a:pt x="10895" y="2238"/>
                    <a:pt x="10657" y="1988"/>
                  </a:cubicBezTo>
                  <a:cubicBezTo>
                    <a:pt x="10585" y="1821"/>
                    <a:pt x="10502" y="1655"/>
                    <a:pt x="10407" y="1500"/>
                  </a:cubicBezTo>
                  <a:cubicBezTo>
                    <a:pt x="9875" y="657"/>
                    <a:pt x="8992" y="1"/>
                    <a:pt x="79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17"/>
            <p:cNvSpPr/>
            <p:nvPr/>
          </p:nvSpPr>
          <p:spPr>
            <a:xfrm>
              <a:off x="8803240" y="3971284"/>
              <a:ext cx="534038" cy="237559"/>
            </a:xfrm>
            <a:custGeom>
              <a:rect b="b" l="l" r="r" t="t"/>
              <a:pathLst>
                <a:path extrusionOk="0" h="7447" w="16741">
                  <a:moveTo>
                    <a:pt x="7990" y="1"/>
                  </a:moveTo>
                  <a:cubicBezTo>
                    <a:pt x="7915" y="1"/>
                    <a:pt x="7840" y="4"/>
                    <a:pt x="7763" y="12"/>
                  </a:cubicBezTo>
                  <a:cubicBezTo>
                    <a:pt x="6942" y="95"/>
                    <a:pt x="6335" y="583"/>
                    <a:pt x="5954" y="1250"/>
                  </a:cubicBezTo>
                  <a:cubicBezTo>
                    <a:pt x="5561" y="1667"/>
                    <a:pt x="5323" y="2215"/>
                    <a:pt x="5287" y="2798"/>
                  </a:cubicBezTo>
                  <a:cubicBezTo>
                    <a:pt x="5275" y="2846"/>
                    <a:pt x="5263" y="2905"/>
                    <a:pt x="5251" y="2953"/>
                  </a:cubicBezTo>
                  <a:cubicBezTo>
                    <a:pt x="4970" y="2846"/>
                    <a:pt x="4657" y="2787"/>
                    <a:pt x="4351" y="2787"/>
                  </a:cubicBezTo>
                  <a:cubicBezTo>
                    <a:pt x="4009" y="2787"/>
                    <a:pt x="3676" y="2861"/>
                    <a:pt x="3406" y="3024"/>
                  </a:cubicBezTo>
                  <a:cubicBezTo>
                    <a:pt x="2906" y="3334"/>
                    <a:pt x="2584" y="3858"/>
                    <a:pt x="2525" y="4441"/>
                  </a:cubicBezTo>
                  <a:cubicBezTo>
                    <a:pt x="2513" y="4501"/>
                    <a:pt x="2489" y="4548"/>
                    <a:pt x="2477" y="4608"/>
                  </a:cubicBezTo>
                  <a:cubicBezTo>
                    <a:pt x="2373" y="4597"/>
                    <a:pt x="2269" y="4592"/>
                    <a:pt x="2164" y="4592"/>
                  </a:cubicBezTo>
                  <a:cubicBezTo>
                    <a:pt x="1920" y="4592"/>
                    <a:pt x="1675" y="4621"/>
                    <a:pt x="1441" y="4679"/>
                  </a:cubicBezTo>
                  <a:cubicBezTo>
                    <a:pt x="632" y="4893"/>
                    <a:pt x="1" y="5679"/>
                    <a:pt x="441" y="6513"/>
                  </a:cubicBezTo>
                  <a:cubicBezTo>
                    <a:pt x="677" y="6961"/>
                    <a:pt x="1134" y="7230"/>
                    <a:pt x="1634" y="7230"/>
                  </a:cubicBezTo>
                  <a:cubicBezTo>
                    <a:pt x="1665" y="7230"/>
                    <a:pt x="1696" y="7229"/>
                    <a:pt x="1727" y="7227"/>
                  </a:cubicBezTo>
                  <a:cubicBezTo>
                    <a:pt x="2296" y="7417"/>
                    <a:pt x="2942" y="7447"/>
                    <a:pt x="3573" y="7447"/>
                  </a:cubicBezTo>
                  <a:cubicBezTo>
                    <a:pt x="3868" y="7447"/>
                    <a:pt x="4159" y="7440"/>
                    <a:pt x="4438" y="7440"/>
                  </a:cubicBezTo>
                  <a:cubicBezTo>
                    <a:pt x="4499" y="7440"/>
                    <a:pt x="4560" y="7441"/>
                    <a:pt x="4620" y="7441"/>
                  </a:cubicBezTo>
                  <a:cubicBezTo>
                    <a:pt x="4909" y="7444"/>
                    <a:pt x="5198" y="7446"/>
                    <a:pt x="5486" y="7446"/>
                  </a:cubicBezTo>
                  <a:cubicBezTo>
                    <a:pt x="6353" y="7446"/>
                    <a:pt x="7219" y="7432"/>
                    <a:pt x="8085" y="7406"/>
                  </a:cubicBezTo>
                  <a:cubicBezTo>
                    <a:pt x="10252" y="7358"/>
                    <a:pt x="12431" y="7275"/>
                    <a:pt x="14598" y="7156"/>
                  </a:cubicBezTo>
                  <a:cubicBezTo>
                    <a:pt x="14723" y="7192"/>
                    <a:pt x="14854" y="7210"/>
                    <a:pt x="14987" y="7210"/>
                  </a:cubicBezTo>
                  <a:cubicBezTo>
                    <a:pt x="15158" y="7210"/>
                    <a:pt x="15330" y="7180"/>
                    <a:pt x="15491" y="7120"/>
                  </a:cubicBezTo>
                  <a:cubicBezTo>
                    <a:pt x="15943" y="6953"/>
                    <a:pt x="16324" y="6620"/>
                    <a:pt x="16550" y="6179"/>
                  </a:cubicBezTo>
                  <a:cubicBezTo>
                    <a:pt x="16729" y="5846"/>
                    <a:pt x="16741" y="5441"/>
                    <a:pt x="16574" y="5096"/>
                  </a:cubicBezTo>
                  <a:cubicBezTo>
                    <a:pt x="16407" y="4834"/>
                    <a:pt x="16169" y="4643"/>
                    <a:pt x="15872" y="4560"/>
                  </a:cubicBezTo>
                  <a:cubicBezTo>
                    <a:pt x="15621" y="4451"/>
                    <a:pt x="15351" y="4392"/>
                    <a:pt x="15076" y="4392"/>
                  </a:cubicBezTo>
                  <a:cubicBezTo>
                    <a:pt x="14933" y="4392"/>
                    <a:pt x="14788" y="4408"/>
                    <a:pt x="14645" y="4441"/>
                  </a:cubicBezTo>
                  <a:cubicBezTo>
                    <a:pt x="14621" y="4310"/>
                    <a:pt x="14586" y="4191"/>
                    <a:pt x="14550" y="4072"/>
                  </a:cubicBezTo>
                  <a:cubicBezTo>
                    <a:pt x="14225" y="3181"/>
                    <a:pt x="13380" y="2623"/>
                    <a:pt x="12481" y="2623"/>
                  </a:cubicBezTo>
                  <a:cubicBezTo>
                    <a:pt x="12227" y="2623"/>
                    <a:pt x="11968" y="2668"/>
                    <a:pt x="11716" y="2762"/>
                  </a:cubicBezTo>
                  <a:cubicBezTo>
                    <a:pt x="11573" y="2822"/>
                    <a:pt x="11431" y="2881"/>
                    <a:pt x="11300" y="2965"/>
                  </a:cubicBezTo>
                  <a:cubicBezTo>
                    <a:pt x="11288" y="2929"/>
                    <a:pt x="11264" y="2881"/>
                    <a:pt x="11252" y="2846"/>
                  </a:cubicBezTo>
                  <a:cubicBezTo>
                    <a:pt x="11097" y="2524"/>
                    <a:pt x="10907" y="2238"/>
                    <a:pt x="10669" y="1988"/>
                  </a:cubicBezTo>
                  <a:cubicBezTo>
                    <a:pt x="10585" y="1810"/>
                    <a:pt x="10502" y="1655"/>
                    <a:pt x="10407" y="1500"/>
                  </a:cubicBezTo>
                  <a:cubicBezTo>
                    <a:pt x="9886" y="658"/>
                    <a:pt x="9003" y="1"/>
                    <a:pt x="799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17"/>
            <p:cNvSpPr/>
            <p:nvPr/>
          </p:nvSpPr>
          <p:spPr>
            <a:xfrm>
              <a:off x="8761" y="1273055"/>
              <a:ext cx="246523" cy="150472"/>
            </a:xfrm>
            <a:custGeom>
              <a:rect b="b" l="l" r="r" t="t"/>
              <a:pathLst>
                <a:path extrusionOk="0" h="4717" w="7728">
                  <a:moveTo>
                    <a:pt x="5128" y="1"/>
                  </a:moveTo>
                  <a:cubicBezTo>
                    <a:pt x="4899" y="1"/>
                    <a:pt x="4661" y="85"/>
                    <a:pt x="4477" y="240"/>
                  </a:cubicBezTo>
                  <a:cubicBezTo>
                    <a:pt x="4144" y="502"/>
                    <a:pt x="3858" y="824"/>
                    <a:pt x="3632" y="1181"/>
                  </a:cubicBezTo>
                  <a:cubicBezTo>
                    <a:pt x="3167" y="1550"/>
                    <a:pt x="2620" y="1812"/>
                    <a:pt x="2048" y="1931"/>
                  </a:cubicBezTo>
                  <a:cubicBezTo>
                    <a:pt x="1417" y="2062"/>
                    <a:pt x="727" y="2217"/>
                    <a:pt x="346" y="2788"/>
                  </a:cubicBezTo>
                  <a:cubicBezTo>
                    <a:pt x="12" y="3276"/>
                    <a:pt x="0" y="3741"/>
                    <a:pt x="191" y="4122"/>
                  </a:cubicBezTo>
                  <a:cubicBezTo>
                    <a:pt x="238" y="3931"/>
                    <a:pt x="346" y="3765"/>
                    <a:pt x="512" y="3657"/>
                  </a:cubicBezTo>
                  <a:cubicBezTo>
                    <a:pt x="500" y="3550"/>
                    <a:pt x="560" y="3455"/>
                    <a:pt x="655" y="3419"/>
                  </a:cubicBezTo>
                  <a:cubicBezTo>
                    <a:pt x="1729" y="2916"/>
                    <a:pt x="3140" y="2654"/>
                    <a:pt x="4344" y="2654"/>
                  </a:cubicBezTo>
                  <a:cubicBezTo>
                    <a:pt x="4421" y="2654"/>
                    <a:pt x="4497" y="2655"/>
                    <a:pt x="4572" y="2657"/>
                  </a:cubicBezTo>
                  <a:cubicBezTo>
                    <a:pt x="5215" y="2669"/>
                    <a:pt x="5894" y="2872"/>
                    <a:pt x="6370" y="3300"/>
                  </a:cubicBezTo>
                  <a:cubicBezTo>
                    <a:pt x="6906" y="3443"/>
                    <a:pt x="7263" y="3967"/>
                    <a:pt x="7358" y="4586"/>
                  </a:cubicBezTo>
                  <a:cubicBezTo>
                    <a:pt x="7358" y="4622"/>
                    <a:pt x="7358" y="4669"/>
                    <a:pt x="7358" y="4717"/>
                  </a:cubicBezTo>
                  <a:cubicBezTo>
                    <a:pt x="7597" y="4598"/>
                    <a:pt x="7727" y="4324"/>
                    <a:pt x="7680" y="4062"/>
                  </a:cubicBezTo>
                  <a:cubicBezTo>
                    <a:pt x="7656" y="3872"/>
                    <a:pt x="7597" y="3681"/>
                    <a:pt x="7501" y="3503"/>
                  </a:cubicBezTo>
                  <a:cubicBezTo>
                    <a:pt x="7489" y="3443"/>
                    <a:pt x="7466" y="3384"/>
                    <a:pt x="7442" y="3324"/>
                  </a:cubicBezTo>
                  <a:cubicBezTo>
                    <a:pt x="7299" y="2991"/>
                    <a:pt x="7061" y="2693"/>
                    <a:pt x="6751" y="2491"/>
                  </a:cubicBezTo>
                  <a:lnTo>
                    <a:pt x="6680" y="2383"/>
                  </a:lnTo>
                  <a:cubicBezTo>
                    <a:pt x="6323" y="1824"/>
                    <a:pt x="6049" y="1205"/>
                    <a:pt x="5882" y="574"/>
                  </a:cubicBezTo>
                  <a:cubicBezTo>
                    <a:pt x="5776" y="179"/>
                    <a:pt x="5461" y="1"/>
                    <a:pt x="512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17"/>
            <p:cNvSpPr/>
            <p:nvPr/>
          </p:nvSpPr>
          <p:spPr>
            <a:xfrm>
              <a:off x="11026" y="1357366"/>
              <a:ext cx="232870" cy="91617"/>
            </a:xfrm>
            <a:custGeom>
              <a:rect b="b" l="l" r="r" t="t"/>
              <a:pathLst>
                <a:path extrusionOk="0" h="2872" w="7300">
                  <a:moveTo>
                    <a:pt x="4342" y="1"/>
                  </a:moveTo>
                  <a:cubicBezTo>
                    <a:pt x="3114" y="1"/>
                    <a:pt x="1679" y="262"/>
                    <a:pt x="584" y="764"/>
                  </a:cubicBezTo>
                  <a:cubicBezTo>
                    <a:pt x="489" y="800"/>
                    <a:pt x="429" y="907"/>
                    <a:pt x="441" y="1014"/>
                  </a:cubicBezTo>
                  <a:cubicBezTo>
                    <a:pt x="275" y="1122"/>
                    <a:pt x="167" y="1276"/>
                    <a:pt x="120" y="1467"/>
                  </a:cubicBezTo>
                  <a:cubicBezTo>
                    <a:pt x="1" y="1872"/>
                    <a:pt x="251" y="2288"/>
                    <a:pt x="656" y="2384"/>
                  </a:cubicBezTo>
                  <a:cubicBezTo>
                    <a:pt x="1537" y="2586"/>
                    <a:pt x="2430" y="2717"/>
                    <a:pt x="3323" y="2800"/>
                  </a:cubicBezTo>
                  <a:cubicBezTo>
                    <a:pt x="3370" y="2217"/>
                    <a:pt x="3501" y="1657"/>
                    <a:pt x="3716" y="1122"/>
                  </a:cubicBezTo>
                  <a:cubicBezTo>
                    <a:pt x="3778" y="965"/>
                    <a:pt x="3920" y="896"/>
                    <a:pt x="4069" y="896"/>
                  </a:cubicBezTo>
                  <a:cubicBezTo>
                    <a:pt x="4259" y="896"/>
                    <a:pt x="4460" y="1011"/>
                    <a:pt x="4513" y="1205"/>
                  </a:cubicBezTo>
                  <a:cubicBezTo>
                    <a:pt x="4644" y="1741"/>
                    <a:pt x="4704" y="2300"/>
                    <a:pt x="4692" y="2872"/>
                  </a:cubicBezTo>
                  <a:cubicBezTo>
                    <a:pt x="5061" y="2872"/>
                    <a:pt x="5442" y="2872"/>
                    <a:pt x="5811" y="2860"/>
                  </a:cubicBezTo>
                  <a:cubicBezTo>
                    <a:pt x="5906" y="2860"/>
                    <a:pt x="5990" y="2848"/>
                    <a:pt x="6085" y="2836"/>
                  </a:cubicBezTo>
                  <a:cubicBezTo>
                    <a:pt x="6216" y="2836"/>
                    <a:pt x="6347" y="2824"/>
                    <a:pt x="6478" y="2812"/>
                  </a:cubicBezTo>
                  <a:cubicBezTo>
                    <a:pt x="6847" y="2788"/>
                    <a:pt x="7264" y="2479"/>
                    <a:pt x="7299" y="2074"/>
                  </a:cubicBezTo>
                  <a:cubicBezTo>
                    <a:pt x="7299" y="2026"/>
                    <a:pt x="7299" y="1979"/>
                    <a:pt x="7287" y="1931"/>
                  </a:cubicBezTo>
                  <a:cubicBezTo>
                    <a:pt x="7192" y="1324"/>
                    <a:pt x="6835" y="800"/>
                    <a:pt x="6299" y="657"/>
                  </a:cubicBezTo>
                  <a:cubicBezTo>
                    <a:pt x="5823" y="229"/>
                    <a:pt x="5144" y="26"/>
                    <a:pt x="4501" y="2"/>
                  </a:cubicBezTo>
                  <a:cubicBezTo>
                    <a:pt x="4449" y="1"/>
                    <a:pt x="4396" y="1"/>
                    <a:pt x="43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17"/>
            <p:cNvSpPr/>
            <p:nvPr/>
          </p:nvSpPr>
          <p:spPr>
            <a:xfrm>
              <a:off x="103695" y="1385662"/>
              <a:ext cx="57388" cy="239952"/>
            </a:xfrm>
            <a:custGeom>
              <a:rect b="b" l="l" r="r" t="t"/>
              <a:pathLst>
                <a:path extrusionOk="0" h="7522" w="1799">
                  <a:moveTo>
                    <a:pt x="1159" y="0"/>
                  </a:moveTo>
                  <a:cubicBezTo>
                    <a:pt x="1012" y="0"/>
                    <a:pt x="872" y="68"/>
                    <a:pt x="811" y="223"/>
                  </a:cubicBezTo>
                  <a:cubicBezTo>
                    <a:pt x="596" y="770"/>
                    <a:pt x="465" y="1330"/>
                    <a:pt x="418" y="1913"/>
                  </a:cubicBezTo>
                  <a:cubicBezTo>
                    <a:pt x="346" y="2568"/>
                    <a:pt x="334" y="3235"/>
                    <a:pt x="275" y="3878"/>
                  </a:cubicBezTo>
                  <a:cubicBezTo>
                    <a:pt x="227" y="4485"/>
                    <a:pt x="191" y="5104"/>
                    <a:pt x="156" y="5711"/>
                  </a:cubicBezTo>
                  <a:cubicBezTo>
                    <a:pt x="120" y="6354"/>
                    <a:pt x="1" y="6854"/>
                    <a:pt x="430" y="7378"/>
                  </a:cubicBezTo>
                  <a:cubicBezTo>
                    <a:pt x="510" y="7480"/>
                    <a:pt x="628" y="7521"/>
                    <a:pt x="750" y="7521"/>
                  </a:cubicBezTo>
                  <a:cubicBezTo>
                    <a:pt x="901" y="7521"/>
                    <a:pt x="1057" y="7458"/>
                    <a:pt x="1156" y="7366"/>
                  </a:cubicBezTo>
                  <a:cubicBezTo>
                    <a:pt x="1573" y="6962"/>
                    <a:pt x="1525" y="6473"/>
                    <a:pt x="1549" y="5926"/>
                  </a:cubicBezTo>
                  <a:cubicBezTo>
                    <a:pt x="1596" y="5271"/>
                    <a:pt x="1644" y="4616"/>
                    <a:pt x="1668" y="3961"/>
                  </a:cubicBezTo>
                  <a:cubicBezTo>
                    <a:pt x="1703" y="3294"/>
                    <a:pt x="1775" y="2651"/>
                    <a:pt x="1775" y="1985"/>
                  </a:cubicBezTo>
                  <a:cubicBezTo>
                    <a:pt x="1799" y="1413"/>
                    <a:pt x="1739" y="854"/>
                    <a:pt x="1608" y="306"/>
                  </a:cubicBezTo>
                  <a:cubicBezTo>
                    <a:pt x="1554" y="117"/>
                    <a:pt x="1351" y="0"/>
                    <a:pt x="115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17"/>
            <p:cNvSpPr/>
            <p:nvPr/>
          </p:nvSpPr>
          <p:spPr>
            <a:xfrm>
              <a:off x="32686" y="2000311"/>
              <a:ext cx="116244" cy="101952"/>
            </a:xfrm>
            <a:custGeom>
              <a:rect b="b" l="l" r="r" t="t"/>
              <a:pathLst>
                <a:path extrusionOk="0" h="3196" w="3644">
                  <a:moveTo>
                    <a:pt x="1926" y="0"/>
                  </a:moveTo>
                  <a:cubicBezTo>
                    <a:pt x="1780" y="0"/>
                    <a:pt x="1623" y="39"/>
                    <a:pt x="1453" y="124"/>
                  </a:cubicBezTo>
                  <a:cubicBezTo>
                    <a:pt x="881" y="397"/>
                    <a:pt x="548" y="1100"/>
                    <a:pt x="322" y="1660"/>
                  </a:cubicBezTo>
                  <a:cubicBezTo>
                    <a:pt x="143" y="2136"/>
                    <a:pt x="36" y="2636"/>
                    <a:pt x="0" y="3148"/>
                  </a:cubicBezTo>
                  <a:cubicBezTo>
                    <a:pt x="322" y="2838"/>
                    <a:pt x="858" y="2672"/>
                    <a:pt x="1251" y="2624"/>
                  </a:cubicBezTo>
                  <a:cubicBezTo>
                    <a:pt x="1421" y="2600"/>
                    <a:pt x="1593" y="2587"/>
                    <a:pt x="1765" y="2587"/>
                  </a:cubicBezTo>
                  <a:cubicBezTo>
                    <a:pt x="2348" y="2587"/>
                    <a:pt x="2929" y="2726"/>
                    <a:pt x="3453" y="2993"/>
                  </a:cubicBezTo>
                  <a:cubicBezTo>
                    <a:pt x="3513" y="3017"/>
                    <a:pt x="3560" y="3076"/>
                    <a:pt x="3584" y="3136"/>
                  </a:cubicBezTo>
                  <a:cubicBezTo>
                    <a:pt x="3608" y="3160"/>
                    <a:pt x="3620" y="3184"/>
                    <a:pt x="3644" y="3195"/>
                  </a:cubicBezTo>
                  <a:cubicBezTo>
                    <a:pt x="3608" y="2612"/>
                    <a:pt x="3465" y="2029"/>
                    <a:pt x="3227" y="1493"/>
                  </a:cubicBezTo>
                  <a:cubicBezTo>
                    <a:pt x="2966" y="719"/>
                    <a:pt x="2555" y="0"/>
                    <a:pt x="192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17"/>
            <p:cNvSpPr/>
            <p:nvPr/>
          </p:nvSpPr>
          <p:spPr>
            <a:xfrm>
              <a:off x="24328" y="2082836"/>
              <a:ext cx="128398" cy="62715"/>
            </a:xfrm>
            <a:custGeom>
              <a:rect b="b" l="l" r="r" t="t"/>
              <a:pathLst>
                <a:path extrusionOk="0" h="1966" w="4025">
                  <a:moveTo>
                    <a:pt x="2030" y="0"/>
                  </a:moveTo>
                  <a:cubicBezTo>
                    <a:pt x="1857" y="0"/>
                    <a:pt x="1684" y="12"/>
                    <a:pt x="1513" y="37"/>
                  </a:cubicBezTo>
                  <a:cubicBezTo>
                    <a:pt x="1120" y="85"/>
                    <a:pt x="584" y="239"/>
                    <a:pt x="262" y="561"/>
                  </a:cubicBezTo>
                  <a:cubicBezTo>
                    <a:pt x="108" y="716"/>
                    <a:pt x="12" y="918"/>
                    <a:pt x="0" y="1144"/>
                  </a:cubicBezTo>
                  <a:cubicBezTo>
                    <a:pt x="0" y="1906"/>
                    <a:pt x="1072" y="1966"/>
                    <a:pt x="1632" y="1966"/>
                  </a:cubicBezTo>
                  <a:lnTo>
                    <a:pt x="1667" y="1966"/>
                  </a:lnTo>
                  <a:cubicBezTo>
                    <a:pt x="1667" y="1513"/>
                    <a:pt x="1727" y="1061"/>
                    <a:pt x="1822" y="608"/>
                  </a:cubicBezTo>
                  <a:cubicBezTo>
                    <a:pt x="1857" y="461"/>
                    <a:pt x="1983" y="390"/>
                    <a:pt x="2111" y="390"/>
                  </a:cubicBezTo>
                  <a:cubicBezTo>
                    <a:pt x="2242" y="390"/>
                    <a:pt x="2375" y="464"/>
                    <a:pt x="2417" y="608"/>
                  </a:cubicBezTo>
                  <a:cubicBezTo>
                    <a:pt x="2525" y="1025"/>
                    <a:pt x="2596" y="1454"/>
                    <a:pt x="2644" y="1882"/>
                  </a:cubicBezTo>
                  <a:cubicBezTo>
                    <a:pt x="3156" y="1763"/>
                    <a:pt x="3656" y="1549"/>
                    <a:pt x="3918" y="1168"/>
                  </a:cubicBezTo>
                  <a:cubicBezTo>
                    <a:pt x="4025" y="989"/>
                    <a:pt x="4025" y="775"/>
                    <a:pt x="3906" y="608"/>
                  </a:cubicBezTo>
                  <a:cubicBezTo>
                    <a:pt x="3882" y="585"/>
                    <a:pt x="3870" y="573"/>
                    <a:pt x="3858" y="549"/>
                  </a:cubicBezTo>
                  <a:cubicBezTo>
                    <a:pt x="3822" y="477"/>
                    <a:pt x="3775" y="430"/>
                    <a:pt x="3715" y="394"/>
                  </a:cubicBezTo>
                  <a:cubicBezTo>
                    <a:pt x="3192" y="137"/>
                    <a:pt x="2612" y="0"/>
                    <a:pt x="20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17"/>
            <p:cNvSpPr/>
            <p:nvPr/>
          </p:nvSpPr>
          <p:spPr>
            <a:xfrm>
              <a:off x="75209" y="2095628"/>
              <a:ext cx="43735" cy="130280"/>
            </a:xfrm>
            <a:custGeom>
              <a:rect b="b" l="l" r="r" t="t"/>
              <a:pathLst>
                <a:path extrusionOk="0" h="4084" w="1371">
                  <a:moveTo>
                    <a:pt x="512" y="1"/>
                  </a:moveTo>
                  <a:cubicBezTo>
                    <a:pt x="382" y="1"/>
                    <a:pt x="257" y="72"/>
                    <a:pt x="227" y="219"/>
                  </a:cubicBezTo>
                  <a:cubicBezTo>
                    <a:pt x="120" y="660"/>
                    <a:pt x="72" y="1112"/>
                    <a:pt x="72" y="1577"/>
                  </a:cubicBezTo>
                  <a:lnTo>
                    <a:pt x="72" y="2208"/>
                  </a:lnTo>
                  <a:cubicBezTo>
                    <a:pt x="96" y="2779"/>
                    <a:pt x="1" y="3553"/>
                    <a:pt x="441" y="3982"/>
                  </a:cubicBezTo>
                  <a:cubicBezTo>
                    <a:pt x="516" y="4051"/>
                    <a:pt x="607" y="4084"/>
                    <a:pt x="698" y="4084"/>
                  </a:cubicBezTo>
                  <a:cubicBezTo>
                    <a:pt x="824" y="4084"/>
                    <a:pt x="949" y="4021"/>
                    <a:pt x="1025" y="3910"/>
                  </a:cubicBezTo>
                  <a:cubicBezTo>
                    <a:pt x="1370" y="3434"/>
                    <a:pt x="1144" y="2660"/>
                    <a:pt x="1096" y="2112"/>
                  </a:cubicBezTo>
                  <a:cubicBezTo>
                    <a:pt x="1084" y="1898"/>
                    <a:pt x="1061" y="1684"/>
                    <a:pt x="1037" y="1481"/>
                  </a:cubicBezTo>
                  <a:cubicBezTo>
                    <a:pt x="1001" y="1053"/>
                    <a:pt x="930" y="624"/>
                    <a:pt x="822" y="219"/>
                  </a:cubicBezTo>
                  <a:cubicBezTo>
                    <a:pt x="780" y="75"/>
                    <a:pt x="644" y="1"/>
                    <a:pt x="51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17"/>
            <p:cNvSpPr/>
            <p:nvPr/>
          </p:nvSpPr>
          <p:spPr>
            <a:xfrm>
              <a:off x="147016" y="2507010"/>
              <a:ext cx="146262" cy="123198"/>
            </a:xfrm>
            <a:custGeom>
              <a:rect b="b" l="l" r="r" t="t"/>
              <a:pathLst>
                <a:path extrusionOk="0" h="3862" w="4585">
                  <a:moveTo>
                    <a:pt x="2085" y="0"/>
                  </a:moveTo>
                  <a:cubicBezTo>
                    <a:pt x="1191" y="0"/>
                    <a:pt x="734" y="839"/>
                    <a:pt x="524" y="1801"/>
                  </a:cubicBezTo>
                  <a:cubicBezTo>
                    <a:pt x="179" y="2325"/>
                    <a:pt x="0" y="2944"/>
                    <a:pt x="12" y="3563"/>
                  </a:cubicBezTo>
                  <a:cubicBezTo>
                    <a:pt x="145" y="3331"/>
                    <a:pt x="380" y="3192"/>
                    <a:pt x="641" y="3192"/>
                  </a:cubicBezTo>
                  <a:cubicBezTo>
                    <a:pt x="661" y="3192"/>
                    <a:pt x="682" y="3193"/>
                    <a:pt x="703" y="3194"/>
                  </a:cubicBezTo>
                  <a:cubicBezTo>
                    <a:pt x="1155" y="3194"/>
                    <a:pt x="1596" y="3230"/>
                    <a:pt x="2048" y="3266"/>
                  </a:cubicBezTo>
                  <a:cubicBezTo>
                    <a:pt x="2098" y="3246"/>
                    <a:pt x="2150" y="3236"/>
                    <a:pt x="2201" y="3236"/>
                  </a:cubicBezTo>
                  <a:cubicBezTo>
                    <a:pt x="2272" y="3236"/>
                    <a:pt x="2343" y="3255"/>
                    <a:pt x="2405" y="3290"/>
                  </a:cubicBezTo>
                  <a:cubicBezTo>
                    <a:pt x="2578" y="3301"/>
                    <a:pt x="2751" y="3307"/>
                    <a:pt x="2923" y="3307"/>
                  </a:cubicBezTo>
                  <a:cubicBezTo>
                    <a:pt x="3096" y="3307"/>
                    <a:pt x="3268" y="3301"/>
                    <a:pt x="3441" y="3290"/>
                  </a:cubicBezTo>
                  <a:cubicBezTo>
                    <a:pt x="3477" y="3285"/>
                    <a:pt x="3513" y="3283"/>
                    <a:pt x="3548" y="3283"/>
                  </a:cubicBezTo>
                  <a:cubicBezTo>
                    <a:pt x="3913" y="3283"/>
                    <a:pt x="4251" y="3503"/>
                    <a:pt x="4382" y="3861"/>
                  </a:cubicBezTo>
                  <a:cubicBezTo>
                    <a:pt x="4584" y="3099"/>
                    <a:pt x="4298" y="2373"/>
                    <a:pt x="3941" y="1682"/>
                  </a:cubicBezTo>
                  <a:cubicBezTo>
                    <a:pt x="3870" y="1444"/>
                    <a:pt x="3786" y="1206"/>
                    <a:pt x="3655" y="992"/>
                  </a:cubicBezTo>
                  <a:cubicBezTo>
                    <a:pt x="3477" y="515"/>
                    <a:pt x="3191" y="170"/>
                    <a:pt x="2703" y="146"/>
                  </a:cubicBezTo>
                  <a:cubicBezTo>
                    <a:pt x="2572" y="75"/>
                    <a:pt x="2441" y="27"/>
                    <a:pt x="2298" y="15"/>
                  </a:cubicBezTo>
                  <a:cubicBezTo>
                    <a:pt x="2224" y="5"/>
                    <a:pt x="2153" y="0"/>
                    <a:pt x="208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17"/>
            <p:cNvSpPr/>
            <p:nvPr/>
          </p:nvSpPr>
          <p:spPr>
            <a:xfrm>
              <a:off x="-8337" y="2415872"/>
              <a:ext cx="153854" cy="135703"/>
            </a:xfrm>
            <a:custGeom>
              <a:rect b="b" l="l" r="r" t="t"/>
              <a:pathLst>
                <a:path extrusionOk="0" h="4254" w="4823">
                  <a:moveTo>
                    <a:pt x="2313" y="0"/>
                  </a:moveTo>
                  <a:cubicBezTo>
                    <a:pt x="1871" y="0"/>
                    <a:pt x="1427" y="175"/>
                    <a:pt x="1060" y="563"/>
                  </a:cubicBezTo>
                  <a:cubicBezTo>
                    <a:pt x="215" y="1456"/>
                    <a:pt x="1" y="2991"/>
                    <a:pt x="12" y="4253"/>
                  </a:cubicBezTo>
                  <a:cubicBezTo>
                    <a:pt x="36" y="4158"/>
                    <a:pt x="84" y="4075"/>
                    <a:pt x="155" y="4003"/>
                  </a:cubicBezTo>
                  <a:cubicBezTo>
                    <a:pt x="536" y="3539"/>
                    <a:pt x="1167" y="3563"/>
                    <a:pt x="1727" y="3539"/>
                  </a:cubicBezTo>
                  <a:cubicBezTo>
                    <a:pt x="2370" y="3503"/>
                    <a:pt x="3013" y="3491"/>
                    <a:pt x="3656" y="3432"/>
                  </a:cubicBezTo>
                  <a:cubicBezTo>
                    <a:pt x="3696" y="3426"/>
                    <a:pt x="3737" y="3424"/>
                    <a:pt x="3777" y="3424"/>
                  </a:cubicBezTo>
                  <a:cubicBezTo>
                    <a:pt x="4159" y="3424"/>
                    <a:pt x="4500" y="3674"/>
                    <a:pt x="4608" y="4051"/>
                  </a:cubicBezTo>
                  <a:cubicBezTo>
                    <a:pt x="4823" y="3015"/>
                    <a:pt x="4442" y="1598"/>
                    <a:pt x="3918" y="884"/>
                  </a:cubicBezTo>
                  <a:cubicBezTo>
                    <a:pt x="3519" y="327"/>
                    <a:pt x="2918" y="0"/>
                    <a:pt x="231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17"/>
            <p:cNvSpPr/>
            <p:nvPr/>
          </p:nvSpPr>
          <p:spPr>
            <a:xfrm>
              <a:off x="17502" y="2587239"/>
              <a:ext cx="22809" cy="8135"/>
            </a:xfrm>
            <a:custGeom>
              <a:rect b="b" l="l" r="r" t="t"/>
              <a:pathLst>
                <a:path extrusionOk="0" h="255" w="715">
                  <a:moveTo>
                    <a:pt x="0" y="1"/>
                  </a:moveTo>
                  <a:lnTo>
                    <a:pt x="0" y="1"/>
                  </a:lnTo>
                  <a:cubicBezTo>
                    <a:pt x="171" y="161"/>
                    <a:pt x="400" y="254"/>
                    <a:pt x="635" y="254"/>
                  </a:cubicBezTo>
                  <a:cubicBezTo>
                    <a:pt x="661" y="254"/>
                    <a:pt x="688" y="253"/>
                    <a:pt x="715" y="251"/>
                  </a:cubicBezTo>
                  <a:lnTo>
                    <a:pt x="715" y="179"/>
                  </a:lnTo>
                  <a:cubicBezTo>
                    <a:pt x="476" y="144"/>
                    <a:pt x="238" y="8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17"/>
            <p:cNvSpPr/>
            <p:nvPr/>
          </p:nvSpPr>
          <p:spPr>
            <a:xfrm>
              <a:off x="-7572" y="2564079"/>
              <a:ext cx="10655" cy="14833"/>
            </a:xfrm>
            <a:custGeom>
              <a:rect b="b" l="l" r="r" t="t"/>
              <a:pathLst>
                <a:path extrusionOk="0" h="465" w="334">
                  <a:moveTo>
                    <a:pt x="0" y="0"/>
                  </a:moveTo>
                  <a:lnTo>
                    <a:pt x="0" y="36"/>
                  </a:lnTo>
                  <a:cubicBezTo>
                    <a:pt x="0" y="239"/>
                    <a:pt x="143" y="405"/>
                    <a:pt x="334" y="465"/>
                  </a:cubicBezTo>
                  <a:cubicBezTo>
                    <a:pt x="203" y="358"/>
                    <a:pt x="108" y="227"/>
                    <a:pt x="36" y="84"/>
                  </a:cubicBezTo>
                  <a:cubicBezTo>
                    <a:pt x="24" y="60"/>
                    <a:pt x="12" y="36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17"/>
            <p:cNvSpPr/>
            <p:nvPr/>
          </p:nvSpPr>
          <p:spPr>
            <a:xfrm>
              <a:off x="-9486" y="2525353"/>
              <a:ext cx="154237" cy="69127"/>
            </a:xfrm>
            <a:custGeom>
              <a:rect b="b" l="l" r="r" t="t"/>
              <a:pathLst>
                <a:path extrusionOk="0" h="2167" w="4835">
                  <a:moveTo>
                    <a:pt x="3829" y="0"/>
                  </a:moveTo>
                  <a:cubicBezTo>
                    <a:pt x="3784" y="0"/>
                    <a:pt x="3738" y="4"/>
                    <a:pt x="3692" y="12"/>
                  </a:cubicBezTo>
                  <a:cubicBezTo>
                    <a:pt x="3049" y="71"/>
                    <a:pt x="2406" y="83"/>
                    <a:pt x="1763" y="107"/>
                  </a:cubicBezTo>
                  <a:cubicBezTo>
                    <a:pt x="1203" y="131"/>
                    <a:pt x="572" y="119"/>
                    <a:pt x="179" y="571"/>
                  </a:cubicBezTo>
                  <a:cubicBezTo>
                    <a:pt x="120" y="643"/>
                    <a:pt x="72" y="726"/>
                    <a:pt x="48" y="821"/>
                  </a:cubicBezTo>
                  <a:cubicBezTo>
                    <a:pt x="1" y="952"/>
                    <a:pt x="13" y="1095"/>
                    <a:pt x="60" y="1226"/>
                  </a:cubicBezTo>
                  <a:cubicBezTo>
                    <a:pt x="72" y="1250"/>
                    <a:pt x="84" y="1274"/>
                    <a:pt x="96" y="1310"/>
                  </a:cubicBezTo>
                  <a:cubicBezTo>
                    <a:pt x="168" y="1453"/>
                    <a:pt x="263" y="1572"/>
                    <a:pt x="394" y="1679"/>
                  </a:cubicBezTo>
                  <a:cubicBezTo>
                    <a:pt x="525" y="1786"/>
                    <a:pt x="679" y="1881"/>
                    <a:pt x="846" y="1941"/>
                  </a:cubicBezTo>
                  <a:cubicBezTo>
                    <a:pt x="1072" y="2036"/>
                    <a:pt x="1322" y="2095"/>
                    <a:pt x="1561" y="2119"/>
                  </a:cubicBezTo>
                  <a:cubicBezTo>
                    <a:pt x="1584" y="1619"/>
                    <a:pt x="1739" y="1119"/>
                    <a:pt x="2013" y="691"/>
                  </a:cubicBezTo>
                  <a:cubicBezTo>
                    <a:pt x="2077" y="589"/>
                    <a:pt x="2179" y="543"/>
                    <a:pt x="2279" y="543"/>
                  </a:cubicBezTo>
                  <a:cubicBezTo>
                    <a:pt x="2439" y="543"/>
                    <a:pt x="2596" y="660"/>
                    <a:pt x="2596" y="857"/>
                  </a:cubicBezTo>
                  <a:cubicBezTo>
                    <a:pt x="2632" y="1298"/>
                    <a:pt x="2620" y="1750"/>
                    <a:pt x="2620" y="2167"/>
                  </a:cubicBezTo>
                  <a:cubicBezTo>
                    <a:pt x="3025" y="2167"/>
                    <a:pt x="3394" y="2131"/>
                    <a:pt x="3692" y="2119"/>
                  </a:cubicBezTo>
                  <a:cubicBezTo>
                    <a:pt x="4525" y="2060"/>
                    <a:pt x="4835" y="1226"/>
                    <a:pt x="4644" y="631"/>
                  </a:cubicBezTo>
                  <a:cubicBezTo>
                    <a:pt x="4538" y="250"/>
                    <a:pt x="4197" y="0"/>
                    <a:pt x="3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17"/>
            <p:cNvSpPr/>
            <p:nvPr/>
          </p:nvSpPr>
          <p:spPr>
            <a:xfrm>
              <a:off x="223735" y="2611738"/>
              <a:ext cx="71041" cy="68489"/>
            </a:xfrm>
            <a:custGeom>
              <a:rect b="b" l="l" r="r" t="t"/>
              <a:pathLst>
                <a:path extrusionOk="0" h="2147" w="2227">
                  <a:moveTo>
                    <a:pt x="1155" y="0"/>
                  </a:moveTo>
                  <a:cubicBezTo>
                    <a:pt x="1120" y="0"/>
                    <a:pt x="1084" y="2"/>
                    <a:pt x="1048" y="7"/>
                  </a:cubicBezTo>
                  <a:cubicBezTo>
                    <a:pt x="869" y="18"/>
                    <a:pt x="694" y="24"/>
                    <a:pt x="520" y="24"/>
                  </a:cubicBezTo>
                  <a:cubicBezTo>
                    <a:pt x="346" y="24"/>
                    <a:pt x="173" y="18"/>
                    <a:pt x="0" y="7"/>
                  </a:cubicBezTo>
                  <a:lnTo>
                    <a:pt x="0" y="7"/>
                  </a:lnTo>
                  <a:cubicBezTo>
                    <a:pt x="36" y="30"/>
                    <a:pt x="72" y="66"/>
                    <a:pt x="96" y="102"/>
                  </a:cubicBezTo>
                  <a:cubicBezTo>
                    <a:pt x="536" y="792"/>
                    <a:pt x="465" y="1495"/>
                    <a:pt x="131" y="2138"/>
                  </a:cubicBezTo>
                  <a:cubicBezTo>
                    <a:pt x="286" y="2144"/>
                    <a:pt x="441" y="2147"/>
                    <a:pt x="594" y="2147"/>
                  </a:cubicBezTo>
                  <a:cubicBezTo>
                    <a:pt x="747" y="2147"/>
                    <a:pt x="899" y="2144"/>
                    <a:pt x="1048" y="2138"/>
                  </a:cubicBezTo>
                  <a:cubicBezTo>
                    <a:pt x="1917" y="2102"/>
                    <a:pt x="2227" y="1197"/>
                    <a:pt x="1989" y="578"/>
                  </a:cubicBezTo>
                  <a:cubicBezTo>
                    <a:pt x="1858" y="220"/>
                    <a:pt x="1520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17"/>
            <p:cNvSpPr/>
            <p:nvPr/>
          </p:nvSpPr>
          <p:spPr>
            <a:xfrm>
              <a:off x="141305" y="2608867"/>
              <a:ext cx="71073" cy="65395"/>
            </a:xfrm>
            <a:custGeom>
              <a:rect b="b" l="l" r="r" t="t"/>
              <a:pathLst>
                <a:path extrusionOk="0" h="2050" w="2228">
                  <a:moveTo>
                    <a:pt x="850" y="1"/>
                  </a:moveTo>
                  <a:cubicBezTo>
                    <a:pt x="588" y="1"/>
                    <a:pt x="340" y="142"/>
                    <a:pt x="203" y="370"/>
                  </a:cubicBezTo>
                  <a:cubicBezTo>
                    <a:pt x="1" y="763"/>
                    <a:pt x="120" y="1251"/>
                    <a:pt x="477" y="1513"/>
                  </a:cubicBezTo>
                  <a:cubicBezTo>
                    <a:pt x="810" y="1763"/>
                    <a:pt x="1203" y="1942"/>
                    <a:pt x="1608" y="2049"/>
                  </a:cubicBezTo>
                  <a:cubicBezTo>
                    <a:pt x="1894" y="1490"/>
                    <a:pt x="1953" y="918"/>
                    <a:pt x="2084" y="263"/>
                  </a:cubicBezTo>
                  <a:cubicBezTo>
                    <a:pt x="2096" y="180"/>
                    <a:pt x="2156" y="108"/>
                    <a:pt x="2227" y="73"/>
                  </a:cubicBezTo>
                  <a:cubicBezTo>
                    <a:pt x="1787" y="37"/>
                    <a:pt x="1334" y="1"/>
                    <a:pt x="882" y="1"/>
                  </a:cubicBezTo>
                  <a:cubicBezTo>
                    <a:pt x="871" y="1"/>
                    <a:pt x="860" y="1"/>
                    <a:pt x="8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17"/>
            <p:cNvSpPr/>
            <p:nvPr/>
          </p:nvSpPr>
          <p:spPr>
            <a:xfrm>
              <a:off x="37630" y="2542643"/>
              <a:ext cx="227192" cy="324646"/>
            </a:xfrm>
            <a:custGeom>
              <a:rect b="b" l="l" r="r" t="t"/>
              <a:pathLst>
                <a:path extrusionOk="0" h="10177" w="7122">
                  <a:moveTo>
                    <a:pt x="805" y="1"/>
                  </a:moveTo>
                  <a:cubicBezTo>
                    <a:pt x="703" y="1"/>
                    <a:pt x="601" y="47"/>
                    <a:pt x="536" y="149"/>
                  </a:cubicBezTo>
                  <a:cubicBezTo>
                    <a:pt x="274" y="577"/>
                    <a:pt x="119" y="1065"/>
                    <a:pt x="95" y="1577"/>
                  </a:cubicBezTo>
                  <a:lnTo>
                    <a:pt x="95" y="1637"/>
                  </a:lnTo>
                  <a:cubicBezTo>
                    <a:pt x="0" y="3244"/>
                    <a:pt x="786" y="5149"/>
                    <a:pt x="1298" y="6399"/>
                  </a:cubicBezTo>
                  <a:cubicBezTo>
                    <a:pt x="1608" y="7161"/>
                    <a:pt x="1977" y="7911"/>
                    <a:pt x="2596" y="8459"/>
                  </a:cubicBezTo>
                  <a:cubicBezTo>
                    <a:pt x="2786" y="8614"/>
                    <a:pt x="2977" y="8757"/>
                    <a:pt x="3191" y="8864"/>
                  </a:cubicBezTo>
                  <a:lnTo>
                    <a:pt x="3286" y="8923"/>
                  </a:lnTo>
                  <a:cubicBezTo>
                    <a:pt x="4133" y="9484"/>
                    <a:pt x="4683" y="10177"/>
                    <a:pt x="5761" y="10177"/>
                  </a:cubicBezTo>
                  <a:cubicBezTo>
                    <a:pt x="5804" y="10177"/>
                    <a:pt x="5849" y="10176"/>
                    <a:pt x="5894" y="10174"/>
                  </a:cubicBezTo>
                  <a:cubicBezTo>
                    <a:pt x="7121" y="10094"/>
                    <a:pt x="6982" y="8388"/>
                    <a:pt x="5828" y="8388"/>
                  </a:cubicBezTo>
                  <a:cubicBezTo>
                    <a:pt x="5773" y="8388"/>
                    <a:pt x="5715" y="8391"/>
                    <a:pt x="5656" y="8400"/>
                  </a:cubicBezTo>
                  <a:cubicBezTo>
                    <a:pt x="5623" y="8404"/>
                    <a:pt x="5589" y="8407"/>
                    <a:pt x="5555" y="8407"/>
                  </a:cubicBezTo>
                  <a:cubicBezTo>
                    <a:pt x="5082" y="8407"/>
                    <a:pt x="4496" y="7969"/>
                    <a:pt x="4096" y="7780"/>
                  </a:cubicBezTo>
                  <a:cubicBezTo>
                    <a:pt x="3929" y="7697"/>
                    <a:pt x="3727" y="7614"/>
                    <a:pt x="3524" y="7530"/>
                  </a:cubicBezTo>
                  <a:cubicBezTo>
                    <a:pt x="3941" y="7268"/>
                    <a:pt x="4286" y="6828"/>
                    <a:pt x="4572" y="6459"/>
                  </a:cubicBezTo>
                  <a:cubicBezTo>
                    <a:pt x="4882" y="6054"/>
                    <a:pt x="5156" y="5613"/>
                    <a:pt x="5370" y="5137"/>
                  </a:cubicBezTo>
                  <a:cubicBezTo>
                    <a:pt x="5596" y="4887"/>
                    <a:pt x="5799" y="4613"/>
                    <a:pt x="5965" y="4304"/>
                  </a:cubicBezTo>
                  <a:cubicBezTo>
                    <a:pt x="6287" y="3661"/>
                    <a:pt x="6358" y="2958"/>
                    <a:pt x="5918" y="2268"/>
                  </a:cubicBezTo>
                  <a:cubicBezTo>
                    <a:pt x="5894" y="2232"/>
                    <a:pt x="5870" y="2196"/>
                    <a:pt x="5822" y="2173"/>
                  </a:cubicBezTo>
                  <a:cubicBezTo>
                    <a:pt x="5767" y="2138"/>
                    <a:pt x="5699" y="2119"/>
                    <a:pt x="5629" y="2119"/>
                  </a:cubicBezTo>
                  <a:cubicBezTo>
                    <a:pt x="5579" y="2119"/>
                    <a:pt x="5527" y="2129"/>
                    <a:pt x="5477" y="2149"/>
                  </a:cubicBezTo>
                  <a:cubicBezTo>
                    <a:pt x="5406" y="2184"/>
                    <a:pt x="5346" y="2256"/>
                    <a:pt x="5334" y="2339"/>
                  </a:cubicBezTo>
                  <a:cubicBezTo>
                    <a:pt x="5203" y="2994"/>
                    <a:pt x="5144" y="3566"/>
                    <a:pt x="4858" y="4125"/>
                  </a:cubicBezTo>
                  <a:cubicBezTo>
                    <a:pt x="4798" y="4232"/>
                    <a:pt x="4751" y="4328"/>
                    <a:pt x="4679" y="4423"/>
                  </a:cubicBezTo>
                  <a:cubicBezTo>
                    <a:pt x="4215" y="5125"/>
                    <a:pt x="3608" y="5697"/>
                    <a:pt x="3048" y="6304"/>
                  </a:cubicBezTo>
                  <a:cubicBezTo>
                    <a:pt x="3024" y="6328"/>
                    <a:pt x="3012" y="6352"/>
                    <a:pt x="3001" y="6375"/>
                  </a:cubicBezTo>
                  <a:cubicBezTo>
                    <a:pt x="2893" y="6459"/>
                    <a:pt x="2774" y="6542"/>
                    <a:pt x="2655" y="6614"/>
                  </a:cubicBezTo>
                  <a:cubicBezTo>
                    <a:pt x="2477" y="6280"/>
                    <a:pt x="2310" y="5935"/>
                    <a:pt x="2155" y="5578"/>
                  </a:cubicBezTo>
                  <a:cubicBezTo>
                    <a:pt x="1822" y="4804"/>
                    <a:pt x="1548" y="4006"/>
                    <a:pt x="1322" y="3208"/>
                  </a:cubicBezTo>
                  <a:cubicBezTo>
                    <a:pt x="1203" y="2685"/>
                    <a:pt x="1143" y="2161"/>
                    <a:pt x="1143" y="1625"/>
                  </a:cubicBezTo>
                  <a:cubicBezTo>
                    <a:pt x="1143" y="1196"/>
                    <a:pt x="1143" y="768"/>
                    <a:pt x="1131" y="303"/>
                  </a:cubicBezTo>
                  <a:cubicBezTo>
                    <a:pt x="1124" y="114"/>
                    <a:pt x="966" y="1"/>
                    <a:pt x="805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17"/>
            <p:cNvSpPr/>
            <p:nvPr/>
          </p:nvSpPr>
          <p:spPr>
            <a:xfrm>
              <a:off x="8965420" y="2072564"/>
              <a:ext cx="147027" cy="123134"/>
            </a:xfrm>
            <a:custGeom>
              <a:rect b="b" l="l" r="r" t="t"/>
              <a:pathLst>
                <a:path extrusionOk="0" h="3860" w="4609">
                  <a:moveTo>
                    <a:pt x="2124" y="1"/>
                  </a:moveTo>
                  <a:cubicBezTo>
                    <a:pt x="1220" y="1"/>
                    <a:pt x="760" y="844"/>
                    <a:pt x="548" y="1811"/>
                  </a:cubicBezTo>
                  <a:cubicBezTo>
                    <a:pt x="215" y="2347"/>
                    <a:pt x="1" y="3002"/>
                    <a:pt x="36" y="3574"/>
                  </a:cubicBezTo>
                  <a:cubicBezTo>
                    <a:pt x="169" y="3342"/>
                    <a:pt x="404" y="3202"/>
                    <a:pt x="665" y="3202"/>
                  </a:cubicBezTo>
                  <a:cubicBezTo>
                    <a:pt x="686" y="3202"/>
                    <a:pt x="706" y="3203"/>
                    <a:pt x="727" y="3205"/>
                  </a:cubicBezTo>
                  <a:cubicBezTo>
                    <a:pt x="1167" y="3205"/>
                    <a:pt x="1620" y="3240"/>
                    <a:pt x="2072" y="3276"/>
                  </a:cubicBezTo>
                  <a:cubicBezTo>
                    <a:pt x="2120" y="3255"/>
                    <a:pt x="2173" y="3243"/>
                    <a:pt x="2227" y="3243"/>
                  </a:cubicBezTo>
                  <a:cubicBezTo>
                    <a:pt x="2292" y="3243"/>
                    <a:pt x="2358" y="3260"/>
                    <a:pt x="2417" y="3300"/>
                  </a:cubicBezTo>
                  <a:cubicBezTo>
                    <a:pt x="2590" y="3312"/>
                    <a:pt x="2766" y="3318"/>
                    <a:pt x="2941" y="3318"/>
                  </a:cubicBezTo>
                  <a:cubicBezTo>
                    <a:pt x="3117" y="3318"/>
                    <a:pt x="3293" y="3312"/>
                    <a:pt x="3465" y="3300"/>
                  </a:cubicBezTo>
                  <a:cubicBezTo>
                    <a:pt x="3507" y="3294"/>
                    <a:pt x="3548" y="3291"/>
                    <a:pt x="3589" y="3291"/>
                  </a:cubicBezTo>
                  <a:cubicBezTo>
                    <a:pt x="3948" y="3291"/>
                    <a:pt x="4278" y="3518"/>
                    <a:pt x="4406" y="3859"/>
                  </a:cubicBezTo>
                  <a:cubicBezTo>
                    <a:pt x="4608" y="3109"/>
                    <a:pt x="4322" y="2371"/>
                    <a:pt x="3965" y="1692"/>
                  </a:cubicBezTo>
                  <a:cubicBezTo>
                    <a:pt x="3906" y="1442"/>
                    <a:pt x="3811" y="1216"/>
                    <a:pt x="3680" y="1002"/>
                  </a:cubicBezTo>
                  <a:cubicBezTo>
                    <a:pt x="3501" y="526"/>
                    <a:pt x="3215" y="180"/>
                    <a:pt x="2727" y="157"/>
                  </a:cubicBezTo>
                  <a:cubicBezTo>
                    <a:pt x="2596" y="85"/>
                    <a:pt x="2465" y="37"/>
                    <a:pt x="2322" y="14"/>
                  </a:cubicBezTo>
                  <a:cubicBezTo>
                    <a:pt x="2254" y="5"/>
                    <a:pt x="2188" y="1"/>
                    <a:pt x="212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17"/>
            <p:cNvSpPr/>
            <p:nvPr/>
          </p:nvSpPr>
          <p:spPr>
            <a:xfrm>
              <a:off x="8810449" y="1981713"/>
              <a:ext cx="154237" cy="135352"/>
            </a:xfrm>
            <a:custGeom>
              <a:rect b="b" l="l" r="r" t="t"/>
              <a:pathLst>
                <a:path extrusionOk="0" h="4243" w="4835">
                  <a:moveTo>
                    <a:pt x="2329" y="1"/>
                  </a:moveTo>
                  <a:cubicBezTo>
                    <a:pt x="1886" y="1"/>
                    <a:pt x="1440" y="175"/>
                    <a:pt x="1072" y="564"/>
                  </a:cubicBezTo>
                  <a:cubicBezTo>
                    <a:pt x="227" y="1457"/>
                    <a:pt x="1" y="2993"/>
                    <a:pt x="25" y="4243"/>
                  </a:cubicBezTo>
                  <a:cubicBezTo>
                    <a:pt x="48" y="4148"/>
                    <a:pt x="96" y="4064"/>
                    <a:pt x="156" y="3993"/>
                  </a:cubicBezTo>
                  <a:cubicBezTo>
                    <a:pt x="537" y="3540"/>
                    <a:pt x="1179" y="3552"/>
                    <a:pt x="1739" y="3528"/>
                  </a:cubicBezTo>
                  <a:cubicBezTo>
                    <a:pt x="2370" y="3505"/>
                    <a:pt x="3013" y="3493"/>
                    <a:pt x="3656" y="3433"/>
                  </a:cubicBezTo>
                  <a:cubicBezTo>
                    <a:pt x="3697" y="3427"/>
                    <a:pt x="3737" y="3425"/>
                    <a:pt x="3777" y="3425"/>
                  </a:cubicBezTo>
                  <a:cubicBezTo>
                    <a:pt x="4161" y="3425"/>
                    <a:pt x="4513" y="3675"/>
                    <a:pt x="4620" y="4052"/>
                  </a:cubicBezTo>
                  <a:cubicBezTo>
                    <a:pt x="4835" y="3016"/>
                    <a:pt x="4442" y="1588"/>
                    <a:pt x="3930" y="873"/>
                  </a:cubicBezTo>
                  <a:cubicBezTo>
                    <a:pt x="3532" y="324"/>
                    <a:pt x="2932" y="1"/>
                    <a:pt x="232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17"/>
            <p:cNvSpPr/>
            <p:nvPr/>
          </p:nvSpPr>
          <p:spPr>
            <a:xfrm>
              <a:off x="8836671" y="2152729"/>
              <a:ext cx="22809" cy="8135"/>
            </a:xfrm>
            <a:custGeom>
              <a:rect b="b" l="l" r="r" t="t"/>
              <a:pathLst>
                <a:path extrusionOk="0" h="255" w="715">
                  <a:moveTo>
                    <a:pt x="0" y="1"/>
                  </a:moveTo>
                  <a:cubicBezTo>
                    <a:pt x="170" y="170"/>
                    <a:pt x="395" y="255"/>
                    <a:pt x="627" y="255"/>
                  </a:cubicBezTo>
                  <a:cubicBezTo>
                    <a:pt x="656" y="255"/>
                    <a:pt x="686" y="254"/>
                    <a:pt x="715" y="251"/>
                  </a:cubicBezTo>
                  <a:lnTo>
                    <a:pt x="715" y="191"/>
                  </a:lnTo>
                  <a:cubicBezTo>
                    <a:pt x="465" y="156"/>
                    <a:pt x="227" y="96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17"/>
            <p:cNvSpPr/>
            <p:nvPr/>
          </p:nvSpPr>
          <p:spPr>
            <a:xfrm>
              <a:off x="8811598" y="2129952"/>
              <a:ext cx="10272" cy="14483"/>
            </a:xfrm>
            <a:custGeom>
              <a:rect b="b" l="l" r="r" t="t"/>
              <a:pathLst>
                <a:path extrusionOk="0" h="454" w="322">
                  <a:moveTo>
                    <a:pt x="0" y="1"/>
                  </a:moveTo>
                  <a:cubicBezTo>
                    <a:pt x="0" y="12"/>
                    <a:pt x="0" y="24"/>
                    <a:pt x="0" y="36"/>
                  </a:cubicBezTo>
                  <a:cubicBezTo>
                    <a:pt x="0" y="227"/>
                    <a:pt x="131" y="405"/>
                    <a:pt x="322" y="453"/>
                  </a:cubicBezTo>
                  <a:cubicBezTo>
                    <a:pt x="203" y="358"/>
                    <a:pt x="96" y="227"/>
                    <a:pt x="24" y="84"/>
                  </a:cubicBezTo>
                  <a:cubicBezTo>
                    <a:pt x="12" y="60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17"/>
            <p:cNvSpPr/>
            <p:nvPr/>
          </p:nvSpPr>
          <p:spPr>
            <a:xfrm>
              <a:off x="8809684" y="2091226"/>
              <a:ext cx="154619" cy="69159"/>
            </a:xfrm>
            <a:custGeom>
              <a:rect b="b" l="l" r="r" t="t"/>
              <a:pathLst>
                <a:path extrusionOk="0" h="2168" w="4847">
                  <a:moveTo>
                    <a:pt x="3833" y="0"/>
                  </a:moveTo>
                  <a:cubicBezTo>
                    <a:pt x="3786" y="0"/>
                    <a:pt x="3739" y="4"/>
                    <a:pt x="3692" y="12"/>
                  </a:cubicBezTo>
                  <a:cubicBezTo>
                    <a:pt x="3049" y="72"/>
                    <a:pt x="2406" y="83"/>
                    <a:pt x="1763" y="107"/>
                  </a:cubicBezTo>
                  <a:cubicBezTo>
                    <a:pt x="1215" y="131"/>
                    <a:pt x="572" y="119"/>
                    <a:pt x="191" y="572"/>
                  </a:cubicBezTo>
                  <a:cubicBezTo>
                    <a:pt x="132" y="643"/>
                    <a:pt x="84" y="726"/>
                    <a:pt x="49" y="810"/>
                  </a:cubicBezTo>
                  <a:cubicBezTo>
                    <a:pt x="1" y="941"/>
                    <a:pt x="13" y="1096"/>
                    <a:pt x="60" y="1226"/>
                  </a:cubicBezTo>
                  <a:cubicBezTo>
                    <a:pt x="72" y="1250"/>
                    <a:pt x="84" y="1274"/>
                    <a:pt x="96" y="1298"/>
                  </a:cubicBezTo>
                  <a:cubicBezTo>
                    <a:pt x="168" y="1441"/>
                    <a:pt x="263" y="1572"/>
                    <a:pt x="394" y="1679"/>
                  </a:cubicBezTo>
                  <a:cubicBezTo>
                    <a:pt x="525" y="1786"/>
                    <a:pt x="680" y="1869"/>
                    <a:pt x="846" y="1941"/>
                  </a:cubicBezTo>
                  <a:cubicBezTo>
                    <a:pt x="1084" y="2024"/>
                    <a:pt x="1323" y="2084"/>
                    <a:pt x="1573" y="2119"/>
                  </a:cubicBezTo>
                  <a:cubicBezTo>
                    <a:pt x="1596" y="1619"/>
                    <a:pt x="1739" y="1119"/>
                    <a:pt x="2013" y="691"/>
                  </a:cubicBezTo>
                  <a:cubicBezTo>
                    <a:pt x="2074" y="579"/>
                    <a:pt x="2178" y="529"/>
                    <a:pt x="2282" y="529"/>
                  </a:cubicBezTo>
                  <a:cubicBezTo>
                    <a:pt x="2445" y="529"/>
                    <a:pt x="2608" y="650"/>
                    <a:pt x="2608" y="845"/>
                  </a:cubicBezTo>
                  <a:cubicBezTo>
                    <a:pt x="2632" y="1298"/>
                    <a:pt x="2620" y="1738"/>
                    <a:pt x="2620" y="2167"/>
                  </a:cubicBezTo>
                  <a:cubicBezTo>
                    <a:pt x="3025" y="2155"/>
                    <a:pt x="3406" y="2131"/>
                    <a:pt x="3692" y="2108"/>
                  </a:cubicBezTo>
                  <a:cubicBezTo>
                    <a:pt x="4525" y="2060"/>
                    <a:pt x="4847" y="1215"/>
                    <a:pt x="4644" y="619"/>
                  </a:cubicBezTo>
                  <a:cubicBezTo>
                    <a:pt x="4538" y="249"/>
                    <a:pt x="4206" y="0"/>
                    <a:pt x="383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17"/>
            <p:cNvSpPr/>
            <p:nvPr/>
          </p:nvSpPr>
          <p:spPr>
            <a:xfrm>
              <a:off x="9042522" y="2177515"/>
              <a:ext cx="71424" cy="68585"/>
            </a:xfrm>
            <a:custGeom>
              <a:rect b="b" l="l" r="r" t="t"/>
              <a:pathLst>
                <a:path extrusionOk="0" h="2150" w="2239">
                  <a:moveTo>
                    <a:pt x="1172" y="1"/>
                  </a:moveTo>
                  <a:cubicBezTo>
                    <a:pt x="1131" y="1"/>
                    <a:pt x="1090" y="4"/>
                    <a:pt x="1048" y="10"/>
                  </a:cubicBezTo>
                  <a:cubicBezTo>
                    <a:pt x="876" y="22"/>
                    <a:pt x="700" y="28"/>
                    <a:pt x="524" y="28"/>
                  </a:cubicBezTo>
                  <a:cubicBezTo>
                    <a:pt x="349" y="28"/>
                    <a:pt x="173" y="22"/>
                    <a:pt x="0" y="10"/>
                  </a:cubicBezTo>
                  <a:lnTo>
                    <a:pt x="0" y="10"/>
                  </a:lnTo>
                  <a:cubicBezTo>
                    <a:pt x="36" y="34"/>
                    <a:pt x="72" y="69"/>
                    <a:pt x="96" y="105"/>
                  </a:cubicBezTo>
                  <a:cubicBezTo>
                    <a:pt x="536" y="796"/>
                    <a:pt x="465" y="1498"/>
                    <a:pt x="131" y="2141"/>
                  </a:cubicBezTo>
                  <a:cubicBezTo>
                    <a:pt x="286" y="2147"/>
                    <a:pt x="441" y="2150"/>
                    <a:pt x="594" y="2150"/>
                  </a:cubicBezTo>
                  <a:cubicBezTo>
                    <a:pt x="748" y="2150"/>
                    <a:pt x="899" y="2147"/>
                    <a:pt x="1048" y="2141"/>
                  </a:cubicBezTo>
                  <a:cubicBezTo>
                    <a:pt x="1929" y="2105"/>
                    <a:pt x="2239" y="1188"/>
                    <a:pt x="1989" y="569"/>
                  </a:cubicBezTo>
                  <a:cubicBezTo>
                    <a:pt x="1861" y="228"/>
                    <a:pt x="1531" y="1"/>
                    <a:pt x="11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17"/>
            <p:cNvSpPr/>
            <p:nvPr/>
          </p:nvSpPr>
          <p:spPr>
            <a:xfrm>
              <a:off x="8960475" y="2174740"/>
              <a:ext cx="71073" cy="65395"/>
            </a:xfrm>
            <a:custGeom>
              <a:rect b="b" l="l" r="r" t="t"/>
              <a:pathLst>
                <a:path extrusionOk="0" h="2050" w="2228">
                  <a:moveTo>
                    <a:pt x="849" y="1"/>
                  </a:moveTo>
                  <a:cubicBezTo>
                    <a:pt x="576" y="1"/>
                    <a:pt x="329" y="142"/>
                    <a:pt x="203" y="371"/>
                  </a:cubicBezTo>
                  <a:cubicBezTo>
                    <a:pt x="1" y="764"/>
                    <a:pt x="108" y="1252"/>
                    <a:pt x="465" y="1514"/>
                  </a:cubicBezTo>
                  <a:cubicBezTo>
                    <a:pt x="810" y="1764"/>
                    <a:pt x="1191" y="1942"/>
                    <a:pt x="1596" y="2049"/>
                  </a:cubicBezTo>
                  <a:cubicBezTo>
                    <a:pt x="1894" y="1490"/>
                    <a:pt x="1953" y="918"/>
                    <a:pt x="2072" y="263"/>
                  </a:cubicBezTo>
                  <a:cubicBezTo>
                    <a:pt x="2096" y="180"/>
                    <a:pt x="2144" y="109"/>
                    <a:pt x="2227" y="73"/>
                  </a:cubicBezTo>
                  <a:cubicBezTo>
                    <a:pt x="1775" y="37"/>
                    <a:pt x="1334" y="2"/>
                    <a:pt x="882" y="2"/>
                  </a:cubicBezTo>
                  <a:cubicBezTo>
                    <a:pt x="871" y="1"/>
                    <a:pt x="860" y="1"/>
                    <a:pt x="84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17"/>
            <p:cNvSpPr/>
            <p:nvPr/>
          </p:nvSpPr>
          <p:spPr>
            <a:xfrm>
              <a:off x="8856417" y="2108101"/>
              <a:ext cx="227064" cy="325125"/>
            </a:xfrm>
            <a:custGeom>
              <a:rect b="b" l="l" r="r" t="t"/>
              <a:pathLst>
                <a:path extrusionOk="0" h="10192" w="7118">
                  <a:moveTo>
                    <a:pt x="809" y="1"/>
                  </a:moveTo>
                  <a:cubicBezTo>
                    <a:pt x="705" y="1"/>
                    <a:pt x="601" y="51"/>
                    <a:pt x="536" y="162"/>
                  </a:cubicBezTo>
                  <a:cubicBezTo>
                    <a:pt x="274" y="590"/>
                    <a:pt x="119" y="1090"/>
                    <a:pt x="96" y="1590"/>
                  </a:cubicBezTo>
                  <a:lnTo>
                    <a:pt x="96" y="1662"/>
                  </a:lnTo>
                  <a:cubicBezTo>
                    <a:pt x="0" y="3257"/>
                    <a:pt x="786" y="5162"/>
                    <a:pt x="1298" y="6424"/>
                  </a:cubicBezTo>
                  <a:cubicBezTo>
                    <a:pt x="1608" y="7174"/>
                    <a:pt x="1965" y="7936"/>
                    <a:pt x="2596" y="8472"/>
                  </a:cubicBezTo>
                  <a:cubicBezTo>
                    <a:pt x="2786" y="8639"/>
                    <a:pt x="2989" y="8770"/>
                    <a:pt x="3203" y="8877"/>
                  </a:cubicBezTo>
                  <a:lnTo>
                    <a:pt x="3298" y="8937"/>
                  </a:lnTo>
                  <a:cubicBezTo>
                    <a:pt x="4139" y="9505"/>
                    <a:pt x="4687" y="10192"/>
                    <a:pt x="5738" y="10192"/>
                  </a:cubicBezTo>
                  <a:cubicBezTo>
                    <a:pt x="5789" y="10192"/>
                    <a:pt x="5841" y="10190"/>
                    <a:pt x="5894" y="10187"/>
                  </a:cubicBezTo>
                  <a:cubicBezTo>
                    <a:pt x="7118" y="10119"/>
                    <a:pt x="6983" y="8411"/>
                    <a:pt x="5837" y="8411"/>
                  </a:cubicBezTo>
                  <a:cubicBezTo>
                    <a:pt x="5779" y="8411"/>
                    <a:pt x="5719" y="8415"/>
                    <a:pt x="5656" y="8425"/>
                  </a:cubicBezTo>
                  <a:cubicBezTo>
                    <a:pt x="5623" y="8429"/>
                    <a:pt x="5590" y="8432"/>
                    <a:pt x="5556" y="8432"/>
                  </a:cubicBezTo>
                  <a:cubicBezTo>
                    <a:pt x="5082" y="8432"/>
                    <a:pt x="4497" y="7994"/>
                    <a:pt x="4108" y="7794"/>
                  </a:cubicBezTo>
                  <a:cubicBezTo>
                    <a:pt x="3929" y="7710"/>
                    <a:pt x="3727" y="7639"/>
                    <a:pt x="3537" y="7555"/>
                  </a:cubicBezTo>
                  <a:cubicBezTo>
                    <a:pt x="3953" y="7294"/>
                    <a:pt x="4287" y="6853"/>
                    <a:pt x="4584" y="6472"/>
                  </a:cubicBezTo>
                  <a:cubicBezTo>
                    <a:pt x="4894" y="6067"/>
                    <a:pt x="5156" y="5627"/>
                    <a:pt x="5370" y="5162"/>
                  </a:cubicBezTo>
                  <a:cubicBezTo>
                    <a:pt x="5608" y="4912"/>
                    <a:pt x="5811" y="4627"/>
                    <a:pt x="5965" y="4317"/>
                  </a:cubicBezTo>
                  <a:cubicBezTo>
                    <a:pt x="6299" y="3674"/>
                    <a:pt x="6370" y="2972"/>
                    <a:pt x="5930" y="2281"/>
                  </a:cubicBezTo>
                  <a:cubicBezTo>
                    <a:pt x="5906" y="2245"/>
                    <a:pt x="5870" y="2210"/>
                    <a:pt x="5834" y="2186"/>
                  </a:cubicBezTo>
                  <a:cubicBezTo>
                    <a:pt x="5775" y="2146"/>
                    <a:pt x="5709" y="2129"/>
                    <a:pt x="5644" y="2129"/>
                  </a:cubicBezTo>
                  <a:cubicBezTo>
                    <a:pt x="5590" y="2129"/>
                    <a:pt x="5537" y="2141"/>
                    <a:pt x="5489" y="2162"/>
                  </a:cubicBezTo>
                  <a:cubicBezTo>
                    <a:pt x="5406" y="2198"/>
                    <a:pt x="5358" y="2269"/>
                    <a:pt x="5334" y="2352"/>
                  </a:cubicBezTo>
                  <a:cubicBezTo>
                    <a:pt x="5215" y="2995"/>
                    <a:pt x="5156" y="3579"/>
                    <a:pt x="4858" y="4138"/>
                  </a:cubicBezTo>
                  <a:cubicBezTo>
                    <a:pt x="4811" y="4246"/>
                    <a:pt x="4751" y="4341"/>
                    <a:pt x="4691" y="4436"/>
                  </a:cubicBezTo>
                  <a:cubicBezTo>
                    <a:pt x="4227" y="5139"/>
                    <a:pt x="3620" y="5710"/>
                    <a:pt x="3060" y="6317"/>
                  </a:cubicBezTo>
                  <a:cubicBezTo>
                    <a:pt x="3037" y="6341"/>
                    <a:pt x="3025" y="6365"/>
                    <a:pt x="3013" y="6389"/>
                  </a:cubicBezTo>
                  <a:cubicBezTo>
                    <a:pt x="2894" y="6472"/>
                    <a:pt x="2786" y="6543"/>
                    <a:pt x="2667" y="6627"/>
                  </a:cubicBezTo>
                  <a:cubicBezTo>
                    <a:pt x="2477" y="6293"/>
                    <a:pt x="2310" y="5948"/>
                    <a:pt x="2167" y="5591"/>
                  </a:cubicBezTo>
                  <a:cubicBezTo>
                    <a:pt x="1834" y="4817"/>
                    <a:pt x="1548" y="4031"/>
                    <a:pt x="1322" y="3222"/>
                  </a:cubicBezTo>
                  <a:cubicBezTo>
                    <a:pt x="1203" y="2698"/>
                    <a:pt x="1143" y="2174"/>
                    <a:pt x="1155" y="1638"/>
                  </a:cubicBezTo>
                  <a:cubicBezTo>
                    <a:pt x="1155" y="1209"/>
                    <a:pt x="1167" y="781"/>
                    <a:pt x="1132" y="328"/>
                  </a:cubicBezTo>
                  <a:cubicBezTo>
                    <a:pt x="1132" y="125"/>
                    <a:pt x="971" y="1"/>
                    <a:pt x="809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17"/>
            <p:cNvSpPr/>
            <p:nvPr/>
          </p:nvSpPr>
          <p:spPr>
            <a:xfrm>
              <a:off x="553390" y="4060285"/>
              <a:ext cx="287196" cy="277434"/>
            </a:xfrm>
            <a:custGeom>
              <a:rect b="b" l="l" r="r" t="t"/>
              <a:pathLst>
                <a:path extrusionOk="0" h="8697" w="9003">
                  <a:moveTo>
                    <a:pt x="3044" y="1"/>
                  </a:moveTo>
                  <a:cubicBezTo>
                    <a:pt x="2830" y="1"/>
                    <a:pt x="2605" y="19"/>
                    <a:pt x="2370" y="56"/>
                  </a:cubicBezTo>
                  <a:cubicBezTo>
                    <a:pt x="2180" y="103"/>
                    <a:pt x="2013" y="234"/>
                    <a:pt x="1942" y="425"/>
                  </a:cubicBezTo>
                  <a:cubicBezTo>
                    <a:pt x="1715" y="448"/>
                    <a:pt x="1501" y="508"/>
                    <a:pt x="1299" y="615"/>
                  </a:cubicBezTo>
                  <a:cubicBezTo>
                    <a:pt x="1584" y="818"/>
                    <a:pt x="1870" y="1044"/>
                    <a:pt x="2144" y="1270"/>
                  </a:cubicBezTo>
                  <a:cubicBezTo>
                    <a:pt x="2454" y="1318"/>
                    <a:pt x="2775" y="1401"/>
                    <a:pt x="3049" y="1460"/>
                  </a:cubicBezTo>
                  <a:cubicBezTo>
                    <a:pt x="3704" y="1591"/>
                    <a:pt x="4359" y="1758"/>
                    <a:pt x="5002" y="1972"/>
                  </a:cubicBezTo>
                  <a:cubicBezTo>
                    <a:pt x="5283" y="2059"/>
                    <a:pt x="5171" y="2461"/>
                    <a:pt x="4915" y="2461"/>
                  </a:cubicBezTo>
                  <a:cubicBezTo>
                    <a:pt x="4889" y="2461"/>
                    <a:pt x="4863" y="2457"/>
                    <a:pt x="4835" y="2449"/>
                  </a:cubicBezTo>
                  <a:cubicBezTo>
                    <a:pt x="4228" y="2270"/>
                    <a:pt x="3620" y="2127"/>
                    <a:pt x="3001" y="2020"/>
                  </a:cubicBezTo>
                  <a:lnTo>
                    <a:pt x="3001" y="2020"/>
                  </a:lnTo>
                  <a:cubicBezTo>
                    <a:pt x="3239" y="2246"/>
                    <a:pt x="3478" y="2484"/>
                    <a:pt x="3716" y="2723"/>
                  </a:cubicBezTo>
                  <a:cubicBezTo>
                    <a:pt x="4692" y="2865"/>
                    <a:pt x="5728" y="3461"/>
                    <a:pt x="6454" y="4032"/>
                  </a:cubicBezTo>
                  <a:cubicBezTo>
                    <a:pt x="6672" y="4188"/>
                    <a:pt x="6547" y="4559"/>
                    <a:pt x="6315" y="4559"/>
                  </a:cubicBezTo>
                  <a:cubicBezTo>
                    <a:pt x="6280" y="4559"/>
                    <a:pt x="6243" y="4551"/>
                    <a:pt x="6204" y="4532"/>
                  </a:cubicBezTo>
                  <a:cubicBezTo>
                    <a:pt x="5752" y="4318"/>
                    <a:pt x="5299" y="4116"/>
                    <a:pt x="4835" y="3949"/>
                  </a:cubicBezTo>
                  <a:lnTo>
                    <a:pt x="4835" y="3949"/>
                  </a:lnTo>
                  <a:lnTo>
                    <a:pt x="4990" y="4139"/>
                  </a:lnTo>
                  <a:cubicBezTo>
                    <a:pt x="5299" y="4508"/>
                    <a:pt x="5585" y="4901"/>
                    <a:pt x="5859" y="5294"/>
                  </a:cubicBezTo>
                  <a:cubicBezTo>
                    <a:pt x="5907" y="5213"/>
                    <a:pt x="5995" y="5171"/>
                    <a:pt x="6087" y="5171"/>
                  </a:cubicBezTo>
                  <a:cubicBezTo>
                    <a:pt x="6130" y="5171"/>
                    <a:pt x="6174" y="5180"/>
                    <a:pt x="6216" y="5199"/>
                  </a:cubicBezTo>
                  <a:lnTo>
                    <a:pt x="7216" y="5640"/>
                  </a:lnTo>
                  <a:cubicBezTo>
                    <a:pt x="7554" y="5787"/>
                    <a:pt x="7424" y="6272"/>
                    <a:pt x="7124" y="6272"/>
                  </a:cubicBezTo>
                  <a:cubicBezTo>
                    <a:pt x="7086" y="6272"/>
                    <a:pt x="7045" y="6264"/>
                    <a:pt x="7002" y="6247"/>
                  </a:cubicBezTo>
                  <a:lnTo>
                    <a:pt x="6287" y="5961"/>
                  </a:lnTo>
                  <a:lnTo>
                    <a:pt x="6287" y="5961"/>
                  </a:lnTo>
                  <a:cubicBezTo>
                    <a:pt x="6597" y="6437"/>
                    <a:pt x="6907" y="6914"/>
                    <a:pt x="7228" y="7390"/>
                  </a:cubicBezTo>
                  <a:cubicBezTo>
                    <a:pt x="7308" y="7505"/>
                    <a:pt x="7202" y="7648"/>
                    <a:pt x="7089" y="7648"/>
                  </a:cubicBezTo>
                  <a:cubicBezTo>
                    <a:pt x="7050" y="7648"/>
                    <a:pt x="7011" y="7631"/>
                    <a:pt x="6978" y="7592"/>
                  </a:cubicBezTo>
                  <a:cubicBezTo>
                    <a:pt x="6609" y="7116"/>
                    <a:pt x="6216" y="6652"/>
                    <a:pt x="5811" y="6223"/>
                  </a:cubicBezTo>
                  <a:lnTo>
                    <a:pt x="5811" y="6223"/>
                  </a:lnTo>
                  <a:cubicBezTo>
                    <a:pt x="5764" y="6437"/>
                    <a:pt x="5764" y="6664"/>
                    <a:pt x="5823" y="6878"/>
                  </a:cubicBezTo>
                  <a:cubicBezTo>
                    <a:pt x="5847" y="7056"/>
                    <a:pt x="5728" y="7235"/>
                    <a:pt x="5537" y="7271"/>
                  </a:cubicBezTo>
                  <a:cubicBezTo>
                    <a:pt x="5522" y="7273"/>
                    <a:pt x="5507" y="7274"/>
                    <a:pt x="5492" y="7274"/>
                  </a:cubicBezTo>
                  <a:cubicBezTo>
                    <a:pt x="5329" y="7274"/>
                    <a:pt x="5177" y="7160"/>
                    <a:pt x="5144" y="6997"/>
                  </a:cubicBezTo>
                  <a:cubicBezTo>
                    <a:pt x="5037" y="6556"/>
                    <a:pt x="5109" y="6104"/>
                    <a:pt x="5323" y="5723"/>
                  </a:cubicBezTo>
                  <a:cubicBezTo>
                    <a:pt x="5061" y="5437"/>
                    <a:pt x="4799" y="5163"/>
                    <a:pt x="4537" y="4878"/>
                  </a:cubicBezTo>
                  <a:cubicBezTo>
                    <a:pt x="4347" y="4675"/>
                    <a:pt x="4156" y="4473"/>
                    <a:pt x="3954" y="4270"/>
                  </a:cubicBezTo>
                  <a:lnTo>
                    <a:pt x="3954" y="4270"/>
                  </a:lnTo>
                  <a:cubicBezTo>
                    <a:pt x="3966" y="4330"/>
                    <a:pt x="3966" y="4378"/>
                    <a:pt x="3978" y="4437"/>
                  </a:cubicBezTo>
                  <a:cubicBezTo>
                    <a:pt x="4037" y="4770"/>
                    <a:pt x="4251" y="5687"/>
                    <a:pt x="3716" y="5782"/>
                  </a:cubicBezTo>
                  <a:cubicBezTo>
                    <a:pt x="3690" y="5787"/>
                    <a:pt x="3665" y="5789"/>
                    <a:pt x="3642" y="5789"/>
                  </a:cubicBezTo>
                  <a:cubicBezTo>
                    <a:pt x="3171" y="5789"/>
                    <a:pt x="3081" y="4921"/>
                    <a:pt x="3013" y="4604"/>
                  </a:cubicBezTo>
                  <a:cubicBezTo>
                    <a:pt x="2942" y="4235"/>
                    <a:pt x="2787" y="3699"/>
                    <a:pt x="2846" y="3258"/>
                  </a:cubicBezTo>
                  <a:cubicBezTo>
                    <a:pt x="2823" y="3223"/>
                    <a:pt x="2811" y="3187"/>
                    <a:pt x="2811" y="3151"/>
                  </a:cubicBezTo>
                  <a:cubicBezTo>
                    <a:pt x="2513" y="2877"/>
                    <a:pt x="2215" y="2615"/>
                    <a:pt x="1918" y="2353"/>
                  </a:cubicBezTo>
                  <a:lnTo>
                    <a:pt x="1918" y="2365"/>
                  </a:lnTo>
                  <a:cubicBezTo>
                    <a:pt x="1918" y="2746"/>
                    <a:pt x="1965" y="3139"/>
                    <a:pt x="2049" y="3520"/>
                  </a:cubicBezTo>
                  <a:cubicBezTo>
                    <a:pt x="2089" y="3747"/>
                    <a:pt x="1923" y="3873"/>
                    <a:pt x="1749" y="3873"/>
                  </a:cubicBezTo>
                  <a:cubicBezTo>
                    <a:pt x="1612" y="3873"/>
                    <a:pt x="1470" y="3795"/>
                    <a:pt x="1418" y="3627"/>
                  </a:cubicBezTo>
                  <a:cubicBezTo>
                    <a:pt x="1299" y="3199"/>
                    <a:pt x="1275" y="2746"/>
                    <a:pt x="1346" y="2318"/>
                  </a:cubicBezTo>
                  <a:cubicBezTo>
                    <a:pt x="1358" y="2187"/>
                    <a:pt x="1453" y="2092"/>
                    <a:pt x="1573" y="2068"/>
                  </a:cubicBezTo>
                  <a:cubicBezTo>
                    <a:pt x="1239" y="1794"/>
                    <a:pt x="894" y="1532"/>
                    <a:pt x="537" y="1270"/>
                  </a:cubicBezTo>
                  <a:cubicBezTo>
                    <a:pt x="251" y="1663"/>
                    <a:pt x="96" y="2127"/>
                    <a:pt x="72" y="2615"/>
                  </a:cubicBezTo>
                  <a:cubicBezTo>
                    <a:pt x="1" y="4318"/>
                    <a:pt x="1406" y="5687"/>
                    <a:pt x="2716" y="6556"/>
                  </a:cubicBezTo>
                  <a:cubicBezTo>
                    <a:pt x="4192" y="7509"/>
                    <a:pt x="5799" y="8223"/>
                    <a:pt x="7502" y="8664"/>
                  </a:cubicBezTo>
                  <a:cubicBezTo>
                    <a:pt x="7583" y="8686"/>
                    <a:pt x="7666" y="8696"/>
                    <a:pt x="7749" y="8696"/>
                  </a:cubicBezTo>
                  <a:cubicBezTo>
                    <a:pt x="8383" y="8696"/>
                    <a:pt x="9003" y="8089"/>
                    <a:pt x="8645" y="7426"/>
                  </a:cubicBezTo>
                  <a:cubicBezTo>
                    <a:pt x="7319" y="4943"/>
                    <a:pt x="6619" y="1"/>
                    <a:pt x="304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17"/>
            <p:cNvSpPr/>
            <p:nvPr/>
          </p:nvSpPr>
          <p:spPr>
            <a:xfrm>
              <a:off x="427321" y="4007714"/>
              <a:ext cx="367073" cy="296766"/>
            </a:xfrm>
            <a:custGeom>
              <a:rect b="b" l="l" r="r" t="t"/>
              <a:pathLst>
                <a:path extrusionOk="0" h="9303" w="11507">
                  <a:moveTo>
                    <a:pt x="708" y="0"/>
                  </a:moveTo>
                  <a:cubicBezTo>
                    <a:pt x="531" y="0"/>
                    <a:pt x="358" y="26"/>
                    <a:pt x="191" y="84"/>
                  </a:cubicBezTo>
                  <a:cubicBezTo>
                    <a:pt x="48" y="156"/>
                    <a:pt x="0" y="346"/>
                    <a:pt x="107" y="477"/>
                  </a:cubicBezTo>
                  <a:cubicBezTo>
                    <a:pt x="417" y="870"/>
                    <a:pt x="857" y="1001"/>
                    <a:pt x="1310" y="1180"/>
                  </a:cubicBezTo>
                  <a:cubicBezTo>
                    <a:pt x="1905" y="1418"/>
                    <a:pt x="2488" y="1692"/>
                    <a:pt x="3048" y="2013"/>
                  </a:cubicBezTo>
                  <a:cubicBezTo>
                    <a:pt x="3536" y="2287"/>
                    <a:pt x="4024" y="2597"/>
                    <a:pt x="4489" y="2918"/>
                  </a:cubicBezTo>
                  <a:cubicBezTo>
                    <a:pt x="4846" y="3180"/>
                    <a:pt x="5191" y="3442"/>
                    <a:pt x="5525" y="3716"/>
                  </a:cubicBezTo>
                  <a:cubicBezTo>
                    <a:pt x="5405" y="3740"/>
                    <a:pt x="5310" y="3835"/>
                    <a:pt x="5310" y="3966"/>
                  </a:cubicBezTo>
                  <a:cubicBezTo>
                    <a:pt x="5227" y="4394"/>
                    <a:pt x="5251" y="4847"/>
                    <a:pt x="5370" y="5275"/>
                  </a:cubicBezTo>
                  <a:cubicBezTo>
                    <a:pt x="5422" y="5443"/>
                    <a:pt x="5564" y="5521"/>
                    <a:pt x="5701" y="5521"/>
                  </a:cubicBezTo>
                  <a:cubicBezTo>
                    <a:pt x="5875" y="5521"/>
                    <a:pt x="6041" y="5395"/>
                    <a:pt x="6001" y="5168"/>
                  </a:cubicBezTo>
                  <a:cubicBezTo>
                    <a:pt x="5917" y="4787"/>
                    <a:pt x="5882" y="4394"/>
                    <a:pt x="5870" y="4013"/>
                  </a:cubicBezTo>
                  <a:lnTo>
                    <a:pt x="5870" y="4001"/>
                  </a:lnTo>
                  <a:cubicBezTo>
                    <a:pt x="6167" y="4263"/>
                    <a:pt x="6465" y="4525"/>
                    <a:pt x="6763" y="4799"/>
                  </a:cubicBezTo>
                  <a:cubicBezTo>
                    <a:pt x="6763" y="4835"/>
                    <a:pt x="6775" y="4871"/>
                    <a:pt x="6798" y="4906"/>
                  </a:cubicBezTo>
                  <a:cubicBezTo>
                    <a:pt x="6739" y="5347"/>
                    <a:pt x="6894" y="5883"/>
                    <a:pt x="6965" y="6252"/>
                  </a:cubicBezTo>
                  <a:cubicBezTo>
                    <a:pt x="7033" y="6569"/>
                    <a:pt x="7123" y="7437"/>
                    <a:pt x="7594" y="7437"/>
                  </a:cubicBezTo>
                  <a:cubicBezTo>
                    <a:pt x="7617" y="7437"/>
                    <a:pt x="7642" y="7435"/>
                    <a:pt x="7668" y="7430"/>
                  </a:cubicBezTo>
                  <a:cubicBezTo>
                    <a:pt x="8215" y="7335"/>
                    <a:pt x="7989" y="6418"/>
                    <a:pt x="7930" y="6085"/>
                  </a:cubicBezTo>
                  <a:cubicBezTo>
                    <a:pt x="7930" y="6026"/>
                    <a:pt x="7918" y="5978"/>
                    <a:pt x="7906" y="5918"/>
                  </a:cubicBezTo>
                  <a:lnTo>
                    <a:pt x="7906" y="5918"/>
                  </a:lnTo>
                  <a:cubicBezTo>
                    <a:pt x="8108" y="6121"/>
                    <a:pt x="8299" y="6323"/>
                    <a:pt x="8489" y="6537"/>
                  </a:cubicBezTo>
                  <a:cubicBezTo>
                    <a:pt x="8751" y="6811"/>
                    <a:pt x="9013" y="7097"/>
                    <a:pt x="9275" y="7371"/>
                  </a:cubicBezTo>
                  <a:cubicBezTo>
                    <a:pt x="9061" y="7752"/>
                    <a:pt x="8989" y="8204"/>
                    <a:pt x="9096" y="8645"/>
                  </a:cubicBezTo>
                  <a:cubicBezTo>
                    <a:pt x="9129" y="8808"/>
                    <a:pt x="9281" y="8922"/>
                    <a:pt x="9444" y="8922"/>
                  </a:cubicBezTo>
                  <a:cubicBezTo>
                    <a:pt x="9459" y="8922"/>
                    <a:pt x="9474" y="8921"/>
                    <a:pt x="9489" y="8919"/>
                  </a:cubicBezTo>
                  <a:cubicBezTo>
                    <a:pt x="9680" y="8883"/>
                    <a:pt x="9799" y="8704"/>
                    <a:pt x="9775" y="8526"/>
                  </a:cubicBezTo>
                  <a:cubicBezTo>
                    <a:pt x="9727" y="8312"/>
                    <a:pt x="9716" y="8085"/>
                    <a:pt x="9763" y="7871"/>
                  </a:cubicBezTo>
                  <a:lnTo>
                    <a:pt x="9763" y="7871"/>
                  </a:lnTo>
                  <a:cubicBezTo>
                    <a:pt x="10180" y="8312"/>
                    <a:pt x="10561" y="8764"/>
                    <a:pt x="10930" y="9240"/>
                  </a:cubicBezTo>
                  <a:cubicBezTo>
                    <a:pt x="10965" y="9284"/>
                    <a:pt x="11006" y="9302"/>
                    <a:pt x="11046" y="9302"/>
                  </a:cubicBezTo>
                  <a:cubicBezTo>
                    <a:pt x="11157" y="9302"/>
                    <a:pt x="11259" y="9160"/>
                    <a:pt x="11180" y="9038"/>
                  </a:cubicBezTo>
                  <a:cubicBezTo>
                    <a:pt x="10859" y="8562"/>
                    <a:pt x="10549" y="8085"/>
                    <a:pt x="10251" y="7609"/>
                  </a:cubicBezTo>
                  <a:lnTo>
                    <a:pt x="10251" y="7609"/>
                  </a:lnTo>
                  <a:lnTo>
                    <a:pt x="10954" y="7895"/>
                  </a:lnTo>
                  <a:cubicBezTo>
                    <a:pt x="10996" y="7912"/>
                    <a:pt x="11037" y="7920"/>
                    <a:pt x="11074" y="7920"/>
                  </a:cubicBezTo>
                  <a:cubicBezTo>
                    <a:pt x="11375" y="7920"/>
                    <a:pt x="11507" y="7425"/>
                    <a:pt x="11168" y="7288"/>
                  </a:cubicBezTo>
                  <a:lnTo>
                    <a:pt x="10168" y="6847"/>
                  </a:lnTo>
                  <a:cubicBezTo>
                    <a:pt x="10126" y="6828"/>
                    <a:pt x="10082" y="6819"/>
                    <a:pt x="10039" y="6819"/>
                  </a:cubicBezTo>
                  <a:cubicBezTo>
                    <a:pt x="9947" y="6819"/>
                    <a:pt x="9859" y="6861"/>
                    <a:pt x="9811" y="6942"/>
                  </a:cubicBezTo>
                  <a:cubicBezTo>
                    <a:pt x="9537" y="6549"/>
                    <a:pt x="9251" y="6156"/>
                    <a:pt x="8942" y="5787"/>
                  </a:cubicBezTo>
                  <a:lnTo>
                    <a:pt x="8787" y="5597"/>
                  </a:lnTo>
                  <a:lnTo>
                    <a:pt x="8787" y="5597"/>
                  </a:lnTo>
                  <a:cubicBezTo>
                    <a:pt x="9251" y="5764"/>
                    <a:pt x="9716" y="5966"/>
                    <a:pt x="10156" y="6180"/>
                  </a:cubicBezTo>
                  <a:cubicBezTo>
                    <a:pt x="10195" y="6199"/>
                    <a:pt x="10232" y="6207"/>
                    <a:pt x="10267" y="6207"/>
                  </a:cubicBezTo>
                  <a:cubicBezTo>
                    <a:pt x="10499" y="6207"/>
                    <a:pt x="10624" y="5836"/>
                    <a:pt x="10406" y="5680"/>
                  </a:cubicBezTo>
                  <a:cubicBezTo>
                    <a:pt x="9680" y="5121"/>
                    <a:pt x="8644" y="4513"/>
                    <a:pt x="7668" y="4371"/>
                  </a:cubicBezTo>
                  <a:cubicBezTo>
                    <a:pt x="7441" y="4132"/>
                    <a:pt x="7191" y="3894"/>
                    <a:pt x="6953" y="3668"/>
                  </a:cubicBezTo>
                  <a:lnTo>
                    <a:pt x="6953" y="3668"/>
                  </a:lnTo>
                  <a:cubicBezTo>
                    <a:pt x="7572" y="3775"/>
                    <a:pt x="8180" y="3918"/>
                    <a:pt x="8787" y="4097"/>
                  </a:cubicBezTo>
                  <a:cubicBezTo>
                    <a:pt x="8815" y="4105"/>
                    <a:pt x="8841" y="4109"/>
                    <a:pt x="8867" y="4109"/>
                  </a:cubicBezTo>
                  <a:cubicBezTo>
                    <a:pt x="9123" y="4109"/>
                    <a:pt x="9235" y="3707"/>
                    <a:pt x="8954" y="3620"/>
                  </a:cubicBezTo>
                  <a:cubicBezTo>
                    <a:pt x="8311" y="3418"/>
                    <a:pt x="7656" y="3239"/>
                    <a:pt x="7001" y="3108"/>
                  </a:cubicBezTo>
                  <a:cubicBezTo>
                    <a:pt x="6727" y="3049"/>
                    <a:pt x="6406" y="2966"/>
                    <a:pt x="6108" y="2918"/>
                  </a:cubicBezTo>
                  <a:cubicBezTo>
                    <a:pt x="5834" y="2692"/>
                    <a:pt x="5548" y="2477"/>
                    <a:pt x="5263" y="2263"/>
                  </a:cubicBezTo>
                  <a:cubicBezTo>
                    <a:pt x="4584" y="1763"/>
                    <a:pt x="3881" y="1311"/>
                    <a:pt x="3143" y="918"/>
                  </a:cubicBezTo>
                  <a:cubicBezTo>
                    <a:pt x="2456" y="564"/>
                    <a:pt x="1542" y="0"/>
                    <a:pt x="708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17"/>
            <p:cNvSpPr/>
            <p:nvPr/>
          </p:nvSpPr>
          <p:spPr>
            <a:xfrm>
              <a:off x="962826" y="4266008"/>
              <a:ext cx="50944" cy="49381"/>
            </a:xfrm>
            <a:custGeom>
              <a:rect b="b" l="l" r="r" t="t"/>
              <a:pathLst>
                <a:path extrusionOk="0" h="1548" w="1597">
                  <a:moveTo>
                    <a:pt x="870" y="0"/>
                  </a:moveTo>
                  <a:lnTo>
                    <a:pt x="679" y="24"/>
                  </a:lnTo>
                  <a:cubicBezTo>
                    <a:pt x="572" y="60"/>
                    <a:pt x="465" y="119"/>
                    <a:pt x="382" y="203"/>
                  </a:cubicBezTo>
                  <a:lnTo>
                    <a:pt x="215" y="334"/>
                  </a:lnTo>
                  <a:cubicBezTo>
                    <a:pt x="156" y="393"/>
                    <a:pt x="96" y="476"/>
                    <a:pt x="72" y="560"/>
                  </a:cubicBezTo>
                  <a:cubicBezTo>
                    <a:pt x="25" y="643"/>
                    <a:pt x="1" y="738"/>
                    <a:pt x="13" y="834"/>
                  </a:cubicBezTo>
                  <a:cubicBezTo>
                    <a:pt x="13" y="1024"/>
                    <a:pt x="96" y="1203"/>
                    <a:pt x="215" y="1346"/>
                  </a:cubicBezTo>
                  <a:lnTo>
                    <a:pt x="370" y="1453"/>
                  </a:lnTo>
                  <a:cubicBezTo>
                    <a:pt x="477" y="1512"/>
                    <a:pt x="596" y="1548"/>
                    <a:pt x="727" y="1548"/>
                  </a:cubicBezTo>
                  <a:lnTo>
                    <a:pt x="918" y="1524"/>
                  </a:lnTo>
                  <a:cubicBezTo>
                    <a:pt x="1037" y="1488"/>
                    <a:pt x="1144" y="1429"/>
                    <a:pt x="1239" y="1346"/>
                  </a:cubicBezTo>
                  <a:lnTo>
                    <a:pt x="1239" y="1334"/>
                  </a:lnTo>
                  <a:lnTo>
                    <a:pt x="1370" y="1191"/>
                  </a:lnTo>
                  <a:cubicBezTo>
                    <a:pt x="1441" y="1119"/>
                    <a:pt x="1489" y="1048"/>
                    <a:pt x="1513" y="965"/>
                  </a:cubicBezTo>
                  <a:cubicBezTo>
                    <a:pt x="1596" y="786"/>
                    <a:pt x="1596" y="596"/>
                    <a:pt x="1513" y="429"/>
                  </a:cubicBezTo>
                  <a:cubicBezTo>
                    <a:pt x="1489" y="334"/>
                    <a:pt x="1441" y="262"/>
                    <a:pt x="1370" y="203"/>
                  </a:cubicBezTo>
                  <a:cubicBezTo>
                    <a:pt x="1322" y="167"/>
                    <a:pt x="1275" y="131"/>
                    <a:pt x="1215" y="95"/>
                  </a:cubicBezTo>
                  <a:cubicBezTo>
                    <a:pt x="1108" y="24"/>
                    <a:pt x="989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17"/>
            <p:cNvSpPr/>
            <p:nvPr/>
          </p:nvSpPr>
          <p:spPr>
            <a:xfrm>
              <a:off x="456158" y="3837559"/>
              <a:ext cx="52093" cy="49413"/>
            </a:xfrm>
            <a:custGeom>
              <a:rect b="b" l="l" r="r" t="t"/>
              <a:pathLst>
                <a:path extrusionOk="0" h="1549" w="1633">
                  <a:moveTo>
                    <a:pt x="870" y="1"/>
                  </a:moveTo>
                  <a:lnTo>
                    <a:pt x="680" y="25"/>
                  </a:lnTo>
                  <a:cubicBezTo>
                    <a:pt x="572" y="61"/>
                    <a:pt x="465" y="120"/>
                    <a:pt x="382" y="203"/>
                  </a:cubicBezTo>
                  <a:lnTo>
                    <a:pt x="215" y="334"/>
                  </a:lnTo>
                  <a:cubicBezTo>
                    <a:pt x="144" y="394"/>
                    <a:pt x="96" y="477"/>
                    <a:pt x="72" y="561"/>
                  </a:cubicBezTo>
                  <a:cubicBezTo>
                    <a:pt x="25" y="644"/>
                    <a:pt x="1" y="739"/>
                    <a:pt x="13" y="834"/>
                  </a:cubicBezTo>
                  <a:cubicBezTo>
                    <a:pt x="1" y="930"/>
                    <a:pt x="25" y="1025"/>
                    <a:pt x="72" y="1120"/>
                  </a:cubicBezTo>
                  <a:cubicBezTo>
                    <a:pt x="96" y="1203"/>
                    <a:pt x="144" y="1287"/>
                    <a:pt x="215" y="1346"/>
                  </a:cubicBezTo>
                  <a:lnTo>
                    <a:pt x="370" y="1454"/>
                  </a:lnTo>
                  <a:cubicBezTo>
                    <a:pt x="477" y="1525"/>
                    <a:pt x="596" y="1549"/>
                    <a:pt x="727" y="1549"/>
                  </a:cubicBezTo>
                  <a:lnTo>
                    <a:pt x="918" y="1525"/>
                  </a:lnTo>
                  <a:cubicBezTo>
                    <a:pt x="1037" y="1489"/>
                    <a:pt x="1144" y="1430"/>
                    <a:pt x="1239" y="1346"/>
                  </a:cubicBezTo>
                  <a:lnTo>
                    <a:pt x="1370" y="1192"/>
                  </a:lnTo>
                  <a:cubicBezTo>
                    <a:pt x="1573" y="989"/>
                    <a:pt x="1632" y="692"/>
                    <a:pt x="1513" y="430"/>
                  </a:cubicBezTo>
                  <a:cubicBezTo>
                    <a:pt x="1489" y="346"/>
                    <a:pt x="1430" y="263"/>
                    <a:pt x="1370" y="203"/>
                  </a:cubicBezTo>
                  <a:lnTo>
                    <a:pt x="1215" y="96"/>
                  </a:lnTo>
                  <a:cubicBezTo>
                    <a:pt x="1108" y="37"/>
                    <a:pt x="989" y="1"/>
                    <a:pt x="87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17"/>
            <p:cNvSpPr/>
            <p:nvPr/>
          </p:nvSpPr>
          <p:spPr>
            <a:xfrm>
              <a:off x="8207699" y="4303969"/>
              <a:ext cx="51295" cy="49796"/>
            </a:xfrm>
            <a:custGeom>
              <a:rect b="b" l="l" r="r" t="t"/>
              <a:pathLst>
                <a:path extrusionOk="0" h="1561" w="1608">
                  <a:moveTo>
                    <a:pt x="846" y="1"/>
                  </a:moveTo>
                  <a:lnTo>
                    <a:pt x="667" y="25"/>
                  </a:lnTo>
                  <a:cubicBezTo>
                    <a:pt x="548" y="60"/>
                    <a:pt x="441" y="120"/>
                    <a:pt x="358" y="203"/>
                  </a:cubicBezTo>
                  <a:lnTo>
                    <a:pt x="215" y="334"/>
                  </a:lnTo>
                  <a:cubicBezTo>
                    <a:pt x="143" y="394"/>
                    <a:pt x="96" y="477"/>
                    <a:pt x="60" y="560"/>
                  </a:cubicBezTo>
                  <a:cubicBezTo>
                    <a:pt x="12" y="656"/>
                    <a:pt x="1" y="751"/>
                    <a:pt x="1" y="846"/>
                  </a:cubicBezTo>
                  <a:cubicBezTo>
                    <a:pt x="12" y="1025"/>
                    <a:pt x="84" y="1215"/>
                    <a:pt x="215" y="1346"/>
                  </a:cubicBezTo>
                  <a:lnTo>
                    <a:pt x="358" y="1465"/>
                  </a:lnTo>
                  <a:cubicBezTo>
                    <a:pt x="465" y="1525"/>
                    <a:pt x="596" y="1561"/>
                    <a:pt x="727" y="1561"/>
                  </a:cubicBezTo>
                  <a:lnTo>
                    <a:pt x="917" y="1537"/>
                  </a:lnTo>
                  <a:cubicBezTo>
                    <a:pt x="1036" y="1501"/>
                    <a:pt x="1144" y="1430"/>
                    <a:pt x="1227" y="1346"/>
                  </a:cubicBezTo>
                  <a:lnTo>
                    <a:pt x="1215" y="1346"/>
                  </a:lnTo>
                  <a:lnTo>
                    <a:pt x="1346" y="1191"/>
                  </a:lnTo>
                  <a:cubicBezTo>
                    <a:pt x="1608" y="918"/>
                    <a:pt x="1608" y="489"/>
                    <a:pt x="1346" y="203"/>
                  </a:cubicBezTo>
                  <a:lnTo>
                    <a:pt x="1203" y="96"/>
                  </a:lnTo>
                  <a:cubicBezTo>
                    <a:pt x="1096" y="37"/>
                    <a:pt x="977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17"/>
            <p:cNvSpPr/>
            <p:nvPr/>
          </p:nvSpPr>
          <p:spPr>
            <a:xfrm>
              <a:off x="706861" y="3431185"/>
              <a:ext cx="58122" cy="45234"/>
            </a:xfrm>
            <a:custGeom>
              <a:rect b="b" l="l" r="r" t="t"/>
              <a:pathLst>
                <a:path extrusionOk="0" h="1418" w="1822">
                  <a:moveTo>
                    <a:pt x="917" y="0"/>
                  </a:moveTo>
                  <a:cubicBezTo>
                    <a:pt x="0" y="0"/>
                    <a:pt x="0" y="1417"/>
                    <a:pt x="917" y="1417"/>
                  </a:cubicBezTo>
                  <a:cubicBezTo>
                    <a:pt x="1822" y="1417"/>
                    <a:pt x="1822" y="0"/>
                    <a:pt x="91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17"/>
            <p:cNvSpPr/>
            <p:nvPr/>
          </p:nvSpPr>
          <p:spPr>
            <a:xfrm>
              <a:off x="8569668" y="2018685"/>
              <a:ext cx="58122" cy="45202"/>
            </a:xfrm>
            <a:custGeom>
              <a:rect b="b" l="l" r="r" t="t"/>
              <a:pathLst>
                <a:path extrusionOk="0" h="1417" w="1822">
                  <a:moveTo>
                    <a:pt x="917" y="0"/>
                  </a:moveTo>
                  <a:cubicBezTo>
                    <a:pt x="0" y="0"/>
                    <a:pt x="0" y="1417"/>
                    <a:pt x="917" y="1417"/>
                  </a:cubicBezTo>
                  <a:cubicBezTo>
                    <a:pt x="1822" y="1417"/>
                    <a:pt x="1822" y="0"/>
                    <a:pt x="91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17"/>
            <p:cNvSpPr/>
            <p:nvPr/>
          </p:nvSpPr>
          <p:spPr>
            <a:xfrm>
              <a:off x="9039874" y="3246197"/>
              <a:ext cx="57739" cy="44851"/>
            </a:xfrm>
            <a:custGeom>
              <a:rect b="b" l="l" r="r" t="t"/>
              <a:pathLst>
                <a:path extrusionOk="0" h="1406" w="1810">
                  <a:moveTo>
                    <a:pt x="905" y="1"/>
                  </a:moveTo>
                  <a:cubicBezTo>
                    <a:pt x="0" y="1"/>
                    <a:pt x="0" y="1406"/>
                    <a:pt x="905" y="1406"/>
                  </a:cubicBezTo>
                  <a:cubicBezTo>
                    <a:pt x="1810" y="1406"/>
                    <a:pt x="1810" y="1"/>
                    <a:pt x="90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17"/>
            <p:cNvSpPr/>
            <p:nvPr/>
          </p:nvSpPr>
          <p:spPr>
            <a:xfrm>
              <a:off x="9025424" y="1907003"/>
              <a:ext cx="58154" cy="45234"/>
            </a:xfrm>
            <a:custGeom>
              <a:rect b="b" l="l" r="r" t="t"/>
              <a:pathLst>
                <a:path extrusionOk="0" h="1418" w="1823">
                  <a:moveTo>
                    <a:pt x="917" y="1"/>
                  </a:moveTo>
                  <a:cubicBezTo>
                    <a:pt x="1" y="1"/>
                    <a:pt x="1" y="1417"/>
                    <a:pt x="917" y="1417"/>
                  </a:cubicBezTo>
                  <a:cubicBezTo>
                    <a:pt x="1822" y="1417"/>
                    <a:pt x="1822" y="1"/>
                    <a:pt x="91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17"/>
            <p:cNvSpPr/>
            <p:nvPr/>
          </p:nvSpPr>
          <p:spPr>
            <a:xfrm>
              <a:off x="539736" y="3580828"/>
              <a:ext cx="55474" cy="42937"/>
            </a:xfrm>
            <a:custGeom>
              <a:rect b="b" l="l" r="r" t="t"/>
              <a:pathLst>
                <a:path extrusionOk="0" h="1346" w="1739">
                  <a:moveTo>
                    <a:pt x="869" y="0"/>
                  </a:moveTo>
                  <a:cubicBezTo>
                    <a:pt x="0" y="0"/>
                    <a:pt x="0" y="1346"/>
                    <a:pt x="869" y="1346"/>
                  </a:cubicBezTo>
                  <a:cubicBezTo>
                    <a:pt x="1739" y="1346"/>
                    <a:pt x="1739" y="0"/>
                    <a:pt x="86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17"/>
            <p:cNvSpPr/>
            <p:nvPr/>
          </p:nvSpPr>
          <p:spPr>
            <a:xfrm>
              <a:off x="42543" y="1010645"/>
              <a:ext cx="43735" cy="33846"/>
            </a:xfrm>
            <a:custGeom>
              <a:rect b="b" l="l" r="r" t="t"/>
              <a:pathLst>
                <a:path extrusionOk="0" h="1061" w="1371">
                  <a:moveTo>
                    <a:pt x="692" y="1"/>
                  </a:moveTo>
                  <a:cubicBezTo>
                    <a:pt x="13" y="1"/>
                    <a:pt x="1" y="1061"/>
                    <a:pt x="692" y="1061"/>
                  </a:cubicBezTo>
                  <a:cubicBezTo>
                    <a:pt x="1370" y="1061"/>
                    <a:pt x="1370" y="1"/>
                    <a:pt x="69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17"/>
            <p:cNvSpPr/>
            <p:nvPr/>
          </p:nvSpPr>
          <p:spPr>
            <a:xfrm>
              <a:off x="27741" y="1216528"/>
              <a:ext cx="62333" cy="48265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17"/>
            <p:cNvSpPr/>
            <p:nvPr/>
          </p:nvSpPr>
          <p:spPr>
            <a:xfrm>
              <a:off x="-5690" y="1679492"/>
              <a:ext cx="52826" cy="41055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1" y="1"/>
                    <a:pt x="13" y="1287"/>
                    <a:pt x="834" y="1287"/>
                  </a:cubicBezTo>
                  <a:cubicBezTo>
                    <a:pt x="1656" y="1287"/>
                    <a:pt x="1656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17"/>
            <p:cNvSpPr/>
            <p:nvPr/>
          </p:nvSpPr>
          <p:spPr>
            <a:xfrm>
              <a:off x="85480" y="1853060"/>
              <a:ext cx="56240" cy="43735"/>
            </a:xfrm>
            <a:custGeom>
              <a:rect b="b" l="l" r="r" t="t"/>
              <a:pathLst>
                <a:path extrusionOk="0" h="1371" w="1763">
                  <a:moveTo>
                    <a:pt x="881" y="1"/>
                  </a:moveTo>
                  <a:cubicBezTo>
                    <a:pt x="0" y="1"/>
                    <a:pt x="0" y="1370"/>
                    <a:pt x="881" y="1370"/>
                  </a:cubicBezTo>
                  <a:cubicBezTo>
                    <a:pt x="1763" y="1370"/>
                    <a:pt x="1763" y="1"/>
                    <a:pt x="88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17"/>
            <p:cNvSpPr/>
            <p:nvPr/>
          </p:nvSpPr>
          <p:spPr>
            <a:xfrm>
              <a:off x="189155" y="2344544"/>
              <a:ext cx="57005" cy="44469"/>
            </a:xfrm>
            <a:custGeom>
              <a:rect b="b" l="l" r="r" t="t"/>
              <a:pathLst>
                <a:path extrusionOk="0" h="1394" w="1787">
                  <a:moveTo>
                    <a:pt x="894" y="1"/>
                  </a:moveTo>
                  <a:cubicBezTo>
                    <a:pt x="1" y="1"/>
                    <a:pt x="1" y="1394"/>
                    <a:pt x="894" y="1394"/>
                  </a:cubicBezTo>
                  <a:cubicBezTo>
                    <a:pt x="1787" y="1394"/>
                    <a:pt x="1787" y="1"/>
                    <a:pt x="89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17"/>
            <p:cNvSpPr/>
            <p:nvPr/>
          </p:nvSpPr>
          <p:spPr>
            <a:xfrm>
              <a:off x="322848" y="2836793"/>
              <a:ext cx="62333" cy="48265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17"/>
            <p:cNvSpPr/>
            <p:nvPr/>
          </p:nvSpPr>
          <p:spPr>
            <a:xfrm>
              <a:off x="8744002" y="1087747"/>
              <a:ext cx="62301" cy="48648"/>
            </a:xfrm>
            <a:custGeom>
              <a:rect b="b" l="l" r="r" t="t"/>
              <a:pathLst>
                <a:path extrusionOk="0" h="1525" w="1953">
                  <a:moveTo>
                    <a:pt x="976" y="1"/>
                  </a:moveTo>
                  <a:cubicBezTo>
                    <a:pt x="0" y="1"/>
                    <a:pt x="0" y="1525"/>
                    <a:pt x="976" y="1525"/>
                  </a:cubicBezTo>
                  <a:cubicBezTo>
                    <a:pt x="1953" y="1525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055" name="Google Shape;3055;p17"/>
            <p:cNvGrpSpPr/>
            <p:nvPr/>
          </p:nvGrpSpPr>
          <p:grpSpPr>
            <a:xfrm>
              <a:off x="312938" y="142473"/>
              <a:ext cx="800203" cy="636722"/>
              <a:chOff x="1816659" y="65078"/>
              <a:chExt cx="800203" cy="636722"/>
            </a:xfrm>
          </p:grpSpPr>
          <p:sp>
            <p:nvSpPr>
              <p:cNvPr id="3056" name="Google Shape;3056;p1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7" name="Google Shape;3057;p1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8" name="Google Shape;3058;p1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9" name="Google Shape;3059;p1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0" name="Google Shape;3060;p1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1" name="Google Shape;3061;p1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2" name="Google Shape;3062;p1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3" name="Google Shape;3063;p1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64" name="Google Shape;3064;p17"/>
            <p:cNvGrpSpPr/>
            <p:nvPr/>
          </p:nvGrpSpPr>
          <p:grpSpPr>
            <a:xfrm>
              <a:off x="-228777" y="2951482"/>
              <a:ext cx="800203" cy="636722"/>
              <a:chOff x="1816659" y="65078"/>
              <a:chExt cx="800203" cy="636722"/>
            </a:xfrm>
          </p:grpSpPr>
          <p:sp>
            <p:nvSpPr>
              <p:cNvPr id="3065" name="Google Shape;3065;p1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6" name="Google Shape;3066;p1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7" name="Google Shape;3067;p1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8" name="Google Shape;3068;p1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69" name="Google Shape;3069;p1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0" name="Google Shape;3070;p1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1" name="Google Shape;3071;p1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2" name="Google Shape;3072;p1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73" name="Google Shape;3073;p17"/>
            <p:cNvGrpSpPr/>
            <p:nvPr/>
          </p:nvGrpSpPr>
          <p:grpSpPr>
            <a:xfrm>
              <a:off x="391261" y="4443582"/>
              <a:ext cx="800203" cy="636722"/>
              <a:chOff x="1816659" y="65078"/>
              <a:chExt cx="800203" cy="636722"/>
            </a:xfrm>
          </p:grpSpPr>
          <p:sp>
            <p:nvSpPr>
              <p:cNvPr id="3074" name="Google Shape;3074;p1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5" name="Google Shape;3075;p1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6" name="Google Shape;3076;p1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7" name="Google Shape;3077;p1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8" name="Google Shape;3078;p1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79" name="Google Shape;3079;p1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0" name="Google Shape;3080;p1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1" name="Google Shape;3081;p1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82" name="Google Shape;3082;p17"/>
            <p:cNvGrpSpPr/>
            <p:nvPr/>
          </p:nvGrpSpPr>
          <p:grpSpPr>
            <a:xfrm>
              <a:off x="8053013" y="4421407"/>
              <a:ext cx="800203" cy="636722"/>
              <a:chOff x="1816659" y="65078"/>
              <a:chExt cx="800203" cy="636722"/>
            </a:xfrm>
          </p:grpSpPr>
          <p:sp>
            <p:nvSpPr>
              <p:cNvPr id="3083" name="Google Shape;3083;p1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4" name="Google Shape;3084;p1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5" name="Google Shape;3085;p1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6" name="Google Shape;3086;p1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7" name="Google Shape;3087;p1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8" name="Google Shape;3088;p1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89" name="Google Shape;3089;p1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0" name="Google Shape;3090;p1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91" name="Google Shape;3091;p17"/>
            <p:cNvGrpSpPr/>
            <p:nvPr/>
          </p:nvGrpSpPr>
          <p:grpSpPr>
            <a:xfrm>
              <a:off x="8443500" y="3363720"/>
              <a:ext cx="800203" cy="636722"/>
              <a:chOff x="1816659" y="65078"/>
              <a:chExt cx="800203" cy="636722"/>
            </a:xfrm>
          </p:grpSpPr>
          <p:sp>
            <p:nvSpPr>
              <p:cNvPr id="3092" name="Google Shape;3092;p1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3" name="Google Shape;3093;p1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4" name="Google Shape;3094;p1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5" name="Google Shape;3095;p1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6" name="Google Shape;3096;p1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7" name="Google Shape;3097;p1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8" name="Google Shape;3098;p1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9" name="Google Shape;3099;p1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00" name="Google Shape;3100;p17"/>
            <p:cNvGrpSpPr/>
            <p:nvPr/>
          </p:nvGrpSpPr>
          <p:grpSpPr>
            <a:xfrm>
              <a:off x="8309875" y="1268282"/>
              <a:ext cx="800203" cy="636722"/>
              <a:chOff x="1816659" y="65078"/>
              <a:chExt cx="800203" cy="636722"/>
            </a:xfrm>
          </p:grpSpPr>
          <p:sp>
            <p:nvSpPr>
              <p:cNvPr id="3101" name="Google Shape;3101;p1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2" name="Google Shape;3102;p1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3" name="Google Shape;3103;p1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4" name="Google Shape;3104;p1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5" name="Google Shape;3105;p1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6" name="Google Shape;3106;p1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7" name="Google Shape;3107;p1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08" name="Google Shape;3108;p1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09" name="Google Shape;3109;p17"/>
            <p:cNvGrpSpPr/>
            <p:nvPr/>
          </p:nvGrpSpPr>
          <p:grpSpPr>
            <a:xfrm>
              <a:off x="7976825" y="-27314"/>
              <a:ext cx="800203" cy="636722"/>
              <a:chOff x="1816659" y="65078"/>
              <a:chExt cx="800203" cy="636722"/>
            </a:xfrm>
          </p:grpSpPr>
          <p:sp>
            <p:nvSpPr>
              <p:cNvPr id="3110" name="Google Shape;3110;p1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1" name="Google Shape;3111;p1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2" name="Google Shape;3112;p1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3" name="Google Shape;3113;p1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4" name="Google Shape;3114;p1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5" name="Google Shape;3115;p1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6" name="Google Shape;3116;p1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17" name="Google Shape;3117;p1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5">
    <p:spTree>
      <p:nvGrpSpPr>
        <p:cNvPr id="3118" name="Shape 3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9" name="Google Shape;3119;p18"/>
          <p:cNvSpPr txBox="1"/>
          <p:nvPr>
            <p:ph type="ctrTitle"/>
          </p:nvPr>
        </p:nvSpPr>
        <p:spPr>
          <a:xfrm>
            <a:off x="978700" y="2755575"/>
            <a:ext cx="3566100" cy="636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/>
        </p:txBody>
      </p:sp>
      <p:sp>
        <p:nvSpPr>
          <p:cNvPr id="3120" name="Google Shape;3120;p18"/>
          <p:cNvSpPr txBox="1"/>
          <p:nvPr>
            <p:ph idx="1" type="subTitle"/>
          </p:nvPr>
        </p:nvSpPr>
        <p:spPr>
          <a:xfrm>
            <a:off x="991450" y="3360000"/>
            <a:ext cx="3210600" cy="128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3121" name="Google Shape;3121;p18"/>
          <p:cNvGrpSpPr/>
          <p:nvPr/>
        </p:nvGrpSpPr>
        <p:grpSpPr>
          <a:xfrm>
            <a:off x="-457915" y="-381038"/>
            <a:ext cx="10154637" cy="1640146"/>
            <a:chOff x="-457915" y="-381038"/>
            <a:chExt cx="10154637" cy="1640146"/>
          </a:xfrm>
        </p:grpSpPr>
        <p:sp>
          <p:nvSpPr>
            <p:cNvPr id="3122" name="Google Shape;3122;p18"/>
            <p:cNvSpPr/>
            <p:nvPr/>
          </p:nvSpPr>
          <p:spPr>
            <a:xfrm>
              <a:off x="1385881" y="821314"/>
              <a:ext cx="178122" cy="149779"/>
            </a:xfrm>
            <a:custGeom>
              <a:rect b="b" l="l" r="r" t="t"/>
              <a:pathLst>
                <a:path extrusionOk="0" h="4256" w="5061">
                  <a:moveTo>
                    <a:pt x="2327" y="1"/>
                  </a:moveTo>
                  <a:cubicBezTo>
                    <a:pt x="1340" y="1"/>
                    <a:pt x="840" y="920"/>
                    <a:pt x="607" y="1993"/>
                  </a:cubicBezTo>
                  <a:cubicBezTo>
                    <a:pt x="238" y="2577"/>
                    <a:pt x="0" y="3291"/>
                    <a:pt x="48" y="3922"/>
                  </a:cubicBezTo>
                  <a:cubicBezTo>
                    <a:pt x="186" y="3670"/>
                    <a:pt x="456" y="3517"/>
                    <a:pt x="753" y="3517"/>
                  </a:cubicBezTo>
                  <a:cubicBezTo>
                    <a:pt x="764" y="3517"/>
                    <a:pt x="775" y="3517"/>
                    <a:pt x="786" y="3517"/>
                  </a:cubicBezTo>
                  <a:cubicBezTo>
                    <a:pt x="1286" y="3517"/>
                    <a:pt x="1774" y="3565"/>
                    <a:pt x="2274" y="3601"/>
                  </a:cubicBezTo>
                  <a:cubicBezTo>
                    <a:pt x="2326" y="3575"/>
                    <a:pt x="2382" y="3563"/>
                    <a:pt x="2438" y="3563"/>
                  </a:cubicBezTo>
                  <a:cubicBezTo>
                    <a:pt x="2512" y="3563"/>
                    <a:pt x="2588" y="3584"/>
                    <a:pt x="2655" y="3625"/>
                  </a:cubicBezTo>
                  <a:cubicBezTo>
                    <a:pt x="2846" y="3642"/>
                    <a:pt x="3036" y="3651"/>
                    <a:pt x="3228" y="3651"/>
                  </a:cubicBezTo>
                  <a:cubicBezTo>
                    <a:pt x="3420" y="3651"/>
                    <a:pt x="3614" y="3642"/>
                    <a:pt x="3810" y="3625"/>
                  </a:cubicBezTo>
                  <a:cubicBezTo>
                    <a:pt x="3852" y="3619"/>
                    <a:pt x="3894" y="3616"/>
                    <a:pt x="3935" y="3616"/>
                  </a:cubicBezTo>
                  <a:cubicBezTo>
                    <a:pt x="4332" y="3616"/>
                    <a:pt x="4706" y="3868"/>
                    <a:pt x="4846" y="4256"/>
                  </a:cubicBezTo>
                  <a:cubicBezTo>
                    <a:pt x="5060" y="3422"/>
                    <a:pt x="4751" y="2601"/>
                    <a:pt x="4370" y="1851"/>
                  </a:cubicBezTo>
                  <a:cubicBezTo>
                    <a:pt x="4298" y="1589"/>
                    <a:pt x="4191" y="1327"/>
                    <a:pt x="4060" y="1100"/>
                  </a:cubicBezTo>
                  <a:cubicBezTo>
                    <a:pt x="3858" y="577"/>
                    <a:pt x="3548" y="184"/>
                    <a:pt x="3001" y="160"/>
                  </a:cubicBezTo>
                  <a:cubicBezTo>
                    <a:pt x="2870" y="88"/>
                    <a:pt x="2715" y="29"/>
                    <a:pt x="2560" y="17"/>
                  </a:cubicBezTo>
                  <a:cubicBezTo>
                    <a:pt x="2479" y="6"/>
                    <a:pt x="2402" y="1"/>
                    <a:pt x="2327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18"/>
            <p:cNvSpPr/>
            <p:nvPr/>
          </p:nvSpPr>
          <p:spPr>
            <a:xfrm>
              <a:off x="1197729" y="710457"/>
              <a:ext cx="186921" cy="164279"/>
            </a:xfrm>
            <a:custGeom>
              <a:rect b="b" l="l" r="r" t="t"/>
              <a:pathLst>
                <a:path extrusionOk="0" h="4668" w="5311">
                  <a:moveTo>
                    <a:pt x="2542" y="0"/>
                  </a:moveTo>
                  <a:cubicBezTo>
                    <a:pt x="2056" y="0"/>
                    <a:pt x="1569" y="192"/>
                    <a:pt x="1167" y="619"/>
                  </a:cubicBezTo>
                  <a:cubicBezTo>
                    <a:pt x="238" y="1595"/>
                    <a:pt x="0" y="3298"/>
                    <a:pt x="12" y="4667"/>
                  </a:cubicBezTo>
                  <a:cubicBezTo>
                    <a:pt x="36" y="4572"/>
                    <a:pt x="96" y="4477"/>
                    <a:pt x="155" y="4405"/>
                  </a:cubicBezTo>
                  <a:cubicBezTo>
                    <a:pt x="584" y="3905"/>
                    <a:pt x="1298" y="3917"/>
                    <a:pt x="1893" y="3893"/>
                  </a:cubicBezTo>
                  <a:cubicBezTo>
                    <a:pt x="2608" y="3869"/>
                    <a:pt x="3310" y="3846"/>
                    <a:pt x="4013" y="3786"/>
                  </a:cubicBezTo>
                  <a:cubicBezTo>
                    <a:pt x="4062" y="3779"/>
                    <a:pt x="4110" y="3775"/>
                    <a:pt x="4158" y="3775"/>
                  </a:cubicBezTo>
                  <a:cubicBezTo>
                    <a:pt x="4576" y="3775"/>
                    <a:pt x="4943" y="4048"/>
                    <a:pt x="5060" y="4465"/>
                  </a:cubicBezTo>
                  <a:cubicBezTo>
                    <a:pt x="5310" y="3322"/>
                    <a:pt x="4882" y="1750"/>
                    <a:pt x="4310" y="964"/>
                  </a:cubicBezTo>
                  <a:cubicBezTo>
                    <a:pt x="3870" y="359"/>
                    <a:pt x="3207" y="0"/>
                    <a:pt x="25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18"/>
            <p:cNvSpPr/>
            <p:nvPr/>
          </p:nvSpPr>
          <p:spPr>
            <a:xfrm>
              <a:off x="1229158" y="918691"/>
              <a:ext cx="27698" cy="9784"/>
            </a:xfrm>
            <a:custGeom>
              <a:rect b="b" l="l" r="r" t="t"/>
              <a:pathLst>
                <a:path extrusionOk="0" h="278" w="787">
                  <a:moveTo>
                    <a:pt x="0" y="0"/>
                  </a:moveTo>
                  <a:cubicBezTo>
                    <a:pt x="193" y="182"/>
                    <a:pt x="444" y="278"/>
                    <a:pt x="700" y="278"/>
                  </a:cubicBezTo>
                  <a:cubicBezTo>
                    <a:pt x="729" y="278"/>
                    <a:pt x="757" y="277"/>
                    <a:pt x="786" y="274"/>
                  </a:cubicBezTo>
                  <a:lnTo>
                    <a:pt x="786" y="191"/>
                  </a:lnTo>
                  <a:cubicBezTo>
                    <a:pt x="512" y="167"/>
                    <a:pt x="250" y="96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18"/>
            <p:cNvSpPr/>
            <p:nvPr/>
          </p:nvSpPr>
          <p:spPr>
            <a:xfrm>
              <a:off x="1198573" y="890608"/>
              <a:ext cx="13022" cy="17631"/>
            </a:xfrm>
            <a:custGeom>
              <a:rect b="b" l="l" r="r" t="t"/>
              <a:pathLst>
                <a:path extrusionOk="0" h="501" w="370">
                  <a:moveTo>
                    <a:pt x="0" y="1"/>
                  </a:moveTo>
                  <a:cubicBezTo>
                    <a:pt x="0" y="12"/>
                    <a:pt x="0" y="24"/>
                    <a:pt x="0" y="36"/>
                  </a:cubicBezTo>
                  <a:cubicBezTo>
                    <a:pt x="0" y="251"/>
                    <a:pt x="155" y="453"/>
                    <a:pt x="369" y="501"/>
                  </a:cubicBezTo>
                  <a:cubicBezTo>
                    <a:pt x="226" y="393"/>
                    <a:pt x="119" y="251"/>
                    <a:pt x="36" y="96"/>
                  </a:cubicBezTo>
                  <a:cubicBezTo>
                    <a:pt x="24" y="60"/>
                    <a:pt x="12" y="36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18"/>
            <p:cNvSpPr/>
            <p:nvPr/>
          </p:nvSpPr>
          <p:spPr>
            <a:xfrm>
              <a:off x="1196462" y="843309"/>
              <a:ext cx="187343" cy="84216"/>
            </a:xfrm>
            <a:custGeom>
              <a:rect b="b" l="l" r="r" t="t"/>
              <a:pathLst>
                <a:path extrusionOk="0" h="2393" w="5323">
                  <a:moveTo>
                    <a:pt x="4194" y="0"/>
                  </a:moveTo>
                  <a:cubicBezTo>
                    <a:pt x="4146" y="0"/>
                    <a:pt x="4098" y="4"/>
                    <a:pt x="4049" y="11"/>
                  </a:cubicBezTo>
                  <a:cubicBezTo>
                    <a:pt x="3346" y="71"/>
                    <a:pt x="2644" y="94"/>
                    <a:pt x="1929" y="118"/>
                  </a:cubicBezTo>
                  <a:cubicBezTo>
                    <a:pt x="1322" y="142"/>
                    <a:pt x="620" y="130"/>
                    <a:pt x="203" y="630"/>
                  </a:cubicBezTo>
                  <a:cubicBezTo>
                    <a:pt x="132" y="702"/>
                    <a:pt x="84" y="797"/>
                    <a:pt x="48" y="892"/>
                  </a:cubicBezTo>
                  <a:cubicBezTo>
                    <a:pt x="1" y="1047"/>
                    <a:pt x="12" y="1202"/>
                    <a:pt x="60" y="1345"/>
                  </a:cubicBezTo>
                  <a:cubicBezTo>
                    <a:pt x="72" y="1368"/>
                    <a:pt x="84" y="1404"/>
                    <a:pt x="96" y="1428"/>
                  </a:cubicBezTo>
                  <a:cubicBezTo>
                    <a:pt x="179" y="1583"/>
                    <a:pt x="298" y="1726"/>
                    <a:pt x="429" y="1845"/>
                  </a:cubicBezTo>
                  <a:cubicBezTo>
                    <a:pt x="584" y="1964"/>
                    <a:pt x="751" y="2071"/>
                    <a:pt x="929" y="2142"/>
                  </a:cubicBezTo>
                  <a:cubicBezTo>
                    <a:pt x="1191" y="2238"/>
                    <a:pt x="1453" y="2309"/>
                    <a:pt x="1727" y="2345"/>
                  </a:cubicBezTo>
                  <a:cubicBezTo>
                    <a:pt x="1751" y="1785"/>
                    <a:pt x="1917" y="1249"/>
                    <a:pt x="2215" y="773"/>
                  </a:cubicBezTo>
                  <a:cubicBezTo>
                    <a:pt x="2285" y="657"/>
                    <a:pt x="2396" y="604"/>
                    <a:pt x="2506" y="604"/>
                  </a:cubicBezTo>
                  <a:cubicBezTo>
                    <a:pt x="2679" y="604"/>
                    <a:pt x="2851" y="734"/>
                    <a:pt x="2858" y="952"/>
                  </a:cubicBezTo>
                  <a:cubicBezTo>
                    <a:pt x="2882" y="1452"/>
                    <a:pt x="2870" y="1916"/>
                    <a:pt x="2882" y="2392"/>
                  </a:cubicBezTo>
                  <a:cubicBezTo>
                    <a:pt x="3322" y="2392"/>
                    <a:pt x="3739" y="2357"/>
                    <a:pt x="4049" y="2333"/>
                  </a:cubicBezTo>
                  <a:cubicBezTo>
                    <a:pt x="4965" y="2273"/>
                    <a:pt x="5323" y="1356"/>
                    <a:pt x="5096" y="690"/>
                  </a:cubicBezTo>
                  <a:cubicBezTo>
                    <a:pt x="4979" y="273"/>
                    <a:pt x="4612" y="0"/>
                    <a:pt x="419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18"/>
            <p:cNvSpPr/>
            <p:nvPr/>
          </p:nvSpPr>
          <p:spPr>
            <a:xfrm>
              <a:off x="1478902" y="948535"/>
              <a:ext cx="86756" cy="83371"/>
            </a:xfrm>
            <a:custGeom>
              <a:rect b="b" l="l" r="r" t="t"/>
              <a:pathLst>
                <a:path extrusionOk="0" h="2369" w="2465">
                  <a:moveTo>
                    <a:pt x="1285" y="1"/>
                  </a:moveTo>
                  <a:cubicBezTo>
                    <a:pt x="1242" y="1"/>
                    <a:pt x="1199" y="4"/>
                    <a:pt x="1155" y="10"/>
                  </a:cubicBezTo>
                  <a:cubicBezTo>
                    <a:pt x="959" y="21"/>
                    <a:pt x="765" y="27"/>
                    <a:pt x="573" y="27"/>
                  </a:cubicBezTo>
                  <a:cubicBezTo>
                    <a:pt x="381" y="27"/>
                    <a:pt x="191" y="21"/>
                    <a:pt x="0" y="10"/>
                  </a:cubicBezTo>
                  <a:lnTo>
                    <a:pt x="0" y="10"/>
                  </a:lnTo>
                  <a:cubicBezTo>
                    <a:pt x="36" y="33"/>
                    <a:pt x="72" y="69"/>
                    <a:pt x="108" y="117"/>
                  </a:cubicBezTo>
                  <a:cubicBezTo>
                    <a:pt x="584" y="879"/>
                    <a:pt x="500" y="1653"/>
                    <a:pt x="143" y="2355"/>
                  </a:cubicBezTo>
                  <a:cubicBezTo>
                    <a:pt x="284" y="2365"/>
                    <a:pt x="425" y="2369"/>
                    <a:pt x="567" y="2369"/>
                  </a:cubicBezTo>
                  <a:cubicBezTo>
                    <a:pt x="761" y="2369"/>
                    <a:pt x="956" y="2362"/>
                    <a:pt x="1155" y="2355"/>
                  </a:cubicBezTo>
                  <a:cubicBezTo>
                    <a:pt x="2132" y="2319"/>
                    <a:pt x="2465" y="1319"/>
                    <a:pt x="2191" y="629"/>
                  </a:cubicBezTo>
                  <a:cubicBezTo>
                    <a:pt x="2052" y="242"/>
                    <a:pt x="1680" y="1"/>
                    <a:pt x="128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18"/>
            <p:cNvSpPr/>
            <p:nvPr/>
          </p:nvSpPr>
          <p:spPr>
            <a:xfrm>
              <a:off x="1379159" y="945051"/>
              <a:ext cx="86369" cy="79676"/>
            </a:xfrm>
            <a:custGeom>
              <a:rect b="b" l="l" r="r" t="t"/>
              <a:pathLst>
                <a:path extrusionOk="0" h="2264" w="2454">
                  <a:moveTo>
                    <a:pt x="933" y="1"/>
                  </a:moveTo>
                  <a:cubicBezTo>
                    <a:pt x="646" y="1"/>
                    <a:pt x="365" y="154"/>
                    <a:pt x="227" y="406"/>
                  </a:cubicBezTo>
                  <a:cubicBezTo>
                    <a:pt x="1" y="847"/>
                    <a:pt x="132" y="1383"/>
                    <a:pt x="525" y="1668"/>
                  </a:cubicBezTo>
                  <a:cubicBezTo>
                    <a:pt x="894" y="1942"/>
                    <a:pt x="1322" y="2145"/>
                    <a:pt x="1763" y="2264"/>
                  </a:cubicBezTo>
                  <a:cubicBezTo>
                    <a:pt x="2096" y="1644"/>
                    <a:pt x="2156" y="1013"/>
                    <a:pt x="2299" y="299"/>
                  </a:cubicBezTo>
                  <a:cubicBezTo>
                    <a:pt x="2310" y="204"/>
                    <a:pt x="2370" y="120"/>
                    <a:pt x="2453" y="85"/>
                  </a:cubicBezTo>
                  <a:cubicBezTo>
                    <a:pt x="1965" y="49"/>
                    <a:pt x="1477" y="1"/>
                    <a:pt x="965" y="1"/>
                  </a:cubicBezTo>
                  <a:cubicBezTo>
                    <a:pt x="954" y="1"/>
                    <a:pt x="944" y="1"/>
                    <a:pt x="93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18"/>
            <p:cNvSpPr/>
            <p:nvPr/>
          </p:nvSpPr>
          <p:spPr>
            <a:xfrm>
              <a:off x="1253442" y="864565"/>
              <a:ext cx="275964" cy="394543"/>
            </a:xfrm>
            <a:custGeom>
              <a:rect b="b" l="l" r="r" t="t"/>
              <a:pathLst>
                <a:path extrusionOk="0" h="11211" w="7841">
                  <a:moveTo>
                    <a:pt x="887" y="0"/>
                  </a:moveTo>
                  <a:cubicBezTo>
                    <a:pt x="777" y="0"/>
                    <a:pt x="666" y="53"/>
                    <a:pt x="596" y="169"/>
                  </a:cubicBezTo>
                  <a:cubicBezTo>
                    <a:pt x="298" y="633"/>
                    <a:pt x="132" y="1181"/>
                    <a:pt x="96" y="1729"/>
                  </a:cubicBezTo>
                  <a:lnTo>
                    <a:pt x="96" y="1812"/>
                  </a:lnTo>
                  <a:cubicBezTo>
                    <a:pt x="1" y="3574"/>
                    <a:pt x="858" y="5682"/>
                    <a:pt x="1430" y="7051"/>
                  </a:cubicBezTo>
                  <a:cubicBezTo>
                    <a:pt x="1763" y="7884"/>
                    <a:pt x="2168" y="8718"/>
                    <a:pt x="2858" y="9313"/>
                  </a:cubicBezTo>
                  <a:cubicBezTo>
                    <a:pt x="3061" y="9492"/>
                    <a:pt x="3287" y="9646"/>
                    <a:pt x="3525" y="9766"/>
                  </a:cubicBezTo>
                  <a:lnTo>
                    <a:pt x="3620" y="9837"/>
                  </a:lnTo>
                  <a:cubicBezTo>
                    <a:pt x="4544" y="10453"/>
                    <a:pt x="5151" y="11211"/>
                    <a:pt x="6331" y="11211"/>
                  </a:cubicBezTo>
                  <a:cubicBezTo>
                    <a:pt x="6382" y="11211"/>
                    <a:pt x="6436" y="11209"/>
                    <a:pt x="6490" y="11206"/>
                  </a:cubicBezTo>
                  <a:cubicBezTo>
                    <a:pt x="7840" y="11127"/>
                    <a:pt x="7687" y="9251"/>
                    <a:pt x="6422" y="9251"/>
                  </a:cubicBezTo>
                  <a:cubicBezTo>
                    <a:pt x="6360" y="9251"/>
                    <a:pt x="6295" y="9256"/>
                    <a:pt x="6228" y="9265"/>
                  </a:cubicBezTo>
                  <a:cubicBezTo>
                    <a:pt x="6195" y="9270"/>
                    <a:pt x="6161" y="9272"/>
                    <a:pt x="6127" y="9272"/>
                  </a:cubicBezTo>
                  <a:cubicBezTo>
                    <a:pt x="5605" y="9272"/>
                    <a:pt x="4949" y="8787"/>
                    <a:pt x="4513" y="8575"/>
                  </a:cubicBezTo>
                  <a:cubicBezTo>
                    <a:pt x="4323" y="8480"/>
                    <a:pt x="4097" y="8396"/>
                    <a:pt x="3882" y="8313"/>
                  </a:cubicBezTo>
                  <a:cubicBezTo>
                    <a:pt x="4347" y="8015"/>
                    <a:pt x="4716" y="7527"/>
                    <a:pt x="5037" y="7122"/>
                  </a:cubicBezTo>
                  <a:cubicBezTo>
                    <a:pt x="5382" y="6670"/>
                    <a:pt x="5668" y="6182"/>
                    <a:pt x="5906" y="5670"/>
                  </a:cubicBezTo>
                  <a:cubicBezTo>
                    <a:pt x="6168" y="5396"/>
                    <a:pt x="6383" y="5086"/>
                    <a:pt x="6561" y="4753"/>
                  </a:cubicBezTo>
                  <a:cubicBezTo>
                    <a:pt x="6918" y="4039"/>
                    <a:pt x="6990" y="3265"/>
                    <a:pt x="6514" y="2503"/>
                  </a:cubicBezTo>
                  <a:cubicBezTo>
                    <a:pt x="6490" y="2455"/>
                    <a:pt x="6454" y="2419"/>
                    <a:pt x="6406" y="2396"/>
                  </a:cubicBezTo>
                  <a:cubicBezTo>
                    <a:pt x="6346" y="2355"/>
                    <a:pt x="6273" y="2334"/>
                    <a:pt x="6198" y="2334"/>
                  </a:cubicBezTo>
                  <a:cubicBezTo>
                    <a:pt x="6141" y="2334"/>
                    <a:pt x="6082" y="2346"/>
                    <a:pt x="6025" y="2372"/>
                  </a:cubicBezTo>
                  <a:cubicBezTo>
                    <a:pt x="5942" y="2407"/>
                    <a:pt x="5882" y="2491"/>
                    <a:pt x="5871" y="2586"/>
                  </a:cubicBezTo>
                  <a:cubicBezTo>
                    <a:pt x="5728" y="3300"/>
                    <a:pt x="5656" y="3920"/>
                    <a:pt x="5347" y="4551"/>
                  </a:cubicBezTo>
                  <a:cubicBezTo>
                    <a:pt x="5287" y="4658"/>
                    <a:pt x="5228" y="4765"/>
                    <a:pt x="5156" y="4872"/>
                  </a:cubicBezTo>
                  <a:cubicBezTo>
                    <a:pt x="4644" y="5646"/>
                    <a:pt x="3977" y="6277"/>
                    <a:pt x="3346" y="6944"/>
                  </a:cubicBezTo>
                  <a:cubicBezTo>
                    <a:pt x="3323" y="6968"/>
                    <a:pt x="3311" y="6991"/>
                    <a:pt x="3299" y="7015"/>
                  </a:cubicBezTo>
                  <a:cubicBezTo>
                    <a:pt x="3180" y="7110"/>
                    <a:pt x="3049" y="7206"/>
                    <a:pt x="2918" y="7289"/>
                  </a:cubicBezTo>
                  <a:cubicBezTo>
                    <a:pt x="2715" y="6920"/>
                    <a:pt x="2537" y="6539"/>
                    <a:pt x="2370" y="6146"/>
                  </a:cubicBezTo>
                  <a:cubicBezTo>
                    <a:pt x="2001" y="5301"/>
                    <a:pt x="1691" y="4420"/>
                    <a:pt x="1453" y="3527"/>
                  </a:cubicBezTo>
                  <a:cubicBezTo>
                    <a:pt x="1310" y="2967"/>
                    <a:pt x="1251" y="2372"/>
                    <a:pt x="1263" y="1788"/>
                  </a:cubicBezTo>
                  <a:cubicBezTo>
                    <a:pt x="1263" y="1312"/>
                    <a:pt x="1263" y="848"/>
                    <a:pt x="1239" y="348"/>
                  </a:cubicBezTo>
                  <a:cubicBezTo>
                    <a:pt x="1232" y="130"/>
                    <a:pt x="1060" y="0"/>
                    <a:pt x="887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18"/>
            <p:cNvSpPr/>
            <p:nvPr/>
          </p:nvSpPr>
          <p:spPr>
            <a:xfrm>
              <a:off x="233914" y="275091"/>
              <a:ext cx="60817" cy="65388"/>
            </a:xfrm>
            <a:custGeom>
              <a:rect b="b" l="l" r="r" t="t"/>
              <a:pathLst>
                <a:path extrusionOk="0" h="1858" w="1728">
                  <a:moveTo>
                    <a:pt x="858" y="0"/>
                  </a:moveTo>
                  <a:lnTo>
                    <a:pt x="632" y="24"/>
                  </a:lnTo>
                  <a:cubicBezTo>
                    <a:pt x="489" y="60"/>
                    <a:pt x="358" y="143"/>
                    <a:pt x="263" y="250"/>
                  </a:cubicBezTo>
                  <a:lnTo>
                    <a:pt x="120" y="417"/>
                  </a:lnTo>
                  <a:cubicBezTo>
                    <a:pt x="49" y="548"/>
                    <a:pt x="13" y="703"/>
                    <a:pt x="1" y="858"/>
                  </a:cubicBezTo>
                  <a:lnTo>
                    <a:pt x="13" y="1012"/>
                  </a:lnTo>
                  <a:cubicBezTo>
                    <a:pt x="13" y="1120"/>
                    <a:pt x="37" y="1239"/>
                    <a:pt x="84" y="1334"/>
                  </a:cubicBezTo>
                  <a:cubicBezTo>
                    <a:pt x="120" y="1441"/>
                    <a:pt x="179" y="1536"/>
                    <a:pt x="263" y="1608"/>
                  </a:cubicBezTo>
                  <a:cubicBezTo>
                    <a:pt x="334" y="1691"/>
                    <a:pt x="430" y="1751"/>
                    <a:pt x="537" y="1786"/>
                  </a:cubicBezTo>
                  <a:cubicBezTo>
                    <a:pt x="632" y="1834"/>
                    <a:pt x="751" y="1858"/>
                    <a:pt x="858" y="1858"/>
                  </a:cubicBezTo>
                  <a:lnTo>
                    <a:pt x="1084" y="1822"/>
                  </a:lnTo>
                  <a:cubicBezTo>
                    <a:pt x="1227" y="1786"/>
                    <a:pt x="1358" y="1715"/>
                    <a:pt x="1453" y="1608"/>
                  </a:cubicBezTo>
                  <a:lnTo>
                    <a:pt x="1596" y="1441"/>
                  </a:lnTo>
                  <a:cubicBezTo>
                    <a:pt x="1668" y="1310"/>
                    <a:pt x="1703" y="1155"/>
                    <a:pt x="1703" y="1012"/>
                  </a:cubicBezTo>
                  <a:lnTo>
                    <a:pt x="1715" y="858"/>
                  </a:lnTo>
                  <a:cubicBezTo>
                    <a:pt x="1727" y="739"/>
                    <a:pt x="1692" y="619"/>
                    <a:pt x="1644" y="524"/>
                  </a:cubicBezTo>
                  <a:cubicBezTo>
                    <a:pt x="1608" y="417"/>
                    <a:pt x="1549" y="322"/>
                    <a:pt x="1465" y="250"/>
                  </a:cubicBezTo>
                  <a:cubicBezTo>
                    <a:pt x="1299" y="96"/>
                    <a:pt x="1084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18"/>
            <p:cNvSpPr/>
            <p:nvPr/>
          </p:nvSpPr>
          <p:spPr>
            <a:xfrm>
              <a:off x="1348574" y="178699"/>
              <a:ext cx="60359" cy="65845"/>
            </a:xfrm>
            <a:custGeom>
              <a:rect b="b" l="l" r="r" t="t"/>
              <a:pathLst>
                <a:path extrusionOk="0" h="1871" w="1715">
                  <a:moveTo>
                    <a:pt x="858" y="1"/>
                  </a:moveTo>
                  <a:lnTo>
                    <a:pt x="632" y="37"/>
                  </a:lnTo>
                  <a:cubicBezTo>
                    <a:pt x="489" y="72"/>
                    <a:pt x="358" y="156"/>
                    <a:pt x="251" y="251"/>
                  </a:cubicBezTo>
                  <a:lnTo>
                    <a:pt x="120" y="430"/>
                  </a:lnTo>
                  <a:cubicBezTo>
                    <a:pt x="36" y="561"/>
                    <a:pt x="1" y="703"/>
                    <a:pt x="1" y="858"/>
                  </a:cubicBezTo>
                  <a:lnTo>
                    <a:pt x="12" y="1025"/>
                  </a:lnTo>
                  <a:cubicBezTo>
                    <a:pt x="24" y="1239"/>
                    <a:pt x="108" y="1453"/>
                    <a:pt x="262" y="1620"/>
                  </a:cubicBezTo>
                  <a:cubicBezTo>
                    <a:pt x="417" y="1763"/>
                    <a:pt x="632" y="1858"/>
                    <a:pt x="858" y="1870"/>
                  </a:cubicBezTo>
                  <a:lnTo>
                    <a:pt x="1084" y="1834"/>
                  </a:lnTo>
                  <a:cubicBezTo>
                    <a:pt x="1215" y="1799"/>
                    <a:pt x="1346" y="1715"/>
                    <a:pt x="1453" y="1620"/>
                  </a:cubicBezTo>
                  <a:lnTo>
                    <a:pt x="1584" y="1442"/>
                  </a:lnTo>
                  <a:cubicBezTo>
                    <a:pt x="1655" y="1311"/>
                    <a:pt x="1703" y="1168"/>
                    <a:pt x="1703" y="1013"/>
                  </a:cubicBezTo>
                  <a:lnTo>
                    <a:pt x="1703" y="1025"/>
                  </a:lnTo>
                  <a:lnTo>
                    <a:pt x="1715" y="858"/>
                  </a:lnTo>
                  <a:cubicBezTo>
                    <a:pt x="1715" y="751"/>
                    <a:pt x="1691" y="632"/>
                    <a:pt x="1632" y="537"/>
                  </a:cubicBezTo>
                  <a:cubicBezTo>
                    <a:pt x="1608" y="430"/>
                    <a:pt x="1536" y="334"/>
                    <a:pt x="1465" y="251"/>
                  </a:cubicBezTo>
                  <a:cubicBezTo>
                    <a:pt x="1298" y="108"/>
                    <a:pt x="1084" y="13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18"/>
            <p:cNvSpPr/>
            <p:nvPr/>
          </p:nvSpPr>
          <p:spPr>
            <a:xfrm>
              <a:off x="2177030" y="1053197"/>
              <a:ext cx="60359" cy="65493"/>
            </a:xfrm>
            <a:custGeom>
              <a:rect b="b" l="l" r="r" t="t"/>
              <a:pathLst>
                <a:path extrusionOk="0" h="1861" w="1715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43"/>
                    <a:pt x="250" y="250"/>
                  </a:cubicBezTo>
                  <a:lnTo>
                    <a:pt x="119" y="429"/>
                  </a:lnTo>
                  <a:cubicBezTo>
                    <a:pt x="36" y="560"/>
                    <a:pt x="0" y="703"/>
                    <a:pt x="0" y="857"/>
                  </a:cubicBezTo>
                  <a:lnTo>
                    <a:pt x="12" y="1012"/>
                  </a:lnTo>
                  <a:cubicBezTo>
                    <a:pt x="0" y="1358"/>
                    <a:pt x="214" y="1667"/>
                    <a:pt x="524" y="1786"/>
                  </a:cubicBezTo>
                  <a:cubicBezTo>
                    <a:pt x="613" y="1836"/>
                    <a:pt x="703" y="1861"/>
                    <a:pt x="799" y="1861"/>
                  </a:cubicBezTo>
                  <a:cubicBezTo>
                    <a:pt x="818" y="1861"/>
                    <a:pt x="838" y="1860"/>
                    <a:pt x="857" y="1858"/>
                  </a:cubicBezTo>
                  <a:lnTo>
                    <a:pt x="1084" y="1834"/>
                  </a:lnTo>
                  <a:cubicBezTo>
                    <a:pt x="1215" y="1798"/>
                    <a:pt x="1346" y="1715"/>
                    <a:pt x="1453" y="1619"/>
                  </a:cubicBezTo>
                  <a:lnTo>
                    <a:pt x="1584" y="1441"/>
                  </a:lnTo>
                  <a:cubicBezTo>
                    <a:pt x="1655" y="1322"/>
                    <a:pt x="1691" y="1167"/>
                    <a:pt x="1691" y="1024"/>
                  </a:cubicBezTo>
                  <a:lnTo>
                    <a:pt x="1703" y="1024"/>
                  </a:lnTo>
                  <a:lnTo>
                    <a:pt x="1715" y="857"/>
                  </a:lnTo>
                  <a:cubicBezTo>
                    <a:pt x="1715" y="738"/>
                    <a:pt x="1691" y="631"/>
                    <a:pt x="1631" y="524"/>
                  </a:cubicBezTo>
                  <a:cubicBezTo>
                    <a:pt x="1596" y="417"/>
                    <a:pt x="1536" y="322"/>
                    <a:pt x="1465" y="250"/>
                  </a:cubicBezTo>
                  <a:cubicBezTo>
                    <a:pt x="1298" y="95"/>
                    <a:pt x="1084" y="12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18"/>
            <p:cNvSpPr/>
            <p:nvPr/>
          </p:nvSpPr>
          <p:spPr>
            <a:xfrm>
              <a:off x="2212647" y="42539"/>
              <a:ext cx="60782" cy="65810"/>
            </a:xfrm>
            <a:custGeom>
              <a:rect b="b" l="l" r="r" t="t"/>
              <a:pathLst>
                <a:path extrusionOk="0" h="1870" w="1727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55"/>
                    <a:pt x="262" y="250"/>
                  </a:cubicBezTo>
                  <a:lnTo>
                    <a:pt x="119" y="429"/>
                  </a:lnTo>
                  <a:cubicBezTo>
                    <a:pt x="48" y="560"/>
                    <a:pt x="0" y="703"/>
                    <a:pt x="12" y="858"/>
                  </a:cubicBezTo>
                  <a:lnTo>
                    <a:pt x="12" y="1024"/>
                  </a:lnTo>
                  <a:cubicBezTo>
                    <a:pt x="12" y="1131"/>
                    <a:pt x="36" y="1251"/>
                    <a:pt x="95" y="1346"/>
                  </a:cubicBezTo>
                  <a:cubicBezTo>
                    <a:pt x="119" y="1453"/>
                    <a:pt x="179" y="1548"/>
                    <a:pt x="262" y="1620"/>
                  </a:cubicBezTo>
                  <a:cubicBezTo>
                    <a:pt x="429" y="1774"/>
                    <a:pt x="643" y="1858"/>
                    <a:pt x="857" y="1870"/>
                  </a:cubicBezTo>
                  <a:lnTo>
                    <a:pt x="1084" y="1834"/>
                  </a:lnTo>
                  <a:cubicBezTo>
                    <a:pt x="1227" y="1798"/>
                    <a:pt x="1358" y="1727"/>
                    <a:pt x="1453" y="1620"/>
                  </a:cubicBezTo>
                  <a:lnTo>
                    <a:pt x="1584" y="1441"/>
                  </a:lnTo>
                  <a:cubicBezTo>
                    <a:pt x="1667" y="1322"/>
                    <a:pt x="1703" y="1167"/>
                    <a:pt x="1703" y="1024"/>
                  </a:cubicBezTo>
                  <a:lnTo>
                    <a:pt x="1715" y="858"/>
                  </a:lnTo>
                  <a:cubicBezTo>
                    <a:pt x="1727" y="750"/>
                    <a:pt x="1691" y="631"/>
                    <a:pt x="1643" y="536"/>
                  </a:cubicBezTo>
                  <a:cubicBezTo>
                    <a:pt x="1608" y="429"/>
                    <a:pt x="1548" y="334"/>
                    <a:pt x="1465" y="250"/>
                  </a:cubicBezTo>
                  <a:cubicBezTo>
                    <a:pt x="1298" y="108"/>
                    <a:pt x="1084" y="12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18"/>
            <p:cNvSpPr/>
            <p:nvPr/>
          </p:nvSpPr>
          <p:spPr>
            <a:xfrm>
              <a:off x="1317145" y="519679"/>
              <a:ext cx="60395" cy="65493"/>
            </a:xfrm>
            <a:custGeom>
              <a:rect b="b" l="l" r="r" t="t"/>
              <a:pathLst>
                <a:path extrusionOk="0" h="1861" w="1716">
                  <a:moveTo>
                    <a:pt x="912" y="1"/>
                  </a:moveTo>
                  <a:cubicBezTo>
                    <a:pt x="894" y="1"/>
                    <a:pt x="876" y="2"/>
                    <a:pt x="858" y="4"/>
                  </a:cubicBezTo>
                  <a:lnTo>
                    <a:pt x="632" y="27"/>
                  </a:lnTo>
                  <a:cubicBezTo>
                    <a:pt x="489" y="63"/>
                    <a:pt x="358" y="146"/>
                    <a:pt x="251" y="254"/>
                  </a:cubicBezTo>
                  <a:lnTo>
                    <a:pt x="120" y="420"/>
                  </a:lnTo>
                  <a:cubicBezTo>
                    <a:pt x="36" y="551"/>
                    <a:pt x="1" y="706"/>
                    <a:pt x="1" y="861"/>
                  </a:cubicBezTo>
                  <a:lnTo>
                    <a:pt x="12" y="1016"/>
                  </a:lnTo>
                  <a:cubicBezTo>
                    <a:pt x="1" y="1135"/>
                    <a:pt x="36" y="1242"/>
                    <a:pt x="84" y="1337"/>
                  </a:cubicBezTo>
                  <a:cubicBezTo>
                    <a:pt x="120" y="1444"/>
                    <a:pt x="179" y="1539"/>
                    <a:pt x="262" y="1611"/>
                  </a:cubicBezTo>
                  <a:cubicBezTo>
                    <a:pt x="334" y="1694"/>
                    <a:pt x="429" y="1754"/>
                    <a:pt x="536" y="1790"/>
                  </a:cubicBezTo>
                  <a:cubicBezTo>
                    <a:pt x="632" y="1837"/>
                    <a:pt x="739" y="1861"/>
                    <a:pt x="858" y="1861"/>
                  </a:cubicBezTo>
                  <a:lnTo>
                    <a:pt x="1084" y="1825"/>
                  </a:lnTo>
                  <a:cubicBezTo>
                    <a:pt x="1215" y="1790"/>
                    <a:pt x="1346" y="1718"/>
                    <a:pt x="1453" y="1611"/>
                  </a:cubicBezTo>
                  <a:lnTo>
                    <a:pt x="1584" y="1444"/>
                  </a:lnTo>
                  <a:cubicBezTo>
                    <a:pt x="1656" y="1313"/>
                    <a:pt x="1703" y="1170"/>
                    <a:pt x="1703" y="1016"/>
                  </a:cubicBezTo>
                  <a:lnTo>
                    <a:pt x="1691" y="1004"/>
                  </a:lnTo>
                  <a:lnTo>
                    <a:pt x="1703" y="849"/>
                  </a:lnTo>
                  <a:cubicBezTo>
                    <a:pt x="1715" y="730"/>
                    <a:pt x="1679" y="623"/>
                    <a:pt x="1632" y="516"/>
                  </a:cubicBezTo>
                  <a:cubicBezTo>
                    <a:pt x="1548" y="313"/>
                    <a:pt x="1394" y="146"/>
                    <a:pt x="1191" y="75"/>
                  </a:cubicBezTo>
                  <a:cubicBezTo>
                    <a:pt x="1102" y="25"/>
                    <a:pt x="1004" y="1"/>
                    <a:pt x="91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18"/>
            <p:cNvSpPr/>
            <p:nvPr/>
          </p:nvSpPr>
          <p:spPr>
            <a:xfrm>
              <a:off x="662202" y="-136380"/>
              <a:ext cx="59937" cy="65810"/>
            </a:xfrm>
            <a:custGeom>
              <a:rect b="b" l="l" r="r" t="t"/>
              <a:pathLst>
                <a:path extrusionOk="0" h="1870" w="1703">
                  <a:moveTo>
                    <a:pt x="845" y="0"/>
                  </a:moveTo>
                  <a:lnTo>
                    <a:pt x="619" y="36"/>
                  </a:lnTo>
                  <a:cubicBezTo>
                    <a:pt x="476" y="72"/>
                    <a:pt x="345" y="155"/>
                    <a:pt x="250" y="262"/>
                  </a:cubicBezTo>
                  <a:lnTo>
                    <a:pt x="107" y="429"/>
                  </a:lnTo>
                  <a:cubicBezTo>
                    <a:pt x="36" y="560"/>
                    <a:pt x="0" y="715"/>
                    <a:pt x="0" y="858"/>
                  </a:cubicBezTo>
                  <a:lnTo>
                    <a:pt x="12" y="1024"/>
                  </a:lnTo>
                  <a:cubicBezTo>
                    <a:pt x="0" y="1132"/>
                    <a:pt x="24" y="1251"/>
                    <a:pt x="83" y="1346"/>
                  </a:cubicBezTo>
                  <a:cubicBezTo>
                    <a:pt x="155" y="1548"/>
                    <a:pt x="322" y="1715"/>
                    <a:pt x="524" y="1798"/>
                  </a:cubicBezTo>
                  <a:cubicBezTo>
                    <a:pt x="619" y="1846"/>
                    <a:pt x="738" y="1870"/>
                    <a:pt x="845" y="1870"/>
                  </a:cubicBezTo>
                  <a:lnTo>
                    <a:pt x="1072" y="1834"/>
                  </a:lnTo>
                  <a:cubicBezTo>
                    <a:pt x="1215" y="1798"/>
                    <a:pt x="1345" y="1727"/>
                    <a:pt x="1453" y="1620"/>
                  </a:cubicBezTo>
                  <a:lnTo>
                    <a:pt x="1584" y="1453"/>
                  </a:lnTo>
                  <a:cubicBezTo>
                    <a:pt x="1655" y="1322"/>
                    <a:pt x="1691" y="1167"/>
                    <a:pt x="1691" y="1024"/>
                  </a:cubicBezTo>
                  <a:lnTo>
                    <a:pt x="1703" y="858"/>
                  </a:lnTo>
                  <a:cubicBezTo>
                    <a:pt x="1703" y="751"/>
                    <a:pt x="1679" y="631"/>
                    <a:pt x="1631" y="536"/>
                  </a:cubicBezTo>
                  <a:cubicBezTo>
                    <a:pt x="1596" y="429"/>
                    <a:pt x="1536" y="334"/>
                    <a:pt x="1453" y="262"/>
                  </a:cubicBezTo>
                  <a:cubicBezTo>
                    <a:pt x="1369" y="179"/>
                    <a:pt x="1286" y="119"/>
                    <a:pt x="1179" y="84"/>
                  </a:cubicBezTo>
                  <a:cubicBezTo>
                    <a:pt x="1084" y="24"/>
                    <a:pt x="964" y="0"/>
                    <a:pt x="84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18"/>
            <p:cNvSpPr/>
            <p:nvPr/>
          </p:nvSpPr>
          <p:spPr>
            <a:xfrm>
              <a:off x="174856" y="-42099"/>
              <a:ext cx="60359" cy="65810"/>
            </a:xfrm>
            <a:custGeom>
              <a:rect b="b" l="l" r="r" t="t"/>
              <a:pathLst>
                <a:path extrusionOk="0" h="1870" w="1715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55"/>
                    <a:pt x="250" y="250"/>
                  </a:cubicBezTo>
                  <a:lnTo>
                    <a:pt x="119" y="429"/>
                  </a:lnTo>
                  <a:cubicBezTo>
                    <a:pt x="36" y="560"/>
                    <a:pt x="0" y="715"/>
                    <a:pt x="0" y="858"/>
                  </a:cubicBezTo>
                  <a:lnTo>
                    <a:pt x="12" y="1024"/>
                  </a:lnTo>
                  <a:cubicBezTo>
                    <a:pt x="12" y="1131"/>
                    <a:pt x="36" y="1250"/>
                    <a:pt x="83" y="1346"/>
                  </a:cubicBezTo>
                  <a:cubicBezTo>
                    <a:pt x="167" y="1548"/>
                    <a:pt x="322" y="1715"/>
                    <a:pt x="536" y="1798"/>
                  </a:cubicBezTo>
                  <a:cubicBezTo>
                    <a:pt x="631" y="1846"/>
                    <a:pt x="738" y="1870"/>
                    <a:pt x="857" y="1870"/>
                  </a:cubicBezTo>
                  <a:lnTo>
                    <a:pt x="1084" y="1834"/>
                  </a:lnTo>
                  <a:cubicBezTo>
                    <a:pt x="1226" y="1798"/>
                    <a:pt x="1346" y="1727"/>
                    <a:pt x="1453" y="1620"/>
                  </a:cubicBezTo>
                  <a:lnTo>
                    <a:pt x="1584" y="1441"/>
                  </a:lnTo>
                  <a:cubicBezTo>
                    <a:pt x="1655" y="1322"/>
                    <a:pt x="1703" y="1167"/>
                    <a:pt x="1703" y="1024"/>
                  </a:cubicBezTo>
                  <a:lnTo>
                    <a:pt x="1691" y="1024"/>
                  </a:lnTo>
                  <a:lnTo>
                    <a:pt x="1703" y="858"/>
                  </a:lnTo>
                  <a:cubicBezTo>
                    <a:pt x="1715" y="750"/>
                    <a:pt x="1691" y="631"/>
                    <a:pt x="1631" y="536"/>
                  </a:cubicBezTo>
                  <a:cubicBezTo>
                    <a:pt x="1596" y="429"/>
                    <a:pt x="1536" y="334"/>
                    <a:pt x="1453" y="262"/>
                  </a:cubicBezTo>
                  <a:cubicBezTo>
                    <a:pt x="1381" y="179"/>
                    <a:pt x="1286" y="119"/>
                    <a:pt x="1191" y="84"/>
                  </a:cubicBezTo>
                  <a:cubicBezTo>
                    <a:pt x="1084" y="24"/>
                    <a:pt x="965" y="0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18"/>
            <p:cNvSpPr/>
            <p:nvPr/>
          </p:nvSpPr>
          <p:spPr>
            <a:xfrm>
              <a:off x="1694717" y="-42627"/>
              <a:ext cx="60359" cy="65493"/>
            </a:xfrm>
            <a:custGeom>
              <a:rect b="b" l="l" r="r" t="t"/>
              <a:pathLst>
                <a:path extrusionOk="0" h="1861" w="1715">
                  <a:moveTo>
                    <a:pt x="917" y="0"/>
                  </a:moveTo>
                  <a:cubicBezTo>
                    <a:pt x="897" y="0"/>
                    <a:pt x="877" y="1"/>
                    <a:pt x="857" y="3"/>
                  </a:cubicBezTo>
                  <a:lnTo>
                    <a:pt x="631" y="27"/>
                  </a:lnTo>
                  <a:cubicBezTo>
                    <a:pt x="488" y="75"/>
                    <a:pt x="357" y="146"/>
                    <a:pt x="262" y="253"/>
                  </a:cubicBezTo>
                  <a:lnTo>
                    <a:pt x="119" y="420"/>
                  </a:lnTo>
                  <a:cubicBezTo>
                    <a:pt x="48" y="551"/>
                    <a:pt x="0" y="694"/>
                    <a:pt x="0" y="849"/>
                  </a:cubicBezTo>
                  <a:lnTo>
                    <a:pt x="12" y="1015"/>
                  </a:lnTo>
                  <a:cubicBezTo>
                    <a:pt x="12" y="1123"/>
                    <a:pt x="36" y="1242"/>
                    <a:pt x="83" y="1337"/>
                  </a:cubicBezTo>
                  <a:cubicBezTo>
                    <a:pt x="119" y="1444"/>
                    <a:pt x="179" y="1539"/>
                    <a:pt x="262" y="1611"/>
                  </a:cubicBezTo>
                  <a:cubicBezTo>
                    <a:pt x="417" y="1766"/>
                    <a:pt x="631" y="1849"/>
                    <a:pt x="857" y="1861"/>
                  </a:cubicBezTo>
                  <a:lnTo>
                    <a:pt x="1084" y="1825"/>
                  </a:lnTo>
                  <a:cubicBezTo>
                    <a:pt x="1215" y="1789"/>
                    <a:pt x="1345" y="1718"/>
                    <a:pt x="1453" y="1611"/>
                  </a:cubicBezTo>
                  <a:lnTo>
                    <a:pt x="1584" y="1444"/>
                  </a:lnTo>
                  <a:cubicBezTo>
                    <a:pt x="1655" y="1313"/>
                    <a:pt x="1703" y="1158"/>
                    <a:pt x="1703" y="1015"/>
                  </a:cubicBezTo>
                  <a:lnTo>
                    <a:pt x="1715" y="849"/>
                  </a:lnTo>
                  <a:cubicBezTo>
                    <a:pt x="1715" y="742"/>
                    <a:pt x="1691" y="623"/>
                    <a:pt x="1643" y="527"/>
                  </a:cubicBezTo>
                  <a:cubicBezTo>
                    <a:pt x="1560" y="313"/>
                    <a:pt x="1393" y="158"/>
                    <a:pt x="1191" y="75"/>
                  </a:cubicBezTo>
                  <a:cubicBezTo>
                    <a:pt x="1111" y="25"/>
                    <a:pt x="1015" y="0"/>
                    <a:pt x="91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18"/>
            <p:cNvSpPr/>
            <p:nvPr/>
          </p:nvSpPr>
          <p:spPr>
            <a:xfrm>
              <a:off x="1384614" y="-259554"/>
              <a:ext cx="60359" cy="65458"/>
            </a:xfrm>
            <a:custGeom>
              <a:rect b="b" l="l" r="r" t="t"/>
              <a:pathLst>
                <a:path extrusionOk="0" h="1860" w="1715">
                  <a:moveTo>
                    <a:pt x="858" y="0"/>
                  </a:moveTo>
                  <a:lnTo>
                    <a:pt x="631" y="36"/>
                  </a:lnTo>
                  <a:cubicBezTo>
                    <a:pt x="489" y="71"/>
                    <a:pt x="358" y="143"/>
                    <a:pt x="262" y="250"/>
                  </a:cubicBezTo>
                  <a:lnTo>
                    <a:pt x="120" y="429"/>
                  </a:lnTo>
                  <a:cubicBezTo>
                    <a:pt x="48" y="560"/>
                    <a:pt x="0" y="702"/>
                    <a:pt x="12" y="857"/>
                  </a:cubicBezTo>
                  <a:lnTo>
                    <a:pt x="12" y="1012"/>
                  </a:lnTo>
                  <a:cubicBezTo>
                    <a:pt x="12" y="1131"/>
                    <a:pt x="36" y="1238"/>
                    <a:pt x="96" y="1345"/>
                  </a:cubicBezTo>
                  <a:cubicBezTo>
                    <a:pt x="120" y="1453"/>
                    <a:pt x="179" y="1536"/>
                    <a:pt x="262" y="1619"/>
                  </a:cubicBezTo>
                  <a:cubicBezTo>
                    <a:pt x="334" y="1691"/>
                    <a:pt x="429" y="1750"/>
                    <a:pt x="536" y="1786"/>
                  </a:cubicBezTo>
                  <a:cubicBezTo>
                    <a:pt x="619" y="1827"/>
                    <a:pt x="720" y="1860"/>
                    <a:pt x="815" y="1860"/>
                  </a:cubicBezTo>
                  <a:cubicBezTo>
                    <a:pt x="829" y="1860"/>
                    <a:pt x="844" y="1859"/>
                    <a:pt x="858" y="1857"/>
                  </a:cubicBezTo>
                  <a:lnTo>
                    <a:pt x="1084" y="1834"/>
                  </a:lnTo>
                  <a:cubicBezTo>
                    <a:pt x="1227" y="1786"/>
                    <a:pt x="1358" y="1714"/>
                    <a:pt x="1453" y="1607"/>
                  </a:cubicBezTo>
                  <a:lnTo>
                    <a:pt x="1584" y="1441"/>
                  </a:lnTo>
                  <a:cubicBezTo>
                    <a:pt x="1667" y="1310"/>
                    <a:pt x="1703" y="1167"/>
                    <a:pt x="1703" y="1012"/>
                  </a:cubicBezTo>
                  <a:lnTo>
                    <a:pt x="1715" y="857"/>
                  </a:lnTo>
                  <a:cubicBezTo>
                    <a:pt x="1715" y="738"/>
                    <a:pt x="1691" y="631"/>
                    <a:pt x="1644" y="524"/>
                  </a:cubicBezTo>
                  <a:cubicBezTo>
                    <a:pt x="1608" y="417"/>
                    <a:pt x="1548" y="321"/>
                    <a:pt x="1465" y="250"/>
                  </a:cubicBezTo>
                  <a:cubicBezTo>
                    <a:pt x="1393" y="167"/>
                    <a:pt x="1298" y="107"/>
                    <a:pt x="1191" y="71"/>
                  </a:cubicBezTo>
                  <a:cubicBezTo>
                    <a:pt x="1084" y="24"/>
                    <a:pt x="977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18"/>
            <p:cNvSpPr/>
            <p:nvPr/>
          </p:nvSpPr>
          <p:spPr>
            <a:xfrm>
              <a:off x="-432750" y="780314"/>
              <a:ext cx="60359" cy="65599"/>
            </a:xfrm>
            <a:custGeom>
              <a:rect b="b" l="l" r="r" t="t"/>
              <a:pathLst>
                <a:path extrusionOk="0" h="1864" w="1715">
                  <a:moveTo>
                    <a:pt x="900" y="1"/>
                  </a:moveTo>
                  <a:cubicBezTo>
                    <a:pt x="886" y="1"/>
                    <a:pt x="871" y="2"/>
                    <a:pt x="857" y="3"/>
                  </a:cubicBezTo>
                  <a:lnTo>
                    <a:pt x="631" y="39"/>
                  </a:lnTo>
                  <a:cubicBezTo>
                    <a:pt x="488" y="75"/>
                    <a:pt x="357" y="146"/>
                    <a:pt x="250" y="253"/>
                  </a:cubicBezTo>
                  <a:lnTo>
                    <a:pt x="119" y="432"/>
                  </a:lnTo>
                  <a:cubicBezTo>
                    <a:pt x="36" y="563"/>
                    <a:pt x="0" y="706"/>
                    <a:pt x="0" y="860"/>
                  </a:cubicBezTo>
                  <a:lnTo>
                    <a:pt x="12" y="1015"/>
                  </a:lnTo>
                  <a:cubicBezTo>
                    <a:pt x="0" y="1134"/>
                    <a:pt x="36" y="1241"/>
                    <a:pt x="83" y="1349"/>
                  </a:cubicBezTo>
                  <a:cubicBezTo>
                    <a:pt x="119" y="1444"/>
                    <a:pt x="179" y="1539"/>
                    <a:pt x="262" y="1622"/>
                  </a:cubicBezTo>
                  <a:cubicBezTo>
                    <a:pt x="333" y="1694"/>
                    <a:pt x="429" y="1753"/>
                    <a:pt x="536" y="1789"/>
                  </a:cubicBezTo>
                  <a:cubicBezTo>
                    <a:pt x="615" y="1839"/>
                    <a:pt x="703" y="1864"/>
                    <a:pt x="799" y="1864"/>
                  </a:cubicBezTo>
                  <a:cubicBezTo>
                    <a:pt x="818" y="1864"/>
                    <a:pt x="837" y="1863"/>
                    <a:pt x="857" y="1861"/>
                  </a:cubicBezTo>
                  <a:lnTo>
                    <a:pt x="1084" y="1837"/>
                  </a:lnTo>
                  <a:cubicBezTo>
                    <a:pt x="1226" y="1801"/>
                    <a:pt x="1345" y="1718"/>
                    <a:pt x="1453" y="1622"/>
                  </a:cubicBezTo>
                  <a:lnTo>
                    <a:pt x="1584" y="1444"/>
                  </a:lnTo>
                  <a:cubicBezTo>
                    <a:pt x="1655" y="1313"/>
                    <a:pt x="1703" y="1170"/>
                    <a:pt x="1703" y="1015"/>
                  </a:cubicBezTo>
                  <a:lnTo>
                    <a:pt x="1715" y="860"/>
                  </a:lnTo>
                  <a:cubicBezTo>
                    <a:pt x="1715" y="741"/>
                    <a:pt x="1691" y="634"/>
                    <a:pt x="1631" y="527"/>
                  </a:cubicBezTo>
                  <a:cubicBezTo>
                    <a:pt x="1595" y="420"/>
                    <a:pt x="1536" y="325"/>
                    <a:pt x="1465" y="253"/>
                  </a:cubicBezTo>
                  <a:cubicBezTo>
                    <a:pt x="1381" y="170"/>
                    <a:pt x="1286" y="110"/>
                    <a:pt x="1191" y="75"/>
                  </a:cubicBezTo>
                  <a:cubicBezTo>
                    <a:pt x="1098" y="33"/>
                    <a:pt x="996" y="1"/>
                    <a:pt x="90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18"/>
            <p:cNvSpPr/>
            <p:nvPr/>
          </p:nvSpPr>
          <p:spPr>
            <a:xfrm>
              <a:off x="709116" y="1131465"/>
              <a:ext cx="60395" cy="65493"/>
            </a:xfrm>
            <a:custGeom>
              <a:rect b="b" l="l" r="r" t="t"/>
              <a:pathLst>
                <a:path extrusionOk="0" h="1861" w="1716">
                  <a:moveTo>
                    <a:pt x="904" y="0"/>
                  </a:moveTo>
                  <a:cubicBezTo>
                    <a:pt x="889" y="0"/>
                    <a:pt x="873" y="1"/>
                    <a:pt x="858" y="3"/>
                  </a:cubicBezTo>
                  <a:lnTo>
                    <a:pt x="632" y="26"/>
                  </a:lnTo>
                  <a:cubicBezTo>
                    <a:pt x="489" y="74"/>
                    <a:pt x="358" y="146"/>
                    <a:pt x="251" y="253"/>
                  </a:cubicBezTo>
                  <a:lnTo>
                    <a:pt x="120" y="431"/>
                  </a:lnTo>
                  <a:cubicBezTo>
                    <a:pt x="48" y="562"/>
                    <a:pt x="1" y="705"/>
                    <a:pt x="1" y="860"/>
                  </a:cubicBezTo>
                  <a:lnTo>
                    <a:pt x="12" y="1015"/>
                  </a:lnTo>
                  <a:cubicBezTo>
                    <a:pt x="24" y="1479"/>
                    <a:pt x="393" y="1848"/>
                    <a:pt x="858" y="1860"/>
                  </a:cubicBezTo>
                  <a:lnTo>
                    <a:pt x="1084" y="1836"/>
                  </a:lnTo>
                  <a:cubicBezTo>
                    <a:pt x="1227" y="1801"/>
                    <a:pt x="1358" y="1717"/>
                    <a:pt x="1453" y="1622"/>
                  </a:cubicBezTo>
                  <a:lnTo>
                    <a:pt x="1584" y="1443"/>
                  </a:lnTo>
                  <a:cubicBezTo>
                    <a:pt x="1667" y="1312"/>
                    <a:pt x="1703" y="1169"/>
                    <a:pt x="1703" y="1015"/>
                  </a:cubicBezTo>
                  <a:lnTo>
                    <a:pt x="1715" y="848"/>
                  </a:lnTo>
                  <a:cubicBezTo>
                    <a:pt x="1715" y="741"/>
                    <a:pt x="1691" y="622"/>
                    <a:pt x="1632" y="527"/>
                  </a:cubicBezTo>
                  <a:cubicBezTo>
                    <a:pt x="1560" y="312"/>
                    <a:pt x="1394" y="157"/>
                    <a:pt x="1191" y="74"/>
                  </a:cubicBezTo>
                  <a:cubicBezTo>
                    <a:pt x="1098" y="33"/>
                    <a:pt x="1005" y="0"/>
                    <a:pt x="90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18"/>
            <p:cNvSpPr/>
            <p:nvPr/>
          </p:nvSpPr>
          <p:spPr>
            <a:xfrm>
              <a:off x="850741" y="743890"/>
              <a:ext cx="59972" cy="65458"/>
            </a:xfrm>
            <a:custGeom>
              <a:rect b="b" l="l" r="r" t="t"/>
              <a:pathLst>
                <a:path extrusionOk="0" h="1860" w="1704">
                  <a:moveTo>
                    <a:pt x="893" y="0"/>
                  </a:moveTo>
                  <a:cubicBezTo>
                    <a:pt x="878" y="0"/>
                    <a:pt x="862" y="1"/>
                    <a:pt x="846" y="2"/>
                  </a:cubicBezTo>
                  <a:lnTo>
                    <a:pt x="620" y="38"/>
                  </a:lnTo>
                  <a:cubicBezTo>
                    <a:pt x="477" y="74"/>
                    <a:pt x="358" y="145"/>
                    <a:pt x="251" y="252"/>
                  </a:cubicBezTo>
                  <a:lnTo>
                    <a:pt x="108" y="431"/>
                  </a:lnTo>
                  <a:cubicBezTo>
                    <a:pt x="37" y="562"/>
                    <a:pt x="1" y="705"/>
                    <a:pt x="1" y="860"/>
                  </a:cubicBezTo>
                  <a:lnTo>
                    <a:pt x="13" y="1014"/>
                  </a:lnTo>
                  <a:cubicBezTo>
                    <a:pt x="25" y="1479"/>
                    <a:pt x="394" y="1848"/>
                    <a:pt x="858" y="1860"/>
                  </a:cubicBezTo>
                  <a:lnTo>
                    <a:pt x="1072" y="1836"/>
                  </a:lnTo>
                  <a:cubicBezTo>
                    <a:pt x="1215" y="1800"/>
                    <a:pt x="1346" y="1717"/>
                    <a:pt x="1453" y="1622"/>
                  </a:cubicBezTo>
                  <a:lnTo>
                    <a:pt x="1584" y="1443"/>
                  </a:lnTo>
                  <a:cubicBezTo>
                    <a:pt x="1656" y="1312"/>
                    <a:pt x="1703" y="1169"/>
                    <a:pt x="1692" y="1014"/>
                  </a:cubicBezTo>
                  <a:lnTo>
                    <a:pt x="1703" y="848"/>
                  </a:lnTo>
                  <a:cubicBezTo>
                    <a:pt x="1703" y="741"/>
                    <a:pt x="1680" y="622"/>
                    <a:pt x="1632" y="526"/>
                  </a:cubicBezTo>
                  <a:cubicBezTo>
                    <a:pt x="1549" y="312"/>
                    <a:pt x="1394" y="157"/>
                    <a:pt x="1180" y="74"/>
                  </a:cubicBezTo>
                  <a:cubicBezTo>
                    <a:pt x="1097" y="32"/>
                    <a:pt x="996" y="0"/>
                    <a:pt x="89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18"/>
            <p:cNvSpPr/>
            <p:nvPr/>
          </p:nvSpPr>
          <p:spPr>
            <a:xfrm>
              <a:off x="1046038" y="984888"/>
              <a:ext cx="60359" cy="65388"/>
            </a:xfrm>
            <a:custGeom>
              <a:rect b="b" l="l" r="r" t="t"/>
              <a:pathLst>
                <a:path extrusionOk="0" h="1858" w="1715">
                  <a:moveTo>
                    <a:pt x="857" y="0"/>
                  </a:moveTo>
                  <a:lnTo>
                    <a:pt x="631" y="24"/>
                  </a:lnTo>
                  <a:cubicBezTo>
                    <a:pt x="488" y="72"/>
                    <a:pt x="357" y="143"/>
                    <a:pt x="250" y="251"/>
                  </a:cubicBezTo>
                  <a:lnTo>
                    <a:pt x="119" y="417"/>
                  </a:lnTo>
                  <a:cubicBezTo>
                    <a:pt x="36" y="548"/>
                    <a:pt x="0" y="703"/>
                    <a:pt x="0" y="858"/>
                  </a:cubicBezTo>
                  <a:lnTo>
                    <a:pt x="12" y="1013"/>
                  </a:lnTo>
                  <a:cubicBezTo>
                    <a:pt x="0" y="1132"/>
                    <a:pt x="24" y="1239"/>
                    <a:pt x="84" y="1334"/>
                  </a:cubicBezTo>
                  <a:cubicBezTo>
                    <a:pt x="155" y="1548"/>
                    <a:pt x="322" y="1703"/>
                    <a:pt x="524" y="1786"/>
                  </a:cubicBezTo>
                  <a:cubicBezTo>
                    <a:pt x="631" y="1834"/>
                    <a:pt x="738" y="1858"/>
                    <a:pt x="857" y="1858"/>
                  </a:cubicBezTo>
                  <a:lnTo>
                    <a:pt x="1072" y="1834"/>
                  </a:lnTo>
                  <a:cubicBezTo>
                    <a:pt x="1215" y="1786"/>
                    <a:pt x="1346" y="1715"/>
                    <a:pt x="1453" y="1608"/>
                  </a:cubicBezTo>
                  <a:lnTo>
                    <a:pt x="1584" y="1441"/>
                  </a:lnTo>
                  <a:cubicBezTo>
                    <a:pt x="1655" y="1310"/>
                    <a:pt x="1703" y="1155"/>
                    <a:pt x="1691" y="1013"/>
                  </a:cubicBezTo>
                  <a:lnTo>
                    <a:pt x="1703" y="1013"/>
                  </a:lnTo>
                  <a:lnTo>
                    <a:pt x="1703" y="858"/>
                  </a:lnTo>
                  <a:cubicBezTo>
                    <a:pt x="1715" y="739"/>
                    <a:pt x="1691" y="620"/>
                    <a:pt x="1631" y="524"/>
                  </a:cubicBezTo>
                  <a:cubicBezTo>
                    <a:pt x="1500" y="215"/>
                    <a:pt x="1191" y="0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18"/>
            <p:cNvSpPr/>
            <p:nvPr/>
          </p:nvSpPr>
          <p:spPr>
            <a:xfrm>
              <a:off x="1720269" y="968981"/>
              <a:ext cx="59937" cy="65810"/>
            </a:xfrm>
            <a:custGeom>
              <a:rect b="b" l="l" r="r" t="t"/>
              <a:pathLst>
                <a:path extrusionOk="0" h="1870" w="1703">
                  <a:moveTo>
                    <a:pt x="846" y="0"/>
                  </a:moveTo>
                  <a:lnTo>
                    <a:pt x="631" y="36"/>
                  </a:lnTo>
                  <a:cubicBezTo>
                    <a:pt x="477" y="71"/>
                    <a:pt x="358" y="155"/>
                    <a:pt x="250" y="262"/>
                  </a:cubicBezTo>
                  <a:lnTo>
                    <a:pt x="119" y="429"/>
                  </a:lnTo>
                  <a:cubicBezTo>
                    <a:pt x="36" y="560"/>
                    <a:pt x="0" y="714"/>
                    <a:pt x="0" y="857"/>
                  </a:cubicBezTo>
                  <a:lnTo>
                    <a:pt x="12" y="1024"/>
                  </a:lnTo>
                  <a:cubicBezTo>
                    <a:pt x="24" y="1488"/>
                    <a:pt x="393" y="1857"/>
                    <a:pt x="858" y="1869"/>
                  </a:cubicBezTo>
                  <a:lnTo>
                    <a:pt x="1072" y="1834"/>
                  </a:lnTo>
                  <a:cubicBezTo>
                    <a:pt x="1215" y="1798"/>
                    <a:pt x="1346" y="1726"/>
                    <a:pt x="1453" y="1619"/>
                  </a:cubicBezTo>
                  <a:lnTo>
                    <a:pt x="1584" y="1453"/>
                  </a:lnTo>
                  <a:cubicBezTo>
                    <a:pt x="1655" y="1322"/>
                    <a:pt x="1703" y="1167"/>
                    <a:pt x="1691" y="1024"/>
                  </a:cubicBezTo>
                  <a:lnTo>
                    <a:pt x="1691" y="1012"/>
                  </a:lnTo>
                  <a:lnTo>
                    <a:pt x="1703" y="857"/>
                  </a:lnTo>
                  <a:cubicBezTo>
                    <a:pt x="1703" y="738"/>
                    <a:pt x="1679" y="631"/>
                    <a:pt x="1632" y="524"/>
                  </a:cubicBezTo>
                  <a:cubicBezTo>
                    <a:pt x="1548" y="322"/>
                    <a:pt x="1393" y="155"/>
                    <a:pt x="1179" y="83"/>
                  </a:cubicBezTo>
                  <a:cubicBezTo>
                    <a:pt x="1084" y="24"/>
                    <a:pt x="965" y="0"/>
                    <a:pt x="84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18"/>
            <p:cNvSpPr/>
            <p:nvPr/>
          </p:nvSpPr>
          <p:spPr>
            <a:xfrm>
              <a:off x="754800" y="-239036"/>
              <a:ext cx="527186" cy="633148"/>
            </a:xfrm>
            <a:custGeom>
              <a:rect b="b" l="l" r="r" t="t"/>
              <a:pathLst>
                <a:path extrusionOk="0" h="17991" w="14979">
                  <a:moveTo>
                    <a:pt x="8396" y="0"/>
                  </a:moveTo>
                  <a:cubicBezTo>
                    <a:pt x="7035" y="0"/>
                    <a:pt x="5644" y="392"/>
                    <a:pt x="4441" y="1167"/>
                  </a:cubicBezTo>
                  <a:cubicBezTo>
                    <a:pt x="1501" y="3048"/>
                    <a:pt x="0" y="6525"/>
                    <a:pt x="643" y="9942"/>
                  </a:cubicBezTo>
                  <a:cubicBezTo>
                    <a:pt x="2096" y="10121"/>
                    <a:pt x="3513" y="10823"/>
                    <a:pt x="4441" y="11954"/>
                  </a:cubicBezTo>
                  <a:cubicBezTo>
                    <a:pt x="4787" y="12383"/>
                    <a:pt x="5061" y="12847"/>
                    <a:pt x="5275" y="13347"/>
                  </a:cubicBezTo>
                  <a:cubicBezTo>
                    <a:pt x="5811" y="14169"/>
                    <a:pt x="6180" y="15086"/>
                    <a:pt x="6346" y="16050"/>
                  </a:cubicBezTo>
                  <a:cubicBezTo>
                    <a:pt x="6501" y="16633"/>
                    <a:pt x="6585" y="17229"/>
                    <a:pt x="6608" y="17836"/>
                  </a:cubicBezTo>
                  <a:cubicBezTo>
                    <a:pt x="6918" y="17907"/>
                    <a:pt x="7227" y="17955"/>
                    <a:pt x="7549" y="17979"/>
                  </a:cubicBezTo>
                  <a:cubicBezTo>
                    <a:pt x="7573" y="16240"/>
                    <a:pt x="7585" y="14490"/>
                    <a:pt x="7585" y="12740"/>
                  </a:cubicBezTo>
                  <a:cubicBezTo>
                    <a:pt x="6811" y="12431"/>
                    <a:pt x="6084" y="12002"/>
                    <a:pt x="5442" y="11478"/>
                  </a:cubicBezTo>
                  <a:cubicBezTo>
                    <a:pt x="4941" y="11073"/>
                    <a:pt x="3941" y="10430"/>
                    <a:pt x="4108" y="9692"/>
                  </a:cubicBezTo>
                  <a:cubicBezTo>
                    <a:pt x="4132" y="9561"/>
                    <a:pt x="4239" y="9478"/>
                    <a:pt x="4358" y="9478"/>
                  </a:cubicBezTo>
                  <a:cubicBezTo>
                    <a:pt x="4376" y="9476"/>
                    <a:pt x="4393" y="9476"/>
                    <a:pt x="4410" y="9476"/>
                  </a:cubicBezTo>
                  <a:cubicBezTo>
                    <a:pt x="5028" y="9476"/>
                    <a:pt x="5501" y="10286"/>
                    <a:pt x="5918" y="10668"/>
                  </a:cubicBezTo>
                  <a:cubicBezTo>
                    <a:pt x="6442" y="11133"/>
                    <a:pt x="7001" y="11561"/>
                    <a:pt x="7585" y="11966"/>
                  </a:cubicBezTo>
                  <a:cubicBezTo>
                    <a:pt x="7585" y="11395"/>
                    <a:pt x="7573" y="10811"/>
                    <a:pt x="7573" y="10240"/>
                  </a:cubicBezTo>
                  <a:cubicBezTo>
                    <a:pt x="7382" y="10216"/>
                    <a:pt x="7216" y="10109"/>
                    <a:pt x="7120" y="9942"/>
                  </a:cubicBezTo>
                  <a:lnTo>
                    <a:pt x="5537" y="7025"/>
                  </a:lnTo>
                  <a:cubicBezTo>
                    <a:pt x="5120" y="6263"/>
                    <a:pt x="4406" y="5287"/>
                    <a:pt x="4489" y="4394"/>
                  </a:cubicBezTo>
                  <a:cubicBezTo>
                    <a:pt x="4489" y="4195"/>
                    <a:pt x="4654" y="4050"/>
                    <a:pt x="4838" y="4050"/>
                  </a:cubicBezTo>
                  <a:cubicBezTo>
                    <a:pt x="4896" y="4050"/>
                    <a:pt x="4956" y="4065"/>
                    <a:pt x="5013" y="4096"/>
                  </a:cubicBezTo>
                  <a:cubicBezTo>
                    <a:pt x="5811" y="4525"/>
                    <a:pt x="6215" y="5620"/>
                    <a:pt x="6632" y="6382"/>
                  </a:cubicBezTo>
                  <a:lnTo>
                    <a:pt x="7704" y="8359"/>
                  </a:lnTo>
                  <a:cubicBezTo>
                    <a:pt x="8597" y="6894"/>
                    <a:pt x="9430" y="5382"/>
                    <a:pt x="10228" y="3870"/>
                  </a:cubicBezTo>
                  <a:cubicBezTo>
                    <a:pt x="10301" y="3731"/>
                    <a:pt x="10430" y="3672"/>
                    <a:pt x="10563" y="3672"/>
                  </a:cubicBezTo>
                  <a:cubicBezTo>
                    <a:pt x="10816" y="3672"/>
                    <a:pt x="11080" y="3890"/>
                    <a:pt x="10978" y="4179"/>
                  </a:cubicBezTo>
                  <a:cubicBezTo>
                    <a:pt x="10275" y="6025"/>
                    <a:pt x="9430" y="7811"/>
                    <a:pt x="8454" y="9525"/>
                  </a:cubicBezTo>
                  <a:cubicBezTo>
                    <a:pt x="8478" y="10156"/>
                    <a:pt x="8490" y="10776"/>
                    <a:pt x="8513" y="11407"/>
                  </a:cubicBezTo>
                  <a:cubicBezTo>
                    <a:pt x="8632" y="11288"/>
                    <a:pt x="8740" y="11168"/>
                    <a:pt x="8835" y="11049"/>
                  </a:cubicBezTo>
                  <a:cubicBezTo>
                    <a:pt x="9430" y="10323"/>
                    <a:pt x="10014" y="9597"/>
                    <a:pt x="10645" y="8894"/>
                  </a:cubicBezTo>
                  <a:cubicBezTo>
                    <a:pt x="10711" y="8815"/>
                    <a:pt x="10794" y="8782"/>
                    <a:pt x="10876" y="8782"/>
                  </a:cubicBezTo>
                  <a:cubicBezTo>
                    <a:pt x="11116" y="8782"/>
                    <a:pt x="11355" y="9066"/>
                    <a:pt x="11204" y="9323"/>
                  </a:cubicBezTo>
                  <a:cubicBezTo>
                    <a:pt x="10704" y="10121"/>
                    <a:pt x="10156" y="10883"/>
                    <a:pt x="9597" y="11633"/>
                  </a:cubicBezTo>
                  <a:cubicBezTo>
                    <a:pt x="9299" y="12026"/>
                    <a:pt x="8978" y="12633"/>
                    <a:pt x="8561" y="12990"/>
                  </a:cubicBezTo>
                  <a:cubicBezTo>
                    <a:pt x="8573" y="13502"/>
                    <a:pt x="8585" y="14014"/>
                    <a:pt x="8585" y="14526"/>
                  </a:cubicBezTo>
                  <a:cubicBezTo>
                    <a:pt x="9109" y="13645"/>
                    <a:pt x="10085" y="12942"/>
                    <a:pt x="10942" y="12538"/>
                  </a:cubicBezTo>
                  <a:cubicBezTo>
                    <a:pt x="10988" y="12515"/>
                    <a:pt x="11035" y="12505"/>
                    <a:pt x="11082" y="12505"/>
                  </a:cubicBezTo>
                  <a:cubicBezTo>
                    <a:pt x="11358" y="12505"/>
                    <a:pt x="11621" y="12850"/>
                    <a:pt x="11347" y="13073"/>
                  </a:cubicBezTo>
                  <a:cubicBezTo>
                    <a:pt x="10859" y="13490"/>
                    <a:pt x="10395" y="13943"/>
                    <a:pt x="9978" y="14431"/>
                  </a:cubicBezTo>
                  <a:cubicBezTo>
                    <a:pt x="9561" y="14919"/>
                    <a:pt x="9299" y="15502"/>
                    <a:pt x="8823" y="15943"/>
                  </a:cubicBezTo>
                  <a:cubicBezTo>
                    <a:pt x="8763" y="15990"/>
                    <a:pt x="8680" y="16014"/>
                    <a:pt x="8609" y="16026"/>
                  </a:cubicBezTo>
                  <a:cubicBezTo>
                    <a:pt x="8609" y="16681"/>
                    <a:pt x="8620" y="17336"/>
                    <a:pt x="8620" y="17991"/>
                  </a:cubicBezTo>
                  <a:cubicBezTo>
                    <a:pt x="10585" y="17836"/>
                    <a:pt x="12335" y="16705"/>
                    <a:pt x="13288" y="14978"/>
                  </a:cubicBezTo>
                  <a:cubicBezTo>
                    <a:pt x="13585" y="14431"/>
                    <a:pt x="13835" y="13859"/>
                    <a:pt x="14026" y="13276"/>
                  </a:cubicBezTo>
                  <a:cubicBezTo>
                    <a:pt x="14633" y="12085"/>
                    <a:pt x="14895" y="10752"/>
                    <a:pt x="14788" y="9430"/>
                  </a:cubicBezTo>
                  <a:cubicBezTo>
                    <a:pt x="14800" y="9287"/>
                    <a:pt x="14812" y="9144"/>
                    <a:pt x="14824" y="9013"/>
                  </a:cubicBezTo>
                  <a:cubicBezTo>
                    <a:pt x="14978" y="7156"/>
                    <a:pt x="14824" y="5275"/>
                    <a:pt x="14074" y="3560"/>
                  </a:cubicBezTo>
                  <a:cubicBezTo>
                    <a:pt x="13024" y="1175"/>
                    <a:pt x="10754" y="0"/>
                    <a:pt x="839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18"/>
            <p:cNvSpPr/>
            <p:nvPr/>
          </p:nvSpPr>
          <p:spPr>
            <a:xfrm>
              <a:off x="518043" y="109229"/>
              <a:ext cx="470628" cy="457502"/>
            </a:xfrm>
            <a:custGeom>
              <a:rect b="b" l="l" r="r" t="t"/>
              <a:pathLst>
                <a:path extrusionOk="0" h="13000" w="13372">
                  <a:moveTo>
                    <a:pt x="6649" y="1"/>
                  </a:moveTo>
                  <a:cubicBezTo>
                    <a:pt x="6042" y="1"/>
                    <a:pt x="5438" y="97"/>
                    <a:pt x="4858" y="284"/>
                  </a:cubicBezTo>
                  <a:cubicBezTo>
                    <a:pt x="1798" y="1082"/>
                    <a:pt x="0" y="4404"/>
                    <a:pt x="774" y="7452"/>
                  </a:cubicBezTo>
                  <a:cubicBezTo>
                    <a:pt x="858" y="8202"/>
                    <a:pt x="1143" y="8916"/>
                    <a:pt x="1584" y="9535"/>
                  </a:cubicBezTo>
                  <a:cubicBezTo>
                    <a:pt x="2827" y="11689"/>
                    <a:pt x="5412" y="13000"/>
                    <a:pt x="7925" y="13000"/>
                  </a:cubicBezTo>
                  <a:cubicBezTo>
                    <a:pt x="9192" y="13000"/>
                    <a:pt x="10440" y="12667"/>
                    <a:pt x="11490" y="11940"/>
                  </a:cubicBezTo>
                  <a:cubicBezTo>
                    <a:pt x="10978" y="11405"/>
                    <a:pt x="10466" y="10869"/>
                    <a:pt x="9930" y="10357"/>
                  </a:cubicBezTo>
                  <a:cubicBezTo>
                    <a:pt x="9537" y="9976"/>
                    <a:pt x="9132" y="9595"/>
                    <a:pt x="8728" y="9226"/>
                  </a:cubicBezTo>
                  <a:cubicBezTo>
                    <a:pt x="8416" y="9264"/>
                    <a:pt x="8099" y="9279"/>
                    <a:pt x="7778" y="9279"/>
                  </a:cubicBezTo>
                  <a:cubicBezTo>
                    <a:pt x="6788" y="9279"/>
                    <a:pt x="5773" y="9128"/>
                    <a:pt x="4846" y="9011"/>
                  </a:cubicBezTo>
                  <a:cubicBezTo>
                    <a:pt x="4549" y="9000"/>
                    <a:pt x="4298" y="8809"/>
                    <a:pt x="4203" y="8523"/>
                  </a:cubicBezTo>
                  <a:cubicBezTo>
                    <a:pt x="4096" y="8238"/>
                    <a:pt x="4191" y="8119"/>
                    <a:pt x="4382" y="7880"/>
                  </a:cubicBezTo>
                  <a:cubicBezTo>
                    <a:pt x="4486" y="7742"/>
                    <a:pt x="4659" y="7698"/>
                    <a:pt x="4833" y="7698"/>
                  </a:cubicBezTo>
                  <a:cubicBezTo>
                    <a:pt x="4898" y="7698"/>
                    <a:pt x="4963" y="7704"/>
                    <a:pt x="5025" y="7714"/>
                  </a:cubicBezTo>
                  <a:cubicBezTo>
                    <a:pt x="5751" y="7821"/>
                    <a:pt x="6513" y="7857"/>
                    <a:pt x="7251" y="7904"/>
                  </a:cubicBezTo>
                  <a:cubicBezTo>
                    <a:pt x="6608" y="7368"/>
                    <a:pt x="5894" y="6845"/>
                    <a:pt x="5465" y="6166"/>
                  </a:cubicBezTo>
                  <a:cubicBezTo>
                    <a:pt x="5251" y="6207"/>
                    <a:pt x="5037" y="6228"/>
                    <a:pt x="4823" y="6228"/>
                  </a:cubicBezTo>
                  <a:cubicBezTo>
                    <a:pt x="4298" y="6228"/>
                    <a:pt x="3780" y="6105"/>
                    <a:pt x="3298" y="5868"/>
                  </a:cubicBezTo>
                  <a:cubicBezTo>
                    <a:pt x="2813" y="5620"/>
                    <a:pt x="3070" y="4866"/>
                    <a:pt x="3555" y="4866"/>
                  </a:cubicBezTo>
                  <a:cubicBezTo>
                    <a:pt x="3606" y="4866"/>
                    <a:pt x="3660" y="4874"/>
                    <a:pt x="3715" y="4892"/>
                  </a:cubicBezTo>
                  <a:cubicBezTo>
                    <a:pt x="4176" y="5072"/>
                    <a:pt x="4669" y="5167"/>
                    <a:pt x="5163" y="5167"/>
                  </a:cubicBezTo>
                  <a:cubicBezTo>
                    <a:pt x="5193" y="5167"/>
                    <a:pt x="5222" y="5166"/>
                    <a:pt x="5251" y="5166"/>
                  </a:cubicBezTo>
                  <a:cubicBezTo>
                    <a:pt x="4989" y="4261"/>
                    <a:pt x="5025" y="3308"/>
                    <a:pt x="5334" y="2427"/>
                  </a:cubicBezTo>
                  <a:cubicBezTo>
                    <a:pt x="5389" y="2274"/>
                    <a:pt x="5532" y="2196"/>
                    <a:pt x="5670" y="2196"/>
                  </a:cubicBezTo>
                  <a:cubicBezTo>
                    <a:pt x="5833" y="2196"/>
                    <a:pt x="5989" y="2304"/>
                    <a:pt x="5989" y="2523"/>
                  </a:cubicBezTo>
                  <a:cubicBezTo>
                    <a:pt x="5965" y="3118"/>
                    <a:pt x="6001" y="3713"/>
                    <a:pt x="6096" y="4309"/>
                  </a:cubicBezTo>
                  <a:cubicBezTo>
                    <a:pt x="6203" y="4713"/>
                    <a:pt x="6334" y="5106"/>
                    <a:pt x="6513" y="5499"/>
                  </a:cubicBezTo>
                  <a:cubicBezTo>
                    <a:pt x="7227" y="5892"/>
                    <a:pt x="7823" y="6523"/>
                    <a:pt x="8418" y="7035"/>
                  </a:cubicBezTo>
                  <a:cubicBezTo>
                    <a:pt x="8716" y="7297"/>
                    <a:pt x="9001" y="7559"/>
                    <a:pt x="9299" y="7833"/>
                  </a:cubicBezTo>
                  <a:cubicBezTo>
                    <a:pt x="9168" y="7321"/>
                    <a:pt x="9085" y="6797"/>
                    <a:pt x="9001" y="6404"/>
                  </a:cubicBezTo>
                  <a:cubicBezTo>
                    <a:pt x="8692" y="4999"/>
                    <a:pt x="8549" y="3570"/>
                    <a:pt x="8597" y="2130"/>
                  </a:cubicBezTo>
                  <a:cubicBezTo>
                    <a:pt x="8608" y="1810"/>
                    <a:pt x="8844" y="1652"/>
                    <a:pt x="9084" y="1652"/>
                  </a:cubicBezTo>
                  <a:cubicBezTo>
                    <a:pt x="9327" y="1652"/>
                    <a:pt x="9573" y="1813"/>
                    <a:pt x="9597" y="2130"/>
                  </a:cubicBezTo>
                  <a:cubicBezTo>
                    <a:pt x="9692" y="3511"/>
                    <a:pt x="9894" y="4880"/>
                    <a:pt x="10204" y="6225"/>
                  </a:cubicBezTo>
                  <a:cubicBezTo>
                    <a:pt x="10406" y="7106"/>
                    <a:pt x="11145" y="8392"/>
                    <a:pt x="10847" y="9285"/>
                  </a:cubicBezTo>
                  <a:cubicBezTo>
                    <a:pt x="11395" y="9833"/>
                    <a:pt x="11978" y="10369"/>
                    <a:pt x="12538" y="10940"/>
                  </a:cubicBezTo>
                  <a:cubicBezTo>
                    <a:pt x="13157" y="10071"/>
                    <a:pt x="13371" y="9011"/>
                    <a:pt x="13335" y="7940"/>
                  </a:cubicBezTo>
                  <a:cubicBezTo>
                    <a:pt x="13312" y="7333"/>
                    <a:pt x="13228" y="6737"/>
                    <a:pt x="13073" y="6154"/>
                  </a:cubicBezTo>
                  <a:cubicBezTo>
                    <a:pt x="12907" y="5190"/>
                    <a:pt x="12538" y="4261"/>
                    <a:pt x="12002" y="3451"/>
                  </a:cubicBezTo>
                  <a:cubicBezTo>
                    <a:pt x="11788" y="2951"/>
                    <a:pt x="11514" y="2487"/>
                    <a:pt x="11180" y="2058"/>
                  </a:cubicBezTo>
                  <a:cubicBezTo>
                    <a:pt x="10252" y="927"/>
                    <a:pt x="8835" y="225"/>
                    <a:pt x="7370" y="46"/>
                  </a:cubicBezTo>
                  <a:cubicBezTo>
                    <a:pt x="7130" y="16"/>
                    <a:pt x="6890" y="1"/>
                    <a:pt x="6649" y="1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18"/>
            <p:cNvSpPr/>
            <p:nvPr/>
          </p:nvSpPr>
          <p:spPr>
            <a:xfrm>
              <a:off x="617046" y="-109528"/>
              <a:ext cx="546895" cy="942385"/>
            </a:xfrm>
            <a:custGeom>
              <a:rect b="b" l="l" r="r" t="t"/>
              <a:pathLst>
                <a:path extrusionOk="0" h="26778" w="15539">
                  <a:moveTo>
                    <a:pt x="14482" y="1"/>
                  </a:moveTo>
                  <a:cubicBezTo>
                    <a:pt x="14352" y="1"/>
                    <a:pt x="14226" y="57"/>
                    <a:pt x="14154" y="190"/>
                  </a:cubicBezTo>
                  <a:cubicBezTo>
                    <a:pt x="13356" y="1714"/>
                    <a:pt x="12511" y="3214"/>
                    <a:pt x="11630" y="4690"/>
                  </a:cubicBezTo>
                  <a:lnTo>
                    <a:pt x="10558" y="2714"/>
                  </a:lnTo>
                  <a:cubicBezTo>
                    <a:pt x="10141" y="1940"/>
                    <a:pt x="9737" y="857"/>
                    <a:pt x="8939" y="428"/>
                  </a:cubicBezTo>
                  <a:cubicBezTo>
                    <a:pt x="8883" y="396"/>
                    <a:pt x="8823" y="381"/>
                    <a:pt x="8765" y="381"/>
                  </a:cubicBezTo>
                  <a:cubicBezTo>
                    <a:pt x="8588" y="381"/>
                    <a:pt x="8424" y="519"/>
                    <a:pt x="8415" y="726"/>
                  </a:cubicBezTo>
                  <a:cubicBezTo>
                    <a:pt x="8332" y="1619"/>
                    <a:pt x="9046" y="2583"/>
                    <a:pt x="9463" y="3345"/>
                  </a:cubicBezTo>
                  <a:lnTo>
                    <a:pt x="11046" y="6286"/>
                  </a:lnTo>
                  <a:cubicBezTo>
                    <a:pt x="11141" y="6453"/>
                    <a:pt x="11308" y="6560"/>
                    <a:pt x="11499" y="6584"/>
                  </a:cubicBezTo>
                  <a:cubicBezTo>
                    <a:pt x="11499" y="7155"/>
                    <a:pt x="11511" y="7738"/>
                    <a:pt x="11511" y="8310"/>
                  </a:cubicBezTo>
                  <a:cubicBezTo>
                    <a:pt x="10927" y="7905"/>
                    <a:pt x="10379" y="7477"/>
                    <a:pt x="9844" y="7012"/>
                  </a:cubicBezTo>
                  <a:cubicBezTo>
                    <a:pt x="9427" y="6630"/>
                    <a:pt x="8953" y="5820"/>
                    <a:pt x="8336" y="5820"/>
                  </a:cubicBezTo>
                  <a:cubicBezTo>
                    <a:pt x="8319" y="5820"/>
                    <a:pt x="8301" y="5820"/>
                    <a:pt x="8284" y="5822"/>
                  </a:cubicBezTo>
                  <a:cubicBezTo>
                    <a:pt x="8165" y="5822"/>
                    <a:pt x="8058" y="5905"/>
                    <a:pt x="8022" y="6012"/>
                  </a:cubicBezTo>
                  <a:cubicBezTo>
                    <a:pt x="7855" y="6762"/>
                    <a:pt x="8855" y="7393"/>
                    <a:pt x="9367" y="7798"/>
                  </a:cubicBezTo>
                  <a:cubicBezTo>
                    <a:pt x="10010" y="8334"/>
                    <a:pt x="10737" y="8762"/>
                    <a:pt x="11511" y="9072"/>
                  </a:cubicBezTo>
                  <a:cubicBezTo>
                    <a:pt x="11511" y="10822"/>
                    <a:pt x="11499" y="12572"/>
                    <a:pt x="11475" y="14311"/>
                  </a:cubicBezTo>
                  <a:cubicBezTo>
                    <a:pt x="11463" y="15013"/>
                    <a:pt x="11451" y="15704"/>
                    <a:pt x="11427" y="16394"/>
                  </a:cubicBezTo>
                  <a:cubicBezTo>
                    <a:pt x="11415" y="17263"/>
                    <a:pt x="11391" y="18133"/>
                    <a:pt x="11356" y="19002"/>
                  </a:cubicBezTo>
                  <a:cubicBezTo>
                    <a:pt x="10856" y="18359"/>
                    <a:pt x="10308" y="17740"/>
                    <a:pt x="9725" y="17156"/>
                  </a:cubicBezTo>
                  <a:cubicBezTo>
                    <a:pt x="9165" y="16597"/>
                    <a:pt x="8582" y="16049"/>
                    <a:pt x="8034" y="15513"/>
                  </a:cubicBezTo>
                  <a:cubicBezTo>
                    <a:pt x="8332" y="14608"/>
                    <a:pt x="7593" y="13334"/>
                    <a:pt x="7391" y="12453"/>
                  </a:cubicBezTo>
                  <a:cubicBezTo>
                    <a:pt x="7081" y="11108"/>
                    <a:pt x="6867" y="9739"/>
                    <a:pt x="6772" y="8358"/>
                  </a:cubicBezTo>
                  <a:cubicBezTo>
                    <a:pt x="6748" y="8035"/>
                    <a:pt x="6505" y="7871"/>
                    <a:pt x="6266" y="7871"/>
                  </a:cubicBezTo>
                  <a:cubicBezTo>
                    <a:pt x="6029" y="7871"/>
                    <a:pt x="5795" y="8032"/>
                    <a:pt x="5784" y="8358"/>
                  </a:cubicBezTo>
                  <a:cubicBezTo>
                    <a:pt x="5736" y="9786"/>
                    <a:pt x="5867" y="11227"/>
                    <a:pt x="6177" y="12620"/>
                  </a:cubicBezTo>
                  <a:cubicBezTo>
                    <a:pt x="6260" y="13001"/>
                    <a:pt x="6343" y="13537"/>
                    <a:pt x="6474" y="14049"/>
                  </a:cubicBezTo>
                  <a:cubicBezTo>
                    <a:pt x="6188" y="13775"/>
                    <a:pt x="5891" y="13513"/>
                    <a:pt x="5593" y="13263"/>
                  </a:cubicBezTo>
                  <a:cubicBezTo>
                    <a:pt x="4998" y="12739"/>
                    <a:pt x="4403" y="12108"/>
                    <a:pt x="3700" y="11715"/>
                  </a:cubicBezTo>
                  <a:cubicBezTo>
                    <a:pt x="3521" y="11334"/>
                    <a:pt x="3379" y="10929"/>
                    <a:pt x="3283" y="10525"/>
                  </a:cubicBezTo>
                  <a:cubicBezTo>
                    <a:pt x="3176" y="9929"/>
                    <a:pt x="3140" y="9334"/>
                    <a:pt x="3164" y="8739"/>
                  </a:cubicBezTo>
                  <a:cubicBezTo>
                    <a:pt x="3164" y="8528"/>
                    <a:pt x="3013" y="8423"/>
                    <a:pt x="2855" y="8423"/>
                  </a:cubicBezTo>
                  <a:cubicBezTo>
                    <a:pt x="2718" y="8423"/>
                    <a:pt x="2576" y="8501"/>
                    <a:pt x="2521" y="8655"/>
                  </a:cubicBezTo>
                  <a:cubicBezTo>
                    <a:pt x="2212" y="9536"/>
                    <a:pt x="2176" y="10489"/>
                    <a:pt x="2438" y="11382"/>
                  </a:cubicBezTo>
                  <a:cubicBezTo>
                    <a:pt x="2408" y="11382"/>
                    <a:pt x="2378" y="11383"/>
                    <a:pt x="2349" y="11383"/>
                  </a:cubicBezTo>
                  <a:cubicBezTo>
                    <a:pt x="1845" y="11383"/>
                    <a:pt x="1362" y="11288"/>
                    <a:pt x="890" y="11108"/>
                  </a:cubicBezTo>
                  <a:cubicBezTo>
                    <a:pt x="836" y="11090"/>
                    <a:pt x="783" y="11082"/>
                    <a:pt x="733" y="11082"/>
                  </a:cubicBezTo>
                  <a:cubicBezTo>
                    <a:pt x="257" y="11082"/>
                    <a:pt x="0" y="11836"/>
                    <a:pt x="485" y="12084"/>
                  </a:cubicBezTo>
                  <a:cubicBezTo>
                    <a:pt x="959" y="12321"/>
                    <a:pt x="1481" y="12444"/>
                    <a:pt x="2008" y="12444"/>
                  </a:cubicBezTo>
                  <a:cubicBezTo>
                    <a:pt x="2223" y="12444"/>
                    <a:pt x="2438" y="12423"/>
                    <a:pt x="2652" y="12382"/>
                  </a:cubicBezTo>
                  <a:cubicBezTo>
                    <a:pt x="3081" y="13061"/>
                    <a:pt x="3795" y="13596"/>
                    <a:pt x="4438" y="14120"/>
                  </a:cubicBezTo>
                  <a:cubicBezTo>
                    <a:pt x="3688" y="14084"/>
                    <a:pt x="2938" y="14037"/>
                    <a:pt x="2200" y="13930"/>
                  </a:cubicBezTo>
                  <a:cubicBezTo>
                    <a:pt x="2145" y="13924"/>
                    <a:pt x="2086" y="13919"/>
                    <a:pt x="2027" y="13919"/>
                  </a:cubicBezTo>
                  <a:cubicBezTo>
                    <a:pt x="1853" y="13919"/>
                    <a:pt x="1672" y="13958"/>
                    <a:pt x="1557" y="14108"/>
                  </a:cubicBezTo>
                  <a:cubicBezTo>
                    <a:pt x="1378" y="14335"/>
                    <a:pt x="1283" y="14454"/>
                    <a:pt x="1390" y="14751"/>
                  </a:cubicBezTo>
                  <a:cubicBezTo>
                    <a:pt x="1485" y="15025"/>
                    <a:pt x="1736" y="15216"/>
                    <a:pt x="2033" y="15239"/>
                  </a:cubicBezTo>
                  <a:cubicBezTo>
                    <a:pt x="2958" y="15347"/>
                    <a:pt x="3971" y="15496"/>
                    <a:pt x="4960" y="15496"/>
                  </a:cubicBezTo>
                  <a:cubicBezTo>
                    <a:pt x="5282" y="15496"/>
                    <a:pt x="5602" y="15480"/>
                    <a:pt x="5915" y="15442"/>
                  </a:cubicBezTo>
                  <a:cubicBezTo>
                    <a:pt x="6319" y="15823"/>
                    <a:pt x="6724" y="16192"/>
                    <a:pt x="7117" y="16573"/>
                  </a:cubicBezTo>
                  <a:cubicBezTo>
                    <a:pt x="7653" y="17085"/>
                    <a:pt x="8165" y="17621"/>
                    <a:pt x="8677" y="18168"/>
                  </a:cubicBezTo>
                  <a:cubicBezTo>
                    <a:pt x="9486" y="19049"/>
                    <a:pt x="10356" y="19883"/>
                    <a:pt x="11284" y="20645"/>
                  </a:cubicBezTo>
                  <a:cubicBezTo>
                    <a:pt x="11272" y="21038"/>
                    <a:pt x="11261" y="21443"/>
                    <a:pt x="11237" y="21847"/>
                  </a:cubicBezTo>
                  <a:cubicBezTo>
                    <a:pt x="11201" y="22657"/>
                    <a:pt x="11165" y="23479"/>
                    <a:pt x="11130" y="24300"/>
                  </a:cubicBezTo>
                  <a:cubicBezTo>
                    <a:pt x="11094" y="25050"/>
                    <a:pt x="10880" y="25931"/>
                    <a:pt x="11308" y="26586"/>
                  </a:cubicBezTo>
                  <a:cubicBezTo>
                    <a:pt x="11380" y="26701"/>
                    <a:pt x="11522" y="26777"/>
                    <a:pt x="11659" y="26777"/>
                  </a:cubicBezTo>
                  <a:cubicBezTo>
                    <a:pt x="11749" y="26777"/>
                    <a:pt x="11838" y="26745"/>
                    <a:pt x="11903" y="26669"/>
                  </a:cubicBezTo>
                  <a:cubicBezTo>
                    <a:pt x="12368" y="26074"/>
                    <a:pt x="12284" y="25384"/>
                    <a:pt x="12332" y="24645"/>
                  </a:cubicBezTo>
                  <a:cubicBezTo>
                    <a:pt x="12380" y="23717"/>
                    <a:pt x="12404" y="22776"/>
                    <a:pt x="12439" y="21847"/>
                  </a:cubicBezTo>
                  <a:cubicBezTo>
                    <a:pt x="12487" y="20085"/>
                    <a:pt x="12511" y="18335"/>
                    <a:pt x="12523" y="16573"/>
                  </a:cubicBezTo>
                  <a:lnTo>
                    <a:pt x="12523" y="14323"/>
                  </a:lnTo>
                  <a:cubicBezTo>
                    <a:pt x="12523" y="13656"/>
                    <a:pt x="12523" y="13001"/>
                    <a:pt x="12511" y="12346"/>
                  </a:cubicBezTo>
                  <a:cubicBezTo>
                    <a:pt x="12594" y="12346"/>
                    <a:pt x="12665" y="12310"/>
                    <a:pt x="12737" y="12263"/>
                  </a:cubicBezTo>
                  <a:cubicBezTo>
                    <a:pt x="13213" y="11810"/>
                    <a:pt x="13475" y="11239"/>
                    <a:pt x="13904" y="10751"/>
                  </a:cubicBezTo>
                  <a:cubicBezTo>
                    <a:pt x="14309" y="10263"/>
                    <a:pt x="14761" y="9810"/>
                    <a:pt x="15261" y="9393"/>
                  </a:cubicBezTo>
                  <a:cubicBezTo>
                    <a:pt x="15538" y="9178"/>
                    <a:pt x="15266" y="8829"/>
                    <a:pt x="14980" y="8829"/>
                  </a:cubicBezTo>
                  <a:cubicBezTo>
                    <a:pt x="14934" y="8829"/>
                    <a:pt x="14888" y="8838"/>
                    <a:pt x="14844" y="8858"/>
                  </a:cubicBezTo>
                  <a:cubicBezTo>
                    <a:pt x="13987" y="9262"/>
                    <a:pt x="13023" y="9965"/>
                    <a:pt x="12499" y="10858"/>
                  </a:cubicBezTo>
                  <a:cubicBezTo>
                    <a:pt x="12487" y="10346"/>
                    <a:pt x="12475" y="9834"/>
                    <a:pt x="12463" y="9322"/>
                  </a:cubicBezTo>
                  <a:cubicBezTo>
                    <a:pt x="12892" y="8965"/>
                    <a:pt x="13213" y="8346"/>
                    <a:pt x="13511" y="7965"/>
                  </a:cubicBezTo>
                  <a:cubicBezTo>
                    <a:pt x="14070" y="7203"/>
                    <a:pt x="14618" y="6453"/>
                    <a:pt x="15118" y="5655"/>
                  </a:cubicBezTo>
                  <a:cubicBezTo>
                    <a:pt x="15279" y="5395"/>
                    <a:pt x="15030" y="5109"/>
                    <a:pt x="14785" y="5109"/>
                  </a:cubicBezTo>
                  <a:cubicBezTo>
                    <a:pt x="14704" y="5109"/>
                    <a:pt x="14624" y="5140"/>
                    <a:pt x="14559" y="5214"/>
                  </a:cubicBezTo>
                  <a:cubicBezTo>
                    <a:pt x="13939" y="5929"/>
                    <a:pt x="13344" y="6655"/>
                    <a:pt x="12749" y="7381"/>
                  </a:cubicBezTo>
                  <a:cubicBezTo>
                    <a:pt x="12654" y="7488"/>
                    <a:pt x="12546" y="7608"/>
                    <a:pt x="12427" y="7727"/>
                  </a:cubicBezTo>
                  <a:cubicBezTo>
                    <a:pt x="12415" y="7107"/>
                    <a:pt x="12392" y="6488"/>
                    <a:pt x="12368" y="5857"/>
                  </a:cubicBezTo>
                  <a:cubicBezTo>
                    <a:pt x="13344" y="4143"/>
                    <a:pt x="14201" y="2357"/>
                    <a:pt x="14904" y="511"/>
                  </a:cubicBezTo>
                  <a:cubicBezTo>
                    <a:pt x="15006" y="219"/>
                    <a:pt x="14738" y="1"/>
                    <a:pt x="14482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18"/>
            <p:cNvSpPr/>
            <p:nvPr/>
          </p:nvSpPr>
          <p:spPr>
            <a:xfrm>
              <a:off x="-351063" y="902820"/>
              <a:ext cx="122408" cy="107232"/>
            </a:xfrm>
            <a:custGeom>
              <a:rect b="b" l="l" r="r" t="t"/>
              <a:pathLst>
                <a:path extrusionOk="0" h="3047" w="3478">
                  <a:moveTo>
                    <a:pt x="1636" y="1"/>
                  </a:moveTo>
                  <a:cubicBezTo>
                    <a:pt x="1038" y="1"/>
                    <a:pt x="645" y="681"/>
                    <a:pt x="394" y="1416"/>
                  </a:cubicBezTo>
                  <a:cubicBezTo>
                    <a:pt x="167" y="1928"/>
                    <a:pt x="36" y="2487"/>
                    <a:pt x="1" y="3047"/>
                  </a:cubicBezTo>
                  <a:cubicBezTo>
                    <a:pt x="25" y="3023"/>
                    <a:pt x="36" y="3011"/>
                    <a:pt x="48" y="2987"/>
                  </a:cubicBezTo>
                  <a:cubicBezTo>
                    <a:pt x="72" y="2928"/>
                    <a:pt x="120" y="2868"/>
                    <a:pt x="191" y="2844"/>
                  </a:cubicBezTo>
                  <a:cubicBezTo>
                    <a:pt x="691" y="2585"/>
                    <a:pt x="1249" y="2456"/>
                    <a:pt x="1808" y="2456"/>
                  </a:cubicBezTo>
                  <a:cubicBezTo>
                    <a:pt x="1968" y="2456"/>
                    <a:pt x="2128" y="2466"/>
                    <a:pt x="2287" y="2487"/>
                  </a:cubicBezTo>
                  <a:cubicBezTo>
                    <a:pt x="2656" y="2535"/>
                    <a:pt x="3168" y="2690"/>
                    <a:pt x="3477" y="2987"/>
                  </a:cubicBezTo>
                  <a:cubicBezTo>
                    <a:pt x="3442" y="2511"/>
                    <a:pt x="3346" y="2035"/>
                    <a:pt x="3168" y="1582"/>
                  </a:cubicBezTo>
                  <a:cubicBezTo>
                    <a:pt x="2954" y="1047"/>
                    <a:pt x="2632" y="380"/>
                    <a:pt x="2084" y="118"/>
                  </a:cubicBezTo>
                  <a:cubicBezTo>
                    <a:pt x="1923" y="37"/>
                    <a:pt x="1774" y="1"/>
                    <a:pt x="163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18"/>
            <p:cNvSpPr/>
            <p:nvPr/>
          </p:nvSpPr>
          <p:spPr>
            <a:xfrm>
              <a:off x="-354828" y="988971"/>
              <a:ext cx="134973" cy="66338"/>
            </a:xfrm>
            <a:custGeom>
              <a:rect b="b" l="l" r="r" t="t"/>
              <a:pathLst>
                <a:path extrusionOk="0" h="1885" w="3835">
                  <a:moveTo>
                    <a:pt x="1877" y="1"/>
                  </a:moveTo>
                  <a:cubicBezTo>
                    <a:pt x="1331" y="1"/>
                    <a:pt x="787" y="128"/>
                    <a:pt x="298" y="373"/>
                  </a:cubicBezTo>
                  <a:cubicBezTo>
                    <a:pt x="227" y="408"/>
                    <a:pt x="179" y="456"/>
                    <a:pt x="155" y="527"/>
                  </a:cubicBezTo>
                  <a:cubicBezTo>
                    <a:pt x="143" y="539"/>
                    <a:pt x="132" y="563"/>
                    <a:pt x="108" y="587"/>
                  </a:cubicBezTo>
                  <a:cubicBezTo>
                    <a:pt x="1" y="742"/>
                    <a:pt x="1" y="944"/>
                    <a:pt x="108" y="1111"/>
                  </a:cubicBezTo>
                  <a:cubicBezTo>
                    <a:pt x="346" y="1480"/>
                    <a:pt x="834" y="1682"/>
                    <a:pt x="1322" y="1789"/>
                  </a:cubicBezTo>
                  <a:cubicBezTo>
                    <a:pt x="1358" y="1385"/>
                    <a:pt x="1429" y="980"/>
                    <a:pt x="1537" y="587"/>
                  </a:cubicBezTo>
                  <a:cubicBezTo>
                    <a:pt x="1573" y="453"/>
                    <a:pt x="1703" y="381"/>
                    <a:pt x="1830" y="381"/>
                  </a:cubicBezTo>
                  <a:cubicBezTo>
                    <a:pt x="1953" y="381"/>
                    <a:pt x="2073" y="447"/>
                    <a:pt x="2108" y="587"/>
                  </a:cubicBezTo>
                  <a:cubicBezTo>
                    <a:pt x="2203" y="1016"/>
                    <a:pt x="2239" y="1444"/>
                    <a:pt x="2251" y="1885"/>
                  </a:cubicBezTo>
                  <a:lnTo>
                    <a:pt x="2287" y="1885"/>
                  </a:lnTo>
                  <a:cubicBezTo>
                    <a:pt x="2810" y="1885"/>
                    <a:pt x="3834" y="1825"/>
                    <a:pt x="3834" y="1099"/>
                  </a:cubicBezTo>
                  <a:cubicBezTo>
                    <a:pt x="3834" y="885"/>
                    <a:pt x="3739" y="682"/>
                    <a:pt x="3584" y="539"/>
                  </a:cubicBezTo>
                  <a:cubicBezTo>
                    <a:pt x="3287" y="242"/>
                    <a:pt x="2763" y="87"/>
                    <a:pt x="2394" y="39"/>
                  </a:cubicBezTo>
                  <a:cubicBezTo>
                    <a:pt x="2222" y="14"/>
                    <a:pt x="2050" y="1"/>
                    <a:pt x="18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18"/>
            <p:cNvSpPr/>
            <p:nvPr/>
          </p:nvSpPr>
          <p:spPr>
            <a:xfrm>
              <a:off x="-319211" y="1002379"/>
              <a:ext cx="45718" cy="136793"/>
            </a:xfrm>
            <a:custGeom>
              <a:rect b="b" l="l" r="r" t="t"/>
              <a:pathLst>
                <a:path extrusionOk="0" h="3887" w="1299">
                  <a:moveTo>
                    <a:pt x="817" y="0"/>
                  </a:moveTo>
                  <a:cubicBezTo>
                    <a:pt x="691" y="0"/>
                    <a:pt x="561" y="72"/>
                    <a:pt x="525" y="206"/>
                  </a:cubicBezTo>
                  <a:cubicBezTo>
                    <a:pt x="417" y="599"/>
                    <a:pt x="346" y="1004"/>
                    <a:pt x="310" y="1408"/>
                  </a:cubicBezTo>
                  <a:cubicBezTo>
                    <a:pt x="286" y="1611"/>
                    <a:pt x="274" y="1813"/>
                    <a:pt x="251" y="2016"/>
                  </a:cubicBezTo>
                  <a:cubicBezTo>
                    <a:pt x="203" y="2528"/>
                    <a:pt x="1" y="3266"/>
                    <a:pt x="322" y="3718"/>
                  </a:cubicBezTo>
                  <a:cubicBezTo>
                    <a:pt x="391" y="3828"/>
                    <a:pt x="511" y="3887"/>
                    <a:pt x="630" y="3887"/>
                  </a:cubicBezTo>
                  <a:cubicBezTo>
                    <a:pt x="718" y="3887"/>
                    <a:pt x="804" y="3855"/>
                    <a:pt x="870" y="3790"/>
                  </a:cubicBezTo>
                  <a:cubicBezTo>
                    <a:pt x="1298" y="3385"/>
                    <a:pt x="1203" y="2647"/>
                    <a:pt x="1227" y="2111"/>
                  </a:cubicBezTo>
                  <a:cubicBezTo>
                    <a:pt x="1239" y="1909"/>
                    <a:pt x="1239" y="1706"/>
                    <a:pt x="1239" y="1504"/>
                  </a:cubicBezTo>
                  <a:cubicBezTo>
                    <a:pt x="1227" y="1063"/>
                    <a:pt x="1179" y="635"/>
                    <a:pt x="1084" y="206"/>
                  </a:cubicBezTo>
                  <a:cubicBezTo>
                    <a:pt x="1055" y="66"/>
                    <a:pt x="938" y="0"/>
                    <a:pt x="81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18"/>
            <p:cNvSpPr/>
            <p:nvPr/>
          </p:nvSpPr>
          <p:spPr>
            <a:xfrm>
              <a:off x="-457915" y="-291544"/>
              <a:ext cx="533486" cy="652152"/>
            </a:xfrm>
            <a:custGeom>
              <a:rect b="b" l="l" r="r" t="t"/>
              <a:pathLst>
                <a:path extrusionOk="0" h="18531" w="15158">
                  <a:moveTo>
                    <a:pt x="6379" y="0"/>
                  </a:moveTo>
                  <a:cubicBezTo>
                    <a:pt x="5985" y="0"/>
                    <a:pt x="5585" y="43"/>
                    <a:pt x="5180" y="135"/>
                  </a:cubicBezTo>
                  <a:cubicBezTo>
                    <a:pt x="2870" y="647"/>
                    <a:pt x="1275" y="2826"/>
                    <a:pt x="715" y="5029"/>
                  </a:cubicBezTo>
                  <a:cubicBezTo>
                    <a:pt x="691" y="5088"/>
                    <a:pt x="679" y="5160"/>
                    <a:pt x="667" y="5219"/>
                  </a:cubicBezTo>
                  <a:cubicBezTo>
                    <a:pt x="465" y="5862"/>
                    <a:pt x="334" y="6529"/>
                    <a:pt x="251" y="7195"/>
                  </a:cubicBezTo>
                  <a:cubicBezTo>
                    <a:pt x="1" y="9279"/>
                    <a:pt x="72" y="11494"/>
                    <a:pt x="989" y="13411"/>
                  </a:cubicBezTo>
                  <a:cubicBezTo>
                    <a:pt x="1620" y="15649"/>
                    <a:pt x="3072" y="17994"/>
                    <a:pt x="5525" y="18399"/>
                  </a:cubicBezTo>
                  <a:cubicBezTo>
                    <a:pt x="5859" y="18459"/>
                    <a:pt x="6204" y="18483"/>
                    <a:pt x="6537" y="18483"/>
                  </a:cubicBezTo>
                  <a:cubicBezTo>
                    <a:pt x="6501" y="17459"/>
                    <a:pt x="6478" y="16423"/>
                    <a:pt x="6466" y="15399"/>
                  </a:cubicBezTo>
                  <a:cubicBezTo>
                    <a:pt x="5525" y="15292"/>
                    <a:pt x="4585" y="14744"/>
                    <a:pt x="3894" y="14161"/>
                  </a:cubicBezTo>
                  <a:cubicBezTo>
                    <a:pt x="3013" y="13399"/>
                    <a:pt x="2489" y="12375"/>
                    <a:pt x="2227" y="11256"/>
                  </a:cubicBezTo>
                  <a:cubicBezTo>
                    <a:pt x="2176" y="11059"/>
                    <a:pt x="2335" y="10929"/>
                    <a:pt x="2490" y="10929"/>
                  </a:cubicBezTo>
                  <a:cubicBezTo>
                    <a:pt x="2589" y="10929"/>
                    <a:pt x="2686" y="10981"/>
                    <a:pt x="2727" y="11101"/>
                  </a:cubicBezTo>
                  <a:cubicBezTo>
                    <a:pt x="3096" y="12006"/>
                    <a:pt x="3704" y="12803"/>
                    <a:pt x="4489" y="13399"/>
                  </a:cubicBezTo>
                  <a:lnTo>
                    <a:pt x="4537" y="13434"/>
                  </a:lnTo>
                  <a:cubicBezTo>
                    <a:pt x="4525" y="13399"/>
                    <a:pt x="4513" y="13351"/>
                    <a:pt x="4501" y="13315"/>
                  </a:cubicBezTo>
                  <a:cubicBezTo>
                    <a:pt x="4287" y="12613"/>
                    <a:pt x="4132" y="11815"/>
                    <a:pt x="4346" y="11101"/>
                  </a:cubicBezTo>
                  <a:cubicBezTo>
                    <a:pt x="4382" y="10988"/>
                    <a:pt x="4480" y="10931"/>
                    <a:pt x="4579" y="10931"/>
                  </a:cubicBezTo>
                  <a:cubicBezTo>
                    <a:pt x="4677" y="10931"/>
                    <a:pt x="4775" y="10988"/>
                    <a:pt x="4811" y="11101"/>
                  </a:cubicBezTo>
                  <a:cubicBezTo>
                    <a:pt x="4977" y="11732"/>
                    <a:pt x="4989" y="12375"/>
                    <a:pt x="5192" y="13006"/>
                  </a:cubicBezTo>
                  <a:cubicBezTo>
                    <a:pt x="5323" y="13375"/>
                    <a:pt x="5585" y="13744"/>
                    <a:pt x="5728" y="14125"/>
                  </a:cubicBezTo>
                  <a:cubicBezTo>
                    <a:pt x="5966" y="14220"/>
                    <a:pt x="6204" y="14304"/>
                    <a:pt x="6442" y="14387"/>
                  </a:cubicBezTo>
                  <a:cubicBezTo>
                    <a:pt x="6430" y="13149"/>
                    <a:pt x="6406" y="11910"/>
                    <a:pt x="6382" y="10672"/>
                  </a:cubicBezTo>
                  <a:cubicBezTo>
                    <a:pt x="5549" y="10398"/>
                    <a:pt x="4906" y="9577"/>
                    <a:pt x="4466" y="8862"/>
                  </a:cubicBezTo>
                  <a:cubicBezTo>
                    <a:pt x="3930" y="7981"/>
                    <a:pt x="3739" y="7065"/>
                    <a:pt x="3668" y="6041"/>
                  </a:cubicBezTo>
                  <a:cubicBezTo>
                    <a:pt x="3654" y="5846"/>
                    <a:pt x="3831" y="5734"/>
                    <a:pt x="3998" y="5734"/>
                  </a:cubicBezTo>
                  <a:cubicBezTo>
                    <a:pt x="4126" y="5734"/>
                    <a:pt x="4249" y="5800"/>
                    <a:pt x="4275" y="5945"/>
                  </a:cubicBezTo>
                  <a:cubicBezTo>
                    <a:pt x="4430" y="6814"/>
                    <a:pt x="4763" y="7648"/>
                    <a:pt x="5263" y="8374"/>
                  </a:cubicBezTo>
                  <a:cubicBezTo>
                    <a:pt x="5573" y="8839"/>
                    <a:pt x="5978" y="9208"/>
                    <a:pt x="6371" y="9601"/>
                  </a:cubicBezTo>
                  <a:lnTo>
                    <a:pt x="6371" y="9148"/>
                  </a:lnTo>
                  <a:cubicBezTo>
                    <a:pt x="6347" y="7279"/>
                    <a:pt x="6168" y="5279"/>
                    <a:pt x="6501" y="3433"/>
                  </a:cubicBezTo>
                  <a:cubicBezTo>
                    <a:pt x="6526" y="3299"/>
                    <a:pt x="6650" y="3231"/>
                    <a:pt x="6773" y="3231"/>
                  </a:cubicBezTo>
                  <a:cubicBezTo>
                    <a:pt x="6891" y="3231"/>
                    <a:pt x="7008" y="3293"/>
                    <a:pt x="7037" y="3421"/>
                  </a:cubicBezTo>
                  <a:cubicBezTo>
                    <a:pt x="7228" y="4528"/>
                    <a:pt x="7323" y="5648"/>
                    <a:pt x="7311" y="6767"/>
                  </a:cubicBezTo>
                  <a:cubicBezTo>
                    <a:pt x="7740" y="6433"/>
                    <a:pt x="8061" y="6005"/>
                    <a:pt x="8252" y="5505"/>
                  </a:cubicBezTo>
                  <a:cubicBezTo>
                    <a:pt x="8356" y="5212"/>
                    <a:pt x="8360" y="4406"/>
                    <a:pt x="8761" y="4406"/>
                  </a:cubicBezTo>
                  <a:cubicBezTo>
                    <a:pt x="8817" y="4406"/>
                    <a:pt x="8881" y="4422"/>
                    <a:pt x="8954" y="4457"/>
                  </a:cubicBezTo>
                  <a:cubicBezTo>
                    <a:pt x="9073" y="4517"/>
                    <a:pt x="9145" y="4636"/>
                    <a:pt x="9145" y="4767"/>
                  </a:cubicBezTo>
                  <a:cubicBezTo>
                    <a:pt x="9204" y="5922"/>
                    <a:pt x="8347" y="6969"/>
                    <a:pt x="7323" y="7398"/>
                  </a:cubicBezTo>
                  <a:cubicBezTo>
                    <a:pt x="7323" y="8029"/>
                    <a:pt x="7323" y="8660"/>
                    <a:pt x="7347" y="9267"/>
                  </a:cubicBezTo>
                  <a:cubicBezTo>
                    <a:pt x="7383" y="10422"/>
                    <a:pt x="7418" y="11565"/>
                    <a:pt x="7466" y="12720"/>
                  </a:cubicBezTo>
                  <a:cubicBezTo>
                    <a:pt x="7871" y="12601"/>
                    <a:pt x="8240" y="12410"/>
                    <a:pt x="8573" y="12148"/>
                  </a:cubicBezTo>
                  <a:cubicBezTo>
                    <a:pt x="8847" y="10708"/>
                    <a:pt x="8847" y="9243"/>
                    <a:pt x="8883" y="7779"/>
                  </a:cubicBezTo>
                  <a:cubicBezTo>
                    <a:pt x="8883" y="7619"/>
                    <a:pt x="9009" y="7530"/>
                    <a:pt x="9137" y="7530"/>
                  </a:cubicBezTo>
                  <a:cubicBezTo>
                    <a:pt x="9238" y="7530"/>
                    <a:pt x="9341" y="7586"/>
                    <a:pt x="9383" y="7707"/>
                  </a:cubicBezTo>
                  <a:cubicBezTo>
                    <a:pt x="9657" y="8755"/>
                    <a:pt x="9740" y="9851"/>
                    <a:pt x="9633" y="10946"/>
                  </a:cubicBezTo>
                  <a:cubicBezTo>
                    <a:pt x="9645" y="10910"/>
                    <a:pt x="9669" y="10886"/>
                    <a:pt x="9680" y="10863"/>
                  </a:cubicBezTo>
                  <a:cubicBezTo>
                    <a:pt x="9990" y="10351"/>
                    <a:pt x="10240" y="9803"/>
                    <a:pt x="10419" y="9231"/>
                  </a:cubicBezTo>
                  <a:cubicBezTo>
                    <a:pt x="10585" y="8767"/>
                    <a:pt x="10681" y="8219"/>
                    <a:pt x="11121" y="7946"/>
                  </a:cubicBezTo>
                  <a:cubicBezTo>
                    <a:pt x="11169" y="7918"/>
                    <a:pt x="11220" y="7905"/>
                    <a:pt x="11271" y="7905"/>
                  </a:cubicBezTo>
                  <a:cubicBezTo>
                    <a:pt x="11372" y="7905"/>
                    <a:pt x="11470" y="7957"/>
                    <a:pt x="11526" y="8053"/>
                  </a:cubicBezTo>
                  <a:cubicBezTo>
                    <a:pt x="11824" y="8672"/>
                    <a:pt x="11431" y="9386"/>
                    <a:pt x="11181" y="9982"/>
                  </a:cubicBezTo>
                  <a:cubicBezTo>
                    <a:pt x="10931" y="10636"/>
                    <a:pt x="10585" y="11256"/>
                    <a:pt x="10157" y="11815"/>
                  </a:cubicBezTo>
                  <a:cubicBezTo>
                    <a:pt x="9907" y="12113"/>
                    <a:pt x="9633" y="12375"/>
                    <a:pt x="9323" y="12601"/>
                  </a:cubicBezTo>
                  <a:cubicBezTo>
                    <a:pt x="9299" y="12625"/>
                    <a:pt x="9264" y="12649"/>
                    <a:pt x="9228" y="12660"/>
                  </a:cubicBezTo>
                  <a:cubicBezTo>
                    <a:pt x="8716" y="13030"/>
                    <a:pt x="8121" y="13268"/>
                    <a:pt x="7490" y="13363"/>
                  </a:cubicBezTo>
                  <a:cubicBezTo>
                    <a:pt x="7525" y="13923"/>
                    <a:pt x="7549" y="14482"/>
                    <a:pt x="7585" y="15030"/>
                  </a:cubicBezTo>
                  <a:lnTo>
                    <a:pt x="7668" y="16304"/>
                  </a:lnTo>
                  <a:cubicBezTo>
                    <a:pt x="8395" y="16244"/>
                    <a:pt x="8990" y="15863"/>
                    <a:pt x="9526" y="15351"/>
                  </a:cubicBezTo>
                  <a:cubicBezTo>
                    <a:pt x="9919" y="14958"/>
                    <a:pt x="10264" y="14256"/>
                    <a:pt x="10812" y="14089"/>
                  </a:cubicBezTo>
                  <a:cubicBezTo>
                    <a:pt x="10830" y="14085"/>
                    <a:pt x="10849" y="14082"/>
                    <a:pt x="10868" y="14082"/>
                  </a:cubicBezTo>
                  <a:cubicBezTo>
                    <a:pt x="10992" y="14082"/>
                    <a:pt x="11109" y="14181"/>
                    <a:pt x="11109" y="14315"/>
                  </a:cubicBezTo>
                  <a:cubicBezTo>
                    <a:pt x="11085" y="15018"/>
                    <a:pt x="10192" y="15732"/>
                    <a:pt x="9669" y="16137"/>
                  </a:cubicBezTo>
                  <a:cubicBezTo>
                    <a:pt x="9121" y="16613"/>
                    <a:pt x="8430" y="16899"/>
                    <a:pt x="7704" y="16947"/>
                  </a:cubicBezTo>
                  <a:cubicBezTo>
                    <a:pt x="7740" y="17471"/>
                    <a:pt x="7764" y="18006"/>
                    <a:pt x="7799" y="18530"/>
                  </a:cubicBezTo>
                  <a:cubicBezTo>
                    <a:pt x="9597" y="18471"/>
                    <a:pt x="11264" y="17435"/>
                    <a:pt x="12431" y="16030"/>
                  </a:cubicBezTo>
                  <a:cubicBezTo>
                    <a:pt x="13991" y="14161"/>
                    <a:pt x="15157" y="11756"/>
                    <a:pt x="15134" y="9279"/>
                  </a:cubicBezTo>
                  <a:cubicBezTo>
                    <a:pt x="15110" y="6636"/>
                    <a:pt x="13550" y="4386"/>
                    <a:pt x="11740" y="2600"/>
                  </a:cubicBezTo>
                  <a:cubicBezTo>
                    <a:pt x="10292" y="1162"/>
                    <a:pt x="8425" y="0"/>
                    <a:pt x="6379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18"/>
            <p:cNvSpPr/>
            <p:nvPr/>
          </p:nvSpPr>
          <p:spPr>
            <a:xfrm>
              <a:off x="-381471" y="-177872"/>
              <a:ext cx="339280" cy="855283"/>
            </a:xfrm>
            <a:custGeom>
              <a:rect b="b" l="l" r="r" t="t"/>
              <a:pathLst>
                <a:path extrusionOk="0" h="24303" w="9640">
                  <a:moveTo>
                    <a:pt x="4600" y="1"/>
                  </a:moveTo>
                  <a:cubicBezTo>
                    <a:pt x="4478" y="1"/>
                    <a:pt x="4354" y="69"/>
                    <a:pt x="4329" y="203"/>
                  </a:cubicBezTo>
                  <a:cubicBezTo>
                    <a:pt x="3996" y="2037"/>
                    <a:pt x="4163" y="4049"/>
                    <a:pt x="4199" y="5918"/>
                  </a:cubicBezTo>
                  <a:lnTo>
                    <a:pt x="4199" y="6371"/>
                  </a:lnTo>
                  <a:cubicBezTo>
                    <a:pt x="3806" y="5978"/>
                    <a:pt x="3401" y="5609"/>
                    <a:pt x="3091" y="5144"/>
                  </a:cubicBezTo>
                  <a:cubicBezTo>
                    <a:pt x="2591" y="4418"/>
                    <a:pt x="2258" y="3584"/>
                    <a:pt x="2103" y="2715"/>
                  </a:cubicBezTo>
                  <a:cubicBezTo>
                    <a:pt x="2077" y="2566"/>
                    <a:pt x="1956" y="2499"/>
                    <a:pt x="1828" y="2499"/>
                  </a:cubicBezTo>
                  <a:cubicBezTo>
                    <a:pt x="1661" y="2499"/>
                    <a:pt x="1482" y="2615"/>
                    <a:pt x="1496" y="2811"/>
                  </a:cubicBezTo>
                  <a:cubicBezTo>
                    <a:pt x="1567" y="3835"/>
                    <a:pt x="1758" y="4739"/>
                    <a:pt x="2294" y="5620"/>
                  </a:cubicBezTo>
                  <a:cubicBezTo>
                    <a:pt x="2734" y="6347"/>
                    <a:pt x="3377" y="7156"/>
                    <a:pt x="4210" y="7430"/>
                  </a:cubicBezTo>
                  <a:cubicBezTo>
                    <a:pt x="4234" y="8680"/>
                    <a:pt x="4258" y="9919"/>
                    <a:pt x="4270" y="11157"/>
                  </a:cubicBezTo>
                  <a:cubicBezTo>
                    <a:pt x="4032" y="11074"/>
                    <a:pt x="3794" y="10990"/>
                    <a:pt x="3556" y="10895"/>
                  </a:cubicBezTo>
                  <a:cubicBezTo>
                    <a:pt x="3413" y="10502"/>
                    <a:pt x="3139" y="10145"/>
                    <a:pt x="3020" y="9764"/>
                  </a:cubicBezTo>
                  <a:cubicBezTo>
                    <a:pt x="2817" y="9145"/>
                    <a:pt x="2805" y="8502"/>
                    <a:pt x="2639" y="7871"/>
                  </a:cubicBezTo>
                  <a:cubicBezTo>
                    <a:pt x="2603" y="7752"/>
                    <a:pt x="2505" y="7692"/>
                    <a:pt x="2407" y="7692"/>
                  </a:cubicBezTo>
                  <a:cubicBezTo>
                    <a:pt x="2308" y="7692"/>
                    <a:pt x="2210" y="7752"/>
                    <a:pt x="2174" y="7871"/>
                  </a:cubicBezTo>
                  <a:cubicBezTo>
                    <a:pt x="1948" y="8585"/>
                    <a:pt x="2115" y="9383"/>
                    <a:pt x="2329" y="10085"/>
                  </a:cubicBezTo>
                  <a:cubicBezTo>
                    <a:pt x="2341" y="10121"/>
                    <a:pt x="2353" y="10169"/>
                    <a:pt x="2365" y="10204"/>
                  </a:cubicBezTo>
                  <a:lnTo>
                    <a:pt x="2305" y="10157"/>
                  </a:lnTo>
                  <a:cubicBezTo>
                    <a:pt x="1532" y="9561"/>
                    <a:pt x="924" y="8776"/>
                    <a:pt x="543" y="7871"/>
                  </a:cubicBezTo>
                  <a:cubicBezTo>
                    <a:pt x="501" y="7748"/>
                    <a:pt x="402" y="7695"/>
                    <a:pt x="304" y="7695"/>
                  </a:cubicBezTo>
                  <a:cubicBezTo>
                    <a:pt x="152" y="7695"/>
                    <a:pt x="0" y="7819"/>
                    <a:pt x="43" y="8014"/>
                  </a:cubicBezTo>
                  <a:cubicBezTo>
                    <a:pt x="317" y="9145"/>
                    <a:pt x="841" y="10169"/>
                    <a:pt x="1722" y="10931"/>
                  </a:cubicBezTo>
                  <a:cubicBezTo>
                    <a:pt x="2413" y="11526"/>
                    <a:pt x="3353" y="12062"/>
                    <a:pt x="4294" y="12169"/>
                  </a:cubicBezTo>
                  <a:cubicBezTo>
                    <a:pt x="4306" y="13205"/>
                    <a:pt x="4329" y="14229"/>
                    <a:pt x="4365" y="15264"/>
                  </a:cubicBezTo>
                  <a:cubicBezTo>
                    <a:pt x="4389" y="16134"/>
                    <a:pt x="4425" y="17015"/>
                    <a:pt x="4460" y="17884"/>
                  </a:cubicBezTo>
                  <a:cubicBezTo>
                    <a:pt x="4496" y="18872"/>
                    <a:pt x="4544" y="19848"/>
                    <a:pt x="4591" y="20837"/>
                  </a:cubicBezTo>
                  <a:cubicBezTo>
                    <a:pt x="4639" y="21825"/>
                    <a:pt x="4603" y="22873"/>
                    <a:pt x="4841" y="23825"/>
                  </a:cubicBezTo>
                  <a:cubicBezTo>
                    <a:pt x="4922" y="24161"/>
                    <a:pt x="5154" y="24303"/>
                    <a:pt x="5401" y="24303"/>
                  </a:cubicBezTo>
                  <a:cubicBezTo>
                    <a:pt x="5741" y="24303"/>
                    <a:pt x="6110" y="24034"/>
                    <a:pt x="6151" y="23635"/>
                  </a:cubicBezTo>
                  <a:cubicBezTo>
                    <a:pt x="6246" y="22670"/>
                    <a:pt x="6056" y="21634"/>
                    <a:pt x="5984" y="20670"/>
                  </a:cubicBezTo>
                  <a:cubicBezTo>
                    <a:pt x="5913" y="19717"/>
                    <a:pt x="5842" y="18705"/>
                    <a:pt x="5782" y="17717"/>
                  </a:cubicBezTo>
                  <a:cubicBezTo>
                    <a:pt x="5723" y="16919"/>
                    <a:pt x="5675" y="16110"/>
                    <a:pt x="5627" y="15300"/>
                  </a:cubicBezTo>
                  <a:cubicBezTo>
                    <a:pt x="5603" y="14776"/>
                    <a:pt x="5568" y="14241"/>
                    <a:pt x="5532" y="13717"/>
                  </a:cubicBezTo>
                  <a:cubicBezTo>
                    <a:pt x="6258" y="13669"/>
                    <a:pt x="6949" y="13395"/>
                    <a:pt x="7497" y="12919"/>
                  </a:cubicBezTo>
                  <a:cubicBezTo>
                    <a:pt x="8020" y="12514"/>
                    <a:pt x="8913" y="11800"/>
                    <a:pt x="8937" y="11097"/>
                  </a:cubicBezTo>
                  <a:cubicBezTo>
                    <a:pt x="8927" y="10963"/>
                    <a:pt x="8818" y="10864"/>
                    <a:pt x="8695" y="10864"/>
                  </a:cubicBezTo>
                  <a:cubicBezTo>
                    <a:pt x="8677" y="10864"/>
                    <a:pt x="8658" y="10866"/>
                    <a:pt x="8640" y="10871"/>
                  </a:cubicBezTo>
                  <a:cubicBezTo>
                    <a:pt x="8092" y="11038"/>
                    <a:pt x="7747" y="11740"/>
                    <a:pt x="7342" y="12133"/>
                  </a:cubicBezTo>
                  <a:cubicBezTo>
                    <a:pt x="6818" y="12645"/>
                    <a:pt x="6223" y="13026"/>
                    <a:pt x="5496" y="13086"/>
                  </a:cubicBezTo>
                  <a:lnTo>
                    <a:pt x="5413" y="11824"/>
                  </a:lnTo>
                  <a:cubicBezTo>
                    <a:pt x="5377" y="11264"/>
                    <a:pt x="5353" y="10704"/>
                    <a:pt x="5318" y="10157"/>
                  </a:cubicBezTo>
                  <a:cubicBezTo>
                    <a:pt x="5949" y="10061"/>
                    <a:pt x="6532" y="9823"/>
                    <a:pt x="7056" y="9454"/>
                  </a:cubicBezTo>
                  <a:cubicBezTo>
                    <a:pt x="7092" y="9430"/>
                    <a:pt x="7116" y="9419"/>
                    <a:pt x="7151" y="9383"/>
                  </a:cubicBezTo>
                  <a:cubicBezTo>
                    <a:pt x="7461" y="9157"/>
                    <a:pt x="7735" y="8895"/>
                    <a:pt x="7985" y="8597"/>
                  </a:cubicBezTo>
                  <a:cubicBezTo>
                    <a:pt x="8413" y="8049"/>
                    <a:pt x="8759" y="7430"/>
                    <a:pt x="9009" y="6775"/>
                  </a:cubicBezTo>
                  <a:cubicBezTo>
                    <a:pt x="9259" y="6180"/>
                    <a:pt x="9640" y="5466"/>
                    <a:pt x="9354" y="4835"/>
                  </a:cubicBezTo>
                  <a:cubicBezTo>
                    <a:pt x="9297" y="4745"/>
                    <a:pt x="9196" y="4689"/>
                    <a:pt x="9095" y="4689"/>
                  </a:cubicBezTo>
                  <a:cubicBezTo>
                    <a:pt x="9049" y="4689"/>
                    <a:pt x="9002" y="4701"/>
                    <a:pt x="8961" y="4727"/>
                  </a:cubicBezTo>
                  <a:cubicBezTo>
                    <a:pt x="8509" y="4989"/>
                    <a:pt x="8413" y="5537"/>
                    <a:pt x="8259" y="6001"/>
                  </a:cubicBezTo>
                  <a:cubicBezTo>
                    <a:pt x="8068" y="6573"/>
                    <a:pt x="7818" y="7121"/>
                    <a:pt x="7508" y="7645"/>
                  </a:cubicBezTo>
                  <a:cubicBezTo>
                    <a:pt x="7497" y="7668"/>
                    <a:pt x="7473" y="7692"/>
                    <a:pt x="7461" y="7716"/>
                  </a:cubicBezTo>
                  <a:cubicBezTo>
                    <a:pt x="7568" y="6632"/>
                    <a:pt x="7485" y="5537"/>
                    <a:pt x="7199" y="4477"/>
                  </a:cubicBezTo>
                  <a:cubicBezTo>
                    <a:pt x="7157" y="4356"/>
                    <a:pt x="7056" y="4300"/>
                    <a:pt x="6957" y="4300"/>
                  </a:cubicBezTo>
                  <a:cubicBezTo>
                    <a:pt x="6831" y="4300"/>
                    <a:pt x="6705" y="4389"/>
                    <a:pt x="6699" y="4549"/>
                  </a:cubicBezTo>
                  <a:cubicBezTo>
                    <a:pt x="6663" y="6013"/>
                    <a:pt x="6675" y="7478"/>
                    <a:pt x="6389" y="8918"/>
                  </a:cubicBezTo>
                  <a:cubicBezTo>
                    <a:pt x="6068" y="9180"/>
                    <a:pt x="5687" y="9371"/>
                    <a:pt x="5294" y="9490"/>
                  </a:cubicBezTo>
                  <a:cubicBezTo>
                    <a:pt x="5234" y="8335"/>
                    <a:pt x="5199" y="7192"/>
                    <a:pt x="5163" y="6037"/>
                  </a:cubicBezTo>
                  <a:cubicBezTo>
                    <a:pt x="5151" y="5430"/>
                    <a:pt x="5139" y="4799"/>
                    <a:pt x="5139" y="4168"/>
                  </a:cubicBezTo>
                  <a:cubicBezTo>
                    <a:pt x="6175" y="3739"/>
                    <a:pt x="7020" y="2680"/>
                    <a:pt x="6961" y="1537"/>
                  </a:cubicBezTo>
                  <a:cubicBezTo>
                    <a:pt x="6961" y="1406"/>
                    <a:pt x="6889" y="1298"/>
                    <a:pt x="6782" y="1227"/>
                  </a:cubicBezTo>
                  <a:cubicBezTo>
                    <a:pt x="6707" y="1190"/>
                    <a:pt x="6642" y="1173"/>
                    <a:pt x="6585" y="1173"/>
                  </a:cubicBezTo>
                  <a:cubicBezTo>
                    <a:pt x="6185" y="1173"/>
                    <a:pt x="6172" y="1983"/>
                    <a:pt x="6068" y="2275"/>
                  </a:cubicBezTo>
                  <a:cubicBezTo>
                    <a:pt x="5877" y="2775"/>
                    <a:pt x="5556" y="3203"/>
                    <a:pt x="5139" y="3537"/>
                  </a:cubicBezTo>
                  <a:cubicBezTo>
                    <a:pt x="5139" y="2418"/>
                    <a:pt x="5044" y="1298"/>
                    <a:pt x="4853" y="191"/>
                  </a:cubicBezTo>
                  <a:cubicBezTo>
                    <a:pt x="4830" y="63"/>
                    <a:pt x="4716" y="1"/>
                    <a:pt x="4600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18"/>
            <p:cNvSpPr/>
            <p:nvPr/>
          </p:nvSpPr>
          <p:spPr>
            <a:xfrm>
              <a:off x="1855206" y="-281443"/>
              <a:ext cx="319324" cy="212985"/>
            </a:xfrm>
            <a:custGeom>
              <a:rect b="b" l="l" r="r" t="t"/>
              <a:pathLst>
                <a:path extrusionOk="0" h="6052" w="9073">
                  <a:moveTo>
                    <a:pt x="3892" y="1"/>
                  </a:moveTo>
                  <a:cubicBezTo>
                    <a:pt x="3593" y="1"/>
                    <a:pt x="3303" y="139"/>
                    <a:pt x="3120" y="467"/>
                  </a:cubicBezTo>
                  <a:cubicBezTo>
                    <a:pt x="2751" y="1158"/>
                    <a:pt x="2274" y="1777"/>
                    <a:pt x="1715" y="2325"/>
                  </a:cubicBezTo>
                  <a:cubicBezTo>
                    <a:pt x="1679" y="2360"/>
                    <a:pt x="1643" y="2396"/>
                    <a:pt x="1608" y="2432"/>
                  </a:cubicBezTo>
                  <a:cubicBezTo>
                    <a:pt x="1191" y="2575"/>
                    <a:pt x="834" y="2837"/>
                    <a:pt x="584" y="3194"/>
                  </a:cubicBezTo>
                  <a:cubicBezTo>
                    <a:pt x="536" y="3253"/>
                    <a:pt x="500" y="3313"/>
                    <a:pt x="476" y="3384"/>
                  </a:cubicBezTo>
                  <a:cubicBezTo>
                    <a:pt x="322" y="3551"/>
                    <a:pt x="203" y="3753"/>
                    <a:pt x="119" y="3968"/>
                  </a:cubicBezTo>
                  <a:cubicBezTo>
                    <a:pt x="0" y="4253"/>
                    <a:pt x="84" y="4575"/>
                    <a:pt x="310" y="4789"/>
                  </a:cubicBezTo>
                  <a:cubicBezTo>
                    <a:pt x="310" y="4742"/>
                    <a:pt x="334" y="4682"/>
                    <a:pt x="345" y="4634"/>
                  </a:cubicBezTo>
                  <a:cubicBezTo>
                    <a:pt x="619" y="3968"/>
                    <a:pt x="1179" y="3456"/>
                    <a:pt x="1822" y="3444"/>
                  </a:cubicBezTo>
                  <a:cubicBezTo>
                    <a:pt x="2247" y="3212"/>
                    <a:pt x="2747" y="3115"/>
                    <a:pt x="3248" y="3115"/>
                  </a:cubicBezTo>
                  <a:cubicBezTo>
                    <a:pt x="3519" y="3115"/>
                    <a:pt x="3789" y="3144"/>
                    <a:pt x="4048" y="3194"/>
                  </a:cubicBezTo>
                  <a:cubicBezTo>
                    <a:pt x="5489" y="3503"/>
                    <a:pt x="7144" y="4218"/>
                    <a:pt x="8299" y="5134"/>
                  </a:cubicBezTo>
                  <a:cubicBezTo>
                    <a:pt x="8394" y="5206"/>
                    <a:pt x="8430" y="5325"/>
                    <a:pt x="8394" y="5444"/>
                  </a:cubicBezTo>
                  <a:cubicBezTo>
                    <a:pt x="8549" y="5611"/>
                    <a:pt x="8632" y="5825"/>
                    <a:pt x="8632" y="6051"/>
                  </a:cubicBezTo>
                  <a:cubicBezTo>
                    <a:pt x="8954" y="5670"/>
                    <a:pt x="9073" y="5146"/>
                    <a:pt x="8823" y="4503"/>
                  </a:cubicBezTo>
                  <a:cubicBezTo>
                    <a:pt x="8537" y="3741"/>
                    <a:pt x="7799" y="3384"/>
                    <a:pt x="7120" y="3063"/>
                  </a:cubicBezTo>
                  <a:cubicBezTo>
                    <a:pt x="6489" y="2765"/>
                    <a:pt x="5941" y="2325"/>
                    <a:pt x="5513" y="1789"/>
                  </a:cubicBezTo>
                  <a:cubicBezTo>
                    <a:pt x="5358" y="1313"/>
                    <a:pt x="5120" y="872"/>
                    <a:pt x="4810" y="467"/>
                  </a:cubicBezTo>
                  <a:cubicBezTo>
                    <a:pt x="4588" y="182"/>
                    <a:pt x="4234" y="1"/>
                    <a:pt x="389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18"/>
            <p:cNvSpPr/>
            <p:nvPr/>
          </p:nvSpPr>
          <p:spPr>
            <a:xfrm>
              <a:off x="1863161" y="-171995"/>
              <a:ext cx="296694" cy="134963"/>
            </a:xfrm>
            <a:custGeom>
              <a:rect b="b" l="l" r="r" t="t"/>
              <a:pathLst>
                <a:path extrusionOk="0" h="3835" w="8430">
                  <a:moveTo>
                    <a:pt x="3031" y="1"/>
                  </a:moveTo>
                  <a:cubicBezTo>
                    <a:pt x="2527" y="1"/>
                    <a:pt x="2023" y="105"/>
                    <a:pt x="1596" y="346"/>
                  </a:cubicBezTo>
                  <a:cubicBezTo>
                    <a:pt x="953" y="358"/>
                    <a:pt x="393" y="858"/>
                    <a:pt x="119" y="1536"/>
                  </a:cubicBezTo>
                  <a:cubicBezTo>
                    <a:pt x="96" y="1584"/>
                    <a:pt x="84" y="1632"/>
                    <a:pt x="84" y="1691"/>
                  </a:cubicBezTo>
                  <a:cubicBezTo>
                    <a:pt x="0" y="2167"/>
                    <a:pt x="393" y="2620"/>
                    <a:pt x="822" y="2763"/>
                  </a:cubicBezTo>
                  <a:cubicBezTo>
                    <a:pt x="965" y="2810"/>
                    <a:pt x="1120" y="2846"/>
                    <a:pt x="1262" y="2894"/>
                  </a:cubicBezTo>
                  <a:cubicBezTo>
                    <a:pt x="1358" y="2929"/>
                    <a:pt x="1453" y="2965"/>
                    <a:pt x="1560" y="2989"/>
                  </a:cubicBezTo>
                  <a:cubicBezTo>
                    <a:pt x="1977" y="3108"/>
                    <a:pt x="2405" y="3203"/>
                    <a:pt x="2834" y="3298"/>
                  </a:cubicBezTo>
                  <a:cubicBezTo>
                    <a:pt x="2965" y="2655"/>
                    <a:pt x="3179" y="2024"/>
                    <a:pt x="3489" y="1441"/>
                  </a:cubicBezTo>
                  <a:cubicBezTo>
                    <a:pt x="3574" y="1281"/>
                    <a:pt x="3756" y="1200"/>
                    <a:pt x="3936" y="1200"/>
                  </a:cubicBezTo>
                  <a:cubicBezTo>
                    <a:pt x="4158" y="1200"/>
                    <a:pt x="4378" y="1322"/>
                    <a:pt x="4418" y="1572"/>
                  </a:cubicBezTo>
                  <a:cubicBezTo>
                    <a:pt x="4501" y="2239"/>
                    <a:pt x="4501" y="2917"/>
                    <a:pt x="4406" y="3596"/>
                  </a:cubicBezTo>
                  <a:cubicBezTo>
                    <a:pt x="5442" y="3751"/>
                    <a:pt x="6489" y="3834"/>
                    <a:pt x="7549" y="3834"/>
                  </a:cubicBezTo>
                  <a:cubicBezTo>
                    <a:pt x="7556" y="3834"/>
                    <a:pt x="7563" y="3834"/>
                    <a:pt x="7569" y="3834"/>
                  </a:cubicBezTo>
                  <a:cubicBezTo>
                    <a:pt x="8048" y="3834"/>
                    <a:pt x="8430" y="3423"/>
                    <a:pt x="8406" y="2941"/>
                  </a:cubicBezTo>
                  <a:cubicBezTo>
                    <a:pt x="8406" y="2715"/>
                    <a:pt x="8323" y="2501"/>
                    <a:pt x="8168" y="2334"/>
                  </a:cubicBezTo>
                  <a:cubicBezTo>
                    <a:pt x="8204" y="2215"/>
                    <a:pt x="8168" y="2096"/>
                    <a:pt x="8073" y="2024"/>
                  </a:cubicBezTo>
                  <a:cubicBezTo>
                    <a:pt x="6918" y="1108"/>
                    <a:pt x="5263" y="393"/>
                    <a:pt x="3822" y="84"/>
                  </a:cubicBezTo>
                  <a:cubicBezTo>
                    <a:pt x="3566" y="30"/>
                    <a:pt x="3299" y="1"/>
                    <a:pt x="303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18"/>
            <p:cNvSpPr/>
            <p:nvPr/>
          </p:nvSpPr>
          <p:spPr>
            <a:xfrm>
              <a:off x="1923485" y="-129834"/>
              <a:ext cx="98088" cy="306491"/>
            </a:xfrm>
            <a:custGeom>
              <a:rect b="b" l="l" r="r" t="t"/>
              <a:pathLst>
                <a:path extrusionOk="0" h="8709" w="2787">
                  <a:moveTo>
                    <a:pt x="2226" y="1"/>
                  </a:moveTo>
                  <a:cubicBezTo>
                    <a:pt x="2044" y="1"/>
                    <a:pt x="1861" y="82"/>
                    <a:pt x="1775" y="243"/>
                  </a:cubicBezTo>
                  <a:cubicBezTo>
                    <a:pt x="1465" y="826"/>
                    <a:pt x="1251" y="1457"/>
                    <a:pt x="1120" y="2100"/>
                  </a:cubicBezTo>
                  <a:cubicBezTo>
                    <a:pt x="953" y="2862"/>
                    <a:pt x="846" y="3648"/>
                    <a:pt x="703" y="4386"/>
                  </a:cubicBezTo>
                  <a:cubicBezTo>
                    <a:pt x="560" y="5137"/>
                    <a:pt x="441" y="5899"/>
                    <a:pt x="299" y="6661"/>
                  </a:cubicBezTo>
                  <a:cubicBezTo>
                    <a:pt x="191" y="7280"/>
                    <a:pt x="1" y="7839"/>
                    <a:pt x="358" y="8399"/>
                  </a:cubicBezTo>
                  <a:cubicBezTo>
                    <a:pt x="473" y="8571"/>
                    <a:pt x="700" y="8709"/>
                    <a:pt x="915" y="8709"/>
                  </a:cubicBezTo>
                  <a:cubicBezTo>
                    <a:pt x="1014" y="8709"/>
                    <a:pt x="1110" y="8680"/>
                    <a:pt x="1192" y="8613"/>
                  </a:cubicBezTo>
                  <a:cubicBezTo>
                    <a:pt x="1823" y="8137"/>
                    <a:pt x="1823" y="7542"/>
                    <a:pt x="1954" y="6791"/>
                  </a:cubicBezTo>
                  <a:cubicBezTo>
                    <a:pt x="2073" y="6089"/>
                    <a:pt x="2204" y="5375"/>
                    <a:pt x="2311" y="4660"/>
                  </a:cubicBezTo>
                  <a:cubicBezTo>
                    <a:pt x="2430" y="3922"/>
                    <a:pt x="2596" y="3160"/>
                    <a:pt x="2692" y="2386"/>
                  </a:cubicBezTo>
                  <a:cubicBezTo>
                    <a:pt x="2787" y="1719"/>
                    <a:pt x="2787" y="1041"/>
                    <a:pt x="2704" y="362"/>
                  </a:cubicBezTo>
                  <a:cubicBezTo>
                    <a:pt x="2664" y="120"/>
                    <a:pt x="2446" y="1"/>
                    <a:pt x="222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18"/>
            <p:cNvSpPr/>
            <p:nvPr/>
          </p:nvSpPr>
          <p:spPr>
            <a:xfrm>
              <a:off x="220927" y="-317093"/>
              <a:ext cx="348219" cy="337390"/>
            </a:xfrm>
            <a:custGeom>
              <a:rect b="b" l="l" r="r" t="t"/>
              <a:pathLst>
                <a:path extrusionOk="0" h="9587" w="9894">
                  <a:moveTo>
                    <a:pt x="3351" y="1"/>
                  </a:moveTo>
                  <a:cubicBezTo>
                    <a:pt x="3112" y="1"/>
                    <a:pt x="2860" y="21"/>
                    <a:pt x="2596" y="63"/>
                  </a:cubicBezTo>
                  <a:cubicBezTo>
                    <a:pt x="2382" y="99"/>
                    <a:pt x="2203" y="254"/>
                    <a:pt x="2132" y="456"/>
                  </a:cubicBezTo>
                  <a:cubicBezTo>
                    <a:pt x="1882" y="480"/>
                    <a:pt x="1644" y="563"/>
                    <a:pt x="1418" y="671"/>
                  </a:cubicBezTo>
                  <a:cubicBezTo>
                    <a:pt x="1739" y="909"/>
                    <a:pt x="2049" y="1147"/>
                    <a:pt x="2358" y="1397"/>
                  </a:cubicBezTo>
                  <a:cubicBezTo>
                    <a:pt x="2692" y="1445"/>
                    <a:pt x="3037" y="1540"/>
                    <a:pt x="3346" y="1599"/>
                  </a:cubicBezTo>
                  <a:cubicBezTo>
                    <a:pt x="4073" y="1754"/>
                    <a:pt x="4787" y="1945"/>
                    <a:pt x="5490" y="2171"/>
                  </a:cubicBezTo>
                  <a:cubicBezTo>
                    <a:pt x="5806" y="2269"/>
                    <a:pt x="5673" y="2706"/>
                    <a:pt x="5383" y="2706"/>
                  </a:cubicBezTo>
                  <a:cubicBezTo>
                    <a:pt x="5356" y="2706"/>
                    <a:pt x="5328" y="2703"/>
                    <a:pt x="5299" y="2695"/>
                  </a:cubicBezTo>
                  <a:cubicBezTo>
                    <a:pt x="4644" y="2504"/>
                    <a:pt x="3966" y="2337"/>
                    <a:pt x="3287" y="2218"/>
                  </a:cubicBezTo>
                  <a:lnTo>
                    <a:pt x="3287" y="2218"/>
                  </a:lnTo>
                  <a:cubicBezTo>
                    <a:pt x="3561" y="2468"/>
                    <a:pt x="3823" y="2730"/>
                    <a:pt x="4085" y="2992"/>
                  </a:cubicBezTo>
                  <a:cubicBezTo>
                    <a:pt x="5156" y="3159"/>
                    <a:pt x="6287" y="3826"/>
                    <a:pt x="7097" y="4433"/>
                  </a:cubicBezTo>
                  <a:cubicBezTo>
                    <a:pt x="7325" y="4619"/>
                    <a:pt x="7192" y="5022"/>
                    <a:pt x="6935" y="5022"/>
                  </a:cubicBezTo>
                  <a:cubicBezTo>
                    <a:pt x="6896" y="5022"/>
                    <a:pt x="6855" y="5013"/>
                    <a:pt x="6811" y="4993"/>
                  </a:cubicBezTo>
                  <a:cubicBezTo>
                    <a:pt x="6323" y="4754"/>
                    <a:pt x="5811" y="4540"/>
                    <a:pt x="5299" y="4350"/>
                  </a:cubicBezTo>
                  <a:lnTo>
                    <a:pt x="5299" y="4350"/>
                  </a:lnTo>
                  <a:cubicBezTo>
                    <a:pt x="5359" y="4421"/>
                    <a:pt x="5418" y="4481"/>
                    <a:pt x="5478" y="4552"/>
                  </a:cubicBezTo>
                  <a:cubicBezTo>
                    <a:pt x="5823" y="4969"/>
                    <a:pt x="6133" y="5397"/>
                    <a:pt x="6430" y="5838"/>
                  </a:cubicBezTo>
                  <a:cubicBezTo>
                    <a:pt x="6487" y="5748"/>
                    <a:pt x="6589" y="5698"/>
                    <a:pt x="6690" y="5698"/>
                  </a:cubicBezTo>
                  <a:cubicBezTo>
                    <a:pt x="6736" y="5698"/>
                    <a:pt x="6782" y="5708"/>
                    <a:pt x="6823" y="5731"/>
                  </a:cubicBezTo>
                  <a:lnTo>
                    <a:pt x="7930" y="6207"/>
                  </a:lnTo>
                  <a:cubicBezTo>
                    <a:pt x="8299" y="6365"/>
                    <a:pt x="8155" y="6904"/>
                    <a:pt x="7830" y="6904"/>
                  </a:cubicBezTo>
                  <a:cubicBezTo>
                    <a:pt x="7787" y="6904"/>
                    <a:pt x="7741" y="6895"/>
                    <a:pt x="7692" y="6874"/>
                  </a:cubicBezTo>
                  <a:lnTo>
                    <a:pt x="6918" y="6564"/>
                  </a:lnTo>
                  <a:lnTo>
                    <a:pt x="6918" y="6564"/>
                  </a:lnTo>
                  <a:cubicBezTo>
                    <a:pt x="7252" y="7088"/>
                    <a:pt x="7585" y="7624"/>
                    <a:pt x="7942" y="8136"/>
                  </a:cubicBezTo>
                  <a:cubicBezTo>
                    <a:pt x="8031" y="8268"/>
                    <a:pt x="7916" y="8427"/>
                    <a:pt x="7792" y="8427"/>
                  </a:cubicBezTo>
                  <a:cubicBezTo>
                    <a:pt x="7749" y="8427"/>
                    <a:pt x="7705" y="8408"/>
                    <a:pt x="7668" y="8362"/>
                  </a:cubicBezTo>
                  <a:cubicBezTo>
                    <a:pt x="7264" y="7838"/>
                    <a:pt x="6835" y="7338"/>
                    <a:pt x="6383" y="6862"/>
                  </a:cubicBezTo>
                  <a:lnTo>
                    <a:pt x="6383" y="6862"/>
                  </a:lnTo>
                  <a:cubicBezTo>
                    <a:pt x="6335" y="7100"/>
                    <a:pt x="6335" y="7338"/>
                    <a:pt x="6394" y="7576"/>
                  </a:cubicBezTo>
                  <a:cubicBezTo>
                    <a:pt x="6430" y="7779"/>
                    <a:pt x="6287" y="7969"/>
                    <a:pt x="6085" y="8017"/>
                  </a:cubicBezTo>
                  <a:cubicBezTo>
                    <a:pt x="6069" y="8019"/>
                    <a:pt x="6053" y="8020"/>
                    <a:pt x="6037" y="8020"/>
                  </a:cubicBezTo>
                  <a:cubicBezTo>
                    <a:pt x="5853" y="8020"/>
                    <a:pt x="5688" y="7894"/>
                    <a:pt x="5644" y="7707"/>
                  </a:cubicBezTo>
                  <a:cubicBezTo>
                    <a:pt x="5537" y="7231"/>
                    <a:pt x="5609" y="6731"/>
                    <a:pt x="5847" y="6302"/>
                  </a:cubicBezTo>
                  <a:cubicBezTo>
                    <a:pt x="5561" y="6005"/>
                    <a:pt x="5263" y="5695"/>
                    <a:pt x="4978" y="5374"/>
                  </a:cubicBezTo>
                  <a:cubicBezTo>
                    <a:pt x="4775" y="5147"/>
                    <a:pt x="4561" y="4921"/>
                    <a:pt x="4347" y="4695"/>
                  </a:cubicBezTo>
                  <a:lnTo>
                    <a:pt x="4347" y="4695"/>
                  </a:lnTo>
                  <a:cubicBezTo>
                    <a:pt x="4347" y="4766"/>
                    <a:pt x="4358" y="4826"/>
                    <a:pt x="4370" y="4885"/>
                  </a:cubicBezTo>
                  <a:cubicBezTo>
                    <a:pt x="4430" y="5254"/>
                    <a:pt x="4668" y="6267"/>
                    <a:pt x="4085" y="6374"/>
                  </a:cubicBezTo>
                  <a:cubicBezTo>
                    <a:pt x="4056" y="6379"/>
                    <a:pt x="4029" y="6381"/>
                    <a:pt x="4003" y="6381"/>
                  </a:cubicBezTo>
                  <a:cubicBezTo>
                    <a:pt x="3490" y="6381"/>
                    <a:pt x="3379" y="5426"/>
                    <a:pt x="3311" y="5064"/>
                  </a:cubicBezTo>
                  <a:cubicBezTo>
                    <a:pt x="3227" y="4671"/>
                    <a:pt x="3061" y="4076"/>
                    <a:pt x="3120" y="3588"/>
                  </a:cubicBezTo>
                  <a:cubicBezTo>
                    <a:pt x="3096" y="3552"/>
                    <a:pt x="3085" y="3516"/>
                    <a:pt x="3085" y="3469"/>
                  </a:cubicBezTo>
                  <a:cubicBezTo>
                    <a:pt x="2763" y="3171"/>
                    <a:pt x="2430" y="2873"/>
                    <a:pt x="2108" y="2599"/>
                  </a:cubicBezTo>
                  <a:lnTo>
                    <a:pt x="2108" y="2599"/>
                  </a:lnTo>
                  <a:cubicBezTo>
                    <a:pt x="2108" y="3028"/>
                    <a:pt x="2156" y="3457"/>
                    <a:pt x="2239" y="3873"/>
                  </a:cubicBezTo>
                  <a:cubicBezTo>
                    <a:pt x="2293" y="4127"/>
                    <a:pt x="2111" y="4268"/>
                    <a:pt x="1919" y="4268"/>
                  </a:cubicBezTo>
                  <a:cubicBezTo>
                    <a:pt x="1769" y="4268"/>
                    <a:pt x="1613" y="4181"/>
                    <a:pt x="1561" y="3992"/>
                  </a:cubicBezTo>
                  <a:cubicBezTo>
                    <a:pt x="1430" y="3528"/>
                    <a:pt x="1406" y="3028"/>
                    <a:pt x="1477" y="2552"/>
                  </a:cubicBezTo>
                  <a:cubicBezTo>
                    <a:pt x="1489" y="2409"/>
                    <a:pt x="1596" y="2302"/>
                    <a:pt x="1727" y="2278"/>
                  </a:cubicBezTo>
                  <a:cubicBezTo>
                    <a:pt x="1358" y="1980"/>
                    <a:pt x="977" y="1683"/>
                    <a:pt x="584" y="1397"/>
                  </a:cubicBezTo>
                  <a:cubicBezTo>
                    <a:pt x="275" y="1837"/>
                    <a:pt x="96" y="2349"/>
                    <a:pt x="72" y="2873"/>
                  </a:cubicBezTo>
                  <a:cubicBezTo>
                    <a:pt x="1" y="4754"/>
                    <a:pt x="1537" y="6255"/>
                    <a:pt x="2977" y="7219"/>
                  </a:cubicBezTo>
                  <a:cubicBezTo>
                    <a:pt x="4597" y="8279"/>
                    <a:pt x="6383" y="9064"/>
                    <a:pt x="8240" y="9553"/>
                  </a:cubicBezTo>
                  <a:cubicBezTo>
                    <a:pt x="8327" y="9575"/>
                    <a:pt x="8415" y="9586"/>
                    <a:pt x="8504" y="9586"/>
                  </a:cubicBezTo>
                  <a:cubicBezTo>
                    <a:pt x="9205" y="9586"/>
                    <a:pt x="9893" y="8912"/>
                    <a:pt x="9502" y="8172"/>
                  </a:cubicBezTo>
                  <a:cubicBezTo>
                    <a:pt x="8043" y="5445"/>
                    <a:pt x="7272" y="1"/>
                    <a:pt x="335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18"/>
            <p:cNvSpPr/>
            <p:nvPr/>
          </p:nvSpPr>
          <p:spPr>
            <a:xfrm>
              <a:off x="67582" y="-381038"/>
              <a:ext cx="445428" cy="360547"/>
            </a:xfrm>
            <a:custGeom>
              <a:rect b="b" l="l" r="r" t="t"/>
              <a:pathLst>
                <a:path extrusionOk="0" h="10245" w="12656">
                  <a:moveTo>
                    <a:pt x="787" y="1"/>
                  </a:moveTo>
                  <a:cubicBezTo>
                    <a:pt x="591" y="1"/>
                    <a:pt x="399" y="29"/>
                    <a:pt x="214" y="94"/>
                  </a:cubicBezTo>
                  <a:cubicBezTo>
                    <a:pt x="48" y="178"/>
                    <a:pt x="0" y="392"/>
                    <a:pt x="119" y="523"/>
                  </a:cubicBezTo>
                  <a:cubicBezTo>
                    <a:pt x="453" y="964"/>
                    <a:pt x="941" y="1106"/>
                    <a:pt x="1441" y="1309"/>
                  </a:cubicBezTo>
                  <a:cubicBezTo>
                    <a:pt x="2096" y="1571"/>
                    <a:pt x="2739" y="1868"/>
                    <a:pt x="3358" y="2214"/>
                  </a:cubicBezTo>
                  <a:cubicBezTo>
                    <a:pt x="3893" y="2523"/>
                    <a:pt x="4429" y="2857"/>
                    <a:pt x="4941" y="3214"/>
                  </a:cubicBezTo>
                  <a:cubicBezTo>
                    <a:pt x="5334" y="3500"/>
                    <a:pt x="5715" y="3785"/>
                    <a:pt x="6084" y="4095"/>
                  </a:cubicBezTo>
                  <a:cubicBezTo>
                    <a:pt x="5953" y="4119"/>
                    <a:pt x="5846" y="4226"/>
                    <a:pt x="5834" y="4369"/>
                  </a:cubicBezTo>
                  <a:cubicBezTo>
                    <a:pt x="5763" y="4845"/>
                    <a:pt x="5787" y="5345"/>
                    <a:pt x="5918" y="5809"/>
                  </a:cubicBezTo>
                  <a:cubicBezTo>
                    <a:pt x="5970" y="5998"/>
                    <a:pt x="6126" y="6085"/>
                    <a:pt x="6277" y="6085"/>
                  </a:cubicBezTo>
                  <a:cubicBezTo>
                    <a:pt x="6470" y="6085"/>
                    <a:pt x="6655" y="5944"/>
                    <a:pt x="6608" y="5690"/>
                  </a:cubicBezTo>
                  <a:cubicBezTo>
                    <a:pt x="6513" y="5274"/>
                    <a:pt x="6465" y="4845"/>
                    <a:pt x="6465" y="4416"/>
                  </a:cubicBezTo>
                  <a:lnTo>
                    <a:pt x="6465" y="4416"/>
                  </a:lnTo>
                  <a:cubicBezTo>
                    <a:pt x="6799" y="4690"/>
                    <a:pt x="7120" y="4988"/>
                    <a:pt x="7442" y="5286"/>
                  </a:cubicBezTo>
                  <a:cubicBezTo>
                    <a:pt x="7442" y="5333"/>
                    <a:pt x="7465" y="5369"/>
                    <a:pt x="7477" y="5405"/>
                  </a:cubicBezTo>
                  <a:cubicBezTo>
                    <a:pt x="7418" y="5893"/>
                    <a:pt x="7584" y="6488"/>
                    <a:pt x="7668" y="6881"/>
                  </a:cubicBezTo>
                  <a:cubicBezTo>
                    <a:pt x="7747" y="7245"/>
                    <a:pt x="7849" y="8197"/>
                    <a:pt x="8367" y="8197"/>
                  </a:cubicBezTo>
                  <a:cubicBezTo>
                    <a:pt x="8391" y="8197"/>
                    <a:pt x="8416" y="8195"/>
                    <a:pt x="8442" y="8191"/>
                  </a:cubicBezTo>
                  <a:cubicBezTo>
                    <a:pt x="9037" y="8084"/>
                    <a:pt x="8787" y="7071"/>
                    <a:pt x="8727" y="6702"/>
                  </a:cubicBezTo>
                  <a:cubicBezTo>
                    <a:pt x="8715" y="6643"/>
                    <a:pt x="8715" y="6583"/>
                    <a:pt x="8704" y="6512"/>
                  </a:cubicBezTo>
                  <a:lnTo>
                    <a:pt x="8704" y="6512"/>
                  </a:lnTo>
                  <a:cubicBezTo>
                    <a:pt x="8918" y="6738"/>
                    <a:pt x="9132" y="6964"/>
                    <a:pt x="9347" y="7191"/>
                  </a:cubicBezTo>
                  <a:cubicBezTo>
                    <a:pt x="9632" y="7512"/>
                    <a:pt x="9918" y="7810"/>
                    <a:pt x="10216" y="8119"/>
                  </a:cubicBezTo>
                  <a:cubicBezTo>
                    <a:pt x="9966" y="8536"/>
                    <a:pt x="9894" y="9048"/>
                    <a:pt x="10013" y="9524"/>
                  </a:cubicBezTo>
                  <a:cubicBezTo>
                    <a:pt x="10045" y="9695"/>
                    <a:pt x="10202" y="9827"/>
                    <a:pt x="10379" y="9827"/>
                  </a:cubicBezTo>
                  <a:cubicBezTo>
                    <a:pt x="10400" y="9827"/>
                    <a:pt x="10421" y="9826"/>
                    <a:pt x="10442" y="9822"/>
                  </a:cubicBezTo>
                  <a:cubicBezTo>
                    <a:pt x="10656" y="9786"/>
                    <a:pt x="10787" y="9596"/>
                    <a:pt x="10751" y="9393"/>
                  </a:cubicBezTo>
                  <a:cubicBezTo>
                    <a:pt x="10704" y="9155"/>
                    <a:pt x="10692" y="8905"/>
                    <a:pt x="10740" y="8679"/>
                  </a:cubicBezTo>
                  <a:lnTo>
                    <a:pt x="10740" y="8679"/>
                  </a:lnTo>
                  <a:cubicBezTo>
                    <a:pt x="11192" y="9155"/>
                    <a:pt x="11633" y="9655"/>
                    <a:pt x="12037" y="10179"/>
                  </a:cubicBezTo>
                  <a:cubicBezTo>
                    <a:pt x="12071" y="10225"/>
                    <a:pt x="12113" y="10244"/>
                    <a:pt x="12154" y="10244"/>
                  </a:cubicBezTo>
                  <a:cubicBezTo>
                    <a:pt x="12273" y="10244"/>
                    <a:pt x="12388" y="10085"/>
                    <a:pt x="12299" y="9953"/>
                  </a:cubicBezTo>
                  <a:cubicBezTo>
                    <a:pt x="11942" y="9441"/>
                    <a:pt x="11609" y="8917"/>
                    <a:pt x="11275" y="8381"/>
                  </a:cubicBezTo>
                  <a:lnTo>
                    <a:pt x="11275" y="8381"/>
                  </a:lnTo>
                  <a:lnTo>
                    <a:pt x="12049" y="8691"/>
                  </a:lnTo>
                  <a:cubicBezTo>
                    <a:pt x="12099" y="8712"/>
                    <a:pt x="12146" y="8721"/>
                    <a:pt x="12190" y="8721"/>
                  </a:cubicBezTo>
                  <a:cubicBezTo>
                    <a:pt x="12522" y="8721"/>
                    <a:pt x="12656" y="8182"/>
                    <a:pt x="12287" y="8024"/>
                  </a:cubicBezTo>
                  <a:lnTo>
                    <a:pt x="11192" y="7548"/>
                  </a:lnTo>
                  <a:cubicBezTo>
                    <a:pt x="11147" y="7525"/>
                    <a:pt x="11100" y="7515"/>
                    <a:pt x="11053" y="7515"/>
                  </a:cubicBezTo>
                  <a:cubicBezTo>
                    <a:pt x="10951" y="7515"/>
                    <a:pt x="10852" y="7565"/>
                    <a:pt x="10787" y="7655"/>
                  </a:cubicBezTo>
                  <a:cubicBezTo>
                    <a:pt x="10490" y="7202"/>
                    <a:pt x="10180" y="6786"/>
                    <a:pt x="9835" y="6369"/>
                  </a:cubicBezTo>
                  <a:cubicBezTo>
                    <a:pt x="9787" y="6298"/>
                    <a:pt x="9728" y="6238"/>
                    <a:pt x="9668" y="6167"/>
                  </a:cubicBezTo>
                  <a:lnTo>
                    <a:pt x="9668" y="6167"/>
                  </a:lnTo>
                  <a:cubicBezTo>
                    <a:pt x="10180" y="6357"/>
                    <a:pt x="10680" y="6571"/>
                    <a:pt x="11168" y="6810"/>
                  </a:cubicBezTo>
                  <a:cubicBezTo>
                    <a:pt x="11212" y="6830"/>
                    <a:pt x="11253" y="6839"/>
                    <a:pt x="11292" y="6839"/>
                  </a:cubicBezTo>
                  <a:cubicBezTo>
                    <a:pt x="11552" y="6839"/>
                    <a:pt x="11692" y="6436"/>
                    <a:pt x="11454" y="6250"/>
                  </a:cubicBezTo>
                  <a:cubicBezTo>
                    <a:pt x="10656" y="5643"/>
                    <a:pt x="9525" y="4976"/>
                    <a:pt x="8442" y="4809"/>
                  </a:cubicBezTo>
                  <a:cubicBezTo>
                    <a:pt x="8180" y="4547"/>
                    <a:pt x="7918" y="4285"/>
                    <a:pt x="7644" y="4035"/>
                  </a:cubicBezTo>
                  <a:lnTo>
                    <a:pt x="7644" y="4035"/>
                  </a:lnTo>
                  <a:cubicBezTo>
                    <a:pt x="8334" y="4154"/>
                    <a:pt x="9001" y="4309"/>
                    <a:pt x="9668" y="4512"/>
                  </a:cubicBezTo>
                  <a:cubicBezTo>
                    <a:pt x="9696" y="4520"/>
                    <a:pt x="9723" y="4523"/>
                    <a:pt x="9749" y="4523"/>
                  </a:cubicBezTo>
                  <a:cubicBezTo>
                    <a:pt x="10030" y="4523"/>
                    <a:pt x="10163" y="4086"/>
                    <a:pt x="9847" y="3988"/>
                  </a:cubicBezTo>
                  <a:cubicBezTo>
                    <a:pt x="9144" y="3762"/>
                    <a:pt x="8430" y="3571"/>
                    <a:pt x="7703" y="3416"/>
                  </a:cubicBezTo>
                  <a:cubicBezTo>
                    <a:pt x="7406" y="3357"/>
                    <a:pt x="7049" y="3273"/>
                    <a:pt x="6715" y="3214"/>
                  </a:cubicBezTo>
                  <a:cubicBezTo>
                    <a:pt x="6406" y="2964"/>
                    <a:pt x="6096" y="2726"/>
                    <a:pt x="5787" y="2488"/>
                  </a:cubicBezTo>
                  <a:cubicBezTo>
                    <a:pt x="5036" y="1940"/>
                    <a:pt x="4263" y="1440"/>
                    <a:pt x="3441" y="1011"/>
                  </a:cubicBezTo>
                  <a:cubicBezTo>
                    <a:pt x="2696" y="619"/>
                    <a:pt x="1701" y="1"/>
                    <a:pt x="787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18"/>
            <p:cNvSpPr/>
            <p:nvPr/>
          </p:nvSpPr>
          <p:spPr>
            <a:xfrm>
              <a:off x="4175014" y="821314"/>
              <a:ext cx="178544" cy="149779"/>
            </a:xfrm>
            <a:custGeom>
              <a:rect b="b" l="l" r="r" t="t"/>
              <a:pathLst>
                <a:path extrusionOk="0" h="4256" w="5073">
                  <a:moveTo>
                    <a:pt x="2329" y="1"/>
                  </a:moveTo>
                  <a:cubicBezTo>
                    <a:pt x="1352" y="1"/>
                    <a:pt x="852" y="920"/>
                    <a:pt x="619" y="1993"/>
                  </a:cubicBezTo>
                  <a:cubicBezTo>
                    <a:pt x="238" y="2577"/>
                    <a:pt x="0" y="3291"/>
                    <a:pt x="48" y="3922"/>
                  </a:cubicBezTo>
                  <a:cubicBezTo>
                    <a:pt x="197" y="3670"/>
                    <a:pt x="468" y="3517"/>
                    <a:pt x="754" y="3517"/>
                  </a:cubicBezTo>
                  <a:cubicBezTo>
                    <a:pt x="765" y="3517"/>
                    <a:pt x="775" y="3517"/>
                    <a:pt x="786" y="3517"/>
                  </a:cubicBezTo>
                  <a:cubicBezTo>
                    <a:pt x="1286" y="3517"/>
                    <a:pt x="1774" y="3565"/>
                    <a:pt x="2274" y="3601"/>
                  </a:cubicBezTo>
                  <a:cubicBezTo>
                    <a:pt x="2326" y="3575"/>
                    <a:pt x="2384" y="3563"/>
                    <a:pt x="2442" y="3563"/>
                  </a:cubicBezTo>
                  <a:cubicBezTo>
                    <a:pt x="2518" y="3563"/>
                    <a:pt x="2594" y="3584"/>
                    <a:pt x="2655" y="3625"/>
                  </a:cubicBezTo>
                  <a:cubicBezTo>
                    <a:pt x="2846" y="3642"/>
                    <a:pt x="3039" y="3651"/>
                    <a:pt x="3233" y="3651"/>
                  </a:cubicBezTo>
                  <a:cubicBezTo>
                    <a:pt x="3426" y="3651"/>
                    <a:pt x="3620" y="3642"/>
                    <a:pt x="3810" y="3625"/>
                  </a:cubicBezTo>
                  <a:cubicBezTo>
                    <a:pt x="3853" y="3619"/>
                    <a:pt x="3896" y="3616"/>
                    <a:pt x="3938" y="3616"/>
                  </a:cubicBezTo>
                  <a:cubicBezTo>
                    <a:pt x="4341" y="3616"/>
                    <a:pt x="4707" y="3868"/>
                    <a:pt x="4858" y="4256"/>
                  </a:cubicBezTo>
                  <a:cubicBezTo>
                    <a:pt x="5072" y="3422"/>
                    <a:pt x="4763" y="2601"/>
                    <a:pt x="4370" y="1851"/>
                  </a:cubicBezTo>
                  <a:cubicBezTo>
                    <a:pt x="4310" y="1589"/>
                    <a:pt x="4203" y="1327"/>
                    <a:pt x="4060" y="1100"/>
                  </a:cubicBezTo>
                  <a:cubicBezTo>
                    <a:pt x="3870" y="577"/>
                    <a:pt x="3548" y="184"/>
                    <a:pt x="3012" y="160"/>
                  </a:cubicBezTo>
                  <a:cubicBezTo>
                    <a:pt x="2870" y="88"/>
                    <a:pt x="2715" y="29"/>
                    <a:pt x="2560" y="17"/>
                  </a:cubicBezTo>
                  <a:cubicBezTo>
                    <a:pt x="2480" y="6"/>
                    <a:pt x="2403" y="1"/>
                    <a:pt x="232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18"/>
            <p:cNvSpPr/>
            <p:nvPr/>
          </p:nvSpPr>
          <p:spPr>
            <a:xfrm>
              <a:off x="3986440" y="710457"/>
              <a:ext cx="186921" cy="164279"/>
            </a:xfrm>
            <a:custGeom>
              <a:rect b="b" l="l" r="r" t="t"/>
              <a:pathLst>
                <a:path extrusionOk="0" h="4668" w="5311">
                  <a:moveTo>
                    <a:pt x="2554" y="0"/>
                  </a:moveTo>
                  <a:cubicBezTo>
                    <a:pt x="2068" y="0"/>
                    <a:pt x="1581" y="192"/>
                    <a:pt x="1179" y="619"/>
                  </a:cubicBezTo>
                  <a:cubicBezTo>
                    <a:pt x="250" y="1595"/>
                    <a:pt x="0" y="3298"/>
                    <a:pt x="24" y="4667"/>
                  </a:cubicBezTo>
                  <a:cubicBezTo>
                    <a:pt x="48" y="4572"/>
                    <a:pt x="108" y="4477"/>
                    <a:pt x="167" y="4405"/>
                  </a:cubicBezTo>
                  <a:cubicBezTo>
                    <a:pt x="596" y="3905"/>
                    <a:pt x="1298" y="3917"/>
                    <a:pt x="1905" y="3893"/>
                  </a:cubicBezTo>
                  <a:cubicBezTo>
                    <a:pt x="2620" y="3869"/>
                    <a:pt x="3322" y="3846"/>
                    <a:pt x="4025" y="3786"/>
                  </a:cubicBezTo>
                  <a:cubicBezTo>
                    <a:pt x="4074" y="3779"/>
                    <a:pt x="4122" y="3775"/>
                    <a:pt x="4170" y="3775"/>
                  </a:cubicBezTo>
                  <a:cubicBezTo>
                    <a:pt x="4588" y="3775"/>
                    <a:pt x="4955" y="4048"/>
                    <a:pt x="5072" y="4465"/>
                  </a:cubicBezTo>
                  <a:cubicBezTo>
                    <a:pt x="5311" y="3322"/>
                    <a:pt x="4894" y="1750"/>
                    <a:pt x="4322" y="964"/>
                  </a:cubicBezTo>
                  <a:cubicBezTo>
                    <a:pt x="3882" y="359"/>
                    <a:pt x="3219" y="0"/>
                    <a:pt x="255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18"/>
            <p:cNvSpPr/>
            <p:nvPr/>
          </p:nvSpPr>
          <p:spPr>
            <a:xfrm>
              <a:off x="4018291" y="918691"/>
              <a:ext cx="27698" cy="9784"/>
            </a:xfrm>
            <a:custGeom>
              <a:rect b="b" l="l" r="r" t="t"/>
              <a:pathLst>
                <a:path extrusionOk="0" h="278" w="787">
                  <a:moveTo>
                    <a:pt x="0" y="0"/>
                  </a:moveTo>
                  <a:lnTo>
                    <a:pt x="0" y="0"/>
                  </a:lnTo>
                  <a:cubicBezTo>
                    <a:pt x="182" y="182"/>
                    <a:pt x="441" y="278"/>
                    <a:pt x="700" y="278"/>
                  </a:cubicBezTo>
                  <a:cubicBezTo>
                    <a:pt x="728" y="278"/>
                    <a:pt x="757" y="277"/>
                    <a:pt x="786" y="274"/>
                  </a:cubicBezTo>
                  <a:lnTo>
                    <a:pt x="786" y="191"/>
                  </a:lnTo>
                  <a:cubicBezTo>
                    <a:pt x="512" y="155"/>
                    <a:pt x="250" y="96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18"/>
            <p:cNvSpPr/>
            <p:nvPr/>
          </p:nvSpPr>
          <p:spPr>
            <a:xfrm>
              <a:off x="3987707" y="890608"/>
              <a:ext cx="13022" cy="17631"/>
            </a:xfrm>
            <a:custGeom>
              <a:rect b="b" l="l" r="r" t="t"/>
              <a:pathLst>
                <a:path extrusionOk="0" h="501" w="370">
                  <a:moveTo>
                    <a:pt x="0" y="1"/>
                  </a:moveTo>
                  <a:lnTo>
                    <a:pt x="0" y="36"/>
                  </a:lnTo>
                  <a:cubicBezTo>
                    <a:pt x="0" y="263"/>
                    <a:pt x="155" y="453"/>
                    <a:pt x="369" y="501"/>
                  </a:cubicBezTo>
                  <a:cubicBezTo>
                    <a:pt x="226" y="393"/>
                    <a:pt x="119" y="251"/>
                    <a:pt x="36" y="96"/>
                  </a:cubicBezTo>
                  <a:cubicBezTo>
                    <a:pt x="24" y="60"/>
                    <a:pt x="12" y="36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18"/>
            <p:cNvSpPr/>
            <p:nvPr/>
          </p:nvSpPr>
          <p:spPr>
            <a:xfrm>
              <a:off x="3985595" y="843309"/>
              <a:ext cx="186921" cy="84216"/>
            </a:xfrm>
            <a:custGeom>
              <a:rect b="b" l="l" r="r" t="t"/>
              <a:pathLst>
                <a:path extrusionOk="0" h="2393" w="5311">
                  <a:moveTo>
                    <a:pt x="4194" y="0"/>
                  </a:moveTo>
                  <a:cubicBezTo>
                    <a:pt x="4146" y="0"/>
                    <a:pt x="4098" y="4"/>
                    <a:pt x="4049" y="11"/>
                  </a:cubicBezTo>
                  <a:cubicBezTo>
                    <a:pt x="3346" y="71"/>
                    <a:pt x="2644" y="94"/>
                    <a:pt x="1929" y="118"/>
                  </a:cubicBezTo>
                  <a:cubicBezTo>
                    <a:pt x="1322" y="142"/>
                    <a:pt x="620" y="130"/>
                    <a:pt x="203" y="630"/>
                  </a:cubicBezTo>
                  <a:cubicBezTo>
                    <a:pt x="132" y="702"/>
                    <a:pt x="84" y="797"/>
                    <a:pt x="48" y="892"/>
                  </a:cubicBezTo>
                  <a:cubicBezTo>
                    <a:pt x="1" y="1047"/>
                    <a:pt x="12" y="1202"/>
                    <a:pt x="60" y="1345"/>
                  </a:cubicBezTo>
                  <a:cubicBezTo>
                    <a:pt x="72" y="1368"/>
                    <a:pt x="84" y="1404"/>
                    <a:pt x="96" y="1428"/>
                  </a:cubicBezTo>
                  <a:cubicBezTo>
                    <a:pt x="179" y="1583"/>
                    <a:pt x="286" y="1726"/>
                    <a:pt x="429" y="1845"/>
                  </a:cubicBezTo>
                  <a:cubicBezTo>
                    <a:pt x="584" y="1964"/>
                    <a:pt x="751" y="2071"/>
                    <a:pt x="929" y="2142"/>
                  </a:cubicBezTo>
                  <a:cubicBezTo>
                    <a:pt x="1179" y="2238"/>
                    <a:pt x="1453" y="2309"/>
                    <a:pt x="1727" y="2345"/>
                  </a:cubicBezTo>
                  <a:cubicBezTo>
                    <a:pt x="1751" y="1785"/>
                    <a:pt x="1917" y="1249"/>
                    <a:pt x="2215" y="773"/>
                  </a:cubicBezTo>
                  <a:cubicBezTo>
                    <a:pt x="2285" y="657"/>
                    <a:pt x="2396" y="604"/>
                    <a:pt x="2506" y="604"/>
                  </a:cubicBezTo>
                  <a:cubicBezTo>
                    <a:pt x="2679" y="604"/>
                    <a:pt x="2851" y="734"/>
                    <a:pt x="2858" y="952"/>
                  </a:cubicBezTo>
                  <a:cubicBezTo>
                    <a:pt x="2882" y="1452"/>
                    <a:pt x="2870" y="1916"/>
                    <a:pt x="2882" y="2392"/>
                  </a:cubicBezTo>
                  <a:cubicBezTo>
                    <a:pt x="3322" y="2392"/>
                    <a:pt x="3739" y="2357"/>
                    <a:pt x="4049" y="2333"/>
                  </a:cubicBezTo>
                  <a:cubicBezTo>
                    <a:pt x="4965" y="2273"/>
                    <a:pt x="5311" y="1356"/>
                    <a:pt x="5096" y="690"/>
                  </a:cubicBezTo>
                  <a:cubicBezTo>
                    <a:pt x="4979" y="273"/>
                    <a:pt x="4612" y="0"/>
                    <a:pt x="419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18"/>
            <p:cNvSpPr/>
            <p:nvPr/>
          </p:nvSpPr>
          <p:spPr>
            <a:xfrm>
              <a:off x="4268035" y="948535"/>
              <a:ext cx="86756" cy="83371"/>
            </a:xfrm>
            <a:custGeom>
              <a:rect b="b" l="l" r="r" t="t"/>
              <a:pathLst>
                <a:path extrusionOk="0" h="2369" w="2465">
                  <a:moveTo>
                    <a:pt x="1285" y="1"/>
                  </a:moveTo>
                  <a:cubicBezTo>
                    <a:pt x="1242" y="1"/>
                    <a:pt x="1199" y="4"/>
                    <a:pt x="1155" y="10"/>
                  </a:cubicBezTo>
                  <a:cubicBezTo>
                    <a:pt x="959" y="27"/>
                    <a:pt x="765" y="36"/>
                    <a:pt x="573" y="36"/>
                  </a:cubicBezTo>
                  <a:cubicBezTo>
                    <a:pt x="381" y="36"/>
                    <a:pt x="191" y="27"/>
                    <a:pt x="0" y="10"/>
                  </a:cubicBezTo>
                  <a:lnTo>
                    <a:pt x="0" y="10"/>
                  </a:lnTo>
                  <a:cubicBezTo>
                    <a:pt x="36" y="33"/>
                    <a:pt x="72" y="69"/>
                    <a:pt x="96" y="117"/>
                  </a:cubicBezTo>
                  <a:cubicBezTo>
                    <a:pt x="584" y="879"/>
                    <a:pt x="500" y="1653"/>
                    <a:pt x="143" y="2355"/>
                  </a:cubicBezTo>
                  <a:cubicBezTo>
                    <a:pt x="284" y="2365"/>
                    <a:pt x="427" y="2369"/>
                    <a:pt x="571" y="2369"/>
                  </a:cubicBezTo>
                  <a:cubicBezTo>
                    <a:pt x="766" y="2369"/>
                    <a:pt x="963" y="2362"/>
                    <a:pt x="1155" y="2355"/>
                  </a:cubicBezTo>
                  <a:cubicBezTo>
                    <a:pt x="2120" y="2319"/>
                    <a:pt x="2465" y="1319"/>
                    <a:pt x="2191" y="629"/>
                  </a:cubicBezTo>
                  <a:cubicBezTo>
                    <a:pt x="2052" y="242"/>
                    <a:pt x="1680" y="1"/>
                    <a:pt x="128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18"/>
            <p:cNvSpPr/>
            <p:nvPr/>
          </p:nvSpPr>
          <p:spPr>
            <a:xfrm>
              <a:off x="4168292" y="945051"/>
              <a:ext cx="86369" cy="79676"/>
            </a:xfrm>
            <a:custGeom>
              <a:rect b="b" l="l" r="r" t="t"/>
              <a:pathLst>
                <a:path extrusionOk="0" h="2264" w="2454">
                  <a:moveTo>
                    <a:pt x="932" y="1"/>
                  </a:moveTo>
                  <a:cubicBezTo>
                    <a:pt x="635" y="1"/>
                    <a:pt x="365" y="154"/>
                    <a:pt x="227" y="406"/>
                  </a:cubicBezTo>
                  <a:cubicBezTo>
                    <a:pt x="1" y="847"/>
                    <a:pt x="132" y="1383"/>
                    <a:pt x="525" y="1668"/>
                  </a:cubicBezTo>
                  <a:cubicBezTo>
                    <a:pt x="894" y="1942"/>
                    <a:pt x="1322" y="2145"/>
                    <a:pt x="1763" y="2264"/>
                  </a:cubicBezTo>
                  <a:cubicBezTo>
                    <a:pt x="2084" y="1644"/>
                    <a:pt x="2156" y="1013"/>
                    <a:pt x="2299" y="299"/>
                  </a:cubicBezTo>
                  <a:cubicBezTo>
                    <a:pt x="2310" y="204"/>
                    <a:pt x="2370" y="120"/>
                    <a:pt x="2453" y="85"/>
                  </a:cubicBezTo>
                  <a:cubicBezTo>
                    <a:pt x="1965" y="49"/>
                    <a:pt x="1465" y="1"/>
                    <a:pt x="965" y="1"/>
                  </a:cubicBezTo>
                  <a:cubicBezTo>
                    <a:pt x="954" y="1"/>
                    <a:pt x="943" y="1"/>
                    <a:pt x="93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18"/>
            <p:cNvSpPr/>
            <p:nvPr/>
          </p:nvSpPr>
          <p:spPr>
            <a:xfrm>
              <a:off x="4042576" y="864565"/>
              <a:ext cx="275964" cy="394543"/>
            </a:xfrm>
            <a:custGeom>
              <a:rect b="b" l="l" r="r" t="t"/>
              <a:pathLst>
                <a:path extrusionOk="0" h="11211" w="7841">
                  <a:moveTo>
                    <a:pt x="887" y="0"/>
                  </a:moveTo>
                  <a:cubicBezTo>
                    <a:pt x="777" y="0"/>
                    <a:pt x="666" y="53"/>
                    <a:pt x="596" y="169"/>
                  </a:cubicBezTo>
                  <a:cubicBezTo>
                    <a:pt x="298" y="633"/>
                    <a:pt x="132" y="1181"/>
                    <a:pt x="96" y="1729"/>
                  </a:cubicBezTo>
                  <a:lnTo>
                    <a:pt x="96" y="1812"/>
                  </a:lnTo>
                  <a:cubicBezTo>
                    <a:pt x="1" y="3574"/>
                    <a:pt x="858" y="5682"/>
                    <a:pt x="1430" y="7051"/>
                  </a:cubicBezTo>
                  <a:cubicBezTo>
                    <a:pt x="1763" y="7884"/>
                    <a:pt x="2168" y="8718"/>
                    <a:pt x="2858" y="9313"/>
                  </a:cubicBezTo>
                  <a:cubicBezTo>
                    <a:pt x="3061" y="9492"/>
                    <a:pt x="3287" y="9646"/>
                    <a:pt x="3525" y="9766"/>
                  </a:cubicBezTo>
                  <a:lnTo>
                    <a:pt x="3632" y="9837"/>
                  </a:lnTo>
                  <a:cubicBezTo>
                    <a:pt x="4556" y="10453"/>
                    <a:pt x="5152" y="11211"/>
                    <a:pt x="6331" y="11211"/>
                  </a:cubicBezTo>
                  <a:cubicBezTo>
                    <a:pt x="6383" y="11211"/>
                    <a:pt x="6436" y="11209"/>
                    <a:pt x="6490" y="11206"/>
                  </a:cubicBezTo>
                  <a:cubicBezTo>
                    <a:pt x="7840" y="11127"/>
                    <a:pt x="7687" y="9251"/>
                    <a:pt x="6422" y="9251"/>
                  </a:cubicBezTo>
                  <a:cubicBezTo>
                    <a:pt x="6360" y="9251"/>
                    <a:pt x="6295" y="9256"/>
                    <a:pt x="6228" y="9265"/>
                  </a:cubicBezTo>
                  <a:cubicBezTo>
                    <a:pt x="6195" y="9270"/>
                    <a:pt x="6161" y="9272"/>
                    <a:pt x="6127" y="9272"/>
                  </a:cubicBezTo>
                  <a:cubicBezTo>
                    <a:pt x="5605" y="9272"/>
                    <a:pt x="4949" y="8787"/>
                    <a:pt x="4513" y="8575"/>
                  </a:cubicBezTo>
                  <a:cubicBezTo>
                    <a:pt x="4323" y="8480"/>
                    <a:pt x="4097" y="8396"/>
                    <a:pt x="3882" y="8313"/>
                  </a:cubicBezTo>
                  <a:cubicBezTo>
                    <a:pt x="4347" y="8015"/>
                    <a:pt x="4716" y="7527"/>
                    <a:pt x="5037" y="7122"/>
                  </a:cubicBezTo>
                  <a:cubicBezTo>
                    <a:pt x="5382" y="6670"/>
                    <a:pt x="5668" y="6182"/>
                    <a:pt x="5906" y="5670"/>
                  </a:cubicBezTo>
                  <a:cubicBezTo>
                    <a:pt x="6168" y="5396"/>
                    <a:pt x="6383" y="5086"/>
                    <a:pt x="6561" y="4753"/>
                  </a:cubicBezTo>
                  <a:cubicBezTo>
                    <a:pt x="6918" y="4039"/>
                    <a:pt x="6990" y="3265"/>
                    <a:pt x="6514" y="2503"/>
                  </a:cubicBezTo>
                  <a:cubicBezTo>
                    <a:pt x="6490" y="2455"/>
                    <a:pt x="6454" y="2419"/>
                    <a:pt x="6406" y="2396"/>
                  </a:cubicBezTo>
                  <a:cubicBezTo>
                    <a:pt x="6346" y="2355"/>
                    <a:pt x="6273" y="2334"/>
                    <a:pt x="6198" y="2334"/>
                  </a:cubicBezTo>
                  <a:cubicBezTo>
                    <a:pt x="6141" y="2334"/>
                    <a:pt x="6082" y="2346"/>
                    <a:pt x="6025" y="2372"/>
                  </a:cubicBezTo>
                  <a:cubicBezTo>
                    <a:pt x="5942" y="2407"/>
                    <a:pt x="5882" y="2491"/>
                    <a:pt x="5859" y="2586"/>
                  </a:cubicBezTo>
                  <a:cubicBezTo>
                    <a:pt x="5728" y="3300"/>
                    <a:pt x="5656" y="3920"/>
                    <a:pt x="5335" y="4551"/>
                  </a:cubicBezTo>
                  <a:cubicBezTo>
                    <a:pt x="5287" y="4658"/>
                    <a:pt x="5216" y="4777"/>
                    <a:pt x="5156" y="4872"/>
                  </a:cubicBezTo>
                  <a:cubicBezTo>
                    <a:pt x="4632" y="5646"/>
                    <a:pt x="3977" y="6277"/>
                    <a:pt x="3346" y="6944"/>
                  </a:cubicBezTo>
                  <a:cubicBezTo>
                    <a:pt x="3323" y="6968"/>
                    <a:pt x="3311" y="6991"/>
                    <a:pt x="3299" y="7015"/>
                  </a:cubicBezTo>
                  <a:cubicBezTo>
                    <a:pt x="3180" y="7110"/>
                    <a:pt x="3049" y="7206"/>
                    <a:pt x="2918" y="7289"/>
                  </a:cubicBezTo>
                  <a:cubicBezTo>
                    <a:pt x="2715" y="6920"/>
                    <a:pt x="2537" y="6539"/>
                    <a:pt x="2370" y="6146"/>
                  </a:cubicBezTo>
                  <a:cubicBezTo>
                    <a:pt x="2001" y="5301"/>
                    <a:pt x="1691" y="4420"/>
                    <a:pt x="1453" y="3527"/>
                  </a:cubicBezTo>
                  <a:cubicBezTo>
                    <a:pt x="1310" y="2967"/>
                    <a:pt x="1251" y="2372"/>
                    <a:pt x="1263" y="1788"/>
                  </a:cubicBezTo>
                  <a:cubicBezTo>
                    <a:pt x="1263" y="1312"/>
                    <a:pt x="1263" y="848"/>
                    <a:pt x="1239" y="348"/>
                  </a:cubicBezTo>
                  <a:cubicBezTo>
                    <a:pt x="1232" y="130"/>
                    <a:pt x="1060" y="0"/>
                    <a:pt x="887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18"/>
            <p:cNvSpPr/>
            <p:nvPr/>
          </p:nvSpPr>
          <p:spPr>
            <a:xfrm>
              <a:off x="3023469" y="275091"/>
              <a:ext cx="60395" cy="65810"/>
            </a:xfrm>
            <a:custGeom>
              <a:rect b="b" l="l" r="r" t="t"/>
              <a:pathLst>
                <a:path extrusionOk="0" h="1870" w="1716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43"/>
                    <a:pt x="251" y="250"/>
                  </a:cubicBezTo>
                  <a:lnTo>
                    <a:pt x="120" y="429"/>
                  </a:lnTo>
                  <a:cubicBezTo>
                    <a:pt x="37" y="560"/>
                    <a:pt x="1" y="703"/>
                    <a:pt x="1" y="858"/>
                  </a:cubicBezTo>
                  <a:lnTo>
                    <a:pt x="13" y="1024"/>
                  </a:lnTo>
                  <a:cubicBezTo>
                    <a:pt x="1" y="1131"/>
                    <a:pt x="37" y="1239"/>
                    <a:pt x="84" y="1346"/>
                  </a:cubicBezTo>
                  <a:cubicBezTo>
                    <a:pt x="120" y="1453"/>
                    <a:pt x="179" y="1548"/>
                    <a:pt x="263" y="1620"/>
                  </a:cubicBezTo>
                  <a:cubicBezTo>
                    <a:pt x="334" y="1703"/>
                    <a:pt x="429" y="1762"/>
                    <a:pt x="525" y="1798"/>
                  </a:cubicBezTo>
                  <a:cubicBezTo>
                    <a:pt x="632" y="1846"/>
                    <a:pt x="739" y="1870"/>
                    <a:pt x="858" y="1870"/>
                  </a:cubicBezTo>
                  <a:lnTo>
                    <a:pt x="1084" y="1834"/>
                  </a:lnTo>
                  <a:cubicBezTo>
                    <a:pt x="1215" y="1798"/>
                    <a:pt x="1346" y="1715"/>
                    <a:pt x="1453" y="1620"/>
                  </a:cubicBezTo>
                  <a:lnTo>
                    <a:pt x="1584" y="1441"/>
                  </a:lnTo>
                  <a:cubicBezTo>
                    <a:pt x="1656" y="1310"/>
                    <a:pt x="1703" y="1167"/>
                    <a:pt x="1703" y="1024"/>
                  </a:cubicBezTo>
                  <a:lnTo>
                    <a:pt x="1691" y="1012"/>
                  </a:lnTo>
                  <a:lnTo>
                    <a:pt x="1703" y="858"/>
                  </a:lnTo>
                  <a:cubicBezTo>
                    <a:pt x="1715" y="739"/>
                    <a:pt x="1680" y="619"/>
                    <a:pt x="1632" y="524"/>
                  </a:cubicBezTo>
                  <a:cubicBezTo>
                    <a:pt x="1549" y="322"/>
                    <a:pt x="1394" y="155"/>
                    <a:pt x="1180" y="72"/>
                  </a:cubicBezTo>
                  <a:cubicBezTo>
                    <a:pt x="1084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18"/>
            <p:cNvSpPr/>
            <p:nvPr/>
          </p:nvSpPr>
          <p:spPr>
            <a:xfrm>
              <a:off x="4137708" y="178699"/>
              <a:ext cx="60359" cy="65845"/>
            </a:xfrm>
            <a:custGeom>
              <a:rect b="b" l="l" r="r" t="t"/>
              <a:pathLst>
                <a:path extrusionOk="0" h="1871" w="1715">
                  <a:moveTo>
                    <a:pt x="858" y="1"/>
                  </a:moveTo>
                  <a:lnTo>
                    <a:pt x="632" y="37"/>
                  </a:lnTo>
                  <a:cubicBezTo>
                    <a:pt x="477" y="72"/>
                    <a:pt x="358" y="156"/>
                    <a:pt x="251" y="251"/>
                  </a:cubicBezTo>
                  <a:lnTo>
                    <a:pt x="120" y="430"/>
                  </a:lnTo>
                  <a:cubicBezTo>
                    <a:pt x="36" y="561"/>
                    <a:pt x="1" y="703"/>
                    <a:pt x="1" y="858"/>
                  </a:cubicBezTo>
                  <a:lnTo>
                    <a:pt x="12" y="1025"/>
                  </a:lnTo>
                  <a:cubicBezTo>
                    <a:pt x="1" y="1132"/>
                    <a:pt x="24" y="1251"/>
                    <a:pt x="84" y="1346"/>
                  </a:cubicBezTo>
                  <a:cubicBezTo>
                    <a:pt x="120" y="1453"/>
                    <a:pt x="179" y="1549"/>
                    <a:pt x="251" y="1620"/>
                  </a:cubicBezTo>
                  <a:cubicBezTo>
                    <a:pt x="334" y="1704"/>
                    <a:pt x="417" y="1763"/>
                    <a:pt x="524" y="1799"/>
                  </a:cubicBezTo>
                  <a:cubicBezTo>
                    <a:pt x="632" y="1846"/>
                    <a:pt x="739" y="1870"/>
                    <a:pt x="858" y="1870"/>
                  </a:cubicBezTo>
                  <a:lnTo>
                    <a:pt x="1072" y="1834"/>
                  </a:lnTo>
                  <a:cubicBezTo>
                    <a:pt x="1215" y="1799"/>
                    <a:pt x="1346" y="1727"/>
                    <a:pt x="1453" y="1620"/>
                  </a:cubicBezTo>
                  <a:lnTo>
                    <a:pt x="1584" y="1442"/>
                  </a:lnTo>
                  <a:cubicBezTo>
                    <a:pt x="1655" y="1323"/>
                    <a:pt x="1703" y="1168"/>
                    <a:pt x="1703" y="1025"/>
                  </a:cubicBezTo>
                  <a:lnTo>
                    <a:pt x="1703" y="858"/>
                  </a:lnTo>
                  <a:cubicBezTo>
                    <a:pt x="1715" y="751"/>
                    <a:pt x="1691" y="632"/>
                    <a:pt x="1632" y="537"/>
                  </a:cubicBezTo>
                  <a:cubicBezTo>
                    <a:pt x="1501" y="215"/>
                    <a:pt x="1191" y="13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18"/>
            <p:cNvSpPr/>
            <p:nvPr/>
          </p:nvSpPr>
          <p:spPr>
            <a:xfrm>
              <a:off x="4966163" y="1053197"/>
              <a:ext cx="60359" cy="65388"/>
            </a:xfrm>
            <a:custGeom>
              <a:rect b="b" l="l" r="r" t="t"/>
              <a:pathLst>
                <a:path extrusionOk="0" h="1858" w="1715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43"/>
                    <a:pt x="250" y="250"/>
                  </a:cubicBezTo>
                  <a:lnTo>
                    <a:pt x="119" y="429"/>
                  </a:lnTo>
                  <a:cubicBezTo>
                    <a:pt x="36" y="560"/>
                    <a:pt x="0" y="703"/>
                    <a:pt x="0" y="857"/>
                  </a:cubicBezTo>
                  <a:lnTo>
                    <a:pt x="12" y="1012"/>
                  </a:lnTo>
                  <a:cubicBezTo>
                    <a:pt x="0" y="1131"/>
                    <a:pt x="24" y="1238"/>
                    <a:pt x="84" y="1346"/>
                  </a:cubicBezTo>
                  <a:cubicBezTo>
                    <a:pt x="214" y="1655"/>
                    <a:pt x="512" y="1858"/>
                    <a:pt x="857" y="1858"/>
                  </a:cubicBezTo>
                  <a:lnTo>
                    <a:pt x="1084" y="1834"/>
                  </a:lnTo>
                  <a:cubicBezTo>
                    <a:pt x="1215" y="1798"/>
                    <a:pt x="1346" y="1715"/>
                    <a:pt x="1453" y="1619"/>
                  </a:cubicBezTo>
                  <a:lnTo>
                    <a:pt x="1584" y="1441"/>
                  </a:lnTo>
                  <a:cubicBezTo>
                    <a:pt x="1655" y="1310"/>
                    <a:pt x="1703" y="1167"/>
                    <a:pt x="1703" y="1024"/>
                  </a:cubicBezTo>
                  <a:lnTo>
                    <a:pt x="1715" y="857"/>
                  </a:lnTo>
                  <a:cubicBezTo>
                    <a:pt x="1715" y="738"/>
                    <a:pt x="1691" y="631"/>
                    <a:pt x="1631" y="524"/>
                  </a:cubicBezTo>
                  <a:cubicBezTo>
                    <a:pt x="1500" y="215"/>
                    <a:pt x="1191" y="12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18"/>
            <p:cNvSpPr/>
            <p:nvPr/>
          </p:nvSpPr>
          <p:spPr>
            <a:xfrm>
              <a:off x="5001780" y="42539"/>
              <a:ext cx="60359" cy="65810"/>
            </a:xfrm>
            <a:custGeom>
              <a:rect b="b" l="l" r="r" t="t"/>
              <a:pathLst>
                <a:path extrusionOk="0" h="1870" w="1715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55"/>
                    <a:pt x="250" y="250"/>
                  </a:cubicBezTo>
                  <a:lnTo>
                    <a:pt x="119" y="429"/>
                  </a:lnTo>
                  <a:cubicBezTo>
                    <a:pt x="48" y="560"/>
                    <a:pt x="0" y="703"/>
                    <a:pt x="0" y="858"/>
                  </a:cubicBezTo>
                  <a:lnTo>
                    <a:pt x="12" y="1024"/>
                  </a:lnTo>
                  <a:cubicBezTo>
                    <a:pt x="12" y="1131"/>
                    <a:pt x="36" y="1251"/>
                    <a:pt x="84" y="1346"/>
                  </a:cubicBezTo>
                  <a:cubicBezTo>
                    <a:pt x="119" y="1453"/>
                    <a:pt x="179" y="1548"/>
                    <a:pt x="262" y="1620"/>
                  </a:cubicBezTo>
                  <a:cubicBezTo>
                    <a:pt x="334" y="1703"/>
                    <a:pt x="429" y="1763"/>
                    <a:pt x="536" y="1798"/>
                  </a:cubicBezTo>
                  <a:cubicBezTo>
                    <a:pt x="631" y="1846"/>
                    <a:pt x="750" y="1870"/>
                    <a:pt x="857" y="1870"/>
                  </a:cubicBezTo>
                  <a:lnTo>
                    <a:pt x="1084" y="1834"/>
                  </a:lnTo>
                  <a:cubicBezTo>
                    <a:pt x="1227" y="1798"/>
                    <a:pt x="1358" y="1727"/>
                    <a:pt x="1453" y="1620"/>
                  </a:cubicBezTo>
                  <a:lnTo>
                    <a:pt x="1584" y="1441"/>
                  </a:lnTo>
                  <a:cubicBezTo>
                    <a:pt x="1667" y="1322"/>
                    <a:pt x="1703" y="1167"/>
                    <a:pt x="1703" y="1024"/>
                  </a:cubicBezTo>
                  <a:lnTo>
                    <a:pt x="1715" y="858"/>
                  </a:lnTo>
                  <a:cubicBezTo>
                    <a:pt x="1715" y="750"/>
                    <a:pt x="1691" y="631"/>
                    <a:pt x="1643" y="536"/>
                  </a:cubicBezTo>
                  <a:cubicBezTo>
                    <a:pt x="1500" y="215"/>
                    <a:pt x="1203" y="12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18"/>
            <p:cNvSpPr/>
            <p:nvPr/>
          </p:nvSpPr>
          <p:spPr>
            <a:xfrm>
              <a:off x="4106279" y="519362"/>
              <a:ext cx="59972" cy="65528"/>
            </a:xfrm>
            <a:custGeom>
              <a:rect b="b" l="l" r="r" t="t"/>
              <a:pathLst>
                <a:path extrusionOk="0" h="1862" w="1704">
                  <a:moveTo>
                    <a:pt x="858" y="1"/>
                  </a:moveTo>
                  <a:lnTo>
                    <a:pt x="632" y="24"/>
                  </a:lnTo>
                  <a:cubicBezTo>
                    <a:pt x="489" y="72"/>
                    <a:pt x="358" y="144"/>
                    <a:pt x="251" y="251"/>
                  </a:cubicBezTo>
                  <a:lnTo>
                    <a:pt x="120" y="429"/>
                  </a:lnTo>
                  <a:cubicBezTo>
                    <a:pt x="36" y="560"/>
                    <a:pt x="1" y="703"/>
                    <a:pt x="1" y="858"/>
                  </a:cubicBezTo>
                  <a:lnTo>
                    <a:pt x="12" y="1013"/>
                  </a:lnTo>
                  <a:cubicBezTo>
                    <a:pt x="1" y="1132"/>
                    <a:pt x="24" y="1239"/>
                    <a:pt x="84" y="1346"/>
                  </a:cubicBezTo>
                  <a:cubicBezTo>
                    <a:pt x="120" y="1453"/>
                    <a:pt x="179" y="1537"/>
                    <a:pt x="262" y="1620"/>
                  </a:cubicBezTo>
                  <a:cubicBezTo>
                    <a:pt x="334" y="1691"/>
                    <a:pt x="429" y="1751"/>
                    <a:pt x="524" y="1787"/>
                  </a:cubicBezTo>
                  <a:cubicBezTo>
                    <a:pt x="614" y="1836"/>
                    <a:pt x="703" y="1861"/>
                    <a:pt x="799" y="1861"/>
                  </a:cubicBezTo>
                  <a:cubicBezTo>
                    <a:pt x="818" y="1861"/>
                    <a:pt x="838" y="1860"/>
                    <a:pt x="858" y="1858"/>
                  </a:cubicBezTo>
                  <a:lnTo>
                    <a:pt x="1084" y="1834"/>
                  </a:lnTo>
                  <a:cubicBezTo>
                    <a:pt x="1215" y="1799"/>
                    <a:pt x="1346" y="1715"/>
                    <a:pt x="1453" y="1620"/>
                  </a:cubicBezTo>
                  <a:lnTo>
                    <a:pt x="1584" y="1441"/>
                  </a:lnTo>
                  <a:cubicBezTo>
                    <a:pt x="1656" y="1310"/>
                    <a:pt x="1703" y="1167"/>
                    <a:pt x="1703" y="1013"/>
                  </a:cubicBezTo>
                  <a:lnTo>
                    <a:pt x="1703" y="858"/>
                  </a:lnTo>
                  <a:cubicBezTo>
                    <a:pt x="1703" y="632"/>
                    <a:pt x="1608" y="417"/>
                    <a:pt x="1453" y="251"/>
                  </a:cubicBezTo>
                  <a:cubicBezTo>
                    <a:pt x="1382" y="167"/>
                    <a:pt x="1286" y="108"/>
                    <a:pt x="1179" y="72"/>
                  </a:cubicBezTo>
                  <a:cubicBezTo>
                    <a:pt x="1084" y="24"/>
                    <a:pt x="965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18"/>
            <p:cNvSpPr/>
            <p:nvPr/>
          </p:nvSpPr>
          <p:spPr>
            <a:xfrm>
              <a:off x="3450913" y="-136028"/>
              <a:ext cx="60359" cy="65564"/>
            </a:xfrm>
            <a:custGeom>
              <a:rect b="b" l="l" r="r" t="t"/>
              <a:pathLst>
                <a:path extrusionOk="0" h="1863" w="1715">
                  <a:moveTo>
                    <a:pt x="904" y="0"/>
                  </a:moveTo>
                  <a:cubicBezTo>
                    <a:pt x="889" y="0"/>
                    <a:pt x="873" y="1"/>
                    <a:pt x="857" y="2"/>
                  </a:cubicBezTo>
                  <a:lnTo>
                    <a:pt x="631" y="38"/>
                  </a:lnTo>
                  <a:cubicBezTo>
                    <a:pt x="488" y="74"/>
                    <a:pt x="357" y="145"/>
                    <a:pt x="250" y="252"/>
                  </a:cubicBezTo>
                  <a:lnTo>
                    <a:pt x="119" y="431"/>
                  </a:lnTo>
                  <a:cubicBezTo>
                    <a:pt x="48" y="562"/>
                    <a:pt x="0" y="705"/>
                    <a:pt x="0" y="860"/>
                  </a:cubicBezTo>
                  <a:lnTo>
                    <a:pt x="12" y="1014"/>
                  </a:lnTo>
                  <a:cubicBezTo>
                    <a:pt x="12" y="1133"/>
                    <a:pt x="36" y="1241"/>
                    <a:pt x="84" y="1348"/>
                  </a:cubicBezTo>
                  <a:cubicBezTo>
                    <a:pt x="167" y="1550"/>
                    <a:pt x="334" y="1717"/>
                    <a:pt x="536" y="1788"/>
                  </a:cubicBezTo>
                  <a:cubicBezTo>
                    <a:pt x="615" y="1838"/>
                    <a:pt x="711" y="1863"/>
                    <a:pt x="803" y="1863"/>
                  </a:cubicBezTo>
                  <a:cubicBezTo>
                    <a:pt x="821" y="1863"/>
                    <a:pt x="840" y="1862"/>
                    <a:pt x="857" y="1860"/>
                  </a:cubicBezTo>
                  <a:lnTo>
                    <a:pt x="1084" y="1836"/>
                  </a:lnTo>
                  <a:cubicBezTo>
                    <a:pt x="1227" y="1788"/>
                    <a:pt x="1357" y="1717"/>
                    <a:pt x="1453" y="1610"/>
                  </a:cubicBezTo>
                  <a:lnTo>
                    <a:pt x="1584" y="1443"/>
                  </a:lnTo>
                  <a:cubicBezTo>
                    <a:pt x="1667" y="1312"/>
                    <a:pt x="1703" y="1169"/>
                    <a:pt x="1703" y="1014"/>
                  </a:cubicBezTo>
                  <a:lnTo>
                    <a:pt x="1715" y="848"/>
                  </a:lnTo>
                  <a:cubicBezTo>
                    <a:pt x="1715" y="741"/>
                    <a:pt x="1691" y="621"/>
                    <a:pt x="1631" y="526"/>
                  </a:cubicBezTo>
                  <a:cubicBezTo>
                    <a:pt x="1560" y="312"/>
                    <a:pt x="1393" y="157"/>
                    <a:pt x="1191" y="74"/>
                  </a:cubicBezTo>
                  <a:cubicBezTo>
                    <a:pt x="1098" y="32"/>
                    <a:pt x="1005" y="0"/>
                    <a:pt x="90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18"/>
            <p:cNvSpPr/>
            <p:nvPr/>
          </p:nvSpPr>
          <p:spPr>
            <a:xfrm>
              <a:off x="2963990" y="-41782"/>
              <a:ext cx="60359" cy="65599"/>
            </a:xfrm>
            <a:custGeom>
              <a:rect b="b" l="l" r="r" t="t"/>
              <a:pathLst>
                <a:path extrusionOk="0" h="1864" w="1715">
                  <a:moveTo>
                    <a:pt x="900" y="1"/>
                  </a:moveTo>
                  <a:cubicBezTo>
                    <a:pt x="886" y="1"/>
                    <a:pt x="871" y="2"/>
                    <a:pt x="857" y="3"/>
                  </a:cubicBezTo>
                  <a:lnTo>
                    <a:pt x="631" y="39"/>
                  </a:lnTo>
                  <a:cubicBezTo>
                    <a:pt x="488" y="75"/>
                    <a:pt x="357" y="146"/>
                    <a:pt x="250" y="253"/>
                  </a:cubicBezTo>
                  <a:lnTo>
                    <a:pt x="119" y="432"/>
                  </a:lnTo>
                  <a:cubicBezTo>
                    <a:pt x="36" y="563"/>
                    <a:pt x="0" y="706"/>
                    <a:pt x="0" y="860"/>
                  </a:cubicBezTo>
                  <a:lnTo>
                    <a:pt x="12" y="1015"/>
                  </a:lnTo>
                  <a:cubicBezTo>
                    <a:pt x="0" y="1134"/>
                    <a:pt x="24" y="1241"/>
                    <a:pt x="83" y="1349"/>
                  </a:cubicBezTo>
                  <a:cubicBezTo>
                    <a:pt x="155" y="1551"/>
                    <a:pt x="322" y="1718"/>
                    <a:pt x="524" y="1789"/>
                  </a:cubicBezTo>
                  <a:cubicBezTo>
                    <a:pt x="613" y="1839"/>
                    <a:pt x="703" y="1864"/>
                    <a:pt x="799" y="1864"/>
                  </a:cubicBezTo>
                  <a:cubicBezTo>
                    <a:pt x="818" y="1864"/>
                    <a:pt x="838" y="1863"/>
                    <a:pt x="857" y="1861"/>
                  </a:cubicBezTo>
                  <a:lnTo>
                    <a:pt x="1084" y="1837"/>
                  </a:lnTo>
                  <a:cubicBezTo>
                    <a:pt x="1215" y="1789"/>
                    <a:pt x="1346" y="1718"/>
                    <a:pt x="1453" y="1611"/>
                  </a:cubicBezTo>
                  <a:lnTo>
                    <a:pt x="1584" y="1444"/>
                  </a:lnTo>
                  <a:cubicBezTo>
                    <a:pt x="1655" y="1313"/>
                    <a:pt x="1703" y="1170"/>
                    <a:pt x="1703" y="1015"/>
                  </a:cubicBezTo>
                  <a:lnTo>
                    <a:pt x="1691" y="1015"/>
                  </a:lnTo>
                  <a:lnTo>
                    <a:pt x="1703" y="849"/>
                  </a:lnTo>
                  <a:cubicBezTo>
                    <a:pt x="1715" y="741"/>
                    <a:pt x="1679" y="622"/>
                    <a:pt x="1631" y="527"/>
                  </a:cubicBezTo>
                  <a:cubicBezTo>
                    <a:pt x="1548" y="313"/>
                    <a:pt x="1393" y="158"/>
                    <a:pt x="1179" y="75"/>
                  </a:cubicBezTo>
                  <a:cubicBezTo>
                    <a:pt x="1096" y="33"/>
                    <a:pt x="995" y="1"/>
                    <a:pt x="90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18"/>
            <p:cNvSpPr/>
            <p:nvPr/>
          </p:nvSpPr>
          <p:spPr>
            <a:xfrm>
              <a:off x="4483851" y="-42944"/>
              <a:ext cx="60359" cy="65810"/>
            </a:xfrm>
            <a:custGeom>
              <a:rect b="b" l="l" r="r" t="t"/>
              <a:pathLst>
                <a:path extrusionOk="0" h="1870" w="1715">
                  <a:moveTo>
                    <a:pt x="857" y="1"/>
                  </a:moveTo>
                  <a:lnTo>
                    <a:pt x="631" y="36"/>
                  </a:lnTo>
                  <a:cubicBezTo>
                    <a:pt x="488" y="72"/>
                    <a:pt x="357" y="155"/>
                    <a:pt x="250" y="251"/>
                  </a:cubicBezTo>
                  <a:lnTo>
                    <a:pt x="119" y="429"/>
                  </a:lnTo>
                  <a:cubicBezTo>
                    <a:pt x="36" y="560"/>
                    <a:pt x="0" y="703"/>
                    <a:pt x="0" y="858"/>
                  </a:cubicBezTo>
                  <a:lnTo>
                    <a:pt x="12" y="1024"/>
                  </a:lnTo>
                  <a:cubicBezTo>
                    <a:pt x="0" y="1132"/>
                    <a:pt x="36" y="1251"/>
                    <a:pt x="83" y="1346"/>
                  </a:cubicBezTo>
                  <a:cubicBezTo>
                    <a:pt x="119" y="1453"/>
                    <a:pt x="179" y="1548"/>
                    <a:pt x="262" y="1620"/>
                  </a:cubicBezTo>
                  <a:cubicBezTo>
                    <a:pt x="333" y="1703"/>
                    <a:pt x="429" y="1763"/>
                    <a:pt x="524" y="1798"/>
                  </a:cubicBezTo>
                  <a:cubicBezTo>
                    <a:pt x="631" y="1846"/>
                    <a:pt x="738" y="1870"/>
                    <a:pt x="857" y="1870"/>
                  </a:cubicBezTo>
                  <a:lnTo>
                    <a:pt x="1084" y="1834"/>
                  </a:lnTo>
                  <a:cubicBezTo>
                    <a:pt x="1215" y="1798"/>
                    <a:pt x="1345" y="1727"/>
                    <a:pt x="1453" y="1620"/>
                  </a:cubicBezTo>
                  <a:lnTo>
                    <a:pt x="1584" y="1453"/>
                  </a:lnTo>
                  <a:cubicBezTo>
                    <a:pt x="1655" y="1322"/>
                    <a:pt x="1703" y="1167"/>
                    <a:pt x="1703" y="1024"/>
                  </a:cubicBezTo>
                  <a:lnTo>
                    <a:pt x="1715" y="858"/>
                  </a:lnTo>
                  <a:cubicBezTo>
                    <a:pt x="1715" y="751"/>
                    <a:pt x="1691" y="632"/>
                    <a:pt x="1631" y="536"/>
                  </a:cubicBezTo>
                  <a:cubicBezTo>
                    <a:pt x="1607" y="429"/>
                    <a:pt x="1536" y="334"/>
                    <a:pt x="1465" y="251"/>
                  </a:cubicBezTo>
                  <a:cubicBezTo>
                    <a:pt x="1381" y="167"/>
                    <a:pt x="1286" y="108"/>
                    <a:pt x="1179" y="84"/>
                  </a:cubicBezTo>
                  <a:cubicBezTo>
                    <a:pt x="1084" y="24"/>
                    <a:pt x="964" y="1"/>
                    <a:pt x="85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18"/>
            <p:cNvSpPr/>
            <p:nvPr/>
          </p:nvSpPr>
          <p:spPr>
            <a:xfrm>
              <a:off x="4173747" y="-259554"/>
              <a:ext cx="60359" cy="65458"/>
            </a:xfrm>
            <a:custGeom>
              <a:rect b="b" l="l" r="r" t="t"/>
              <a:pathLst>
                <a:path extrusionOk="0" h="1860" w="1715">
                  <a:moveTo>
                    <a:pt x="858" y="0"/>
                  </a:moveTo>
                  <a:lnTo>
                    <a:pt x="631" y="36"/>
                  </a:lnTo>
                  <a:cubicBezTo>
                    <a:pt x="489" y="71"/>
                    <a:pt x="358" y="143"/>
                    <a:pt x="250" y="250"/>
                  </a:cubicBezTo>
                  <a:lnTo>
                    <a:pt x="120" y="429"/>
                  </a:lnTo>
                  <a:cubicBezTo>
                    <a:pt x="48" y="560"/>
                    <a:pt x="0" y="702"/>
                    <a:pt x="0" y="857"/>
                  </a:cubicBezTo>
                  <a:lnTo>
                    <a:pt x="12" y="1012"/>
                  </a:lnTo>
                  <a:cubicBezTo>
                    <a:pt x="12" y="1131"/>
                    <a:pt x="36" y="1238"/>
                    <a:pt x="84" y="1345"/>
                  </a:cubicBezTo>
                  <a:cubicBezTo>
                    <a:pt x="120" y="1453"/>
                    <a:pt x="179" y="1536"/>
                    <a:pt x="262" y="1619"/>
                  </a:cubicBezTo>
                  <a:cubicBezTo>
                    <a:pt x="334" y="1691"/>
                    <a:pt x="429" y="1750"/>
                    <a:pt x="536" y="1786"/>
                  </a:cubicBezTo>
                  <a:cubicBezTo>
                    <a:pt x="619" y="1827"/>
                    <a:pt x="720" y="1860"/>
                    <a:pt x="815" y="1860"/>
                  </a:cubicBezTo>
                  <a:cubicBezTo>
                    <a:pt x="829" y="1860"/>
                    <a:pt x="844" y="1859"/>
                    <a:pt x="858" y="1857"/>
                  </a:cubicBezTo>
                  <a:lnTo>
                    <a:pt x="1084" y="1834"/>
                  </a:lnTo>
                  <a:cubicBezTo>
                    <a:pt x="1227" y="1786"/>
                    <a:pt x="1358" y="1714"/>
                    <a:pt x="1453" y="1607"/>
                  </a:cubicBezTo>
                  <a:lnTo>
                    <a:pt x="1584" y="1441"/>
                  </a:lnTo>
                  <a:cubicBezTo>
                    <a:pt x="1667" y="1310"/>
                    <a:pt x="1703" y="1167"/>
                    <a:pt x="1703" y="1012"/>
                  </a:cubicBezTo>
                  <a:lnTo>
                    <a:pt x="1715" y="857"/>
                  </a:lnTo>
                  <a:cubicBezTo>
                    <a:pt x="1715" y="738"/>
                    <a:pt x="1691" y="631"/>
                    <a:pt x="1644" y="524"/>
                  </a:cubicBezTo>
                  <a:cubicBezTo>
                    <a:pt x="1608" y="417"/>
                    <a:pt x="1548" y="321"/>
                    <a:pt x="1465" y="250"/>
                  </a:cubicBezTo>
                  <a:cubicBezTo>
                    <a:pt x="1393" y="167"/>
                    <a:pt x="1298" y="107"/>
                    <a:pt x="1191" y="71"/>
                  </a:cubicBezTo>
                  <a:cubicBezTo>
                    <a:pt x="1084" y="24"/>
                    <a:pt x="977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18"/>
            <p:cNvSpPr/>
            <p:nvPr/>
          </p:nvSpPr>
          <p:spPr>
            <a:xfrm>
              <a:off x="2712557" y="492475"/>
              <a:ext cx="60359" cy="65493"/>
            </a:xfrm>
            <a:custGeom>
              <a:rect b="b" l="l" r="r" t="t"/>
              <a:pathLst>
                <a:path extrusionOk="0" h="1861" w="1715">
                  <a:moveTo>
                    <a:pt x="900" y="0"/>
                  </a:moveTo>
                  <a:cubicBezTo>
                    <a:pt x="886" y="0"/>
                    <a:pt x="872" y="1"/>
                    <a:pt x="858" y="3"/>
                  </a:cubicBezTo>
                  <a:lnTo>
                    <a:pt x="631" y="38"/>
                  </a:lnTo>
                  <a:cubicBezTo>
                    <a:pt x="489" y="74"/>
                    <a:pt x="358" y="146"/>
                    <a:pt x="250" y="253"/>
                  </a:cubicBezTo>
                  <a:lnTo>
                    <a:pt x="119" y="431"/>
                  </a:lnTo>
                  <a:cubicBezTo>
                    <a:pt x="36" y="562"/>
                    <a:pt x="0" y="705"/>
                    <a:pt x="0" y="860"/>
                  </a:cubicBezTo>
                  <a:lnTo>
                    <a:pt x="12" y="1015"/>
                  </a:lnTo>
                  <a:cubicBezTo>
                    <a:pt x="24" y="1479"/>
                    <a:pt x="393" y="1848"/>
                    <a:pt x="858" y="1860"/>
                  </a:cubicBezTo>
                  <a:lnTo>
                    <a:pt x="1084" y="1836"/>
                  </a:lnTo>
                  <a:cubicBezTo>
                    <a:pt x="1215" y="1801"/>
                    <a:pt x="1346" y="1717"/>
                    <a:pt x="1453" y="1622"/>
                  </a:cubicBezTo>
                  <a:lnTo>
                    <a:pt x="1584" y="1443"/>
                  </a:lnTo>
                  <a:cubicBezTo>
                    <a:pt x="1655" y="1312"/>
                    <a:pt x="1703" y="1169"/>
                    <a:pt x="1703" y="1015"/>
                  </a:cubicBezTo>
                  <a:lnTo>
                    <a:pt x="1691" y="1015"/>
                  </a:lnTo>
                  <a:lnTo>
                    <a:pt x="1703" y="848"/>
                  </a:lnTo>
                  <a:cubicBezTo>
                    <a:pt x="1715" y="741"/>
                    <a:pt x="1679" y="622"/>
                    <a:pt x="1632" y="527"/>
                  </a:cubicBezTo>
                  <a:cubicBezTo>
                    <a:pt x="1548" y="312"/>
                    <a:pt x="1393" y="157"/>
                    <a:pt x="1179" y="74"/>
                  </a:cubicBezTo>
                  <a:cubicBezTo>
                    <a:pt x="1096" y="33"/>
                    <a:pt x="996" y="0"/>
                    <a:pt x="90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18"/>
            <p:cNvSpPr/>
            <p:nvPr/>
          </p:nvSpPr>
          <p:spPr>
            <a:xfrm>
              <a:off x="2356383" y="780420"/>
              <a:ext cx="60359" cy="65493"/>
            </a:xfrm>
            <a:custGeom>
              <a:rect b="b" l="l" r="r" t="t"/>
              <a:pathLst>
                <a:path extrusionOk="0" h="1861" w="1715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43"/>
                    <a:pt x="250" y="250"/>
                  </a:cubicBezTo>
                  <a:lnTo>
                    <a:pt x="119" y="429"/>
                  </a:lnTo>
                  <a:cubicBezTo>
                    <a:pt x="36" y="560"/>
                    <a:pt x="0" y="703"/>
                    <a:pt x="0" y="857"/>
                  </a:cubicBezTo>
                  <a:lnTo>
                    <a:pt x="12" y="1012"/>
                  </a:lnTo>
                  <a:cubicBezTo>
                    <a:pt x="0" y="1131"/>
                    <a:pt x="24" y="1238"/>
                    <a:pt x="83" y="1346"/>
                  </a:cubicBezTo>
                  <a:cubicBezTo>
                    <a:pt x="155" y="1548"/>
                    <a:pt x="322" y="1715"/>
                    <a:pt x="524" y="1786"/>
                  </a:cubicBezTo>
                  <a:cubicBezTo>
                    <a:pt x="613" y="1836"/>
                    <a:pt x="703" y="1861"/>
                    <a:pt x="799" y="1861"/>
                  </a:cubicBezTo>
                  <a:cubicBezTo>
                    <a:pt x="818" y="1861"/>
                    <a:pt x="837" y="1860"/>
                    <a:pt x="857" y="1858"/>
                  </a:cubicBezTo>
                  <a:lnTo>
                    <a:pt x="1084" y="1834"/>
                  </a:lnTo>
                  <a:cubicBezTo>
                    <a:pt x="1214" y="1786"/>
                    <a:pt x="1345" y="1715"/>
                    <a:pt x="1453" y="1608"/>
                  </a:cubicBezTo>
                  <a:lnTo>
                    <a:pt x="1584" y="1441"/>
                  </a:lnTo>
                  <a:cubicBezTo>
                    <a:pt x="1655" y="1310"/>
                    <a:pt x="1703" y="1167"/>
                    <a:pt x="1703" y="1012"/>
                  </a:cubicBezTo>
                  <a:lnTo>
                    <a:pt x="1691" y="1012"/>
                  </a:lnTo>
                  <a:lnTo>
                    <a:pt x="1703" y="857"/>
                  </a:lnTo>
                  <a:cubicBezTo>
                    <a:pt x="1715" y="738"/>
                    <a:pt x="1691" y="631"/>
                    <a:pt x="1631" y="524"/>
                  </a:cubicBezTo>
                  <a:cubicBezTo>
                    <a:pt x="1500" y="215"/>
                    <a:pt x="1191" y="12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18"/>
            <p:cNvSpPr/>
            <p:nvPr/>
          </p:nvSpPr>
          <p:spPr>
            <a:xfrm>
              <a:off x="3498250" y="1131113"/>
              <a:ext cx="60395" cy="65845"/>
            </a:xfrm>
            <a:custGeom>
              <a:rect b="b" l="l" r="r" t="t"/>
              <a:pathLst>
                <a:path extrusionOk="0" h="1871" w="1716">
                  <a:moveTo>
                    <a:pt x="858" y="1"/>
                  </a:moveTo>
                  <a:lnTo>
                    <a:pt x="632" y="36"/>
                  </a:lnTo>
                  <a:cubicBezTo>
                    <a:pt x="489" y="72"/>
                    <a:pt x="358" y="156"/>
                    <a:pt x="251" y="251"/>
                  </a:cubicBezTo>
                  <a:lnTo>
                    <a:pt x="120" y="429"/>
                  </a:lnTo>
                  <a:cubicBezTo>
                    <a:pt x="36" y="560"/>
                    <a:pt x="1" y="715"/>
                    <a:pt x="1" y="858"/>
                  </a:cubicBezTo>
                  <a:lnTo>
                    <a:pt x="12" y="1025"/>
                  </a:lnTo>
                  <a:cubicBezTo>
                    <a:pt x="1" y="1132"/>
                    <a:pt x="24" y="1251"/>
                    <a:pt x="84" y="1346"/>
                  </a:cubicBezTo>
                  <a:cubicBezTo>
                    <a:pt x="155" y="1549"/>
                    <a:pt x="322" y="1715"/>
                    <a:pt x="524" y="1799"/>
                  </a:cubicBezTo>
                  <a:cubicBezTo>
                    <a:pt x="632" y="1846"/>
                    <a:pt x="739" y="1870"/>
                    <a:pt x="858" y="1870"/>
                  </a:cubicBezTo>
                  <a:lnTo>
                    <a:pt x="1084" y="1834"/>
                  </a:lnTo>
                  <a:cubicBezTo>
                    <a:pt x="1215" y="1799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56" y="1322"/>
                    <a:pt x="1703" y="1168"/>
                    <a:pt x="1703" y="1025"/>
                  </a:cubicBezTo>
                  <a:lnTo>
                    <a:pt x="1703" y="858"/>
                  </a:lnTo>
                  <a:cubicBezTo>
                    <a:pt x="1715" y="751"/>
                    <a:pt x="1691" y="632"/>
                    <a:pt x="1632" y="537"/>
                  </a:cubicBezTo>
                  <a:cubicBezTo>
                    <a:pt x="1501" y="215"/>
                    <a:pt x="1191" y="13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18"/>
            <p:cNvSpPr/>
            <p:nvPr/>
          </p:nvSpPr>
          <p:spPr>
            <a:xfrm>
              <a:off x="3639452" y="743538"/>
              <a:ext cx="60395" cy="65810"/>
            </a:xfrm>
            <a:custGeom>
              <a:rect b="b" l="l" r="r" t="t"/>
              <a:pathLst>
                <a:path extrusionOk="0" h="1870" w="1716">
                  <a:moveTo>
                    <a:pt x="858" y="1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51" y="262"/>
                  </a:cubicBezTo>
                  <a:lnTo>
                    <a:pt x="120" y="429"/>
                  </a:lnTo>
                  <a:cubicBezTo>
                    <a:pt x="49" y="560"/>
                    <a:pt x="1" y="715"/>
                    <a:pt x="1" y="858"/>
                  </a:cubicBezTo>
                  <a:lnTo>
                    <a:pt x="13" y="1024"/>
                  </a:lnTo>
                  <a:cubicBezTo>
                    <a:pt x="13" y="1132"/>
                    <a:pt x="37" y="1251"/>
                    <a:pt x="84" y="1346"/>
                  </a:cubicBezTo>
                  <a:cubicBezTo>
                    <a:pt x="168" y="1548"/>
                    <a:pt x="322" y="1715"/>
                    <a:pt x="537" y="1798"/>
                  </a:cubicBezTo>
                  <a:cubicBezTo>
                    <a:pt x="632" y="1846"/>
                    <a:pt x="751" y="1870"/>
                    <a:pt x="858" y="1870"/>
                  </a:cubicBezTo>
                  <a:lnTo>
                    <a:pt x="1084" y="1834"/>
                  </a:lnTo>
                  <a:cubicBezTo>
                    <a:pt x="1227" y="1798"/>
                    <a:pt x="1358" y="1727"/>
                    <a:pt x="1454" y="1620"/>
                  </a:cubicBezTo>
                  <a:lnTo>
                    <a:pt x="1585" y="1453"/>
                  </a:lnTo>
                  <a:cubicBezTo>
                    <a:pt x="1668" y="1322"/>
                    <a:pt x="1704" y="1167"/>
                    <a:pt x="1704" y="1024"/>
                  </a:cubicBezTo>
                  <a:lnTo>
                    <a:pt x="1715" y="858"/>
                  </a:lnTo>
                  <a:cubicBezTo>
                    <a:pt x="1715" y="751"/>
                    <a:pt x="1692" y="632"/>
                    <a:pt x="1644" y="536"/>
                  </a:cubicBezTo>
                  <a:cubicBezTo>
                    <a:pt x="1501" y="215"/>
                    <a:pt x="1204" y="12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18"/>
            <p:cNvSpPr/>
            <p:nvPr/>
          </p:nvSpPr>
          <p:spPr>
            <a:xfrm>
              <a:off x="3835172" y="984888"/>
              <a:ext cx="60359" cy="65810"/>
            </a:xfrm>
            <a:custGeom>
              <a:rect b="b" l="l" r="r" t="t"/>
              <a:pathLst>
                <a:path extrusionOk="0" h="1870" w="1715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43"/>
                    <a:pt x="250" y="251"/>
                  </a:cubicBezTo>
                  <a:lnTo>
                    <a:pt x="119" y="429"/>
                  </a:lnTo>
                  <a:cubicBezTo>
                    <a:pt x="36" y="560"/>
                    <a:pt x="0" y="703"/>
                    <a:pt x="0" y="858"/>
                  </a:cubicBezTo>
                  <a:lnTo>
                    <a:pt x="12" y="1024"/>
                  </a:lnTo>
                  <a:cubicBezTo>
                    <a:pt x="12" y="1132"/>
                    <a:pt x="36" y="1239"/>
                    <a:pt x="84" y="1346"/>
                  </a:cubicBezTo>
                  <a:cubicBezTo>
                    <a:pt x="215" y="1655"/>
                    <a:pt x="524" y="1858"/>
                    <a:pt x="857" y="1870"/>
                  </a:cubicBezTo>
                  <a:lnTo>
                    <a:pt x="1084" y="1834"/>
                  </a:lnTo>
                  <a:cubicBezTo>
                    <a:pt x="1227" y="1798"/>
                    <a:pt x="1346" y="1727"/>
                    <a:pt x="1453" y="1620"/>
                  </a:cubicBezTo>
                  <a:lnTo>
                    <a:pt x="1584" y="1441"/>
                  </a:lnTo>
                  <a:cubicBezTo>
                    <a:pt x="1655" y="1310"/>
                    <a:pt x="1703" y="1167"/>
                    <a:pt x="1703" y="1024"/>
                  </a:cubicBezTo>
                  <a:lnTo>
                    <a:pt x="1703" y="1013"/>
                  </a:lnTo>
                  <a:lnTo>
                    <a:pt x="1703" y="858"/>
                  </a:lnTo>
                  <a:cubicBezTo>
                    <a:pt x="1715" y="739"/>
                    <a:pt x="1691" y="620"/>
                    <a:pt x="1631" y="524"/>
                  </a:cubicBezTo>
                  <a:cubicBezTo>
                    <a:pt x="1560" y="322"/>
                    <a:pt x="1393" y="155"/>
                    <a:pt x="1191" y="72"/>
                  </a:cubicBezTo>
                  <a:cubicBezTo>
                    <a:pt x="1084" y="24"/>
                    <a:pt x="977" y="0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18"/>
            <p:cNvSpPr/>
            <p:nvPr/>
          </p:nvSpPr>
          <p:spPr>
            <a:xfrm>
              <a:off x="4508980" y="968981"/>
              <a:ext cx="60359" cy="65493"/>
            </a:xfrm>
            <a:custGeom>
              <a:rect b="b" l="l" r="r" t="t"/>
              <a:pathLst>
                <a:path extrusionOk="0" h="1861" w="1715">
                  <a:moveTo>
                    <a:pt x="858" y="0"/>
                  </a:moveTo>
                  <a:lnTo>
                    <a:pt x="631" y="36"/>
                  </a:lnTo>
                  <a:cubicBezTo>
                    <a:pt x="489" y="71"/>
                    <a:pt x="358" y="143"/>
                    <a:pt x="250" y="250"/>
                  </a:cubicBezTo>
                  <a:lnTo>
                    <a:pt x="120" y="429"/>
                  </a:lnTo>
                  <a:cubicBezTo>
                    <a:pt x="48" y="560"/>
                    <a:pt x="0" y="703"/>
                    <a:pt x="0" y="857"/>
                  </a:cubicBezTo>
                  <a:lnTo>
                    <a:pt x="12" y="1012"/>
                  </a:lnTo>
                  <a:cubicBezTo>
                    <a:pt x="12" y="1131"/>
                    <a:pt x="36" y="1238"/>
                    <a:pt x="84" y="1345"/>
                  </a:cubicBezTo>
                  <a:cubicBezTo>
                    <a:pt x="167" y="1548"/>
                    <a:pt x="322" y="1715"/>
                    <a:pt x="536" y="1786"/>
                  </a:cubicBezTo>
                  <a:cubicBezTo>
                    <a:pt x="616" y="1836"/>
                    <a:pt x="712" y="1860"/>
                    <a:pt x="803" y="1860"/>
                  </a:cubicBezTo>
                  <a:cubicBezTo>
                    <a:pt x="822" y="1860"/>
                    <a:pt x="840" y="1859"/>
                    <a:pt x="858" y="1857"/>
                  </a:cubicBezTo>
                  <a:lnTo>
                    <a:pt x="1084" y="1834"/>
                  </a:lnTo>
                  <a:cubicBezTo>
                    <a:pt x="1227" y="1786"/>
                    <a:pt x="1358" y="1715"/>
                    <a:pt x="1453" y="1607"/>
                  </a:cubicBezTo>
                  <a:lnTo>
                    <a:pt x="1584" y="1441"/>
                  </a:lnTo>
                  <a:cubicBezTo>
                    <a:pt x="1667" y="1310"/>
                    <a:pt x="1703" y="1167"/>
                    <a:pt x="1703" y="1012"/>
                  </a:cubicBezTo>
                  <a:lnTo>
                    <a:pt x="1715" y="857"/>
                  </a:lnTo>
                  <a:cubicBezTo>
                    <a:pt x="1715" y="738"/>
                    <a:pt x="1691" y="631"/>
                    <a:pt x="1644" y="524"/>
                  </a:cubicBezTo>
                  <a:cubicBezTo>
                    <a:pt x="1501" y="214"/>
                    <a:pt x="1203" y="12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18"/>
            <p:cNvSpPr/>
            <p:nvPr/>
          </p:nvSpPr>
          <p:spPr>
            <a:xfrm>
              <a:off x="3543511" y="-239036"/>
              <a:ext cx="527608" cy="633148"/>
            </a:xfrm>
            <a:custGeom>
              <a:rect b="b" l="l" r="r" t="t"/>
              <a:pathLst>
                <a:path extrusionOk="0" h="17991" w="14991">
                  <a:moveTo>
                    <a:pt x="8405" y="0"/>
                  </a:moveTo>
                  <a:cubicBezTo>
                    <a:pt x="7042" y="0"/>
                    <a:pt x="5648" y="392"/>
                    <a:pt x="4441" y="1167"/>
                  </a:cubicBezTo>
                  <a:cubicBezTo>
                    <a:pt x="1513" y="3048"/>
                    <a:pt x="0" y="6525"/>
                    <a:pt x="655" y="9942"/>
                  </a:cubicBezTo>
                  <a:cubicBezTo>
                    <a:pt x="2108" y="10121"/>
                    <a:pt x="3525" y="10823"/>
                    <a:pt x="4453" y="11954"/>
                  </a:cubicBezTo>
                  <a:cubicBezTo>
                    <a:pt x="4799" y="12383"/>
                    <a:pt x="5073" y="12847"/>
                    <a:pt x="5287" y="13347"/>
                  </a:cubicBezTo>
                  <a:cubicBezTo>
                    <a:pt x="5823" y="14169"/>
                    <a:pt x="6192" y="15086"/>
                    <a:pt x="6346" y="16050"/>
                  </a:cubicBezTo>
                  <a:cubicBezTo>
                    <a:pt x="6513" y="16633"/>
                    <a:pt x="6597" y="17229"/>
                    <a:pt x="6620" y="17836"/>
                  </a:cubicBezTo>
                  <a:cubicBezTo>
                    <a:pt x="6930" y="17907"/>
                    <a:pt x="7239" y="17955"/>
                    <a:pt x="7561" y="17979"/>
                  </a:cubicBezTo>
                  <a:cubicBezTo>
                    <a:pt x="7585" y="16240"/>
                    <a:pt x="7597" y="14490"/>
                    <a:pt x="7597" y="12740"/>
                  </a:cubicBezTo>
                  <a:cubicBezTo>
                    <a:pt x="6823" y="12431"/>
                    <a:pt x="6096" y="12002"/>
                    <a:pt x="5454" y="11478"/>
                  </a:cubicBezTo>
                  <a:cubicBezTo>
                    <a:pt x="4953" y="11073"/>
                    <a:pt x="3953" y="10430"/>
                    <a:pt x="4120" y="9692"/>
                  </a:cubicBezTo>
                  <a:cubicBezTo>
                    <a:pt x="4144" y="9573"/>
                    <a:pt x="4251" y="9490"/>
                    <a:pt x="4382" y="9490"/>
                  </a:cubicBezTo>
                  <a:cubicBezTo>
                    <a:pt x="4399" y="9488"/>
                    <a:pt x="4416" y="9488"/>
                    <a:pt x="4433" y="9488"/>
                  </a:cubicBezTo>
                  <a:cubicBezTo>
                    <a:pt x="5040" y="9488"/>
                    <a:pt x="5513" y="10298"/>
                    <a:pt x="5930" y="10680"/>
                  </a:cubicBezTo>
                  <a:cubicBezTo>
                    <a:pt x="6466" y="11133"/>
                    <a:pt x="7013" y="11573"/>
                    <a:pt x="7597" y="11966"/>
                  </a:cubicBezTo>
                  <a:cubicBezTo>
                    <a:pt x="7597" y="11395"/>
                    <a:pt x="7585" y="10811"/>
                    <a:pt x="7585" y="10240"/>
                  </a:cubicBezTo>
                  <a:cubicBezTo>
                    <a:pt x="7394" y="10216"/>
                    <a:pt x="7228" y="10097"/>
                    <a:pt x="7132" y="9942"/>
                  </a:cubicBezTo>
                  <a:lnTo>
                    <a:pt x="5549" y="7025"/>
                  </a:lnTo>
                  <a:cubicBezTo>
                    <a:pt x="5144" y="6263"/>
                    <a:pt x="4430" y="5287"/>
                    <a:pt x="4501" y="4394"/>
                  </a:cubicBezTo>
                  <a:cubicBezTo>
                    <a:pt x="4510" y="4195"/>
                    <a:pt x="4677" y="4050"/>
                    <a:pt x="4857" y="4050"/>
                  </a:cubicBezTo>
                  <a:cubicBezTo>
                    <a:pt x="4913" y="4050"/>
                    <a:pt x="4971" y="4065"/>
                    <a:pt x="5025" y="4096"/>
                  </a:cubicBezTo>
                  <a:cubicBezTo>
                    <a:pt x="5823" y="4525"/>
                    <a:pt x="6239" y="5620"/>
                    <a:pt x="6644" y="6382"/>
                  </a:cubicBezTo>
                  <a:lnTo>
                    <a:pt x="7716" y="8359"/>
                  </a:lnTo>
                  <a:cubicBezTo>
                    <a:pt x="8609" y="6894"/>
                    <a:pt x="9442" y="5382"/>
                    <a:pt x="10252" y="3870"/>
                  </a:cubicBezTo>
                  <a:cubicBezTo>
                    <a:pt x="10321" y="3731"/>
                    <a:pt x="10449" y="3672"/>
                    <a:pt x="10581" y="3672"/>
                  </a:cubicBezTo>
                  <a:cubicBezTo>
                    <a:pt x="10833" y="3672"/>
                    <a:pt x="11100" y="3890"/>
                    <a:pt x="10990" y="4179"/>
                  </a:cubicBezTo>
                  <a:cubicBezTo>
                    <a:pt x="10287" y="6025"/>
                    <a:pt x="9442" y="7811"/>
                    <a:pt x="8466" y="9537"/>
                  </a:cubicBezTo>
                  <a:cubicBezTo>
                    <a:pt x="8490" y="10156"/>
                    <a:pt x="8513" y="10776"/>
                    <a:pt x="8525" y="11407"/>
                  </a:cubicBezTo>
                  <a:cubicBezTo>
                    <a:pt x="8644" y="11288"/>
                    <a:pt x="8763" y="11168"/>
                    <a:pt x="8847" y="11049"/>
                  </a:cubicBezTo>
                  <a:cubicBezTo>
                    <a:pt x="9454" y="10323"/>
                    <a:pt x="10037" y="9597"/>
                    <a:pt x="10657" y="8894"/>
                  </a:cubicBezTo>
                  <a:cubicBezTo>
                    <a:pt x="10722" y="8817"/>
                    <a:pt x="10804" y="8784"/>
                    <a:pt x="10886" y="8784"/>
                  </a:cubicBezTo>
                  <a:cubicBezTo>
                    <a:pt x="11130" y="8784"/>
                    <a:pt x="11377" y="9073"/>
                    <a:pt x="11216" y="9323"/>
                  </a:cubicBezTo>
                  <a:cubicBezTo>
                    <a:pt x="10716" y="10121"/>
                    <a:pt x="10168" y="10883"/>
                    <a:pt x="9609" y="11633"/>
                  </a:cubicBezTo>
                  <a:cubicBezTo>
                    <a:pt x="9311" y="12026"/>
                    <a:pt x="8990" y="12633"/>
                    <a:pt x="8561" y="12990"/>
                  </a:cubicBezTo>
                  <a:cubicBezTo>
                    <a:pt x="8573" y="13502"/>
                    <a:pt x="8597" y="14014"/>
                    <a:pt x="8597" y="14526"/>
                  </a:cubicBezTo>
                  <a:cubicBezTo>
                    <a:pt x="9121" y="13645"/>
                    <a:pt x="10085" y="12942"/>
                    <a:pt x="10942" y="12538"/>
                  </a:cubicBezTo>
                  <a:cubicBezTo>
                    <a:pt x="10989" y="12515"/>
                    <a:pt x="11038" y="12505"/>
                    <a:pt x="11087" y="12505"/>
                  </a:cubicBezTo>
                  <a:cubicBezTo>
                    <a:pt x="11370" y="12505"/>
                    <a:pt x="11633" y="12850"/>
                    <a:pt x="11359" y="13073"/>
                  </a:cubicBezTo>
                  <a:cubicBezTo>
                    <a:pt x="10871" y="13490"/>
                    <a:pt x="10418" y="13943"/>
                    <a:pt x="10002" y="14431"/>
                  </a:cubicBezTo>
                  <a:cubicBezTo>
                    <a:pt x="9585" y="14919"/>
                    <a:pt x="9311" y="15490"/>
                    <a:pt x="8835" y="15931"/>
                  </a:cubicBezTo>
                  <a:cubicBezTo>
                    <a:pt x="8775" y="15990"/>
                    <a:pt x="8692" y="16014"/>
                    <a:pt x="8621" y="16026"/>
                  </a:cubicBezTo>
                  <a:cubicBezTo>
                    <a:pt x="8621" y="16681"/>
                    <a:pt x="8632" y="17336"/>
                    <a:pt x="8632" y="17991"/>
                  </a:cubicBezTo>
                  <a:cubicBezTo>
                    <a:pt x="10597" y="17836"/>
                    <a:pt x="12347" y="16705"/>
                    <a:pt x="13300" y="14978"/>
                  </a:cubicBezTo>
                  <a:cubicBezTo>
                    <a:pt x="13597" y="14431"/>
                    <a:pt x="13847" y="13859"/>
                    <a:pt x="14038" y="13264"/>
                  </a:cubicBezTo>
                  <a:cubicBezTo>
                    <a:pt x="14645" y="12085"/>
                    <a:pt x="14907" y="10752"/>
                    <a:pt x="14800" y="9430"/>
                  </a:cubicBezTo>
                  <a:cubicBezTo>
                    <a:pt x="14812" y="9287"/>
                    <a:pt x="14824" y="9144"/>
                    <a:pt x="14836" y="9013"/>
                  </a:cubicBezTo>
                  <a:cubicBezTo>
                    <a:pt x="14990" y="7156"/>
                    <a:pt x="14836" y="5275"/>
                    <a:pt x="14086" y="3560"/>
                  </a:cubicBezTo>
                  <a:cubicBezTo>
                    <a:pt x="13036" y="1175"/>
                    <a:pt x="10766" y="0"/>
                    <a:pt x="8405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18"/>
            <p:cNvSpPr/>
            <p:nvPr/>
          </p:nvSpPr>
          <p:spPr>
            <a:xfrm>
              <a:off x="3307176" y="109229"/>
              <a:ext cx="470628" cy="457643"/>
            </a:xfrm>
            <a:custGeom>
              <a:rect b="b" l="l" r="r" t="t"/>
              <a:pathLst>
                <a:path extrusionOk="0" h="13004" w="13372">
                  <a:moveTo>
                    <a:pt x="6649" y="1"/>
                  </a:moveTo>
                  <a:cubicBezTo>
                    <a:pt x="6042" y="1"/>
                    <a:pt x="5438" y="97"/>
                    <a:pt x="4858" y="284"/>
                  </a:cubicBezTo>
                  <a:cubicBezTo>
                    <a:pt x="1798" y="1082"/>
                    <a:pt x="0" y="4404"/>
                    <a:pt x="762" y="7452"/>
                  </a:cubicBezTo>
                  <a:cubicBezTo>
                    <a:pt x="858" y="8202"/>
                    <a:pt x="1143" y="8916"/>
                    <a:pt x="1584" y="9535"/>
                  </a:cubicBezTo>
                  <a:cubicBezTo>
                    <a:pt x="2828" y="11691"/>
                    <a:pt x="5419" y="13003"/>
                    <a:pt x="7935" y="13003"/>
                  </a:cubicBezTo>
                  <a:cubicBezTo>
                    <a:pt x="9199" y="13003"/>
                    <a:pt x="10443" y="12673"/>
                    <a:pt x="11490" y="11952"/>
                  </a:cubicBezTo>
                  <a:cubicBezTo>
                    <a:pt x="10978" y="11405"/>
                    <a:pt x="10466" y="10869"/>
                    <a:pt x="9942" y="10357"/>
                  </a:cubicBezTo>
                  <a:cubicBezTo>
                    <a:pt x="9537" y="9976"/>
                    <a:pt x="9144" y="9607"/>
                    <a:pt x="8740" y="9238"/>
                  </a:cubicBezTo>
                  <a:cubicBezTo>
                    <a:pt x="8441" y="9271"/>
                    <a:pt x="8137" y="9285"/>
                    <a:pt x="7831" y="9285"/>
                  </a:cubicBezTo>
                  <a:cubicBezTo>
                    <a:pt x="6820" y="9285"/>
                    <a:pt x="5787" y="9133"/>
                    <a:pt x="4846" y="9023"/>
                  </a:cubicBezTo>
                  <a:cubicBezTo>
                    <a:pt x="4560" y="9000"/>
                    <a:pt x="4298" y="8809"/>
                    <a:pt x="4215" y="8535"/>
                  </a:cubicBezTo>
                  <a:cubicBezTo>
                    <a:pt x="4096" y="8238"/>
                    <a:pt x="4191" y="8119"/>
                    <a:pt x="4382" y="7892"/>
                  </a:cubicBezTo>
                  <a:cubicBezTo>
                    <a:pt x="4497" y="7742"/>
                    <a:pt x="4678" y="7703"/>
                    <a:pt x="4852" y="7703"/>
                  </a:cubicBezTo>
                  <a:cubicBezTo>
                    <a:pt x="4911" y="7703"/>
                    <a:pt x="4970" y="7708"/>
                    <a:pt x="5025" y="7714"/>
                  </a:cubicBezTo>
                  <a:cubicBezTo>
                    <a:pt x="5751" y="7833"/>
                    <a:pt x="6513" y="7857"/>
                    <a:pt x="7263" y="7904"/>
                  </a:cubicBezTo>
                  <a:cubicBezTo>
                    <a:pt x="6608" y="7380"/>
                    <a:pt x="5906" y="6845"/>
                    <a:pt x="5477" y="6178"/>
                  </a:cubicBezTo>
                  <a:cubicBezTo>
                    <a:pt x="5271" y="6214"/>
                    <a:pt x="5064" y="6232"/>
                    <a:pt x="4857" y="6232"/>
                  </a:cubicBezTo>
                  <a:cubicBezTo>
                    <a:pt x="4321" y="6232"/>
                    <a:pt x="3791" y="6112"/>
                    <a:pt x="3310" y="5880"/>
                  </a:cubicBezTo>
                  <a:cubicBezTo>
                    <a:pt x="2828" y="5633"/>
                    <a:pt x="3079" y="4875"/>
                    <a:pt x="3552" y="4875"/>
                  </a:cubicBezTo>
                  <a:cubicBezTo>
                    <a:pt x="3604" y="4875"/>
                    <a:pt x="3658" y="4884"/>
                    <a:pt x="3715" y="4904"/>
                  </a:cubicBezTo>
                  <a:cubicBezTo>
                    <a:pt x="4173" y="5071"/>
                    <a:pt x="4662" y="5155"/>
                    <a:pt x="5143" y="5155"/>
                  </a:cubicBezTo>
                  <a:cubicBezTo>
                    <a:pt x="5175" y="5155"/>
                    <a:pt x="5207" y="5155"/>
                    <a:pt x="5239" y="5154"/>
                  </a:cubicBezTo>
                  <a:cubicBezTo>
                    <a:pt x="4989" y="4261"/>
                    <a:pt x="5013" y="3308"/>
                    <a:pt x="5322" y="2427"/>
                  </a:cubicBezTo>
                  <a:cubicBezTo>
                    <a:pt x="5383" y="2273"/>
                    <a:pt x="5528" y="2195"/>
                    <a:pt x="5666" y="2195"/>
                  </a:cubicBezTo>
                  <a:cubicBezTo>
                    <a:pt x="5826" y="2195"/>
                    <a:pt x="5977" y="2300"/>
                    <a:pt x="5977" y="2511"/>
                  </a:cubicBezTo>
                  <a:cubicBezTo>
                    <a:pt x="5953" y="3106"/>
                    <a:pt x="5989" y="3713"/>
                    <a:pt x="6084" y="4297"/>
                  </a:cubicBezTo>
                  <a:cubicBezTo>
                    <a:pt x="6192" y="4701"/>
                    <a:pt x="6334" y="5106"/>
                    <a:pt x="6501" y="5487"/>
                  </a:cubicBezTo>
                  <a:cubicBezTo>
                    <a:pt x="7204" y="5880"/>
                    <a:pt x="7811" y="6511"/>
                    <a:pt x="8406" y="7035"/>
                  </a:cubicBezTo>
                  <a:cubicBezTo>
                    <a:pt x="8704" y="7285"/>
                    <a:pt x="8990" y="7559"/>
                    <a:pt x="9287" y="7821"/>
                  </a:cubicBezTo>
                  <a:cubicBezTo>
                    <a:pt x="9156" y="7309"/>
                    <a:pt x="9073" y="6785"/>
                    <a:pt x="8990" y="6392"/>
                  </a:cubicBezTo>
                  <a:cubicBezTo>
                    <a:pt x="8680" y="4999"/>
                    <a:pt x="8549" y="3558"/>
                    <a:pt x="8597" y="2130"/>
                  </a:cubicBezTo>
                  <a:cubicBezTo>
                    <a:pt x="8603" y="1804"/>
                    <a:pt x="8836" y="1643"/>
                    <a:pt x="9074" y="1643"/>
                  </a:cubicBezTo>
                  <a:cubicBezTo>
                    <a:pt x="9315" y="1643"/>
                    <a:pt x="9561" y="1807"/>
                    <a:pt x="9585" y="2130"/>
                  </a:cubicBezTo>
                  <a:cubicBezTo>
                    <a:pt x="9680" y="3511"/>
                    <a:pt x="9894" y="4880"/>
                    <a:pt x="10204" y="6225"/>
                  </a:cubicBezTo>
                  <a:cubicBezTo>
                    <a:pt x="10406" y="7106"/>
                    <a:pt x="11145" y="8392"/>
                    <a:pt x="10847" y="9285"/>
                  </a:cubicBezTo>
                  <a:cubicBezTo>
                    <a:pt x="11395" y="9833"/>
                    <a:pt x="11978" y="10369"/>
                    <a:pt x="12538" y="10940"/>
                  </a:cubicBezTo>
                  <a:cubicBezTo>
                    <a:pt x="13145" y="10071"/>
                    <a:pt x="13371" y="9011"/>
                    <a:pt x="13335" y="7940"/>
                  </a:cubicBezTo>
                  <a:cubicBezTo>
                    <a:pt x="13312" y="7333"/>
                    <a:pt x="13228" y="6737"/>
                    <a:pt x="13073" y="6154"/>
                  </a:cubicBezTo>
                  <a:cubicBezTo>
                    <a:pt x="12907" y="5190"/>
                    <a:pt x="12538" y="4261"/>
                    <a:pt x="12002" y="3451"/>
                  </a:cubicBezTo>
                  <a:cubicBezTo>
                    <a:pt x="11788" y="2951"/>
                    <a:pt x="11514" y="2487"/>
                    <a:pt x="11168" y="2058"/>
                  </a:cubicBezTo>
                  <a:cubicBezTo>
                    <a:pt x="10252" y="927"/>
                    <a:pt x="8823" y="225"/>
                    <a:pt x="7370" y="46"/>
                  </a:cubicBezTo>
                  <a:cubicBezTo>
                    <a:pt x="7130" y="16"/>
                    <a:pt x="6890" y="1"/>
                    <a:pt x="6649" y="1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18"/>
            <p:cNvSpPr/>
            <p:nvPr/>
          </p:nvSpPr>
          <p:spPr>
            <a:xfrm>
              <a:off x="3406180" y="-109528"/>
              <a:ext cx="546473" cy="942385"/>
            </a:xfrm>
            <a:custGeom>
              <a:rect b="b" l="l" r="r" t="t"/>
              <a:pathLst>
                <a:path extrusionOk="0" h="26778" w="15527">
                  <a:moveTo>
                    <a:pt x="14478" y="0"/>
                  </a:moveTo>
                  <a:cubicBezTo>
                    <a:pt x="14348" y="0"/>
                    <a:pt x="14222" y="57"/>
                    <a:pt x="14154" y="190"/>
                  </a:cubicBezTo>
                  <a:cubicBezTo>
                    <a:pt x="13344" y="1702"/>
                    <a:pt x="12511" y="3214"/>
                    <a:pt x="11618" y="4690"/>
                  </a:cubicBezTo>
                  <a:lnTo>
                    <a:pt x="10570" y="2726"/>
                  </a:lnTo>
                  <a:cubicBezTo>
                    <a:pt x="10153" y="1952"/>
                    <a:pt x="9748" y="869"/>
                    <a:pt x="8951" y="440"/>
                  </a:cubicBezTo>
                  <a:cubicBezTo>
                    <a:pt x="8894" y="409"/>
                    <a:pt x="8835" y="394"/>
                    <a:pt x="8778" y="394"/>
                  </a:cubicBezTo>
                  <a:cubicBezTo>
                    <a:pt x="8596" y="394"/>
                    <a:pt x="8436" y="538"/>
                    <a:pt x="8427" y="738"/>
                  </a:cubicBezTo>
                  <a:cubicBezTo>
                    <a:pt x="8343" y="1631"/>
                    <a:pt x="9058" y="2607"/>
                    <a:pt x="9463" y="3369"/>
                  </a:cubicBezTo>
                  <a:lnTo>
                    <a:pt x="11058" y="6286"/>
                  </a:lnTo>
                  <a:cubicBezTo>
                    <a:pt x="11153" y="6441"/>
                    <a:pt x="11308" y="6560"/>
                    <a:pt x="11499" y="6584"/>
                  </a:cubicBezTo>
                  <a:cubicBezTo>
                    <a:pt x="11511" y="7155"/>
                    <a:pt x="11511" y="7738"/>
                    <a:pt x="11511" y="8310"/>
                  </a:cubicBezTo>
                  <a:cubicBezTo>
                    <a:pt x="10939" y="7905"/>
                    <a:pt x="10379" y="7477"/>
                    <a:pt x="9844" y="7012"/>
                  </a:cubicBezTo>
                  <a:cubicBezTo>
                    <a:pt x="9427" y="6630"/>
                    <a:pt x="8953" y="5820"/>
                    <a:pt x="8347" y="5820"/>
                  </a:cubicBezTo>
                  <a:cubicBezTo>
                    <a:pt x="8330" y="5820"/>
                    <a:pt x="8313" y="5820"/>
                    <a:pt x="8296" y="5822"/>
                  </a:cubicBezTo>
                  <a:cubicBezTo>
                    <a:pt x="8165" y="5822"/>
                    <a:pt x="8058" y="5905"/>
                    <a:pt x="8034" y="6012"/>
                  </a:cubicBezTo>
                  <a:cubicBezTo>
                    <a:pt x="7855" y="6762"/>
                    <a:pt x="8867" y="7393"/>
                    <a:pt x="9367" y="7798"/>
                  </a:cubicBezTo>
                  <a:cubicBezTo>
                    <a:pt x="10010" y="8334"/>
                    <a:pt x="10737" y="8762"/>
                    <a:pt x="11511" y="9072"/>
                  </a:cubicBezTo>
                  <a:cubicBezTo>
                    <a:pt x="11511" y="10822"/>
                    <a:pt x="11499" y="12572"/>
                    <a:pt x="11475" y="14311"/>
                  </a:cubicBezTo>
                  <a:cubicBezTo>
                    <a:pt x="11463" y="15013"/>
                    <a:pt x="11451" y="15704"/>
                    <a:pt x="11439" y="16394"/>
                  </a:cubicBezTo>
                  <a:cubicBezTo>
                    <a:pt x="11415" y="17263"/>
                    <a:pt x="11391" y="18133"/>
                    <a:pt x="11356" y="19002"/>
                  </a:cubicBezTo>
                  <a:cubicBezTo>
                    <a:pt x="10856" y="18359"/>
                    <a:pt x="10308" y="17740"/>
                    <a:pt x="9725" y="17156"/>
                  </a:cubicBezTo>
                  <a:cubicBezTo>
                    <a:pt x="9165" y="16597"/>
                    <a:pt x="8594" y="16049"/>
                    <a:pt x="8034" y="15513"/>
                  </a:cubicBezTo>
                  <a:cubicBezTo>
                    <a:pt x="8332" y="14608"/>
                    <a:pt x="7593" y="13334"/>
                    <a:pt x="7391" y="12453"/>
                  </a:cubicBezTo>
                  <a:cubicBezTo>
                    <a:pt x="7081" y="11108"/>
                    <a:pt x="6879" y="9739"/>
                    <a:pt x="6772" y="8358"/>
                  </a:cubicBezTo>
                  <a:cubicBezTo>
                    <a:pt x="6754" y="8035"/>
                    <a:pt x="6511" y="7871"/>
                    <a:pt x="6270" y="7871"/>
                  </a:cubicBezTo>
                  <a:cubicBezTo>
                    <a:pt x="6031" y="7871"/>
                    <a:pt x="5795" y="8032"/>
                    <a:pt x="5784" y="8358"/>
                  </a:cubicBezTo>
                  <a:cubicBezTo>
                    <a:pt x="5736" y="9786"/>
                    <a:pt x="5879" y="11227"/>
                    <a:pt x="6177" y="12620"/>
                  </a:cubicBezTo>
                  <a:cubicBezTo>
                    <a:pt x="6260" y="13001"/>
                    <a:pt x="6343" y="13537"/>
                    <a:pt x="6474" y="14049"/>
                  </a:cubicBezTo>
                  <a:cubicBezTo>
                    <a:pt x="6188" y="13787"/>
                    <a:pt x="5891" y="13513"/>
                    <a:pt x="5593" y="13263"/>
                  </a:cubicBezTo>
                  <a:cubicBezTo>
                    <a:pt x="4998" y="12739"/>
                    <a:pt x="4403" y="12108"/>
                    <a:pt x="3700" y="11715"/>
                  </a:cubicBezTo>
                  <a:cubicBezTo>
                    <a:pt x="3521" y="11334"/>
                    <a:pt x="3390" y="10929"/>
                    <a:pt x="3283" y="10525"/>
                  </a:cubicBezTo>
                  <a:cubicBezTo>
                    <a:pt x="3188" y="9929"/>
                    <a:pt x="3140" y="9334"/>
                    <a:pt x="3164" y="8739"/>
                  </a:cubicBezTo>
                  <a:cubicBezTo>
                    <a:pt x="3164" y="8528"/>
                    <a:pt x="3013" y="8423"/>
                    <a:pt x="2855" y="8423"/>
                  </a:cubicBezTo>
                  <a:cubicBezTo>
                    <a:pt x="2718" y="8423"/>
                    <a:pt x="2576" y="8501"/>
                    <a:pt x="2521" y="8655"/>
                  </a:cubicBezTo>
                  <a:cubicBezTo>
                    <a:pt x="2212" y="9536"/>
                    <a:pt x="2176" y="10489"/>
                    <a:pt x="2438" y="11382"/>
                  </a:cubicBezTo>
                  <a:cubicBezTo>
                    <a:pt x="2409" y="11382"/>
                    <a:pt x="2380" y="11383"/>
                    <a:pt x="2350" y="11383"/>
                  </a:cubicBezTo>
                  <a:cubicBezTo>
                    <a:pt x="1856" y="11383"/>
                    <a:pt x="1362" y="11288"/>
                    <a:pt x="890" y="11108"/>
                  </a:cubicBezTo>
                  <a:cubicBezTo>
                    <a:pt x="836" y="11090"/>
                    <a:pt x="783" y="11082"/>
                    <a:pt x="733" y="11082"/>
                  </a:cubicBezTo>
                  <a:cubicBezTo>
                    <a:pt x="257" y="11082"/>
                    <a:pt x="0" y="11836"/>
                    <a:pt x="485" y="12084"/>
                  </a:cubicBezTo>
                  <a:cubicBezTo>
                    <a:pt x="959" y="12321"/>
                    <a:pt x="1481" y="12444"/>
                    <a:pt x="2008" y="12444"/>
                  </a:cubicBezTo>
                  <a:cubicBezTo>
                    <a:pt x="2223" y="12444"/>
                    <a:pt x="2438" y="12423"/>
                    <a:pt x="2652" y="12382"/>
                  </a:cubicBezTo>
                  <a:cubicBezTo>
                    <a:pt x="3081" y="13061"/>
                    <a:pt x="3795" y="13596"/>
                    <a:pt x="4438" y="14120"/>
                  </a:cubicBezTo>
                  <a:cubicBezTo>
                    <a:pt x="3688" y="14084"/>
                    <a:pt x="2938" y="14037"/>
                    <a:pt x="2200" y="13930"/>
                  </a:cubicBezTo>
                  <a:cubicBezTo>
                    <a:pt x="2145" y="13924"/>
                    <a:pt x="2086" y="13919"/>
                    <a:pt x="2027" y="13919"/>
                  </a:cubicBezTo>
                  <a:cubicBezTo>
                    <a:pt x="1853" y="13919"/>
                    <a:pt x="1672" y="13958"/>
                    <a:pt x="1557" y="14108"/>
                  </a:cubicBezTo>
                  <a:cubicBezTo>
                    <a:pt x="1378" y="14335"/>
                    <a:pt x="1283" y="14454"/>
                    <a:pt x="1390" y="14751"/>
                  </a:cubicBezTo>
                  <a:cubicBezTo>
                    <a:pt x="1485" y="15025"/>
                    <a:pt x="1736" y="15216"/>
                    <a:pt x="2033" y="15239"/>
                  </a:cubicBezTo>
                  <a:cubicBezTo>
                    <a:pt x="2958" y="15347"/>
                    <a:pt x="3971" y="15496"/>
                    <a:pt x="4960" y="15496"/>
                  </a:cubicBezTo>
                  <a:cubicBezTo>
                    <a:pt x="5282" y="15496"/>
                    <a:pt x="5602" y="15480"/>
                    <a:pt x="5915" y="15442"/>
                  </a:cubicBezTo>
                  <a:cubicBezTo>
                    <a:pt x="6319" y="15823"/>
                    <a:pt x="6724" y="16192"/>
                    <a:pt x="7117" y="16573"/>
                  </a:cubicBezTo>
                  <a:cubicBezTo>
                    <a:pt x="7653" y="17085"/>
                    <a:pt x="8165" y="17621"/>
                    <a:pt x="8665" y="18168"/>
                  </a:cubicBezTo>
                  <a:cubicBezTo>
                    <a:pt x="9486" y="19049"/>
                    <a:pt x="10356" y="19883"/>
                    <a:pt x="11284" y="20645"/>
                  </a:cubicBezTo>
                  <a:cubicBezTo>
                    <a:pt x="11272" y="21038"/>
                    <a:pt x="11261" y="21443"/>
                    <a:pt x="11237" y="21847"/>
                  </a:cubicBezTo>
                  <a:cubicBezTo>
                    <a:pt x="11201" y="22657"/>
                    <a:pt x="11165" y="23479"/>
                    <a:pt x="11130" y="24300"/>
                  </a:cubicBezTo>
                  <a:cubicBezTo>
                    <a:pt x="11094" y="25050"/>
                    <a:pt x="10880" y="25931"/>
                    <a:pt x="11308" y="26586"/>
                  </a:cubicBezTo>
                  <a:cubicBezTo>
                    <a:pt x="11380" y="26701"/>
                    <a:pt x="11522" y="26777"/>
                    <a:pt x="11657" y="26777"/>
                  </a:cubicBezTo>
                  <a:cubicBezTo>
                    <a:pt x="11745" y="26777"/>
                    <a:pt x="11830" y="26745"/>
                    <a:pt x="11892" y="26669"/>
                  </a:cubicBezTo>
                  <a:cubicBezTo>
                    <a:pt x="12368" y="26074"/>
                    <a:pt x="12284" y="25384"/>
                    <a:pt x="12320" y="24645"/>
                  </a:cubicBezTo>
                  <a:cubicBezTo>
                    <a:pt x="12380" y="23717"/>
                    <a:pt x="12404" y="22776"/>
                    <a:pt x="12427" y="21847"/>
                  </a:cubicBezTo>
                  <a:cubicBezTo>
                    <a:pt x="12475" y="20085"/>
                    <a:pt x="12511" y="18335"/>
                    <a:pt x="12523" y="16573"/>
                  </a:cubicBezTo>
                  <a:lnTo>
                    <a:pt x="12523" y="14323"/>
                  </a:lnTo>
                  <a:cubicBezTo>
                    <a:pt x="12523" y="13656"/>
                    <a:pt x="12523" y="13001"/>
                    <a:pt x="12511" y="12346"/>
                  </a:cubicBezTo>
                  <a:cubicBezTo>
                    <a:pt x="12594" y="12346"/>
                    <a:pt x="12665" y="12310"/>
                    <a:pt x="12725" y="12263"/>
                  </a:cubicBezTo>
                  <a:cubicBezTo>
                    <a:pt x="13201" y="11822"/>
                    <a:pt x="13475" y="11239"/>
                    <a:pt x="13892" y="10751"/>
                  </a:cubicBezTo>
                  <a:cubicBezTo>
                    <a:pt x="14309" y="10263"/>
                    <a:pt x="14761" y="9810"/>
                    <a:pt x="15249" y="9393"/>
                  </a:cubicBezTo>
                  <a:cubicBezTo>
                    <a:pt x="15526" y="9178"/>
                    <a:pt x="15263" y="8829"/>
                    <a:pt x="14979" y="8829"/>
                  </a:cubicBezTo>
                  <a:cubicBezTo>
                    <a:pt x="14934" y="8829"/>
                    <a:pt x="14888" y="8838"/>
                    <a:pt x="14844" y="8858"/>
                  </a:cubicBezTo>
                  <a:cubicBezTo>
                    <a:pt x="13987" y="9262"/>
                    <a:pt x="13011" y="9965"/>
                    <a:pt x="12499" y="10858"/>
                  </a:cubicBezTo>
                  <a:cubicBezTo>
                    <a:pt x="12487" y="10346"/>
                    <a:pt x="12475" y="9834"/>
                    <a:pt x="12463" y="9322"/>
                  </a:cubicBezTo>
                  <a:cubicBezTo>
                    <a:pt x="12892" y="8965"/>
                    <a:pt x="13201" y="8346"/>
                    <a:pt x="13499" y="7965"/>
                  </a:cubicBezTo>
                  <a:cubicBezTo>
                    <a:pt x="14070" y="7203"/>
                    <a:pt x="14606" y="6453"/>
                    <a:pt x="15106" y="5655"/>
                  </a:cubicBezTo>
                  <a:cubicBezTo>
                    <a:pt x="15267" y="5395"/>
                    <a:pt x="15025" y="5109"/>
                    <a:pt x="14778" y="5109"/>
                  </a:cubicBezTo>
                  <a:cubicBezTo>
                    <a:pt x="14697" y="5109"/>
                    <a:pt x="14615" y="5140"/>
                    <a:pt x="14547" y="5214"/>
                  </a:cubicBezTo>
                  <a:cubicBezTo>
                    <a:pt x="13939" y="5929"/>
                    <a:pt x="13344" y="6655"/>
                    <a:pt x="12749" y="7381"/>
                  </a:cubicBezTo>
                  <a:cubicBezTo>
                    <a:pt x="12654" y="7488"/>
                    <a:pt x="12546" y="7608"/>
                    <a:pt x="12427" y="7727"/>
                  </a:cubicBezTo>
                  <a:cubicBezTo>
                    <a:pt x="12404" y="7107"/>
                    <a:pt x="12392" y="6488"/>
                    <a:pt x="12368" y="5857"/>
                  </a:cubicBezTo>
                  <a:cubicBezTo>
                    <a:pt x="13344" y="4143"/>
                    <a:pt x="14189" y="2357"/>
                    <a:pt x="14892" y="499"/>
                  </a:cubicBezTo>
                  <a:cubicBezTo>
                    <a:pt x="15002" y="216"/>
                    <a:pt x="14732" y="0"/>
                    <a:pt x="14478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18"/>
            <p:cNvSpPr/>
            <p:nvPr/>
          </p:nvSpPr>
          <p:spPr>
            <a:xfrm>
              <a:off x="2438071" y="902820"/>
              <a:ext cx="121986" cy="107232"/>
            </a:xfrm>
            <a:custGeom>
              <a:rect b="b" l="l" r="r" t="t"/>
              <a:pathLst>
                <a:path extrusionOk="0" h="3047" w="3466">
                  <a:moveTo>
                    <a:pt x="1636" y="1"/>
                  </a:moveTo>
                  <a:cubicBezTo>
                    <a:pt x="1038" y="1"/>
                    <a:pt x="645" y="681"/>
                    <a:pt x="394" y="1416"/>
                  </a:cubicBezTo>
                  <a:cubicBezTo>
                    <a:pt x="167" y="1928"/>
                    <a:pt x="36" y="2487"/>
                    <a:pt x="1" y="3047"/>
                  </a:cubicBezTo>
                  <a:cubicBezTo>
                    <a:pt x="25" y="3023"/>
                    <a:pt x="36" y="3011"/>
                    <a:pt x="48" y="2987"/>
                  </a:cubicBezTo>
                  <a:cubicBezTo>
                    <a:pt x="72" y="2928"/>
                    <a:pt x="120" y="2868"/>
                    <a:pt x="191" y="2844"/>
                  </a:cubicBezTo>
                  <a:cubicBezTo>
                    <a:pt x="691" y="2585"/>
                    <a:pt x="1242" y="2456"/>
                    <a:pt x="1803" y="2456"/>
                  </a:cubicBezTo>
                  <a:cubicBezTo>
                    <a:pt x="1964" y="2456"/>
                    <a:pt x="2125" y="2466"/>
                    <a:pt x="2287" y="2487"/>
                  </a:cubicBezTo>
                  <a:cubicBezTo>
                    <a:pt x="2656" y="2535"/>
                    <a:pt x="3168" y="2690"/>
                    <a:pt x="3465" y="2999"/>
                  </a:cubicBezTo>
                  <a:cubicBezTo>
                    <a:pt x="3442" y="2511"/>
                    <a:pt x="3335" y="2035"/>
                    <a:pt x="3168" y="1582"/>
                  </a:cubicBezTo>
                  <a:cubicBezTo>
                    <a:pt x="2954" y="1047"/>
                    <a:pt x="2632" y="380"/>
                    <a:pt x="2084" y="118"/>
                  </a:cubicBezTo>
                  <a:cubicBezTo>
                    <a:pt x="1923" y="37"/>
                    <a:pt x="1774" y="1"/>
                    <a:pt x="163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18"/>
            <p:cNvSpPr/>
            <p:nvPr/>
          </p:nvSpPr>
          <p:spPr>
            <a:xfrm>
              <a:off x="2434305" y="988795"/>
              <a:ext cx="134550" cy="66092"/>
            </a:xfrm>
            <a:custGeom>
              <a:rect b="b" l="l" r="r" t="t"/>
              <a:pathLst>
                <a:path extrusionOk="0" h="1878" w="3823">
                  <a:moveTo>
                    <a:pt x="1902" y="0"/>
                  </a:moveTo>
                  <a:cubicBezTo>
                    <a:pt x="1346" y="0"/>
                    <a:pt x="795" y="128"/>
                    <a:pt x="286" y="378"/>
                  </a:cubicBezTo>
                  <a:cubicBezTo>
                    <a:pt x="227" y="413"/>
                    <a:pt x="179" y="461"/>
                    <a:pt x="155" y="532"/>
                  </a:cubicBezTo>
                  <a:cubicBezTo>
                    <a:pt x="143" y="544"/>
                    <a:pt x="132" y="568"/>
                    <a:pt x="108" y="592"/>
                  </a:cubicBezTo>
                  <a:cubicBezTo>
                    <a:pt x="1" y="747"/>
                    <a:pt x="1" y="949"/>
                    <a:pt x="96" y="1104"/>
                  </a:cubicBezTo>
                  <a:cubicBezTo>
                    <a:pt x="346" y="1485"/>
                    <a:pt x="822" y="1687"/>
                    <a:pt x="1322" y="1783"/>
                  </a:cubicBezTo>
                  <a:cubicBezTo>
                    <a:pt x="1358" y="1378"/>
                    <a:pt x="1429" y="985"/>
                    <a:pt x="1537" y="592"/>
                  </a:cubicBezTo>
                  <a:cubicBezTo>
                    <a:pt x="1573" y="452"/>
                    <a:pt x="1702" y="378"/>
                    <a:pt x="1828" y="378"/>
                  </a:cubicBezTo>
                  <a:cubicBezTo>
                    <a:pt x="1949" y="378"/>
                    <a:pt x="2067" y="446"/>
                    <a:pt x="2096" y="592"/>
                  </a:cubicBezTo>
                  <a:cubicBezTo>
                    <a:pt x="2191" y="1009"/>
                    <a:pt x="2239" y="1449"/>
                    <a:pt x="2239" y="1878"/>
                  </a:cubicBezTo>
                  <a:lnTo>
                    <a:pt x="2275" y="1878"/>
                  </a:lnTo>
                  <a:cubicBezTo>
                    <a:pt x="2799" y="1878"/>
                    <a:pt x="3823" y="1818"/>
                    <a:pt x="3823" y="1092"/>
                  </a:cubicBezTo>
                  <a:cubicBezTo>
                    <a:pt x="3823" y="878"/>
                    <a:pt x="3739" y="675"/>
                    <a:pt x="3572" y="532"/>
                  </a:cubicBezTo>
                  <a:cubicBezTo>
                    <a:pt x="3275" y="235"/>
                    <a:pt x="2763" y="80"/>
                    <a:pt x="2382" y="32"/>
                  </a:cubicBezTo>
                  <a:cubicBezTo>
                    <a:pt x="2222" y="11"/>
                    <a:pt x="2062" y="0"/>
                    <a:pt x="190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18"/>
            <p:cNvSpPr/>
            <p:nvPr/>
          </p:nvSpPr>
          <p:spPr>
            <a:xfrm>
              <a:off x="2469922" y="1002379"/>
              <a:ext cx="45718" cy="137110"/>
            </a:xfrm>
            <a:custGeom>
              <a:rect b="b" l="l" r="r" t="t"/>
              <a:pathLst>
                <a:path extrusionOk="0" h="3896" w="1299">
                  <a:moveTo>
                    <a:pt x="815" y="0"/>
                  </a:moveTo>
                  <a:cubicBezTo>
                    <a:pt x="688" y="0"/>
                    <a:pt x="555" y="72"/>
                    <a:pt x="513" y="206"/>
                  </a:cubicBezTo>
                  <a:cubicBezTo>
                    <a:pt x="417" y="599"/>
                    <a:pt x="346" y="1004"/>
                    <a:pt x="310" y="1408"/>
                  </a:cubicBezTo>
                  <a:cubicBezTo>
                    <a:pt x="286" y="1611"/>
                    <a:pt x="274" y="1813"/>
                    <a:pt x="251" y="2016"/>
                  </a:cubicBezTo>
                  <a:cubicBezTo>
                    <a:pt x="203" y="2528"/>
                    <a:pt x="1" y="3278"/>
                    <a:pt x="322" y="3718"/>
                  </a:cubicBezTo>
                  <a:cubicBezTo>
                    <a:pt x="390" y="3834"/>
                    <a:pt x="509" y="3895"/>
                    <a:pt x="627" y="3895"/>
                  </a:cubicBezTo>
                  <a:cubicBezTo>
                    <a:pt x="716" y="3895"/>
                    <a:pt x="804" y="3861"/>
                    <a:pt x="870" y="3790"/>
                  </a:cubicBezTo>
                  <a:cubicBezTo>
                    <a:pt x="1298" y="3397"/>
                    <a:pt x="1203" y="2647"/>
                    <a:pt x="1227" y="2111"/>
                  </a:cubicBezTo>
                  <a:lnTo>
                    <a:pt x="1227" y="1504"/>
                  </a:lnTo>
                  <a:cubicBezTo>
                    <a:pt x="1227" y="1063"/>
                    <a:pt x="1179" y="635"/>
                    <a:pt x="1084" y="206"/>
                  </a:cubicBezTo>
                  <a:cubicBezTo>
                    <a:pt x="1055" y="66"/>
                    <a:pt x="938" y="0"/>
                    <a:pt x="81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18"/>
            <p:cNvSpPr/>
            <p:nvPr/>
          </p:nvSpPr>
          <p:spPr>
            <a:xfrm>
              <a:off x="2330796" y="-291544"/>
              <a:ext cx="533908" cy="652152"/>
            </a:xfrm>
            <a:custGeom>
              <a:rect b="b" l="l" r="r" t="t"/>
              <a:pathLst>
                <a:path extrusionOk="0" h="18531" w="15170">
                  <a:moveTo>
                    <a:pt x="6391" y="0"/>
                  </a:moveTo>
                  <a:cubicBezTo>
                    <a:pt x="5997" y="0"/>
                    <a:pt x="5597" y="43"/>
                    <a:pt x="5192" y="135"/>
                  </a:cubicBezTo>
                  <a:cubicBezTo>
                    <a:pt x="2882" y="647"/>
                    <a:pt x="1287" y="2826"/>
                    <a:pt x="715" y="5029"/>
                  </a:cubicBezTo>
                  <a:cubicBezTo>
                    <a:pt x="703" y="5088"/>
                    <a:pt x="691" y="5160"/>
                    <a:pt x="668" y="5219"/>
                  </a:cubicBezTo>
                  <a:cubicBezTo>
                    <a:pt x="477" y="5862"/>
                    <a:pt x="334" y="6529"/>
                    <a:pt x="251" y="7195"/>
                  </a:cubicBezTo>
                  <a:cubicBezTo>
                    <a:pt x="1" y="9279"/>
                    <a:pt x="84" y="11494"/>
                    <a:pt x="989" y="13411"/>
                  </a:cubicBezTo>
                  <a:cubicBezTo>
                    <a:pt x="1632" y="15649"/>
                    <a:pt x="3073" y="17994"/>
                    <a:pt x="5537" y="18399"/>
                  </a:cubicBezTo>
                  <a:cubicBezTo>
                    <a:pt x="5871" y="18459"/>
                    <a:pt x="6204" y="18483"/>
                    <a:pt x="6549" y="18483"/>
                  </a:cubicBezTo>
                  <a:cubicBezTo>
                    <a:pt x="6513" y="17459"/>
                    <a:pt x="6490" y="16423"/>
                    <a:pt x="6478" y="15399"/>
                  </a:cubicBezTo>
                  <a:cubicBezTo>
                    <a:pt x="5537" y="15292"/>
                    <a:pt x="4585" y="14744"/>
                    <a:pt x="3906" y="14149"/>
                  </a:cubicBezTo>
                  <a:cubicBezTo>
                    <a:pt x="3025" y="13399"/>
                    <a:pt x="2501" y="12363"/>
                    <a:pt x="2239" y="11256"/>
                  </a:cubicBezTo>
                  <a:cubicBezTo>
                    <a:pt x="2188" y="11059"/>
                    <a:pt x="2347" y="10929"/>
                    <a:pt x="2502" y="10929"/>
                  </a:cubicBezTo>
                  <a:cubicBezTo>
                    <a:pt x="2601" y="10929"/>
                    <a:pt x="2698" y="10981"/>
                    <a:pt x="2739" y="11101"/>
                  </a:cubicBezTo>
                  <a:cubicBezTo>
                    <a:pt x="3108" y="12006"/>
                    <a:pt x="3716" y="12803"/>
                    <a:pt x="4501" y="13399"/>
                  </a:cubicBezTo>
                  <a:lnTo>
                    <a:pt x="4549" y="13434"/>
                  </a:lnTo>
                  <a:lnTo>
                    <a:pt x="4513" y="13315"/>
                  </a:lnTo>
                  <a:cubicBezTo>
                    <a:pt x="4299" y="12613"/>
                    <a:pt x="4132" y="11815"/>
                    <a:pt x="4370" y="11101"/>
                  </a:cubicBezTo>
                  <a:cubicBezTo>
                    <a:pt x="4400" y="10988"/>
                    <a:pt x="4498" y="10931"/>
                    <a:pt x="4598" y="10931"/>
                  </a:cubicBezTo>
                  <a:cubicBezTo>
                    <a:pt x="4698" y="10931"/>
                    <a:pt x="4799" y="10988"/>
                    <a:pt x="4835" y="11101"/>
                  </a:cubicBezTo>
                  <a:cubicBezTo>
                    <a:pt x="4989" y="11732"/>
                    <a:pt x="5013" y="12375"/>
                    <a:pt x="5216" y="13006"/>
                  </a:cubicBezTo>
                  <a:cubicBezTo>
                    <a:pt x="5335" y="13375"/>
                    <a:pt x="5597" y="13744"/>
                    <a:pt x="5751" y="14125"/>
                  </a:cubicBezTo>
                  <a:cubicBezTo>
                    <a:pt x="5978" y="14220"/>
                    <a:pt x="6216" y="14304"/>
                    <a:pt x="6466" y="14387"/>
                  </a:cubicBezTo>
                  <a:cubicBezTo>
                    <a:pt x="6442" y="13149"/>
                    <a:pt x="6418" y="11910"/>
                    <a:pt x="6394" y="10672"/>
                  </a:cubicBezTo>
                  <a:cubicBezTo>
                    <a:pt x="5573" y="10398"/>
                    <a:pt x="4918" y="9577"/>
                    <a:pt x="4489" y="8862"/>
                  </a:cubicBezTo>
                  <a:cubicBezTo>
                    <a:pt x="3942" y="7981"/>
                    <a:pt x="3751" y="7065"/>
                    <a:pt x="3692" y="6041"/>
                  </a:cubicBezTo>
                  <a:cubicBezTo>
                    <a:pt x="3678" y="5845"/>
                    <a:pt x="3857" y="5729"/>
                    <a:pt x="4022" y="5729"/>
                  </a:cubicBezTo>
                  <a:cubicBezTo>
                    <a:pt x="4148" y="5729"/>
                    <a:pt x="4266" y="5796"/>
                    <a:pt x="4287" y="5945"/>
                  </a:cubicBezTo>
                  <a:cubicBezTo>
                    <a:pt x="4442" y="6814"/>
                    <a:pt x="4775" y="7648"/>
                    <a:pt x="5275" y="8374"/>
                  </a:cubicBezTo>
                  <a:cubicBezTo>
                    <a:pt x="5585" y="8839"/>
                    <a:pt x="5990" y="9208"/>
                    <a:pt x="6371" y="9601"/>
                  </a:cubicBezTo>
                  <a:cubicBezTo>
                    <a:pt x="6371" y="9458"/>
                    <a:pt x="6371" y="9303"/>
                    <a:pt x="6371" y="9148"/>
                  </a:cubicBezTo>
                  <a:cubicBezTo>
                    <a:pt x="6347" y="7279"/>
                    <a:pt x="6180" y="5279"/>
                    <a:pt x="6513" y="3433"/>
                  </a:cubicBezTo>
                  <a:cubicBezTo>
                    <a:pt x="6538" y="3299"/>
                    <a:pt x="6662" y="3231"/>
                    <a:pt x="6784" y="3231"/>
                  </a:cubicBezTo>
                  <a:cubicBezTo>
                    <a:pt x="6900" y="3231"/>
                    <a:pt x="7014" y="3293"/>
                    <a:pt x="7037" y="3421"/>
                  </a:cubicBezTo>
                  <a:cubicBezTo>
                    <a:pt x="7228" y="4528"/>
                    <a:pt x="7323" y="5648"/>
                    <a:pt x="7311" y="6767"/>
                  </a:cubicBezTo>
                  <a:cubicBezTo>
                    <a:pt x="7740" y="6433"/>
                    <a:pt x="8061" y="5993"/>
                    <a:pt x="8252" y="5505"/>
                  </a:cubicBezTo>
                  <a:cubicBezTo>
                    <a:pt x="8356" y="5212"/>
                    <a:pt x="8360" y="4406"/>
                    <a:pt x="8769" y="4406"/>
                  </a:cubicBezTo>
                  <a:cubicBezTo>
                    <a:pt x="8827" y="4406"/>
                    <a:pt x="8892" y="4422"/>
                    <a:pt x="8966" y="4457"/>
                  </a:cubicBezTo>
                  <a:cubicBezTo>
                    <a:pt x="9073" y="4517"/>
                    <a:pt x="9145" y="4636"/>
                    <a:pt x="9145" y="4767"/>
                  </a:cubicBezTo>
                  <a:cubicBezTo>
                    <a:pt x="9204" y="5910"/>
                    <a:pt x="8347" y="6969"/>
                    <a:pt x="7323" y="7398"/>
                  </a:cubicBezTo>
                  <a:cubicBezTo>
                    <a:pt x="7323" y="8029"/>
                    <a:pt x="7323" y="8648"/>
                    <a:pt x="7347" y="9267"/>
                  </a:cubicBezTo>
                  <a:cubicBezTo>
                    <a:pt x="7383" y="10422"/>
                    <a:pt x="7418" y="11565"/>
                    <a:pt x="7466" y="12720"/>
                  </a:cubicBezTo>
                  <a:cubicBezTo>
                    <a:pt x="7871" y="12601"/>
                    <a:pt x="8252" y="12410"/>
                    <a:pt x="8573" y="12148"/>
                  </a:cubicBezTo>
                  <a:cubicBezTo>
                    <a:pt x="8847" y="10708"/>
                    <a:pt x="8847" y="9243"/>
                    <a:pt x="8883" y="7779"/>
                  </a:cubicBezTo>
                  <a:cubicBezTo>
                    <a:pt x="8889" y="7619"/>
                    <a:pt x="9015" y="7530"/>
                    <a:pt x="9141" y="7530"/>
                  </a:cubicBezTo>
                  <a:cubicBezTo>
                    <a:pt x="9240" y="7530"/>
                    <a:pt x="9341" y="7586"/>
                    <a:pt x="9383" y="7707"/>
                  </a:cubicBezTo>
                  <a:cubicBezTo>
                    <a:pt x="9657" y="8755"/>
                    <a:pt x="9740" y="9851"/>
                    <a:pt x="9633" y="10934"/>
                  </a:cubicBezTo>
                  <a:cubicBezTo>
                    <a:pt x="9657" y="10910"/>
                    <a:pt x="9669" y="10886"/>
                    <a:pt x="9681" y="10863"/>
                  </a:cubicBezTo>
                  <a:cubicBezTo>
                    <a:pt x="9990" y="10351"/>
                    <a:pt x="10240" y="9803"/>
                    <a:pt x="10431" y="9231"/>
                  </a:cubicBezTo>
                  <a:cubicBezTo>
                    <a:pt x="10597" y="8755"/>
                    <a:pt x="10681" y="8219"/>
                    <a:pt x="11133" y="7946"/>
                  </a:cubicBezTo>
                  <a:cubicBezTo>
                    <a:pt x="11177" y="7918"/>
                    <a:pt x="11226" y="7905"/>
                    <a:pt x="11275" y="7905"/>
                  </a:cubicBezTo>
                  <a:cubicBezTo>
                    <a:pt x="11374" y="7905"/>
                    <a:pt x="11474" y="7957"/>
                    <a:pt x="11538" y="8053"/>
                  </a:cubicBezTo>
                  <a:cubicBezTo>
                    <a:pt x="11824" y="8672"/>
                    <a:pt x="11431" y="9386"/>
                    <a:pt x="11193" y="9982"/>
                  </a:cubicBezTo>
                  <a:cubicBezTo>
                    <a:pt x="10943" y="10636"/>
                    <a:pt x="10585" y="11256"/>
                    <a:pt x="10157" y="11815"/>
                  </a:cubicBezTo>
                  <a:cubicBezTo>
                    <a:pt x="9919" y="12113"/>
                    <a:pt x="9633" y="12375"/>
                    <a:pt x="9323" y="12601"/>
                  </a:cubicBezTo>
                  <a:cubicBezTo>
                    <a:pt x="9300" y="12625"/>
                    <a:pt x="9264" y="12649"/>
                    <a:pt x="9228" y="12660"/>
                  </a:cubicBezTo>
                  <a:cubicBezTo>
                    <a:pt x="8716" y="13030"/>
                    <a:pt x="8121" y="13280"/>
                    <a:pt x="7502" y="13375"/>
                  </a:cubicBezTo>
                  <a:cubicBezTo>
                    <a:pt x="7526" y="13934"/>
                    <a:pt x="7549" y="14482"/>
                    <a:pt x="7597" y="15042"/>
                  </a:cubicBezTo>
                  <a:cubicBezTo>
                    <a:pt x="7621" y="15458"/>
                    <a:pt x="7645" y="15887"/>
                    <a:pt x="7668" y="16316"/>
                  </a:cubicBezTo>
                  <a:cubicBezTo>
                    <a:pt x="8395" y="16256"/>
                    <a:pt x="8990" y="15875"/>
                    <a:pt x="9526" y="15363"/>
                  </a:cubicBezTo>
                  <a:cubicBezTo>
                    <a:pt x="9919" y="14970"/>
                    <a:pt x="10264" y="14268"/>
                    <a:pt x="10812" y="14101"/>
                  </a:cubicBezTo>
                  <a:cubicBezTo>
                    <a:pt x="10832" y="14096"/>
                    <a:pt x="10852" y="14094"/>
                    <a:pt x="10871" y="14094"/>
                  </a:cubicBezTo>
                  <a:cubicBezTo>
                    <a:pt x="11001" y="14094"/>
                    <a:pt x="11109" y="14193"/>
                    <a:pt x="11109" y="14327"/>
                  </a:cubicBezTo>
                  <a:cubicBezTo>
                    <a:pt x="11097" y="15030"/>
                    <a:pt x="10193" y="15744"/>
                    <a:pt x="9681" y="16149"/>
                  </a:cubicBezTo>
                  <a:cubicBezTo>
                    <a:pt x="9121" y="16625"/>
                    <a:pt x="8430" y="16899"/>
                    <a:pt x="7704" y="16947"/>
                  </a:cubicBezTo>
                  <a:cubicBezTo>
                    <a:pt x="7740" y="17471"/>
                    <a:pt x="7776" y="17994"/>
                    <a:pt x="7799" y="18530"/>
                  </a:cubicBezTo>
                  <a:cubicBezTo>
                    <a:pt x="9597" y="18471"/>
                    <a:pt x="11264" y="17435"/>
                    <a:pt x="12443" y="16030"/>
                  </a:cubicBezTo>
                  <a:cubicBezTo>
                    <a:pt x="14003" y="14161"/>
                    <a:pt x="15169" y="11756"/>
                    <a:pt x="15146" y="9279"/>
                  </a:cubicBezTo>
                  <a:cubicBezTo>
                    <a:pt x="15122" y="6636"/>
                    <a:pt x="13562" y="4386"/>
                    <a:pt x="11752" y="2600"/>
                  </a:cubicBezTo>
                  <a:cubicBezTo>
                    <a:pt x="10304" y="1162"/>
                    <a:pt x="8437" y="0"/>
                    <a:pt x="6391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18"/>
            <p:cNvSpPr/>
            <p:nvPr/>
          </p:nvSpPr>
          <p:spPr>
            <a:xfrm>
              <a:off x="2407627" y="-177449"/>
              <a:ext cx="339315" cy="854861"/>
            </a:xfrm>
            <a:custGeom>
              <a:rect b="b" l="l" r="r" t="t"/>
              <a:pathLst>
                <a:path extrusionOk="0" h="24291" w="9641">
                  <a:moveTo>
                    <a:pt x="4601" y="1"/>
                  </a:moveTo>
                  <a:cubicBezTo>
                    <a:pt x="4479" y="1"/>
                    <a:pt x="4355" y="69"/>
                    <a:pt x="4330" y="203"/>
                  </a:cubicBezTo>
                  <a:cubicBezTo>
                    <a:pt x="3997" y="2048"/>
                    <a:pt x="4164" y="4049"/>
                    <a:pt x="4188" y="5918"/>
                  </a:cubicBezTo>
                  <a:cubicBezTo>
                    <a:pt x="4188" y="6061"/>
                    <a:pt x="4188" y="6216"/>
                    <a:pt x="4200" y="6370"/>
                  </a:cubicBezTo>
                  <a:cubicBezTo>
                    <a:pt x="3819" y="5978"/>
                    <a:pt x="3402" y="5608"/>
                    <a:pt x="3092" y="5144"/>
                  </a:cubicBezTo>
                  <a:cubicBezTo>
                    <a:pt x="2592" y="4418"/>
                    <a:pt x="2259" y="3584"/>
                    <a:pt x="2104" y="2715"/>
                  </a:cubicBezTo>
                  <a:cubicBezTo>
                    <a:pt x="2083" y="2566"/>
                    <a:pt x="1963" y="2499"/>
                    <a:pt x="1835" y="2499"/>
                  </a:cubicBezTo>
                  <a:cubicBezTo>
                    <a:pt x="1668" y="2499"/>
                    <a:pt x="1488" y="2614"/>
                    <a:pt x="1509" y="2810"/>
                  </a:cubicBezTo>
                  <a:cubicBezTo>
                    <a:pt x="1568" y="3834"/>
                    <a:pt x="1771" y="4739"/>
                    <a:pt x="2306" y="5632"/>
                  </a:cubicBezTo>
                  <a:cubicBezTo>
                    <a:pt x="2747" y="6347"/>
                    <a:pt x="3390" y="7168"/>
                    <a:pt x="4223" y="7442"/>
                  </a:cubicBezTo>
                  <a:cubicBezTo>
                    <a:pt x="4247" y="8680"/>
                    <a:pt x="4271" y="9919"/>
                    <a:pt x="4283" y="11157"/>
                  </a:cubicBezTo>
                  <a:cubicBezTo>
                    <a:pt x="4045" y="11073"/>
                    <a:pt x="3807" y="10990"/>
                    <a:pt x="3568" y="10895"/>
                  </a:cubicBezTo>
                  <a:cubicBezTo>
                    <a:pt x="3426" y="10514"/>
                    <a:pt x="3164" y="10145"/>
                    <a:pt x="3033" y="9764"/>
                  </a:cubicBezTo>
                  <a:cubicBezTo>
                    <a:pt x="2830" y="9145"/>
                    <a:pt x="2806" y="8502"/>
                    <a:pt x="2652" y="7871"/>
                  </a:cubicBezTo>
                  <a:cubicBezTo>
                    <a:pt x="2616" y="7758"/>
                    <a:pt x="2518" y="7701"/>
                    <a:pt x="2420" y="7701"/>
                  </a:cubicBezTo>
                  <a:cubicBezTo>
                    <a:pt x="2321" y="7701"/>
                    <a:pt x="2223" y="7758"/>
                    <a:pt x="2187" y="7871"/>
                  </a:cubicBezTo>
                  <a:cubicBezTo>
                    <a:pt x="1961" y="8585"/>
                    <a:pt x="2128" y="9383"/>
                    <a:pt x="2330" y="10085"/>
                  </a:cubicBezTo>
                  <a:lnTo>
                    <a:pt x="2378" y="10204"/>
                  </a:lnTo>
                  <a:lnTo>
                    <a:pt x="2318" y="10169"/>
                  </a:lnTo>
                  <a:cubicBezTo>
                    <a:pt x="1533" y="9573"/>
                    <a:pt x="925" y="8776"/>
                    <a:pt x="556" y="7859"/>
                  </a:cubicBezTo>
                  <a:cubicBezTo>
                    <a:pt x="510" y="7739"/>
                    <a:pt x="412" y="7687"/>
                    <a:pt x="313" y="7687"/>
                  </a:cubicBezTo>
                  <a:cubicBezTo>
                    <a:pt x="158" y="7687"/>
                    <a:pt x="0" y="7817"/>
                    <a:pt x="44" y="8014"/>
                  </a:cubicBezTo>
                  <a:cubicBezTo>
                    <a:pt x="318" y="9133"/>
                    <a:pt x="842" y="10157"/>
                    <a:pt x="1723" y="10919"/>
                  </a:cubicBezTo>
                  <a:cubicBezTo>
                    <a:pt x="2402" y="11514"/>
                    <a:pt x="3354" y="12050"/>
                    <a:pt x="4295" y="12157"/>
                  </a:cubicBezTo>
                  <a:cubicBezTo>
                    <a:pt x="4307" y="13193"/>
                    <a:pt x="4330" y="14217"/>
                    <a:pt x="4366" y="15252"/>
                  </a:cubicBezTo>
                  <a:cubicBezTo>
                    <a:pt x="4390" y="16122"/>
                    <a:pt x="4426" y="17003"/>
                    <a:pt x="4461" y="17872"/>
                  </a:cubicBezTo>
                  <a:cubicBezTo>
                    <a:pt x="4497" y="18860"/>
                    <a:pt x="4545" y="19836"/>
                    <a:pt x="4592" y="20825"/>
                  </a:cubicBezTo>
                  <a:cubicBezTo>
                    <a:pt x="4640" y="21813"/>
                    <a:pt x="4604" y="22861"/>
                    <a:pt x="4831" y="23813"/>
                  </a:cubicBezTo>
                  <a:cubicBezTo>
                    <a:pt x="4911" y="24149"/>
                    <a:pt x="5145" y="24291"/>
                    <a:pt x="5395" y="24291"/>
                  </a:cubicBezTo>
                  <a:cubicBezTo>
                    <a:pt x="5738" y="24291"/>
                    <a:pt x="6111" y="24022"/>
                    <a:pt x="6152" y="23623"/>
                  </a:cubicBezTo>
                  <a:cubicBezTo>
                    <a:pt x="6247" y="22658"/>
                    <a:pt x="6057" y="21622"/>
                    <a:pt x="5985" y="20658"/>
                  </a:cubicBezTo>
                  <a:cubicBezTo>
                    <a:pt x="5914" y="19705"/>
                    <a:pt x="5843" y="18693"/>
                    <a:pt x="5783" y="17705"/>
                  </a:cubicBezTo>
                  <a:cubicBezTo>
                    <a:pt x="5724" y="16907"/>
                    <a:pt x="5676" y="16098"/>
                    <a:pt x="5628" y="15288"/>
                  </a:cubicBezTo>
                  <a:cubicBezTo>
                    <a:pt x="5593" y="14764"/>
                    <a:pt x="5569" y="14229"/>
                    <a:pt x="5533" y="13705"/>
                  </a:cubicBezTo>
                  <a:cubicBezTo>
                    <a:pt x="6259" y="13657"/>
                    <a:pt x="6950" y="13383"/>
                    <a:pt x="7498" y="12907"/>
                  </a:cubicBezTo>
                  <a:cubicBezTo>
                    <a:pt x="8021" y="12502"/>
                    <a:pt x="8914" y="11788"/>
                    <a:pt x="8938" y="11085"/>
                  </a:cubicBezTo>
                  <a:cubicBezTo>
                    <a:pt x="8928" y="10951"/>
                    <a:pt x="8819" y="10852"/>
                    <a:pt x="8696" y="10852"/>
                  </a:cubicBezTo>
                  <a:cubicBezTo>
                    <a:pt x="8678" y="10852"/>
                    <a:pt x="8659" y="10854"/>
                    <a:pt x="8641" y="10859"/>
                  </a:cubicBezTo>
                  <a:cubicBezTo>
                    <a:pt x="8093" y="11026"/>
                    <a:pt x="7748" y="11728"/>
                    <a:pt x="7343" y="12121"/>
                  </a:cubicBezTo>
                  <a:cubicBezTo>
                    <a:pt x="6819" y="12633"/>
                    <a:pt x="6224" y="13014"/>
                    <a:pt x="5497" y="13074"/>
                  </a:cubicBezTo>
                  <a:cubicBezTo>
                    <a:pt x="5473" y="12645"/>
                    <a:pt x="5438" y="12228"/>
                    <a:pt x="5414" y="11800"/>
                  </a:cubicBezTo>
                  <a:cubicBezTo>
                    <a:pt x="5378" y="11240"/>
                    <a:pt x="5354" y="10692"/>
                    <a:pt x="5319" y="10133"/>
                  </a:cubicBezTo>
                  <a:cubicBezTo>
                    <a:pt x="5950" y="10038"/>
                    <a:pt x="6545" y="9799"/>
                    <a:pt x="7057" y="9430"/>
                  </a:cubicBezTo>
                  <a:cubicBezTo>
                    <a:pt x="7093" y="9418"/>
                    <a:pt x="7117" y="9395"/>
                    <a:pt x="7152" y="9371"/>
                  </a:cubicBezTo>
                  <a:cubicBezTo>
                    <a:pt x="7462" y="9145"/>
                    <a:pt x="7736" y="8883"/>
                    <a:pt x="7986" y="8585"/>
                  </a:cubicBezTo>
                  <a:cubicBezTo>
                    <a:pt x="8414" y="8025"/>
                    <a:pt x="8760" y="7406"/>
                    <a:pt x="9010" y="6751"/>
                  </a:cubicBezTo>
                  <a:cubicBezTo>
                    <a:pt x="9260" y="6156"/>
                    <a:pt x="9641" y="5442"/>
                    <a:pt x="9355" y="4823"/>
                  </a:cubicBezTo>
                  <a:cubicBezTo>
                    <a:pt x="9299" y="4727"/>
                    <a:pt x="9201" y="4674"/>
                    <a:pt x="9100" y="4674"/>
                  </a:cubicBezTo>
                  <a:cubicBezTo>
                    <a:pt x="9049" y="4674"/>
                    <a:pt x="8998" y="4688"/>
                    <a:pt x="8950" y="4715"/>
                  </a:cubicBezTo>
                  <a:cubicBezTo>
                    <a:pt x="8510" y="4989"/>
                    <a:pt x="8414" y="5525"/>
                    <a:pt x="8248" y="6001"/>
                  </a:cubicBezTo>
                  <a:cubicBezTo>
                    <a:pt x="8057" y="6573"/>
                    <a:pt x="7807" y="7121"/>
                    <a:pt x="7509" y="7633"/>
                  </a:cubicBezTo>
                  <a:cubicBezTo>
                    <a:pt x="7486" y="7656"/>
                    <a:pt x="7474" y="7680"/>
                    <a:pt x="7462" y="7704"/>
                  </a:cubicBezTo>
                  <a:cubicBezTo>
                    <a:pt x="7569" y="6620"/>
                    <a:pt x="7486" y="5525"/>
                    <a:pt x="7200" y="4477"/>
                  </a:cubicBezTo>
                  <a:cubicBezTo>
                    <a:pt x="7163" y="4356"/>
                    <a:pt x="7063" y="4300"/>
                    <a:pt x="6963" y="4300"/>
                  </a:cubicBezTo>
                  <a:cubicBezTo>
                    <a:pt x="6835" y="4300"/>
                    <a:pt x="6706" y="4389"/>
                    <a:pt x="6700" y="4549"/>
                  </a:cubicBezTo>
                  <a:cubicBezTo>
                    <a:pt x="6676" y="6013"/>
                    <a:pt x="6676" y="7478"/>
                    <a:pt x="6390" y="8918"/>
                  </a:cubicBezTo>
                  <a:cubicBezTo>
                    <a:pt x="6069" y="9180"/>
                    <a:pt x="5700" y="9371"/>
                    <a:pt x="5295" y="9490"/>
                  </a:cubicBezTo>
                  <a:cubicBezTo>
                    <a:pt x="5247" y="8335"/>
                    <a:pt x="5200" y="7192"/>
                    <a:pt x="5164" y="6037"/>
                  </a:cubicBezTo>
                  <a:cubicBezTo>
                    <a:pt x="5152" y="5418"/>
                    <a:pt x="5152" y="4799"/>
                    <a:pt x="5140" y="4168"/>
                  </a:cubicBezTo>
                  <a:cubicBezTo>
                    <a:pt x="6176" y="3739"/>
                    <a:pt x="7021" y="2680"/>
                    <a:pt x="6962" y="1537"/>
                  </a:cubicBezTo>
                  <a:cubicBezTo>
                    <a:pt x="6962" y="1406"/>
                    <a:pt x="6890" y="1286"/>
                    <a:pt x="6783" y="1227"/>
                  </a:cubicBezTo>
                  <a:cubicBezTo>
                    <a:pt x="6708" y="1189"/>
                    <a:pt x="6642" y="1172"/>
                    <a:pt x="6584" y="1172"/>
                  </a:cubicBezTo>
                  <a:cubicBezTo>
                    <a:pt x="6186" y="1172"/>
                    <a:pt x="6173" y="1973"/>
                    <a:pt x="6069" y="2275"/>
                  </a:cubicBezTo>
                  <a:cubicBezTo>
                    <a:pt x="5878" y="2763"/>
                    <a:pt x="5557" y="3203"/>
                    <a:pt x="5140" y="3537"/>
                  </a:cubicBezTo>
                  <a:cubicBezTo>
                    <a:pt x="5140" y="2418"/>
                    <a:pt x="5057" y="1298"/>
                    <a:pt x="4854" y="191"/>
                  </a:cubicBezTo>
                  <a:cubicBezTo>
                    <a:pt x="4831" y="63"/>
                    <a:pt x="4717" y="1"/>
                    <a:pt x="4601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18"/>
            <p:cNvSpPr/>
            <p:nvPr/>
          </p:nvSpPr>
          <p:spPr>
            <a:xfrm>
              <a:off x="4644340" y="-281443"/>
              <a:ext cx="319324" cy="212985"/>
            </a:xfrm>
            <a:custGeom>
              <a:rect b="b" l="l" r="r" t="t"/>
              <a:pathLst>
                <a:path extrusionOk="0" h="6052" w="9073">
                  <a:moveTo>
                    <a:pt x="3892" y="1"/>
                  </a:moveTo>
                  <a:cubicBezTo>
                    <a:pt x="3593" y="1"/>
                    <a:pt x="3303" y="139"/>
                    <a:pt x="3120" y="467"/>
                  </a:cubicBezTo>
                  <a:cubicBezTo>
                    <a:pt x="2751" y="1158"/>
                    <a:pt x="2274" y="1777"/>
                    <a:pt x="1715" y="2325"/>
                  </a:cubicBezTo>
                  <a:cubicBezTo>
                    <a:pt x="1679" y="2360"/>
                    <a:pt x="1643" y="2396"/>
                    <a:pt x="1608" y="2420"/>
                  </a:cubicBezTo>
                  <a:cubicBezTo>
                    <a:pt x="1191" y="2575"/>
                    <a:pt x="846" y="2837"/>
                    <a:pt x="584" y="3194"/>
                  </a:cubicBezTo>
                  <a:cubicBezTo>
                    <a:pt x="548" y="3253"/>
                    <a:pt x="512" y="3313"/>
                    <a:pt x="476" y="3384"/>
                  </a:cubicBezTo>
                  <a:cubicBezTo>
                    <a:pt x="322" y="3551"/>
                    <a:pt x="191" y="3753"/>
                    <a:pt x="119" y="3968"/>
                  </a:cubicBezTo>
                  <a:cubicBezTo>
                    <a:pt x="0" y="4253"/>
                    <a:pt x="72" y="4575"/>
                    <a:pt x="298" y="4789"/>
                  </a:cubicBezTo>
                  <a:cubicBezTo>
                    <a:pt x="310" y="4742"/>
                    <a:pt x="322" y="4682"/>
                    <a:pt x="334" y="4634"/>
                  </a:cubicBezTo>
                  <a:cubicBezTo>
                    <a:pt x="607" y="3968"/>
                    <a:pt x="1167" y="3456"/>
                    <a:pt x="1810" y="3444"/>
                  </a:cubicBezTo>
                  <a:cubicBezTo>
                    <a:pt x="2243" y="3212"/>
                    <a:pt x="2746" y="3115"/>
                    <a:pt x="3244" y="3115"/>
                  </a:cubicBezTo>
                  <a:cubicBezTo>
                    <a:pt x="3514" y="3115"/>
                    <a:pt x="3782" y="3144"/>
                    <a:pt x="4036" y="3194"/>
                  </a:cubicBezTo>
                  <a:cubicBezTo>
                    <a:pt x="5489" y="3503"/>
                    <a:pt x="7144" y="4218"/>
                    <a:pt x="8299" y="5134"/>
                  </a:cubicBezTo>
                  <a:cubicBezTo>
                    <a:pt x="8394" y="5206"/>
                    <a:pt x="8430" y="5325"/>
                    <a:pt x="8394" y="5444"/>
                  </a:cubicBezTo>
                  <a:cubicBezTo>
                    <a:pt x="8549" y="5611"/>
                    <a:pt x="8632" y="5825"/>
                    <a:pt x="8632" y="6051"/>
                  </a:cubicBezTo>
                  <a:cubicBezTo>
                    <a:pt x="8954" y="5670"/>
                    <a:pt x="9073" y="5146"/>
                    <a:pt x="8823" y="4503"/>
                  </a:cubicBezTo>
                  <a:cubicBezTo>
                    <a:pt x="8537" y="3741"/>
                    <a:pt x="7799" y="3384"/>
                    <a:pt x="7120" y="3063"/>
                  </a:cubicBezTo>
                  <a:cubicBezTo>
                    <a:pt x="6489" y="2765"/>
                    <a:pt x="5941" y="2325"/>
                    <a:pt x="5513" y="1789"/>
                  </a:cubicBezTo>
                  <a:cubicBezTo>
                    <a:pt x="5346" y="1313"/>
                    <a:pt x="5120" y="872"/>
                    <a:pt x="4810" y="467"/>
                  </a:cubicBezTo>
                  <a:cubicBezTo>
                    <a:pt x="4588" y="182"/>
                    <a:pt x="4234" y="1"/>
                    <a:pt x="389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18"/>
            <p:cNvSpPr/>
            <p:nvPr/>
          </p:nvSpPr>
          <p:spPr>
            <a:xfrm>
              <a:off x="4652294" y="-171995"/>
              <a:ext cx="296694" cy="134963"/>
            </a:xfrm>
            <a:custGeom>
              <a:rect b="b" l="l" r="r" t="t"/>
              <a:pathLst>
                <a:path extrusionOk="0" h="3835" w="8430">
                  <a:moveTo>
                    <a:pt x="3031" y="1"/>
                  </a:moveTo>
                  <a:cubicBezTo>
                    <a:pt x="2527" y="1"/>
                    <a:pt x="2023" y="105"/>
                    <a:pt x="1596" y="346"/>
                  </a:cubicBezTo>
                  <a:cubicBezTo>
                    <a:pt x="953" y="358"/>
                    <a:pt x="393" y="858"/>
                    <a:pt x="119" y="1536"/>
                  </a:cubicBezTo>
                  <a:cubicBezTo>
                    <a:pt x="96" y="1584"/>
                    <a:pt x="84" y="1632"/>
                    <a:pt x="84" y="1691"/>
                  </a:cubicBezTo>
                  <a:cubicBezTo>
                    <a:pt x="0" y="2167"/>
                    <a:pt x="393" y="2620"/>
                    <a:pt x="810" y="2763"/>
                  </a:cubicBezTo>
                  <a:cubicBezTo>
                    <a:pt x="965" y="2810"/>
                    <a:pt x="1108" y="2846"/>
                    <a:pt x="1262" y="2894"/>
                  </a:cubicBezTo>
                  <a:cubicBezTo>
                    <a:pt x="1358" y="2929"/>
                    <a:pt x="1465" y="2965"/>
                    <a:pt x="1572" y="2989"/>
                  </a:cubicBezTo>
                  <a:cubicBezTo>
                    <a:pt x="1989" y="3108"/>
                    <a:pt x="2417" y="3203"/>
                    <a:pt x="2834" y="3298"/>
                  </a:cubicBezTo>
                  <a:cubicBezTo>
                    <a:pt x="2965" y="2655"/>
                    <a:pt x="3191" y="2024"/>
                    <a:pt x="3489" y="1441"/>
                  </a:cubicBezTo>
                  <a:cubicBezTo>
                    <a:pt x="3574" y="1281"/>
                    <a:pt x="3758" y="1200"/>
                    <a:pt x="3940" y="1200"/>
                  </a:cubicBezTo>
                  <a:cubicBezTo>
                    <a:pt x="4164" y="1200"/>
                    <a:pt x="4385" y="1322"/>
                    <a:pt x="4418" y="1572"/>
                  </a:cubicBezTo>
                  <a:cubicBezTo>
                    <a:pt x="4513" y="2239"/>
                    <a:pt x="4513" y="2917"/>
                    <a:pt x="4406" y="3596"/>
                  </a:cubicBezTo>
                  <a:cubicBezTo>
                    <a:pt x="5453" y="3751"/>
                    <a:pt x="6501" y="3834"/>
                    <a:pt x="7549" y="3834"/>
                  </a:cubicBezTo>
                  <a:cubicBezTo>
                    <a:pt x="7556" y="3834"/>
                    <a:pt x="7563" y="3834"/>
                    <a:pt x="7569" y="3834"/>
                  </a:cubicBezTo>
                  <a:cubicBezTo>
                    <a:pt x="8048" y="3834"/>
                    <a:pt x="8430" y="3423"/>
                    <a:pt x="8406" y="2941"/>
                  </a:cubicBezTo>
                  <a:cubicBezTo>
                    <a:pt x="8418" y="2715"/>
                    <a:pt x="8323" y="2501"/>
                    <a:pt x="8168" y="2334"/>
                  </a:cubicBezTo>
                  <a:cubicBezTo>
                    <a:pt x="8216" y="2215"/>
                    <a:pt x="8168" y="2096"/>
                    <a:pt x="8073" y="2024"/>
                  </a:cubicBezTo>
                  <a:cubicBezTo>
                    <a:pt x="6918" y="1108"/>
                    <a:pt x="5263" y="393"/>
                    <a:pt x="3822" y="84"/>
                  </a:cubicBezTo>
                  <a:cubicBezTo>
                    <a:pt x="3566" y="30"/>
                    <a:pt x="3299" y="1"/>
                    <a:pt x="303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18"/>
            <p:cNvSpPr/>
            <p:nvPr/>
          </p:nvSpPr>
          <p:spPr>
            <a:xfrm>
              <a:off x="4712618" y="-129834"/>
              <a:ext cx="98088" cy="306491"/>
            </a:xfrm>
            <a:custGeom>
              <a:rect b="b" l="l" r="r" t="t"/>
              <a:pathLst>
                <a:path extrusionOk="0" h="8709" w="2787">
                  <a:moveTo>
                    <a:pt x="2226" y="1"/>
                  </a:moveTo>
                  <a:cubicBezTo>
                    <a:pt x="2044" y="1"/>
                    <a:pt x="1861" y="82"/>
                    <a:pt x="1775" y="243"/>
                  </a:cubicBezTo>
                  <a:cubicBezTo>
                    <a:pt x="1465" y="826"/>
                    <a:pt x="1239" y="1457"/>
                    <a:pt x="1120" y="2100"/>
                  </a:cubicBezTo>
                  <a:cubicBezTo>
                    <a:pt x="941" y="2862"/>
                    <a:pt x="846" y="3648"/>
                    <a:pt x="703" y="4386"/>
                  </a:cubicBezTo>
                  <a:cubicBezTo>
                    <a:pt x="560" y="5137"/>
                    <a:pt x="430" y="5899"/>
                    <a:pt x="299" y="6661"/>
                  </a:cubicBezTo>
                  <a:cubicBezTo>
                    <a:pt x="191" y="7280"/>
                    <a:pt x="1" y="7839"/>
                    <a:pt x="358" y="8399"/>
                  </a:cubicBezTo>
                  <a:cubicBezTo>
                    <a:pt x="473" y="8571"/>
                    <a:pt x="700" y="8709"/>
                    <a:pt x="915" y="8709"/>
                  </a:cubicBezTo>
                  <a:cubicBezTo>
                    <a:pt x="1014" y="8709"/>
                    <a:pt x="1110" y="8680"/>
                    <a:pt x="1192" y="8613"/>
                  </a:cubicBezTo>
                  <a:cubicBezTo>
                    <a:pt x="1823" y="8137"/>
                    <a:pt x="1823" y="7542"/>
                    <a:pt x="1954" y="6791"/>
                  </a:cubicBezTo>
                  <a:cubicBezTo>
                    <a:pt x="2073" y="6089"/>
                    <a:pt x="2204" y="5375"/>
                    <a:pt x="2311" y="4660"/>
                  </a:cubicBezTo>
                  <a:cubicBezTo>
                    <a:pt x="2430" y="3922"/>
                    <a:pt x="2585" y="3160"/>
                    <a:pt x="2692" y="2386"/>
                  </a:cubicBezTo>
                  <a:cubicBezTo>
                    <a:pt x="2787" y="1719"/>
                    <a:pt x="2787" y="1041"/>
                    <a:pt x="2704" y="362"/>
                  </a:cubicBezTo>
                  <a:cubicBezTo>
                    <a:pt x="2664" y="120"/>
                    <a:pt x="2446" y="1"/>
                    <a:pt x="222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18"/>
            <p:cNvSpPr/>
            <p:nvPr/>
          </p:nvSpPr>
          <p:spPr>
            <a:xfrm>
              <a:off x="3010060" y="-317093"/>
              <a:ext cx="348219" cy="337390"/>
            </a:xfrm>
            <a:custGeom>
              <a:rect b="b" l="l" r="r" t="t"/>
              <a:pathLst>
                <a:path extrusionOk="0" h="9587" w="9894">
                  <a:moveTo>
                    <a:pt x="3351" y="1"/>
                  </a:moveTo>
                  <a:cubicBezTo>
                    <a:pt x="3112" y="1"/>
                    <a:pt x="2860" y="21"/>
                    <a:pt x="2596" y="63"/>
                  </a:cubicBezTo>
                  <a:cubicBezTo>
                    <a:pt x="2382" y="99"/>
                    <a:pt x="2203" y="254"/>
                    <a:pt x="2132" y="456"/>
                  </a:cubicBezTo>
                  <a:cubicBezTo>
                    <a:pt x="1882" y="480"/>
                    <a:pt x="1644" y="563"/>
                    <a:pt x="1430" y="671"/>
                  </a:cubicBezTo>
                  <a:cubicBezTo>
                    <a:pt x="1739" y="909"/>
                    <a:pt x="2049" y="1147"/>
                    <a:pt x="2358" y="1397"/>
                  </a:cubicBezTo>
                  <a:cubicBezTo>
                    <a:pt x="2692" y="1445"/>
                    <a:pt x="3037" y="1540"/>
                    <a:pt x="3346" y="1599"/>
                  </a:cubicBezTo>
                  <a:cubicBezTo>
                    <a:pt x="4073" y="1754"/>
                    <a:pt x="4787" y="1945"/>
                    <a:pt x="5490" y="2171"/>
                  </a:cubicBezTo>
                  <a:cubicBezTo>
                    <a:pt x="5806" y="2269"/>
                    <a:pt x="5673" y="2706"/>
                    <a:pt x="5383" y="2706"/>
                  </a:cubicBezTo>
                  <a:cubicBezTo>
                    <a:pt x="5356" y="2706"/>
                    <a:pt x="5328" y="2703"/>
                    <a:pt x="5299" y="2695"/>
                  </a:cubicBezTo>
                  <a:cubicBezTo>
                    <a:pt x="4644" y="2504"/>
                    <a:pt x="3966" y="2337"/>
                    <a:pt x="3287" y="2218"/>
                  </a:cubicBezTo>
                  <a:lnTo>
                    <a:pt x="3287" y="2218"/>
                  </a:lnTo>
                  <a:cubicBezTo>
                    <a:pt x="3561" y="2468"/>
                    <a:pt x="3823" y="2730"/>
                    <a:pt x="4085" y="2992"/>
                  </a:cubicBezTo>
                  <a:cubicBezTo>
                    <a:pt x="5156" y="3159"/>
                    <a:pt x="6287" y="3826"/>
                    <a:pt x="7097" y="4445"/>
                  </a:cubicBezTo>
                  <a:cubicBezTo>
                    <a:pt x="7323" y="4620"/>
                    <a:pt x="7194" y="5025"/>
                    <a:pt x="6940" y="5025"/>
                  </a:cubicBezTo>
                  <a:cubicBezTo>
                    <a:pt x="6900" y="5025"/>
                    <a:pt x="6857" y="5015"/>
                    <a:pt x="6811" y="4993"/>
                  </a:cubicBezTo>
                  <a:cubicBezTo>
                    <a:pt x="6323" y="4754"/>
                    <a:pt x="5811" y="4540"/>
                    <a:pt x="5299" y="4350"/>
                  </a:cubicBezTo>
                  <a:lnTo>
                    <a:pt x="5299" y="4350"/>
                  </a:lnTo>
                  <a:cubicBezTo>
                    <a:pt x="5359" y="4421"/>
                    <a:pt x="5418" y="4481"/>
                    <a:pt x="5478" y="4552"/>
                  </a:cubicBezTo>
                  <a:cubicBezTo>
                    <a:pt x="5823" y="4969"/>
                    <a:pt x="6133" y="5397"/>
                    <a:pt x="6430" y="5838"/>
                  </a:cubicBezTo>
                  <a:cubicBezTo>
                    <a:pt x="6487" y="5748"/>
                    <a:pt x="6589" y="5698"/>
                    <a:pt x="6690" y="5698"/>
                  </a:cubicBezTo>
                  <a:cubicBezTo>
                    <a:pt x="6736" y="5698"/>
                    <a:pt x="6782" y="5708"/>
                    <a:pt x="6823" y="5731"/>
                  </a:cubicBezTo>
                  <a:lnTo>
                    <a:pt x="7930" y="6207"/>
                  </a:lnTo>
                  <a:cubicBezTo>
                    <a:pt x="8299" y="6365"/>
                    <a:pt x="8155" y="6904"/>
                    <a:pt x="7830" y="6904"/>
                  </a:cubicBezTo>
                  <a:cubicBezTo>
                    <a:pt x="7787" y="6904"/>
                    <a:pt x="7741" y="6895"/>
                    <a:pt x="7692" y="6874"/>
                  </a:cubicBezTo>
                  <a:lnTo>
                    <a:pt x="6906" y="6564"/>
                  </a:lnTo>
                  <a:lnTo>
                    <a:pt x="6906" y="6564"/>
                  </a:lnTo>
                  <a:cubicBezTo>
                    <a:pt x="7252" y="7088"/>
                    <a:pt x="7585" y="7624"/>
                    <a:pt x="7930" y="8136"/>
                  </a:cubicBezTo>
                  <a:cubicBezTo>
                    <a:pt x="8028" y="8268"/>
                    <a:pt x="7915" y="8427"/>
                    <a:pt x="7792" y="8427"/>
                  </a:cubicBezTo>
                  <a:cubicBezTo>
                    <a:pt x="7749" y="8427"/>
                    <a:pt x="7705" y="8408"/>
                    <a:pt x="7668" y="8362"/>
                  </a:cubicBezTo>
                  <a:cubicBezTo>
                    <a:pt x="7264" y="7838"/>
                    <a:pt x="6835" y="7338"/>
                    <a:pt x="6383" y="6862"/>
                  </a:cubicBezTo>
                  <a:lnTo>
                    <a:pt x="6383" y="6862"/>
                  </a:lnTo>
                  <a:cubicBezTo>
                    <a:pt x="6335" y="7100"/>
                    <a:pt x="6335" y="7338"/>
                    <a:pt x="6394" y="7576"/>
                  </a:cubicBezTo>
                  <a:cubicBezTo>
                    <a:pt x="6418" y="7779"/>
                    <a:pt x="6287" y="7969"/>
                    <a:pt x="6085" y="8017"/>
                  </a:cubicBezTo>
                  <a:cubicBezTo>
                    <a:pt x="6069" y="8019"/>
                    <a:pt x="6053" y="8020"/>
                    <a:pt x="6037" y="8020"/>
                  </a:cubicBezTo>
                  <a:cubicBezTo>
                    <a:pt x="5853" y="8020"/>
                    <a:pt x="5688" y="7894"/>
                    <a:pt x="5644" y="7707"/>
                  </a:cubicBezTo>
                  <a:cubicBezTo>
                    <a:pt x="5537" y="7231"/>
                    <a:pt x="5609" y="6731"/>
                    <a:pt x="5847" y="6302"/>
                  </a:cubicBezTo>
                  <a:cubicBezTo>
                    <a:pt x="5549" y="6005"/>
                    <a:pt x="5263" y="5695"/>
                    <a:pt x="4978" y="5374"/>
                  </a:cubicBezTo>
                  <a:cubicBezTo>
                    <a:pt x="4775" y="5147"/>
                    <a:pt x="4561" y="4921"/>
                    <a:pt x="4347" y="4695"/>
                  </a:cubicBezTo>
                  <a:lnTo>
                    <a:pt x="4347" y="4695"/>
                  </a:lnTo>
                  <a:cubicBezTo>
                    <a:pt x="4347" y="4766"/>
                    <a:pt x="4358" y="4826"/>
                    <a:pt x="4370" y="4885"/>
                  </a:cubicBezTo>
                  <a:cubicBezTo>
                    <a:pt x="4430" y="5254"/>
                    <a:pt x="4668" y="6267"/>
                    <a:pt x="4085" y="6374"/>
                  </a:cubicBezTo>
                  <a:cubicBezTo>
                    <a:pt x="4056" y="6379"/>
                    <a:pt x="4028" y="6381"/>
                    <a:pt x="4001" y="6381"/>
                  </a:cubicBezTo>
                  <a:cubicBezTo>
                    <a:pt x="3479" y="6381"/>
                    <a:pt x="3379" y="5426"/>
                    <a:pt x="3311" y="5064"/>
                  </a:cubicBezTo>
                  <a:cubicBezTo>
                    <a:pt x="3227" y="4671"/>
                    <a:pt x="3061" y="4076"/>
                    <a:pt x="3120" y="3588"/>
                  </a:cubicBezTo>
                  <a:cubicBezTo>
                    <a:pt x="3096" y="3552"/>
                    <a:pt x="3085" y="3516"/>
                    <a:pt x="3085" y="3469"/>
                  </a:cubicBezTo>
                  <a:cubicBezTo>
                    <a:pt x="2763" y="3171"/>
                    <a:pt x="2430" y="2873"/>
                    <a:pt x="2108" y="2599"/>
                  </a:cubicBezTo>
                  <a:lnTo>
                    <a:pt x="2108" y="2599"/>
                  </a:lnTo>
                  <a:cubicBezTo>
                    <a:pt x="2108" y="3028"/>
                    <a:pt x="2156" y="3457"/>
                    <a:pt x="2251" y="3873"/>
                  </a:cubicBezTo>
                  <a:cubicBezTo>
                    <a:pt x="2298" y="4127"/>
                    <a:pt x="2117" y="4268"/>
                    <a:pt x="1925" y="4268"/>
                  </a:cubicBezTo>
                  <a:cubicBezTo>
                    <a:pt x="1775" y="4268"/>
                    <a:pt x="1618" y="4181"/>
                    <a:pt x="1561" y="3992"/>
                  </a:cubicBezTo>
                  <a:cubicBezTo>
                    <a:pt x="1430" y="3528"/>
                    <a:pt x="1406" y="3028"/>
                    <a:pt x="1489" y="2552"/>
                  </a:cubicBezTo>
                  <a:cubicBezTo>
                    <a:pt x="1501" y="2409"/>
                    <a:pt x="1596" y="2302"/>
                    <a:pt x="1739" y="2278"/>
                  </a:cubicBezTo>
                  <a:cubicBezTo>
                    <a:pt x="1358" y="1980"/>
                    <a:pt x="977" y="1683"/>
                    <a:pt x="584" y="1397"/>
                  </a:cubicBezTo>
                  <a:cubicBezTo>
                    <a:pt x="275" y="1837"/>
                    <a:pt x="108" y="2349"/>
                    <a:pt x="84" y="2873"/>
                  </a:cubicBezTo>
                  <a:cubicBezTo>
                    <a:pt x="1" y="4754"/>
                    <a:pt x="1537" y="6255"/>
                    <a:pt x="2989" y="7219"/>
                  </a:cubicBezTo>
                  <a:cubicBezTo>
                    <a:pt x="4609" y="8279"/>
                    <a:pt x="6383" y="9064"/>
                    <a:pt x="8240" y="9553"/>
                  </a:cubicBezTo>
                  <a:cubicBezTo>
                    <a:pt x="8327" y="9575"/>
                    <a:pt x="8415" y="9586"/>
                    <a:pt x="8504" y="9586"/>
                  </a:cubicBezTo>
                  <a:cubicBezTo>
                    <a:pt x="9205" y="9586"/>
                    <a:pt x="9893" y="8912"/>
                    <a:pt x="9502" y="8172"/>
                  </a:cubicBezTo>
                  <a:cubicBezTo>
                    <a:pt x="8043" y="5445"/>
                    <a:pt x="7272" y="1"/>
                    <a:pt x="335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18"/>
            <p:cNvSpPr/>
            <p:nvPr/>
          </p:nvSpPr>
          <p:spPr>
            <a:xfrm>
              <a:off x="2856715" y="-380862"/>
              <a:ext cx="445006" cy="360371"/>
            </a:xfrm>
            <a:custGeom>
              <a:rect b="b" l="l" r="r" t="t"/>
              <a:pathLst>
                <a:path extrusionOk="0" h="10240" w="12644">
                  <a:moveTo>
                    <a:pt x="768" y="0"/>
                  </a:moveTo>
                  <a:cubicBezTo>
                    <a:pt x="574" y="0"/>
                    <a:pt x="385" y="27"/>
                    <a:pt x="203" y="89"/>
                  </a:cubicBezTo>
                  <a:cubicBezTo>
                    <a:pt x="48" y="173"/>
                    <a:pt x="0" y="387"/>
                    <a:pt x="107" y="518"/>
                  </a:cubicBezTo>
                  <a:cubicBezTo>
                    <a:pt x="453" y="959"/>
                    <a:pt x="941" y="1101"/>
                    <a:pt x="1441" y="1304"/>
                  </a:cubicBezTo>
                  <a:cubicBezTo>
                    <a:pt x="2096" y="1566"/>
                    <a:pt x="2727" y="1863"/>
                    <a:pt x="3358" y="2209"/>
                  </a:cubicBezTo>
                  <a:cubicBezTo>
                    <a:pt x="3893" y="2518"/>
                    <a:pt x="4429" y="2852"/>
                    <a:pt x="4941" y="3209"/>
                  </a:cubicBezTo>
                  <a:cubicBezTo>
                    <a:pt x="5334" y="3495"/>
                    <a:pt x="5715" y="3780"/>
                    <a:pt x="6084" y="4090"/>
                  </a:cubicBezTo>
                  <a:cubicBezTo>
                    <a:pt x="5953" y="4114"/>
                    <a:pt x="5846" y="4221"/>
                    <a:pt x="5834" y="4364"/>
                  </a:cubicBezTo>
                  <a:cubicBezTo>
                    <a:pt x="5751" y="4840"/>
                    <a:pt x="5787" y="5340"/>
                    <a:pt x="5918" y="5804"/>
                  </a:cubicBezTo>
                  <a:cubicBezTo>
                    <a:pt x="5970" y="5993"/>
                    <a:pt x="6126" y="6080"/>
                    <a:pt x="6277" y="6080"/>
                  </a:cubicBezTo>
                  <a:cubicBezTo>
                    <a:pt x="6470" y="6080"/>
                    <a:pt x="6655" y="5939"/>
                    <a:pt x="6608" y="5685"/>
                  </a:cubicBezTo>
                  <a:cubicBezTo>
                    <a:pt x="6513" y="5269"/>
                    <a:pt x="6465" y="4840"/>
                    <a:pt x="6453" y="4411"/>
                  </a:cubicBezTo>
                  <a:lnTo>
                    <a:pt x="6453" y="4411"/>
                  </a:lnTo>
                  <a:cubicBezTo>
                    <a:pt x="6787" y="4685"/>
                    <a:pt x="7108" y="4983"/>
                    <a:pt x="7430" y="5281"/>
                  </a:cubicBezTo>
                  <a:cubicBezTo>
                    <a:pt x="7442" y="5328"/>
                    <a:pt x="7453" y="5364"/>
                    <a:pt x="7465" y="5400"/>
                  </a:cubicBezTo>
                  <a:cubicBezTo>
                    <a:pt x="7406" y="5888"/>
                    <a:pt x="7572" y="6483"/>
                    <a:pt x="7656" y="6876"/>
                  </a:cubicBezTo>
                  <a:cubicBezTo>
                    <a:pt x="7735" y="7240"/>
                    <a:pt x="7837" y="8192"/>
                    <a:pt x="8355" y="8192"/>
                  </a:cubicBezTo>
                  <a:cubicBezTo>
                    <a:pt x="8379" y="8192"/>
                    <a:pt x="8404" y="8190"/>
                    <a:pt x="8430" y="8186"/>
                  </a:cubicBezTo>
                  <a:cubicBezTo>
                    <a:pt x="9025" y="8079"/>
                    <a:pt x="8775" y="7066"/>
                    <a:pt x="8715" y="6697"/>
                  </a:cubicBezTo>
                  <a:cubicBezTo>
                    <a:pt x="8704" y="6638"/>
                    <a:pt x="8704" y="6578"/>
                    <a:pt x="8692" y="6507"/>
                  </a:cubicBezTo>
                  <a:lnTo>
                    <a:pt x="8692" y="6507"/>
                  </a:lnTo>
                  <a:cubicBezTo>
                    <a:pt x="8906" y="6733"/>
                    <a:pt x="9120" y="6959"/>
                    <a:pt x="9335" y="7186"/>
                  </a:cubicBezTo>
                  <a:cubicBezTo>
                    <a:pt x="9620" y="7507"/>
                    <a:pt x="9906" y="7805"/>
                    <a:pt x="10204" y="8114"/>
                  </a:cubicBezTo>
                  <a:cubicBezTo>
                    <a:pt x="9954" y="8531"/>
                    <a:pt x="9882" y="9043"/>
                    <a:pt x="10001" y="9519"/>
                  </a:cubicBezTo>
                  <a:cubicBezTo>
                    <a:pt x="10033" y="9690"/>
                    <a:pt x="10190" y="9822"/>
                    <a:pt x="10367" y="9822"/>
                  </a:cubicBezTo>
                  <a:cubicBezTo>
                    <a:pt x="10388" y="9822"/>
                    <a:pt x="10409" y="9821"/>
                    <a:pt x="10430" y="9817"/>
                  </a:cubicBezTo>
                  <a:cubicBezTo>
                    <a:pt x="10644" y="9781"/>
                    <a:pt x="10775" y="9591"/>
                    <a:pt x="10740" y="9388"/>
                  </a:cubicBezTo>
                  <a:cubicBezTo>
                    <a:pt x="10692" y="9150"/>
                    <a:pt x="10680" y="8900"/>
                    <a:pt x="10728" y="8674"/>
                  </a:cubicBezTo>
                  <a:lnTo>
                    <a:pt x="10728" y="8674"/>
                  </a:lnTo>
                  <a:cubicBezTo>
                    <a:pt x="11180" y="9150"/>
                    <a:pt x="11621" y="9650"/>
                    <a:pt x="12025" y="10174"/>
                  </a:cubicBezTo>
                  <a:cubicBezTo>
                    <a:pt x="12059" y="10220"/>
                    <a:pt x="12101" y="10239"/>
                    <a:pt x="12142" y="10239"/>
                  </a:cubicBezTo>
                  <a:cubicBezTo>
                    <a:pt x="12261" y="10239"/>
                    <a:pt x="12376" y="10080"/>
                    <a:pt x="12287" y="9948"/>
                  </a:cubicBezTo>
                  <a:cubicBezTo>
                    <a:pt x="11930" y="9436"/>
                    <a:pt x="11597" y="8912"/>
                    <a:pt x="11263" y="8376"/>
                  </a:cubicBezTo>
                  <a:lnTo>
                    <a:pt x="11263" y="8376"/>
                  </a:lnTo>
                  <a:lnTo>
                    <a:pt x="12037" y="8686"/>
                  </a:lnTo>
                  <a:cubicBezTo>
                    <a:pt x="12087" y="8707"/>
                    <a:pt x="12134" y="8716"/>
                    <a:pt x="12178" y="8716"/>
                  </a:cubicBezTo>
                  <a:cubicBezTo>
                    <a:pt x="12510" y="8716"/>
                    <a:pt x="12644" y="8177"/>
                    <a:pt x="12275" y="8019"/>
                  </a:cubicBezTo>
                  <a:lnTo>
                    <a:pt x="11180" y="7543"/>
                  </a:lnTo>
                  <a:cubicBezTo>
                    <a:pt x="11135" y="7520"/>
                    <a:pt x="11088" y="7510"/>
                    <a:pt x="11041" y="7510"/>
                  </a:cubicBezTo>
                  <a:cubicBezTo>
                    <a:pt x="10939" y="7510"/>
                    <a:pt x="10841" y="7560"/>
                    <a:pt x="10775" y="7650"/>
                  </a:cubicBezTo>
                  <a:cubicBezTo>
                    <a:pt x="10478" y="7197"/>
                    <a:pt x="10168" y="6781"/>
                    <a:pt x="9823" y="6364"/>
                  </a:cubicBezTo>
                  <a:cubicBezTo>
                    <a:pt x="9775" y="6293"/>
                    <a:pt x="9716" y="6233"/>
                    <a:pt x="9656" y="6162"/>
                  </a:cubicBezTo>
                  <a:lnTo>
                    <a:pt x="9656" y="6162"/>
                  </a:lnTo>
                  <a:cubicBezTo>
                    <a:pt x="10168" y="6352"/>
                    <a:pt x="10668" y="6566"/>
                    <a:pt x="11168" y="6805"/>
                  </a:cubicBezTo>
                  <a:cubicBezTo>
                    <a:pt x="11210" y="6825"/>
                    <a:pt x="11250" y="6834"/>
                    <a:pt x="11288" y="6834"/>
                  </a:cubicBezTo>
                  <a:cubicBezTo>
                    <a:pt x="11540" y="6834"/>
                    <a:pt x="11680" y="6431"/>
                    <a:pt x="11442" y="6245"/>
                  </a:cubicBezTo>
                  <a:cubicBezTo>
                    <a:pt x="10644" y="5638"/>
                    <a:pt x="9513" y="4971"/>
                    <a:pt x="8430" y="4804"/>
                  </a:cubicBezTo>
                  <a:cubicBezTo>
                    <a:pt x="8168" y="4542"/>
                    <a:pt x="7906" y="4280"/>
                    <a:pt x="7644" y="4030"/>
                  </a:cubicBezTo>
                  <a:lnTo>
                    <a:pt x="7644" y="4030"/>
                  </a:lnTo>
                  <a:cubicBezTo>
                    <a:pt x="8323" y="4149"/>
                    <a:pt x="9001" y="4304"/>
                    <a:pt x="9668" y="4507"/>
                  </a:cubicBezTo>
                  <a:cubicBezTo>
                    <a:pt x="9697" y="4515"/>
                    <a:pt x="9725" y="4518"/>
                    <a:pt x="9752" y="4518"/>
                  </a:cubicBezTo>
                  <a:cubicBezTo>
                    <a:pt x="10040" y="4518"/>
                    <a:pt x="10164" y="4081"/>
                    <a:pt x="9858" y="3983"/>
                  </a:cubicBezTo>
                  <a:cubicBezTo>
                    <a:pt x="9144" y="3757"/>
                    <a:pt x="8430" y="3566"/>
                    <a:pt x="7703" y="3411"/>
                  </a:cubicBezTo>
                  <a:cubicBezTo>
                    <a:pt x="7406" y="3352"/>
                    <a:pt x="7049" y="3268"/>
                    <a:pt x="6715" y="3209"/>
                  </a:cubicBezTo>
                  <a:cubicBezTo>
                    <a:pt x="6406" y="2959"/>
                    <a:pt x="6096" y="2721"/>
                    <a:pt x="5787" y="2483"/>
                  </a:cubicBezTo>
                  <a:cubicBezTo>
                    <a:pt x="5036" y="1935"/>
                    <a:pt x="4263" y="1435"/>
                    <a:pt x="3441" y="1006"/>
                  </a:cubicBezTo>
                  <a:cubicBezTo>
                    <a:pt x="2694" y="613"/>
                    <a:pt x="1686" y="0"/>
                    <a:pt x="768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18"/>
            <p:cNvSpPr/>
            <p:nvPr/>
          </p:nvSpPr>
          <p:spPr>
            <a:xfrm>
              <a:off x="6964148" y="821314"/>
              <a:ext cx="178122" cy="149779"/>
            </a:xfrm>
            <a:custGeom>
              <a:rect b="b" l="l" r="r" t="t"/>
              <a:pathLst>
                <a:path extrusionOk="0" h="4256" w="5061">
                  <a:moveTo>
                    <a:pt x="2327" y="1"/>
                  </a:moveTo>
                  <a:cubicBezTo>
                    <a:pt x="1340" y="1"/>
                    <a:pt x="840" y="920"/>
                    <a:pt x="607" y="1993"/>
                  </a:cubicBezTo>
                  <a:cubicBezTo>
                    <a:pt x="238" y="2577"/>
                    <a:pt x="0" y="3291"/>
                    <a:pt x="36" y="3922"/>
                  </a:cubicBezTo>
                  <a:cubicBezTo>
                    <a:pt x="185" y="3670"/>
                    <a:pt x="456" y="3517"/>
                    <a:pt x="753" y="3517"/>
                  </a:cubicBezTo>
                  <a:cubicBezTo>
                    <a:pt x="764" y="3517"/>
                    <a:pt x="775" y="3517"/>
                    <a:pt x="786" y="3517"/>
                  </a:cubicBezTo>
                  <a:cubicBezTo>
                    <a:pt x="1274" y="3517"/>
                    <a:pt x="1774" y="3565"/>
                    <a:pt x="2274" y="3601"/>
                  </a:cubicBezTo>
                  <a:cubicBezTo>
                    <a:pt x="2326" y="3575"/>
                    <a:pt x="2382" y="3563"/>
                    <a:pt x="2438" y="3563"/>
                  </a:cubicBezTo>
                  <a:cubicBezTo>
                    <a:pt x="2512" y="3563"/>
                    <a:pt x="2588" y="3584"/>
                    <a:pt x="2655" y="3625"/>
                  </a:cubicBezTo>
                  <a:cubicBezTo>
                    <a:pt x="2846" y="3642"/>
                    <a:pt x="3036" y="3651"/>
                    <a:pt x="3228" y="3651"/>
                  </a:cubicBezTo>
                  <a:cubicBezTo>
                    <a:pt x="3420" y="3651"/>
                    <a:pt x="3614" y="3642"/>
                    <a:pt x="3810" y="3625"/>
                  </a:cubicBezTo>
                  <a:cubicBezTo>
                    <a:pt x="3852" y="3619"/>
                    <a:pt x="3894" y="3616"/>
                    <a:pt x="3935" y="3616"/>
                  </a:cubicBezTo>
                  <a:cubicBezTo>
                    <a:pt x="4332" y="3616"/>
                    <a:pt x="4706" y="3868"/>
                    <a:pt x="4846" y="4256"/>
                  </a:cubicBezTo>
                  <a:cubicBezTo>
                    <a:pt x="5060" y="3422"/>
                    <a:pt x="4751" y="2601"/>
                    <a:pt x="4370" y="1851"/>
                  </a:cubicBezTo>
                  <a:cubicBezTo>
                    <a:pt x="4298" y="1589"/>
                    <a:pt x="4191" y="1327"/>
                    <a:pt x="4060" y="1100"/>
                  </a:cubicBezTo>
                  <a:cubicBezTo>
                    <a:pt x="3858" y="577"/>
                    <a:pt x="3548" y="184"/>
                    <a:pt x="3001" y="160"/>
                  </a:cubicBezTo>
                  <a:cubicBezTo>
                    <a:pt x="2870" y="88"/>
                    <a:pt x="2715" y="29"/>
                    <a:pt x="2560" y="17"/>
                  </a:cubicBezTo>
                  <a:cubicBezTo>
                    <a:pt x="2479" y="6"/>
                    <a:pt x="2402" y="1"/>
                    <a:pt x="2327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18"/>
            <p:cNvSpPr/>
            <p:nvPr/>
          </p:nvSpPr>
          <p:spPr>
            <a:xfrm>
              <a:off x="6775573" y="710457"/>
              <a:ext cx="186921" cy="164279"/>
            </a:xfrm>
            <a:custGeom>
              <a:rect b="b" l="l" r="r" t="t"/>
              <a:pathLst>
                <a:path extrusionOk="0" h="4668" w="5311">
                  <a:moveTo>
                    <a:pt x="2554" y="0"/>
                  </a:moveTo>
                  <a:cubicBezTo>
                    <a:pt x="2068" y="0"/>
                    <a:pt x="1581" y="192"/>
                    <a:pt x="1179" y="619"/>
                  </a:cubicBezTo>
                  <a:cubicBezTo>
                    <a:pt x="250" y="1595"/>
                    <a:pt x="0" y="3298"/>
                    <a:pt x="24" y="4667"/>
                  </a:cubicBezTo>
                  <a:cubicBezTo>
                    <a:pt x="48" y="4572"/>
                    <a:pt x="108" y="4477"/>
                    <a:pt x="167" y="4405"/>
                  </a:cubicBezTo>
                  <a:cubicBezTo>
                    <a:pt x="596" y="3905"/>
                    <a:pt x="1298" y="3917"/>
                    <a:pt x="1905" y="3893"/>
                  </a:cubicBezTo>
                  <a:cubicBezTo>
                    <a:pt x="2608" y="3869"/>
                    <a:pt x="3322" y="3846"/>
                    <a:pt x="4025" y="3786"/>
                  </a:cubicBezTo>
                  <a:cubicBezTo>
                    <a:pt x="4072" y="3779"/>
                    <a:pt x="4120" y="3775"/>
                    <a:pt x="4167" y="3775"/>
                  </a:cubicBezTo>
                  <a:cubicBezTo>
                    <a:pt x="4578" y="3775"/>
                    <a:pt x="4955" y="4048"/>
                    <a:pt x="5072" y="4465"/>
                  </a:cubicBezTo>
                  <a:cubicBezTo>
                    <a:pt x="5311" y="3322"/>
                    <a:pt x="4882" y="1750"/>
                    <a:pt x="4322" y="964"/>
                  </a:cubicBezTo>
                  <a:cubicBezTo>
                    <a:pt x="3882" y="359"/>
                    <a:pt x="3219" y="0"/>
                    <a:pt x="255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18"/>
            <p:cNvSpPr/>
            <p:nvPr/>
          </p:nvSpPr>
          <p:spPr>
            <a:xfrm>
              <a:off x="6807425" y="918691"/>
              <a:ext cx="27698" cy="9784"/>
            </a:xfrm>
            <a:custGeom>
              <a:rect b="b" l="l" r="r" t="t"/>
              <a:pathLst>
                <a:path extrusionOk="0" h="278" w="787">
                  <a:moveTo>
                    <a:pt x="0" y="0"/>
                  </a:moveTo>
                  <a:lnTo>
                    <a:pt x="0" y="0"/>
                  </a:lnTo>
                  <a:cubicBezTo>
                    <a:pt x="182" y="182"/>
                    <a:pt x="432" y="278"/>
                    <a:pt x="697" y="278"/>
                  </a:cubicBezTo>
                  <a:cubicBezTo>
                    <a:pt x="726" y="278"/>
                    <a:pt x="756" y="277"/>
                    <a:pt x="786" y="274"/>
                  </a:cubicBezTo>
                  <a:lnTo>
                    <a:pt x="786" y="191"/>
                  </a:lnTo>
                  <a:cubicBezTo>
                    <a:pt x="512" y="155"/>
                    <a:pt x="250" y="96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18"/>
            <p:cNvSpPr/>
            <p:nvPr/>
          </p:nvSpPr>
          <p:spPr>
            <a:xfrm>
              <a:off x="6776840" y="890608"/>
              <a:ext cx="13022" cy="17631"/>
            </a:xfrm>
            <a:custGeom>
              <a:rect b="b" l="l" r="r" t="t"/>
              <a:pathLst>
                <a:path extrusionOk="0" h="501" w="370">
                  <a:moveTo>
                    <a:pt x="0" y="1"/>
                  </a:moveTo>
                  <a:cubicBezTo>
                    <a:pt x="0" y="12"/>
                    <a:pt x="0" y="24"/>
                    <a:pt x="0" y="36"/>
                  </a:cubicBezTo>
                  <a:cubicBezTo>
                    <a:pt x="0" y="263"/>
                    <a:pt x="143" y="453"/>
                    <a:pt x="369" y="501"/>
                  </a:cubicBezTo>
                  <a:cubicBezTo>
                    <a:pt x="226" y="393"/>
                    <a:pt x="107" y="251"/>
                    <a:pt x="36" y="96"/>
                  </a:cubicBezTo>
                  <a:cubicBezTo>
                    <a:pt x="24" y="60"/>
                    <a:pt x="12" y="36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18"/>
            <p:cNvSpPr/>
            <p:nvPr/>
          </p:nvSpPr>
          <p:spPr>
            <a:xfrm>
              <a:off x="6774728" y="843309"/>
              <a:ext cx="186921" cy="84216"/>
            </a:xfrm>
            <a:custGeom>
              <a:rect b="b" l="l" r="r" t="t"/>
              <a:pathLst>
                <a:path extrusionOk="0" h="2393" w="5311">
                  <a:moveTo>
                    <a:pt x="4191" y="0"/>
                  </a:moveTo>
                  <a:cubicBezTo>
                    <a:pt x="4144" y="0"/>
                    <a:pt x="4096" y="4"/>
                    <a:pt x="4049" y="11"/>
                  </a:cubicBezTo>
                  <a:cubicBezTo>
                    <a:pt x="3346" y="71"/>
                    <a:pt x="2632" y="94"/>
                    <a:pt x="1929" y="118"/>
                  </a:cubicBezTo>
                  <a:cubicBezTo>
                    <a:pt x="1322" y="142"/>
                    <a:pt x="620" y="130"/>
                    <a:pt x="191" y="630"/>
                  </a:cubicBezTo>
                  <a:cubicBezTo>
                    <a:pt x="132" y="702"/>
                    <a:pt x="84" y="797"/>
                    <a:pt x="48" y="892"/>
                  </a:cubicBezTo>
                  <a:cubicBezTo>
                    <a:pt x="1" y="1047"/>
                    <a:pt x="12" y="1202"/>
                    <a:pt x="60" y="1345"/>
                  </a:cubicBezTo>
                  <a:cubicBezTo>
                    <a:pt x="72" y="1368"/>
                    <a:pt x="84" y="1404"/>
                    <a:pt x="96" y="1428"/>
                  </a:cubicBezTo>
                  <a:cubicBezTo>
                    <a:pt x="179" y="1583"/>
                    <a:pt x="286" y="1726"/>
                    <a:pt x="429" y="1845"/>
                  </a:cubicBezTo>
                  <a:cubicBezTo>
                    <a:pt x="584" y="1964"/>
                    <a:pt x="751" y="2071"/>
                    <a:pt x="929" y="2142"/>
                  </a:cubicBezTo>
                  <a:cubicBezTo>
                    <a:pt x="1179" y="2238"/>
                    <a:pt x="1453" y="2309"/>
                    <a:pt x="1727" y="2345"/>
                  </a:cubicBezTo>
                  <a:cubicBezTo>
                    <a:pt x="1751" y="1785"/>
                    <a:pt x="1917" y="1249"/>
                    <a:pt x="2203" y="773"/>
                  </a:cubicBezTo>
                  <a:cubicBezTo>
                    <a:pt x="2277" y="657"/>
                    <a:pt x="2391" y="604"/>
                    <a:pt x="2504" y="604"/>
                  </a:cubicBezTo>
                  <a:cubicBezTo>
                    <a:pt x="2679" y="604"/>
                    <a:pt x="2851" y="734"/>
                    <a:pt x="2858" y="952"/>
                  </a:cubicBezTo>
                  <a:cubicBezTo>
                    <a:pt x="2882" y="1452"/>
                    <a:pt x="2870" y="1916"/>
                    <a:pt x="2882" y="2392"/>
                  </a:cubicBezTo>
                  <a:cubicBezTo>
                    <a:pt x="3322" y="2392"/>
                    <a:pt x="3727" y="2357"/>
                    <a:pt x="4049" y="2333"/>
                  </a:cubicBezTo>
                  <a:cubicBezTo>
                    <a:pt x="4965" y="2273"/>
                    <a:pt x="5311" y="1356"/>
                    <a:pt x="5096" y="690"/>
                  </a:cubicBezTo>
                  <a:cubicBezTo>
                    <a:pt x="4979" y="273"/>
                    <a:pt x="4602" y="0"/>
                    <a:pt x="419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18"/>
            <p:cNvSpPr/>
            <p:nvPr/>
          </p:nvSpPr>
          <p:spPr>
            <a:xfrm>
              <a:off x="7057168" y="948535"/>
              <a:ext cx="86756" cy="83371"/>
            </a:xfrm>
            <a:custGeom>
              <a:rect b="b" l="l" r="r" t="t"/>
              <a:pathLst>
                <a:path extrusionOk="0" h="2369" w="2465">
                  <a:moveTo>
                    <a:pt x="1285" y="1"/>
                  </a:moveTo>
                  <a:cubicBezTo>
                    <a:pt x="1242" y="1"/>
                    <a:pt x="1199" y="4"/>
                    <a:pt x="1155" y="10"/>
                  </a:cubicBezTo>
                  <a:cubicBezTo>
                    <a:pt x="959" y="27"/>
                    <a:pt x="765" y="36"/>
                    <a:pt x="573" y="36"/>
                  </a:cubicBezTo>
                  <a:cubicBezTo>
                    <a:pt x="381" y="36"/>
                    <a:pt x="191" y="27"/>
                    <a:pt x="0" y="10"/>
                  </a:cubicBezTo>
                  <a:lnTo>
                    <a:pt x="0" y="10"/>
                  </a:lnTo>
                  <a:cubicBezTo>
                    <a:pt x="36" y="33"/>
                    <a:pt x="72" y="69"/>
                    <a:pt x="96" y="117"/>
                  </a:cubicBezTo>
                  <a:cubicBezTo>
                    <a:pt x="584" y="879"/>
                    <a:pt x="500" y="1653"/>
                    <a:pt x="143" y="2355"/>
                  </a:cubicBezTo>
                  <a:cubicBezTo>
                    <a:pt x="284" y="2365"/>
                    <a:pt x="425" y="2369"/>
                    <a:pt x="567" y="2369"/>
                  </a:cubicBezTo>
                  <a:cubicBezTo>
                    <a:pt x="761" y="2369"/>
                    <a:pt x="956" y="2362"/>
                    <a:pt x="1155" y="2355"/>
                  </a:cubicBezTo>
                  <a:cubicBezTo>
                    <a:pt x="2120" y="2319"/>
                    <a:pt x="2465" y="1319"/>
                    <a:pt x="2191" y="629"/>
                  </a:cubicBezTo>
                  <a:cubicBezTo>
                    <a:pt x="2052" y="242"/>
                    <a:pt x="1680" y="1"/>
                    <a:pt x="128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18"/>
            <p:cNvSpPr/>
            <p:nvPr/>
          </p:nvSpPr>
          <p:spPr>
            <a:xfrm>
              <a:off x="6957426" y="945051"/>
              <a:ext cx="86369" cy="79676"/>
            </a:xfrm>
            <a:custGeom>
              <a:rect b="b" l="l" r="r" t="t"/>
              <a:pathLst>
                <a:path extrusionOk="0" h="2264" w="2454">
                  <a:moveTo>
                    <a:pt x="932" y="1"/>
                  </a:moveTo>
                  <a:cubicBezTo>
                    <a:pt x="635" y="1"/>
                    <a:pt x="365" y="154"/>
                    <a:pt x="227" y="406"/>
                  </a:cubicBezTo>
                  <a:cubicBezTo>
                    <a:pt x="1" y="847"/>
                    <a:pt x="120" y="1383"/>
                    <a:pt x="525" y="1668"/>
                  </a:cubicBezTo>
                  <a:cubicBezTo>
                    <a:pt x="894" y="1942"/>
                    <a:pt x="1322" y="2145"/>
                    <a:pt x="1763" y="2264"/>
                  </a:cubicBezTo>
                  <a:cubicBezTo>
                    <a:pt x="2084" y="1644"/>
                    <a:pt x="2156" y="1013"/>
                    <a:pt x="2287" y="299"/>
                  </a:cubicBezTo>
                  <a:cubicBezTo>
                    <a:pt x="2310" y="204"/>
                    <a:pt x="2370" y="120"/>
                    <a:pt x="2453" y="85"/>
                  </a:cubicBezTo>
                  <a:cubicBezTo>
                    <a:pt x="1965" y="49"/>
                    <a:pt x="1465" y="1"/>
                    <a:pt x="965" y="1"/>
                  </a:cubicBezTo>
                  <a:cubicBezTo>
                    <a:pt x="954" y="1"/>
                    <a:pt x="943" y="1"/>
                    <a:pt x="93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18"/>
            <p:cNvSpPr/>
            <p:nvPr/>
          </p:nvSpPr>
          <p:spPr>
            <a:xfrm>
              <a:off x="6831709" y="864565"/>
              <a:ext cx="275964" cy="394543"/>
            </a:xfrm>
            <a:custGeom>
              <a:rect b="b" l="l" r="r" t="t"/>
              <a:pathLst>
                <a:path extrusionOk="0" h="11211" w="7841">
                  <a:moveTo>
                    <a:pt x="885" y="0"/>
                  </a:moveTo>
                  <a:cubicBezTo>
                    <a:pt x="772" y="0"/>
                    <a:pt x="658" y="53"/>
                    <a:pt x="584" y="169"/>
                  </a:cubicBezTo>
                  <a:cubicBezTo>
                    <a:pt x="298" y="633"/>
                    <a:pt x="132" y="1181"/>
                    <a:pt x="96" y="1729"/>
                  </a:cubicBezTo>
                  <a:lnTo>
                    <a:pt x="96" y="1812"/>
                  </a:lnTo>
                  <a:cubicBezTo>
                    <a:pt x="1" y="3574"/>
                    <a:pt x="858" y="5682"/>
                    <a:pt x="1430" y="7051"/>
                  </a:cubicBezTo>
                  <a:cubicBezTo>
                    <a:pt x="1763" y="7884"/>
                    <a:pt x="2168" y="8718"/>
                    <a:pt x="2858" y="9313"/>
                  </a:cubicBezTo>
                  <a:cubicBezTo>
                    <a:pt x="3061" y="9492"/>
                    <a:pt x="3287" y="9646"/>
                    <a:pt x="3525" y="9766"/>
                  </a:cubicBezTo>
                  <a:lnTo>
                    <a:pt x="3620" y="9837"/>
                  </a:lnTo>
                  <a:cubicBezTo>
                    <a:pt x="4544" y="10453"/>
                    <a:pt x="5151" y="11211"/>
                    <a:pt x="6331" y="11211"/>
                  </a:cubicBezTo>
                  <a:cubicBezTo>
                    <a:pt x="6383" y="11211"/>
                    <a:pt x="6436" y="11209"/>
                    <a:pt x="6490" y="11206"/>
                  </a:cubicBezTo>
                  <a:cubicBezTo>
                    <a:pt x="7840" y="11127"/>
                    <a:pt x="7687" y="9251"/>
                    <a:pt x="6422" y="9251"/>
                  </a:cubicBezTo>
                  <a:cubicBezTo>
                    <a:pt x="6360" y="9251"/>
                    <a:pt x="6295" y="9256"/>
                    <a:pt x="6228" y="9265"/>
                  </a:cubicBezTo>
                  <a:cubicBezTo>
                    <a:pt x="6195" y="9270"/>
                    <a:pt x="6161" y="9272"/>
                    <a:pt x="6127" y="9272"/>
                  </a:cubicBezTo>
                  <a:cubicBezTo>
                    <a:pt x="5605" y="9272"/>
                    <a:pt x="4949" y="8787"/>
                    <a:pt x="4513" y="8575"/>
                  </a:cubicBezTo>
                  <a:cubicBezTo>
                    <a:pt x="4323" y="8480"/>
                    <a:pt x="4097" y="8396"/>
                    <a:pt x="3882" y="8313"/>
                  </a:cubicBezTo>
                  <a:cubicBezTo>
                    <a:pt x="4347" y="8015"/>
                    <a:pt x="4716" y="7527"/>
                    <a:pt x="5037" y="7122"/>
                  </a:cubicBezTo>
                  <a:cubicBezTo>
                    <a:pt x="5382" y="6670"/>
                    <a:pt x="5668" y="6182"/>
                    <a:pt x="5906" y="5670"/>
                  </a:cubicBezTo>
                  <a:cubicBezTo>
                    <a:pt x="6168" y="5396"/>
                    <a:pt x="6383" y="5086"/>
                    <a:pt x="6561" y="4753"/>
                  </a:cubicBezTo>
                  <a:cubicBezTo>
                    <a:pt x="6918" y="4039"/>
                    <a:pt x="6990" y="3265"/>
                    <a:pt x="6514" y="2503"/>
                  </a:cubicBezTo>
                  <a:cubicBezTo>
                    <a:pt x="6490" y="2455"/>
                    <a:pt x="6454" y="2419"/>
                    <a:pt x="6406" y="2396"/>
                  </a:cubicBezTo>
                  <a:cubicBezTo>
                    <a:pt x="6346" y="2355"/>
                    <a:pt x="6269" y="2334"/>
                    <a:pt x="6193" y="2334"/>
                  </a:cubicBezTo>
                  <a:cubicBezTo>
                    <a:pt x="6135" y="2334"/>
                    <a:pt x="6077" y="2346"/>
                    <a:pt x="6025" y="2372"/>
                  </a:cubicBezTo>
                  <a:cubicBezTo>
                    <a:pt x="5942" y="2407"/>
                    <a:pt x="5882" y="2491"/>
                    <a:pt x="5859" y="2586"/>
                  </a:cubicBezTo>
                  <a:cubicBezTo>
                    <a:pt x="5728" y="3300"/>
                    <a:pt x="5656" y="3920"/>
                    <a:pt x="5335" y="4551"/>
                  </a:cubicBezTo>
                  <a:cubicBezTo>
                    <a:pt x="5287" y="4658"/>
                    <a:pt x="5216" y="4777"/>
                    <a:pt x="5156" y="4872"/>
                  </a:cubicBezTo>
                  <a:cubicBezTo>
                    <a:pt x="4644" y="5646"/>
                    <a:pt x="3977" y="6277"/>
                    <a:pt x="3346" y="6944"/>
                  </a:cubicBezTo>
                  <a:cubicBezTo>
                    <a:pt x="3323" y="6968"/>
                    <a:pt x="3311" y="6991"/>
                    <a:pt x="3299" y="7015"/>
                  </a:cubicBezTo>
                  <a:cubicBezTo>
                    <a:pt x="3180" y="7110"/>
                    <a:pt x="3049" y="7206"/>
                    <a:pt x="2918" y="7289"/>
                  </a:cubicBezTo>
                  <a:cubicBezTo>
                    <a:pt x="2715" y="6920"/>
                    <a:pt x="2537" y="6539"/>
                    <a:pt x="2370" y="6146"/>
                  </a:cubicBezTo>
                  <a:cubicBezTo>
                    <a:pt x="2001" y="5301"/>
                    <a:pt x="1691" y="4420"/>
                    <a:pt x="1441" y="3527"/>
                  </a:cubicBezTo>
                  <a:cubicBezTo>
                    <a:pt x="1310" y="2967"/>
                    <a:pt x="1251" y="2372"/>
                    <a:pt x="1263" y="1788"/>
                  </a:cubicBezTo>
                  <a:cubicBezTo>
                    <a:pt x="1263" y="1312"/>
                    <a:pt x="1263" y="848"/>
                    <a:pt x="1239" y="348"/>
                  </a:cubicBezTo>
                  <a:cubicBezTo>
                    <a:pt x="1232" y="130"/>
                    <a:pt x="1060" y="0"/>
                    <a:pt x="885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18"/>
            <p:cNvSpPr/>
            <p:nvPr/>
          </p:nvSpPr>
          <p:spPr>
            <a:xfrm>
              <a:off x="5812180" y="275091"/>
              <a:ext cx="60395" cy="65388"/>
            </a:xfrm>
            <a:custGeom>
              <a:rect b="b" l="l" r="r" t="t"/>
              <a:pathLst>
                <a:path extrusionOk="0" h="1858" w="1716">
                  <a:moveTo>
                    <a:pt x="858" y="0"/>
                  </a:moveTo>
                  <a:lnTo>
                    <a:pt x="632" y="24"/>
                  </a:lnTo>
                  <a:cubicBezTo>
                    <a:pt x="489" y="60"/>
                    <a:pt x="358" y="143"/>
                    <a:pt x="251" y="250"/>
                  </a:cubicBezTo>
                  <a:lnTo>
                    <a:pt x="120" y="417"/>
                  </a:lnTo>
                  <a:cubicBezTo>
                    <a:pt x="49" y="548"/>
                    <a:pt x="1" y="703"/>
                    <a:pt x="1" y="858"/>
                  </a:cubicBezTo>
                  <a:lnTo>
                    <a:pt x="13" y="1012"/>
                  </a:lnTo>
                  <a:cubicBezTo>
                    <a:pt x="25" y="1227"/>
                    <a:pt x="108" y="1441"/>
                    <a:pt x="263" y="1608"/>
                  </a:cubicBezTo>
                  <a:cubicBezTo>
                    <a:pt x="334" y="1691"/>
                    <a:pt x="430" y="1751"/>
                    <a:pt x="537" y="1786"/>
                  </a:cubicBezTo>
                  <a:cubicBezTo>
                    <a:pt x="632" y="1834"/>
                    <a:pt x="751" y="1858"/>
                    <a:pt x="858" y="1858"/>
                  </a:cubicBezTo>
                  <a:lnTo>
                    <a:pt x="1084" y="1822"/>
                  </a:lnTo>
                  <a:cubicBezTo>
                    <a:pt x="1227" y="1786"/>
                    <a:pt x="1358" y="1715"/>
                    <a:pt x="1453" y="1608"/>
                  </a:cubicBezTo>
                  <a:lnTo>
                    <a:pt x="1584" y="1441"/>
                  </a:lnTo>
                  <a:cubicBezTo>
                    <a:pt x="1668" y="1310"/>
                    <a:pt x="1703" y="1155"/>
                    <a:pt x="1703" y="1012"/>
                  </a:cubicBezTo>
                  <a:lnTo>
                    <a:pt x="1715" y="858"/>
                  </a:lnTo>
                  <a:cubicBezTo>
                    <a:pt x="1715" y="739"/>
                    <a:pt x="1692" y="619"/>
                    <a:pt x="1644" y="524"/>
                  </a:cubicBezTo>
                  <a:cubicBezTo>
                    <a:pt x="1608" y="417"/>
                    <a:pt x="1549" y="322"/>
                    <a:pt x="1465" y="250"/>
                  </a:cubicBezTo>
                  <a:cubicBezTo>
                    <a:pt x="1299" y="96"/>
                    <a:pt x="1084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18"/>
            <p:cNvSpPr/>
            <p:nvPr/>
          </p:nvSpPr>
          <p:spPr>
            <a:xfrm>
              <a:off x="6926841" y="178699"/>
              <a:ext cx="60359" cy="65845"/>
            </a:xfrm>
            <a:custGeom>
              <a:rect b="b" l="l" r="r" t="t"/>
              <a:pathLst>
                <a:path extrusionOk="0" h="1871" w="1715">
                  <a:moveTo>
                    <a:pt x="846" y="1"/>
                  </a:moveTo>
                  <a:lnTo>
                    <a:pt x="620" y="37"/>
                  </a:lnTo>
                  <a:cubicBezTo>
                    <a:pt x="477" y="72"/>
                    <a:pt x="346" y="156"/>
                    <a:pt x="251" y="251"/>
                  </a:cubicBezTo>
                  <a:lnTo>
                    <a:pt x="108" y="430"/>
                  </a:lnTo>
                  <a:cubicBezTo>
                    <a:pt x="36" y="561"/>
                    <a:pt x="1" y="703"/>
                    <a:pt x="1" y="858"/>
                  </a:cubicBezTo>
                  <a:lnTo>
                    <a:pt x="12" y="1025"/>
                  </a:lnTo>
                  <a:cubicBezTo>
                    <a:pt x="1" y="1132"/>
                    <a:pt x="24" y="1251"/>
                    <a:pt x="84" y="1346"/>
                  </a:cubicBezTo>
                  <a:cubicBezTo>
                    <a:pt x="155" y="1549"/>
                    <a:pt x="322" y="1715"/>
                    <a:pt x="524" y="1787"/>
                  </a:cubicBezTo>
                  <a:cubicBezTo>
                    <a:pt x="620" y="1846"/>
                    <a:pt x="739" y="1870"/>
                    <a:pt x="846" y="1870"/>
                  </a:cubicBezTo>
                  <a:lnTo>
                    <a:pt x="1072" y="1834"/>
                  </a:lnTo>
                  <a:cubicBezTo>
                    <a:pt x="1215" y="1799"/>
                    <a:pt x="1346" y="1715"/>
                    <a:pt x="1453" y="1620"/>
                  </a:cubicBezTo>
                  <a:lnTo>
                    <a:pt x="1584" y="1442"/>
                  </a:lnTo>
                  <a:cubicBezTo>
                    <a:pt x="1655" y="1311"/>
                    <a:pt x="1691" y="1168"/>
                    <a:pt x="1691" y="1013"/>
                  </a:cubicBezTo>
                  <a:lnTo>
                    <a:pt x="1703" y="1025"/>
                  </a:lnTo>
                  <a:lnTo>
                    <a:pt x="1715" y="858"/>
                  </a:lnTo>
                  <a:cubicBezTo>
                    <a:pt x="1715" y="751"/>
                    <a:pt x="1691" y="632"/>
                    <a:pt x="1632" y="537"/>
                  </a:cubicBezTo>
                  <a:cubicBezTo>
                    <a:pt x="1596" y="430"/>
                    <a:pt x="1536" y="334"/>
                    <a:pt x="1453" y="251"/>
                  </a:cubicBezTo>
                  <a:cubicBezTo>
                    <a:pt x="1382" y="168"/>
                    <a:pt x="1286" y="108"/>
                    <a:pt x="1179" y="84"/>
                  </a:cubicBezTo>
                  <a:cubicBezTo>
                    <a:pt x="1084" y="25"/>
                    <a:pt x="965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18"/>
            <p:cNvSpPr/>
            <p:nvPr/>
          </p:nvSpPr>
          <p:spPr>
            <a:xfrm>
              <a:off x="7755296" y="1053197"/>
              <a:ext cx="59937" cy="65493"/>
            </a:xfrm>
            <a:custGeom>
              <a:rect b="b" l="l" r="r" t="t"/>
              <a:pathLst>
                <a:path extrusionOk="0" h="1861" w="1703">
                  <a:moveTo>
                    <a:pt x="857" y="0"/>
                  </a:moveTo>
                  <a:lnTo>
                    <a:pt x="619" y="36"/>
                  </a:lnTo>
                  <a:cubicBezTo>
                    <a:pt x="476" y="72"/>
                    <a:pt x="357" y="143"/>
                    <a:pt x="250" y="250"/>
                  </a:cubicBezTo>
                  <a:lnTo>
                    <a:pt x="119" y="429"/>
                  </a:lnTo>
                  <a:cubicBezTo>
                    <a:pt x="36" y="560"/>
                    <a:pt x="0" y="703"/>
                    <a:pt x="0" y="857"/>
                  </a:cubicBezTo>
                  <a:lnTo>
                    <a:pt x="12" y="1012"/>
                  </a:lnTo>
                  <a:cubicBezTo>
                    <a:pt x="0" y="1131"/>
                    <a:pt x="24" y="1238"/>
                    <a:pt x="84" y="1346"/>
                  </a:cubicBezTo>
                  <a:cubicBezTo>
                    <a:pt x="119" y="1453"/>
                    <a:pt x="179" y="1536"/>
                    <a:pt x="250" y="1619"/>
                  </a:cubicBezTo>
                  <a:cubicBezTo>
                    <a:pt x="334" y="1703"/>
                    <a:pt x="417" y="1762"/>
                    <a:pt x="524" y="1786"/>
                  </a:cubicBezTo>
                  <a:cubicBezTo>
                    <a:pt x="613" y="1836"/>
                    <a:pt x="703" y="1861"/>
                    <a:pt x="799" y="1861"/>
                  </a:cubicBezTo>
                  <a:cubicBezTo>
                    <a:pt x="818" y="1861"/>
                    <a:pt x="838" y="1860"/>
                    <a:pt x="857" y="1858"/>
                  </a:cubicBezTo>
                  <a:lnTo>
                    <a:pt x="1072" y="1834"/>
                  </a:lnTo>
                  <a:cubicBezTo>
                    <a:pt x="1215" y="1798"/>
                    <a:pt x="1346" y="1715"/>
                    <a:pt x="1453" y="1619"/>
                  </a:cubicBezTo>
                  <a:lnTo>
                    <a:pt x="1584" y="1441"/>
                  </a:lnTo>
                  <a:cubicBezTo>
                    <a:pt x="1655" y="1310"/>
                    <a:pt x="1691" y="1167"/>
                    <a:pt x="1703" y="1024"/>
                  </a:cubicBezTo>
                  <a:lnTo>
                    <a:pt x="1703" y="857"/>
                  </a:lnTo>
                  <a:cubicBezTo>
                    <a:pt x="1691" y="631"/>
                    <a:pt x="1608" y="417"/>
                    <a:pt x="1453" y="250"/>
                  </a:cubicBezTo>
                  <a:cubicBezTo>
                    <a:pt x="1286" y="95"/>
                    <a:pt x="1072" y="12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18"/>
            <p:cNvSpPr/>
            <p:nvPr/>
          </p:nvSpPr>
          <p:spPr>
            <a:xfrm>
              <a:off x="7790914" y="42539"/>
              <a:ext cx="60359" cy="65810"/>
            </a:xfrm>
            <a:custGeom>
              <a:rect b="b" l="l" r="r" t="t"/>
              <a:pathLst>
                <a:path extrusionOk="0" h="1870" w="1715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55"/>
                    <a:pt x="250" y="250"/>
                  </a:cubicBezTo>
                  <a:lnTo>
                    <a:pt x="119" y="429"/>
                  </a:lnTo>
                  <a:cubicBezTo>
                    <a:pt x="36" y="560"/>
                    <a:pt x="0" y="703"/>
                    <a:pt x="0" y="858"/>
                  </a:cubicBezTo>
                  <a:lnTo>
                    <a:pt x="12" y="1024"/>
                  </a:lnTo>
                  <a:cubicBezTo>
                    <a:pt x="12" y="1131"/>
                    <a:pt x="36" y="1251"/>
                    <a:pt x="84" y="1346"/>
                  </a:cubicBezTo>
                  <a:cubicBezTo>
                    <a:pt x="167" y="1548"/>
                    <a:pt x="322" y="1715"/>
                    <a:pt x="536" y="1786"/>
                  </a:cubicBezTo>
                  <a:cubicBezTo>
                    <a:pt x="631" y="1846"/>
                    <a:pt x="738" y="1870"/>
                    <a:pt x="857" y="1870"/>
                  </a:cubicBezTo>
                  <a:lnTo>
                    <a:pt x="1084" y="1834"/>
                  </a:lnTo>
                  <a:cubicBezTo>
                    <a:pt x="1227" y="1798"/>
                    <a:pt x="1346" y="1715"/>
                    <a:pt x="1453" y="1620"/>
                  </a:cubicBezTo>
                  <a:lnTo>
                    <a:pt x="1584" y="1441"/>
                  </a:lnTo>
                  <a:cubicBezTo>
                    <a:pt x="1655" y="1310"/>
                    <a:pt x="1703" y="1167"/>
                    <a:pt x="1703" y="1012"/>
                  </a:cubicBezTo>
                  <a:lnTo>
                    <a:pt x="1703" y="1024"/>
                  </a:lnTo>
                  <a:lnTo>
                    <a:pt x="1715" y="858"/>
                  </a:lnTo>
                  <a:cubicBezTo>
                    <a:pt x="1715" y="750"/>
                    <a:pt x="1691" y="631"/>
                    <a:pt x="1643" y="536"/>
                  </a:cubicBezTo>
                  <a:cubicBezTo>
                    <a:pt x="1608" y="429"/>
                    <a:pt x="1548" y="334"/>
                    <a:pt x="1465" y="250"/>
                  </a:cubicBezTo>
                  <a:cubicBezTo>
                    <a:pt x="1393" y="167"/>
                    <a:pt x="1286" y="108"/>
                    <a:pt x="1191" y="84"/>
                  </a:cubicBezTo>
                  <a:cubicBezTo>
                    <a:pt x="1084" y="24"/>
                    <a:pt x="965" y="0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18"/>
            <p:cNvSpPr/>
            <p:nvPr/>
          </p:nvSpPr>
          <p:spPr>
            <a:xfrm>
              <a:off x="6894990" y="519362"/>
              <a:ext cx="60395" cy="65423"/>
            </a:xfrm>
            <a:custGeom>
              <a:rect b="b" l="l" r="r" t="t"/>
              <a:pathLst>
                <a:path extrusionOk="0" h="1859" w="1716">
                  <a:moveTo>
                    <a:pt x="858" y="1"/>
                  </a:moveTo>
                  <a:lnTo>
                    <a:pt x="632" y="24"/>
                  </a:lnTo>
                  <a:cubicBezTo>
                    <a:pt x="489" y="72"/>
                    <a:pt x="358" y="144"/>
                    <a:pt x="251" y="251"/>
                  </a:cubicBezTo>
                  <a:lnTo>
                    <a:pt x="120" y="429"/>
                  </a:lnTo>
                  <a:cubicBezTo>
                    <a:pt x="48" y="560"/>
                    <a:pt x="1" y="703"/>
                    <a:pt x="1" y="858"/>
                  </a:cubicBezTo>
                  <a:lnTo>
                    <a:pt x="13" y="1013"/>
                  </a:lnTo>
                  <a:cubicBezTo>
                    <a:pt x="24" y="1239"/>
                    <a:pt x="108" y="1453"/>
                    <a:pt x="263" y="1608"/>
                  </a:cubicBezTo>
                  <a:cubicBezTo>
                    <a:pt x="429" y="1763"/>
                    <a:pt x="632" y="1846"/>
                    <a:pt x="858" y="1858"/>
                  </a:cubicBezTo>
                  <a:lnTo>
                    <a:pt x="1084" y="1834"/>
                  </a:lnTo>
                  <a:cubicBezTo>
                    <a:pt x="1227" y="1787"/>
                    <a:pt x="1346" y="1715"/>
                    <a:pt x="1453" y="1608"/>
                  </a:cubicBezTo>
                  <a:lnTo>
                    <a:pt x="1584" y="1441"/>
                  </a:lnTo>
                  <a:cubicBezTo>
                    <a:pt x="1668" y="1310"/>
                    <a:pt x="1703" y="1167"/>
                    <a:pt x="1703" y="1013"/>
                  </a:cubicBezTo>
                  <a:lnTo>
                    <a:pt x="1715" y="858"/>
                  </a:lnTo>
                  <a:cubicBezTo>
                    <a:pt x="1703" y="632"/>
                    <a:pt x="1620" y="417"/>
                    <a:pt x="1465" y="251"/>
                  </a:cubicBezTo>
                  <a:cubicBezTo>
                    <a:pt x="1298" y="96"/>
                    <a:pt x="1084" y="13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18"/>
            <p:cNvSpPr/>
            <p:nvPr/>
          </p:nvSpPr>
          <p:spPr>
            <a:xfrm>
              <a:off x="6240046" y="-136028"/>
              <a:ext cx="60359" cy="65564"/>
            </a:xfrm>
            <a:custGeom>
              <a:rect b="b" l="l" r="r" t="t"/>
              <a:pathLst>
                <a:path extrusionOk="0" h="1863" w="1715">
                  <a:moveTo>
                    <a:pt x="904" y="0"/>
                  </a:moveTo>
                  <a:cubicBezTo>
                    <a:pt x="889" y="0"/>
                    <a:pt x="873" y="1"/>
                    <a:pt x="857" y="2"/>
                  </a:cubicBezTo>
                  <a:lnTo>
                    <a:pt x="631" y="38"/>
                  </a:lnTo>
                  <a:cubicBezTo>
                    <a:pt x="488" y="74"/>
                    <a:pt x="357" y="145"/>
                    <a:pt x="250" y="252"/>
                  </a:cubicBezTo>
                  <a:lnTo>
                    <a:pt x="119" y="431"/>
                  </a:lnTo>
                  <a:cubicBezTo>
                    <a:pt x="48" y="562"/>
                    <a:pt x="0" y="705"/>
                    <a:pt x="0" y="860"/>
                  </a:cubicBezTo>
                  <a:lnTo>
                    <a:pt x="12" y="1014"/>
                  </a:lnTo>
                  <a:cubicBezTo>
                    <a:pt x="12" y="1133"/>
                    <a:pt x="36" y="1241"/>
                    <a:pt x="84" y="1348"/>
                  </a:cubicBezTo>
                  <a:cubicBezTo>
                    <a:pt x="119" y="1443"/>
                    <a:pt x="179" y="1538"/>
                    <a:pt x="262" y="1622"/>
                  </a:cubicBezTo>
                  <a:cubicBezTo>
                    <a:pt x="334" y="1693"/>
                    <a:pt x="429" y="1753"/>
                    <a:pt x="536" y="1788"/>
                  </a:cubicBezTo>
                  <a:cubicBezTo>
                    <a:pt x="615" y="1838"/>
                    <a:pt x="711" y="1863"/>
                    <a:pt x="803" y="1863"/>
                  </a:cubicBezTo>
                  <a:cubicBezTo>
                    <a:pt x="821" y="1863"/>
                    <a:pt x="840" y="1862"/>
                    <a:pt x="857" y="1860"/>
                  </a:cubicBezTo>
                  <a:lnTo>
                    <a:pt x="1084" y="1836"/>
                  </a:lnTo>
                  <a:cubicBezTo>
                    <a:pt x="1227" y="1800"/>
                    <a:pt x="1357" y="1717"/>
                    <a:pt x="1453" y="1622"/>
                  </a:cubicBezTo>
                  <a:lnTo>
                    <a:pt x="1584" y="1443"/>
                  </a:lnTo>
                  <a:cubicBezTo>
                    <a:pt x="1667" y="1312"/>
                    <a:pt x="1703" y="1169"/>
                    <a:pt x="1703" y="1014"/>
                  </a:cubicBezTo>
                  <a:lnTo>
                    <a:pt x="1703" y="848"/>
                  </a:lnTo>
                  <a:cubicBezTo>
                    <a:pt x="1715" y="741"/>
                    <a:pt x="1691" y="621"/>
                    <a:pt x="1631" y="526"/>
                  </a:cubicBezTo>
                  <a:cubicBezTo>
                    <a:pt x="1560" y="312"/>
                    <a:pt x="1393" y="157"/>
                    <a:pt x="1191" y="74"/>
                  </a:cubicBezTo>
                  <a:cubicBezTo>
                    <a:pt x="1098" y="32"/>
                    <a:pt x="1005" y="0"/>
                    <a:pt x="90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18"/>
            <p:cNvSpPr/>
            <p:nvPr/>
          </p:nvSpPr>
          <p:spPr>
            <a:xfrm>
              <a:off x="5753123" y="-41782"/>
              <a:ext cx="59937" cy="65493"/>
            </a:xfrm>
            <a:custGeom>
              <a:rect b="b" l="l" r="r" t="t"/>
              <a:pathLst>
                <a:path extrusionOk="0" h="1861" w="1703">
                  <a:moveTo>
                    <a:pt x="900" y="1"/>
                  </a:moveTo>
                  <a:cubicBezTo>
                    <a:pt x="886" y="1"/>
                    <a:pt x="871" y="2"/>
                    <a:pt x="857" y="3"/>
                  </a:cubicBezTo>
                  <a:lnTo>
                    <a:pt x="631" y="39"/>
                  </a:lnTo>
                  <a:cubicBezTo>
                    <a:pt x="488" y="75"/>
                    <a:pt x="357" y="146"/>
                    <a:pt x="250" y="253"/>
                  </a:cubicBezTo>
                  <a:lnTo>
                    <a:pt x="119" y="432"/>
                  </a:lnTo>
                  <a:cubicBezTo>
                    <a:pt x="36" y="563"/>
                    <a:pt x="0" y="706"/>
                    <a:pt x="0" y="860"/>
                  </a:cubicBezTo>
                  <a:lnTo>
                    <a:pt x="12" y="1015"/>
                  </a:lnTo>
                  <a:cubicBezTo>
                    <a:pt x="0" y="1134"/>
                    <a:pt x="24" y="1241"/>
                    <a:pt x="83" y="1349"/>
                  </a:cubicBezTo>
                  <a:cubicBezTo>
                    <a:pt x="119" y="1444"/>
                    <a:pt x="179" y="1539"/>
                    <a:pt x="250" y="1611"/>
                  </a:cubicBezTo>
                  <a:cubicBezTo>
                    <a:pt x="417" y="1765"/>
                    <a:pt x="631" y="1861"/>
                    <a:pt x="845" y="1861"/>
                  </a:cubicBezTo>
                  <a:lnTo>
                    <a:pt x="1072" y="1837"/>
                  </a:lnTo>
                  <a:cubicBezTo>
                    <a:pt x="1215" y="1801"/>
                    <a:pt x="1346" y="1718"/>
                    <a:pt x="1453" y="1611"/>
                  </a:cubicBezTo>
                  <a:lnTo>
                    <a:pt x="1584" y="1444"/>
                  </a:lnTo>
                  <a:cubicBezTo>
                    <a:pt x="1655" y="1313"/>
                    <a:pt x="1691" y="1170"/>
                    <a:pt x="1691" y="1015"/>
                  </a:cubicBezTo>
                  <a:lnTo>
                    <a:pt x="1703" y="849"/>
                  </a:lnTo>
                  <a:cubicBezTo>
                    <a:pt x="1703" y="741"/>
                    <a:pt x="1679" y="622"/>
                    <a:pt x="1631" y="527"/>
                  </a:cubicBezTo>
                  <a:cubicBezTo>
                    <a:pt x="1548" y="313"/>
                    <a:pt x="1393" y="158"/>
                    <a:pt x="1179" y="75"/>
                  </a:cubicBezTo>
                  <a:cubicBezTo>
                    <a:pt x="1096" y="33"/>
                    <a:pt x="995" y="1"/>
                    <a:pt x="90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18"/>
            <p:cNvSpPr/>
            <p:nvPr/>
          </p:nvSpPr>
          <p:spPr>
            <a:xfrm>
              <a:off x="7272984" y="-42627"/>
              <a:ext cx="60359" cy="65599"/>
            </a:xfrm>
            <a:custGeom>
              <a:rect b="b" l="l" r="r" t="t"/>
              <a:pathLst>
                <a:path extrusionOk="0" h="1864" w="1715">
                  <a:moveTo>
                    <a:pt x="916" y="0"/>
                  </a:moveTo>
                  <a:cubicBezTo>
                    <a:pt x="897" y="0"/>
                    <a:pt x="877" y="1"/>
                    <a:pt x="857" y="3"/>
                  </a:cubicBezTo>
                  <a:lnTo>
                    <a:pt x="631" y="27"/>
                  </a:lnTo>
                  <a:cubicBezTo>
                    <a:pt x="488" y="75"/>
                    <a:pt x="357" y="146"/>
                    <a:pt x="250" y="253"/>
                  </a:cubicBezTo>
                  <a:lnTo>
                    <a:pt x="119" y="420"/>
                  </a:lnTo>
                  <a:cubicBezTo>
                    <a:pt x="48" y="551"/>
                    <a:pt x="0" y="706"/>
                    <a:pt x="0" y="861"/>
                  </a:cubicBezTo>
                  <a:lnTo>
                    <a:pt x="12" y="1015"/>
                  </a:lnTo>
                  <a:cubicBezTo>
                    <a:pt x="12" y="1135"/>
                    <a:pt x="36" y="1242"/>
                    <a:pt x="83" y="1337"/>
                  </a:cubicBezTo>
                  <a:cubicBezTo>
                    <a:pt x="167" y="1551"/>
                    <a:pt x="322" y="1718"/>
                    <a:pt x="536" y="1789"/>
                  </a:cubicBezTo>
                  <a:cubicBezTo>
                    <a:pt x="619" y="1831"/>
                    <a:pt x="719" y="1863"/>
                    <a:pt x="815" y="1863"/>
                  </a:cubicBezTo>
                  <a:cubicBezTo>
                    <a:pt x="829" y="1863"/>
                    <a:pt x="843" y="1862"/>
                    <a:pt x="857" y="1861"/>
                  </a:cubicBezTo>
                  <a:lnTo>
                    <a:pt x="1084" y="1837"/>
                  </a:lnTo>
                  <a:cubicBezTo>
                    <a:pt x="1226" y="1789"/>
                    <a:pt x="1357" y="1718"/>
                    <a:pt x="1453" y="1611"/>
                  </a:cubicBezTo>
                  <a:lnTo>
                    <a:pt x="1584" y="1444"/>
                  </a:lnTo>
                  <a:cubicBezTo>
                    <a:pt x="1667" y="1313"/>
                    <a:pt x="1703" y="1170"/>
                    <a:pt x="1703" y="1015"/>
                  </a:cubicBezTo>
                  <a:lnTo>
                    <a:pt x="1715" y="849"/>
                  </a:lnTo>
                  <a:cubicBezTo>
                    <a:pt x="1715" y="742"/>
                    <a:pt x="1691" y="623"/>
                    <a:pt x="1631" y="527"/>
                  </a:cubicBezTo>
                  <a:cubicBezTo>
                    <a:pt x="1560" y="313"/>
                    <a:pt x="1393" y="158"/>
                    <a:pt x="1191" y="75"/>
                  </a:cubicBezTo>
                  <a:cubicBezTo>
                    <a:pt x="1101" y="25"/>
                    <a:pt x="1012" y="0"/>
                    <a:pt x="91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18"/>
            <p:cNvSpPr/>
            <p:nvPr/>
          </p:nvSpPr>
          <p:spPr>
            <a:xfrm>
              <a:off x="6962881" y="-259554"/>
              <a:ext cx="60359" cy="65810"/>
            </a:xfrm>
            <a:custGeom>
              <a:rect b="b" l="l" r="r" t="t"/>
              <a:pathLst>
                <a:path extrusionOk="0" h="1870" w="1715">
                  <a:moveTo>
                    <a:pt x="858" y="0"/>
                  </a:moveTo>
                  <a:lnTo>
                    <a:pt x="631" y="36"/>
                  </a:lnTo>
                  <a:cubicBezTo>
                    <a:pt x="489" y="71"/>
                    <a:pt x="358" y="143"/>
                    <a:pt x="250" y="250"/>
                  </a:cubicBezTo>
                  <a:lnTo>
                    <a:pt x="120" y="429"/>
                  </a:lnTo>
                  <a:cubicBezTo>
                    <a:pt x="48" y="560"/>
                    <a:pt x="0" y="702"/>
                    <a:pt x="0" y="857"/>
                  </a:cubicBezTo>
                  <a:lnTo>
                    <a:pt x="12" y="1012"/>
                  </a:lnTo>
                  <a:cubicBezTo>
                    <a:pt x="12" y="1131"/>
                    <a:pt x="36" y="1238"/>
                    <a:pt x="84" y="1345"/>
                  </a:cubicBezTo>
                  <a:cubicBezTo>
                    <a:pt x="120" y="1453"/>
                    <a:pt x="179" y="1536"/>
                    <a:pt x="262" y="1619"/>
                  </a:cubicBezTo>
                  <a:cubicBezTo>
                    <a:pt x="334" y="1691"/>
                    <a:pt x="429" y="1762"/>
                    <a:pt x="536" y="1786"/>
                  </a:cubicBezTo>
                  <a:cubicBezTo>
                    <a:pt x="631" y="1845"/>
                    <a:pt x="739" y="1869"/>
                    <a:pt x="858" y="1869"/>
                  </a:cubicBezTo>
                  <a:lnTo>
                    <a:pt x="1084" y="1834"/>
                  </a:lnTo>
                  <a:cubicBezTo>
                    <a:pt x="1227" y="1798"/>
                    <a:pt x="1346" y="1714"/>
                    <a:pt x="1453" y="1619"/>
                  </a:cubicBezTo>
                  <a:lnTo>
                    <a:pt x="1584" y="1441"/>
                  </a:lnTo>
                  <a:cubicBezTo>
                    <a:pt x="1667" y="1310"/>
                    <a:pt x="1703" y="1167"/>
                    <a:pt x="1703" y="1012"/>
                  </a:cubicBezTo>
                  <a:lnTo>
                    <a:pt x="1715" y="857"/>
                  </a:lnTo>
                  <a:cubicBezTo>
                    <a:pt x="1715" y="738"/>
                    <a:pt x="1691" y="631"/>
                    <a:pt x="1644" y="524"/>
                  </a:cubicBezTo>
                  <a:cubicBezTo>
                    <a:pt x="1608" y="417"/>
                    <a:pt x="1548" y="321"/>
                    <a:pt x="1465" y="250"/>
                  </a:cubicBezTo>
                  <a:cubicBezTo>
                    <a:pt x="1382" y="167"/>
                    <a:pt x="1298" y="107"/>
                    <a:pt x="1191" y="71"/>
                  </a:cubicBezTo>
                  <a:cubicBezTo>
                    <a:pt x="1084" y="24"/>
                    <a:pt x="977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18"/>
            <p:cNvSpPr/>
            <p:nvPr/>
          </p:nvSpPr>
          <p:spPr>
            <a:xfrm>
              <a:off x="5501268" y="492123"/>
              <a:ext cx="60359" cy="65845"/>
            </a:xfrm>
            <a:custGeom>
              <a:rect b="b" l="l" r="r" t="t"/>
              <a:pathLst>
                <a:path extrusionOk="0" h="1871" w="1715">
                  <a:moveTo>
                    <a:pt x="858" y="1"/>
                  </a:moveTo>
                  <a:lnTo>
                    <a:pt x="631" y="36"/>
                  </a:lnTo>
                  <a:cubicBezTo>
                    <a:pt x="489" y="72"/>
                    <a:pt x="358" y="156"/>
                    <a:pt x="250" y="263"/>
                  </a:cubicBezTo>
                  <a:lnTo>
                    <a:pt x="120" y="429"/>
                  </a:lnTo>
                  <a:cubicBezTo>
                    <a:pt x="48" y="560"/>
                    <a:pt x="0" y="715"/>
                    <a:pt x="0" y="858"/>
                  </a:cubicBezTo>
                  <a:lnTo>
                    <a:pt x="12" y="1025"/>
                  </a:lnTo>
                  <a:cubicBezTo>
                    <a:pt x="12" y="1132"/>
                    <a:pt x="36" y="1251"/>
                    <a:pt x="84" y="1346"/>
                  </a:cubicBezTo>
                  <a:cubicBezTo>
                    <a:pt x="120" y="1453"/>
                    <a:pt x="179" y="1549"/>
                    <a:pt x="262" y="1620"/>
                  </a:cubicBezTo>
                  <a:cubicBezTo>
                    <a:pt x="429" y="1775"/>
                    <a:pt x="631" y="1858"/>
                    <a:pt x="858" y="1870"/>
                  </a:cubicBezTo>
                  <a:lnTo>
                    <a:pt x="1084" y="1834"/>
                  </a:lnTo>
                  <a:cubicBezTo>
                    <a:pt x="1227" y="1799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67" y="1322"/>
                    <a:pt x="1703" y="1168"/>
                    <a:pt x="1703" y="1025"/>
                  </a:cubicBezTo>
                  <a:lnTo>
                    <a:pt x="1715" y="858"/>
                  </a:lnTo>
                  <a:cubicBezTo>
                    <a:pt x="1715" y="751"/>
                    <a:pt x="1691" y="632"/>
                    <a:pt x="1644" y="537"/>
                  </a:cubicBezTo>
                  <a:cubicBezTo>
                    <a:pt x="1501" y="215"/>
                    <a:pt x="1203" y="13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18"/>
            <p:cNvSpPr/>
            <p:nvPr/>
          </p:nvSpPr>
          <p:spPr>
            <a:xfrm>
              <a:off x="5145517" y="780314"/>
              <a:ext cx="60359" cy="65599"/>
            </a:xfrm>
            <a:custGeom>
              <a:rect b="b" l="l" r="r" t="t"/>
              <a:pathLst>
                <a:path extrusionOk="0" h="1864" w="1715">
                  <a:moveTo>
                    <a:pt x="900" y="1"/>
                  </a:moveTo>
                  <a:cubicBezTo>
                    <a:pt x="886" y="1"/>
                    <a:pt x="871" y="2"/>
                    <a:pt x="857" y="3"/>
                  </a:cubicBezTo>
                  <a:lnTo>
                    <a:pt x="619" y="39"/>
                  </a:lnTo>
                  <a:cubicBezTo>
                    <a:pt x="476" y="75"/>
                    <a:pt x="345" y="146"/>
                    <a:pt x="250" y="253"/>
                  </a:cubicBezTo>
                  <a:lnTo>
                    <a:pt x="119" y="432"/>
                  </a:lnTo>
                  <a:cubicBezTo>
                    <a:pt x="36" y="563"/>
                    <a:pt x="0" y="706"/>
                    <a:pt x="0" y="860"/>
                  </a:cubicBezTo>
                  <a:lnTo>
                    <a:pt x="12" y="1015"/>
                  </a:lnTo>
                  <a:cubicBezTo>
                    <a:pt x="0" y="1134"/>
                    <a:pt x="24" y="1241"/>
                    <a:pt x="83" y="1349"/>
                  </a:cubicBezTo>
                  <a:cubicBezTo>
                    <a:pt x="119" y="1444"/>
                    <a:pt x="179" y="1539"/>
                    <a:pt x="250" y="1622"/>
                  </a:cubicBezTo>
                  <a:cubicBezTo>
                    <a:pt x="333" y="1694"/>
                    <a:pt x="417" y="1753"/>
                    <a:pt x="524" y="1789"/>
                  </a:cubicBezTo>
                  <a:cubicBezTo>
                    <a:pt x="613" y="1839"/>
                    <a:pt x="703" y="1864"/>
                    <a:pt x="799" y="1864"/>
                  </a:cubicBezTo>
                  <a:cubicBezTo>
                    <a:pt x="818" y="1864"/>
                    <a:pt x="837" y="1863"/>
                    <a:pt x="857" y="1861"/>
                  </a:cubicBezTo>
                  <a:lnTo>
                    <a:pt x="1072" y="1837"/>
                  </a:lnTo>
                  <a:cubicBezTo>
                    <a:pt x="1214" y="1801"/>
                    <a:pt x="1345" y="1718"/>
                    <a:pt x="1453" y="1622"/>
                  </a:cubicBezTo>
                  <a:lnTo>
                    <a:pt x="1584" y="1444"/>
                  </a:lnTo>
                  <a:cubicBezTo>
                    <a:pt x="1655" y="1313"/>
                    <a:pt x="1691" y="1170"/>
                    <a:pt x="1691" y="1015"/>
                  </a:cubicBezTo>
                  <a:lnTo>
                    <a:pt x="1703" y="860"/>
                  </a:lnTo>
                  <a:cubicBezTo>
                    <a:pt x="1715" y="741"/>
                    <a:pt x="1691" y="634"/>
                    <a:pt x="1631" y="527"/>
                  </a:cubicBezTo>
                  <a:cubicBezTo>
                    <a:pt x="1595" y="420"/>
                    <a:pt x="1536" y="325"/>
                    <a:pt x="1453" y="253"/>
                  </a:cubicBezTo>
                  <a:cubicBezTo>
                    <a:pt x="1381" y="170"/>
                    <a:pt x="1286" y="110"/>
                    <a:pt x="1179" y="75"/>
                  </a:cubicBezTo>
                  <a:cubicBezTo>
                    <a:pt x="1096" y="33"/>
                    <a:pt x="995" y="1"/>
                    <a:pt x="90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18"/>
            <p:cNvSpPr/>
            <p:nvPr/>
          </p:nvSpPr>
          <p:spPr>
            <a:xfrm>
              <a:off x="6428586" y="743538"/>
              <a:ext cx="60395" cy="65810"/>
            </a:xfrm>
            <a:custGeom>
              <a:rect b="b" l="l" r="r" t="t"/>
              <a:pathLst>
                <a:path extrusionOk="0" h="1870" w="1716">
                  <a:moveTo>
                    <a:pt x="858" y="1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51" y="262"/>
                  </a:cubicBezTo>
                  <a:lnTo>
                    <a:pt x="120" y="429"/>
                  </a:lnTo>
                  <a:cubicBezTo>
                    <a:pt x="49" y="560"/>
                    <a:pt x="1" y="715"/>
                    <a:pt x="1" y="858"/>
                  </a:cubicBezTo>
                  <a:lnTo>
                    <a:pt x="13" y="1024"/>
                  </a:lnTo>
                  <a:cubicBezTo>
                    <a:pt x="13" y="1132"/>
                    <a:pt x="37" y="1251"/>
                    <a:pt x="84" y="1346"/>
                  </a:cubicBezTo>
                  <a:cubicBezTo>
                    <a:pt x="120" y="1453"/>
                    <a:pt x="180" y="1548"/>
                    <a:pt x="263" y="1620"/>
                  </a:cubicBezTo>
                  <a:cubicBezTo>
                    <a:pt x="334" y="1703"/>
                    <a:pt x="430" y="1763"/>
                    <a:pt x="537" y="1798"/>
                  </a:cubicBezTo>
                  <a:cubicBezTo>
                    <a:pt x="632" y="1846"/>
                    <a:pt x="739" y="1870"/>
                    <a:pt x="858" y="1870"/>
                  </a:cubicBezTo>
                  <a:lnTo>
                    <a:pt x="1084" y="1834"/>
                  </a:lnTo>
                  <a:cubicBezTo>
                    <a:pt x="1227" y="1798"/>
                    <a:pt x="1346" y="1727"/>
                    <a:pt x="1454" y="1620"/>
                  </a:cubicBezTo>
                  <a:lnTo>
                    <a:pt x="1585" y="1453"/>
                  </a:lnTo>
                  <a:cubicBezTo>
                    <a:pt x="1668" y="1322"/>
                    <a:pt x="1704" y="1167"/>
                    <a:pt x="1704" y="1024"/>
                  </a:cubicBezTo>
                  <a:lnTo>
                    <a:pt x="1715" y="858"/>
                  </a:lnTo>
                  <a:cubicBezTo>
                    <a:pt x="1715" y="751"/>
                    <a:pt x="1692" y="632"/>
                    <a:pt x="1644" y="536"/>
                  </a:cubicBezTo>
                  <a:cubicBezTo>
                    <a:pt x="1608" y="429"/>
                    <a:pt x="1549" y="334"/>
                    <a:pt x="1465" y="262"/>
                  </a:cubicBezTo>
                  <a:cubicBezTo>
                    <a:pt x="1382" y="179"/>
                    <a:pt x="1299" y="108"/>
                    <a:pt x="1192" y="84"/>
                  </a:cubicBezTo>
                  <a:cubicBezTo>
                    <a:pt x="1084" y="24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18"/>
            <p:cNvSpPr/>
            <p:nvPr/>
          </p:nvSpPr>
          <p:spPr>
            <a:xfrm>
              <a:off x="6624305" y="984888"/>
              <a:ext cx="60359" cy="65388"/>
            </a:xfrm>
            <a:custGeom>
              <a:rect b="b" l="l" r="r" t="t"/>
              <a:pathLst>
                <a:path extrusionOk="0" h="1858" w="1715">
                  <a:moveTo>
                    <a:pt x="846" y="0"/>
                  </a:moveTo>
                  <a:lnTo>
                    <a:pt x="619" y="24"/>
                  </a:lnTo>
                  <a:cubicBezTo>
                    <a:pt x="476" y="72"/>
                    <a:pt x="345" y="143"/>
                    <a:pt x="250" y="251"/>
                  </a:cubicBezTo>
                  <a:lnTo>
                    <a:pt x="107" y="417"/>
                  </a:lnTo>
                  <a:cubicBezTo>
                    <a:pt x="36" y="548"/>
                    <a:pt x="0" y="703"/>
                    <a:pt x="0" y="858"/>
                  </a:cubicBezTo>
                  <a:lnTo>
                    <a:pt x="12" y="1013"/>
                  </a:lnTo>
                  <a:cubicBezTo>
                    <a:pt x="12" y="1239"/>
                    <a:pt x="107" y="1441"/>
                    <a:pt x="250" y="1608"/>
                  </a:cubicBezTo>
                  <a:cubicBezTo>
                    <a:pt x="322" y="1691"/>
                    <a:pt x="417" y="1751"/>
                    <a:pt x="524" y="1786"/>
                  </a:cubicBezTo>
                  <a:cubicBezTo>
                    <a:pt x="619" y="1834"/>
                    <a:pt x="738" y="1858"/>
                    <a:pt x="846" y="1858"/>
                  </a:cubicBezTo>
                  <a:lnTo>
                    <a:pt x="1072" y="1822"/>
                  </a:lnTo>
                  <a:cubicBezTo>
                    <a:pt x="1215" y="1786"/>
                    <a:pt x="1346" y="1715"/>
                    <a:pt x="1453" y="1608"/>
                  </a:cubicBezTo>
                  <a:lnTo>
                    <a:pt x="1584" y="1441"/>
                  </a:lnTo>
                  <a:cubicBezTo>
                    <a:pt x="1655" y="1310"/>
                    <a:pt x="1691" y="1155"/>
                    <a:pt x="1691" y="1013"/>
                  </a:cubicBezTo>
                  <a:lnTo>
                    <a:pt x="1703" y="858"/>
                  </a:lnTo>
                  <a:cubicBezTo>
                    <a:pt x="1715" y="739"/>
                    <a:pt x="1691" y="620"/>
                    <a:pt x="1631" y="524"/>
                  </a:cubicBezTo>
                  <a:cubicBezTo>
                    <a:pt x="1596" y="417"/>
                    <a:pt x="1536" y="322"/>
                    <a:pt x="1453" y="251"/>
                  </a:cubicBezTo>
                  <a:cubicBezTo>
                    <a:pt x="1286" y="96"/>
                    <a:pt x="1072" y="0"/>
                    <a:pt x="84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18"/>
            <p:cNvSpPr/>
            <p:nvPr/>
          </p:nvSpPr>
          <p:spPr>
            <a:xfrm>
              <a:off x="7298113" y="968876"/>
              <a:ext cx="60359" cy="65599"/>
            </a:xfrm>
            <a:custGeom>
              <a:rect b="b" l="l" r="r" t="t"/>
              <a:pathLst>
                <a:path extrusionOk="0" h="1864" w="1715">
                  <a:moveTo>
                    <a:pt x="904" y="1"/>
                  </a:moveTo>
                  <a:cubicBezTo>
                    <a:pt x="889" y="1"/>
                    <a:pt x="873" y="1"/>
                    <a:pt x="858" y="3"/>
                  </a:cubicBezTo>
                  <a:lnTo>
                    <a:pt x="631" y="39"/>
                  </a:lnTo>
                  <a:cubicBezTo>
                    <a:pt x="489" y="74"/>
                    <a:pt x="358" y="146"/>
                    <a:pt x="250" y="253"/>
                  </a:cubicBezTo>
                  <a:lnTo>
                    <a:pt x="120" y="432"/>
                  </a:lnTo>
                  <a:cubicBezTo>
                    <a:pt x="48" y="563"/>
                    <a:pt x="0" y="706"/>
                    <a:pt x="0" y="860"/>
                  </a:cubicBezTo>
                  <a:lnTo>
                    <a:pt x="12" y="1015"/>
                  </a:lnTo>
                  <a:cubicBezTo>
                    <a:pt x="12" y="1134"/>
                    <a:pt x="36" y="1241"/>
                    <a:pt x="84" y="1348"/>
                  </a:cubicBezTo>
                  <a:cubicBezTo>
                    <a:pt x="120" y="1444"/>
                    <a:pt x="179" y="1539"/>
                    <a:pt x="262" y="1622"/>
                  </a:cubicBezTo>
                  <a:cubicBezTo>
                    <a:pt x="334" y="1694"/>
                    <a:pt x="429" y="1753"/>
                    <a:pt x="536" y="1789"/>
                  </a:cubicBezTo>
                  <a:cubicBezTo>
                    <a:pt x="616" y="1839"/>
                    <a:pt x="703" y="1863"/>
                    <a:pt x="799" y="1863"/>
                  </a:cubicBezTo>
                  <a:cubicBezTo>
                    <a:pt x="818" y="1863"/>
                    <a:pt x="838" y="1862"/>
                    <a:pt x="858" y="1860"/>
                  </a:cubicBezTo>
                  <a:lnTo>
                    <a:pt x="1084" y="1837"/>
                  </a:lnTo>
                  <a:cubicBezTo>
                    <a:pt x="1227" y="1801"/>
                    <a:pt x="1346" y="1718"/>
                    <a:pt x="1453" y="1622"/>
                  </a:cubicBezTo>
                  <a:lnTo>
                    <a:pt x="1584" y="1444"/>
                  </a:lnTo>
                  <a:cubicBezTo>
                    <a:pt x="1667" y="1313"/>
                    <a:pt x="1703" y="1170"/>
                    <a:pt x="1703" y="1015"/>
                  </a:cubicBezTo>
                  <a:lnTo>
                    <a:pt x="1715" y="860"/>
                  </a:lnTo>
                  <a:cubicBezTo>
                    <a:pt x="1715" y="741"/>
                    <a:pt x="1691" y="634"/>
                    <a:pt x="1644" y="527"/>
                  </a:cubicBezTo>
                  <a:cubicBezTo>
                    <a:pt x="1608" y="420"/>
                    <a:pt x="1548" y="325"/>
                    <a:pt x="1465" y="253"/>
                  </a:cubicBezTo>
                  <a:cubicBezTo>
                    <a:pt x="1382" y="170"/>
                    <a:pt x="1298" y="110"/>
                    <a:pt x="1191" y="74"/>
                  </a:cubicBezTo>
                  <a:cubicBezTo>
                    <a:pt x="1098" y="33"/>
                    <a:pt x="1005" y="1"/>
                    <a:pt x="90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18"/>
            <p:cNvSpPr/>
            <p:nvPr/>
          </p:nvSpPr>
          <p:spPr>
            <a:xfrm>
              <a:off x="6332222" y="-239459"/>
              <a:ext cx="527608" cy="633148"/>
            </a:xfrm>
            <a:custGeom>
              <a:rect b="b" l="l" r="r" t="t"/>
              <a:pathLst>
                <a:path extrusionOk="0" h="17991" w="14991">
                  <a:moveTo>
                    <a:pt x="8402" y="0"/>
                  </a:moveTo>
                  <a:cubicBezTo>
                    <a:pt x="7040" y="0"/>
                    <a:pt x="5649" y="392"/>
                    <a:pt x="4442" y="1167"/>
                  </a:cubicBezTo>
                  <a:cubicBezTo>
                    <a:pt x="1501" y="3048"/>
                    <a:pt x="1" y="6525"/>
                    <a:pt x="655" y="9954"/>
                  </a:cubicBezTo>
                  <a:cubicBezTo>
                    <a:pt x="2108" y="10121"/>
                    <a:pt x="3525" y="10823"/>
                    <a:pt x="4453" y="11954"/>
                  </a:cubicBezTo>
                  <a:cubicBezTo>
                    <a:pt x="4799" y="12383"/>
                    <a:pt x="5073" y="12847"/>
                    <a:pt x="5287" y="13347"/>
                  </a:cubicBezTo>
                  <a:cubicBezTo>
                    <a:pt x="5823" y="14169"/>
                    <a:pt x="6180" y="15086"/>
                    <a:pt x="6347" y="16050"/>
                  </a:cubicBezTo>
                  <a:cubicBezTo>
                    <a:pt x="6501" y="16633"/>
                    <a:pt x="6597" y="17229"/>
                    <a:pt x="6620" y="17836"/>
                  </a:cubicBezTo>
                  <a:cubicBezTo>
                    <a:pt x="6930" y="17907"/>
                    <a:pt x="7240" y="17955"/>
                    <a:pt x="7561" y="17979"/>
                  </a:cubicBezTo>
                  <a:cubicBezTo>
                    <a:pt x="7585" y="16241"/>
                    <a:pt x="7597" y="14490"/>
                    <a:pt x="7597" y="12740"/>
                  </a:cubicBezTo>
                  <a:cubicBezTo>
                    <a:pt x="6823" y="12431"/>
                    <a:pt x="6097" y="12002"/>
                    <a:pt x="5454" y="11478"/>
                  </a:cubicBezTo>
                  <a:cubicBezTo>
                    <a:pt x="4954" y="11073"/>
                    <a:pt x="3942" y="10430"/>
                    <a:pt x="4108" y="9692"/>
                  </a:cubicBezTo>
                  <a:cubicBezTo>
                    <a:pt x="4144" y="9573"/>
                    <a:pt x="4251" y="9490"/>
                    <a:pt x="4370" y="9490"/>
                  </a:cubicBezTo>
                  <a:cubicBezTo>
                    <a:pt x="4388" y="9488"/>
                    <a:pt x="4405" y="9488"/>
                    <a:pt x="4422" y="9488"/>
                  </a:cubicBezTo>
                  <a:cubicBezTo>
                    <a:pt x="5040" y="9488"/>
                    <a:pt x="5513" y="10298"/>
                    <a:pt x="5930" y="10680"/>
                  </a:cubicBezTo>
                  <a:cubicBezTo>
                    <a:pt x="6466" y="11145"/>
                    <a:pt x="7025" y="11573"/>
                    <a:pt x="7597" y="11978"/>
                  </a:cubicBezTo>
                  <a:cubicBezTo>
                    <a:pt x="7597" y="11407"/>
                    <a:pt x="7597" y="10823"/>
                    <a:pt x="7585" y="10252"/>
                  </a:cubicBezTo>
                  <a:cubicBezTo>
                    <a:pt x="7394" y="10228"/>
                    <a:pt x="7228" y="10121"/>
                    <a:pt x="7144" y="9954"/>
                  </a:cubicBezTo>
                  <a:lnTo>
                    <a:pt x="5549" y="7037"/>
                  </a:lnTo>
                  <a:cubicBezTo>
                    <a:pt x="5144" y="6275"/>
                    <a:pt x="4430" y="5299"/>
                    <a:pt x="4513" y="4406"/>
                  </a:cubicBezTo>
                  <a:cubicBezTo>
                    <a:pt x="4513" y="4207"/>
                    <a:pt x="4678" y="4062"/>
                    <a:pt x="4862" y="4062"/>
                  </a:cubicBezTo>
                  <a:cubicBezTo>
                    <a:pt x="4920" y="4062"/>
                    <a:pt x="4980" y="4077"/>
                    <a:pt x="5037" y="4108"/>
                  </a:cubicBezTo>
                  <a:cubicBezTo>
                    <a:pt x="5835" y="4537"/>
                    <a:pt x="6239" y="5632"/>
                    <a:pt x="6656" y="6394"/>
                  </a:cubicBezTo>
                  <a:cubicBezTo>
                    <a:pt x="7013" y="7049"/>
                    <a:pt x="7371" y="7716"/>
                    <a:pt x="7716" y="8371"/>
                  </a:cubicBezTo>
                  <a:cubicBezTo>
                    <a:pt x="8609" y="6906"/>
                    <a:pt x="9454" y="5394"/>
                    <a:pt x="10252" y="3882"/>
                  </a:cubicBezTo>
                  <a:cubicBezTo>
                    <a:pt x="10325" y="3743"/>
                    <a:pt x="10454" y="3684"/>
                    <a:pt x="10586" y="3684"/>
                  </a:cubicBezTo>
                  <a:cubicBezTo>
                    <a:pt x="10839" y="3684"/>
                    <a:pt x="11100" y="3902"/>
                    <a:pt x="10990" y="4191"/>
                  </a:cubicBezTo>
                  <a:cubicBezTo>
                    <a:pt x="10299" y="6037"/>
                    <a:pt x="9454" y="7823"/>
                    <a:pt x="8478" y="9537"/>
                  </a:cubicBezTo>
                  <a:cubicBezTo>
                    <a:pt x="8502" y="10168"/>
                    <a:pt x="8525" y="10788"/>
                    <a:pt x="8537" y="11419"/>
                  </a:cubicBezTo>
                  <a:cubicBezTo>
                    <a:pt x="8656" y="11300"/>
                    <a:pt x="8775" y="11180"/>
                    <a:pt x="8871" y="11061"/>
                  </a:cubicBezTo>
                  <a:cubicBezTo>
                    <a:pt x="9466" y="10335"/>
                    <a:pt x="10049" y="9609"/>
                    <a:pt x="10669" y="8906"/>
                  </a:cubicBezTo>
                  <a:cubicBezTo>
                    <a:pt x="10735" y="8827"/>
                    <a:pt x="10818" y="8794"/>
                    <a:pt x="10902" y="8794"/>
                  </a:cubicBezTo>
                  <a:cubicBezTo>
                    <a:pt x="11144" y="8794"/>
                    <a:pt x="11388" y="9078"/>
                    <a:pt x="11228" y="9335"/>
                  </a:cubicBezTo>
                  <a:cubicBezTo>
                    <a:pt x="10728" y="10133"/>
                    <a:pt x="10192" y="10895"/>
                    <a:pt x="9621" y="11645"/>
                  </a:cubicBezTo>
                  <a:cubicBezTo>
                    <a:pt x="9323" y="12038"/>
                    <a:pt x="9002" y="12657"/>
                    <a:pt x="8585" y="13014"/>
                  </a:cubicBezTo>
                  <a:cubicBezTo>
                    <a:pt x="8597" y="13526"/>
                    <a:pt x="8609" y="14038"/>
                    <a:pt x="8609" y="14550"/>
                  </a:cubicBezTo>
                  <a:cubicBezTo>
                    <a:pt x="9133" y="13657"/>
                    <a:pt x="10097" y="12954"/>
                    <a:pt x="10966" y="12550"/>
                  </a:cubicBezTo>
                  <a:cubicBezTo>
                    <a:pt x="11010" y="12530"/>
                    <a:pt x="11055" y="12521"/>
                    <a:pt x="11100" y="12521"/>
                  </a:cubicBezTo>
                  <a:cubicBezTo>
                    <a:pt x="11378" y="12521"/>
                    <a:pt x="11647" y="12860"/>
                    <a:pt x="11371" y="13085"/>
                  </a:cubicBezTo>
                  <a:cubicBezTo>
                    <a:pt x="10883" y="13502"/>
                    <a:pt x="10430" y="13955"/>
                    <a:pt x="10014" y="14443"/>
                  </a:cubicBezTo>
                  <a:cubicBezTo>
                    <a:pt x="9597" y="14931"/>
                    <a:pt x="9323" y="15514"/>
                    <a:pt x="8847" y="15955"/>
                  </a:cubicBezTo>
                  <a:cubicBezTo>
                    <a:pt x="8787" y="16002"/>
                    <a:pt x="8704" y="16026"/>
                    <a:pt x="8633" y="16038"/>
                  </a:cubicBezTo>
                  <a:cubicBezTo>
                    <a:pt x="8633" y="16693"/>
                    <a:pt x="8644" y="17348"/>
                    <a:pt x="8621" y="17991"/>
                  </a:cubicBezTo>
                  <a:cubicBezTo>
                    <a:pt x="10585" y="17836"/>
                    <a:pt x="12335" y="16705"/>
                    <a:pt x="13288" y="14979"/>
                  </a:cubicBezTo>
                  <a:cubicBezTo>
                    <a:pt x="13586" y="14431"/>
                    <a:pt x="13836" y="13859"/>
                    <a:pt x="14026" y="13276"/>
                  </a:cubicBezTo>
                  <a:cubicBezTo>
                    <a:pt x="14633" y="12085"/>
                    <a:pt x="14895" y="10752"/>
                    <a:pt x="14788" y="9430"/>
                  </a:cubicBezTo>
                  <a:cubicBezTo>
                    <a:pt x="14800" y="9287"/>
                    <a:pt x="14812" y="9144"/>
                    <a:pt x="14824" y="9014"/>
                  </a:cubicBezTo>
                  <a:cubicBezTo>
                    <a:pt x="14991" y="7156"/>
                    <a:pt x="14836" y="5275"/>
                    <a:pt x="14086" y="3560"/>
                  </a:cubicBezTo>
                  <a:cubicBezTo>
                    <a:pt x="13029" y="1175"/>
                    <a:pt x="10761" y="0"/>
                    <a:pt x="8402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18"/>
            <p:cNvSpPr/>
            <p:nvPr/>
          </p:nvSpPr>
          <p:spPr>
            <a:xfrm>
              <a:off x="6095887" y="109229"/>
              <a:ext cx="471050" cy="457502"/>
            </a:xfrm>
            <a:custGeom>
              <a:rect b="b" l="l" r="r" t="t"/>
              <a:pathLst>
                <a:path extrusionOk="0" h="13000" w="13384">
                  <a:moveTo>
                    <a:pt x="6661" y="1"/>
                  </a:moveTo>
                  <a:cubicBezTo>
                    <a:pt x="6054" y="1"/>
                    <a:pt x="5450" y="97"/>
                    <a:pt x="4870" y="284"/>
                  </a:cubicBezTo>
                  <a:cubicBezTo>
                    <a:pt x="1810" y="1082"/>
                    <a:pt x="0" y="4404"/>
                    <a:pt x="774" y="7452"/>
                  </a:cubicBezTo>
                  <a:cubicBezTo>
                    <a:pt x="870" y="8202"/>
                    <a:pt x="1143" y="8916"/>
                    <a:pt x="1584" y="9535"/>
                  </a:cubicBezTo>
                  <a:cubicBezTo>
                    <a:pt x="2827" y="11689"/>
                    <a:pt x="5412" y="13000"/>
                    <a:pt x="7925" y="13000"/>
                  </a:cubicBezTo>
                  <a:cubicBezTo>
                    <a:pt x="9192" y="13000"/>
                    <a:pt x="10441" y="12667"/>
                    <a:pt x="11490" y="11940"/>
                  </a:cubicBezTo>
                  <a:cubicBezTo>
                    <a:pt x="10978" y="11405"/>
                    <a:pt x="10466" y="10869"/>
                    <a:pt x="9930" y="10357"/>
                  </a:cubicBezTo>
                  <a:cubicBezTo>
                    <a:pt x="9537" y="9976"/>
                    <a:pt x="9133" y="9607"/>
                    <a:pt x="8728" y="9226"/>
                  </a:cubicBezTo>
                  <a:cubicBezTo>
                    <a:pt x="8415" y="9264"/>
                    <a:pt x="8095" y="9280"/>
                    <a:pt x="7773" y="9280"/>
                  </a:cubicBezTo>
                  <a:cubicBezTo>
                    <a:pt x="6784" y="9280"/>
                    <a:pt x="5771" y="9131"/>
                    <a:pt x="4846" y="9023"/>
                  </a:cubicBezTo>
                  <a:cubicBezTo>
                    <a:pt x="4549" y="9000"/>
                    <a:pt x="4299" y="8809"/>
                    <a:pt x="4203" y="8523"/>
                  </a:cubicBezTo>
                  <a:cubicBezTo>
                    <a:pt x="4096" y="8226"/>
                    <a:pt x="4191" y="8107"/>
                    <a:pt x="4382" y="7880"/>
                  </a:cubicBezTo>
                  <a:cubicBezTo>
                    <a:pt x="4497" y="7730"/>
                    <a:pt x="4678" y="7691"/>
                    <a:pt x="4852" y="7691"/>
                  </a:cubicBezTo>
                  <a:cubicBezTo>
                    <a:pt x="4911" y="7691"/>
                    <a:pt x="4970" y="7696"/>
                    <a:pt x="5025" y="7702"/>
                  </a:cubicBezTo>
                  <a:cubicBezTo>
                    <a:pt x="5751" y="7821"/>
                    <a:pt x="6513" y="7845"/>
                    <a:pt x="7251" y="7892"/>
                  </a:cubicBezTo>
                  <a:cubicBezTo>
                    <a:pt x="6608" y="7368"/>
                    <a:pt x="5894" y="6833"/>
                    <a:pt x="5465" y="6154"/>
                  </a:cubicBezTo>
                  <a:cubicBezTo>
                    <a:pt x="5252" y="6195"/>
                    <a:pt x="5037" y="6216"/>
                    <a:pt x="4823" y="6216"/>
                  </a:cubicBezTo>
                  <a:cubicBezTo>
                    <a:pt x="4299" y="6216"/>
                    <a:pt x="3780" y="6093"/>
                    <a:pt x="3298" y="5856"/>
                  </a:cubicBezTo>
                  <a:cubicBezTo>
                    <a:pt x="2824" y="5609"/>
                    <a:pt x="3082" y="4854"/>
                    <a:pt x="3558" y="4854"/>
                  </a:cubicBezTo>
                  <a:cubicBezTo>
                    <a:pt x="3608" y="4854"/>
                    <a:pt x="3661" y="4862"/>
                    <a:pt x="3715" y="4880"/>
                  </a:cubicBezTo>
                  <a:cubicBezTo>
                    <a:pt x="4176" y="5060"/>
                    <a:pt x="4669" y="5155"/>
                    <a:pt x="5163" y="5155"/>
                  </a:cubicBezTo>
                  <a:cubicBezTo>
                    <a:pt x="5193" y="5155"/>
                    <a:pt x="5222" y="5155"/>
                    <a:pt x="5251" y="5154"/>
                  </a:cubicBezTo>
                  <a:cubicBezTo>
                    <a:pt x="5001" y="4261"/>
                    <a:pt x="5025" y="3308"/>
                    <a:pt x="5334" y="2427"/>
                  </a:cubicBezTo>
                  <a:cubicBezTo>
                    <a:pt x="5395" y="2273"/>
                    <a:pt x="5540" y="2195"/>
                    <a:pt x="5678" y="2195"/>
                  </a:cubicBezTo>
                  <a:cubicBezTo>
                    <a:pt x="5838" y="2195"/>
                    <a:pt x="5989" y="2300"/>
                    <a:pt x="5989" y="2511"/>
                  </a:cubicBezTo>
                  <a:cubicBezTo>
                    <a:pt x="5965" y="3106"/>
                    <a:pt x="6001" y="3713"/>
                    <a:pt x="6096" y="4297"/>
                  </a:cubicBezTo>
                  <a:cubicBezTo>
                    <a:pt x="6204" y="4701"/>
                    <a:pt x="6346" y="5106"/>
                    <a:pt x="6513" y="5487"/>
                  </a:cubicBezTo>
                  <a:cubicBezTo>
                    <a:pt x="7228" y="5880"/>
                    <a:pt x="7823" y="6511"/>
                    <a:pt x="8418" y="7035"/>
                  </a:cubicBezTo>
                  <a:cubicBezTo>
                    <a:pt x="8716" y="7297"/>
                    <a:pt x="9002" y="7559"/>
                    <a:pt x="9299" y="7821"/>
                  </a:cubicBezTo>
                  <a:cubicBezTo>
                    <a:pt x="9168" y="7309"/>
                    <a:pt x="9085" y="6785"/>
                    <a:pt x="9002" y="6392"/>
                  </a:cubicBezTo>
                  <a:cubicBezTo>
                    <a:pt x="8692" y="4999"/>
                    <a:pt x="8561" y="3558"/>
                    <a:pt x="8597" y="2130"/>
                  </a:cubicBezTo>
                  <a:cubicBezTo>
                    <a:pt x="8609" y="1804"/>
                    <a:pt x="8845" y="1643"/>
                    <a:pt x="9085" y="1643"/>
                  </a:cubicBezTo>
                  <a:cubicBezTo>
                    <a:pt x="9327" y="1643"/>
                    <a:pt x="9573" y="1807"/>
                    <a:pt x="9597" y="2130"/>
                  </a:cubicBezTo>
                  <a:cubicBezTo>
                    <a:pt x="9692" y="3511"/>
                    <a:pt x="9895" y="4880"/>
                    <a:pt x="10204" y="6225"/>
                  </a:cubicBezTo>
                  <a:cubicBezTo>
                    <a:pt x="10418" y="7106"/>
                    <a:pt x="11157" y="8392"/>
                    <a:pt x="10859" y="9285"/>
                  </a:cubicBezTo>
                  <a:cubicBezTo>
                    <a:pt x="11407" y="9833"/>
                    <a:pt x="11978" y="10369"/>
                    <a:pt x="12538" y="10940"/>
                  </a:cubicBezTo>
                  <a:cubicBezTo>
                    <a:pt x="13157" y="10071"/>
                    <a:pt x="13383" y="9011"/>
                    <a:pt x="13347" y="7940"/>
                  </a:cubicBezTo>
                  <a:cubicBezTo>
                    <a:pt x="13324" y="7333"/>
                    <a:pt x="13228" y="6737"/>
                    <a:pt x="13073" y="6154"/>
                  </a:cubicBezTo>
                  <a:cubicBezTo>
                    <a:pt x="12907" y="5190"/>
                    <a:pt x="12550" y="4261"/>
                    <a:pt x="12002" y="3451"/>
                  </a:cubicBezTo>
                  <a:cubicBezTo>
                    <a:pt x="11800" y="2951"/>
                    <a:pt x="11514" y="2487"/>
                    <a:pt x="11180" y="2058"/>
                  </a:cubicBezTo>
                  <a:cubicBezTo>
                    <a:pt x="10252" y="927"/>
                    <a:pt x="8835" y="225"/>
                    <a:pt x="7382" y="46"/>
                  </a:cubicBezTo>
                  <a:cubicBezTo>
                    <a:pt x="7142" y="16"/>
                    <a:pt x="6902" y="1"/>
                    <a:pt x="6661" y="1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18"/>
            <p:cNvSpPr/>
            <p:nvPr/>
          </p:nvSpPr>
          <p:spPr>
            <a:xfrm>
              <a:off x="6195313" y="-109528"/>
              <a:ext cx="546895" cy="942385"/>
            </a:xfrm>
            <a:custGeom>
              <a:rect b="b" l="l" r="r" t="t"/>
              <a:pathLst>
                <a:path extrusionOk="0" h="26778" w="15539">
                  <a:moveTo>
                    <a:pt x="14494" y="1"/>
                  </a:moveTo>
                  <a:cubicBezTo>
                    <a:pt x="14364" y="1"/>
                    <a:pt x="14238" y="57"/>
                    <a:pt x="14166" y="190"/>
                  </a:cubicBezTo>
                  <a:cubicBezTo>
                    <a:pt x="13356" y="1714"/>
                    <a:pt x="12523" y="3214"/>
                    <a:pt x="11630" y="4690"/>
                  </a:cubicBezTo>
                  <a:cubicBezTo>
                    <a:pt x="11284" y="4024"/>
                    <a:pt x="10927" y="3369"/>
                    <a:pt x="10570" y="2714"/>
                  </a:cubicBezTo>
                  <a:cubicBezTo>
                    <a:pt x="10153" y="1940"/>
                    <a:pt x="9748" y="857"/>
                    <a:pt x="8939" y="428"/>
                  </a:cubicBezTo>
                  <a:cubicBezTo>
                    <a:pt x="8885" y="397"/>
                    <a:pt x="8827" y="382"/>
                    <a:pt x="8771" y="382"/>
                  </a:cubicBezTo>
                  <a:cubicBezTo>
                    <a:pt x="8592" y="382"/>
                    <a:pt x="8427" y="527"/>
                    <a:pt x="8427" y="726"/>
                  </a:cubicBezTo>
                  <a:cubicBezTo>
                    <a:pt x="8343" y="1619"/>
                    <a:pt x="9046" y="2583"/>
                    <a:pt x="9463" y="3345"/>
                  </a:cubicBezTo>
                  <a:lnTo>
                    <a:pt x="11058" y="6286"/>
                  </a:lnTo>
                  <a:cubicBezTo>
                    <a:pt x="11141" y="6453"/>
                    <a:pt x="11308" y="6560"/>
                    <a:pt x="11499" y="6584"/>
                  </a:cubicBezTo>
                  <a:cubicBezTo>
                    <a:pt x="11511" y="7155"/>
                    <a:pt x="11511" y="7738"/>
                    <a:pt x="11511" y="8310"/>
                  </a:cubicBezTo>
                  <a:cubicBezTo>
                    <a:pt x="10927" y="7905"/>
                    <a:pt x="10379" y="7477"/>
                    <a:pt x="9844" y="7012"/>
                  </a:cubicBezTo>
                  <a:cubicBezTo>
                    <a:pt x="9427" y="6630"/>
                    <a:pt x="8953" y="5820"/>
                    <a:pt x="8336" y="5820"/>
                  </a:cubicBezTo>
                  <a:cubicBezTo>
                    <a:pt x="8319" y="5820"/>
                    <a:pt x="8301" y="5820"/>
                    <a:pt x="8284" y="5822"/>
                  </a:cubicBezTo>
                  <a:cubicBezTo>
                    <a:pt x="8165" y="5822"/>
                    <a:pt x="8058" y="5905"/>
                    <a:pt x="8022" y="6012"/>
                  </a:cubicBezTo>
                  <a:cubicBezTo>
                    <a:pt x="7855" y="6762"/>
                    <a:pt x="8855" y="7393"/>
                    <a:pt x="9367" y="7798"/>
                  </a:cubicBezTo>
                  <a:cubicBezTo>
                    <a:pt x="10010" y="8334"/>
                    <a:pt x="10737" y="8762"/>
                    <a:pt x="11511" y="9072"/>
                  </a:cubicBezTo>
                  <a:cubicBezTo>
                    <a:pt x="11511" y="10822"/>
                    <a:pt x="11499" y="12572"/>
                    <a:pt x="11475" y="14311"/>
                  </a:cubicBezTo>
                  <a:cubicBezTo>
                    <a:pt x="11463" y="15013"/>
                    <a:pt x="11451" y="15704"/>
                    <a:pt x="11427" y="16394"/>
                  </a:cubicBezTo>
                  <a:cubicBezTo>
                    <a:pt x="11415" y="17263"/>
                    <a:pt x="11380" y="18133"/>
                    <a:pt x="11356" y="19002"/>
                  </a:cubicBezTo>
                  <a:cubicBezTo>
                    <a:pt x="10856" y="18359"/>
                    <a:pt x="10308" y="17740"/>
                    <a:pt x="9725" y="17156"/>
                  </a:cubicBezTo>
                  <a:cubicBezTo>
                    <a:pt x="9165" y="16597"/>
                    <a:pt x="8582" y="16049"/>
                    <a:pt x="8034" y="15513"/>
                  </a:cubicBezTo>
                  <a:cubicBezTo>
                    <a:pt x="8332" y="14608"/>
                    <a:pt x="7593" y="13334"/>
                    <a:pt x="7391" y="12453"/>
                  </a:cubicBezTo>
                  <a:cubicBezTo>
                    <a:pt x="7081" y="11108"/>
                    <a:pt x="6867" y="9739"/>
                    <a:pt x="6772" y="8358"/>
                  </a:cubicBezTo>
                  <a:cubicBezTo>
                    <a:pt x="6748" y="8035"/>
                    <a:pt x="6502" y="7871"/>
                    <a:pt x="6261" y="7871"/>
                  </a:cubicBezTo>
                  <a:cubicBezTo>
                    <a:pt x="6023" y="7871"/>
                    <a:pt x="5790" y="8032"/>
                    <a:pt x="5784" y="8358"/>
                  </a:cubicBezTo>
                  <a:cubicBezTo>
                    <a:pt x="5736" y="9786"/>
                    <a:pt x="5867" y="11227"/>
                    <a:pt x="6177" y="12620"/>
                  </a:cubicBezTo>
                  <a:cubicBezTo>
                    <a:pt x="6260" y="13001"/>
                    <a:pt x="6343" y="13537"/>
                    <a:pt x="6474" y="14049"/>
                  </a:cubicBezTo>
                  <a:cubicBezTo>
                    <a:pt x="6188" y="13775"/>
                    <a:pt x="5891" y="13513"/>
                    <a:pt x="5593" y="13263"/>
                  </a:cubicBezTo>
                  <a:cubicBezTo>
                    <a:pt x="4998" y="12739"/>
                    <a:pt x="4403" y="12108"/>
                    <a:pt x="3700" y="11715"/>
                  </a:cubicBezTo>
                  <a:cubicBezTo>
                    <a:pt x="3521" y="11334"/>
                    <a:pt x="3379" y="10929"/>
                    <a:pt x="3283" y="10525"/>
                  </a:cubicBezTo>
                  <a:cubicBezTo>
                    <a:pt x="3188" y="9929"/>
                    <a:pt x="3140" y="9334"/>
                    <a:pt x="3164" y="8739"/>
                  </a:cubicBezTo>
                  <a:cubicBezTo>
                    <a:pt x="3164" y="8528"/>
                    <a:pt x="3013" y="8423"/>
                    <a:pt x="2855" y="8423"/>
                  </a:cubicBezTo>
                  <a:cubicBezTo>
                    <a:pt x="2718" y="8423"/>
                    <a:pt x="2576" y="8501"/>
                    <a:pt x="2521" y="8655"/>
                  </a:cubicBezTo>
                  <a:cubicBezTo>
                    <a:pt x="2200" y="9536"/>
                    <a:pt x="2176" y="10489"/>
                    <a:pt x="2438" y="11382"/>
                  </a:cubicBezTo>
                  <a:cubicBezTo>
                    <a:pt x="2408" y="11382"/>
                    <a:pt x="2378" y="11383"/>
                    <a:pt x="2349" y="11383"/>
                  </a:cubicBezTo>
                  <a:cubicBezTo>
                    <a:pt x="1845" y="11383"/>
                    <a:pt x="1362" y="11288"/>
                    <a:pt x="890" y="11108"/>
                  </a:cubicBezTo>
                  <a:cubicBezTo>
                    <a:pt x="836" y="11090"/>
                    <a:pt x="783" y="11082"/>
                    <a:pt x="733" y="11082"/>
                  </a:cubicBezTo>
                  <a:cubicBezTo>
                    <a:pt x="257" y="11082"/>
                    <a:pt x="0" y="11836"/>
                    <a:pt x="485" y="12084"/>
                  </a:cubicBezTo>
                  <a:cubicBezTo>
                    <a:pt x="959" y="12321"/>
                    <a:pt x="1481" y="12444"/>
                    <a:pt x="2008" y="12444"/>
                  </a:cubicBezTo>
                  <a:cubicBezTo>
                    <a:pt x="2223" y="12444"/>
                    <a:pt x="2438" y="12423"/>
                    <a:pt x="2652" y="12382"/>
                  </a:cubicBezTo>
                  <a:cubicBezTo>
                    <a:pt x="3081" y="13061"/>
                    <a:pt x="3795" y="13596"/>
                    <a:pt x="4438" y="14120"/>
                  </a:cubicBezTo>
                  <a:cubicBezTo>
                    <a:pt x="3688" y="14084"/>
                    <a:pt x="2938" y="14037"/>
                    <a:pt x="2200" y="13930"/>
                  </a:cubicBezTo>
                  <a:cubicBezTo>
                    <a:pt x="2145" y="13924"/>
                    <a:pt x="2086" y="13919"/>
                    <a:pt x="2027" y="13919"/>
                  </a:cubicBezTo>
                  <a:cubicBezTo>
                    <a:pt x="1853" y="13919"/>
                    <a:pt x="1672" y="13958"/>
                    <a:pt x="1557" y="14108"/>
                  </a:cubicBezTo>
                  <a:cubicBezTo>
                    <a:pt x="1378" y="14335"/>
                    <a:pt x="1283" y="14454"/>
                    <a:pt x="1390" y="14751"/>
                  </a:cubicBezTo>
                  <a:cubicBezTo>
                    <a:pt x="1474" y="15025"/>
                    <a:pt x="1736" y="15216"/>
                    <a:pt x="2033" y="15239"/>
                  </a:cubicBezTo>
                  <a:cubicBezTo>
                    <a:pt x="2949" y="15347"/>
                    <a:pt x="3967" y="15496"/>
                    <a:pt x="4958" y="15496"/>
                  </a:cubicBezTo>
                  <a:cubicBezTo>
                    <a:pt x="5281" y="15496"/>
                    <a:pt x="5602" y="15480"/>
                    <a:pt x="5915" y="15442"/>
                  </a:cubicBezTo>
                  <a:cubicBezTo>
                    <a:pt x="6319" y="15823"/>
                    <a:pt x="6712" y="16192"/>
                    <a:pt x="7117" y="16573"/>
                  </a:cubicBezTo>
                  <a:cubicBezTo>
                    <a:pt x="7653" y="17085"/>
                    <a:pt x="8165" y="17621"/>
                    <a:pt x="8677" y="18168"/>
                  </a:cubicBezTo>
                  <a:cubicBezTo>
                    <a:pt x="9498" y="19037"/>
                    <a:pt x="10344" y="19895"/>
                    <a:pt x="11284" y="20645"/>
                  </a:cubicBezTo>
                  <a:cubicBezTo>
                    <a:pt x="11272" y="21038"/>
                    <a:pt x="11261" y="21443"/>
                    <a:pt x="11237" y="21847"/>
                  </a:cubicBezTo>
                  <a:cubicBezTo>
                    <a:pt x="11201" y="22657"/>
                    <a:pt x="11165" y="23479"/>
                    <a:pt x="11130" y="24300"/>
                  </a:cubicBezTo>
                  <a:cubicBezTo>
                    <a:pt x="11094" y="25050"/>
                    <a:pt x="10880" y="25931"/>
                    <a:pt x="11308" y="26586"/>
                  </a:cubicBezTo>
                  <a:cubicBezTo>
                    <a:pt x="11380" y="26701"/>
                    <a:pt x="11522" y="26777"/>
                    <a:pt x="11657" y="26777"/>
                  </a:cubicBezTo>
                  <a:cubicBezTo>
                    <a:pt x="11745" y="26777"/>
                    <a:pt x="11830" y="26745"/>
                    <a:pt x="11892" y="26669"/>
                  </a:cubicBezTo>
                  <a:cubicBezTo>
                    <a:pt x="12368" y="26074"/>
                    <a:pt x="12284" y="25384"/>
                    <a:pt x="12320" y="24645"/>
                  </a:cubicBezTo>
                  <a:cubicBezTo>
                    <a:pt x="12380" y="23717"/>
                    <a:pt x="12404" y="22776"/>
                    <a:pt x="12427" y="21847"/>
                  </a:cubicBezTo>
                  <a:cubicBezTo>
                    <a:pt x="12487" y="20085"/>
                    <a:pt x="12511" y="18335"/>
                    <a:pt x="12523" y="16573"/>
                  </a:cubicBezTo>
                  <a:lnTo>
                    <a:pt x="12523" y="14323"/>
                  </a:lnTo>
                  <a:cubicBezTo>
                    <a:pt x="12523" y="13668"/>
                    <a:pt x="12511" y="13001"/>
                    <a:pt x="12511" y="12346"/>
                  </a:cubicBezTo>
                  <a:cubicBezTo>
                    <a:pt x="12594" y="12346"/>
                    <a:pt x="12665" y="12310"/>
                    <a:pt x="12737" y="12263"/>
                  </a:cubicBezTo>
                  <a:cubicBezTo>
                    <a:pt x="13213" y="11822"/>
                    <a:pt x="13475" y="11239"/>
                    <a:pt x="13892" y="10751"/>
                  </a:cubicBezTo>
                  <a:cubicBezTo>
                    <a:pt x="14309" y="10263"/>
                    <a:pt x="14761" y="9810"/>
                    <a:pt x="15261" y="9393"/>
                  </a:cubicBezTo>
                  <a:cubicBezTo>
                    <a:pt x="15538" y="9178"/>
                    <a:pt x="15266" y="8829"/>
                    <a:pt x="14980" y="8829"/>
                  </a:cubicBezTo>
                  <a:cubicBezTo>
                    <a:pt x="14934" y="8829"/>
                    <a:pt x="14888" y="8838"/>
                    <a:pt x="14844" y="8858"/>
                  </a:cubicBezTo>
                  <a:cubicBezTo>
                    <a:pt x="13987" y="9262"/>
                    <a:pt x="13011" y="9965"/>
                    <a:pt x="12499" y="10858"/>
                  </a:cubicBezTo>
                  <a:cubicBezTo>
                    <a:pt x="12487" y="10346"/>
                    <a:pt x="12475" y="9834"/>
                    <a:pt x="12463" y="9322"/>
                  </a:cubicBezTo>
                  <a:cubicBezTo>
                    <a:pt x="12892" y="8965"/>
                    <a:pt x="13213" y="8346"/>
                    <a:pt x="13511" y="7965"/>
                  </a:cubicBezTo>
                  <a:cubicBezTo>
                    <a:pt x="14070" y="7203"/>
                    <a:pt x="14618" y="6453"/>
                    <a:pt x="15118" y="5655"/>
                  </a:cubicBezTo>
                  <a:cubicBezTo>
                    <a:pt x="15279" y="5395"/>
                    <a:pt x="15030" y="5109"/>
                    <a:pt x="14785" y="5109"/>
                  </a:cubicBezTo>
                  <a:cubicBezTo>
                    <a:pt x="14704" y="5109"/>
                    <a:pt x="14624" y="5140"/>
                    <a:pt x="14559" y="5214"/>
                  </a:cubicBezTo>
                  <a:cubicBezTo>
                    <a:pt x="13939" y="5929"/>
                    <a:pt x="13344" y="6655"/>
                    <a:pt x="12749" y="7381"/>
                  </a:cubicBezTo>
                  <a:cubicBezTo>
                    <a:pt x="12654" y="7488"/>
                    <a:pt x="12546" y="7608"/>
                    <a:pt x="12427" y="7727"/>
                  </a:cubicBezTo>
                  <a:cubicBezTo>
                    <a:pt x="12404" y="7107"/>
                    <a:pt x="12392" y="6488"/>
                    <a:pt x="12368" y="5857"/>
                  </a:cubicBezTo>
                  <a:cubicBezTo>
                    <a:pt x="13356" y="4143"/>
                    <a:pt x="14201" y="2357"/>
                    <a:pt x="14904" y="511"/>
                  </a:cubicBezTo>
                  <a:cubicBezTo>
                    <a:pt x="15014" y="219"/>
                    <a:pt x="14748" y="1"/>
                    <a:pt x="14494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18"/>
            <p:cNvSpPr/>
            <p:nvPr/>
          </p:nvSpPr>
          <p:spPr>
            <a:xfrm>
              <a:off x="5227204" y="902468"/>
              <a:ext cx="121986" cy="107161"/>
            </a:xfrm>
            <a:custGeom>
              <a:rect b="b" l="l" r="r" t="t"/>
              <a:pathLst>
                <a:path extrusionOk="0" h="3045" w="3466">
                  <a:moveTo>
                    <a:pt x="1639" y="0"/>
                  </a:moveTo>
                  <a:cubicBezTo>
                    <a:pt x="1039" y="0"/>
                    <a:pt x="646" y="689"/>
                    <a:pt x="394" y="1426"/>
                  </a:cubicBezTo>
                  <a:cubicBezTo>
                    <a:pt x="167" y="1938"/>
                    <a:pt x="36" y="2485"/>
                    <a:pt x="1" y="3045"/>
                  </a:cubicBezTo>
                  <a:cubicBezTo>
                    <a:pt x="25" y="3033"/>
                    <a:pt x="36" y="3009"/>
                    <a:pt x="48" y="2985"/>
                  </a:cubicBezTo>
                  <a:cubicBezTo>
                    <a:pt x="72" y="2926"/>
                    <a:pt x="120" y="2878"/>
                    <a:pt x="179" y="2843"/>
                  </a:cubicBezTo>
                  <a:cubicBezTo>
                    <a:pt x="688" y="2593"/>
                    <a:pt x="1239" y="2465"/>
                    <a:pt x="1795" y="2465"/>
                  </a:cubicBezTo>
                  <a:cubicBezTo>
                    <a:pt x="1955" y="2465"/>
                    <a:pt x="2115" y="2476"/>
                    <a:pt x="2275" y="2497"/>
                  </a:cubicBezTo>
                  <a:cubicBezTo>
                    <a:pt x="2656" y="2545"/>
                    <a:pt x="3168" y="2700"/>
                    <a:pt x="3465" y="2997"/>
                  </a:cubicBezTo>
                  <a:cubicBezTo>
                    <a:pt x="3442" y="2521"/>
                    <a:pt x="3335" y="2033"/>
                    <a:pt x="3168" y="1580"/>
                  </a:cubicBezTo>
                  <a:cubicBezTo>
                    <a:pt x="2954" y="1045"/>
                    <a:pt x="2632" y="390"/>
                    <a:pt x="2084" y="116"/>
                  </a:cubicBezTo>
                  <a:cubicBezTo>
                    <a:pt x="1925" y="36"/>
                    <a:pt x="1777" y="0"/>
                    <a:pt x="163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18"/>
            <p:cNvSpPr/>
            <p:nvPr/>
          </p:nvSpPr>
          <p:spPr>
            <a:xfrm>
              <a:off x="5223016" y="988795"/>
              <a:ext cx="134973" cy="66092"/>
            </a:xfrm>
            <a:custGeom>
              <a:rect b="b" l="l" r="r" t="t"/>
              <a:pathLst>
                <a:path extrusionOk="0" h="1878" w="3835">
                  <a:moveTo>
                    <a:pt x="1914" y="0"/>
                  </a:moveTo>
                  <a:cubicBezTo>
                    <a:pt x="1358" y="0"/>
                    <a:pt x="807" y="128"/>
                    <a:pt x="298" y="378"/>
                  </a:cubicBezTo>
                  <a:cubicBezTo>
                    <a:pt x="239" y="413"/>
                    <a:pt x="191" y="461"/>
                    <a:pt x="167" y="532"/>
                  </a:cubicBezTo>
                  <a:cubicBezTo>
                    <a:pt x="155" y="544"/>
                    <a:pt x="132" y="568"/>
                    <a:pt x="120" y="592"/>
                  </a:cubicBezTo>
                  <a:cubicBezTo>
                    <a:pt x="13" y="747"/>
                    <a:pt x="1" y="949"/>
                    <a:pt x="108" y="1104"/>
                  </a:cubicBezTo>
                  <a:cubicBezTo>
                    <a:pt x="358" y="1485"/>
                    <a:pt x="834" y="1687"/>
                    <a:pt x="1322" y="1783"/>
                  </a:cubicBezTo>
                  <a:cubicBezTo>
                    <a:pt x="1370" y="1378"/>
                    <a:pt x="1441" y="985"/>
                    <a:pt x="1537" y="592"/>
                  </a:cubicBezTo>
                  <a:cubicBezTo>
                    <a:pt x="1579" y="452"/>
                    <a:pt x="1712" y="378"/>
                    <a:pt x="1839" y="378"/>
                  </a:cubicBezTo>
                  <a:cubicBezTo>
                    <a:pt x="1961" y="378"/>
                    <a:pt x="2079" y="446"/>
                    <a:pt x="2108" y="592"/>
                  </a:cubicBezTo>
                  <a:cubicBezTo>
                    <a:pt x="2203" y="1009"/>
                    <a:pt x="2251" y="1449"/>
                    <a:pt x="2251" y="1878"/>
                  </a:cubicBezTo>
                  <a:lnTo>
                    <a:pt x="2287" y="1878"/>
                  </a:lnTo>
                  <a:cubicBezTo>
                    <a:pt x="2811" y="1878"/>
                    <a:pt x="3835" y="1818"/>
                    <a:pt x="3835" y="1092"/>
                  </a:cubicBezTo>
                  <a:cubicBezTo>
                    <a:pt x="3835" y="878"/>
                    <a:pt x="3739" y="675"/>
                    <a:pt x="3584" y="532"/>
                  </a:cubicBezTo>
                  <a:cubicBezTo>
                    <a:pt x="3287" y="235"/>
                    <a:pt x="2775" y="80"/>
                    <a:pt x="2394" y="32"/>
                  </a:cubicBezTo>
                  <a:cubicBezTo>
                    <a:pt x="2234" y="11"/>
                    <a:pt x="2074" y="0"/>
                    <a:pt x="191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18"/>
            <p:cNvSpPr/>
            <p:nvPr/>
          </p:nvSpPr>
          <p:spPr>
            <a:xfrm>
              <a:off x="5259056" y="1002379"/>
              <a:ext cx="45718" cy="137110"/>
            </a:xfrm>
            <a:custGeom>
              <a:rect b="b" l="l" r="r" t="t"/>
              <a:pathLst>
                <a:path extrusionOk="0" h="3896" w="1299">
                  <a:moveTo>
                    <a:pt x="815" y="0"/>
                  </a:moveTo>
                  <a:cubicBezTo>
                    <a:pt x="688" y="0"/>
                    <a:pt x="555" y="72"/>
                    <a:pt x="513" y="206"/>
                  </a:cubicBezTo>
                  <a:cubicBezTo>
                    <a:pt x="417" y="599"/>
                    <a:pt x="346" y="1004"/>
                    <a:pt x="310" y="1408"/>
                  </a:cubicBezTo>
                  <a:cubicBezTo>
                    <a:pt x="286" y="1611"/>
                    <a:pt x="274" y="1813"/>
                    <a:pt x="251" y="2016"/>
                  </a:cubicBezTo>
                  <a:cubicBezTo>
                    <a:pt x="203" y="2528"/>
                    <a:pt x="1" y="3278"/>
                    <a:pt x="322" y="3718"/>
                  </a:cubicBezTo>
                  <a:cubicBezTo>
                    <a:pt x="390" y="3834"/>
                    <a:pt x="509" y="3895"/>
                    <a:pt x="627" y="3895"/>
                  </a:cubicBezTo>
                  <a:cubicBezTo>
                    <a:pt x="716" y="3895"/>
                    <a:pt x="804" y="3861"/>
                    <a:pt x="870" y="3790"/>
                  </a:cubicBezTo>
                  <a:cubicBezTo>
                    <a:pt x="1298" y="3397"/>
                    <a:pt x="1203" y="2647"/>
                    <a:pt x="1227" y="2111"/>
                  </a:cubicBezTo>
                  <a:lnTo>
                    <a:pt x="1227" y="1504"/>
                  </a:lnTo>
                  <a:cubicBezTo>
                    <a:pt x="1227" y="1063"/>
                    <a:pt x="1179" y="635"/>
                    <a:pt x="1084" y="206"/>
                  </a:cubicBezTo>
                  <a:cubicBezTo>
                    <a:pt x="1055" y="66"/>
                    <a:pt x="938" y="0"/>
                    <a:pt x="81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18"/>
            <p:cNvSpPr/>
            <p:nvPr/>
          </p:nvSpPr>
          <p:spPr>
            <a:xfrm>
              <a:off x="5119930" y="-291544"/>
              <a:ext cx="533908" cy="651730"/>
            </a:xfrm>
            <a:custGeom>
              <a:rect b="b" l="l" r="r" t="t"/>
              <a:pathLst>
                <a:path extrusionOk="0" h="18519" w="15170">
                  <a:moveTo>
                    <a:pt x="6390" y="0"/>
                  </a:moveTo>
                  <a:cubicBezTo>
                    <a:pt x="5997" y="0"/>
                    <a:pt x="5597" y="43"/>
                    <a:pt x="5192" y="135"/>
                  </a:cubicBezTo>
                  <a:cubicBezTo>
                    <a:pt x="2870" y="659"/>
                    <a:pt x="1275" y="2826"/>
                    <a:pt x="715" y="5029"/>
                  </a:cubicBezTo>
                  <a:cubicBezTo>
                    <a:pt x="691" y="5088"/>
                    <a:pt x="679" y="5160"/>
                    <a:pt x="668" y="5219"/>
                  </a:cubicBezTo>
                  <a:cubicBezTo>
                    <a:pt x="465" y="5862"/>
                    <a:pt x="334" y="6529"/>
                    <a:pt x="251" y="7195"/>
                  </a:cubicBezTo>
                  <a:cubicBezTo>
                    <a:pt x="1" y="9279"/>
                    <a:pt x="72" y="11494"/>
                    <a:pt x="989" y="13411"/>
                  </a:cubicBezTo>
                  <a:cubicBezTo>
                    <a:pt x="1620" y="15649"/>
                    <a:pt x="3073" y="17994"/>
                    <a:pt x="5525" y="18399"/>
                  </a:cubicBezTo>
                  <a:cubicBezTo>
                    <a:pt x="5859" y="18459"/>
                    <a:pt x="6204" y="18483"/>
                    <a:pt x="6537" y="18483"/>
                  </a:cubicBezTo>
                  <a:cubicBezTo>
                    <a:pt x="6502" y="17459"/>
                    <a:pt x="6478" y="16423"/>
                    <a:pt x="6466" y="15399"/>
                  </a:cubicBezTo>
                  <a:cubicBezTo>
                    <a:pt x="5525" y="15292"/>
                    <a:pt x="4585" y="14744"/>
                    <a:pt x="3906" y="14149"/>
                  </a:cubicBezTo>
                  <a:cubicBezTo>
                    <a:pt x="3013" y="13399"/>
                    <a:pt x="2489" y="12363"/>
                    <a:pt x="2227" y="11256"/>
                  </a:cubicBezTo>
                  <a:cubicBezTo>
                    <a:pt x="2183" y="11059"/>
                    <a:pt x="2341" y="10929"/>
                    <a:pt x="2496" y="10929"/>
                  </a:cubicBezTo>
                  <a:cubicBezTo>
                    <a:pt x="2595" y="10929"/>
                    <a:pt x="2693" y="10981"/>
                    <a:pt x="2739" y="11101"/>
                  </a:cubicBezTo>
                  <a:cubicBezTo>
                    <a:pt x="3108" y="12006"/>
                    <a:pt x="3716" y="12803"/>
                    <a:pt x="4489" y="13399"/>
                  </a:cubicBezTo>
                  <a:lnTo>
                    <a:pt x="4549" y="13434"/>
                  </a:lnTo>
                  <a:cubicBezTo>
                    <a:pt x="4537" y="13399"/>
                    <a:pt x="4525" y="13351"/>
                    <a:pt x="4513" y="13315"/>
                  </a:cubicBezTo>
                  <a:cubicBezTo>
                    <a:pt x="4287" y="12613"/>
                    <a:pt x="4132" y="11815"/>
                    <a:pt x="4358" y="11101"/>
                  </a:cubicBezTo>
                  <a:cubicBezTo>
                    <a:pt x="4394" y="10988"/>
                    <a:pt x="4492" y="10931"/>
                    <a:pt x="4591" y="10931"/>
                  </a:cubicBezTo>
                  <a:cubicBezTo>
                    <a:pt x="4689" y="10931"/>
                    <a:pt x="4787" y="10988"/>
                    <a:pt x="4823" y="11101"/>
                  </a:cubicBezTo>
                  <a:cubicBezTo>
                    <a:pt x="4989" y="11732"/>
                    <a:pt x="5001" y="12375"/>
                    <a:pt x="5204" y="13006"/>
                  </a:cubicBezTo>
                  <a:cubicBezTo>
                    <a:pt x="5335" y="13375"/>
                    <a:pt x="5597" y="13744"/>
                    <a:pt x="5740" y="14125"/>
                  </a:cubicBezTo>
                  <a:cubicBezTo>
                    <a:pt x="5978" y="14220"/>
                    <a:pt x="6216" y="14304"/>
                    <a:pt x="6454" y="14387"/>
                  </a:cubicBezTo>
                  <a:cubicBezTo>
                    <a:pt x="6442" y="13149"/>
                    <a:pt x="6418" y="11910"/>
                    <a:pt x="6394" y="10672"/>
                  </a:cubicBezTo>
                  <a:cubicBezTo>
                    <a:pt x="5561" y="10398"/>
                    <a:pt x="4918" y="9577"/>
                    <a:pt x="4478" y="8862"/>
                  </a:cubicBezTo>
                  <a:cubicBezTo>
                    <a:pt x="3942" y="7981"/>
                    <a:pt x="3751" y="7065"/>
                    <a:pt x="3680" y="6041"/>
                  </a:cubicBezTo>
                  <a:cubicBezTo>
                    <a:pt x="3666" y="5845"/>
                    <a:pt x="3845" y="5729"/>
                    <a:pt x="4012" y="5729"/>
                  </a:cubicBezTo>
                  <a:cubicBezTo>
                    <a:pt x="4140" y="5729"/>
                    <a:pt x="4261" y="5796"/>
                    <a:pt x="4287" y="5945"/>
                  </a:cubicBezTo>
                  <a:cubicBezTo>
                    <a:pt x="4442" y="6814"/>
                    <a:pt x="4775" y="7648"/>
                    <a:pt x="5275" y="8374"/>
                  </a:cubicBezTo>
                  <a:cubicBezTo>
                    <a:pt x="5585" y="8839"/>
                    <a:pt x="5990" y="9208"/>
                    <a:pt x="6383" y="9601"/>
                  </a:cubicBezTo>
                  <a:lnTo>
                    <a:pt x="6383" y="9148"/>
                  </a:lnTo>
                  <a:cubicBezTo>
                    <a:pt x="6359" y="7279"/>
                    <a:pt x="6180" y="5279"/>
                    <a:pt x="6513" y="3433"/>
                  </a:cubicBezTo>
                  <a:cubicBezTo>
                    <a:pt x="6538" y="3299"/>
                    <a:pt x="6665" y="3231"/>
                    <a:pt x="6790" y="3231"/>
                  </a:cubicBezTo>
                  <a:cubicBezTo>
                    <a:pt x="6909" y="3231"/>
                    <a:pt x="7026" y="3293"/>
                    <a:pt x="7049" y="3421"/>
                  </a:cubicBezTo>
                  <a:cubicBezTo>
                    <a:pt x="7240" y="4528"/>
                    <a:pt x="7335" y="5648"/>
                    <a:pt x="7323" y="6767"/>
                  </a:cubicBezTo>
                  <a:cubicBezTo>
                    <a:pt x="7752" y="6433"/>
                    <a:pt x="8073" y="5993"/>
                    <a:pt x="8264" y="5505"/>
                  </a:cubicBezTo>
                  <a:cubicBezTo>
                    <a:pt x="8368" y="5212"/>
                    <a:pt x="8372" y="4406"/>
                    <a:pt x="8773" y="4406"/>
                  </a:cubicBezTo>
                  <a:cubicBezTo>
                    <a:pt x="8829" y="4406"/>
                    <a:pt x="8893" y="4422"/>
                    <a:pt x="8966" y="4457"/>
                  </a:cubicBezTo>
                  <a:cubicBezTo>
                    <a:pt x="9085" y="4517"/>
                    <a:pt x="9157" y="4636"/>
                    <a:pt x="9157" y="4767"/>
                  </a:cubicBezTo>
                  <a:cubicBezTo>
                    <a:pt x="9216" y="5910"/>
                    <a:pt x="8359" y="6969"/>
                    <a:pt x="7335" y="7398"/>
                  </a:cubicBezTo>
                  <a:cubicBezTo>
                    <a:pt x="7335" y="8029"/>
                    <a:pt x="7335" y="8648"/>
                    <a:pt x="7359" y="9267"/>
                  </a:cubicBezTo>
                  <a:cubicBezTo>
                    <a:pt x="7395" y="10422"/>
                    <a:pt x="7430" y="11565"/>
                    <a:pt x="7478" y="12720"/>
                  </a:cubicBezTo>
                  <a:cubicBezTo>
                    <a:pt x="7883" y="12601"/>
                    <a:pt x="8252" y="12410"/>
                    <a:pt x="8585" y="12148"/>
                  </a:cubicBezTo>
                  <a:cubicBezTo>
                    <a:pt x="8859" y="10708"/>
                    <a:pt x="8859" y="9243"/>
                    <a:pt x="8895" y="7779"/>
                  </a:cubicBezTo>
                  <a:cubicBezTo>
                    <a:pt x="8895" y="7619"/>
                    <a:pt x="9021" y="7530"/>
                    <a:pt x="9149" y="7530"/>
                  </a:cubicBezTo>
                  <a:cubicBezTo>
                    <a:pt x="9250" y="7530"/>
                    <a:pt x="9353" y="7586"/>
                    <a:pt x="9395" y="7707"/>
                  </a:cubicBezTo>
                  <a:cubicBezTo>
                    <a:pt x="9669" y="8755"/>
                    <a:pt x="9752" y="9851"/>
                    <a:pt x="9645" y="10934"/>
                  </a:cubicBezTo>
                  <a:lnTo>
                    <a:pt x="9692" y="10863"/>
                  </a:lnTo>
                  <a:cubicBezTo>
                    <a:pt x="10002" y="10351"/>
                    <a:pt x="10252" y="9803"/>
                    <a:pt x="10443" y="9231"/>
                  </a:cubicBezTo>
                  <a:cubicBezTo>
                    <a:pt x="10597" y="8755"/>
                    <a:pt x="10693" y="8219"/>
                    <a:pt x="11145" y="7946"/>
                  </a:cubicBezTo>
                  <a:cubicBezTo>
                    <a:pt x="11189" y="7918"/>
                    <a:pt x="11238" y="7905"/>
                    <a:pt x="11287" y="7905"/>
                  </a:cubicBezTo>
                  <a:cubicBezTo>
                    <a:pt x="11386" y="7905"/>
                    <a:pt x="11486" y="7957"/>
                    <a:pt x="11550" y="8053"/>
                  </a:cubicBezTo>
                  <a:cubicBezTo>
                    <a:pt x="11836" y="8672"/>
                    <a:pt x="11443" y="9386"/>
                    <a:pt x="11205" y="9982"/>
                  </a:cubicBezTo>
                  <a:cubicBezTo>
                    <a:pt x="10955" y="10636"/>
                    <a:pt x="10597" y="11256"/>
                    <a:pt x="10169" y="11815"/>
                  </a:cubicBezTo>
                  <a:cubicBezTo>
                    <a:pt x="9931" y="12113"/>
                    <a:pt x="9645" y="12375"/>
                    <a:pt x="9335" y="12601"/>
                  </a:cubicBezTo>
                  <a:cubicBezTo>
                    <a:pt x="9311" y="12625"/>
                    <a:pt x="9276" y="12649"/>
                    <a:pt x="9240" y="12660"/>
                  </a:cubicBezTo>
                  <a:cubicBezTo>
                    <a:pt x="8728" y="13030"/>
                    <a:pt x="8133" y="13268"/>
                    <a:pt x="7514" y="13363"/>
                  </a:cubicBezTo>
                  <a:cubicBezTo>
                    <a:pt x="7537" y="13923"/>
                    <a:pt x="7573" y="14470"/>
                    <a:pt x="7609" y="15030"/>
                  </a:cubicBezTo>
                  <a:cubicBezTo>
                    <a:pt x="7633" y="15447"/>
                    <a:pt x="7656" y="15875"/>
                    <a:pt x="7680" y="16304"/>
                  </a:cubicBezTo>
                  <a:cubicBezTo>
                    <a:pt x="8418" y="16244"/>
                    <a:pt x="9014" y="15863"/>
                    <a:pt x="9538" y="15351"/>
                  </a:cubicBezTo>
                  <a:cubicBezTo>
                    <a:pt x="9942" y="14958"/>
                    <a:pt x="10276" y="14256"/>
                    <a:pt x="10824" y="14089"/>
                  </a:cubicBezTo>
                  <a:cubicBezTo>
                    <a:pt x="10844" y="14085"/>
                    <a:pt x="10864" y="14082"/>
                    <a:pt x="10883" y="14082"/>
                  </a:cubicBezTo>
                  <a:cubicBezTo>
                    <a:pt x="11013" y="14082"/>
                    <a:pt x="11121" y="14181"/>
                    <a:pt x="11121" y="14315"/>
                  </a:cubicBezTo>
                  <a:cubicBezTo>
                    <a:pt x="11109" y="15018"/>
                    <a:pt x="10204" y="15732"/>
                    <a:pt x="9692" y="16137"/>
                  </a:cubicBezTo>
                  <a:cubicBezTo>
                    <a:pt x="9133" y="16613"/>
                    <a:pt x="8442" y="16887"/>
                    <a:pt x="7728" y="16935"/>
                  </a:cubicBezTo>
                  <a:lnTo>
                    <a:pt x="7811" y="18518"/>
                  </a:lnTo>
                  <a:cubicBezTo>
                    <a:pt x="9621" y="18459"/>
                    <a:pt x="11276" y="17423"/>
                    <a:pt x="12455" y="16018"/>
                  </a:cubicBezTo>
                  <a:cubicBezTo>
                    <a:pt x="14003" y="14161"/>
                    <a:pt x="15169" y="11756"/>
                    <a:pt x="15146" y="9279"/>
                  </a:cubicBezTo>
                  <a:cubicBezTo>
                    <a:pt x="15122" y="6636"/>
                    <a:pt x="13562" y="4386"/>
                    <a:pt x="11752" y="2600"/>
                  </a:cubicBezTo>
                  <a:cubicBezTo>
                    <a:pt x="10294" y="1162"/>
                    <a:pt x="8434" y="0"/>
                    <a:pt x="6390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18"/>
            <p:cNvSpPr/>
            <p:nvPr/>
          </p:nvSpPr>
          <p:spPr>
            <a:xfrm>
              <a:off x="5196761" y="-177449"/>
              <a:ext cx="339737" cy="855248"/>
            </a:xfrm>
            <a:custGeom>
              <a:rect b="b" l="l" r="r" t="t"/>
              <a:pathLst>
                <a:path extrusionOk="0" h="24302" w="9653">
                  <a:moveTo>
                    <a:pt x="4607" y="1"/>
                  </a:moveTo>
                  <a:cubicBezTo>
                    <a:pt x="4482" y="1"/>
                    <a:pt x="4355" y="69"/>
                    <a:pt x="4330" y="203"/>
                  </a:cubicBezTo>
                  <a:cubicBezTo>
                    <a:pt x="3997" y="2048"/>
                    <a:pt x="4176" y="4049"/>
                    <a:pt x="4200" y="5918"/>
                  </a:cubicBezTo>
                  <a:lnTo>
                    <a:pt x="4200" y="6370"/>
                  </a:lnTo>
                  <a:cubicBezTo>
                    <a:pt x="3819" y="5978"/>
                    <a:pt x="3402" y="5608"/>
                    <a:pt x="3092" y="5144"/>
                  </a:cubicBezTo>
                  <a:cubicBezTo>
                    <a:pt x="2592" y="4418"/>
                    <a:pt x="2259" y="3584"/>
                    <a:pt x="2104" y="2715"/>
                  </a:cubicBezTo>
                  <a:cubicBezTo>
                    <a:pt x="2078" y="2566"/>
                    <a:pt x="1957" y="2499"/>
                    <a:pt x="1829" y="2499"/>
                  </a:cubicBezTo>
                  <a:cubicBezTo>
                    <a:pt x="1662" y="2499"/>
                    <a:pt x="1483" y="2614"/>
                    <a:pt x="1497" y="2810"/>
                  </a:cubicBezTo>
                  <a:cubicBezTo>
                    <a:pt x="1568" y="3834"/>
                    <a:pt x="1759" y="4739"/>
                    <a:pt x="2295" y="5632"/>
                  </a:cubicBezTo>
                  <a:cubicBezTo>
                    <a:pt x="2735" y="6347"/>
                    <a:pt x="3378" y="7168"/>
                    <a:pt x="4211" y="7442"/>
                  </a:cubicBezTo>
                  <a:cubicBezTo>
                    <a:pt x="4235" y="8680"/>
                    <a:pt x="4259" y="9919"/>
                    <a:pt x="4271" y="11157"/>
                  </a:cubicBezTo>
                  <a:cubicBezTo>
                    <a:pt x="4033" y="11073"/>
                    <a:pt x="3795" y="10990"/>
                    <a:pt x="3557" y="10895"/>
                  </a:cubicBezTo>
                  <a:cubicBezTo>
                    <a:pt x="3414" y="10514"/>
                    <a:pt x="3152" y="10145"/>
                    <a:pt x="3021" y="9764"/>
                  </a:cubicBezTo>
                  <a:cubicBezTo>
                    <a:pt x="2818" y="9145"/>
                    <a:pt x="2806" y="8502"/>
                    <a:pt x="2640" y="7871"/>
                  </a:cubicBezTo>
                  <a:cubicBezTo>
                    <a:pt x="2604" y="7758"/>
                    <a:pt x="2506" y="7701"/>
                    <a:pt x="2408" y="7701"/>
                  </a:cubicBezTo>
                  <a:cubicBezTo>
                    <a:pt x="2309" y="7701"/>
                    <a:pt x="2211" y="7758"/>
                    <a:pt x="2175" y="7871"/>
                  </a:cubicBezTo>
                  <a:cubicBezTo>
                    <a:pt x="1961" y="8585"/>
                    <a:pt x="2116" y="9383"/>
                    <a:pt x="2330" y="10085"/>
                  </a:cubicBezTo>
                  <a:cubicBezTo>
                    <a:pt x="2342" y="10121"/>
                    <a:pt x="2354" y="10169"/>
                    <a:pt x="2366" y="10204"/>
                  </a:cubicBezTo>
                  <a:lnTo>
                    <a:pt x="2306" y="10169"/>
                  </a:lnTo>
                  <a:cubicBezTo>
                    <a:pt x="1533" y="9573"/>
                    <a:pt x="925" y="8776"/>
                    <a:pt x="556" y="7871"/>
                  </a:cubicBezTo>
                  <a:cubicBezTo>
                    <a:pt x="510" y="7751"/>
                    <a:pt x="412" y="7699"/>
                    <a:pt x="313" y="7699"/>
                  </a:cubicBezTo>
                  <a:cubicBezTo>
                    <a:pt x="158" y="7699"/>
                    <a:pt x="0" y="7829"/>
                    <a:pt x="44" y="8025"/>
                  </a:cubicBezTo>
                  <a:cubicBezTo>
                    <a:pt x="306" y="9145"/>
                    <a:pt x="830" y="10169"/>
                    <a:pt x="1723" y="10919"/>
                  </a:cubicBezTo>
                  <a:cubicBezTo>
                    <a:pt x="2402" y="11514"/>
                    <a:pt x="3342" y="12062"/>
                    <a:pt x="4283" y="12169"/>
                  </a:cubicBezTo>
                  <a:cubicBezTo>
                    <a:pt x="4295" y="13193"/>
                    <a:pt x="4319" y="14229"/>
                    <a:pt x="4354" y="15252"/>
                  </a:cubicBezTo>
                  <a:cubicBezTo>
                    <a:pt x="4390" y="16134"/>
                    <a:pt x="4426" y="17003"/>
                    <a:pt x="4461" y="17884"/>
                  </a:cubicBezTo>
                  <a:cubicBezTo>
                    <a:pt x="4497" y="18872"/>
                    <a:pt x="4545" y="19848"/>
                    <a:pt x="4592" y="20837"/>
                  </a:cubicBezTo>
                  <a:cubicBezTo>
                    <a:pt x="4640" y="21825"/>
                    <a:pt x="4604" y="22872"/>
                    <a:pt x="4831" y="23825"/>
                  </a:cubicBezTo>
                  <a:cubicBezTo>
                    <a:pt x="4910" y="24160"/>
                    <a:pt x="5141" y="24302"/>
                    <a:pt x="5388" y="24302"/>
                  </a:cubicBezTo>
                  <a:cubicBezTo>
                    <a:pt x="5728" y="24302"/>
                    <a:pt x="6099" y="24030"/>
                    <a:pt x="6140" y="23623"/>
                  </a:cubicBezTo>
                  <a:cubicBezTo>
                    <a:pt x="6235" y="22670"/>
                    <a:pt x="6057" y="21634"/>
                    <a:pt x="5985" y="20670"/>
                  </a:cubicBezTo>
                  <a:cubicBezTo>
                    <a:pt x="5914" y="19705"/>
                    <a:pt x="5831" y="18705"/>
                    <a:pt x="5771" y="17717"/>
                  </a:cubicBezTo>
                  <a:cubicBezTo>
                    <a:pt x="5724" y="16907"/>
                    <a:pt x="5676" y="16110"/>
                    <a:pt x="5628" y="15300"/>
                  </a:cubicBezTo>
                  <a:lnTo>
                    <a:pt x="5545" y="13705"/>
                  </a:lnTo>
                  <a:cubicBezTo>
                    <a:pt x="6259" y="13657"/>
                    <a:pt x="6950" y="13383"/>
                    <a:pt x="7509" y="12907"/>
                  </a:cubicBezTo>
                  <a:cubicBezTo>
                    <a:pt x="8021" y="12502"/>
                    <a:pt x="8926" y="11788"/>
                    <a:pt x="8938" y="11085"/>
                  </a:cubicBezTo>
                  <a:cubicBezTo>
                    <a:pt x="8938" y="10951"/>
                    <a:pt x="8830" y="10852"/>
                    <a:pt x="8700" y="10852"/>
                  </a:cubicBezTo>
                  <a:cubicBezTo>
                    <a:pt x="8681" y="10852"/>
                    <a:pt x="8661" y="10854"/>
                    <a:pt x="8641" y="10859"/>
                  </a:cubicBezTo>
                  <a:cubicBezTo>
                    <a:pt x="8093" y="11026"/>
                    <a:pt x="7748" y="11728"/>
                    <a:pt x="7355" y="12121"/>
                  </a:cubicBezTo>
                  <a:cubicBezTo>
                    <a:pt x="6831" y="12633"/>
                    <a:pt x="6235" y="13014"/>
                    <a:pt x="5497" y="13074"/>
                  </a:cubicBezTo>
                  <a:cubicBezTo>
                    <a:pt x="5473" y="12645"/>
                    <a:pt x="5450" y="12228"/>
                    <a:pt x="5426" y="11800"/>
                  </a:cubicBezTo>
                  <a:cubicBezTo>
                    <a:pt x="5390" y="11240"/>
                    <a:pt x="5354" y="10692"/>
                    <a:pt x="5331" y="10133"/>
                  </a:cubicBezTo>
                  <a:cubicBezTo>
                    <a:pt x="5950" y="10038"/>
                    <a:pt x="6545" y="9799"/>
                    <a:pt x="7057" y="9430"/>
                  </a:cubicBezTo>
                  <a:cubicBezTo>
                    <a:pt x="7093" y="9418"/>
                    <a:pt x="7128" y="9395"/>
                    <a:pt x="7152" y="9371"/>
                  </a:cubicBezTo>
                  <a:cubicBezTo>
                    <a:pt x="7462" y="9145"/>
                    <a:pt x="7748" y="8883"/>
                    <a:pt x="7986" y="8585"/>
                  </a:cubicBezTo>
                  <a:cubicBezTo>
                    <a:pt x="8414" y="8025"/>
                    <a:pt x="8772" y="7406"/>
                    <a:pt x="9022" y="6751"/>
                  </a:cubicBezTo>
                  <a:cubicBezTo>
                    <a:pt x="9260" y="6156"/>
                    <a:pt x="9653" y="5442"/>
                    <a:pt x="9367" y="4823"/>
                  </a:cubicBezTo>
                  <a:cubicBezTo>
                    <a:pt x="9303" y="4727"/>
                    <a:pt x="9203" y="4674"/>
                    <a:pt x="9104" y="4674"/>
                  </a:cubicBezTo>
                  <a:cubicBezTo>
                    <a:pt x="9055" y="4674"/>
                    <a:pt x="9006" y="4688"/>
                    <a:pt x="8962" y="4715"/>
                  </a:cubicBezTo>
                  <a:cubicBezTo>
                    <a:pt x="8510" y="4989"/>
                    <a:pt x="8414" y="5525"/>
                    <a:pt x="8260" y="6001"/>
                  </a:cubicBezTo>
                  <a:cubicBezTo>
                    <a:pt x="8069" y="6573"/>
                    <a:pt x="7819" y="7121"/>
                    <a:pt x="7509" y="7633"/>
                  </a:cubicBezTo>
                  <a:lnTo>
                    <a:pt x="7462" y="7704"/>
                  </a:lnTo>
                  <a:cubicBezTo>
                    <a:pt x="7569" y="6620"/>
                    <a:pt x="7486" y="5525"/>
                    <a:pt x="7212" y="4477"/>
                  </a:cubicBezTo>
                  <a:cubicBezTo>
                    <a:pt x="7170" y="4356"/>
                    <a:pt x="7067" y="4300"/>
                    <a:pt x="6966" y="4300"/>
                  </a:cubicBezTo>
                  <a:cubicBezTo>
                    <a:pt x="6838" y="4300"/>
                    <a:pt x="6712" y="4389"/>
                    <a:pt x="6712" y="4549"/>
                  </a:cubicBezTo>
                  <a:cubicBezTo>
                    <a:pt x="6676" y="6013"/>
                    <a:pt x="6676" y="7478"/>
                    <a:pt x="6402" y="8918"/>
                  </a:cubicBezTo>
                  <a:cubicBezTo>
                    <a:pt x="6069" y="9180"/>
                    <a:pt x="5700" y="9371"/>
                    <a:pt x="5295" y="9490"/>
                  </a:cubicBezTo>
                  <a:cubicBezTo>
                    <a:pt x="5247" y="8335"/>
                    <a:pt x="5212" y="7192"/>
                    <a:pt x="5176" y="6037"/>
                  </a:cubicBezTo>
                  <a:cubicBezTo>
                    <a:pt x="5152" y="5418"/>
                    <a:pt x="5152" y="4799"/>
                    <a:pt x="5152" y="4168"/>
                  </a:cubicBezTo>
                  <a:cubicBezTo>
                    <a:pt x="6176" y="3739"/>
                    <a:pt x="7033" y="2680"/>
                    <a:pt x="6974" y="1537"/>
                  </a:cubicBezTo>
                  <a:cubicBezTo>
                    <a:pt x="6974" y="1406"/>
                    <a:pt x="6902" y="1286"/>
                    <a:pt x="6783" y="1227"/>
                  </a:cubicBezTo>
                  <a:cubicBezTo>
                    <a:pt x="6708" y="1189"/>
                    <a:pt x="6642" y="1172"/>
                    <a:pt x="6584" y="1172"/>
                  </a:cubicBezTo>
                  <a:cubicBezTo>
                    <a:pt x="6186" y="1172"/>
                    <a:pt x="6174" y="1973"/>
                    <a:pt x="6081" y="2275"/>
                  </a:cubicBezTo>
                  <a:cubicBezTo>
                    <a:pt x="5890" y="2763"/>
                    <a:pt x="5569" y="3203"/>
                    <a:pt x="5140" y="3537"/>
                  </a:cubicBezTo>
                  <a:cubicBezTo>
                    <a:pt x="5152" y="2418"/>
                    <a:pt x="5057" y="1298"/>
                    <a:pt x="4866" y="191"/>
                  </a:cubicBezTo>
                  <a:cubicBezTo>
                    <a:pt x="4843" y="63"/>
                    <a:pt x="4726" y="1"/>
                    <a:pt x="4607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18"/>
            <p:cNvSpPr/>
            <p:nvPr/>
          </p:nvSpPr>
          <p:spPr>
            <a:xfrm>
              <a:off x="7433473" y="-281443"/>
              <a:ext cx="319324" cy="212985"/>
            </a:xfrm>
            <a:custGeom>
              <a:rect b="b" l="l" r="r" t="t"/>
              <a:pathLst>
                <a:path extrusionOk="0" h="6052" w="9073">
                  <a:moveTo>
                    <a:pt x="3892" y="1"/>
                  </a:moveTo>
                  <a:cubicBezTo>
                    <a:pt x="3593" y="1"/>
                    <a:pt x="3303" y="139"/>
                    <a:pt x="3120" y="467"/>
                  </a:cubicBezTo>
                  <a:cubicBezTo>
                    <a:pt x="2751" y="1158"/>
                    <a:pt x="2274" y="1777"/>
                    <a:pt x="1715" y="2325"/>
                  </a:cubicBezTo>
                  <a:cubicBezTo>
                    <a:pt x="1679" y="2360"/>
                    <a:pt x="1643" y="2396"/>
                    <a:pt x="1608" y="2420"/>
                  </a:cubicBezTo>
                  <a:cubicBezTo>
                    <a:pt x="1191" y="2575"/>
                    <a:pt x="846" y="2837"/>
                    <a:pt x="584" y="3194"/>
                  </a:cubicBezTo>
                  <a:cubicBezTo>
                    <a:pt x="548" y="3253"/>
                    <a:pt x="500" y="3313"/>
                    <a:pt x="476" y="3384"/>
                  </a:cubicBezTo>
                  <a:cubicBezTo>
                    <a:pt x="322" y="3551"/>
                    <a:pt x="191" y="3753"/>
                    <a:pt x="107" y="3968"/>
                  </a:cubicBezTo>
                  <a:cubicBezTo>
                    <a:pt x="0" y="4253"/>
                    <a:pt x="72" y="4575"/>
                    <a:pt x="298" y="4789"/>
                  </a:cubicBezTo>
                  <a:cubicBezTo>
                    <a:pt x="310" y="4742"/>
                    <a:pt x="322" y="4682"/>
                    <a:pt x="334" y="4634"/>
                  </a:cubicBezTo>
                  <a:cubicBezTo>
                    <a:pt x="607" y="3968"/>
                    <a:pt x="1167" y="3456"/>
                    <a:pt x="1810" y="3444"/>
                  </a:cubicBezTo>
                  <a:cubicBezTo>
                    <a:pt x="2243" y="3212"/>
                    <a:pt x="2746" y="3115"/>
                    <a:pt x="3244" y="3115"/>
                  </a:cubicBezTo>
                  <a:cubicBezTo>
                    <a:pt x="3514" y="3115"/>
                    <a:pt x="3782" y="3144"/>
                    <a:pt x="4036" y="3194"/>
                  </a:cubicBezTo>
                  <a:cubicBezTo>
                    <a:pt x="5477" y="3503"/>
                    <a:pt x="7144" y="4218"/>
                    <a:pt x="8299" y="5134"/>
                  </a:cubicBezTo>
                  <a:cubicBezTo>
                    <a:pt x="8394" y="5206"/>
                    <a:pt x="8430" y="5325"/>
                    <a:pt x="8394" y="5444"/>
                  </a:cubicBezTo>
                  <a:cubicBezTo>
                    <a:pt x="8549" y="5611"/>
                    <a:pt x="8632" y="5825"/>
                    <a:pt x="8620" y="6051"/>
                  </a:cubicBezTo>
                  <a:cubicBezTo>
                    <a:pt x="8942" y="5670"/>
                    <a:pt x="9073" y="5146"/>
                    <a:pt x="8823" y="4503"/>
                  </a:cubicBezTo>
                  <a:cubicBezTo>
                    <a:pt x="8537" y="3741"/>
                    <a:pt x="7799" y="3384"/>
                    <a:pt x="7120" y="3063"/>
                  </a:cubicBezTo>
                  <a:cubicBezTo>
                    <a:pt x="6489" y="2765"/>
                    <a:pt x="5941" y="2325"/>
                    <a:pt x="5513" y="1789"/>
                  </a:cubicBezTo>
                  <a:cubicBezTo>
                    <a:pt x="5346" y="1313"/>
                    <a:pt x="5108" y="872"/>
                    <a:pt x="4810" y="467"/>
                  </a:cubicBezTo>
                  <a:cubicBezTo>
                    <a:pt x="4588" y="182"/>
                    <a:pt x="4234" y="1"/>
                    <a:pt x="389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18"/>
            <p:cNvSpPr/>
            <p:nvPr/>
          </p:nvSpPr>
          <p:spPr>
            <a:xfrm>
              <a:off x="7441850" y="-171995"/>
              <a:ext cx="296272" cy="134963"/>
            </a:xfrm>
            <a:custGeom>
              <a:rect b="b" l="l" r="r" t="t"/>
              <a:pathLst>
                <a:path extrusionOk="0" h="3835" w="8418">
                  <a:moveTo>
                    <a:pt x="3019" y="1"/>
                  </a:moveTo>
                  <a:cubicBezTo>
                    <a:pt x="2515" y="1"/>
                    <a:pt x="2011" y="105"/>
                    <a:pt x="1584" y="346"/>
                  </a:cubicBezTo>
                  <a:cubicBezTo>
                    <a:pt x="929" y="358"/>
                    <a:pt x="381" y="858"/>
                    <a:pt x="107" y="1536"/>
                  </a:cubicBezTo>
                  <a:cubicBezTo>
                    <a:pt x="96" y="1584"/>
                    <a:pt x="84" y="1632"/>
                    <a:pt x="72" y="1691"/>
                  </a:cubicBezTo>
                  <a:cubicBezTo>
                    <a:pt x="0" y="2167"/>
                    <a:pt x="393" y="2620"/>
                    <a:pt x="810" y="2763"/>
                  </a:cubicBezTo>
                  <a:cubicBezTo>
                    <a:pt x="953" y="2810"/>
                    <a:pt x="1108" y="2846"/>
                    <a:pt x="1250" y="2894"/>
                  </a:cubicBezTo>
                  <a:cubicBezTo>
                    <a:pt x="1358" y="2929"/>
                    <a:pt x="1453" y="2965"/>
                    <a:pt x="1548" y="2989"/>
                  </a:cubicBezTo>
                  <a:cubicBezTo>
                    <a:pt x="1977" y="3108"/>
                    <a:pt x="2393" y="3203"/>
                    <a:pt x="2822" y="3298"/>
                  </a:cubicBezTo>
                  <a:cubicBezTo>
                    <a:pt x="2953" y="2655"/>
                    <a:pt x="3179" y="2024"/>
                    <a:pt x="3477" y="1441"/>
                  </a:cubicBezTo>
                  <a:cubicBezTo>
                    <a:pt x="3562" y="1281"/>
                    <a:pt x="3744" y="1200"/>
                    <a:pt x="3924" y="1200"/>
                  </a:cubicBezTo>
                  <a:cubicBezTo>
                    <a:pt x="4146" y="1200"/>
                    <a:pt x="4366" y="1322"/>
                    <a:pt x="4406" y="1572"/>
                  </a:cubicBezTo>
                  <a:cubicBezTo>
                    <a:pt x="4501" y="2239"/>
                    <a:pt x="4489" y="2917"/>
                    <a:pt x="4394" y="3596"/>
                  </a:cubicBezTo>
                  <a:cubicBezTo>
                    <a:pt x="5430" y="3751"/>
                    <a:pt x="6489" y="3834"/>
                    <a:pt x="7537" y="3834"/>
                  </a:cubicBezTo>
                  <a:cubicBezTo>
                    <a:pt x="7544" y="3834"/>
                    <a:pt x="7551" y="3834"/>
                    <a:pt x="7557" y="3834"/>
                  </a:cubicBezTo>
                  <a:cubicBezTo>
                    <a:pt x="8036" y="3834"/>
                    <a:pt x="8418" y="3423"/>
                    <a:pt x="8394" y="2941"/>
                  </a:cubicBezTo>
                  <a:cubicBezTo>
                    <a:pt x="8394" y="2715"/>
                    <a:pt x="8311" y="2501"/>
                    <a:pt x="8156" y="2334"/>
                  </a:cubicBezTo>
                  <a:cubicBezTo>
                    <a:pt x="8204" y="2215"/>
                    <a:pt x="8156" y="2096"/>
                    <a:pt x="8061" y="2024"/>
                  </a:cubicBezTo>
                  <a:cubicBezTo>
                    <a:pt x="6906" y="1108"/>
                    <a:pt x="5251" y="393"/>
                    <a:pt x="3810" y="84"/>
                  </a:cubicBezTo>
                  <a:cubicBezTo>
                    <a:pt x="3554" y="30"/>
                    <a:pt x="3287" y="1"/>
                    <a:pt x="301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18"/>
            <p:cNvSpPr/>
            <p:nvPr/>
          </p:nvSpPr>
          <p:spPr>
            <a:xfrm>
              <a:off x="7501329" y="-129834"/>
              <a:ext cx="98511" cy="306491"/>
            </a:xfrm>
            <a:custGeom>
              <a:rect b="b" l="l" r="r" t="t"/>
              <a:pathLst>
                <a:path extrusionOk="0" h="8709" w="2799">
                  <a:moveTo>
                    <a:pt x="2236" y="1"/>
                  </a:moveTo>
                  <a:cubicBezTo>
                    <a:pt x="2052" y="1"/>
                    <a:pt x="1866" y="82"/>
                    <a:pt x="1775" y="243"/>
                  </a:cubicBezTo>
                  <a:cubicBezTo>
                    <a:pt x="1477" y="826"/>
                    <a:pt x="1251" y="1457"/>
                    <a:pt x="1132" y="2100"/>
                  </a:cubicBezTo>
                  <a:cubicBezTo>
                    <a:pt x="953" y="2862"/>
                    <a:pt x="858" y="3648"/>
                    <a:pt x="715" y="4386"/>
                  </a:cubicBezTo>
                  <a:cubicBezTo>
                    <a:pt x="572" y="5137"/>
                    <a:pt x="442" y="5899"/>
                    <a:pt x="311" y="6661"/>
                  </a:cubicBezTo>
                  <a:cubicBezTo>
                    <a:pt x="203" y="7280"/>
                    <a:pt x="1" y="7839"/>
                    <a:pt x="370" y="8399"/>
                  </a:cubicBezTo>
                  <a:cubicBezTo>
                    <a:pt x="485" y="8571"/>
                    <a:pt x="706" y="8709"/>
                    <a:pt x="922" y="8709"/>
                  </a:cubicBezTo>
                  <a:cubicBezTo>
                    <a:pt x="1021" y="8709"/>
                    <a:pt x="1118" y="8680"/>
                    <a:pt x="1204" y="8613"/>
                  </a:cubicBezTo>
                  <a:cubicBezTo>
                    <a:pt x="1835" y="8137"/>
                    <a:pt x="1835" y="7542"/>
                    <a:pt x="1954" y="6791"/>
                  </a:cubicBezTo>
                  <a:cubicBezTo>
                    <a:pt x="2085" y="6089"/>
                    <a:pt x="2216" y="5375"/>
                    <a:pt x="2323" y="4660"/>
                  </a:cubicBezTo>
                  <a:cubicBezTo>
                    <a:pt x="2442" y="3922"/>
                    <a:pt x="2597" y="3160"/>
                    <a:pt x="2692" y="2386"/>
                  </a:cubicBezTo>
                  <a:cubicBezTo>
                    <a:pt x="2799" y="1719"/>
                    <a:pt x="2799" y="1041"/>
                    <a:pt x="2716" y="362"/>
                  </a:cubicBezTo>
                  <a:cubicBezTo>
                    <a:pt x="2676" y="120"/>
                    <a:pt x="2458" y="1"/>
                    <a:pt x="223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18"/>
            <p:cNvSpPr/>
            <p:nvPr/>
          </p:nvSpPr>
          <p:spPr>
            <a:xfrm>
              <a:off x="5798771" y="-317093"/>
              <a:ext cx="348642" cy="337390"/>
            </a:xfrm>
            <a:custGeom>
              <a:rect b="b" l="l" r="r" t="t"/>
              <a:pathLst>
                <a:path extrusionOk="0" h="9587" w="9906">
                  <a:moveTo>
                    <a:pt x="3363" y="1"/>
                  </a:moveTo>
                  <a:cubicBezTo>
                    <a:pt x="3124" y="1"/>
                    <a:pt x="2872" y="21"/>
                    <a:pt x="2608" y="63"/>
                  </a:cubicBezTo>
                  <a:cubicBezTo>
                    <a:pt x="2394" y="99"/>
                    <a:pt x="2215" y="254"/>
                    <a:pt x="2144" y="456"/>
                  </a:cubicBezTo>
                  <a:cubicBezTo>
                    <a:pt x="1894" y="492"/>
                    <a:pt x="1656" y="563"/>
                    <a:pt x="1430" y="671"/>
                  </a:cubicBezTo>
                  <a:cubicBezTo>
                    <a:pt x="1751" y="909"/>
                    <a:pt x="2061" y="1147"/>
                    <a:pt x="2358" y="1397"/>
                  </a:cubicBezTo>
                  <a:cubicBezTo>
                    <a:pt x="2704" y="1445"/>
                    <a:pt x="3049" y="1540"/>
                    <a:pt x="3347" y="1599"/>
                  </a:cubicBezTo>
                  <a:cubicBezTo>
                    <a:pt x="4073" y="1754"/>
                    <a:pt x="4799" y="1945"/>
                    <a:pt x="5502" y="2171"/>
                  </a:cubicBezTo>
                  <a:cubicBezTo>
                    <a:pt x="5818" y="2269"/>
                    <a:pt x="5675" y="2706"/>
                    <a:pt x="5392" y="2706"/>
                  </a:cubicBezTo>
                  <a:cubicBezTo>
                    <a:pt x="5366" y="2706"/>
                    <a:pt x="5339" y="2703"/>
                    <a:pt x="5311" y="2695"/>
                  </a:cubicBezTo>
                  <a:cubicBezTo>
                    <a:pt x="4656" y="2504"/>
                    <a:pt x="3978" y="2337"/>
                    <a:pt x="3299" y="2218"/>
                  </a:cubicBezTo>
                  <a:lnTo>
                    <a:pt x="3299" y="2218"/>
                  </a:lnTo>
                  <a:cubicBezTo>
                    <a:pt x="3573" y="2468"/>
                    <a:pt x="3835" y="2730"/>
                    <a:pt x="4097" y="2992"/>
                  </a:cubicBezTo>
                  <a:cubicBezTo>
                    <a:pt x="5168" y="3159"/>
                    <a:pt x="6299" y="3826"/>
                    <a:pt x="7109" y="4433"/>
                  </a:cubicBezTo>
                  <a:cubicBezTo>
                    <a:pt x="7337" y="4619"/>
                    <a:pt x="7204" y="5022"/>
                    <a:pt x="6947" y="5022"/>
                  </a:cubicBezTo>
                  <a:cubicBezTo>
                    <a:pt x="6908" y="5022"/>
                    <a:pt x="6867" y="5013"/>
                    <a:pt x="6823" y="4993"/>
                  </a:cubicBezTo>
                  <a:cubicBezTo>
                    <a:pt x="6335" y="4754"/>
                    <a:pt x="5823" y="4540"/>
                    <a:pt x="5311" y="4350"/>
                  </a:cubicBezTo>
                  <a:lnTo>
                    <a:pt x="5311" y="4350"/>
                  </a:lnTo>
                  <a:lnTo>
                    <a:pt x="5490" y="4552"/>
                  </a:lnTo>
                  <a:cubicBezTo>
                    <a:pt x="5823" y="4969"/>
                    <a:pt x="6145" y="5397"/>
                    <a:pt x="6442" y="5838"/>
                  </a:cubicBezTo>
                  <a:cubicBezTo>
                    <a:pt x="6499" y="5748"/>
                    <a:pt x="6595" y="5698"/>
                    <a:pt x="6696" y="5698"/>
                  </a:cubicBezTo>
                  <a:cubicBezTo>
                    <a:pt x="6743" y="5698"/>
                    <a:pt x="6790" y="5708"/>
                    <a:pt x="6835" y="5731"/>
                  </a:cubicBezTo>
                  <a:lnTo>
                    <a:pt x="7930" y="6207"/>
                  </a:lnTo>
                  <a:cubicBezTo>
                    <a:pt x="8299" y="6365"/>
                    <a:pt x="8165" y="6904"/>
                    <a:pt x="7833" y="6904"/>
                  </a:cubicBezTo>
                  <a:cubicBezTo>
                    <a:pt x="7789" y="6904"/>
                    <a:pt x="7742" y="6895"/>
                    <a:pt x="7692" y="6874"/>
                  </a:cubicBezTo>
                  <a:lnTo>
                    <a:pt x="6918" y="6564"/>
                  </a:lnTo>
                  <a:lnTo>
                    <a:pt x="6918" y="6564"/>
                  </a:lnTo>
                  <a:cubicBezTo>
                    <a:pt x="7264" y="7088"/>
                    <a:pt x="7597" y="7624"/>
                    <a:pt x="7942" y="8136"/>
                  </a:cubicBezTo>
                  <a:cubicBezTo>
                    <a:pt x="8040" y="8268"/>
                    <a:pt x="7927" y="8427"/>
                    <a:pt x="7804" y="8427"/>
                  </a:cubicBezTo>
                  <a:cubicBezTo>
                    <a:pt x="7761" y="8427"/>
                    <a:pt x="7717" y="8408"/>
                    <a:pt x="7680" y="8362"/>
                  </a:cubicBezTo>
                  <a:cubicBezTo>
                    <a:pt x="7276" y="7838"/>
                    <a:pt x="6847" y="7338"/>
                    <a:pt x="6383" y="6862"/>
                  </a:cubicBezTo>
                  <a:lnTo>
                    <a:pt x="6383" y="6862"/>
                  </a:lnTo>
                  <a:cubicBezTo>
                    <a:pt x="6347" y="7100"/>
                    <a:pt x="6347" y="7338"/>
                    <a:pt x="6406" y="7576"/>
                  </a:cubicBezTo>
                  <a:cubicBezTo>
                    <a:pt x="6430" y="7779"/>
                    <a:pt x="6299" y="7969"/>
                    <a:pt x="6097" y="8017"/>
                  </a:cubicBezTo>
                  <a:cubicBezTo>
                    <a:pt x="6081" y="8019"/>
                    <a:pt x="6065" y="8020"/>
                    <a:pt x="6049" y="8020"/>
                  </a:cubicBezTo>
                  <a:cubicBezTo>
                    <a:pt x="5865" y="8020"/>
                    <a:pt x="5700" y="7894"/>
                    <a:pt x="5656" y="7707"/>
                  </a:cubicBezTo>
                  <a:cubicBezTo>
                    <a:pt x="5549" y="7231"/>
                    <a:pt x="5621" y="6731"/>
                    <a:pt x="5859" y="6302"/>
                  </a:cubicBezTo>
                  <a:cubicBezTo>
                    <a:pt x="5573" y="6005"/>
                    <a:pt x="5275" y="5695"/>
                    <a:pt x="4990" y="5374"/>
                  </a:cubicBezTo>
                  <a:cubicBezTo>
                    <a:pt x="4775" y="5147"/>
                    <a:pt x="4573" y="4921"/>
                    <a:pt x="4347" y="4695"/>
                  </a:cubicBezTo>
                  <a:lnTo>
                    <a:pt x="4347" y="4695"/>
                  </a:lnTo>
                  <a:cubicBezTo>
                    <a:pt x="4359" y="4766"/>
                    <a:pt x="4370" y="4826"/>
                    <a:pt x="4382" y="4885"/>
                  </a:cubicBezTo>
                  <a:cubicBezTo>
                    <a:pt x="4430" y="5254"/>
                    <a:pt x="4680" y="6267"/>
                    <a:pt x="4097" y="6374"/>
                  </a:cubicBezTo>
                  <a:cubicBezTo>
                    <a:pt x="4068" y="6379"/>
                    <a:pt x="4040" y="6381"/>
                    <a:pt x="4013" y="6381"/>
                  </a:cubicBezTo>
                  <a:cubicBezTo>
                    <a:pt x="3491" y="6381"/>
                    <a:pt x="3391" y="5426"/>
                    <a:pt x="3323" y="5064"/>
                  </a:cubicBezTo>
                  <a:cubicBezTo>
                    <a:pt x="3239" y="4671"/>
                    <a:pt x="3073" y="4076"/>
                    <a:pt x="3132" y="3588"/>
                  </a:cubicBezTo>
                  <a:cubicBezTo>
                    <a:pt x="3108" y="3552"/>
                    <a:pt x="3097" y="3516"/>
                    <a:pt x="3097" y="3469"/>
                  </a:cubicBezTo>
                  <a:cubicBezTo>
                    <a:pt x="2775" y="3171"/>
                    <a:pt x="2442" y="2873"/>
                    <a:pt x="2108" y="2599"/>
                  </a:cubicBezTo>
                  <a:lnTo>
                    <a:pt x="2108" y="2599"/>
                  </a:lnTo>
                  <a:cubicBezTo>
                    <a:pt x="2120" y="3028"/>
                    <a:pt x="2168" y="3457"/>
                    <a:pt x="2251" y="3873"/>
                  </a:cubicBezTo>
                  <a:cubicBezTo>
                    <a:pt x="2305" y="4127"/>
                    <a:pt x="2123" y="4268"/>
                    <a:pt x="1931" y="4268"/>
                  </a:cubicBezTo>
                  <a:cubicBezTo>
                    <a:pt x="1781" y="4268"/>
                    <a:pt x="1625" y="4181"/>
                    <a:pt x="1573" y="3992"/>
                  </a:cubicBezTo>
                  <a:cubicBezTo>
                    <a:pt x="1430" y="3528"/>
                    <a:pt x="1406" y="3028"/>
                    <a:pt x="1489" y="2552"/>
                  </a:cubicBezTo>
                  <a:cubicBezTo>
                    <a:pt x="1501" y="2409"/>
                    <a:pt x="1608" y="2302"/>
                    <a:pt x="1739" y="2278"/>
                  </a:cubicBezTo>
                  <a:cubicBezTo>
                    <a:pt x="1370" y="1980"/>
                    <a:pt x="977" y="1683"/>
                    <a:pt x="584" y="1397"/>
                  </a:cubicBezTo>
                  <a:cubicBezTo>
                    <a:pt x="287" y="1837"/>
                    <a:pt x="108" y="2349"/>
                    <a:pt x="84" y="2873"/>
                  </a:cubicBezTo>
                  <a:cubicBezTo>
                    <a:pt x="1" y="4754"/>
                    <a:pt x="1549" y="6255"/>
                    <a:pt x="2989" y="7219"/>
                  </a:cubicBezTo>
                  <a:cubicBezTo>
                    <a:pt x="4609" y="8279"/>
                    <a:pt x="6383" y="9064"/>
                    <a:pt x="8252" y="9553"/>
                  </a:cubicBezTo>
                  <a:cubicBezTo>
                    <a:pt x="8339" y="9575"/>
                    <a:pt x="8427" y="9586"/>
                    <a:pt x="8516" y="9586"/>
                  </a:cubicBezTo>
                  <a:cubicBezTo>
                    <a:pt x="9217" y="9586"/>
                    <a:pt x="9905" y="8912"/>
                    <a:pt x="9514" y="8172"/>
                  </a:cubicBezTo>
                  <a:cubicBezTo>
                    <a:pt x="8055" y="5445"/>
                    <a:pt x="7284" y="1"/>
                    <a:pt x="336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18"/>
            <p:cNvSpPr/>
            <p:nvPr/>
          </p:nvSpPr>
          <p:spPr>
            <a:xfrm>
              <a:off x="5645426" y="-380862"/>
              <a:ext cx="445428" cy="360371"/>
            </a:xfrm>
            <a:custGeom>
              <a:rect b="b" l="l" r="r" t="t"/>
              <a:pathLst>
                <a:path extrusionOk="0" h="10240" w="12656">
                  <a:moveTo>
                    <a:pt x="780" y="0"/>
                  </a:moveTo>
                  <a:cubicBezTo>
                    <a:pt x="586" y="0"/>
                    <a:pt x="397" y="27"/>
                    <a:pt x="215" y="89"/>
                  </a:cubicBezTo>
                  <a:cubicBezTo>
                    <a:pt x="48" y="173"/>
                    <a:pt x="0" y="375"/>
                    <a:pt x="119" y="518"/>
                  </a:cubicBezTo>
                  <a:cubicBezTo>
                    <a:pt x="453" y="959"/>
                    <a:pt x="941" y="1101"/>
                    <a:pt x="1441" y="1304"/>
                  </a:cubicBezTo>
                  <a:cubicBezTo>
                    <a:pt x="2096" y="1566"/>
                    <a:pt x="2739" y="1863"/>
                    <a:pt x="3358" y="2209"/>
                  </a:cubicBezTo>
                  <a:cubicBezTo>
                    <a:pt x="3905" y="2518"/>
                    <a:pt x="4429" y="2852"/>
                    <a:pt x="4941" y="3209"/>
                  </a:cubicBezTo>
                  <a:cubicBezTo>
                    <a:pt x="5334" y="3495"/>
                    <a:pt x="5727" y="3780"/>
                    <a:pt x="6096" y="4090"/>
                  </a:cubicBezTo>
                  <a:cubicBezTo>
                    <a:pt x="5953" y="4114"/>
                    <a:pt x="5858" y="4221"/>
                    <a:pt x="5846" y="4364"/>
                  </a:cubicBezTo>
                  <a:cubicBezTo>
                    <a:pt x="5763" y="4840"/>
                    <a:pt x="5787" y="5340"/>
                    <a:pt x="5918" y="5804"/>
                  </a:cubicBezTo>
                  <a:cubicBezTo>
                    <a:pt x="5975" y="5993"/>
                    <a:pt x="6132" y="6080"/>
                    <a:pt x="6282" y="6080"/>
                  </a:cubicBezTo>
                  <a:cubicBezTo>
                    <a:pt x="6474" y="6080"/>
                    <a:pt x="6655" y="5939"/>
                    <a:pt x="6608" y="5685"/>
                  </a:cubicBezTo>
                  <a:cubicBezTo>
                    <a:pt x="6525" y="5269"/>
                    <a:pt x="6477" y="4840"/>
                    <a:pt x="6465" y="4411"/>
                  </a:cubicBezTo>
                  <a:lnTo>
                    <a:pt x="6465" y="4411"/>
                  </a:lnTo>
                  <a:cubicBezTo>
                    <a:pt x="6799" y="4685"/>
                    <a:pt x="7120" y="4983"/>
                    <a:pt x="7442" y="5281"/>
                  </a:cubicBezTo>
                  <a:cubicBezTo>
                    <a:pt x="7454" y="5328"/>
                    <a:pt x="7465" y="5364"/>
                    <a:pt x="7477" y="5400"/>
                  </a:cubicBezTo>
                  <a:cubicBezTo>
                    <a:pt x="7418" y="5888"/>
                    <a:pt x="7584" y="6483"/>
                    <a:pt x="7668" y="6876"/>
                  </a:cubicBezTo>
                  <a:cubicBezTo>
                    <a:pt x="7747" y="7240"/>
                    <a:pt x="7849" y="8192"/>
                    <a:pt x="8367" y="8192"/>
                  </a:cubicBezTo>
                  <a:cubicBezTo>
                    <a:pt x="8391" y="8192"/>
                    <a:pt x="8416" y="8190"/>
                    <a:pt x="8442" y="8186"/>
                  </a:cubicBezTo>
                  <a:cubicBezTo>
                    <a:pt x="9037" y="8079"/>
                    <a:pt x="8787" y="7066"/>
                    <a:pt x="8727" y="6697"/>
                  </a:cubicBezTo>
                  <a:cubicBezTo>
                    <a:pt x="8727" y="6638"/>
                    <a:pt x="8716" y="6578"/>
                    <a:pt x="8704" y="6507"/>
                  </a:cubicBezTo>
                  <a:lnTo>
                    <a:pt x="8704" y="6507"/>
                  </a:lnTo>
                  <a:cubicBezTo>
                    <a:pt x="8918" y="6733"/>
                    <a:pt x="9132" y="6959"/>
                    <a:pt x="9347" y="7186"/>
                  </a:cubicBezTo>
                  <a:cubicBezTo>
                    <a:pt x="9632" y="7507"/>
                    <a:pt x="9918" y="7805"/>
                    <a:pt x="10216" y="8114"/>
                  </a:cubicBezTo>
                  <a:cubicBezTo>
                    <a:pt x="9966" y="8531"/>
                    <a:pt x="9894" y="9043"/>
                    <a:pt x="10013" y="9519"/>
                  </a:cubicBezTo>
                  <a:cubicBezTo>
                    <a:pt x="10045" y="9690"/>
                    <a:pt x="10202" y="9822"/>
                    <a:pt x="10379" y="9822"/>
                  </a:cubicBezTo>
                  <a:cubicBezTo>
                    <a:pt x="10400" y="9822"/>
                    <a:pt x="10421" y="9821"/>
                    <a:pt x="10442" y="9817"/>
                  </a:cubicBezTo>
                  <a:cubicBezTo>
                    <a:pt x="10656" y="9781"/>
                    <a:pt x="10787" y="9591"/>
                    <a:pt x="10752" y="9388"/>
                  </a:cubicBezTo>
                  <a:cubicBezTo>
                    <a:pt x="10704" y="9150"/>
                    <a:pt x="10692" y="8900"/>
                    <a:pt x="10740" y="8674"/>
                  </a:cubicBezTo>
                  <a:lnTo>
                    <a:pt x="10740" y="8674"/>
                  </a:lnTo>
                  <a:cubicBezTo>
                    <a:pt x="11204" y="9150"/>
                    <a:pt x="11633" y="9650"/>
                    <a:pt x="12037" y="10174"/>
                  </a:cubicBezTo>
                  <a:cubicBezTo>
                    <a:pt x="12071" y="10220"/>
                    <a:pt x="12113" y="10239"/>
                    <a:pt x="12154" y="10239"/>
                  </a:cubicBezTo>
                  <a:cubicBezTo>
                    <a:pt x="12273" y="10239"/>
                    <a:pt x="12388" y="10080"/>
                    <a:pt x="12299" y="9948"/>
                  </a:cubicBezTo>
                  <a:cubicBezTo>
                    <a:pt x="11954" y="9436"/>
                    <a:pt x="11621" y="8912"/>
                    <a:pt x="11275" y="8376"/>
                  </a:cubicBezTo>
                  <a:lnTo>
                    <a:pt x="11275" y="8376"/>
                  </a:lnTo>
                  <a:lnTo>
                    <a:pt x="12049" y="8686"/>
                  </a:lnTo>
                  <a:cubicBezTo>
                    <a:pt x="12099" y="8707"/>
                    <a:pt x="12146" y="8716"/>
                    <a:pt x="12190" y="8716"/>
                  </a:cubicBezTo>
                  <a:cubicBezTo>
                    <a:pt x="12522" y="8716"/>
                    <a:pt x="12656" y="8177"/>
                    <a:pt x="12287" y="8019"/>
                  </a:cubicBezTo>
                  <a:lnTo>
                    <a:pt x="11192" y="7543"/>
                  </a:lnTo>
                  <a:cubicBezTo>
                    <a:pt x="11147" y="7520"/>
                    <a:pt x="11100" y="7510"/>
                    <a:pt x="11053" y="7510"/>
                  </a:cubicBezTo>
                  <a:cubicBezTo>
                    <a:pt x="10951" y="7510"/>
                    <a:pt x="10853" y="7560"/>
                    <a:pt x="10787" y="7650"/>
                  </a:cubicBezTo>
                  <a:cubicBezTo>
                    <a:pt x="10490" y="7197"/>
                    <a:pt x="10180" y="6781"/>
                    <a:pt x="9835" y="6364"/>
                  </a:cubicBezTo>
                  <a:lnTo>
                    <a:pt x="9668" y="6162"/>
                  </a:lnTo>
                  <a:lnTo>
                    <a:pt x="9668" y="6162"/>
                  </a:lnTo>
                  <a:cubicBezTo>
                    <a:pt x="10180" y="6352"/>
                    <a:pt x="10692" y="6566"/>
                    <a:pt x="11180" y="6805"/>
                  </a:cubicBezTo>
                  <a:cubicBezTo>
                    <a:pt x="11222" y="6825"/>
                    <a:pt x="11262" y="6834"/>
                    <a:pt x="11300" y="6834"/>
                  </a:cubicBezTo>
                  <a:cubicBezTo>
                    <a:pt x="11552" y="6834"/>
                    <a:pt x="11692" y="6431"/>
                    <a:pt x="11454" y="6245"/>
                  </a:cubicBezTo>
                  <a:cubicBezTo>
                    <a:pt x="10656" y="5638"/>
                    <a:pt x="9525" y="4971"/>
                    <a:pt x="8442" y="4804"/>
                  </a:cubicBezTo>
                  <a:cubicBezTo>
                    <a:pt x="8180" y="4542"/>
                    <a:pt x="7918" y="4280"/>
                    <a:pt x="7656" y="4030"/>
                  </a:cubicBezTo>
                  <a:lnTo>
                    <a:pt x="7656" y="4030"/>
                  </a:lnTo>
                  <a:cubicBezTo>
                    <a:pt x="8335" y="4149"/>
                    <a:pt x="9001" y="4304"/>
                    <a:pt x="9668" y="4507"/>
                  </a:cubicBezTo>
                  <a:cubicBezTo>
                    <a:pt x="9697" y="4515"/>
                    <a:pt x="9725" y="4518"/>
                    <a:pt x="9752" y="4518"/>
                  </a:cubicBezTo>
                  <a:cubicBezTo>
                    <a:pt x="10040" y="4518"/>
                    <a:pt x="10164" y="4081"/>
                    <a:pt x="9859" y="3983"/>
                  </a:cubicBezTo>
                  <a:cubicBezTo>
                    <a:pt x="9144" y="3757"/>
                    <a:pt x="8430" y="3566"/>
                    <a:pt x="7704" y="3411"/>
                  </a:cubicBezTo>
                  <a:cubicBezTo>
                    <a:pt x="7406" y="3352"/>
                    <a:pt x="7061" y="3268"/>
                    <a:pt x="6715" y="3209"/>
                  </a:cubicBezTo>
                  <a:cubicBezTo>
                    <a:pt x="6418" y="2959"/>
                    <a:pt x="6108" y="2709"/>
                    <a:pt x="5787" y="2483"/>
                  </a:cubicBezTo>
                  <a:cubicBezTo>
                    <a:pt x="5048" y="1935"/>
                    <a:pt x="4263" y="1435"/>
                    <a:pt x="3453" y="1006"/>
                  </a:cubicBezTo>
                  <a:cubicBezTo>
                    <a:pt x="2706" y="613"/>
                    <a:pt x="1698" y="0"/>
                    <a:pt x="780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18"/>
            <p:cNvSpPr/>
            <p:nvPr/>
          </p:nvSpPr>
          <p:spPr>
            <a:xfrm>
              <a:off x="8648686" y="275091"/>
              <a:ext cx="60359" cy="65388"/>
            </a:xfrm>
            <a:custGeom>
              <a:rect b="b" l="l" r="r" t="t"/>
              <a:pathLst>
                <a:path extrusionOk="0" h="1858" w="1715">
                  <a:moveTo>
                    <a:pt x="858" y="0"/>
                  </a:moveTo>
                  <a:lnTo>
                    <a:pt x="631" y="24"/>
                  </a:lnTo>
                  <a:cubicBezTo>
                    <a:pt x="477" y="60"/>
                    <a:pt x="357" y="143"/>
                    <a:pt x="250" y="250"/>
                  </a:cubicBezTo>
                  <a:lnTo>
                    <a:pt x="119" y="417"/>
                  </a:lnTo>
                  <a:cubicBezTo>
                    <a:pt x="36" y="548"/>
                    <a:pt x="0" y="703"/>
                    <a:pt x="0" y="858"/>
                  </a:cubicBezTo>
                  <a:lnTo>
                    <a:pt x="12" y="1012"/>
                  </a:lnTo>
                  <a:cubicBezTo>
                    <a:pt x="0" y="1120"/>
                    <a:pt x="24" y="1239"/>
                    <a:pt x="84" y="1334"/>
                  </a:cubicBezTo>
                  <a:cubicBezTo>
                    <a:pt x="119" y="1441"/>
                    <a:pt x="179" y="1536"/>
                    <a:pt x="250" y="1608"/>
                  </a:cubicBezTo>
                  <a:cubicBezTo>
                    <a:pt x="334" y="1691"/>
                    <a:pt x="429" y="1751"/>
                    <a:pt x="524" y="1786"/>
                  </a:cubicBezTo>
                  <a:cubicBezTo>
                    <a:pt x="631" y="1834"/>
                    <a:pt x="738" y="1858"/>
                    <a:pt x="858" y="1858"/>
                  </a:cubicBezTo>
                  <a:lnTo>
                    <a:pt x="1072" y="1822"/>
                  </a:lnTo>
                  <a:cubicBezTo>
                    <a:pt x="1215" y="1786"/>
                    <a:pt x="1346" y="1715"/>
                    <a:pt x="1453" y="1608"/>
                  </a:cubicBezTo>
                  <a:lnTo>
                    <a:pt x="1584" y="1441"/>
                  </a:lnTo>
                  <a:cubicBezTo>
                    <a:pt x="1655" y="1310"/>
                    <a:pt x="1703" y="1155"/>
                    <a:pt x="1703" y="1012"/>
                  </a:cubicBezTo>
                  <a:lnTo>
                    <a:pt x="1703" y="858"/>
                  </a:lnTo>
                  <a:cubicBezTo>
                    <a:pt x="1715" y="739"/>
                    <a:pt x="1691" y="619"/>
                    <a:pt x="1631" y="524"/>
                  </a:cubicBezTo>
                  <a:cubicBezTo>
                    <a:pt x="1596" y="417"/>
                    <a:pt x="1536" y="322"/>
                    <a:pt x="1453" y="250"/>
                  </a:cubicBezTo>
                  <a:cubicBezTo>
                    <a:pt x="1298" y="96"/>
                    <a:pt x="1084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18"/>
            <p:cNvSpPr/>
            <p:nvPr/>
          </p:nvSpPr>
          <p:spPr>
            <a:xfrm>
              <a:off x="9076094" y="-136380"/>
              <a:ext cx="60395" cy="65810"/>
            </a:xfrm>
            <a:custGeom>
              <a:rect b="b" l="l" r="r" t="t"/>
              <a:pathLst>
                <a:path extrusionOk="0" h="1870" w="1716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51" y="262"/>
                  </a:cubicBezTo>
                  <a:lnTo>
                    <a:pt x="120" y="429"/>
                  </a:lnTo>
                  <a:cubicBezTo>
                    <a:pt x="48" y="560"/>
                    <a:pt x="1" y="715"/>
                    <a:pt x="1" y="858"/>
                  </a:cubicBezTo>
                  <a:lnTo>
                    <a:pt x="13" y="1024"/>
                  </a:lnTo>
                  <a:cubicBezTo>
                    <a:pt x="13" y="1132"/>
                    <a:pt x="36" y="1251"/>
                    <a:pt x="84" y="1346"/>
                  </a:cubicBezTo>
                  <a:cubicBezTo>
                    <a:pt x="167" y="1548"/>
                    <a:pt x="322" y="1715"/>
                    <a:pt x="536" y="1798"/>
                  </a:cubicBezTo>
                  <a:cubicBezTo>
                    <a:pt x="632" y="1846"/>
                    <a:pt x="751" y="1870"/>
                    <a:pt x="858" y="1870"/>
                  </a:cubicBezTo>
                  <a:lnTo>
                    <a:pt x="1084" y="1834"/>
                  </a:lnTo>
                  <a:cubicBezTo>
                    <a:pt x="1227" y="1798"/>
                    <a:pt x="1358" y="1727"/>
                    <a:pt x="1453" y="1620"/>
                  </a:cubicBezTo>
                  <a:lnTo>
                    <a:pt x="1584" y="1453"/>
                  </a:lnTo>
                  <a:cubicBezTo>
                    <a:pt x="1668" y="1322"/>
                    <a:pt x="1703" y="1167"/>
                    <a:pt x="1703" y="1024"/>
                  </a:cubicBezTo>
                  <a:lnTo>
                    <a:pt x="1715" y="858"/>
                  </a:lnTo>
                  <a:cubicBezTo>
                    <a:pt x="1715" y="751"/>
                    <a:pt x="1691" y="631"/>
                    <a:pt x="1644" y="536"/>
                  </a:cubicBezTo>
                  <a:cubicBezTo>
                    <a:pt x="1608" y="429"/>
                    <a:pt x="1548" y="334"/>
                    <a:pt x="1465" y="262"/>
                  </a:cubicBezTo>
                  <a:cubicBezTo>
                    <a:pt x="1394" y="179"/>
                    <a:pt x="1298" y="108"/>
                    <a:pt x="1191" y="84"/>
                  </a:cubicBezTo>
                  <a:cubicBezTo>
                    <a:pt x="1084" y="24"/>
                    <a:pt x="977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18"/>
            <p:cNvSpPr/>
            <p:nvPr/>
          </p:nvSpPr>
          <p:spPr>
            <a:xfrm>
              <a:off x="8589171" y="-42099"/>
              <a:ext cx="60395" cy="65810"/>
            </a:xfrm>
            <a:custGeom>
              <a:rect b="b" l="l" r="r" t="t"/>
              <a:pathLst>
                <a:path extrusionOk="0" h="1870" w="1716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51" y="262"/>
                  </a:cubicBezTo>
                  <a:lnTo>
                    <a:pt x="120" y="429"/>
                  </a:lnTo>
                  <a:cubicBezTo>
                    <a:pt x="36" y="560"/>
                    <a:pt x="1" y="715"/>
                    <a:pt x="1" y="858"/>
                  </a:cubicBezTo>
                  <a:lnTo>
                    <a:pt x="13" y="1024"/>
                  </a:lnTo>
                  <a:cubicBezTo>
                    <a:pt x="1" y="1131"/>
                    <a:pt x="24" y="1250"/>
                    <a:pt x="84" y="1346"/>
                  </a:cubicBezTo>
                  <a:cubicBezTo>
                    <a:pt x="155" y="1548"/>
                    <a:pt x="322" y="1715"/>
                    <a:pt x="524" y="1798"/>
                  </a:cubicBezTo>
                  <a:cubicBezTo>
                    <a:pt x="632" y="1846"/>
                    <a:pt x="739" y="1870"/>
                    <a:pt x="858" y="1870"/>
                  </a:cubicBezTo>
                  <a:lnTo>
                    <a:pt x="1072" y="1834"/>
                  </a:lnTo>
                  <a:cubicBezTo>
                    <a:pt x="1215" y="1798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56" y="1322"/>
                    <a:pt x="1703" y="1167"/>
                    <a:pt x="1703" y="1024"/>
                  </a:cubicBezTo>
                  <a:lnTo>
                    <a:pt x="1703" y="858"/>
                  </a:lnTo>
                  <a:cubicBezTo>
                    <a:pt x="1715" y="750"/>
                    <a:pt x="1691" y="631"/>
                    <a:pt x="1632" y="536"/>
                  </a:cubicBezTo>
                  <a:cubicBezTo>
                    <a:pt x="1596" y="429"/>
                    <a:pt x="1537" y="334"/>
                    <a:pt x="1453" y="262"/>
                  </a:cubicBezTo>
                  <a:cubicBezTo>
                    <a:pt x="1382" y="179"/>
                    <a:pt x="1286" y="107"/>
                    <a:pt x="1179" y="84"/>
                  </a:cubicBezTo>
                  <a:cubicBezTo>
                    <a:pt x="1084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18"/>
            <p:cNvSpPr/>
            <p:nvPr/>
          </p:nvSpPr>
          <p:spPr>
            <a:xfrm>
              <a:off x="8337738" y="492123"/>
              <a:ext cx="60395" cy="65845"/>
            </a:xfrm>
            <a:custGeom>
              <a:rect b="b" l="l" r="r" t="t"/>
              <a:pathLst>
                <a:path extrusionOk="0" h="1871" w="1716">
                  <a:moveTo>
                    <a:pt x="858" y="1"/>
                  </a:moveTo>
                  <a:lnTo>
                    <a:pt x="632" y="36"/>
                  </a:lnTo>
                  <a:cubicBezTo>
                    <a:pt x="489" y="72"/>
                    <a:pt x="358" y="156"/>
                    <a:pt x="251" y="263"/>
                  </a:cubicBezTo>
                  <a:lnTo>
                    <a:pt x="120" y="429"/>
                  </a:lnTo>
                  <a:cubicBezTo>
                    <a:pt x="37" y="560"/>
                    <a:pt x="1" y="715"/>
                    <a:pt x="1" y="858"/>
                  </a:cubicBezTo>
                  <a:lnTo>
                    <a:pt x="13" y="1025"/>
                  </a:lnTo>
                  <a:cubicBezTo>
                    <a:pt x="1" y="1132"/>
                    <a:pt x="25" y="1251"/>
                    <a:pt x="84" y="1346"/>
                  </a:cubicBezTo>
                  <a:cubicBezTo>
                    <a:pt x="156" y="1549"/>
                    <a:pt x="322" y="1715"/>
                    <a:pt x="525" y="1799"/>
                  </a:cubicBezTo>
                  <a:cubicBezTo>
                    <a:pt x="632" y="1846"/>
                    <a:pt x="739" y="1870"/>
                    <a:pt x="858" y="1870"/>
                  </a:cubicBezTo>
                  <a:lnTo>
                    <a:pt x="1072" y="1834"/>
                  </a:lnTo>
                  <a:cubicBezTo>
                    <a:pt x="1215" y="1799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56" y="1322"/>
                    <a:pt x="1703" y="1168"/>
                    <a:pt x="1703" y="1025"/>
                  </a:cubicBezTo>
                  <a:lnTo>
                    <a:pt x="1703" y="858"/>
                  </a:lnTo>
                  <a:cubicBezTo>
                    <a:pt x="1715" y="751"/>
                    <a:pt x="1692" y="632"/>
                    <a:pt x="1632" y="537"/>
                  </a:cubicBezTo>
                  <a:cubicBezTo>
                    <a:pt x="1596" y="429"/>
                    <a:pt x="1537" y="334"/>
                    <a:pt x="1453" y="263"/>
                  </a:cubicBezTo>
                  <a:cubicBezTo>
                    <a:pt x="1382" y="179"/>
                    <a:pt x="1287" y="108"/>
                    <a:pt x="1180" y="84"/>
                  </a:cubicBezTo>
                  <a:cubicBezTo>
                    <a:pt x="1084" y="25"/>
                    <a:pt x="965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18"/>
            <p:cNvSpPr/>
            <p:nvPr/>
          </p:nvSpPr>
          <p:spPr>
            <a:xfrm>
              <a:off x="7981565" y="780420"/>
              <a:ext cx="60395" cy="65810"/>
            </a:xfrm>
            <a:custGeom>
              <a:rect b="b" l="l" r="r" t="t"/>
              <a:pathLst>
                <a:path extrusionOk="0" h="1870" w="1716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62" y="262"/>
                  </a:cubicBezTo>
                  <a:lnTo>
                    <a:pt x="120" y="429"/>
                  </a:lnTo>
                  <a:cubicBezTo>
                    <a:pt x="48" y="560"/>
                    <a:pt x="1" y="715"/>
                    <a:pt x="1" y="857"/>
                  </a:cubicBezTo>
                  <a:lnTo>
                    <a:pt x="12" y="1024"/>
                  </a:lnTo>
                  <a:cubicBezTo>
                    <a:pt x="24" y="1489"/>
                    <a:pt x="393" y="1858"/>
                    <a:pt x="858" y="1870"/>
                  </a:cubicBezTo>
                  <a:lnTo>
                    <a:pt x="1084" y="1834"/>
                  </a:lnTo>
                  <a:cubicBezTo>
                    <a:pt x="1227" y="1798"/>
                    <a:pt x="1358" y="1727"/>
                    <a:pt x="1453" y="1619"/>
                  </a:cubicBezTo>
                  <a:lnTo>
                    <a:pt x="1596" y="1453"/>
                  </a:lnTo>
                  <a:cubicBezTo>
                    <a:pt x="1667" y="1322"/>
                    <a:pt x="1703" y="1167"/>
                    <a:pt x="1703" y="1024"/>
                  </a:cubicBezTo>
                  <a:lnTo>
                    <a:pt x="1703" y="1012"/>
                  </a:lnTo>
                  <a:lnTo>
                    <a:pt x="1715" y="857"/>
                  </a:lnTo>
                  <a:cubicBezTo>
                    <a:pt x="1715" y="738"/>
                    <a:pt x="1691" y="631"/>
                    <a:pt x="1632" y="524"/>
                  </a:cubicBezTo>
                  <a:cubicBezTo>
                    <a:pt x="1560" y="322"/>
                    <a:pt x="1394" y="155"/>
                    <a:pt x="1191" y="84"/>
                  </a:cubicBezTo>
                  <a:cubicBezTo>
                    <a:pt x="1084" y="24"/>
                    <a:pt x="977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18"/>
            <p:cNvSpPr/>
            <p:nvPr/>
          </p:nvSpPr>
          <p:spPr>
            <a:xfrm>
              <a:off x="9265091" y="743890"/>
              <a:ext cx="60359" cy="65458"/>
            </a:xfrm>
            <a:custGeom>
              <a:rect b="b" l="l" r="r" t="t"/>
              <a:pathLst>
                <a:path extrusionOk="0" h="1860" w="1715">
                  <a:moveTo>
                    <a:pt x="900" y="0"/>
                  </a:moveTo>
                  <a:cubicBezTo>
                    <a:pt x="886" y="0"/>
                    <a:pt x="872" y="1"/>
                    <a:pt x="858" y="2"/>
                  </a:cubicBezTo>
                  <a:lnTo>
                    <a:pt x="631" y="38"/>
                  </a:lnTo>
                  <a:cubicBezTo>
                    <a:pt x="489" y="74"/>
                    <a:pt x="358" y="145"/>
                    <a:pt x="250" y="252"/>
                  </a:cubicBezTo>
                  <a:lnTo>
                    <a:pt x="119" y="431"/>
                  </a:lnTo>
                  <a:cubicBezTo>
                    <a:pt x="36" y="562"/>
                    <a:pt x="0" y="705"/>
                    <a:pt x="0" y="860"/>
                  </a:cubicBezTo>
                  <a:lnTo>
                    <a:pt x="12" y="1014"/>
                  </a:lnTo>
                  <a:cubicBezTo>
                    <a:pt x="24" y="1479"/>
                    <a:pt x="393" y="1848"/>
                    <a:pt x="858" y="1860"/>
                  </a:cubicBezTo>
                  <a:lnTo>
                    <a:pt x="1084" y="1836"/>
                  </a:lnTo>
                  <a:cubicBezTo>
                    <a:pt x="1227" y="1800"/>
                    <a:pt x="1346" y="1717"/>
                    <a:pt x="1453" y="1622"/>
                  </a:cubicBezTo>
                  <a:lnTo>
                    <a:pt x="1584" y="1443"/>
                  </a:lnTo>
                  <a:cubicBezTo>
                    <a:pt x="1655" y="1312"/>
                    <a:pt x="1703" y="1169"/>
                    <a:pt x="1703" y="1014"/>
                  </a:cubicBezTo>
                  <a:lnTo>
                    <a:pt x="1691" y="1014"/>
                  </a:lnTo>
                  <a:lnTo>
                    <a:pt x="1703" y="848"/>
                  </a:lnTo>
                  <a:cubicBezTo>
                    <a:pt x="1715" y="741"/>
                    <a:pt x="1691" y="622"/>
                    <a:pt x="1632" y="526"/>
                  </a:cubicBezTo>
                  <a:cubicBezTo>
                    <a:pt x="1548" y="312"/>
                    <a:pt x="1393" y="157"/>
                    <a:pt x="1179" y="74"/>
                  </a:cubicBezTo>
                  <a:cubicBezTo>
                    <a:pt x="1096" y="32"/>
                    <a:pt x="996" y="0"/>
                    <a:pt x="90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18"/>
            <p:cNvSpPr/>
            <p:nvPr/>
          </p:nvSpPr>
          <p:spPr>
            <a:xfrm>
              <a:off x="9460353" y="984888"/>
              <a:ext cx="60395" cy="65388"/>
            </a:xfrm>
            <a:custGeom>
              <a:rect b="b" l="l" r="r" t="t"/>
              <a:pathLst>
                <a:path extrusionOk="0" h="1858" w="1716">
                  <a:moveTo>
                    <a:pt x="858" y="0"/>
                  </a:moveTo>
                  <a:lnTo>
                    <a:pt x="632" y="24"/>
                  </a:lnTo>
                  <a:cubicBezTo>
                    <a:pt x="489" y="72"/>
                    <a:pt x="358" y="143"/>
                    <a:pt x="251" y="251"/>
                  </a:cubicBezTo>
                  <a:lnTo>
                    <a:pt x="120" y="417"/>
                  </a:lnTo>
                  <a:cubicBezTo>
                    <a:pt x="36" y="548"/>
                    <a:pt x="1" y="703"/>
                    <a:pt x="1" y="858"/>
                  </a:cubicBezTo>
                  <a:lnTo>
                    <a:pt x="13" y="1013"/>
                  </a:lnTo>
                  <a:cubicBezTo>
                    <a:pt x="1" y="1132"/>
                    <a:pt x="36" y="1239"/>
                    <a:pt x="84" y="1334"/>
                  </a:cubicBezTo>
                  <a:cubicBezTo>
                    <a:pt x="167" y="1548"/>
                    <a:pt x="322" y="1703"/>
                    <a:pt x="536" y="1786"/>
                  </a:cubicBezTo>
                  <a:cubicBezTo>
                    <a:pt x="632" y="1834"/>
                    <a:pt x="739" y="1858"/>
                    <a:pt x="858" y="1858"/>
                  </a:cubicBezTo>
                  <a:lnTo>
                    <a:pt x="1084" y="1834"/>
                  </a:lnTo>
                  <a:cubicBezTo>
                    <a:pt x="1227" y="1786"/>
                    <a:pt x="1346" y="1715"/>
                    <a:pt x="1453" y="1608"/>
                  </a:cubicBezTo>
                  <a:lnTo>
                    <a:pt x="1584" y="1441"/>
                  </a:lnTo>
                  <a:cubicBezTo>
                    <a:pt x="1656" y="1310"/>
                    <a:pt x="1703" y="1155"/>
                    <a:pt x="1703" y="1013"/>
                  </a:cubicBezTo>
                  <a:lnTo>
                    <a:pt x="1715" y="858"/>
                  </a:lnTo>
                  <a:cubicBezTo>
                    <a:pt x="1715" y="739"/>
                    <a:pt x="1691" y="620"/>
                    <a:pt x="1644" y="524"/>
                  </a:cubicBezTo>
                  <a:cubicBezTo>
                    <a:pt x="1501" y="215"/>
                    <a:pt x="1191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18"/>
            <p:cNvSpPr/>
            <p:nvPr/>
          </p:nvSpPr>
          <p:spPr>
            <a:xfrm>
              <a:off x="9169115" y="-239036"/>
              <a:ext cx="527608" cy="633148"/>
            </a:xfrm>
            <a:custGeom>
              <a:rect b="b" l="l" r="r" t="t"/>
              <a:pathLst>
                <a:path extrusionOk="0" h="17991" w="14991">
                  <a:moveTo>
                    <a:pt x="8402" y="0"/>
                  </a:moveTo>
                  <a:cubicBezTo>
                    <a:pt x="7041" y="0"/>
                    <a:pt x="5649" y="392"/>
                    <a:pt x="4442" y="1167"/>
                  </a:cubicBezTo>
                  <a:cubicBezTo>
                    <a:pt x="1501" y="3048"/>
                    <a:pt x="1" y="6525"/>
                    <a:pt x="644" y="9942"/>
                  </a:cubicBezTo>
                  <a:cubicBezTo>
                    <a:pt x="2108" y="10121"/>
                    <a:pt x="3525" y="10823"/>
                    <a:pt x="4454" y="11954"/>
                  </a:cubicBezTo>
                  <a:cubicBezTo>
                    <a:pt x="4787" y="12383"/>
                    <a:pt x="5073" y="12847"/>
                    <a:pt x="5275" y="13347"/>
                  </a:cubicBezTo>
                  <a:cubicBezTo>
                    <a:pt x="5811" y="14169"/>
                    <a:pt x="6180" y="15086"/>
                    <a:pt x="6347" y="16050"/>
                  </a:cubicBezTo>
                  <a:cubicBezTo>
                    <a:pt x="6502" y="16633"/>
                    <a:pt x="6597" y="17229"/>
                    <a:pt x="6621" y="17836"/>
                  </a:cubicBezTo>
                  <a:cubicBezTo>
                    <a:pt x="6930" y="17907"/>
                    <a:pt x="7240" y="17955"/>
                    <a:pt x="7561" y="17979"/>
                  </a:cubicBezTo>
                  <a:cubicBezTo>
                    <a:pt x="7585" y="16240"/>
                    <a:pt x="7597" y="14490"/>
                    <a:pt x="7597" y="12740"/>
                  </a:cubicBezTo>
                  <a:cubicBezTo>
                    <a:pt x="6823" y="12431"/>
                    <a:pt x="6097" y="12002"/>
                    <a:pt x="5454" y="11466"/>
                  </a:cubicBezTo>
                  <a:cubicBezTo>
                    <a:pt x="4954" y="11073"/>
                    <a:pt x="3942" y="10430"/>
                    <a:pt x="4109" y="9680"/>
                  </a:cubicBezTo>
                  <a:cubicBezTo>
                    <a:pt x="4144" y="9573"/>
                    <a:pt x="4251" y="9490"/>
                    <a:pt x="4370" y="9490"/>
                  </a:cubicBezTo>
                  <a:cubicBezTo>
                    <a:pt x="4388" y="9488"/>
                    <a:pt x="4405" y="9488"/>
                    <a:pt x="4423" y="9488"/>
                  </a:cubicBezTo>
                  <a:cubicBezTo>
                    <a:pt x="5040" y="9488"/>
                    <a:pt x="5513" y="10298"/>
                    <a:pt x="5930" y="10680"/>
                  </a:cubicBezTo>
                  <a:cubicBezTo>
                    <a:pt x="6454" y="11133"/>
                    <a:pt x="7002" y="11561"/>
                    <a:pt x="7585" y="11966"/>
                  </a:cubicBezTo>
                  <a:cubicBezTo>
                    <a:pt x="7573" y="11395"/>
                    <a:pt x="7561" y="10811"/>
                    <a:pt x="7561" y="10240"/>
                  </a:cubicBezTo>
                  <a:cubicBezTo>
                    <a:pt x="7383" y="10216"/>
                    <a:pt x="7216" y="10109"/>
                    <a:pt x="7121" y="9942"/>
                  </a:cubicBezTo>
                  <a:lnTo>
                    <a:pt x="5537" y="7025"/>
                  </a:lnTo>
                  <a:cubicBezTo>
                    <a:pt x="5121" y="6263"/>
                    <a:pt x="4418" y="5287"/>
                    <a:pt x="4490" y="4394"/>
                  </a:cubicBezTo>
                  <a:cubicBezTo>
                    <a:pt x="4499" y="4195"/>
                    <a:pt x="4666" y="4050"/>
                    <a:pt x="4845" y="4050"/>
                  </a:cubicBezTo>
                  <a:cubicBezTo>
                    <a:pt x="4902" y="4050"/>
                    <a:pt x="4959" y="4065"/>
                    <a:pt x="5013" y="4096"/>
                  </a:cubicBezTo>
                  <a:cubicBezTo>
                    <a:pt x="5811" y="4525"/>
                    <a:pt x="6216" y="5620"/>
                    <a:pt x="6633" y="6382"/>
                  </a:cubicBezTo>
                  <a:lnTo>
                    <a:pt x="7704" y="8359"/>
                  </a:lnTo>
                  <a:cubicBezTo>
                    <a:pt x="8597" y="6894"/>
                    <a:pt x="9431" y="5382"/>
                    <a:pt x="10228" y="3870"/>
                  </a:cubicBezTo>
                  <a:cubicBezTo>
                    <a:pt x="10302" y="3731"/>
                    <a:pt x="10432" y="3672"/>
                    <a:pt x="10566" y="3672"/>
                  </a:cubicBezTo>
                  <a:cubicBezTo>
                    <a:pt x="10822" y="3672"/>
                    <a:pt x="11088" y="3890"/>
                    <a:pt x="10978" y="4179"/>
                  </a:cubicBezTo>
                  <a:cubicBezTo>
                    <a:pt x="10276" y="6025"/>
                    <a:pt x="9431" y="7811"/>
                    <a:pt x="8466" y="9537"/>
                  </a:cubicBezTo>
                  <a:cubicBezTo>
                    <a:pt x="8478" y="10156"/>
                    <a:pt x="8502" y="10776"/>
                    <a:pt x="8526" y="11407"/>
                  </a:cubicBezTo>
                  <a:cubicBezTo>
                    <a:pt x="8645" y="11288"/>
                    <a:pt x="8752" y="11168"/>
                    <a:pt x="8847" y="11049"/>
                  </a:cubicBezTo>
                  <a:cubicBezTo>
                    <a:pt x="9443" y="10323"/>
                    <a:pt x="10026" y="9597"/>
                    <a:pt x="10645" y="8894"/>
                  </a:cubicBezTo>
                  <a:cubicBezTo>
                    <a:pt x="10711" y="8817"/>
                    <a:pt x="10793" y="8784"/>
                    <a:pt x="10875" y="8784"/>
                  </a:cubicBezTo>
                  <a:cubicBezTo>
                    <a:pt x="11119" y="8784"/>
                    <a:pt x="11365" y="9073"/>
                    <a:pt x="11205" y="9323"/>
                  </a:cubicBezTo>
                  <a:cubicBezTo>
                    <a:pt x="10716" y="10121"/>
                    <a:pt x="10169" y="10883"/>
                    <a:pt x="9597" y="11633"/>
                  </a:cubicBezTo>
                  <a:cubicBezTo>
                    <a:pt x="9300" y="12026"/>
                    <a:pt x="8978" y="12633"/>
                    <a:pt x="8561" y="12990"/>
                  </a:cubicBezTo>
                  <a:cubicBezTo>
                    <a:pt x="8573" y="13502"/>
                    <a:pt x="8585" y="14014"/>
                    <a:pt x="8597" y="14526"/>
                  </a:cubicBezTo>
                  <a:cubicBezTo>
                    <a:pt x="9109" y="13645"/>
                    <a:pt x="10085" y="12942"/>
                    <a:pt x="10943" y="12538"/>
                  </a:cubicBezTo>
                  <a:cubicBezTo>
                    <a:pt x="10990" y="12515"/>
                    <a:pt x="11039" y="12505"/>
                    <a:pt x="11087" y="12505"/>
                  </a:cubicBezTo>
                  <a:cubicBezTo>
                    <a:pt x="11367" y="12505"/>
                    <a:pt x="11622" y="12850"/>
                    <a:pt x="11348" y="13073"/>
                  </a:cubicBezTo>
                  <a:cubicBezTo>
                    <a:pt x="10859" y="13490"/>
                    <a:pt x="10407" y="13943"/>
                    <a:pt x="9990" y="14431"/>
                  </a:cubicBezTo>
                  <a:cubicBezTo>
                    <a:pt x="9573" y="14919"/>
                    <a:pt x="9300" y="15490"/>
                    <a:pt x="8823" y="15931"/>
                  </a:cubicBezTo>
                  <a:cubicBezTo>
                    <a:pt x="8764" y="15990"/>
                    <a:pt x="8692" y="16014"/>
                    <a:pt x="8609" y="16026"/>
                  </a:cubicBezTo>
                  <a:cubicBezTo>
                    <a:pt x="8621" y="16681"/>
                    <a:pt x="8621" y="17336"/>
                    <a:pt x="8621" y="17991"/>
                  </a:cubicBezTo>
                  <a:cubicBezTo>
                    <a:pt x="10586" y="17836"/>
                    <a:pt x="12348" y="16705"/>
                    <a:pt x="13288" y="14978"/>
                  </a:cubicBezTo>
                  <a:cubicBezTo>
                    <a:pt x="13586" y="14431"/>
                    <a:pt x="13836" y="13859"/>
                    <a:pt x="14038" y="13264"/>
                  </a:cubicBezTo>
                  <a:cubicBezTo>
                    <a:pt x="14646" y="12085"/>
                    <a:pt x="14907" y="10752"/>
                    <a:pt x="14800" y="9430"/>
                  </a:cubicBezTo>
                  <a:cubicBezTo>
                    <a:pt x="14812" y="9287"/>
                    <a:pt x="14824" y="9144"/>
                    <a:pt x="14836" y="9013"/>
                  </a:cubicBezTo>
                  <a:cubicBezTo>
                    <a:pt x="14991" y="7156"/>
                    <a:pt x="14836" y="5275"/>
                    <a:pt x="14086" y="3560"/>
                  </a:cubicBezTo>
                  <a:cubicBezTo>
                    <a:pt x="13029" y="1175"/>
                    <a:pt x="10761" y="0"/>
                    <a:pt x="8402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18"/>
            <p:cNvSpPr/>
            <p:nvPr/>
          </p:nvSpPr>
          <p:spPr>
            <a:xfrm>
              <a:off x="8932358" y="109229"/>
              <a:ext cx="470628" cy="457221"/>
            </a:xfrm>
            <a:custGeom>
              <a:rect b="b" l="l" r="r" t="t"/>
              <a:pathLst>
                <a:path extrusionOk="0" h="12992" w="13372">
                  <a:moveTo>
                    <a:pt x="6650" y="1"/>
                  </a:moveTo>
                  <a:cubicBezTo>
                    <a:pt x="6043" y="1"/>
                    <a:pt x="5438" y="97"/>
                    <a:pt x="4859" y="284"/>
                  </a:cubicBezTo>
                  <a:cubicBezTo>
                    <a:pt x="1799" y="1082"/>
                    <a:pt x="1" y="4404"/>
                    <a:pt x="775" y="7452"/>
                  </a:cubicBezTo>
                  <a:cubicBezTo>
                    <a:pt x="858" y="8202"/>
                    <a:pt x="1144" y="8916"/>
                    <a:pt x="1584" y="9523"/>
                  </a:cubicBezTo>
                  <a:cubicBezTo>
                    <a:pt x="2829" y="11680"/>
                    <a:pt x="5419" y="12991"/>
                    <a:pt x="7936" y="12991"/>
                  </a:cubicBezTo>
                  <a:cubicBezTo>
                    <a:pt x="9199" y="12991"/>
                    <a:pt x="10444" y="12661"/>
                    <a:pt x="11490" y="11940"/>
                  </a:cubicBezTo>
                  <a:cubicBezTo>
                    <a:pt x="10978" y="11393"/>
                    <a:pt x="10466" y="10857"/>
                    <a:pt x="9931" y="10345"/>
                  </a:cubicBezTo>
                  <a:cubicBezTo>
                    <a:pt x="9538" y="9964"/>
                    <a:pt x="9133" y="9595"/>
                    <a:pt x="8728" y="9226"/>
                  </a:cubicBezTo>
                  <a:cubicBezTo>
                    <a:pt x="8432" y="9259"/>
                    <a:pt x="8130" y="9273"/>
                    <a:pt x="7826" y="9273"/>
                  </a:cubicBezTo>
                  <a:cubicBezTo>
                    <a:pt x="6821" y="9273"/>
                    <a:pt x="5788" y="9121"/>
                    <a:pt x="4847" y="9011"/>
                  </a:cubicBezTo>
                  <a:cubicBezTo>
                    <a:pt x="4549" y="8988"/>
                    <a:pt x="4299" y="8797"/>
                    <a:pt x="4204" y="8523"/>
                  </a:cubicBezTo>
                  <a:cubicBezTo>
                    <a:pt x="4097" y="8226"/>
                    <a:pt x="4192" y="8107"/>
                    <a:pt x="4382" y="7880"/>
                  </a:cubicBezTo>
                  <a:cubicBezTo>
                    <a:pt x="4489" y="7730"/>
                    <a:pt x="4668" y="7691"/>
                    <a:pt x="4846" y="7691"/>
                  </a:cubicBezTo>
                  <a:cubicBezTo>
                    <a:pt x="4907" y="7691"/>
                    <a:pt x="4967" y="7696"/>
                    <a:pt x="5025" y="7702"/>
                  </a:cubicBezTo>
                  <a:cubicBezTo>
                    <a:pt x="5752" y="7821"/>
                    <a:pt x="6514" y="7845"/>
                    <a:pt x="7252" y="7892"/>
                  </a:cubicBezTo>
                  <a:cubicBezTo>
                    <a:pt x="6609" y="7368"/>
                    <a:pt x="5894" y="6833"/>
                    <a:pt x="5466" y="6154"/>
                  </a:cubicBezTo>
                  <a:cubicBezTo>
                    <a:pt x="5252" y="6195"/>
                    <a:pt x="5037" y="6216"/>
                    <a:pt x="4823" y="6216"/>
                  </a:cubicBezTo>
                  <a:cubicBezTo>
                    <a:pt x="4299" y="6216"/>
                    <a:pt x="3781" y="6093"/>
                    <a:pt x="3299" y="5856"/>
                  </a:cubicBezTo>
                  <a:cubicBezTo>
                    <a:pt x="2814" y="5609"/>
                    <a:pt x="3070" y="4854"/>
                    <a:pt x="3556" y="4854"/>
                  </a:cubicBezTo>
                  <a:cubicBezTo>
                    <a:pt x="3607" y="4854"/>
                    <a:pt x="3660" y="4862"/>
                    <a:pt x="3716" y="4880"/>
                  </a:cubicBezTo>
                  <a:cubicBezTo>
                    <a:pt x="4177" y="5060"/>
                    <a:pt x="4669" y="5155"/>
                    <a:pt x="5164" y="5155"/>
                  </a:cubicBezTo>
                  <a:cubicBezTo>
                    <a:pt x="5193" y="5155"/>
                    <a:pt x="5222" y="5155"/>
                    <a:pt x="5251" y="5154"/>
                  </a:cubicBezTo>
                  <a:cubicBezTo>
                    <a:pt x="4990" y="4261"/>
                    <a:pt x="5025" y="3308"/>
                    <a:pt x="5335" y="2427"/>
                  </a:cubicBezTo>
                  <a:cubicBezTo>
                    <a:pt x="5395" y="2273"/>
                    <a:pt x="5540" y="2195"/>
                    <a:pt x="5679" y="2195"/>
                  </a:cubicBezTo>
                  <a:cubicBezTo>
                    <a:pt x="5839" y="2195"/>
                    <a:pt x="5990" y="2300"/>
                    <a:pt x="5990" y="2511"/>
                  </a:cubicBezTo>
                  <a:cubicBezTo>
                    <a:pt x="5966" y="3106"/>
                    <a:pt x="6002" y="3713"/>
                    <a:pt x="6097" y="4297"/>
                  </a:cubicBezTo>
                  <a:cubicBezTo>
                    <a:pt x="6204" y="4701"/>
                    <a:pt x="6335" y="5106"/>
                    <a:pt x="6514" y="5487"/>
                  </a:cubicBezTo>
                  <a:cubicBezTo>
                    <a:pt x="7216" y="5880"/>
                    <a:pt x="7823" y="6511"/>
                    <a:pt x="8419" y="7035"/>
                  </a:cubicBezTo>
                  <a:cubicBezTo>
                    <a:pt x="8716" y="7297"/>
                    <a:pt x="9002" y="7559"/>
                    <a:pt x="9300" y="7821"/>
                  </a:cubicBezTo>
                  <a:cubicBezTo>
                    <a:pt x="9169" y="7309"/>
                    <a:pt x="9085" y="6785"/>
                    <a:pt x="9002" y="6392"/>
                  </a:cubicBezTo>
                  <a:cubicBezTo>
                    <a:pt x="8692" y="4999"/>
                    <a:pt x="8550" y="3558"/>
                    <a:pt x="8597" y="2130"/>
                  </a:cubicBezTo>
                  <a:cubicBezTo>
                    <a:pt x="8609" y="1804"/>
                    <a:pt x="8845" y="1643"/>
                    <a:pt x="9085" y="1643"/>
                  </a:cubicBezTo>
                  <a:cubicBezTo>
                    <a:pt x="9327" y="1643"/>
                    <a:pt x="9573" y="1807"/>
                    <a:pt x="9597" y="2130"/>
                  </a:cubicBezTo>
                  <a:cubicBezTo>
                    <a:pt x="9693" y="3511"/>
                    <a:pt x="9895" y="4880"/>
                    <a:pt x="10204" y="6225"/>
                  </a:cubicBezTo>
                  <a:cubicBezTo>
                    <a:pt x="10419" y="7106"/>
                    <a:pt x="11145" y="8392"/>
                    <a:pt x="10847" y="9285"/>
                  </a:cubicBezTo>
                  <a:cubicBezTo>
                    <a:pt x="11407" y="9833"/>
                    <a:pt x="11979" y="10369"/>
                    <a:pt x="12538" y="10940"/>
                  </a:cubicBezTo>
                  <a:cubicBezTo>
                    <a:pt x="13157" y="10071"/>
                    <a:pt x="13372" y="9011"/>
                    <a:pt x="13348" y="7940"/>
                  </a:cubicBezTo>
                  <a:cubicBezTo>
                    <a:pt x="13324" y="7333"/>
                    <a:pt x="13229" y="6737"/>
                    <a:pt x="13074" y="6154"/>
                  </a:cubicBezTo>
                  <a:cubicBezTo>
                    <a:pt x="12907" y="5190"/>
                    <a:pt x="12538" y="4261"/>
                    <a:pt x="12002" y="3451"/>
                  </a:cubicBezTo>
                  <a:cubicBezTo>
                    <a:pt x="11800" y="2951"/>
                    <a:pt x="11514" y="2487"/>
                    <a:pt x="11181" y="2058"/>
                  </a:cubicBezTo>
                  <a:cubicBezTo>
                    <a:pt x="10252" y="927"/>
                    <a:pt x="8835" y="225"/>
                    <a:pt x="7371" y="46"/>
                  </a:cubicBezTo>
                  <a:cubicBezTo>
                    <a:pt x="7131" y="16"/>
                    <a:pt x="6890" y="1"/>
                    <a:pt x="6650" y="1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18"/>
            <p:cNvSpPr/>
            <p:nvPr/>
          </p:nvSpPr>
          <p:spPr>
            <a:xfrm>
              <a:off x="9031361" y="-109528"/>
              <a:ext cx="546895" cy="942385"/>
            </a:xfrm>
            <a:custGeom>
              <a:rect b="b" l="l" r="r" t="t"/>
              <a:pathLst>
                <a:path extrusionOk="0" h="26778" w="15539">
                  <a:moveTo>
                    <a:pt x="14491" y="0"/>
                  </a:moveTo>
                  <a:cubicBezTo>
                    <a:pt x="14361" y="0"/>
                    <a:pt x="14235" y="57"/>
                    <a:pt x="14166" y="190"/>
                  </a:cubicBezTo>
                  <a:cubicBezTo>
                    <a:pt x="13357" y="1702"/>
                    <a:pt x="12523" y="3214"/>
                    <a:pt x="11630" y="4690"/>
                  </a:cubicBezTo>
                  <a:lnTo>
                    <a:pt x="10570" y="2726"/>
                  </a:lnTo>
                  <a:cubicBezTo>
                    <a:pt x="10154" y="1952"/>
                    <a:pt x="9749" y="869"/>
                    <a:pt x="8951" y="440"/>
                  </a:cubicBezTo>
                  <a:cubicBezTo>
                    <a:pt x="8897" y="409"/>
                    <a:pt x="8839" y="394"/>
                    <a:pt x="8783" y="394"/>
                  </a:cubicBezTo>
                  <a:cubicBezTo>
                    <a:pt x="8604" y="394"/>
                    <a:pt x="8436" y="538"/>
                    <a:pt x="8427" y="738"/>
                  </a:cubicBezTo>
                  <a:cubicBezTo>
                    <a:pt x="8344" y="1631"/>
                    <a:pt x="9058" y="2607"/>
                    <a:pt x="9475" y="3369"/>
                  </a:cubicBezTo>
                  <a:lnTo>
                    <a:pt x="11059" y="6286"/>
                  </a:lnTo>
                  <a:cubicBezTo>
                    <a:pt x="11154" y="6453"/>
                    <a:pt x="11321" y="6560"/>
                    <a:pt x="11499" y="6584"/>
                  </a:cubicBezTo>
                  <a:cubicBezTo>
                    <a:pt x="11523" y="7155"/>
                    <a:pt x="11523" y="7738"/>
                    <a:pt x="11523" y="8310"/>
                  </a:cubicBezTo>
                  <a:cubicBezTo>
                    <a:pt x="10940" y="7905"/>
                    <a:pt x="10380" y="7477"/>
                    <a:pt x="9844" y="7012"/>
                  </a:cubicBezTo>
                  <a:cubicBezTo>
                    <a:pt x="9427" y="6630"/>
                    <a:pt x="8965" y="5820"/>
                    <a:pt x="8349" y="5820"/>
                  </a:cubicBezTo>
                  <a:cubicBezTo>
                    <a:pt x="8331" y="5820"/>
                    <a:pt x="8314" y="5820"/>
                    <a:pt x="8296" y="5822"/>
                  </a:cubicBezTo>
                  <a:cubicBezTo>
                    <a:pt x="8177" y="5822"/>
                    <a:pt x="8070" y="5905"/>
                    <a:pt x="8034" y="6012"/>
                  </a:cubicBezTo>
                  <a:cubicBezTo>
                    <a:pt x="7856" y="6762"/>
                    <a:pt x="8868" y="7393"/>
                    <a:pt x="9368" y="7798"/>
                  </a:cubicBezTo>
                  <a:cubicBezTo>
                    <a:pt x="10011" y="8334"/>
                    <a:pt x="10737" y="8762"/>
                    <a:pt x="11511" y="9072"/>
                  </a:cubicBezTo>
                  <a:cubicBezTo>
                    <a:pt x="11511" y="10822"/>
                    <a:pt x="11499" y="12572"/>
                    <a:pt x="11475" y="14311"/>
                  </a:cubicBezTo>
                  <a:cubicBezTo>
                    <a:pt x="11463" y="15013"/>
                    <a:pt x="11452" y="15704"/>
                    <a:pt x="11440" y="16394"/>
                  </a:cubicBezTo>
                  <a:cubicBezTo>
                    <a:pt x="11416" y="17263"/>
                    <a:pt x="11392" y="18133"/>
                    <a:pt x="11356" y="19002"/>
                  </a:cubicBezTo>
                  <a:cubicBezTo>
                    <a:pt x="10856" y="18359"/>
                    <a:pt x="10309" y="17740"/>
                    <a:pt x="9725" y="17156"/>
                  </a:cubicBezTo>
                  <a:cubicBezTo>
                    <a:pt x="9166" y="16597"/>
                    <a:pt x="8594" y="16049"/>
                    <a:pt x="8034" y="15513"/>
                  </a:cubicBezTo>
                  <a:cubicBezTo>
                    <a:pt x="8332" y="14608"/>
                    <a:pt x="7606" y="13334"/>
                    <a:pt x="7391" y="12453"/>
                  </a:cubicBezTo>
                  <a:cubicBezTo>
                    <a:pt x="7082" y="11108"/>
                    <a:pt x="6880" y="9739"/>
                    <a:pt x="6784" y="8358"/>
                  </a:cubicBezTo>
                  <a:cubicBezTo>
                    <a:pt x="6760" y="8035"/>
                    <a:pt x="6514" y="7871"/>
                    <a:pt x="6272" y="7871"/>
                  </a:cubicBezTo>
                  <a:cubicBezTo>
                    <a:pt x="6032" y="7871"/>
                    <a:pt x="5796" y="8032"/>
                    <a:pt x="5784" y="8358"/>
                  </a:cubicBezTo>
                  <a:cubicBezTo>
                    <a:pt x="5737" y="9786"/>
                    <a:pt x="5879" y="11227"/>
                    <a:pt x="6189" y="12620"/>
                  </a:cubicBezTo>
                  <a:cubicBezTo>
                    <a:pt x="6260" y="13001"/>
                    <a:pt x="6344" y="13537"/>
                    <a:pt x="6487" y="14049"/>
                  </a:cubicBezTo>
                  <a:cubicBezTo>
                    <a:pt x="6189" y="13775"/>
                    <a:pt x="5903" y="13513"/>
                    <a:pt x="5606" y="13263"/>
                  </a:cubicBezTo>
                  <a:cubicBezTo>
                    <a:pt x="5010" y="12739"/>
                    <a:pt x="4403" y="12108"/>
                    <a:pt x="3701" y="11715"/>
                  </a:cubicBezTo>
                  <a:cubicBezTo>
                    <a:pt x="3522" y="11334"/>
                    <a:pt x="3391" y="10929"/>
                    <a:pt x="3284" y="10525"/>
                  </a:cubicBezTo>
                  <a:cubicBezTo>
                    <a:pt x="3189" y="9929"/>
                    <a:pt x="3153" y="9334"/>
                    <a:pt x="3177" y="8739"/>
                  </a:cubicBezTo>
                  <a:cubicBezTo>
                    <a:pt x="3177" y="8528"/>
                    <a:pt x="3026" y="8423"/>
                    <a:pt x="2866" y="8423"/>
                  </a:cubicBezTo>
                  <a:cubicBezTo>
                    <a:pt x="2727" y="8423"/>
                    <a:pt x="2582" y="8501"/>
                    <a:pt x="2522" y="8655"/>
                  </a:cubicBezTo>
                  <a:cubicBezTo>
                    <a:pt x="2212" y="9524"/>
                    <a:pt x="2177" y="10489"/>
                    <a:pt x="2438" y="11382"/>
                  </a:cubicBezTo>
                  <a:cubicBezTo>
                    <a:pt x="2409" y="11382"/>
                    <a:pt x="2380" y="11383"/>
                    <a:pt x="2351" y="11383"/>
                  </a:cubicBezTo>
                  <a:cubicBezTo>
                    <a:pt x="1856" y="11383"/>
                    <a:pt x="1364" y="11288"/>
                    <a:pt x="903" y="11108"/>
                  </a:cubicBezTo>
                  <a:cubicBezTo>
                    <a:pt x="847" y="11090"/>
                    <a:pt x="794" y="11082"/>
                    <a:pt x="743" y="11082"/>
                  </a:cubicBezTo>
                  <a:cubicBezTo>
                    <a:pt x="257" y="11082"/>
                    <a:pt x="1" y="11836"/>
                    <a:pt x="486" y="12084"/>
                  </a:cubicBezTo>
                  <a:cubicBezTo>
                    <a:pt x="968" y="12321"/>
                    <a:pt x="1486" y="12444"/>
                    <a:pt x="2010" y="12444"/>
                  </a:cubicBezTo>
                  <a:cubicBezTo>
                    <a:pt x="2224" y="12444"/>
                    <a:pt x="2439" y="12423"/>
                    <a:pt x="2653" y="12382"/>
                  </a:cubicBezTo>
                  <a:cubicBezTo>
                    <a:pt x="3081" y="13061"/>
                    <a:pt x="3796" y="13596"/>
                    <a:pt x="4439" y="14120"/>
                  </a:cubicBezTo>
                  <a:cubicBezTo>
                    <a:pt x="3701" y="14084"/>
                    <a:pt x="2939" y="14037"/>
                    <a:pt x="2212" y="13930"/>
                  </a:cubicBezTo>
                  <a:cubicBezTo>
                    <a:pt x="2154" y="13924"/>
                    <a:pt x="2094" y="13919"/>
                    <a:pt x="2033" y="13919"/>
                  </a:cubicBezTo>
                  <a:cubicBezTo>
                    <a:pt x="1855" y="13919"/>
                    <a:pt x="1676" y="13958"/>
                    <a:pt x="1569" y="14108"/>
                  </a:cubicBezTo>
                  <a:cubicBezTo>
                    <a:pt x="1379" y="14335"/>
                    <a:pt x="1284" y="14454"/>
                    <a:pt x="1391" y="14751"/>
                  </a:cubicBezTo>
                  <a:cubicBezTo>
                    <a:pt x="1486" y="15025"/>
                    <a:pt x="1736" y="15216"/>
                    <a:pt x="2034" y="15239"/>
                  </a:cubicBezTo>
                  <a:cubicBezTo>
                    <a:pt x="2959" y="15347"/>
                    <a:pt x="3972" y="15496"/>
                    <a:pt x="4961" y="15496"/>
                  </a:cubicBezTo>
                  <a:cubicBezTo>
                    <a:pt x="5283" y="15496"/>
                    <a:pt x="5602" y="15480"/>
                    <a:pt x="5915" y="15442"/>
                  </a:cubicBezTo>
                  <a:cubicBezTo>
                    <a:pt x="6320" y="15823"/>
                    <a:pt x="6725" y="16192"/>
                    <a:pt x="7118" y="16573"/>
                  </a:cubicBezTo>
                  <a:cubicBezTo>
                    <a:pt x="7653" y="17085"/>
                    <a:pt x="8165" y="17621"/>
                    <a:pt x="8677" y="18168"/>
                  </a:cubicBezTo>
                  <a:cubicBezTo>
                    <a:pt x="9487" y="19049"/>
                    <a:pt x="10368" y="19883"/>
                    <a:pt x="11297" y="20645"/>
                  </a:cubicBezTo>
                  <a:cubicBezTo>
                    <a:pt x="11285" y="21038"/>
                    <a:pt x="11261" y="21443"/>
                    <a:pt x="11249" y="21847"/>
                  </a:cubicBezTo>
                  <a:cubicBezTo>
                    <a:pt x="11213" y="22657"/>
                    <a:pt x="11166" y="23479"/>
                    <a:pt x="11130" y="24300"/>
                  </a:cubicBezTo>
                  <a:cubicBezTo>
                    <a:pt x="11106" y="25050"/>
                    <a:pt x="10892" y="25931"/>
                    <a:pt x="11321" y="26586"/>
                  </a:cubicBezTo>
                  <a:cubicBezTo>
                    <a:pt x="11393" y="26701"/>
                    <a:pt x="11534" y="26777"/>
                    <a:pt x="11669" y="26777"/>
                  </a:cubicBezTo>
                  <a:cubicBezTo>
                    <a:pt x="11757" y="26777"/>
                    <a:pt x="11843" y="26745"/>
                    <a:pt x="11904" y="26669"/>
                  </a:cubicBezTo>
                  <a:cubicBezTo>
                    <a:pt x="12380" y="26074"/>
                    <a:pt x="12297" y="25384"/>
                    <a:pt x="12333" y="24645"/>
                  </a:cubicBezTo>
                  <a:cubicBezTo>
                    <a:pt x="12392" y="23717"/>
                    <a:pt x="12416" y="22776"/>
                    <a:pt x="12440" y="21847"/>
                  </a:cubicBezTo>
                  <a:cubicBezTo>
                    <a:pt x="12487" y="20085"/>
                    <a:pt x="12523" y="18335"/>
                    <a:pt x="12535" y="16573"/>
                  </a:cubicBezTo>
                  <a:lnTo>
                    <a:pt x="12535" y="14323"/>
                  </a:lnTo>
                  <a:cubicBezTo>
                    <a:pt x="12535" y="13656"/>
                    <a:pt x="12523" y="13001"/>
                    <a:pt x="12523" y="12346"/>
                  </a:cubicBezTo>
                  <a:cubicBezTo>
                    <a:pt x="12606" y="12346"/>
                    <a:pt x="12678" y="12310"/>
                    <a:pt x="12737" y="12263"/>
                  </a:cubicBezTo>
                  <a:cubicBezTo>
                    <a:pt x="13214" y="11822"/>
                    <a:pt x="13487" y="11239"/>
                    <a:pt x="13904" y="10751"/>
                  </a:cubicBezTo>
                  <a:cubicBezTo>
                    <a:pt x="14321" y="10263"/>
                    <a:pt x="14773" y="9810"/>
                    <a:pt x="15262" y="9393"/>
                  </a:cubicBezTo>
                  <a:cubicBezTo>
                    <a:pt x="15539" y="9178"/>
                    <a:pt x="15276" y="8829"/>
                    <a:pt x="14992" y="8829"/>
                  </a:cubicBezTo>
                  <a:cubicBezTo>
                    <a:pt x="14947" y="8829"/>
                    <a:pt x="14901" y="8838"/>
                    <a:pt x="14857" y="8858"/>
                  </a:cubicBezTo>
                  <a:cubicBezTo>
                    <a:pt x="13988" y="9262"/>
                    <a:pt x="13023" y="9965"/>
                    <a:pt x="12499" y="10858"/>
                  </a:cubicBezTo>
                  <a:cubicBezTo>
                    <a:pt x="12499" y="10346"/>
                    <a:pt x="12487" y="9834"/>
                    <a:pt x="12475" y="9322"/>
                  </a:cubicBezTo>
                  <a:cubicBezTo>
                    <a:pt x="12904" y="8965"/>
                    <a:pt x="13214" y="8346"/>
                    <a:pt x="13511" y="7965"/>
                  </a:cubicBezTo>
                  <a:cubicBezTo>
                    <a:pt x="14083" y="7203"/>
                    <a:pt x="14619" y="6453"/>
                    <a:pt x="15119" y="5655"/>
                  </a:cubicBezTo>
                  <a:cubicBezTo>
                    <a:pt x="15280" y="5395"/>
                    <a:pt x="15037" y="5109"/>
                    <a:pt x="14791" y="5109"/>
                  </a:cubicBezTo>
                  <a:cubicBezTo>
                    <a:pt x="14709" y="5109"/>
                    <a:pt x="14627" y="5140"/>
                    <a:pt x="14559" y="5214"/>
                  </a:cubicBezTo>
                  <a:cubicBezTo>
                    <a:pt x="13952" y="5929"/>
                    <a:pt x="13357" y="6655"/>
                    <a:pt x="12761" y="7381"/>
                  </a:cubicBezTo>
                  <a:cubicBezTo>
                    <a:pt x="12666" y="7488"/>
                    <a:pt x="12547" y="7608"/>
                    <a:pt x="12440" y="7727"/>
                  </a:cubicBezTo>
                  <a:cubicBezTo>
                    <a:pt x="12416" y="7107"/>
                    <a:pt x="12392" y="6488"/>
                    <a:pt x="12380" y="5857"/>
                  </a:cubicBezTo>
                  <a:cubicBezTo>
                    <a:pt x="13357" y="4143"/>
                    <a:pt x="14202" y="2345"/>
                    <a:pt x="14904" y="499"/>
                  </a:cubicBezTo>
                  <a:cubicBezTo>
                    <a:pt x="15015" y="216"/>
                    <a:pt x="14745" y="0"/>
                    <a:pt x="14491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18"/>
            <p:cNvSpPr/>
            <p:nvPr/>
          </p:nvSpPr>
          <p:spPr>
            <a:xfrm>
              <a:off x="8063710" y="902468"/>
              <a:ext cx="121528" cy="107161"/>
            </a:xfrm>
            <a:custGeom>
              <a:rect b="b" l="l" r="r" t="t"/>
              <a:pathLst>
                <a:path extrusionOk="0" h="3045" w="3453">
                  <a:moveTo>
                    <a:pt x="1628" y="0"/>
                  </a:moveTo>
                  <a:cubicBezTo>
                    <a:pt x="1031" y="0"/>
                    <a:pt x="643" y="689"/>
                    <a:pt x="381" y="1426"/>
                  </a:cubicBezTo>
                  <a:cubicBezTo>
                    <a:pt x="155" y="1938"/>
                    <a:pt x="24" y="2485"/>
                    <a:pt x="0" y="3045"/>
                  </a:cubicBezTo>
                  <a:cubicBezTo>
                    <a:pt x="12" y="3033"/>
                    <a:pt x="24" y="3009"/>
                    <a:pt x="48" y="2985"/>
                  </a:cubicBezTo>
                  <a:cubicBezTo>
                    <a:pt x="72" y="2926"/>
                    <a:pt x="119" y="2878"/>
                    <a:pt x="179" y="2843"/>
                  </a:cubicBezTo>
                  <a:cubicBezTo>
                    <a:pt x="678" y="2593"/>
                    <a:pt x="1235" y="2465"/>
                    <a:pt x="1793" y="2465"/>
                  </a:cubicBezTo>
                  <a:cubicBezTo>
                    <a:pt x="1954" y="2465"/>
                    <a:pt x="2115" y="2476"/>
                    <a:pt x="2274" y="2497"/>
                  </a:cubicBezTo>
                  <a:cubicBezTo>
                    <a:pt x="2643" y="2545"/>
                    <a:pt x="3155" y="2700"/>
                    <a:pt x="3453" y="2997"/>
                  </a:cubicBezTo>
                  <a:cubicBezTo>
                    <a:pt x="3429" y="2521"/>
                    <a:pt x="3334" y="2033"/>
                    <a:pt x="3155" y="1580"/>
                  </a:cubicBezTo>
                  <a:cubicBezTo>
                    <a:pt x="2941" y="1045"/>
                    <a:pt x="2620" y="390"/>
                    <a:pt x="2072" y="116"/>
                  </a:cubicBezTo>
                  <a:cubicBezTo>
                    <a:pt x="1912" y="36"/>
                    <a:pt x="1765" y="0"/>
                    <a:pt x="162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18"/>
            <p:cNvSpPr/>
            <p:nvPr/>
          </p:nvSpPr>
          <p:spPr>
            <a:xfrm>
              <a:off x="8059522" y="988795"/>
              <a:ext cx="134938" cy="66092"/>
            </a:xfrm>
            <a:custGeom>
              <a:rect b="b" l="l" r="r" t="t"/>
              <a:pathLst>
                <a:path extrusionOk="0" h="1878" w="3834">
                  <a:moveTo>
                    <a:pt x="1912" y="0"/>
                  </a:moveTo>
                  <a:cubicBezTo>
                    <a:pt x="1354" y="0"/>
                    <a:pt x="797" y="128"/>
                    <a:pt x="298" y="378"/>
                  </a:cubicBezTo>
                  <a:cubicBezTo>
                    <a:pt x="238" y="413"/>
                    <a:pt x="191" y="461"/>
                    <a:pt x="167" y="532"/>
                  </a:cubicBezTo>
                  <a:cubicBezTo>
                    <a:pt x="143" y="544"/>
                    <a:pt x="131" y="568"/>
                    <a:pt x="119" y="592"/>
                  </a:cubicBezTo>
                  <a:cubicBezTo>
                    <a:pt x="0" y="747"/>
                    <a:pt x="0" y="949"/>
                    <a:pt x="95" y="1104"/>
                  </a:cubicBezTo>
                  <a:cubicBezTo>
                    <a:pt x="345" y="1485"/>
                    <a:pt x="822" y="1687"/>
                    <a:pt x="1322" y="1783"/>
                  </a:cubicBezTo>
                  <a:cubicBezTo>
                    <a:pt x="1357" y="1378"/>
                    <a:pt x="1429" y="985"/>
                    <a:pt x="1536" y="592"/>
                  </a:cubicBezTo>
                  <a:cubicBezTo>
                    <a:pt x="1572" y="452"/>
                    <a:pt x="1702" y="378"/>
                    <a:pt x="1830" y="378"/>
                  </a:cubicBezTo>
                  <a:cubicBezTo>
                    <a:pt x="1952" y="378"/>
                    <a:pt x="2073" y="446"/>
                    <a:pt x="2108" y="592"/>
                  </a:cubicBezTo>
                  <a:cubicBezTo>
                    <a:pt x="2191" y="1009"/>
                    <a:pt x="2238" y="1449"/>
                    <a:pt x="2238" y="1878"/>
                  </a:cubicBezTo>
                  <a:lnTo>
                    <a:pt x="2286" y="1878"/>
                  </a:lnTo>
                  <a:cubicBezTo>
                    <a:pt x="2810" y="1878"/>
                    <a:pt x="3834" y="1818"/>
                    <a:pt x="3834" y="1092"/>
                  </a:cubicBezTo>
                  <a:cubicBezTo>
                    <a:pt x="3822" y="878"/>
                    <a:pt x="3739" y="675"/>
                    <a:pt x="3584" y="532"/>
                  </a:cubicBezTo>
                  <a:cubicBezTo>
                    <a:pt x="3286" y="235"/>
                    <a:pt x="2762" y="80"/>
                    <a:pt x="2393" y="32"/>
                  </a:cubicBezTo>
                  <a:cubicBezTo>
                    <a:pt x="2234" y="11"/>
                    <a:pt x="2073" y="0"/>
                    <a:pt x="191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18"/>
            <p:cNvSpPr/>
            <p:nvPr/>
          </p:nvSpPr>
          <p:spPr>
            <a:xfrm>
              <a:off x="8094717" y="1002379"/>
              <a:ext cx="46105" cy="137110"/>
            </a:xfrm>
            <a:custGeom>
              <a:rect b="b" l="l" r="r" t="t"/>
              <a:pathLst>
                <a:path extrusionOk="0" h="3896" w="1310">
                  <a:moveTo>
                    <a:pt x="828" y="0"/>
                  </a:moveTo>
                  <a:cubicBezTo>
                    <a:pt x="702" y="0"/>
                    <a:pt x="573" y="72"/>
                    <a:pt x="536" y="206"/>
                  </a:cubicBezTo>
                  <a:cubicBezTo>
                    <a:pt x="429" y="599"/>
                    <a:pt x="357" y="1004"/>
                    <a:pt x="322" y="1408"/>
                  </a:cubicBezTo>
                  <a:cubicBezTo>
                    <a:pt x="298" y="1611"/>
                    <a:pt x="274" y="1813"/>
                    <a:pt x="262" y="2016"/>
                  </a:cubicBezTo>
                  <a:cubicBezTo>
                    <a:pt x="215" y="2528"/>
                    <a:pt x="0" y="3278"/>
                    <a:pt x="334" y="3718"/>
                  </a:cubicBezTo>
                  <a:cubicBezTo>
                    <a:pt x="402" y="3834"/>
                    <a:pt x="517" y="3895"/>
                    <a:pt x="634" y="3895"/>
                  </a:cubicBezTo>
                  <a:cubicBezTo>
                    <a:pt x="721" y="3895"/>
                    <a:pt x="810" y="3861"/>
                    <a:pt x="881" y="3790"/>
                  </a:cubicBezTo>
                  <a:cubicBezTo>
                    <a:pt x="1310" y="3397"/>
                    <a:pt x="1215" y="2647"/>
                    <a:pt x="1238" y="2111"/>
                  </a:cubicBezTo>
                  <a:cubicBezTo>
                    <a:pt x="1238" y="1909"/>
                    <a:pt x="1238" y="1706"/>
                    <a:pt x="1238" y="1504"/>
                  </a:cubicBezTo>
                  <a:cubicBezTo>
                    <a:pt x="1238" y="1063"/>
                    <a:pt x="1191" y="635"/>
                    <a:pt x="1096" y="206"/>
                  </a:cubicBezTo>
                  <a:cubicBezTo>
                    <a:pt x="1066" y="66"/>
                    <a:pt x="949" y="0"/>
                    <a:pt x="82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18"/>
            <p:cNvSpPr/>
            <p:nvPr/>
          </p:nvSpPr>
          <p:spPr>
            <a:xfrm>
              <a:off x="7956436" y="-291544"/>
              <a:ext cx="533451" cy="652152"/>
            </a:xfrm>
            <a:custGeom>
              <a:rect b="b" l="l" r="r" t="t"/>
              <a:pathLst>
                <a:path extrusionOk="0" h="18531" w="15157">
                  <a:moveTo>
                    <a:pt x="6385" y="0"/>
                  </a:moveTo>
                  <a:cubicBezTo>
                    <a:pt x="5993" y="0"/>
                    <a:pt x="5594" y="43"/>
                    <a:pt x="5191" y="135"/>
                  </a:cubicBezTo>
                  <a:cubicBezTo>
                    <a:pt x="2870" y="659"/>
                    <a:pt x="1274" y="2826"/>
                    <a:pt x="703" y="5029"/>
                  </a:cubicBezTo>
                  <a:cubicBezTo>
                    <a:pt x="691" y="5088"/>
                    <a:pt x="679" y="5160"/>
                    <a:pt x="667" y="5219"/>
                  </a:cubicBezTo>
                  <a:cubicBezTo>
                    <a:pt x="465" y="5862"/>
                    <a:pt x="322" y="6529"/>
                    <a:pt x="250" y="7195"/>
                  </a:cubicBezTo>
                  <a:cubicBezTo>
                    <a:pt x="0" y="9279"/>
                    <a:pt x="72" y="11494"/>
                    <a:pt x="988" y="13411"/>
                  </a:cubicBezTo>
                  <a:cubicBezTo>
                    <a:pt x="1619" y="15649"/>
                    <a:pt x="3072" y="17994"/>
                    <a:pt x="5525" y="18399"/>
                  </a:cubicBezTo>
                  <a:cubicBezTo>
                    <a:pt x="5858" y="18459"/>
                    <a:pt x="6203" y="18483"/>
                    <a:pt x="6537" y="18483"/>
                  </a:cubicBezTo>
                  <a:cubicBezTo>
                    <a:pt x="6501" y="17459"/>
                    <a:pt x="6477" y="16423"/>
                    <a:pt x="6465" y="15399"/>
                  </a:cubicBezTo>
                  <a:cubicBezTo>
                    <a:pt x="5525" y="15292"/>
                    <a:pt x="4584" y="14744"/>
                    <a:pt x="3894" y="14149"/>
                  </a:cubicBezTo>
                  <a:cubicBezTo>
                    <a:pt x="3012" y="13399"/>
                    <a:pt x="2489" y="12363"/>
                    <a:pt x="2227" y="11256"/>
                  </a:cubicBezTo>
                  <a:cubicBezTo>
                    <a:pt x="2176" y="11059"/>
                    <a:pt x="2334" y="10929"/>
                    <a:pt x="2490" y="10929"/>
                  </a:cubicBezTo>
                  <a:cubicBezTo>
                    <a:pt x="2588" y="10929"/>
                    <a:pt x="2685" y="10981"/>
                    <a:pt x="2727" y="11101"/>
                  </a:cubicBezTo>
                  <a:cubicBezTo>
                    <a:pt x="3108" y="12006"/>
                    <a:pt x="3715" y="12803"/>
                    <a:pt x="4489" y="13399"/>
                  </a:cubicBezTo>
                  <a:lnTo>
                    <a:pt x="4548" y="13434"/>
                  </a:lnTo>
                  <a:cubicBezTo>
                    <a:pt x="4525" y="13399"/>
                    <a:pt x="4513" y="13351"/>
                    <a:pt x="4501" y="13315"/>
                  </a:cubicBezTo>
                  <a:cubicBezTo>
                    <a:pt x="4286" y="12613"/>
                    <a:pt x="4132" y="11815"/>
                    <a:pt x="4358" y="11101"/>
                  </a:cubicBezTo>
                  <a:cubicBezTo>
                    <a:pt x="4394" y="10988"/>
                    <a:pt x="4492" y="10931"/>
                    <a:pt x="4590" y="10931"/>
                  </a:cubicBezTo>
                  <a:cubicBezTo>
                    <a:pt x="4688" y="10931"/>
                    <a:pt x="4786" y="10988"/>
                    <a:pt x="4822" y="11101"/>
                  </a:cubicBezTo>
                  <a:cubicBezTo>
                    <a:pt x="4977" y="11732"/>
                    <a:pt x="5001" y="12375"/>
                    <a:pt x="5203" y="13006"/>
                  </a:cubicBezTo>
                  <a:cubicBezTo>
                    <a:pt x="5322" y="13375"/>
                    <a:pt x="5584" y="13744"/>
                    <a:pt x="5739" y="14125"/>
                  </a:cubicBezTo>
                  <a:cubicBezTo>
                    <a:pt x="5977" y="14220"/>
                    <a:pt x="6203" y="14304"/>
                    <a:pt x="6453" y="14387"/>
                  </a:cubicBezTo>
                  <a:cubicBezTo>
                    <a:pt x="6441" y="13149"/>
                    <a:pt x="6406" y="11910"/>
                    <a:pt x="6394" y="10672"/>
                  </a:cubicBezTo>
                  <a:cubicBezTo>
                    <a:pt x="5560" y="10398"/>
                    <a:pt x="4917" y="9577"/>
                    <a:pt x="4477" y="8862"/>
                  </a:cubicBezTo>
                  <a:cubicBezTo>
                    <a:pt x="3941" y="7981"/>
                    <a:pt x="3739" y="7065"/>
                    <a:pt x="3679" y="6041"/>
                  </a:cubicBezTo>
                  <a:cubicBezTo>
                    <a:pt x="3666" y="5845"/>
                    <a:pt x="3844" y="5729"/>
                    <a:pt x="4009" y="5729"/>
                  </a:cubicBezTo>
                  <a:cubicBezTo>
                    <a:pt x="4135" y="5729"/>
                    <a:pt x="4254" y="5796"/>
                    <a:pt x="4275" y="5945"/>
                  </a:cubicBezTo>
                  <a:cubicBezTo>
                    <a:pt x="4429" y="6814"/>
                    <a:pt x="4763" y="7648"/>
                    <a:pt x="5263" y="8374"/>
                  </a:cubicBezTo>
                  <a:cubicBezTo>
                    <a:pt x="5572" y="8839"/>
                    <a:pt x="5977" y="9208"/>
                    <a:pt x="6370" y="9601"/>
                  </a:cubicBezTo>
                  <a:lnTo>
                    <a:pt x="6370" y="9148"/>
                  </a:lnTo>
                  <a:cubicBezTo>
                    <a:pt x="6346" y="7279"/>
                    <a:pt x="6168" y="5279"/>
                    <a:pt x="6501" y="3433"/>
                  </a:cubicBezTo>
                  <a:cubicBezTo>
                    <a:pt x="6525" y="3299"/>
                    <a:pt x="6649" y="3231"/>
                    <a:pt x="6773" y="3231"/>
                  </a:cubicBezTo>
                  <a:cubicBezTo>
                    <a:pt x="6890" y="3231"/>
                    <a:pt x="7008" y="3293"/>
                    <a:pt x="7037" y="3421"/>
                  </a:cubicBezTo>
                  <a:cubicBezTo>
                    <a:pt x="7227" y="4528"/>
                    <a:pt x="7323" y="5636"/>
                    <a:pt x="7311" y="6755"/>
                  </a:cubicBezTo>
                  <a:cubicBezTo>
                    <a:pt x="7727" y="6433"/>
                    <a:pt x="8061" y="5993"/>
                    <a:pt x="8251" y="5493"/>
                  </a:cubicBezTo>
                  <a:cubicBezTo>
                    <a:pt x="8356" y="5211"/>
                    <a:pt x="8359" y="4406"/>
                    <a:pt x="8761" y="4406"/>
                  </a:cubicBezTo>
                  <a:cubicBezTo>
                    <a:pt x="8817" y="4406"/>
                    <a:pt x="8881" y="4422"/>
                    <a:pt x="8954" y="4457"/>
                  </a:cubicBezTo>
                  <a:cubicBezTo>
                    <a:pt x="9073" y="4517"/>
                    <a:pt x="9144" y="4636"/>
                    <a:pt x="9144" y="4767"/>
                  </a:cubicBezTo>
                  <a:cubicBezTo>
                    <a:pt x="9204" y="5910"/>
                    <a:pt x="8346" y="6969"/>
                    <a:pt x="7323" y="7398"/>
                  </a:cubicBezTo>
                  <a:cubicBezTo>
                    <a:pt x="7323" y="8029"/>
                    <a:pt x="7323" y="8648"/>
                    <a:pt x="7346" y="9267"/>
                  </a:cubicBezTo>
                  <a:cubicBezTo>
                    <a:pt x="7382" y="10410"/>
                    <a:pt x="7418" y="11565"/>
                    <a:pt x="7465" y="12720"/>
                  </a:cubicBezTo>
                  <a:cubicBezTo>
                    <a:pt x="7870" y="12601"/>
                    <a:pt x="8239" y="12410"/>
                    <a:pt x="8573" y="12148"/>
                  </a:cubicBezTo>
                  <a:cubicBezTo>
                    <a:pt x="8847" y="10696"/>
                    <a:pt x="8847" y="9243"/>
                    <a:pt x="8882" y="7779"/>
                  </a:cubicBezTo>
                  <a:cubicBezTo>
                    <a:pt x="8882" y="7618"/>
                    <a:pt x="9011" y="7528"/>
                    <a:pt x="9141" y="7528"/>
                  </a:cubicBezTo>
                  <a:cubicBezTo>
                    <a:pt x="9241" y="7528"/>
                    <a:pt x="9341" y="7581"/>
                    <a:pt x="9382" y="7696"/>
                  </a:cubicBezTo>
                  <a:cubicBezTo>
                    <a:pt x="9656" y="8755"/>
                    <a:pt x="9739" y="9851"/>
                    <a:pt x="9632" y="10934"/>
                  </a:cubicBezTo>
                  <a:cubicBezTo>
                    <a:pt x="9644" y="10910"/>
                    <a:pt x="9668" y="10886"/>
                    <a:pt x="9680" y="10863"/>
                  </a:cubicBezTo>
                  <a:cubicBezTo>
                    <a:pt x="9990" y="10339"/>
                    <a:pt x="10228" y="9791"/>
                    <a:pt x="10418" y="9220"/>
                  </a:cubicBezTo>
                  <a:cubicBezTo>
                    <a:pt x="10585" y="8755"/>
                    <a:pt x="10680" y="8208"/>
                    <a:pt x="11121" y="7946"/>
                  </a:cubicBezTo>
                  <a:cubicBezTo>
                    <a:pt x="11169" y="7917"/>
                    <a:pt x="11222" y="7904"/>
                    <a:pt x="11273" y="7904"/>
                  </a:cubicBezTo>
                  <a:cubicBezTo>
                    <a:pt x="11374" y="7904"/>
                    <a:pt x="11470" y="7954"/>
                    <a:pt x="11525" y="8041"/>
                  </a:cubicBezTo>
                  <a:cubicBezTo>
                    <a:pt x="11823" y="8672"/>
                    <a:pt x="11430" y="9386"/>
                    <a:pt x="11180" y="9982"/>
                  </a:cubicBezTo>
                  <a:cubicBezTo>
                    <a:pt x="10930" y="10636"/>
                    <a:pt x="10585" y="11256"/>
                    <a:pt x="10156" y="11815"/>
                  </a:cubicBezTo>
                  <a:cubicBezTo>
                    <a:pt x="9906" y="12101"/>
                    <a:pt x="9632" y="12363"/>
                    <a:pt x="9323" y="12589"/>
                  </a:cubicBezTo>
                  <a:cubicBezTo>
                    <a:pt x="9287" y="12625"/>
                    <a:pt x="9263" y="12637"/>
                    <a:pt x="9228" y="12660"/>
                  </a:cubicBezTo>
                  <a:cubicBezTo>
                    <a:pt x="8716" y="13030"/>
                    <a:pt x="8120" y="13280"/>
                    <a:pt x="7501" y="13375"/>
                  </a:cubicBezTo>
                  <a:cubicBezTo>
                    <a:pt x="7525" y="13934"/>
                    <a:pt x="7549" y="14482"/>
                    <a:pt x="7596" y="15042"/>
                  </a:cubicBezTo>
                  <a:lnTo>
                    <a:pt x="7668" y="16316"/>
                  </a:lnTo>
                  <a:cubicBezTo>
                    <a:pt x="8394" y="16256"/>
                    <a:pt x="8989" y="15875"/>
                    <a:pt x="9525" y="15363"/>
                  </a:cubicBezTo>
                  <a:cubicBezTo>
                    <a:pt x="9918" y="14970"/>
                    <a:pt x="10263" y="14268"/>
                    <a:pt x="10811" y="14101"/>
                  </a:cubicBezTo>
                  <a:cubicBezTo>
                    <a:pt x="10830" y="14096"/>
                    <a:pt x="10849" y="14094"/>
                    <a:pt x="10867" y="14094"/>
                  </a:cubicBezTo>
                  <a:cubicBezTo>
                    <a:pt x="10992" y="14094"/>
                    <a:pt x="11109" y="14193"/>
                    <a:pt x="11109" y="14327"/>
                  </a:cubicBezTo>
                  <a:cubicBezTo>
                    <a:pt x="11085" y="15030"/>
                    <a:pt x="10192" y="15744"/>
                    <a:pt x="9668" y="16149"/>
                  </a:cubicBezTo>
                  <a:cubicBezTo>
                    <a:pt x="9120" y="16625"/>
                    <a:pt x="8430" y="16899"/>
                    <a:pt x="7704" y="16947"/>
                  </a:cubicBezTo>
                  <a:cubicBezTo>
                    <a:pt x="7739" y="17471"/>
                    <a:pt x="7775" y="17994"/>
                    <a:pt x="7799" y="18530"/>
                  </a:cubicBezTo>
                  <a:cubicBezTo>
                    <a:pt x="9597" y="18471"/>
                    <a:pt x="11263" y="17435"/>
                    <a:pt x="12430" y="16030"/>
                  </a:cubicBezTo>
                  <a:cubicBezTo>
                    <a:pt x="13990" y="14149"/>
                    <a:pt x="15157" y="11756"/>
                    <a:pt x="15133" y="9267"/>
                  </a:cubicBezTo>
                  <a:cubicBezTo>
                    <a:pt x="15121" y="6636"/>
                    <a:pt x="13549" y="4386"/>
                    <a:pt x="11740" y="2600"/>
                  </a:cubicBezTo>
                  <a:cubicBezTo>
                    <a:pt x="10292" y="1162"/>
                    <a:pt x="8425" y="0"/>
                    <a:pt x="6385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18"/>
            <p:cNvSpPr/>
            <p:nvPr/>
          </p:nvSpPr>
          <p:spPr>
            <a:xfrm>
              <a:off x="8033231" y="-177449"/>
              <a:ext cx="339350" cy="854861"/>
            </a:xfrm>
            <a:custGeom>
              <a:rect b="b" l="l" r="r" t="t"/>
              <a:pathLst>
                <a:path extrusionOk="0" h="24291" w="9642">
                  <a:moveTo>
                    <a:pt x="4597" y="1"/>
                  </a:moveTo>
                  <a:cubicBezTo>
                    <a:pt x="4473" y="1"/>
                    <a:pt x="4349" y="69"/>
                    <a:pt x="4331" y="203"/>
                  </a:cubicBezTo>
                  <a:cubicBezTo>
                    <a:pt x="3998" y="2048"/>
                    <a:pt x="4164" y="4049"/>
                    <a:pt x="4188" y="5918"/>
                  </a:cubicBezTo>
                  <a:lnTo>
                    <a:pt x="4188" y="6370"/>
                  </a:lnTo>
                  <a:cubicBezTo>
                    <a:pt x="3807" y="5978"/>
                    <a:pt x="3390" y="5608"/>
                    <a:pt x="3081" y="5144"/>
                  </a:cubicBezTo>
                  <a:cubicBezTo>
                    <a:pt x="2581" y="4418"/>
                    <a:pt x="2247" y="3584"/>
                    <a:pt x="2093" y="2715"/>
                  </a:cubicBezTo>
                  <a:cubicBezTo>
                    <a:pt x="2067" y="2566"/>
                    <a:pt x="1945" y="2499"/>
                    <a:pt x="1818" y="2499"/>
                  </a:cubicBezTo>
                  <a:cubicBezTo>
                    <a:pt x="1650" y="2499"/>
                    <a:pt x="1472" y="2614"/>
                    <a:pt x="1485" y="2810"/>
                  </a:cubicBezTo>
                  <a:cubicBezTo>
                    <a:pt x="1557" y="3834"/>
                    <a:pt x="1747" y="4739"/>
                    <a:pt x="2283" y="5632"/>
                  </a:cubicBezTo>
                  <a:cubicBezTo>
                    <a:pt x="2724" y="6347"/>
                    <a:pt x="3366" y="7168"/>
                    <a:pt x="4200" y="7442"/>
                  </a:cubicBezTo>
                  <a:cubicBezTo>
                    <a:pt x="4224" y="8680"/>
                    <a:pt x="4248" y="9919"/>
                    <a:pt x="4271" y="11157"/>
                  </a:cubicBezTo>
                  <a:cubicBezTo>
                    <a:pt x="4021" y="11073"/>
                    <a:pt x="3783" y="10990"/>
                    <a:pt x="3557" y="10895"/>
                  </a:cubicBezTo>
                  <a:cubicBezTo>
                    <a:pt x="3402" y="10514"/>
                    <a:pt x="3140" y="10145"/>
                    <a:pt x="3009" y="9764"/>
                  </a:cubicBezTo>
                  <a:cubicBezTo>
                    <a:pt x="2807" y="9145"/>
                    <a:pt x="2795" y="8502"/>
                    <a:pt x="2628" y="7871"/>
                  </a:cubicBezTo>
                  <a:cubicBezTo>
                    <a:pt x="2593" y="7758"/>
                    <a:pt x="2494" y="7701"/>
                    <a:pt x="2396" y="7701"/>
                  </a:cubicBezTo>
                  <a:cubicBezTo>
                    <a:pt x="2298" y="7701"/>
                    <a:pt x="2200" y="7758"/>
                    <a:pt x="2164" y="7871"/>
                  </a:cubicBezTo>
                  <a:cubicBezTo>
                    <a:pt x="1950" y="8585"/>
                    <a:pt x="2104" y="9383"/>
                    <a:pt x="2319" y="10085"/>
                  </a:cubicBezTo>
                  <a:cubicBezTo>
                    <a:pt x="2331" y="10121"/>
                    <a:pt x="2343" y="10169"/>
                    <a:pt x="2354" y="10204"/>
                  </a:cubicBezTo>
                  <a:lnTo>
                    <a:pt x="2295" y="10169"/>
                  </a:lnTo>
                  <a:cubicBezTo>
                    <a:pt x="1521" y="9561"/>
                    <a:pt x="926" y="8776"/>
                    <a:pt x="557" y="7859"/>
                  </a:cubicBezTo>
                  <a:cubicBezTo>
                    <a:pt x="510" y="7739"/>
                    <a:pt x="412" y="7687"/>
                    <a:pt x="314" y="7687"/>
                  </a:cubicBezTo>
                  <a:cubicBezTo>
                    <a:pt x="158" y="7687"/>
                    <a:pt x="1" y="7817"/>
                    <a:pt x="45" y="8014"/>
                  </a:cubicBezTo>
                  <a:cubicBezTo>
                    <a:pt x="307" y="9133"/>
                    <a:pt x="830" y="10157"/>
                    <a:pt x="1723" y="10919"/>
                  </a:cubicBezTo>
                  <a:cubicBezTo>
                    <a:pt x="2402" y="11514"/>
                    <a:pt x="3355" y="12050"/>
                    <a:pt x="4283" y="12157"/>
                  </a:cubicBezTo>
                  <a:cubicBezTo>
                    <a:pt x="4295" y="13193"/>
                    <a:pt x="4319" y="14217"/>
                    <a:pt x="4355" y="15252"/>
                  </a:cubicBezTo>
                  <a:cubicBezTo>
                    <a:pt x="4390" y="16122"/>
                    <a:pt x="4426" y="17003"/>
                    <a:pt x="4462" y="17872"/>
                  </a:cubicBezTo>
                  <a:cubicBezTo>
                    <a:pt x="4498" y="18860"/>
                    <a:pt x="4545" y="19836"/>
                    <a:pt x="4593" y="20825"/>
                  </a:cubicBezTo>
                  <a:cubicBezTo>
                    <a:pt x="4640" y="21813"/>
                    <a:pt x="4605" y="22861"/>
                    <a:pt x="4831" y="23813"/>
                  </a:cubicBezTo>
                  <a:cubicBezTo>
                    <a:pt x="4911" y="24149"/>
                    <a:pt x="5145" y="24291"/>
                    <a:pt x="5394" y="24291"/>
                  </a:cubicBezTo>
                  <a:cubicBezTo>
                    <a:pt x="5736" y="24291"/>
                    <a:pt x="6106" y="24022"/>
                    <a:pt x="6141" y="23623"/>
                  </a:cubicBezTo>
                  <a:cubicBezTo>
                    <a:pt x="6236" y="22658"/>
                    <a:pt x="6057" y="21622"/>
                    <a:pt x="5986" y="20658"/>
                  </a:cubicBezTo>
                  <a:cubicBezTo>
                    <a:pt x="5914" y="19705"/>
                    <a:pt x="5831" y="18693"/>
                    <a:pt x="5772" y="17705"/>
                  </a:cubicBezTo>
                  <a:cubicBezTo>
                    <a:pt x="5724" y="16907"/>
                    <a:pt x="5676" y="16098"/>
                    <a:pt x="5629" y="15288"/>
                  </a:cubicBezTo>
                  <a:cubicBezTo>
                    <a:pt x="5593" y="14764"/>
                    <a:pt x="5557" y="14229"/>
                    <a:pt x="5522" y="13705"/>
                  </a:cubicBezTo>
                  <a:cubicBezTo>
                    <a:pt x="6248" y="13657"/>
                    <a:pt x="6938" y="13383"/>
                    <a:pt x="7498" y="12907"/>
                  </a:cubicBezTo>
                  <a:cubicBezTo>
                    <a:pt x="8010" y="12502"/>
                    <a:pt x="8903" y="11788"/>
                    <a:pt x="8927" y="11085"/>
                  </a:cubicBezTo>
                  <a:cubicBezTo>
                    <a:pt x="8927" y="10951"/>
                    <a:pt x="8810" y="10852"/>
                    <a:pt x="8685" y="10852"/>
                  </a:cubicBezTo>
                  <a:cubicBezTo>
                    <a:pt x="8667" y="10852"/>
                    <a:pt x="8648" y="10854"/>
                    <a:pt x="8629" y="10859"/>
                  </a:cubicBezTo>
                  <a:cubicBezTo>
                    <a:pt x="8081" y="11026"/>
                    <a:pt x="7736" y="11728"/>
                    <a:pt x="7343" y="12121"/>
                  </a:cubicBezTo>
                  <a:cubicBezTo>
                    <a:pt x="6819" y="12633"/>
                    <a:pt x="6224" y="13014"/>
                    <a:pt x="5486" y="13074"/>
                  </a:cubicBezTo>
                  <a:lnTo>
                    <a:pt x="5414" y="11800"/>
                  </a:lnTo>
                  <a:cubicBezTo>
                    <a:pt x="5379" y="11240"/>
                    <a:pt x="5343" y="10692"/>
                    <a:pt x="5319" y="10133"/>
                  </a:cubicBezTo>
                  <a:cubicBezTo>
                    <a:pt x="5938" y="10038"/>
                    <a:pt x="6534" y="9799"/>
                    <a:pt x="7046" y="9430"/>
                  </a:cubicBezTo>
                  <a:cubicBezTo>
                    <a:pt x="7081" y="9418"/>
                    <a:pt x="7117" y="9395"/>
                    <a:pt x="7141" y="9371"/>
                  </a:cubicBezTo>
                  <a:cubicBezTo>
                    <a:pt x="7450" y="9145"/>
                    <a:pt x="7736" y="8883"/>
                    <a:pt x="7974" y="8585"/>
                  </a:cubicBezTo>
                  <a:cubicBezTo>
                    <a:pt x="8403" y="8025"/>
                    <a:pt x="8760" y="7406"/>
                    <a:pt x="9010" y="6751"/>
                  </a:cubicBezTo>
                  <a:cubicBezTo>
                    <a:pt x="9248" y="6156"/>
                    <a:pt x="9641" y="5442"/>
                    <a:pt x="9355" y="4823"/>
                  </a:cubicBezTo>
                  <a:cubicBezTo>
                    <a:pt x="9292" y="4727"/>
                    <a:pt x="9191" y="4674"/>
                    <a:pt x="9093" y="4674"/>
                  </a:cubicBezTo>
                  <a:cubicBezTo>
                    <a:pt x="9043" y="4674"/>
                    <a:pt x="8994" y="4688"/>
                    <a:pt x="8951" y="4715"/>
                  </a:cubicBezTo>
                  <a:cubicBezTo>
                    <a:pt x="8498" y="4989"/>
                    <a:pt x="8403" y="5525"/>
                    <a:pt x="8248" y="6001"/>
                  </a:cubicBezTo>
                  <a:cubicBezTo>
                    <a:pt x="8058" y="6573"/>
                    <a:pt x="7808" y="7121"/>
                    <a:pt x="7498" y="7633"/>
                  </a:cubicBezTo>
                  <a:cubicBezTo>
                    <a:pt x="7486" y="7656"/>
                    <a:pt x="7462" y="7680"/>
                    <a:pt x="7450" y="7704"/>
                  </a:cubicBezTo>
                  <a:cubicBezTo>
                    <a:pt x="7557" y="6620"/>
                    <a:pt x="7474" y="5525"/>
                    <a:pt x="7200" y="4477"/>
                  </a:cubicBezTo>
                  <a:cubicBezTo>
                    <a:pt x="7158" y="4356"/>
                    <a:pt x="7056" y="4300"/>
                    <a:pt x="6954" y="4300"/>
                  </a:cubicBezTo>
                  <a:cubicBezTo>
                    <a:pt x="6826" y="4300"/>
                    <a:pt x="6700" y="4389"/>
                    <a:pt x="6700" y="4549"/>
                  </a:cubicBezTo>
                  <a:cubicBezTo>
                    <a:pt x="6665" y="6013"/>
                    <a:pt x="6665" y="7478"/>
                    <a:pt x="6391" y="8918"/>
                  </a:cubicBezTo>
                  <a:cubicBezTo>
                    <a:pt x="6057" y="9180"/>
                    <a:pt x="5688" y="9371"/>
                    <a:pt x="5283" y="9490"/>
                  </a:cubicBezTo>
                  <a:cubicBezTo>
                    <a:pt x="5236" y="8335"/>
                    <a:pt x="5200" y="7192"/>
                    <a:pt x="5164" y="6037"/>
                  </a:cubicBezTo>
                  <a:cubicBezTo>
                    <a:pt x="5141" y="5418"/>
                    <a:pt x="5141" y="4799"/>
                    <a:pt x="5141" y="4168"/>
                  </a:cubicBezTo>
                  <a:cubicBezTo>
                    <a:pt x="6164" y="3739"/>
                    <a:pt x="7022" y="2680"/>
                    <a:pt x="6962" y="1537"/>
                  </a:cubicBezTo>
                  <a:cubicBezTo>
                    <a:pt x="6962" y="1406"/>
                    <a:pt x="6891" y="1286"/>
                    <a:pt x="6784" y="1227"/>
                  </a:cubicBezTo>
                  <a:cubicBezTo>
                    <a:pt x="6708" y="1189"/>
                    <a:pt x="6642" y="1172"/>
                    <a:pt x="6584" y="1172"/>
                  </a:cubicBezTo>
                  <a:cubicBezTo>
                    <a:pt x="6186" y="1172"/>
                    <a:pt x="6173" y="1973"/>
                    <a:pt x="6069" y="2275"/>
                  </a:cubicBezTo>
                  <a:cubicBezTo>
                    <a:pt x="5879" y="2763"/>
                    <a:pt x="5557" y="3203"/>
                    <a:pt x="5129" y="3537"/>
                  </a:cubicBezTo>
                  <a:cubicBezTo>
                    <a:pt x="5141" y="2418"/>
                    <a:pt x="5045" y="1298"/>
                    <a:pt x="4855" y="191"/>
                  </a:cubicBezTo>
                  <a:cubicBezTo>
                    <a:pt x="4831" y="63"/>
                    <a:pt x="4714" y="1"/>
                    <a:pt x="4597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18"/>
            <p:cNvSpPr/>
            <p:nvPr/>
          </p:nvSpPr>
          <p:spPr>
            <a:xfrm>
              <a:off x="8635277" y="-317093"/>
              <a:ext cx="348184" cy="337390"/>
            </a:xfrm>
            <a:custGeom>
              <a:rect b="b" l="l" r="r" t="t"/>
              <a:pathLst>
                <a:path extrusionOk="0" h="9587" w="9893">
                  <a:moveTo>
                    <a:pt x="3361" y="1"/>
                  </a:moveTo>
                  <a:cubicBezTo>
                    <a:pt x="3122" y="1"/>
                    <a:pt x="2871" y="21"/>
                    <a:pt x="2608" y="63"/>
                  </a:cubicBezTo>
                  <a:cubicBezTo>
                    <a:pt x="2393" y="99"/>
                    <a:pt x="2215" y="254"/>
                    <a:pt x="2132" y="456"/>
                  </a:cubicBezTo>
                  <a:cubicBezTo>
                    <a:pt x="1893" y="480"/>
                    <a:pt x="1643" y="563"/>
                    <a:pt x="1429" y="671"/>
                  </a:cubicBezTo>
                  <a:cubicBezTo>
                    <a:pt x="1739" y="909"/>
                    <a:pt x="2048" y="1147"/>
                    <a:pt x="2358" y="1397"/>
                  </a:cubicBezTo>
                  <a:cubicBezTo>
                    <a:pt x="2703" y="1445"/>
                    <a:pt x="3036" y="1540"/>
                    <a:pt x="3346" y="1599"/>
                  </a:cubicBezTo>
                  <a:cubicBezTo>
                    <a:pt x="4072" y="1754"/>
                    <a:pt x="4787" y="1945"/>
                    <a:pt x="5489" y="2171"/>
                  </a:cubicBezTo>
                  <a:cubicBezTo>
                    <a:pt x="5805" y="2269"/>
                    <a:pt x="5672" y="2706"/>
                    <a:pt x="5392" y="2706"/>
                  </a:cubicBezTo>
                  <a:cubicBezTo>
                    <a:pt x="5366" y="2706"/>
                    <a:pt x="5339" y="2703"/>
                    <a:pt x="5310" y="2695"/>
                  </a:cubicBezTo>
                  <a:cubicBezTo>
                    <a:pt x="4644" y="2504"/>
                    <a:pt x="3965" y="2337"/>
                    <a:pt x="3286" y="2218"/>
                  </a:cubicBezTo>
                  <a:lnTo>
                    <a:pt x="3286" y="2218"/>
                  </a:lnTo>
                  <a:cubicBezTo>
                    <a:pt x="3560" y="2468"/>
                    <a:pt x="3822" y="2730"/>
                    <a:pt x="4084" y="2992"/>
                  </a:cubicBezTo>
                  <a:cubicBezTo>
                    <a:pt x="5156" y="3159"/>
                    <a:pt x="6287" y="3826"/>
                    <a:pt x="7096" y="4433"/>
                  </a:cubicBezTo>
                  <a:cubicBezTo>
                    <a:pt x="7324" y="4619"/>
                    <a:pt x="7192" y="5022"/>
                    <a:pt x="6934" y="5022"/>
                  </a:cubicBezTo>
                  <a:cubicBezTo>
                    <a:pt x="6896" y="5022"/>
                    <a:pt x="6854" y="5013"/>
                    <a:pt x="6811" y="4993"/>
                  </a:cubicBezTo>
                  <a:cubicBezTo>
                    <a:pt x="6323" y="4754"/>
                    <a:pt x="5822" y="4540"/>
                    <a:pt x="5310" y="4350"/>
                  </a:cubicBezTo>
                  <a:lnTo>
                    <a:pt x="5310" y="4350"/>
                  </a:lnTo>
                  <a:cubicBezTo>
                    <a:pt x="5358" y="4421"/>
                    <a:pt x="5418" y="4481"/>
                    <a:pt x="5477" y="4552"/>
                  </a:cubicBezTo>
                  <a:cubicBezTo>
                    <a:pt x="5822" y="4969"/>
                    <a:pt x="6132" y="5397"/>
                    <a:pt x="6430" y="5838"/>
                  </a:cubicBezTo>
                  <a:cubicBezTo>
                    <a:pt x="6495" y="5748"/>
                    <a:pt x="6594" y="5698"/>
                    <a:pt x="6695" y="5698"/>
                  </a:cubicBezTo>
                  <a:cubicBezTo>
                    <a:pt x="6742" y="5698"/>
                    <a:pt x="6789" y="5708"/>
                    <a:pt x="6834" y="5731"/>
                  </a:cubicBezTo>
                  <a:lnTo>
                    <a:pt x="7930" y="6207"/>
                  </a:lnTo>
                  <a:cubicBezTo>
                    <a:pt x="8298" y="6365"/>
                    <a:pt x="8164" y="6904"/>
                    <a:pt x="7832" y="6904"/>
                  </a:cubicBezTo>
                  <a:cubicBezTo>
                    <a:pt x="7789" y="6904"/>
                    <a:pt x="7742" y="6895"/>
                    <a:pt x="7692" y="6874"/>
                  </a:cubicBezTo>
                  <a:lnTo>
                    <a:pt x="6918" y="6564"/>
                  </a:lnTo>
                  <a:lnTo>
                    <a:pt x="6918" y="6564"/>
                  </a:lnTo>
                  <a:cubicBezTo>
                    <a:pt x="7251" y="7088"/>
                    <a:pt x="7585" y="7624"/>
                    <a:pt x="7942" y="8136"/>
                  </a:cubicBezTo>
                  <a:cubicBezTo>
                    <a:pt x="8030" y="8268"/>
                    <a:pt x="7915" y="8427"/>
                    <a:pt x="7792" y="8427"/>
                  </a:cubicBezTo>
                  <a:cubicBezTo>
                    <a:pt x="7749" y="8427"/>
                    <a:pt x="7705" y="8408"/>
                    <a:pt x="7668" y="8362"/>
                  </a:cubicBezTo>
                  <a:cubicBezTo>
                    <a:pt x="7263" y="7838"/>
                    <a:pt x="6834" y="7338"/>
                    <a:pt x="6382" y="6862"/>
                  </a:cubicBezTo>
                  <a:lnTo>
                    <a:pt x="6382" y="6862"/>
                  </a:lnTo>
                  <a:cubicBezTo>
                    <a:pt x="6334" y="7100"/>
                    <a:pt x="6334" y="7338"/>
                    <a:pt x="6394" y="7576"/>
                  </a:cubicBezTo>
                  <a:cubicBezTo>
                    <a:pt x="6430" y="7779"/>
                    <a:pt x="6287" y="7969"/>
                    <a:pt x="6084" y="8017"/>
                  </a:cubicBezTo>
                  <a:cubicBezTo>
                    <a:pt x="6068" y="8019"/>
                    <a:pt x="6053" y="8020"/>
                    <a:pt x="6037" y="8020"/>
                  </a:cubicBezTo>
                  <a:cubicBezTo>
                    <a:pt x="5853" y="8020"/>
                    <a:pt x="5689" y="7894"/>
                    <a:pt x="5656" y="7707"/>
                  </a:cubicBezTo>
                  <a:cubicBezTo>
                    <a:pt x="5537" y="7231"/>
                    <a:pt x="5608" y="6731"/>
                    <a:pt x="5846" y="6302"/>
                  </a:cubicBezTo>
                  <a:cubicBezTo>
                    <a:pt x="5549" y="6005"/>
                    <a:pt x="5275" y="5695"/>
                    <a:pt x="4989" y="5374"/>
                  </a:cubicBezTo>
                  <a:cubicBezTo>
                    <a:pt x="4775" y="5147"/>
                    <a:pt x="4560" y="4921"/>
                    <a:pt x="4346" y="4695"/>
                  </a:cubicBezTo>
                  <a:lnTo>
                    <a:pt x="4346" y="4695"/>
                  </a:lnTo>
                  <a:cubicBezTo>
                    <a:pt x="4358" y="4766"/>
                    <a:pt x="4358" y="4826"/>
                    <a:pt x="4370" y="4885"/>
                  </a:cubicBezTo>
                  <a:cubicBezTo>
                    <a:pt x="4429" y="5254"/>
                    <a:pt x="4679" y="6267"/>
                    <a:pt x="4084" y="6374"/>
                  </a:cubicBezTo>
                  <a:cubicBezTo>
                    <a:pt x="4055" y="6379"/>
                    <a:pt x="4027" y="6381"/>
                    <a:pt x="4001" y="6381"/>
                  </a:cubicBezTo>
                  <a:cubicBezTo>
                    <a:pt x="3478" y="6381"/>
                    <a:pt x="3378" y="5426"/>
                    <a:pt x="3310" y="5064"/>
                  </a:cubicBezTo>
                  <a:cubicBezTo>
                    <a:pt x="3227" y="4671"/>
                    <a:pt x="3060" y="4076"/>
                    <a:pt x="3120" y="3588"/>
                  </a:cubicBezTo>
                  <a:cubicBezTo>
                    <a:pt x="3096" y="3552"/>
                    <a:pt x="3084" y="3516"/>
                    <a:pt x="3084" y="3469"/>
                  </a:cubicBezTo>
                  <a:cubicBezTo>
                    <a:pt x="2763" y="3171"/>
                    <a:pt x="2441" y="2873"/>
                    <a:pt x="2108" y="2599"/>
                  </a:cubicBezTo>
                  <a:lnTo>
                    <a:pt x="2108" y="2599"/>
                  </a:lnTo>
                  <a:cubicBezTo>
                    <a:pt x="2108" y="3028"/>
                    <a:pt x="2155" y="3457"/>
                    <a:pt x="2251" y="3873"/>
                  </a:cubicBezTo>
                  <a:cubicBezTo>
                    <a:pt x="2297" y="4127"/>
                    <a:pt x="2112" y="4268"/>
                    <a:pt x="1920" y="4268"/>
                  </a:cubicBezTo>
                  <a:cubicBezTo>
                    <a:pt x="1768" y="4268"/>
                    <a:pt x="1612" y="4181"/>
                    <a:pt x="1560" y="3992"/>
                  </a:cubicBezTo>
                  <a:cubicBezTo>
                    <a:pt x="1429" y="3528"/>
                    <a:pt x="1405" y="3028"/>
                    <a:pt x="1489" y="2552"/>
                  </a:cubicBezTo>
                  <a:cubicBezTo>
                    <a:pt x="1500" y="2409"/>
                    <a:pt x="1596" y="2302"/>
                    <a:pt x="1727" y="2278"/>
                  </a:cubicBezTo>
                  <a:cubicBezTo>
                    <a:pt x="1358" y="1980"/>
                    <a:pt x="977" y="1683"/>
                    <a:pt x="584" y="1397"/>
                  </a:cubicBezTo>
                  <a:cubicBezTo>
                    <a:pt x="274" y="1837"/>
                    <a:pt x="96" y="2349"/>
                    <a:pt x="84" y="2873"/>
                  </a:cubicBezTo>
                  <a:cubicBezTo>
                    <a:pt x="0" y="4754"/>
                    <a:pt x="1536" y="6255"/>
                    <a:pt x="2989" y="7219"/>
                  </a:cubicBezTo>
                  <a:cubicBezTo>
                    <a:pt x="4608" y="8279"/>
                    <a:pt x="6382" y="9064"/>
                    <a:pt x="8251" y="9553"/>
                  </a:cubicBezTo>
                  <a:cubicBezTo>
                    <a:pt x="8338" y="9575"/>
                    <a:pt x="8426" y="9586"/>
                    <a:pt x="8515" y="9586"/>
                  </a:cubicBezTo>
                  <a:cubicBezTo>
                    <a:pt x="9214" y="9586"/>
                    <a:pt x="9893" y="8912"/>
                    <a:pt x="9501" y="8172"/>
                  </a:cubicBezTo>
                  <a:cubicBezTo>
                    <a:pt x="8043" y="5445"/>
                    <a:pt x="7271" y="1"/>
                    <a:pt x="336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18"/>
            <p:cNvSpPr/>
            <p:nvPr/>
          </p:nvSpPr>
          <p:spPr>
            <a:xfrm>
              <a:off x="8481897" y="-380862"/>
              <a:ext cx="445463" cy="360371"/>
            </a:xfrm>
            <a:custGeom>
              <a:rect b="b" l="l" r="r" t="t"/>
              <a:pathLst>
                <a:path extrusionOk="0" h="10240" w="12657">
                  <a:moveTo>
                    <a:pt x="779" y="0"/>
                  </a:moveTo>
                  <a:cubicBezTo>
                    <a:pt x="586" y="0"/>
                    <a:pt x="397" y="27"/>
                    <a:pt x="215" y="89"/>
                  </a:cubicBezTo>
                  <a:cubicBezTo>
                    <a:pt x="48" y="173"/>
                    <a:pt x="1" y="387"/>
                    <a:pt x="120" y="518"/>
                  </a:cubicBezTo>
                  <a:cubicBezTo>
                    <a:pt x="453" y="959"/>
                    <a:pt x="941" y="1101"/>
                    <a:pt x="1441" y="1304"/>
                  </a:cubicBezTo>
                  <a:cubicBezTo>
                    <a:pt x="2096" y="1566"/>
                    <a:pt x="2739" y="1863"/>
                    <a:pt x="3358" y="2209"/>
                  </a:cubicBezTo>
                  <a:cubicBezTo>
                    <a:pt x="3906" y="2518"/>
                    <a:pt x="4430" y="2852"/>
                    <a:pt x="4942" y="3209"/>
                  </a:cubicBezTo>
                  <a:cubicBezTo>
                    <a:pt x="5335" y="3495"/>
                    <a:pt x="5716" y="3780"/>
                    <a:pt x="6085" y="4090"/>
                  </a:cubicBezTo>
                  <a:cubicBezTo>
                    <a:pt x="5954" y="4114"/>
                    <a:pt x="5858" y="4221"/>
                    <a:pt x="5847" y="4364"/>
                  </a:cubicBezTo>
                  <a:cubicBezTo>
                    <a:pt x="5763" y="4840"/>
                    <a:pt x="5787" y="5340"/>
                    <a:pt x="5918" y="5804"/>
                  </a:cubicBezTo>
                  <a:cubicBezTo>
                    <a:pt x="5970" y="5993"/>
                    <a:pt x="6126" y="6080"/>
                    <a:pt x="6278" y="6080"/>
                  </a:cubicBezTo>
                  <a:cubicBezTo>
                    <a:pt x="6470" y="6080"/>
                    <a:pt x="6655" y="5939"/>
                    <a:pt x="6609" y="5685"/>
                  </a:cubicBezTo>
                  <a:cubicBezTo>
                    <a:pt x="6513" y="5269"/>
                    <a:pt x="6466" y="4840"/>
                    <a:pt x="6466" y="4411"/>
                  </a:cubicBezTo>
                  <a:lnTo>
                    <a:pt x="6466" y="4411"/>
                  </a:lnTo>
                  <a:cubicBezTo>
                    <a:pt x="6799" y="4685"/>
                    <a:pt x="7121" y="4983"/>
                    <a:pt x="7442" y="5281"/>
                  </a:cubicBezTo>
                  <a:cubicBezTo>
                    <a:pt x="7442" y="5328"/>
                    <a:pt x="7454" y="5364"/>
                    <a:pt x="7478" y="5400"/>
                  </a:cubicBezTo>
                  <a:cubicBezTo>
                    <a:pt x="7418" y="5888"/>
                    <a:pt x="7585" y="6483"/>
                    <a:pt x="7668" y="6876"/>
                  </a:cubicBezTo>
                  <a:cubicBezTo>
                    <a:pt x="7737" y="7240"/>
                    <a:pt x="7837" y="8192"/>
                    <a:pt x="8366" y="8192"/>
                  </a:cubicBezTo>
                  <a:cubicBezTo>
                    <a:pt x="8391" y="8192"/>
                    <a:pt x="8416" y="8190"/>
                    <a:pt x="8442" y="8186"/>
                  </a:cubicBezTo>
                  <a:cubicBezTo>
                    <a:pt x="9037" y="8079"/>
                    <a:pt x="8787" y="7066"/>
                    <a:pt x="8728" y="6697"/>
                  </a:cubicBezTo>
                  <a:cubicBezTo>
                    <a:pt x="8716" y="6638"/>
                    <a:pt x="8716" y="6578"/>
                    <a:pt x="8704" y="6507"/>
                  </a:cubicBezTo>
                  <a:lnTo>
                    <a:pt x="8704" y="6507"/>
                  </a:lnTo>
                  <a:cubicBezTo>
                    <a:pt x="8918" y="6733"/>
                    <a:pt x="9133" y="6959"/>
                    <a:pt x="9335" y="7186"/>
                  </a:cubicBezTo>
                  <a:cubicBezTo>
                    <a:pt x="9633" y="7507"/>
                    <a:pt x="9919" y="7805"/>
                    <a:pt x="10204" y="8114"/>
                  </a:cubicBezTo>
                  <a:cubicBezTo>
                    <a:pt x="9966" y="8531"/>
                    <a:pt x="9895" y="9043"/>
                    <a:pt x="10014" y="9519"/>
                  </a:cubicBezTo>
                  <a:cubicBezTo>
                    <a:pt x="10046" y="9690"/>
                    <a:pt x="10202" y="9822"/>
                    <a:pt x="10380" y="9822"/>
                  </a:cubicBezTo>
                  <a:cubicBezTo>
                    <a:pt x="10400" y="9822"/>
                    <a:pt x="10421" y="9821"/>
                    <a:pt x="10442" y="9817"/>
                  </a:cubicBezTo>
                  <a:cubicBezTo>
                    <a:pt x="10645" y="9781"/>
                    <a:pt x="10788" y="9591"/>
                    <a:pt x="10752" y="9388"/>
                  </a:cubicBezTo>
                  <a:cubicBezTo>
                    <a:pt x="10692" y="9150"/>
                    <a:pt x="10692" y="8900"/>
                    <a:pt x="10740" y="8674"/>
                  </a:cubicBezTo>
                  <a:lnTo>
                    <a:pt x="10740" y="8674"/>
                  </a:lnTo>
                  <a:cubicBezTo>
                    <a:pt x="11192" y="9150"/>
                    <a:pt x="11621" y="9650"/>
                    <a:pt x="12026" y="10174"/>
                  </a:cubicBezTo>
                  <a:cubicBezTo>
                    <a:pt x="12063" y="10220"/>
                    <a:pt x="12107" y="10239"/>
                    <a:pt x="12150" y="10239"/>
                  </a:cubicBezTo>
                  <a:cubicBezTo>
                    <a:pt x="12273" y="10239"/>
                    <a:pt x="12388" y="10080"/>
                    <a:pt x="12300" y="9948"/>
                  </a:cubicBezTo>
                  <a:cubicBezTo>
                    <a:pt x="11943" y="9436"/>
                    <a:pt x="11609" y="8912"/>
                    <a:pt x="11276" y="8376"/>
                  </a:cubicBezTo>
                  <a:lnTo>
                    <a:pt x="11276" y="8376"/>
                  </a:lnTo>
                  <a:lnTo>
                    <a:pt x="12050" y="8686"/>
                  </a:lnTo>
                  <a:cubicBezTo>
                    <a:pt x="12100" y="8707"/>
                    <a:pt x="12147" y="8716"/>
                    <a:pt x="12190" y="8716"/>
                  </a:cubicBezTo>
                  <a:cubicBezTo>
                    <a:pt x="12522" y="8716"/>
                    <a:pt x="12656" y="8177"/>
                    <a:pt x="12288" y="8019"/>
                  </a:cubicBezTo>
                  <a:lnTo>
                    <a:pt x="11192" y="7543"/>
                  </a:lnTo>
                  <a:cubicBezTo>
                    <a:pt x="11147" y="7520"/>
                    <a:pt x="11100" y="7510"/>
                    <a:pt x="11053" y="7510"/>
                  </a:cubicBezTo>
                  <a:cubicBezTo>
                    <a:pt x="10952" y="7510"/>
                    <a:pt x="10853" y="7560"/>
                    <a:pt x="10788" y="7650"/>
                  </a:cubicBezTo>
                  <a:cubicBezTo>
                    <a:pt x="10490" y="7197"/>
                    <a:pt x="10180" y="6781"/>
                    <a:pt x="9835" y="6364"/>
                  </a:cubicBezTo>
                  <a:cubicBezTo>
                    <a:pt x="9776" y="6293"/>
                    <a:pt x="9716" y="6233"/>
                    <a:pt x="9668" y="6162"/>
                  </a:cubicBezTo>
                  <a:lnTo>
                    <a:pt x="9668" y="6162"/>
                  </a:lnTo>
                  <a:cubicBezTo>
                    <a:pt x="10169" y="6352"/>
                    <a:pt x="10681" y="6566"/>
                    <a:pt x="11169" y="6805"/>
                  </a:cubicBezTo>
                  <a:cubicBezTo>
                    <a:pt x="11212" y="6825"/>
                    <a:pt x="11254" y="6834"/>
                    <a:pt x="11292" y="6834"/>
                  </a:cubicBezTo>
                  <a:cubicBezTo>
                    <a:pt x="11550" y="6834"/>
                    <a:pt x="11682" y="6431"/>
                    <a:pt x="11454" y="6245"/>
                  </a:cubicBezTo>
                  <a:cubicBezTo>
                    <a:pt x="10645" y="5638"/>
                    <a:pt x="9514" y="4971"/>
                    <a:pt x="8442" y="4804"/>
                  </a:cubicBezTo>
                  <a:cubicBezTo>
                    <a:pt x="8180" y="4542"/>
                    <a:pt x="7918" y="4280"/>
                    <a:pt x="7644" y="4030"/>
                  </a:cubicBezTo>
                  <a:lnTo>
                    <a:pt x="7644" y="4030"/>
                  </a:lnTo>
                  <a:cubicBezTo>
                    <a:pt x="8323" y="4149"/>
                    <a:pt x="9002" y="4304"/>
                    <a:pt x="9668" y="4507"/>
                  </a:cubicBezTo>
                  <a:cubicBezTo>
                    <a:pt x="9697" y="4515"/>
                    <a:pt x="9724" y="4518"/>
                    <a:pt x="9750" y="4518"/>
                  </a:cubicBezTo>
                  <a:cubicBezTo>
                    <a:pt x="10030" y="4518"/>
                    <a:pt x="10163" y="4081"/>
                    <a:pt x="9847" y="3983"/>
                  </a:cubicBezTo>
                  <a:cubicBezTo>
                    <a:pt x="9145" y="3757"/>
                    <a:pt x="8430" y="3566"/>
                    <a:pt x="7704" y="3411"/>
                  </a:cubicBezTo>
                  <a:cubicBezTo>
                    <a:pt x="7406" y="3352"/>
                    <a:pt x="7061" y="3268"/>
                    <a:pt x="6716" y="3209"/>
                  </a:cubicBezTo>
                  <a:cubicBezTo>
                    <a:pt x="6406" y="2959"/>
                    <a:pt x="6097" y="2721"/>
                    <a:pt x="5787" y="2483"/>
                  </a:cubicBezTo>
                  <a:cubicBezTo>
                    <a:pt x="5049" y="1935"/>
                    <a:pt x="4263" y="1435"/>
                    <a:pt x="3453" y="1006"/>
                  </a:cubicBezTo>
                  <a:cubicBezTo>
                    <a:pt x="2696" y="613"/>
                    <a:pt x="1695" y="0"/>
                    <a:pt x="779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245" name="Google Shape;3245;p18"/>
            <p:cNvGrpSpPr/>
            <p:nvPr/>
          </p:nvGrpSpPr>
          <p:grpSpPr>
            <a:xfrm>
              <a:off x="8338880" y="513410"/>
              <a:ext cx="800203" cy="636722"/>
              <a:chOff x="1816659" y="65078"/>
              <a:chExt cx="800203" cy="636722"/>
            </a:xfrm>
          </p:grpSpPr>
          <p:sp>
            <p:nvSpPr>
              <p:cNvPr id="3246" name="Google Shape;3246;p1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7" name="Google Shape;3247;p1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8" name="Google Shape;3248;p1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9" name="Google Shape;3249;p1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0" name="Google Shape;3250;p1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1" name="Google Shape;3251;p1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2" name="Google Shape;3252;p1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3" name="Google Shape;3253;p1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54" name="Google Shape;3254;p18"/>
            <p:cNvGrpSpPr/>
            <p:nvPr/>
          </p:nvGrpSpPr>
          <p:grpSpPr>
            <a:xfrm>
              <a:off x="7065857" y="229914"/>
              <a:ext cx="800203" cy="636722"/>
              <a:chOff x="1816659" y="65078"/>
              <a:chExt cx="800203" cy="636722"/>
            </a:xfrm>
          </p:grpSpPr>
          <p:sp>
            <p:nvSpPr>
              <p:cNvPr id="3255" name="Google Shape;3255;p1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6" name="Google Shape;3256;p1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7" name="Google Shape;3257;p1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8" name="Google Shape;3258;p1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9" name="Google Shape;3259;p1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0" name="Google Shape;3260;p1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1" name="Google Shape;3261;p1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2" name="Google Shape;3262;p1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63" name="Google Shape;3263;p18"/>
            <p:cNvGrpSpPr/>
            <p:nvPr/>
          </p:nvGrpSpPr>
          <p:grpSpPr>
            <a:xfrm>
              <a:off x="5493195" y="513401"/>
              <a:ext cx="800203" cy="636722"/>
              <a:chOff x="1816659" y="65078"/>
              <a:chExt cx="800203" cy="636722"/>
            </a:xfrm>
          </p:grpSpPr>
          <p:sp>
            <p:nvSpPr>
              <p:cNvPr id="3264" name="Google Shape;3264;p1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5" name="Google Shape;3265;p1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6" name="Google Shape;3266;p1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7" name="Google Shape;3267;p1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8" name="Google Shape;3268;p1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9" name="Google Shape;3269;p1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0" name="Google Shape;3270;p1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1" name="Google Shape;3271;p1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72" name="Google Shape;3272;p18"/>
            <p:cNvGrpSpPr/>
            <p:nvPr/>
          </p:nvGrpSpPr>
          <p:grpSpPr>
            <a:xfrm>
              <a:off x="4357545" y="254451"/>
              <a:ext cx="800203" cy="636722"/>
              <a:chOff x="1816659" y="65078"/>
              <a:chExt cx="800203" cy="636722"/>
            </a:xfrm>
          </p:grpSpPr>
          <p:sp>
            <p:nvSpPr>
              <p:cNvPr id="3273" name="Google Shape;3273;p1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4" name="Google Shape;3274;p1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5" name="Google Shape;3275;p1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6" name="Google Shape;3276;p1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7" name="Google Shape;3277;p1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8" name="Google Shape;3278;p1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9" name="Google Shape;3279;p1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0" name="Google Shape;3280;p1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81" name="Google Shape;3281;p18"/>
            <p:cNvGrpSpPr/>
            <p:nvPr/>
          </p:nvGrpSpPr>
          <p:grpSpPr>
            <a:xfrm>
              <a:off x="2716895" y="513401"/>
              <a:ext cx="800203" cy="636722"/>
              <a:chOff x="1816659" y="65078"/>
              <a:chExt cx="800203" cy="636722"/>
            </a:xfrm>
          </p:grpSpPr>
          <p:sp>
            <p:nvSpPr>
              <p:cNvPr id="3282" name="Google Shape;3282;p1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3" name="Google Shape;3283;p1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4" name="Google Shape;3284;p1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5" name="Google Shape;3285;p1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6" name="Google Shape;3286;p1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7" name="Google Shape;3287;p1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8" name="Google Shape;3288;p1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9" name="Google Shape;3289;p1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90" name="Google Shape;3290;p18"/>
            <p:cNvGrpSpPr/>
            <p:nvPr/>
          </p:nvGrpSpPr>
          <p:grpSpPr>
            <a:xfrm>
              <a:off x="1542782" y="244226"/>
              <a:ext cx="800203" cy="636722"/>
              <a:chOff x="1816659" y="65078"/>
              <a:chExt cx="800203" cy="636722"/>
            </a:xfrm>
          </p:grpSpPr>
          <p:sp>
            <p:nvSpPr>
              <p:cNvPr id="3291" name="Google Shape;3291;p1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2" name="Google Shape;3292;p1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3" name="Google Shape;3293;p1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4" name="Google Shape;3294;p1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5" name="Google Shape;3295;p1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6" name="Google Shape;3296;p1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7" name="Google Shape;3297;p1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8" name="Google Shape;3298;p1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99" name="Google Shape;3299;p18"/>
            <p:cNvGrpSpPr/>
            <p:nvPr/>
          </p:nvGrpSpPr>
          <p:grpSpPr>
            <a:xfrm>
              <a:off x="-127802" y="513401"/>
              <a:ext cx="800203" cy="636722"/>
              <a:chOff x="1816659" y="65078"/>
              <a:chExt cx="800203" cy="636722"/>
            </a:xfrm>
          </p:grpSpPr>
          <p:sp>
            <p:nvSpPr>
              <p:cNvPr id="3300" name="Google Shape;3300;p1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1" name="Google Shape;3301;p1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2" name="Google Shape;3302;p1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3" name="Google Shape;3303;p1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4" name="Google Shape;3304;p1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5" name="Google Shape;3305;p1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6" name="Google Shape;3306;p1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7" name="Google Shape;3307;p1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6">
    <p:bg>
      <p:bgPr>
        <a:solidFill>
          <a:schemeClr val="dk1"/>
        </a:solidFill>
      </p:bgPr>
    </p:bg>
    <p:spTree>
      <p:nvGrpSpPr>
        <p:cNvPr id="3308" name="Shape 3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9" name="Google Shape;3309;p19"/>
          <p:cNvSpPr txBox="1"/>
          <p:nvPr>
            <p:ph type="title"/>
          </p:nvPr>
        </p:nvSpPr>
        <p:spPr>
          <a:xfrm>
            <a:off x="1387504" y="2950225"/>
            <a:ext cx="20667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10" name="Google Shape;3310;p19"/>
          <p:cNvSpPr txBox="1"/>
          <p:nvPr>
            <p:ph idx="1" type="subTitle"/>
          </p:nvPr>
        </p:nvSpPr>
        <p:spPr>
          <a:xfrm>
            <a:off x="1505854" y="3575020"/>
            <a:ext cx="18300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11" name="Google Shape;3311;p19"/>
          <p:cNvSpPr txBox="1"/>
          <p:nvPr>
            <p:ph idx="2" type="title"/>
          </p:nvPr>
        </p:nvSpPr>
        <p:spPr>
          <a:xfrm>
            <a:off x="3538680" y="2950100"/>
            <a:ext cx="20667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12" name="Google Shape;3312;p19"/>
          <p:cNvSpPr txBox="1"/>
          <p:nvPr>
            <p:ph idx="3" type="subTitle"/>
          </p:nvPr>
        </p:nvSpPr>
        <p:spPr>
          <a:xfrm>
            <a:off x="3657030" y="3575020"/>
            <a:ext cx="18300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13" name="Google Shape;3313;p19"/>
          <p:cNvSpPr txBox="1"/>
          <p:nvPr>
            <p:ph idx="4" type="title"/>
          </p:nvPr>
        </p:nvSpPr>
        <p:spPr>
          <a:xfrm>
            <a:off x="1387504" y="1742795"/>
            <a:ext cx="20667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14" name="Google Shape;3314;p19"/>
          <p:cNvSpPr txBox="1"/>
          <p:nvPr>
            <p:ph idx="5" type="subTitle"/>
          </p:nvPr>
        </p:nvSpPr>
        <p:spPr>
          <a:xfrm>
            <a:off x="1505854" y="2352162"/>
            <a:ext cx="18300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15" name="Google Shape;3315;p19"/>
          <p:cNvSpPr txBox="1"/>
          <p:nvPr>
            <p:ph idx="6" type="title"/>
          </p:nvPr>
        </p:nvSpPr>
        <p:spPr>
          <a:xfrm>
            <a:off x="3538680" y="1742670"/>
            <a:ext cx="20667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16" name="Google Shape;3316;p19"/>
          <p:cNvSpPr txBox="1"/>
          <p:nvPr>
            <p:ph idx="7" type="subTitle"/>
          </p:nvPr>
        </p:nvSpPr>
        <p:spPr>
          <a:xfrm>
            <a:off x="3657030" y="2352162"/>
            <a:ext cx="18300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17" name="Google Shape;3317;p19"/>
          <p:cNvSpPr txBox="1"/>
          <p:nvPr>
            <p:ph idx="8"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18" name="Google Shape;3318;p19"/>
          <p:cNvSpPr txBox="1"/>
          <p:nvPr>
            <p:ph idx="9" type="title"/>
          </p:nvPr>
        </p:nvSpPr>
        <p:spPr>
          <a:xfrm>
            <a:off x="5689796" y="2950225"/>
            <a:ext cx="20667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19" name="Google Shape;3319;p19"/>
          <p:cNvSpPr txBox="1"/>
          <p:nvPr>
            <p:ph idx="13" type="subTitle"/>
          </p:nvPr>
        </p:nvSpPr>
        <p:spPr>
          <a:xfrm>
            <a:off x="5808146" y="3575145"/>
            <a:ext cx="18300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20" name="Google Shape;3320;p19"/>
          <p:cNvSpPr txBox="1"/>
          <p:nvPr>
            <p:ph idx="14" type="title"/>
          </p:nvPr>
        </p:nvSpPr>
        <p:spPr>
          <a:xfrm>
            <a:off x="5689796" y="1742795"/>
            <a:ext cx="20667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321" name="Google Shape;3321;p19"/>
          <p:cNvSpPr txBox="1"/>
          <p:nvPr>
            <p:ph idx="15" type="subTitle"/>
          </p:nvPr>
        </p:nvSpPr>
        <p:spPr>
          <a:xfrm>
            <a:off x="5808146" y="2352287"/>
            <a:ext cx="18300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3322" name="Google Shape;3322;p19"/>
          <p:cNvGrpSpPr/>
          <p:nvPr/>
        </p:nvGrpSpPr>
        <p:grpSpPr>
          <a:xfrm>
            <a:off x="-214599" y="-484288"/>
            <a:ext cx="9758790" cy="5938899"/>
            <a:chOff x="-214599" y="-484288"/>
            <a:chExt cx="9758790" cy="5938899"/>
          </a:xfrm>
        </p:grpSpPr>
        <p:sp>
          <p:nvSpPr>
            <p:cNvPr id="3323" name="Google Shape;3323;p19"/>
            <p:cNvSpPr/>
            <p:nvPr/>
          </p:nvSpPr>
          <p:spPr>
            <a:xfrm>
              <a:off x="4225958" y="-484288"/>
              <a:ext cx="482438" cy="590259"/>
            </a:xfrm>
            <a:custGeom>
              <a:rect b="b" l="l" r="r" t="t"/>
              <a:pathLst>
                <a:path extrusionOk="0" h="18531" w="15146">
                  <a:moveTo>
                    <a:pt x="6380" y="0"/>
                  </a:moveTo>
                  <a:cubicBezTo>
                    <a:pt x="5990" y="0"/>
                    <a:pt x="5593" y="43"/>
                    <a:pt x="5191" y="135"/>
                  </a:cubicBezTo>
                  <a:cubicBezTo>
                    <a:pt x="2870" y="659"/>
                    <a:pt x="1274" y="2826"/>
                    <a:pt x="703" y="5029"/>
                  </a:cubicBezTo>
                  <a:cubicBezTo>
                    <a:pt x="691" y="5088"/>
                    <a:pt x="679" y="5148"/>
                    <a:pt x="667" y="5219"/>
                  </a:cubicBezTo>
                  <a:cubicBezTo>
                    <a:pt x="465" y="5862"/>
                    <a:pt x="322" y="6529"/>
                    <a:pt x="250" y="7196"/>
                  </a:cubicBezTo>
                  <a:cubicBezTo>
                    <a:pt x="0" y="9279"/>
                    <a:pt x="72" y="11494"/>
                    <a:pt x="977" y="13411"/>
                  </a:cubicBezTo>
                  <a:cubicBezTo>
                    <a:pt x="1620" y="15649"/>
                    <a:pt x="3060" y="17995"/>
                    <a:pt x="5525" y="18399"/>
                  </a:cubicBezTo>
                  <a:cubicBezTo>
                    <a:pt x="5858" y="18459"/>
                    <a:pt x="6192" y="18483"/>
                    <a:pt x="6537" y="18483"/>
                  </a:cubicBezTo>
                  <a:cubicBezTo>
                    <a:pt x="6501" y="17459"/>
                    <a:pt x="6477" y="16423"/>
                    <a:pt x="6465" y="15399"/>
                  </a:cubicBezTo>
                  <a:cubicBezTo>
                    <a:pt x="5525" y="15292"/>
                    <a:pt x="4584" y="14744"/>
                    <a:pt x="3894" y="14149"/>
                  </a:cubicBezTo>
                  <a:cubicBezTo>
                    <a:pt x="3013" y="13399"/>
                    <a:pt x="2489" y="12363"/>
                    <a:pt x="2227" y="11256"/>
                  </a:cubicBezTo>
                  <a:cubicBezTo>
                    <a:pt x="2169" y="11052"/>
                    <a:pt x="2332" y="10915"/>
                    <a:pt x="2490" y="10915"/>
                  </a:cubicBezTo>
                  <a:cubicBezTo>
                    <a:pt x="2591" y="10915"/>
                    <a:pt x="2690" y="10971"/>
                    <a:pt x="2727" y="11101"/>
                  </a:cubicBezTo>
                  <a:cubicBezTo>
                    <a:pt x="3108" y="12006"/>
                    <a:pt x="3715" y="12803"/>
                    <a:pt x="4489" y="13399"/>
                  </a:cubicBezTo>
                  <a:lnTo>
                    <a:pt x="4537" y="13434"/>
                  </a:lnTo>
                  <a:cubicBezTo>
                    <a:pt x="4525" y="13399"/>
                    <a:pt x="4513" y="13351"/>
                    <a:pt x="4501" y="13315"/>
                  </a:cubicBezTo>
                  <a:cubicBezTo>
                    <a:pt x="4287" y="12613"/>
                    <a:pt x="4132" y="11815"/>
                    <a:pt x="4358" y="11101"/>
                  </a:cubicBezTo>
                  <a:cubicBezTo>
                    <a:pt x="4389" y="10985"/>
                    <a:pt x="4491" y="10925"/>
                    <a:pt x="4594" y="10925"/>
                  </a:cubicBezTo>
                  <a:cubicBezTo>
                    <a:pt x="4691" y="10925"/>
                    <a:pt x="4788" y="10979"/>
                    <a:pt x="4822" y="11089"/>
                  </a:cubicBezTo>
                  <a:cubicBezTo>
                    <a:pt x="4977" y="11720"/>
                    <a:pt x="5001" y="12375"/>
                    <a:pt x="5203" y="12994"/>
                  </a:cubicBezTo>
                  <a:cubicBezTo>
                    <a:pt x="5322" y="13363"/>
                    <a:pt x="5596" y="13732"/>
                    <a:pt x="5739" y="14113"/>
                  </a:cubicBezTo>
                  <a:cubicBezTo>
                    <a:pt x="5977" y="14208"/>
                    <a:pt x="6215" y="14292"/>
                    <a:pt x="6454" y="14375"/>
                  </a:cubicBezTo>
                  <a:cubicBezTo>
                    <a:pt x="6442" y="13137"/>
                    <a:pt x="6418" y="11899"/>
                    <a:pt x="6394" y="10660"/>
                  </a:cubicBezTo>
                  <a:cubicBezTo>
                    <a:pt x="5561" y="10386"/>
                    <a:pt x="4918" y="9565"/>
                    <a:pt x="4477" y="8851"/>
                  </a:cubicBezTo>
                  <a:cubicBezTo>
                    <a:pt x="3929" y="7970"/>
                    <a:pt x="3727" y="7065"/>
                    <a:pt x="3667" y="6041"/>
                  </a:cubicBezTo>
                  <a:cubicBezTo>
                    <a:pt x="3654" y="5845"/>
                    <a:pt x="3832" y="5729"/>
                    <a:pt x="3998" y="5729"/>
                  </a:cubicBezTo>
                  <a:cubicBezTo>
                    <a:pt x="4124" y="5729"/>
                    <a:pt x="4242" y="5796"/>
                    <a:pt x="4263" y="5945"/>
                  </a:cubicBezTo>
                  <a:cubicBezTo>
                    <a:pt x="4418" y="6815"/>
                    <a:pt x="4763" y="7648"/>
                    <a:pt x="5263" y="8374"/>
                  </a:cubicBezTo>
                  <a:cubicBezTo>
                    <a:pt x="5572" y="8839"/>
                    <a:pt x="5977" y="9208"/>
                    <a:pt x="6370" y="9601"/>
                  </a:cubicBezTo>
                  <a:lnTo>
                    <a:pt x="6370" y="9136"/>
                  </a:lnTo>
                  <a:cubicBezTo>
                    <a:pt x="6346" y="7279"/>
                    <a:pt x="6168" y="5279"/>
                    <a:pt x="6501" y="3433"/>
                  </a:cubicBezTo>
                  <a:cubicBezTo>
                    <a:pt x="6525" y="3299"/>
                    <a:pt x="6649" y="3231"/>
                    <a:pt x="6773" y="3231"/>
                  </a:cubicBezTo>
                  <a:cubicBezTo>
                    <a:pt x="6891" y="3231"/>
                    <a:pt x="7008" y="3293"/>
                    <a:pt x="7037" y="3421"/>
                  </a:cubicBezTo>
                  <a:cubicBezTo>
                    <a:pt x="7227" y="4529"/>
                    <a:pt x="7311" y="5648"/>
                    <a:pt x="7299" y="6767"/>
                  </a:cubicBezTo>
                  <a:cubicBezTo>
                    <a:pt x="7727" y="6434"/>
                    <a:pt x="8049" y="6005"/>
                    <a:pt x="8239" y="5493"/>
                  </a:cubicBezTo>
                  <a:cubicBezTo>
                    <a:pt x="8344" y="5211"/>
                    <a:pt x="8348" y="4406"/>
                    <a:pt x="8757" y="4406"/>
                  </a:cubicBezTo>
                  <a:cubicBezTo>
                    <a:pt x="8814" y="4406"/>
                    <a:pt x="8879" y="4422"/>
                    <a:pt x="8954" y="4457"/>
                  </a:cubicBezTo>
                  <a:cubicBezTo>
                    <a:pt x="9061" y="4517"/>
                    <a:pt x="9132" y="4636"/>
                    <a:pt x="9132" y="4767"/>
                  </a:cubicBezTo>
                  <a:cubicBezTo>
                    <a:pt x="9192" y="5922"/>
                    <a:pt x="8335" y="6969"/>
                    <a:pt x="7311" y="7398"/>
                  </a:cubicBezTo>
                  <a:cubicBezTo>
                    <a:pt x="7311" y="8029"/>
                    <a:pt x="7311" y="8660"/>
                    <a:pt x="7335" y="9267"/>
                  </a:cubicBezTo>
                  <a:cubicBezTo>
                    <a:pt x="7370" y="10422"/>
                    <a:pt x="7406" y="11565"/>
                    <a:pt x="7454" y="12720"/>
                  </a:cubicBezTo>
                  <a:cubicBezTo>
                    <a:pt x="7858" y="12601"/>
                    <a:pt x="8228" y="12411"/>
                    <a:pt x="8561" y="12149"/>
                  </a:cubicBezTo>
                  <a:cubicBezTo>
                    <a:pt x="8835" y="10708"/>
                    <a:pt x="8835" y="9243"/>
                    <a:pt x="8870" y="7779"/>
                  </a:cubicBezTo>
                  <a:cubicBezTo>
                    <a:pt x="8877" y="7620"/>
                    <a:pt x="9002" y="7531"/>
                    <a:pt x="9128" y="7531"/>
                  </a:cubicBezTo>
                  <a:cubicBezTo>
                    <a:pt x="9228" y="7531"/>
                    <a:pt x="9328" y="7587"/>
                    <a:pt x="9371" y="7708"/>
                  </a:cubicBezTo>
                  <a:cubicBezTo>
                    <a:pt x="9644" y="8767"/>
                    <a:pt x="9728" y="9863"/>
                    <a:pt x="9621" y="10946"/>
                  </a:cubicBezTo>
                  <a:cubicBezTo>
                    <a:pt x="9644" y="10922"/>
                    <a:pt x="9656" y="10898"/>
                    <a:pt x="9668" y="10863"/>
                  </a:cubicBezTo>
                  <a:cubicBezTo>
                    <a:pt x="9978" y="10351"/>
                    <a:pt x="10228" y="9803"/>
                    <a:pt x="10418" y="9232"/>
                  </a:cubicBezTo>
                  <a:cubicBezTo>
                    <a:pt x="10585" y="8767"/>
                    <a:pt x="10668" y="8220"/>
                    <a:pt x="11121" y="7958"/>
                  </a:cubicBezTo>
                  <a:cubicBezTo>
                    <a:pt x="11167" y="7928"/>
                    <a:pt x="11220" y="7913"/>
                    <a:pt x="11273" y="7913"/>
                  </a:cubicBezTo>
                  <a:cubicBezTo>
                    <a:pt x="11368" y="7913"/>
                    <a:pt x="11464" y="7961"/>
                    <a:pt x="11526" y="8053"/>
                  </a:cubicBezTo>
                  <a:cubicBezTo>
                    <a:pt x="11811" y="8672"/>
                    <a:pt x="11418" y="9386"/>
                    <a:pt x="11180" y="9982"/>
                  </a:cubicBezTo>
                  <a:cubicBezTo>
                    <a:pt x="10930" y="10648"/>
                    <a:pt x="10573" y="11268"/>
                    <a:pt x="10144" y="11827"/>
                  </a:cubicBezTo>
                  <a:cubicBezTo>
                    <a:pt x="9906" y="12125"/>
                    <a:pt x="9621" y="12387"/>
                    <a:pt x="9311" y="12613"/>
                  </a:cubicBezTo>
                  <a:cubicBezTo>
                    <a:pt x="9287" y="12637"/>
                    <a:pt x="9251" y="12661"/>
                    <a:pt x="9216" y="12672"/>
                  </a:cubicBezTo>
                  <a:cubicBezTo>
                    <a:pt x="8704" y="13042"/>
                    <a:pt x="8108" y="13280"/>
                    <a:pt x="7489" y="13387"/>
                  </a:cubicBezTo>
                  <a:cubicBezTo>
                    <a:pt x="7513" y="13935"/>
                    <a:pt x="7549" y="14494"/>
                    <a:pt x="7585" y="15042"/>
                  </a:cubicBezTo>
                  <a:cubicBezTo>
                    <a:pt x="7608" y="15470"/>
                    <a:pt x="7632" y="15887"/>
                    <a:pt x="7656" y="16316"/>
                  </a:cubicBezTo>
                  <a:cubicBezTo>
                    <a:pt x="8394" y="16256"/>
                    <a:pt x="8990" y="15875"/>
                    <a:pt x="9513" y="15363"/>
                  </a:cubicBezTo>
                  <a:cubicBezTo>
                    <a:pt x="9906" y="14970"/>
                    <a:pt x="10252" y="14268"/>
                    <a:pt x="10799" y="14101"/>
                  </a:cubicBezTo>
                  <a:cubicBezTo>
                    <a:pt x="10820" y="14097"/>
                    <a:pt x="10840" y="14094"/>
                    <a:pt x="10859" y="14094"/>
                  </a:cubicBezTo>
                  <a:cubicBezTo>
                    <a:pt x="10989" y="14094"/>
                    <a:pt x="11097" y="14193"/>
                    <a:pt x="11097" y="14327"/>
                  </a:cubicBezTo>
                  <a:cubicBezTo>
                    <a:pt x="11085" y="15030"/>
                    <a:pt x="10180" y="15744"/>
                    <a:pt x="9668" y="16149"/>
                  </a:cubicBezTo>
                  <a:cubicBezTo>
                    <a:pt x="9109" y="16625"/>
                    <a:pt x="8418" y="16899"/>
                    <a:pt x="7692" y="16947"/>
                  </a:cubicBezTo>
                  <a:cubicBezTo>
                    <a:pt x="7727" y="17471"/>
                    <a:pt x="7763" y="18006"/>
                    <a:pt x="7787" y="18530"/>
                  </a:cubicBezTo>
                  <a:cubicBezTo>
                    <a:pt x="9597" y="18471"/>
                    <a:pt x="11252" y="17435"/>
                    <a:pt x="12430" y="16030"/>
                  </a:cubicBezTo>
                  <a:cubicBezTo>
                    <a:pt x="13990" y="14149"/>
                    <a:pt x="15145" y="11756"/>
                    <a:pt x="15121" y="9279"/>
                  </a:cubicBezTo>
                  <a:cubicBezTo>
                    <a:pt x="15109" y="6636"/>
                    <a:pt x="13538" y="4386"/>
                    <a:pt x="11740" y="2600"/>
                  </a:cubicBezTo>
                  <a:cubicBezTo>
                    <a:pt x="10282" y="1162"/>
                    <a:pt x="8413" y="0"/>
                    <a:pt x="638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19"/>
            <p:cNvSpPr/>
            <p:nvPr/>
          </p:nvSpPr>
          <p:spPr>
            <a:xfrm>
              <a:off x="4294632" y="-381341"/>
              <a:ext cx="307568" cy="774048"/>
            </a:xfrm>
            <a:custGeom>
              <a:rect b="b" l="l" r="r" t="t"/>
              <a:pathLst>
                <a:path extrusionOk="0" h="24301" w="9656">
                  <a:moveTo>
                    <a:pt x="4601" y="0"/>
                  </a:moveTo>
                  <a:cubicBezTo>
                    <a:pt x="4479" y="0"/>
                    <a:pt x="4357" y="69"/>
                    <a:pt x="4333" y="201"/>
                  </a:cubicBezTo>
                  <a:cubicBezTo>
                    <a:pt x="4000" y="2035"/>
                    <a:pt x="4178" y="4047"/>
                    <a:pt x="4202" y="5916"/>
                  </a:cubicBezTo>
                  <a:lnTo>
                    <a:pt x="4202" y="6369"/>
                  </a:lnTo>
                  <a:cubicBezTo>
                    <a:pt x="3809" y="5976"/>
                    <a:pt x="3405" y="5607"/>
                    <a:pt x="3095" y="5142"/>
                  </a:cubicBezTo>
                  <a:cubicBezTo>
                    <a:pt x="2595" y="4416"/>
                    <a:pt x="2262" y="3595"/>
                    <a:pt x="2107" y="2713"/>
                  </a:cubicBezTo>
                  <a:cubicBezTo>
                    <a:pt x="2081" y="2568"/>
                    <a:pt x="1958" y="2502"/>
                    <a:pt x="1830" y="2502"/>
                  </a:cubicBezTo>
                  <a:cubicBezTo>
                    <a:pt x="1665" y="2502"/>
                    <a:pt x="1491" y="2614"/>
                    <a:pt x="1511" y="2809"/>
                  </a:cubicBezTo>
                  <a:cubicBezTo>
                    <a:pt x="1571" y="3833"/>
                    <a:pt x="1773" y="4749"/>
                    <a:pt x="2309" y="5630"/>
                  </a:cubicBezTo>
                  <a:cubicBezTo>
                    <a:pt x="2750" y="6345"/>
                    <a:pt x="3393" y="7166"/>
                    <a:pt x="4226" y="7440"/>
                  </a:cubicBezTo>
                  <a:cubicBezTo>
                    <a:pt x="4238" y="8678"/>
                    <a:pt x="4274" y="9917"/>
                    <a:pt x="4286" y="11155"/>
                  </a:cubicBezTo>
                  <a:cubicBezTo>
                    <a:pt x="4047" y="11072"/>
                    <a:pt x="3809" y="10988"/>
                    <a:pt x="3571" y="10893"/>
                  </a:cubicBezTo>
                  <a:cubicBezTo>
                    <a:pt x="3428" y="10512"/>
                    <a:pt x="3155" y="10155"/>
                    <a:pt x="3035" y="9774"/>
                  </a:cubicBezTo>
                  <a:cubicBezTo>
                    <a:pt x="2833" y="9155"/>
                    <a:pt x="2809" y="8500"/>
                    <a:pt x="2654" y="7869"/>
                  </a:cubicBezTo>
                  <a:cubicBezTo>
                    <a:pt x="2614" y="7759"/>
                    <a:pt x="2517" y="7705"/>
                    <a:pt x="2421" y="7705"/>
                  </a:cubicBezTo>
                  <a:cubicBezTo>
                    <a:pt x="2320" y="7705"/>
                    <a:pt x="2221" y="7765"/>
                    <a:pt x="2190" y="7881"/>
                  </a:cubicBezTo>
                  <a:cubicBezTo>
                    <a:pt x="1964" y="8595"/>
                    <a:pt x="2119" y="9393"/>
                    <a:pt x="2333" y="10095"/>
                  </a:cubicBezTo>
                  <a:cubicBezTo>
                    <a:pt x="2345" y="10131"/>
                    <a:pt x="2357" y="10179"/>
                    <a:pt x="2369" y="10214"/>
                  </a:cubicBezTo>
                  <a:lnTo>
                    <a:pt x="2321" y="10179"/>
                  </a:lnTo>
                  <a:cubicBezTo>
                    <a:pt x="1535" y="9583"/>
                    <a:pt x="940" y="8786"/>
                    <a:pt x="559" y="7881"/>
                  </a:cubicBezTo>
                  <a:cubicBezTo>
                    <a:pt x="522" y="7751"/>
                    <a:pt x="423" y="7695"/>
                    <a:pt x="322" y="7695"/>
                  </a:cubicBezTo>
                  <a:cubicBezTo>
                    <a:pt x="164" y="7695"/>
                    <a:pt x="1" y="7832"/>
                    <a:pt x="59" y="8036"/>
                  </a:cubicBezTo>
                  <a:cubicBezTo>
                    <a:pt x="321" y="9155"/>
                    <a:pt x="845" y="10179"/>
                    <a:pt x="1726" y="10929"/>
                  </a:cubicBezTo>
                  <a:cubicBezTo>
                    <a:pt x="2416" y="11512"/>
                    <a:pt x="3357" y="12060"/>
                    <a:pt x="4298" y="12167"/>
                  </a:cubicBezTo>
                  <a:cubicBezTo>
                    <a:pt x="4309" y="13203"/>
                    <a:pt x="4333" y="14227"/>
                    <a:pt x="4369" y="15263"/>
                  </a:cubicBezTo>
                  <a:cubicBezTo>
                    <a:pt x="4405" y="16132"/>
                    <a:pt x="4428" y="17013"/>
                    <a:pt x="4476" y="17882"/>
                  </a:cubicBezTo>
                  <a:cubicBezTo>
                    <a:pt x="4512" y="18870"/>
                    <a:pt x="4559" y="19858"/>
                    <a:pt x="4607" y="20835"/>
                  </a:cubicBezTo>
                  <a:cubicBezTo>
                    <a:pt x="4655" y="21823"/>
                    <a:pt x="4619" y="22871"/>
                    <a:pt x="4845" y="23823"/>
                  </a:cubicBezTo>
                  <a:cubicBezTo>
                    <a:pt x="4930" y="24159"/>
                    <a:pt x="5163" y="24301"/>
                    <a:pt x="5410" y="24301"/>
                  </a:cubicBezTo>
                  <a:cubicBezTo>
                    <a:pt x="5749" y="24301"/>
                    <a:pt x="6114" y="24033"/>
                    <a:pt x="6155" y="23633"/>
                  </a:cubicBezTo>
                  <a:cubicBezTo>
                    <a:pt x="6250" y="22668"/>
                    <a:pt x="6072" y="21632"/>
                    <a:pt x="6000" y="20680"/>
                  </a:cubicBezTo>
                  <a:cubicBezTo>
                    <a:pt x="5917" y="19692"/>
                    <a:pt x="5857" y="18704"/>
                    <a:pt x="5786" y="17715"/>
                  </a:cubicBezTo>
                  <a:cubicBezTo>
                    <a:pt x="5738" y="16906"/>
                    <a:pt x="5691" y="16108"/>
                    <a:pt x="5643" y="15298"/>
                  </a:cubicBezTo>
                  <a:cubicBezTo>
                    <a:pt x="5607" y="14774"/>
                    <a:pt x="5571" y="14251"/>
                    <a:pt x="5548" y="13715"/>
                  </a:cubicBezTo>
                  <a:cubicBezTo>
                    <a:pt x="6262" y="13667"/>
                    <a:pt x="6953" y="13393"/>
                    <a:pt x="7512" y="12917"/>
                  </a:cubicBezTo>
                  <a:cubicBezTo>
                    <a:pt x="8024" y="12512"/>
                    <a:pt x="8929" y="11798"/>
                    <a:pt x="8941" y="11095"/>
                  </a:cubicBezTo>
                  <a:cubicBezTo>
                    <a:pt x="8941" y="10961"/>
                    <a:pt x="8833" y="10862"/>
                    <a:pt x="8703" y="10862"/>
                  </a:cubicBezTo>
                  <a:cubicBezTo>
                    <a:pt x="8684" y="10862"/>
                    <a:pt x="8664" y="10865"/>
                    <a:pt x="8643" y="10869"/>
                  </a:cubicBezTo>
                  <a:cubicBezTo>
                    <a:pt x="8108" y="11036"/>
                    <a:pt x="7750" y="11738"/>
                    <a:pt x="7357" y="12131"/>
                  </a:cubicBezTo>
                  <a:cubicBezTo>
                    <a:pt x="6834" y="12643"/>
                    <a:pt x="6238" y="13024"/>
                    <a:pt x="5512" y="13084"/>
                  </a:cubicBezTo>
                  <a:cubicBezTo>
                    <a:pt x="5476" y="12655"/>
                    <a:pt x="5452" y="12227"/>
                    <a:pt x="5429" y="11810"/>
                  </a:cubicBezTo>
                  <a:cubicBezTo>
                    <a:pt x="5393" y="11250"/>
                    <a:pt x="5357" y="10703"/>
                    <a:pt x="5333" y="10143"/>
                  </a:cubicBezTo>
                  <a:cubicBezTo>
                    <a:pt x="5952" y="10048"/>
                    <a:pt x="6548" y="9810"/>
                    <a:pt x="7072" y="9440"/>
                  </a:cubicBezTo>
                  <a:cubicBezTo>
                    <a:pt x="7095" y="9429"/>
                    <a:pt x="7131" y="9405"/>
                    <a:pt x="7155" y="9381"/>
                  </a:cubicBezTo>
                  <a:cubicBezTo>
                    <a:pt x="7465" y="9155"/>
                    <a:pt x="7750" y="8893"/>
                    <a:pt x="7988" y="8595"/>
                  </a:cubicBezTo>
                  <a:cubicBezTo>
                    <a:pt x="8429" y="8036"/>
                    <a:pt x="8774" y="7416"/>
                    <a:pt x="9024" y="6762"/>
                  </a:cubicBezTo>
                  <a:cubicBezTo>
                    <a:pt x="9262" y="6166"/>
                    <a:pt x="9655" y="5452"/>
                    <a:pt x="9370" y="4833"/>
                  </a:cubicBezTo>
                  <a:cubicBezTo>
                    <a:pt x="9314" y="4738"/>
                    <a:pt x="9211" y="4685"/>
                    <a:pt x="9109" y="4685"/>
                  </a:cubicBezTo>
                  <a:cubicBezTo>
                    <a:pt x="9059" y="4685"/>
                    <a:pt x="9008" y="4698"/>
                    <a:pt x="8965" y="4726"/>
                  </a:cubicBezTo>
                  <a:cubicBezTo>
                    <a:pt x="8512" y="4999"/>
                    <a:pt x="8429" y="5535"/>
                    <a:pt x="8262" y="6011"/>
                  </a:cubicBezTo>
                  <a:cubicBezTo>
                    <a:pt x="8072" y="6583"/>
                    <a:pt x="7822" y="7131"/>
                    <a:pt x="7512" y="7643"/>
                  </a:cubicBezTo>
                  <a:cubicBezTo>
                    <a:pt x="7500" y="7666"/>
                    <a:pt x="7488" y="7690"/>
                    <a:pt x="7465" y="7714"/>
                  </a:cubicBezTo>
                  <a:cubicBezTo>
                    <a:pt x="7584" y="6631"/>
                    <a:pt x="7488" y="5535"/>
                    <a:pt x="7215" y="4487"/>
                  </a:cubicBezTo>
                  <a:cubicBezTo>
                    <a:pt x="7172" y="4366"/>
                    <a:pt x="7072" y="4311"/>
                    <a:pt x="6972" y="4311"/>
                  </a:cubicBezTo>
                  <a:cubicBezTo>
                    <a:pt x="6846" y="4311"/>
                    <a:pt x="6721" y="4400"/>
                    <a:pt x="6714" y="4559"/>
                  </a:cubicBezTo>
                  <a:cubicBezTo>
                    <a:pt x="6679" y="6023"/>
                    <a:pt x="6679" y="7476"/>
                    <a:pt x="6405" y="8929"/>
                  </a:cubicBezTo>
                  <a:cubicBezTo>
                    <a:pt x="6072" y="9190"/>
                    <a:pt x="5702" y="9369"/>
                    <a:pt x="5298" y="9488"/>
                  </a:cubicBezTo>
                  <a:cubicBezTo>
                    <a:pt x="5250" y="8333"/>
                    <a:pt x="5214" y="7190"/>
                    <a:pt x="5179" y="6035"/>
                  </a:cubicBezTo>
                  <a:cubicBezTo>
                    <a:pt x="5155" y="5428"/>
                    <a:pt x="5155" y="4797"/>
                    <a:pt x="5155" y="4166"/>
                  </a:cubicBezTo>
                  <a:cubicBezTo>
                    <a:pt x="6179" y="3737"/>
                    <a:pt x="7036" y="2678"/>
                    <a:pt x="6976" y="1535"/>
                  </a:cubicBezTo>
                  <a:cubicBezTo>
                    <a:pt x="6976" y="1404"/>
                    <a:pt x="6905" y="1285"/>
                    <a:pt x="6786" y="1225"/>
                  </a:cubicBezTo>
                  <a:cubicBezTo>
                    <a:pt x="6711" y="1188"/>
                    <a:pt x="6646" y="1171"/>
                    <a:pt x="6588" y="1171"/>
                  </a:cubicBezTo>
                  <a:cubicBezTo>
                    <a:pt x="6189" y="1171"/>
                    <a:pt x="6177" y="1981"/>
                    <a:pt x="6083" y="2273"/>
                  </a:cubicBezTo>
                  <a:cubicBezTo>
                    <a:pt x="5893" y="2773"/>
                    <a:pt x="5560" y="3202"/>
                    <a:pt x="5143" y="3535"/>
                  </a:cubicBezTo>
                  <a:cubicBezTo>
                    <a:pt x="5155" y="2416"/>
                    <a:pt x="5060" y="1297"/>
                    <a:pt x="4869" y="201"/>
                  </a:cubicBezTo>
                  <a:cubicBezTo>
                    <a:pt x="4840" y="66"/>
                    <a:pt x="4720" y="0"/>
                    <a:pt x="4601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19"/>
            <p:cNvSpPr/>
            <p:nvPr/>
          </p:nvSpPr>
          <p:spPr>
            <a:xfrm>
              <a:off x="126701" y="230960"/>
              <a:ext cx="482438" cy="589494"/>
            </a:xfrm>
            <a:custGeom>
              <a:rect b="b" l="l" r="r" t="t"/>
              <a:pathLst>
                <a:path extrusionOk="0" h="18507" w="15146">
                  <a:moveTo>
                    <a:pt x="6386" y="0"/>
                  </a:moveTo>
                  <a:cubicBezTo>
                    <a:pt x="5993" y="0"/>
                    <a:pt x="5595" y="43"/>
                    <a:pt x="5192" y="135"/>
                  </a:cubicBezTo>
                  <a:cubicBezTo>
                    <a:pt x="2870" y="659"/>
                    <a:pt x="1275" y="2826"/>
                    <a:pt x="715" y="5029"/>
                  </a:cubicBezTo>
                  <a:cubicBezTo>
                    <a:pt x="691" y="5088"/>
                    <a:pt x="679" y="5160"/>
                    <a:pt x="667" y="5219"/>
                  </a:cubicBezTo>
                  <a:cubicBezTo>
                    <a:pt x="465" y="5862"/>
                    <a:pt x="334" y="6529"/>
                    <a:pt x="251" y="7196"/>
                  </a:cubicBezTo>
                  <a:cubicBezTo>
                    <a:pt x="1" y="9279"/>
                    <a:pt x="72" y="11494"/>
                    <a:pt x="989" y="13411"/>
                  </a:cubicBezTo>
                  <a:cubicBezTo>
                    <a:pt x="1620" y="15649"/>
                    <a:pt x="3072" y="17995"/>
                    <a:pt x="5525" y="18400"/>
                  </a:cubicBezTo>
                  <a:cubicBezTo>
                    <a:pt x="5859" y="18459"/>
                    <a:pt x="6204" y="18483"/>
                    <a:pt x="6537" y="18483"/>
                  </a:cubicBezTo>
                  <a:cubicBezTo>
                    <a:pt x="6501" y="17459"/>
                    <a:pt x="6478" y="16423"/>
                    <a:pt x="6466" y="15399"/>
                  </a:cubicBezTo>
                  <a:cubicBezTo>
                    <a:pt x="5525" y="15292"/>
                    <a:pt x="4585" y="14744"/>
                    <a:pt x="3894" y="14149"/>
                  </a:cubicBezTo>
                  <a:cubicBezTo>
                    <a:pt x="3013" y="13399"/>
                    <a:pt x="2489" y="12375"/>
                    <a:pt x="2227" y="11256"/>
                  </a:cubicBezTo>
                  <a:cubicBezTo>
                    <a:pt x="2183" y="11059"/>
                    <a:pt x="2341" y="10929"/>
                    <a:pt x="2494" y="10929"/>
                  </a:cubicBezTo>
                  <a:cubicBezTo>
                    <a:pt x="2590" y="10929"/>
                    <a:pt x="2686" y="10981"/>
                    <a:pt x="2727" y="11101"/>
                  </a:cubicBezTo>
                  <a:cubicBezTo>
                    <a:pt x="3108" y="12006"/>
                    <a:pt x="3715" y="12792"/>
                    <a:pt x="4489" y="13399"/>
                  </a:cubicBezTo>
                  <a:lnTo>
                    <a:pt x="4549" y="13435"/>
                  </a:lnTo>
                  <a:cubicBezTo>
                    <a:pt x="4537" y="13399"/>
                    <a:pt x="4513" y="13351"/>
                    <a:pt x="4501" y="13316"/>
                  </a:cubicBezTo>
                  <a:cubicBezTo>
                    <a:pt x="4287" y="12613"/>
                    <a:pt x="4132" y="11815"/>
                    <a:pt x="4358" y="11101"/>
                  </a:cubicBezTo>
                  <a:cubicBezTo>
                    <a:pt x="4395" y="10990"/>
                    <a:pt x="4503" y="10927"/>
                    <a:pt x="4606" y="10927"/>
                  </a:cubicBezTo>
                  <a:cubicBezTo>
                    <a:pt x="4702" y="10927"/>
                    <a:pt x="4794" y="10981"/>
                    <a:pt x="4823" y="11101"/>
                  </a:cubicBezTo>
                  <a:cubicBezTo>
                    <a:pt x="4977" y="11732"/>
                    <a:pt x="5001" y="12375"/>
                    <a:pt x="5204" y="12994"/>
                  </a:cubicBezTo>
                  <a:cubicBezTo>
                    <a:pt x="5323" y="13375"/>
                    <a:pt x="5597" y="13744"/>
                    <a:pt x="5739" y="14125"/>
                  </a:cubicBezTo>
                  <a:cubicBezTo>
                    <a:pt x="5978" y="14220"/>
                    <a:pt x="6216" y="14304"/>
                    <a:pt x="6454" y="14387"/>
                  </a:cubicBezTo>
                  <a:cubicBezTo>
                    <a:pt x="6442" y="13149"/>
                    <a:pt x="6418" y="11911"/>
                    <a:pt x="6394" y="10672"/>
                  </a:cubicBezTo>
                  <a:cubicBezTo>
                    <a:pt x="5561" y="10399"/>
                    <a:pt x="4918" y="9577"/>
                    <a:pt x="4477" y="8863"/>
                  </a:cubicBezTo>
                  <a:cubicBezTo>
                    <a:pt x="3930" y="7982"/>
                    <a:pt x="3739" y="7065"/>
                    <a:pt x="3680" y="6041"/>
                  </a:cubicBezTo>
                  <a:cubicBezTo>
                    <a:pt x="3666" y="5846"/>
                    <a:pt x="3843" y="5734"/>
                    <a:pt x="4007" y="5734"/>
                  </a:cubicBezTo>
                  <a:cubicBezTo>
                    <a:pt x="4134" y="5734"/>
                    <a:pt x="4254" y="5801"/>
                    <a:pt x="4275" y="5946"/>
                  </a:cubicBezTo>
                  <a:cubicBezTo>
                    <a:pt x="4430" y="6815"/>
                    <a:pt x="4763" y="7648"/>
                    <a:pt x="5263" y="8374"/>
                  </a:cubicBezTo>
                  <a:cubicBezTo>
                    <a:pt x="5573" y="8839"/>
                    <a:pt x="5978" y="9208"/>
                    <a:pt x="6359" y="9601"/>
                  </a:cubicBezTo>
                  <a:lnTo>
                    <a:pt x="6359" y="9148"/>
                  </a:lnTo>
                  <a:cubicBezTo>
                    <a:pt x="6335" y="7279"/>
                    <a:pt x="6168" y="5279"/>
                    <a:pt x="6501" y="3433"/>
                  </a:cubicBezTo>
                  <a:cubicBezTo>
                    <a:pt x="6526" y="3301"/>
                    <a:pt x="6647" y="3232"/>
                    <a:pt x="6769" y="3232"/>
                  </a:cubicBezTo>
                  <a:cubicBezTo>
                    <a:pt x="6888" y="3232"/>
                    <a:pt x="7008" y="3298"/>
                    <a:pt x="7037" y="3433"/>
                  </a:cubicBezTo>
                  <a:cubicBezTo>
                    <a:pt x="7216" y="4529"/>
                    <a:pt x="7311" y="5648"/>
                    <a:pt x="7311" y="6755"/>
                  </a:cubicBezTo>
                  <a:cubicBezTo>
                    <a:pt x="7728" y="6434"/>
                    <a:pt x="8049" y="5993"/>
                    <a:pt x="8240" y="5493"/>
                  </a:cubicBezTo>
                  <a:cubicBezTo>
                    <a:pt x="8344" y="5211"/>
                    <a:pt x="8348" y="4407"/>
                    <a:pt x="8757" y="4407"/>
                  </a:cubicBezTo>
                  <a:cubicBezTo>
                    <a:pt x="8815" y="4407"/>
                    <a:pt x="8880" y="4422"/>
                    <a:pt x="8954" y="4457"/>
                  </a:cubicBezTo>
                  <a:cubicBezTo>
                    <a:pt x="9061" y="4517"/>
                    <a:pt x="9133" y="4636"/>
                    <a:pt x="9133" y="4767"/>
                  </a:cubicBezTo>
                  <a:cubicBezTo>
                    <a:pt x="9192" y="5910"/>
                    <a:pt x="8335" y="6970"/>
                    <a:pt x="7311" y="7398"/>
                  </a:cubicBezTo>
                  <a:cubicBezTo>
                    <a:pt x="7311" y="8029"/>
                    <a:pt x="7311" y="8648"/>
                    <a:pt x="7335" y="9256"/>
                  </a:cubicBezTo>
                  <a:cubicBezTo>
                    <a:pt x="7371" y="10410"/>
                    <a:pt x="7406" y="11565"/>
                    <a:pt x="7454" y="12708"/>
                  </a:cubicBezTo>
                  <a:cubicBezTo>
                    <a:pt x="7859" y="12601"/>
                    <a:pt x="8240" y="12399"/>
                    <a:pt x="8561" y="12149"/>
                  </a:cubicBezTo>
                  <a:cubicBezTo>
                    <a:pt x="8835" y="10696"/>
                    <a:pt x="8835" y="9244"/>
                    <a:pt x="8871" y="7779"/>
                  </a:cubicBezTo>
                  <a:cubicBezTo>
                    <a:pt x="8878" y="7618"/>
                    <a:pt x="9006" y="7529"/>
                    <a:pt x="9133" y="7529"/>
                  </a:cubicBezTo>
                  <a:cubicBezTo>
                    <a:pt x="9231" y="7529"/>
                    <a:pt x="9329" y="7582"/>
                    <a:pt x="9371" y="7696"/>
                  </a:cubicBezTo>
                  <a:cubicBezTo>
                    <a:pt x="9645" y="8755"/>
                    <a:pt x="9740" y="9851"/>
                    <a:pt x="9621" y="10934"/>
                  </a:cubicBezTo>
                  <a:cubicBezTo>
                    <a:pt x="9645" y="10910"/>
                    <a:pt x="9657" y="10887"/>
                    <a:pt x="9669" y="10863"/>
                  </a:cubicBezTo>
                  <a:cubicBezTo>
                    <a:pt x="9978" y="10339"/>
                    <a:pt x="10228" y="9791"/>
                    <a:pt x="10419" y="9220"/>
                  </a:cubicBezTo>
                  <a:cubicBezTo>
                    <a:pt x="10585" y="8755"/>
                    <a:pt x="10669" y="8208"/>
                    <a:pt x="11121" y="7946"/>
                  </a:cubicBezTo>
                  <a:cubicBezTo>
                    <a:pt x="11166" y="7918"/>
                    <a:pt x="11217" y="7904"/>
                    <a:pt x="11268" y="7904"/>
                  </a:cubicBezTo>
                  <a:cubicBezTo>
                    <a:pt x="11369" y="7904"/>
                    <a:pt x="11471" y="7955"/>
                    <a:pt x="11526" y="8041"/>
                  </a:cubicBezTo>
                  <a:cubicBezTo>
                    <a:pt x="11812" y="8672"/>
                    <a:pt x="11419" y="9386"/>
                    <a:pt x="11181" y="9982"/>
                  </a:cubicBezTo>
                  <a:cubicBezTo>
                    <a:pt x="10931" y="10637"/>
                    <a:pt x="10585" y="11256"/>
                    <a:pt x="10145" y="11803"/>
                  </a:cubicBezTo>
                  <a:cubicBezTo>
                    <a:pt x="9907" y="12101"/>
                    <a:pt x="9621" y="12363"/>
                    <a:pt x="9311" y="12589"/>
                  </a:cubicBezTo>
                  <a:cubicBezTo>
                    <a:pt x="9288" y="12625"/>
                    <a:pt x="9252" y="12637"/>
                    <a:pt x="9216" y="12661"/>
                  </a:cubicBezTo>
                  <a:cubicBezTo>
                    <a:pt x="8704" y="13030"/>
                    <a:pt x="8109" y="13268"/>
                    <a:pt x="7490" y="13363"/>
                  </a:cubicBezTo>
                  <a:cubicBezTo>
                    <a:pt x="7514" y="13911"/>
                    <a:pt x="7549" y="14470"/>
                    <a:pt x="7585" y="15030"/>
                  </a:cubicBezTo>
                  <a:cubicBezTo>
                    <a:pt x="7609" y="15447"/>
                    <a:pt x="7633" y="15875"/>
                    <a:pt x="7656" y="16292"/>
                  </a:cubicBezTo>
                  <a:cubicBezTo>
                    <a:pt x="8395" y="16244"/>
                    <a:pt x="8990" y="15863"/>
                    <a:pt x="9514" y="15340"/>
                  </a:cubicBezTo>
                  <a:cubicBezTo>
                    <a:pt x="9907" y="14959"/>
                    <a:pt x="10252" y="14256"/>
                    <a:pt x="10800" y="14089"/>
                  </a:cubicBezTo>
                  <a:cubicBezTo>
                    <a:pt x="10820" y="14085"/>
                    <a:pt x="10840" y="14083"/>
                    <a:pt x="10859" y="14083"/>
                  </a:cubicBezTo>
                  <a:cubicBezTo>
                    <a:pt x="10989" y="14083"/>
                    <a:pt x="11097" y="14181"/>
                    <a:pt x="11097" y="14316"/>
                  </a:cubicBezTo>
                  <a:cubicBezTo>
                    <a:pt x="11085" y="15018"/>
                    <a:pt x="10181" y="15721"/>
                    <a:pt x="9669" y="16137"/>
                  </a:cubicBezTo>
                  <a:cubicBezTo>
                    <a:pt x="9109" y="16614"/>
                    <a:pt x="8418" y="16887"/>
                    <a:pt x="7704" y="16935"/>
                  </a:cubicBezTo>
                  <a:cubicBezTo>
                    <a:pt x="7728" y="17459"/>
                    <a:pt x="7764" y="17983"/>
                    <a:pt x="7799" y="18507"/>
                  </a:cubicBezTo>
                  <a:cubicBezTo>
                    <a:pt x="9597" y="18459"/>
                    <a:pt x="11252" y="17423"/>
                    <a:pt x="12431" y="16006"/>
                  </a:cubicBezTo>
                  <a:cubicBezTo>
                    <a:pt x="13991" y="14137"/>
                    <a:pt x="15145" y="11744"/>
                    <a:pt x="15134" y="9256"/>
                  </a:cubicBezTo>
                  <a:cubicBezTo>
                    <a:pt x="15122" y="6636"/>
                    <a:pt x="13562" y="4386"/>
                    <a:pt x="11752" y="2600"/>
                  </a:cubicBezTo>
                  <a:cubicBezTo>
                    <a:pt x="10294" y="1162"/>
                    <a:pt x="8426" y="0"/>
                    <a:pt x="638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19"/>
            <p:cNvSpPr/>
            <p:nvPr/>
          </p:nvSpPr>
          <p:spPr>
            <a:xfrm>
              <a:off x="196235" y="333812"/>
              <a:ext cx="307090" cy="773952"/>
            </a:xfrm>
            <a:custGeom>
              <a:rect b="b" l="l" r="r" t="t"/>
              <a:pathLst>
                <a:path extrusionOk="0" h="24298" w="9641">
                  <a:moveTo>
                    <a:pt x="4586" y="0"/>
                  </a:moveTo>
                  <a:cubicBezTo>
                    <a:pt x="4464" y="0"/>
                    <a:pt x="4343" y="66"/>
                    <a:pt x="4318" y="192"/>
                  </a:cubicBezTo>
                  <a:cubicBezTo>
                    <a:pt x="3985" y="2038"/>
                    <a:pt x="4164" y="4038"/>
                    <a:pt x="4188" y="5907"/>
                  </a:cubicBezTo>
                  <a:lnTo>
                    <a:pt x="4188" y="6360"/>
                  </a:lnTo>
                  <a:cubicBezTo>
                    <a:pt x="3795" y="5967"/>
                    <a:pt x="3390" y="5598"/>
                    <a:pt x="3080" y="5134"/>
                  </a:cubicBezTo>
                  <a:cubicBezTo>
                    <a:pt x="2580" y="4407"/>
                    <a:pt x="2247" y="3574"/>
                    <a:pt x="2092" y="2705"/>
                  </a:cubicBezTo>
                  <a:cubicBezTo>
                    <a:pt x="2066" y="2560"/>
                    <a:pt x="1943" y="2493"/>
                    <a:pt x="1816" y="2493"/>
                  </a:cubicBezTo>
                  <a:cubicBezTo>
                    <a:pt x="1650" y="2493"/>
                    <a:pt x="1477" y="2605"/>
                    <a:pt x="1497" y="2800"/>
                  </a:cubicBezTo>
                  <a:cubicBezTo>
                    <a:pt x="1556" y="3824"/>
                    <a:pt x="1759" y="4741"/>
                    <a:pt x="2294" y="5622"/>
                  </a:cubicBezTo>
                  <a:cubicBezTo>
                    <a:pt x="2723" y="6336"/>
                    <a:pt x="3378" y="7158"/>
                    <a:pt x="4211" y="7431"/>
                  </a:cubicBezTo>
                  <a:cubicBezTo>
                    <a:pt x="4223" y="8670"/>
                    <a:pt x="4259" y="9908"/>
                    <a:pt x="4271" y="11146"/>
                  </a:cubicBezTo>
                  <a:cubicBezTo>
                    <a:pt x="4021" y="11063"/>
                    <a:pt x="3783" y="10980"/>
                    <a:pt x="3556" y="10884"/>
                  </a:cubicBezTo>
                  <a:cubicBezTo>
                    <a:pt x="3414" y="10503"/>
                    <a:pt x="3140" y="10134"/>
                    <a:pt x="3021" y="9765"/>
                  </a:cubicBezTo>
                  <a:cubicBezTo>
                    <a:pt x="2818" y="9134"/>
                    <a:pt x="2794" y="8491"/>
                    <a:pt x="2640" y="7860"/>
                  </a:cubicBezTo>
                  <a:cubicBezTo>
                    <a:pt x="2611" y="7746"/>
                    <a:pt x="2517" y="7695"/>
                    <a:pt x="2420" y="7695"/>
                  </a:cubicBezTo>
                  <a:cubicBezTo>
                    <a:pt x="2315" y="7695"/>
                    <a:pt x="2206" y="7755"/>
                    <a:pt x="2175" y="7860"/>
                  </a:cubicBezTo>
                  <a:cubicBezTo>
                    <a:pt x="1949" y="8574"/>
                    <a:pt x="2104" y="9372"/>
                    <a:pt x="2318" y="10075"/>
                  </a:cubicBezTo>
                  <a:cubicBezTo>
                    <a:pt x="2330" y="10122"/>
                    <a:pt x="2342" y="10158"/>
                    <a:pt x="2354" y="10194"/>
                  </a:cubicBezTo>
                  <a:lnTo>
                    <a:pt x="2306" y="10158"/>
                  </a:lnTo>
                  <a:cubicBezTo>
                    <a:pt x="1532" y="9563"/>
                    <a:pt x="925" y="8777"/>
                    <a:pt x="544" y="7872"/>
                  </a:cubicBezTo>
                  <a:cubicBezTo>
                    <a:pt x="502" y="7750"/>
                    <a:pt x="405" y="7697"/>
                    <a:pt x="306" y="7697"/>
                  </a:cubicBezTo>
                  <a:cubicBezTo>
                    <a:pt x="155" y="7697"/>
                    <a:pt x="1" y="7824"/>
                    <a:pt x="44" y="8027"/>
                  </a:cubicBezTo>
                  <a:cubicBezTo>
                    <a:pt x="306" y="9146"/>
                    <a:pt x="830" y="10170"/>
                    <a:pt x="1711" y="10920"/>
                  </a:cubicBezTo>
                  <a:cubicBezTo>
                    <a:pt x="2402" y="11515"/>
                    <a:pt x="3342" y="12063"/>
                    <a:pt x="4283" y="12170"/>
                  </a:cubicBezTo>
                  <a:cubicBezTo>
                    <a:pt x="4295" y="13194"/>
                    <a:pt x="4318" y="14230"/>
                    <a:pt x="4354" y="15254"/>
                  </a:cubicBezTo>
                  <a:cubicBezTo>
                    <a:pt x="4390" y="16135"/>
                    <a:pt x="4414" y="17004"/>
                    <a:pt x="4461" y="17885"/>
                  </a:cubicBezTo>
                  <a:cubicBezTo>
                    <a:pt x="4497" y="18873"/>
                    <a:pt x="4545" y="19850"/>
                    <a:pt x="4592" y="20838"/>
                  </a:cubicBezTo>
                  <a:cubicBezTo>
                    <a:pt x="4640" y="21814"/>
                    <a:pt x="4604" y="22862"/>
                    <a:pt x="4830" y="23826"/>
                  </a:cubicBezTo>
                  <a:cubicBezTo>
                    <a:pt x="4911" y="24157"/>
                    <a:pt x="5143" y="24298"/>
                    <a:pt x="5390" y="24298"/>
                  </a:cubicBezTo>
                  <a:cubicBezTo>
                    <a:pt x="5730" y="24298"/>
                    <a:pt x="6099" y="24031"/>
                    <a:pt x="6140" y="23624"/>
                  </a:cubicBezTo>
                  <a:cubicBezTo>
                    <a:pt x="6235" y="22671"/>
                    <a:pt x="6045" y="21636"/>
                    <a:pt x="5973" y="20671"/>
                  </a:cubicBezTo>
                  <a:cubicBezTo>
                    <a:pt x="5902" y="19695"/>
                    <a:pt x="5842" y="18707"/>
                    <a:pt x="5771" y="17718"/>
                  </a:cubicBezTo>
                  <a:cubicBezTo>
                    <a:pt x="5723" y="16909"/>
                    <a:pt x="5676" y="16099"/>
                    <a:pt x="5628" y="15301"/>
                  </a:cubicBezTo>
                  <a:cubicBezTo>
                    <a:pt x="5592" y="14778"/>
                    <a:pt x="5557" y="14242"/>
                    <a:pt x="5533" y="13718"/>
                  </a:cubicBezTo>
                  <a:cubicBezTo>
                    <a:pt x="6247" y="13670"/>
                    <a:pt x="6938" y="13396"/>
                    <a:pt x="7497" y="12920"/>
                  </a:cubicBezTo>
                  <a:cubicBezTo>
                    <a:pt x="8009" y="12515"/>
                    <a:pt x="8914" y="11801"/>
                    <a:pt x="8926" y="11099"/>
                  </a:cubicBezTo>
                  <a:cubicBezTo>
                    <a:pt x="8926" y="10964"/>
                    <a:pt x="8818" y="10865"/>
                    <a:pt x="8688" y="10865"/>
                  </a:cubicBezTo>
                  <a:cubicBezTo>
                    <a:pt x="8669" y="10865"/>
                    <a:pt x="8649" y="10868"/>
                    <a:pt x="8629" y="10872"/>
                  </a:cubicBezTo>
                  <a:cubicBezTo>
                    <a:pt x="8081" y="11039"/>
                    <a:pt x="7736" y="11742"/>
                    <a:pt x="7343" y="12134"/>
                  </a:cubicBezTo>
                  <a:cubicBezTo>
                    <a:pt x="6819" y="12646"/>
                    <a:pt x="6223" y="13027"/>
                    <a:pt x="5485" y="13087"/>
                  </a:cubicBezTo>
                  <a:cubicBezTo>
                    <a:pt x="5461" y="12658"/>
                    <a:pt x="5438" y="12230"/>
                    <a:pt x="5414" y="11813"/>
                  </a:cubicBezTo>
                  <a:cubicBezTo>
                    <a:pt x="5378" y="11253"/>
                    <a:pt x="5342" y="10706"/>
                    <a:pt x="5319" y="10146"/>
                  </a:cubicBezTo>
                  <a:cubicBezTo>
                    <a:pt x="5938" y="10051"/>
                    <a:pt x="6533" y="9813"/>
                    <a:pt x="7045" y="9444"/>
                  </a:cubicBezTo>
                  <a:cubicBezTo>
                    <a:pt x="7081" y="9432"/>
                    <a:pt x="7116" y="9408"/>
                    <a:pt x="7140" y="9372"/>
                  </a:cubicBezTo>
                  <a:cubicBezTo>
                    <a:pt x="7450" y="9158"/>
                    <a:pt x="7736" y="8884"/>
                    <a:pt x="7974" y="8598"/>
                  </a:cubicBezTo>
                  <a:cubicBezTo>
                    <a:pt x="8402" y="8039"/>
                    <a:pt x="8760" y="7420"/>
                    <a:pt x="9010" y="6765"/>
                  </a:cubicBezTo>
                  <a:cubicBezTo>
                    <a:pt x="9248" y="6169"/>
                    <a:pt x="9641" y="5455"/>
                    <a:pt x="9355" y="4836"/>
                  </a:cubicBezTo>
                  <a:cubicBezTo>
                    <a:pt x="9291" y="4741"/>
                    <a:pt x="9191" y="4688"/>
                    <a:pt x="9092" y="4688"/>
                  </a:cubicBezTo>
                  <a:cubicBezTo>
                    <a:pt x="9043" y="4688"/>
                    <a:pt x="8994" y="4701"/>
                    <a:pt x="8950" y="4729"/>
                  </a:cubicBezTo>
                  <a:cubicBezTo>
                    <a:pt x="8498" y="5003"/>
                    <a:pt x="8414" y="5538"/>
                    <a:pt x="8248" y="6015"/>
                  </a:cubicBezTo>
                  <a:cubicBezTo>
                    <a:pt x="8057" y="6586"/>
                    <a:pt x="7807" y="7134"/>
                    <a:pt x="7497" y="7646"/>
                  </a:cubicBezTo>
                  <a:cubicBezTo>
                    <a:pt x="7486" y="7670"/>
                    <a:pt x="7474" y="7693"/>
                    <a:pt x="7450" y="7717"/>
                  </a:cubicBezTo>
                  <a:cubicBezTo>
                    <a:pt x="7569" y="6634"/>
                    <a:pt x="7474" y="5538"/>
                    <a:pt x="7200" y="4491"/>
                  </a:cubicBezTo>
                  <a:cubicBezTo>
                    <a:pt x="7158" y="4370"/>
                    <a:pt x="7057" y="4314"/>
                    <a:pt x="6958" y="4314"/>
                  </a:cubicBezTo>
                  <a:cubicBezTo>
                    <a:pt x="6832" y="4314"/>
                    <a:pt x="6706" y="4403"/>
                    <a:pt x="6700" y="4562"/>
                  </a:cubicBezTo>
                  <a:cubicBezTo>
                    <a:pt x="6664" y="6027"/>
                    <a:pt x="6664" y="7479"/>
                    <a:pt x="6390" y="8932"/>
                  </a:cubicBezTo>
                  <a:cubicBezTo>
                    <a:pt x="6069" y="9194"/>
                    <a:pt x="5688" y="9384"/>
                    <a:pt x="5283" y="9503"/>
                  </a:cubicBezTo>
                  <a:cubicBezTo>
                    <a:pt x="5235" y="8348"/>
                    <a:pt x="5200" y="7193"/>
                    <a:pt x="5164" y="6050"/>
                  </a:cubicBezTo>
                  <a:cubicBezTo>
                    <a:pt x="5140" y="5431"/>
                    <a:pt x="5140" y="4812"/>
                    <a:pt x="5140" y="4181"/>
                  </a:cubicBezTo>
                  <a:cubicBezTo>
                    <a:pt x="6164" y="3752"/>
                    <a:pt x="7021" y="2693"/>
                    <a:pt x="6962" y="1550"/>
                  </a:cubicBezTo>
                  <a:cubicBezTo>
                    <a:pt x="6962" y="1419"/>
                    <a:pt x="6890" y="1300"/>
                    <a:pt x="6783" y="1240"/>
                  </a:cubicBezTo>
                  <a:cubicBezTo>
                    <a:pt x="6708" y="1202"/>
                    <a:pt x="6642" y="1186"/>
                    <a:pt x="6584" y="1186"/>
                  </a:cubicBezTo>
                  <a:cubicBezTo>
                    <a:pt x="6186" y="1186"/>
                    <a:pt x="6173" y="1986"/>
                    <a:pt x="6069" y="2288"/>
                  </a:cubicBezTo>
                  <a:cubicBezTo>
                    <a:pt x="5866" y="2776"/>
                    <a:pt x="5545" y="3205"/>
                    <a:pt x="5128" y="3526"/>
                  </a:cubicBezTo>
                  <a:cubicBezTo>
                    <a:pt x="5128" y="2407"/>
                    <a:pt x="5045" y="1300"/>
                    <a:pt x="4854" y="192"/>
                  </a:cubicBezTo>
                  <a:cubicBezTo>
                    <a:pt x="4825" y="63"/>
                    <a:pt x="4705" y="0"/>
                    <a:pt x="4586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19"/>
            <p:cNvSpPr/>
            <p:nvPr/>
          </p:nvSpPr>
          <p:spPr>
            <a:xfrm>
              <a:off x="8310787" y="2900741"/>
              <a:ext cx="713018" cy="815870"/>
            </a:xfrm>
            <a:custGeom>
              <a:rect b="b" l="l" r="r" t="t"/>
              <a:pathLst>
                <a:path extrusionOk="0" h="25614" w="22385">
                  <a:moveTo>
                    <a:pt x="10354" y="0"/>
                  </a:moveTo>
                  <a:cubicBezTo>
                    <a:pt x="10087" y="0"/>
                    <a:pt x="9818" y="65"/>
                    <a:pt x="9573" y="198"/>
                  </a:cubicBezTo>
                  <a:cubicBezTo>
                    <a:pt x="9454" y="198"/>
                    <a:pt x="9323" y="233"/>
                    <a:pt x="9216" y="281"/>
                  </a:cubicBezTo>
                  <a:cubicBezTo>
                    <a:pt x="8597" y="400"/>
                    <a:pt x="8121" y="876"/>
                    <a:pt x="7990" y="1484"/>
                  </a:cubicBezTo>
                  <a:cubicBezTo>
                    <a:pt x="7394" y="3686"/>
                    <a:pt x="6811" y="5901"/>
                    <a:pt x="6216" y="8115"/>
                  </a:cubicBezTo>
                  <a:cubicBezTo>
                    <a:pt x="5763" y="9139"/>
                    <a:pt x="5311" y="10163"/>
                    <a:pt x="4858" y="11187"/>
                  </a:cubicBezTo>
                  <a:cubicBezTo>
                    <a:pt x="3346" y="14592"/>
                    <a:pt x="1846" y="18009"/>
                    <a:pt x="358" y="21427"/>
                  </a:cubicBezTo>
                  <a:cubicBezTo>
                    <a:pt x="1" y="22248"/>
                    <a:pt x="691" y="23236"/>
                    <a:pt x="1453" y="23486"/>
                  </a:cubicBezTo>
                  <a:cubicBezTo>
                    <a:pt x="4549" y="24475"/>
                    <a:pt x="7632" y="25177"/>
                    <a:pt x="10871" y="25451"/>
                  </a:cubicBezTo>
                  <a:lnTo>
                    <a:pt x="10871" y="24844"/>
                  </a:lnTo>
                  <a:cubicBezTo>
                    <a:pt x="9799" y="24332"/>
                    <a:pt x="8787" y="23629"/>
                    <a:pt x="7811" y="23022"/>
                  </a:cubicBezTo>
                  <a:cubicBezTo>
                    <a:pt x="7497" y="22823"/>
                    <a:pt x="7661" y="22312"/>
                    <a:pt x="7980" y="22312"/>
                  </a:cubicBezTo>
                  <a:cubicBezTo>
                    <a:pt x="8024" y="22312"/>
                    <a:pt x="8071" y="22322"/>
                    <a:pt x="8121" y="22343"/>
                  </a:cubicBezTo>
                  <a:cubicBezTo>
                    <a:pt x="9014" y="22724"/>
                    <a:pt x="9978" y="23093"/>
                    <a:pt x="10883" y="23546"/>
                  </a:cubicBezTo>
                  <a:lnTo>
                    <a:pt x="10883" y="22712"/>
                  </a:lnTo>
                  <a:cubicBezTo>
                    <a:pt x="10371" y="22486"/>
                    <a:pt x="9883" y="22046"/>
                    <a:pt x="9537" y="21772"/>
                  </a:cubicBezTo>
                  <a:cubicBezTo>
                    <a:pt x="8787" y="21188"/>
                    <a:pt x="8073" y="20545"/>
                    <a:pt x="7418" y="19843"/>
                  </a:cubicBezTo>
                  <a:cubicBezTo>
                    <a:pt x="7126" y="19523"/>
                    <a:pt x="7422" y="19106"/>
                    <a:pt x="7759" y="19106"/>
                  </a:cubicBezTo>
                  <a:cubicBezTo>
                    <a:pt x="7861" y="19106"/>
                    <a:pt x="7967" y="19144"/>
                    <a:pt x="8061" y="19236"/>
                  </a:cubicBezTo>
                  <a:cubicBezTo>
                    <a:pt x="8764" y="19903"/>
                    <a:pt x="9526" y="20510"/>
                    <a:pt x="10335" y="21046"/>
                  </a:cubicBezTo>
                  <a:cubicBezTo>
                    <a:pt x="10502" y="21153"/>
                    <a:pt x="10704" y="21260"/>
                    <a:pt x="10907" y="21379"/>
                  </a:cubicBezTo>
                  <a:lnTo>
                    <a:pt x="10942" y="18140"/>
                  </a:lnTo>
                  <a:cubicBezTo>
                    <a:pt x="10847" y="18021"/>
                    <a:pt x="10776" y="17878"/>
                    <a:pt x="10764" y="17724"/>
                  </a:cubicBezTo>
                  <a:cubicBezTo>
                    <a:pt x="10168" y="17390"/>
                    <a:pt x="9645" y="16855"/>
                    <a:pt x="9156" y="16402"/>
                  </a:cubicBezTo>
                  <a:cubicBezTo>
                    <a:pt x="8537" y="15842"/>
                    <a:pt x="7894" y="15247"/>
                    <a:pt x="7501" y="14497"/>
                  </a:cubicBezTo>
                  <a:cubicBezTo>
                    <a:pt x="7358" y="14210"/>
                    <a:pt x="7591" y="13870"/>
                    <a:pt x="7873" y="13870"/>
                  </a:cubicBezTo>
                  <a:cubicBezTo>
                    <a:pt x="7942" y="13870"/>
                    <a:pt x="8014" y="13891"/>
                    <a:pt x="8085" y="13938"/>
                  </a:cubicBezTo>
                  <a:cubicBezTo>
                    <a:pt x="8728" y="14366"/>
                    <a:pt x="9240" y="14950"/>
                    <a:pt x="9811" y="15450"/>
                  </a:cubicBezTo>
                  <a:cubicBezTo>
                    <a:pt x="10168" y="15759"/>
                    <a:pt x="10585" y="16045"/>
                    <a:pt x="10966" y="16343"/>
                  </a:cubicBezTo>
                  <a:cubicBezTo>
                    <a:pt x="10978" y="15426"/>
                    <a:pt x="10990" y="14509"/>
                    <a:pt x="11014" y="13580"/>
                  </a:cubicBezTo>
                  <a:cubicBezTo>
                    <a:pt x="10609" y="13104"/>
                    <a:pt x="10299" y="12497"/>
                    <a:pt x="9954" y="11985"/>
                  </a:cubicBezTo>
                  <a:cubicBezTo>
                    <a:pt x="9490" y="11294"/>
                    <a:pt x="9061" y="10568"/>
                    <a:pt x="8633" y="9842"/>
                  </a:cubicBezTo>
                  <a:cubicBezTo>
                    <a:pt x="8491" y="9604"/>
                    <a:pt x="8723" y="9339"/>
                    <a:pt x="8944" y="9339"/>
                  </a:cubicBezTo>
                  <a:cubicBezTo>
                    <a:pt x="9022" y="9339"/>
                    <a:pt x="9098" y="9372"/>
                    <a:pt x="9156" y="9449"/>
                  </a:cubicBezTo>
                  <a:cubicBezTo>
                    <a:pt x="9668" y="10104"/>
                    <a:pt x="10180" y="10759"/>
                    <a:pt x="10657" y="11437"/>
                  </a:cubicBezTo>
                  <a:cubicBezTo>
                    <a:pt x="10788" y="11616"/>
                    <a:pt x="10919" y="11794"/>
                    <a:pt x="11061" y="11973"/>
                  </a:cubicBezTo>
                  <a:cubicBezTo>
                    <a:pt x="11097" y="10663"/>
                    <a:pt x="11145" y="9342"/>
                    <a:pt x="11204" y="8032"/>
                  </a:cubicBezTo>
                  <a:cubicBezTo>
                    <a:pt x="11026" y="7663"/>
                    <a:pt x="10883" y="7270"/>
                    <a:pt x="10669" y="6913"/>
                  </a:cubicBezTo>
                  <a:cubicBezTo>
                    <a:pt x="10311" y="6318"/>
                    <a:pt x="9871" y="5770"/>
                    <a:pt x="9371" y="5282"/>
                  </a:cubicBezTo>
                  <a:cubicBezTo>
                    <a:pt x="9127" y="5038"/>
                    <a:pt x="9363" y="4634"/>
                    <a:pt x="9653" y="4634"/>
                  </a:cubicBezTo>
                  <a:cubicBezTo>
                    <a:pt x="9716" y="4634"/>
                    <a:pt x="9783" y="4653"/>
                    <a:pt x="9847" y="4698"/>
                  </a:cubicBezTo>
                  <a:cubicBezTo>
                    <a:pt x="10407" y="5079"/>
                    <a:pt x="10907" y="5567"/>
                    <a:pt x="11300" y="6127"/>
                  </a:cubicBezTo>
                  <a:cubicBezTo>
                    <a:pt x="11323" y="5698"/>
                    <a:pt x="11347" y="5282"/>
                    <a:pt x="11383" y="4853"/>
                  </a:cubicBezTo>
                  <a:cubicBezTo>
                    <a:pt x="11389" y="4609"/>
                    <a:pt x="11570" y="4490"/>
                    <a:pt x="11754" y="4490"/>
                  </a:cubicBezTo>
                  <a:cubicBezTo>
                    <a:pt x="11946" y="4490"/>
                    <a:pt x="12139" y="4621"/>
                    <a:pt x="12133" y="4877"/>
                  </a:cubicBezTo>
                  <a:cubicBezTo>
                    <a:pt x="12157" y="5520"/>
                    <a:pt x="12181" y="6163"/>
                    <a:pt x="12193" y="6806"/>
                  </a:cubicBezTo>
                  <a:cubicBezTo>
                    <a:pt x="12502" y="6425"/>
                    <a:pt x="12835" y="6056"/>
                    <a:pt x="13205" y="5722"/>
                  </a:cubicBezTo>
                  <a:cubicBezTo>
                    <a:pt x="13275" y="5658"/>
                    <a:pt x="13354" y="5630"/>
                    <a:pt x="13429" y="5630"/>
                  </a:cubicBezTo>
                  <a:cubicBezTo>
                    <a:pt x="13659" y="5630"/>
                    <a:pt x="13860" y="5888"/>
                    <a:pt x="13717" y="6139"/>
                  </a:cubicBezTo>
                  <a:cubicBezTo>
                    <a:pt x="13467" y="6568"/>
                    <a:pt x="13181" y="6972"/>
                    <a:pt x="12871" y="7353"/>
                  </a:cubicBezTo>
                  <a:cubicBezTo>
                    <a:pt x="12657" y="7627"/>
                    <a:pt x="12454" y="7949"/>
                    <a:pt x="12216" y="8199"/>
                  </a:cubicBezTo>
                  <a:cubicBezTo>
                    <a:pt x="12240" y="9377"/>
                    <a:pt x="12252" y="10544"/>
                    <a:pt x="12264" y="11723"/>
                  </a:cubicBezTo>
                  <a:cubicBezTo>
                    <a:pt x="12669" y="11163"/>
                    <a:pt x="13145" y="10675"/>
                    <a:pt x="13681" y="10258"/>
                  </a:cubicBezTo>
                  <a:cubicBezTo>
                    <a:pt x="13763" y="10196"/>
                    <a:pt x="13856" y="10169"/>
                    <a:pt x="13947" y="10169"/>
                  </a:cubicBezTo>
                  <a:cubicBezTo>
                    <a:pt x="14240" y="10169"/>
                    <a:pt x="14512" y="10452"/>
                    <a:pt x="14312" y="10770"/>
                  </a:cubicBezTo>
                  <a:cubicBezTo>
                    <a:pt x="14026" y="11223"/>
                    <a:pt x="13681" y="11628"/>
                    <a:pt x="13359" y="12044"/>
                  </a:cubicBezTo>
                  <a:cubicBezTo>
                    <a:pt x="13038" y="12473"/>
                    <a:pt x="12776" y="12902"/>
                    <a:pt x="12443" y="13295"/>
                  </a:cubicBezTo>
                  <a:cubicBezTo>
                    <a:pt x="12395" y="13354"/>
                    <a:pt x="12335" y="13390"/>
                    <a:pt x="12264" y="13426"/>
                  </a:cubicBezTo>
                  <a:lnTo>
                    <a:pt x="12264" y="15854"/>
                  </a:lnTo>
                  <a:cubicBezTo>
                    <a:pt x="12383" y="15759"/>
                    <a:pt x="12490" y="15652"/>
                    <a:pt x="12609" y="15545"/>
                  </a:cubicBezTo>
                  <a:cubicBezTo>
                    <a:pt x="13193" y="15021"/>
                    <a:pt x="13848" y="14592"/>
                    <a:pt x="14431" y="14057"/>
                  </a:cubicBezTo>
                  <a:cubicBezTo>
                    <a:pt x="14512" y="13984"/>
                    <a:pt x="14597" y="13953"/>
                    <a:pt x="14676" y="13953"/>
                  </a:cubicBezTo>
                  <a:cubicBezTo>
                    <a:pt x="14950" y="13953"/>
                    <a:pt x="15161" y="14313"/>
                    <a:pt x="14931" y="14580"/>
                  </a:cubicBezTo>
                  <a:cubicBezTo>
                    <a:pt x="14419" y="15188"/>
                    <a:pt x="14026" y="15890"/>
                    <a:pt x="13502" y="16485"/>
                  </a:cubicBezTo>
                  <a:cubicBezTo>
                    <a:pt x="13109" y="16950"/>
                    <a:pt x="12693" y="17426"/>
                    <a:pt x="12252" y="17867"/>
                  </a:cubicBezTo>
                  <a:cubicBezTo>
                    <a:pt x="12252" y="19260"/>
                    <a:pt x="12240" y="20665"/>
                    <a:pt x="12228" y="22069"/>
                  </a:cubicBezTo>
                  <a:lnTo>
                    <a:pt x="12228" y="22462"/>
                  </a:lnTo>
                  <a:cubicBezTo>
                    <a:pt x="12562" y="22046"/>
                    <a:pt x="12943" y="21665"/>
                    <a:pt x="13359" y="21331"/>
                  </a:cubicBezTo>
                  <a:cubicBezTo>
                    <a:pt x="13771" y="20976"/>
                    <a:pt x="14410" y="20381"/>
                    <a:pt x="15016" y="20381"/>
                  </a:cubicBezTo>
                  <a:cubicBezTo>
                    <a:pt x="15060" y="20381"/>
                    <a:pt x="15103" y="20384"/>
                    <a:pt x="15145" y="20391"/>
                  </a:cubicBezTo>
                  <a:cubicBezTo>
                    <a:pt x="15288" y="20403"/>
                    <a:pt x="15383" y="20534"/>
                    <a:pt x="15348" y="20676"/>
                  </a:cubicBezTo>
                  <a:cubicBezTo>
                    <a:pt x="15193" y="21260"/>
                    <a:pt x="14467" y="21665"/>
                    <a:pt x="14026" y="22034"/>
                  </a:cubicBezTo>
                  <a:cubicBezTo>
                    <a:pt x="13455" y="22510"/>
                    <a:pt x="12919" y="23022"/>
                    <a:pt x="12324" y="23462"/>
                  </a:cubicBezTo>
                  <a:cubicBezTo>
                    <a:pt x="12300" y="23486"/>
                    <a:pt x="12264" y="23510"/>
                    <a:pt x="12216" y="23522"/>
                  </a:cubicBezTo>
                  <a:lnTo>
                    <a:pt x="12216" y="23855"/>
                  </a:lnTo>
                  <a:cubicBezTo>
                    <a:pt x="12419" y="23713"/>
                    <a:pt x="12645" y="23582"/>
                    <a:pt x="12871" y="23486"/>
                  </a:cubicBezTo>
                  <a:cubicBezTo>
                    <a:pt x="13140" y="23380"/>
                    <a:pt x="13560" y="23224"/>
                    <a:pt x="13920" y="23224"/>
                  </a:cubicBezTo>
                  <a:cubicBezTo>
                    <a:pt x="14086" y="23224"/>
                    <a:pt x="14239" y="23257"/>
                    <a:pt x="14359" y="23343"/>
                  </a:cubicBezTo>
                  <a:cubicBezTo>
                    <a:pt x="14431" y="23379"/>
                    <a:pt x="14455" y="23474"/>
                    <a:pt x="14431" y="23546"/>
                  </a:cubicBezTo>
                  <a:cubicBezTo>
                    <a:pt x="14288" y="23939"/>
                    <a:pt x="13740" y="24141"/>
                    <a:pt x="13395" y="24344"/>
                  </a:cubicBezTo>
                  <a:cubicBezTo>
                    <a:pt x="13050" y="24546"/>
                    <a:pt x="12716" y="24725"/>
                    <a:pt x="12371" y="24915"/>
                  </a:cubicBezTo>
                  <a:cubicBezTo>
                    <a:pt x="12347" y="24998"/>
                    <a:pt x="12288" y="25082"/>
                    <a:pt x="12216" y="25153"/>
                  </a:cubicBezTo>
                  <a:lnTo>
                    <a:pt x="12216" y="25570"/>
                  </a:lnTo>
                  <a:cubicBezTo>
                    <a:pt x="12850" y="25599"/>
                    <a:pt x="13485" y="25613"/>
                    <a:pt x="14118" y="25613"/>
                  </a:cubicBezTo>
                  <a:cubicBezTo>
                    <a:pt x="16352" y="25613"/>
                    <a:pt x="18581" y="25434"/>
                    <a:pt x="20789" y="25082"/>
                  </a:cubicBezTo>
                  <a:cubicBezTo>
                    <a:pt x="21979" y="24867"/>
                    <a:pt x="22384" y="23391"/>
                    <a:pt x="21908" y="22427"/>
                  </a:cubicBezTo>
                  <a:cubicBezTo>
                    <a:pt x="18741" y="15962"/>
                    <a:pt x="15610" y="9437"/>
                    <a:pt x="13478" y="2543"/>
                  </a:cubicBezTo>
                  <a:cubicBezTo>
                    <a:pt x="13443" y="2317"/>
                    <a:pt x="13383" y="2091"/>
                    <a:pt x="13276" y="1888"/>
                  </a:cubicBezTo>
                  <a:cubicBezTo>
                    <a:pt x="13264" y="1829"/>
                    <a:pt x="13240" y="1769"/>
                    <a:pt x="13228" y="1710"/>
                  </a:cubicBezTo>
                  <a:cubicBezTo>
                    <a:pt x="13009" y="901"/>
                    <a:pt x="12274" y="339"/>
                    <a:pt x="11436" y="339"/>
                  </a:cubicBezTo>
                  <a:cubicBezTo>
                    <a:pt x="11411" y="339"/>
                    <a:pt x="11385" y="340"/>
                    <a:pt x="11359" y="341"/>
                  </a:cubicBezTo>
                  <a:cubicBezTo>
                    <a:pt x="11066" y="116"/>
                    <a:pt x="10711" y="0"/>
                    <a:pt x="1035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19"/>
            <p:cNvSpPr/>
            <p:nvPr/>
          </p:nvSpPr>
          <p:spPr>
            <a:xfrm>
              <a:off x="8537353" y="3042962"/>
              <a:ext cx="262688" cy="1120698"/>
            </a:xfrm>
            <a:custGeom>
              <a:rect b="b" l="l" r="r" t="t"/>
              <a:pathLst>
                <a:path extrusionOk="0" h="35184" w="8247">
                  <a:moveTo>
                    <a:pt x="4617" y="1"/>
                  </a:moveTo>
                  <a:cubicBezTo>
                    <a:pt x="4434" y="1"/>
                    <a:pt x="4252" y="120"/>
                    <a:pt x="4246" y="364"/>
                  </a:cubicBezTo>
                  <a:cubicBezTo>
                    <a:pt x="4210" y="793"/>
                    <a:pt x="4187" y="1210"/>
                    <a:pt x="4163" y="1638"/>
                  </a:cubicBezTo>
                  <a:cubicBezTo>
                    <a:pt x="3770" y="1079"/>
                    <a:pt x="3270" y="590"/>
                    <a:pt x="2710" y="209"/>
                  </a:cubicBezTo>
                  <a:cubicBezTo>
                    <a:pt x="2645" y="164"/>
                    <a:pt x="2578" y="144"/>
                    <a:pt x="2513" y="144"/>
                  </a:cubicBezTo>
                  <a:cubicBezTo>
                    <a:pt x="2224" y="144"/>
                    <a:pt x="1991" y="540"/>
                    <a:pt x="2234" y="793"/>
                  </a:cubicBezTo>
                  <a:cubicBezTo>
                    <a:pt x="2734" y="1281"/>
                    <a:pt x="3175" y="1829"/>
                    <a:pt x="3532" y="2424"/>
                  </a:cubicBezTo>
                  <a:cubicBezTo>
                    <a:pt x="3746" y="2781"/>
                    <a:pt x="3889" y="3174"/>
                    <a:pt x="4068" y="3543"/>
                  </a:cubicBezTo>
                  <a:cubicBezTo>
                    <a:pt x="4008" y="4853"/>
                    <a:pt x="3960" y="6174"/>
                    <a:pt x="3925" y="7484"/>
                  </a:cubicBezTo>
                  <a:cubicBezTo>
                    <a:pt x="3782" y="7306"/>
                    <a:pt x="3651" y="7127"/>
                    <a:pt x="3520" y="6948"/>
                  </a:cubicBezTo>
                  <a:cubicBezTo>
                    <a:pt x="3044" y="6270"/>
                    <a:pt x="2532" y="5615"/>
                    <a:pt x="2020" y="4960"/>
                  </a:cubicBezTo>
                  <a:cubicBezTo>
                    <a:pt x="1961" y="4883"/>
                    <a:pt x="1885" y="4851"/>
                    <a:pt x="1807" y="4851"/>
                  </a:cubicBezTo>
                  <a:cubicBezTo>
                    <a:pt x="1586" y="4851"/>
                    <a:pt x="1355" y="5115"/>
                    <a:pt x="1496" y="5353"/>
                  </a:cubicBezTo>
                  <a:cubicBezTo>
                    <a:pt x="1924" y="6079"/>
                    <a:pt x="2353" y="6806"/>
                    <a:pt x="2817" y="7508"/>
                  </a:cubicBezTo>
                  <a:cubicBezTo>
                    <a:pt x="3151" y="8020"/>
                    <a:pt x="3472" y="8615"/>
                    <a:pt x="3877" y="9092"/>
                  </a:cubicBezTo>
                  <a:cubicBezTo>
                    <a:pt x="3853" y="10020"/>
                    <a:pt x="3841" y="10937"/>
                    <a:pt x="3829" y="11854"/>
                  </a:cubicBezTo>
                  <a:cubicBezTo>
                    <a:pt x="3436" y="11556"/>
                    <a:pt x="3020" y="11282"/>
                    <a:pt x="2674" y="10961"/>
                  </a:cubicBezTo>
                  <a:cubicBezTo>
                    <a:pt x="2103" y="10461"/>
                    <a:pt x="1591" y="9877"/>
                    <a:pt x="948" y="9461"/>
                  </a:cubicBezTo>
                  <a:cubicBezTo>
                    <a:pt x="875" y="9409"/>
                    <a:pt x="800" y="9387"/>
                    <a:pt x="728" y="9387"/>
                  </a:cubicBezTo>
                  <a:cubicBezTo>
                    <a:pt x="450" y="9387"/>
                    <a:pt x="223" y="9724"/>
                    <a:pt x="365" y="10008"/>
                  </a:cubicBezTo>
                  <a:cubicBezTo>
                    <a:pt x="758" y="10758"/>
                    <a:pt x="1412" y="11354"/>
                    <a:pt x="2008" y="11913"/>
                  </a:cubicBezTo>
                  <a:cubicBezTo>
                    <a:pt x="2508" y="12366"/>
                    <a:pt x="3032" y="12901"/>
                    <a:pt x="3627" y="13235"/>
                  </a:cubicBezTo>
                  <a:cubicBezTo>
                    <a:pt x="3639" y="13390"/>
                    <a:pt x="3698" y="13544"/>
                    <a:pt x="3806" y="13652"/>
                  </a:cubicBezTo>
                  <a:cubicBezTo>
                    <a:pt x="3794" y="14735"/>
                    <a:pt x="3782" y="15807"/>
                    <a:pt x="3770" y="16890"/>
                  </a:cubicBezTo>
                  <a:cubicBezTo>
                    <a:pt x="3567" y="16783"/>
                    <a:pt x="3365" y="16664"/>
                    <a:pt x="3198" y="16557"/>
                  </a:cubicBezTo>
                  <a:cubicBezTo>
                    <a:pt x="2401" y="16021"/>
                    <a:pt x="1639" y="15414"/>
                    <a:pt x="936" y="14747"/>
                  </a:cubicBezTo>
                  <a:cubicBezTo>
                    <a:pt x="843" y="14659"/>
                    <a:pt x="738" y="14622"/>
                    <a:pt x="636" y="14622"/>
                  </a:cubicBezTo>
                  <a:cubicBezTo>
                    <a:pt x="299" y="14622"/>
                    <a:pt x="0" y="15034"/>
                    <a:pt x="293" y="15354"/>
                  </a:cubicBezTo>
                  <a:cubicBezTo>
                    <a:pt x="948" y="16057"/>
                    <a:pt x="1662" y="16700"/>
                    <a:pt x="2413" y="17295"/>
                  </a:cubicBezTo>
                  <a:cubicBezTo>
                    <a:pt x="2758" y="17557"/>
                    <a:pt x="3258" y="17997"/>
                    <a:pt x="3758" y="18224"/>
                  </a:cubicBezTo>
                  <a:lnTo>
                    <a:pt x="3758" y="19069"/>
                  </a:lnTo>
                  <a:cubicBezTo>
                    <a:pt x="2865" y="18616"/>
                    <a:pt x="1889" y="18247"/>
                    <a:pt x="996" y="17854"/>
                  </a:cubicBezTo>
                  <a:cubicBezTo>
                    <a:pt x="947" y="17833"/>
                    <a:pt x="901" y="17824"/>
                    <a:pt x="857" y="17824"/>
                  </a:cubicBezTo>
                  <a:cubicBezTo>
                    <a:pt x="537" y="17824"/>
                    <a:pt x="372" y="18344"/>
                    <a:pt x="686" y="18533"/>
                  </a:cubicBezTo>
                  <a:cubicBezTo>
                    <a:pt x="1662" y="19152"/>
                    <a:pt x="2686" y="19855"/>
                    <a:pt x="3746" y="20367"/>
                  </a:cubicBezTo>
                  <a:lnTo>
                    <a:pt x="3746" y="20974"/>
                  </a:lnTo>
                  <a:cubicBezTo>
                    <a:pt x="3734" y="22772"/>
                    <a:pt x="3722" y="24570"/>
                    <a:pt x="3710" y="26367"/>
                  </a:cubicBezTo>
                  <a:cubicBezTo>
                    <a:pt x="3698" y="27820"/>
                    <a:pt x="3734" y="29273"/>
                    <a:pt x="3758" y="30713"/>
                  </a:cubicBezTo>
                  <a:cubicBezTo>
                    <a:pt x="3770" y="32082"/>
                    <a:pt x="3722" y="33487"/>
                    <a:pt x="3901" y="34845"/>
                  </a:cubicBezTo>
                  <a:cubicBezTo>
                    <a:pt x="3932" y="35082"/>
                    <a:pt x="4093" y="35183"/>
                    <a:pt x="4270" y="35183"/>
                  </a:cubicBezTo>
                  <a:cubicBezTo>
                    <a:pt x="4502" y="35183"/>
                    <a:pt x="4760" y="35012"/>
                    <a:pt x="4794" y="34749"/>
                  </a:cubicBezTo>
                  <a:cubicBezTo>
                    <a:pt x="4996" y="33321"/>
                    <a:pt x="4925" y="31844"/>
                    <a:pt x="4960" y="30416"/>
                  </a:cubicBezTo>
                  <a:cubicBezTo>
                    <a:pt x="4984" y="28975"/>
                    <a:pt x="5032" y="27522"/>
                    <a:pt x="5032" y="26070"/>
                  </a:cubicBezTo>
                  <a:cubicBezTo>
                    <a:pt x="5032" y="24403"/>
                    <a:pt x="5044" y="22736"/>
                    <a:pt x="5056" y="21057"/>
                  </a:cubicBezTo>
                  <a:lnTo>
                    <a:pt x="5056" y="20641"/>
                  </a:lnTo>
                  <a:cubicBezTo>
                    <a:pt x="5139" y="20593"/>
                    <a:pt x="5199" y="20510"/>
                    <a:pt x="5234" y="20426"/>
                  </a:cubicBezTo>
                  <a:cubicBezTo>
                    <a:pt x="5580" y="20236"/>
                    <a:pt x="5925" y="20057"/>
                    <a:pt x="6258" y="19855"/>
                  </a:cubicBezTo>
                  <a:cubicBezTo>
                    <a:pt x="6592" y="19664"/>
                    <a:pt x="7151" y="19450"/>
                    <a:pt x="7294" y="19057"/>
                  </a:cubicBezTo>
                  <a:cubicBezTo>
                    <a:pt x="7318" y="18986"/>
                    <a:pt x="7294" y="18902"/>
                    <a:pt x="7223" y="18855"/>
                  </a:cubicBezTo>
                  <a:cubicBezTo>
                    <a:pt x="7103" y="18768"/>
                    <a:pt x="6949" y="18735"/>
                    <a:pt x="6784" y="18735"/>
                  </a:cubicBezTo>
                  <a:cubicBezTo>
                    <a:pt x="6423" y="18735"/>
                    <a:pt x="6003" y="18891"/>
                    <a:pt x="5734" y="18997"/>
                  </a:cubicBezTo>
                  <a:cubicBezTo>
                    <a:pt x="5508" y="19093"/>
                    <a:pt x="5282" y="19224"/>
                    <a:pt x="5080" y="19367"/>
                  </a:cubicBezTo>
                  <a:lnTo>
                    <a:pt x="5080" y="19033"/>
                  </a:lnTo>
                  <a:cubicBezTo>
                    <a:pt x="5127" y="19021"/>
                    <a:pt x="5151" y="18997"/>
                    <a:pt x="5187" y="18974"/>
                  </a:cubicBezTo>
                  <a:cubicBezTo>
                    <a:pt x="5782" y="18533"/>
                    <a:pt x="6318" y="18021"/>
                    <a:pt x="6889" y="17545"/>
                  </a:cubicBezTo>
                  <a:cubicBezTo>
                    <a:pt x="7342" y="17188"/>
                    <a:pt x="8056" y="16783"/>
                    <a:pt x="8211" y="16188"/>
                  </a:cubicBezTo>
                  <a:cubicBezTo>
                    <a:pt x="8247" y="16057"/>
                    <a:pt x="8151" y="15914"/>
                    <a:pt x="8008" y="15902"/>
                  </a:cubicBezTo>
                  <a:cubicBezTo>
                    <a:pt x="7966" y="15896"/>
                    <a:pt x="7923" y="15893"/>
                    <a:pt x="7880" y="15893"/>
                  </a:cubicBezTo>
                  <a:cubicBezTo>
                    <a:pt x="7275" y="15893"/>
                    <a:pt x="6645" y="16487"/>
                    <a:pt x="6223" y="16842"/>
                  </a:cubicBezTo>
                  <a:cubicBezTo>
                    <a:pt x="5806" y="17176"/>
                    <a:pt x="5425" y="17557"/>
                    <a:pt x="5091" y="17974"/>
                  </a:cubicBezTo>
                  <a:lnTo>
                    <a:pt x="5091" y="17581"/>
                  </a:lnTo>
                  <a:cubicBezTo>
                    <a:pt x="5103" y="16188"/>
                    <a:pt x="5103" y="14783"/>
                    <a:pt x="5115" y="13378"/>
                  </a:cubicBezTo>
                  <a:cubicBezTo>
                    <a:pt x="5556" y="12925"/>
                    <a:pt x="5973" y="12461"/>
                    <a:pt x="6365" y="12009"/>
                  </a:cubicBezTo>
                  <a:cubicBezTo>
                    <a:pt x="6889" y="11413"/>
                    <a:pt x="7282" y="10711"/>
                    <a:pt x="7794" y="10092"/>
                  </a:cubicBezTo>
                  <a:cubicBezTo>
                    <a:pt x="8025" y="9824"/>
                    <a:pt x="7813" y="9464"/>
                    <a:pt x="7540" y="9464"/>
                  </a:cubicBezTo>
                  <a:cubicBezTo>
                    <a:pt x="7460" y="9464"/>
                    <a:pt x="7375" y="9495"/>
                    <a:pt x="7294" y="9568"/>
                  </a:cubicBezTo>
                  <a:cubicBezTo>
                    <a:pt x="6711" y="10104"/>
                    <a:pt x="6056" y="10532"/>
                    <a:pt x="5472" y="11056"/>
                  </a:cubicBezTo>
                  <a:cubicBezTo>
                    <a:pt x="5353" y="11163"/>
                    <a:pt x="5246" y="11270"/>
                    <a:pt x="5127" y="11377"/>
                  </a:cubicBezTo>
                  <a:lnTo>
                    <a:pt x="5127" y="8937"/>
                  </a:lnTo>
                  <a:cubicBezTo>
                    <a:pt x="5199" y="8913"/>
                    <a:pt x="5258" y="8865"/>
                    <a:pt x="5306" y="8806"/>
                  </a:cubicBezTo>
                  <a:cubicBezTo>
                    <a:pt x="5639" y="8413"/>
                    <a:pt x="5913" y="7972"/>
                    <a:pt x="6223" y="7568"/>
                  </a:cubicBezTo>
                  <a:cubicBezTo>
                    <a:pt x="6532" y="7151"/>
                    <a:pt x="6889" y="6734"/>
                    <a:pt x="7175" y="6294"/>
                  </a:cubicBezTo>
                  <a:cubicBezTo>
                    <a:pt x="7375" y="5966"/>
                    <a:pt x="7103" y="5680"/>
                    <a:pt x="6809" y="5680"/>
                  </a:cubicBezTo>
                  <a:cubicBezTo>
                    <a:pt x="6718" y="5680"/>
                    <a:pt x="6626" y="5708"/>
                    <a:pt x="6544" y="5770"/>
                  </a:cubicBezTo>
                  <a:cubicBezTo>
                    <a:pt x="5996" y="6186"/>
                    <a:pt x="5520" y="6686"/>
                    <a:pt x="5127" y="7234"/>
                  </a:cubicBezTo>
                  <a:cubicBezTo>
                    <a:pt x="5115" y="6055"/>
                    <a:pt x="5103" y="4889"/>
                    <a:pt x="5080" y="3710"/>
                  </a:cubicBezTo>
                  <a:cubicBezTo>
                    <a:pt x="5318" y="3460"/>
                    <a:pt x="5532" y="3138"/>
                    <a:pt x="5734" y="2865"/>
                  </a:cubicBezTo>
                  <a:cubicBezTo>
                    <a:pt x="6044" y="2484"/>
                    <a:pt x="6330" y="2079"/>
                    <a:pt x="6580" y="1650"/>
                  </a:cubicBezTo>
                  <a:cubicBezTo>
                    <a:pt x="6723" y="1399"/>
                    <a:pt x="6522" y="1141"/>
                    <a:pt x="6292" y="1141"/>
                  </a:cubicBezTo>
                  <a:cubicBezTo>
                    <a:pt x="6217" y="1141"/>
                    <a:pt x="6138" y="1169"/>
                    <a:pt x="6068" y="1233"/>
                  </a:cubicBezTo>
                  <a:cubicBezTo>
                    <a:pt x="5699" y="1567"/>
                    <a:pt x="5365" y="1936"/>
                    <a:pt x="5056" y="2329"/>
                  </a:cubicBezTo>
                  <a:cubicBezTo>
                    <a:pt x="5044" y="1674"/>
                    <a:pt x="5020" y="1031"/>
                    <a:pt x="4996" y="388"/>
                  </a:cubicBezTo>
                  <a:cubicBezTo>
                    <a:pt x="5002" y="132"/>
                    <a:pt x="4809" y="1"/>
                    <a:pt x="4617" y="1"/>
                  </a:cubicBezTo>
                  <a:close/>
                </a:path>
              </a:pathLst>
            </a:custGeom>
            <a:solidFill>
              <a:srgbClr val="EA5A39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19"/>
            <p:cNvSpPr/>
            <p:nvPr/>
          </p:nvSpPr>
          <p:spPr>
            <a:xfrm>
              <a:off x="218468" y="-54088"/>
              <a:ext cx="507856" cy="226185"/>
            </a:xfrm>
            <a:custGeom>
              <a:rect b="b" l="l" r="r" t="t"/>
              <a:pathLst>
                <a:path extrusionOk="0" h="7101" w="15944">
                  <a:moveTo>
                    <a:pt x="7607" y="0"/>
                  </a:moveTo>
                  <a:cubicBezTo>
                    <a:pt x="7533" y="0"/>
                    <a:pt x="7458" y="4"/>
                    <a:pt x="7383" y="12"/>
                  </a:cubicBezTo>
                  <a:cubicBezTo>
                    <a:pt x="6597" y="83"/>
                    <a:pt x="6026" y="560"/>
                    <a:pt x="5656" y="1191"/>
                  </a:cubicBezTo>
                  <a:cubicBezTo>
                    <a:pt x="5275" y="1595"/>
                    <a:pt x="5049" y="2119"/>
                    <a:pt x="5025" y="2667"/>
                  </a:cubicBezTo>
                  <a:cubicBezTo>
                    <a:pt x="5014" y="2726"/>
                    <a:pt x="5002" y="2774"/>
                    <a:pt x="4990" y="2822"/>
                  </a:cubicBezTo>
                  <a:cubicBezTo>
                    <a:pt x="4726" y="2715"/>
                    <a:pt x="4431" y="2659"/>
                    <a:pt x="4142" y="2659"/>
                  </a:cubicBezTo>
                  <a:cubicBezTo>
                    <a:pt x="3816" y="2659"/>
                    <a:pt x="3498" y="2730"/>
                    <a:pt x="3239" y="2881"/>
                  </a:cubicBezTo>
                  <a:cubicBezTo>
                    <a:pt x="2763" y="3179"/>
                    <a:pt x="2454" y="3679"/>
                    <a:pt x="2394" y="4239"/>
                  </a:cubicBezTo>
                  <a:cubicBezTo>
                    <a:pt x="2382" y="4286"/>
                    <a:pt x="2370" y="4346"/>
                    <a:pt x="2347" y="4405"/>
                  </a:cubicBezTo>
                  <a:cubicBezTo>
                    <a:pt x="2233" y="4387"/>
                    <a:pt x="2120" y="4378"/>
                    <a:pt x="2006" y="4378"/>
                  </a:cubicBezTo>
                  <a:cubicBezTo>
                    <a:pt x="1891" y="4378"/>
                    <a:pt x="1775" y="4387"/>
                    <a:pt x="1656" y="4405"/>
                  </a:cubicBezTo>
                  <a:cubicBezTo>
                    <a:pt x="1561" y="4417"/>
                    <a:pt x="1465" y="4441"/>
                    <a:pt x="1358" y="4465"/>
                  </a:cubicBezTo>
                  <a:cubicBezTo>
                    <a:pt x="608" y="4667"/>
                    <a:pt x="1" y="5417"/>
                    <a:pt x="418" y="6203"/>
                  </a:cubicBezTo>
                  <a:cubicBezTo>
                    <a:pt x="642" y="6629"/>
                    <a:pt x="1077" y="6897"/>
                    <a:pt x="1555" y="6897"/>
                  </a:cubicBezTo>
                  <a:cubicBezTo>
                    <a:pt x="1584" y="6897"/>
                    <a:pt x="1614" y="6896"/>
                    <a:pt x="1644" y="6894"/>
                  </a:cubicBezTo>
                  <a:cubicBezTo>
                    <a:pt x="2206" y="7073"/>
                    <a:pt x="2839" y="7099"/>
                    <a:pt x="3454" y="7099"/>
                  </a:cubicBezTo>
                  <a:cubicBezTo>
                    <a:pt x="3705" y="7099"/>
                    <a:pt x="3954" y="7095"/>
                    <a:pt x="4193" y="7095"/>
                  </a:cubicBezTo>
                  <a:cubicBezTo>
                    <a:pt x="4261" y="7095"/>
                    <a:pt x="4328" y="7095"/>
                    <a:pt x="4394" y="7096"/>
                  </a:cubicBezTo>
                  <a:cubicBezTo>
                    <a:pt x="4691" y="7099"/>
                    <a:pt x="4987" y="7101"/>
                    <a:pt x="5282" y="7101"/>
                  </a:cubicBezTo>
                  <a:cubicBezTo>
                    <a:pt x="6089" y="7101"/>
                    <a:pt x="6891" y="7090"/>
                    <a:pt x="7692" y="7072"/>
                  </a:cubicBezTo>
                  <a:cubicBezTo>
                    <a:pt x="9764" y="7013"/>
                    <a:pt x="11836" y="6929"/>
                    <a:pt x="13896" y="6822"/>
                  </a:cubicBezTo>
                  <a:cubicBezTo>
                    <a:pt x="14024" y="6860"/>
                    <a:pt x="14155" y="6878"/>
                    <a:pt x="14285" y="6878"/>
                  </a:cubicBezTo>
                  <a:cubicBezTo>
                    <a:pt x="14444" y="6878"/>
                    <a:pt x="14602" y="6851"/>
                    <a:pt x="14753" y="6798"/>
                  </a:cubicBezTo>
                  <a:cubicBezTo>
                    <a:pt x="15193" y="6632"/>
                    <a:pt x="15551" y="6322"/>
                    <a:pt x="15765" y="5905"/>
                  </a:cubicBezTo>
                  <a:cubicBezTo>
                    <a:pt x="15943" y="5584"/>
                    <a:pt x="15943" y="5191"/>
                    <a:pt x="15777" y="4858"/>
                  </a:cubicBezTo>
                  <a:cubicBezTo>
                    <a:pt x="15622" y="4608"/>
                    <a:pt x="15384" y="4429"/>
                    <a:pt x="15110" y="4346"/>
                  </a:cubicBezTo>
                  <a:cubicBezTo>
                    <a:pt x="14870" y="4245"/>
                    <a:pt x="14614" y="4189"/>
                    <a:pt x="14356" y="4189"/>
                  </a:cubicBezTo>
                  <a:cubicBezTo>
                    <a:pt x="14219" y="4189"/>
                    <a:pt x="14080" y="4205"/>
                    <a:pt x="13943" y="4239"/>
                  </a:cubicBezTo>
                  <a:cubicBezTo>
                    <a:pt x="13919" y="4108"/>
                    <a:pt x="13884" y="4000"/>
                    <a:pt x="13848" y="3881"/>
                  </a:cubicBezTo>
                  <a:cubicBezTo>
                    <a:pt x="13543" y="3032"/>
                    <a:pt x="12745" y="2505"/>
                    <a:pt x="11897" y="2505"/>
                  </a:cubicBezTo>
                  <a:cubicBezTo>
                    <a:pt x="11651" y="2505"/>
                    <a:pt x="11401" y="2549"/>
                    <a:pt x="11157" y="2643"/>
                  </a:cubicBezTo>
                  <a:cubicBezTo>
                    <a:pt x="11014" y="2691"/>
                    <a:pt x="10883" y="2750"/>
                    <a:pt x="10752" y="2834"/>
                  </a:cubicBezTo>
                  <a:cubicBezTo>
                    <a:pt x="10740" y="2798"/>
                    <a:pt x="10729" y="2750"/>
                    <a:pt x="10705" y="2715"/>
                  </a:cubicBezTo>
                  <a:cubicBezTo>
                    <a:pt x="10562" y="2417"/>
                    <a:pt x="10383" y="2131"/>
                    <a:pt x="10157" y="1893"/>
                  </a:cubicBezTo>
                  <a:cubicBezTo>
                    <a:pt x="10086" y="1738"/>
                    <a:pt x="10002" y="1583"/>
                    <a:pt x="9907" y="1429"/>
                  </a:cubicBezTo>
                  <a:cubicBezTo>
                    <a:pt x="9409" y="632"/>
                    <a:pt x="8573" y="0"/>
                    <a:pt x="760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19"/>
            <p:cNvSpPr/>
            <p:nvPr/>
          </p:nvSpPr>
          <p:spPr>
            <a:xfrm>
              <a:off x="113418" y="2222378"/>
              <a:ext cx="182833" cy="160951"/>
            </a:xfrm>
            <a:custGeom>
              <a:rect b="b" l="l" r="r" t="t"/>
              <a:pathLst>
                <a:path extrusionOk="0" h="5053" w="5740">
                  <a:moveTo>
                    <a:pt x="3030" y="1"/>
                  </a:moveTo>
                  <a:cubicBezTo>
                    <a:pt x="2801" y="1"/>
                    <a:pt x="2554" y="61"/>
                    <a:pt x="2287" y="194"/>
                  </a:cubicBezTo>
                  <a:cubicBezTo>
                    <a:pt x="1394" y="635"/>
                    <a:pt x="846" y="1742"/>
                    <a:pt x="501" y="2623"/>
                  </a:cubicBezTo>
                  <a:cubicBezTo>
                    <a:pt x="215" y="3373"/>
                    <a:pt x="49" y="4171"/>
                    <a:pt x="1" y="4981"/>
                  </a:cubicBezTo>
                  <a:cubicBezTo>
                    <a:pt x="501" y="4481"/>
                    <a:pt x="1346" y="4219"/>
                    <a:pt x="1965" y="4147"/>
                  </a:cubicBezTo>
                  <a:cubicBezTo>
                    <a:pt x="2237" y="4109"/>
                    <a:pt x="2510" y="4090"/>
                    <a:pt x="2781" y="4090"/>
                  </a:cubicBezTo>
                  <a:cubicBezTo>
                    <a:pt x="3699" y="4090"/>
                    <a:pt x="4606" y="4305"/>
                    <a:pt x="5442" y="4719"/>
                  </a:cubicBezTo>
                  <a:cubicBezTo>
                    <a:pt x="5537" y="4766"/>
                    <a:pt x="5621" y="4850"/>
                    <a:pt x="5656" y="4957"/>
                  </a:cubicBezTo>
                  <a:cubicBezTo>
                    <a:pt x="5692" y="4981"/>
                    <a:pt x="5716" y="5017"/>
                    <a:pt x="5740" y="5052"/>
                  </a:cubicBezTo>
                  <a:cubicBezTo>
                    <a:pt x="5692" y="4124"/>
                    <a:pt x="5466" y="3207"/>
                    <a:pt x="5097" y="2350"/>
                  </a:cubicBezTo>
                  <a:cubicBezTo>
                    <a:pt x="4671" y="1140"/>
                    <a:pt x="4025" y="1"/>
                    <a:pt x="303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19"/>
            <p:cNvSpPr/>
            <p:nvPr/>
          </p:nvSpPr>
          <p:spPr>
            <a:xfrm>
              <a:off x="99785" y="2352655"/>
              <a:ext cx="202932" cy="99316"/>
            </a:xfrm>
            <a:custGeom>
              <a:rect b="b" l="l" r="r" t="t"/>
              <a:pathLst>
                <a:path extrusionOk="0" h="3118" w="6371">
                  <a:moveTo>
                    <a:pt x="3209" y="0"/>
                  </a:moveTo>
                  <a:cubicBezTo>
                    <a:pt x="2938" y="0"/>
                    <a:pt x="2665" y="19"/>
                    <a:pt x="2393" y="57"/>
                  </a:cubicBezTo>
                  <a:cubicBezTo>
                    <a:pt x="1774" y="129"/>
                    <a:pt x="929" y="391"/>
                    <a:pt x="429" y="891"/>
                  </a:cubicBezTo>
                  <a:cubicBezTo>
                    <a:pt x="167" y="1129"/>
                    <a:pt x="12" y="1462"/>
                    <a:pt x="12" y="1819"/>
                  </a:cubicBezTo>
                  <a:cubicBezTo>
                    <a:pt x="0" y="3022"/>
                    <a:pt x="1703" y="3117"/>
                    <a:pt x="2572" y="3117"/>
                  </a:cubicBezTo>
                  <a:lnTo>
                    <a:pt x="2644" y="3117"/>
                  </a:lnTo>
                  <a:cubicBezTo>
                    <a:pt x="2644" y="2403"/>
                    <a:pt x="2727" y="1677"/>
                    <a:pt x="2882" y="974"/>
                  </a:cubicBezTo>
                  <a:cubicBezTo>
                    <a:pt x="2934" y="741"/>
                    <a:pt x="3130" y="630"/>
                    <a:pt x="3331" y="630"/>
                  </a:cubicBezTo>
                  <a:cubicBezTo>
                    <a:pt x="3540" y="630"/>
                    <a:pt x="3755" y="750"/>
                    <a:pt x="3822" y="974"/>
                  </a:cubicBezTo>
                  <a:cubicBezTo>
                    <a:pt x="3989" y="1629"/>
                    <a:pt x="4108" y="2296"/>
                    <a:pt x="4168" y="2962"/>
                  </a:cubicBezTo>
                  <a:cubicBezTo>
                    <a:pt x="4989" y="2796"/>
                    <a:pt x="5787" y="2450"/>
                    <a:pt x="6192" y="1831"/>
                  </a:cubicBezTo>
                  <a:cubicBezTo>
                    <a:pt x="6370" y="1569"/>
                    <a:pt x="6358" y="1224"/>
                    <a:pt x="6168" y="962"/>
                  </a:cubicBezTo>
                  <a:cubicBezTo>
                    <a:pt x="6144" y="927"/>
                    <a:pt x="6120" y="891"/>
                    <a:pt x="6084" y="867"/>
                  </a:cubicBezTo>
                  <a:cubicBezTo>
                    <a:pt x="6049" y="760"/>
                    <a:pt x="5965" y="676"/>
                    <a:pt x="5870" y="629"/>
                  </a:cubicBezTo>
                  <a:cubicBezTo>
                    <a:pt x="5034" y="215"/>
                    <a:pt x="4127" y="0"/>
                    <a:pt x="320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19"/>
            <p:cNvSpPr/>
            <p:nvPr/>
          </p:nvSpPr>
          <p:spPr>
            <a:xfrm>
              <a:off x="180563" y="2372722"/>
              <a:ext cx="68674" cy="205385"/>
            </a:xfrm>
            <a:custGeom>
              <a:rect b="b" l="l" r="r" t="t"/>
              <a:pathLst>
                <a:path extrusionOk="0" h="6448" w="2156">
                  <a:moveTo>
                    <a:pt x="792" y="0"/>
                  </a:moveTo>
                  <a:cubicBezTo>
                    <a:pt x="591" y="0"/>
                    <a:pt x="392" y="111"/>
                    <a:pt x="334" y="344"/>
                  </a:cubicBezTo>
                  <a:cubicBezTo>
                    <a:pt x="191" y="1047"/>
                    <a:pt x="108" y="1761"/>
                    <a:pt x="108" y="2487"/>
                  </a:cubicBezTo>
                  <a:cubicBezTo>
                    <a:pt x="108" y="2821"/>
                    <a:pt x="108" y="3154"/>
                    <a:pt x="119" y="3499"/>
                  </a:cubicBezTo>
                  <a:cubicBezTo>
                    <a:pt x="155" y="4392"/>
                    <a:pt x="0" y="5619"/>
                    <a:pt x="703" y="6285"/>
                  </a:cubicBezTo>
                  <a:cubicBezTo>
                    <a:pt x="824" y="6397"/>
                    <a:pt x="962" y="6448"/>
                    <a:pt x="1097" y="6448"/>
                  </a:cubicBezTo>
                  <a:cubicBezTo>
                    <a:pt x="1292" y="6448"/>
                    <a:pt x="1481" y="6342"/>
                    <a:pt x="1608" y="6166"/>
                  </a:cubicBezTo>
                  <a:cubicBezTo>
                    <a:pt x="2155" y="5428"/>
                    <a:pt x="1810" y="4202"/>
                    <a:pt x="1739" y="3344"/>
                  </a:cubicBezTo>
                  <a:cubicBezTo>
                    <a:pt x="1703" y="2999"/>
                    <a:pt x="1679" y="2666"/>
                    <a:pt x="1632" y="2332"/>
                  </a:cubicBezTo>
                  <a:cubicBezTo>
                    <a:pt x="1572" y="1666"/>
                    <a:pt x="1453" y="999"/>
                    <a:pt x="1274" y="344"/>
                  </a:cubicBezTo>
                  <a:cubicBezTo>
                    <a:pt x="1214" y="120"/>
                    <a:pt x="1001" y="0"/>
                    <a:pt x="79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19"/>
            <p:cNvSpPr/>
            <p:nvPr/>
          </p:nvSpPr>
          <p:spPr>
            <a:xfrm>
              <a:off x="4568022" y="190603"/>
              <a:ext cx="110401" cy="97405"/>
            </a:xfrm>
            <a:custGeom>
              <a:rect b="b" l="l" r="r" t="t"/>
              <a:pathLst>
                <a:path extrusionOk="0" h="3058" w="3466">
                  <a:moveTo>
                    <a:pt x="1827" y="1"/>
                  </a:moveTo>
                  <a:cubicBezTo>
                    <a:pt x="1689" y="1"/>
                    <a:pt x="1541" y="37"/>
                    <a:pt x="1382" y="116"/>
                  </a:cubicBezTo>
                  <a:cubicBezTo>
                    <a:pt x="834" y="390"/>
                    <a:pt x="513" y="1045"/>
                    <a:pt x="298" y="1581"/>
                  </a:cubicBezTo>
                  <a:cubicBezTo>
                    <a:pt x="132" y="2033"/>
                    <a:pt x="25" y="2522"/>
                    <a:pt x="1" y="2998"/>
                  </a:cubicBezTo>
                  <a:cubicBezTo>
                    <a:pt x="298" y="2700"/>
                    <a:pt x="810" y="2545"/>
                    <a:pt x="1191" y="2498"/>
                  </a:cubicBezTo>
                  <a:cubicBezTo>
                    <a:pt x="1351" y="2476"/>
                    <a:pt x="1511" y="2466"/>
                    <a:pt x="1671" y="2466"/>
                  </a:cubicBezTo>
                  <a:cubicBezTo>
                    <a:pt x="2227" y="2466"/>
                    <a:pt x="2778" y="2593"/>
                    <a:pt x="3287" y="2843"/>
                  </a:cubicBezTo>
                  <a:cubicBezTo>
                    <a:pt x="3346" y="2879"/>
                    <a:pt x="3394" y="2926"/>
                    <a:pt x="3418" y="2998"/>
                  </a:cubicBezTo>
                  <a:cubicBezTo>
                    <a:pt x="3430" y="3010"/>
                    <a:pt x="3442" y="3034"/>
                    <a:pt x="3465" y="3057"/>
                  </a:cubicBezTo>
                  <a:cubicBezTo>
                    <a:pt x="3430" y="2486"/>
                    <a:pt x="3299" y="1938"/>
                    <a:pt x="3073" y="1426"/>
                  </a:cubicBezTo>
                  <a:cubicBezTo>
                    <a:pt x="2821" y="690"/>
                    <a:pt x="2427" y="1"/>
                    <a:pt x="182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19"/>
            <p:cNvSpPr/>
            <p:nvPr/>
          </p:nvSpPr>
          <p:spPr>
            <a:xfrm>
              <a:off x="4560059" y="268801"/>
              <a:ext cx="122154" cy="60169"/>
            </a:xfrm>
            <a:custGeom>
              <a:rect b="b" l="l" r="r" t="t"/>
              <a:pathLst>
                <a:path extrusionOk="0" h="1889" w="3835">
                  <a:moveTo>
                    <a:pt x="1895" y="0"/>
                  </a:moveTo>
                  <a:cubicBezTo>
                    <a:pt x="1741" y="0"/>
                    <a:pt x="1585" y="10"/>
                    <a:pt x="1429" y="31"/>
                  </a:cubicBezTo>
                  <a:cubicBezTo>
                    <a:pt x="1060" y="78"/>
                    <a:pt x="537" y="233"/>
                    <a:pt x="239" y="531"/>
                  </a:cubicBezTo>
                  <a:cubicBezTo>
                    <a:pt x="84" y="686"/>
                    <a:pt x="1" y="888"/>
                    <a:pt x="1" y="1102"/>
                  </a:cubicBezTo>
                  <a:cubicBezTo>
                    <a:pt x="1" y="1829"/>
                    <a:pt x="1013" y="1876"/>
                    <a:pt x="1549" y="1888"/>
                  </a:cubicBezTo>
                  <a:lnTo>
                    <a:pt x="1584" y="1888"/>
                  </a:lnTo>
                  <a:cubicBezTo>
                    <a:pt x="1584" y="1448"/>
                    <a:pt x="1632" y="1019"/>
                    <a:pt x="1727" y="590"/>
                  </a:cubicBezTo>
                  <a:cubicBezTo>
                    <a:pt x="1757" y="449"/>
                    <a:pt x="1876" y="381"/>
                    <a:pt x="1999" y="381"/>
                  </a:cubicBezTo>
                  <a:cubicBezTo>
                    <a:pt x="2123" y="381"/>
                    <a:pt x="2251" y="452"/>
                    <a:pt x="2287" y="590"/>
                  </a:cubicBezTo>
                  <a:cubicBezTo>
                    <a:pt x="2394" y="983"/>
                    <a:pt x="2477" y="1388"/>
                    <a:pt x="2513" y="1793"/>
                  </a:cubicBezTo>
                  <a:cubicBezTo>
                    <a:pt x="3013" y="1698"/>
                    <a:pt x="3489" y="1495"/>
                    <a:pt x="3739" y="1114"/>
                  </a:cubicBezTo>
                  <a:cubicBezTo>
                    <a:pt x="3835" y="960"/>
                    <a:pt x="3823" y="745"/>
                    <a:pt x="3715" y="590"/>
                  </a:cubicBezTo>
                  <a:cubicBezTo>
                    <a:pt x="3692" y="567"/>
                    <a:pt x="3680" y="555"/>
                    <a:pt x="3668" y="531"/>
                  </a:cubicBezTo>
                  <a:cubicBezTo>
                    <a:pt x="3644" y="471"/>
                    <a:pt x="3596" y="412"/>
                    <a:pt x="3525" y="388"/>
                  </a:cubicBezTo>
                  <a:cubicBezTo>
                    <a:pt x="3020" y="135"/>
                    <a:pt x="2463" y="0"/>
                    <a:pt x="189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19"/>
            <p:cNvSpPr/>
            <p:nvPr/>
          </p:nvSpPr>
          <p:spPr>
            <a:xfrm>
              <a:off x="4608220" y="281128"/>
              <a:ext cx="41376" cy="124097"/>
            </a:xfrm>
            <a:custGeom>
              <a:rect b="b" l="l" r="r" t="t"/>
              <a:pathLst>
                <a:path extrusionOk="0" h="3896" w="1299">
                  <a:moveTo>
                    <a:pt x="484" y="1"/>
                  </a:moveTo>
                  <a:cubicBezTo>
                    <a:pt x="362" y="1"/>
                    <a:pt x="244" y="70"/>
                    <a:pt x="215" y="215"/>
                  </a:cubicBezTo>
                  <a:cubicBezTo>
                    <a:pt x="120" y="632"/>
                    <a:pt x="72" y="1073"/>
                    <a:pt x="72" y="1501"/>
                  </a:cubicBezTo>
                  <a:lnTo>
                    <a:pt x="72" y="2108"/>
                  </a:lnTo>
                  <a:cubicBezTo>
                    <a:pt x="84" y="2656"/>
                    <a:pt x="1" y="3394"/>
                    <a:pt x="418" y="3799"/>
                  </a:cubicBezTo>
                  <a:cubicBezTo>
                    <a:pt x="488" y="3865"/>
                    <a:pt x="578" y="3896"/>
                    <a:pt x="666" y="3896"/>
                  </a:cubicBezTo>
                  <a:cubicBezTo>
                    <a:pt x="786" y="3896"/>
                    <a:pt x="903" y="3838"/>
                    <a:pt x="965" y="3728"/>
                  </a:cubicBezTo>
                  <a:cubicBezTo>
                    <a:pt x="1299" y="3275"/>
                    <a:pt x="1096" y="2537"/>
                    <a:pt x="1049" y="2013"/>
                  </a:cubicBezTo>
                  <a:cubicBezTo>
                    <a:pt x="1025" y="1811"/>
                    <a:pt x="1013" y="1608"/>
                    <a:pt x="989" y="1406"/>
                  </a:cubicBezTo>
                  <a:cubicBezTo>
                    <a:pt x="953" y="1001"/>
                    <a:pt x="882" y="608"/>
                    <a:pt x="787" y="215"/>
                  </a:cubicBezTo>
                  <a:cubicBezTo>
                    <a:pt x="744" y="76"/>
                    <a:pt x="612" y="1"/>
                    <a:pt x="48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19"/>
            <p:cNvSpPr/>
            <p:nvPr/>
          </p:nvSpPr>
          <p:spPr>
            <a:xfrm>
              <a:off x="6631491" y="105652"/>
              <a:ext cx="110019" cy="97023"/>
            </a:xfrm>
            <a:custGeom>
              <a:rect b="b" l="l" r="r" t="t"/>
              <a:pathLst>
                <a:path extrusionOk="0" h="3046" w="3454">
                  <a:moveTo>
                    <a:pt x="1815" y="1"/>
                  </a:moveTo>
                  <a:cubicBezTo>
                    <a:pt x="1678" y="1"/>
                    <a:pt x="1530" y="37"/>
                    <a:pt x="1370" y="116"/>
                  </a:cubicBezTo>
                  <a:cubicBezTo>
                    <a:pt x="834" y="378"/>
                    <a:pt x="501" y="1045"/>
                    <a:pt x="298" y="1581"/>
                  </a:cubicBezTo>
                  <a:cubicBezTo>
                    <a:pt x="120" y="2033"/>
                    <a:pt x="24" y="2522"/>
                    <a:pt x="1" y="2998"/>
                  </a:cubicBezTo>
                  <a:cubicBezTo>
                    <a:pt x="298" y="2700"/>
                    <a:pt x="810" y="2545"/>
                    <a:pt x="1179" y="2498"/>
                  </a:cubicBezTo>
                  <a:cubicBezTo>
                    <a:pt x="1339" y="2476"/>
                    <a:pt x="1499" y="2466"/>
                    <a:pt x="1659" y="2466"/>
                  </a:cubicBezTo>
                  <a:cubicBezTo>
                    <a:pt x="2215" y="2466"/>
                    <a:pt x="2766" y="2593"/>
                    <a:pt x="3275" y="2843"/>
                  </a:cubicBezTo>
                  <a:cubicBezTo>
                    <a:pt x="3334" y="2867"/>
                    <a:pt x="3382" y="2926"/>
                    <a:pt x="3406" y="2986"/>
                  </a:cubicBezTo>
                  <a:cubicBezTo>
                    <a:pt x="3430" y="3010"/>
                    <a:pt x="3442" y="3022"/>
                    <a:pt x="3453" y="3045"/>
                  </a:cubicBezTo>
                  <a:cubicBezTo>
                    <a:pt x="3430" y="2486"/>
                    <a:pt x="3287" y="1938"/>
                    <a:pt x="3061" y="1414"/>
                  </a:cubicBezTo>
                  <a:cubicBezTo>
                    <a:pt x="2809" y="688"/>
                    <a:pt x="2415" y="1"/>
                    <a:pt x="181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19"/>
            <p:cNvSpPr/>
            <p:nvPr/>
          </p:nvSpPr>
          <p:spPr>
            <a:xfrm>
              <a:off x="6623146" y="183978"/>
              <a:ext cx="122154" cy="60042"/>
            </a:xfrm>
            <a:custGeom>
              <a:rect b="b" l="l" r="r" t="t"/>
              <a:pathLst>
                <a:path extrusionOk="0" h="1885" w="3835">
                  <a:moveTo>
                    <a:pt x="1958" y="0"/>
                  </a:moveTo>
                  <a:cubicBezTo>
                    <a:pt x="1785" y="0"/>
                    <a:pt x="1613" y="13"/>
                    <a:pt x="1441" y="39"/>
                  </a:cubicBezTo>
                  <a:cubicBezTo>
                    <a:pt x="1072" y="86"/>
                    <a:pt x="548" y="241"/>
                    <a:pt x="251" y="539"/>
                  </a:cubicBezTo>
                  <a:cubicBezTo>
                    <a:pt x="96" y="682"/>
                    <a:pt x="1" y="884"/>
                    <a:pt x="1" y="1098"/>
                  </a:cubicBezTo>
                  <a:cubicBezTo>
                    <a:pt x="1" y="1825"/>
                    <a:pt x="1025" y="1884"/>
                    <a:pt x="1549" y="1884"/>
                  </a:cubicBezTo>
                  <a:lnTo>
                    <a:pt x="1584" y="1884"/>
                  </a:lnTo>
                  <a:cubicBezTo>
                    <a:pt x="1584" y="1444"/>
                    <a:pt x="1632" y="1015"/>
                    <a:pt x="1727" y="586"/>
                  </a:cubicBezTo>
                  <a:cubicBezTo>
                    <a:pt x="1762" y="447"/>
                    <a:pt x="1882" y="381"/>
                    <a:pt x="2005" y="381"/>
                  </a:cubicBezTo>
                  <a:cubicBezTo>
                    <a:pt x="2132" y="381"/>
                    <a:pt x="2262" y="453"/>
                    <a:pt x="2299" y="586"/>
                  </a:cubicBezTo>
                  <a:cubicBezTo>
                    <a:pt x="2406" y="979"/>
                    <a:pt x="2477" y="1384"/>
                    <a:pt x="2513" y="1789"/>
                  </a:cubicBezTo>
                  <a:cubicBezTo>
                    <a:pt x="3001" y="1682"/>
                    <a:pt x="3477" y="1479"/>
                    <a:pt x="3727" y="1110"/>
                  </a:cubicBezTo>
                  <a:cubicBezTo>
                    <a:pt x="3835" y="944"/>
                    <a:pt x="3835" y="741"/>
                    <a:pt x="3715" y="586"/>
                  </a:cubicBezTo>
                  <a:cubicBezTo>
                    <a:pt x="3704" y="563"/>
                    <a:pt x="3692" y="539"/>
                    <a:pt x="3668" y="527"/>
                  </a:cubicBezTo>
                  <a:cubicBezTo>
                    <a:pt x="3644" y="455"/>
                    <a:pt x="3596" y="408"/>
                    <a:pt x="3537" y="372"/>
                  </a:cubicBezTo>
                  <a:cubicBezTo>
                    <a:pt x="3048" y="128"/>
                    <a:pt x="2504" y="0"/>
                    <a:pt x="19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19"/>
            <p:cNvSpPr/>
            <p:nvPr/>
          </p:nvSpPr>
          <p:spPr>
            <a:xfrm>
              <a:off x="6671689" y="196082"/>
              <a:ext cx="41376" cy="123938"/>
            </a:xfrm>
            <a:custGeom>
              <a:rect b="b" l="l" r="r" t="t"/>
              <a:pathLst>
                <a:path extrusionOk="0" h="3891" w="1299">
                  <a:moveTo>
                    <a:pt x="482" y="1"/>
                  </a:moveTo>
                  <a:cubicBezTo>
                    <a:pt x="362" y="1"/>
                    <a:pt x="244" y="67"/>
                    <a:pt x="215" y="206"/>
                  </a:cubicBezTo>
                  <a:cubicBezTo>
                    <a:pt x="120" y="635"/>
                    <a:pt x="72" y="1064"/>
                    <a:pt x="72" y="1504"/>
                  </a:cubicBezTo>
                  <a:lnTo>
                    <a:pt x="72" y="2111"/>
                  </a:lnTo>
                  <a:cubicBezTo>
                    <a:pt x="84" y="2647"/>
                    <a:pt x="1" y="3397"/>
                    <a:pt x="417" y="3790"/>
                  </a:cubicBezTo>
                  <a:cubicBezTo>
                    <a:pt x="490" y="3857"/>
                    <a:pt x="580" y="3891"/>
                    <a:pt x="668" y="3891"/>
                  </a:cubicBezTo>
                  <a:cubicBezTo>
                    <a:pt x="784" y="3891"/>
                    <a:pt x="898" y="3833"/>
                    <a:pt x="965" y="3719"/>
                  </a:cubicBezTo>
                  <a:cubicBezTo>
                    <a:pt x="1299" y="3278"/>
                    <a:pt x="1084" y="2528"/>
                    <a:pt x="1048" y="2016"/>
                  </a:cubicBezTo>
                  <a:cubicBezTo>
                    <a:pt x="1025" y="1814"/>
                    <a:pt x="1013" y="1611"/>
                    <a:pt x="989" y="1409"/>
                  </a:cubicBezTo>
                  <a:cubicBezTo>
                    <a:pt x="953" y="1004"/>
                    <a:pt x="882" y="599"/>
                    <a:pt x="775" y="206"/>
                  </a:cubicBezTo>
                  <a:cubicBezTo>
                    <a:pt x="738" y="73"/>
                    <a:pt x="608" y="1"/>
                    <a:pt x="48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19"/>
            <p:cNvSpPr/>
            <p:nvPr/>
          </p:nvSpPr>
          <p:spPr>
            <a:xfrm>
              <a:off x="667492" y="2793589"/>
              <a:ext cx="138463" cy="117249"/>
            </a:xfrm>
            <a:custGeom>
              <a:rect b="b" l="l" r="r" t="t"/>
              <a:pathLst>
                <a:path extrusionOk="0" h="3681" w="4347">
                  <a:moveTo>
                    <a:pt x="1994" y="0"/>
                  </a:moveTo>
                  <a:cubicBezTo>
                    <a:pt x="1137" y="0"/>
                    <a:pt x="701" y="797"/>
                    <a:pt x="501" y="1728"/>
                  </a:cubicBezTo>
                  <a:cubicBezTo>
                    <a:pt x="168" y="2216"/>
                    <a:pt x="1" y="2800"/>
                    <a:pt x="13" y="3395"/>
                  </a:cubicBezTo>
                  <a:cubicBezTo>
                    <a:pt x="139" y="3178"/>
                    <a:pt x="375" y="3037"/>
                    <a:pt x="625" y="3037"/>
                  </a:cubicBezTo>
                  <a:cubicBezTo>
                    <a:pt x="636" y="3037"/>
                    <a:pt x="646" y="3037"/>
                    <a:pt x="656" y="3038"/>
                  </a:cubicBezTo>
                  <a:cubicBezTo>
                    <a:pt x="1096" y="3038"/>
                    <a:pt x="1513" y="3085"/>
                    <a:pt x="1942" y="3109"/>
                  </a:cubicBezTo>
                  <a:cubicBezTo>
                    <a:pt x="1986" y="3089"/>
                    <a:pt x="2035" y="3080"/>
                    <a:pt x="2084" y="3080"/>
                  </a:cubicBezTo>
                  <a:cubicBezTo>
                    <a:pt x="2152" y="3080"/>
                    <a:pt x="2220" y="3098"/>
                    <a:pt x="2275" y="3133"/>
                  </a:cubicBezTo>
                  <a:cubicBezTo>
                    <a:pt x="2442" y="3145"/>
                    <a:pt x="2608" y="3151"/>
                    <a:pt x="2775" y="3151"/>
                  </a:cubicBezTo>
                  <a:cubicBezTo>
                    <a:pt x="2942" y="3151"/>
                    <a:pt x="3109" y="3145"/>
                    <a:pt x="3275" y="3133"/>
                  </a:cubicBezTo>
                  <a:cubicBezTo>
                    <a:pt x="3309" y="3129"/>
                    <a:pt x="3343" y="3127"/>
                    <a:pt x="3377" y="3127"/>
                  </a:cubicBezTo>
                  <a:cubicBezTo>
                    <a:pt x="3722" y="3127"/>
                    <a:pt x="4049" y="3344"/>
                    <a:pt x="4168" y="3681"/>
                  </a:cubicBezTo>
                  <a:cubicBezTo>
                    <a:pt x="4347" y="2954"/>
                    <a:pt x="4085" y="2252"/>
                    <a:pt x="3751" y="1609"/>
                  </a:cubicBezTo>
                  <a:cubicBezTo>
                    <a:pt x="3692" y="1371"/>
                    <a:pt x="3597" y="1157"/>
                    <a:pt x="3478" y="954"/>
                  </a:cubicBezTo>
                  <a:cubicBezTo>
                    <a:pt x="3311" y="502"/>
                    <a:pt x="3037" y="168"/>
                    <a:pt x="2573" y="145"/>
                  </a:cubicBezTo>
                  <a:cubicBezTo>
                    <a:pt x="2454" y="73"/>
                    <a:pt x="2323" y="37"/>
                    <a:pt x="2192" y="14"/>
                  </a:cubicBezTo>
                  <a:cubicBezTo>
                    <a:pt x="2123" y="5"/>
                    <a:pt x="2058" y="0"/>
                    <a:pt x="199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19"/>
            <p:cNvSpPr/>
            <p:nvPr/>
          </p:nvSpPr>
          <p:spPr>
            <a:xfrm>
              <a:off x="519219" y="2706982"/>
              <a:ext cx="146426" cy="128780"/>
            </a:xfrm>
            <a:custGeom>
              <a:rect b="b" l="l" r="r" t="t"/>
              <a:pathLst>
                <a:path extrusionOk="0" h="4043" w="4597">
                  <a:moveTo>
                    <a:pt x="2215" y="0"/>
                  </a:moveTo>
                  <a:cubicBezTo>
                    <a:pt x="1792" y="0"/>
                    <a:pt x="1366" y="169"/>
                    <a:pt x="1013" y="542"/>
                  </a:cubicBezTo>
                  <a:cubicBezTo>
                    <a:pt x="215" y="1387"/>
                    <a:pt x="1" y="2864"/>
                    <a:pt x="13" y="4042"/>
                  </a:cubicBezTo>
                  <a:cubicBezTo>
                    <a:pt x="48" y="3959"/>
                    <a:pt x="84" y="3876"/>
                    <a:pt x="144" y="3816"/>
                  </a:cubicBezTo>
                  <a:cubicBezTo>
                    <a:pt x="513" y="3376"/>
                    <a:pt x="1120" y="3388"/>
                    <a:pt x="1644" y="3364"/>
                  </a:cubicBezTo>
                  <a:cubicBezTo>
                    <a:pt x="2263" y="3340"/>
                    <a:pt x="2870" y="3328"/>
                    <a:pt x="3489" y="3268"/>
                  </a:cubicBezTo>
                  <a:cubicBezTo>
                    <a:pt x="3529" y="3263"/>
                    <a:pt x="3569" y="3260"/>
                    <a:pt x="3608" y="3260"/>
                  </a:cubicBezTo>
                  <a:cubicBezTo>
                    <a:pt x="3969" y="3260"/>
                    <a:pt x="4297" y="3499"/>
                    <a:pt x="4394" y="3864"/>
                  </a:cubicBezTo>
                  <a:cubicBezTo>
                    <a:pt x="4596" y="2876"/>
                    <a:pt x="4227" y="1518"/>
                    <a:pt x="3739" y="840"/>
                  </a:cubicBezTo>
                  <a:cubicBezTo>
                    <a:pt x="3362" y="311"/>
                    <a:pt x="2791" y="0"/>
                    <a:pt x="221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19"/>
            <p:cNvSpPr/>
            <p:nvPr/>
          </p:nvSpPr>
          <p:spPr>
            <a:xfrm>
              <a:off x="544255" y="2869844"/>
              <a:ext cx="21660" cy="7740"/>
            </a:xfrm>
            <a:custGeom>
              <a:rect b="b" l="l" r="r" t="t"/>
              <a:pathLst>
                <a:path extrusionOk="0" h="243" w="680">
                  <a:moveTo>
                    <a:pt x="0" y="1"/>
                  </a:moveTo>
                  <a:lnTo>
                    <a:pt x="0" y="1"/>
                  </a:lnTo>
                  <a:cubicBezTo>
                    <a:pt x="161" y="151"/>
                    <a:pt x="379" y="243"/>
                    <a:pt x="603" y="243"/>
                  </a:cubicBezTo>
                  <a:cubicBezTo>
                    <a:pt x="628" y="243"/>
                    <a:pt x="654" y="241"/>
                    <a:pt x="679" y="239"/>
                  </a:cubicBezTo>
                  <a:lnTo>
                    <a:pt x="679" y="168"/>
                  </a:lnTo>
                  <a:cubicBezTo>
                    <a:pt x="453" y="144"/>
                    <a:pt x="215" y="8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19"/>
            <p:cNvSpPr/>
            <p:nvPr/>
          </p:nvSpPr>
          <p:spPr>
            <a:xfrm>
              <a:off x="519984" y="2848248"/>
              <a:ext cx="10257" cy="13665"/>
            </a:xfrm>
            <a:custGeom>
              <a:rect b="b" l="l" r="r" t="t"/>
              <a:pathLst>
                <a:path extrusionOk="0" h="429" w="322">
                  <a:moveTo>
                    <a:pt x="0" y="0"/>
                  </a:moveTo>
                  <a:lnTo>
                    <a:pt x="0" y="24"/>
                  </a:lnTo>
                  <a:cubicBezTo>
                    <a:pt x="0" y="215"/>
                    <a:pt x="131" y="381"/>
                    <a:pt x="322" y="429"/>
                  </a:cubicBezTo>
                  <a:cubicBezTo>
                    <a:pt x="203" y="334"/>
                    <a:pt x="108" y="215"/>
                    <a:pt x="36" y="72"/>
                  </a:cubicBezTo>
                  <a:cubicBezTo>
                    <a:pt x="24" y="48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19"/>
            <p:cNvSpPr/>
            <p:nvPr/>
          </p:nvSpPr>
          <p:spPr>
            <a:xfrm>
              <a:off x="518455" y="2810790"/>
              <a:ext cx="146808" cy="65935"/>
            </a:xfrm>
            <a:custGeom>
              <a:rect b="b" l="l" r="r" t="t"/>
              <a:pathLst>
                <a:path extrusionOk="0" h="2070" w="4609">
                  <a:moveTo>
                    <a:pt x="3633" y="1"/>
                  </a:moveTo>
                  <a:cubicBezTo>
                    <a:pt x="3593" y="1"/>
                    <a:pt x="3553" y="4"/>
                    <a:pt x="3513" y="9"/>
                  </a:cubicBezTo>
                  <a:cubicBezTo>
                    <a:pt x="2894" y="69"/>
                    <a:pt x="2287" y="81"/>
                    <a:pt x="1668" y="105"/>
                  </a:cubicBezTo>
                  <a:cubicBezTo>
                    <a:pt x="1144" y="129"/>
                    <a:pt x="537" y="117"/>
                    <a:pt x="168" y="545"/>
                  </a:cubicBezTo>
                  <a:cubicBezTo>
                    <a:pt x="108" y="617"/>
                    <a:pt x="72" y="700"/>
                    <a:pt x="37" y="783"/>
                  </a:cubicBezTo>
                  <a:cubicBezTo>
                    <a:pt x="1" y="914"/>
                    <a:pt x="1" y="1045"/>
                    <a:pt x="48" y="1176"/>
                  </a:cubicBezTo>
                  <a:cubicBezTo>
                    <a:pt x="60" y="1200"/>
                    <a:pt x="72" y="1224"/>
                    <a:pt x="84" y="1248"/>
                  </a:cubicBezTo>
                  <a:cubicBezTo>
                    <a:pt x="156" y="1391"/>
                    <a:pt x="251" y="1510"/>
                    <a:pt x="370" y="1605"/>
                  </a:cubicBezTo>
                  <a:cubicBezTo>
                    <a:pt x="501" y="1712"/>
                    <a:pt x="644" y="1795"/>
                    <a:pt x="799" y="1855"/>
                  </a:cubicBezTo>
                  <a:cubicBezTo>
                    <a:pt x="1025" y="1938"/>
                    <a:pt x="1251" y="1998"/>
                    <a:pt x="1489" y="2022"/>
                  </a:cubicBezTo>
                  <a:cubicBezTo>
                    <a:pt x="1513" y="1545"/>
                    <a:pt x="1656" y="1081"/>
                    <a:pt x="1918" y="676"/>
                  </a:cubicBezTo>
                  <a:cubicBezTo>
                    <a:pt x="1974" y="564"/>
                    <a:pt x="2073" y="514"/>
                    <a:pt x="2172" y="514"/>
                  </a:cubicBezTo>
                  <a:cubicBezTo>
                    <a:pt x="2324" y="514"/>
                    <a:pt x="2477" y="631"/>
                    <a:pt x="2477" y="819"/>
                  </a:cubicBezTo>
                  <a:cubicBezTo>
                    <a:pt x="2501" y="1248"/>
                    <a:pt x="2489" y="1664"/>
                    <a:pt x="2489" y="2069"/>
                  </a:cubicBezTo>
                  <a:cubicBezTo>
                    <a:pt x="2882" y="2069"/>
                    <a:pt x="3239" y="2033"/>
                    <a:pt x="3513" y="2022"/>
                  </a:cubicBezTo>
                  <a:cubicBezTo>
                    <a:pt x="4299" y="1962"/>
                    <a:pt x="4609" y="1176"/>
                    <a:pt x="4418" y="593"/>
                  </a:cubicBezTo>
                  <a:cubicBezTo>
                    <a:pt x="4321" y="239"/>
                    <a:pt x="3993" y="1"/>
                    <a:pt x="363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19"/>
            <p:cNvSpPr/>
            <p:nvPr/>
          </p:nvSpPr>
          <p:spPr>
            <a:xfrm>
              <a:off x="739957" y="2893160"/>
              <a:ext cx="67910" cy="65011"/>
            </a:xfrm>
            <a:custGeom>
              <a:rect b="b" l="l" r="r" t="t"/>
              <a:pathLst>
                <a:path extrusionOk="0" h="2041" w="2132">
                  <a:moveTo>
                    <a:pt x="1104" y="1"/>
                  </a:moveTo>
                  <a:cubicBezTo>
                    <a:pt x="1070" y="1"/>
                    <a:pt x="1035" y="3"/>
                    <a:pt x="1000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3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67"/>
                    <a:pt x="95" y="102"/>
                  </a:cubicBezTo>
                  <a:cubicBezTo>
                    <a:pt x="500" y="757"/>
                    <a:pt x="441" y="1424"/>
                    <a:pt x="131" y="2031"/>
                  </a:cubicBezTo>
                  <a:cubicBezTo>
                    <a:pt x="274" y="2037"/>
                    <a:pt x="420" y="2040"/>
                    <a:pt x="566" y="2040"/>
                  </a:cubicBezTo>
                  <a:cubicBezTo>
                    <a:pt x="711" y="2040"/>
                    <a:pt x="857" y="2037"/>
                    <a:pt x="1000" y="2031"/>
                  </a:cubicBezTo>
                  <a:cubicBezTo>
                    <a:pt x="1834" y="2007"/>
                    <a:pt x="2131" y="1138"/>
                    <a:pt x="1893" y="555"/>
                  </a:cubicBezTo>
                  <a:cubicBezTo>
                    <a:pt x="1774" y="218"/>
                    <a:pt x="1457" y="1"/>
                    <a:pt x="110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19"/>
            <p:cNvSpPr/>
            <p:nvPr/>
          </p:nvSpPr>
          <p:spPr>
            <a:xfrm>
              <a:off x="662205" y="2890325"/>
              <a:ext cx="67527" cy="62622"/>
            </a:xfrm>
            <a:custGeom>
              <a:rect b="b" l="l" r="r" t="t"/>
              <a:pathLst>
                <a:path extrusionOk="0" h="1966" w="2120">
                  <a:moveTo>
                    <a:pt x="803" y="0"/>
                  </a:moveTo>
                  <a:cubicBezTo>
                    <a:pt x="553" y="0"/>
                    <a:pt x="317" y="141"/>
                    <a:pt x="191" y="358"/>
                  </a:cubicBezTo>
                  <a:cubicBezTo>
                    <a:pt x="0" y="739"/>
                    <a:pt x="107" y="1191"/>
                    <a:pt x="441" y="1441"/>
                  </a:cubicBezTo>
                  <a:cubicBezTo>
                    <a:pt x="762" y="1680"/>
                    <a:pt x="1131" y="1858"/>
                    <a:pt x="1524" y="1965"/>
                  </a:cubicBezTo>
                  <a:cubicBezTo>
                    <a:pt x="1786" y="1430"/>
                    <a:pt x="1846" y="882"/>
                    <a:pt x="1965" y="263"/>
                  </a:cubicBezTo>
                  <a:cubicBezTo>
                    <a:pt x="1989" y="179"/>
                    <a:pt x="2036" y="108"/>
                    <a:pt x="2120" y="72"/>
                  </a:cubicBezTo>
                  <a:cubicBezTo>
                    <a:pt x="1691" y="48"/>
                    <a:pt x="1262" y="1"/>
                    <a:pt x="834" y="1"/>
                  </a:cubicBezTo>
                  <a:cubicBezTo>
                    <a:pt x="824" y="0"/>
                    <a:pt x="813" y="0"/>
                    <a:pt x="80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19"/>
            <p:cNvSpPr/>
            <p:nvPr/>
          </p:nvSpPr>
          <p:spPr>
            <a:xfrm>
              <a:off x="562825" y="2826939"/>
              <a:ext cx="216278" cy="309288"/>
            </a:xfrm>
            <a:custGeom>
              <a:rect b="b" l="l" r="r" t="t"/>
              <a:pathLst>
                <a:path extrusionOk="0" h="9710" w="6790">
                  <a:moveTo>
                    <a:pt x="778" y="1"/>
                  </a:moveTo>
                  <a:cubicBezTo>
                    <a:pt x="679" y="1"/>
                    <a:pt x="581" y="50"/>
                    <a:pt x="525" y="157"/>
                  </a:cubicBezTo>
                  <a:cubicBezTo>
                    <a:pt x="263" y="574"/>
                    <a:pt x="120" y="1038"/>
                    <a:pt x="96" y="1515"/>
                  </a:cubicBezTo>
                  <a:lnTo>
                    <a:pt x="96" y="1586"/>
                  </a:lnTo>
                  <a:cubicBezTo>
                    <a:pt x="1" y="3110"/>
                    <a:pt x="751" y="4920"/>
                    <a:pt x="1239" y="6110"/>
                  </a:cubicBezTo>
                  <a:cubicBezTo>
                    <a:pt x="1537" y="6837"/>
                    <a:pt x="1882" y="7551"/>
                    <a:pt x="2489" y="8075"/>
                  </a:cubicBezTo>
                  <a:cubicBezTo>
                    <a:pt x="2656" y="8218"/>
                    <a:pt x="2846" y="8349"/>
                    <a:pt x="3061" y="8456"/>
                  </a:cubicBezTo>
                  <a:lnTo>
                    <a:pt x="3156" y="8515"/>
                  </a:lnTo>
                  <a:cubicBezTo>
                    <a:pt x="3956" y="9052"/>
                    <a:pt x="4470" y="9710"/>
                    <a:pt x="5499" y="9710"/>
                  </a:cubicBezTo>
                  <a:cubicBezTo>
                    <a:pt x="5542" y="9710"/>
                    <a:pt x="5587" y="9708"/>
                    <a:pt x="5633" y="9706"/>
                  </a:cubicBezTo>
                  <a:cubicBezTo>
                    <a:pt x="6789" y="9638"/>
                    <a:pt x="6661" y="8015"/>
                    <a:pt x="5576" y="8015"/>
                  </a:cubicBezTo>
                  <a:cubicBezTo>
                    <a:pt x="5522" y="8015"/>
                    <a:pt x="5465" y="8019"/>
                    <a:pt x="5406" y="8027"/>
                  </a:cubicBezTo>
                  <a:cubicBezTo>
                    <a:pt x="5378" y="8031"/>
                    <a:pt x="5349" y="8033"/>
                    <a:pt x="5320" y="8033"/>
                  </a:cubicBezTo>
                  <a:cubicBezTo>
                    <a:pt x="4858" y="8033"/>
                    <a:pt x="4299" y="7611"/>
                    <a:pt x="3918" y="7432"/>
                  </a:cubicBezTo>
                  <a:cubicBezTo>
                    <a:pt x="3751" y="7349"/>
                    <a:pt x="3549" y="7277"/>
                    <a:pt x="3370" y="7194"/>
                  </a:cubicBezTo>
                  <a:cubicBezTo>
                    <a:pt x="3763" y="6944"/>
                    <a:pt x="4097" y="6527"/>
                    <a:pt x="4370" y="6170"/>
                  </a:cubicBezTo>
                  <a:cubicBezTo>
                    <a:pt x="4668" y="5777"/>
                    <a:pt x="4918" y="5360"/>
                    <a:pt x="5121" y="4920"/>
                  </a:cubicBezTo>
                  <a:cubicBezTo>
                    <a:pt x="5347" y="4682"/>
                    <a:pt x="5537" y="4408"/>
                    <a:pt x="5680" y="4122"/>
                  </a:cubicBezTo>
                  <a:cubicBezTo>
                    <a:pt x="6002" y="3503"/>
                    <a:pt x="6061" y="2836"/>
                    <a:pt x="5656" y="2181"/>
                  </a:cubicBezTo>
                  <a:cubicBezTo>
                    <a:pt x="5633" y="2146"/>
                    <a:pt x="5597" y="2110"/>
                    <a:pt x="5561" y="2086"/>
                  </a:cubicBezTo>
                  <a:cubicBezTo>
                    <a:pt x="5506" y="2051"/>
                    <a:pt x="5438" y="2033"/>
                    <a:pt x="5370" y="2033"/>
                  </a:cubicBezTo>
                  <a:cubicBezTo>
                    <a:pt x="5321" y="2033"/>
                    <a:pt x="5272" y="2042"/>
                    <a:pt x="5228" y="2062"/>
                  </a:cubicBezTo>
                  <a:cubicBezTo>
                    <a:pt x="5156" y="2098"/>
                    <a:pt x="5097" y="2169"/>
                    <a:pt x="5085" y="2253"/>
                  </a:cubicBezTo>
                  <a:cubicBezTo>
                    <a:pt x="4966" y="2872"/>
                    <a:pt x="4906" y="3408"/>
                    <a:pt x="4632" y="3955"/>
                  </a:cubicBezTo>
                  <a:cubicBezTo>
                    <a:pt x="4585" y="4051"/>
                    <a:pt x="4537" y="4146"/>
                    <a:pt x="4478" y="4229"/>
                  </a:cubicBezTo>
                  <a:cubicBezTo>
                    <a:pt x="4025" y="4896"/>
                    <a:pt x="3454" y="5444"/>
                    <a:pt x="2906" y="6015"/>
                  </a:cubicBezTo>
                  <a:cubicBezTo>
                    <a:pt x="2894" y="6039"/>
                    <a:pt x="2882" y="6063"/>
                    <a:pt x="2870" y="6075"/>
                  </a:cubicBezTo>
                  <a:cubicBezTo>
                    <a:pt x="2763" y="6158"/>
                    <a:pt x="2656" y="6229"/>
                    <a:pt x="2537" y="6313"/>
                  </a:cubicBezTo>
                  <a:cubicBezTo>
                    <a:pt x="2358" y="5991"/>
                    <a:pt x="2204" y="5658"/>
                    <a:pt x="2061" y="5325"/>
                  </a:cubicBezTo>
                  <a:cubicBezTo>
                    <a:pt x="1739" y="4586"/>
                    <a:pt x="1477" y="3836"/>
                    <a:pt x="1263" y="3062"/>
                  </a:cubicBezTo>
                  <a:cubicBezTo>
                    <a:pt x="1144" y="2574"/>
                    <a:pt x="1096" y="2062"/>
                    <a:pt x="1096" y="1562"/>
                  </a:cubicBezTo>
                  <a:cubicBezTo>
                    <a:pt x="1096" y="1145"/>
                    <a:pt x="1096" y="741"/>
                    <a:pt x="1084" y="312"/>
                  </a:cubicBezTo>
                  <a:cubicBezTo>
                    <a:pt x="1084" y="117"/>
                    <a:pt x="931" y="1"/>
                    <a:pt x="778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19"/>
            <p:cNvSpPr/>
            <p:nvPr/>
          </p:nvSpPr>
          <p:spPr>
            <a:xfrm>
              <a:off x="595060" y="1007588"/>
              <a:ext cx="272880" cy="263994"/>
            </a:xfrm>
            <a:custGeom>
              <a:rect b="b" l="l" r="r" t="t"/>
              <a:pathLst>
                <a:path extrusionOk="0" h="8288" w="8567">
                  <a:moveTo>
                    <a:pt x="2901" y="1"/>
                  </a:moveTo>
                  <a:cubicBezTo>
                    <a:pt x="2695" y="1"/>
                    <a:pt x="2478" y="18"/>
                    <a:pt x="2251" y="54"/>
                  </a:cubicBezTo>
                  <a:cubicBezTo>
                    <a:pt x="2073" y="90"/>
                    <a:pt x="1918" y="221"/>
                    <a:pt x="1858" y="399"/>
                  </a:cubicBezTo>
                  <a:cubicBezTo>
                    <a:pt x="1632" y="423"/>
                    <a:pt x="1430" y="483"/>
                    <a:pt x="1239" y="590"/>
                  </a:cubicBezTo>
                  <a:cubicBezTo>
                    <a:pt x="1513" y="792"/>
                    <a:pt x="1775" y="995"/>
                    <a:pt x="2037" y="1221"/>
                  </a:cubicBezTo>
                  <a:cubicBezTo>
                    <a:pt x="2323" y="1268"/>
                    <a:pt x="2620" y="1340"/>
                    <a:pt x="2882" y="1399"/>
                  </a:cubicBezTo>
                  <a:cubicBezTo>
                    <a:pt x="3513" y="1530"/>
                    <a:pt x="4132" y="1685"/>
                    <a:pt x="4751" y="1888"/>
                  </a:cubicBezTo>
                  <a:cubicBezTo>
                    <a:pt x="5024" y="1975"/>
                    <a:pt x="4908" y="2350"/>
                    <a:pt x="4658" y="2350"/>
                  </a:cubicBezTo>
                  <a:cubicBezTo>
                    <a:pt x="4635" y="2350"/>
                    <a:pt x="4610" y="2347"/>
                    <a:pt x="4585" y="2340"/>
                  </a:cubicBezTo>
                  <a:cubicBezTo>
                    <a:pt x="4013" y="2161"/>
                    <a:pt x="3430" y="2030"/>
                    <a:pt x="2835" y="1923"/>
                  </a:cubicBezTo>
                  <a:lnTo>
                    <a:pt x="2835" y="1923"/>
                  </a:lnTo>
                  <a:cubicBezTo>
                    <a:pt x="3073" y="2138"/>
                    <a:pt x="3299" y="2364"/>
                    <a:pt x="3525" y="2590"/>
                  </a:cubicBezTo>
                  <a:cubicBezTo>
                    <a:pt x="4454" y="2733"/>
                    <a:pt x="5442" y="3304"/>
                    <a:pt x="6133" y="3840"/>
                  </a:cubicBezTo>
                  <a:cubicBezTo>
                    <a:pt x="6338" y="3994"/>
                    <a:pt x="6224" y="4344"/>
                    <a:pt x="6005" y="4344"/>
                  </a:cubicBezTo>
                  <a:cubicBezTo>
                    <a:pt x="5970" y="4344"/>
                    <a:pt x="5933" y="4336"/>
                    <a:pt x="5894" y="4316"/>
                  </a:cubicBezTo>
                  <a:cubicBezTo>
                    <a:pt x="5466" y="4114"/>
                    <a:pt x="5025" y="3923"/>
                    <a:pt x="4585" y="3769"/>
                  </a:cubicBezTo>
                  <a:lnTo>
                    <a:pt x="4585" y="3769"/>
                  </a:lnTo>
                  <a:lnTo>
                    <a:pt x="4740" y="3935"/>
                  </a:lnTo>
                  <a:cubicBezTo>
                    <a:pt x="5025" y="4293"/>
                    <a:pt x="5299" y="4662"/>
                    <a:pt x="5561" y="5055"/>
                  </a:cubicBezTo>
                  <a:cubicBezTo>
                    <a:pt x="5610" y="4973"/>
                    <a:pt x="5697" y="4931"/>
                    <a:pt x="5785" y="4931"/>
                  </a:cubicBezTo>
                  <a:cubicBezTo>
                    <a:pt x="5827" y="4931"/>
                    <a:pt x="5868" y="4940"/>
                    <a:pt x="5906" y="4959"/>
                  </a:cubicBezTo>
                  <a:lnTo>
                    <a:pt x="6859" y="5376"/>
                  </a:lnTo>
                  <a:cubicBezTo>
                    <a:pt x="7174" y="5513"/>
                    <a:pt x="7063" y="5974"/>
                    <a:pt x="6770" y="5974"/>
                  </a:cubicBezTo>
                  <a:cubicBezTo>
                    <a:pt x="6731" y="5974"/>
                    <a:pt x="6689" y="5966"/>
                    <a:pt x="6645" y="5948"/>
                  </a:cubicBezTo>
                  <a:lnTo>
                    <a:pt x="5978" y="5686"/>
                  </a:lnTo>
                  <a:lnTo>
                    <a:pt x="5978" y="5686"/>
                  </a:lnTo>
                  <a:cubicBezTo>
                    <a:pt x="6275" y="6126"/>
                    <a:pt x="6561" y="6590"/>
                    <a:pt x="6871" y="7043"/>
                  </a:cubicBezTo>
                  <a:cubicBezTo>
                    <a:pt x="6950" y="7157"/>
                    <a:pt x="6854" y="7291"/>
                    <a:pt x="6750" y="7291"/>
                  </a:cubicBezTo>
                  <a:cubicBezTo>
                    <a:pt x="6713" y="7291"/>
                    <a:pt x="6676" y="7274"/>
                    <a:pt x="6645" y="7233"/>
                  </a:cubicBezTo>
                  <a:cubicBezTo>
                    <a:pt x="6287" y="6781"/>
                    <a:pt x="5918" y="6340"/>
                    <a:pt x="5525" y="5936"/>
                  </a:cubicBezTo>
                  <a:lnTo>
                    <a:pt x="5525" y="5936"/>
                  </a:lnTo>
                  <a:cubicBezTo>
                    <a:pt x="5478" y="6138"/>
                    <a:pt x="5490" y="6352"/>
                    <a:pt x="5537" y="6555"/>
                  </a:cubicBezTo>
                  <a:cubicBezTo>
                    <a:pt x="5561" y="6733"/>
                    <a:pt x="5442" y="6900"/>
                    <a:pt x="5263" y="6924"/>
                  </a:cubicBezTo>
                  <a:cubicBezTo>
                    <a:pt x="5243" y="6928"/>
                    <a:pt x="5223" y="6930"/>
                    <a:pt x="5204" y="6930"/>
                  </a:cubicBezTo>
                  <a:cubicBezTo>
                    <a:pt x="5059" y="6930"/>
                    <a:pt x="4926" y="6819"/>
                    <a:pt x="4894" y="6662"/>
                  </a:cubicBezTo>
                  <a:cubicBezTo>
                    <a:pt x="4787" y="6257"/>
                    <a:pt x="4859" y="5817"/>
                    <a:pt x="5061" y="5447"/>
                  </a:cubicBezTo>
                  <a:cubicBezTo>
                    <a:pt x="4811" y="5186"/>
                    <a:pt x="4561" y="4924"/>
                    <a:pt x="4323" y="4650"/>
                  </a:cubicBezTo>
                  <a:cubicBezTo>
                    <a:pt x="4132" y="4459"/>
                    <a:pt x="3954" y="4257"/>
                    <a:pt x="3763" y="4054"/>
                  </a:cubicBezTo>
                  <a:lnTo>
                    <a:pt x="3763" y="4054"/>
                  </a:lnTo>
                  <a:cubicBezTo>
                    <a:pt x="3763" y="4114"/>
                    <a:pt x="3775" y="4174"/>
                    <a:pt x="3787" y="4221"/>
                  </a:cubicBezTo>
                  <a:cubicBezTo>
                    <a:pt x="3835" y="4543"/>
                    <a:pt x="4049" y="5412"/>
                    <a:pt x="3537" y="5507"/>
                  </a:cubicBezTo>
                  <a:cubicBezTo>
                    <a:pt x="3514" y="5511"/>
                    <a:pt x="3493" y="5512"/>
                    <a:pt x="3472" y="5512"/>
                  </a:cubicBezTo>
                  <a:cubicBezTo>
                    <a:pt x="3017" y="5512"/>
                    <a:pt x="2927" y="4683"/>
                    <a:pt x="2870" y="4376"/>
                  </a:cubicBezTo>
                  <a:cubicBezTo>
                    <a:pt x="2799" y="4031"/>
                    <a:pt x="2656" y="3519"/>
                    <a:pt x="2704" y="3102"/>
                  </a:cubicBezTo>
                  <a:cubicBezTo>
                    <a:pt x="2692" y="3066"/>
                    <a:pt x="2680" y="3031"/>
                    <a:pt x="2668" y="2995"/>
                  </a:cubicBezTo>
                  <a:cubicBezTo>
                    <a:pt x="2394" y="2745"/>
                    <a:pt x="2108" y="2483"/>
                    <a:pt x="1823" y="2245"/>
                  </a:cubicBezTo>
                  <a:lnTo>
                    <a:pt x="1823" y="2245"/>
                  </a:lnTo>
                  <a:cubicBezTo>
                    <a:pt x="1834" y="2614"/>
                    <a:pt x="1870" y="2983"/>
                    <a:pt x="1954" y="3352"/>
                  </a:cubicBezTo>
                  <a:cubicBezTo>
                    <a:pt x="1993" y="3565"/>
                    <a:pt x="1836" y="3685"/>
                    <a:pt x="1671" y="3685"/>
                  </a:cubicBezTo>
                  <a:cubicBezTo>
                    <a:pt x="1541" y="3685"/>
                    <a:pt x="1405" y="3610"/>
                    <a:pt x="1358" y="3447"/>
                  </a:cubicBezTo>
                  <a:cubicBezTo>
                    <a:pt x="1239" y="3042"/>
                    <a:pt x="1215" y="2614"/>
                    <a:pt x="1287" y="2197"/>
                  </a:cubicBezTo>
                  <a:cubicBezTo>
                    <a:pt x="1299" y="2090"/>
                    <a:pt x="1382" y="1995"/>
                    <a:pt x="1501" y="1971"/>
                  </a:cubicBezTo>
                  <a:cubicBezTo>
                    <a:pt x="1180" y="1709"/>
                    <a:pt x="846" y="1447"/>
                    <a:pt x="513" y="1209"/>
                  </a:cubicBezTo>
                  <a:cubicBezTo>
                    <a:pt x="239" y="1578"/>
                    <a:pt x="84" y="2030"/>
                    <a:pt x="72" y="2483"/>
                  </a:cubicBezTo>
                  <a:cubicBezTo>
                    <a:pt x="1" y="4102"/>
                    <a:pt x="1334" y="5412"/>
                    <a:pt x="2585" y="6233"/>
                  </a:cubicBezTo>
                  <a:cubicBezTo>
                    <a:pt x="3989" y="7150"/>
                    <a:pt x="5525" y="7829"/>
                    <a:pt x="7145" y="8257"/>
                  </a:cubicBezTo>
                  <a:cubicBezTo>
                    <a:pt x="7220" y="8278"/>
                    <a:pt x="7297" y="8287"/>
                    <a:pt x="7374" y="8287"/>
                  </a:cubicBezTo>
                  <a:cubicBezTo>
                    <a:pt x="7977" y="8287"/>
                    <a:pt x="8566" y="7700"/>
                    <a:pt x="8228" y="7067"/>
                  </a:cubicBezTo>
                  <a:cubicBezTo>
                    <a:pt x="6971" y="4698"/>
                    <a:pt x="6306" y="1"/>
                    <a:pt x="290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19"/>
            <p:cNvSpPr/>
            <p:nvPr/>
          </p:nvSpPr>
          <p:spPr>
            <a:xfrm>
              <a:off x="474466" y="958535"/>
              <a:ext cx="348849" cy="281672"/>
            </a:xfrm>
            <a:custGeom>
              <a:rect b="b" l="l" r="r" t="t"/>
              <a:pathLst>
                <a:path extrusionOk="0" h="8843" w="10952">
                  <a:moveTo>
                    <a:pt x="689" y="0"/>
                  </a:moveTo>
                  <a:cubicBezTo>
                    <a:pt x="518" y="0"/>
                    <a:pt x="352" y="25"/>
                    <a:pt x="191" y="82"/>
                  </a:cubicBezTo>
                  <a:cubicBezTo>
                    <a:pt x="48" y="141"/>
                    <a:pt x="1" y="332"/>
                    <a:pt x="108" y="451"/>
                  </a:cubicBezTo>
                  <a:cubicBezTo>
                    <a:pt x="406" y="832"/>
                    <a:pt x="822" y="951"/>
                    <a:pt x="1251" y="1130"/>
                  </a:cubicBezTo>
                  <a:cubicBezTo>
                    <a:pt x="1822" y="1344"/>
                    <a:pt x="2370" y="1606"/>
                    <a:pt x="2906" y="1892"/>
                  </a:cubicBezTo>
                  <a:cubicBezTo>
                    <a:pt x="3382" y="2154"/>
                    <a:pt x="3835" y="2451"/>
                    <a:pt x="4287" y="2761"/>
                  </a:cubicBezTo>
                  <a:cubicBezTo>
                    <a:pt x="4620" y="3011"/>
                    <a:pt x="4954" y="3261"/>
                    <a:pt x="5275" y="3523"/>
                  </a:cubicBezTo>
                  <a:cubicBezTo>
                    <a:pt x="5156" y="3547"/>
                    <a:pt x="5073" y="3642"/>
                    <a:pt x="5061" y="3761"/>
                  </a:cubicBezTo>
                  <a:cubicBezTo>
                    <a:pt x="4989" y="4166"/>
                    <a:pt x="5013" y="4594"/>
                    <a:pt x="5132" y="4999"/>
                  </a:cubicBezTo>
                  <a:cubicBezTo>
                    <a:pt x="5180" y="5164"/>
                    <a:pt x="5318" y="5241"/>
                    <a:pt x="5449" y="5241"/>
                  </a:cubicBezTo>
                  <a:cubicBezTo>
                    <a:pt x="5613" y="5241"/>
                    <a:pt x="5767" y="5122"/>
                    <a:pt x="5728" y="4904"/>
                  </a:cubicBezTo>
                  <a:cubicBezTo>
                    <a:pt x="5644" y="4535"/>
                    <a:pt x="5609" y="4166"/>
                    <a:pt x="5597" y="3797"/>
                  </a:cubicBezTo>
                  <a:lnTo>
                    <a:pt x="5597" y="3797"/>
                  </a:lnTo>
                  <a:cubicBezTo>
                    <a:pt x="5894" y="4035"/>
                    <a:pt x="6168" y="4297"/>
                    <a:pt x="6454" y="4547"/>
                  </a:cubicBezTo>
                  <a:cubicBezTo>
                    <a:pt x="6454" y="4582"/>
                    <a:pt x="6466" y="4618"/>
                    <a:pt x="6478" y="4654"/>
                  </a:cubicBezTo>
                  <a:cubicBezTo>
                    <a:pt x="6430" y="5071"/>
                    <a:pt x="6573" y="5583"/>
                    <a:pt x="6644" y="5928"/>
                  </a:cubicBezTo>
                  <a:cubicBezTo>
                    <a:pt x="6701" y="6235"/>
                    <a:pt x="6791" y="7064"/>
                    <a:pt x="7246" y="7064"/>
                  </a:cubicBezTo>
                  <a:cubicBezTo>
                    <a:pt x="7267" y="7064"/>
                    <a:pt x="7288" y="7063"/>
                    <a:pt x="7311" y="7059"/>
                  </a:cubicBezTo>
                  <a:cubicBezTo>
                    <a:pt x="7835" y="6964"/>
                    <a:pt x="7609" y="6095"/>
                    <a:pt x="7561" y="5773"/>
                  </a:cubicBezTo>
                  <a:cubicBezTo>
                    <a:pt x="7549" y="5725"/>
                    <a:pt x="7549" y="5666"/>
                    <a:pt x="7537" y="5618"/>
                  </a:cubicBezTo>
                  <a:lnTo>
                    <a:pt x="7537" y="5618"/>
                  </a:lnTo>
                  <a:cubicBezTo>
                    <a:pt x="7728" y="5809"/>
                    <a:pt x="7918" y="5999"/>
                    <a:pt x="8097" y="6214"/>
                  </a:cubicBezTo>
                  <a:cubicBezTo>
                    <a:pt x="8347" y="6476"/>
                    <a:pt x="8597" y="6737"/>
                    <a:pt x="8835" y="6999"/>
                  </a:cubicBezTo>
                  <a:cubicBezTo>
                    <a:pt x="8633" y="7368"/>
                    <a:pt x="8573" y="7809"/>
                    <a:pt x="8668" y="8214"/>
                  </a:cubicBezTo>
                  <a:cubicBezTo>
                    <a:pt x="8701" y="8377"/>
                    <a:pt x="8843" y="8491"/>
                    <a:pt x="9004" y="8491"/>
                  </a:cubicBezTo>
                  <a:cubicBezTo>
                    <a:pt x="9019" y="8491"/>
                    <a:pt x="9034" y="8490"/>
                    <a:pt x="9049" y="8488"/>
                  </a:cubicBezTo>
                  <a:cubicBezTo>
                    <a:pt x="9216" y="8452"/>
                    <a:pt x="9335" y="8285"/>
                    <a:pt x="9311" y="8107"/>
                  </a:cubicBezTo>
                  <a:cubicBezTo>
                    <a:pt x="9264" y="7904"/>
                    <a:pt x="9264" y="7690"/>
                    <a:pt x="9299" y="7488"/>
                  </a:cubicBezTo>
                  <a:lnTo>
                    <a:pt x="9299" y="7488"/>
                  </a:lnTo>
                  <a:cubicBezTo>
                    <a:pt x="9692" y="7904"/>
                    <a:pt x="10061" y="8333"/>
                    <a:pt x="10419" y="8785"/>
                  </a:cubicBezTo>
                  <a:cubicBezTo>
                    <a:pt x="10450" y="8826"/>
                    <a:pt x="10488" y="8843"/>
                    <a:pt x="10524" y="8843"/>
                  </a:cubicBezTo>
                  <a:cubicBezTo>
                    <a:pt x="10628" y="8843"/>
                    <a:pt x="10724" y="8709"/>
                    <a:pt x="10645" y="8595"/>
                  </a:cubicBezTo>
                  <a:cubicBezTo>
                    <a:pt x="10347" y="8142"/>
                    <a:pt x="10050" y="7690"/>
                    <a:pt x="9752" y="7238"/>
                  </a:cubicBezTo>
                  <a:lnTo>
                    <a:pt x="9752" y="7238"/>
                  </a:lnTo>
                  <a:lnTo>
                    <a:pt x="10419" y="7511"/>
                  </a:lnTo>
                  <a:cubicBezTo>
                    <a:pt x="10460" y="7527"/>
                    <a:pt x="10500" y="7534"/>
                    <a:pt x="10536" y="7534"/>
                  </a:cubicBezTo>
                  <a:cubicBezTo>
                    <a:pt x="10835" y="7534"/>
                    <a:pt x="10951" y="7066"/>
                    <a:pt x="10633" y="6928"/>
                  </a:cubicBezTo>
                  <a:lnTo>
                    <a:pt x="9680" y="6511"/>
                  </a:lnTo>
                  <a:cubicBezTo>
                    <a:pt x="9643" y="6492"/>
                    <a:pt x="9601" y="6483"/>
                    <a:pt x="9560" y="6483"/>
                  </a:cubicBezTo>
                  <a:cubicBezTo>
                    <a:pt x="9471" y="6483"/>
                    <a:pt x="9384" y="6525"/>
                    <a:pt x="9335" y="6606"/>
                  </a:cubicBezTo>
                  <a:cubicBezTo>
                    <a:pt x="9085" y="6225"/>
                    <a:pt x="8799" y="5844"/>
                    <a:pt x="8514" y="5499"/>
                  </a:cubicBezTo>
                  <a:lnTo>
                    <a:pt x="8359" y="5321"/>
                  </a:lnTo>
                  <a:lnTo>
                    <a:pt x="8359" y="5321"/>
                  </a:lnTo>
                  <a:cubicBezTo>
                    <a:pt x="8811" y="5487"/>
                    <a:pt x="9240" y="5666"/>
                    <a:pt x="9669" y="5868"/>
                  </a:cubicBezTo>
                  <a:cubicBezTo>
                    <a:pt x="9707" y="5888"/>
                    <a:pt x="9744" y="5896"/>
                    <a:pt x="9779" y="5896"/>
                  </a:cubicBezTo>
                  <a:cubicBezTo>
                    <a:pt x="9998" y="5896"/>
                    <a:pt x="10112" y="5546"/>
                    <a:pt x="9907" y="5392"/>
                  </a:cubicBezTo>
                  <a:cubicBezTo>
                    <a:pt x="9216" y="4868"/>
                    <a:pt x="8228" y="4297"/>
                    <a:pt x="7299" y="4154"/>
                  </a:cubicBezTo>
                  <a:cubicBezTo>
                    <a:pt x="7073" y="3916"/>
                    <a:pt x="6859" y="3689"/>
                    <a:pt x="6621" y="3475"/>
                  </a:cubicBezTo>
                  <a:lnTo>
                    <a:pt x="6621" y="3475"/>
                  </a:lnTo>
                  <a:cubicBezTo>
                    <a:pt x="7204" y="3582"/>
                    <a:pt x="7799" y="3713"/>
                    <a:pt x="8371" y="3892"/>
                  </a:cubicBezTo>
                  <a:cubicBezTo>
                    <a:pt x="8396" y="3899"/>
                    <a:pt x="8421" y="3902"/>
                    <a:pt x="8444" y="3902"/>
                  </a:cubicBezTo>
                  <a:cubicBezTo>
                    <a:pt x="8694" y="3902"/>
                    <a:pt x="8810" y="3527"/>
                    <a:pt x="8537" y="3439"/>
                  </a:cubicBezTo>
                  <a:cubicBezTo>
                    <a:pt x="7918" y="3237"/>
                    <a:pt x="7299" y="3082"/>
                    <a:pt x="6668" y="2951"/>
                  </a:cubicBezTo>
                  <a:cubicBezTo>
                    <a:pt x="6406" y="2892"/>
                    <a:pt x="6109" y="2820"/>
                    <a:pt x="5823" y="2773"/>
                  </a:cubicBezTo>
                  <a:cubicBezTo>
                    <a:pt x="5561" y="2558"/>
                    <a:pt x="5287" y="2344"/>
                    <a:pt x="5013" y="2142"/>
                  </a:cubicBezTo>
                  <a:cubicBezTo>
                    <a:pt x="4370" y="1665"/>
                    <a:pt x="3692" y="1237"/>
                    <a:pt x="2989" y="868"/>
                  </a:cubicBezTo>
                  <a:cubicBezTo>
                    <a:pt x="2343" y="535"/>
                    <a:pt x="1479" y="0"/>
                    <a:pt x="689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19"/>
            <p:cNvSpPr/>
            <p:nvPr/>
          </p:nvSpPr>
          <p:spPr>
            <a:xfrm>
              <a:off x="1206278" y="148239"/>
              <a:ext cx="272849" cy="263962"/>
            </a:xfrm>
            <a:custGeom>
              <a:rect b="b" l="l" r="r" t="t"/>
              <a:pathLst>
                <a:path extrusionOk="0" h="8287" w="8566">
                  <a:moveTo>
                    <a:pt x="5668" y="0"/>
                  </a:moveTo>
                  <a:cubicBezTo>
                    <a:pt x="2271" y="0"/>
                    <a:pt x="1596" y="4708"/>
                    <a:pt x="338" y="7066"/>
                  </a:cubicBezTo>
                  <a:cubicBezTo>
                    <a:pt x="0" y="7700"/>
                    <a:pt x="590" y="8287"/>
                    <a:pt x="1192" y="8287"/>
                  </a:cubicBezTo>
                  <a:cubicBezTo>
                    <a:pt x="1269" y="8287"/>
                    <a:pt x="1346" y="8277"/>
                    <a:pt x="1422" y="8257"/>
                  </a:cubicBezTo>
                  <a:cubicBezTo>
                    <a:pt x="3041" y="7828"/>
                    <a:pt x="4577" y="7150"/>
                    <a:pt x="5982" y="6245"/>
                  </a:cubicBezTo>
                  <a:cubicBezTo>
                    <a:pt x="7232" y="5411"/>
                    <a:pt x="8565" y="4113"/>
                    <a:pt x="8494" y="2482"/>
                  </a:cubicBezTo>
                  <a:cubicBezTo>
                    <a:pt x="8482" y="2030"/>
                    <a:pt x="8327" y="1589"/>
                    <a:pt x="8065" y="1208"/>
                  </a:cubicBezTo>
                  <a:cubicBezTo>
                    <a:pt x="7720" y="1458"/>
                    <a:pt x="7387" y="1708"/>
                    <a:pt x="7065" y="1970"/>
                  </a:cubicBezTo>
                  <a:cubicBezTo>
                    <a:pt x="7184" y="1994"/>
                    <a:pt x="7268" y="2089"/>
                    <a:pt x="7279" y="2208"/>
                  </a:cubicBezTo>
                  <a:cubicBezTo>
                    <a:pt x="7351" y="2625"/>
                    <a:pt x="7327" y="3042"/>
                    <a:pt x="7220" y="3447"/>
                  </a:cubicBezTo>
                  <a:cubicBezTo>
                    <a:pt x="7172" y="3611"/>
                    <a:pt x="7032" y="3688"/>
                    <a:pt x="6899" y="3688"/>
                  </a:cubicBezTo>
                  <a:cubicBezTo>
                    <a:pt x="6733" y="3688"/>
                    <a:pt x="6578" y="3569"/>
                    <a:pt x="6625" y="3351"/>
                  </a:cubicBezTo>
                  <a:cubicBezTo>
                    <a:pt x="6696" y="2982"/>
                    <a:pt x="6732" y="2625"/>
                    <a:pt x="6744" y="2244"/>
                  </a:cubicBezTo>
                  <a:lnTo>
                    <a:pt x="6744" y="2244"/>
                  </a:lnTo>
                  <a:cubicBezTo>
                    <a:pt x="6458" y="2482"/>
                    <a:pt x="6172" y="2744"/>
                    <a:pt x="5898" y="2994"/>
                  </a:cubicBezTo>
                  <a:cubicBezTo>
                    <a:pt x="5886" y="3030"/>
                    <a:pt x="5875" y="3066"/>
                    <a:pt x="5863" y="3101"/>
                  </a:cubicBezTo>
                  <a:cubicBezTo>
                    <a:pt x="5922" y="3518"/>
                    <a:pt x="5767" y="4030"/>
                    <a:pt x="5696" y="4375"/>
                  </a:cubicBezTo>
                  <a:cubicBezTo>
                    <a:pt x="5639" y="4681"/>
                    <a:pt x="5551" y="5513"/>
                    <a:pt x="5102" y="5513"/>
                  </a:cubicBezTo>
                  <a:cubicBezTo>
                    <a:pt x="5079" y="5513"/>
                    <a:pt x="5055" y="5511"/>
                    <a:pt x="5029" y="5507"/>
                  </a:cubicBezTo>
                  <a:cubicBezTo>
                    <a:pt x="4517" y="5411"/>
                    <a:pt x="4732" y="4542"/>
                    <a:pt x="4779" y="4221"/>
                  </a:cubicBezTo>
                  <a:cubicBezTo>
                    <a:pt x="4791" y="4173"/>
                    <a:pt x="4803" y="4113"/>
                    <a:pt x="4803" y="4066"/>
                  </a:cubicBezTo>
                  <a:lnTo>
                    <a:pt x="4803" y="4066"/>
                  </a:lnTo>
                  <a:cubicBezTo>
                    <a:pt x="4612" y="4256"/>
                    <a:pt x="4434" y="4459"/>
                    <a:pt x="4255" y="4661"/>
                  </a:cubicBezTo>
                  <a:cubicBezTo>
                    <a:pt x="4005" y="4923"/>
                    <a:pt x="3755" y="5185"/>
                    <a:pt x="3493" y="5447"/>
                  </a:cubicBezTo>
                  <a:cubicBezTo>
                    <a:pt x="3708" y="5816"/>
                    <a:pt x="3767" y="6257"/>
                    <a:pt x="3672" y="6661"/>
                  </a:cubicBezTo>
                  <a:cubicBezTo>
                    <a:pt x="3639" y="6825"/>
                    <a:pt x="3497" y="6938"/>
                    <a:pt x="3336" y="6938"/>
                  </a:cubicBezTo>
                  <a:cubicBezTo>
                    <a:pt x="3321" y="6938"/>
                    <a:pt x="3306" y="6937"/>
                    <a:pt x="3291" y="6935"/>
                  </a:cubicBezTo>
                  <a:cubicBezTo>
                    <a:pt x="3112" y="6900"/>
                    <a:pt x="3005" y="6733"/>
                    <a:pt x="3029" y="6554"/>
                  </a:cubicBezTo>
                  <a:cubicBezTo>
                    <a:pt x="3077" y="6352"/>
                    <a:pt x="3077" y="6138"/>
                    <a:pt x="3041" y="5935"/>
                  </a:cubicBezTo>
                  <a:lnTo>
                    <a:pt x="3041" y="5935"/>
                  </a:lnTo>
                  <a:cubicBezTo>
                    <a:pt x="2648" y="6352"/>
                    <a:pt x="2267" y="6780"/>
                    <a:pt x="1922" y="7245"/>
                  </a:cubicBezTo>
                  <a:cubicBezTo>
                    <a:pt x="1892" y="7284"/>
                    <a:pt x="1855" y="7300"/>
                    <a:pt x="1818" y="7300"/>
                  </a:cubicBezTo>
                  <a:cubicBezTo>
                    <a:pt x="1710" y="7300"/>
                    <a:pt x="1606" y="7158"/>
                    <a:pt x="1695" y="7042"/>
                  </a:cubicBezTo>
                  <a:cubicBezTo>
                    <a:pt x="2005" y="6602"/>
                    <a:pt x="2291" y="6138"/>
                    <a:pt x="2588" y="5685"/>
                  </a:cubicBezTo>
                  <a:lnTo>
                    <a:pt x="2588" y="5685"/>
                  </a:lnTo>
                  <a:lnTo>
                    <a:pt x="1910" y="5947"/>
                  </a:lnTo>
                  <a:cubicBezTo>
                    <a:pt x="1866" y="5965"/>
                    <a:pt x="1825" y="5973"/>
                    <a:pt x="1787" y="5973"/>
                  </a:cubicBezTo>
                  <a:cubicBezTo>
                    <a:pt x="1501" y="5973"/>
                    <a:pt x="1382" y="5512"/>
                    <a:pt x="1707" y="5376"/>
                  </a:cubicBezTo>
                  <a:lnTo>
                    <a:pt x="2648" y="4959"/>
                  </a:lnTo>
                  <a:cubicBezTo>
                    <a:pt x="2690" y="4940"/>
                    <a:pt x="2733" y="4931"/>
                    <a:pt x="2774" y="4931"/>
                  </a:cubicBezTo>
                  <a:cubicBezTo>
                    <a:pt x="2863" y="4931"/>
                    <a:pt x="2945" y="4973"/>
                    <a:pt x="2993" y="5054"/>
                  </a:cubicBezTo>
                  <a:cubicBezTo>
                    <a:pt x="3255" y="4673"/>
                    <a:pt x="3529" y="4292"/>
                    <a:pt x="3827" y="3947"/>
                  </a:cubicBezTo>
                  <a:cubicBezTo>
                    <a:pt x="3874" y="3887"/>
                    <a:pt x="3922" y="3828"/>
                    <a:pt x="3970" y="3768"/>
                  </a:cubicBezTo>
                  <a:lnTo>
                    <a:pt x="3970" y="3768"/>
                  </a:lnTo>
                  <a:cubicBezTo>
                    <a:pt x="3529" y="3923"/>
                    <a:pt x="3088" y="4113"/>
                    <a:pt x="2660" y="4316"/>
                  </a:cubicBezTo>
                  <a:cubicBezTo>
                    <a:pt x="2621" y="4335"/>
                    <a:pt x="2584" y="4344"/>
                    <a:pt x="2550" y="4344"/>
                  </a:cubicBezTo>
                  <a:cubicBezTo>
                    <a:pt x="2333" y="4344"/>
                    <a:pt x="2226" y="3994"/>
                    <a:pt x="2422" y="3840"/>
                  </a:cubicBezTo>
                  <a:cubicBezTo>
                    <a:pt x="3124" y="3316"/>
                    <a:pt x="4101" y="2744"/>
                    <a:pt x="5029" y="2601"/>
                  </a:cubicBezTo>
                  <a:cubicBezTo>
                    <a:pt x="5255" y="2363"/>
                    <a:pt x="5482" y="2137"/>
                    <a:pt x="5720" y="1923"/>
                  </a:cubicBezTo>
                  <a:lnTo>
                    <a:pt x="5720" y="1923"/>
                  </a:lnTo>
                  <a:cubicBezTo>
                    <a:pt x="5124" y="2030"/>
                    <a:pt x="4541" y="2161"/>
                    <a:pt x="3970" y="2339"/>
                  </a:cubicBezTo>
                  <a:cubicBezTo>
                    <a:pt x="3945" y="2347"/>
                    <a:pt x="3921" y="2350"/>
                    <a:pt x="3899" y="2350"/>
                  </a:cubicBezTo>
                  <a:cubicBezTo>
                    <a:pt x="3659" y="2350"/>
                    <a:pt x="3543" y="1974"/>
                    <a:pt x="3815" y="1887"/>
                  </a:cubicBezTo>
                  <a:cubicBezTo>
                    <a:pt x="4422" y="1697"/>
                    <a:pt x="5041" y="1530"/>
                    <a:pt x="5672" y="1399"/>
                  </a:cubicBezTo>
                  <a:cubicBezTo>
                    <a:pt x="5934" y="1351"/>
                    <a:pt x="6232" y="1268"/>
                    <a:pt x="6529" y="1208"/>
                  </a:cubicBezTo>
                  <a:cubicBezTo>
                    <a:pt x="6791" y="994"/>
                    <a:pt x="7053" y="780"/>
                    <a:pt x="7327" y="577"/>
                  </a:cubicBezTo>
                  <a:cubicBezTo>
                    <a:pt x="7137" y="482"/>
                    <a:pt x="6934" y="423"/>
                    <a:pt x="6720" y="399"/>
                  </a:cubicBezTo>
                  <a:cubicBezTo>
                    <a:pt x="6648" y="220"/>
                    <a:pt x="6494" y="89"/>
                    <a:pt x="6315" y="53"/>
                  </a:cubicBezTo>
                  <a:cubicBezTo>
                    <a:pt x="6089" y="17"/>
                    <a:pt x="5874" y="0"/>
                    <a:pt x="566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19"/>
            <p:cNvSpPr/>
            <p:nvPr/>
          </p:nvSpPr>
          <p:spPr>
            <a:xfrm>
              <a:off x="1250266" y="98931"/>
              <a:ext cx="349072" cy="281544"/>
            </a:xfrm>
            <a:custGeom>
              <a:rect b="b" l="l" r="r" t="t"/>
              <a:pathLst>
                <a:path extrusionOk="0" h="8839" w="10959">
                  <a:moveTo>
                    <a:pt x="10291" y="0"/>
                  </a:moveTo>
                  <a:cubicBezTo>
                    <a:pt x="9496" y="0"/>
                    <a:pt x="8619" y="531"/>
                    <a:pt x="7970" y="875"/>
                  </a:cubicBezTo>
                  <a:cubicBezTo>
                    <a:pt x="7268" y="1244"/>
                    <a:pt x="6589" y="1673"/>
                    <a:pt x="5946" y="2149"/>
                  </a:cubicBezTo>
                  <a:cubicBezTo>
                    <a:pt x="5672" y="2352"/>
                    <a:pt x="5410" y="2554"/>
                    <a:pt x="5148" y="2768"/>
                  </a:cubicBezTo>
                  <a:cubicBezTo>
                    <a:pt x="4851" y="2816"/>
                    <a:pt x="4553" y="2899"/>
                    <a:pt x="4291" y="2959"/>
                  </a:cubicBezTo>
                  <a:cubicBezTo>
                    <a:pt x="3660" y="3078"/>
                    <a:pt x="3041" y="3245"/>
                    <a:pt x="2434" y="3447"/>
                  </a:cubicBezTo>
                  <a:cubicBezTo>
                    <a:pt x="2162" y="3523"/>
                    <a:pt x="2268" y="3898"/>
                    <a:pt x="2515" y="3898"/>
                  </a:cubicBezTo>
                  <a:cubicBezTo>
                    <a:pt x="2539" y="3898"/>
                    <a:pt x="2563" y="3895"/>
                    <a:pt x="2589" y="3887"/>
                  </a:cubicBezTo>
                  <a:cubicBezTo>
                    <a:pt x="3160" y="3721"/>
                    <a:pt x="3743" y="3578"/>
                    <a:pt x="4339" y="3471"/>
                  </a:cubicBezTo>
                  <a:lnTo>
                    <a:pt x="4339" y="3471"/>
                  </a:lnTo>
                  <a:cubicBezTo>
                    <a:pt x="4101" y="3697"/>
                    <a:pt x="3874" y="3923"/>
                    <a:pt x="3648" y="4149"/>
                  </a:cubicBezTo>
                  <a:cubicBezTo>
                    <a:pt x="2720" y="4292"/>
                    <a:pt x="1743" y="4864"/>
                    <a:pt x="1041" y="5400"/>
                  </a:cubicBezTo>
                  <a:cubicBezTo>
                    <a:pt x="845" y="5554"/>
                    <a:pt x="952" y="5904"/>
                    <a:pt x="1169" y="5904"/>
                  </a:cubicBezTo>
                  <a:cubicBezTo>
                    <a:pt x="1203" y="5904"/>
                    <a:pt x="1240" y="5895"/>
                    <a:pt x="1279" y="5876"/>
                  </a:cubicBezTo>
                  <a:cubicBezTo>
                    <a:pt x="1707" y="5673"/>
                    <a:pt x="2148" y="5483"/>
                    <a:pt x="2589" y="5316"/>
                  </a:cubicBezTo>
                  <a:lnTo>
                    <a:pt x="2589" y="5316"/>
                  </a:lnTo>
                  <a:cubicBezTo>
                    <a:pt x="2541" y="5376"/>
                    <a:pt x="2493" y="5435"/>
                    <a:pt x="2446" y="5495"/>
                  </a:cubicBezTo>
                  <a:cubicBezTo>
                    <a:pt x="2148" y="5852"/>
                    <a:pt x="1874" y="6221"/>
                    <a:pt x="1612" y="6602"/>
                  </a:cubicBezTo>
                  <a:cubicBezTo>
                    <a:pt x="1562" y="6527"/>
                    <a:pt x="1477" y="6481"/>
                    <a:pt x="1385" y="6481"/>
                  </a:cubicBezTo>
                  <a:cubicBezTo>
                    <a:pt x="1346" y="6481"/>
                    <a:pt x="1306" y="6489"/>
                    <a:pt x="1267" y="6507"/>
                  </a:cubicBezTo>
                  <a:lnTo>
                    <a:pt x="326" y="6924"/>
                  </a:lnTo>
                  <a:cubicBezTo>
                    <a:pt x="1" y="7071"/>
                    <a:pt x="120" y="7533"/>
                    <a:pt x="406" y="7533"/>
                  </a:cubicBezTo>
                  <a:cubicBezTo>
                    <a:pt x="444" y="7533"/>
                    <a:pt x="485" y="7525"/>
                    <a:pt x="529" y="7507"/>
                  </a:cubicBezTo>
                  <a:lnTo>
                    <a:pt x="1207" y="7233"/>
                  </a:lnTo>
                  <a:lnTo>
                    <a:pt x="1207" y="7233"/>
                  </a:lnTo>
                  <a:cubicBezTo>
                    <a:pt x="910" y="7686"/>
                    <a:pt x="612" y="8138"/>
                    <a:pt x="314" y="8590"/>
                  </a:cubicBezTo>
                  <a:cubicBezTo>
                    <a:pt x="235" y="8705"/>
                    <a:pt x="331" y="8838"/>
                    <a:pt x="435" y="8838"/>
                  </a:cubicBezTo>
                  <a:cubicBezTo>
                    <a:pt x="472" y="8838"/>
                    <a:pt x="509" y="8821"/>
                    <a:pt x="541" y="8781"/>
                  </a:cubicBezTo>
                  <a:cubicBezTo>
                    <a:pt x="886" y="8328"/>
                    <a:pt x="1267" y="7900"/>
                    <a:pt x="1660" y="7483"/>
                  </a:cubicBezTo>
                  <a:lnTo>
                    <a:pt x="1660" y="7483"/>
                  </a:lnTo>
                  <a:cubicBezTo>
                    <a:pt x="1696" y="7686"/>
                    <a:pt x="1696" y="7900"/>
                    <a:pt x="1648" y="8102"/>
                  </a:cubicBezTo>
                  <a:cubicBezTo>
                    <a:pt x="1612" y="8281"/>
                    <a:pt x="1731" y="8459"/>
                    <a:pt x="1910" y="8495"/>
                  </a:cubicBezTo>
                  <a:cubicBezTo>
                    <a:pt x="1925" y="8497"/>
                    <a:pt x="1940" y="8498"/>
                    <a:pt x="1955" y="8498"/>
                  </a:cubicBezTo>
                  <a:cubicBezTo>
                    <a:pt x="2116" y="8498"/>
                    <a:pt x="2258" y="8385"/>
                    <a:pt x="2291" y="8221"/>
                  </a:cubicBezTo>
                  <a:cubicBezTo>
                    <a:pt x="2386" y="7817"/>
                    <a:pt x="2327" y="7376"/>
                    <a:pt x="2124" y="7007"/>
                  </a:cubicBezTo>
                  <a:cubicBezTo>
                    <a:pt x="2374" y="6745"/>
                    <a:pt x="2624" y="6483"/>
                    <a:pt x="2874" y="6221"/>
                  </a:cubicBezTo>
                  <a:cubicBezTo>
                    <a:pt x="3053" y="6007"/>
                    <a:pt x="3231" y="5816"/>
                    <a:pt x="3422" y="5626"/>
                  </a:cubicBezTo>
                  <a:lnTo>
                    <a:pt x="3422" y="5626"/>
                  </a:lnTo>
                  <a:cubicBezTo>
                    <a:pt x="3422" y="5673"/>
                    <a:pt x="3398" y="5733"/>
                    <a:pt x="3398" y="5781"/>
                  </a:cubicBezTo>
                  <a:cubicBezTo>
                    <a:pt x="3351" y="6102"/>
                    <a:pt x="3136" y="6971"/>
                    <a:pt x="3648" y="7066"/>
                  </a:cubicBezTo>
                  <a:cubicBezTo>
                    <a:pt x="3671" y="7070"/>
                    <a:pt x="3693" y="7072"/>
                    <a:pt x="3714" y="7072"/>
                  </a:cubicBezTo>
                  <a:cubicBezTo>
                    <a:pt x="4169" y="7072"/>
                    <a:pt x="4258" y="6254"/>
                    <a:pt x="4315" y="5935"/>
                  </a:cubicBezTo>
                  <a:cubicBezTo>
                    <a:pt x="4398" y="5590"/>
                    <a:pt x="4541" y="5078"/>
                    <a:pt x="4482" y="4661"/>
                  </a:cubicBezTo>
                  <a:cubicBezTo>
                    <a:pt x="4505" y="4626"/>
                    <a:pt x="4517" y="4590"/>
                    <a:pt x="4517" y="4554"/>
                  </a:cubicBezTo>
                  <a:cubicBezTo>
                    <a:pt x="4791" y="4304"/>
                    <a:pt x="5077" y="4054"/>
                    <a:pt x="5363" y="3804"/>
                  </a:cubicBezTo>
                  <a:lnTo>
                    <a:pt x="5363" y="3816"/>
                  </a:lnTo>
                  <a:cubicBezTo>
                    <a:pt x="5363" y="4185"/>
                    <a:pt x="5315" y="4542"/>
                    <a:pt x="5244" y="4911"/>
                  </a:cubicBezTo>
                  <a:cubicBezTo>
                    <a:pt x="5197" y="5131"/>
                    <a:pt x="5355" y="5250"/>
                    <a:pt x="5522" y="5250"/>
                  </a:cubicBezTo>
                  <a:cubicBezTo>
                    <a:pt x="5654" y="5250"/>
                    <a:pt x="5792" y="5176"/>
                    <a:pt x="5839" y="5019"/>
                  </a:cubicBezTo>
                  <a:cubicBezTo>
                    <a:pt x="5946" y="4602"/>
                    <a:pt x="5970" y="4185"/>
                    <a:pt x="5898" y="3768"/>
                  </a:cubicBezTo>
                  <a:cubicBezTo>
                    <a:pt x="5887" y="3649"/>
                    <a:pt x="5803" y="3554"/>
                    <a:pt x="5684" y="3530"/>
                  </a:cubicBezTo>
                  <a:cubicBezTo>
                    <a:pt x="6006" y="3268"/>
                    <a:pt x="6339" y="3018"/>
                    <a:pt x="6684" y="2768"/>
                  </a:cubicBezTo>
                  <a:cubicBezTo>
                    <a:pt x="7125" y="2459"/>
                    <a:pt x="7577" y="2173"/>
                    <a:pt x="8054" y="1899"/>
                  </a:cubicBezTo>
                  <a:cubicBezTo>
                    <a:pt x="8589" y="1613"/>
                    <a:pt x="9149" y="1351"/>
                    <a:pt x="9708" y="1125"/>
                  </a:cubicBezTo>
                  <a:cubicBezTo>
                    <a:pt x="10149" y="947"/>
                    <a:pt x="10566" y="828"/>
                    <a:pt x="10863" y="447"/>
                  </a:cubicBezTo>
                  <a:cubicBezTo>
                    <a:pt x="10959" y="327"/>
                    <a:pt x="10911" y="149"/>
                    <a:pt x="10780" y="77"/>
                  </a:cubicBezTo>
                  <a:cubicBezTo>
                    <a:pt x="10623" y="24"/>
                    <a:pt x="10459" y="0"/>
                    <a:pt x="10291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19"/>
            <p:cNvSpPr/>
            <p:nvPr/>
          </p:nvSpPr>
          <p:spPr>
            <a:xfrm>
              <a:off x="6162654" y="111067"/>
              <a:ext cx="273199" cy="263962"/>
            </a:xfrm>
            <a:custGeom>
              <a:rect b="b" l="l" r="r" t="t"/>
              <a:pathLst>
                <a:path extrusionOk="0" h="8287" w="8577">
                  <a:moveTo>
                    <a:pt x="5666" y="0"/>
                  </a:moveTo>
                  <a:cubicBezTo>
                    <a:pt x="2271" y="0"/>
                    <a:pt x="1606" y="4698"/>
                    <a:pt x="349" y="7066"/>
                  </a:cubicBezTo>
                  <a:cubicBezTo>
                    <a:pt x="0" y="7700"/>
                    <a:pt x="598" y="8287"/>
                    <a:pt x="1203" y="8287"/>
                  </a:cubicBezTo>
                  <a:cubicBezTo>
                    <a:pt x="1280" y="8287"/>
                    <a:pt x="1357" y="8277"/>
                    <a:pt x="1432" y="8257"/>
                  </a:cubicBezTo>
                  <a:cubicBezTo>
                    <a:pt x="3052" y="7828"/>
                    <a:pt x="4587" y="7150"/>
                    <a:pt x="5992" y="6233"/>
                  </a:cubicBezTo>
                  <a:cubicBezTo>
                    <a:pt x="7243" y="5411"/>
                    <a:pt x="8576" y="4114"/>
                    <a:pt x="8505" y="2483"/>
                  </a:cubicBezTo>
                  <a:cubicBezTo>
                    <a:pt x="8481" y="2030"/>
                    <a:pt x="8338" y="1590"/>
                    <a:pt x="8064" y="1209"/>
                  </a:cubicBezTo>
                  <a:cubicBezTo>
                    <a:pt x="7731" y="1447"/>
                    <a:pt x="7397" y="1709"/>
                    <a:pt x="7076" y="1971"/>
                  </a:cubicBezTo>
                  <a:cubicBezTo>
                    <a:pt x="7183" y="1994"/>
                    <a:pt x="7278" y="2090"/>
                    <a:pt x="7290" y="2197"/>
                  </a:cubicBezTo>
                  <a:cubicBezTo>
                    <a:pt x="7362" y="2613"/>
                    <a:pt x="7338" y="3042"/>
                    <a:pt x="7219" y="3447"/>
                  </a:cubicBezTo>
                  <a:cubicBezTo>
                    <a:pt x="7171" y="3610"/>
                    <a:pt x="7036" y="3685"/>
                    <a:pt x="6906" y="3685"/>
                  </a:cubicBezTo>
                  <a:cubicBezTo>
                    <a:pt x="6741" y="3685"/>
                    <a:pt x="6583" y="3565"/>
                    <a:pt x="6623" y="3352"/>
                  </a:cubicBezTo>
                  <a:cubicBezTo>
                    <a:pt x="6695" y="2983"/>
                    <a:pt x="6742" y="2613"/>
                    <a:pt x="6742" y="2244"/>
                  </a:cubicBezTo>
                  <a:lnTo>
                    <a:pt x="6742" y="2244"/>
                  </a:lnTo>
                  <a:cubicBezTo>
                    <a:pt x="6457" y="2494"/>
                    <a:pt x="6183" y="2744"/>
                    <a:pt x="5897" y="3006"/>
                  </a:cubicBezTo>
                  <a:cubicBezTo>
                    <a:pt x="5897" y="3042"/>
                    <a:pt x="5885" y="3078"/>
                    <a:pt x="5873" y="3114"/>
                  </a:cubicBezTo>
                  <a:cubicBezTo>
                    <a:pt x="5921" y="3530"/>
                    <a:pt x="5778" y="4042"/>
                    <a:pt x="5707" y="4388"/>
                  </a:cubicBezTo>
                  <a:cubicBezTo>
                    <a:pt x="5639" y="4693"/>
                    <a:pt x="5549" y="5514"/>
                    <a:pt x="5102" y="5514"/>
                  </a:cubicBezTo>
                  <a:cubicBezTo>
                    <a:pt x="5078" y="5514"/>
                    <a:pt x="5054" y="5511"/>
                    <a:pt x="5028" y="5507"/>
                  </a:cubicBezTo>
                  <a:cubicBezTo>
                    <a:pt x="4528" y="5423"/>
                    <a:pt x="4742" y="4554"/>
                    <a:pt x="4790" y="4233"/>
                  </a:cubicBezTo>
                  <a:cubicBezTo>
                    <a:pt x="4790" y="4173"/>
                    <a:pt x="4814" y="4126"/>
                    <a:pt x="4814" y="4066"/>
                  </a:cubicBezTo>
                  <a:lnTo>
                    <a:pt x="4814" y="4066"/>
                  </a:lnTo>
                  <a:cubicBezTo>
                    <a:pt x="4623" y="4257"/>
                    <a:pt x="4433" y="4459"/>
                    <a:pt x="4254" y="4661"/>
                  </a:cubicBezTo>
                  <a:cubicBezTo>
                    <a:pt x="4016" y="4923"/>
                    <a:pt x="3766" y="5185"/>
                    <a:pt x="3516" y="5447"/>
                  </a:cubicBezTo>
                  <a:cubicBezTo>
                    <a:pt x="3718" y="5816"/>
                    <a:pt x="3778" y="6257"/>
                    <a:pt x="3683" y="6662"/>
                  </a:cubicBezTo>
                  <a:cubicBezTo>
                    <a:pt x="3650" y="6825"/>
                    <a:pt x="3508" y="6938"/>
                    <a:pt x="3347" y="6938"/>
                  </a:cubicBezTo>
                  <a:cubicBezTo>
                    <a:pt x="3332" y="6938"/>
                    <a:pt x="3317" y="6937"/>
                    <a:pt x="3302" y="6935"/>
                  </a:cubicBezTo>
                  <a:cubicBezTo>
                    <a:pt x="3123" y="6900"/>
                    <a:pt x="3016" y="6733"/>
                    <a:pt x="3040" y="6554"/>
                  </a:cubicBezTo>
                  <a:cubicBezTo>
                    <a:pt x="3087" y="6352"/>
                    <a:pt x="3087" y="6138"/>
                    <a:pt x="3052" y="5935"/>
                  </a:cubicBezTo>
                  <a:lnTo>
                    <a:pt x="3052" y="5935"/>
                  </a:lnTo>
                  <a:cubicBezTo>
                    <a:pt x="2659" y="6352"/>
                    <a:pt x="2278" y="6781"/>
                    <a:pt x="1932" y="7233"/>
                  </a:cubicBezTo>
                  <a:cubicBezTo>
                    <a:pt x="1901" y="7274"/>
                    <a:pt x="1863" y="7291"/>
                    <a:pt x="1827" y="7291"/>
                  </a:cubicBezTo>
                  <a:cubicBezTo>
                    <a:pt x="1723" y="7291"/>
                    <a:pt x="1627" y="7157"/>
                    <a:pt x="1706" y="7043"/>
                  </a:cubicBezTo>
                  <a:cubicBezTo>
                    <a:pt x="2016" y="6590"/>
                    <a:pt x="2301" y="6126"/>
                    <a:pt x="2599" y="5685"/>
                  </a:cubicBezTo>
                  <a:lnTo>
                    <a:pt x="2599" y="5685"/>
                  </a:lnTo>
                  <a:lnTo>
                    <a:pt x="1920" y="5959"/>
                  </a:lnTo>
                  <a:cubicBezTo>
                    <a:pt x="1880" y="5975"/>
                    <a:pt x="1842" y="5982"/>
                    <a:pt x="1806" y="5982"/>
                  </a:cubicBezTo>
                  <a:cubicBezTo>
                    <a:pt x="1516" y="5982"/>
                    <a:pt x="1400" y="5514"/>
                    <a:pt x="1718" y="5376"/>
                  </a:cubicBezTo>
                  <a:lnTo>
                    <a:pt x="2671" y="4959"/>
                  </a:lnTo>
                  <a:cubicBezTo>
                    <a:pt x="2709" y="4940"/>
                    <a:pt x="2749" y="4931"/>
                    <a:pt x="2789" y="4931"/>
                  </a:cubicBezTo>
                  <a:cubicBezTo>
                    <a:pt x="2875" y="4931"/>
                    <a:pt x="2959" y="4973"/>
                    <a:pt x="3016" y="5054"/>
                  </a:cubicBezTo>
                  <a:cubicBezTo>
                    <a:pt x="3266" y="4673"/>
                    <a:pt x="3540" y="4292"/>
                    <a:pt x="3837" y="3947"/>
                  </a:cubicBezTo>
                  <a:cubicBezTo>
                    <a:pt x="3885" y="3887"/>
                    <a:pt x="3933" y="3828"/>
                    <a:pt x="3992" y="3768"/>
                  </a:cubicBezTo>
                  <a:lnTo>
                    <a:pt x="3992" y="3768"/>
                  </a:lnTo>
                  <a:cubicBezTo>
                    <a:pt x="3540" y="3935"/>
                    <a:pt x="3111" y="4114"/>
                    <a:pt x="2682" y="4316"/>
                  </a:cubicBezTo>
                  <a:cubicBezTo>
                    <a:pt x="2644" y="4335"/>
                    <a:pt x="2607" y="4344"/>
                    <a:pt x="2572" y="4344"/>
                  </a:cubicBezTo>
                  <a:cubicBezTo>
                    <a:pt x="2353" y="4344"/>
                    <a:pt x="2237" y="3994"/>
                    <a:pt x="2432" y="3840"/>
                  </a:cubicBezTo>
                  <a:cubicBezTo>
                    <a:pt x="3135" y="3316"/>
                    <a:pt x="4111" y="2744"/>
                    <a:pt x="5052" y="2602"/>
                  </a:cubicBezTo>
                  <a:cubicBezTo>
                    <a:pt x="5266" y="2375"/>
                    <a:pt x="5492" y="2137"/>
                    <a:pt x="5730" y="1923"/>
                  </a:cubicBezTo>
                  <a:lnTo>
                    <a:pt x="5730" y="1923"/>
                  </a:lnTo>
                  <a:cubicBezTo>
                    <a:pt x="5147" y="2030"/>
                    <a:pt x="4564" y="2161"/>
                    <a:pt x="3980" y="2340"/>
                  </a:cubicBezTo>
                  <a:cubicBezTo>
                    <a:pt x="3956" y="2347"/>
                    <a:pt x="3932" y="2350"/>
                    <a:pt x="3910" y="2350"/>
                  </a:cubicBezTo>
                  <a:cubicBezTo>
                    <a:pt x="3669" y="2350"/>
                    <a:pt x="3553" y="1974"/>
                    <a:pt x="3825" y="1887"/>
                  </a:cubicBezTo>
                  <a:cubicBezTo>
                    <a:pt x="4433" y="1697"/>
                    <a:pt x="5052" y="1530"/>
                    <a:pt x="5683" y="1399"/>
                  </a:cubicBezTo>
                  <a:cubicBezTo>
                    <a:pt x="5945" y="1351"/>
                    <a:pt x="6242" y="1268"/>
                    <a:pt x="6528" y="1209"/>
                  </a:cubicBezTo>
                  <a:cubicBezTo>
                    <a:pt x="6790" y="994"/>
                    <a:pt x="7064" y="780"/>
                    <a:pt x="7338" y="578"/>
                  </a:cubicBezTo>
                  <a:cubicBezTo>
                    <a:pt x="7147" y="482"/>
                    <a:pt x="6933" y="423"/>
                    <a:pt x="6719" y="399"/>
                  </a:cubicBezTo>
                  <a:cubicBezTo>
                    <a:pt x="6659" y="220"/>
                    <a:pt x="6504" y="89"/>
                    <a:pt x="6314" y="54"/>
                  </a:cubicBezTo>
                  <a:cubicBezTo>
                    <a:pt x="6087" y="18"/>
                    <a:pt x="5872" y="0"/>
                    <a:pt x="566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19"/>
            <p:cNvSpPr/>
            <p:nvPr/>
          </p:nvSpPr>
          <p:spPr>
            <a:xfrm>
              <a:off x="6207279" y="61760"/>
              <a:ext cx="349167" cy="281926"/>
            </a:xfrm>
            <a:custGeom>
              <a:rect b="b" l="l" r="r" t="t"/>
              <a:pathLst>
                <a:path extrusionOk="0" h="8851" w="10962">
                  <a:moveTo>
                    <a:pt x="10294" y="0"/>
                  </a:moveTo>
                  <a:cubicBezTo>
                    <a:pt x="9498" y="0"/>
                    <a:pt x="8622" y="531"/>
                    <a:pt x="7973" y="875"/>
                  </a:cubicBezTo>
                  <a:cubicBezTo>
                    <a:pt x="7270" y="1244"/>
                    <a:pt x="6592" y="1673"/>
                    <a:pt x="5949" y="2149"/>
                  </a:cubicBezTo>
                  <a:cubicBezTo>
                    <a:pt x="5675" y="2352"/>
                    <a:pt x="5413" y="2554"/>
                    <a:pt x="5151" y="2780"/>
                  </a:cubicBezTo>
                  <a:cubicBezTo>
                    <a:pt x="4853" y="2816"/>
                    <a:pt x="4556" y="2899"/>
                    <a:pt x="4294" y="2959"/>
                  </a:cubicBezTo>
                  <a:cubicBezTo>
                    <a:pt x="3663" y="3078"/>
                    <a:pt x="3044" y="3245"/>
                    <a:pt x="2436" y="3447"/>
                  </a:cubicBezTo>
                  <a:cubicBezTo>
                    <a:pt x="2164" y="3523"/>
                    <a:pt x="2270" y="3898"/>
                    <a:pt x="2518" y="3898"/>
                  </a:cubicBezTo>
                  <a:cubicBezTo>
                    <a:pt x="2541" y="3898"/>
                    <a:pt x="2566" y="3895"/>
                    <a:pt x="2591" y="3888"/>
                  </a:cubicBezTo>
                  <a:cubicBezTo>
                    <a:pt x="3163" y="3721"/>
                    <a:pt x="3746" y="3590"/>
                    <a:pt x="4341" y="3483"/>
                  </a:cubicBezTo>
                  <a:lnTo>
                    <a:pt x="4341" y="3483"/>
                  </a:lnTo>
                  <a:cubicBezTo>
                    <a:pt x="4103" y="3709"/>
                    <a:pt x="3877" y="3923"/>
                    <a:pt x="3651" y="4161"/>
                  </a:cubicBezTo>
                  <a:cubicBezTo>
                    <a:pt x="2722" y="4304"/>
                    <a:pt x="1746" y="4876"/>
                    <a:pt x="1043" y="5412"/>
                  </a:cubicBezTo>
                  <a:cubicBezTo>
                    <a:pt x="846" y="5567"/>
                    <a:pt x="956" y="5912"/>
                    <a:pt x="1185" y="5912"/>
                  </a:cubicBezTo>
                  <a:cubicBezTo>
                    <a:pt x="1218" y="5912"/>
                    <a:pt x="1255" y="5905"/>
                    <a:pt x="1293" y="5888"/>
                  </a:cubicBezTo>
                  <a:cubicBezTo>
                    <a:pt x="1710" y="5674"/>
                    <a:pt x="2151" y="5495"/>
                    <a:pt x="2591" y="5328"/>
                  </a:cubicBezTo>
                  <a:lnTo>
                    <a:pt x="2591" y="5328"/>
                  </a:lnTo>
                  <a:cubicBezTo>
                    <a:pt x="2544" y="5388"/>
                    <a:pt x="2496" y="5447"/>
                    <a:pt x="2448" y="5507"/>
                  </a:cubicBezTo>
                  <a:cubicBezTo>
                    <a:pt x="2151" y="5864"/>
                    <a:pt x="1877" y="6233"/>
                    <a:pt x="1615" y="6614"/>
                  </a:cubicBezTo>
                  <a:cubicBezTo>
                    <a:pt x="1566" y="6533"/>
                    <a:pt x="1484" y="6491"/>
                    <a:pt x="1396" y="6491"/>
                  </a:cubicBezTo>
                  <a:cubicBezTo>
                    <a:pt x="1354" y="6491"/>
                    <a:pt x="1311" y="6500"/>
                    <a:pt x="1270" y="6519"/>
                  </a:cubicBezTo>
                  <a:lnTo>
                    <a:pt x="329" y="6936"/>
                  </a:lnTo>
                  <a:cubicBezTo>
                    <a:pt x="0" y="7073"/>
                    <a:pt x="125" y="7542"/>
                    <a:pt x="417" y="7542"/>
                  </a:cubicBezTo>
                  <a:cubicBezTo>
                    <a:pt x="453" y="7542"/>
                    <a:pt x="491" y="7535"/>
                    <a:pt x="531" y="7519"/>
                  </a:cubicBezTo>
                  <a:lnTo>
                    <a:pt x="1198" y="7245"/>
                  </a:lnTo>
                  <a:lnTo>
                    <a:pt x="1198" y="7245"/>
                  </a:lnTo>
                  <a:cubicBezTo>
                    <a:pt x="900" y="7698"/>
                    <a:pt x="603" y="8150"/>
                    <a:pt x="305" y="8603"/>
                  </a:cubicBezTo>
                  <a:cubicBezTo>
                    <a:pt x="226" y="8717"/>
                    <a:pt x="329" y="8850"/>
                    <a:pt x="436" y="8850"/>
                  </a:cubicBezTo>
                  <a:cubicBezTo>
                    <a:pt x="474" y="8850"/>
                    <a:pt x="512" y="8834"/>
                    <a:pt x="543" y="8793"/>
                  </a:cubicBezTo>
                  <a:cubicBezTo>
                    <a:pt x="889" y="8341"/>
                    <a:pt x="1258" y="7912"/>
                    <a:pt x="1662" y="7495"/>
                  </a:cubicBezTo>
                  <a:lnTo>
                    <a:pt x="1662" y="7495"/>
                  </a:lnTo>
                  <a:cubicBezTo>
                    <a:pt x="1698" y="7698"/>
                    <a:pt x="1698" y="7912"/>
                    <a:pt x="1651" y="8114"/>
                  </a:cubicBezTo>
                  <a:cubicBezTo>
                    <a:pt x="1615" y="8293"/>
                    <a:pt x="1734" y="8460"/>
                    <a:pt x="1912" y="8495"/>
                  </a:cubicBezTo>
                  <a:cubicBezTo>
                    <a:pt x="1928" y="8497"/>
                    <a:pt x="1943" y="8498"/>
                    <a:pt x="1958" y="8498"/>
                  </a:cubicBezTo>
                  <a:cubicBezTo>
                    <a:pt x="2119" y="8498"/>
                    <a:pt x="2261" y="8385"/>
                    <a:pt x="2293" y="8222"/>
                  </a:cubicBezTo>
                  <a:cubicBezTo>
                    <a:pt x="2389" y="7817"/>
                    <a:pt x="2329" y="7376"/>
                    <a:pt x="2115" y="7019"/>
                  </a:cubicBezTo>
                  <a:cubicBezTo>
                    <a:pt x="2365" y="6745"/>
                    <a:pt x="2615" y="6483"/>
                    <a:pt x="2865" y="6221"/>
                  </a:cubicBezTo>
                  <a:cubicBezTo>
                    <a:pt x="3044" y="6019"/>
                    <a:pt x="3234" y="5828"/>
                    <a:pt x="3413" y="5626"/>
                  </a:cubicBezTo>
                  <a:lnTo>
                    <a:pt x="3413" y="5626"/>
                  </a:lnTo>
                  <a:cubicBezTo>
                    <a:pt x="3413" y="5685"/>
                    <a:pt x="3401" y="5745"/>
                    <a:pt x="3401" y="5793"/>
                  </a:cubicBezTo>
                  <a:cubicBezTo>
                    <a:pt x="3341" y="6114"/>
                    <a:pt x="3127" y="6983"/>
                    <a:pt x="3639" y="7079"/>
                  </a:cubicBezTo>
                  <a:cubicBezTo>
                    <a:pt x="3662" y="7082"/>
                    <a:pt x="3683" y="7084"/>
                    <a:pt x="3704" y="7084"/>
                  </a:cubicBezTo>
                  <a:cubicBezTo>
                    <a:pt x="4159" y="7084"/>
                    <a:pt x="4249" y="6255"/>
                    <a:pt x="4318" y="5947"/>
                  </a:cubicBezTo>
                  <a:cubicBezTo>
                    <a:pt x="4389" y="5602"/>
                    <a:pt x="4532" y="5090"/>
                    <a:pt x="4472" y="4673"/>
                  </a:cubicBezTo>
                  <a:cubicBezTo>
                    <a:pt x="4496" y="4638"/>
                    <a:pt x="4508" y="4602"/>
                    <a:pt x="4508" y="4566"/>
                  </a:cubicBezTo>
                  <a:cubicBezTo>
                    <a:pt x="4782" y="4304"/>
                    <a:pt x="5068" y="4054"/>
                    <a:pt x="5353" y="3816"/>
                  </a:cubicBezTo>
                  <a:lnTo>
                    <a:pt x="5353" y="3816"/>
                  </a:lnTo>
                  <a:cubicBezTo>
                    <a:pt x="5353" y="4185"/>
                    <a:pt x="5306" y="4542"/>
                    <a:pt x="5234" y="4912"/>
                  </a:cubicBezTo>
                  <a:cubicBezTo>
                    <a:pt x="5194" y="5131"/>
                    <a:pt x="5352" y="5250"/>
                    <a:pt x="5517" y="5250"/>
                  </a:cubicBezTo>
                  <a:cubicBezTo>
                    <a:pt x="5647" y="5250"/>
                    <a:pt x="5782" y="5176"/>
                    <a:pt x="5830" y="5019"/>
                  </a:cubicBezTo>
                  <a:cubicBezTo>
                    <a:pt x="5937" y="4602"/>
                    <a:pt x="5961" y="4185"/>
                    <a:pt x="5889" y="3769"/>
                  </a:cubicBezTo>
                  <a:cubicBezTo>
                    <a:pt x="5877" y="3650"/>
                    <a:pt x="5794" y="3554"/>
                    <a:pt x="5687" y="3530"/>
                  </a:cubicBezTo>
                  <a:cubicBezTo>
                    <a:pt x="6008" y="3269"/>
                    <a:pt x="6330" y="3018"/>
                    <a:pt x="6675" y="2768"/>
                  </a:cubicBezTo>
                  <a:cubicBezTo>
                    <a:pt x="7116" y="2459"/>
                    <a:pt x="7580" y="2173"/>
                    <a:pt x="8044" y="1899"/>
                  </a:cubicBezTo>
                  <a:cubicBezTo>
                    <a:pt x="8592" y="1614"/>
                    <a:pt x="9140" y="1352"/>
                    <a:pt x="9711" y="1125"/>
                  </a:cubicBezTo>
                  <a:cubicBezTo>
                    <a:pt x="10152" y="947"/>
                    <a:pt x="10568" y="828"/>
                    <a:pt x="10866" y="459"/>
                  </a:cubicBezTo>
                  <a:cubicBezTo>
                    <a:pt x="10961" y="328"/>
                    <a:pt x="10914" y="149"/>
                    <a:pt x="10783" y="78"/>
                  </a:cubicBezTo>
                  <a:cubicBezTo>
                    <a:pt x="10625" y="24"/>
                    <a:pt x="10461" y="0"/>
                    <a:pt x="10294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19"/>
            <p:cNvSpPr/>
            <p:nvPr/>
          </p:nvSpPr>
          <p:spPr>
            <a:xfrm>
              <a:off x="966364" y="1538346"/>
              <a:ext cx="48193" cy="44020"/>
            </a:xfrm>
            <a:custGeom>
              <a:rect b="b" l="l" r="r" t="t"/>
              <a:pathLst>
                <a:path extrusionOk="0" h="1382" w="1513">
                  <a:moveTo>
                    <a:pt x="720" y="1"/>
                  </a:moveTo>
                  <a:cubicBezTo>
                    <a:pt x="660" y="1"/>
                    <a:pt x="600" y="8"/>
                    <a:pt x="543" y="24"/>
                  </a:cubicBezTo>
                  <a:lnTo>
                    <a:pt x="543" y="24"/>
                  </a:lnTo>
                  <a:cubicBezTo>
                    <a:pt x="323" y="31"/>
                    <a:pt x="129" y="160"/>
                    <a:pt x="48" y="369"/>
                  </a:cubicBezTo>
                  <a:cubicBezTo>
                    <a:pt x="12" y="453"/>
                    <a:pt x="0" y="560"/>
                    <a:pt x="12" y="655"/>
                  </a:cubicBezTo>
                  <a:cubicBezTo>
                    <a:pt x="12" y="703"/>
                    <a:pt x="24" y="750"/>
                    <a:pt x="48" y="798"/>
                  </a:cubicBezTo>
                  <a:cubicBezTo>
                    <a:pt x="68" y="860"/>
                    <a:pt x="98" y="913"/>
                    <a:pt x="145" y="958"/>
                  </a:cubicBezTo>
                  <a:lnTo>
                    <a:pt x="145" y="958"/>
                  </a:lnTo>
                  <a:cubicBezTo>
                    <a:pt x="202" y="1065"/>
                    <a:pt x="278" y="1153"/>
                    <a:pt x="381" y="1215"/>
                  </a:cubicBezTo>
                  <a:lnTo>
                    <a:pt x="476" y="1286"/>
                  </a:lnTo>
                  <a:cubicBezTo>
                    <a:pt x="587" y="1350"/>
                    <a:pt x="704" y="1381"/>
                    <a:pt x="822" y="1381"/>
                  </a:cubicBezTo>
                  <a:cubicBezTo>
                    <a:pt x="881" y="1381"/>
                    <a:pt x="941" y="1373"/>
                    <a:pt x="1000" y="1357"/>
                  </a:cubicBezTo>
                  <a:cubicBezTo>
                    <a:pt x="1203" y="1310"/>
                    <a:pt x="1357" y="1167"/>
                    <a:pt x="1441" y="965"/>
                  </a:cubicBezTo>
                  <a:cubicBezTo>
                    <a:pt x="1512" y="810"/>
                    <a:pt x="1512" y="619"/>
                    <a:pt x="1441" y="453"/>
                  </a:cubicBezTo>
                  <a:cubicBezTo>
                    <a:pt x="1357" y="262"/>
                    <a:pt x="1203" y="119"/>
                    <a:pt x="1000" y="60"/>
                  </a:cubicBezTo>
                  <a:cubicBezTo>
                    <a:pt x="965" y="48"/>
                    <a:pt x="929" y="36"/>
                    <a:pt x="905" y="24"/>
                  </a:cubicBezTo>
                  <a:cubicBezTo>
                    <a:pt x="843" y="9"/>
                    <a:pt x="781" y="1"/>
                    <a:pt x="72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19"/>
            <p:cNvSpPr/>
            <p:nvPr/>
          </p:nvSpPr>
          <p:spPr>
            <a:xfrm>
              <a:off x="821850" y="1384753"/>
              <a:ext cx="50868" cy="39465"/>
            </a:xfrm>
            <a:custGeom>
              <a:rect b="b" l="l" r="r" t="t"/>
              <a:pathLst>
                <a:path extrusionOk="0" h="1239" w="1597">
                  <a:moveTo>
                    <a:pt x="799" y="0"/>
                  </a:moveTo>
                  <a:cubicBezTo>
                    <a:pt x="1" y="0"/>
                    <a:pt x="1" y="1238"/>
                    <a:pt x="799" y="1238"/>
                  </a:cubicBezTo>
                  <a:cubicBezTo>
                    <a:pt x="1596" y="1238"/>
                    <a:pt x="1596" y="0"/>
                    <a:pt x="79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19"/>
            <p:cNvSpPr/>
            <p:nvPr/>
          </p:nvSpPr>
          <p:spPr>
            <a:xfrm>
              <a:off x="953464" y="536362"/>
              <a:ext cx="54245" cy="56634"/>
            </a:xfrm>
            <a:custGeom>
              <a:rect b="b" l="l" r="r" t="t"/>
              <a:pathLst>
                <a:path extrusionOk="0" h="1778" w="1703">
                  <a:moveTo>
                    <a:pt x="858" y="1"/>
                  </a:moveTo>
                  <a:lnTo>
                    <a:pt x="643" y="37"/>
                  </a:lnTo>
                  <a:lnTo>
                    <a:pt x="441" y="120"/>
                  </a:lnTo>
                  <a:cubicBezTo>
                    <a:pt x="346" y="168"/>
                    <a:pt x="274" y="239"/>
                    <a:pt x="215" y="322"/>
                  </a:cubicBezTo>
                  <a:cubicBezTo>
                    <a:pt x="143" y="406"/>
                    <a:pt x="96" y="501"/>
                    <a:pt x="72" y="608"/>
                  </a:cubicBezTo>
                  <a:lnTo>
                    <a:pt x="48" y="632"/>
                  </a:lnTo>
                  <a:cubicBezTo>
                    <a:pt x="36" y="691"/>
                    <a:pt x="24" y="739"/>
                    <a:pt x="24" y="787"/>
                  </a:cubicBezTo>
                  <a:cubicBezTo>
                    <a:pt x="0" y="894"/>
                    <a:pt x="12" y="1013"/>
                    <a:pt x="48" y="1120"/>
                  </a:cubicBezTo>
                  <a:lnTo>
                    <a:pt x="48" y="1132"/>
                  </a:lnTo>
                  <a:lnTo>
                    <a:pt x="60" y="1180"/>
                  </a:lnTo>
                  <a:lnTo>
                    <a:pt x="143" y="1370"/>
                  </a:lnTo>
                  <a:cubicBezTo>
                    <a:pt x="191" y="1465"/>
                    <a:pt x="262" y="1549"/>
                    <a:pt x="346" y="1608"/>
                  </a:cubicBezTo>
                  <a:cubicBezTo>
                    <a:pt x="393" y="1656"/>
                    <a:pt x="465" y="1692"/>
                    <a:pt x="536" y="1715"/>
                  </a:cubicBezTo>
                  <a:cubicBezTo>
                    <a:pt x="615" y="1755"/>
                    <a:pt x="702" y="1778"/>
                    <a:pt x="791" y="1778"/>
                  </a:cubicBezTo>
                  <a:cubicBezTo>
                    <a:pt x="809" y="1778"/>
                    <a:pt x="827" y="1777"/>
                    <a:pt x="846" y="1775"/>
                  </a:cubicBezTo>
                  <a:lnTo>
                    <a:pt x="1060" y="1751"/>
                  </a:lnTo>
                  <a:lnTo>
                    <a:pt x="1262" y="1668"/>
                  </a:lnTo>
                  <a:cubicBezTo>
                    <a:pt x="1441" y="1549"/>
                    <a:pt x="1572" y="1382"/>
                    <a:pt x="1643" y="1180"/>
                  </a:cubicBezTo>
                  <a:cubicBezTo>
                    <a:pt x="1643" y="1168"/>
                    <a:pt x="1643" y="1156"/>
                    <a:pt x="1655" y="1144"/>
                  </a:cubicBezTo>
                  <a:lnTo>
                    <a:pt x="1667" y="1132"/>
                  </a:lnTo>
                  <a:cubicBezTo>
                    <a:pt x="1691" y="1013"/>
                    <a:pt x="1703" y="906"/>
                    <a:pt x="1679" y="787"/>
                  </a:cubicBezTo>
                  <a:cubicBezTo>
                    <a:pt x="1679" y="739"/>
                    <a:pt x="1667" y="691"/>
                    <a:pt x="1655" y="644"/>
                  </a:cubicBezTo>
                  <a:cubicBezTo>
                    <a:pt x="1655" y="632"/>
                    <a:pt x="1643" y="620"/>
                    <a:pt x="1643" y="608"/>
                  </a:cubicBezTo>
                  <a:cubicBezTo>
                    <a:pt x="1608" y="537"/>
                    <a:pt x="1584" y="477"/>
                    <a:pt x="1560" y="406"/>
                  </a:cubicBezTo>
                  <a:cubicBezTo>
                    <a:pt x="1512" y="310"/>
                    <a:pt x="1429" y="239"/>
                    <a:pt x="1346" y="179"/>
                  </a:cubicBezTo>
                  <a:cubicBezTo>
                    <a:pt x="1298" y="132"/>
                    <a:pt x="1239" y="96"/>
                    <a:pt x="1167" y="72"/>
                  </a:cubicBezTo>
                  <a:cubicBezTo>
                    <a:pt x="1072" y="25"/>
                    <a:pt x="96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19"/>
            <p:cNvSpPr/>
            <p:nvPr/>
          </p:nvSpPr>
          <p:spPr>
            <a:xfrm>
              <a:off x="911355" y="198853"/>
              <a:ext cx="55391" cy="42873"/>
            </a:xfrm>
            <a:custGeom>
              <a:rect b="b" l="l" r="r" t="t"/>
              <a:pathLst>
                <a:path extrusionOk="0" h="1346" w="1739">
                  <a:moveTo>
                    <a:pt x="870" y="0"/>
                  </a:moveTo>
                  <a:cubicBezTo>
                    <a:pt x="1" y="0"/>
                    <a:pt x="1" y="1346"/>
                    <a:pt x="870" y="1346"/>
                  </a:cubicBezTo>
                  <a:cubicBezTo>
                    <a:pt x="1727" y="1346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19"/>
            <p:cNvSpPr/>
            <p:nvPr/>
          </p:nvSpPr>
          <p:spPr>
            <a:xfrm>
              <a:off x="607960" y="776052"/>
              <a:ext cx="52748" cy="40994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1" y="1"/>
                    <a:pt x="1" y="1287"/>
                    <a:pt x="834" y="1287"/>
                  </a:cubicBezTo>
                  <a:cubicBezTo>
                    <a:pt x="1656" y="1287"/>
                    <a:pt x="1656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19"/>
            <p:cNvSpPr/>
            <p:nvPr/>
          </p:nvSpPr>
          <p:spPr>
            <a:xfrm>
              <a:off x="274242" y="2038558"/>
              <a:ext cx="54245" cy="42141"/>
            </a:xfrm>
            <a:custGeom>
              <a:rect b="b" l="l" r="r" t="t"/>
              <a:pathLst>
                <a:path extrusionOk="0" h="1323" w="1703">
                  <a:moveTo>
                    <a:pt x="857" y="0"/>
                  </a:moveTo>
                  <a:cubicBezTo>
                    <a:pt x="0" y="0"/>
                    <a:pt x="0" y="1322"/>
                    <a:pt x="857" y="1322"/>
                  </a:cubicBezTo>
                  <a:cubicBezTo>
                    <a:pt x="1703" y="1322"/>
                    <a:pt x="1703" y="0"/>
                    <a:pt x="85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19"/>
            <p:cNvSpPr/>
            <p:nvPr/>
          </p:nvSpPr>
          <p:spPr>
            <a:xfrm>
              <a:off x="725910" y="2091273"/>
              <a:ext cx="44785" cy="46759"/>
            </a:xfrm>
            <a:custGeom>
              <a:rect b="b" l="l" r="r" t="t"/>
              <a:pathLst>
                <a:path extrusionOk="0" h="1468" w="1406">
                  <a:moveTo>
                    <a:pt x="703" y="0"/>
                  </a:moveTo>
                  <a:lnTo>
                    <a:pt x="536" y="24"/>
                  </a:lnTo>
                  <a:lnTo>
                    <a:pt x="382" y="96"/>
                  </a:lnTo>
                  <a:cubicBezTo>
                    <a:pt x="239" y="179"/>
                    <a:pt x="132" y="322"/>
                    <a:pt x="84" y="477"/>
                  </a:cubicBezTo>
                  <a:cubicBezTo>
                    <a:pt x="72" y="512"/>
                    <a:pt x="60" y="560"/>
                    <a:pt x="48" y="596"/>
                  </a:cubicBezTo>
                  <a:cubicBezTo>
                    <a:pt x="1" y="774"/>
                    <a:pt x="24" y="965"/>
                    <a:pt x="108" y="1132"/>
                  </a:cubicBezTo>
                  <a:cubicBezTo>
                    <a:pt x="155" y="1179"/>
                    <a:pt x="191" y="1227"/>
                    <a:pt x="215" y="1262"/>
                  </a:cubicBezTo>
                  <a:cubicBezTo>
                    <a:pt x="298" y="1346"/>
                    <a:pt x="405" y="1417"/>
                    <a:pt x="513" y="1441"/>
                  </a:cubicBezTo>
                  <a:cubicBezTo>
                    <a:pt x="578" y="1459"/>
                    <a:pt x="640" y="1468"/>
                    <a:pt x="702" y="1468"/>
                  </a:cubicBezTo>
                  <a:cubicBezTo>
                    <a:pt x="763" y="1468"/>
                    <a:pt x="822" y="1459"/>
                    <a:pt x="882" y="1441"/>
                  </a:cubicBezTo>
                  <a:cubicBezTo>
                    <a:pt x="1060" y="1393"/>
                    <a:pt x="1203" y="1274"/>
                    <a:pt x="1298" y="1132"/>
                  </a:cubicBezTo>
                  <a:cubicBezTo>
                    <a:pt x="1322" y="1072"/>
                    <a:pt x="1346" y="1012"/>
                    <a:pt x="1370" y="965"/>
                  </a:cubicBezTo>
                  <a:cubicBezTo>
                    <a:pt x="1405" y="846"/>
                    <a:pt x="1405" y="715"/>
                    <a:pt x="1370" y="596"/>
                  </a:cubicBezTo>
                  <a:lnTo>
                    <a:pt x="1322" y="465"/>
                  </a:lnTo>
                  <a:lnTo>
                    <a:pt x="1263" y="322"/>
                  </a:lnTo>
                  <a:cubicBezTo>
                    <a:pt x="1215" y="250"/>
                    <a:pt x="1155" y="191"/>
                    <a:pt x="1084" y="143"/>
                  </a:cubicBezTo>
                  <a:cubicBezTo>
                    <a:pt x="1048" y="108"/>
                    <a:pt x="1001" y="72"/>
                    <a:pt x="953" y="60"/>
                  </a:cubicBezTo>
                  <a:cubicBezTo>
                    <a:pt x="870" y="2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19"/>
            <p:cNvSpPr/>
            <p:nvPr/>
          </p:nvSpPr>
          <p:spPr>
            <a:xfrm>
              <a:off x="401652" y="2520199"/>
              <a:ext cx="59214" cy="45931"/>
            </a:xfrm>
            <a:custGeom>
              <a:rect b="b" l="l" r="r" t="t"/>
              <a:pathLst>
                <a:path extrusionOk="0" h="1442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19"/>
            <p:cNvSpPr/>
            <p:nvPr/>
          </p:nvSpPr>
          <p:spPr>
            <a:xfrm>
              <a:off x="809714" y="2530615"/>
              <a:ext cx="43670" cy="43479"/>
            </a:xfrm>
            <a:custGeom>
              <a:rect b="b" l="l" r="r" t="t"/>
              <a:pathLst>
                <a:path extrusionOk="0" h="1365" w="1371">
                  <a:moveTo>
                    <a:pt x="691" y="1"/>
                  </a:moveTo>
                  <a:cubicBezTo>
                    <a:pt x="489" y="1"/>
                    <a:pt x="287" y="102"/>
                    <a:pt x="168" y="304"/>
                  </a:cubicBezTo>
                  <a:cubicBezTo>
                    <a:pt x="156" y="328"/>
                    <a:pt x="144" y="352"/>
                    <a:pt x="120" y="388"/>
                  </a:cubicBezTo>
                  <a:cubicBezTo>
                    <a:pt x="1" y="590"/>
                    <a:pt x="1" y="840"/>
                    <a:pt x="120" y="1043"/>
                  </a:cubicBezTo>
                  <a:cubicBezTo>
                    <a:pt x="251" y="1257"/>
                    <a:pt x="471" y="1364"/>
                    <a:pt x="690" y="1364"/>
                  </a:cubicBezTo>
                  <a:cubicBezTo>
                    <a:pt x="909" y="1364"/>
                    <a:pt x="1126" y="1257"/>
                    <a:pt x="1251" y="1043"/>
                  </a:cubicBezTo>
                  <a:cubicBezTo>
                    <a:pt x="1370" y="840"/>
                    <a:pt x="1370" y="590"/>
                    <a:pt x="1251" y="388"/>
                  </a:cubicBezTo>
                  <a:cubicBezTo>
                    <a:pt x="1239" y="352"/>
                    <a:pt x="1227" y="328"/>
                    <a:pt x="1215" y="304"/>
                  </a:cubicBezTo>
                  <a:cubicBezTo>
                    <a:pt x="1096" y="102"/>
                    <a:pt x="894" y="1"/>
                    <a:pt x="69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19"/>
            <p:cNvSpPr/>
            <p:nvPr/>
          </p:nvSpPr>
          <p:spPr>
            <a:xfrm>
              <a:off x="3377216" y="314891"/>
              <a:ext cx="53863" cy="56538"/>
            </a:xfrm>
            <a:custGeom>
              <a:rect b="b" l="l" r="r" t="t"/>
              <a:pathLst>
                <a:path extrusionOk="0" h="1775" w="1691">
                  <a:moveTo>
                    <a:pt x="845" y="1"/>
                  </a:moveTo>
                  <a:lnTo>
                    <a:pt x="631" y="36"/>
                  </a:lnTo>
                  <a:lnTo>
                    <a:pt x="429" y="120"/>
                  </a:lnTo>
                  <a:cubicBezTo>
                    <a:pt x="262" y="227"/>
                    <a:pt x="119" y="405"/>
                    <a:pt x="60" y="596"/>
                  </a:cubicBezTo>
                  <a:lnTo>
                    <a:pt x="48" y="632"/>
                  </a:lnTo>
                  <a:cubicBezTo>
                    <a:pt x="36" y="679"/>
                    <a:pt x="24" y="739"/>
                    <a:pt x="24" y="786"/>
                  </a:cubicBezTo>
                  <a:cubicBezTo>
                    <a:pt x="0" y="894"/>
                    <a:pt x="0" y="1013"/>
                    <a:pt x="36" y="1120"/>
                  </a:cubicBezTo>
                  <a:lnTo>
                    <a:pt x="36" y="1132"/>
                  </a:lnTo>
                  <a:cubicBezTo>
                    <a:pt x="48" y="1144"/>
                    <a:pt x="48" y="1156"/>
                    <a:pt x="60" y="1179"/>
                  </a:cubicBezTo>
                  <a:lnTo>
                    <a:pt x="143" y="1370"/>
                  </a:lnTo>
                  <a:cubicBezTo>
                    <a:pt x="191" y="1465"/>
                    <a:pt x="274" y="1537"/>
                    <a:pt x="357" y="1596"/>
                  </a:cubicBezTo>
                  <a:cubicBezTo>
                    <a:pt x="405" y="1644"/>
                    <a:pt x="464" y="1679"/>
                    <a:pt x="536" y="1703"/>
                  </a:cubicBezTo>
                  <a:cubicBezTo>
                    <a:pt x="631" y="1751"/>
                    <a:pt x="750" y="1775"/>
                    <a:pt x="857" y="1775"/>
                  </a:cubicBezTo>
                  <a:lnTo>
                    <a:pt x="1072" y="1739"/>
                  </a:lnTo>
                  <a:lnTo>
                    <a:pt x="1274" y="1656"/>
                  </a:lnTo>
                  <a:cubicBezTo>
                    <a:pt x="1441" y="1548"/>
                    <a:pt x="1572" y="1370"/>
                    <a:pt x="1643" y="1179"/>
                  </a:cubicBezTo>
                  <a:cubicBezTo>
                    <a:pt x="1643" y="1167"/>
                    <a:pt x="1643" y="1156"/>
                    <a:pt x="1655" y="1144"/>
                  </a:cubicBezTo>
                  <a:lnTo>
                    <a:pt x="1655" y="1120"/>
                  </a:lnTo>
                  <a:cubicBezTo>
                    <a:pt x="1691" y="1013"/>
                    <a:pt x="1691" y="894"/>
                    <a:pt x="1667" y="786"/>
                  </a:cubicBezTo>
                  <a:cubicBezTo>
                    <a:pt x="1667" y="739"/>
                    <a:pt x="1655" y="691"/>
                    <a:pt x="1643" y="644"/>
                  </a:cubicBezTo>
                  <a:lnTo>
                    <a:pt x="1631" y="596"/>
                  </a:lnTo>
                  <a:lnTo>
                    <a:pt x="1548" y="405"/>
                  </a:lnTo>
                  <a:cubicBezTo>
                    <a:pt x="1500" y="310"/>
                    <a:pt x="1429" y="239"/>
                    <a:pt x="1334" y="179"/>
                  </a:cubicBezTo>
                  <a:cubicBezTo>
                    <a:pt x="1286" y="132"/>
                    <a:pt x="1226" y="96"/>
                    <a:pt x="1155" y="72"/>
                  </a:cubicBezTo>
                  <a:cubicBezTo>
                    <a:pt x="1060" y="24"/>
                    <a:pt x="953" y="1"/>
                    <a:pt x="84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19"/>
            <p:cNvSpPr/>
            <p:nvPr/>
          </p:nvSpPr>
          <p:spPr>
            <a:xfrm>
              <a:off x="3049168" y="74469"/>
              <a:ext cx="55391" cy="42491"/>
            </a:xfrm>
            <a:custGeom>
              <a:rect b="b" l="l" r="r" t="t"/>
              <a:pathLst>
                <a:path extrusionOk="0" h="1334" w="1739">
                  <a:moveTo>
                    <a:pt x="869" y="0"/>
                  </a:moveTo>
                  <a:cubicBezTo>
                    <a:pt x="0" y="0"/>
                    <a:pt x="0" y="1334"/>
                    <a:pt x="869" y="1334"/>
                  </a:cubicBezTo>
                  <a:cubicBezTo>
                    <a:pt x="1739" y="1334"/>
                    <a:pt x="1739" y="0"/>
                    <a:pt x="86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19"/>
            <p:cNvSpPr/>
            <p:nvPr/>
          </p:nvSpPr>
          <p:spPr>
            <a:xfrm>
              <a:off x="5003032" y="-150028"/>
              <a:ext cx="507824" cy="225802"/>
            </a:xfrm>
            <a:custGeom>
              <a:rect b="b" l="l" r="r" t="t"/>
              <a:pathLst>
                <a:path extrusionOk="0" h="7089" w="15943">
                  <a:moveTo>
                    <a:pt x="7612" y="0"/>
                  </a:moveTo>
                  <a:cubicBezTo>
                    <a:pt x="7536" y="0"/>
                    <a:pt x="7459" y="4"/>
                    <a:pt x="7382" y="12"/>
                  </a:cubicBezTo>
                  <a:cubicBezTo>
                    <a:pt x="6596" y="83"/>
                    <a:pt x="6025" y="559"/>
                    <a:pt x="5668" y="1190"/>
                  </a:cubicBezTo>
                  <a:cubicBezTo>
                    <a:pt x="5287" y="1595"/>
                    <a:pt x="5060" y="2119"/>
                    <a:pt x="5025" y="2667"/>
                  </a:cubicBezTo>
                  <a:cubicBezTo>
                    <a:pt x="5013" y="2714"/>
                    <a:pt x="5013" y="2762"/>
                    <a:pt x="5001" y="2821"/>
                  </a:cubicBezTo>
                  <a:cubicBezTo>
                    <a:pt x="4728" y="2713"/>
                    <a:pt x="4426" y="2654"/>
                    <a:pt x="4131" y="2654"/>
                  </a:cubicBezTo>
                  <a:cubicBezTo>
                    <a:pt x="3808" y="2654"/>
                    <a:pt x="3494" y="2725"/>
                    <a:pt x="3239" y="2881"/>
                  </a:cubicBezTo>
                  <a:cubicBezTo>
                    <a:pt x="2762" y="3179"/>
                    <a:pt x="2453" y="3679"/>
                    <a:pt x="2405" y="4226"/>
                  </a:cubicBezTo>
                  <a:cubicBezTo>
                    <a:pt x="2381" y="4286"/>
                    <a:pt x="2370" y="4334"/>
                    <a:pt x="2358" y="4393"/>
                  </a:cubicBezTo>
                  <a:cubicBezTo>
                    <a:pt x="2245" y="4375"/>
                    <a:pt x="2128" y="4366"/>
                    <a:pt x="2012" y="4366"/>
                  </a:cubicBezTo>
                  <a:cubicBezTo>
                    <a:pt x="1896" y="4366"/>
                    <a:pt x="1780" y="4375"/>
                    <a:pt x="1667" y="4393"/>
                  </a:cubicBezTo>
                  <a:cubicBezTo>
                    <a:pt x="1560" y="4405"/>
                    <a:pt x="1465" y="4429"/>
                    <a:pt x="1369" y="4453"/>
                  </a:cubicBezTo>
                  <a:cubicBezTo>
                    <a:pt x="607" y="4655"/>
                    <a:pt x="0" y="5405"/>
                    <a:pt x="417" y="6191"/>
                  </a:cubicBezTo>
                  <a:cubicBezTo>
                    <a:pt x="641" y="6617"/>
                    <a:pt x="1087" y="6885"/>
                    <a:pt x="1556" y="6885"/>
                  </a:cubicBezTo>
                  <a:cubicBezTo>
                    <a:pt x="1585" y="6885"/>
                    <a:pt x="1614" y="6884"/>
                    <a:pt x="1643" y="6881"/>
                  </a:cubicBezTo>
                  <a:cubicBezTo>
                    <a:pt x="2205" y="7061"/>
                    <a:pt x="2838" y="7087"/>
                    <a:pt x="3453" y="7087"/>
                  </a:cubicBezTo>
                  <a:cubicBezTo>
                    <a:pt x="3704" y="7087"/>
                    <a:pt x="3953" y="7083"/>
                    <a:pt x="4192" y="7083"/>
                  </a:cubicBezTo>
                  <a:cubicBezTo>
                    <a:pt x="4260" y="7083"/>
                    <a:pt x="4327" y="7083"/>
                    <a:pt x="4394" y="7084"/>
                  </a:cubicBezTo>
                  <a:cubicBezTo>
                    <a:pt x="4670" y="7087"/>
                    <a:pt x="4947" y="7088"/>
                    <a:pt x="5222" y="7088"/>
                  </a:cubicBezTo>
                  <a:cubicBezTo>
                    <a:pt x="6049" y="7088"/>
                    <a:pt x="6873" y="7075"/>
                    <a:pt x="7704" y="7048"/>
                  </a:cubicBezTo>
                  <a:cubicBezTo>
                    <a:pt x="9775" y="7000"/>
                    <a:pt x="11835" y="6917"/>
                    <a:pt x="13907" y="6810"/>
                  </a:cubicBezTo>
                  <a:cubicBezTo>
                    <a:pt x="14030" y="6848"/>
                    <a:pt x="14158" y="6866"/>
                    <a:pt x="14287" y="6866"/>
                  </a:cubicBezTo>
                  <a:cubicBezTo>
                    <a:pt x="14444" y="6866"/>
                    <a:pt x="14602" y="6839"/>
                    <a:pt x="14752" y="6786"/>
                  </a:cubicBezTo>
                  <a:cubicBezTo>
                    <a:pt x="15193" y="6619"/>
                    <a:pt x="15550" y="6310"/>
                    <a:pt x="15764" y="5893"/>
                  </a:cubicBezTo>
                  <a:cubicBezTo>
                    <a:pt x="15943" y="5572"/>
                    <a:pt x="15943" y="5179"/>
                    <a:pt x="15788" y="4857"/>
                  </a:cubicBezTo>
                  <a:cubicBezTo>
                    <a:pt x="15633" y="4607"/>
                    <a:pt x="15395" y="4429"/>
                    <a:pt x="15121" y="4345"/>
                  </a:cubicBezTo>
                  <a:cubicBezTo>
                    <a:pt x="14879" y="4236"/>
                    <a:pt x="14616" y="4183"/>
                    <a:pt x="14357" y="4183"/>
                  </a:cubicBezTo>
                  <a:cubicBezTo>
                    <a:pt x="14221" y="4183"/>
                    <a:pt x="14085" y="4198"/>
                    <a:pt x="13954" y="4226"/>
                  </a:cubicBezTo>
                  <a:cubicBezTo>
                    <a:pt x="13931" y="4107"/>
                    <a:pt x="13895" y="3988"/>
                    <a:pt x="13859" y="3881"/>
                  </a:cubicBezTo>
                  <a:cubicBezTo>
                    <a:pt x="13553" y="3027"/>
                    <a:pt x="12748" y="2499"/>
                    <a:pt x="11895" y="2499"/>
                  </a:cubicBezTo>
                  <a:cubicBezTo>
                    <a:pt x="11653" y="2499"/>
                    <a:pt x="11407" y="2542"/>
                    <a:pt x="11168" y="2631"/>
                  </a:cubicBezTo>
                  <a:cubicBezTo>
                    <a:pt x="11025" y="2690"/>
                    <a:pt x="10894" y="2750"/>
                    <a:pt x="10763" y="2821"/>
                  </a:cubicBezTo>
                  <a:cubicBezTo>
                    <a:pt x="10752" y="2786"/>
                    <a:pt x="10728" y="2750"/>
                    <a:pt x="10716" y="2714"/>
                  </a:cubicBezTo>
                  <a:cubicBezTo>
                    <a:pt x="10573" y="2405"/>
                    <a:pt x="10382" y="2131"/>
                    <a:pt x="10156" y="1893"/>
                  </a:cubicBezTo>
                  <a:cubicBezTo>
                    <a:pt x="10085" y="1726"/>
                    <a:pt x="10013" y="1571"/>
                    <a:pt x="9918" y="1428"/>
                  </a:cubicBezTo>
                  <a:cubicBezTo>
                    <a:pt x="9421" y="622"/>
                    <a:pt x="8586" y="0"/>
                    <a:pt x="76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19"/>
            <p:cNvSpPr/>
            <p:nvPr/>
          </p:nvSpPr>
          <p:spPr>
            <a:xfrm>
              <a:off x="2387750" y="87751"/>
              <a:ext cx="507856" cy="225866"/>
            </a:xfrm>
            <a:custGeom>
              <a:rect b="b" l="l" r="r" t="t"/>
              <a:pathLst>
                <a:path extrusionOk="0" h="7091" w="15944">
                  <a:moveTo>
                    <a:pt x="7607" y="0"/>
                  </a:moveTo>
                  <a:cubicBezTo>
                    <a:pt x="7533" y="0"/>
                    <a:pt x="7458" y="4"/>
                    <a:pt x="7383" y="12"/>
                  </a:cubicBezTo>
                  <a:cubicBezTo>
                    <a:pt x="6597" y="95"/>
                    <a:pt x="6025" y="559"/>
                    <a:pt x="5668" y="1190"/>
                  </a:cubicBezTo>
                  <a:cubicBezTo>
                    <a:pt x="5287" y="1595"/>
                    <a:pt x="5061" y="2119"/>
                    <a:pt x="5025" y="2667"/>
                  </a:cubicBezTo>
                  <a:cubicBezTo>
                    <a:pt x="5013" y="2726"/>
                    <a:pt x="5001" y="2774"/>
                    <a:pt x="5001" y="2822"/>
                  </a:cubicBezTo>
                  <a:cubicBezTo>
                    <a:pt x="4729" y="2714"/>
                    <a:pt x="4426" y="2655"/>
                    <a:pt x="4131" y="2655"/>
                  </a:cubicBezTo>
                  <a:cubicBezTo>
                    <a:pt x="3808" y="2655"/>
                    <a:pt x="3494" y="2726"/>
                    <a:pt x="3239" y="2881"/>
                  </a:cubicBezTo>
                  <a:cubicBezTo>
                    <a:pt x="2763" y="3179"/>
                    <a:pt x="2453" y="3679"/>
                    <a:pt x="2406" y="4238"/>
                  </a:cubicBezTo>
                  <a:cubicBezTo>
                    <a:pt x="2382" y="4286"/>
                    <a:pt x="2370" y="4346"/>
                    <a:pt x="2358" y="4393"/>
                  </a:cubicBezTo>
                  <a:cubicBezTo>
                    <a:pt x="2239" y="4375"/>
                    <a:pt x="2123" y="4366"/>
                    <a:pt x="2008" y="4366"/>
                  </a:cubicBezTo>
                  <a:cubicBezTo>
                    <a:pt x="1894" y="4366"/>
                    <a:pt x="1781" y="4375"/>
                    <a:pt x="1668" y="4393"/>
                  </a:cubicBezTo>
                  <a:cubicBezTo>
                    <a:pt x="1560" y="4405"/>
                    <a:pt x="1465" y="4429"/>
                    <a:pt x="1370" y="4453"/>
                  </a:cubicBezTo>
                  <a:cubicBezTo>
                    <a:pt x="608" y="4655"/>
                    <a:pt x="1" y="5405"/>
                    <a:pt x="417" y="6191"/>
                  </a:cubicBezTo>
                  <a:cubicBezTo>
                    <a:pt x="642" y="6617"/>
                    <a:pt x="1077" y="6885"/>
                    <a:pt x="1554" y="6885"/>
                  </a:cubicBezTo>
                  <a:cubicBezTo>
                    <a:pt x="1584" y="6885"/>
                    <a:pt x="1614" y="6884"/>
                    <a:pt x="1644" y="6882"/>
                  </a:cubicBezTo>
                  <a:cubicBezTo>
                    <a:pt x="2181" y="7061"/>
                    <a:pt x="2783" y="7090"/>
                    <a:pt x="3371" y="7090"/>
                  </a:cubicBezTo>
                  <a:cubicBezTo>
                    <a:pt x="3661" y="7090"/>
                    <a:pt x="3948" y="7083"/>
                    <a:pt x="4222" y="7083"/>
                  </a:cubicBezTo>
                  <a:cubicBezTo>
                    <a:pt x="4280" y="7083"/>
                    <a:pt x="4337" y="7083"/>
                    <a:pt x="4394" y="7084"/>
                  </a:cubicBezTo>
                  <a:cubicBezTo>
                    <a:pt x="4691" y="7087"/>
                    <a:pt x="4987" y="7089"/>
                    <a:pt x="5282" y="7089"/>
                  </a:cubicBezTo>
                  <a:cubicBezTo>
                    <a:pt x="6088" y="7089"/>
                    <a:pt x="6890" y="7078"/>
                    <a:pt x="7692" y="7060"/>
                  </a:cubicBezTo>
                  <a:cubicBezTo>
                    <a:pt x="9764" y="7001"/>
                    <a:pt x="11836" y="6929"/>
                    <a:pt x="13895" y="6810"/>
                  </a:cubicBezTo>
                  <a:cubicBezTo>
                    <a:pt x="14024" y="6848"/>
                    <a:pt x="14155" y="6866"/>
                    <a:pt x="14285" y="6866"/>
                  </a:cubicBezTo>
                  <a:cubicBezTo>
                    <a:pt x="14444" y="6866"/>
                    <a:pt x="14602" y="6839"/>
                    <a:pt x="14753" y="6786"/>
                  </a:cubicBezTo>
                  <a:cubicBezTo>
                    <a:pt x="15193" y="6632"/>
                    <a:pt x="15550" y="6310"/>
                    <a:pt x="15765" y="5893"/>
                  </a:cubicBezTo>
                  <a:cubicBezTo>
                    <a:pt x="15943" y="5572"/>
                    <a:pt x="15943" y="5179"/>
                    <a:pt x="15788" y="4858"/>
                  </a:cubicBezTo>
                  <a:cubicBezTo>
                    <a:pt x="15634" y="4608"/>
                    <a:pt x="15396" y="4429"/>
                    <a:pt x="15122" y="4346"/>
                  </a:cubicBezTo>
                  <a:cubicBezTo>
                    <a:pt x="14874" y="4242"/>
                    <a:pt x="14604" y="4186"/>
                    <a:pt x="14335" y="4186"/>
                  </a:cubicBezTo>
                  <a:cubicBezTo>
                    <a:pt x="14203" y="4186"/>
                    <a:pt x="14072" y="4199"/>
                    <a:pt x="13943" y="4227"/>
                  </a:cubicBezTo>
                  <a:cubicBezTo>
                    <a:pt x="13931" y="4107"/>
                    <a:pt x="13895" y="3988"/>
                    <a:pt x="13860" y="3881"/>
                  </a:cubicBezTo>
                  <a:cubicBezTo>
                    <a:pt x="13553" y="3028"/>
                    <a:pt x="12748" y="2499"/>
                    <a:pt x="11895" y="2499"/>
                  </a:cubicBezTo>
                  <a:cubicBezTo>
                    <a:pt x="11653" y="2499"/>
                    <a:pt x="11408" y="2542"/>
                    <a:pt x="11169" y="2631"/>
                  </a:cubicBezTo>
                  <a:cubicBezTo>
                    <a:pt x="11026" y="2691"/>
                    <a:pt x="10895" y="2750"/>
                    <a:pt x="10764" y="2834"/>
                  </a:cubicBezTo>
                  <a:cubicBezTo>
                    <a:pt x="10752" y="2786"/>
                    <a:pt x="10728" y="2750"/>
                    <a:pt x="10716" y="2714"/>
                  </a:cubicBezTo>
                  <a:cubicBezTo>
                    <a:pt x="10573" y="2417"/>
                    <a:pt x="10383" y="2131"/>
                    <a:pt x="10157" y="1893"/>
                  </a:cubicBezTo>
                  <a:cubicBezTo>
                    <a:pt x="10085" y="1738"/>
                    <a:pt x="10014" y="1583"/>
                    <a:pt x="9919" y="1429"/>
                  </a:cubicBezTo>
                  <a:cubicBezTo>
                    <a:pt x="9410" y="632"/>
                    <a:pt x="8572" y="0"/>
                    <a:pt x="760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19"/>
            <p:cNvSpPr/>
            <p:nvPr/>
          </p:nvSpPr>
          <p:spPr>
            <a:xfrm>
              <a:off x="4301035" y="256888"/>
              <a:ext cx="47811" cy="47046"/>
            </a:xfrm>
            <a:custGeom>
              <a:rect b="b" l="l" r="r" t="t"/>
              <a:pathLst>
                <a:path extrusionOk="0" h="1477" w="1501">
                  <a:moveTo>
                    <a:pt x="834" y="0"/>
                  </a:moveTo>
                  <a:lnTo>
                    <a:pt x="668" y="24"/>
                  </a:lnTo>
                  <a:cubicBezTo>
                    <a:pt x="548" y="48"/>
                    <a:pt x="453" y="107"/>
                    <a:pt x="370" y="191"/>
                  </a:cubicBezTo>
                  <a:lnTo>
                    <a:pt x="227" y="321"/>
                  </a:lnTo>
                  <a:cubicBezTo>
                    <a:pt x="156" y="369"/>
                    <a:pt x="108" y="452"/>
                    <a:pt x="84" y="536"/>
                  </a:cubicBezTo>
                  <a:cubicBezTo>
                    <a:pt x="1" y="702"/>
                    <a:pt x="1" y="893"/>
                    <a:pt x="84" y="1060"/>
                  </a:cubicBezTo>
                  <a:cubicBezTo>
                    <a:pt x="108" y="1143"/>
                    <a:pt x="156" y="1226"/>
                    <a:pt x="227" y="1286"/>
                  </a:cubicBezTo>
                  <a:lnTo>
                    <a:pt x="370" y="1381"/>
                  </a:lnTo>
                  <a:cubicBezTo>
                    <a:pt x="465" y="1453"/>
                    <a:pt x="584" y="1476"/>
                    <a:pt x="703" y="1476"/>
                  </a:cubicBezTo>
                  <a:lnTo>
                    <a:pt x="894" y="1453"/>
                  </a:lnTo>
                  <a:cubicBezTo>
                    <a:pt x="1001" y="1417"/>
                    <a:pt x="1108" y="1357"/>
                    <a:pt x="1191" y="1286"/>
                  </a:cubicBezTo>
                  <a:lnTo>
                    <a:pt x="1191" y="1274"/>
                  </a:lnTo>
                  <a:lnTo>
                    <a:pt x="1310" y="1131"/>
                  </a:lnTo>
                  <a:cubicBezTo>
                    <a:pt x="1370" y="1072"/>
                    <a:pt x="1418" y="1000"/>
                    <a:pt x="1441" y="917"/>
                  </a:cubicBezTo>
                  <a:cubicBezTo>
                    <a:pt x="1489" y="833"/>
                    <a:pt x="1501" y="750"/>
                    <a:pt x="1501" y="667"/>
                  </a:cubicBezTo>
                  <a:cubicBezTo>
                    <a:pt x="1501" y="572"/>
                    <a:pt x="1489" y="488"/>
                    <a:pt x="1441" y="405"/>
                  </a:cubicBezTo>
                  <a:cubicBezTo>
                    <a:pt x="1418" y="321"/>
                    <a:pt x="1370" y="250"/>
                    <a:pt x="1310" y="191"/>
                  </a:cubicBezTo>
                  <a:lnTo>
                    <a:pt x="1179" y="83"/>
                  </a:lnTo>
                  <a:cubicBezTo>
                    <a:pt x="1072" y="24"/>
                    <a:pt x="953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19"/>
            <p:cNvSpPr/>
            <p:nvPr/>
          </p:nvSpPr>
          <p:spPr>
            <a:xfrm>
              <a:off x="4561970" y="108583"/>
              <a:ext cx="47428" cy="47428"/>
            </a:xfrm>
            <a:custGeom>
              <a:rect b="b" l="l" r="r" t="t"/>
              <a:pathLst>
                <a:path extrusionOk="0" h="1489" w="1489">
                  <a:moveTo>
                    <a:pt x="822" y="1"/>
                  </a:moveTo>
                  <a:lnTo>
                    <a:pt x="643" y="24"/>
                  </a:lnTo>
                  <a:cubicBezTo>
                    <a:pt x="536" y="60"/>
                    <a:pt x="429" y="120"/>
                    <a:pt x="346" y="203"/>
                  </a:cubicBezTo>
                  <a:lnTo>
                    <a:pt x="203" y="322"/>
                  </a:lnTo>
                  <a:cubicBezTo>
                    <a:pt x="131" y="382"/>
                    <a:pt x="84" y="453"/>
                    <a:pt x="60" y="536"/>
                  </a:cubicBezTo>
                  <a:cubicBezTo>
                    <a:pt x="24" y="620"/>
                    <a:pt x="0" y="715"/>
                    <a:pt x="0" y="810"/>
                  </a:cubicBezTo>
                  <a:cubicBezTo>
                    <a:pt x="0" y="894"/>
                    <a:pt x="24" y="989"/>
                    <a:pt x="60" y="1072"/>
                  </a:cubicBezTo>
                  <a:cubicBezTo>
                    <a:pt x="84" y="1156"/>
                    <a:pt x="131" y="1227"/>
                    <a:pt x="203" y="1287"/>
                  </a:cubicBezTo>
                  <a:lnTo>
                    <a:pt x="346" y="1394"/>
                  </a:lnTo>
                  <a:cubicBezTo>
                    <a:pt x="441" y="1453"/>
                    <a:pt x="560" y="1489"/>
                    <a:pt x="679" y="1489"/>
                  </a:cubicBezTo>
                  <a:lnTo>
                    <a:pt x="869" y="1465"/>
                  </a:lnTo>
                  <a:cubicBezTo>
                    <a:pt x="977" y="1429"/>
                    <a:pt x="1084" y="1370"/>
                    <a:pt x="1167" y="1287"/>
                  </a:cubicBezTo>
                  <a:lnTo>
                    <a:pt x="1298" y="1132"/>
                  </a:lnTo>
                  <a:cubicBezTo>
                    <a:pt x="1358" y="1084"/>
                    <a:pt x="1405" y="1001"/>
                    <a:pt x="1429" y="929"/>
                  </a:cubicBezTo>
                  <a:cubicBezTo>
                    <a:pt x="1477" y="846"/>
                    <a:pt x="1489" y="763"/>
                    <a:pt x="1489" y="667"/>
                  </a:cubicBezTo>
                  <a:cubicBezTo>
                    <a:pt x="1489" y="584"/>
                    <a:pt x="1477" y="489"/>
                    <a:pt x="1429" y="417"/>
                  </a:cubicBezTo>
                  <a:cubicBezTo>
                    <a:pt x="1405" y="334"/>
                    <a:pt x="1358" y="263"/>
                    <a:pt x="1298" y="203"/>
                  </a:cubicBezTo>
                  <a:lnTo>
                    <a:pt x="1155" y="96"/>
                  </a:lnTo>
                  <a:cubicBezTo>
                    <a:pt x="1060" y="36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19"/>
            <p:cNvSpPr/>
            <p:nvPr/>
          </p:nvSpPr>
          <p:spPr>
            <a:xfrm>
              <a:off x="5071292" y="313012"/>
              <a:ext cx="53894" cy="56602"/>
            </a:xfrm>
            <a:custGeom>
              <a:rect b="b" l="l" r="r" t="t"/>
              <a:pathLst>
                <a:path extrusionOk="0" h="1777" w="1692">
                  <a:moveTo>
                    <a:pt x="846" y="0"/>
                  </a:moveTo>
                  <a:lnTo>
                    <a:pt x="631" y="24"/>
                  </a:lnTo>
                  <a:lnTo>
                    <a:pt x="441" y="107"/>
                  </a:lnTo>
                  <a:cubicBezTo>
                    <a:pt x="262" y="226"/>
                    <a:pt x="131" y="393"/>
                    <a:pt x="60" y="595"/>
                  </a:cubicBezTo>
                  <a:lnTo>
                    <a:pt x="48" y="631"/>
                  </a:lnTo>
                  <a:cubicBezTo>
                    <a:pt x="36" y="679"/>
                    <a:pt x="24" y="726"/>
                    <a:pt x="24" y="786"/>
                  </a:cubicBezTo>
                  <a:cubicBezTo>
                    <a:pt x="0" y="893"/>
                    <a:pt x="0" y="1012"/>
                    <a:pt x="36" y="1119"/>
                  </a:cubicBezTo>
                  <a:lnTo>
                    <a:pt x="36" y="1131"/>
                  </a:lnTo>
                  <a:cubicBezTo>
                    <a:pt x="48" y="1143"/>
                    <a:pt x="48" y="1155"/>
                    <a:pt x="48" y="1179"/>
                  </a:cubicBezTo>
                  <a:lnTo>
                    <a:pt x="131" y="1369"/>
                  </a:lnTo>
                  <a:cubicBezTo>
                    <a:pt x="179" y="1465"/>
                    <a:pt x="250" y="1536"/>
                    <a:pt x="346" y="1596"/>
                  </a:cubicBezTo>
                  <a:cubicBezTo>
                    <a:pt x="393" y="1643"/>
                    <a:pt x="453" y="1691"/>
                    <a:pt x="524" y="1703"/>
                  </a:cubicBezTo>
                  <a:cubicBezTo>
                    <a:pt x="607" y="1744"/>
                    <a:pt x="699" y="1776"/>
                    <a:pt x="799" y="1776"/>
                  </a:cubicBezTo>
                  <a:cubicBezTo>
                    <a:pt x="815" y="1776"/>
                    <a:pt x="830" y="1776"/>
                    <a:pt x="846" y="1774"/>
                  </a:cubicBezTo>
                  <a:lnTo>
                    <a:pt x="1060" y="1750"/>
                  </a:lnTo>
                  <a:lnTo>
                    <a:pt x="1251" y="1667"/>
                  </a:lnTo>
                  <a:cubicBezTo>
                    <a:pt x="1429" y="1548"/>
                    <a:pt x="1572" y="1369"/>
                    <a:pt x="1632" y="1167"/>
                  </a:cubicBezTo>
                  <a:lnTo>
                    <a:pt x="1643" y="1167"/>
                  </a:lnTo>
                  <a:cubicBezTo>
                    <a:pt x="1643" y="1155"/>
                    <a:pt x="1643" y="1143"/>
                    <a:pt x="1655" y="1131"/>
                  </a:cubicBezTo>
                  <a:lnTo>
                    <a:pt x="1655" y="1107"/>
                  </a:lnTo>
                  <a:cubicBezTo>
                    <a:pt x="1691" y="1000"/>
                    <a:pt x="1691" y="893"/>
                    <a:pt x="1667" y="774"/>
                  </a:cubicBezTo>
                  <a:cubicBezTo>
                    <a:pt x="1667" y="726"/>
                    <a:pt x="1655" y="679"/>
                    <a:pt x="1643" y="643"/>
                  </a:cubicBezTo>
                  <a:lnTo>
                    <a:pt x="1632" y="595"/>
                  </a:lnTo>
                  <a:lnTo>
                    <a:pt x="1548" y="405"/>
                  </a:lnTo>
                  <a:cubicBezTo>
                    <a:pt x="1501" y="310"/>
                    <a:pt x="1429" y="226"/>
                    <a:pt x="1334" y="179"/>
                  </a:cubicBezTo>
                  <a:cubicBezTo>
                    <a:pt x="1286" y="119"/>
                    <a:pt x="1227" y="83"/>
                    <a:pt x="1155" y="72"/>
                  </a:cubicBezTo>
                  <a:cubicBezTo>
                    <a:pt x="1060" y="24"/>
                    <a:pt x="953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19"/>
            <p:cNvSpPr/>
            <p:nvPr/>
          </p:nvSpPr>
          <p:spPr>
            <a:xfrm>
              <a:off x="2471586" y="16433"/>
              <a:ext cx="55391" cy="42491"/>
            </a:xfrm>
            <a:custGeom>
              <a:rect b="b" l="l" r="r" t="t"/>
              <a:pathLst>
                <a:path extrusionOk="0" h="1334" w="1739">
                  <a:moveTo>
                    <a:pt x="869" y="0"/>
                  </a:moveTo>
                  <a:cubicBezTo>
                    <a:pt x="0" y="0"/>
                    <a:pt x="0" y="1334"/>
                    <a:pt x="869" y="1334"/>
                  </a:cubicBezTo>
                  <a:cubicBezTo>
                    <a:pt x="1738" y="1334"/>
                    <a:pt x="1738" y="0"/>
                    <a:pt x="86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19"/>
            <p:cNvSpPr/>
            <p:nvPr/>
          </p:nvSpPr>
          <p:spPr>
            <a:xfrm>
              <a:off x="7054747" y="-200864"/>
              <a:ext cx="507824" cy="225866"/>
            </a:xfrm>
            <a:custGeom>
              <a:rect b="b" l="l" r="r" t="t"/>
              <a:pathLst>
                <a:path extrusionOk="0" h="7091" w="15943">
                  <a:moveTo>
                    <a:pt x="7609" y="1"/>
                  </a:moveTo>
                  <a:cubicBezTo>
                    <a:pt x="7534" y="1"/>
                    <a:pt x="7458" y="4"/>
                    <a:pt x="7382" y="12"/>
                  </a:cubicBezTo>
                  <a:cubicBezTo>
                    <a:pt x="6596" y="84"/>
                    <a:pt x="6025" y="560"/>
                    <a:pt x="5656" y="1191"/>
                  </a:cubicBezTo>
                  <a:cubicBezTo>
                    <a:pt x="5275" y="1596"/>
                    <a:pt x="5048" y="2120"/>
                    <a:pt x="5024" y="2667"/>
                  </a:cubicBezTo>
                  <a:cubicBezTo>
                    <a:pt x="5013" y="2715"/>
                    <a:pt x="5001" y="2762"/>
                    <a:pt x="4989" y="2810"/>
                  </a:cubicBezTo>
                  <a:cubicBezTo>
                    <a:pt x="4720" y="2709"/>
                    <a:pt x="4424" y="2653"/>
                    <a:pt x="4135" y="2653"/>
                  </a:cubicBezTo>
                  <a:cubicBezTo>
                    <a:pt x="3809" y="2653"/>
                    <a:pt x="3491" y="2724"/>
                    <a:pt x="3227" y="2882"/>
                  </a:cubicBezTo>
                  <a:cubicBezTo>
                    <a:pt x="2750" y="3179"/>
                    <a:pt x="2441" y="3679"/>
                    <a:pt x="2393" y="4227"/>
                  </a:cubicBezTo>
                  <a:cubicBezTo>
                    <a:pt x="2381" y="4286"/>
                    <a:pt x="2357" y="4334"/>
                    <a:pt x="2346" y="4394"/>
                  </a:cubicBezTo>
                  <a:cubicBezTo>
                    <a:pt x="2241" y="4377"/>
                    <a:pt x="2133" y="4368"/>
                    <a:pt x="2025" y="4368"/>
                  </a:cubicBezTo>
                  <a:cubicBezTo>
                    <a:pt x="1901" y="4368"/>
                    <a:pt x="1776" y="4380"/>
                    <a:pt x="1655" y="4406"/>
                  </a:cubicBezTo>
                  <a:cubicBezTo>
                    <a:pt x="1560" y="4417"/>
                    <a:pt x="1453" y="4429"/>
                    <a:pt x="1357" y="4453"/>
                  </a:cubicBezTo>
                  <a:cubicBezTo>
                    <a:pt x="595" y="4656"/>
                    <a:pt x="0" y="5418"/>
                    <a:pt x="405" y="6203"/>
                  </a:cubicBezTo>
                  <a:cubicBezTo>
                    <a:pt x="629" y="6628"/>
                    <a:pt x="1073" y="6885"/>
                    <a:pt x="1550" y="6885"/>
                  </a:cubicBezTo>
                  <a:cubicBezTo>
                    <a:pt x="1581" y="6885"/>
                    <a:pt x="1612" y="6884"/>
                    <a:pt x="1643" y="6882"/>
                  </a:cubicBezTo>
                  <a:cubicBezTo>
                    <a:pt x="2180" y="7061"/>
                    <a:pt x="2777" y="7090"/>
                    <a:pt x="3366" y="7090"/>
                  </a:cubicBezTo>
                  <a:cubicBezTo>
                    <a:pt x="3655" y="7090"/>
                    <a:pt x="3943" y="7083"/>
                    <a:pt x="4219" y="7083"/>
                  </a:cubicBezTo>
                  <a:cubicBezTo>
                    <a:pt x="4278" y="7083"/>
                    <a:pt x="4336" y="7084"/>
                    <a:pt x="4393" y="7084"/>
                  </a:cubicBezTo>
                  <a:cubicBezTo>
                    <a:pt x="4687" y="7088"/>
                    <a:pt x="4980" y="7089"/>
                    <a:pt x="5274" y="7089"/>
                  </a:cubicBezTo>
                  <a:cubicBezTo>
                    <a:pt x="6077" y="7089"/>
                    <a:pt x="6881" y="7078"/>
                    <a:pt x="7691" y="7061"/>
                  </a:cubicBezTo>
                  <a:cubicBezTo>
                    <a:pt x="9763" y="7013"/>
                    <a:pt x="11823" y="6930"/>
                    <a:pt x="13895" y="6811"/>
                  </a:cubicBezTo>
                  <a:cubicBezTo>
                    <a:pt x="14020" y="6854"/>
                    <a:pt x="14149" y="6875"/>
                    <a:pt x="14281" y="6875"/>
                  </a:cubicBezTo>
                  <a:cubicBezTo>
                    <a:pt x="14437" y="6875"/>
                    <a:pt x="14596" y="6845"/>
                    <a:pt x="14752" y="6787"/>
                  </a:cubicBezTo>
                  <a:cubicBezTo>
                    <a:pt x="15181" y="6632"/>
                    <a:pt x="15538" y="6311"/>
                    <a:pt x="15752" y="5894"/>
                  </a:cubicBezTo>
                  <a:cubicBezTo>
                    <a:pt x="15931" y="5572"/>
                    <a:pt x="15943" y="5179"/>
                    <a:pt x="15776" y="4846"/>
                  </a:cubicBezTo>
                  <a:cubicBezTo>
                    <a:pt x="15621" y="4608"/>
                    <a:pt x="15383" y="4417"/>
                    <a:pt x="15109" y="4334"/>
                  </a:cubicBezTo>
                  <a:cubicBezTo>
                    <a:pt x="14869" y="4233"/>
                    <a:pt x="14614" y="4183"/>
                    <a:pt x="14357" y="4183"/>
                  </a:cubicBezTo>
                  <a:cubicBezTo>
                    <a:pt x="14219" y="4183"/>
                    <a:pt x="14080" y="4198"/>
                    <a:pt x="13942" y="4227"/>
                  </a:cubicBezTo>
                  <a:cubicBezTo>
                    <a:pt x="13918" y="4108"/>
                    <a:pt x="13883" y="3989"/>
                    <a:pt x="13847" y="3870"/>
                  </a:cubicBezTo>
                  <a:cubicBezTo>
                    <a:pt x="13541" y="3026"/>
                    <a:pt x="12736" y="2500"/>
                    <a:pt x="11884" y="2500"/>
                  </a:cubicBezTo>
                  <a:cubicBezTo>
                    <a:pt x="11642" y="2500"/>
                    <a:pt x="11396" y="2542"/>
                    <a:pt x="11156" y="2631"/>
                  </a:cubicBezTo>
                  <a:cubicBezTo>
                    <a:pt x="11013" y="2691"/>
                    <a:pt x="10882" y="2751"/>
                    <a:pt x="10751" y="2822"/>
                  </a:cubicBezTo>
                  <a:cubicBezTo>
                    <a:pt x="10739" y="2786"/>
                    <a:pt x="10728" y="2751"/>
                    <a:pt x="10704" y="2715"/>
                  </a:cubicBezTo>
                  <a:cubicBezTo>
                    <a:pt x="10561" y="2405"/>
                    <a:pt x="10382" y="2131"/>
                    <a:pt x="10156" y="1893"/>
                  </a:cubicBezTo>
                  <a:cubicBezTo>
                    <a:pt x="10085" y="1727"/>
                    <a:pt x="10001" y="1572"/>
                    <a:pt x="9906" y="1429"/>
                  </a:cubicBezTo>
                  <a:cubicBezTo>
                    <a:pt x="9409" y="623"/>
                    <a:pt x="8574" y="1"/>
                    <a:pt x="760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19"/>
            <p:cNvSpPr/>
            <p:nvPr/>
          </p:nvSpPr>
          <p:spPr>
            <a:xfrm>
              <a:off x="6827193" y="55134"/>
              <a:ext cx="507824" cy="225866"/>
            </a:xfrm>
            <a:custGeom>
              <a:rect b="b" l="l" r="r" t="t"/>
              <a:pathLst>
                <a:path extrusionOk="0" h="7091" w="15943">
                  <a:moveTo>
                    <a:pt x="7609" y="0"/>
                  </a:moveTo>
                  <a:cubicBezTo>
                    <a:pt x="7534" y="0"/>
                    <a:pt x="7459" y="4"/>
                    <a:pt x="7382" y="12"/>
                  </a:cubicBezTo>
                  <a:cubicBezTo>
                    <a:pt x="6596" y="83"/>
                    <a:pt x="6025" y="559"/>
                    <a:pt x="5656" y="1191"/>
                  </a:cubicBezTo>
                  <a:cubicBezTo>
                    <a:pt x="5275" y="1595"/>
                    <a:pt x="5049" y="2119"/>
                    <a:pt x="5025" y="2667"/>
                  </a:cubicBezTo>
                  <a:cubicBezTo>
                    <a:pt x="5013" y="2715"/>
                    <a:pt x="5001" y="2774"/>
                    <a:pt x="4989" y="2822"/>
                  </a:cubicBezTo>
                  <a:cubicBezTo>
                    <a:pt x="4716" y="2714"/>
                    <a:pt x="4416" y="2655"/>
                    <a:pt x="4123" y="2655"/>
                  </a:cubicBezTo>
                  <a:cubicBezTo>
                    <a:pt x="3802" y="2655"/>
                    <a:pt x="3488" y="2726"/>
                    <a:pt x="3227" y="2881"/>
                  </a:cubicBezTo>
                  <a:cubicBezTo>
                    <a:pt x="2751" y="3179"/>
                    <a:pt x="2441" y="3679"/>
                    <a:pt x="2393" y="4227"/>
                  </a:cubicBezTo>
                  <a:cubicBezTo>
                    <a:pt x="2382" y="4286"/>
                    <a:pt x="2358" y="4334"/>
                    <a:pt x="2346" y="4393"/>
                  </a:cubicBezTo>
                  <a:cubicBezTo>
                    <a:pt x="2241" y="4377"/>
                    <a:pt x="2133" y="4368"/>
                    <a:pt x="2026" y="4368"/>
                  </a:cubicBezTo>
                  <a:cubicBezTo>
                    <a:pt x="1901" y="4368"/>
                    <a:pt x="1776" y="4380"/>
                    <a:pt x="1655" y="4405"/>
                  </a:cubicBezTo>
                  <a:cubicBezTo>
                    <a:pt x="1560" y="4417"/>
                    <a:pt x="1453" y="4429"/>
                    <a:pt x="1358" y="4465"/>
                  </a:cubicBezTo>
                  <a:cubicBezTo>
                    <a:pt x="596" y="4655"/>
                    <a:pt x="0" y="5417"/>
                    <a:pt x="405" y="6203"/>
                  </a:cubicBezTo>
                  <a:cubicBezTo>
                    <a:pt x="629" y="6628"/>
                    <a:pt x="1073" y="6885"/>
                    <a:pt x="1550" y="6885"/>
                  </a:cubicBezTo>
                  <a:cubicBezTo>
                    <a:pt x="1581" y="6885"/>
                    <a:pt x="1612" y="6884"/>
                    <a:pt x="1643" y="6882"/>
                  </a:cubicBezTo>
                  <a:cubicBezTo>
                    <a:pt x="2180" y="7061"/>
                    <a:pt x="2778" y="7090"/>
                    <a:pt x="3366" y="7090"/>
                  </a:cubicBezTo>
                  <a:cubicBezTo>
                    <a:pt x="3655" y="7090"/>
                    <a:pt x="3943" y="7083"/>
                    <a:pt x="4220" y="7083"/>
                  </a:cubicBezTo>
                  <a:cubicBezTo>
                    <a:pt x="4278" y="7083"/>
                    <a:pt x="4336" y="7083"/>
                    <a:pt x="4394" y="7084"/>
                  </a:cubicBezTo>
                  <a:cubicBezTo>
                    <a:pt x="4687" y="7087"/>
                    <a:pt x="4981" y="7089"/>
                    <a:pt x="5274" y="7089"/>
                  </a:cubicBezTo>
                  <a:cubicBezTo>
                    <a:pt x="6077" y="7089"/>
                    <a:pt x="6881" y="7078"/>
                    <a:pt x="7692" y="7060"/>
                  </a:cubicBezTo>
                  <a:cubicBezTo>
                    <a:pt x="9763" y="7013"/>
                    <a:pt x="11823" y="6929"/>
                    <a:pt x="13895" y="6810"/>
                  </a:cubicBezTo>
                  <a:cubicBezTo>
                    <a:pt x="14020" y="6854"/>
                    <a:pt x="14150" y="6875"/>
                    <a:pt x="14281" y="6875"/>
                  </a:cubicBezTo>
                  <a:cubicBezTo>
                    <a:pt x="14438" y="6875"/>
                    <a:pt x="14597" y="6845"/>
                    <a:pt x="14752" y="6786"/>
                  </a:cubicBezTo>
                  <a:cubicBezTo>
                    <a:pt x="15181" y="6632"/>
                    <a:pt x="15538" y="6310"/>
                    <a:pt x="15752" y="5893"/>
                  </a:cubicBezTo>
                  <a:cubicBezTo>
                    <a:pt x="15931" y="5572"/>
                    <a:pt x="15943" y="5179"/>
                    <a:pt x="15776" y="4846"/>
                  </a:cubicBezTo>
                  <a:cubicBezTo>
                    <a:pt x="15621" y="4608"/>
                    <a:pt x="15383" y="4417"/>
                    <a:pt x="15109" y="4334"/>
                  </a:cubicBezTo>
                  <a:cubicBezTo>
                    <a:pt x="14869" y="4233"/>
                    <a:pt x="14614" y="4183"/>
                    <a:pt x="14357" y="4183"/>
                  </a:cubicBezTo>
                  <a:cubicBezTo>
                    <a:pt x="14219" y="4183"/>
                    <a:pt x="14080" y="4197"/>
                    <a:pt x="13943" y="4227"/>
                  </a:cubicBezTo>
                  <a:cubicBezTo>
                    <a:pt x="13919" y="4108"/>
                    <a:pt x="13883" y="3988"/>
                    <a:pt x="13847" y="3869"/>
                  </a:cubicBezTo>
                  <a:cubicBezTo>
                    <a:pt x="13541" y="3025"/>
                    <a:pt x="12737" y="2499"/>
                    <a:pt x="11884" y="2499"/>
                  </a:cubicBezTo>
                  <a:cubicBezTo>
                    <a:pt x="11642" y="2499"/>
                    <a:pt x="11396" y="2542"/>
                    <a:pt x="11156" y="2631"/>
                  </a:cubicBezTo>
                  <a:cubicBezTo>
                    <a:pt x="11014" y="2691"/>
                    <a:pt x="10883" y="2750"/>
                    <a:pt x="10752" y="2834"/>
                  </a:cubicBezTo>
                  <a:cubicBezTo>
                    <a:pt x="10740" y="2786"/>
                    <a:pt x="10728" y="2750"/>
                    <a:pt x="10704" y="2715"/>
                  </a:cubicBezTo>
                  <a:cubicBezTo>
                    <a:pt x="10561" y="2405"/>
                    <a:pt x="10383" y="2131"/>
                    <a:pt x="10156" y="1893"/>
                  </a:cubicBezTo>
                  <a:cubicBezTo>
                    <a:pt x="10085" y="1726"/>
                    <a:pt x="10002" y="1572"/>
                    <a:pt x="9906" y="1429"/>
                  </a:cubicBezTo>
                  <a:cubicBezTo>
                    <a:pt x="9409" y="622"/>
                    <a:pt x="8574" y="0"/>
                    <a:pt x="760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19"/>
            <p:cNvSpPr/>
            <p:nvPr/>
          </p:nvSpPr>
          <p:spPr>
            <a:xfrm>
              <a:off x="8321776" y="1421161"/>
              <a:ext cx="48193" cy="47046"/>
            </a:xfrm>
            <a:custGeom>
              <a:rect b="b" l="l" r="r" t="t"/>
              <a:pathLst>
                <a:path extrusionOk="0" h="1477" w="1513">
                  <a:moveTo>
                    <a:pt x="834" y="0"/>
                  </a:moveTo>
                  <a:lnTo>
                    <a:pt x="656" y="24"/>
                  </a:lnTo>
                  <a:cubicBezTo>
                    <a:pt x="549" y="48"/>
                    <a:pt x="441" y="107"/>
                    <a:pt x="358" y="191"/>
                  </a:cubicBezTo>
                  <a:lnTo>
                    <a:pt x="203" y="310"/>
                  </a:lnTo>
                  <a:cubicBezTo>
                    <a:pt x="84" y="453"/>
                    <a:pt x="13" y="619"/>
                    <a:pt x="13" y="798"/>
                  </a:cubicBezTo>
                  <a:cubicBezTo>
                    <a:pt x="1" y="893"/>
                    <a:pt x="25" y="976"/>
                    <a:pt x="72" y="1060"/>
                  </a:cubicBezTo>
                  <a:cubicBezTo>
                    <a:pt x="96" y="1143"/>
                    <a:pt x="144" y="1226"/>
                    <a:pt x="215" y="1286"/>
                  </a:cubicBezTo>
                  <a:lnTo>
                    <a:pt x="358" y="1393"/>
                  </a:lnTo>
                  <a:cubicBezTo>
                    <a:pt x="465" y="1453"/>
                    <a:pt x="572" y="1476"/>
                    <a:pt x="703" y="1476"/>
                  </a:cubicBezTo>
                  <a:lnTo>
                    <a:pt x="882" y="1453"/>
                  </a:lnTo>
                  <a:cubicBezTo>
                    <a:pt x="989" y="1429"/>
                    <a:pt x="1096" y="1357"/>
                    <a:pt x="1180" y="1286"/>
                  </a:cubicBezTo>
                  <a:cubicBezTo>
                    <a:pt x="1215" y="1226"/>
                    <a:pt x="1263" y="1179"/>
                    <a:pt x="1299" y="1131"/>
                  </a:cubicBezTo>
                  <a:cubicBezTo>
                    <a:pt x="1370" y="1072"/>
                    <a:pt x="1418" y="1000"/>
                    <a:pt x="1441" y="917"/>
                  </a:cubicBezTo>
                  <a:cubicBezTo>
                    <a:pt x="1513" y="750"/>
                    <a:pt x="1513" y="572"/>
                    <a:pt x="1441" y="405"/>
                  </a:cubicBezTo>
                  <a:cubicBezTo>
                    <a:pt x="1418" y="322"/>
                    <a:pt x="1370" y="250"/>
                    <a:pt x="1299" y="191"/>
                  </a:cubicBezTo>
                  <a:lnTo>
                    <a:pt x="1168" y="95"/>
                  </a:lnTo>
                  <a:cubicBezTo>
                    <a:pt x="1060" y="36"/>
                    <a:pt x="953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19"/>
            <p:cNvSpPr/>
            <p:nvPr/>
          </p:nvSpPr>
          <p:spPr>
            <a:xfrm>
              <a:off x="8443898" y="3997359"/>
              <a:ext cx="48957" cy="47428"/>
            </a:xfrm>
            <a:custGeom>
              <a:rect b="b" l="l" r="r" t="t"/>
              <a:pathLst>
                <a:path extrusionOk="0" h="1489" w="1537">
                  <a:moveTo>
                    <a:pt x="822" y="0"/>
                  </a:moveTo>
                  <a:lnTo>
                    <a:pt x="644" y="24"/>
                  </a:lnTo>
                  <a:cubicBezTo>
                    <a:pt x="536" y="60"/>
                    <a:pt x="429" y="119"/>
                    <a:pt x="346" y="191"/>
                  </a:cubicBezTo>
                  <a:lnTo>
                    <a:pt x="203" y="322"/>
                  </a:lnTo>
                  <a:cubicBezTo>
                    <a:pt x="132" y="381"/>
                    <a:pt x="84" y="453"/>
                    <a:pt x="60" y="536"/>
                  </a:cubicBezTo>
                  <a:cubicBezTo>
                    <a:pt x="13" y="619"/>
                    <a:pt x="1" y="714"/>
                    <a:pt x="1" y="798"/>
                  </a:cubicBezTo>
                  <a:cubicBezTo>
                    <a:pt x="1" y="893"/>
                    <a:pt x="13" y="988"/>
                    <a:pt x="60" y="1060"/>
                  </a:cubicBezTo>
                  <a:cubicBezTo>
                    <a:pt x="84" y="1143"/>
                    <a:pt x="132" y="1226"/>
                    <a:pt x="203" y="1286"/>
                  </a:cubicBezTo>
                  <a:lnTo>
                    <a:pt x="334" y="1393"/>
                  </a:lnTo>
                  <a:cubicBezTo>
                    <a:pt x="441" y="1453"/>
                    <a:pt x="560" y="1488"/>
                    <a:pt x="679" y="1488"/>
                  </a:cubicBezTo>
                  <a:lnTo>
                    <a:pt x="858" y="1465"/>
                  </a:lnTo>
                  <a:cubicBezTo>
                    <a:pt x="977" y="1429"/>
                    <a:pt x="1072" y="1369"/>
                    <a:pt x="1156" y="1286"/>
                  </a:cubicBezTo>
                  <a:lnTo>
                    <a:pt x="1167" y="1286"/>
                  </a:lnTo>
                  <a:lnTo>
                    <a:pt x="1287" y="1131"/>
                  </a:lnTo>
                  <a:cubicBezTo>
                    <a:pt x="1537" y="869"/>
                    <a:pt x="1537" y="464"/>
                    <a:pt x="1287" y="203"/>
                  </a:cubicBezTo>
                  <a:lnTo>
                    <a:pt x="1156" y="95"/>
                  </a:lnTo>
                  <a:cubicBezTo>
                    <a:pt x="1060" y="36"/>
                    <a:pt x="941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19"/>
            <p:cNvSpPr/>
            <p:nvPr/>
          </p:nvSpPr>
          <p:spPr>
            <a:xfrm>
              <a:off x="7311860" y="289760"/>
              <a:ext cx="54277" cy="56634"/>
            </a:xfrm>
            <a:custGeom>
              <a:rect b="b" l="l" r="r" t="t"/>
              <a:pathLst>
                <a:path extrusionOk="0" h="1778" w="1704">
                  <a:moveTo>
                    <a:pt x="900" y="1"/>
                  </a:moveTo>
                  <a:cubicBezTo>
                    <a:pt x="882" y="1"/>
                    <a:pt x="864" y="2"/>
                    <a:pt x="846" y="4"/>
                  </a:cubicBezTo>
                  <a:lnTo>
                    <a:pt x="632" y="28"/>
                  </a:lnTo>
                  <a:lnTo>
                    <a:pt x="441" y="111"/>
                  </a:lnTo>
                  <a:cubicBezTo>
                    <a:pt x="262" y="230"/>
                    <a:pt x="131" y="397"/>
                    <a:pt x="60" y="599"/>
                  </a:cubicBezTo>
                  <a:lnTo>
                    <a:pt x="48" y="635"/>
                  </a:lnTo>
                  <a:cubicBezTo>
                    <a:pt x="36" y="683"/>
                    <a:pt x="24" y="730"/>
                    <a:pt x="24" y="778"/>
                  </a:cubicBezTo>
                  <a:cubicBezTo>
                    <a:pt x="0" y="897"/>
                    <a:pt x="0" y="1004"/>
                    <a:pt x="36" y="1111"/>
                  </a:cubicBezTo>
                  <a:lnTo>
                    <a:pt x="36" y="1135"/>
                  </a:lnTo>
                  <a:lnTo>
                    <a:pt x="48" y="1171"/>
                  </a:lnTo>
                  <a:lnTo>
                    <a:pt x="131" y="1373"/>
                  </a:lnTo>
                  <a:cubicBezTo>
                    <a:pt x="179" y="1468"/>
                    <a:pt x="262" y="1540"/>
                    <a:pt x="346" y="1599"/>
                  </a:cubicBezTo>
                  <a:cubicBezTo>
                    <a:pt x="393" y="1647"/>
                    <a:pt x="453" y="1683"/>
                    <a:pt x="524" y="1706"/>
                  </a:cubicBezTo>
                  <a:cubicBezTo>
                    <a:pt x="620" y="1754"/>
                    <a:pt x="739" y="1778"/>
                    <a:pt x="846" y="1778"/>
                  </a:cubicBezTo>
                  <a:lnTo>
                    <a:pt x="1060" y="1742"/>
                  </a:lnTo>
                  <a:lnTo>
                    <a:pt x="1251" y="1659"/>
                  </a:lnTo>
                  <a:cubicBezTo>
                    <a:pt x="1441" y="1552"/>
                    <a:pt x="1572" y="1373"/>
                    <a:pt x="1632" y="1171"/>
                  </a:cubicBezTo>
                  <a:lnTo>
                    <a:pt x="1644" y="1171"/>
                  </a:lnTo>
                  <a:cubicBezTo>
                    <a:pt x="1644" y="1159"/>
                    <a:pt x="1644" y="1147"/>
                    <a:pt x="1655" y="1135"/>
                  </a:cubicBezTo>
                  <a:lnTo>
                    <a:pt x="1655" y="1111"/>
                  </a:lnTo>
                  <a:cubicBezTo>
                    <a:pt x="1691" y="1004"/>
                    <a:pt x="1703" y="885"/>
                    <a:pt x="1679" y="778"/>
                  </a:cubicBezTo>
                  <a:cubicBezTo>
                    <a:pt x="1667" y="730"/>
                    <a:pt x="1667" y="683"/>
                    <a:pt x="1644" y="635"/>
                  </a:cubicBezTo>
                  <a:lnTo>
                    <a:pt x="1632" y="599"/>
                  </a:lnTo>
                  <a:lnTo>
                    <a:pt x="1548" y="409"/>
                  </a:lnTo>
                  <a:cubicBezTo>
                    <a:pt x="1501" y="313"/>
                    <a:pt x="1429" y="230"/>
                    <a:pt x="1346" y="171"/>
                  </a:cubicBezTo>
                  <a:cubicBezTo>
                    <a:pt x="1286" y="123"/>
                    <a:pt x="1227" y="87"/>
                    <a:pt x="1167" y="75"/>
                  </a:cubicBezTo>
                  <a:cubicBezTo>
                    <a:pt x="1088" y="26"/>
                    <a:pt x="992" y="1"/>
                    <a:pt x="90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19"/>
            <p:cNvSpPr/>
            <p:nvPr/>
          </p:nvSpPr>
          <p:spPr>
            <a:xfrm>
              <a:off x="9006318" y="3162632"/>
              <a:ext cx="54277" cy="56920"/>
            </a:xfrm>
            <a:custGeom>
              <a:rect b="b" l="l" r="r" t="t"/>
              <a:pathLst>
                <a:path extrusionOk="0" h="1787" w="1704">
                  <a:moveTo>
                    <a:pt x="846" y="1"/>
                  </a:moveTo>
                  <a:lnTo>
                    <a:pt x="632" y="36"/>
                  </a:lnTo>
                  <a:lnTo>
                    <a:pt x="441" y="120"/>
                  </a:lnTo>
                  <a:cubicBezTo>
                    <a:pt x="346" y="167"/>
                    <a:pt x="263" y="239"/>
                    <a:pt x="215" y="322"/>
                  </a:cubicBezTo>
                  <a:cubicBezTo>
                    <a:pt x="132" y="405"/>
                    <a:pt x="84" y="501"/>
                    <a:pt x="60" y="608"/>
                  </a:cubicBezTo>
                  <a:lnTo>
                    <a:pt x="48" y="632"/>
                  </a:lnTo>
                  <a:cubicBezTo>
                    <a:pt x="36" y="679"/>
                    <a:pt x="24" y="739"/>
                    <a:pt x="24" y="786"/>
                  </a:cubicBezTo>
                  <a:cubicBezTo>
                    <a:pt x="1" y="893"/>
                    <a:pt x="1" y="1013"/>
                    <a:pt x="36" y="1120"/>
                  </a:cubicBezTo>
                  <a:lnTo>
                    <a:pt x="36" y="1144"/>
                  </a:lnTo>
                  <a:cubicBezTo>
                    <a:pt x="36" y="1155"/>
                    <a:pt x="36" y="1167"/>
                    <a:pt x="48" y="1179"/>
                  </a:cubicBezTo>
                  <a:lnTo>
                    <a:pt x="132" y="1370"/>
                  </a:lnTo>
                  <a:cubicBezTo>
                    <a:pt x="179" y="1465"/>
                    <a:pt x="251" y="1548"/>
                    <a:pt x="346" y="1608"/>
                  </a:cubicBezTo>
                  <a:cubicBezTo>
                    <a:pt x="394" y="1655"/>
                    <a:pt x="453" y="1691"/>
                    <a:pt x="524" y="1715"/>
                  </a:cubicBezTo>
                  <a:cubicBezTo>
                    <a:pt x="620" y="1763"/>
                    <a:pt x="727" y="1786"/>
                    <a:pt x="834" y="1786"/>
                  </a:cubicBezTo>
                  <a:lnTo>
                    <a:pt x="1060" y="1751"/>
                  </a:lnTo>
                  <a:lnTo>
                    <a:pt x="1251" y="1667"/>
                  </a:lnTo>
                  <a:cubicBezTo>
                    <a:pt x="1346" y="1620"/>
                    <a:pt x="1429" y="1548"/>
                    <a:pt x="1489" y="1453"/>
                  </a:cubicBezTo>
                  <a:cubicBezTo>
                    <a:pt x="1560" y="1382"/>
                    <a:pt x="1608" y="1286"/>
                    <a:pt x="1632" y="1179"/>
                  </a:cubicBezTo>
                  <a:lnTo>
                    <a:pt x="1644" y="1179"/>
                  </a:lnTo>
                  <a:cubicBezTo>
                    <a:pt x="1656" y="1167"/>
                    <a:pt x="1656" y="1155"/>
                    <a:pt x="1656" y="1144"/>
                  </a:cubicBezTo>
                  <a:lnTo>
                    <a:pt x="1656" y="1120"/>
                  </a:lnTo>
                  <a:cubicBezTo>
                    <a:pt x="1691" y="1013"/>
                    <a:pt x="1703" y="893"/>
                    <a:pt x="1667" y="786"/>
                  </a:cubicBezTo>
                  <a:cubicBezTo>
                    <a:pt x="1667" y="739"/>
                    <a:pt x="1667" y="691"/>
                    <a:pt x="1644" y="643"/>
                  </a:cubicBezTo>
                  <a:lnTo>
                    <a:pt x="1632" y="608"/>
                  </a:lnTo>
                  <a:lnTo>
                    <a:pt x="1548" y="405"/>
                  </a:lnTo>
                  <a:cubicBezTo>
                    <a:pt x="1501" y="310"/>
                    <a:pt x="1429" y="239"/>
                    <a:pt x="1346" y="179"/>
                  </a:cubicBezTo>
                  <a:cubicBezTo>
                    <a:pt x="1298" y="131"/>
                    <a:pt x="1227" y="96"/>
                    <a:pt x="1167" y="72"/>
                  </a:cubicBezTo>
                  <a:cubicBezTo>
                    <a:pt x="1072" y="24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19"/>
            <p:cNvSpPr/>
            <p:nvPr/>
          </p:nvSpPr>
          <p:spPr>
            <a:xfrm>
              <a:off x="6565875" y="254212"/>
              <a:ext cx="55423" cy="42905"/>
            </a:xfrm>
            <a:custGeom>
              <a:rect b="b" l="l" r="r" t="t"/>
              <a:pathLst>
                <a:path extrusionOk="0" h="1347" w="1740">
                  <a:moveTo>
                    <a:pt x="870" y="1"/>
                  </a:moveTo>
                  <a:cubicBezTo>
                    <a:pt x="1" y="1"/>
                    <a:pt x="1" y="1346"/>
                    <a:pt x="870" y="1346"/>
                  </a:cubicBezTo>
                  <a:cubicBezTo>
                    <a:pt x="1739" y="1346"/>
                    <a:pt x="1739" y="1"/>
                    <a:pt x="87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19"/>
            <p:cNvSpPr/>
            <p:nvPr/>
          </p:nvSpPr>
          <p:spPr>
            <a:xfrm>
              <a:off x="837043" y="883777"/>
              <a:ext cx="59182" cy="45899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7" y="1441"/>
                    <a:pt x="1857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19"/>
            <p:cNvSpPr/>
            <p:nvPr/>
          </p:nvSpPr>
          <p:spPr>
            <a:xfrm>
              <a:off x="8252751" y="4242751"/>
              <a:ext cx="507856" cy="225834"/>
            </a:xfrm>
            <a:custGeom>
              <a:rect b="b" l="l" r="r" t="t"/>
              <a:pathLst>
                <a:path extrusionOk="0" h="7090" w="15944">
                  <a:moveTo>
                    <a:pt x="7607" y="0"/>
                  </a:moveTo>
                  <a:cubicBezTo>
                    <a:pt x="7533" y="0"/>
                    <a:pt x="7458" y="4"/>
                    <a:pt x="7383" y="11"/>
                  </a:cubicBezTo>
                  <a:cubicBezTo>
                    <a:pt x="6597" y="95"/>
                    <a:pt x="6025" y="559"/>
                    <a:pt x="5656" y="1190"/>
                  </a:cubicBezTo>
                  <a:cubicBezTo>
                    <a:pt x="5275" y="1595"/>
                    <a:pt x="5049" y="2119"/>
                    <a:pt x="5025" y="2666"/>
                  </a:cubicBezTo>
                  <a:cubicBezTo>
                    <a:pt x="5013" y="2714"/>
                    <a:pt x="5002" y="2774"/>
                    <a:pt x="4990" y="2821"/>
                  </a:cubicBezTo>
                  <a:cubicBezTo>
                    <a:pt x="4717" y="2713"/>
                    <a:pt x="4417" y="2654"/>
                    <a:pt x="4124" y="2654"/>
                  </a:cubicBezTo>
                  <a:cubicBezTo>
                    <a:pt x="3802" y="2654"/>
                    <a:pt x="3489" y="2725"/>
                    <a:pt x="3227" y="2881"/>
                  </a:cubicBezTo>
                  <a:cubicBezTo>
                    <a:pt x="2751" y="3178"/>
                    <a:pt x="2454" y="3678"/>
                    <a:pt x="2394" y="4238"/>
                  </a:cubicBezTo>
                  <a:cubicBezTo>
                    <a:pt x="2382" y="4286"/>
                    <a:pt x="2358" y="4345"/>
                    <a:pt x="2346" y="4393"/>
                  </a:cubicBezTo>
                  <a:cubicBezTo>
                    <a:pt x="2233" y="4375"/>
                    <a:pt x="2117" y="4366"/>
                    <a:pt x="2001" y="4366"/>
                  </a:cubicBezTo>
                  <a:cubicBezTo>
                    <a:pt x="1885" y="4366"/>
                    <a:pt x="1769" y="4375"/>
                    <a:pt x="1656" y="4393"/>
                  </a:cubicBezTo>
                  <a:cubicBezTo>
                    <a:pt x="1561" y="4405"/>
                    <a:pt x="1453" y="4429"/>
                    <a:pt x="1358" y="4452"/>
                  </a:cubicBezTo>
                  <a:cubicBezTo>
                    <a:pt x="596" y="4655"/>
                    <a:pt x="1" y="5405"/>
                    <a:pt x="418" y="6191"/>
                  </a:cubicBezTo>
                  <a:cubicBezTo>
                    <a:pt x="631" y="6617"/>
                    <a:pt x="1076" y="6884"/>
                    <a:pt x="1555" y="6884"/>
                  </a:cubicBezTo>
                  <a:cubicBezTo>
                    <a:pt x="1584" y="6884"/>
                    <a:pt x="1614" y="6883"/>
                    <a:pt x="1644" y="6881"/>
                  </a:cubicBezTo>
                  <a:cubicBezTo>
                    <a:pt x="2181" y="7060"/>
                    <a:pt x="2783" y="7090"/>
                    <a:pt x="3372" y="7090"/>
                  </a:cubicBezTo>
                  <a:cubicBezTo>
                    <a:pt x="3662" y="7090"/>
                    <a:pt x="3948" y="7083"/>
                    <a:pt x="4222" y="7083"/>
                  </a:cubicBezTo>
                  <a:cubicBezTo>
                    <a:pt x="4280" y="7083"/>
                    <a:pt x="4338" y="7083"/>
                    <a:pt x="4394" y="7084"/>
                  </a:cubicBezTo>
                  <a:cubicBezTo>
                    <a:pt x="4688" y="7087"/>
                    <a:pt x="4982" y="7088"/>
                    <a:pt x="5277" y="7088"/>
                  </a:cubicBezTo>
                  <a:cubicBezTo>
                    <a:pt x="6082" y="7088"/>
                    <a:pt x="6890" y="7077"/>
                    <a:pt x="7692" y="7060"/>
                  </a:cubicBezTo>
                  <a:cubicBezTo>
                    <a:pt x="9764" y="7000"/>
                    <a:pt x="11824" y="6917"/>
                    <a:pt x="13895" y="6810"/>
                  </a:cubicBezTo>
                  <a:cubicBezTo>
                    <a:pt x="14019" y="6847"/>
                    <a:pt x="14149" y="6866"/>
                    <a:pt x="14281" y="6866"/>
                  </a:cubicBezTo>
                  <a:cubicBezTo>
                    <a:pt x="14441" y="6866"/>
                    <a:pt x="14602" y="6838"/>
                    <a:pt x="14753" y="6786"/>
                  </a:cubicBezTo>
                  <a:cubicBezTo>
                    <a:pt x="15181" y="6619"/>
                    <a:pt x="15550" y="6310"/>
                    <a:pt x="15753" y="5893"/>
                  </a:cubicBezTo>
                  <a:cubicBezTo>
                    <a:pt x="15931" y="5572"/>
                    <a:pt x="15943" y="5179"/>
                    <a:pt x="15777" y="4857"/>
                  </a:cubicBezTo>
                  <a:cubicBezTo>
                    <a:pt x="15622" y="4607"/>
                    <a:pt x="15384" y="4429"/>
                    <a:pt x="15110" y="4345"/>
                  </a:cubicBezTo>
                  <a:cubicBezTo>
                    <a:pt x="14868" y="4236"/>
                    <a:pt x="14610" y="4183"/>
                    <a:pt x="14351" y="4183"/>
                  </a:cubicBezTo>
                  <a:cubicBezTo>
                    <a:pt x="14215" y="4183"/>
                    <a:pt x="14078" y="4197"/>
                    <a:pt x="13943" y="4226"/>
                  </a:cubicBezTo>
                  <a:cubicBezTo>
                    <a:pt x="13919" y="4107"/>
                    <a:pt x="13895" y="3988"/>
                    <a:pt x="13848" y="3881"/>
                  </a:cubicBezTo>
                  <a:cubicBezTo>
                    <a:pt x="13542" y="3027"/>
                    <a:pt x="12744" y="2499"/>
                    <a:pt x="11888" y="2499"/>
                  </a:cubicBezTo>
                  <a:cubicBezTo>
                    <a:pt x="11646" y="2499"/>
                    <a:pt x="11399" y="2541"/>
                    <a:pt x="11157" y="2631"/>
                  </a:cubicBezTo>
                  <a:cubicBezTo>
                    <a:pt x="11014" y="2690"/>
                    <a:pt x="10883" y="2750"/>
                    <a:pt x="10752" y="2833"/>
                  </a:cubicBezTo>
                  <a:cubicBezTo>
                    <a:pt x="10740" y="2785"/>
                    <a:pt x="10728" y="2750"/>
                    <a:pt x="10705" y="2714"/>
                  </a:cubicBezTo>
                  <a:cubicBezTo>
                    <a:pt x="10562" y="2416"/>
                    <a:pt x="10383" y="2131"/>
                    <a:pt x="10157" y="1893"/>
                  </a:cubicBezTo>
                  <a:cubicBezTo>
                    <a:pt x="10085" y="1726"/>
                    <a:pt x="10002" y="1571"/>
                    <a:pt x="9907" y="1428"/>
                  </a:cubicBezTo>
                  <a:cubicBezTo>
                    <a:pt x="9409" y="632"/>
                    <a:pt x="8573" y="0"/>
                    <a:pt x="760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19"/>
            <p:cNvSpPr/>
            <p:nvPr/>
          </p:nvSpPr>
          <p:spPr>
            <a:xfrm>
              <a:off x="8955131" y="1176151"/>
              <a:ext cx="49340" cy="47428"/>
            </a:xfrm>
            <a:custGeom>
              <a:rect b="b" l="l" r="r" t="t"/>
              <a:pathLst>
                <a:path extrusionOk="0" h="1489" w="1549">
                  <a:moveTo>
                    <a:pt x="822" y="1"/>
                  </a:moveTo>
                  <a:lnTo>
                    <a:pt x="655" y="25"/>
                  </a:lnTo>
                  <a:cubicBezTo>
                    <a:pt x="536" y="60"/>
                    <a:pt x="441" y="120"/>
                    <a:pt x="357" y="191"/>
                  </a:cubicBezTo>
                  <a:lnTo>
                    <a:pt x="203" y="322"/>
                  </a:lnTo>
                  <a:cubicBezTo>
                    <a:pt x="143" y="382"/>
                    <a:pt x="96" y="453"/>
                    <a:pt x="60" y="536"/>
                  </a:cubicBezTo>
                  <a:cubicBezTo>
                    <a:pt x="24" y="620"/>
                    <a:pt x="0" y="703"/>
                    <a:pt x="0" y="798"/>
                  </a:cubicBezTo>
                  <a:cubicBezTo>
                    <a:pt x="0" y="894"/>
                    <a:pt x="24" y="977"/>
                    <a:pt x="60" y="1060"/>
                  </a:cubicBezTo>
                  <a:cubicBezTo>
                    <a:pt x="96" y="1144"/>
                    <a:pt x="143" y="1227"/>
                    <a:pt x="203" y="1287"/>
                  </a:cubicBezTo>
                  <a:lnTo>
                    <a:pt x="346" y="1394"/>
                  </a:lnTo>
                  <a:cubicBezTo>
                    <a:pt x="453" y="1453"/>
                    <a:pt x="560" y="1477"/>
                    <a:pt x="691" y="1489"/>
                  </a:cubicBezTo>
                  <a:lnTo>
                    <a:pt x="869" y="1453"/>
                  </a:lnTo>
                  <a:cubicBezTo>
                    <a:pt x="977" y="1429"/>
                    <a:pt x="1084" y="1370"/>
                    <a:pt x="1167" y="1287"/>
                  </a:cubicBezTo>
                  <a:lnTo>
                    <a:pt x="1179" y="1287"/>
                  </a:lnTo>
                  <a:lnTo>
                    <a:pt x="1298" y="1132"/>
                  </a:lnTo>
                  <a:cubicBezTo>
                    <a:pt x="1548" y="870"/>
                    <a:pt x="1548" y="453"/>
                    <a:pt x="1298" y="191"/>
                  </a:cubicBezTo>
                  <a:lnTo>
                    <a:pt x="1167" y="96"/>
                  </a:lnTo>
                  <a:cubicBezTo>
                    <a:pt x="1060" y="36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19"/>
            <p:cNvSpPr/>
            <p:nvPr/>
          </p:nvSpPr>
          <p:spPr>
            <a:xfrm>
              <a:off x="7807517" y="65359"/>
              <a:ext cx="55423" cy="42491"/>
            </a:xfrm>
            <a:custGeom>
              <a:rect b="b" l="l" r="r" t="t"/>
              <a:pathLst>
                <a:path extrusionOk="0" h="1334" w="1740">
                  <a:moveTo>
                    <a:pt x="870" y="0"/>
                  </a:moveTo>
                  <a:cubicBezTo>
                    <a:pt x="1" y="0"/>
                    <a:pt x="1" y="1334"/>
                    <a:pt x="870" y="1334"/>
                  </a:cubicBezTo>
                  <a:cubicBezTo>
                    <a:pt x="1739" y="1334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19"/>
            <p:cNvSpPr/>
            <p:nvPr/>
          </p:nvSpPr>
          <p:spPr>
            <a:xfrm>
              <a:off x="8522797" y="2728769"/>
              <a:ext cx="41345" cy="31884"/>
            </a:xfrm>
            <a:custGeom>
              <a:rect b="b" l="l" r="r" t="t"/>
              <a:pathLst>
                <a:path extrusionOk="0" h="1001" w="1298">
                  <a:moveTo>
                    <a:pt x="655" y="1"/>
                  </a:moveTo>
                  <a:cubicBezTo>
                    <a:pt x="0" y="1"/>
                    <a:pt x="0" y="1001"/>
                    <a:pt x="655" y="1001"/>
                  </a:cubicBezTo>
                  <a:cubicBezTo>
                    <a:pt x="1298" y="1001"/>
                    <a:pt x="1298" y="1"/>
                    <a:pt x="65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19"/>
            <p:cNvSpPr/>
            <p:nvPr/>
          </p:nvSpPr>
          <p:spPr>
            <a:xfrm>
              <a:off x="7878835" y="489730"/>
              <a:ext cx="59182" cy="45931"/>
            </a:xfrm>
            <a:custGeom>
              <a:rect b="b" l="l" r="r" t="t"/>
              <a:pathLst>
                <a:path extrusionOk="0" h="1442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19"/>
            <p:cNvSpPr/>
            <p:nvPr/>
          </p:nvSpPr>
          <p:spPr>
            <a:xfrm>
              <a:off x="6743739" y="52459"/>
              <a:ext cx="59214" cy="45931"/>
            </a:xfrm>
            <a:custGeom>
              <a:rect b="b" l="l" r="r" t="t"/>
              <a:pathLst>
                <a:path extrusionOk="0" h="1442" w="1859">
                  <a:moveTo>
                    <a:pt x="930" y="1"/>
                  </a:moveTo>
                  <a:cubicBezTo>
                    <a:pt x="1" y="1"/>
                    <a:pt x="1" y="1441"/>
                    <a:pt x="930" y="1441"/>
                  </a:cubicBezTo>
                  <a:cubicBezTo>
                    <a:pt x="1858" y="1441"/>
                    <a:pt x="1858" y="1"/>
                    <a:pt x="93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19"/>
            <p:cNvSpPr/>
            <p:nvPr/>
          </p:nvSpPr>
          <p:spPr>
            <a:xfrm>
              <a:off x="-214599" y="2596327"/>
              <a:ext cx="477119" cy="572772"/>
            </a:xfrm>
            <a:custGeom>
              <a:rect b="b" l="l" r="r" t="t"/>
              <a:pathLst>
                <a:path extrusionOk="0" h="17982" w="14979">
                  <a:moveTo>
                    <a:pt x="6592" y="0"/>
                  </a:moveTo>
                  <a:cubicBezTo>
                    <a:pt x="4230" y="0"/>
                    <a:pt x="1956" y="1175"/>
                    <a:pt x="905" y="3563"/>
                  </a:cubicBezTo>
                  <a:cubicBezTo>
                    <a:pt x="155" y="5266"/>
                    <a:pt x="0" y="7159"/>
                    <a:pt x="155" y="9005"/>
                  </a:cubicBezTo>
                  <a:cubicBezTo>
                    <a:pt x="167" y="9147"/>
                    <a:pt x="191" y="9278"/>
                    <a:pt x="202" y="9421"/>
                  </a:cubicBezTo>
                  <a:cubicBezTo>
                    <a:pt x="83" y="10755"/>
                    <a:pt x="357" y="12076"/>
                    <a:pt x="964" y="13267"/>
                  </a:cubicBezTo>
                  <a:cubicBezTo>
                    <a:pt x="1155" y="13850"/>
                    <a:pt x="1405" y="14422"/>
                    <a:pt x="1703" y="14970"/>
                  </a:cubicBezTo>
                  <a:cubicBezTo>
                    <a:pt x="2643" y="16696"/>
                    <a:pt x="4393" y="17827"/>
                    <a:pt x="6358" y="17982"/>
                  </a:cubicBezTo>
                  <a:cubicBezTo>
                    <a:pt x="6358" y="17327"/>
                    <a:pt x="6358" y="16672"/>
                    <a:pt x="6370" y="16017"/>
                  </a:cubicBezTo>
                  <a:cubicBezTo>
                    <a:pt x="6287" y="16017"/>
                    <a:pt x="6215" y="15982"/>
                    <a:pt x="6156" y="15922"/>
                  </a:cubicBezTo>
                  <a:cubicBezTo>
                    <a:pt x="5679" y="15494"/>
                    <a:pt x="5405" y="14910"/>
                    <a:pt x="4989" y="14422"/>
                  </a:cubicBezTo>
                  <a:cubicBezTo>
                    <a:pt x="4572" y="13934"/>
                    <a:pt x="4120" y="13481"/>
                    <a:pt x="3631" y="13065"/>
                  </a:cubicBezTo>
                  <a:cubicBezTo>
                    <a:pt x="3355" y="12839"/>
                    <a:pt x="3616" y="12500"/>
                    <a:pt x="3898" y="12500"/>
                  </a:cubicBezTo>
                  <a:cubicBezTo>
                    <a:pt x="3944" y="12500"/>
                    <a:pt x="3991" y="12509"/>
                    <a:pt x="4036" y="12529"/>
                  </a:cubicBezTo>
                  <a:cubicBezTo>
                    <a:pt x="4894" y="12934"/>
                    <a:pt x="5870" y="13636"/>
                    <a:pt x="6394" y="14517"/>
                  </a:cubicBezTo>
                  <a:cubicBezTo>
                    <a:pt x="6394" y="14005"/>
                    <a:pt x="6406" y="13493"/>
                    <a:pt x="6418" y="12981"/>
                  </a:cubicBezTo>
                  <a:cubicBezTo>
                    <a:pt x="6001" y="12636"/>
                    <a:pt x="5679" y="12017"/>
                    <a:pt x="5382" y="11624"/>
                  </a:cubicBezTo>
                  <a:cubicBezTo>
                    <a:pt x="4810" y="10874"/>
                    <a:pt x="4274" y="10112"/>
                    <a:pt x="3774" y="9314"/>
                  </a:cubicBezTo>
                  <a:cubicBezTo>
                    <a:pt x="3613" y="9064"/>
                    <a:pt x="3862" y="8780"/>
                    <a:pt x="4107" y="8780"/>
                  </a:cubicBezTo>
                  <a:cubicBezTo>
                    <a:pt x="4188" y="8780"/>
                    <a:pt x="4269" y="8811"/>
                    <a:pt x="4334" y="8886"/>
                  </a:cubicBezTo>
                  <a:cubicBezTo>
                    <a:pt x="4953" y="9588"/>
                    <a:pt x="5536" y="10314"/>
                    <a:pt x="6132" y="11041"/>
                  </a:cubicBezTo>
                  <a:cubicBezTo>
                    <a:pt x="6227" y="11160"/>
                    <a:pt x="6346" y="11279"/>
                    <a:pt x="6453" y="11398"/>
                  </a:cubicBezTo>
                  <a:cubicBezTo>
                    <a:pt x="6477" y="10779"/>
                    <a:pt x="6501" y="10148"/>
                    <a:pt x="6525" y="9528"/>
                  </a:cubicBezTo>
                  <a:cubicBezTo>
                    <a:pt x="5548" y="7814"/>
                    <a:pt x="4703" y="6028"/>
                    <a:pt x="4001" y="4171"/>
                  </a:cubicBezTo>
                  <a:cubicBezTo>
                    <a:pt x="3890" y="3887"/>
                    <a:pt x="4160" y="3671"/>
                    <a:pt x="4414" y="3671"/>
                  </a:cubicBezTo>
                  <a:cubicBezTo>
                    <a:pt x="4544" y="3671"/>
                    <a:pt x="4670" y="3728"/>
                    <a:pt x="4739" y="3861"/>
                  </a:cubicBezTo>
                  <a:cubicBezTo>
                    <a:pt x="5548" y="5385"/>
                    <a:pt x="6382" y="6885"/>
                    <a:pt x="7275" y="8362"/>
                  </a:cubicBezTo>
                  <a:lnTo>
                    <a:pt x="8346" y="6385"/>
                  </a:lnTo>
                  <a:cubicBezTo>
                    <a:pt x="8751" y="5611"/>
                    <a:pt x="9168" y="4516"/>
                    <a:pt x="9966" y="4099"/>
                  </a:cubicBezTo>
                  <a:cubicBezTo>
                    <a:pt x="10021" y="4067"/>
                    <a:pt x="10081" y="4052"/>
                    <a:pt x="10139" y="4052"/>
                  </a:cubicBezTo>
                  <a:cubicBezTo>
                    <a:pt x="10316" y="4052"/>
                    <a:pt x="10480" y="4191"/>
                    <a:pt x="10489" y="4397"/>
                  </a:cubicBezTo>
                  <a:cubicBezTo>
                    <a:pt x="10561" y="5290"/>
                    <a:pt x="9847" y="6254"/>
                    <a:pt x="9442" y="7016"/>
                  </a:cubicBezTo>
                  <a:cubicBezTo>
                    <a:pt x="8906" y="7993"/>
                    <a:pt x="8382" y="8969"/>
                    <a:pt x="7846" y="9933"/>
                  </a:cubicBezTo>
                  <a:cubicBezTo>
                    <a:pt x="7751" y="10100"/>
                    <a:pt x="7584" y="10219"/>
                    <a:pt x="7394" y="10231"/>
                  </a:cubicBezTo>
                  <a:cubicBezTo>
                    <a:pt x="7394" y="10814"/>
                    <a:pt x="7382" y="11386"/>
                    <a:pt x="7382" y="11969"/>
                  </a:cubicBezTo>
                  <a:cubicBezTo>
                    <a:pt x="7965" y="11564"/>
                    <a:pt x="8525" y="11136"/>
                    <a:pt x="9061" y="10671"/>
                  </a:cubicBezTo>
                  <a:cubicBezTo>
                    <a:pt x="9478" y="10289"/>
                    <a:pt x="9940" y="9479"/>
                    <a:pt x="10556" y="9479"/>
                  </a:cubicBezTo>
                  <a:cubicBezTo>
                    <a:pt x="10574" y="9479"/>
                    <a:pt x="10591" y="9480"/>
                    <a:pt x="10609" y="9481"/>
                  </a:cubicBezTo>
                  <a:cubicBezTo>
                    <a:pt x="10739" y="9481"/>
                    <a:pt x="10847" y="9564"/>
                    <a:pt x="10882" y="9683"/>
                  </a:cubicBezTo>
                  <a:cubicBezTo>
                    <a:pt x="11049" y="10421"/>
                    <a:pt x="10037" y="11064"/>
                    <a:pt x="9537" y="11469"/>
                  </a:cubicBezTo>
                  <a:cubicBezTo>
                    <a:pt x="8894" y="12005"/>
                    <a:pt x="8168" y="12434"/>
                    <a:pt x="7382" y="12743"/>
                  </a:cubicBezTo>
                  <a:cubicBezTo>
                    <a:pt x="7382" y="14493"/>
                    <a:pt x="7394" y="16232"/>
                    <a:pt x="7430" y="17982"/>
                  </a:cubicBezTo>
                  <a:cubicBezTo>
                    <a:pt x="7739" y="17958"/>
                    <a:pt x="8061" y="17910"/>
                    <a:pt x="8370" y="17839"/>
                  </a:cubicBezTo>
                  <a:cubicBezTo>
                    <a:pt x="8382" y="17232"/>
                    <a:pt x="8477" y="16625"/>
                    <a:pt x="8632" y="16053"/>
                  </a:cubicBezTo>
                  <a:cubicBezTo>
                    <a:pt x="8799" y="15077"/>
                    <a:pt x="9168" y="14160"/>
                    <a:pt x="9704" y="13338"/>
                  </a:cubicBezTo>
                  <a:cubicBezTo>
                    <a:pt x="9906" y="12838"/>
                    <a:pt x="10192" y="12374"/>
                    <a:pt x="10525" y="11945"/>
                  </a:cubicBezTo>
                  <a:cubicBezTo>
                    <a:pt x="11454" y="10814"/>
                    <a:pt x="12871" y="10112"/>
                    <a:pt x="14335" y="9933"/>
                  </a:cubicBezTo>
                  <a:cubicBezTo>
                    <a:pt x="14978" y="6516"/>
                    <a:pt x="13478" y="3040"/>
                    <a:pt x="10537" y="1158"/>
                  </a:cubicBezTo>
                  <a:cubicBezTo>
                    <a:pt x="9337" y="389"/>
                    <a:pt x="7950" y="0"/>
                    <a:pt x="6592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19"/>
            <p:cNvSpPr/>
            <p:nvPr/>
          </p:nvSpPr>
          <p:spPr>
            <a:xfrm>
              <a:off x="50860" y="2911443"/>
              <a:ext cx="425932" cy="413637"/>
            </a:xfrm>
            <a:custGeom>
              <a:rect b="b" l="l" r="r" t="t"/>
              <a:pathLst>
                <a:path extrusionOk="0" h="12986" w="13372">
                  <a:moveTo>
                    <a:pt x="6660" y="1"/>
                  </a:moveTo>
                  <a:cubicBezTo>
                    <a:pt x="6438" y="1"/>
                    <a:pt x="6217" y="12"/>
                    <a:pt x="6001" y="40"/>
                  </a:cubicBezTo>
                  <a:cubicBezTo>
                    <a:pt x="4537" y="219"/>
                    <a:pt x="3120" y="921"/>
                    <a:pt x="2191" y="2052"/>
                  </a:cubicBezTo>
                  <a:cubicBezTo>
                    <a:pt x="1858" y="2481"/>
                    <a:pt x="1572" y="2945"/>
                    <a:pt x="1370" y="3445"/>
                  </a:cubicBezTo>
                  <a:cubicBezTo>
                    <a:pt x="834" y="4267"/>
                    <a:pt x="465" y="5184"/>
                    <a:pt x="298" y="6148"/>
                  </a:cubicBezTo>
                  <a:cubicBezTo>
                    <a:pt x="143" y="6732"/>
                    <a:pt x="48" y="7327"/>
                    <a:pt x="36" y="7934"/>
                  </a:cubicBezTo>
                  <a:cubicBezTo>
                    <a:pt x="0" y="9018"/>
                    <a:pt x="215" y="10077"/>
                    <a:pt x="834" y="10935"/>
                  </a:cubicBezTo>
                  <a:cubicBezTo>
                    <a:pt x="1393" y="10375"/>
                    <a:pt x="1965" y="9827"/>
                    <a:pt x="2525" y="9291"/>
                  </a:cubicBezTo>
                  <a:cubicBezTo>
                    <a:pt x="2227" y="8387"/>
                    <a:pt x="2965" y="7101"/>
                    <a:pt x="3167" y="6232"/>
                  </a:cubicBezTo>
                  <a:cubicBezTo>
                    <a:pt x="3477" y="4874"/>
                    <a:pt x="3679" y="3505"/>
                    <a:pt x="3787" y="2124"/>
                  </a:cubicBezTo>
                  <a:cubicBezTo>
                    <a:pt x="3811" y="1807"/>
                    <a:pt x="4054" y="1646"/>
                    <a:pt x="4293" y="1646"/>
                  </a:cubicBezTo>
                  <a:cubicBezTo>
                    <a:pt x="4530" y="1646"/>
                    <a:pt x="4763" y="1804"/>
                    <a:pt x="4775" y="2124"/>
                  </a:cubicBezTo>
                  <a:cubicBezTo>
                    <a:pt x="4822" y="3565"/>
                    <a:pt x="4680" y="4993"/>
                    <a:pt x="4382" y="6398"/>
                  </a:cubicBezTo>
                  <a:cubicBezTo>
                    <a:pt x="4299" y="6779"/>
                    <a:pt x="4203" y="7303"/>
                    <a:pt x="4084" y="7815"/>
                  </a:cubicBezTo>
                  <a:cubicBezTo>
                    <a:pt x="4382" y="7553"/>
                    <a:pt x="4668" y="7291"/>
                    <a:pt x="4965" y="7029"/>
                  </a:cubicBezTo>
                  <a:cubicBezTo>
                    <a:pt x="5561" y="6517"/>
                    <a:pt x="6156" y="5874"/>
                    <a:pt x="6858" y="5481"/>
                  </a:cubicBezTo>
                  <a:cubicBezTo>
                    <a:pt x="7037" y="5100"/>
                    <a:pt x="7168" y="4708"/>
                    <a:pt x="7275" y="4291"/>
                  </a:cubicBezTo>
                  <a:cubicBezTo>
                    <a:pt x="7370" y="3707"/>
                    <a:pt x="7418" y="3112"/>
                    <a:pt x="7394" y="2505"/>
                  </a:cubicBezTo>
                  <a:cubicBezTo>
                    <a:pt x="7394" y="2294"/>
                    <a:pt x="7545" y="2189"/>
                    <a:pt x="7704" y="2189"/>
                  </a:cubicBezTo>
                  <a:cubicBezTo>
                    <a:pt x="7840" y="2189"/>
                    <a:pt x="7982" y="2267"/>
                    <a:pt x="8037" y="2422"/>
                  </a:cubicBezTo>
                  <a:cubicBezTo>
                    <a:pt x="8347" y="3303"/>
                    <a:pt x="8382" y="4255"/>
                    <a:pt x="8120" y="5160"/>
                  </a:cubicBezTo>
                  <a:cubicBezTo>
                    <a:pt x="8644" y="5160"/>
                    <a:pt x="9168" y="5077"/>
                    <a:pt x="9668" y="4886"/>
                  </a:cubicBezTo>
                  <a:cubicBezTo>
                    <a:pt x="9723" y="4868"/>
                    <a:pt x="9775" y="4860"/>
                    <a:pt x="9825" y="4860"/>
                  </a:cubicBezTo>
                  <a:cubicBezTo>
                    <a:pt x="10302" y="4860"/>
                    <a:pt x="10558" y="5615"/>
                    <a:pt x="10073" y="5862"/>
                  </a:cubicBezTo>
                  <a:cubicBezTo>
                    <a:pt x="9592" y="6094"/>
                    <a:pt x="9062" y="6215"/>
                    <a:pt x="8527" y="6215"/>
                  </a:cubicBezTo>
                  <a:cubicBezTo>
                    <a:pt x="8320" y="6215"/>
                    <a:pt x="8112" y="6197"/>
                    <a:pt x="7906" y="6160"/>
                  </a:cubicBezTo>
                  <a:cubicBezTo>
                    <a:pt x="7478" y="6839"/>
                    <a:pt x="6763" y="7363"/>
                    <a:pt x="6120" y="7898"/>
                  </a:cubicBezTo>
                  <a:cubicBezTo>
                    <a:pt x="6870" y="7851"/>
                    <a:pt x="7620" y="7815"/>
                    <a:pt x="8359" y="7708"/>
                  </a:cubicBezTo>
                  <a:cubicBezTo>
                    <a:pt x="8417" y="7698"/>
                    <a:pt x="8480" y="7692"/>
                    <a:pt x="8544" y="7692"/>
                  </a:cubicBezTo>
                  <a:cubicBezTo>
                    <a:pt x="8713" y="7692"/>
                    <a:pt x="8889" y="7736"/>
                    <a:pt x="9002" y="7875"/>
                  </a:cubicBezTo>
                  <a:cubicBezTo>
                    <a:pt x="9180" y="8113"/>
                    <a:pt x="9275" y="8232"/>
                    <a:pt x="9168" y="8518"/>
                  </a:cubicBezTo>
                  <a:cubicBezTo>
                    <a:pt x="9073" y="8803"/>
                    <a:pt x="8823" y="8994"/>
                    <a:pt x="8525" y="9006"/>
                  </a:cubicBezTo>
                  <a:cubicBezTo>
                    <a:pt x="7584" y="9115"/>
                    <a:pt x="6551" y="9267"/>
                    <a:pt x="5546" y="9267"/>
                  </a:cubicBezTo>
                  <a:cubicBezTo>
                    <a:pt x="5242" y="9267"/>
                    <a:pt x="4940" y="9253"/>
                    <a:pt x="4644" y="9220"/>
                  </a:cubicBezTo>
                  <a:cubicBezTo>
                    <a:pt x="4239" y="9589"/>
                    <a:pt x="3834" y="9958"/>
                    <a:pt x="3441" y="10339"/>
                  </a:cubicBezTo>
                  <a:cubicBezTo>
                    <a:pt x="2906" y="10851"/>
                    <a:pt x="2405" y="11399"/>
                    <a:pt x="1882" y="11935"/>
                  </a:cubicBezTo>
                  <a:cubicBezTo>
                    <a:pt x="2932" y="12655"/>
                    <a:pt x="4178" y="12985"/>
                    <a:pt x="5442" y="12985"/>
                  </a:cubicBezTo>
                  <a:cubicBezTo>
                    <a:pt x="7959" y="12985"/>
                    <a:pt x="10547" y="11674"/>
                    <a:pt x="11800" y="9518"/>
                  </a:cubicBezTo>
                  <a:cubicBezTo>
                    <a:pt x="12240" y="8910"/>
                    <a:pt x="12514" y="8196"/>
                    <a:pt x="12597" y="7446"/>
                  </a:cubicBezTo>
                  <a:cubicBezTo>
                    <a:pt x="13371" y="4398"/>
                    <a:pt x="11573" y="1076"/>
                    <a:pt x="8513" y="278"/>
                  </a:cubicBezTo>
                  <a:cubicBezTo>
                    <a:pt x="8061" y="136"/>
                    <a:pt x="7597" y="40"/>
                    <a:pt x="7132" y="16"/>
                  </a:cubicBezTo>
                  <a:cubicBezTo>
                    <a:pt x="6974" y="7"/>
                    <a:pt x="6817" y="1"/>
                    <a:pt x="6660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19"/>
            <p:cNvSpPr/>
            <p:nvPr/>
          </p:nvSpPr>
          <p:spPr>
            <a:xfrm>
              <a:off x="-107734" y="2713257"/>
              <a:ext cx="494574" cy="852755"/>
            </a:xfrm>
            <a:custGeom>
              <a:rect b="b" l="l" r="r" t="t"/>
              <a:pathLst>
                <a:path extrusionOk="0" h="26772" w="15527">
                  <a:moveTo>
                    <a:pt x="1049" y="1"/>
                  </a:moveTo>
                  <a:cubicBezTo>
                    <a:pt x="794" y="1"/>
                    <a:pt x="523" y="220"/>
                    <a:pt x="634" y="512"/>
                  </a:cubicBezTo>
                  <a:cubicBezTo>
                    <a:pt x="1336" y="2357"/>
                    <a:pt x="2181" y="4143"/>
                    <a:pt x="3170" y="5857"/>
                  </a:cubicBezTo>
                  <a:cubicBezTo>
                    <a:pt x="3146" y="6477"/>
                    <a:pt x="3122" y="7108"/>
                    <a:pt x="3110" y="7727"/>
                  </a:cubicBezTo>
                  <a:cubicBezTo>
                    <a:pt x="2991" y="7608"/>
                    <a:pt x="2884" y="7489"/>
                    <a:pt x="2789" y="7370"/>
                  </a:cubicBezTo>
                  <a:cubicBezTo>
                    <a:pt x="2193" y="6643"/>
                    <a:pt x="1598" y="5917"/>
                    <a:pt x="979" y="5215"/>
                  </a:cubicBezTo>
                  <a:cubicBezTo>
                    <a:pt x="914" y="5140"/>
                    <a:pt x="833" y="5109"/>
                    <a:pt x="752" y="5109"/>
                  </a:cubicBezTo>
                  <a:cubicBezTo>
                    <a:pt x="507" y="5109"/>
                    <a:pt x="258" y="5393"/>
                    <a:pt x="419" y="5643"/>
                  </a:cubicBezTo>
                  <a:cubicBezTo>
                    <a:pt x="919" y="6441"/>
                    <a:pt x="1467" y="7203"/>
                    <a:pt x="2027" y="7953"/>
                  </a:cubicBezTo>
                  <a:cubicBezTo>
                    <a:pt x="2312" y="8346"/>
                    <a:pt x="2646" y="8965"/>
                    <a:pt x="3074" y="9310"/>
                  </a:cubicBezTo>
                  <a:cubicBezTo>
                    <a:pt x="3063" y="9822"/>
                    <a:pt x="3039" y="10334"/>
                    <a:pt x="3039" y="10846"/>
                  </a:cubicBezTo>
                  <a:cubicBezTo>
                    <a:pt x="2515" y="9953"/>
                    <a:pt x="1550" y="9263"/>
                    <a:pt x="693" y="8858"/>
                  </a:cubicBezTo>
                  <a:cubicBezTo>
                    <a:pt x="648" y="8838"/>
                    <a:pt x="601" y="8829"/>
                    <a:pt x="555" y="8829"/>
                  </a:cubicBezTo>
                  <a:cubicBezTo>
                    <a:pt x="269" y="8829"/>
                    <a:pt x="0" y="9168"/>
                    <a:pt x="276" y="9394"/>
                  </a:cubicBezTo>
                  <a:cubicBezTo>
                    <a:pt x="765" y="9810"/>
                    <a:pt x="1217" y="10263"/>
                    <a:pt x="1634" y="10751"/>
                  </a:cubicBezTo>
                  <a:cubicBezTo>
                    <a:pt x="2062" y="11239"/>
                    <a:pt x="2324" y="11823"/>
                    <a:pt x="2801" y="12251"/>
                  </a:cubicBezTo>
                  <a:cubicBezTo>
                    <a:pt x="2860" y="12311"/>
                    <a:pt x="2943" y="12334"/>
                    <a:pt x="3015" y="12346"/>
                  </a:cubicBezTo>
                  <a:cubicBezTo>
                    <a:pt x="3015" y="13001"/>
                    <a:pt x="3003" y="13656"/>
                    <a:pt x="3003" y="14311"/>
                  </a:cubicBezTo>
                  <a:lnTo>
                    <a:pt x="3003" y="16573"/>
                  </a:lnTo>
                  <a:cubicBezTo>
                    <a:pt x="3015" y="18323"/>
                    <a:pt x="3051" y="20085"/>
                    <a:pt x="3098" y="21836"/>
                  </a:cubicBezTo>
                  <a:cubicBezTo>
                    <a:pt x="3122" y="22776"/>
                    <a:pt x="3158" y="23705"/>
                    <a:pt x="3205" y="24646"/>
                  </a:cubicBezTo>
                  <a:cubicBezTo>
                    <a:pt x="3241" y="25384"/>
                    <a:pt x="3158" y="26074"/>
                    <a:pt x="3634" y="26658"/>
                  </a:cubicBezTo>
                  <a:cubicBezTo>
                    <a:pt x="3700" y="26738"/>
                    <a:pt x="3787" y="26771"/>
                    <a:pt x="3875" y="26771"/>
                  </a:cubicBezTo>
                  <a:cubicBezTo>
                    <a:pt x="4009" y="26771"/>
                    <a:pt x="4146" y="26694"/>
                    <a:pt x="4217" y="26586"/>
                  </a:cubicBezTo>
                  <a:cubicBezTo>
                    <a:pt x="4646" y="25931"/>
                    <a:pt x="4432" y="25050"/>
                    <a:pt x="4408" y="24300"/>
                  </a:cubicBezTo>
                  <a:cubicBezTo>
                    <a:pt x="4372" y="23479"/>
                    <a:pt x="4325" y="22657"/>
                    <a:pt x="4289" y="21836"/>
                  </a:cubicBezTo>
                  <a:cubicBezTo>
                    <a:pt x="4277" y="21443"/>
                    <a:pt x="4265" y="21038"/>
                    <a:pt x="4241" y="20633"/>
                  </a:cubicBezTo>
                  <a:cubicBezTo>
                    <a:pt x="5170" y="19871"/>
                    <a:pt x="6051" y="19050"/>
                    <a:pt x="6861" y="18157"/>
                  </a:cubicBezTo>
                  <a:cubicBezTo>
                    <a:pt x="7373" y="17621"/>
                    <a:pt x="7885" y="17085"/>
                    <a:pt x="8420" y="16573"/>
                  </a:cubicBezTo>
                  <a:cubicBezTo>
                    <a:pt x="8813" y="16192"/>
                    <a:pt x="9218" y="15823"/>
                    <a:pt x="9611" y="15442"/>
                  </a:cubicBezTo>
                  <a:cubicBezTo>
                    <a:pt x="9925" y="15480"/>
                    <a:pt x="10245" y="15496"/>
                    <a:pt x="10567" y="15496"/>
                  </a:cubicBezTo>
                  <a:cubicBezTo>
                    <a:pt x="11563" y="15496"/>
                    <a:pt x="12578" y="15345"/>
                    <a:pt x="13504" y="15228"/>
                  </a:cubicBezTo>
                  <a:cubicBezTo>
                    <a:pt x="13790" y="15216"/>
                    <a:pt x="14052" y="15025"/>
                    <a:pt x="14135" y="14751"/>
                  </a:cubicBezTo>
                  <a:cubicBezTo>
                    <a:pt x="14254" y="14454"/>
                    <a:pt x="14159" y="14335"/>
                    <a:pt x="13969" y="14109"/>
                  </a:cubicBezTo>
                  <a:cubicBezTo>
                    <a:pt x="13862" y="13958"/>
                    <a:pt x="13677" y="13919"/>
                    <a:pt x="13500" y="13919"/>
                  </a:cubicBezTo>
                  <a:cubicBezTo>
                    <a:pt x="13440" y="13919"/>
                    <a:pt x="13380" y="13924"/>
                    <a:pt x="13326" y="13930"/>
                  </a:cubicBezTo>
                  <a:cubicBezTo>
                    <a:pt x="12599" y="14049"/>
                    <a:pt x="11837" y="14085"/>
                    <a:pt x="11099" y="14120"/>
                  </a:cubicBezTo>
                  <a:cubicBezTo>
                    <a:pt x="11730" y="13597"/>
                    <a:pt x="12445" y="13061"/>
                    <a:pt x="12885" y="12382"/>
                  </a:cubicBezTo>
                  <a:cubicBezTo>
                    <a:pt x="13096" y="12424"/>
                    <a:pt x="13309" y="12444"/>
                    <a:pt x="13522" y="12444"/>
                  </a:cubicBezTo>
                  <a:cubicBezTo>
                    <a:pt x="14046" y="12444"/>
                    <a:pt x="14570" y="12321"/>
                    <a:pt x="15052" y="12084"/>
                  </a:cubicBezTo>
                  <a:cubicBezTo>
                    <a:pt x="15526" y="11837"/>
                    <a:pt x="15269" y="11082"/>
                    <a:pt x="14792" y="11082"/>
                  </a:cubicBezTo>
                  <a:cubicBezTo>
                    <a:pt x="14742" y="11082"/>
                    <a:pt x="14690" y="11090"/>
                    <a:pt x="14635" y="11108"/>
                  </a:cubicBezTo>
                  <a:cubicBezTo>
                    <a:pt x="14174" y="11288"/>
                    <a:pt x="13682" y="11383"/>
                    <a:pt x="13187" y="11383"/>
                  </a:cubicBezTo>
                  <a:cubicBezTo>
                    <a:pt x="13158" y="11383"/>
                    <a:pt x="13129" y="11383"/>
                    <a:pt x="13099" y="11382"/>
                  </a:cubicBezTo>
                  <a:cubicBezTo>
                    <a:pt x="13350" y="10489"/>
                    <a:pt x="13326" y="9525"/>
                    <a:pt x="13016" y="8655"/>
                  </a:cubicBezTo>
                  <a:cubicBezTo>
                    <a:pt x="12955" y="8501"/>
                    <a:pt x="12811" y="8423"/>
                    <a:pt x="12672" y="8423"/>
                  </a:cubicBezTo>
                  <a:cubicBezTo>
                    <a:pt x="12512" y="8423"/>
                    <a:pt x="12361" y="8528"/>
                    <a:pt x="12361" y="8739"/>
                  </a:cubicBezTo>
                  <a:cubicBezTo>
                    <a:pt x="12385" y="9334"/>
                    <a:pt x="12349" y="9929"/>
                    <a:pt x="12254" y="10525"/>
                  </a:cubicBezTo>
                  <a:cubicBezTo>
                    <a:pt x="12147" y="10930"/>
                    <a:pt x="12004" y="11334"/>
                    <a:pt x="11837" y="11715"/>
                  </a:cubicBezTo>
                  <a:cubicBezTo>
                    <a:pt x="11135" y="12108"/>
                    <a:pt x="10528" y="12739"/>
                    <a:pt x="9932" y="13263"/>
                  </a:cubicBezTo>
                  <a:cubicBezTo>
                    <a:pt x="9635" y="13513"/>
                    <a:pt x="9337" y="13787"/>
                    <a:pt x="9051" y="14049"/>
                  </a:cubicBezTo>
                  <a:cubicBezTo>
                    <a:pt x="9182" y="13537"/>
                    <a:pt x="9266" y="13001"/>
                    <a:pt x="9349" y="12620"/>
                  </a:cubicBezTo>
                  <a:cubicBezTo>
                    <a:pt x="9659" y="11227"/>
                    <a:pt x="9801" y="9787"/>
                    <a:pt x="9754" y="8346"/>
                  </a:cubicBezTo>
                  <a:cubicBezTo>
                    <a:pt x="9748" y="8026"/>
                    <a:pt x="9515" y="7868"/>
                    <a:pt x="9276" y="7868"/>
                  </a:cubicBezTo>
                  <a:cubicBezTo>
                    <a:pt x="9036" y="7868"/>
                    <a:pt x="8790" y="8029"/>
                    <a:pt x="8766" y="8346"/>
                  </a:cubicBezTo>
                  <a:cubicBezTo>
                    <a:pt x="8670" y="9727"/>
                    <a:pt x="8456" y="11108"/>
                    <a:pt x="8146" y="12454"/>
                  </a:cubicBezTo>
                  <a:cubicBezTo>
                    <a:pt x="7944" y="13335"/>
                    <a:pt x="7206" y="14609"/>
                    <a:pt x="7504" y="15513"/>
                  </a:cubicBezTo>
                  <a:cubicBezTo>
                    <a:pt x="6944" y="16049"/>
                    <a:pt x="6372" y="16597"/>
                    <a:pt x="5813" y="17157"/>
                  </a:cubicBezTo>
                  <a:cubicBezTo>
                    <a:pt x="5229" y="17740"/>
                    <a:pt x="4682" y="18359"/>
                    <a:pt x="4182" y="19002"/>
                  </a:cubicBezTo>
                  <a:cubicBezTo>
                    <a:pt x="4146" y="18133"/>
                    <a:pt x="4122" y="17264"/>
                    <a:pt x="4110" y="16395"/>
                  </a:cubicBezTo>
                  <a:cubicBezTo>
                    <a:pt x="4086" y="15704"/>
                    <a:pt x="4075" y="15001"/>
                    <a:pt x="4063" y="14311"/>
                  </a:cubicBezTo>
                  <a:cubicBezTo>
                    <a:pt x="4039" y="12561"/>
                    <a:pt x="4027" y="10822"/>
                    <a:pt x="4027" y="9072"/>
                  </a:cubicBezTo>
                  <a:cubicBezTo>
                    <a:pt x="4813" y="8763"/>
                    <a:pt x="5539" y="8334"/>
                    <a:pt x="6182" y="7798"/>
                  </a:cubicBezTo>
                  <a:cubicBezTo>
                    <a:pt x="6682" y="7393"/>
                    <a:pt x="7694" y="6762"/>
                    <a:pt x="7527" y="6012"/>
                  </a:cubicBezTo>
                  <a:cubicBezTo>
                    <a:pt x="7492" y="5893"/>
                    <a:pt x="7384" y="5822"/>
                    <a:pt x="7254" y="5822"/>
                  </a:cubicBezTo>
                  <a:cubicBezTo>
                    <a:pt x="7236" y="5820"/>
                    <a:pt x="7219" y="5820"/>
                    <a:pt x="7202" y="5820"/>
                  </a:cubicBezTo>
                  <a:cubicBezTo>
                    <a:pt x="6596" y="5820"/>
                    <a:pt x="6123" y="6630"/>
                    <a:pt x="5706" y="7012"/>
                  </a:cubicBezTo>
                  <a:cubicBezTo>
                    <a:pt x="5170" y="7477"/>
                    <a:pt x="4610" y="7905"/>
                    <a:pt x="4039" y="8310"/>
                  </a:cubicBezTo>
                  <a:cubicBezTo>
                    <a:pt x="4039" y="7739"/>
                    <a:pt x="4039" y="7155"/>
                    <a:pt x="4051" y="6572"/>
                  </a:cubicBezTo>
                  <a:cubicBezTo>
                    <a:pt x="4241" y="6560"/>
                    <a:pt x="4408" y="6441"/>
                    <a:pt x="4491" y="6274"/>
                  </a:cubicBezTo>
                  <a:cubicBezTo>
                    <a:pt x="5027" y="5298"/>
                    <a:pt x="5551" y="4322"/>
                    <a:pt x="6075" y="3345"/>
                  </a:cubicBezTo>
                  <a:cubicBezTo>
                    <a:pt x="6492" y="2583"/>
                    <a:pt x="7206" y="1619"/>
                    <a:pt x="7123" y="726"/>
                  </a:cubicBezTo>
                  <a:cubicBezTo>
                    <a:pt x="7113" y="527"/>
                    <a:pt x="6946" y="383"/>
                    <a:pt x="6767" y="383"/>
                  </a:cubicBezTo>
                  <a:cubicBezTo>
                    <a:pt x="6710" y="383"/>
                    <a:pt x="6653" y="397"/>
                    <a:pt x="6599" y="428"/>
                  </a:cubicBezTo>
                  <a:cubicBezTo>
                    <a:pt x="5801" y="857"/>
                    <a:pt x="5384" y="1940"/>
                    <a:pt x="4979" y="2714"/>
                  </a:cubicBezTo>
                  <a:lnTo>
                    <a:pt x="3908" y="4691"/>
                  </a:lnTo>
                  <a:cubicBezTo>
                    <a:pt x="3027" y="3214"/>
                    <a:pt x="2181" y="1714"/>
                    <a:pt x="1372" y="190"/>
                  </a:cubicBezTo>
                  <a:cubicBezTo>
                    <a:pt x="1304" y="58"/>
                    <a:pt x="1178" y="1"/>
                    <a:pt x="1049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19"/>
            <p:cNvSpPr/>
            <p:nvPr/>
          </p:nvSpPr>
          <p:spPr>
            <a:xfrm>
              <a:off x="1578060" y="4982748"/>
              <a:ext cx="351238" cy="155918"/>
            </a:xfrm>
            <a:custGeom>
              <a:rect b="b" l="l" r="r" t="t"/>
              <a:pathLst>
                <a:path extrusionOk="0" h="4895" w="11027">
                  <a:moveTo>
                    <a:pt x="5260" y="1"/>
                  </a:moveTo>
                  <a:cubicBezTo>
                    <a:pt x="5210" y="1"/>
                    <a:pt x="5159" y="3"/>
                    <a:pt x="5109" y="8"/>
                  </a:cubicBezTo>
                  <a:cubicBezTo>
                    <a:pt x="4597" y="56"/>
                    <a:pt x="4156" y="366"/>
                    <a:pt x="3918" y="818"/>
                  </a:cubicBezTo>
                  <a:cubicBezTo>
                    <a:pt x="3656" y="1092"/>
                    <a:pt x="3501" y="1461"/>
                    <a:pt x="3466" y="1842"/>
                  </a:cubicBezTo>
                  <a:cubicBezTo>
                    <a:pt x="3466" y="1878"/>
                    <a:pt x="3454" y="1913"/>
                    <a:pt x="3454" y="1937"/>
                  </a:cubicBezTo>
                  <a:cubicBezTo>
                    <a:pt x="3274" y="1866"/>
                    <a:pt x="3085" y="1831"/>
                    <a:pt x="2896" y="1831"/>
                  </a:cubicBezTo>
                  <a:cubicBezTo>
                    <a:pt x="2671" y="1831"/>
                    <a:pt x="2446" y="1881"/>
                    <a:pt x="2239" y="1985"/>
                  </a:cubicBezTo>
                  <a:cubicBezTo>
                    <a:pt x="1906" y="2187"/>
                    <a:pt x="1692" y="2533"/>
                    <a:pt x="1656" y="2925"/>
                  </a:cubicBezTo>
                  <a:cubicBezTo>
                    <a:pt x="1644" y="2961"/>
                    <a:pt x="1632" y="2997"/>
                    <a:pt x="1620" y="3033"/>
                  </a:cubicBezTo>
                  <a:cubicBezTo>
                    <a:pt x="1543" y="3021"/>
                    <a:pt x="1465" y="3015"/>
                    <a:pt x="1386" y="3015"/>
                  </a:cubicBezTo>
                  <a:cubicBezTo>
                    <a:pt x="1308" y="3015"/>
                    <a:pt x="1227" y="3021"/>
                    <a:pt x="1144" y="3033"/>
                  </a:cubicBezTo>
                  <a:cubicBezTo>
                    <a:pt x="1072" y="3044"/>
                    <a:pt x="1001" y="3056"/>
                    <a:pt x="941" y="3068"/>
                  </a:cubicBezTo>
                  <a:cubicBezTo>
                    <a:pt x="418" y="3211"/>
                    <a:pt x="1" y="3735"/>
                    <a:pt x="287" y="4271"/>
                  </a:cubicBezTo>
                  <a:cubicBezTo>
                    <a:pt x="443" y="4573"/>
                    <a:pt x="748" y="4749"/>
                    <a:pt x="1071" y="4749"/>
                  </a:cubicBezTo>
                  <a:cubicBezTo>
                    <a:pt x="1091" y="4749"/>
                    <a:pt x="1111" y="4748"/>
                    <a:pt x="1132" y="4747"/>
                  </a:cubicBezTo>
                  <a:cubicBezTo>
                    <a:pt x="1502" y="4873"/>
                    <a:pt x="1913" y="4893"/>
                    <a:pt x="2317" y="4893"/>
                  </a:cubicBezTo>
                  <a:cubicBezTo>
                    <a:pt x="2506" y="4893"/>
                    <a:pt x="2694" y="4888"/>
                    <a:pt x="2875" y="4888"/>
                  </a:cubicBezTo>
                  <a:cubicBezTo>
                    <a:pt x="2929" y="4888"/>
                    <a:pt x="2984" y="4889"/>
                    <a:pt x="3037" y="4890"/>
                  </a:cubicBezTo>
                  <a:cubicBezTo>
                    <a:pt x="3260" y="4893"/>
                    <a:pt x="3482" y="4895"/>
                    <a:pt x="3704" y="4895"/>
                  </a:cubicBezTo>
                  <a:cubicBezTo>
                    <a:pt x="4239" y="4895"/>
                    <a:pt x="4772" y="4886"/>
                    <a:pt x="5311" y="4878"/>
                  </a:cubicBezTo>
                  <a:cubicBezTo>
                    <a:pt x="6740" y="4842"/>
                    <a:pt x="8169" y="4783"/>
                    <a:pt x="9597" y="4699"/>
                  </a:cubicBezTo>
                  <a:cubicBezTo>
                    <a:pt x="9694" y="4728"/>
                    <a:pt x="9791" y="4743"/>
                    <a:pt x="9886" y="4743"/>
                  </a:cubicBezTo>
                  <a:cubicBezTo>
                    <a:pt x="9990" y="4743"/>
                    <a:pt x="10093" y="4725"/>
                    <a:pt x="10193" y="4688"/>
                  </a:cubicBezTo>
                  <a:cubicBezTo>
                    <a:pt x="10502" y="4568"/>
                    <a:pt x="10752" y="4354"/>
                    <a:pt x="10895" y="4068"/>
                  </a:cubicBezTo>
                  <a:cubicBezTo>
                    <a:pt x="11014" y="3842"/>
                    <a:pt x="11026" y="3580"/>
                    <a:pt x="10907" y="3354"/>
                  </a:cubicBezTo>
                  <a:cubicBezTo>
                    <a:pt x="10800" y="3175"/>
                    <a:pt x="10633" y="3056"/>
                    <a:pt x="10443" y="2997"/>
                  </a:cubicBezTo>
                  <a:cubicBezTo>
                    <a:pt x="10274" y="2925"/>
                    <a:pt x="10089" y="2885"/>
                    <a:pt x="9906" y="2885"/>
                  </a:cubicBezTo>
                  <a:cubicBezTo>
                    <a:pt x="9818" y="2885"/>
                    <a:pt x="9730" y="2894"/>
                    <a:pt x="9645" y="2914"/>
                  </a:cubicBezTo>
                  <a:cubicBezTo>
                    <a:pt x="9621" y="2830"/>
                    <a:pt x="9597" y="2759"/>
                    <a:pt x="9574" y="2675"/>
                  </a:cubicBezTo>
                  <a:cubicBezTo>
                    <a:pt x="9361" y="2092"/>
                    <a:pt x="8809" y="1725"/>
                    <a:pt x="8221" y="1725"/>
                  </a:cubicBezTo>
                  <a:cubicBezTo>
                    <a:pt x="8054" y="1725"/>
                    <a:pt x="7883" y="1755"/>
                    <a:pt x="7716" y="1818"/>
                  </a:cubicBezTo>
                  <a:cubicBezTo>
                    <a:pt x="7621" y="1854"/>
                    <a:pt x="7526" y="1901"/>
                    <a:pt x="7442" y="1949"/>
                  </a:cubicBezTo>
                  <a:lnTo>
                    <a:pt x="7407" y="1866"/>
                  </a:lnTo>
                  <a:cubicBezTo>
                    <a:pt x="7311" y="1663"/>
                    <a:pt x="7180" y="1473"/>
                    <a:pt x="7014" y="1306"/>
                  </a:cubicBezTo>
                  <a:cubicBezTo>
                    <a:pt x="6978" y="1187"/>
                    <a:pt x="6918" y="1080"/>
                    <a:pt x="6847" y="985"/>
                  </a:cubicBezTo>
                  <a:cubicBezTo>
                    <a:pt x="6504" y="431"/>
                    <a:pt x="5924" y="1"/>
                    <a:pt x="526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19"/>
            <p:cNvSpPr/>
            <p:nvPr/>
          </p:nvSpPr>
          <p:spPr>
            <a:xfrm>
              <a:off x="799871" y="4629727"/>
              <a:ext cx="289380" cy="192899"/>
            </a:xfrm>
            <a:custGeom>
              <a:rect b="b" l="l" r="r" t="t"/>
              <a:pathLst>
                <a:path extrusionOk="0" h="6056" w="9085">
                  <a:moveTo>
                    <a:pt x="5176" y="0"/>
                  </a:moveTo>
                  <a:cubicBezTo>
                    <a:pt x="4836" y="0"/>
                    <a:pt x="4484" y="180"/>
                    <a:pt x="4263" y="471"/>
                  </a:cubicBezTo>
                  <a:cubicBezTo>
                    <a:pt x="3953" y="864"/>
                    <a:pt x="3715" y="1304"/>
                    <a:pt x="3560" y="1781"/>
                  </a:cubicBezTo>
                  <a:cubicBezTo>
                    <a:pt x="3132" y="2328"/>
                    <a:pt x="2584" y="2769"/>
                    <a:pt x="1953" y="3067"/>
                  </a:cubicBezTo>
                  <a:cubicBezTo>
                    <a:pt x="1274" y="3388"/>
                    <a:pt x="536" y="3745"/>
                    <a:pt x="250" y="4495"/>
                  </a:cubicBezTo>
                  <a:cubicBezTo>
                    <a:pt x="0" y="5150"/>
                    <a:pt x="119" y="5674"/>
                    <a:pt x="453" y="6055"/>
                  </a:cubicBezTo>
                  <a:cubicBezTo>
                    <a:pt x="441" y="5829"/>
                    <a:pt x="524" y="5603"/>
                    <a:pt x="679" y="5436"/>
                  </a:cubicBezTo>
                  <a:cubicBezTo>
                    <a:pt x="643" y="5329"/>
                    <a:pt x="679" y="5198"/>
                    <a:pt x="774" y="5126"/>
                  </a:cubicBezTo>
                  <a:cubicBezTo>
                    <a:pt x="1929" y="4222"/>
                    <a:pt x="3596" y="3507"/>
                    <a:pt x="5037" y="3198"/>
                  </a:cubicBezTo>
                  <a:cubicBezTo>
                    <a:pt x="5297" y="3142"/>
                    <a:pt x="5571" y="3111"/>
                    <a:pt x="5845" y="3111"/>
                  </a:cubicBezTo>
                  <a:cubicBezTo>
                    <a:pt x="6337" y="3111"/>
                    <a:pt x="6831" y="3211"/>
                    <a:pt x="7251" y="3448"/>
                  </a:cubicBezTo>
                  <a:cubicBezTo>
                    <a:pt x="7894" y="3460"/>
                    <a:pt x="8454" y="3960"/>
                    <a:pt x="8728" y="4638"/>
                  </a:cubicBezTo>
                  <a:cubicBezTo>
                    <a:pt x="8751" y="4686"/>
                    <a:pt x="8763" y="4745"/>
                    <a:pt x="8763" y="4793"/>
                  </a:cubicBezTo>
                  <a:cubicBezTo>
                    <a:pt x="9001" y="4579"/>
                    <a:pt x="9085" y="4245"/>
                    <a:pt x="8966" y="3960"/>
                  </a:cubicBezTo>
                  <a:cubicBezTo>
                    <a:pt x="8870" y="3745"/>
                    <a:pt x="8751" y="3543"/>
                    <a:pt x="8597" y="3376"/>
                  </a:cubicBezTo>
                  <a:cubicBezTo>
                    <a:pt x="8561" y="3317"/>
                    <a:pt x="8525" y="3245"/>
                    <a:pt x="8489" y="3186"/>
                  </a:cubicBezTo>
                  <a:cubicBezTo>
                    <a:pt x="8227" y="2840"/>
                    <a:pt x="7882" y="2567"/>
                    <a:pt x="7465" y="2424"/>
                  </a:cubicBezTo>
                  <a:lnTo>
                    <a:pt x="7358" y="2317"/>
                  </a:lnTo>
                  <a:cubicBezTo>
                    <a:pt x="6799" y="1781"/>
                    <a:pt x="6322" y="1150"/>
                    <a:pt x="5953" y="471"/>
                  </a:cubicBezTo>
                  <a:cubicBezTo>
                    <a:pt x="5769" y="141"/>
                    <a:pt x="5477" y="0"/>
                    <a:pt x="517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19"/>
            <p:cNvSpPr/>
            <p:nvPr/>
          </p:nvSpPr>
          <p:spPr>
            <a:xfrm>
              <a:off x="813122" y="4728533"/>
              <a:ext cx="268548" cy="122154"/>
            </a:xfrm>
            <a:custGeom>
              <a:rect b="b" l="l" r="r" t="t"/>
              <a:pathLst>
                <a:path extrusionOk="0" h="3835" w="8431">
                  <a:moveTo>
                    <a:pt x="5410" y="0"/>
                  </a:moveTo>
                  <a:cubicBezTo>
                    <a:pt x="5142" y="0"/>
                    <a:pt x="4875" y="29"/>
                    <a:pt x="4621" y="84"/>
                  </a:cubicBezTo>
                  <a:cubicBezTo>
                    <a:pt x="3180" y="381"/>
                    <a:pt x="1513" y="1108"/>
                    <a:pt x="358" y="2012"/>
                  </a:cubicBezTo>
                  <a:cubicBezTo>
                    <a:pt x="263" y="2084"/>
                    <a:pt x="227" y="2215"/>
                    <a:pt x="263" y="2334"/>
                  </a:cubicBezTo>
                  <a:cubicBezTo>
                    <a:pt x="108" y="2489"/>
                    <a:pt x="25" y="2715"/>
                    <a:pt x="37" y="2941"/>
                  </a:cubicBezTo>
                  <a:cubicBezTo>
                    <a:pt x="1" y="3429"/>
                    <a:pt x="394" y="3834"/>
                    <a:pt x="882" y="3834"/>
                  </a:cubicBezTo>
                  <a:cubicBezTo>
                    <a:pt x="1942" y="3822"/>
                    <a:pt x="2989" y="3739"/>
                    <a:pt x="4037" y="3596"/>
                  </a:cubicBezTo>
                  <a:cubicBezTo>
                    <a:pt x="3930" y="2917"/>
                    <a:pt x="3930" y="2239"/>
                    <a:pt x="4013" y="1560"/>
                  </a:cubicBezTo>
                  <a:cubicBezTo>
                    <a:pt x="4053" y="1318"/>
                    <a:pt x="4274" y="1199"/>
                    <a:pt x="4498" y="1199"/>
                  </a:cubicBezTo>
                  <a:cubicBezTo>
                    <a:pt x="4682" y="1199"/>
                    <a:pt x="4868" y="1280"/>
                    <a:pt x="4954" y="1441"/>
                  </a:cubicBezTo>
                  <a:cubicBezTo>
                    <a:pt x="5252" y="2024"/>
                    <a:pt x="5466" y="2655"/>
                    <a:pt x="5597" y="3298"/>
                  </a:cubicBezTo>
                  <a:cubicBezTo>
                    <a:pt x="6026" y="3203"/>
                    <a:pt x="6454" y="3096"/>
                    <a:pt x="6871" y="2977"/>
                  </a:cubicBezTo>
                  <a:cubicBezTo>
                    <a:pt x="6978" y="2953"/>
                    <a:pt x="7073" y="2929"/>
                    <a:pt x="7180" y="2882"/>
                  </a:cubicBezTo>
                  <a:cubicBezTo>
                    <a:pt x="7323" y="2846"/>
                    <a:pt x="7478" y="2798"/>
                    <a:pt x="7621" y="2751"/>
                  </a:cubicBezTo>
                  <a:cubicBezTo>
                    <a:pt x="8038" y="2620"/>
                    <a:pt x="8431" y="2155"/>
                    <a:pt x="8347" y="1691"/>
                  </a:cubicBezTo>
                  <a:cubicBezTo>
                    <a:pt x="8347" y="1631"/>
                    <a:pt x="8335" y="1584"/>
                    <a:pt x="8312" y="1524"/>
                  </a:cubicBezTo>
                  <a:cubicBezTo>
                    <a:pt x="8038" y="858"/>
                    <a:pt x="7478" y="358"/>
                    <a:pt x="6835" y="334"/>
                  </a:cubicBezTo>
                  <a:cubicBezTo>
                    <a:pt x="6409" y="101"/>
                    <a:pt x="5908" y="0"/>
                    <a:pt x="541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19"/>
            <p:cNvSpPr/>
            <p:nvPr/>
          </p:nvSpPr>
          <p:spPr>
            <a:xfrm>
              <a:off x="938302" y="4766692"/>
              <a:ext cx="89123" cy="277180"/>
            </a:xfrm>
            <a:custGeom>
              <a:rect b="b" l="l" r="r" t="t"/>
              <a:pathLst>
                <a:path extrusionOk="0" h="8702" w="2798">
                  <a:moveTo>
                    <a:pt x="573" y="1"/>
                  </a:moveTo>
                  <a:cubicBezTo>
                    <a:pt x="353" y="1"/>
                    <a:pt x="134" y="120"/>
                    <a:pt x="95" y="362"/>
                  </a:cubicBezTo>
                  <a:cubicBezTo>
                    <a:pt x="0" y="1029"/>
                    <a:pt x="12" y="1719"/>
                    <a:pt x="107" y="2386"/>
                  </a:cubicBezTo>
                  <a:cubicBezTo>
                    <a:pt x="202" y="3160"/>
                    <a:pt x="369" y="3922"/>
                    <a:pt x="488" y="4660"/>
                  </a:cubicBezTo>
                  <a:cubicBezTo>
                    <a:pt x="595" y="5375"/>
                    <a:pt x="726" y="6077"/>
                    <a:pt x="845" y="6791"/>
                  </a:cubicBezTo>
                  <a:cubicBezTo>
                    <a:pt x="976" y="7530"/>
                    <a:pt x="976" y="8125"/>
                    <a:pt x="1595" y="8613"/>
                  </a:cubicBezTo>
                  <a:cubicBezTo>
                    <a:pt x="1679" y="8675"/>
                    <a:pt x="1775" y="8701"/>
                    <a:pt x="1872" y="8701"/>
                  </a:cubicBezTo>
                  <a:cubicBezTo>
                    <a:pt x="2093" y="8701"/>
                    <a:pt x="2321" y="8564"/>
                    <a:pt x="2429" y="8399"/>
                  </a:cubicBezTo>
                  <a:cubicBezTo>
                    <a:pt x="2798" y="7827"/>
                    <a:pt x="2596" y="7280"/>
                    <a:pt x="2488" y="6649"/>
                  </a:cubicBezTo>
                  <a:cubicBezTo>
                    <a:pt x="2357" y="5898"/>
                    <a:pt x="2238" y="5136"/>
                    <a:pt x="2096" y="4374"/>
                  </a:cubicBezTo>
                  <a:cubicBezTo>
                    <a:pt x="1953" y="3648"/>
                    <a:pt x="1846" y="2862"/>
                    <a:pt x="1679" y="2100"/>
                  </a:cubicBezTo>
                  <a:cubicBezTo>
                    <a:pt x="1548" y="1445"/>
                    <a:pt x="1322" y="826"/>
                    <a:pt x="1024" y="243"/>
                  </a:cubicBezTo>
                  <a:cubicBezTo>
                    <a:pt x="938" y="82"/>
                    <a:pt x="755" y="1"/>
                    <a:pt x="57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19"/>
            <p:cNvSpPr/>
            <p:nvPr/>
          </p:nvSpPr>
          <p:spPr>
            <a:xfrm>
              <a:off x="3171290" y="4711651"/>
              <a:ext cx="288998" cy="192867"/>
            </a:xfrm>
            <a:custGeom>
              <a:rect b="b" l="l" r="r" t="t"/>
              <a:pathLst>
                <a:path extrusionOk="0" h="6055" w="9073">
                  <a:moveTo>
                    <a:pt x="5180" y="0"/>
                  </a:moveTo>
                  <a:cubicBezTo>
                    <a:pt x="4841" y="0"/>
                    <a:pt x="4490" y="180"/>
                    <a:pt x="4262" y="471"/>
                  </a:cubicBezTo>
                  <a:cubicBezTo>
                    <a:pt x="3953" y="864"/>
                    <a:pt x="3727" y="1304"/>
                    <a:pt x="3560" y="1780"/>
                  </a:cubicBezTo>
                  <a:cubicBezTo>
                    <a:pt x="3131" y="2328"/>
                    <a:pt x="2584" y="2769"/>
                    <a:pt x="1953" y="3066"/>
                  </a:cubicBezTo>
                  <a:cubicBezTo>
                    <a:pt x="1274" y="3388"/>
                    <a:pt x="536" y="3745"/>
                    <a:pt x="250" y="4495"/>
                  </a:cubicBezTo>
                  <a:cubicBezTo>
                    <a:pt x="0" y="5150"/>
                    <a:pt x="119" y="5674"/>
                    <a:pt x="452" y="6055"/>
                  </a:cubicBezTo>
                  <a:cubicBezTo>
                    <a:pt x="441" y="5829"/>
                    <a:pt x="524" y="5602"/>
                    <a:pt x="679" y="5436"/>
                  </a:cubicBezTo>
                  <a:cubicBezTo>
                    <a:pt x="643" y="5329"/>
                    <a:pt x="679" y="5198"/>
                    <a:pt x="774" y="5126"/>
                  </a:cubicBezTo>
                  <a:cubicBezTo>
                    <a:pt x="1929" y="4221"/>
                    <a:pt x="3596" y="3507"/>
                    <a:pt x="5036" y="3197"/>
                  </a:cubicBezTo>
                  <a:cubicBezTo>
                    <a:pt x="5296" y="3142"/>
                    <a:pt x="5570" y="3111"/>
                    <a:pt x="5845" y="3111"/>
                  </a:cubicBezTo>
                  <a:cubicBezTo>
                    <a:pt x="6337" y="3111"/>
                    <a:pt x="6831" y="3210"/>
                    <a:pt x="7251" y="3447"/>
                  </a:cubicBezTo>
                  <a:cubicBezTo>
                    <a:pt x="7906" y="3459"/>
                    <a:pt x="8453" y="3959"/>
                    <a:pt x="8727" y="4638"/>
                  </a:cubicBezTo>
                  <a:cubicBezTo>
                    <a:pt x="8751" y="4686"/>
                    <a:pt x="8763" y="4733"/>
                    <a:pt x="8775" y="4781"/>
                  </a:cubicBezTo>
                  <a:cubicBezTo>
                    <a:pt x="9001" y="4578"/>
                    <a:pt x="9073" y="4245"/>
                    <a:pt x="8965" y="3959"/>
                  </a:cubicBezTo>
                  <a:cubicBezTo>
                    <a:pt x="8870" y="3745"/>
                    <a:pt x="8751" y="3543"/>
                    <a:pt x="8596" y="3376"/>
                  </a:cubicBezTo>
                  <a:cubicBezTo>
                    <a:pt x="8561" y="3316"/>
                    <a:pt x="8525" y="3245"/>
                    <a:pt x="8489" y="3185"/>
                  </a:cubicBezTo>
                  <a:cubicBezTo>
                    <a:pt x="8227" y="2840"/>
                    <a:pt x="7882" y="2566"/>
                    <a:pt x="7465" y="2423"/>
                  </a:cubicBezTo>
                  <a:lnTo>
                    <a:pt x="7358" y="2316"/>
                  </a:lnTo>
                  <a:cubicBezTo>
                    <a:pt x="6799" y="1780"/>
                    <a:pt x="6322" y="1149"/>
                    <a:pt x="5953" y="471"/>
                  </a:cubicBezTo>
                  <a:cubicBezTo>
                    <a:pt x="5769" y="141"/>
                    <a:pt x="5479" y="0"/>
                    <a:pt x="518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19"/>
            <p:cNvSpPr/>
            <p:nvPr/>
          </p:nvSpPr>
          <p:spPr>
            <a:xfrm>
              <a:off x="3184541" y="4810712"/>
              <a:ext cx="268548" cy="122250"/>
            </a:xfrm>
            <a:custGeom>
              <a:rect b="b" l="l" r="r" t="t"/>
              <a:pathLst>
                <a:path extrusionOk="0" h="3838" w="8431">
                  <a:moveTo>
                    <a:pt x="5426" y="1"/>
                  </a:moveTo>
                  <a:cubicBezTo>
                    <a:pt x="5149" y="1"/>
                    <a:pt x="4873" y="32"/>
                    <a:pt x="4608" y="87"/>
                  </a:cubicBezTo>
                  <a:cubicBezTo>
                    <a:pt x="3180" y="385"/>
                    <a:pt x="1513" y="1099"/>
                    <a:pt x="358" y="2016"/>
                  </a:cubicBezTo>
                  <a:cubicBezTo>
                    <a:pt x="263" y="2088"/>
                    <a:pt x="227" y="2219"/>
                    <a:pt x="263" y="2326"/>
                  </a:cubicBezTo>
                  <a:cubicBezTo>
                    <a:pt x="108" y="2492"/>
                    <a:pt x="25" y="2719"/>
                    <a:pt x="25" y="2945"/>
                  </a:cubicBezTo>
                  <a:cubicBezTo>
                    <a:pt x="1" y="3433"/>
                    <a:pt x="394" y="3838"/>
                    <a:pt x="882" y="3838"/>
                  </a:cubicBezTo>
                  <a:cubicBezTo>
                    <a:pt x="1941" y="3826"/>
                    <a:pt x="2989" y="3743"/>
                    <a:pt x="4025" y="3588"/>
                  </a:cubicBezTo>
                  <a:cubicBezTo>
                    <a:pt x="3930" y="2921"/>
                    <a:pt x="3930" y="2230"/>
                    <a:pt x="4013" y="1564"/>
                  </a:cubicBezTo>
                  <a:cubicBezTo>
                    <a:pt x="4053" y="1314"/>
                    <a:pt x="4277" y="1191"/>
                    <a:pt x="4500" y="1191"/>
                  </a:cubicBezTo>
                  <a:cubicBezTo>
                    <a:pt x="4681" y="1191"/>
                    <a:pt x="4862" y="1273"/>
                    <a:pt x="4942" y="1433"/>
                  </a:cubicBezTo>
                  <a:cubicBezTo>
                    <a:pt x="5251" y="2028"/>
                    <a:pt x="5466" y="2647"/>
                    <a:pt x="5597" y="3302"/>
                  </a:cubicBezTo>
                  <a:cubicBezTo>
                    <a:pt x="6025" y="3207"/>
                    <a:pt x="6454" y="3100"/>
                    <a:pt x="6871" y="2981"/>
                  </a:cubicBezTo>
                  <a:cubicBezTo>
                    <a:pt x="6978" y="2957"/>
                    <a:pt x="7073" y="2921"/>
                    <a:pt x="7180" y="2885"/>
                  </a:cubicBezTo>
                  <a:cubicBezTo>
                    <a:pt x="7323" y="2838"/>
                    <a:pt x="7478" y="2802"/>
                    <a:pt x="7621" y="2754"/>
                  </a:cubicBezTo>
                  <a:cubicBezTo>
                    <a:pt x="8049" y="2611"/>
                    <a:pt x="8430" y="2159"/>
                    <a:pt x="8371" y="1683"/>
                  </a:cubicBezTo>
                  <a:cubicBezTo>
                    <a:pt x="8359" y="1635"/>
                    <a:pt x="8335" y="1576"/>
                    <a:pt x="8311" y="1528"/>
                  </a:cubicBezTo>
                  <a:cubicBezTo>
                    <a:pt x="8037" y="849"/>
                    <a:pt x="7490" y="349"/>
                    <a:pt x="6835" y="337"/>
                  </a:cubicBezTo>
                  <a:cubicBezTo>
                    <a:pt x="6415" y="100"/>
                    <a:pt x="5921" y="1"/>
                    <a:pt x="542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19"/>
            <p:cNvSpPr/>
            <p:nvPr/>
          </p:nvSpPr>
          <p:spPr>
            <a:xfrm>
              <a:off x="3309689" y="4848617"/>
              <a:ext cx="89155" cy="277403"/>
            </a:xfrm>
            <a:custGeom>
              <a:rect b="b" l="l" r="r" t="t"/>
              <a:pathLst>
                <a:path extrusionOk="0" h="8709" w="2799">
                  <a:moveTo>
                    <a:pt x="564" y="0"/>
                  </a:moveTo>
                  <a:cubicBezTo>
                    <a:pt x="342" y="0"/>
                    <a:pt x="123" y="120"/>
                    <a:pt x="84" y="362"/>
                  </a:cubicBezTo>
                  <a:cubicBezTo>
                    <a:pt x="1" y="1040"/>
                    <a:pt x="1" y="1719"/>
                    <a:pt x="108" y="2398"/>
                  </a:cubicBezTo>
                  <a:cubicBezTo>
                    <a:pt x="203" y="3160"/>
                    <a:pt x="358" y="3922"/>
                    <a:pt x="477" y="4660"/>
                  </a:cubicBezTo>
                  <a:cubicBezTo>
                    <a:pt x="584" y="5374"/>
                    <a:pt x="715" y="6089"/>
                    <a:pt x="846" y="6791"/>
                  </a:cubicBezTo>
                  <a:cubicBezTo>
                    <a:pt x="977" y="7541"/>
                    <a:pt x="965" y="8137"/>
                    <a:pt x="1596" y="8613"/>
                  </a:cubicBezTo>
                  <a:cubicBezTo>
                    <a:pt x="1682" y="8680"/>
                    <a:pt x="1779" y="8708"/>
                    <a:pt x="1878" y="8708"/>
                  </a:cubicBezTo>
                  <a:cubicBezTo>
                    <a:pt x="2094" y="8708"/>
                    <a:pt x="2315" y="8570"/>
                    <a:pt x="2430" y="8398"/>
                  </a:cubicBezTo>
                  <a:cubicBezTo>
                    <a:pt x="2799" y="7839"/>
                    <a:pt x="2596" y="7279"/>
                    <a:pt x="2489" y="6660"/>
                  </a:cubicBezTo>
                  <a:cubicBezTo>
                    <a:pt x="2358" y="5898"/>
                    <a:pt x="2227" y="5136"/>
                    <a:pt x="2084" y="4386"/>
                  </a:cubicBezTo>
                  <a:cubicBezTo>
                    <a:pt x="1942" y="3648"/>
                    <a:pt x="1846" y="2862"/>
                    <a:pt x="1668" y="2100"/>
                  </a:cubicBezTo>
                  <a:cubicBezTo>
                    <a:pt x="1537" y="1457"/>
                    <a:pt x="1322" y="826"/>
                    <a:pt x="1025" y="243"/>
                  </a:cubicBezTo>
                  <a:cubicBezTo>
                    <a:pt x="933" y="81"/>
                    <a:pt x="747" y="0"/>
                    <a:pt x="56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19"/>
            <p:cNvSpPr/>
            <p:nvPr/>
          </p:nvSpPr>
          <p:spPr>
            <a:xfrm>
              <a:off x="103194" y="3518998"/>
              <a:ext cx="234020" cy="143113"/>
            </a:xfrm>
            <a:custGeom>
              <a:rect b="b" l="l" r="r" t="t"/>
              <a:pathLst>
                <a:path extrusionOk="0" h="4493" w="7347">
                  <a:moveTo>
                    <a:pt x="4873" y="1"/>
                  </a:moveTo>
                  <a:cubicBezTo>
                    <a:pt x="4657" y="1"/>
                    <a:pt x="4430" y="78"/>
                    <a:pt x="4251" y="219"/>
                  </a:cubicBezTo>
                  <a:cubicBezTo>
                    <a:pt x="3930" y="481"/>
                    <a:pt x="3668" y="778"/>
                    <a:pt x="3453" y="1124"/>
                  </a:cubicBezTo>
                  <a:cubicBezTo>
                    <a:pt x="3013" y="1481"/>
                    <a:pt x="2489" y="1719"/>
                    <a:pt x="1941" y="1838"/>
                  </a:cubicBezTo>
                  <a:cubicBezTo>
                    <a:pt x="1346" y="1969"/>
                    <a:pt x="691" y="2112"/>
                    <a:pt x="322" y="2648"/>
                  </a:cubicBezTo>
                  <a:cubicBezTo>
                    <a:pt x="0" y="3112"/>
                    <a:pt x="0" y="3552"/>
                    <a:pt x="179" y="3922"/>
                  </a:cubicBezTo>
                  <a:cubicBezTo>
                    <a:pt x="215" y="3731"/>
                    <a:pt x="322" y="3576"/>
                    <a:pt x="477" y="3469"/>
                  </a:cubicBezTo>
                  <a:cubicBezTo>
                    <a:pt x="465" y="3374"/>
                    <a:pt x="524" y="3279"/>
                    <a:pt x="620" y="3243"/>
                  </a:cubicBezTo>
                  <a:cubicBezTo>
                    <a:pt x="1724" y="2774"/>
                    <a:pt x="2902" y="2525"/>
                    <a:pt x="4104" y="2525"/>
                  </a:cubicBezTo>
                  <a:cubicBezTo>
                    <a:pt x="4185" y="2525"/>
                    <a:pt x="4266" y="2526"/>
                    <a:pt x="4346" y="2528"/>
                  </a:cubicBezTo>
                  <a:cubicBezTo>
                    <a:pt x="4953" y="2540"/>
                    <a:pt x="5608" y="2743"/>
                    <a:pt x="6061" y="3148"/>
                  </a:cubicBezTo>
                  <a:cubicBezTo>
                    <a:pt x="6561" y="3279"/>
                    <a:pt x="6906" y="3779"/>
                    <a:pt x="7001" y="4362"/>
                  </a:cubicBezTo>
                  <a:cubicBezTo>
                    <a:pt x="7001" y="4410"/>
                    <a:pt x="7001" y="4457"/>
                    <a:pt x="7001" y="4493"/>
                  </a:cubicBezTo>
                  <a:cubicBezTo>
                    <a:pt x="7228" y="4374"/>
                    <a:pt x="7347" y="4124"/>
                    <a:pt x="7311" y="3874"/>
                  </a:cubicBezTo>
                  <a:cubicBezTo>
                    <a:pt x="7287" y="3683"/>
                    <a:pt x="7228" y="3505"/>
                    <a:pt x="7132" y="3338"/>
                  </a:cubicBezTo>
                  <a:cubicBezTo>
                    <a:pt x="7120" y="3279"/>
                    <a:pt x="7097" y="3219"/>
                    <a:pt x="7085" y="3171"/>
                  </a:cubicBezTo>
                  <a:cubicBezTo>
                    <a:pt x="6942" y="2838"/>
                    <a:pt x="6716" y="2564"/>
                    <a:pt x="6418" y="2374"/>
                  </a:cubicBezTo>
                  <a:cubicBezTo>
                    <a:pt x="6394" y="2338"/>
                    <a:pt x="6370" y="2302"/>
                    <a:pt x="6347" y="2267"/>
                  </a:cubicBezTo>
                  <a:cubicBezTo>
                    <a:pt x="6013" y="1731"/>
                    <a:pt x="5751" y="1147"/>
                    <a:pt x="5585" y="540"/>
                  </a:cubicBezTo>
                  <a:cubicBezTo>
                    <a:pt x="5486" y="166"/>
                    <a:pt x="5190" y="1"/>
                    <a:pt x="487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19"/>
            <p:cNvSpPr/>
            <p:nvPr/>
          </p:nvSpPr>
          <p:spPr>
            <a:xfrm>
              <a:off x="105455" y="3599426"/>
              <a:ext cx="220770" cy="86607"/>
            </a:xfrm>
            <a:custGeom>
              <a:rect b="b" l="l" r="r" t="t"/>
              <a:pathLst>
                <a:path extrusionOk="0" h="2719" w="6931">
                  <a:moveTo>
                    <a:pt x="4035" y="0"/>
                  </a:moveTo>
                  <a:cubicBezTo>
                    <a:pt x="2842" y="0"/>
                    <a:pt x="1653" y="249"/>
                    <a:pt x="549" y="718"/>
                  </a:cubicBezTo>
                  <a:cubicBezTo>
                    <a:pt x="453" y="754"/>
                    <a:pt x="406" y="849"/>
                    <a:pt x="418" y="956"/>
                  </a:cubicBezTo>
                  <a:cubicBezTo>
                    <a:pt x="263" y="1051"/>
                    <a:pt x="156" y="1218"/>
                    <a:pt x="120" y="1397"/>
                  </a:cubicBezTo>
                  <a:cubicBezTo>
                    <a:pt x="1" y="1778"/>
                    <a:pt x="239" y="2170"/>
                    <a:pt x="620" y="2266"/>
                  </a:cubicBezTo>
                  <a:cubicBezTo>
                    <a:pt x="1453" y="2456"/>
                    <a:pt x="2299" y="2587"/>
                    <a:pt x="3156" y="2659"/>
                  </a:cubicBezTo>
                  <a:cubicBezTo>
                    <a:pt x="3204" y="2111"/>
                    <a:pt x="3323" y="1563"/>
                    <a:pt x="3525" y="1051"/>
                  </a:cubicBezTo>
                  <a:cubicBezTo>
                    <a:pt x="3583" y="900"/>
                    <a:pt x="3718" y="833"/>
                    <a:pt x="3860" y="833"/>
                  </a:cubicBezTo>
                  <a:cubicBezTo>
                    <a:pt x="4041" y="833"/>
                    <a:pt x="4234" y="942"/>
                    <a:pt x="4287" y="1123"/>
                  </a:cubicBezTo>
                  <a:cubicBezTo>
                    <a:pt x="4406" y="1647"/>
                    <a:pt x="4466" y="2182"/>
                    <a:pt x="4442" y="2718"/>
                  </a:cubicBezTo>
                  <a:cubicBezTo>
                    <a:pt x="4799" y="2718"/>
                    <a:pt x="5156" y="2718"/>
                    <a:pt x="5514" y="2706"/>
                  </a:cubicBezTo>
                  <a:cubicBezTo>
                    <a:pt x="5597" y="2706"/>
                    <a:pt x="5680" y="2706"/>
                    <a:pt x="5775" y="2694"/>
                  </a:cubicBezTo>
                  <a:cubicBezTo>
                    <a:pt x="5895" y="2694"/>
                    <a:pt x="6025" y="2682"/>
                    <a:pt x="6145" y="2670"/>
                  </a:cubicBezTo>
                  <a:cubicBezTo>
                    <a:pt x="6502" y="2635"/>
                    <a:pt x="6907" y="2349"/>
                    <a:pt x="6930" y="1968"/>
                  </a:cubicBezTo>
                  <a:cubicBezTo>
                    <a:pt x="6930" y="1920"/>
                    <a:pt x="6930" y="1873"/>
                    <a:pt x="6930" y="1837"/>
                  </a:cubicBezTo>
                  <a:cubicBezTo>
                    <a:pt x="6847" y="1254"/>
                    <a:pt x="6502" y="754"/>
                    <a:pt x="5990" y="623"/>
                  </a:cubicBezTo>
                  <a:cubicBezTo>
                    <a:pt x="5549" y="206"/>
                    <a:pt x="4882" y="15"/>
                    <a:pt x="4275" y="3"/>
                  </a:cubicBezTo>
                  <a:cubicBezTo>
                    <a:pt x="4195" y="1"/>
                    <a:pt x="4115" y="0"/>
                    <a:pt x="403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19"/>
            <p:cNvSpPr/>
            <p:nvPr/>
          </p:nvSpPr>
          <p:spPr>
            <a:xfrm>
              <a:off x="193081" y="3626054"/>
              <a:ext cx="54627" cy="228064"/>
            </a:xfrm>
            <a:custGeom>
              <a:rect b="b" l="l" r="r" t="t"/>
              <a:pathLst>
                <a:path extrusionOk="0" h="7160" w="1715">
                  <a:moveTo>
                    <a:pt x="1104" y="1"/>
                  </a:moveTo>
                  <a:cubicBezTo>
                    <a:pt x="964" y="1"/>
                    <a:pt x="831" y="66"/>
                    <a:pt x="774" y="215"/>
                  </a:cubicBezTo>
                  <a:cubicBezTo>
                    <a:pt x="572" y="727"/>
                    <a:pt x="441" y="1275"/>
                    <a:pt x="393" y="1823"/>
                  </a:cubicBezTo>
                  <a:cubicBezTo>
                    <a:pt x="334" y="2442"/>
                    <a:pt x="310" y="3085"/>
                    <a:pt x="262" y="3692"/>
                  </a:cubicBezTo>
                  <a:cubicBezTo>
                    <a:pt x="226" y="4275"/>
                    <a:pt x="191" y="4859"/>
                    <a:pt x="155" y="5442"/>
                  </a:cubicBezTo>
                  <a:cubicBezTo>
                    <a:pt x="119" y="6061"/>
                    <a:pt x="0" y="6526"/>
                    <a:pt x="405" y="7026"/>
                  </a:cubicBezTo>
                  <a:cubicBezTo>
                    <a:pt x="485" y="7121"/>
                    <a:pt x="597" y="7160"/>
                    <a:pt x="713" y="7160"/>
                  </a:cubicBezTo>
                  <a:cubicBezTo>
                    <a:pt x="858" y="7160"/>
                    <a:pt x="1008" y="7100"/>
                    <a:pt x="1108" y="7014"/>
                  </a:cubicBezTo>
                  <a:cubicBezTo>
                    <a:pt x="1500" y="6633"/>
                    <a:pt x="1453" y="6156"/>
                    <a:pt x="1477" y="5644"/>
                  </a:cubicBezTo>
                  <a:cubicBezTo>
                    <a:pt x="1524" y="5013"/>
                    <a:pt x="1560" y="4394"/>
                    <a:pt x="1596" y="3763"/>
                  </a:cubicBezTo>
                  <a:cubicBezTo>
                    <a:pt x="1620" y="3144"/>
                    <a:pt x="1691" y="2525"/>
                    <a:pt x="1691" y="1882"/>
                  </a:cubicBezTo>
                  <a:cubicBezTo>
                    <a:pt x="1715" y="1346"/>
                    <a:pt x="1655" y="811"/>
                    <a:pt x="1536" y="287"/>
                  </a:cubicBezTo>
                  <a:cubicBezTo>
                    <a:pt x="1482" y="111"/>
                    <a:pt x="1287" y="1"/>
                    <a:pt x="110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19"/>
            <p:cNvSpPr/>
            <p:nvPr/>
          </p:nvSpPr>
          <p:spPr>
            <a:xfrm>
              <a:off x="540082" y="4826256"/>
              <a:ext cx="182833" cy="160951"/>
            </a:xfrm>
            <a:custGeom>
              <a:rect b="b" l="l" r="r" t="t"/>
              <a:pathLst>
                <a:path extrusionOk="0" h="5053" w="5740">
                  <a:moveTo>
                    <a:pt x="3029" y="1"/>
                  </a:moveTo>
                  <a:cubicBezTo>
                    <a:pt x="2801" y="1"/>
                    <a:pt x="2554" y="61"/>
                    <a:pt x="2286" y="195"/>
                  </a:cubicBezTo>
                  <a:cubicBezTo>
                    <a:pt x="1394" y="635"/>
                    <a:pt x="846" y="1742"/>
                    <a:pt x="501" y="2623"/>
                  </a:cubicBezTo>
                  <a:cubicBezTo>
                    <a:pt x="215" y="3385"/>
                    <a:pt x="48" y="4171"/>
                    <a:pt x="0" y="4981"/>
                  </a:cubicBezTo>
                  <a:cubicBezTo>
                    <a:pt x="501" y="4481"/>
                    <a:pt x="1346" y="4231"/>
                    <a:pt x="1965" y="4147"/>
                  </a:cubicBezTo>
                  <a:cubicBezTo>
                    <a:pt x="2226" y="4114"/>
                    <a:pt x="2488" y="4097"/>
                    <a:pt x="2749" y="4097"/>
                  </a:cubicBezTo>
                  <a:cubicBezTo>
                    <a:pt x="3681" y="4097"/>
                    <a:pt x="4605" y="4310"/>
                    <a:pt x="5442" y="4719"/>
                  </a:cubicBezTo>
                  <a:cubicBezTo>
                    <a:pt x="5537" y="4767"/>
                    <a:pt x="5620" y="4850"/>
                    <a:pt x="5656" y="4957"/>
                  </a:cubicBezTo>
                  <a:cubicBezTo>
                    <a:pt x="5692" y="4993"/>
                    <a:pt x="5715" y="5017"/>
                    <a:pt x="5739" y="5052"/>
                  </a:cubicBezTo>
                  <a:cubicBezTo>
                    <a:pt x="5692" y="4124"/>
                    <a:pt x="5465" y="3207"/>
                    <a:pt x="5096" y="2362"/>
                  </a:cubicBezTo>
                  <a:cubicBezTo>
                    <a:pt x="4670" y="1142"/>
                    <a:pt x="4024" y="1"/>
                    <a:pt x="302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19"/>
            <p:cNvSpPr/>
            <p:nvPr/>
          </p:nvSpPr>
          <p:spPr>
            <a:xfrm>
              <a:off x="526418" y="4956724"/>
              <a:ext cx="202932" cy="99125"/>
            </a:xfrm>
            <a:custGeom>
              <a:rect b="b" l="l" r="r" t="t"/>
              <a:pathLst>
                <a:path extrusionOk="0" h="3112" w="6371">
                  <a:moveTo>
                    <a:pt x="3178" y="1"/>
                  </a:moveTo>
                  <a:cubicBezTo>
                    <a:pt x="2917" y="1"/>
                    <a:pt x="2655" y="18"/>
                    <a:pt x="2394" y="51"/>
                  </a:cubicBezTo>
                  <a:cubicBezTo>
                    <a:pt x="1775" y="135"/>
                    <a:pt x="930" y="385"/>
                    <a:pt x="429" y="885"/>
                  </a:cubicBezTo>
                  <a:cubicBezTo>
                    <a:pt x="168" y="1123"/>
                    <a:pt x="13" y="1456"/>
                    <a:pt x="13" y="1814"/>
                  </a:cubicBezTo>
                  <a:cubicBezTo>
                    <a:pt x="1" y="3016"/>
                    <a:pt x="1703" y="3111"/>
                    <a:pt x="2573" y="3111"/>
                  </a:cubicBezTo>
                  <a:lnTo>
                    <a:pt x="2644" y="3111"/>
                  </a:lnTo>
                  <a:cubicBezTo>
                    <a:pt x="2644" y="2397"/>
                    <a:pt x="2727" y="1671"/>
                    <a:pt x="2882" y="968"/>
                  </a:cubicBezTo>
                  <a:cubicBezTo>
                    <a:pt x="2935" y="735"/>
                    <a:pt x="3130" y="624"/>
                    <a:pt x="3332" y="624"/>
                  </a:cubicBezTo>
                  <a:cubicBezTo>
                    <a:pt x="3541" y="624"/>
                    <a:pt x="3756" y="744"/>
                    <a:pt x="3823" y="968"/>
                  </a:cubicBezTo>
                  <a:cubicBezTo>
                    <a:pt x="3989" y="1623"/>
                    <a:pt x="4109" y="2290"/>
                    <a:pt x="4168" y="2957"/>
                  </a:cubicBezTo>
                  <a:cubicBezTo>
                    <a:pt x="4990" y="2790"/>
                    <a:pt x="5787" y="2445"/>
                    <a:pt x="6192" y="1837"/>
                  </a:cubicBezTo>
                  <a:cubicBezTo>
                    <a:pt x="6371" y="1564"/>
                    <a:pt x="6359" y="1218"/>
                    <a:pt x="6168" y="956"/>
                  </a:cubicBezTo>
                  <a:cubicBezTo>
                    <a:pt x="6144" y="921"/>
                    <a:pt x="6121" y="897"/>
                    <a:pt x="6085" y="861"/>
                  </a:cubicBezTo>
                  <a:cubicBezTo>
                    <a:pt x="6049" y="754"/>
                    <a:pt x="5966" y="671"/>
                    <a:pt x="5871" y="623"/>
                  </a:cubicBezTo>
                  <a:cubicBezTo>
                    <a:pt x="5034" y="214"/>
                    <a:pt x="4110" y="1"/>
                    <a:pt x="317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19"/>
            <p:cNvSpPr/>
            <p:nvPr/>
          </p:nvSpPr>
          <p:spPr>
            <a:xfrm>
              <a:off x="607196" y="4976600"/>
              <a:ext cx="68674" cy="205512"/>
            </a:xfrm>
            <a:custGeom>
              <a:rect b="b" l="l" r="r" t="t"/>
              <a:pathLst>
                <a:path extrusionOk="0" h="6452" w="2156">
                  <a:moveTo>
                    <a:pt x="793" y="0"/>
                  </a:moveTo>
                  <a:cubicBezTo>
                    <a:pt x="591" y="0"/>
                    <a:pt x="393" y="111"/>
                    <a:pt x="334" y="344"/>
                  </a:cubicBezTo>
                  <a:cubicBezTo>
                    <a:pt x="191" y="1047"/>
                    <a:pt x="108" y="1773"/>
                    <a:pt x="108" y="2487"/>
                  </a:cubicBezTo>
                  <a:cubicBezTo>
                    <a:pt x="108" y="2821"/>
                    <a:pt x="108" y="3166"/>
                    <a:pt x="120" y="3499"/>
                  </a:cubicBezTo>
                  <a:cubicBezTo>
                    <a:pt x="144" y="4392"/>
                    <a:pt x="1" y="5619"/>
                    <a:pt x="703" y="6285"/>
                  </a:cubicBezTo>
                  <a:cubicBezTo>
                    <a:pt x="827" y="6399"/>
                    <a:pt x="965" y="6451"/>
                    <a:pt x="1100" y="6451"/>
                  </a:cubicBezTo>
                  <a:cubicBezTo>
                    <a:pt x="1291" y="6451"/>
                    <a:pt x="1476" y="6348"/>
                    <a:pt x="1608" y="6166"/>
                  </a:cubicBezTo>
                  <a:cubicBezTo>
                    <a:pt x="2156" y="5428"/>
                    <a:pt x="1811" y="4202"/>
                    <a:pt x="1739" y="3345"/>
                  </a:cubicBezTo>
                  <a:cubicBezTo>
                    <a:pt x="1703" y="3011"/>
                    <a:pt x="1668" y="2678"/>
                    <a:pt x="1632" y="2345"/>
                  </a:cubicBezTo>
                  <a:cubicBezTo>
                    <a:pt x="1573" y="1666"/>
                    <a:pt x="1453" y="999"/>
                    <a:pt x="1275" y="344"/>
                  </a:cubicBezTo>
                  <a:cubicBezTo>
                    <a:pt x="1214" y="120"/>
                    <a:pt x="1002" y="0"/>
                    <a:pt x="79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19"/>
            <p:cNvSpPr/>
            <p:nvPr/>
          </p:nvSpPr>
          <p:spPr>
            <a:xfrm>
              <a:off x="234426" y="4706109"/>
              <a:ext cx="138813" cy="117249"/>
            </a:xfrm>
            <a:custGeom>
              <a:rect b="b" l="l" r="r" t="t"/>
              <a:pathLst>
                <a:path extrusionOk="0" h="3681" w="4358">
                  <a:moveTo>
                    <a:pt x="1995" y="0"/>
                  </a:moveTo>
                  <a:cubicBezTo>
                    <a:pt x="1148" y="0"/>
                    <a:pt x="712" y="797"/>
                    <a:pt x="512" y="1728"/>
                  </a:cubicBezTo>
                  <a:cubicBezTo>
                    <a:pt x="179" y="2216"/>
                    <a:pt x="0" y="2800"/>
                    <a:pt x="12" y="3395"/>
                  </a:cubicBezTo>
                  <a:cubicBezTo>
                    <a:pt x="133" y="3185"/>
                    <a:pt x="367" y="3047"/>
                    <a:pt x="610" y="3047"/>
                  </a:cubicBezTo>
                  <a:cubicBezTo>
                    <a:pt x="629" y="3047"/>
                    <a:pt x="648" y="3048"/>
                    <a:pt x="667" y="3050"/>
                  </a:cubicBezTo>
                  <a:cubicBezTo>
                    <a:pt x="1095" y="3050"/>
                    <a:pt x="1524" y="3086"/>
                    <a:pt x="1953" y="3121"/>
                  </a:cubicBezTo>
                  <a:cubicBezTo>
                    <a:pt x="1999" y="3096"/>
                    <a:pt x="2048" y="3083"/>
                    <a:pt x="2096" y="3083"/>
                  </a:cubicBezTo>
                  <a:cubicBezTo>
                    <a:pt x="2161" y="3083"/>
                    <a:pt x="2225" y="3105"/>
                    <a:pt x="2286" y="3145"/>
                  </a:cubicBezTo>
                  <a:cubicBezTo>
                    <a:pt x="2453" y="3157"/>
                    <a:pt x="2619" y="3163"/>
                    <a:pt x="2785" y="3163"/>
                  </a:cubicBezTo>
                  <a:cubicBezTo>
                    <a:pt x="2950" y="3163"/>
                    <a:pt x="3114" y="3157"/>
                    <a:pt x="3274" y="3145"/>
                  </a:cubicBezTo>
                  <a:cubicBezTo>
                    <a:pt x="3316" y="3139"/>
                    <a:pt x="3358" y="3136"/>
                    <a:pt x="3399" y="3136"/>
                  </a:cubicBezTo>
                  <a:cubicBezTo>
                    <a:pt x="3743" y="3136"/>
                    <a:pt x="4050" y="3351"/>
                    <a:pt x="4167" y="3681"/>
                  </a:cubicBezTo>
                  <a:cubicBezTo>
                    <a:pt x="4358" y="2955"/>
                    <a:pt x="4084" y="2252"/>
                    <a:pt x="3751" y="1609"/>
                  </a:cubicBezTo>
                  <a:cubicBezTo>
                    <a:pt x="3703" y="1371"/>
                    <a:pt x="3608" y="1157"/>
                    <a:pt x="3489" y="954"/>
                  </a:cubicBezTo>
                  <a:cubicBezTo>
                    <a:pt x="3310" y="502"/>
                    <a:pt x="3036" y="169"/>
                    <a:pt x="2572" y="145"/>
                  </a:cubicBezTo>
                  <a:cubicBezTo>
                    <a:pt x="2453" y="73"/>
                    <a:pt x="2334" y="38"/>
                    <a:pt x="2191" y="14"/>
                  </a:cubicBezTo>
                  <a:cubicBezTo>
                    <a:pt x="2123" y="5"/>
                    <a:pt x="2058" y="0"/>
                    <a:pt x="19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19"/>
            <p:cNvSpPr/>
            <p:nvPr/>
          </p:nvSpPr>
          <p:spPr>
            <a:xfrm>
              <a:off x="86503" y="4619502"/>
              <a:ext cx="146426" cy="128780"/>
            </a:xfrm>
            <a:custGeom>
              <a:rect b="b" l="l" r="r" t="t"/>
              <a:pathLst>
                <a:path extrusionOk="0" h="4043" w="4597">
                  <a:moveTo>
                    <a:pt x="2215" y="1"/>
                  </a:moveTo>
                  <a:cubicBezTo>
                    <a:pt x="1792" y="1"/>
                    <a:pt x="1366" y="169"/>
                    <a:pt x="1013" y="542"/>
                  </a:cubicBezTo>
                  <a:cubicBezTo>
                    <a:pt x="215" y="1387"/>
                    <a:pt x="1" y="2864"/>
                    <a:pt x="13" y="4042"/>
                  </a:cubicBezTo>
                  <a:cubicBezTo>
                    <a:pt x="36" y="3959"/>
                    <a:pt x="84" y="3888"/>
                    <a:pt x="143" y="3816"/>
                  </a:cubicBezTo>
                  <a:cubicBezTo>
                    <a:pt x="513" y="3376"/>
                    <a:pt x="1132" y="3388"/>
                    <a:pt x="1644" y="3364"/>
                  </a:cubicBezTo>
                  <a:cubicBezTo>
                    <a:pt x="2263" y="3340"/>
                    <a:pt x="2870" y="3328"/>
                    <a:pt x="3477" y="3269"/>
                  </a:cubicBezTo>
                  <a:cubicBezTo>
                    <a:pt x="3517" y="3263"/>
                    <a:pt x="3557" y="3260"/>
                    <a:pt x="3596" y="3260"/>
                  </a:cubicBezTo>
                  <a:cubicBezTo>
                    <a:pt x="3957" y="3260"/>
                    <a:pt x="4287" y="3499"/>
                    <a:pt x="4394" y="3864"/>
                  </a:cubicBezTo>
                  <a:cubicBezTo>
                    <a:pt x="4596" y="2876"/>
                    <a:pt x="4227" y="1518"/>
                    <a:pt x="3739" y="840"/>
                  </a:cubicBezTo>
                  <a:cubicBezTo>
                    <a:pt x="3362" y="311"/>
                    <a:pt x="2791" y="1"/>
                    <a:pt x="221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19"/>
            <p:cNvSpPr/>
            <p:nvPr/>
          </p:nvSpPr>
          <p:spPr>
            <a:xfrm>
              <a:off x="111157" y="4782364"/>
              <a:ext cx="21660" cy="7772"/>
            </a:xfrm>
            <a:custGeom>
              <a:rect b="b" l="l" r="r" t="t"/>
              <a:pathLst>
                <a:path extrusionOk="0" h="244" w="680">
                  <a:moveTo>
                    <a:pt x="1" y="1"/>
                  </a:moveTo>
                  <a:cubicBezTo>
                    <a:pt x="159" y="160"/>
                    <a:pt x="374" y="243"/>
                    <a:pt x="595" y="243"/>
                  </a:cubicBezTo>
                  <a:cubicBezTo>
                    <a:pt x="623" y="243"/>
                    <a:pt x="651" y="242"/>
                    <a:pt x="679" y="239"/>
                  </a:cubicBezTo>
                  <a:lnTo>
                    <a:pt x="679" y="180"/>
                  </a:lnTo>
                  <a:cubicBezTo>
                    <a:pt x="453" y="144"/>
                    <a:pt x="215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19"/>
            <p:cNvSpPr/>
            <p:nvPr/>
          </p:nvSpPr>
          <p:spPr>
            <a:xfrm>
              <a:off x="87267" y="4760768"/>
              <a:ext cx="10257" cy="13665"/>
            </a:xfrm>
            <a:custGeom>
              <a:rect b="b" l="l" r="r" t="t"/>
              <a:pathLst>
                <a:path extrusionOk="0" h="429" w="322">
                  <a:moveTo>
                    <a:pt x="0" y="0"/>
                  </a:moveTo>
                  <a:cubicBezTo>
                    <a:pt x="0" y="0"/>
                    <a:pt x="0" y="12"/>
                    <a:pt x="0" y="24"/>
                  </a:cubicBezTo>
                  <a:cubicBezTo>
                    <a:pt x="0" y="215"/>
                    <a:pt x="131" y="381"/>
                    <a:pt x="322" y="429"/>
                  </a:cubicBezTo>
                  <a:cubicBezTo>
                    <a:pt x="191" y="334"/>
                    <a:pt x="96" y="203"/>
                    <a:pt x="36" y="72"/>
                  </a:cubicBezTo>
                  <a:cubicBezTo>
                    <a:pt x="24" y="48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19"/>
            <p:cNvSpPr/>
            <p:nvPr/>
          </p:nvSpPr>
          <p:spPr>
            <a:xfrm>
              <a:off x="85356" y="4723309"/>
              <a:ext cx="146808" cy="65935"/>
            </a:xfrm>
            <a:custGeom>
              <a:rect b="b" l="l" r="r" t="t"/>
              <a:pathLst>
                <a:path extrusionOk="0" h="2070" w="4609">
                  <a:moveTo>
                    <a:pt x="3633" y="1"/>
                  </a:moveTo>
                  <a:cubicBezTo>
                    <a:pt x="3593" y="1"/>
                    <a:pt x="3553" y="4"/>
                    <a:pt x="3513" y="10"/>
                  </a:cubicBezTo>
                  <a:cubicBezTo>
                    <a:pt x="2906" y="69"/>
                    <a:pt x="2299" y="81"/>
                    <a:pt x="1680" y="105"/>
                  </a:cubicBezTo>
                  <a:cubicBezTo>
                    <a:pt x="1156" y="129"/>
                    <a:pt x="549" y="117"/>
                    <a:pt x="179" y="557"/>
                  </a:cubicBezTo>
                  <a:cubicBezTo>
                    <a:pt x="120" y="617"/>
                    <a:pt x="72" y="700"/>
                    <a:pt x="49" y="783"/>
                  </a:cubicBezTo>
                  <a:cubicBezTo>
                    <a:pt x="1" y="914"/>
                    <a:pt x="13" y="1045"/>
                    <a:pt x="60" y="1176"/>
                  </a:cubicBezTo>
                  <a:cubicBezTo>
                    <a:pt x="72" y="1200"/>
                    <a:pt x="84" y="1224"/>
                    <a:pt x="96" y="1248"/>
                  </a:cubicBezTo>
                  <a:cubicBezTo>
                    <a:pt x="156" y="1391"/>
                    <a:pt x="263" y="1510"/>
                    <a:pt x="382" y="1605"/>
                  </a:cubicBezTo>
                  <a:cubicBezTo>
                    <a:pt x="513" y="1712"/>
                    <a:pt x="656" y="1795"/>
                    <a:pt x="811" y="1855"/>
                  </a:cubicBezTo>
                  <a:cubicBezTo>
                    <a:pt x="1037" y="1938"/>
                    <a:pt x="1263" y="1998"/>
                    <a:pt x="1501" y="2034"/>
                  </a:cubicBezTo>
                  <a:cubicBezTo>
                    <a:pt x="1525" y="1545"/>
                    <a:pt x="1668" y="1081"/>
                    <a:pt x="1918" y="676"/>
                  </a:cubicBezTo>
                  <a:cubicBezTo>
                    <a:pt x="1979" y="564"/>
                    <a:pt x="2080" y="514"/>
                    <a:pt x="2181" y="514"/>
                  </a:cubicBezTo>
                  <a:cubicBezTo>
                    <a:pt x="2334" y="514"/>
                    <a:pt x="2485" y="632"/>
                    <a:pt x="2477" y="819"/>
                  </a:cubicBezTo>
                  <a:cubicBezTo>
                    <a:pt x="2513" y="1248"/>
                    <a:pt x="2501" y="1665"/>
                    <a:pt x="2501" y="2069"/>
                  </a:cubicBezTo>
                  <a:cubicBezTo>
                    <a:pt x="2882" y="2069"/>
                    <a:pt x="3251" y="2034"/>
                    <a:pt x="3513" y="2022"/>
                  </a:cubicBezTo>
                  <a:cubicBezTo>
                    <a:pt x="4311" y="1974"/>
                    <a:pt x="4609" y="1176"/>
                    <a:pt x="4430" y="593"/>
                  </a:cubicBezTo>
                  <a:cubicBezTo>
                    <a:pt x="4323" y="239"/>
                    <a:pt x="3993" y="1"/>
                    <a:pt x="363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19"/>
            <p:cNvSpPr/>
            <p:nvPr/>
          </p:nvSpPr>
          <p:spPr>
            <a:xfrm>
              <a:off x="307241" y="4805966"/>
              <a:ext cx="67910" cy="65011"/>
            </a:xfrm>
            <a:custGeom>
              <a:rect b="b" l="l" r="r" t="t"/>
              <a:pathLst>
                <a:path extrusionOk="0" h="2041" w="2132">
                  <a:moveTo>
                    <a:pt x="1122" y="1"/>
                  </a:moveTo>
                  <a:cubicBezTo>
                    <a:pt x="1082" y="1"/>
                    <a:pt x="1041" y="4"/>
                    <a:pt x="1000" y="10"/>
                  </a:cubicBezTo>
                  <a:cubicBezTo>
                    <a:pt x="833" y="22"/>
                    <a:pt x="667" y="28"/>
                    <a:pt x="500" y="28"/>
                  </a:cubicBezTo>
                  <a:cubicBezTo>
                    <a:pt x="333" y="28"/>
                    <a:pt x="167" y="22"/>
                    <a:pt x="0" y="10"/>
                  </a:cubicBezTo>
                  <a:lnTo>
                    <a:pt x="0" y="10"/>
                  </a:lnTo>
                  <a:cubicBezTo>
                    <a:pt x="36" y="34"/>
                    <a:pt x="71" y="58"/>
                    <a:pt x="95" y="93"/>
                  </a:cubicBezTo>
                  <a:cubicBezTo>
                    <a:pt x="500" y="748"/>
                    <a:pt x="441" y="1415"/>
                    <a:pt x="119" y="2022"/>
                  </a:cubicBezTo>
                  <a:cubicBezTo>
                    <a:pt x="268" y="2034"/>
                    <a:pt x="414" y="2040"/>
                    <a:pt x="560" y="2040"/>
                  </a:cubicBezTo>
                  <a:cubicBezTo>
                    <a:pt x="705" y="2040"/>
                    <a:pt x="851" y="2034"/>
                    <a:pt x="1000" y="2022"/>
                  </a:cubicBezTo>
                  <a:cubicBezTo>
                    <a:pt x="1834" y="1998"/>
                    <a:pt x="2131" y="1129"/>
                    <a:pt x="1893" y="546"/>
                  </a:cubicBezTo>
                  <a:cubicBezTo>
                    <a:pt x="1766" y="216"/>
                    <a:pt x="1458" y="1"/>
                    <a:pt x="11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19"/>
            <p:cNvSpPr/>
            <p:nvPr/>
          </p:nvSpPr>
          <p:spPr>
            <a:xfrm>
              <a:off x="229107" y="4803163"/>
              <a:ext cx="67527" cy="62303"/>
            </a:xfrm>
            <a:custGeom>
              <a:rect b="b" l="l" r="r" t="t"/>
              <a:pathLst>
                <a:path extrusionOk="0" h="1956" w="2120">
                  <a:moveTo>
                    <a:pt x="786" y="0"/>
                  </a:moveTo>
                  <a:cubicBezTo>
                    <a:pt x="536" y="0"/>
                    <a:pt x="312" y="138"/>
                    <a:pt x="191" y="348"/>
                  </a:cubicBezTo>
                  <a:cubicBezTo>
                    <a:pt x="0" y="729"/>
                    <a:pt x="108" y="1193"/>
                    <a:pt x="453" y="1443"/>
                  </a:cubicBezTo>
                  <a:cubicBezTo>
                    <a:pt x="774" y="1682"/>
                    <a:pt x="1143" y="1848"/>
                    <a:pt x="1524" y="1955"/>
                  </a:cubicBezTo>
                  <a:cubicBezTo>
                    <a:pt x="1798" y="1420"/>
                    <a:pt x="1858" y="872"/>
                    <a:pt x="1977" y="253"/>
                  </a:cubicBezTo>
                  <a:cubicBezTo>
                    <a:pt x="1989" y="170"/>
                    <a:pt x="2048" y="98"/>
                    <a:pt x="2120" y="74"/>
                  </a:cubicBezTo>
                  <a:cubicBezTo>
                    <a:pt x="1747" y="42"/>
                    <a:pt x="1366" y="1"/>
                    <a:pt x="983" y="1"/>
                  </a:cubicBezTo>
                  <a:cubicBezTo>
                    <a:pt x="937" y="1"/>
                    <a:pt x="891" y="2"/>
                    <a:pt x="846" y="3"/>
                  </a:cubicBezTo>
                  <a:cubicBezTo>
                    <a:pt x="826" y="1"/>
                    <a:pt x="806" y="0"/>
                    <a:pt x="78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19"/>
            <p:cNvSpPr/>
            <p:nvPr/>
          </p:nvSpPr>
          <p:spPr>
            <a:xfrm>
              <a:off x="130109" y="4739841"/>
              <a:ext cx="216247" cy="308906"/>
            </a:xfrm>
            <a:custGeom>
              <a:rect b="b" l="l" r="r" t="t"/>
              <a:pathLst>
                <a:path extrusionOk="0" h="9698" w="6789">
                  <a:moveTo>
                    <a:pt x="777" y="0"/>
                  </a:moveTo>
                  <a:cubicBezTo>
                    <a:pt x="677" y="0"/>
                    <a:pt x="574" y="49"/>
                    <a:pt x="513" y="157"/>
                  </a:cubicBezTo>
                  <a:cubicBezTo>
                    <a:pt x="263" y="562"/>
                    <a:pt x="120" y="1026"/>
                    <a:pt x="96" y="1515"/>
                  </a:cubicBezTo>
                  <a:lnTo>
                    <a:pt x="96" y="1574"/>
                  </a:lnTo>
                  <a:cubicBezTo>
                    <a:pt x="1" y="3098"/>
                    <a:pt x="751" y="4920"/>
                    <a:pt x="1239" y="6110"/>
                  </a:cubicBezTo>
                  <a:cubicBezTo>
                    <a:pt x="1537" y="6825"/>
                    <a:pt x="1882" y="7551"/>
                    <a:pt x="2477" y="8063"/>
                  </a:cubicBezTo>
                  <a:cubicBezTo>
                    <a:pt x="2656" y="8218"/>
                    <a:pt x="2846" y="8349"/>
                    <a:pt x="3061" y="8444"/>
                  </a:cubicBezTo>
                  <a:cubicBezTo>
                    <a:pt x="3085" y="8468"/>
                    <a:pt x="3108" y="8492"/>
                    <a:pt x="3144" y="8504"/>
                  </a:cubicBezTo>
                  <a:cubicBezTo>
                    <a:pt x="3943" y="9051"/>
                    <a:pt x="4469" y="9698"/>
                    <a:pt x="5486" y="9698"/>
                  </a:cubicBezTo>
                  <a:cubicBezTo>
                    <a:pt x="5530" y="9698"/>
                    <a:pt x="5575" y="9697"/>
                    <a:pt x="5621" y="9694"/>
                  </a:cubicBezTo>
                  <a:cubicBezTo>
                    <a:pt x="6789" y="9637"/>
                    <a:pt x="6660" y="8003"/>
                    <a:pt x="5565" y="8003"/>
                  </a:cubicBezTo>
                  <a:cubicBezTo>
                    <a:pt x="5510" y="8003"/>
                    <a:pt x="5453" y="8007"/>
                    <a:pt x="5394" y="8015"/>
                  </a:cubicBezTo>
                  <a:cubicBezTo>
                    <a:pt x="5362" y="8020"/>
                    <a:pt x="5328" y="8023"/>
                    <a:pt x="5294" y="8023"/>
                  </a:cubicBezTo>
                  <a:cubicBezTo>
                    <a:pt x="4844" y="8023"/>
                    <a:pt x="4282" y="7608"/>
                    <a:pt x="3906" y="7420"/>
                  </a:cubicBezTo>
                  <a:cubicBezTo>
                    <a:pt x="3739" y="7337"/>
                    <a:pt x="3549" y="7277"/>
                    <a:pt x="3358" y="7194"/>
                  </a:cubicBezTo>
                  <a:cubicBezTo>
                    <a:pt x="3763" y="6944"/>
                    <a:pt x="4085" y="6527"/>
                    <a:pt x="4359" y="6158"/>
                  </a:cubicBezTo>
                  <a:cubicBezTo>
                    <a:pt x="4656" y="5777"/>
                    <a:pt x="4906" y="5360"/>
                    <a:pt x="5121" y="4908"/>
                  </a:cubicBezTo>
                  <a:cubicBezTo>
                    <a:pt x="5335" y="4670"/>
                    <a:pt x="5525" y="4408"/>
                    <a:pt x="5680" y="4110"/>
                  </a:cubicBezTo>
                  <a:cubicBezTo>
                    <a:pt x="6002" y="3491"/>
                    <a:pt x="6061" y="2824"/>
                    <a:pt x="5644" y="2169"/>
                  </a:cubicBezTo>
                  <a:cubicBezTo>
                    <a:pt x="5621" y="2134"/>
                    <a:pt x="5597" y="2110"/>
                    <a:pt x="5561" y="2086"/>
                  </a:cubicBezTo>
                  <a:cubicBezTo>
                    <a:pt x="5500" y="2046"/>
                    <a:pt x="5436" y="2024"/>
                    <a:pt x="5371" y="2024"/>
                  </a:cubicBezTo>
                  <a:cubicBezTo>
                    <a:pt x="5323" y="2024"/>
                    <a:pt x="5274" y="2037"/>
                    <a:pt x="5228" y="2062"/>
                  </a:cubicBezTo>
                  <a:cubicBezTo>
                    <a:pt x="5144" y="2086"/>
                    <a:pt x="5097" y="2158"/>
                    <a:pt x="5073" y="2241"/>
                  </a:cubicBezTo>
                  <a:cubicBezTo>
                    <a:pt x="4954" y="2860"/>
                    <a:pt x="4894" y="3408"/>
                    <a:pt x="4632" y="3943"/>
                  </a:cubicBezTo>
                  <a:cubicBezTo>
                    <a:pt x="4585" y="4039"/>
                    <a:pt x="4525" y="4134"/>
                    <a:pt x="4466" y="4229"/>
                  </a:cubicBezTo>
                  <a:cubicBezTo>
                    <a:pt x="4025" y="4884"/>
                    <a:pt x="3442" y="5432"/>
                    <a:pt x="2906" y="6015"/>
                  </a:cubicBezTo>
                  <a:cubicBezTo>
                    <a:pt x="2882" y="6027"/>
                    <a:pt x="2870" y="6051"/>
                    <a:pt x="2858" y="6075"/>
                  </a:cubicBezTo>
                  <a:cubicBezTo>
                    <a:pt x="2751" y="6146"/>
                    <a:pt x="2644" y="6229"/>
                    <a:pt x="2537" y="6301"/>
                  </a:cubicBezTo>
                  <a:cubicBezTo>
                    <a:pt x="2358" y="5979"/>
                    <a:pt x="2203" y="5646"/>
                    <a:pt x="2061" y="5313"/>
                  </a:cubicBezTo>
                  <a:cubicBezTo>
                    <a:pt x="1739" y="4586"/>
                    <a:pt x="1465" y="3824"/>
                    <a:pt x="1263" y="3050"/>
                  </a:cubicBezTo>
                  <a:cubicBezTo>
                    <a:pt x="1144" y="2562"/>
                    <a:pt x="1084" y="2062"/>
                    <a:pt x="1096" y="1562"/>
                  </a:cubicBezTo>
                  <a:cubicBezTo>
                    <a:pt x="1096" y="1146"/>
                    <a:pt x="1096" y="741"/>
                    <a:pt x="1072" y="300"/>
                  </a:cubicBezTo>
                  <a:cubicBezTo>
                    <a:pt x="1080" y="113"/>
                    <a:pt x="930" y="0"/>
                    <a:pt x="777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19"/>
            <p:cNvSpPr/>
            <p:nvPr/>
          </p:nvSpPr>
          <p:spPr>
            <a:xfrm>
              <a:off x="595060" y="3507563"/>
              <a:ext cx="272880" cy="263611"/>
            </a:xfrm>
            <a:custGeom>
              <a:rect b="b" l="l" r="r" t="t"/>
              <a:pathLst>
                <a:path extrusionOk="0" h="8276" w="8567">
                  <a:moveTo>
                    <a:pt x="2901" y="1"/>
                  </a:moveTo>
                  <a:cubicBezTo>
                    <a:pt x="2695" y="1"/>
                    <a:pt x="2478" y="18"/>
                    <a:pt x="2251" y="54"/>
                  </a:cubicBezTo>
                  <a:cubicBezTo>
                    <a:pt x="2073" y="90"/>
                    <a:pt x="1918" y="209"/>
                    <a:pt x="1858" y="387"/>
                  </a:cubicBezTo>
                  <a:cubicBezTo>
                    <a:pt x="1632" y="423"/>
                    <a:pt x="1430" y="482"/>
                    <a:pt x="1239" y="578"/>
                  </a:cubicBezTo>
                  <a:cubicBezTo>
                    <a:pt x="1513" y="780"/>
                    <a:pt x="1775" y="994"/>
                    <a:pt x="2037" y="1209"/>
                  </a:cubicBezTo>
                  <a:cubicBezTo>
                    <a:pt x="2323" y="1256"/>
                    <a:pt x="2620" y="1340"/>
                    <a:pt x="2882" y="1387"/>
                  </a:cubicBezTo>
                  <a:cubicBezTo>
                    <a:pt x="3513" y="1518"/>
                    <a:pt x="4132" y="1685"/>
                    <a:pt x="4751" y="1875"/>
                  </a:cubicBezTo>
                  <a:cubicBezTo>
                    <a:pt x="5021" y="1962"/>
                    <a:pt x="4910" y="2341"/>
                    <a:pt x="4665" y="2341"/>
                  </a:cubicBezTo>
                  <a:cubicBezTo>
                    <a:pt x="4640" y="2341"/>
                    <a:pt x="4613" y="2337"/>
                    <a:pt x="4585" y="2328"/>
                  </a:cubicBezTo>
                  <a:cubicBezTo>
                    <a:pt x="4013" y="2149"/>
                    <a:pt x="3430" y="2018"/>
                    <a:pt x="2835" y="1911"/>
                  </a:cubicBezTo>
                  <a:lnTo>
                    <a:pt x="2835" y="1911"/>
                  </a:lnTo>
                  <a:cubicBezTo>
                    <a:pt x="3073" y="2137"/>
                    <a:pt x="3299" y="2364"/>
                    <a:pt x="3525" y="2590"/>
                  </a:cubicBezTo>
                  <a:cubicBezTo>
                    <a:pt x="4454" y="2733"/>
                    <a:pt x="5442" y="3304"/>
                    <a:pt x="6133" y="3828"/>
                  </a:cubicBezTo>
                  <a:cubicBezTo>
                    <a:pt x="6341" y="3984"/>
                    <a:pt x="6221" y="4340"/>
                    <a:pt x="5997" y="4340"/>
                  </a:cubicBezTo>
                  <a:cubicBezTo>
                    <a:pt x="5965" y="4340"/>
                    <a:pt x="5931" y="4333"/>
                    <a:pt x="5894" y="4316"/>
                  </a:cubicBezTo>
                  <a:cubicBezTo>
                    <a:pt x="5466" y="4102"/>
                    <a:pt x="5025" y="3923"/>
                    <a:pt x="4585" y="3757"/>
                  </a:cubicBezTo>
                  <a:lnTo>
                    <a:pt x="4585" y="3757"/>
                  </a:lnTo>
                  <a:lnTo>
                    <a:pt x="4740" y="3935"/>
                  </a:lnTo>
                  <a:cubicBezTo>
                    <a:pt x="5025" y="4292"/>
                    <a:pt x="5299" y="4662"/>
                    <a:pt x="5561" y="5043"/>
                  </a:cubicBezTo>
                  <a:cubicBezTo>
                    <a:pt x="5610" y="4961"/>
                    <a:pt x="5697" y="4919"/>
                    <a:pt x="5785" y="4919"/>
                  </a:cubicBezTo>
                  <a:cubicBezTo>
                    <a:pt x="5827" y="4919"/>
                    <a:pt x="5868" y="4928"/>
                    <a:pt x="5906" y="4947"/>
                  </a:cubicBezTo>
                  <a:lnTo>
                    <a:pt x="6859" y="5364"/>
                  </a:lnTo>
                  <a:cubicBezTo>
                    <a:pt x="7177" y="5502"/>
                    <a:pt x="7061" y="5970"/>
                    <a:pt x="6762" y="5970"/>
                  </a:cubicBezTo>
                  <a:cubicBezTo>
                    <a:pt x="6726" y="5970"/>
                    <a:pt x="6686" y="5963"/>
                    <a:pt x="6645" y="5947"/>
                  </a:cubicBezTo>
                  <a:lnTo>
                    <a:pt x="5978" y="5674"/>
                  </a:lnTo>
                  <a:lnTo>
                    <a:pt x="5978" y="5674"/>
                  </a:lnTo>
                  <a:cubicBezTo>
                    <a:pt x="6275" y="6114"/>
                    <a:pt x="6561" y="6578"/>
                    <a:pt x="6871" y="7031"/>
                  </a:cubicBezTo>
                  <a:cubicBezTo>
                    <a:pt x="6951" y="7137"/>
                    <a:pt x="6852" y="7277"/>
                    <a:pt x="6747" y="7277"/>
                  </a:cubicBezTo>
                  <a:cubicBezTo>
                    <a:pt x="6711" y="7277"/>
                    <a:pt x="6675" y="7261"/>
                    <a:pt x="6645" y="7221"/>
                  </a:cubicBezTo>
                  <a:cubicBezTo>
                    <a:pt x="6287" y="6769"/>
                    <a:pt x="5918" y="6340"/>
                    <a:pt x="5525" y="5924"/>
                  </a:cubicBezTo>
                  <a:lnTo>
                    <a:pt x="5525" y="5924"/>
                  </a:lnTo>
                  <a:cubicBezTo>
                    <a:pt x="5478" y="6126"/>
                    <a:pt x="5490" y="6340"/>
                    <a:pt x="5537" y="6543"/>
                  </a:cubicBezTo>
                  <a:cubicBezTo>
                    <a:pt x="5561" y="6721"/>
                    <a:pt x="5442" y="6888"/>
                    <a:pt x="5263" y="6924"/>
                  </a:cubicBezTo>
                  <a:cubicBezTo>
                    <a:pt x="5249" y="6926"/>
                    <a:pt x="5235" y="6927"/>
                    <a:pt x="5221" y="6927"/>
                  </a:cubicBezTo>
                  <a:cubicBezTo>
                    <a:pt x="5069" y="6927"/>
                    <a:pt x="4927" y="6813"/>
                    <a:pt x="4894" y="6650"/>
                  </a:cubicBezTo>
                  <a:cubicBezTo>
                    <a:pt x="4787" y="6245"/>
                    <a:pt x="4859" y="5805"/>
                    <a:pt x="5061" y="5435"/>
                  </a:cubicBezTo>
                  <a:cubicBezTo>
                    <a:pt x="4811" y="5173"/>
                    <a:pt x="4561" y="4912"/>
                    <a:pt x="4323" y="4650"/>
                  </a:cubicBezTo>
                  <a:cubicBezTo>
                    <a:pt x="4132" y="4447"/>
                    <a:pt x="3954" y="4257"/>
                    <a:pt x="3763" y="4054"/>
                  </a:cubicBezTo>
                  <a:lnTo>
                    <a:pt x="3763" y="4054"/>
                  </a:lnTo>
                  <a:cubicBezTo>
                    <a:pt x="3763" y="4114"/>
                    <a:pt x="3775" y="4161"/>
                    <a:pt x="3787" y="4221"/>
                  </a:cubicBezTo>
                  <a:cubicBezTo>
                    <a:pt x="3835" y="4542"/>
                    <a:pt x="4049" y="5412"/>
                    <a:pt x="3537" y="5495"/>
                  </a:cubicBezTo>
                  <a:cubicBezTo>
                    <a:pt x="3511" y="5500"/>
                    <a:pt x="3487" y="5502"/>
                    <a:pt x="3463" y="5502"/>
                  </a:cubicBezTo>
                  <a:cubicBezTo>
                    <a:pt x="3016" y="5502"/>
                    <a:pt x="2927" y="4681"/>
                    <a:pt x="2870" y="4376"/>
                  </a:cubicBezTo>
                  <a:cubicBezTo>
                    <a:pt x="2799" y="4054"/>
                    <a:pt x="2656" y="3519"/>
                    <a:pt x="2704" y="3102"/>
                  </a:cubicBezTo>
                  <a:cubicBezTo>
                    <a:pt x="2692" y="3066"/>
                    <a:pt x="2680" y="3030"/>
                    <a:pt x="2668" y="2995"/>
                  </a:cubicBezTo>
                  <a:cubicBezTo>
                    <a:pt x="2394" y="2733"/>
                    <a:pt x="2108" y="2483"/>
                    <a:pt x="1823" y="2233"/>
                  </a:cubicBezTo>
                  <a:lnTo>
                    <a:pt x="1823" y="2245"/>
                  </a:lnTo>
                  <a:cubicBezTo>
                    <a:pt x="1834" y="2614"/>
                    <a:pt x="1870" y="2983"/>
                    <a:pt x="1954" y="3340"/>
                  </a:cubicBezTo>
                  <a:cubicBezTo>
                    <a:pt x="1994" y="3561"/>
                    <a:pt x="1835" y="3684"/>
                    <a:pt x="1669" y="3684"/>
                  </a:cubicBezTo>
                  <a:cubicBezTo>
                    <a:pt x="1539" y="3684"/>
                    <a:pt x="1405" y="3609"/>
                    <a:pt x="1358" y="3447"/>
                  </a:cubicBezTo>
                  <a:cubicBezTo>
                    <a:pt x="1239" y="3042"/>
                    <a:pt x="1215" y="2614"/>
                    <a:pt x="1287" y="2197"/>
                  </a:cubicBezTo>
                  <a:cubicBezTo>
                    <a:pt x="1299" y="2078"/>
                    <a:pt x="1382" y="1983"/>
                    <a:pt x="1501" y="1971"/>
                  </a:cubicBezTo>
                  <a:cubicBezTo>
                    <a:pt x="1180" y="1697"/>
                    <a:pt x="846" y="1447"/>
                    <a:pt x="513" y="1209"/>
                  </a:cubicBezTo>
                  <a:cubicBezTo>
                    <a:pt x="239" y="1578"/>
                    <a:pt x="84" y="2018"/>
                    <a:pt x="72" y="2483"/>
                  </a:cubicBezTo>
                  <a:cubicBezTo>
                    <a:pt x="1" y="4102"/>
                    <a:pt x="1334" y="5412"/>
                    <a:pt x="2585" y="6233"/>
                  </a:cubicBezTo>
                  <a:cubicBezTo>
                    <a:pt x="3989" y="7150"/>
                    <a:pt x="5525" y="7829"/>
                    <a:pt x="7145" y="8245"/>
                  </a:cubicBezTo>
                  <a:cubicBezTo>
                    <a:pt x="7220" y="8265"/>
                    <a:pt x="7297" y="8275"/>
                    <a:pt x="7374" y="8275"/>
                  </a:cubicBezTo>
                  <a:cubicBezTo>
                    <a:pt x="7977" y="8275"/>
                    <a:pt x="8566" y="7688"/>
                    <a:pt x="8228" y="7055"/>
                  </a:cubicBezTo>
                  <a:cubicBezTo>
                    <a:pt x="6971" y="4697"/>
                    <a:pt x="6306" y="1"/>
                    <a:pt x="290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19"/>
            <p:cNvSpPr/>
            <p:nvPr/>
          </p:nvSpPr>
          <p:spPr>
            <a:xfrm>
              <a:off x="474084" y="3457905"/>
              <a:ext cx="349135" cy="281895"/>
            </a:xfrm>
            <a:custGeom>
              <a:rect b="b" l="l" r="r" t="t"/>
              <a:pathLst>
                <a:path extrusionOk="0" h="8850" w="10961">
                  <a:moveTo>
                    <a:pt x="674" y="0"/>
                  </a:moveTo>
                  <a:cubicBezTo>
                    <a:pt x="509" y="0"/>
                    <a:pt x="347" y="24"/>
                    <a:pt x="191" y="77"/>
                  </a:cubicBezTo>
                  <a:cubicBezTo>
                    <a:pt x="48" y="148"/>
                    <a:pt x="1" y="339"/>
                    <a:pt x="108" y="458"/>
                  </a:cubicBezTo>
                  <a:cubicBezTo>
                    <a:pt x="406" y="827"/>
                    <a:pt x="822" y="958"/>
                    <a:pt x="1251" y="1125"/>
                  </a:cubicBezTo>
                  <a:cubicBezTo>
                    <a:pt x="1822" y="1351"/>
                    <a:pt x="2382" y="1613"/>
                    <a:pt x="2918" y="1899"/>
                  </a:cubicBezTo>
                  <a:cubicBezTo>
                    <a:pt x="3394" y="2172"/>
                    <a:pt x="3847" y="2458"/>
                    <a:pt x="4299" y="2780"/>
                  </a:cubicBezTo>
                  <a:cubicBezTo>
                    <a:pt x="4632" y="3018"/>
                    <a:pt x="4966" y="3268"/>
                    <a:pt x="5287" y="3530"/>
                  </a:cubicBezTo>
                  <a:cubicBezTo>
                    <a:pt x="5168" y="3554"/>
                    <a:pt x="5085" y="3649"/>
                    <a:pt x="5073" y="3768"/>
                  </a:cubicBezTo>
                  <a:cubicBezTo>
                    <a:pt x="5001" y="4185"/>
                    <a:pt x="5025" y="4613"/>
                    <a:pt x="5144" y="5018"/>
                  </a:cubicBezTo>
                  <a:cubicBezTo>
                    <a:pt x="5192" y="5175"/>
                    <a:pt x="5327" y="5250"/>
                    <a:pt x="5457" y="5250"/>
                  </a:cubicBezTo>
                  <a:cubicBezTo>
                    <a:pt x="5622" y="5250"/>
                    <a:pt x="5780" y="5130"/>
                    <a:pt x="5740" y="4911"/>
                  </a:cubicBezTo>
                  <a:cubicBezTo>
                    <a:pt x="5656" y="4554"/>
                    <a:pt x="5621" y="4185"/>
                    <a:pt x="5609" y="3815"/>
                  </a:cubicBezTo>
                  <a:lnTo>
                    <a:pt x="5609" y="3804"/>
                  </a:lnTo>
                  <a:cubicBezTo>
                    <a:pt x="5906" y="4054"/>
                    <a:pt x="6180" y="4304"/>
                    <a:pt x="6466" y="4566"/>
                  </a:cubicBezTo>
                  <a:cubicBezTo>
                    <a:pt x="6466" y="4601"/>
                    <a:pt x="6478" y="4637"/>
                    <a:pt x="6490" y="4673"/>
                  </a:cubicBezTo>
                  <a:cubicBezTo>
                    <a:pt x="6442" y="5089"/>
                    <a:pt x="6585" y="5589"/>
                    <a:pt x="6656" y="5947"/>
                  </a:cubicBezTo>
                  <a:cubicBezTo>
                    <a:pt x="6724" y="6274"/>
                    <a:pt x="6803" y="7073"/>
                    <a:pt x="7247" y="7073"/>
                  </a:cubicBezTo>
                  <a:cubicBezTo>
                    <a:pt x="7272" y="7073"/>
                    <a:pt x="7297" y="7071"/>
                    <a:pt x="7323" y="7066"/>
                  </a:cubicBezTo>
                  <a:cubicBezTo>
                    <a:pt x="7847" y="6971"/>
                    <a:pt x="7621" y="6101"/>
                    <a:pt x="7573" y="5780"/>
                  </a:cubicBezTo>
                  <a:cubicBezTo>
                    <a:pt x="7561" y="5732"/>
                    <a:pt x="7561" y="5673"/>
                    <a:pt x="7549" y="5625"/>
                  </a:cubicBezTo>
                  <a:lnTo>
                    <a:pt x="7549" y="5625"/>
                  </a:lnTo>
                  <a:cubicBezTo>
                    <a:pt x="7740" y="5816"/>
                    <a:pt x="7930" y="6018"/>
                    <a:pt x="8109" y="6209"/>
                  </a:cubicBezTo>
                  <a:cubicBezTo>
                    <a:pt x="8359" y="6482"/>
                    <a:pt x="8609" y="6744"/>
                    <a:pt x="8847" y="7006"/>
                  </a:cubicBezTo>
                  <a:cubicBezTo>
                    <a:pt x="8645" y="7375"/>
                    <a:pt x="8585" y="7804"/>
                    <a:pt x="8680" y="8221"/>
                  </a:cubicBezTo>
                  <a:cubicBezTo>
                    <a:pt x="8713" y="8383"/>
                    <a:pt x="8853" y="8486"/>
                    <a:pt x="9012" y="8486"/>
                  </a:cubicBezTo>
                  <a:cubicBezTo>
                    <a:pt x="9028" y="8486"/>
                    <a:pt x="9045" y="8485"/>
                    <a:pt x="9061" y="8483"/>
                  </a:cubicBezTo>
                  <a:cubicBezTo>
                    <a:pt x="9228" y="8459"/>
                    <a:pt x="9347" y="8280"/>
                    <a:pt x="9323" y="8114"/>
                  </a:cubicBezTo>
                  <a:cubicBezTo>
                    <a:pt x="9276" y="7899"/>
                    <a:pt x="9276" y="7697"/>
                    <a:pt x="9311" y="7494"/>
                  </a:cubicBezTo>
                  <a:lnTo>
                    <a:pt x="9311" y="7494"/>
                  </a:lnTo>
                  <a:cubicBezTo>
                    <a:pt x="9704" y="7899"/>
                    <a:pt x="10073" y="8340"/>
                    <a:pt x="10431" y="8792"/>
                  </a:cubicBezTo>
                  <a:cubicBezTo>
                    <a:pt x="10462" y="8833"/>
                    <a:pt x="10499" y="8849"/>
                    <a:pt x="10536" y="8849"/>
                  </a:cubicBezTo>
                  <a:cubicBezTo>
                    <a:pt x="10640" y="8849"/>
                    <a:pt x="10736" y="8713"/>
                    <a:pt x="10657" y="8590"/>
                  </a:cubicBezTo>
                  <a:cubicBezTo>
                    <a:pt x="10359" y="8149"/>
                    <a:pt x="10062" y="7697"/>
                    <a:pt x="9764" y="7244"/>
                  </a:cubicBezTo>
                  <a:lnTo>
                    <a:pt x="9764" y="7244"/>
                  </a:lnTo>
                  <a:lnTo>
                    <a:pt x="10431" y="7506"/>
                  </a:lnTo>
                  <a:cubicBezTo>
                    <a:pt x="10475" y="7525"/>
                    <a:pt x="10517" y="7533"/>
                    <a:pt x="10556" y="7533"/>
                  </a:cubicBezTo>
                  <a:cubicBezTo>
                    <a:pt x="10849" y="7533"/>
                    <a:pt x="10960" y="7071"/>
                    <a:pt x="10645" y="6935"/>
                  </a:cubicBezTo>
                  <a:lnTo>
                    <a:pt x="9692" y="6518"/>
                  </a:lnTo>
                  <a:cubicBezTo>
                    <a:pt x="9654" y="6499"/>
                    <a:pt x="9611" y="6489"/>
                    <a:pt x="9569" y="6489"/>
                  </a:cubicBezTo>
                  <a:cubicBezTo>
                    <a:pt x="9481" y="6489"/>
                    <a:pt x="9395" y="6529"/>
                    <a:pt x="9347" y="6602"/>
                  </a:cubicBezTo>
                  <a:cubicBezTo>
                    <a:pt x="9097" y="6221"/>
                    <a:pt x="8811" y="5851"/>
                    <a:pt x="8526" y="5494"/>
                  </a:cubicBezTo>
                  <a:lnTo>
                    <a:pt x="8371" y="5328"/>
                  </a:lnTo>
                  <a:lnTo>
                    <a:pt x="8371" y="5328"/>
                  </a:lnTo>
                  <a:cubicBezTo>
                    <a:pt x="8823" y="5482"/>
                    <a:pt x="9252" y="5673"/>
                    <a:pt x="9681" y="5875"/>
                  </a:cubicBezTo>
                  <a:cubicBezTo>
                    <a:pt x="9719" y="5895"/>
                    <a:pt x="9756" y="5903"/>
                    <a:pt x="9791" y="5903"/>
                  </a:cubicBezTo>
                  <a:cubicBezTo>
                    <a:pt x="10010" y="5903"/>
                    <a:pt x="10124" y="5553"/>
                    <a:pt x="9919" y="5399"/>
                  </a:cubicBezTo>
                  <a:cubicBezTo>
                    <a:pt x="9228" y="4863"/>
                    <a:pt x="8240" y="4292"/>
                    <a:pt x="7311" y="4149"/>
                  </a:cubicBezTo>
                  <a:cubicBezTo>
                    <a:pt x="7085" y="3923"/>
                    <a:pt x="6871" y="3708"/>
                    <a:pt x="6633" y="3482"/>
                  </a:cubicBezTo>
                  <a:lnTo>
                    <a:pt x="6633" y="3482"/>
                  </a:lnTo>
                  <a:cubicBezTo>
                    <a:pt x="7216" y="3589"/>
                    <a:pt x="7799" y="3720"/>
                    <a:pt x="8371" y="3887"/>
                  </a:cubicBezTo>
                  <a:cubicBezTo>
                    <a:pt x="8399" y="3896"/>
                    <a:pt x="8426" y="3900"/>
                    <a:pt x="8451" y="3900"/>
                  </a:cubicBezTo>
                  <a:cubicBezTo>
                    <a:pt x="8696" y="3900"/>
                    <a:pt x="8807" y="3522"/>
                    <a:pt x="8538" y="3446"/>
                  </a:cubicBezTo>
                  <a:cubicBezTo>
                    <a:pt x="7930" y="3244"/>
                    <a:pt x="7299" y="3089"/>
                    <a:pt x="6668" y="2958"/>
                  </a:cubicBezTo>
                  <a:cubicBezTo>
                    <a:pt x="6406" y="2899"/>
                    <a:pt x="6109" y="2827"/>
                    <a:pt x="5823" y="2780"/>
                  </a:cubicBezTo>
                  <a:cubicBezTo>
                    <a:pt x="5561" y="2553"/>
                    <a:pt x="5287" y="2351"/>
                    <a:pt x="5013" y="2149"/>
                  </a:cubicBezTo>
                  <a:cubicBezTo>
                    <a:pt x="4370" y="1672"/>
                    <a:pt x="3692" y="1244"/>
                    <a:pt x="2989" y="875"/>
                  </a:cubicBezTo>
                  <a:cubicBezTo>
                    <a:pt x="2339" y="539"/>
                    <a:pt x="1468" y="0"/>
                    <a:pt x="674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19"/>
            <p:cNvSpPr/>
            <p:nvPr/>
          </p:nvSpPr>
          <p:spPr>
            <a:xfrm>
              <a:off x="3006294" y="13599"/>
              <a:ext cx="273199" cy="263962"/>
            </a:xfrm>
            <a:custGeom>
              <a:rect b="b" l="l" r="r" t="t"/>
              <a:pathLst>
                <a:path extrusionOk="0" h="8287" w="8577">
                  <a:moveTo>
                    <a:pt x="2901" y="0"/>
                  </a:moveTo>
                  <a:cubicBezTo>
                    <a:pt x="2695" y="0"/>
                    <a:pt x="2478" y="18"/>
                    <a:pt x="2251" y="54"/>
                  </a:cubicBezTo>
                  <a:cubicBezTo>
                    <a:pt x="2073" y="89"/>
                    <a:pt x="1918" y="220"/>
                    <a:pt x="1846" y="387"/>
                  </a:cubicBezTo>
                  <a:cubicBezTo>
                    <a:pt x="1644" y="411"/>
                    <a:pt x="1430" y="482"/>
                    <a:pt x="1239" y="578"/>
                  </a:cubicBezTo>
                  <a:cubicBezTo>
                    <a:pt x="1513" y="768"/>
                    <a:pt x="1775" y="982"/>
                    <a:pt x="2037" y="1209"/>
                  </a:cubicBezTo>
                  <a:cubicBezTo>
                    <a:pt x="2334" y="1244"/>
                    <a:pt x="2632" y="1328"/>
                    <a:pt x="2894" y="1375"/>
                  </a:cubicBezTo>
                  <a:cubicBezTo>
                    <a:pt x="3525" y="1506"/>
                    <a:pt x="4144" y="1673"/>
                    <a:pt x="4763" y="1863"/>
                  </a:cubicBezTo>
                  <a:cubicBezTo>
                    <a:pt x="5035" y="1951"/>
                    <a:pt x="4919" y="2326"/>
                    <a:pt x="4670" y="2326"/>
                  </a:cubicBezTo>
                  <a:cubicBezTo>
                    <a:pt x="4647" y="2326"/>
                    <a:pt x="4622" y="2323"/>
                    <a:pt x="4597" y="2316"/>
                  </a:cubicBezTo>
                  <a:cubicBezTo>
                    <a:pt x="4025" y="2137"/>
                    <a:pt x="3442" y="2006"/>
                    <a:pt x="2846" y="1899"/>
                  </a:cubicBezTo>
                  <a:lnTo>
                    <a:pt x="2846" y="1899"/>
                  </a:lnTo>
                  <a:cubicBezTo>
                    <a:pt x="3085" y="2125"/>
                    <a:pt x="3311" y="2352"/>
                    <a:pt x="3537" y="2578"/>
                  </a:cubicBezTo>
                  <a:cubicBezTo>
                    <a:pt x="4466" y="2721"/>
                    <a:pt x="5454" y="3292"/>
                    <a:pt x="6144" y="3816"/>
                  </a:cubicBezTo>
                  <a:cubicBezTo>
                    <a:pt x="6353" y="3972"/>
                    <a:pt x="6233" y="4328"/>
                    <a:pt x="6009" y="4328"/>
                  </a:cubicBezTo>
                  <a:cubicBezTo>
                    <a:pt x="5977" y="4328"/>
                    <a:pt x="5942" y="4321"/>
                    <a:pt x="5906" y="4304"/>
                  </a:cubicBezTo>
                  <a:cubicBezTo>
                    <a:pt x="5478" y="4090"/>
                    <a:pt x="5037" y="3911"/>
                    <a:pt x="4597" y="3745"/>
                  </a:cubicBezTo>
                  <a:lnTo>
                    <a:pt x="4597" y="3745"/>
                  </a:lnTo>
                  <a:lnTo>
                    <a:pt x="4751" y="3923"/>
                  </a:lnTo>
                  <a:cubicBezTo>
                    <a:pt x="5049" y="4269"/>
                    <a:pt x="5311" y="4650"/>
                    <a:pt x="5573" y="5031"/>
                  </a:cubicBezTo>
                  <a:cubicBezTo>
                    <a:pt x="5622" y="4949"/>
                    <a:pt x="5709" y="4907"/>
                    <a:pt x="5797" y="4907"/>
                  </a:cubicBezTo>
                  <a:cubicBezTo>
                    <a:pt x="5839" y="4907"/>
                    <a:pt x="5880" y="4916"/>
                    <a:pt x="5918" y="4935"/>
                  </a:cubicBezTo>
                  <a:lnTo>
                    <a:pt x="6871" y="5352"/>
                  </a:lnTo>
                  <a:cubicBezTo>
                    <a:pt x="7189" y="5490"/>
                    <a:pt x="7063" y="5958"/>
                    <a:pt x="6771" y="5958"/>
                  </a:cubicBezTo>
                  <a:cubicBezTo>
                    <a:pt x="6735" y="5958"/>
                    <a:pt x="6697" y="5951"/>
                    <a:pt x="6656" y="5935"/>
                  </a:cubicBezTo>
                  <a:lnTo>
                    <a:pt x="5990" y="5662"/>
                  </a:lnTo>
                  <a:lnTo>
                    <a:pt x="5990" y="5662"/>
                  </a:lnTo>
                  <a:cubicBezTo>
                    <a:pt x="6287" y="6102"/>
                    <a:pt x="6573" y="6566"/>
                    <a:pt x="6883" y="7019"/>
                  </a:cubicBezTo>
                  <a:cubicBezTo>
                    <a:pt x="6963" y="7125"/>
                    <a:pt x="6864" y="7265"/>
                    <a:pt x="6759" y="7265"/>
                  </a:cubicBezTo>
                  <a:cubicBezTo>
                    <a:pt x="6723" y="7265"/>
                    <a:pt x="6687" y="7249"/>
                    <a:pt x="6656" y="7209"/>
                  </a:cubicBezTo>
                  <a:cubicBezTo>
                    <a:pt x="6299" y="6757"/>
                    <a:pt x="5930" y="6328"/>
                    <a:pt x="5537" y="5912"/>
                  </a:cubicBezTo>
                  <a:lnTo>
                    <a:pt x="5537" y="5912"/>
                  </a:lnTo>
                  <a:cubicBezTo>
                    <a:pt x="5490" y="6114"/>
                    <a:pt x="5502" y="6328"/>
                    <a:pt x="5549" y="6531"/>
                  </a:cubicBezTo>
                  <a:cubicBezTo>
                    <a:pt x="5573" y="6709"/>
                    <a:pt x="5454" y="6876"/>
                    <a:pt x="5275" y="6912"/>
                  </a:cubicBezTo>
                  <a:cubicBezTo>
                    <a:pt x="5260" y="6914"/>
                    <a:pt x="5245" y="6915"/>
                    <a:pt x="5230" y="6915"/>
                  </a:cubicBezTo>
                  <a:cubicBezTo>
                    <a:pt x="5069" y="6915"/>
                    <a:pt x="4927" y="6802"/>
                    <a:pt x="4894" y="6650"/>
                  </a:cubicBezTo>
                  <a:cubicBezTo>
                    <a:pt x="4799" y="6233"/>
                    <a:pt x="4859" y="5804"/>
                    <a:pt x="5073" y="5435"/>
                  </a:cubicBezTo>
                  <a:cubicBezTo>
                    <a:pt x="4823" y="5173"/>
                    <a:pt x="4573" y="4911"/>
                    <a:pt x="4323" y="4638"/>
                  </a:cubicBezTo>
                  <a:cubicBezTo>
                    <a:pt x="4144" y="4435"/>
                    <a:pt x="3954" y="4245"/>
                    <a:pt x="3763" y="4054"/>
                  </a:cubicBezTo>
                  <a:lnTo>
                    <a:pt x="3763" y="4054"/>
                  </a:lnTo>
                  <a:cubicBezTo>
                    <a:pt x="3775" y="4102"/>
                    <a:pt x="3787" y="4161"/>
                    <a:pt x="3787" y="4209"/>
                  </a:cubicBezTo>
                  <a:cubicBezTo>
                    <a:pt x="3847" y="4530"/>
                    <a:pt x="4061" y="5400"/>
                    <a:pt x="3549" y="5495"/>
                  </a:cubicBezTo>
                  <a:cubicBezTo>
                    <a:pt x="3523" y="5500"/>
                    <a:pt x="3499" y="5502"/>
                    <a:pt x="3475" y="5502"/>
                  </a:cubicBezTo>
                  <a:cubicBezTo>
                    <a:pt x="3027" y="5502"/>
                    <a:pt x="2938" y="4680"/>
                    <a:pt x="2870" y="4364"/>
                  </a:cubicBezTo>
                  <a:cubicBezTo>
                    <a:pt x="2811" y="4042"/>
                    <a:pt x="2656" y="3507"/>
                    <a:pt x="2715" y="3090"/>
                  </a:cubicBezTo>
                  <a:cubicBezTo>
                    <a:pt x="2692" y="3054"/>
                    <a:pt x="2680" y="3018"/>
                    <a:pt x="2680" y="2983"/>
                  </a:cubicBezTo>
                  <a:cubicBezTo>
                    <a:pt x="2406" y="2733"/>
                    <a:pt x="2120" y="2471"/>
                    <a:pt x="1834" y="2233"/>
                  </a:cubicBezTo>
                  <a:lnTo>
                    <a:pt x="1834" y="2233"/>
                  </a:lnTo>
                  <a:cubicBezTo>
                    <a:pt x="1834" y="2602"/>
                    <a:pt x="1882" y="2971"/>
                    <a:pt x="1953" y="3340"/>
                  </a:cubicBezTo>
                  <a:cubicBezTo>
                    <a:pt x="1993" y="3558"/>
                    <a:pt x="1839" y="3677"/>
                    <a:pt x="1675" y="3677"/>
                  </a:cubicBezTo>
                  <a:cubicBezTo>
                    <a:pt x="1544" y="3677"/>
                    <a:pt x="1406" y="3600"/>
                    <a:pt x="1358" y="3435"/>
                  </a:cubicBezTo>
                  <a:cubicBezTo>
                    <a:pt x="1239" y="3030"/>
                    <a:pt x="1227" y="2602"/>
                    <a:pt x="1287" y="2197"/>
                  </a:cubicBezTo>
                  <a:cubicBezTo>
                    <a:pt x="1299" y="2078"/>
                    <a:pt x="1394" y="1983"/>
                    <a:pt x="1501" y="1959"/>
                  </a:cubicBezTo>
                  <a:cubicBezTo>
                    <a:pt x="1180" y="1697"/>
                    <a:pt x="846" y="1447"/>
                    <a:pt x="513" y="1197"/>
                  </a:cubicBezTo>
                  <a:cubicBezTo>
                    <a:pt x="251" y="1578"/>
                    <a:pt x="96" y="2018"/>
                    <a:pt x="72" y="2471"/>
                  </a:cubicBezTo>
                  <a:cubicBezTo>
                    <a:pt x="1" y="4102"/>
                    <a:pt x="1334" y="5400"/>
                    <a:pt x="2596" y="6233"/>
                  </a:cubicBezTo>
                  <a:cubicBezTo>
                    <a:pt x="3989" y="7138"/>
                    <a:pt x="5525" y="7829"/>
                    <a:pt x="7145" y="8257"/>
                  </a:cubicBezTo>
                  <a:cubicBezTo>
                    <a:pt x="7220" y="8277"/>
                    <a:pt x="7297" y="8287"/>
                    <a:pt x="7374" y="8287"/>
                  </a:cubicBezTo>
                  <a:cubicBezTo>
                    <a:pt x="7979" y="8287"/>
                    <a:pt x="8577" y="7700"/>
                    <a:pt x="8228" y="7067"/>
                  </a:cubicBezTo>
                  <a:cubicBezTo>
                    <a:pt x="6971" y="4698"/>
                    <a:pt x="6306" y="0"/>
                    <a:pt x="290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19"/>
            <p:cNvSpPr/>
            <p:nvPr/>
          </p:nvSpPr>
          <p:spPr>
            <a:xfrm>
              <a:off x="2886465" y="-36474"/>
              <a:ext cx="348434" cy="281544"/>
            </a:xfrm>
            <a:custGeom>
              <a:rect b="b" l="l" r="r" t="t"/>
              <a:pathLst>
                <a:path extrusionOk="0" h="8839" w="10939">
                  <a:moveTo>
                    <a:pt x="656" y="0"/>
                  </a:moveTo>
                  <a:cubicBezTo>
                    <a:pt x="489" y="0"/>
                    <a:pt x="325" y="24"/>
                    <a:pt x="167" y="78"/>
                  </a:cubicBezTo>
                  <a:cubicBezTo>
                    <a:pt x="36" y="149"/>
                    <a:pt x="0" y="328"/>
                    <a:pt x="96" y="447"/>
                  </a:cubicBezTo>
                  <a:cubicBezTo>
                    <a:pt x="393" y="828"/>
                    <a:pt x="810" y="947"/>
                    <a:pt x="1239" y="1126"/>
                  </a:cubicBezTo>
                  <a:cubicBezTo>
                    <a:pt x="1810" y="1352"/>
                    <a:pt x="2358" y="1614"/>
                    <a:pt x="2894" y="1900"/>
                  </a:cubicBezTo>
                  <a:cubicBezTo>
                    <a:pt x="3370" y="2173"/>
                    <a:pt x="3822" y="2459"/>
                    <a:pt x="4275" y="2769"/>
                  </a:cubicBezTo>
                  <a:cubicBezTo>
                    <a:pt x="4608" y="3019"/>
                    <a:pt x="4942" y="3269"/>
                    <a:pt x="5263" y="3531"/>
                  </a:cubicBezTo>
                  <a:cubicBezTo>
                    <a:pt x="5144" y="3555"/>
                    <a:pt x="5061" y="3650"/>
                    <a:pt x="5049" y="3769"/>
                  </a:cubicBezTo>
                  <a:cubicBezTo>
                    <a:pt x="4977" y="4186"/>
                    <a:pt x="5001" y="4602"/>
                    <a:pt x="5120" y="5019"/>
                  </a:cubicBezTo>
                  <a:cubicBezTo>
                    <a:pt x="5162" y="5177"/>
                    <a:pt x="5297" y="5251"/>
                    <a:pt x="5428" y="5251"/>
                  </a:cubicBezTo>
                  <a:cubicBezTo>
                    <a:pt x="5594" y="5251"/>
                    <a:pt x="5755" y="5132"/>
                    <a:pt x="5715" y="4912"/>
                  </a:cubicBezTo>
                  <a:cubicBezTo>
                    <a:pt x="5632" y="4543"/>
                    <a:pt x="5596" y="4186"/>
                    <a:pt x="5584" y="3805"/>
                  </a:cubicBezTo>
                  <a:lnTo>
                    <a:pt x="5584" y="3805"/>
                  </a:lnTo>
                  <a:cubicBezTo>
                    <a:pt x="5882" y="4043"/>
                    <a:pt x="6156" y="4305"/>
                    <a:pt x="6430" y="4555"/>
                  </a:cubicBezTo>
                  <a:cubicBezTo>
                    <a:pt x="6442" y="4602"/>
                    <a:pt x="6454" y="4638"/>
                    <a:pt x="6466" y="4662"/>
                  </a:cubicBezTo>
                  <a:cubicBezTo>
                    <a:pt x="6418" y="5079"/>
                    <a:pt x="6561" y="5591"/>
                    <a:pt x="6632" y="5936"/>
                  </a:cubicBezTo>
                  <a:cubicBezTo>
                    <a:pt x="6700" y="6265"/>
                    <a:pt x="6779" y="7072"/>
                    <a:pt x="7232" y="7072"/>
                  </a:cubicBezTo>
                  <a:cubicBezTo>
                    <a:pt x="7253" y="7072"/>
                    <a:pt x="7276" y="7071"/>
                    <a:pt x="7299" y="7067"/>
                  </a:cubicBezTo>
                  <a:cubicBezTo>
                    <a:pt x="7811" y="6972"/>
                    <a:pt x="7597" y="6102"/>
                    <a:pt x="7549" y="5781"/>
                  </a:cubicBezTo>
                  <a:cubicBezTo>
                    <a:pt x="7537" y="5733"/>
                    <a:pt x="7537" y="5674"/>
                    <a:pt x="7525" y="5626"/>
                  </a:cubicBezTo>
                  <a:lnTo>
                    <a:pt x="7525" y="5626"/>
                  </a:lnTo>
                  <a:cubicBezTo>
                    <a:pt x="7716" y="5817"/>
                    <a:pt x="7894" y="6007"/>
                    <a:pt x="8085" y="6210"/>
                  </a:cubicBezTo>
                  <a:cubicBezTo>
                    <a:pt x="8335" y="6483"/>
                    <a:pt x="8585" y="6745"/>
                    <a:pt x="8823" y="7007"/>
                  </a:cubicBezTo>
                  <a:cubicBezTo>
                    <a:pt x="8621" y="7376"/>
                    <a:pt x="8549" y="7805"/>
                    <a:pt x="8656" y="8222"/>
                  </a:cubicBezTo>
                  <a:cubicBezTo>
                    <a:pt x="8689" y="8384"/>
                    <a:pt x="8829" y="8487"/>
                    <a:pt x="8988" y="8487"/>
                  </a:cubicBezTo>
                  <a:cubicBezTo>
                    <a:pt x="9004" y="8487"/>
                    <a:pt x="9021" y="8486"/>
                    <a:pt x="9037" y="8484"/>
                  </a:cubicBezTo>
                  <a:cubicBezTo>
                    <a:pt x="9216" y="8448"/>
                    <a:pt x="9335" y="8281"/>
                    <a:pt x="9299" y="8103"/>
                  </a:cubicBezTo>
                  <a:cubicBezTo>
                    <a:pt x="9252" y="7900"/>
                    <a:pt x="9252" y="7686"/>
                    <a:pt x="9287" y="7484"/>
                  </a:cubicBezTo>
                  <a:lnTo>
                    <a:pt x="9287" y="7484"/>
                  </a:lnTo>
                  <a:cubicBezTo>
                    <a:pt x="9680" y="7900"/>
                    <a:pt x="10061" y="8329"/>
                    <a:pt x="10407" y="8781"/>
                  </a:cubicBezTo>
                  <a:cubicBezTo>
                    <a:pt x="10438" y="8822"/>
                    <a:pt x="10475" y="8839"/>
                    <a:pt x="10512" y="8839"/>
                  </a:cubicBezTo>
                  <a:cubicBezTo>
                    <a:pt x="10616" y="8839"/>
                    <a:pt x="10712" y="8705"/>
                    <a:pt x="10633" y="8591"/>
                  </a:cubicBezTo>
                  <a:cubicBezTo>
                    <a:pt x="10335" y="8138"/>
                    <a:pt x="10037" y="7686"/>
                    <a:pt x="9740" y="7234"/>
                  </a:cubicBezTo>
                  <a:lnTo>
                    <a:pt x="9740" y="7234"/>
                  </a:lnTo>
                  <a:lnTo>
                    <a:pt x="10418" y="7507"/>
                  </a:lnTo>
                  <a:cubicBezTo>
                    <a:pt x="10459" y="7523"/>
                    <a:pt x="10497" y="7530"/>
                    <a:pt x="10533" y="7530"/>
                  </a:cubicBezTo>
                  <a:cubicBezTo>
                    <a:pt x="10823" y="7530"/>
                    <a:pt x="10939" y="7062"/>
                    <a:pt x="10621" y="6924"/>
                  </a:cubicBezTo>
                  <a:lnTo>
                    <a:pt x="9668" y="6507"/>
                  </a:lnTo>
                  <a:cubicBezTo>
                    <a:pt x="9630" y="6488"/>
                    <a:pt x="9590" y="6479"/>
                    <a:pt x="9550" y="6479"/>
                  </a:cubicBezTo>
                  <a:cubicBezTo>
                    <a:pt x="9464" y="6479"/>
                    <a:pt x="9380" y="6521"/>
                    <a:pt x="9323" y="6603"/>
                  </a:cubicBezTo>
                  <a:cubicBezTo>
                    <a:pt x="9061" y="6222"/>
                    <a:pt x="8799" y="5841"/>
                    <a:pt x="8502" y="5495"/>
                  </a:cubicBezTo>
                  <a:lnTo>
                    <a:pt x="8347" y="5317"/>
                  </a:lnTo>
                  <a:lnTo>
                    <a:pt x="8347" y="5317"/>
                  </a:lnTo>
                  <a:cubicBezTo>
                    <a:pt x="8799" y="5483"/>
                    <a:pt x="9240" y="5662"/>
                    <a:pt x="9668" y="5876"/>
                  </a:cubicBezTo>
                  <a:cubicBezTo>
                    <a:pt x="9707" y="5896"/>
                    <a:pt x="9744" y="5904"/>
                    <a:pt x="9778" y="5904"/>
                  </a:cubicBezTo>
                  <a:cubicBezTo>
                    <a:pt x="9995" y="5904"/>
                    <a:pt x="10102" y="5554"/>
                    <a:pt x="9906" y="5400"/>
                  </a:cubicBezTo>
                  <a:cubicBezTo>
                    <a:pt x="9216" y="4864"/>
                    <a:pt x="8228" y="4293"/>
                    <a:pt x="7299" y="4150"/>
                  </a:cubicBezTo>
                  <a:cubicBezTo>
                    <a:pt x="7073" y="3924"/>
                    <a:pt x="6847" y="3697"/>
                    <a:pt x="6608" y="3483"/>
                  </a:cubicBezTo>
                  <a:lnTo>
                    <a:pt x="6608" y="3483"/>
                  </a:lnTo>
                  <a:cubicBezTo>
                    <a:pt x="7204" y="3578"/>
                    <a:pt x="7787" y="3721"/>
                    <a:pt x="8359" y="3888"/>
                  </a:cubicBezTo>
                  <a:cubicBezTo>
                    <a:pt x="8384" y="3895"/>
                    <a:pt x="8409" y="3898"/>
                    <a:pt x="8432" y="3898"/>
                  </a:cubicBezTo>
                  <a:cubicBezTo>
                    <a:pt x="8679" y="3898"/>
                    <a:pt x="8786" y="3524"/>
                    <a:pt x="8513" y="3447"/>
                  </a:cubicBezTo>
                  <a:cubicBezTo>
                    <a:pt x="7906" y="3245"/>
                    <a:pt x="7287" y="3078"/>
                    <a:pt x="6656" y="2959"/>
                  </a:cubicBezTo>
                  <a:cubicBezTo>
                    <a:pt x="6394" y="2900"/>
                    <a:pt x="6096" y="2816"/>
                    <a:pt x="5799" y="2781"/>
                  </a:cubicBezTo>
                  <a:cubicBezTo>
                    <a:pt x="5537" y="2554"/>
                    <a:pt x="5275" y="2352"/>
                    <a:pt x="5001" y="2150"/>
                  </a:cubicBezTo>
                  <a:cubicBezTo>
                    <a:pt x="4358" y="1673"/>
                    <a:pt x="3679" y="1245"/>
                    <a:pt x="2977" y="876"/>
                  </a:cubicBezTo>
                  <a:cubicBezTo>
                    <a:pt x="2328" y="531"/>
                    <a:pt x="1452" y="0"/>
                    <a:pt x="65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19"/>
            <p:cNvSpPr/>
            <p:nvPr/>
          </p:nvSpPr>
          <p:spPr>
            <a:xfrm>
              <a:off x="966364" y="4038130"/>
              <a:ext cx="50837" cy="44562"/>
            </a:xfrm>
            <a:custGeom>
              <a:rect b="b" l="l" r="r" t="t"/>
              <a:pathLst>
                <a:path extrusionOk="0" h="1399" w="1596">
                  <a:moveTo>
                    <a:pt x="715" y="1"/>
                  </a:moveTo>
                  <a:cubicBezTo>
                    <a:pt x="665" y="1"/>
                    <a:pt x="615" y="7"/>
                    <a:pt x="567" y="18"/>
                  </a:cubicBezTo>
                  <a:lnTo>
                    <a:pt x="560" y="18"/>
                  </a:lnTo>
                  <a:cubicBezTo>
                    <a:pt x="333" y="18"/>
                    <a:pt x="143" y="161"/>
                    <a:pt x="48" y="363"/>
                  </a:cubicBezTo>
                  <a:cubicBezTo>
                    <a:pt x="12" y="458"/>
                    <a:pt x="0" y="554"/>
                    <a:pt x="12" y="661"/>
                  </a:cubicBezTo>
                  <a:cubicBezTo>
                    <a:pt x="12" y="708"/>
                    <a:pt x="24" y="768"/>
                    <a:pt x="48" y="804"/>
                  </a:cubicBezTo>
                  <a:cubicBezTo>
                    <a:pt x="67" y="861"/>
                    <a:pt x="93" y="910"/>
                    <a:pt x="133" y="958"/>
                  </a:cubicBezTo>
                  <a:lnTo>
                    <a:pt x="133" y="958"/>
                  </a:lnTo>
                  <a:cubicBezTo>
                    <a:pt x="184" y="1073"/>
                    <a:pt x="273" y="1167"/>
                    <a:pt x="381" y="1232"/>
                  </a:cubicBezTo>
                  <a:lnTo>
                    <a:pt x="476" y="1304"/>
                  </a:lnTo>
                  <a:cubicBezTo>
                    <a:pt x="587" y="1367"/>
                    <a:pt x="704" y="1399"/>
                    <a:pt x="822" y="1399"/>
                  </a:cubicBezTo>
                  <a:cubicBezTo>
                    <a:pt x="881" y="1399"/>
                    <a:pt x="941" y="1391"/>
                    <a:pt x="1000" y="1375"/>
                  </a:cubicBezTo>
                  <a:cubicBezTo>
                    <a:pt x="1381" y="1256"/>
                    <a:pt x="1596" y="839"/>
                    <a:pt x="1441" y="470"/>
                  </a:cubicBezTo>
                  <a:cubicBezTo>
                    <a:pt x="1357" y="280"/>
                    <a:pt x="1203" y="137"/>
                    <a:pt x="1000" y="77"/>
                  </a:cubicBezTo>
                  <a:lnTo>
                    <a:pt x="1000" y="66"/>
                  </a:lnTo>
                  <a:lnTo>
                    <a:pt x="905" y="30"/>
                  </a:lnTo>
                  <a:cubicBezTo>
                    <a:pt x="841" y="10"/>
                    <a:pt x="778" y="1"/>
                    <a:pt x="71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19"/>
            <p:cNvSpPr/>
            <p:nvPr/>
          </p:nvSpPr>
          <p:spPr>
            <a:xfrm>
              <a:off x="147182" y="1774245"/>
              <a:ext cx="48575" cy="44020"/>
            </a:xfrm>
            <a:custGeom>
              <a:rect b="b" l="l" r="r" t="t"/>
              <a:pathLst>
                <a:path extrusionOk="0" h="1382" w="1525">
                  <a:moveTo>
                    <a:pt x="726" y="0"/>
                  </a:moveTo>
                  <a:cubicBezTo>
                    <a:pt x="666" y="0"/>
                    <a:pt x="606" y="8"/>
                    <a:pt x="548" y="24"/>
                  </a:cubicBezTo>
                  <a:lnTo>
                    <a:pt x="548" y="24"/>
                  </a:lnTo>
                  <a:cubicBezTo>
                    <a:pt x="332" y="33"/>
                    <a:pt x="141" y="162"/>
                    <a:pt x="60" y="369"/>
                  </a:cubicBezTo>
                  <a:cubicBezTo>
                    <a:pt x="13" y="452"/>
                    <a:pt x="1" y="559"/>
                    <a:pt x="24" y="655"/>
                  </a:cubicBezTo>
                  <a:cubicBezTo>
                    <a:pt x="13" y="702"/>
                    <a:pt x="36" y="750"/>
                    <a:pt x="60" y="798"/>
                  </a:cubicBezTo>
                  <a:cubicBezTo>
                    <a:pt x="77" y="848"/>
                    <a:pt x="99" y="892"/>
                    <a:pt x="132" y="930"/>
                  </a:cubicBezTo>
                  <a:lnTo>
                    <a:pt x="132" y="930"/>
                  </a:lnTo>
                  <a:cubicBezTo>
                    <a:pt x="192" y="1050"/>
                    <a:pt x="282" y="1148"/>
                    <a:pt x="394" y="1226"/>
                  </a:cubicBezTo>
                  <a:lnTo>
                    <a:pt x="489" y="1298"/>
                  </a:lnTo>
                  <a:cubicBezTo>
                    <a:pt x="590" y="1352"/>
                    <a:pt x="707" y="1381"/>
                    <a:pt x="826" y="1381"/>
                  </a:cubicBezTo>
                  <a:cubicBezTo>
                    <a:pt x="889" y="1381"/>
                    <a:pt x="951" y="1373"/>
                    <a:pt x="1013" y="1357"/>
                  </a:cubicBezTo>
                  <a:cubicBezTo>
                    <a:pt x="1215" y="1310"/>
                    <a:pt x="1382" y="1167"/>
                    <a:pt x="1453" y="964"/>
                  </a:cubicBezTo>
                  <a:cubicBezTo>
                    <a:pt x="1525" y="809"/>
                    <a:pt x="1525" y="619"/>
                    <a:pt x="1453" y="452"/>
                  </a:cubicBezTo>
                  <a:cubicBezTo>
                    <a:pt x="1370" y="262"/>
                    <a:pt x="1203" y="119"/>
                    <a:pt x="1013" y="59"/>
                  </a:cubicBezTo>
                  <a:lnTo>
                    <a:pt x="905" y="24"/>
                  </a:lnTo>
                  <a:cubicBezTo>
                    <a:pt x="848" y="8"/>
                    <a:pt x="787" y="0"/>
                    <a:pt x="72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19"/>
            <p:cNvSpPr/>
            <p:nvPr/>
          </p:nvSpPr>
          <p:spPr>
            <a:xfrm>
              <a:off x="821850" y="3884346"/>
              <a:ext cx="50868" cy="39465"/>
            </a:xfrm>
            <a:custGeom>
              <a:rect b="b" l="l" r="r" t="t"/>
              <a:pathLst>
                <a:path extrusionOk="0" h="1239" w="1597">
                  <a:moveTo>
                    <a:pt x="799" y="0"/>
                  </a:moveTo>
                  <a:cubicBezTo>
                    <a:pt x="1" y="0"/>
                    <a:pt x="1" y="1238"/>
                    <a:pt x="799" y="1238"/>
                  </a:cubicBezTo>
                  <a:cubicBezTo>
                    <a:pt x="1596" y="1238"/>
                    <a:pt x="1596" y="0"/>
                    <a:pt x="79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19"/>
            <p:cNvSpPr/>
            <p:nvPr/>
          </p:nvSpPr>
          <p:spPr>
            <a:xfrm>
              <a:off x="607960" y="3275263"/>
              <a:ext cx="52748" cy="40994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1" y="1"/>
                    <a:pt x="1" y="1287"/>
                    <a:pt x="834" y="1287"/>
                  </a:cubicBezTo>
                  <a:cubicBezTo>
                    <a:pt x="1656" y="1287"/>
                    <a:pt x="1656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19"/>
            <p:cNvSpPr/>
            <p:nvPr/>
          </p:nvSpPr>
          <p:spPr>
            <a:xfrm>
              <a:off x="274242" y="4538151"/>
              <a:ext cx="54245" cy="42109"/>
            </a:xfrm>
            <a:custGeom>
              <a:rect b="b" l="l" r="r" t="t"/>
              <a:pathLst>
                <a:path extrusionOk="0" h="1322" w="1703">
                  <a:moveTo>
                    <a:pt x="857" y="0"/>
                  </a:moveTo>
                  <a:cubicBezTo>
                    <a:pt x="0" y="0"/>
                    <a:pt x="0" y="1322"/>
                    <a:pt x="857" y="1322"/>
                  </a:cubicBezTo>
                  <a:cubicBezTo>
                    <a:pt x="1703" y="1322"/>
                    <a:pt x="1703" y="0"/>
                    <a:pt x="85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19"/>
            <p:cNvSpPr/>
            <p:nvPr/>
          </p:nvSpPr>
          <p:spPr>
            <a:xfrm>
              <a:off x="725910" y="4590867"/>
              <a:ext cx="44402" cy="46759"/>
            </a:xfrm>
            <a:custGeom>
              <a:rect b="b" l="l" r="r" t="t"/>
              <a:pathLst>
                <a:path extrusionOk="0" h="1468" w="1394">
                  <a:moveTo>
                    <a:pt x="703" y="0"/>
                  </a:moveTo>
                  <a:lnTo>
                    <a:pt x="536" y="24"/>
                  </a:lnTo>
                  <a:lnTo>
                    <a:pt x="382" y="96"/>
                  </a:lnTo>
                  <a:cubicBezTo>
                    <a:pt x="310" y="131"/>
                    <a:pt x="251" y="191"/>
                    <a:pt x="203" y="250"/>
                  </a:cubicBezTo>
                  <a:cubicBezTo>
                    <a:pt x="143" y="322"/>
                    <a:pt x="108" y="393"/>
                    <a:pt x="84" y="477"/>
                  </a:cubicBezTo>
                  <a:lnTo>
                    <a:pt x="84" y="465"/>
                  </a:lnTo>
                  <a:cubicBezTo>
                    <a:pt x="72" y="512"/>
                    <a:pt x="60" y="548"/>
                    <a:pt x="48" y="596"/>
                  </a:cubicBezTo>
                  <a:cubicBezTo>
                    <a:pt x="1" y="774"/>
                    <a:pt x="24" y="965"/>
                    <a:pt x="108" y="1120"/>
                  </a:cubicBezTo>
                  <a:lnTo>
                    <a:pt x="215" y="1262"/>
                  </a:lnTo>
                  <a:cubicBezTo>
                    <a:pt x="298" y="1346"/>
                    <a:pt x="405" y="1405"/>
                    <a:pt x="513" y="1441"/>
                  </a:cubicBezTo>
                  <a:cubicBezTo>
                    <a:pt x="578" y="1459"/>
                    <a:pt x="640" y="1468"/>
                    <a:pt x="702" y="1468"/>
                  </a:cubicBezTo>
                  <a:cubicBezTo>
                    <a:pt x="763" y="1468"/>
                    <a:pt x="822" y="1459"/>
                    <a:pt x="882" y="1441"/>
                  </a:cubicBezTo>
                  <a:cubicBezTo>
                    <a:pt x="977" y="1417"/>
                    <a:pt x="1048" y="1381"/>
                    <a:pt x="1120" y="1322"/>
                  </a:cubicBezTo>
                  <a:cubicBezTo>
                    <a:pt x="1191" y="1274"/>
                    <a:pt x="1251" y="1203"/>
                    <a:pt x="1298" y="1120"/>
                  </a:cubicBezTo>
                  <a:cubicBezTo>
                    <a:pt x="1322" y="1072"/>
                    <a:pt x="1346" y="1012"/>
                    <a:pt x="1370" y="965"/>
                  </a:cubicBezTo>
                  <a:cubicBezTo>
                    <a:pt x="1394" y="834"/>
                    <a:pt x="1394" y="715"/>
                    <a:pt x="1370" y="596"/>
                  </a:cubicBezTo>
                  <a:lnTo>
                    <a:pt x="1322" y="465"/>
                  </a:lnTo>
                  <a:cubicBezTo>
                    <a:pt x="1298" y="417"/>
                    <a:pt x="1275" y="369"/>
                    <a:pt x="1263" y="322"/>
                  </a:cubicBezTo>
                  <a:cubicBezTo>
                    <a:pt x="1215" y="250"/>
                    <a:pt x="1155" y="179"/>
                    <a:pt x="1084" y="143"/>
                  </a:cubicBezTo>
                  <a:cubicBezTo>
                    <a:pt x="1048" y="96"/>
                    <a:pt x="1001" y="72"/>
                    <a:pt x="953" y="60"/>
                  </a:cubicBezTo>
                  <a:cubicBezTo>
                    <a:pt x="870" y="1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19"/>
            <p:cNvSpPr/>
            <p:nvPr/>
          </p:nvSpPr>
          <p:spPr>
            <a:xfrm>
              <a:off x="474466" y="4801348"/>
              <a:ext cx="59214" cy="45899"/>
            </a:xfrm>
            <a:custGeom>
              <a:rect b="b" l="l" r="r" t="t"/>
              <a:pathLst>
                <a:path extrusionOk="0" h="1441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19"/>
            <p:cNvSpPr/>
            <p:nvPr/>
          </p:nvSpPr>
          <p:spPr>
            <a:xfrm>
              <a:off x="401652" y="5019792"/>
              <a:ext cx="59214" cy="45899"/>
            </a:xfrm>
            <a:custGeom>
              <a:rect b="b" l="l" r="r" t="t"/>
              <a:pathLst>
                <a:path extrusionOk="0" h="1441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19"/>
            <p:cNvSpPr/>
            <p:nvPr/>
          </p:nvSpPr>
          <p:spPr>
            <a:xfrm>
              <a:off x="1149134" y="4956438"/>
              <a:ext cx="61858" cy="47842"/>
            </a:xfrm>
            <a:custGeom>
              <a:rect b="b" l="l" r="r" t="t"/>
              <a:pathLst>
                <a:path extrusionOk="0" h="1502" w="1942">
                  <a:moveTo>
                    <a:pt x="965" y="1"/>
                  </a:moveTo>
                  <a:cubicBezTo>
                    <a:pt x="1" y="1"/>
                    <a:pt x="1" y="1501"/>
                    <a:pt x="965" y="1501"/>
                  </a:cubicBezTo>
                  <a:cubicBezTo>
                    <a:pt x="1942" y="1501"/>
                    <a:pt x="1942" y="1"/>
                    <a:pt x="96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19"/>
            <p:cNvSpPr/>
            <p:nvPr/>
          </p:nvSpPr>
          <p:spPr>
            <a:xfrm>
              <a:off x="809714" y="5030208"/>
              <a:ext cx="43670" cy="43829"/>
            </a:xfrm>
            <a:custGeom>
              <a:rect b="b" l="l" r="r" t="t"/>
              <a:pathLst>
                <a:path extrusionOk="0" h="1376" w="1371">
                  <a:moveTo>
                    <a:pt x="691" y="1"/>
                  </a:moveTo>
                  <a:cubicBezTo>
                    <a:pt x="489" y="1"/>
                    <a:pt x="287" y="102"/>
                    <a:pt x="168" y="304"/>
                  </a:cubicBezTo>
                  <a:cubicBezTo>
                    <a:pt x="156" y="328"/>
                    <a:pt x="144" y="364"/>
                    <a:pt x="120" y="388"/>
                  </a:cubicBezTo>
                  <a:cubicBezTo>
                    <a:pt x="1" y="590"/>
                    <a:pt x="1" y="840"/>
                    <a:pt x="120" y="1054"/>
                  </a:cubicBezTo>
                  <a:cubicBezTo>
                    <a:pt x="251" y="1269"/>
                    <a:pt x="471" y="1376"/>
                    <a:pt x="690" y="1376"/>
                  </a:cubicBezTo>
                  <a:cubicBezTo>
                    <a:pt x="909" y="1376"/>
                    <a:pt x="1126" y="1269"/>
                    <a:pt x="1251" y="1054"/>
                  </a:cubicBezTo>
                  <a:cubicBezTo>
                    <a:pt x="1370" y="840"/>
                    <a:pt x="1370" y="590"/>
                    <a:pt x="1251" y="388"/>
                  </a:cubicBezTo>
                  <a:cubicBezTo>
                    <a:pt x="1239" y="364"/>
                    <a:pt x="1227" y="328"/>
                    <a:pt x="1215" y="304"/>
                  </a:cubicBezTo>
                  <a:cubicBezTo>
                    <a:pt x="1096" y="102"/>
                    <a:pt x="894" y="1"/>
                    <a:pt x="69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19"/>
            <p:cNvSpPr/>
            <p:nvPr/>
          </p:nvSpPr>
          <p:spPr>
            <a:xfrm>
              <a:off x="1434341" y="4788448"/>
              <a:ext cx="52748" cy="51983"/>
            </a:xfrm>
            <a:custGeom>
              <a:rect b="b" l="l" r="r" t="t"/>
              <a:pathLst>
                <a:path extrusionOk="0" h="1632" w="1656">
                  <a:moveTo>
                    <a:pt x="828" y="0"/>
                  </a:moveTo>
                  <a:cubicBezTo>
                    <a:pt x="563" y="0"/>
                    <a:pt x="298" y="131"/>
                    <a:pt x="143" y="393"/>
                  </a:cubicBezTo>
                  <a:cubicBezTo>
                    <a:pt x="0" y="643"/>
                    <a:pt x="0" y="941"/>
                    <a:pt x="143" y="1191"/>
                  </a:cubicBezTo>
                  <a:lnTo>
                    <a:pt x="179" y="1251"/>
                  </a:lnTo>
                  <a:cubicBezTo>
                    <a:pt x="239" y="1358"/>
                    <a:pt x="334" y="1453"/>
                    <a:pt x="441" y="1524"/>
                  </a:cubicBezTo>
                  <a:cubicBezTo>
                    <a:pt x="560" y="1596"/>
                    <a:pt x="694" y="1632"/>
                    <a:pt x="828" y="1632"/>
                  </a:cubicBezTo>
                  <a:cubicBezTo>
                    <a:pt x="962" y="1632"/>
                    <a:pt x="1096" y="1596"/>
                    <a:pt x="1215" y="1524"/>
                  </a:cubicBezTo>
                  <a:cubicBezTo>
                    <a:pt x="1322" y="1453"/>
                    <a:pt x="1417" y="1358"/>
                    <a:pt x="1489" y="1251"/>
                  </a:cubicBezTo>
                  <a:lnTo>
                    <a:pt x="1513" y="1191"/>
                  </a:lnTo>
                  <a:cubicBezTo>
                    <a:pt x="1655" y="941"/>
                    <a:pt x="1655" y="643"/>
                    <a:pt x="1513" y="393"/>
                  </a:cubicBezTo>
                  <a:cubicBezTo>
                    <a:pt x="1358" y="131"/>
                    <a:pt x="1093" y="0"/>
                    <a:pt x="82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19"/>
            <p:cNvSpPr/>
            <p:nvPr/>
          </p:nvSpPr>
          <p:spPr>
            <a:xfrm>
              <a:off x="1813195" y="4869671"/>
              <a:ext cx="55041" cy="54213"/>
            </a:xfrm>
            <a:custGeom>
              <a:rect b="b" l="l" r="r" t="t"/>
              <a:pathLst>
                <a:path extrusionOk="0" h="1702" w="1728">
                  <a:moveTo>
                    <a:pt x="878" y="1"/>
                  </a:moveTo>
                  <a:cubicBezTo>
                    <a:pt x="831" y="1"/>
                    <a:pt x="784" y="7"/>
                    <a:pt x="739" y="22"/>
                  </a:cubicBezTo>
                  <a:cubicBezTo>
                    <a:pt x="668" y="22"/>
                    <a:pt x="584" y="34"/>
                    <a:pt x="525" y="82"/>
                  </a:cubicBezTo>
                  <a:cubicBezTo>
                    <a:pt x="453" y="94"/>
                    <a:pt x="394" y="129"/>
                    <a:pt x="334" y="189"/>
                  </a:cubicBezTo>
                  <a:cubicBezTo>
                    <a:pt x="275" y="225"/>
                    <a:pt x="227" y="272"/>
                    <a:pt x="191" y="332"/>
                  </a:cubicBezTo>
                  <a:cubicBezTo>
                    <a:pt x="132" y="379"/>
                    <a:pt x="96" y="451"/>
                    <a:pt x="72" y="522"/>
                  </a:cubicBezTo>
                  <a:cubicBezTo>
                    <a:pt x="25" y="618"/>
                    <a:pt x="1" y="737"/>
                    <a:pt x="1" y="844"/>
                  </a:cubicBezTo>
                  <a:lnTo>
                    <a:pt x="36" y="1070"/>
                  </a:lnTo>
                  <a:lnTo>
                    <a:pt x="120" y="1272"/>
                  </a:lnTo>
                  <a:lnTo>
                    <a:pt x="251" y="1451"/>
                  </a:lnTo>
                  <a:lnTo>
                    <a:pt x="429" y="1582"/>
                  </a:lnTo>
                  <a:lnTo>
                    <a:pt x="632" y="1665"/>
                  </a:lnTo>
                  <a:cubicBezTo>
                    <a:pt x="701" y="1688"/>
                    <a:pt x="775" y="1702"/>
                    <a:pt x="848" y="1702"/>
                  </a:cubicBezTo>
                  <a:cubicBezTo>
                    <a:pt x="888" y="1702"/>
                    <a:pt x="927" y="1698"/>
                    <a:pt x="965" y="1689"/>
                  </a:cubicBezTo>
                  <a:cubicBezTo>
                    <a:pt x="1037" y="1689"/>
                    <a:pt x="1120" y="1665"/>
                    <a:pt x="1179" y="1630"/>
                  </a:cubicBezTo>
                  <a:cubicBezTo>
                    <a:pt x="1287" y="1594"/>
                    <a:pt x="1382" y="1534"/>
                    <a:pt x="1453" y="1451"/>
                  </a:cubicBezTo>
                  <a:lnTo>
                    <a:pt x="1489" y="1415"/>
                  </a:lnTo>
                  <a:cubicBezTo>
                    <a:pt x="1572" y="1344"/>
                    <a:pt x="1620" y="1260"/>
                    <a:pt x="1656" y="1165"/>
                  </a:cubicBezTo>
                  <a:cubicBezTo>
                    <a:pt x="1703" y="1070"/>
                    <a:pt x="1727" y="963"/>
                    <a:pt x="1727" y="856"/>
                  </a:cubicBezTo>
                  <a:lnTo>
                    <a:pt x="1703" y="641"/>
                  </a:lnTo>
                  <a:cubicBezTo>
                    <a:pt x="1656" y="510"/>
                    <a:pt x="1584" y="379"/>
                    <a:pt x="1489" y="284"/>
                  </a:cubicBezTo>
                  <a:lnTo>
                    <a:pt x="1453" y="248"/>
                  </a:lnTo>
                  <a:lnTo>
                    <a:pt x="1275" y="117"/>
                  </a:lnTo>
                  <a:lnTo>
                    <a:pt x="1072" y="34"/>
                  </a:lnTo>
                  <a:cubicBezTo>
                    <a:pt x="1010" y="13"/>
                    <a:pt x="944" y="1"/>
                    <a:pt x="87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19"/>
            <p:cNvSpPr/>
            <p:nvPr/>
          </p:nvSpPr>
          <p:spPr>
            <a:xfrm>
              <a:off x="1719517" y="4696681"/>
              <a:ext cx="54277" cy="42109"/>
            </a:xfrm>
            <a:custGeom>
              <a:rect b="b" l="l" r="r" t="t"/>
              <a:pathLst>
                <a:path extrusionOk="0" h="1322" w="1704">
                  <a:moveTo>
                    <a:pt x="858" y="0"/>
                  </a:moveTo>
                  <a:cubicBezTo>
                    <a:pt x="1" y="0"/>
                    <a:pt x="1" y="1322"/>
                    <a:pt x="858" y="1322"/>
                  </a:cubicBezTo>
                  <a:cubicBezTo>
                    <a:pt x="1704" y="1322"/>
                    <a:pt x="1704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19"/>
            <p:cNvSpPr/>
            <p:nvPr/>
          </p:nvSpPr>
          <p:spPr>
            <a:xfrm>
              <a:off x="735020" y="306928"/>
              <a:ext cx="54627" cy="42523"/>
            </a:xfrm>
            <a:custGeom>
              <a:rect b="b" l="l" r="r" t="t"/>
              <a:pathLst>
                <a:path extrusionOk="0" h="1335" w="1715">
                  <a:moveTo>
                    <a:pt x="858" y="1"/>
                  </a:moveTo>
                  <a:cubicBezTo>
                    <a:pt x="0" y="1"/>
                    <a:pt x="0" y="1334"/>
                    <a:pt x="858" y="1334"/>
                  </a:cubicBezTo>
                  <a:cubicBezTo>
                    <a:pt x="1715" y="1334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19"/>
            <p:cNvSpPr/>
            <p:nvPr/>
          </p:nvSpPr>
          <p:spPr>
            <a:xfrm>
              <a:off x="3500836" y="4982748"/>
              <a:ext cx="351206" cy="155918"/>
            </a:xfrm>
            <a:custGeom>
              <a:rect b="b" l="l" r="r" t="t"/>
              <a:pathLst>
                <a:path extrusionOk="0" h="4895" w="11026">
                  <a:moveTo>
                    <a:pt x="5262" y="1"/>
                  </a:moveTo>
                  <a:cubicBezTo>
                    <a:pt x="5211" y="1"/>
                    <a:pt x="5160" y="3"/>
                    <a:pt x="5108" y="8"/>
                  </a:cubicBezTo>
                  <a:cubicBezTo>
                    <a:pt x="4608" y="56"/>
                    <a:pt x="4156" y="366"/>
                    <a:pt x="3918" y="818"/>
                  </a:cubicBezTo>
                  <a:cubicBezTo>
                    <a:pt x="3656" y="1092"/>
                    <a:pt x="3501" y="1461"/>
                    <a:pt x="3477" y="1842"/>
                  </a:cubicBezTo>
                  <a:cubicBezTo>
                    <a:pt x="3477" y="1878"/>
                    <a:pt x="3465" y="1913"/>
                    <a:pt x="3453" y="1937"/>
                  </a:cubicBezTo>
                  <a:cubicBezTo>
                    <a:pt x="3274" y="1866"/>
                    <a:pt x="3084" y="1831"/>
                    <a:pt x="2895" y="1831"/>
                  </a:cubicBezTo>
                  <a:cubicBezTo>
                    <a:pt x="2670" y="1831"/>
                    <a:pt x="2446" y="1881"/>
                    <a:pt x="2239" y="1985"/>
                  </a:cubicBezTo>
                  <a:cubicBezTo>
                    <a:pt x="1917" y="2187"/>
                    <a:pt x="1703" y="2533"/>
                    <a:pt x="1667" y="2925"/>
                  </a:cubicBezTo>
                  <a:cubicBezTo>
                    <a:pt x="1656" y="2961"/>
                    <a:pt x="1644" y="2997"/>
                    <a:pt x="1632" y="3033"/>
                  </a:cubicBezTo>
                  <a:cubicBezTo>
                    <a:pt x="1554" y="3021"/>
                    <a:pt x="1474" y="3015"/>
                    <a:pt x="1394" y="3015"/>
                  </a:cubicBezTo>
                  <a:cubicBezTo>
                    <a:pt x="1313" y="3015"/>
                    <a:pt x="1233" y="3021"/>
                    <a:pt x="1155" y="3033"/>
                  </a:cubicBezTo>
                  <a:cubicBezTo>
                    <a:pt x="1084" y="3044"/>
                    <a:pt x="1001" y="3056"/>
                    <a:pt x="941" y="3068"/>
                  </a:cubicBezTo>
                  <a:cubicBezTo>
                    <a:pt x="417" y="3211"/>
                    <a:pt x="1" y="3735"/>
                    <a:pt x="286" y="4271"/>
                  </a:cubicBezTo>
                  <a:cubicBezTo>
                    <a:pt x="443" y="4573"/>
                    <a:pt x="747" y="4749"/>
                    <a:pt x="1080" y="4749"/>
                  </a:cubicBezTo>
                  <a:cubicBezTo>
                    <a:pt x="1101" y="4749"/>
                    <a:pt x="1122" y="4748"/>
                    <a:pt x="1144" y="4747"/>
                  </a:cubicBezTo>
                  <a:cubicBezTo>
                    <a:pt x="1513" y="4873"/>
                    <a:pt x="1925" y="4893"/>
                    <a:pt x="2326" y="4893"/>
                  </a:cubicBezTo>
                  <a:cubicBezTo>
                    <a:pt x="2514" y="4893"/>
                    <a:pt x="2699" y="4888"/>
                    <a:pt x="2877" y="4888"/>
                  </a:cubicBezTo>
                  <a:cubicBezTo>
                    <a:pt x="2931" y="4888"/>
                    <a:pt x="2984" y="4889"/>
                    <a:pt x="3037" y="4890"/>
                  </a:cubicBezTo>
                  <a:cubicBezTo>
                    <a:pt x="3260" y="4893"/>
                    <a:pt x="3483" y="4895"/>
                    <a:pt x="3706" y="4895"/>
                  </a:cubicBezTo>
                  <a:cubicBezTo>
                    <a:pt x="4245" y="4895"/>
                    <a:pt x="4784" y="4886"/>
                    <a:pt x="5323" y="4878"/>
                  </a:cubicBezTo>
                  <a:cubicBezTo>
                    <a:pt x="6751" y="4842"/>
                    <a:pt x="8180" y="4783"/>
                    <a:pt x="9609" y="4699"/>
                  </a:cubicBezTo>
                  <a:cubicBezTo>
                    <a:pt x="9700" y="4728"/>
                    <a:pt x="9796" y="4743"/>
                    <a:pt x="9893" y="4743"/>
                  </a:cubicBezTo>
                  <a:cubicBezTo>
                    <a:pt x="9999" y="4743"/>
                    <a:pt x="10105" y="4725"/>
                    <a:pt x="10204" y="4688"/>
                  </a:cubicBezTo>
                  <a:cubicBezTo>
                    <a:pt x="10502" y="4568"/>
                    <a:pt x="10752" y="4354"/>
                    <a:pt x="10895" y="4068"/>
                  </a:cubicBezTo>
                  <a:cubicBezTo>
                    <a:pt x="11014" y="3842"/>
                    <a:pt x="11026" y="3580"/>
                    <a:pt x="10919" y="3354"/>
                  </a:cubicBezTo>
                  <a:cubicBezTo>
                    <a:pt x="10811" y="3175"/>
                    <a:pt x="10645" y="3056"/>
                    <a:pt x="10454" y="2997"/>
                  </a:cubicBezTo>
                  <a:cubicBezTo>
                    <a:pt x="10278" y="2925"/>
                    <a:pt x="10096" y="2885"/>
                    <a:pt x="9912" y="2885"/>
                  </a:cubicBezTo>
                  <a:cubicBezTo>
                    <a:pt x="9823" y="2885"/>
                    <a:pt x="9734" y="2894"/>
                    <a:pt x="9645" y="2914"/>
                  </a:cubicBezTo>
                  <a:cubicBezTo>
                    <a:pt x="9633" y="2830"/>
                    <a:pt x="9609" y="2759"/>
                    <a:pt x="9585" y="2675"/>
                  </a:cubicBezTo>
                  <a:cubicBezTo>
                    <a:pt x="9372" y="2092"/>
                    <a:pt x="8813" y="1725"/>
                    <a:pt x="8223" y="1725"/>
                  </a:cubicBezTo>
                  <a:cubicBezTo>
                    <a:pt x="8054" y="1725"/>
                    <a:pt x="7883" y="1755"/>
                    <a:pt x="7716" y="1818"/>
                  </a:cubicBezTo>
                  <a:cubicBezTo>
                    <a:pt x="7621" y="1854"/>
                    <a:pt x="7537" y="1901"/>
                    <a:pt x="7442" y="1949"/>
                  </a:cubicBezTo>
                  <a:cubicBezTo>
                    <a:pt x="7430" y="1925"/>
                    <a:pt x="7418" y="1901"/>
                    <a:pt x="7406" y="1866"/>
                  </a:cubicBezTo>
                  <a:cubicBezTo>
                    <a:pt x="7311" y="1663"/>
                    <a:pt x="7180" y="1473"/>
                    <a:pt x="7025" y="1306"/>
                  </a:cubicBezTo>
                  <a:cubicBezTo>
                    <a:pt x="6978" y="1187"/>
                    <a:pt x="6918" y="1080"/>
                    <a:pt x="6859" y="985"/>
                  </a:cubicBezTo>
                  <a:cubicBezTo>
                    <a:pt x="6515" y="431"/>
                    <a:pt x="5935" y="1"/>
                    <a:pt x="526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19"/>
            <p:cNvSpPr/>
            <p:nvPr/>
          </p:nvSpPr>
          <p:spPr>
            <a:xfrm>
              <a:off x="5339426" y="4805457"/>
              <a:ext cx="289380" cy="192739"/>
            </a:xfrm>
            <a:custGeom>
              <a:rect b="b" l="l" r="r" t="t"/>
              <a:pathLst>
                <a:path extrusionOk="0" h="6051" w="9085">
                  <a:moveTo>
                    <a:pt x="5191" y="0"/>
                  </a:moveTo>
                  <a:cubicBezTo>
                    <a:pt x="4851" y="0"/>
                    <a:pt x="4497" y="181"/>
                    <a:pt x="4274" y="467"/>
                  </a:cubicBezTo>
                  <a:cubicBezTo>
                    <a:pt x="3965" y="871"/>
                    <a:pt x="3727" y="1312"/>
                    <a:pt x="3572" y="1788"/>
                  </a:cubicBezTo>
                  <a:cubicBezTo>
                    <a:pt x="3131" y="2336"/>
                    <a:pt x="2584" y="2765"/>
                    <a:pt x="1953" y="3062"/>
                  </a:cubicBezTo>
                  <a:cubicBezTo>
                    <a:pt x="1274" y="3384"/>
                    <a:pt x="536" y="3741"/>
                    <a:pt x="250" y="4503"/>
                  </a:cubicBezTo>
                  <a:cubicBezTo>
                    <a:pt x="0" y="5146"/>
                    <a:pt x="131" y="5670"/>
                    <a:pt x="453" y="6051"/>
                  </a:cubicBezTo>
                  <a:cubicBezTo>
                    <a:pt x="441" y="5824"/>
                    <a:pt x="524" y="5610"/>
                    <a:pt x="679" y="5443"/>
                  </a:cubicBezTo>
                  <a:cubicBezTo>
                    <a:pt x="643" y="5324"/>
                    <a:pt x="679" y="5205"/>
                    <a:pt x="786" y="5134"/>
                  </a:cubicBezTo>
                  <a:cubicBezTo>
                    <a:pt x="1929" y="4217"/>
                    <a:pt x="3596" y="3503"/>
                    <a:pt x="5036" y="3193"/>
                  </a:cubicBezTo>
                  <a:cubicBezTo>
                    <a:pt x="5289" y="3143"/>
                    <a:pt x="5554" y="3115"/>
                    <a:pt x="5821" y="3115"/>
                  </a:cubicBezTo>
                  <a:cubicBezTo>
                    <a:pt x="6322" y="3115"/>
                    <a:pt x="6828" y="3214"/>
                    <a:pt x="7263" y="3455"/>
                  </a:cubicBezTo>
                  <a:cubicBezTo>
                    <a:pt x="7906" y="3455"/>
                    <a:pt x="8465" y="3967"/>
                    <a:pt x="8739" y="4646"/>
                  </a:cubicBezTo>
                  <a:cubicBezTo>
                    <a:pt x="8751" y="4693"/>
                    <a:pt x="8775" y="4741"/>
                    <a:pt x="8775" y="4800"/>
                  </a:cubicBezTo>
                  <a:cubicBezTo>
                    <a:pt x="9013" y="4586"/>
                    <a:pt x="9085" y="4253"/>
                    <a:pt x="8965" y="3967"/>
                  </a:cubicBezTo>
                  <a:cubicBezTo>
                    <a:pt x="8882" y="3741"/>
                    <a:pt x="8751" y="3550"/>
                    <a:pt x="8596" y="3384"/>
                  </a:cubicBezTo>
                  <a:cubicBezTo>
                    <a:pt x="8573" y="3312"/>
                    <a:pt x="8525" y="3253"/>
                    <a:pt x="8489" y="3193"/>
                  </a:cubicBezTo>
                  <a:cubicBezTo>
                    <a:pt x="8239" y="2836"/>
                    <a:pt x="7882" y="2574"/>
                    <a:pt x="7465" y="2419"/>
                  </a:cubicBezTo>
                  <a:cubicBezTo>
                    <a:pt x="7430" y="2384"/>
                    <a:pt x="7394" y="2348"/>
                    <a:pt x="7358" y="2312"/>
                  </a:cubicBezTo>
                  <a:cubicBezTo>
                    <a:pt x="6799" y="1776"/>
                    <a:pt x="6322" y="1157"/>
                    <a:pt x="5953" y="467"/>
                  </a:cubicBezTo>
                  <a:cubicBezTo>
                    <a:pt x="5775" y="139"/>
                    <a:pt x="5489" y="0"/>
                    <a:pt x="519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19"/>
            <p:cNvSpPr/>
            <p:nvPr/>
          </p:nvSpPr>
          <p:spPr>
            <a:xfrm>
              <a:off x="5352677" y="4904518"/>
              <a:ext cx="268166" cy="122505"/>
            </a:xfrm>
            <a:custGeom>
              <a:rect b="b" l="l" r="r" t="t"/>
              <a:pathLst>
                <a:path extrusionOk="0" h="3846" w="8419">
                  <a:moveTo>
                    <a:pt x="5406" y="0"/>
                  </a:moveTo>
                  <a:cubicBezTo>
                    <a:pt x="5138" y="0"/>
                    <a:pt x="4869" y="29"/>
                    <a:pt x="4609" y="83"/>
                  </a:cubicBezTo>
                  <a:cubicBezTo>
                    <a:pt x="3168" y="393"/>
                    <a:pt x="1513" y="1119"/>
                    <a:pt x="358" y="2024"/>
                  </a:cubicBezTo>
                  <a:cubicBezTo>
                    <a:pt x="263" y="2095"/>
                    <a:pt x="215" y="2226"/>
                    <a:pt x="263" y="2333"/>
                  </a:cubicBezTo>
                  <a:cubicBezTo>
                    <a:pt x="108" y="2500"/>
                    <a:pt x="25" y="2726"/>
                    <a:pt x="25" y="2953"/>
                  </a:cubicBezTo>
                  <a:cubicBezTo>
                    <a:pt x="1" y="3441"/>
                    <a:pt x="394" y="3846"/>
                    <a:pt x="882" y="3846"/>
                  </a:cubicBezTo>
                  <a:cubicBezTo>
                    <a:pt x="1930" y="3834"/>
                    <a:pt x="2989" y="3750"/>
                    <a:pt x="4025" y="3595"/>
                  </a:cubicBezTo>
                  <a:cubicBezTo>
                    <a:pt x="3930" y="2929"/>
                    <a:pt x="3918" y="2238"/>
                    <a:pt x="4013" y="1571"/>
                  </a:cubicBezTo>
                  <a:cubicBezTo>
                    <a:pt x="4052" y="1325"/>
                    <a:pt x="4267" y="1206"/>
                    <a:pt x="4486" y="1206"/>
                  </a:cubicBezTo>
                  <a:cubicBezTo>
                    <a:pt x="4669" y="1206"/>
                    <a:pt x="4855" y="1290"/>
                    <a:pt x="4942" y="1452"/>
                  </a:cubicBezTo>
                  <a:cubicBezTo>
                    <a:pt x="5251" y="2036"/>
                    <a:pt x="5466" y="2655"/>
                    <a:pt x="5597" y="3310"/>
                  </a:cubicBezTo>
                  <a:cubicBezTo>
                    <a:pt x="6025" y="3214"/>
                    <a:pt x="6442" y="3107"/>
                    <a:pt x="6871" y="2988"/>
                  </a:cubicBezTo>
                  <a:cubicBezTo>
                    <a:pt x="6878" y="2986"/>
                    <a:pt x="6885" y="2986"/>
                    <a:pt x="6890" y="2986"/>
                  </a:cubicBezTo>
                  <a:cubicBezTo>
                    <a:pt x="6947" y="2986"/>
                    <a:pt x="6925" y="3069"/>
                    <a:pt x="6969" y="3069"/>
                  </a:cubicBezTo>
                  <a:cubicBezTo>
                    <a:pt x="6977" y="3069"/>
                    <a:pt x="6988" y="3067"/>
                    <a:pt x="7002" y="3060"/>
                  </a:cubicBezTo>
                  <a:cubicBezTo>
                    <a:pt x="7145" y="3024"/>
                    <a:pt x="7466" y="2810"/>
                    <a:pt x="7609" y="2762"/>
                  </a:cubicBezTo>
                  <a:cubicBezTo>
                    <a:pt x="8038" y="2631"/>
                    <a:pt x="8419" y="2167"/>
                    <a:pt x="8359" y="1702"/>
                  </a:cubicBezTo>
                  <a:cubicBezTo>
                    <a:pt x="8347" y="1643"/>
                    <a:pt x="8335" y="1583"/>
                    <a:pt x="8311" y="1536"/>
                  </a:cubicBezTo>
                  <a:cubicBezTo>
                    <a:pt x="8049" y="857"/>
                    <a:pt x="7490" y="357"/>
                    <a:pt x="6847" y="345"/>
                  </a:cubicBezTo>
                  <a:cubicBezTo>
                    <a:pt x="6411" y="104"/>
                    <a:pt x="5910" y="0"/>
                    <a:pt x="540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19"/>
            <p:cNvSpPr/>
            <p:nvPr/>
          </p:nvSpPr>
          <p:spPr>
            <a:xfrm>
              <a:off x="5477825" y="4942773"/>
              <a:ext cx="89155" cy="277435"/>
            </a:xfrm>
            <a:custGeom>
              <a:rect b="b" l="l" r="r" t="t"/>
              <a:pathLst>
                <a:path extrusionOk="0" h="8710" w="2799">
                  <a:moveTo>
                    <a:pt x="563" y="0"/>
                  </a:moveTo>
                  <a:cubicBezTo>
                    <a:pt x="341" y="0"/>
                    <a:pt x="123" y="123"/>
                    <a:pt x="84" y="370"/>
                  </a:cubicBezTo>
                  <a:cubicBezTo>
                    <a:pt x="1" y="1037"/>
                    <a:pt x="1" y="1728"/>
                    <a:pt x="108" y="2394"/>
                  </a:cubicBezTo>
                  <a:cubicBezTo>
                    <a:pt x="203" y="3156"/>
                    <a:pt x="358" y="3930"/>
                    <a:pt x="477" y="4669"/>
                  </a:cubicBezTo>
                  <a:cubicBezTo>
                    <a:pt x="596" y="5371"/>
                    <a:pt x="715" y="6085"/>
                    <a:pt x="846" y="6788"/>
                  </a:cubicBezTo>
                  <a:cubicBezTo>
                    <a:pt x="977" y="7538"/>
                    <a:pt x="965" y="8133"/>
                    <a:pt x="1596" y="8621"/>
                  </a:cubicBezTo>
                  <a:cubicBezTo>
                    <a:pt x="1679" y="8683"/>
                    <a:pt x="1773" y="8709"/>
                    <a:pt x="1868" y="8709"/>
                  </a:cubicBezTo>
                  <a:cubicBezTo>
                    <a:pt x="2087" y="8709"/>
                    <a:pt x="2314" y="8570"/>
                    <a:pt x="2430" y="8395"/>
                  </a:cubicBezTo>
                  <a:cubicBezTo>
                    <a:pt x="2799" y="7836"/>
                    <a:pt x="2596" y="7288"/>
                    <a:pt x="2489" y="6657"/>
                  </a:cubicBezTo>
                  <a:cubicBezTo>
                    <a:pt x="2358" y="5895"/>
                    <a:pt x="2227" y="5145"/>
                    <a:pt x="2084" y="4383"/>
                  </a:cubicBezTo>
                  <a:cubicBezTo>
                    <a:pt x="1942" y="3645"/>
                    <a:pt x="1846" y="2859"/>
                    <a:pt x="1668" y="2109"/>
                  </a:cubicBezTo>
                  <a:cubicBezTo>
                    <a:pt x="1549" y="1454"/>
                    <a:pt x="1322" y="835"/>
                    <a:pt x="1025" y="251"/>
                  </a:cubicBezTo>
                  <a:cubicBezTo>
                    <a:pt x="933" y="84"/>
                    <a:pt x="746" y="0"/>
                    <a:pt x="56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19"/>
            <p:cNvSpPr/>
            <p:nvPr/>
          </p:nvSpPr>
          <p:spPr>
            <a:xfrm>
              <a:off x="5205932" y="95714"/>
              <a:ext cx="289380" cy="192676"/>
            </a:xfrm>
            <a:custGeom>
              <a:rect b="b" l="l" r="r" t="t"/>
              <a:pathLst>
                <a:path extrusionOk="0" h="6049" w="9085">
                  <a:moveTo>
                    <a:pt x="5190" y="1"/>
                  </a:moveTo>
                  <a:cubicBezTo>
                    <a:pt x="4850" y="1"/>
                    <a:pt x="4496" y="184"/>
                    <a:pt x="4274" y="476"/>
                  </a:cubicBezTo>
                  <a:cubicBezTo>
                    <a:pt x="3965" y="869"/>
                    <a:pt x="3727" y="1310"/>
                    <a:pt x="3572" y="1786"/>
                  </a:cubicBezTo>
                  <a:cubicBezTo>
                    <a:pt x="3143" y="2333"/>
                    <a:pt x="2584" y="2762"/>
                    <a:pt x="1965" y="3060"/>
                  </a:cubicBezTo>
                  <a:cubicBezTo>
                    <a:pt x="1274" y="3381"/>
                    <a:pt x="548" y="3750"/>
                    <a:pt x="250" y="4500"/>
                  </a:cubicBezTo>
                  <a:cubicBezTo>
                    <a:pt x="0" y="5143"/>
                    <a:pt x="131" y="5679"/>
                    <a:pt x="453" y="6048"/>
                  </a:cubicBezTo>
                  <a:cubicBezTo>
                    <a:pt x="453" y="5822"/>
                    <a:pt x="536" y="5608"/>
                    <a:pt x="691" y="5441"/>
                  </a:cubicBezTo>
                  <a:cubicBezTo>
                    <a:pt x="643" y="5322"/>
                    <a:pt x="691" y="5203"/>
                    <a:pt x="786" y="5131"/>
                  </a:cubicBezTo>
                  <a:cubicBezTo>
                    <a:pt x="1941" y="4215"/>
                    <a:pt x="3596" y="3500"/>
                    <a:pt x="5036" y="3191"/>
                  </a:cubicBezTo>
                  <a:cubicBezTo>
                    <a:pt x="5289" y="3141"/>
                    <a:pt x="5556" y="3113"/>
                    <a:pt x="5824" y="3113"/>
                  </a:cubicBezTo>
                  <a:cubicBezTo>
                    <a:pt x="6327" y="3113"/>
                    <a:pt x="6836" y="3212"/>
                    <a:pt x="7263" y="3453"/>
                  </a:cubicBezTo>
                  <a:cubicBezTo>
                    <a:pt x="7906" y="3465"/>
                    <a:pt x="8465" y="3965"/>
                    <a:pt x="8739" y="4643"/>
                  </a:cubicBezTo>
                  <a:cubicBezTo>
                    <a:pt x="8763" y="4691"/>
                    <a:pt x="8775" y="4739"/>
                    <a:pt x="8775" y="4798"/>
                  </a:cubicBezTo>
                  <a:cubicBezTo>
                    <a:pt x="9013" y="4584"/>
                    <a:pt x="9085" y="4250"/>
                    <a:pt x="8965" y="3965"/>
                  </a:cubicBezTo>
                  <a:cubicBezTo>
                    <a:pt x="8882" y="3750"/>
                    <a:pt x="8763" y="3548"/>
                    <a:pt x="8608" y="3381"/>
                  </a:cubicBezTo>
                  <a:cubicBezTo>
                    <a:pt x="8573" y="3310"/>
                    <a:pt x="8537" y="3250"/>
                    <a:pt x="8489" y="3191"/>
                  </a:cubicBezTo>
                  <a:cubicBezTo>
                    <a:pt x="8239" y="2834"/>
                    <a:pt x="7882" y="2572"/>
                    <a:pt x="7477" y="2417"/>
                  </a:cubicBezTo>
                  <a:cubicBezTo>
                    <a:pt x="7441" y="2393"/>
                    <a:pt x="7394" y="2357"/>
                    <a:pt x="7358" y="2322"/>
                  </a:cubicBezTo>
                  <a:cubicBezTo>
                    <a:pt x="6799" y="1774"/>
                    <a:pt x="6322" y="1155"/>
                    <a:pt x="5953" y="476"/>
                  </a:cubicBezTo>
                  <a:cubicBezTo>
                    <a:pt x="5775" y="142"/>
                    <a:pt x="5488" y="1"/>
                    <a:pt x="519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19"/>
            <p:cNvSpPr/>
            <p:nvPr/>
          </p:nvSpPr>
          <p:spPr>
            <a:xfrm>
              <a:off x="5219183" y="194680"/>
              <a:ext cx="268548" cy="122154"/>
            </a:xfrm>
            <a:custGeom>
              <a:rect b="b" l="l" r="r" t="t"/>
              <a:pathLst>
                <a:path extrusionOk="0" h="3835" w="8431">
                  <a:moveTo>
                    <a:pt x="5407" y="0"/>
                  </a:moveTo>
                  <a:cubicBezTo>
                    <a:pt x="5137" y="0"/>
                    <a:pt x="4867" y="30"/>
                    <a:pt x="4609" y="84"/>
                  </a:cubicBezTo>
                  <a:cubicBezTo>
                    <a:pt x="3168" y="381"/>
                    <a:pt x="1513" y="1108"/>
                    <a:pt x="358" y="2013"/>
                  </a:cubicBezTo>
                  <a:cubicBezTo>
                    <a:pt x="263" y="2084"/>
                    <a:pt x="215" y="2215"/>
                    <a:pt x="263" y="2322"/>
                  </a:cubicBezTo>
                  <a:cubicBezTo>
                    <a:pt x="108" y="2489"/>
                    <a:pt x="25" y="2715"/>
                    <a:pt x="25" y="2941"/>
                  </a:cubicBezTo>
                  <a:cubicBezTo>
                    <a:pt x="1" y="3429"/>
                    <a:pt x="394" y="3834"/>
                    <a:pt x="882" y="3834"/>
                  </a:cubicBezTo>
                  <a:cubicBezTo>
                    <a:pt x="1930" y="3822"/>
                    <a:pt x="2989" y="3739"/>
                    <a:pt x="4025" y="3584"/>
                  </a:cubicBezTo>
                  <a:cubicBezTo>
                    <a:pt x="3930" y="2917"/>
                    <a:pt x="3918" y="2239"/>
                    <a:pt x="4013" y="1560"/>
                  </a:cubicBezTo>
                  <a:cubicBezTo>
                    <a:pt x="4052" y="1314"/>
                    <a:pt x="4267" y="1195"/>
                    <a:pt x="4486" y="1195"/>
                  </a:cubicBezTo>
                  <a:cubicBezTo>
                    <a:pt x="4669" y="1195"/>
                    <a:pt x="4855" y="1278"/>
                    <a:pt x="4942" y="1441"/>
                  </a:cubicBezTo>
                  <a:cubicBezTo>
                    <a:pt x="5240" y="2024"/>
                    <a:pt x="5466" y="2655"/>
                    <a:pt x="5597" y="3298"/>
                  </a:cubicBezTo>
                  <a:cubicBezTo>
                    <a:pt x="6025" y="3203"/>
                    <a:pt x="6442" y="3096"/>
                    <a:pt x="6871" y="2977"/>
                  </a:cubicBezTo>
                  <a:cubicBezTo>
                    <a:pt x="6966" y="2953"/>
                    <a:pt x="7073" y="2929"/>
                    <a:pt x="7168" y="2882"/>
                  </a:cubicBezTo>
                  <a:cubicBezTo>
                    <a:pt x="7323" y="2846"/>
                    <a:pt x="7466" y="2798"/>
                    <a:pt x="7621" y="2751"/>
                  </a:cubicBezTo>
                  <a:cubicBezTo>
                    <a:pt x="8038" y="2620"/>
                    <a:pt x="8430" y="2155"/>
                    <a:pt x="8347" y="1691"/>
                  </a:cubicBezTo>
                  <a:cubicBezTo>
                    <a:pt x="8347" y="1632"/>
                    <a:pt x="8335" y="1572"/>
                    <a:pt x="8311" y="1524"/>
                  </a:cubicBezTo>
                  <a:cubicBezTo>
                    <a:pt x="8038" y="858"/>
                    <a:pt x="7490" y="346"/>
                    <a:pt x="6835" y="334"/>
                  </a:cubicBezTo>
                  <a:cubicBezTo>
                    <a:pt x="6409" y="102"/>
                    <a:pt x="5908" y="0"/>
                    <a:pt x="540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19"/>
            <p:cNvSpPr/>
            <p:nvPr/>
          </p:nvSpPr>
          <p:spPr>
            <a:xfrm>
              <a:off x="5344331" y="232839"/>
              <a:ext cx="89155" cy="277403"/>
            </a:xfrm>
            <a:custGeom>
              <a:rect b="b" l="l" r="r" t="t"/>
              <a:pathLst>
                <a:path extrusionOk="0" h="8709" w="2799">
                  <a:moveTo>
                    <a:pt x="574" y="1"/>
                  </a:moveTo>
                  <a:cubicBezTo>
                    <a:pt x="354" y="1"/>
                    <a:pt x="135" y="120"/>
                    <a:pt x="96" y="362"/>
                  </a:cubicBezTo>
                  <a:cubicBezTo>
                    <a:pt x="1" y="1041"/>
                    <a:pt x="13" y="1719"/>
                    <a:pt x="108" y="2386"/>
                  </a:cubicBezTo>
                  <a:cubicBezTo>
                    <a:pt x="203" y="3160"/>
                    <a:pt x="370" y="3922"/>
                    <a:pt x="489" y="4660"/>
                  </a:cubicBezTo>
                  <a:cubicBezTo>
                    <a:pt x="596" y="5375"/>
                    <a:pt x="727" y="6089"/>
                    <a:pt x="846" y="6791"/>
                  </a:cubicBezTo>
                  <a:cubicBezTo>
                    <a:pt x="977" y="7542"/>
                    <a:pt x="977" y="8137"/>
                    <a:pt x="1596" y="8613"/>
                  </a:cubicBezTo>
                  <a:cubicBezTo>
                    <a:pt x="1682" y="8680"/>
                    <a:pt x="1780" y="8709"/>
                    <a:pt x="1880" y="8709"/>
                  </a:cubicBezTo>
                  <a:cubicBezTo>
                    <a:pt x="2099" y="8709"/>
                    <a:pt x="2323" y="8571"/>
                    <a:pt x="2430" y="8399"/>
                  </a:cubicBezTo>
                  <a:cubicBezTo>
                    <a:pt x="2799" y="7839"/>
                    <a:pt x="2596" y="7280"/>
                    <a:pt x="2489" y="6661"/>
                  </a:cubicBezTo>
                  <a:cubicBezTo>
                    <a:pt x="2358" y="5899"/>
                    <a:pt x="2239" y="5137"/>
                    <a:pt x="2084" y="4386"/>
                  </a:cubicBezTo>
                  <a:cubicBezTo>
                    <a:pt x="1953" y="3648"/>
                    <a:pt x="1846" y="2862"/>
                    <a:pt x="1680" y="2100"/>
                  </a:cubicBezTo>
                  <a:cubicBezTo>
                    <a:pt x="1549" y="1457"/>
                    <a:pt x="1322" y="826"/>
                    <a:pt x="1025" y="243"/>
                  </a:cubicBezTo>
                  <a:cubicBezTo>
                    <a:pt x="939" y="82"/>
                    <a:pt x="756" y="1"/>
                    <a:pt x="57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19"/>
            <p:cNvSpPr/>
            <p:nvPr/>
          </p:nvSpPr>
          <p:spPr>
            <a:xfrm>
              <a:off x="876859" y="38093"/>
              <a:ext cx="288998" cy="192644"/>
            </a:xfrm>
            <a:custGeom>
              <a:rect b="b" l="l" r="r" t="t"/>
              <a:pathLst>
                <a:path extrusionOk="0" h="6048" w="9073">
                  <a:moveTo>
                    <a:pt x="5190" y="0"/>
                  </a:moveTo>
                  <a:cubicBezTo>
                    <a:pt x="4850" y="0"/>
                    <a:pt x="4497" y="184"/>
                    <a:pt x="4275" y="475"/>
                  </a:cubicBezTo>
                  <a:cubicBezTo>
                    <a:pt x="3965" y="868"/>
                    <a:pt x="3727" y="1309"/>
                    <a:pt x="3560" y="1785"/>
                  </a:cubicBezTo>
                  <a:cubicBezTo>
                    <a:pt x="3132" y="2333"/>
                    <a:pt x="2584" y="2761"/>
                    <a:pt x="1953" y="3059"/>
                  </a:cubicBezTo>
                  <a:cubicBezTo>
                    <a:pt x="1274" y="3392"/>
                    <a:pt x="536" y="3750"/>
                    <a:pt x="250" y="4500"/>
                  </a:cubicBezTo>
                  <a:cubicBezTo>
                    <a:pt x="0" y="5143"/>
                    <a:pt x="119" y="5678"/>
                    <a:pt x="453" y="6047"/>
                  </a:cubicBezTo>
                  <a:cubicBezTo>
                    <a:pt x="441" y="5821"/>
                    <a:pt x="524" y="5607"/>
                    <a:pt x="679" y="5440"/>
                  </a:cubicBezTo>
                  <a:cubicBezTo>
                    <a:pt x="643" y="5321"/>
                    <a:pt x="679" y="5202"/>
                    <a:pt x="786" y="5131"/>
                  </a:cubicBezTo>
                  <a:cubicBezTo>
                    <a:pt x="1929" y="4226"/>
                    <a:pt x="3596" y="3500"/>
                    <a:pt x="5037" y="3190"/>
                  </a:cubicBezTo>
                  <a:cubicBezTo>
                    <a:pt x="5289" y="3140"/>
                    <a:pt x="5554" y="3112"/>
                    <a:pt x="5821" y="3112"/>
                  </a:cubicBezTo>
                  <a:cubicBezTo>
                    <a:pt x="6321" y="3112"/>
                    <a:pt x="6824" y="3211"/>
                    <a:pt x="7251" y="3452"/>
                  </a:cubicBezTo>
                  <a:cubicBezTo>
                    <a:pt x="7906" y="3452"/>
                    <a:pt x="8454" y="3964"/>
                    <a:pt x="8728" y="4643"/>
                  </a:cubicBezTo>
                  <a:cubicBezTo>
                    <a:pt x="8751" y="4690"/>
                    <a:pt x="8763" y="4738"/>
                    <a:pt x="8775" y="4785"/>
                  </a:cubicBezTo>
                  <a:cubicBezTo>
                    <a:pt x="9001" y="4583"/>
                    <a:pt x="9073" y="4250"/>
                    <a:pt x="8966" y="3964"/>
                  </a:cubicBezTo>
                  <a:cubicBezTo>
                    <a:pt x="8870" y="3750"/>
                    <a:pt x="8751" y="3547"/>
                    <a:pt x="8597" y="3380"/>
                  </a:cubicBezTo>
                  <a:cubicBezTo>
                    <a:pt x="8561" y="3309"/>
                    <a:pt x="8525" y="3250"/>
                    <a:pt x="8489" y="3190"/>
                  </a:cubicBezTo>
                  <a:cubicBezTo>
                    <a:pt x="8227" y="2833"/>
                    <a:pt x="7882" y="2571"/>
                    <a:pt x="7465" y="2428"/>
                  </a:cubicBezTo>
                  <a:cubicBezTo>
                    <a:pt x="7430" y="2392"/>
                    <a:pt x="7394" y="2357"/>
                    <a:pt x="7358" y="2321"/>
                  </a:cubicBezTo>
                  <a:cubicBezTo>
                    <a:pt x="6799" y="1773"/>
                    <a:pt x="6322" y="1154"/>
                    <a:pt x="5953" y="475"/>
                  </a:cubicBezTo>
                  <a:cubicBezTo>
                    <a:pt x="5775" y="141"/>
                    <a:pt x="5488" y="0"/>
                    <a:pt x="519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19"/>
            <p:cNvSpPr/>
            <p:nvPr/>
          </p:nvSpPr>
          <p:spPr>
            <a:xfrm>
              <a:off x="890141" y="137027"/>
              <a:ext cx="268134" cy="122154"/>
            </a:xfrm>
            <a:custGeom>
              <a:rect b="b" l="l" r="r" t="t"/>
              <a:pathLst>
                <a:path extrusionOk="0" h="3835" w="8418">
                  <a:moveTo>
                    <a:pt x="5402" y="1"/>
                  </a:moveTo>
                  <a:cubicBezTo>
                    <a:pt x="5136" y="1"/>
                    <a:pt x="4872" y="30"/>
                    <a:pt x="4620" y="84"/>
                  </a:cubicBezTo>
                  <a:cubicBezTo>
                    <a:pt x="3179" y="394"/>
                    <a:pt x="1512" y="1108"/>
                    <a:pt x="369" y="2025"/>
                  </a:cubicBezTo>
                  <a:cubicBezTo>
                    <a:pt x="262" y="2084"/>
                    <a:pt x="226" y="2215"/>
                    <a:pt x="262" y="2334"/>
                  </a:cubicBezTo>
                  <a:cubicBezTo>
                    <a:pt x="107" y="2501"/>
                    <a:pt x="24" y="2715"/>
                    <a:pt x="36" y="2941"/>
                  </a:cubicBezTo>
                  <a:cubicBezTo>
                    <a:pt x="0" y="3423"/>
                    <a:pt x="382" y="3835"/>
                    <a:pt x="861" y="3835"/>
                  </a:cubicBezTo>
                  <a:cubicBezTo>
                    <a:pt x="867" y="3835"/>
                    <a:pt x="874" y="3835"/>
                    <a:pt x="881" y="3834"/>
                  </a:cubicBezTo>
                  <a:cubicBezTo>
                    <a:pt x="1941" y="3823"/>
                    <a:pt x="2988" y="3739"/>
                    <a:pt x="4024" y="3584"/>
                  </a:cubicBezTo>
                  <a:cubicBezTo>
                    <a:pt x="3929" y="2918"/>
                    <a:pt x="3917" y="2239"/>
                    <a:pt x="4012" y="1560"/>
                  </a:cubicBezTo>
                  <a:cubicBezTo>
                    <a:pt x="4052" y="1319"/>
                    <a:pt x="4270" y="1199"/>
                    <a:pt x="4490" y="1199"/>
                  </a:cubicBezTo>
                  <a:cubicBezTo>
                    <a:pt x="4672" y="1199"/>
                    <a:pt x="4855" y="1280"/>
                    <a:pt x="4941" y="1441"/>
                  </a:cubicBezTo>
                  <a:cubicBezTo>
                    <a:pt x="5251" y="2025"/>
                    <a:pt x="5465" y="2656"/>
                    <a:pt x="5596" y="3299"/>
                  </a:cubicBezTo>
                  <a:cubicBezTo>
                    <a:pt x="6025" y="3203"/>
                    <a:pt x="6441" y="3096"/>
                    <a:pt x="6870" y="2977"/>
                  </a:cubicBezTo>
                  <a:cubicBezTo>
                    <a:pt x="6965" y="2953"/>
                    <a:pt x="7072" y="2930"/>
                    <a:pt x="7168" y="2882"/>
                  </a:cubicBezTo>
                  <a:cubicBezTo>
                    <a:pt x="7322" y="2846"/>
                    <a:pt x="7465" y="2799"/>
                    <a:pt x="7608" y="2751"/>
                  </a:cubicBezTo>
                  <a:cubicBezTo>
                    <a:pt x="8037" y="2620"/>
                    <a:pt x="8418" y="2156"/>
                    <a:pt x="8358" y="1691"/>
                  </a:cubicBezTo>
                  <a:cubicBezTo>
                    <a:pt x="8346" y="1632"/>
                    <a:pt x="8334" y="1584"/>
                    <a:pt x="8311" y="1537"/>
                  </a:cubicBezTo>
                  <a:cubicBezTo>
                    <a:pt x="8037" y="858"/>
                    <a:pt x="7489" y="358"/>
                    <a:pt x="6834" y="346"/>
                  </a:cubicBezTo>
                  <a:cubicBezTo>
                    <a:pt x="6406" y="105"/>
                    <a:pt x="5903" y="1"/>
                    <a:pt x="540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19"/>
            <p:cNvSpPr/>
            <p:nvPr/>
          </p:nvSpPr>
          <p:spPr>
            <a:xfrm>
              <a:off x="1015290" y="175186"/>
              <a:ext cx="89123" cy="277244"/>
            </a:xfrm>
            <a:custGeom>
              <a:rect b="b" l="l" r="r" t="t"/>
              <a:pathLst>
                <a:path extrusionOk="0" h="8704" w="2798">
                  <a:moveTo>
                    <a:pt x="563" y="1"/>
                  </a:moveTo>
                  <a:cubicBezTo>
                    <a:pt x="341" y="1"/>
                    <a:pt x="123" y="121"/>
                    <a:pt x="83" y="362"/>
                  </a:cubicBezTo>
                  <a:cubicBezTo>
                    <a:pt x="0" y="1041"/>
                    <a:pt x="0" y="1720"/>
                    <a:pt x="107" y="2386"/>
                  </a:cubicBezTo>
                  <a:cubicBezTo>
                    <a:pt x="202" y="3160"/>
                    <a:pt x="357" y="3922"/>
                    <a:pt x="476" y="4661"/>
                  </a:cubicBezTo>
                  <a:cubicBezTo>
                    <a:pt x="595" y="5375"/>
                    <a:pt x="714" y="6077"/>
                    <a:pt x="845" y="6792"/>
                  </a:cubicBezTo>
                  <a:cubicBezTo>
                    <a:pt x="976" y="7530"/>
                    <a:pt x="964" y="8125"/>
                    <a:pt x="1595" y="8613"/>
                  </a:cubicBezTo>
                  <a:cubicBezTo>
                    <a:pt x="1681" y="8676"/>
                    <a:pt x="1778" y="8704"/>
                    <a:pt x="1876" y="8704"/>
                  </a:cubicBezTo>
                  <a:cubicBezTo>
                    <a:pt x="2092" y="8704"/>
                    <a:pt x="2314" y="8571"/>
                    <a:pt x="2429" y="8399"/>
                  </a:cubicBezTo>
                  <a:cubicBezTo>
                    <a:pt x="2798" y="7828"/>
                    <a:pt x="2596" y="7280"/>
                    <a:pt x="2488" y="6661"/>
                  </a:cubicBezTo>
                  <a:cubicBezTo>
                    <a:pt x="2357" y="5899"/>
                    <a:pt x="2226" y="5137"/>
                    <a:pt x="2084" y="4375"/>
                  </a:cubicBezTo>
                  <a:cubicBezTo>
                    <a:pt x="1941" y="3648"/>
                    <a:pt x="1845" y="2863"/>
                    <a:pt x="1667" y="2101"/>
                  </a:cubicBezTo>
                  <a:cubicBezTo>
                    <a:pt x="1548" y="1458"/>
                    <a:pt x="1322" y="827"/>
                    <a:pt x="1024" y="243"/>
                  </a:cubicBezTo>
                  <a:cubicBezTo>
                    <a:pt x="933" y="82"/>
                    <a:pt x="747" y="1"/>
                    <a:pt x="56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19"/>
            <p:cNvSpPr/>
            <p:nvPr/>
          </p:nvSpPr>
          <p:spPr>
            <a:xfrm>
              <a:off x="10280" y="949775"/>
              <a:ext cx="289380" cy="192676"/>
            </a:xfrm>
            <a:custGeom>
              <a:rect b="b" l="l" r="r" t="t"/>
              <a:pathLst>
                <a:path extrusionOk="0" h="6049" w="9085">
                  <a:moveTo>
                    <a:pt x="5190" y="1"/>
                  </a:moveTo>
                  <a:cubicBezTo>
                    <a:pt x="4850" y="1"/>
                    <a:pt x="4497" y="184"/>
                    <a:pt x="4275" y="476"/>
                  </a:cubicBezTo>
                  <a:cubicBezTo>
                    <a:pt x="3965" y="869"/>
                    <a:pt x="3727" y="1309"/>
                    <a:pt x="3572" y="1786"/>
                  </a:cubicBezTo>
                  <a:cubicBezTo>
                    <a:pt x="3132" y="2321"/>
                    <a:pt x="2584" y="2762"/>
                    <a:pt x="1953" y="3060"/>
                  </a:cubicBezTo>
                  <a:cubicBezTo>
                    <a:pt x="1274" y="3393"/>
                    <a:pt x="536" y="3750"/>
                    <a:pt x="250" y="4500"/>
                  </a:cubicBezTo>
                  <a:cubicBezTo>
                    <a:pt x="0" y="5143"/>
                    <a:pt x="120" y="5679"/>
                    <a:pt x="453" y="6048"/>
                  </a:cubicBezTo>
                  <a:cubicBezTo>
                    <a:pt x="441" y="5822"/>
                    <a:pt x="536" y="5608"/>
                    <a:pt x="691" y="5441"/>
                  </a:cubicBezTo>
                  <a:cubicBezTo>
                    <a:pt x="655" y="5322"/>
                    <a:pt x="691" y="5203"/>
                    <a:pt x="786" y="5131"/>
                  </a:cubicBezTo>
                  <a:cubicBezTo>
                    <a:pt x="1941" y="4226"/>
                    <a:pt x="3596" y="3500"/>
                    <a:pt x="5037" y="3191"/>
                  </a:cubicBezTo>
                  <a:cubicBezTo>
                    <a:pt x="5293" y="3141"/>
                    <a:pt x="5562" y="3113"/>
                    <a:pt x="5830" y="3113"/>
                  </a:cubicBezTo>
                  <a:cubicBezTo>
                    <a:pt x="6334" y="3113"/>
                    <a:pt x="6840" y="3212"/>
                    <a:pt x="7275" y="3452"/>
                  </a:cubicBezTo>
                  <a:cubicBezTo>
                    <a:pt x="7918" y="3452"/>
                    <a:pt x="8478" y="3964"/>
                    <a:pt x="8740" y="4643"/>
                  </a:cubicBezTo>
                  <a:cubicBezTo>
                    <a:pt x="8763" y="4691"/>
                    <a:pt x="8775" y="4738"/>
                    <a:pt x="8787" y="4786"/>
                  </a:cubicBezTo>
                  <a:cubicBezTo>
                    <a:pt x="9013" y="4572"/>
                    <a:pt x="9085" y="4250"/>
                    <a:pt x="8966" y="3964"/>
                  </a:cubicBezTo>
                  <a:cubicBezTo>
                    <a:pt x="8883" y="3750"/>
                    <a:pt x="8752" y="3548"/>
                    <a:pt x="8609" y="3381"/>
                  </a:cubicBezTo>
                  <a:cubicBezTo>
                    <a:pt x="8573" y="3310"/>
                    <a:pt x="8537" y="3250"/>
                    <a:pt x="8490" y="3191"/>
                  </a:cubicBezTo>
                  <a:cubicBezTo>
                    <a:pt x="8240" y="2833"/>
                    <a:pt x="7882" y="2571"/>
                    <a:pt x="7466" y="2417"/>
                  </a:cubicBezTo>
                  <a:lnTo>
                    <a:pt x="7359" y="2321"/>
                  </a:lnTo>
                  <a:cubicBezTo>
                    <a:pt x="6799" y="1774"/>
                    <a:pt x="6323" y="1155"/>
                    <a:pt x="5954" y="476"/>
                  </a:cubicBezTo>
                  <a:cubicBezTo>
                    <a:pt x="5775" y="142"/>
                    <a:pt x="5488" y="1"/>
                    <a:pt x="519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19"/>
            <p:cNvSpPr/>
            <p:nvPr/>
          </p:nvSpPr>
          <p:spPr>
            <a:xfrm>
              <a:off x="23945" y="1048741"/>
              <a:ext cx="268134" cy="122154"/>
            </a:xfrm>
            <a:custGeom>
              <a:rect b="b" l="l" r="r" t="t"/>
              <a:pathLst>
                <a:path extrusionOk="0" h="3835" w="8418">
                  <a:moveTo>
                    <a:pt x="5388" y="1"/>
                  </a:moveTo>
                  <a:cubicBezTo>
                    <a:pt x="5120" y="1"/>
                    <a:pt x="4852" y="30"/>
                    <a:pt x="4596" y="84"/>
                  </a:cubicBezTo>
                  <a:cubicBezTo>
                    <a:pt x="3155" y="393"/>
                    <a:pt x="1500" y="1107"/>
                    <a:pt x="345" y="2024"/>
                  </a:cubicBezTo>
                  <a:cubicBezTo>
                    <a:pt x="250" y="2096"/>
                    <a:pt x="214" y="2227"/>
                    <a:pt x="262" y="2334"/>
                  </a:cubicBezTo>
                  <a:cubicBezTo>
                    <a:pt x="107" y="2501"/>
                    <a:pt x="24" y="2715"/>
                    <a:pt x="24" y="2941"/>
                  </a:cubicBezTo>
                  <a:cubicBezTo>
                    <a:pt x="0" y="3422"/>
                    <a:pt x="382" y="3834"/>
                    <a:pt x="861" y="3834"/>
                  </a:cubicBezTo>
                  <a:cubicBezTo>
                    <a:pt x="868" y="3834"/>
                    <a:pt x="874" y="3834"/>
                    <a:pt x="881" y="3834"/>
                  </a:cubicBezTo>
                  <a:cubicBezTo>
                    <a:pt x="1929" y="3822"/>
                    <a:pt x="2989" y="3739"/>
                    <a:pt x="4024" y="3584"/>
                  </a:cubicBezTo>
                  <a:cubicBezTo>
                    <a:pt x="3917" y="2917"/>
                    <a:pt x="3917" y="2227"/>
                    <a:pt x="4001" y="1560"/>
                  </a:cubicBezTo>
                  <a:cubicBezTo>
                    <a:pt x="4039" y="1314"/>
                    <a:pt x="4258" y="1194"/>
                    <a:pt x="4480" y="1194"/>
                  </a:cubicBezTo>
                  <a:cubicBezTo>
                    <a:pt x="4666" y="1194"/>
                    <a:pt x="4854" y="1278"/>
                    <a:pt x="4941" y="1441"/>
                  </a:cubicBezTo>
                  <a:cubicBezTo>
                    <a:pt x="5239" y="2024"/>
                    <a:pt x="5465" y="2643"/>
                    <a:pt x="5596" y="3298"/>
                  </a:cubicBezTo>
                  <a:cubicBezTo>
                    <a:pt x="6013" y="3203"/>
                    <a:pt x="6441" y="3096"/>
                    <a:pt x="6858" y="2977"/>
                  </a:cubicBezTo>
                  <a:cubicBezTo>
                    <a:pt x="6965" y="2953"/>
                    <a:pt x="7060" y="2917"/>
                    <a:pt x="7156" y="2882"/>
                  </a:cubicBezTo>
                  <a:cubicBezTo>
                    <a:pt x="7311" y="2834"/>
                    <a:pt x="7453" y="2798"/>
                    <a:pt x="7608" y="2751"/>
                  </a:cubicBezTo>
                  <a:cubicBezTo>
                    <a:pt x="8025" y="2608"/>
                    <a:pt x="8418" y="2155"/>
                    <a:pt x="8346" y="1679"/>
                  </a:cubicBezTo>
                  <a:cubicBezTo>
                    <a:pt x="8334" y="1631"/>
                    <a:pt x="8323" y="1584"/>
                    <a:pt x="8299" y="1536"/>
                  </a:cubicBezTo>
                  <a:cubicBezTo>
                    <a:pt x="8025" y="857"/>
                    <a:pt x="7477" y="357"/>
                    <a:pt x="6834" y="345"/>
                  </a:cubicBezTo>
                  <a:cubicBezTo>
                    <a:pt x="6399" y="104"/>
                    <a:pt x="5892" y="1"/>
                    <a:pt x="538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19"/>
            <p:cNvSpPr/>
            <p:nvPr/>
          </p:nvSpPr>
          <p:spPr>
            <a:xfrm>
              <a:off x="148711" y="1086900"/>
              <a:ext cx="89155" cy="277149"/>
            </a:xfrm>
            <a:custGeom>
              <a:rect b="b" l="l" r="r" t="t"/>
              <a:pathLst>
                <a:path extrusionOk="0" h="8701" w="2799">
                  <a:moveTo>
                    <a:pt x="564" y="0"/>
                  </a:moveTo>
                  <a:cubicBezTo>
                    <a:pt x="341" y="0"/>
                    <a:pt x="123" y="120"/>
                    <a:pt x="84" y="362"/>
                  </a:cubicBezTo>
                  <a:cubicBezTo>
                    <a:pt x="0" y="1041"/>
                    <a:pt x="0" y="1719"/>
                    <a:pt x="107" y="2386"/>
                  </a:cubicBezTo>
                  <a:cubicBezTo>
                    <a:pt x="203" y="3148"/>
                    <a:pt x="369" y="3922"/>
                    <a:pt x="476" y="4660"/>
                  </a:cubicBezTo>
                  <a:cubicBezTo>
                    <a:pt x="596" y="5363"/>
                    <a:pt x="715" y="6077"/>
                    <a:pt x="846" y="6791"/>
                  </a:cubicBezTo>
                  <a:cubicBezTo>
                    <a:pt x="977" y="7529"/>
                    <a:pt x="977" y="8125"/>
                    <a:pt x="1596" y="8613"/>
                  </a:cubicBezTo>
                  <a:cubicBezTo>
                    <a:pt x="1679" y="8674"/>
                    <a:pt x="1772" y="8701"/>
                    <a:pt x="1868" y="8701"/>
                  </a:cubicBezTo>
                  <a:cubicBezTo>
                    <a:pt x="2087" y="8701"/>
                    <a:pt x="2313" y="8561"/>
                    <a:pt x="2429" y="8387"/>
                  </a:cubicBezTo>
                  <a:cubicBezTo>
                    <a:pt x="2798" y="7827"/>
                    <a:pt x="2596" y="7279"/>
                    <a:pt x="2489" y="6648"/>
                  </a:cubicBezTo>
                  <a:cubicBezTo>
                    <a:pt x="2358" y="5886"/>
                    <a:pt x="2227" y="5136"/>
                    <a:pt x="2084" y="4374"/>
                  </a:cubicBezTo>
                  <a:cubicBezTo>
                    <a:pt x="1953" y="3648"/>
                    <a:pt x="1846" y="2862"/>
                    <a:pt x="1679" y="2100"/>
                  </a:cubicBezTo>
                  <a:cubicBezTo>
                    <a:pt x="1548" y="1445"/>
                    <a:pt x="1322" y="826"/>
                    <a:pt x="1024" y="243"/>
                  </a:cubicBezTo>
                  <a:cubicBezTo>
                    <a:pt x="933" y="82"/>
                    <a:pt x="747" y="0"/>
                    <a:pt x="56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19"/>
            <p:cNvSpPr/>
            <p:nvPr/>
          </p:nvSpPr>
          <p:spPr>
            <a:xfrm>
              <a:off x="3071910" y="5013326"/>
              <a:ext cx="61858" cy="47842"/>
            </a:xfrm>
            <a:custGeom>
              <a:rect b="b" l="l" r="r" t="t"/>
              <a:pathLst>
                <a:path extrusionOk="0" h="1502" w="1942">
                  <a:moveTo>
                    <a:pt x="965" y="1"/>
                  </a:moveTo>
                  <a:cubicBezTo>
                    <a:pt x="1" y="1"/>
                    <a:pt x="1" y="1501"/>
                    <a:pt x="965" y="1501"/>
                  </a:cubicBezTo>
                  <a:cubicBezTo>
                    <a:pt x="1941" y="1501"/>
                    <a:pt x="1941" y="1"/>
                    <a:pt x="96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19"/>
            <p:cNvSpPr/>
            <p:nvPr/>
          </p:nvSpPr>
          <p:spPr>
            <a:xfrm>
              <a:off x="2961159" y="4665019"/>
              <a:ext cx="59596" cy="52174"/>
            </a:xfrm>
            <a:custGeom>
              <a:rect b="b" l="l" r="r" t="t"/>
              <a:pathLst>
                <a:path extrusionOk="0" h="1638" w="1871">
                  <a:moveTo>
                    <a:pt x="801" y="1"/>
                  </a:moveTo>
                  <a:cubicBezTo>
                    <a:pt x="557" y="1"/>
                    <a:pt x="311" y="117"/>
                    <a:pt x="144" y="399"/>
                  </a:cubicBezTo>
                  <a:cubicBezTo>
                    <a:pt x="1" y="649"/>
                    <a:pt x="1" y="958"/>
                    <a:pt x="144" y="1197"/>
                  </a:cubicBezTo>
                  <a:cubicBezTo>
                    <a:pt x="144" y="1220"/>
                    <a:pt x="156" y="1244"/>
                    <a:pt x="168" y="1256"/>
                  </a:cubicBezTo>
                  <a:cubicBezTo>
                    <a:pt x="239" y="1375"/>
                    <a:pt x="322" y="1470"/>
                    <a:pt x="442" y="1530"/>
                  </a:cubicBezTo>
                  <a:cubicBezTo>
                    <a:pt x="561" y="1601"/>
                    <a:pt x="692" y="1637"/>
                    <a:pt x="823" y="1637"/>
                  </a:cubicBezTo>
                  <a:cubicBezTo>
                    <a:pt x="953" y="1637"/>
                    <a:pt x="1084" y="1601"/>
                    <a:pt x="1204" y="1530"/>
                  </a:cubicBezTo>
                  <a:cubicBezTo>
                    <a:pt x="1323" y="1470"/>
                    <a:pt x="1418" y="1375"/>
                    <a:pt x="1477" y="1256"/>
                  </a:cubicBezTo>
                  <a:cubicBezTo>
                    <a:pt x="1489" y="1244"/>
                    <a:pt x="1501" y="1220"/>
                    <a:pt x="1501" y="1197"/>
                  </a:cubicBezTo>
                  <a:cubicBezTo>
                    <a:pt x="1870" y="573"/>
                    <a:pt x="1341" y="1"/>
                    <a:pt x="80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19"/>
            <p:cNvSpPr/>
            <p:nvPr/>
          </p:nvSpPr>
          <p:spPr>
            <a:xfrm>
              <a:off x="3735589" y="4869671"/>
              <a:ext cx="55391" cy="54213"/>
            </a:xfrm>
            <a:custGeom>
              <a:rect b="b" l="l" r="r" t="t"/>
              <a:pathLst>
                <a:path extrusionOk="0" h="1702" w="1739">
                  <a:moveTo>
                    <a:pt x="890" y="1"/>
                  </a:moveTo>
                  <a:cubicBezTo>
                    <a:pt x="842" y="1"/>
                    <a:pt x="796" y="7"/>
                    <a:pt x="751" y="22"/>
                  </a:cubicBezTo>
                  <a:cubicBezTo>
                    <a:pt x="667" y="22"/>
                    <a:pt x="596" y="34"/>
                    <a:pt x="536" y="82"/>
                  </a:cubicBezTo>
                  <a:cubicBezTo>
                    <a:pt x="465" y="94"/>
                    <a:pt x="393" y="129"/>
                    <a:pt x="346" y="189"/>
                  </a:cubicBezTo>
                  <a:cubicBezTo>
                    <a:pt x="286" y="225"/>
                    <a:pt x="227" y="272"/>
                    <a:pt x="191" y="332"/>
                  </a:cubicBezTo>
                  <a:cubicBezTo>
                    <a:pt x="143" y="379"/>
                    <a:pt x="108" y="451"/>
                    <a:pt x="84" y="522"/>
                  </a:cubicBezTo>
                  <a:cubicBezTo>
                    <a:pt x="36" y="618"/>
                    <a:pt x="1" y="737"/>
                    <a:pt x="12" y="844"/>
                  </a:cubicBezTo>
                  <a:lnTo>
                    <a:pt x="36" y="1070"/>
                  </a:lnTo>
                  <a:cubicBezTo>
                    <a:pt x="72" y="1141"/>
                    <a:pt x="96" y="1213"/>
                    <a:pt x="132" y="1272"/>
                  </a:cubicBezTo>
                  <a:cubicBezTo>
                    <a:pt x="155" y="1344"/>
                    <a:pt x="215" y="1391"/>
                    <a:pt x="262" y="1451"/>
                  </a:cubicBezTo>
                  <a:lnTo>
                    <a:pt x="429" y="1582"/>
                  </a:lnTo>
                  <a:lnTo>
                    <a:pt x="632" y="1665"/>
                  </a:lnTo>
                  <a:cubicBezTo>
                    <a:pt x="701" y="1688"/>
                    <a:pt x="775" y="1702"/>
                    <a:pt x="851" y="1702"/>
                  </a:cubicBezTo>
                  <a:cubicBezTo>
                    <a:pt x="892" y="1702"/>
                    <a:pt x="935" y="1698"/>
                    <a:pt x="977" y="1689"/>
                  </a:cubicBezTo>
                  <a:cubicBezTo>
                    <a:pt x="1048" y="1689"/>
                    <a:pt x="1120" y="1665"/>
                    <a:pt x="1191" y="1630"/>
                  </a:cubicBezTo>
                  <a:cubicBezTo>
                    <a:pt x="1298" y="1594"/>
                    <a:pt x="1382" y="1534"/>
                    <a:pt x="1465" y="1451"/>
                  </a:cubicBezTo>
                  <a:lnTo>
                    <a:pt x="1501" y="1415"/>
                  </a:lnTo>
                  <a:cubicBezTo>
                    <a:pt x="1572" y="1344"/>
                    <a:pt x="1632" y="1260"/>
                    <a:pt x="1667" y="1165"/>
                  </a:cubicBezTo>
                  <a:cubicBezTo>
                    <a:pt x="1715" y="1070"/>
                    <a:pt x="1739" y="963"/>
                    <a:pt x="1739" y="856"/>
                  </a:cubicBezTo>
                  <a:lnTo>
                    <a:pt x="1703" y="641"/>
                  </a:lnTo>
                  <a:cubicBezTo>
                    <a:pt x="1667" y="510"/>
                    <a:pt x="1596" y="379"/>
                    <a:pt x="1501" y="284"/>
                  </a:cubicBezTo>
                  <a:lnTo>
                    <a:pt x="1465" y="248"/>
                  </a:lnTo>
                  <a:lnTo>
                    <a:pt x="1286" y="117"/>
                  </a:lnTo>
                  <a:lnTo>
                    <a:pt x="1084" y="34"/>
                  </a:lnTo>
                  <a:cubicBezTo>
                    <a:pt x="1022" y="13"/>
                    <a:pt x="955" y="1"/>
                    <a:pt x="89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19"/>
            <p:cNvSpPr/>
            <p:nvPr/>
          </p:nvSpPr>
          <p:spPr>
            <a:xfrm>
              <a:off x="3642293" y="4696681"/>
              <a:ext cx="54277" cy="42109"/>
            </a:xfrm>
            <a:custGeom>
              <a:rect b="b" l="l" r="r" t="t"/>
              <a:pathLst>
                <a:path extrusionOk="0" h="1322" w="1704">
                  <a:moveTo>
                    <a:pt x="858" y="0"/>
                  </a:moveTo>
                  <a:cubicBezTo>
                    <a:pt x="1" y="0"/>
                    <a:pt x="1" y="1322"/>
                    <a:pt x="858" y="1322"/>
                  </a:cubicBezTo>
                  <a:cubicBezTo>
                    <a:pt x="1703" y="1322"/>
                    <a:pt x="1703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19"/>
            <p:cNvSpPr/>
            <p:nvPr/>
          </p:nvSpPr>
          <p:spPr>
            <a:xfrm>
              <a:off x="4401529" y="4883145"/>
              <a:ext cx="182451" cy="160951"/>
            </a:xfrm>
            <a:custGeom>
              <a:rect b="b" l="l" r="r" t="t"/>
              <a:pathLst>
                <a:path extrusionOk="0" h="5053" w="5728">
                  <a:moveTo>
                    <a:pt x="3025" y="1"/>
                  </a:moveTo>
                  <a:cubicBezTo>
                    <a:pt x="2797" y="1"/>
                    <a:pt x="2552" y="61"/>
                    <a:pt x="2287" y="195"/>
                  </a:cubicBezTo>
                  <a:cubicBezTo>
                    <a:pt x="1394" y="635"/>
                    <a:pt x="846" y="1742"/>
                    <a:pt x="501" y="2623"/>
                  </a:cubicBezTo>
                  <a:cubicBezTo>
                    <a:pt x="215" y="3385"/>
                    <a:pt x="37" y="4171"/>
                    <a:pt x="1" y="4981"/>
                  </a:cubicBezTo>
                  <a:cubicBezTo>
                    <a:pt x="501" y="4481"/>
                    <a:pt x="1346" y="4231"/>
                    <a:pt x="1965" y="4147"/>
                  </a:cubicBezTo>
                  <a:cubicBezTo>
                    <a:pt x="2226" y="4114"/>
                    <a:pt x="2488" y="4097"/>
                    <a:pt x="2748" y="4097"/>
                  </a:cubicBezTo>
                  <a:cubicBezTo>
                    <a:pt x="3677" y="4097"/>
                    <a:pt x="4593" y="4310"/>
                    <a:pt x="5430" y="4719"/>
                  </a:cubicBezTo>
                  <a:cubicBezTo>
                    <a:pt x="5537" y="4778"/>
                    <a:pt x="5609" y="4862"/>
                    <a:pt x="5656" y="4957"/>
                  </a:cubicBezTo>
                  <a:cubicBezTo>
                    <a:pt x="5680" y="4993"/>
                    <a:pt x="5704" y="5017"/>
                    <a:pt x="5728" y="5052"/>
                  </a:cubicBezTo>
                  <a:cubicBezTo>
                    <a:pt x="5680" y="4124"/>
                    <a:pt x="5466" y="3207"/>
                    <a:pt x="5085" y="2361"/>
                  </a:cubicBezTo>
                  <a:cubicBezTo>
                    <a:pt x="4669" y="1142"/>
                    <a:pt x="4016" y="1"/>
                    <a:pt x="30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19"/>
            <p:cNvSpPr/>
            <p:nvPr/>
          </p:nvSpPr>
          <p:spPr>
            <a:xfrm>
              <a:off x="4382195" y="5018932"/>
              <a:ext cx="202550" cy="99475"/>
            </a:xfrm>
            <a:custGeom>
              <a:rect b="b" l="l" r="r" t="t"/>
              <a:pathLst>
                <a:path extrusionOk="0" h="3123" w="6359">
                  <a:moveTo>
                    <a:pt x="3174" y="1"/>
                  </a:moveTo>
                  <a:cubicBezTo>
                    <a:pt x="2914" y="1"/>
                    <a:pt x="2654" y="17"/>
                    <a:pt x="2394" y="51"/>
                  </a:cubicBezTo>
                  <a:cubicBezTo>
                    <a:pt x="1775" y="134"/>
                    <a:pt x="917" y="384"/>
                    <a:pt x="417" y="885"/>
                  </a:cubicBezTo>
                  <a:cubicBezTo>
                    <a:pt x="167" y="1123"/>
                    <a:pt x="13" y="1468"/>
                    <a:pt x="13" y="1813"/>
                  </a:cubicBezTo>
                  <a:cubicBezTo>
                    <a:pt x="1" y="3016"/>
                    <a:pt x="1703" y="3111"/>
                    <a:pt x="2572" y="3123"/>
                  </a:cubicBezTo>
                  <a:lnTo>
                    <a:pt x="2644" y="3123"/>
                  </a:lnTo>
                  <a:cubicBezTo>
                    <a:pt x="2644" y="2397"/>
                    <a:pt x="2715" y="1682"/>
                    <a:pt x="2870" y="980"/>
                  </a:cubicBezTo>
                  <a:cubicBezTo>
                    <a:pt x="2923" y="740"/>
                    <a:pt x="3118" y="627"/>
                    <a:pt x="3320" y="627"/>
                  </a:cubicBezTo>
                  <a:cubicBezTo>
                    <a:pt x="3529" y="627"/>
                    <a:pt x="3744" y="749"/>
                    <a:pt x="3811" y="980"/>
                  </a:cubicBezTo>
                  <a:cubicBezTo>
                    <a:pt x="3989" y="1623"/>
                    <a:pt x="4108" y="2289"/>
                    <a:pt x="4168" y="2968"/>
                  </a:cubicBezTo>
                  <a:cubicBezTo>
                    <a:pt x="4989" y="2790"/>
                    <a:pt x="5775" y="2456"/>
                    <a:pt x="6192" y="1837"/>
                  </a:cubicBezTo>
                  <a:cubicBezTo>
                    <a:pt x="6359" y="1563"/>
                    <a:pt x="6347" y="1218"/>
                    <a:pt x="6168" y="968"/>
                  </a:cubicBezTo>
                  <a:cubicBezTo>
                    <a:pt x="6144" y="932"/>
                    <a:pt x="6109" y="896"/>
                    <a:pt x="6085" y="873"/>
                  </a:cubicBezTo>
                  <a:cubicBezTo>
                    <a:pt x="6037" y="765"/>
                    <a:pt x="5966" y="682"/>
                    <a:pt x="5859" y="635"/>
                  </a:cubicBezTo>
                  <a:cubicBezTo>
                    <a:pt x="5021" y="216"/>
                    <a:pt x="4103" y="1"/>
                    <a:pt x="31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19"/>
            <p:cNvSpPr/>
            <p:nvPr/>
          </p:nvSpPr>
          <p:spPr>
            <a:xfrm>
              <a:off x="4468292" y="5033489"/>
              <a:ext cx="69056" cy="205512"/>
            </a:xfrm>
            <a:custGeom>
              <a:rect b="b" l="l" r="r" t="t"/>
              <a:pathLst>
                <a:path extrusionOk="0" h="6452" w="2168">
                  <a:moveTo>
                    <a:pt x="799" y="0"/>
                  </a:moveTo>
                  <a:cubicBezTo>
                    <a:pt x="597" y="0"/>
                    <a:pt x="398" y="111"/>
                    <a:pt x="346" y="344"/>
                  </a:cubicBezTo>
                  <a:cubicBezTo>
                    <a:pt x="191" y="1047"/>
                    <a:pt x="119" y="1773"/>
                    <a:pt x="119" y="2487"/>
                  </a:cubicBezTo>
                  <a:cubicBezTo>
                    <a:pt x="119" y="2821"/>
                    <a:pt x="119" y="3166"/>
                    <a:pt x="119" y="3499"/>
                  </a:cubicBezTo>
                  <a:cubicBezTo>
                    <a:pt x="155" y="4392"/>
                    <a:pt x="0" y="5619"/>
                    <a:pt x="703" y="6285"/>
                  </a:cubicBezTo>
                  <a:cubicBezTo>
                    <a:pt x="826" y="6399"/>
                    <a:pt x="966" y="6451"/>
                    <a:pt x="1104" y="6451"/>
                  </a:cubicBezTo>
                  <a:cubicBezTo>
                    <a:pt x="1298" y="6451"/>
                    <a:pt x="1487" y="6347"/>
                    <a:pt x="1620" y="6166"/>
                  </a:cubicBezTo>
                  <a:cubicBezTo>
                    <a:pt x="2167" y="5428"/>
                    <a:pt x="1822" y="4202"/>
                    <a:pt x="1739" y="3345"/>
                  </a:cubicBezTo>
                  <a:cubicBezTo>
                    <a:pt x="1715" y="3011"/>
                    <a:pt x="1679" y="2678"/>
                    <a:pt x="1643" y="2344"/>
                  </a:cubicBezTo>
                  <a:cubicBezTo>
                    <a:pt x="1584" y="1666"/>
                    <a:pt x="1465" y="999"/>
                    <a:pt x="1286" y="344"/>
                  </a:cubicBezTo>
                  <a:cubicBezTo>
                    <a:pt x="1226" y="120"/>
                    <a:pt x="1010" y="0"/>
                    <a:pt x="79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19"/>
            <p:cNvSpPr/>
            <p:nvPr/>
          </p:nvSpPr>
          <p:spPr>
            <a:xfrm>
              <a:off x="4095873" y="4786823"/>
              <a:ext cx="138845" cy="116931"/>
            </a:xfrm>
            <a:custGeom>
              <a:rect b="b" l="l" r="r" t="t"/>
              <a:pathLst>
                <a:path extrusionOk="0" h="3671" w="4359">
                  <a:moveTo>
                    <a:pt x="1981" y="0"/>
                  </a:moveTo>
                  <a:cubicBezTo>
                    <a:pt x="1134" y="0"/>
                    <a:pt x="710" y="803"/>
                    <a:pt x="501" y="1718"/>
                  </a:cubicBezTo>
                  <a:cubicBezTo>
                    <a:pt x="179" y="2218"/>
                    <a:pt x="0" y="2802"/>
                    <a:pt x="12" y="3397"/>
                  </a:cubicBezTo>
                  <a:cubicBezTo>
                    <a:pt x="138" y="3169"/>
                    <a:pt x="373" y="3039"/>
                    <a:pt x="633" y="3039"/>
                  </a:cubicBezTo>
                  <a:cubicBezTo>
                    <a:pt x="644" y="3039"/>
                    <a:pt x="656" y="3039"/>
                    <a:pt x="667" y="3040"/>
                  </a:cubicBezTo>
                  <a:cubicBezTo>
                    <a:pt x="1096" y="3040"/>
                    <a:pt x="1524" y="3076"/>
                    <a:pt x="1941" y="3111"/>
                  </a:cubicBezTo>
                  <a:cubicBezTo>
                    <a:pt x="1986" y="3092"/>
                    <a:pt x="2035" y="3082"/>
                    <a:pt x="2084" y="3082"/>
                  </a:cubicBezTo>
                  <a:cubicBezTo>
                    <a:pt x="2151" y="3082"/>
                    <a:pt x="2219" y="3101"/>
                    <a:pt x="2275" y="3135"/>
                  </a:cubicBezTo>
                  <a:cubicBezTo>
                    <a:pt x="2441" y="3147"/>
                    <a:pt x="2608" y="3153"/>
                    <a:pt x="2775" y="3153"/>
                  </a:cubicBezTo>
                  <a:cubicBezTo>
                    <a:pt x="2941" y="3153"/>
                    <a:pt x="3108" y="3147"/>
                    <a:pt x="3275" y="3135"/>
                  </a:cubicBezTo>
                  <a:cubicBezTo>
                    <a:pt x="3311" y="3131"/>
                    <a:pt x="3347" y="3129"/>
                    <a:pt x="3383" y="3129"/>
                  </a:cubicBezTo>
                  <a:cubicBezTo>
                    <a:pt x="3734" y="3129"/>
                    <a:pt x="4049" y="3336"/>
                    <a:pt x="4168" y="3671"/>
                  </a:cubicBezTo>
                  <a:cubicBezTo>
                    <a:pt x="4358" y="2957"/>
                    <a:pt x="4084" y="2254"/>
                    <a:pt x="3751" y="1599"/>
                  </a:cubicBezTo>
                  <a:cubicBezTo>
                    <a:pt x="3691" y="1373"/>
                    <a:pt x="3608" y="1147"/>
                    <a:pt x="3489" y="944"/>
                  </a:cubicBezTo>
                  <a:cubicBezTo>
                    <a:pt x="3310" y="504"/>
                    <a:pt x="3037" y="159"/>
                    <a:pt x="2572" y="135"/>
                  </a:cubicBezTo>
                  <a:cubicBezTo>
                    <a:pt x="2453" y="75"/>
                    <a:pt x="2322" y="28"/>
                    <a:pt x="2191" y="16"/>
                  </a:cubicBezTo>
                  <a:cubicBezTo>
                    <a:pt x="2118" y="5"/>
                    <a:pt x="2048" y="0"/>
                    <a:pt x="1981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19"/>
            <p:cNvSpPr/>
            <p:nvPr/>
          </p:nvSpPr>
          <p:spPr>
            <a:xfrm>
              <a:off x="3947599" y="4700184"/>
              <a:ext cx="146776" cy="128875"/>
            </a:xfrm>
            <a:custGeom>
              <a:rect b="b" l="l" r="r" t="t"/>
              <a:pathLst>
                <a:path extrusionOk="0" h="4046" w="4608">
                  <a:moveTo>
                    <a:pt x="2214" y="0"/>
                  </a:moveTo>
                  <a:cubicBezTo>
                    <a:pt x="1793" y="0"/>
                    <a:pt x="1371" y="166"/>
                    <a:pt x="1024" y="533"/>
                  </a:cubicBezTo>
                  <a:cubicBezTo>
                    <a:pt x="214" y="1390"/>
                    <a:pt x="0" y="2855"/>
                    <a:pt x="12" y="4045"/>
                  </a:cubicBezTo>
                  <a:cubicBezTo>
                    <a:pt x="48" y="3962"/>
                    <a:pt x="95" y="3879"/>
                    <a:pt x="155" y="3807"/>
                  </a:cubicBezTo>
                  <a:cubicBezTo>
                    <a:pt x="512" y="3379"/>
                    <a:pt x="1131" y="3391"/>
                    <a:pt x="1655" y="3367"/>
                  </a:cubicBezTo>
                  <a:cubicBezTo>
                    <a:pt x="2262" y="3343"/>
                    <a:pt x="2870" y="3331"/>
                    <a:pt x="3489" y="3272"/>
                  </a:cubicBezTo>
                  <a:cubicBezTo>
                    <a:pt x="3529" y="3266"/>
                    <a:pt x="3569" y="3263"/>
                    <a:pt x="3608" y="3263"/>
                  </a:cubicBezTo>
                  <a:cubicBezTo>
                    <a:pt x="3968" y="3263"/>
                    <a:pt x="4297" y="3501"/>
                    <a:pt x="4394" y="3855"/>
                  </a:cubicBezTo>
                  <a:cubicBezTo>
                    <a:pt x="4608" y="2879"/>
                    <a:pt x="4227" y="1521"/>
                    <a:pt x="3739" y="831"/>
                  </a:cubicBezTo>
                  <a:cubicBezTo>
                    <a:pt x="3361" y="308"/>
                    <a:pt x="2788" y="0"/>
                    <a:pt x="221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19"/>
            <p:cNvSpPr/>
            <p:nvPr/>
          </p:nvSpPr>
          <p:spPr>
            <a:xfrm>
              <a:off x="3972603" y="4863174"/>
              <a:ext cx="21660" cy="7358"/>
            </a:xfrm>
            <a:custGeom>
              <a:rect b="b" l="l" r="r" t="t"/>
              <a:pathLst>
                <a:path extrusionOk="0" h="231" w="680">
                  <a:moveTo>
                    <a:pt x="1" y="0"/>
                  </a:moveTo>
                  <a:cubicBezTo>
                    <a:pt x="159" y="148"/>
                    <a:pt x="374" y="230"/>
                    <a:pt x="595" y="230"/>
                  </a:cubicBezTo>
                  <a:cubicBezTo>
                    <a:pt x="623" y="230"/>
                    <a:pt x="651" y="229"/>
                    <a:pt x="680" y="226"/>
                  </a:cubicBezTo>
                  <a:lnTo>
                    <a:pt x="680" y="167"/>
                  </a:lnTo>
                  <a:cubicBezTo>
                    <a:pt x="441" y="131"/>
                    <a:pt x="215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19"/>
            <p:cNvSpPr/>
            <p:nvPr/>
          </p:nvSpPr>
          <p:spPr>
            <a:xfrm>
              <a:off x="3948332" y="4841163"/>
              <a:ext cx="10288" cy="13697"/>
            </a:xfrm>
            <a:custGeom>
              <a:rect b="b" l="l" r="r" t="t"/>
              <a:pathLst>
                <a:path extrusionOk="0" h="430" w="323">
                  <a:moveTo>
                    <a:pt x="13" y="0"/>
                  </a:moveTo>
                  <a:cubicBezTo>
                    <a:pt x="1" y="12"/>
                    <a:pt x="1" y="24"/>
                    <a:pt x="13" y="24"/>
                  </a:cubicBezTo>
                  <a:cubicBezTo>
                    <a:pt x="1" y="215"/>
                    <a:pt x="132" y="393"/>
                    <a:pt x="322" y="429"/>
                  </a:cubicBezTo>
                  <a:cubicBezTo>
                    <a:pt x="203" y="334"/>
                    <a:pt x="108" y="215"/>
                    <a:pt x="37" y="72"/>
                  </a:cubicBezTo>
                  <a:cubicBezTo>
                    <a:pt x="25" y="48"/>
                    <a:pt x="13" y="24"/>
                    <a:pt x="13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19"/>
            <p:cNvSpPr/>
            <p:nvPr/>
          </p:nvSpPr>
          <p:spPr>
            <a:xfrm>
              <a:off x="3941515" y="4809407"/>
              <a:ext cx="146808" cy="65935"/>
            </a:xfrm>
            <a:custGeom>
              <a:rect b="b" l="l" r="r" t="t"/>
              <a:pathLst>
                <a:path extrusionOk="0" h="2070" w="4609">
                  <a:moveTo>
                    <a:pt x="3623" y="1"/>
                  </a:moveTo>
                  <a:cubicBezTo>
                    <a:pt x="3583" y="1"/>
                    <a:pt x="3542" y="3"/>
                    <a:pt x="3501" y="9"/>
                  </a:cubicBezTo>
                  <a:cubicBezTo>
                    <a:pt x="2894" y="69"/>
                    <a:pt x="2287" y="81"/>
                    <a:pt x="1668" y="104"/>
                  </a:cubicBezTo>
                  <a:cubicBezTo>
                    <a:pt x="1144" y="128"/>
                    <a:pt x="536" y="116"/>
                    <a:pt x="167" y="557"/>
                  </a:cubicBezTo>
                  <a:cubicBezTo>
                    <a:pt x="108" y="616"/>
                    <a:pt x="60" y="700"/>
                    <a:pt x="36" y="783"/>
                  </a:cubicBezTo>
                  <a:cubicBezTo>
                    <a:pt x="1" y="914"/>
                    <a:pt x="1" y="1045"/>
                    <a:pt x="48" y="1176"/>
                  </a:cubicBezTo>
                  <a:cubicBezTo>
                    <a:pt x="60" y="1200"/>
                    <a:pt x="72" y="1224"/>
                    <a:pt x="84" y="1247"/>
                  </a:cubicBezTo>
                  <a:cubicBezTo>
                    <a:pt x="144" y="1390"/>
                    <a:pt x="251" y="1509"/>
                    <a:pt x="370" y="1605"/>
                  </a:cubicBezTo>
                  <a:cubicBezTo>
                    <a:pt x="501" y="1712"/>
                    <a:pt x="644" y="1795"/>
                    <a:pt x="798" y="1855"/>
                  </a:cubicBezTo>
                  <a:cubicBezTo>
                    <a:pt x="1025" y="1938"/>
                    <a:pt x="1251" y="1998"/>
                    <a:pt x="1489" y="2033"/>
                  </a:cubicBezTo>
                  <a:cubicBezTo>
                    <a:pt x="1513" y="1545"/>
                    <a:pt x="1656" y="1081"/>
                    <a:pt x="1918" y="676"/>
                  </a:cubicBezTo>
                  <a:cubicBezTo>
                    <a:pt x="1974" y="563"/>
                    <a:pt x="2073" y="514"/>
                    <a:pt x="2172" y="514"/>
                  </a:cubicBezTo>
                  <a:cubicBezTo>
                    <a:pt x="2324" y="514"/>
                    <a:pt x="2477" y="631"/>
                    <a:pt x="2477" y="819"/>
                  </a:cubicBezTo>
                  <a:cubicBezTo>
                    <a:pt x="2501" y="1259"/>
                    <a:pt x="2489" y="1664"/>
                    <a:pt x="2489" y="2069"/>
                  </a:cubicBezTo>
                  <a:cubicBezTo>
                    <a:pt x="2870" y="2069"/>
                    <a:pt x="3239" y="2033"/>
                    <a:pt x="3501" y="2021"/>
                  </a:cubicBezTo>
                  <a:cubicBezTo>
                    <a:pt x="4299" y="1974"/>
                    <a:pt x="4608" y="1176"/>
                    <a:pt x="4418" y="593"/>
                  </a:cubicBezTo>
                  <a:cubicBezTo>
                    <a:pt x="4311" y="239"/>
                    <a:pt x="3991" y="1"/>
                    <a:pt x="36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19"/>
            <p:cNvSpPr/>
            <p:nvPr/>
          </p:nvSpPr>
          <p:spPr>
            <a:xfrm>
              <a:off x="4168305" y="4886458"/>
              <a:ext cx="73611" cy="65011"/>
            </a:xfrm>
            <a:custGeom>
              <a:rect b="b" l="l" r="r" t="t"/>
              <a:pathLst>
                <a:path extrusionOk="0" h="2041" w="2311">
                  <a:moveTo>
                    <a:pt x="1109" y="1"/>
                  </a:moveTo>
                  <a:cubicBezTo>
                    <a:pt x="1073" y="1"/>
                    <a:pt x="1037" y="3"/>
                    <a:pt x="1001" y="7"/>
                  </a:cubicBezTo>
                  <a:cubicBezTo>
                    <a:pt x="834" y="19"/>
                    <a:pt x="667" y="25"/>
                    <a:pt x="501" y="25"/>
                  </a:cubicBezTo>
                  <a:cubicBezTo>
                    <a:pt x="334" y="25"/>
                    <a:pt x="167" y="19"/>
                    <a:pt x="1" y="7"/>
                  </a:cubicBezTo>
                  <a:lnTo>
                    <a:pt x="1" y="7"/>
                  </a:lnTo>
                  <a:cubicBezTo>
                    <a:pt x="36" y="31"/>
                    <a:pt x="72" y="55"/>
                    <a:pt x="96" y="91"/>
                  </a:cubicBezTo>
                  <a:cubicBezTo>
                    <a:pt x="513" y="757"/>
                    <a:pt x="441" y="1424"/>
                    <a:pt x="132" y="2031"/>
                  </a:cubicBezTo>
                  <a:cubicBezTo>
                    <a:pt x="274" y="2037"/>
                    <a:pt x="420" y="2040"/>
                    <a:pt x="566" y="2040"/>
                  </a:cubicBezTo>
                  <a:cubicBezTo>
                    <a:pt x="712" y="2040"/>
                    <a:pt x="858" y="2037"/>
                    <a:pt x="1001" y="2031"/>
                  </a:cubicBezTo>
                  <a:cubicBezTo>
                    <a:pt x="1215" y="2031"/>
                    <a:pt x="2310" y="1567"/>
                    <a:pt x="1894" y="543"/>
                  </a:cubicBezTo>
                  <a:cubicBezTo>
                    <a:pt x="1775" y="208"/>
                    <a:pt x="1460" y="1"/>
                    <a:pt x="110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19"/>
            <p:cNvSpPr/>
            <p:nvPr/>
          </p:nvSpPr>
          <p:spPr>
            <a:xfrm>
              <a:off x="4084883" y="4889229"/>
              <a:ext cx="67910" cy="62335"/>
            </a:xfrm>
            <a:custGeom>
              <a:rect b="b" l="l" r="r" t="t"/>
              <a:pathLst>
                <a:path extrusionOk="0" h="1957" w="2132">
                  <a:moveTo>
                    <a:pt x="789" y="1"/>
                  </a:moveTo>
                  <a:cubicBezTo>
                    <a:pt x="548" y="1"/>
                    <a:pt x="324" y="139"/>
                    <a:pt x="203" y="349"/>
                  </a:cubicBezTo>
                  <a:cubicBezTo>
                    <a:pt x="0" y="730"/>
                    <a:pt x="107" y="1182"/>
                    <a:pt x="453" y="1432"/>
                  </a:cubicBezTo>
                  <a:cubicBezTo>
                    <a:pt x="774" y="1670"/>
                    <a:pt x="1143" y="1849"/>
                    <a:pt x="1536" y="1956"/>
                  </a:cubicBezTo>
                  <a:cubicBezTo>
                    <a:pt x="1810" y="1420"/>
                    <a:pt x="1858" y="873"/>
                    <a:pt x="1977" y="254"/>
                  </a:cubicBezTo>
                  <a:cubicBezTo>
                    <a:pt x="1989" y="170"/>
                    <a:pt x="2048" y="99"/>
                    <a:pt x="2131" y="75"/>
                  </a:cubicBezTo>
                  <a:cubicBezTo>
                    <a:pt x="1749" y="43"/>
                    <a:pt x="1366" y="2"/>
                    <a:pt x="983" y="2"/>
                  </a:cubicBezTo>
                  <a:cubicBezTo>
                    <a:pt x="937" y="2"/>
                    <a:pt x="891" y="2"/>
                    <a:pt x="846" y="4"/>
                  </a:cubicBezTo>
                  <a:cubicBezTo>
                    <a:pt x="826" y="2"/>
                    <a:pt x="807" y="1"/>
                    <a:pt x="78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19"/>
            <p:cNvSpPr/>
            <p:nvPr/>
          </p:nvSpPr>
          <p:spPr>
            <a:xfrm>
              <a:off x="3991588" y="4820236"/>
              <a:ext cx="216247" cy="309288"/>
            </a:xfrm>
            <a:custGeom>
              <a:rect b="b" l="l" r="r" t="t"/>
              <a:pathLst>
                <a:path extrusionOk="0" h="9710" w="6789">
                  <a:moveTo>
                    <a:pt x="771" y="0"/>
                  </a:moveTo>
                  <a:cubicBezTo>
                    <a:pt x="670" y="0"/>
                    <a:pt x="569" y="49"/>
                    <a:pt x="512" y="157"/>
                  </a:cubicBezTo>
                  <a:cubicBezTo>
                    <a:pt x="262" y="562"/>
                    <a:pt x="107" y="1027"/>
                    <a:pt x="84" y="1515"/>
                  </a:cubicBezTo>
                  <a:lnTo>
                    <a:pt x="84" y="1574"/>
                  </a:lnTo>
                  <a:cubicBezTo>
                    <a:pt x="0" y="3098"/>
                    <a:pt x="750" y="4920"/>
                    <a:pt x="1239" y="6111"/>
                  </a:cubicBezTo>
                  <a:cubicBezTo>
                    <a:pt x="1536" y="6837"/>
                    <a:pt x="1881" y="7551"/>
                    <a:pt x="2477" y="8063"/>
                  </a:cubicBezTo>
                  <a:cubicBezTo>
                    <a:pt x="2643" y="8218"/>
                    <a:pt x="2846" y="8349"/>
                    <a:pt x="3048" y="8444"/>
                  </a:cubicBezTo>
                  <a:lnTo>
                    <a:pt x="3144" y="8516"/>
                  </a:lnTo>
                  <a:cubicBezTo>
                    <a:pt x="3943" y="9052"/>
                    <a:pt x="4469" y="9710"/>
                    <a:pt x="5488" y="9710"/>
                  </a:cubicBezTo>
                  <a:cubicBezTo>
                    <a:pt x="5531" y="9710"/>
                    <a:pt x="5575" y="9709"/>
                    <a:pt x="5620" y="9706"/>
                  </a:cubicBezTo>
                  <a:cubicBezTo>
                    <a:pt x="6788" y="9638"/>
                    <a:pt x="6649" y="8003"/>
                    <a:pt x="5562" y="8003"/>
                  </a:cubicBezTo>
                  <a:cubicBezTo>
                    <a:pt x="5509" y="8003"/>
                    <a:pt x="5452" y="8007"/>
                    <a:pt x="5394" y="8016"/>
                  </a:cubicBezTo>
                  <a:cubicBezTo>
                    <a:pt x="5361" y="8021"/>
                    <a:pt x="5328" y="8023"/>
                    <a:pt x="5294" y="8023"/>
                  </a:cubicBezTo>
                  <a:cubicBezTo>
                    <a:pt x="4843" y="8023"/>
                    <a:pt x="4282" y="7608"/>
                    <a:pt x="3906" y="7420"/>
                  </a:cubicBezTo>
                  <a:cubicBezTo>
                    <a:pt x="3739" y="7349"/>
                    <a:pt x="3548" y="7277"/>
                    <a:pt x="3358" y="7194"/>
                  </a:cubicBezTo>
                  <a:cubicBezTo>
                    <a:pt x="3751" y="6944"/>
                    <a:pt x="4084" y="6527"/>
                    <a:pt x="4358" y="6170"/>
                  </a:cubicBezTo>
                  <a:cubicBezTo>
                    <a:pt x="4656" y="5777"/>
                    <a:pt x="4906" y="5360"/>
                    <a:pt x="5108" y="4920"/>
                  </a:cubicBezTo>
                  <a:cubicBezTo>
                    <a:pt x="5334" y="4670"/>
                    <a:pt x="5525" y="4408"/>
                    <a:pt x="5680" y="4122"/>
                  </a:cubicBezTo>
                  <a:cubicBezTo>
                    <a:pt x="5989" y="3503"/>
                    <a:pt x="6061" y="2836"/>
                    <a:pt x="5644" y="2170"/>
                  </a:cubicBezTo>
                  <a:cubicBezTo>
                    <a:pt x="5620" y="2134"/>
                    <a:pt x="5584" y="2110"/>
                    <a:pt x="5549" y="2086"/>
                  </a:cubicBezTo>
                  <a:cubicBezTo>
                    <a:pt x="5493" y="2052"/>
                    <a:pt x="5425" y="2033"/>
                    <a:pt x="5358" y="2033"/>
                  </a:cubicBezTo>
                  <a:cubicBezTo>
                    <a:pt x="5309" y="2033"/>
                    <a:pt x="5260" y="2043"/>
                    <a:pt x="5215" y="2062"/>
                  </a:cubicBezTo>
                  <a:cubicBezTo>
                    <a:pt x="5144" y="2098"/>
                    <a:pt x="5096" y="2170"/>
                    <a:pt x="5084" y="2253"/>
                  </a:cubicBezTo>
                  <a:cubicBezTo>
                    <a:pt x="4965" y="2860"/>
                    <a:pt x="4906" y="3408"/>
                    <a:pt x="4620" y="3955"/>
                  </a:cubicBezTo>
                  <a:cubicBezTo>
                    <a:pt x="4572" y="4051"/>
                    <a:pt x="4525" y="4134"/>
                    <a:pt x="4465" y="4229"/>
                  </a:cubicBezTo>
                  <a:cubicBezTo>
                    <a:pt x="4013" y="4896"/>
                    <a:pt x="3441" y="5444"/>
                    <a:pt x="2893" y="6015"/>
                  </a:cubicBezTo>
                  <a:cubicBezTo>
                    <a:pt x="2882" y="6039"/>
                    <a:pt x="2870" y="6051"/>
                    <a:pt x="2858" y="6075"/>
                  </a:cubicBezTo>
                  <a:cubicBezTo>
                    <a:pt x="2751" y="6158"/>
                    <a:pt x="2643" y="6230"/>
                    <a:pt x="2524" y="6301"/>
                  </a:cubicBezTo>
                  <a:cubicBezTo>
                    <a:pt x="2346" y="5991"/>
                    <a:pt x="2191" y="5658"/>
                    <a:pt x="2060" y="5325"/>
                  </a:cubicBezTo>
                  <a:cubicBezTo>
                    <a:pt x="1739" y="4587"/>
                    <a:pt x="1465" y="3836"/>
                    <a:pt x="1250" y="3063"/>
                  </a:cubicBezTo>
                  <a:cubicBezTo>
                    <a:pt x="1131" y="2574"/>
                    <a:pt x="1084" y="2062"/>
                    <a:pt x="1096" y="1562"/>
                  </a:cubicBezTo>
                  <a:cubicBezTo>
                    <a:pt x="1096" y="1146"/>
                    <a:pt x="1096" y="741"/>
                    <a:pt x="1072" y="300"/>
                  </a:cubicBezTo>
                  <a:cubicBezTo>
                    <a:pt x="1079" y="113"/>
                    <a:pt x="926" y="0"/>
                    <a:pt x="771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19"/>
            <p:cNvSpPr/>
            <p:nvPr/>
          </p:nvSpPr>
          <p:spPr>
            <a:xfrm>
              <a:off x="3445094" y="-47335"/>
              <a:ext cx="138845" cy="117281"/>
            </a:xfrm>
            <a:custGeom>
              <a:rect b="b" l="l" r="r" t="t"/>
              <a:pathLst>
                <a:path extrusionOk="0" h="3682" w="4359">
                  <a:moveTo>
                    <a:pt x="2007" y="1"/>
                  </a:moveTo>
                  <a:cubicBezTo>
                    <a:pt x="1149" y="1"/>
                    <a:pt x="712" y="808"/>
                    <a:pt x="512" y="1729"/>
                  </a:cubicBezTo>
                  <a:cubicBezTo>
                    <a:pt x="179" y="2229"/>
                    <a:pt x="0" y="2812"/>
                    <a:pt x="12" y="3407"/>
                  </a:cubicBezTo>
                  <a:cubicBezTo>
                    <a:pt x="138" y="3179"/>
                    <a:pt x="383" y="3049"/>
                    <a:pt x="634" y="3049"/>
                  </a:cubicBezTo>
                  <a:cubicBezTo>
                    <a:pt x="645" y="3049"/>
                    <a:pt x="656" y="3050"/>
                    <a:pt x="667" y="3050"/>
                  </a:cubicBezTo>
                  <a:cubicBezTo>
                    <a:pt x="1096" y="3050"/>
                    <a:pt x="1524" y="3086"/>
                    <a:pt x="1953" y="3122"/>
                  </a:cubicBezTo>
                  <a:cubicBezTo>
                    <a:pt x="1998" y="3102"/>
                    <a:pt x="2045" y="3092"/>
                    <a:pt x="2092" y="3092"/>
                  </a:cubicBezTo>
                  <a:cubicBezTo>
                    <a:pt x="2157" y="3092"/>
                    <a:pt x="2224" y="3111"/>
                    <a:pt x="2286" y="3145"/>
                  </a:cubicBezTo>
                  <a:cubicBezTo>
                    <a:pt x="2447" y="3157"/>
                    <a:pt x="2614" y="3163"/>
                    <a:pt x="2782" y="3163"/>
                  </a:cubicBezTo>
                  <a:cubicBezTo>
                    <a:pt x="2950" y="3163"/>
                    <a:pt x="3120" y="3157"/>
                    <a:pt x="3286" y="3145"/>
                  </a:cubicBezTo>
                  <a:cubicBezTo>
                    <a:pt x="3322" y="3141"/>
                    <a:pt x="3357" y="3139"/>
                    <a:pt x="3392" y="3139"/>
                  </a:cubicBezTo>
                  <a:cubicBezTo>
                    <a:pt x="3734" y="3139"/>
                    <a:pt x="4050" y="3346"/>
                    <a:pt x="4179" y="3681"/>
                  </a:cubicBezTo>
                  <a:cubicBezTo>
                    <a:pt x="4358" y="2967"/>
                    <a:pt x="4096" y="2264"/>
                    <a:pt x="3763" y="1610"/>
                  </a:cubicBezTo>
                  <a:cubicBezTo>
                    <a:pt x="3703" y="1383"/>
                    <a:pt x="3608" y="1157"/>
                    <a:pt x="3489" y="955"/>
                  </a:cubicBezTo>
                  <a:cubicBezTo>
                    <a:pt x="3322" y="514"/>
                    <a:pt x="3036" y="169"/>
                    <a:pt x="2584" y="145"/>
                  </a:cubicBezTo>
                  <a:cubicBezTo>
                    <a:pt x="2465" y="86"/>
                    <a:pt x="2334" y="38"/>
                    <a:pt x="2203" y="14"/>
                  </a:cubicBezTo>
                  <a:cubicBezTo>
                    <a:pt x="2136" y="5"/>
                    <a:pt x="2070" y="1"/>
                    <a:pt x="2007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19"/>
            <p:cNvSpPr/>
            <p:nvPr/>
          </p:nvSpPr>
          <p:spPr>
            <a:xfrm>
              <a:off x="3321825" y="28951"/>
              <a:ext cx="21660" cy="8027"/>
            </a:xfrm>
            <a:custGeom>
              <a:rect b="b" l="l" r="r" t="t"/>
              <a:pathLst>
                <a:path extrusionOk="0" h="252" w="680">
                  <a:moveTo>
                    <a:pt x="1" y="0"/>
                  </a:moveTo>
                  <a:cubicBezTo>
                    <a:pt x="168" y="168"/>
                    <a:pt x="398" y="252"/>
                    <a:pt x="633" y="252"/>
                  </a:cubicBezTo>
                  <a:cubicBezTo>
                    <a:pt x="648" y="252"/>
                    <a:pt x="664" y="251"/>
                    <a:pt x="679" y="250"/>
                  </a:cubicBezTo>
                  <a:lnTo>
                    <a:pt x="679" y="179"/>
                  </a:lnTo>
                  <a:cubicBezTo>
                    <a:pt x="453" y="143"/>
                    <a:pt x="215" y="8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19"/>
            <p:cNvSpPr/>
            <p:nvPr/>
          </p:nvSpPr>
          <p:spPr>
            <a:xfrm>
              <a:off x="3297936" y="7324"/>
              <a:ext cx="10288" cy="13697"/>
            </a:xfrm>
            <a:custGeom>
              <a:rect b="b" l="l" r="r" t="t"/>
              <a:pathLst>
                <a:path extrusionOk="0" h="430" w="323">
                  <a:moveTo>
                    <a:pt x="1" y="1"/>
                  </a:moveTo>
                  <a:cubicBezTo>
                    <a:pt x="1" y="13"/>
                    <a:pt x="1" y="25"/>
                    <a:pt x="1" y="25"/>
                  </a:cubicBezTo>
                  <a:cubicBezTo>
                    <a:pt x="1" y="227"/>
                    <a:pt x="132" y="394"/>
                    <a:pt x="322" y="429"/>
                  </a:cubicBezTo>
                  <a:cubicBezTo>
                    <a:pt x="191" y="334"/>
                    <a:pt x="96" y="215"/>
                    <a:pt x="25" y="72"/>
                  </a:cubicBezTo>
                  <a:cubicBezTo>
                    <a:pt x="13" y="48"/>
                    <a:pt x="13" y="25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19"/>
            <p:cNvSpPr/>
            <p:nvPr/>
          </p:nvSpPr>
          <p:spPr>
            <a:xfrm>
              <a:off x="3290737" y="-24816"/>
              <a:ext cx="146808" cy="66317"/>
            </a:xfrm>
            <a:custGeom>
              <a:rect b="b" l="l" r="r" t="t"/>
              <a:pathLst>
                <a:path extrusionOk="0" h="2082" w="4609">
                  <a:moveTo>
                    <a:pt x="3632" y="1"/>
                  </a:moveTo>
                  <a:cubicBezTo>
                    <a:pt x="3593" y="1"/>
                    <a:pt x="3553" y="4"/>
                    <a:pt x="3513" y="10"/>
                  </a:cubicBezTo>
                  <a:cubicBezTo>
                    <a:pt x="2894" y="69"/>
                    <a:pt x="2287" y="81"/>
                    <a:pt x="1679" y="105"/>
                  </a:cubicBezTo>
                  <a:cubicBezTo>
                    <a:pt x="1144" y="129"/>
                    <a:pt x="536" y="105"/>
                    <a:pt x="167" y="557"/>
                  </a:cubicBezTo>
                  <a:cubicBezTo>
                    <a:pt x="120" y="629"/>
                    <a:pt x="72" y="700"/>
                    <a:pt x="36" y="784"/>
                  </a:cubicBezTo>
                  <a:cubicBezTo>
                    <a:pt x="1" y="914"/>
                    <a:pt x="1" y="1057"/>
                    <a:pt x="48" y="1176"/>
                  </a:cubicBezTo>
                  <a:cubicBezTo>
                    <a:pt x="60" y="1200"/>
                    <a:pt x="72" y="1236"/>
                    <a:pt x="84" y="1248"/>
                  </a:cubicBezTo>
                  <a:cubicBezTo>
                    <a:pt x="155" y="1391"/>
                    <a:pt x="251" y="1510"/>
                    <a:pt x="370" y="1617"/>
                  </a:cubicBezTo>
                  <a:cubicBezTo>
                    <a:pt x="501" y="1724"/>
                    <a:pt x="643" y="1807"/>
                    <a:pt x="810" y="1867"/>
                  </a:cubicBezTo>
                  <a:cubicBezTo>
                    <a:pt x="1024" y="1950"/>
                    <a:pt x="1251" y="2010"/>
                    <a:pt x="1489" y="2046"/>
                  </a:cubicBezTo>
                  <a:cubicBezTo>
                    <a:pt x="1513" y="1557"/>
                    <a:pt x="1655" y="1093"/>
                    <a:pt x="1917" y="676"/>
                  </a:cubicBezTo>
                  <a:cubicBezTo>
                    <a:pt x="1974" y="568"/>
                    <a:pt x="2074" y="519"/>
                    <a:pt x="2173" y="519"/>
                  </a:cubicBezTo>
                  <a:cubicBezTo>
                    <a:pt x="2325" y="519"/>
                    <a:pt x="2477" y="632"/>
                    <a:pt x="2477" y="819"/>
                  </a:cubicBezTo>
                  <a:cubicBezTo>
                    <a:pt x="2501" y="1260"/>
                    <a:pt x="2489" y="1665"/>
                    <a:pt x="2501" y="2081"/>
                  </a:cubicBezTo>
                  <a:cubicBezTo>
                    <a:pt x="2882" y="2069"/>
                    <a:pt x="3239" y="2046"/>
                    <a:pt x="3513" y="2022"/>
                  </a:cubicBezTo>
                  <a:cubicBezTo>
                    <a:pt x="4311" y="1974"/>
                    <a:pt x="4608" y="1176"/>
                    <a:pt x="4418" y="605"/>
                  </a:cubicBezTo>
                  <a:cubicBezTo>
                    <a:pt x="4321" y="240"/>
                    <a:pt x="3992" y="1"/>
                    <a:pt x="363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19"/>
            <p:cNvSpPr/>
            <p:nvPr/>
          </p:nvSpPr>
          <p:spPr>
            <a:xfrm>
              <a:off x="3517909" y="52618"/>
              <a:ext cx="73229" cy="65011"/>
            </a:xfrm>
            <a:custGeom>
              <a:rect b="b" l="l" r="r" t="t"/>
              <a:pathLst>
                <a:path extrusionOk="0" h="2041" w="2299">
                  <a:moveTo>
                    <a:pt x="1106" y="1"/>
                  </a:moveTo>
                  <a:cubicBezTo>
                    <a:pt x="1071" y="1"/>
                    <a:pt x="1036" y="3"/>
                    <a:pt x="1000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55"/>
                    <a:pt x="96" y="91"/>
                  </a:cubicBezTo>
                  <a:cubicBezTo>
                    <a:pt x="500" y="758"/>
                    <a:pt x="441" y="1424"/>
                    <a:pt x="131" y="2032"/>
                  </a:cubicBezTo>
                  <a:cubicBezTo>
                    <a:pt x="274" y="2037"/>
                    <a:pt x="420" y="2040"/>
                    <a:pt x="566" y="2040"/>
                  </a:cubicBezTo>
                  <a:cubicBezTo>
                    <a:pt x="712" y="2040"/>
                    <a:pt x="858" y="2037"/>
                    <a:pt x="1000" y="2032"/>
                  </a:cubicBezTo>
                  <a:cubicBezTo>
                    <a:pt x="1203" y="2032"/>
                    <a:pt x="2298" y="1567"/>
                    <a:pt x="1893" y="543"/>
                  </a:cubicBezTo>
                  <a:cubicBezTo>
                    <a:pt x="1775" y="208"/>
                    <a:pt x="1450" y="1"/>
                    <a:pt x="110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19"/>
            <p:cNvSpPr/>
            <p:nvPr/>
          </p:nvSpPr>
          <p:spPr>
            <a:xfrm>
              <a:off x="3434455" y="55102"/>
              <a:ext cx="67559" cy="62240"/>
            </a:xfrm>
            <a:custGeom>
              <a:rect b="b" l="l" r="r" t="t"/>
              <a:pathLst>
                <a:path extrusionOk="0" h="1954" w="2121">
                  <a:moveTo>
                    <a:pt x="804" y="0"/>
                  </a:moveTo>
                  <a:cubicBezTo>
                    <a:pt x="553" y="0"/>
                    <a:pt x="317" y="141"/>
                    <a:pt x="191" y="358"/>
                  </a:cubicBezTo>
                  <a:cubicBezTo>
                    <a:pt x="1" y="727"/>
                    <a:pt x="108" y="1192"/>
                    <a:pt x="442" y="1442"/>
                  </a:cubicBezTo>
                  <a:cubicBezTo>
                    <a:pt x="763" y="1680"/>
                    <a:pt x="1132" y="1858"/>
                    <a:pt x="1513" y="1954"/>
                  </a:cubicBezTo>
                  <a:cubicBezTo>
                    <a:pt x="1799" y="1430"/>
                    <a:pt x="1858" y="882"/>
                    <a:pt x="1977" y="263"/>
                  </a:cubicBezTo>
                  <a:cubicBezTo>
                    <a:pt x="1989" y="179"/>
                    <a:pt x="2037" y="108"/>
                    <a:pt x="2120" y="84"/>
                  </a:cubicBezTo>
                  <a:cubicBezTo>
                    <a:pt x="1692" y="49"/>
                    <a:pt x="1263" y="1"/>
                    <a:pt x="834" y="1"/>
                  </a:cubicBezTo>
                  <a:cubicBezTo>
                    <a:pt x="824" y="0"/>
                    <a:pt x="814" y="0"/>
                    <a:pt x="80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19"/>
            <p:cNvSpPr/>
            <p:nvPr/>
          </p:nvSpPr>
          <p:spPr>
            <a:xfrm>
              <a:off x="3340809" y="-13603"/>
              <a:ext cx="216215" cy="309320"/>
            </a:xfrm>
            <a:custGeom>
              <a:rect b="b" l="l" r="r" t="t"/>
              <a:pathLst>
                <a:path extrusionOk="0" h="9711" w="6788">
                  <a:moveTo>
                    <a:pt x="771" y="0"/>
                  </a:moveTo>
                  <a:cubicBezTo>
                    <a:pt x="670" y="0"/>
                    <a:pt x="569" y="49"/>
                    <a:pt x="512" y="158"/>
                  </a:cubicBezTo>
                  <a:cubicBezTo>
                    <a:pt x="262" y="562"/>
                    <a:pt x="119" y="1039"/>
                    <a:pt x="95" y="1515"/>
                  </a:cubicBezTo>
                  <a:lnTo>
                    <a:pt x="95" y="1586"/>
                  </a:lnTo>
                  <a:cubicBezTo>
                    <a:pt x="0" y="3110"/>
                    <a:pt x="750" y="4920"/>
                    <a:pt x="1238" y="6111"/>
                  </a:cubicBezTo>
                  <a:cubicBezTo>
                    <a:pt x="1536" y="6837"/>
                    <a:pt x="1881" y="7551"/>
                    <a:pt x="2477" y="8075"/>
                  </a:cubicBezTo>
                  <a:cubicBezTo>
                    <a:pt x="2655" y="8218"/>
                    <a:pt x="2846" y="8349"/>
                    <a:pt x="3048" y="8456"/>
                  </a:cubicBezTo>
                  <a:cubicBezTo>
                    <a:pt x="3084" y="8468"/>
                    <a:pt x="3120" y="8492"/>
                    <a:pt x="3143" y="8516"/>
                  </a:cubicBezTo>
                  <a:cubicBezTo>
                    <a:pt x="3943" y="9053"/>
                    <a:pt x="4469" y="9710"/>
                    <a:pt x="5488" y="9710"/>
                  </a:cubicBezTo>
                  <a:cubicBezTo>
                    <a:pt x="5531" y="9710"/>
                    <a:pt x="5575" y="9709"/>
                    <a:pt x="5620" y="9706"/>
                  </a:cubicBezTo>
                  <a:cubicBezTo>
                    <a:pt x="6788" y="9638"/>
                    <a:pt x="6660" y="8015"/>
                    <a:pt x="5565" y="8015"/>
                  </a:cubicBezTo>
                  <a:cubicBezTo>
                    <a:pt x="5510" y="8015"/>
                    <a:pt x="5453" y="8019"/>
                    <a:pt x="5394" y="8028"/>
                  </a:cubicBezTo>
                  <a:cubicBezTo>
                    <a:pt x="5366" y="8031"/>
                    <a:pt x="5338" y="8033"/>
                    <a:pt x="5309" y="8033"/>
                  </a:cubicBezTo>
                  <a:cubicBezTo>
                    <a:pt x="4856" y="8033"/>
                    <a:pt x="4286" y="7612"/>
                    <a:pt x="3905" y="7432"/>
                  </a:cubicBezTo>
                  <a:cubicBezTo>
                    <a:pt x="3739" y="7349"/>
                    <a:pt x="3548" y="7278"/>
                    <a:pt x="3358" y="7194"/>
                  </a:cubicBezTo>
                  <a:cubicBezTo>
                    <a:pt x="3763" y="6944"/>
                    <a:pt x="4084" y="6527"/>
                    <a:pt x="4358" y="6170"/>
                  </a:cubicBezTo>
                  <a:cubicBezTo>
                    <a:pt x="4655" y="5777"/>
                    <a:pt x="4906" y="5361"/>
                    <a:pt x="5120" y="4920"/>
                  </a:cubicBezTo>
                  <a:cubicBezTo>
                    <a:pt x="5334" y="4682"/>
                    <a:pt x="5525" y="4408"/>
                    <a:pt x="5679" y="4122"/>
                  </a:cubicBezTo>
                  <a:cubicBezTo>
                    <a:pt x="5989" y="3503"/>
                    <a:pt x="6060" y="2837"/>
                    <a:pt x="5644" y="2170"/>
                  </a:cubicBezTo>
                  <a:cubicBezTo>
                    <a:pt x="5620" y="2134"/>
                    <a:pt x="5596" y="2110"/>
                    <a:pt x="5560" y="2086"/>
                  </a:cubicBezTo>
                  <a:cubicBezTo>
                    <a:pt x="5498" y="2052"/>
                    <a:pt x="5431" y="2033"/>
                    <a:pt x="5366" y="2033"/>
                  </a:cubicBezTo>
                  <a:cubicBezTo>
                    <a:pt x="5319" y="2033"/>
                    <a:pt x="5272" y="2043"/>
                    <a:pt x="5227" y="2063"/>
                  </a:cubicBezTo>
                  <a:cubicBezTo>
                    <a:pt x="5144" y="2098"/>
                    <a:pt x="5096" y="2170"/>
                    <a:pt x="5084" y="2253"/>
                  </a:cubicBezTo>
                  <a:cubicBezTo>
                    <a:pt x="4965" y="2860"/>
                    <a:pt x="4906" y="3408"/>
                    <a:pt x="4632" y="3944"/>
                  </a:cubicBezTo>
                  <a:cubicBezTo>
                    <a:pt x="4572" y="4051"/>
                    <a:pt x="4525" y="4134"/>
                    <a:pt x="4465" y="4230"/>
                  </a:cubicBezTo>
                  <a:cubicBezTo>
                    <a:pt x="4013" y="4896"/>
                    <a:pt x="3441" y="5444"/>
                    <a:pt x="2905" y="6016"/>
                  </a:cubicBezTo>
                  <a:cubicBezTo>
                    <a:pt x="2881" y="6039"/>
                    <a:pt x="2870" y="6051"/>
                    <a:pt x="2858" y="6075"/>
                  </a:cubicBezTo>
                  <a:cubicBezTo>
                    <a:pt x="2750" y="6158"/>
                    <a:pt x="2643" y="6230"/>
                    <a:pt x="2536" y="6301"/>
                  </a:cubicBezTo>
                  <a:cubicBezTo>
                    <a:pt x="2358" y="5992"/>
                    <a:pt x="2191" y="5658"/>
                    <a:pt x="2060" y="5325"/>
                  </a:cubicBezTo>
                  <a:cubicBezTo>
                    <a:pt x="1738" y="4587"/>
                    <a:pt x="1465" y="3837"/>
                    <a:pt x="1250" y="3063"/>
                  </a:cubicBezTo>
                  <a:cubicBezTo>
                    <a:pt x="1131" y="2575"/>
                    <a:pt x="1084" y="2063"/>
                    <a:pt x="1096" y="1563"/>
                  </a:cubicBezTo>
                  <a:cubicBezTo>
                    <a:pt x="1096" y="1146"/>
                    <a:pt x="1096" y="741"/>
                    <a:pt x="1072" y="301"/>
                  </a:cubicBezTo>
                  <a:cubicBezTo>
                    <a:pt x="1079" y="114"/>
                    <a:pt x="925" y="0"/>
                    <a:pt x="771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19"/>
            <p:cNvSpPr/>
            <p:nvPr/>
          </p:nvSpPr>
          <p:spPr>
            <a:xfrm>
              <a:off x="7623983" y="129765"/>
              <a:ext cx="138463" cy="117281"/>
            </a:xfrm>
            <a:custGeom>
              <a:rect b="b" l="l" r="r" t="t"/>
              <a:pathLst>
                <a:path extrusionOk="0" h="3682" w="4347">
                  <a:moveTo>
                    <a:pt x="1993" y="1"/>
                  </a:moveTo>
                  <a:cubicBezTo>
                    <a:pt x="1137" y="1"/>
                    <a:pt x="700" y="798"/>
                    <a:pt x="500" y="1729"/>
                  </a:cubicBezTo>
                  <a:cubicBezTo>
                    <a:pt x="167" y="2217"/>
                    <a:pt x="0" y="2800"/>
                    <a:pt x="12" y="3396"/>
                  </a:cubicBezTo>
                  <a:cubicBezTo>
                    <a:pt x="138" y="3178"/>
                    <a:pt x="374" y="3038"/>
                    <a:pt x="625" y="3038"/>
                  </a:cubicBezTo>
                  <a:cubicBezTo>
                    <a:pt x="635" y="3038"/>
                    <a:pt x="645" y="3038"/>
                    <a:pt x="655" y="3039"/>
                  </a:cubicBezTo>
                  <a:cubicBezTo>
                    <a:pt x="1084" y="3039"/>
                    <a:pt x="1512" y="3086"/>
                    <a:pt x="1941" y="3110"/>
                  </a:cubicBezTo>
                  <a:cubicBezTo>
                    <a:pt x="1986" y="3090"/>
                    <a:pt x="2033" y="3081"/>
                    <a:pt x="2080" y="3081"/>
                  </a:cubicBezTo>
                  <a:cubicBezTo>
                    <a:pt x="2146" y="3081"/>
                    <a:pt x="2212" y="3099"/>
                    <a:pt x="2274" y="3134"/>
                  </a:cubicBezTo>
                  <a:cubicBezTo>
                    <a:pt x="2441" y="3146"/>
                    <a:pt x="2608" y="3152"/>
                    <a:pt x="2774" y="3152"/>
                  </a:cubicBezTo>
                  <a:cubicBezTo>
                    <a:pt x="2941" y="3152"/>
                    <a:pt x="3108" y="3146"/>
                    <a:pt x="3275" y="3134"/>
                  </a:cubicBezTo>
                  <a:cubicBezTo>
                    <a:pt x="3308" y="3130"/>
                    <a:pt x="3342" y="3127"/>
                    <a:pt x="3376" y="3127"/>
                  </a:cubicBezTo>
                  <a:cubicBezTo>
                    <a:pt x="3719" y="3127"/>
                    <a:pt x="4037" y="3345"/>
                    <a:pt x="4168" y="3681"/>
                  </a:cubicBezTo>
                  <a:cubicBezTo>
                    <a:pt x="4346" y="2955"/>
                    <a:pt x="4084" y="2253"/>
                    <a:pt x="3751" y="1610"/>
                  </a:cubicBezTo>
                  <a:cubicBezTo>
                    <a:pt x="3691" y="1372"/>
                    <a:pt x="3596" y="1157"/>
                    <a:pt x="3477" y="955"/>
                  </a:cubicBezTo>
                  <a:cubicBezTo>
                    <a:pt x="3310" y="502"/>
                    <a:pt x="3036" y="157"/>
                    <a:pt x="2572" y="145"/>
                  </a:cubicBezTo>
                  <a:cubicBezTo>
                    <a:pt x="2453" y="74"/>
                    <a:pt x="2322" y="26"/>
                    <a:pt x="2191" y="14"/>
                  </a:cubicBezTo>
                  <a:cubicBezTo>
                    <a:pt x="2123" y="5"/>
                    <a:pt x="2057" y="1"/>
                    <a:pt x="199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19"/>
            <p:cNvSpPr/>
            <p:nvPr/>
          </p:nvSpPr>
          <p:spPr>
            <a:xfrm>
              <a:off x="7475678" y="43190"/>
              <a:ext cx="146426" cy="128780"/>
            </a:xfrm>
            <a:custGeom>
              <a:rect b="b" l="l" r="r" t="t"/>
              <a:pathLst>
                <a:path extrusionOk="0" h="4043" w="4597">
                  <a:moveTo>
                    <a:pt x="2212" y="0"/>
                  </a:moveTo>
                  <a:cubicBezTo>
                    <a:pt x="1790" y="0"/>
                    <a:pt x="1366" y="168"/>
                    <a:pt x="1013" y="542"/>
                  </a:cubicBezTo>
                  <a:cubicBezTo>
                    <a:pt x="203" y="1387"/>
                    <a:pt x="1" y="2851"/>
                    <a:pt x="13" y="4042"/>
                  </a:cubicBezTo>
                  <a:cubicBezTo>
                    <a:pt x="37" y="3959"/>
                    <a:pt x="84" y="3875"/>
                    <a:pt x="144" y="3816"/>
                  </a:cubicBezTo>
                  <a:cubicBezTo>
                    <a:pt x="513" y="3375"/>
                    <a:pt x="1120" y="3387"/>
                    <a:pt x="1644" y="3363"/>
                  </a:cubicBezTo>
                  <a:cubicBezTo>
                    <a:pt x="2263" y="3340"/>
                    <a:pt x="2870" y="3328"/>
                    <a:pt x="3478" y="3268"/>
                  </a:cubicBezTo>
                  <a:cubicBezTo>
                    <a:pt x="3518" y="3262"/>
                    <a:pt x="3557" y="3259"/>
                    <a:pt x="3597" y="3259"/>
                  </a:cubicBezTo>
                  <a:cubicBezTo>
                    <a:pt x="3957" y="3259"/>
                    <a:pt x="4287" y="3497"/>
                    <a:pt x="4394" y="3852"/>
                  </a:cubicBezTo>
                  <a:cubicBezTo>
                    <a:pt x="4597" y="2875"/>
                    <a:pt x="4228" y="1518"/>
                    <a:pt x="3740" y="839"/>
                  </a:cubicBezTo>
                  <a:cubicBezTo>
                    <a:pt x="3355" y="311"/>
                    <a:pt x="2785" y="0"/>
                    <a:pt x="221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19"/>
            <p:cNvSpPr/>
            <p:nvPr/>
          </p:nvSpPr>
          <p:spPr>
            <a:xfrm>
              <a:off x="7500332" y="206051"/>
              <a:ext cx="21660" cy="7740"/>
            </a:xfrm>
            <a:custGeom>
              <a:rect b="b" l="l" r="r" t="t"/>
              <a:pathLst>
                <a:path extrusionOk="0" h="243" w="680">
                  <a:moveTo>
                    <a:pt x="1" y="1"/>
                  </a:moveTo>
                  <a:lnTo>
                    <a:pt x="1" y="1"/>
                  </a:lnTo>
                  <a:cubicBezTo>
                    <a:pt x="161" y="150"/>
                    <a:pt x="379" y="242"/>
                    <a:pt x="603" y="242"/>
                  </a:cubicBezTo>
                  <a:cubicBezTo>
                    <a:pt x="628" y="242"/>
                    <a:pt x="654" y="241"/>
                    <a:pt x="680" y="239"/>
                  </a:cubicBezTo>
                  <a:lnTo>
                    <a:pt x="680" y="167"/>
                  </a:lnTo>
                  <a:cubicBezTo>
                    <a:pt x="453" y="143"/>
                    <a:pt x="215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19"/>
            <p:cNvSpPr/>
            <p:nvPr/>
          </p:nvSpPr>
          <p:spPr>
            <a:xfrm>
              <a:off x="7476442" y="184073"/>
              <a:ext cx="10288" cy="13665"/>
            </a:xfrm>
            <a:custGeom>
              <a:rect b="b" l="l" r="r" t="t"/>
              <a:pathLst>
                <a:path extrusionOk="0" h="429" w="323">
                  <a:moveTo>
                    <a:pt x="1" y="0"/>
                  </a:moveTo>
                  <a:lnTo>
                    <a:pt x="1" y="24"/>
                  </a:lnTo>
                  <a:cubicBezTo>
                    <a:pt x="1" y="214"/>
                    <a:pt x="132" y="381"/>
                    <a:pt x="322" y="429"/>
                  </a:cubicBezTo>
                  <a:cubicBezTo>
                    <a:pt x="203" y="333"/>
                    <a:pt x="96" y="214"/>
                    <a:pt x="37" y="71"/>
                  </a:cubicBezTo>
                  <a:cubicBezTo>
                    <a:pt x="25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19"/>
            <p:cNvSpPr/>
            <p:nvPr/>
          </p:nvSpPr>
          <p:spPr>
            <a:xfrm>
              <a:off x="7469243" y="152316"/>
              <a:ext cx="146808" cy="66285"/>
            </a:xfrm>
            <a:custGeom>
              <a:rect b="b" l="l" r="r" t="t"/>
              <a:pathLst>
                <a:path extrusionOk="0" h="2081" w="4609">
                  <a:moveTo>
                    <a:pt x="3632" y="0"/>
                  </a:moveTo>
                  <a:cubicBezTo>
                    <a:pt x="3593" y="0"/>
                    <a:pt x="3553" y="3"/>
                    <a:pt x="3513" y="9"/>
                  </a:cubicBezTo>
                  <a:cubicBezTo>
                    <a:pt x="2906" y="68"/>
                    <a:pt x="2287" y="80"/>
                    <a:pt x="1679" y="104"/>
                  </a:cubicBezTo>
                  <a:cubicBezTo>
                    <a:pt x="1155" y="128"/>
                    <a:pt x="536" y="116"/>
                    <a:pt x="179" y="556"/>
                  </a:cubicBezTo>
                  <a:cubicBezTo>
                    <a:pt x="120" y="616"/>
                    <a:pt x="72" y="699"/>
                    <a:pt x="48" y="783"/>
                  </a:cubicBezTo>
                  <a:cubicBezTo>
                    <a:pt x="1" y="914"/>
                    <a:pt x="1" y="1045"/>
                    <a:pt x="60" y="1176"/>
                  </a:cubicBezTo>
                  <a:cubicBezTo>
                    <a:pt x="60" y="1199"/>
                    <a:pt x="72" y="1223"/>
                    <a:pt x="84" y="1247"/>
                  </a:cubicBezTo>
                  <a:cubicBezTo>
                    <a:pt x="155" y="1390"/>
                    <a:pt x="251" y="1509"/>
                    <a:pt x="370" y="1604"/>
                  </a:cubicBezTo>
                  <a:cubicBezTo>
                    <a:pt x="501" y="1711"/>
                    <a:pt x="644" y="1795"/>
                    <a:pt x="810" y="1854"/>
                  </a:cubicBezTo>
                  <a:cubicBezTo>
                    <a:pt x="1025" y="1938"/>
                    <a:pt x="1263" y="1997"/>
                    <a:pt x="1489" y="2033"/>
                  </a:cubicBezTo>
                  <a:cubicBezTo>
                    <a:pt x="1513" y="1545"/>
                    <a:pt x="1667" y="1080"/>
                    <a:pt x="1917" y="676"/>
                  </a:cubicBezTo>
                  <a:cubicBezTo>
                    <a:pt x="1974" y="567"/>
                    <a:pt x="2076" y="518"/>
                    <a:pt x="2177" y="518"/>
                  </a:cubicBezTo>
                  <a:cubicBezTo>
                    <a:pt x="2331" y="518"/>
                    <a:pt x="2484" y="632"/>
                    <a:pt x="2477" y="818"/>
                  </a:cubicBezTo>
                  <a:cubicBezTo>
                    <a:pt x="2501" y="1259"/>
                    <a:pt x="2489" y="1664"/>
                    <a:pt x="2501" y="2080"/>
                  </a:cubicBezTo>
                  <a:cubicBezTo>
                    <a:pt x="2882" y="2069"/>
                    <a:pt x="3239" y="2045"/>
                    <a:pt x="3513" y="2021"/>
                  </a:cubicBezTo>
                  <a:cubicBezTo>
                    <a:pt x="4311" y="1973"/>
                    <a:pt x="4608" y="1176"/>
                    <a:pt x="4418" y="604"/>
                  </a:cubicBezTo>
                  <a:cubicBezTo>
                    <a:pt x="4321" y="239"/>
                    <a:pt x="3992" y="0"/>
                    <a:pt x="363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19"/>
            <p:cNvSpPr/>
            <p:nvPr/>
          </p:nvSpPr>
          <p:spPr>
            <a:xfrm>
              <a:off x="7696415" y="229367"/>
              <a:ext cx="73229" cy="64979"/>
            </a:xfrm>
            <a:custGeom>
              <a:rect b="b" l="l" r="r" t="t"/>
              <a:pathLst>
                <a:path extrusionOk="0" h="2040" w="2299">
                  <a:moveTo>
                    <a:pt x="1102" y="0"/>
                  </a:moveTo>
                  <a:cubicBezTo>
                    <a:pt x="1068" y="0"/>
                    <a:pt x="1034" y="3"/>
                    <a:pt x="1001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66"/>
                    <a:pt x="96" y="102"/>
                  </a:cubicBezTo>
                  <a:cubicBezTo>
                    <a:pt x="500" y="757"/>
                    <a:pt x="441" y="1424"/>
                    <a:pt x="131" y="2031"/>
                  </a:cubicBezTo>
                  <a:cubicBezTo>
                    <a:pt x="274" y="2037"/>
                    <a:pt x="417" y="2040"/>
                    <a:pt x="561" y="2040"/>
                  </a:cubicBezTo>
                  <a:cubicBezTo>
                    <a:pt x="706" y="2040"/>
                    <a:pt x="852" y="2037"/>
                    <a:pt x="1001" y="2031"/>
                  </a:cubicBezTo>
                  <a:cubicBezTo>
                    <a:pt x="1203" y="2031"/>
                    <a:pt x="2298" y="1566"/>
                    <a:pt x="1894" y="543"/>
                  </a:cubicBezTo>
                  <a:cubicBezTo>
                    <a:pt x="1763" y="217"/>
                    <a:pt x="1445" y="0"/>
                    <a:pt x="110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19"/>
            <p:cNvSpPr/>
            <p:nvPr/>
          </p:nvSpPr>
          <p:spPr>
            <a:xfrm>
              <a:off x="7612612" y="232202"/>
              <a:ext cx="67527" cy="62240"/>
            </a:xfrm>
            <a:custGeom>
              <a:rect b="b" l="l" r="r" t="t"/>
              <a:pathLst>
                <a:path extrusionOk="0" h="1954" w="2120">
                  <a:moveTo>
                    <a:pt x="811" y="0"/>
                  </a:moveTo>
                  <a:cubicBezTo>
                    <a:pt x="551" y="0"/>
                    <a:pt x="316" y="130"/>
                    <a:pt x="191" y="346"/>
                  </a:cubicBezTo>
                  <a:cubicBezTo>
                    <a:pt x="0" y="727"/>
                    <a:pt x="107" y="1192"/>
                    <a:pt x="453" y="1442"/>
                  </a:cubicBezTo>
                  <a:cubicBezTo>
                    <a:pt x="774" y="1680"/>
                    <a:pt x="1143" y="1847"/>
                    <a:pt x="1536" y="1954"/>
                  </a:cubicBezTo>
                  <a:cubicBezTo>
                    <a:pt x="1810" y="1418"/>
                    <a:pt x="1869" y="870"/>
                    <a:pt x="1988" y="251"/>
                  </a:cubicBezTo>
                  <a:cubicBezTo>
                    <a:pt x="2000" y="168"/>
                    <a:pt x="2048" y="108"/>
                    <a:pt x="2119" y="73"/>
                  </a:cubicBezTo>
                  <a:cubicBezTo>
                    <a:pt x="1703" y="37"/>
                    <a:pt x="1274" y="1"/>
                    <a:pt x="845" y="1"/>
                  </a:cubicBezTo>
                  <a:cubicBezTo>
                    <a:pt x="834" y="1"/>
                    <a:pt x="823" y="0"/>
                    <a:pt x="81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19"/>
            <p:cNvSpPr/>
            <p:nvPr/>
          </p:nvSpPr>
          <p:spPr>
            <a:xfrm>
              <a:off x="7519316" y="163114"/>
              <a:ext cx="216247" cy="309320"/>
            </a:xfrm>
            <a:custGeom>
              <a:rect b="b" l="l" r="r" t="t"/>
              <a:pathLst>
                <a:path extrusionOk="0" h="9711" w="6789">
                  <a:moveTo>
                    <a:pt x="777" y="1"/>
                  </a:moveTo>
                  <a:cubicBezTo>
                    <a:pt x="676" y="1"/>
                    <a:pt x="573" y="49"/>
                    <a:pt x="512" y="158"/>
                  </a:cubicBezTo>
                  <a:cubicBezTo>
                    <a:pt x="262" y="563"/>
                    <a:pt x="119" y="1027"/>
                    <a:pt x="95" y="1515"/>
                  </a:cubicBezTo>
                  <a:lnTo>
                    <a:pt x="95" y="1575"/>
                  </a:lnTo>
                  <a:cubicBezTo>
                    <a:pt x="0" y="3111"/>
                    <a:pt x="750" y="4920"/>
                    <a:pt x="1238" y="6111"/>
                  </a:cubicBezTo>
                  <a:cubicBezTo>
                    <a:pt x="1536" y="6837"/>
                    <a:pt x="1881" y="7552"/>
                    <a:pt x="2477" y="8064"/>
                  </a:cubicBezTo>
                  <a:cubicBezTo>
                    <a:pt x="2655" y="8218"/>
                    <a:pt x="2846" y="8349"/>
                    <a:pt x="3060" y="8457"/>
                  </a:cubicBezTo>
                  <a:lnTo>
                    <a:pt x="3143" y="8516"/>
                  </a:lnTo>
                  <a:cubicBezTo>
                    <a:pt x="3943" y="9053"/>
                    <a:pt x="4469" y="9710"/>
                    <a:pt x="5488" y="9710"/>
                  </a:cubicBezTo>
                  <a:cubicBezTo>
                    <a:pt x="5531" y="9710"/>
                    <a:pt x="5575" y="9709"/>
                    <a:pt x="5620" y="9707"/>
                  </a:cubicBezTo>
                  <a:cubicBezTo>
                    <a:pt x="6788" y="9639"/>
                    <a:pt x="6660" y="8004"/>
                    <a:pt x="5564" y="8004"/>
                  </a:cubicBezTo>
                  <a:cubicBezTo>
                    <a:pt x="5510" y="8004"/>
                    <a:pt x="5453" y="8008"/>
                    <a:pt x="5394" y="8016"/>
                  </a:cubicBezTo>
                  <a:cubicBezTo>
                    <a:pt x="5361" y="8021"/>
                    <a:pt x="5328" y="8023"/>
                    <a:pt x="5294" y="8023"/>
                  </a:cubicBezTo>
                  <a:cubicBezTo>
                    <a:pt x="4843" y="8023"/>
                    <a:pt x="4282" y="7609"/>
                    <a:pt x="3905" y="7421"/>
                  </a:cubicBezTo>
                  <a:cubicBezTo>
                    <a:pt x="3739" y="7337"/>
                    <a:pt x="3548" y="7278"/>
                    <a:pt x="3358" y="7195"/>
                  </a:cubicBezTo>
                  <a:cubicBezTo>
                    <a:pt x="3763" y="6945"/>
                    <a:pt x="4084" y="6528"/>
                    <a:pt x="4358" y="6171"/>
                  </a:cubicBezTo>
                  <a:cubicBezTo>
                    <a:pt x="4656" y="5778"/>
                    <a:pt x="4917" y="5361"/>
                    <a:pt x="5120" y="4909"/>
                  </a:cubicBezTo>
                  <a:cubicBezTo>
                    <a:pt x="5334" y="4670"/>
                    <a:pt x="5525" y="4408"/>
                    <a:pt x="5679" y="4111"/>
                  </a:cubicBezTo>
                  <a:cubicBezTo>
                    <a:pt x="6001" y="3504"/>
                    <a:pt x="6060" y="2837"/>
                    <a:pt x="5644" y="2182"/>
                  </a:cubicBezTo>
                  <a:cubicBezTo>
                    <a:pt x="5620" y="2146"/>
                    <a:pt x="5596" y="2111"/>
                    <a:pt x="5560" y="2087"/>
                  </a:cubicBezTo>
                  <a:cubicBezTo>
                    <a:pt x="5498" y="2052"/>
                    <a:pt x="5432" y="2034"/>
                    <a:pt x="5366" y="2034"/>
                  </a:cubicBezTo>
                  <a:cubicBezTo>
                    <a:pt x="5319" y="2034"/>
                    <a:pt x="5272" y="2043"/>
                    <a:pt x="5227" y="2063"/>
                  </a:cubicBezTo>
                  <a:cubicBezTo>
                    <a:pt x="5144" y="2099"/>
                    <a:pt x="5096" y="2170"/>
                    <a:pt x="5072" y="2253"/>
                  </a:cubicBezTo>
                  <a:cubicBezTo>
                    <a:pt x="4953" y="2873"/>
                    <a:pt x="4906" y="3408"/>
                    <a:pt x="4632" y="3956"/>
                  </a:cubicBezTo>
                  <a:cubicBezTo>
                    <a:pt x="4584" y="4051"/>
                    <a:pt x="4525" y="4147"/>
                    <a:pt x="4465" y="4230"/>
                  </a:cubicBezTo>
                  <a:cubicBezTo>
                    <a:pt x="4025" y="4897"/>
                    <a:pt x="3441" y="5444"/>
                    <a:pt x="2905" y="6016"/>
                  </a:cubicBezTo>
                  <a:cubicBezTo>
                    <a:pt x="2882" y="6040"/>
                    <a:pt x="2870" y="6052"/>
                    <a:pt x="2858" y="6075"/>
                  </a:cubicBezTo>
                  <a:cubicBezTo>
                    <a:pt x="2762" y="6159"/>
                    <a:pt x="2643" y="6230"/>
                    <a:pt x="2536" y="6302"/>
                  </a:cubicBezTo>
                  <a:cubicBezTo>
                    <a:pt x="2358" y="5992"/>
                    <a:pt x="2203" y="5659"/>
                    <a:pt x="2060" y="5325"/>
                  </a:cubicBezTo>
                  <a:cubicBezTo>
                    <a:pt x="1739" y="4587"/>
                    <a:pt x="1477" y="3837"/>
                    <a:pt x="1262" y="3063"/>
                  </a:cubicBezTo>
                  <a:cubicBezTo>
                    <a:pt x="1143" y="2575"/>
                    <a:pt x="1084" y="2063"/>
                    <a:pt x="1096" y="1563"/>
                  </a:cubicBezTo>
                  <a:cubicBezTo>
                    <a:pt x="1096" y="1146"/>
                    <a:pt x="1096" y="741"/>
                    <a:pt x="1072" y="301"/>
                  </a:cubicBezTo>
                  <a:cubicBezTo>
                    <a:pt x="1079" y="114"/>
                    <a:pt x="930" y="1"/>
                    <a:pt x="777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19"/>
            <p:cNvSpPr/>
            <p:nvPr/>
          </p:nvSpPr>
          <p:spPr>
            <a:xfrm>
              <a:off x="4135306" y="4618546"/>
              <a:ext cx="54659" cy="42491"/>
            </a:xfrm>
            <a:custGeom>
              <a:rect b="b" l="l" r="r" t="t"/>
              <a:pathLst>
                <a:path extrusionOk="0" h="1334" w="1716">
                  <a:moveTo>
                    <a:pt x="858" y="1"/>
                  </a:moveTo>
                  <a:cubicBezTo>
                    <a:pt x="13" y="1"/>
                    <a:pt x="1" y="1334"/>
                    <a:pt x="858" y="1334"/>
                  </a:cubicBezTo>
                  <a:cubicBezTo>
                    <a:pt x="1715" y="1334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19"/>
            <p:cNvSpPr/>
            <p:nvPr/>
          </p:nvSpPr>
          <p:spPr>
            <a:xfrm>
              <a:off x="4335945" y="4858236"/>
              <a:ext cx="59182" cy="45899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19"/>
            <p:cNvSpPr/>
            <p:nvPr/>
          </p:nvSpPr>
          <p:spPr>
            <a:xfrm>
              <a:off x="4263130" y="5076681"/>
              <a:ext cx="59182" cy="45899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19"/>
            <p:cNvSpPr/>
            <p:nvPr/>
          </p:nvSpPr>
          <p:spPr>
            <a:xfrm>
              <a:off x="5721306" y="5024188"/>
              <a:ext cx="55041" cy="54054"/>
            </a:xfrm>
            <a:custGeom>
              <a:rect b="b" l="l" r="r" t="t"/>
              <a:pathLst>
                <a:path extrusionOk="0" h="1697" w="1728">
                  <a:moveTo>
                    <a:pt x="886" y="0"/>
                  </a:moveTo>
                  <a:cubicBezTo>
                    <a:pt x="834" y="0"/>
                    <a:pt x="780" y="6"/>
                    <a:pt x="727" y="17"/>
                  </a:cubicBezTo>
                  <a:cubicBezTo>
                    <a:pt x="656" y="17"/>
                    <a:pt x="584" y="41"/>
                    <a:pt x="513" y="77"/>
                  </a:cubicBezTo>
                  <a:cubicBezTo>
                    <a:pt x="453" y="100"/>
                    <a:pt x="382" y="136"/>
                    <a:pt x="334" y="184"/>
                  </a:cubicBezTo>
                  <a:cubicBezTo>
                    <a:pt x="275" y="219"/>
                    <a:pt x="215" y="267"/>
                    <a:pt x="179" y="339"/>
                  </a:cubicBezTo>
                  <a:cubicBezTo>
                    <a:pt x="132" y="386"/>
                    <a:pt x="96" y="446"/>
                    <a:pt x="72" y="517"/>
                  </a:cubicBezTo>
                  <a:cubicBezTo>
                    <a:pt x="24" y="624"/>
                    <a:pt x="1" y="731"/>
                    <a:pt x="1" y="851"/>
                  </a:cubicBezTo>
                  <a:lnTo>
                    <a:pt x="24" y="1077"/>
                  </a:lnTo>
                  <a:cubicBezTo>
                    <a:pt x="60" y="1136"/>
                    <a:pt x="84" y="1208"/>
                    <a:pt x="120" y="1279"/>
                  </a:cubicBezTo>
                  <a:lnTo>
                    <a:pt x="251" y="1446"/>
                  </a:lnTo>
                  <a:lnTo>
                    <a:pt x="417" y="1577"/>
                  </a:lnTo>
                  <a:lnTo>
                    <a:pt x="620" y="1672"/>
                  </a:lnTo>
                  <a:cubicBezTo>
                    <a:pt x="693" y="1687"/>
                    <a:pt x="762" y="1697"/>
                    <a:pt x="833" y="1697"/>
                  </a:cubicBezTo>
                  <a:cubicBezTo>
                    <a:pt x="876" y="1697"/>
                    <a:pt x="920" y="1693"/>
                    <a:pt x="965" y="1684"/>
                  </a:cubicBezTo>
                  <a:cubicBezTo>
                    <a:pt x="1037" y="1684"/>
                    <a:pt x="1108" y="1660"/>
                    <a:pt x="1179" y="1624"/>
                  </a:cubicBezTo>
                  <a:cubicBezTo>
                    <a:pt x="1287" y="1589"/>
                    <a:pt x="1382" y="1529"/>
                    <a:pt x="1453" y="1446"/>
                  </a:cubicBezTo>
                  <a:lnTo>
                    <a:pt x="1453" y="1458"/>
                  </a:lnTo>
                  <a:lnTo>
                    <a:pt x="1489" y="1422"/>
                  </a:lnTo>
                  <a:cubicBezTo>
                    <a:pt x="1560" y="1351"/>
                    <a:pt x="1620" y="1255"/>
                    <a:pt x="1656" y="1160"/>
                  </a:cubicBezTo>
                  <a:cubicBezTo>
                    <a:pt x="1703" y="1065"/>
                    <a:pt x="1727" y="958"/>
                    <a:pt x="1715" y="851"/>
                  </a:cubicBezTo>
                  <a:lnTo>
                    <a:pt x="1691" y="636"/>
                  </a:lnTo>
                  <a:cubicBezTo>
                    <a:pt x="1656" y="505"/>
                    <a:pt x="1584" y="386"/>
                    <a:pt x="1489" y="279"/>
                  </a:cubicBezTo>
                  <a:lnTo>
                    <a:pt x="1441" y="255"/>
                  </a:lnTo>
                  <a:lnTo>
                    <a:pt x="1275" y="112"/>
                  </a:lnTo>
                  <a:lnTo>
                    <a:pt x="1072" y="29"/>
                  </a:lnTo>
                  <a:cubicBezTo>
                    <a:pt x="1013" y="9"/>
                    <a:pt x="951" y="0"/>
                    <a:pt x="88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19"/>
            <p:cNvSpPr/>
            <p:nvPr/>
          </p:nvSpPr>
          <p:spPr>
            <a:xfrm>
              <a:off x="5580995" y="4696681"/>
              <a:ext cx="54245" cy="42109"/>
            </a:xfrm>
            <a:custGeom>
              <a:rect b="b" l="l" r="r" t="t"/>
              <a:pathLst>
                <a:path extrusionOk="0" h="1322" w="1703">
                  <a:moveTo>
                    <a:pt x="846" y="0"/>
                  </a:moveTo>
                  <a:cubicBezTo>
                    <a:pt x="0" y="0"/>
                    <a:pt x="0" y="1322"/>
                    <a:pt x="846" y="1322"/>
                  </a:cubicBezTo>
                  <a:cubicBezTo>
                    <a:pt x="1703" y="1322"/>
                    <a:pt x="1703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19"/>
            <p:cNvSpPr/>
            <p:nvPr/>
          </p:nvSpPr>
          <p:spPr>
            <a:xfrm>
              <a:off x="6341378" y="4883145"/>
              <a:ext cx="182833" cy="160951"/>
            </a:xfrm>
            <a:custGeom>
              <a:rect b="b" l="l" r="r" t="t"/>
              <a:pathLst>
                <a:path extrusionOk="0" h="5053" w="5740">
                  <a:moveTo>
                    <a:pt x="3037" y="1"/>
                  </a:moveTo>
                  <a:cubicBezTo>
                    <a:pt x="2809" y="1"/>
                    <a:pt x="2563" y="61"/>
                    <a:pt x="2298" y="195"/>
                  </a:cubicBezTo>
                  <a:cubicBezTo>
                    <a:pt x="1405" y="635"/>
                    <a:pt x="858" y="1742"/>
                    <a:pt x="512" y="2623"/>
                  </a:cubicBezTo>
                  <a:cubicBezTo>
                    <a:pt x="215" y="3385"/>
                    <a:pt x="48" y="4171"/>
                    <a:pt x="0" y="4981"/>
                  </a:cubicBezTo>
                  <a:cubicBezTo>
                    <a:pt x="500" y="4481"/>
                    <a:pt x="1358" y="4231"/>
                    <a:pt x="1977" y="4147"/>
                  </a:cubicBezTo>
                  <a:cubicBezTo>
                    <a:pt x="2235" y="4114"/>
                    <a:pt x="2495" y="4097"/>
                    <a:pt x="2755" y="4097"/>
                  </a:cubicBezTo>
                  <a:cubicBezTo>
                    <a:pt x="3681" y="4097"/>
                    <a:pt x="4605" y="4310"/>
                    <a:pt x="5442" y="4719"/>
                  </a:cubicBezTo>
                  <a:cubicBezTo>
                    <a:pt x="5537" y="4767"/>
                    <a:pt x="5620" y="4862"/>
                    <a:pt x="5668" y="4957"/>
                  </a:cubicBezTo>
                  <a:cubicBezTo>
                    <a:pt x="5692" y="4993"/>
                    <a:pt x="5715" y="5017"/>
                    <a:pt x="5739" y="5052"/>
                  </a:cubicBezTo>
                  <a:cubicBezTo>
                    <a:pt x="5692" y="4124"/>
                    <a:pt x="5477" y="3207"/>
                    <a:pt x="5096" y="2361"/>
                  </a:cubicBezTo>
                  <a:cubicBezTo>
                    <a:pt x="4680" y="1142"/>
                    <a:pt x="4028" y="1"/>
                    <a:pt x="303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19"/>
            <p:cNvSpPr/>
            <p:nvPr/>
          </p:nvSpPr>
          <p:spPr>
            <a:xfrm>
              <a:off x="6327714" y="5013613"/>
              <a:ext cx="202932" cy="99125"/>
            </a:xfrm>
            <a:custGeom>
              <a:rect b="b" l="l" r="r" t="t"/>
              <a:pathLst>
                <a:path extrusionOk="0" h="3112" w="6371">
                  <a:moveTo>
                    <a:pt x="3184" y="1"/>
                  </a:moveTo>
                  <a:cubicBezTo>
                    <a:pt x="2924" y="1"/>
                    <a:pt x="2664" y="18"/>
                    <a:pt x="2406" y="51"/>
                  </a:cubicBezTo>
                  <a:cubicBezTo>
                    <a:pt x="1787" y="135"/>
                    <a:pt x="929" y="385"/>
                    <a:pt x="429" y="885"/>
                  </a:cubicBezTo>
                  <a:cubicBezTo>
                    <a:pt x="167" y="1123"/>
                    <a:pt x="25" y="1456"/>
                    <a:pt x="13" y="1814"/>
                  </a:cubicBezTo>
                  <a:cubicBezTo>
                    <a:pt x="1" y="3016"/>
                    <a:pt x="1715" y="3111"/>
                    <a:pt x="2584" y="3111"/>
                  </a:cubicBezTo>
                  <a:lnTo>
                    <a:pt x="2644" y="3111"/>
                  </a:lnTo>
                  <a:cubicBezTo>
                    <a:pt x="2644" y="2397"/>
                    <a:pt x="2727" y="1671"/>
                    <a:pt x="2882" y="968"/>
                  </a:cubicBezTo>
                  <a:cubicBezTo>
                    <a:pt x="2935" y="735"/>
                    <a:pt x="3130" y="624"/>
                    <a:pt x="3331" y="624"/>
                  </a:cubicBezTo>
                  <a:cubicBezTo>
                    <a:pt x="3541" y="624"/>
                    <a:pt x="3756" y="744"/>
                    <a:pt x="3823" y="968"/>
                  </a:cubicBezTo>
                  <a:cubicBezTo>
                    <a:pt x="3989" y="1623"/>
                    <a:pt x="4108" y="2290"/>
                    <a:pt x="4180" y="2957"/>
                  </a:cubicBezTo>
                  <a:cubicBezTo>
                    <a:pt x="5001" y="2790"/>
                    <a:pt x="5787" y="2445"/>
                    <a:pt x="6204" y="1837"/>
                  </a:cubicBezTo>
                  <a:cubicBezTo>
                    <a:pt x="6371" y="1564"/>
                    <a:pt x="6359" y="1218"/>
                    <a:pt x="6168" y="956"/>
                  </a:cubicBezTo>
                  <a:cubicBezTo>
                    <a:pt x="6144" y="921"/>
                    <a:pt x="6121" y="897"/>
                    <a:pt x="6097" y="861"/>
                  </a:cubicBezTo>
                  <a:cubicBezTo>
                    <a:pt x="6049" y="766"/>
                    <a:pt x="5966" y="671"/>
                    <a:pt x="5871" y="623"/>
                  </a:cubicBezTo>
                  <a:cubicBezTo>
                    <a:pt x="5034" y="214"/>
                    <a:pt x="4110" y="1"/>
                    <a:pt x="318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19"/>
            <p:cNvSpPr/>
            <p:nvPr/>
          </p:nvSpPr>
          <p:spPr>
            <a:xfrm>
              <a:off x="6408492" y="5033489"/>
              <a:ext cx="68674" cy="205512"/>
            </a:xfrm>
            <a:custGeom>
              <a:rect b="b" l="l" r="r" t="t"/>
              <a:pathLst>
                <a:path extrusionOk="0" h="6452" w="2156">
                  <a:moveTo>
                    <a:pt x="795" y="0"/>
                  </a:moveTo>
                  <a:cubicBezTo>
                    <a:pt x="594" y="0"/>
                    <a:pt x="399" y="111"/>
                    <a:pt x="346" y="344"/>
                  </a:cubicBezTo>
                  <a:cubicBezTo>
                    <a:pt x="191" y="1047"/>
                    <a:pt x="108" y="1773"/>
                    <a:pt x="108" y="2487"/>
                  </a:cubicBezTo>
                  <a:cubicBezTo>
                    <a:pt x="108" y="2821"/>
                    <a:pt x="120" y="3166"/>
                    <a:pt x="120" y="3499"/>
                  </a:cubicBezTo>
                  <a:cubicBezTo>
                    <a:pt x="156" y="4392"/>
                    <a:pt x="1" y="5619"/>
                    <a:pt x="703" y="6285"/>
                  </a:cubicBezTo>
                  <a:cubicBezTo>
                    <a:pt x="827" y="6399"/>
                    <a:pt x="967" y="6451"/>
                    <a:pt x="1104" y="6451"/>
                  </a:cubicBezTo>
                  <a:cubicBezTo>
                    <a:pt x="1298" y="6451"/>
                    <a:pt x="1488" y="6347"/>
                    <a:pt x="1620" y="6166"/>
                  </a:cubicBezTo>
                  <a:cubicBezTo>
                    <a:pt x="2156" y="5428"/>
                    <a:pt x="1811" y="4202"/>
                    <a:pt x="1739" y="3345"/>
                  </a:cubicBezTo>
                  <a:cubicBezTo>
                    <a:pt x="1703" y="3011"/>
                    <a:pt x="1680" y="2678"/>
                    <a:pt x="1644" y="2344"/>
                  </a:cubicBezTo>
                  <a:cubicBezTo>
                    <a:pt x="1572" y="1666"/>
                    <a:pt x="1453" y="999"/>
                    <a:pt x="1287" y="344"/>
                  </a:cubicBezTo>
                  <a:cubicBezTo>
                    <a:pt x="1220" y="120"/>
                    <a:pt x="1005" y="0"/>
                    <a:pt x="79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19"/>
            <p:cNvSpPr/>
            <p:nvPr/>
          </p:nvSpPr>
          <p:spPr>
            <a:xfrm>
              <a:off x="6036072" y="4786823"/>
              <a:ext cx="138845" cy="116931"/>
            </a:xfrm>
            <a:custGeom>
              <a:rect b="b" l="l" r="r" t="t"/>
              <a:pathLst>
                <a:path extrusionOk="0" h="3671" w="4359">
                  <a:moveTo>
                    <a:pt x="1981" y="0"/>
                  </a:moveTo>
                  <a:cubicBezTo>
                    <a:pt x="1133" y="0"/>
                    <a:pt x="699" y="803"/>
                    <a:pt x="501" y="1718"/>
                  </a:cubicBezTo>
                  <a:cubicBezTo>
                    <a:pt x="168" y="2218"/>
                    <a:pt x="1" y="2802"/>
                    <a:pt x="13" y="3397"/>
                  </a:cubicBezTo>
                  <a:cubicBezTo>
                    <a:pt x="138" y="3169"/>
                    <a:pt x="373" y="3039"/>
                    <a:pt x="623" y="3039"/>
                  </a:cubicBezTo>
                  <a:cubicBezTo>
                    <a:pt x="634" y="3039"/>
                    <a:pt x="645" y="3039"/>
                    <a:pt x="656" y="3040"/>
                  </a:cubicBezTo>
                  <a:cubicBezTo>
                    <a:pt x="1096" y="3040"/>
                    <a:pt x="1513" y="3076"/>
                    <a:pt x="1942" y="3111"/>
                  </a:cubicBezTo>
                  <a:cubicBezTo>
                    <a:pt x="1986" y="3092"/>
                    <a:pt x="2035" y="3082"/>
                    <a:pt x="2084" y="3082"/>
                  </a:cubicBezTo>
                  <a:cubicBezTo>
                    <a:pt x="2152" y="3082"/>
                    <a:pt x="2219" y="3101"/>
                    <a:pt x="2275" y="3135"/>
                  </a:cubicBezTo>
                  <a:cubicBezTo>
                    <a:pt x="2442" y="3147"/>
                    <a:pt x="2608" y="3153"/>
                    <a:pt x="2775" y="3153"/>
                  </a:cubicBezTo>
                  <a:cubicBezTo>
                    <a:pt x="2942" y="3153"/>
                    <a:pt x="3108" y="3147"/>
                    <a:pt x="3275" y="3135"/>
                  </a:cubicBezTo>
                  <a:cubicBezTo>
                    <a:pt x="3310" y="3131"/>
                    <a:pt x="3346" y="3129"/>
                    <a:pt x="3381" y="3129"/>
                  </a:cubicBezTo>
                  <a:cubicBezTo>
                    <a:pt x="3725" y="3129"/>
                    <a:pt x="4049" y="3336"/>
                    <a:pt x="4168" y="3671"/>
                  </a:cubicBezTo>
                  <a:cubicBezTo>
                    <a:pt x="4359" y="2957"/>
                    <a:pt x="4085" y="2254"/>
                    <a:pt x="3751" y="1599"/>
                  </a:cubicBezTo>
                  <a:cubicBezTo>
                    <a:pt x="3692" y="1373"/>
                    <a:pt x="3597" y="1147"/>
                    <a:pt x="3477" y="944"/>
                  </a:cubicBezTo>
                  <a:cubicBezTo>
                    <a:pt x="3311" y="504"/>
                    <a:pt x="3037" y="159"/>
                    <a:pt x="2573" y="135"/>
                  </a:cubicBezTo>
                  <a:cubicBezTo>
                    <a:pt x="2454" y="75"/>
                    <a:pt x="2323" y="28"/>
                    <a:pt x="2192" y="16"/>
                  </a:cubicBezTo>
                  <a:cubicBezTo>
                    <a:pt x="2119" y="5"/>
                    <a:pt x="2048" y="0"/>
                    <a:pt x="1981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19"/>
            <p:cNvSpPr/>
            <p:nvPr/>
          </p:nvSpPr>
          <p:spPr>
            <a:xfrm>
              <a:off x="5887799" y="4700184"/>
              <a:ext cx="146426" cy="128875"/>
            </a:xfrm>
            <a:custGeom>
              <a:rect b="b" l="l" r="r" t="t"/>
              <a:pathLst>
                <a:path extrusionOk="0" h="4046" w="4597">
                  <a:moveTo>
                    <a:pt x="2212" y="0"/>
                  </a:moveTo>
                  <a:cubicBezTo>
                    <a:pt x="1790" y="0"/>
                    <a:pt x="1365" y="166"/>
                    <a:pt x="1013" y="533"/>
                  </a:cubicBezTo>
                  <a:cubicBezTo>
                    <a:pt x="215" y="1390"/>
                    <a:pt x="1" y="2855"/>
                    <a:pt x="12" y="4045"/>
                  </a:cubicBezTo>
                  <a:cubicBezTo>
                    <a:pt x="48" y="3962"/>
                    <a:pt x="84" y="3879"/>
                    <a:pt x="143" y="3807"/>
                  </a:cubicBezTo>
                  <a:cubicBezTo>
                    <a:pt x="512" y="3379"/>
                    <a:pt x="1120" y="3391"/>
                    <a:pt x="1644" y="3367"/>
                  </a:cubicBezTo>
                  <a:cubicBezTo>
                    <a:pt x="2263" y="3343"/>
                    <a:pt x="2870" y="3331"/>
                    <a:pt x="3477" y="3272"/>
                  </a:cubicBezTo>
                  <a:cubicBezTo>
                    <a:pt x="3518" y="3266"/>
                    <a:pt x="3559" y="3263"/>
                    <a:pt x="3599" y="3263"/>
                  </a:cubicBezTo>
                  <a:cubicBezTo>
                    <a:pt x="3967" y="3263"/>
                    <a:pt x="4287" y="3501"/>
                    <a:pt x="4394" y="3855"/>
                  </a:cubicBezTo>
                  <a:cubicBezTo>
                    <a:pt x="4596" y="2879"/>
                    <a:pt x="4227" y="1521"/>
                    <a:pt x="3739" y="831"/>
                  </a:cubicBezTo>
                  <a:cubicBezTo>
                    <a:pt x="3361" y="308"/>
                    <a:pt x="2789" y="0"/>
                    <a:pt x="221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19"/>
            <p:cNvSpPr/>
            <p:nvPr/>
          </p:nvSpPr>
          <p:spPr>
            <a:xfrm>
              <a:off x="5912453" y="4863174"/>
              <a:ext cx="22010" cy="7358"/>
            </a:xfrm>
            <a:custGeom>
              <a:rect b="b" l="l" r="r" t="t"/>
              <a:pathLst>
                <a:path extrusionOk="0" h="231" w="691">
                  <a:moveTo>
                    <a:pt x="0" y="0"/>
                  </a:moveTo>
                  <a:lnTo>
                    <a:pt x="0" y="0"/>
                  </a:lnTo>
                  <a:cubicBezTo>
                    <a:pt x="169" y="148"/>
                    <a:pt x="385" y="230"/>
                    <a:pt x="607" y="230"/>
                  </a:cubicBezTo>
                  <a:cubicBezTo>
                    <a:pt x="635" y="230"/>
                    <a:pt x="663" y="229"/>
                    <a:pt x="691" y="226"/>
                  </a:cubicBezTo>
                  <a:lnTo>
                    <a:pt x="691" y="167"/>
                  </a:lnTo>
                  <a:cubicBezTo>
                    <a:pt x="453" y="131"/>
                    <a:pt x="227" y="83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19"/>
            <p:cNvSpPr/>
            <p:nvPr/>
          </p:nvSpPr>
          <p:spPr>
            <a:xfrm>
              <a:off x="5888563" y="4841163"/>
              <a:ext cx="10257" cy="13697"/>
            </a:xfrm>
            <a:custGeom>
              <a:rect b="b" l="l" r="r" t="t"/>
              <a:pathLst>
                <a:path extrusionOk="0" h="430" w="322">
                  <a:moveTo>
                    <a:pt x="0" y="0"/>
                  </a:moveTo>
                  <a:lnTo>
                    <a:pt x="0" y="24"/>
                  </a:lnTo>
                  <a:cubicBezTo>
                    <a:pt x="0" y="227"/>
                    <a:pt x="131" y="393"/>
                    <a:pt x="322" y="429"/>
                  </a:cubicBezTo>
                  <a:cubicBezTo>
                    <a:pt x="203" y="334"/>
                    <a:pt x="107" y="215"/>
                    <a:pt x="36" y="72"/>
                  </a:cubicBezTo>
                  <a:cubicBezTo>
                    <a:pt x="24" y="48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19"/>
            <p:cNvSpPr/>
            <p:nvPr/>
          </p:nvSpPr>
          <p:spPr>
            <a:xfrm>
              <a:off x="5887034" y="4804087"/>
              <a:ext cx="146808" cy="65935"/>
            </a:xfrm>
            <a:custGeom>
              <a:rect b="b" l="l" r="r" t="t"/>
              <a:pathLst>
                <a:path extrusionOk="0" h="2070" w="4609">
                  <a:moveTo>
                    <a:pt x="3632" y="1"/>
                  </a:moveTo>
                  <a:cubicBezTo>
                    <a:pt x="3593" y="1"/>
                    <a:pt x="3553" y="4"/>
                    <a:pt x="3513" y="10"/>
                  </a:cubicBezTo>
                  <a:cubicBezTo>
                    <a:pt x="2894" y="57"/>
                    <a:pt x="2287" y="81"/>
                    <a:pt x="1668" y="105"/>
                  </a:cubicBezTo>
                  <a:cubicBezTo>
                    <a:pt x="1144" y="117"/>
                    <a:pt x="536" y="105"/>
                    <a:pt x="167" y="545"/>
                  </a:cubicBezTo>
                  <a:cubicBezTo>
                    <a:pt x="108" y="617"/>
                    <a:pt x="72" y="688"/>
                    <a:pt x="36" y="783"/>
                  </a:cubicBezTo>
                  <a:cubicBezTo>
                    <a:pt x="1" y="903"/>
                    <a:pt x="1" y="1045"/>
                    <a:pt x="48" y="1164"/>
                  </a:cubicBezTo>
                  <a:cubicBezTo>
                    <a:pt x="60" y="1200"/>
                    <a:pt x="72" y="1224"/>
                    <a:pt x="84" y="1248"/>
                  </a:cubicBezTo>
                  <a:cubicBezTo>
                    <a:pt x="155" y="1379"/>
                    <a:pt x="251" y="1498"/>
                    <a:pt x="370" y="1605"/>
                  </a:cubicBezTo>
                  <a:cubicBezTo>
                    <a:pt x="501" y="1712"/>
                    <a:pt x="644" y="1795"/>
                    <a:pt x="798" y="1855"/>
                  </a:cubicBezTo>
                  <a:cubicBezTo>
                    <a:pt x="1025" y="1938"/>
                    <a:pt x="1251" y="1998"/>
                    <a:pt x="1489" y="2022"/>
                  </a:cubicBezTo>
                  <a:cubicBezTo>
                    <a:pt x="1513" y="1545"/>
                    <a:pt x="1656" y="1081"/>
                    <a:pt x="1918" y="664"/>
                  </a:cubicBezTo>
                  <a:cubicBezTo>
                    <a:pt x="1974" y="557"/>
                    <a:pt x="2072" y="508"/>
                    <a:pt x="2171" y="508"/>
                  </a:cubicBezTo>
                  <a:cubicBezTo>
                    <a:pt x="2324" y="508"/>
                    <a:pt x="2477" y="624"/>
                    <a:pt x="2477" y="819"/>
                  </a:cubicBezTo>
                  <a:cubicBezTo>
                    <a:pt x="2501" y="1248"/>
                    <a:pt x="2489" y="1665"/>
                    <a:pt x="2489" y="2069"/>
                  </a:cubicBezTo>
                  <a:cubicBezTo>
                    <a:pt x="2870" y="2069"/>
                    <a:pt x="3239" y="2034"/>
                    <a:pt x="3513" y="2022"/>
                  </a:cubicBezTo>
                  <a:cubicBezTo>
                    <a:pt x="4299" y="1962"/>
                    <a:pt x="4608" y="1164"/>
                    <a:pt x="4418" y="593"/>
                  </a:cubicBezTo>
                  <a:cubicBezTo>
                    <a:pt x="4311" y="239"/>
                    <a:pt x="3991" y="1"/>
                    <a:pt x="363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19"/>
            <p:cNvSpPr/>
            <p:nvPr/>
          </p:nvSpPr>
          <p:spPr>
            <a:xfrm>
              <a:off x="6108505" y="4886458"/>
              <a:ext cx="67941" cy="65011"/>
            </a:xfrm>
            <a:custGeom>
              <a:rect b="b" l="l" r="r" t="t"/>
              <a:pathLst>
                <a:path extrusionOk="0" h="2041" w="2133">
                  <a:moveTo>
                    <a:pt x="1110" y="1"/>
                  </a:moveTo>
                  <a:cubicBezTo>
                    <a:pt x="1074" y="1"/>
                    <a:pt x="1037" y="3"/>
                    <a:pt x="1001" y="7"/>
                  </a:cubicBezTo>
                  <a:cubicBezTo>
                    <a:pt x="834" y="19"/>
                    <a:pt x="668" y="25"/>
                    <a:pt x="501" y="25"/>
                  </a:cubicBezTo>
                  <a:cubicBezTo>
                    <a:pt x="334" y="25"/>
                    <a:pt x="168" y="19"/>
                    <a:pt x="1" y="7"/>
                  </a:cubicBezTo>
                  <a:lnTo>
                    <a:pt x="1" y="7"/>
                  </a:lnTo>
                  <a:cubicBezTo>
                    <a:pt x="37" y="31"/>
                    <a:pt x="72" y="55"/>
                    <a:pt x="96" y="91"/>
                  </a:cubicBezTo>
                  <a:cubicBezTo>
                    <a:pt x="513" y="757"/>
                    <a:pt x="441" y="1424"/>
                    <a:pt x="132" y="2031"/>
                  </a:cubicBezTo>
                  <a:cubicBezTo>
                    <a:pt x="275" y="2037"/>
                    <a:pt x="421" y="2040"/>
                    <a:pt x="566" y="2040"/>
                  </a:cubicBezTo>
                  <a:cubicBezTo>
                    <a:pt x="712" y="2040"/>
                    <a:pt x="858" y="2037"/>
                    <a:pt x="1001" y="2031"/>
                  </a:cubicBezTo>
                  <a:cubicBezTo>
                    <a:pt x="1835" y="1996"/>
                    <a:pt x="2132" y="1138"/>
                    <a:pt x="1894" y="543"/>
                  </a:cubicBezTo>
                  <a:cubicBezTo>
                    <a:pt x="1775" y="208"/>
                    <a:pt x="1460" y="1"/>
                    <a:pt x="111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19"/>
            <p:cNvSpPr/>
            <p:nvPr/>
          </p:nvSpPr>
          <p:spPr>
            <a:xfrm>
              <a:off x="6030402" y="4883623"/>
              <a:ext cx="67910" cy="62622"/>
            </a:xfrm>
            <a:custGeom>
              <a:rect b="b" l="l" r="r" t="t"/>
              <a:pathLst>
                <a:path extrusionOk="0" h="1966" w="2132">
                  <a:moveTo>
                    <a:pt x="813" y="0"/>
                  </a:moveTo>
                  <a:cubicBezTo>
                    <a:pt x="563" y="0"/>
                    <a:pt x="328" y="130"/>
                    <a:pt x="203" y="358"/>
                  </a:cubicBezTo>
                  <a:cubicBezTo>
                    <a:pt x="0" y="727"/>
                    <a:pt x="119" y="1192"/>
                    <a:pt x="453" y="1442"/>
                  </a:cubicBezTo>
                  <a:cubicBezTo>
                    <a:pt x="774" y="1680"/>
                    <a:pt x="1143" y="1858"/>
                    <a:pt x="1536" y="1965"/>
                  </a:cubicBezTo>
                  <a:cubicBezTo>
                    <a:pt x="1798" y="1418"/>
                    <a:pt x="1858" y="870"/>
                    <a:pt x="1977" y="263"/>
                  </a:cubicBezTo>
                  <a:cubicBezTo>
                    <a:pt x="2001" y="180"/>
                    <a:pt x="2048" y="108"/>
                    <a:pt x="2131" y="72"/>
                  </a:cubicBezTo>
                  <a:cubicBezTo>
                    <a:pt x="1703" y="37"/>
                    <a:pt x="1274" y="1"/>
                    <a:pt x="846" y="1"/>
                  </a:cubicBezTo>
                  <a:cubicBezTo>
                    <a:pt x="835" y="0"/>
                    <a:pt x="824" y="0"/>
                    <a:pt x="81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19"/>
            <p:cNvSpPr/>
            <p:nvPr/>
          </p:nvSpPr>
          <p:spPr>
            <a:xfrm>
              <a:off x="5931405" y="4820236"/>
              <a:ext cx="216247" cy="309288"/>
            </a:xfrm>
            <a:custGeom>
              <a:rect b="b" l="l" r="r" t="t"/>
              <a:pathLst>
                <a:path extrusionOk="0" h="9710" w="6789">
                  <a:moveTo>
                    <a:pt x="780" y="0"/>
                  </a:moveTo>
                  <a:cubicBezTo>
                    <a:pt x="681" y="0"/>
                    <a:pt x="581" y="49"/>
                    <a:pt x="525" y="157"/>
                  </a:cubicBezTo>
                  <a:cubicBezTo>
                    <a:pt x="263" y="562"/>
                    <a:pt x="120" y="1027"/>
                    <a:pt x="96" y="1515"/>
                  </a:cubicBezTo>
                  <a:lnTo>
                    <a:pt x="96" y="1574"/>
                  </a:lnTo>
                  <a:cubicBezTo>
                    <a:pt x="1" y="3098"/>
                    <a:pt x="763" y="4920"/>
                    <a:pt x="1239" y="6111"/>
                  </a:cubicBezTo>
                  <a:cubicBezTo>
                    <a:pt x="1537" y="6837"/>
                    <a:pt x="1882" y="7551"/>
                    <a:pt x="2489" y="8063"/>
                  </a:cubicBezTo>
                  <a:cubicBezTo>
                    <a:pt x="2656" y="8218"/>
                    <a:pt x="2846" y="8349"/>
                    <a:pt x="3061" y="8444"/>
                  </a:cubicBezTo>
                  <a:cubicBezTo>
                    <a:pt x="3084" y="8468"/>
                    <a:pt x="3120" y="8492"/>
                    <a:pt x="3144" y="8516"/>
                  </a:cubicBezTo>
                  <a:cubicBezTo>
                    <a:pt x="3955" y="9052"/>
                    <a:pt x="4470" y="9710"/>
                    <a:pt x="5488" y="9710"/>
                  </a:cubicBezTo>
                  <a:cubicBezTo>
                    <a:pt x="5531" y="9710"/>
                    <a:pt x="5575" y="9709"/>
                    <a:pt x="5620" y="9706"/>
                  </a:cubicBezTo>
                  <a:cubicBezTo>
                    <a:pt x="6789" y="9638"/>
                    <a:pt x="6660" y="8003"/>
                    <a:pt x="5564" y="8003"/>
                  </a:cubicBezTo>
                  <a:cubicBezTo>
                    <a:pt x="5510" y="8003"/>
                    <a:pt x="5453" y="8007"/>
                    <a:pt x="5394" y="8016"/>
                  </a:cubicBezTo>
                  <a:cubicBezTo>
                    <a:pt x="5362" y="8021"/>
                    <a:pt x="5328" y="8023"/>
                    <a:pt x="5294" y="8023"/>
                  </a:cubicBezTo>
                  <a:cubicBezTo>
                    <a:pt x="4845" y="8023"/>
                    <a:pt x="4293" y="7608"/>
                    <a:pt x="3906" y="7420"/>
                  </a:cubicBezTo>
                  <a:cubicBezTo>
                    <a:pt x="3751" y="7349"/>
                    <a:pt x="3549" y="7277"/>
                    <a:pt x="3358" y="7194"/>
                  </a:cubicBezTo>
                  <a:cubicBezTo>
                    <a:pt x="3763" y="6944"/>
                    <a:pt x="4085" y="6527"/>
                    <a:pt x="4358" y="6170"/>
                  </a:cubicBezTo>
                  <a:cubicBezTo>
                    <a:pt x="4656" y="5777"/>
                    <a:pt x="4918" y="5360"/>
                    <a:pt x="5120" y="4920"/>
                  </a:cubicBezTo>
                  <a:cubicBezTo>
                    <a:pt x="5335" y="4670"/>
                    <a:pt x="5525" y="4408"/>
                    <a:pt x="5680" y="4122"/>
                  </a:cubicBezTo>
                  <a:cubicBezTo>
                    <a:pt x="6001" y="3503"/>
                    <a:pt x="6061" y="2836"/>
                    <a:pt x="5644" y="2170"/>
                  </a:cubicBezTo>
                  <a:cubicBezTo>
                    <a:pt x="5632" y="2134"/>
                    <a:pt x="5597" y="2110"/>
                    <a:pt x="5561" y="2086"/>
                  </a:cubicBezTo>
                  <a:cubicBezTo>
                    <a:pt x="5505" y="2052"/>
                    <a:pt x="5438" y="2033"/>
                    <a:pt x="5370" y="2033"/>
                  </a:cubicBezTo>
                  <a:cubicBezTo>
                    <a:pt x="5321" y="2033"/>
                    <a:pt x="5272" y="2043"/>
                    <a:pt x="5228" y="2062"/>
                  </a:cubicBezTo>
                  <a:cubicBezTo>
                    <a:pt x="5156" y="2098"/>
                    <a:pt x="5097" y="2170"/>
                    <a:pt x="5085" y="2253"/>
                  </a:cubicBezTo>
                  <a:cubicBezTo>
                    <a:pt x="4966" y="2860"/>
                    <a:pt x="4906" y="3408"/>
                    <a:pt x="4632" y="3955"/>
                  </a:cubicBezTo>
                  <a:cubicBezTo>
                    <a:pt x="4585" y="4051"/>
                    <a:pt x="4537" y="4134"/>
                    <a:pt x="4477" y="4229"/>
                  </a:cubicBezTo>
                  <a:cubicBezTo>
                    <a:pt x="4025" y="4896"/>
                    <a:pt x="3454" y="5444"/>
                    <a:pt x="2906" y="6015"/>
                  </a:cubicBezTo>
                  <a:cubicBezTo>
                    <a:pt x="2894" y="6027"/>
                    <a:pt x="2882" y="6051"/>
                    <a:pt x="2870" y="6075"/>
                  </a:cubicBezTo>
                  <a:cubicBezTo>
                    <a:pt x="2763" y="6158"/>
                    <a:pt x="2656" y="6230"/>
                    <a:pt x="2537" y="6301"/>
                  </a:cubicBezTo>
                  <a:cubicBezTo>
                    <a:pt x="2358" y="5991"/>
                    <a:pt x="2203" y="5658"/>
                    <a:pt x="2061" y="5325"/>
                  </a:cubicBezTo>
                  <a:cubicBezTo>
                    <a:pt x="1739" y="4587"/>
                    <a:pt x="1477" y="3836"/>
                    <a:pt x="1263" y="3063"/>
                  </a:cubicBezTo>
                  <a:cubicBezTo>
                    <a:pt x="1144" y="2574"/>
                    <a:pt x="1096" y="2062"/>
                    <a:pt x="1096" y="1562"/>
                  </a:cubicBezTo>
                  <a:cubicBezTo>
                    <a:pt x="1096" y="1146"/>
                    <a:pt x="1096" y="741"/>
                    <a:pt x="1084" y="300"/>
                  </a:cubicBezTo>
                  <a:cubicBezTo>
                    <a:pt x="1084" y="113"/>
                    <a:pt x="932" y="0"/>
                    <a:pt x="780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19"/>
            <p:cNvSpPr/>
            <p:nvPr/>
          </p:nvSpPr>
          <p:spPr>
            <a:xfrm>
              <a:off x="6075537" y="4618546"/>
              <a:ext cx="54627" cy="42491"/>
            </a:xfrm>
            <a:custGeom>
              <a:rect b="b" l="l" r="r" t="t"/>
              <a:pathLst>
                <a:path extrusionOk="0" h="1334" w="1715">
                  <a:moveTo>
                    <a:pt x="857" y="1"/>
                  </a:moveTo>
                  <a:cubicBezTo>
                    <a:pt x="0" y="1"/>
                    <a:pt x="0" y="1334"/>
                    <a:pt x="857" y="1334"/>
                  </a:cubicBezTo>
                  <a:cubicBezTo>
                    <a:pt x="1703" y="1334"/>
                    <a:pt x="1715" y="1"/>
                    <a:pt x="85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19"/>
            <p:cNvSpPr/>
            <p:nvPr/>
          </p:nvSpPr>
          <p:spPr>
            <a:xfrm>
              <a:off x="6604958" y="4809980"/>
              <a:ext cx="44402" cy="46855"/>
            </a:xfrm>
            <a:custGeom>
              <a:rect b="b" l="l" r="r" t="t"/>
              <a:pathLst>
                <a:path extrusionOk="0" h="1471" w="1394">
                  <a:moveTo>
                    <a:pt x="728" y="0"/>
                  </a:moveTo>
                  <a:cubicBezTo>
                    <a:pt x="712" y="0"/>
                    <a:pt x="696" y="1"/>
                    <a:pt x="679" y="3"/>
                  </a:cubicBezTo>
                  <a:lnTo>
                    <a:pt x="512" y="27"/>
                  </a:lnTo>
                  <a:lnTo>
                    <a:pt x="369" y="86"/>
                  </a:lnTo>
                  <a:cubicBezTo>
                    <a:pt x="226" y="182"/>
                    <a:pt x="119" y="313"/>
                    <a:pt x="72" y="467"/>
                  </a:cubicBezTo>
                  <a:lnTo>
                    <a:pt x="84" y="467"/>
                  </a:lnTo>
                  <a:lnTo>
                    <a:pt x="36" y="598"/>
                  </a:lnTo>
                  <a:cubicBezTo>
                    <a:pt x="0" y="682"/>
                    <a:pt x="0" y="777"/>
                    <a:pt x="24" y="872"/>
                  </a:cubicBezTo>
                  <a:cubicBezTo>
                    <a:pt x="24" y="956"/>
                    <a:pt x="48" y="1051"/>
                    <a:pt x="95" y="1122"/>
                  </a:cubicBezTo>
                  <a:cubicBezTo>
                    <a:pt x="131" y="1170"/>
                    <a:pt x="179" y="1218"/>
                    <a:pt x="215" y="1265"/>
                  </a:cubicBezTo>
                  <a:cubicBezTo>
                    <a:pt x="286" y="1349"/>
                    <a:pt x="393" y="1408"/>
                    <a:pt x="512" y="1444"/>
                  </a:cubicBezTo>
                  <a:cubicBezTo>
                    <a:pt x="572" y="1462"/>
                    <a:pt x="631" y="1471"/>
                    <a:pt x="691" y="1471"/>
                  </a:cubicBezTo>
                  <a:cubicBezTo>
                    <a:pt x="750" y="1471"/>
                    <a:pt x="810" y="1462"/>
                    <a:pt x="869" y="1444"/>
                  </a:cubicBezTo>
                  <a:cubicBezTo>
                    <a:pt x="965" y="1420"/>
                    <a:pt x="1048" y="1384"/>
                    <a:pt x="1108" y="1325"/>
                  </a:cubicBezTo>
                  <a:cubicBezTo>
                    <a:pt x="1179" y="1265"/>
                    <a:pt x="1238" y="1206"/>
                    <a:pt x="1286" y="1122"/>
                  </a:cubicBezTo>
                  <a:lnTo>
                    <a:pt x="1358" y="956"/>
                  </a:lnTo>
                  <a:cubicBezTo>
                    <a:pt x="1393" y="837"/>
                    <a:pt x="1393" y="718"/>
                    <a:pt x="1358" y="598"/>
                  </a:cubicBezTo>
                  <a:lnTo>
                    <a:pt x="1310" y="467"/>
                  </a:lnTo>
                  <a:cubicBezTo>
                    <a:pt x="1286" y="420"/>
                    <a:pt x="1262" y="360"/>
                    <a:pt x="1250" y="325"/>
                  </a:cubicBezTo>
                  <a:cubicBezTo>
                    <a:pt x="1203" y="241"/>
                    <a:pt x="1143" y="182"/>
                    <a:pt x="1084" y="134"/>
                  </a:cubicBezTo>
                  <a:cubicBezTo>
                    <a:pt x="1036" y="98"/>
                    <a:pt x="988" y="75"/>
                    <a:pt x="929" y="51"/>
                  </a:cubicBezTo>
                  <a:cubicBezTo>
                    <a:pt x="870" y="21"/>
                    <a:pt x="803" y="0"/>
                    <a:pt x="72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19"/>
            <p:cNvSpPr/>
            <p:nvPr/>
          </p:nvSpPr>
          <p:spPr>
            <a:xfrm>
              <a:off x="6275762" y="4858236"/>
              <a:ext cx="59564" cy="45899"/>
            </a:xfrm>
            <a:custGeom>
              <a:rect b="b" l="l" r="r" t="t"/>
              <a:pathLst>
                <a:path extrusionOk="0" h="1441" w="1870">
                  <a:moveTo>
                    <a:pt x="941" y="0"/>
                  </a:moveTo>
                  <a:cubicBezTo>
                    <a:pt x="1" y="0"/>
                    <a:pt x="1" y="1441"/>
                    <a:pt x="941" y="1441"/>
                  </a:cubicBezTo>
                  <a:cubicBezTo>
                    <a:pt x="1870" y="1441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19"/>
            <p:cNvSpPr/>
            <p:nvPr/>
          </p:nvSpPr>
          <p:spPr>
            <a:xfrm>
              <a:off x="6203330" y="5076681"/>
              <a:ext cx="59182" cy="45899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19"/>
            <p:cNvSpPr/>
            <p:nvPr/>
          </p:nvSpPr>
          <p:spPr>
            <a:xfrm>
              <a:off x="6611392" y="5087097"/>
              <a:ext cx="48161" cy="43160"/>
            </a:xfrm>
            <a:custGeom>
              <a:rect b="b" l="l" r="r" t="t"/>
              <a:pathLst>
                <a:path extrusionOk="0" h="1355" w="1512">
                  <a:moveTo>
                    <a:pt x="679" y="1"/>
                  </a:moveTo>
                  <a:cubicBezTo>
                    <a:pt x="477" y="1"/>
                    <a:pt x="274" y="102"/>
                    <a:pt x="155" y="304"/>
                  </a:cubicBezTo>
                  <a:cubicBezTo>
                    <a:pt x="144" y="328"/>
                    <a:pt x="132" y="364"/>
                    <a:pt x="120" y="388"/>
                  </a:cubicBezTo>
                  <a:cubicBezTo>
                    <a:pt x="1" y="590"/>
                    <a:pt x="1" y="840"/>
                    <a:pt x="120" y="1054"/>
                  </a:cubicBezTo>
                  <a:cubicBezTo>
                    <a:pt x="258" y="1266"/>
                    <a:pt x="454" y="1355"/>
                    <a:pt x="647" y="1355"/>
                  </a:cubicBezTo>
                  <a:cubicBezTo>
                    <a:pt x="1085" y="1355"/>
                    <a:pt x="1511" y="900"/>
                    <a:pt x="1239" y="388"/>
                  </a:cubicBezTo>
                  <a:lnTo>
                    <a:pt x="1251" y="388"/>
                  </a:lnTo>
                  <a:cubicBezTo>
                    <a:pt x="1227" y="364"/>
                    <a:pt x="1215" y="328"/>
                    <a:pt x="1203" y="304"/>
                  </a:cubicBezTo>
                  <a:cubicBezTo>
                    <a:pt x="1084" y="102"/>
                    <a:pt x="882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19"/>
            <p:cNvSpPr/>
            <p:nvPr/>
          </p:nvSpPr>
          <p:spPr>
            <a:xfrm>
              <a:off x="8469699" y="2449041"/>
              <a:ext cx="350823" cy="156300"/>
            </a:xfrm>
            <a:custGeom>
              <a:rect b="b" l="l" r="r" t="t"/>
              <a:pathLst>
                <a:path extrusionOk="0" h="4907" w="11014">
                  <a:moveTo>
                    <a:pt x="5249" y="0"/>
                  </a:moveTo>
                  <a:cubicBezTo>
                    <a:pt x="5199" y="0"/>
                    <a:pt x="5148" y="3"/>
                    <a:pt x="5096" y="8"/>
                  </a:cubicBezTo>
                  <a:cubicBezTo>
                    <a:pt x="4584" y="67"/>
                    <a:pt x="4144" y="365"/>
                    <a:pt x="3906" y="829"/>
                  </a:cubicBezTo>
                  <a:cubicBezTo>
                    <a:pt x="3644" y="1103"/>
                    <a:pt x="3489" y="1460"/>
                    <a:pt x="3465" y="1841"/>
                  </a:cubicBezTo>
                  <a:cubicBezTo>
                    <a:pt x="3465" y="1877"/>
                    <a:pt x="3453" y="1913"/>
                    <a:pt x="3453" y="1949"/>
                  </a:cubicBezTo>
                  <a:cubicBezTo>
                    <a:pt x="3272" y="1872"/>
                    <a:pt x="3079" y="1833"/>
                    <a:pt x="2886" y="1833"/>
                  </a:cubicBezTo>
                  <a:cubicBezTo>
                    <a:pt x="2659" y="1833"/>
                    <a:pt x="2433" y="1887"/>
                    <a:pt x="2227" y="1996"/>
                  </a:cubicBezTo>
                  <a:cubicBezTo>
                    <a:pt x="1905" y="2199"/>
                    <a:pt x="1691" y="2544"/>
                    <a:pt x="1667" y="2937"/>
                  </a:cubicBezTo>
                  <a:cubicBezTo>
                    <a:pt x="1643" y="2973"/>
                    <a:pt x="1631" y="3008"/>
                    <a:pt x="1631" y="3044"/>
                  </a:cubicBezTo>
                  <a:cubicBezTo>
                    <a:pt x="1548" y="3032"/>
                    <a:pt x="1468" y="3026"/>
                    <a:pt x="1389" y="3026"/>
                  </a:cubicBezTo>
                  <a:cubicBezTo>
                    <a:pt x="1310" y="3026"/>
                    <a:pt x="1233" y="3032"/>
                    <a:pt x="1155" y="3044"/>
                  </a:cubicBezTo>
                  <a:cubicBezTo>
                    <a:pt x="1084" y="3056"/>
                    <a:pt x="1000" y="3068"/>
                    <a:pt x="941" y="3080"/>
                  </a:cubicBezTo>
                  <a:cubicBezTo>
                    <a:pt x="417" y="3223"/>
                    <a:pt x="0" y="3746"/>
                    <a:pt x="286" y="4282"/>
                  </a:cubicBezTo>
                  <a:cubicBezTo>
                    <a:pt x="443" y="4585"/>
                    <a:pt x="747" y="4761"/>
                    <a:pt x="1070" y="4761"/>
                  </a:cubicBezTo>
                  <a:cubicBezTo>
                    <a:pt x="1090" y="4761"/>
                    <a:pt x="1111" y="4760"/>
                    <a:pt x="1131" y="4758"/>
                  </a:cubicBezTo>
                  <a:cubicBezTo>
                    <a:pt x="1501" y="4884"/>
                    <a:pt x="1917" y="4904"/>
                    <a:pt x="2322" y="4904"/>
                  </a:cubicBezTo>
                  <a:cubicBezTo>
                    <a:pt x="2511" y="4904"/>
                    <a:pt x="2698" y="4900"/>
                    <a:pt x="2877" y="4900"/>
                  </a:cubicBezTo>
                  <a:cubicBezTo>
                    <a:pt x="2931" y="4900"/>
                    <a:pt x="2984" y="4900"/>
                    <a:pt x="3036" y="4901"/>
                  </a:cubicBezTo>
                  <a:cubicBezTo>
                    <a:pt x="3241" y="4905"/>
                    <a:pt x="3445" y="4906"/>
                    <a:pt x="3649" y="4906"/>
                  </a:cubicBezTo>
                  <a:cubicBezTo>
                    <a:pt x="4207" y="4906"/>
                    <a:pt x="4765" y="4895"/>
                    <a:pt x="5322" y="4878"/>
                  </a:cubicBezTo>
                  <a:cubicBezTo>
                    <a:pt x="6751" y="4842"/>
                    <a:pt x="8180" y="4794"/>
                    <a:pt x="9609" y="4711"/>
                  </a:cubicBezTo>
                  <a:cubicBezTo>
                    <a:pt x="9700" y="4739"/>
                    <a:pt x="9796" y="4754"/>
                    <a:pt x="9892" y="4754"/>
                  </a:cubicBezTo>
                  <a:cubicBezTo>
                    <a:pt x="9998" y="4754"/>
                    <a:pt x="10104" y="4736"/>
                    <a:pt x="10204" y="4699"/>
                  </a:cubicBezTo>
                  <a:cubicBezTo>
                    <a:pt x="10502" y="4580"/>
                    <a:pt x="10752" y="4366"/>
                    <a:pt x="10894" y="4080"/>
                  </a:cubicBezTo>
                  <a:cubicBezTo>
                    <a:pt x="11014" y="3854"/>
                    <a:pt x="11014" y="3580"/>
                    <a:pt x="10894" y="3354"/>
                  </a:cubicBezTo>
                  <a:cubicBezTo>
                    <a:pt x="10787" y="3187"/>
                    <a:pt x="10633" y="3056"/>
                    <a:pt x="10442" y="2996"/>
                  </a:cubicBezTo>
                  <a:cubicBezTo>
                    <a:pt x="10274" y="2927"/>
                    <a:pt x="10095" y="2893"/>
                    <a:pt x="9920" y="2893"/>
                  </a:cubicBezTo>
                  <a:cubicBezTo>
                    <a:pt x="9823" y="2893"/>
                    <a:pt x="9726" y="2904"/>
                    <a:pt x="9632" y="2925"/>
                  </a:cubicBezTo>
                  <a:cubicBezTo>
                    <a:pt x="9609" y="2842"/>
                    <a:pt x="9597" y="2758"/>
                    <a:pt x="9561" y="2675"/>
                  </a:cubicBezTo>
                  <a:cubicBezTo>
                    <a:pt x="9347" y="2090"/>
                    <a:pt x="8793" y="1729"/>
                    <a:pt x="8203" y="1729"/>
                  </a:cubicBezTo>
                  <a:cubicBezTo>
                    <a:pt x="8037" y="1729"/>
                    <a:pt x="7868" y="1758"/>
                    <a:pt x="7704" y="1818"/>
                  </a:cubicBezTo>
                  <a:cubicBezTo>
                    <a:pt x="7608" y="1853"/>
                    <a:pt x="7513" y="1901"/>
                    <a:pt x="7430" y="1961"/>
                  </a:cubicBezTo>
                  <a:cubicBezTo>
                    <a:pt x="7418" y="1925"/>
                    <a:pt x="7406" y="1901"/>
                    <a:pt x="7394" y="1877"/>
                  </a:cubicBezTo>
                  <a:cubicBezTo>
                    <a:pt x="7299" y="1663"/>
                    <a:pt x="7168" y="1472"/>
                    <a:pt x="7013" y="1306"/>
                  </a:cubicBezTo>
                  <a:cubicBezTo>
                    <a:pt x="6965" y="1199"/>
                    <a:pt x="6906" y="1091"/>
                    <a:pt x="6846" y="984"/>
                  </a:cubicBezTo>
                  <a:cubicBezTo>
                    <a:pt x="6492" y="431"/>
                    <a:pt x="5921" y="0"/>
                    <a:pt x="524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19"/>
            <p:cNvSpPr/>
            <p:nvPr/>
          </p:nvSpPr>
          <p:spPr>
            <a:xfrm>
              <a:off x="8539838" y="4629567"/>
              <a:ext cx="289412" cy="192676"/>
            </a:xfrm>
            <a:custGeom>
              <a:rect b="b" l="l" r="r" t="t"/>
              <a:pathLst>
                <a:path extrusionOk="0" h="6049" w="9086">
                  <a:moveTo>
                    <a:pt x="5180" y="1"/>
                  </a:moveTo>
                  <a:cubicBezTo>
                    <a:pt x="4839" y="1"/>
                    <a:pt x="4485" y="184"/>
                    <a:pt x="4263" y="476"/>
                  </a:cubicBezTo>
                  <a:cubicBezTo>
                    <a:pt x="3954" y="869"/>
                    <a:pt x="3716" y="1309"/>
                    <a:pt x="3561" y="1786"/>
                  </a:cubicBezTo>
                  <a:cubicBezTo>
                    <a:pt x="3132" y="2322"/>
                    <a:pt x="2585" y="2762"/>
                    <a:pt x="1954" y="3060"/>
                  </a:cubicBezTo>
                  <a:cubicBezTo>
                    <a:pt x="1275" y="3381"/>
                    <a:pt x="537" y="3738"/>
                    <a:pt x="251" y="4500"/>
                  </a:cubicBezTo>
                  <a:cubicBezTo>
                    <a:pt x="1" y="5143"/>
                    <a:pt x="120" y="5667"/>
                    <a:pt x="441" y="6048"/>
                  </a:cubicBezTo>
                  <a:cubicBezTo>
                    <a:pt x="441" y="5822"/>
                    <a:pt x="525" y="5608"/>
                    <a:pt x="680" y="5441"/>
                  </a:cubicBezTo>
                  <a:cubicBezTo>
                    <a:pt x="644" y="5322"/>
                    <a:pt x="680" y="5203"/>
                    <a:pt x="775" y="5131"/>
                  </a:cubicBezTo>
                  <a:cubicBezTo>
                    <a:pt x="1930" y="4215"/>
                    <a:pt x="3597" y="3500"/>
                    <a:pt x="5025" y="3191"/>
                  </a:cubicBezTo>
                  <a:cubicBezTo>
                    <a:pt x="5282" y="3141"/>
                    <a:pt x="5550" y="3113"/>
                    <a:pt x="5819" y="3113"/>
                  </a:cubicBezTo>
                  <a:cubicBezTo>
                    <a:pt x="6323" y="3113"/>
                    <a:pt x="6829" y="3212"/>
                    <a:pt x="7264" y="3453"/>
                  </a:cubicBezTo>
                  <a:cubicBezTo>
                    <a:pt x="7907" y="3453"/>
                    <a:pt x="8466" y="3965"/>
                    <a:pt x="8740" y="4643"/>
                  </a:cubicBezTo>
                  <a:cubicBezTo>
                    <a:pt x="8752" y="4691"/>
                    <a:pt x="8764" y="4738"/>
                    <a:pt x="8776" y="4798"/>
                  </a:cubicBezTo>
                  <a:cubicBezTo>
                    <a:pt x="9002" y="4584"/>
                    <a:pt x="9085" y="4250"/>
                    <a:pt x="8954" y="3965"/>
                  </a:cubicBezTo>
                  <a:cubicBezTo>
                    <a:pt x="8871" y="3738"/>
                    <a:pt x="8752" y="3548"/>
                    <a:pt x="8597" y="3381"/>
                  </a:cubicBezTo>
                  <a:cubicBezTo>
                    <a:pt x="8562" y="3310"/>
                    <a:pt x="8526" y="3250"/>
                    <a:pt x="8490" y="3191"/>
                  </a:cubicBezTo>
                  <a:cubicBezTo>
                    <a:pt x="8228" y="2833"/>
                    <a:pt x="7871" y="2572"/>
                    <a:pt x="7466" y="2417"/>
                  </a:cubicBezTo>
                  <a:cubicBezTo>
                    <a:pt x="7430" y="2381"/>
                    <a:pt x="7395" y="2357"/>
                    <a:pt x="7359" y="2322"/>
                  </a:cubicBezTo>
                  <a:cubicBezTo>
                    <a:pt x="6799" y="1774"/>
                    <a:pt x="6323" y="1155"/>
                    <a:pt x="5954" y="476"/>
                  </a:cubicBezTo>
                  <a:cubicBezTo>
                    <a:pt x="5770" y="142"/>
                    <a:pt x="5480" y="1"/>
                    <a:pt x="51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19"/>
            <p:cNvSpPr/>
            <p:nvPr/>
          </p:nvSpPr>
          <p:spPr>
            <a:xfrm>
              <a:off x="8553120" y="4728533"/>
              <a:ext cx="268166" cy="122154"/>
            </a:xfrm>
            <a:custGeom>
              <a:rect b="b" l="l" r="r" t="t"/>
              <a:pathLst>
                <a:path extrusionOk="0" h="3835" w="8419">
                  <a:moveTo>
                    <a:pt x="5407" y="0"/>
                  </a:moveTo>
                  <a:cubicBezTo>
                    <a:pt x="5137" y="0"/>
                    <a:pt x="4867" y="29"/>
                    <a:pt x="4608" y="84"/>
                  </a:cubicBezTo>
                  <a:cubicBezTo>
                    <a:pt x="3168" y="381"/>
                    <a:pt x="1513" y="1108"/>
                    <a:pt x="358" y="2012"/>
                  </a:cubicBezTo>
                  <a:cubicBezTo>
                    <a:pt x="251" y="2084"/>
                    <a:pt x="215" y="2215"/>
                    <a:pt x="263" y="2334"/>
                  </a:cubicBezTo>
                  <a:cubicBezTo>
                    <a:pt x="96" y="2489"/>
                    <a:pt x="13" y="2715"/>
                    <a:pt x="24" y="2941"/>
                  </a:cubicBezTo>
                  <a:cubicBezTo>
                    <a:pt x="1" y="3429"/>
                    <a:pt x="394" y="3834"/>
                    <a:pt x="882" y="3834"/>
                  </a:cubicBezTo>
                  <a:cubicBezTo>
                    <a:pt x="1929" y="3822"/>
                    <a:pt x="2977" y="3739"/>
                    <a:pt x="4025" y="3596"/>
                  </a:cubicBezTo>
                  <a:cubicBezTo>
                    <a:pt x="3918" y="2917"/>
                    <a:pt x="3918" y="2239"/>
                    <a:pt x="4013" y="1560"/>
                  </a:cubicBezTo>
                  <a:cubicBezTo>
                    <a:pt x="4046" y="1318"/>
                    <a:pt x="4261" y="1199"/>
                    <a:pt x="4482" y="1199"/>
                  </a:cubicBezTo>
                  <a:cubicBezTo>
                    <a:pt x="4664" y="1199"/>
                    <a:pt x="4850" y="1280"/>
                    <a:pt x="4942" y="1441"/>
                  </a:cubicBezTo>
                  <a:cubicBezTo>
                    <a:pt x="5239" y="2024"/>
                    <a:pt x="5466" y="2655"/>
                    <a:pt x="5597" y="3298"/>
                  </a:cubicBezTo>
                  <a:cubicBezTo>
                    <a:pt x="6013" y="3203"/>
                    <a:pt x="6442" y="3096"/>
                    <a:pt x="6859" y="2977"/>
                  </a:cubicBezTo>
                  <a:cubicBezTo>
                    <a:pt x="6966" y="2953"/>
                    <a:pt x="7073" y="2929"/>
                    <a:pt x="7168" y="2882"/>
                  </a:cubicBezTo>
                  <a:cubicBezTo>
                    <a:pt x="7323" y="2846"/>
                    <a:pt x="7466" y="2798"/>
                    <a:pt x="7609" y="2751"/>
                  </a:cubicBezTo>
                  <a:cubicBezTo>
                    <a:pt x="8025" y="2620"/>
                    <a:pt x="8418" y="2155"/>
                    <a:pt x="8347" y="1691"/>
                  </a:cubicBezTo>
                  <a:cubicBezTo>
                    <a:pt x="8347" y="1631"/>
                    <a:pt x="8323" y="1584"/>
                    <a:pt x="8311" y="1524"/>
                  </a:cubicBezTo>
                  <a:cubicBezTo>
                    <a:pt x="8037" y="858"/>
                    <a:pt x="7478" y="358"/>
                    <a:pt x="6835" y="334"/>
                  </a:cubicBezTo>
                  <a:cubicBezTo>
                    <a:pt x="6409" y="101"/>
                    <a:pt x="5908" y="0"/>
                    <a:pt x="540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19"/>
            <p:cNvSpPr/>
            <p:nvPr/>
          </p:nvSpPr>
          <p:spPr>
            <a:xfrm>
              <a:off x="8678269" y="4766692"/>
              <a:ext cx="89155" cy="277180"/>
            </a:xfrm>
            <a:custGeom>
              <a:rect b="b" l="l" r="r" t="t"/>
              <a:pathLst>
                <a:path extrusionOk="0" h="8702" w="2799">
                  <a:moveTo>
                    <a:pt x="564" y="1"/>
                  </a:moveTo>
                  <a:cubicBezTo>
                    <a:pt x="342" y="1"/>
                    <a:pt x="123" y="120"/>
                    <a:pt x="84" y="362"/>
                  </a:cubicBezTo>
                  <a:cubicBezTo>
                    <a:pt x="1" y="1029"/>
                    <a:pt x="1" y="1719"/>
                    <a:pt x="96" y="2386"/>
                  </a:cubicBezTo>
                  <a:cubicBezTo>
                    <a:pt x="203" y="3160"/>
                    <a:pt x="358" y="3922"/>
                    <a:pt x="477" y="4660"/>
                  </a:cubicBezTo>
                  <a:cubicBezTo>
                    <a:pt x="584" y="5375"/>
                    <a:pt x="715" y="6077"/>
                    <a:pt x="834" y="6791"/>
                  </a:cubicBezTo>
                  <a:cubicBezTo>
                    <a:pt x="965" y="7530"/>
                    <a:pt x="965" y="8125"/>
                    <a:pt x="1596" y="8613"/>
                  </a:cubicBezTo>
                  <a:cubicBezTo>
                    <a:pt x="1676" y="8675"/>
                    <a:pt x="1769" y="8701"/>
                    <a:pt x="1865" y="8701"/>
                  </a:cubicBezTo>
                  <a:cubicBezTo>
                    <a:pt x="2083" y="8701"/>
                    <a:pt x="2314" y="8564"/>
                    <a:pt x="2430" y="8399"/>
                  </a:cubicBezTo>
                  <a:cubicBezTo>
                    <a:pt x="2799" y="7827"/>
                    <a:pt x="2596" y="7280"/>
                    <a:pt x="2489" y="6649"/>
                  </a:cubicBezTo>
                  <a:cubicBezTo>
                    <a:pt x="2358" y="5898"/>
                    <a:pt x="2227" y="5136"/>
                    <a:pt x="2084" y="4374"/>
                  </a:cubicBezTo>
                  <a:cubicBezTo>
                    <a:pt x="1941" y="3648"/>
                    <a:pt x="1834" y="2862"/>
                    <a:pt x="1668" y="2100"/>
                  </a:cubicBezTo>
                  <a:cubicBezTo>
                    <a:pt x="1537" y="1445"/>
                    <a:pt x="1322" y="826"/>
                    <a:pt x="1025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19"/>
            <p:cNvSpPr/>
            <p:nvPr/>
          </p:nvSpPr>
          <p:spPr>
            <a:xfrm>
              <a:off x="8280081" y="4826256"/>
              <a:ext cx="182451" cy="160951"/>
            </a:xfrm>
            <a:custGeom>
              <a:rect b="b" l="l" r="r" t="t"/>
              <a:pathLst>
                <a:path extrusionOk="0" h="5053" w="5728">
                  <a:moveTo>
                    <a:pt x="3025" y="1"/>
                  </a:moveTo>
                  <a:cubicBezTo>
                    <a:pt x="2797" y="1"/>
                    <a:pt x="2551" y="61"/>
                    <a:pt x="2286" y="195"/>
                  </a:cubicBezTo>
                  <a:cubicBezTo>
                    <a:pt x="1393" y="635"/>
                    <a:pt x="845" y="1742"/>
                    <a:pt x="500" y="2623"/>
                  </a:cubicBezTo>
                  <a:cubicBezTo>
                    <a:pt x="203" y="3385"/>
                    <a:pt x="36" y="4171"/>
                    <a:pt x="0" y="4981"/>
                  </a:cubicBezTo>
                  <a:cubicBezTo>
                    <a:pt x="500" y="4481"/>
                    <a:pt x="1346" y="4231"/>
                    <a:pt x="1965" y="4147"/>
                  </a:cubicBezTo>
                  <a:cubicBezTo>
                    <a:pt x="2223" y="4114"/>
                    <a:pt x="2483" y="4097"/>
                    <a:pt x="2743" y="4097"/>
                  </a:cubicBezTo>
                  <a:cubicBezTo>
                    <a:pt x="3669" y="4097"/>
                    <a:pt x="4593" y="4310"/>
                    <a:pt x="5429" y="4719"/>
                  </a:cubicBezTo>
                  <a:cubicBezTo>
                    <a:pt x="5537" y="4767"/>
                    <a:pt x="5608" y="4850"/>
                    <a:pt x="5656" y="4957"/>
                  </a:cubicBezTo>
                  <a:cubicBezTo>
                    <a:pt x="5679" y="4993"/>
                    <a:pt x="5703" y="5017"/>
                    <a:pt x="5727" y="5052"/>
                  </a:cubicBezTo>
                  <a:cubicBezTo>
                    <a:pt x="5679" y="4124"/>
                    <a:pt x="5465" y="3207"/>
                    <a:pt x="5084" y="2362"/>
                  </a:cubicBezTo>
                  <a:cubicBezTo>
                    <a:pt x="4668" y="1142"/>
                    <a:pt x="4015" y="1"/>
                    <a:pt x="30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19"/>
            <p:cNvSpPr/>
            <p:nvPr/>
          </p:nvSpPr>
          <p:spPr>
            <a:xfrm>
              <a:off x="8266416" y="4956724"/>
              <a:ext cx="202932" cy="99125"/>
            </a:xfrm>
            <a:custGeom>
              <a:rect b="b" l="l" r="r" t="t"/>
              <a:pathLst>
                <a:path extrusionOk="0" h="3112" w="6371">
                  <a:moveTo>
                    <a:pt x="3176" y="1"/>
                  </a:moveTo>
                  <a:cubicBezTo>
                    <a:pt x="2916" y="1"/>
                    <a:pt x="2654" y="18"/>
                    <a:pt x="2394" y="51"/>
                  </a:cubicBezTo>
                  <a:cubicBezTo>
                    <a:pt x="1775" y="135"/>
                    <a:pt x="929" y="385"/>
                    <a:pt x="429" y="885"/>
                  </a:cubicBezTo>
                  <a:cubicBezTo>
                    <a:pt x="167" y="1123"/>
                    <a:pt x="12" y="1456"/>
                    <a:pt x="12" y="1814"/>
                  </a:cubicBezTo>
                  <a:cubicBezTo>
                    <a:pt x="1" y="3016"/>
                    <a:pt x="1703" y="3111"/>
                    <a:pt x="2584" y="3111"/>
                  </a:cubicBezTo>
                  <a:lnTo>
                    <a:pt x="2644" y="3111"/>
                  </a:lnTo>
                  <a:cubicBezTo>
                    <a:pt x="2644" y="2397"/>
                    <a:pt x="2715" y="1671"/>
                    <a:pt x="2870" y="968"/>
                  </a:cubicBezTo>
                  <a:cubicBezTo>
                    <a:pt x="2928" y="735"/>
                    <a:pt x="3127" y="624"/>
                    <a:pt x="3328" y="624"/>
                  </a:cubicBezTo>
                  <a:cubicBezTo>
                    <a:pt x="3538" y="624"/>
                    <a:pt x="3750" y="744"/>
                    <a:pt x="3811" y="968"/>
                  </a:cubicBezTo>
                  <a:cubicBezTo>
                    <a:pt x="3989" y="1623"/>
                    <a:pt x="4108" y="2290"/>
                    <a:pt x="4168" y="2957"/>
                  </a:cubicBezTo>
                  <a:cubicBezTo>
                    <a:pt x="4989" y="2790"/>
                    <a:pt x="5787" y="2445"/>
                    <a:pt x="6192" y="1837"/>
                  </a:cubicBezTo>
                  <a:cubicBezTo>
                    <a:pt x="6370" y="1564"/>
                    <a:pt x="6358" y="1218"/>
                    <a:pt x="6168" y="956"/>
                  </a:cubicBezTo>
                  <a:cubicBezTo>
                    <a:pt x="6144" y="921"/>
                    <a:pt x="6120" y="897"/>
                    <a:pt x="6085" y="861"/>
                  </a:cubicBezTo>
                  <a:cubicBezTo>
                    <a:pt x="6049" y="754"/>
                    <a:pt x="5966" y="671"/>
                    <a:pt x="5870" y="623"/>
                  </a:cubicBezTo>
                  <a:cubicBezTo>
                    <a:pt x="5024" y="214"/>
                    <a:pt x="4105" y="1"/>
                    <a:pt x="31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19"/>
            <p:cNvSpPr/>
            <p:nvPr/>
          </p:nvSpPr>
          <p:spPr>
            <a:xfrm>
              <a:off x="8347194" y="4976600"/>
              <a:ext cx="68674" cy="205512"/>
            </a:xfrm>
            <a:custGeom>
              <a:rect b="b" l="l" r="r" t="t"/>
              <a:pathLst>
                <a:path extrusionOk="0" h="6452" w="2156">
                  <a:moveTo>
                    <a:pt x="792" y="0"/>
                  </a:moveTo>
                  <a:cubicBezTo>
                    <a:pt x="591" y="0"/>
                    <a:pt x="392" y="111"/>
                    <a:pt x="334" y="344"/>
                  </a:cubicBezTo>
                  <a:cubicBezTo>
                    <a:pt x="179" y="1047"/>
                    <a:pt x="108" y="1773"/>
                    <a:pt x="108" y="2487"/>
                  </a:cubicBezTo>
                  <a:cubicBezTo>
                    <a:pt x="108" y="2821"/>
                    <a:pt x="108" y="3166"/>
                    <a:pt x="120" y="3499"/>
                  </a:cubicBezTo>
                  <a:cubicBezTo>
                    <a:pt x="143" y="4392"/>
                    <a:pt x="1" y="5619"/>
                    <a:pt x="703" y="6285"/>
                  </a:cubicBezTo>
                  <a:cubicBezTo>
                    <a:pt x="827" y="6399"/>
                    <a:pt x="964" y="6451"/>
                    <a:pt x="1100" y="6451"/>
                  </a:cubicBezTo>
                  <a:cubicBezTo>
                    <a:pt x="1290" y="6451"/>
                    <a:pt x="1476" y="6348"/>
                    <a:pt x="1608" y="6166"/>
                  </a:cubicBezTo>
                  <a:cubicBezTo>
                    <a:pt x="2156" y="5428"/>
                    <a:pt x="1810" y="4202"/>
                    <a:pt x="1727" y="3345"/>
                  </a:cubicBezTo>
                  <a:cubicBezTo>
                    <a:pt x="1703" y="3011"/>
                    <a:pt x="1667" y="2678"/>
                    <a:pt x="1632" y="2345"/>
                  </a:cubicBezTo>
                  <a:cubicBezTo>
                    <a:pt x="1572" y="1666"/>
                    <a:pt x="1453" y="999"/>
                    <a:pt x="1275" y="344"/>
                  </a:cubicBezTo>
                  <a:cubicBezTo>
                    <a:pt x="1214" y="120"/>
                    <a:pt x="1002" y="0"/>
                    <a:pt x="79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19"/>
            <p:cNvSpPr/>
            <p:nvPr/>
          </p:nvSpPr>
          <p:spPr>
            <a:xfrm>
              <a:off x="7974392" y="4786823"/>
              <a:ext cx="138845" cy="116931"/>
            </a:xfrm>
            <a:custGeom>
              <a:rect b="b" l="l" r="r" t="t"/>
              <a:pathLst>
                <a:path extrusionOk="0" h="3671" w="4359">
                  <a:moveTo>
                    <a:pt x="1993" y="0"/>
                  </a:moveTo>
                  <a:cubicBezTo>
                    <a:pt x="1145" y="0"/>
                    <a:pt x="711" y="803"/>
                    <a:pt x="513" y="1718"/>
                  </a:cubicBezTo>
                  <a:cubicBezTo>
                    <a:pt x="179" y="2218"/>
                    <a:pt x="1" y="2802"/>
                    <a:pt x="13" y="3397"/>
                  </a:cubicBezTo>
                  <a:cubicBezTo>
                    <a:pt x="138" y="3169"/>
                    <a:pt x="384" y="3039"/>
                    <a:pt x="635" y="3039"/>
                  </a:cubicBezTo>
                  <a:cubicBezTo>
                    <a:pt x="646" y="3039"/>
                    <a:pt x="656" y="3039"/>
                    <a:pt x="667" y="3040"/>
                  </a:cubicBezTo>
                  <a:cubicBezTo>
                    <a:pt x="1096" y="3040"/>
                    <a:pt x="1525" y="3076"/>
                    <a:pt x="1953" y="3111"/>
                  </a:cubicBezTo>
                  <a:cubicBezTo>
                    <a:pt x="1998" y="3092"/>
                    <a:pt x="2045" y="3082"/>
                    <a:pt x="2092" y="3082"/>
                  </a:cubicBezTo>
                  <a:cubicBezTo>
                    <a:pt x="2158" y="3082"/>
                    <a:pt x="2224" y="3101"/>
                    <a:pt x="2287" y="3135"/>
                  </a:cubicBezTo>
                  <a:cubicBezTo>
                    <a:pt x="2447" y="3147"/>
                    <a:pt x="2614" y="3153"/>
                    <a:pt x="2782" y="3153"/>
                  </a:cubicBezTo>
                  <a:cubicBezTo>
                    <a:pt x="2950" y="3153"/>
                    <a:pt x="3120" y="3147"/>
                    <a:pt x="3287" y="3135"/>
                  </a:cubicBezTo>
                  <a:cubicBezTo>
                    <a:pt x="3321" y="3131"/>
                    <a:pt x="3355" y="3129"/>
                    <a:pt x="3388" y="3129"/>
                  </a:cubicBezTo>
                  <a:cubicBezTo>
                    <a:pt x="3732" y="3129"/>
                    <a:pt x="4050" y="3346"/>
                    <a:pt x="4180" y="3671"/>
                  </a:cubicBezTo>
                  <a:cubicBezTo>
                    <a:pt x="4358" y="2957"/>
                    <a:pt x="4096" y="2254"/>
                    <a:pt x="3751" y="1599"/>
                  </a:cubicBezTo>
                  <a:cubicBezTo>
                    <a:pt x="3704" y="1373"/>
                    <a:pt x="3608" y="1147"/>
                    <a:pt x="3489" y="944"/>
                  </a:cubicBezTo>
                  <a:cubicBezTo>
                    <a:pt x="3323" y="504"/>
                    <a:pt x="3037" y="159"/>
                    <a:pt x="2572" y="135"/>
                  </a:cubicBezTo>
                  <a:cubicBezTo>
                    <a:pt x="2453" y="75"/>
                    <a:pt x="2334" y="28"/>
                    <a:pt x="2203" y="16"/>
                  </a:cubicBezTo>
                  <a:cubicBezTo>
                    <a:pt x="2130" y="5"/>
                    <a:pt x="2060" y="0"/>
                    <a:pt x="199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19"/>
            <p:cNvSpPr/>
            <p:nvPr/>
          </p:nvSpPr>
          <p:spPr>
            <a:xfrm>
              <a:off x="7826501" y="4700184"/>
              <a:ext cx="146426" cy="128875"/>
            </a:xfrm>
            <a:custGeom>
              <a:rect b="b" l="l" r="r" t="t"/>
              <a:pathLst>
                <a:path extrusionOk="0" h="4046" w="4597">
                  <a:moveTo>
                    <a:pt x="2203" y="0"/>
                  </a:moveTo>
                  <a:cubicBezTo>
                    <a:pt x="1781" y="0"/>
                    <a:pt x="1360" y="166"/>
                    <a:pt x="1012" y="533"/>
                  </a:cubicBezTo>
                  <a:cubicBezTo>
                    <a:pt x="203" y="1390"/>
                    <a:pt x="0" y="2855"/>
                    <a:pt x="12" y="4045"/>
                  </a:cubicBezTo>
                  <a:cubicBezTo>
                    <a:pt x="36" y="3962"/>
                    <a:pt x="84" y="3879"/>
                    <a:pt x="143" y="3807"/>
                  </a:cubicBezTo>
                  <a:cubicBezTo>
                    <a:pt x="512" y="3379"/>
                    <a:pt x="1119" y="3391"/>
                    <a:pt x="1643" y="3367"/>
                  </a:cubicBezTo>
                  <a:cubicBezTo>
                    <a:pt x="2251" y="3343"/>
                    <a:pt x="2870" y="3331"/>
                    <a:pt x="3477" y="3272"/>
                  </a:cubicBezTo>
                  <a:cubicBezTo>
                    <a:pt x="3517" y="3266"/>
                    <a:pt x="3557" y="3263"/>
                    <a:pt x="3596" y="3263"/>
                  </a:cubicBezTo>
                  <a:cubicBezTo>
                    <a:pt x="3957" y="3263"/>
                    <a:pt x="4286" y="3501"/>
                    <a:pt x="4394" y="3855"/>
                  </a:cubicBezTo>
                  <a:cubicBezTo>
                    <a:pt x="4596" y="2879"/>
                    <a:pt x="4227" y="1521"/>
                    <a:pt x="3739" y="831"/>
                  </a:cubicBezTo>
                  <a:cubicBezTo>
                    <a:pt x="3354" y="308"/>
                    <a:pt x="2779" y="0"/>
                    <a:pt x="220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19"/>
            <p:cNvSpPr/>
            <p:nvPr/>
          </p:nvSpPr>
          <p:spPr>
            <a:xfrm>
              <a:off x="7851155" y="4863174"/>
              <a:ext cx="21628" cy="7358"/>
            </a:xfrm>
            <a:custGeom>
              <a:rect b="b" l="l" r="r" t="t"/>
              <a:pathLst>
                <a:path extrusionOk="0" h="231" w="679">
                  <a:moveTo>
                    <a:pt x="0" y="0"/>
                  </a:moveTo>
                  <a:lnTo>
                    <a:pt x="0" y="0"/>
                  </a:lnTo>
                  <a:cubicBezTo>
                    <a:pt x="159" y="148"/>
                    <a:pt x="373" y="230"/>
                    <a:pt x="595" y="230"/>
                  </a:cubicBezTo>
                  <a:cubicBezTo>
                    <a:pt x="623" y="230"/>
                    <a:pt x="651" y="229"/>
                    <a:pt x="679" y="226"/>
                  </a:cubicBezTo>
                  <a:lnTo>
                    <a:pt x="679" y="167"/>
                  </a:lnTo>
                  <a:cubicBezTo>
                    <a:pt x="453" y="131"/>
                    <a:pt x="214" y="83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19"/>
            <p:cNvSpPr/>
            <p:nvPr/>
          </p:nvSpPr>
          <p:spPr>
            <a:xfrm>
              <a:off x="7827266" y="4841163"/>
              <a:ext cx="10257" cy="13697"/>
            </a:xfrm>
            <a:custGeom>
              <a:rect b="b" l="l" r="r" t="t"/>
              <a:pathLst>
                <a:path extrusionOk="0" h="430" w="322">
                  <a:moveTo>
                    <a:pt x="0" y="0"/>
                  </a:moveTo>
                  <a:lnTo>
                    <a:pt x="0" y="24"/>
                  </a:lnTo>
                  <a:cubicBezTo>
                    <a:pt x="0" y="215"/>
                    <a:pt x="131" y="381"/>
                    <a:pt x="322" y="429"/>
                  </a:cubicBezTo>
                  <a:cubicBezTo>
                    <a:pt x="191" y="334"/>
                    <a:pt x="95" y="215"/>
                    <a:pt x="24" y="72"/>
                  </a:cubicBezTo>
                  <a:cubicBezTo>
                    <a:pt x="12" y="48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19"/>
            <p:cNvSpPr/>
            <p:nvPr/>
          </p:nvSpPr>
          <p:spPr>
            <a:xfrm>
              <a:off x="7825354" y="4803992"/>
              <a:ext cx="146808" cy="66030"/>
            </a:xfrm>
            <a:custGeom>
              <a:rect b="b" l="l" r="r" t="t"/>
              <a:pathLst>
                <a:path extrusionOk="0" h="2073" w="4609">
                  <a:moveTo>
                    <a:pt x="3647" y="1"/>
                  </a:moveTo>
                  <a:cubicBezTo>
                    <a:pt x="3603" y="1"/>
                    <a:pt x="3558" y="5"/>
                    <a:pt x="3513" y="13"/>
                  </a:cubicBezTo>
                  <a:cubicBezTo>
                    <a:pt x="2906" y="60"/>
                    <a:pt x="2287" y="84"/>
                    <a:pt x="1679" y="108"/>
                  </a:cubicBezTo>
                  <a:cubicBezTo>
                    <a:pt x="1155" y="120"/>
                    <a:pt x="548" y="108"/>
                    <a:pt x="179" y="548"/>
                  </a:cubicBezTo>
                  <a:cubicBezTo>
                    <a:pt x="120" y="620"/>
                    <a:pt x="72" y="691"/>
                    <a:pt x="48" y="786"/>
                  </a:cubicBezTo>
                  <a:cubicBezTo>
                    <a:pt x="1" y="906"/>
                    <a:pt x="12" y="1048"/>
                    <a:pt x="60" y="1167"/>
                  </a:cubicBezTo>
                  <a:cubicBezTo>
                    <a:pt x="72" y="1203"/>
                    <a:pt x="72" y="1227"/>
                    <a:pt x="84" y="1251"/>
                  </a:cubicBezTo>
                  <a:cubicBezTo>
                    <a:pt x="155" y="1382"/>
                    <a:pt x="251" y="1501"/>
                    <a:pt x="382" y="1608"/>
                  </a:cubicBezTo>
                  <a:cubicBezTo>
                    <a:pt x="501" y="1715"/>
                    <a:pt x="655" y="1798"/>
                    <a:pt x="810" y="1858"/>
                  </a:cubicBezTo>
                  <a:cubicBezTo>
                    <a:pt x="1024" y="1941"/>
                    <a:pt x="1263" y="2001"/>
                    <a:pt x="1501" y="2025"/>
                  </a:cubicBezTo>
                  <a:cubicBezTo>
                    <a:pt x="1525" y="1548"/>
                    <a:pt x="1667" y="1084"/>
                    <a:pt x="1917" y="667"/>
                  </a:cubicBezTo>
                  <a:cubicBezTo>
                    <a:pt x="1978" y="560"/>
                    <a:pt x="2080" y="511"/>
                    <a:pt x="2180" y="511"/>
                  </a:cubicBezTo>
                  <a:cubicBezTo>
                    <a:pt x="2334" y="511"/>
                    <a:pt x="2484" y="627"/>
                    <a:pt x="2477" y="822"/>
                  </a:cubicBezTo>
                  <a:cubicBezTo>
                    <a:pt x="2501" y="1251"/>
                    <a:pt x="2501" y="1668"/>
                    <a:pt x="2501" y="2072"/>
                  </a:cubicBezTo>
                  <a:cubicBezTo>
                    <a:pt x="2882" y="2072"/>
                    <a:pt x="3239" y="2037"/>
                    <a:pt x="3513" y="2025"/>
                  </a:cubicBezTo>
                  <a:cubicBezTo>
                    <a:pt x="4311" y="1965"/>
                    <a:pt x="4608" y="1167"/>
                    <a:pt x="4430" y="596"/>
                  </a:cubicBezTo>
                  <a:cubicBezTo>
                    <a:pt x="4324" y="247"/>
                    <a:pt x="4001" y="1"/>
                    <a:pt x="364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19"/>
            <p:cNvSpPr/>
            <p:nvPr/>
          </p:nvSpPr>
          <p:spPr>
            <a:xfrm>
              <a:off x="8047207" y="4886458"/>
              <a:ext cx="67910" cy="65011"/>
            </a:xfrm>
            <a:custGeom>
              <a:rect b="b" l="l" r="r" t="t"/>
              <a:pathLst>
                <a:path extrusionOk="0" h="2041" w="2132">
                  <a:moveTo>
                    <a:pt x="1102" y="1"/>
                  </a:moveTo>
                  <a:cubicBezTo>
                    <a:pt x="1069" y="1"/>
                    <a:pt x="1035" y="3"/>
                    <a:pt x="1001" y="7"/>
                  </a:cubicBezTo>
                  <a:cubicBezTo>
                    <a:pt x="834" y="19"/>
                    <a:pt x="667" y="25"/>
                    <a:pt x="501" y="25"/>
                  </a:cubicBezTo>
                  <a:cubicBezTo>
                    <a:pt x="334" y="25"/>
                    <a:pt x="167" y="19"/>
                    <a:pt x="1" y="7"/>
                  </a:cubicBezTo>
                  <a:lnTo>
                    <a:pt x="1" y="7"/>
                  </a:lnTo>
                  <a:cubicBezTo>
                    <a:pt x="36" y="31"/>
                    <a:pt x="60" y="55"/>
                    <a:pt x="84" y="91"/>
                  </a:cubicBezTo>
                  <a:cubicBezTo>
                    <a:pt x="501" y="757"/>
                    <a:pt x="441" y="1424"/>
                    <a:pt x="120" y="2031"/>
                  </a:cubicBezTo>
                  <a:cubicBezTo>
                    <a:pt x="269" y="2037"/>
                    <a:pt x="414" y="2040"/>
                    <a:pt x="560" y="2040"/>
                  </a:cubicBezTo>
                  <a:cubicBezTo>
                    <a:pt x="706" y="2040"/>
                    <a:pt x="852" y="2037"/>
                    <a:pt x="1001" y="2031"/>
                  </a:cubicBezTo>
                  <a:cubicBezTo>
                    <a:pt x="1834" y="1996"/>
                    <a:pt x="2132" y="1138"/>
                    <a:pt x="1894" y="543"/>
                  </a:cubicBezTo>
                  <a:cubicBezTo>
                    <a:pt x="1764" y="218"/>
                    <a:pt x="1446" y="1"/>
                    <a:pt x="110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19"/>
            <p:cNvSpPr/>
            <p:nvPr/>
          </p:nvSpPr>
          <p:spPr>
            <a:xfrm>
              <a:off x="7969105" y="4883623"/>
              <a:ext cx="67527" cy="62622"/>
            </a:xfrm>
            <a:custGeom>
              <a:rect b="b" l="l" r="r" t="t"/>
              <a:pathLst>
                <a:path extrusionOk="0" h="1966" w="2120">
                  <a:moveTo>
                    <a:pt x="811" y="0"/>
                  </a:moveTo>
                  <a:cubicBezTo>
                    <a:pt x="551" y="0"/>
                    <a:pt x="316" y="130"/>
                    <a:pt x="191" y="358"/>
                  </a:cubicBezTo>
                  <a:cubicBezTo>
                    <a:pt x="0" y="727"/>
                    <a:pt x="107" y="1192"/>
                    <a:pt x="452" y="1442"/>
                  </a:cubicBezTo>
                  <a:cubicBezTo>
                    <a:pt x="774" y="1680"/>
                    <a:pt x="1143" y="1858"/>
                    <a:pt x="1524" y="1965"/>
                  </a:cubicBezTo>
                  <a:cubicBezTo>
                    <a:pt x="1798" y="1418"/>
                    <a:pt x="1857" y="870"/>
                    <a:pt x="1976" y="263"/>
                  </a:cubicBezTo>
                  <a:cubicBezTo>
                    <a:pt x="1988" y="180"/>
                    <a:pt x="2048" y="108"/>
                    <a:pt x="2119" y="72"/>
                  </a:cubicBezTo>
                  <a:cubicBezTo>
                    <a:pt x="1691" y="37"/>
                    <a:pt x="1274" y="1"/>
                    <a:pt x="845" y="1"/>
                  </a:cubicBezTo>
                  <a:cubicBezTo>
                    <a:pt x="834" y="0"/>
                    <a:pt x="822" y="0"/>
                    <a:pt x="81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19"/>
            <p:cNvSpPr/>
            <p:nvPr/>
          </p:nvSpPr>
          <p:spPr>
            <a:xfrm>
              <a:off x="7870107" y="4820236"/>
              <a:ext cx="216247" cy="309288"/>
            </a:xfrm>
            <a:custGeom>
              <a:rect b="b" l="l" r="r" t="t"/>
              <a:pathLst>
                <a:path extrusionOk="0" h="9710" w="6789">
                  <a:moveTo>
                    <a:pt x="777" y="0"/>
                  </a:moveTo>
                  <a:cubicBezTo>
                    <a:pt x="676" y="0"/>
                    <a:pt x="574" y="49"/>
                    <a:pt x="512" y="157"/>
                  </a:cubicBezTo>
                  <a:cubicBezTo>
                    <a:pt x="262" y="562"/>
                    <a:pt x="120" y="1027"/>
                    <a:pt x="96" y="1515"/>
                  </a:cubicBezTo>
                  <a:lnTo>
                    <a:pt x="96" y="1574"/>
                  </a:lnTo>
                  <a:cubicBezTo>
                    <a:pt x="0" y="3098"/>
                    <a:pt x="751" y="4920"/>
                    <a:pt x="1239" y="6111"/>
                  </a:cubicBezTo>
                  <a:cubicBezTo>
                    <a:pt x="1536" y="6837"/>
                    <a:pt x="1882" y="7551"/>
                    <a:pt x="2477" y="8063"/>
                  </a:cubicBezTo>
                  <a:cubicBezTo>
                    <a:pt x="2656" y="8218"/>
                    <a:pt x="2846" y="8349"/>
                    <a:pt x="3060" y="8444"/>
                  </a:cubicBezTo>
                  <a:lnTo>
                    <a:pt x="3144" y="8516"/>
                  </a:lnTo>
                  <a:cubicBezTo>
                    <a:pt x="3943" y="9052"/>
                    <a:pt x="4469" y="9710"/>
                    <a:pt x="5488" y="9710"/>
                  </a:cubicBezTo>
                  <a:cubicBezTo>
                    <a:pt x="5531" y="9710"/>
                    <a:pt x="5575" y="9709"/>
                    <a:pt x="5620" y="9706"/>
                  </a:cubicBezTo>
                  <a:cubicBezTo>
                    <a:pt x="6789" y="9638"/>
                    <a:pt x="6660" y="8003"/>
                    <a:pt x="5564" y="8003"/>
                  </a:cubicBezTo>
                  <a:cubicBezTo>
                    <a:pt x="5510" y="8003"/>
                    <a:pt x="5453" y="8007"/>
                    <a:pt x="5394" y="8016"/>
                  </a:cubicBezTo>
                  <a:cubicBezTo>
                    <a:pt x="5361" y="8021"/>
                    <a:pt x="5328" y="8023"/>
                    <a:pt x="5294" y="8023"/>
                  </a:cubicBezTo>
                  <a:cubicBezTo>
                    <a:pt x="4844" y="8023"/>
                    <a:pt x="4282" y="7608"/>
                    <a:pt x="3906" y="7420"/>
                  </a:cubicBezTo>
                  <a:cubicBezTo>
                    <a:pt x="3739" y="7349"/>
                    <a:pt x="3549" y="7277"/>
                    <a:pt x="3358" y="7194"/>
                  </a:cubicBezTo>
                  <a:cubicBezTo>
                    <a:pt x="3763" y="6944"/>
                    <a:pt x="4084" y="6527"/>
                    <a:pt x="4358" y="6170"/>
                  </a:cubicBezTo>
                  <a:cubicBezTo>
                    <a:pt x="4656" y="5777"/>
                    <a:pt x="4906" y="5360"/>
                    <a:pt x="5120" y="4920"/>
                  </a:cubicBezTo>
                  <a:cubicBezTo>
                    <a:pt x="5334" y="4670"/>
                    <a:pt x="5525" y="4408"/>
                    <a:pt x="5680" y="4122"/>
                  </a:cubicBezTo>
                  <a:cubicBezTo>
                    <a:pt x="5989" y="3503"/>
                    <a:pt x="6061" y="2836"/>
                    <a:pt x="5644" y="2170"/>
                  </a:cubicBezTo>
                  <a:cubicBezTo>
                    <a:pt x="5620" y="2134"/>
                    <a:pt x="5596" y="2110"/>
                    <a:pt x="5561" y="2086"/>
                  </a:cubicBezTo>
                  <a:cubicBezTo>
                    <a:pt x="5498" y="2052"/>
                    <a:pt x="5432" y="2033"/>
                    <a:pt x="5366" y="2033"/>
                  </a:cubicBezTo>
                  <a:cubicBezTo>
                    <a:pt x="5319" y="2033"/>
                    <a:pt x="5272" y="2043"/>
                    <a:pt x="5227" y="2062"/>
                  </a:cubicBezTo>
                  <a:cubicBezTo>
                    <a:pt x="5144" y="2098"/>
                    <a:pt x="5096" y="2170"/>
                    <a:pt x="5073" y="2253"/>
                  </a:cubicBezTo>
                  <a:cubicBezTo>
                    <a:pt x="4953" y="2860"/>
                    <a:pt x="4894" y="3408"/>
                    <a:pt x="4632" y="3955"/>
                  </a:cubicBezTo>
                  <a:cubicBezTo>
                    <a:pt x="4584" y="4051"/>
                    <a:pt x="4525" y="4134"/>
                    <a:pt x="4465" y="4229"/>
                  </a:cubicBezTo>
                  <a:cubicBezTo>
                    <a:pt x="4025" y="4896"/>
                    <a:pt x="3441" y="5444"/>
                    <a:pt x="2906" y="6015"/>
                  </a:cubicBezTo>
                  <a:cubicBezTo>
                    <a:pt x="2882" y="6039"/>
                    <a:pt x="2870" y="6051"/>
                    <a:pt x="2858" y="6075"/>
                  </a:cubicBezTo>
                  <a:cubicBezTo>
                    <a:pt x="2751" y="6158"/>
                    <a:pt x="2644" y="6230"/>
                    <a:pt x="2537" y="6301"/>
                  </a:cubicBezTo>
                  <a:cubicBezTo>
                    <a:pt x="2358" y="5991"/>
                    <a:pt x="2203" y="5658"/>
                    <a:pt x="2060" y="5325"/>
                  </a:cubicBezTo>
                  <a:cubicBezTo>
                    <a:pt x="1739" y="4587"/>
                    <a:pt x="1465" y="3836"/>
                    <a:pt x="1263" y="3063"/>
                  </a:cubicBezTo>
                  <a:cubicBezTo>
                    <a:pt x="1143" y="2574"/>
                    <a:pt x="1084" y="2062"/>
                    <a:pt x="1096" y="1562"/>
                  </a:cubicBezTo>
                  <a:cubicBezTo>
                    <a:pt x="1096" y="1146"/>
                    <a:pt x="1096" y="741"/>
                    <a:pt x="1072" y="300"/>
                  </a:cubicBezTo>
                  <a:cubicBezTo>
                    <a:pt x="1079" y="113"/>
                    <a:pt x="930" y="0"/>
                    <a:pt x="777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19"/>
            <p:cNvSpPr/>
            <p:nvPr/>
          </p:nvSpPr>
          <p:spPr>
            <a:xfrm>
              <a:off x="8720760" y="1429824"/>
              <a:ext cx="138813" cy="117249"/>
            </a:xfrm>
            <a:custGeom>
              <a:rect b="b" l="l" r="r" t="t"/>
              <a:pathLst>
                <a:path extrusionOk="0" h="3681" w="4358">
                  <a:moveTo>
                    <a:pt x="1993" y="0"/>
                  </a:moveTo>
                  <a:cubicBezTo>
                    <a:pt x="1137" y="0"/>
                    <a:pt x="700" y="797"/>
                    <a:pt x="500" y="1728"/>
                  </a:cubicBezTo>
                  <a:cubicBezTo>
                    <a:pt x="167" y="2217"/>
                    <a:pt x="0" y="2800"/>
                    <a:pt x="12" y="3395"/>
                  </a:cubicBezTo>
                  <a:cubicBezTo>
                    <a:pt x="134" y="3185"/>
                    <a:pt x="357" y="3047"/>
                    <a:pt x="598" y="3047"/>
                  </a:cubicBezTo>
                  <a:cubicBezTo>
                    <a:pt x="617" y="3047"/>
                    <a:pt x="636" y="3048"/>
                    <a:pt x="655" y="3050"/>
                  </a:cubicBezTo>
                  <a:cubicBezTo>
                    <a:pt x="1084" y="3050"/>
                    <a:pt x="1512" y="3086"/>
                    <a:pt x="1941" y="3121"/>
                  </a:cubicBezTo>
                  <a:cubicBezTo>
                    <a:pt x="1989" y="3095"/>
                    <a:pt x="2040" y="3082"/>
                    <a:pt x="2091" y="3082"/>
                  </a:cubicBezTo>
                  <a:cubicBezTo>
                    <a:pt x="2153" y="3082"/>
                    <a:pt x="2215" y="3101"/>
                    <a:pt x="2274" y="3133"/>
                  </a:cubicBezTo>
                  <a:cubicBezTo>
                    <a:pt x="2441" y="3151"/>
                    <a:pt x="2608" y="3160"/>
                    <a:pt x="2774" y="3160"/>
                  </a:cubicBezTo>
                  <a:cubicBezTo>
                    <a:pt x="2941" y="3160"/>
                    <a:pt x="3108" y="3151"/>
                    <a:pt x="3274" y="3133"/>
                  </a:cubicBezTo>
                  <a:cubicBezTo>
                    <a:pt x="3308" y="3129"/>
                    <a:pt x="3342" y="3127"/>
                    <a:pt x="3376" y="3127"/>
                  </a:cubicBezTo>
                  <a:cubicBezTo>
                    <a:pt x="3719" y="3127"/>
                    <a:pt x="4037" y="3345"/>
                    <a:pt x="4167" y="3681"/>
                  </a:cubicBezTo>
                  <a:cubicBezTo>
                    <a:pt x="4358" y="2955"/>
                    <a:pt x="4084" y="2252"/>
                    <a:pt x="3751" y="1609"/>
                  </a:cubicBezTo>
                  <a:cubicBezTo>
                    <a:pt x="3691" y="1371"/>
                    <a:pt x="3596" y="1157"/>
                    <a:pt x="3477" y="943"/>
                  </a:cubicBezTo>
                  <a:cubicBezTo>
                    <a:pt x="3310" y="502"/>
                    <a:pt x="3036" y="157"/>
                    <a:pt x="2572" y="145"/>
                  </a:cubicBezTo>
                  <a:cubicBezTo>
                    <a:pt x="2453" y="73"/>
                    <a:pt x="2322" y="26"/>
                    <a:pt x="2191" y="14"/>
                  </a:cubicBezTo>
                  <a:cubicBezTo>
                    <a:pt x="2123" y="5"/>
                    <a:pt x="2057" y="0"/>
                    <a:pt x="199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19"/>
            <p:cNvSpPr/>
            <p:nvPr/>
          </p:nvSpPr>
          <p:spPr>
            <a:xfrm>
              <a:off x="8572455" y="1343504"/>
              <a:ext cx="146426" cy="128875"/>
            </a:xfrm>
            <a:custGeom>
              <a:rect b="b" l="l" r="r" t="t"/>
              <a:pathLst>
                <a:path extrusionOk="0" h="4046" w="4597">
                  <a:moveTo>
                    <a:pt x="2209" y="0"/>
                  </a:moveTo>
                  <a:cubicBezTo>
                    <a:pt x="1788" y="0"/>
                    <a:pt x="1365" y="166"/>
                    <a:pt x="1013" y="533"/>
                  </a:cubicBezTo>
                  <a:cubicBezTo>
                    <a:pt x="203" y="1378"/>
                    <a:pt x="1" y="2855"/>
                    <a:pt x="13" y="4045"/>
                  </a:cubicBezTo>
                  <a:cubicBezTo>
                    <a:pt x="37" y="3950"/>
                    <a:pt x="84" y="3879"/>
                    <a:pt x="144" y="3807"/>
                  </a:cubicBezTo>
                  <a:cubicBezTo>
                    <a:pt x="525" y="3367"/>
                    <a:pt x="1120" y="3379"/>
                    <a:pt x="1644" y="3355"/>
                  </a:cubicBezTo>
                  <a:cubicBezTo>
                    <a:pt x="2263" y="3331"/>
                    <a:pt x="2870" y="3319"/>
                    <a:pt x="3477" y="3260"/>
                  </a:cubicBezTo>
                  <a:cubicBezTo>
                    <a:pt x="3517" y="3254"/>
                    <a:pt x="3557" y="3251"/>
                    <a:pt x="3595" y="3251"/>
                  </a:cubicBezTo>
                  <a:cubicBezTo>
                    <a:pt x="3964" y="3251"/>
                    <a:pt x="4287" y="3500"/>
                    <a:pt x="4394" y="3855"/>
                  </a:cubicBezTo>
                  <a:cubicBezTo>
                    <a:pt x="4597" y="2867"/>
                    <a:pt x="4228" y="1509"/>
                    <a:pt x="3739" y="831"/>
                  </a:cubicBezTo>
                  <a:cubicBezTo>
                    <a:pt x="3355" y="308"/>
                    <a:pt x="2783" y="0"/>
                    <a:pt x="2209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19"/>
            <p:cNvSpPr/>
            <p:nvPr/>
          </p:nvSpPr>
          <p:spPr>
            <a:xfrm>
              <a:off x="8597109" y="1506111"/>
              <a:ext cx="22042" cy="7740"/>
            </a:xfrm>
            <a:custGeom>
              <a:rect b="b" l="l" r="r" t="t"/>
              <a:pathLst>
                <a:path extrusionOk="0" h="243" w="692">
                  <a:moveTo>
                    <a:pt x="1" y="0"/>
                  </a:moveTo>
                  <a:cubicBezTo>
                    <a:pt x="170" y="159"/>
                    <a:pt x="377" y="242"/>
                    <a:pt x="604" y="242"/>
                  </a:cubicBezTo>
                  <a:cubicBezTo>
                    <a:pt x="633" y="242"/>
                    <a:pt x="662" y="241"/>
                    <a:pt x="691" y="238"/>
                  </a:cubicBezTo>
                  <a:lnTo>
                    <a:pt x="691" y="167"/>
                  </a:lnTo>
                  <a:cubicBezTo>
                    <a:pt x="453" y="143"/>
                    <a:pt x="227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19"/>
            <p:cNvSpPr/>
            <p:nvPr/>
          </p:nvSpPr>
          <p:spPr>
            <a:xfrm>
              <a:off x="8573219" y="1484483"/>
              <a:ext cx="10288" cy="13697"/>
            </a:xfrm>
            <a:custGeom>
              <a:rect b="b" l="l" r="r" t="t"/>
              <a:pathLst>
                <a:path extrusionOk="0" h="430" w="323">
                  <a:moveTo>
                    <a:pt x="1" y="0"/>
                  </a:moveTo>
                  <a:cubicBezTo>
                    <a:pt x="1" y="0"/>
                    <a:pt x="1" y="12"/>
                    <a:pt x="1" y="24"/>
                  </a:cubicBezTo>
                  <a:cubicBezTo>
                    <a:pt x="1" y="215"/>
                    <a:pt x="132" y="381"/>
                    <a:pt x="322" y="429"/>
                  </a:cubicBezTo>
                  <a:cubicBezTo>
                    <a:pt x="203" y="334"/>
                    <a:pt x="96" y="203"/>
                    <a:pt x="36" y="72"/>
                  </a:cubicBezTo>
                  <a:cubicBezTo>
                    <a:pt x="24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19"/>
            <p:cNvSpPr/>
            <p:nvPr/>
          </p:nvSpPr>
          <p:spPr>
            <a:xfrm>
              <a:off x="8571722" y="1447025"/>
              <a:ext cx="146776" cy="65935"/>
            </a:xfrm>
            <a:custGeom>
              <a:rect b="b" l="l" r="r" t="t"/>
              <a:pathLst>
                <a:path extrusionOk="0" h="2070" w="4608">
                  <a:moveTo>
                    <a:pt x="3623" y="1"/>
                  </a:moveTo>
                  <a:cubicBezTo>
                    <a:pt x="3582" y="1"/>
                    <a:pt x="3542" y="4"/>
                    <a:pt x="3500" y="10"/>
                  </a:cubicBezTo>
                  <a:cubicBezTo>
                    <a:pt x="2893" y="69"/>
                    <a:pt x="2286" y="81"/>
                    <a:pt x="1667" y="105"/>
                  </a:cubicBezTo>
                  <a:cubicBezTo>
                    <a:pt x="1143" y="129"/>
                    <a:pt x="536" y="117"/>
                    <a:pt x="167" y="557"/>
                  </a:cubicBezTo>
                  <a:cubicBezTo>
                    <a:pt x="107" y="617"/>
                    <a:pt x="71" y="700"/>
                    <a:pt x="36" y="784"/>
                  </a:cubicBezTo>
                  <a:cubicBezTo>
                    <a:pt x="0" y="915"/>
                    <a:pt x="0" y="1045"/>
                    <a:pt x="48" y="1176"/>
                  </a:cubicBezTo>
                  <a:cubicBezTo>
                    <a:pt x="60" y="1200"/>
                    <a:pt x="71" y="1224"/>
                    <a:pt x="83" y="1248"/>
                  </a:cubicBezTo>
                  <a:cubicBezTo>
                    <a:pt x="155" y="1391"/>
                    <a:pt x="250" y="1510"/>
                    <a:pt x="369" y="1605"/>
                  </a:cubicBezTo>
                  <a:cubicBezTo>
                    <a:pt x="500" y="1712"/>
                    <a:pt x="643" y="1796"/>
                    <a:pt x="798" y="1855"/>
                  </a:cubicBezTo>
                  <a:cubicBezTo>
                    <a:pt x="1024" y="1938"/>
                    <a:pt x="1250" y="1998"/>
                    <a:pt x="1488" y="2034"/>
                  </a:cubicBezTo>
                  <a:cubicBezTo>
                    <a:pt x="1512" y="1546"/>
                    <a:pt x="1655" y="1081"/>
                    <a:pt x="1917" y="676"/>
                  </a:cubicBezTo>
                  <a:cubicBezTo>
                    <a:pt x="1973" y="564"/>
                    <a:pt x="2072" y="514"/>
                    <a:pt x="2171" y="514"/>
                  </a:cubicBezTo>
                  <a:cubicBezTo>
                    <a:pt x="2324" y="514"/>
                    <a:pt x="2477" y="632"/>
                    <a:pt x="2477" y="819"/>
                  </a:cubicBezTo>
                  <a:cubicBezTo>
                    <a:pt x="2500" y="1248"/>
                    <a:pt x="2488" y="1665"/>
                    <a:pt x="2488" y="2069"/>
                  </a:cubicBezTo>
                  <a:cubicBezTo>
                    <a:pt x="2869" y="2069"/>
                    <a:pt x="3239" y="2034"/>
                    <a:pt x="3500" y="2022"/>
                  </a:cubicBezTo>
                  <a:cubicBezTo>
                    <a:pt x="4298" y="1974"/>
                    <a:pt x="4608" y="1176"/>
                    <a:pt x="4417" y="593"/>
                  </a:cubicBezTo>
                  <a:cubicBezTo>
                    <a:pt x="4310" y="239"/>
                    <a:pt x="3990" y="1"/>
                    <a:pt x="36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19"/>
            <p:cNvSpPr/>
            <p:nvPr/>
          </p:nvSpPr>
          <p:spPr>
            <a:xfrm>
              <a:off x="8793193" y="1529427"/>
              <a:ext cx="67910" cy="64979"/>
            </a:xfrm>
            <a:custGeom>
              <a:rect b="b" l="l" r="r" t="t"/>
              <a:pathLst>
                <a:path extrusionOk="0" h="2040" w="2132">
                  <a:moveTo>
                    <a:pt x="1102" y="0"/>
                  </a:moveTo>
                  <a:cubicBezTo>
                    <a:pt x="1068" y="0"/>
                    <a:pt x="1034" y="2"/>
                    <a:pt x="1000" y="6"/>
                  </a:cubicBezTo>
                  <a:cubicBezTo>
                    <a:pt x="834" y="18"/>
                    <a:pt x="667" y="24"/>
                    <a:pt x="500" y="24"/>
                  </a:cubicBezTo>
                  <a:cubicBezTo>
                    <a:pt x="334" y="24"/>
                    <a:pt x="167" y="18"/>
                    <a:pt x="0" y="6"/>
                  </a:cubicBezTo>
                  <a:lnTo>
                    <a:pt x="0" y="6"/>
                  </a:lnTo>
                  <a:cubicBezTo>
                    <a:pt x="36" y="30"/>
                    <a:pt x="72" y="66"/>
                    <a:pt x="96" y="102"/>
                  </a:cubicBezTo>
                  <a:cubicBezTo>
                    <a:pt x="500" y="756"/>
                    <a:pt x="441" y="1423"/>
                    <a:pt x="131" y="2030"/>
                  </a:cubicBezTo>
                  <a:cubicBezTo>
                    <a:pt x="274" y="2036"/>
                    <a:pt x="420" y="2039"/>
                    <a:pt x="566" y="2039"/>
                  </a:cubicBezTo>
                  <a:cubicBezTo>
                    <a:pt x="712" y="2039"/>
                    <a:pt x="858" y="2036"/>
                    <a:pt x="1000" y="2030"/>
                  </a:cubicBezTo>
                  <a:cubicBezTo>
                    <a:pt x="1834" y="2007"/>
                    <a:pt x="2132" y="1149"/>
                    <a:pt x="1893" y="554"/>
                  </a:cubicBezTo>
                  <a:cubicBezTo>
                    <a:pt x="1774" y="218"/>
                    <a:pt x="1447" y="0"/>
                    <a:pt x="110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19"/>
            <p:cNvSpPr/>
            <p:nvPr/>
          </p:nvSpPr>
          <p:spPr>
            <a:xfrm>
              <a:off x="8715058" y="1526879"/>
              <a:ext cx="67527" cy="62303"/>
            </a:xfrm>
            <a:custGeom>
              <a:rect b="b" l="l" r="r" t="t"/>
              <a:pathLst>
                <a:path extrusionOk="0" h="1956" w="2120">
                  <a:moveTo>
                    <a:pt x="777" y="0"/>
                  </a:moveTo>
                  <a:cubicBezTo>
                    <a:pt x="536" y="0"/>
                    <a:pt x="313" y="138"/>
                    <a:pt x="191" y="348"/>
                  </a:cubicBezTo>
                  <a:cubicBezTo>
                    <a:pt x="1" y="729"/>
                    <a:pt x="108" y="1182"/>
                    <a:pt x="441" y="1444"/>
                  </a:cubicBezTo>
                  <a:cubicBezTo>
                    <a:pt x="775" y="1670"/>
                    <a:pt x="1132" y="1848"/>
                    <a:pt x="1525" y="1956"/>
                  </a:cubicBezTo>
                  <a:cubicBezTo>
                    <a:pt x="1798" y="1420"/>
                    <a:pt x="1858" y="872"/>
                    <a:pt x="1977" y="253"/>
                  </a:cubicBezTo>
                  <a:cubicBezTo>
                    <a:pt x="1989" y="170"/>
                    <a:pt x="2048" y="110"/>
                    <a:pt x="2120" y="74"/>
                  </a:cubicBezTo>
                  <a:cubicBezTo>
                    <a:pt x="1737" y="42"/>
                    <a:pt x="1354" y="1"/>
                    <a:pt x="971" y="1"/>
                  </a:cubicBezTo>
                  <a:cubicBezTo>
                    <a:pt x="926" y="1"/>
                    <a:pt x="880" y="2"/>
                    <a:pt x="834" y="3"/>
                  </a:cubicBezTo>
                  <a:cubicBezTo>
                    <a:pt x="815" y="1"/>
                    <a:pt x="796" y="0"/>
                    <a:pt x="7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19"/>
            <p:cNvSpPr/>
            <p:nvPr/>
          </p:nvSpPr>
          <p:spPr>
            <a:xfrm>
              <a:off x="8616093" y="1463397"/>
              <a:ext cx="216215" cy="309065"/>
            </a:xfrm>
            <a:custGeom>
              <a:rect b="b" l="l" r="r" t="t"/>
              <a:pathLst>
                <a:path extrusionOk="0" h="9703" w="6788">
                  <a:moveTo>
                    <a:pt x="778" y="0"/>
                  </a:moveTo>
                  <a:cubicBezTo>
                    <a:pt x="679" y="0"/>
                    <a:pt x="580" y="50"/>
                    <a:pt x="524" y="162"/>
                  </a:cubicBezTo>
                  <a:cubicBezTo>
                    <a:pt x="262" y="567"/>
                    <a:pt x="119" y="1032"/>
                    <a:pt x="95" y="1508"/>
                  </a:cubicBezTo>
                  <a:lnTo>
                    <a:pt x="95" y="1579"/>
                  </a:lnTo>
                  <a:cubicBezTo>
                    <a:pt x="0" y="3103"/>
                    <a:pt x="750" y="4925"/>
                    <a:pt x="1238" y="6116"/>
                  </a:cubicBezTo>
                  <a:cubicBezTo>
                    <a:pt x="1536" y="6830"/>
                    <a:pt x="1881" y="7544"/>
                    <a:pt x="2488" y="8068"/>
                  </a:cubicBezTo>
                  <a:cubicBezTo>
                    <a:pt x="2655" y="8223"/>
                    <a:pt x="2846" y="8342"/>
                    <a:pt x="3060" y="8449"/>
                  </a:cubicBezTo>
                  <a:lnTo>
                    <a:pt x="3143" y="8509"/>
                  </a:lnTo>
                  <a:cubicBezTo>
                    <a:pt x="3943" y="9046"/>
                    <a:pt x="4468" y="9703"/>
                    <a:pt x="5488" y="9703"/>
                  </a:cubicBezTo>
                  <a:cubicBezTo>
                    <a:pt x="5531" y="9703"/>
                    <a:pt x="5575" y="9702"/>
                    <a:pt x="5620" y="9699"/>
                  </a:cubicBezTo>
                  <a:cubicBezTo>
                    <a:pt x="6788" y="9631"/>
                    <a:pt x="6660" y="8008"/>
                    <a:pt x="5565" y="8008"/>
                  </a:cubicBezTo>
                  <a:cubicBezTo>
                    <a:pt x="5510" y="8008"/>
                    <a:pt x="5453" y="8012"/>
                    <a:pt x="5394" y="8021"/>
                  </a:cubicBezTo>
                  <a:cubicBezTo>
                    <a:pt x="5361" y="8026"/>
                    <a:pt x="5328" y="8028"/>
                    <a:pt x="5294" y="8028"/>
                  </a:cubicBezTo>
                  <a:cubicBezTo>
                    <a:pt x="4845" y="8028"/>
                    <a:pt x="4293" y="7613"/>
                    <a:pt x="3905" y="7425"/>
                  </a:cubicBezTo>
                  <a:cubicBezTo>
                    <a:pt x="3739" y="7342"/>
                    <a:pt x="3548" y="7270"/>
                    <a:pt x="3358" y="7199"/>
                  </a:cubicBezTo>
                  <a:cubicBezTo>
                    <a:pt x="3762" y="6949"/>
                    <a:pt x="4084" y="6520"/>
                    <a:pt x="4358" y="6163"/>
                  </a:cubicBezTo>
                  <a:cubicBezTo>
                    <a:pt x="4655" y="5782"/>
                    <a:pt x="4905" y="5354"/>
                    <a:pt x="5120" y="4913"/>
                  </a:cubicBezTo>
                  <a:cubicBezTo>
                    <a:pt x="5334" y="4675"/>
                    <a:pt x="5525" y="4401"/>
                    <a:pt x="5679" y="4115"/>
                  </a:cubicBezTo>
                  <a:cubicBezTo>
                    <a:pt x="6001" y="3496"/>
                    <a:pt x="6060" y="2829"/>
                    <a:pt x="5644" y="2175"/>
                  </a:cubicBezTo>
                  <a:cubicBezTo>
                    <a:pt x="5620" y="2139"/>
                    <a:pt x="5596" y="2103"/>
                    <a:pt x="5560" y="2091"/>
                  </a:cubicBezTo>
                  <a:cubicBezTo>
                    <a:pt x="5501" y="2052"/>
                    <a:pt x="5439" y="2034"/>
                    <a:pt x="5376" y="2034"/>
                  </a:cubicBezTo>
                  <a:cubicBezTo>
                    <a:pt x="5326" y="2034"/>
                    <a:pt x="5275" y="2046"/>
                    <a:pt x="5227" y="2067"/>
                  </a:cubicBezTo>
                  <a:cubicBezTo>
                    <a:pt x="5155" y="2103"/>
                    <a:pt x="5096" y="2163"/>
                    <a:pt x="5084" y="2246"/>
                  </a:cubicBezTo>
                  <a:cubicBezTo>
                    <a:pt x="4965" y="2865"/>
                    <a:pt x="4905" y="3413"/>
                    <a:pt x="4632" y="3949"/>
                  </a:cubicBezTo>
                  <a:cubicBezTo>
                    <a:pt x="4584" y="4044"/>
                    <a:pt x="4524" y="4139"/>
                    <a:pt x="4465" y="4234"/>
                  </a:cubicBezTo>
                  <a:cubicBezTo>
                    <a:pt x="4024" y="4889"/>
                    <a:pt x="3453" y="5437"/>
                    <a:pt x="2905" y="6020"/>
                  </a:cubicBezTo>
                  <a:cubicBezTo>
                    <a:pt x="2893" y="6032"/>
                    <a:pt x="2869" y="6056"/>
                    <a:pt x="2869" y="6080"/>
                  </a:cubicBezTo>
                  <a:cubicBezTo>
                    <a:pt x="2762" y="6151"/>
                    <a:pt x="2643" y="6223"/>
                    <a:pt x="2536" y="6306"/>
                  </a:cubicBezTo>
                  <a:cubicBezTo>
                    <a:pt x="2358" y="5985"/>
                    <a:pt x="2203" y="5663"/>
                    <a:pt x="2060" y="5318"/>
                  </a:cubicBezTo>
                  <a:cubicBezTo>
                    <a:pt x="1738" y="4592"/>
                    <a:pt x="1476" y="3830"/>
                    <a:pt x="1262" y="3068"/>
                  </a:cubicBezTo>
                  <a:cubicBezTo>
                    <a:pt x="1143" y="2567"/>
                    <a:pt x="1084" y="2067"/>
                    <a:pt x="1095" y="1555"/>
                  </a:cubicBezTo>
                  <a:cubicBezTo>
                    <a:pt x="1095" y="1151"/>
                    <a:pt x="1107" y="734"/>
                    <a:pt x="1084" y="305"/>
                  </a:cubicBezTo>
                  <a:cubicBezTo>
                    <a:pt x="1084" y="118"/>
                    <a:pt x="931" y="0"/>
                    <a:pt x="778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19"/>
            <p:cNvSpPr/>
            <p:nvPr/>
          </p:nvSpPr>
          <p:spPr>
            <a:xfrm>
              <a:off x="8812527" y="-243610"/>
              <a:ext cx="628450" cy="626953"/>
            </a:xfrm>
            <a:custGeom>
              <a:rect b="b" l="l" r="r" t="t"/>
              <a:pathLst>
                <a:path extrusionOk="0" h="19683" w="19730">
                  <a:moveTo>
                    <a:pt x="8108" y="1"/>
                  </a:moveTo>
                  <a:cubicBezTo>
                    <a:pt x="6279" y="1"/>
                    <a:pt x="5080" y="1979"/>
                    <a:pt x="5180" y="3807"/>
                  </a:cubicBezTo>
                  <a:cubicBezTo>
                    <a:pt x="4650" y="3572"/>
                    <a:pt x="4091" y="3409"/>
                    <a:pt x="3542" y="3409"/>
                  </a:cubicBezTo>
                  <a:cubicBezTo>
                    <a:pt x="3115" y="3409"/>
                    <a:pt x="2694" y="3508"/>
                    <a:pt x="2298" y="3747"/>
                  </a:cubicBezTo>
                  <a:cubicBezTo>
                    <a:pt x="1108" y="4462"/>
                    <a:pt x="465" y="6164"/>
                    <a:pt x="262" y="7486"/>
                  </a:cubicBezTo>
                  <a:cubicBezTo>
                    <a:pt x="1" y="9093"/>
                    <a:pt x="501" y="10677"/>
                    <a:pt x="1894" y="11605"/>
                  </a:cubicBezTo>
                  <a:cubicBezTo>
                    <a:pt x="2060" y="11724"/>
                    <a:pt x="2227" y="11820"/>
                    <a:pt x="2406" y="11903"/>
                  </a:cubicBezTo>
                  <a:cubicBezTo>
                    <a:pt x="1536" y="13141"/>
                    <a:pt x="1120" y="14761"/>
                    <a:pt x="1977" y="16130"/>
                  </a:cubicBezTo>
                  <a:cubicBezTo>
                    <a:pt x="2548" y="17047"/>
                    <a:pt x="3584" y="17535"/>
                    <a:pt x="4644" y="17666"/>
                  </a:cubicBezTo>
                  <a:cubicBezTo>
                    <a:pt x="4888" y="17713"/>
                    <a:pt x="5135" y="17737"/>
                    <a:pt x="5384" y="17737"/>
                  </a:cubicBezTo>
                  <a:cubicBezTo>
                    <a:pt x="5632" y="17737"/>
                    <a:pt x="5882" y="17713"/>
                    <a:pt x="6132" y="17666"/>
                  </a:cubicBezTo>
                  <a:cubicBezTo>
                    <a:pt x="6263" y="17642"/>
                    <a:pt x="6406" y="17606"/>
                    <a:pt x="6537" y="17570"/>
                  </a:cubicBezTo>
                  <a:cubicBezTo>
                    <a:pt x="6692" y="17951"/>
                    <a:pt x="6942" y="18285"/>
                    <a:pt x="7263" y="18535"/>
                  </a:cubicBezTo>
                  <a:cubicBezTo>
                    <a:pt x="7668" y="19166"/>
                    <a:pt x="8383" y="19547"/>
                    <a:pt x="9145" y="19547"/>
                  </a:cubicBezTo>
                  <a:cubicBezTo>
                    <a:pt x="9526" y="19535"/>
                    <a:pt x="9883" y="19428"/>
                    <a:pt x="10204" y="19213"/>
                  </a:cubicBezTo>
                  <a:cubicBezTo>
                    <a:pt x="10180" y="18821"/>
                    <a:pt x="10168" y="18428"/>
                    <a:pt x="10157" y="18035"/>
                  </a:cubicBezTo>
                  <a:cubicBezTo>
                    <a:pt x="9359" y="17844"/>
                    <a:pt x="8525" y="17273"/>
                    <a:pt x="7918" y="16773"/>
                  </a:cubicBezTo>
                  <a:cubicBezTo>
                    <a:pt x="7835" y="16892"/>
                    <a:pt x="7704" y="16951"/>
                    <a:pt x="7573" y="16951"/>
                  </a:cubicBezTo>
                  <a:cubicBezTo>
                    <a:pt x="6168" y="16844"/>
                    <a:pt x="4834" y="16023"/>
                    <a:pt x="4227" y="14749"/>
                  </a:cubicBezTo>
                  <a:cubicBezTo>
                    <a:pt x="4138" y="14553"/>
                    <a:pt x="4302" y="14330"/>
                    <a:pt x="4480" y="14330"/>
                  </a:cubicBezTo>
                  <a:cubicBezTo>
                    <a:pt x="4540" y="14330"/>
                    <a:pt x="4602" y="14355"/>
                    <a:pt x="4656" y="14415"/>
                  </a:cubicBezTo>
                  <a:cubicBezTo>
                    <a:pt x="5275" y="15106"/>
                    <a:pt x="6013" y="15677"/>
                    <a:pt x="6906" y="15939"/>
                  </a:cubicBezTo>
                  <a:cubicBezTo>
                    <a:pt x="6954" y="15951"/>
                    <a:pt x="7037" y="15975"/>
                    <a:pt x="7109" y="15987"/>
                  </a:cubicBezTo>
                  <a:cubicBezTo>
                    <a:pt x="6573" y="15368"/>
                    <a:pt x="6156" y="14653"/>
                    <a:pt x="5906" y="13868"/>
                  </a:cubicBezTo>
                  <a:lnTo>
                    <a:pt x="5894" y="13844"/>
                  </a:lnTo>
                  <a:cubicBezTo>
                    <a:pt x="5894" y="13820"/>
                    <a:pt x="5882" y="13796"/>
                    <a:pt x="5870" y="13772"/>
                  </a:cubicBezTo>
                  <a:cubicBezTo>
                    <a:pt x="5823" y="13631"/>
                    <a:pt x="5937" y="13541"/>
                    <a:pt x="6050" y="13541"/>
                  </a:cubicBezTo>
                  <a:cubicBezTo>
                    <a:pt x="6109" y="13541"/>
                    <a:pt x="6167" y="13565"/>
                    <a:pt x="6204" y="13618"/>
                  </a:cubicBezTo>
                  <a:cubicBezTo>
                    <a:pt x="6775" y="14522"/>
                    <a:pt x="7513" y="15320"/>
                    <a:pt x="8371" y="15963"/>
                  </a:cubicBezTo>
                  <a:cubicBezTo>
                    <a:pt x="8752" y="16237"/>
                    <a:pt x="9156" y="16487"/>
                    <a:pt x="9585" y="16689"/>
                  </a:cubicBezTo>
                  <a:cubicBezTo>
                    <a:pt x="9752" y="16773"/>
                    <a:pt x="9930" y="16832"/>
                    <a:pt x="10109" y="16892"/>
                  </a:cubicBezTo>
                  <a:cubicBezTo>
                    <a:pt x="10049" y="15606"/>
                    <a:pt x="9990" y="14308"/>
                    <a:pt x="9918" y="13010"/>
                  </a:cubicBezTo>
                  <a:cubicBezTo>
                    <a:pt x="9619" y="13091"/>
                    <a:pt x="9314" y="13132"/>
                    <a:pt x="9009" y="13132"/>
                  </a:cubicBezTo>
                  <a:cubicBezTo>
                    <a:pt x="8683" y="13132"/>
                    <a:pt x="8357" y="13085"/>
                    <a:pt x="8037" y="12986"/>
                  </a:cubicBezTo>
                  <a:cubicBezTo>
                    <a:pt x="7971" y="13022"/>
                    <a:pt x="7899" y="13040"/>
                    <a:pt x="7827" y="13040"/>
                  </a:cubicBezTo>
                  <a:cubicBezTo>
                    <a:pt x="7731" y="13040"/>
                    <a:pt x="7636" y="13007"/>
                    <a:pt x="7561" y="12939"/>
                  </a:cubicBezTo>
                  <a:cubicBezTo>
                    <a:pt x="7478" y="12879"/>
                    <a:pt x="7406" y="12808"/>
                    <a:pt x="7335" y="12736"/>
                  </a:cubicBezTo>
                  <a:cubicBezTo>
                    <a:pt x="6906" y="12558"/>
                    <a:pt x="6501" y="12308"/>
                    <a:pt x="6132" y="12022"/>
                  </a:cubicBezTo>
                  <a:cubicBezTo>
                    <a:pt x="4644" y="10855"/>
                    <a:pt x="3858" y="9057"/>
                    <a:pt x="3191" y="7331"/>
                  </a:cubicBezTo>
                  <a:cubicBezTo>
                    <a:pt x="3113" y="7134"/>
                    <a:pt x="3299" y="6984"/>
                    <a:pt x="3479" y="6984"/>
                  </a:cubicBezTo>
                  <a:cubicBezTo>
                    <a:pt x="3572" y="6984"/>
                    <a:pt x="3663" y="7024"/>
                    <a:pt x="3715" y="7117"/>
                  </a:cubicBezTo>
                  <a:cubicBezTo>
                    <a:pt x="4418" y="8462"/>
                    <a:pt x="5096" y="9915"/>
                    <a:pt x="6227" y="10974"/>
                  </a:cubicBezTo>
                  <a:lnTo>
                    <a:pt x="6239" y="10986"/>
                  </a:lnTo>
                  <a:cubicBezTo>
                    <a:pt x="5918" y="10224"/>
                    <a:pt x="5763" y="9415"/>
                    <a:pt x="5763" y="8593"/>
                  </a:cubicBezTo>
                  <a:cubicBezTo>
                    <a:pt x="5763" y="8474"/>
                    <a:pt x="5835" y="8379"/>
                    <a:pt x="5942" y="8343"/>
                  </a:cubicBezTo>
                  <a:cubicBezTo>
                    <a:pt x="5913" y="8315"/>
                    <a:pt x="5902" y="8278"/>
                    <a:pt x="5910" y="8278"/>
                  </a:cubicBezTo>
                  <a:lnTo>
                    <a:pt x="5910" y="8278"/>
                  </a:lnTo>
                  <a:cubicBezTo>
                    <a:pt x="5915" y="8278"/>
                    <a:pt x="5930" y="8295"/>
                    <a:pt x="5954" y="8343"/>
                  </a:cubicBezTo>
                  <a:cubicBezTo>
                    <a:pt x="5985" y="8330"/>
                    <a:pt x="6018" y="8324"/>
                    <a:pt x="6052" y="8324"/>
                  </a:cubicBezTo>
                  <a:cubicBezTo>
                    <a:pt x="6169" y="8324"/>
                    <a:pt x="6286" y="8401"/>
                    <a:pt x="6323" y="8522"/>
                  </a:cubicBezTo>
                  <a:cubicBezTo>
                    <a:pt x="6561" y="9248"/>
                    <a:pt x="6704" y="9974"/>
                    <a:pt x="7049" y="10665"/>
                  </a:cubicBezTo>
                  <a:cubicBezTo>
                    <a:pt x="7299" y="11117"/>
                    <a:pt x="7573" y="11546"/>
                    <a:pt x="7882" y="11963"/>
                  </a:cubicBezTo>
                  <a:cubicBezTo>
                    <a:pt x="8350" y="12101"/>
                    <a:pt x="8837" y="12170"/>
                    <a:pt x="9324" y="12170"/>
                  </a:cubicBezTo>
                  <a:cubicBezTo>
                    <a:pt x="9506" y="12170"/>
                    <a:pt x="9689" y="12161"/>
                    <a:pt x="9871" y="12141"/>
                  </a:cubicBezTo>
                  <a:cubicBezTo>
                    <a:pt x="9835" y="11320"/>
                    <a:pt x="9799" y="10498"/>
                    <a:pt x="9764" y="9688"/>
                  </a:cubicBezTo>
                  <a:cubicBezTo>
                    <a:pt x="8168" y="9427"/>
                    <a:pt x="6978" y="8069"/>
                    <a:pt x="6930" y="6450"/>
                  </a:cubicBezTo>
                  <a:cubicBezTo>
                    <a:pt x="6930" y="6251"/>
                    <a:pt x="7111" y="6137"/>
                    <a:pt x="7282" y="6137"/>
                  </a:cubicBezTo>
                  <a:cubicBezTo>
                    <a:pt x="7418" y="6137"/>
                    <a:pt x="7547" y="6209"/>
                    <a:pt x="7573" y="6367"/>
                  </a:cubicBezTo>
                  <a:cubicBezTo>
                    <a:pt x="7751" y="7391"/>
                    <a:pt x="8454" y="8248"/>
                    <a:pt x="9418" y="8617"/>
                  </a:cubicBezTo>
                  <a:cubicBezTo>
                    <a:pt x="9526" y="8653"/>
                    <a:pt x="9621" y="8665"/>
                    <a:pt x="9728" y="8676"/>
                  </a:cubicBezTo>
                  <a:cubicBezTo>
                    <a:pt x="9704" y="7819"/>
                    <a:pt x="9680" y="6950"/>
                    <a:pt x="9668" y="6093"/>
                  </a:cubicBezTo>
                  <a:cubicBezTo>
                    <a:pt x="9656" y="5890"/>
                    <a:pt x="9656" y="5676"/>
                    <a:pt x="9668" y="5474"/>
                  </a:cubicBezTo>
                  <a:lnTo>
                    <a:pt x="9668" y="5271"/>
                  </a:lnTo>
                  <a:cubicBezTo>
                    <a:pt x="8704" y="4807"/>
                    <a:pt x="8085" y="3831"/>
                    <a:pt x="8097" y="2759"/>
                  </a:cubicBezTo>
                  <a:cubicBezTo>
                    <a:pt x="8097" y="2572"/>
                    <a:pt x="8226" y="2482"/>
                    <a:pt x="8362" y="2482"/>
                  </a:cubicBezTo>
                  <a:cubicBezTo>
                    <a:pt x="8503" y="2482"/>
                    <a:pt x="8650" y="2578"/>
                    <a:pt x="8668" y="2759"/>
                  </a:cubicBezTo>
                  <a:cubicBezTo>
                    <a:pt x="8752" y="3462"/>
                    <a:pt x="9145" y="4081"/>
                    <a:pt x="9740" y="4462"/>
                  </a:cubicBezTo>
                  <a:cubicBezTo>
                    <a:pt x="9787" y="3688"/>
                    <a:pt x="9883" y="2914"/>
                    <a:pt x="10037" y="2152"/>
                  </a:cubicBezTo>
                  <a:cubicBezTo>
                    <a:pt x="10069" y="1994"/>
                    <a:pt x="10203" y="1922"/>
                    <a:pt x="10340" y="1922"/>
                  </a:cubicBezTo>
                  <a:cubicBezTo>
                    <a:pt x="10512" y="1922"/>
                    <a:pt x="10688" y="2036"/>
                    <a:pt x="10669" y="2235"/>
                  </a:cubicBezTo>
                  <a:cubicBezTo>
                    <a:pt x="10609" y="3092"/>
                    <a:pt x="10561" y="3938"/>
                    <a:pt x="10538" y="4795"/>
                  </a:cubicBezTo>
                  <a:lnTo>
                    <a:pt x="10538" y="5009"/>
                  </a:lnTo>
                  <a:cubicBezTo>
                    <a:pt x="10549" y="5033"/>
                    <a:pt x="10549" y="5057"/>
                    <a:pt x="10538" y="5081"/>
                  </a:cubicBezTo>
                  <a:cubicBezTo>
                    <a:pt x="10561" y="5509"/>
                    <a:pt x="10633" y="5998"/>
                    <a:pt x="10561" y="6402"/>
                  </a:cubicBezTo>
                  <a:cubicBezTo>
                    <a:pt x="10573" y="6557"/>
                    <a:pt x="10585" y="6700"/>
                    <a:pt x="10609" y="6867"/>
                  </a:cubicBezTo>
                  <a:cubicBezTo>
                    <a:pt x="11371" y="6557"/>
                    <a:pt x="12038" y="6045"/>
                    <a:pt x="12538" y="5378"/>
                  </a:cubicBezTo>
                  <a:cubicBezTo>
                    <a:pt x="13085" y="4557"/>
                    <a:pt x="13062" y="3819"/>
                    <a:pt x="13145" y="2902"/>
                  </a:cubicBezTo>
                  <a:cubicBezTo>
                    <a:pt x="13152" y="2690"/>
                    <a:pt x="13316" y="2574"/>
                    <a:pt x="13482" y="2574"/>
                  </a:cubicBezTo>
                  <a:cubicBezTo>
                    <a:pt x="13614" y="2574"/>
                    <a:pt x="13747" y="2648"/>
                    <a:pt x="13800" y="2807"/>
                  </a:cubicBezTo>
                  <a:cubicBezTo>
                    <a:pt x="14169" y="3688"/>
                    <a:pt x="13764" y="4866"/>
                    <a:pt x="13252" y="5664"/>
                  </a:cubicBezTo>
                  <a:cubicBezTo>
                    <a:pt x="13955" y="5355"/>
                    <a:pt x="14502" y="4759"/>
                    <a:pt x="14740" y="4009"/>
                  </a:cubicBezTo>
                  <a:cubicBezTo>
                    <a:pt x="14798" y="3838"/>
                    <a:pt x="14940" y="3762"/>
                    <a:pt x="15083" y="3762"/>
                  </a:cubicBezTo>
                  <a:cubicBezTo>
                    <a:pt x="15297" y="3762"/>
                    <a:pt x="15510" y="3933"/>
                    <a:pt x="15431" y="4212"/>
                  </a:cubicBezTo>
                  <a:cubicBezTo>
                    <a:pt x="15133" y="5259"/>
                    <a:pt x="14205" y="6009"/>
                    <a:pt x="13109" y="6081"/>
                  </a:cubicBezTo>
                  <a:cubicBezTo>
                    <a:pt x="13062" y="6081"/>
                    <a:pt x="13014" y="6069"/>
                    <a:pt x="12990" y="6045"/>
                  </a:cubicBezTo>
                  <a:cubicBezTo>
                    <a:pt x="12371" y="6819"/>
                    <a:pt x="11621" y="7272"/>
                    <a:pt x="10657" y="7379"/>
                  </a:cubicBezTo>
                  <a:cubicBezTo>
                    <a:pt x="10704" y="7891"/>
                    <a:pt x="10752" y="8391"/>
                    <a:pt x="10799" y="8903"/>
                  </a:cubicBezTo>
                  <a:cubicBezTo>
                    <a:pt x="10978" y="8986"/>
                    <a:pt x="11073" y="9200"/>
                    <a:pt x="11002" y="9379"/>
                  </a:cubicBezTo>
                  <a:cubicBezTo>
                    <a:pt x="10978" y="9462"/>
                    <a:pt x="10930" y="9546"/>
                    <a:pt x="10871" y="9605"/>
                  </a:cubicBezTo>
                  <a:cubicBezTo>
                    <a:pt x="11038" y="11653"/>
                    <a:pt x="11169" y="13713"/>
                    <a:pt x="11323" y="15761"/>
                  </a:cubicBezTo>
                  <a:cubicBezTo>
                    <a:pt x="11704" y="15570"/>
                    <a:pt x="12050" y="15344"/>
                    <a:pt x="12359" y="15058"/>
                  </a:cubicBezTo>
                  <a:cubicBezTo>
                    <a:pt x="12300" y="14951"/>
                    <a:pt x="12276" y="14832"/>
                    <a:pt x="12300" y="14713"/>
                  </a:cubicBezTo>
                  <a:cubicBezTo>
                    <a:pt x="12562" y="13094"/>
                    <a:pt x="12776" y="11534"/>
                    <a:pt x="12574" y="9903"/>
                  </a:cubicBezTo>
                  <a:cubicBezTo>
                    <a:pt x="12554" y="9705"/>
                    <a:pt x="12728" y="9595"/>
                    <a:pt x="12899" y="9595"/>
                  </a:cubicBezTo>
                  <a:cubicBezTo>
                    <a:pt x="13037" y="9595"/>
                    <a:pt x="13173" y="9666"/>
                    <a:pt x="13205" y="9819"/>
                  </a:cubicBezTo>
                  <a:cubicBezTo>
                    <a:pt x="13502" y="11070"/>
                    <a:pt x="13586" y="12367"/>
                    <a:pt x="13466" y="13641"/>
                  </a:cubicBezTo>
                  <a:cubicBezTo>
                    <a:pt x="13502" y="13570"/>
                    <a:pt x="13550" y="13498"/>
                    <a:pt x="13586" y="13427"/>
                  </a:cubicBezTo>
                  <a:cubicBezTo>
                    <a:pt x="14157" y="12308"/>
                    <a:pt x="14240" y="10915"/>
                    <a:pt x="14871" y="9855"/>
                  </a:cubicBezTo>
                  <a:cubicBezTo>
                    <a:pt x="14916" y="9789"/>
                    <a:pt x="14998" y="9753"/>
                    <a:pt x="15077" y="9753"/>
                  </a:cubicBezTo>
                  <a:cubicBezTo>
                    <a:pt x="15167" y="9753"/>
                    <a:pt x="15252" y="9801"/>
                    <a:pt x="15264" y="9903"/>
                  </a:cubicBezTo>
                  <a:cubicBezTo>
                    <a:pt x="15336" y="10570"/>
                    <a:pt x="15276" y="11248"/>
                    <a:pt x="15098" y="11891"/>
                  </a:cubicBezTo>
                  <a:cubicBezTo>
                    <a:pt x="15764" y="11641"/>
                    <a:pt x="16300" y="11117"/>
                    <a:pt x="16574" y="10462"/>
                  </a:cubicBezTo>
                  <a:cubicBezTo>
                    <a:pt x="16693" y="10189"/>
                    <a:pt x="16669" y="9748"/>
                    <a:pt x="16967" y="9593"/>
                  </a:cubicBezTo>
                  <a:cubicBezTo>
                    <a:pt x="17014" y="9571"/>
                    <a:pt x="17063" y="9561"/>
                    <a:pt x="17111" y="9561"/>
                  </a:cubicBezTo>
                  <a:cubicBezTo>
                    <a:pt x="17244" y="9561"/>
                    <a:pt x="17367" y="9641"/>
                    <a:pt x="17419" y="9772"/>
                  </a:cubicBezTo>
                  <a:cubicBezTo>
                    <a:pt x="17705" y="10319"/>
                    <a:pt x="17098" y="11284"/>
                    <a:pt x="16717" y="11641"/>
                  </a:cubicBezTo>
                  <a:cubicBezTo>
                    <a:pt x="16264" y="12070"/>
                    <a:pt x="15598" y="12296"/>
                    <a:pt x="14979" y="12332"/>
                  </a:cubicBezTo>
                  <a:cubicBezTo>
                    <a:pt x="14776" y="12939"/>
                    <a:pt x="14526" y="13510"/>
                    <a:pt x="14217" y="14058"/>
                  </a:cubicBezTo>
                  <a:cubicBezTo>
                    <a:pt x="13621" y="15153"/>
                    <a:pt x="12633" y="15999"/>
                    <a:pt x="11454" y="16392"/>
                  </a:cubicBezTo>
                  <a:cubicBezTo>
                    <a:pt x="11419" y="16404"/>
                    <a:pt x="11395" y="16415"/>
                    <a:pt x="11371" y="16415"/>
                  </a:cubicBezTo>
                  <a:cubicBezTo>
                    <a:pt x="11383" y="16582"/>
                    <a:pt x="11395" y="16761"/>
                    <a:pt x="11407" y="16927"/>
                  </a:cubicBezTo>
                  <a:cubicBezTo>
                    <a:pt x="11419" y="17035"/>
                    <a:pt x="11431" y="17130"/>
                    <a:pt x="11431" y="17225"/>
                  </a:cubicBezTo>
                  <a:cubicBezTo>
                    <a:pt x="11635" y="17261"/>
                    <a:pt x="11841" y="17279"/>
                    <a:pt x="12047" y="17279"/>
                  </a:cubicBezTo>
                  <a:cubicBezTo>
                    <a:pt x="12583" y="17279"/>
                    <a:pt x="13115" y="17157"/>
                    <a:pt x="13597" y="16916"/>
                  </a:cubicBezTo>
                  <a:cubicBezTo>
                    <a:pt x="14217" y="16594"/>
                    <a:pt x="14538" y="16023"/>
                    <a:pt x="15026" y="15558"/>
                  </a:cubicBezTo>
                  <a:cubicBezTo>
                    <a:pt x="15068" y="15516"/>
                    <a:pt x="15121" y="15497"/>
                    <a:pt x="15172" y="15497"/>
                  </a:cubicBezTo>
                  <a:cubicBezTo>
                    <a:pt x="15279" y="15497"/>
                    <a:pt x="15383" y="15580"/>
                    <a:pt x="15383" y="15701"/>
                  </a:cubicBezTo>
                  <a:cubicBezTo>
                    <a:pt x="15491" y="16630"/>
                    <a:pt x="14598" y="17380"/>
                    <a:pt x="13847" y="17725"/>
                  </a:cubicBezTo>
                  <a:cubicBezTo>
                    <a:pt x="13433" y="17920"/>
                    <a:pt x="13005" y="18025"/>
                    <a:pt x="12583" y="18025"/>
                  </a:cubicBezTo>
                  <a:cubicBezTo>
                    <a:pt x="12205" y="18025"/>
                    <a:pt x="11832" y="17941"/>
                    <a:pt x="11478" y="17761"/>
                  </a:cubicBezTo>
                  <a:lnTo>
                    <a:pt x="11478" y="17761"/>
                  </a:lnTo>
                  <a:lnTo>
                    <a:pt x="11502" y="18094"/>
                  </a:lnTo>
                  <a:cubicBezTo>
                    <a:pt x="11692" y="18368"/>
                    <a:pt x="11942" y="18606"/>
                    <a:pt x="12216" y="18797"/>
                  </a:cubicBezTo>
                  <a:cubicBezTo>
                    <a:pt x="12264" y="18844"/>
                    <a:pt x="12300" y="18892"/>
                    <a:pt x="12347" y="18940"/>
                  </a:cubicBezTo>
                  <a:cubicBezTo>
                    <a:pt x="12861" y="19449"/>
                    <a:pt x="13514" y="19682"/>
                    <a:pt x="14167" y="19682"/>
                  </a:cubicBezTo>
                  <a:cubicBezTo>
                    <a:pt x="15209" y="19682"/>
                    <a:pt x="16248" y="19088"/>
                    <a:pt x="16717" y="18070"/>
                  </a:cubicBezTo>
                  <a:cubicBezTo>
                    <a:pt x="17134" y="17177"/>
                    <a:pt x="17086" y="16130"/>
                    <a:pt x="16598" y="15272"/>
                  </a:cubicBezTo>
                  <a:cubicBezTo>
                    <a:pt x="16788" y="15213"/>
                    <a:pt x="16979" y="15130"/>
                    <a:pt x="17157" y="15034"/>
                  </a:cubicBezTo>
                  <a:cubicBezTo>
                    <a:pt x="18193" y="14689"/>
                    <a:pt x="18979" y="13844"/>
                    <a:pt x="19241" y="12784"/>
                  </a:cubicBezTo>
                  <a:cubicBezTo>
                    <a:pt x="19348" y="12415"/>
                    <a:pt x="19396" y="12034"/>
                    <a:pt x="19372" y="11653"/>
                  </a:cubicBezTo>
                  <a:cubicBezTo>
                    <a:pt x="19717" y="10748"/>
                    <a:pt x="19729" y="9760"/>
                    <a:pt x="19408" y="8867"/>
                  </a:cubicBezTo>
                  <a:cubicBezTo>
                    <a:pt x="19241" y="8426"/>
                    <a:pt x="19027" y="8010"/>
                    <a:pt x="18753" y="7641"/>
                  </a:cubicBezTo>
                  <a:cubicBezTo>
                    <a:pt x="18253" y="6688"/>
                    <a:pt x="17431" y="5926"/>
                    <a:pt x="16443" y="5521"/>
                  </a:cubicBezTo>
                  <a:cubicBezTo>
                    <a:pt x="16538" y="5093"/>
                    <a:pt x="16574" y="4640"/>
                    <a:pt x="16514" y="4200"/>
                  </a:cubicBezTo>
                  <a:cubicBezTo>
                    <a:pt x="16562" y="3402"/>
                    <a:pt x="16324" y="2604"/>
                    <a:pt x="15848" y="1949"/>
                  </a:cubicBezTo>
                  <a:cubicBezTo>
                    <a:pt x="15717" y="1771"/>
                    <a:pt x="15574" y="1616"/>
                    <a:pt x="15419" y="1461"/>
                  </a:cubicBezTo>
                  <a:cubicBezTo>
                    <a:pt x="15407" y="1414"/>
                    <a:pt x="15383" y="1366"/>
                    <a:pt x="15360" y="1318"/>
                  </a:cubicBezTo>
                  <a:cubicBezTo>
                    <a:pt x="15029" y="600"/>
                    <a:pt x="14309" y="254"/>
                    <a:pt x="13575" y="254"/>
                  </a:cubicBezTo>
                  <a:cubicBezTo>
                    <a:pt x="13227" y="254"/>
                    <a:pt x="12876" y="332"/>
                    <a:pt x="12562" y="485"/>
                  </a:cubicBezTo>
                  <a:cubicBezTo>
                    <a:pt x="12169" y="485"/>
                    <a:pt x="11776" y="580"/>
                    <a:pt x="11442" y="771"/>
                  </a:cubicBezTo>
                  <a:cubicBezTo>
                    <a:pt x="11145" y="937"/>
                    <a:pt x="10895" y="1152"/>
                    <a:pt x="10680" y="1414"/>
                  </a:cubicBezTo>
                  <a:cubicBezTo>
                    <a:pt x="10311" y="890"/>
                    <a:pt x="9811" y="485"/>
                    <a:pt x="9228" y="235"/>
                  </a:cubicBezTo>
                  <a:cubicBezTo>
                    <a:pt x="8834" y="74"/>
                    <a:pt x="8460" y="1"/>
                    <a:pt x="810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19"/>
            <p:cNvSpPr/>
            <p:nvPr/>
          </p:nvSpPr>
          <p:spPr>
            <a:xfrm>
              <a:off x="8911684" y="-182772"/>
              <a:ext cx="464824" cy="866452"/>
            </a:xfrm>
            <a:custGeom>
              <a:rect b="b" l="l" r="r" t="t"/>
              <a:pathLst>
                <a:path extrusionOk="0" h="27202" w="14593">
                  <a:moveTo>
                    <a:pt x="7216" y="0"/>
                  </a:moveTo>
                  <a:cubicBezTo>
                    <a:pt x="7078" y="0"/>
                    <a:pt x="6944" y="72"/>
                    <a:pt x="6913" y="230"/>
                  </a:cubicBezTo>
                  <a:cubicBezTo>
                    <a:pt x="6758" y="992"/>
                    <a:pt x="6663" y="1766"/>
                    <a:pt x="6615" y="2540"/>
                  </a:cubicBezTo>
                  <a:cubicBezTo>
                    <a:pt x="6020" y="2159"/>
                    <a:pt x="5627" y="1540"/>
                    <a:pt x="5555" y="837"/>
                  </a:cubicBezTo>
                  <a:cubicBezTo>
                    <a:pt x="5537" y="656"/>
                    <a:pt x="5387" y="560"/>
                    <a:pt x="5243" y="560"/>
                  </a:cubicBezTo>
                  <a:cubicBezTo>
                    <a:pt x="5104" y="560"/>
                    <a:pt x="4972" y="650"/>
                    <a:pt x="4972" y="837"/>
                  </a:cubicBezTo>
                  <a:cubicBezTo>
                    <a:pt x="4972" y="1909"/>
                    <a:pt x="5579" y="2885"/>
                    <a:pt x="6555" y="3349"/>
                  </a:cubicBezTo>
                  <a:lnTo>
                    <a:pt x="6555" y="3552"/>
                  </a:lnTo>
                  <a:cubicBezTo>
                    <a:pt x="6532" y="3754"/>
                    <a:pt x="6532" y="3968"/>
                    <a:pt x="6555" y="4171"/>
                  </a:cubicBezTo>
                  <a:cubicBezTo>
                    <a:pt x="6555" y="5040"/>
                    <a:pt x="6579" y="5897"/>
                    <a:pt x="6603" y="6755"/>
                  </a:cubicBezTo>
                  <a:cubicBezTo>
                    <a:pt x="6508" y="6743"/>
                    <a:pt x="6401" y="6731"/>
                    <a:pt x="6305" y="6695"/>
                  </a:cubicBezTo>
                  <a:cubicBezTo>
                    <a:pt x="5341" y="6326"/>
                    <a:pt x="4638" y="5481"/>
                    <a:pt x="4460" y="4469"/>
                  </a:cubicBezTo>
                  <a:cubicBezTo>
                    <a:pt x="4434" y="4306"/>
                    <a:pt x="4304" y="4234"/>
                    <a:pt x="4168" y="4234"/>
                  </a:cubicBezTo>
                  <a:cubicBezTo>
                    <a:pt x="3994" y="4234"/>
                    <a:pt x="3810" y="4352"/>
                    <a:pt x="3817" y="4552"/>
                  </a:cubicBezTo>
                  <a:cubicBezTo>
                    <a:pt x="3853" y="6171"/>
                    <a:pt x="5043" y="7517"/>
                    <a:pt x="6639" y="7778"/>
                  </a:cubicBezTo>
                  <a:cubicBezTo>
                    <a:pt x="6674" y="8600"/>
                    <a:pt x="6710" y="9410"/>
                    <a:pt x="6758" y="10231"/>
                  </a:cubicBezTo>
                  <a:cubicBezTo>
                    <a:pt x="6576" y="10251"/>
                    <a:pt x="6393" y="10260"/>
                    <a:pt x="6211" y="10260"/>
                  </a:cubicBezTo>
                  <a:cubicBezTo>
                    <a:pt x="5724" y="10260"/>
                    <a:pt x="5237" y="10191"/>
                    <a:pt x="4769" y="10053"/>
                  </a:cubicBezTo>
                  <a:cubicBezTo>
                    <a:pt x="4460" y="9648"/>
                    <a:pt x="4174" y="9219"/>
                    <a:pt x="3924" y="8767"/>
                  </a:cubicBezTo>
                  <a:cubicBezTo>
                    <a:pt x="3591" y="8064"/>
                    <a:pt x="3448" y="7350"/>
                    <a:pt x="3198" y="6612"/>
                  </a:cubicBezTo>
                  <a:cubicBezTo>
                    <a:pt x="3161" y="6491"/>
                    <a:pt x="3051" y="6414"/>
                    <a:pt x="2931" y="6414"/>
                  </a:cubicBezTo>
                  <a:cubicBezTo>
                    <a:pt x="2898" y="6414"/>
                    <a:pt x="2863" y="6420"/>
                    <a:pt x="2829" y="6433"/>
                  </a:cubicBezTo>
                  <a:lnTo>
                    <a:pt x="2817" y="6433"/>
                  </a:lnTo>
                  <a:cubicBezTo>
                    <a:pt x="2710" y="6481"/>
                    <a:pt x="2650" y="6576"/>
                    <a:pt x="2650" y="6683"/>
                  </a:cubicBezTo>
                  <a:cubicBezTo>
                    <a:pt x="2638" y="7505"/>
                    <a:pt x="2805" y="8326"/>
                    <a:pt x="3126" y="9076"/>
                  </a:cubicBezTo>
                  <a:lnTo>
                    <a:pt x="3114" y="9064"/>
                  </a:lnTo>
                  <a:cubicBezTo>
                    <a:pt x="1983" y="8017"/>
                    <a:pt x="1293" y="6564"/>
                    <a:pt x="590" y="5219"/>
                  </a:cubicBezTo>
                  <a:cubicBezTo>
                    <a:pt x="541" y="5120"/>
                    <a:pt x="451" y="5078"/>
                    <a:pt x="359" y="5078"/>
                  </a:cubicBezTo>
                  <a:cubicBezTo>
                    <a:pt x="183" y="5078"/>
                    <a:pt x="0" y="5230"/>
                    <a:pt x="78" y="5433"/>
                  </a:cubicBezTo>
                  <a:cubicBezTo>
                    <a:pt x="745" y="7147"/>
                    <a:pt x="1519" y="8945"/>
                    <a:pt x="3007" y="10124"/>
                  </a:cubicBezTo>
                  <a:cubicBezTo>
                    <a:pt x="3376" y="10410"/>
                    <a:pt x="3781" y="10648"/>
                    <a:pt x="4222" y="10838"/>
                  </a:cubicBezTo>
                  <a:cubicBezTo>
                    <a:pt x="4293" y="10910"/>
                    <a:pt x="4365" y="10969"/>
                    <a:pt x="4436" y="11041"/>
                  </a:cubicBezTo>
                  <a:cubicBezTo>
                    <a:pt x="4521" y="11104"/>
                    <a:pt x="4622" y="11139"/>
                    <a:pt x="4723" y="11139"/>
                  </a:cubicBezTo>
                  <a:cubicBezTo>
                    <a:pt x="4792" y="11139"/>
                    <a:pt x="4861" y="11122"/>
                    <a:pt x="4924" y="11088"/>
                  </a:cubicBezTo>
                  <a:cubicBezTo>
                    <a:pt x="5244" y="11182"/>
                    <a:pt x="5576" y="11230"/>
                    <a:pt x="5910" y="11230"/>
                  </a:cubicBezTo>
                  <a:cubicBezTo>
                    <a:pt x="6210" y="11230"/>
                    <a:pt x="6512" y="11191"/>
                    <a:pt x="6805" y="11112"/>
                  </a:cubicBezTo>
                  <a:cubicBezTo>
                    <a:pt x="6865" y="12398"/>
                    <a:pt x="6936" y="13696"/>
                    <a:pt x="6984" y="14994"/>
                  </a:cubicBezTo>
                  <a:cubicBezTo>
                    <a:pt x="6805" y="14934"/>
                    <a:pt x="6639" y="14863"/>
                    <a:pt x="6472" y="14791"/>
                  </a:cubicBezTo>
                  <a:cubicBezTo>
                    <a:pt x="6043" y="14589"/>
                    <a:pt x="5639" y="14339"/>
                    <a:pt x="5246" y="14065"/>
                  </a:cubicBezTo>
                  <a:cubicBezTo>
                    <a:pt x="4400" y="13410"/>
                    <a:pt x="3662" y="12624"/>
                    <a:pt x="3091" y="11719"/>
                  </a:cubicBezTo>
                  <a:cubicBezTo>
                    <a:pt x="3053" y="11661"/>
                    <a:pt x="2992" y="11635"/>
                    <a:pt x="2931" y="11635"/>
                  </a:cubicBezTo>
                  <a:cubicBezTo>
                    <a:pt x="2818" y="11635"/>
                    <a:pt x="2707" y="11723"/>
                    <a:pt x="2745" y="11862"/>
                  </a:cubicBezTo>
                  <a:cubicBezTo>
                    <a:pt x="2757" y="11886"/>
                    <a:pt x="2769" y="11910"/>
                    <a:pt x="2769" y="11934"/>
                  </a:cubicBezTo>
                  <a:cubicBezTo>
                    <a:pt x="2781" y="11958"/>
                    <a:pt x="2769" y="11958"/>
                    <a:pt x="2781" y="11969"/>
                  </a:cubicBezTo>
                  <a:cubicBezTo>
                    <a:pt x="3043" y="12743"/>
                    <a:pt x="3460" y="13458"/>
                    <a:pt x="3996" y="14077"/>
                  </a:cubicBezTo>
                  <a:cubicBezTo>
                    <a:pt x="3912" y="14065"/>
                    <a:pt x="3841" y="14041"/>
                    <a:pt x="3793" y="14029"/>
                  </a:cubicBezTo>
                  <a:cubicBezTo>
                    <a:pt x="2900" y="13767"/>
                    <a:pt x="2150" y="13196"/>
                    <a:pt x="1531" y="12505"/>
                  </a:cubicBezTo>
                  <a:cubicBezTo>
                    <a:pt x="1477" y="12445"/>
                    <a:pt x="1416" y="12420"/>
                    <a:pt x="1357" y="12420"/>
                  </a:cubicBezTo>
                  <a:cubicBezTo>
                    <a:pt x="1183" y="12420"/>
                    <a:pt x="1025" y="12643"/>
                    <a:pt x="1114" y="12839"/>
                  </a:cubicBezTo>
                  <a:cubicBezTo>
                    <a:pt x="1710" y="14113"/>
                    <a:pt x="3043" y="14934"/>
                    <a:pt x="4448" y="15041"/>
                  </a:cubicBezTo>
                  <a:cubicBezTo>
                    <a:pt x="4591" y="15041"/>
                    <a:pt x="4734" y="14970"/>
                    <a:pt x="4805" y="14851"/>
                  </a:cubicBezTo>
                  <a:cubicBezTo>
                    <a:pt x="5400" y="15351"/>
                    <a:pt x="6234" y="15922"/>
                    <a:pt x="7044" y="16113"/>
                  </a:cubicBezTo>
                  <a:cubicBezTo>
                    <a:pt x="7055" y="16518"/>
                    <a:pt x="7079" y="16911"/>
                    <a:pt x="7091" y="17292"/>
                  </a:cubicBezTo>
                  <a:cubicBezTo>
                    <a:pt x="7151" y="18482"/>
                    <a:pt x="7210" y="19673"/>
                    <a:pt x="7270" y="20863"/>
                  </a:cubicBezTo>
                  <a:cubicBezTo>
                    <a:pt x="7329" y="21864"/>
                    <a:pt x="7389" y="22864"/>
                    <a:pt x="7448" y="23876"/>
                  </a:cubicBezTo>
                  <a:cubicBezTo>
                    <a:pt x="7496" y="24816"/>
                    <a:pt x="7460" y="25840"/>
                    <a:pt x="7734" y="26745"/>
                  </a:cubicBezTo>
                  <a:cubicBezTo>
                    <a:pt x="7821" y="27036"/>
                    <a:pt x="8119" y="27201"/>
                    <a:pt x="8401" y="27201"/>
                  </a:cubicBezTo>
                  <a:cubicBezTo>
                    <a:pt x="8662" y="27201"/>
                    <a:pt x="8909" y="27060"/>
                    <a:pt x="8960" y="26745"/>
                  </a:cubicBezTo>
                  <a:cubicBezTo>
                    <a:pt x="9127" y="25793"/>
                    <a:pt x="8984" y="24828"/>
                    <a:pt x="8925" y="23876"/>
                  </a:cubicBezTo>
                  <a:lnTo>
                    <a:pt x="8722" y="20863"/>
                  </a:lnTo>
                  <a:cubicBezTo>
                    <a:pt x="8627" y="19304"/>
                    <a:pt x="8508" y="17732"/>
                    <a:pt x="8389" y="16172"/>
                  </a:cubicBezTo>
                  <a:lnTo>
                    <a:pt x="8353" y="15839"/>
                  </a:lnTo>
                  <a:lnTo>
                    <a:pt x="8353" y="15839"/>
                  </a:lnTo>
                  <a:cubicBezTo>
                    <a:pt x="8710" y="16017"/>
                    <a:pt x="9082" y="16099"/>
                    <a:pt x="9458" y="16099"/>
                  </a:cubicBezTo>
                  <a:cubicBezTo>
                    <a:pt x="9885" y="16099"/>
                    <a:pt x="10316" y="15993"/>
                    <a:pt x="10734" y="15803"/>
                  </a:cubicBezTo>
                  <a:cubicBezTo>
                    <a:pt x="11473" y="15446"/>
                    <a:pt x="12366" y="14696"/>
                    <a:pt x="12270" y="13779"/>
                  </a:cubicBezTo>
                  <a:cubicBezTo>
                    <a:pt x="12262" y="13649"/>
                    <a:pt x="12160" y="13569"/>
                    <a:pt x="12054" y="13569"/>
                  </a:cubicBezTo>
                  <a:cubicBezTo>
                    <a:pt x="12005" y="13569"/>
                    <a:pt x="11955" y="13587"/>
                    <a:pt x="11913" y="13624"/>
                  </a:cubicBezTo>
                  <a:cubicBezTo>
                    <a:pt x="11425" y="14089"/>
                    <a:pt x="11104" y="14672"/>
                    <a:pt x="10484" y="14994"/>
                  </a:cubicBezTo>
                  <a:cubicBezTo>
                    <a:pt x="10002" y="15235"/>
                    <a:pt x="9470" y="15357"/>
                    <a:pt x="8938" y="15357"/>
                  </a:cubicBezTo>
                  <a:cubicBezTo>
                    <a:pt x="8734" y="15357"/>
                    <a:pt x="8531" y="15339"/>
                    <a:pt x="8329" y="15303"/>
                  </a:cubicBezTo>
                  <a:cubicBezTo>
                    <a:pt x="8318" y="15196"/>
                    <a:pt x="8306" y="15101"/>
                    <a:pt x="8306" y="15006"/>
                  </a:cubicBezTo>
                  <a:cubicBezTo>
                    <a:pt x="8282" y="14827"/>
                    <a:pt x="8270" y="14648"/>
                    <a:pt x="8258" y="14482"/>
                  </a:cubicBezTo>
                  <a:cubicBezTo>
                    <a:pt x="8282" y="14482"/>
                    <a:pt x="8318" y="14470"/>
                    <a:pt x="8341" y="14470"/>
                  </a:cubicBezTo>
                  <a:cubicBezTo>
                    <a:pt x="9520" y="14065"/>
                    <a:pt x="10508" y="13232"/>
                    <a:pt x="11104" y="12136"/>
                  </a:cubicBezTo>
                  <a:cubicBezTo>
                    <a:pt x="11413" y="11577"/>
                    <a:pt x="11663" y="11005"/>
                    <a:pt x="11866" y="10410"/>
                  </a:cubicBezTo>
                  <a:cubicBezTo>
                    <a:pt x="12485" y="10362"/>
                    <a:pt x="13151" y="10148"/>
                    <a:pt x="13616" y="9707"/>
                  </a:cubicBezTo>
                  <a:cubicBezTo>
                    <a:pt x="13985" y="9350"/>
                    <a:pt x="14592" y="8386"/>
                    <a:pt x="14306" y="7838"/>
                  </a:cubicBezTo>
                  <a:cubicBezTo>
                    <a:pt x="14255" y="7710"/>
                    <a:pt x="14136" y="7637"/>
                    <a:pt x="14007" y="7637"/>
                  </a:cubicBezTo>
                  <a:cubicBezTo>
                    <a:pt x="13956" y="7637"/>
                    <a:pt x="13904" y="7648"/>
                    <a:pt x="13854" y="7671"/>
                  </a:cubicBezTo>
                  <a:cubicBezTo>
                    <a:pt x="13556" y="7814"/>
                    <a:pt x="13592" y="8267"/>
                    <a:pt x="13473" y="8529"/>
                  </a:cubicBezTo>
                  <a:cubicBezTo>
                    <a:pt x="13199" y="9195"/>
                    <a:pt x="12663" y="9707"/>
                    <a:pt x="11985" y="9957"/>
                  </a:cubicBezTo>
                  <a:cubicBezTo>
                    <a:pt x="12163" y="9314"/>
                    <a:pt x="12223" y="8648"/>
                    <a:pt x="12151" y="7981"/>
                  </a:cubicBezTo>
                  <a:cubicBezTo>
                    <a:pt x="12138" y="7875"/>
                    <a:pt x="12048" y="7825"/>
                    <a:pt x="11957" y="7825"/>
                  </a:cubicBezTo>
                  <a:cubicBezTo>
                    <a:pt x="11883" y="7825"/>
                    <a:pt x="11808" y="7858"/>
                    <a:pt x="11770" y="7921"/>
                  </a:cubicBezTo>
                  <a:cubicBezTo>
                    <a:pt x="11127" y="8993"/>
                    <a:pt x="11044" y="10386"/>
                    <a:pt x="10473" y="11505"/>
                  </a:cubicBezTo>
                  <a:cubicBezTo>
                    <a:pt x="10437" y="11577"/>
                    <a:pt x="10389" y="11648"/>
                    <a:pt x="10353" y="11708"/>
                  </a:cubicBezTo>
                  <a:cubicBezTo>
                    <a:pt x="10484" y="10434"/>
                    <a:pt x="10389" y="9136"/>
                    <a:pt x="10092" y="7886"/>
                  </a:cubicBezTo>
                  <a:cubicBezTo>
                    <a:pt x="10060" y="7732"/>
                    <a:pt x="9924" y="7661"/>
                    <a:pt x="9787" y="7661"/>
                  </a:cubicBezTo>
                  <a:cubicBezTo>
                    <a:pt x="9617" y="7661"/>
                    <a:pt x="9446" y="7771"/>
                    <a:pt x="9472" y="7969"/>
                  </a:cubicBezTo>
                  <a:cubicBezTo>
                    <a:pt x="9663" y="9612"/>
                    <a:pt x="9461" y="11172"/>
                    <a:pt x="9187" y="12779"/>
                  </a:cubicBezTo>
                  <a:cubicBezTo>
                    <a:pt x="9163" y="12898"/>
                    <a:pt x="9187" y="13017"/>
                    <a:pt x="9246" y="13124"/>
                  </a:cubicBezTo>
                  <a:cubicBezTo>
                    <a:pt x="8937" y="13410"/>
                    <a:pt x="8591" y="13648"/>
                    <a:pt x="8210" y="13827"/>
                  </a:cubicBezTo>
                  <a:cubicBezTo>
                    <a:pt x="8056" y="11779"/>
                    <a:pt x="7925" y="9719"/>
                    <a:pt x="7758" y="7671"/>
                  </a:cubicBezTo>
                  <a:cubicBezTo>
                    <a:pt x="7817" y="7612"/>
                    <a:pt x="7865" y="7540"/>
                    <a:pt x="7889" y="7457"/>
                  </a:cubicBezTo>
                  <a:cubicBezTo>
                    <a:pt x="7960" y="7266"/>
                    <a:pt x="7865" y="7052"/>
                    <a:pt x="7686" y="6981"/>
                  </a:cubicBezTo>
                  <a:cubicBezTo>
                    <a:pt x="7639" y="6469"/>
                    <a:pt x="7591" y="5957"/>
                    <a:pt x="7532" y="5457"/>
                  </a:cubicBezTo>
                  <a:cubicBezTo>
                    <a:pt x="8496" y="5350"/>
                    <a:pt x="9258" y="4897"/>
                    <a:pt x="9865" y="4123"/>
                  </a:cubicBezTo>
                  <a:cubicBezTo>
                    <a:pt x="9901" y="4147"/>
                    <a:pt x="9937" y="4159"/>
                    <a:pt x="9984" y="4159"/>
                  </a:cubicBezTo>
                  <a:cubicBezTo>
                    <a:pt x="11080" y="4099"/>
                    <a:pt x="12008" y="3337"/>
                    <a:pt x="12318" y="2290"/>
                  </a:cubicBezTo>
                  <a:cubicBezTo>
                    <a:pt x="12389" y="2018"/>
                    <a:pt x="12178" y="1846"/>
                    <a:pt x="11965" y="1846"/>
                  </a:cubicBezTo>
                  <a:cubicBezTo>
                    <a:pt x="11822" y="1846"/>
                    <a:pt x="11678" y="1923"/>
                    <a:pt x="11616" y="2099"/>
                  </a:cubicBezTo>
                  <a:cubicBezTo>
                    <a:pt x="11377" y="2837"/>
                    <a:pt x="10842" y="3433"/>
                    <a:pt x="10127" y="3742"/>
                  </a:cubicBezTo>
                  <a:cubicBezTo>
                    <a:pt x="10639" y="2945"/>
                    <a:pt x="11044" y="1766"/>
                    <a:pt x="10675" y="897"/>
                  </a:cubicBezTo>
                  <a:cubicBezTo>
                    <a:pt x="10627" y="737"/>
                    <a:pt x="10496" y="663"/>
                    <a:pt x="10364" y="663"/>
                  </a:cubicBezTo>
                  <a:cubicBezTo>
                    <a:pt x="10202" y="663"/>
                    <a:pt x="10039" y="776"/>
                    <a:pt x="10032" y="980"/>
                  </a:cubicBezTo>
                  <a:cubicBezTo>
                    <a:pt x="9937" y="1897"/>
                    <a:pt x="9972" y="2647"/>
                    <a:pt x="9413" y="3457"/>
                  </a:cubicBezTo>
                  <a:cubicBezTo>
                    <a:pt x="8925" y="4123"/>
                    <a:pt x="8258" y="4635"/>
                    <a:pt x="7484" y="4945"/>
                  </a:cubicBezTo>
                  <a:cubicBezTo>
                    <a:pt x="7472" y="4790"/>
                    <a:pt x="7448" y="4647"/>
                    <a:pt x="7436" y="4492"/>
                  </a:cubicBezTo>
                  <a:cubicBezTo>
                    <a:pt x="7508" y="4076"/>
                    <a:pt x="7448" y="3599"/>
                    <a:pt x="7425" y="3171"/>
                  </a:cubicBezTo>
                  <a:cubicBezTo>
                    <a:pt x="7425" y="3135"/>
                    <a:pt x="7425" y="3111"/>
                    <a:pt x="7425" y="3087"/>
                  </a:cubicBezTo>
                  <a:lnTo>
                    <a:pt x="7425" y="2873"/>
                  </a:lnTo>
                  <a:cubicBezTo>
                    <a:pt x="7436" y="2028"/>
                    <a:pt x="7484" y="1171"/>
                    <a:pt x="7556" y="313"/>
                  </a:cubicBezTo>
                  <a:cubicBezTo>
                    <a:pt x="7569" y="114"/>
                    <a:pt x="7390" y="0"/>
                    <a:pt x="7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19"/>
            <p:cNvSpPr/>
            <p:nvPr/>
          </p:nvSpPr>
          <p:spPr>
            <a:xfrm>
              <a:off x="8870562" y="2425852"/>
              <a:ext cx="628036" cy="626857"/>
            </a:xfrm>
            <a:custGeom>
              <a:rect b="b" l="l" r="r" t="t"/>
              <a:pathLst>
                <a:path extrusionOk="0" h="19680" w="19717">
                  <a:moveTo>
                    <a:pt x="8096" y="1"/>
                  </a:moveTo>
                  <a:cubicBezTo>
                    <a:pt x="6273" y="1"/>
                    <a:pt x="5068" y="1971"/>
                    <a:pt x="5167" y="3808"/>
                  </a:cubicBezTo>
                  <a:cubicBezTo>
                    <a:pt x="4643" y="3566"/>
                    <a:pt x="4084" y="3399"/>
                    <a:pt x="3532" y="3399"/>
                  </a:cubicBezTo>
                  <a:cubicBezTo>
                    <a:pt x="3106" y="3399"/>
                    <a:pt x="2685" y="3498"/>
                    <a:pt x="2286" y="3736"/>
                  </a:cubicBezTo>
                  <a:cubicBezTo>
                    <a:pt x="1096" y="4463"/>
                    <a:pt x="465" y="6165"/>
                    <a:pt x="262" y="7475"/>
                  </a:cubicBezTo>
                  <a:cubicBezTo>
                    <a:pt x="0" y="9094"/>
                    <a:pt x="488" y="10666"/>
                    <a:pt x="1893" y="11606"/>
                  </a:cubicBezTo>
                  <a:cubicBezTo>
                    <a:pt x="2060" y="11713"/>
                    <a:pt x="2227" y="11821"/>
                    <a:pt x="2405" y="11904"/>
                  </a:cubicBezTo>
                  <a:cubicBezTo>
                    <a:pt x="1536" y="13130"/>
                    <a:pt x="1107" y="14761"/>
                    <a:pt x="1965" y="16119"/>
                  </a:cubicBezTo>
                  <a:cubicBezTo>
                    <a:pt x="2548" y="17036"/>
                    <a:pt x="3572" y="17536"/>
                    <a:pt x="4632" y="17667"/>
                  </a:cubicBezTo>
                  <a:cubicBezTo>
                    <a:pt x="4873" y="17707"/>
                    <a:pt x="5115" y="17728"/>
                    <a:pt x="5355" y="17728"/>
                  </a:cubicBezTo>
                  <a:cubicBezTo>
                    <a:pt x="5612" y="17728"/>
                    <a:pt x="5868" y="17704"/>
                    <a:pt x="6120" y="17655"/>
                  </a:cubicBezTo>
                  <a:cubicBezTo>
                    <a:pt x="6263" y="17631"/>
                    <a:pt x="6406" y="17595"/>
                    <a:pt x="6537" y="17559"/>
                  </a:cubicBezTo>
                  <a:cubicBezTo>
                    <a:pt x="6691" y="17940"/>
                    <a:pt x="6930" y="18274"/>
                    <a:pt x="7263" y="18524"/>
                  </a:cubicBezTo>
                  <a:cubicBezTo>
                    <a:pt x="7668" y="19155"/>
                    <a:pt x="8382" y="19536"/>
                    <a:pt x="9144" y="19536"/>
                  </a:cubicBezTo>
                  <a:cubicBezTo>
                    <a:pt x="9513" y="19524"/>
                    <a:pt x="9882" y="19417"/>
                    <a:pt x="10204" y="19202"/>
                  </a:cubicBezTo>
                  <a:cubicBezTo>
                    <a:pt x="10180" y="18810"/>
                    <a:pt x="10168" y="18417"/>
                    <a:pt x="10156" y="18024"/>
                  </a:cubicBezTo>
                  <a:cubicBezTo>
                    <a:pt x="9358" y="17833"/>
                    <a:pt x="8525" y="17262"/>
                    <a:pt x="7930" y="16762"/>
                  </a:cubicBezTo>
                  <a:cubicBezTo>
                    <a:pt x="7846" y="16881"/>
                    <a:pt x="7715" y="16952"/>
                    <a:pt x="7561" y="16952"/>
                  </a:cubicBezTo>
                  <a:cubicBezTo>
                    <a:pt x="6168" y="16833"/>
                    <a:pt x="4834" y="16023"/>
                    <a:pt x="4227" y="14738"/>
                  </a:cubicBezTo>
                  <a:cubicBezTo>
                    <a:pt x="4138" y="14551"/>
                    <a:pt x="4295" y="14331"/>
                    <a:pt x="4474" y="14331"/>
                  </a:cubicBezTo>
                  <a:cubicBezTo>
                    <a:pt x="4535" y="14331"/>
                    <a:pt x="4598" y="14356"/>
                    <a:pt x="4656" y="14416"/>
                  </a:cubicBezTo>
                  <a:cubicBezTo>
                    <a:pt x="5275" y="15107"/>
                    <a:pt x="6013" y="15678"/>
                    <a:pt x="6906" y="15940"/>
                  </a:cubicBezTo>
                  <a:cubicBezTo>
                    <a:pt x="6965" y="15952"/>
                    <a:pt x="7037" y="15964"/>
                    <a:pt x="7108" y="15988"/>
                  </a:cubicBezTo>
                  <a:cubicBezTo>
                    <a:pt x="6572" y="15369"/>
                    <a:pt x="6156" y="14654"/>
                    <a:pt x="5906" y="13868"/>
                  </a:cubicBezTo>
                  <a:lnTo>
                    <a:pt x="5894" y="13845"/>
                  </a:lnTo>
                  <a:cubicBezTo>
                    <a:pt x="5894" y="13821"/>
                    <a:pt x="5882" y="13797"/>
                    <a:pt x="5870" y="13773"/>
                  </a:cubicBezTo>
                  <a:cubicBezTo>
                    <a:pt x="5823" y="13632"/>
                    <a:pt x="5937" y="13542"/>
                    <a:pt x="6050" y="13542"/>
                  </a:cubicBezTo>
                  <a:cubicBezTo>
                    <a:pt x="6109" y="13542"/>
                    <a:pt x="6167" y="13566"/>
                    <a:pt x="6203" y="13618"/>
                  </a:cubicBezTo>
                  <a:cubicBezTo>
                    <a:pt x="6775" y="14523"/>
                    <a:pt x="7513" y="15321"/>
                    <a:pt x="8370" y="15964"/>
                  </a:cubicBezTo>
                  <a:cubicBezTo>
                    <a:pt x="8751" y="16238"/>
                    <a:pt x="9156" y="16488"/>
                    <a:pt x="9585" y="16690"/>
                  </a:cubicBezTo>
                  <a:cubicBezTo>
                    <a:pt x="9751" y="16774"/>
                    <a:pt x="9930" y="16833"/>
                    <a:pt x="10109" y="16893"/>
                  </a:cubicBezTo>
                  <a:cubicBezTo>
                    <a:pt x="10049" y="15595"/>
                    <a:pt x="9990" y="14309"/>
                    <a:pt x="9918" y="13011"/>
                  </a:cubicBezTo>
                  <a:cubicBezTo>
                    <a:pt x="9619" y="13092"/>
                    <a:pt x="9314" y="13133"/>
                    <a:pt x="9009" y="13133"/>
                  </a:cubicBezTo>
                  <a:cubicBezTo>
                    <a:pt x="8683" y="13133"/>
                    <a:pt x="8357" y="13086"/>
                    <a:pt x="8037" y="12987"/>
                  </a:cubicBezTo>
                  <a:cubicBezTo>
                    <a:pt x="7971" y="13023"/>
                    <a:pt x="7898" y="13041"/>
                    <a:pt x="7827" y="13041"/>
                  </a:cubicBezTo>
                  <a:cubicBezTo>
                    <a:pt x="7731" y="13041"/>
                    <a:pt x="7636" y="13008"/>
                    <a:pt x="7561" y="12940"/>
                  </a:cubicBezTo>
                  <a:cubicBezTo>
                    <a:pt x="7477" y="12880"/>
                    <a:pt x="7406" y="12809"/>
                    <a:pt x="7334" y="12737"/>
                  </a:cubicBezTo>
                  <a:cubicBezTo>
                    <a:pt x="6906" y="12559"/>
                    <a:pt x="6501" y="12309"/>
                    <a:pt x="6132" y="12023"/>
                  </a:cubicBezTo>
                  <a:cubicBezTo>
                    <a:pt x="4644" y="10844"/>
                    <a:pt x="3858" y="9058"/>
                    <a:pt x="3191" y="7332"/>
                  </a:cubicBezTo>
                  <a:cubicBezTo>
                    <a:pt x="3112" y="7135"/>
                    <a:pt x="3299" y="6980"/>
                    <a:pt x="3479" y="6980"/>
                  </a:cubicBezTo>
                  <a:cubicBezTo>
                    <a:pt x="3572" y="6980"/>
                    <a:pt x="3662" y="7021"/>
                    <a:pt x="3715" y="7118"/>
                  </a:cubicBezTo>
                  <a:cubicBezTo>
                    <a:pt x="4417" y="8463"/>
                    <a:pt x="5096" y="9916"/>
                    <a:pt x="6227" y="10975"/>
                  </a:cubicBezTo>
                  <a:lnTo>
                    <a:pt x="6239" y="10987"/>
                  </a:lnTo>
                  <a:cubicBezTo>
                    <a:pt x="5918" y="10225"/>
                    <a:pt x="5763" y="9416"/>
                    <a:pt x="5763" y="8594"/>
                  </a:cubicBezTo>
                  <a:cubicBezTo>
                    <a:pt x="5763" y="8475"/>
                    <a:pt x="5834" y="8380"/>
                    <a:pt x="5941" y="8344"/>
                  </a:cubicBezTo>
                  <a:cubicBezTo>
                    <a:pt x="5913" y="8316"/>
                    <a:pt x="5902" y="8279"/>
                    <a:pt x="5909" y="8279"/>
                  </a:cubicBezTo>
                  <a:lnTo>
                    <a:pt x="5909" y="8279"/>
                  </a:lnTo>
                  <a:cubicBezTo>
                    <a:pt x="5915" y="8279"/>
                    <a:pt x="5929" y="8296"/>
                    <a:pt x="5953" y="8344"/>
                  </a:cubicBezTo>
                  <a:cubicBezTo>
                    <a:pt x="5985" y="8331"/>
                    <a:pt x="6018" y="8325"/>
                    <a:pt x="6051" y="8325"/>
                  </a:cubicBezTo>
                  <a:cubicBezTo>
                    <a:pt x="6169" y="8325"/>
                    <a:pt x="6285" y="8402"/>
                    <a:pt x="6322" y="8523"/>
                  </a:cubicBezTo>
                  <a:cubicBezTo>
                    <a:pt x="6561" y="9249"/>
                    <a:pt x="6703" y="9975"/>
                    <a:pt x="7049" y="10666"/>
                  </a:cubicBezTo>
                  <a:cubicBezTo>
                    <a:pt x="7299" y="11118"/>
                    <a:pt x="7573" y="11547"/>
                    <a:pt x="7882" y="11963"/>
                  </a:cubicBezTo>
                  <a:cubicBezTo>
                    <a:pt x="8335" y="12098"/>
                    <a:pt x="8806" y="12167"/>
                    <a:pt x="9278" y="12167"/>
                  </a:cubicBezTo>
                  <a:cubicBezTo>
                    <a:pt x="9476" y="12167"/>
                    <a:pt x="9674" y="12155"/>
                    <a:pt x="9870" y="12130"/>
                  </a:cubicBezTo>
                  <a:cubicBezTo>
                    <a:pt x="9835" y="11321"/>
                    <a:pt x="9799" y="10499"/>
                    <a:pt x="9763" y="9677"/>
                  </a:cubicBezTo>
                  <a:cubicBezTo>
                    <a:pt x="8168" y="9427"/>
                    <a:pt x="6977" y="8070"/>
                    <a:pt x="6930" y="6451"/>
                  </a:cubicBezTo>
                  <a:cubicBezTo>
                    <a:pt x="6930" y="6252"/>
                    <a:pt x="7111" y="6138"/>
                    <a:pt x="7282" y="6138"/>
                  </a:cubicBezTo>
                  <a:cubicBezTo>
                    <a:pt x="7417" y="6138"/>
                    <a:pt x="7546" y="6210"/>
                    <a:pt x="7573" y="6368"/>
                  </a:cubicBezTo>
                  <a:cubicBezTo>
                    <a:pt x="7751" y="7391"/>
                    <a:pt x="8454" y="8237"/>
                    <a:pt x="9418" y="8606"/>
                  </a:cubicBezTo>
                  <a:cubicBezTo>
                    <a:pt x="9513" y="8642"/>
                    <a:pt x="9620" y="8665"/>
                    <a:pt x="9716" y="8665"/>
                  </a:cubicBezTo>
                  <a:cubicBezTo>
                    <a:pt x="9692" y="7808"/>
                    <a:pt x="9668" y="6951"/>
                    <a:pt x="9668" y="6082"/>
                  </a:cubicBezTo>
                  <a:cubicBezTo>
                    <a:pt x="9644" y="5879"/>
                    <a:pt x="9644" y="5677"/>
                    <a:pt x="9668" y="5463"/>
                  </a:cubicBezTo>
                  <a:lnTo>
                    <a:pt x="9668" y="5260"/>
                  </a:lnTo>
                  <a:cubicBezTo>
                    <a:pt x="8692" y="4808"/>
                    <a:pt x="8085" y="3832"/>
                    <a:pt x="8085" y="2760"/>
                  </a:cubicBezTo>
                  <a:cubicBezTo>
                    <a:pt x="8085" y="2571"/>
                    <a:pt x="8219" y="2479"/>
                    <a:pt x="8359" y="2479"/>
                  </a:cubicBezTo>
                  <a:cubicBezTo>
                    <a:pt x="8502" y="2479"/>
                    <a:pt x="8650" y="2574"/>
                    <a:pt x="8668" y="2760"/>
                  </a:cubicBezTo>
                  <a:cubicBezTo>
                    <a:pt x="8739" y="3451"/>
                    <a:pt x="9132" y="4082"/>
                    <a:pt x="9728" y="4451"/>
                  </a:cubicBezTo>
                  <a:cubicBezTo>
                    <a:pt x="9775" y="3677"/>
                    <a:pt x="9870" y="2903"/>
                    <a:pt x="10025" y="2141"/>
                  </a:cubicBezTo>
                  <a:cubicBezTo>
                    <a:pt x="10057" y="1984"/>
                    <a:pt x="10189" y="1912"/>
                    <a:pt x="10326" y="1912"/>
                  </a:cubicBezTo>
                  <a:cubicBezTo>
                    <a:pt x="10500" y="1912"/>
                    <a:pt x="10682" y="2029"/>
                    <a:pt x="10668" y="2236"/>
                  </a:cubicBezTo>
                  <a:cubicBezTo>
                    <a:pt x="10597" y="3081"/>
                    <a:pt x="10549" y="3939"/>
                    <a:pt x="10537" y="4796"/>
                  </a:cubicBezTo>
                  <a:lnTo>
                    <a:pt x="10537" y="4998"/>
                  </a:lnTo>
                  <a:cubicBezTo>
                    <a:pt x="10537" y="5034"/>
                    <a:pt x="10537" y="5058"/>
                    <a:pt x="10537" y="5082"/>
                  </a:cubicBezTo>
                  <a:cubicBezTo>
                    <a:pt x="10561" y="5510"/>
                    <a:pt x="10621" y="5987"/>
                    <a:pt x="10549" y="6403"/>
                  </a:cubicBezTo>
                  <a:cubicBezTo>
                    <a:pt x="10561" y="6546"/>
                    <a:pt x="10585" y="6701"/>
                    <a:pt x="10597" y="6856"/>
                  </a:cubicBezTo>
                  <a:cubicBezTo>
                    <a:pt x="11371" y="6558"/>
                    <a:pt x="12037" y="6034"/>
                    <a:pt x="12526" y="5367"/>
                  </a:cubicBezTo>
                  <a:cubicBezTo>
                    <a:pt x="13085" y="4558"/>
                    <a:pt x="13049" y="3820"/>
                    <a:pt x="13145" y="2891"/>
                  </a:cubicBezTo>
                  <a:cubicBezTo>
                    <a:pt x="13151" y="2681"/>
                    <a:pt x="13317" y="2565"/>
                    <a:pt x="13482" y="2565"/>
                  </a:cubicBezTo>
                  <a:cubicBezTo>
                    <a:pt x="13617" y="2565"/>
                    <a:pt x="13751" y="2642"/>
                    <a:pt x="13800" y="2808"/>
                  </a:cubicBezTo>
                  <a:cubicBezTo>
                    <a:pt x="14169" y="3677"/>
                    <a:pt x="13764" y="4855"/>
                    <a:pt x="13252" y="5665"/>
                  </a:cubicBezTo>
                  <a:cubicBezTo>
                    <a:pt x="13954" y="5356"/>
                    <a:pt x="14502" y="4748"/>
                    <a:pt x="14740" y="4010"/>
                  </a:cubicBezTo>
                  <a:cubicBezTo>
                    <a:pt x="14797" y="3834"/>
                    <a:pt x="14939" y="3757"/>
                    <a:pt x="15080" y="3757"/>
                  </a:cubicBezTo>
                  <a:cubicBezTo>
                    <a:pt x="15291" y="3757"/>
                    <a:pt x="15502" y="3929"/>
                    <a:pt x="15431" y="4201"/>
                  </a:cubicBezTo>
                  <a:cubicBezTo>
                    <a:pt x="15133" y="5260"/>
                    <a:pt x="14192" y="6010"/>
                    <a:pt x="13097" y="6070"/>
                  </a:cubicBezTo>
                  <a:cubicBezTo>
                    <a:pt x="13088" y="6073"/>
                    <a:pt x="13078" y="6074"/>
                    <a:pt x="13068" y="6074"/>
                  </a:cubicBezTo>
                  <a:cubicBezTo>
                    <a:pt x="13038" y="6074"/>
                    <a:pt x="13005" y="6061"/>
                    <a:pt x="12978" y="6034"/>
                  </a:cubicBezTo>
                  <a:cubicBezTo>
                    <a:pt x="12371" y="6808"/>
                    <a:pt x="11621" y="7261"/>
                    <a:pt x="10656" y="7368"/>
                  </a:cubicBezTo>
                  <a:cubicBezTo>
                    <a:pt x="10704" y="7880"/>
                    <a:pt x="10752" y="8392"/>
                    <a:pt x="10799" y="8892"/>
                  </a:cubicBezTo>
                  <a:cubicBezTo>
                    <a:pt x="10978" y="8987"/>
                    <a:pt x="11061" y="9189"/>
                    <a:pt x="11002" y="9380"/>
                  </a:cubicBezTo>
                  <a:cubicBezTo>
                    <a:pt x="10978" y="9463"/>
                    <a:pt x="10930" y="9535"/>
                    <a:pt x="10859" y="9594"/>
                  </a:cubicBezTo>
                  <a:cubicBezTo>
                    <a:pt x="11037" y="11642"/>
                    <a:pt x="11156" y="13702"/>
                    <a:pt x="11323" y="15750"/>
                  </a:cubicBezTo>
                  <a:cubicBezTo>
                    <a:pt x="11704" y="15571"/>
                    <a:pt x="12049" y="15333"/>
                    <a:pt x="12359" y="15047"/>
                  </a:cubicBezTo>
                  <a:cubicBezTo>
                    <a:pt x="12299" y="14952"/>
                    <a:pt x="12276" y="14821"/>
                    <a:pt x="12299" y="14702"/>
                  </a:cubicBezTo>
                  <a:cubicBezTo>
                    <a:pt x="12561" y="13095"/>
                    <a:pt x="12776" y="11535"/>
                    <a:pt x="12573" y="9892"/>
                  </a:cubicBezTo>
                  <a:cubicBezTo>
                    <a:pt x="12553" y="9694"/>
                    <a:pt x="12728" y="9584"/>
                    <a:pt x="12899" y="9584"/>
                  </a:cubicBezTo>
                  <a:cubicBezTo>
                    <a:pt x="13037" y="9584"/>
                    <a:pt x="13172" y="9655"/>
                    <a:pt x="13204" y="9808"/>
                  </a:cubicBezTo>
                  <a:cubicBezTo>
                    <a:pt x="13502" y="11071"/>
                    <a:pt x="13585" y="12356"/>
                    <a:pt x="13466" y="13642"/>
                  </a:cubicBezTo>
                  <a:cubicBezTo>
                    <a:pt x="13502" y="13571"/>
                    <a:pt x="13538" y="13487"/>
                    <a:pt x="13573" y="13428"/>
                  </a:cubicBezTo>
                  <a:cubicBezTo>
                    <a:pt x="14145" y="12297"/>
                    <a:pt x="14240" y="10916"/>
                    <a:pt x="14871" y="9856"/>
                  </a:cubicBezTo>
                  <a:cubicBezTo>
                    <a:pt x="14909" y="9785"/>
                    <a:pt x="14989" y="9749"/>
                    <a:pt x="15068" y="9749"/>
                  </a:cubicBezTo>
                  <a:cubicBezTo>
                    <a:pt x="15161" y="9749"/>
                    <a:pt x="15251" y="9800"/>
                    <a:pt x="15264" y="9904"/>
                  </a:cubicBezTo>
                  <a:cubicBezTo>
                    <a:pt x="15335" y="10570"/>
                    <a:pt x="15276" y="11237"/>
                    <a:pt x="15097" y="11880"/>
                  </a:cubicBezTo>
                  <a:cubicBezTo>
                    <a:pt x="15764" y="11630"/>
                    <a:pt x="16312" y="11118"/>
                    <a:pt x="16586" y="10451"/>
                  </a:cubicBezTo>
                  <a:cubicBezTo>
                    <a:pt x="16705" y="10189"/>
                    <a:pt x="16681" y="9737"/>
                    <a:pt x="16978" y="9594"/>
                  </a:cubicBezTo>
                  <a:cubicBezTo>
                    <a:pt x="17023" y="9572"/>
                    <a:pt x="17070" y="9562"/>
                    <a:pt x="17117" y="9562"/>
                  </a:cubicBezTo>
                  <a:cubicBezTo>
                    <a:pt x="17248" y="9562"/>
                    <a:pt x="17375" y="9641"/>
                    <a:pt x="17419" y="9773"/>
                  </a:cubicBezTo>
                  <a:cubicBezTo>
                    <a:pt x="17705" y="10309"/>
                    <a:pt x="17098" y="11273"/>
                    <a:pt x="16728" y="11630"/>
                  </a:cubicBezTo>
                  <a:cubicBezTo>
                    <a:pt x="16264" y="12071"/>
                    <a:pt x="15609" y="12285"/>
                    <a:pt x="14978" y="12333"/>
                  </a:cubicBezTo>
                  <a:cubicBezTo>
                    <a:pt x="14788" y="12928"/>
                    <a:pt x="14526" y="13511"/>
                    <a:pt x="14216" y="14059"/>
                  </a:cubicBezTo>
                  <a:cubicBezTo>
                    <a:pt x="13621" y="15154"/>
                    <a:pt x="12633" y="15988"/>
                    <a:pt x="11454" y="16393"/>
                  </a:cubicBezTo>
                  <a:cubicBezTo>
                    <a:pt x="11430" y="16404"/>
                    <a:pt x="11406" y="16404"/>
                    <a:pt x="11371" y="16404"/>
                  </a:cubicBezTo>
                  <a:cubicBezTo>
                    <a:pt x="11383" y="16583"/>
                    <a:pt x="11406" y="16750"/>
                    <a:pt x="11418" y="16928"/>
                  </a:cubicBezTo>
                  <a:lnTo>
                    <a:pt x="11442" y="17226"/>
                  </a:lnTo>
                  <a:cubicBezTo>
                    <a:pt x="11646" y="17262"/>
                    <a:pt x="11852" y="17280"/>
                    <a:pt x="12056" y="17280"/>
                  </a:cubicBezTo>
                  <a:cubicBezTo>
                    <a:pt x="12590" y="17280"/>
                    <a:pt x="13118" y="17158"/>
                    <a:pt x="13609" y="16916"/>
                  </a:cubicBezTo>
                  <a:cubicBezTo>
                    <a:pt x="14228" y="16595"/>
                    <a:pt x="14550" y="16012"/>
                    <a:pt x="15026" y="15547"/>
                  </a:cubicBezTo>
                  <a:cubicBezTo>
                    <a:pt x="15071" y="15509"/>
                    <a:pt x="15124" y="15492"/>
                    <a:pt x="15175" y="15492"/>
                  </a:cubicBezTo>
                  <a:cubicBezTo>
                    <a:pt x="15285" y="15492"/>
                    <a:pt x="15387" y="15572"/>
                    <a:pt x="15395" y="15702"/>
                  </a:cubicBezTo>
                  <a:cubicBezTo>
                    <a:pt x="15490" y="16619"/>
                    <a:pt x="14597" y="17369"/>
                    <a:pt x="13847" y="17726"/>
                  </a:cubicBezTo>
                  <a:cubicBezTo>
                    <a:pt x="13435" y="17916"/>
                    <a:pt x="13003" y="18022"/>
                    <a:pt x="12576" y="18022"/>
                  </a:cubicBezTo>
                  <a:cubicBezTo>
                    <a:pt x="12201" y="18022"/>
                    <a:pt x="11829" y="17940"/>
                    <a:pt x="11478" y="17762"/>
                  </a:cubicBezTo>
                  <a:lnTo>
                    <a:pt x="11478" y="17762"/>
                  </a:lnTo>
                  <a:cubicBezTo>
                    <a:pt x="11490" y="17869"/>
                    <a:pt x="11502" y="17976"/>
                    <a:pt x="11502" y="18083"/>
                  </a:cubicBezTo>
                  <a:cubicBezTo>
                    <a:pt x="11704" y="18369"/>
                    <a:pt x="11942" y="18607"/>
                    <a:pt x="12228" y="18798"/>
                  </a:cubicBezTo>
                  <a:cubicBezTo>
                    <a:pt x="12264" y="18845"/>
                    <a:pt x="12311" y="18893"/>
                    <a:pt x="12347" y="18929"/>
                  </a:cubicBezTo>
                  <a:cubicBezTo>
                    <a:pt x="12866" y="19444"/>
                    <a:pt x="13523" y="19680"/>
                    <a:pt x="14177" y="19680"/>
                  </a:cubicBezTo>
                  <a:cubicBezTo>
                    <a:pt x="15217" y="19680"/>
                    <a:pt x="16253" y="19083"/>
                    <a:pt x="16728" y="18059"/>
                  </a:cubicBezTo>
                  <a:cubicBezTo>
                    <a:pt x="17133" y="17166"/>
                    <a:pt x="17086" y="16131"/>
                    <a:pt x="16609" y="15261"/>
                  </a:cubicBezTo>
                  <a:cubicBezTo>
                    <a:pt x="16800" y="15202"/>
                    <a:pt x="16978" y="15119"/>
                    <a:pt x="17169" y="15023"/>
                  </a:cubicBezTo>
                  <a:cubicBezTo>
                    <a:pt x="18193" y="14678"/>
                    <a:pt x="18979" y="13833"/>
                    <a:pt x="19253" y="12773"/>
                  </a:cubicBezTo>
                  <a:cubicBezTo>
                    <a:pt x="19348" y="12404"/>
                    <a:pt x="19395" y="12023"/>
                    <a:pt x="19384" y="11642"/>
                  </a:cubicBezTo>
                  <a:cubicBezTo>
                    <a:pt x="19717" y="10749"/>
                    <a:pt x="19717" y="9761"/>
                    <a:pt x="19395" y="8856"/>
                  </a:cubicBezTo>
                  <a:cubicBezTo>
                    <a:pt x="19241" y="8415"/>
                    <a:pt x="19026" y="8011"/>
                    <a:pt x="18753" y="7630"/>
                  </a:cubicBezTo>
                  <a:cubicBezTo>
                    <a:pt x="18252" y="6677"/>
                    <a:pt x="17431" y="5927"/>
                    <a:pt x="16431" y="5510"/>
                  </a:cubicBezTo>
                  <a:cubicBezTo>
                    <a:pt x="16538" y="5082"/>
                    <a:pt x="16562" y="4629"/>
                    <a:pt x="16502" y="4201"/>
                  </a:cubicBezTo>
                  <a:cubicBezTo>
                    <a:pt x="16562" y="3165"/>
                    <a:pt x="16169" y="2165"/>
                    <a:pt x="15419" y="1462"/>
                  </a:cubicBezTo>
                  <a:cubicBezTo>
                    <a:pt x="15395" y="1403"/>
                    <a:pt x="15383" y="1355"/>
                    <a:pt x="15359" y="1307"/>
                  </a:cubicBezTo>
                  <a:cubicBezTo>
                    <a:pt x="15029" y="598"/>
                    <a:pt x="14311" y="249"/>
                    <a:pt x="13575" y="249"/>
                  </a:cubicBezTo>
                  <a:cubicBezTo>
                    <a:pt x="13224" y="249"/>
                    <a:pt x="12868" y="328"/>
                    <a:pt x="12549" y="486"/>
                  </a:cubicBezTo>
                  <a:cubicBezTo>
                    <a:pt x="12156" y="486"/>
                    <a:pt x="11775" y="581"/>
                    <a:pt x="11430" y="772"/>
                  </a:cubicBezTo>
                  <a:cubicBezTo>
                    <a:pt x="11144" y="926"/>
                    <a:pt x="10882" y="1153"/>
                    <a:pt x="10680" y="1403"/>
                  </a:cubicBezTo>
                  <a:cubicBezTo>
                    <a:pt x="10311" y="891"/>
                    <a:pt x="9799" y="486"/>
                    <a:pt x="9216" y="236"/>
                  </a:cubicBezTo>
                  <a:cubicBezTo>
                    <a:pt x="8823" y="74"/>
                    <a:pt x="8448" y="1"/>
                    <a:pt x="809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19"/>
            <p:cNvSpPr/>
            <p:nvPr/>
          </p:nvSpPr>
          <p:spPr>
            <a:xfrm>
              <a:off x="8969337" y="2486722"/>
              <a:ext cx="464792" cy="866452"/>
            </a:xfrm>
            <a:custGeom>
              <a:rect b="b" l="l" r="r" t="t"/>
              <a:pathLst>
                <a:path extrusionOk="0" h="27202" w="14592">
                  <a:moveTo>
                    <a:pt x="7216" y="0"/>
                  </a:moveTo>
                  <a:cubicBezTo>
                    <a:pt x="7078" y="0"/>
                    <a:pt x="6944" y="72"/>
                    <a:pt x="6912" y="230"/>
                  </a:cubicBezTo>
                  <a:cubicBezTo>
                    <a:pt x="6758" y="992"/>
                    <a:pt x="6662" y="1766"/>
                    <a:pt x="6615" y="2540"/>
                  </a:cubicBezTo>
                  <a:cubicBezTo>
                    <a:pt x="6019" y="2159"/>
                    <a:pt x="5626" y="1540"/>
                    <a:pt x="5555" y="837"/>
                  </a:cubicBezTo>
                  <a:cubicBezTo>
                    <a:pt x="5531" y="656"/>
                    <a:pt x="5381" y="560"/>
                    <a:pt x="5239" y="560"/>
                  </a:cubicBezTo>
                  <a:cubicBezTo>
                    <a:pt x="5101" y="560"/>
                    <a:pt x="4972" y="650"/>
                    <a:pt x="4972" y="837"/>
                  </a:cubicBezTo>
                  <a:cubicBezTo>
                    <a:pt x="4960" y="1909"/>
                    <a:pt x="5579" y="2885"/>
                    <a:pt x="6543" y="3349"/>
                  </a:cubicBezTo>
                  <a:lnTo>
                    <a:pt x="6543" y="3552"/>
                  </a:lnTo>
                  <a:cubicBezTo>
                    <a:pt x="6531" y="3754"/>
                    <a:pt x="6531" y="3968"/>
                    <a:pt x="6543" y="4171"/>
                  </a:cubicBezTo>
                  <a:cubicBezTo>
                    <a:pt x="6555" y="5028"/>
                    <a:pt x="6579" y="5897"/>
                    <a:pt x="6603" y="6754"/>
                  </a:cubicBezTo>
                  <a:cubicBezTo>
                    <a:pt x="6508" y="6743"/>
                    <a:pt x="6400" y="6731"/>
                    <a:pt x="6305" y="6695"/>
                  </a:cubicBezTo>
                  <a:cubicBezTo>
                    <a:pt x="5341" y="6326"/>
                    <a:pt x="4638" y="5469"/>
                    <a:pt x="4460" y="4457"/>
                  </a:cubicBezTo>
                  <a:cubicBezTo>
                    <a:pt x="4433" y="4294"/>
                    <a:pt x="4306" y="4222"/>
                    <a:pt x="4172" y="4222"/>
                  </a:cubicBezTo>
                  <a:cubicBezTo>
                    <a:pt x="4000" y="4222"/>
                    <a:pt x="3817" y="4340"/>
                    <a:pt x="3817" y="4540"/>
                  </a:cubicBezTo>
                  <a:cubicBezTo>
                    <a:pt x="3864" y="6159"/>
                    <a:pt x="5055" y="7516"/>
                    <a:pt x="6650" y="7766"/>
                  </a:cubicBezTo>
                  <a:cubicBezTo>
                    <a:pt x="6674" y="8588"/>
                    <a:pt x="6722" y="9410"/>
                    <a:pt x="6758" y="10219"/>
                  </a:cubicBezTo>
                  <a:cubicBezTo>
                    <a:pt x="6576" y="10239"/>
                    <a:pt x="6393" y="10248"/>
                    <a:pt x="6210" y="10248"/>
                  </a:cubicBezTo>
                  <a:cubicBezTo>
                    <a:pt x="5723" y="10248"/>
                    <a:pt x="5237" y="10179"/>
                    <a:pt x="4769" y="10041"/>
                  </a:cubicBezTo>
                  <a:cubicBezTo>
                    <a:pt x="4460" y="9636"/>
                    <a:pt x="4186" y="9207"/>
                    <a:pt x="3936" y="8755"/>
                  </a:cubicBezTo>
                  <a:cubicBezTo>
                    <a:pt x="3590" y="8052"/>
                    <a:pt x="3448" y="7338"/>
                    <a:pt x="3209" y="6600"/>
                  </a:cubicBezTo>
                  <a:cubicBezTo>
                    <a:pt x="3172" y="6479"/>
                    <a:pt x="3056" y="6402"/>
                    <a:pt x="2933" y="6402"/>
                  </a:cubicBezTo>
                  <a:cubicBezTo>
                    <a:pt x="2898" y="6402"/>
                    <a:pt x="2863" y="6408"/>
                    <a:pt x="2828" y="6421"/>
                  </a:cubicBezTo>
                  <a:lnTo>
                    <a:pt x="2817" y="6421"/>
                  </a:lnTo>
                  <a:cubicBezTo>
                    <a:pt x="2721" y="6469"/>
                    <a:pt x="2650" y="6564"/>
                    <a:pt x="2650" y="6671"/>
                  </a:cubicBezTo>
                  <a:cubicBezTo>
                    <a:pt x="2650" y="7493"/>
                    <a:pt x="2805" y="8314"/>
                    <a:pt x="3126" y="9064"/>
                  </a:cubicBezTo>
                  <a:lnTo>
                    <a:pt x="3114" y="9052"/>
                  </a:lnTo>
                  <a:cubicBezTo>
                    <a:pt x="1983" y="8005"/>
                    <a:pt x="1293" y="6552"/>
                    <a:pt x="590" y="5207"/>
                  </a:cubicBezTo>
                  <a:cubicBezTo>
                    <a:pt x="541" y="5108"/>
                    <a:pt x="451" y="5066"/>
                    <a:pt x="358" y="5066"/>
                  </a:cubicBezTo>
                  <a:cubicBezTo>
                    <a:pt x="183" y="5066"/>
                    <a:pt x="0" y="5218"/>
                    <a:pt x="78" y="5421"/>
                  </a:cubicBezTo>
                  <a:cubicBezTo>
                    <a:pt x="745" y="7135"/>
                    <a:pt x="1519" y="8933"/>
                    <a:pt x="3019" y="10112"/>
                  </a:cubicBezTo>
                  <a:cubicBezTo>
                    <a:pt x="3388" y="10398"/>
                    <a:pt x="3793" y="10636"/>
                    <a:pt x="4222" y="10826"/>
                  </a:cubicBezTo>
                  <a:cubicBezTo>
                    <a:pt x="4293" y="10898"/>
                    <a:pt x="4364" y="10957"/>
                    <a:pt x="4436" y="11029"/>
                  </a:cubicBezTo>
                  <a:cubicBezTo>
                    <a:pt x="4521" y="11092"/>
                    <a:pt x="4622" y="11127"/>
                    <a:pt x="4723" y="11127"/>
                  </a:cubicBezTo>
                  <a:cubicBezTo>
                    <a:pt x="4792" y="11127"/>
                    <a:pt x="4861" y="11110"/>
                    <a:pt x="4924" y="11076"/>
                  </a:cubicBezTo>
                  <a:cubicBezTo>
                    <a:pt x="5250" y="11170"/>
                    <a:pt x="5582" y="11218"/>
                    <a:pt x="5913" y="11218"/>
                  </a:cubicBezTo>
                  <a:cubicBezTo>
                    <a:pt x="6213" y="11218"/>
                    <a:pt x="6512" y="11179"/>
                    <a:pt x="6805" y="11100"/>
                  </a:cubicBezTo>
                  <a:cubicBezTo>
                    <a:pt x="6877" y="12386"/>
                    <a:pt x="6936" y="13684"/>
                    <a:pt x="6984" y="14982"/>
                  </a:cubicBezTo>
                  <a:cubicBezTo>
                    <a:pt x="6817" y="14922"/>
                    <a:pt x="6638" y="14851"/>
                    <a:pt x="6472" y="14779"/>
                  </a:cubicBezTo>
                  <a:cubicBezTo>
                    <a:pt x="6043" y="14565"/>
                    <a:pt x="5638" y="14327"/>
                    <a:pt x="5257" y="14053"/>
                  </a:cubicBezTo>
                  <a:cubicBezTo>
                    <a:pt x="4400" y="13410"/>
                    <a:pt x="3674" y="12612"/>
                    <a:pt x="3102" y="11719"/>
                  </a:cubicBezTo>
                  <a:cubicBezTo>
                    <a:pt x="3066" y="11663"/>
                    <a:pt x="3008" y="11638"/>
                    <a:pt x="2949" y="11638"/>
                  </a:cubicBezTo>
                  <a:cubicBezTo>
                    <a:pt x="2836" y="11638"/>
                    <a:pt x="2722" y="11733"/>
                    <a:pt x="2769" y="11874"/>
                  </a:cubicBezTo>
                  <a:cubicBezTo>
                    <a:pt x="2769" y="11898"/>
                    <a:pt x="2781" y="11910"/>
                    <a:pt x="2793" y="11934"/>
                  </a:cubicBezTo>
                  <a:cubicBezTo>
                    <a:pt x="2793" y="11957"/>
                    <a:pt x="2793" y="11957"/>
                    <a:pt x="2805" y="11969"/>
                  </a:cubicBezTo>
                  <a:cubicBezTo>
                    <a:pt x="3055" y="12743"/>
                    <a:pt x="3471" y="13470"/>
                    <a:pt x="4007" y="14077"/>
                  </a:cubicBezTo>
                  <a:cubicBezTo>
                    <a:pt x="3924" y="14065"/>
                    <a:pt x="3864" y="14053"/>
                    <a:pt x="3805" y="14029"/>
                  </a:cubicBezTo>
                  <a:cubicBezTo>
                    <a:pt x="2912" y="13767"/>
                    <a:pt x="2162" y="13196"/>
                    <a:pt x="1555" y="12517"/>
                  </a:cubicBezTo>
                  <a:cubicBezTo>
                    <a:pt x="1496" y="12452"/>
                    <a:pt x="1430" y="12425"/>
                    <a:pt x="1368" y="12425"/>
                  </a:cubicBezTo>
                  <a:cubicBezTo>
                    <a:pt x="1191" y="12425"/>
                    <a:pt x="1038" y="12645"/>
                    <a:pt x="1126" y="12839"/>
                  </a:cubicBezTo>
                  <a:cubicBezTo>
                    <a:pt x="1721" y="14112"/>
                    <a:pt x="3067" y="14934"/>
                    <a:pt x="4460" y="15041"/>
                  </a:cubicBezTo>
                  <a:cubicBezTo>
                    <a:pt x="4603" y="15041"/>
                    <a:pt x="4745" y="14970"/>
                    <a:pt x="4829" y="14851"/>
                  </a:cubicBezTo>
                  <a:cubicBezTo>
                    <a:pt x="5424" y="15351"/>
                    <a:pt x="6246" y="15934"/>
                    <a:pt x="7043" y="16125"/>
                  </a:cubicBezTo>
                  <a:cubicBezTo>
                    <a:pt x="7067" y="16518"/>
                    <a:pt x="7079" y="16910"/>
                    <a:pt x="7103" y="17291"/>
                  </a:cubicBezTo>
                  <a:cubicBezTo>
                    <a:pt x="7150" y="18482"/>
                    <a:pt x="7210" y="19673"/>
                    <a:pt x="7281" y="20863"/>
                  </a:cubicBezTo>
                  <a:cubicBezTo>
                    <a:pt x="7341" y="21875"/>
                    <a:pt x="7400" y="22875"/>
                    <a:pt x="7460" y="23876"/>
                  </a:cubicBezTo>
                  <a:cubicBezTo>
                    <a:pt x="7508" y="24816"/>
                    <a:pt x="7472" y="25840"/>
                    <a:pt x="7746" y="26745"/>
                  </a:cubicBezTo>
                  <a:cubicBezTo>
                    <a:pt x="7832" y="27036"/>
                    <a:pt x="8131" y="27201"/>
                    <a:pt x="8413" y="27201"/>
                  </a:cubicBezTo>
                  <a:cubicBezTo>
                    <a:pt x="8674" y="27201"/>
                    <a:pt x="8921" y="27060"/>
                    <a:pt x="8972" y="26745"/>
                  </a:cubicBezTo>
                  <a:cubicBezTo>
                    <a:pt x="9115" y="25804"/>
                    <a:pt x="8984" y="24828"/>
                    <a:pt x="8924" y="23876"/>
                  </a:cubicBezTo>
                  <a:lnTo>
                    <a:pt x="8734" y="20863"/>
                  </a:lnTo>
                  <a:cubicBezTo>
                    <a:pt x="8627" y="19304"/>
                    <a:pt x="8520" y="17744"/>
                    <a:pt x="8389" y="16172"/>
                  </a:cubicBezTo>
                  <a:cubicBezTo>
                    <a:pt x="8377" y="16065"/>
                    <a:pt x="8377" y="15946"/>
                    <a:pt x="8365" y="15839"/>
                  </a:cubicBezTo>
                  <a:lnTo>
                    <a:pt x="8365" y="15839"/>
                  </a:lnTo>
                  <a:cubicBezTo>
                    <a:pt x="8712" y="16010"/>
                    <a:pt x="9078" y="16089"/>
                    <a:pt x="9448" y="16089"/>
                  </a:cubicBezTo>
                  <a:cubicBezTo>
                    <a:pt x="9877" y="16089"/>
                    <a:pt x="10313" y="15983"/>
                    <a:pt x="10734" y="15791"/>
                  </a:cubicBezTo>
                  <a:cubicBezTo>
                    <a:pt x="11472" y="15446"/>
                    <a:pt x="12365" y="14684"/>
                    <a:pt x="12270" y="13767"/>
                  </a:cubicBezTo>
                  <a:cubicBezTo>
                    <a:pt x="12270" y="13646"/>
                    <a:pt x="12166" y="13563"/>
                    <a:pt x="12058" y="13563"/>
                  </a:cubicBezTo>
                  <a:cubicBezTo>
                    <a:pt x="12007" y="13563"/>
                    <a:pt x="11955" y="13582"/>
                    <a:pt x="11913" y="13624"/>
                  </a:cubicBezTo>
                  <a:cubicBezTo>
                    <a:pt x="11425" y="14089"/>
                    <a:pt x="11103" y="14660"/>
                    <a:pt x="10484" y="14982"/>
                  </a:cubicBezTo>
                  <a:cubicBezTo>
                    <a:pt x="10002" y="15223"/>
                    <a:pt x="9470" y="15345"/>
                    <a:pt x="8933" y="15345"/>
                  </a:cubicBezTo>
                  <a:cubicBezTo>
                    <a:pt x="8728" y="15345"/>
                    <a:pt x="8522" y="15327"/>
                    <a:pt x="8317" y="15291"/>
                  </a:cubicBezTo>
                  <a:lnTo>
                    <a:pt x="8293" y="14994"/>
                  </a:lnTo>
                  <a:cubicBezTo>
                    <a:pt x="8282" y="14827"/>
                    <a:pt x="8270" y="14648"/>
                    <a:pt x="8258" y="14470"/>
                  </a:cubicBezTo>
                  <a:cubicBezTo>
                    <a:pt x="8282" y="14470"/>
                    <a:pt x="8305" y="14470"/>
                    <a:pt x="8341" y="14458"/>
                  </a:cubicBezTo>
                  <a:cubicBezTo>
                    <a:pt x="9520" y="14053"/>
                    <a:pt x="10508" y="13220"/>
                    <a:pt x="11103" y="12124"/>
                  </a:cubicBezTo>
                  <a:cubicBezTo>
                    <a:pt x="11413" y="11576"/>
                    <a:pt x="11663" y="10993"/>
                    <a:pt x="11853" y="10398"/>
                  </a:cubicBezTo>
                  <a:cubicBezTo>
                    <a:pt x="12484" y="10350"/>
                    <a:pt x="13151" y="10136"/>
                    <a:pt x="13604" y="9695"/>
                  </a:cubicBezTo>
                  <a:cubicBezTo>
                    <a:pt x="13985" y="9338"/>
                    <a:pt x="14592" y="8386"/>
                    <a:pt x="14306" y="7838"/>
                  </a:cubicBezTo>
                  <a:cubicBezTo>
                    <a:pt x="14254" y="7707"/>
                    <a:pt x="14130" y="7627"/>
                    <a:pt x="13998" y="7627"/>
                  </a:cubicBezTo>
                  <a:cubicBezTo>
                    <a:pt x="13950" y="7627"/>
                    <a:pt x="13901" y="7637"/>
                    <a:pt x="13854" y="7659"/>
                  </a:cubicBezTo>
                  <a:cubicBezTo>
                    <a:pt x="13556" y="7814"/>
                    <a:pt x="13580" y="8255"/>
                    <a:pt x="13461" y="8528"/>
                  </a:cubicBezTo>
                  <a:cubicBezTo>
                    <a:pt x="13187" y="9183"/>
                    <a:pt x="12651" y="9707"/>
                    <a:pt x="11972" y="9945"/>
                  </a:cubicBezTo>
                  <a:cubicBezTo>
                    <a:pt x="12163" y="9302"/>
                    <a:pt x="12211" y="8636"/>
                    <a:pt x="12139" y="7969"/>
                  </a:cubicBezTo>
                  <a:cubicBezTo>
                    <a:pt x="12126" y="7867"/>
                    <a:pt x="12042" y="7819"/>
                    <a:pt x="11953" y="7819"/>
                  </a:cubicBezTo>
                  <a:cubicBezTo>
                    <a:pt x="11877" y="7819"/>
                    <a:pt x="11797" y="7855"/>
                    <a:pt x="11758" y="7921"/>
                  </a:cubicBezTo>
                  <a:cubicBezTo>
                    <a:pt x="11115" y="8993"/>
                    <a:pt x="11032" y="10374"/>
                    <a:pt x="10460" y="11493"/>
                  </a:cubicBezTo>
                  <a:cubicBezTo>
                    <a:pt x="10425" y="11565"/>
                    <a:pt x="10389" y="11636"/>
                    <a:pt x="10341" y="11707"/>
                  </a:cubicBezTo>
                  <a:cubicBezTo>
                    <a:pt x="10472" y="10422"/>
                    <a:pt x="10377" y="9136"/>
                    <a:pt x="10079" y="7886"/>
                  </a:cubicBezTo>
                  <a:cubicBezTo>
                    <a:pt x="10047" y="7730"/>
                    <a:pt x="9909" y="7657"/>
                    <a:pt x="9771" y="7657"/>
                  </a:cubicBezTo>
                  <a:cubicBezTo>
                    <a:pt x="9602" y="7657"/>
                    <a:pt x="9434" y="7766"/>
                    <a:pt x="9460" y="7969"/>
                  </a:cubicBezTo>
                  <a:cubicBezTo>
                    <a:pt x="9651" y="9600"/>
                    <a:pt x="9448" y="11160"/>
                    <a:pt x="9175" y="12767"/>
                  </a:cubicBezTo>
                  <a:cubicBezTo>
                    <a:pt x="9151" y="12886"/>
                    <a:pt x="9175" y="13017"/>
                    <a:pt x="9246" y="13124"/>
                  </a:cubicBezTo>
                  <a:cubicBezTo>
                    <a:pt x="8936" y="13398"/>
                    <a:pt x="8579" y="13636"/>
                    <a:pt x="8198" y="13815"/>
                  </a:cubicBezTo>
                  <a:cubicBezTo>
                    <a:pt x="8043" y="11767"/>
                    <a:pt x="7912" y="9719"/>
                    <a:pt x="7746" y="7671"/>
                  </a:cubicBezTo>
                  <a:cubicBezTo>
                    <a:pt x="7817" y="7612"/>
                    <a:pt x="7865" y="7528"/>
                    <a:pt x="7889" y="7445"/>
                  </a:cubicBezTo>
                  <a:cubicBezTo>
                    <a:pt x="7948" y="7255"/>
                    <a:pt x="7865" y="7052"/>
                    <a:pt x="7686" y="6969"/>
                  </a:cubicBezTo>
                  <a:cubicBezTo>
                    <a:pt x="7639" y="6457"/>
                    <a:pt x="7591" y="5945"/>
                    <a:pt x="7531" y="5445"/>
                  </a:cubicBezTo>
                  <a:cubicBezTo>
                    <a:pt x="8496" y="5338"/>
                    <a:pt x="9258" y="4885"/>
                    <a:pt x="9865" y="4099"/>
                  </a:cubicBezTo>
                  <a:cubicBezTo>
                    <a:pt x="9901" y="4135"/>
                    <a:pt x="9937" y="4147"/>
                    <a:pt x="9984" y="4147"/>
                  </a:cubicBezTo>
                  <a:cubicBezTo>
                    <a:pt x="11080" y="4076"/>
                    <a:pt x="12008" y="3337"/>
                    <a:pt x="12318" y="2290"/>
                  </a:cubicBezTo>
                  <a:cubicBezTo>
                    <a:pt x="12389" y="2011"/>
                    <a:pt x="12178" y="1840"/>
                    <a:pt x="11966" y="1840"/>
                  </a:cubicBezTo>
                  <a:cubicBezTo>
                    <a:pt x="11825" y="1840"/>
                    <a:pt x="11684" y="1916"/>
                    <a:pt x="11627" y="2087"/>
                  </a:cubicBezTo>
                  <a:cubicBezTo>
                    <a:pt x="11389" y="2825"/>
                    <a:pt x="10841" y="3433"/>
                    <a:pt x="10139" y="3742"/>
                  </a:cubicBezTo>
                  <a:cubicBezTo>
                    <a:pt x="10651" y="2944"/>
                    <a:pt x="11056" y="1766"/>
                    <a:pt x="10687" y="885"/>
                  </a:cubicBezTo>
                  <a:cubicBezTo>
                    <a:pt x="10639" y="726"/>
                    <a:pt x="10507" y="652"/>
                    <a:pt x="10374" y="652"/>
                  </a:cubicBezTo>
                  <a:cubicBezTo>
                    <a:pt x="10207" y="652"/>
                    <a:pt x="10038" y="768"/>
                    <a:pt x="10032" y="980"/>
                  </a:cubicBezTo>
                  <a:cubicBezTo>
                    <a:pt x="9937" y="1897"/>
                    <a:pt x="9972" y="2635"/>
                    <a:pt x="9413" y="3456"/>
                  </a:cubicBezTo>
                  <a:cubicBezTo>
                    <a:pt x="8924" y="4123"/>
                    <a:pt x="8258" y="4635"/>
                    <a:pt x="7484" y="4945"/>
                  </a:cubicBezTo>
                  <a:cubicBezTo>
                    <a:pt x="7460" y="4790"/>
                    <a:pt x="7448" y="4647"/>
                    <a:pt x="7436" y="4492"/>
                  </a:cubicBezTo>
                  <a:cubicBezTo>
                    <a:pt x="7508" y="4076"/>
                    <a:pt x="7436" y="3599"/>
                    <a:pt x="7424" y="3171"/>
                  </a:cubicBezTo>
                  <a:cubicBezTo>
                    <a:pt x="7424" y="3135"/>
                    <a:pt x="7424" y="3111"/>
                    <a:pt x="7424" y="3087"/>
                  </a:cubicBezTo>
                  <a:lnTo>
                    <a:pt x="7424" y="2873"/>
                  </a:lnTo>
                  <a:cubicBezTo>
                    <a:pt x="7436" y="2028"/>
                    <a:pt x="7484" y="1170"/>
                    <a:pt x="7555" y="313"/>
                  </a:cubicBezTo>
                  <a:cubicBezTo>
                    <a:pt x="7569" y="114"/>
                    <a:pt x="7389" y="0"/>
                    <a:pt x="7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19"/>
            <p:cNvSpPr/>
            <p:nvPr/>
          </p:nvSpPr>
          <p:spPr>
            <a:xfrm>
              <a:off x="8639600" y="566876"/>
              <a:ext cx="712986" cy="815679"/>
            </a:xfrm>
            <a:custGeom>
              <a:rect b="b" l="l" r="r" t="t"/>
              <a:pathLst>
                <a:path extrusionOk="0" h="25608" w="22384">
                  <a:moveTo>
                    <a:pt x="10354" y="0"/>
                  </a:moveTo>
                  <a:cubicBezTo>
                    <a:pt x="10086" y="0"/>
                    <a:pt x="9818" y="65"/>
                    <a:pt x="9573" y="198"/>
                  </a:cubicBezTo>
                  <a:cubicBezTo>
                    <a:pt x="9454" y="210"/>
                    <a:pt x="9335" y="234"/>
                    <a:pt x="9216" y="281"/>
                  </a:cubicBezTo>
                  <a:cubicBezTo>
                    <a:pt x="8608" y="400"/>
                    <a:pt x="8132" y="876"/>
                    <a:pt x="7989" y="1484"/>
                  </a:cubicBezTo>
                  <a:cubicBezTo>
                    <a:pt x="7406" y="3698"/>
                    <a:pt x="6811" y="5901"/>
                    <a:pt x="6227" y="8115"/>
                  </a:cubicBezTo>
                  <a:cubicBezTo>
                    <a:pt x="5763" y="9139"/>
                    <a:pt x="5322" y="10175"/>
                    <a:pt x="4858" y="11199"/>
                  </a:cubicBezTo>
                  <a:cubicBezTo>
                    <a:pt x="3346" y="14592"/>
                    <a:pt x="1858" y="18010"/>
                    <a:pt x="357" y="21427"/>
                  </a:cubicBezTo>
                  <a:cubicBezTo>
                    <a:pt x="0" y="22248"/>
                    <a:pt x="691" y="23236"/>
                    <a:pt x="1465" y="23486"/>
                  </a:cubicBezTo>
                  <a:cubicBezTo>
                    <a:pt x="4548" y="24475"/>
                    <a:pt x="7644" y="25177"/>
                    <a:pt x="10871" y="25463"/>
                  </a:cubicBezTo>
                  <a:lnTo>
                    <a:pt x="10871" y="24856"/>
                  </a:lnTo>
                  <a:cubicBezTo>
                    <a:pt x="9811" y="24344"/>
                    <a:pt x="8787" y="23629"/>
                    <a:pt x="7811" y="23022"/>
                  </a:cubicBezTo>
                  <a:cubicBezTo>
                    <a:pt x="7496" y="22833"/>
                    <a:pt x="7671" y="22312"/>
                    <a:pt x="7985" y="22312"/>
                  </a:cubicBezTo>
                  <a:cubicBezTo>
                    <a:pt x="8028" y="22312"/>
                    <a:pt x="8073" y="22322"/>
                    <a:pt x="8120" y="22343"/>
                  </a:cubicBezTo>
                  <a:cubicBezTo>
                    <a:pt x="9013" y="22724"/>
                    <a:pt x="9978" y="23093"/>
                    <a:pt x="10883" y="23546"/>
                  </a:cubicBezTo>
                  <a:lnTo>
                    <a:pt x="10883" y="22712"/>
                  </a:lnTo>
                  <a:cubicBezTo>
                    <a:pt x="10383" y="22486"/>
                    <a:pt x="9882" y="22046"/>
                    <a:pt x="9549" y="21784"/>
                  </a:cubicBezTo>
                  <a:cubicBezTo>
                    <a:pt x="8787" y="21188"/>
                    <a:pt x="8073" y="20546"/>
                    <a:pt x="7430" y="19843"/>
                  </a:cubicBezTo>
                  <a:cubicBezTo>
                    <a:pt x="7128" y="19523"/>
                    <a:pt x="7422" y="19106"/>
                    <a:pt x="7764" y="19106"/>
                  </a:cubicBezTo>
                  <a:cubicBezTo>
                    <a:pt x="7868" y="19106"/>
                    <a:pt x="7976" y="19144"/>
                    <a:pt x="8073" y="19236"/>
                  </a:cubicBezTo>
                  <a:cubicBezTo>
                    <a:pt x="8763" y="19903"/>
                    <a:pt x="9525" y="20510"/>
                    <a:pt x="10323" y="21046"/>
                  </a:cubicBezTo>
                  <a:cubicBezTo>
                    <a:pt x="10490" y="21153"/>
                    <a:pt x="10692" y="21260"/>
                    <a:pt x="10894" y="21379"/>
                  </a:cubicBezTo>
                  <a:cubicBezTo>
                    <a:pt x="10906" y="20296"/>
                    <a:pt x="10918" y="19224"/>
                    <a:pt x="10930" y="18140"/>
                  </a:cubicBezTo>
                  <a:cubicBezTo>
                    <a:pt x="10835" y="18021"/>
                    <a:pt x="10775" y="17879"/>
                    <a:pt x="10764" y="17724"/>
                  </a:cubicBezTo>
                  <a:cubicBezTo>
                    <a:pt x="10168" y="17390"/>
                    <a:pt x="9632" y="16855"/>
                    <a:pt x="9144" y="16402"/>
                  </a:cubicBezTo>
                  <a:cubicBezTo>
                    <a:pt x="8537" y="15843"/>
                    <a:pt x="7882" y="15247"/>
                    <a:pt x="7489" y="14497"/>
                  </a:cubicBezTo>
                  <a:cubicBezTo>
                    <a:pt x="7346" y="14210"/>
                    <a:pt x="7586" y="13870"/>
                    <a:pt x="7871" y="13870"/>
                  </a:cubicBezTo>
                  <a:cubicBezTo>
                    <a:pt x="7941" y="13870"/>
                    <a:pt x="8014" y="13891"/>
                    <a:pt x="8085" y="13938"/>
                  </a:cubicBezTo>
                  <a:cubicBezTo>
                    <a:pt x="8716" y="14366"/>
                    <a:pt x="9228" y="14950"/>
                    <a:pt x="9799" y="15450"/>
                  </a:cubicBezTo>
                  <a:cubicBezTo>
                    <a:pt x="10156" y="15759"/>
                    <a:pt x="10573" y="16045"/>
                    <a:pt x="10954" y="16343"/>
                  </a:cubicBezTo>
                  <a:cubicBezTo>
                    <a:pt x="10966" y="15426"/>
                    <a:pt x="10990" y="14497"/>
                    <a:pt x="11002" y="13580"/>
                  </a:cubicBezTo>
                  <a:cubicBezTo>
                    <a:pt x="10597" y="13104"/>
                    <a:pt x="10287" y="12497"/>
                    <a:pt x="9942" y="11985"/>
                  </a:cubicBezTo>
                  <a:cubicBezTo>
                    <a:pt x="9478" y="11283"/>
                    <a:pt x="9049" y="10568"/>
                    <a:pt x="8620" y="9842"/>
                  </a:cubicBezTo>
                  <a:cubicBezTo>
                    <a:pt x="8479" y="9604"/>
                    <a:pt x="8711" y="9339"/>
                    <a:pt x="8937" y="9339"/>
                  </a:cubicBezTo>
                  <a:cubicBezTo>
                    <a:pt x="9016" y="9339"/>
                    <a:pt x="9094" y="9372"/>
                    <a:pt x="9156" y="9449"/>
                  </a:cubicBezTo>
                  <a:cubicBezTo>
                    <a:pt x="9656" y="10104"/>
                    <a:pt x="10168" y="10759"/>
                    <a:pt x="10644" y="11437"/>
                  </a:cubicBezTo>
                  <a:cubicBezTo>
                    <a:pt x="10775" y="11616"/>
                    <a:pt x="10906" y="11794"/>
                    <a:pt x="11049" y="11973"/>
                  </a:cubicBezTo>
                  <a:cubicBezTo>
                    <a:pt x="11085" y="10651"/>
                    <a:pt x="11133" y="9342"/>
                    <a:pt x="11192" y="8032"/>
                  </a:cubicBezTo>
                  <a:cubicBezTo>
                    <a:pt x="11014" y="7663"/>
                    <a:pt x="10871" y="7258"/>
                    <a:pt x="10668" y="6913"/>
                  </a:cubicBezTo>
                  <a:cubicBezTo>
                    <a:pt x="10299" y="6318"/>
                    <a:pt x="9859" y="5770"/>
                    <a:pt x="9359" y="5270"/>
                  </a:cubicBezTo>
                  <a:cubicBezTo>
                    <a:pt x="9115" y="5027"/>
                    <a:pt x="9349" y="4633"/>
                    <a:pt x="9637" y="4633"/>
                  </a:cubicBezTo>
                  <a:cubicBezTo>
                    <a:pt x="9702" y="4633"/>
                    <a:pt x="9769" y="4653"/>
                    <a:pt x="9835" y="4698"/>
                  </a:cubicBezTo>
                  <a:cubicBezTo>
                    <a:pt x="10406" y="5079"/>
                    <a:pt x="10894" y="5568"/>
                    <a:pt x="11299" y="6127"/>
                  </a:cubicBezTo>
                  <a:cubicBezTo>
                    <a:pt x="11323" y="5698"/>
                    <a:pt x="11347" y="5282"/>
                    <a:pt x="11371" y="4853"/>
                  </a:cubicBezTo>
                  <a:cubicBezTo>
                    <a:pt x="11377" y="4608"/>
                    <a:pt x="11561" y="4485"/>
                    <a:pt x="11745" y="4485"/>
                  </a:cubicBezTo>
                  <a:cubicBezTo>
                    <a:pt x="11936" y="4485"/>
                    <a:pt x="12127" y="4616"/>
                    <a:pt x="12121" y="4877"/>
                  </a:cubicBezTo>
                  <a:cubicBezTo>
                    <a:pt x="12145" y="5520"/>
                    <a:pt x="12168" y="6163"/>
                    <a:pt x="12180" y="6806"/>
                  </a:cubicBezTo>
                  <a:cubicBezTo>
                    <a:pt x="12490" y="6425"/>
                    <a:pt x="12835" y="6056"/>
                    <a:pt x="13192" y="5722"/>
                  </a:cubicBezTo>
                  <a:cubicBezTo>
                    <a:pt x="13263" y="5658"/>
                    <a:pt x="13342" y="5630"/>
                    <a:pt x="13418" y="5630"/>
                  </a:cubicBezTo>
                  <a:cubicBezTo>
                    <a:pt x="13651" y="5630"/>
                    <a:pt x="13857" y="5888"/>
                    <a:pt x="13704" y="6139"/>
                  </a:cubicBezTo>
                  <a:cubicBezTo>
                    <a:pt x="13454" y="6568"/>
                    <a:pt x="13169" y="6972"/>
                    <a:pt x="12859" y="7353"/>
                  </a:cubicBezTo>
                  <a:cubicBezTo>
                    <a:pt x="12657" y="7615"/>
                    <a:pt x="12454" y="7937"/>
                    <a:pt x="12216" y="8199"/>
                  </a:cubicBezTo>
                  <a:cubicBezTo>
                    <a:pt x="12240" y="9378"/>
                    <a:pt x="12252" y="10544"/>
                    <a:pt x="12252" y="11723"/>
                  </a:cubicBezTo>
                  <a:cubicBezTo>
                    <a:pt x="12657" y="11163"/>
                    <a:pt x="13133" y="10675"/>
                    <a:pt x="13669" y="10259"/>
                  </a:cubicBezTo>
                  <a:cubicBezTo>
                    <a:pt x="13753" y="10197"/>
                    <a:pt x="13848" y="10169"/>
                    <a:pt x="13940" y="10169"/>
                  </a:cubicBezTo>
                  <a:cubicBezTo>
                    <a:pt x="14235" y="10169"/>
                    <a:pt x="14500" y="10453"/>
                    <a:pt x="14300" y="10771"/>
                  </a:cubicBezTo>
                  <a:cubicBezTo>
                    <a:pt x="14014" y="11223"/>
                    <a:pt x="13669" y="11616"/>
                    <a:pt x="13347" y="12045"/>
                  </a:cubicBezTo>
                  <a:cubicBezTo>
                    <a:pt x="13026" y="12473"/>
                    <a:pt x="12764" y="12890"/>
                    <a:pt x="12430" y="13295"/>
                  </a:cubicBezTo>
                  <a:cubicBezTo>
                    <a:pt x="12383" y="13342"/>
                    <a:pt x="12323" y="13390"/>
                    <a:pt x="12264" y="13426"/>
                  </a:cubicBezTo>
                  <a:lnTo>
                    <a:pt x="12264" y="15854"/>
                  </a:lnTo>
                  <a:cubicBezTo>
                    <a:pt x="12371" y="15747"/>
                    <a:pt x="12490" y="15640"/>
                    <a:pt x="12597" y="15545"/>
                  </a:cubicBezTo>
                  <a:cubicBezTo>
                    <a:pt x="13192" y="15021"/>
                    <a:pt x="13847" y="14592"/>
                    <a:pt x="14431" y="14057"/>
                  </a:cubicBezTo>
                  <a:cubicBezTo>
                    <a:pt x="14509" y="13984"/>
                    <a:pt x="14592" y="13953"/>
                    <a:pt x="14670" y="13953"/>
                  </a:cubicBezTo>
                  <a:cubicBezTo>
                    <a:pt x="14938" y="13953"/>
                    <a:pt x="15152" y="14313"/>
                    <a:pt x="14931" y="14581"/>
                  </a:cubicBezTo>
                  <a:cubicBezTo>
                    <a:pt x="14419" y="15188"/>
                    <a:pt x="14014" y="15890"/>
                    <a:pt x="13502" y="16486"/>
                  </a:cubicBezTo>
                  <a:cubicBezTo>
                    <a:pt x="13097" y="16950"/>
                    <a:pt x="12680" y="17414"/>
                    <a:pt x="12252" y="17855"/>
                  </a:cubicBezTo>
                  <a:cubicBezTo>
                    <a:pt x="12240" y="19260"/>
                    <a:pt x="12228" y="20665"/>
                    <a:pt x="12216" y="22070"/>
                  </a:cubicBezTo>
                  <a:lnTo>
                    <a:pt x="12216" y="22462"/>
                  </a:lnTo>
                  <a:cubicBezTo>
                    <a:pt x="12549" y="22046"/>
                    <a:pt x="12930" y="21665"/>
                    <a:pt x="13347" y="21331"/>
                  </a:cubicBezTo>
                  <a:cubicBezTo>
                    <a:pt x="13758" y="20976"/>
                    <a:pt x="14398" y="20381"/>
                    <a:pt x="15004" y="20381"/>
                  </a:cubicBezTo>
                  <a:cubicBezTo>
                    <a:pt x="15047" y="20381"/>
                    <a:pt x="15090" y="20384"/>
                    <a:pt x="15133" y="20391"/>
                  </a:cubicBezTo>
                  <a:cubicBezTo>
                    <a:pt x="15276" y="20403"/>
                    <a:pt x="15371" y="20534"/>
                    <a:pt x="15336" y="20677"/>
                  </a:cubicBezTo>
                  <a:cubicBezTo>
                    <a:pt x="15193" y="21260"/>
                    <a:pt x="14454" y="21665"/>
                    <a:pt x="14014" y="22034"/>
                  </a:cubicBezTo>
                  <a:cubicBezTo>
                    <a:pt x="13442" y="22510"/>
                    <a:pt x="12919" y="23022"/>
                    <a:pt x="12311" y="23463"/>
                  </a:cubicBezTo>
                  <a:cubicBezTo>
                    <a:pt x="12288" y="23486"/>
                    <a:pt x="12252" y="23498"/>
                    <a:pt x="12216" y="23522"/>
                  </a:cubicBezTo>
                  <a:lnTo>
                    <a:pt x="12216" y="23855"/>
                  </a:lnTo>
                  <a:cubicBezTo>
                    <a:pt x="12418" y="23713"/>
                    <a:pt x="12633" y="23582"/>
                    <a:pt x="12859" y="23486"/>
                  </a:cubicBezTo>
                  <a:cubicBezTo>
                    <a:pt x="13128" y="23380"/>
                    <a:pt x="13547" y="23219"/>
                    <a:pt x="13907" y="23219"/>
                  </a:cubicBezTo>
                  <a:cubicBezTo>
                    <a:pt x="14073" y="23219"/>
                    <a:pt x="14227" y="23253"/>
                    <a:pt x="14347" y="23344"/>
                  </a:cubicBezTo>
                  <a:cubicBezTo>
                    <a:pt x="14419" y="23379"/>
                    <a:pt x="14454" y="23463"/>
                    <a:pt x="14431" y="23546"/>
                  </a:cubicBezTo>
                  <a:cubicBezTo>
                    <a:pt x="14264" y="23939"/>
                    <a:pt x="13728" y="24141"/>
                    <a:pt x="13383" y="24344"/>
                  </a:cubicBezTo>
                  <a:cubicBezTo>
                    <a:pt x="13038" y="24546"/>
                    <a:pt x="12704" y="24725"/>
                    <a:pt x="12359" y="24903"/>
                  </a:cubicBezTo>
                  <a:cubicBezTo>
                    <a:pt x="12335" y="24998"/>
                    <a:pt x="12288" y="25082"/>
                    <a:pt x="12216" y="25153"/>
                  </a:cubicBezTo>
                  <a:lnTo>
                    <a:pt x="12216" y="25570"/>
                  </a:lnTo>
                  <a:cubicBezTo>
                    <a:pt x="12811" y="25595"/>
                    <a:pt x="13407" y="25607"/>
                    <a:pt x="14003" y="25607"/>
                  </a:cubicBezTo>
                  <a:cubicBezTo>
                    <a:pt x="16268" y="25607"/>
                    <a:pt x="18533" y="25428"/>
                    <a:pt x="20777" y="25070"/>
                  </a:cubicBezTo>
                  <a:cubicBezTo>
                    <a:pt x="21979" y="24868"/>
                    <a:pt x="22384" y="23391"/>
                    <a:pt x="21908" y="22439"/>
                  </a:cubicBezTo>
                  <a:cubicBezTo>
                    <a:pt x="18753" y="15962"/>
                    <a:pt x="15609" y="9437"/>
                    <a:pt x="13478" y="2543"/>
                  </a:cubicBezTo>
                  <a:cubicBezTo>
                    <a:pt x="13442" y="2317"/>
                    <a:pt x="13383" y="2103"/>
                    <a:pt x="13288" y="1888"/>
                  </a:cubicBezTo>
                  <a:cubicBezTo>
                    <a:pt x="13264" y="1829"/>
                    <a:pt x="13252" y="1781"/>
                    <a:pt x="13228" y="1722"/>
                  </a:cubicBezTo>
                  <a:cubicBezTo>
                    <a:pt x="13020" y="902"/>
                    <a:pt x="12274" y="339"/>
                    <a:pt x="11436" y="339"/>
                  </a:cubicBezTo>
                  <a:cubicBezTo>
                    <a:pt x="11410" y="339"/>
                    <a:pt x="11385" y="340"/>
                    <a:pt x="11359" y="341"/>
                  </a:cubicBezTo>
                  <a:cubicBezTo>
                    <a:pt x="11066" y="116"/>
                    <a:pt x="10711" y="0"/>
                    <a:pt x="1035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19"/>
            <p:cNvSpPr/>
            <p:nvPr/>
          </p:nvSpPr>
          <p:spPr>
            <a:xfrm>
              <a:off x="8867282" y="709098"/>
              <a:ext cx="261573" cy="1121081"/>
            </a:xfrm>
            <a:custGeom>
              <a:rect b="b" l="l" r="r" t="t"/>
              <a:pathLst>
                <a:path extrusionOk="0" h="35196" w="8212">
                  <a:moveTo>
                    <a:pt x="4581" y="1"/>
                  </a:moveTo>
                  <a:cubicBezTo>
                    <a:pt x="4398" y="1"/>
                    <a:pt x="4217" y="120"/>
                    <a:pt x="4211" y="364"/>
                  </a:cubicBezTo>
                  <a:cubicBezTo>
                    <a:pt x="4175" y="793"/>
                    <a:pt x="4163" y="1210"/>
                    <a:pt x="4139" y="1638"/>
                  </a:cubicBezTo>
                  <a:cubicBezTo>
                    <a:pt x="3735" y="1079"/>
                    <a:pt x="3246" y="591"/>
                    <a:pt x="2675" y="210"/>
                  </a:cubicBezTo>
                  <a:cubicBezTo>
                    <a:pt x="2610" y="164"/>
                    <a:pt x="2542" y="144"/>
                    <a:pt x="2478" y="144"/>
                  </a:cubicBezTo>
                  <a:cubicBezTo>
                    <a:pt x="2189" y="144"/>
                    <a:pt x="1955" y="540"/>
                    <a:pt x="2199" y="793"/>
                  </a:cubicBezTo>
                  <a:cubicBezTo>
                    <a:pt x="2699" y="1281"/>
                    <a:pt x="3139" y="1829"/>
                    <a:pt x="3508" y="2424"/>
                  </a:cubicBezTo>
                  <a:cubicBezTo>
                    <a:pt x="3711" y="2781"/>
                    <a:pt x="3854" y="3174"/>
                    <a:pt x="4032" y="3543"/>
                  </a:cubicBezTo>
                  <a:cubicBezTo>
                    <a:pt x="3973" y="4853"/>
                    <a:pt x="3925" y="6175"/>
                    <a:pt x="3889" y="7484"/>
                  </a:cubicBezTo>
                  <a:cubicBezTo>
                    <a:pt x="3746" y="7306"/>
                    <a:pt x="3616" y="7127"/>
                    <a:pt x="3485" y="6948"/>
                  </a:cubicBezTo>
                  <a:cubicBezTo>
                    <a:pt x="3008" y="6270"/>
                    <a:pt x="2496" y="5615"/>
                    <a:pt x="1996" y="4960"/>
                  </a:cubicBezTo>
                  <a:cubicBezTo>
                    <a:pt x="1935" y="4883"/>
                    <a:pt x="1856" y="4851"/>
                    <a:pt x="1777" y="4851"/>
                  </a:cubicBezTo>
                  <a:cubicBezTo>
                    <a:pt x="1551" y="4851"/>
                    <a:pt x="1319" y="5115"/>
                    <a:pt x="1460" y="5353"/>
                  </a:cubicBezTo>
                  <a:cubicBezTo>
                    <a:pt x="1889" y="6079"/>
                    <a:pt x="2318" y="6806"/>
                    <a:pt x="2782" y="7496"/>
                  </a:cubicBezTo>
                  <a:cubicBezTo>
                    <a:pt x="3127" y="8008"/>
                    <a:pt x="3437" y="8615"/>
                    <a:pt x="3842" y="9092"/>
                  </a:cubicBezTo>
                  <a:cubicBezTo>
                    <a:pt x="3830" y="10020"/>
                    <a:pt x="3806" y="10937"/>
                    <a:pt x="3794" y="11854"/>
                  </a:cubicBezTo>
                  <a:cubicBezTo>
                    <a:pt x="3413" y="11556"/>
                    <a:pt x="2996" y="11282"/>
                    <a:pt x="2639" y="10961"/>
                  </a:cubicBezTo>
                  <a:cubicBezTo>
                    <a:pt x="2068" y="10461"/>
                    <a:pt x="1556" y="9877"/>
                    <a:pt x="925" y="9449"/>
                  </a:cubicBezTo>
                  <a:cubicBezTo>
                    <a:pt x="852" y="9402"/>
                    <a:pt x="778" y="9381"/>
                    <a:pt x="707" y="9381"/>
                  </a:cubicBezTo>
                  <a:cubicBezTo>
                    <a:pt x="419" y="9381"/>
                    <a:pt x="186" y="9722"/>
                    <a:pt x="329" y="10008"/>
                  </a:cubicBezTo>
                  <a:cubicBezTo>
                    <a:pt x="722" y="10758"/>
                    <a:pt x="1377" y="11354"/>
                    <a:pt x="1984" y="11913"/>
                  </a:cubicBezTo>
                  <a:cubicBezTo>
                    <a:pt x="2473" y="12366"/>
                    <a:pt x="2996" y="12902"/>
                    <a:pt x="3604" y="13235"/>
                  </a:cubicBezTo>
                  <a:cubicBezTo>
                    <a:pt x="3616" y="13390"/>
                    <a:pt x="3675" y="13533"/>
                    <a:pt x="3770" y="13652"/>
                  </a:cubicBezTo>
                  <a:cubicBezTo>
                    <a:pt x="3758" y="14735"/>
                    <a:pt x="3746" y="15807"/>
                    <a:pt x="3735" y="16890"/>
                  </a:cubicBezTo>
                  <a:cubicBezTo>
                    <a:pt x="3532" y="16771"/>
                    <a:pt x="3330" y="16664"/>
                    <a:pt x="3163" y="16557"/>
                  </a:cubicBezTo>
                  <a:cubicBezTo>
                    <a:pt x="2377" y="16021"/>
                    <a:pt x="1627" y="15426"/>
                    <a:pt x="937" y="14759"/>
                  </a:cubicBezTo>
                  <a:cubicBezTo>
                    <a:pt x="843" y="14671"/>
                    <a:pt x="738" y="14634"/>
                    <a:pt x="637" y="14634"/>
                  </a:cubicBezTo>
                  <a:cubicBezTo>
                    <a:pt x="299" y="14634"/>
                    <a:pt x="1" y="15046"/>
                    <a:pt x="294" y="15366"/>
                  </a:cubicBezTo>
                  <a:cubicBezTo>
                    <a:pt x="949" y="16069"/>
                    <a:pt x="1651" y="16723"/>
                    <a:pt x="2413" y="17307"/>
                  </a:cubicBezTo>
                  <a:cubicBezTo>
                    <a:pt x="2758" y="17569"/>
                    <a:pt x="3258" y="18009"/>
                    <a:pt x="3758" y="18236"/>
                  </a:cubicBezTo>
                  <a:lnTo>
                    <a:pt x="3758" y="19081"/>
                  </a:lnTo>
                  <a:cubicBezTo>
                    <a:pt x="2865" y="18617"/>
                    <a:pt x="1877" y="18259"/>
                    <a:pt x="996" y="17866"/>
                  </a:cubicBezTo>
                  <a:cubicBezTo>
                    <a:pt x="948" y="17845"/>
                    <a:pt x="901" y="17836"/>
                    <a:pt x="858" y="17836"/>
                  </a:cubicBezTo>
                  <a:cubicBezTo>
                    <a:pt x="538" y="17836"/>
                    <a:pt x="372" y="18356"/>
                    <a:pt x="687" y="18545"/>
                  </a:cubicBezTo>
                  <a:cubicBezTo>
                    <a:pt x="1663" y="19152"/>
                    <a:pt x="2675" y="19867"/>
                    <a:pt x="3746" y="20379"/>
                  </a:cubicBezTo>
                  <a:lnTo>
                    <a:pt x="3746" y="20986"/>
                  </a:lnTo>
                  <a:cubicBezTo>
                    <a:pt x="3723" y="22784"/>
                    <a:pt x="3711" y="24582"/>
                    <a:pt x="3699" y="26379"/>
                  </a:cubicBezTo>
                  <a:cubicBezTo>
                    <a:pt x="3699" y="27832"/>
                    <a:pt x="3723" y="29285"/>
                    <a:pt x="3746" y="30725"/>
                  </a:cubicBezTo>
                  <a:cubicBezTo>
                    <a:pt x="3770" y="32094"/>
                    <a:pt x="3711" y="33499"/>
                    <a:pt x="3901" y="34857"/>
                  </a:cubicBezTo>
                  <a:cubicBezTo>
                    <a:pt x="3932" y="35094"/>
                    <a:pt x="4094" y="35195"/>
                    <a:pt x="4272" y="35195"/>
                  </a:cubicBezTo>
                  <a:cubicBezTo>
                    <a:pt x="4504" y="35195"/>
                    <a:pt x="4766" y="35024"/>
                    <a:pt x="4806" y="34761"/>
                  </a:cubicBezTo>
                  <a:cubicBezTo>
                    <a:pt x="4997" y="33333"/>
                    <a:pt x="4937" y="31856"/>
                    <a:pt x="4961" y="30428"/>
                  </a:cubicBezTo>
                  <a:cubicBezTo>
                    <a:pt x="4997" y="28987"/>
                    <a:pt x="5032" y="27534"/>
                    <a:pt x="5032" y="26082"/>
                  </a:cubicBezTo>
                  <a:cubicBezTo>
                    <a:pt x="5044" y="24415"/>
                    <a:pt x="5056" y="22748"/>
                    <a:pt x="5068" y="21069"/>
                  </a:cubicBezTo>
                  <a:lnTo>
                    <a:pt x="5068" y="20653"/>
                  </a:lnTo>
                  <a:cubicBezTo>
                    <a:pt x="5128" y="20593"/>
                    <a:pt x="5175" y="20510"/>
                    <a:pt x="5199" y="20426"/>
                  </a:cubicBezTo>
                  <a:cubicBezTo>
                    <a:pt x="5544" y="20236"/>
                    <a:pt x="5890" y="20057"/>
                    <a:pt x="6223" y="19855"/>
                  </a:cubicBezTo>
                  <a:cubicBezTo>
                    <a:pt x="6556" y="19652"/>
                    <a:pt x="7116" y="19450"/>
                    <a:pt x="7271" y="19057"/>
                  </a:cubicBezTo>
                  <a:cubicBezTo>
                    <a:pt x="7283" y="18986"/>
                    <a:pt x="7259" y="18890"/>
                    <a:pt x="7187" y="18855"/>
                  </a:cubicBezTo>
                  <a:cubicBezTo>
                    <a:pt x="7067" y="18768"/>
                    <a:pt x="6914" y="18735"/>
                    <a:pt x="6748" y="18735"/>
                  </a:cubicBezTo>
                  <a:cubicBezTo>
                    <a:pt x="6388" y="18735"/>
                    <a:pt x="5968" y="18892"/>
                    <a:pt x="5699" y="18998"/>
                  </a:cubicBezTo>
                  <a:cubicBezTo>
                    <a:pt x="5473" y="19093"/>
                    <a:pt x="5247" y="19224"/>
                    <a:pt x="5056" y="19367"/>
                  </a:cubicBezTo>
                  <a:lnTo>
                    <a:pt x="5056" y="19033"/>
                  </a:lnTo>
                  <a:cubicBezTo>
                    <a:pt x="5092" y="19021"/>
                    <a:pt x="5128" y="18998"/>
                    <a:pt x="5151" y="18974"/>
                  </a:cubicBezTo>
                  <a:cubicBezTo>
                    <a:pt x="5747" y="18533"/>
                    <a:pt x="6283" y="18021"/>
                    <a:pt x="6854" y="17545"/>
                  </a:cubicBezTo>
                  <a:cubicBezTo>
                    <a:pt x="7306" y="17176"/>
                    <a:pt x="8033" y="16771"/>
                    <a:pt x="8176" y="16188"/>
                  </a:cubicBezTo>
                  <a:cubicBezTo>
                    <a:pt x="8211" y="16045"/>
                    <a:pt x="8116" y="15914"/>
                    <a:pt x="7973" y="15902"/>
                  </a:cubicBezTo>
                  <a:cubicBezTo>
                    <a:pt x="7930" y="15896"/>
                    <a:pt x="7887" y="15893"/>
                    <a:pt x="7844" y="15893"/>
                  </a:cubicBezTo>
                  <a:cubicBezTo>
                    <a:pt x="7239" y="15893"/>
                    <a:pt x="6610" y="16487"/>
                    <a:pt x="6187" y="16843"/>
                  </a:cubicBezTo>
                  <a:cubicBezTo>
                    <a:pt x="5771" y="17176"/>
                    <a:pt x="5390" y="17557"/>
                    <a:pt x="5056" y="17974"/>
                  </a:cubicBezTo>
                  <a:lnTo>
                    <a:pt x="5056" y="17581"/>
                  </a:lnTo>
                  <a:cubicBezTo>
                    <a:pt x="5068" y="16176"/>
                    <a:pt x="5080" y="14771"/>
                    <a:pt x="5092" y="13378"/>
                  </a:cubicBezTo>
                  <a:cubicBezTo>
                    <a:pt x="5521" y="12925"/>
                    <a:pt x="5937" y="12461"/>
                    <a:pt x="6342" y="11997"/>
                  </a:cubicBezTo>
                  <a:cubicBezTo>
                    <a:pt x="6854" y="11401"/>
                    <a:pt x="7259" y="10699"/>
                    <a:pt x="7771" y="10092"/>
                  </a:cubicBezTo>
                  <a:cubicBezTo>
                    <a:pt x="8001" y="9824"/>
                    <a:pt x="7782" y="9464"/>
                    <a:pt x="7511" y="9464"/>
                  </a:cubicBezTo>
                  <a:cubicBezTo>
                    <a:pt x="7432" y="9464"/>
                    <a:pt x="7349" y="9495"/>
                    <a:pt x="7271" y="9568"/>
                  </a:cubicBezTo>
                  <a:cubicBezTo>
                    <a:pt x="6687" y="10104"/>
                    <a:pt x="6032" y="10532"/>
                    <a:pt x="5437" y="11056"/>
                  </a:cubicBezTo>
                  <a:cubicBezTo>
                    <a:pt x="5330" y="11151"/>
                    <a:pt x="5211" y="11259"/>
                    <a:pt x="5104" y="11366"/>
                  </a:cubicBezTo>
                  <a:lnTo>
                    <a:pt x="5104" y="8937"/>
                  </a:lnTo>
                  <a:cubicBezTo>
                    <a:pt x="5163" y="8901"/>
                    <a:pt x="5223" y="8865"/>
                    <a:pt x="5270" y="8806"/>
                  </a:cubicBezTo>
                  <a:cubicBezTo>
                    <a:pt x="5604" y="8401"/>
                    <a:pt x="5878" y="7972"/>
                    <a:pt x="6187" y="7556"/>
                  </a:cubicBezTo>
                  <a:cubicBezTo>
                    <a:pt x="6497" y="7151"/>
                    <a:pt x="6854" y="6734"/>
                    <a:pt x="7140" y="6282"/>
                  </a:cubicBezTo>
                  <a:cubicBezTo>
                    <a:pt x="7349" y="5964"/>
                    <a:pt x="7079" y="5680"/>
                    <a:pt x="6781" y="5680"/>
                  </a:cubicBezTo>
                  <a:cubicBezTo>
                    <a:pt x="6689" y="5680"/>
                    <a:pt x="6593" y="5708"/>
                    <a:pt x="6509" y="5770"/>
                  </a:cubicBezTo>
                  <a:cubicBezTo>
                    <a:pt x="5973" y="6186"/>
                    <a:pt x="5497" y="6675"/>
                    <a:pt x="5092" y="7234"/>
                  </a:cubicBezTo>
                  <a:cubicBezTo>
                    <a:pt x="5092" y="6056"/>
                    <a:pt x="5068" y="4889"/>
                    <a:pt x="5056" y="3710"/>
                  </a:cubicBezTo>
                  <a:cubicBezTo>
                    <a:pt x="5294" y="3460"/>
                    <a:pt x="5497" y="3138"/>
                    <a:pt x="5699" y="2865"/>
                  </a:cubicBezTo>
                  <a:cubicBezTo>
                    <a:pt x="6009" y="2484"/>
                    <a:pt x="6294" y="2079"/>
                    <a:pt x="6544" y="1650"/>
                  </a:cubicBezTo>
                  <a:cubicBezTo>
                    <a:pt x="6688" y="1399"/>
                    <a:pt x="6487" y="1141"/>
                    <a:pt x="6257" y="1141"/>
                  </a:cubicBezTo>
                  <a:cubicBezTo>
                    <a:pt x="6181" y="1141"/>
                    <a:pt x="6103" y="1169"/>
                    <a:pt x="6032" y="1233"/>
                  </a:cubicBezTo>
                  <a:cubicBezTo>
                    <a:pt x="5675" y="1567"/>
                    <a:pt x="5330" y="1936"/>
                    <a:pt x="5020" y="2317"/>
                  </a:cubicBezTo>
                  <a:cubicBezTo>
                    <a:pt x="5009" y="1674"/>
                    <a:pt x="4985" y="1031"/>
                    <a:pt x="4961" y="388"/>
                  </a:cubicBezTo>
                  <a:cubicBezTo>
                    <a:pt x="4967" y="132"/>
                    <a:pt x="4773" y="1"/>
                    <a:pt x="4581" y="1"/>
                  </a:cubicBezTo>
                  <a:close/>
                </a:path>
              </a:pathLst>
            </a:custGeom>
            <a:solidFill>
              <a:srgbClr val="EA5A39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19"/>
            <p:cNvSpPr/>
            <p:nvPr/>
          </p:nvSpPr>
          <p:spPr>
            <a:xfrm>
              <a:off x="4742861" y="-61064"/>
              <a:ext cx="252973" cy="329514"/>
            </a:xfrm>
            <a:custGeom>
              <a:rect b="b" l="l" r="r" t="t"/>
              <a:pathLst>
                <a:path extrusionOk="0" h="10345" w="7942">
                  <a:moveTo>
                    <a:pt x="1358" y="0"/>
                  </a:moveTo>
                  <a:cubicBezTo>
                    <a:pt x="1303" y="0"/>
                    <a:pt x="1248" y="5"/>
                    <a:pt x="1191" y="17"/>
                  </a:cubicBezTo>
                  <a:cubicBezTo>
                    <a:pt x="1" y="243"/>
                    <a:pt x="774" y="2005"/>
                    <a:pt x="798" y="2755"/>
                  </a:cubicBezTo>
                  <a:cubicBezTo>
                    <a:pt x="834" y="3981"/>
                    <a:pt x="227" y="5112"/>
                    <a:pt x="262" y="6339"/>
                  </a:cubicBezTo>
                  <a:cubicBezTo>
                    <a:pt x="328" y="8203"/>
                    <a:pt x="1942" y="10344"/>
                    <a:pt x="3902" y="10344"/>
                  </a:cubicBezTo>
                  <a:cubicBezTo>
                    <a:pt x="4095" y="10344"/>
                    <a:pt x="4291" y="10323"/>
                    <a:pt x="4489" y="10280"/>
                  </a:cubicBezTo>
                  <a:cubicBezTo>
                    <a:pt x="4620" y="10244"/>
                    <a:pt x="4715" y="10149"/>
                    <a:pt x="4751" y="10030"/>
                  </a:cubicBezTo>
                  <a:lnTo>
                    <a:pt x="4882" y="10006"/>
                  </a:lnTo>
                  <a:lnTo>
                    <a:pt x="4882" y="9982"/>
                  </a:lnTo>
                  <a:cubicBezTo>
                    <a:pt x="4846" y="9970"/>
                    <a:pt x="4823" y="9946"/>
                    <a:pt x="4799" y="9922"/>
                  </a:cubicBezTo>
                  <a:cubicBezTo>
                    <a:pt x="4168" y="9172"/>
                    <a:pt x="3465" y="8482"/>
                    <a:pt x="2703" y="7851"/>
                  </a:cubicBezTo>
                  <a:cubicBezTo>
                    <a:pt x="2096" y="7351"/>
                    <a:pt x="1179" y="6922"/>
                    <a:pt x="774" y="6243"/>
                  </a:cubicBezTo>
                  <a:cubicBezTo>
                    <a:pt x="694" y="6140"/>
                    <a:pt x="780" y="5993"/>
                    <a:pt x="903" y="5993"/>
                  </a:cubicBezTo>
                  <a:cubicBezTo>
                    <a:pt x="908" y="5993"/>
                    <a:pt x="913" y="5993"/>
                    <a:pt x="917" y="5993"/>
                  </a:cubicBezTo>
                  <a:cubicBezTo>
                    <a:pt x="1775" y="5993"/>
                    <a:pt x="2656" y="6803"/>
                    <a:pt x="3275" y="7339"/>
                  </a:cubicBezTo>
                  <a:cubicBezTo>
                    <a:pt x="3739" y="7744"/>
                    <a:pt x="4180" y="8184"/>
                    <a:pt x="4573" y="8660"/>
                  </a:cubicBezTo>
                  <a:cubicBezTo>
                    <a:pt x="4442" y="8196"/>
                    <a:pt x="4311" y="7744"/>
                    <a:pt x="4156" y="7279"/>
                  </a:cubicBezTo>
                  <a:cubicBezTo>
                    <a:pt x="4061" y="6982"/>
                    <a:pt x="3953" y="6672"/>
                    <a:pt x="3834" y="6374"/>
                  </a:cubicBezTo>
                  <a:cubicBezTo>
                    <a:pt x="2977" y="5862"/>
                    <a:pt x="2001" y="5339"/>
                    <a:pt x="1453" y="4541"/>
                  </a:cubicBezTo>
                  <a:cubicBezTo>
                    <a:pt x="1393" y="4471"/>
                    <a:pt x="1451" y="4375"/>
                    <a:pt x="1528" y="4375"/>
                  </a:cubicBezTo>
                  <a:cubicBezTo>
                    <a:pt x="1542" y="4375"/>
                    <a:pt x="1557" y="4379"/>
                    <a:pt x="1572" y="4386"/>
                  </a:cubicBezTo>
                  <a:cubicBezTo>
                    <a:pt x="2251" y="4577"/>
                    <a:pt x="2894" y="5041"/>
                    <a:pt x="3477" y="5529"/>
                  </a:cubicBezTo>
                  <a:cubicBezTo>
                    <a:pt x="3322" y="5148"/>
                    <a:pt x="3144" y="4779"/>
                    <a:pt x="2953" y="4422"/>
                  </a:cubicBezTo>
                  <a:lnTo>
                    <a:pt x="2084" y="3791"/>
                  </a:lnTo>
                  <a:cubicBezTo>
                    <a:pt x="1822" y="3588"/>
                    <a:pt x="1536" y="3386"/>
                    <a:pt x="1405" y="3076"/>
                  </a:cubicBezTo>
                  <a:cubicBezTo>
                    <a:pt x="1360" y="2963"/>
                    <a:pt x="1445" y="2849"/>
                    <a:pt x="1556" y="2849"/>
                  </a:cubicBezTo>
                  <a:cubicBezTo>
                    <a:pt x="1561" y="2849"/>
                    <a:pt x="1567" y="2850"/>
                    <a:pt x="1572" y="2850"/>
                  </a:cubicBezTo>
                  <a:cubicBezTo>
                    <a:pt x="1775" y="2874"/>
                    <a:pt x="1977" y="2957"/>
                    <a:pt x="2144" y="3088"/>
                  </a:cubicBezTo>
                  <a:cubicBezTo>
                    <a:pt x="1810" y="2612"/>
                    <a:pt x="1536" y="2112"/>
                    <a:pt x="1322" y="1576"/>
                  </a:cubicBezTo>
                  <a:cubicBezTo>
                    <a:pt x="1230" y="1338"/>
                    <a:pt x="1421" y="1120"/>
                    <a:pt x="1634" y="1120"/>
                  </a:cubicBezTo>
                  <a:cubicBezTo>
                    <a:pt x="1697" y="1120"/>
                    <a:pt x="1762" y="1140"/>
                    <a:pt x="1822" y="1183"/>
                  </a:cubicBezTo>
                  <a:cubicBezTo>
                    <a:pt x="2441" y="1636"/>
                    <a:pt x="2906" y="2422"/>
                    <a:pt x="3299" y="3184"/>
                  </a:cubicBezTo>
                  <a:cubicBezTo>
                    <a:pt x="3310" y="3160"/>
                    <a:pt x="3322" y="3136"/>
                    <a:pt x="3334" y="3112"/>
                  </a:cubicBezTo>
                  <a:cubicBezTo>
                    <a:pt x="3430" y="2862"/>
                    <a:pt x="3418" y="2517"/>
                    <a:pt x="3656" y="2362"/>
                  </a:cubicBezTo>
                  <a:cubicBezTo>
                    <a:pt x="3690" y="2333"/>
                    <a:pt x="3731" y="2320"/>
                    <a:pt x="3774" y="2320"/>
                  </a:cubicBezTo>
                  <a:cubicBezTo>
                    <a:pt x="3836" y="2320"/>
                    <a:pt x="3899" y="2348"/>
                    <a:pt x="3942" y="2398"/>
                  </a:cubicBezTo>
                  <a:cubicBezTo>
                    <a:pt x="4156" y="2648"/>
                    <a:pt x="3977" y="3053"/>
                    <a:pt x="3870" y="3326"/>
                  </a:cubicBezTo>
                  <a:cubicBezTo>
                    <a:pt x="3799" y="3505"/>
                    <a:pt x="3715" y="3672"/>
                    <a:pt x="3620" y="3826"/>
                  </a:cubicBezTo>
                  <a:cubicBezTo>
                    <a:pt x="3680" y="3946"/>
                    <a:pt x="3739" y="4065"/>
                    <a:pt x="3799" y="4184"/>
                  </a:cubicBezTo>
                  <a:cubicBezTo>
                    <a:pt x="4013" y="4612"/>
                    <a:pt x="4203" y="5041"/>
                    <a:pt x="4394" y="5493"/>
                  </a:cubicBezTo>
                  <a:cubicBezTo>
                    <a:pt x="4584" y="5303"/>
                    <a:pt x="4751" y="5089"/>
                    <a:pt x="4894" y="4862"/>
                  </a:cubicBezTo>
                  <a:cubicBezTo>
                    <a:pt x="5085" y="4529"/>
                    <a:pt x="5120" y="4077"/>
                    <a:pt x="5442" y="3862"/>
                  </a:cubicBezTo>
                  <a:cubicBezTo>
                    <a:pt x="5478" y="3838"/>
                    <a:pt x="5520" y="3826"/>
                    <a:pt x="5562" y="3826"/>
                  </a:cubicBezTo>
                  <a:cubicBezTo>
                    <a:pt x="5643" y="3826"/>
                    <a:pt x="5724" y="3871"/>
                    <a:pt x="5763" y="3957"/>
                  </a:cubicBezTo>
                  <a:cubicBezTo>
                    <a:pt x="5989" y="4386"/>
                    <a:pt x="5596" y="4910"/>
                    <a:pt x="5346" y="5255"/>
                  </a:cubicBezTo>
                  <a:cubicBezTo>
                    <a:pt x="5144" y="5541"/>
                    <a:pt x="4894" y="5791"/>
                    <a:pt x="4608" y="6005"/>
                  </a:cubicBezTo>
                  <a:cubicBezTo>
                    <a:pt x="4799" y="6517"/>
                    <a:pt x="4977" y="7041"/>
                    <a:pt x="5144" y="7577"/>
                  </a:cubicBezTo>
                  <a:cubicBezTo>
                    <a:pt x="5156" y="7648"/>
                    <a:pt x="5180" y="7720"/>
                    <a:pt x="5204" y="7791"/>
                  </a:cubicBezTo>
                  <a:cubicBezTo>
                    <a:pt x="5335" y="7601"/>
                    <a:pt x="5477" y="7410"/>
                    <a:pt x="5596" y="7208"/>
                  </a:cubicBezTo>
                  <a:cubicBezTo>
                    <a:pt x="5882" y="6732"/>
                    <a:pt x="6049" y="6053"/>
                    <a:pt x="6489" y="5731"/>
                  </a:cubicBezTo>
                  <a:cubicBezTo>
                    <a:pt x="6528" y="5704"/>
                    <a:pt x="6570" y="5691"/>
                    <a:pt x="6611" y="5691"/>
                  </a:cubicBezTo>
                  <a:cubicBezTo>
                    <a:pt x="6712" y="5691"/>
                    <a:pt x="6806" y="5765"/>
                    <a:pt x="6823" y="5874"/>
                  </a:cubicBezTo>
                  <a:cubicBezTo>
                    <a:pt x="6906" y="6410"/>
                    <a:pt x="6489" y="6934"/>
                    <a:pt x="6216" y="7375"/>
                  </a:cubicBezTo>
                  <a:cubicBezTo>
                    <a:pt x="5977" y="7779"/>
                    <a:pt x="5704" y="8172"/>
                    <a:pt x="5394" y="8529"/>
                  </a:cubicBezTo>
                  <a:cubicBezTo>
                    <a:pt x="5501" y="8910"/>
                    <a:pt x="5596" y="9315"/>
                    <a:pt x="5680" y="9720"/>
                  </a:cubicBezTo>
                  <a:cubicBezTo>
                    <a:pt x="7704" y="8649"/>
                    <a:pt x="7942" y="6077"/>
                    <a:pt x="6847" y="4243"/>
                  </a:cubicBezTo>
                  <a:cubicBezTo>
                    <a:pt x="6216" y="3172"/>
                    <a:pt x="5263" y="2374"/>
                    <a:pt x="4239" y="1683"/>
                  </a:cubicBezTo>
                  <a:cubicBezTo>
                    <a:pt x="3644" y="1290"/>
                    <a:pt x="3037" y="921"/>
                    <a:pt x="2453" y="528"/>
                  </a:cubicBezTo>
                  <a:cubicBezTo>
                    <a:pt x="2127" y="297"/>
                    <a:pt x="1773" y="0"/>
                    <a:pt x="1358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19"/>
            <p:cNvSpPr/>
            <p:nvPr/>
          </p:nvSpPr>
          <p:spPr>
            <a:xfrm>
              <a:off x="4765030" y="-25771"/>
              <a:ext cx="197454" cy="416153"/>
            </a:xfrm>
            <a:custGeom>
              <a:rect b="b" l="l" r="r" t="t"/>
              <a:pathLst>
                <a:path extrusionOk="0" h="13065" w="6199">
                  <a:moveTo>
                    <a:pt x="938" y="0"/>
                  </a:moveTo>
                  <a:cubicBezTo>
                    <a:pt x="725" y="0"/>
                    <a:pt x="534" y="218"/>
                    <a:pt x="626" y="456"/>
                  </a:cubicBezTo>
                  <a:cubicBezTo>
                    <a:pt x="829" y="992"/>
                    <a:pt x="1102" y="1504"/>
                    <a:pt x="1448" y="1968"/>
                  </a:cubicBezTo>
                  <a:cubicBezTo>
                    <a:pt x="1281" y="1849"/>
                    <a:pt x="1079" y="1766"/>
                    <a:pt x="876" y="1730"/>
                  </a:cubicBezTo>
                  <a:cubicBezTo>
                    <a:pt x="871" y="1730"/>
                    <a:pt x="865" y="1730"/>
                    <a:pt x="860" y="1730"/>
                  </a:cubicBezTo>
                  <a:cubicBezTo>
                    <a:pt x="737" y="1730"/>
                    <a:pt x="652" y="1854"/>
                    <a:pt x="698" y="1956"/>
                  </a:cubicBezTo>
                  <a:cubicBezTo>
                    <a:pt x="829" y="2278"/>
                    <a:pt x="1114" y="2480"/>
                    <a:pt x="1388" y="2671"/>
                  </a:cubicBezTo>
                  <a:lnTo>
                    <a:pt x="2257" y="3302"/>
                  </a:lnTo>
                  <a:cubicBezTo>
                    <a:pt x="2436" y="3671"/>
                    <a:pt x="2614" y="4040"/>
                    <a:pt x="2781" y="4409"/>
                  </a:cubicBezTo>
                  <a:cubicBezTo>
                    <a:pt x="2186" y="3921"/>
                    <a:pt x="1555" y="3469"/>
                    <a:pt x="876" y="3266"/>
                  </a:cubicBezTo>
                  <a:cubicBezTo>
                    <a:pt x="863" y="3262"/>
                    <a:pt x="850" y="3260"/>
                    <a:pt x="837" y="3260"/>
                  </a:cubicBezTo>
                  <a:cubicBezTo>
                    <a:pt x="750" y="3260"/>
                    <a:pt x="693" y="3360"/>
                    <a:pt x="745" y="3433"/>
                  </a:cubicBezTo>
                  <a:cubicBezTo>
                    <a:pt x="1305" y="4219"/>
                    <a:pt x="2281" y="4754"/>
                    <a:pt x="3126" y="5266"/>
                  </a:cubicBezTo>
                  <a:cubicBezTo>
                    <a:pt x="3246" y="5564"/>
                    <a:pt x="3353" y="5862"/>
                    <a:pt x="3460" y="6171"/>
                  </a:cubicBezTo>
                  <a:cubicBezTo>
                    <a:pt x="3615" y="6624"/>
                    <a:pt x="3746" y="7088"/>
                    <a:pt x="3865" y="7552"/>
                  </a:cubicBezTo>
                  <a:cubicBezTo>
                    <a:pt x="3472" y="7064"/>
                    <a:pt x="3043" y="6624"/>
                    <a:pt x="2567" y="6219"/>
                  </a:cubicBezTo>
                  <a:cubicBezTo>
                    <a:pt x="1948" y="5695"/>
                    <a:pt x="1079" y="4885"/>
                    <a:pt x="209" y="4885"/>
                  </a:cubicBezTo>
                  <a:cubicBezTo>
                    <a:pt x="200" y="4884"/>
                    <a:pt x="191" y="4883"/>
                    <a:pt x="183" y="4883"/>
                  </a:cubicBezTo>
                  <a:cubicBezTo>
                    <a:pt x="68" y="4883"/>
                    <a:pt x="1" y="5024"/>
                    <a:pt x="78" y="5124"/>
                  </a:cubicBezTo>
                  <a:cubicBezTo>
                    <a:pt x="471" y="5814"/>
                    <a:pt x="1388" y="6231"/>
                    <a:pt x="1995" y="6731"/>
                  </a:cubicBezTo>
                  <a:cubicBezTo>
                    <a:pt x="2757" y="7362"/>
                    <a:pt x="3460" y="8052"/>
                    <a:pt x="4103" y="8803"/>
                  </a:cubicBezTo>
                  <a:cubicBezTo>
                    <a:pt x="4127" y="8838"/>
                    <a:pt x="4150" y="8850"/>
                    <a:pt x="4174" y="8874"/>
                  </a:cubicBezTo>
                  <a:lnTo>
                    <a:pt x="4174" y="8886"/>
                  </a:lnTo>
                  <a:cubicBezTo>
                    <a:pt x="4210" y="9041"/>
                    <a:pt x="4246" y="9195"/>
                    <a:pt x="4269" y="9362"/>
                  </a:cubicBezTo>
                  <a:cubicBezTo>
                    <a:pt x="4472" y="10469"/>
                    <a:pt x="4650" y="11624"/>
                    <a:pt x="4091" y="12660"/>
                  </a:cubicBezTo>
                  <a:cubicBezTo>
                    <a:pt x="3981" y="12862"/>
                    <a:pt x="4193" y="13064"/>
                    <a:pt x="4386" y="13064"/>
                  </a:cubicBezTo>
                  <a:cubicBezTo>
                    <a:pt x="4466" y="13064"/>
                    <a:pt x="4542" y="13030"/>
                    <a:pt x="4591" y="12946"/>
                  </a:cubicBezTo>
                  <a:cubicBezTo>
                    <a:pt x="5341" y="11720"/>
                    <a:pt x="5270" y="10112"/>
                    <a:pt x="4972" y="8600"/>
                  </a:cubicBezTo>
                  <a:cubicBezTo>
                    <a:pt x="4900" y="8207"/>
                    <a:pt x="4793" y="7802"/>
                    <a:pt x="4698" y="7421"/>
                  </a:cubicBezTo>
                  <a:cubicBezTo>
                    <a:pt x="5008" y="7064"/>
                    <a:pt x="5270" y="6671"/>
                    <a:pt x="5520" y="6267"/>
                  </a:cubicBezTo>
                  <a:cubicBezTo>
                    <a:pt x="5793" y="5826"/>
                    <a:pt x="6198" y="5302"/>
                    <a:pt x="6127" y="4766"/>
                  </a:cubicBezTo>
                  <a:cubicBezTo>
                    <a:pt x="6110" y="4656"/>
                    <a:pt x="6009" y="4588"/>
                    <a:pt x="5909" y="4588"/>
                  </a:cubicBezTo>
                  <a:cubicBezTo>
                    <a:pt x="5868" y="4588"/>
                    <a:pt x="5828" y="4599"/>
                    <a:pt x="5793" y="4623"/>
                  </a:cubicBezTo>
                  <a:cubicBezTo>
                    <a:pt x="5329" y="4945"/>
                    <a:pt x="5174" y="5624"/>
                    <a:pt x="4900" y="6100"/>
                  </a:cubicBezTo>
                  <a:cubicBezTo>
                    <a:pt x="4770" y="6302"/>
                    <a:pt x="4639" y="6493"/>
                    <a:pt x="4496" y="6683"/>
                  </a:cubicBezTo>
                  <a:cubicBezTo>
                    <a:pt x="4472" y="6612"/>
                    <a:pt x="4460" y="6540"/>
                    <a:pt x="4436" y="6469"/>
                  </a:cubicBezTo>
                  <a:cubicBezTo>
                    <a:pt x="4281" y="5945"/>
                    <a:pt x="4103" y="5409"/>
                    <a:pt x="3900" y="4897"/>
                  </a:cubicBezTo>
                  <a:cubicBezTo>
                    <a:pt x="4186" y="4683"/>
                    <a:pt x="4436" y="4433"/>
                    <a:pt x="4650" y="4147"/>
                  </a:cubicBezTo>
                  <a:cubicBezTo>
                    <a:pt x="4900" y="3802"/>
                    <a:pt x="5281" y="3278"/>
                    <a:pt x="5067" y="2849"/>
                  </a:cubicBezTo>
                  <a:cubicBezTo>
                    <a:pt x="5028" y="2763"/>
                    <a:pt x="4947" y="2718"/>
                    <a:pt x="4866" y="2718"/>
                  </a:cubicBezTo>
                  <a:cubicBezTo>
                    <a:pt x="4824" y="2718"/>
                    <a:pt x="4782" y="2730"/>
                    <a:pt x="4746" y="2754"/>
                  </a:cubicBezTo>
                  <a:cubicBezTo>
                    <a:pt x="4412" y="2969"/>
                    <a:pt x="4389" y="3421"/>
                    <a:pt x="4186" y="3754"/>
                  </a:cubicBezTo>
                  <a:cubicBezTo>
                    <a:pt x="4055" y="3981"/>
                    <a:pt x="3888" y="4195"/>
                    <a:pt x="3686" y="4385"/>
                  </a:cubicBezTo>
                  <a:cubicBezTo>
                    <a:pt x="3507" y="3933"/>
                    <a:pt x="3305" y="3504"/>
                    <a:pt x="3091" y="3076"/>
                  </a:cubicBezTo>
                  <a:cubicBezTo>
                    <a:pt x="3031" y="2957"/>
                    <a:pt x="2972" y="2838"/>
                    <a:pt x="2912" y="2718"/>
                  </a:cubicBezTo>
                  <a:cubicBezTo>
                    <a:pt x="3019" y="2564"/>
                    <a:pt x="3103" y="2397"/>
                    <a:pt x="3162" y="2218"/>
                  </a:cubicBezTo>
                  <a:cubicBezTo>
                    <a:pt x="3269" y="1945"/>
                    <a:pt x="3448" y="1552"/>
                    <a:pt x="3234" y="1290"/>
                  </a:cubicBezTo>
                  <a:cubicBezTo>
                    <a:pt x="3191" y="1240"/>
                    <a:pt x="3132" y="1212"/>
                    <a:pt x="3071" y="1212"/>
                  </a:cubicBezTo>
                  <a:cubicBezTo>
                    <a:pt x="3029" y="1212"/>
                    <a:pt x="2987" y="1225"/>
                    <a:pt x="2948" y="1254"/>
                  </a:cubicBezTo>
                  <a:cubicBezTo>
                    <a:pt x="2710" y="1409"/>
                    <a:pt x="2722" y="1754"/>
                    <a:pt x="2626" y="2004"/>
                  </a:cubicBezTo>
                  <a:cubicBezTo>
                    <a:pt x="2614" y="2028"/>
                    <a:pt x="2603" y="2052"/>
                    <a:pt x="2591" y="2076"/>
                  </a:cubicBezTo>
                  <a:cubicBezTo>
                    <a:pt x="2210" y="1302"/>
                    <a:pt x="1733" y="528"/>
                    <a:pt x="1126" y="63"/>
                  </a:cubicBezTo>
                  <a:cubicBezTo>
                    <a:pt x="1066" y="20"/>
                    <a:pt x="1001" y="0"/>
                    <a:pt x="938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19"/>
            <p:cNvSpPr/>
            <p:nvPr/>
          </p:nvSpPr>
          <p:spPr>
            <a:xfrm>
              <a:off x="8594083" y="295429"/>
              <a:ext cx="252973" cy="329514"/>
            </a:xfrm>
            <a:custGeom>
              <a:rect b="b" l="l" r="r" t="t"/>
              <a:pathLst>
                <a:path extrusionOk="0" h="10345" w="7942">
                  <a:moveTo>
                    <a:pt x="6592" y="1"/>
                  </a:moveTo>
                  <a:cubicBezTo>
                    <a:pt x="6182" y="1"/>
                    <a:pt x="5818" y="307"/>
                    <a:pt x="5501" y="528"/>
                  </a:cubicBezTo>
                  <a:cubicBezTo>
                    <a:pt x="4906" y="933"/>
                    <a:pt x="4311" y="1302"/>
                    <a:pt x="3715" y="1695"/>
                  </a:cubicBezTo>
                  <a:cubicBezTo>
                    <a:pt x="2691" y="2386"/>
                    <a:pt x="1739" y="3183"/>
                    <a:pt x="1084" y="4255"/>
                  </a:cubicBezTo>
                  <a:cubicBezTo>
                    <a:pt x="1" y="6100"/>
                    <a:pt x="227" y="8660"/>
                    <a:pt x="2263" y="9732"/>
                  </a:cubicBezTo>
                  <a:cubicBezTo>
                    <a:pt x="2346" y="9327"/>
                    <a:pt x="2441" y="8922"/>
                    <a:pt x="2537" y="8541"/>
                  </a:cubicBezTo>
                  <a:cubicBezTo>
                    <a:pt x="2239" y="8184"/>
                    <a:pt x="1965" y="7803"/>
                    <a:pt x="1715" y="7386"/>
                  </a:cubicBezTo>
                  <a:cubicBezTo>
                    <a:pt x="1441" y="6946"/>
                    <a:pt x="1036" y="6434"/>
                    <a:pt x="1108" y="5886"/>
                  </a:cubicBezTo>
                  <a:cubicBezTo>
                    <a:pt x="1124" y="5779"/>
                    <a:pt x="1220" y="5712"/>
                    <a:pt x="1317" y="5712"/>
                  </a:cubicBezTo>
                  <a:cubicBezTo>
                    <a:pt x="1361" y="5712"/>
                    <a:pt x="1404" y="5726"/>
                    <a:pt x="1441" y="5755"/>
                  </a:cubicBezTo>
                  <a:cubicBezTo>
                    <a:pt x="1906" y="6065"/>
                    <a:pt x="2060" y="6743"/>
                    <a:pt x="2346" y="7220"/>
                  </a:cubicBezTo>
                  <a:cubicBezTo>
                    <a:pt x="2465" y="7422"/>
                    <a:pt x="2608" y="7613"/>
                    <a:pt x="2751" y="7803"/>
                  </a:cubicBezTo>
                  <a:cubicBezTo>
                    <a:pt x="2763" y="7732"/>
                    <a:pt x="2787" y="7660"/>
                    <a:pt x="2810" y="7589"/>
                  </a:cubicBezTo>
                  <a:cubicBezTo>
                    <a:pt x="2965" y="7065"/>
                    <a:pt x="3144" y="6541"/>
                    <a:pt x="3346" y="6017"/>
                  </a:cubicBezTo>
                  <a:cubicBezTo>
                    <a:pt x="3060" y="5803"/>
                    <a:pt x="2810" y="5553"/>
                    <a:pt x="2596" y="5267"/>
                  </a:cubicBezTo>
                  <a:cubicBezTo>
                    <a:pt x="2346" y="4922"/>
                    <a:pt x="1953" y="4386"/>
                    <a:pt x="2179" y="3957"/>
                  </a:cubicBezTo>
                  <a:cubicBezTo>
                    <a:pt x="2218" y="3879"/>
                    <a:pt x="2298" y="3832"/>
                    <a:pt x="2379" y="3832"/>
                  </a:cubicBezTo>
                  <a:cubicBezTo>
                    <a:pt x="2421" y="3832"/>
                    <a:pt x="2464" y="3845"/>
                    <a:pt x="2501" y="3874"/>
                  </a:cubicBezTo>
                  <a:cubicBezTo>
                    <a:pt x="2822" y="4088"/>
                    <a:pt x="2858" y="4541"/>
                    <a:pt x="3049" y="4862"/>
                  </a:cubicBezTo>
                  <a:cubicBezTo>
                    <a:pt x="3191" y="5100"/>
                    <a:pt x="3358" y="5315"/>
                    <a:pt x="3560" y="5493"/>
                  </a:cubicBezTo>
                  <a:cubicBezTo>
                    <a:pt x="3739" y="5053"/>
                    <a:pt x="3941" y="4612"/>
                    <a:pt x="4156" y="4184"/>
                  </a:cubicBezTo>
                  <a:cubicBezTo>
                    <a:pt x="4203" y="4076"/>
                    <a:pt x="4263" y="3957"/>
                    <a:pt x="4322" y="3826"/>
                  </a:cubicBezTo>
                  <a:cubicBezTo>
                    <a:pt x="4227" y="3672"/>
                    <a:pt x="4144" y="3505"/>
                    <a:pt x="4072" y="3338"/>
                  </a:cubicBezTo>
                  <a:cubicBezTo>
                    <a:pt x="3965" y="3052"/>
                    <a:pt x="3787" y="2660"/>
                    <a:pt x="4001" y="2398"/>
                  </a:cubicBezTo>
                  <a:cubicBezTo>
                    <a:pt x="4043" y="2349"/>
                    <a:pt x="4105" y="2325"/>
                    <a:pt x="4166" y="2325"/>
                  </a:cubicBezTo>
                  <a:cubicBezTo>
                    <a:pt x="4209" y="2325"/>
                    <a:pt x="4252" y="2337"/>
                    <a:pt x="4287" y="2362"/>
                  </a:cubicBezTo>
                  <a:cubicBezTo>
                    <a:pt x="4525" y="2529"/>
                    <a:pt x="4513" y="2874"/>
                    <a:pt x="4620" y="3124"/>
                  </a:cubicBezTo>
                  <a:cubicBezTo>
                    <a:pt x="4620" y="3148"/>
                    <a:pt x="4632" y="3172"/>
                    <a:pt x="4644" y="3195"/>
                  </a:cubicBezTo>
                  <a:cubicBezTo>
                    <a:pt x="5037" y="2421"/>
                    <a:pt x="5501" y="1648"/>
                    <a:pt x="6120" y="1183"/>
                  </a:cubicBezTo>
                  <a:cubicBezTo>
                    <a:pt x="6180" y="1139"/>
                    <a:pt x="6246" y="1120"/>
                    <a:pt x="6309" y="1120"/>
                  </a:cubicBezTo>
                  <a:cubicBezTo>
                    <a:pt x="6521" y="1120"/>
                    <a:pt x="6712" y="1338"/>
                    <a:pt x="6620" y="1576"/>
                  </a:cubicBezTo>
                  <a:cubicBezTo>
                    <a:pt x="6418" y="2112"/>
                    <a:pt x="6144" y="2624"/>
                    <a:pt x="5799" y="3088"/>
                  </a:cubicBezTo>
                  <a:cubicBezTo>
                    <a:pt x="5966" y="2969"/>
                    <a:pt x="6168" y="2886"/>
                    <a:pt x="6370" y="2850"/>
                  </a:cubicBezTo>
                  <a:cubicBezTo>
                    <a:pt x="6375" y="2850"/>
                    <a:pt x="6380" y="2849"/>
                    <a:pt x="6385" y="2849"/>
                  </a:cubicBezTo>
                  <a:cubicBezTo>
                    <a:pt x="6497" y="2849"/>
                    <a:pt x="6583" y="2974"/>
                    <a:pt x="6549" y="3076"/>
                  </a:cubicBezTo>
                  <a:cubicBezTo>
                    <a:pt x="6406" y="3398"/>
                    <a:pt x="6120" y="3600"/>
                    <a:pt x="5858" y="3791"/>
                  </a:cubicBezTo>
                  <a:lnTo>
                    <a:pt x="4989" y="4422"/>
                  </a:lnTo>
                  <a:cubicBezTo>
                    <a:pt x="4799" y="4779"/>
                    <a:pt x="4632" y="5160"/>
                    <a:pt x="4465" y="5529"/>
                  </a:cubicBezTo>
                  <a:cubicBezTo>
                    <a:pt x="5061" y="5041"/>
                    <a:pt x="5692" y="4588"/>
                    <a:pt x="6370" y="4386"/>
                  </a:cubicBezTo>
                  <a:cubicBezTo>
                    <a:pt x="6382" y="4381"/>
                    <a:pt x="6394" y="4379"/>
                    <a:pt x="6406" y="4379"/>
                  </a:cubicBezTo>
                  <a:cubicBezTo>
                    <a:pt x="6487" y="4379"/>
                    <a:pt x="6553" y="4480"/>
                    <a:pt x="6501" y="4553"/>
                  </a:cubicBezTo>
                  <a:cubicBezTo>
                    <a:pt x="5942" y="5327"/>
                    <a:pt x="4965" y="5874"/>
                    <a:pt x="4120" y="6386"/>
                  </a:cubicBezTo>
                  <a:cubicBezTo>
                    <a:pt x="4001" y="6684"/>
                    <a:pt x="3882" y="6993"/>
                    <a:pt x="3787" y="7291"/>
                  </a:cubicBezTo>
                  <a:cubicBezTo>
                    <a:pt x="3632" y="7743"/>
                    <a:pt x="3501" y="8208"/>
                    <a:pt x="3370" y="8672"/>
                  </a:cubicBezTo>
                  <a:cubicBezTo>
                    <a:pt x="3763" y="8196"/>
                    <a:pt x="4203" y="7743"/>
                    <a:pt x="4668" y="7339"/>
                  </a:cubicBezTo>
                  <a:cubicBezTo>
                    <a:pt x="5287" y="6815"/>
                    <a:pt x="6168" y="6005"/>
                    <a:pt x="7025" y="6005"/>
                  </a:cubicBezTo>
                  <a:cubicBezTo>
                    <a:pt x="7030" y="6005"/>
                    <a:pt x="7035" y="6004"/>
                    <a:pt x="7041" y="6004"/>
                  </a:cubicBezTo>
                  <a:cubicBezTo>
                    <a:pt x="7163" y="6004"/>
                    <a:pt x="7248" y="6140"/>
                    <a:pt x="7168" y="6243"/>
                  </a:cubicBezTo>
                  <a:cubicBezTo>
                    <a:pt x="6763" y="6934"/>
                    <a:pt x="5846" y="7351"/>
                    <a:pt x="5251" y="7851"/>
                  </a:cubicBezTo>
                  <a:cubicBezTo>
                    <a:pt x="4489" y="8482"/>
                    <a:pt x="3787" y="9172"/>
                    <a:pt x="3144" y="9922"/>
                  </a:cubicBezTo>
                  <a:cubicBezTo>
                    <a:pt x="3120" y="9958"/>
                    <a:pt x="3096" y="9970"/>
                    <a:pt x="3072" y="9994"/>
                  </a:cubicBezTo>
                  <a:lnTo>
                    <a:pt x="3072" y="10006"/>
                  </a:lnTo>
                  <a:lnTo>
                    <a:pt x="3191" y="10029"/>
                  </a:lnTo>
                  <a:cubicBezTo>
                    <a:pt x="3227" y="10160"/>
                    <a:pt x="3322" y="10256"/>
                    <a:pt x="3453" y="10280"/>
                  </a:cubicBezTo>
                  <a:cubicBezTo>
                    <a:pt x="3652" y="10323"/>
                    <a:pt x="3849" y="10344"/>
                    <a:pt x="4043" y="10344"/>
                  </a:cubicBezTo>
                  <a:cubicBezTo>
                    <a:pt x="6002" y="10344"/>
                    <a:pt x="7615" y="8213"/>
                    <a:pt x="7680" y="6339"/>
                  </a:cubicBezTo>
                  <a:cubicBezTo>
                    <a:pt x="7716" y="5124"/>
                    <a:pt x="7109" y="3981"/>
                    <a:pt x="7144" y="2767"/>
                  </a:cubicBezTo>
                  <a:cubicBezTo>
                    <a:pt x="7168" y="2017"/>
                    <a:pt x="7942" y="254"/>
                    <a:pt x="6751" y="16"/>
                  </a:cubicBezTo>
                  <a:cubicBezTo>
                    <a:pt x="6697" y="6"/>
                    <a:pt x="6644" y="1"/>
                    <a:pt x="6592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19"/>
            <p:cNvSpPr/>
            <p:nvPr/>
          </p:nvSpPr>
          <p:spPr>
            <a:xfrm>
              <a:off x="8627464" y="331104"/>
              <a:ext cx="197804" cy="416153"/>
            </a:xfrm>
            <a:custGeom>
              <a:rect b="b" l="l" r="r" t="t"/>
              <a:pathLst>
                <a:path extrusionOk="0" h="13065" w="6210">
                  <a:moveTo>
                    <a:pt x="5278" y="0"/>
                  </a:moveTo>
                  <a:cubicBezTo>
                    <a:pt x="5214" y="0"/>
                    <a:pt x="5147" y="19"/>
                    <a:pt x="5084" y="63"/>
                  </a:cubicBezTo>
                  <a:cubicBezTo>
                    <a:pt x="4477" y="516"/>
                    <a:pt x="4013" y="1301"/>
                    <a:pt x="3620" y="2063"/>
                  </a:cubicBezTo>
                  <a:cubicBezTo>
                    <a:pt x="3608" y="2040"/>
                    <a:pt x="3596" y="2016"/>
                    <a:pt x="3584" y="1992"/>
                  </a:cubicBezTo>
                  <a:cubicBezTo>
                    <a:pt x="3489" y="1742"/>
                    <a:pt x="3501" y="1397"/>
                    <a:pt x="3263" y="1242"/>
                  </a:cubicBezTo>
                  <a:cubicBezTo>
                    <a:pt x="3224" y="1213"/>
                    <a:pt x="3181" y="1200"/>
                    <a:pt x="3140" y="1200"/>
                  </a:cubicBezTo>
                  <a:cubicBezTo>
                    <a:pt x="3079" y="1200"/>
                    <a:pt x="3019" y="1228"/>
                    <a:pt x="2977" y="1278"/>
                  </a:cubicBezTo>
                  <a:cubicBezTo>
                    <a:pt x="2763" y="1540"/>
                    <a:pt x="2941" y="1932"/>
                    <a:pt x="3048" y="2206"/>
                  </a:cubicBezTo>
                  <a:cubicBezTo>
                    <a:pt x="3108" y="2385"/>
                    <a:pt x="3191" y="2552"/>
                    <a:pt x="3298" y="2706"/>
                  </a:cubicBezTo>
                  <a:cubicBezTo>
                    <a:pt x="3239" y="2825"/>
                    <a:pt x="3179" y="2944"/>
                    <a:pt x="3120" y="3064"/>
                  </a:cubicBezTo>
                  <a:cubicBezTo>
                    <a:pt x="2905" y="3492"/>
                    <a:pt x="2703" y="3921"/>
                    <a:pt x="2524" y="4373"/>
                  </a:cubicBezTo>
                  <a:cubicBezTo>
                    <a:pt x="2322" y="4183"/>
                    <a:pt x="2155" y="3968"/>
                    <a:pt x="2024" y="3742"/>
                  </a:cubicBezTo>
                  <a:cubicBezTo>
                    <a:pt x="1822" y="3409"/>
                    <a:pt x="1798" y="2956"/>
                    <a:pt x="1477" y="2754"/>
                  </a:cubicBezTo>
                  <a:cubicBezTo>
                    <a:pt x="1433" y="2724"/>
                    <a:pt x="1385" y="2709"/>
                    <a:pt x="1339" y="2709"/>
                  </a:cubicBezTo>
                  <a:cubicBezTo>
                    <a:pt x="1258" y="2709"/>
                    <a:pt x="1181" y="2754"/>
                    <a:pt x="1143" y="2837"/>
                  </a:cubicBezTo>
                  <a:cubicBezTo>
                    <a:pt x="929" y="3266"/>
                    <a:pt x="1310" y="3790"/>
                    <a:pt x="1572" y="4135"/>
                  </a:cubicBezTo>
                  <a:cubicBezTo>
                    <a:pt x="1774" y="4433"/>
                    <a:pt x="2024" y="4683"/>
                    <a:pt x="2310" y="4897"/>
                  </a:cubicBezTo>
                  <a:cubicBezTo>
                    <a:pt x="2108" y="5409"/>
                    <a:pt x="1929" y="5933"/>
                    <a:pt x="1774" y="6469"/>
                  </a:cubicBezTo>
                  <a:cubicBezTo>
                    <a:pt x="1750" y="6540"/>
                    <a:pt x="1739" y="6600"/>
                    <a:pt x="1715" y="6671"/>
                  </a:cubicBezTo>
                  <a:cubicBezTo>
                    <a:pt x="1572" y="6481"/>
                    <a:pt x="1441" y="6290"/>
                    <a:pt x="1322" y="6088"/>
                  </a:cubicBezTo>
                  <a:cubicBezTo>
                    <a:pt x="1036" y="5623"/>
                    <a:pt x="869" y="4945"/>
                    <a:pt x="417" y="4623"/>
                  </a:cubicBezTo>
                  <a:cubicBezTo>
                    <a:pt x="377" y="4594"/>
                    <a:pt x="332" y="4581"/>
                    <a:pt x="289" y="4581"/>
                  </a:cubicBezTo>
                  <a:cubicBezTo>
                    <a:pt x="191" y="4581"/>
                    <a:pt x="100" y="4650"/>
                    <a:pt x="84" y="4766"/>
                  </a:cubicBezTo>
                  <a:cubicBezTo>
                    <a:pt x="0" y="5302"/>
                    <a:pt x="417" y="5814"/>
                    <a:pt x="691" y="6266"/>
                  </a:cubicBezTo>
                  <a:cubicBezTo>
                    <a:pt x="929" y="6671"/>
                    <a:pt x="1203" y="7052"/>
                    <a:pt x="1512" y="7421"/>
                  </a:cubicBezTo>
                  <a:cubicBezTo>
                    <a:pt x="1405" y="7802"/>
                    <a:pt x="1310" y="8195"/>
                    <a:pt x="1250" y="8600"/>
                  </a:cubicBezTo>
                  <a:cubicBezTo>
                    <a:pt x="953" y="10112"/>
                    <a:pt x="881" y="11719"/>
                    <a:pt x="1620" y="12946"/>
                  </a:cubicBezTo>
                  <a:cubicBezTo>
                    <a:pt x="1672" y="13029"/>
                    <a:pt x="1750" y="13064"/>
                    <a:pt x="1830" y="13064"/>
                  </a:cubicBezTo>
                  <a:cubicBezTo>
                    <a:pt x="2024" y="13064"/>
                    <a:pt x="2233" y="12862"/>
                    <a:pt x="2131" y="12660"/>
                  </a:cubicBezTo>
                  <a:cubicBezTo>
                    <a:pt x="1560" y="11624"/>
                    <a:pt x="1739" y="10469"/>
                    <a:pt x="1941" y="9350"/>
                  </a:cubicBezTo>
                  <a:cubicBezTo>
                    <a:pt x="1965" y="9195"/>
                    <a:pt x="2001" y="9029"/>
                    <a:pt x="2036" y="8886"/>
                  </a:cubicBezTo>
                  <a:lnTo>
                    <a:pt x="2036" y="8862"/>
                  </a:lnTo>
                  <a:cubicBezTo>
                    <a:pt x="2060" y="8850"/>
                    <a:pt x="2084" y="8826"/>
                    <a:pt x="2108" y="8802"/>
                  </a:cubicBezTo>
                  <a:cubicBezTo>
                    <a:pt x="2751" y="8052"/>
                    <a:pt x="3453" y="7362"/>
                    <a:pt x="4215" y="6731"/>
                  </a:cubicBezTo>
                  <a:cubicBezTo>
                    <a:pt x="4822" y="6231"/>
                    <a:pt x="5739" y="5802"/>
                    <a:pt x="6132" y="5123"/>
                  </a:cubicBezTo>
                  <a:cubicBezTo>
                    <a:pt x="6210" y="5024"/>
                    <a:pt x="6143" y="4883"/>
                    <a:pt x="6028" y="4883"/>
                  </a:cubicBezTo>
                  <a:cubicBezTo>
                    <a:pt x="6019" y="4883"/>
                    <a:pt x="6010" y="4884"/>
                    <a:pt x="6001" y="4885"/>
                  </a:cubicBezTo>
                  <a:cubicBezTo>
                    <a:pt x="5144" y="4885"/>
                    <a:pt x="4263" y="5695"/>
                    <a:pt x="3644" y="6219"/>
                  </a:cubicBezTo>
                  <a:cubicBezTo>
                    <a:pt x="3167" y="6623"/>
                    <a:pt x="2739" y="7064"/>
                    <a:pt x="2346" y="7540"/>
                  </a:cubicBezTo>
                  <a:cubicBezTo>
                    <a:pt x="2465" y="7076"/>
                    <a:pt x="2608" y="6612"/>
                    <a:pt x="2751" y="6159"/>
                  </a:cubicBezTo>
                  <a:cubicBezTo>
                    <a:pt x="2858" y="5850"/>
                    <a:pt x="2965" y="5552"/>
                    <a:pt x="3084" y="5254"/>
                  </a:cubicBezTo>
                  <a:cubicBezTo>
                    <a:pt x="3929" y="4754"/>
                    <a:pt x="4906" y="4207"/>
                    <a:pt x="5465" y="3421"/>
                  </a:cubicBezTo>
                  <a:cubicBezTo>
                    <a:pt x="5517" y="3349"/>
                    <a:pt x="5461" y="3259"/>
                    <a:pt x="5384" y="3259"/>
                  </a:cubicBezTo>
                  <a:cubicBezTo>
                    <a:pt x="5372" y="3259"/>
                    <a:pt x="5359" y="3261"/>
                    <a:pt x="5346" y="3266"/>
                  </a:cubicBezTo>
                  <a:cubicBezTo>
                    <a:pt x="4656" y="3468"/>
                    <a:pt x="4025" y="3921"/>
                    <a:pt x="3429" y="4409"/>
                  </a:cubicBezTo>
                  <a:cubicBezTo>
                    <a:pt x="3596" y="4028"/>
                    <a:pt x="3775" y="3659"/>
                    <a:pt x="3953" y="3302"/>
                  </a:cubicBezTo>
                  <a:lnTo>
                    <a:pt x="4822" y="2671"/>
                  </a:lnTo>
                  <a:cubicBezTo>
                    <a:pt x="5096" y="2468"/>
                    <a:pt x="5382" y="2266"/>
                    <a:pt x="5513" y="1956"/>
                  </a:cubicBezTo>
                  <a:cubicBezTo>
                    <a:pt x="5558" y="1843"/>
                    <a:pt x="5474" y="1729"/>
                    <a:pt x="5352" y="1729"/>
                  </a:cubicBezTo>
                  <a:cubicBezTo>
                    <a:pt x="5346" y="1729"/>
                    <a:pt x="5340" y="1729"/>
                    <a:pt x="5334" y="1730"/>
                  </a:cubicBezTo>
                  <a:cubicBezTo>
                    <a:pt x="5132" y="1766"/>
                    <a:pt x="4941" y="1837"/>
                    <a:pt x="4775" y="1968"/>
                  </a:cubicBezTo>
                  <a:cubicBezTo>
                    <a:pt x="5108" y="1504"/>
                    <a:pt x="5382" y="992"/>
                    <a:pt x="5584" y="456"/>
                  </a:cubicBezTo>
                  <a:cubicBezTo>
                    <a:pt x="5676" y="218"/>
                    <a:pt x="5492" y="0"/>
                    <a:pt x="5278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19"/>
            <p:cNvSpPr/>
            <p:nvPr/>
          </p:nvSpPr>
          <p:spPr>
            <a:xfrm>
              <a:off x="6877997" y="4751531"/>
              <a:ext cx="253004" cy="329514"/>
            </a:xfrm>
            <a:custGeom>
              <a:rect b="b" l="l" r="r" t="t"/>
              <a:pathLst>
                <a:path extrusionOk="0" h="10345" w="7943">
                  <a:moveTo>
                    <a:pt x="6592" y="1"/>
                  </a:moveTo>
                  <a:cubicBezTo>
                    <a:pt x="6182" y="1"/>
                    <a:pt x="5818" y="307"/>
                    <a:pt x="5501" y="528"/>
                  </a:cubicBezTo>
                  <a:cubicBezTo>
                    <a:pt x="4906" y="933"/>
                    <a:pt x="4311" y="1302"/>
                    <a:pt x="3715" y="1695"/>
                  </a:cubicBezTo>
                  <a:cubicBezTo>
                    <a:pt x="2692" y="2386"/>
                    <a:pt x="1739" y="3184"/>
                    <a:pt x="1084" y="4255"/>
                  </a:cubicBezTo>
                  <a:cubicBezTo>
                    <a:pt x="1" y="6089"/>
                    <a:pt x="227" y="8649"/>
                    <a:pt x="2263" y="9732"/>
                  </a:cubicBezTo>
                  <a:cubicBezTo>
                    <a:pt x="2346" y="9315"/>
                    <a:pt x="2442" y="8922"/>
                    <a:pt x="2537" y="8541"/>
                  </a:cubicBezTo>
                  <a:cubicBezTo>
                    <a:pt x="2239" y="8172"/>
                    <a:pt x="1965" y="7791"/>
                    <a:pt x="1715" y="7386"/>
                  </a:cubicBezTo>
                  <a:cubicBezTo>
                    <a:pt x="1441" y="6934"/>
                    <a:pt x="1037" y="6422"/>
                    <a:pt x="1108" y="5886"/>
                  </a:cubicBezTo>
                  <a:cubicBezTo>
                    <a:pt x="1125" y="5771"/>
                    <a:pt x="1221" y="5701"/>
                    <a:pt x="1319" y="5701"/>
                  </a:cubicBezTo>
                  <a:cubicBezTo>
                    <a:pt x="1362" y="5701"/>
                    <a:pt x="1405" y="5714"/>
                    <a:pt x="1441" y="5743"/>
                  </a:cubicBezTo>
                  <a:cubicBezTo>
                    <a:pt x="1906" y="6065"/>
                    <a:pt x="2061" y="6744"/>
                    <a:pt x="2346" y="7208"/>
                  </a:cubicBezTo>
                  <a:cubicBezTo>
                    <a:pt x="2465" y="7410"/>
                    <a:pt x="2608" y="7601"/>
                    <a:pt x="2751" y="7791"/>
                  </a:cubicBezTo>
                  <a:cubicBezTo>
                    <a:pt x="2763" y="7720"/>
                    <a:pt x="2787" y="7660"/>
                    <a:pt x="2811" y="7589"/>
                  </a:cubicBezTo>
                  <a:cubicBezTo>
                    <a:pt x="2965" y="7053"/>
                    <a:pt x="3144" y="6529"/>
                    <a:pt x="3346" y="6005"/>
                  </a:cubicBezTo>
                  <a:cubicBezTo>
                    <a:pt x="3061" y="5803"/>
                    <a:pt x="2811" y="5541"/>
                    <a:pt x="2596" y="5255"/>
                  </a:cubicBezTo>
                  <a:cubicBezTo>
                    <a:pt x="2346" y="4910"/>
                    <a:pt x="1953" y="4386"/>
                    <a:pt x="2180" y="3957"/>
                  </a:cubicBezTo>
                  <a:cubicBezTo>
                    <a:pt x="2219" y="3871"/>
                    <a:pt x="2300" y="3821"/>
                    <a:pt x="2381" y="3821"/>
                  </a:cubicBezTo>
                  <a:cubicBezTo>
                    <a:pt x="2423" y="3821"/>
                    <a:pt x="2465" y="3834"/>
                    <a:pt x="2501" y="3862"/>
                  </a:cubicBezTo>
                  <a:cubicBezTo>
                    <a:pt x="2823" y="4077"/>
                    <a:pt x="2858" y="4529"/>
                    <a:pt x="3049" y="4862"/>
                  </a:cubicBezTo>
                  <a:cubicBezTo>
                    <a:pt x="3192" y="5089"/>
                    <a:pt x="3358" y="5303"/>
                    <a:pt x="3561" y="5493"/>
                  </a:cubicBezTo>
                  <a:cubicBezTo>
                    <a:pt x="3739" y="5041"/>
                    <a:pt x="3942" y="4612"/>
                    <a:pt x="4156" y="4184"/>
                  </a:cubicBezTo>
                  <a:cubicBezTo>
                    <a:pt x="4204" y="4065"/>
                    <a:pt x="4263" y="3946"/>
                    <a:pt x="4323" y="3826"/>
                  </a:cubicBezTo>
                  <a:cubicBezTo>
                    <a:pt x="4227" y="3672"/>
                    <a:pt x="4144" y="3505"/>
                    <a:pt x="4073" y="3326"/>
                  </a:cubicBezTo>
                  <a:cubicBezTo>
                    <a:pt x="3966" y="3053"/>
                    <a:pt x="3787" y="2648"/>
                    <a:pt x="4001" y="2398"/>
                  </a:cubicBezTo>
                  <a:cubicBezTo>
                    <a:pt x="4044" y="2348"/>
                    <a:pt x="4107" y="2320"/>
                    <a:pt x="4169" y="2320"/>
                  </a:cubicBezTo>
                  <a:cubicBezTo>
                    <a:pt x="4211" y="2320"/>
                    <a:pt x="4253" y="2333"/>
                    <a:pt x="4287" y="2362"/>
                  </a:cubicBezTo>
                  <a:cubicBezTo>
                    <a:pt x="4525" y="2517"/>
                    <a:pt x="4513" y="2862"/>
                    <a:pt x="4620" y="3112"/>
                  </a:cubicBezTo>
                  <a:cubicBezTo>
                    <a:pt x="4620" y="3136"/>
                    <a:pt x="4632" y="3160"/>
                    <a:pt x="4644" y="3184"/>
                  </a:cubicBezTo>
                  <a:cubicBezTo>
                    <a:pt x="5037" y="2422"/>
                    <a:pt x="5501" y="1636"/>
                    <a:pt x="6121" y="1183"/>
                  </a:cubicBezTo>
                  <a:cubicBezTo>
                    <a:pt x="6181" y="1140"/>
                    <a:pt x="6246" y="1120"/>
                    <a:pt x="6309" y="1120"/>
                  </a:cubicBezTo>
                  <a:cubicBezTo>
                    <a:pt x="6521" y="1120"/>
                    <a:pt x="6712" y="1338"/>
                    <a:pt x="6621" y="1576"/>
                  </a:cubicBezTo>
                  <a:cubicBezTo>
                    <a:pt x="6418" y="2112"/>
                    <a:pt x="6144" y="2612"/>
                    <a:pt x="5799" y="3088"/>
                  </a:cubicBezTo>
                  <a:cubicBezTo>
                    <a:pt x="5966" y="2957"/>
                    <a:pt x="6168" y="2874"/>
                    <a:pt x="6371" y="2850"/>
                  </a:cubicBezTo>
                  <a:cubicBezTo>
                    <a:pt x="6380" y="2848"/>
                    <a:pt x="6390" y="2847"/>
                    <a:pt x="6399" y="2847"/>
                  </a:cubicBezTo>
                  <a:cubicBezTo>
                    <a:pt x="6504" y="2847"/>
                    <a:pt x="6582" y="2967"/>
                    <a:pt x="6549" y="3076"/>
                  </a:cubicBezTo>
                  <a:cubicBezTo>
                    <a:pt x="6406" y="3386"/>
                    <a:pt x="6121" y="3588"/>
                    <a:pt x="5859" y="3779"/>
                  </a:cubicBezTo>
                  <a:lnTo>
                    <a:pt x="4989" y="4422"/>
                  </a:lnTo>
                  <a:cubicBezTo>
                    <a:pt x="4799" y="4779"/>
                    <a:pt x="4632" y="5148"/>
                    <a:pt x="4466" y="5517"/>
                  </a:cubicBezTo>
                  <a:cubicBezTo>
                    <a:pt x="5061" y="5041"/>
                    <a:pt x="5692" y="4577"/>
                    <a:pt x="6371" y="4386"/>
                  </a:cubicBezTo>
                  <a:cubicBezTo>
                    <a:pt x="6384" y="4381"/>
                    <a:pt x="6396" y="4379"/>
                    <a:pt x="6409" y="4379"/>
                  </a:cubicBezTo>
                  <a:cubicBezTo>
                    <a:pt x="6489" y="4379"/>
                    <a:pt x="6553" y="4469"/>
                    <a:pt x="6502" y="4541"/>
                  </a:cubicBezTo>
                  <a:cubicBezTo>
                    <a:pt x="5942" y="5327"/>
                    <a:pt x="4966" y="5862"/>
                    <a:pt x="4120" y="6374"/>
                  </a:cubicBezTo>
                  <a:cubicBezTo>
                    <a:pt x="4001" y="6672"/>
                    <a:pt x="3882" y="6982"/>
                    <a:pt x="3787" y="7279"/>
                  </a:cubicBezTo>
                  <a:cubicBezTo>
                    <a:pt x="3632" y="7732"/>
                    <a:pt x="3501" y="8196"/>
                    <a:pt x="3370" y="8660"/>
                  </a:cubicBezTo>
                  <a:cubicBezTo>
                    <a:pt x="3763" y="8184"/>
                    <a:pt x="4204" y="7744"/>
                    <a:pt x="4668" y="7339"/>
                  </a:cubicBezTo>
                  <a:cubicBezTo>
                    <a:pt x="5287" y="6803"/>
                    <a:pt x="6168" y="5993"/>
                    <a:pt x="7025" y="5993"/>
                  </a:cubicBezTo>
                  <a:cubicBezTo>
                    <a:pt x="7030" y="5993"/>
                    <a:pt x="7035" y="5993"/>
                    <a:pt x="7040" y="5993"/>
                  </a:cubicBezTo>
                  <a:cubicBezTo>
                    <a:pt x="7163" y="5993"/>
                    <a:pt x="7249" y="6140"/>
                    <a:pt x="7168" y="6243"/>
                  </a:cubicBezTo>
                  <a:cubicBezTo>
                    <a:pt x="6763" y="6922"/>
                    <a:pt x="5847" y="7351"/>
                    <a:pt x="5251" y="7851"/>
                  </a:cubicBezTo>
                  <a:cubicBezTo>
                    <a:pt x="4489" y="8482"/>
                    <a:pt x="3787" y="9172"/>
                    <a:pt x="3144" y="9922"/>
                  </a:cubicBezTo>
                  <a:cubicBezTo>
                    <a:pt x="3120" y="9946"/>
                    <a:pt x="3096" y="9970"/>
                    <a:pt x="3073" y="9982"/>
                  </a:cubicBezTo>
                  <a:lnTo>
                    <a:pt x="3073" y="10006"/>
                  </a:lnTo>
                  <a:lnTo>
                    <a:pt x="3192" y="10030"/>
                  </a:lnTo>
                  <a:cubicBezTo>
                    <a:pt x="3227" y="10149"/>
                    <a:pt x="3323" y="10244"/>
                    <a:pt x="3454" y="10280"/>
                  </a:cubicBezTo>
                  <a:cubicBezTo>
                    <a:pt x="3652" y="10323"/>
                    <a:pt x="3848" y="10344"/>
                    <a:pt x="4041" y="10344"/>
                  </a:cubicBezTo>
                  <a:cubicBezTo>
                    <a:pt x="6001" y="10344"/>
                    <a:pt x="7615" y="8203"/>
                    <a:pt x="7680" y="6339"/>
                  </a:cubicBezTo>
                  <a:cubicBezTo>
                    <a:pt x="7716" y="5124"/>
                    <a:pt x="7109" y="3981"/>
                    <a:pt x="7144" y="2767"/>
                  </a:cubicBezTo>
                  <a:cubicBezTo>
                    <a:pt x="7168" y="2017"/>
                    <a:pt x="7942" y="255"/>
                    <a:pt x="6752" y="17"/>
                  </a:cubicBezTo>
                  <a:cubicBezTo>
                    <a:pt x="6698" y="6"/>
                    <a:pt x="6645" y="1"/>
                    <a:pt x="6592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19"/>
            <p:cNvSpPr/>
            <p:nvPr/>
          </p:nvSpPr>
          <p:spPr>
            <a:xfrm>
              <a:off x="6911379" y="4787205"/>
              <a:ext cx="197900" cy="415962"/>
            </a:xfrm>
            <a:custGeom>
              <a:rect b="b" l="l" r="r" t="t"/>
              <a:pathLst>
                <a:path extrusionOk="0" h="13059" w="6213">
                  <a:moveTo>
                    <a:pt x="5278" y="0"/>
                  </a:moveTo>
                  <a:cubicBezTo>
                    <a:pt x="5214" y="0"/>
                    <a:pt x="5147" y="20"/>
                    <a:pt x="5084" y="63"/>
                  </a:cubicBezTo>
                  <a:cubicBezTo>
                    <a:pt x="4477" y="516"/>
                    <a:pt x="4013" y="1302"/>
                    <a:pt x="3620" y="2064"/>
                  </a:cubicBezTo>
                  <a:cubicBezTo>
                    <a:pt x="3608" y="2040"/>
                    <a:pt x="3596" y="2016"/>
                    <a:pt x="3584" y="1992"/>
                  </a:cubicBezTo>
                  <a:cubicBezTo>
                    <a:pt x="3489" y="1742"/>
                    <a:pt x="3501" y="1397"/>
                    <a:pt x="3263" y="1242"/>
                  </a:cubicBezTo>
                  <a:cubicBezTo>
                    <a:pt x="3224" y="1213"/>
                    <a:pt x="3182" y="1200"/>
                    <a:pt x="3140" y="1200"/>
                  </a:cubicBezTo>
                  <a:cubicBezTo>
                    <a:pt x="3079" y="1200"/>
                    <a:pt x="3019" y="1228"/>
                    <a:pt x="2977" y="1278"/>
                  </a:cubicBezTo>
                  <a:cubicBezTo>
                    <a:pt x="2763" y="1540"/>
                    <a:pt x="2941" y="1933"/>
                    <a:pt x="3048" y="2206"/>
                  </a:cubicBezTo>
                  <a:cubicBezTo>
                    <a:pt x="3108" y="2385"/>
                    <a:pt x="3191" y="2552"/>
                    <a:pt x="3299" y="2706"/>
                  </a:cubicBezTo>
                  <a:cubicBezTo>
                    <a:pt x="3239" y="2826"/>
                    <a:pt x="3179" y="2945"/>
                    <a:pt x="3120" y="3064"/>
                  </a:cubicBezTo>
                  <a:cubicBezTo>
                    <a:pt x="2906" y="3492"/>
                    <a:pt x="2703" y="3921"/>
                    <a:pt x="2525" y="4373"/>
                  </a:cubicBezTo>
                  <a:cubicBezTo>
                    <a:pt x="2322" y="4183"/>
                    <a:pt x="2156" y="3969"/>
                    <a:pt x="2025" y="3742"/>
                  </a:cubicBezTo>
                  <a:cubicBezTo>
                    <a:pt x="1822" y="3409"/>
                    <a:pt x="1798" y="2957"/>
                    <a:pt x="1477" y="2742"/>
                  </a:cubicBezTo>
                  <a:cubicBezTo>
                    <a:pt x="1436" y="2718"/>
                    <a:pt x="1392" y="2706"/>
                    <a:pt x="1348" y="2706"/>
                  </a:cubicBezTo>
                  <a:cubicBezTo>
                    <a:pt x="1264" y="2706"/>
                    <a:pt x="1183" y="2751"/>
                    <a:pt x="1143" y="2837"/>
                  </a:cubicBezTo>
                  <a:cubicBezTo>
                    <a:pt x="929" y="3266"/>
                    <a:pt x="1310" y="3790"/>
                    <a:pt x="1572" y="4135"/>
                  </a:cubicBezTo>
                  <a:cubicBezTo>
                    <a:pt x="1775" y="4433"/>
                    <a:pt x="2025" y="4683"/>
                    <a:pt x="2310" y="4885"/>
                  </a:cubicBezTo>
                  <a:cubicBezTo>
                    <a:pt x="2108" y="5409"/>
                    <a:pt x="1929" y="5933"/>
                    <a:pt x="1775" y="6469"/>
                  </a:cubicBezTo>
                  <a:cubicBezTo>
                    <a:pt x="1751" y="6540"/>
                    <a:pt x="1739" y="6600"/>
                    <a:pt x="1715" y="6671"/>
                  </a:cubicBezTo>
                  <a:cubicBezTo>
                    <a:pt x="1572" y="6481"/>
                    <a:pt x="1441" y="6290"/>
                    <a:pt x="1322" y="6088"/>
                  </a:cubicBezTo>
                  <a:cubicBezTo>
                    <a:pt x="1036" y="5624"/>
                    <a:pt x="870" y="4945"/>
                    <a:pt x="417" y="4623"/>
                  </a:cubicBezTo>
                  <a:cubicBezTo>
                    <a:pt x="377" y="4594"/>
                    <a:pt x="333" y="4581"/>
                    <a:pt x="289" y="4581"/>
                  </a:cubicBezTo>
                  <a:cubicBezTo>
                    <a:pt x="191" y="4581"/>
                    <a:pt x="100" y="4651"/>
                    <a:pt x="84" y="4766"/>
                  </a:cubicBezTo>
                  <a:cubicBezTo>
                    <a:pt x="0" y="5302"/>
                    <a:pt x="417" y="5814"/>
                    <a:pt x="691" y="6266"/>
                  </a:cubicBezTo>
                  <a:cubicBezTo>
                    <a:pt x="929" y="6671"/>
                    <a:pt x="1203" y="7052"/>
                    <a:pt x="1513" y="7421"/>
                  </a:cubicBezTo>
                  <a:cubicBezTo>
                    <a:pt x="1405" y="7802"/>
                    <a:pt x="1310" y="8195"/>
                    <a:pt x="1251" y="8600"/>
                  </a:cubicBezTo>
                  <a:cubicBezTo>
                    <a:pt x="953" y="10100"/>
                    <a:pt x="882" y="11708"/>
                    <a:pt x="1620" y="12946"/>
                  </a:cubicBezTo>
                  <a:cubicBezTo>
                    <a:pt x="1672" y="13026"/>
                    <a:pt x="1749" y="13059"/>
                    <a:pt x="1829" y="13059"/>
                  </a:cubicBezTo>
                  <a:cubicBezTo>
                    <a:pt x="2023" y="13059"/>
                    <a:pt x="2233" y="12863"/>
                    <a:pt x="2132" y="12660"/>
                  </a:cubicBezTo>
                  <a:cubicBezTo>
                    <a:pt x="1560" y="11624"/>
                    <a:pt x="1739" y="10457"/>
                    <a:pt x="1941" y="9350"/>
                  </a:cubicBezTo>
                  <a:cubicBezTo>
                    <a:pt x="1965" y="9195"/>
                    <a:pt x="2001" y="9029"/>
                    <a:pt x="2036" y="8886"/>
                  </a:cubicBezTo>
                  <a:lnTo>
                    <a:pt x="2036" y="8862"/>
                  </a:lnTo>
                  <a:cubicBezTo>
                    <a:pt x="2060" y="8850"/>
                    <a:pt x="2084" y="8826"/>
                    <a:pt x="2108" y="8802"/>
                  </a:cubicBezTo>
                  <a:cubicBezTo>
                    <a:pt x="2751" y="8052"/>
                    <a:pt x="3453" y="7362"/>
                    <a:pt x="4215" y="6731"/>
                  </a:cubicBezTo>
                  <a:cubicBezTo>
                    <a:pt x="4823" y="6231"/>
                    <a:pt x="5739" y="5802"/>
                    <a:pt x="6132" y="5123"/>
                  </a:cubicBezTo>
                  <a:cubicBezTo>
                    <a:pt x="6212" y="5020"/>
                    <a:pt x="6138" y="4873"/>
                    <a:pt x="6015" y="4873"/>
                  </a:cubicBezTo>
                  <a:cubicBezTo>
                    <a:pt x="6011" y="4873"/>
                    <a:pt x="6006" y="4873"/>
                    <a:pt x="6001" y="4873"/>
                  </a:cubicBezTo>
                  <a:cubicBezTo>
                    <a:pt x="5144" y="4873"/>
                    <a:pt x="4263" y="5695"/>
                    <a:pt x="3644" y="6219"/>
                  </a:cubicBezTo>
                  <a:cubicBezTo>
                    <a:pt x="3168" y="6624"/>
                    <a:pt x="2739" y="7064"/>
                    <a:pt x="2346" y="7540"/>
                  </a:cubicBezTo>
                  <a:cubicBezTo>
                    <a:pt x="2465" y="7076"/>
                    <a:pt x="2608" y="6612"/>
                    <a:pt x="2751" y="6159"/>
                  </a:cubicBezTo>
                  <a:cubicBezTo>
                    <a:pt x="2858" y="5850"/>
                    <a:pt x="2965" y="5552"/>
                    <a:pt x="3084" y="5254"/>
                  </a:cubicBezTo>
                  <a:cubicBezTo>
                    <a:pt x="3930" y="4754"/>
                    <a:pt x="4906" y="4207"/>
                    <a:pt x="5465" y="3421"/>
                  </a:cubicBezTo>
                  <a:cubicBezTo>
                    <a:pt x="5517" y="3349"/>
                    <a:pt x="5462" y="3259"/>
                    <a:pt x="5384" y="3259"/>
                  </a:cubicBezTo>
                  <a:cubicBezTo>
                    <a:pt x="5372" y="3259"/>
                    <a:pt x="5359" y="3261"/>
                    <a:pt x="5346" y="3266"/>
                  </a:cubicBezTo>
                  <a:cubicBezTo>
                    <a:pt x="4656" y="3468"/>
                    <a:pt x="4025" y="3921"/>
                    <a:pt x="3429" y="4409"/>
                  </a:cubicBezTo>
                  <a:cubicBezTo>
                    <a:pt x="3596" y="4028"/>
                    <a:pt x="3775" y="3659"/>
                    <a:pt x="3953" y="3302"/>
                  </a:cubicBezTo>
                  <a:lnTo>
                    <a:pt x="4823" y="2671"/>
                  </a:lnTo>
                  <a:cubicBezTo>
                    <a:pt x="5096" y="2468"/>
                    <a:pt x="5382" y="2266"/>
                    <a:pt x="5513" y="1956"/>
                  </a:cubicBezTo>
                  <a:cubicBezTo>
                    <a:pt x="5558" y="1843"/>
                    <a:pt x="5474" y="1729"/>
                    <a:pt x="5353" y="1729"/>
                  </a:cubicBezTo>
                  <a:cubicBezTo>
                    <a:pt x="5347" y="1729"/>
                    <a:pt x="5341" y="1730"/>
                    <a:pt x="5334" y="1730"/>
                  </a:cubicBezTo>
                  <a:cubicBezTo>
                    <a:pt x="5132" y="1754"/>
                    <a:pt x="4942" y="1837"/>
                    <a:pt x="4775" y="1968"/>
                  </a:cubicBezTo>
                  <a:cubicBezTo>
                    <a:pt x="5108" y="1504"/>
                    <a:pt x="5382" y="992"/>
                    <a:pt x="5585" y="456"/>
                  </a:cubicBezTo>
                  <a:cubicBezTo>
                    <a:pt x="5676" y="218"/>
                    <a:pt x="5492" y="0"/>
                    <a:pt x="5278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19"/>
            <p:cNvSpPr/>
            <p:nvPr/>
          </p:nvSpPr>
          <p:spPr>
            <a:xfrm>
              <a:off x="505586" y="2161667"/>
              <a:ext cx="252973" cy="329132"/>
            </a:xfrm>
            <a:custGeom>
              <a:rect b="b" l="l" r="r" t="t"/>
              <a:pathLst>
                <a:path extrusionOk="0" h="10333" w="7942">
                  <a:moveTo>
                    <a:pt x="1357" y="1"/>
                  </a:moveTo>
                  <a:cubicBezTo>
                    <a:pt x="1303" y="1"/>
                    <a:pt x="1247" y="6"/>
                    <a:pt x="1191" y="17"/>
                  </a:cubicBezTo>
                  <a:cubicBezTo>
                    <a:pt x="0" y="243"/>
                    <a:pt x="774" y="2005"/>
                    <a:pt x="798" y="2755"/>
                  </a:cubicBezTo>
                  <a:cubicBezTo>
                    <a:pt x="833" y="3970"/>
                    <a:pt x="226" y="5113"/>
                    <a:pt x="262" y="6339"/>
                  </a:cubicBezTo>
                  <a:cubicBezTo>
                    <a:pt x="327" y="8203"/>
                    <a:pt x="1950" y="10333"/>
                    <a:pt x="3902" y="10333"/>
                  </a:cubicBezTo>
                  <a:cubicBezTo>
                    <a:pt x="4095" y="10333"/>
                    <a:pt x="4291" y="10312"/>
                    <a:pt x="4489" y="10268"/>
                  </a:cubicBezTo>
                  <a:cubicBezTo>
                    <a:pt x="4620" y="10244"/>
                    <a:pt x="4715" y="10149"/>
                    <a:pt x="4751" y="10030"/>
                  </a:cubicBezTo>
                  <a:lnTo>
                    <a:pt x="4882" y="10006"/>
                  </a:lnTo>
                  <a:lnTo>
                    <a:pt x="4882" y="9982"/>
                  </a:lnTo>
                  <a:cubicBezTo>
                    <a:pt x="4846" y="9970"/>
                    <a:pt x="4822" y="9947"/>
                    <a:pt x="4798" y="9923"/>
                  </a:cubicBezTo>
                  <a:cubicBezTo>
                    <a:pt x="4167" y="9173"/>
                    <a:pt x="3465" y="8482"/>
                    <a:pt x="2703" y="7851"/>
                  </a:cubicBezTo>
                  <a:cubicBezTo>
                    <a:pt x="2096" y="7351"/>
                    <a:pt x="1179" y="6934"/>
                    <a:pt x="786" y="6244"/>
                  </a:cubicBezTo>
                  <a:cubicBezTo>
                    <a:pt x="697" y="6144"/>
                    <a:pt x="773" y="6003"/>
                    <a:pt x="890" y="6003"/>
                  </a:cubicBezTo>
                  <a:cubicBezTo>
                    <a:pt x="899" y="6003"/>
                    <a:pt x="908" y="6004"/>
                    <a:pt x="917" y="6006"/>
                  </a:cubicBezTo>
                  <a:cubicBezTo>
                    <a:pt x="1774" y="6006"/>
                    <a:pt x="2655" y="6803"/>
                    <a:pt x="3274" y="7339"/>
                  </a:cubicBezTo>
                  <a:cubicBezTo>
                    <a:pt x="3739" y="7744"/>
                    <a:pt x="4179" y="8185"/>
                    <a:pt x="4572" y="8661"/>
                  </a:cubicBezTo>
                  <a:cubicBezTo>
                    <a:pt x="4453" y="8196"/>
                    <a:pt x="4310" y="7744"/>
                    <a:pt x="4167" y="7292"/>
                  </a:cubicBezTo>
                  <a:cubicBezTo>
                    <a:pt x="4060" y="6982"/>
                    <a:pt x="3953" y="6684"/>
                    <a:pt x="3834" y="6375"/>
                  </a:cubicBezTo>
                  <a:cubicBezTo>
                    <a:pt x="2977" y="5863"/>
                    <a:pt x="2012" y="5339"/>
                    <a:pt x="1453" y="4541"/>
                  </a:cubicBezTo>
                  <a:cubicBezTo>
                    <a:pt x="1401" y="4469"/>
                    <a:pt x="1456" y="4379"/>
                    <a:pt x="1534" y="4379"/>
                  </a:cubicBezTo>
                  <a:cubicBezTo>
                    <a:pt x="1546" y="4379"/>
                    <a:pt x="1559" y="4382"/>
                    <a:pt x="1572" y="4386"/>
                  </a:cubicBezTo>
                  <a:cubicBezTo>
                    <a:pt x="2262" y="4589"/>
                    <a:pt x="2893" y="5041"/>
                    <a:pt x="3477" y="5529"/>
                  </a:cubicBezTo>
                  <a:cubicBezTo>
                    <a:pt x="3322" y="5148"/>
                    <a:pt x="3143" y="4779"/>
                    <a:pt x="2953" y="4422"/>
                  </a:cubicBezTo>
                  <a:lnTo>
                    <a:pt x="2084" y="3791"/>
                  </a:lnTo>
                  <a:cubicBezTo>
                    <a:pt x="1822" y="3589"/>
                    <a:pt x="1536" y="3386"/>
                    <a:pt x="1405" y="3077"/>
                  </a:cubicBezTo>
                  <a:cubicBezTo>
                    <a:pt x="1360" y="2963"/>
                    <a:pt x="1444" y="2850"/>
                    <a:pt x="1555" y="2850"/>
                  </a:cubicBezTo>
                  <a:cubicBezTo>
                    <a:pt x="1561" y="2850"/>
                    <a:pt x="1566" y="2850"/>
                    <a:pt x="1572" y="2851"/>
                  </a:cubicBezTo>
                  <a:cubicBezTo>
                    <a:pt x="1786" y="2886"/>
                    <a:pt x="1976" y="2958"/>
                    <a:pt x="2143" y="3089"/>
                  </a:cubicBezTo>
                  <a:cubicBezTo>
                    <a:pt x="1810" y="2624"/>
                    <a:pt x="1536" y="2112"/>
                    <a:pt x="1322" y="1577"/>
                  </a:cubicBezTo>
                  <a:cubicBezTo>
                    <a:pt x="1230" y="1338"/>
                    <a:pt x="1421" y="1121"/>
                    <a:pt x="1639" y="1121"/>
                  </a:cubicBezTo>
                  <a:cubicBezTo>
                    <a:pt x="1704" y="1121"/>
                    <a:pt x="1771" y="1140"/>
                    <a:pt x="1834" y="1184"/>
                  </a:cubicBezTo>
                  <a:cubicBezTo>
                    <a:pt x="2441" y="1636"/>
                    <a:pt x="2905" y="2422"/>
                    <a:pt x="3298" y="3184"/>
                  </a:cubicBezTo>
                  <a:cubicBezTo>
                    <a:pt x="3310" y="3160"/>
                    <a:pt x="3322" y="3136"/>
                    <a:pt x="3334" y="3113"/>
                  </a:cubicBezTo>
                  <a:cubicBezTo>
                    <a:pt x="3429" y="2862"/>
                    <a:pt x="3417" y="2517"/>
                    <a:pt x="3655" y="2362"/>
                  </a:cubicBezTo>
                  <a:cubicBezTo>
                    <a:pt x="3689" y="2333"/>
                    <a:pt x="3731" y="2320"/>
                    <a:pt x="3773" y="2320"/>
                  </a:cubicBezTo>
                  <a:cubicBezTo>
                    <a:pt x="3835" y="2320"/>
                    <a:pt x="3899" y="2349"/>
                    <a:pt x="3941" y="2398"/>
                  </a:cubicBezTo>
                  <a:cubicBezTo>
                    <a:pt x="4155" y="2660"/>
                    <a:pt x="3977" y="3053"/>
                    <a:pt x="3870" y="3327"/>
                  </a:cubicBezTo>
                  <a:cubicBezTo>
                    <a:pt x="3798" y="3505"/>
                    <a:pt x="3715" y="3672"/>
                    <a:pt x="3620" y="3827"/>
                  </a:cubicBezTo>
                  <a:cubicBezTo>
                    <a:pt x="3679" y="3946"/>
                    <a:pt x="3739" y="4065"/>
                    <a:pt x="3798" y="4184"/>
                  </a:cubicBezTo>
                  <a:cubicBezTo>
                    <a:pt x="4012" y="4613"/>
                    <a:pt x="4203" y="5053"/>
                    <a:pt x="4393" y="5494"/>
                  </a:cubicBezTo>
                  <a:cubicBezTo>
                    <a:pt x="4584" y="5303"/>
                    <a:pt x="4751" y="5089"/>
                    <a:pt x="4893" y="4863"/>
                  </a:cubicBezTo>
                  <a:cubicBezTo>
                    <a:pt x="5084" y="4529"/>
                    <a:pt x="5120" y="4077"/>
                    <a:pt x="5441" y="3863"/>
                  </a:cubicBezTo>
                  <a:cubicBezTo>
                    <a:pt x="5482" y="3838"/>
                    <a:pt x="5526" y="3826"/>
                    <a:pt x="5569" y="3826"/>
                  </a:cubicBezTo>
                  <a:cubicBezTo>
                    <a:pt x="5653" y="3826"/>
                    <a:pt x="5731" y="3871"/>
                    <a:pt x="5763" y="3958"/>
                  </a:cubicBezTo>
                  <a:cubicBezTo>
                    <a:pt x="5989" y="4386"/>
                    <a:pt x="5596" y="4910"/>
                    <a:pt x="5346" y="5268"/>
                  </a:cubicBezTo>
                  <a:cubicBezTo>
                    <a:pt x="5144" y="5541"/>
                    <a:pt x="4893" y="5791"/>
                    <a:pt x="4608" y="6006"/>
                  </a:cubicBezTo>
                  <a:cubicBezTo>
                    <a:pt x="4810" y="6530"/>
                    <a:pt x="4989" y="7053"/>
                    <a:pt x="5144" y="7577"/>
                  </a:cubicBezTo>
                  <a:cubicBezTo>
                    <a:pt x="5155" y="7649"/>
                    <a:pt x="5179" y="7720"/>
                    <a:pt x="5203" y="7792"/>
                  </a:cubicBezTo>
                  <a:cubicBezTo>
                    <a:pt x="5346" y="7601"/>
                    <a:pt x="5477" y="7411"/>
                    <a:pt x="5596" y="7208"/>
                  </a:cubicBezTo>
                  <a:cubicBezTo>
                    <a:pt x="5882" y="6744"/>
                    <a:pt x="6048" y="6053"/>
                    <a:pt x="6501" y="5744"/>
                  </a:cubicBezTo>
                  <a:cubicBezTo>
                    <a:pt x="6541" y="5714"/>
                    <a:pt x="6587" y="5701"/>
                    <a:pt x="6630" y="5701"/>
                  </a:cubicBezTo>
                  <a:cubicBezTo>
                    <a:pt x="6728" y="5701"/>
                    <a:pt x="6818" y="5768"/>
                    <a:pt x="6834" y="5875"/>
                  </a:cubicBezTo>
                  <a:cubicBezTo>
                    <a:pt x="6906" y="6411"/>
                    <a:pt x="6501" y="6934"/>
                    <a:pt x="6227" y="7375"/>
                  </a:cubicBezTo>
                  <a:cubicBezTo>
                    <a:pt x="5989" y="7792"/>
                    <a:pt x="5715" y="8173"/>
                    <a:pt x="5405" y="8530"/>
                  </a:cubicBezTo>
                  <a:cubicBezTo>
                    <a:pt x="5513" y="8911"/>
                    <a:pt x="5608" y="9316"/>
                    <a:pt x="5691" y="9720"/>
                  </a:cubicBezTo>
                  <a:cubicBezTo>
                    <a:pt x="7715" y="8649"/>
                    <a:pt x="7941" y="6089"/>
                    <a:pt x="6858" y="4244"/>
                  </a:cubicBezTo>
                  <a:cubicBezTo>
                    <a:pt x="6215" y="3172"/>
                    <a:pt x="5251" y="2374"/>
                    <a:pt x="4239" y="1684"/>
                  </a:cubicBezTo>
                  <a:cubicBezTo>
                    <a:pt x="3643" y="1291"/>
                    <a:pt x="3036" y="922"/>
                    <a:pt x="2453" y="529"/>
                  </a:cubicBezTo>
                  <a:cubicBezTo>
                    <a:pt x="2126" y="297"/>
                    <a:pt x="1772" y="1"/>
                    <a:pt x="1357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19"/>
            <p:cNvSpPr/>
            <p:nvPr/>
          </p:nvSpPr>
          <p:spPr>
            <a:xfrm>
              <a:off x="527278" y="2197342"/>
              <a:ext cx="197900" cy="415994"/>
            </a:xfrm>
            <a:custGeom>
              <a:rect b="b" l="l" r="r" t="t"/>
              <a:pathLst>
                <a:path extrusionOk="0" h="13060" w="6213">
                  <a:moveTo>
                    <a:pt x="940" y="1"/>
                  </a:moveTo>
                  <a:cubicBezTo>
                    <a:pt x="728" y="1"/>
                    <a:pt x="537" y="216"/>
                    <a:pt x="629" y="445"/>
                  </a:cubicBezTo>
                  <a:cubicBezTo>
                    <a:pt x="831" y="992"/>
                    <a:pt x="1105" y="1492"/>
                    <a:pt x="1450" y="1969"/>
                  </a:cubicBezTo>
                  <a:cubicBezTo>
                    <a:pt x="1284" y="1838"/>
                    <a:pt x="1081" y="1754"/>
                    <a:pt x="879" y="1731"/>
                  </a:cubicBezTo>
                  <a:cubicBezTo>
                    <a:pt x="868" y="1729"/>
                    <a:pt x="858" y="1728"/>
                    <a:pt x="848" y="1728"/>
                  </a:cubicBezTo>
                  <a:cubicBezTo>
                    <a:pt x="733" y="1728"/>
                    <a:pt x="657" y="1847"/>
                    <a:pt x="712" y="1957"/>
                  </a:cubicBezTo>
                  <a:cubicBezTo>
                    <a:pt x="843" y="2266"/>
                    <a:pt x="1129" y="2469"/>
                    <a:pt x="1391" y="2659"/>
                  </a:cubicBezTo>
                  <a:lnTo>
                    <a:pt x="2260" y="3302"/>
                  </a:lnTo>
                  <a:cubicBezTo>
                    <a:pt x="2450" y="3659"/>
                    <a:pt x="2617" y="4028"/>
                    <a:pt x="2784" y="4398"/>
                  </a:cubicBezTo>
                  <a:cubicBezTo>
                    <a:pt x="2188" y="3921"/>
                    <a:pt x="1557" y="3457"/>
                    <a:pt x="879" y="3255"/>
                  </a:cubicBezTo>
                  <a:cubicBezTo>
                    <a:pt x="868" y="3252"/>
                    <a:pt x="858" y="3251"/>
                    <a:pt x="849" y="3251"/>
                  </a:cubicBezTo>
                  <a:cubicBezTo>
                    <a:pt x="759" y="3251"/>
                    <a:pt x="705" y="3346"/>
                    <a:pt x="748" y="3421"/>
                  </a:cubicBezTo>
                  <a:cubicBezTo>
                    <a:pt x="1319" y="4207"/>
                    <a:pt x="2284" y="4743"/>
                    <a:pt x="3129" y="5255"/>
                  </a:cubicBezTo>
                  <a:cubicBezTo>
                    <a:pt x="3248" y="5552"/>
                    <a:pt x="3367" y="5862"/>
                    <a:pt x="3462" y="6160"/>
                  </a:cubicBezTo>
                  <a:cubicBezTo>
                    <a:pt x="3617" y="6612"/>
                    <a:pt x="3748" y="7076"/>
                    <a:pt x="3879" y="7541"/>
                  </a:cubicBezTo>
                  <a:cubicBezTo>
                    <a:pt x="3474" y="7065"/>
                    <a:pt x="3046" y="6624"/>
                    <a:pt x="2581" y="6219"/>
                  </a:cubicBezTo>
                  <a:cubicBezTo>
                    <a:pt x="1962" y="5695"/>
                    <a:pt x="1081" y="4874"/>
                    <a:pt x="224" y="4874"/>
                  </a:cubicBezTo>
                  <a:cubicBezTo>
                    <a:pt x="219" y="4873"/>
                    <a:pt x="214" y="4873"/>
                    <a:pt x="208" y="4873"/>
                  </a:cubicBezTo>
                  <a:cubicBezTo>
                    <a:pt x="75" y="4873"/>
                    <a:pt x="1" y="5021"/>
                    <a:pt x="81" y="5124"/>
                  </a:cubicBezTo>
                  <a:cubicBezTo>
                    <a:pt x="486" y="5803"/>
                    <a:pt x="1403" y="6231"/>
                    <a:pt x="1998" y="6731"/>
                  </a:cubicBezTo>
                  <a:cubicBezTo>
                    <a:pt x="2760" y="7350"/>
                    <a:pt x="3462" y="8053"/>
                    <a:pt x="4105" y="8803"/>
                  </a:cubicBezTo>
                  <a:cubicBezTo>
                    <a:pt x="4129" y="8827"/>
                    <a:pt x="4153" y="8850"/>
                    <a:pt x="4177" y="8862"/>
                  </a:cubicBezTo>
                  <a:lnTo>
                    <a:pt x="4177" y="8886"/>
                  </a:lnTo>
                  <a:cubicBezTo>
                    <a:pt x="4212" y="9041"/>
                    <a:pt x="4248" y="9196"/>
                    <a:pt x="4272" y="9351"/>
                  </a:cubicBezTo>
                  <a:cubicBezTo>
                    <a:pt x="4474" y="10458"/>
                    <a:pt x="4653" y="11625"/>
                    <a:pt x="4093" y="12660"/>
                  </a:cubicBezTo>
                  <a:cubicBezTo>
                    <a:pt x="3975" y="12863"/>
                    <a:pt x="4192" y="13059"/>
                    <a:pt x="4387" y="13059"/>
                  </a:cubicBezTo>
                  <a:cubicBezTo>
                    <a:pt x="4468" y="13059"/>
                    <a:pt x="4545" y="13026"/>
                    <a:pt x="4593" y="12946"/>
                  </a:cubicBezTo>
                  <a:cubicBezTo>
                    <a:pt x="5344" y="11708"/>
                    <a:pt x="5272" y="10101"/>
                    <a:pt x="4974" y="8600"/>
                  </a:cubicBezTo>
                  <a:cubicBezTo>
                    <a:pt x="4915" y="8196"/>
                    <a:pt x="4808" y="7803"/>
                    <a:pt x="4713" y="7410"/>
                  </a:cubicBezTo>
                  <a:cubicBezTo>
                    <a:pt x="5022" y="7053"/>
                    <a:pt x="5284" y="6660"/>
                    <a:pt x="5534" y="6255"/>
                  </a:cubicBezTo>
                  <a:cubicBezTo>
                    <a:pt x="5808" y="5814"/>
                    <a:pt x="6213" y="5291"/>
                    <a:pt x="6141" y="4755"/>
                  </a:cubicBezTo>
                  <a:cubicBezTo>
                    <a:pt x="6124" y="4645"/>
                    <a:pt x="6024" y="4571"/>
                    <a:pt x="5925" y="4571"/>
                  </a:cubicBezTo>
                  <a:cubicBezTo>
                    <a:pt x="5884" y="4571"/>
                    <a:pt x="5843" y="4584"/>
                    <a:pt x="5808" y="4612"/>
                  </a:cubicBezTo>
                  <a:cubicBezTo>
                    <a:pt x="5344" y="4933"/>
                    <a:pt x="5189" y="5612"/>
                    <a:pt x="4903" y="6088"/>
                  </a:cubicBezTo>
                  <a:cubicBezTo>
                    <a:pt x="4784" y="6291"/>
                    <a:pt x="4641" y="6481"/>
                    <a:pt x="4510" y="6672"/>
                  </a:cubicBezTo>
                  <a:cubicBezTo>
                    <a:pt x="4486" y="6600"/>
                    <a:pt x="4463" y="6529"/>
                    <a:pt x="4439" y="6457"/>
                  </a:cubicBezTo>
                  <a:cubicBezTo>
                    <a:pt x="4284" y="5922"/>
                    <a:pt x="4105" y="5398"/>
                    <a:pt x="3903" y="4886"/>
                  </a:cubicBezTo>
                  <a:cubicBezTo>
                    <a:pt x="4189" y="4671"/>
                    <a:pt x="4439" y="4421"/>
                    <a:pt x="4653" y="4136"/>
                  </a:cubicBezTo>
                  <a:cubicBezTo>
                    <a:pt x="4903" y="3790"/>
                    <a:pt x="5296" y="3266"/>
                    <a:pt x="5070" y="2826"/>
                  </a:cubicBezTo>
                  <a:cubicBezTo>
                    <a:pt x="5031" y="2748"/>
                    <a:pt x="4951" y="2701"/>
                    <a:pt x="4870" y="2701"/>
                  </a:cubicBezTo>
                  <a:cubicBezTo>
                    <a:pt x="4828" y="2701"/>
                    <a:pt x="4785" y="2714"/>
                    <a:pt x="4748" y="2743"/>
                  </a:cubicBezTo>
                  <a:cubicBezTo>
                    <a:pt x="4415" y="2957"/>
                    <a:pt x="4391" y="3409"/>
                    <a:pt x="4201" y="3743"/>
                  </a:cubicBezTo>
                  <a:cubicBezTo>
                    <a:pt x="4058" y="3969"/>
                    <a:pt x="3891" y="4183"/>
                    <a:pt x="3689" y="4374"/>
                  </a:cubicBezTo>
                  <a:cubicBezTo>
                    <a:pt x="3510" y="3921"/>
                    <a:pt x="3320" y="3493"/>
                    <a:pt x="3093" y="3064"/>
                  </a:cubicBezTo>
                  <a:cubicBezTo>
                    <a:pt x="3046" y="2945"/>
                    <a:pt x="2986" y="2826"/>
                    <a:pt x="2927" y="2707"/>
                  </a:cubicBezTo>
                  <a:cubicBezTo>
                    <a:pt x="3022" y="2552"/>
                    <a:pt x="3105" y="2385"/>
                    <a:pt x="3177" y="2207"/>
                  </a:cubicBezTo>
                  <a:cubicBezTo>
                    <a:pt x="3272" y="1933"/>
                    <a:pt x="3450" y="1528"/>
                    <a:pt x="3236" y="1278"/>
                  </a:cubicBezTo>
                  <a:cubicBezTo>
                    <a:pt x="3202" y="1224"/>
                    <a:pt x="3145" y="1196"/>
                    <a:pt x="3086" y="1196"/>
                  </a:cubicBezTo>
                  <a:cubicBezTo>
                    <a:pt x="3042" y="1196"/>
                    <a:pt x="2998" y="1212"/>
                    <a:pt x="2962" y="1242"/>
                  </a:cubicBezTo>
                  <a:cubicBezTo>
                    <a:pt x="2724" y="1397"/>
                    <a:pt x="2736" y="1742"/>
                    <a:pt x="2629" y="1993"/>
                  </a:cubicBezTo>
                  <a:cubicBezTo>
                    <a:pt x="2629" y="2016"/>
                    <a:pt x="2617" y="2040"/>
                    <a:pt x="2605" y="2064"/>
                  </a:cubicBezTo>
                  <a:cubicBezTo>
                    <a:pt x="2212" y="1302"/>
                    <a:pt x="1748" y="516"/>
                    <a:pt x="1129" y="64"/>
                  </a:cubicBezTo>
                  <a:cubicBezTo>
                    <a:pt x="1068" y="20"/>
                    <a:pt x="1003" y="1"/>
                    <a:pt x="940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19"/>
            <p:cNvSpPr/>
            <p:nvPr/>
          </p:nvSpPr>
          <p:spPr>
            <a:xfrm>
              <a:off x="9021479" y="4786919"/>
              <a:ext cx="48193" cy="44052"/>
            </a:xfrm>
            <a:custGeom>
              <a:rect b="b" l="l" r="r" t="t"/>
              <a:pathLst>
                <a:path extrusionOk="0" h="1383" w="1513">
                  <a:moveTo>
                    <a:pt x="722" y="1"/>
                  </a:moveTo>
                  <a:cubicBezTo>
                    <a:pt x="678" y="1"/>
                    <a:pt x="634" y="5"/>
                    <a:pt x="591" y="13"/>
                  </a:cubicBezTo>
                  <a:lnTo>
                    <a:pt x="572" y="13"/>
                  </a:lnTo>
                  <a:cubicBezTo>
                    <a:pt x="346" y="13"/>
                    <a:pt x="144" y="156"/>
                    <a:pt x="60" y="358"/>
                  </a:cubicBezTo>
                  <a:cubicBezTo>
                    <a:pt x="13" y="453"/>
                    <a:pt x="1" y="549"/>
                    <a:pt x="25" y="644"/>
                  </a:cubicBezTo>
                  <a:cubicBezTo>
                    <a:pt x="13" y="703"/>
                    <a:pt x="37" y="751"/>
                    <a:pt x="60" y="799"/>
                  </a:cubicBezTo>
                  <a:cubicBezTo>
                    <a:pt x="75" y="841"/>
                    <a:pt x="93" y="880"/>
                    <a:pt x="119" y="914"/>
                  </a:cubicBezTo>
                  <a:lnTo>
                    <a:pt x="119" y="914"/>
                  </a:lnTo>
                  <a:cubicBezTo>
                    <a:pt x="119" y="915"/>
                    <a:pt x="120" y="917"/>
                    <a:pt x="120" y="918"/>
                  </a:cubicBezTo>
                  <a:cubicBezTo>
                    <a:pt x="179" y="1037"/>
                    <a:pt x="275" y="1144"/>
                    <a:pt x="394" y="1227"/>
                  </a:cubicBezTo>
                  <a:lnTo>
                    <a:pt x="489" y="1299"/>
                  </a:lnTo>
                  <a:cubicBezTo>
                    <a:pt x="591" y="1353"/>
                    <a:pt x="708" y="1382"/>
                    <a:pt x="827" y="1382"/>
                  </a:cubicBezTo>
                  <a:cubicBezTo>
                    <a:pt x="889" y="1382"/>
                    <a:pt x="952" y="1375"/>
                    <a:pt x="1013" y="1358"/>
                  </a:cubicBezTo>
                  <a:cubicBezTo>
                    <a:pt x="1203" y="1311"/>
                    <a:pt x="1370" y="1168"/>
                    <a:pt x="1442" y="977"/>
                  </a:cubicBezTo>
                  <a:cubicBezTo>
                    <a:pt x="1513" y="810"/>
                    <a:pt x="1513" y="620"/>
                    <a:pt x="1442" y="453"/>
                  </a:cubicBezTo>
                  <a:cubicBezTo>
                    <a:pt x="1370" y="263"/>
                    <a:pt x="1203" y="120"/>
                    <a:pt x="1013" y="72"/>
                  </a:cubicBezTo>
                  <a:lnTo>
                    <a:pt x="1013" y="60"/>
                  </a:lnTo>
                  <a:lnTo>
                    <a:pt x="906" y="25"/>
                  </a:lnTo>
                  <a:cubicBezTo>
                    <a:pt x="846" y="9"/>
                    <a:pt x="784" y="1"/>
                    <a:pt x="7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19"/>
            <p:cNvSpPr/>
            <p:nvPr/>
          </p:nvSpPr>
          <p:spPr>
            <a:xfrm>
              <a:off x="8735157" y="2700739"/>
              <a:ext cx="48193" cy="44020"/>
            </a:xfrm>
            <a:custGeom>
              <a:rect b="b" l="l" r="r" t="t"/>
              <a:pathLst>
                <a:path extrusionOk="0" h="1382" w="1513">
                  <a:moveTo>
                    <a:pt x="727" y="0"/>
                  </a:moveTo>
                  <a:cubicBezTo>
                    <a:pt x="666" y="0"/>
                    <a:pt x="606" y="8"/>
                    <a:pt x="548" y="24"/>
                  </a:cubicBezTo>
                  <a:lnTo>
                    <a:pt x="548" y="24"/>
                  </a:lnTo>
                  <a:cubicBezTo>
                    <a:pt x="332" y="33"/>
                    <a:pt x="141" y="162"/>
                    <a:pt x="60" y="357"/>
                  </a:cubicBezTo>
                  <a:cubicBezTo>
                    <a:pt x="13" y="452"/>
                    <a:pt x="1" y="559"/>
                    <a:pt x="13" y="655"/>
                  </a:cubicBezTo>
                  <a:cubicBezTo>
                    <a:pt x="13" y="702"/>
                    <a:pt x="24" y="750"/>
                    <a:pt x="60" y="797"/>
                  </a:cubicBezTo>
                  <a:cubicBezTo>
                    <a:pt x="79" y="844"/>
                    <a:pt x="105" y="898"/>
                    <a:pt x="138" y="942"/>
                  </a:cubicBezTo>
                  <a:lnTo>
                    <a:pt x="138" y="942"/>
                  </a:lnTo>
                  <a:cubicBezTo>
                    <a:pt x="198" y="1056"/>
                    <a:pt x="286" y="1151"/>
                    <a:pt x="394" y="1226"/>
                  </a:cubicBezTo>
                  <a:lnTo>
                    <a:pt x="489" y="1298"/>
                  </a:lnTo>
                  <a:cubicBezTo>
                    <a:pt x="590" y="1352"/>
                    <a:pt x="708" y="1381"/>
                    <a:pt x="827" y="1381"/>
                  </a:cubicBezTo>
                  <a:cubicBezTo>
                    <a:pt x="889" y="1381"/>
                    <a:pt x="951" y="1373"/>
                    <a:pt x="1013" y="1357"/>
                  </a:cubicBezTo>
                  <a:cubicBezTo>
                    <a:pt x="1203" y="1309"/>
                    <a:pt x="1370" y="1167"/>
                    <a:pt x="1441" y="976"/>
                  </a:cubicBezTo>
                  <a:cubicBezTo>
                    <a:pt x="1513" y="809"/>
                    <a:pt x="1513" y="619"/>
                    <a:pt x="1441" y="452"/>
                  </a:cubicBezTo>
                  <a:cubicBezTo>
                    <a:pt x="1358" y="262"/>
                    <a:pt x="1203" y="119"/>
                    <a:pt x="1013" y="59"/>
                  </a:cubicBezTo>
                  <a:cubicBezTo>
                    <a:pt x="977" y="47"/>
                    <a:pt x="941" y="35"/>
                    <a:pt x="906" y="24"/>
                  </a:cubicBezTo>
                  <a:cubicBezTo>
                    <a:pt x="848" y="8"/>
                    <a:pt x="787" y="0"/>
                    <a:pt x="72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19"/>
            <p:cNvSpPr/>
            <p:nvPr/>
          </p:nvSpPr>
          <p:spPr>
            <a:xfrm>
              <a:off x="6831365" y="4703879"/>
              <a:ext cx="48193" cy="44020"/>
            </a:xfrm>
            <a:custGeom>
              <a:rect b="b" l="l" r="r" t="t"/>
              <a:pathLst>
                <a:path extrusionOk="0" h="1382" w="1513">
                  <a:moveTo>
                    <a:pt x="726" y="1"/>
                  </a:moveTo>
                  <a:cubicBezTo>
                    <a:pt x="666" y="1"/>
                    <a:pt x="606" y="9"/>
                    <a:pt x="548" y="25"/>
                  </a:cubicBezTo>
                  <a:lnTo>
                    <a:pt x="548" y="25"/>
                  </a:lnTo>
                  <a:cubicBezTo>
                    <a:pt x="331" y="34"/>
                    <a:pt x="140" y="163"/>
                    <a:pt x="60" y="370"/>
                  </a:cubicBezTo>
                  <a:cubicBezTo>
                    <a:pt x="12" y="453"/>
                    <a:pt x="0" y="560"/>
                    <a:pt x="24" y="655"/>
                  </a:cubicBezTo>
                  <a:cubicBezTo>
                    <a:pt x="12" y="703"/>
                    <a:pt x="36" y="751"/>
                    <a:pt x="60" y="798"/>
                  </a:cubicBezTo>
                  <a:cubicBezTo>
                    <a:pt x="76" y="848"/>
                    <a:pt x="99" y="892"/>
                    <a:pt x="132" y="931"/>
                  </a:cubicBezTo>
                  <a:lnTo>
                    <a:pt x="132" y="931"/>
                  </a:lnTo>
                  <a:cubicBezTo>
                    <a:pt x="191" y="1050"/>
                    <a:pt x="282" y="1149"/>
                    <a:pt x="393" y="1227"/>
                  </a:cubicBezTo>
                  <a:lnTo>
                    <a:pt x="488" y="1298"/>
                  </a:lnTo>
                  <a:cubicBezTo>
                    <a:pt x="590" y="1353"/>
                    <a:pt x="707" y="1382"/>
                    <a:pt x="826" y="1382"/>
                  </a:cubicBezTo>
                  <a:cubicBezTo>
                    <a:pt x="888" y="1382"/>
                    <a:pt x="951" y="1374"/>
                    <a:pt x="1012" y="1358"/>
                  </a:cubicBezTo>
                  <a:cubicBezTo>
                    <a:pt x="1203" y="1310"/>
                    <a:pt x="1369" y="1167"/>
                    <a:pt x="1441" y="977"/>
                  </a:cubicBezTo>
                  <a:cubicBezTo>
                    <a:pt x="1512" y="810"/>
                    <a:pt x="1512" y="620"/>
                    <a:pt x="1441" y="453"/>
                  </a:cubicBezTo>
                  <a:cubicBezTo>
                    <a:pt x="1369" y="262"/>
                    <a:pt x="1203" y="119"/>
                    <a:pt x="1012" y="60"/>
                  </a:cubicBezTo>
                  <a:lnTo>
                    <a:pt x="905" y="24"/>
                  </a:lnTo>
                  <a:cubicBezTo>
                    <a:pt x="847" y="9"/>
                    <a:pt x="787" y="1"/>
                    <a:pt x="72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19"/>
            <p:cNvSpPr/>
            <p:nvPr/>
          </p:nvSpPr>
          <p:spPr>
            <a:xfrm>
              <a:off x="8014208" y="4618546"/>
              <a:ext cx="54277" cy="42491"/>
            </a:xfrm>
            <a:custGeom>
              <a:rect b="b" l="l" r="r" t="t"/>
              <a:pathLst>
                <a:path extrusionOk="0" h="1334" w="1704">
                  <a:moveTo>
                    <a:pt x="846" y="1"/>
                  </a:moveTo>
                  <a:cubicBezTo>
                    <a:pt x="1" y="1"/>
                    <a:pt x="1" y="1334"/>
                    <a:pt x="846" y="1334"/>
                  </a:cubicBezTo>
                  <a:cubicBezTo>
                    <a:pt x="1703" y="1334"/>
                    <a:pt x="1703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19"/>
            <p:cNvSpPr/>
            <p:nvPr/>
          </p:nvSpPr>
          <p:spPr>
            <a:xfrm>
              <a:off x="8466290" y="4590867"/>
              <a:ext cx="44402" cy="46759"/>
            </a:xfrm>
            <a:custGeom>
              <a:rect b="b" l="l" r="r" t="t"/>
              <a:pathLst>
                <a:path extrusionOk="0" h="1468" w="1394">
                  <a:moveTo>
                    <a:pt x="679" y="0"/>
                  </a:moveTo>
                  <a:lnTo>
                    <a:pt x="512" y="24"/>
                  </a:lnTo>
                  <a:lnTo>
                    <a:pt x="357" y="96"/>
                  </a:lnTo>
                  <a:cubicBezTo>
                    <a:pt x="286" y="131"/>
                    <a:pt x="226" y="191"/>
                    <a:pt x="179" y="250"/>
                  </a:cubicBezTo>
                  <a:cubicBezTo>
                    <a:pt x="119" y="322"/>
                    <a:pt x="83" y="393"/>
                    <a:pt x="72" y="477"/>
                  </a:cubicBezTo>
                  <a:lnTo>
                    <a:pt x="72" y="465"/>
                  </a:lnTo>
                  <a:lnTo>
                    <a:pt x="36" y="596"/>
                  </a:lnTo>
                  <a:cubicBezTo>
                    <a:pt x="0" y="679"/>
                    <a:pt x="0" y="774"/>
                    <a:pt x="24" y="870"/>
                  </a:cubicBezTo>
                  <a:cubicBezTo>
                    <a:pt x="24" y="965"/>
                    <a:pt x="48" y="1048"/>
                    <a:pt x="95" y="1120"/>
                  </a:cubicBezTo>
                  <a:lnTo>
                    <a:pt x="203" y="1262"/>
                  </a:lnTo>
                  <a:cubicBezTo>
                    <a:pt x="286" y="1346"/>
                    <a:pt x="393" y="1405"/>
                    <a:pt x="500" y="1441"/>
                  </a:cubicBezTo>
                  <a:cubicBezTo>
                    <a:pt x="560" y="1459"/>
                    <a:pt x="622" y="1468"/>
                    <a:pt x="685" y="1468"/>
                  </a:cubicBezTo>
                  <a:cubicBezTo>
                    <a:pt x="747" y="1468"/>
                    <a:pt x="810" y="1459"/>
                    <a:pt x="869" y="1441"/>
                  </a:cubicBezTo>
                  <a:cubicBezTo>
                    <a:pt x="1036" y="1381"/>
                    <a:pt x="1191" y="1274"/>
                    <a:pt x="1286" y="1120"/>
                  </a:cubicBezTo>
                  <a:lnTo>
                    <a:pt x="1357" y="965"/>
                  </a:lnTo>
                  <a:cubicBezTo>
                    <a:pt x="1393" y="834"/>
                    <a:pt x="1393" y="715"/>
                    <a:pt x="1357" y="596"/>
                  </a:cubicBezTo>
                  <a:cubicBezTo>
                    <a:pt x="1334" y="548"/>
                    <a:pt x="1322" y="512"/>
                    <a:pt x="1310" y="465"/>
                  </a:cubicBezTo>
                  <a:cubicBezTo>
                    <a:pt x="1286" y="429"/>
                    <a:pt x="1262" y="369"/>
                    <a:pt x="1238" y="322"/>
                  </a:cubicBezTo>
                  <a:cubicBezTo>
                    <a:pt x="1203" y="250"/>
                    <a:pt x="1143" y="179"/>
                    <a:pt x="1084" y="143"/>
                  </a:cubicBezTo>
                  <a:cubicBezTo>
                    <a:pt x="1036" y="96"/>
                    <a:pt x="988" y="72"/>
                    <a:pt x="929" y="60"/>
                  </a:cubicBezTo>
                  <a:cubicBezTo>
                    <a:pt x="857" y="12"/>
                    <a:pt x="762" y="0"/>
                    <a:pt x="67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19"/>
            <p:cNvSpPr/>
            <p:nvPr/>
          </p:nvSpPr>
          <p:spPr>
            <a:xfrm>
              <a:off x="8214465" y="4801348"/>
              <a:ext cx="59182" cy="45899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19"/>
            <p:cNvSpPr/>
            <p:nvPr/>
          </p:nvSpPr>
          <p:spPr>
            <a:xfrm>
              <a:off x="8141650" y="5019792"/>
              <a:ext cx="59182" cy="45899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19"/>
            <p:cNvSpPr/>
            <p:nvPr/>
          </p:nvSpPr>
          <p:spPr>
            <a:xfrm>
              <a:off x="8889132" y="4956438"/>
              <a:ext cx="61858" cy="47842"/>
            </a:xfrm>
            <a:custGeom>
              <a:rect b="b" l="l" r="r" t="t"/>
              <a:pathLst>
                <a:path extrusionOk="0" h="1502" w="1942">
                  <a:moveTo>
                    <a:pt x="965" y="1"/>
                  </a:moveTo>
                  <a:cubicBezTo>
                    <a:pt x="1" y="1"/>
                    <a:pt x="1" y="1501"/>
                    <a:pt x="965" y="1501"/>
                  </a:cubicBezTo>
                  <a:cubicBezTo>
                    <a:pt x="1929" y="1501"/>
                    <a:pt x="1941" y="1"/>
                    <a:pt x="96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19"/>
            <p:cNvSpPr/>
            <p:nvPr/>
          </p:nvSpPr>
          <p:spPr>
            <a:xfrm>
              <a:off x="8545094" y="5029921"/>
              <a:ext cx="48257" cy="43447"/>
            </a:xfrm>
            <a:custGeom>
              <a:rect b="b" l="l" r="r" t="t"/>
              <a:pathLst>
                <a:path extrusionOk="0" h="1364" w="1515">
                  <a:moveTo>
                    <a:pt x="830" y="1"/>
                  </a:moveTo>
                  <a:cubicBezTo>
                    <a:pt x="628" y="1"/>
                    <a:pt x="425" y="105"/>
                    <a:pt x="312" y="313"/>
                  </a:cubicBezTo>
                  <a:cubicBezTo>
                    <a:pt x="300" y="337"/>
                    <a:pt x="276" y="373"/>
                    <a:pt x="265" y="397"/>
                  </a:cubicBezTo>
                  <a:cubicBezTo>
                    <a:pt x="0" y="909"/>
                    <a:pt x="429" y="1364"/>
                    <a:pt x="868" y="1364"/>
                  </a:cubicBezTo>
                  <a:cubicBezTo>
                    <a:pt x="1062" y="1364"/>
                    <a:pt x="1257" y="1275"/>
                    <a:pt x="1396" y="1063"/>
                  </a:cubicBezTo>
                  <a:cubicBezTo>
                    <a:pt x="1515" y="849"/>
                    <a:pt x="1515" y="599"/>
                    <a:pt x="1396" y="397"/>
                  </a:cubicBezTo>
                  <a:cubicBezTo>
                    <a:pt x="1384" y="373"/>
                    <a:pt x="1372" y="337"/>
                    <a:pt x="1348" y="313"/>
                  </a:cubicBezTo>
                  <a:cubicBezTo>
                    <a:pt x="1235" y="105"/>
                    <a:pt x="1033" y="1"/>
                    <a:pt x="83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19"/>
            <p:cNvSpPr/>
            <p:nvPr/>
          </p:nvSpPr>
          <p:spPr>
            <a:xfrm>
              <a:off x="8813292" y="4534742"/>
              <a:ext cx="63355" cy="48957"/>
            </a:xfrm>
            <a:custGeom>
              <a:rect b="b" l="l" r="r" t="t"/>
              <a:pathLst>
                <a:path extrusionOk="0" h="1537" w="1989">
                  <a:moveTo>
                    <a:pt x="1000" y="0"/>
                  </a:moveTo>
                  <a:cubicBezTo>
                    <a:pt x="0" y="0"/>
                    <a:pt x="0" y="1536"/>
                    <a:pt x="1000" y="1536"/>
                  </a:cubicBezTo>
                  <a:cubicBezTo>
                    <a:pt x="1989" y="1536"/>
                    <a:pt x="1989" y="0"/>
                    <a:pt x="100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19"/>
            <p:cNvSpPr/>
            <p:nvPr/>
          </p:nvSpPr>
          <p:spPr>
            <a:xfrm>
              <a:off x="2711244" y="4707797"/>
              <a:ext cx="273199" cy="263675"/>
            </a:xfrm>
            <a:custGeom>
              <a:rect b="b" l="l" r="r" t="t"/>
              <a:pathLst>
                <a:path extrusionOk="0" h="8278" w="8577">
                  <a:moveTo>
                    <a:pt x="2920" y="1"/>
                  </a:moveTo>
                  <a:cubicBezTo>
                    <a:pt x="2712" y="1"/>
                    <a:pt x="2493" y="19"/>
                    <a:pt x="2263" y="56"/>
                  </a:cubicBezTo>
                  <a:cubicBezTo>
                    <a:pt x="2072" y="92"/>
                    <a:pt x="1918" y="211"/>
                    <a:pt x="1858" y="389"/>
                  </a:cubicBezTo>
                  <a:cubicBezTo>
                    <a:pt x="1644" y="413"/>
                    <a:pt x="1430" y="473"/>
                    <a:pt x="1239" y="580"/>
                  </a:cubicBezTo>
                  <a:cubicBezTo>
                    <a:pt x="1513" y="770"/>
                    <a:pt x="1787" y="985"/>
                    <a:pt x="2049" y="1199"/>
                  </a:cubicBezTo>
                  <a:cubicBezTo>
                    <a:pt x="2334" y="1259"/>
                    <a:pt x="2632" y="1342"/>
                    <a:pt x="2894" y="1390"/>
                  </a:cubicBezTo>
                  <a:cubicBezTo>
                    <a:pt x="3525" y="1520"/>
                    <a:pt x="4144" y="1687"/>
                    <a:pt x="4751" y="1878"/>
                  </a:cubicBezTo>
                  <a:cubicBezTo>
                    <a:pt x="5021" y="1964"/>
                    <a:pt x="4910" y="2343"/>
                    <a:pt x="4665" y="2343"/>
                  </a:cubicBezTo>
                  <a:cubicBezTo>
                    <a:pt x="4640" y="2343"/>
                    <a:pt x="4613" y="2339"/>
                    <a:pt x="4585" y="2330"/>
                  </a:cubicBezTo>
                  <a:cubicBezTo>
                    <a:pt x="4013" y="2163"/>
                    <a:pt x="3430" y="2032"/>
                    <a:pt x="2846" y="1925"/>
                  </a:cubicBezTo>
                  <a:lnTo>
                    <a:pt x="2846" y="1925"/>
                  </a:lnTo>
                  <a:cubicBezTo>
                    <a:pt x="3073" y="2140"/>
                    <a:pt x="3311" y="2366"/>
                    <a:pt x="3525" y="2592"/>
                  </a:cubicBezTo>
                  <a:cubicBezTo>
                    <a:pt x="4466" y="2735"/>
                    <a:pt x="5442" y="3306"/>
                    <a:pt x="6144" y="3842"/>
                  </a:cubicBezTo>
                  <a:cubicBezTo>
                    <a:pt x="6340" y="3997"/>
                    <a:pt x="6224" y="4346"/>
                    <a:pt x="6005" y="4346"/>
                  </a:cubicBezTo>
                  <a:cubicBezTo>
                    <a:pt x="5970" y="4346"/>
                    <a:pt x="5933" y="4338"/>
                    <a:pt x="5894" y="4318"/>
                  </a:cubicBezTo>
                  <a:cubicBezTo>
                    <a:pt x="5466" y="4116"/>
                    <a:pt x="5037" y="3926"/>
                    <a:pt x="4585" y="3771"/>
                  </a:cubicBezTo>
                  <a:lnTo>
                    <a:pt x="4585" y="3771"/>
                  </a:lnTo>
                  <a:lnTo>
                    <a:pt x="4739" y="3937"/>
                  </a:lnTo>
                  <a:cubicBezTo>
                    <a:pt x="5037" y="4295"/>
                    <a:pt x="5299" y="4664"/>
                    <a:pt x="5561" y="5045"/>
                  </a:cubicBezTo>
                  <a:cubicBezTo>
                    <a:pt x="5617" y="4972"/>
                    <a:pt x="5700" y="4933"/>
                    <a:pt x="5785" y="4933"/>
                  </a:cubicBezTo>
                  <a:cubicBezTo>
                    <a:pt x="5826" y="4933"/>
                    <a:pt x="5867" y="4942"/>
                    <a:pt x="5906" y="4961"/>
                  </a:cubicBezTo>
                  <a:lnTo>
                    <a:pt x="6859" y="5366"/>
                  </a:lnTo>
                  <a:cubicBezTo>
                    <a:pt x="7174" y="5513"/>
                    <a:pt x="7063" y="5976"/>
                    <a:pt x="6778" y="5976"/>
                  </a:cubicBezTo>
                  <a:cubicBezTo>
                    <a:pt x="6740" y="5976"/>
                    <a:pt x="6700" y="5968"/>
                    <a:pt x="6656" y="5950"/>
                  </a:cubicBezTo>
                  <a:lnTo>
                    <a:pt x="5978" y="5688"/>
                  </a:lnTo>
                  <a:lnTo>
                    <a:pt x="5978" y="5688"/>
                  </a:lnTo>
                  <a:cubicBezTo>
                    <a:pt x="6275" y="6128"/>
                    <a:pt x="6561" y="6593"/>
                    <a:pt x="6871" y="7033"/>
                  </a:cubicBezTo>
                  <a:cubicBezTo>
                    <a:pt x="6951" y="7149"/>
                    <a:pt x="6851" y="7291"/>
                    <a:pt x="6746" y="7291"/>
                  </a:cubicBezTo>
                  <a:cubicBezTo>
                    <a:pt x="6711" y="7291"/>
                    <a:pt x="6675" y="7275"/>
                    <a:pt x="6644" y="7235"/>
                  </a:cubicBezTo>
                  <a:cubicBezTo>
                    <a:pt x="6299" y="6783"/>
                    <a:pt x="5918" y="6342"/>
                    <a:pt x="5525" y="5926"/>
                  </a:cubicBezTo>
                  <a:lnTo>
                    <a:pt x="5525" y="5926"/>
                  </a:lnTo>
                  <a:cubicBezTo>
                    <a:pt x="5490" y="6140"/>
                    <a:pt x="5490" y="6342"/>
                    <a:pt x="5537" y="6557"/>
                  </a:cubicBezTo>
                  <a:cubicBezTo>
                    <a:pt x="5561" y="6723"/>
                    <a:pt x="5442" y="6902"/>
                    <a:pt x="5275" y="6926"/>
                  </a:cubicBezTo>
                  <a:cubicBezTo>
                    <a:pt x="5259" y="6928"/>
                    <a:pt x="5242" y="6929"/>
                    <a:pt x="5226" y="6929"/>
                  </a:cubicBezTo>
                  <a:cubicBezTo>
                    <a:pt x="5067" y="6929"/>
                    <a:pt x="4927" y="6826"/>
                    <a:pt x="4894" y="6664"/>
                  </a:cubicBezTo>
                  <a:cubicBezTo>
                    <a:pt x="4799" y="6247"/>
                    <a:pt x="4859" y="5819"/>
                    <a:pt x="5061" y="5450"/>
                  </a:cubicBezTo>
                  <a:cubicBezTo>
                    <a:pt x="4811" y="5188"/>
                    <a:pt x="4561" y="4926"/>
                    <a:pt x="4323" y="4652"/>
                  </a:cubicBezTo>
                  <a:cubicBezTo>
                    <a:pt x="4144" y="4449"/>
                    <a:pt x="3954" y="4259"/>
                    <a:pt x="3763" y="4068"/>
                  </a:cubicBezTo>
                  <a:lnTo>
                    <a:pt x="3763" y="4068"/>
                  </a:lnTo>
                  <a:cubicBezTo>
                    <a:pt x="3763" y="4116"/>
                    <a:pt x="3787" y="4176"/>
                    <a:pt x="3787" y="4223"/>
                  </a:cubicBezTo>
                  <a:cubicBezTo>
                    <a:pt x="3835" y="4545"/>
                    <a:pt x="4049" y="5414"/>
                    <a:pt x="3549" y="5509"/>
                  </a:cubicBezTo>
                  <a:cubicBezTo>
                    <a:pt x="3523" y="5514"/>
                    <a:pt x="3499" y="5516"/>
                    <a:pt x="3475" y="5516"/>
                  </a:cubicBezTo>
                  <a:cubicBezTo>
                    <a:pt x="3027" y="5516"/>
                    <a:pt x="2938" y="4695"/>
                    <a:pt x="2870" y="4378"/>
                  </a:cubicBezTo>
                  <a:cubicBezTo>
                    <a:pt x="2799" y="4033"/>
                    <a:pt x="2656" y="3521"/>
                    <a:pt x="2703" y="3104"/>
                  </a:cubicBezTo>
                  <a:cubicBezTo>
                    <a:pt x="2692" y="3080"/>
                    <a:pt x="2680" y="3044"/>
                    <a:pt x="2680" y="2997"/>
                  </a:cubicBezTo>
                  <a:cubicBezTo>
                    <a:pt x="2394" y="2747"/>
                    <a:pt x="2120" y="2497"/>
                    <a:pt x="1834" y="2247"/>
                  </a:cubicBezTo>
                  <a:lnTo>
                    <a:pt x="1834" y="2247"/>
                  </a:lnTo>
                  <a:cubicBezTo>
                    <a:pt x="1834" y="2616"/>
                    <a:pt x="1870" y="2985"/>
                    <a:pt x="1953" y="3342"/>
                  </a:cubicBezTo>
                  <a:cubicBezTo>
                    <a:pt x="1994" y="3563"/>
                    <a:pt x="1834" y="3686"/>
                    <a:pt x="1668" y="3686"/>
                  </a:cubicBezTo>
                  <a:cubicBezTo>
                    <a:pt x="1539" y="3686"/>
                    <a:pt x="1405" y="3611"/>
                    <a:pt x="1358" y="3449"/>
                  </a:cubicBezTo>
                  <a:cubicBezTo>
                    <a:pt x="1239" y="3044"/>
                    <a:pt x="1215" y="2616"/>
                    <a:pt x="1287" y="2199"/>
                  </a:cubicBezTo>
                  <a:cubicBezTo>
                    <a:pt x="1299" y="2080"/>
                    <a:pt x="1394" y="1985"/>
                    <a:pt x="1501" y="1973"/>
                  </a:cubicBezTo>
                  <a:cubicBezTo>
                    <a:pt x="1179" y="1699"/>
                    <a:pt x="846" y="1449"/>
                    <a:pt x="513" y="1211"/>
                  </a:cubicBezTo>
                  <a:cubicBezTo>
                    <a:pt x="239" y="1580"/>
                    <a:pt x="96" y="2021"/>
                    <a:pt x="72" y="2485"/>
                  </a:cubicBezTo>
                  <a:cubicBezTo>
                    <a:pt x="1" y="4104"/>
                    <a:pt x="1334" y="5402"/>
                    <a:pt x="2584" y="6235"/>
                  </a:cubicBezTo>
                  <a:cubicBezTo>
                    <a:pt x="3989" y="7152"/>
                    <a:pt x="5525" y="7831"/>
                    <a:pt x="7145" y="8247"/>
                  </a:cubicBezTo>
                  <a:cubicBezTo>
                    <a:pt x="7220" y="8268"/>
                    <a:pt x="7297" y="8277"/>
                    <a:pt x="7374" y="8277"/>
                  </a:cubicBezTo>
                  <a:cubicBezTo>
                    <a:pt x="7979" y="8277"/>
                    <a:pt x="8576" y="7690"/>
                    <a:pt x="8228" y="7057"/>
                  </a:cubicBezTo>
                  <a:cubicBezTo>
                    <a:pt x="6972" y="4702"/>
                    <a:pt x="6307" y="1"/>
                    <a:pt x="292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19"/>
            <p:cNvSpPr/>
            <p:nvPr/>
          </p:nvSpPr>
          <p:spPr>
            <a:xfrm>
              <a:off x="2590651" y="4658203"/>
              <a:ext cx="348817" cy="281895"/>
            </a:xfrm>
            <a:custGeom>
              <a:rect b="b" l="l" r="r" t="t"/>
              <a:pathLst>
                <a:path extrusionOk="0" h="8850" w="10951">
                  <a:moveTo>
                    <a:pt x="663" y="1"/>
                  </a:moveTo>
                  <a:cubicBezTo>
                    <a:pt x="497" y="1"/>
                    <a:pt x="335" y="24"/>
                    <a:pt x="179" y="77"/>
                  </a:cubicBezTo>
                  <a:cubicBezTo>
                    <a:pt x="36" y="149"/>
                    <a:pt x="1" y="339"/>
                    <a:pt x="96" y="458"/>
                  </a:cubicBezTo>
                  <a:cubicBezTo>
                    <a:pt x="393" y="827"/>
                    <a:pt x="810" y="958"/>
                    <a:pt x="1251" y="1125"/>
                  </a:cubicBezTo>
                  <a:cubicBezTo>
                    <a:pt x="1810" y="1351"/>
                    <a:pt x="2370" y="1613"/>
                    <a:pt x="2918" y="1899"/>
                  </a:cubicBezTo>
                  <a:cubicBezTo>
                    <a:pt x="3382" y="2173"/>
                    <a:pt x="3846" y="2458"/>
                    <a:pt x="4287" y="2780"/>
                  </a:cubicBezTo>
                  <a:cubicBezTo>
                    <a:pt x="4620" y="3018"/>
                    <a:pt x="4954" y="3268"/>
                    <a:pt x="5287" y="3530"/>
                  </a:cubicBezTo>
                  <a:cubicBezTo>
                    <a:pt x="5168" y="3554"/>
                    <a:pt x="5073" y="3649"/>
                    <a:pt x="5073" y="3768"/>
                  </a:cubicBezTo>
                  <a:cubicBezTo>
                    <a:pt x="5001" y="4185"/>
                    <a:pt x="5013" y="4613"/>
                    <a:pt x="5132" y="5018"/>
                  </a:cubicBezTo>
                  <a:cubicBezTo>
                    <a:pt x="5179" y="5176"/>
                    <a:pt x="5315" y="5250"/>
                    <a:pt x="5445" y="5250"/>
                  </a:cubicBezTo>
                  <a:cubicBezTo>
                    <a:pt x="5610" y="5250"/>
                    <a:pt x="5767" y="5131"/>
                    <a:pt x="5727" y="4911"/>
                  </a:cubicBezTo>
                  <a:cubicBezTo>
                    <a:pt x="5656" y="4554"/>
                    <a:pt x="5608" y="4185"/>
                    <a:pt x="5608" y="3816"/>
                  </a:cubicBezTo>
                  <a:lnTo>
                    <a:pt x="5608" y="3816"/>
                  </a:lnTo>
                  <a:cubicBezTo>
                    <a:pt x="5894" y="4054"/>
                    <a:pt x="6180" y="4316"/>
                    <a:pt x="6454" y="4566"/>
                  </a:cubicBezTo>
                  <a:cubicBezTo>
                    <a:pt x="6454" y="4601"/>
                    <a:pt x="6466" y="4637"/>
                    <a:pt x="6489" y="4673"/>
                  </a:cubicBezTo>
                  <a:cubicBezTo>
                    <a:pt x="6430" y="5090"/>
                    <a:pt x="6573" y="5602"/>
                    <a:pt x="6644" y="5947"/>
                  </a:cubicBezTo>
                  <a:cubicBezTo>
                    <a:pt x="6713" y="6254"/>
                    <a:pt x="6803" y="7083"/>
                    <a:pt x="7257" y="7083"/>
                  </a:cubicBezTo>
                  <a:cubicBezTo>
                    <a:pt x="7278" y="7083"/>
                    <a:pt x="7300" y="7082"/>
                    <a:pt x="7323" y="7078"/>
                  </a:cubicBezTo>
                  <a:cubicBezTo>
                    <a:pt x="7835" y="6983"/>
                    <a:pt x="7621" y="6114"/>
                    <a:pt x="7573" y="5792"/>
                  </a:cubicBezTo>
                  <a:cubicBezTo>
                    <a:pt x="7561" y="5744"/>
                    <a:pt x="7549" y="5685"/>
                    <a:pt x="7549" y="5637"/>
                  </a:cubicBezTo>
                  <a:lnTo>
                    <a:pt x="7549" y="5637"/>
                  </a:lnTo>
                  <a:cubicBezTo>
                    <a:pt x="7728" y="5828"/>
                    <a:pt x="7918" y="6018"/>
                    <a:pt x="8097" y="6221"/>
                  </a:cubicBezTo>
                  <a:cubicBezTo>
                    <a:pt x="8347" y="6495"/>
                    <a:pt x="8597" y="6756"/>
                    <a:pt x="8847" y="7018"/>
                  </a:cubicBezTo>
                  <a:cubicBezTo>
                    <a:pt x="8633" y="7388"/>
                    <a:pt x="8573" y="7816"/>
                    <a:pt x="8668" y="8233"/>
                  </a:cubicBezTo>
                  <a:cubicBezTo>
                    <a:pt x="8701" y="8385"/>
                    <a:pt x="8843" y="8498"/>
                    <a:pt x="9004" y="8498"/>
                  </a:cubicBezTo>
                  <a:cubicBezTo>
                    <a:pt x="9019" y="8498"/>
                    <a:pt x="9034" y="8497"/>
                    <a:pt x="9049" y="8495"/>
                  </a:cubicBezTo>
                  <a:cubicBezTo>
                    <a:pt x="9228" y="8459"/>
                    <a:pt x="9347" y="8292"/>
                    <a:pt x="9311" y="8114"/>
                  </a:cubicBezTo>
                  <a:cubicBezTo>
                    <a:pt x="9264" y="7911"/>
                    <a:pt x="9264" y="7697"/>
                    <a:pt x="9299" y="7495"/>
                  </a:cubicBezTo>
                  <a:lnTo>
                    <a:pt x="9299" y="7495"/>
                  </a:lnTo>
                  <a:cubicBezTo>
                    <a:pt x="9692" y="7911"/>
                    <a:pt x="10073" y="8340"/>
                    <a:pt x="10419" y="8792"/>
                  </a:cubicBezTo>
                  <a:cubicBezTo>
                    <a:pt x="10450" y="8833"/>
                    <a:pt x="10488" y="8850"/>
                    <a:pt x="10526" y="8850"/>
                  </a:cubicBezTo>
                  <a:cubicBezTo>
                    <a:pt x="10633" y="8850"/>
                    <a:pt x="10736" y="8716"/>
                    <a:pt x="10657" y="8602"/>
                  </a:cubicBezTo>
                  <a:cubicBezTo>
                    <a:pt x="10359" y="8161"/>
                    <a:pt x="10061" y="7697"/>
                    <a:pt x="9764" y="7245"/>
                  </a:cubicBezTo>
                  <a:lnTo>
                    <a:pt x="9764" y="7245"/>
                  </a:lnTo>
                  <a:lnTo>
                    <a:pt x="10430" y="7518"/>
                  </a:lnTo>
                  <a:cubicBezTo>
                    <a:pt x="10471" y="7534"/>
                    <a:pt x="10509" y="7541"/>
                    <a:pt x="10545" y="7541"/>
                  </a:cubicBezTo>
                  <a:cubicBezTo>
                    <a:pt x="10835" y="7541"/>
                    <a:pt x="10951" y="7073"/>
                    <a:pt x="10633" y="6935"/>
                  </a:cubicBezTo>
                  <a:lnTo>
                    <a:pt x="9692" y="6518"/>
                  </a:lnTo>
                  <a:cubicBezTo>
                    <a:pt x="9650" y="6499"/>
                    <a:pt x="9608" y="6490"/>
                    <a:pt x="9566" y="6490"/>
                  </a:cubicBezTo>
                  <a:cubicBezTo>
                    <a:pt x="9476" y="6490"/>
                    <a:pt x="9392" y="6533"/>
                    <a:pt x="9335" y="6614"/>
                  </a:cubicBezTo>
                  <a:cubicBezTo>
                    <a:pt x="9085" y="6233"/>
                    <a:pt x="8811" y="5864"/>
                    <a:pt x="8514" y="5506"/>
                  </a:cubicBezTo>
                  <a:lnTo>
                    <a:pt x="8371" y="5328"/>
                  </a:lnTo>
                  <a:lnTo>
                    <a:pt x="8371" y="5328"/>
                  </a:lnTo>
                  <a:cubicBezTo>
                    <a:pt x="8811" y="5494"/>
                    <a:pt x="9252" y="5673"/>
                    <a:pt x="9668" y="5887"/>
                  </a:cubicBezTo>
                  <a:cubicBezTo>
                    <a:pt x="9707" y="5907"/>
                    <a:pt x="9744" y="5915"/>
                    <a:pt x="9779" y="5915"/>
                  </a:cubicBezTo>
                  <a:cubicBezTo>
                    <a:pt x="9998" y="5915"/>
                    <a:pt x="10114" y="5565"/>
                    <a:pt x="9918" y="5411"/>
                  </a:cubicBezTo>
                  <a:cubicBezTo>
                    <a:pt x="9216" y="4875"/>
                    <a:pt x="8240" y="4304"/>
                    <a:pt x="7311" y="4161"/>
                  </a:cubicBezTo>
                  <a:cubicBezTo>
                    <a:pt x="7085" y="3935"/>
                    <a:pt x="6859" y="3709"/>
                    <a:pt x="6620" y="3482"/>
                  </a:cubicBezTo>
                  <a:lnTo>
                    <a:pt x="6620" y="3482"/>
                  </a:lnTo>
                  <a:cubicBezTo>
                    <a:pt x="7216" y="3589"/>
                    <a:pt x="7799" y="3732"/>
                    <a:pt x="8371" y="3899"/>
                  </a:cubicBezTo>
                  <a:cubicBezTo>
                    <a:pt x="8396" y="3906"/>
                    <a:pt x="8421" y="3909"/>
                    <a:pt x="8444" y="3909"/>
                  </a:cubicBezTo>
                  <a:cubicBezTo>
                    <a:pt x="8692" y="3909"/>
                    <a:pt x="8798" y="3534"/>
                    <a:pt x="8525" y="3447"/>
                  </a:cubicBezTo>
                  <a:cubicBezTo>
                    <a:pt x="7918" y="3244"/>
                    <a:pt x="7299" y="3089"/>
                    <a:pt x="6668" y="2958"/>
                  </a:cubicBezTo>
                  <a:cubicBezTo>
                    <a:pt x="6406" y="2899"/>
                    <a:pt x="6108" y="2827"/>
                    <a:pt x="5811" y="2780"/>
                  </a:cubicBezTo>
                  <a:cubicBezTo>
                    <a:pt x="5549" y="2566"/>
                    <a:pt x="5287" y="2351"/>
                    <a:pt x="5013" y="2149"/>
                  </a:cubicBezTo>
                  <a:cubicBezTo>
                    <a:pt x="4370" y="1673"/>
                    <a:pt x="3692" y="1244"/>
                    <a:pt x="2989" y="875"/>
                  </a:cubicBezTo>
                  <a:cubicBezTo>
                    <a:pt x="2338" y="540"/>
                    <a:pt x="1459" y="1"/>
                    <a:pt x="663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19"/>
            <p:cNvSpPr/>
            <p:nvPr/>
          </p:nvSpPr>
          <p:spPr>
            <a:xfrm>
              <a:off x="1284539" y="4695725"/>
              <a:ext cx="272849" cy="263994"/>
            </a:xfrm>
            <a:custGeom>
              <a:rect b="b" l="l" r="r" t="t"/>
              <a:pathLst>
                <a:path extrusionOk="0" h="8288" w="8566">
                  <a:moveTo>
                    <a:pt x="2897" y="1"/>
                  </a:moveTo>
                  <a:cubicBezTo>
                    <a:pt x="2692" y="1"/>
                    <a:pt x="2477" y="18"/>
                    <a:pt x="2251" y="54"/>
                  </a:cubicBezTo>
                  <a:cubicBezTo>
                    <a:pt x="2072" y="90"/>
                    <a:pt x="1917" y="221"/>
                    <a:pt x="1846" y="399"/>
                  </a:cubicBezTo>
                  <a:cubicBezTo>
                    <a:pt x="1632" y="423"/>
                    <a:pt x="1429" y="483"/>
                    <a:pt x="1239" y="578"/>
                  </a:cubicBezTo>
                  <a:cubicBezTo>
                    <a:pt x="1513" y="780"/>
                    <a:pt x="1774" y="995"/>
                    <a:pt x="2036" y="1209"/>
                  </a:cubicBezTo>
                  <a:cubicBezTo>
                    <a:pt x="2334" y="1268"/>
                    <a:pt x="2632" y="1340"/>
                    <a:pt x="2894" y="1399"/>
                  </a:cubicBezTo>
                  <a:cubicBezTo>
                    <a:pt x="3525" y="1530"/>
                    <a:pt x="4144" y="1685"/>
                    <a:pt x="4751" y="1888"/>
                  </a:cubicBezTo>
                  <a:cubicBezTo>
                    <a:pt x="5023" y="1975"/>
                    <a:pt x="4917" y="2350"/>
                    <a:pt x="4669" y="2350"/>
                  </a:cubicBezTo>
                  <a:cubicBezTo>
                    <a:pt x="4646" y="2350"/>
                    <a:pt x="4622" y="2347"/>
                    <a:pt x="4596" y="2340"/>
                  </a:cubicBezTo>
                  <a:cubicBezTo>
                    <a:pt x="4025" y="2161"/>
                    <a:pt x="3441" y="2030"/>
                    <a:pt x="2846" y="1923"/>
                  </a:cubicBezTo>
                  <a:lnTo>
                    <a:pt x="2846" y="1923"/>
                  </a:lnTo>
                  <a:cubicBezTo>
                    <a:pt x="3084" y="2138"/>
                    <a:pt x="3310" y="2364"/>
                    <a:pt x="3537" y="2602"/>
                  </a:cubicBezTo>
                  <a:cubicBezTo>
                    <a:pt x="4465" y="2733"/>
                    <a:pt x="5454" y="3304"/>
                    <a:pt x="6144" y="3840"/>
                  </a:cubicBezTo>
                  <a:cubicBezTo>
                    <a:pt x="6340" y="3995"/>
                    <a:pt x="6233" y="4344"/>
                    <a:pt x="6016" y="4344"/>
                  </a:cubicBezTo>
                  <a:cubicBezTo>
                    <a:pt x="5982" y="4344"/>
                    <a:pt x="5945" y="4336"/>
                    <a:pt x="5906" y="4316"/>
                  </a:cubicBezTo>
                  <a:cubicBezTo>
                    <a:pt x="5477" y="4114"/>
                    <a:pt x="5037" y="3924"/>
                    <a:pt x="4596" y="3769"/>
                  </a:cubicBezTo>
                  <a:lnTo>
                    <a:pt x="4596" y="3769"/>
                  </a:lnTo>
                  <a:cubicBezTo>
                    <a:pt x="4644" y="3828"/>
                    <a:pt x="4692" y="3888"/>
                    <a:pt x="4739" y="3947"/>
                  </a:cubicBezTo>
                  <a:cubicBezTo>
                    <a:pt x="5037" y="4293"/>
                    <a:pt x="5311" y="4674"/>
                    <a:pt x="5573" y="5055"/>
                  </a:cubicBezTo>
                  <a:cubicBezTo>
                    <a:pt x="5621" y="4974"/>
                    <a:pt x="5703" y="4931"/>
                    <a:pt x="5792" y="4931"/>
                  </a:cubicBezTo>
                  <a:cubicBezTo>
                    <a:pt x="5833" y="4931"/>
                    <a:pt x="5876" y="4940"/>
                    <a:pt x="5918" y="4959"/>
                  </a:cubicBezTo>
                  <a:lnTo>
                    <a:pt x="6858" y="5376"/>
                  </a:lnTo>
                  <a:cubicBezTo>
                    <a:pt x="7184" y="5513"/>
                    <a:pt x="7065" y="5974"/>
                    <a:pt x="6778" y="5974"/>
                  </a:cubicBezTo>
                  <a:cubicBezTo>
                    <a:pt x="6740" y="5974"/>
                    <a:pt x="6699" y="5966"/>
                    <a:pt x="6656" y="5948"/>
                  </a:cubicBezTo>
                  <a:lnTo>
                    <a:pt x="5989" y="5686"/>
                  </a:lnTo>
                  <a:lnTo>
                    <a:pt x="5989" y="5686"/>
                  </a:lnTo>
                  <a:cubicBezTo>
                    <a:pt x="6287" y="6126"/>
                    <a:pt x="6573" y="6591"/>
                    <a:pt x="6882" y="7043"/>
                  </a:cubicBezTo>
                  <a:cubicBezTo>
                    <a:pt x="6962" y="7149"/>
                    <a:pt x="6857" y="7289"/>
                    <a:pt x="6749" y="7289"/>
                  </a:cubicBezTo>
                  <a:cubicBezTo>
                    <a:pt x="6712" y="7289"/>
                    <a:pt x="6674" y="7273"/>
                    <a:pt x="6644" y="7233"/>
                  </a:cubicBezTo>
                  <a:cubicBezTo>
                    <a:pt x="6299" y="6781"/>
                    <a:pt x="5930" y="6340"/>
                    <a:pt x="5525" y="5936"/>
                  </a:cubicBezTo>
                  <a:lnTo>
                    <a:pt x="5525" y="5936"/>
                  </a:lnTo>
                  <a:cubicBezTo>
                    <a:pt x="5489" y="6138"/>
                    <a:pt x="5489" y="6352"/>
                    <a:pt x="5537" y="6555"/>
                  </a:cubicBezTo>
                  <a:cubicBezTo>
                    <a:pt x="5573" y="6733"/>
                    <a:pt x="5454" y="6900"/>
                    <a:pt x="5275" y="6924"/>
                  </a:cubicBezTo>
                  <a:cubicBezTo>
                    <a:pt x="5254" y="6928"/>
                    <a:pt x="5232" y="6930"/>
                    <a:pt x="5211" y="6930"/>
                  </a:cubicBezTo>
                  <a:cubicBezTo>
                    <a:pt x="5056" y="6930"/>
                    <a:pt x="4915" y="6819"/>
                    <a:pt x="4894" y="6662"/>
                  </a:cubicBezTo>
                  <a:cubicBezTo>
                    <a:pt x="4787" y="6245"/>
                    <a:pt x="4846" y="5817"/>
                    <a:pt x="5061" y="5448"/>
                  </a:cubicBezTo>
                  <a:cubicBezTo>
                    <a:pt x="4811" y="5186"/>
                    <a:pt x="4561" y="4924"/>
                    <a:pt x="4322" y="4650"/>
                  </a:cubicBezTo>
                  <a:cubicBezTo>
                    <a:pt x="4132" y="4459"/>
                    <a:pt x="3953" y="4257"/>
                    <a:pt x="3763" y="4066"/>
                  </a:cubicBezTo>
                  <a:lnTo>
                    <a:pt x="3763" y="4066"/>
                  </a:lnTo>
                  <a:cubicBezTo>
                    <a:pt x="3775" y="4126"/>
                    <a:pt x="3775" y="4174"/>
                    <a:pt x="3787" y="4221"/>
                  </a:cubicBezTo>
                  <a:cubicBezTo>
                    <a:pt x="3834" y="4543"/>
                    <a:pt x="4049" y="5412"/>
                    <a:pt x="3537" y="5507"/>
                  </a:cubicBezTo>
                  <a:cubicBezTo>
                    <a:pt x="3511" y="5512"/>
                    <a:pt x="3486" y="5514"/>
                    <a:pt x="3463" y="5514"/>
                  </a:cubicBezTo>
                  <a:cubicBezTo>
                    <a:pt x="3015" y="5514"/>
                    <a:pt x="2926" y="4693"/>
                    <a:pt x="2870" y="4388"/>
                  </a:cubicBezTo>
                  <a:cubicBezTo>
                    <a:pt x="2798" y="4054"/>
                    <a:pt x="2656" y="3531"/>
                    <a:pt x="2703" y="3114"/>
                  </a:cubicBezTo>
                  <a:cubicBezTo>
                    <a:pt x="2691" y="3078"/>
                    <a:pt x="2679" y="3042"/>
                    <a:pt x="2667" y="3007"/>
                  </a:cubicBezTo>
                  <a:cubicBezTo>
                    <a:pt x="2394" y="2745"/>
                    <a:pt x="2108" y="2495"/>
                    <a:pt x="1822" y="2245"/>
                  </a:cubicBezTo>
                  <a:lnTo>
                    <a:pt x="1822" y="2257"/>
                  </a:lnTo>
                  <a:cubicBezTo>
                    <a:pt x="1834" y="2626"/>
                    <a:pt x="1870" y="2995"/>
                    <a:pt x="1941" y="3352"/>
                  </a:cubicBezTo>
                  <a:cubicBezTo>
                    <a:pt x="1988" y="3572"/>
                    <a:pt x="1830" y="3691"/>
                    <a:pt x="1663" y="3691"/>
                  </a:cubicBezTo>
                  <a:cubicBezTo>
                    <a:pt x="1531" y="3691"/>
                    <a:pt x="1393" y="3617"/>
                    <a:pt x="1346" y="3459"/>
                  </a:cubicBezTo>
                  <a:cubicBezTo>
                    <a:pt x="1239" y="3054"/>
                    <a:pt x="1215" y="2626"/>
                    <a:pt x="1286" y="2209"/>
                  </a:cubicBezTo>
                  <a:cubicBezTo>
                    <a:pt x="1298" y="2090"/>
                    <a:pt x="1382" y="1995"/>
                    <a:pt x="1501" y="1971"/>
                  </a:cubicBezTo>
                  <a:cubicBezTo>
                    <a:pt x="1179" y="1709"/>
                    <a:pt x="846" y="1459"/>
                    <a:pt x="501" y="1221"/>
                  </a:cubicBezTo>
                  <a:cubicBezTo>
                    <a:pt x="239" y="1590"/>
                    <a:pt x="84" y="2030"/>
                    <a:pt x="72" y="2495"/>
                  </a:cubicBezTo>
                  <a:cubicBezTo>
                    <a:pt x="0" y="4114"/>
                    <a:pt x="1334" y="5412"/>
                    <a:pt x="2584" y="6245"/>
                  </a:cubicBezTo>
                  <a:cubicBezTo>
                    <a:pt x="3989" y="7162"/>
                    <a:pt x="5525" y="7841"/>
                    <a:pt x="7144" y="8257"/>
                  </a:cubicBezTo>
                  <a:cubicBezTo>
                    <a:pt x="7220" y="8278"/>
                    <a:pt x="7297" y="8287"/>
                    <a:pt x="7374" y="8287"/>
                  </a:cubicBezTo>
                  <a:cubicBezTo>
                    <a:pt x="7976" y="8287"/>
                    <a:pt x="8566" y="7700"/>
                    <a:pt x="8228" y="7067"/>
                  </a:cubicBezTo>
                  <a:cubicBezTo>
                    <a:pt x="6970" y="4709"/>
                    <a:pt x="6295" y="1"/>
                    <a:pt x="28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19"/>
            <p:cNvSpPr/>
            <p:nvPr/>
          </p:nvSpPr>
          <p:spPr>
            <a:xfrm>
              <a:off x="1164328" y="4646672"/>
              <a:ext cx="348721" cy="281130"/>
            </a:xfrm>
            <a:custGeom>
              <a:rect b="b" l="l" r="r" t="t"/>
              <a:pathLst>
                <a:path extrusionOk="0" h="8826" w="10948">
                  <a:moveTo>
                    <a:pt x="676" y="0"/>
                  </a:moveTo>
                  <a:cubicBezTo>
                    <a:pt x="506" y="0"/>
                    <a:pt x="339" y="25"/>
                    <a:pt x="179" y="82"/>
                  </a:cubicBezTo>
                  <a:cubicBezTo>
                    <a:pt x="36" y="141"/>
                    <a:pt x="0" y="332"/>
                    <a:pt x="95" y="451"/>
                  </a:cubicBezTo>
                  <a:cubicBezTo>
                    <a:pt x="393" y="820"/>
                    <a:pt x="810" y="951"/>
                    <a:pt x="1238" y="1130"/>
                  </a:cubicBezTo>
                  <a:cubicBezTo>
                    <a:pt x="1810" y="1344"/>
                    <a:pt x="2370" y="1606"/>
                    <a:pt x="2905" y="1892"/>
                  </a:cubicBezTo>
                  <a:cubicBezTo>
                    <a:pt x="3382" y="2154"/>
                    <a:pt x="3834" y="2451"/>
                    <a:pt x="4275" y="2761"/>
                  </a:cubicBezTo>
                  <a:cubicBezTo>
                    <a:pt x="4620" y="2999"/>
                    <a:pt x="4953" y="3261"/>
                    <a:pt x="5275" y="3523"/>
                  </a:cubicBezTo>
                  <a:cubicBezTo>
                    <a:pt x="5156" y="3547"/>
                    <a:pt x="5072" y="3642"/>
                    <a:pt x="5060" y="3761"/>
                  </a:cubicBezTo>
                  <a:cubicBezTo>
                    <a:pt x="4989" y="4166"/>
                    <a:pt x="5013" y="4594"/>
                    <a:pt x="5120" y="4999"/>
                  </a:cubicBezTo>
                  <a:cubicBezTo>
                    <a:pt x="5168" y="5164"/>
                    <a:pt x="5308" y="5241"/>
                    <a:pt x="5441" y="5241"/>
                  </a:cubicBezTo>
                  <a:cubicBezTo>
                    <a:pt x="5606" y="5241"/>
                    <a:pt x="5761" y="5122"/>
                    <a:pt x="5715" y="4904"/>
                  </a:cubicBezTo>
                  <a:cubicBezTo>
                    <a:pt x="5644" y="4535"/>
                    <a:pt x="5608" y="4166"/>
                    <a:pt x="5596" y="3797"/>
                  </a:cubicBezTo>
                  <a:lnTo>
                    <a:pt x="5596" y="3797"/>
                  </a:lnTo>
                  <a:cubicBezTo>
                    <a:pt x="5882" y="4035"/>
                    <a:pt x="6168" y="4297"/>
                    <a:pt x="6441" y="4547"/>
                  </a:cubicBezTo>
                  <a:cubicBezTo>
                    <a:pt x="6453" y="4582"/>
                    <a:pt x="6465" y="4618"/>
                    <a:pt x="6477" y="4654"/>
                  </a:cubicBezTo>
                  <a:cubicBezTo>
                    <a:pt x="6430" y="5071"/>
                    <a:pt x="6572" y="5583"/>
                    <a:pt x="6644" y="5928"/>
                  </a:cubicBezTo>
                  <a:cubicBezTo>
                    <a:pt x="6712" y="6257"/>
                    <a:pt x="6791" y="7065"/>
                    <a:pt x="7244" y="7065"/>
                  </a:cubicBezTo>
                  <a:cubicBezTo>
                    <a:pt x="7265" y="7065"/>
                    <a:pt x="7287" y="7063"/>
                    <a:pt x="7311" y="7059"/>
                  </a:cubicBezTo>
                  <a:cubicBezTo>
                    <a:pt x="7823" y="6964"/>
                    <a:pt x="7608" y="6095"/>
                    <a:pt x="7561" y="5773"/>
                  </a:cubicBezTo>
                  <a:cubicBezTo>
                    <a:pt x="7549" y="5725"/>
                    <a:pt x="7537" y="5666"/>
                    <a:pt x="7537" y="5618"/>
                  </a:cubicBezTo>
                  <a:lnTo>
                    <a:pt x="7537" y="5618"/>
                  </a:lnTo>
                  <a:cubicBezTo>
                    <a:pt x="7727" y="5809"/>
                    <a:pt x="7906" y="5999"/>
                    <a:pt x="8096" y="6202"/>
                  </a:cubicBezTo>
                  <a:cubicBezTo>
                    <a:pt x="8335" y="6476"/>
                    <a:pt x="8596" y="6737"/>
                    <a:pt x="8835" y="6999"/>
                  </a:cubicBezTo>
                  <a:cubicBezTo>
                    <a:pt x="8632" y="7357"/>
                    <a:pt x="8561" y="7797"/>
                    <a:pt x="8668" y="8202"/>
                  </a:cubicBezTo>
                  <a:cubicBezTo>
                    <a:pt x="8689" y="8359"/>
                    <a:pt x="8821" y="8470"/>
                    <a:pt x="8974" y="8470"/>
                  </a:cubicBezTo>
                  <a:cubicBezTo>
                    <a:pt x="8994" y="8470"/>
                    <a:pt x="9016" y="8468"/>
                    <a:pt x="9037" y="8464"/>
                  </a:cubicBezTo>
                  <a:cubicBezTo>
                    <a:pt x="9216" y="8440"/>
                    <a:pt x="9335" y="8273"/>
                    <a:pt x="9311" y="8095"/>
                  </a:cubicBezTo>
                  <a:cubicBezTo>
                    <a:pt x="9263" y="7892"/>
                    <a:pt x="9251" y="7678"/>
                    <a:pt x="9299" y="7476"/>
                  </a:cubicBezTo>
                  <a:lnTo>
                    <a:pt x="9299" y="7476"/>
                  </a:lnTo>
                  <a:cubicBezTo>
                    <a:pt x="9692" y="7880"/>
                    <a:pt x="10061" y="8321"/>
                    <a:pt x="10418" y="8773"/>
                  </a:cubicBezTo>
                  <a:cubicBezTo>
                    <a:pt x="10449" y="8810"/>
                    <a:pt x="10486" y="8826"/>
                    <a:pt x="10522" y="8826"/>
                  </a:cubicBezTo>
                  <a:cubicBezTo>
                    <a:pt x="10626" y="8826"/>
                    <a:pt x="10724" y="8698"/>
                    <a:pt x="10644" y="8583"/>
                  </a:cubicBezTo>
                  <a:cubicBezTo>
                    <a:pt x="10347" y="8131"/>
                    <a:pt x="10049" y="7678"/>
                    <a:pt x="9751" y="7226"/>
                  </a:cubicBezTo>
                  <a:lnTo>
                    <a:pt x="9751" y="7226"/>
                  </a:lnTo>
                  <a:lnTo>
                    <a:pt x="10418" y="7488"/>
                  </a:lnTo>
                  <a:cubicBezTo>
                    <a:pt x="10461" y="7506"/>
                    <a:pt x="10502" y="7514"/>
                    <a:pt x="10541" y="7514"/>
                  </a:cubicBezTo>
                  <a:cubicBezTo>
                    <a:pt x="10827" y="7514"/>
                    <a:pt x="10948" y="7053"/>
                    <a:pt x="10632" y="6916"/>
                  </a:cubicBezTo>
                  <a:lnTo>
                    <a:pt x="9680" y="6499"/>
                  </a:lnTo>
                  <a:cubicBezTo>
                    <a:pt x="9642" y="6480"/>
                    <a:pt x="9600" y="6471"/>
                    <a:pt x="9559" y="6471"/>
                  </a:cubicBezTo>
                  <a:cubicBezTo>
                    <a:pt x="9471" y="6471"/>
                    <a:pt x="9383" y="6514"/>
                    <a:pt x="9335" y="6595"/>
                  </a:cubicBezTo>
                  <a:cubicBezTo>
                    <a:pt x="9073" y="6214"/>
                    <a:pt x="8799" y="5833"/>
                    <a:pt x="8513" y="5475"/>
                  </a:cubicBezTo>
                  <a:cubicBezTo>
                    <a:pt x="8454" y="5428"/>
                    <a:pt x="8406" y="5368"/>
                    <a:pt x="8358" y="5309"/>
                  </a:cubicBezTo>
                  <a:lnTo>
                    <a:pt x="8358" y="5309"/>
                  </a:lnTo>
                  <a:cubicBezTo>
                    <a:pt x="8811" y="5464"/>
                    <a:pt x="9239" y="5654"/>
                    <a:pt x="9668" y="5856"/>
                  </a:cubicBezTo>
                  <a:cubicBezTo>
                    <a:pt x="9707" y="5876"/>
                    <a:pt x="9744" y="5884"/>
                    <a:pt x="9778" y="5884"/>
                  </a:cubicBezTo>
                  <a:cubicBezTo>
                    <a:pt x="9998" y="5884"/>
                    <a:pt x="10112" y="5535"/>
                    <a:pt x="9906" y="5380"/>
                  </a:cubicBezTo>
                  <a:cubicBezTo>
                    <a:pt x="9216" y="4844"/>
                    <a:pt x="8227" y="4273"/>
                    <a:pt x="7299" y="4130"/>
                  </a:cubicBezTo>
                  <a:cubicBezTo>
                    <a:pt x="7072" y="3904"/>
                    <a:pt x="6846" y="3678"/>
                    <a:pt x="6608" y="3463"/>
                  </a:cubicBezTo>
                  <a:lnTo>
                    <a:pt x="6608" y="3463"/>
                  </a:lnTo>
                  <a:cubicBezTo>
                    <a:pt x="7203" y="3570"/>
                    <a:pt x="7787" y="3713"/>
                    <a:pt x="8370" y="3892"/>
                  </a:cubicBezTo>
                  <a:cubicBezTo>
                    <a:pt x="8396" y="3899"/>
                    <a:pt x="8420" y="3902"/>
                    <a:pt x="8443" y="3902"/>
                  </a:cubicBezTo>
                  <a:cubicBezTo>
                    <a:pt x="8691" y="3902"/>
                    <a:pt x="8797" y="3527"/>
                    <a:pt x="8525" y="3439"/>
                  </a:cubicBezTo>
                  <a:cubicBezTo>
                    <a:pt x="7918" y="3237"/>
                    <a:pt x="7299" y="3082"/>
                    <a:pt x="6668" y="2951"/>
                  </a:cubicBezTo>
                  <a:cubicBezTo>
                    <a:pt x="6406" y="2892"/>
                    <a:pt x="6108" y="2820"/>
                    <a:pt x="5810" y="2773"/>
                  </a:cubicBezTo>
                  <a:cubicBezTo>
                    <a:pt x="5548" y="2558"/>
                    <a:pt x="5275" y="2344"/>
                    <a:pt x="5001" y="2142"/>
                  </a:cubicBezTo>
                  <a:cubicBezTo>
                    <a:pt x="4358" y="1665"/>
                    <a:pt x="3691" y="1237"/>
                    <a:pt x="2977" y="868"/>
                  </a:cubicBezTo>
                  <a:cubicBezTo>
                    <a:pt x="2330" y="535"/>
                    <a:pt x="1466" y="0"/>
                    <a:pt x="67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541" name="Google Shape;3541;p19"/>
            <p:cNvGrpSpPr/>
            <p:nvPr/>
          </p:nvGrpSpPr>
          <p:grpSpPr>
            <a:xfrm>
              <a:off x="7890988" y="-134313"/>
              <a:ext cx="800203" cy="636722"/>
              <a:chOff x="1816659" y="65078"/>
              <a:chExt cx="800203" cy="636722"/>
            </a:xfrm>
          </p:grpSpPr>
          <p:sp>
            <p:nvSpPr>
              <p:cNvPr id="3542" name="Google Shape;3542;p1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3" name="Google Shape;3543;p1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4" name="Google Shape;3544;p1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5" name="Google Shape;3545;p1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6" name="Google Shape;3546;p1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7" name="Google Shape;3547;p1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8" name="Google Shape;3548;p1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9" name="Google Shape;3549;p1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50" name="Google Shape;3550;p19"/>
            <p:cNvGrpSpPr/>
            <p:nvPr/>
          </p:nvGrpSpPr>
          <p:grpSpPr>
            <a:xfrm>
              <a:off x="8455426" y="1821664"/>
              <a:ext cx="800203" cy="636722"/>
              <a:chOff x="1816659" y="65078"/>
              <a:chExt cx="800203" cy="636722"/>
            </a:xfrm>
          </p:grpSpPr>
          <p:sp>
            <p:nvSpPr>
              <p:cNvPr id="3551" name="Google Shape;3551;p1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2" name="Google Shape;3552;p1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3" name="Google Shape;3553;p1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4" name="Google Shape;3554;p1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5" name="Google Shape;3555;p1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6" name="Google Shape;3556;p1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7" name="Google Shape;3557;p1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8" name="Google Shape;3558;p1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59" name="Google Shape;3559;p19"/>
            <p:cNvGrpSpPr/>
            <p:nvPr/>
          </p:nvGrpSpPr>
          <p:grpSpPr>
            <a:xfrm>
              <a:off x="8743988" y="3807314"/>
              <a:ext cx="800203" cy="636722"/>
              <a:chOff x="1816659" y="65078"/>
              <a:chExt cx="800203" cy="636722"/>
            </a:xfrm>
          </p:grpSpPr>
          <p:sp>
            <p:nvSpPr>
              <p:cNvPr id="3560" name="Google Shape;3560;p1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1" name="Google Shape;3561;p1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2" name="Google Shape;3562;p1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3" name="Google Shape;3563;p1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4" name="Google Shape;3564;p1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5" name="Google Shape;3565;p1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6" name="Google Shape;3566;p1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7" name="Google Shape;3567;p1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68" name="Google Shape;3568;p19"/>
            <p:cNvGrpSpPr/>
            <p:nvPr/>
          </p:nvGrpSpPr>
          <p:grpSpPr>
            <a:xfrm>
              <a:off x="7103263" y="4817889"/>
              <a:ext cx="800203" cy="636722"/>
              <a:chOff x="1816659" y="65078"/>
              <a:chExt cx="800203" cy="636722"/>
            </a:xfrm>
          </p:grpSpPr>
          <p:sp>
            <p:nvSpPr>
              <p:cNvPr id="3569" name="Google Shape;3569;p1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0" name="Google Shape;3570;p1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1" name="Google Shape;3571;p1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2" name="Google Shape;3572;p1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3" name="Google Shape;3573;p1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4" name="Google Shape;3574;p1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5" name="Google Shape;3575;p1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6" name="Google Shape;3576;p1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77" name="Google Shape;3577;p19"/>
            <p:cNvGrpSpPr/>
            <p:nvPr/>
          </p:nvGrpSpPr>
          <p:grpSpPr>
            <a:xfrm>
              <a:off x="4579823" y="4668964"/>
              <a:ext cx="800203" cy="636722"/>
              <a:chOff x="1816659" y="65078"/>
              <a:chExt cx="800203" cy="636722"/>
            </a:xfrm>
          </p:grpSpPr>
          <p:sp>
            <p:nvSpPr>
              <p:cNvPr id="3578" name="Google Shape;3578;p1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9" name="Google Shape;3579;p1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0" name="Google Shape;3580;p1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1" name="Google Shape;3581;p1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2" name="Google Shape;3582;p1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3" name="Google Shape;3583;p1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4" name="Google Shape;3584;p1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5" name="Google Shape;3585;p1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86" name="Google Shape;3586;p19"/>
            <p:cNvGrpSpPr/>
            <p:nvPr/>
          </p:nvGrpSpPr>
          <p:grpSpPr>
            <a:xfrm>
              <a:off x="1914548" y="4817889"/>
              <a:ext cx="800203" cy="636722"/>
              <a:chOff x="1816659" y="65078"/>
              <a:chExt cx="800203" cy="636722"/>
            </a:xfrm>
          </p:grpSpPr>
          <p:sp>
            <p:nvSpPr>
              <p:cNvPr id="3587" name="Google Shape;3587;p1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8" name="Google Shape;3588;p1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9" name="Google Shape;3589;p1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0" name="Google Shape;3590;p1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1" name="Google Shape;3591;p1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2" name="Google Shape;3592;p1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3" name="Google Shape;3593;p1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4" name="Google Shape;3594;p1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95" name="Google Shape;3595;p19"/>
            <p:cNvGrpSpPr/>
            <p:nvPr/>
          </p:nvGrpSpPr>
          <p:grpSpPr>
            <a:xfrm>
              <a:off x="31160" y="3877777"/>
              <a:ext cx="800203" cy="636722"/>
              <a:chOff x="1816659" y="65078"/>
              <a:chExt cx="800203" cy="636722"/>
            </a:xfrm>
          </p:grpSpPr>
          <p:sp>
            <p:nvSpPr>
              <p:cNvPr id="3596" name="Google Shape;3596;p1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7" name="Google Shape;3597;p1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8" name="Google Shape;3598;p1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9" name="Google Shape;3599;p1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0" name="Google Shape;3600;p1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1" name="Google Shape;3601;p1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2" name="Google Shape;3602;p1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3" name="Google Shape;3603;p1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04" name="Google Shape;3604;p19"/>
            <p:cNvGrpSpPr/>
            <p:nvPr/>
          </p:nvGrpSpPr>
          <p:grpSpPr>
            <a:xfrm>
              <a:off x="192335" y="1321014"/>
              <a:ext cx="800203" cy="636722"/>
              <a:chOff x="1816659" y="65078"/>
              <a:chExt cx="800203" cy="636722"/>
            </a:xfrm>
          </p:grpSpPr>
          <p:sp>
            <p:nvSpPr>
              <p:cNvPr id="3605" name="Google Shape;3605;p1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6" name="Google Shape;3606;p1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7" name="Google Shape;3607;p1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8" name="Google Shape;3608;p1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9" name="Google Shape;3609;p1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0" name="Google Shape;3610;p1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1" name="Google Shape;3611;p1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2" name="Google Shape;3612;p1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13" name="Google Shape;3613;p19"/>
            <p:cNvGrpSpPr/>
            <p:nvPr/>
          </p:nvGrpSpPr>
          <p:grpSpPr>
            <a:xfrm>
              <a:off x="1575248" y="-214061"/>
              <a:ext cx="800203" cy="636722"/>
              <a:chOff x="1816659" y="65078"/>
              <a:chExt cx="800203" cy="636722"/>
            </a:xfrm>
          </p:grpSpPr>
          <p:sp>
            <p:nvSpPr>
              <p:cNvPr id="3614" name="Google Shape;3614;p1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5" name="Google Shape;3615;p1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6" name="Google Shape;3616;p1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7" name="Google Shape;3617;p1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8" name="Google Shape;3618;p1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9" name="Google Shape;3619;p1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0" name="Google Shape;3620;p1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1" name="Google Shape;3621;p1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22" name="Google Shape;3622;p19"/>
            <p:cNvGrpSpPr/>
            <p:nvPr/>
          </p:nvGrpSpPr>
          <p:grpSpPr>
            <a:xfrm>
              <a:off x="3551660" y="-259361"/>
              <a:ext cx="800203" cy="636722"/>
              <a:chOff x="1816659" y="65078"/>
              <a:chExt cx="800203" cy="636722"/>
            </a:xfrm>
          </p:grpSpPr>
          <p:sp>
            <p:nvSpPr>
              <p:cNvPr id="3623" name="Google Shape;3623;p1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4" name="Google Shape;3624;p1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5" name="Google Shape;3625;p1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6" name="Google Shape;3626;p1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7" name="Google Shape;3627;p1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8" name="Google Shape;3628;p1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9" name="Google Shape;3629;p1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0" name="Google Shape;3630;p1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31" name="Google Shape;3631;p19"/>
            <p:cNvGrpSpPr/>
            <p:nvPr/>
          </p:nvGrpSpPr>
          <p:grpSpPr>
            <a:xfrm>
              <a:off x="5511410" y="-355486"/>
              <a:ext cx="800203" cy="636722"/>
              <a:chOff x="1816659" y="65078"/>
              <a:chExt cx="800203" cy="636722"/>
            </a:xfrm>
          </p:grpSpPr>
          <p:sp>
            <p:nvSpPr>
              <p:cNvPr id="3632" name="Google Shape;3632;p1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3" name="Google Shape;3633;p1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4" name="Google Shape;3634;p1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5" name="Google Shape;3635;p1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6" name="Google Shape;3636;p1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7" name="Google Shape;3637;p1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8" name="Google Shape;3638;p1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9" name="Google Shape;3639;p1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19">
    <p:spTree>
      <p:nvGrpSpPr>
        <p:cNvPr id="3640" name="Shape 3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1" name="Google Shape;3641;p20"/>
          <p:cNvSpPr txBox="1"/>
          <p:nvPr>
            <p:ph type="title"/>
          </p:nvPr>
        </p:nvSpPr>
        <p:spPr>
          <a:xfrm>
            <a:off x="5255751" y="856000"/>
            <a:ext cx="4203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642" name="Google Shape;3642;p20"/>
          <p:cNvSpPr txBox="1"/>
          <p:nvPr>
            <p:ph idx="2" type="title"/>
          </p:nvPr>
        </p:nvSpPr>
        <p:spPr>
          <a:xfrm>
            <a:off x="5255751" y="3055225"/>
            <a:ext cx="23289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3643" name="Google Shape;3643;p20"/>
          <p:cNvSpPr txBox="1"/>
          <p:nvPr>
            <p:ph idx="1" type="subTitle"/>
          </p:nvPr>
        </p:nvSpPr>
        <p:spPr>
          <a:xfrm>
            <a:off x="5255751" y="3660970"/>
            <a:ext cx="20625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3644" name="Google Shape;3644;p20"/>
          <p:cNvSpPr txBox="1"/>
          <p:nvPr>
            <p:ph idx="3" type="title"/>
          </p:nvPr>
        </p:nvSpPr>
        <p:spPr>
          <a:xfrm>
            <a:off x="5255751" y="1572100"/>
            <a:ext cx="23289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3645" name="Google Shape;3645;p20"/>
          <p:cNvSpPr txBox="1"/>
          <p:nvPr>
            <p:ph idx="4" type="subTitle"/>
          </p:nvPr>
        </p:nvSpPr>
        <p:spPr>
          <a:xfrm>
            <a:off x="5255751" y="2177970"/>
            <a:ext cx="20625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3646" name="Google Shape;3646;p20"/>
          <p:cNvGrpSpPr/>
          <p:nvPr/>
        </p:nvGrpSpPr>
        <p:grpSpPr>
          <a:xfrm>
            <a:off x="-555787" y="-609591"/>
            <a:ext cx="10271003" cy="6590820"/>
            <a:chOff x="-555787" y="-609591"/>
            <a:chExt cx="10271003" cy="6590820"/>
          </a:xfrm>
        </p:grpSpPr>
        <p:sp>
          <p:nvSpPr>
            <p:cNvPr id="3647" name="Google Shape;3647;p20"/>
            <p:cNvSpPr/>
            <p:nvPr/>
          </p:nvSpPr>
          <p:spPr>
            <a:xfrm>
              <a:off x="1691868" y="5060097"/>
              <a:ext cx="110269" cy="97627"/>
            </a:xfrm>
            <a:custGeom>
              <a:rect b="b" l="l" r="r" t="t"/>
              <a:pathLst>
                <a:path extrusionOk="0" h="3058" w="3454">
                  <a:moveTo>
                    <a:pt x="1818" y="0"/>
                  </a:moveTo>
                  <a:cubicBezTo>
                    <a:pt x="1680" y="0"/>
                    <a:pt x="1531" y="37"/>
                    <a:pt x="1369" y="117"/>
                  </a:cubicBezTo>
                  <a:cubicBezTo>
                    <a:pt x="834" y="379"/>
                    <a:pt x="500" y="1046"/>
                    <a:pt x="298" y="1582"/>
                  </a:cubicBezTo>
                  <a:cubicBezTo>
                    <a:pt x="119" y="2034"/>
                    <a:pt x="24" y="2510"/>
                    <a:pt x="0" y="2998"/>
                  </a:cubicBezTo>
                  <a:cubicBezTo>
                    <a:pt x="298" y="2701"/>
                    <a:pt x="810" y="2546"/>
                    <a:pt x="1179" y="2498"/>
                  </a:cubicBezTo>
                  <a:cubicBezTo>
                    <a:pt x="1339" y="2477"/>
                    <a:pt x="1500" y="2467"/>
                    <a:pt x="1660" y="2467"/>
                  </a:cubicBezTo>
                  <a:cubicBezTo>
                    <a:pt x="2219" y="2467"/>
                    <a:pt x="2775" y="2594"/>
                    <a:pt x="3274" y="2844"/>
                  </a:cubicBezTo>
                  <a:cubicBezTo>
                    <a:pt x="3334" y="2879"/>
                    <a:pt x="3382" y="2927"/>
                    <a:pt x="3405" y="2998"/>
                  </a:cubicBezTo>
                  <a:cubicBezTo>
                    <a:pt x="3429" y="3010"/>
                    <a:pt x="3441" y="3034"/>
                    <a:pt x="3453" y="3058"/>
                  </a:cubicBezTo>
                  <a:cubicBezTo>
                    <a:pt x="3429" y="2487"/>
                    <a:pt x="3298" y="1939"/>
                    <a:pt x="3060" y="1415"/>
                  </a:cubicBezTo>
                  <a:cubicBezTo>
                    <a:pt x="2809" y="680"/>
                    <a:pt x="2416" y="0"/>
                    <a:pt x="181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20"/>
            <p:cNvSpPr/>
            <p:nvPr/>
          </p:nvSpPr>
          <p:spPr>
            <a:xfrm>
              <a:off x="1683504" y="5138505"/>
              <a:ext cx="122432" cy="60274"/>
            </a:xfrm>
            <a:custGeom>
              <a:rect b="b" l="l" r="r" t="t"/>
              <a:pathLst>
                <a:path extrusionOk="0" h="1888" w="3835">
                  <a:moveTo>
                    <a:pt x="1902" y="0"/>
                  </a:moveTo>
                  <a:cubicBezTo>
                    <a:pt x="1748" y="0"/>
                    <a:pt x="1594" y="10"/>
                    <a:pt x="1441" y="31"/>
                  </a:cubicBezTo>
                  <a:cubicBezTo>
                    <a:pt x="1072" y="78"/>
                    <a:pt x="560" y="233"/>
                    <a:pt x="250" y="542"/>
                  </a:cubicBezTo>
                  <a:cubicBezTo>
                    <a:pt x="96" y="685"/>
                    <a:pt x="0" y="888"/>
                    <a:pt x="0" y="1102"/>
                  </a:cubicBezTo>
                  <a:cubicBezTo>
                    <a:pt x="0" y="1828"/>
                    <a:pt x="1024" y="1888"/>
                    <a:pt x="1548" y="1888"/>
                  </a:cubicBezTo>
                  <a:lnTo>
                    <a:pt x="1584" y="1888"/>
                  </a:lnTo>
                  <a:cubicBezTo>
                    <a:pt x="1596" y="1447"/>
                    <a:pt x="1631" y="1019"/>
                    <a:pt x="1727" y="590"/>
                  </a:cubicBezTo>
                  <a:cubicBezTo>
                    <a:pt x="1762" y="450"/>
                    <a:pt x="1882" y="385"/>
                    <a:pt x="2004" y="385"/>
                  </a:cubicBezTo>
                  <a:cubicBezTo>
                    <a:pt x="2132" y="385"/>
                    <a:pt x="2262" y="456"/>
                    <a:pt x="2298" y="590"/>
                  </a:cubicBezTo>
                  <a:cubicBezTo>
                    <a:pt x="2405" y="983"/>
                    <a:pt x="2477" y="1388"/>
                    <a:pt x="2513" y="1793"/>
                  </a:cubicBezTo>
                  <a:cubicBezTo>
                    <a:pt x="3001" y="1685"/>
                    <a:pt x="3489" y="1483"/>
                    <a:pt x="3739" y="1114"/>
                  </a:cubicBezTo>
                  <a:cubicBezTo>
                    <a:pt x="3834" y="947"/>
                    <a:pt x="3822" y="745"/>
                    <a:pt x="3715" y="590"/>
                  </a:cubicBezTo>
                  <a:cubicBezTo>
                    <a:pt x="3703" y="566"/>
                    <a:pt x="3691" y="554"/>
                    <a:pt x="3667" y="531"/>
                  </a:cubicBezTo>
                  <a:cubicBezTo>
                    <a:pt x="3644" y="471"/>
                    <a:pt x="3596" y="412"/>
                    <a:pt x="3536" y="388"/>
                  </a:cubicBezTo>
                  <a:cubicBezTo>
                    <a:pt x="3031" y="135"/>
                    <a:pt x="2467" y="0"/>
                    <a:pt x="190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20"/>
            <p:cNvSpPr/>
            <p:nvPr/>
          </p:nvSpPr>
          <p:spPr>
            <a:xfrm>
              <a:off x="1732158" y="5150860"/>
              <a:ext cx="41471" cy="124380"/>
            </a:xfrm>
            <a:custGeom>
              <a:rect b="b" l="l" r="r" t="t"/>
              <a:pathLst>
                <a:path extrusionOk="0" h="3896" w="1299">
                  <a:moveTo>
                    <a:pt x="472" y="1"/>
                  </a:moveTo>
                  <a:cubicBezTo>
                    <a:pt x="349" y="1"/>
                    <a:pt x="232" y="69"/>
                    <a:pt x="203" y="215"/>
                  </a:cubicBezTo>
                  <a:cubicBezTo>
                    <a:pt x="107" y="632"/>
                    <a:pt x="60" y="1072"/>
                    <a:pt x="60" y="1501"/>
                  </a:cubicBezTo>
                  <a:cubicBezTo>
                    <a:pt x="60" y="1703"/>
                    <a:pt x="60" y="1906"/>
                    <a:pt x="72" y="2108"/>
                  </a:cubicBezTo>
                  <a:cubicBezTo>
                    <a:pt x="84" y="2656"/>
                    <a:pt x="0" y="3394"/>
                    <a:pt x="417" y="3799"/>
                  </a:cubicBezTo>
                  <a:cubicBezTo>
                    <a:pt x="488" y="3864"/>
                    <a:pt x="575" y="3896"/>
                    <a:pt x="662" y="3896"/>
                  </a:cubicBezTo>
                  <a:cubicBezTo>
                    <a:pt x="780" y="3896"/>
                    <a:pt x="896" y="3837"/>
                    <a:pt x="965" y="3727"/>
                  </a:cubicBezTo>
                  <a:cubicBezTo>
                    <a:pt x="1298" y="3275"/>
                    <a:pt x="1084" y="2537"/>
                    <a:pt x="1036" y="2013"/>
                  </a:cubicBezTo>
                  <a:cubicBezTo>
                    <a:pt x="1024" y="1810"/>
                    <a:pt x="1000" y="1608"/>
                    <a:pt x="989" y="1406"/>
                  </a:cubicBezTo>
                  <a:cubicBezTo>
                    <a:pt x="941" y="1001"/>
                    <a:pt x="869" y="608"/>
                    <a:pt x="774" y="215"/>
                  </a:cubicBezTo>
                  <a:cubicBezTo>
                    <a:pt x="732" y="75"/>
                    <a:pt x="599" y="1"/>
                    <a:pt x="47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20"/>
            <p:cNvSpPr/>
            <p:nvPr/>
          </p:nvSpPr>
          <p:spPr>
            <a:xfrm>
              <a:off x="13316" y="4226152"/>
              <a:ext cx="508980" cy="226316"/>
            </a:xfrm>
            <a:custGeom>
              <a:rect b="b" l="l" r="r" t="t"/>
              <a:pathLst>
                <a:path extrusionOk="0" h="7089" w="15943">
                  <a:moveTo>
                    <a:pt x="7589" y="1"/>
                  </a:moveTo>
                  <a:cubicBezTo>
                    <a:pt x="7521" y="1"/>
                    <a:pt x="7452" y="4"/>
                    <a:pt x="7382" y="10"/>
                  </a:cubicBezTo>
                  <a:cubicBezTo>
                    <a:pt x="6596" y="93"/>
                    <a:pt x="6025" y="557"/>
                    <a:pt x="5668" y="1200"/>
                  </a:cubicBezTo>
                  <a:cubicBezTo>
                    <a:pt x="5287" y="1593"/>
                    <a:pt x="5060" y="2117"/>
                    <a:pt x="5025" y="2665"/>
                  </a:cubicBezTo>
                  <a:cubicBezTo>
                    <a:pt x="5013" y="2724"/>
                    <a:pt x="5001" y="2772"/>
                    <a:pt x="5001" y="2820"/>
                  </a:cubicBezTo>
                  <a:cubicBezTo>
                    <a:pt x="4732" y="2713"/>
                    <a:pt x="4434" y="2657"/>
                    <a:pt x="4143" y="2657"/>
                  </a:cubicBezTo>
                  <a:cubicBezTo>
                    <a:pt x="3815" y="2657"/>
                    <a:pt x="3497" y="2728"/>
                    <a:pt x="3239" y="2879"/>
                  </a:cubicBezTo>
                  <a:cubicBezTo>
                    <a:pt x="2763" y="3177"/>
                    <a:pt x="2453" y="3677"/>
                    <a:pt x="2405" y="4236"/>
                  </a:cubicBezTo>
                  <a:cubicBezTo>
                    <a:pt x="2382" y="4284"/>
                    <a:pt x="2370" y="4344"/>
                    <a:pt x="2358" y="4391"/>
                  </a:cubicBezTo>
                  <a:cubicBezTo>
                    <a:pt x="2239" y="4373"/>
                    <a:pt x="2123" y="4364"/>
                    <a:pt x="2008" y="4364"/>
                  </a:cubicBezTo>
                  <a:cubicBezTo>
                    <a:pt x="1893" y="4364"/>
                    <a:pt x="1780" y="4373"/>
                    <a:pt x="1667" y="4391"/>
                  </a:cubicBezTo>
                  <a:cubicBezTo>
                    <a:pt x="1560" y="4403"/>
                    <a:pt x="1465" y="4427"/>
                    <a:pt x="1369" y="4451"/>
                  </a:cubicBezTo>
                  <a:cubicBezTo>
                    <a:pt x="607" y="4653"/>
                    <a:pt x="0" y="5403"/>
                    <a:pt x="417" y="6189"/>
                  </a:cubicBezTo>
                  <a:cubicBezTo>
                    <a:pt x="641" y="6615"/>
                    <a:pt x="1077" y="6883"/>
                    <a:pt x="1554" y="6883"/>
                  </a:cubicBezTo>
                  <a:cubicBezTo>
                    <a:pt x="1584" y="6883"/>
                    <a:pt x="1613" y="6882"/>
                    <a:pt x="1643" y="6880"/>
                  </a:cubicBezTo>
                  <a:cubicBezTo>
                    <a:pt x="2180" y="7059"/>
                    <a:pt x="2782" y="7088"/>
                    <a:pt x="3371" y="7088"/>
                  </a:cubicBezTo>
                  <a:cubicBezTo>
                    <a:pt x="3661" y="7088"/>
                    <a:pt x="3948" y="7081"/>
                    <a:pt x="4222" y="7081"/>
                  </a:cubicBezTo>
                  <a:cubicBezTo>
                    <a:pt x="4280" y="7081"/>
                    <a:pt x="4337" y="7081"/>
                    <a:pt x="4394" y="7082"/>
                  </a:cubicBezTo>
                  <a:cubicBezTo>
                    <a:pt x="4690" y="7085"/>
                    <a:pt x="4986" y="7087"/>
                    <a:pt x="5281" y="7087"/>
                  </a:cubicBezTo>
                  <a:cubicBezTo>
                    <a:pt x="6088" y="7087"/>
                    <a:pt x="6890" y="7076"/>
                    <a:pt x="7692" y="7058"/>
                  </a:cubicBezTo>
                  <a:cubicBezTo>
                    <a:pt x="9763" y="6999"/>
                    <a:pt x="11835" y="6927"/>
                    <a:pt x="13895" y="6808"/>
                  </a:cubicBezTo>
                  <a:cubicBezTo>
                    <a:pt x="14023" y="6846"/>
                    <a:pt x="14155" y="6864"/>
                    <a:pt x="14285" y="6864"/>
                  </a:cubicBezTo>
                  <a:cubicBezTo>
                    <a:pt x="14444" y="6864"/>
                    <a:pt x="14602" y="6837"/>
                    <a:pt x="14752" y="6784"/>
                  </a:cubicBezTo>
                  <a:cubicBezTo>
                    <a:pt x="15193" y="6630"/>
                    <a:pt x="15550" y="6308"/>
                    <a:pt x="15764" y="5891"/>
                  </a:cubicBezTo>
                  <a:cubicBezTo>
                    <a:pt x="15943" y="5570"/>
                    <a:pt x="15943" y="5189"/>
                    <a:pt x="15788" y="4856"/>
                  </a:cubicBezTo>
                  <a:cubicBezTo>
                    <a:pt x="15633" y="4606"/>
                    <a:pt x="15395" y="4427"/>
                    <a:pt x="15121" y="4344"/>
                  </a:cubicBezTo>
                  <a:cubicBezTo>
                    <a:pt x="14881" y="4243"/>
                    <a:pt x="14620" y="4187"/>
                    <a:pt x="14362" y="4187"/>
                  </a:cubicBezTo>
                  <a:cubicBezTo>
                    <a:pt x="14224" y="4187"/>
                    <a:pt x="14087" y="4203"/>
                    <a:pt x="13954" y="4236"/>
                  </a:cubicBezTo>
                  <a:cubicBezTo>
                    <a:pt x="13931" y="4105"/>
                    <a:pt x="13895" y="3998"/>
                    <a:pt x="13859" y="3879"/>
                  </a:cubicBezTo>
                  <a:cubicBezTo>
                    <a:pt x="13553" y="3026"/>
                    <a:pt x="12748" y="2497"/>
                    <a:pt x="11895" y="2497"/>
                  </a:cubicBezTo>
                  <a:cubicBezTo>
                    <a:pt x="11653" y="2497"/>
                    <a:pt x="11407" y="2540"/>
                    <a:pt x="11168" y="2629"/>
                  </a:cubicBezTo>
                  <a:cubicBezTo>
                    <a:pt x="11025" y="2689"/>
                    <a:pt x="10894" y="2748"/>
                    <a:pt x="10764" y="2832"/>
                  </a:cubicBezTo>
                  <a:cubicBezTo>
                    <a:pt x="10752" y="2796"/>
                    <a:pt x="10728" y="2748"/>
                    <a:pt x="10716" y="2712"/>
                  </a:cubicBezTo>
                  <a:cubicBezTo>
                    <a:pt x="10573" y="2415"/>
                    <a:pt x="10383" y="2141"/>
                    <a:pt x="10156" y="1891"/>
                  </a:cubicBezTo>
                  <a:cubicBezTo>
                    <a:pt x="10085" y="1736"/>
                    <a:pt x="10013" y="1581"/>
                    <a:pt x="9918" y="1427"/>
                  </a:cubicBezTo>
                  <a:cubicBezTo>
                    <a:pt x="9406" y="625"/>
                    <a:pt x="8571" y="1"/>
                    <a:pt x="75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20"/>
            <p:cNvSpPr/>
            <p:nvPr/>
          </p:nvSpPr>
          <p:spPr>
            <a:xfrm>
              <a:off x="1591528" y="4748350"/>
              <a:ext cx="508980" cy="225997"/>
            </a:xfrm>
            <a:custGeom>
              <a:rect b="b" l="l" r="r" t="t"/>
              <a:pathLst>
                <a:path extrusionOk="0" h="7079" w="15943">
                  <a:moveTo>
                    <a:pt x="7609" y="0"/>
                  </a:moveTo>
                  <a:cubicBezTo>
                    <a:pt x="7534" y="0"/>
                    <a:pt x="7458" y="4"/>
                    <a:pt x="7382" y="12"/>
                  </a:cubicBezTo>
                  <a:cubicBezTo>
                    <a:pt x="6596" y="83"/>
                    <a:pt x="6025" y="560"/>
                    <a:pt x="5667" y="1191"/>
                  </a:cubicBezTo>
                  <a:cubicBezTo>
                    <a:pt x="5286" y="1595"/>
                    <a:pt x="5060" y="2107"/>
                    <a:pt x="5024" y="2667"/>
                  </a:cubicBezTo>
                  <a:cubicBezTo>
                    <a:pt x="5013" y="2715"/>
                    <a:pt x="5001" y="2762"/>
                    <a:pt x="5001" y="2810"/>
                  </a:cubicBezTo>
                  <a:cubicBezTo>
                    <a:pt x="4729" y="2708"/>
                    <a:pt x="4427" y="2652"/>
                    <a:pt x="4133" y="2652"/>
                  </a:cubicBezTo>
                  <a:cubicBezTo>
                    <a:pt x="3809" y="2652"/>
                    <a:pt x="3494" y="2720"/>
                    <a:pt x="3239" y="2869"/>
                  </a:cubicBezTo>
                  <a:cubicBezTo>
                    <a:pt x="2762" y="3167"/>
                    <a:pt x="2453" y="3667"/>
                    <a:pt x="2393" y="4227"/>
                  </a:cubicBezTo>
                  <a:cubicBezTo>
                    <a:pt x="2381" y="4274"/>
                    <a:pt x="2369" y="4334"/>
                    <a:pt x="2357" y="4393"/>
                  </a:cubicBezTo>
                  <a:cubicBezTo>
                    <a:pt x="2238" y="4376"/>
                    <a:pt x="2122" y="4367"/>
                    <a:pt x="2008" y="4367"/>
                  </a:cubicBezTo>
                  <a:cubicBezTo>
                    <a:pt x="1893" y="4367"/>
                    <a:pt x="1780" y="4376"/>
                    <a:pt x="1667" y="4393"/>
                  </a:cubicBezTo>
                  <a:cubicBezTo>
                    <a:pt x="1560" y="4405"/>
                    <a:pt x="1464" y="4417"/>
                    <a:pt x="1369" y="4453"/>
                  </a:cubicBezTo>
                  <a:cubicBezTo>
                    <a:pt x="607" y="4643"/>
                    <a:pt x="0" y="5405"/>
                    <a:pt x="417" y="6191"/>
                  </a:cubicBezTo>
                  <a:cubicBezTo>
                    <a:pt x="640" y="6616"/>
                    <a:pt x="1074" y="6873"/>
                    <a:pt x="1550" y="6873"/>
                  </a:cubicBezTo>
                  <a:cubicBezTo>
                    <a:pt x="1581" y="6873"/>
                    <a:pt x="1612" y="6872"/>
                    <a:pt x="1643" y="6870"/>
                  </a:cubicBezTo>
                  <a:cubicBezTo>
                    <a:pt x="2180" y="7049"/>
                    <a:pt x="2782" y="7078"/>
                    <a:pt x="3371" y="7078"/>
                  </a:cubicBezTo>
                  <a:cubicBezTo>
                    <a:pt x="3661" y="7078"/>
                    <a:pt x="3947" y="7071"/>
                    <a:pt x="4221" y="7071"/>
                  </a:cubicBezTo>
                  <a:cubicBezTo>
                    <a:pt x="4279" y="7071"/>
                    <a:pt x="4337" y="7072"/>
                    <a:pt x="4393" y="7072"/>
                  </a:cubicBezTo>
                  <a:cubicBezTo>
                    <a:pt x="4690" y="7075"/>
                    <a:pt x="4986" y="7077"/>
                    <a:pt x="5281" y="7077"/>
                  </a:cubicBezTo>
                  <a:cubicBezTo>
                    <a:pt x="6089" y="7077"/>
                    <a:pt x="6893" y="7066"/>
                    <a:pt x="7703" y="7048"/>
                  </a:cubicBezTo>
                  <a:cubicBezTo>
                    <a:pt x="9763" y="7001"/>
                    <a:pt x="11835" y="6918"/>
                    <a:pt x="13895" y="6798"/>
                  </a:cubicBezTo>
                  <a:cubicBezTo>
                    <a:pt x="14025" y="6842"/>
                    <a:pt x="14158" y="6863"/>
                    <a:pt x="14290" y="6863"/>
                  </a:cubicBezTo>
                  <a:cubicBezTo>
                    <a:pt x="14447" y="6863"/>
                    <a:pt x="14603" y="6833"/>
                    <a:pt x="14752" y="6775"/>
                  </a:cubicBezTo>
                  <a:cubicBezTo>
                    <a:pt x="15192" y="6620"/>
                    <a:pt x="15550" y="6298"/>
                    <a:pt x="15764" y="5882"/>
                  </a:cubicBezTo>
                  <a:cubicBezTo>
                    <a:pt x="15931" y="5560"/>
                    <a:pt x="15942" y="5179"/>
                    <a:pt x="15788" y="4846"/>
                  </a:cubicBezTo>
                  <a:cubicBezTo>
                    <a:pt x="15633" y="4608"/>
                    <a:pt x="15395" y="4417"/>
                    <a:pt x="15109" y="4334"/>
                  </a:cubicBezTo>
                  <a:cubicBezTo>
                    <a:pt x="14877" y="4233"/>
                    <a:pt x="14620" y="4183"/>
                    <a:pt x="14360" y="4183"/>
                  </a:cubicBezTo>
                  <a:cubicBezTo>
                    <a:pt x="14220" y="4183"/>
                    <a:pt x="14080" y="4198"/>
                    <a:pt x="13942" y="4227"/>
                  </a:cubicBezTo>
                  <a:cubicBezTo>
                    <a:pt x="13930" y="4108"/>
                    <a:pt x="13895" y="3989"/>
                    <a:pt x="13847" y="3870"/>
                  </a:cubicBezTo>
                  <a:cubicBezTo>
                    <a:pt x="13541" y="3026"/>
                    <a:pt x="12744" y="2499"/>
                    <a:pt x="11888" y="2499"/>
                  </a:cubicBezTo>
                  <a:cubicBezTo>
                    <a:pt x="11646" y="2499"/>
                    <a:pt x="11398" y="2542"/>
                    <a:pt x="11156" y="2631"/>
                  </a:cubicBezTo>
                  <a:cubicBezTo>
                    <a:pt x="11025" y="2679"/>
                    <a:pt x="10882" y="2750"/>
                    <a:pt x="10763" y="2822"/>
                  </a:cubicBezTo>
                  <a:cubicBezTo>
                    <a:pt x="10739" y="2786"/>
                    <a:pt x="10728" y="2750"/>
                    <a:pt x="10716" y="2703"/>
                  </a:cubicBezTo>
                  <a:cubicBezTo>
                    <a:pt x="10573" y="2405"/>
                    <a:pt x="10382" y="2131"/>
                    <a:pt x="10156" y="1893"/>
                  </a:cubicBezTo>
                  <a:cubicBezTo>
                    <a:pt x="10085" y="1726"/>
                    <a:pt x="10001" y="1572"/>
                    <a:pt x="9918" y="1429"/>
                  </a:cubicBezTo>
                  <a:cubicBezTo>
                    <a:pt x="9410" y="622"/>
                    <a:pt x="8574" y="0"/>
                    <a:pt x="760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20"/>
            <p:cNvSpPr/>
            <p:nvPr/>
          </p:nvSpPr>
          <p:spPr>
            <a:xfrm>
              <a:off x="2042692" y="5082828"/>
              <a:ext cx="55166" cy="42588"/>
            </a:xfrm>
            <a:custGeom>
              <a:rect b="b" l="l" r="r" t="t"/>
              <a:pathLst>
                <a:path extrusionOk="0" h="1334" w="1728">
                  <a:moveTo>
                    <a:pt x="870" y="0"/>
                  </a:moveTo>
                  <a:cubicBezTo>
                    <a:pt x="1" y="0"/>
                    <a:pt x="1" y="1334"/>
                    <a:pt x="870" y="1334"/>
                  </a:cubicBezTo>
                  <a:cubicBezTo>
                    <a:pt x="1727" y="1334"/>
                    <a:pt x="1727" y="0"/>
                    <a:pt x="87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20"/>
            <p:cNvSpPr/>
            <p:nvPr/>
          </p:nvSpPr>
          <p:spPr>
            <a:xfrm>
              <a:off x="1007300" y="4853255"/>
              <a:ext cx="52868" cy="41056"/>
            </a:xfrm>
            <a:custGeom>
              <a:rect b="b" l="l" r="r" t="t"/>
              <a:pathLst>
                <a:path extrusionOk="0" h="1286" w="1656">
                  <a:moveTo>
                    <a:pt x="834" y="0"/>
                  </a:moveTo>
                  <a:cubicBezTo>
                    <a:pt x="0" y="0"/>
                    <a:pt x="0" y="1286"/>
                    <a:pt x="834" y="1286"/>
                  </a:cubicBezTo>
                  <a:cubicBezTo>
                    <a:pt x="1655" y="1286"/>
                    <a:pt x="1655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20"/>
            <p:cNvSpPr/>
            <p:nvPr/>
          </p:nvSpPr>
          <p:spPr>
            <a:xfrm>
              <a:off x="1192785" y="4874549"/>
              <a:ext cx="289656" cy="193114"/>
            </a:xfrm>
            <a:custGeom>
              <a:rect b="b" l="l" r="r" t="t"/>
              <a:pathLst>
                <a:path extrusionOk="0" h="6049" w="9073">
                  <a:moveTo>
                    <a:pt x="5180" y="1"/>
                  </a:moveTo>
                  <a:cubicBezTo>
                    <a:pt x="4838" y="1"/>
                    <a:pt x="4485" y="184"/>
                    <a:pt x="4263" y="476"/>
                  </a:cubicBezTo>
                  <a:cubicBezTo>
                    <a:pt x="3953" y="869"/>
                    <a:pt x="3715" y="1310"/>
                    <a:pt x="3560" y="1786"/>
                  </a:cubicBezTo>
                  <a:cubicBezTo>
                    <a:pt x="3132" y="2333"/>
                    <a:pt x="2584" y="2762"/>
                    <a:pt x="1953" y="3060"/>
                  </a:cubicBezTo>
                  <a:cubicBezTo>
                    <a:pt x="1274" y="3381"/>
                    <a:pt x="536" y="3750"/>
                    <a:pt x="250" y="4500"/>
                  </a:cubicBezTo>
                  <a:cubicBezTo>
                    <a:pt x="0" y="5143"/>
                    <a:pt x="119" y="5667"/>
                    <a:pt x="441" y="6048"/>
                  </a:cubicBezTo>
                  <a:cubicBezTo>
                    <a:pt x="441" y="5822"/>
                    <a:pt x="524" y="5608"/>
                    <a:pt x="679" y="5441"/>
                  </a:cubicBezTo>
                  <a:cubicBezTo>
                    <a:pt x="643" y="5322"/>
                    <a:pt x="679" y="5203"/>
                    <a:pt x="774" y="5131"/>
                  </a:cubicBezTo>
                  <a:cubicBezTo>
                    <a:pt x="1929" y="4227"/>
                    <a:pt x="3584" y="3500"/>
                    <a:pt x="5025" y="3191"/>
                  </a:cubicBezTo>
                  <a:cubicBezTo>
                    <a:pt x="5281" y="3141"/>
                    <a:pt x="5550" y="3113"/>
                    <a:pt x="5818" y="3113"/>
                  </a:cubicBezTo>
                  <a:cubicBezTo>
                    <a:pt x="6321" y="3113"/>
                    <a:pt x="6824" y="3212"/>
                    <a:pt x="7251" y="3453"/>
                  </a:cubicBezTo>
                  <a:cubicBezTo>
                    <a:pt x="7894" y="3465"/>
                    <a:pt x="8454" y="3965"/>
                    <a:pt x="8728" y="4643"/>
                  </a:cubicBezTo>
                  <a:cubicBezTo>
                    <a:pt x="8740" y="4691"/>
                    <a:pt x="8763" y="4739"/>
                    <a:pt x="8763" y="4786"/>
                  </a:cubicBezTo>
                  <a:cubicBezTo>
                    <a:pt x="9001" y="4584"/>
                    <a:pt x="9073" y="4250"/>
                    <a:pt x="8954" y="3965"/>
                  </a:cubicBezTo>
                  <a:cubicBezTo>
                    <a:pt x="8871" y="3750"/>
                    <a:pt x="8751" y="3548"/>
                    <a:pt x="8597" y="3381"/>
                  </a:cubicBezTo>
                  <a:cubicBezTo>
                    <a:pt x="8561" y="3310"/>
                    <a:pt x="8525" y="3250"/>
                    <a:pt x="8490" y="3191"/>
                  </a:cubicBezTo>
                  <a:cubicBezTo>
                    <a:pt x="8228" y="2834"/>
                    <a:pt x="7882" y="2572"/>
                    <a:pt x="7466" y="2417"/>
                  </a:cubicBezTo>
                  <a:lnTo>
                    <a:pt x="7358" y="2322"/>
                  </a:lnTo>
                  <a:cubicBezTo>
                    <a:pt x="6799" y="1774"/>
                    <a:pt x="6323" y="1155"/>
                    <a:pt x="5953" y="476"/>
                  </a:cubicBezTo>
                  <a:cubicBezTo>
                    <a:pt x="5770" y="142"/>
                    <a:pt x="5480" y="1"/>
                    <a:pt x="51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20"/>
            <p:cNvSpPr/>
            <p:nvPr/>
          </p:nvSpPr>
          <p:spPr>
            <a:xfrm>
              <a:off x="1206480" y="4973740"/>
              <a:ext cx="269128" cy="122432"/>
            </a:xfrm>
            <a:custGeom>
              <a:rect b="b" l="l" r="r" t="t"/>
              <a:pathLst>
                <a:path extrusionOk="0" h="3835" w="8430">
                  <a:moveTo>
                    <a:pt x="5394" y="1"/>
                  </a:moveTo>
                  <a:cubicBezTo>
                    <a:pt x="5126" y="1"/>
                    <a:pt x="4860" y="30"/>
                    <a:pt x="4608" y="84"/>
                  </a:cubicBezTo>
                  <a:cubicBezTo>
                    <a:pt x="3167" y="381"/>
                    <a:pt x="1512" y="1108"/>
                    <a:pt x="357" y="2024"/>
                  </a:cubicBezTo>
                  <a:cubicBezTo>
                    <a:pt x="262" y="2096"/>
                    <a:pt x="214" y="2215"/>
                    <a:pt x="262" y="2334"/>
                  </a:cubicBezTo>
                  <a:cubicBezTo>
                    <a:pt x="107" y="2501"/>
                    <a:pt x="24" y="2715"/>
                    <a:pt x="24" y="2941"/>
                  </a:cubicBezTo>
                  <a:cubicBezTo>
                    <a:pt x="0" y="3423"/>
                    <a:pt x="382" y="3834"/>
                    <a:pt x="861" y="3834"/>
                  </a:cubicBezTo>
                  <a:cubicBezTo>
                    <a:pt x="867" y="3834"/>
                    <a:pt x="874" y="3834"/>
                    <a:pt x="881" y="3834"/>
                  </a:cubicBezTo>
                  <a:cubicBezTo>
                    <a:pt x="1929" y="3834"/>
                    <a:pt x="2988" y="3751"/>
                    <a:pt x="4024" y="3596"/>
                  </a:cubicBezTo>
                  <a:cubicBezTo>
                    <a:pt x="3929" y="2917"/>
                    <a:pt x="3917" y="2239"/>
                    <a:pt x="4012" y="1560"/>
                  </a:cubicBezTo>
                  <a:cubicBezTo>
                    <a:pt x="4052" y="1318"/>
                    <a:pt x="4270" y="1199"/>
                    <a:pt x="4490" y="1199"/>
                  </a:cubicBezTo>
                  <a:cubicBezTo>
                    <a:pt x="4672" y="1199"/>
                    <a:pt x="4855" y="1280"/>
                    <a:pt x="4941" y="1441"/>
                  </a:cubicBezTo>
                  <a:cubicBezTo>
                    <a:pt x="5251" y="2024"/>
                    <a:pt x="5465" y="2655"/>
                    <a:pt x="5596" y="3298"/>
                  </a:cubicBezTo>
                  <a:cubicBezTo>
                    <a:pt x="6025" y="3203"/>
                    <a:pt x="6441" y="3108"/>
                    <a:pt x="6870" y="2977"/>
                  </a:cubicBezTo>
                  <a:cubicBezTo>
                    <a:pt x="6965" y="2965"/>
                    <a:pt x="7072" y="2929"/>
                    <a:pt x="7168" y="2894"/>
                  </a:cubicBezTo>
                  <a:cubicBezTo>
                    <a:pt x="7322" y="2846"/>
                    <a:pt x="7465" y="2810"/>
                    <a:pt x="7608" y="2763"/>
                  </a:cubicBezTo>
                  <a:cubicBezTo>
                    <a:pt x="8037" y="2620"/>
                    <a:pt x="8430" y="2167"/>
                    <a:pt x="8358" y="1691"/>
                  </a:cubicBezTo>
                  <a:cubicBezTo>
                    <a:pt x="8346" y="1632"/>
                    <a:pt x="8322" y="1584"/>
                    <a:pt x="8311" y="1536"/>
                  </a:cubicBezTo>
                  <a:cubicBezTo>
                    <a:pt x="8037" y="858"/>
                    <a:pt x="7477" y="358"/>
                    <a:pt x="6834" y="346"/>
                  </a:cubicBezTo>
                  <a:cubicBezTo>
                    <a:pt x="6407" y="105"/>
                    <a:pt x="5898" y="1"/>
                    <a:pt x="539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20"/>
            <p:cNvSpPr/>
            <p:nvPr/>
          </p:nvSpPr>
          <p:spPr>
            <a:xfrm>
              <a:off x="1331531" y="5011986"/>
              <a:ext cx="89358" cy="277811"/>
            </a:xfrm>
            <a:custGeom>
              <a:rect b="b" l="l" r="r" t="t"/>
              <a:pathLst>
                <a:path extrusionOk="0" h="8702" w="2799">
                  <a:moveTo>
                    <a:pt x="564" y="1"/>
                  </a:moveTo>
                  <a:cubicBezTo>
                    <a:pt x="341" y="1"/>
                    <a:pt x="123" y="120"/>
                    <a:pt x="83" y="362"/>
                  </a:cubicBezTo>
                  <a:cubicBezTo>
                    <a:pt x="0" y="1041"/>
                    <a:pt x="0" y="1719"/>
                    <a:pt x="107" y="2386"/>
                  </a:cubicBezTo>
                  <a:cubicBezTo>
                    <a:pt x="203" y="3160"/>
                    <a:pt x="357" y="3922"/>
                    <a:pt x="476" y="4660"/>
                  </a:cubicBezTo>
                  <a:cubicBezTo>
                    <a:pt x="584" y="5375"/>
                    <a:pt x="715" y="6077"/>
                    <a:pt x="845" y="6791"/>
                  </a:cubicBezTo>
                  <a:cubicBezTo>
                    <a:pt x="965" y="7530"/>
                    <a:pt x="965" y="8125"/>
                    <a:pt x="1596" y="8613"/>
                  </a:cubicBezTo>
                  <a:cubicBezTo>
                    <a:pt x="1675" y="8675"/>
                    <a:pt x="1769" y="8701"/>
                    <a:pt x="1864" y="8701"/>
                  </a:cubicBezTo>
                  <a:cubicBezTo>
                    <a:pt x="2082" y="8701"/>
                    <a:pt x="2313" y="8564"/>
                    <a:pt x="2429" y="8399"/>
                  </a:cubicBezTo>
                  <a:cubicBezTo>
                    <a:pt x="2798" y="7827"/>
                    <a:pt x="2596" y="7280"/>
                    <a:pt x="2489" y="6661"/>
                  </a:cubicBezTo>
                  <a:cubicBezTo>
                    <a:pt x="2358" y="5899"/>
                    <a:pt x="2227" y="5137"/>
                    <a:pt x="2084" y="4375"/>
                  </a:cubicBezTo>
                  <a:cubicBezTo>
                    <a:pt x="1941" y="3648"/>
                    <a:pt x="1846" y="2862"/>
                    <a:pt x="1667" y="2100"/>
                  </a:cubicBezTo>
                  <a:cubicBezTo>
                    <a:pt x="1536" y="1457"/>
                    <a:pt x="1322" y="826"/>
                    <a:pt x="1024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20"/>
            <p:cNvSpPr/>
            <p:nvPr/>
          </p:nvSpPr>
          <p:spPr>
            <a:xfrm>
              <a:off x="3659310" y="5131482"/>
              <a:ext cx="47919" cy="47536"/>
            </a:xfrm>
            <a:custGeom>
              <a:rect b="b" l="l" r="r" t="t"/>
              <a:pathLst>
                <a:path extrusionOk="0" h="1489" w="1501">
                  <a:moveTo>
                    <a:pt x="822" y="0"/>
                  </a:moveTo>
                  <a:lnTo>
                    <a:pt x="643" y="24"/>
                  </a:lnTo>
                  <a:cubicBezTo>
                    <a:pt x="536" y="60"/>
                    <a:pt x="429" y="120"/>
                    <a:pt x="345" y="203"/>
                  </a:cubicBezTo>
                  <a:lnTo>
                    <a:pt x="202" y="322"/>
                  </a:lnTo>
                  <a:cubicBezTo>
                    <a:pt x="83" y="453"/>
                    <a:pt x="12" y="620"/>
                    <a:pt x="0" y="810"/>
                  </a:cubicBezTo>
                  <a:cubicBezTo>
                    <a:pt x="0" y="893"/>
                    <a:pt x="12" y="989"/>
                    <a:pt x="60" y="1072"/>
                  </a:cubicBezTo>
                  <a:cubicBezTo>
                    <a:pt x="83" y="1155"/>
                    <a:pt x="131" y="1227"/>
                    <a:pt x="202" y="1286"/>
                  </a:cubicBezTo>
                  <a:lnTo>
                    <a:pt x="333" y="1394"/>
                  </a:lnTo>
                  <a:cubicBezTo>
                    <a:pt x="441" y="1453"/>
                    <a:pt x="560" y="1489"/>
                    <a:pt x="679" y="1489"/>
                  </a:cubicBezTo>
                  <a:lnTo>
                    <a:pt x="869" y="1465"/>
                  </a:lnTo>
                  <a:cubicBezTo>
                    <a:pt x="976" y="1429"/>
                    <a:pt x="1083" y="1370"/>
                    <a:pt x="1167" y="1286"/>
                  </a:cubicBezTo>
                  <a:cubicBezTo>
                    <a:pt x="1214" y="1239"/>
                    <a:pt x="1250" y="1191"/>
                    <a:pt x="1286" y="1143"/>
                  </a:cubicBezTo>
                  <a:cubicBezTo>
                    <a:pt x="1357" y="1084"/>
                    <a:pt x="1405" y="1013"/>
                    <a:pt x="1429" y="929"/>
                  </a:cubicBezTo>
                  <a:cubicBezTo>
                    <a:pt x="1500" y="762"/>
                    <a:pt x="1500" y="572"/>
                    <a:pt x="1429" y="417"/>
                  </a:cubicBezTo>
                  <a:cubicBezTo>
                    <a:pt x="1405" y="334"/>
                    <a:pt x="1357" y="262"/>
                    <a:pt x="1286" y="203"/>
                  </a:cubicBezTo>
                  <a:lnTo>
                    <a:pt x="1155" y="96"/>
                  </a:lnTo>
                  <a:cubicBezTo>
                    <a:pt x="1060" y="36"/>
                    <a:pt x="941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20"/>
            <p:cNvSpPr/>
            <p:nvPr/>
          </p:nvSpPr>
          <p:spPr>
            <a:xfrm>
              <a:off x="2740956" y="4771527"/>
              <a:ext cx="508980" cy="226380"/>
            </a:xfrm>
            <a:custGeom>
              <a:rect b="b" l="l" r="r" t="t"/>
              <a:pathLst>
                <a:path extrusionOk="0" h="7091" w="15943">
                  <a:moveTo>
                    <a:pt x="7610" y="1"/>
                  </a:moveTo>
                  <a:cubicBezTo>
                    <a:pt x="7535" y="1"/>
                    <a:pt x="7459" y="4"/>
                    <a:pt x="7382" y="12"/>
                  </a:cubicBezTo>
                  <a:cubicBezTo>
                    <a:pt x="6597" y="84"/>
                    <a:pt x="6025" y="560"/>
                    <a:pt x="5668" y="1191"/>
                  </a:cubicBezTo>
                  <a:cubicBezTo>
                    <a:pt x="5287" y="1596"/>
                    <a:pt x="5061" y="2108"/>
                    <a:pt x="5025" y="2667"/>
                  </a:cubicBezTo>
                  <a:cubicBezTo>
                    <a:pt x="5013" y="2715"/>
                    <a:pt x="5001" y="2763"/>
                    <a:pt x="5001" y="2810"/>
                  </a:cubicBezTo>
                  <a:cubicBezTo>
                    <a:pt x="4729" y="2708"/>
                    <a:pt x="4427" y="2652"/>
                    <a:pt x="4133" y="2652"/>
                  </a:cubicBezTo>
                  <a:cubicBezTo>
                    <a:pt x="3809" y="2652"/>
                    <a:pt x="3495" y="2720"/>
                    <a:pt x="3239" y="2870"/>
                  </a:cubicBezTo>
                  <a:cubicBezTo>
                    <a:pt x="2763" y="3167"/>
                    <a:pt x="2453" y="3667"/>
                    <a:pt x="2406" y="4227"/>
                  </a:cubicBezTo>
                  <a:cubicBezTo>
                    <a:pt x="2382" y="4275"/>
                    <a:pt x="2370" y="4334"/>
                    <a:pt x="2358" y="4394"/>
                  </a:cubicBezTo>
                  <a:cubicBezTo>
                    <a:pt x="2239" y="4376"/>
                    <a:pt x="2123" y="4367"/>
                    <a:pt x="2008" y="4367"/>
                  </a:cubicBezTo>
                  <a:cubicBezTo>
                    <a:pt x="1894" y="4367"/>
                    <a:pt x="1780" y="4376"/>
                    <a:pt x="1667" y="4394"/>
                  </a:cubicBezTo>
                  <a:cubicBezTo>
                    <a:pt x="1560" y="4406"/>
                    <a:pt x="1465" y="4429"/>
                    <a:pt x="1370" y="4453"/>
                  </a:cubicBezTo>
                  <a:cubicBezTo>
                    <a:pt x="608" y="4656"/>
                    <a:pt x="1" y="5406"/>
                    <a:pt x="417" y="6192"/>
                  </a:cubicBezTo>
                  <a:cubicBezTo>
                    <a:pt x="641" y="6618"/>
                    <a:pt x="1077" y="6885"/>
                    <a:pt x="1554" y="6885"/>
                  </a:cubicBezTo>
                  <a:cubicBezTo>
                    <a:pt x="1584" y="6885"/>
                    <a:pt x="1614" y="6884"/>
                    <a:pt x="1644" y="6882"/>
                  </a:cubicBezTo>
                  <a:cubicBezTo>
                    <a:pt x="2180" y="7061"/>
                    <a:pt x="2783" y="7091"/>
                    <a:pt x="3371" y="7091"/>
                  </a:cubicBezTo>
                  <a:cubicBezTo>
                    <a:pt x="3661" y="7091"/>
                    <a:pt x="3948" y="7083"/>
                    <a:pt x="4222" y="7083"/>
                  </a:cubicBezTo>
                  <a:cubicBezTo>
                    <a:pt x="4280" y="7083"/>
                    <a:pt x="4337" y="7084"/>
                    <a:pt x="4394" y="7084"/>
                  </a:cubicBezTo>
                  <a:cubicBezTo>
                    <a:pt x="4691" y="7088"/>
                    <a:pt x="4986" y="7089"/>
                    <a:pt x="5282" y="7089"/>
                  </a:cubicBezTo>
                  <a:cubicBezTo>
                    <a:pt x="6088" y="7089"/>
                    <a:pt x="6890" y="7078"/>
                    <a:pt x="7692" y="7061"/>
                  </a:cubicBezTo>
                  <a:cubicBezTo>
                    <a:pt x="9764" y="7001"/>
                    <a:pt x="11835" y="6930"/>
                    <a:pt x="13895" y="6811"/>
                  </a:cubicBezTo>
                  <a:cubicBezTo>
                    <a:pt x="14024" y="6848"/>
                    <a:pt x="14155" y="6866"/>
                    <a:pt x="14285" y="6866"/>
                  </a:cubicBezTo>
                  <a:cubicBezTo>
                    <a:pt x="14444" y="6866"/>
                    <a:pt x="14602" y="6839"/>
                    <a:pt x="14752" y="6787"/>
                  </a:cubicBezTo>
                  <a:cubicBezTo>
                    <a:pt x="15193" y="6632"/>
                    <a:pt x="15550" y="6311"/>
                    <a:pt x="15764" y="5894"/>
                  </a:cubicBezTo>
                  <a:cubicBezTo>
                    <a:pt x="15943" y="5572"/>
                    <a:pt x="15943" y="5179"/>
                    <a:pt x="15788" y="4846"/>
                  </a:cubicBezTo>
                  <a:cubicBezTo>
                    <a:pt x="15633" y="4608"/>
                    <a:pt x="15395" y="4417"/>
                    <a:pt x="15121" y="4334"/>
                  </a:cubicBezTo>
                  <a:cubicBezTo>
                    <a:pt x="14882" y="4234"/>
                    <a:pt x="14621" y="4183"/>
                    <a:pt x="14364" y="4183"/>
                  </a:cubicBezTo>
                  <a:cubicBezTo>
                    <a:pt x="14226" y="4183"/>
                    <a:pt x="14088" y="4198"/>
                    <a:pt x="13955" y="4227"/>
                  </a:cubicBezTo>
                  <a:cubicBezTo>
                    <a:pt x="13931" y="4108"/>
                    <a:pt x="13895" y="3989"/>
                    <a:pt x="13859" y="3870"/>
                  </a:cubicBezTo>
                  <a:cubicBezTo>
                    <a:pt x="13554" y="3028"/>
                    <a:pt x="12752" y="2495"/>
                    <a:pt x="11902" y="2495"/>
                  </a:cubicBezTo>
                  <a:cubicBezTo>
                    <a:pt x="11658" y="2495"/>
                    <a:pt x="11410" y="2539"/>
                    <a:pt x="11169" y="2632"/>
                  </a:cubicBezTo>
                  <a:cubicBezTo>
                    <a:pt x="11026" y="2679"/>
                    <a:pt x="10895" y="2751"/>
                    <a:pt x="10764" y="2822"/>
                  </a:cubicBezTo>
                  <a:cubicBezTo>
                    <a:pt x="10752" y="2786"/>
                    <a:pt x="10728" y="2751"/>
                    <a:pt x="10716" y="2703"/>
                  </a:cubicBezTo>
                  <a:cubicBezTo>
                    <a:pt x="10573" y="2405"/>
                    <a:pt x="10383" y="2131"/>
                    <a:pt x="10157" y="1893"/>
                  </a:cubicBezTo>
                  <a:cubicBezTo>
                    <a:pt x="10085" y="1727"/>
                    <a:pt x="10014" y="1572"/>
                    <a:pt x="9918" y="1429"/>
                  </a:cubicBezTo>
                  <a:cubicBezTo>
                    <a:pt x="9410" y="623"/>
                    <a:pt x="8574" y="1"/>
                    <a:pt x="761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20"/>
            <p:cNvSpPr/>
            <p:nvPr/>
          </p:nvSpPr>
          <p:spPr>
            <a:xfrm>
              <a:off x="2595761" y="4773411"/>
              <a:ext cx="48303" cy="47185"/>
            </a:xfrm>
            <a:custGeom>
              <a:rect b="b" l="l" r="r" t="t"/>
              <a:pathLst>
                <a:path extrusionOk="0" h="1478" w="1513">
                  <a:moveTo>
                    <a:pt x="834" y="1"/>
                  </a:moveTo>
                  <a:lnTo>
                    <a:pt x="655" y="25"/>
                  </a:lnTo>
                  <a:cubicBezTo>
                    <a:pt x="548" y="48"/>
                    <a:pt x="441" y="108"/>
                    <a:pt x="358" y="191"/>
                  </a:cubicBezTo>
                  <a:lnTo>
                    <a:pt x="215" y="310"/>
                  </a:lnTo>
                  <a:cubicBezTo>
                    <a:pt x="84" y="441"/>
                    <a:pt x="12" y="620"/>
                    <a:pt x="12" y="799"/>
                  </a:cubicBezTo>
                  <a:cubicBezTo>
                    <a:pt x="0" y="894"/>
                    <a:pt x="24" y="977"/>
                    <a:pt x="72" y="1060"/>
                  </a:cubicBezTo>
                  <a:cubicBezTo>
                    <a:pt x="96" y="1144"/>
                    <a:pt x="143" y="1215"/>
                    <a:pt x="215" y="1275"/>
                  </a:cubicBezTo>
                  <a:lnTo>
                    <a:pt x="346" y="1382"/>
                  </a:lnTo>
                  <a:cubicBezTo>
                    <a:pt x="453" y="1441"/>
                    <a:pt x="572" y="1477"/>
                    <a:pt x="691" y="1477"/>
                  </a:cubicBezTo>
                  <a:lnTo>
                    <a:pt x="869" y="1453"/>
                  </a:lnTo>
                  <a:cubicBezTo>
                    <a:pt x="989" y="1418"/>
                    <a:pt x="1084" y="1358"/>
                    <a:pt x="1167" y="1275"/>
                  </a:cubicBezTo>
                  <a:lnTo>
                    <a:pt x="1179" y="1275"/>
                  </a:lnTo>
                  <a:cubicBezTo>
                    <a:pt x="1215" y="1227"/>
                    <a:pt x="1262" y="1180"/>
                    <a:pt x="1298" y="1132"/>
                  </a:cubicBezTo>
                  <a:cubicBezTo>
                    <a:pt x="1370" y="1072"/>
                    <a:pt x="1417" y="1001"/>
                    <a:pt x="1441" y="918"/>
                  </a:cubicBezTo>
                  <a:cubicBezTo>
                    <a:pt x="1512" y="751"/>
                    <a:pt x="1512" y="572"/>
                    <a:pt x="1441" y="406"/>
                  </a:cubicBezTo>
                  <a:cubicBezTo>
                    <a:pt x="1417" y="322"/>
                    <a:pt x="1370" y="251"/>
                    <a:pt x="1298" y="191"/>
                  </a:cubicBezTo>
                  <a:lnTo>
                    <a:pt x="1167" y="84"/>
                  </a:lnTo>
                  <a:cubicBezTo>
                    <a:pt x="1060" y="25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20"/>
            <p:cNvSpPr/>
            <p:nvPr/>
          </p:nvSpPr>
          <p:spPr>
            <a:xfrm>
              <a:off x="3438070" y="4984275"/>
              <a:ext cx="54400" cy="56763"/>
            </a:xfrm>
            <a:custGeom>
              <a:rect b="b" l="l" r="r" t="t"/>
              <a:pathLst>
                <a:path extrusionOk="0" h="1778" w="1704">
                  <a:moveTo>
                    <a:pt x="911" y="1"/>
                  </a:moveTo>
                  <a:cubicBezTo>
                    <a:pt x="894" y="1"/>
                    <a:pt x="876" y="2"/>
                    <a:pt x="858" y="4"/>
                  </a:cubicBezTo>
                  <a:lnTo>
                    <a:pt x="644" y="28"/>
                  </a:lnTo>
                  <a:lnTo>
                    <a:pt x="453" y="111"/>
                  </a:lnTo>
                  <a:cubicBezTo>
                    <a:pt x="358" y="159"/>
                    <a:pt x="274" y="230"/>
                    <a:pt x="215" y="325"/>
                  </a:cubicBezTo>
                  <a:cubicBezTo>
                    <a:pt x="143" y="397"/>
                    <a:pt x="96" y="492"/>
                    <a:pt x="72" y="599"/>
                  </a:cubicBezTo>
                  <a:lnTo>
                    <a:pt x="60" y="635"/>
                  </a:lnTo>
                  <a:cubicBezTo>
                    <a:pt x="36" y="682"/>
                    <a:pt x="36" y="730"/>
                    <a:pt x="24" y="778"/>
                  </a:cubicBezTo>
                  <a:cubicBezTo>
                    <a:pt x="1" y="897"/>
                    <a:pt x="12" y="1004"/>
                    <a:pt x="48" y="1111"/>
                  </a:cubicBezTo>
                  <a:lnTo>
                    <a:pt x="48" y="1135"/>
                  </a:lnTo>
                  <a:cubicBezTo>
                    <a:pt x="48" y="1147"/>
                    <a:pt x="48" y="1159"/>
                    <a:pt x="60" y="1171"/>
                  </a:cubicBezTo>
                  <a:lnTo>
                    <a:pt x="143" y="1373"/>
                  </a:lnTo>
                  <a:cubicBezTo>
                    <a:pt x="191" y="1468"/>
                    <a:pt x="263" y="1540"/>
                    <a:pt x="346" y="1599"/>
                  </a:cubicBezTo>
                  <a:cubicBezTo>
                    <a:pt x="405" y="1647"/>
                    <a:pt x="465" y="1683"/>
                    <a:pt x="536" y="1706"/>
                  </a:cubicBezTo>
                  <a:cubicBezTo>
                    <a:pt x="632" y="1754"/>
                    <a:pt x="739" y="1778"/>
                    <a:pt x="846" y="1778"/>
                  </a:cubicBezTo>
                  <a:lnTo>
                    <a:pt x="1060" y="1742"/>
                  </a:lnTo>
                  <a:lnTo>
                    <a:pt x="1263" y="1659"/>
                  </a:lnTo>
                  <a:cubicBezTo>
                    <a:pt x="1441" y="1552"/>
                    <a:pt x="1572" y="1373"/>
                    <a:pt x="1644" y="1171"/>
                  </a:cubicBezTo>
                  <a:lnTo>
                    <a:pt x="1656" y="1171"/>
                  </a:lnTo>
                  <a:cubicBezTo>
                    <a:pt x="1656" y="1159"/>
                    <a:pt x="1667" y="1147"/>
                    <a:pt x="1667" y="1135"/>
                  </a:cubicBezTo>
                  <a:lnTo>
                    <a:pt x="1667" y="1111"/>
                  </a:lnTo>
                  <a:cubicBezTo>
                    <a:pt x="1703" y="1004"/>
                    <a:pt x="1703" y="885"/>
                    <a:pt x="1679" y="778"/>
                  </a:cubicBezTo>
                  <a:cubicBezTo>
                    <a:pt x="1679" y="730"/>
                    <a:pt x="1667" y="682"/>
                    <a:pt x="1656" y="635"/>
                  </a:cubicBezTo>
                  <a:lnTo>
                    <a:pt x="1644" y="599"/>
                  </a:lnTo>
                  <a:lnTo>
                    <a:pt x="1560" y="409"/>
                  </a:lnTo>
                  <a:cubicBezTo>
                    <a:pt x="1513" y="313"/>
                    <a:pt x="1441" y="230"/>
                    <a:pt x="1346" y="170"/>
                  </a:cubicBezTo>
                  <a:cubicBezTo>
                    <a:pt x="1298" y="123"/>
                    <a:pt x="1239" y="87"/>
                    <a:pt x="1167" y="75"/>
                  </a:cubicBezTo>
                  <a:cubicBezTo>
                    <a:pt x="1088" y="26"/>
                    <a:pt x="1000" y="1"/>
                    <a:pt x="91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20"/>
            <p:cNvSpPr/>
            <p:nvPr/>
          </p:nvSpPr>
          <p:spPr>
            <a:xfrm>
              <a:off x="4046624" y="5058214"/>
              <a:ext cx="508980" cy="226284"/>
            </a:xfrm>
            <a:custGeom>
              <a:rect b="b" l="l" r="r" t="t"/>
              <a:pathLst>
                <a:path extrusionOk="0" h="7088" w="15943">
                  <a:moveTo>
                    <a:pt x="7587" y="0"/>
                  </a:moveTo>
                  <a:cubicBezTo>
                    <a:pt x="7520" y="0"/>
                    <a:pt x="7451" y="3"/>
                    <a:pt x="7382" y="9"/>
                  </a:cubicBezTo>
                  <a:cubicBezTo>
                    <a:pt x="6597" y="93"/>
                    <a:pt x="6025" y="557"/>
                    <a:pt x="5656" y="1200"/>
                  </a:cubicBezTo>
                  <a:cubicBezTo>
                    <a:pt x="5275" y="1593"/>
                    <a:pt x="5049" y="2117"/>
                    <a:pt x="5025" y="2665"/>
                  </a:cubicBezTo>
                  <a:cubicBezTo>
                    <a:pt x="5013" y="2724"/>
                    <a:pt x="5001" y="2772"/>
                    <a:pt x="4989" y="2819"/>
                  </a:cubicBezTo>
                  <a:cubicBezTo>
                    <a:pt x="4720" y="2713"/>
                    <a:pt x="4422" y="2656"/>
                    <a:pt x="4131" y="2656"/>
                  </a:cubicBezTo>
                  <a:cubicBezTo>
                    <a:pt x="3804" y="2656"/>
                    <a:pt x="3485" y="2728"/>
                    <a:pt x="3227" y="2879"/>
                  </a:cubicBezTo>
                  <a:cubicBezTo>
                    <a:pt x="2751" y="3177"/>
                    <a:pt x="2441" y="3677"/>
                    <a:pt x="2394" y="4236"/>
                  </a:cubicBezTo>
                  <a:cubicBezTo>
                    <a:pt x="2370" y="4284"/>
                    <a:pt x="2358" y="4343"/>
                    <a:pt x="2346" y="4391"/>
                  </a:cubicBezTo>
                  <a:cubicBezTo>
                    <a:pt x="2233" y="4373"/>
                    <a:pt x="2117" y="4364"/>
                    <a:pt x="2001" y="4364"/>
                  </a:cubicBezTo>
                  <a:cubicBezTo>
                    <a:pt x="1885" y="4364"/>
                    <a:pt x="1769" y="4373"/>
                    <a:pt x="1655" y="4391"/>
                  </a:cubicBezTo>
                  <a:cubicBezTo>
                    <a:pt x="1560" y="4403"/>
                    <a:pt x="1453" y="4427"/>
                    <a:pt x="1358" y="4451"/>
                  </a:cubicBezTo>
                  <a:cubicBezTo>
                    <a:pt x="596" y="4653"/>
                    <a:pt x="0" y="5403"/>
                    <a:pt x="405" y="6189"/>
                  </a:cubicBezTo>
                  <a:cubicBezTo>
                    <a:pt x="630" y="6615"/>
                    <a:pt x="1075" y="6882"/>
                    <a:pt x="1554" y="6882"/>
                  </a:cubicBezTo>
                  <a:cubicBezTo>
                    <a:pt x="1584" y="6882"/>
                    <a:pt x="1614" y="6881"/>
                    <a:pt x="1644" y="6879"/>
                  </a:cubicBezTo>
                  <a:cubicBezTo>
                    <a:pt x="2180" y="7058"/>
                    <a:pt x="2778" y="7088"/>
                    <a:pt x="3366" y="7088"/>
                  </a:cubicBezTo>
                  <a:cubicBezTo>
                    <a:pt x="3656" y="7088"/>
                    <a:pt x="3943" y="7081"/>
                    <a:pt x="4220" y="7081"/>
                  </a:cubicBezTo>
                  <a:cubicBezTo>
                    <a:pt x="4278" y="7081"/>
                    <a:pt x="4336" y="7081"/>
                    <a:pt x="4394" y="7082"/>
                  </a:cubicBezTo>
                  <a:cubicBezTo>
                    <a:pt x="4687" y="7085"/>
                    <a:pt x="4981" y="7086"/>
                    <a:pt x="5275" y="7086"/>
                  </a:cubicBezTo>
                  <a:cubicBezTo>
                    <a:pt x="6077" y="7086"/>
                    <a:pt x="6881" y="7075"/>
                    <a:pt x="7692" y="7058"/>
                  </a:cubicBezTo>
                  <a:cubicBezTo>
                    <a:pt x="9764" y="6998"/>
                    <a:pt x="11823" y="6927"/>
                    <a:pt x="13895" y="6808"/>
                  </a:cubicBezTo>
                  <a:cubicBezTo>
                    <a:pt x="14018" y="6845"/>
                    <a:pt x="14149" y="6864"/>
                    <a:pt x="14280" y="6864"/>
                  </a:cubicBezTo>
                  <a:cubicBezTo>
                    <a:pt x="14440" y="6864"/>
                    <a:pt x="14602" y="6836"/>
                    <a:pt x="14752" y="6784"/>
                  </a:cubicBezTo>
                  <a:cubicBezTo>
                    <a:pt x="15181" y="6629"/>
                    <a:pt x="15550" y="6308"/>
                    <a:pt x="15752" y="5891"/>
                  </a:cubicBezTo>
                  <a:cubicBezTo>
                    <a:pt x="15931" y="5570"/>
                    <a:pt x="15943" y="5189"/>
                    <a:pt x="15788" y="4855"/>
                  </a:cubicBezTo>
                  <a:cubicBezTo>
                    <a:pt x="15633" y="4617"/>
                    <a:pt x="15395" y="4427"/>
                    <a:pt x="15121" y="4343"/>
                  </a:cubicBezTo>
                  <a:cubicBezTo>
                    <a:pt x="14882" y="4243"/>
                    <a:pt x="14621" y="4192"/>
                    <a:pt x="14361" y="4192"/>
                  </a:cubicBezTo>
                  <a:cubicBezTo>
                    <a:pt x="14221" y="4192"/>
                    <a:pt x="14080" y="4207"/>
                    <a:pt x="13943" y="4236"/>
                  </a:cubicBezTo>
                  <a:cubicBezTo>
                    <a:pt x="13919" y="4117"/>
                    <a:pt x="13895" y="3998"/>
                    <a:pt x="13847" y="3879"/>
                  </a:cubicBezTo>
                  <a:cubicBezTo>
                    <a:pt x="13541" y="3025"/>
                    <a:pt x="12736" y="2497"/>
                    <a:pt x="11883" y="2497"/>
                  </a:cubicBezTo>
                  <a:cubicBezTo>
                    <a:pt x="11641" y="2497"/>
                    <a:pt x="11396" y="2540"/>
                    <a:pt x="11157" y="2629"/>
                  </a:cubicBezTo>
                  <a:cubicBezTo>
                    <a:pt x="11014" y="2688"/>
                    <a:pt x="10883" y="2748"/>
                    <a:pt x="10752" y="2831"/>
                  </a:cubicBezTo>
                  <a:cubicBezTo>
                    <a:pt x="10740" y="2796"/>
                    <a:pt x="10728" y="2748"/>
                    <a:pt x="10704" y="2712"/>
                  </a:cubicBezTo>
                  <a:cubicBezTo>
                    <a:pt x="10561" y="2415"/>
                    <a:pt x="10383" y="2141"/>
                    <a:pt x="10145" y="1891"/>
                  </a:cubicBezTo>
                  <a:cubicBezTo>
                    <a:pt x="10085" y="1736"/>
                    <a:pt x="10002" y="1581"/>
                    <a:pt x="9906" y="1426"/>
                  </a:cubicBezTo>
                  <a:cubicBezTo>
                    <a:pt x="9406" y="625"/>
                    <a:pt x="8561" y="0"/>
                    <a:pt x="758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20"/>
            <p:cNvSpPr/>
            <p:nvPr/>
          </p:nvSpPr>
          <p:spPr>
            <a:xfrm>
              <a:off x="3704133" y="5044422"/>
              <a:ext cx="55166" cy="42620"/>
            </a:xfrm>
            <a:custGeom>
              <a:rect b="b" l="l" r="r" t="t"/>
              <a:pathLst>
                <a:path extrusionOk="0" h="1335" w="1728">
                  <a:moveTo>
                    <a:pt x="858" y="1"/>
                  </a:moveTo>
                  <a:cubicBezTo>
                    <a:pt x="1" y="1"/>
                    <a:pt x="1" y="1334"/>
                    <a:pt x="858" y="1334"/>
                  </a:cubicBezTo>
                  <a:cubicBezTo>
                    <a:pt x="1727" y="1334"/>
                    <a:pt x="1727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20"/>
            <p:cNvSpPr/>
            <p:nvPr/>
          </p:nvSpPr>
          <p:spPr>
            <a:xfrm>
              <a:off x="1464179" y="377115"/>
              <a:ext cx="52868" cy="41087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0" y="0"/>
                    <a:pt x="0" y="1286"/>
                    <a:pt x="834" y="1286"/>
                  </a:cubicBezTo>
                  <a:cubicBezTo>
                    <a:pt x="1655" y="1286"/>
                    <a:pt x="1655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20"/>
            <p:cNvSpPr/>
            <p:nvPr/>
          </p:nvSpPr>
          <p:spPr>
            <a:xfrm>
              <a:off x="4406579" y="4851340"/>
              <a:ext cx="59700" cy="46036"/>
            </a:xfrm>
            <a:custGeom>
              <a:rect b="b" l="l" r="r" t="t"/>
              <a:pathLst>
                <a:path extrusionOk="0" h="1442" w="1870">
                  <a:moveTo>
                    <a:pt x="941" y="1"/>
                  </a:moveTo>
                  <a:cubicBezTo>
                    <a:pt x="13" y="1"/>
                    <a:pt x="1" y="1441"/>
                    <a:pt x="941" y="1441"/>
                  </a:cubicBezTo>
                  <a:cubicBezTo>
                    <a:pt x="1858" y="1441"/>
                    <a:pt x="1870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20"/>
            <p:cNvSpPr/>
            <p:nvPr/>
          </p:nvSpPr>
          <p:spPr>
            <a:xfrm>
              <a:off x="3730375" y="4846168"/>
              <a:ext cx="298595" cy="238703"/>
            </a:xfrm>
            <a:custGeom>
              <a:rect b="b" l="l" r="r" t="t"/>
              <a:pathLst>
                <a:path extrusionOk="0" h="7477" w="9353">
                  <a:moveTo>
                    <a:pt x="2993" y="0"/>
                  </a:moveTo>
                  <a:cubicBezTo>
                    <a:pt x="2621" y="0"/>
                    <a:pt x="2224" y="66"/>
                    <a:pt x="1798" y="210"/>
                  </a:cubicBezTo>
                  <a:cubicBezTo>
                    <a:pt x="1632" y="282"/>
                    <a:pt x="1501" y="436"/>
                    <a:pt x="1465" y="615"/>
                  </a:cubicBezTo>
                  <a:cubicBezTo>
                    <a:pt x="1251" y="675"/>
                    <a:pt x="1060" y="770"/>
                    <a:pt x="893" y="901"/>
                  </a:cubicBezTo>
                  <a:cubicBezTo>
                    <a:pt x="1191" y="1056"/>
                    <a:pt x="1489" y="1222"/>
                    <a:pt x="1786" y="1389"/>
                  </a:cubicBezTo>
                  <a:cubicBezTo>
                    <a:pt x="1829" y="1387"/>
                    <a:pt x="1872" y="1387"/>
                    <a:pt x="1915" y="1387"/>
                  </a:cubicBezTo>
                  <a:cubicBezTo>
                    <a:pt x="2172" y="1387"/>
                    <a:pt x="2431" y="1413"/>
                    <a:pt x="2656" y="1413"/>
                  </a:cubicBezTo>
                  <a:cubicBezTo>
                    <a:pt x="3299" y="1437"/>
                    <a:pt x="3941" y="1496"/>
                    <a:pt x="4572" y="1579"/>
                  </a:cubicBezTo>
                  <a:cubicBezTo>
                    <a:pt x="4871" y="1625"/>
                    <a:pt x="4804" y="2058"/>
                    <a:pt x="4523" y="2058"/>
                  </a:cubicBezTo>
                  <a:cubicBezTo>
                    <a:pt x="4512" y="2058"/>
                    <a:pt x="4501" y="2057"/>
                    <a:pt x="4489" y="2056"/>
                  </a:cubicBezTo>
                  <a:cubicBezTo>
                    <a:pt x="3894" y="1984"/>
                    <a:pt x="3299" y="1949"/>
                    <a:pt x="2703" y="1949"/>
                  </a:cubicBezTo>
                  <a:cubicBezTo>
                    <a:pt x="2977" y="2127"/>
                    <a:pt x="3239" y="2306"/>
                    <a:pt x="3501" y="2496"/>
                  </a:cubicBezTo>
                  <a:cubicBezTo>
                    <a:pt x="3527" y="2496"/>
                    <a:pt x="3554" y="2495"/>
                    <a:pt x="3581" y="2495"/>
                  </a:cubicBezTo>
                  <a:cubicBezTo>
                    <a:pt x="4501" y="2495"/>
                    <a:pt x="5523" y="2889"/>
                    <a:pt x="6275" y="3282"/>
                  </a:cubicBezTo>
                  <a:cubicBezTo>
                    <a:pt x="6516" y="3402"/>
                    <a:pt x="6445" y="3804"/>
                    <a:pt x="6192" y="3804"/>
                  </a:cubicBezTo>
                  <a:cubicBezTo>
                    <a:pt x="6169" y="3804"/>
                    <a:pt x="6145" y="3801"/>
                    <a:pt x="6120" y="3794"/>
                  </a:cubicBezTo>
                  <a:cubicBezTo>
                    <a:pt x="5668" y="3663"/>
                    <a:pt x="5204" y="3556"/>
                    <a:pt x="4739" y="3473"/>
                  </a:cubicBezTo>
                  <a:lnTo>
                    <a:pt x="4739" y="3473"/>
                  </a:lnTo>
                  <a:lnTo>
                    <a:pt x="4918" y="3615"/>
                  </a:lnTo>
                  <a:cubicBezTo>
                    <a:pt x="5263" y="3913"/>
                    <a:pt x="5596" y="4235"/>
                    <a:pt x="5918" y="4568"/>
                  </a:cubicBezTo>
                  <a:cubicBezTo>
                    <a:pt x="5965" y="4474"/>
                    <a:pt x="6056" y="4410"/>
                    <a:pt x="6156" y="4410"/>
                  </a:cubicBezTo>
                  <a:cubicBezTo>
                    <a:pt x="6183" y="4410"/>
                    <a:pt x="6211" y="4415"/>
                    <a:pt x="6239" y="4425"/>
                  </a:cubicBezTo>
                  <a:lnTo>
                    <a:pt x="7251" y="4675"/>
                  </a:lnTo>
                  <a:cubicBezTo>
                    <a:pt x="7608" y="4753"/>
                    <a:pt x="7547" y="5290"/>
                    <a:pt x="7216" y="5290"/>
                  </a:cubicBezTo>
                  <a:cubicBezTo>
                    <a:pt x="7193" y="5290"/>
                    <a:pt x="7169" y="5288"/>
                    <a:pt x="7144" y="5282"/>
                  </a:cubicBezTo>
                  <a:lnTo>
                    <a:pt x="6430" y="5127"/>
                  </a:lnTo>
                  <a:lnTo>
                    <a:pt x="6430" y="5127"/>
                  </a:lnTo>
                  <a:cubicBezTo>
                    <a:pt x="6799" y="5520"/>
                    <a:pt x="7168" y="5925"/>
                    <a:pt x="7537" y="6318"/>
                  </a:cubicBezTo>
                  <a:cubicBezTo>
                    <a:pt x="7640" y="6421"/>
                    <a:pt x="7553" y="6589"/>
                    <a:pt x="7442" y="6589"/>
                  </a:cubicBezTo>
                  <a:cubicBezTo>
                    <a:pt x="7411" y="6589"/>
                    <a:pt x="7378" y="6575"/>
                    <a:pt x="7347" y="6544"/>
                  </a:cubicBezTo>
                  <a:cubicBezTo>
                    <a:pt x="6918" y="6163"/>
                    <a:pt x="6477" y="5794"/>
                    <a:pt x="6025" y="5461"/>
                  </a:cubicBezTo>
                  <a:lnTo>
                    <a:pt x="6025" y="5461"/>
                  </a:lnTo>
                  <a:cubicBezTo>
                    <a:pt x="6013" y="5663"/>
                    <a:pt x="6061" y="5866"/>
                    <a:pt x="6144" y="6068"/>
                  </a:cubicBezTo>
                  <a:cubicBezTo>
                    <a:pt x="6192" y="6235"/>
                    <a:pt x="6108" y="6413"/>
                    <a:pt x="5942" y="6485"/>
                  </a:cubicBezTo>
                  <a:cubicBezTo>
                    <a:pt x="5910" y="6494"/>
                    <a:pt x="5878" y="6498"/>
                    <a:pt x="5846" y="6498"/>
                  </a:cubicBezTo>
                  <a:cubicBezTo>
                    <a:pt x="5708" y="6498"/>
                    <a:pt x="5573" y="6418"/>
                    <a:pt x="5525" y="6282"/>
                  </a:cubicBezTo>
                  <a:cubicBezTo>
                    <a:pt x="5358" y="5889"/>
                    <a:pt x="5346" y="5461"/>
                    <a:pt x="5489" y="5056"/>
                  </a:cubicBezTo>
                  <a:cubicBezTo>
                    <a:pt x="5192" y="4842"/>
                    <a:pt x="4906" y="4627"/>
                    <a:pt x="4608" y="4401"/>
                  </a:cubicBezTo>
                  <a:cubicBezTo>
                    <a:pt x="4406" y="4235"/>
                    <a:pt x="4191" y="4080"/>
                    <a:pt x="3965" y="3913"/>
                  </a:cubicBezTo>
                  <a:lnTo>
                    <a:pt x="3965" y="3913"/>
                  </a:lnTo>
                  <a:cubicBezTo>
                    <a:pt x="3989" y="3973"/>
                    <a:pt x="4001" y="4020"/>
                    <a:pt x="4013" y="4068"/>
                  </a:cubicBezTo>
                  <a:cubicBezTo>
                    <a:pt x="4120" y="4377"/>
                    <a:pt x="4477" y="5199"/>
                    <a:pt x="3989" y="5378"/>
                  </a:cubicBezTo>
                  <a:cubicBezTo>
                    <a:pt x="3946" y="5392"/>
                    <a:pt x="3906" y="5399"/>
                    <a:pt x="3867" y="5399"/>
                  </a:cubicBezTo>
                  <a:cubicBezTo>
                    <a:pt x="3460" y="5399"/>
                    <a:pt x="3252" y="4660"/>
                    <a:pt x="3144" y="4377"/>
                  </a:cubicBezTo>
                  <a:cubicBezTo>
                    <a:pt x="3013" y="4068"/>
                    <a:pt x="2787" y="3568"/>
                    <a:pt x="2763" y="3151"/>
                  </a:cubicBezTo>
                  <a:cubicBezTo>
                    <a:pt x="2739" y="3115"/>
                    <a:pt x="2727" y="3080"/>
                    <a:pt x="2715" y="3044"/>
                  </a:cubicBezTo>
                  <a:cubicBezTo>
                    <a:pt x="2394" y="2841"/>
                    <a:pt x="2072" y="2639"/>
                    <a:pt x="1751" y="2449"/>
                  </a:cubicBezTo>
                  <a:lnTo>
                    <a:pt x="1751" y="2449"/>
                  </a:lnTo>
                  <a:cubicBezTo>
                    <a:pt x="1822" y="2818"/>
                    <a:pt x="1917" y="3175"/>
                    <a:pt x="2060" y="3520"/>
                  </a:cubicBezTo>
                  <a:cubicBezTo>
                    <a:pt x="2150" y="3751"/>
                    <a:pt x="1969" y="3902"/>
                    <a:pt x="1781" y="3902"/>
                  </a:cubicBezTo>
                  <a:cubicBezTo>
                    <a:pt x="1667" y="3902"/>
                    <a:pt x="1551" y="3848"/>
                    <a:pt x="1489" y="3723"/>
                  </a:cubicBezTo>
                  <a:cubicBezTo>
                    <a:pt x="1310" y="3330"/>
                    <a:pt x="1215" y="2913"/>
                    <a:pt x="1215" y="2496"/>
                  </a:cubicBezTo>
                  <a:cubicBezTo>
                    <a:pt x="1203" y="2377"/>
                    <a:pt x="1274" y="2270"/>
                    <a:pt x="1382" y="2234"/>
                  </a:cubicBezTo>
                  <a:cubicBezTo>
                    <a:pt x="1024" y="2020"/>
                    <a:pt x="655" y="1829"/>
                    <a:pt x="274" y="1651"/>
                  </a:cubicBezTo>
                  <a:cubicBezTo>
                    <a:pt x="72" y="2068"/>
                    <a:pt x="0" y="2520"/>
                    <a:pt x="60" y="2984"/>
                  </a:cubicBezTo>
                  <a:cubicBezTo>
                    <a:pt x="262" y="4592"/>
                    <a:pt x="1798" y="5651"/>
                    <a:pt x="3179" y="6259"/>
                  </a:cubicBezTo>
                  <a:cubicBezTo>
                    <a:pt x="4715" y="6913"/>
                    <a:pt x="6347" y="7330"/>
                    <a:pt x="8001" y="7473"/>
                  </a:cubicBezTo>
                  <a:cubicBezTo>
                    <a:pt x="8027" y="7475"/>
                    <a:pt x="8052" y="7476"/>
                    <a:pt x="8077" y="7476"/>
                  </a:cubicBezTo>
                  <a:cubicBezTo>
                    <a:pt x="8740" y="7476"/>
                    <a:pt x="9352" y="6735"/>
                    <a:pt x="8871" y="6116"/>
                  </a:cubicBezTo>
                  <a:cubicBezTo>
                    <a:pt x="7327" y="4128"/>
                    <a:pt x="5943" y="0"/>
                    <a:pt x="299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20"/>
            <p:cNvSpPr/>
            <p:nvPr/>
          </p:nvSpPr>
          <p:spPr>
            <a:xfrm>
              <a:off x="3591246" y="4829694"/>
              <a:ext cx="383068" cy="226668"/>
            </a:xfrm>
            <a:custGeom>
              <a:rect b="b" l="l" r="r" t="t"/>
              <a:pathLst>
                <a:path extrusionOk="0" h="7100" w="11999">
                  <a:moveTo>
                    <a:pt x="959" y="1"/>
                  </a:moveTo>
                  <a:cubicBezTo>
                    <a:pt x="667" y="1"/>
                    <a:pt x="389" y="54"/>
                    <a:pt x="144" y="190"/>
                  </a:cubicBezTo>
                  <a:cubicBezTo>
                    <a:pt x="13" y="274"/>
                    <a:pt x="1" y="464"/>
                    <a:pt x="120" y="571"/>
                  </a:cubicBezTo>
                  <a:cubicBezTo>
                    <a:pt x="477" y="893"/>
                    <a:pt x="906" y="941"/>
                    <a:pt x="1358" y="1036"/>
                  </a:cubicBezTo>
                  <a:cubicBezTo>
                    <a:pt x="1965" y="1167"/>
                    <a:pt x="2549" y="1333"/>
                    <a:pt x="3132" y="1536"/>
                  </a:cubicBezTo>
                  <a:cubicBezTo>
                    <a:pt x="3644" y="1714"/>
                    <a:pt x="4144" y="1929"/>
                    <a:pt x="4632" y="2167"/>
                  </a:cubicBezTo>
                  <a:cubicBezTo>
                    <a:pt x="5001" y="2345"/>
                    <a:pt x="5371" y="2536"/>
                    <a:pt x="5740" y="2738"/>
                  </a:cubicBezTo>
                  <a:cubicBezTo>
                    <a:pt x="5632" y="2786"/>
                    <a:pt x="5561" y="2893"/>
                    <a:pt x="5561" y="3012"/>
                  </a:cubicBezTo>
                  <a:cubicBezTo>
                    <a:pt x="5561" y="3429"/>
                    <a:pt x="5656" y="3846"/>
                    <a:pt x="5847" y="4227"/>
                  </a:cubicBezTo>
                  <a:cubicBezTo>
                    <a:pt x="5909" y="4356"/>
                    <a:pt x="6023" y="4412"/>
                    <a:pt x="6134" y="4412"/>
                  </a:cubicBezTo>
                  <a:cubicBezTo>
                    <a:pt x="6319" y="4412"/>
                    <a:pt x="6496" y="4255"/>
                    <a:pt x="6406" y="4024"/>
                  </a:cubicBezTo>
                  <a:cubicBezTo>
                    <a:pt x="6275" y="3679"/>
                    <a:pt x="6168" y="3322"/>
                    <a:pt x="6109" y="2965"/>
                  </a:cubicBezTo>
                  <a:lnTo>
                    <a:pt x="6109" y="2965"/>
                  </a:lnTo>
                  <a:cubicBezTo>
                    <a:pt x="6430" y="3155"/>
                    <a:pt x="6752" y="3357"/>
                    <a:pt x="7073" y="3560"/>
                  </a:cubicBezTo>
                  <a:cubicBezTo>
                    <a:pt x="7073" y="3596"/>
                    <a:pt x="7097" y="3631"/>
                    <a:pt x="7121" y="3655"/>
                  </a:cubicBezTo>
                  <a:cubicBezTo>
                    <a:pt x="7133" y="4084"/>
                    <a:pt x="7359" y="4548"/>
                    <a:pt x="7490" y="4893"/>
                  </a:cubicBezTo>
                  <a:cubicBezTo>
                    <a:pt x="7608" y="5195"/>
                    <a:pt x="7815" y="5906"/>
                    <a:pt x="8215" y="5906"/>
                  </a:cubicBezTo>
                  <a:cubicBezTo>
                    <a:pt x="8257" y="5906"/>
                    <a:pt x="8301" y="5899"/>
                    <a:pt x="8347" y="5882"/>
                  </a:cubicBezTo>
                  <a:cubicBezTo>
                    <a:pt x="8835" y="5703"/>
                    <a:pt x="8478" y="4881"/>
                    <a:pt x="8371" y="4572"/>
                  </a:cubicBezTo>
                  <a:cubicBezTo>
                    <a:pt x="8359" y="4524"/>
                    <a:pt x="8335" y="4477"/>
                    <a:pt x="8323" y="4429"/>
                  </a:cubicBezTo>
                  <a:lnTo>
                    <a:pt x="8323" y="4429"/>
                  </a:lnTo>
                  <a:cubicBezTo>
                    <a:pt x="8538" y="4584"/>
                    <a:pt x="8752" y="4751"/>
                    <a:pt x="8966" y="4917"/>
                  </a:cubicBezTo>
                  <a:cubicBezTo>
                    <a:pt x="9252" y="5132"/>
                    <a:pt x="9550" y="5358"/>
                    <a:pt x="9847" y="5572"/>
                  </a:cubicBezTo>
                  <a:cubicBezTo>
                    <a:pt x="9692" y="5965"/>
                    <a:pt x="9704" y="6405"/>
                    <a:pt x="9871" y="6798"/>
                  </a:cubicBezTo>
                  <a:cubicBezTo>
                    <a:pt x="9927" y="6929"/>
                    <a:pt x="10048" y="7008"/>
                    <a:pt x="10178" y="7008"/>
                  </a:cubicBezTo>
                  <a:cubicBezTo>
                    <a:pt x="10214" y="7008"/>
                    <a:pt x="10251" y="7002"/>
                    <a:pt x="10288" y="6989"/>
                  </a:cubicBezTo>
                  <a:cubicBezTo>
                    <a:pt x="10454" y="6929"/>
                    <a:pt x="10550" y="6751"/>
                    <a:pt x="10490" y="6572"/>
                  </a:cubicBezTo>
                  <a:cubicBezTo>
                    <a:pt x="10407" y="6382"/>
                    <a:pt x="10371" y="6179"/>
                    <a:pt x="10371" y="5965"/>
                  </a:cubicBezTo>
                  <a:lnTo>
                    <a:pt x="10371" y="5965"/>
                  </a:lnTo>
                  <a:cubicBezTo>
                    <a:pt x="10835" y="6310"/>
                    <a:pt x="11276" y="6667"/>
                    <a:pt x="11705" y="7060"/>
                  </a:cubicBezTo>
                  <a:cubicBezTo>
                    <a:pt x="11735" y="7088"/>
                    <a:pt x="11767" y="7100"/>
                    <a:pt x="11797" y="7100"/>
                  </a:cubicBezTo>
                  <a:cubicBezTo>
                    <a:pt x="11909" y="7100"/>
                    <a:pt x="11998" y="6937"/>
                    <a:pt x="11895" y="6834"/>
                  </a:cubicBezTo>
                  <a:cubicBezTo>
                    <a:pt x="11514" y="6441"/>
                    <a:pt x="11145" y="6036"/>
                    <a:pt x="10788" y="5643"/>
                  </a:cubicBezTo>
                  <a:lnTo>
                    <a:pt x="10788" y="5643"/>
                  </a:lnTo>
                  <a:lnTo>
                    <a:pt x="11502" y="5786"/>
                  </a:lnTo>
                  <a:cubicBezTo>
                    <a:pt x="11527" y="5792"/>
                    <a:pt x="11551" y="5794"/>
                    <a:pt x="11573" y="5794"/>
                  </a:cubicBezTo>
                  <a:cubicBezTo>
                    <a:pt x="11894" y="5794"/>
                    <a:pt x="11954" y="5268"/>
                    <a:pt x="11597" y="5179"/>
                  </a:cubicBezTo>
                  <a:lnTo>
                    <a:pt x="10597" y="4929"/>
                  </a:lnTo>
                  <a:cubicBezTo>
                    <a:pt x="10572" y="4922"/>
                    <a:pt x="10547" y="4919"/>
                    <a:pt x="10521" y="4919"/>
                  </a:cubicBezTo>
                  <a:cubicBezTo>
                    <a:pt x="10415" y="4919"/>
                    <a:pt x="10314" y="4978"/>
                    <a:pt x="10276" y="5084"/>
                  </a:cubicBezTo>
                  <a:cubicBezTo>
                    <a:pt x="9954" y="4751"/>
                    <a:pt x="9621" y="4429"/>
                    <a:pt x="9276" y="4131"/>
                  </a:cubicBezTo>
                  <a:lnTo>
                    <a:pt x="9097" y="3977"/>
                  </a:lnTo>
                  <a:lnTo>
                    <a:pt x="9097" y="3977"/>
                  </a:lnTo>
                  <a:cubicBezTo>
                    <a:pt x="9562" y="4060"/>
                    <a:pt x="10014" y="4179"/>
                    <a:pt x="10478" y="4310"/>
                  </a:cubicBezTo>
                  <a:cubicBezTo>
                    <a:pt x="10503" y="4317"/>
                    <a:pt x="10526" y="4320"/>
                    <a:pt x="10547" y="4320"/>
                  </a:cubicBezTo>
                  <a:cubicBezTo>
                    <a:pt x="10793" y="4320"/>
                    <a:pt x="10874" y="3918"/>
                    <a:pt x="10633" y="3798"/>
                  </a:cubicBezTo>
                  <a:cubicBezTo>
                    <a:pt x="9871" y="3387"/>
                    <a:pt x="8819" y="3000"/>
                    <a:pt x="7889" y="3000"/>
                  </a:cubicBezTo>
                  <a:cubicBezTo>
                    <a:pt x="7875" y="3000"/>
                    <a:pt x="7861" y="3000"/>
                    <a:pt x="7847" y="3000"/>
                  </a:cubicBezTo>
                  <a:cubicBezTo>
                    <a:pt x="7597" y="2822"/>
                    <a:pt x="7323" y="2631"/>
                    <a:pt x="7061" y="2453"/>
                  </a:cubicBezTo>
                  <a:lnTo>
                    <a:pt x="7061" y="2453"/>
                  </a:lnTo>
                  <a:cubicBezTo>
                    <a:pt x="7657" y="2465"/>
                    <a:pt x="8252" y="2500"/>
                    <a:pt x="8847" y="2572"/>
                  </a:cubicBezTo>
                  <a:cubicBezTo>
                    <a:pt x="8858" y="2573"/>
                    <a:pt x="8869" y="2574"/>
                    <a:pt x="8879" y="2574"/>
                  </a:cubicBezTo>
                  <a:cubicBezTo>
                    <a:pt x="9151" y="2574"/>
                    <a:pt x="9229" y="2141"/>
                    <a:pt x="8930" y="2095"/>
                  </a:cubicBezTo>
                  <a:cubicBezTo>
                    <a:pt x="8288" y="2000"/>
                    <a:pt x="7657" y="1953"/>
                    <a:pt x="7014" y="1929"/>
                  </a:cubicBezTo>
                  <a:cubicBezTo>
                    <a:pt x="6740" y="1917"/>
                    <a:pt x="6442" y="1893"/>
                    <a:pt x="6133" y="1893"/>
                  </a:cubicBezTo>
                  <a:cubicBezTo>
                    <a:pt x="5835" y="1726"/>
                    <a:pt x="5537" y="1560"/>
                    <a:pt x="5240" y="1417"/>
                  </a:cubicBezTo>
                  <a:cubicBezTo>
                    <a:pt x="4537" y="1048"/>
                    <a:pt x="3799" y="750"/>
                    <a:pt x="3037" y="500"/>
                  </a:cubicBezTo>
                  <a:cubicBezTo>
                    <a:pt x="2440" y="307"/>
                    <a:pt x="1660" y="1"/>
                    <a:pt x="95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20"/>
            <p:cNvSpPr/>
            <p:nvPr/>
          </p:nvSpPr>
          <p:spPr>
            <a:xfrm>
              <a:off x="4654796" y="4808784"/>
              <a:ext cx="484302" cy="591474"/>
            </a:xfrm>
            <a:custGeom>
              <a:rect b="b" l="l" r="r" t="t"/>
              <a:pathLst>
                <a:path extrusionOk="0" h="18527" w="15170">
                  <a:moveTo>
                    <a:pt x="6374" y="0"/>
                  </a:moveTo>
                  <a:cubicBezTo>
                    <a:pt x="5985" y="0"/>
                    <a:pt x="5591" y="42"/>
                    <a:pt x="5192" y="131"/>
                  </a:cubicBezTo>
                  <a:cubicBezTo>
                    <a:pt x="2882" y="655"/>
                    <a:pt x="1274" y="2834"/>
                    <a:pt x="715" y="5025"/>
                  </a:cubicBezTo>
                  <a:cubicBezTo>
                    <a:pt x="703" y="5096"/>
                    <a:pt x="691" y="5155"/>
                    <a:pt x="667" y="5215"/>
                  </a:cubicBezTo>
                  <a:cubicBezTo>
                    <a:pt x="477" y="5870"/>
                    <a:pt x="334" y="6525"/>
                    <a:pt x="251" y="7203"/>
                  </a:cubicBezTo>
                  <a:cubicBezTo>
                    <a:pt x="0" y="9287"/>
                    <a:pt x="84" y="11490"/>
                    <a:pt x="989" y="13418"/>
                  </a:cubicBezTo>
                  <a:cubicBezTo>
                    <a:pt x="1632" y="15645"/>
                    <a:pt x="3072" y="18002"/>
                    <a:pt x="5537" y="18407"/>
                  </a:cubicBezTo>
                  <a:cubicBezTo>
                    <a:pt x="5870" y="18455"/>
                    <a:pt x="6204" y="18490"/>
                    <a:pt x="6549" y="18490"/>
                  </a:cubicBezTo>
                  <a:cubicBezTo>
                    <a:pt x="6513" y="17455"/>
                    <a:pt x="6477" y="16431"/>
                    <a:pt x="6477" y="15395"/>
                  </a:cubicBezTo>
                  <a:cubicBezTo>
                    <a:pt x="5537" y="15288"/>
                    <a:pt x="4584" y="14740"/>
                    <a:pt x="3906" y="14157"/>
                  </a:cubicBezTo>
                  <a:cubicBezTo>
                    <a:pt x="3025" y="13395"/>
                    <a:pt x="2501" y="12371"/>
                    <a:pt x="2239" y="11251"/>
                  </a:cubicBezTo>
                  <a:cubicBezTo>
                    <a:pt x="2188" y="11057"/>
                    <a:pt x="2339" y="10927"/>
                    <a:pt x="2492" y="10927"/>
                  </a:cubicBezTo>
                  <a:cubicBezTo>
                    <a:pt x="2592" y="10927"/>
                    <a:pt x="2692" y="10982"/>
                    <a:pt x="2739" y="11109"/>
                  </a:cubicBezTo>
                  <a:cubicBezTo>
                    <a:pt x="3108" y="12013"/>
                    <a:pt x="3715" y="12799"/>
                    <a:pt x="4501" y="13395"/>
                  </a:cubicBezTo>
                  <a:lnTo>
                    <a:pt x="4549" y="13442"/>
                  </a:lnTo>
                  <a:cubicBezTo>
                    <a:pt x="4537" y="13395"/>
                    <a:pt x="4525" y="13359"/>
                    <a:pt x="4513" y="13311"/>
                  </a:cubicBezTo>
                  <a:cubicBezTo>
                    <a:pt x="4299" y="12621"/>
                    <a:pt x="4132" y="11811"/>
                    <a:pt x="4358" y="11097"/>
                  </a:cubicBezTo>
                  <a:cubicBezTo>
                    <a:pt x="4394" y="10984"/>
                    <a:pt x="4495" y="10927"/>
                    <a:pt x="4595" y="10927"/>
                  </a:cubicBezTo>
                  <a:cubicBezTo>
                    <a:pt x="4695" y="10927"/>
                    <a:pt x="4793" y="10984"/>
                    <a:pt x="4823" y="11097"/>
                  </a:cubicBezTo>
                  <a:cubicBezTo>
                    <a:pt x="4989" y="11728"/>
                    <a:pt x="5001" y="12383"/>
                    <a:pt x="5215" y="13002"/>
                  </a:cubicBezTo>
                  <a:cubicBezTo>
                    <a:pt x="5334" y="13371"/>
                    <a:pt x="5596" y="13740"/>
                    <a:pt x="5751" y="14121"/>
                  </a:cubicBezTo>
                  <a:cubicBezTo>
                    <a:pt x="5977" y="14216"/>
                    <a:pt x="6216" y="14299"/>
                    <a:pt x="6466" y="14383"/>
                  </a:cubicBezTo>
                  <a:cubicBezTo>
                    <a:pt x="6442" y="13145"/>
                    <a:pt x="6418" y="11906"/>
                    <a:pt x="6394" y="10668"/>
                  </a:cubicBezTo>
                  <a:cubicBezTo>
                    <a:pt x="5561" y="10394"/>
                    <a:pt x="4918" y="9573"/>
                    <a:pt x="4489" y="8858"/>
                  </a:cubicBezTo>
                  <a:cubicBezTo>
                    <a:pt x="3941" y="7977"/>
                    <a:pt x="3751" y="7060"/>
                    <a:pt x="3680" y="6037"/>
                  </a:cubicBezTo>
                  <a:cubicBezTo>
                    <a:pt x="3666" y="5842"/>
                    <a:pt x="3846" y="5730"/>
                    <a:pt x="4014" y="5730"/>
                  </a:cubicBezTo>
                  <a:cubicBezTo>
                    <a:pt x="4144" y="5730"/>
                    <a:pt x="4266" y="5796"/>
                    <a:pt x="4287" y="5941"/>
                  </a:cubicBezTo>
                  <a:cubicBezTo>
                    <a:pt x="4442" y="6822"/>
                    <a:pt x="4775" y="7644"/>
                    <a:pt x="5275" y="8370"/>
                  </a:cubicBezTo>
                  <a:cubicBezTo>
                    <a:pt x="5585" y="8835"/>
                    <a:pt x="6001" y="9216"/>
                    <a:pt x="6382" y="9597"/>
                  </a:cubicBezTo>
                  <a:lnTo>
                    <a:pt x="6382" y="9144"/>
                  </a:lnTo>
                  <a:cubicBezTo>
                    <a:pt x="6358" y="7275"/>
                    <a:pt x="6192" y="5275"/>
                    <a:pt x="6525" y="3429"/>
                  </a:cubicBezTo>
                  <a:cubicBezTo>
                    <a:pt x="6549" y="3297"/>
                    <a:pt x="6671" y="3228"/>
                    <a:pt x="6791" y="3228"/>
                  </a:cubicBezTo>
                  <a:cubicBezTo>
                    <a:pt x="6909" y="3228"/>
                    <a:pt x="7025" y="3294"/>
                    <a:pt x="7049" y="3429"/>
                  </a:cubicBezTo>
                  <a:cubicBezTo>
                    <a:pt x="7239" y="4536"/>
                    <a:pt x="7335" y="5656"/>
                    <a:pt x="7323" y="6763"/>
                  </a:cubicBezTo>
                  <a:cubicBezTo>
                    <a:pt x="7751" y="6441"/>
                    <a:pt x="8073" y="6001"/>
                    <a:pt x="8263" y="5501"/>
                  </a:cubicBezTo>
                  <a:cubicBezTo>
                    <a:pt x="8368" y="5219"/>
                    <a:pt x="8372" y="4414"/>
                    <a:pt x="8781" y="4414"/>
                  </a:cubicBezTo>
                  <a:cubicBezTo>
                    <a:pt x="8838" y="4414"/>
                    <a:pt x="8903" y="4430"/>
                    <a:pt x="8978" y="4465"/>
                  </a:cubicBezTo>
                  <a:cubicBezTo>
                    <a:pt x="9085" y="4524"/>
                    <a:pt x="9156" y="4644"/>
                    <a:pt x="9156" y="4774"/>
                  </a:cubicBezTo>
                  <a:cubicBezTo>
                    <a:pt x="9216" y="5917"/>
                    <a:pt x="8359" y="6977"/>
                    <a:pt x="7335" y="7406"/>
                  </a:cubicBezTo>
                  <a:cubicBezTo>
                    <a:pt x="7335" y="8037"/>
                    <a:pt x="7335" y="8656"/>
                    <a:pt x="7359" y="9275"/>
                  </a:cubicBezTo>
                  <a:cubicBezTo>
                    <a:pt x="7394" y="10418"/>
                    <a:pt x="7430" y="11573"/>
                    <a:pt x="7478" y="12728"/>
                  </a:cubicBezTo>
                  <a:cubicBezTo>
                    <a:pt x="7882" y="12609"/>
                    <a:pt x="8263" y="12418"/>
                    <a:pt x="8585" y="12156"/>
                  </a:cubicBezTo>
                  <a:cubicBezTo>
                    <a:pt x="8859" y="10704"/>
                    <a:pt x="8859" y="9251"/>
                    <a:pt x="8894" y="7787"/>
                  </a:cubicBezTo>
                  <a:cubicBezTo>
                    <a:pt x="8901" y="7627"/>
                    <a:pt x="9026" y="7538"/>
                    <a:pt x="9152" y="7538"/>
                  </a:cubicBezTo>
                  <a:cubicBezTo>
                    <a:pt x="9252" y="7538"/>
                    <a:pt x="9352" y="7594"/>
                    <a:pt x="9395" y="7715"/>
                  </a:cubicBezTo>
                  <a:cubicBezTo>
                    <a:pt x="9668" y="8763"/>
                    <a:pt x="9764" y="9858"/>
                    <a:pt x="9645" y="10942"/>
                  </a:cubicBezTo>
                  <a:cubicBezTo>
                    <a:pt x="9656" y="10918"/>
                    <a:pt x="9680" y="10894"/>
                    <a:pt x="9692" y="10870"/>
                  </a:cubicBezTo>
                  <a:cubicBezTo>
                    <a:pt x="10002" y="10359"/>
                    <a:pt x="10252" y="9811"/>
                    <a:pt x="10442" y="9239"/>
                  </a:cubicBezTo>
                  <a:cubicBezTo>
                    <a:pt x="10609" y="8763"/>
                    <a:pt x="10692" y="8227"/>
                    <a:pt x="11145" y="7953"/>
                  </a:cubicBezTo>
                  <a:cubicBezTo>
                    <a:pt x="11188" y="7926"/>
                    <a:pt x="11239" y="7912"/>
                    <a:pt x="11289" y="7912"/>
                  </a:cubicBezTo>
                  <a:cubicBezTo>
                    <a:pt x="11391" y="7912"/>
                    <a:pt x="11494" y="7965"/>
                    <a:pt x="11550" y="8061"/>
                  </a:cubicBezTo>
                  <a:cubicBezTo>
                    <a:pt x="11835" y="8680"/>
                    <a:pt x="11442" y="9394"/>
                    <a:pt x="11204" y="9989"/>
                  </a:cubicBezTo>
                  <a:cubicBezTo>
                    <a:pt x="10954" y="10644"/>
                    <a:pt x="10597" y="11263"/>
                    <a:pt x="10168" y="11823"/>
                  </a:cubicBezTo>
                  <a:cubicBezTo>
                    <a:pt x="9930" y="12121"/>
                    <a:pt x="9645" y="12383"/>
                    <a:pt x="9335" y="12609"/>
                  </a:cubicBezTo>
                  <a:cubicBezTo>
                    <a:pt x="9311" y="12633"/>
                    <a:pt x="9275" y="12656"/>
                    <a:pt x="9240" y="12668"/>
                  </a:cubicBezTo>
                  <a:cubicBezTo>
                    <a:pt x="8728" y="13037"/>
                    <a:pt x="8132" y="13276"/>
                    <a:pt x="7513" y="13371"/>
                  </a:cubicBezTo>
                  <a:cubicBezTo>
                    <a:pt x="7537" y="13930"/>
                    <a:pt x="7573" y="14478"/>
                    <a:pt x="7609" y="15038"/>
                  </a:cubicBezTo>
                  <a:lnTo>
                    <a:pt x="7680" y="16312"/>
                  </a:lnTo>
                  <a:cubicBezTo>
                    <a:pt x="8418" y="16252"/>
                    <a:pt x="9014" y="15871"/>
                    <a:pt x="9537" y="15359"/>
                  </a:cubicBezTo>
                  <a:cubicBezTo>
                    <a:pt x="9942" y="14966"/>
                    <a:pt x="10276" y="14264"/>
                    <a:pt x="10823" y="14097"/>
                  </a:cubicBezTo>
                  <a:cubicBezTo>
                    <a:pt x="10843" y="14092"/>
                    <a:pt x="10864" y="14090"/>
                    <a:pt x="10883" y="14090"/>
                  </a:cubicBezTo>
                  <a:cubicBezTo>
                    <a:pt x="11013" y="14090"/>
                    <a:pt x="11121" y="14189"/>
                    <a:pt x="11121" y="14323"/>
                  </a:cubicBezTo>
                  <a:cubicBezTo>
                    <a:pt x="11109" y="15026"/>
                    <a:pt x="10204" y="15740"/>
                    <a:pt x="9692" y="16145"/>
                  </a:cubicBezTo>
                  <a:cubicBezTo>
                    <a:pt x="9133" y="16621"/>
                    <a:pt x="8442" y="16895"/>
                    <a:pt x="7716" y="16943"/>
                  </a:cubicBezTo>
                  <a:cubicBezTo>
                    <a:pt x="7751" y="17467"/>
                    <a:pt x="7787" y="17990"/>
                    <a:pt x="7823" y="18526"/>
                  </a:cubicBezTo>
                  <a:cubicBezTo>
                    <a:pt x="9621" y="18467"/>
                    <a:pt x="11276" y="17431"/>
                    <a:pt x="12454" y="16026"/>
                  </a:cubicBezTo>
                  <a:cubicBezTo>
                    <a:pt x="14014" y="14145"/>
                    <a:pt x="15169" y="11752"/>
                    <a:pt x="15145" y="9263"/>
                  </a:cubicBezTo>
                  <a:cubicBezTo>
                    <a:pt x="15121" y="6644"/>
                    <a:pt x="13550" y="4393"/>
                    <a:pt x="11740" y="2596"/>
                  </a:cubicBezTo>
                  <a:cubicBezTo>
                    <a:pt x="10289" y="1155"/>
                    <a:pt x="8418" y="0"/>
                    <a:pt x="6374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20"/>
            <p:cNvSpPr/>
            <p:nvPr/>
          </p:nvSpPr>
          <p:spPr>
            <a:xfrm>
              <a:off x="4724232" y="4912476"/>
              <a:ext cx="308044" cy="775554"/>
            </a:xfrm>
            <a:custGeom>
              <a:rect b="b" l="l" r="r" t="t"/>
              <a:pathLst>
                <a:path extrusionOk="0" h="24293" w="9649">
                  <a:moveTo>
                    <a:pt x="4604" y="1"/>
                  </a:moveTo>
                  <a:cubicBezTo>
                    <a:pt x="4484" y="1"/>
                    <a:pt x="4362" y="67"/>
                    <a:pt x="4338" y="193"/>
                  </a:cubicBezTo>
                  <a:cubicBezTo>
                    <a:pt x="4005" y="2038"/>
                    <a:pt x="4172" y="4039"/>
                    <a:pt x="4195" y="5908"/>
                  </a:cubicBezTo>
                  <a:lnTo>
                    <a:pt x="4195" y="6360"/>
                  </a:lnTo>
                  <a:cubicBezTo>
                    <a:pt x="3814" y="5968"/>
                    <a:pt x="3410" y="5598"/>
                    <a:pt x="3100" y="5134"/>
                  </a:cubicBezTo>
                  <a:cubicBezTo>
                    <a:pt x="2600" y="4408"/>
                    <a:pt x="2255" y="3574"/>
                    <a:pt x="2100" y="2705"/>
                  </a:cubicBezTo>
                  <a:cubicBezTo>
                    <a:pt x="2079" y="2556"/>
                    <a:pt x="1961" y="2489"/>
                    <a:pt x="1835" y="2489"/>
                  </a:cubicBezTo>
                  <a:cubicBezTo>
                    <a:pt x="1669" y="2489"/>
                    <a:pt x="1491" y="2604"/>
                    <a:pt x="1505" y="2800"/>
                  </a:cubicBezTo>
                  <a:cubicBezTo>
                    <a:pt x="1564" y="3824"/>
                    <a:pt x="1766" y="4729"/>
                    <a:pt x="2302" y="5622"/>
                  </a:cubicBezTo>
                  <a:cubicBezTo>
                    <a:pt x="2743" y="6337"/>
                    <a:pt x="3386" y="7158"/>
                    <a:pt x="4219" y="7432"/>
                  </a:cubicBezTo>
                  <a:cubicBezTo>
                    <a:pt x="4243" y="8670"/>
                    <a:pt x="4267" y="9908"/>
                    <a:pt x="4279" y="11147"/>
                  </a:cubicBezTo>
                  <a:cubicBezTo>
                    <a:pt x="4041" y="11063"/>
                    <a:pt x="3802" y="10980"/>
                    <a:pt x="3564" y="10885"/>
                  </a:cubicBezTo>
                  <a:cubicBezTo>
                    <a:pt x="3421" y="10504"/>
                    <a:pt x="3148" y="10135"/>
                    <a:pt x="3029" y="9766"/>
                  </a:cubicBezTo>
                  <a:cubicBezTo>
                    <a:pt x="2826" y="9135"/>
                    <a:pt x="2802" y="8492"/>
                    <a:pt x="2648" y="7861"/>
                  </a:cubicBezTo>
                  <a:cubicBezTo>
                    <a:pt x="2612" y="7747"/>
                    <a:pt x="2514" y="7691"/>
                    <a:pt x="2415" y="7691"/>
                  </a:cubicBezTo>
                  <a:cubicBezTo>
                    <a:pt x="2317" y="7691"/>
                    <a:pt x="2219" y="7747"/>
                    <a:pt x="2183" y="7861"/>
                  </a:cubicBezTo>
                  <a:cubicBezTo>
                    <a:pt x="1957" y="8575"/>
                    <a:pt x="2112" y="9373"/>
                    <a:pt x="2326" y="10075"/>
                  </a:cubicBezTo>
                  <a:cubicBezTo>
                    <a:pt x="2338" y="10123"/>
                    <a:pt x="2350" y="10159"/>
                    <a:pt x="2362" y="10194"/>
                  </a:cubicBezTo>
                  <a:lnTo>
                    <a:pt x="2314" y="10159"/>
                  </a:lnTo>
                  <a:cubicBezTo>
                    <a:pt x="1540" y="9563"/>
                    <a:pt x="933" y="8765"/>
                    <a:pt x="552" y="7861"/>
                  </a:cubicBezTo>
                  <a:cubicBezTo>
                    <a:pt x="510" y="7741"/>
                    <a:pt x="414" y="7689"/>
                    <a:pt x="315" y="7689"/>
                  </a:cubicBezTo>
                  <a:cubicBezTo>
                    <a:pt x="160" y="7689"/>
                    <a:pt x="1" y="7819"/>
                    <a:pt x="52" y="8015"/>
                  </a:cubicBezTo>
                  <a:cubicBezTo>
                    <a:pt x="314" y="9135"/>
                    <a:pt x="838" y="10159"/>
                    <a:pt x="1719" y="10921"/>
                  </a:cubicBezTo>
                  <a:cubicBezTo>
                    <a:pt x="2409" y="11516"/>
                    <a:pt x="3362" y="12052"/>
                    <a:pt x="4291" y="12159"/>
                  </a:cubicBezTo>
                  <a:cubicBezTo>
                    <a:pt x="4302" y="13195"/>
                    <a:pt x="4326" y="14219"/>
                    <a:pt x="4362" y="15254"/>
                  </a:cubicBezTo>
                  <a:cubicBezTo>
                    <a:pt x="4386" y="16124"/>
                    <a:pt x="4422" y="17005"/>
                    <a:pt x="4457" y="17874"/>
                  </a:cubicBezTo>
                  <a:cubicBezTo>
                    <a:pt x="4505" y="18862"/>
                    <a:pt x="4541" y="19850"/>
                    <a:pt x="4588" y="20826"/>
                  </a:cubicBezTo>
                  <a:cubicBezTo>
                    <a:pt x="4636" y="21815"/>
                    <a:pt x="4600" y="22862"/>
                    <a:pt x="4838" y="23815"/>
                  </a:cubicBezTo>
                  <a:cubicBezTo>
                    <a:pt x="4918" y="24151"/>
                    <a:pt x="5151" y="24292"/>
                    <a:pt x="5398" y="24292"/>
                  </a:cubicBezTo>
                  <a:cubicBezTo>
                    <a:pt x="5738" y="24292"/>
                    <a:pt x="6107" y="24024"/>
                    <a:pt x="6148" y="23624"/>
                  </a:cubicBezTo>
                  <a:cubicBezTo>
                    <a:pt x="6243" y="22660"/>
                    <a:pt x="6053" y="21624"/>
                    <a:pt x="5981" y="20672"/>
                  </a:cubicBezTo>
                  <a:cubicBezTo>
                    <a:pt x="5910" y="19707"/>
                    <a:pt x="5838" y="18695"/>
                    <a:pt x="5779" y="17719"/>
                  </a:cubicBezTo>
                  <a:cubicBezTo>
                    <a:pt x="5731" y="16909"/>
                    <a:pt x="5672" y="16100"/>
                    <a:pt x="5624" y="15290"/>
                  </a:cubicBezTo>
                  <a:cubicBezTo>
                    <a:pt x="5600" y="14754"/>
                    <a:pt x="5576" y="14230"/>
                    <a:pt x="5529" y="13707"/>
                  </a:cubicBezTo>
                  <a:cubicBezTo>
                    <a:pt x="6255" y="13659"/>
                    <a:pt x="6946" y="13385"/>
                    <a:pt x="7505" y="12909"/>
                  </a:cubicBezTo>
                  <a:cubicBezTo>
                    <a:pt x="8029" y="12504"/>
                    <a:pt x="8922" y="11790"/>
                    <a:pt x="8946" y="11087"/>
                  </a:cubicBezTo>
                  <a:cubicBezTo>
                    <a:pt x="8936" y="10953"/>
                    <a:pt x="8826" y="10854"/>
                    <a:pt x="8704" y="10854"/>
                  </a:cubicBezTo>
                  <a:cubicBezTo>
                    <a:pt x="8686" y="10854"/>
                    <a:pt x="8667" y="10856"/>
                    <a:pt x="8648" y="10861"/>
                  </a:cubicBezTo>
                  <a:cubicBezTo>
                    <a:pt x="8101" y="11028"/>
                    <a:pt x="7755" y="11730"/>
                    <a:pt x="7350" y="12123"/>
                  </a:cubicBezTo>
                  <a:cubicBezTo>
                    <a:pt x="6827" y="12635"/>
                    <a:pt x="6231" y="13016"/>
                    <a:pt x="5505" y="13064"/>
                  </a:cubicBezTo>
                  <a:lnTo>
                    <a:pt x="5422" y="11802"/>
                  </a:lnTo>
                  <a:cubicBezTo>
                    <a:pt x="5386" y="11242"/>
                    <a:pt x="5362" y="10694"/>
                    <a:pt x="5326" y="10135"/>
                  </a:cubicBezTo>
                  <a:cubicBezTo>
                    <a:pt x="5957" y="10039"/>
                    <a:pt x="6541" y="9801"/>
                    <a:pt x="7065" y="9432"/>
                  </a:cubicBezTo>
                  <a:cubicBezTo>
                    <a:pt x="7100" y="9408"/>
                    <a:pt x="7124" y="9397"/>
                    <a:pt x="7148" y="9361"/>
                  </a:cubicBezTo>
                  <a:cubicBezTo>
                    <a:pt x="7470" y="9135"/>
                    <a:pt x="7743" y="8873"/>
                    <a:pt x="7993" y="8587"/>
                  </a:cubicBezTo>
                  <a:cubicBezTo>
                    <a:pt x="8422" y="8027"/>
                    <a:pt x="8767" y="7408"/>
                    <a:pt x="9017" y="6753"/>
                  </a:cubicBezTo>
                  <a:cubicBezTo>
                    <a:pt x="9267" y="6158"/>
                    <a:pt x="9648" y="5444"/>
                    <a:pt x="9363" y="4813"/>
                  </a:cubicBezTo>
                  <a:cubicBezTo>
                    <a:pt x="9308" y="4726"/>
                    <a:pt x="9211" y="4676"/>
                    <a:pt x="9110" y="4676"/>
                  </a:cubicBezTo>
                  <a:cubicBezTo>
                    <a:pt x="9059" y="4676"/>
                    <a:pt x="9006" y="4689"/>
                    <a:pt x="8958" y="4717"/>
                  </a:cubicBezTo>
                  <a:cubicBezTo>
                    <a:pt x="8517" y="4979"/>
                    <a:pt x="8422" y="5527"/>
                    <a:pt x="8255" y="5991"/>
                  </a:cubicBezTo>
                  <a:cubicBezTo>
                    <a:pt x="8065" y="6563"/>
                    <a:pt x="7815" y="7111"/>
                    <a:pt x="7517" y="7634"/>
                  </a:cubicBezTo>
                  <a:cubicBezTo>
                    <a:pt x="7493" y="7658"/>
                    <a:pt x="7481" y="7682"/>
                    <a:pt x="7470" y="7706"/>
                  </a:cubicBezTo>
                  <a:cubicBezTo>
                    <a:pt x="7577" y="6622"/>
                    <a:pt x="7493" y="5527"/>
                    <a:pt x="7208" y="4467"/>
                  </a:cubicBezTo>
                  <a:cubicBezTo>
                    <a:pt x="7171" y="4353"/>
                    <a:pt x="7074" y="4300"/>
                    <a:pt x="6975" y="4300"/>
                  </a:cubicBezTo>
                  <a:cubicBezTo>
                    <a:pt x="6846" y="4300"/>
                    <a:pt x="6714" y="4389"/>
                    <a:pt x="6708" y="4551"/>
                  </a:cubicBezTo>
                  <a:cubicBezTo>
                    <a:pt x="6684" y="6015"/>
                    <a:pt x="6684" y="7468"/>
                    <a:pt x="6398" y="8920"/>
                  </a:cubicBezTo>
                  <a:cubicBezTo>
                    <a:pt x="6077" y="9182"/>
                    <a:pt x="5707" y="9373"/>
                    <a:pt x="5303" y="9480"/>
                  </a:cubicBezTo>
                  <a:cubicBezTo>
                    <a:pt x="5255" y="8337"/>
                    <a:pt x="5207" y="7182"/>
                    <a:pt x="5172" y="6027"/>
                  </a:cubicBezTo>
                  <a:cubicBezTo>
                    <a:pt x="5160" y="5420"/>
                    <a:pt x="5160" y="4801"/>
                    <a:pt x="5148" y="4170"/>
                  </a:cubicBezTo>
                  <a:cubicBezTo>
                    <a:pt x="6184" y="3741"/>
                    <a:pt x="7029" y="2681"/>
                    <a:pt x="6969" y="1538"/>
                  </a:cubicBezTo>
                  <a:cubicBezTo>
                    <a:pt x="6969" y="1407"/>
                    <a:pt x="6898" y="1288"/>
                    <a:pt x="6791" y="1229"/>
                  </a:cubicBezTo>
                  <a:cubicBezTo>
                    <a:pt x="6715" y="1191"/>
                    <a:pt x="6650" y="1174"/>
                    <a:pt x="6592" y="1174"/>
                  </a:cubicBezTo>
                  <a:cubicBezTo>
                    <a:pt x="6196" y="1174"/>
                    <a:pt x="6191" y="1974"/>
                    <a:pt x="6077" y="2265"/>
                  </a:cubicBezTo>
                  <a:cubicBezTo>
                    <a:pt x="5886" y="2765"/>
                    <a:pt x="5565" y="3205"/>
                    <a:pt x="5148" y="3527"/>
                  </a:cubicBezTo>
                  <a:cubicBezTo>
                    <a:pt x="5148" y="2408"/>
                    <a:pt x="5053" y="1300"/>
                    <a:pt x="4862" y="193"/>
                  </a:cubicBezTo>
                  <a:cubicBezTo>
                    <a:pt x="4839" y="64"/>
                    <a:pt x="4722" y="1"/>
                    <a:pt x="4604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20"/>
            <p:cNvSpPr/>
            <p:nvPr/>
          </p:nvSpPr>
          <p:spPr>
            <a:xfrm>
              <a:off x="6705466" y="5089787"/>
              <a:ext cx="110269" cy="97595"/>
            </a:xfrm>
            <a:custGeom>
              <a:rect b="b" l="l" r="r" t="t"/>
              <a:pathLst>
                <a:path extrusionOk="0" h="3057" w="3454">
                  <a:moveTo>
                    <a:pt x="1815" y="0"/>
                  </a:moveTo>
                  <a:cubicBezTo>
                    <a:pt x="1678" y="0"/>
                    <a:pt x="1529" y="36"/>
                    <a:pt x="1370" y="116"/>
                  </a:cubicBezTo>
                  <a:cubicBezTo>
                    <a:pt x="834" y="390"/>
                    <a:pt x="501" y="1045"/>
                    <a:pt x="298" y="1580"/>
                  </a:cubicBezTo>
                  <a:cubicBezTo>
                    <a:pt x="120" y="2045"/>
                    <a:pt x="25" y="2521"/>
                    <a:pt x="1" y="2997"/>
                  </a:cubicBezTo>
                  <a:cubicBezTo>
                    <a:pt x="286" y="2700"/>
                    <a:pt x="810" y="2545"/>
                    <a:pt x="1179" y="2497"/>
                  </a:cubicBezTo>
                  <a:cubicBezTo>
                    <a:pt x="1339" y="2476"/>
                    <a:pt x="1499" y="2465"/>
                    <a:pt x="1659" y="2465"/>
                  </a:cubicBezTo>
                  <a:cubicBezTo>
                    <a:pt x="2215" y="2465"/>
                    <a:pt x="2767" y="2593"/>
                    <a:pt x="3275" y="2842"/>
                  </a:cubicBezTo>
                  <a:cubicBezTo>
                    <a:pt x="3334" y="2878"/>
                    <a:pt x="3382" y="2926"/>
                    <a:pt x="3406" y="2985"/>
                  </a:cubicBezTo>
                  <a:cubicBezTo>
                    <a:pt x="3418" y="3009"/>
                    <a:pt x="3442" y="3033"/>
                    <a:pt x="3454" y="3057"/>
                  </a:cubicBezTo>
                  <a:cubicBezTo>
                    <a:pt x="3418" y="2485"/>
                    <a:pt x="3287" y="1938"/>
                    <a:pt x="3061" y="1426"/>
                  </a:cubicBezTo>
                  <a:cubicBezTo>
                    <a:pt x="2809" y="689"/>
                    <a:pt x="2415" y="0"/>
                    <a:pt x="181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20"/>
            <p:cNvSpPr/>
            <p:nvPr/>
          </p:nvSpPr>
          <p:spPr>
            <a:xfrm>
              <a:off x="6529112" y="4749180"/>
              <a:ext cx="508980" cy="226316"/>
            </a:xfrm>
            <a:custGeom>
              <a:rect b="b" l="l" r="r" t="t"/>
              <a:pathLst>
                <a:path extrusionOk="0" h="7089" w="15943">
                  <a:moveTo>
                    <a:pt x="7587" y="1"/>
                  </a:moveTo>
                  <a:cubicBezTo>
                    <a:pt x="7519" y="1"/>
                    <a:pt x="7451" y="4"/>
                    <a:pt x="7382" y="10"/>
                  </a:cubicBezTo>
                  <a:cubicBezTo>
                    <a:pt x="6596" y="93"/>
                    <a:pt x="6025" y="557"/>
                    <a:pt x="5656" y="1200"/>
                  </a:cubicBezTo>
                  <a:cubicBezTo>
                    <a:pt x="5287" y="1593"/>
                    <a:pt x="5060" y="2117"/>
                    <a:pt x="5025" y="2677"/>
                  </a:cubicBezTo>
                  <a:cubicBezTo>
                    <a:pt x="5013" y="2724"/>
                    <a:pt x="5001" y="2772"/>
                    <a:pt x="4989" y="2820"/>
                  </a:cubicBezTo>
                  <a:cubicBezTo>
                    <a:pt x="4720" y="2713"/>
                    <a:pt x="4424" y="2657"/>
                    <a:pt x="4135" y="2657"/>
                  </a:cubicBezTo>
                  <a:cubicBezTo>
                    <a:pt x="3809" y="2657"/>
                    <a:pt x="3491" y="2728"/>
                    <a:pt x="3227" y="2879"/>
                  </a:cubicBezTo>
                  <a:cubicBezTo>
                    <a:pt x="2762" y="3177"/>
                    <a:pt x="2453" y="3677"/>
                    <a:pt x="2393" y="4236"/>
                  </a:cubicBezTo>
                  <a:cubicBezTo>
                    <a:pt x="2381" y="4284"/>
                    <a:pt x="2358" y="4344"/>
                    <a:pt x="2346" y="4391"/>
                  </a:cubicBezTo>
                  <a:cubicBezTo>
                    <a:pt x="2233" y="4373"/>
                    <a:pt x="2117" y="4364"/>
                    <a:pt x="2000" y="4364"/>
                  </a:cubicBezTo>
                  <a:cubicBezTo>
                    <a:pt x="1884" y="4364"/>
                    <a:pt x="1768" y="4373"/>
                    <a:pt x="1655" y="4391"/>
                  </a:cubicBezTo>
                  <a:cubicBezTo>
                    <a:pt x="1560" y="4415"/>
                    <a:pt x="1453" y="4427"/>
                    <a:pt x="1358" y="4451"/>
                  </a:cubicBezTo>
                  <a:cubicBezTo>
                    <a:pt x="596" y="4653"/>
                    <a:pt x="0" y="5415"/>
                    <a:pt x="417" y="6201"/>
                  </a:cubicBezTo>
                  <a:cubicBezTo>
                    <a:pt x="641" y="6616"/>
                    <a:pt x="1076" y="6883"/>
                    <a:pt x="1554" y="6883"/>
                  </a:cubicBezTo>
                  <a:cubicBezTo>
                    <a:pt x="1583" y="6883"/>
                    <a:pt x="1613" y="6882"/>
                    <a:pt x="1643" y="6880"/>
                  </a:cubicBezTo>
                  <a:cubicBezTo>
                    <a:pt x="2180" y="7059"/>
                    <a:pt x="2782" y="7088"/>
                    <a:pt x="3371" y="7088"/>
                  </a:cubicBezTo>
                  <a:cubicBezTo>
                    <a:pt x="3661" y="7088"/>
                    <a:pt x="3948" y="7081"/>
                    <a:pt x="4222" y="7081"/>
                  </a:cubicBezTo>
                  <a:cubicBezTo>
                    <a:pt x="4280" y="7081"/>
                    <a:pt x="4337" y="7081"/>
                    <a:pt x="4394" y="7082"/>
                  </a:cubicBezTo>
                  <a:cubicBezTo>
                    <a:pt x="4687" y="7085"/>
                    <a:pt x="4981" y="7087"/>
                    <a:pt x="5276" y="7087"/>
                  </a:cubicBezTo>
                  <a:cubicBezTo>
                    <a:pt x="6082" y="7087"/>
                    <a:pt x="6890" y="7076"/>
                    <a:pt x="7692" y="7058"/>
                  </a:cubicBezTo>
                  <a:cubicBezTo>
                    <a:pt x="9763" y="6999"/>
                    <a:pt x="11835" y="6927"/>
                    <a:pt x="13895" y="6808"/>
                  </a:cubicBezTo>
                  <a:cubicBezTo>
                    <a:pt x="14029" y="6847"/>
                    <a:pt x="14165" y="6868"/>
                    <a:pt x="14301" y="6868"/>
                  </a:cubicBezTo>
                  <a:cubicBezTo>
                    <a:pt x="14454" y="6868"/>
                    <a:pt x="14607" y="6841"/>
                    <a:pt x="14752" y="6784"/>
                  </a:cubicBezTo>
                  <a:cubicBezTo>
                    <a:pt x="15181" y="6630"/>
                    <a:pt x="15550" y="6308"/>
                    <a:pt x="15752" y="5891"/>
                  </a:cubicBezTo>
                  <a:cubicBezTo>
                    <a:pt x="15931" y="5570"/>
                    <a:pt x="15943" y="5189"/>
                    <a:pt x="15776" y="4856"/>
                  </a:cubicBezTo>
                  <a:cubicBezTo>
                    <a:pt x="15621" y="4617"/>
                    <a:pt x="15395" y="4427"/>
                    <a:pt x="15109" y="4344"/>
                  </a:cubicBezTo>
                  <a:cubicBezTo>
                    <a:pt x="14869" y="4243"/>
                    <a:pt x="14614" y="4193"/>
                    <a:pt x="14357" y="4193"/>
                  </a:cubicBezTo>
                  <a:cubicBezTo>
                    <a:pt x="14219" y="4193"/>
                    <a:pt x="14080" y="4207"/>
                    <a:pt x="13942" y="4236"/>
                  </a:cubicBezTo>
                  <a:cubicBezTo>
                    <a:pt x="13919" y="4117"/>
                    <a:pt x="13895" y="3998"/>
                    <a:pt x="13847" y="3879"/>
                  </a:cubicBezTo>
                  <a:cubicBezTo>
                    <a:pt x="13541" y="3026"/>
                    <a:pt x="12743" y="2497"/>
                    <a:pt x="11887" y="2497"/>
                  </a:cubicBezTo>
                  <a:cubicBezTo>
                    <a:pt x="11645" y="2497"/>
                    <a:pt x="11398" y="2540"/>
                    <a:pt x="11156" y="2629"/>
                  </a:cubicBezTo>
                  <a:cubicBezTo>
                    <a:pt x="11025" y="2689"/>
                    <a:pt x="10883" y="2748"/>
                    <a:pt x="10763" y="2831"/>
                  </a:cubicBezTo>
                  <a:cubicBezTo>
                    <a:pt x="10740" y="2796"/>
                    <a:pt x="10728" y="2748"/>
                    <a:pt x="10704" y="2712"/>
                  </a:cubicBezTo>
                  <a:cubicBezTo>
                    <a:pt x="10561" y="2415"/>
                    <a:pt x="10382" y="2141"/>
                    <a:pt x="10156" y="1891"/>
                  </a:cubicBezTo>
                  <a:cubicBezTo>
                    <a:pt x="10085" y="1736"/>
                    <a:pt x="10001" y="1581"/>
                    <a:pt x="9918" y="1427"/>
                  </a:cubicBezTo>
                  <a:cubicBezTo>
                    <a:pt x="9406" y="625"/>
                    <a:pt x="8561" y="1"/>
                    <a:pt x="758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20"/>
            <p:cNvSpPr/>
            <p:nvPr/>
          </p:nvSpPr>
          <p:spPr>
            <a:xfrm>
              <a:off x="7056322" y="5112486"/>
              <a:ext cx="55518" cy="42588"/>
            </a:xfrm>
            <a:custGeom>
              <a:rect b="b" l="l" r="r" t="t"/>
              <a:pathLst>
                <a:path extrusionOk="0" h="1334" w="1739">
                  <a:moveTo>
                    <a:pt x="869" y="0"/>
                  </a:moveTo>
                  <a:cubicBezTo>
                    <a:pt x="0" y="0"/>
                    <a:pt x="0" y="1334"/>
                    <a:pt x="869" y="1334"/>
                  </a:cubicBezTo>
                  <a:cubicBezTo>
                    <a:pt x="1727" y="1334"/>
                    <a:pt x="1738" y="0"/>
                    <a:pt x="86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20"/>
            <p:cNvSpPr/>
            <p:nvPr/>
          </p:nvSpPr>
          <p:spPr>
            <a:xfrm>
              <a:off x="6020898" y="4882882"/>
              <a:ext cx="52868" cy="41087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1" y="1"/>
                    <a:pt x="1" y="1287"/>
                    <a:pt x="822" y="1287"/>
                  </a:cubicBezTo>
                  <a:cubicBezTo>
                    <a:pt x="1656" y="1287"/>
                    <a:pt x="1656" y="1"/>
                    <a:pt x="8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20"/>
            <p:cNvSpPr/>
            <p:nvPr/>
          </p:nvSpPr>
          <p:spPr>
            <a:xfrm>
              <a:off x="6206382" y="4904207"/>
              <a:ext cx="289687" cy="193082"/>
            </a:xfrm>
            <a:custGeom>
              <a:rect b="b" l="l" r="r" t="t"/>
              <a:pathLst>
                <a:path extrusionOk="0" h="6048" w="9074">
                  <a:moveTo>
                    <a:pt x="5180" y="0"/>
                  </a:moveTo>
                  <a:cubicBezTo>
                    <a:pt x="4839" y="0"/>
                    <a:pt x="4485" y="184"/>
                    <a:pt x="4263" y="476"/>
                  </a:cubicBezTo>
                  <a:cubicBezTo>
                    <a:pt x="3954" y="869"/>
                    <a:pt x="3716" y="1309"/>
                    <a:pt x="3561" y="1785"/>
                  </a:cubicBezTo>
                  <a:cubicBezTo>
                    <a:pt x="3132" y="2333"/>
                    <a:pt x="2584" y="2762"/>
                    <a:pt x="1953" y="3059"/>
                  </a:cubicBezTo>
                  <a:cubicBezTo>
                    <a:pt x="1275" y="3381"/>
                    <a:pt x="537" y="3738"/>
                    <a:pt x="251" y="4500"/>
                  </a:cubicBezTo>
                  <a:cubicBezTo>
                    <a:pt x="1" y="5143"/>
                    <a:pt x="120" y="5667"/>
                    <a:pt x="441" y="6048"/>
                  </a:cubicBezTo>
                  <a:cubicBezTo>
                    <a:pt x="441" y="5822"/>
                    <a:pt x="525" y="5607"/>
                    <a:pt x="679" y="5441"/>
                  </a:cubicBezTo>
                  <a:cubicBezTo>
                    <a:pt x="644" y="5322"/>
                    <a:pt x="679" y="5203"/>
                    <a:pt x="775" y="5131"/>
                  </a:cubicBezTo>
                  <a:cubicBezTo>
                    <a:pt x="1930" y="4214"/>
                    <a:pt x="3585" y="3500"/>
                    <a:pt x="5025" y="3190"/>
                  </a:cubicBezTo>
                  <a:cubicBezTo>
                    <a:pt x="5284" y="3140"/>
                    <a:pt x="5555" y="3112"/>
                    <a:pt x="5826" y="3112"/>
                  </a:cubicBezTo>
                  <a:cubicBezTo>
                    <a:pt x="6328" y="3112"/>
                    <a:pt x="6831" y="3209"/>
                    <a:pt x="7264" y="3440"/>
                  </a:cubicBezTo>
                  <a:cubicBezTo>
                    <a:pt x="7907" y="3452"/>
                    <a:pt x="8466" y="3964"/>
                    <a:pt x="8728" y="4631"/>
                  </a:cubicBezTo>
                  <a:cubicBezTo>
                    <a:pt x="8752" y="4691"/>
                    <a:pt x="8764" y="4738"/>
                    <a:pt x="8776" y="4786"/>
                  </a:cubicBezTo>
                  <a:cubicBezTo>
                    <a:pt x="9002" y="4572"/>
                    <a:pt x="9073" y="4250"/>
                    <a:pt x="8954" y="3952"/>
                  </a:cubicBezTo>
                  <a:cubicBezTo>
                    <a:pt x="8871" y="3750"/>
                    <a:pt x="8752" y="3548"/>
                    <a:pt x="8597" y="3381"/>
                  </a:cubicBezTo>
                  <a:cubicBezTo>
                    <a:pt x="8561" y="3309"/>
                    <a:pt x="8526" y="3250"/>
                    <a:pt x="8490" y="3190"/>
                  </a:cubicBezTo>
                  <a:cubicBezTo>
                    <a:pt x="8228" y="2833"/>
                    <a:pt x="7871" y="2571"/>
                    <a:pt x="7466" y="2417"/>
                  </a:cubicBezTo>
                  <a:cubicBezTo>
                    <a:pt x="7430" y="2381"/>
                    <a:pt x="7395" y="2357"/>
                    <a:pt x="7359" y="2321"/>
                  </a:cubicBezTo>
                  <a:cubicBezTo>
                    <a:pt x="6799" y="1774"/>
                    <a:pt x="6323" y="1154"/>
                    <a:pt x="5954" y="476"/>
                  </a:cubicBezTo>
                  <a:cubicBezTo>
                    <a:pt x="5770" y="142"/>
                    <a:pt x="5480" y="0"/>
                    <a:pt x="518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20"/>
            <p:cNvSpPr/>
            <p:nvPr/>
          </p:nvSpPr>
          <p:spPr>
            <a:xfrm>
              <a:off x="6219344" y="5003366"/>
              <a:ext cx="269511" cy="122464"/>
            </a:xfrm>
            <a:custGeom>
              <a:rect b="b" l="l" r="r" t="t"/>
              <a:pathLst>
                <a:path extrusionOk="0" h="3836" w="8442">
                  <a:moveTo>
                    <a:pt x="5417" y="1"/>
                  </a:moveTo>
                  <a:cubicBezTo>
                    <a:pt x="5148" y="1"/>
                    <a:pt x="4878" y="30"/>
                    <a:pt x="4619" y="84"/>
                  </a:cubicBezTo>
                  <a:cubicBezTo>
                    <a:pt x="3179" y="382"/>
                    <a:pt x="1512" y="1108"/>
                    <a:pt x="369" y="2025"/>
                  </a:cubicBezTo>
                  <a:cubicBezTo>
                    <a:pt x="262" y="2097"/>
                    <a:pt x="226" y="2216"/>
                    <a:pt x="262" y="2335"/>
                  </a:cubicBezTo>
                  <a:cubicBezTo>
                    <a:pt x="107" y="2501"/>
                    <a:pt x="23" y="2716"/>
                    <a:pt x="35" y="2942"/>
                  </a:cubicBezTo>
                  <a:cubicBezTo>
                    <a:pt x="0" y="3423"/>
                    <a:pt x="382" y="3835"/>
                    <a:pt x="872" y="3835"/>
                  </a:cubicBezTo>
                  <a:cubicBezTo>
                    <a:pt x="879" y="3835"/>
                    <a:pt x="886" y="3835"/>
                    <a:pt x="893" y="3835"/>
                  </a:cubicBezTo>
                  <a:cubicBezTo>
                    <a:pt x="1940" y="3835"/>
                    <a:pt x="2988" y="3752"/>
                    <a:pt x="4036" y="3597"/>
                  </a:cubicBezTo>
                  <a:cubicBezTo>
                    <a:pt x="3929" y="2918"/>
                    <a:pt x="3929" y="2239"/>
                    <a:pt x="4012" y="1561"/>
                  </a:cubicBezTo>
                  <a:cubicBezTo>
                    <a:pt x="4051" y="1319"/>
                    <a:pt x="4273" y="1199"/>
                    <a:pt x="4497" y="1199"/>
                  </a:cubicBezTo>
                  <a:cubicBezTo>
                    <a:pt x="4681" y="1199"/>
                    <a:pt x="4867" y="1280"/>
                    <a:pt x="4953" y="1442"/>
                  </a:cubicBezTo>
                  <a:cubicBezTo>
                    <a:pt x="5250" y="2025"/>
                    <a:pt x="5476" y="2656"/>
                    <a:pt x="5607" y="3299"/>
                  </a:cubicBezTo>
                  <a:cubicBezTo>
                    <a:pt x="6024" y="3204"/>
                    <a:pt x="6453" y="3109"/>
                    <a:pt x="6870" y="2978"/>
                  </a:cubicBezTo>
                  <a:cubicBezTo>
                    <a:pt x="6977" y="2966"/>
                    <a:pt x="7084" y="2930"/>
                    <a:pt x="7179" y="2894"/>
                  </a:cubicBezTo>
                  <a:cubicBezTo>
                    <a:pt x="7322" y="2847"/>
                    <a:pt x="7477" y="2811"/>
                    <a:pt x="7620" y="2751"/>
                  </a:cubicBezTo>
                  <a:cubicBezTo>
                    <a:pt x="8048" y="2620"/>
                    <a:pt x="8441" y="2156"/>
                    <a:pt x="8370" y="1692"/>
                  </a:cubicBezTo>
                  <a:cubicBezTo>
                    <a:pt x="8358" y="1632"/>
                    <a:pt x="8346" y="1585"/>
                    <a:pt x="8322" y="1525"/>
                  </a:cubicBezTo>
                  <a:cubicBezTo>
                    <a:pt x="8048" y="858"/>
                    <a:pt x="7489" y="358"/>
                    <a:pt x="6846" y="334"/>
                  </a:cubicBezTo>
                  <a:cubicBezTo>
                    <a:pt x="6420" y="102"/>
                    <a:pt x="5919" y="1"/>
                    <a:pt x="54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20"/>
            <p:cNvSpPr/>
            <p:nvPr/>
          </p:nvSpPr>
          <p:spPr>
            <a:xfrm>
              <a:off x="6344745" y="5041645"/>
              <a:ext cx="89358" cy="277779"/>
            </a:xfrm>
            <a:custGeom>
              <a:rect b="b" l="l" r="r" t="t"/>
              <a:pathLst>
                <a:path extrusionOk="0" h="8701" w="2799">
                  <a:moveTo>
                    <a:pt x="574" y="0"/>
                  </a:moveTo>
                  <a:cubicBezTo>
                    <a:pt x="353" y="0"/>
                    <a:pt x="135" y="120"/>
                    <a:pt x="96" y="362"/>
                  </a:cubicBezTo>
                  <a:cubicBezTo>
                    <a:pt x="1" y="1040"/>
                    <a:pt x="13" y="1719"/>
                    <a:pt x="108" y="2386"/>
                  </a:cubicBezTo>
                  <a:cubicBezTo>
                    <a:pt x="203" y="3160"/>
                    <a:pt x="370" y="3922"/>
                    <a:pt x="489" y="4660"/>
                  </a:cubicBezTo>
                  <a:cubicBezTo>
                    <a:pt x="596" y="5374"/>
                    <a:pt x="727" y="6077"/>
                    <a:pt x="846" y="6791"/>
                  </a:cubicBezTo>
                  <a:cubicBezTo>
                    <a:pt x="977" y="7529"/>
                    <a:pt x="977" y="8125"/>
                    <a:pt x="1608" y="8613"/>
                  </a:cubicBezTo>
                  <a:cubicBezTo>
                    <a:pt x="1688" y="8675"/>
                    <a:pt x="1781" y="8701"/>
                    <a:pt x="1876" y="8701"/>
                  </a:cubicBezTo>
                  <a:cubicBezTo>
                    <a:pt x="2094" y="8701"/>
                    <a:pt x="2322" y="8564"/>
                    <a:pt x="2430" y="8398"/>
                  </a:cubicBezTo>
                  <a:cubicBezTo>
                    <a:pt x="2799" y="7827"/>
                    <a:pt x="2608" y="7279"/>
                    <a:pt x="2501" y="6648"/>
                  </a:cubicBezTo>
                  <a:cubicBezTo>
                    <a:pt x="2358" y="5898"/>
                    <a:pt x="2239" y="5136"/>
                    <a:pt x="2096" y="4374"/>
                  </a:cubicBezTo>
                  <a:cubicBezTo>
                    <a:pt x="1953" y="3648"/>
                    <a:pt x="1846" y="2862"/>
                    <a:pt x="1679" y="2100"/>
                  </a:cubicBezTo>
                  <a:cubicBezTo>
                    <a:pt x="1548" y="1457"/>
                    <a:pt x="1334" y="826"/>
                    <a:pt x="1025" y="243"/>
                  </a:cubicBezTo>
                  <a:cubicBezTo>
                    <a:pt x="939" y="81"/>
                    <a:pt x="756" y="0"/>
                    <a:pt x="57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20"/>
            <p:cNvSpPr/>
            <p:nvPr/>
          </p:nvSpPr>
          <p:spPr>
            <a:xfrm>
              <a:off x="9083048" y="1248380"/>
              <a:ext cx="110269" cy="97659"/>
            </a:xfrm>
            <a:custGeom>
              <a:rect b="b" l="l" r="r" t="t"/>
              <a:pathLst>
                <a:path extrusionOk="0" h="3059" w="3454">
                  <a:moveTo>
                    <a:pt x="1829" y="1"/>
                  </a:moveTo>
                  <a:cubicBezTo>
                    <a:pt x="1691" y="1"/>
                    <a:pt x="1543" y="37"/>
                    <a:pt x="1381" y="118"/>
                  </a:cubicBezTo>
                  <a:cubicBezTo>
                    <a:pt x="834" y="379"/>
                    <a:pt x="512" y="1046"/>
                    <a:pt x="298" y="1582"/>
                  </a:cubicBezTo>
                  <a:cubicBezTo>
                    <a:pt x="119" y="2034"/>
                    <a:pt x="24" y="2523"/>
                    <a:pt x="0" y="2999"/>
                  </a:cubicBezTo>
                  <a:cubicBezTo>
                    <a:pt x="298" y="2701"/>
                    <a:pt x="810" y="2546"/>
                    <a:pt x="1179" y="2499"/>
                  </a:cubicBezTo>
                  <a:cubicBezTo>
                    <a:pt x="1333" y="2478"/>
                    <a:pt x="1488" y="2468"/>
                    <a:pt x="1643" y="2468"/>
                  </a:cubicBezTo>
                  <a:cubicBezTo>
                    <a:pt x="2207" y="2468"/>
                    <a:pt x="2770" y="2601"/>
                    <a:pt x="3275" y="2844"/>
                  </a:cubicBezTo>
                  <a:cubicBezTo>
                    <a:pt x="3334" y="2880"/>
                    <a:pt x="3382" y="2939"/>
                    <a:pt x="3405" y="2999"/>
                  </a:cubicBezTo>
                  <a:cubicBezTo>
                    <a:pt x="3429" y="3023"/>
                    <a:pt x="3441" y="3035"/>
                    <a:pt x="3453" y="3058"/>
                  </a:cubicBezTo>
                  <a:cubicBezTo>
                    <a:pt x="3429" y="2499"/>
                    <a:pt x="3298" y="1939"/>
                    <a:pt x="3072" y="1415"/>
                  </a:cubicBezTo>
                  <a:cubicBezTo>
                    <a:pt x="2811" y="680"/>
                    <a:pt x="2424" y="1"/>
                    <a:pt x="182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20"/>
            <p:cNvSpPr/>
            <p:nvPr/>
          </p:nvSpPr>
          <p:spPr>
            <a:xfrm>
              <a:off x="9074684" y="1327107"/>
              <a:ext cx="122432" cy="59987"/>
            </a:xfrm>
            <a:custGeom>
              <a:rect b="b" l="l" r="r" t="t"/>
              <a:pathLst>
                <a:path extrusionOk="0" h="1879" w="3835">
                  <a:moveTo>
                    <a:pt x="1922" y="1"/>
                  </a:moveTo>
                  <a:cubicBezTo>
                    <a:pt x="1762" y="1"/>
                    <a:pt x="1601" y="11"/>
                    <a:pt x="1441" y="33"/>
                  </a:cubicBezTo>
                  <a:cubicBezTo>
                    <a:pt x="1072" y="80"/>
                    <a:pt x="548" y="235"/>
                    <a:pt x="250" y="533"/>
                  </a:cubicBezTo>
                  <a:cubicBezTo>
                    <a:pt x="96" y="676"/>
                    <a:pt x="12" y="878"/>
                    <a:pt x="0" y="1092"/>
                  </a:cubicBezTo>
                  <a:cubicBezTo>
                    <a:pt x="0" y="1819"/>
                    <a:pt x="1024" y="1878"/>
                    <a:pt x="1548" y="1878"/>
                  </a:cubicBezTo>
                  <a:lnTo>
                    <a:pt x="1596" y="1878"/>
                  </a:lnTo>
                  <a:cubicBezTo>
                    <a:pt x="1596" y="1450"/>
                    <a:pt x="1643" y="1009"/>
                    <a:pt x="1727" y="592"/>
                  </a:cubicBezTo>
                  <a:cubicBezTo>
                    <a:pt x="1762" y="447"/>
                    <a:pt x="1882" y="378"/>
                    <a:pt x="2005" y="378"/>
                  </a:cubicBezTo>
                  <a:cubicBezTo>
                    <a:pt x="2132" y="378"/>
                    <a:pt x="2262" y="453"/>
                    <a:pt x="2298" y="592"/>
                  </a:cubicBezTo>
                  <a:cubicBezTo>
                    <a:pt x="2405" y="985"/>
                    <a:pt x="2477" y="1378"/>
                    <a:pt x="2513" y="1783"/>
                  </a:cubicBezTo>
                  <a:cubicBezTo>
                    <a:pt x="3013" y="1688"/>
                    <a:pt x="3489" y="1485"/>
                    <a:pt x="3739" y="1104"/>
                  </a:cubicBezTo>
                  <a:cubicBezTo>
                    <a:pt x="3834" y="950"/>
                    <a:pt x="3834" y="735"/>
                    <a:pt x="3715" y="592"/>
                  </a:cubicBezTo>
                  <a:cubicBezTo>
                    <a:pt x="3703" y="569"/>
                    <a:pt x="3691" y="545"/>
                    <a:pt x="3667" y="533"/>
                  </a:cubicBezTo>
                  <a:cubicBezTo>
                    <a:pt x="3644" y="461"/>
                    <a:pt x="3596" y="414"/>
                    <a:pt x="3537" y="378"/>
                  </a:cubicBezTo>
                  <a:cubicBezTo>
                    <a:pt x="3037" y="128"/>
                    <a:pt x="2481" y="1"/>
                    <a:pt x="19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20"/>
            <p:cNvSpPr/>
            <p:nvPr/>
          </p:nvSpPr>
          <p:spPr>
            <a:xfrm>
              <a:off x="9123338" y="1339302"/>
              <a:ext cx="41471" cy="124252"/>
            </a:xfrm>
            <a:custGeom>
              <a:rect b="b" l="l" r="r" t="t"/>
              <a:pathLst>
                <a:path extrusionOk="0" h="3892" w="1299">
                  <a:moveTo>
                    <a:pt x="486" y="1"/>
                  </a:moveTo>
                  <a:cubicBezTo>
                    <a:pt x="364" y="1"/>
                    <a:pt x="244" y="69"/>
                    <a:pt x="215" y="210"/>
                  </a:cubicBezTo>
                  <a:cubicBezTo>
                    <a:pt x="119" y="639"/>
                    <a:pt x="72" y="1068"/>
                    <a:pt x="72" y="1508"/>
                  </a:cubicBezTo>
                  <a:lnTo>
                    <a:pt x="72" y="2115"/>
                  </a:lnTo>
                  <a:cubicBezTo>
                    <a:pt x="84" y="2651"/>
                    <a:pt x="0" y="3389"/>
                    <a:pt x="417" y="3794"/>
                  </a:cubicBezTo>
                  <a:cubicBezTo>
                    <a:pt x="488" y="3860"/>
                    <a:pt x="575" y="3891"/>
                    <a:pt x="662" y="3891"/>
                  </a:cubicBezTo>
                  <a:cubicBezTo>
                    <a:pt x="780" y="3891"/>
                    <a:pt x="896" y="3833"/>
                    <a:pt x="965" y="3723"/>
                  </a:cubicBezTo>
                  <a:cubicBezTo>
                    <a:pt x="1298" y="3270"/>
                    <a:pt x="1096" y="2532"/>
                    <a:pt x="1048" y="2020"/>
                  </a:cubicBezTo>
                  <a:cubicBezTo>
                    <a:pt x="1024" y="1818"/>
                    <a:pt x="1012" y="1615"/>
                    <a:pt x="989" y="1413"/>
                  </a:cubicBezTo>
                  <a:cubicBezTo>
                    <a:pt x="953" y="1008"/>
                    <a:pt x="881" y="603"/>
                    <a:pt x="774" y="210"/>
                  </a:cubicBezTo>
                  <a:cubicBezTo>
                    <a:pt x="738" y="72"/>
                    <a:pt x="611" y="1"/>
                    <a:pt x="48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20"/>
            <p:cNvSpPr/>
            <p:nvPr/>
          </p:nvSpPr>
          <p:spPr>
            <a:xfrm>
              <a:off x="8843579" y="4647977"/>
              <a:ext cx="48303" cy="47185"/>
            </a:xfrm>
            <a:custGeom>
              <a:rect b="b" l="l" r="r" t="t"/>
              <a:pathLst>
                <a:path extrusionOk="0" h="1478" w="1513">
                  <a:moveTo>
                    <a:pt x="834" y="1"/>
                  </a:moveTo>
                  <a:lnTo>
                    <a:pt x="655" y="25"/>
                  </a:lnTo>
                  <a:cubicBezTo>
                    <a:pt x="548" y="48"/>
                    <a:pt x="441" y="108"/>
                    <a:pt x="358" y="191"/>
                  </a:cubicBezTo>
                  <a:lnTo>
                    <a:pt x="215" y="322"/>
                  </a:lnTo>
                  <a:cubicBezTo>
                    <a:pt x="143" y="370"/>
                    <a:pt x="96" y="453"/>
                    <a:pt x="60" y="537"/>
                  </a:cubicBezTo>
                  <a:cubicBezTo>
                    <a:pt x="24" y="620"/>
                    <a:pt x="0" y="703"/>
                    <a:pt x="0" y="798"/>
                  </a:cubicBezTo>
                  <a:cubicBezTo>
                    <a:pt x="0" y="894"/>
                    <a:pt x="24" y="977"/>
                    <a:pt x="60" y="1060"/>
                  </a:cubicBezTo>
                  <a:cubicBezTo>
                    <a:pt x="96" y="1144"/>
                    <a:pt x="143" y="1227"/>
                    <a:pt x="215" y="1287"/>
                  </a:cubicBezTo>
                  <a:lnTo>
                    <a:pt x="346" y="1394"/>
                  </a:lnTo>
                  <a:cubicBezTo>
                    <a:pt x="453" y="1453"/>
                    <a:pt x="572" y="1477"/>
                    <a:pt x="691" y="1477"/>
                  </a:cubicBezTo>
                  <a:lnTo>
                    <a:pt x="870" y="1453"/>
                  </a:lnTo>
                  <a:cubicBezTo>
                    <a:pt x="989" y="1430"/>
                    <a:pt x="1084" y="1358"/>
                    <a:pt x="1167" y="1287"/>
                  </a:cubicBezTo>
                  <a:lnTo>
                    <a:pt x="1179" y="1287"/>
                  </a:lnTo>
                  <a:lnTo>
                    <a:pt x="1298" y="1132"/>
                  </a:lnTo>
                  <a:cubicBezTo>
                    <a:pt x="1370" y="1072"/>
                    <a:pt x="1417" y="1001"/>
                    <a:pt x="1441" y="918"/>
                  </a:cubicBezTo>
                  <a:cubicBezTo>
                    <a:pt x="1512" y="763"/>
                    <a:pt x="1512" y="572"/>
                    <a:pt x="1441" y="406"/>
                  </a:cubicBezTo>
                  <a:cubicBezTo>
                    <a:pt x="1417" y="322"/>
                    <a:pt x="1370" y="251"/>
                    <a:pt x="1298" y="191"/>
                  </a:cubicBezTo>
                  <a:lnTo>
                    <a:pt x="1167" y="96"/>
                  </a:lnTo>
                  <a:cubicBezTo>
                    <a:pt x="1060" y="36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20"/>
            <p:cNvSpPr/>
            <p:nvPr/>
          </p:nvSpPr>
          <p:spPr>
            <a:xfrm>
              <a:off x="7608592" y="4803069"/>
              <a:ext cx="49069" cy="47153"/>
            </a:xfrm>
            <a:custGeom>
              <a:rect b="b" l="l" r="r" t="t"/>
              <a:pathLst>
                <a:path extrusionOk="0" h="1477" w="1537">
                  <a:moveTo>
                    <a:pt x="858" y="1"/>
                  </a:moveTo>
                  <a:lnTo>
                    <a:pt x="680" y="24"/>
                  </a:lnTo>
                  <a:cubicBezTo>
                    <a:pt x="561" y="48"/>
                    <a:pt x="465" y="108"/>
                    <a:pt x="382" y="191"/>
                  </a:cubicBezTo>
                  <a:lnTo>
                    <a:pt x="227" y="310"/>
                  </a:lnTo>
                  <a:cubicBezTo>
                    <a:pt x="168" y="370"/>
                    <a:pt x="108" y="453"/>
                    <a:pt x="84" y="536"/>
                  </a:cubicBezTo>
                  <a:cubicBezTo>
                    <a:pt x="1" y="703"/>
                    <a:pt x="1" y="893"/>
                    <a:pt x="84" y="1060"/>
                  </a:cubicBezTo>
                  <a:cubicBezTo>
                    <a:pt x="108" y="1143"/>
                    <a:pt x="168" y="1215"/>
                    <a:pt x="227" y="1274"/>
                  </a:cubicBezTo>
                  <a:lnTo>
                    <a:pt x="370" y="1382"/>
                  </a:lnTo>
                  <a:cubicBezTo>
                    <a:pt x="477" y="1441"/>
                    <a:pt x="596" y="1477"/>
                    <a:pt x="715" y="1477"/>
                  </a:cubicBezTo>
                  <a:lnTo>
                    <a:pt x="894" y="1453"/>
                  </a:lnTo>
                  <a:cubicBezTo>
                    <a:pt x="1013" y="1417"/>
                    <a:pt x="1108" y="1358"/>
                    <a:pt x="1192" y="1274"/>
                  </a:cubicBezTo>
                  <a:lnTo>
                    <a:pt x="1203" y="1274"/>
                  </a:lnTo>
                  <a:lnTo>
                    <a:pt x="1323" y="1132"/>
                  </a:lnTo>
                  <a:cubicBezTo>
                    <a:pt x="1382" y="1072"/>
                    <a:pt x="1430" y="1001"/>
                    <a:pt x="1465" y="917"/>
                  </a:cubicBezTo>
                  <a:cubicBezTo>
                    <a:pt x="1537" y="751"/>
                    <a:pt x="1537" y="572"/>
                    <a:pt x="1465" y="405"/>
                  </a:cubicBezTo>
                  <a:cubicBezTo>
                    <a:pt x="1430" y="322"/>
                    <a:pt x="1382" y="251"/>
                    <a:pt x="1323" y="191"/>
                  </a:cubicBezTo>
                  <a:lnTo>
                    <a:pt x="1192" y="84"/>
                  </a:lnTo>
                  <a:cubicBezTo>
                    <a:pt x="1084" y="24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20"/>
            <p:cNvSpPr/>
            <p:nvPr/>
          </p:nvSpPr>
          <p:spPr>
            <a:xfrm>
              <a:off x="8623105" y="4500803"/>
              <a:ext cx="54017" cy="56475"/>
            </a:xfrm>
            <a:custGeom>
              <a:rect b="b" l="l" r="r" t="t"/>
              <a:pathLst>
                <a:path extrusionOk="0" h="1769" w="1692">
                  <a:moveTo>
                    <a:pt x="901" y="0"/>
                  </a:moveTo>
                  <a:cubicBezTo>
                    <a:pt x="883" y="0"/>
                    <a:pt x="864" y="1"/>
                    <a:pt x="846" y="3"/>
                  </a:cubicBezTo>
                  <a:lnTo>
                    <a:pt x="632" y="27"/>
                  </a:lnTo>
                  <a:lnTo>
                    <a:pt x="441" y="110"/>
                  </a:lnTo>
                  <a:cubicBezTo>
                    <a:pt x="263" y="217"/>
                    <a:pt x="120" y="396"/>
                    <a:pt x="60" y="598"/>
                  </a:cubicBezTo>
                  <a:lnTo>
                    <a:pt x="48" y="634"/>
                  </a:lnTo>
                  <a:cubicBezTo>
                    <a:pt x="13" y="789"/>
                    <a:pt x="1" y="956"/>
                    <a:pt x="36" y="1110"/>
                  </a:cubicBezTo>
                  <a:lnTo>
                    <a:pt x="36" y="1122"/>
                  </a:lnTo>
                  <a:cubicBezTo>
                    <a:pt x="36" y="1146"/>
                    <a:pt x="36" y="1158"/>
                    <a:pt x="48" y="1170"/>
                  </a:cubicBezTo>
                  <a:lnTo>
                    <a:pt x="132" y="1360"/>
                  </a:lnTo>
                  <a:cubicBezTo>
                    <a:pt x="179" y="1456"/>
                    <a:pt x="251" y="1539"/>
                    <a:pt x="346" y="1598"/>
                  </a:cubicBezTo>
                  <a:cubicBezTo>
                    <a:pt x="394" y="1646"/>
                    <a:pt x="453" y="1682"/>
                    <a:pt x="525" y="1694"/>
                  </a:cubicBezTo>
                  <a:cubicBezTo>
                    <a:pt x="604" y="1743"/>
                    <a:pt x="692" y="1768"/>
                    <a:pt x="788" y="1768"/>
                  </a:cubicBezTo>
                  <a:cubicBezTo>
                    <a:pt x="807" y="1768"/>
                    <a:pt x="826" y="1767"/>
                    <a:pt x="846" y="1765"/>
                  </a:cubicBezTo>
                  <a:lnTo>
                    <a:pt x="1060" y="1741"/>
                  </a:lnTo>
                  <a:lnTo>
                    <a:pt x="1251" y="1658"/>
                  </a:lnTo>
                  <a:cubicBezTo>
                    <a:pt x="1429" y="1539"/>
                    <a:pt x="1560" y="1372"/>
                    <a:pt x="1632" y="1170"/>
                  </a:cubicBezTo>
                  <a:lnTo>
                    <a:pt x="1644" y="1170"/>
                  </a:lnTo>
                  <a:cubicBezTo>
                    <a:pt x="1644" y="1158"/>
                    <a:pt x="1644" y="1146"/>
                    <a:pt x="1656" y="1134"/>
                  </a:cubicBezTo>
                  <a:lnTo>
                    <a:pt x="1656" y="1110"/>
                  </a:lnTo>
                  <a:cubicBezTo>
                    <a:pt x="1691" y="1003"/>
                    <a:pt x="1691" y="884"/>
                    <a:pt x="1668" y="777"/>
                  </a:cubicBezTo>
                  <a:cubicBezTo>
                    <a:pt x="1668" y="729"/>
                    <a:pt x="1656" y="682"/>
                    <a:pt x="1644" y="634"/>
                  </a:cubicBezTo>
                  <a:lnTo>
                    <a:pt x="1632" y="598"/>
                  </a:lnTo>
                  <a:cubicBezTo>
                    <a:pt x="1608" y="527"/>
                    <a:pt x="1572" y="467"/>
                    <a:pt x="1549" y="396"/>
                  </a:cubicBezTo>
                  <a:cubicBezTo>
                    <a:pt x="1501" y="313"/>
                    <a:pt x="1429" y="229"/>
                    <a:pt x="1346" y="170"/>
                  </a:cubicBezTo>
                  <a:cubicBezTo>
                    <a:pt x="1287" y="122"/>
                    <a:pt x="1227" y="86"/>
                    <a:pt x="1156" y="63"/>
                  </a:cubicBezTo>
                  <a:cubicBezTo>
                    <a:pt x="1077" y="23"/>
                    <a:pt x="990" y="0"/>
                    <a:pt x="90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20"/>
            <p:cNvSpPr/>
            <p:nvPr/>
          </p:nvSpPr>
          <p:spPr>
            <a:xfrm>
              <a:off x="8772865" y="1300003"/>
              <a:ext cx="54400" cy="56763"/>
            </a:xfrm>
            <a:custGeom>
              <a:rect b="b" l="l" r="r" t="t"/>
              <a:pathLst>
                <a:path extrusionOk="0" h="1778" w="1704">
                  <a:moveTo>
                    <a:pt x="846" y="1"/>
                  </a:moveTo>
                  <a:lnTo>
                    <a:pt x="632" y="36"/>
                  </a:lnTo>
                  <a:lnTo>
                    <a:pt x="441" y="108"/>
                  </a:lnTo>
                  <a:cubicBezTo>
                    <a:pt x="263" y="227"/>
                    <a:pt x="132" y="394"/>
                    <a:pt x="60" y="596"/>
                  </a:cubicBezTo>
                  <a:lnTo>
                    <a:pt x="48" y="632"/>
                  </a:lnTo>
                  <a:cubicBezTo>
                    <a:pt x="37" y="679"/>
                    <a:pt x="25" y="727"/>
                    <a:pt x="25" y="787"/>
                  </a:cubicBezTo>
                  <a:cubicBezTo>
                    <a:pt x="1" y="894"/>
                    <a:pt x="1" y="1013"/>
                    <a:pt x="37" y="1120"/>
                  </a:cubicBezTo>
                  <a:lnTo>
                    <a:pt x="37" y="1132"/>
                  </a:lnTo>
                  <a:cubicBezTo>
                    <a:pt x="48" y="1144"/>
                    <a:pt x="48" y="1156"/>
                    <a:pt x="48" y="1168"/>
                  </a:cubicBezTo>
                  <a:lnTo>
                    <a:pt x="132" y="1370"/>
                  </a:lnTo>
                  <a:cubicBezTo>
                    <a:pt x="179" y="1465"/>
                    <a:pt x="263" y="1549"/>
                    <a:pt x="346" y="1596"/>
                  </a:cubicBezTo>
                  <a:cubicBezTo>
                    <a:pt x="394" y="1656"/>
                    <a:pt x="453" y="1691"/>
                    <a:pt x="525" y="1703"/>
                  </a:cubicBezTo>
                  <a:cubicBezTo>
                    <a:pt x="607" y="1745"/>
                    <a:pt x="699" y="1777"/>
                    <a:pt x="800" y="1777"/>
                  </a:cubicBezTo>
                  <a:cubicBezTo>
                    <a:pt x="815" y="1777"/>
                    <a:pt x="830" y="1776"/>
                    <a:pt x="846" y="1775"/>
                  </a:cubicBezTo>
                  <a:lnTo>
                    <a:pt x="1060" y="1751"/>
                  </a:lnTo>
                  <a:lnTo>
                    <a:pt x="1263" y="1668"/>
                  </a:lnTo>
                  <a:cubicBezTo>
                    <a:pt x="1441" y="1549"/>
                    <a:pt x="1572" y="1382"/>
                    <a:pt x="1632" y="1168"/>
                  </a:cubicBezTo>
                  <a:lnTo>
                    <a:pt x="1644" y="1168"/>
                  </a:lnTo>
                  <a:cubicBezTo>
                    <a:pt x="1656" y="1156"/>
                    <a:pt x="1656" y="1144"/>
                    <a:pt x="1656" y="1132"/>
                  </a:cubicBezTo>
                  <a:lnTo>
                    <a:pt x="1656" y="1108"/>
                  </a:lnTo>
                  <a:cubicBezTo>
                    <a:pt x="1691" y="1001"/>
                    <a:pt x="1703" y="894"/>
                    <a:pt x="1668" y="775"/>
                  </a:cubicBezTo>
                  <a:cubicBezTo>
                    <a:pt x="1668" y="727"/>
                    <a:pt x="1668" y="691"/>
                    <a:pt x="1644" y="644"/>
                  </a:cubicBezTo>
                  <a:lnTo>
                    <a:pt x="1632" y="596"/>
                  </a:lnTo>
                  <a:cubicBezTo>
                    <a:pt x="1608" y="537"/>
                    <a:pt x="1584" y="465"/>
                    <a:pt x="1549" y="406"/>
                  </a:cubicBezTo>
                  <a:cubicBezTo>
                    <a:pt x="1501" y="310"/>
                    <a:pt x="1430" y="239"/>
                    <a:pt x="1346" y="179"/>
                  </a:cubicBezTo>
                  <a:cubicBezTo>
                    <a:pt x="1287" y="132"/>
                    <a:pt x="1227" y="96"/>
                    <a:pt x="1156" y="72"/>
                  </a:cubicBezTo>
                  <a:cubicBezTo>
                    <a:pt x="1060" y="25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20"/>
            <p:cNvSpPr/>
            <p:nvPr/>
          </p:nvSpPr>
          <p:spPr>
            <a:xfrm>
              <a:off x="8788828" y="5073697"/>
              <a:ext cx="55166" cy="43003"/>
            </a:xfrm>
            <a:custGeom>
              <a:rect b="b" l="l" r="r" t="t"/>
              <a:pathLst>
                <a:path extrusionOk="0" h="1347" w="1728">
                  <a:moveTo>
                    <a:pt x="870" y="1"/>
                  </a:moveTo>
                  <a:cubicBezTo>
                    <a:pt x="1" y="1"/>
                    <a:pt x="1" y="1346"/>
                    <a:pt x="870" y="1346"/>
                  </a:cubicBezTo>
                  <a:cubicBezTo>
                    <a:pt x="1727" y="1346"/>
                    <a:pt x="1727" y="1"/>
                    <a:pt x="87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20"/>
            <p:cNvSpPr/>
            <p:nvPr/>
          </p:nvSpPr>
          <p:spPr>
            <a:xfrm>
              <a:off x="102259" y="1503365"/>
              <a:ext cx="52868" cy="41087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0" y="1"/>
                    <a:pt x="0" y="1286"/>
                    <a:pt x="822" y="1286"/>
                  </a:cubicBezTo>
                  <a:cubicBezTo>
                    <a:pt x="1655" y="1286"/>
                    <a:pt x="1655" y="1"/>
                    <a:pt x="8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20"/>
            <p:cNvSpPr/>
            <p:nvPr/>
          </p:nvSpPr>
          <p:spPr>
            <a:xfrm>
              <a:off x="8455116" y="1151392"/>
              <a:ext cx="59700" cy="46036"/>
            </a:xfrm>
            <a:custGeom>
              <a:rect b="b" l="l" r="r" t="t"/>
              <a:pathLst>
                <a:path extrusionOk="0" h="1442" w="1870">
                  <a:moveTo>
                    <a:pt x="941" y="0"/>
                  </a:moveTo>
                  <a:cubicBezTo>
                    <a:pt x="0" y="0"/>
                    <a:pt x="0" y="1441"/>
                    <a:pt x="941" y="1441"/>
                  </a:cubicBezTo>
                  <a:cubicBezTo>
                    <a:pt x="1869" y="1441"/>
                    <a:pt x="1869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20"/>
            <p:cNvSpPr/>
            <p:nvPr/>
          </p:nvSpPr>
          <p:spPr>
            <a:xfrm>
              <a:off x="8915027" y="4362568"/>
              <a:ext cx="298595" cy="238799"/>
            </a:xfrm>
            <a:custGeom>
              <a:rect b="b" l="l" r="r" t="t"/>
              <a:pathLst>
                <a:path extrusionOk="0" h="7480" w="9353">
                  <a:moveTo>
                    <a:pt x="3002" y="0"/>
                  </a:moveTo>
                  <a:cubicBezTo>
                    <a:pt x="2628" y="0"/>
                    <a:pt x="2228" y="67"/>
                    <a:pt x="1799" y="213"/>
                  </a:cubicBezTo>
                  <a:cubicBezTo>
                    <a:pt x="1620" y="285"/>
                    <a:pt x="1501" y="440"/>
                    <a:pt x="1465" y="618"/>
                  </a:cubicBezTo>
                  <a:cubicBezTo>
                    <a:pt x="1251" y="678"/>
                    <a:pt x="1060" y="773"/>
                    <a:pt x="882" y="904"/>
                  </a:cubicBezTo>
                  <a:cubicBezTo>
                    <a:pt x="1179" y="1047"/>
                    <a:pt x="1489" y="1214"/>
                    <a:pt x="1775" y="1392"/>
                  </a:cubicBezTo>
                  <a:cubicBezTo>
                    <a:pt x="1819" y="1391"/>
                    <a:pt x="1863" y="1390"/>
                    <a:pt x="1907" y="1390"/>
                  </a:cubicBezTo>
                  <a:cubicBezTo>
                    <a:pt x="2169" y="1390"/>
                    <a:pt x="2421" y="1416"/>
                    <a:pt x="2656" y="1416"/>
                  </a:cubicBezTo>
                  <a:cubicBezTo>
                    <a:pt x="3299" y="1428"/>
                    <a:pt x="3942" y="1487"/>
                    <a:pt x="4573" y="1583"/>
                  </a:cubicBezTo>
                  <a:cubicBezTo>
                    <a:pt x="4871" y="1617"/>
                    <a:pt x="4805" y="2049"/>
                    <a:pt x="4523" y="2049"/>
                  </a:cubicBezTo>
                  <a:cubicBezTo>
                    <a:pt x="4512" y="2049"/>
                    <a:pt x="4501" y="2048"/>
                    <a:pt x="4489" y="2047"/>
                  </a:cubicBezTo>
                  <a:cubicBezTo>
                    <a:pt x="3894" y="1988"/>
                    <a:pt x="3299" y="1940"/>
                    <a:pt x="2703" y="1940"/>
                  </a:cubicBezTo>
                  <a:cubicBezTo>
                    <a:pt x="2977" y="2118"/>
                    <a:pt x="3239" y="2297"/>
                    <a:pt x="3501" y="2488"/>
                  </a:cubicBezTo>
                  <a:cubicBezTo>
                    <a:pt x="3528" y="2487"/>
                    <a:pt x="3554" y="2487"/>
                    <a:pt x="3581" y="2487"/>
                  </a:cubicBezTo>
                  <a:cubicBezTo>
                    <a:pt x="4501" y="2487"/>
                    <a:pt x="5523" y="2880"/>
                    <a:pt x="6275" y="3273"/>
                  </a:cubicBezTo>
                  <a:cubicBezTo>
                    <a:pt x="6515" y="3404"/>
                    <a:pt x="6445" y="3796"/>
                    <a:pt x="6194" y="3796"/>
                  </a:cubicBezTo>
                  <a:cubicBezTo>
                    <a:pt x="6171" y="3796"/>
                    <a:pt x="6146" y="3792"/>
                    <a:pt x="6121" y="3785"/>
                  </a:cubicBezTo>
                  <a:cubicBezTo>
                    <a:pt x="5668" y="3654"/>
                    <a:pt x="5204" y="3547"/>
                    <a:pt x="4739" y="3464"/>
                  </a:cubicBezTo>
                  <a:lnTo>
                    <a:pt x="4739" y="3464"/>
                  </a:lnTo>
                  <a:lnTo>
                    <a:pt x="4918" y="3607"/>
                  </a:lnTo>
                  <a:cubicBezTo>
                    <a:pt x="5263" y="3904"/>
                    <a:pt x="5597" y="4238"/>
                    <a:pt x="5918" y="4559"/>
                  </a:cubicBezTo>
                  <a:cubicBezTo>
                    <a:pt x="5956" y="4463"/>
                    <a:pt x="6057" y="4406"/>
                    <a:pt x="6163" y="4406"/>
                  </a:cubicBezTo>
                  <a:cubicBezTo>
                    <a:pt x="6188" y="4406"/>
                    <a:pt x="6214" y="4409"/>
                    <a:pt x="6240" y="4416"/>
                  </a:cubicBezTo>
                  <a:lnTo>
                    <a:pt x="7252" y="4666"/>
                  </a:lnTo>
                  <a:cubicBezTo>
                    <a:pt x="7608" y="4755"/>
                    <a:pt x="7537" y="5282"/>
                    <a:pt x="7215" y="5282"/>
                  </a:cubicBezTo>
                  <a:cubicBezTo>
                    <a:pt x="7193" y="5282"/>
                    <a:pt x="7169" y="5279"/>
                    <a:pt x="7144" y="5274"/>
                  </a:cubicBezTo>
                  <a:lnTo>
                    <a:pt x="6430" y="5119"/>
                  </a:lnTo>
                  <a:lnTo>
                    <a:pt x="6430" y="5119"/>
                  </a:lnTo>
                  <a:cubicBezTo>
                    <a:pt x="6799" y="5524"/>
                    <a:pt x="7156" y="5917"/>
                    <a:pt x="7537" y="6309"/>
                  </a:cubicBezTo>
                  <a:cubicBezTo>
                    <a:pt x="7639" y="6420"/>
                    <a:pt x="7554" y="6581"/>
                    <a:pt x="7445" y="6581"/>
                  </a:cubicBezTo>
                  <a:cubicBezTo>
                    <a:pt x="7413" y="6581"/>
                    <a:pt x="7379" y="6568"/>
                    <a:pt x="7347" y="6536"/>
                  </a:cubicBezTo>
                  <a:cubicBezTo>
                    <a:pt x="6918" y="6155"/>
                    <a:pt x="6478" y="5786"/>
                    <a:pt x="6025" y="5452"/>
                  </a:cubicBezTo>
                  <a:lnTo>
                    <a:pt x="6025" y="5452"/>
                  </a:lnTo>
                  <a:cubicBezTo>
                    <a:pt x="6013" y="5655"/>
                    <a:pt x="6061" y="5869"/>
                    <a:pt x="6132" y="6059"/>
                  </a:cubicBezTo>
                  <a:cubicBezTo>
                    <a:pt x="6192" y="6226"/>
                    <a:pt x="6109" y="6417"/>
                    <a:pt x="5942" y="6476"/>
                  </a:cubicBezTo>
                  <a:cubicBezTo>
                    <a:pt x="5906" y="6488"/>
                    <a:pt x="5869" y="6494"/>
                    <a:pt x="5834" y="6494"/>
                  </a:cubicBezTo>
                  <a:cubicBezTo>
                    <a:pt x="5696" y="6494"/>
                    <a:pt x="5573" y="6407"/>
                    <a:pt x="5525" y="6274"/>
                  </a:cubicBezTo>
                  <a:cubicBezTo>
                    <a:pt x="5359" y="5893"/>
                    <a:pt x="5347" y="5452"/>
                    <a:pt x="5490" y="5047"/>
                  </a:cubicBezTo>
                  <a:cubicBezTo>
                    <a:pt x="5192" y="4833"/>
                    <a:pt x="4906" y="4619"/>
                    <a:pt x="4608" y="4393"/>
                  </a:cubicBezTo>
                  <a:cubicBezTo>
                    <a:pt x="4394" y="4226"/>
                    <a:pt x="4180" y="4071"/>
                    <a:pt x="3966" y="3904"/>
                  </a:cubicBezTo>
                  <a:lnTo>
                    <a:pt x="3966" y="3904"/>
                  </a:lnTo>
                  <a:cubicBezTo>
                    <a:pt x="3989" y="3964"/>
                    <a:pt x="4001" y="4012"/>
                    <a:pt x="4013" y="4059"/>
                  </a:cubicBezTo>
                  <a:cubicBezTo>
                    <a:pt x="4120" y="4369"/>
                    <a:pt x="4477" y="5190"/>
                    <a:pt x="3989" y="5369"/>
                  </a:cubicBezTo>
                  <a:cubicBezTo>
                    <a:pt x="3947" y="5383"/>
                    <a:pt x="3906" y="5390"/>
                    <a:pt x="3867" y="5390"/>
                  </a:cubicBezTo>
                  <a:cubicBezTo>
                    <a:pt x="3460" y="5390"/>
                    <a:pt x="3252" y="4651"/>
                    <a:pt x="3132" y="4369"/>
                  </a:cubicBezTo>
                  <a:cubicBezTo>
                    <a:pt x="3013" y="4059"/>
                    <a:pt x="2775" y="3559"/>
                    <a:pt x="2763" y="3142"/>
                  </a:cubicBezTo>
                  <a:cubicBezTo>
                    <a:pt x="2739" y="3107"/>
                    <a:pt x="2727" y="3083"/>
                    <a:pt x="2715" y="3035"/>
                  </a:cubicBezTo>
                  <a:cubicBezTo>
                    <a:pt x="2394" y="2833"/>
                    <a:pt x="2072" y="2630"/>
                    <a:pt x="1751" y="2440"/>
                  </a:cubicBezTo>
                  <a:cubicBezTo>
                    <a:pt x="1751" y="2452"/>
                    <a:pt x="1751" y="2452"/>
                    <a:pt x="1751" y="2452"/>
                  </a:cubicBezTo>
                  <a:cubicBezTo>
                    <a:pt x="1822" y="2821"/>
                    <a:pt x="1918" y="3178"/>
                    <a:pt x="2061" y="3512"/>
                  </a:cubicBezTo>
                  <a:cubicBezTo>
                    <a:pt x="2142" y="3748"/>
                    <a:pt x="1966" y="3902"/>
                    <a:pt x="1781" y="3902"/>
                  </a:cubicBezTo>
                  <a:cubicBezTo>
                    <a:pt x="1668" y="3902"/>
                    <a:pt x="1552" y="3845"/>
                    <a:pt x="1489" y="3714"/>
                  </a:cubicBezTo>
                  <a:cubicBezTo>
                    <a:pt x="1310" y="3333"/>
                    <a:pt x="1215" y="2916"/>
                    <a:pt x="1215" y="2499"/>
                  </a:cubicBezTo>
                  <a:cubicBezTo>
                    <a:pt x="1203" y="2380"/>
                    <a:pt x="1275" y="2273"/>
                    <a:pt x="1382" y="2238"/>
                  </a:cubicBezTo>
                  <a:cubicBezTo>
                    <a:pt x="1025" y="2023"/>
                    <a:pt x="656" y="1833"/>
                    <a:pt x="275" y="1654"/>
                  </a:cubicBezTo>
                  <a:cubicBezTo>
                    <a:pt x="72" y="2071"/>
                    <a:pt x="1" y="2523"/>
                    <a:pt x="60" y="2976"/>
                  </a:cubicBezTo>
                  <a:cubicBezTo>
                    <a:pt x="263" y="4595"/>
                    <a:pt x="1799" y="5655"/>
                    <a:pt x="3180" y="6250"/>
                  </a:cubicBezTo>
                  <a:cubicBezTo>
                    <a:pt x="4704" y="6917"/>
                    <a:pt x="6335" y="7333"/>
                    <a:pt x="8002" y="7476"/>
                  </a:cubicBezTo>
                  <a:cubicBezTo>
                    <a:pt x="8027" y="7478"/>
                    <a:pt x="8051" y="7479"/>
                    <a:pt x="8076" y="7479"/>
                  </a:cubicBezTo>
                  <a:cubicBezTo>
                    <a:pt x="8740" y="7479"/>
                    <a:pt x="9353" y="6727"/>
                    <a:pt x="8871" y="6119"/>
                  </a:cubicBezTo>
                  <a:cubicBezTo>
                    <a:pt x="7329" y="4123"/>
                    <a:pt x="5946" y="0"/>
                    <a:pt x="300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20"/>
            <p:cNvSpPr/>
            <p:nvPr/>
          </p:nvSpPr>
          <p:spPr>
            <a:xfrm>
              <a:off x="8775930" y="4345839"/>
              <a:ext cx="382972" cy="226668"/>
            </a:xfrm>
            <a:custGeom>
              <a:rect b="b" l="l" r="r" t="t"/>
              <a:pathLst>
                <a:path extrusionOk="0" h="7100" w="11996">
                  <a:moveTo>
                    <a:pt x="958" y="0"/>
                  </a:moveTo>
                  <a:cubicBezTo>
                    <a:pt x="666" y="0"/>
                    <a:pt x="388" y="53"/>
                    <a:pt x="143" y="190"/>
                  </a:cubicBezTo>
                  <a:cubicBezTo>
                    <a:pt x="12" y="285"/>
                    <a:pt x="0" y="464"/>
                    <a:pt x="119" y="571"/>
                  </a:cubicBezTo>
                  <a:cubicBezTo>
                    <a:pt x="476" y="892"/>
                    <a:pt x="905" y="940"/>
                    <a:pt x="1357" y="1047"/>
                  </a:cubicBezTo>
                  <a:cubicBezTo>
                    <a:pt x="1965" y="1178"/>
                    <a:pt x="2548" y="1345"/>
                    <a:pt x="3131" y="1547"/>
                  </a:cubicBezTo>
                  <a:cubicBezTo>
                    <a:pt x="3631" y="1726"/>
                    <a:pt x="4132" y="1940"/>
                    <a:pt x="4632" y="2166"/>
                  </a:cubicBezTo>
                  <a:cubicBezTo>
                    <a:pt x="5001" y="2357"/>
                    <a:pt x="5370" y="2547"/>
                    <a:pt x="5739" y="2750"/>
                  </a:cubicBezTo>
                  <a:cubicBezTo>
                    <a:pt x="5620" y="2797"/>
                    <a:pt x="5560" y="2904"/>
                    <a:pt x="5560" y="3012"/>
                  </a:cubicBezTo>
                  <a:cubicBezTo>
                    <a:pt x="5560" y="3440"/>
                    <a:pt x="5656" y="3857"/>
                    <a:pt x="5834" y="4238"/>
                  </a:cubicBezTo>
                  <a:cubicBezTo>
                    <a:pt x="5896" y="4367"/>
                    <a:pt x="6012" y="4423"/>
                    <a:pt x="6125" y="4423"/>
                  </a:cubicBezTo>
                  <a:cubicBezTo>
                    <a:pt x="6314" y="4423"/>
                    <a:pt x="6495" y="4267"/>
                    <a:pt x="6406" y="4036"/>
                  </a:cubicBezTo>
                  <a:cubicBezTo>
                    <a:pt x="6275" y="3690"/>
                    <a:pt x="6167" y="3333"/>
                    <a:pt x="6096" y="2976"/>
                  </a:cubicBezTo>
                  <a:cubicBezTo>
                    <a:pt x="6100" y="2972"/>
                    <a:pt x="6102" y="2970"/>
                    <a:pt x="6103" y="2968"/>
                  </a:cubicBezTo>
                  <a:lnTo>
                    <a:pt x="6103" y="2968"/>
                  </a:lnTo>
                  <a:cubicBezTo>
                    <a:pt x="6434" y="3157"/>
                    <a:pt x="6753" y="3358"/>
                    <a:pt x="7060" y="3559"/>
                  </a:cubicBezTo>
                  <a:cubicBezTo>
                    <a:pt x="7072" y="3595"/>
                    <a:pt x="7096" y="3631"/>
                    <a:pt x="7108" y="3655"/>
                  </a:cubicBezTo>
                  <a:cubicBezTo>
                    <a:pt x="7132" y="4083"/>
                    <a:pt x="7358" y="4547"/>
                    <a:pt x="7489" y="4893"/>
                  </a:cubicBezTo>
                  <a:cubicBezTo>
                    <a:pt x="7608" y="5194"/>
                    <a:pt x="7804" y="5906"/>
                    <a:pt x="8211" y="5906"/>
                  </a:cubicBezTo>
                  <a:cubicBezTo>
                    <a:pt x="8254" y="5906"/>
                    <a:pt x="8299" y="5898"/>
                    <a:pt x="8346" y="5881"/>
                  </a:cubicBezTo>
                  <a:cubicBezTo>
                    <a:pt x="8834" y="5714"/>
                    <a:pt x="8465" y="4881"/>
                    <a:pt x="8370" y="4571"/>
                  </a:cubicBezTo>
                  <a:cubicBezTo>
                    <a:pt x="8346" y="4536"/>
                    <a:pt x="8334" y="4476"/>
                    <a:pt x="8323" y="4428"/>
                  </a:cubicBezTo>
                  <a:lnTo>
                    <a:pt x="8323" y="4428"/>
                  </a:lnTo>
                  <a:cubicBezTo>
                    <a:pt x="8537" y="4583"/>
                    <a:pt x="8751" y="4750"/>
                    <a:pt x="8965" y="4917"/>
                  </a:cubicBezTo>
                  <a:cubicBezTo>
                    <a:pt x="9263" y="5143"/>
                    <a:pt x="9549" y="5357"/>
                    <a:pt x="9835" y="5571"/>
                  </a:cubicBezTo>
                  <a:cubicBezTo>
                    <a:pt x="9692" y="5964"/>
                    <a:pt x="9704" y="6405"/>
                    <a:pt x="9870" y="6798"/>
                  </a:cubicBezTo>
                  <a:cubicBezTo>
                    <a:pt x="9926" y="6928"/>
                    <a:pt x="10048" y="7007"/>
                    <a:pt x="10177" y="7007"/>
                  </a:cubicBezTo>
                  <a:cubicBezTo>
                    <a:pt x="10214" y="7007"/>
                    <a:pt x="10251" y="7001"/>
                    <a:pt x="10287" y="6988"/>
                  </a:cubicBezTo>
                  <a:cubicBezTo>
                    <a:pt x="10454" y="6929"/>
                    <a:pt x="10549" y="6750"/>
                    <a:pt x="10489" y="6572"/>
                  </a:cubicBezTo>
                  <a:cubicBezTo>
                    <a:pt x="10406" y="6381"/>
                    <a:pt x="10370" y="6179"/>
                    <a:pt x="10370" y="5964"/>
                  </a:cubicBezTo>
                  <a:lnTo>
                    <a:pt x="10370" y="5964"/>
                  </a:lnTo>
                  <a:cubicBezTo>
                    <a:pt x="10835" y="6310"/>
                    <a:pt x="11275" y="6667"/>
                    <a:pt x="11692" y="7060"/>
                  </a:cubicBezTo>
                  <a:cubicBezTo>
                    <a:pt x="11725" y="7087"/>
                    <a:pt x="11759" y="7099"/>
                    <a:pt x="11790" y="7099"/>
                  </a:cubicBezTo>
                  <a:cubicBezTo>
                    <a:pt x="11908" y="7099"/>
                    <a:pt x="11995" y="6937"/>
                    <a:pt x="11882" y="6833"/>
                  </a:cubicBezTo>
                  <a:cubicBezTo>
                    <a:pt x="11513" y="6441"/>
                    <a:pt x="11144" y="6036"/>
                    <a:pt x="10787" y="5643"/>
                  </a:cubicBezTo>
                  <a:lnTo>
                    <a:pt x="10787" y="5643"/>
                  </a:lnTo>
                  <a:lnTo>
                    <a:pt x="11490" y="5786"/>
                  </a:lnTo>
                  <a:cubicBezTo>
                    <a:pt x="11515" y="5791"/>
                    <a:pt x="11539" y="5794"/>
                    <a:pt x="11562" y="5794"/>
                  </a:cubicBezTo>
                  <a:cubicBezTo>
                    <a:pt x="11893" y="5794"/>
                    <a:pt x="11953" y="5268"/>
                    <a:pt x="11597" y="5179"/>
                  </a:cubicBezTo>
                  <a:lnTo>
                    <a:pt x="10597" y="4940"/>
                  </a:lnTo>
                  <a:cubicBezTo>
                    <a:pt x="10569" y="4930"/>
                    <a:pt x="10540" y="4925"/>
                    <a:pt x="10512" y="4925"/>
                  </a:cubicBezTo>
                  <a:cubicBezTo>
                    <a:pt x="10408" y="4925"/>
                    <a:pt x="10310" y="4990"/>
                    <a:pt x="10263" y="5083"/>
                  </a:cubicBezTo>
                  <a:cubicBezTo>
                    <a:pt x="9942" y="4750"/>
                    <a:pt x="9620" y="4428"/>
                    <a:pt x="9263" y="4131"/>
                  </a:cubicBezTo>
                  <a:lnTo>
                    <a:pt x="9085" y="3976"/>
                  </a:lnTo>
                  <a:lnTo>
                    <a:pt x="9085" y="3976"/>
                  </a:lnTo>
                  <a:cubicBezTo>
                    <a:pt x="9549" y="4071"/>
                    <a:pt x="10013" y="4178"/>
                    <a:pt x="10466" y="4309"/>
                  </a:cubicBezTo>
                  <a:cubicBezTo>
                    <a:pt x="10491" y="4316"/>
                    <a:pt x="10515" y="4319"/>
                    <a:pt x="10537" y="4319"/>
                  </a:cubicBezTo>
                  <a:cubicBezTo>
                    <a:pt x="10790" y="4319"/>
                    <a:pt x="10862" y="3918"/>
                    <a:pt x="10632" y="3797"/>
                  </a:cubicBezTo>
                  <a:cubicBezTo>
                    <a:pt x="9881" y="3393"/>
                    <a:pt x="8849" y="3011"/>
                    <a:pt x="7928" y="3011"/>
                  </a:cubicBezTo>
                  <a:cubicBezTo>
                    <a:pt x="7901" y="3011"/>
                    <a:pt x="7874" y="3011"/>
                    <a:pt x="7846" y="3012"/>
                  </a:cubicBezTo>
                  <a:cubicBezTo>
                    <a:pt x="7584" y="2821"/>
                    <a:pt x="7322" y="2631"/>
                    <a:pt x="7060" y="2464"/>
                  </a:cubicBezTo>
                  <a:cubicBezTo>
                    <a:pt x="7656" y="2464"/>
                    <a:pt x="8251" y="2500"/>
                    <a:pt x="8846" y="2571"/>
                  </a:cubicBezTo>
                  <a:cubicBezTo>
                    <a:pt x="8857" y="2572"/>
                    <a:pt x="8868" y="2573"/>
                    <a:pt x="8879" y="2573"/>
                  </a:cubicBezTo>
                  <a:cubicBezTo>
                    <a:pt x="9150" y="2573"/>
                    <a:pt x="9216" y="2141"/>
                    <a:pt x="8930" y="2095"/>
                  </a:cubicBezTo>
                  <a:cubicBezTo>
                    <a:pt x="8287" y="2000"/>
                    <a:pt x="7656" y="1952"/>
                    <a:pt x="7013" y="1928"/>
                  </a:cubicBezTo>
                  <a:cubicBezTo>
                    <a:pt x="6739" y="1916"/>
                    <a:pt x="6429" y="1892"/>
                    <a:pt x="6132" y="1892"/>
                  </a:cubicBezTo>
                  <a:cubicBezTo>
                    <a:pt x="5834" y="1726"/>
                    <a:pt x="5536" y="1559"/>
                    <a:pt x="5239" y="1416"/>
                  </a:cubicBezTo>
                  <a:cubicBezTo>
                    <a:pt x="4524" y="1047"/>
                    <a:pt x="3786" y="749"/>
                    <a:pt x="3036" y="499"/>
                  </a:cubicBezTo>
                  <a:cubicBezTo>
                    <a:pt x="2439" y="306"/>
                    <a:pt x="1659" y="0"/>
                    <a:pt x="958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20"/>
            <p:cNvSpPr/>
            <p:nvPr/>
          </p:nvSpPr>
          <p:spPr>
            <a:xfrm>
              <a:off x="8879686" y="4743944"/>
              <a:ext cx="290039" cy="193338"/>
            </a:xfrm>
            <a:custGeom>
              <a:rect b="b" l="l" r="r" t="t"/>
              <a:pathLst>
                <a:path extrusionOk="0" h="6056" w="9085">
                  <a:moveTo>
                    <a:pt x="5186" y="1"/>
                  </a:moveTo>
                  <a:cubicBezTo>
                    <a:pt x="4848" y="1"/>
                    <a:pt x="4496" y="181"/>
                    <a:pt x="4275" y="471"/>
                  </a:cubicBezTo>
                  <a:cubicBezTo>
                    <a:pt x="3965" y="864"/>
                    <a:pt x="3727" y="1305"/>
                    <a:pt x="3572" y="1781"/>
                  </a:cubicBezTo>
                  <a:cubicBezTo>
                    <a:pt x="3132" y="2329"/>
                    <a:pt x="2584" y="2769"/>
                    <a:pt x="1965" y="3067"/>
                  </a:cubicBezTo>
                  <a:cubicBezTo>
                    <a:pt x="1274" y="3388"/>
                    <a:pt x="536" y="3746"/>
                    <a:pt x="250" y="4496"/>
                  </a:cubicBezTo>
                  <a:cubicBezTo>
                    <a:pt x="0" y="5151"/>
                    <a:pt x="131" y="5674"/>
                    <a:pt x="453" y="6055"/>
                  </a:cubicBezTo>
                  <a:cubicBezTo>
                    <a:pt x="441" y="5829"/>
                    <a:pt x="524" y="5603"/>
                    <a:pt x="691" y="5436"/>
                  </a:cubicBezTo>
                  <a:cubicBezTo>
                    <a:pt x="643" y="5329"/>
                    <a:pt x="679" y="5198"/>
                    <a:pt x="786" y="5127"/>
                  </a:cubicBezTo>
                  <a:cubicBezTo>
                    <a:pt x="1929" y="4222"/>
                    <a:pt x="3596" y="3507"/>
                    <a:pt x="5037" y="3198"/>
                  </a:cubicBezTo>
                  <a:cubicBezTo>
                    <a:pt x="5297" y="3142"/>
                    <a:pt x="5572" y="3111"/>
                    <a:pt x="5849" y="3111"/>
                  </a:cubicBezTo>
                  <a:cubicBezTo>
                    <a:pt x="6344" y="3111"/>
                    <a:pt x="6843" y="3211"/>
                    <a:pt x="7263" y="3448"/>
                  </a:cubicBezTo>
                  <a:cubicBezTo>
                    <a:pt x="7906" y="3460"/>
                    <a:pt x="8466" y="3960"/>
                    <a:pt x="8740" y="4639"/>
                  </a:cubicBezTo>
                  <a:cubicBezTo>
                    <a:pt x="8752" y="4686"/>
                    <a:pt x="8775" y="4734"/>
                    <a:pt x="8775" y="4781"/>
                  </a:cubicBezTo>
                  <a:cubicBezTo>
                    <a:pt x="9002" y="4579"/>
                    <a:pt x="9085" y="4246"/>
                    <a:pt x="8966" y="3960"/>
                  </a:cubicBezTo>
                  <a:cubicBezTo>
                    <a:pt x="8883" y="3746"/>
                    <a:pt x="8763" y="3543"/>
                    <a:pt x="8609" y="3376"/>
                  </a:cubicBezTo>
                  <a:cubicBezTo>
                    <a:pt x="8573" y="3317"/>
                    <a:pt x="8537" y="3246"/>
                    <a:pt x="8490" y="3186"/>
                  </a:cubicBezTo>
                  <a:cubicBezTo>
                    <a:pt x="8240" y="2841"/>
                    <a:pt x="7882" y="2567"/>
                    <a:pt x="7466" y="2424"/>
                  </a:cubicBezTo>
                  <a:cubicBezTo>
                    <a:pt x="7430" y="2388"/>
                    <a:pt x="7394" y="2353"/>
                    <a:pt x="7359" y="2317"/>
                  </a:cubicBezTo>
                  <a:cubicBezTo>
                    <a:pt x="6799" y="1781"/>
                    <a:pt x="6323" y="1150"/>
                    <a:pt x="5954" y="471"/>
                  </a:cubicBezTo>
                  <a:cubicBezTo>
                    <a:pt x="5775" y="142"/>
                    <a:pt x="5486" y="1"/>
                    <a:pt x="518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20"/>
            <p:cNvSpPr/>
            <p:nvPr/>
          </p:nvSpPr>
          <p:spPr>
            <a:xfrm>
              <a:off x="8892999" y="4843263"/>
              <a:ext cx="269128" cy="122528"/>
            </a:xfrm>
            <a:custGeom>
              <a:rect b="b" l="l" r="r" t="t"/>
              <a:pathLst>
                <a:path extrusionOk="0" h="3838" w="8430">
                  <a:moveTo>
                    <a:pt x="5431" y="0"/>
                  </a:moveTo>
                  <a:cubicBezTo>
                    <a:pt x="5154" y="0"/>
                    <a:pt x="4877" y="31"/>
                    <a:pt x="4608" y="87"/>
                  </a:cubicBezTo>
                  <a:cubicBezTo>
                    <a:pt x="3167" y="385"/>
                    <a:pt x="1512" y="1099"/>
                    <a:pt x="357" y="2016"/>
                  </a:cubicBezTo>
                  <a:cubicBezTo>
                    <a:pt x="262" y="2087"/>
                    <a:pt x="214" y="2218"/>
                    <a:pt x="262" y="2325"/>
                  </a:cubicBezTo>
                  <a:cubicBezTo>
                    <a:pt x="107" y="2492"/>
                    <a:pt x="24" y="2718"/>
                    <a:pt x="24" y="2944"/>
                  </a:cubicBezTo>
                  <a:cubicBezTo>
                    <a:pt x="0" y="3433"/>
                    <a:pt x="393" y="3837"/>
                    <a:pt x="881" y="3837"/>
                  </a:cubicBezTo>
                  <a:cubicBezTo>
                    <a:pt x="1929" y="3825"/>
                    <a:pt x="2989" y="3742"/>
                    <a:pt x="4024" y="3587"/>
                  </a:cubicBezTo>
                  <a:cubicBezTo>
                    <a:pt x="3929" y="2921"/>
                    <a:pt x="3917" y="2230"/>
                    <a:pt x="4013" y="1563"/>
                  </a:cubicBezTo>
                  <a:cubicBezTo>
                    <a:pt x="4052" y="1314"/>
                    <a:pt x="4272" y="1191"/>
                    <a:pt x="4494" y="1191"/>
                  </a:cubicBezTo>
                  <a:cubicBezTo>
                    <a:pt x="4675" y="1191"/>
                    <a:pt x="4856" y="1272"/>
                    <a:pt x="4941" y="1432"/>
                  </a:cubicBezTo>
                  <a:cubicBezTo>
                    <a:pt x="5251" y="2028"/>
                    <a:pt x="5465" y="2647"/>
                    <a:pt x="5596" y="3302"/>
                  </a:cubicBezTo>
                  <a:cubicBezTo>
                    <a:pt x="6025" y="3206"/>
                    <a:pt x="6441" y="3099"/>
                    <a:pt x="6870" y="2980"/>
                  </a:cubicBezTo>
                  <a:cubicBezTo>
                    <a:pt x="6965" y="2956"/>
                    <a:pt x="7072" y="2921"/>
                    <a:pt x="7168" y="2885"/>
                  </a:cubicBezTo>
                  <a:cubicBezTo>
                    <a:pt x="7323" y="2837"/>
                    <a:pt x="7465" y="2802"/>
                    <a:pt x="7620" y="2754"/>
                  </a:cubicBezTo>
                  <a:cubicBezTo>
                    <a:pt x="8037" y="2611"/>
                    <a:pt x="8430" y="2159"/>
                    <a:pt x="8358" y="1682"/>
                  </a:cubicBezTo>
                  <a:cubicBezTo>
                    <a:pt x="8346" y="1635"/>
                    <a:pt x="8335" y="1575"/>
                    <a:pt x="8311" y="1528"/>
                  </a:cubicBezTo>
                  <a:cubicBezTo>
                    <a:pt x="8049" y="849"/>
                    <a:pt x="7489" y="349"/>
                    <a:pt x="6846" y="337"/>
                  </a:cubicBezTo>
                  <a:cubicBezTo>
                    <a:pt x="6418" y="100"/>
                    <a:pt x="5927" y="0"/>
                    <a:pt x="543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20"/>
            <p:cNvSpPr/>
            <p:nvPr/>
          </p:nvSpPr>
          <p:spPr>
            <a:xfrm>
              <a:off x="9018432" y="4881221"/>
              <a:ext cx="89358" cy="278035"/>
            </a:xfrm>
            <a:custGeom>
              <a:rect b="b" l="l" r="r" t="t"/>
              <a:pathLst>
                <a:path extrusionOk="0" h="8709" w="2799">
                  <a:moveTo>
                    <a:pt x="564" y="1"/>
                  </a:moveTo>
                  <a:cubicBezTo>
                    <a:pt x="341" y="1"/>
                    <a:pt x="123" y="121"/>
                    <a:pt x="84" y="362"/>
                  </a:cubicBezTo>
                  <a:cubicBezTo>
                    <a:pt x="0" y="1041"/>
                    <a:pt x="0" y="1720"/>
                    <a:pt x="107" y="2398"/>
                  </a:cubicBezTo>
                  <a:cubicBezTo>
                    <a:pt x="203" y="3160"/>
                    <a:pt x="369" y="3922"/>
                    <a:pt x="476" y="4661"/>
                  </a:cubicBezTo>
                  <a:cubicBezTo>
                    <a:pt x="596" y="5375"/>
                    <a:pt x="715" y="6089"/>
                    <a:pt x="846" y="6792"/>
                  </a:cubicBezTo>
                  <a:cubicBezTo>
                    <a:pt x="977" y="7542"/>
                    <a:pt x="977" y="8137"/>
                    <a:pt x="1596" y="8613"/>
                  </a:cubicBezTo>
                  <a:cubicBezTo>
                    <a:pt x="1681" y="8680"/>
                    <a:pt x="1780" y="8709"/>
                    <a:pt x="1879" y="8709"/>
                  </a:cubicBezTo>
                  <a:cubicBezTo>
                    <a:pt x="2098" y="8709"/>
                    <a:pt x="2323" y="8571"/>
                    <a:pt x="2429" y="8399"/>
                  </a:cubicBezTo>
                  <a:cubicBezTo>
                    <a:pt x="2798" y="7839"/>
                    <a:pt x="2596" y="7280"/>
                    <a:pt x="2489" y="6661"/>
                  </a:cubicBezTo>
                  <a:cubicBezTo>
                    <a:pt x="2358" y="5899"/>
                    <a:pt x="2227" y="5137"/>
                    <a:pt x="2084" y="4387"/>
                  </a:cubicBezTo>
                  <a:cubicBezTo>
                    <a:pt x="1941" y="3648"/>
                    <a:pt x="1846" y="2863"/>
                    <a:pt x="1679" y="2101"/>
                  </a:cubicBezTo>
                  <a:cubicBezTo>
                    <a:pt x="1548" y="1458"/>
                    <a:pt x="1322" y="827"/>
                    <a:pt x="1024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20"/>
            <p:cNvSpPr/>
            <p:nvPr/>
          </p:nvSpPr>
          <p:spPr>
            <a:xfrm>
              <a:off x="1905478" y="4957810"/>
              <a:ext cx="691815" cy="691847"/>
            </a:xfrm>
            <a:custGeom>
              <a:rect b="b" l="l" r="r" t="t"/>
              <a:pathLst>
                <a:path extrusionOk="0" h="21671" w="21670">
                  <a:moveTo>
                    <a:pt x="8897" y="1"/>
                  </a:moveTo>
                  <a:cubicBezTo>
                    <a:pt x="6890" y="1"/>
                    <a:pt x="5572" y="2175"/>
                    <a:pt x="5692" y="4190"/>
                  </a:cubicBezTo>
                  <a:cubicBezTo>
                    <a:pt x="5107" y="3928"/>
                    <a:pt x="4488" y="3746"/>
                    <a:pt x="3880" y="3746"/>
                  </a:cubicBezTo>
                  <a:cubicBezTo>
                    <a:pt x="3411" y="3746"/>
                    <a:pt x="2948" y="3854"/>
                    <a:pt x="2513" y="4119"/>
                  </a:cubicBezTo>
                  <a:cubicBezTo>
                    <a:pt x="1203" y="4917"/>
                    <a:pt x="513" y="6798"/>
                    <a:pt x="274" y="8238"/>
                  </a:cubicBezTo>
                  <a:cubicBezTo>
                    <a:pt x="1" y="10024"/>
                    <a:pt x="536" y="11751"/>
                    <a:pt x="2072" y="12787"/>
                  </a:cubicBezTo>
                  <a:cubicBezTo>
                    <a:pt x="2251" y="12918"/>
                    <a:pt x="2441" y="13025"/>
                    <a:pt x="2632" y="13120"/>
                  </a:cubicBezTo>
                  <a:cubicBezTo>
                    <a:pt x="1679" y="14465"/>
                    <a:pt x="1215" y="16263"/>
                    <a:pt x="2156" y="17763"/>
                  </a:cubicBezTo>
                  <a:cubicBezTo>
                    <a:pt x="2799" y="18775"/>
                    <a:pt x="3918" y="19323"/>
                    <a:pt x="5085" y="19466"/>
                  </a:cubicBezTo>
                  <a:cubicBezTo>
                    <a:pt x="5350" y="19512"/>
                    <a:pt x="5616" y="19536"/>
                    <a:pt x="5882" y="19536"/>
                  </a:cubicBezTo>
                  <a:cubicBezTo>
                    <a:pt x="6164" y="19536"/>
                    <a:pt x="6446" y="19509"/>
                    <a:pt x="6728" y="19454"/>
                  </a:cubicBezTo>
                  <a:cubicBezTo>
                    <a:pt x="6870" y="19430"/>
                    <a:pt x="7025" y="19395"/>
                    <a:pt x="7168" y="19347"/>
                  </a:cubicBezTo>
                  <a:cubicBezTo>
                    <a:pt x="7335" y="19764"/>
                    <a:pt x="7609" y="20133"/>
                    <a:pt x="7966" y="20407"/>
                  </a:cubicBezTo>
                  <a:cubicBezTo>
                    <a:pt x="8412" y="21099"/>
                    <a:pt x="9182" y="21514"/>
                    <a:pt x="10003" y="21514"/>
                  </a:cubicBezTo>
                  <a:cubicBezTo>
                    <a:pt x="10014" y="21514"/>
                    <a:pt x="10026" y="21514"/>
                    <a:pt x="10038" y="21514"/>
                  </a:cubicBezTo>
                  <a:cubicBezTo>
                    <a:pt x="10454" y="21514"/>
                    <a:pt x="10859" y="21383"/>
                    <a:pt x="11204" y="21157"/>
                  </a:cubicBezTo>
                  <a:cubicBezTo>
                    <a:pt x="11181" y="20728"/>
                    <a:pt x="11169" y="20288"/>
                    <a:pt x="11145" y="19859"/>
                  </a:cubicBezTo>
                  <a:cubicBezTo>
                    <a:pt x="10264" y="19645"/>
                    <a:pt x="9359" y="19014"/>
                    <a:pt x="8692" y="18466"/>
                  </a:cubicBezTo>
                  <a:cubicBezTo>
                    <a:pt x="8609" y="18597"/>
                    <a:pt x="8466" y="18680"/>
                    <a:pt x="8299" y="18680"/>
                  </a:cubicBezTo>
                  <a:cubicBezTo>
                    <a:pt x="6763" y="18549"/>
                    <a:pt x="5299" y="17656"/>
                    <a:pt x="4632" y="16239"/>
                  </a:cubicBezTo>
                  <a:cubicBezTo>
                    <a:pt x="4535" y="16027"/>
                    <a:pt x="4708" y="15787"/>
                    <a:pt x="4901" y="15787"/>
                  </a:cubicBezTo>
                  <a:cubicBezTo>
                    <a:pt x="4967" y="15787"/>
                    <a:pt x="5036" y="15815"/>
                    <a:pt x="5096" y="15882"/>
                  </a:cubicBezTo>
                  <a:cubicBezTo>
                    <a:pt x="5787" y="16644"/>
                    <a:pt x="6585" y="17263"/>
                    <a:pt x="7573" y="17561"/>
                  </a:cubicBezTo>
                  <a:cubicBezTo>
                    <a:pt x="7632" y="17573"/>
                    <a:pt x="7716" y="17597"/>
                    <a:pt x="7799" y="17609"/>
                  </a:cubicBezTo>
                  <a:cubicBezTo>
                    <a:pt x="7216" y="16930"/>
                    <a:pt x="6763" y="16144"/>
                    <a:pt x="6478" y="15287"/>
                  </a:cubicBezTo>
                  <a:lnTo>
                    <a:pt x="6466" y="15251"/>
                  </a:lnTo>
                  <a:cubicBezTo>
                    <a:pt x="6454" y="15215"/>
                    <a:pt x="6442" y="15192"/>
                    <a:pt x="6442" y="15168"/>
                  </a:cubicBezTo>
                  <a:cubicBezTo>
                    <a:pt x="6388" y="15022"/>
                    <a:pt x="6507" y="14921"/>
                    <a:pt x="6630" y="14921"/>
                  </a:cubicBezTo>
                  <a:cubicBezTo>
                    <a:pt x="6698" y="14921"/>
                    <a:pt x="6768" y="14953"/>
                    <a:pt x="6811" y="15025"/>
                  </a:cubicBezTo>
                  <a:cubicBezTo>
                    <a:pt x="7442" y="16013"/>
                    <a:pt x="8252" y="16894"/>
                    <a:pt x="9192" y="17597"/>
                  </a:cubicBezTo>
                  <a:cubicBezTo>
                    <a:pt x="9609" y="17906"/>
                    <a:pt x="10061" y="18180"/>
                    <a:pt x="10526" y="18406"/>
                  </a:cubicBezTo>
                  <a:cubicBezTo>
                    <a:pt x="10716" y="18490"/>
                    <a:pt x="10895" y="18561"/>
                    <a:pt x="11097" y="18621"/>
                  </a:cubicBezTo>
                  <a:cubicBezTo>
                    <a:pt x="11038" y="17204"/>
                    <a:pt x="10966" y="15775"/>
                    <a:pt x="10895" y="14346"/>
                  </a:cubicBezTo>
                  <a:cubicBezTo>
                    <a:pt x="10571" y="14437"/>
                    <a:pt x="10239" y="14482"/>
                    <a:pt x="9906" y="14482"/>
                  </a:cubicBezTo>
                  <a:cubicBezTo>
                    <a:pt x="9542" y="14482"/>
                    <a:pt x="9178" y="14428"/>
                    <a:pt x="8823" y="14323"/>
                  </a:cubicBezTo>
                  <a:cubicBezTo>
                    <a:pt x="8754" y="14362"/>
                    <a:pt x="8676" y="14381"/>
                    <a:pt x="8597" y="14381"/>
                  </a:cubicBezTo>
                  <a:cubicBezTo>
                    <a:pt x="8488" y="14381"/>
                    <a:pt x="8377" y="14344"/>
                    <a:pt x="8287" y="14275"/>
                  </a:cubicBezTo>
                  <a:cubicBezTo>
                    <a:pt x="8204" y="14203"/>
                    <a:pt x="8121" y="14132"/>
                    <a:pt x="8049" y="14049"/>
                  </a:cubicBezTo>
                  <a:cubicBezTo>
                    <a:pt x="7573" y="13846"/>
                    <a:pt x="7132" y="13584"/>
                    <a:pt x="6716" y="13263"/>
                  </a:cubicBezTo>
                  <a:cubicBezTo>
                    <a:pt x="5085" y="11965"/>
                    <a:pt x="4227" y="9989"/>
                    <a:pt x="3489" y="8096"/>
                  </a:cubicBezTo>
                  <a:cubicBezTo>
                    <a:pt x="3403" y="7876"/>
                    <a:pt x="3612" y="7707"/>
                    <a:pt x="3808" y="7707"/>
                  </a:cubicBezTo>
                  <a:cubicBezTo>
                    <a:pt x="3910" y="7707"/>
                    <a:pt x="4008" y="7752"/>
                    <a:pt x="4061" y="7857"/>
                  </a:cubicBezTo>
                  <a:cubicBezTo>
                    <a:pt x="4835" y="9346"/>
                    <a:pt x="5585" y="10941"/>
                    <a:pt x="6835" y="12096"/>
                  </a:cubicBezTo>
                  <a:cubicBezTo>
                    <a:pt x="6835" y="12108"/>
                    <a:pt x="6835" y="12108"/>
                    <a:pt x="6847" y="12120"/>
                  </a:cubicBezTo>
                  <a:cubicBezTo>
                    <a:pt x="6489" y="11227"/>
                    <a:pt x="6287" y="10251"/>
                    <a:pt x="6323" y="9477"/>
                  </a:cubicBezTo>
                  <a:cubicBezTo>
                    <a:pt x="6323" y="9358"/>
                    <a:pt x="6394" y="9250"/>
                    <a:pt x="6513" y="9203"/>
                  </a:cubicBezTo>
                  <a:cubicBezTo>
                    <a:pt x="6477" y="9174"/>
                    <a:pt x="6467" y="9133"/>
                    <a:pt x="6478" y="9133"/>
                  </a:cubicBezTo>
                  <a:cubicBezTo>
                    <a:pt x="6485" y="9133"/>
                    <a:pt x="6502" y="9151"/>
                    <a:pt x="6525" y="9203"/>
                  </a:cubicBezTo>
                  <a:cubicBezTo>
                    <a:pt x="6563" y="9187"/>
                    <a:pt x="6602" y="9179"/>
                    <a:pt x="6641" y="9179"/>
                  </a:cubicBezTo>
                  <a:cubicBezTo>
                    <a:pt x="6771" y="9179"/>
                    <a:pt x="6893" y="9267"/>
                    <a:pt x="6930" y="9405"/>
                  </a:cubicBezTo>
                  <a:cubicBezTo>
                    <a:pt x="7192" y="10203"/>
                    <a:pt x="7347" y="11001"/>
                    <a:pt x="7728" y="11763"/>
                  </a:cubicBezTo>
                  <a:cubicBezTo>
                    <a:pt x="7978" y="12287"/>
                    <a:pt x="8335" y="12727"/>
                    <a:pt x="8645" y="13191"/>
                  </a:cubicBezTo>
                  <a:cubicBezTo>
                    <a:pt x="9153" y="13344"/>
                    <a:pt x="9680" y="13418"/>
                    <a:pt x="10207" y="13418"/>
                  </a:cubicBezTo>
                  <a:cubicBezTo>
                    <a:pt x="10421" y="13418"/>
                    <a:pt x="10634" y="13406"/>
                    <a:pt x="10847" y="13382"/>
                  </a:cubicBezTo>
                  <a:cubicBezTo>
                    <a:pt x="10800" y="12477"/>
                    <a:pt x="10752" y="11584"/>
                    <a:pt x="10716" y="10679"/>
                  </a:cubicBezTo>
                  <a:cubicBezTo>
                    <a:pt x="8954" y="10393"/>
                    <a:pt x="7644" y="8905"/>
                    <a:pt x="7597" y="7119"/>
                  </a:cubicBezTo>
                  <a:cubicBezTo>
                    <a:pt x="7597" y="6898"/>
                    <a:pt x="7800" y="6768"/>
                    <a:pt x="7991" y="6768"/>
                  </a:cubicBezTo>
                  <a:cubicBezTo>
                    <a:pt x="8139" y="6768"/>
                    <a:pt x="8280" y="6847"/>
                    <a:pt x="8311" y="7024"/>
                  </a:cubicBezTo>
                  <a:cubicBezTo>
                    <a:pt x="8502" y="8155"/>
                    <a:pt x="9276" y="9084"/>
                    <a:pt x="10335" y="9501"/>
                  </a:cubicBezTo>
                  <a:cubicBezTo>
                    <a:pt x="10454" y="9536"/>
                    <a:pt x="10561" y="9560"/>
                    <a:pt x="10680" y="9572"/>
                  </a:cubicBezTo>
                  <a:cubicBezTo>
                    <a:pt x="10645" y="8619"/>
                    <a:pt x="10621" y="7667"/>
                    <a:pt x="10621" y="6714"/>
                  </a:cubicBezTo>
                  <a:cubicBezTo>
                    <a:pt x="10597" y="6488"/>
                    <a:pt x="10597" y="6262"/>
                    <a:pt x="10621" y="6036"/>
                  </a:cubicBezTo>
                  <a:lnTo>
                    <a:pt x="10621" y="5810"/>
                  </a:lnTo>
                  <a:cubicBezTo>
                    <a:pt x="9549" y="5298"/>
                    <a:pt x="8871" y="4214"/>
                    <a:pt x="8883" y="3035"/>
                  </a:cubicBezTo>
                  <a:cubicBezTo>
                    <a:pt x="8883" y="2829"/>
                    <a:pt x="9029" y="2727"/>
                    <a:pt x="9183" y="2727"/>
                  </a:cubicBezTo>
                  <a:cubicBezTo>
                    <a:pt x="9339" y="2727"/>
                    <a:pt x="9502" y="2832"/>
                    <a:pt x="9526" y="3035"/>
                  </a:cubicBezTo>
                  <a:cubicBezTo>
                    <a:pt x="9609" y="3797"/>
                    <a:pt x="10038" y="4488"/>
                    <a:pt x="10692" y="4905"/>
                  </a:cubicBezTo>
                  <a:cubicBezTo>
                    <a:pt x="10740" y="4047"/>
                    <a:pt x="10847" y="3202"/>
                    <a:pt x="11014" y="2357"/>
                  </a:cubicBezTo>
                  <a:cubicBezTo>
                    <a:pt x="11045" y="2184"/>
                    <a:pt x="11190" y="2105"/>
                    <a:pt x="11340" y="2105"/>
                  </a:cubicBezTo>
                  <a:cubicBezTo>
                    <a:pt x="11530" y="2105"/>
                    <a:pt x="11730" y="2232"/>
                    <a:pt x="11716" y="2452"/>
                  </a:cubicBezTo>
                  <a:cubicBezTo>
                    <a:pt x="11645" y="3393"/>
                    <a:pt x="11585" y="4333"/>
                    <a:pt x="11562" y="5286"/>
                  </a:cubicBezTo>
                  <a:lnTo>
                    <a:pt x="11562" y="5512"/>
                  </a:lnTo>
                  <a:cubicBezTo>
                    <a:pt x="11573" y="5548"/>
                    <a:pt x="11573" y="5571"/>
                    <a:pt x="11562" y="5607"/>
                  </a:cubicBezTo>
                  <a:cubicBezTo>
                    <a:pt x="11585" y="6072"/>
                    <a:pt x="11657" y="6595"/>
                    <a:pt x="11585" y="7060"/>
                  </a:cubicBezTo>
                  <a:cubicBezTo>
                    <a:pt x="11597" y="7226"/>
                    <a:pt x="11621" y="7393"/>
                    <a:pt x="11633" y="7560"/>
                  </a:cubicBezTo>
                  <a:cubicBezTo>
                    <a:pt x="12478" y="7226"/>
                    <a:pt x="13217" y="6655"/>
                    <a:pt x="13752" y="5917"/>
                  </a:cubicBezTo>
                  <a:cubicBezTo>
                    <a:pt x="14371" y="5024"/>
                    <a:pt x="14336" y="4202"/>
                    <a:pt x="14431" y="3190"/>
                  </a:cubicBezTo>
                  <a:cubicBezTo>
                    <a:pt x="14438" y="2958"/>
                    <a:pt x="14622" y="2829"/>
                    <a:pt x="14805" y="2829"/>
                  </a:cubicBezTo>
                  <a:cubicBezTo>
                    <a:pt x="14949" y="2829"/>
                    <a:pt x="15093" y="2909"/>
                    <a:pt x="15145" y="3083"/>
                  </a:cubicBezTo>
                  <a:cubicBezTo>
                    <a:pt x="15550" y="4059"/>
                    <a:pt x="15110" y="5357"/>
                    <a:pt x="14538" y="6238"/>
                  </a:cubicBezTo>
                  <a:cubicBezTo>
                    <a:pt x="15324" y="5893"/>
                    <a:pt x="15919" y="5226"/>
                    <a:pt x="16181" y="4417"/>
                  </a:cubicBezTo>
                  <a:cubicBezTo>
                    <a:pt x="16248" y="4222"/>
                    <a:pt x="16405" y="4137"/>
                    <a:pt x="16561" y="4137"/>
                  </a:cubicBezTo>
                  <a:cubicBezTo>
                    <a:pt x="16796" y="4137"/>
                    <a:pt x="17029" y="4330"/>
                    <a:pt x="16943" y="4631"/>
                  </a:cubicBezTo>
                  <a:cubicBezTo>
                    <a:pt x="16622" y="5786"/>
                    <a:pt x="15586" y="6619"/>
                    <a:pt x="14383" y="6691"/>
                  </a:cubicBezTo>
                  <a:cubicBezTo>
                    <a:pt x="14375" y="6693"/>
                    <a:pt x="14366" y="6694"/>
                    <a:pt x="14358" y="6694"/>
                  </a:cubicBezTo>
                  <a:cubicBezTo>
                    <a:pt x="14319" y="6694"/>
                    <a:pt x="14282" y="6672"/>
                    <a:pt x="14252" y="6643"/>
                  </a:cubicBezTo>
                  <a:cubicBezTo>
                    <a:pt x="13586" y="7500"/>
                    <a:pt x="12752" y="8000"/>
                    <a:pt x="11693" y="8119"/>
                  </a:cubicBezTo>
                  <a:cubicBezTo>
                    <a:pt x="11752" y="8679"/>
                    <a:pt x="11800" y="9239"/>
                    <a:pt x="11835" y="9798"/>
                  </a:cubicBezTo>
                  <a:cubicBezTo>
                    <a:pt x="12038" y="9893"/>
                    <a:pt x="12133" y="10120"/>
                    <a:pt x="12062" y="10322"/>
                  </a:cubicBezTo>
                  <a:cubicBezTo>
                    <a:pt x="12038" y="10417"/>
                    <a:pt x="11978" y="10501"/>
                    <a:pt x="11907" y="10572"/>
                  </a:cubicBezTo>
                  <a:cubicBezTo>
                    <a:pt x="12097" y="12822"/>
                    <a:pt x="12240" y="15085"/>
                    <a:pt x="12407" y="17347"/>
                  </a:cubicBezTo>
                  <a:cubicBezTo>
                    <a:pt x="12836" y="17144"/>
                    <a:pt x="13217" y="16894"/>
                    <a:pt x="13562" y="16573"/>
                  </a:cubicBezTo>
                  <a:cubicBezTo>
                    <a:pt x="13490" y="16466"/>
                    <a:pt x="13467" y="16323"/>
                    <a:pt x="13490" y="16192"/>
                  </a:cubicBezTo>
                  <a:cubicBezTo>
                    <a:pt x="13788" y="14418"/>
                    <a:pt x="14026" y="12703"/>
                    <a:pt x="13800" y="10894"/>
                  </a:cubicBezTo>
                  <a:cubicBezTo>
                    <a:pt x="13774" y="10678"/>
                    <a:pt x="13960" y="10559"/>
                    <a:pt x="14146" y="10559"/>
                  </a:cubicBezTo>
                  <a:cubicBezTo>
                    <a:pt x="14299" y="10559"/>
                    <a:pt x="14453" y="10639"/>
                    <a:pt x="14490" y="10810"/>
                  </a:cubicBezTo>
                  <a:cubicBezTo>
                    <a:pt x="14788" y="12167"/>
                    <a:pt x="14931" y="13620"/>
                    <a:pt x="14776" y="15025"/>
                  </a:cubicBezTo>
                  <a:cubicBezTo>
                    <a:pt x="14824" y="14942"/>
                    <a:pt x="14860" y="14858"/>
                    <a:pt x="14907" y="14787"/>
                  </a:cubicBezTo>
                  <a:cubicBezTo>
                    <a:pt x="15526" y="13549"/>
                    <a:pt x="15622" y="12013"/>
                    <a:pt x="16324" y="10834"/>
                  </a:cubicBezTo>
                  <a:cubicBezTo>
                    <a:pt x="16368" y="10769"/>
                    <a:pt x="16456" y="10733"/>
                    <a:pt x="16541" y="10733"/>
                  </a:cubicBezTo>
                  <a:cubicBezTo>
                    <a:pt x="16642" y="10733"/>
                    <a:pt x="16740" y="10784"/>
                    <a:pt x="16753" y="10894"/>
                  </a:cubicBezTo>
                  <a:cubicBezTo>
                    <a:pt x="16836" y="11632"/>
                    <a:pt x="16776" y="12370"/>
                    <a:pt x="16574" y="13072"/>
                  </a:cubicBezTo>
                  <a:cubicBezTo>
                    <a:pt x="17300" y="12834"/>
                    <a:pt x="17896" y="12203"/>
                    <a:pt x="18205" y="11513"/>
                  </a:cubicBezTo>
                  <a:cubicBezTo>
                    <a:pt x="18336" y="11215"/>
                    <a:pt x="18300" y="10715"/>
                    <a:pt x="18634" y="10560"/>
                  </a:cubicBezTo>
                  <a:cubicBezTo>
                    <a:pt x="18687" y="10534"/>
                    <a:pt x="18743" y="10521"/>
                    <a:pt x="18798" y="10521"/>
                  </a:cubicBezTo>
                  <a:cubicBezTo>
                    <a:pt x="18939" y="10521"/>
                    <a:pt x="19071" y="10605"/>
                    <a:pt x="19122" y="10751"/>
                  </a:cubicBezTo>
                  <a:cubicBezTo>
                    <a:pt x="19432" y="11346"/>
                    <a:pt x="18765" y="12406"/>
                    <a:pt x="18360" y="12799"/>
                  </a:cubicBezTo>
                  <a:cubicBezTo>
                    <a:pt x="17848" y="13287"/>
                    <a:pt x="17122" y="13525"/>
                    <a:pt x="16431" y="13572"/>
                  </a:cubicBezTo>
                  <a:cubicBezTo>
                    <a:pt x="16217" y="14227"/>
                    <a:pt x="15943" y="14870"/>
                    <a:pt x="15598" y="15477"/>
                  </a:cubicBezTo>
                  <a:cubicBezTo>
                    <a:pt x="14907" y="16680"/>
                    <a:pt x="13883" y="17609"/>
                    <a:pt x="12562" y="18049"/>
                  </a:cubicBezTo>
                  <a:cubicBezTo>
                    <a:pt x="12526" y="18061"/>
                    <a:pt x="12502" y="18061"/>
                    <a:pt x="12466" y="18061"/>
                  </a:cubicBezTo>
                  <a:cubicBezTo>
                    <a:pt x="12490" y="18252"/>
                    <a:pt x="12502" y="18442"/>
                    <a:pt x="12514" y="18633"/>
                  </a:cubicBezTo>
                  <a:cubicBezTo>
                    <a:pt x="12526" y="18752"/>
                    <a:pt x="12526" y="18859"/>
                    <a:pt x="12538" y="18966"/>
                  </a:cubicBezTo>
                  <a:cubicBezTo>
                    <a:pt x="12760" y="19005"/>
                    <a:pt x="12984" y="19025"/>
                    <a:pt x="13207" y="19025"/>
                  </a:cubicBezTo>
                  <a:cubicBezTo>
                    <a:pt x="13798" y="19025"/>
                    <a:pt x="14383" y="18888"/>
                    <a:pt x="14919" y="18621"/>
                  </a:cubicBezTo>
                  <a:cubicBezTo>
                    <a:pt x="15598" y="18263"/>
                    <a:pt x="15955" y="17632"/>
                    <a:pt x="16491" y="17120"/>
                  </a:cubicBezTo>
                  <a:cubicBezTo>
                    <a:pt x="16536" y="17075"/>
                    <a:pt x="16592" y="17055"/>
                    <a:pt x="16647" y="17055"/>
                  </a:cubicBezTo>
                  <a:cubicBezTo>
                    <a:pt x="16767" y="17055"/>
                    <a:pt x="16884" y="17149"/>
                    <a:pt x="16884" y="17287"/>
                  </a:cubicBezTo>
                  <a:cubicBezTo>
                    <a:pt x="16991" y="18299"/>
                    <a:pt x="16014" y="19133"/>
                    <a:pt x="15193" y="19514"/>
                  </a:cubicBezTo>
                  <a:cubicBezTo>
                    <a:pt x="14737" y="19729"/>
                    <a:pt x="14260" y="19847"/>
                    <a:pt x="13790" y="19847"/>
                  </a:cubicBezTo>
                  <a:cubicBezTo>
                    <a:pt x="13377" y="19847"/>
                    <a:pt x="12970" y="19756"/>
                    <a:pt x="12585" y="19561"/>
                  </a:cubicBezTo>
                  <a:lnTo>
                    <a:pt x="12585" y="19561"/>
                  </a:lnTo>
                  <a:cubicBezTo>
                    <a:pt x="12597" y="19680"/>
                    <a:pt x="12597" y="19799"/>
                    <a:pt x="12609" y="19918"/>
                  </a:cubicBezTo>
                  <a:cubicBezTo>
                    <a:pt x="12824" y="20228"/>
                    <a:pt x="13097" y="20490"/>
                    <a:pt x="13407" y="20704"/>
                  </a:cubicBezTo>
                  <a:cubicBezTo>
                    <a:pt x="13443" y="20752"/>
                    <a:pt x="13490" y="20800"/>
                    <a:pt x="13538" y="20847"/>
                  </a:cubicBezTo>
                  <a:cubicBezTo>
                    <a:pt x="14107" y="21412"/>
                    <a:pt x="14827" y="21670"/>
                    <a:pt x="15545" y="21670"/>
                  </a:cubicBezTo>
                  <a:cubicBezTo>
                    <a:pt x="16689" y="21670"/>
                    <a:pt x="17829" y="21014"/>
                    <a:pt x="18348" y="19895"/>
                  </a:cubicBezTo>
                  <a:cubicBezTo>
                    <a:pt x="18801" y="18895"/>
                    <a:pt x="18753" y="17752"/>
                    <a:pt x="18217" y="16799"/>
                  </a:cubicBezTo>
                  <a:cubicBezTo>
                    <a:pt x="18431" y="16728"/>
                    <a:pt x="18634" y="16644"/>
                    <a:pt x="18836" y="16537"/>
                  </a:cubicBezTo>
                  <a:cubicBezTo>
                    <a:pt x="19967" y="16156"/>
                    <a:pt x="20837" y="15227"/>
                    <a:pt x="21134" y="14061"/>
                  </a:cubicBezTo>
                  <a:cubicBezTo>
                    <a:pt x="21241" y="13656"/>
                    <a:pt x="21289" y="13227"/>
                    <a:pt x="21277" y="12810"/>
                  </a:cubicBezTo>
                  <a:cubicBezTo>
                    <a:pt x="21658" y="11834"/>
                    <a:pt x="21670" y="10751"/>
                    <a:pt x="21337" y="9751"/>
                  </a:cubicBezTo>
                  <a:cubicBezTo>
                    <a:pt x="21158" y="9274"/>
                    <a:pt x="20920" y="8822"/>
                    <a:pt x="20622" y="8417"/>
                  </a:cubicBezTo>
                  <a:cubicBezTo>
                    <a:pt x="20075" y="7357"/>
                    <a:pt x="19170" y="6536"/>
                    <a:pt x="18074" y="6072"/>
                  </a:cubicBezTo>
                  <a:cubicBezTo>
                    <a:pt x="18181" y="5595"/>
                    <a:pt x="18217" y="5107"/>
                    <a:pt x="18158" y="4631"/>
                  </a:cubicBezTo>
                  <a:cubicBezTo>
                    <a:pt x="18205" y="3738"/>
                    <a:pt x="17943" y="2857"/>
                    <a:pt x="17419" y="2142"/>
                  </a:cubicBezTo>
                  <a:cubicBezTo>
                    <a:pt x="17288" y="1952"/>
                    <a:pt x="17122" y="1773"/>
                    <a:pt x="16955" y="1607"/>
                  </a:cubicBezTo>
                  <a:cubicBezTo>
                    <a:pt x="16931" y="1559"/>
                    <a:pt x="16907" y="1500"/>
                    <a:pt x="16884" y="1440"/>
                  </a:cubicBezTo>
                  <a:cubicBezTo>
                    <a:pt x="16519" y="654"/>
                    <a:pt x="15725" y="271"/>
                    <a:pt x="14917" y="271"/>
                  </a:cubicBezTo>
                  <a:cubicBezTo>
                    <a:pt x="14537" y="271"/>
                    <a:pt x="14154" y="356"/>
                    <a:pt x="13812" y="523"/>
                  </a:cubicBezTo>
                  <a:cubicBezTo>
                    <a:pt x="13371" y="523"/>
                    <a:pt x="12955" y="642"/>
                    <a:pt x="12574" y="845"/>
                  </a:cubicBezTo>
                  <a:cubicBezTo>
                    <a:pt x="12252" y="1023"/>
                    <a:pt x="11966" y="1261"/>
                    <a:pt x="11740" y="1547"/>
                  </a:cubicBezTo>
                  <a:cubicBezTo>
                    <a:pt x="11335" y="976"/>
                    <a:pt x="10776" y="535"/>
                    <a:pt x="10133" y="261"/>
                  </a:cubicBezTo>
                  <a:cubicBezTo>
                    <a:pt x="9699" y="82"/>
                    <a:pt x="9285" y="1"/>
                    <a:pt x="88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20"/>
            <p:cNvSpPr/>
            <p:nvPr/>
          </p:nvSpPr>
          <p:spPr>
            <a:xfrm>
              <a:off x="2014853" y="5024884"/>
              <a:ext cx="511758" cy="956345"/>
            </a:xfrm>
            <a:custGeom>
              <a:rect b="b" l="l" r="r" t="t"/>
              <a:pathLst>
                <a:path extrusionOk="0" h="29956" w="16030">
                  <a:moveTo>
                    <a:pt x="7934" y="1"/>
                  </a:moveTo>
                  <a:cubicBezTo>
                    <a:pt x="7781" y="1"/>
                    <a:pt x="7632" y="81"/>
                    <a:pt x="7600" y="256"/>
                  </a:cubicBezTo>
                  <a:cubicBezTo>
                    <a:pt x="7433" y="1101"/>
                    <a:pt x="7326" y="1946"/>
                    <a:pt x="7278" y="2804"/>
                  </a:cubicBezTo>
                  <a:cubicBezTo>
                    <a:pt x="6623" y="2387"/>
                    <a:pt x="6195" y="1696"/>
                    <a:pt x="6111" y="934"/>
                  </a:cubicBezTo>
                  <a:cubicBezTo>
                    <a:pt x="6093" y="729"/>
                    <a:pt x="5928" y="622"/>
                    <a:pt x="5770" y="622"/>
                  </a:cubicBezTo>
                  <a:cubicBezTo>
                    <a:pt x="5616" y="622"/>
                    <a:pt x="5469" y="723"/>
                    <a:pt x="5469" y="934"/>
                  </a:cubicBezTo>
                  <a:cubicBezTo>
                    <a:pt x="5469" y="2113"/>
                    <a:pt x="6147" y="3185"/>
                    <a:pt x="7207" y="3697"/>
                  </a:cubicBezTo>
                  <a:lnTo>
                    <a:pt x="7207" y="3911"/>
                  </a:lnTo>
                  <a:cubicBezTo>
                    <a:pt x="7195" y="4149"/>
                    <a:pt x="7195" y="4375"/>
                    <a:pt x="7207" y="4602"/>
                  </a:cubicBezTo>
                  <a:cubicBezTo>
                    <a:pt x="7219" y="5554"/>
                    <a:pt x="7243" y="6495"/>
                    <a:pt x="7266" y="7447"/>
                  </a:cubicBezTo>
                  <a:cubicBezTo>
                    <a:pt x="7159" y="7435"/>
                    <a:pt x="7040" y="7423"/>
                    <a:pt x="6933" y="7388"/>
                  </a:cubicBezTo>
                  <a:cubicBezTo>
                    <a:pt x="5873" y="6971"/>
                    <a:pt x="5099" y="6030"/>
                    <a:pt x="4897" y="4911"/>
                  </a:cubicBezTo>
                  <a:cubicBezTo>
                    <a:pt x="4871" y="4734"/>
                    <a:pt x="4733" y="4655"/>
                    <a:pt x="4586" y="4655"/>
                  </a:cubicBezTo>
                  <a:cubicBezTo>
                    <a:pt x="4398" y="4655"/>
                    <a:pt x="4195" y="4785"/>
                    <a:pt x="4195" y="5006"/>
                  </a:cubicBezTo>
                  <a:cubicBezTo>
                    <a:pt x="4242" y="6792"/>
                    <a:pt x="5552" y="8281"/>
                    <a:pt x="7314" y="8566"/>
                  </a:cubicBezTo>
                  <a:cubicBezTo>
                    <a:pt x="7350" y="9459"/>
                    <a:pt x="7385" y="10364"/>
                    <a:pt x="7433" y="11269"/>
                  </a:cubicBezTo>
                  <a:cubicBezTo>
                    <a:pt x="7230" y="11292"/>
                    <a:pt x="7027" y="11303"/>
                    <a:pt x="6824" y="11303"/>
                  </a:cubicBezTo>
                  <a:cubicBezTo>
                    <a:pt x="6291" y="11303"/>
                    <a:pt x="5760" y="11225"/>
                    <a:pt x="5242" y="11079"/>
                  </a:cubicBezTo>
                  <a:cubicBezTo>
                    <a:pt x="4933" y="10602"/>
                    <a:pt x="4576" y="10162"/>
                    <a:pt x="4326" y="9650"/>
                  </a:cubicBezTo>
                  <a:cubicBezTo>
                    <a:pt x="3945" y="8888"/>
                    <a:pt x="3790" y="8090"/>
                    <a:pt x="3528" y="7280"/>
                  </a:cubicBezTo>
                  <a:cubicBezTo>
                    <a:pt x="3490" y="7148"/>
                    <a:pt x="3361" y="7060"/>
                    <a:pt x="3220" y="7060"/>
                  </a:cubicBezTo>
                  <a:cubicBezTo>
                    <a:pt x="3184" y="7060"/>
                    <a:pt x="3147" y="7066"/>
                    <a:pt x="3111" y="7078"/>
                  </a:cubicBezTo>
                  <a:lnTo>
                    <a:pt x="3099" y="7078"/>
                  </a:lnTo>
                  <a:cubicBezTo>
                    <a:pt x="2992" y="7126"/>
                    <a:pt x="2921" y="7233"/>
                    <a:pt x="2909" y="7364"/>
                  </a:cubicBezTo>
                  <a:cubicBezTo>
                    <a:pt x="2885" y="8138"/>
                    <a:pt x="3087" y="9102"/>
                    <a:pt x="3444" y="9995"/>
                  </a:cubicBezTo>
                  <a:cubicBezTo>
                    <a:pt x="3433" y="9995"/>
                    <a:pt x="3433" y="9983"/>
                    <a:pt x="3421" y="9983"/>
                  </a:cubicBezTo>
                  <a:cubicBezTo>
                    <a:pt x="2182" y="8828"/>
                    <a:pt x="1432" y="7221"/>
                    <a:pt x="658" y="5733"/>
                  </a:cubicBezTo>
                  <a:cubicBezTo>
                    <a:pt x="602" y="5627"/>
                    <a:pt x="502" y="5583"/>
                    <a:pt x="401" y="5583"/>
                  </a:cubicBezTo>
                  <a:cubicBezTo>
                    <a:pt x="204" y="5583"/>
                    <a:pt x="0" y="5751"/>
                    <a:pt x="87" y="5971"/>
                  </a:cubicBezTo>
                  <a:cubicBezTo>
                    <a:pt x="825" y="7876"/>
                    <a:pt x="1670" y="9840"/>
                    <a:pt x="3314" y="11150"/>
                  </a:cubicBezTo>
                  <a:cubicBezTo>
                    <a:pt x="3718" y="11460"/>
                    <a:pt x="4171" y="11721"/>
                    <a:pt x="4647" y="11936"/>
                  </a:cubicBezTo>
                  <a:cubicBezTo>
                    <a:pt x="4718" y="12007"/>
                    <a:pt x="4802" y="12079"/>
                    <a:pt x="4885" y="12150"/>
                  </a:cubicBezTo>
                  <a:cubicBezTo>
                    <a:pt x="4977" y="12228"/>
                    <a:pt x="5085" y="12268"/>
                    <a:pt x="5195" y="12268"/>
                  </a:cubicBezTo>
                  <a:cubicBezTo>
                    <a:pt x="5271" y="12268"/>
                    <a:pt x="5348" y="12249"/>
                    <a:pt x="5421" y="12210"/>
                  </a:cubicBezTo>
                  <a:cubicBezTo>
                    <a:pt x="5769" y="12315"/>
                    <a:pt x="6131" y="12369"/>
                    <a:pt x="6494" y="12369"/>
                  </a:cubicBezTo>
                  <a:cubicBezTo>
                    <a:pt x="6825" y="12369"/>
                    <a:pt x="7157" y="12324"/>
                    <a:pt x="7481" y="12233"/>
                  </a:cubicBezTo>
                  <a:cubicBezTo>
                    <a:pt x="7564" y="13662"/>
                    <a:pt x="7635" y="15091"/>
                    <a:pt x="7683" y="16508"/>
                  </a:cubicBezTo>
                  <a:cubicBezTo>
                    <a:pt x="7493" y="16448"/>
                    <a:pt x="7302" y="16377"/>
                    <a:pt x="7124" y="16293"/>
                  </a:cubicBezTo>
                  <a:cubicBezTo>
                    <a:pt x="6659" y="16067"/>
                    <a:pt x="6207" y="15793"/>
                    <a:pt x="5778" y="15484"/>
                  </a:cubicBezTo>
                  <a:cubicBezTo>
                    <a:pt x="4838" y="14769"/>
                    <a:pt x="4040" y="13900"/>
                    <a:pt x="3397" y="12900"/>
                  </a:cubicBezTo>
                  <a:cubicBezTo>
                    <a:pt x="3355" y="12838"/>
                    <a:pt x="3290" y="12811"/>
                    <a:pt x="3224" y="12811"/>
                  </a:cubicBezTo>
                  <a:cubicBezTo>
                    <a:pt x="3102" y="12811"/>
                    <a:pt x="2981" y="12907"/>
                    <a:pt x="3028" y="13055"/>
                  </a:cubicBezTo>
                  <a:cubicBezTo>
                    <a:pt x="3040" y="13079"/>
                    <a:pt x="3052" y="13103"/>
                    <a:pt x="3063" y="13126"/>
                  </a:cubicBezTo>
                  <a:lnTo>
                    <a:pt x="3075" y="13162"/>
                  </a:lnTo>
                  <a:cubicBezTo>
                    <a:pt x="3361" y="14019"/>
                    <a:pt x="3814" y="14817"/>
                    <a:pt x="4397" y="15496"/>
                  </a:cubicBezTo>
                  <a:cubicBezTo>
                    <a:pt x="4314" y="15472"/>
                    <a:pt x="4230" y="15460"/>
                    <a:pt x="4171" y="15436"/>
                  </a:cubicBezTo>
                  <a:cubicBezTo>
                    <a:pt x="3183" y="15139"/>
                    <a:pt x="2385" y="14519"/>
                    <a:pt x="1694" y="13757"/>
                  </a:cubicBezTo>
                  <a:cubicBezTo>
                    <a:pt x="1634" y="13691"/>
                    <a:pt x="1565" y="13663"/>
                    <a:pt x="1500" y="13663"/>
                  </a:cubicBezTo>
                  <a:cubicBezTo>
                    <a:pt x="1306" y="13663"/>
                    <a:pt x="1132" y="13905"/>
                    <a:pt x="1230" y="14127"/>
                  </a:cubicBezTo>
                  <a:cubicBezTo>
                    <a:pt x="1897" y="15531"/>
                    <a:pt x="3361" y="16436"/>
                    <a:pt x="4897" y="16555"/>
                  </a:cubicBezTo>
                  <a:cubicBezTo>
                    <a:pt x="5064" y="16555"/>
                    <a:pt x="5207" y="16472"/>
                    <a:pt x="5290" y="16341"/>
                  </a:cubicBezTo>
                  <a:cubicBezTo>
                    <a:pt x="5957" y="16889"/>
                    <a:pt x="6862" y="17532"/>
                    <a:pt x="7743" y="17734"/>
                  </a:cubicBezTo>
                  <a:cubicBezTo>
                    <a:pt x="7766" y="18175"/>
                    <a:pt x="7778" y="18603"/>
                    <a:pt x="7802" y="19032"/>
                  </a:cubicBezTo>
                  <a:cubicBezTo>
                    <a:pt x="7862" y="20353"/>
                    <a:pt x="7921" y="21663"/>
                    <a:pt x="8005" y="22973"/>
                  </a:cubicBezTo>
                  <a:cubicBezTo>
                    <a:pt x="8064" y="24080"/>
                    <a:pt x="8124" y="25187"/>
                    <a:pt x="8195" y="26283"/>
                  </a:cubicBezTo>
                  <a:cubicBezTo>
                    <a:pt x="8255" y="27331"/>
                    <a:pt x="8207" y="28450"/>
                    <a:pt x="8505" y="29450"/>
                  </a:cubicBezTo>
                  <a:cubicBezTo>
                    <a:pt x="8597" y="29772"/>
                    <a:pt x="8928" y="29955"/>
                    <a:pt x="9241" y="29955"/>
                  </a:cubicBezTo>
                  <a:cubicBezTo>
                    <a:pt x="9531" y="29955"/>
                    <a:pt x="9805" y="29799"/>
                    <a:pt x="9862" y="29450"/>
                  </a:cubicBezTo>
                  <a:cubicBezTo>
                    <a:pt x="10029" y="28414"/>
                    <a:pt x="9874" y="27331"/>
                    <a:pt x="9814" y="26283"/>
                  </a:cubicBezTo>
                  <a:lnTo>
                    <a:pt x="9600" y="22973"/>
                  </a:lnTo>
                  <a:cubicBezTo>
                    <a:pt x="9481" y="21246"/>
                    <a:pt x="9362" y="19520"/>
                    <a:pt x="9219" y="17794"/>
                  </a:cubicBezTo>
                  <a:cubicBezTo>
                    <a:pt x="9207" y="17675"/>
                    <a:pt x="9195" y="17556"/>
                    <a:pt x="9195" y="17436"/>
                  </a:cubicBezTo>
                  <a:lnTo>
                    <a:pt x="9195" y="17436"/>
                  </a:lnTo>
                  <a:cubicBezTo>
                    <a:pt x="9575" y="17643"/>
                    <a:pt x="9980" y="17737"/>
                    <a:pt x="10392" y="17737"/>
                  </a:cubicBezTo>
                  <a:cubicBezTo>
                    <a:pt x="10859" y="17737"/>
                    <a:pt x="11335" y="17616"/>
                    <a:pt x="11791" y="17401"/>
                  </a:cubicBezTo>
                  <a:cubicBezTo>
                    <a:pt x="12612" y="17020"/>
                    <a:pt x="13589" y="16186"/>
                    <a:pt x="13481" y="15174"/>
                  </a:cubicBezTo>
                  <a:cubicBezTo>
                    <a:pt x="13481" y="15036"/>
                    <a:pt x="13365" y="14942"/>
                    <a:pt x="13245" y="14942"/>
                  </a:cubicBezTo>
                  <a:cubicBezTo>
                    <a:pt x="13190" y="14942"/>
                    <a:pt x="13134" y="14962"/>
                    <a:pt x="13089" y="15008"/>
                  </a:cubicBezTo>
                  <a:cubicBezTo>
                    <a:pt x="12553" y="15520"/>
                    <a:pt x="12196" y="16151"/>
                    <a:pt x="11517" y="16508"/>
                  </a:cubicBezTo>
                  <a:cubicBezTo>
                    <a:pt x="10981" y="16776"/>
                    <a:pt x="10396" y="16912"/>
                    <a:pt x="9805" y="16912"/>
                  </a:cubicBezTo>
                  <a:cubicBezTo>
                    <a:pt x="9582" y="16912"/>
                    <a:pt x="9358" y="16892"/>
                    <a:pt x="9136" y="16853"/>
                  </a:cubicBezTo>
                  <a:cubicBezTo>
                    <a:pt x="9124" y="16746"/>
                    <a:pt x="9124" y="16627"/>
                    <a:pt x="9112" y="16520"/>
                  </a:cubicBezTo>
                  <a:cubicBezTo>
                    <a:pt x="9100" y="16329"/>
                    <a:pt x="9088" y="16139"/>
                    <a:pt x="9064" y="15948"/>
                  </a:cubicBezTo>
                  <a:cubicBezTo>
                    <a:pt x="9100" y="15948"/>
                    <a:pt x="9124" y="15948"/>
                    <a:pt x="9159" y="15936"/>
                  </a:cubicBezTo>
                  <a:cubicBezTo>
                    <a:pt x="10481" y="15484"/>
                    <a:pt x="11505" y="14567"/>
                    <a:pt x="12196" y="13365"/>
                  </a:cubicBezTo>
                  <a:cubicBezTo>
                    <a:pt x="12541" y="12757"/>
                    <a:pt x="12815" y="12114"/>
                    <a:pt x="13029" y="11460"/>
                  </a:cubicBezTo>
                  <a:cubicBezTo>
                    <a:pt x="13720" y="11412"/>
                    <a:pt x="14446" y="11174"/>
                    <a:pt x="14958" y="10686"/>
                  </a:cubicBezTo>
                  <a:cubicBezTo>
                    <a:pt x="15363" y="10293"/>
                    <a:pt x="16029" y="9233"/>
                    <a:pt x="15720" y="8638"/>
                  </a:cubicBezTo>
                  <a:cubicBezTo>
                    <a:pt x="15668" y="8492"/>
                    <a:pt x="15537" y="8408"/>
                    <a:pt x="15396" y="8408"/>
                  </a:cubicBezTo>
                  <a:cubicBezTo>
                    <a:pt x="15341" y="8408"/>
                    <a:pt x="15285" y="8421"/>
                    <a:pt x="15232" y="8447"/>
                  </a:cubicBezTo>
                  <a:cubicBezTo>
                    <a:pt x="14898" y="8602"/>
                    <a:pt x="14934" y="9102"/>
                    <a:pt x="14803" y="9400"/>
                  </a:cubicBezTo>
                  <a:cubicBezTo>
                    <a:pt x="14505" y="10090"/>
                    <a:pt x="13898" y="10733"/>
                    <a:pt x="13172" y="10959"/>
                  </a:cubicBezTo>
                  <a:cubicBezTo>
                    <a:pt x="13362" y="10257"/>
                    <a:pt x="13422" y="9519"/>
                    <a:pt x="13350" y="8793"/>
                  </a:cubicBezTo>
                  <a:cubicBezTo>
                    <a:pt x="13331" y="8677"/>
                    <a:pt x="13235" y="8623"/>
                    <a:pt x="13136" y="8623"/>
                  </a:cubicBezTo>
                  <a:cubicBezTo>
                    <a:pt x="13052" y="8623"/>
                    <a:pt x="12966" y="8662"/>
                    <a:pt x="12922" y="8733"/>
                  </a:cubicBezTo>
                  <a:cubicBezTo>
                    <a:pt x="12219" y="9912"/>
                    <a:pt x="12124" y="11448"/>
                    <a:pt x="11493" y="12686"/>
                  </a:cubicBezTo>
                  <a:cubicBezTo>
                    <a:pt x="11457" y="12757"/>
                    <a:pt x="11410" y="12841"/>
                    <a:pt x="11362" y="12912"/>
                  </a:cubicBezTo>
                  <a:cubicBezTo>
                    <a:pt x="11529" y="11507"/>
                    <a:pt x="11374" y="10066"/>
                    <a:pt x="11076" y="8697"/>
                  </a:cubicBezTo>
                  <a:cubicBezTo>
                    <a:pt x="11039" y="8529"/>
                    <a:pt x="10890" y="8451"/>
                    <a:pt x="10740" y="8451"/>
                  </a:cubicBezTo>
                  <a:cubicBezTo>
                    <a:pt x="10551" y="8451"/>
                    <a:pt x="10359" y="8574"/>
                    <a:pt x="10386" y="8793"/>
                  </a:cubicBezTo>
                  <a:cubicBezTo>
                    <a:pt x="10612" y="10602"/>
                    <a:pt x="10374" y="12317"/>
                    <a:pt x="10088" y="14091"/>
                  </a:cubicBezTo>
                  <a:cubicBezTo>
                    <a:pt x="10052" y="14222"/>
                    <a:pt x="10076" y="14365"/>
                    <a:pt x="10148" y="14472"/>
                  </a:cubicBezTo>
                  <a:cubicBezTo>
                    <a:pt x="9814" y="14781"/>
                    <a:pt x="9421" y="15043"/>
                    <a:pt x="9005" y="15246"/>
                  </a:cubicBezTo>
                  <a:cubicBezTo>
                    <a:pt x="8826" y="12984"/>
                    <a:pt x="8683" y="10721"/>
                    <a:pt x="8505" y="8459"/>
                  </a:cubicBezTo>
                  <a:cubicBezTo>
                    <a:pt x="8576" y="8400"/>
                    <a:pt x="8624" y="8316"/>
                    <a:pt x="8648" y="8221"/>
                  </a:cubicBezTo>
                  <a:cubicBezTo>
                    <a:pt x="8719" y="8019"/>
                    <a:pt x="8624" y="7781"/>
                    <a:pt x="8433" y="7685"/>
                  </a:cubicBezTo>
                  <a:cubicBezTo>
                    <a:pt x="8374" y="7126"/>
                    <a:pt x="8326" y="6566"/>
                    <a:pt x="8278" y="6006"/>
                  </a:cubicBezTo>
                  <a:cubicBezTo>
                    <a:pt x="9338" y="5899"/>
                    <a:pt x="10172" y="5399"/>
                    <a:pt x="10838" y="4542"/>
                  </a:cubicBezTo>
                  <a:cubicBezTo>
                    <a:pt x="10874" y="4578"/>
                    <a:pt x="10922" y="4590"/>
                    <a:pt x="10969" y="4590"/>
                  </a:cubicBezTo>
                  <a:cubicBezTo>
                    <a:pt x="12184" y="4518"/>
                    <a:pt x="13208" y="3685"/>
                    <a:pt x="13541" y="2518"/>
                  </a:cubicBezTo>
                  <a:cubicBezTo>
                    <a:pt x="13619" y="2220"/>
                    <a:pt x="13388" y="2032"/>
                    <a:pt x="13154" y="2032"/>
                  </a:cubicBezTo>
                  <a:cubicBezTo>
                    <a:pt x="12995" y="2032"/>
                    <a:pt x="12834" y="2118"/>
                    <a:pt x="12767" y="2316"/>
                  </a:cubicBezTo>
                  <a:cubicBezTo>
                    <a:pt x="12505" y="3125"/>
                    <a:pt x="11910" y="3792"/>
                    <a:pt x="11136" y="4137"/>
                  </a:cubicBezTo>
                  <a:cubicBezTo>
                    <a:pt x="11696" y="3244"/>
                    <a:pt x="12136" y="1946"/>
                    <a:pt x="11743" y="982"/>
                  </a:cubicBezTo>
                  <a:cubicBezTo>
                    <a:pt x="11685" y="807"/>
                    <a:pt x="11537" y="727"/>
                    <a:pt x="11390" y="727"/>
                  </a:cubicBezTo>
                  <a:cubicBezTo>
                    <a:pt x="11206" y="727"/>
                    <a:pt x="11023" y="852"/>
                    <a:pt x="11017" y="1077"/>
                  </a:cubicBezTo>
                  <a:cubicBezTo>
                    <a:pt x="10922" y="2101"/>
                    <a:pt x="10957" y="2911"/>
                    <a:pt x="10338" y="3816"/>
                  </a:cubicBezTo>
                  <a:cubicBezTo>
                    <a:pt x="9802" y="4554"/>
                    <a:pt x="9076" y="5125"/>
                    <a:pt x="8219" y="5459"/>
                  </a:cubicBezTo>
                  <a:cubicBezTo>
                    <a:pt x="8207" y="5292"/>
                    <a:pt x="8183" y="5125"/>
                    <a:pt x="8171" y="4959"/>
                  </a:cubicBezTo>
                  <a:cubicBezTo>
                    <a:pt x="8255" y="4494"/>
                    <a:pt x="8183" y="3971"/>
                    <a:pt x="8159" y="3494"/>
                  </a:cubicBezTo>
                  <a:cubicBezTo>
                    <a:pt x="8159" y="3470"/>
                    <a:pt x="8159" y="3447"/>
                    <a:pt x="8159" y="3411"/>
                  </a:cubicBezTo>
                  <a:lnTo>
                    <a:pt x="8159" y="3185"/>
                  </a:lnTo>
                  <a:cubicBezTo>
                    <a:pt x="8171" y="2244"/>
                    <a:pt x="8219" y="1292"/>
                    <a:pt x="8302" y="351"/>
                  </a:cubicBezTo>
                  <a:cubicBezTo>
                    <a:pt x="8322" y="126"/>
                    <a:pt x="8125" y="1"/>
                    <a:pt x="7934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20"/>
            <p:cNvSpPr/>
            <p:nvPr/>
          </p:nvSpPr>
          <p:spPr>
            <a:xfrm>
              <a:off x="6924791" y="4936516"/>
              <a:ext cx="692198" cy="692613"/>
            </a:xfrm>
            <a:custGeom>
              <a:rect b="b" l="l" r="r" t="t"/>
              <a:pathLst>
                <a:path extrusionOk="0" h="21695" w="21682">
                  <a:moveTo>
                    <a:pt x="8897" y="1"/>
                  </a:moveTo>
                  <a:cubicBezTo>
                    <a:pt x="6887" y="1"/>
                    <a:pt x="5560" y="2177"/>
                    <a:pt x="5680" y="4202"/>
                  </a:cubicBezTo>
                  <a:cubicBezTo>
                    <a:pt x="5095" y="3934"/>
                    <a:pt x="4480" y="3752"/>
                    <a:pt x="3875" y="3752"/>
                  </a:cubicBezTo>
                  <a:cubicBezTo>
                    <a:pt x="3409" y="3752"/>
                    <a:pt x="2948" y="3860"/>
                    <a:pt x="2513" y="4119"/>
                  </a:cubicBezTo>
                  <a:cubicBezTo>
                    <a:pt x="1191" y="4917"/>
                    <a:pt x="501" y="6798"/>
                    <a:pt x="274" y="8251"/>
                  </a:cubicBezTo>
                  <a:cubicBezTo>
                    <a:pt x="1" y="10037"/>
                    <a:pt x="536" y="11763"/>
                    <a:pt x="2072" y="12799"/>
                  </a:cubicBezTo>
                  <a:cubicBezTo>
                    <a:pt x="2251" y="12918"/>
                    <a:pt x="2441" y="13025"/>
                    <a:pt x="2632" y="13120"/>
                  </a:cubicBezTo>
                  <a:cubicBezTo>
                    <a:pt x="1679" y="14478"/>
                    <a:pt x="1215" y="16263"/>
                    <a:pt x="2156" y="17764"/>
                  </a:cubicBezTo>
                  <a:cubicBezTo>
                    <a:pt x="2799" y="18776"/>
                    <a:pt x="3918" y="19323"/>
                    <a:pt x="5085" y="19466"/>
                  </a:cubicBezTo>
                  <a:cubicBezTo>
                    <a:pt x="5350" y="19512"/>
                    <a:pt x="5616" y="19536"/>
                    <a:pt x="5882" y="19536"/>
                  </a:cubicBezTo>
                  <a:cubicBezTo>
                    <a:pt x="6164" y="19536"/>
                    <a:pt x="6446" y="19510"/>
                    <a:pt x="6728" y="19454"/>
                  </a:cubicBezTo>
                  <a:cubicBezTo>
                    <a:pt x="6871" y="19431"/>
                    <a:pt x="7025" y="19395"/>
                    <a:pt x="7180" y="19347"/>
                  </a:cubicBezTo>
                  <a:cubicBezTo>
                    <a:pt x="7347" y="19764"/>
                    <a:pt x="7621" y="20133"/>
                    <a:pt x="7978" y="20407"/>
                  </a:cubicBezTo>
                  <a:cubicBezTo>
                    <a:pt x="8424" y="21100"/>
                    <a:pt x="9183" y="21526"/>
                    <a:pt x="10015" y="21526"/>
                  </a:cubicBezTo>
                  <a:cubicBezTo>
                    <a:pt x="10027" y="21526"/>
                    <a:pt x="10038" y="21526"/>
                    <a:pt x="10049" y="21526"/>
                  </a:cubicBezTo>
                  <a:cubicBezTo>
                    <a:pt x="10466" y="21514"/>
                    <a:pt x="10871" y="21395"/>
                    <a:pt x="11216" y="21157"/>
                  </a:cubicBezTo>
                  <a:cubicBezTo>
                    <a:pt x="11192" y="20728"/>
                    <a:pt x="11169" y="20300"/>
                    <a:pt x="11157" y="19859"/>
                  </a:cubicBezTo>
                  <a:cubicBezTo>
                    <a:pt x="10276" y="19657"/>
                    <a:pt x="9371" y="19014"/>
                    <a:pt x="8704" y="18466"/>
                  </a:cubicBezTo>
                  <a:cubicBezTo>
                    <a:pt x="8621" y="18597"/>
                    <a:pt x="8466" y="18680"/>
                    <a:pt x="8311" y="18680"/>
                  </a:cubicBezTo>
                  <a:cubicBezTo>
                    <a:pt x="6775" y="18561"/>
                    <a:pt x="5299" y="17657"/>
                    <a:pt x="4644" y="16252"/>
                  </a:cubicBezTo>
                  <a:cubicBezTo>
                    <a:pt x="4546" y="16030"/>
                    <a:pt x="4720" y="15788"/>
                    <a:pt x="4914" y="15788"/>
                  </a:cubicBezTo>
                  <a:cubicBezTo>
                    <a:pt x="4980" y="15788"/>
                    <a:pt x="5048" y="15816"/>
                    <a:pt x="5108" y="15882"/>
                  </a:cubicBezTo>
                  <a:cubicBezTo>
                    <a:pt x="5787" y="16644"/>
                    <a:pt x="6597" y="17276"/>
                    <a:pt x="7585" y="17561"/>
                  </a:cubicBezTo>
                  <a:cubicBezTo>
                    <a:pt x="7644" y="17585"/>
                    <a:pt x="7728" y="17597"/>
                    <a:pt x="7811" y="17621"/>
                  </a:cubicBezTo>
                  <a:cubicBezTo>
                    <a:pt x="7216" y="16930"/>
                    <a:pt x="6763" y="16144"/>
                    <a:pt x="6478" y="15287"/>
                  </a:cubicBezTo>
                  <a:lnTo>
                    <a:pt x="6478" y="15251"/>
                  </a:lnTo>
                  <a:cubicBezTo>
                    <a:pt x="6466" y="15228"/>
                    <a:pt x="6454" y="15204"/>
                    <a:pt x="6442" y="15180"/>
                  </a:cubicBezTo>
                  <a:cubicBezTo>
                    <a:pt x="6396" y="15027"/>
                    <a:pt x="6513" y="14927"/>
                    <a:pt x="6634" y="14927"/>
                  </a:cubicBezTo>
                  <a:cubicBezTo>
                    <a:pt x="6701" y="14927"/>
                    <a:pt x="6769" y="14958"/>
                    <a:pt x="6811" y="15025"/>
                  </a:cubicBezTo>
                  <a:cubicBezTo>
                    <a:pt x="7454" y="16025"/>
                    <a:pt x="8252" y="16895"/>
                    <a:pt x="9192" y="17609"/>
                  </a:cubicBezTo>
                  <a:cubicBezTo>
                    <a:pt x="9621" y="17918"/>
                    <a:pt x="10073" y="18180"/>
                    <a:pt x="10538" y="18407"/>
                  </a:cubicBezTo>
                  <a:cubicBezTo>
                    <a:pt x="10716" y="18502"/>
                    <a:pt x="10907" y="18573"/>
                    <a:pt x="11097" y="18633"/>
                  </a:cubicBezTo>
                  <a:cubicBezTo>
                    <a:pt x="11050" y="17204"/>
                    <a:pt x="10978" y="15775"/>
                    <a:pt x="10895" y="14358"/>
                  </a:cubicBezTo>
                  <a:cubicBezTo>
                    <a:pt x="10577" y="14442"/>
                    <a:pt x="10251" y="14484"/>
                    <a:pt x="9925" y="14484"/>
                  </a:cubicBezTo>
                  <a:cubicBezTo>
                    <a:pt x="9557" y="14484"/>
                    <a:pt x="9189" y="14430"/>
                    <a:pt x="8835" y="14323"/>
                  </a:cubicBezTo>
                  <a:cubicBezTo>
                    <a:pt x="8760" y="14363"/>
                    <a:pt x="8682" y="14382"/>
                    <a:pt x="8604" y="14382"/>
                  </a:cubicBezTo>
                  <a:cubicBezTo>
                    <a:pt x="8496" y="14382"/>
                    <a:pt x="8389" y="14345"/>
                    <a:pt x="8299" y="14275"/>
                  </a:cubicBezTo>
                  <a:cubicBezTo>
                    <a:pt x="8216" y="14204"/>
                    <a:pt x="8133" y="14132"/>
                    <a:pt x="8061" y="14049"/>
                  </a:cubicBezTo>
                  <a:cubicBezTo>
                    <a:pt x="7585" y="13847"/>
                    <a:pt x="7132" y="13585"/>
                    <a:pt x="6728" y="13263"/>
                  </a:cubicBezTo>
                  <a:cubicBezTo>
                    <a:pt x="5096" y="11977"/>
                    <a:pt x="4239" y="9989"/>
                    <a:pt x="3501" y="8096"/>
                  </a:cubicBezTo>
                  <a:cubicBezTo>
                    <a:pt x="3415" y="7876"/>
                    <a:pt x="3618" y="7708"/>
                    <a:pt x="3815" y="7708"/>
                  </a:cubicBezTo>
                  <a:cubicBezTo>
                    <a:pt x="3916" y="7708"/>
                    <a:pt x="4016" y="7752"/>
                    <a:pt x="4073" y="7858"/>
                  </a:cubicBezTo>
                  <a:cubicBezTo>
                    <a:pt x="4846" y="9346"/>
                    <a:pt x="5597" y="10941"/>
                    <a:pt x="6835" y="12108"/>
                  </a:cubicBezTo>
                  <a:lnTo>
                    <a:pt x="6859" y="12120"/>
                  </a:lnTo>
                  <a:cubicBezTo>
                    <a:pt x="6490" y="11227"/>
                    <a:pt x="6299" y="10251"/>
                    <a:pt x="6323" y="9477"/>
                  </a:cubicBezTo>
                  <a:cubicBezTo>
                    <a:pt x="6323" y="9358"/>
                    <a:pt x="6406" y="9251"/>
                    <a:pt x="6513" y="9203"/>
                  </a:cubicBezTo>
                  <a:cubicBezTo>
                    <a:pt x="6485" y="9174"/>
                    <a:pt x="6473" y="9133"/>
                    <a:pt x="6482" y="9133"/>
                  </a:cubicBezTo>
                  <a:cubicBezTo>
                    <a:pt x="6487" y="9133"/>
                    <a:pt x="6502" y="9151"/>
                    <a:pt x="6525" y="9203"/>
                  </a:cubicBezTo>
                  <a:cubicBezTo>
                    <a:pt x="6564" y="9190"/>
                    <a:pt x="6603" y="9184"/>
                    <a:pt x="6641" y="9184"/>
                  </a:cubicBezTo>
                  <a:cubicBezTo>
                    <a:pt x="6779" y="9184"/>
                    <a:pt x="6905" y="9266"/>
                    <a:pt x="6942" y="9406"/>
                  </a:cubicBezTo>
                  <a:cubicBezTo>
                    <a:pt x="7204" y="10203"/>
                    <a:pt x="7359" y="11001"/>
                    <a:pt x="7740" y="11775"/>
                  </a:cubicBezTo>
                  <a:cubicBezTo>
                    <a:pt x="7990" y="12287"/>
                    <a:pt x="8347" y="12727"/>
                    <a:pt x="8656" y="13192"/>
                  </a:cubicBezTo>
                  <a:cubicBezTo>
                    <a:pt x="9176" y="13348"/>
                    <a:pt x="9709" y="13428"/>
                    <a:pt x="10245" y="13428"/>
                  </a:cubicBezTo>
                  <a:cubicBezTo>
                    <a:pt x="10446" y="13428"/>
                    <a:pt x="10646" y="13417"/>
                    <a:pt x="10847" y="13394"/>
                  </a:cubicBezTo>
                  <a:cubicBezTo>
                    <a:pt x="10800" y="12489"/>
                    <a:pt x="10764" y="11584"/>
                    <a:pt x="10728" y="10679"/>
                  </a:cubicBezTo>
                  <a:cubicBezTo>
                    <a:pt x="8966" y="10406"/>
                    <a:pt x="7656" y="8905"/>
                    <a:pt x="7609" y="7131"/>
                  </a:cubicBezTo>
                  <a:cubicBezTo>
                    <a:pt x="7609" y="6906"/>
                    <a:pt x="7809" y="6776"/>
                    <a:pt x="7996" y="6776"/>
                  </a:cubicBezTo>
                  <a:cubicBezTo>
                    <a:pt x="8145" y="6776"/>
                    <a:pt x="8285" y="6857"/>
                    <a:pt x="8311" y="7036"/>
                  </a:cubicBezTo>
                  <a:cubicBezTo>
                    <a:pt x="8514" y="8155"/>
                    <a:pt x="9287" y="9096"/>
                    <a:pt x="10347" y="9501"/>
                  </a:cubicBezTo>
                  <a:cubicBezTo>
                    <a:pt x="10454" y="9536"/>
                    <a:pt x="10573" y="9560"/>
                    <a:pt x="10681" y="9572"/>
                  </a:cubicBezTo>
                  <a:cubicBezTo>
                    <a:pt x="10657" y="8620"/>
                    <a:pt x="10633" y="7667"/>
                    <a:pt x="10621" y="6727"/>
                  </a:cubicBezTo>
                  <a:cubicBezTo>
                    <a:pt x="10609" y="6488"/>
                    <a:pt x="10609" y="6262"/>
                    <a:pt x="10621" y="6036"/>
                  </a:cubicBezTo>
                  <a:lnTo>
                    <a:pt x="10621" y="5810"/>
                  </a:lnTo>
                  <a:cubicBezTo>
                    <a:pt x="9561" y="5310"/>
                    <a:pt x="8883" y="4226"/>
                    <a:pt x="8883" y="3048"/>
                  </a:cubicBezTo>
                  <a:cubicBezTo>
                    <a:pt x="8883" y="2842"/>
                    <a:pt x="9027" y="2744"/>
                    <a:pt x="9179" y="2744"/>
                  </a:cubicBezTo>
                  <a:cubicBezTo>
                    <a:pt x="9336" y="2744"/>
                    <a:pt x="9501" y="2848"/>
                    <a:pt x="9526" y="3048"/>
                  </a:cubicBezTo>
                  <a:cubicBezTo>
                    <a:pt x="9609" y="3821"/>
                    <a:pt x="10038" y="4500"/>
                    <a:pt x="10692" y="4917"/>
                  </a:cubicBezTo>
                  <a:cubicBezTo>
                    <a:pt x="10740" y="4072"/>
                    <a:pt x="10847" y="3214"/>
                    <a:pt x="11014" y="2381"/>
                  </a:cubicBezTo>
                  <a:cubicBezTo>
                    <a:pt x="11045" y="2204"/>
                    <a:pt x="11190" y="2125"/>
                    <a:pt x="11341" y="2125"/>
                  </a:cubicBezTo>
                  <a:cubicBezTo>
                    <a:pt x="11534" y="2125"/>
                    <a:pt x="11736" y="2255"/>
                    <a:pt x="11716" y="2476"/>
                  </a:cubicBezTo>
                  <a:cubicBezTo>
                    <a:pt x="11645" y="3405"/>
                    <a:pt x="11585" y="4357"/>
                    <a:pt x="11562" y="5298"/>
                  </a:cubicBezTo>
                  <a:lnTo>
                    <a:pt x="11562" y="5536"/>
                  </a:lnTo>
                  <a:cubicBezTo>
                    <a:pt x="11573" y="5560"/>
                    <a:pt x="11573" y="5596"/>
                    <a:pt x="11562" y="5619"/>
                  </a:cubicBezTo>
                  <a:cubicBezTo>
                    <a:pt x="11597" y="6084"/>
                    <a:pt x="11657" y="6619"/>
                    <a:pt x="11585" y="7072"/>
                  </a:cubicBezTo>
                  <a:cubicBezTo>
                    <a:pt x="11597" y="7239"/>
                    <a:pt x="11621" y="7405"/>
                    <a:pt x="11633" y="7572"/>
                  </a:cubicBezTo>
                  <a:cubicBezTo>
                    <a:pt x="12478" y="7239"/>
                    <a:pt x="13217" y="6679"/>
                    <a:pt x="13752" y="5941"/>
                  </a:cubicBezTo>
                  <a:cubicBezTo>
                    <a:pt x="14371" y="5048"/>
                    <a:pt x="14336" y="4226"/>
                    <a:pt x="14431" y="3214"/>
                  </a:cubicBezTo>
                  <a:cubicBezTo>
                    <a:pt x="14438" y="2982"/>
                    <a:pt x="14622" y="2853"/>
                    <a:pt x="14805" y="2853"/>
                  </a:cubicBezTo>
                  <a:cubicBezTo>
                    <a:pt x="14950" y="2853"/>
                    <a:pt x="15093" y="2934"/>
                    <a:pt x="15145" y="3107"/>
                  </a:cubicBezTo>
                  <a:cubicBezTo>
                    <a:pt x="15550" y="4083"/>
                    <a:pt x="15110" y="5381"/>
                    <a:pt x="14550" y="6262"/>
                  </a:cubicBezTo>
                  <a:cubicBezTo>
                    <a:pt x="15324" y="5917"/>
                    <a:pt x="15919" y="5250"/>
                    <a:pt x="16181" y="4441"/>
                  </a:cubicBezTo>
                  <a:cubicBezTo>
                    <a:pt x="16248" y="4246"/>
                    <a:pt x="16403" y="4161"/>
                    <a:pt x="16558" y="4161"/>
                  </a:cubicBezTo>
                  <a:cubicBezTo>
                    <a:pt x="16793" y="4161"/>
                    <a:pt x="17027" y="4354"/>
                    <a:pt x="16955" y="4655"/>
                  </a:cubicBezTo>
                  <a:cubicBezTo>
                    <a:pt x="16622" y="5810"/>
                    <a:pt x="15598" y="6643"/>
                    <a:pt x="14383" y="6715"/>
                  </a:cubicBezTo>
                  <a:cubicBezTo>
                    <a:pt x="14375" y="6717"/>
                    <a:pt x="14366" y="6718"/>
                    <a:pt x="14358" y="6718"/>
                  </a:cubicBezTo>
                  <a:cubicBezTo>
                    <a:pt x="14319" y="6718"/>
                    <a:pt x="14282" y="6696"/>
                    <a:pt x="14252" y="6667"/>
                  </a:cubicBezTo>
                  <a:cubicBezTo>
                    <a:pt x="13586" y="7524"/>
                    <a:pt x="12752" y="8024"/>
                    <a:pt x="11693" y="8143"/>
                  </a:cubicBezTo>
                  <a:cubicBezTo>
                    <a:pt x="11752" y="8703"/>
                    <a:pt x="11800" y="9263"/>
                    <a:pt x="11847" y="9822"/>
                  </a:cubicBezTo>
                  <a:cubicBezTo>
                    <a:pt x="12038" y="9917"/>
                    <a:pt x="12133" y="10144"/>
                    <a:pt x="12062" y="10346"/>
                  </a:cubicBezTo>
                  <a:cubicBezTo>
                    <a:pt x="12038" y="10441"/>
                    <a:pt x="11990" y="10525"/>
                    <a:pt x="11907" y="10596"/>
                  </a:cubicBezTo>
                  <a:cubicBezTo>
                    <a:pt x="12097" y="12846"/>
                    <a:pt x="12240" y="15120"/>
                    <a:pt x="12419" y="17371"/>
                  </a:cubicBezTo>
                  <a:cubicBezTo>
                    <a:pt x="12836" y="17180"/>
                    <a:pt x="13228" y="16918"/>
                    <a:pt x="13562" y="16597"/>
                  </a:cubicBezTo>
                  <a:cubicBezTo>
                    <a:pt x="13490" y="16490"/>
                    <a:pt x="13467" y="16347"/>
                    <a:pt x="13490" y="16216"/>
                  </a:cubicBezTo>
                  <a:cubicBezTo>
                    <a:pt x="13788" y="14442"/>
                    <a:pt x="14026" y="12727"/>
                    <a:pt x="13800" y="10918"/>
                  </a:cubicBezTo>
                  <a:cubicBezTo>
                    <a:pt x="13774" y="10702"/>
                    <a:pt x="13960" y="10583"/>
                    <a:pt x="14146" y="10583"/>
                  </a:cubicBezTo>
                  <a:cubicBezTo>
                    <a:pt x="14299" y="10583"/>
                    <a:pt x="14453" y="10663"/>
                    <a:pt x="14491" y="10834"/>
                  </a:cubicBezTo>
                  <a:cubicBezTo>
                    <a:pt x="14788" y="12203"/>
                    <a:pt x="14943" y="13644"/>
                    <a:pt x="14776" y="15049"/>
                  </a:cubicBezTo>
                  <a:cubicBezTo>
                    <a:pt x="14824" y="14966"/>
                    <a:pt x="14860" y="14894"/>
                    <a:pt x="14907" y="14811"/>
                  </a:cubicBezTo>
                  <a:cubicBezTo>
                    <a:pt x="15538" y="13573"/>
                    <a:pt x="15622" y="12049"/>
                    <a:pt x="16336" y="10870"/>
                  </a:cubicBezTo>
                  <a:cubicBezTo>
                    <a:pt x="16375" y="10798"/>
                    <a:pt x="16463" y="10759"/>
                    <a:pt x="16548" y="10759"/>
                  </a:cubicBezTo>
                  <a:cubicBezTo>
                    <a:pt x="16646" y="10759"/>
                    <a:pt x="16740" y="10810"/>
                    <a:pt x="16753" y="10918"/>
                  </a:cubicBezTo>
                  <a:cubicBezTo>
                    <a:pt x="16836" y="11656"/>
                    <a:pt x="16777" y="12394"/>
                    <a:pt x="16574" y="13096"/>
                  </a:cubicBezTo>
                  <a:cubicBezTo>
                    <a:pt x="17300" y="12870"/>
                    <a:pt x="17908" y="12227"/>
                    <a:pt x="18205" y="11537"/>
                  </a:cubicBezTo>
                  <a:cubicBezTo>
                    <a:pt x="18336" y="11239"/>
                    <a:pt x="18312" y="10739"/>
                    <a:pt x="18634" y="10584"/>
                  </a:cubicBezTo>
                  <a:cubicBezTo>
                    <a:pt x="18685" y="10559"/>
                    <a:pt x="18739" y="10547"/>
                    <a:pt x="18791" y="10547"/>
                  </a:cubicBezTo>
                  <a:cubicBezTo>
                    <a:pt x="18935" y="10547"/>
                    <a:pt x="19070" y="10635"/>
                    <a:pt x="19122" y="10775"/>
                  </a:cubicBezTo>
                  <a:cubicBezTo>
                    <a:pt x="19432" y="11370"/>
                    <a:pt x="18765" y="12430"/>
                    <a:pt x="18360" y="12823"/>
                  </a:cubicBezTo>
                  <a:cubicBezTo>
                    <a:pt x="17860" y="13311"/>
                    <a:pt x="17122" y="13549"/>
                    <a:pt x="16431" y="13596"/>
                  </a:cubicBezTo>
                  <a:cubicBezTo>
                    <a:pt x="16229" y="14251"/>
                    <a:pt x="15943" y="14894"/>
                    <a:pt x="15598" y="15501"/>
                  </a:cubicBezTo>
                  <a:cubicBezTo>
                    <a:pt x="14907" y="16704"/>
                    <a:pt x="13883" y="17633"/>
                    <a:pt x="12562" y="18073"/>
                  </a:cubicBezTo>
                  <a:cubicBezTo>
                    <a:pt x="12526" y="18085"/>
                    <a:pt x="12502" y="18085"/>
                    <a:pt x="12466" y="18085"/>
                  </a:cubicBezTo>
                  <a:cubicBezTo>
                    <a:pt x="12490" y="18276"/>
                    <a:pt x="12502" y="18466"/>
                    <a:pt x="12514" y="18657"/>
                  </a:cubicBezTo>
                  <a:cubicBezTo>
                    <a:pt x="12526" y="18776"/>
                    <a:pt x="12538" y="18883"/>
                    <a:pt x="12538" y="18990"/>
                  </a:cubicBezTo>
                  <a:cubicBezTo>
                    <a:pt x="12760" y="19029"/>
                    <a:pt x="12984" y="19049"/>
                    <a:pt x="13207" y="19049"/>
                  </a:cubicBezTo>
                  <a:cubicBezTo>
                    <a:pt x="13798" y="19049"/>
                    <a:pt x="14384" y="18913"/>
                    <a:pt x="14919" y="18645"/>
                  </a:cubicBezTo>
                  <a:cubicBezTo>
                    <a:pt x="15598" y="18288"/>
                    <a:pt x="15967" y="17657"/>
                    <a:pt x="16491" y="17145"/>
                  </a:cubicBezTo>
                  <a:cubicBezTo>
                    <a:pt x="16536" y="17099"/>
                    <a:pt x="16592" y="17079"/>
                    <a:pt x="16647" y="17079"/>
                  </a:cubicBezTo>
                  <a:cubicBezTo>
                    <a:pt x="16767" y="17079"/>
                    <a:pt x="16884" y="17173"/>
                    <a:pt x="16884" y="17311"/>
                  </a:cubicBezTo>
                  <a:cubicBezTo>
                    <a:pt x="16991" y="18323"/>
                    <a:pt x="16015" y="19157"/>
                    <a:pt x="15193" y="19538"/>
                  </a:cubicBezTo>
                  <a:cubicBezTo>
                    <a:pt x="14737" y="19753"/>
                    <a:pt x="14260" y="19871"/>
                    <a:pt x="13790" y="19871"/>
                  </a:cubicBezTo>
                  <a:cubicBezTo>
                    <a:pt x="13377" y="19871"/>
                    <a:pt x="12970" y="19780"/>
                    <a:pt x="12586" y="19585"/>
                  </a:cubicBezTo>
                  <a:lnTo>
                    <a:pt x="12586" y="19585"/>
                  </a:lnTo>
                  <a:cubicBezTo>
                    <a:pt x="12597" y="19704"/>
                    <a:pt x="12609" y="19823"/>
                    <a:pt x="12609" y="19943"/>
                  </a:cubicBezTo>
                  <a:cubicBezTo>
                    <a:pt x="12824" y="20252"/>
                    <a:pt x="13097" y="20514"/>
                    <a:pt x="13407" y="20728"/>
                  </a:cubicBezTo>
                  <a:cubicBezTo>
                    <a:pt x="13443" y="20776"/>
                    <a:pt x="13490" y="20824"/>
                    <a:pt x="13538" y="20871"/>
                  </a:cubicBezTo>
                  <a:cubicBezTo>
                    <a:pt x="14107" y="21436"/>
                    <a:pt x="14829" y="21694"/>
                    <a:pt x="15548" y="21694"/>
                  </a:cubicBezTo>
                  <a:cubicBezTo>
                    <a:pt x="16695" y="21694"/>
                    <a:pt x="17836" y="21038"/>
                    <a:pt x="18348" y="19919"/>
                  </a:cubicBezTo>
                  <a:cubicBezTo>
                    <a:pt x="18801" y="18919"/>
                    <a:pt x="18753" y="17776"/>
                    <a:pt x="18217" y="16823"/>
                  </a:cubicBezTo>
                  <a:cubicBezTo>
                    <a:pt x="18431" y="16764"/>
                    <a:pt x="18646" y="16668"/>
                    <a:pt x="18836" y="16561"/>
                  </a:cubicBezTo>
                  <a:cubicBezTo>
                    <a:pt x="19979" y="16180"/>
                    <a:pt x="20837" y="15251"/>
                    <a:pt x="21134" y="14085"/>
                  </a:cubicBezTo>
                  <a:cubicBezTo>
                    <a:pt x="21241" y="13680"/>
                    <a:pt x="21301" y="13263"/>
                    <a:pt x="21277" y="12834"/>
                  </a:cubicBezTo>
                  <a:cubicBezTo>
                    <a:pt x="21658" y="11846"/>
                    <a:pt x="21682" y="10763"/>
                    <a:pt x="21325" y="9763"/>
                  </a:cubicBezTo>
                  <a:cubicBezTo>
                    <a:pt x="21158" y="9275"/>
                    <a:pt x="20908" y="8834"/>
                    <a:pt x="20610" y="8417"/>
                  </a:cubicBezTo>
                  <a:cubicBezTo>
                    <a:pt x="20063" y="7358"/>
                    <a:pt x="19158" y="6536"/>
                    <a:pt x="18062" y="6072"/>
                  </a:cubicBezTo>
                  <a:cubicBezTo>
                    <a:pt x="18181" y="5607"/>
                    <a:pt x="18205" y="5107"/>
                    <a:pt x="18146" y="4631"/>
                  </a:cubicBezTo>
                  <a:cubicBezTo>
                    <a:pt x="18205" y="3738"/>
                    <a:pt x="17943" y="2869"/>
                    <a:pt x="17419" y="2143"/>
                  </a:cubicBezTo>
                  <a:cubicBezTo>
                    <a:pt x="17277" y="1952"/>
                    <a:pt x="17122" y="1774"/>
                    <a:pt x="16943" y="1619"/>
                  </a:cubicBezTo>
                  <a:cubicBezTo>
                    <a:pt x="16931" y="1559"/>
                    <a:pt x="16907" y="1500"/>
                    <a:pt x="16884" y="1440"/>
                  </a:cubicBezTo>
                  <a:cubicBezTo>
                    <a:pt x="16521" y="658"/>
                    <a:pt x="15733" y="275"/>
                    <a:pt x="14925" y="275"/>
                  </a:cubicBezTo>
                  <a:cubicBezTo>
                    <a:pt x="14540" y="275"/>
                    <a:pt x="14150" y="362"/>
                    <a:pt x="13800" y="535"/>
                  </a:cubicBezTo>
                  <a:cubicBezTo>
                    <a:pt x="13371" y="535"/>
                    <a:pt x="12943" y="643"/>
                    <a:pt x="12562" y="845"/>
                  </a:cubicBezTo>
                  <a:cubicBezTo>
                    <a:pt x="12252" y="1024"/>
                    <a:pt x="11966" y="1262"/>
                    <a:pt x="11728" y="1547"/>
                  </a:cubicBezTo>
                  <a:cubicBezTo>
                    <a:pt x="11323" y="976"/>
                    <a:pt x="10776" y="535"/>
                    <a:pt x="10133" y="262"/>
                  </a:cubicBezTo>
                  <a:cubicBezTo>
                    <a:pt x="9699" y="82"/>
                    <a:pt x="9285" y="1"/>
                    <a:pt x="88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20"/>
            <p:cNvSpPr/>
            <p:nvPr/>
          </p:nvSpPr>
          <p:spPr>
            <a:xfrm>
              <a:off x="7034166" y="5003207"/>
              <a:ext cx="511375" cy="956345"/>
            </a:xfrm>
            <a:custGeom>
              <a:rect b="b" l="l" r="r" t="t"/>
              <a:pathLst>
                <a:path extrusionOk="0" h="29956" w="16018">
                  <a:moveTo>
                    <a:pt x="7934" y="1"/>
                  </a:moveTo>
                  <a:cubicBezTo>
                    <a:pt x="7781" y="1"/>
                    <a:pt x="7632" y="81"/>
                    <a:pt x="7600" y="256"/>
                  </a:cubicBezTo>
                  <a:cubicBezTo>
                    <a:pt x="7433" y="1090"/>
                    <a:pt x="7326" y="1947"/>
                    <a:pt x="7278" y="2792"/>
                  </a:cubicBezTo>
                  <a:cubicBezTo>
                    <a:pt x="6623" y="2375"/>
                    <a:pt x="6195" y="1697"/>
                    <a:pt x="6112" y="923"/>
                  </a:cubicBezTo>
                  <a:cubicBezTo>
                    <a:pt x="6087" y="724"/>
                    <a:pt x="5922" y="619"/>
                    <a:pt x="5765" y="619"/>
                  </a:cubicBezTo>
                  <a:cubicBezTo>
                    <a:pt x="5613" y="619"/>
                    <a:pt x="5469" y="718"/>
                    <a:pt x="5469" y="923"/>
                  </a:cubicBezTo>
                  <a:cubicBezTo>
                    <a:pt x="5469" y="2113"/>
                    <a:pt x="6147" y="3185"/>
                    <a:pt x="7207" y="3697"/>
                  </a:cubicBezTo>
                  <a:lnTo>
                    <a:pt x="7207" y="3911"/>
                  </a:lnTo>
                  <a:cubicBezTo>
                    <a:pt x="7195" y="4138"/>
                    <a:pt x="7195" y="4376"/>
                    <a:pt x="7207" y="4602"/>
                  </a:cubicBezTo>
                  <a:cubicBezTo>
                    <a:pt x="7219" y="5554"/>
                    <a:pt x="7231" y="6495"/>
                    <a:pt x="7266" y="7447"/>
                  </a:cubicBezTo>
                  <a:cubicBezTo>
                    <a:pt x="7159" y="7436"/>
                    <a:pt x="7040" y="7412"/>
                    <a:pt x="6933" y="7376"/>
                  </a:cubicBezTo>
                  <a:cubicBezTo>
                    <a:pt x="5873" y="6971"/>
                    <a:pt x="5099" y="6031"/>
                    <a:pt x="4897" y="4911"/>
                  </a:cubicBezTo>
                  <a:cubicBezTo>
                    <a:pt x="4871" y="4734"/>
                    <a:pt x="4733" y="4655"/>
                    <a:pt x="4586" y="4655"/>
                  </a:cubicBezTo>
                  <a:cubicBezTo>
                    <a:pt x="4398" y="4655"/>
                    <a:pt x="4195" y="4786"/>
                    <a:pt x="4195" y="5007"/>
                  </a:cubicBezTo>
                  <a:cubicBezTo>
                    <a:pt x="4242" y="6781"/>
                    <a:pt x="5552" y="8281"/>
                    <a:pt x="7314" y="8567"/>
                  </a:cubicBezTo>
                  <a:cubicBezTo>
                    <a:pt x="7350" y="9460"/>
                    <a:pt x="7385" y="10364"/>
                    <a:pt x="7433" y="11269"/>
                  </a:cubicBezTo>
                  <a:cubicBezTo>
                    <a:pt x="7232" y="11292"/>
                    <a:pt x="7031" y="11303"/>
                    <a:pt x="6831" y="11303"/>
                  </a:cubicBezTo>
                  <a:cubicBezTo>
                    <a:pt x="6295" y="11303"/>
                    <a:pt x="5762" y="11223"/>
                    <a:pt x="5242" y="11067"/>
                  </a:cubicBezTo>
                  <a:cubicBezTo>
                    <a:pt x="4933" y="10603"/>
                    <a:pt x="4576" y="10162"/>
                    <a:pt x="4326" y="9650"/>
                  </a:cubicBezTo>
                  <a:cubicBezTo>
                    <a:pt x="3945" y="8888"/>
                    <a:pt x="3790" y="8079"/>
                    <a:pt x="3528" y="7281"/>
                  </a:cubicBezTo>
                  <a:cubicBezTo>
                    <a:pt x="3481" y="7141"/>
                    <a:pt x="3361" y="7059"/>
                    <a:pt x="3226" y="7059"/>
                  </a:cubicBezTo>
                  <a:cubicBezTo>
                    <a:pt x="3188" y="7059"/>
                    <a:pt x="3150" y="7066"/>
                    <a:pt x="3111" y="7078"/>
                  </a:cubicBezTo>
                  <a:lnTo>
                    <a:pt x="3099" y="7078"/>
                  </a:lnTo>
                  <a:cubicBezTo>
                    <a:pt x="2992" y="7126"/>
                    <a:pt x="2909" y="7233"/>
                    <a:pt x="2909" y="7364"/>
                  </a:cubicBezTo>
                  <a:cubicBezTo>
                    <a:pt x="2885" y="8126"/>
                    <a:pt x="3075" y="9102"/>
                    <a:pt x="3445" y="9995"/>
                  </a:cubicBezTo>
                  <a:lnTo>
                    <a:pt x="3421" y="9983"/>
                  </a:lnTo>
                  <a:cubicBezTo>
                    <a:pt x="2182" y="8829"/>
                    <a:pt x="1432" y="7221"/>
                    <a:pt x="658" y="5733"/>
                  </a:cubicBezTo>
                  <a:cubicBezTo>
                    <a:pt x="602" y="5628"/>
                    <a:pt x="502" y="5583"/>
                    <a:pt x="401" y="5583"/>
                  </a:cubicBezTo>
                  <a:cubicBezTo>
                    <a:pt x="204" y="5583"/>
                    <a:pt x="1" y="5751"/>
                    <a:pt x="87" y="5971"/>
                  </a:cubicBezTo>
                  <a:cubicBezTo>
                    <a:pt x="825" y="7876"/>
                    <a:pt x="1670" y="9841"/>
                    <a:pt x="3314" y="11138"/>
                  </a:cubicBezTo>
                  <a:cubicBezTo>
                    <a:pt x="3718" y="11460"/>
                    <a:pt x="4171" y="11722"/>
                    <a:pt x="4647" y="11936"/>
                  </a:cubicBezTo>
                  <a:cubicBezTo>
                    <a:pt x="4718" y="12008"/>
                    <a:pt x="4802" y="12079"/>
                    <a:pt x="4885" y="12150"/>
                  </a:cubicBezTo>
                  <a:cubicBezTo>
                    <a:pt x="4976" y="12227"/>
                    <a:pt x="5082" y="12263"/>
                    <a:pt x="5191" y="12263"/>
                  </a:cubicBezTo>
                  <a:cubicBezTo>
                    <a:pt x="5268" y="12263"/>
                    <a:pt x="5347" y="12245"/>
                    <a:pt x="5421" y="12210"/>
                  </a:cubicBezTo>
                  <a:cubicBezTo>
                    <a:pt x="5765" y="12314"/>
                    <a:pt x="6121" y="12365"/>
                    <a:pt x="6479" y="12365"/>
                  </a:cubicBezTo>
                  <a:cubicBezTo>
                    <a:pt x="6815" y="12365"/>
                    <a:pt x="7152" y="12320"/>
                    <a:pt x="7481" y="12234"/>
                  </a:cubicBezTo>
                  <a:cubicBezTo>
                    <a:pt x="7564" y="13663"/>
                    <a:pt x="7636" y="15079"/>
                    <a:pt x="7683" y="16508"/>
                  </a:cubicBezTo>
                  <a:cubicBezTo>
                    <a:pt x="7493" y="16449"/>
                    <a:pt x="7302" y="16377"/>
                    <a:pt x="7124" y="16294"/>
                  </a:cubicBezTo>
                  <a:cubicBezTo>
                    <a:pt x="6647" y="16056"/>
                    <a:pt x="6207" y="15794"/>
                    <a:pt x="5778" y="15484"/>
                  </a:cubicBezTo>
                  <a:cubicBezTo>
                    <a:pt x="4838" y="14770"/>
                    <a:pt x="4040" y="13901"/>
                    <a:pt x="3397" y="12901"/>
                  </a:cubicBezTo>
                  <a:cubicBezTo>
                    <a:pt x="3355" y="12838"/>
                    <a:pt x="3290" y="12811"/>
                    <a:pt x="3224" y="12811"/>
                  </a:cubicBezTo>
                  <a:cubicBezTo>
                    <a:pt x="3102" y="12811"/>
                    <a:pt x="2981" y="12908"/>
                    <a:pt x="3028" y="13055"/>
                  </a:cubicBezTo>
                  <a:cubicBezTo>
                    <a:pt x="3040" y="13079"/>
                    <a:pt x="3052" y="13103"/>
                    <a:pt x="3064" y="13127"/>
                  </a:cubicBezTo>
                  <a:cubicBezTo>
                    <a:pt x="3064" y="13151"/>
                    <a:pt x="3064" y="13151"/>
                    <a:pt x="3075" y="13162"/>
                  </a:cubicBezTo>
                  <a:cubicBezTo>
                    <a:pt x="3349" y="14020"/>
                    <a:pt x="3802" y="14806"/>
                    <a:pt x="4397" y="15484"/>
                  </a:cubicBezTo>
                  <a:cubicBezTo>
                    <a:pt x="4314" y="15472"/>
                    <a:pt x="4230" y="15460"/>
                    <a:pt x="4171" y="15437"/>
                  </a:cubicBezTo>
                  <a:cubicBezTo>
                    <a:pt x="3183" y="15139"/>
                    <a:pt x="2385" y="14520"/>
                    <a:pt x="1694" y="13758"/>
                  </a:cubicBezTo>
                  <a:cubicBezTo>
                    <a:pt x="1634" y="13691"/>
                    <a:pt x="1565" y="13663"/>
                    <a:pt x="1499" y="13663"/>
                  </a:cubicBezTo>
                  <a:cubicBezTo>
                    <a:pt x="1306" y="13663"/>
                    <a:pt x="1132" y="13902"/>
                    <a:pt x="1230" y="14115"/>
                  </a:cubicBezTo>
                  <a:cubicBezTo>
                    <a:pt x="1897" y="15532"/>
                    <a:pt x="3361" y="16425"/>
                    <a:pt x="4897" y="16556"/>
                  </a:cubicBezTo>
                  <a:cubicBezTo>
                    <a:pt x="5064" y="16556"/>
                    <a:pt x="5207" y="16472"/>
                    <a:pt x="5290" y="16341"/>
                  </a:cubicBezTo>
                  <a:cubicBezTo>
                    <a:pt x="5957" y="16889"/>
                    <a:pt x="6862" y="17532"/>
                    <a:pt x="7743" y="17734"/>
                  </a:cubicBezTo>
                  <a:cubicBezTo>
                    <a:pt x="7766" y="18175"/>
                    <a:pt x="7778" y="18604"/>
                    <a:pt x="7802" y="19032"/>
                  </a:cubicBezTo>
                  <a:cubicBezTo>
                    <a:pt x="7862" y="20342"/>
                    <a:pt x="7921" y="21664"/>
                    <a:pt x="8005" y="22973"/>
                  </a:cubicBezTo>
                  <a:cubicBezTo>
                    <a:pt x="8064" y="24080"/>
                    <a:pt x="8124" y="25176"/>
                    <a:pt x="8195" y="26283"/>
                  </a:cubicBezTo>
                  <a:cubicBezTo>
                    <a:pt x="8255" y="27331"/>
                    <a:pt x="8207" y="28450"/>
                    <a:pt x="8505" y="29450"/>
                  </a:cubicBezTo>
                  <a:cubicBezTo>
                    <a:pt x="8598" y="29772"/>
                    <a:pt x="8928" y="29955"/>
                    <a:pt x="9242" y="29955"/>
                  </a:cubicBezTo>
                  <a:cubicBezTo>
                    <a:pt x="9531" y="29955"/>
                    <a:pt x="9805" y="29799"/>
                    <a:pt x="9862" y="29450"/>
                  </a:cubicBezTo>
                  <a:cubicBezTo>
                    <a:pt x="10029" y="28414"/>
                    <a:pt x="9874" y="27331"/>
                    <a:pt x="9814" y="26283"/>
                  </a:cubicBezTo>
                  <a:lnTo>
                    <a:pt x="9600" y="22973"/>
                  </a:lnTo>
                  <a:cubicBezTo>
                    <a:pt x="9481" y="21247"/>
                    <a:pt x="9362" y="19520"/>
                    <a:pt x="9219" y="17794"/>
                  </a:cubicBezTo>
                  <a:cubicBezTo>
                    <a:pt x="9207" y="17675"/>
                    <a:pt x="9195" y="17556"/>
                    <a:pt x="9195" y="17425"/>
                  </a:cubicBezTo>
                  <a:lnTo>
                    <a:pt x="9195" y="17425"/>
                  </a:lnTo>
                  <a:cubicBezTo>
                    <a:pt x="9580" y="17643"/>
                    <a:pt x="9995" y="17742"/>
                    <a:pt x="10419" y="17742"/>
                  </a:cubicBezTo>
                  <a:cubicBezTo>
                    <a:pt x="10872" y="17742"/>
                    <a:pt x="11335" y="17628"/>
                    <a:pt x="11779" y="17425"/>
                  </a:cubicBezTo>
                  <a:cubicBezTo>
                    <a:pt x="12600" y="17032"/>
                    <a:pt x="13577" y="16199"/>
                    <a:pt x="13470" y="15187"/>
                  </a:cubicBezTo>
                  <a:cubicBezTo>
                    <a:pt x="13470" y="15048"/>
                    <a:pt x="13353" y="14954"/>
                    <a:pt x="13233" y="14954"/>
                  </a:cubicBezTo>
                  <a:cubicBezTo>
                    <a:pt x="13178" y="14954"/>
                    <a:pt x="13122" y="14975"/>
                    <a:pt x="13077" y="15020"/>
                  </a:cubicBezTo>
                  <a:cubicBezTo>
                    <a:pt x="12541" y="15532"/>
                    <a:pt x="12184" y="16163"/>
                    <a:pt x="11505" y="16532"/>
                  </a:cubicBezTo>
                  <a:cubicBezTo>
                    <a:pt x="10971" y="16790"/>
                    <a:pt x="10387" y="16924"/>
                    <a:pt x="9798" y="16924"/>
                  </a:cubicBezTo>
                  <a:cubicBezTo>
                    <a:pt x="9573" y="16924"/>
                    <a:pt x="9347" y="16905"/>
                    <a:pt x="9124" y="16865"/>
                  </a:cubicBezTo>
                  <a:cubicBezTo>
                    <a:pt x="9124" y="16758"/>
                    <a:pt x="9112" y="16651"/>
                    <a:pt x="9100" y="16544"/>
                  </a:cubicBezTo>
                  <a:cubicBezTo>
                    <a:pt x="9088" y="16353"/>
                    <a:pt x="9076" y="16163"/>
                    <a:pt x="9052" y="15960"/>
                  </a:cubicBezTo>
                  <a:cubicBezTo>
                    <a:pt x="9088" y="15960"/>
                    <a:pt x="9112" y="15960"/>
                    <a:pt x="9148" y="15949"/>
                  </a:cubicBezTo>
                  <a:cubicBezTo>
                    <a:pt x="10469" y="15508"/>
                    <a:pt x="11493" y="14591"/>
                    <a:pt x="12184" y="13377"/>
                  </a:cubicBezTo>
                  <a:cubicBezTo>
                    <a:pt x="12529" y="12770"/>
                    <a:pt x="12803" y="12139"/>
                    <a:pt x="13017" y="11472"/>
                  </a:cubicBezTo>
                  <a:cubicBezTo>
                    <a:pt x="13708" y="11424"/>
                    <a:pt x="14434" y="11186"/>
                    <a:pt x="14946" y="10710"/>
                  </a:cubicBezTo>
                  <a:cubicBezTo>
                    <a:pt x="15351" y="10305"/>
                    <a:pt x="16018" y="9245"/>
                    <a:pt x="15708" y="8650"/>
                  </a:cubicBezTo>
                  <a:cubicBezTo>
                    <a:pt x="15656" y="8511"/>
                    <a:pt x="15520" y="8422"/>
                    <a:pt x="15377" y="8422"/>
                  </a:cubicBezTo>
                  <a:cubicBezTo>
                    <a:pt x="15324" y="8422"/>
                    <a:pt x="15271" y="8434"/>
                    <a:pt x="15220" y="8460"/>
                  </a:cubicBezTo>
                  <a:cubicBezTo>
                    <a:pt x="14898" y="8614"/>
                    <a:pt x="14922" y="9114"/>
                    <a:pt x="14791" y="9412"/>
                  </a:cubicBezTo>
                  <a:cubicBezTo>
                    <a:pt x="14494" y="10103"/>
                    <a:pt x="13886" y="10745"/>
                    <a:pt x="13160" y="10984"/>
                  </a:cubicBezTo>
                  <a:cubicBezTo>
                    <a:pt x="13362" y="10269"/>
                    <a:pt x="13422" y="9531"/>
                    <a:pt x="13339" y="8793"/>
                  </a:cubicBezTo>
                  <a:cubicBezTo>
                    <a:pt x="13326" y="8685"/>
                    <a:pt x="13232" y="8635"/>
                    <a:pt x="13134" y="8635"/>
                  </a:cubicBezTo>
                  <a:cubicBezTo>
                    <a:pt x="13049" y="8635"/>
                    <a:pt x="12961" y="8673"/>
                    <a:pt x="12922" y="8745"/>
                  </a:cubicBezTo>
                  <a:cubicBezTo>
                    <a:pt x="12208" y="9924"/>
                    <a:pt x="12124" y="11448"/>
                    <a:pt x="11493" y="12686"/>
                  </a:cubicBezTo>
                  <a:cubicBezTo>
                    <a:pt x="11446" y="12770"/>
                    <a:pt x="11410" y="12841"/>
                    <a:pt x="11362" y="12924"/>
                  </a:cubicBezTo>
                  <a:cubicBezTo>
                    <a:pt x="11529" y="11519"/>
                    <a:pt x="11374" y="10079"/>
                    <a:pt x="11076" y="8710"/>
                  </a:cubicBezTo>
                  <a:cubicBezTo>
                    <a:pt x="11039" y="8541"/>
                    <a:pt x="10890" y="8463"/>
                    <a:pt x="10740" y="8463"/>
                  </a:cubicBezTo>
                  <a:cubicBezTo>
                    <a:pt x="10551" y="8463"/>
                    <a:pt x="10359" y="8586"/>
                    <a:pt x="10386" y="8805"/>
                  </a:cubicBezTo>
                  <a:cubicBezTo>
                    <a:pt x="10612" y="10603"/>
                    <a:pt x="10374" y="12317"/>
                    <a:pt x="10076" y="14091"/>
                  </a:cubicBezTo>
                  <a:cubicBezTo>
                    <a:pt x="10052" y="14222"/>
                    <a:pt x="10076" y="14365"/>
                    <a:pt x="10148" y="14484"/>
                  </a:cubicBezTo>
                  <a:cubicBezTo>
                    <a:pt x="9802" y="14794"/>
                    <a:pt x="9421" y="15056"/>
                    <a:pt x="9005" y="15246"/>
                  </a:cubicBezTo>
                  <a:cubicBezTo>
                    <a:pt x="8826" y="12996"/>
                    <a:pt x="8683" y="10734"/>
                    <a:pt x="8493" y="8471"/>
                  </a:cubicBezTo>
                  <a:cubicBezTo>
                    <a:pt x="8564" y="8400"/>
                    <a:pt x="8624" y="8317"/>
                    <a:pt x="8648" y="8221"/>
                  </a:cubicBezTo>
                  <a:cubicBezTo>
                    <a:pt x="8719" y="8019"/>
                    <a:pt x="8624" y="7793"/>
                    <a:pt x="8433" y="7698"/>
                  </a:cubicBezTo>
                  <a:cubicBezTo>
                    <a:pt x="8374" y="7138"/>
                    <a:pt x="8326" y="6578"/>
                    <a:pt x="8278" y="6019"/>
                  </a:cubicBezTo>
                  <a:cubicBezTo>
                    <a:pt x="9338" y="5912"/>
                    <a:pt x="10172" y="5400"/>
                    <a:pt x="10838" y="4554"/>
                  </a:cubicBezTo>
                  <a:cubicBezTo>
                    <a:pt x="10867" y="4574"/>
                    <a:pt x="10905" y="4593"/>
                    <a:pt x="10943" y="4593"/>
                  </a:cubicBezTo>
                  <a:cubicBezTo>
                    <a:pt x="10952" y="4593"/>
                    <a:pt x="10961" y="4592"/>
                    <a:pt x="10969" y="4590"/>
                  </a:cubicBezTo>
                  <a:cubicBezTo>
                    <a:pt x="12172" y="4519"/>
                    <a:pt x="13208" y="3697"/>
                    <a:pt x="13541" y="2530"/>
                  </a:cubicBezTo>
                  <a:cubicBezTo>
                    <a:pt x="13620" y="2230"/>
                    <a:pt x="13385" y="2042"/>
                    <a:pt x="13149" y="2042"/>
                  </a:cubicBezTo>
                  <a:cubicBezTo>
                    <a:pt x="12992" y="2042"/>
                    <a:pt x="12834" y="2125"/>
                    <a:pt x="12767" y="2316"/>
                  </a:cubicBezTo>
                  <a:cubicBezTo>
                    <a:pt x="12505" y="3126"/>
                    <a:pt x="11910" y="3792"/>
                    <a:pt x="11136" y="4138"/>
                  </a:cubicBezTo>
                  <a:cubicBezTo>
                    <a:pt x="11696" y="3245"/>
                    <a:pt x="12136" y="1959"/>
                    <a:pt x="11731" y="994"/>
                  </a:cubicBezTo>
                  <a:cubicBezTo>
                    <a:pt x="11678" y="814"/>
                    <a:pt x="11533" y="730"/>
                    <a:pt x="11387" y="730"/>
                  </a:cubicBezTo>
                  <a:cubicBezTo>
                    <a:pt x="11205" y="730"/>
                    <a:pt x="11023" y="859"/>
                    <a:pt x="11017" y="1090"/>
                  </a:cubicBezTo>
                  <a:cubicBezTo>
                    <a:pt x="10922" y="2102"/>
                    <a:pt x="10957" y="2923"/>
                    <a:pt x="10338" y="3816"/>
                  </a:cubicBezTo>
                  <a:cubicBezTo>
                    <a:pt x="9802" y="4554"/>
                    <a:pt x="9064" y="5114"/>
                    <a:pt x="8219" y="5459"/>
                  </a:cubicBezTo>
                  <a:cubicBezTo>
                    <a:pt x="8207" y="5292"/>
                    <a:pt x="8183" y="5126"/>
                    <a:pt x="8171" y="4959"/>
                  </a:cubicBezTo>
                  <a:cubicBezTo>
                    <a:pt x="8243" y="4495"/>
                    <a:pt x="8183" y="3971"/>
                    <a:pt x="8147" y="3495"/>
                  </a:cubicBezTo>
                  <a:cubicBezTo>
                    <a:pt x="8159" y="3471"/>
                    <a:pt x="8159" y="3435"/>
                    <a:pt x="8147" y="3411"/>
                  </a:cubicBezTo>
                  <a:lnTo>
                    <a:pt x="8147" y="3173"/>
                  </a:lnTo>
                  <a:cubicBezTo>
                    <a:pt x="8171" y="2244"/>
                    <a:pt x="8219" y="1292"/>
                    <a:pt x="8302" y="351"/>
                  </a:cubicBezTo>
                  <a:cubicBezTo>
                    <a:pt x="8322" y="127"/>
                    <a:pt x="8125" y="1"/>
                    <a:pt x="7934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20"/>
            <p:cNvSpPr/>
            <p:nvPr/>
          </p:nvSpPr>
          <p:spPr>
            <a:xfrm>
              <a:off x="7581999" y="-48126"/>
              <a:ext cx="110269" cy="97627"/>
            </a:xfrm>
            <a:custGeom>
              <a:rect b="b" l="l" r="r" t="t"/>
              <a:pathLst>
                <a:path extrusionOk="0" h="3058" w="3454">
                  <a:moveTo>
                    <a:pt x="1628" y="1"/>
                  </a:moveTo>
                  <a:cubicBezTo>
                    <a:pt x="1031" y="1"/>
                    <a:pt x="645" y="690"/>
                    <a:pt x="393" y="1426"/>
                  </a:cubicBezTo>
                  <a:cubicBezTo>
                    <a:pt x="155" y="1938"/>
                    <a:pt x="24" y="2486"/>
                    <a:pt x="1" y="3057"/>
                  </a:cubicBezTo>
                  <a:cubicBezTo>
                    <a:pt x="12" y="3033"/>
                    <a:pt x="24" y="3010"/>
                    <a:pt x="48" y="2998"/>
                  </a:cubicBezTo>
                  <a:cubicBezTo>
                    <a:pt x="72" y="2926"/>
                    <a:pt x="120" y="2879"/>
                    <a:pt x="179" y="2843"/>
                  </a:cubicBezTo>
                  <a:cubicBezTo>
                    <a:pt x="678" y="2593"/>
                    <a:pt x="1235" y="2466"/>
                    <a:pt x="1793" y="2466"/>
                  </a:cubicBezTo>
                  <a:cubicBezTo>
                    <a:pt x="1954" y="2466"/>
                    <a:pt x="2115" y="2476"/>
                    <a:pt x="2275" y="2498"/>
                  </a:cubicBezTo>
                  <a:cubicBezTo>
                    <a:pt x="2644" y="2545"/>
                    <a:pt x="3156" y="2700"/>
                    <a:pt x="3453" y="3010"/>
                  </a:cubicBezTo>
                  <a:cubicBezTo>
                    <a:pt x="3430" y="2521"/>
                    <a:pt x="3334" y="2045"/>
                    <a:pt x="3156" y="1593"/>
                  </a:cubicBezTo>
                  <a:cubicBezTo>
                    <a:pt x="2941" y="1057"/>
                    <a:pt x="2620" y="390"/>
                    <a:pt x="2072" y="116"/>
                  </a:cubicBezTo>
                  <a:cubicBezTo>
                    <a:pt x="1913" y="37"/>
                    <a:pt x="1765" y="1"/>
                    <a:pt x="162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20"/>
            <p:cNvSpPr/>
            <p:nvPr/>
          </p:nvSpPr>
          <p:spPr>
            <a:xfrm>
              <a:off x="7578200" y="30569"/>
              <a:ext cx="122432" cy="59987"/>
            </a:xfrm>
            <a:custGeom>
              <a:rect b="b" l="l" r="r" t="t"/>
              <a:pathLst>
                <a:path extrusionOk="0" h="1879" w="3835">
                  <a:moveTo>
                    <a:pt x="1912" y="1"/>
                  </a:moveTo>
                  <a:cubicBezTo>
                    <a:pt x="1354" y="1"/>
                    <a:pt x="797" y="128"/>
                    <a:pt x="298" y="378"/>
                  </a:cubicBezTo>
                  <a:cubicBezTo>
                    <a:pt x="227" y="402"/>
                    <a:pt x="191" y="461"/>
                    <a:pt x="155" y="521"/>
                  </a:cubicBezTo>
                  <a:cubicBezTo>
                    <a:pt x="143" y="545"/>
                    <a:pt x="131" y="568"/>
                    <a:pt x="120" y="580"/>
                  </a:cubicBezTo>
                  <a:cubicBezTo>
                    <a:pt x="0" y="735"/>
                    <a:pt x="0" y="949"/>
                    <a:pt x="108" y="1104"/>
                  </a:cubicBezTo>
                  <a:cubicBezTo>
                    <a:pt x="358" y="1485"/>
                    <a:pt x="834" y="1688"/>
                    <a:pt x="1322" y="1795"/>
                  </a:cubicBezTo>
                  <a:cubicBezTo>
                    <a:pt x="1358" y="1378"/>
                    <a:pt x="1429" y="985"/>
                    <a:pt x="1536" y="592"/>
                  </a:cubicBezTo>
                  <a:cubicBezTo>
                    <a:pt x="1578" y="454"/>
                    <a:pt x="1706" y="382"/>
                    <a:pt x="1831" y="382"/>
                  </a:cubicBezTo>
                  <a:cubicBezTo>
                    <a:pt x="1953" y="382"/>
                    <a:pt x="2073" y="451"/>
                    <a:pt x="2108" y="592"/>
                  </a:cubicBezTo>
                  <a:cubicBezTo>
                    <a:pt x="2203" y="1009"/>
                    <a:pt x="2251" y="1449"/>
                    <a:pt x="2251" y="1878"/>
                  </a:cubicBezTo>
                  <a:lnTo>
                    <a:pt x="2286" y="1878"/>
                  </a:lnTo>
                  <a:cubicBezTo>
                    <a:pt x="2810" y="1878"/>
                    <a:pt x="3834" y="1819"/>
                    <a:pt x="3834" y="1092"/>
                  </a:cubicBezTo>
                  <a:cubicBezTo>
                    <a:pt x="3834" y="878"/>
                    <a:pt x="3739" y="676"/>
                    <a:pt x="3584" y="533"/>
                  </a:cubicBezTo>
                  <a:cubicBezTo>
                    <a:pt x="3287" y="235"/>
                    <a:pt x="2763" y="80"/>
                    <a:pt x="2394" y="33"/>
                  </a:cubicBezTo>
                  <a:cubicBezTo>
                    <a:pt x="2234" y="11"/>
                    <a:pt x="2073" y="1"/>
                    <a:pt x="191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20"/>
            <p:cNvSpPr/>
            <p:nvPr/>
          </p:nvSpPr>
          <p:spPr>
            <a:xfrm>
              <a:off x="7610508" y="42764"/>
              <a:ext cx="41471" cy="124220"/>
            </a:xfrm>
            <a:custGeom>
              <a:rect b="b" l="l" r="r" t="t"/>
              <a:pathLst>
                <a:path extrusionOk="0" h="3891" w="1299">
                  <a:moveTo>
                    <a:pt x="814" y="0"/>
                  </a:moveTo>
                  <a:cubicBezTo>
                    <a:pt x="688" y="0"/>
                    <a:pt x="560" y="72"/>
                    <a:pt x="524" y="210"/>
                  </a:cubicBezTo>
                  <a:cubicBezTo>
                    <a:pt x="417" y="603"/>
                    <a:pt x="346" y="996"/>
                    <a:pt x="310" y="1413"/>
                  </a:cubicBezTo>
                  <a:cubicBezTo>
                    <a:pt x="298" y="1615"/>
                    <a:pt x="274" y="1818"/>
                    <a:pt x="251" y="2008"/>
                  </a:cubicBezTo>
                  <a:cubicBezTo>
                    <a:pt x="215" y="2532"/>
                    <a:pt x="0" y="3270"/>
                    <a:pt x="334" y="3723"/>
                  </a:cubicBezTo>
                  <a:cubicBezTo>
                    <a:pt x="403" y="3832"/>
                    <a:pt x="519" y="3891"/>
                    <a:pt x="637" y="3891"/>
                  </a:cubicBezTo>
                  <a:cubicBezTo>
                    <a:pt x="723" y="3891"/>
                    <a:pt x="811" y="3860"/>
                    <a:pt x="882" y="3794"/>
                  </a:cubicBezTo>
                  <a:cubicBezTo>
                    <a:pt x="1298" y="3389"/>
                    <a:pt x="1215" y="2651"/>
                    <a:pt x="1227" y="2115"/>
                  </a:cubicBezTo>
                  <a:lnTo>
                    <a:pt x="1227" y="1496"/>
                  </a:lnTo>
                  <a:cubicBezTo>
                    <a:pt x="1227" y="1067"/>
                    <a:pt x="1179" y="627"/>
                    <a:pt x="1096" y="210"/>
                  </a:cubicBezTo>
                  <a:cubicBezTo>
                    <a:pt x="1061" y="69"/>
                    <a:pt x="938" y="0"/>
                    <a:pt x="81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20"/>
            <p:cNvSpPr/>
            <p:nvPr/>
          </p:nvSpPr>
          <p:spPr>
            <a:xfrm>
              <a:off x="8300024" y="743550"/>
              <a:ext cx="48303" cy="47536"/>
            </a:xfrm>
            <a:custGeom>
              <a:rect b="b" l="l" r="r" t="t"/>
              <a:pathLst>
                <a:path extrusionOk="0" h="1489" w="1513">
                  <a:moveTo>
                    <a:pt x="679" y="0"/>
                  </a:moveTo>
                  <a:cubicBezTo>
                    <a:pt x="560" y="0"/>
                    <a:pt x="453" y="36"/>
                    <a:pt x="346" y="95"/>
                  </a:cubicBezTo>
                  <a:lnTo>
                    <a:pt x="215" y="202"/>
                  </a:lnTo>
                  <a:cubicBezTo>
                    <a:pt x="155" y="262"/>
                    <a:pt x="108" y="333"/>
                    <a:pt x="84" y="417"/>
                  </a:cubicBezTo>
                  <a:cubicBezTo>
                    <a:pt x="0" y="572"/>
                    <a:pt x="0" y="762"/>
                    <a:pt x="84" y="929"/>
                  </a:cubicBezTo>
                  <a:cubicBezTo>
                    <a:pt x="108" y="1000"/>
                    <a:pt x="155" y="1083"/>
                    <a:pt x="215" y="1131"/>
                  </a:cubicBezTo>
                  <a:lnTo>
                    <a:pt x="334" y="1286"/>
                  </a:lnTo>
                  <a:lnTo>
                    <a:pt x="346" y="1286"/>
                  </a:lnTo>
                  <a:cubicBezTo>
                    <a:pt x="429" y="1369"/>
                    <a:pt x="536" y="1429"/>
                    <a:pt x="643" y="1464"/>
                  </a:cubicBezTo>
                  <a:lnTo>
                    <a:pt x="822" y="1488"/>
                  </a:lnTo>
                  <a:cubicBezTo>
                    <a:pt x="941" y="1488"/>
                    <a:pt x="1060" y="1453"/>
                    <a:pt x="1167" y="1393"/>
                  </a:cubicBezTo>
                  <a:lnTo>
                    <a:pt x="1310" y="1286"/>
                  </a:lnTo>
                  <a:cubicBezTo>
                    <a:pt x="1429" y="1155"/>
                    <a:pt x="1501" y="988"/>
                    <a:pt x="1513" y="798"/>
                  </a:cubicBezTo>
                  <a:cubicBezTo>
                    <a:pt x="1513" y="714"/>
                    <a:pt x="1489" y="619"/>
                    <a:pt x="1453" y="536"/>
                  </a:cubicBezTo>
                  <a:cubicBezTo>
                    <a:pt x="1417" y="452"/>
                    <a:pt x="1370" y="381"/>
                    <a:pt x="1310" y="321"/>
                  </a:cubicBezTo>
                  <a:lnTo>
                    <a:pt x="1155" y="202"/>
                  </a:lnTo>
                  <a:cubicBezTo>
                    <a:pt x="1072" y="119"/>
                    <a:pt x="977" y="60"/>
                    <a:pt x="858" y="24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20"/>
            <p:cNvSpPr/>
            <p:nvPr/>
          </p:nvSpPr>
          <p:spPr>
            <a:xfrm>
              <a:off x="8698001" y="927598"/>
              <a:ext cx="508980" cy="226284"/>
            </a:xfrm>
            <a:custGeom>
              <a:rect b="b" l="l" r="r" t="t"/>
              <a:pathLst>
                <a:path extrusionOk="0" h="7088" w="15943">
                  <a:moveTo>
                    <a:pt x="8356" y="0"/>
                  </a:moveTo>
                  <a:cubicBezTo>
                    <a:pt x="7382" y="0"/>
                    <a:pt x="6537" y="626"/>
                    <a:pt x="6025" y="1438"/>
                  </a:cubicBezTo>
                  <a:cubicBezTo>
                    <a:pt x="5941" y="1581"/>
                    <a:pt x="5858" y="1736"/>
                    <a:pt x="5787" y="1903"/>
                  </a:cubicBezTo>
                  <a:cubicBezTo>
                    <a:pt x="5560" y="2141"/>
                    <a:pt x="5370" y="2415"/>
                    <a:pt x="5239" y="2712"/>
                  </a:cubicBezTo>
                  <a:cubicBezTo>
                    <a:pt x="5215" y="2760"/>
                    <a:pt x="5203" y="2796"/>
                    <a:pt x="5179" y="2831"/>
                  </a:cubicBezTo>
                  <a:cubicBezTo>
                    <a:pt x="5049" y="2760"/>
                    <a:pt x="4918" y="2688"/>
                    <a:pt x="4787" y="2641"/>
                  </a:cubicBezTo>
                  <a:cubicBezTo>
                    <a:pt x="4544" y="2551"/>
                    <a:pt x="4297" y="2509"/>
                    <a:pt x="4054" y="2509"/>
                  </a:cubicBezTo>
                  <a:cubicBezTo>
                    <a:pt x="3199" y="2509"/>
                    <a:pt x="2402" y="3035"/>
                    <a:pt x="2096" y="3879"/>
                  </a:cubicBezTo>
                  <a:cubicBezTo>
                    <a:pt x="2048" y="3998"/>
                    <a:pt x="2024" y="4117"/>
                    <a:pt x="2001" y="4236"/>
                  </a:cubicBezTo>
                  <a:cubicBezTo>
                    <a:pt x="1863" y="4207"/>
                    <a:pt x="1724" y="4192"/>
                    <a:pt x="1586" y="4192"/>
                  </a:cubicBezTo>
                  <a:cubicBezTo>
                    <a:pt x="1329" y="4192"/>
                    <a:pt x="1074" y="4243"/>
                    <a:pt x="834" y="4343"/>
                  </a:cubicBezTo>
                  <a:cubicBezTo>
                    <a:pt x="548" y="4427"/>
                    <a:pt x="310" y="4617"/>
                    <a:pt x="167" y="4855"/>
                  </a:cubicBezTo>
                  <a:cubicBezTo>
                    <a:pt x="0" y="5189"/>
                    <a:pt x="12" y="5570"/>
                    <a:pt x="179" y="5891"/>
                  </a:cubicBezTo>
                  <a:cubicBezTo>
                    <a:pt x="393" y="6308"/>
                    <a:pt x="750" y="6629"/>
                    <a:pt x="1191" y="6784"/>
                  </a:cubicBezTo>
                  <a:cubicBezTo>
                    <a:pt x="1336" y="6841"/>
                    <a:pt x="1489" y="6868"/>
                    <a:pt x="1642" y="6868"/>
                  </a:cubicBezTo>
                  <a:cubicBezTo>
                    <a:pt x="1778" y="6868"/>
                    <a:pt x="1914" y="6847"/>
                    <a:pt x="2048" y="6808"/>
                  </a:cubicBezTo>
                  <a:cubicBezTo>
                    <a:pt x="4108" y="6927"/>
                    <a:pt x="6180" y="7010"/>
                    <a:pt x="8251" y="7058"/>
                  </a:cubicBezTo>
                  <a:cubicBezTo>
                    <a:pt x="9053" y="7075"/>
                    <a:pt x="9855" y="7087"/>
                    <a:pt x="10662" y="7087"/>
                  </a:cubicBezTo>
                  <a:cubicBezTo>
                    <a:pt x="10957" y="7087"/>
                    <a:pt x="11253" y="7085"/>
                    <a:pt x="11549" y="7082"/>
                  </a:cubicBezTo>
                  <a:cubicBezTo>
                    <a:pt x="11606" y="7081"/>
                    <a:pt x="11663" y="7081"/>
                    <a:pt x="11721" y="7081"/>
                  </a:cubicBezTo>
                  <a:cubicBezTo>
                    <a:pt x="11995" y="7081"/>
                    <a:pt x="12282" y="7088"/>
                    <a:pt x="12572" y="7088"/>
                  </a:cubicBezTo>
                  <a:cubicBezTo>
                    <a:pt x="13161" y="7088"/>
                    <a:pt x="13763" y="7058"/>
                    <a:pt x="14300" y="6879"/>
                  </a:cubicBezTo>
                  <a:cubicBezTo>
                    <a:pt x="14331" y="6882"/>
                    <a:pt x="14362" y="6883"/>
                    <a:pt x="14392" y="6883"/>
                  </a:cubicBezTo>
                  <a:cubicBezTo>
                    <a:pt x="14869" y="6883"/>
                    <a:pt x="15302" y="6626"/>
                    <a:pt x="15526" y="6201"/>
                  </a:cubicBezTo>
                  <a:cubicBezTo>
                    <a:pt x="15943" y="5415"/>
                    <a:pt x="15336" y="4653"/>
                    <a:pt x="14585" y="4451"/>
                  </a:cubicBezTo>
                  <a:cubicBezTo>
                    <a:pt x="14478" y="4427"/>
                    <a:pt x="14383" y="4415"/>
                    <a:pt x="14288" y="4403"/>
                  </a:cubicBezTo>
                  <a:cubicBezTo>
                    <a:pt x="14169" y="4379"/>
                    <a:pt x="14053" y="4367"/>
                    <a:pt x="13938" y="4367"/>
                  </a:cubicBezTo>
                  <a:cubicBezTo>
                    <a:pt x="13823" y="4367"/>
                    <a:pt x="13710" y="4379"/>
                    <a:pt x="13597" y="4403"/>
                  </a:cubicBezTo>
                  <a:cubicBezTo>
                    <a:pt x="13573" y="4343"/>
                    <a:pt x="13561" y="4284"/>
                    <a:pt x="13550" y="4236"/>
                  </a:cubicBezTo>
                  <a:cubicBezTo>
                    <a:pt x="13490" y="3677"/>
                    <a:pt x="13180" y="3177"/>
                    <a:pt x="12704" y="2879"/>
                  </a:cubicBezTo>
                  <a:cubicBezTo>
                    <a:pt x="12446" y="2728"/>
                    <a:pt x="12128" y="2657"/>
                    <a:pt x="11800" y="2657"/>
                  </a:cubicBezTo>
                  <a:cubicBezTo>
                    <a:pt x="11509" y="2657"/>
                    <a:pt x="11211" y="2713"/>
                    <a:pt x="10942" y="2819"/>
                  </a:cubicBezTo>
                  <a:cubicBezTo>
                    <a:pt x="10942" y="2772"/>
                    <a:pt x="10930" y="2724"/>
                    <a:pt x="10918" y="2677"/>
                  </a:cubicBezTo>
                  <a:cubicBezTo>
                    <a:pt x="10883" y="2117"/>
                    <a:pt x="10656" y="1605"/>
                    <a:pt x="10287" y="1200"/>
                  </a:cubicBezTo>
                  <a:cubicBezTo>
                    <a:pt x="9918" y="569"/>
                    <a:pt x="9347" y="93"/>
                    <a:pt x="8561" y="10"/>
                  </a:cubicBezTo>
                  <a:cubicBezTo>
                    <a:pt x="8492" y="3"/>
                    <a:pt x="8424" y="0"/>
                    <a:pt x="835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20"/>
            <p:cNvSpPr/>
            <p:nvPr/>
          </p:nvSpPr>
          <p:spPr>
            <a:xfrm>
              <a:off x="8959499" y="907740"/>
              <a:ext cx="48303" cy="47153"/>
            </a:xfrm>
            <a:custGeom>
              <a:rect b="b" l="l" r="r" t="t"/>
              <a:pathLst>
                <a:path extrusionOk="0" h="1477" w="1513">
                  <a:moveTo>
                    <a:pt x="691" y="1"/>
                  </a:moveTo>
                  <a:cubicBezTo>
                    <a:pt x="572" y="1"/>
                    <a:pt x="453" y="36"/>
                    <a:pt x="358" y="96"/>
                  </a:cubicBezTo>
                  <a:lnTo>
                    <a:pt x="215" y="191"/>
                  </a:lnTo>
                  <a:cubicBezTo>
                    <a:pt x="156" y="251"/>
                    <a:pt x="108" y="322"/>
                    <a:pt x="84" y="405"/>
                  </a:cubicBezTo>
                  <a:cubicBezTo>
                    <a:pt x="1" y="572"/>
                    <a:pt x="1" y="751"/>
                    <a:pt x="84" y="917"/>
                  </a:cubicBezTo>
                  <a:cubicBezTo>
                    <a:pt x="108" y="1001"/>
                    <a:pt x="156" y="1072"/>
                    <a:pt x="215" y="1132"/>
                  </a:cubicBezTo>
                  <a:cubicBezTo>
                    <a:pt x="263" y="1179"/>
                    <a:pt x="298" y="1227"/>
                    <a:pt x="346" y="1286"/>
                  </a:cubicBezTo>
                  <a:cubicBezTo>
                    <a:pt x="429" y="1358"/>
                    <a:pt x="525" y="1429"/>
                    <a:pt x="644" y="1453"/>
                  </a:cubicBezTo>
                  <a:lnTo>
                    <a:pt x="822" y="1477"/>
                  </a:lnTo>
                  <a:cubicBezTo>
                    <a:pt x="941" y="1477"/>
                    <a:pt x="1060" y="1453"/>
                    <a:pt x="1168" y="1394"/>
                  </a:cubicBezTo>
                  <a:lnTo>
                    <a:pt x="1299" y="1286"/>
                  </a:lnTo>
                  <a:cubicBezTo>
                    <a:pt x="1370" y="1227"/>
                    <a:pt x="1418" y="1144"/>
                    <a:pt x="1453" y="1060"/>
                  </a:cubicBezTo>
                  <a:cubicBezTo>
                    <a:pt x="1489" y="977"/>
                    <a:pt x="1513" y="893"/>
                    <a:pt x="1513" y="798"/>
                  </a:cubicBezTo>
                  <a:cubicBezTo>
                    <a:pt x="1501" y="620"/>
                    <a:pt x="1430" y="453"/>
                    <a:pt x="1310" y="322"/>
                  </a:cubicBezTo>
                  <a:lnTo>
                    <a:pt x="1168" y="191"/>
                  </a:lnTo>
                  <a:cubicBezTo>
                    <a:pt x="1084" y="108"/>
                    <a:pt x="977" y="48"/>
                    <a:pt x="870" y="24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20"/>
            <p:cNvSpPr/>
            <p:nvPr/>
          </p:nvSpPr>
          <p:spPr>
            <a:xfrm>
              <a:off x="7572485" y="348989"/>
              <a:ext cx="55549" cy="42971"/>
            </a:xfrm>
            <a:custGeom>
              <a:rect b="b" l="l" r="r" t="t"/>
              <a:pathLst>
                <a:path extrusionOk="0" h="1346" w="1740">
                  <a:moveTo>
                    <a:pt x="870" y="0"/>
                  </a:moveTo>
                  <a:cubicBezTo>
                    <a:pt x="1" y="0"/>
                    <a:pt x="13" y="1346"/>
                    <a:pt x="870" y="1346"/>
                  </a:cubicBezTo>
                  <a:cubicBezTo>
                    <a:pt x="1739" y="1346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20"/>
            <p:cNvSpPr/>
            <p:nvPr/>
          </p:nvSpPr>
          <p:spPr>
            <a:xfrm>
              <a:off x="8177240" y="287022"/>
              <a:ext cx="52868" cy="41087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1" y="1"/>
                    <a:pt x="1" y="1287"/>
                    <a:pt x="822" y="1287"/>
                  </a:cubicBezTo>
                  <a:cubicBezTo>
                    <a:pt x="1656" y="1287"/>
                    <a:pt x="1656" y="1"/>
                    <a:pt x="8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20"/>
            <p:cNvSpPr/>
            <p:nvPr/>
          </p:nvSpPr>
          <p:spPr>
            <a:xfrm>
              <a:off x="7807262" y="259471"/>
              <a:ext cx="273086" cy="264594"/>
            </a:xfrm>
            <a:custGeom>
              <a:rect b="b" l="l" r="r" t="t"/>
              <a:pathLst>
                <a:path extrusionOk="0" h="8288" w="8554">
                  <a:moveTo>
                    <a:pt x="5667" y="1"/>
                  </a:moveTo>
                  <a:cubicBezTo>
                    <a:pt x="2260" y="1"/>
                    <a:pt x="1596" y="4709"/>
                    <a:pt x="338" y="7067"/>
                  </a:cubicBezTo>
                  <a:cubicBezTo>
                    <a:pt x="0" y="7700"/>
                    <a:pt x="590" y="8287"/>
                    <a:pt x="1192" y="8287"/>
                  </a:cubicBezTo>
                  <a:cubicBezTo>
                    <a:pt x="1269" y="8287"/>
                    <a:pt x="1346" y="8278"/>
                    <a:pt x="1422" y="8257"/>
                  </a:cubicBezTo>
                  <a:cubicBezTo>
                    <a:pt x="3041" y="7829"/>
                    <a:pt x="4577" y="7150"/>
                    <a:pt x="5970" y="6233"/>
                  </a:cubicBezTo>
                  <a:cubicBezTo>
                    <a:pt x="7220" y="5400"/>
                    <a:pt x="8554" y="4102"/>
                    <a:pt x="8494" y="2483"/>
                  </a:cubicBezTo>
                  <a:cubicBezTo>
                    <a:pt x="8470" y="2019"/>
                    <a:pt x="8315" y="1578"/>
                    <a:pt x="8054" y="1209"/>
                  </a:cubicBezTo>
                  <a:cubicBezTo>
                    <a:pt x="7708" y="1447"/>
                    <a:pt x="7387" y="1697"/>
                    <a:pt x="7053" y="1959"/>
                  </a:cubicBezTo>
                  <a:cubicBezTo>
                    <a:pt x="7172" y="1983"/>
                    <a:pt x="7256" y="2078"/>
                    <a:pt x="7268" y="2197"/>
                  </a:cubicBezTo>
                  <a:cubicBezTo>
                    <a:pt x="7339" y="2614"/>
                    <a:pt x="7315" y="3042"/>
                    <a:pt x="7208" y="3447"/>
                  </a:cubicBezTo>
                  <a:cubicBezTo>
                    <a:pt x="7161" y="3605"/>
                    <a:pt x="7023" y="3679"/>
                    <a:pt x="6892" y="3679"/>
                  </a:cubicBezTo>
                  <a:cubicBezTo>
                    <a:pt x="6724" y="3679"/>
                    <a:pt x="6566" y="3560"/>
                    <a:pt x="6613" y="3340"/>
                  </a:cubicBezTo>
                  <a:cubicBezTo>
                    <a:pt x="6684" y="2983"/>
                    <a:pt x="6732" y="2614"/>
                    <a:pt x="6732" y="2245"/>
                  </a:cubicBezTo>
                  <a:lnTo>
                    <a:pt x="6732" y="2245"/>
                  </a:lnTo>
                  <a:cubicBezTo>
                    <a:pt x="6446" y="2483"/>
                    <a:pt x="6160" y="2745"/>
                    <a:pt x="5887" y="2995"/>
                  </a:cubicBezTo>
                  <a:cubicBezTo>
                    <a:pt x="5887" y="3031"/>
                    <a:pt x="5875" y="3066"/>
                    <a:pt x="5851" y="3102"/>
                  </a:cubicBezTo>
                  <a:cubicBezTo>
                    <a:pt x="5910" y="3519"/>
                    <a:pt x="5756" y="4055"/>
                    <a:pt x="5696" y="4376"/>
                  </a:cubicBezTo>
                  <a:cubicBezTo>
                    <a:pt x="5628" y="4682"/>
                    <a:pt x="5539" y="5514"/>
                    <a:pt x="5091" y="5514"/>
                  </a:cubicBezTo>
                  <a:cubicBezTo>
                    <a:pt x="5067" y="5514"/>
                    <a:pt x="5043" y="5512"/>
                    <a:pt x="5017" y="5507"/>
                  </a:cubicBezTo>
                  <a:cubicBezTo>
                    <a:pt x="4505" y="5412"/>
                    <a:pt x="4720" y="4543"/>
                    <a:pt x="4767" y="4221"/>
                  </a:cubicBezTo>
                  <a:cubicBezTo>
                    <a:pt x="4779" y="4174"/>
                    <a:pt x="4791" y="4114"/>
                    <a:pt x="4791" y="4066"/>
                  </a:cubicBezTo>
                  <a:lnTo>
                    <a:pt x="4791" y="4066"/>
                  </a:lnTo>
                  <a:cubicBezTo>
                    <a:pt x="4613" y="4257"/>
                    <a:pt x="4422" y="4447"/>
                    <a:pt x="4244" y="4650"/>
                  </a:cubicBezTo>
                  <a:cubicBezTo>
                    <a:pt x="4005" y="4924"/>
                    <a:pt x="3743" y="5186"/>
                    <a:pt x="3493" y="5448"/>
                  </a:cubicBezTo>
                  <a:cubicBezTo>
                    <a:pt x="3708" y="5817"/>
                    <a:pt x="3767" y="6245"/>
                    <a:pt x="3672" y="6662"/>
                  </a:cubicBezTo>
                  <a:cubicBezTo>
                    <a:pt x="3639" y="6814"/>
                    <a:pt x="3497" y="6927"/>
                    <a:pt x="3337" y="6927"/>
                  </a:cubicBezTo>
                  <a:cubicBezTo>
                    <a:pt x="3322" y="6927"/>
                    <a:pt x="3306" y="6926"/>
                    <a:pt x="3291" y="6924"/>
                  </a:cubicBezTo>
                  <a:cubicBezTo>
                    <a:pt x="3112" y="6888"/>
                    <a:pt x="2993" y="6722"/>
                    <a:pt x="3029" y="6543"/>
                  </a:cubicBezTo>
                  <a:cubicBezTo>
                    <a:pt x="3077" y="6341"/>
                    <a:pt x="3077" y="6126"/>
                    <a:pt x="3041" y="5924"/>
                  </a:cubicBezTo>
                  <a:lnTo>
                    <a:pt x="3041" y="5924"/>
                  </a:lnTo>
                  <a:cubicBezTo>
                    <a:pt x="2648" y="6341"/>
                    <a:pt x="2267" y="6769"/>
                    <a:pt x="1922" y="7222"/>
                  </a:cubicBezTo>
                  <a:cubicBezTo>
                    <a:pt x="1891" y="7262"/>
                    <a:pt x="1852" y="7279"/>
                    <a:pt x="1814" y="7279"/>
                  </a:cubicBezTo>
                  <a:cubicBezTo>
                    <a:pt x="1707" y="7279"/>
                    <a:pt x="1605" y="7145"/>
                    <a:pt x="1684" y="7031"/>
                  </a:cubicBezTo>
                  <a:cubicBezTo>
                    <a:pt x="2005" y="6591"/>
                    <a:pt x="2279" y="6126"/>
                    <a:pt x="2577" y="5674"/>
                  </a:cubicBezTo>
                  <a:lnTo>
                    <a:pt x="2577" y="5674"/>
                  </a:lnTo>
                  <a:lnTo>
                    <a:pt x="1910" y="5948"/>
                  </a:lnTo>
                  <a:cubicBezTo>
                    <a:pt x="1870" y="5963"/>
                    <a:pt x="1831" y="5970"/>
                    <a:pt x="1795" y="5970"/>
                  </a:cubicBezTo>
                  <a:cubicBezTo>
                    <a:pt x="1503" y="5970"/>
                    <a:pt x="1379" y="5502"/>
                    <a:pt x="1708" y="5364"/>
                  </a:cubicBezTo>
                  <a:lnTo>
                    <a:pt x="2660" y="4947"/>
                  </a:lnTo>
                  <a:cubicBezTo>
                    <a:pt x="2695" y="4930"/>
                    <a:pt x="2733" y="4922"/>
                    <a:pt x="2770" y="4922"/>
                  </a:cubicBezTo>
                  <a:cubicBezTo>
                    <a:pt x="2859" y="4922"/>
                    <a:pt x="2947" y="4967"/>
                    <a:pt x="3005" y="5043"/>
                  </a:cubicBezTo>
                  <a:cubicBezTo>
                    <a:pt x="3255" y="4662"/>
                    <a:pt x="3529" y="4293"/>
                    <a:pt x="3827" y="3935"/>
                  </a:cubicBezTo>
                  <a:cubicBezTo>
                    <a:pt x="3874" y="3876"/>
                    <a:pt x="3922" y="3816"/>
                    <a:pt x="3970" y="3757"/>
                  </a:cubicBezTo>
                  <a:lnTo>
                    <a:pt x="3970" y="3757"/>
                  </a:lnTo>
                  <a:cubicBezTo>
                    <a:pt x="3529" y="3924"/>
                    <a:pt x="3089" y="4114"/>
                    <a:pt x="2672" y="4316"/>
                  </a:cubicBezTo>
                  <a:cubicBezTo>
                    <a:pt x="2633" y="4336"/>
                    <a:pt x="2596" y="4344"/>
                    <a:pt x="2562" y="4344"/>
                  </a:cubicBezTo>
                  <a:cubicBezTo>
                    <a:pt x="2342" y="4344"/>
                    <a:pt x="2226" y="3995"/>
                    <a:pt x="2422" y="3840"/>
                  </a:cubicBezTo>
                  <a:cubicBezTo>
                    <a:pt x="3124" y="3304"/>
                    <a:pt x="4101" y="2733"/>
                    <a:pt x="5029" y="2590"/>
                  </a:cubicBezTo>
                  <a:cubicBezTo>
                    <a:pt x="5256" y="2364"/>
                    <a:pt x="5482" y="2138"/>
                    <a:pt x="5720" y="1923"/>
                  </a:cubicBezTo>
                  <a:lnTo>
                    <a:pt x="5720" y="1923"/>
                  </a:lnTo>
                  <a:cubicBezTo>
                    <a:pt x="5125" y="2019"/>
                    <a:pt x="4541" y="2161"/>
                    <a:pt x="3970" y="2328"/>
                  </a:cubicBezTo>
                  <a:cubicBezTo>
                    <a:pt x="3942" y="2337"/>
                    <a:pt x="3916" y="2342"/>
                    <a:pt x="3891" y="2342"/>
                  </a:cubicBezTo>
                  <a:cubicBezTo>
                    <a:pt x="3656" y="2342"/>
                    <a:pt x="3546" y="1974"/>
                    <a:pt x="3815" y="1888"/>
                  </a:cubicBezTo>
                  <a:cubicBezTo>
                    <a:pt x="4422" y="1685"/>
                    <a:pt x="5041" y="1518"/>
                    <a:pt x="5672" y="1399"/>
                  </a:cubicBezTo>
                  <a:cubicBezTo>
                    <a:pt x="5934" y="1352"/>
                    <a:pt x="6232" y="1257"/>
                    <a:pt x="6530" y="1209"/>
                  </a:cubicBezTo>
                  <a:cubicBezTo>
                    <a:pt x="6780" y="995"/>
                    <a:pt x="7053" y="780"/>
                    <a:pt x="7327" y="578"/>
                  </a:cubicBezTo>
                  <a:cubicBezTo>
                    <a:pt x="7137" y="483"/>
                    <a:pt x="6922" y="423"/>
                    <a:pt x="6708" y="399"/>
                  </a:cubicBezTo>
                  <a:cubicBezTo>
                    <a:pt x="6649" y="221"/>
                    <a:pt x="6494" y="90"/>
                    <a:pt x="6315" y="54"/>
                  </a:cubicBezTo>
                  <a:cubicBezTo>
                    <a:pt x="6089" y="18"/>
                    <a:pt x="5873" y="1"/>
                    <a:pt x="566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20"/>
            <p:cNvSpPr/>
            <p:nvPr/>
          </p:nvSpPr>
          <p:spPr>
            <a:xfrm>
              <a:off x="7851318" y="210051"/>
              <a:ext cx="349898" cy="282409"/>
            </a:xfrm>
            <a:custGeom>
              <a:rect b="b" l="l" r="r" t="t"/>
              <a:pathLst>
                <a:path extrusionOk="0" h="8846" w="10960">
                  <a:moveTo>
                    <a:pt x="10292" y="1"/>
                  </a:moveTo>
                  <a:cubicBezTo>
                    <a:pt x="9497" y="1"/>
                    <a:pt x="8620" y="532"/>
                    <a:pt x="7971" y="876"/>
                  </a:cubicBezTo>
                  <a:cubicBezTo>
                    <a:pt x="7269" y="1245"/>
                    <a:pt x="6590" y="1673"/>
                    <a:pt x="5947" y="2150"/>
                  </a:cubicBezTo>
                  <a:cubicBezTo>
                    <a:pt x="5673" y="2352"/>
                    <a:pt x="5411" y="2555"/>
                    <a:pt x="5150" y="2769"/>
                  </a:cubicBezTo>
                  <a:cubicBezTo>
                    <a:pt x="4852" y="2816"/>
                    <a:pt x="4554" y="2900"/>
                    <a:pt x="4292" y="2959"/>
                  </a:cubicBezTo>
                  <a:cubicBezTo>
                    <a:pt x="3661" y="3078"/>
                    <a:pt x="3042" y="3245"/>
                    <a:pt x="2435" y="3447"/>
                  </a:cubicBezTo>
                  <a:cubicBezTo>
                    <a:pt x="2163" y="3524"/>
                    <a:pt x="2269" y="3898"/>
                    <a:pt x="2516" y="3898"/>
                  </a:cubicBezTo>
                  <a:cubicBezTo>
                    <a:pt x="2540" y="3898"/>
                    <a:pt x="2564" y="3895"/>
                    <a:pt x="2590" y="3888"/>
                  </a:cubicBezTo>
                  <a:cubicBezTo>
                    <a:pt x="3161" y="3721"/>
                    <a:pt x="3745" y="3578"/>
                    <a:pt x="4340" y="3483"/>
                  </a:cubicBezTo>
                  <a:lnTo>
                    <a:pt x="4340" y="3483"/>
                  </a:lnTo>
                  <a:cubicBezTo>
                    <a:pt x="4102" y="3698"/>
                    <a:pt x="3876" y="3924"/>
                    <a:pt x="3649" y="4150"/>
                  </a:cubicBezTo>
                  <a:cubicBezTo>
                    <a:pt x="2721" y="4293"/>
                    <a:pt x="1744" y="4864"/>
                    <a:pt x="1042" y="5400"/>
                  </a:cubicBezTo>
                  <a:cubicBezTo>
                    <a:pt x="846" y="5554"/>
                    <a:pt x="953" y="5904"/>
                    <a:pt x="1170" y="5904"/>
                  </a:cubicBezTo>
                  <a:cubicBezTo>
                    <a:pt x="1204" y="5904"/>
                    <a:pt x="1241" y="5896"/>
                    <a:pt x="1280" y="5876"/>
                  </a:cubicBezTo>
                  <a:cubicBezTo>
                    <a:pt x="1709" y="5674"/>
                    <a:pt x="2149" y="5483"/>
                    <a:pt x="2590" y="5317"/>
                  </a:cubicBezTo>
                  <a:lnTo>
                    <a:pt x="2590" y="5317"/>
                  </a:lnTo>
                  <a:cubicBezTo>
                    <a:pt x="2542" y="5376"/>
                    <a:pt x="2494" y="5436"/>
                    <a:pt x="2447" y="5495"/>
                  </a:cubicBezTo>
                  <a:cubicBezTo>
                    <a:pt x="2149" y="5853"/>
                    <a:pt x="1875" y="6222"/>
                    <a:pt x="1613" y="6603"/>
                  </a:cubicBezTo>
                  <a:cubicBezTo>
                    <a:pt x="1565" y="6530"/>
                    <a:pt x="1485" y="6485"/>
                    <a:pt x="1397" y="6485"/>
                  </a:cubicBezTo>
                  <a:cubicBezTo>
                    <a:pt x="1355" y="6485"/>
                    <a:pt x="1311" y="6496"/>
                    <a:pt x="1268" y="6519"/>
                  </a:cubicBezTo>
                  <a:lnTo>
                    <a:pt x="328" y="6924"/>
                  </a:lnTo>
                  <a:cubicBezTo>
                    <a:pt x="1" y="7061"/>
                    <a:pt x="122" y="7533"/>
                    <a:pt x="409" y="7533"/>
                  </a:cubicBezTo>
                  <a:cubicBezTo>
                    <a:pt x="447" y="7533"/>
                    <a:pt x="487" y="7525"/>
                    <a:pt x="530" y="7508"/>
                  </a:cubicBezTo>
                  <a:lnTo>
                    <a:pt x="1209" y="7234"/>
                  </a:lnTo>
                  <a:lnTo>
                    <a:pt x="1209" y="7234"/>
                  </a:lnTo>
                  <a:cubicBezTo>
                    <a:pt x="911" y="7698"/>
                    <a:pt x="613" y="8150"/>
                    <a:pt x="316" y="8591"/>
                  </a:cubicBezTo>
                  <a:cubicBezTo>
                    <a:pt x="236" y="8715"/>
                    <a:pt x="341" y="8845"/>
                    <a:pt x="448" y="8845"/>
                  </a:cubicBezTo>
                  <a:cubicBezTo>
                    <a:pt x="486" y="8845"/>
                    <a:pt x="523" y="8830"/>
                    <a:pt x="554" y="8793"/>
                  </a:cubicBezTo>
                  <a:cubicBezTo>
                    <a:pt x="899" y="8341"/>
                    <a:pt x="1268" y="7900"/>
                    <a:pt x="1673" y="7484"/>
                  </a:cubicBezTo>
                  <a:lnTo>
                    <a:pt x="1673" y="7484"/>
                  </a:lnTo>
                  <a:cubicBezTo>
                    <a:pt x="1709" y="7698"/>
                    <a:pt x="1709" y="7900"/>
                    <a:pt x="1661" y="8103"/>
                  </a:cubicBezTo>
                  <a:cubicBezTo>
                    <a:pt x="1625" y="8281"/>
                    <a:pt x="1744" y="8448"/>
                    <a:pt x="1923" y="8484"/>
                  </a:cubicBezTo>
                  <a:cubicBezTo>
                    <a:pt x="1938" y="8486"/>
                    <a:pt x="1953" y="8487"/>
                    <a:pt x="1969" y="8487"/>
                  </a:cubicBezTo>
                  <a:cubicBezTo>
                    <a:pt x="2129" y="8487"/>
                    <a:pt x="2271" y="8374"/>
                    <a:pt x="2304" y="8222"/>
                  </a:cubicBezTo>
                  <a:cubicBezTo>
                    <a:pt x="2399" y="7805"/>
                    <a:pt x="2340" y="7377"/>
                    <a:pt x="2125" y="7007"/>
                  </a:cubicBezTo>
                  <a:cubicBezTo>
                    <a:pt x="2375" y="6746"/>
                    <a:pt x="2625" y="6484"/>
                    <a:pt x="2875" y="6210"/>
                  </a:cubicBezTo>
                  <a:cubicBezTo>
                    <a:pt x="3054" y="6019"/>
                    <a:pt x="3233" y="5817"/>
                    <a:pt x="3423" y="5626"/>
                  </a:cubicBezTo>
                  <a:lnTo>
                    <a:pt x="3423" y="5626"/>
                  </a:lnTo>
                  <a:cubicBezTo>
                    <a:pt x="3411" y="5674"/>
                    <a:pt x="3411" y="5733"/>
                    <a:pt x="3399" y="5781"/>
                  </a:cubicBezTo>
                  <a:cubicBezTo>
                    <a:pt x="3352" y="6103"/>
                    <a:pt x="3137" y="6972"/>
                    <a:pt x="3649" y="7067"/>
                  </a:cubicBezTo>
                  <a:cubicBezTo>
                    <a:pt x="3675" y="7072"/>
                    <a:pt x="3700" y="7074"/>
                    <a:pt x="3724" y="7074"/>
                  </a:cubicBezTo>
                  <a:cubicBezTo>
                    <a:pt x="4170" y="7074"/>
                    <a:pt x="4248" y="6264"/>
                    <a:pt x="4316" y="5936"/>
                  </a:cubicBezTo>
                  <a:cubicBezTo>
                    <a:pt x="4388" y="5591"/>
                    <a:pt x="4542" y="5079"/>
                    <a:pt x="4483" y="4662"/>
                  </a:cubicBezTo>
                  <a:cubicBezTo>
                    <a:pt x="4495" y="4638"/>
                    <a:pt x="4507" y="4590"/>
                    <a:pt x="4519" y="4555"/>
                  </a:cubicBezTo>
                  <a:cubicBezTo>
                    <a:pt x="4792" y="4305"/>
                    <a:pt x="5078" y="4055"/>
                    <a:pt x="5364" y="3805"/>
                  </a:cubicBezTo>
                  <a:lnTo>
                    <a:pt x="5364" y="3805"/>
                  </a:lnTo>
                  <a:cubicBezTo>
                    <a:pt x="5352" y="4174"/>
                    <a:pt x="5316" y="4543"/>
                    <a:pt x="5245" y="4900"/>
                  </a:cubicBezTo>
                  <a:cubicBezTo>
                    <a:pt x="5198" y="5121"/>
                    <a:pt x="5358" y="5244"/>
                    <a:pt x="5526" y="5244"/>
                  </a:cubicBezTo>
                  <a:cubicBezTo>
                    <a:pt x="5657" y="5244"/>
                    <a:pt x="5793" y="5169"/>
                    <a:pt x="5840" y="5007"/>
                  </a:cubicBezTo>
                  <a:cubicBezTo>
                    <a:pt x="5947" y="4602"/>
                    <a:pt x="5971" y="4174"/>
                    <a:pt x="5900" y="3757"/>
                  </a:cubicBezTo>
                  <a:cubicBezTo>
                    <a:pt x="5888" y="3638"/>
                    <a:pt x="5804" y="3543"/>
                    <a:pt x="5685" y="3531"/>
                  </a:cubicBezTo>
                  <a:cubicBezTo>
                    <a:pt x="6007" y="3257"/>
                    <a:pt x="6340" y="3007"/>
                    <a:pt x="6685" y="2769"/>
                  </a:cubicBezTo>
                  <a:cubicBezTo>
                    <a:pt x="7126" y="2447"/>
                    <a:pt x="7578" y="2162"/>
                    <a:pt x="8055" y="1900"/>
                  </a:cubicBezTo>
                  <a:cubicBezTo>
                    <a:pt x="8590" y="1602"/>
                    <a:pt x="9150" y="1352"/>
                    <a:pt x="9710" y="1126"/>
                  </a:cubicBezTo>
                  <a:cubicBezTo>
                    <a:pt x="10138" y="947"/>
                    <a:pt x="10567" y="828"/>
                    <a:pt x="10865" y="447"/>
                  </a:cubicBezTo>
                  <a:cubicBezTo>
                    <a:pt x="10960" y="328"/>
                    <a:pt x="10924" y="149"/>
                    <a:pt x="10781" y="78"/>
                  </a:cubicBezTo>
                  <a:cubicBezTo>
                    <a:pt x="10624" y="24"/>
                    <a:pt x="10460" y="1"/>
                    <a:pt x="10292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20"/>
            <p:cNvSpPr/>
            <p:nvPr/>
          </p:nvSpPr>
          <p:spPr>
            <a:xfrm>
              <a:off x="7120555" y="56715"/>
              <a:ext cx="290039" cy="193082"/>
            </a:xfrm>
            <a:custGeom>
              <a:rect b="b" l="l" r="r" t="t"/>
              <a:pathLst>
                <a:path extrusionOk="0" h="6048" w="9085">
                  <a:moveTo>
                    <a:pt x="3895" y="0"/>
                  </a:moveTo>
                  <a:cubicBezTo>
                    <a:pt x="3597" y="0"/>
                    <a:pt x="3310" y="142"/>
                    <a:pt x="3132" y="476"/>
                  </a:cubicBezTo>
                  <a:cubicBezTo>
                    <a:pt x="2763" y="1154"/>
                    <a:pt x="2286" y="1773"/>
                    <a:pt x="1727" y="2321"/>
                  </a:cubicBezTo>
                  <a:cubicBezTo>
                    <a:pt x="1691" y="2357"/>
                    <a:pt x="1655" y="2393"/>
                    <a:pt x="1620" y="2416"/>
                  </a:cubicBezTo>
                  <a:cubicBezTo>
                    <a:pt x="1203" y="2571"/>
                    <a:pt x="846" y="2833"/>
                    <a:pt x="596" y="3190"/>
                  </a:cubicBezTo>
                  <a:cubicBezTo>
                    <a:pt x="548" y="3250"/>
                    <a:pt x="512" y="3309"/>
                    <a:pt x="488" y="3381"/>
                  </a:cubicBezTo>
                  <a:cubicBezTo>
                    <a:pt x="334" y="3548"/>
                    <a:pt x="203" y="3750"/>
                    <a:pt x="119" y="3964"/>
                  </a:cubicBezTo>
                  <a:cubicBezTo>
                    <a:pt x="0" y="4250"/>
                    <a:pt x="84" y="4571"/>
                    <a:pt x="310" y="4786"/>
                  </a:cubicBezTo>
                  <a:cubicBezTo>
                    <a:pt x="310" y="4738"/>
                    <a:pt x="334" y="4691"/>
                    <a:pt x="346" y="4643"/>
                  </a:cubicBezTo>
                  <a:cubicBezTo>
                    <a:pt x="619" y="3964"/>
                    <a:pt x="1179" y="3452"/>
                    <a:pt x="1822" y="3452"/>
                  </a:cubicBezTo>
                  <a:cubicBezTo>
                    <a:pt x="2257" y="3211"/>
                    <a:pt x="2763" y="3113"/>
                    <a:pt x="3264" y="3113"/>
                  </a:cubicBezTo>
                  <a:cubicBezTo>
                    <a:pt x="3531" y="3113"/>
                    <a:pt x="3796" y="3141"/>
                    <a:pt x="4048" y="3190"/>
                  </a:cubicBezTo>
                  <a:cubicBezTo>
                    <a:pt x="5489" y="3500"/>
                    <a:pt x="7156" y="4214"/>
                    <a:pt x="8299" y="5131"/>
                  </a:cubicBezTo>
                  <a:cubicBezTo>
                    <a:pt x="8406" y="5202"/>
                    <a:pt x="8442" y="5322"/>
                    <a:pt x="8406" y="5441"/>
                  </a:cubicBezTo>
                  <a:cubicBezTo>
                    <a:pt x="8561" y="5607"/>
                    <a:pt x="8644" y="5822"/>
                    <a:pt x="8632" y="6048"/>
                  </a:cubicBezTo>
                  <a:cubicBezTo>
                    <a:pt x="8954" y="5679"/>
                    <a:pt x="9085" y="5143"/>
                    <a:pt x="8835" y="4500"/>
                  </a:cubicBezTo>
                  <a:cubicBezTo>
                    <a:pt x="8549" y="3750"/>
                    <a:pt x="7811" y="3381"/>
                    <a:pt x="7132" y="3059"/>
                  </a:cubicBezTo>
                  <a:cubicBezTo>
                    <a:pt x="6501" y="2762"/>
                    <a:pt x="5953" y="2333"/>
                    <a:pt x="5513" y="1785"/>
                  </a:cubicBezTo>
                  <a:cubicBezTo>
                    <a:pt x="5358" y="1309"/>
                    <a:pt x="5120" y="869"/>
                    <a:pt x="4810" y="476"/>
                  </a:cubicBezTo>
                  <a:cubicBezTo>
                    <a:pt x="4589" y="184"/>
                    <a:pt x="4235" y="0"/>
                    <a:pt x="389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20"/>
            <p:cNvSpPr/>
            <p:nvPr/>
          </p:nvSpPr>
          <p:spPr>
            <a:xfrm>
              <a:off x="7128153" y="155874"/>
              <a:ext cx="269128" cy="122464"/>
            </a:xfrm>
            <a:custGeom>
              <a:rect b="b" l="l" r="r" t="t"/>
              <a:pathLst>
                <a:path extrusionOk="0" h="3836" w="8430">
                  <a:moveTo>
                    <a:pt x="3018" y="1"/>
                  </a:moveTo>
                  <a:cubicBezTo>
                    <a:pt x="2516" y="1"/>
                    <a:pt x="2017" y="102"/>
                    <a:pt x="1584" y="334"/>
                  </a:cubicBezTo>
                  <a:cubicBezTo>
                    <a:pt x="941" y="358"/>
                    <a:pt x="381" y="858"/>
                    <a:pt x="120" y="1525"/>
                  </a:cubicBezTo>
                  <a:cubicBezTo>
                    <a:pt x="96" y="1585"/>
                    <a:pt x="84" y="1632"/>
                    <a:pt x="72" y="1692"/>
                  </a:cubicBezTo>
                  <a:cubicBezTo>
                    <a:pt x="0" y="2168"/>
                    <a:pt x="393" y="2620"/>
                    <a:pt x="822" y="2763"/>
                  </a:cubicBezTo>
                  <a:cubicBezTo>
                    <a:pt x="965" y="2811"/>
                    <a:pt x="1120" y="2847"/>
                    <a:pt x="1263" y="2894"/>
                  </a:cubicBezTo>
                  <a:cubicBezTo>
                    <a:pt x="1358" y="2930"/>
                    <a:pt x="1465" y="2966"/>
                    <a:pt x="1560" y="2978"/>
                  </a:cubicBezTo>
                  <a:cubicBezTo>
                    <a:pt x="1989" y="3109"/>
                    <a:pt x="2406" y="3204"/>
                    <a:pt x="2834" y="3299"/>
                  </a:cubicBezTo>
                  <a:cubicBezTo>
                    <a:pt x="2965" y="2656"/>
                    <a:pt x="3179" y="2025"/>
                    <a:pt x="3489" y="1442"/>
                  </a:cubicBezTo>
                  <a:cubicBezTo>
                    <a:pt x="3575" y="1280"/>
                    <a:pt x="3758" y="1199"/>
                    <a:pt x="3940" y="1199"/>
                  </a:cubicBezTo>
                  <a:cubicBezTo>
                    <a:pt x="4160" y="1199"/>
                    <a:pt x="4378" y="1319"/>
                    <a:pt x="4418" y="1561"/>
                  </a:cubicBezTo>
                  <a:cubicBezTo>
                    <a:pt x="4513" y="2239"/>
                    <a:pt x="4501" y="2918"/>
                    <a:pt x="4406" y="3597"/>
                  </a:cubicBezTo>
                  <a:cubicBezTo>
                    <a:pt x="5442" y="3751"/>
                    <a:pt x="6501" y="3835"/>
                    <a:pt x="7549" y="3835"/>
                  </a:cubicBezTo>
                  <a:cubicBezTo>
                    <a:pt x="7556" y="3835"/>
                    <a:pt x="7563" y="3835"/>
                    <a:pt x="7569" y="3835"/>
                  </a:cubicBezTo>
                  <a:cubicBezTo>
                    <a:pt x="8048" y="3835"/>
                    <a:pt x="8430" y="3423"/>
                    <a:pt x="8406" y="2942"/>
                  </a:cubicBezTo>
                  <a:cubicBezTo>
                    <a:pt x="8406" y="2716"/>
                    <a:pt x="8323" y="2501"/>
                    <a:pt x="8168" y="2335"/>
                  </a:cubicBezTo>
                  <a:cubicBezTo>
                    <a:pt x="8216" y="2216"/>
                    <a:pt x="8168" y="2085"/>
                    <a:pt x="8073" y="2025"/>
                  </a:cubicBezTo>
                  <a:cubicBezTo>
                    <a:pt x="6918" y="1108"/>
                    <a:pt x="5263" y="382"/>
                    <a:pt x="3822" y="84"/>
                  </a:cubicBezTo>
                  <a:cubicBezTo>
                    <a:pt x="3560" y="30"/>
                    <a:pt x="3289" y="1"/>
                    <a:pt x="301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20"/>
            <p:cNvSpPr/>
            <p:nvPr/>
          </p:nvSpPr>
          <p:spPr>
            <a:xfrm>
              <a:off x="7182521" y="194153"/>
              <a:ext cx="89326" cy="277875"/>
            </a:xfrm>
            <a:custGeom>
              <a:rect b="b" l="l" r="r" t="t"/>
              <a:pathLst>
                <a:path extrusionOk="0" h="8704" w="2798">
                  <a:moveTo>
                    <a:pt x="2235" y="0"/>
                  </a:moveTo>
                  <a:cubicBezTo>
                    <a:pt x="2051" y="0"/>
                    <a:pt x="1865" y="81"/>
                    <a:pt x="1774" y="243"/>
                  </a:cubicBezTo>
                  <a:cubicBezTo>
                    <a:pt x="1476" y="826"/>
                    <a:pt x="1250" y="1457"/>
                    <a:pt x="1119" y="2100"/>
                  </a:cubicBezTo>
                  <a:cubicBezTo>
                    <a:pt x="953" y="2862"/>
                    <a:pt x="857" y="3648"/>
                    <a:pt x="714" y="4374"/>
                  </a:cubicBezTo>
                  <a:cubicBezTo>
                    <a:pt x="572" y="5136"/>
                    <a:pt x="441" y="5898"/>
                    <a:pt x="310" y="6660"/>
                  </a:cubicBezTo>
                  <a:cubicBezTo>
                    <a:pt x="202" y="7279"/>
                    <a:pt x="0" y="7827"/>
                    <a:pt x="369" y="8398"/>
                  </a:cubicBezTo>
                  <a:cubicBezTo>
                    <a:pt x="484" y="8570"/>
                    <a:pt x="706" y="8703"/>
                    <a:pt x="922" y="8703"/>
                  </a:cubicBezTo>
                  <a:cubicBezTo>
                    <a:pt x="1020" y="8703"/>
                    <a:pt x="1117" y="8676"/>
                    <a:pt x="1203" y="8613"/>
                  </a:cubicBezTo>
                  <a:cubicBezTo>
                    <a:pt x="1834" y="8125"/>
                    <a:pt x="1822" y="7529"/>
                    <a:pt x="1953" y="6791"/>
                  </a:cubicBezTo>
                  <a:cubicBezTo>
                    <a:pt x="2084" y="6077"/>
                    <a:pt x="2203" y="5374"/>
                    <a:pt x="2322" y="4660"/>
                  </a:cubicBezTo>
                  <a:cubicBezTo>
                    <a:pt x="2429" y="3922"/>
                    <a:pt x="2596" y="3160"/>
                    <a:pt x="2691" y="2386"/>
                  </a:cubicBezTo>
                  <a:cubicBezTo>
                    <a:pt x="2798" y="1719"/>
                    <a:pt x="2798" y="1040"/>
                    <a:pt x="2715" y="362"/>
                  </a:cubicBezTo>
                  <a:cubicBezTo>
                    <a:pt x="2675" y="120"/>
                    <a:pt x="2457" y="0"/>
                    <a:pt x="223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20"/>
            <p:cNvSpPr/>
            <p:nvPr/>
          </p:nvSpPr>
          <p:spPr>
            <a:xfrm>
              <a:off x="4920475" y="285235"/>
              <a:ext cx="110269" cy="97244"/>
            </a:xfrm>
            <a:custGeom>
              <a:rect b="b" l="l" r="r" t="t"/>
              <a:pathLst>
                <a:path extrusionOk="0" h="3046" w="3454">
                  <a:moveTo>
                    <a:pt x="1640" y="0"/>
                  </a:moveTo>
                  <a:cubicBezTo>
                    <a:pt x="1040" y="0"/>
                    <a:pt x="646" y="689"/>
                    <a:pt x="394" y="1426"/>
                  </a:cubicBezTo>
                  <a:cubicBezTo>
                    <a:pt x="168" y="1938"/>
                    <a:pt x="37" y="2486"/>
                    <a:pt x="1" y="3045"/>
                  </a:cubicBezTo>
                  <a:cubicBezTo>
                    <a:pt x="13" y="3033"/>
                    <a:pt x="37" y="3009"/>
                    <a:pt x="49" y="2986"/>
                  </a:cubicBezTo>
                  <a:cubicBezTo>
                    <a:pt x="72" y="2926"/>
                    <a:pt x="120" y="2867"/>
                    <a:pt x="180" y="2843"/>
                  </a:cubicBezTo>
                  <a:cubicBezTo>
                    <a:pt x="688" y="2593"/>
                    <a:pt x="1239" y="2466"/>
                    <a:pt x="1795" y="2466"/>
                  </a:cubicBezTo>
                  <a:cubicBezTo>
                    <a:pt x="1955" y="2466"/>
                    <a:pt x="2115" y="2476"/>
                    <a:pt x="2275" y="2497"/>
                  </a:cubicBezTo>
                  <a:cubicBezTo>
                    <a:pt x="2644" y="2545"/>
                    <a:pt x="3168" y="2700"/>
                    <a:pt x="3454" y="2997"/>
                  </a:cubicBezTo>
                  <a:cubicBezTo>
                    <a:pt x="3430" y="2521"/>
                    <a:pt x="3335" y="2033"/>
                    <a:pt x="3156" y="1581"/>
                  </a:cubicBezTo>
                  <a:cubicBezTo>
                    <a:pt x="2954" y="1045"/>
                    <a:pt x="2620" y="390"/>
                    <a:pt x="2085" y="116"/>
                  </a:cubicBezTo>
                  <a:cubicBezTo>
                    <a:pt x="1925" y="36"/>
                    <a:pt x="1777" y="0"/>
                    <a:pt x="164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20"/>
            <p:cNvSpPr/>
            <p:nvPr/>
          </p:nvSpPr>
          <p:spPr>
            <a:xfrm>
              <a:off x="4917059" y="363547"/>
              <a:ext cx="122432" cy="59955"/>
            </a:xfrm>
            <a:custGeom>
              <a:rect b="b" l="l" r="r" t="t"/>
              <a:pathLst>
                <a:path extrusionOk="0" h="1878" w="3835">
                  <a:moveTo>
                    <a:pt x="1902" y="1"/>
                  </a:moveTo>
                  <a:cubicBezTo>
                    <a:pt x="1346" y="1"/>
                    <a:pt x="795" y="128"/>
                    <a:pt x="287" y="378"/>
                  </a:cubicBezTo>
                  <a:cubicBezTo>
                    <a:pt x="227" y="414"/>
                    <a:pt x="179" y="461"/>
                    <a:pt x="156" y="533"/>
                  </a:cubicBezTo>
                  <a:cubicBezTo>
                    <a:pt x="144" y="544"/>
                    <a:pt x="120" y="568"/>
                    <a:pt x="108" y="592"/>
                  </a:cubicBezTo>
                  <a:cubicBezTo>
                    <a:pt x="1" y="747"/>
                    <a:pt x="1" y="949"/>
                    <a:pt x="96" y="1104"/>
                  </a:cubicBezTo>
                  <a:cubicBezTo>
                    <a:pt x="346" y="1473"/>
                    <a:pt x="822" y="1676"/>
                    <a:pt x="1322" y="1783"/>
                  </a:cubicBezTo>
                  <a:cubicBezTo>
                    <a:pt x="1358" y="1378"/>
                    <a:pt x="1430" y="985"/>
                    <a:pt x="1537" y="592"/>
                  </a:cubicBezTo>
                  <a:cubicBezTo>
                    <a:pt x="1573" y="452"/>
                    <a:pt x="1703" y="378"/>
                    <a:pt x="1829" y="378"/>
                  </a:cubicBezTo>
                  <a:cubicBezTo>
                    <a:pt x="1950" y="378"/>
                    <a:pt x="2067" y="446"/>
                    <a:pt x="2096" y="592"/>
                  </a:cubicBezTo>
                  <a:cubicBezTo>
                    <a:pt x="2192" y="1021"/>
                    <a:pt x="2239" y="1449"/>
                    <a:pt x="2239" y="1878"/>
                  </a:cubicBezTo>
                  <a:lnTo>
                    <a:pt x="2275" y="1878"/>
                  </a:lnTo>
                  <a:cubicBezTo>
                    <a:pt x="2799" y="1878"/>
                    <a:pt x="3835" y="1818"/>
                    <a:pt x="3823" y="1092"/>
                  </a:cubicBezTo>
                  <a:cubicBezTo>
                    <a:pt x="3823" y="878"/>
                    <a:pt x="3727" y="675"/>
                    <a:pt x="3573" y="533"/>
                  </a:cubicBezTo>
                  <a:cubicBezTo>
                    <a:pt x="3275" y="235"/>
                    <a:pt x="2751" y="80"/>
                    <a:pt x="2382" y="33"/>
                  </a:cubicBezTo>
                  <a:cubicBezTo>
                    <a:pt x="2222" y="11"/>
                    <a:pt x="2062" y="1"/>
                    <a:pt x="190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20"/>
            <p:cNvSpPr/>
            <p:nvPr/>
          </p:nvSpPr>
          <p:spPr>
            <a:xfrm>
              <a:off x="4948984" y="375742"/>
              <a:ext cx="41854" cy="124348"/>
            </a:xfrm>
            <a:custGeom>
              <a:rect b="b" l="l" r="r" t="t"/>
              <a:pathLst>
                <a:path extrusionOk="0" h="3895" w="1311">
                  <a:moveTo>
                    <a:pt x="827" y="0"/>
                  </a:moveTo>
                  <a:cubicBezTo>
                    <a:pt x="700" y="0"/>
                    <a:pt x="568" y="75"/>
                    <a:pt x="525" y="210"/>
                  </a:cubicBezTo>
                  <a:cubicBezTo>
                    <a:pt x="430" y="603"/>
                    <a:pt x="358" y="1008"/>
                    <a:pt x="322" y="1413"/>
                  </a:cubicBezTo>
                  <a:cubicBezTo>
                    <a:pt x="299" y="1615"/>
                    <a:pt x="275" y="1817"/>
                    <a:pt x="263" y="2020"/>
                  </a:cubicBezTo>
                  <a:cubicBezTo>
                    <a:pt x="215" y="2532"/>
                    <a:pt x="1" y="3282"/>
                    <a:pt x="334" y="3722"/>
                  </a:cubicBezTo>
                  <a:cubicBezTo>
                    <a:pt x="402" y="3837"/>
                    <a:pt x="515" y="3894"/>
                    <a:pt x="631" y="3894"/>
                  </a:cubicBezTo>
                  <a:cubicBezTo>
                    <a:pt x="720" y="3894"/>
                    <a:pt x="810" y="3861"/>
                    <a:pt x="882" y="3794"/>
                  </a:cubicBezTo>
                  <a:cubicBezTo>
                    <a:pt x="1311" y="3401"/>
                    <a:pt x="1215" y="2651"/>
                    <a:pt x="1239" y="2115"/>
                  </a:cubicBezTo>
                  <a:lnTo>
                    <a:pt x="1239" y="1508"/>
                  </a:lnTo>
                  <a:cubicBezTo>
                    <a:pt x="1239" y="1067"/>
                    <a:pt x="1192" y="639"/>
                    <a:pt x="1096" y="210"/>
                  </a:cubicBezTo>
                  <a:cubicBezTo>
                    <a:pt x="1062" y="66"/>
                    <a:pt x="946" y="0"/>
                    <a:pt x="82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20"/>
            <p:cNvSpPr/>
            <p:nvPr/>
          </p:nvSpPr>
          <p:spPr>
            <a:xfrm>
              <a:off x="5446951" y="3465"/>
              <a:ext cx="47919" cy="47536"/>
            </a:xfrm>
            <a:custGeom>
              <a:rect b="b" l="l" r="r" t="t"/>
              <a:pathLst>
                <a:path extrusionOk="0" h="1489" w="1501">
                  <a:moveTo>
                    <a:pt x="667" y="1"/>
                  </a:moveTo>
                  <a:cubicBezTo>
                    <a:pt x="548" y="1"/>
                    <a:pt x="429" y="36"/>
                    <a:pt x="333" y="96"/>
                  </a:cubicBezTo>
                  <a:lnTo>
                    <a:pt x="203" y="203"/>
                  </a:lnTo>
                  <a:cubicBezTo>
                    <a:pt x="131" y="263"/>
                    <a:pt x="83" y="334"/>
                    <a:pt x="60" y="417"/>
                  </a:cubicBezTo>
                  <a:cubicBezTo>
                    <a:pt x="24" y="489"/>
                    <a:pt x="0" y="584"/>
                    <a:pt x="0" y="667"/>
                  </a:cubicBezTo>
                  <a:cubicBezTo>
                    <a:pt x="0" y="763"/>
                    <a:pt x="24" y="846"/>
                    <a:pt x="60" y="929"/>
                  </a:cubicBezTo>
                  <a:cubicBezTo>
                    <a:pt x="83" y="1001"/>
                    <a:pt x="131" y="1084"/>
                    <a:pt x="203" y="1144"/>
                  </a:cubicBezTo>
                  <a:lnTo>
                    <a:pt x="322" y="1286"/>
                  </a:lnTo>
                  <a:lnTo>
                    <a:pt x="333" y="1286"/>
                  </a:lnTo>
                  <a:cubicBezTo>
                    <a:pt x="417" y="1370"/>
                    <a:pt x="512" y="1429"/>
                    <a:pt x="631" y="1465"/>
                  </a:cubicBezTo>
                  <a:lnTo>
                    <a:pt x="810" y="1489"/>
                  </a:lnTo>
                  <a:cubicBezTo>
                    <a:pt x="929" y="1489"/>
                    <a:pt x="1048" y="1453"/>
                    <a:pt x="1155" y="1394"/>
                  </a:cubicBezTo>
                  <a:lnTo>
                    <a:pt x="1286" y="1286"/>
                  </a:lnTo>
                  <a:cubicBezTo>
                    <a:pt x="1357" y="1227"/>
                    <a:pt x="1405" y="1156"/>
                    <a:pt x="1441" y="1072"/>
                  </a:cubicBezTo>
                  <a:cubicBezTo>
                    <a:pt x="1476" y="989"/>
                    <a:pt x="1500" y="894"/>
                    <a:pt x="1500" y="810"/>
                  </a:cubicBezTo>
                  <a:cubicBezTo>
                    <a:pt x="1500" y="715"/>
                    <a:pt x="1476" y="620"/>
                    <a:pt x="1441" y="536"/>
                  </a:cubicBezTo>
                  <a:cubicBezTo>
                    <a:pt x="1405" y="453"/>
                    <a:pt x="1357" y="382"/>
                    <a:pt x="1286" y="322"/>
                  </a:cubicBezTo>
                  <a:lnTo>
                    <a:pt x="1143" y="203"/>
                  </a:lnTo>
                  <a:cubicBezTo>
                    <a:pt x="1060" y="120"/>
                    <a:pt x="953" y="60"/>
                    <a:pt x="845" y="24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20"/>
            <p:cNvSpPr/>
            <p:nvPr/>
          </p:nvSpPr>
          <p:spPr>
            <a:xfrm>
              <a:off x="4598544" y="-69484"/>
              <a:ext cx="508980" cy="226316"/>
            </a:xfrm>
            <a:custGeom>
              <a:rect b="b" l="l" r="r" t="t"/>
              <a:pathLst>
                <a:path extrusionOk="0" h="7089" w="15943">
                  <a:moveTo>
                    <a:pt x="8334" y="0"/>
                  </a:moveTo>
                  <a:cubicBezTo>
                    <a:pt x="7369" y="0"/>
                    <a:pt x="6533" y="622"/>
                    <a:pt x="6025" y="1428"/>
                  </a:cubicBezTo>
                  <a:cubicBezTo>
                    <a:pt x="5942" y="1571"/>
                    <a:pt x="5858" y="1726"/>
                    <a:pt x="5787" y="1893"/>
                  </a:cubicBezTo>
                  <a:cubicBezTo>
                    <a:pt x="5561" y="2131"/>
                    <a:pt x="5370" y="2405"/>
                    <a:pt x="5227" y="2702"/>
                  </a:cubicBezTo>
                  <a:cubicBezTo>
                    <a:pt x="5215" y="2750"/>
                    <a:pt x="5191" y="2786"/>
                    <a:pt x="5180" y="2821"/>
                  </a:cubicBezTo>
                  <a:cubicBezTo>
                    <a:pt x="5049" y="2750"/>
                    <a:pt x="4918" y="2679"/>
                    <a:pt x="4775" y="2631"/>
                  </a:cubicBezTo>
                  <a:cubicBezTo>
                    <a:pt x="4535" y="2541"/>
                    <a:pt x="4289" y="2499"/>
                    <a:pt x="4047" y="2499"/>
                  </a:cubicBezTo>
                  <a:cubicBezTo>
                    <a:pt x="3195" y="2499"/>
                    <a:pt x="2390" y="3025"/>
                    <a:pt x="2084" y="3869"/>
                  </a:cubicBezTo>
                  <a:cubicBezTo>
                    <a:pt x="2048" y="3988"/>
                    <a:pt x="2013" y="4107"/>
                    <a:pt x="1989" y="4226"/>
                  </a:cubicBezTo>
                  <a:cubicBezTo>
                    <a:pt x="1851" y="4197"/>
                    <a:pt x="1712" y="4183"/>
                    <a:pt x="1574" y="4183"/>
                  </a:cubicBezTo>
                  <a:cubicBezTo>
                    <a:pt x="1317" y="4183"/>
                    <a:pt x="1062" y="4233"/>
                    <a:pt x="822" y="4333"/>
                  </a:cubicBezTo>
                  <a:cubicBezTo>
                    <a:pt x="548" y="4429"/>
                    <a:pt x="310" y="4607"/>
                    <a:pt x="155" y="4845"/>
                  </a:cubicBezTo>
                  <a:cubicBezTo>
                    <a:pt x="0" y="5179"/>
                    <a:pt x="0" y="5572"/>
                    <a:pt x="179" y="5893"/>
                  </a:cubicBezTo>
                  <a:cubicBezTo>
                    <a:pt x="393" y="6298"/>
                    <a:pt x="750" y="6619"/>
                    <a:pt x="1191" y="6786"/>
                  </a:cubicBezTo>
                  <a:cubicBezTo>
                    <a:pt x="1342" y="6839"/>
                    <a:pt x="1499" y="6866"/>
                    <a:pt x="1658" y="6866"/>
                  </a:cubicBezTo>
                  <a:cubicBezTo>
                    <a:pt x="1789" y="6866"/>
                    <a:pt x="1920" y="6847"/>
                    <a:pt x="2048" y="6810"/>
                  </a:cubicBezTo>
                  <a:cubicBezTo>
                    <a:pt x="4108" y="6917"/>
                    <a:pt x="6180" y="7000"/>
                    <a:pt x="8251" y="7048"/>
                  </a:cubicBezTo>
                  <a:cubicBezTo>
                    <a:pt x="9073" y="7075"/>
                    <a:pt x="9894" y="7088"/>
                    <a:pt x="10721" y="7088"/>
                  </a:cubicBezTo>
                  <a:cubicBezTo>
                    <a:pt x="10997" y="7088"/>
                    <a:pt x="11273" y="7087"/>
                    <a:pt x="11549" y="7084"/>
                  </a:cubicBezTo>
                  <a:cubicBezTo>
                    <a:pt x="11616" y="7083"/>
                    <a:pt x="11684" y="7083"/>
                    <a:pt x="11753" y="7083"/>
                  </a:cubicBezTo>
                  <a:cubicBezTo>
                    <a:pt x="11981" y="7083"/>
                    <a:pt x="12218" y="7086"/>
                    <a:pt x="12458" y="7086"/>
                  </a:cubicBezTo>
                  <a:cubicBezTo>
                    <a:pt x="13083" y="7086"/>
                    <a:pt x="13728" y="7060"/>
                    <a:pt x="14300" y="6869"/>
                  </a:cubicBezTo>
                  <a:cubicBezTo>
                    <a:pt x="14331" y="6872"/>
                    <a:pt x="14362" y="6873"/>
                    <a:pt x="14392" y="6873"/>
                  </a:cubicBezTo>
                  <a:cubicBezTo>
                    <a:pt x="14869" y="6873"/>
                    <a:pt x="15302" y="6616"/>
                    <a:pt x="15526" y="6191"/>
                  </a:cubicBezTo>
                  <a:cubicBezTo>
                    <a:pt x="15943" y="5405"/>
                    <a:pt x="15336" y="4643"/>
                    <a:pt x="14586" y="4453"/>
                  </a:cubicBezTo>
                  <a:cubicBezTo>
                    <a:pt x="14478" y="4429"/>
                    <a:pt x="14383" y="4405"/>
                    <a:pt x="14288" y="4393"/>
                  </a:cubicBezTo>
                  <a:cubicBezTo>
                    <a:pt x="14169" y="4375"/>
                    <a:pt x="14053" y="4366"/>
                    <a:pt x="13937" y="4366"/>
                  </a:cubicBezTo>
                  <a:cubicBezTo>
                    <a:pt x="13821" y="4366"/>
                    <a:pt x="13704" y="4375"/>
                    <a:pt x="13585" y="4393"/>
                  </a:cubicBezTo>
                  <a:cubicBezTo>
                    <a:pt x="13573" y="4333"/>
                    <a:pt x="13562" y="4286"/>
                    <a:pt x="13538" y="4226"/>
                  </a:cubicBezTo>
                  <a:cubicBezTo>
                    <a:pt x="13490" y="3667"/>
                    <a:pt x="13181" y="3167"/>
                    <a:pt x="12704" y="2881"/>
                  </a:cubicBezTo>
                  <a:cubicBezTo>
                    <a:pt x="12446" y="2723"/>
                    <a:pt x="12128" y="2653"/>
                    <a:pt x="11800" y="2653"/>
                  </a:cubicBezTo>
                  <a:cubicBezTo>
                    <a:pt x="11509" y="2653"/>
                    <a:pt x="11211" y="2709"/>
                    <a:pt x="10942" y="2809"/>
                  </a:cubicBezTo>
                  <a:cubicBezTo>
                    <a:pt x="10942" y="2762"/>
                    <a:pt x="10930" y="2714"/>
                    <a:pt x="10918" y="2667"/>
                  </a:cubicBezTo>
                  <a:cubicBezTo>
                    <a:pt x="10883" y="2119"/>
                    <a:pt x="10656" y="1595"/>
                    <a:pt x="10287" y="1190"/>
                  </a:cubicBezTo>
                  <a:cubicBezTo>
                    <a:pt x="9918" y="559"/>
                    <a:pt x="9347" y="83"/>
                    <a:pt x="8561" y="12"/>
                  </a:cubicBezTo>
                  <a:cubicBezTo>
                    <a:pt x="8484" y="4"/>
                    <a:pt x="8409" y="0"/>
                    <a:pt x="83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20"/>
            <p:cNvSpPr/>
            <p:nvPr/>
          </p:nvSpPr>
          <p:spPr>
            <a:xfrm>
              <a:off x="4682921" y="347456"/>
              <a:ext cx="54017" cy="57050"/>
            </a:xfrm>
            <a:custGeom>
              <a:rect b="b" l="l" r="r" t="t"/>
              <a:pathLst>
                <a:path extrusionOk="0" h="1787" w="1692">
                  <a:moveTo>
                    <a:pt x="846" y="1"/>
                  </a:moveTo>
                  <a:cubicBezTo>
                    <a:pt x="739" y="1"/>
                    <a:pt x="632" y="25"/>
                    <a:pt x="536" y="72"/>
                  </a:cubicBezTo>
                  <a:cubicBezTo>
                    <a:pt x="465" y="96"/>
                    <a:pt x="405" y="132"/>
                    <a:pt x="358" y="179"/>
                  </a:cubicBezTo>
                  <a:cubicBezTo>
                    <a:pt x="262" y="239"/>
                    <a:pt x="191" y="310"/>
                    <a:pt x="143" y="406"/>
                  </a:cubicBezTo>
                  <a:cubicBezTo>
                    <a:pt x="120" y="477"/>
                    <a:pt x="96" y="537"/>
                    <a:pt x="60" y="608"/>
                  </a:cubicBezTo>
                  <a:cubicBezTo>
                    <a:pt x="60" y="620"/>
                    <a:pt x="48" y="632"/>
                    <a:pt x="48" y="644"/>
                  </a:cubicBezTo>
                  <a:cubicBezTo>
                    <a:pt x="36" y="691"/>
                    <a:pt x="24" y="739"/>
                    <a:pt x="24" y="787"/>
                  </a:cubicBezTo>
                  <a:cubicBezTo>
                    <a:pt x="1" y="894"/>
                    <a:pt x="1" y="1013"/>
                    <a:pt x="36" y="1120"/>
                  </a:cubicBezTo>
                  <a:lnTo>
                    <a:pt x="48" y="1144"/>
                  </a:lnTo>
                  <a:cubicBezTo>
                    <a:pt x="60" y="1156"/>
                    <a:pt x="60" y="1168"/>
                    <a:pt x="60" y="1179"/>
                  </a:cubicBezTo>
                  <a:cubicBezTo>
                    <a:pt x="132" y="1382"/>
                    <a:pt x="262" y="1549"/>
                    <a:pt x="441" y="1668"/>
                  </a:cubicBezTo>
                  <a:lnTo>
                    <a:pt x="632" y="1751"/>
                  </a:lnTo>
                  <a:lnTo>
                    <a:pt x="858" y="1787"/>
                  </a:lnTo>
                  <a:cubicBezTo>
                    <a:pt x="965" y="1787"/>
                    <a:pt x="1072" y="1763"/>
                    <a:pt x="1167" y="1703"/>
                  </a:cubicBezTo>
                  <a:cubicBezTo>
                    <a:pt x="1239" y="1691"/>
                    <a:pt x="1298" y="1656"/>
                    <a:pt x="1346" y="1608"/>
                  </a:cubicBezTo>
                  <a:cubicBezTo>
                    <a:pt x="1441" y="1549"/>
                    <a:pt x="1513" y="1465"/>
                    <a:pt x="1560" y="1370"/>
                  </a:cubicBezTo>
                  <a:lnTo>
                    <a:pt x="1644" y="1179"/>
                  </a:lnTo>
                  <a:cubicBezTo>
                    <a:pt x="1644" y="1168"/>
                    <a:pt x="1656" y="1156"/>
                    <a:pt x="1656" y="1144"/>
                  </a:cubicBezTo>
                  <a:lnTo>
                    <a:pt x="1656" y="1120"/>
                  </a:lnTo>
                  <a:cubicBezTo>
                    <a:pt x="1691" y="965"/>
                    <a:pt x="1691" y="798"/>
                    <a:pt x="1656" y="632"/>
                  </a:cubicBezTo>
                  <a:lnTo>
                    <a:pt x="1632" y="608"/>
                  </a:lnTo>
                  <a:cubicBezTo>
                    <a:pt x="1608" y="501"/>
                    <a:pt x="1560" y="406"/>
                    <a:pt x="1489" y="322"/>
                  </a:cubicBezTo>
                  <a:cubicBezTo>
                    <a:pt x="1429" y="239"/>
                    <a:pt x="1358" y="167"/>
                    <a:pt x="1263" y="120"/>
                  </a:cubicBezTo>
                  <a:lnTo>
                    <a:pt x="1072" y="36"/>
                  </a:lnTo>
                  <a:lnTo>
                    <a:pt x="846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20"/>
            <p:cNvSpPr/>
            <p:nvPr/>
          </p:nvSpPr>
          <p:spPr>
            <a:xfrm>
              <a:off x="5565520" y="429568"/>
              <a:ext cx="55550" cy="42588"/>
            </a:xfrm>
            <a:custGeom>
              <a:rect b="b" l="l" r="r" t="t"/>
              <a:pathLst>
                <a:path extrusionOk="0" h="1334" w="1740">
                  <a:moveTo>
                    <a:pt x="870" y="0"/>
                  </a:moveTo>
                  <a:cubicBezTo>
                    <a:pt x="1" y="0"/>
                    <a:pt x="1" y="1334"/>
                    <a:pt x="870" y="1334"/>
                  </a:cubicBezTo>
                  <a:cubicBezTo>
                    <a:pt x="1739" y="1334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20"/>
            <p:cNvSpPr/>
            <p:nvPr/>
          </p:nvSpPr>
          <p:spPr>
            <a:xfrm>
              <a:off x="5240172" y="99559"/>
              <a:ext cx="289656" cy="193210"/>
            </a:xfrm>
            <a:custGeom>
              <a:rect b="b" l="l" r="r" t="t"/>
              <a:pathLst>
                <a:path extrusionOk="0" h="6052" w="9073">
                  <a:moveTo>
                    <a:pt x="3894" y="1"/>
                  </a:moveTo>
                  <a:cubicBezTo>
                    <a:pt x="3596" y="1"/>
                    <a:pt x="3309" y="139"/>
                    <a:pt x="3131" y="467"/>
                  </a:cubicBezTo>
                  <a:cubicBezTo>
                    <a:pt x="2750" y="1158"/>
                    <a:pt x="2274" y="1777"/>
                    <a:pt x="1727" y="2313"/>
                  </a:cubicBezTo>
                  <a:lnTo>
                    <a:pt x="1607" y="2420"/>
                  </a:lnTo>
                  <a:cubicBezTo>
                    <a:pt x="1203" y="2563"/>
                    <a:pt x="845" y="2837"/>
                    <a:pt x="584" y="3182"/>
                  </a:cubicBezTo>
                  <a:cubicBezTo>
                    <a:pt x="548" y="3253"/>
                    <a:pt x="512" y="3313"/>
                    <a:pt x="476" y="3372"/>
                  </a:cubicBezTo>
                  <a:cubicBezTo>
                    <a:pt x="322" y="3551"/>
                    <a:pt x="203" y="3741"/>
                    <a:pt x="119" y="3956"/>
                  </a:cubicBezTo>
                  <a:cubicBezTo>
                    <a:pt x="0" y="4253"/>
                    <a:pt x="83" y="4575"/>
                    <a:pt x="310" y="4789"/>
                  </a:cubicBezTo>
                  <a:cubicBezTo>
                    <a:pt x="322" y="4742"/>
                    <a:pt x="333" y="4682"/>
                    <a:pt x="345" y="4634"/>
                  </a:cubicBezTo>
                  <a:cubicBezTo>
                    <a:pt x="619" y="3956"/>
                    <a:pt x="1179" y="3456"/>
                    <a:pt x="1822" y="3444"/>
                  </a:cubicBezTo>
                  <a:cubicBezTo>
                    <a:pt x="2247" y="3212"/>
                    <a:pt x="2752" y="3115"/>
                    <a:pt x="3253" y="3115"/>
                  </a:cubicBezTo>
                  <a:cubicBezTo>
                    <a:pt x="3524" y="3115"/>
                    <a:pt x="3793" y="3144"/>
                    <a:pt x="4048" y="3194"/>
                  </a:cubicBezTo>
                  <a:cubicBezTo>
                    <a:pt x="5489" y="3503"/>
                    <a:pt x="7144" y="4218"/>
                    <a:pt x="8299" y="5134"/>
                  </a:cubicBezTo>
                  <a:cubicBezTo>
                    <a:pt x="8394" y="5194"/>
                    <a:pt x="8430" y="5325"/>
                    <a:pt x="8394" y="5444"/>
                  </a:cubicBezTo>
                  <a:cubicBezTo>
                    <a:pt x="8549" y="5611"/>
                    <a:pt x="8632" y="5825"/>
                    <a:pt x="8632" y="6051"/>
                  </a:cubicBezTo>
                  <a:cubicBezTo>
                    <a:pt x="8954" y="5670"/>
                    <a:pt x="9073" y="5146"/>
                    <a:pt x="8823" y="4503"/>
                  </a:cubicBezTo>
                  <a:cubicBezTo>
                    <a:pt x="8537" y="3741"/>
                    <a:pt x="7799" y="3384"/>
                    <a:pt x="7120" y="3063"/>
                  </a:cubicBezTo>
                  <a:cubicBezTo>
                    <a:pt x="6489" y="2765"/>
                    <a:pt x="5941" y="2325"/>
                    <a:pt x="5513" y="1789"/>
                  </a:cubicBezTo>
                  <a:cubicBezTo>
                    <a:pt x="5358" y="1313"/>
                    <a:pt x="5120" y="860"/>
                    <a:pt x="4810" y="467"/>
                  </a:cubicBezTo>
                  <a:cubicBezTo>
                    <a:pt x="4588" y="182"/>
                    <a:pt x="4234" y="1"/>
                    <a:pt x="389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20"/>
            <p:cNvSpPr/>
            <p:nvPr/>
          </p:nvSpPr>
          <p:spPr>
            <a:xfrm>
              <a:off x="5247387" y="198846"/>
              <a:ext cx="269128" cy="122432"/>
            </a:xfrm>
            <a:custGeom>
              <a:rect b="b" l="l" r="r" t="t"/>
              <a:pathLst>
                <a:path extrusionOk="0" h="3835" w="8430">
                  <a:moveTo>
                    <a:pt x="3024" y="0"/>
                  </a:moveTo>
                  <a:cubicBezTo>
                    <a:pt x="2523" y="0"/>
                    <a:pt x="2021" y="102"/>
                    <a:pt x="1596" y="334"/>
                  </a:cubicBezTo>
                  <a:cubicBezTo>
                    <a:pt x="953" y="346"/>
                    <a:pt x="393" y="858"/>
                    <a:pt x="119" y="1524"/>
                  </a:cubicBezTo>
                  <a:cubicBezTo>
                    <a:pt x="107" y="1584"/>
                    <a:pt x="96" y="1632"/>
                    <a:pt x="84" y="1691"/>
                  </a:cubicBezTo>
                  <a:cubicBezTo>
                    <a:pt x="0" y="2155"/>
                    <a:pt x="393" y="2620"/>
                    <a:pt x="822" y="2751"/>
                  </a:cubicBezTo>
                  <a:cubicBezTo>
                    <a:pt x="965" y="2798"/>
                    <a:pt x="1120" y="2846"/>
                    <a:pt x="1262" y="2882"/>
                  </a:cubicBezTo>
                  <a:cubicBezTo>
                    <a:pt x="1358" y="2929"/>
                    <a:pt x="1465" y="2953"/>
                    <a:pt x="1560" y="2977"/>
                  </a:cubicBezTo>
                  <a:cubicBezTo>
                    <a:pt x="1977" y="3096"/>
                    <a:pt x="2405" y="3203"/>
                    <a:pt x="2834" y="3298"/>
                  </a:cubicBezTo>
                  <a:cubicBezTo>
                    <a:pt x="2965" y="2655"/>
                    <a:pt x="3179" y="2024"/>
                    <a:pt x="3489" y="1441"/>
                  </a:cubicBezTo>
                  <a:cubicBezTo>
                    <a:pt x="3575" y="1280"/>
                    <a:pt x="3758" y="1199"/>
                    <a:pt x="3939" y="1199"/>
                  </a:cubicBezTo>
                  <a:cubicBezTo>
                    <a:pt x="4160" y="1199"/>
                    <a:pt x="4378" y="1318"/>
                    <a:pt x="4418" y="1560"/>
                  </a:cubicBezTo>
                  <a:cubicBezTo>
                    <a:pt x="4513" y="2239"/>
                    <a:pt x="4501" y="2917"/>
                    <a:pt x="4406" y="3584"/>
                  </a:cubicBezTo>
                  <a:cubicBezTo>
                    <a:pt x="5441" y="3739"/>
                    <a:pt x="6489" y="3822"/>
                    <a:pt x="7549" y="3834"/>
                  </a:cubicBezTo>
                  <a:cubicBezTo>
                    <a:pt x="8037" y="3834"/>
                    <a:pt x="8430" y="3429"/>
                    <a:pt x="8406" y="2941"/>
                  </a:cubicBezTo>
                  <a:cubicBezTo>
                    <a:pt x="8406" y="2715"/>
                    <a:pt x="8323" y="2489"/>
                    <a:pt x="8168" y="2334"/>
                  </a:cubicBezTo>
                  <a:cubicBezTo>
                    <a:pt x="8204" y="2215"/>
                    <a:pt x="8168" y="2084"/>
                    <a:pt x="8073" y="2013"/>
                  </a:cubicBezTo>
                  <a:cubicBezTo>
                    <a:pt x="6918" y="1108"/>
                    <a:pt x="5263" y="393"/>
                    <a:pt x="3822" y="84"/>
                  </a:cubicBezTo>
                  <a:cubicBezTo>
                    <a:pt x="3564" y="30"/>
                    <a:pt x="3294" y="0"/>
                    <a:pt x="302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20"/>
            <p:cNvSpPr/>
            <p:nvPr/>
          </p:nvSpPr>
          <p:spPr>
            <a:xfrm>
              <a:off x="5302107" y="237092"/>
              <a:ext cx="89358" cy="277811"/>
            </a:xfrm>
            <a:custGeom>
              <a:rect b="b" l="l" r="r" t="t"/>
              <a:pathLst>
                <a:path extrusionOk="0" h="8702" w="2799">
                  <a:moveTo>
                    <a:pt x="2225" y="1"/>
                  </a:moveTo>
                  <a:cubicBezTo>
                    <a:pt x="2044" y="1"/>
                    <a:pt x="1861" y="82"/>
                    <a:pt x="1775" y="243"/>
                  </a:cubicBezTo>
                  <a:cubicBezTo>
                    <a:pt x="1465" y="826"/>
                    <a:pt x="1251" y="1446"/>
                    <a:pt x="1120" y="2100"/>
                  </a:cubicBezTo>
                  <a:cubicBezTo>
                    <a:pt x="953" y="2862"/>
                    <a:pt x="846" y="3648"/>
                    <a:pt x="703" y="4375"/>
                  </a:cubicBezTo>
                  <a:cubicBezTo>
                    <a:pt x="560" y="5137"/>
                    <a:pt x="441" y="5899"/>
                    <a:pt x="310" y="6649"/>
                  </a:cubicBezTo>
                  <a:cubicBezTo>
                    <a:pt x="191" y="7280"/>
                    <a:pt x="1" y="7827"/>
                    <a:pt x="370" y="8399"/>
                  </a:cubicBezTo>
                  <a:cubicBezTo>
                    <a:pt x="478" y="8564"/>
                    <a:pt x="706" y="8701"/>
                    <a:pt x="923" y="8701"/>
                  </a:cubicBezTo>
                  <a:cubicBezTo>
                    <a:pt x="1018" y="8701"/>
                    <a:pt x="1112" y="8675"/>
                    <a:pt x="1191" y="8613"/>
                  </a:cubicBezTo>
                  <a:cubicBezTo>
                    <a:pt x="1822" y="8125"/>
                    <a:pt x="1822" y="7530"/>
                    <a:pt x="1953" y="6791"/>
                  </a:cubicBezTo>
                  <a:cubicBezTo>
                    <a:pt x="2073" y="6077"/>
                    <a:pt x="2203" y="5375"/>
                    <a:pt x="2311" y="4660"/>
                  </a:cubicBezTo>
                  <a:cubicBezTo>
                    <a:pt x="2430" y="3922"/>
                    <a:pt x="2596" y="3160"/>
                    <a:pt x="2692" y="2386"/>
                  </a:cubicBezTo>
                  <a:cubicBezTo>
                    <a:pt x="2787" y="1719"/>
                    <a:pt x="2799" y="1029"/>
                    <a:pt x="2704" y="362"/>
                  </a:cubicBezTo>
                  <a:cubicBezTo>
                    <a:pt x="2664" y="120"/>
                    <a:pt x="2446" y="1"/>
                    <a:pt x="222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20"/>
            <p:cNvSpPr/>
            <p:nvPr/>
          </p:nvSpPr>
          <p:spPr>
            <a:xfrm>
              <a:off x="4015465" y="-319233"/>
              <a:ext cx="483887" cy="591474"/>
            </a:xfrm>
            <a:custGeom>
              <a:rect b="b" l="l" r="r" t="t"/>
              <a:pathLst>
                <a:path extrusionOk="0" h="18527" w="15157">
                  <a:moveTo>
                    <a:pt x="8779" y="0"/>
                  </a:moveTo>
                  <a:cubicBezTo>
                    <a:pt x="6727" y="0"/>
                    <a:pt x="4856" y="1155"/>
                    <a:pt x="3405" y="2596"/>
                  </a:cubicBezTo>
                  <a:cubicBezTo>
                    <a:pt x="1596" y="4394"/>
                    <a:pt x="36" y="6644"/>
                    <a:pt x="12" y="9263"/>
                  </a:cubicBezTo>
                  <a:cubicBezTo>
                    <a:pt x="0" y="11752"/>
                    <a:pt x="1155" y="14145"/>
                    <a:pt x="2715" y="16026"/>
                  </a:cubicBezTo>
                  <a:cubicBezTo>
                    <a:pt x="3882" y="17431"/>
                    <a:pt x="5548" y="18467"/>
                    <a:pt x="7346" y="18526"/>
                  </a:cubicBezTo>
                  <a:cubicBezTo>
                    <a:pt x="7382" y="17991"/>
                    <a:pt x="7406" y="17467"/>
                    <a:pt x="7442" y="16943"/>
                  </a:cubicBezTo>
                  <a:cubicBezTo>
                    <a:pt x="6715" y="16895"/>
                    <a:pt x="6025" y="16621"/>
                    <a:pt x="5477" y="16145"/>
                  </a:cubicBezTo>
                  <a:cubicBezTo>
                    <a:pt x="4965" y="15740"/>
                    <a:pt x="4060" y="15026"/>
                    <a:pt x="4036" y="14323"/>
                  </a:cubicBezTo>
                  <a:cubicBezTo>
                    <a:pt x="4047" y="14189"/>
                    <a:pt x="4156" y="14090"/>
                    <a:pt x="4278" y="14090"/>
                  </a:cubicBezTo>
                  <a:cubicBezTo>
                    <a:pt x="4297" y="14090"/>
                    <a:pt x="4315" y="14093"/>
                    <a:pt x="4334" y="14097"/>
                  </a:cubicBezTo>
                  <a:cubicBezTo>
                    <a:pt x="4882" y="14264"/>
                    <a:pt x="5227" y="14966"/>
                    <a:pt x="5632" y="15359"/>
                  </a:cubicBezTo>
                  <a:cubicBezTo>
                    <a:pt x="6156" y="15871"/>
                    <a:pt x="6751" y="16252"/>
                    <a:pt x="7477" y="16312"/>
                  </a:cubicBezTo>
                  <a:cubicBezTo>
                    <a:pt x="7501" y="15883"/>
                    <a:pt x="7537" y="15454"/>
                    <a:pt x="7561" y="15038"/>
                  </a:cubicBezTo>
                  <a:cubicBezTo>
                    <a:pt x="7596" y="14478"/>
                    <a:pt x="7632" y="13930"/>
                    <a:pt x="7656" y="13371"/>
                  </a:cubicBezTo>
                  <a:cubicBezTo>
                    <a:pt x="7025" y="13276"/>
                    <a:pt x="6441" y="13038"/>
                    <a:pt x="5918" y="12668"/>
                  </a:cubicBezTo>
                  <a:cubicBezTo>
                    <a:pt x="5882" y="12657"/>
                    <a:pt x="5858" y="12633"/>
                    <a:pt x="5834" y="12597"/>
                  </a:cubicBezTo>
                  <a:cubicBezTo>
                    <a:pt x="5513" y="12383"/>
                    <a:pt x="5239" y="12109"/>
                    <a:pt x="4989" y="11823"/>
                  </a:cubicBezTo>
                  <a:cubicBezTo>
                    <a:pt x="4560" y="11264"/>
                    <a:pt x="4215" y="10644"/>
                    <a:pt x="3965" y="9990"/>
                  </a:cubicBezTo>
                  <a:cubicBezTo>
                    <a:pt x="3715" y="9394"/>
                    <a:pt x="3334" y="8680"/>
                    <a:pt x="3620" y="8049"/>
                  </a:cubicBezTo>
                  <a:cubicBezTo>
                    <a:pt x="3675" y="7962"/>
                    <a:pt x="3771" y="7912"/>
                    <a:pt x="3872" y="7912"/>
                  </a:cubicBezTo>
                  <a:cubicBezTo>
                    <a:pt x="3923" y="7912"/>
                    <a:pt x="3976" y="7925"/>
                    <a:pt x="4024" y="7954"/>
                  </a:cubicBezTo>
                  <a:cubicBezTo>
                    <a:pt x="4477" y="8227"/>
                    <a:pt x="4560" y="8763"/>
                    <a:pt x="4727" y="9228"/>
                  </a:cubicBezTo>
                  <a:cubicBezTo>
                    <a:pt x="4917" y="9799"/>
                    <a:pt x="5167" y="10359"/>
                    <a:pt x="5477" y="10871"/>
                  </a:cubicBezTo>
                  <a:lnTo>
                    <a:pt x="5525" y="10942"/>
                  </a:lnTo>
                  <a:cubicBezTo>
                    <a:pt x="5406" y="9859"/>
                    <a:pt x="5489" y="8763"/>
                    <a:pt x="5763" y="7704"/>
                  </a:cubicBezTo>
                  <a:cubicBezTo>
                    <a:pt x="5800" y="7582"/>
                    <a:pt x="5899" y="7527"/>
                    <a:pt x="6000" y="7527"/>
                  </a:cubicBezTo>
                  <a:cubicBezTo>
                    <a:pt x="6127" y="7527"/>
                    <a:pt x="6256" y="7616"/>
                    <a:pt x="6263" y="7775"/>
                  </a:cubicBezTo>
                  <a:cubicBezTo>
                    <a:pt x="6287" y="9239"/>
                    <a:pt x="6287" y="10692"/>
                    <a:pt x="6572" y="12145"/>
                  </a:cubicBezTo>
                  <a:cubicBezTo>
                    <a:pt x="6894" y="12406"/>
                    <a:pt x="7263" y="12597"/>
                    <a:pt x="7668" y="12716"/>
                  </a:cubicBezTo>
                  <a:cubicBezTo>
                    <a:pt x="7715" y="11561"/>
                    <a:pt x="7763" y="10406"/>
                    <a:pt x="7799" y="9263"/>
                  </a:cubicBezTo>
                  <a:cubicBezTo>
                    <a:pt x="7823" y="8644"/>
                    <a:pt x="7823" y="8025"/>
                    <a:pt x="7823" y="7394"/>
                  </a:cubicBezTo>
                  <a:cubicBezTo>
                    <a:pt x="6787" y="6965"/>
                    <a:pt x="5941" y="5906"/>
                    <a:pt x="6001" y="4763"/>
                  </a:cubicBezTo>
                  <a:cubicBezTo>
                    <a:pt x="6001" y="4632"/>
                    <a:pt x="6072" y="4513"/>
                    <a:pt x="6180" y="4453"/>
                  </a:cubicBezTo>
                  <a:cubicBezTo>
                    <a:pt x="6252" y="4418"/>
                    <a:pt x="6316" y="4402"/>
                    <a:pt x="6372" y="4402"/>
                  </a:cubicBezTo>
                  <a:cubicBezTo>
                    <a:pt x="6774" y="4402"/>
                    <a:pt x="6779" y="5207"/>
                    <a:pt x="6894" y="5489"/>
                  </a:cubicBezTo>
                  <a:cubicBezTo>
                    <a:pt x="7084" y="5989"/>
                    <a:pt x="7406" y="6430"/>
                    <a:pt x="7823" y="6763"/>
                  </a:cubicBezTo>
                  <a:cubicBezTo>
                    <a:pt x="7823" y="5644"/>
                    <a:pt x="7906" y="4525"/>
                    <a:pt x="8108" y="3417"/>
                  </a:cubicBezTo>
                  <a:cubicBezTo>
                    <a:pt x="8132" y="3289"/>
                    <a:pt x="8246" y="3227"/>
                    <a:pt x="8362" y="3227"/>
                  </a:cubicBezTo>
                  <a:cubicBezTo>
                    <a:pt x="8484" y="3227"/>
                    <a:pt x="8608" y="3295"/>
                    <a:pt x="8632" y="3429"/>
                  </a:cubicBezTo>
                  <a:cubicBezTo>
                    <a:pt x="8966" y="5275"/>
                    <a:pt x="8799" y="7275"/>
                    <a:pt x="8775" y="9144"/>
                  </a:cubicBezTo>
                  <a:lnTo>
                    <a:pt x="8775" y="9597"/>
                  </a:lnTo>
                  <a:cubicBezTo>
                    <a:pt x="9156" y="9204"/>
                    <a:pt x="9561" y="8835"/>
                    <a:pt x="9870" y="8370"/>
                  </a:cubicBezTo>
                  <a:cubicBezTo>
                    <a:pt x="10371" y="7644"/>
                    <a:pt x="10716" y="6811"/>
                    <a:pt x="10871" y="5941"/>
                  </a:cubicBezTo>
                  <a:cubicBezTo>
                    <a:pt x="10891" y="5792"/>
                    <a:pt x="11010" y="5725"/>
                    <a:pt x="11136" y="5725"/>
                  </a:cubicBezTo>
                  <a:cubicBezTo>
                    <a:pt x="11301" y="5725"/>
                    <a:pt x="11479" y="5841"/>
                    <a:pt x="11466" y="6037"/>
                  </a:cubicBezTo>
                  <a:cubicBezTo>
                    <a:pt x="11406" y="7073"/>
                    <a:pt x="11204" y="7977"/>
                    <a:pt x="10668" y="8858"/>
                  </a:cubicBezTo>
                  <a:cubicBezTo>
                    <a:pt x="10228" y="9585"/>
                    <a:pt x="9585" y="10394"/>
                    <a:pt x="8751" y="10668"/>
                  </a:cubicBezTo>
                  <a:cubicBezTo>
                    <a:pt x="8727" y="11918"/>
                    <a:pt x="8704" y="13157"/>
                    <a:pt x="8692" y="14395"/>
                  </a:cubicBezTo>
                  <a:cubicBezTo>
                    <a:pt x="8930" y="14311"/>
                    <a:pt x="9168" y="14228"/>
                    <a:pt x="9406" y="14133"/>
                  </a:cubicBezTo>
                  <a:cubicBezTo>
                    <a:pt x="9549" y="13752"/>
                    <a:pt x="9823" y="13371"/>
                    <a:pt x="9942" y="13002"/>
                  </a:cubicBezTo>
                  <a:cubicBezTo>
                    <a:pt x="10144" y="12383"/>
                    <a:pt x="10168" y="11740"/>
                    <a:pt x="10323" y="11109"/>
                  </a:cubicBezTo>
                  <a:cubicBezTo>
                    <a:pt x="10359" y="10990"/>
                    <a:pt x="10457" y="10930"/>
                    <a:pt x="10555" y="10930"/>
                  </a:cubicBezTo>
                  <a:cubicBezTo>
                    <a:pt x="10653" y="10930"/>
                    <a:pt x="10752" y="10990"/>
                    <a:pt x="10787" y="11109"/>
                  </a:cubicBezTo>
                  <a:cubicBezTo>
                    <a:pt x="11013" y="11823"/>
                    <a:pt x="10859" y="12621"/>
                    <a:pt x="10644" y="13323"/>
                  </a:cubicBezTo>
                  <a:cubicBezTo>
                    <a:pt x="10632" y="13359"/>
                    <a:pt x="10621" y="13407"/>
                    <a:pt x="10597" y="13442"/>
                  </a:cubicBezTo>
                  <a:lnTo>
                    <a:pt x="10656" y="13407"/>
                  </a:lnTo>
                  <a:cubicBezTo>
                    <a:pt x="11430" y="12799"/>
                    <a:pt x="12037" y="12014"/>
                    <a:pt x="12418" y="11109"/>
                  </a:cubicBezTo>
                  <a:cubicBezTo>
                    <a:pt x="12461" y="10986"/>
                    <a:pt x="12561" y="10933"/>
                    <a:pt x="12662" y="10933"/>
                  </a:cubicBezTo>
                  <a:cubicBezTo>
                    <a:pt x="12815" y="10933"/>
                    <a:pt x="12969" y="11057"/>
                    <a:pt x="12918" y="11252"/>
                  </a:cubicBezTo>
                  <a:cubicBezTo>
                    <a:pt x="12657" y="12371"/>
                    <a:pt x="12133" y="13395"/>
                    <a:pt x="11252" y="14157"/>
                  </a:cubicBezTo>
                  <a:cubicBezTo>
                    <a:pt x="10561" y="14740"/>
                    <a:pt x="9620" y="15300"/>
                    <a:pt x="8680" y="15395"/>
                  </a:cubicBezTo>
                  <a:cubicBezTo>
                    <a:pt x="8668" y="16431"/>
                    <a:pt x="8644" y="17467"/>
                    <a:pt x="8608" y="18491"/>
                  </a:cubicBezTo>
                  <a:cubicBezTo>
                    <a:pt x="8954" y="18491"/>
                    <a:pt x="9287" y="18467"/>
                    <a:pt x="9620" y="18407"/>
                  </a:cubicBezTo>
                  <a:cubicBezTo>
                    <a:pt x="12085" y="18002"/>
                    <a:pt x="13526" y="15657"/>
                    <a:pt x="14169" y="13419"/>
                  </a:cubicBezTo>
                  <a:cubicBezTo>
                    <a:pt x="15073" y="11490"/>
                    <a:pt x="15157" y="9287"/>
                    <a:pt x="14895" y="7203"/>
                  </a:cubicBezTo>
                  <a:cubicBezTo>
                    <a:pt x="14823" y="6525"/>
                    <a:pt x="14681" y="5870"/>
                    <a:pt x="14478" y="5215"/>
                  </a:cubicBezTo>
                  <a:cubicBezTo>
                    <a:pt x="14466" y="5156"/>
                    <a:pt x="14454" y="5096"/>
                    <a:pt x="14442" y="5025"/>
                  </a:cubicBezTo>
                  <a:cubicBezTo>
                    <a:pt x="13871" y="2834"/>
                    <a:pt x="12276" y="655"/>
                    <a:pt x="9966" y="131"/>
                  </a:cubicBezTo>
                  <a:cubicBezTo>
                    <a:pt x="9565" y="42"/>
                    <a:pt x="9168" y="0"/>
                    <a:pt x="8779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20"/>
            <p:cNvSpPr/>
            <p:nvPr/>
          </p:nvSpPr>
          <p:spPr>
            <a:xfrm>
              <a:off x="4121520" y="-215860"/>
              <a:ext cx="308012" cy="775490"/>
            </a:xfrm>
            <a:custGeom>
              <a:rect b="b" l="l" r="r" t="t"/>
              <a:pathLst>
                <a:path extrusionOk="0" h="24291" w="9648">
                  <a:moveTo>
                    <a:pt x="5052" y="1"/>
                  </a:moveTo>
                  <a:cubicBezTo>
                    <a:pt x="4936" y="1"/>
                    <a:pt x="4821" y="63"/>
                    <a:pt x="4798" y="191"/>
                  </a:cubicBezTo>
                  <a:cubicBezTo>
                    <a:pt x="4608" y="1298"/>
                    <a:pt x="4512" y="2418"/>
                    <a:pt x="4512" y="3525"/>
                  </a:cubicBezTo>
                  <a:cubicBezTo>
                    <a:pt x="4096" y="3203"/>
                    <a:pt x="3774" y="2763"/>
                    <a:pt x="3584" y="2263"/>
                  </a:cubicBezTo>
                  <a:cubicBezTo>
                    <a:pt x="3480" y="1972"/>
                    <a:pt x="3467" y="1172"/>
                    <a:pt x="3069" y="1172"/>
                  </a:cubicBezTo>
                  <a:cubicBezTo>
                    <a:pt x="3011" y="1172"/>
                    <a:pt x="2945" y="1189"/>
                    <a:pt x="2869" y="1227"/>
                  </a:cubicBezTo>
                  <a:cubicBezTo>
                    <a:pt x="2762" y="1287"/>
                    <a:pt x="2691" y="1406"/>
                    <a:pt x="2691" y="1537"/>
                  </a:cubicBezTo>
                  <a:cubicBezTo>
                    <a:pt x="2631" y="2692"/>
                    <a:pt x="3477" y="3739"/>
                    <a:pt x="4512" y="4180"/>
                  </a:cubicBezTo>
                  <a:cubicBezTo>
                    <a:pt x="4512" y="4799"/>
                    <a:pt x="4501" y="5430"/>
                    <a:pt x="4489" y="6037"/>
                  </a:cubicBezTo>
                  <a:cubicBezTo>
                    <a:pt x="4453" y="7192"/>
                    <a:pt x="4417" y="8347"/>
                    <a:pt x="4358" y="9490"/>
                  </a:cubicBezTo>
                  <a:cubicBezTo>
                    <a:pt x="3965" y="9371"/>
                    <a:pt x="3584" y="9180"/>
                    <a:pt x="3262" y="8918"/>
                  </a:cubicBezTo>
                  <a:cubicBezTo>
                    <a:pt x="2977" y="7478"/>
                    <a:pt x="2988" y="6013"/>
                    <a:pt x="2953" y="4549"/>
                  </a:cubicBezTo>
                  <a:cubicBezTo>
                    <a:pt x="2946" y="4389"/>
                    <a:pt x="2821" y="4300"/>
                    <a:pt x="2695" y="4300"/>
                  </a:cubicBezTo>
                  <a:cubicBezTo>
                    <a:pt x="2595" y="4300"/>
                    <a:pt x="2495" y="4356"/>
                    <a:pt x="2453" y="4477"/>
                  </a:cubicBezTo>
                  <a:cubicBezTo>
                    <a:pt x="2167" y="5537"/>
                    <a:pt x="2084" y="6632"/>
                    <a:pt x="2191" y="7716"/>
                  </a:cubicBezTo>
                  <a:lnTo>
                    <a:pt x="2143" y="7645"/>
                  </a:lnTo>
                  <a:cubicBezTo>
                    <a:pt x="1834" y="7121"/>
                    <a:pt x="1584" y="6573"/>
                    <a:pt x="1405" y="6001"/>
                  </a:cubicBezTo>
                  <a:cubicBezTo>
                    <a:pt x="1238" y="5537"/>
                    <a:pt x="1143" y="4989"/>
                    <a:pt x="702" y="4727"/>
                  </a:cubicBezTo>
                  <a:cubicBezTo>
                    <a:pt x="654" y="4699"/>
                    <a:pt x="601" y="4686"/>
                    <a:pt x="550" y="4686"/>
                  </a:cubicBezTo>
                  <a:cubicBezTo>
                    <a:pt x="449" y="4686"/>
                    <a:pt x="353" y="4736"/>
                    <a:pt x="298" y="4823"/>
                  </a:cubicBezTo>
                  <a:cubicBezTo>
                    <a:pt x="0" y="5442"/>
                    <a:pt x="393" y="6168"/>
                    <a:pt x="643" y="6763"/>
                  </a:cubicBezTo>
                  <a:cubicBezTo>
                    <a:pt x="893" y="7418"/>
                    <a:pt x="1238" y="8037"/>
                    <a:pt x="1667" y="8585"/>
                  </a:cubicBezTo>
                  <a:cubicBezTo>
                    <a:pt x="1917" y="8883"/>
                    <a:pt x="2191" y="9145"/>
                    <a:pt x="2500" y="9371"/>
                  </a:cubicBezTo>
                  <a:cubicBezTo>
                    <a:pt x="2524" y="9395"/>
                    <a:pt x="2560" y="9419"/>
                    <a:pt x="2596" y="9442"/>
                  </a:cubicBezTo>
                  <a:cubicBezTo>
                    <a:pt x="3108" y="9811"/>
                    <a:pt x="3703" y="10050"/>
                    <a:pt x="4322" y="10145"/>
                  </a:cubicBezTo>
                  <a:cubicBezTo>
                    <a:pt x="4298" y="10692"/>
                    <a:pt x="4274" y="11252"/>
                    <a:pt x="4239" y="11812"/>
                  </a:cubicBezTo>
                  <a:cubicBezTo>
                    <a:pt x="4203" y="12228"/>
                    <a:pt x="4179" y="12657"/>
                    <a:pt x="4155" y="13074"/>
                  </a:cubicBezTo>
                  <a:cubicBezTo>
                    <a:pt x="3429" y="13026"/>
                    <a:pt x="2834" y="12645"/>
                    <a:pt x="2298" y="12133"/>
                  </a:cubicBezTo>
                  <a:cubicBezTo>
                    <a:pt x="1905" y="11740"/>
                    <a:pt x="1560" y="11038"/>
                    <a:pt x="1012" y="10871"/>
                  </a:cubicBezTo>
                  <a:cubicBezTo>
                    <a:pt x="993" y="10866"/>
                    <a:pt x="974" y="10864"/>
                    <a:pt x="956" y="10864"/>
                  </a:cubicBezTo>
                  <a:cubicBezTo>
                    <a:pt x="831" y="10864"/>
                    <a:pt x="714" y="10963"/>
                    <a:pt x="714" y="11097"/>
                  </a:cubicBezTo>
                  <a:cubicBezTo>
                    <a:pt x="738" y="11800"/>
                    <a:pt x="1631" y="12514"/>
                    <a:pt x="2155" y="12919"/>
                  </a:cubicBezTo>
                  <a:cubicBezTo>
                    <a:pt x="2703" y="13383"/>
                    <a:pt x="3393" y="13669"/>
                    <a:pt x="4120" y="13717"/>
                  </a:cubicBezTo>
                  <a:cubicBezTo>
                    <a:pt x="4084" y="14241"/>
                    <a:pt x="4048" y="14764"/>
                    <a:pt x="4024" y="15288"/>
                  </a:cubicBezTo>
                  <a:cubicBezTo>
                    <a:pt x="3977" y="16098"/>
                    <a:pt x="3929" y="16908"/>
                    <a:pt x="3870" y="17705"/>
                  </a:cubicBezTo>
                  <a:cubicBezTo>
                    <a:pt x="3810" y="18693"/>
                    <a:pt x="3739" y="19706"/>
                    <a:pt x="3667" y="20670"/>
                  </a:cubicBezTo>
                  <a:cubicBezTo>
                    <a:pt x="3596" y="21622"/>
                    <a:pt x="3405" y="22658"/>
                    <a:pt x="3500" y="23623"/>
                  </a:cubicBezTo>
                  <a:cubicBezTo>
                    <a:pt x="3542" y="24023"/>
                    <a:pt x="3911" y="24291"/>
                    <a:pt x="4251" y="24291"/>
                  </a:cubicBezTo>
                  <a:cubicBezTo>
                    <a:pt x="4498" y="24291"/>
                    <a:pt x="4730" y="24149"/>
                    <a:pt x="4810" y="23813"/>
                  </a:cubicBezTo>
                  <a:cubicBezTo>
                    <a:pt x="5048" y="22861"/>
                    <a:pt x="5013" y="21813"/>
                    <a:pt x="5060" y="20825"/>
                  </a:cubicBezTo>
                  <a:cubicBezTo>
                    <a:pt x="5108" y="19848"/>
                    <a:pt x="5155" y="18860"/>
                    <a:pt x="5191" y="17872"/>
                  </a:cubicBezTo>
                  <a:cubicBezTo>
                    <a:pt x="5227" y="17003"/>
                    <a:pt x="5263" y="16134"/>
                    <a:pt x="5286" y="15253"/>
                  </a:cubicBezTo>
                  <a:cubicBezTo>
                    <a:pt x="5322" y="14229"/>
                    <a:pt x="5346" y="13193"/>
                    <a:pt x="5358" y="12169"/>
                  </a:cubicBezTo>
                  <a:cubicBezTo>
                    <a:pt x="6298" y="12062"/>
                    <a:pt x="7239" y="11514"/>
                    <a:pt x="7930" y="10919"/>
                  </a:cubicBezTo>
                  <a:cubicBezTo>
                    <a:pt x="8811" y="10169"/>
                    <a:pt x="9335" y="9145"/>
                    <a:pt x="9596" y="8026"/>
                  </a:cubicBezTo>
                  <a:cubicBezTo>
                    <a:pt x="9647" y="7823"/>
                    <a:pt x="9492" y="7695"/>
                    <a:pt x="9337" y="7695"/>
                  </a:cubicBezTo>
                  <a:cubicBezTo>
                    <a:pt x="9238" y="7695"/>
                    <a:pt x="9139" y="7749"/>
                    <a:pt x="9096" y="7871"/>
                  </a:cubicBezTo>
                  <a:cubicBezTo>
                    <a:pt x="8715" y="8776"/>
                    <a:pt x="8120" y="9561"/>
                    <a:pt x="7346" y="10157"/>
                  </a:cubicBezTo>
                  <a:lnTo>
                    <a:pt x="7287" y="10204"/>
                  </a:lnTo>
                  <a:cubicBezTo>
                    <a:pt x="7299" y="10157"/>
                    <a:pt x="7310" y="10121"/>
                    <a:pt x="7322" y="10085"/>
                  </a:cubicBezTo>
                  <a:cubicBezTo>
                    <a:pt x="7537" y="9383"/>
                    <a:pt x="7691" y="8585"/>
                    <a:pt x="7477" y="7871"/>
                  </a:cubicBezTo>
                  <a:cubicBezTo>
                    <a:pt x="7441" y="7752"/>
                    <a:pt x="7343" y="7692"/>
                    <a:pt x="7245" y="7692"/>
                  </a:cubicBezTo>
                  <a:cubicBezTo>
                    <a:pt x="7147" y="7692"/>
                    <a:pt x="7049" y="7752"/>
                    <a:pt x="7013" y="7871"/>
                  </a:cubicBezTo>
                  <a:cubicBezTo>
                    <a:pt x="6846" y="8490"/>
                    <a:pt x="6834" y="9145"/>
                    <a:pt x="6632" y="9764"/>
                  </a:cubicBezTo>
                  <a:cubicBezTo>
                    <a:pt x="6501" y="10133"/>
                    <a:pt x="6239" y="10502"/>
                    <a:pt x="6096" y="10883"/>
                  </a:cubicBezTo>
                  <a:cubicBezTo>
                    <a:pt x="5858" y="10978"/>
                    <a:pt x="5620" y="11073"/>
                    <a:pt x="5382" y="11157"/>
                  </a:cubicBezTo>
                  <a:cubicBezTo>
                    <a:pt x="5394" y="9907"/>
                    <a:pt x="5417" y="8668"/>
                    <a:pt x="5441" y="7430"/>
                  </a:cubicBezTo>
                  <a:cubicBezTo>
                    <a:pt x="6275" y="7156"/>
                    <a:pt x="6918" y="6335"/>
                    <a:pt x="7358" y="5632"/>
                  </a:cubicBezTo>
                  <a:cubicBezTo>
                    <a:pt x="7894" y="4739"/>
                    <a:pt x="8096" y="3835"/>
                    <a:pt x="8156" y="2811"/>
                  </a:cubicBezTo>
                  <a:cubicBezTo>
                    <a:pt x="8169" y="2615"/>
                    <a:pt x="7991" y="2499"/>
                    <a:pt x="7826" y="2499"/>
                  </a:cubicBezTo>
                  <a:cubicBezTo>
                    <a:pt x="7700" y="2499"/>
                    <a:pt x="7581" y="2566"/>
                    <a:pt x="7560" y="2715"/>
                  </a:cubicBezTo>
                  <a:cubicBezTo>
                    <a:pt x="7406" y="3584"/>
                    <a:pt x="7060" y="4418"/>
                    <a:pt x="6560" y="5144"/>
                  </a:cubicBezTo>
                  <a:cubicBezTo>
                    <a:pt x="6251" y="5609"/>
                    <a:pt x="5846" y="5978"/>
                    <a:pt x="5465" y="6371"/>
                  </a:cubicBezTo>
                  <a:lnTo>
                    <a:pt x="5465" y="5918"/>
                  </a:lnTo>
                  <a:cubicBezTo>
                    <a:pt x="5489" y="4049"/>
                    <a:pt x="5655" y="2037"/>
                    <a:pt x="5322" y="203"/>
                  </a:cubicBezTo>
                  <a:cubicBezTo>
                    <a:pt x="5298" y="69"/>
                    <a:pt x="5174" y="1"/>
                    <a:pt x="5052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20"/>
            <p:cNvSpPr/>
            <p:nvPr/>
          </p:nvSpPr>
          <p:spPr>
            <a:xfrm>
              <a:off x="3246105" y="357736"/>
              <a:ext cx="48303" cy="47536"/>
            </a:xfrm>
            <a:custGeom>
              <a:rect b="b" l="l" r="r" t="t"/>
              <a:pathLst>
                <a:path extrusionOk="0" h="1489" w="1513">
                  <a:moveTo>
                    <a:pt x="691" y="0"/>
                  </a:moveTo>
                  <a:cubicBezTo>
                    <a:pt x="572" y="0"/>
                    <a:pt x="453" y="36"/>
                    <a:pt x="346" y="95"/>
                  </a:cubicBezTo>
                  <a:lnTo>
                    <a:pt x="215" y="203"/>
                  </a:lnTo>
                  <a:cubicBezTo>
                    <a:pt x="156" y="262"/>
                    <a:pt x="108" y="334"/>
                    <a:pt x="84" y="417"/>
                  </a:cubicBezTo>
                  <a:cubicBezTo>
                    <a:pt x="1" y="572"/>
                    <a:pt x="1" y="762"/>
                    <a:pt x="84" y="917"/>
                  </a:cubicBezTo>
                  <a:cubicBezTo>
                    <a:pt x="108" y="1000"/>
                    <a:pt x="156" y="1084"/>
                    <a:pt x="215" y="1131"/>
                  </a:cubicBezTo>
                  <a:lnTo>
                    <a:pt x="346" y="1286"/>
                  </a:lnTo>
                  <a:cubicBezTo>
                    <a:pt x="430" y="1369"/>
                    <a:pt x="537" y="1429"/>
                    <a:pt x="644" y="1465"/>
                  </a:cubicBezTo>
                  <a:lnTo>
                    <a:pt x="822" y="1488"/>
                  </a:lnTo>
                  <a:cubicBezTo>
                    <a:pt x="953" y="1488"/>
                    <a:pt x="1072" y="1453"/>
                    <a:pt x="1168" y="1393"/>
                  </a:cubicBezTo>
                  <a:lnTo>
                    <a:pt x="1311" y="1286"/>
                  </a:lnTo>
                  <a:cubicBezTo>
                    <a:pt x="1370" y="1227"/>
                    <a:pt x="1418" y="1155"/>
                    <a:pt x="1453" y="1060"/>
                  </a:cubicBezTo>
                  <a:cubicBezTo>
                    <a:pt x="1489" y="988"/>
                    <a:pt x="1513" y="893"/>
                    <a:pt x="1513" y="798"/>
                  </a:cubicBezTo>
                  <a:cubicBezTo>
                    <a:pt x="1513" y="715"/>
                    <a:pt x="1489" y="619"/>
                    <a:pt x="1453" y="536"/>
                  </a:cubicBezTo>
                  <a:cubicBezTo>
                    <a:pt x="1418" y="453"/>
                    <a:pt x="1370" y="381"/>
                    <a:pt x="1311" y="322"/>
                  </a:cubicBezTo>
                  <a:lnTo>
                    <a:pt x="1156" y="203"/>
                  </a:lnTo>
                  <a:cubicBezTo>
                    <a:pt x="1072" y="119"/>
                    <a:pt x="977" y="60"/>
                    <a:pt x="858" y="24"/>
                  </a:cubicBezTo>
                  <a:lnTo>
                    <a:pt x="691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20"/>
            <p:cNvSpPr/>
            <p:nvPr/>
          </p:nvSpPr>
          <p:spPr>
            <a:xfrm>
              <a:off x="2097443" y="219373"/>
              <a:ext cx="508980" cy="226763"/>
            </a:xfrm>
            <a:custGeom>
              <a:rect b="b" l="l" r="r" t="t"/>
              <a:pathLst>
                <a:path extrusionOk="0" h="7103" w="15943">
                  <a:moveTo>
                    <a:pt x="8349" y="1"/>
                  </a:moveTo>
                  <a:cubicBezTo>
                    <a:pt x="7383" y="1"/>
                    <a:pt x="6545" y="633"/>
                    <a:pt x="6037" y="1429"/>
                  </a:cubicBezTo>
                  <a:cubicBezTo>
                    <a:pt x="5941" y="1572"/>
                    <a:pt x="5870" y="1739"/>
                    <a:pt x="5799" y="1893"/>
                  </a:cubicBezTo>
                  <a:cubicBezTo>
                    <a:pt x="5572" y="2132"/>
                    <a:pt x="5382" y="2417"/>
                    <a:pt x="5239" y="2715"/>
                  </a:cubicBezTo>
                  <a:cubicBezTo>
                    <a:pt x="5227" y="2751"/>
                    <a:pt x="5203" y="2786"/>
                    <a:pt x="5191" y="2834"/>
                  </a:cubicBezTo>
                  <a:cubicBezTo>
                    <a:pt x="5060" y="2751"/>
                    <a:pt x="4929" y="2691"/>
                    <a:pt x="4787" y="2632"/>
                  </a:cubicBezTo>
                  <a:cubicBezTo>
                    <a:pt x="4547" y="2542"/>
                    <a:pt x="4302" y="2500"/>
                    <a:pt x="4060" y="2500"/>
                  </a:cubicBezTo>
                  <a:cubicBezTo>
                    <a:pt x="3207" y="2500"/>
                    <a:pt x="2402" y="3028"/>
                    <a:pt x="2096" y="3882"/>
                  </a:cubicBezTo>
                  <a:cubicBezTo>
                    <a:pt x="2060" y="3989"/>
                    <a:pt x="2024" y="4108"/>
                    <a:pt x="2012" y="4227"/>
                  </a:cubicBezTo>
                  <a:cubicBezTo>
                    <a:pt x="1884" y="4200"/>
                    <a:pt x="1752" y="4186"/>
                    <a:pt x="1621" y="4186"/>
                  </a:cubicBezTo>
                  <a:cubicBezTo>
                    <a:pt x="1351" y="4186"/>
                    <a:pt x="1082" y="4242"/>
                    <a:pt x="834" y="4346"/>
                  </a:cubicBezTo>
                  <a:cubicBezTo>
                    <a:pt x="560" y="4429"/>
                    <a:pt x="322" y="4608"/>
                    <a:pt x="167" y="4858"/>
                  </a:cubicBezTo>
                  <a:cubicBezTo>
                    <a:pt x="0" y="5191"/>
                    <a:pt x="12" y="5584"/>
                    <a:pt x="191" y="5906"/>
                  </a:cubicBezTo>
                  <a:cubicBezTo>
                    <a:pt x="393" y="6323"/>
                    <a:pt x="762" y="6644"/>
                    <a:pt x="1191" y="6799"/>
                  </a:cubicBezTo>
                  <a:cubicBezTo>
                    <a:pt x="1341" y="6851"/>
                    <a:pt x="1503" y="6878"/>
                    <a:pt x="1663" y="6878"/>
                  </a:cubicBezTo>
                  <a:cubicBezTo>
                    <a:pt x="1794" y="6878"/>
                    <a:pt x="1925" y="6860"/>
                    <a:pt x="2048" y="6823"/>
                  </a:cubicBezTo>
                  <a:cubicBezTo>
                    <a:pt x="4120" y="6942"/>
                    <a:pt x="6180" y="7013"/>
                    <a:pt x="8251" y="7073"/>
                  </a:cubicBezTo>
                  <a:cubicBezTo>
                    <a:pt x="9062" y="7090"/>
                    <a:pt x="9866" y="7101"/>
                    <a:pt x="10669" y="7101"/>
                  </a:cubicBezTo>
                  <a:cubicBezTo>
                    <a:pt x="10962" y="7101"/>
                    <a:pt x="11256" y="7100"/>
                    <a:pt x="11549" y="7096"/>
                  </a:cubicBezTo>
                  <a:cubicBezTo>
                    <a:pt x="11607" y="7096"/>
                    <a:pt x="11665" y="7095"/>
                    <a:pt x="11723" y="7095"/>
                  </a:cubicBezTo>
                  <a:cubicBezTo>
                    <a:pt x="12000" y="7095"/>
                    <a:pt x="12287" y="7103"/>
                    <a:pt x="12577" y="7103"/>
                  </a:cubicBezTo>
                  <a:cubicBezTo>
                    <a:pt x="13165" y="7103"/>
                    <a:pt x="13763" y="7073"/>
                    <a:pt x="14300" y="6894"/>
                  </a:cubicBezTo>
                  <a:cubicBezTo>
                    <a:pt x="14330" y="6896"/>
                    <a:pt x="14359" y="6897"/>
                    <a:pt x="14389" y="6897"/>
                  </a:cubicBezTo>
                  <a:cubicBezTo>
                    <a:pt x="14868" y="6897"/>
                    <a:pt x="15314" y="6629"/>
                    <a:pt x="15538" y="6203"/>
                  </a:cubicBezTo>
                  <a:cubicBezTo>
                    <a:pt x="15943" y="5418"/>
                    <a:pt x="15347" y="4668"/>
                    <a:pt x="14585" y="4465"/>
                  </a:cubicBezTo>
                  <a:cubicBezTo>
                    <a:pt x="14490" y="4441"/>
                    <a:pt x="14383" y="4418"/>
                    <a:pt x="14288" y="4406"/>
                  </a:cubicBezTo>
                  <a:cubicBezTo>
                    <a:pt x="14175" y="4388"/>
                    <a:pt x="14059" y="4379"/>
                    <a:pt x="13942" y="4379"/>
                  </a:cubicBezTo>
                  <a:cubicBezTo>
                    <a:pt x="13826" y="4379"/>
                    <a:pt x="13710" y="4388"/>
                    <a:pt x="13597" y="4406"/>
                  </a:cubicBezTo>
                  <a:cubicBezTo>
                    <a:pt x="13585" y="4346"/>
                    <a:pt x="13561" y="4298"/>
                    <a:pt x="13550" y="4239"/>
                  </a:cubicBezTo>
                  <a:cubicBezTo>
                    <a:pt x="13502" y="3679"/>
                    <a:pt x="13192" y="3179"/>
                    <a:pt x="12716" y="2882"/>
                  </a:cubicBezTo>
                  <a:cubicBezTo>
                    <a:pt x="12461" y="2726"/>
                    <a:pt x="12147" y="2655"/>
                    <a:pt x="11824" y="2655"/>
                  </a:cubicBezTo>
                  <a:cubicBezTo>
                    <a:pt x="11529" y="2655"/>
                    <a:pt x="11227" y="2714"/>
                    <a:pt x="10954" y="2822"/>
                  </a:cubicBezTo>
                  <a:cubicBezTo>
                    <a:pt x="10954" y="2774"/>
                    <a:pt x="10942" y="2715"/>
                    <a:pt x="10930" y="2667"/>
                  </a:cubicBezTo>
                  <a:cubicBezTo>
                    <a:pt x="10894" y="2120"/>
                    <a:pt x="10668" y="1596"/>
                    <a:pt x="10287" y="1191"/>
                  </a:cubicBezTo>
                  <a:cubicBezTo>
                    <a:pt x="9930" y="560"/>
                    <a:pt x="9359" y="96"/>
                    <a:pt x="8573" y="12"/>
                  </a:cubicBezTo>
                  <a:cubicBezTo>
                    <a:pt x="8497" y="5"/>
                    <a:pt x="8423" y="1"/>
                    <a:pt x="834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20"/>
            <p:cNvSpPr/>
            <p:nvPr/>
          </p:nvSpPr>
          <p:spPr>
            <a:xfrm>
              <a:off x="2886151" y="289672"/>
              <a:ext cx="48686" cy="47568"/>
            </a:xfrm>
            <a:custGeom>
              <a:rect b="b" l="l" r="r" t="t"/>
              <a:pathLst>
                <a:path extrusionOk="0" h="1490" w="1525">
                  <a:moveTo>
                    <a:pt x="691" y="1"/>
                  </a:moveTo>
                  <a:cubicBezTo>
                    <a:pt x="572" y="1"/>
                    <a:pt x="453" y="37"/>
                    <a:pt x="346" y="96"/>
                  </a:cubicBezTo>
                  <a:lnTo>
                    <a:pt x="215" y="203"/>
                  </a:lnTo>
                  <a:cubicBezTo>
                    <a:pt x="155" y="251"/>
                    <a:pt x="108" y="334"/>
                    <a:pt x="84" y="418"/>
                  </a:cubicBezTo>
                  <a:cubicBezTo>
                    <a:pt x="1" y="572"/>
                    <a:pt x="1" y="763"/>
                    <a:pt x="84" y="918"/>
                  </a:cubicBezTo>
                  <a:cubicBezTo>
                    <a:pt x="108" y="1001"/>
                    <a:pt x="155" y="1073"/>
                    <a:pt x="215" y="1132"/>
                  </a:cubicBezTo>
                  <a:lnTo>
                    <a:pt x="346" y="1287"/>
                  </a:lnTo>
                  <a:cubicBezTo>
                    <a:pt x="429" y="1370"/>
                    <a:pt x="536" y="1430"/>
                    <a:pt x="644" y="1465"/>
                  </a:cubicBezTo>
                  <a:lnTo>
                    <a:pt x="822" y="1489"/>
                  </a:lnTo>
                  <a:cubicBezTo>
                    <a:pt x="953" y="1489"/>
                    <a:pt x="1072" y="1454"/>
                    <a:pt x="1168" y="1394"/>
                  </a:cubicBezTo>
                  <a:lnTo>
                    <a:pt x="1310" y="1287"/>
                  </a:lnTo>
                  <a:cubicBezTo>
                    <a:pt x="1382" y="1227"/>
                    <a:pt x="1429" y="1156"/>
                    <a:pt x="1453" y="1061"/>
                  </a:cubicBezTo>
                  <a:cubicBezTo>
                    <a:pt x="1501" y="989"/>
                    <a:pt x="1525" y="894"/>
                    <a:pt x="1513" y="799"/>
                  </a:cubicBezTo>
                  <a:cubicBezTo>
                    <a:pt x="1525" y="715"/>
                    <a:pt x="1501" y="620"/>
                    <a:pt x="1453" y="537"/>
                  </a:cubicBezTo>
                  <a:cubicBezTo>
                    <a:pt x="1429" y="453"/>
                    <a:pt x="1382" y="382"/>
                    <a:pt x="1310" y="322"/>
                  </a:cubicBezTo>
                  <a:lnTo>
                    <a:pt x="1156" y="203"/>
                  </a:lnTo>
                  <a:cubicBezTo>
                    <a:pt x="1072" y="120"/>
                    <a:pt x="977" y="61"/>
                    <a:pt x="858" y="25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20"/>
            <p:cNvSpPr/>
            <p:nvPr/>
          </p:nvSpPr>
          <p:spPr>
            <a:xfrm>
              <a:off x="3878986" y="374720"/>
              <a:ext cx="54017" cy="56507"/>
            </a:xfrm>
            <a:custGeom>
              <a:rect b="b" l="l" r="r" t="t"/>
              <a:pathLst>
                <a:path extrusionOk="0" h="1770" w="1692">
                  <a:moveTo>
                    <a:pt x="779" y="1"/>
                  </a:moveTo>
                  <a:cubicBezTo>
                    <a:pt x="691" y="1"/>
                    <a:pt x="604" y="24"/>
                    <a:pt x="525" y="64"/>
                  </a:cubicBezTo>
                  <a:cubicBezTo>
                    <a:pt x="453" y="87"/>
                    <a:pt x="394" y="123"/>
                    <a:pt x="346" y="171"/>
                  </a:cubicBezTo>
                  <a:cubicBezTo>
                    <a:pt x="263" y="230"/>
                    <a:pt x="191" y="314"/>
                    <a:pt x="144" y="397"/>
                  </a:cubicBezTo>
                  <a:cubicBezTo>
                    <a:pt x="120" y="468"/>
                    <a:pt x="84" y="528"/>
                    <a:pt x="60" y="599"/>
                  </a:cubicBezTo>
                  <a:lnTo>
                    <a:pt x="48" y="635"/>
                  </a:lnTo>
                  <a:cubicBezTo>
                    <a:pt x="37" y="683"/>
                    <a:pt x="25" y="730"/>
                    <a:pt x="25" y="778"/>
                  </a:cubicBezTo>
                  <a:cubicBezTo>
                    <a:pt x="1" y="885"/>
                    <a:pt x="1" y="1004"/>
                    <a:pt x="37" y="1111"/>
                  </a:cubicBezTo>
                  <a:lnTo>
                    <a:pt x="37" y="1135"/>
                  </a:lnTo>
                  <a:cubicBezTo>
                    <a:pt x="37" y="1147"/>
                    <a:pt x="48" y="1159"/>
                    <a:pt x="48" y="1171"/>
                  </a:cubicBezTo>
                  <a:cubicBezTo>
                    <a:pt x="120" y="1373"/>
                    <a:pt x="251" y="1540"/>
                    <a:pt x="429" y="1659"/>
                  </a:cubicBezTo>
                  <a:lnTo>
                    <a:pt x="620" y="1742"/>
                  </a:lnTo>
                  <a:lnTo>
                    <a:pt x="846" y="1766"/>
                  </a:lnTo>
                  <a:cubicBezTo>
                    <a:pt x="865" y="1768"/>
                    <a:pt x="883" y="1769"/>
                    <a:pt x="901" y="1769"/>
                  </a:cubicBezTo>
                  <a:cubicBezTo>
                    <a:pt x="990" y="1769"/>
                    <a:pt x="1077" y="1746"/>
                    <a:pt x="1156" y="1707"/>
                  </a:cubicBezTo>
                  <a:cubicBezTo>
                    <a:pt x="1227" y="1683"/>
                    <a:pt x="1287" y="1647"/>
                    <a:pt x="1346" y="1599"/>
                  </a:cubicBezTo>
                  <a:cubicBezTo>
                    <a:pt x="1430" y="1540"/>
                    <a:pt x="1501" y="1457"/>
                    <a:pt x="1549" y="1361"/>
                  </a:cubicBezTo>
                  <a:cubicBezTo>
                    <a:pt x="1584" y="1302"/>
                    <a:pt x="1608" y="1230"/>
                    <a:pt x="1632" y="1171"/>
                  </a:cubicBezTo>
                  <a:lnTo>
                    <a:pt x="1644" y="1135"/>
                  </a:lnTo>
                  <a:lnTo>
                    <a:pt x="1644" y="1111"/>
                  </a:lnTo>
                  <a:cubicBezTo>
                    <a:pt x="1680" y="1004"/>
                    <a:pt x="1692" y="885"/>
                    <a:pt x="1668" y="778"/>
                  </a:cubicBezTo>
                  <a:cubicBezTo>
                    <a:pt x="1656" y="730"/>
                    <a:pt x="1656" y="683"/>
                    <a:pt x="1632" y="635"/>
                  </a:cubicBezTo>
                  <a:lnTo>
                    <a:pt x="1620" y="599"/>
                  </a:lnTo>
                  <a:cubicBezTo>
                    <a:pt x="1561" y="397"/>
                    <a:pt x="1430" y="218"/>
                    <a:pt x="1251" y="111"/>
                  </a:cubicBezTo>
                  <a:lnTo>
                    <a:pt x="1060" y="28"/>
                  </a:lnTo>
                  <a:lnTo>
                    <a:pt x="834" y="4"/>
                  </a:lnTo>
                  <a:cubicBezTo>
                    <a:pt x="816" y="2"/>
                    <a:pt x="797" y="1"/>
                    <a:pt x="77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20"/>
            <p:cNvSpPr/>
            <p:nvPr/>
          </p:nvSpPr>
          <p:spPr>
            <a:xfrm>
              <a:off x="2100476" y="148276"/>
              <a:ext cx="55518" cy="42620"/>
            </a:xfrm>
            <a:custGeom>
              <a:rect b="b" l="l" r="r" t="t"/>
              <a:pathLst>
                <a:path extrusionOk="0" h="1335" w="1739">
                  <a:moveTo>
                    <a:pt x="870" y="1"/>
                  </a:moveTo>
                  <a:cubicBezTo>
                    <a:pt x="0" y="1"/>
                    <a:pt x="0" y="1334"/>
                    <a:pt x="870" y="1334"/>
                  </a:cubicBezTo>
                  <a:cubicBezTo>
                    <a:pt x="1739" y="1334"/>
                    <a:pt x="1739" y="1"/>
                    <a:pt x="87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20"/>
            <p:cNvSpPr/>
            <p:nvPr/>
          </p:nvSpPr>
          <p:spPr>
            <a:xfrm>
              <a:off x="2432688" y="33506"/>
              <a:ext cx="59317" cy="46004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20"/>
            <p:cNvSpPr/>
            <p:nvPr/>
          </p:nvSpPr>
          <p:spPr>
            <a:xfrm>
              <a:off x="2737763" y="87236"/>
              <a:ext cx="273853" cy="264243"/>
            </a:xfrm>
            <a:custGeom>
              <a:rect b="b" l="l" r="r" t="t"/>
              <a:pathLst>
                <a:path extrusionOk="0" h="8277" w="8578">
                  <a:moveTo>
                    <a:pt x="5658" y="0"/>
                  </a:moveTo>
                  <a:cubicBezTo>
                    <a:pt x="2271" y="0"/>
                    <a:pt x="1606" y="4701"/>
                    <a:pt x="339" y="7056"/>
                  </a:cubicBezTo>
                  <a:cubicBezTo>
                    <a:pt x="1" y="7690"/>
                    <a:pt x="590" y="8277"/>
                    <a:pt x="1201" y="8277"/>
                  </a:cubicBezTo>
                  <a:cubicBezTo>
                    <a:pt x="1279" y="8277"/>
                    <a:pt x="1357" y="8267"/>
                    <a:pt x="1434" y="8247"/>
                  </a:cubicBezTo>
                  <a:cubicBezTo>
                    <a:pt x="3041" y="7830"/>
                    <a:pt x="4589" y="7152"/>
                    <a:pt x="5982" y="6235"/>
                  </a:cubicBezTo>
                  <a:cubicBezTo>
                    <a:pt x="7232" y="5413"/>
                    <a:pt x="8578" y="4104"/>
                    <a:pt x="8506" y="2484"/>
                  </a:cubicBezTo>
                  <a:cubicBezTo>
                    <a:pt x="8483" y="2020"/>
                    <a:pt x="8328" y="1579"/>
                    <a:pt x="8066" y="1210"/>
                  </a:cubicBezTo>
                  <a:cubicBezTo>
                    <a:pt x="7721" y="1449"/>
                    <a:pt x="7399" y="1699"/>
                    <a:pt x="7078" y="1972"/>
                  </a:cubicBezTo>
                  <a:cubicBezTo>
                    <a:pt x="7185" y="1984"/>
                    <a:pt x="7268" y="2080"/>
                    <a:pt x="7280" y="2199"/>
                  </a:cubicBezTo>
                  <a:cubicBezTo>
                    <a:pt x="7351" y="2603"/>
                    <a:pt x="7328" y="3032"/>
                    <a:pt x="7220" y="3437"/>
                  </a:cubicBezTo>
                  <a:cubicBezTo>
                    <a:pt x="7173" y="3601"/>
                    <a:pt x="7033" y="3678"/>
                    <a:pt x="6899" y="3678"/>
                  </a:cubicBezTo>
                  <a:cubicBezTo>
                    <a:pt x="6734" y="3678"/>
                    <a:pt x="6579" y="3559"/>
                    <a:pt x="6625" y="3342"/>
                  </a:cubicBezTo>
                  <a:cubicBezTo>
                    <a:pt x="6697" y="2973"/>
                    <a:pt x="6732" y="2603"/>
                    <a:pt x="6744" y="2234"/>
                  </a:cubicBezTo>
                  <a:lnTo>
                    <a:pt x="6744" y="2234"/>
                  </a:lnTo>
                  <a:cubicBezTo>
                    <a:pt x="6458" y="2472"/>
                    <a:pt x="6173" y="2734"/>
                    <a:pt x="5899" y="2984"/>
                  </a:cubicBezTo>
                  <a:cubicBezTo>
                    <a:pt x="5887" y="3020"/>
                    <a:pt x="5875" y="3056"/>
                    <a:pt x="5863" y="3092"/>
                  </a:cubicBezTo>
                  <a:cubicBezTo>
                    <a:pt x="5923" y="3508"/>
                    <a:pt x="5768" y="4044"/>
                    <a:pt x="5696" y="4366"/>
                  </a:cubicBezTo>
                  <a:cubicBezTo>
                    <a:pt x="5640" y="4682"/>
                    <a:pt x="5551" y="5504"/>
                    <a:pt x="5104" y="5504"/>
                  </a:cubicBezTo>
                  <a:cubicBezTo>
                    <a:pt x="5080" y="5504"/>
                    <a:pt x="5055" y="5501"/>
                    <a:pt x="5030" y="5497"/>
                  </a:cubicBezTo>
                  <a:cubicBezTo>
                    <a:pt x="4518" y="5401"/>
                    <a:pt x="4732" y="4532"/>
                    <a:pt x="4780" y="4211"/>
                  </a:cubicBezTo>
                  <a:cubicBezTo>
                    <a:pt x="4792" y="4163"/>
                    <a:pt x="4803" y="4104"/>
                    <a:pt x="4803" y="4056"/>
                  </a:cubicBezTo>
                  <a:lnTo>
                    <a:pt x="4803" y="4056"/>
                  </a:lnTo>
                  <a:cubicBezTo>
                    <a:pt x="4613" y="4246"/>
                    <a:pt x="4434" y="4449"/>
                    <a:pt x="4256" y="4651"/>
                  </a:cubicBezTo>
                  <a:cubicBezTo>
                    <a:pt x="4006" y="4913"/>
                    <a:pt x="3756" y="5175"/>
                    <a:pt x="3506" y="5437"/>
                  </a:cubicBezTo>
                  <a:cubicBezTo>
                    <a:pt x="3708" y="5806"/>
                    <a:pt x="3768" y="6247"/>
                    <a:pt x="3672" y="6663"/>
                  </a:cubicBezTo>
                  <a:cubicBezTo>
                    <a:pt x="3640" y="6825"/>
                    <a:pt x="3500" y="6929"/>
                    <a:pt x="3341" y="6929"/>
                  </a:cubicBezTo>
                  <a:cubicBezTo>
                    <a:pt x="3324" y="6929"/>
                    <a:pt x="3308" y="6928"/>
                    <a:pt x="3291" y="6925"/>
                  </a:cubicBezTo>
                  <a:cubicBezTo>
                    <a:pt x="3113" y="6890"/>
                    <a:pt x="3006" y="6723"/>
                    <a:pt x="3029" y="6556"/>
                  </a:cubicBezTo>
                  <a:cubicBezTo>
                    <a:pt x="3077" y="6342"/>
                    <a:pt x="3077" y="6140"/>
                    <a:pt x="3041" y="5937"/>
                  </a:cubicBezTo>
                  <a:lnTo>
                    <a:pt x="3041" y="5937"/>
                  </a:lnTo>
                  <a:cubicBezTo>
                    <a:pt x="2648" y="6342"/>
                    <a:pt x="2267" y="6783"/>
                    <a:pt x="1922" y="7235"/>
                  </a:cubicBezTo>
                  <a:cubicBezTo>
                    <a:pt x="1891" y="7275"/>
                    <a:pt x="1854" y="7292"/>
                    <a:pt x="1817" y="7292"/>
                  </a:cubicBezTo>
                  <a:cubicBezTo>
                    <a:pt x="1713" y="7292"/>
                    <a:pt x="1617" y="7156"/>
                    <a:pt x="1696" y="7033"/>
                  </a:cubicBezTo>
                  <a:cubicBezTo>
                    <a:pt x="2006" y="6592"/>
                    <a:pt x="2291" y="6140"/>
                    <a:pt x="2589" y="5687"/>
                  </a:cubicBezTo>
                  <a:lnTo>
                    <a:pt x="2589" y="5687"/>
                  </a:lnTo>
                  <a:lnTo>
                    <a:pt x="1910" y="5949"/>
                  </a:lnTo>
                  <a:cubicBezTo>
                    <a:pt x="1867" y="5967"/>
                    <a:pt x="1826" y="5975"/>
                    <a:pt x="1788" y="5975"/>
                  </a:cubicBezTo>
                  <a:cubicBezTo>
                    <a:pt x="1504" y="5975"/>
                    <a:pt x="1393" y="5513"/>
                    <a:pt x="1708" y="5366"/>
                  </a:cubicBezTo>
                  <a:lnTo>
                    <a:pt x="2660" y="4961"/>
                  </a:lnTo>
                  <a:cubicBezTo>
                    <a:pt x="2699" y="4941"/>
                    <a:pt x="2740" y="4932"/>
                    <a:pt x="2781" y="4932"/>
                  </a:cubicBezTo>
                  <a:cubicBezTo>
                    <a:pt x="2866" y="4932"/>
                    <a:pt x="2949" y="4972"/>
                    <a:pt x="3006" y="5044"/>
                  </a:cubicBezTo>
                  <a:cubicBezTo>
                    <a:pt x="3256" y="4663"/>
                    <a:pt x="3530" y="4294"/>
                    <a:pt x="3827" y="3937"/>
                  </a:cubicBezTo>
                  <a:lnTo>
                    <a:pt x="3982" y="3770"/>
                  </a:lnTo>
                  <a:lnTo>
                    <a:pt x="3982" y="3770"/>
                  </a:lnTo>
                  <a:cubicBezTo>
                    <a:pt x="3530" y="3925"/>
                    <a:pt x="3089" y="4104"/>
                    <a:pt x="2672" y="4306"/>
                  </a:cubicBezTo>
                  <a:cubicBezTo>
                    <a:pt x="2633" y="4325"/>
                    <a:pt x="2596" y="4334"/>
                    <a:pt x="2562" y="4334"/>
                  </a:cubicBezTo>
                  <a:cubicBezTo>
                    <a:pt x="2342" y="4334"/>
                    <a:pt x="2227" y="3984"/>
                    <a:pt x="2422" y="3830"/>
                  </a:cubicBezTo>
                  <a:cubicBezTo>
                    <a:pt x="3125" y="3294"/>
                    <a:pt x="4101" y="2722"/>
                    <a:pt x="5030" y="2580"/>
                  </a:cubicBezTo>
                  <a:cubicBezTo>
                    <a:pt x="5256" y="2353"/>
                    <a:pt x="5482" y="2127"/>
                    <a:pt x="5720" y="1913"/>
                  </a:cubicBezTo>
                  <a:lnTo>
                    <a:pt x="5720" y="1913"/>
                  </a:lnTo>
                  <a:cubicBezTo>
                    <a:pt x="5137" y="2008"/>
                    <a:pt x="4553" y="2151"/>
                    <a:pt x="3970" y="2318"/>
                  </a:cubicBezTo>
                  <a:cubicBezTo>
                    <a:pt x="3942" y="2327"/>
                    <a:pt x="3916" y="2331"/>
                    <a:pt x="3891" y="2331"/>
                  </a:cubicBezTo>
                  <a:cubicBezTo>
                    <a:pt x="3656" y="2331"/>
                    <a:pt x="3546" y="1963"/>
                    <a:pt x="3815" y="1877"/>
                  </a:cubicBezTo>
                  <a:cubicBezTo>
                    <a:pt x="4422" y="1675"/>
                    <a:pt x="5042" y="1508"/>
                    <a:pt x="5673" y="1389"/>
                  </a:cubicBezTo>
                  <a:cubicBezTo>
                    <a:pt x="5935" y="1329"/>
                    <a:pt x="6232" y="1246"/>
                    <a:pt x="6530" y="1210"/>
                  </a:cubicBezTo>
                  <a:cubicBezTo>
                    <a:pt x="6792" y="984"/>
                    <a:pt x="7066" y="770"/>
                    <a:pt x="7340" y="579"/>
                  </a:cubicBezTo>
                  <a:cubicBezTo>
                    <a:pt x="7149" y="472"/>
                    <a:pt x="6935" y="413"/>
                    <a:pt x="6720" y="389"/>
                  </a:cubicBezTo>
                  <a:cubicBezTo>
                    <a:pt x="6661" y="210"/>
                    <a:pt x="6506" y="91"/>
                    <a:pt x="6316" y="55"/>
                  </a:cubicBezTo>
                  <a:cubicBezTo>
                    <a:pt x="6086" y="18"/>
                    <a:pt x="5867" y="0"/>
                    <a:pt x="565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20"/>
            <p:cNvSpPr/>
            <p:nvPr/>
          </p:nvSpPr>
          <p:spPr>
            <a:xfrm>
              <a:off x="2782107" y="36954"/>
              <a:ext cx="349643" cy="283111"/>
            </a:xfrm>
            <a:custGeom>
              <a:rect b="b" l="l" r="r" t="t"/>
              <a:pathLst>
                <a:path extrusionOk="0" h="8868" w="10952">
                  <a:moveTo>
                    <a:pt x="10276" y="1"/>
                  </a:moveTo>
                  <a:cubicBezTo>
                    <a:pt x="9486" y="1"/>
                    <a:pt x="8621" y="537"/>
                    <a:pt x="7975" y="880"/>
                  </a:cubicBezTo>
                  <a:cubicBezTo>
                    <a:pt x="7260" y="1249"/>
                    <a:pt x="6582" y="1678"/>
                    <a:pt x="5951" y="2142"/>
                  </a:cubicBezTo>
                  <a:cubicBezTo>
                    <a:pt x="5677" y="2345"/>
                    <a:pt x="5403" y="2559"/>
                    <a:pt x="5141" y="2773"/>
                  </a:cubicBezTo>
                  <a:cubicBezTo>
                    <a:pt x="4843" y="2821"/>
                    <a:pt x="4546" y="2904"/>
                    <a:pt x="4284" y="2964"/>
                  </a:cubicBezTo>
                  <a:cubicBezTo>
                    <a:pt x="3653" y="3095"/>
                    <a:pt x="3033" y="3262"/>
                    <a:pt x="2426" y="3464"/>
                  </a:cubicBezTo>
                  <a:cubicBezTo>
                    <a:pt x="2154" y="3540"/>
                    <a:pt x="2260" y="3915"/>
                    <a:pt x="2508" y="3915"/>
                  </a:cubicBezTo>
                  <a:cubicBezTo>
                    <a:pt x="2531" y="3915"/>
                    <a:pt x="2556" y="3912"/>
                    <a:pt x="2581" y="3905"/>
                  </a:cubicBezTo>
                  <a:cubicBezTo>
                    <a:pt x="3153" y="3738"/>
                    <a:pt x="3736" y="3595"/>
                    <a:pt x="4331" y="3500"/>
                  </a:cubicBezTo>
                  <a:lnTo>
                    <a:pt x="4331" y="3500"/>
                  </a:lnTo>
                  <a:cubicBezTo>
                    <a:pt x="4093" y="3714"/>
                    <a:pt x="3867" y="3940"/>
                    <a:pt x="3641" y="4167"/>
                  </a:cubicBezTo>
                  <a:cubicBezTo>
                    <a:pt x="2712" y="4309"/>
                    <a:pt x="1736" y="4881"/>
                    <a:pt x="1033" y="5417"/>
                  </a:cubicBezTo>
                  <a:cubicBezTo>
                    <a:pt x="838" y="5571"/>
                    <a:pt x="953" y="5921"/>
                    <a:pt x="1173" y="5921"/>
                  </a:cubicBezTo>
                  <a:cubicBezTo>
                    <a:pt x="1207" y="5921"/>
                    <a:pt x="1244" y="5912"/>
                    <a:pt x="1283" y="5893"/>
                  </a:cubicBezTo>
                  <a:cubicBezTo>
                    <a:pt x="1700" y="5691"/>
                    <a:pt x="2141" y="5500"/>
                    <a:pt x="2581" y="5333"/>
                  </a:cubicBezTo>
                  <a:lnTo>
                    <a:pt x="2581" y="5333"/>
                  </a:lnTo>
                  <a:lnTo>
                    <a:pt x="2438" y="5512"/>
                  </a:lnTo>
                  <a:cubicBezTo>
                    <a:pt x="2141" y="5869"/>
                    <a:pt x="1867" y="6238"/>
                    <a:pt x="1617" y="6619"/>
                  </a:cubicBezTo>
                  <a:cubicBezTo>
                    <a:pt x="1560" y="6547"/>
                    <a:pt x="1477" y="6507"/>
                    <a:pt x="1392" y="6507"/>
                  </a:cubicBezTo>
                  <a:cubicBezTo>
                    <a:pt x="1351" y="6507"/>
                    <a:pt x="1310" y="6516"/>
                    <a:pt x="1271" y="6536"/>
                  </a:cubicBezTo>
                  <a:lnTo>
                    <a:pt x="319" y="6953"/>
                  </a:lnTo>
                  <a:cubicBezTo>
                    <a:pt x="1" y="7090"/>
                    <a:pt x="117" y="7559"/>
                    <a:pt x="407" y="7559"/>
                  </a:cubicBezTo>
                  <a:cubicBezTo>
                    <a:pt x="443" y="7559"/>
                    <a:pt x="481" y="7552"/>
                    <a:pt x="521" y="7536"/>
                  </a:cubicBezTo>
                  <a:lnTo>
                    <a:pt x="1200" y="7262"/>
                  </a:lnTo>
                  <a:lnTo>
                    <a:pt x="1200" y="7262"/>
                  </a:lnTo>
                  <a:cubicBezTo>
                    <a:pt x="902" y="7715"/>
                    <a:pt x="605" y="8167"/>
                    <a:pt x="307" y="8619"/>
                  </a:cubicBezTo>
                  <a:cubicBezTo>
                    <a:pt x="228" y="8734"/>
                    <a:pt x="324" y="8867"/>
                    <a:pt x="427" y="8867"/>
                  </a:cubicBezTo>
                  <a:cubicBezTo>
                    <a:pt x="464" y="8867"/>
                    <a:pt x="502" y="8851"/>
                    <a:pt x="533" y="8810"/>
                  </a:cubicBezTo>
                  <a:cubicBezTo>
                    <a:pt x="890" y="8358"/>
                    <a:pt x="1259" y="7929"/>
                    <a:pt x="1652" y="7512"/>
                  </a:cubicBezTo>
                  <a:lnTo>
                    <a:pt x="1652" y="7512"/>
                  </a:lnTo>
                  <a:cubicBezTo>
                    <a:pt x="1688" y="7715"/>
                    <a:pt x="1688" y="7929"/>
                    <a:pt x="1640" y="8131"/>
                  </a:cubicBezTo>
                  <a:cubicBezTo>
                    <a:pt x="1617" y="8310"/>
                    <a:pt x="1736" y="8477"/>
                    <a:pt x="1902" y="8512"/>
                  </a:cubicBezTo>
                  <a:cubicBezTo>
                    <a:pt x="1918" y="8514"/>
                    <a:pt x="1933" y="8515"/>
                    <a:pt x="1948" y="8515"/>
                  </a:cubicBezTo>
                  <a:cubicBezTo>
                    <a:pt x="2109" y="8515"/>
                    <a:pt x="2251" y="8402"/>
                    <a:pt x="2283" y="8238"/>
                  </a:cubicBezTo>
                  <a:cubicBezTo>
                    <a:pt x="2379" y="7834"/>
                    <a:pt x="2319" y="7393"/>
                    <a:pt x="2117" y="7024"/>
                  </a:cubicBezTo>
                  <a:cubicBezTo>
                    <a:pt x="2367" y="6762"/>
                    <a:pt x="2617" y="6500"/>
                    <a:pt x="2867" y="6238"/>
                  </a:cubicBezTo>
                  <a:cubicBezTo>
                    <a:pt x="3045" y="6036"/>
                    <a:pt x="3224" y="5833"/>
                    <a:pt x="3414" y="5643"/>
                  </a:cubicBezTo>
                  <a:lnTo>
                    <a:pt x="3414" y="5643"/>
                  </a:lnTo>
                  <a:cubicBezTo>
                    <a:pt x="3414" y="5691"/>
                    <a:pt x="3403" y="5750"/>
                    <a:pt x="3391" y="5798"/>
                  </a:cubicBezTo>
                  <a:cubicBezTo>
                    <a:pt x="3343" y="6119"/>
                    <a:pt x="3129" y="6988"/>
                    <a:pt x="3641" y="7084"/>
                  </a:cubicBezTo>
                  <a:cubicBezTo>
                    <a:pt x="3664" y="7087"/>
                    <a:pt x="3686" y="7089"/>
                    <a:pt x="3708" y="7089"/>
                  </a:cubicBezTo>
                  <a:cubicBezTo>
                    <a:pt x="4160" y="7089"/>
                    <a:pt x="4239" y="6282"/>
                    <a:pt x="4307" y="5952"/>
                  </a:cubicBezTo>
                  <a:cubicBezTo>
                    <a:pt x="4379" y="5607"/>
                    <a:pt x="4534" y="5095"/>
                    <a:pt x="4474" y="4678"/>
                  </a:cubicBezTo>
                  <a:cubicBezTo>
                    <a:pt x="4498" y="4643"/>
                    <a:pt x="4510" y="4607"/>
                    <a:pt x="4510" y="4571"/>
                  </a:cubicBezTo>
                  <a:cubicBezTo>
                    <a:pt x="4784" y="4321"/>
                    <a:pt x="5069" y="4059"/>
                    <a:pt x="5355" y="3821"/>
                  </a:cubicBezTo>
                  <a:lnTo>
                    <a:pt x="5355" y="3821"/>
                  </a:lnTo>
                  <a:cubicBezTo>
                    <a:pt x="5355" y="4190"/>
                    <a:pt x="5308" y="4559"/>
                    <a:pt x="5236" y="4929"/>
                  </a:cubicBezTo>
                  <a:cubicBezTo>
                    <a:pt x="5190" y="5141"/>
                    <a:pt x="5347" y="5261"/>
                    <a:pt x="5515" y="5261"/>
                  </a:cubicBezTo>
                  <a:cubicBezTo>
                    <a:pt x="5647" y="5261"/>
                    <a:pt x="5784" y="5187"/>
                    <a:pt x="5831" y="5024"/>
                  </a:cubicBezTo>
                  <a:cubicBezTo>
                    <a:pt x="5939" y="4619"/>
                    <a:pt x="5962" y="4190"/>
                    <a:pt x="5891" y="3786"/>
                  </a:cubicBezTo>
                  <a:cubicBezTo>
                    <a:pt x="5879" y="3666"/>
                    <a:pt x="5796" y="3571"/>
                    <a:pt x="5677" y="3547"/>
                  </a:cubicBezTo>
                  <a:cubicBezTo>
                    <a:pt x="6010" y="3285"/>
                    <a:pt x="6332" y="3035"/>
                    <a:pt x="6677" y="2785"/>
                  </a:cubicBezTo>
                  <a:cubicBezTo>
                    <a:pt x="7117" y="2476"/>
                    <a:pt x="7582" y="2178"/>
                    <a:pt x="8046" y="1916"/>
                  </a:cubicBezTo>
                  <a:cubicBezTo>
                    <a:pt x="8582" y="1619"/>
                    <a:pt x="9141" y="1357"/>
                    <a:pt x="9713" y="1130"/>
                  </a:cubicBezTo>
                  <a:cubicBezTo>
                    <a:pt x="10142" y="952"/>
                    <a:pt x="10558" y="833"/>
                    <a:pt x="10856" y="452"/>
                  </a:cubicBezTo>
                  <a:cubicBezTo>
                    <a:pt x="10951" y="333"/>
                    <a:pt x="10915" y="154"/>
                    <a:pt x="10773" y="83"/>
                  </a:cubicBezTo>
                  <a:cubicBezTo>
                    <a:pt x="10612" y="26"/>
                    <a:pt x="10446" y="1"/>
                    <a:pt x="10276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20"/>
            <p:cNvSpPr/>
            <p:nvPr/>
          </p:nvSpPr>
          <p:spPr>
            <a:xfrm>
              <a:off x="539376" y="1570535"/>
              <a:ext cx="54017" cy="56763"/>
            </a:xfrm>
            <a:custGeom>
              <a:rect b="b" l="l" r="r" t="t"/>
              <a:pathLst>
                <a:path extrusionOk="0" h="1778" w="1692">
                  <a:moveTo>
                    <a:pt x="792" y="1"/>
                  </a:moveTo>
                  <a:cubicBezTo>
                    <a:pt x="703" y="1"/>
                    <a:pt x="616" y="26"/>
                    <a:pt x="536" y="75"/>
                  </a:cubicBezTo>
                  <a:cubicBezTo>
                    <a:pt x="465" y="87"/>
                    <a:pt x="405" y="123"/>
                    <a:pt x="358" y="171"/>
                  </a:cubicBezTo>
                  <a:cubicBezTo>
                    <a:pt x="262" y="230"/>
                    <a:pt x="191" y="314"/>
                    <a:pt x="143" y="397"/>
                  </a:cubicBezTo>
                  <a:lnTo>
                    <a:pt x="60" y="599"/>
                  </a:lnTo>
                  <a:cubicBezTo>
                    <a:pt x="60" y="611"/>
                    <a:pt x="48" y="623"/>
                    <a:pt x="48" y="635"/>
                  </a:cubicBezTo>
                  <a:cubicBezTo>
                    <a:pt x="36" y="683"/>
                    <a:pt x="24" y="730"/>
                    <a:pt x="24" y="790"/>
                  </a:cubicBezTo>
                  <a:cubicBezTo>
                    <a:pt x="1" y="897"/>
                    <a:pt x="1" y="1016"/>
                    <a:pt x="36" y="1123"/>
                  </a:cubicBezTo>
                  <a:lnTo>
                    <a:pt x="36" y="1147"/>
                  </a:lnTo>
                  <a:cubicBezTo>
                    <a:pt x="36" y="1159"/>
                    <a:pt x="48" y="1171"/>
                    <a:pt x="48" y="1171"/>
                  </a:cubicBezTo>
                  <a:lnTo>
                    <a:pt x="60" y="1171"/>
                  </a:lnTo>
                  <a:cubicBezTo>
                    <a:pt x="84" y="1278"/>
                    <a:pt x="131" y="1373"/>
                    <a:pt x="215" y="1457"/>
                  </a:cubicBezTo>
                  <a:cubicBezTo>
                    <a:pt x="262" y="1540"/>
                    <a:pt x="346" y="1611"/>
                    <a:pt x="441" y="1659"/>
                  </a:cubicBezTo>
                  <a:lnTo>
                    <a:pt x="632" y="1742"/>
                  </a:lnTo>
                  <a:lnTo>
                    <a:pt x="858" y="1778"/>
                  </a:lnTo>
                  <a:cubicBezTo>
                    <a:pt x="965" y="1778"/>
                    <a:pt x="1072" y="1754"/>
                    <a:pt x="1167" y="1707"/>
                  </a:cubicBezTo>
                  <a:cubicBezTo>
                    <a:pt x="1239" y="1683"/>
                    <a:pt x="1298" y="1647"/>
                    <a:pt x="1346" y="1599"/>
                  </a:cubicBezTo>
                  <a:cubicBezTo>
                    <a:pt x="1441" y="1540"/>
                    <a:pt x="1513" y="1457"/>
                    <a:pt x="1560" y="1373"/>
                  </a:cubicBezTo>
                  <a:cubicBezTo>
                    <a:pt x="1584" y="1302"/>
                    <a:pt x="1620" y="1242"/>
                    <a:pt x="1644" y="1171"/>
                  </a:cubicBezTo>
                  <a:cubicBezTo>
                    <a:pt x="1644" y="1159"/>
                    <a:pt x="1655" y="1147"/>
                    <a:pt x="1655" y="1135"/>
                  </a:cubicBezTo>
                  <a:lnTo>
                    <a:pt x="1655" y="1111"/>
                  </a:lnTo>
                  <a:cubicBezTo>
                    <a:pt x="1691" y="1004"/>
                    <a:pt x="1691" y="885"/>
                    <a:pt x="1667" y="778"/>
                  </a:cubicBezTo>
                  <a:cubicBezTo>
                    <a:pt x="1667" y="730"/>
                    <a:pt x="1655" y="683"/>
                    <a:pt x="1644" y="635"/>
                  </a:cubicBezTo>
                  <a:lnTo>
                    <a:pt x="1632" y="599"/>
                  </a:lnTo>
                  <a:cubicBezTo>
                    <a:pt x="1572" y="397"/>
                    <a:pt x="1429" y="218"/>
                    <a:pt x="1263" y="111"/>
                  </a:cubicBezTo>
                  <a:lnTo>
                    <a:pt x="1060" y="28"/>
                  </a:lnTo>
                  <a:lnTo>
                    <a:pt x="846" y="4"/>
                  </a:lnTo>
                  <a:cubicBezTo>
                    <a:pt x="828" y="2"/>
                    <a:pt x="810" y="1"/>
                    <a:pt x="79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20"/>
            <p:cNvSpPr/>
            <p:nvPr/>
          </p:nvSpPr>
          <p:spPr>
            <a:xfrm>
              <a:off x="244421" y="2826912"/>
              <a:ext cx="52868" cy="41056"/>
            </a:xfrm>
            <a:custGeom>
              <a:rect b="b" l="l" r="r" t="t"/>
              <a:pathLst>
                <a:path extrusionOk="0" h="1286" w="1656">
                  <a:moveTo>
                    <a:pt x="834" y="0"/>
                  </a:moveTo>
                  <a:cubicBezTo>
                    <a:pt x="0" y="0"/>
                    <a:pt x="0" y="1286"/>
                    <a:pt x="834" y="1286"/>
                  </a:cubicBezTo>
                  <a:cubicBezTo>
                    <a:pt x="1655" y="1286"/>
                    <a:pt x="1655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20"/>
            <p:cNvSpPr/>
            <p:nvPr/>
          </p:nvSpPr>
          <p:spPr>
            <a:xfrm>
              <a:off x="-7212" y="714275"/>
              <a:ext cx="59317" cy="46004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20"/>
            <p:cNvSpPr/>
            <p:nvPr/>
          </p:nvSpPr>
          <p:spPr>
            <a:xfrm>
              <a:off x="29278" y="54066"/>
              <a:ext cx="290039" cy="193082"/>
            </a:xfrm>
            <a:custGeom>
              <a:rect b="b" l="l" r="r" t="t"/>
              <a:pathLst>
                <a:path extrusionOk="0" h="6048" w="9085">
                  <a:moveTo>
                    <a:pt x="3895" y="0"/>
                  </a:moveTo>
                  <a:cubicBezTo>
                    <a:pt x="3597" y="0"/>
                    <a:pt x="3310" y="141"/>
                    <a:pt x="3132" y="475"/>
                  </a:cubicBezTo>
                  <a:cubicBezTo>
                    <a:pt x="2763" y="1154"/>
                    <a:pt x="2286" y="1773"/>
                    <a:pt x="1727" y="2321"/>
                  </a:cubicBezTo>
                  <a:cubicBezTo>
                    <a:pt x="1691" y="2357"/>
                    <a:pt x="1655" y="2392"/>
                    <a:pt x="1608" y="2428"/>
                  </a:cubicBezTo>
                  <a:cubicBezTo>
                    <a:pt x="1203" y="2571"/>
                    <a:pt x="846" y="2833"/>
                    <a:pt x="596" y="3190"/>
                  </a:cubicBezTo>
                  <a:cubicBezTo>
                    <a:pt x="548" y="3250"/>
                    <a:pt x="512" y="3309"/>
                    <a:pt x="477" y="3380"/>
                  </a:cubicBezTo>
                  <a:cubicBezTo>
                    <a:pt x="322" y="3547"/>
                    <a:pt x="203" y="3738"/>
                    <a:pt x="119" y="3964"/>
                  </a:cubicBezTo>
                  <a:cubicBezTo>
                    <a:pt x="0" y="4250"/>
                    <a:pt x="72" y="4583"/>
                    <a:pt x="310" y="4797"/>
                  </a:cubicBezTo>
                  <a:cubicBezTo>
                    <a:pt x="322" y="4738"/>
                    <a:pt x="334" y="4690"/>
                    <a:pt x="358" y="4643"/>
                  </a:cubicBezTo>
                  <a:cubicBezTo>
                    <a:pt x="619" y="3964"/>
                    <a:pt x="1179" y="3452"/>
                    <a:pt x="1822" y="3452"/>
                  </a:cubicBezTo>
                  <a:cubicBezTo>
                    <a:pt x="2249" y="3211"/>
                    <a:pt x="2757" y="3112"/>
                    <a:pt x="3261" y="3112"/>
                  </a:cubicBezTo>
                  <a:cubicBezTo>
                    <a:pt x="3529" y="3112"/>
                    <a:pt x="3796" y="3140"/>
                    <a:pt x="4048" y="3190"/>
                  </a:cubicBezTo>
                  <a:cubicBezTo>
                    <a:pt x="5489" y="3500"/>
                    <a:pt x="7144" y="4214"/>
                    <a:pt x="8299" y="5131"/>
                  </a:cubicBezTo>
                  <a:cubicBezTo>
                    <a:pt x="8394" y="5202"/>
                    <a:pt x="8442" y="5321"/>
                    <a:pt x="8394" y="5440"/>
                  </a:cubicBezTo>
                  <a:cubicBezTo>
                    <a:pt x="8549" y="5607"/>
                    <a:pt x="8632" y="5821"/>
                    <a:pt x="8632" y="6047"/>
                  </a:cubicBezTo>
                  <a:cubicBezTo>
                    <a:pt x="8954" y="5666"/>
                    <a:pt x="9085" y="5143"/>
                    <a:pt x="8835" y="4500"/>
                  </a:cubicBezTo>
                  <a:cubicBezTo>
                    <a:pt x="8537" y="3750"/>
                    <a:pt x="7811" y="3380"/>
                    <a:pt x="7120" y="3059"/>
                  </a:cubicBezTo>
                  <a:cubicBezTo>
                    <a:pt x="6501" y="2761"/>
                    <a:pt x="5942" y="2333"/>
                    <a:pt x="5513" y="1785"/>
                  </a:cubicBezTo>
                  <a:cubicBezTo>
                    <a:pt x="5358" y="1309"/>
                    <a:pt x="5120" y="868"/>
                    <a:pt x="4810" y="475"/>
                  </a:cubicBezTo>
                  <a:cubicBezTo>
                    <a:pt x="4588" y="184"/>
                    <a:pt x="4235" y="0"/>
                    <a:pt x="389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20"/>
            <p:cNvSpPr/>
            <p:nvPr/>
          </p:nvSpPr>
          <p:spPr>
            <a:xfrm>
              <a:off x="36876" y="153225"/>
              <a:ext cx="269128" cy="122432"/>
            </a:xfrm>
            <a:custGeom>
              <a:rect b="b" l="l" r="r" t="t"/>
              <a:pathLst>
                <a:path extrusionOk="0" h="3835" w="8430">
                  <a:moveTo>
                    <a:pt x="3015" y="0"/>
                  </a:moveTo>
                  <a:cubicBezTo>
                    <a:pt x="2511" y="0"/>
                    <a:pt x="2010" y="102"/>
                    <a:pt x="1584" y="334"/>
                  </a:cubicBezTo>
                  <a:cubicBezTo>
                    <a:pt x="941" y="358"/>
                    <a:pt x="381" y="858"/>
                    <a:pt x="120" y="1525"/>
                  </a:cubicBezTo>
                  <a:cubicBezTo>
                    <a:pt x="96" y="1584"/>
                    <a:pt x="72" y="1632"/>
                    <a:pt x="60" y="1691"/>
                  </a:cubicBezTo>
                  <a:cubicBezTo>
                    <a:pt x="0" y="2156"/>
                    <a:pt x="381" y="2620"/>
                    <a:pt x="810" y="2751"/>
                  </a:cubicBezTo>
                  <a:cubicBezTo>
                    <a:pt x="953" y="2799"/>
                    <a:pt x="1096" y="2846"/>
                    <a:pt x="1251" y="2894"/>
                  </a:cubicBezTo>
                  <a:cubicBezTo>
                    <a:pt x="1346" y="2930"/>
                    <a:pt x="1453" y="2953"/>
                    <a:pt x="1548" y="2977"/>
                  </a:cubicBezTo>
                  <a:cubicBezTo>
                    <a:pt x="1977" y="3096"/>
                    <a:pt x="2394" y="3203"/>
                    <a:pt x="2822" y="3299"/>
                  </a:cubicBezTo>
                  <a:cubicBezTo>
                    <a:pt x="2953" y="2656"/>
                    <a:pt x="3168" y="2025"/>
                    <a:pt x="3477" y="1441"/>
                  </a:cubicBezTo>
                  <a:cubicBezTo>
                    <a:pt x="3563" y="1280"/>
                    <a:pt x="3749" y="1199"/>
                    <a:pt x="3932" y="1199"/>
                  </a:cubicBezTo>
                  <a:cubicBezTo>
                    <a:pt x="4154" y="1199"/>
                    <a:pt x="4373" y="1319"/>
                    <a:pt x="4406" y="1560"/>
                  </a:cubicBezTo>
                  <a:cubicBezTo>
                    <a:pt x="4501" y="2239"/>
                    <a:pt x="4489" y="2918"/>
                    <a:pt x="4394" y="3584"/>
                  </a:cubicBezTo>
                  <a:cubicBezTo>
                    <a:pt x="5442" y="3739"/>
                    <a:pt x="6489" y="3823"/>
                    <a:pt x="7549" y="3834"/>
                  </a:cubicBezTo>
                  <a:cubicBezTo>
                    <a:pt x="7556" y="3835"/>
                    <a:pt x="7563" y="3835"/>
                    <a:pt x="7569" y="3835"/>
                  </a:cubicBezTo>
                  <a:cubicBezTo>
                    <a:pt x="8048" y="3835"/>
                    <a:pt x="8430" y="3423"/>
                    <a:pt x="8406" y="2941"/>
                  </a:cubicBezTo>
                  <a:cubicBezTo>
                    <a:pt x="8406" y="2715"/>
                    <a:pt x="8323" y="2501"/>
                    <a:pt x="8168" y="2334"/>
                  </a:cubicBezTo>
                  <a:cubicBezTo>
                    <a:pt x="8204" y="2215"/>
                    <a:pt x="8168" y="2084"/>
                    <a:pt x="8073" y="2025"/>
                  </a:cubicBezTo>
                  <a:cubicBezTo>
                    <a:pt x="6918" y="1108"/>
                    <a:pt x="5263" y="394"/>
                    <a:pt x="3822" y="84"/>
                  </a:cubicBezTo>
                  <a:cubicBezTo>
                    <a:pt x="3560" y="30"/>
                    <a:pt x="3287" y="0"/>
                    <a:pt x="301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20"/>
            <p:cNvSpPr/>
            <p:nvPr/>
          </p:nvSpPr>
          <p:spPr>
            <a:xfrm>
              <a:off x="91244" y="191471"/>
              <a:ext cx="89326" cy="278035"/>
            </a:xfrm>
            <a:custGeom>
              <a:rect b="b" l="l" r="r" t="t"/>
              <a:pathLst>
                <a:path extrusionOk="0" h="8709" w="2798">
                  <a:moveTo>
                    <a:pt x="2229" y="1"/>
                  </a:moveTo>
                  <a:cubicBezTo>
                    <a:pt x="2046" y="1"/>
                    <a:pt x="1860" y="82"/>
                    <a:pt x="1774" y="243"/>
                  </a:cubicBezTo>
                  <a:cubicBezTo>
                    <a:pt x="1465" y="827"/>
                    <a:pt x="1250" y="1458"/>
                    <a:pt x="1119" y="2101"/>
                  </a:cubicBezTo>
                  <a:cubicBezTo>
                    <a:pt x="953" y="2863"/>
                    <a:pt x="845" y="3648"/>
                    <a:pt x="703" y="4387"/>
                  </a:cubicBezTo>
                  <a:cubicBezTo>
                    <a:pt x="560" y="5137"/>
                    <a:pt x="441" y="5899"/>
                    <a:pt x="298" y="6661"/>
                  </a:cubicBezTo>
                  <a:cubicBezTo>
                    <a:pt x="191" y="7280"/>
                    <a:pt x="0" y="7839"/>
                    <a:pt x="357" y="8399"/>
                  </a:cubicBezTo>
                  <a:cubicBezTo>
                    <a:pt x="472" y="8571"/>
                    <a:pt x="699" y="8709"/>
                    <a:pt x="915" y="8709"/>
                  </a:cubicBezTo>
                  <a:cubicBezTo>
                    <a:pt x="1013" y="8709"/>
                    <a:pt x="1109" y="8680"/>
                    <a:pt x="1191" y="8613"/>
                  </a:cubicBezTo>
                  <a:cubicBezTo>
                    <a:pt x="1822" y="8137"/>
                    <a:pt x="1822" y="7542"/>
                    <a:pt x="1953" y="6792"/>
                  </a:cubicBezTo>
                  <a:cubicBezTo>
                    <a:pt x="2072" y="6089"/>
                    <a:pt x="2203" y="5375"/>
                    <a:pt x="2310" y="4672"/>
                  </a:cubicBezTo>
                  <a:cubicBezTo>
                    <a:pt x="2429" y="3922"/>
                    <a:pt x="2596" y="3160"/>
                    <a:pt x="2691" y="2386"/>
                  </a:cubicBezTo>
                  <a:cubicBezTo>
                    <a:pt x="2786" y="1720"/>
                    <a:pt x="2798" y="1041"/>
                    <a:pt x="2703" y="362"/>
                  </a:cubicBezTo>
                  <a:cubicBezTo>
                    <a:pt x="2670" y="121"/>
                    <a:pt x="2451" y="1"/>
                    <a:pt x="222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20"/>
            <p:cNvSpPr/>
            <p:nvPr/>
          </p:nvSpPr>
          <p:spPr>
            <a:xfrm>
              <a:off x="6528346" y="-609591"/>
              <a:ext cx="692198" cy="691432"/>
            </a:xfrm>
            <a:custGeom>
              <a:rect b="b" l="l" r="r" t="t"/>
              <a:pathLst>
                <a:path extrusionOk="0" h="21658" w="21682">
                  <a:moveTo>
                    <a:pt x="12785" y="0"/>
                  </a:moveTo>
                  <a:cubicBezTo>
                    <a:pt x="12397" y="0"/>
                    <a:pt x="11983" y="81"/>
                    <a:pt x="11549" y="261"/>
                  </a:cubicBezTo>
                  <a:cubicBezTo>
                    <a:pt x="10907" y="535"/>
                    <a:pt x="10347" y="975"/>
                    <a:pt x="9942" y="1547"/>
                  </a:cubicBezTo>
                  <a:cubicBezTo>
                    <a:pt x="9716" y="1261"/>
                    <a:pt x="9430" y="1023"/>
                    <a:pt x="9109" y="844"/>
                  </a:cubicBezTo>
                  <a:cubicBezTo>
                    <a:pt x="8740" y="630"/>
                    <a:pt x="8311" y="523"/>
                    <a:pt x="7882" y="523"/>
                  </a:cubicBezTo>
                  <a:cubicBezTo>
                    <a:pt x="7533" y="354"/>
                    <a:pt x="7145" y="268"/>
                    <a:pt x="6760" y="268"/>
                  </a:cubicBezTo>
                  <a:cubicBezTo>
                    <a:pt x="5952" y="268"/>
                    <a:pt x="5162" y="649"/>
                    <a:pt x="4799" y="1440"/>
                  </a:cubicBezTo>
                  <a:cubicBezTo>
                    <a:pt x="4775" y="1499"/>
                    <a:pt x="4751" y="1547"/>
                    <a:pt x="4727" y="1606"/>
                  </a:cubicBezTo>
                  <a:cubicBezTo>
                    <a:pt x="4560" y="1773"/>
                    <a:pt x="4406" y="1951"/>
                    <a:pt x="4263" y="2142"/>
                  </a:cubicBezTo>
                  <a:cubicBezTo>
                    <a:pt x="3739" y="2856"/>
                    <a:pt x="3477" y="3737"/>
                    <a:pt x="3537" y="4618"/>
                  </a:cubicBezTo>
                  <a:cubicBezTo>
                    <a:pt x="3465" y="5107"/>
                    <a:pt x="3501" y="5595"/>
                    <a:pt x="3620" y="6071"/>
                  </a:cubicBezTo>
                  <a:cubicBezTo>
                    <a:pt x="2513" y="6523"/>
                    <a:pt x="1608" y="7357"/>
                    <a:pt x="1072" y="8417"/>
                  </a:cubicBezTo>
                  <a:cubicBezTo>
                    <a:pt x="762" y="8821"/>
                    <a:pt x="524" y="9274"/>
                    <a:pt x="358" y="9750"/>
                  </a:cubicBezTo>
                  <a:cubicBezTo>
                    <a:pt x="0" y="10738"/>
                    <a:pt x="12" y="11822"/>
                    <a:pt x="381" y="12798"/>
                  </a:cubicBezTo>
                  <a:cubicBezTo>
                    <a:pt x="358" y="13227"/>
                    <a:pt x="417" y="13643"/>
                    <a:pt x="524" y="14048"/>
                  </a:cubicBezTo>
                  <a:cubicBezTo>
                    <a:pt x="822" y="15215"/>
                    <a:pt x="1679" y="16144"/>
                    <a:pt x="2822" y="16525"/>
                  </a:cubicBezTo>
                  <a:cubicBezTo>
                    <a:pt x="3025" y="16632"/>
                    <a:pt x="3227" y="16727"/>
                    <a:pt x="3441" y="16787"/>
                  </a:cubicBezTo>
                  <a:cubicBezTo>
                    <a:pt x="2906" y="17739"/>
                    <a:pt x="2858" y="18882"/>
                    <a:pt x="3310" y="19882"/>
                  </a:cubicBezTo>
                  <a:cubicBezTo>
                    <a:pt x="3822" y="21002"/>
                    <a:pt x="4964" y="21658"/>
                    <a:pt x="6110" y="21658"/>
                  </a:cubicBezTo>
                  <a:cubicBezTo>
                    <a:pt x="6830" y="21658"/>
                    <a:pt x="7551" y="21399"/>
                    <a:pt x="8120" y="20835"/>
                  </a:cubicBezTo>
                  <a:cubicBezTo>
                    <a:pt x="8168" y="20799"/>
                    <a:pt x="8216" y="20739"/>
                    <a:pt x="8251" y="20692"/>
                  </a:cubicBezTo>
                  <a:cubicBezTo>
                    <a:pt x="8561" y="20478"/>
                    <a:pt x="8835" y="20216"/>
                    <a:pt x="9049" y="19906"/>
                  </a:cubicBezTo>
                  <a:cubicBezTo>
                    <a:pt x="9049" y="19787"/>
                    <a:pt x="9061" y="19668"/>
                    <a:pt x="9073" y="19549"/>
                  </a:cubicBezTo>
                  <a:lnTo>
                    <a:pt x="9073" y="19549"/>
                  </a:lnTo>
                  <a:cubicBezTo>
                    <a:pt x="8689" y="19744"/>
                    <a:pt x="8281" y="19834"/>
                    <a:pt x="7869" y="19834"/>
                  </a:cubicBezTo>
                  <a:cubicBezTo>
                    <a:pt x="7399" y="19834"/>
                    <a:pt x="6922" y="19717"/>
                    <a:pt x="6465" y="19501"/>
                  </a:cubicBezTo>
                  <a:cubicBezTo>
                    <a:pt x="5644" y="19120"/>
                    <a:pt x="4668" y="18287"/>
                    <a:pt x="4775" y="17275"/>
                  </a:cubicBezTo>
                  <a:cubicBezTo>
                    <a:pt x="4775" y="17136"/>
                    <a:pt x="4892" y="17043"/>
                    <a:pt x="5011" y="17043"/>
                  </a:cubicBezTo>
                  <a:cubicBezTo>
                    <a:pt x="5066" y="17043"/>
                    <a:pt x="5122" y="17063"/>
                    <a:pt x="5168" y="17108"/>
                  </a:cubicBezTo>
                  <a:cubicBezTo>
                    <a:pt x="5692" y="17620"/>
                    <a:pt x="6061" y="18251"/>
                    <a:pt x="6739" y="18608"/>
                  </a:cubicBezTo>
                  <a:cubicBezTo>
                    <a:pt x="7275" y="18876"/>
                    <a:pt x="7861" y="19012"/>
                    <a:pt x="8451" y="19012"/>
                  </a:cubicBezTo>
                  <a:cubicBezTo>
                    <a:pt x="8674" y="19012"/>
                    <a:pt x="8898" y="18993"/>
                    <a:pt x="9121" y="18954"/>
                  </a:cubicBezTo>
                  <a:cubicBezTo>
                    <a:pt x="9132" y="18846"/>
                    <a:pt x="9132" y="18739"/>
                    <a:pt x="9144" y="18632"/>
                  </a:cubicBezTo>
                  <a:lnTo>
                    <a:pt x="9192" y="18049"/>
                  </a:lnTo>
                  <a:cubicBezTo>
                    <a:pt x="9156" y="18049"/>
                    <a:pt x="9132" y="18049"/>
                    <a:pt x="9097" y="18037"/>
                  </a:cubicBezTo>
                  <a:cubicBezTo>
                    <a:pt x="7775" y="17596"/>
                    <a:pt x="6751" y="16668"/>
                    <a:pt x="6061" y="15465"/>
                  </a:cubicBezTo>
                  <a:cubicBezTo>
                    <a:pt x="5727" y="14858"/>
                    <a:pt x="5453" y="14227"/>
                    <a:pt x="5239" y="13572"/>
                  </a:cubicBezTo>
                  <a:cubicBezTo>
                    <a:pt x="4549" y="13524"/>
                    <a:pt x="3822" y="13286"/>
                    <a:pt x="3322" y="12810"/>
                  </a:cubicBezTo>
                  <a:cubicBezTo>
                    <a:pt x="2906" y="12417"/>
                    <a:pt x="2239" y="11357"/>
                    <a:pt x="2560" y="10762"/>
                  </a:cubicBezTo>
                  <a:cubicBezTo>
                    <a:pt x="2613" y="10613"/>
                    <a:pt x="2749" y="10523"/>
                    <a:pt x="2893" y="10523"/>
                  </a:cubicBezTo>
                  <a:cubicBezTo>
                    <a:pt x="2945" y="10523"/>
                    <a:pt x="2998" y="10534"/>
                    <a:pt x="3048" y="10560"/>
                  </a:cubicBezTo>
                  <a:cubicBezTo>
                    <a:pt x="3370" y="10726"/>
                    <a:pt x="3346" y="11215"/>
                    <a:pt x="3477" y="11512"/>
                  </a:cubicBezTo>
                  <a:cubicBezTo>
                    <a:pt x="3775" y="12215"/>
                    <a:pt x="4382" y="12846"/>
                    <a:pt x="5108" y="13084"/>
                  </a:cubicBezTo>
                  <a:cubicBezTo>
                    <a:pt x="4906" y="12369"/>
                    <a:pt x="4846" y="11631"/>
                    <a:pt x="4918" y="10905"/>
                  </a:cubicBezTo>
                  <a:cubicBezTo>
                    <a:pt x="4937" y="10794"/>
                    <a:pt x="5036" y="10740"/>
                    <a:pt x="5137" y="10740"/>
                  </a:cubicBezTo>
                  <a:cubicBezTo>
                    <a:pt x="5220" y="10740"/>
                    <a:pt x="5303" y="10776"/>
                    <a:pt x="5346" y="10845"/>
                  </a:cubicBezTo>
                  <a:cubicBezTo>
                    <a:pt x="6049" y="12024"/>
                    <a:pt x="6144" y="13560"/>
                    <a:pt x="6775" y="14786"/>
                  </a:cubicBezTo>
                  <a:cubicBezTo>
                    <a:pt x="6811" y="14882"/>
                    <a:pt x="6858" y="14953"/>
                    <a:pt x="6894" y="15025"/>
                  </a:cubicBezTo>
                  <a:cubicBezTo>
                    <a:pt x="6739" y="13620"/>
                    <a:pt x="6894" y="12179"/>
                    <a:pt x="7192" y="10810"/>
                  </a:cubicBezTo>
                  <a:cubicBezTo>
                    <a:pt x="7229" y="10641"/>
                    <a:pt x="7375" y="10563"/>
                    <a:pt x="7523" y="10563"/>
                  </a:cubicBezTo>
                  <a:cubicBezTo>
                    <a:pt x="7709" y="10563"/>
                    <a:pt x="7897" y="10686"/>
                    <a:pt x="7870" y="10905"/>
                  </a:cubicBezTo>
                  <a:cubicBezTo>
                    <a:pt x="7656" y="12703"/>
                    <a:pt x="7882" y="14429"/>
                    <a:pt x="8180" y="16203"/>
                  </a:cubicBezTo>
                  <a:cubicBezTo>
                    <a:pt x="8204" y="16334"/>
                    <a:pt x="8180" y="16465"/>
                    <a:pt x="8109" y="16584"/>
                  </a:cubicBezTo>
                  <a:cubicBezTo>
                    <a:pt x="8454" y="16894"/>
                    <a:pt x="8847" y="17156"/>
                    <a:pt x="9263" y="17358"/>
                  </a:cubicBezTo>
                  <a:cubicBezTo>
                    <a:pt x="9442" y="15096"/>
                    <a:pt x="9585" y="12834"/>
                    <a:pt x="9764" y="10572"/>
                  </a:cubicBezTo>
                  <a:cubicBezTo>
                    <a:pt x="9692" y="10512"/>
                    <a:pt x="9644" y="10429"/>
                    <a:pt x="9621" y="10333"/>
                  </a:cubicBezTo>
                  <a:cubicBezTo>
                    <a:pt x="9549" y="10119"/>
                    <a:pt x="9633" y="9893"/>
                    <a:pt x="9835" y="9798"/>
                  </a:cubicBezTo>
                  <a:cubicBezTo>
                    <a:pt x="9883" y="9238"/>
                    <a:pt x="9942" y="8678"/>
                    <a:pt x="9990" y="8119"/>
                  </a:cubicBezTo>
                  <a:cubicBezTo>
                    <a:pt x="8930" y="8012"/>
                    <a:pt x="8109" y="7512"/>
                    <a:pt x="7430" y="6654"/>
                  </a:cubicBezTo>
                  <a:cubicBezTo>
                    <a:pt x="7394" y="6690"/>
                    <a:pt x="7347" y="6702"/>
                    <a:pt x="7299" y="6702"/>
                  </a:cubicBezTo>
                  <a:cubicBezTo>
                    <a:pt x="6096" y="6631"/>
                    <a:pt x="5061" y="5797"/>
                    <a:pt x="4739" y="4630"/>
                  </a:cubicBezTo>
                  <a:cubicBezTo>
                    <a:pt x="4660" y="4330"/>
                    <a:pt x="4891" y="4142"/>
                    <a:pt x="5123" y="4142"/>
                  </a:cubicBezTo>
                  <a:cubicBezTo>
                    <a:pt x="5278" y="4142"/>
                    <a:pt x="5434" y="4226"/>
                    <a:pt x="5501" y="4416"/>
                  </a:cubicBezTo>
                  <a:cubicBezTo>
                    <a:pt x="5763" y="5238"/>
                    <a:pt x="6358" y="5904"/>
                    <a:pt x="7144" y="6250"/>
                  </a:cubicBezTo>
                  <a:cubicBezTo>
                    <a:pt x="6573" y="5357"/>
                    <a:pt x="6132" y="4059"/>
                    <a:pt x="6537" y="3094"/>
                  </a:cubicBezTo>
                  <a:cubicBezTo>
                    <a:pt x="6590" y="2918"/>
                    <a:pt x="6737" y="2835"/>
                    <a:pt x="6884" y="2835"/>
                  </a:cubicBezTo>
                  <a:cubicBezTo>
                    <a:pt x="7065" y="2835"/>
                    <a:pt x="7245" y="2960"/>
                    <a:pt x="7251" y="3190"/>
                  </a:cubicBezTo>
                  <a:cubicBezTo>
                    <a:pt x="7358" y="4214"/>
                    <a:pt x="7323" y="5023"/>
                    <a:pt x="7930" y="5916"/>
                  </a:cubicBezTo>
                  <a:cubicBezTo>
                    <a:pt x="8466" y="6654"/>
                    <a:pt x="9204" y="7226"/>
                    <a:pt x="10049" y="7559"/>
                  </a:cubicBezTo>
                  <a:cubicBezTo>
                    <a:pt x="10073" y="7393"/>
                    <a:pt x="10085" y="7226"/>
                    <a:pt x="10109" y="7059"/>
                  </a:cubicBezTo>
                  <a:cubicBezTo>
                    <a:pt x="10025" y="6595"/>
                    <a:pt x="10097" y="6071"/>
                    <a:pt x="10121" y="5607"/>
                  </a:cubicBezTo>
                  <a:cubicBezTo>
                    <a:pt x="10121" y="5571"/>
                    <a:pt x="10121" y="5547"/>
                    <a:pt x="10121" y="5511"/>
                  </a:cubicBezTo>
                  <a:lnTo>
                    <a:pt x="10121" y="5285"/>
                  </a:lnTo>
                  <a:cubicBezTo>
                    <a:pt x="10097" y="4333"/>
                    <a:pt x="10049" y="3392"/>
                    <a:pt x="9966" y="2452"/>
                  </a:cubicBezTo>
                  <a:cubicBezTo>
                    <a:pt x="9953" y="2232"/>
                    <a:pt x="10152" y="2105"/>
                    <a:pt x="10342" y="2105"/>
                  </a:cubicBezTo>
                  <a:cubicBezTo>
                    <a:pt x="10492" y="2105"/>
                    <a:pt x="10637" y="2183"/>
                    <a:pt x="10668" y="2356"/>
                  </a:cubicBezTo>
                  <a:cubicBezTo>
                    <a:pt x="10835" y="3202"/>
                    <a:pt x="10942" y="4047"/>
                    <a:pt x="10990" y="4904"/>
                  </a:cubicBezTo>
                  <a:cubicBezTo>
                    <a:pt x="11645" y="4488"/>
                    <a:pt x="12073" y="3797"/>
                    <a:pt x="12157" y="3035"/>
                  </a:cubicBezTo>
                  <a:cubicBezTo>
                    <a:pt x="12181" y="2830"/>
                    <a:pt x="12346" y="2722"/>
                    <a:pt x="12503" y="2722"/>
                  </a:cubicBezTo>
                  <a:cubicBezTo>
                    <a:pt x="12655" y="2722"/>
                    <a:pt x="12800" y="2824"/>
                    <a:pt x="12800" y="3035"/>
                  </a:cubicBezTo>
                  <a:cubicBezTo>
                    <a:pt x="12800" y="4214"/>
                    <a:pt x="12121" y="5285"/>
                    <a:pt x="11061" y="5797"/>
                  </a:cubicBezTo>
                  <a:lnTo>
                    <a:pt x="11061" y="6023"/>
                  </a:lnTo>
                  <a:cubicBezTo>
                    <a:pt x="11073" y="6250"/>
                    <a:pt x="11073" y="6476"/>
                    <a:pt x="11061" y="6702"/>
                  </a:cubicBezTo>
                  <a:cubicBezTo>
                    <a:pt x="11049" y="7655"/>
                    <a:pt x="11037" y="8607"/>
                    <a:pt x="11002" y="9560"/>
                  </a:cubicBezTo>
                  <a:cubicBezTo>
                    <a:pt x="11109" y="9548"/>
                    <a:pt x="11228" y="9524"/>
                    <a:pt x="11335" y="9488"/>
                  </a:cubicBezTo>
                  <a:cubicBezTo>
                    <a:pt x="12395" y="9071"/>
                    <a:pt x="13169" y="8143"/>
                    <a:pt x="13371" y="7012"/>
                  </a:cubicBezTo>
                  <a:cubicBezTo>
                    <a:pt x="13397" y="6834"/>
                    <a:pt x="13535" y="6755"/>
                    <a:pt x="13682" y="6755"/>
                  </a:cubicBezTo>
                  <a:cubicBezTo>
                    <a:pt x="13870" y="6755"/>
                    <a:pt x="14074" y="6886"/>
                    <a:pt x="14074" y="7107"/>
                  </a:cubicBezTo>
                  <a:cubicBezTo>
                    <a:pt x="14026" y="8893"/>
                    <a:pt x="12716" y="10381"/>
                    <a:pt x="10966" y="10667"/>
                  </a:cubicBezTo>
                  <a:cubicBezTo>
                    <a:pt x="10918" y="11572"/>
                    <a:pt x="10883" y="12477"/>
                    <a:pt x="10835" y="13370"/>
                  </a:cubicBezTo>
                  <a:cubicBezTo>
                    <a:pt x="11048" y="13394"/>
                    <a:pt x="11261" y="13406"/>
                    <a:pt x="11473" y="13406"/>
                  </a:cubicBezTo>
                  <a:cubicBezTo>
                    <a:pt x="11997" y="13406"/>
                    <a:pt x="12517" y="13332"/>
                    <a:pt x="13026" y="13179"/>
                  </a:cubicBezTo>
                  <a:cubicBezTo>
                    <a:pt x="13347" y="12715"/>
                    <a:pt x="13693" y="12274"/>
                    <a:pt x="13943" y="11762"/>
                  </a:cubicBezTo>
                  <a:cubicBezTo>
                    <a:pt x="14324" y="10988"/>
                    <a:pt x="14478" y="10191"/>
                    <a:pt x="14740" y="9393"/>
                  </a:cubicBezTo>
                  <a:cubicBezTo>
                    <a:pt x="14786" y="9255"/>
                    <a:pt x="14911" y="9167"/>
                    <a:pt x="15042" y="9167"/>
                  </a:cubicBezTo>
                  <a:cubicBezTo>
                    <a:pt x="15080" y="9167"/>
                    <a:pt x="15119" y="9174"/>
                    <a:pt x="15157" y="9190"/>
                  </a:cubicBezTo>
                  <a:cubicBezTo>
                    <a:pt x="15181" y="9138"/>
                    <a:pt x="15195" y="9120"/>
                    <a:pt x="15201" y="9120"/>
                  </a:cubicBezTo>
                  <a:lnTo>
                    <a:pt x="15201" y="9120"/>
                  </a:lnTo>
                  <a:cubicBezTo>
                    <a:pt x="15209" y="9120"/>
                    <a:pt x="15198" y="9162"/>
                    <a:pt x="15169" y="9190"/>
                  </a:cubicBezTo>
                  <a:cubicBezTo>
                    <a:pt x="15276" y="9238"/>
                    <a:pt x="15359" y="9345"/>
                    <a:pt x="15359" y="9464"/>
                  </a:cubicBezTo>
                  <a:cubicBezTo>
                    <a:pt x="15383" y="10238"/>
                    <a:pt x="15193" y="11215"/>
                    <a:pt x="14836" y="12107"/>
                  </a:cubicBezTo>
                  <a:lnTo>
                    <a:pt x="14847" y="12096"/>
                  </a:lnTo>
                  <a:cubicBezTo>
                    <a:pt x="16086" y="10929"/>
                    <a:pt x="16848" y="9333"/>
                    <a:pt x="17610" y="7845"/>
                  </a:cubicBezTo>
                  <a:cubicBezTo>
                    <a:pt x="17666" y="7740"/>
                    <a:pt x="17766" y="7695"/>
                    <a:pt x="17867" y="7695"/>
                  </a:cubicBezTo>
                  <a:cubicBezTo>
                    <a:pt x="18064" y="7695"/>
                    <a:pt x="18268" y="7863"/>
                    <a:pt x="18181" y="8083"/>
                  </a:cubicBezTo>
                  <a:cubicBezTo>
                    <a:pt x="17455" y="9976"/>
                    <a:pt x="16598" y="11953"/>
                    <a:pt x="14955" y="13250"/>
                  </a:cubicBezTo>
                  <a:cubicBezTo>
                    <a:pt x="14550" y="13572"/>
                    <a:pt x="14097" y="13834"/>
                    <a:pt x="13621" y="14036"/>
                  </a:cubicBezTo>
                  <a:cubicBezTo>
                    <a:pt x="13550" y="14108"/>
                    <a:pt x="13466" y="14191"/>
                    <a:pt x="13383" y="14263"/>
                  </a:cubicBezTo>
                  <a:cubicBezTo>
                    <a:pt x="13300" y="14332"/>
                    <a:pt x="13192" y="14369"/>
                    <a:pt x="13082" y="14369"/>
                  </a:cubicBezTo>
                  <a:cubicBezTo>
                    <a:pt x="13003" y="14369"/>
                    <a:pt x="12922" y="14350"/>
                    <a:pt x="12847" y="14310"/>
                  </a:cubicBezTo>
                  <a:cubicBezTo>
                    <a:pt x="12499" y="14416"/>
                    <a:pt x="12137" y="14470"/>
                    <a:pt x="11775" y="14470"/>
                  </a:cubicBezTo>
                  <a:cubicBezTo>
                    <a:pt x="11443" y="14470"/>
                    <a:pt x="11111" y="14425"/>
                    <a:pt x="10787" y="14334"/>
                  </a:cubicBezTo>
                  <a:cubicBezTo>
                    <a:pt x="10716" y="15763"/>
                    <a:pt x="10633" y="17191"/>
                    <a:pt x="10585" y="18620"/>
                  </a:cubicBezTo>
                  <a:cubicBezTo>
                    <a:pt x="10776" y="18549"/>
                    <a:pt x="10966" y="18477"/>
                    <a:pt x="11145" y="18394"/>
                  </a:cubicBezTo>
                  <a:cubicBezTo>
                    <a:pt x="11621" y="18168"/>
                    <a:pt x="12061" y="17894"/>
                    <a:pt x="12490" y="17596"/>
                  </a:cubicBezTo>
                  <a:cubicBezTo>
                    <a:pt x="13431" y="16882"/>
                    <a:pt x="14240" y="16001"/>
                    <a:pt x="14871" y="15013"/>
                  </a:cubicBezTo>
                  <a:cubicBezTo>
                    <a:pt x="14913" y="14946"/>
                    <a:pt x="14978" y="14918"/>
                    <a:pt x="15044" y="14918"/>
                  </a:cubicBezTo>
                  <a:cubicBezTo>
                    <a:pt x="15166" y="14918"/>
                    <a:pt x="15287" y="15020"/>
                    <a:pt x="15240" y="15167"/>
                  </a:cubicBezTo>
                  <a:cubicBezTo>
                    <a:pt x="15228" y="15191"/>
                    <a:pt x="15217" y="15215"/>
                    <a:pt x="15217" y="15239"/>
                  </a:cubicBezTo>
                  <a:cubicBezTo>
                    <a:pt x="15205" y="15251"/>
                    <a:pt x="15205" y="15263"/>
                    <a:pt x="15205" y="15275"/>
                  </a:cubicBezTo>
                  <a:cubicBezTo>
                    <a:pt x="14919" y="16132"/>
                    <a:pt x="14466" y="16930"/>
                    <a:pt x="13871" y="17608"/>
                  </a:cubicBezTo>
                  <a:cubicBezTo>
                    <a:pt x="13966" y="17584"/>
                    <a:pt x="14038" y="17572"/>
                    <a:pt x="14097" y="17549"/>
                  </a:cubicBezTo>
                  <a:cubicBezTo>
                    <a:pt x="15086" y="17251"/>
                    <a:pt x="15883" y="16632"/>
                    <a:pt x="16586" y="15882"/>
                  </a:cubicBezTo>
                  <a:cubicBezTo>
                    <a:pt x="16647" y="15815"/>
                    <a:pt x="16715" y="15787"/>
                    <a:pt x="16781" y="15787"/>
                  </a:cubicBezTo>
                  <a:cubicBezTo>
                    <a:pt x="16974" y="15787"/>
                    <a:pt x="17148" y="16026"/>
                    <a:pt x="17050" y="16239"/>
                  </a:cubicBezTo>
                  <a:cubicBezTo>
                    <a:pt x="16383" y="17656"/>
                    <a:pt x="14907" y="18549"/>
                    <a:pt x="13371" y="18680"/>
                  </a:cubicBezTo>
                  <a:cubicBezTo>
                    <a:pt x="13216" y="18680"/>
                    <a:pt x="13062" y="18596"/>
                    <a:pt x="12978" y="18465"/>
                  </a:cubicBezTo>
                  <a:cubicBezTo>
                    <a:pt x="12323" y="19013"/>
                    <a:pt x="11407" y="19644"/>
                    <a:pt x="10537" y="19858"/>
                  </a:cubicBezTo>
                  <a:cubicBezTo>
                    <a:pt x="10514" y="20287"/>
                    <a:pt x="10502" y="20728"/>
                    <a:pt x="10478" y="21156"/>
                  </a:cubicBezTo>
                  <a:cubicBezTo>
                    <a:pt x="10823" y="21382"/>
                    <a:pt x="11228" y="21513"/>
                    <a:pt x="11645" y="21513"/>
                  </a:cubicBezTo>
                  <a:cubicBezTo>
                    <a:pt x="11656" y="21514"/>
                    <a:pt x="11668" y="21514"/>
                    <a:pt x="11679" y="21514"/>
                  </a:cubicBezTo>
                  <a:cubicBezTo>
                    <a:pt x="12500" y="21514"/>
                    <a:pt x="13270" y="21099"/>
                    <a:pt x="13716" y="20406"/>
                  </a:cubicBezTo>
                  <a:cubicBezTo>
                    <a:pt x="14074" y="20132"/>
                    <a:pt x="14347" y="19763"/>
                    <a:pt x="14502" y="19346"/>
                  </a:cubicBezTo>
                  <a:cubicBezTo>
                    <a:pt x="14657" y="19382"/>
                    <a:pt x="14800" y="19430"/>
                    <a:pt x="14955" y="19454"/>
                  </a:cubicBezTo>
                  <a:cubicBezTo>
                    <a:pt x="15230" y="19509"/>
                    <a:pt x="15512" y="19536"/>
                    <a:pt x="15794" y="19536"/>
                  </a:cubicBezTo>
                  <a:cubicBezTo>
                    <a:pt x="16060" y="19536"/>
                    <a:pt x="16326" y="19512"/>
                    <a:pt x="16586" y="19466"/>
                  </a:cubicBezTo>
                  <a:cubicBezTo>
                    <a:pt x="17753" y="19311"/>
                    <a:pt x="18884" y="18775"/>
                    <a:pt x="19527" y="17763"/>
                  </a:cubicBezTo>
                  <a:cubicBezTo>
                    <a:pt x="20467" y="16263"/>
                    <a:pt x="20003" y="14465"/>
                    <a:pt x="19050" y="13108"/>
                  </a:cubicBezTo>
                  <a:cubicBezTo>
                    <a:pt x="19241" y="13012"/>
                    <a:pt x="19431" y="12905"/>
                    <a:pt x="19610" y="12786"/>
                  </a:cubicBezTo>
                  <a:cubicBezTo>
                    <a:pt x="21146" y="11750"/>
                    <a:pt x="21682" y="10024"/>
                    <a:pt x="21396" y="8238"/>
                  </a:cubicBezTo>
                  <a:cubicBezTo>
                    <a:pt x="21182" y="6785"/>
                    <a:pt x="20479" y="4916"/>
                    <a:pt x="19169" y="4118"/>
                  </a:cubicBezTo>
                  <a:cubicBezTo>
                    <a:pt x="18734" y="3854"/>
                    <a:pt x="18271" y="3745"/>
                    <a:pt x="17803" y="3745"/>
                  </a:cubicBezTo>
                  <a:cubicBezTo>
                    <a:pt x="17196" y="3745"/>
                    <a:pt x="16580" y="3928"/>
                    <a:pt x="16002" y="4190"/>
                  </a:cubicBezTo>
                  <a:cubicBezTo>
                    <a:pt x="16112" y="2174"/>
                    <a:pt x="14792" y="0"/>
                    <a:pt x="1278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20"/>
            <p:cNvSpPr/>
            <p:nvPr/>
          </p:nvSpPr>
          <p:spPr>
            <a:xfrm>
              <a:off x="6599411" y="-543060"/>
              <a:ext cx="512141" cy="957239"/>
            </a:xfrm>
            <a:custGeom>
              <a:rect b="b" l="l" r="r" t="t"/>
              <a:pathLst>
                <a:path extrusionOk="0" h="29984" w="16042">
                  <a:moveTo>
                    <a:pt x="8099" y="0"/>
                  </a:moveTo>
                  <a:cubicBezTo>
                    <a:pt x="7907" y="0"/>
                    <a:pt x="7708" y="130"/>
                    <a:pt x="7728" y="356"/>
                  </a:cubicBezTo>
                  <a:cubicBezTo>
                    <a:pt x="7811" y="1296"/>
                    <a:pt x="7859" y="2237"/>
                    <a:pt x="7883" y="3177"/>
                  </a:cubicBezTo>
                  <a:lnTo>
                    <a:pt x="7883" y="3416"/>
                  </a:lnTo>
                  <a:cubicBezTo>
                    <a:pt x="7871" y="3439"/>
                    <a:pt x="7871" y="3475"/>
                    <a:pt x="7883" y="3499"/>
                  </a:cubicBezTo>
                  <a:cubicBezTo>
                    <a:pt x="7859" y="3963"/>
                    <a:pt x="7788" y="4499"/>
                    <a:pt x="7859" y="4951"/>
                  </a:cubicBezTo>
                  <a:cubicBezTo>
                    <a:pt x="7847" y="5118"/>
                    <a:pt x="7823" y="5285"/>
                    <a:pt x="7811" y="5451"/>
                  </a:cubicBezTo>
                  <a:cubicBezTo>
                    <a:pt x="6966" y="5118"/>
                    <a:pt x="6228" y="4559"/>
                    <a:pt x="5692" y="3820"/>
                  </a:cubicBezTo>
                  <a:cubicBezTo>
                    <a:pt x="5073" y="2927"/>
                    <a:pt x="5109" y="2106"/>
                    <a:pt x="5013" y="1094"/>
                  </a:cubicBezTo>
                  <a:cubicBezTo>
                    <a:pt x="5007" y="861"/>
                    <a:pt x="4822" y="732"/>
                    <a:pt x="4639" y="732"/>
                  </a:cubicBezTo>
                  <a:cubicBezTo>
                    <a:pt x="4495" y="732"/>
                    <a:pt x="4352" y="813"/>
                    <a:pt x="4299" y="987"/>
                  </a:cubicBezTo>
                  <a:cubicBezTo>
                    <a:pt x="3894" y="1963"/>
                    <a:pt x="4335" y="3249"/>
                    <a:pt x="4906" y="4142"/>
                  </a:cubicBezTo>
                  <a:cubicBezTo>
                    <a:pt x="4120" y="3797"/>
                    <a:pt x="3525" y="3130"/>
                    <a:pt x="3263" y="2320"/>
                  </a:cubicBezTo>
                  <a:cubicBezTo>
                    <a:pt x="3197" y="2126"/>
                    <a:pt x="3039" y="2041"/>
                    <a:pt x="2883" y="2041"/>
                  </a:cubicBezTo>
                  <a:cubicBezTo>
                    <a:pt x="2648" y="2041"/>
                    <a:pt x="2415" y="2234"/>
                    <a:pt x="2501" y="2534"/>
                  </a:cubicBezTo>
                  <a:cubicBezTo>
                    <a:pt x="2823" y="3689"/>
                    <a:pt x="3847" y="4523"/>
                    <a:pt x="5049" y="4594"/>
                  </a:cubicBezTo>
                  <a:cubicBezTo>
                    <a:pt x="5058" y="4596"/>
                    <a:pt x="5067" y="4597"/>
                    <a:pt x="5075" y="4597"/>
                  </a:cubicBezTo>
                  <a:cubicBezTo>
                    <a:pt x="5114" y="4597"/>
                    <a:pt x="5151" y="4578"/>
                    <a:pt x="5180" y="4559"/>
                  </a:cubicBezTo>
                  <a:cubicBezTo>
                    <a:pt x="5859" y="5404"/>
                    <a:pt x="6680" y="5916"/>
                    <a:pt x="7752" y="6023"/>
                  </a:cubicBezTo>
                  <a:cubicBezTo>
                    <a:pt x="7692" y="6583"/>
                    <a:pt x="7633" y="7142"/>
                    <a:pt x="7585" y="7702"/>
                  </a:cubicBezTo>
                  <a:cubicBezTo>
                    <a:pt x="7395" y="7797"/>
                    <a:pt x="7299" y="8023"/>
                    <a:pt x="7371" y="8226"/>
                  </a:cubicBezTo>
                  <a:cubicBezTo>
                    <a:pt x="7395" y="8321"/>
                    <a:pt x="7454" y="8404"/>
                    <a:pt x="7514" y="8476"/>
                  </a:cubicBezTo>
                  <a:cubicBezTo>
                    <a:pt x="7335" y="10738"/>
                    <a:pt x="7192" y="13000"/>
                    <a:pt x="7014" y="15250"/>
                  </a:cubicBezTo>
                  <a:cubicBezTo>
                    <a:pt x="6597" y="15060"/>
                    <a:pt x="6216" y="14798"/>
                    <a:pt x="5871" y="14488"/>
                  </a:cubicBezTo>
                  <a:cubicBezTo>
                    <a:pt x="5942" y="14369"/>
                    <a:pt x="5966" y="14226"/>
                    <a:pt x="5942" y="14095"/>
                  </a:cubicBezTo>
                  <a:cubicBezTo>
                    <a:pt x="5644" y="12321"/>
                    <a:pt x="5406" y="10607"/>
                    <a:pt x="5633" y="8809"/>
                  </a:cubicBezTo>
                  <a:cubicBezTo>
                    <a:pt x="5659" y="8590"/>
                    <a:pt x="5468" y="8467"/>
                    <a:pt x="5278" y="8467"/>
                  </a:cubicBezTo>
                  <a:cubicBezTo>
                    <a:pt x="5128" y="8467"/>
                    <a:pt x="4979" y="8545"/>
                    <a:pt x="4942" y="8714"/>
                  </a:cubicBezTo>
                  <a:cubicBezTo>
                    <a:pt x="4644" y="10083"/>
                    <a:pt x="4490" y="11524"/>
                    <a:pt x="4656" y="12929"/>
                  </a:cubicBezTo>
                  <a:cubicBezTo>
                    <a:pt x="4609" y="12845"/>
                    <a:pt x="4561" y="12774"/>
                    <a:pt x="4525" y="12690"/>
                  </a:cubicBezTo>
                  <a:cubicBezTo>
                    <a:pt x="3894" y="11452"/>
                    <a:pt x="3811" y="9928"/>
                    <a:pt x="3096" y="8750"/>
                  </a:cubicBezTo>
                  <a:cubicBezTo>
                    <a:pt x="3058" y="8677"/>
                    <a:pt x="2969" y="8639"/>
                    <a:pt x="2884" y="8639"/>
                  </a:cubicBezTo>
                  <a:cubicBezTo>
                    <a:pt x="2786" y="8639"/>
                    <a:pt x="2692" y="8689"/>
                    <a:pt x="2680" y="8797"/>
                  </a:cubicBezTo>
                  <a:cubicBezTo>
                    <a:pt x="2596" y="9535"/>
                    <a:pt x="2656" y="10274"/>
                    <a:pt x="2858" y="10976"/>
                  </a:cubicBezTo>
                  <a:cubicBezTo>
                    <a:pt x="2132" y="10750"/>
                    <a:pt x="1525" y="10107"/>
                    <a:pt x="1227" y="9416"/>
                  </a:cubicBezTo>
                  <a:cubicBezTo>
                    <a:pt x="1096" y="9119"/>
                    <a:pt x="1120" y="8619"/>
                    <a:pt x="799" y="8464"/>
                  </a:cubicBezTo>
                  <a:cubicBezTo>
                    <a:pt x="748" y="8438"/>
                    <a:pt x="694" y="8426"/>
                    <a:pt x="641" y="8426"/>
                  </a:cubicBezTo>
                  <a:cubicBezTo>
                    <a:pt x="498" y="8426"/>
                    <a:pt x="363" y="8515"/>
                    <a:pt x="310" y="8654"/>
                  </a:cubicBezTo>
                  <a:cubicBezTo>
                    <a:pt x="1" y="9250"/>
                    <a:pt x="668" y="10309"/>
                    <a:pt x="1072" y="10702"/>
                  </a:cubicBezTo>
                  <a:cubicBezTo>
                    <a:pt x="1584" y="11190"/>
                    <a:pt x="2311" y="11428"/>
                    <a:pt x="3001" y="11476"/>
                  </a:cubicBezTo>
                  <a:cubicBezTo>
                    <a:pt x="3216" y="12131"/>
                    <a:pt x="3489" y="12774"/>
                    <a:pt x="3835" y="13381"/>
                  </a:cubicBezTo>
                  <a:cubicBezTo>
                    <a:pt x="4525" y="14584"/>
                    <a:pt x="5549" y="15500"/>
                    <a:pt x="6871" y="15953"/>
                  </a:cubicBezTo>
                  <a:cubicBezTo>
                    <a:pt x="6906" y="15965"/>
                    <a:pt x="6930" y="15965"/>
                    <a:pt x="6966" y="15965"/>
                  </a:cubicBezTo>
                  <a:lnTo>
                    <a:pt x="6918" y="16536"/>
                  </a:lnTo>
                  <a:cubicBezTo>
                    <a:pt x="6906" y="16655"/>
                    <a:pt x="6895" y="16762"/>
                    <a:pt x="6895" y="16870"/>
                  </a:cubicBezTo>
                  <a:cubicBezTo>
                    <a:pt x="6672" y="16909"/>
                    <a:pt x="6448" y="16928"/>
                    <a:pt x="6225" y="16928"/>
                  </a:cubicBezTo>
                  <a:cubicBezTo>
                    <a:pt x="5635" y="16928"/>
                    <a:pt x="5049" y="16792"/>
                    <a:pt x="4513" y="16524"/>
                  </a:cubicBezTo>
                  <a:cubicBezTo>
                    <a:pt x="3835" y="16167"/>
                    <a:pt x="3477" y="15536"/>
                    <a:pt x="2942" y="15024"/>
                  </a:cubicBezTo>
                  <a:cubicBezTo>
                    <a:pt x="2897" y="14983"/>
                    <a:pt x="2842" y="14964"/>
                    <a:pt x="2788" y="14964"/>
                  </a:cubicBezTo>
                  <a:cubicBezTo>
                    <a:pt x="2671" y="14964"/>
                    <a:pt x="2557" y="15052"/>
                    <a:pt x="2549" y="15191"/>
                  </a:cubicBezTo>
                  <a:cubicBezTo>
                    <a:pt x="2442" y="16203"/>
                    <a:pt x="3418" y="17036"/>
                    <a:pt x="4239" y="17417"/>
                  </a:cubicBezTo>
                  <a:cubicBezTo>
                    <a:pt x="4702" y="17633"/>
                    <a:pt x="5179" y="17750"/>
                    <a:pt x="5647" y="17750"/>
                  </a:cubicBezTo>
                  <a:cubicBezTo>
                    <a:pt x="6058" y="17750"/>
                    <a:pt x="6463" y="17660"/>
                    <a:pt x="6847" y="17465"/>
                  </a:cubicBezTo>
                  <a:lnTo>
                    <a:pt x="6847" y="17465"/>
                  </a:lnTo>
                  <a:cubicBezTo>
                    <a:pt x="6835" y="17584"/>
                    <a:pt x="6835" y="17703"/>
                    <a:pt x="6823" y="17822"/>
                  </a:cubicBezTo>
                  <a:cubicBezTo>
                    <a:pt x="6680" y="19548"/>
                    <a:pt x="6561" y="21275"/>
                    <a:pt x="6442" y="23001"/>
                  </a:cubicBezTo>
                  <a:lnTo>
                    <a:pt x="6228" y="26311"/>
                  </a:lnTo>
                  <a:cubicBezTo>
                    <a:pt x="6168" y="27371"/>
                    <a:pt x="6014" y="28442"/>
                    <a:pt x="6180" y="29478"/>
                  </a:cubicBezTo>
                  <a:cubicBezTo>
                    <a:pt x="6237" y="29827"/>
                    <a:pt x="6511" y="29984"/>
                    <a:pt x="6801" y="29984"/>
                  </a:cubicBezTo>
                  <a:cubicBezTo>
                    <a:pt x="7114" y="29984"/>
                    <a:pt x="7445" y="29800"/>
                    <a:pt x="7538" y="29478"/>
                  </a:cubicBezTo>
                  <a:cubicBezTo>
                    <a:pt x="7835" y="28478"/>
                    <a:pt x="7788" y="27359"/>
                    <a:pt x="7847" y="26311"/>
                  </a:cubicBezTo>
                  <a:lnTo>
                    <a:pt x="8038" y="23001"/>
                  </a:lnTo>
                  <a:cubicBezTo>
                    <a:pt x="8121" y="21692"/>
                    <a:pt x="8180" y="20382"/>
                    <a:pt x="8240" y="19072"/>
                  </a:cubicBezTo>
                  <a:cubicBezTo>
                    <a:pt x="8264" y="18632"/>
                    <a:pt x="8276" y="18203"/>
                    <a:pt x="8300" y="17763"/>
                  </a:cubicBezTo>
                  <a:cubicBezTo>
                    <a:pt x="9181" y="17548"/>
                    <a:pt x="10085" y="16917"/>
                    <a:pt x="10752" y="16370"/>
                  </a:cubicBezTo>
                  <a:cubicBezTo>
                    <a:pt x="10836" y="16500"/>
                    <a:pt x="10978" y="16584"/>
                    <a:pt x="11145" y="16584"/>
                  </a:cubicBezTo>
                  <a:cubicBezTo>
                    <a:pt x="12681" y="16453"/>
                    <a:pt x="14145" y="15560"/>
                    <a:pt x="14812" y="14143"/>
                  </a:cubicBezTo>
                  <a:cubicBezTo>
                    <a:pt x="14910" y="13930"/>
                    <a:pt x="14737" y="13691"/>
                    <a:pt x="14543" y="13691"/>
                  </a:cubicBezTo>
                  <a:cubicBezTo>
                    <a:pt x="14477" y="13691"/>
                    <a:pt x="14409" y="13719"/>
                    <a:pt x="14348" y="13786"/>
                  </a:cubicBezTo>
                  <a:cubicBezTo>
                    <a:pt x="13669" y="14548"/>
                    <a:pt x="12860" y="15167"/>
                    <a:pt x="11871" y="15465"/>
                  </a:cubicBezTo>
                  <a:cubicBezTo>
                    <a:pt x="11812" y="15477"/>
                    <a:pt x="11729" y="15500"/>
                    <a:pt x="11645" y="15512"/>
                  </a:cubicBezTo>
                  <a:cubicBezTo>
                    <a:pt x="12240" y="14834"/>
                    <a:pt x="12693" y="14048"/>
                    <a:pt x="12967" y="13191"/>
                  </a:cubicBezTo>
                  <a:cubicBezTo>
                    <a:pt x="12979" y="13179"/>
                    <a:pt x="12979" y="13167"/>
                    <a:pt x="12979" y="13155"/>
                  </a:cubicBezTo>
                  <a:cubicBezTo>
                    <a:pt x="12991" y="13131"/>
                    <a:pt x="13002" y="13107"/>
                    <a:pt x="13014" y="13083"/>
                  </a:cubicBezTo>
                  <a:cubicBezTo>
                    <a:pt x="13061" y="12927"/>
                    <a:pt x="12939" y="12828"/>
                    <a:pt x="12816" y="12828"/>
                  </a:cubicBezTo>
                  <a:cubicBezTo>
                    <a:pt x="12751" y="12828"/>
                    <a:pt x="12686" y="12855"/>
                    <a:pt x="12645" y="12917"/>
                  </a:cubicBezTo>
                  <a:cubicBezTo>
                    <a:pt x="12002" y="13917"/>
                    <a:pt x="11205" y="14798"/>
                    <a:pt x="10264" y="15500"/>
                  </a:cubicBezTo>
                  <a:cubicBezTo>
                    <a:pt x="9835" y="15810"/>
                    <a:pt x="9395" y="16084"/>
                    <a:pt x="8919" y="16310"/>
                  </a:cubicBezTo>
                  <a:cubicBezTo>
                    <a:pt x="8740" y="16393"/>
                    <a:pt x="8550" y="16465"/>
                    <a:pt x="8359" y="16524"/>
                  </a:cubicBezTo>
                  <a:cubicBezTo>
                    <a:pt x="8407" y="15107"/>
                    <a:pt x="8478" y="13679"/>
                    <a:pt x="8561" y="12250"/>
                  </a:cubicBezTo>
                  <a:cubicBezTo>
                    <a:pt x="8885" y="12341"/>
                    <a:pt x="9217" y="12386"/>
                    <a:pt x="9549" y="12386"/>
                  </a:cubicBezTo>
                  <a:cubicBezTo>
                    <a:pt x="9911" y="12386"/>
                    <a:pt x="10273" y="12332"/>
                    <a:pt x="10621" y="12226"/>
                  </a:cubicBezTo>
                  <a:cubicBezTo>
                    <a:pt x="10694" y="12265"/>
                    <a:pt x="10771" y="12284"/>
                    <a:pt x="10847" y="12284"/>
                  </a:cubicBezTo>
                  <a:cubicBezTo>
                    <a:pt x="10957" y="12284"/>
                    <a:pt x="11065" y="12244"/>
                    <a:pt x="11157" y="12167"/>
                  </a:cubicBezTo>
                  <a:cubicBezTo>
                    <a:pt x="11240" y="12095"/>
                    <a:pt x="11324" y="12036"/>
                    <a:pt x="11395" y="11952"/>
                  </a:cubicBezTo>
                  <a:cubicBezTo>
                    <a:pt x="11871" y="11750"/>
                    <a:pt x="12324" y="11476"/>
                    <a:pt x="12729" y="11166"/>
                  </a:cubicBezTo>
                  <a:cubicBezTo>
                    <a:pt x="14372" y="9869"/>
                    <a:pt x="15217" y="7892"/>
                    <a:pt x="15955" y="5999"/>
                  </a:cubicBezTo>
                  <a:cubicBezTo>
                    <a:pt x="16042" y="5771"/>
                    <a:pt x="15837" y="5600"/>
                    <a:pt x="15640" y="5600"/>
                  </a:cubicBezTo>
                  <a:cubicBezTo>
                    <a:pt x="15539" y="5600"/>
                    <a:pt x="15440" y="5644"/>
                    <a:pt x="15384" y="5749"/>
                  </a:cubicBezTo>
                  <a:cubicBezTo>
                    <a:pt x="14610" y="7237"/>
                    <a:pt x="13860" y="8845"/>
                    <a:pt x="12621" y="10000"/>
                  </a:cubicBezTo>
                  <a:lnTo>
                    <a:pt x="12598" y="10012"/>
                  </a:lnTo>
                  <a:cubicBezTo>
                    <a:pt x="12967" y="9119"/>
                    <a:pt x="13157" y="8154"/>
                    <a:pt x="13122" y="7380"/>
                  </a:cubicBezTo>
                  <a:cubicBezTo>
                    <a:pt x="13133" y="7261"/>
                    <a:pt x="13050" y="7142"/>
                    <a:pt x="12943" y="7106"/>
                  </a:cubicBezTo>
                  <a:lnTo>
                    <a:pt x="12931" y="7106"/>
                  </a:lnTo>
                  <a:cubicBezTo>
                    <a:pt x="12890" y="7090"/>
                    <a:pt x="12849" y="7082"/>
                    <a:pt x="12810" y="7082"/>
                  </a:cubicBezTo>
                  <a:cubicBezTo>
                    <a:pt x="12677" y="7082"/>
                    <a:pt x="12560" y="7168"/>
                    <a:pt x="12514" y="7297"/>
                  </a:cubicBezTo>
                  <a:cubicBezTo>
                    <a:pt x="12252" y="8107"/>
                    <a:pt x="12098" y="8904"/>
                    <a:pt x="11717" y="9666"/>
                  </a:cubicBezTo>
                  <a:cubicBezTo>
                    <a:pt x="11467" y="10178"/>
                    <a:pt x="11109" y="10631"/>
                    <a:pt x="10800" y="11095"/>
                  </a:cubicBezTo>
                  <a:cubicBezTo>
                    <a:pt x="10282" y="11242"/>
                    <a:pt x="9752" y="11320"/>
                    <a:pt x="9218" y="11320"/>
                  </a:cubicBezTo>
                  <a:cubicBezTo>
                    <a:pt x="9015" y="11320"/>
                    <a:pt x="8812" y="11308"/>
                    <a:pt x="8609" y="11286"/>
                  </a:cubicBezTo>
                  <a:cubicBezTo>
                    <a:pt x="8657" y="10381"/>
                    <a:pt x="8692" y="9488"/>
                    <a:pt x="8728" y="8583"/>
                  </a:cubicBezTo>
                  <a:cubicBezTo>
                    <a:pt x="10490" y="8297"/>
                    <a:pt x="11800" y="6809"/>
                    <a:pt x="11848" y="5023"/>
                  </a:cubicBezTo>
                  <a:cubicBezTo>
                    <a:pt x="11854" y="4802"/>
                    <a:pt x="11650" y="4671"/>
                    <a:pt x="11460" y="4671"/>
                  </a:cubicBezTo>
                  <a:cubicBezTo>
                    <a:pt x="11311" y="4671"/>
                    <a:pt x="11171" y="4750"/>
                    <a:pt x="11145" y="4928"/>
                  </a:cubicBezTo>
                  <a:cubicBezTo>
                    <a:pt x="10943" y="6047"/>
                    <a:pt x="10169" y="6987"/>
                    <a:pt x="9109" y="7404"/>
                  </a:cubicBezTo>
                  <a:cubicBezTo>
                    <a:pt x="9002" y="7440"/>
                    <a:pt x="8883" y="7464"/>
                    <a:pt x="8776" y="7464"/>
                  </a:cubicBezTo>
                  <a:cubicBezTo>
                    <a:pt x="8800" y="6523"/>
                    <a:pt x="8823" y="5571"/>
                    <a:pt x="8835" y="4618"/>
                  </a:cubicBezTo>
                  <a:cubicBezTo>
                    <a:pt x="8847" y="4392"/>
                    <a:pt x="8847" y="4166"/>
                    <a:pt x="8835" y="3939"/>
                  </a:cubicBezTo>
                  <a:lnTo>
                    <a:pt x="8835" y="3713"/>
                  </a:lnTo>
                  <a:cubicBezTo>
                    <a:pt x="9907" y="3201"/>
                    <a:pt x="10586" y="2130"/>
                    <a:pt x="10574" y="939"/>
                  </a:cubicBezTo>
                  <a:cubicBezTo>
                    <a:pt x="10574" y="734"/>
                    <a:pt x="10429" y="635"/>
                    <a:pt x="10278" y="635"/>
                  </a:cubicBezTo>
                  <a:cubicBezTo>
                    <a:pt x="10123" y="635"/>
                    <a:pt x="9961" y="740"/>
                    <a:pt x="9943" y="939"/>
                  </a:cubicBezTo>
                  <a:cubicBezTo>
                    <a:pt x="9835" y="1713"/>
                    <a:pt x="9407" y="2392"/>
                    <a:pt x="8752" y="2796"/>
                  </a:cubicBezTo>
                  <a:cubicBezTo>
                    <a:pt x="8704" y="1951"/>
                    <a:pt x="8597" y="1094"/>
                    <a:pt x="8430" y="260"/>
                  </a:cubicBezTo>
                  <a:cubicBezTo>
                    <a:pt x="8399" y="81"/>
                    <a:pt x="8251" y="0"/>
                    <a:pt x="8099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20"/>
            <p:cNvSpPr/>
            <p:nvPr/>
          </p:nvSpPr>
          <p:spPr>
            <a:xfrm>
              <a:off x="1424273" y="-540665"/>
              <a:ext cx="692198" cy="691687"/>
            </a:xfrm>
            <a:custGeom>
              <a:rect b="b" l="l" r="r" t="t"/>
              <a:pathLst>
                <a:path extrusionOk="0" h="21666" w="21682">
                  <a:moveTo>
                    <a:pt x="12779" y="0"/>
                  </a:moveTo>
                  <a:cubicBezTo>
                    <a:pt x="12392" y="0"/>
                    <a:pt x="11981" y="80"/>
                    <a:pt x="11549" y="257"/>
                  </a:cubicBezTo>
                  <a:cubicBezTo>
                    <a:pt x="10906" y="531"/>
                    <a:pt x="10347" y="971"/>
                    <a:pt x="9942" y="1543"/>
                  </a:cubicBezTo>
                  <a:cubicBezTo>
                    <a:pt x="9716" y="1257"/>
                    <a:pt x="9430" y="1019"/>
                    <a:pt x="9120" y="840"/>
                  </a:cubicBezTo>
                  <a:cubicBezTo>
                    <a:pt x="8739" y="638"/>
                    <a:pt x="8311" y="531"/>
                    <a:pt x="7882" y="531"/>
                  </a:cubicBezTo>
                  <a:cubicBezTo>
                    <a:pt x="7532" y="358"/>
                    <a:pt x="7142" y="270"/>
                    <a:pt x="6757" y="270"/>
                  </a:cubicBezTo>
                  <a:cubicBezTo>
                    <a:pt x="5949" y="270"/>
                    <a:pt x="5161" y="654"/>
                    <a:pt x="4798" y="1436"/>
                  </a:cubicBezTo>
                  <a:cubicBezTo>
                    <a:pt x="4775" y="1495"/>
                    <a:pt x="4751" y="1555"/>
                    <a:pt x="4739" y="1602"/>
                  </a:cubicBezTo>
                  <a:cubicBezTo>
                    <a:pt x="4560" y="1769"/>
                    <a:pt x="4406" y="1948"/>
                    <a:pt x="4263" y="2138"/>
                  </a:cubicBezTo>
                  <a:cubicBezTo>
                    <a:pt x="3739" y="2864"/>
                    <a:pt x="3477" y="3733"/>
                    <a:pt x="3536" y="4626"/>
                  </a:cubicBezTo>
                  <a:cubicBezTo>
                    <a:pt x="3477" y="5103"/>
                    <a:pt x="3501" y="5603"/>
                    <a:pt x="3620" y="6067"/>
                  </a:cubicBezTo>
                  <a:cubicBezTo>
                    <a:pt x="2512" y="6531"/>
                    <a:pt x="1620" y="7353"/>
                    <a:pt x="1072" y="8413"/>
                  </a:cubicBezTo>
                  <a:cubicBezTo>
                    <a:pt x="762" y="8829"/>
                    <a:pt x="524" y="9270"/>
                    <a:pt x="357" y="9758"/>
                  </a:cubicBezTo>
                  <a:cubicBezTo>
                    <a:pt x="0" y="10746"/>
                    <a:pt x="12" y="11830"/>
                    <a:pt x="381" y="12806"/>
                  </a:cubicBezTo>
                  <a:cubicBezTo>
                    <a:pt x="369" y="13223"/>
                    <a:pt x="417" y="13651"/>
                    <a:pt x="536" y="14056"/>
                  </a:cubicBezTo>
                  <a:cubicBezTo>
                    <a:pt x="822" y="15223"/>
                    <a:pt x="1691" y="16152"/>
                    <a:pt x="2822" y="16533"/>
                  </a:cubicBezTo>
                  <a:cubicBezTo>
                    <a:pt x="3024" y="16640"/>
                    <a:pt x="3227" y="16723"/>
                    <a:pt x="3441" y="16795"/>
                  </a:cubicBezTo>
                  <a:cubicBezTo>
                    <a:pt x="2905" y="17747"/>
                    <a:pt x="2858" y="18890"/>
                    <a:pt x="3310" y="19878"/>
                  </a:cubicBezTo>
                  <a:cubicBezTo>
                    <a:pt x="3830" y="21006"/>
                    <a:pt x="4971" y="21665"/>
                    <a:pt x="6116" y="21665"/>
                  </a:cubicBezTo>
                  <a:cubicBezTo>
                    <a:pt x="6833" y="21665"/>
                    <a:pt x="7552" y="21407"/>
                    <a:pt x="8120" y="20843"/>
                  </a:cubicBezTo>
                  <a:cubicBezTo>
                    <a:pt x="8168" y="20795"/>
                    <a:pt x="8216" y="20747"/>
                    <a:pt x="8263" y="20688"/>
                  </a:cubicBezTo>
                  <a:cubicBezTo>
                    <a:pt x="8573" y="20474"/>
                    <a:pt x="8835" y="20212"/>
                    <a:pt x="9049" y="19914"/>
                  </a:cubicBezTo>
                  <a:cubicBezTo>
                    <a:pt x="9061" y="19795"/>
                    <a:pt x="9073" y="19676"/>
                    <a:pt x="9085" y="19545"/>
                  </a:cubicBezTo>
                  <a:lnTo>
                    <a:pt x="9085" y="19545"/>
                  </a:lnTo>
                  <a:cubicBezTo>
                    <a:pt x="8701" y="19745"/>
                    <a:pt x="8293" y="19836"/>
                    <a:pt x="7880" y="19836"/>
                  </a:cubicBezTo>
                  <a:cubicBezTo>
                    <a:pt x="7410" y="19836"/>
                    <a:pt x="6934" y="19718"/>
                    <a:pt x="6477" y="19509"/>
                  </a:cubicBezTo>
                  <a:cubicBezTo>
                    <a:pt x="5644" y="19116"/>
                    <a:pt x="4668" y="18283"/>
                    <a:pt x="4775" y="17271"/>
                  </a:cubicBezTo>
                  <a:cubicBezTo>
                    <a:pt x="4783" y="17132"/>
                    <a:pt x="4897" y="17044"/>
                    <a:pt x="5018" y="17044"/>
                  </a:cubicBezTo>
                  <a:cubicBezTo>
                    <a:pt x="5073" y="17044"/>
                    <a:pt x="5131" y="17063"/>
                    <a:pt x="5179" y="17104"/>
                  </a:cubicBezTo>
                  <a:cubicBezTo>
                    <a:pt x="5703" y="17628"/>
                    <a:pt x="6061" y="18259"/>
                    <a:pt x="6751" y="18616"/>
                  </a:cubicBezTo>
                  <a:cubicBezTo>
                    <a:pt x="7285" y="18875"/>
                    <a:pt x="7870" y="19009"/>
                    <a:pt x="8459" y="19009"/>
                  </a:cubicBezTo>
                  <a:cubicBezTo>
                    <a:pt x="8683" y="19009"/>
                    <a:pt x="8909" y="18989"/>
                    <a:pt x="9132" y="18950"/>
                  </a:cubicBezTo>
                  <a:cubicBezTo>
                    <a:pt x="9144" y="18842"/>
                    <a:pt x="9156" y="18735"/>
                    <a:pt x="9156" y="18628"/>
                  </a:cubicBezTo>
                  <a:cubicBezTo>
                    <a:pt x="9180" y="18438"/>
                    <a:pt x="9192" y="18247"/>
                    <a:pt x="9204" y="18057"/>
                  </a:cubicBezTo>
                  <a:cubicBezTo>
                    <a:pt x="9180" y="18057"/>
                    <a:pt x="9144" y="18045"/>
                    <a:pt x="9120" y="18033"/>
                  </a:cubicBezTo>
                  <a:cubicBezTo>
                    <a:pt x="7787" y="17592"/>
                    <a:pt x="6763" y="16676"/>
                    <a:pt x="6072" y="15461"/>
                  </a:cubicBezTo>
                  <a:cubicBezTo>
                    <a:pt x="5739" y="14854"/>
                    <a:pt x="5453" y="14223"/>
                    <a:pt x="5239" y="13556"/>
                  </a:cubicBezTo>
                  <a:cubicBezTo>
                    <a:pt x="4548" y="13508"/>
                    <a:pt x="3822" y="13270"/>
                    <a:pt x="3322" y="12794"/>
                  </a:cubicBezTo>
                  <a:cubicBezTo>
                    <a:pt x="2905" y="12401"/>
                    <a:pt x="2239" y="11330"/>
                    <a:pt x="2548" y="10734"/>
                  </a:cubicBezTo>
                  <a:cubicBezTo>
                    <a:pt x="2600" y="10595"/>
                    <a:pt x="2742" y="10506"/>
                    <a:pt x="2884" y="10506"/>
                  </a:cubicBezTo>
                  <a:cubicBezTo>
                    <a:pt x="2936" y="10506"/>
                    <a:pt x="2988" y="10518"/>
                    <a:pt x="3036" y="10544"/>
                  </a:cubicBezTo>
                  <a:cubicBezTo>
                    <a:pt x="3370" y="10710"/>
                    <a:pt x="3346" y="11199"/>
                    <a:pt x="3477" y="11496"/>
                  </a:cubicBezTo>
                  <a:cubicBezTo>
                    <a:pt x="3775" y="12199"/>
                    <a:pt x="4382" y="12830"/>
                    <a:pt x="5096" y="13068"/>
                  </a:cubicBezTo>
                  <a:cubicBezTo>
                    <a:pt x="4906" y="12354"/>
                    <a:pt x="4834" y="11615"/>
                    <a:pt x="4918" y="10889"/>
                  </a:cubicBezTo>
                  <a:cubicBezTo>
                    <a:pt x="4930" y="10773"/>
                    <a:pt x="5027" y="10720"/>
                    <a:pt x="5128" y="10720"/>
                  </a:cubicBezTo>
                  <a:cubicBezTo>
                    <a:pt x="5213" y="10720"/>
                    <a:pt x="5302" y="10758"/>
                    <a:pt x="5346" y="10830"/>
                  </a:cubicBezTo>
                  <a:cubicBezTo>
                    <a:pt x="6049" y="12008"/>
                    <a:pt x="6144" y="13544"/>
                    <a:pt x="6775" y="14771"/>
                  </a:cubicBezTo>
                  <a:cubicBezTo>
                    <a:pt x="6811" y="14854"/>
                    <a:pt x="6858" y="14925"/>
                    <a:pt x="6894" y="15009"/>
                  </a:cubicBezTo>
                  <a:cubicBezTo>
                    <a:pt x="6739" y="13604"/>
                    <a:pt x="6882" y="12163"/>
                    <a:pt x="7180" y="10794"/>
                  </a:cubicBezTo>
                  <a:cubicBezTo>
                    <a:pt x="7217" y="10623"/>
                    <a:pt x="7369" y="10543"/>
                    <a:pt x="7521" y="10543"/>
                  </a:cubicBezTo>
                  <a:cubicBezTo>
                    <a:pt x="7708" y="10543"/>
                    <a:pt x="7897" y="10665"/>
                    <a:pt x="7870" y="10889"/>
                  </a:cubicBezTo>
                  <a:cubicBezTo>
                    <a:pt x="7656" y="12687"/>
                    <a:pt x="7882" y="14401"/>
                    <a:pt x="8180" y="16187"/>
                  </a:cubicBezTo>
                  <a:cubicBezTo>
                    <a:pt x="8204" y="16318"/>
                    <a:pt x="8180" y="16449"/>
                    <a:pt x="8108" y="16568"/>
                  </a:cubicBezTo>
                  <a:cubicBezTo>
                    <a:pt x="8454" y="16878"/>
                    <a:pt x="8835" y="17140"/>
                    <a:pt x="9251" y="17330"/>
                  </a:cubicBezTo>
                  <a:cubicBezTo>
                    <a:pt x="9430" y="15080"/>
                    <a:pt x="9573" y="12818"/>
                    <a:pt x="9763" y="10556"/>
                  </a:cubicBezTo>
                  <a:cubicBezTo>
                    <a:pt x="9692" y="10484"/>
                    <a:pt x="9632" y="10401"/>
                    <a:pt x="9609" y="10306"/>
                  </a:cubicBezTo>
                  <a:cubicBezTo>
                    <a:pt x="9537" y="10103"/>
                    <a:pt x="9632" y="9877"/>
                    <a:pt x="9835" y="9782"/>
                  </a:cubicBezTo>
                  <a:cubicBezTo>
                    <a:pt x="9871" y="9222"/>
                    <a:pt x="9930" y="8663"/>
                    <a:pt x="9978" y="8103"/>
                  </a:cubicBezTo>
                  <a:cubicBezTo>
                    <a:pt x="8930" y="7996"/>
                    <a:pt x="8097" y="7496"/>
                    <a:pt x="7418" y="6639"/>
                  </a:cubicBezTo>
                  <a:cubicBezTo>
                    <a:pt x="7382" y="6674"/>
                    <a:pt x="7335" y="6686"/>
                    <a:pt x="7287" y="6686"/>
                  </a:cubicBezTo>
                  <a:cubicBezTo>
                    <a:pt x="6084" y="6603"/>
                    <a:pt x="5060" y="5781"/>
                    <a:pt x="4727" y="4626"/>
                  </a:cubicBezTo>
                  <a:cubicBezTo>
                    <a:pt x="4648" y="4326"/>
                    <a:pt x="4883" y="4138"/>
                    <a:pt x="5119" y="4138"/>
                  </a:cubicBezTo>
                  <a:cubicBezTo>
                    <a:pt x="5276" y="4138"/>
                    <a:pt x="5434" y="4222"/>
                    <a:pt x="5501" y="4412"/>
                  </a:cubicBezTo>
                  <a:cubicBezTo>
                    <a:pt x="5751" y="5234"/>
                    <a:pt x="6346" y="5900"/>
                    <a:pt x="7132" y="6246"/>
                  </a:cubicBezTo>
                  <a:cubicBezTo>
                    <a:pt x="6573" y="5353"/>
                    <a:pt x="6120" y="4055"/>
                    <a:pt x="6525" y="3091"/>
                  </a:cubicBezTo>
                  <a:cubicBezTo>
                    <a:pt x="6578" y="2914"/>
                    <a:pt x="6728" y="2831"/>
                    <a:pt x="6876" y="2831"/>
                  </a:cubicBezTo>
                  <a:cubicBezTo>
                    <a:pt x="7058" y="2831"/>
                    <a:pt x="7239" y="2956"/>
                    <a:pt x="7239" y="3186"/>
                  </a:cubicBezTo>
                  <a:cubicBezTo>
                    <a:pt x="7346" y="4210"/>
                    <a:pt x="7311" y="5031"/>
                    <a:pt x="7918" y="5924"/>
                  </a:cubicBezTo>
                  <a:cubicBezTo>
                    <a:pt x="8466" y="6650"/>
                    <a:pt x="9192" y="7222"/>
                    <a:pt x="10037" y="7555"/>
                  </a:cubicBezTo>
                  <a:cubicBezTo>
                    <a:pt x="10061" y="7389"/>
                    <a:pt x="10073" y="7222"/>
                    <a:pt x="10097" y="7055"/>
                  </a:cubicBezTo>
                  <a:cubicBezTo>
                    <a:pt x="10013" y="6603"/>
                    <a:pt x="10085" y="6067"/>
                    <a:pt x="10109" y="5603"/>
                  </a:cubicBezTo>
                  <a:cubicBezTo>
                    <a:pt x="10109" y="5567"/>
                    <a:pt x="10109" y="5543"/>
                    <a:pt x="10109" y="5507"/>
                  </a:cubicBezTo>
                  <a:lnTo>
                    <a:pt x="10109" y="5281"/>
                  </a:lnTo>
                  <a:cubicBezTo>
                    <a:pt x="10097" y="4329"/>
                    <a:pt x="10037" y="3388"/>
                    <a:pt x="9966" y="2448"/>
                  </a:cubicBezTo>
                  <a:cubicBezTo>
                    <a:pt x="9946" y="2228"/>
                    <a:pt x="10142" y="2101"/>
                    <a:pt x="10334" y="2101"/>
                  </a:cubicBezTo>
                  <a:cubicBezTo>
                    <a:pt x="10484" y="2101"/>
                    <a:pt x="10632" y="2179"/>
                    <a:pt x="10668" y="2352"/>
                  </a:cubicBezTo>
                  <a:cubicBezTo>
                    <a:pt x="10823" y="3198"/>
                    <a:pt x="10930" y="4043"/>
                    <a:pt x="10990" y="4900"/>
                  </a:cubicBezTo>
                  <a:cubicBezTo>
                    <a:pt x="11633" y="4484"/>
                    <a:pt x="12061" y="3793"/>
                    <a:pt x="12157" y="3031"/>
                  </a:cubicBezTo>
                  <a:cubicBezTo>
                    <a:pt x="12181" y="2827"/>
                    <a:pt x="12343" y="2723"/>
                    <a:pt x="12499" y="2723"/>
                  </a:cubicBezTo>
                  <a:cubicBezTo>
                    <a:pt x="12653" y="2723"/>
                    <a:pt x="12799" y="2824"/>
                    <a:pt x="12799" y="3031"/>
                  </a:cubicBezTo>
                  <a:cubicBezTo>
                    <a:pt x="12799" y="4210"/>
                    <a:pt x="12133" y="5281"/>
                    <a:pt x="11073" y="5805"/>
                  </a:cubicBezTo>
                  <a:lnTo>
                    <a:pt x="11073" y="6019"/>
                  </a:lnTo>
                  <a:cubicBezTo>
                    <a:pt x="11085" y="6246"/>
                    <a:pt x="11085" y="6472"/>
                    <a:pt x="11073" y="6710"/>
                  </a:cubicBezTo>
                  <a:cubicBezTo>
                    <a:pt x="11061" y="7651"/>
                    <a:pt x="11037" y="8603"/>
                    <a:pt x="11014" y="9556"/>
                  </a:cubicBezTo>
                  <a:cubicBezTo>
                    <a:pt x="11121" y="9544"/>
                    <a:pt x="11240" y="9520"/>
                    <a:pt x="11347" y="9484"/>
                  </a:cubicBezTo>
                  <a:cubicBezTo>
                    <a:pt x="12407" y="9079"/>
                    <a:pt x="13180" y="8139"/>
                    <a:pt x="13383" y="7020"/>
                  </a:cubicBezTo>
                  <a:cubicBezTo>
                    <a:pt x="13409" y="6841"/>
                    <a:pt x="13549" y="6759"/>
                    <a:pt x="13698" y="6759"/>
                  </a:cubicBezTo>
                  <a:cubicBezTo>
                    <a:pt x="13885" y="6759"/>
                    <a:pt x="14085" y="6889"/>
                    <a:pt x="14085" y="7115"/>
                  </a:cubicBezTo>
                  <a:cubicBezTo>
                    <a:pt x="14038" y="8889"/>
                    <a:pt x="12728" y="10389"/>
                    <a:pt x="10966" y="10663"/>
                  </a:cubicBezTo>
                  <a:cubicBezTo>
                    <a:pt x="10930" y="11568"/>
                    <a:pt x="10883" y="12473"/>
                    <a:pt x="10847" y="13377"/>
                  </a:cubicBezTo>
                  <a:cubicBezTo>
                    <a:pt x="11043" y="13397"/>
                    <a:pt x="11240" y="13406"/>
                    <a:pt x="11436" y="13406"/>
                  </a:cubicBezTo>
                  <a:cubicBezTo>
                    <a:pt x="11976" y="13406"/>
                    <a:pt x="12513" y="13332"/>
                    <a:pt x="13038" y="13175"/>
                  </a:cubicBezTo>
                  <a:cubicBezTo>
                    <a:pt x="13347" y="12711"/>
                    <a:pt x="13704" y="12270"/>
                    <a:pt x="13954" y="11758"/>
                  </a:cubicBezTo>
                  <a:cubicBezTo>
                    <a:pt x="14335" y="10984"/>
                    <a:pt x="14490" y="10187"/>
                    <a:pt x="14752" y="9389"/>
                  </a:cubicBezTo>
                  <a:cubicBezTo>
                    <a:pt x="14789" y="9249"/>
                    <a:pt x="14915" y="9167"/>
                    <a:pt x="15047" y="9167"/>
                  </a:cubicBezTo>
                  <a:cubicBezTo>
                    <a:pt x="15084" y="9167"/>
                    <a:pt x="15121" y="9174"/>
                    <a:pt x="15157" y="9186"/>
                  </a:cubicBezTo>
                  <a:cubicBezTo>
                    <a:pt x="15181" y="9134"/>
                    <a:pt x="15197" y="9116"/>
                    <a:pt x="15205" y="9116"/>
                  </a:cubicBezTo>
                  <a:cubicBezTo>
                    <a:pt x="15216" y="9116"/>
                    <a:pt x="15209" y="9158"/>
                    <a:pt x="15181" y="9186"/>
                  </a:cubicBezTo>
                  <a:cubicBezTo>
                    <a:pt x="15288" y="9234"/>
                    <a:pt x="15359" y="9341"/>
                    <a:pt x="15359" y="9472"/>
                  </a:cubicBezTo>
                  <a:cubicBezTo>
                    <a:pt x="15395" y="10234"/>
                    <a:pt x="15205" y="11211"/>
                    <a:pt x="14835" y="12104"/>
                  </a:cubicBezTo>
                  <a:lnTo>
                    <a:pt x="14859" y="12092"/>
                  </a:lnTo>
                  <a:cubicBezTo>
                    <a:pt x="16098" y="10937"/>
                    <a:pt x="16848" y="9329"/>
                    <a:pt x="17622" y="7841"/>
                  </a:cubicBezTo>
                  <a:cubicBezTo>
                    <a:pt x="17678" y="7736"/>
                    <a:pt x="17778" y="7691"/>
                    <a:pt x="17879" y="7691"/>
                  </a:cubicBezTo>
                  <a:cubicBezTo>
                    <a:pt x="18076" y="7691"/>
                    <a:pt x="18279" y="7859"/>
                    <a:pt x="18193" y="8079"/>
                  </a:cubicBezTo>
                  <a:cubicBezTo>
                    <a:pt x="17455" y="9972"/>
                    <a:pt x="16598" y="11961"/>
                    <a:pt x="14966" y="13247"/>
                  </a:cubicBezTo>
                  <a:cubicBezTo>
                    <a:pt x="14562" y="13568"/>
                    <a:pt x="14109" y="13830"/>
                    <a:pt x="13633" y="14044"/>
                  </a:cubicBezTo>
                  <a:cubicBezTo>
                    <a:pt x="13561" y="14116"/>
                    <a:pt x="13478" y="14187"/>
                    <a:pt x="13395" y="14259"/>
                  </a:cubicBezTo>
                  <a:cubicBezTo>
                    <a:pt x="13304" y="14335"/>
                    <a:pt x="13198" y="14371"/>
                    <a:pt x="13089" y="14371"/>
                  </a:cubicBezTo>
                  <a:cubicBezTo>
                    <a:pt x="13012" y="14371"/>
                    <a:pt x="12933" y="14353"/>
                    <a:pt x="12859" y="14318"/>
                  </a:cubicBezTo>
                  <a:cubicBezTo>
                    <a:pt x="12515" y="14422"/>
                    <a:pt x="12159" y="14473"/>
                    <a:pt x="11801" y="14473"/>
                  </a:cubicBezTo>
                  <a:cubicBezTo>
                    <a:pt x="11465" y="14473"/>
                    <a:pt x="11128" y="14428"/>
                    <a:pt x="10799" y="14342"/>
                  </a:cubicBezTo>
                  <a:cubicBezTo>
                    <a:pt x="10716" y="15759"/>
                    <a:pt x="10644" y="17187"/>
                    <a:pt x="10597" y="18616"/>
                  </a:cubicBezTo>
                  <a:cubicBezTo>
                    <a:pt x="10787" y="18557"/>
                    <a:pt x="10978" y="18485"/>
                    <a:pt x="11156" y="18402"/>
                  </a:cubicBezTo>
                  <a:cubicBezTo>
                    <a:pt x="11621" y="18164"/>
                    <a:pt x="12073" y="17902"/>
                    <a:pt x="12502" y="17592"/>
                  </a:cubicBezTo>
                  <a:cubicBezTo>
                    <a:pt x="13431" y="16878"/>
                    <a:pt x="14240" y="16009"/>
                    <a:pt x="14871" y="15009"/>
                  </a:cubicBezTo>
                  <a:cubicBezTo>
                    <a:pt x="14912" y="14943"/>
                    <a:pt x="14980" y="14914"/>
                    <a:pt x="15046" y="14914"/>
                  </a:cubicBezTo>
                  <a:cubicBezTo>
                    <a:pt x="15171" y="14914"/>
                    <a:pt x="15295" y="15016"/>
                    <a:pt x="15240" y="15163"/>
                  </a:cubicBezTo>
                  <a:cubicBezTo>
                    <a:pt x="15240" y="15187"/>
                    <a:pt x="15228" y="15211"/>
                    <a:pt x="15216" y="15247"/>
                  </a:cubicBezTo>
                  <a:lnTo>
                    <a:pt x="15205" y="15271"/>
                  </a:lnTo>
                  <a:cubicBezTo>
                    <a:pt x="14919" y="16140"/>
                    <a:pt x="14466" y="16926"/>
                    <a:pt x="13871" y="17604"/>
                  </a:cubicBezTo>
                  <a:cubicBezTo>
                    <a:pt x="13954" y="17592"/>
                    <a:pt x="14038" y="17568"/>
                    <a:pt x="14097" y="17557"/>
                  </a:cubicBezTo>
                  <a:cubicBezTo>
                    <a:pt x="15085" y="17259"/>
                    <a:pt x="15895" y="16628"/>
                    <a:pt x="16574" y="15878"/>
                  </a:cubicBezTo>
                  <a:cubicBezTo>
                    <a:pt x="16635" y="15811"/>
                    <a:pt x="16703" y="15783"/>
                    <a:pt x="16769" y="15783"/>
                  </a:cubicBezTo>
                  <a:cubicBezTo>
                    <a:pt x="16962" y="15783"/>
                    <a:pt x="17136" y="16022"/>
                    <a:pt x="17038" y="16235"/>
                  </a:cubicBezTo>
                  <a:cubicBezTo>
                    <a:pt x="16383" y="17652"/>
                    <a:pt x="14907" y="18545"/>
                    <a:pt x="13371" y="18676"/>
                  </a:cubicBezTo>
                  <a:cubicBezTo>
                    <a:pt x="13216" y="18664"/>
                    <a:pt x="13073" y="18592"/>
                    <a:pt x="12978" y="18461"/>
                  </a:cubicBezTo>
                  <a:cubicBezTo>
                    <a:pt x="12323" y="19009"/>
                    <a:pt x="11406" y="19652"/>
                    <a:pt x="10537" y="19854"/>
                  </a:cubicBezTo>
                  <a:cubicBezTo>
                    <a:pt x="10513" y="20295"/>
                    <a:pt x="10502" y="20724"/>
                    <a:pt x="10478" y="21152"/>
                  </a:cubicBezTo>
                  <a:cubicBezTo>
                    <a:pt x="10823" y="21390"/>
                    <a:pt x="11228" y="21509"/>
                    <a:pt x="11645" y="21521"/>
                  </a:cubicBezTo>
                  <a:cubicBezTo>
                    <a:pt x="11656" y="21521"/>
                    <a:pt x="11667" y="21522"/>
                    <a:pt x="11678" y="21522"/>
                  </a:cubicBezTo>
                  <a:cubicBezTo>
                    <a:pt x="12499" y="21522"/>
                    <a:pt x="13270" y="21095"/>
                    <a:pt x="13716" y="20402"/>
                  </a:cubicBezTo>
                  <a:cubicBezTo>
                    <a:pt x="14073" y="20128"/>
                    <a:pt x="14347" y="19759"/>
                    <a:pt x="14514" y="19342"/>
                  </a:cubicBezTo>
                  <a:cubicBezTo>
                    <a:pt x="14657" y="19390"/>
                    <a:pt x="14812" y="19426"/>
                    <a:pt x="14955" y="19450"/>
                  </a:cubicBezTo>
                  <a:cubicBezTo>
                    <a:pt x="15236" y="19505"/>
                    <a:pt x="15518" y="19532"/>
                    <a:pt x="15800" y="19532"/>
                  </a:cubicBezTo>
                  <a:cubicBezTo>
                    <a:pt x="16066" y="19532"/>
                    <a:pt x="16332" y="19508"/>
                    <a:pt x="16598" y="19462"/>
                  </a:cubicBezTo>
                  <a:cubicBezTo>
                    <a:pt x="17752" y="19319"/>
                    <a:pt x="18884" y="18771"/>
                    <a:pt x="19527" y="17759"/>
                  </a:cubicBezTo>
                  <a:cubicBezTo>
                    <a:pt x="20467" y="16259"/>
                    <a:pt x="20003" y="14473"/>
                    <a:pt x="19050" y="13116"/>
                  </a:cubicBezTo>
                  <a:cubicBezTo>
                    <a:pt x="19241" y="13020"/>
                    <a:pt x="19431" y="12913"/>
                    <a:pt x="19610" y="12794"/>
                  </a:cubicBezTo>
                  <a:cubicBezTo>
                    <a:pt x="21146" y="11758"/>
                    <a:pt x="21682" y="10020"/>
                    <a:pt x="21408" y="8246"/>
                  </a:cubicBezTo>
                  <a:cubicBezTo>
                    <a:pt x="21181" y="6793"/>
                    <a:pt x="20479" y="4912"/>
                    <a:pt x="19169" y="4114"/>
                  </a:cubicBezTo>
                  <a:cubicBezTo>
                    <a:pt x="18734" y="3855"/>
                    <a:pt x="18274" y="3747"/>
                    <a:pt x="17807" y="3747"/>
                  </a:cubicBezTo>
                  <a:cubicBezTo>
                    <a:pt x="17202" y="3747"/>
                    <a:pt x="16587" y="3929"/>
                    <a:pt x="16002" y="4198"/>
                  </a:cubicBezTo>
                  <a:cubicBezTo>
                    <a:pt x="16112" y="2170"/>
                    <a:pt x="14789" y="0"/>
                    <a:pt x="1277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20"/>
            <p:cNvSpPr/>
            <p:nvPr/>
          </p:nvSpPr>
          <p:spPr>
            <a:xfrm>
              <a:off x="1495338" y="-473974"/>
              <a:ext cx="512141" cy="957048"/>
            </a:xfrm>
            <a:custGeom>
              <a:rect b="b" l="l" r="r" t="t"/>
              <a:pathLst>
                <a:path extrusionOk="0" h="29978" w="16042">
                  <a:moveTo>
                    <a:pt x="8093" y="0"/>
                  </a:moveTo>
                  <a:cubicBezTo>
                    <a:pt x="7902" y="0"/>
                    <a:pt x="7703" y="127"/>
                    <a:pt x="7716" y="347"/>
                  </a:cubicBezTo>
                  <a:cubicBezTo>
                    <a:pt x="7799" y="1287"/>
                    <a:pt x="7847" y="2240"/>
                    <a:pt x="7871" y="3180"/>
                  </a:cubicBezTo>
                  <a:lnTo>
                    <a:pt x="7871" y="3407"/>
                  </a:lnTo>
                  <a:cubicBezTo>
                    <a:pt x="7859" y="3442"/>
                    <a:pt x="7859" y="3466"/>
                    <a:pt x="7871" y="3490"/>
                  </a:cubicBezTo>
                  <a:cubicBezTo>
                    <a:pt x="7847" y="3966"/>
                    <a:pt x="7776" y="4490"/>
                    <a:pt x="7847" y="4954"/>
                  </a:cubicBezTo>
                  <a:cubicBezTo>
                    <a:pt x="7835" y="5121"/>
                    <a:pt x="7811" y="5288"/>
                    <a:pt x="7799" y="5454"/>
                  </a:cubicBezTo>
                  <a:cubicBezTo>
                    <a:pt x="6954" y="5121"/>
                    <a:pt x="6216" y="4550"/>
                    <a:pt x="5680" y="3811"/>
                  </a:cubicBezTo>
                  <a:cubicBezTo>
                    <a:pt x="5061" y="2918"/>
                    <a:pt x="5097" y="2097"/>
                    <a:pt x="5001" y="1085"/>
                  </a:cubicBezTo>
                  <a:cubicBezTo>
                    <a:pt x="4995" y="854"/>
                    <a:pt x="4813" y="726"/>
                    <a:pt x="4632" y="726"/>
                  </a:cubicBezTo>
                  <a:cubicBezTo>
                    <a:pt x="4486" y="726"/>
                    <a:pt x="4340" y="809"/>
                    <a:pt x="4287" y="990"/>
                  </a:cubicBezTo>
                  <a:cubicBezTo>
                    <a:pt x="3882" y="1954"/>
                    <a:pt x="4323" y="3240"/>
                    <a:pt x="4894" y="4133"/>
                  </a:cubicBezTo>
                  <a:cubicBezTo>
                    <a:pt x="4108" y="3799"/>
                    <a:pt x="3513" y="3133"/>
                    <a:pt x="3251" y="2311"/>
                  </a:cubicBezTo>
                  <a:cubicBezTo>
                    <a:pt x="3184" y="2121"/>
                    <a:pt x="3026" y="2037"/>
                    <a:pt x="2869" y="2037"/>
                  </a:cubicBezTo>
                  <a:cubicBezTo>
                    <a:pt x="2633" y="2037"/>
                    <a:pt x="2399" y="2225"/>
                    <a:pt x="2477" y="2525"/>
                  </a:cubicBezTo>
                  <a:cubicBezTo>
                    <a:pt x="2811" y="3692"/>
                    <a:pt x="3846" y="4514"/>
                    <a:pt x="5049" y="4597"/>
                  </a:cubicBezTo>
                  <a:cubicBezTo>
                    <a:pt x="5097" y="4597"/>
                    <a:pt x="5144" y="4585"/>
                    <a:pt x="5180" y="4550"/>
                  </a:cubicBezTo>
                  <a:cubicBezTo>
                    <a:pt x="5847" y="5407"/>
                    <a:pt x="6680" y="5907"/>
                    <a:pt x="7740" y="6014"/>
                  </a:cubicBezTo>
                  <a:cubicBezTo>
                    <a:pt x="7692" y="6574"/>
                    <a:pt x="7645" y="7133"/>
                    <a:pt x="7597" y="7693"/>
                  </a:cubicBezTo>
                  <a:cubicBezTo>
                    <a:pt x="7406" y="7800"/>
                    <a:pt x="7311" y="8026"/>
                    <a:pt x="7395" y="8217"/>
                  </a:cubicBezTo>
                  <a:cubicBezTo>
                    <a:pt x="7418" y="8312"/>
                    <a:pt x="7466" y="8407"/>
                    <a:pt x="7537" y="8467"/>
                  </a:cubicBezTo>
                  <a:cubicBezTo>
                    <a:pt x="7359" y="10729"/>
                    <a:pt x="7216" y="12991"/>
                    <a:pt x="7037" y="15253"/>
                  </a:cubicBezTo>
                  <a:cubicBezTo>
                    <a:pt x="6621" y="15051"/>
                    <a:pt x="6228" y="14789"/>
                    <a:pt x="5882" y="14479"/>
                  </a:cubicBezTo>
                  <a:cubicBezTo>
                    <a:pt x="5954" y="14360"/>
                    <a:pt x="5978" y="14229"/>
                    <a:pt x="5954" y="14098"/>
                  </a:cubicBezTo>
                  <a:cubicBezTo>
                    <a:pt x="5656" y="12312"/>
                    <a:pt x="5418" y="10598"/>
                    <a:pt x="5632" y="8800"/>
                  </a:cubicBezTo>
                  <a:cubicBezTo>
                    <a:pt x="5659" y="8581"/>
                    <a:pt x="5467" y="8458"/>
                    <a:pt x="5278" y="8458"/>
                  </a:cubicBezTo>
                  <a:cubicBezTo>
                    <a:pt x="5128" y="8458"/>
                    <a:pt x="4979" y="8536"/>
                    <a:pt x="4942" y="8705"/>
                  </a:cubicBezTo>
                  <a:cubicBezTo>
                    <a:pt x="4644" y="10074"/>
                    <a:pt x="4489" y="11515"/>
                    <a:pt x="4656" y="12920"/>
                  </a:cubicBezTo>
                  <a:cubicBezTo>
                    <a:pt x="4620" y="12836"/>
                    <a:pt x="4573" y="12765"/>
                    <a:pt x="4537" y="12682"/>
                  </a:cubicBezTo>
                  <a:cubicBezTo>
                    <a:pt x="3906" y="11455"/>
                    <a:pt x="3811" y="9919"/>
                    <a:pt x="3108" y="8741"/>
                  </a:cubicBezTo>
                  <a:cubicBezTo>
                    <a:pt x="3064" y="8669"/>
                    <a:pt x="2976" y="8631"/>
                    <a:pt x="2890" y="8631"/>
                  </a:cubicBezTo>
                  <a:cubicBezTo>
                    <a:pt x="2789" y="8631"/>
                    <a:pt x="2692" y="8684"/>
                    <a:pt x="2680" y="8800"/>
                  </a:cubicBezTo>
                  <a:cubicBezTo>
                    <a:pt x="2608" y="9526"/>
                    <a:pt x="2668" y="10265"/>
                    <a:pt x="2858" y="10979"/>
                  </a:cubicBezTo>
                  <a:cubicBezTo>
                    <a:pt x="2144" y="10753"/>
                    <a:pt x="1537" y="10110"/>
                    <a:pt x="1239" y="9407"/>
                  </a:cubicBezTo>
                  <a:cubicBezTo>
                    <a:pt x="1096" y="9110"/>
                    <a:pt x="1132" y="8621"/>
                    <a:pt x="798" y="8455"/>
                  </a:cubicBezTo>
                  <a:cubicBezTo>
                    <a:pt x="751" y="8429"/>
                    <a:pt x="699" y="8417"/>
                    <a:pt x="648" y="8417"/>
                  </a:cubicBezTo>
                  <a:cubicBezTo>
                    <a:pt x="509" y="8417"/>
                    <a:pt x="371" y="8506"/>
                    <a:pt x="310" y="8645"/>
                  </a:cubicBezTo>
                  <a:cubicBezTo>
                    <a:pt x="1" y="9253"/>
                    <a:pt x="667" y="10312"/>
                    <a:pt x="1084" y="10705"/>
                  </a:cubicBezTo>
                  <a:cubicBezTo>
                    <a:pt x="1584" y="11181"/>
                    <a:pt x="2311" y="11419"/>
                    <a:pt x="3001" y="11467"/>
                  </a:cubicBezTo>
                  <a:cubicBezTo>
                    <a:pt x="3215" y="12134"/>
                    <a:pt x="3501" y="12765"/>
                    <a:pt x="3835" y="13372"/>
                  </a:cubicBezTo>
                  <a:cubicBezTo>
                    <a:pt x="4525" y="14587"/>
                    <a:pt x="5549" y="15503"/>
                    <a:pt x="6883" y="15944"/>
                  </a:cubicBezTo>
                  <a:cubicBezTo>
                    <a:pt x="6906" y="15956"/>
                    <a:pt x="6942" y="15968"/>
                    <a:pt x="6966" y="15968"/>
                  </a:cubicBezTo>
                  <a:cubicBezTo>
                    <a:pt x="6954" y="16158"/>
                    <a:pt x="6942" y="16349"/>
                    <a:pt x="6918" y="16539"/>
                  </a:cubicBezTo>
                  <a:cubicBezTo>
                    <a:pt x="6918" y="16646"/>
                    <a:pt x="6906" y="16753"/>
                    <a:pt x="6894" y="16861"/>
                  </a:cubicBezTo>
                  <a:cubicBezTo>
                    <a:pt x="6671" y="16900"/>
                    <a:pt x="6445" y="16920"/>
                    <a:pt x="6221" y="16920"/>
                  </a:cubicBezTo>
                  <a:cubicBezTo>
                    <a:pt x="5632" y="16920"/>
                    <a:pt x="5047" y="16786"/>
                    <a:pt x="4513" y="16527"/>
                  </a:cubicBezTo>
                  <a:cubicBezTo>
                    <a:pt x="3846" y="16170"/>
                    <a:pt x="3477" y="15527"/>
                    <a:pt x="2953" y="15015"/>
                  </a:cubicBezTo>
                  <a:cubicBezTo>
                    <a:pt x="2905" y="14974"/>
                    <a:pt x="2847" y="14955"/>
                    <a:pt x="2792" y="14955"/>
                  </a:cubicBezTo>
                  <a:cubicBezTo>
                    <a:pt x="2671" y="14955"/>
                    <a:pt x="2557" y="15043"/>
                    <a:pt x="2549" y="15182"/>
                  </a:cubicBezTo>
                  <a:cubicBezTo>
                    <a:pt x="2442" y="16206"/>
                    <a:pt x="3430" y="17027"/>
                    <a:pt x="4251" y="17420"/>
                  </a:cubicBezTo>
                  <a:cubicBezTo>
                    <a:pt x="4705" y="17628"/>
                    <a:pt x="5175" y="17743"/>
                    <a:pt x="5641" y="17743"/>
                  </a:cubicBezTo>
                  <a:cubicBezTo>
                    <a:pt x="6056" y="17743"/>
                    <a:pt x="6466" y="17652"/>
                    <a:pt x="6859" y="17456"/>
                  </a:cubicBezTo>
                  <a:lnTo>
                    <a:pt x="6859" y="17456"/>
                  </a:lnTo>
                  <a:cubicBezTo>
                    <a:pt x="6847" y="17575"/>
                    <a:pt x="6835" y="17694"/>
                    <a:pt x="6823" y="17813"/>
                  </a:cubicBezTo>
                  <a:cubicBezTo>
                    <a:pt x="6680" y="19539"/>
                    <a:pt x="6561" y="21266"/>
                    <a:pt x="6454" y="23004"/>
                  </a:cubicBezTo>
                  <a:lnTo>
                    <a:pt x="6240" y="26314"/>
                  </a:lnTo>
                  <a:cubicBezTo>
                    <a:pt x="6168" y="27362"/>
                    <a:pt x="6013" y="28433"/>
                    <a:pt x="6192" y="29481"/>
                  </a:cubicBezTo>
                  <a:cubicBezTo>
                    <a:pt x="6249" y="29824"/>
                    <a:pt x="6520" y="29978"/>
                    <a:pt x="6806" y="29978"/>
                  </a:cubicBezTo>
                  <a:cubicBezTo>
                    <a:pt x="7116" y="29978"/>
                    <a:pt x="7444" y="29797"/>
                    <a:pt x="7537" y="29481"/>
                  </a:cubicBezTo>
                  <a:cubicBezTo>
                    <a:pt x="7835" y="28469"/>
                    <a:pt x="7799" y="27350"/>
                    <a:pt x="7859" y="26314"/>
                  </a:cubicBezTo>
                  <a:cubicBezTo>
                    <a:pt x="7918" y="25207"/>
                    <a:pt x="7978" y="24100"/>
                    <a:pt x="8049" y="23004"/>
                  </a:cubicBezTo>
                  <a:cubicBezTo>
                    <a:pt x="8121" y="21683"/>
                    <a:pt x="8180" y="20373"/>
                    <a:pt x="8240" y="19063"/>
                  </a:cubicBezTo>
                  <a:cubicBezTo>
                    <a:pt x="8264" y="18635"/>
                    <a:pt x="8287" y="18194"/>
                    <a:pt x="8299" y="17765"/>
                  </a:cubicBezTo>
                  <a:cubicBezTo>
                    <a:pt x="9180" y="17563"/>
                    <a:pt x="10085" y="16920"/>
                    <a:pt x="10752" y="16372"/>
                  </a:cubicBezTo>
                  <a:cubicBezTo>
                    <a:pt x="10835" y="16503"/>
                    <a:pt x="10990" y="16587"/>
                    <a:pt x="11145" y="16587"/>
                  </a:cubicBezTo>
                  <a:cubicBezTo>
                    <a:pt x="12681" y="16456"/>
                    <a:pt x="14157" y="15563"/>
                    <a:pt x="14812" y="14146"/>
                  </a:cubicBezTo>
                  <a:cubicBezTo>
                    <a:pt x="14910" y="13933"/>
                    <a:pt x="14736" y="13694"/>
                    <a:pt x="14543" y="13694"/>
                  </a:cubicBezTo>
                  <a:cubicBezTo>
                    <a:pt x="14477" y="13694"/>
                    <a:pt x="14409" y="13722"/>
                    <a:pt x="14348" y="13789"/>
                  </a:cubicBezTo>
                  <a:cubicBezTo>
                    <a:pt x="13657" y="14539"/>
                    <a:pt x="12859" y="15170"/>
                    <a:pt x="11871" y="15468"/>
                  </a:cubicBezTo>
                  <a:cubicBezTo>
                    <a:pt x="11812" y="15479"/>
                    <a:pt x="11728" y="15491"/>
                    <a:pt x="11633" y="15515"/>
                  </a:cubicBezTo>
                  <a:cubicBezTo>
                    <a:pt x="12240" y="14837"/>
                    <a:pt x="12693" y="14051"/>
                    <a:pt x="12979" y="13182"/>
                  </a:cubicBezTo>
                  <a:cubicBezTo>
                    <a:pt x="12979" y="13182"/>
                    <a:pt x="12979" y="13182"/>
                    <a:pt x="12990" y="13158"/>
                  </a:cubicBezTo>
                  <a:cubicBezTo>
                    <a:pt x="13002" y="13134"/>
                    <a:pt x="13014" y="13098"/>
                    <a:pt x="13014" y="13074"/>
                  </a:cubicBezTo>
                  <a:cubicBezTo>
                    <a:pt x="13069" y="12927"/>
                    <a:pt x="12945" y="12825"/>
                    <a:pt x="12820" y="12825"/>
                  </a:cubicBezTo>
                  <a:cubicBezTo>
                    <a:pt x="12754" y="12825"/>
                    <a:pt x="12686" y="12854"/>
                    <a:pt x="12645" y="12920"/>
                  </a:cubicBezTo>
                  <a:cubicBezTo>
                    <a:pt x="12014" y="13920"/>
                    <a:pt x="11205" y="14789"/>
                    <a:pt x="10264" y="15503"/>
                  </a:cubicBezTo>
                  <a:cubicBezTo>
                    <a:pt x="9847" y="15813"/>
                    <a:pt x="9395" y="16075"/>
                    <a:pt x="8930" y="16313"/>
                  </a:cubicBezTo>
                  <a:cubicBezTo>
                    <a:pt x="8740" y="16396"/>
                    <a:pt x="8549" y="16468"/>
                    <a:pt x="8359" y="16527"/>
                  </a:cubicBezTo>
                  <a:cubicBezTo>
                    <a:pt x="8418" y="15098"/>
                    <a:pt x="8490" y="13670"/>
                    <a:pt x="8561" y="12253"/>
                  </a:cubicBezTo>
                  <a:cubicBezTo>
                    <a:pt x="8885" y="12338"/>
                    <a:pt x="9217" y="12383"/>
                    <a:pt x="9550" y="12383"/>
                  </a:cubicBezTo>
                  <a:cubicBezTo>
                    <a:pt x="9914" y="12383"/>
                    <a:pt x="10278" y="12329"/>
                    <a:pt x="10633" y="12217"/>
                  </a:cubicBezTo>
                  <a:cubicBezTo>
                    <a:pt x="10705" y="12259"/>
                    <a:pt x="10787" y="12280"/>
                    <a:pt x="10868" y="12280"/>
                  </a:cubicBezTo>
                  <a:cubicBezTo>
                    <a:pt x="10974" y="12280"/>
                    <a:pt x="11081" y="12244"/>
                    <a:pt x="11169" y="12170"/>
                  </a:cubicBezTo>
                  <a:cubicBezTo>
                    <a:pt x="11240" y="12098"/>
                    <a:pt x="11324" y="12027"/>
                    <a:pt x="11395" y="11943"/>
                  </a:cubicBezTo>
                  <a:cubicBezTo>
                    <a:pt x="11871" y="11741"/>
                    <a:pt x="12324" y="11479"/>
                    <a:pt x="12729" y="11158"/>
                  </a:cubicBezTo>
                  <a:cubicBezTo>
                    <a:pt x="14372" y="9860"/>
                    <a:pt x="15217" y="7883"/>
                    <a:pt x="15955" y="5990"/>
                  </a:cubicBezTo>
                  <a:cubicBezTo>
                    <a:pt x="16042" y="5770"/>
                    <a:pt x="15838" y="5602"/>
                    <a:pt x="15641" y="5602"/>
                  </a:cubicBezTo>
                  <a:cubicBezTo>
                    <a:pt x="15540" y="5602"/>
                    <a:pt x="15440" y="5647"/>
                    <a:pt x="15384" y="5752"/>
                  </a:cubicBezTo>
                  <a:cubicBezTo>
                    <a:pt x="14610" y="7240"/>
                    <a:pt x="13860" y="8836"/>
                    <a:pt x="12621" y="9991"/>
                  </a:cubicBezTo>
                  <a:lnTo>
                    <a:pt x="12598" y="10015"/>
                  </a:lnTo>
                  <a:cubicBezTo>
                    <a:pt x="12967" y="9110"/>
                    <a:pt x="13157" y="8145"/>
                    <a:pt x="13121" y="7371"/>
                  </a:cubicBezTo>
                  <a:cubicBezTo>
                    <a:pt x="13121" y="7252"/>
                    <a:pt x="13050" y="7145"/>
                    <a:pt x="12943" y="7097"/>
                  </a:cubicBezTo>
                  <a:lnTo>
                    <a:pt x="12931" y="7097"/>
                  </a:lnTo>
                  <a:cubicBezTo>
                    <a:pt x="12890" y="7081"/>
                    <a:pt x="12849" y="7074"/>
                    <a:pt x="12809" y="7074"/>
                  </a:cubicBezTo>
                  <a:cubicBezTo>
                    <a:pt x="12673" y="7074"/>
                    <a:pt x="12551" y="7162"/>
                    <a:pt x="12514" y="7300"/>
                  </a:cubicBezTo>
                  <a:cubicBezTo>
                    <a:pt x="12252" y="8098"/>
                    <a:pt x="12097" y="8895"/>
                    <a:pt x="11716" y="9657"/>
                  </a:cubicBezTo>
                  <a:cubicBezTo>
                    <a:pt x="11466" y="10181"/>
                    <a:pt x="11109" y="10622"/>
                    <a:pt x="10800" y="11086"/>
                  </a:cubicBezTo>
                  <a:cubicBezTo>
                    <a:pt x="10291" y="11239"/>
                    <a:pt x="9771" y="11313"/>
                    <a:pt x="9247" y="11313"/>
                  </a:cubicBezTo>
                  <a:cubicBezTo>
                    <a:pt x="9034" y="11313"/>
                    <a:pt x="8822" y="11301"/>
                    <a:pt x="8609" y="11277"/>
                  </a:cubicBezTo>
                  <a:cubicBezTo>
                    <a:pt x="8657" y="10372"/>
                    <a:pt x="8692" y="9479"/>
                    <a:pt x="8728" y="8574"/>
                  </a:cubicBezTo>
                  <a:cubicBezTo>
                    <a:pt x="10490" y="8276"/>
                    <a:pt x="11788" y="6788"/>
                    <a:pt x="11824" y="5002"/>
                  </a:cubicBezTo>
                  <a:cubicBezTo>
                    <a:pt x="11830" y="4781"/>
                    <a:pt x="11626" y="4650"/>
                    <a:pt x="11436" y="4650"/>
                  </a:cubicBezTo>
                  <a:cubicBezTo>
                    <a:pt x="11287" y="4650"/>
                    <a:pt x="11147" y="4730"/>
                    <a:pt x="11121" y="4907"/>
                  </a:cubicBezTo>
                  <a:cubicBezTo>
                    <a:pt x="10919" y="6026"/>
                    <a:pt x="10145" y="6967"/>
                    <a:pt x="9085" y="7383"/>
                  </a:cubicBezTo>
                  <a:cubicBezTo>
                    <a:pt x="8978" y="7419"/>
                    <a:pt x="8859" y="7431"/>
                    <a:pt x="8752" y="7443"/>
                  </a:cubicBezTo>
                  <a:cubicBezTo>
                    <a:pt x="8788" y="6490"/>
                    <a:pt x="8799" y="5550"/>
                    <a:pt x="8811" y="4597"/>
                  </a:cubicBezTo>
                  <a:cubicBezTo>
                    <a:pt x="8823" y="4371"/>
                    <a:pt x="8823" y="4145"/>
                    <a:pt x="8811" y="3907"/>
                  </a:cubicBezTo>
                  <a:lnTo>
                    <a:pt x="8811" y="3692"/>
                  </a:lnTo>
                  <a:cubicBezTo>
                    <a:pt x="9871" y="3180"/>
                    <a:pt x="10550" y="2109"/>
                    <a:pt x="10550" y="930"/>
                  </a:cubicBezTo>
                  <a:cubicBezTo>
                    <a:pt x="10550" y="719"/>
                    <a:pt x="10405" y="617"/>
                    <a:pt x="10253" y="617"/>
                  </a:cubicBezTo>
                  <a:cubicBezTo>
                    <a:pt x="10096" y="617"/>
                    <a:pt x="9931" y="725"/>
                    <a:pt x="9907" y="930"/>
                  </a:cubicBezTo>
                  <a:cubicBezTo>
                    <a:pt x="9823" y="1692"/>
                    <a:pt x="9395" y="2383"/>
                    <a:pt x="8740" y="2799"/>
                  </a:cubicBezTo>
                  <a:cubicBezTo>
                    <a:pt x="8692" y="1942"/>
                    <a:pt x="8585" y="1097"/>
                    <a:pt x="8418" y="251"/>
                  </a:cubicBezTo>
                  <a:cubicBezTo>
                    <a:pt x="8387" y="78"/>
                    <a:pt x="8242" y="0"/>
                    <a:pt x="8093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20"/>
            <p:cNvSpPr/>
            <p:nvPr/>
          </p:nvSpPr>
          <p:spPr>
            <a:xfrm>
              <a:off x="8416327" y="3524026"/>
              <a:ext cx="484302" cy="591091"/>
            </a:xfrm>
            <a:custGeom>
              <a:rect b="b" l="l" r="r" t="t"/>
              <a:pathLst>
                <a:path extrusionOk="0" h="18515" w="15170">
                  <a:moveTo>
                    <a:pt x="8804" y="1"/>
                  </a:moveTo>
                  <a:cubicBezTo>
                    <a:pt x="6759" y="1"/>
                    <a:pt x="4892" y="1165"/>
                    <a:pt x="3430" y="2608"/>
                  </a:cubicBezTo>
                  <a:cubicBezTo>
                    <a:pt x="1620" y="4393"/>
                    <a:pt x="60" y="6644"/>
                    <a:pt x="25" y="9263"/>
                  </a:cubicBezTo>
                  <a:cubicBezTo>
                    <a:pt x="1" y="11740"/>
                    <a:pt x="1168" y="14145"/>
                    <a:pt x="2727" y="16014"/>
                  </a:cubicBezTo>
                  <a:cubicBezTo>
                    <a:pt x="3894" y="17431"/>
                    <a:pt x="5561" y="18467"/>
                    <a:pt x="7359" y="18514"/>
                  </a:cubicBezTo>
                  <a:cubicBezTo>
                    <a:pt x="7383" y="17990"/>
                    <a:pt x="7418" y="17466"/>
                    <a:pt x="7454" y="16943"/>
                  </a:cubicBezTo>
                  <a:cubicBezTo>
                    <a:pt x="6728" y="16895"/>
                    <a:pt x="6037" y="16609"/>
                    <a:pt x="5490" y="16145"/>
                  </a:cubicBezTo>
                  <a:cubicBezTo>
                    <a:pt x="4966" y="15728"/>
                    <a:pt x="4073" y="15026"/>
                    <a:pt x="4049" y="14311"/>
                  </a:cubicBezTo>
                  <a:cubicBezTo>
                    <a:pt x="4049" y="14187"/>
                    <a:pt x="4166" y="14090"/>
                    <a:pt x="4290" y="14090"/>
                  </a:cubicBezTo>
                  <a:cubicBezTo>
                    <a:pt x="4309" y="14090"/>
                    <a:pt x="4328" y="14092"/>
                    <a:pt x="4347" y="14097"/>
                  </a:cubicBezTo>
                  <a:cubicBezTo>
                    <a:pt x="4894" y="14264"/>
                    <a:pt x="5239" y="14954"/>
                    <a:pt x="5632" y="15347"/>
                  </a:cubicBezTo>
                  <a:cubicBezTo>
                    <a:pt x="6168" y="15871"/>
                    <a:pt x="6763" y="16252"/>
                    <a:pt x="7490" y="16300"/>
                  </a:cubicBezTo>
                  <a:lnTo>
                    <a:pt x="7573" y="15026"/>
                  </a:lnTo>
                  <a:cubicBezTo>
                    <a:pt x="7609" y="14478"/>
                    <a:pt x="7633" y="13918"/>
                    <a:pt x="7668" y="13371"/>
                  </a:cubicBezTo>
                  <a:cubicBezTo>
                    <a:pt x="7037" y="13275"/>
                    <a:pt x="6442" y="13037"/>
                    <a:pt x="5930" y="12668"/>
                  </a:cubicBezTo>
                  <a:cubicBezTo>
                    <a:pt x="5894" y="12644"/>
                    <a:pt x="5859" y="12633"/>
                    <a:pt x="5835" y="12597"/>
                  </a:cubicBezTo>
                  <a:cubicBezTo>
                    <a:pt x="5525" y="12371"/>
                    <a:pt x="5251" y="12109"/>
                    <a:pt x="5001" y="11811"/>
                  </a:cubicBezTo>
                  <a:cubicBezTo>
                    <a:pt x="4573" y="11263"/>
                    <a:pt x="4227" y="10644"/>
                    <a:pt x="3977" y="9989"/>
                  </a:cubicBezTo>
                  <a:cubicBezTo>
                    <a:pt x="3727" y="9394"/>
                    <a:pt x="3334" y="8680"/>
                    <a:pt x="3632" y="8049"/>
                  </a:cubicBezTo>
                  <a:cubicBezTo>
                    <a:pt x="3687" y="7962"/>
                    <a:pt x="3784" y="7912"/>
                    <a:pt x="3884" y="7912"/>
                  </a:cubicBezTo>
                  <a:cubicBezTo>
                    <a:pt x="3936" y="7912"/>
                    <a:pt x="3989" y="7925"/>
                    <a:pt x="4037" y="7953"/>
                  </a:cubicBezTo>
                  <a:cubicBezTo>
                    <a:pt x="4477" y="8215"/>
                    <a:pt x="4573" y="8763"/>
                    <a:pt x="4739" y="9227"/>
                  </a:cubicBezTo>
                  <a:cubicBezTo>
                    <a:pt x="4918" y="9799"/>
                    <a:pt x="5168" y="10347"/>
                    <a:pt x="5478" y="10870"/>
                  </a:cubicBezTo>
                  <a:cubicBezTo>
                    <a:pt x="5490" y="10894"/>
                    <a:pt x="5513" y="10918"/>
                    <a:pt x="5525" y="10942"/>
                  </a:cubicBezTo>
                  <a:cubicBezTo>
                    <a:pt x="5418" y="9858"/>
                    <a:pt x="5501" y="8763"/>
                    <a:pt x="5775" y="7703"/>
                  </a:cubicBezTo>
                  <a:cubicBezTo>
                    <a:pt x="5816" y="7585"/>
                    <a:pt x="5915" y="7531"/>
                    <a:pt x="6014" y="7531"/>
                  </a:cubicBezTo>
                  <a:cubicBezTo>
                    <a:pt x="6145" y="7531"/>
                    <a:pt x="6275" y="7624"/>
                    <a:pt x="6275" y="7787"/>
                  </a:cubicBezTo>
                  <a:cubicBezTo>
                    <a:pt x="6311" y="9251"/>
                    <a:pt x="6311" y="10704"/>
                    <a:pt x="6585" y="12156"/>
                  </a:cubicBezTo>
                  <a:cubicBezTo>
                    <a:pt x="6918" y="12406"/>
                    <a:pt x="7287" y="12609"/>
                    <a:pt x="7692" y="12716"/>
                  </a:cubicBezTo>
                  <a:cubicBezTo>
                    <a:pt x="7740" y="11573"/>
                    <a:pt x="7776" y="10418"/>
                    <a:pt x="7811" y="9263"/>
                  </a:cubicBezTo>
                  <a:cubicBezTo>
                    <a:pt x="7835" y="8656"/>
                    <a:pt x="7835" y="8025"/>
                    <a:pt x="7835" y="7406"/>
                  </a:cubicBezTo>
                  <a:cubicBezTo>
                    <a:pt x="6811" y="6977"/>
                    <a:pt x="5954" y="5917"/>
                    <a:pt x="6013" y="4774"/>
                  </a:cubicBezTo>
                  <a:cubicBezTo>
                    <a:pt x="6013" y="4643"/>
                    <a:pt x="6085" y="4524"/>
                    <a:pt x="6204" y="4465"/>
                  </a:cubicBezTo>
                  <a:cubicBezTo>
                    <a:pt x="6278" y="4430"/>
                    <a:pt x="6342" y="4414"/>
                    <a:pt x="6398" y="4414"/>
                  </a:cubicBezTo>
                  <a:cubicBezTo>
                    <a:pt x="6798" y="4414"/>
                    <a:pt x="6802" y="5209"/>
                    <a:pt x="6906" y="5501"/>
                  </a:cubicBezTo>
                  <a:cubicBezTo>
                    <a:pt x="7097" y="6001"/>
                    <a:pt x="7430" y="6441"/>
                    <a:pt x="7847" y="6763"/>
                  </a:cubicBezTo>
                  <a:cubicBezTo>
                    <a:pt x="7835" y="5644"/>
                    <a:pt x="7930" y="4524"/>
                    <a:pt x="8121" y="3429"/>
                  </a:cubicBezTo>
                  <a:cubicBezTo>
                    <a:pt x="8150" y="3300"/>
                    <a:pt x="8270" y="3237"/>
                    <a:pt x="8389" y="3237"/>
                  </a:cubicBezTo>
                  <a:cubicBezTo>
                    <a:pt x="8511" y="3237"/>
                    <a:pt x="8632" y="3303"/>
                    <a:pt x="8657" y="3429"/>
                  </a:cubicBezTo>
                  <a:cubicBezTo>
                    <a:pt x="8990" y="5275"/>
                    <a:pt x="8811" y="7275"/>
                    <a:pt x="8788" y="9144"/>
                  </a:cubicBezTo>
                  <a:lnTo>
                    <a:pt x="8788" y="9608"/>
                  </a:lnTo>
                  <a:cubicBezTo>
                    <a:pt x="9180" y="9215"/>
                    <a:pt x="9585" y="8846"/>
                    <a:pt x="9895" y="8382"/>
                  </a:cubicBezTo>
                  <a:cubicBezTo>
                    <a:pt x="10395" y="7644"/>
                    <a:pt x="10728" y="6822"/>
                    <a:pt x="10883" y="5953"/>
                  </a:cubicBezTo>
                  <a:cubicBezTo>
                    <a:pt x="10909" y="5803"/>
                    <a:pt x="11032" y="5736"/>
                    <a:pt x="11161" y="5736"/>
                  </a:cubicBezTo>
                  <a:cubicBezTo>
                    <a:pt x="11327" y="5736"/>
                    <a:pt x="11504" y="5848"/>
                    <a:pt x="11490" y="6037"/>
                  </a:cubicBezTo>
                  <a:cubicBezTo>
                    <a:pt x="11419" y="7060"/>
                    <a:pt x="11228" y="7977"/>
                    <a:pt x="10693" y="8858"/>
                  </a:cubicBezTo>
                  <a:cubicBezTo>
                    <a:pt x="10252" y="9573"/>
                    <a:pt x="9609" y="10394"/>
                    <a:pt x="8776" y="10668"/>
                  </a:cubicBezTo>
                  <a:cubicBezTo>
                    <a:pt x="8752" y="11918"/>
                    <a:pt x="8728" y="13156"/>
                    <a:pt x="8716" y="14395"/>
                  </a:cubicBezTo>
                  <a:cubicBezTo>
                    <a:pt x="8954" y="14311"/>
                    <a:pt x="9192" y="14216"/>
                    <a:pt x="9430" y="14121"/>
                  </a:cubicBezTo>
                  <a:cubicBezTo>
                    <a:pt x="9573" y="13752"/>
                    <a:pt x="9847" y="13371"/>
                    <a:pt x="9966" y="13002"/>
                  </a:cubicBezTo>
                  <a:cubicBezTo>
                    <a:pt x="10169" y="12383"/>
                    <a:pt x="10181" y="11728"/>
                    <a:pt x="10347" y="11109"/>
                  </a:cubicBezTo>
                  <a:cubicBezTo>
                    <a:pt x="10383" y="10989"/>
                    <a:pt x="10481" y="10930"/>
                    <a:pt x="10579" y="10930"/>
                  </a:cubicBezTo>
                  <a:cubicBezTo>
                    <a:pt x="10678" y="10930"/>
                    <a:pt x="10776" y="10989"/>
                    <a:pt x="10812" y="11109"/>
                  </a:cubicBezTo>
                  <a:cubicBezTo>
                    <a:pt x="11038" y="11823"/>
                    <a:pt x="10883" y="12621"/>
                    <a:pt x="10657" y="13323"/>
                  </a:cubicBezTo>
                  <a:cubicBezTo>
                    <a:pt x="10645" y="13359"/>
                    <a:pt x="10633" y="13395"/>
                    <a:pt x="10621" y="13442"/>
                  </a:cubicBezTo>
                  <a:lnTo>
                    <a:pt x="10681" y="13395"/>
                  </a:lnTo>
                  <a:cubicBezTo>
                    <a:pt x="11455" y="12799"/>
                    <a:pt x="12062" y="12013"/>
                    <a:pt x="12443" y="11109"/>
                  </a:cubicBezTo>
                  <a:cubicBezTo>
                    <a:pt x="12485" y="10986"/>
                    <a:pt x="12584" y="10933"/>
                    <a:pt x="12683" y="10933"/>
                  </a:cubicBezTo>
                  <a:cubicBezTo>
                    <a:pt x="12834" y="10933"/>
                    <a:pt x="12986" y="11057"/>
                    <a:pt x="12943" y="11251"/>
                  </a:cubicBezTo>
                  <a:cubicBezTo>
                    <a:pt x="12681" y="12383"/>
                    <a:pt x="12157" y="13395"/>
                    <a:pt x="11276" y="14157"/>
                  </a:cubicBezTo>
                  <a:cubicBezTo>
                    <a:pt x="10585" y="14752"/>
                    <a:pt x="9645" y="15300"/>
                    <a:pt x="8704" y="15407"/>
                  </a:cubicBezTo>
                  <a:cubicBezTo>
                    <a:pt x="8692" y="16431"/>
                    <a:pt x="8668" y="17466"/>
                    <a:pt x="8633" y="18490"/>
                  </a:cubicBezTo>
                  <a:cubicBezTo>
                    <a:pt x="8966" y="18490"/>
                    <a:pt x="9311" y="18467"/>
                    <a:pt x="9645" y="18407"/>
                  </a:cubicBezTo>
                  <a:cubicBezTo>
                    <a:pt x="12097" y="18002"/>
                    <a:pt x="13550" y="15657"/>
                    <a:pt x="14181" y="13418"/>
                  </a:cubicBezTo>
                  <a:cubicBezTo>
                    <a:pt x="15098" y="11490"/>
                    <a:pt x="15169" y="9287"/>
                    <a:pt x="14919" y="7203"/>
                  </a:cubicBezTo>
                  <a:cubicBezTo>
                    <a:pt x="14836" y="6537"/>
                    <a:pt x="14705" y="5870"/>
                    <a:pt x="14503" y="5215"/>
                  </a:cubicBezTo>
                  <a:cubicBezTo>
                    <a:pt x="14491" y="5155"/>
                    <a:pt x="14479" y="5096"/>
                    <a:pt x="14455" y="5036"/>
                  </a:cubicBezTo>
                  <a:cubicBezTo>
                    <a:pt x="13895" y="2834"/>
                    <a:pt x="12300" y="655"/>
                    <a:pt x="9978" y="131"/>
                  </a:cubicBezTo>
                  <a:cubicBezTo>
                    <a:pt x="9581" y="42"/>
                    <a:pt x="9189" y="1"/>
                    <a:pt x="8804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20"/>
            <p:cNvSpPr/>
            <p:nvPr/>
          </p:nvSpPr>
          <p:spPr>
            <a:xfrm>
              <a:off x="8523531" y="3627782"/>
              <a:ext cx="307789" cy="775682"/>
            </a:xfrm>
            <a:custGeom>
              <a:rect b="b" l="l" r="r" t="t"/>
              <a:pathLst>
                <a:path extrusionOk="0" h="24297" w="9641">
                  <a:moveTo>
                    <a:pt x="5039" y="0"/>
                  </a:moveTo>
                  <a:cubicBezTo>
                    <a:pt x="4921" y="0"/>
                    <a:pt x="4804" y="63"/>
                    <a:pt x="4775" y="191"/>
                  </a:cubicBezTo>
                  <a:cubicBezTo>
                    <a:pt x="4584" y="1298"/>
                    <a:pt x="4489" y="2406"/>
                    <a:pt x="4501" y="3525"/>
                  </a:cubicBezTo>
                  <a:cubicBezTo>
                    <a:pt x="4084" y="3203"/>
                    <a:pt x="3751" y="2763"/>
                    <a:pt x="3572" y="2263"/>
                  </a:cubicBezTo>
                  <a:cubicBezTo>
                    <a:pt x="3458" y="1972"/>
                    <a:pt x="3452" y="1172"/>
                    <a:pt x="3057" y="1172"/>
                  </a:cubicBezTo>
                  <a:cubicBezTo>
                    <a:pt x="2999" y="1172"/>
                    <a:pt x="2933" y="1189"/>
                    <a:pt x="2858" y="1227"/>
                  </a:cubicBezTo>
                  <a:cubicBezTo>
                    <a:pt x="2739" y="1286"/>
                    <a:pt x="2667" y="1405"/>
                    <a:pt x="2667" y="1536"/>
                  </a:cubicBezTo>
                  <a:cubicBezTo>
                    <a:pt x="2608" y="2679"/>
                    <a:pt x="3465" y="3739"/>
                    <a:pt x="4501" y="4168"/>
                  </a:cubicBezTo>
                  <a:cubicBezTo>
                    <a:pt x="4489" y="4799"/>
                    <a:pt x="4489" y="5418"/>
                    <a:pt x="4465" y="6037"/>
                  </a:cubicBezTo>
                  <a:cubicBezTo>
                    <a:pt x="4429" y="7180"/>
                    <a:pt x="4394" y="8335"/>
                    <a:pt x="4346" y="9490"/>
                  </a:cubicBezTo>
                  <a:cubicBezTo>
                    <a:pt x="3941" y="9371"/>
                    <a:pt x="3572" y="9180"/>
                    <a:pt x="3239" y="8918"/>
                  </a:cubicBezTo>
                  <a:cubicBezTo>
                    <a:pt x="2965" y="7466"/>
                    <a:pt x="2965" y="6013"/>
                    <a:pt x="2929" y="4549"/>
                  </a:cubicBezTo>
                  <a:cubicBezTo>
                    <a:pt x="2929" y="4387"/>
                    <a:pt x="2800" y="4298"/>
                    <a:pt x="2673" y="4298"/>
                  </a:cubicBezTo>
                  <a:cubicBezTo>
                    <a:pt x="2575" y="4298"/>
                    <a:pt x="2477" y="4351"/>
                    <a:pt x="2441" y="4465"/>
                  </a:cubicBezTo>
                  <a:cubicBezTo>
                    <a:pt x="2155" y="5525"/>
                    <a:pt x="2072" y="6620"/>
                    <a:pt x="2179" y="7704"/>
                  </a:cubicBezTo>
                  <a:cubicBezTo>
                    <a:pt x="2167" y="7680"/>
                    <a:pt x="2155" y="7656"/>
                    <a:pt x="2132" y="7632"/>
                  </a:cubicBezTo>
                  <a:cubicBezTo>
                    <a:pt x="1822" y="7108"/>
                    <a:pt x="1584" y="6561"/>
                    <a:pt x="1393" y="5989"/>
                  </a:cubicBezTo>
                  <a:cubicBezTo>
                    <a:pt x="1227" y="5525"/>
                    <a:pt x="1131" y="4977"/>
                    <a:pt x="691" y="4715"/>
                  </a:cubicBezTo>
                  <a:cubicBezTo>
                    <a:pt x="642" y="4687"/>
                    <a:pt x="590" y="4674"/>
                    <a:pt x="538" y="4674"/>
                  </a:cubicBezTo>
                  <a:cubicBezTo>
                    <a:pt x="438" y="4674"/>
                    <a:pt x="341" y="4724"/>
                    <a:pt x="286" y="4811"/>
                  </a:cubicBezTo>
                  <a:cubicBezTo>
                    <a:pt x="0" y="5442"/>
                    <a:pt x="381" y="6156"/>
                    <a:pt x="631" y="6751"/>
                  </a:cubicBezTo>
                  <a:cubicBezTo>
                    <a:pt x="881" y="7406"/>
                    <a:pt x="1227" y="8025"/>
                    <a:pt x="1655" y="8573"/>
                  </a:cubicBezTo>
                  <a:cubicBezTo>
                    <a:pt x="1905" y="8871"/>
                    <a:pt x="2179" y="9133"/>
                    <a:pt x="2489" y="9359"/>
                  </a:cubicBezTo>
                  <a:cubicBezTo>
                    <a:pt x="2524" y="9394"/>
                    <a:pt x="2548" y="9406"/>
                    <a:pt x="2584" y="9430"/>
                  </a:cubicBezTo>
                  <a:cubicBezTo>
                    <a:pt x="3096" y="9799"/>
                    <a:pt x="3691" y="10037"/>
                    <a:pt x="4322" y="10133"/>
                  </a:cubicBezTo>
                  <a:cubicBezTo>
                    <a:pt x="4287" y="10692"/>
                    <a:pt x="4263" y="11240"/>
                    <a:pt x="4227" y="11800"/>
                  </a:cubicBezTo>
                  <a:lnTo>
                    <a:pt x="4144" y="13062"/>
                  </a:lnTo>
                  <a:cubicBezTo>
                    <a:pt x="3417" y="13014"/>
                    <a:pt x="2822" y="12633"/>
                    <a:pt x="2298" y="12121"/>
                  </a:cubicBezTo>
                  <a:cubicBezTo>
                    <a:pt x="1893" y="11728"/>
                    <a:pt x="1548" y="11026"/>
                    <a:pt x="1000" y="10859"/>
                  </a:cubicBezTo>
                  <a:cubicBezTo>
                    <a:pt x="982" y="10854"/>
                    <a:pt x="963" y="10852"/>
                    <a:pt x="944" y="10852"/>
                  </a:cubicBezTo>
                  <a:cubicBezTo>
                    <a:pt x="820" y="10852"/>
                    <a:pt x="703" y="10951"/>
                    <a:pt x="703" y="11085"/>
                  </a:cubicBezTo>
                  <a:cubicBezTo>
                    <a:pt x="727" y="11788"/>
                    <a:pt x="1620" y="12502"/>
                    <a:pt x="2143" y="12907"/>
                  </a:cubicBezTo>
                  <a:cubicBezTo>
                    <a:pt x="2691" y="13383"/>
                    <a:pt x="3382" y="13657"/>
                    <a:pt x="4108" y="13705"/>
                  </a:cubicBezTo>
                  <a:cubicBezTo>
                    <a:pt x="4072" y="14228"/>
                    <a:pt x="4048" y="14752"/>
                    <a:pt x="4013" y="15300"/>
                  </a:cubicBezTo>
                  <a:cubicBezTo>
                    <a:pt x="3965" y="16098"/>
                    <a:pt x="3917" y="16907"/>
                    <a:pt x="3870" y="17717"/>
                  </a:cubicBezTo>
                  <a:cubicBezTo>
                    <a:pt x="3798" y="18705"/>
                    <a:pt x="3739" y="19693"/>
                    <a:pt x="3656" y="20670"/>
                  </a:cubicBezTo>
                  <a:cubicBezTo>
                    <a:pt x="3584" y="21634"/>
                    <a:pt x="3405" y="22670"/>
                    <a:pt x="3501" y="23622"/>
                  </a:cubicBezTo>
                  <a:cubicBezTo>
                    <a:pt x="3542" y="24029"/>
                    <a:pt x="3911" y="24296"/>
                    <a:pt x="4251" y="24296"/>
                  </a:cubicBezTo>
                  <a:cubicBezTo>
                    <a:pt x="4498" y="24296"/>
                    <a:pt x="4730" y="24155"/>
                    <a:pt x="4810" y="23825"/>
                  </a:cubicBezTo>
                  <a:cubicBezTo>
                    <a:pt x="5037" y="22860"/>
                    <a:pt x="5001" y="21813"/>
                    <a:pt x="5049" y="20836"/>
                  </a:cubicBezTo>
                  <a:cubicBezTo>
                    <a:pt x="5096" y="19848"/>
                    <a:pt x="5144" y="18872"/>
                    <a:pt x="5180" y="17884"/>
                  </a:cubicBezTo>
                  <a:cubicBezTo>
                    <a:pt x="5215" y="17003"/>
                    <a:pt x="5251" y="16133"/>
                    <a:pt x="5287" y="15252"/>
                  </a:cubicBezTo>
                  <a:cubicBezTo>
                    <a:pt x="5322" y="14228"/>
                    <a:pt x="5346" y="13193"/>
                    <a:pt x="5358" y="12169"/>
                  </a:cubicBezTo>
                  <a:cubicBezTo>
                    <a:pt x="6287" y="12061"/>
                    <a:pt x="7239" y="11514"/>
                    <a:pt x="7930" y="10918"/>
                  </a:cubicBezTo>
                  <a:cubicBezTo>
                    <a:pt x="8811" y="10168"/>
                    <a:pt x="9335" y="9144"/>
                    <a:pt x="9597" y="8025"/>
                  </a:cubicBezTo>
                  <a:cubicBezTo>
                    <a:pt x="9640" y="7823"/>
                    <a:pt x="9486" y="7695"/>
                    <a:pt x="9334" y="7695"/>
                  </a:cubicBezTo>
                  <a:cubicBezTo>
                    <a:pt x="9236" y="7695"/>
                    <a:pt x="9139" y="7749"/>
                    <a:pt x="9097" y="7870"/>
                  </a:cubicBezTo>
                  <a:cubicBezTo>
                    <a:pt x="8716" y="8775"/>
                    <a:pt x="8108" y="9561"/>
                    <a:pt x="7335" y="10168"/>
                  </a:cubicBezTo>
                  <a:lnTo>
                    <a:pt x="7275" y="10204"/>
                  </a:lnTo>
                  <a:cubicBezTo>
                    <a:pt x="7287" y="10168"/>
                    <a:pt x="7299" y="10121"/>
                    <a:pt x="7311" y="10085"/>
                  </a:cubicBezTo>
                  <a:cubicBezTo>
                    <a:pt x="7525" y="9383"/>
                    <a:pt x="7692" y="8585"/>
                    <a:pt x="7466" y="7870"/>
                  </a:cubicBezTo>
                  <a:cubicBezTo>
                    <a:pt x="7430" y="7751"/>
                    <a:pt x="7332" y="7692"/>
                    <a:pt x="7233" y="7692"/>
                  </a:cubicBezTo>
                  <a:cubicBezTo>
                    <a:pt x="7135" y="7692"/>
                    <a:pt x="7037" y="7751"/>
                    <a:pt x="7001" y="7870"/>
                  </a:cubicBezTo>
                  <a:cubicBezTo>
                    <a:pt x="6846" y="8501"/>
                    <a:pt x="6823" y="9144"/>
                    <a:pt x="6620" y="9764"/>
                  </a:cubicBezTo>
                  <a:cubicBezTo>
                    <a:pt x="6501" y="10145"/>
                    <a:pt x="6227" y="10502"/>
                    <a:pt x="6084" y="10883"/>
                  </a:cubicBezTo>
                  <a:cubicBezTo>
                    <a:pt x="5846" y="10990"/>
                    <a:pt x="5608" y="11073"/>
                    <a:pt x="5370" y="11157"/>
                  </a:cubicBezTo>
                  <a:cubicBezTo>
                    <a:pt x="5382" y="9918"/>
                    <a:pt x="5406" y="8680"/>
                    <a:pt x="5430" y="7430"/>
                  </a:cubicBezTo>
                  <a:cubicBezTo>
                    <a:pt x="6263" y="7156"/>
                    <a:pt x="6906" y="6346"/>
                    <a:pt x="7346" y="5620"/>
                  </a:cubicBezTo>
                  <a:cubicBezTo>
                    <a:pt x="7882" y="4739"/>
                    <a:pt x="8085" y="3834"/>
                    <a:pt x="8144" y="2810"/>
                  </a:cubicBezTo>
                  <a:cubicBezTo>
                    <a:pt x="8158" y="2614"/>
                    <a:pt x="7979" y="2499"/>
                    <a:pt x="7812" y="2499"/>
                  </a:cubicBezTo>
                  <a:cubicBezTo>
                    <a:pt x="7684" y="2499"/>
                    <a:pt x="7563" y="2566"/>
                    <a:pt x="7537" y="2715"/>
                  </a:cubicBezTo>
                  <a:cubicBezTo>
                    <a:pt x="7382" y="3584"/>
                    <a:pt x="7049" y="4418"/>
                    <a:pt x="6549" y="5144"/>
                  </a:cubicBezTo>
                  <a:cubicBezTo>
                    <a:pt x="6239" y="5608"/>
                    <a:pt x="5834" y="5977"/>
                    <a:pt x="5453" y="6370"/>
                  </a:cubicBezTo>
                  <a:lnTo>
                    <a:pt x="5453" y="5906"/>
                  </a:lnTo>
                  <a:cubicBezTo>
                    <a:pt x="5465" y="4049"/>
                    <a:pt x="5644" y="2036"/>
                    <a:pt x="5310" y="203"/>
                  </a:cubicBezTo>
                  <a:cubicBezTo>
                    <a:pt x="5286" y="69"/>
                    <a:pt x="5162" y="0"/>
                    <a:pt x="503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20"/>
            <p:cNvSpPr/>
            <p:nvPr/>
          </p:nvSpPr>
          <p:spPr>
            <a:xfrm>
              <a:off x="8541377" y="2268894"/>
              <a:ext cx="48686" cy="47536"/>
            </a:xfrm>
            <a:custGeom>
              <a:rect b="b" l="l" r="r" t="t"/>
              <a:pathLst>
                <a:path extrusionOk="0" h="1489" w="1525">
                  <a:moveTo>
                    <a:pt x="691" y="1"/>
                  </a:moveTo>
                  <a:cubicBezTo>
                    <a:pt x="572" y="1"/>
                    <a:pt x="453" y="36"/>
                    <a:pt x="358" y="96"/>
                  </a:cubicBezTo>
                  <a:lnTo>
                    <a:pt x="215" y="203"/>
                  </a:lnTo>
                  <a:cubicBezTo>
                    <a:pt x="156" y="251"/>
                    <a:pt x="108" y="334"/>
                    <a:pt x="84" y="417"/>
                  </a:cubicBezTo>
                  <a:cubicBezTo>
                    <a:pt x="1" y="572"/>
                    <a:pt x="1" y="763"/>
                    <a:pt x="84" y="929"/>
                  </a:cubicBezTo>
                  <a:cubicBezTo>
                    <a:pt x="108" y="1001"/>
                    <a:pt x="156" y="1084"/>
                    <a:pt x="215" y="1132"/>
                  </a:cubicBezTo>
                  <a:lnTo>
                    <a:pt x="346" y="1287"/>
                  </a:lnTo>
                  <a:cubicBezTo>
                    <a:pt x="430" y="1370"/>
                    <a:pt x="537" y="1429"/>
                    <a:pt x="644" y="1465"/>
                  </a:cubicBezTo>
                  <a:lnTo>
                    <a:pt x="834" y="1489"/>
                  </a:lnTo>
                  <a:cubicBezTo>
                    <a:pt x="953" y="1489"/>
                    <a:pt x="1072" y="1453"/>
                    <a:pt x="1168" y="1394"/>
                  </a:cubicBezTo>
                  <a:lnTo>
                    <a:pt x="1311" y="1287"/>
                  </a:lnTo>
                  <a:cubicBezTo>
                    <a:pt x="1382" y="1227"/>
                    <a:pt x="1430" y="1156"/>
                    <a:pt x="1465" y="1072"/>
                  </a:cubicBezTo>
                  <a:cubicBezTo>
                    <a:pt x="1501" y="989"/>
                    <a:pt x="1525" y="894"/>
                    <a:pt x="1513" y="798"/>
                  </a:cubicBezTo>
                  <a:cubicBezTo>
                    <a:pt x="1525" y="715"/>
                    <a:pt x="1501" y="620"/>
                    <a:pt x="1465" y="536"/>
                  </a:cubicBezTo>
                  <a:cubicBezTo>
                    <a:pt x="1430" y="453"/>
                    <a:pt x="1382" y="382"/>
                    <a:pt x="1311" y="322"/>
                  </a:cubicBezTo>
                  <a:lnTo>
                    <a:pt x="1168" y="203"/>
                  </a:lnTo>
                  <a:cubicBezTo>
                    <a:pt x="1084" y="120"/>
                    <a:pt x="977" y="60"/>
                    <a:pt x="870" y="25"/>
                  </a:cubicBezTo>
                  <a:lnTo>
                    <a:pt x="691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20"/>
            <p:cNvSpPr/>
            <p:nvPr/>
          </p:nvSpPr>
          <p:spPr>
            <a:xfrm>
              <a:off x="9111941" y="2923133"/>
              <a:ext cx="508597" cy="226316"/>
            </a:xfrm>
            <a:custGeom>
              <a:rect b="b" l="l" r="r" t="t"/>
              <a:pathLst>
                <a:path extrusionOk="0" h="7089" w="15931">
                  <a:moveTo>
                    <a:pt x="8356" y="1"/>
                  </a:moveTo>
                  <a:cubicBezTo>
                    <a:pt x="7382" y="1"/>
                    <a:pt x="6538" y="626"/>
                    <a:pt x="6037" y="1427"/>
                  </a:cubicBezTo>
                  <a:cubicBezTo>
                    <a:pt x="5941" y="1582"/>
                    <a:pt x="5858" y="1737"/>
                    <a:pt x="5799" y="1891"/>
                  </a:cubicBezTo>
                  <a:cubicBezTo>
                    <a:pt x="5560" y="2141"/>
                    <a:pt x="5382" y="2415"/>
                    <a:pt x="5239" y="2713"/>
                  </a:cubicBezTo>
                  <a:cubicBezTo>
                    <a:pt x="5215" y="2749"/>
                    <a:pt x="5203" y="2796"/>
                    <a:pt x="5191" y="2832"/>
                  </a:cubicBezTo>
                  <a:cubicBezTo>
                    <a:pt x="5060" y="2749"/>
                    <a:pt x="4929" y="2689"/>
                    <a:pt x="4786" y="2641"/>
                  </a:cubicBezTo>
                  <a:cubicBezTo>
                    <a:pt x="4543" y="2548"/>
                    <a:pt x="4293" y="2503"/>
                    <a:pt x="4047" y="2503"/>
                  </a:cubicBezTo>
                  <a:cubicBezTo>
                    <a:pt x="3198" y="2503"/>
                    <a:pt x="2400" y="3031"/>
                    <a:pt x="2096" y="3880"/>
                  </a:cubicBezTo>
                  <a:cubicBezTo>
                    <a:pt x="2060" y="3999"/>
                    <a:pt x="2024" y="4118"/>
                    <a:pt x="2000" y="4237"/>
                  </a:cubicBezTo>
                  <a:cubicBezTo>
                    <a:pt x="1863" y="4208"/>
                    <a:pt x="1724" y="4193"/>
                    <a:pt x="1586" y="4193"/>
                  </a:cubicBezTo>
                  <a:cubicBezTo>
                    <a:pt x="1329" y="4193"/>
                    <a:pt x="1074" y="4243"/>
                    <a:pt x="834" y="4344"/>
                  </a:cubicBezTo>
                  <a:cubicBezTo>
                    <a:pt x="560" y="4427"/>
                    <a:pt x="322" y="4606"/>
                    <a:pt x="167" y="4856"/>
                  </a:cubicBezTo>
                  <a:cubicBezTo>
                    <a:pt x="0" y="5178"/>
                    <a:pt x="0" y="5570"/>
                    <a:pt x="179" y="5892"/>
                  </a:cubicBezTo>
                  <a:cubicBezTo>
                    <a:pt x="381" y="6309"/>
                    <a:pt x="750" y="6630"/>
                    <a:pt x="1179" y="6785"/>
                  </a:cubicBezTo>
                  <a:cubicBezTo>
                    <a:pt x="1329" y="6837"/>
                    <a:pt x="1491" y="6864"/>
                    <a:pt x="1651" y="6864"/>
                  </a:cubicBezTo>
                  <a:cubicBezTo>
                    <a:pt x="1782" y="6864"/>
                    <a:pt x="1913" y="6846"/>
                    <a:pt x="2036" y="6809"/>
                  </a:cubicBezTo>
                  <a:cubicBezTo>
                    <a:pt x="4108" y="6928"/>
                    <a:pt x="6168" y="6999"/>
                    <a:pt x="8239" y="7059"/>
                  </a:cubicBezTo>
                  <a:cubicBezTo>
                    <a:pt x="9050" y="7076"/>
                    <a:pt x="9854" y="7087"/>
                    <a:pt x="10657" y="7087"/>
                  </a:cubicBezTo>
                  <a:cubicBezTo>
                    <a:pt x="10950" y="7087"/>
                    <a:pt x="11244" y="7086"/>
                    <a:pt x="11537" y="7083"/>
                  </a:cubicBezTo>
                  <a:cubicBezTo>
                    <a:pt x="11594" y="7082"/>
                    <a:pt x="11651" y="7081"/>
                    <a:pt x="11709" y="7081"/>
                  </a:cubicBezTo>
                  <a:cubicBezTo>
                    <a:pt x="11983" y="7081"/>
                    <a:pt x="12270" y="7089"/>
                    <a:pt x="12560" y="7089"/>
                  </a:cubicBezTo>
                  <a:cubicBezTo>
                    <a:pt x="13149" y="7089"/>
                    <a:pt x="13751" y="7059"/>
                    <a:pt x="14288" y="6880"/>
                  </a:cubicBezTo>
                  <a:cubicBezTo>
                    <a:pt x="14318" y="6882"/>
                    <a:pt x="14347" y="6883"/>
                    <a:pt x="14377" y="6883"/>
                  </a:cubicBezTo>
                  <a:cubicBezTo>
                    <a:pt x="14856" y="6883"/>
                    <a:pt x="15302" y="6616"/>
                    <a:pt x="15526" y="6190"/>
                  </a:cubicBezTo>
                  <a:cubicBezTo>
                    <a:pt x="15931" y="5404"/>
                    <a:pt x="15335" y="4654"/>
                    <a:pt x="14573" y="4451"/>
                  </a:cubicBezTo>
                  <a:cubicBezTo>
                    <a:pt x="14478" y="4427"/>
                    <a:pt x="14371" y="4404"/>
                    <a:pt x="14276" y="4392"/>
                  </a:cubicBezTo>
                  <a:cubicBezTo>
                    <a:pt x="14163" y="4374"/>
                    <a:pt x="14047" y="4365"/>
                    <a:pt x="13930" y="4365"/>
                  </a:cubicBezTo>
                  <a:cubicBezTo>
                    <a:pt x="13814" y="4365"/>
                    <a:pt x="13698" y="4374"/>
                    <a:pt x="13585" y="4392"/>
                  </a:cubicBezTo>
                  <a:cubicBezTo>
                    <a:pt x="13573" y="4344"/>
                    <a:pt x="13561" y="4285"/>
                    <a:pt x="13538" y="4237"/>
                  </a:cubicBezTo>
                  <a:cubicBezTo>
                    <a:pt x="13490" y="3677"/>
                    <a:pt x="13180" y="3177"/>
                    <a:pt x="12716" y="2880"/>
                  </a:cubicBezTo>
                  <a:cubicBezTo>
                    <a:pt x="12458" y="2728"/>
                    <a:pt x="12139" y="2657"/>
                    <a:pt x="11812" y="2657"/>
                  </a:cubicBezTo>
                  <a:cubicBezTo>
                    <a:pt x="11521" y="2657"/>
                    <a:pt x="11223" y="2714"/>
                    <a:pt x="10954" y="2820"/>
                  </a:cubicBezTo>
                  <a:cubicBezTo>
                    <a:pt x="10942" y="2772"/>
                    <a:pt x="10930" y="2725"/>
                    <a:pt x="10918" y="2665"/>
                  </a:cubicBezTo>
                  <a:cubicBezTo>
                    <a:pt x="10894" y="2118"/>
                    <a:pt x="10668" y="1594"/>
                    <a:pt x="10287" y="1189"/>
                  </a:cubicBezTo>
                  <a:cubicBezTo>
                    <a:pt x="9918" y="558"/>
                    <a:pt x="9347" y="94"/>
                    <a:pt x="8561" y="10"/>
                  </a:cubicBezTo>
                  <a:cubicBezTo>
                    <a:pt x="8492" y="4"/>
                    <a:pt x="8423" y="1"/>
                    <a:pt x="835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20"/>
            <p:cNvSpPr/>
            <p:nvPr/>
          </p:nvSpPr>
          <p:spPr>
            <a:xfrm>
              <a:off x="8536077" y="2620484"/>
              <a:ext cx="53251" cy="41087"/>
            </a:xfrm>
            <a:custGeom>
              <a:rect b="b" l="l" r="r" t="t"/>
              <a:pathLst>
                <a:path extrusionOk="0" h="1287" w="1668">
                  <a:moveTo>
                    <a:pt x="834" y="1"/>
                  </a:moveTo>
                  <a:cubicBezTo>
                    <a:pt x="0" y="1"/>
                    <a:pt x="0" y="1287"/>
                    <a:pt x="834" y="1287"/>
                  </a:cubicBezTo>
                  <a:cubicBezTo>
                    <a:pt x="1655" y="1287"/>
                    <a:pt x="1667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20"/>
            <p:cNvSpPr/>
            <p:nvPr/>
          </p:nvSpPr>
          <p:spPr>
            <a:xfrm>
              <a:off x="8634885" y="2246643"/>
              <a:ext cx="692230" cy="691687"/>
            </a:xfrm>
            <a:custGeom>
              <a:rect b="b" l="l" r="r" t="t"/>
              <a:pathLst>
                <a:path extrusionOk="0" h="21666" w="21683">
                  <a:moveTo>
                    <a:pt x="8904" y="1"/>
                  </a:moveTo>
                  <a:cubicBezTo>
                    <a:pt x="6893" y="1"/>
                    <a:pt x="5570" y="2171"/>
                    <a:pt x="5680" y="4198"/>
                  </a:cubicBezTo>
                  <a:cubicBezTo>
                    <a:pt x="5095" y="3929"/>
                    <a:pt x="4480" y="3748"/>
                    <a:pt x="3875" y="3748"/>
                  </a:cubicBezTo>
                  <a:cubicBezTo>
                    <a:pt x="3409" y="3748"/>
                    <a:pt x="2948" y="3856"/>
                    <a:pt x="2513" y="4115"/>
                  </a:cubicBezTo>
                  <a:cubicBezTo>
                    <a:pt x="1191" y="4913"/>
                    <a:pt x="501" y="6794"/>
                    <a:pt x="275" y="8234"/>
                  </a:cubicBezTo>
                  <a:cubicBezTo>
                    <a:pt x="1" y="10020"/>
                    <a:pt x="537" y="11759"/>
                    <a:pt x="2073" y="12794"/>
                  </a:cubicBezTo>
                  <a:cubicBezTo>
                    <a:pt x="2251" y="12913"/>
                    <a:pt x="2442" y="13021"/>
                    <a:pt x="2632" y="13116"/>
                  </a:cubicBezTo>
                  <a:cubicBezTo>
                    <a:pt x="1668" y="14473"/>
                    <a:pt x="1215" y="16259"/>
                    <a:pt x="2156" y="17759"/>
                  </a:cubicBezTo>
                  <a:cubicBezTo>
                    <a:pt x="2787" y="18771"/>
                    <a:pt x="3918" y="19319"/>
                    <a:pt x="5085" y="19462"/>
                  </a:cubicBezTo>
                  <a:cubicBezTo>
                    <a:pt x="5351" y="19508"/>
                    <a:pt x="5616" y="19532"/>
                    <a:pt x="5882" y="19532"/>
                  </a:cubicBezTo>
                  <a:cubicBezTo>
                    <a:pt x="6164" y="19532"/>
                    <a:pt x="6446" y="19505"/>
                    <a:pt x="6728" y="19450"/>
                  </a:cubicBezTo>
                  <a:cubicBezTo>
                    <a:pt x="6871" y="19426"/>
                    <a:pt x="7026" y="19390"/>
                    <a:pt x="7180" y="19343"/>
                  </a:cubicBezTo>
                  <a:cubicBezTo>
                    <a:pt x="7347" y="19760"/>
                    <a:pt x="7621" y="20129"/>
                    <a:pt x="7966" y="20402"/>
                  </a:cubicBezTo>
                  <a:cubicBezTo>
                    <a:pt x="8412" y="21095"/>
                    <a:pt x="9183" y="21522"/>
                    <a:pt x="10004" y="21522"/>
                  </a:cubicBezTo>
                  <a:cubicBezTo>
                    <a:pt x="10015" y="21522"/>
                    <a:pt x="10027" y="21522"/>
                    <a:pt x="10038" y="21522"/>
                  </a:cubicBezTo>
                  <a:cubicBezTo>
                    <a:pt x="10455" y="21510"/>
                    <a:pt x="10859" y="21391"/>
                    <a:pt x="11205" y="21153"/>
                  </a:cubicBezTo>
                  <a:cubicBezTo>
                    <a:pt x="11193" y="20724"/>
                    <a:pt x="11169" y="20295"/>
                    <a:pt x="11157" y="19855"/>
                  </a:cubicBezTo>
                  <a:cubicBezTo>
                    <a:pt x="10276" y="19652"/>
                    <a:pt x="9371" y="19009"/>
                    <a:pt x="8704" y="18462"/>
                  </a:cubicBezTo>
                  <a:cubicBezTo>
                    <a:pt x="8621" y="18593"/>
                    <a:pt x="8466" y="18676"/>
                    <a:pt x="8311" y="18676"/>
                  </a:cubicBezTo>
                  <a:cubicBezTo>
                    <a:pt x="6775" y="18557"/>
                    <a:pt x="5299" y="17652"/>
                    <a:pt x="4644" y="16247"/>
                  </a:cubicBezTo>
                  <a:cubicBezTo>
                    <a:pt x="4538" y="16025"/>
                    <a:pt x="4716" y="15783"/>
                    <a:pt x="4912" y="15783"/>
                  </a:cubicBezTo>
                  <a:cubicBezTo>
                    <a:pt x="4979" y="15783"/>
                    <a:pt x="5048" y="15812"/>
                    <a:pt x="5109" y="15878"/>
                  </a:cubicBezTo>
                  <a:cubicBezTo>
                    <a:pt x="5787" y="16640"/>
                    <a:pt x="6597" y="17271"/>
                    <a:pt x="7585" y="17557"/>
                  </a:cubicBezTo>
                  <a:cubicBezTo>
                    <a:pt x="7645" y="17581"/>
                    <a:pt x="7716" y="17593"/>
                    <a:pt x="7811" y="17616"/>
                  </a:cubicBezTo>
                  <a:cubicBezTo>
                    <a:pt x="7216" y="16938"/>
                    <a:pt x="6764" y="16140"/>
                    <a:pt x="6478" y="15283"/>
                  </a:cubicBezTo>
                  <a:cubicBezTo>
                    <a:pt x="6466" y="15271"/>
                    <a:pt x="6466" y="15259"/>
                    <a:pt x="6466" y="15247"/>
                  </a:cubicBezTo>
                  <a:cubicBezTo>
                    <a:pt x="6454" y="15223"/>
                    <a:pt x="6442" y="15199"/>
                    <a:pt x="6430" y="15176"/>
                  </a:cubicBezTo>
                  <a:cubicBezTo>
                    <a:pt x="6383" y="15020"/>
                    <a:pt x="6505" y="14920"/>
                    <a:pt x="6628" y="14920"/>
                  </a:cubicBezTo>
                  <a:cubicBezTo>
                    <a:pt x="6693" y="14920"/>
                    <a:pt x="6758" y="14947"/>
                    <a:pt x="6799" y="15009"/>
                  </a:cubicBezTo>
                  <a:cubicBezTo>
                    <a:pt x="7442" y="16009"/>
                    <a:pt x="8240" y="16878"/>
                    <a:pt x="9181" y="17593"/>
                  </a:cubicBezTo>
                  <a:cubicBezTo>
                    <a:pt x="9609" y="17902"/>
                    <a:pt x="10050" y="18176"/>
                    <a:pt x="10526" y="18402"/>
                  </a:cubicBezTo>
                  <a:cubicBezTo>
                    <a:pt x="10705" y="18486"/>
                    <a:pt x="10895" y="18557"/>
                    <a:pt x="11086" y="18617"/>
                  </a:cubicBezTo>
                  <a:cubicBezTo>
                    <a:pt x="11038" y="17200"/>
                    <a:pt x="10955" y="15771"/>
                    <a:pt x="10883" y="14342"/>
                  </a:cubicBezTo>
                  <a:cubicBezTo>
                    <a:pt x="10559" y="14433"/>
                    <a:pt x="10227" y="14478"/>
                    <a:pt x="9896" y="14478"/>
                  </a:cubicBezTo>
                  <a:cubicBezTo>
                    <a:pt x="9533" y="14478"/>
                    <a:pt x="9172" y="14424"/>
                    <a:pt x="8823" y="14318"/>
                  </a:cubicBezTo>
                  <a:cubicBezTo>
                    <a:pt x="8750" y="14357"/>
                    <a:pt x="8674" y="14376"/>
                    <a:pt x="8598" y="14376"/>
                  </a:cubicBezTo>
                  <a:cubicBezTo>
                    <a:pt x="8487" y="14376"/>
                    <a:pt x="8379" y="14336"/>
                    <a:pt x="8288" y="14259"/>
                  </a:cubicBezTo>
                  <a:cubicBezTo>
                    <a:pt x="8204" y="14199"/>
                    <a:pt x="8121" y="14116"/>
                    <a:pt x="8049" y="14045"/>
                  </a:cubicBezTo>
                  <a:cubicBezTo>
                    <a:pt x="7573" y="13830"/>
                    <a:pt x="7121" y="13568"/>
                    <a:pt x="6716" y="13259"/>
                  </a:cubicBezTo>
                  <a:cubicBezTo>
                    <a:pt x="5085" y="11961"/>
                    <a:pt x="4228" y="9985"/>
                    <a:pt x="3489" y="8080"/>
                  </a:cubicBezTo>
                  <a:cubicBezTo>
                    <a:pt x="3403" y="7860"/>
                    <a:pt x="3607" y="7691"/>
                    <a:pt x="3803" y="7691"/>
                  </a:cubicBezTo>
                  <a:cubicBezTo>
                    <a:pt x="3905" y="7691"/>
                    <a:pt x="4004" y="7736"/>
                    <a:pt x="4061" y="7841"/>
                  </a:cubicBezTo>
                  <a:cubicBezTo>
                    <a:pt x="4835" y="9330"/>
                    <a:pt x="5585" y="10937"/>
                    <a:pt x="6823" y="12092"/>
                  </a:cubicBezTo>
                  <a:cubicBezTo>
                    <a:pt x="6835" y="12092"/>
                    <a:pt x="6835" y="12104"/>
                    <a:pt x="6847" y="12104"/>
                  </a:cubicBezTo>
                  <a:cubicBezTo>
                    <a:pt x="6478" y="11211"/>
                    <a:pt x="6287" y="10246"/>
                    <a:pt x="6311" y="9473"/>
                  </a:cubicBezTo>
                  <a:cubicBezTo>
                    <a:pt x="6311" y="9342"/>
                    <a:pt x="6394" y="9234"/>
                    <a:pt x="6502" y="9187"/>
                  </a:cubicBezTo>
                  <a:cubicBezTo>
                    <a:pt x="6473" y="9158"/>
                    <a:pt x="6462" y="9122"/>
                    <a:pt x="6470" y="9122"/>
                  </a:cubicBezTo>
                  <a:lnTo>
                    <a:pt x="6470" y="9122"/>
                  </a:lnTo>
                  <a:cubicBezTo>
                    <a:pt x="6475" y="9122"/>
                    <a:pt x="6489" y="9139"/>
                    <a:pt x="6514" y="9187"/>
                  </a:cubicBezTo>
                  <a:cubicBezTo>
                    <a:pt x="6552" y="9174"/>
                    <a:pt x="6591" y="9168"/>
                    <a:pt x="6629" y="9168"/>
                  </a:cubicBezTo>
                  <a:cubicBezTo>
                    <a:pt x="6768" y="9168"/>
                    <a:pt x="6893" y="9249"/>
                    <a:pt x="6930" y="9389"/>
                  </a:cubicBezTo>
                  <a:cubicBezTo>
                    <a:pt x="7192" y="10199"/>
                    <a:pt x="7347" y="10997"/>
                    <a:pt x="7728" y="11759"/>
                  </a:cubicBezTo>
                  <a:cubicBezTo>
                    <a:pt x="7978" y="12271"/>
                    <a:pt x="8335" y="12723"/>
                    <a:pt x="8645" y="13187"/>
                  </a:cubicBezTo>
                  <a:cubicBezTo>
                    <a:pt x="9163" y="13334"/>
                    <a:pt x="9693" y="13412"/>
                    <a:pt x="10227" y="13412"/>
                  </a:cubicBezTo>
                  <a:cubicBezTo>
                    <a:pt x="10429" y="13412"/>
                    <a:pt x="10632" y="13401"/>
                    <a:pt x="10836" y="13378"/>
                  </a:cubicBezTo>
                  <a:cubicBezTo>
                    <a:pt x="10788" y="12473"/>
                    <a:pt x="10752" y="11580"/>
                    <a:pt x="10716" y="10675"/>
                  </a:cubicBezTo>
                  <a:cubicBezTo>
                    <a:pt x="8954" y="10389"/>
                    <a:pt x="7645" y="8889"/>
                    <a:pt x="7597" y="7115"/>
                  </a:cubicBezTo>
                  <a:cubicBezTo>
                    <a:pt x="7597" y="6894"/>
                    <a:pt x="7800" y="6764"/>
                    <a:pt x="7989" y="6764"/>
                  </a:cubicBezTo>
                  <a:cubicBezTo>
                    <a:pt x="8136" y="6764"/>
                    <a:pt x="8273" y="6843"/>
                    <a:pt x="8299" y="7020"/>
                  </a:cubicBezTo>
                  <a:cubicBezTo>
                    <a:pt x="8502" y="8139"/>
                    <a:pt x="9276" y="9080"/>
                    <a:pt x="10335" y="9496"/>
                  </a:cubicBezTo>
                  <a:cubicBezTo>
                    <a:pt x="10443" y="9520"/>
                    <a:pt x="10562" y="9544"/>
                    <a:pt x="10669" y="9556"/>
                  </a:cubicBezTo>
                  <a:cubicBezTo>
                    <a:pt x="10645" y="8603"/>
                    <a:pt x="10621" y="7663"/>
                    <a:pt x="10609" y="6710"/>
                  </a:cubicBezTo>
                  <a:cubicBezTo>
                    <a:pt x="10597" y="6484"/>
                    <a:pt x="10597" y="6258"/>
                    <a:pt x="10609" y="6020"/>
                  </a:cubicBezTo>
                  <a:lnTo>
                    <a:pt x="10609" y="5805"/>
                  </a:lnTo>
                  <a:cubicBezTo>
                    <a:pt x="9550" y="5293"/>
                    <a:pt x="8871" y="4222"/>
                    <a:pt x="8871" y="3043"/>
                  </a:cubicBezTo>
                  <a:cubicBezTo>
                    <a:pt x="8871" y="2832"/>
                    <a:pt x="9016" y="2731"/>
                    <a:pt x="9168" y="2731"/>
                  </a:cubicBezTo>
                  <a:cubicBezTo>
                    <a:pt x="9325" y="2731"/>
                    <a:pt x="9490" y="2838"/>
                    <a:pt x="9514" y="3043"/>
                  </a:cubicBezTo>
                  <a:cubicBezTo>
                    <a:pt x="9597" y="3805"/>
                    <a:pt x="10026" y="4496"/>
                    <a:pt x="10681" y="4913"/>
                  </a:cubicBezTo>
                  <a:cubicBezTo>
                    <a:pt x="10728" y="4055"/>
                    <a:pt x="10836" y="3198"/>
                    <a:pt x="11002" y="2365"/>
                  </a:cubicBezTo>
                  <a:cubicBezTo>
                    <a:pt x="11034" y="2192"/>
                    <a:pt x="11180" y="2113"/>
                    <a:pt x="11332" y="2113"/>
                  </a:cubicBezTo>
                  <a:cubicBezTo>
                    <a:pt x="11525" y="2113"/>
                    <a:pt x="11725" y="2240"/>
                    <a:pt x="11705" y="2460"/>
                  </a:cubicBezTo>
                  <a:cubicBezTo>
                    <a:pt x="11633" y="3400"/>
                    <a:pt x="11574" y="4341"/>
                    <a:pt x="11550" y="5282"/>
                  </a:cubicBezTo>
                  <a:lnTo>
                    <a:pt x="11550" y="5520"/>
                  </a:lnTo>
                  <a:cubicBezTo>
                    <a:pt x="11562" y="5544"/>
                    <a:pt x="11562" y="5567"/>
                    <a:pt x="11550" y="5603"/>
                  </a:cubicBezTo>
                  <a:cubicBezTo>
                    <a:pt x="11586" y="6067"/>
                    <a:pt x="11645" y="6603"/>
                    <a:pt x="11574" y="7056"/>
                  </a:cubicBezTo>
                  <a:cubicBezTo>
                    <a:pt x="11586" y="7222"/>
                    <a:pt x="11609" y="7389"/>
                    <a:pt x="11621" y="7556"/>
                  </a:cubicBezTo>
                  <a:cubicBezTo>
                    <a:pt x="12467" y="7222"/>
                    <a:pt x="13205" y="6651"/>
                    <a:pt x="13741" y="5913"/>
                  </a:cubicBezTo>
                  <a:cubicBezTo>
                    <a:pt x="14360" y="5020"/>
                    <a:pt x="14324" y="4198"/>
                    <a:pt x="14419" y="3186"/>
                  </a:cubicBezTo>
                  <a:cubicBezTo>
                    <a:pt x="14426" y="2955"/>
                    <a:pt x="14608" y="2827"/>
                    <a:pt x="14789" y="2827"/>
                  </a:cubicBezTo>
                  <a:cubicBezTo>
                    <a:pt x="14935" y="2827"/>
                    <a:pt x="15081" y="2910"/>
                    <a:pt x="15134" y="3091"/>
                  </a:cubicBezTo>
                  <a:cubicBezTo>
                    <a:pt x="15538" y="4055"/>
                    <a:pt x="15098" y="5353"/>
                    <a:pt x="14538" y="6234"/>
                  </a:cubicBezTo>
                  <a:cubicBezTo>
                    <a:pt x="15312" y="5889"/>
                    <a:pt x="15908" y="5222"/>
                    <a:pt x="16170" y="4412"/>
                  </a:cubicBezTo>
                  <a:cubicBezTo>
                    <a:pt x="16236" y="4222"/>
                    <a:pt x="16392" y="4138"/>
                    <a:pt x="16547" y="4138"/>
                  </a:cubicBezTo>
                  <a:cubicBezTo>
                    <a:pt x="16780" y="4138"/>
                    <a:pt x="17010" y="4327"/>
                    <a:pt x="16932" y="4627"/>
                  </a:cubicBezTo>
                  <a:cubicBezTo>
                    <a:pt x="16610" y="5782"/>
                    <a:pt x="15574" y="6615"/>
                    <a:pt x="14372" y="6687"/>
                  </a:cubicBezTo>
                  <a:cubicBezTo>
                    <a:pt x="14363" y="6689"/>
                    <a:pt x="14354" y="6690"/>
                    <a:pt x="14346" y="6690"/>
                  </a:cubicBezTo>
                  <a:cubicBezTo>
                    <a:pt x="14307" y="6690"/>
                    <a:pt x="14270" y="6670"/>
                    <a:pt x="14241" y="6651"/>
                  </a:cubicBezTo>
                  <a:cubicBezTo>
                    <a:pt x="13574" y="7496"/>
                    <a:pt x="12741" y="8008"/>
                    <a:pt x="11681" y="8115"/>
                  </a:cubicBezTo>
                  <a:cubicBezTo>
                    <a:pt x="11740" y="8675"/>
                    <a:pt x="11788" y="9234"/>
                    <a:pt x="11824" y="9794"/>
                  </a:cubicBezTo>
                  <a:cubicBezTo>
                    <a:pt x="12026" y="9889"/>
                    <a:pt x="12121" y="10116"/>
                    <a:pt x="12050" y="10318"/>
                  </a:cubicBezTo>
                  <a:cubicBezTo>
                    <a:pt x="12026" y="10413"/>
                    <a:pt x="11967" y="10497"/>
                    <a:pt x="11895" y="10568"/>
                  </a:cubicBezTo>
                  <a:cubicBezTo>
                    <a:pt x="12086" y="12830"/>
                    <a:pt x="12229" y="15092"/>
                    <a:pt x="12407" y="17343"/>
                  </a:cubicBezTo>
                  <a:cubicBezTo>
                    <a:pt x="12824" y="17152"/>
                    <a:pt x="13205" y="16890"/>
                    <a:pt x="13550" y="16581"/>
                  </a:cubicBezTo>
                  <a:cubicBezTo>
                    <a:pt x="13479" y="16462"/>
                    <a:pt x="13455" y="16319"/>
                    <a:pt x="13479" y="16188"/>
                  </a:cubicBezTo>
                  <a:cubicBezTo>
                    <a:pt x="13776" y="14414"/>
                    <a:pt x="14014" y="12699"/>
                    <a:pt x="13788" y="10901"/>
                  </a:cubicBezTo>
                  <a:cubicBezTo>
                    <a:pt x="13762" y="10678"/>
                    <a:pt x="13950" y="10556"/>
                    <a:pt x="14138" y="10556"/>
                  </a:cubicBezTo>
                  <a:cubicBezTo>
                    <a:pt x="14290" y="10556"/>
                    <a:pt x="14442" y="10636"/>
                    <a:pt x="14479" y="10806"/>
                  </a:cubicBezTo>
                  <a:cubicBezTo>
                    <a:pt x="14776" y="12175"/>
                    <a:pt x="14931" y="13616"/>
                    <a:pt x="14765" y="15021"/>
                  </a:cubicBezTo>
                  <a:cubicBezTo>
                    <a:pt x="14812" y="14938"/>
                    <a:pt x="14848" y="14866"/>
                    <a:pt x="14896" y="14783"/>
                  </a:cubicBezTo>
                  <a:cubicBezTo>
                    <a:pt x="15527" y="13545"/>
                    <a:pt x="15610" y="12021"/>
                    <a:pt x="16312" y="10842"/>
                  </a:cubicBezTo>
                  <a:cubicBezTo>
                    <a:pt x="16357" y="10770"/>
                    <a:pt x="16448" y="10731"/>
                    <a:pt x="16535" y="10731"/>
                  </a:cubicBezTo>
                  <a:cubicBezTo>
                    <a:pt x="16634" y="10731"/>
                    <a:pt x="16728" y="10781"/>
                    <a:pt x="16741" y="10889"/>
                  </a:cubicBezTo>
                  <a:cubicBezTo>
                    <a:pt x="16836" y="11616"/>
                    <a:pt x="16777" y="12354"/>
                    <a:pt x="16586" y="13068"/>
                  </a:cubicBezTo>
                  <a:cubicBezTo>
                    <a:pt x="17313" y="12830"/>
                    <a:pt x="17920" y="12199"/>
                    <a:pt x="18217" y="11497"/>
                  </a:cubicBezTo>
                  <a:cubicBezTo>
                    <a:pt x="18348" y="11199"/>
                    <a:pt x="18325" y="10711"/>
                    <a:pt x="18646" y="10544"/>
                  </a:cubicBezTo>
                  <a:cubicBezTo>
                    <a:pt x="18697" y="10519"/>
                    <a:pt x="18751" y="10507"/>
                    <a:pt x="18803" y="10507"/>
                  </a:cubicBezTo>
                  <a:cubicBezTo>
                    <a:pt x="18947" y="10507"/>
                    <a:pt x="19082" y="10595"/>
                    <a:pt x="19134" y="10735"/>
                  </a:cubicBezTo>
                  <a:cubicBezTo>
                    <a:pt x="19444" y="11330"/>
                    <a:pt x="18789" y="12402"/>
                    <a:pt x="18372" y="12794"/>
                  </a:cubicBezTo>
                  <a:cubicBezTo>
                    <a:pt x="17872" y="13271"/>
                    <a:pt x="17134" y="13509"/>
                    <a:pt x="16443" y="13556"/>
                  </a:cubicBezTo>
                  <a:cubicBezTo>
                    <a:pt x="16241" y="14223"/>
                    <a:pt x="15955" y="14854"/>
                    <a:pt x="15610" y="15461"/>
                  </a:cubicBezTo>
                  <a:cubicBezTo>
                    <a:pt x="14919" y="16676"/>
                    <a:pt x="13895" y="17593"/>
                    <a:pt x="12574" y="18033"/>
                  </a:cubicBezTo>
                  <a:cubicBezTo>
                    <a:pt x="12538" y="18045"/>
                    <a:pt x="12514" y="18057"/>
                    <a:pt x="12490" y="18057"/>
                  </a:cubicBezTo>
                  <a:lnTo>
                    <a:pt x="12526" y="18628"/>
                  </a:lnTo>
                  <a:lnTo>
                    <a:pt x="12562" y="18950"/>
                  </a:lnTo>
                  <a:cubicBezTo>
                    <a:pt x="12786" y="18989"/>
                    <a:pt x="13011" y="19009"/>
                    <a:pt x="13236" y="19009"/>
                  </a:cubicBezTo>
                  <a:cubicBezTo>
                    <a:pt x="13825" y="19009"/>
                    <a:pt x="14409" y="18875"/>
                    <a:pt x="14943" y="18617"/>
                  </a:cubicBezTo>
                  <a:cubicBezTo>
                    <a:pt x="15622" y="18259"/>
                    <a:pt x="15979" y="17616"/>
                    <a:pt x="16503" y="17116"/>
                  </a:cubicBezTo>
                  <a:cubicBezTo>
                    <a:pt x="16554" y="17069"/>
                    <a:pt x="16614" y="17048"/>
                    <a:pt x="16672" y="17048"/>
                  </a:cubicBezTo>
                  <a:cubicBezTo>
                    <a:pt x="16790" y="17048"/>
                    <a:pt x="16900" y="17136"/>
                    <a:pt x="16908" y="17271"/>
                  </a:cubicBezTo>
                  <a:cubicBezTo>
                    <a:pt x="17015" y="18283"/>
                    <a:pt x="16039" y="19117"/>
                    <a:pt x="15205" y="19510"/>
                  </a:cubicBezTo>
                  <a:cubicBezTo>
                    <a:pt x="14752" y="19723"/>
                    <a:pt x="14279" y="19841"/>
                    <a:pt x="13813" y="19841"/>
                  </a:cubicBezTo>
                  <a:cubicBezTo>
                    <a:pt x="13396" y="19841"/>
                    <a:pt x="12985" y="19747"/>
                    <a:pt x="12598" y="19545"/>
                  </a:cubicBezTo>
                  <a:lnTo>
                    <a:pt x="12598" y="19545"/>
                  </a:lnTo>
                  <a:cubicBezTo>
                    <a:pt x="12610" y="19664"/>
                    <a:pt x="12621" y="19795"/>
                    <a:pt x="12633" y="19914"/>
                  </a:cubicBezTo>
                  <a:cubicBezTo>
                    <a:pt x="12848" y="20212"/>
                    <a:pt x="13110" y="20474"/>
                    <a:pt x="13419" y="20688"/>
                  </a:cubicBezTo>
                  <a:cubicBezTo>
                    <a:pt x="13467" y="20748"/>
                    <a:pt x="13514" y="20795"/>
                    <a:pt x="13562" y="20843"/>
                  </a:cubicBezTo>
                  <a:cubicBezTo>
                    <a:pt x="14131" y="21407"/>
                    <a:pt x="14849" y="21665"/>
                    <a:pt x="15566" y="21665"/>
                  </a:cubicBezTo>
                  <a:cubicBezTo>
                    <a:pt x="16711" y="21665"/>
                    <a:pt x="17852" y="21006"/>
                    <a:pt x="18372" y="19879"/>
                  </a:cubicBezTo>
                  <a:cubicBezTo>
                    <a:pt x="18825" y="18890"/>
                    <a:pt x="18777" y="17747"/>
                    <a:pt x="18241" y="16795"/>
                  </a:cubicBezTo>
                  <a:cubicBezTo>
                    <a:pt x="18444" y="16723"/>
                    <a:pt x="18658" y="16640"/>
                    <a:pt x="18848" y="16533"/>
                  </a:cubicBezTo>
                  <a:cubicBezTo>
                    <a:pt x="19991" y="16152"/>
                    <a:pt x="20849" y="15211"/>
                    <a:pt x="21146" y="14056"/>
                  </a:cubicBezTo>
                  <a:cubicBezTo>
                    <a:pt x="21265" y="13652"/>
                    <a:pt x="21313" y="13223"/>
                    <a:pt x="21301" y="12806"/>
                  </a:cubicBezTo>
                  <a:cubicBezTo>
                    <a:pt x="21670" y="11818"/>
                    <a:pt x="21682" y="10747"/>
                    <a:pt x="21325" y="9758"/>
                  </a:cubicBezTo>
                  <a:cubicBezTo>
                    <a:pt x="21158" y="9282"/>
                    <a:pt x="20920" y="8830"/>
                    <a:pt x="20611" y="8413"/>
                  </a:cubicBezTo>
                  <a:cubicBezTo>
                    <a:pt x="20063" y="7353"/>
                    <a:pt x="19158" y="6532"/>
                    <a:pt x="18063" y="6079"/>
                  </a:cubicBezTo>
                  <a:cubicBezTo>
                    <a:pt x="18182" y="5603"/>
                    <a:pt x="18205" y="5103"/>
                    <a:pt x="18146" y="4627"/>
                  </a:cubicBezTo>
                  <a:cubicBezTo>
                    <a:pt x="18205" y="3734"/>
                    <a:pt x="17944" y="2865"/>
                    <a:pt x="17420" y="2138"/>
                  </a:cubicBezTo>
                  <a:cubicBezTo>
                    <a:pt x="17277" y="1948"/>
                    <a:pt x="17122" y="1769"/>
                    <a:pt x="16943" y="1614"/>
                  </a:cubicBezTo>
                  <a:cubicBezTo>
                    <a:pt x="16932" y="1555"/>
                    <a:pt x="16908" y="1495"/>
                    <a:pt x="16884" y="1436"/>
                  </a:cubicBezTo>
                  <a:cubicBezTo>
                    <a:pt x="16521" y="654"/>
                    <a:pt x="15733" y="271"/>
                    <a:pt x="14925" y="271"/>
                  </a:cubicBezTo>
                  <a:cubicBezTo>
                    <a:pt x="14540" y="271"/>
                    <a:pt x="14150" y="358"/>
                    <a:pt x="13800" y="531"/>
                  </a:cubicBezTo>
                  <a:cubicBezTo>
                    <a:pt x="13372" y="531"/>
                    <a:pt x="12943" y="638"/>
                    <a:pt x="12562" y="841"/>
                  </a:cubicBezTo>
                  <a:cubicBezTo>
                    <a:pt x="12252" y="1019"/>
                    <a:pt x="11967" y="1257"/>
                    <a:pt x="11728" y="1543"/>
                  </a:cubicBezTo>
                  <a:cubicBezTo>
                    <a:pt x="11324" y="972"/>
                    <a:pt x="10776" y="531"/>
                    <a:pt x="10133" y="257"/>
                  </a:cubicBezTo>
                  <a:cubicBezTo>
                    <a:pt x="9701" y="81"/>
                    <a:pt x="9290" y="1"/>
                    <a:pt x="890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20"/>
            <p:cNvSpPr/>
            <p:nvPr/>
          </p:nvSpPr>
          <p:spPr>
            <a:xfrm>
              <a:off x="8743877" y="2313717"/>
              <a:ext cx="512141" cy="956569"/>
            </a:xfrm>
            <a:custGeom>
              <a:rect b="b" l="l" r="r" t="t"/>
              <a:pathLst>
                <a:path extrusionOk="0" h="29963" w="16042">
                  <a:moveTo>
                    <a:pt x="7947" y="0"/>
                  </a:moveTo>
                  <a:cubicBezTo>
                    <a:pt x="7796" y="0"/>
                    <a:pt x="7649" y="79"/>
                    <a:pt x="7612" y="252"/>
                  </a:cubicBezTo>
                  <a:cubicBezTo>
                    <a:pt x="7445" y="1085"/>
                    <a:pt x="7338" y="1942"/>
                    <a:pt x="7291" y="2800"/>
                  </a:cubicBezTo>
                  <a:cubicBezTo>
                    <a:pt x="6648" y="2383"/>
                    <a:pt x="6219" y="1692"/>
                    <a:pt x="6124" y="930"/>
                  </a:cubicBezTo>
                  <a:cubicBezTo>
                    <a:pt x="6106" y="725"/>
                    <a:pt x="5944" y="618"/>
                    <a:pt x="5788" y="618"/>
                  </a:cubicBezTo>
                  <a:cubicBezTo>
                    <a:pt x="5637" y="618"/>
                    <a:pt x="5493" y="719"/>
                    <a:pt x="5493" y="930"/>
                  </a:cubicBezTo>
                  <a:cubicBezTo>
                    <a:pt x="5481" y="2097"/>
                    <a:pt x="6148" y="3181"/>
                    <a:pt x="7207" y="3693"/>
                  </a:cubicBezTo>
                  <a:lnTo>
                    <a:pt x="7207" y="3919"/>
                  </a:lnTo>
                  <a:cubicBezTo>
                    <a:pt x="7195" y="4145"/>
                    <a:pt x="7195" y="4371"/>
                    <a:pt x="7207" y="4597"/>
                  </a:cubicBezTo>
                  <a:cubicBezTo>
                    <a:pt x="7207" y="5550"/>
                    <a:pt x="7231" y="6502"/>
                    <a:pt x="7267" y="7455"/>
                  </a:cubicBezTo>
                  <a:cubicBezTo>
                    <a:pt x="7148" y="7443"/>
                    <a:pt x="7041" y="7419"/>
                    <a:pt x="6933" y="7383"/>
                  </a:cubicBezTo>
                  <a:cubicBezTo>
                    <a:pt x="5874" y="6967"/>
                    <a:pt x="5100" y="6038"/>
                    <a:pt x="4897" y="4907"/>
                  </a:cubicBezTo>
                  <a:cubicBezTo>
                    <a:pt x="4871" y="4730"/>
                    <a:pt x="4731" y="4651"/>
                    <a:pt x="4583" y="4651"/>
                  </a:cubicBezTo>
                  <a:cubicBezTo>
                    <a:pt x="4392" y="4651"/>
                    <a:pt x="4188" y="4781"/>
                    <a:pt x="4195" y="5002"/>
                  </a:cubicBezTo>
                  <a:cubicBezTo>
                    <a:pt x="4243" y="6788"/>
                    <a:pt x="5552" y="8276"/>
                    <a:pt x="7302" y="8562"/>
                  </a:cubicBezTo>
                  <a:cubicBezTo>
                    <a:pt x="7350" y="9467"/>
                    <a:pt x="7386" y="10360"/>
                    <a:pt x="7433" y="11265"/>
                  </a:cubicBezTo>
                  <a:cubicBezTo>
                    <a:pt x="7221" y="11289"/>
                    <a:pt x="7008" y="11301"/>
                    <a:pt x="6796" y="11301"/>
                  </a:cubicBezTo>
                  <a:cubicBezTo>
                    <a:pt x="6272" y="11301"/>
                    <a:pt x="5751" y="11227"/>
                    <a:pt x="5243" y="11074"/>
                  </a:cubicBezTo>
                  <a:cubicBezTo>
                    <a:pt x="4921" y="10610"/>
                    <a:pt x="4576" y="10170"/>
                    <a:pt x="4326" y="9646"/>
                  </a:cubicBezTo>
                  <a:cubicBezTo>
                    <a:pt x="3945" y="8884"/>
                    <a:pt x="3790" y="8086"/>
                    <a:pt x="3528" y="7276"/>
                  </a:cubicBezTo>
                  <a:cubicBezTo>
                    <a:pt x="3482" y="7148"/>
                    <a:pt x="3359" y="7062"/>
                    <a:pt x="3228" y="7062"/>
                  </a:cubicBezTo>
                  <a:cubicBezTo>
                    <a:pt x="3189" y="7062"/>
                    <a:pt x="3150" y="7069"/>
                    <a:pt x="3111" y="7086"/>
                  </a:cubicBezTo>
                  <a:lnTo>
                    <a:pt x="3100" y="7086"/>
                  </a:lnTo>
                  <a:cubicBezTo>
                    <a:pt x="2980" y="7133"/>
                    <a:pt x="2909" y="7241"/>
                    <a:pt x="2909" y="7360"/>
                  </a:cubicBezTo>
                  <a:cubicBezTo>
                    <a:pt x="2885" y="8128"/>
                    <a:pt x="3073" y="9084"/>
                    <a:pt x="3425" y="9983"/>
                  </a:cubicBezTo>
                  <a:lnTo>
                    <a:pt x="3425" y="9983"/>
                  </a:lnTo>
                  <a:cubicBezTo>
                    <a:pt x="3424" y="9982"/>
                    <a:pt x="3423" y="9981"/>
                    <a:pt x="3421" y="9979"/>
                  </a:cubicBezTo>
                  <a:cubicBezTo>
                    <a:pt x="2183" y="8824"/>
                    <a:pt x="1421" y="7229"/>
                    <a:pt x="659" y="5740"/>
                  </a:cubicBezTo>
                  <a:cubicBezTo>
                    <a:pt x="602" y="5635"/>
                    <a:pt x="503" y="5590"/>
                    <a:pt x="401" y="5590"/>
                  </a:cubicBezTo>
                  <a:cubicBezTo>
                    <a:pt x="205" y="5590"/>
                    <a:pt x="1" y="5759"/>
                    <a:pt x="87" y="5979"/>
                  </a:cubicBezTo>
                  <a:cubicBezTo>
                    <a:pt x="814" y="7872"/>
                    <a:pt x="1671" y="9848"/>
                    <a:pt x="3314" y="11146"/>
                  </a:cubicBezTo>
                  <a:cubicBezTo>
                    <a:pt x="3719" y="11467"/>
                    <a:pt x="4171" y="11729"/>
                    <a:pt x="4635" y="11932"/>
                  </a:cubicBezTo>
                  <a:cubicBezTo>
                    <a:pt x="4719" y="12015"/>
                    <a:pt x="4802" y="12086"/>
                    <a:pt x="4885" y="12158"/>
                  </a:cubicBezTo>
                  <a:cubicBezTo>
                    <a:pt x="4969" y="12227"/>
                    <a:pt x="5076" y="12264"/>
                    <a:pt x="5187" y="12264"/>
                  </a:cubicBezTo>
                  <a:cubicBezTo>
                    <a:pt x="5266" y="12264"/>
                    <a:pt x="5347" y="12245"/>
                    <a:pt x="5421" y="12206"/>
                  </a:cubicBezTo>
                  <a:cubicBezTo>
                    <a:pt x="5770" y="12311"/>
                    <a:pt x="6131" y="12365"/>
                    <a:pt x="6494" y="12365"/>
                  </a:cubicBezTo>
                  <a:cubicBezTo>
                    <a:pt x="6825" y="12365"/>
                    <a:pt x="7157" y="12320"/>
                    <a:pt x="7481" y="12229"/>
                  </a:cubicBezTo>
                  <a:cubicBezTo>
                    <a:pt x="7552" y="13658"/>
                    <a:pt x="7636" y="15087"/>
                    <a:pt x="7683" y="16516"/>
                  </a:cubicBezTo>
                  <a:cubicBezTo>
                    <a:pt x="7493" y="16444"/>
                    <a:pt x="7302" y="16373"/>
                    <a:pt x="7124" y="16289"/>
                  </a:cubicBezTo>
                  <a:cubicBezTo>
                    <a:pt x="6648" y="16063"/>
                    <a:pt x="6207" y="15789"/>
                    <a:pt x="5778" y="15492"/>
                  </a:cubicBezTo>
                  <a:cubicBezTo>
                    <a:pt x="4838" y="14777"/>
                    <a:pt x="4028" y="13896"/>
                    <a:pt x="3397" y="12908"/>
                  </a:cubicBezTo>
                  <a:cubicBezTo>
                    <a:pt x="3356" y="12842"/>
                    <a:pt x="3290" y="12813"/>
                    <a:pt x="3225" y="12813"/>
                  </a:cubicBezTo>
                  <a:cubicBezTo>
                    <a:pt x="3102" y="12813"/>
                    <a:pt x="2981" y="12915"/>
                    <a:pt x="3028" y="13063"/>
                  </a:cubicBezTo>
                  <a:cubicBezTo>
                    <a:pt x="3040" y="13087"/>
                    <a:pt x="3052" y="13110"/>
                    <a:pt x="3064" y="13134"/>
                  </a:cubicBezTo>
                  <a:cubicBezTo>
                    <a:pt x="3064" y="13170"/>
                    <a:pt x="3064" y="13158"/>
                    <a:pt x="3064" y="13170"/>
                  </a:cubicBezTo>
                  <a:cubicBezTo>
                    <a:pt x="3350" y="14027"/>
                    <a:pt x="3814" y="14825"/>
                    <a:pt x="4409" y="15504"/>
                  </a:cubicBezTo>
                  <a:cubicBezTo>
                    <a:pt x="4314" y="15480"/>
                    <a:pt x="4243" y="15468"/>
                    <a:pt x="4183" y="15444"/>
                  </a:cubicBezTo>
                  <a:cubicBezTo>
                    <a:pt x="3195" y="15146"/>
                    <a:pt x="2385" y="14527"/>
                    <a:pt x="1707" y="13765"/>
                  </a:cubicBezTo>
                  <a:cubicBezTo>
                    <a:pt x="1643" y="13699"/>
                    <a:pt x="1573" y="13671"/>
                    <a:pt x="1507" y="13671"/>
                  </a:cubicBezTo>
                  <a:cubicBezTo>
                    <a:pt x="1312" y="13671"/>
                    <a:pt x="1145" y="13912"/>
                    <a:pt x="1242" y="14134"/>
                  </a:cubicBezTo>
                  <a:cubicBezTo>
                    <a:pt x="1897" y="15539"/>
                    <a:pt x="3373" y="16444"/>
                    <a:pt x="4909" y="16563"/>
                  </a:cubicBezTo>
                  <a:cubicBezTo>
                    <a:pt x="5064" y="16563"/>
                    <a:pt x="5219" y="16492"/>
                    <a:pt x="5302" y="16349"/>
                  </a:cubicBezTo>
                  <a:cubicBezTo>
                    <a:pt x="5957" y="16897"/>
                    <a:pt x="6874" y="17540"/>
                    <a:pt x="7743" y="17742"/>
                  </a:cubicBezTo>
                  <a:cubicBezTo>
                    <a:pt x="7767" y="18182"/>
                    <a:pt x="7791" y="18611"/>
                    <a:pt x="7803" y="19040"/>
                  </a:cubicBezTo>
                  <a:cubicBezTo>
                    <a:pt x="7862" y="20361"/>
                    <a:pt x="7933" y="21671"/>
                    <a:pt x="8005" y="22981"/>
                  </a:cubicBezTo>
                  <a:cubicBezTo>
                    <a:pt x="8064" y="24088"/>
                    <a:pt x="8136" y="25195"/>
                    <a:pt x="8195" y="26291"/>
                  </a:cubicBezTo>
                  <a:cubicBezTo>
                    <a:pt x="8255" y="27338"/>
                    <a:pt x="8219" y="28458"/>
                    <a:pt x="8517" y="29458"/>
                  </a:cubicBezTo>
                  <a:cubicBezTo>
                    <a:pt x="8610" y="29779"/>
                    <a:pt x="8937" y="29963"/>
                    <a:pt x="9247" y="29963"/>
                  </a:cubicBezTo>
                  <a:cubicBezTo>
                    <a:pt x="9534" y="29963"/>
                    <a:pt x="9805" y="29806"/>
                    <a:pt x="9862" y="29458"/>
                  </a:cubicBezTo>
                  <a:cubicBezTo>
                    <a:pt x="10041" y="28422"/>
                    <a:pt x="9886" y="27338"/>
                    <a:pt x="9815" y="26291"/>
                  </a:cubicBezTo>
                  <a:lnTo>
                    <a:pt x="9588" y="22993"/>
                  </a:lnTo>
                  <a:cubicBezTo>
                    <a:pt x="9481" y="21254"/>
                    <a:pt x="9350" y="19528"/>
                    <a:pt x="9207" y="17813"/>
                  </a:cubicBezTo>
                  <a:cubicBezTo>
                    <a:pt x="9207" y="17682"/>
                    <a:pt x="9196" y="17563"/>
                    <a:pt x="9184" y="17444"/>
                  </a:cubicBezTo>
                  <a:lnTo>
                    <a:pt x="9184" y="17444"/>
                  </a:lnTo>
                  <a:cubicBezTo>
                    <a:pt x="9576" y="17640"/>
                    <a:pt x="9987" y="17731"/>
                    <a:pt x="10401" y="17731"/>
                  </a:cubicBezTo>
                  <a:cubicBezTo>
                    <a:pt x="10867" y="17731"/>
                    <a:pt x="11337" y="17616"/>
                    <a:pt x="11791" y="17409"/>
                  </a:cubicBezTo>
                  <a:cubicBezTo>
                    <a:pt x="12625" y="17016"/>
                    <a:pt x="13601" y="16194"/>
                    <a:pt x="13494" y="15170"/>
                  </a:cubicBezTo>
                  <a:cubicBezTo>
                    <a:pt x="13486" y="15032"/>
                    <a:pt x="13372" y="14938"/>
                    <a:pt x="13251" y="14938"/>
                  </a:cubicBezTo>
                  <a:cubicBezTo>
                    <a:pt x="13195" y="14938"/>
                    <a:pt x="13138" y="14958"/>
                    <a:pt x="13089" y="15003"/>
                  </a:cubicBezTo>
                  <a:cubicBezTo>
                    <a:pt x="12565" y="15515"/>
                    <a:pt x="12196" y="16146"/>
                    <a:pt x="11529" y="16516"/>
                  </a:cubicBezTo>
                  <a:cubicBezTo>
                    <a:pt x="10995" y="16774"/>
                    <a:pt x="10411" y="16908"/>
                    <a:pt x="9822" y="16908"/>
                  </a:cubicBezTo>
                  <a:cubicBezTo>
                    <a:pt x="9597" y="16908"/>
                    <a:pt x="9372" y="16888"/>
                    <a:pt x="9148" y="16849"/>
                  </a:cubicBezTo>
                  <a:lnTo>
                    <a:pt x="9112" y="16527"/>
                  </a:lnTo>
                  <a:lnTo>
                    <a:pt x="9076" y="15944"/>
                  </a:lnTo>
                  <a:cubicBezTo>
                    <a:pt x="9100" y="15944"/>
                    <a:pt x="9136" y="15944"/>
                    <a:pt x="9160" y="15932"/>
                  </a:cubicBezTo>
                  <a:cubicBezTo>
                    <a:pt x="10493" y="15480"/>
                    <a:pt x="11505" y="14563"/>
                    <a:pt x="12196" y="13360"/>
                  </a:cubicBezTo>
                  <a:cubicBezTo>
                    <a:pt x="12541" y="12753"/>
                    <a:pt x="12827" y="12110"/>
                    <a:pt x="13041" y="11455"/>
                  </a:cubicBezTo>
                  <a:cubicBezTo>
                    <a:pt x="13732" y="11408"/>
                    <a:pt x="14458" y="11170"/>
                    <a:pt x="14958" y="10682"/>
                  </a:cubicBezTo>
                  <a:cubicBezTo>
                    <a:pt x="15375" y="10289"/>
                    <a:pt x="16042" y="9229"/>
                    <a:pt x="15720" y="8634"/>
                  </a:cubicBezTo>
                  <a:cubicBezTo>
                    <a:pt x="15668" y="8494"/>
                    <a:pt x="15533" y="8406"/>
                    <a:pt x="15389" y="8406"/>
                  </a:cubicBezTo>
                  <a:cubicBezTo>
                    <a:pt x="15337" y="8406"/>
                    <a:pt x="15283" y="8418"/>
                    <a:pt x="15232" y="8443"/>
                  </a:cubicBezTo>
                  <a:cubicBezTo>
                    <a:pt x="14911" y="8598"/>
                    <a:pt x="14934" y="9098"/>
                    <a:pt x="14803" y="9396"/>
                  </a:cubicBezTo>
                  <a:cubicBezTo>
                    <a:pt x="14506" y="10086"/>
                    <a:pt x="13899" y="10729"/>
                    <a:pt x="13172" y="10967"/>
                  </a:cubicBezTo>
                  <a:cubicBezTo>
                    <a:pt x="13375" y="10253"/>
                    <a:pt x="13434" y="9515"/>
                    <a:pt x="13363" y="8777"/>
                  </a:cubicBezTo>
                  <a:cubicBezTo>
                    <a:pt x="13344" y="8669"/>
                    <a:pt x="13250" y="8618"/>
                    <a:pt x="13152" y="8618"/>
                  </a:cubicBezTo>
                  <a:cubicBezTo>
                    <a:pt x="13067" y="8618"/>
                    <a:pt x="12979" y="8657"/>
                    <a:pt x="12934" y="8729"/>
                  </a:cubicBezTo>
                  <a:cubicBezTo>
                    <a:pt x="12232" y="9908"/>
                    <a:pt x="12136" y="11432"/>
                    <a:pt x="11505" y="12670"/>
                  </a:cubicBezTo>
                  <a:cubicBezTo>
                    <a:pt x="11470" y="12753"/>
                    <a:pt x="11422" y="12825"/>
                    <a:pt x="11386" y="12908"/>
                  </a:cubicBezTo>
                  <a:cubicBezTo>
                    <a:pt x="11541" y="11503"/>
                    <a:pt x="11386" y="10062"/>
                    <a:pt x="11089" y="8693"/>
                  </a:cubicBezTo>
                  <a:cubicBezTo>
                    <a:pt x="11052" y="8524"/>
                    <a:pt x="10905" y="8447"/>
                    <a:pt x="10757" y="8447"/>
                  </a:cubicBezTo>
                  <a:cubicBezTo>
                    <a:pt x="10571" y="8447"/>
                    <a:pt x="10383" y="8570"/>
                    <a:pt x="10410" y="8788"/>
                  </a:cubicBezTo>
                  <a:cubicBezTo>
                    <a:pt x="10624" y="10586"/>
                    <a:pt x="10398" y="12301"/>
                    <a:pt x="10100" y="14075"/>
                  </a:cubicBezTo>
                  <a:cubicBezTo>
                    <a:pt x="10077" y="14206"/>
                    <a:pt x="10100" y="14349"/>
                    <a:pt x="10172" y="14468"/>
                  </a:cubicBezTo>
                  <a:cubicBezTo>
                    <a:pt x="9827" y="14777"/>
                    <a:pt x="9434" y="15039"/>
                    <a:pt x="9017" y="15230"/>
                  </a:cubicBezTo>
                  <a:cubicBezTo>
                    <a:pt x="8838" y="12979"/>
                    <a:pt x="8695" y="10717"/>
                    <a:pt x="8517" y="8455"/>
                  </a:cubicBezTo>
                  <a:cubicBezTo>
                    <a:pt x="8588" y="8384"/>
                    <a:pt x="8636" y="8300"/>
                    <a:pt x="8660" y="8205"/>
                  </a:cubicBezTo>
                  <a:cubicBezTo>
                    <a:pt x="8731" y="8003"/>
                    <a:pt x="8636" y="7776"/>
                    <a:pt x="8445" y="7681"/>
                  </a:cubicBezTo>
                  <a:cubicBezTo>
                    <a:pt x="8398" y="7122"/>
                    <a:pt x="8350" y="6562"/>
                    <a:pt x="8291" y="6002"/>
                  </a:cubicBezTo>
                  <a:cubicBezTo>
                    <a:pt x="9362" y="5895"/>
                    <a:pt x="10184" y="5383"/>
                    <a:pt x="10862" y="4538"/>
                  </a:cubicBezTo>
                  <a:cubicBezTo>
                    <a:pt x="10882" y="4557"/>
                    <a:pt x="10917" y="4577"/>
                    <a:pt x="10955" y="4577"/>
                  </a:cubicBezTo>
                  <a:cubicBezTo>
                    <a:pt x="10964" y="4577"/>
                    <a:pt x="10973" y="4576"/>
                    <a:pt x="10981" y="4574"/>
                  </a:cubicBezTo>
                  <a:cubicBezTo>
                    <a:pt x="12196" y="4502"/>
                    <a:pt x="13220" y="3669"/>
                    <a:pt x="13553" y="2514"/>
                  </a:cubicBezTo>
                  <a:cubicBezTo>
                    <a:pt x="13632" y="2214"/>
                    <a:pt x="13402" y="2025"/>
                    <a:pt x="13167" y="2025"/>
                  </a:cubicBezTo>
                  <a:cubicBezTo>
                    <a:pt x="13010" y="2025"/>
                    <a:pt x="12851" y="2109"/>
                    <a:pt x="12779" y="2300"/>
                  </a:cubicBezTo>
                  <a:cubicBezTo>
                    <a:pt x="12529" y="3109"/>
                    <a:pt x="11934" y="3776"/>
                    <a:pt x="11148" y="4121"/>
                  </a:cubicBezTo>
                  <a:cubicBezTo>
                    <a:pt x="11708" y="3228"/>
                    <a:pt x="12160" y="1942"/>
                    <a:pt x="11755" y="978"/>
                  </a:cubicBezTo>
                  <a:cubicBezTo>
                    <a:pt x="11702" y="797"/>
                    <a:pt x="11554" y="714"/>
                    <a:pt x="11406" y="714"/>
                  </a:cubicBezTo>
                  <a:cubicBezTo>
                    <a:pt x="11221" y="714"/>
                    <a:pt x="11036" y="842"/>
                    <a:pt x="11029" y="1073"/>
                  </a:cubicBezTo>
                  <a:cubicBezTo>
                    <a:pt x="10934" y="2085"/>
                    <a:pt x="10970" y="2907"/>
                    <a:pt x="10362" y="3800"/>
                  </a:cubicBezTo>
                  <a:cubicBezTo>
                    <a:pt x="9815" y="4538"/>
                    <a:pt x="9088" y="5109"/>
                    <a:pt x="8231" y="5443"/>
                  </a:cubicBezTo>
                  <a:cubicBezTo>
                    <a:pt x="8219" y="5276"/>
                    <a:pt x="8207" y="5109"/>
                    <a:pt x="8184" y="4943"/>
                  </a:cubicBezTo>
                  <a:cubicBezTo>
                    <a:pt x="8267" y="4490"/>
                    <a:pt x="8195" y="3954"/>
                    <a:pt x="8172" y="3490"/>
                  </a:cubicBezTo>
                  <a:cubicBezTo>
                    <a:pt x="8172" y="3454"/>
                    <a:pt x="8172" y="3431"/>
                    <a:pt x="8172" y="3407"/>
                  </a:cubicBezTo>
                  <a:lnTo>
                    <a:pt x="8172" y="3169"/>
                  </a:lnTo>
                  <a:cubicBezTo>
                    <a:pt x="8184" y="2228"/>
                    <a:pt x="8231" y="1288"/>
                    <a:pt x="8314" y="347"/>
                  </a:cubicBezTo>
                  <a:cubicBezTo>
                    <a:pt x="8334" y="127"/>
                    <a:pt x="8138" y="0"/>
                    <a:pt x="7947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20"/>
            <p:cNvSpPr/>
            <p:nvPr/>
          </p:nvSpPr>
          <p:spPr>
            <a:xfrm>
              <a:off x="8967863" y="4074892"/>
              <a:ext cx="110652" cy="97627"/>
            </a:xfrm>
            <a:custGeom>
              <a:rect b="b" l="l" r="r" t="t"/>
              <a:pathLst>
                <a:path extrusionOk="0" h="3058" w="3466">
                  <a:moveTo>
                    <a:pt x="1827" y="0"/>
                  </a:moveTo>
                  <a:cubicBezTo>
                    <a:pt x="1689" y="0"/>
                    <a:pt x="1541" y="36"/>
                    <a:pt x="1382" y="116"/>
                  </a:cubicBezTo>
                  <a:cubicBezTo>
                    <a:pt x="834" y="390"/>
                    <a:pt x="513" y="1057"/>
                    <a:pt x="298" y="1593"/>
                  </a:cubicBezTo>
                  <a:cubicBezTo>
                    <a:pt x="132" y="2045"/>
                    <a:pt x="25" y="2521"/>
                    <a:pt x="1" y="3009"/>
                  </a:cubicBezTo>
                  <a:cubicBezTo>
                    <a:pt x="298" y="2712"/>
                    <a:pt x="810" y="2557"/>
                    <a:pt x="1191" y="2509"/>
                  </a:cubicBezTo>
                  <a:cubicBezTo>
                    <a:pt x="1351" y="2488"/>
                    <a:pt x="1511" y="2478"/>
                    <a:pt x="1671" y="2478"/>
                  </a:cubicBezTo>
                  <a:cubicBezTo>
                    <a:pt x="2227" y="2478"/>
                    <a:pt x="2778" y="2605"/>
                    <a:pt x="3287" y="2855"/>
                  </a:cubicBezTo>
                  <a:cubicBezTo>
                    <a:pt x="3346" y="2890"/>
                    <a:pt x="3394" y="2938"/>
                    <a:pt x="3418" y="2998"/>
                  </a:cubicBezTo>
                  <a:cubicBezTo>
                    <a:pt x="3430" y="3021"/>
                    <a:pt x="3442" y="3045"/>
                    <a:pt x="3465" y="3057"/>
                  </a:cubicBezTo>
                  <a:cubicBezTo>
                    <a:pt x="3430" y="2497"/>
                    <a:pt x="3299" y="1938"/>
                    <a:pt x="3073" y="1426"/>
                  </a:cubicBezTo>
                  <a:cubicBezTo>
                    <a:pt x="2821" y="689"/>
                    <a:pt x="2427" y="0"/>
                    <a:pt x="182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20"/>
            <p:cNvSpPr/>
            <p:nvPr/>
          </p:nvSpPr>
          <p:spPr>
            <a:xfrm>
              <a:off x="8959882" y="4153587"/>
              <a:ext cx="122432" cy="60721"/>
            </a:xfrm>
            <a:custGeom>
              <a:rect b="b" l="l" r="r" t="t"/>
              <a:pathLst>
                <a:path extrusionOk="0" h="1902" w="3835">
                  <a:moveTo>
                    <a:pt x="1921" y="1"/>
                  </a:moveTo>
                  <a:cubicBezTo>
                    <a:pt x="1761" y="1"/>
                    <a:pt x="1601" y="11"/>
                    <a:pt x="1441" y="32"/>
                  </a:cubicBezTo>
                  <a:cubicBezTo>
                    <a:pt x="1072" y="80"/>
                    <a:pt x="548" y="235"/>
                    <a:pt x="251" y="533"/>
                  </a:cubicBezTo>
                  <a:cubicBezTo>
                    <a:pt x="84" y="687"/>
                    <a:pt x="1" y="890"/>
                    <a:pt x="1" y="1116"/>
                  </a:cubicBezTo>
                  <a:cubicBezTo>
                    <a:pt x="1" y="1842"/>
                    <a:pt x="1025" y="1890"/>
                    <a:pt x="1548" y="1902"/>
                  </a:cubicBezTo>
                  <a:lnTo>
                    <a:pt x="1584" y="1902"/>
                  </a:lnTo>
                  <a:cubicBezTo>
                    <a:pt x="1584" y="1461"/>
                    <a:pt x="1632" y="1033"/>
                    <a:pt x="1727" y="604"/>
                  </a:cubicBezTo>
                  <a:cubicBezTo>
                    <a:pt x="1757" y="463"/>
                    <a:pt x="1876" y="394"/>
                    <a:pt x="1998" y="394"/>
                  </a:cubicBezTo>
                  <a:cubicBezTo>
                    <a:pt x="2123" y="394"/>
                    <a:pt x="2251" y="466"/>
                    <a:pt x="2287" y="604"/>
                  </a:cubicBezTo>
                  <a:cubicBezTo>
                    <a:pt x="2394" y="997"/>
                    <a:pt x="2465" y="1402"/>
                    <a:pt x="2501" y="1807"/>
                  </a:cubicBezTo>
                  <a:cubicBezTo>
                    <a:pt x="3001" y="1699"/>
                    <a:pt x="3477" y="1497"/>
                    <a:pt x="3727" y="1128"/>
                  </a:cubicBezTo>
                  <a:cubicBezTo>
                    <a:pt x="3834" y="961"/>
                    <a:pt x="3834" y="747"/>
                    <a:pt x="3715" y="592"/>
                  </a:cubicBezTo>
                  <a:cubicBezTo>
                    <a:pt x="3704" y="568"/>
                    <a:pt x="3680" y="544"/>
                    <a:pt x="3668" y="533"/>
                  </a:cubicBezTo>
                  <a:cubicBezTo>
                    <a:pt x="3644" y="461"/>
                    <a:pt x="3596" y="413"/>
                    <a:pt x="3537" y="378"/>
                  </a:cubicBezTo>
                  <a:cubicBezTo>
                    <a:pt x="3028" y="128"/>
                    <a:pt x="2477" y="1"/>
                    <a:pt x="192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20"/>
            <p:cNvSpPr/>
            <p:nvPr/>
          </p:nvSpPr>
          <p:spPr>
            <a:xfrm>
              <a:off x="9008152" y="4165782"/>
              <a:ext cx="41471" cy="124507"/>
            </a:xfrm>
            <a:custGeom>
              <a:rect b="b" l="l" r="r" t="t"/>
              <a:pathLst>
                <a:path extrusionOk="0" h="3900" w="1299">
                  <a:moveTo>
                    <a:pt x="488" y="0"/>
                  </a:moveTo>
                  <a:cubicBezTo>
                    <a:pt x="364" y="0"/>
                    <a:pt x="245" y="69"/>
                    <a:pt x="215" y="210"/>
                  </a:cubicBezTo>
                  <a:cubicBezTo>
                    <a:pt x="120" y="639"/>
                    <a:pt x="72" y="1067"/>
                    <a:pt x="72" y="1508"/>
                  </a:cubicBezTo>
                  <a:lnTo>
                    <a:pt x="72" y="2115"/>
                  </a:lnTo>
                  <a:cubicBezTo>
                    <a:pt x="96" y="2651"/>
                    <a:pt x="1" y="3401"/>
                    <a:pt x="429" y="3794"/>
                  </a:cubicBezTo>
                  <a:cubicBezTo>
                    <a:pt x="496" y="3865"/>
                    <a:pt x="584" y="3899"/>
                    <a:pt x="672" y="3899"/>
                  </a:cubicBezTo>
                  <a:cubicBezTo>
                    <a:pt x="790" y="3899"/>
                    <a:pt x="909" y="3838"/>
                    <a:pt x="977" y="3722"/>
                  </a:cubicBezTo>
                  <a:cubicBezTo>
                    <a:pt x="1299" y="3282"/>
                    <a:pt x="1096" y="2532"/>
                    <a:pt x="1049" y="2020"/>
                  </a:cubicBezTo>
                  <a:cubicBezTo>
                    <a:pt x="1025" y="1817"/>
                    <a:pt x="1013" y="1615"/>
                    <a:pt x="989" y="1413"/>
                  </a:cubicBezTo>
                  <a:cubicBezTo>
                    <a:pt x="953" y="1008"/>
                    <a:pt x="882" y="603"/>
                    <a:pt x="787" y="210"/>
                  </a:cubicBezTo>
                  <a:cubicBezTo>
                    <a:pt x="744" y="72"/>
                    <a:pt x="614" y="0"/>
                    <a:pt x="48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20"/>
            <p:cNvSpPr/>
            <p:nvPr/>
          </p:nvSpPr>
          <p:spPr>
            <a:xfrm>
              <a:off x="8498055" y="2844311"/>
              <a:ext cx="289687" cy="193210"/>
            </a:xfrm>
            <a:custGeom>
              <a:rect b="b" l="l" r="r" t="t"/>
              <a:pathLst>
                <a:path extrusionOk="0" h="6052" w="9074">
                  <a:moveTo>
                    <a:pt x="5191" y="1"/>
                  </a:moveTo>
                  <a:cubicBezTo>
                    <a:pt x="4851" y="1"/>
                    <a:pt x="4497" y="181"/>
                    <a:pt x="4275" y="467"/>
                  </a:cubicBezTo>
                  <a:cubicBezTo>
                    <a:pt x="3965" y="860"/>
                    <a:pt x="3727" y="1312"/>
                    <a:pt x="3572" y="1789"/>
                  </a:cubicBezTo>
                  <a:cubicBezTo>
                    <a:pt x="3132" y="2324"/>
                    <a:pt x="2584" y="2765"/>
                    <a:pt x="1953" y="3063"/>
                  </a:cubicBezTo>
                  <a:cubicBezTo>
                    <a:pt x="1275" y="3384"/>
                    <a:pt x="536" y="3741"/>
                    <a:pt x="251" y="4491"/>
                  </a:cubicBezTo>
                  <a:cubicBezTo>
                    <a:pt x="1" y="5146"/>
                    <a:pt x="132" y="5670"/>
                    <a:pt x="453" y="6051"/>
                  </a:cubicBezTo>
                  <a:cubicBezTo>
                    <a:pt x="441" y="5825"/>
                    <a:pt x="524" y="5599"/>
                    <a:pt x="679" y="5444"/>
                  </a:cubicBezTo>
                  <a:cubicBezTo>
                    <a:pt x="644" y="5325"/>
                    <a:pt x="679" y="5194"/>
                    <a:pt x="786" y="5122"/>
                  </a:cubicBezTo>
                  <a:cubicBezTo>
                    <a:pt x="1929" y="4218"/>
                    <a:pt x="3596" y="3503"/>
                    <a:pt x="5037" y="3194"/>
                  </a:cubicBezTo>
                  <a:cubicBezTo>
                    <a:pt x="5291" y="3139"/>
                    <a:pt x="5558" y="3110"/>
                    <a:pt x="5827" y="3110"/>
                  </a:cubicBezTo>
                  <a:cubicBezTo>
                    <a:pt x="6326" y="3110"/>
                    <a:pt x="6830" y="3211"/>
                    <a:pt x="7263" y="3444"/>
                  </a:cubicBezTo>
                  <a:cubicBezTo>
                    <a:pt x="7906" y="3456"/>
                    <a:pt x="8454" y="3956"/>
                    <a:pt x="8728" y="4634"/>
                  </a:cubicBezTo>
                  <a:cubicBezTo>
                    <a:pt x="8752" y="4682"/>
                    <a:pt x="8764" y="4729"/>
                    <a:pt x="8775" y="4789"/>
                  </a:cubicBezTo>
                  <a:cubicBezTo>
                    <a:pt x="9002" y="4575"/>
                    <a:pt x="9073" y="4241"/>
                    <a:pt x="8966" y="3956"/>
                  </a:cubicBezTo>
                  <a:cubicBezTo>
                    <a:pt x="8883" y="3741"/>
                    <a:pt x="8752" y="3551"/>
                    <a:pt x="8597" y="3372"/>
                  </a:cubicBezTo>
                  <a:cubicBezTo>
                    <a:pt x="8573" y="3313"/>
                    <a:pt x="8525" y="3241"/>
                    <a:pt x="8490" y="3182"/>
                  </a:cubicBezTo>
                  <a:cubicBezTo>
                    <a:pt x="8228" y="2836"/>
                    <a:pt x="7883" y="2563"/>
                    <a:pt x="7466" y="2420"/>
                  </a:cubicBezTo>
                  <a:lnTo>
                    <a:pt x="7359" y="2313"/>
                  </a:lnTo>
                  <a:cubicBezTo>
                    <a:pt x="6799" y="1777"/>
                    <a:pt x="6323" y="1158"/>
                    <a:pt x="5954" y="467"/>
                  </a:cubicBezTo>
                  <a:cubicBezTo>
                    <a:pt x="5776" y="139"/>
                    <a:pt x="5489" y="1"/>
                    <a:pt x="519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20"/>
            <p:cNvSpPr/>
            <p:nvPr/>
          </p:nvSpPr>
          <p:spPr>
            <a:xfrm>
              <a:off x="8511751" y="2943502"/>
              <a:ext cx="269128" cy="122528"/>
            </a:xfrm>
            <a:custGeom>
              <a:rect b="b" l="l" r="r" t="t"/>
              <a:pathLst>
                <a:path extrusionOk="0" h="3838" w="8430">
                  <a:moveTo>
                    <a:pt x="5422" y="0"/>
                  </a:moveTo>
                  <a:cubicBezTo>
                    <a:pt x="5147" y="0"/>
                    <a:pt x="4872" y="31"/>
                    <a:pt x="4608" y="87"/>
                  </a:cubicBezTo>
                  <a:cubicBezTo>
                    <a:pt x="3167" y="384"/>
                    <a:pt x="1500" y="1111"/>
                    <a:pt x="357" y="2015"/>
                  </a:cubicBezTo>
                  <a:cubicBezTo>
                    <a:pt x="250" y="2087"/>
                    <a:pt x="215" y="2218"/>
                    <a:pt x="250" y="2325"/>
                  </a:cubicBezTo>
                  <a:cubicBezTo>
                    <a:pt x="95" y="2492"/>
                    <a:pt x="12" y="2718"/>
                    <a:pt x="24" y="2944"/>
                  </a:cubicBezTo>
                  <a:cubicBezTo>
                    <a:pt x="0" y="3432"/>
                    <a:pt x="381" y="3837"/>
                    <a:pt x="881" y="3837"/>
                  </a:cubicBezTo>
                  <a:cubicBezTo>
                    <a:pt x="1929" y="3825"/>
                    <a:pt x="2977" y="3742"/>
                    <a:pt x="4025" y="3587"/>
                  </a:cubicBezTo>
                  <a:cubicBezTo>
                    <a:pt x="3917" y="2920"/>
                    <a:pt x="3917" y="2230"/>
                    <a:pt x="4001" y="1563"/>
                  </a:cubicBezTo>
                  <a:cubicBezTo>
                    <a:pt x="4040" y="1317"/>
                    <a:pt x="4258" y="1197"/>
                    <a:pt x="4480" y="1197"/>
                  </a:cubicBezTo>
                  <a:cubicBezTo>
                    <a:pt x="4666" y="1197"/>
                    <a:pt x="4854" y="1281"/>
                    <a:pt x="4941" y="1444"/>
                  </a:cubicBezTo>
                  <a:cubicBezTo>
                    <a:pt x="5239" y="2027"/>
                    <a:pt x="5465" y="2646"/>
                    <a:pt x="5596" y="3301"/>
                  </a:cubicBezTo>
                  <a:cubicBezTo>
                    <a:pt x="6013" y="3206"/>
                    <a:pt x="6441" y="3099"/>
                    <a:pt x="6858" y="2980"/>
                  </a:cubicBezTo>
                  <a:cubicBezTo>
                    <a:pt x="6965" y="2956"/>
                    <a:pt x="7073" y="2932"/>
                    <a:pt x="7168" y="2885"/>
                  </a:cubicBezTo>
                  <a:cubicBezTo>
                    <a:pt x="7311" y="2837"/>
                    <a:pt x="7465" y="2801"/>
                    <a:pt x="7608" y="2754"/>
                  </a:cubicBezTo>
                  <a:cubicBezTo>
                    <a:pt x="8037" y="2623"/>
                    <a:pt x="8430" y="2158"/>
                    <a:pt x="8358" y="1682"/>
                  </a:cubicBezTo>
                  <a:cubicBezTo>
                    <a:pt x="8346" y="1634"/>
                    <a:pt x="8323" y="1575"/>
                    <a:pt x="8299" y="1527"/>
                  </a:cubicBezTo>
                  <a:cubicBezTo>
                    <a:pt x="8025" y="860"/>
                    <a:pt x="7477" y="349"/>
                    <a:pt x="6834" y="337"/>
                  </a:cubicBezTo>
                  <a:cubicBezTo>
                    <a:pt x="6406" y="100"/>
                    <a:pt x="5915" y="0"/>
                    <a:pt x="54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20"/>
            <p:cNvSpPr/>
            <p:nvPr/>
          </p:nvSpPr>
          <p:spPr>
            <a:xfrm>
              <a:off x="8636801" y="2981556"/>
              <a:ext cx="89358" cy="278067"/>
            </a:xfrm>
            <a:custGeom>
              <a:rect b="b" l="l" r="r" t="t"/>
              <a:pathLst>
                <a:path extrusionOk="0" h="8710" w="2799">
                  <a:moveTo>
                    <a:pt x="562" y="1"/>
                  </a:moveTo>
                  <a:cubicBezTo>
                    <a:pt x="340" y="1"/>
                    <a:pt x="123" y="123"/>
                    <a:pt x="84" y="371"/>
                  </a:cubicBezTo>
                  <a:cubicBezTo>
                    <a:pt x="0" y="1038"/>
                    <a:pt x="0" y="1728"/>
                    <a:pt x="108" y="2395"/>
                  </a:cubicBezTo>
                  <a:cubicBezTo>
                    <a:pt x="203" y="3157"/>
                    <a:pt x="369" y="3931"/>
                    <a:pt x="477" y="4669"/>
                  </a:cubicBezTo>
                  <a:cubicBezTo>
                    <a:pt x="596" y="5383"/>
                    <a:pt x="715" y="6086"/>
                    <a:pt x="846" y="6800"/>
                  </a:cubicBezTo>
                  <a:cubicBezTo>
                    <a:pt x="977" y="7539"/>
                    <a:pt x="965" y="8134"/>
                    <a:pt x="1596" y="8622"/>
                  </a:cubicBezTo>
                  <a:cubicBezTo>
                    <a:pt x="1679" y="8683"/>
                    <a:pt x="1773" y="8710"/>
                    <a:pt x="1868" y="8710"/>
                  </a:cubicBezTo>
                  <a:cubicBezTo>
                    <a:pt x="2087" y="8710"/>
                    <a:pt x="2313" y="8570"/>
                    <a:pt x="2429" y="8396"/>
                  </a:cubicBezTo>
                  <a:cubicBezTo>
                    <a:pt x="2798" y="7836"/>
                    <a:pt x="2596" y="7288"/>
                    <a:pt x="2489" y="6657"/>
                  </a:cubicBezTo>
                  <a:cubicBezTo>
                    <a:pt x="2358" y="5895"/>
                    <a:pt x="2227" y="5133"/>
                    <a:pt x="2084" y="4383"/>
                  </a:cubicBezTo>
                  <a:cubicBezTo>
                    <a:pt x="1941" y="3657"/>
                    <a:pt x="1846" y="2859"/>
                    <a:pt x="1679" y="2097"/>
                  </a:cubicBezTo>
                  <a:cubicBezTo>
                    <a:pt x="1548" y="1454"/>
                    <a:pt x="1322" y="835"/>
                    <a:pt x="1024" y="252"/>
                  </a:cubicBezTo>
                  <a:cubicBezTo>
                    <a:pt x="933" y="85"/>
                    <a:pt x="746" y="1"/>
                    <a:pt x="56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20"/>
            <p:cNvSpPr/>
            <p:nvPr/>
          </p:nvSpPr>
          <p:spPr>
            <a:xfrm>
              <a:off x="395681" y="539134"/>
              <a:ext cx="110652" cy="97627"/>
            </a:xfrm>
            <a:custGeom>
              <a:rect b="b" l="l" r="r" t="t"/>
              <a:pathLst>
                <a:path extrusionOk="0" h="3058" w="3466">
                  <a:moveTo>
                    <a:pt x="1640" y="1"/>
                  </a:moveTo>
                  <a:cubicBezTo>
                    <a:pt x="1040" y="1"/>
                    <a:pt x="646" y="690"/>
                    <a:pt x="394" y="1426"/>
                  </a:cubicBezTo>
                  <a:cubicBezTo>
                    <a:pt x="168" y="1938"/>
                    <a:pt x="37" y="2486"/>
                    <a:pt x="1" y="3057"/>
                  </a:cubicBezTo>
                  <a:cubicBezTo>
                    <a:pt x="25" y="3034"/>
                    <a:pt x="37" y="3010"/>
                    <a:pt x="49" y="2998"/>
                  </a:cubicBezTo>
                  <a:cubicBezTo>
                    <a:pt x="72" y="2926"/>
                    <a:pt x="120" y="2879"/>
                    <a:pt x="191" y="2843"/>
                  </a:cubicBezTo>
                  <a:cubicBezTo>
                    <a:pt x="691" y="2593"/>
                    <a:pt x="1240" y="2466"/>
                    <a:pt x="1801" y="2466"/>
                  </a:cubicBezTo>
                  <a:cubicBezTo>
                    <a:pt x="1962" y="2466"/>
                    <a:pt x="2125" y="2476"/>
                    <a:pt x="2287" y="2498"/>
                  </a:cubicBezTo>
                  <a:cubicBezTo>
                    <a:pt x="2656" y="2545"/>
                    <a:pt x="3168" y="2700"/>
                    <a:pt x="3466" y="3010"/>
                  </a:cubicBezTo>
                  <a:cubicBezTo>
                    <a:pt x="3442" y="2522"/>
                    <a:pt x="3335" y="2045"/>
                    <a:pt x="3168" y="1593"/>
                  </a:cubicBezTo>
                  <a:cubicBezTo>
                    <a:pt x="2954" y="1057"/>
                    <a:pt x="2632" y="390"/>
                    <a:pt x="2085" y="117"/>
                  </a:cubicBezTo>
                  <a:cubicBezTo>
                    <a:pt x="1925" y="37"/>
                    <a:pt x="1777" y="1"/>
                    <a:pt x="164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20"/>
            <p:cNvSpPr/>
            <p:nvPr/>
          </p:nvSpPr>
          <p:spPr>
            <a:xfrm>
              <a:off x="392265" y="617510"/>
              <a:ext cx="122432" cy="60306"/>
            </a:xfrm>
            <a:custGeom>
              <a:rect b="b" l="l" r="r" t="t"/>
              <a:pathLst>
                <a:path extrusionOk="0" h="1889" w="3835">
                  <a:moveTo>
                    <a:pt x="1928" y="0"/>
                  </a:moveTo>
                  <a:cubicBezTo>
                    <a:pt x="1360" y="0"/>
                    <a:pt x="804" y="135"/>
                    <a:pt x="298" y="388"/>
                  </a:cubicBezTo>
                  <a:cubicBezTo>
                    <a:pt x="227" y="412"/>
                    <a:pt x="179" y="471"/>
                    <a:pt x="156" y="531"/>
                  </a:cubicBezTo>
                  <a:cubicBezTo>
                    <a:pt x="144" y="555"/>
                    <a:pt x="132" y="567"/>
                    <a:pt x="108" y="590"/>
                  </a:cubicBezTo>
                  <a:cubicBezTo>
                    <a:pt x="1" y="745"/>
                    <a:pt x="1" y="948"/>
                    <a:pt x="96" y="1102"/>
                  </a:cubicBezTo>
                  <a:cubicBezTo>
                    <a:pt x="346" y="1472"/>
                    <a:pt x="822" y="1686"/>
                    <a:pt x="1322" y="1781"/>
                  </a:cubicBezTo>
                  <a:cubicBezTo>
                    <a:pt x="1358" y="1376"/>
                    <a:pt x="1430" y="983"/>
                    <a:pt x="1537" y="590"/>
                  </a:cubicBezTo>
                  <a:cubicBezTo>
                    <a:pt x="1573" y="451"/>
                    <a:pt x="1703" y="376"/>
                    <a:pt x="1829" y="376"/>
                  </a:cubicBezTo>
                  <a:cubicBezTo>
                    <a:pt x="1950" y="376"/>
                    <a:pt x="2067" y="445"/>
                    <a:pt x="2096" y="590"/>
                  </a:cubicBezTo>
                  <a:cubicBezTo>
                    <a:pt x="2192" y="1019"/>
                    <a:pt x="2239" y="1448"/>
                    <a:pt x="2239" y="1888"/>
                  </a:cubicBezTo>
                  <a:lnTo>
                    <a:pt x="2275" y="1888"/>
                  </a:lnTo>
                  <a:cubicBezTo>
                    <a:pt x="2811" y="1888"/>
                    <a:pt x="3835" y="1829"/>
                    <a:pt x="3835" y="1102"/>
                  </a:cubicBezTo>
                  <a:cubicBezTo>
                    <a:pt x="3823" y="888"/>
                    <a:pt x="3739" y="686"/>
                    <a:pt x="3585" y="531"/>
                  </a:cubicBezTo>
                  <a:cubicBezTo>
                    <a:pt x="3287" y="233"/>
                    <a:pt x="2763" y="78"/>
                    <a:pt x="2394" y="31"/>
                  </a:cubicBezTo>
                  <a:cubicBezTo>
                    <a:pt x="2238" y="10"/>
                    <a:pt x="2083" y="0"/>
                    <a:pt x="192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20"/>
            <p:cNvSpPr/>
            <p:nvPr/>
          </p:nvSpPr>
          <p:spPr>
            <a:xfrm>
              <a:off x="424573" y="629865"/>
              <a:ext cx="41471" cy="124380"/>
            </a:xfrm>
            <a:custGeom>
              <a:rect b="b" l="l" r="r" t="t"/>
              <a:pathLst>
                <a:path extrusionOk="0" h="3896" w="1299">
                  <a:moveTo>
                    <a:pt x="817" y="1"/>
                  </a:moveTo>
                  <a:cubicBezTo>
                    <a:pt x="691" y="1"/>
                    <a:pt x="561" y="76"/>
                    <a:pt x="525" y="215"/>
                  </a:cubicBezTo>
                  <a:cubicBezTo>
                    <a:pt x="418" y="608"/>
                    <a:pt x="346" y="1001"/>
                    <a:pt x="310" y="1406"/>
                  </a:cubicBezTo>
                  <a:cubicBezTo>
                    <a:pt x="287" y="1608"/>
                    <a:pt x="275" y="1811"/>
                    <a:pt x="251" y="2013"/>
                  </a:cubicBezTo>
                  <a:cubicBezTo>
                    <a:pt x="203" y="2537"/>
                    <a:pt x="1" y="3275"/>
                    <a:pt x="322" y="3728"/>
                  </a:cubicBezTo>
                  <a:cubicBezTo>
                    <a:pt x="391" y="3838"/>
                    <a:pt x="511" y="3896"/>
                    <a:pt x="630" y="3896"/>
                  </a:cubicBezTo>
                  <a:cubicBezTo>
                    <a:pt x="718" y="3896"/>
                    <a:pt x="804" y="3865"/>
                    <a:pt x="870" y="3799"/>
                  </a:cubicBezTo>
                  <a:cubicBezTo>
                    <a:pt x="1299" y="3394"/>
                    <a:pt x="1203" y="2656"/>
                    <a:pt x="1227" y="2108"/>
                  </a:cubicBezTo>
                  <a:lnTo>
                    <a:pt x="1227" y="1501"/>
                  </a:lnTo>
                  <a:cubicBezTo>
                    <a:pt x="1227" y="1073"/>
                    <a:pt x="1180" y="632"/>
                    <a:pt x="1084" y="215"/>
                  </a:cubicBezTo>
                  <a:cubicBezTo>
                    <a:pt x="1055" y="70"/>
                    <a:pt x="938" y="1"/>
                    <a:pt x="81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20"/>
            <p:cNvSpPr/>
            <p:nvPr/>
          </p:nvSpPr>
          <p:spPr>
            <a:xfrm>
              <a:off x="761733" y="590629"/>
              <a:ext cx="54400" cy="56763"/>
            </a:xfrm>
            <a:custGeom>
              <a:rect b="b" l="l" r="r" t="t"/>
              <a:pathLst>
                <a:path extrusionOk="0" h="1778" w="1704">
                  <a:moveTo>
                    <a:pt x="799" y="1"/>
                  </a:moveTo>
                  <a:cubicBezTo>
                    <a:pt x="703" y="1"/>
                    <a:pt x="616" y="26"/>
                    <a:pt x="536" y="75"/>
                  </a:cubicBezTo>
                  <a:cubicBezTo>
                    <a:pt x="465" y="87"/>
                    <a:pt x="405" y="123"/>
                    <a:pt x="358" y="170"/>
                  </a:cubicBezTo>
                  <a:cubicBezTo>
                    <a:pt x="275" y="230"/>
                    <a:pt x="203" y="313"/>
                    <a:pt x="155" y="409"/>
                  </a:cubicBezTo>
                  <a:cubicBezTo>
                    <a:pt x="120" y="468"/>
                    <a:pt x="96" y="539"/>
                    <a:pt x="72" y="599"/>
                  </a:cubicBezTo>
                  <a:lnTo>
                    <a:pt x="48" y="635"/>
                  </a:lnTo>
                  <a:cubicBezTo>
                    <a:pt x="36" y="682"/>
                    <a:pt x="24" y="730"/>
                    <a:pt x="24" y="778"/>
                  </a:cubicBezTo>
                  <a:cubicBezTo>
                    <a:pt x="1" y="885"/>
                    <a:pt x="13" y="1004"/>
                    <a:pt x="48" y="1111"/>
                  </a:cubicBezTo>
                  <a:lnTo>
                    <a:pt x="48" y="1135"/>
                  </a:lnTo>
                  <a:cubicBezTo>
                    <a:pt x="48" y="1147"/>
                    <a:pt x="60" y="1159"/>
                    <a:pt x="60" y="1171"/>
                  </a:cubicBezTo>
                  <a:cubicBezTo>
                    <a:pt x="132" y="1373"/>
                    <a:pt x="263" y="1552"/>
                    <a:pt x="441" y="1659"/>
                  </a:cubicBezTo>
                  <a:lnTo>
                    <a:pt x="644" y="1742"/>
                  </a:lnTo>
                  <a:lnTo>
                    <a:pt x="858" y="1778"/>
                  </a:lnTo>
                  <a:cubicBezTo>
                    <a:pt x="965" y="1778"/>
                    <a:pt x="1072" y="1754"/>
                    <a:pt x="1167" y="1706"/>
                  </a:cubicBezTo>
                  <a:cubicBezTo>
                    <a:pt x="1239" y="1682"/>
                    <a:pt x="1298" y="1647"/>
                    <a:pt x="1358" y="1599"/>
                  </a:cubicBezTo>
                  <a:cubicBezTo>
                    <a:pt x="1441" y="1540"/>
                    <a:pt x="1513" y="1468"/>
                    <a:pt x="1560" y="1373"/>
                  </a:cubicBezTo>
                  <a:lnTo>
                    <a:pt x="1644" y="1171"/>
                  </a:lnTo>
                  <a:lnTo>
                    <a:pt x="1656" y="1135"/>
                  </a:lnTo>
                  <a:lnTo>
                    <a:pt x="1656" y="1111"/>
                  </a:lnTo>
                  <a:cubicBezTo>
                    <a:pt x="1691" y="1004"/>
                    <a:pt x="1703" y="897"/>
                    <a:pt x="1679" y="778"/>
                  </a:cubicBezTo>
                  <a:cubicBezTo>
                    <a:pt x="1668" y="730"/>
                    <a:pt x="1668" y="682"/>
                    <a:pt x="1656" y="635"/>
                  </a:cubicBezTo>
                  <a:lnTo>
                    <a:pt x="1632" y="599"/>
                  </a:lnTo>
                  <a:cubicBezTo>
                    <a:pt x="1572" y="397"/>
                    <a:pt x="1441" y="230"/>
                    <a:pt x="1263" y="111"/>
                  </a:cubicBezTo>
                  <a:lnTo>
                    <a:pt x="1072" y="28"/>
                  </a:lnTo>
                  <a:lnTo>
                    <a:pt x="858" y="4"/>
                  </a:lnTo>
                  <a:cubicBezTo>
                    <a:pt x="838" y="2"/>
                    <a:pt x="819" y="1"/>
                    <a:pt x="79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20"/>
            <p:cNvSpPr/>
            <p:nvPr/>
          </p:nvSpPr>
          <p:spPr>
            <a:xfrm>
              <a:off x="554955" y="2385580"/>
              <a:ext cx="59349" cy="46036"/>
            </a:xfrm>
            <a:custGeom>
              <a:rect b="b" l="l" r="r" t="t"/>
              <a:pathLst>
                <a:path extrusionOk="0" h="1442" w="1859">
                  <a:moveTo>
                    <a:pt x="929" y="1"/>
                  </a:moveTo>
                  <a:cubicBezTo>
                    <a:pt x="1" y="1"/>
                    <a:pt x="1" y="1442"/>
                    <a:pt x="929" y="1442"/>
                  </a:cubicBezTo>
                  <a:cubicBezTo>
                    <a:pt x="1858" y="1442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20"/>
            <p:cNvSpPr/>
            <p:nvPr/>
          </p:nvSpPr>
          <p:spPr>
            <a:xfrm>
              <a:off x="229575" y="436783"/>
              <a:ext cx="54400" cy="57050"/>
            </a:xfrm>
            <a:custGeom>
              <a:rect b="b" l="l" r="r" t="t"/>
              <a:pathLst>
                <a:path extrusionOk="0" h="1787" w="1704">
                  <a:moveTo>
                    <a:pt x="846" y="1"/>
                  </a:moveTo>
                  <a:lnTo>
                    <a:pt x="632" y="36"/>
                  </a:lnTo>
                  <a:lnTo>
                    <a:pt x="441" y="120"/>
                  </a:lnTo>
                  <a:cubicBezTo>
                    <a:pt x="263" y="227"/>
                    <a:pt x="132" y="406"/>
                    <a:pt x="60" y="608"/>
                  </a:cubicBezTo>
                  <a:lnTo>
                    <a:pt x="49" y="632"/>
                  </a:lnTo>
                  <a:cubicBezTo>
                    <a:pt x="37" y="691"/>
                    <a:pt x="25" y="739"/>
                    <a:pt x="25" y="787"/>
                  </a:cubicBezTo>
                  <a:cubicBezTo>
                    <a:pt x="1" y="894"/>
                    <a:pt x="1" y="1013"/>
                    <a:pt x="37" y="1120"/>
                  </a:cubicBezTo>
                  <a:lnTo>
                    <a:pt x="60" y="1156"/>
                  </a:lnTo>
                  <a:cubicBezTo>
                    <a:pt x="60" y="1168"/>
                    <a:pt x="72" y="1179"/>
                    <a:pt x="72" y="1191"/>
                  </a:cubicBezTo>
                  <a:lnTo>
                    <a:pt x="156" y="1382"/>
                  </a:lnTo>
                  <a:cubicBezTo>
                    <a:pt x="203" y="1477"/>
                    <a:pt x="275" y="1549"/>
                    <a:pt x="358" y="1608"/>
                  </a:cubicBezTo>
                  <a:cubicBezTo>
                    <a:pt x="406" y="1656"/>
                    <a:pt x="477" y="1691"/>
                    <a:pt x="537" y="1715"/>
                  </a:cubicBezTo>
                  <a:cubicBezTo>
                    <a:pt x="632" y="1763"/>
                    <a:pt x="751" y="1787"/>
                    <a:pt x="858" y="1787"/>
                  </a:cubicBezTo>
                  <a:lnTo>
                    <a:pt x="1072" y="1751"/>
                  </a:lnTo>
                  <a:lnTo>
                    <a:pt x="1275" y="1679"/>
                  </a:lnTo>
                  <a:cubicBezTo>
                    <a:pt x="1358" y="1620"/>
                    <a:pt x="1442" y="1549"/>
                    <a:pt x="1501" y="1465"/>
                  </a:cubicBezTo>
                  <a:cubicBezTo>
                    <a:pt x="1573" y="1382"/>
                    <a:pt x="1620" y="1287"/>
                    <a:pt x="1644" y="1179"/>
                  </a:cubicBezTo>
                  <a:cubicBezTo>
                    <a:pt x="1644" y="1168"/>
                    <a:pt x="1644" y="1156"/>
                    <a:pt x="1656" y="1144"/>
                  </a:cubicBezTo>
                  <a:lnTo>
                    <a:pt x="1656" y="1120"/>
                  </a:lnTo>
                  <a:cubicBezTo>
                    <a:pt x="1692" y="1013"/>
                    <a:pt x="1704" y="906"/>
                    <a:pt x="1680" y="787"/>
                  </a:cubicBezTo>
                  <a:cubicBezTo>
                    <a:pt x="1668" y="739"/>
                    <a:pt x="1668" y="691"/>
                    <a:pt x="1656" y="644"/>
                  </a:cubicBezTo>
                  <a:cubicBezTo>
                    <a:pt x="1656" y="632"/>
                    <a:pt x="1644" y="620"/>
                    <a:pt x="1632" y="608"/>
                  </a:cubicBezTo>
                  <a:lnTo>
                    <a:pt x="1549" y="406"/>
                  </a:lnTo>
                  <a:cubicBezTo>
                    <a:pt x="1501" y="310"/>
                    <a:pt x="1430" y="239"/>
                    <a:pt x="1346" y="179"/>
                  </a:cubicBezTo>
                  <a:cubicBezTo>
                    <a:pt x="1299" y="132"/>
                    <a:pt x="1227" y="96"/>
                    <a:pt x="1168" y="72"/>
                  </a:cubicBezTo>
                  <a:cubicBezTo>
                    <a:pt x="1061" y="25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20"/>
            <p:cNvSpPr/>
            <p:nvPr/>
          </p:nvSpPr>
          <p:spPr>
            <a:xfrm>
              <a:off x="150529" y="1676303"/>
              <a:ext cx="484270" cy="591474"/>
            </a:xfrm>
            <a:custGeom>
              <a:rect b="b" l="l" r="r" t="t"/>
              <a:pathLst>
                <a:path extrusionOk="0" h="18527" w="15169">
                  <a:moveTo>
                    <a:pt x="6379" y="1"/>
                  </a:moveTo>
                  <a:cubicBezTo>
                    <a:pt x="5989" y="1"/>
                    <a:pt x="5593" y="43"/>
                    <a:pt x="5192" y="132"/>
                  </a:cubicBezTo>
                  <a:cubicBezTo>
                    <a:pt x="2882" y="644"/>
                    <a:pt x="1286" y="2823"/>
                    <a:pt x="715" y="5025"/>
                  </a:cubicBezTo>
                  <a:cubicBezTo>
                    <a:pt x="703" y="5085"/>
                    <a:pt x="691" y="5144"/>
                    <a:pt x="667" y="5216"/>
                  </a:cubicBezTo>
                  <a:cubicBezTo>
                    <a:pt x="477" y="5859"/>
                    <a:pt x="334" y="6526"/>
                    <a:pt x="250" y="7192"/>
                  </a:cubicBezTo>
                  <a:cubicBezTo>
                    <a:pt x="0" y="9276"/>
                    <a:pt x="84" y="11478"/>
                    <a:pt x="989" y="13407"/>
                  </a:cubicBezTo>
                  <a:cubicBezTo>
                    <a:pt x="1632" y="15646"/>
                    <a:pt x="3072" y="17991"/>
                    <a:pt x="5537" y="18396"/>
                  </a:cubicBezTo>
                  <a:cubicBezTo>
                    <a:pt x="5870" y="18456"/>
                    <a:pt x="6204" y="18479"/>
                    <a:pt x="6549" y="18479"/>
                  </a:cubicBezTo>
                  <a:cubicBezTo>
                    <a:pt x="6513" y="17455"/>
                    <a:pt x="6489" y="16420"/>
                    <a:pt x="6477" y="15396"/>
                  </a:cubicBezTo>
                  <a:cubicBezTo>
                    <a:pt x="5537" y="15288"/>
                    <a:pt x="4596" y="14741"/>
                    <a:pt x="3906" y="14145"/>
                  </a:cubicBezTo>
                  <a:cubicBezTo>
                    <a:pt x="3025" y="13383"/>
                    <a:pt x="2501" y="12360"/>
                    <a:pt x="2239" y="11240"/>
                  </a:cubicBezTo>
                  <a:cubicBezTo>
                    <a:pt x="2188" y="11046"/>
                    <a:pt x="2342" y="10921"/>
                    <a:pt x="2496" y="10921"/>
                  </a:cubicBezTo>
                  <a:cubicBezTo>
                    <a:pt x="2596" y="10921"/>
                    <a:pt x="2696" y="10975"/>
                    <a:pt x="2739" y="11097"/>
                  </a:cubicBezTo>
                  <a:cubicBezTo>
                    <a:pt x="3108" y="12002"/>
                    <a:pt x="3715" y="12788"/>
                    <a:pt x="4501" y="13383"/>
                  </a:cubicBezTo>
                  <a:lnTo>
                    <a:pt x="4549" y="13431"/>
                  </a:lnTo>
                  <a:cubicBezTo>
                    <a:pt x="4537" y="13395"/>
                    <a:pt x="4525" y="13348"/>
                    <a:pt x="4513" y="13312"/>
                  </a:cubicBezTo>
                  <a:cubicBezTo>
                    <a:pt x="4299" y="12610"/>
                    <a:pt x="4132" y="11812"/>
                    <a:pt x="4358" y="11097"/>
                  </a:cubicBezTo>
                  <a:cubicBezTo>
                    <a:pt x="4394" y="10977"/>
                    <a:pt x="4495" y="10917"/>
                    <a:pt x="4594" y="10917"/>
                  </a:cubicBezTo>
                  <a:cubicBezTo>
                    <a:pt x="4691" y="10917"/>
                    <a:pt x="4787" y="10974"/>
                    <a:pt x="4822" y="11086"/>
                  </a:cubicBezTo>
                  <a:cubicBezTo>
                    <a:pt x="4989" y="11717"/>
                    <a:pt x="5001" y="12360"/>
                    <a:pt x="5215" y="12991"/>
                  </a:cubicBezTo>
                  <a:cubicBezTo>
                    <a:pt x="5334" y="13360"/>
                    <a:pt x="5596" y="13729"/>
                    <a:pt x="5751" y="14110"/>
                  </a:cubicBezTo>
                  <a:cubicBezTo>
                    <a:pt x="5977" y="14205"/>
                    <a:pt x="6215" y="14288"/>
                    <a:pt x="6466" y="14372"/>
                  </a:cubicBezTo>
                  <a:cubicBezTo>
                    <a:pt x="6442" y="13133"/>
                    <a:pt x="6418" y="11895"/>
                    <a:pt x="6394" y="10657"/>
                  </a:cubicBezTo>
                  <a:cubicBezTo>
                    <a:pt x="5561" y="10395"/>
                    <a:pt x="4918" y="9573"/>
                    <a:pt x="4477" y="8859"/>
                  </a:cubicBezTo>
                  <a:cubicBezTo>
                    <a:pt x="3941" y="7966"/>
                    <a:pt x="3751" y="7061"/>
                    <a:pt x="3679" y="6037"/>
                  </a:cubicBezTo>
                  <a:cubicBezTo>
                    <a:pt x="3666" y="5841"/>
                    <a:pt x="3844" y="5726"/>
                    <a:pt x="4012" y="5726"/>
                  </a:cubicBezTo>
                  <a:cubicBezTo>
                    <a:pt x="4140" y="5726"/>
                    <a:pt x="4261" y="5793"/>
                    <a:pt x="4287" y="5942"/>
                  </a:cubicBezTo>
                  <a:cubicBezTo>
                    <a:pt x="4441" y="6811"/>
                    <a:pt x="4775" y="7645"/>
                    <a:pt x="5275" y="8371"/>
                  </a:cubicBezTo>
                  <a:cubicBezTo>
                    <a:pt x="5584" y="8835"/>
                    <a:pt x="5989" y="9204"/>
                    <a:pt x="6382" y="9597"/>
                  </a:cubicBezTo>
                  <a:lnTo>
                    <a:pt x="6382" y="9145"/>
                  </a:lnTo>
                  <a:cubicBezTo>
                    <a:pt x="6358" y="7276"/>
                    <a:pt x="6180" y="5275"/>
                    <a:pt x="6513" y="3430"/>
                  </a:cubicBezTo>
                  <a:cubicBezTo>
                    <a:pt x="6537" y="3296"/>
                    <a:pt x="6661" y="3227"/>
                    <a:pt x="6785" y="3227"/>
                  </a:cubicBezTo>
                  <a:cubicBezTo>
                    <a:pt x="6903" y="3227"/>
                    <a:pt x="7020" y="3290"/>
                    <a:pt x="7049" y="3418"/>
                  </a:cubicBezTo>
                  <a:cubicBezTo>
                    <a:pt x="7239" y="4525"/>
                    <a:pt x="7335" y="5644"/>
                    <a:pt x="7323" y="6764"/>
                  </a:cubicBezTo>
                  <a:cubicBezTo>
                    <a:pt x="7739" y="6430"/>
                    <a:pt x="8073" y="5990"/>
                    <a:pt x="8263" y="5502"/>
                  </a:cubicBezTo>
                  <a:cubicBezTo>
                    <a:pt x="8368" y="5209"/>
                    <a:pt x="8371" y="4403"/>
                    <a:pt x="8773" y="4403"/>
                  </a:cubicBezTo>
                  <a:cubicBezTo>
                    <a:pt x="8829" y="4403"/>
                    <a:pt x="8893" y="4419"/>
                    <a:pt x="8966" y="4454"/>
                  </a:cubicBezTo>
                  <a:cubicBezTo>
                    <a:pt x="9085" y="4513"/>
                    <a:pt x="9156" y="4632"/>
                    <a:pt x="9156" y="4763"/>
                  </a:cubicBezTo>
                  <a:cubicBezTo>
                    <a:pt x="9216" y="5906"/>
                    <a:pt x="8359" y="6966"/>
                    <a:pt x="7335" y="7395"/>
                  </a:cubicBezTo>
                  <a:cubicBezTo>
                    <a:pt x="7335" y="8026"/>
                    <a:pt x="7335" y="8657"/>
                    <a:pt x="7358" y="9264"/>
                  </a:cubicBezTo>
                  <a:cubicBezTo>
                    <a:pt x="7394" y="10407"/>
                    <a:pt x="7430" y="11562"/>
                    <a:pt x="7478" y="12717"/>
                  </a:cubicBezTo>
                  <a:cubicBezTo>
                    <a:pt x="7882" y="12598"/>
                    <a:pt x="8251" y="12407"/>
                    <a:pt x="8585" y="12145"/>
                  </a:cubicBezTo>
                  <a:cubicBezTo>
                    <a:pt x="8859" y="10693"/>
                    <a:pt x="8859" y="9240"/>
                    <a:pt x="8894" y="7776"/>
                  </a:cubicBezTo>
                  <a:cubicBezTo>
                    <a:pt x="8894" y="7616"/>
                    <a:pt x="9020" y="7527"/>
                    <a:pt x="9148" y="7527"/>
                  </a:cubicBezTo>
                  <a:cubicBezTo>
                    <a:pt x="9250" y="7527"/>
                    <a:pt x="9352" y="7583"/>
                    <a:pt x="9394" y="7704"/>
                  </a:cubicBezTo>
                  <a:cubicBezTo>
                    <a:pt x="9668" y="8752"/>
                    <a:pt x="9752" y="9847"/>
                    <a:pt x="9644" y="10931"/>
                  </a:cubicBezTo>
                  <a:lnTo>
                    <a:pt x="9692" y="10859"/>
                  </a:lnTo>
                  <a:cubicBezTo>
                    <a:pt x="10002" y="10347"/>
                    <a:pt x="10252" y="9800"/>
                    <a:pt x="10430" y="9228"/>
                  </a:cubicBezTo>
                  <a:cubicBezTo>
                    <a:pt x="10597" y="8752"/>
                    <a:pt x="10692" y="8216"/>
                    <a:pt x="11133" y="7942"/>
                  </a:cubicBezTo>
                  <a:cubicBezTo>
                    <a:pt x="11180" y="7915"/>
                    <a:pt x="11232" y="7901"/>
                    <a:pt x="11283" y="7901"/>
                  </a:cubicBezTo>
                  <a:cubicBezTo>
                    <a:pt x="11384" y="7901"/>
                    <a:pt x="11482" y="7954"/>
                    <a:pt x="11538" y="8050"/>
                  </a:cubicBezTo>
                  <a:cubicBezTo>
                    <a:pt x="11835" y="8669"/>
                    <a:pt x="11442" y="9383"/>
                    <a:pt x="11192" y="9978"/>
                  </a:cubicBezTo>
                  <a:cubicBezTo>
                    <a:pt x="10942" y="10633"/>
                    <a:pt x="10597" y="11252"/>
                    <a:pt x="10168" y="11812"/>
                  </a:cubicBezTo>
                  <a:cubicBezTo>
                    <a:pt x="9918" y="12110"/>
                    <a:pt x="9644" y="12371"/>
                    <a:pt x="9335" y="12598"/>
                  </a:cubicBezTo>
                  <a:cubicBezTo>
                    <a:pt x="9311" y="12621"/>
                    <a:pt x="9275" y="12645"/>
                    <a:pt x="9240" y="12657"/>
                  </a:cubicBezTo>
                  <a:cubicBezTo>
                    <a:pt x="8728" y="13026"/>
                    <a:pt x="8132" y="13276"/>
                    <a:pt x="7501" y="13372"/>
                  </a:cubicBezTo>
                  <a:cubicBezTo>
                    <a:pt x="7537" y="13931"/>
                    <a:pt x="7561" y="14479"/>
                    <a:pt x="7597" y="15038"/>
                  </a:cubicBezTo>
                  <a:lnTo>
                    <a:pt x="7680" y="16312"/>
                  </a:lnTo>
                  <a:cubicBezTo>
                    <a:pt x="8406" y="16253"/>
                    <a:pt x="9002" y="15872"/>
                    <a:pt x="9525" y="15360"/>
                  </a:cubicBezTo>
                  <a:cubicBezTo>
                    <a:pt x="9930" y="14967"/>
                    <a:pt x="10276" y="14265"/>
                    <a:pt x="10823" y="14098"/>
                  </a:cubicBezTo>
                  <a:cubicBezTo>
                    <a:pt x="10842" y="14093"/>
                    <a:pt x="10861" y="14091"/>
                    <a:pt x="10879" y="14091"/>
                  </a:cubicBezTo>
                  <a:cubicBezTo>
                    <a:pt x="11001" y="14091"/>
                    <a:pt x="11110" y="14190"/>
                    <a:pt x="11121" y="14324"/>
                  </a:cubicBezTo>
                  <a:cubicBezTo>
                    <a:pt x="11097" y="15027"/>
                    <a:pt x="10192" y="15741"/>
                    <a:pt x="9680" y="16146"/>
                  </a:cubicBezTo>
                  <a:cubicBezTo>
                    <a:pt x="9133" y="16622"/>
                    <a:pt x="8442" y="16896"/>
                    <a:pt x="7716" y="16943"/>
                  </a:cubicBezTo>
                  <a:cubicBezTo>
                    <a:pt x="7751" y="17467"/>
                    <a:pt x="7787" y="17991"/>
                    <a:pt x="7811" y="18527"/>
                  </a:cubicBezTo>
                  <a:cubicBezTo>
                    <a:pt x="9609" y="18467"/>
                    <a:pt x="11276" y="17432"/>
                    <a:pt x="12442" y="16027"/>
                  </a:cubicBezTo>
                  <a:cubicBezTo>
                    <a:pt x="14002" y="14145"/>
                    <a:pt x="15169" y="11752"/>
                    <a:pt x="15145" y="9276"/>
                  </a:cubicBezTo>
                  <a:cubicBezTo>
                    <a:pt x="15121" y="6645"/>
                    <a:pt x="13562" y="4382"/>
                    <a:pt x="11752" y="2596"/>
                  </a:cubicBezTo>
                  <a:cubicBezTo>
                    <a:pt x="10301" y="1156"/>
                    <a:pt x="8430" y="1"/>
                    <a:pt x="6379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20"/>
            <p:cNvSpPr/>
            <p:nvPr/>
          </p:nvSpPr>
          <p:spPr>
            <a:xfrm>
              <a:off x="220221" y="1779357"/>
              <a:ext cx="307789" cy="776033"/>
            </a:xfrm>
            <a:custGeom>
              <a:rect b="b" l="l" r="r" t="t"/>
              <a:pathLst>
                <a:path extrusionOk="0" h="24308" w="9641">
                  <a:moveTo>
                    <a:pt x="4596" y="1"/>
                  </a:moveTo>
                  <a:cubicBezTo>
                    <a:pt x="4476" y="1"/>
                    <a:pt x="4354" y="69"/>
                    <a:pt x="4330" y="202"/>
                  </a:cubicBezTo>
                  <a:cubicBezTo>
                    <a:pt x="3997" y="2047"/>
                    <a:pt x="4163" y="4048"/>
                    <a:pt x="4187" y="5917"/>
                  </a:cubicBezTo>
                  <a:lnTo>
                    <a:pt x="4187" y="6369"/>
                  </a:lnTo>
                  <a:cubicBezTo>
                    <a:pt x="3806" y="5988"/>
                    <a:pt x="3390" y="5619"/>
                    <a:pt x="3092" y="5155"/>
                  </a:cubicBezTo>
                  <a:cubicBezTo>
                    <a:pt x="2592" y="4417"/>
                    <a:pt x="2247" y="3595"/>
                    <a:pt x="2092" y="2726"/>
                  </a:cubicBezTo>
                  <a:cubicBezTo>
                    <a:pt x="2071" y="2574"/>
                    <a:pt x="1948" y="2505"/>
                    <a:pt x="1818" y="2505"/>
                  </a:cubicBezTo>
                  <a:cubicBezTo>
                    <a:pt x="1654" y="2505"/>
                    <a:pt x="1478" y="2616"/>
                    <a:pt x="1485" y="2809"/>
                  </a:cubicBezTo>
                  <a:cubicBezTo>
                    <a:pt x="1556" y="3833"/>
                    <a:pt x="1746" y="4750"/>
                    <a:pt x="2294" y="5631"/>
                  </a:cubicBezTo>
                  <a:cubicBezTo>
                    <a:pt x="2735" y="6345"/>
                    <a:pt x="3378" y="7167"/>
                    <a:pt x="4211" y="7441"/>
                  </a:cubicBezTo>
                  <a:cubicBezTo>
                    <a:pt x="4235" y="8679"/>
                    <a:pt x="4259" y="9917"/>
                    <a:pt x="4271" y="11156"/>
                  </a:cubicBezTo>
                  <a:cubicBezTo>
                    <a:pt x="4032" y="11072"/>
                    <a:pt x="3794" y="10989"/>
                    <a:pt x="3556" y="10894"/>
                  </a:cubicBezTo>
                  <a:cubicBezTo>
                    <a:pt x="3413" y="10513"/>
                    <a:pt x="3151" y="10144"/>
                    <a:pt x="3020" y="9763"/>
                  </a:cubicBezTo>
                  <a:cubicBezTo>
                    <a:pt x="2818" y="9143"/>
                    <a:pt x="2806" y="8501"/>
                    <a:pt x="2639" y="7869"/>
                  </a:cubicBezTo>
                  <a:cubicBezTo>
                    <a:pt x="2604" y="7758"/>
                    <a:pt x="2508" y="7701"/>
                    <a:pt x="2411" y="7701"/>
                  </a:cubicBezTo>
                  <a:cubicBezTo>
                    <a:pt x="2312" y="7701"/>
                    <a:pt x="2211" y="7761"/>
                    <a:pt x="2175" y="7881"/>
                  </a:cubicBezTo>
                  <a:cubicBezTo>
                    <a:pt x="1961" y="8596"/>
                    <a:pt x="2116" y="9393"/>
                    <a:pt x="2330" y="10096"/>
                  </a:cubicBezTo>
                  <a:cubicBezTo>
                    <a:pt x="2342" y="10132"/>
                    <a:pt x="2354" y="10179"/>
                    <a:pt x="2366" y="10215"/>
                  </a:cubicBezTo>
                  <a:lnTo>
                    <a:pt x="2306" y="10167"/>
                  </a:lnTo>
                  <a:cubicBezTo>
                    <a:pt x="1532" y="9572"/>
                    <a:pt x="925" y="8786"/>
                    <a:pt x="556" y="7881"/>
                  </a:cubicBezTo>
                  <a:cubicBezTo>
                    <a:pt x="509" y="7759"/>
                    <a:pt x="407" y="7705"/>
                    <a:pt x="307" y="7705"/>
                  </a:cubicBezTo>
                  <a:cubicBezTo>
                    <a:pt x="153" y="7705"/>
                    <a:pt x="1" y="7830"/>
                    <a:pt x="44" y="8024"/>
                  </a:cubicBezTo>
                  <a:cubicBezTo>
                    <a:pt x="306" y="9143"/>
                    <a:pt x="830" y="10167"/>
                    <a:pt x="1723" y="10929"/>
                  </a:cubicBezTo>
                  <a:cubicBezTo>
                    <a:pt x="2401" y="11525"/>
                    <a:pt x="3354" y="12072"/>
                    <a:pt x="4283" y="12180"/>
                  </a:cubicBezTo>
                  <a:cubicBezTo>
                    <a:pt x="4294" y="13203"/>
                    <a:pt x="4318" y="14227"/>
                    <a:pt x="4354" y="15263"/>
                  </a:cubicBezTo>
                  <a:cubicBezTo>
                    <a:pt x="4390" y="16144"/>
                    <a:pt x="4425" y="17013"/>
                    <a:pt x="4461" y="17895"/>
                  </a:cubicBezTo>
                  <a:cubicBezTo>
                    <a:pt x="4497" y="18871"/>
                    <a:pt x="4544" y="19859"/>
                    <a:pt x="4592" y="20847"/>
                  </a:cubicBezTo>
                  <a:cubicBezTo>
                    <a:pt x="4640" y="21824"/>
                    <a:pt x="4604" y="22871"/>
                    <a:pt x="4830" y="23836"/>
                  </a:cubicBezTo>
                  <a:cubicBezTo>
                    <a:pt x="4910" y="24166"/>
                    <a:pt x="5144" y="24307"/>
                    <a:pt x="5393" y="24307"/>
                  </a:cubicBezTo>
                  <a:cubicBezTo>
                    <a:pt x="5735" y="24307"/>
                    <a:pt x="6105" y="24040"/>
                    <a:pt x="6140" y="23633"/>
                  </a:cubicBezTo>
                  <a:cubicBezTo>
                    <a:pt x="6235" y="22669"/>
                    <a:pt x="6057" y="21645"/>
                    <a:pt x="5985" y="20681"/>
                  </a:cubicBezTo>
                  <a:cubicBezTo>
                    <a:pt x="5914" y="19692"/>
                    <a:pt x="5842" y="18716"/>
                    <a:pt x="5771" y="17728"/>
                  </a:cubicBezTo>
                  <a:cubicBezTo>
                    <a:pt x="5723" y="16918"/>
                    <a:pt x="5676" y="16109"/>
                    <a:pt x="5628" y="15299"/>
                  </a:cubicBezTo>
                  <a:cubicBezTo>
                    <a:pt x="5592" y="14775"/>
                    <a:pt x="5568" y="14251"/>
                    <a:pt x="5533" y="13715"/>
                  </a:cubicBezTo>
                  <a:cubicBezTo>
                    <a:pt x="6259" y="13668"/>
                    <a:pt x="6950" y="13394"/>
                    <a:pt x="7497" y="12930"/>
                  </a:cubicBezTo>
                  <a:cubicBezTo>
                    <a:pt x="8009" y="12513"/>
                    <a:pt x="8914" y="11799"/>
                    <a:pt x="8938" y="11096"/>
                  </a:cubicBezTo>
                  <a:cubicBezTo>
                    <a:pt x="8928" y="10967"/>
                    <a:pt x="8826" y="10870"/>
                    <a:pt x="8710" y="10870"/>
                  </a:cubicBezTo>
                  <a:cubicBezTo>
                    <a:pt x="8687" y="10870"/>
                    <a:pt x="8663" y="10874"/>
                    <a:pt x="8640" y="10882"/>
                  </a:cubicBezTo>
                  <a:cubicBezTo>
                    <a:pt x="8093" y="11037"/>
                    <a:pt x="7747" y="11739"/>
                    <a:pt x="7342" y="12132"/>
                  </a:cubicBezTo>
                  <a:cubicBezTo>
                    <a:pt x="6819" y="12644"/>
                    <a:pt x="6223" y="13025"/>
                    <a:pt x="5497" y="13084"/>
                  </a:cubicBezTo>
                  <a:lnTo>
                    <a:pt x="5414" y="11810"/>
                  </a:lnTo>
                  <a:cubicBezTo>
                    <a:pt x="5378" y="11251"/>
                    <a:pt x="5342" y="10703"/>
                    <a:pt x="5318" y="10144"/>
                  </a:cubicBezTo>
                  <a:cubicBezTo>
                    <a:pt x="5937" y="10048"/>
                    <a:pt x="6533" y="9810"/>
                    <a:pt x="7057" y="9441"/>
                  </a:cubicBezTo>
                  <a:cubicBezTo>
                    <a:pt x="7080" y="9429"/>
                    <a:pt x="7116" y="9405"/>
                    <a:pt x="7140" y="9382"/>
                  </a:cubicBezTo>
                  <a:cubicBezTo>
                    <a:pt x="7450" y="9155"/>
                    <a:pt x="7735" y="8893"/>
                    <a:pt x="7973" y="8596"/>
                  </a:cubicBezTo>
                  <a:cubicBezTo>
                    <a:pt x="8414" y="8036"/>
                    <a:pt x="8759" y="7429"/>
                    <a:pt x="9009" y="6762"/>
                  </a:cubicBezTo>
                  <a:cubicBezTo>
                    <a:pt x="9259" y="6167"/>
                    <a:pt x="9640" y="5453"/>
                    <a:pt x="9355" y="4833"/>
                  </a:cubicBezTo>
                  <a:cubicBezTo>
                    <a:pt x="9301" y="4741"/>
                    <a:pt x="9208" y="4694"/>
                    <a:pt x="9110" y="4694"/>
                  </a:cubicBezTo>
                  <a:cubicBezTo>
                    <a:pt x="9056" y="4694"/>
                    <a:pt x="9001" y="4708"/>
                    <a:pt x="8950" y="4738"/>
                  </a:cubicBezTo>
                  <a:cubicBezTo>
                    <a:pt x="8497" y="5000"/>
                    <a:pt x="8414" y="5548"/>
                    <a:pt x="8247" y="6012"/>
                  </a:cubicBezTo>
                  <a:cubicBezTo>
                    <a:pt x="8057" y="6584"/>
                    <a:pt x="7807" y="7131"/>
                    <a:pt x="7497" y="7643"/>
                  </a:cubicBezTo>
                  <a:lnTo>
                    <a:pt x="7450" y="7727"/>
                  </a:lnTo>
                  <a:cubicBezTo>
                    <a:pt x="7569" y="6631"/>
                    <a:pt x="7485" y="5536"/>
                    <a:pt x="7200" y="4476"/>
                  </a:cubicBezTo>
                  <a:cubicBezTo>
                    <a:pt x="7157" y="4355"/>
                    <a:pt x="7057" y="4299"/>
                    <a:pt x="6957" y="4299"/>
                  </a:cubicBezTo>
                  <a:cubicBezTo>
                    <a:pt x="6831" y="4299"/>
                    <a:pt x="6706" y="4388"/>
                    <a:pt x="6699" y="4548"/>
                  </a:cubicBezTo>
                  <a:cubicBezTo>
                    <a:pt x="6664" y="6012"/>
                    <a:pt x="6676" y="7477"/>
                    <a:pt x="6390" y="8917"/>
                  </a:cubicBezTo>
                  <a:cubicBezTo>
                    <a:pt x="6068" y="9179"/>
                    <a:pt x="5687" y="9370"/>
                    <a:pt x="5295" y="9489"/>
                  </a:cubicBezTo>
                  <a:cubicBezTo>
                    <a:pt x="5235" y="8346"/>
                    <a:pt x="5199" y="7191"/>
                    <a:pt x="5164" y="6036"/>
                  </a:cubicBezTo>
                  <a:cubicBezTo>
                    <a:pt x="5152" y="5429"/>
                    <a:pt x="5140" y="4798"/>
                    <a:pt x="5140" y="4179"/>
                  </a:cubicBezTo>
                  <a:cubicBezTo>
                    <a:pt x="6176" y="3750"/>
                    <a:pt x="7021" y="2690"/>
                    <a:pt x="6961" y="1547"/>
                  </a:cubicBezTo>
                  <a:cubicBezTo>
                    <a:pt x="6961" y="1416"/>
                    <a:pt x="6890" y="1297"/>
                    <a:pt x="6783" y="1226"/>
                  </a:cubicBezTo>
                  <a:cubicBezTo>
                    <a:pt x="6710" y="1191"/>
                    <a:pt x="6646" y="1175"/>
                    <a:pt x="6590" y="1175"/>
                  </a:cubicBezTo>
                  <a:cubicBezTo>
                    <a:pt x="6186" y="1175"/>
                    <a:pt x="6173" y="1981"/>
                    <a:pt x="6068" y="2274"/>
                  </a:cubicBezTo>
                  <a:cubicBezTo>
                    <a:pt x="5878" y="2774"/>
                    <a:pt x="5556" y="3202"/>
                    <a:pt x="5140" y="3536"/>
                  </a:cubicBezTo>
                  <a:cubicBezTo>
                    <a:pt x="5140" y="2416"/>
                    <a:pt x="5045" y="1297"/>
                    <a:pt x="4854" y="202"/>
                  </a:cubicBezTo>
                  <a:cubicBezTo>
                    <a:pt x="4830" y="66"/>
                    <a:pt x="4714" y="1"/>
                    <a:pt x="4596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20"/>
            <p:cNvSpPr/>
            <p:nvPr/>
          </p:nvSpPr>
          <p:spPr>
            <a:xfrm>
              <a:off x="471727" y="4098165"/>
              <a:ext cx="273470" cy="264594"/>
            </a:xfrm>
            <a:custGeom>
              <a:rect b="b" l="l" r="r" t="t"/>
              <a:pathLst>
                <a:path extrusionOk="0" h="8288" w="8566">
                  <a:moveTo>
                    <a:pt x="2897" y="1"/>
                  </a:moveTo>
                  <a:cubicBezTo>
                    <a:pt x="2692" y="1"/>
                    <a:pt x="2476" y="18"/>
                    <a:pt x="2250" y="54"/>
                  </a:cubicBezTo>
                  <a:cubicBezTo>
                    <a:pt x="2060" y="90"/>
                    <a:pt x="1917" y="221"/>
                    <a:pt x="1846" y="399"/>
                  </a:cubicBezTo>
                  <a:cubicBezTo>
                    <a:pt x="1631" y="423"/>
                    <a:pt x="1429" y="483"/>
                    <a:pt x="1227" y="578"/>
                  </a:cubicBezTo>
                  <a:cubicBezTo>
                    <a:pt x="1500" y="780"/>
                    <a:pt x="1774" y="983"/>
                    <a:pt x="2036" y="1209"/>
                  </a:cubicBezTo>
                  <a:cubicBezTo>
                    <a:pt x="2322" y="1257"/>
                    <a:pt x="2620" y="1340"/>
                    <a:pt x="2882" y="1399"/>
                  </a:cubicBezTo>
                  <a:cubicBezTo>
                    <a:pt x="3513" y="1518"/>
                    <a:pt x="4132" y="1685"/>
                    <a:pt x="4739" y="1888"/>
                  </a:cubicBezTo>
                  <a:cubicBezTo>
                    <a:pt x="5008" y="1974"/>
                    <a:pt x="4907" y="2341"/>
                    <a:pt x="4666" y="2341"/>
                  </a:cubicBezTo>
                  <a:cubicBezTo>
                    <a:pt x="4640" y="2341"/>
                    <a:pt x="4613" y="2337"/>
                    <a:pt x="4584" y="2328"/>
                  </a:cubicBezTo>
                  <a:cubicBezTo>
                    <a:pt x="4013" y="2161"/>
                    <a:pt x="3429" y="2019"/>
                    <a:pt x="2834" y="1923"/>
                  </a:cubicBezTo>
                  <a:lnTo>
                    <a:pt x="2834" y="1923"/>
                  </a:lnTo>
                  <a:cubicBezTo>
                    <a:pt x="3072" y="2138"/>
                    <a:pt x="3298" y="2364"/>
                    <a:pt x="3524" y="2590"/>
                  </a:cubicBezTo>
                  <a:cubicBezTo>
                    <a:pt x="4453" y="2745"/>
                    <a:pt x="5429" y="3304"/>
                    <a:pt x="6132" y="3840"/>
                  </a:cubicBezTo>
                  <a:cubicBezTo>
                    <a:pt x="6327" y="3995"/>
                    <a:pt x="6221" y="4344"/>
                    <a:pt x="6004" y="4344"/>
                  </a:cubicBezTo>
                  <a:cubicBezTo>
                    <a:pt x="5969" y="4344"/>
                    <a:pt x="5933" y="4336"/>
                    <a:pt x="5894" y="4316"/>
                  </a:cubicBezTo>
                  <a:cubicBezTo>
                    <a:pt x="5465" y="4114"/>
                    <a:pt x="5025" y="3924"/>
                    <a:pt x="4584" y="3757"/>
                  </a:cubicBezTo>
                  <a:lnTo>
                    <a:pt x="4584" y="3757"/>
                  </a:lnTo>
                  <a:cubicBezTo>
                    <a:pt x="4632" y="3816"/>
                    <a:pt x="4679" y="3876"/>
                    <a:pt x="4727" y="3935"/>
                  </a:cubicBezTo>
                  <a:cubicBezTo>
                    <a:pt x="5025" y="4293"/>
                    <a:pt x="5298" y="4662"/>
                    <a:pt x="5560" y="5043"/>
                  </a:cubicBezTo>
                  <a:cubicBezTo>
                    <a:pt x="5609" y="4970"/>
                    <a:pt x="5689" y="4931"/>
                    <a:pt x="5777" y="4931"/>
                  </a:cubicBezTo>
                  <a:cubicBezTo>
                    <a:pt x="5819" y="4931"/>
                    <a:pt x="5863" y="4940"/>
                    <a:pt x="5906" y="4959"/>
                  </a:cubicBezTo>
                  <a:lnTo>
                    <a:pt x="6846" y="5364"/>
                  </a:lnTo>
                  <a:cubicBezTo>
                    <a:pt x="7173" y="5501"/>
                    <a:pt x="7052" y="5973"/>
                    <a:pt x="6764" y="5973"/>
                  </a:cubicBezTo>
                  <a:cubicBezTo>
                    <a:pt x="6727" y="5973"/>
                    <a:pt x="6686" y="5965"/>
                    <a:pt x="6644" y="5948"/>
                  </a:cubicBezTo>
                  <a:lnTo>
                    <a:pt x="5977" y="5674"/>
                  </a:lnTo>
                  <a:lnTo>
                    <a:pt x="5977" y="5674"/>
                  </a:lnTo>
                  <a:cubicBezTo>
                    <a:pt x="6275" y="6126"/>
                    <a:pt x="6561" y="6591"/>
                    <a:pt x="6870" y="7031"/>
                  </a:cubicBezTo>
                  <a:cubicBezTo>
                    <a:pt x="6949" y="7154"/>
                    <a:pt x="6846" y="7291"/>
                    <a:pt x="6739" y="7291"/>
                  </a:cubicBezTo>
                  <a:cubicBezTo>
                    <a:pt x="6701" y="7291"/>
                    <a:pt x="6663" y="7274"/>
                    <a:pt x="6632" y="7233"/>
                  </a:cubicBezTo>
                  <a:cubicBezTo>
                    <a:pt x="6287" y="6781"/>
                    <a:pt x="5906" y="6340"/>
                    <a:pt x="5513" y="5924"/>
                  </a:cubicBezTo>
                  <a:lnTo>
                    <a:pt x="5513" y="5924"/>
                  </a:lnTo>
                  <a:cubicBezTo>
                    <a:pt x="5477" y="6138"/>
                    <a:pt x="5477" y="6340"/>
                    <a:pt x="5525" y="6543"/>
                  </a:cubicBezTo>
                  <a:cubicBezTo>
                    <a:pt x="5560" y="6721"/>
                    <a:pt x="5441" y="6888"/>
                    <a:pt x="5263" y="6924"/>
                  </a:cubicBezTo>
                  <a:cubicBezTo>
                    <a:pt x="5247" y="6926"/>
                    <a:pt x="5232" y="6927"/>
                    <a:pt x="5217" y="6927"/>
                  </a:cubicBezTo>
                  <a:cubicBezTo>
                    <a:pt x="5057" y="6927"/>
                    <a:pt x="4914" y="6814"/>
                    <a:pt x="4882" y="6662"/>
                  </a:cubicBezTo>
                  <a:cubicBezTo>
                    <a:pt x="4787" y="6245"/>
                    <a:pt x="4846" y="5817"/>
                    <a:pt x="5060" y="5448"/>
                  </a:cubicBezTo>
                  <a:cubicBezTo>
                    <a:pt x="4810" y="5186"/>
                    <a:pt x="4560" y="4924"/>
                    <a:pt x="4310" y="4650"/>
                  </a:cubicBezTo>
                  <a:cubicBezTo>
                    <a:pt x="4132" y="4447"/>
                    <a:pt x="3953" y="4257"/>
                    <a:pt x="3763" y="4066"/>
                  </a:cubicBezTo>
                  <a:lnTo>
                    <a:pt x="3763" y="4066"/>
                  </a:lnTo>
                  <a:cubicBezTo>
                    <a:pt x="3763" y="4114"/>
                    <a:pt x="3774" y="4174"/>
                    <a:pt x="3786" y="4221"/>
                  </a:cubicBezTo>
                  <a:cubicBezTo>
                    <a:pt x="3834" y="4543"/>
                    <a:pt x="4048" y="5412"/>
                    <a:pt x="3536" y="5507"/>
                  </a:cubicBezTo>
                  <a:cubicBezTo>
                    <a:pt x="3511" y="5512"/>
                    <a:pt x="3486" y="5514"/>
                    <a:pt x="3462" y="5514"/>
                  </a:cubicBezTo>
                  <a:cubicBezTo>
                    <a:pt x="3015" y="5514"/>
                    <a:pt x="2926" y="4693"/>
                    <a:pt x="2870" y="4376"/>
                  </a:cubicBezTo>
                  <a:cubicBezTo>
                    <a:pt x="2798" y="4054"/>
                    <a:pt x="2643" y="3519"/>
                    <a:pt x="2703" y="3102"/>
                  </a:cubicBezTo>
                  <a:cubicBezTo>
                    <a:pt x="2679" y="3078"/>
                    <a:pt x="2679" y="3042"/>
                    <a:pt x="2667" y="2995"/>
                  </a:cubicBezTo>
                  <a:cubicBezTo>
                    <a:pt x="2393" y="2745"/>
                    <a:pt x="2108" y="2483"/>
                    <a:pt x="1822" y="2245"/>
                  </a:cubicBezTo>
                  <a:lnTo>
                    <a:pt x="1822" y="2257"/>
                  </a:lnTo>
                  <a:cubicBezTo>
                    <a:pt x="1822" y="2626"/>
                    <a:pt x="1869" y="2995"/>
                    <a:pt x="1941" y="3352"/>
                  </a:cubicBezTo>
                  <a:cubicBezTo>
                    <a:pt x="1987" y="3572"/>
                    <a:pt x="1829" y="3691"/>
                    <a:pt x="1662" y="3691"/>
                  </a:cubicBezTo>
                  <a:cubicBezTo>
                    <a:pt x="1530" y="3691"/>
                    <a:pt x="1393" y="3617"/>
                    <a:pt x="1346" y="3459"/>
                  </a:cubicBezTo>
                  <a:cubicBezTo>
                    <a:pt x="1238" y="3054"/>
                    <a:pt x="1215" y="2626"/>
                    <a:pt x="1286" y="2209"/>
                  </a:cubicBezTo>
                  <a:cubicBezTo>
                    <a:pt x="1298" y="2090"/>
                    <a:pt x="1381" y="1995"/>
                    <a:pt x="1500" y="1971"/>
                  </a:cubicBezTo>
                  <a:cubicBezTo>
                    <a:pt x="1179" y="1709"/>
                    <a:pt x="846" y="1459"/>
                    <a:pt x="500" y="1209"/>
                  </a:cubicBezTo>
                  <a:cubicBezTo>
                    <a:pt x="238" y="1590"/>
                    <a:pt x="84" y="2030"/>
                    <a:pt x="72" y="2483"/>
                  </a:cubicBezTo>
                  <a:cubicBezTo>
                    <a:pt x="0" y="4114"/>
                    <a:pt x="1334" y="5412"/>
                    <a:pt x="2584" y="6245"/>
                  </a:cubicBezTo>
                  <a:cubicBezTo>
                    <a:pt x="3977" y="7150"/>
                    <a:pt x="5525" y="7829"/>
                    <a:pt x="7144" y="8257"/>
                  </a:cubicBezTo>
                  <a:cubicBezTo>
                    <a:pt x="7219" y="8278"/>
                    <a:pt x="7296" y="8287"/>
                    <a:pt x="7373" y="8287"/>
                  </a:cubicBezTo>
                  <a:cubicBezTo>
                    <a:pt x="7976" y="8287"/>
                    <a:pt x="8565" y="7700"/>
                    <a:pt x="8227" y="7067"/>
                  </a:cubicBezTo>
                  <a:cubicBezTo>
                    <a:pt x="6959" y="4709"/>
                    <a:pt x="6293" y="1"/>
                    <a:pt x="28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20"/>
            <p:cNvSpPr/>
            <p:nvPr/>
          </p:nvSpPr>
          <p:spPr>
            <a:xfrm>
              <a:off x="350475" y="4048745"/>
              <a:ext cx="349962" cy="282185"/>
            </a:xfrm>
            <a:custGeom>
              <a:rect b="b" l="l" r="r" t="t"/>
              <a:pathLst>
                <a:path extrusionOk="0" h="8839" w="10962">
                  <a:moveTo>
                    <a:pt x="668" y="1"/>
                  </a:moveTo>
                  <a:cubicBezTo>
                    <a:pt x="500" y="1"/>
                    <a:pt x="336" y="24"/>
                    <a:pt x="179" y="78"/>
                  </a:cubicBezTo>
                  <a:cubicBezTo>
                    <a:pt x="36" y="149"/>
                    <a:pt x="0" y="328"/>
                    <a:pt x="95" y="447"/>
                  </a:cubicBezTo>
                  <a:cubicBezTo>
                    <a:pt x="393" y="828"/>
                    <a:pt x="810" y="947"/>
                    <a:pt x="1250" y="1126"/>
                  </a:cubicBezTo>
                  <a:cubicBezTo>
                    <a:pt x="1822" y="1340"/>
                    <a:pt x="2381" y="1602"/>
                    <a:pt x="2917" y="1900"/>
                  </a:cubicBezTo>
                  <a:cubicBezTo>
                    <a:pt x="3393" y="2162"/>
                    <a:pt x="3846" y="2459"/>
                    <a:pt x="4286" y="2769"/>
                  </a:cubicBezTo>
                  <a:cubicBezTo>
                    <a:pt x="4632" y="3007"/>
                    <a:pt x="4965" y="3269"/>
                    <a:pt x="5286" y="3531"/>
                  </a:cubicBezTo>
                  <a:cubicBezTo>
                    <a:pt x="5167" y="3543"/>
                    <a:pt x="5084" y="3638"/>
                    <a:pt x="5072" y="3757"/>
                  </a:cubicBezTo>
                  <a:cubicBezTo>
                    <a:pt x="5001" y="4174"/>
                    <a:pt x="5025" y="4602"/>
                    <a:pt x="5132" y="5007"/>
                  </a:cubicBezTo>
                  <a:cubicBezTo>
                    <a:pt x="5179" y="5170"/>
                    <a:pt x="5317" y="5245"/>
                    <a:pt x="5449" y="5245"/>
                  </a:cubicBezTo>
                  <a:cubicBezTo>
                    <a:pt x="5616" y="5245"/>
                    <a:pt x="5774" y="5125"/>
                    <a:pt x="5727" y="4912"/>
                  </a:cubicBezTo>
                  <a:cubicBezTo>
                    <a:pt x="5656" y="4543"/>
                    <a:pt x="5620" y="4174"/>
                    <a:pt x="5608" y="3805"/>
                  </a:cubicBezTo>
                  <a:lnTo>
                    <a:pt x="5608" y="3805"/>
                  </a:lnTo>
                  <a:cubicBezTo>
                    <a:pt x="5894" y="4043"/>
                    <a:pt x="6179" y="4305"/>
                    <a:pt x="6453" y="4555"/>
                  </a:cubicBezTo>
                  <a:cubicBezTo>
                    <a:pt x="6465" y="4590"/>
                    <a:pt x="6477" y="4626"/>
                    <a:pt x="6489" y="4662"/>
                  </a:cubicBezTo>
                  <a:cubicBezTo>
                    <a:pt x="6429" y="5079"/>
                    <a:pt x="6584" y="5591"/>
                    <a:pt x="6656" y="5936"/>
                  </a:cubicBezTo>
                  <a:cubicBezTo>
                    <a:pt x="6724" y="6265"/>
                    <a:pt x="6803" y="7073"/>
                    <a:pt x="7255" y="7073"/>
                  </a:cubicBezTo>
                  <a:cubicBezTo>
                    <a:pt x="7277" y="7073"/>
                    <a:pt x="7299" y="7071"/>
                    <a:pt x="7322" y="7067"/>
                  </a:cubicBezTo>
                  <a:cubicBezTo>
                    <a:pt x="7834" y="6972"/>
                    <a:pt x="7620" y="6103"/>
                    <a:pt x="7572" y="5781"/>
                  </a:cubicBezTo>
                  <a:cubicBezTo>
                    <a:pt x="7572" y="5733"/>
                    <a:pt x="7561" y="5674"/>
                    <a:pt x="7549" y="5614"/>
                  </a:cubicBezTo>
                  <a:lnTo>
                    <a:pt x="7549" y="5614"/>
                  </a:lnTo>
                  <a:cubicBezTo>
                    <a:pt x="7739" y="5817"/>
                    <a:pt x="7918" y="6007"/>
                    <a:pt x="8096" y="6210"/>
                  </a:cubicBezTo>
                  <a:cubicBezTo>
                    <a:pt x="8346" y="6484"/>
                    <a:pt x="8596" y="6745"/>
                    <a:pt x="8846" y="7007"/>
                  </a:cubicBezTo>
                  <a:cubicBezTo>
                    <a:pt x="8632" y="7365"/>
                    <a:pt x="8573" y="7805"/>
                    <a:pt x="8668" y="8210"/>
                  </a:cubicBezTo>
                  <a:cubicBezTo>
                    <a:pt x="8701" y="8373"/>
                    <a:pt x="8843" y="8487"/>
                    <a:pt x="9003" y="8487"/>
                  </a:cubicBezTo>
                  <a:cubicBezTo>
                    <a:pt x="9018" y="8487"/>
                    <a:pt x="9034" y="8486"/>
                    <a:pt x="9049" y="8484"/>
                  </a:cubicBezTo>
                  <a:cubicBezTo>
                    <a:pt x="9227" y="8448"/>
                    <a:pt x="9347" y="8281"/>
                    <a:pt x="9311" y="8103"/>
                  </a:cubicBezTo>
                  <a:cubicBezTo>
                    <a:pt x="9263" y="7900"/>
                    <a:pt x="9263" y="7686"/>
                    <a:pt x="9299" y="7484"/>
                  </a:cubicBezTo>
                  <a:lnTo>
                    <a:pt x="9299" y="7484"/>
                  </a:lnTo>
                  <a:cubicBezTo>
                    <a:pt x="9704" y="7900"/>
                    <a:pt x="10073" y="8329"/>
                    <a:pt x="10418" y="8781"/>
                  </a:cubicBezTo>
                  <a:cubicBezTo>
                    <a:pt x="10449" y="8822"/>
                    <a:pt x="10488" y="8839"/>
                    <a:pt x="10526" y="8839"/>
                  </a:cubicBezTo>
                  <a:cubicBezTo>
                    <a:pt x="10633" y="8839"/>
                    <a:pt x="10735" y="8705"/>
                    <a:pt x="10656" y="8591"/>
                  </a:cubicBezTo>
                  <a:cubicBezTo>
                    <a:pt x="10359" y="8139"/>
                    <a:pt x="10061" y="7686"/>
                    <a:pt x="9763" y="7234"/>
                  </a:cubicBezTo>
                  <a:lnTo>
                    <a:pt x="9763" y="7234"/>
                  </a:lnTo>
                  <a:lnTo>
                    <a:pt x="10430" y="7507"/>
                  </a:lnTo>
                  <a:cubicBezTo>
                    <a:pt x="10470" y="7523"/>
                    <a:pt x="10509" y="7530"/>
                    <a:pt x="10545" y="7530"/>
                  </a:cubicBezTo>
                  <a:cubicBezTo>
                    <a:pt x="10837" y="7530"/>
                    <a:pt x="10961" y="7062"/>
                    <a:pt x="10632" y="6924"/>
                  </a:cubicBezTo>
                  <a:lnTo>
                    <a:pt x="9692" y="6507"/>
                  </a:lnTo>
                  <a:cubicBezTo>
                    <a:pt x="9650" y="6488"/>
                    <a:pt x="9607" y="6479"/>
                    <a:pt x="9566" y="6479"/>
                  </a:cubicBezTo>
                  <a:cubicBezTo>
                    <a:pt x="9477" y="6479"/>
                    <a:pt x="9395" y="6522"/>
                    <a:pt x="9347" y="6603"/>
                  </a:cubicBezTo>
                  <a:cubicBezTo>
                    <a:pt x="9085" y="6222"/>
                    <a:pt x="8811" y="5853"/>
                    <a:pt x="8513" y="5495"/>
                  </a:cubicBezTo>
                  <a:cubicBezTo>
                    <a:pt x="8465" y="5436"/>
                    <a:pt x="8418" y="5376"/>
                    <a:pt x="8370" y="5317"/>
                  </a:cubicBezTo>
                  <a:lnTo>
                    <a:pt x="8370" y="5317"/>
                  </a:lnTo>
                  <a:cubicBezTo>
                    <a:pt x="8811" y="5483"/>
                    <a:pt x="9251" y="5662"/>
                    <a:pt x="9680" y="5876"/>
                  </a:cubicBezTo>
                  <a:cubicBezTo>
                    <a:pt x="9717" y="5893"/>
                    <a:pt x="9752" y="5901"/>
                    <a:pt x="9785" y="5901"/>
                  </a:cubicBezTo>
                  <a:cubicBezTo>
                    <a:pt x="10005" y="5901"/>
                    <a:pt x="10115" y="5556"/>
                    <a:pt x="9918" y="5400"/>
                  </a:cubicBezTo>
                  <a:cubicBezTo>
                    <a:pt x="9216" y="4864"/>
                    <a:pt x="8239" y="4293"/>
                    <a:pt x="7311" y="4150"/>
                  </a:cubicBezTo>
                  <a:cubicBezTo>
                    <a:pt x="7084" y="3924"/>
                    <a:pt x="6858" y="3697"/>
                    <a:pt x="6620" y="3471"/>
                  </a:cubicBezTo>
                  <a:lnTo>
                    <a:pt x="6620" y="3471"/>
                  </a:lnTo>
                  <a:cubicBezTo>
                    <a:pt x="7215" y="3578"/>
                    <a:pt x="7799" y="3721"/>
                    <a:pt x="8370" y="3888"/>
                  </a:cubicBezTo>
                  <a:cubicBezTo>
                    <a:pt x="8396" y="3895"/>
                    <a:pt x="8420" y="3898"/>
                    <a:pt x="8443" y="3898"/>
                  </a:cubicBezTo>
                  <a:cubicBezTo>
                    <a:pt x="8691" y="3898"/>
                    <a:pt x="8797" y="3523"/>
                    <a:pt x="8525" y="3436"/>
                  </a:cubicBezTo>
                  <a:cubicBezTo>
                    <a:pt x="7918" y="3245"/>
                    <a:pt x="7299" y="3078"/>
                    <a:pt x="6668" y="2947"/>
                  </a:cubicBezTo>
                  <a:cubicBezTo>
                    <a:pt x="6406" y="2900"/>
                    <a:pt x="6108" y="2816"/>
                    <a:pt x="5810" y="2769"/>
                  </a:cubicBezTo>
                  <a:cubicBezTo>
                    <a:pt x="5548" y="2554"/>
                    <a:pt x="5286" y="2340"/>
                    <a:pt x="5013" y="2138"/>
                  </a:cubicBezTo>
                  <a:cubicBezTo>
                    <a:pt x="4370" y="1662"/>
                    <a:pt x="3691" y="1245"/>
                    <a:pt x="2989" y="876"/>
                  </a:cubicBezTo>
                  <a:cubicBezTo>
                    <a:pt x="2340" y="532"/>
                    <a:pt x="1463" y="1"/>
                    <a:pt x="668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20"/>
            <p:cNvSpPr/>
            <p:nvPr/>
          </p:nvSpPr>
          <p:spPr>
            <a:xfrm>
              <a:off x="-29272" y="3010672"/>
              <a:ext cx="692230" cy="691655"/>
            </a:xfrm>
            <a:custGeom>
              <a:rect b="b" l="l" r="r" t="t"/>
              <a:pathLst>
                <a:path extrusionOk="0" h="21665" w="21683">
                  <a:moveTo>
                    <a:pt x="12779" y="0"/>
                  </a:moveTo>
                  <a:cubicBezTo>
                    <a:pt x="12393" y="0"/>
                    <a:pt x="11981" y="80"/>
                    <a:pt x="11550" y="257"/>
                  </a:cubicBezTo>
                  <a:cubicBezTo>
                    <a:pt x="10907" y="531"/>
                    <a:pt x="10347" y="983"/>
                    <a:pt x="9942" y="1543"/>
                  </a:cubicBezTo>
                  <a:cubicBezTo>
                    <a:pt x="9716" y="1269"/>
                    <a:pt x="9431" y="1031"/>
                    <a:pt x="9109" y="852"/>
                  </a:cubicBezTo>
                  <a:cubicBezTo>
                    <a:pt x="8740" y="638"/>
                    <a:pt x="8311" y="531"/>
                    <a:pt x="7883" y="531"/>
                  </a:cubicBezTo>
                  <a:cubicBezTo>
                    <a:pt x="7533" y="358"/>
                    <a:pt x="7145" y="270"/>
                    <a:pt x="6760" y="270"/>
                  </a:cubicBezTo>
                  <a:cubicBezTo>
                    <a:pt x="5952" y="270"/>
                    <a:pt x="5162" y="657"/>
                    <a:pt x="4799" y="1447"/>
                  </a:cubicBezTo>
                  <a:cubicBezTo>
                    <a:pt x="4775" y="1495"/>
                    <a:pt x="4751" y="1554"/>
                    <a:pt x="4739" y="1614"/>
                  </a:cubicBezTo>
                  <a:cubicBezTo>
                    <a:pt x="4561" y="1769"/>
                    <a:pt x="4406" y="1947"/>
                    <a:pt x="4263" y="2150"/>
                  </a:cubicBezTo>
                  <a:cubicBezTo>
                    <a:pt x="3739" y="2864"/>
                    <a:pt x="3477" y="3745"/>
                    <a:pt x="3537" y="4626"/>
                  </a:cubicBezTo>
                  <a:cubicBezTo>
                    <a:pt x="3477" y="5114"/>
                    <a:pt x="3501" y="5603"/>
                    <a:pt x="3620" y="6079"/>
                  </a:cubicBezTo>
                  <a:cubicBezTo>
                    <a:pt x="2513" y="6531"/>
                    <a:pt x="1620" y="7365"/>
                    <a:pt x="1072" y="8412"/>
                  </a:cubicBezTo>
                  <a:cubicBezTo>
                    <a:pt x="763" y="8829"/>
                    <a:pt x="525" y="9282"/>
                    <a:pt x="358" y="9758"/>
                  </a:cubicBezTo>
                  <a:cubicBezTo>
                    <a:pt x="1" y="10746"/>
                    <a:pt x="13" y="11830"/>
                    <a:pt x="382" y="12806"/>
                  </a:cubicBezTo>
                  <a:cubicBezTo>
                    <a:pt x="370" y="13234"/>
                    <a:pt x="417" y="13651"/>
                    <a:pt x="537" y="14056"/>
                  </a:cubicBezTo>
                  <a:cubicBezTo>
                    <a:pt x="822" y="15223"/>
                    <a:pt x="1691" y="16151"/>
                    <a:pt x="2823" y="16532"/>
                  </a:cubicBezTo>
                  <a:cubicBezTo>
                    <a:pt x="3025" y="16640"/>
                    <a:pt x="3227" y="16723"/>
                    <a:pt x="3442" y="16794"/>
                  </a:cubicBezTo>
                  <a:cubicBezTo>
                    <a:pt x="2906" y="17747"/>
                    <a:pt x="2858" y="18890"/>
                    <a:pt x="3311" y="19878"/>
                  </a:cubicBezTo>
                  <a:cubicBezTo>
                    <a:pt x="3831" y="21006"/>
                    <a:pt x="4972" y="21665"/>
                    <a:pt x="6117" y="21665"/>
                  </a:cubicBezTo>
                  <a:cubicBezTo>
                    <a:pt x="6834" y="21665"/>
                    <a:pt x="7552" y="21406"/>
                    <a:pt x="8121" y="20843"/>
                  </a:cubicBezTo>
                  <a:cubicBezTo>
                    <a:pt x="8168" y="20795"/>
                    <a:pt x="8216" y="20747"/>
                    <a:pt x="8264" y="20688"/>
                  </a:cubicBezTo>
                  <a:cubicBezTo>
                    <a:pt x="8573" y="20485"/>
                    <a:pt x="8835" y="20223"/>
                    <a:pt x="9050" y="19914"/>
                  </a:cubicBezTo>
                  <a:cubicBezTo>
                    <a:pt x="9061" y="19795"/>
                    <a:pt x="9073" y="19676"/>
                    <a:pt x="9073" y="19557"/>
                  </a:cubicBezTo>
                  <a:lnTo>
                    <a:pt x="9073" y="19557"/>
                  </a:lnTo>
                  <a:cubicBezTo>
                    <a:pt x="8695" y="19752"/>
                    <a:pt x="8290" y="19842"/>
                    <a:pt x="7879" y="19842"/>
                  </a:cubicBezTo>
                  <a:cubicBezTo>
                    <a:pt x="7411" y="19842"/>
                    <a:pt x="6934" y="19725"/>
                    <a:pt x="6478" y="19509"/>
                  </a:cubicBezTo>
                  <a:cubicBezTo>
                    <a:pt x="5644" y="19116"/>
                    <a:pt x="4668" y="18295"/>
                    <a:pt x="4775" y="17271"/>
                  </a:cubicBezTo>
                  <a:cubicBezTo>
                    <a:pt x="4775" y="17135"/>
                    <a:pt x="4887" y="17048"/>
                    <a:pt x="5008" y="17048"/>
                  </a:cubicBezTo>
                  <a:cubicBezTo>
                    <a:pt x="5067" y="17048"/>
                    <a:pt x="5129" y="17069"/>
                    <a:pt x="5180" y="17116"/>
                  </a:cubicBezTo>
                  <a:cubicBezTo>
                    <a:pt x="5704" y="17616"/>
                    <a:pt x="6061" y="18259"/>
                    <a:pt x="6740" y="18616"/>
                  </a:cubicBezTo>
                  <a:cubicBezTo>
                    <a:pt x="7275" y="18884"/>
                    <a:pt x="7861" y="19020"/>
                    <a:pt x="8451" y="19020"/>
                  </a:cubicBezTo>
                  <a:cubicBezTo>
                    <a:pt x="8675" y="19020"/>
                    <a:pt x="8899" y="19001"/>
                    <a:pt x="9121" y="18961"/>
                  </a:cubicBezTo>
                  <a:cubicBezTo>
                    <a:pt x="9133" y="18842"/>
                    <a:pt x="9145" y="18735"/>
                    <a:pt x="9145" y="18628"/>
                  </a:cubicBezTo>
                  <a:cubicBezTo>
                    <a:pt x="9169" y="18437"/>
                    <a:pt x="9180" y="18247"/>
                    <a:pt x="9192" y="18056"/>
                  </a:cubicBezTo>
                  <a:cubicBezTo>
                    <a:pt x="9169" y="18056"/>
                    <a:pt x="9133" y="18045"/>
                    <a:pt x="9109" y="18045"/>
                  </a:cubicBezTo>
                  <a:cubicBezTo>
                    <a:pt x="7776" y="17592"/>
                    <a:pt x="6752" y="16675"/>
                    <a:pt x="6061" y="15461"/>
                  </a:cubicBezTo>
                  <a:cubicBezTo>
                    <a:pt x="5728" y="14866"/>
                    <a:pt x="5442" y="14223"/>
                    <a:pt x="5228" y="13556"/>
                  </a:cubicBezTo>
                  <a:cubicBezTo>
                    <a:pt x="4537" y="13508"/>
                    <a:pt x="3811" y="13270"/>
                    <a:pt x="3311" y="12794"/>
                  </a:cubicBezTo>
                  <a:cubicBezTo>
                    <a:pt x="2894" y="12401"/>
                    <a:pt x="2227" y="11341"/>
                    <a:pt x="2537" y="10746"/>
                  </a:cubicBezTo>
                  <a:cubicBezTo>
                    <a:pt x="2589" y="10597"/>
                    <a:pt x="2732" y="10507"/>
                    <a:pt x="2874" y="10507"/>
                  </a:cubicBezTo>
                  <a:cubicBezTo>
                    <a:pt x="2926" y="10507"/>
                    <a:pt x="2978" y="10518"/>
                    <a:pt x="3025" y="10544"/>
                  </a:cubicBezTo>
                  <a:cubicBezTo>
                    <a:pt x="3358" y="10710"/>
                    <a:pt x="3335" y="11199"/>
                    <a:pt x="3465" y="11496"/>
                  </a:cubicBezTo>
                  <a:cubicBezTo>
                    <a:pt x="3763" y="12199"/>
                    <a:pt x="4370" y="12830"/>
                    <a:pt x="5085" y="13068"/>
                  </a:cubicBezTo>
                  <a:cubicBezTo>
                    <a:pt x="4894" y="12365"/>
                    <a:pt x="4823" y="11615"/>
                    <a:pt x="4906" y="10889"/>
                  </a:cubicBezTo>
                  <a:cubicBezTo>
                    <a:pt x="4919" y="10779"/>
                    <a:pt x="5016" y="10729"/>
                    <a:pt x="5118" y="10729"/>
                  </a:cubicBezTo>
                  <a:cubicBezTo>
                    <a:pt x="5203" y="10729"/>
                    <a:pt x="5291" y="10764"/>
                    <a:pt x="5335" y="10829"/>
                  </a:cubicBezTo>
                  <a:cubicBezTo>
                    <a:pt x="6037" y="12008"/>
                    <a:pt x="6132" y="13544"/>
                    <a:pt x="6764" y="14770"/>
                  </a:cubicBezTo>
                  <a:cubicBezTo>
                    <a:pt x="6799" y="14854"/>
                    <a:pt x="6847" y="14937"/>
                    <a:pt x="6883" y="15008"/>
                  </a:cubicBezTo>
                  <a:cubicBezTo>
                    <a:pt x="6728" y="13604"/>
                    <a:pt x="6871" y="12163"/>
                    <a:pt x="7168" y="10794"/>
                  </a:cubicBezTo>
                  <a:cubicBezTo>
                    <a:pt x="7205" y="10625"/>
                    <a:pt x="7354" y="10547"/>
                    <a:pt x="7505" y="10547"/>
                  </a:cubicBezTo>
                  <a:cubicBezTo>
                    <a:pt x="7694" y="10547"/>
                    <a:pt x="7885" y="10670"/>
                    <a:pt x="7859" y="10889"/>
                  </a:cubicBezTo>
                  <a:cubicBezTo>
                    <a:pt x="7645" y="12687"/>
                    <a:pt x="7871" y="14413"/>
                    <a:pt x="8168" y="16187"/>
                  </a:cubicBezTo>
                  <a:cubicBezTo>
                    <a:pt x="8192" y="16318"/>
                    <a:pt x="8168" y="16449"/>
                    <a:pt x="8097" y="16568"/>
                  </a:cubicBezTo>
                  <a:cubicBezTo>
                    <a:pt x="8442" y="16878"/>
                    <a:pt x="8835" y="17140"/>
                    <a:pt x="9252" y="17342"/>
                  </a:cubicBezTo>
                  <a:cubicBezTo>
                    <a:pt x="9419" y="15080"/>
                    <a:pt x="9573" y="12818"/>
                    <a:pt x="9752" y="10556"/>
                  </a:cubicBezTo>
                  <a:cubicBezTo>
                    <a:pt x="9681" y="10496"/>
                    <a:pt x="9633" y="10413"/>
                    <a:pt x="9609" y="10317"/>
                  </a:cubicBezTo>
                  <a:cubicBezTo>
                    <a:pt x="9538" y="10103"/>
                    <a:pt x="9621" y="9877"/>
                    <a:pt x="9823" y="9782"/>
                  </a:cubicBezTo>
                  <a:cubicBezTo>
                    <a:pt x="9871" y="9222"/>
                    <a:pt x="9931" y="8662"/>
                    <a:pt x="9978" y="8103"/>
                  </a:cubicBezTo>
                  <a:cubicBezTo>
                    <a:pt x="8919" y="7996"/>
                    <a:pt x="8085" y="7496"/>
                    <a:pt x="7418" y="6638"/>
                  </a:cubicBezTo>
                  <a:cubicBezTo>
                    <a:pt x="7383" y="6674"/>
                    <a:pt x="7335" y="6686"/>
                    <a:pt x="7287" y="6686"/>
                  </a:cubicBezTo>
                  <a:cubicBezTo>
                    <a:pt x="6085" y="6615"/>
                    <a:pt x="5049" y="5781"/>
                    <a:pt x="4728" y="4614"/>
                  </a:cubicBezTo>
                  <a:cubicBezTo>
                    <a:pt x="4649" y="4316"/>
                    <a:pt x="4876" y="4128"/>
                    <a:pt x="5107" y="4128"/>
                  </a:cubicBezTo>
                  <a:cubicBezTo>
                    <a:pt x="5263" y="4128"/>
                    <a:pt x="5422" y="4215"/>
                    <a:pt x="5490" y="4412"/>
                  </a:cubicBezTo>
                  <a:cubicBezTo>
                    <a:pt x="5751" y="5222"/>
                    <a:pt x="6347" y="5888"/>
                    <a:pt x="7133" y="6234"/>
                  </a:cubicBezTo>
                  <a:cubicBezTo>
                    <a:pt x="6561" y="5341"/>
                    <a:pt x="6121" y="4043"/>
                    <a:pt x="6525" y="3078"/>
                  </a:cubicBezTo>
                  <a:cubicBezTo>
                    <a:pt x="6579" y="2902"/>
                    <a:pt x="6726" y="2819"/>
                    <a:pt x="6873" y="2819"/>
                  </a:cubicBezTo>
                  <a:cubicBezTo>
                    <a:pt x="7053" y="2819"/>
                    <a:pt x="7233" y="2944"/>
                    <a:pt x="7240" y="3174"/>
                  </a:cubicBezTo>
                  <a:cubicBezTo>
                    <a:pt x="7335" y="4198"/>
                    <a:pt x="7299" y="5019"/>
                    <a:pt x="7918" y="5912"/>
                  </a:cubicBezTo>
                  <a:cubicBezTo>
                    <a:pt x="8454" y="6650"/>
                    <a:pt x="9192" y="7222"/>
                    <a:pt x="10050" y="7555"/>
                  </a:cubicBezTo>
                  <a:cubicBezTo>
                    <a:pt x="10073" y="7389"/>
                    <a:pt x="10085" y="7222"/>
                    <a:pt x="10109" y="7055"/>
                  </a:cubicBezTo>
                  <a:cubicBezTo>
                    <a:pt x="10026" y="6603"/>
                    <a:pt x="10097" y="6067"/>
                    <a:pt x="10121" y="5603"/>
                  </a:cubicBezTo>
                  <a:cubicBezTo>
                    <a:pt x="10121" y="5579"/>
                    <a:pt x="10121" y="5543"/>
                    <a:pt x="10121" y="5519"/>
                  </a:cubicBezTo>
                  <a:lnTo>
                    <a:pt x="10121" y="5281"/>
                  </a:lnTo>
                  <a:cubicBezTo>
                    <a:pt x="10097" y="4329"/>
                    <a:pt x="10050" y="3388"/>
                    <a:pt x="9978" y="2459"/>
                  </a:cubicBezTo>
                  <a:cubicBezTo>
                    <a:pt x="9958" y="2233"/>
                    <a:pt x="10153" y="2104"/>
                    <a:pt x="10344" y="2104"/>
                  </a:cubicBezTo>
                  <a:cubicBezTo>
                    <a:pt x="10495" y="2104"/>
                    <a:pt x="10644" y="2185"/>
                    <a:pt x="10681" y="2364"/>
                  </a:cubicBezTo>
                  <a:cubicBezTo>
                    <a:pt x="10835" y="3198"/>
                    <a:pt x="10943" y="4043"/>
                    <a:pt x="11002" y="4900"/>
                  </a:cubicBezTo>
                  <a:cubicBezTo>
                    <a:pt x="11645" y="4483"/>
                    <a:pt x="12062" y="3805"/>
                    <a:pt x="12157" y="3043"/>
                  </a:cubicBezTo>
                  <a:cubicBezTo>
                    <a:pt x="12175" y="2837"/>
                    <a:pt x="12337" y="2730"/>
                    <a:pt x="12493" y="2730"/>
                  </a:cubicBezTo>
                  <a:cubicBezTo>
                    <a:pt x="12643" y="2730"/>
                    <a:pt x="12788" y="2831"/>
                    <a:pt x="12788" y="3043"/>
                  </a:cubicBezTo>
                  <a:cubicBezTo>
                    <a:pt x="12800" y="4221"/>
                    <a:pt x="12121" y="5293"/>
                    <a:pt x="11062" y="5805"/>
                  </a:cubicBezTo>
                  <a:lnTo>
                    <a:pt x="11062" y="6031"/>
                  </a:lnTo>
                  <a:cubicBezTo>
                    <a:pt x="11074" y="6257"/>
                    <a:pt x="11074" y="6484"/>
                    <a:pt x="11062" y="6710"/>
                  </a:cubicBezTo>
                  <a:cubicBezTo>
                    <a:pt x="11050" y="7662"/>
                    <a:pt x="11026" y="8615"/>
                    <a:pt x="10990" y="9555"/>
                  </a:cubicBezTo>
                  <a:cubicBezTo>
                    <a:pt x="11109" y="9544"/>
                    <a:pt x="11228" y="9532"/>
                    <a:pt x="11336" y="9496"/>
                  </a:cubicBezTo>
                  <a:cubicBezTo>
                    <a:pt x="12395" y="9079"/>
                    <a:pt x="13169" y="8139"/>
                    <a:pt x="13371" y="7019"/>
                  </a:cubicBezTo>
                  <a:cubicBezTo>
                    <a:pt x="13398" y="6842"/>
                    <a:pt x="13535" y="6763"/>
                    <a:pt x="13682" y="6763"/>
                  </a:cubicBezTo>
                  <a:cubicBezTo>
                    <a:pt x="13871" y="6763"/>
                    <a:pt x="14074" y="6894"/>
                    <a:pt x="14074" y="7115"/>
                  </a:cubicBezTo>
                  <a:cubicBezTo>
                    <a:pt x="14026" y="8901"/>
                    <a:pt x="12717" y="10389"/>
                    <a:pt x="10955" y="10675"/>
                  </a:cubicBezTo>
                  <a:cubicBezTo>
                    <a:pt x="10919" y="11568"/>
                    <a:pt x="10871" y="12472"/>
                    <a:pt x="10824" y="13377"/>
                  </a:cubicBezTo>
                  <a:cubicBezTo>
                    <a:pt x="11027" y="13400"/>
                    <a:pt x="11231" y="13411"/>
                    <a:pt x="11434" y="13411"/>
                  </a:cubicBezTo>
                  <a:cubicBezTo>
                    <a:pt x="11972" y="13411"/>
                    <a:pt x="12508" y="13334"/>
                    <a:pt x="13026" y="13187"/>
                  </a:cubicBezTo>
                  <a:cubicBezTo>
                    <a:pt x="13336" y="12722"/>
                    <a:pt x="13693" y="12270"/>
                    <a:pt x="13943" y="11758"/>
                  </a:cubicBezTo>
                  <a:cubicBezTo>
                    <a:pt x="14324" y="10996"/>
                    <a:pt x="14479" y="10198"/>
                    <a:pt x="14741" y="9389"/>
                  </a:cubicBezTo>
                  <a:cubicBezTo>
                    <a:pt x="14779" y="9256"/>
                    <a:pt x="14907" y="9169"/>
                    <a:pt x="15042" y="9169"/>
                  </a:cubicBezTo>
                  <a:cubicBezTo>
                    <a:pt x="15077" y="9169"/>
                    <a:pt x="15112" y="9174"/>
                    <a:pt x="15146" y="9186"/>
                  </a:cubicBezTo>
                  <a:cubicBezTo>
                    <a:pt x="15170" y="9138"/>
                    <a:pt x="15186" y="9121"/>
                    <a:pt x="15194" y="9121"/>
                  </a:cubicBezTo>
                  <a:cubicBezTo>
                    <a:pt x="15205" y="9121"/>
                    <a:pt x="15198" y="9158"/>
                    <a:pt x="15169" y="9186"/>
                  </a:cubicBezTo>
                  <a:cubicBezTo>
                    <a:pt x="15276" y="9234"/>
                    <a:pt x="15348" y="9341"/>
                    <a:pt x="15348" y="9460"/>
                  </a:cubicBezTo>
                  <a:cubicBezTo>
                    <a:pt x="15384" y="10234"/>
                    <a:pt x="15193" y="11210"/>
                    <a:pt x="14824" y="12103"/>
                  </a:cubicBezTo>
                  <a:lnTo>
                    <a:pt x="14848" y="12091"/>
                  </a:lnTo>
                  <a:cubicBezTo>
                    <a:pt x="16086" y="10925"/>
                    <a:pt x="16836" y="9329"/>
                    <a:pt x="17610" y="7841"/>
                  </a:cubicBezTo>
                  <a:cubicBezTo>
                    <a:pt x="17667" y="7736"/>
                    <a:pt x="17766" y="7691"/>
                    <a:pt x="17868" y="7691"/>
                  </a:cubicBezTo>
                  <a:cubicBezTo>
                    <a:pt x="18064" y="7691"/>
                    <a:pt x="18268" y="7859"/>
                    <a:pt x="18182" y="8079"/>
                  </a:cubicBezTo>
                  <a:cubicBezTo>
                    <a:pt x="17443" y="9972"/>
                    <a:pt x="16586" y="11949"/>
                    <a:pt x="14955" y="13246"/>
                  </a:cubicBezTo>
                  <a:cubicBezTo>
                    <a:pt x="14550" y="13568"/>
                    <a:pt x="14110" y="13830"/>
                    <a:pt x="13633" y="14044"/>
                  </a:cubicBezTo>
                  <a:cubicBezTo>
                    <a:pt x="13562" y="14116"/>
                    <a:pt x="13479" y="14199"/>
                    <a:pt x="13395" y="14270"/>
                  </a:cubicBezTo>
                  <a:cubicBezTo>
                    <a:pt x="13305" y="14340"/>
                    <a:pt x="13195" y="14377"/>
                    <a:pt x="13085" y="14377"/>
                  </a:cubicBezTo>
                  <a:cubicBezTo>
                    <a:pt x="13007" y="14377"/>
                    <a:pt x="12929" y="14358"/>
                    <a:pt x="12860" y="14318"/>
                  </a:cubicBezTo>
                  <a:cubicBezTo>
                    <a:pt x="12505" y="14424"/>
                    <a:pt x="12140" y="14477"/>
                    <a:pt x="11776" y="14477"/>
                  </a:cubicBezTo>
                  <a:cubicBezTo>
                    <a:pt x="11444" y="14477"/>
                    <a:pt x="11112" y="14433"/>
                    <a:pt x="10788" y="14342"/>
                  </a:cubicBezTo>
                  <a:cubicBezTo>
                    <a:pt x="10716" y="15770"/>
                    <a:pt x="10645" y="17199"/>
                    <a:pt x="10585" y="18616"/>
                  </a:cubicBezTo>
                  <a:cubicBezTo>
                    <a:pt x="10788" y="18557"/>
                    <a:pt x="10978" y="18485"/>
                    <a:pt x="11157" y="18402"/>
                  </a:cubicBezTo>
                  <a:cubicBezTo>
                    <a:pt x="11621" y="18176"/>
                    <a:pt x="12074" y="17902"/>
                    <a:pt x="12490" y="17592"/>
                  </a:cubicBezTo>
                  <a:cubicBezTo>
                    <a:pt x="13431" y="16890"/>
                    <a:pt x="14241" y="16009"/>
                    <a:pt x="14872" y="15020"/>
                  </a:cubicBezTo>
                  <a:cubicBezTo>
                    <a:pt x="14914" y="14948"/>
                    <a:pt x="14984" y="14917"/>
                    <a:pt x="15053" y="14917"/>
                  </a:cubicBezTo>
                  <a:cubicBezTo>
                    <a:pt x="15176" y="14917"/>
                    <a:pt x="15294" y="15018"/>
                    <a:pt x="15241" y="15163"/>
                  </a:cubicBezTo>
                  <a:cubicBezTo>
                    <a:pt x="15241" y="15187"/>
                    <a:pt x="15229" y="15223"/>
                    <a:pt x="15217" y="15247"/>
                  </a:cubicBezTo>
                  <a:cubicBezTo>
                    <a:pt x="15205" y="15259"/>
                    <a:pt x="15205" y="15270"/>
                    <a:pt x="15205" y="15282"/>
                  </a:cubicBezTo>
                  <a:cubicBezTo>
                    <a:pt x="14919" y="16140"/>
                    <a:pt x="14467" y="16925"/>
                    <a:pt x="13872" y="17604"/>
                  </a:cubicBezTo>
                  <a:cubicBezTo>
                    <a:pt x="13967" y="17592"/>
                    <a:pt x="14038" y="17568"/>
                    <a:pt x="14110" y="17556"/>
                  </a:cubicBezTo>
                  <a:cubicBezTo>
                    <a:pt x="15098" y="17259"/>
                    <a:pt x="15896" y="16640"/>
                    <a:pt x="16586" y="15878"/>
                  </a:cubicBezTo>
                  <a:cubicBezTo>
                    <a:pt x="16647" y="15811"/>
                    <a:pt x="16715" y="15783"/>
                    <a:pt x="16782" y="15783"/>
                  </a:cubicBezTo>
                  <a:cubicBezTo>
                    <a:pt x="16975" y="15783"/>
                    <a:pt x="17148" y="16022"/>
                    <a:pt x="17051" y="16235"/>
                  </a:cubicBezTo>
                  <a:cubicBezTo>
                    <a:pt x="16384" y="17652"/>
                    <a:pt x="14907" y="18545"/>
                    <a:pt x="13383" y="18676"/>
                  </a:cubicBezTo>
                  <a:cubicBezTo>
                    <a:pt x="13217" y="18676"/>
                    <a:pt x="13062" y="18604"/>
                    <a:pt x="12979" y="18473"/>
                  </a:cubicBezTo>
                  <a:cubicBezTo>
                    <a:pt x="12312" y="19021"/>
                    <a:pt x="11407" y="19652"/>
                    <a:pt x="10526" y="19866"/>
                  </a:cubicBezTo>
                  <a:cubicBezTo>
                    <a:pt x="10502" y="20295"/>
                    <a:pt x="10490" y="20723"/>
                    <a:pt x="10466" y="21164"/>
                  </a:cubicBezTo>
                  <a:cubicBezTo>
                    <a:pt x="10812" y="21390"/>
                    <a:pt x="11216" y="21509"/>
                    <a:pt x="11633" y="21521"/>
                  </a:cubicBezTo>
                  <a:cubicBezTo>
                    <a:pt x="11644" y="21521"/>
                    <a:pt x="11656" y="21521"/>
                    <a:pt x="11667" y="21521"/>
                  </a:cubicBezTo>
                  <a:cubicBezTo>
                    <a:pt x="12488" y="21521"/>
                    <a:pt x="13259" y="21095"/>
                    <a:pt x="13705" y="20402"/>
                  </a:cubicBezTo>
                  <a:cubicBezTo>
                    <a:pt x="14062" y="20128"/>
                    <a:pt x="14336" y="19771"/>
                    <a:pt x="14503" y="19354"/>
                  </a:cubicBezTo>
                  <a:cubicBezTo>
                    <a:pt x="14657" y="19390"/>
                    <a:pt x="14812" y="19426"/>
                    <a:pt x="14955" y="19461"/>
                  </a:cubicBezTo>
                  <a:cubicBezTo>
                    <a:pt x="15223" y="19509"/>
                    <a:pt x="15497" y="19533"/>
                    <a:pt x="15772" y="19533"/>
                  </a:cubicBezTo>
                  <a:cubicBezTo>
                    <a:pt x="16047" y="19533"/>
                    <a:pt x="16324" y="19509"/>
                    <a:pt x="16598" y="19461"/>
                  </a:cubicBezTo>
                  <a:cubicBezTo>
                    <a:pt x="17753" y="19319"/>
                    <a:pt x="18884" y="18771"/>
                    <a:pt x="19527" y="17759"/>
                  </a:cubicBezTo>
                  <a:cubicBezTo>
                    <a:pt x="20468" y="16259"/>
                    <a:pt x="20003" y="14473"/>
                    <a:pt x="19051" y="13115"/>
                  </a:cubicBezTo>
                  <a:cubicBezTo>
                    <a:pt x="19241" y="13020"/>
                    <a:pt x="19432" y="12913"/>
                    <a:pt x="19610" y="12794"/>
                  </a:cubicBezTo>
                  <a:cubicBezTo>
                    <a:pt x="21146" y="11758"/>
                    <a:pt x="21682" y="10032"/>
                    <a:pt x="21396" y="8246"/>
                  </a:cubicBezTo>
                  <a:cubicBezTo>
                    <a:pt x="21182" y="6805"/>
                    <a:pt x="20480" y="4912"/>
                    <a:pt x="19170" y="4126"/>
                  </a:cubicBezTo>
                  <a:cubicBezTo>
                    <a:pt x="18734" y="3862"/>
                    <a:pt x="18272" y="3753"/>
                    <a:pt x="17803" y="3753"/>
                  </a:cubicBezTo>
                  <a:cubicBezTo>
                    <a:pt x="17197" y="3753"/>
                    <a:pt x="16581" y="3936"/>
                    <a:pt x="16003" y="4198"/>
                  </a:cubicBezTo>
                  <a:cubicBezTo>
                    <a:pt x="16113" y="2170"/>
                    <a:pt x="14790" y="0"/>
                    <a:pt x="1277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20"/>
            <p:cNvSpPr/>
            <p:nvPr/>
          </p:nvSpPr>
          <p:spPr>
            <a:xfrm>
              <a:off x="41825" y="3077459"/>
              <a:ext cx="512492" cy="956856"/>
            </a:xfrm>
            <a:custGeom>
              <a:rect b="b" l="l" r="r" t="t"/>
              <a:pathLst>
                <a:path extrusionOk="0" h="29972" w="16053">
                  <a:moveTo>
                    <a:pt x="8102" y="0"/>
                  </a:moveTo>
                  <a:cubicBezTo>
                    <a:pt x="7912" y="0"/>
                    <a:pt x="7714" y="130"/>
                    <a:pt x="7727" y="355"/>
                  </a:cubicBezTo>
                  <a:cubicBezTo>
                    <a:pt x="7811" y="1296"/>
                    <a:pt x="7858" y="2237"/>
                    <a:pt x="7882" y="3177"/>
                  </a:cubicBezTo>
                  <a:lnTo>
                    <a:pt x="7882" y="3415"/>
                  </a:lnTo>
                  <a:cubicBezTo>
                    <a:pt x="7870" y="3439"/>
                    <a:pt x="7870" y="3475"/>
                    <a:pt x="7882" y="3499"/>
                  </a:cubicBezTo>
                  <a:cubicBezTo>
                    <a:pt x="7858" y="3963"/>
                    <a:pt x="7787" y="4499"/>
                    <a:pt x="7858" y="4951"/>
                  </a:cubicBezTo>
                  <a:cubicBezTo>
                    <a:pt x="7846" y="5118"/>
                    <a:pt x="7823" y="5285"/>
                    <a:pt x="7811" y="5451"/>
                  </a:cubicBezTo>
                  <a:cubicBezTo>
                    <a:pt x="6965" y="5118"/>
                    <a:pt x="6227" y="4546"/>
                    <a:pt x="5691" y="3808"/>
                  </a:cubicBezTo>
                  <a:cubicBezTo>
                    <a:pt x="5072" y="2915"/>
                    <a:pt x="5108" y="2094"/>
                    <a:pt x="5013" y="1082"/>
                  </a:cubicBezTo>
                  <a:cubicBezTo>
                    <a:pt x="5006" y="851"/>
                    <a:pt x="4824" y="722"/>
                    <a:pt x="4643" y="722"/>
                  </a:cubicBezTo>
                  <a:cubicBezTo>
                    <a:pt x="4497" y="722"/>
                    <a:pt x="4352" y="806"/>
                    <a:pt x="4298" y="986"/>
                  </a:cubicBezTo>
                  <a:cubicBezTo>
                    <a:pt x="3894" y="1951"/>
                    <a:pt x="4334" y="3237"/>
                    <a:pt x="4906" y="4130"/>
                  </a:cubicBezTo>
                  <a:cubicBezTo>
                    <a:pt x="4120" y="3784"/>
                    <a:pt x="3524" y="3130"/>
                    <a:pt x="3263" y="2308"/>
                  </a:cubicBezTo>
                  <a:cubicBezTo>
                    <a:pt x="3196" y="2118"/>
                    <a:pt x="3040" y="2034"/>
                    <a:pt x="2885" y="2034"/>
                  </a:cubicBezTo>
                  <a:cubicBezTo>
                    <a:pt x="2652" y="2034"/>
                    <a:pt x="2422" y="2222"/>
                    <a:pt x="2501" y="2522"/>
                  </a:cubicBezTo>
                  <a:cubicBezTo>
                    <a:pt x="2822" y="3689"/>
                    <a:pt x="3858" y="4523"/>
                    <a:pt x="5060" y="4594"/>
                  </a:cubicBezTo>
                  <a:cubicBezTo>
                    <a:pt x="5069" y="4596"/>
                    <a:pt x="5078" y="4597"/>
                    <a:pt x="5087" y="4597"/>
                  </a:cubicBezTo>
                  <a:cubicBezTo>
                    <a:pt x="5125" y="4597"/>
                    <a:pt x="5162" y="4578"/>
                    <a:pt x="5191" y="4558"/>
                  </a:cubicBezTo>
                  <a:cubicBezTo>
                    <a:pt x="5858" y="5404"/>
                    <a:pt x="6692" y="5916"/>
                    <a:pt x="7751" y="6023"/>
                  </a:cubicBezTo>
                  <a:cubicBezTo>
                    <a:pt x="7704" y="6582"/>
                    <a:pt x="7644" y="7142"/>
                    <a:pt x="7596" y="7702"/>
                  </a:cubicBezTo>
                  <a:cubicBezTo>
                    <a:pt x="7406" y="7797"/>
                    <a:pt x="7311" y="8023"/>
                    <a:pt x="7382" y="8225"/>
                  </a:cubicBezTo>
                  <a:cubicBezTo>
                    <a:pt x="7406" y="8321"/>
                    <a:pt x="7454" y="8404"/>
                    <a:pt x="7525" y="8475"/>
                  </a:cubicBezTo>
                  <a:cubicBezTo>
                    <a:pt x="7346" y="10738"/>
                    <a:pt x="7204" y="13000"/>
                    <a:pt x="7025" y="15250"/>
                  </a:cubicBezTo>
                  <a:cubicBezTo>
                    <a:pt x="6608" y="15060"/>
                    <a:pt x="6215" y="14798"/>
                    <a:pt x="5870" y="14476"/>
                  </a:cubicBezTo>
                  <a:cubicBezTo>
                    <a:pt x="5941" y="14369"/>
                    <a:pt x="5965" y="14226"/>
                    <a:pt x="5941" y="14095"/>
                  </a:cubicBezTo>
                  <a:cubicBezTo>
                    <a:pt x="5644" y="12321"/>
                    <a:pt x="5418" y="10607"/>
                    <a:pt x="5632" y="8797"/>
                  </a:cubicBezTo>
                  <a:cubicBezTo>
                    <a:pt x="5658" y="8586"/>
                    <a:pt x="5469" y="8466"/>
                    <a:pt x="5283" y="8466"/>
                  </a:cubicBezTo>
                  <a:cubicBezTo>
                    <a:pt x="5133" y="8466"/>
                    <a:pt x="4985" y="8544"/>
                    <a:pt x="4953" y="8714"/>
                  </a:cubicBezTo>
                  <a:cubicBezTo>
                    <a:pt x="4644" y="10083"/>
                    <a:pt x="4501" y="11523"/>
                    <a:pt x="4656" y="12928"/>
                  </a:cubicBezTo>
                  <a:cubicBezTo>
                    <a:pt x="4620" y="12845"/>
                    <a:pt x="4572" y="12774"/>
                    <a:pt x="4537" y="12690"/>
                  </a:cubicBezTo>
                  <a:cubicBezTo>
                    <a:pt x="3905" y="11452"/>
                    <a:pt x="3810" y="9928"/>
                    <a:pt x="3108" y="8749"/>
                  </a:cubicBezTo>
                  <a:cubicBezTo>
                    <a:pt x="3064" y="8673"/>
                    <a:pt x="2977" y="8634"/>
                    <a:pt x="2893" y="8634"/>
                  </a:cubicBezTo>
                  <a:cubicBezTo>
                    <a:pt x="2794" y="8634"/>
                    <a:pt x="2698" y="8688"/>
                    <a:pt x="2679" y="8797"/>
                  </a:cubicBezTo>
                  <a:cubicBezTo>
                    <a:pt x="2608" y="9535"/>
                    <a:pt x="2667" y="10273"/>
                    <a:pt x="2858" y="10988"/>
                  </a:cubicBezTo>
                  <a:cubicBezTo>
                    <a:pt x="2143" y="10750"/>
                    <a:pt x="1536" y="10107"/>
                    <a:pt x="1238" y="9416"/>
                  </a:cubicBezTo>
                  <a:cubicBezTo>
                    <a:pt x="1108" y="9118"/>
                    <a:pt x="1131" y="8618"/>
                    <a:pt x="810" y="8464"/>
                  </a:cubicBezTo>
                  <a:cubicBezTo>
                    <a:pt x="757" y="8437"/>
                    <a:pt x="700" y="8424"/>
                    <a:pt x="646" y="8424"/>
                  </a:cubicBezTo>
                  <a:cubicBezTo>
                    <a:pt x="505" y="8424"/>
                    <a:pt x="373" y="8508"/>
                    <a:pt x="322" y="8654"/>
                  </a:cubicBezTo>
                  <a:cubicBezTo>
                    <a:pt x="0" y="9249"/>
                    <a:pt x="667" y="10309"/>
                    <a:pt x="1084" y="10702"/>
                  </a:cubicBezTo>
                  <a:cubicBezTo>
                    <a:pt x="1584" y="11190"/>
                    <a:pt x="2310" y="11428"/>
                    <a:pt x="3001" y="11476"/>
                  </a:cubicBezTo>
                  <a:cubicBezTo>
                    <a:pt x="3215" y="12131"/>
                    <a:pt x="3501" y="12774"/>
                    <a:pt x="3846" y="13381"/>
                  </a:cubicBezTo>
                  <a:cubicBezTo>
                    <a:pt x="4525" y="14583"/>
                    <a:pt x="5549" y="15500"/>
                    <a:pt x="6882" y="15953"/>
                  </a:cubicBezTo>
                  <a:cubicBezTo>
                    <a:pt x="6906" y="15964"/>
                    <a:pt x="6942" y="15964"/>
                    <a:pt x="6965" y="15964"/>
                  </a:cubicBezTo>
                  <a:cubicBezTo>
                    <a:pt x="6953" y="16155"/>
                    <a:pt x="6942" y="16357"/>
                    <a:pt x="6918" y="16548"/>
                  </a:cubicBezTo>
                  <a:cubicBezTo>
                    <a:pt x="6918" y="16655"/>
                    <a:pt x="6906" y="16762"/>
                    <a:pt x="6894" y="16869"/>
                  </a:cubicBezTo>
                  <a:cubicBezTo>
                    <a:pt x="6672" y="16909"/>
                    <a:pt x="6448" y="16928"/>
                    <a:pt x="6224" y="16928"/>
                  </a:cubicBezTo>
                  <a:cubicBezTo>
                    <a:pt x="5634" y="16928"/>
                    <a:pt x="5048" y="16792"/>
                    <a:pt x="4513" y="16524"/>
                  </a:cubicBezTo>
                  <a:cubicBezTo>
                    <a:pt x="3846" y="16167"/>
                    <a:pt x="3477" y="15536"/>
                    <a:pt x="2953" y="15024"/>
                  </a:cubicBezTo>
                  <a:cubicBezTo>
                    <a:pt x="2902" y="14977"/>
                    <a:pt x="2842" y="14956"/>
                    <a:pt x="2784" y="14956"/>
                  </a:cubicBezTo>
                  <a:cubicBezTo>
                    <a:pt x="2666" y="14956"/>
                    <a:pt x="2556" y="15043"/>
                    <a:pt x="2548" y="15179"/>
                  </a:cubicBezTo>
                  <a:cubicBezTo>
                    <a:pt x="2441" y="16203"/>
                    <a:pt x="3417" y="17024"/>
                    <a:pt x="4251" y="17417"/>
                  </a:cubicBezTo>
                  <a:cubicBezTo>
                    <a:pt x="4704" y="17625"/>
                    <a:pt x="5175" y="17740"/>
                    <a:pt x="5641" y="17740"/>
                  </a:cubicBezTo>
                  <a:cubicBezTo>
                    <a:pt x="6055" y="17740"/>
                    <a:pt x="6466" y="17649"/>
                    <a:pt x="6858" y="17453"/>
                  </a:cubicBezTo>
                  <a:lnTo>
                    <a:pt x="6858" y="17453"/>
                  </a:lnTo>
                  <a:cubicBezTo>
                    <a:pt x="6846" y="17572"/>
                    <a:pt x="6834" y="17691"/>
                    <a:pt x="6823" y="17810"/>
                  </a:cubicBezTo>
                  <a:cubicBezTo>
                    <a:pt x="6680" y="19536"/>
                    <a:pt x="6561" y="21263"/>
                    <a:pt x="6442" y="22989"/>
                  </a:cubicBezTo>
                  <a:lnTo>
                    <a:pt x="6239" y="26299"/>
                  </a:lnTo>
                  <a:cubicBezTo>
                    <a:pt x="6168" y="27359"/>
                    <a:pt x="6013" y="28430"/>
                    <a:pt x="6191" y="29466"/>
                  </a:cubicBezTo>
                  <a:cubicBezTo>
                    <a:pt x="6249" y="29815"/>
                    <a:pt x="6520" y="29971"/>
                    <a:pt x="6806" y="29971"/>
                  </a:cubicBezTo>
                  <a:cubicBezTo>
                    <a:pt x="7116" y="29971"/>
                    <a:pt x="7444" y="29788"/>
                    <a:pt x="7537" y="29466"/>
                  </a:cubicBezTo>
                  <a:cubicBezTo>
                    <a:pt x="7835" y="28466"/>
                    <a:pt x="7799" y="27347"/>
                    <a:pt x="7858" y="26299"/>
                  </a:cubicBezTo>
                  <a:cubicBezTo>
                    <a:pt x="7918" y="25204"/>
                    <a:pt x="7977" y="24096"/>
                    <a:pt x="8049" y="22989"/>
                  </a:cubicBezTo>
                  <a:cubicBezTo>
                    <a:pt x="8120" y="21679"/>
                    <a:pt x="8180" y="20370"/>
                    <a:pt x="8239" y="19060"/>
                  </a:cubicBezTo>
                  <a:cubicBezTo>
                    <a:pt x="8263" y="18620"/>
                    <a:pt x="8287" y="18191"/>
                    <a:pt x="8299" y="17762"/>
                  </a:cubicBezTo>
                  <a:cubicBezTo>
                    <a:pt x="9180" y="17560"/>
                    <a:pt x="10085" y="16917"/>
                    <a:pt x="10752" y="16369"/>
                  </a:cubicBezTo>
                  <a:cubicBezTo>
                    <a:pt x="10835" y="16500"/>
                    <a:pt x="10978" y="16572"/>
                    <a:pt x="11144" y="16572"/>
                  </a:cubicBezTo>
                  <a:cubicBezTo>
                    <a:pt x="12680" y="16453"/>
                    <a:pt x="14145" y="15548"/>
                    <a:pt x="14812" y="14143"/>
                  </a:cubicBezTo>
                  <a:cubicBezTo>
                    <a:pt x="14909" y="13921"/>
                    <a:pt x="14735" y="13679"/>
                    <a:pt x="14542" y="13679"/>
                  </a:cubicBezTo>
                  <a:cubicBezTo>
                    <a:pt x="14476" y="13679"/>
                    <a:pt x="14408" y="13707"/>
                    <a:pt x="14347" y="13774"/>
                  </a:cubicBezTo>
                  <a:cubicBezTo>
                    <a:pt x="13657" y="14536"/>
                    <a:pt x="12859" y="15155"/>
                    <a:pt x="11871" y="15453"/>
                  </a:cubicBezTo>
                  <a:cubicBezTo>
                    <a:pt x="11811" y="15476"/>
                    <a:pt x="11728" y="15488"/>
                    <a:pt x="11633" y="15512"/>
                  </a:cubicBezTo>
                  <a:cubicBezTo>
                    <a:pt x="12228" y="14833"/>
                    <a:pt x="12680" y="14036"/>
                    <a:pt x="12966" y="13178"/>
                  </a:cubicBezTo>
                  <a:lnTo>
                    <a:pt x="12978" y="13143"/>
                  </a:lnTo>
                  <a:cubicBezTo>
                    <a:pt x="12990" y="13119"/>
                    <a:pt x="13002" y="13095"/>
                    <a:pt x="13014" y="13071"/>
                  </a:cubicBezTo>
                  <a:cubicBezTo>
                    <a:pt x="13060" y="12924"/>
                    <a:pt x="12940" y="12827"/>
                    <a:pt x="12817" y="12827"/>
                  </a:cubicBezTo>
                  <a:cubicBezTo>
                    <a:pt x="12752" y="12827"/>
                    <a:pt x="12686" y="12854"/>
                    <a:pt x="12645" y="12916"/>
                  </a:cubicBezTo>
                  <a:cubicBezTo>
                    <a:pt x="12002" y="13917"/>
                    <a:pt x="11204" y="14786"/>
                    <a:pt x="10263" y="15500"/>
                  </a:cubicBezTo>
                  <a:cubicBezTo>
                    <a:pt x="9835" y="15810"/>
                    <a:pt x="9382" y="16084"/>
                    <a:pt x="8918" y="16310"/>
                  </a:cubicBezTo>
                  <a:cubicBezTo>
                    <a:pt x="8739" y="16393"/>
                    <a:pt x="8549" y="16465"/>
                    <a:pt x="8347" y="16524"/>
                  </a:cubicBezTo>
                  <a:cubicBezTo>
                    <a:pt x="8406" y="15107"/>
                    <a:pt x="8477" y="13678"/>
                    <a:pt x="8549" y="12250"/>
                  </a:cubicBezTo>
                  <a:cubicBezTo>
                    <a:pt x="8873" y="12341"/>
                    <a:pt x="9205" y="12385"/>
                    <a:pt x="9537" y="12385"/>
                  </a:cubicBezTo>
                  <a:cubicBezTo>
                    <a:pt x="9901" y="12385"/>
                    <a:pt x="10266" y="12332"/>
                    <a:pt x="10621" y="12226"/>
                  </a:cubicBezTo>
                  <a:cubicBezTo>
                    <a:pt x="10689" y="12265"/>
                    <a:pt x="10765" y="12284"/>
                    <a:pt x="10841" y="12284"/>
                  </a:cubicBezTo>
                  <a:cubicBezTo>
                    <a:pt x="10952" y="12284"/>
                    <a:pt x="11065" y="12244"/>
                    <a:pt x="11156" y="12166"/>
                  </a:cubicBezTo>
                  <a:cubicBezTo>
                    <a:pt x="11240" y="12095"/>
                    <a:pt x="11323" y="12024"/>
                    <a:pt x="11406" y="11940"/>
                  </a:cubicBezTo>
                  <a:cubicBezTo>
                    <a:pt x="11883" y="11738"/>
                    <a:pt x="12323" y="11476"/>
                    <a:pt x="12728" y="11154"/>
                  </a:cubicBezTo>
                  <a:cubicBezTo>
                    <a:pt x="14371" y="9857"/>
                    <a:pt x="15228" y="7880"/>
                    <a:pt x="15967" y="5987"/>
                  </a:cubicBezTo>
                  <a:cubicBezTo>
                    <a:pt x="16053" y="5767"/>
                    <a:pt x="15844" y="5599"/>
                    <a:pt x="15647" y="5599"/>
                  </a:cubicBezTo>
                  <a:cubicBezTo>
                    <a:pt x="15546" y="5599"/>
                    <a:pt x="15448" y="5644"/>
                    <a:pt x="15395" y="5749"/>
                  </a:cubicBezTo>
                  <a:cubicBezTo>
                    <a:pt x="14621" y="7237"/>
                    <a:pt x="13871" y="8833"/>
                    <a:pt x="12621" y="9999"/>
                  </a:cubicBezTo>
                  <a:lnTo>
                    <a:pt x="12609" y="10011"/>
                  </a:lnTo>
                  <a:cubicBezTo>
                    <a:pt x="12966" y="9118"/>
                    <a:pt x="13169" y="8142"/>
                    <a:pt x="13133" y="7368"/>
                  </a:cubicBezTo>
                  <a:cubicBezTo>
                    <a:pt x="13133" y="7249"/>
                    <a:pt x="13061" y="7142"/>
                    <a:pt x="12942" y="7094"/>
                  </a:cubicBezTo>
                  <a:lnTo>
                    <a:pt x="12930" y="7094"/>
                  </a:lnTo>
                  <a:cubicBezTo>
                    <a:pt x="12893" y="7078"/>
                    <a:pt x="12853" y="7070"/>
                    <a:pt x="12815" y="7070"/>
                  </a:cubicBezTo>
                  <a:cubicBezTo>
                    <a:pt x="12685" y="7070"/>
                    <a:pt x="12562" y="7159"/>
                    <a:pt x="12526" y="7297"/>
                  </a:cubicBezTo>
                  <a:cubicBezTo>
                    <a:pt x="12264" y="8094"/>
                    <a:pt x="12097" y="8892"/>
                    <a:pt x="11728" y="9666"/>
                  </a:cubicBezTo>
                  <a:cubicBezTo>
                    <a:pt x="11466" y="10178"/>
                    <a:pt x="11121" y="10619"/>
                    <a:pt x="10799" y="11083"/>
                  </a:cubicBezTo>
                  <a:cubicBezTo>
                    <a:pt x="10299" y="11235"/>
                    <a:pt x="9775" y="11310"/>
                    <a:pt x="9248" y="11310"/>
                  </a:cubicBezTo>
                  <a:cubicBezTo>
                    <a:pt x="9035" y="11310"/>
                    <a:pt x="8821" y="11297"/>
                    <a:pt x="8608" y="11273"/>
                  </a:cubicBezTo>
                  <a:cubicBezTo>
                    <a:pt x="8656" y="10380"/>
                    <a:pt x="8704" y="9476"/>
                    <a:pt x="8739" y="8571"/>
                  </a:cubicBezTo>
                  <a:cubicBezTo>
                    <a:pt x="10502" y="8297"/>
                    <a:pt x="11799" y="6797"/>
                    <a:pt x="11847" y="5023"/>
                  </a:cubicBezTo>
                  <a:cubicBezTo>
                    <a:pt x="11854" y="4802"/>
                    <a:pt x="11653" y="4671"/>
                    <a:pt x="11464" y="4671"/>
                  </a:cubicBezTo>
                  <a:cubicBezTo>
                    <a:pt x="11316" y="4671"/>
                    <a:pt x="11176" y="4750"/>
                    <a:pt x="11144" y="4927"/>
                  </a:cubicBezTo>
                  <a:cubicBezTo>
                    <a:pt x="10942" y="6047"/>
                    <a:pt x="10180" y="6975"/>
                    <a:pt x="9120" y="7392"/>
                  </a:cubicBezTo>
                  <a:cubicBezTo>
                    <a:pt x="9001" y="7428"/>
                    <a:pt x="8894" y="7452"/>
                    <a:pt x="8775" y="7463"/>
                  </a:cubicBezTo>
                  <a:cubicBezTo>
                    <a:pt x="8811" y="6511"/>
                    <a:pt x="8835" y="5558"/>
                    <a:pt x="8835" y="4618"/>
                  </a:cubicBezTo>
                  <a:cubicBezTo>
                    <a:pt x="8858" y="4380"/>
                    <a:pt x="8858" y="4154"/>
                    <a:pt x="8835" y="3927"/>
                  </a:cubicBezTo>
                  <a:lnTo>
                    <a:pt x="8835" y="3701"/>
                  </a:lnTo>
                  <a:cubicBezTo>
                    <a:pt x="9906" y="3201"/>
                    <a:pt x="10585" y="2118"/>
                    <a:pt x="10573" y="939"/>
                  </a:cubicBezTo>
                  <a:cubicBezTo>
                    <a:pt x="10573" y="732"/>
                    <a:pt x="10426" y="631"/>
                    <a:pt x="10274" y="631"/>
                  </a:cubicBezTo>
                  <a:cubicBezTo>
                    <a:pt x="10120" y="631"/>
                    <a:pt x="9960" y="735"/>
                    <a:pt x="9942" y="939"/>
                  </a:cubicBezTo>
                  <a:cubicBezTo>
                    <a:pt x="9847" y="1713"/>
                    <a:pt x="9418" y="2391"/>
                    <a:pt x="8775" y="2808"/>
                  </a:cubicBezTo>
                  <a:cubicBezTo>
                    <a:pt x="8716" y="1951"/>
                    <a:pt x="8597" y="1094"/>
                    <a:pt x="8430" y="260"/>
                  </a:cubicBezTo>
                  <a:cubicBezTo>
                    <a:pt x="8398" y="81"/>
                    <a:pt x="8253" y="0"/>
                    <a:pt x="8102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20"/>
            <p:cNvSpPr/>
            <p:nvPr/>
          </p:nvSpPr>
          <p:spPr>
            <a:xfrm>
              <a:off x="19764" y="3797400"/>
              <a:ext cx="110652" cy="97627"/>
            </a:xfrm>
            <a:custGeom>
              <a:rect b="b" l="l" r="r" t="t"/>
              <a:pathLst>
                <a:path extrusionOk="0" h="3058" w="3466">
                  <a:moveTo>
                    <a:pt x="1639" y="1"/>
                  </a:moveTo>
                  <a:cubicBezTo>
                    <a:pt x="1039" y="1"/>
                    <a:pt x="645" y="690"/>
                    <a:pt x="394" y="1426"/>
                  </a:cubicBezTo>
                  <a:cubicBezTo>
                    <a:pt x="167" y="1938"/>
                    <a:pt x="36" y="2498"/>
                    <a:pt x="1" y="3058"/>
                  </a:cubicBezTo>
                  <a:cubicBezTo>
                    <a:pt x="24" y="3046"/>
                    <a:pt x="36" y="3022"/>
                    <a:pt x="48" y="2998"/>
                  </a:cubicBezTo>
                  <a:cubicBezTo>
                    <a:pt x="72" y="2938"/>
                    <a:pt x="120" y="2879"/>
                    <a:pt x="191" y="2855"/>
                  </a:cubicBezTo>
                  <a:cubicBezTo>
                    <a:pt x="690" y="2606"/>
                    <a:pt x="1240" y="2478"/>
                    <a:pt x="1800" y="2478"/>
                  </a:cubicBezTo>
                  <a:cubicBezTo>
                    <a:pt x="1962" y="2478"/>
                    <a:pt x="2124" y="2489"/>
                    <a:pt x="2287" y="2510"/>
                  </a:cubicBezTo>
                  <a:cubicBezTo>
                    <a:pt x="2656" y="2557"/>
                    <a:pt x="3168" y="2700"/>
                    <a:pt x="3465" y="3010"/>
                  </a:cubicBezTo>
                  <a:cubicBezTo>
                    <a:pt x="3442" y="2522"/>
                    <a:pt x="3334" y="2046"/>
                    <a:pt x="3168" y="1593"/>
                  </a:cubicBezTo>
                  <a:cubicBezTo>
                    <a:pt x="2953" y="1057"/>
                    <a:pt x="2632" y="391"/>
                    <a:pt x="2084" y="117"/>
                  </a:cubicBezTo>
                  <a:cubicBezTo>
                    <a:pt x="1925" y="37"/>
                    <a:pt x="1777" y="1"/>
                    <a:pt x="163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20"/>
            <p:cNvSpPr/>
            <p:nvPr/>
          </p:nvSpPr>
          <p:spPr>
            <a:xfrm>
              <a:off x="15965" y="3876127"/>
              <a:ext cx="122815" cy="59955"/>
            </a:xfrm>
            <a:custGeom>
              <a:rect b="b" l="l" r="r" t="t"/>
              <a:pathLst>
                <a:path extrusionOk="0" h="1878" w="3847">
                  <a:moveTo>
                    <a:pt x="1919" y="0"/>
                  </a:moveTo>
                  <a:cubicBezTo>
                    <a:pt x="1359" y="0"/>
                    <a:pt x="809" y="128"/>
                    <a:pt x="310" y="377"/>
                  </a:cubicBezTo>
                  <a:cubicBezTo>
                    <a:pt x="239" y="413"/>
                    <a:pt x="191" y="461"/>
                    <a:pt x="167" y="532"/>
                  </a:cubicBezTo>
                  <a:cubicBezTo>
                    <a:pt x="155" y="544"/>
                    <a:pt x="143" y="568"/>
                    <a:pt x="120" y="592"/>
                  </a:cubicBezTo>
                  <a:cubicBezTo>
                    <a:pt x="13" y="746"/>
                    <a:pt x="1" y="949"/>
                    <a:pt x="108" y="1103"/>
                  </a:cubicBezTo>
                  <a:cubicBezTo>
                    <a:pt x="358" y="1484"/>
                    <a:pt x="834" y="1687"/>
                    <a:pt x="1334" y="1794"/>
                  </a:cubicBezTo>
                  <a:cubicBezTo>
                    <a:pt x="1370" y="1389"/>
                    <a:pt x="1441" y="984"/>
                    <a:pt x="1548" y="592"/>
                  </a:cubicBezTo>
                  <a:cubicBezTo>
                    <a:pt x="1585" y="453"/>
                    <a:pt x="1712" y="382"/>
                    <a:pt x="1837" y="382"/>
                  </a:cubicBezTo>
                  <a:cubicBezTo>
                    <a:pt x="1959" y="382"/>
                    <a:pt x="2079" y="450"/>
                    <a:pt x="2108" y="592"/>
                  </a:cubicBezTo>
                  <a:cubicBezTo>
                    <a:pt x="2203" y="1020"/>
                    <a:pt x="2251" y="1449"/>
                    <a:pt x="2251" y="1877"/>
                  </a:cubicBezTo>
                  <a:lnTo>
                    <a:pt x="2287" y="1877"/>
                  </a:lnTo>
                  <a:cubicBezTo>
                    <a:pt x="2810" y="1877"/>
                    <a:pt x="3846" y="1818"/>
                    <a:pt x="3846" y="1092"/>
                  </a:cubicBezTo>
                  <a:cubicBezTo>
                    <a:pt x="3834" y="877"/>
                    <a:pt x="3751" y="675"/>
                    <a:pt x="3596" y="532"/>
                  </a:cubicBezTo>
                  <a:cubicBezTo>
                    <a:pt x="3299" y="234"/>
                    <a:pt x="2775" y="80"/>
                    <a:pt x="2406" y="32"/>
                  </a:cubicBezTo>
                  <a:cubicBezTo>
                    <a:pt x="2243" y="11"/>
                    <a:pt x="2081" y="0"/>
                    <a:pt x="191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20"/>
            <p:cNvSpPr/>
            <p:nvPr/>
          </p:nvSpPr>
          <p:spPr>
            <a:xfrm>
              <a:off x="48657" y="3888290"/>
              <a:ext cx="41471" cy="124252"/>
            </a:xfrm>
            <a:custGeom>
              <a:rect b="b" l="l" r="r" t="t"/>
              <a:pathLst>
                <a:path extrusionOk="0" h="3892" w="1299">
                  <a:moveTo>
                    <a:pt x="813" y="1"/>
                  </a:moveTo>
                  <a:cubicBezTo>
                    <a:pt x="688" y="1"/>
                    <a:pt x="561" y="72"/>
                    <a:pt x="524" y="211"/>
                  </a:cubicBezTo>
                  <a:cubicBezTo>
                    <a:pt x="417" y="603"/>
                    <a:pt x="346" y="1008"/>
                    <a:pt x="310" y="1413"/>
                  </a:cubicBezTo>
                  <a:cubicBezTo>
                    <a:pt x="286" y="1615"/>
                    <a:pt x="274" y="1818"/>
                    <a:pt x="251" y="2020"/>
                  </a:cubicBezTo>
                  <a:cubicBezTo>
                    <a:pt x="203" y="2532"/>
                    <a:pt x="1" y="3282"/>
                    <a:pt x="322" y="3723"/>
                  </a:cubicBezTo>
                  <a:cubicBezTo>
                    <a:pt x="391" y="3833"/>
                    <a:pt x="511" y="3891"/>
                    <a:pt x="630" y="3891"/>
                  </a:cubicBezTo>
                  <a:cubicBezTo>
                    <a:pt x="717" y="3891"/>
                    <a:pt x="804" y="3860"/>
                    <a:pt x="870" y="3794"/>
                  </a:cubicBezTo>
                  <a:cubicBezTo>
                    <a:pt x="1298" y="3401"/>
                    <a:pt x="1203" y="2651"/>
                    <a:pt x="1227" y="2116"/>
                  </a:cubicBezTo>
                  <a:lnTo>
                    <a:pt x="1227" y="1508"/>
                  </a:lnTo>
                  <a:cubicBezTo>
                    <a:pt x="1227" y="1068"/>
                    <a:pt x="1179" y="639"/>
                    <a:pt x="1084" y="211"/>
                  </a:cubicBezTo>
                  <a:cubicBezTo>
                    <a:pt x="1055" y="69"/>
                    <a:pt x="935" y="1"/>
                    <a:pt x="81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20"/>
            <p:cNvSpPr/>
            <p:nvPr/>
          </p:nvSpPr>
          <p:spPr>
            <a:xfrm>
              <a:off x="437503" y="2596732"/>
              <a:ext cx="290071" cy="193338"/>
            </a:xfrm>
            <a:custGeom>
              <a:rect b="b" l="l" r="r" t="t"/>
              <a:pathLst>
                <a:path extrusionOk="0" h="6056" w="9086">
                  <a:moveTo>
                    <a:pt x="3899" y="1"/>
                  </a:moveTo>
                  <a:cubicBezTo>
                    <a:pt x="3600" y="1"/>
                    <a:pt x="3311" y="141"/>
                    <a:pt x="3132" y="471"/>
                  </a:cubicBezTo>
                  <a:cubicBezTo>
                    <a:pt x="2763" y="1162"/>
                    <a:pt x="2287" y="1781"/>
                    <a:pt x="1727" y="2317"/>
                  </a:cubicBezTo>
                  <a:lnTo>
                    <a:pt x="1620" y="2424"/>
                  </a:lnTo>
                  <a:cubicBezTo>
                    <a:pt x="1120" y="2579"/>
                    <a:pt x="715" y="2924"/>
                    <a:pt x="477" y="3376"/>
                  </a:cubicBezTo>
                  <a:cubicBezTo>
                    <a:pt x="322" y="3555"/>
                    <a:pt x="203" y="3745"/>
                    <a:pt x="120" y="3960"/>
                  </a:cubicBezTo>
                  <a:cubicBezTo>
                    <a:pt x="1" y="4245"/>
                    <a:pt x="84" y="4579"/>
                    <a:pt x="310" y="4793"/>
                  </a:cubicBezTo>
                  <a:cubicBezTo>
                    <a:pt x="322" y="4745"/>
                    <a:pt x="334" y="4686"/>
                    <a:pt x="358" y="4638"/>
                  </a:cubicBezTo>
                  <a:cubicBezTo>
                    <a:pt x="620" y="3960"/>
                    <a:pt x="1179" y="3460"/>
                    <a:pt x="1822" y="3448"/>
                  </a:cubicBezTo>
                  <a:cubicBezTo>
                    <a:pt x="2243" y="3211"/>
                    <a:pt x="2741" y="3111"/>
                    <a:pt x="3237" y="3111"/>
                  </a:cubicBezTo>
                  <a:cubicBezTo>
                    <a:pt x="3513" y="3111"/>
                    <a:pt x="3789" y="3142"/>
                    <a:pt x="4049" y="3198"/>
                  </a:cubicBezTo>
                  <a:cubicBezTo>
                    <a:pt x="5489" y="3507"/>
                    <a:pt x="7156" y="4222"/>
                    <a:pt x="8299" y="5126"/>
                  </a:cubicBezTo>
                  <a:cubicBezTo>
                    <a:pt x="8406" y="5198"/>
                    <a:pt x="8442" y="5329"/>
                    <a:pt x="8406" y="5448"/>
                  </a:cubicBezTo>
                  <a:cubicBezTo>
                    <a:pt x="8561" y="5603"/>
                    <a:pt x="8645" y="5829"/>
                    <a:pt x="8633" y="6055"/>
                  </a:cubicBezTo>
                  <a:cubicBezTo>
                    <a:pt x="8954" y="5674"/>
                    <a:pt x="9085" y="5150"/>
                    <a:pt x="8835" y="4495"/>
                  </a:cubicBezTo>
                  <a:cubicBezTo>
                    <a:pt x="8549" y="3745"/>
                    <a:pt x="7811" y="3388"/>
                    <a:pt x="7132" y="3067"/>
                  </a:cubicBezTo>
                  <a:cubicBezTo>
                    <a:pt x="6501" y="2769"/>
                    <a:pt x="5942" y="2328"/>
                    <a:pt x="5513" y="1793"/>
                  </a:cubicBezTo>
                  <a:cubicBezTo>
                    <a:pt x="5358" y="1316"/>
                    <a:pt x="5120" y="864"/>
                    <a:pt x="4811" y="471"/>
                  </a:cubicBezTo>
                  <a:cubicBezTo>
                    <a:pt x="4590" y="181"/>
                    <a:pt x="4238" y="1"/>
                    <a:pt x="38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20"/>
            <p:cNvSpPr/>
            <p:nvPr/>
          </p:nvSpPr>
          <p:spPr>
            <a:xfrm>
              <a:off x="445484" y="2695764"/>
              <a:ext cx="268393" cy="122815"/>
            </a:xfrm>
            <a:custGeom>
              <a:rect b="b" l="l" r="r" t="t"/>
              <a:pathLst>
                <a:path extrusionOk="0" h="3847" w="8407">
                  <a:moveTo>
                    <a:pt x="3007" y="1"/>
                  </a:moveTo>
                  <a:cubicBezTo>
                    <a:pt x="2504" y="1"/>
                    <a:pt x="2000" y="105"/>
                    <a:pt x="1572" y="346"/>
                  </a:cubicBezTo>
                  <a:cubicBezTo>
                    <a:pt x="929" y="358"/>
                    <a:pt x="370" y="858"/>
                    <a:pt x="108" y="1536"/>
                  </a:cubicBezTo>
                  <a:cubicBezTo>
                    <a:pt x="84" y="1584"/>
                    <a:pt x="72" y="1632"/>
                    <a:pt x="72" y="1691"/>
                  </a:cubicBezTo>
                  <a:cubicBezTo>
                    <a:pt x="1" y="2167"/>
                    <a:pt x="394" y="2620"/>
                    <a:pt x="810" y="2763"/>
                  </a:cubicBezTo>
                  <a:cubicBezTo>
                    <a:pt x="953" y="2810"/>
                    <a:pt x="1108" y="2846"/>
                    <a:pt x="1251" y="2894"/>
                  </a:cubicBezTo>
                  <a:cubicBezTo>
                    <a:pt x="1346" y="2929"/>
                    <a:pt x="1453" y="2965"/>
                    <a:pt x="1548" y="2989"/>
                  </a:cubicBezTo>
                  <a:cubicBezTo>
                    <a:pt x="1977" y="3108"/>
                    <a:pt x="2394" y="3215"/>
                    <a:pt x="2822" y="3298"/>
                  </a:cubicBezTo>
                  <a:cubicBezTo>
                    <a:pt x="2953" y="2655"/>
                    <a:pt x="3168" y="2036"/>
                    <a:pt x="3465" y="1441"/>
                  </a:cubicBezTo>
                  <a:cubicBezTo>
                    <a:pt x="3556" y="1281"/>
                    <a:pt x="3740" y="1200"/>
                    <a:pt x="3921" y="1200"/>
                  </a:cubicBezTo>
                  <a:cubicBezTo>
                    <a:pt x="4144" y="1200"/>
                    <a:pt x="4361" y="1322"/>
                    <a:pt x="4394" y="1572"/>
                  </a:cubicBezTo>
                  <a:cubicBezTo>
                    <a:pt x="4489" y="2239"/>
                    <a:pt x="4489" y="2917"/>
                    <a:pt x="4382" y="3596"/>
                  </a:cubicBezTo>
                  <a:cubicBezTo>
                    <a:pt x="5430" y="3751"/>
                    <a:pt x="6478" y="3834"/>
                    <a:pt x="7525" y="3846"/>
                  </a:cubicBezTo>
                  <a:cubicBezTo>
                    <a:pt x="8014" y="3846"/>
                    <a:pt x="8406" y="3441"/>
                    <a:pt x="8383" y="2953"/>
                  </a:cubicBezTo>
                  <a:cubicBezTo>
                    <a:pt x="8395" y="2715"/>
                    <a:pt x="8311" y="2501"/>
                    <a:pt x="8145" y="2334"/>
                  </a:cubicBezTo>
                  <a:cubicBezTo>
                    <a:pt x="8192" y="2215"/>
                    <a:pt x="8156" y="2096"/>
                    <a:pt x="8049" y="2024"/>
                  </a:cubicBezTo>
                  <a:cubicBezTo>
                    <a:pt x="6894" y="1108"/>
                    <a:pt x="5239" y="381"/>
                    <a:pt x="3799" y="84"/>
                  </a:cubicBezTo>
                  <a:cubicBezTo>
                    <a:pt x="3543" y="30"/>
                    <a:pt x="3275" y="1"/>
                    <a:pt x="300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20"/>
            <p:cNvSpPr/>
            <p:nvPr/>
          </p:nvSpPr>
          <p:spPr>
            <a:xfrm>
              <a:off x="499469" y="2734042"/>
              <a:ext cx="89358" cy="278131"/>
            </a:xfrm>
            <a:custGeom>
              <a:rect b="b" l="l" r="r" t="t"/>
              <a:pathLst>
                <a:path extrusionOk="0" h="8712" w="2799">
                  <a:moveTo>
                    <a:pt x="2231" y="1"/>
                  </a:moveTo>
                  <a:cubicBezTo>
                    <a:pt x="2049" y="1"/>
                    <a:pt x="1865" y="82"/>
                    <a:pt x="1774" y="242"/>
                  </a:cubicBezTo>
                  <a:cubicBezTo>
                    <a:pt x="1477" y="837"/>
                    <a:pt x="1251" y="1456"/>
                    <a:pt x="1120" y="2099"/>
                  </a:cubicBezTo>
                  <a:cubicBezTo>
                    <a:pt x="953" y="2861"/>
                    <a:pt x="846" y="3647"/>
                    <a:pt x="715" y="4385"/>
                  </a:cubicBezTo>
                  <a:cubicBezTo>
                    <a:pt x="560" y="5135"/>
                    <a:pt x="441" y="5897"/>
                    <a:pt x="310" y="6659"/>
                  </a:cubicBezTo>
                  <a:cubicBezTo>
                    <a:pt x="203" y="7291"/>
                    <a:pt x="0" y="7838"/>
                    <a:pt x="369" y="8398"/>
                  </a:cubicBezTo>
                  <a:cubicBezTo>
                    <a:pt x="486" y="8572"/>
                    <a:pt x="712" y="8712"/>
                    <a:pt x="931" y="8712"/>
                  </a:cubicBezTo>
                  <a:cubicBezTo>
                    <a:pt x="1026" y="8712"/>
                    <a:pt x="1120" y="8685"/>
                    <a:pt x="1203" y="8624"/>
                  </a:cubicBezTo>
                  <a:cubicBezTo>
                    <a:pt x="1822" y="8136"/>
                    <a:pt x="1822" y="7541"/>
                    <a:pt x="1953" y="6790"/>
                  </a:cubicBezTo>
                  <a:cubicBezTo>
                    <a:pt x="2084" y="6088"/>
                    <a:pt x="2203" y="5374"/>
                    <a:pt x="2322" y="4671"/>
                  </a:cubicBezTo>
                  <a:cubicBezTo>
                    <a:pt x="2429" y="3933"/>
                    <a:pt x="2596" y="3159"/>
                    <a:pt x="2691" y="2397"/>
                  </a:cubicBezTo>
                  <a:cubicBezTo>
                    <a:pt x="2798" y="1718"/>
                    <a:pt x="2798" y="1040"/>
                    <a:pt x="2715" y="373"/>
                  </a:cubicBezTo>
                  <a:cubicBezTo>
                    <a:pt x="2676" y="123"/>
                    <a:pt x="2455" y="1"/>
                    <a:pt x="223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20"/>
            <p:cNvSpPr/>
            <p:nvPr/>
          </p:nvSpPr>
          <p:spPr>
            <a:xfrm>
              <a:off x="121637" y="1571397"/>
              <a:ext cx="54400" cy="59732"/>
            </a:xfrm>
            <a:custGeom>
              <a:rect b="b" l="l" r="r" t="t"/>
              <a:pathLst>
                <a:path extrusionOk="0" h="1871" w="1704">
                  <a:moveTo>
                    <a:pt x="858" y="1"/>
                  </a:moveTo>
                  <a:lnTo>
                    <a:pt x="632" y="36"/>
                  </a:lnTo>
                  <a:cubicBezTo>
                    <a:pt x="489" y="72"/>
                    <a:pt x="358" y="156"/>
                    <a:pt x="251" y="251"/>
                  </a:cubicBezTo>
                  <a:lnTo>
                    <a:pt x="120" y="429"/>
                  </a:lnTo>
                  <a:cubicBezTo>
                    <a:pt x="36" y="560"/>
                    <a:pt x="1" y="715"/>
                    <a:pt x="1" y="858"/>
                  </a:cubicBezTo>
                  <a:lnTo>
                    <a:pt x="12" y="1025"/>
                  </a:lnTo>
                  <a:cubicBezTo>
                    <a:pt x="1" y="1132"/>
                    <a:pt x="24" y="1251"/>
                    <a:pt x="84" y="1346"/>
                  </a:cubicBezTo>
                  <a:cubicBezTo>
                    <a:pt x="155" y="1560"/>
                    <a:pt x="322" y="1715"/>
                    <a:pt x="524" y="1799"/>
                  </a:cubicBezTo>
                  <a:cubicBezTo>
                    <a:pt x="632" y="1846"/>
                    <a:pt x="739" y="1870"/>
                    <a:pt x="858" y="1870"/>
                  </a:cubicBezTo>
                  <a:lnTo>
                    <a:pt x="1072" y="1834"/>
                  </a:lnTo>
                  <a:cubicBezTo>
                    <a:pt x="1215" y="1799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56" y="1322"/>
                    <a:pt x="1703" y="1168"/>
                    <a:pt x="1703" y="1025"/>
                  </a:cubicBezTo>
                  <a:lnTo>
                    <a:pt x="1691" y="1013"/>
                  </a:lnTo>
                  <a:lnTo>
                    <a:pt x="1703" y="858"/>
                  </a:lnTo>
                  <a:cubicBezTo>
                    <a:pt x="1703" y="739"/>
                    <a:pt x="1679" y="632"/>
                    <a:pt x="1632" y="525"/>
                  </a:cubicBezTo>
                  <a:cubicBezTo>
                    <a:pt x="1548" y="322"/>
                    <a:pt x="1394" y="156"/>
                    <a:pt x="1179" y="72"/>
                  </a:cubicBezTo>
                  <a:cubicBezTo>
                    <a:pt x="1084" y="25"/>
                    <a:pt x="965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20"/>
            <p:cNvSpPr/>
            <p:nvPr/>
          </p:nvSpPr>
          <p:spPr>
            <a:xfrm>
              <a:off x="153945" y="654958"/>
              <a:ext cx="54783" cy="59349"/>
            </a:xfrm>
            <a:custGeom>
              <a:rect b="b" l="l" r="r" t="t"/>
              <a:pathLst>
                <a:path extrusionOk="0" h="1859" w="1716">
                  <a:moveTo>
                    <a:pt x="858" y="1"/>
                  </a:moveTo>
                  <a:lnTo>
                    <a:pt x="632" y="37"/>
                  </a:lnTo>
                  <a:cubicBezTo>
                    <a:pt x="489" y="72"/>
                    <a:pt x="358" y="144"/>
                    <a:pt x="251" y="251"/>
                  </a:cubicBezTo>
                  <a:lnTo>
                    <a:pt x="120" y="429"/>
                  </a:lnTo>
                  <a:cubicBezTo>
                    <a:pt x="48" y="560"/>
                    <a:pt x="1" y="703"/>
                    <a:pt x="1" y="858"/>
                  </a:cubicBezTo>
                  <a:lnTo>
                    <a:pt x="12" y="1025"/>
                  </a:lnTo>
                  <a:cubicBezTo>
                    <a:pt x="12" y="1132"/>
                    <a:pt x="36" y="1239"/>
                    <a:pt x="84" y="1346"/>
                  </a:cubicBezTo>
                  <a:cubicBezTo>
                    <a:pt x="120" y="1442"/>
                    <a:pt x="179" y="1537"/>
                    <a:pt x="263" y="1608"/>
                  </a:cubicBezTo>
                  <a:cubicBezTo>
                    <a:pt x="334" y="1692"/>
                    <a:pt x="429" y="1751"/>
                    <a:pt x="524" y="1787"/>
                  </a:cubicBezTo>
                  <a:cubicBezTo>
                    <a:pt x="632" y="1834"/>
                    <a:pt x="739" y="1858"/>
                    <a:pt x="858" y="1858"/>
                  </a:cubicBezTo>
                  <a:lnTo>
                    <a:pt x="1072" y="1823"/>
                  </a:lnTo>
                  <a:cubicBezTo>
                    <a:pt x="1215" y="1787"/>
                    <a:pt x="1346" y="1715"/>
                    <a:pt x="1453" y="1608"/>
                  </a:cubicBezTo>
                  <a:lnTo>
                    <a:pt x="1584" y="1442"/>
                  </a:lnTo>
                  <a:cubicBezTo>
                    <a:pt x="1656" y="1311"/>
                    <a:pt x="1703" y="1156"/>
                    <a:pt x="1703" y="1013"/>
                  </a:cubicBezTo>
                  <a:lnTo>
                    <a:pt x="1715" y="858"/>
                  </a:lnTo>
                  <a:cubicBezTo>
                    <a:pt x="1715" y="739"/>
                    <a:pt x="1691" y="620"/>
                    <a:pt x="1632" y="525"/>
                  </a:cubicBezTo>
                  <a:cubicBezTo>
                    <a:pt x="1560" y="322"/>
                    <a:pt x="1394" y="156"/>
                    <a:pt x="1191" y="72"/>
                  </a:cubicBezTo>
                  <a:cubicBezTo>
                    <a:pt x="1084" y="25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771" name="Google Shape;3771;p20"/>
            <p:cNvGrpSpPr/>
            <p:nvPr/>
          </p:nvGrpSpPr>
          <p:grpSpPr>
            <a:xfrm>
              <a:off x="-83262" y="813475"/>
              <a:ext cx="800203" cy="636722"/>
              <a:chOff x="1816659" y="65078"/>
              <a:chExt cx="800203" cy="636722"/>
            </a:xfrm>
          </p:grpSpPr>
          <p:sp>
            <p:nvSpPr>
              <p:cNvPr id="3772" name="Google Shape;3772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3" name="Google Shape;3773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4" name="Google Shape;3774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5" name="Google Shape;3775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6" name="Google Shape;3776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7" name="Google Shape;3777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8" name="Google Shape;3778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9" name="Google Shape;3779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80" name="Google Shape;3780;p20"/>
            <p:cNvGrpSpPr/>
            <p:nvPr/>
          </p:nvGrpSpPr>
          <p:grpSpPr>
            <a:xfrm>
              <a:off x="605163" y="-109038"/>
              <a:ext cx="800203" cy="636722"/>
              <a:chOff x="1816659" y="65078"/>
              <a:chExt cx="800203" cy="636722"/>
            </a:xfrm>
          </p:grpSpPr>
          <p:sp>
            <p:nvSpPr>
              <p:cNvPr id="3781" name="Google Shape;3781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2" name="Google Shape;3782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3" name="Google Shape;3783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4" name="Google Shape;3784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5" name="Google Shape;3785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6" name="Google Shape;3786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7" name="Google Shape;3787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8" name="Google Shape;3788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89" name="Google Shape;3789;p20"/>
            <p:cNvGrpSpPr/>
            <p:nvPr/>
          </p:nvGrpSpPr>
          <p:grpSpPr>
            <a:xfrm>
              <a:off x="3173500" y="-274675"/>
              <a:ext cx="800203" cy="636722"/>
              <a:chOff x="1816659" y="65078"/>
              <a:chExt cx="800203" cy="636722"/>
            </a:xfrm>
          </p:grpSpPr>
          <p:sp>
            <p:nvSpPr>
              <p:cNvPr id="3790" name="Google Shape;3790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1" name="Google Shape;3791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2" name="Google Shape;3792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3" name="Google Shape;3793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4" name="Google Shape;3794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5" name="Google Shape;3795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6" name="Google Shape;3796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97" name="Google Shape;3797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98" name="Google Shape;3798;p20"/>
            <p:cNvGrpSpPr/>
            <p:nvPr/>
          </p:nvGrpSpPr>
          <p:grpSpPr>
            <a:xfrm>
              <a:off x="5710138" y="-185350"/>
              <a:ext cx="800203" cy="636722"/>
              <a:chOff x="1816659" y="65078"/>
              <a:chExt cx="800203" cy="636722"/>
            </a:xfrm>
          </p:grpSpPr>
          <p:sp>
            <p:nvSpPr>
              <p:cNvPr id="3799" name="Google Shape;3799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0" name="Google Shape;3800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1" name="Google Shape;3801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2" name="Google Shape;3802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3" name="Google Shape;3803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4" name="Google Shape;3804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5" name="Google Shape;3805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6" name="Google Shape;3806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07" name="Google Shape;3807;p20"/>
            <p:cNvGrpSpPr/>
            <p:nvPr/>
          </p:nvGrpSpPr>
          <p:grpSpPr>
            <a:xfrm>
              <a:off x="8334238" y="41900"/>
              <a:ext cx="800203" cy="636722"/>
              <a:chOff x="1816659" y="65078"/>
              <a:chExt cx="800203" cy="636722"/>
            </a:xfrm>
          </p:grpSpPr>
          <p:sp>
            <p:nvSpPr>
              <p:cNvPr id="3808" name="Google Shape;3808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09" name="Google Shape;3809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0" name="Google Shape;3810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1" name="Google Shape;3811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2" name="Google Shape;3812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3" name="Google Shape;3813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4" name="Google Shape;3814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5" name="Google Shape;3815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16" name="Google Shape;3816;p20"/>
            <p:cNvGrpSpPr/>
            <p:nvPr/>
          </p:nvGrpSpPr>
          <p:grpSpPr>
            <a:xfrm>
              <a:off x="8664213" y="1536737"/>
              <a:ext cx="800203" cy="636722"/>
              <a:chOff x="1816659" y="65078"/>
              <a:chExt cx="800203" cy="636722"/>
            </a:xfrm>
          </p:grpSpPr>
          <p:sp>
            <p:nvSpPr>
              <p:cNvPr id="3817" name="Google Shape;3817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8" name="Google Shape;3818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19" name="Google Shape;3819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0" name="Google Shape;3820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1" name="Google Shape;3821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2" name="Google Shape;3822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3" name="Google Shape;3823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4" name="Google Shape;3824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25" name="Google Shape;3825;p20"/>
            <p:cNvGrpSpPr/>
            <p:nvPr/>
          </p:nvGrpSpPr>
          <p:grpSpPr>
            <a:xfrm>
              <a:off x="8915013" y="3354237"/>
              <a:ext cx="800203" cy="636722"/>
              <a:chOff x="1816659" y="65078"/>
              <a:chExt cx="800203" cy="636722"/>
            </a:xfrm>
          </p:grpSpPr>
          <p:sp>
            <p:nvSpPr>
              <p:cNvPr id="3826" name="Google Shape;3826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7" name="Google Shape;3827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8" name="Google Shape;3828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29" name="Google Shape;3829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0" name="Google Shape;3830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1" name="Google Shape;3831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2" name="Google Shape;3832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3" name="Google Shape;3833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34" name="Google Shape;3834;p20"/>
            <p:cNvGrpSpPr/>
            <p:nvPr/>
          </p:nvGrpSpPr>
          <p:grpSpPr>
            <a:xfrm>
              <a:off x="7823125" y="4654612"/>
              <a:ext cx="800203" cy="636722"/>
              <a:chOff x="1816659" y="65078"/>
              <a:chExt cx="800203" cy="636722"/>
            </a:xfrm>
          </p:grpSpPr>
          <p:sp>
            <p:nvSpPr>
              <p:cNvPr id="3835" name="Google Shape;3835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6" name="Google Shape;3836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7" name="Google Shape;3837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8" name="Google Shape;3838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39" name="Google Shape;3839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0" name="Google Shape;3840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1" name="Google Shape;3841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2" name="Google Shape;3842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43" name="Google Shape;3843;p20"/>
            <p:cNvGrpSpPr/>
            <p:nvPr/>
          </p:nvGrpSpPr>
          <p:grpSpPr>
            <a:xfrm>
              <a:off x="5179900" y="4716612"/>
              <a:ext cx="800203" cy="636722"/>
              <a:chOff x="1816659" y="65078"/>
              <a:chExt cx="800203" cy="636722"/>
            </a:xfrm>
          </p:grpSpPr>
          <p:sp>
            <p:nvSpPr>
              <p:cNvPr id="3844" name="Google Shape;3844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5" name="Google Shape;3845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6" name="Google Shape;3846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7" name="Google Shape;3847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8" name="Google Shape;3848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49" name="Google Shape;3849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0" name="Google Shape;3850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1" name="Google Shape;3851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52" name="Google Shape;3852;p20"/>
            <p:cNvGrpSpPr/>
            <p:nvPr/>
          </p:nvGrpSpPr>
          <p:grpSpPr>
            <a:xfrm>
              <a:off x="2750613" y="5044437"/>
              <a:ext cx="800203" cy="636722"/>
              <a:chOff x="1816659" y="65078"/>
              <a:chExt cx="800203" cy="636722"/>
            </a:xfrm>
          </p:grpSpPr>
          <p:sp>
            <p:nvSpPr>
              <p:cNvPr id="3853" name="Google Shape;3853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4" name="Google Shape;3854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5" name="Google Shape;3855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6" name="Google Shape;3856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7" name="Google Shape;3857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8" name="Google Shape;3858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9" name="Google Shape;3859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0" name="Google Shape;3860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61" name="Google Shape;3861;p20"/>
            <p:cNvGrpSpPr/>
            <p:nvPr/>
          </p:nvGrpSpPr>
          <p:grpSpPr>
            <a:xfrm>
              <a:off x="-30462" y="4556387"/>
              <a:ext cx="800203" cy="636722"/>
              <a:chOff x="1816659" y="65078"/>
              <a:chExt cx="800203" cy="636722"/>
            </a:xfrm>
          </p:grpSpPr>
          <p:sp>
            <p:nvSpPr>
              <p:cNvPr id="3862" name="Google Shape;3862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3" name="Google Shape;3863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4" name="Google Shape;3864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5" name="Google Shape;3865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6" name="Google Shape;3866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7" name="Google Shape;3867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8" name="Google Shape;3868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9" name="Google Shape;3869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70" name="Google Shape;3870;p20"/>
            <p:cNvGrpSpPr/>
            <p:nvPr/>
          </p:nvGrpSpPr>
          <p:grpSpPr>
            <a:xfrm>
              <a:off x="-555787" y="2278887"/>
              <a:ext cx="800203" cy="636722"/>
              <a:chOff x="1816659" y="65078"/>
              <a:chExt cx="800203" cy="636722"/>
            </a:xfrm>
          </p:grpSpPr>
          <p:sp>
            <p:nvSpPr>
              <p:cNvPr id="3871" name="Google Shape;3871;p2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2" name="Google Shape;3872;p2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3" name="Google Shape;3873;p2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4" name="Google Shape;3874;p2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5" name="Google Shape;3875;p2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6" name="Google Shape;3876;p2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7" name="Google Shape;3877;p2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8" name="Google Shape;3878;p2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bg>
      <p:bgPr>
        <a:solidFill>
          <a:schemeClr val="dk1"/>
        </a:solidFill>
      </p:bgPr>
    </p:bg>
    <p:spTree>
      <p:nvGrpSpPr>
        <p:cNvPr id="367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"/>
          <p:cNvSpPr txBox="1"/>
          <p:nvPr>
            <p:ph type="title"/>
          </p:nvPr>
        </p:nvSpPr>
        <p:spPr>
          <a:xfrm rot="-22007">
            <a:off x="812522" y="2258047"/>
            <a:ext cx="2718056" cy="741316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300"/>
              <a:buNone/>
              <a:defRPr sz="43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700"/>
              <a:buNone/>
              <a:defRPr sz="37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700"/>
              <a:buNone/>
              <a:defRPr sz="37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700"/>
              <a:buNone/>
              <a:defRPr sz="37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700"/>
              <a:buNone/>
              <a:defRPr sz="37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700"/>
              <a:buNone/>
              <a:defRPr sz="37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700"/>
              <a:buNone/>
              <a:defRPr sz="37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700"/>
              <a:buNone/>
              <a:defRPr sz="37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700"/>
              <a:buNone/>
              <a:defRPr sz="37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69" name="Google Shape;369;p3"/>
          <p:cNvSpPr txBox="1"/>
          <p:nvPr>
            <p:ph hasCustomPrompt="1" idx="2" type="title"/>
          </p:nvPr>
        </p:nvSpPr>
        <p:spPr>
          <a:xfrm rot="-21855">
            <a:off x="812529" y="1529360"/>
            <a:ext cx="2076342" cy="741316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70" name="Google Shape;370;p3"/>
          <p:cNvSpPr txBox="1"/>
          <p:nvPr>
            <p:ph idx="1" type="subTitle"/>
          </p:nvPr>
        </p:nvSpPr>
        <p:spPr>
          <a:xfrm rot="-22116">
            <a:off x="812515" y="2893124"/>
            <a:ext cx="3404170" cy="741316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None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None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None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None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None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None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None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None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/>
        </p:txBody>
      </p:sp>
      <p:grpSp>
        <p:nvGrpSpPr>
          <p:cNvPr id="371" name="Google Shape;371;p3"/>
          <p:cNvGrpSpPr/>
          <p:nvPr/>
        </p:nvGrpSpPr>
        <p:grpSpPr>
          <a:xfrm>
            <a:off x="5866188" y="-589619"/>
            <a:ext cx="4030773" cy="6760683"/>
            <a:chOff x="5866188" y="-589619"/>
            <a:chExt cx="4030773" cy="6760683"/>
          </a:xfrm>
        </p:grpSpPr>
        <p:sp>
          <p:nvSpPr>
            <p:cNvPr id="372" name="Google Shape;372;p3"/>
            <p:cNvSpPr/>
            <p:nvPr/>
          </p:nvSpPr>
          <p:spPr>
            <a:xfrm>
              <a:off x="7223711" y="3031159"/>
              <a:ext cx="588201" cy="255116"/>
            </a:xfrm>
            <a:custGeom>
              <a:rect b="b" l="l" r="r" t="t"/>
              <a:pathLst>
                <a:path extrusionOk="0" h="7447" w="17170">
                  <a:moveTo>
                    <a:pt x="8185" y="0"/>
                  </a:moveTo>
                  <a:cubicBezTo>
                    <a:pt x="8109" y="0"/>
                    <a:pt x="8032" y="4"/>
                    <a:pt x="7954" y="11"/>
                  </a:cubicBezTo>
                  <a:cubicBezTo>
                    <a:pt x="7108" y="95"/>
                    <a:pt x="6489" y="583"/>
                    <a:pt x="6096" y="1250"/>
                  </a:cubicBezTo>
                  <a:cubicBezTo>
                    <a:pt x="5691" y="1666"/>
                    <a:pt x="5441" y="2226"/>
                    <a:pt x="5406" y="2797"/>
                  </a:cubicBezTo>
                  <a:cubicBezTo>
                    <a:pt x="5394" y="2857"/>
                    <a:pt x="5394" y="2904"/>
                    <a:pt x="5382" y="2964"/>
                  </a:cubicBezTo>
                  <a:cubicBezTo>
                    <a:pt x="5086" y="2850"/>
                    <a:pt x="4760" y="2788"/>
                    <a:pt x="4442" y="2788"/>
                  </a:cubicBezTo>
                  <a:cubicBezTo>
                    <a:pt x="4094" y="2788"/>
                    <a:pt x="3756" y="2862"/>
                    <a:pt x="3477" y="3024"/>
                  </a:cubicBezTo>
                  <a:cubicBezTo>
                    <a:pt x="2977" y="3333"/>
                    <a:pt x="2643" y="3857"/>
                    <a:pt x="2584" y="4440"/>
                  </a:cubicBezTo>
                  <a:cubicBezTo>
                    <a:pt x="2572" y="4500"/>
                    <a:pt x="2548" y="4559"/>
                    <a:pt x="2536" y="4619"/>
                  </a:cubicBezTo>
                  <a:cubicBezTo>
                    <a:pt x="2411" y="4601"/>
                    <a:pt x="2286" y="4592"/>
                    <a:pt x="2163" y="4592"/>
                  </a:cubicBezTo>
                  <a:cubicBezTo>
                    <a:pt x="2039" y="4592"/>
                    <a:pt x="1917" y="4601"/>
                    <a:pt x="1798" y="4619"/>
                  </a:cubicBezTo>
                  <a:cubicBezTo>
                    <a:pt x="1679" y="4643"/>
                    <a:pt x="1572" y="4655"/>
                    <a:pt x="1465" y="4679"/>
                  </a:cubicBezTo>
                  <a:cubicBezTo>
                    <a:pt x="655" y="4893"/>
                    <a:pt x="0" y="5691"/>
                    <a:pt x="453" y="6512"/>
                  </a:cubicBezTo>
                  <a:cubicBezTo>
                    <a:pt x="696" y="6954"/>
                    <a:pt x="1154" y="7232"/>
                    <a:pt x="1656" y="7232"/>
                  </a:cubicBezTo>
                  <a:cubicBezTo>
                    <a:pt x="1695" y="7232"/>
                    <a:pt x="1735" y="7230"/>
                    <a:pt x="1774" y="7226"/>
                  </a:cubicBezTo>
                  <a:cubicBezTo>
                    <a:pt x="2358" y="7416"/>
                    <a:pt x="3020" y="7446"/>
                    <a:pt x="3666" y="7446"/>
                  </a:cubicBezTo>
                  <a:cubicBezTo>
                    <a:pt x="3968" y="7446"/>
                    <a:pt x="4266" y="7440"/>
                    <a:pt x="4552" y="7440"/>
                  </a:cubicBezTo>
                  <a:cubicBezTo>
                    <a:pt x="4615" y="7440"/>
                    <a:pt x="4677" y="7440"/>
                    <a:pt x="4739" y="7441"/>
                  </a:cubicBezTo>
                  <a:cubicBezTo>
                    <a:pt x="5058" y="7444"/>
                    <a:pt x="5376" y="7445"/>
                    <a:pt x="5694" y="7445"/>
                  </a:cubicBezTo>
                  <a:cubicBezTo>
                    <a:pt x="6561" y="7445"/>
                    <a:pt x="7424" y="7434"/>
                    <a:pt x="8287" y="7417"/>
                  </a:cubicBezTo>
                  <a:cubicBezTo>
                    <a:pt x="10513" y="7357"/>
                    <a:pt x="12740" y="7274"/>
                    <a:pt x="14966" y="7155"/>
                  </a:cubicBezTo>
                  <a:cubicBezTo>
                    <a:pt x="15102" y="7198"/>
                    <a:pt x="15243" y="7220"/>
                    <a:pt x="15384" y="7220"/>
                  </a:cubicBezTo>
                  <a:cubicBezTo>
                    <a:pt x="15552" y="7220"/>
                    <a:pt x="15721" y="7189"/>
                    <a:pt x="15883" y="7131"/>
                  </a:cubicBezTo>
                  <a:cubicBezTo>
                    <a:pt x="16359" y="6965"/>
                    <a:pt x="16740" y="6631"/>
                    <a:pt x="16967" y="6191"/>
                  </a:cubicBezTo>
                  <a:cubicBezTo>
                    <a:pt x="17157" y="5845"/>
                    <a:pt x="17169" y="5441"/>
                    <a:pt x="16990" y="5095"/>
                  </a:cubicBezTo>
                  <a:cubicBezTo>
                    <a:pt x="16812" y="4833"/>
                    <a:pt x="16562" y="4643"/>
                    <a:pt x="16264" y="4559"/>
                  </a:cubicBezTo>
                  <a:cubicBezTo>
                    <a:pt x="16006" y="4450"/>
                    <a:pt x="15728" y="4397"/>
                    <a:pt x="15446" y="4397"/>
                  </a:cubicBezTo>
                  <a:cubicBezTo>
                    <a:pt x="15299" y="4397"/>
                    <a:pt x="15150" y="4412"/>
                    <a:pt x="15002" y="4440"/>
                  </a:cubicBezTo>
                  <a:cubicBezTo>
                    <a:pt x="14990" y="4321"/>
                    <a:pt x="14955" y="4190"/>
                    <a:pt x="14907" y="4071"/>
                  </a:cubicBezTo>
                  <a:cubicBezTo>
                    <a:pt x="14555" y="3173"/>
                    <a:pt x="13700" y="2621"/>
                    <a:pt x="12794" y="2621"/>
                  </a:cubicBezTo>
                  <a:cubicBezTo>
                    <a:pt x="12534" y="2621"/>
                    <a:pt x="12271" y="2666"/>
                    <a:pt x="12014" y="2762"/>
                  </a:cubicBezTo>
                  <a:cubicBezTo>
                    <a:pt x="11859" y="2821"/>
                    <a:pt x="11716" y="2893"/>
                    <a:pt x="11573" y="2976"/>
                  </a:cubicBezTo>
                  <a:cubicBezTo>
                    <a:pt x="11561" y="2928"/>
                    <a:pt x="11537" y="2893"/>
                    <a:pt x="11526" y="2845"/>
                  </a:cubicBezTo>
                  <a:cubicBezTo>
                    <a:pt x="11371" y="2535"/>
                    <a:pt x="11168" y="2238"/>
                    <a:pt x="10930" y="1988"/>
                  </a:cubicBezTo>
                  <a:cubicBezTo>
                    <a:pt x="10859" y="1821"/>
                    <a:pt x="10764" y="1654"/>
                    <a:pt x="10668" y="1500"/>
                  </a:cubicBezTo>
                  <a:cubicBezTo>
                    <a:pt x="10125" y="657"/>
                    <a:pt x="9221" y="0"/>
                    <a:pt x="818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7329327" y="3926102"/>
              <a:ext cx="675489" cy="674085"/>
            </a:xfrm>
            <a:custGeom>
              <a:rect b="b" l="l" r="r" t="t"/>
              <a:pathLst>
                <a:path extrusionOk="0" h="19677" w="19718">
                  <a:moveTo>
                    <a:pt x="8097" y="1"/>
                  </a:moveTo>
                  <a:cubicBezTo>
                    <a:pt x="6274" y="1"/>
                    <a:pt x="5070" y="1971"/>
                    <a:pt x="5180" y="3808"/>
                  </a:cubicBezTo>
                  <a:cubicBezTo>
                    <a:pt x="4649" y="3565"/>
                    <a:pt x="4087" y="3399"/>
                    <a:pt x="3534" y="3399"/>
                  </a:cubicBezTo>
                  <a:cubicBezTo>
                    <a:pt x="3107" y="3399"/>
                    <a:pt x="2686" y="3498"/>
                    <a:pt x="2287" y="3736"/>
                  </a:cubicBezTo>
                  <a:cubicBezTo>
                    <a:pt x="1096" y="4462"/>
                    <a:pt x="465" y="6165"/>
                    <a:pt x="263" y="7475"/>
                  </a:cubicBezTo>
                  <a:cubicBezTo>
                    <a:pt x="1" y="9094"/>
                    <a:pt x="489" y="10666"/>
                    <a:pt x="1894" y="11606"/>
                  </a:cubicBezTo>
                  <a:cubicBezTo>
                    <a:pt x="2061" y="11713"/>
                    <a:pt x="2227" y="11821"/>
                    <a:pt x="2406" y="11904"/>
                  </a:cubicBezTo>
                  <a:cubicBezTo>
                    <a:pt x="1537" y="13130"/>
                    <a:pt x="1108" y="14761"/>
                    <a:pt x="1966" y="16119"/>
                  </a:cubicBezTo>
                  <a:cubicBezTo>
                    <a:pt x="2549" y="17035"/>
                    <a:pt x="3573" y="17536"/>
                    <a:pt x="4633" y="17666"/>
                  </a:cubicBezTo>
                  <a:cubicBezTo>
                    <a:pt x="4883" y="17714"/>
                    <a:pt x="5133" y="17738"/>
                    <a:pt x="5381" y="17738"/>
                  </a:cubicBezTo>
                  <a:cubicBezTo>
                    <a:pt x="5630" y="17738"/>
                    <a:pt x="5877" y="17714"/>
                    <a:pt x="6121" y="17666"/>
                  </a:cubicBezTo>
                  <a:cubicBezTo>
                    <a:pt x="6264" y="17643"/>
                    <a:pt x="6395" y="17607"/>
                    <a:pt x="6538" y="17571"/>
                  </a:cubicBezTo>
                  <a:cubicBezTo>
                    <a:pt x="6680" y="17952"/>
                    <a:pt x="6930" y="18274"/>
                    <a:pt x="7252" y="18524"/>
                  </a:cubicBezTo>
                  <a:cubicBezTo>
                    <a:pt x="7669" y="19167"/>
                    <a:pt x="8383" y="19536"/>
                    <a:pt x="9145" y="19536"/>
                  </a:cubicBezTo>
                  <a:cubicBezTo>
                    <a:pt x="9514" y="19524"/>
                    <a:pt x="9883" y="19405"/>
                    <a:pt x="10193" y="19202"/>
                  </a:cubicBezTo>
                  <a:cubicBezTo>
                    <a:pt x="10181" y="18809"/>
                    <a:pt x="10157" y="18417"/>
                    <a:pt x="10145" y="18024"/>
                  </a:cubicBezTo>
                  <a:cubicBezTo>
                    <a:pt x="9347" y="17833"/>
                    <a:pt x="8526" y="17262"/>
                    <a:pt x="7919" y="16762"/>
                  </a:cubicBezTo>
                  <a:cubicBezTo>
                    <a:pt x="7835" y="16881"/>
                    <a:pt x="7704" y="16952"/>
                    <a:pt x="7561" y="16952"/>
                  </a:cubicBezTo>
                  <a:cubicBezTo>
                    <a:pt x="6157" y="16833"/>
                    <a:pt x="4823" y="16023"/>
                    <a:pt x="4216" y="14738"/>
                  </a:cubicBezTo>
                  <a:cubicBezTo>
                    <a:pt x="4127" y="14551"/>
                    <a:pt x="4290" y="14331"/>
                    <a:pt x="4468" y="14331"/>
                  </a:cubicBezTo>
                  <a:cubicBezTo>
                    <a:pt x="4528" y="14331"/>
                    <a:pt x="4590" y="14356"/>
                    <a:pt x="4644" y="14416"/>
                  </a:cubicBezTo>
                  <a:cubicBezTo>
                    <a:pt x="5264" y="15095"/>
                    <a:pt x="6002" y="15678"/>
                    <a:pt x="6895" y="15940"/>
                  </a:cubicBezTo>
                  <a:cubicBezTo>
                    <a:pt x="6942" y="15952"/>
                    <a:pt x="7014" y="15964"/>
                    <a:pt x="7109" y="15988"/>
                  </a:cubicBezTo>
                  <a:cubicBezTo>
                    <a:pt x="6561" y="15369"/>
                    <a:pt x="6145" y="14654"/>
                    <a:pt x="5895" y="13868"/>
                  </a:cubicBezTo>
                  <a:lnTo>
                    <a:pt x="5883" y="13833"/>
                  </a:lnTo>
                  <a:cubicBezTo>
                    <a:pt x="5871" y="13809"/>
                    <a:pt x="5871" y="13797"/>
                    <a:pt x="5859" y="13773"/>
                  </a:cubicBezTo>
                  <a:cubicBezTo>
                    <a:pt x="5812" y="13632"/>
                    <a:pt x="5926" y="13537"/>
                    <a:pt x="6039" y="13537"/>
                  </a:cubicBezTo>
                  <a:cubicBezTo>
                    <a:pt x="6098" y="13537"/>
                    <a:pt x="6156" y="13562"/>
                    <a:pt x="6192" y="13618"/>
                  </a:cubicBezTo>
                  <a:cubicBezTo>
                    <a:pt x="6764" y="14523"/>
                    <a:pt x="7502" y="15321"/>
                    <a:pt x="8359" y="15964"/>
                  </a:cubicBezTo>
                  <a:cubicBezTo>
                    <a:pt x="8740" y="16250"/>
                    <a:pt x="9157" y="16488"/>
                    <a:pt x="9586" y="16702"/>
                  </a:cubicBezTo>
                  <a:cubicBezTo>
                    <a:pt x="9752" y="16774"/>
                    <a:pt x="9919" y="16845"/>
                    <a:pt x="10097" y="16904"/>
                  </a:cubicBezTo>
                  <a:cubicBezTo>
                    <a:pt x="10050" y="15607"/>
                    <a:pt x="9978" y="14321"/>
                    <a:pt x="9919" y="13023"/>
                  </a:cubicBezTo>
                  <a:cubicBezTo>
                    <a:pt x="9625" y="13102"/>
                    <a:pt x="9324" y="13141"/>
                    <a:pt x="9023" y="13141"/>
                  </a:cubicBezTo>
                  <a:cubicBezTo>
                    <a:pt x="8689" y="13141"/>
                    <a:pt x="8357" y="13093"/>
                    <a:pt x="8038" y="12999"/>
                  </a:cubicBezTo>
                  <a:cubicBezTo>
                    <a:pt x="7975" y="13033"/>
                    <a:pt x="7906" y="13049"/>
                    <a:pt x="7836" y="13049"/>
                  </a:cubicBezTo>
                  <a:cubicBezTo>
                    <a:pt x="7736" y="13049"/>
                    <a:pt x="7634" y="13015"/>
                    <a:pt x="7550" y="12952"/>
                  </a:cubicBezTo>
                  <a:cubicBezTo>
                    <a:pt x="7478" y="12892"/>
                    <a:pt x="7407" y="12821"/>
                    <a:pt x="7335" y="12749"/>
                  </a:cubicBezTo>
                  <a:cubicBezTo>
                    <a:pt x="6895" y="12559"/>
                    <a:pt x="6490" y="12321"/>
                    <a:pt x="6121" y="12035"/>
                  </a:cubicBezTo>
                  <a:cubicBezTo>
                    <a:pt x="4633" y="10856"/>
                    <a:pt x="3859" y="9070"/>
                    <a:pt x="3192" y="7344"/>
                  </a:cubicBezTo>
                  <a:cubicBezTo>
                    <a:pt x="3113" y="7147"/>
                    <a:pt x="3300" y="6992"/>
                    <a:pt x="3477" y="6992"/>
                  </a:cubicBezTo>
                  <a:cubicBezTo>
                    <a:pt x="3567" y="6992"/>
                    <a:pt x="3655" y="7033"/>
                    <a:pt x="3704" y="7129"/>
                  </a:cubicBezTo>
                  <a:cubicBezTo>
                    <a:pt x="4406" y="8475"/>
                    <a:pt x="5097" y="9927"/>
                    <a:pt x="6228" y="10975"/>
                  </a:cubicBezTo>
                  <a:lnTo>
                    <a:pt x="6240" y="10999"/>
                  </a:lnTo>
                  <a:cubicBezTo>
                    <a:pt x="5918" y="10237"/>
                    <a:pt x="5752" y="9415"/>
                    <a:pt x="5764" y="8594"/>
                  </a:cubicBezTo>
                  <a:cubicBezTo>
                    <a:pt x="5764" y="8487"/>
                    <a:pt x="5823" y="8392"/>
                    <a:pt x="5930" y="8344"/>
                  </a:cubicBezTo>
                  <a:cubicBezTo>
                    <a:pt x="5901" y="8322"/>
                    <a:pt x="5894" y="8287"/>
                    <a:pt x="5904" y="8287"/>
                  </a:cubicBezTo>
                  <a:cubicBezTo>
                    <a:pt x="5910" y="8287"/>
                    <a:pt x="5924" y="8302"/>
                    <a:pt x="5942" y="8344"/>
                  </a:cubicBezTo>
                  <a:cubicBezTo>
                    <a:pt x="5976" y="8331"/>
                    <a:pt x="6010" y="8325"/>
                    <a:pt x="6044" y="8325"/>
                  </a:cubicBezTo>
                  <a:cubicBezTo>
                    <a:pt x="6161" y="8325"/>
                    <a:pt x="6265" y="8402"/>
                    <a:pt x="6311" y="8522"/>
                  </a:cubicBezTo>
                  <a:cubicBezTo>
                    <a:pt x="6549" y="9249"/>
                    <a:pt x="6692" y="9975"/>
                    <a:pt x="7038" y="10666"/>
                  </a:cubicBezTo>
                  <a:cubicBezTo>
                    <a:pt x="7288" y="11118"/>
                    <a:pt x="7561" y="11547"/>
                    <a:pt x="7871" y="11951"/>
                  </a:cubicBezTo>
                  <a:cubicBezTo>
                    <a:pt x="8339" y="12090"/>
                    <a:pt x="8825" y="12159"/>
                    <a:pt x="9317" y="12159"/>
                  </a:cubicBezTo>
                  <a:cubicBezTo>
                    <a:pt x="9501" y="12159"/>
                    <a:pt x="9686" y="12150"/>
                    <a:pt x="9871" y="12130"/>
                  </a:cubicBezTo>
                  <a:cubicBezTo>
                    <a:pt x="9824" y="11309"/>
                    <a:pt x="9788" y="10499"/>
                    <a:pt x="9752" y="9677"/>
                  </a:cubicBezTo>
                  <a:cubicBezTo>
                    <a:pt x="8157" y="9427"/>
                    <a:pt x="6966" y="8070"/>
                    <a:pt x="6919" y="6451"/>
                  </a:cubicBezTo>
                  <a:cubicBezTo>
                    <a:pt x="6919" y="6251"/>
                    <a:pt x="7102" y="6133"/>
                    <a:pt x="7273" y="6133"/>
                  </a:cubicBezTo>
                  <a:cubicBezTo>
                    <a:pt x="7408" y="6133"/>
                    <a:pt x="7535" y="6205"/>
                    <a:pt x="7561" y="6367"/>
                  </a:cubicBezTo>
                  <a:cubicBezTo>
                    <a:pt x="7740" y="7379"/>
                    <a:pt x="8443" y="8237"/>
                    <a:pt x="9407" y="8606"/>
                  </a:cubicBezTo>
                  <a:cubicBezTo>
                    <a:pt x="9514" y="8642"/>
                    <a:pt x="9609" y="8653"/>
                    <a:pt x="9716" y="8665"/>
                  </a:cubicBezTo>
                  <a:cubicBezTo>
                    <a:pt x="9693" y="7808"/>
                    <a:pt x="9669" y="6951"/>
                    <a:pt x="9669" y="6082"/>
                  </a:cubicBezTo>
                  <a:cubicBezTo>
                    <a:pt x="9645" y="5879"/>
                    <a:pt x="9645" y="5665"/>
                    <a:pt x="9669" y="5463"/>
                  </a:cubicBezTo>
                  <a:lnTo>
                    <a:pt x="9669" y="5260"/>
                  </a:lnTo>
                  <a:cubicBezTo>
                    <a:pt x="8693" y="4796"/>
                    <a:pt x="8073" y="3820"/>
                    <a:pt x="8085" y="2748"/>
                  </a:cubicBezTo>
                  <a:cubicBezTo>
                    <a:pt x="8085" y="2561"/>
                    <a:pt x="8215" y="2471"/>
                    <a:pt x="8352" y="2471"/>
                  </a:cubicBezTo>
                  <a:cubicBezTo>
                    <a:pt x="8494" y="2471"/>
                    <a:pt x="8645" y="2567"/>
                    <a:pt x="8669" y="2748"/>
                  </a:cubicBezTo>
                  <a:cubicBezTo>
                    <a:pt x="8740" y="3450"/>
                    <a:pt x="9133" y="4070"/>
                    <a:pt x="9728" y="4451"/>
                  </a:cubicBezTo>
                  <a:cubicBezTo>
                    <a:pt x="9776" y="3677"/>
                    <a:pt x="9871" y="2903"/>
                    <a:pt x="10026" y="2141"/>
                  </a:cubicBezTo>
                  <a:cubicBezTo>
                    <a:pt x="10058" y="1983"/>
                    <a:pt x="10192" y="1911"/>
                    <a:pt x="10330" y="1911"/>
                  </a:cubicBezTo>
                  <a:cubicBezTo>
                    <a:pt x="10503" y="1911"/>
                    <a:pt x="10682" y="2025"/>
                    <a:pt x="10669" y="2224"/>
                  </a:cubicBezTo>
                  <a:cubicBezTo>
                    <a:pt x="10598" y="3081"/>
                    <a:pt x="10550" y="3939"/>
                    <a:pt x="10538" y="4784"/>
                  </a:cubicBezTo>
                  <a:lnTo>
                    <a:pt x="10538" y="4998"/>
                  </a:lnTo>
                  <a:cubicBezTo>
                    <a:pt x="10538" y="5022"/>
                    <a:pt x="10538" y="5046"/>
                    <a:pt x="10538" y="5082"/>
                  </a:cubicBezTo>
                  <a:cubicBezTo>
                    <a:pt x="10562" y="5498"/>
                    <a:pt x="10621" y="5986"/>
                    <a:pt x="10550" y="6403"/>
                  </a:cubicBezTo>
                  <a:cubicBezTo>
                    <a:pt x="10562" y="6546"/>
                    <a:pt x="10574" y="6701"/>
                    <a:pt x="10598" y="6856"/>
                  </a:cubicBezTo>
                  <a:cubicBezTo>
                    <a:pt x="11371" y="6546"/>
                    <a:pt x="12038" y="6034"/>
                    <a:pt x="12526" y="5367"/>
                  </a:cubicBezTo>
                  <a:cubicBezTo>
                    <a:pt x="13086" y="4546"/>
                    <a:pt x="13050" y="3808"/>
                    <a:pt x="13145" y="2891"/>
                  </a:cubicBezTo>
                  <a:cubicBezTo>
                    <a:pt x="13152" y="2685"/>
                    <a:pt x="13318" y="2572"/>
                    <a:pt x="13484" y="2572"/>
                  </a:cubicBezTo>
                  <a:cubicBezTo>
                    <a:pt x="13616" y="2572"/>
                    <a:pt x="13748" y="2643"/>
                    <a:pt x="13800" y="2796"/>
                  </a:cubicBezTo>
                  <a:cubicBezTo>
                    <a:pt x="14169" y="3677"/>
                    <a:pt x="13765" y="4855"/>
                    <a:pt x="13253" y="5653"/>
                  </a:cubicBezTo>
                  <a:cubicBezTo>
                    <a:pt x="13955" y="5344"/>
                    <a:pt x="14503" y="4748"/>
                    <a:pt x="14741" y="3998"/>
                  </a:cubicBezTo>
                  <a:cubicBezTo>
                    <a:pt x="14797" y="3828"/>
                    <a:pt x="14936" y="3754"/>
                    <a:pt x="15076" y="3754"/>
                  </a:cubicBezTo>
                  <a:cubicBezTo>
                    <a:pt x="15289" y="3754"/>
                    <a:pt x="15503" y="3927"/>
                    <a:pt x="15431" y="4201"/>
                  </a:cubicBezTo>
                  <a:cubicBezTo>
                    <a:pt x="15134" y="5248"/>
                    <a:pt x="14193" y="6010"/>
                    <a:pt x="13098" y="6070"/>
                  </a:cubicBezTo>
                  <a:cubicBezTo>
                    <a:pt x="13062" y="6070"/>
                    <a:pt x="13015" y="6058"/>
                    <a:pt x="12979" y="6034"/>
                  </a:cubicBezTo>
                  <a:cubicBezTo>
                    <a:pt x="12372" y="6808"/>
                    <a:pt x="11621" y="7260"/>
                    <a:pt x="10657" y="7368"/>
                  </a:cubicBezTo>
                  <a:cubicBezTo>
                    <a:pt x="10705" y="7880"/>
                    <a:pt x="10752" y="8380"/>
                    <a:pt x="10800" y="8892"/>
                  </a:cubicBezTo>
                  <a:cubicBezTo>
                    <a:pt x="10979" y="8975"/>
                    <a:pt x="11062" y="9189"/>
                    <a:pt x="11002" y="9368"/>
                  </a:cubicBezTo>
                  <a:cubicBezTo>
                    <a:pt x="10979" y="9463"/>
                    <a:pt x="10931" y="9535"/>
                    <a:pt x="10859" y="9594"/>
                  </a:cubicBezTo>
                  <a:cubicBezTo>
                    <a:pt x="11026" y="11642"/>
                    <a:pt x="11157" y="13702"/>
                    <a:pt x="11324" y="15750"/>
                  </a:cubicBezTo>
                  <a:cubicBezTo>
                    <a:pt x="11705" y="15571"/>
                    <a:pt x="12050" y="15333"/>
                    <a:pt x="12360" y="15047"/>
                  </a:cubicBezTo>
                  <a:cubicBezTo>
                    <a:pt x="12300" y="14940"/>
                    <a:pt x="12276" y="14821"/>
                    <a:pt x="12300" y="14702"/>
                  </a:cubicBezTo>
                  <a:cubicBezTo>
                    <a:pt x="12562" y="13083"/>
                    <a:pt x="12776" y="11535"/>
                    <a:pt x="12574" y="9892"/>
                  </a:cubicBezTo>
                  <a:cubicBezTo>
                    <a:pt x="12554" y="9694"/>
                    <a:pt x="12728" y="9583"/>
                    <a:pt x="12900" y="9583"/>
                  </a:cubicBezTo>
                  <a:cubicBezTo>
                    <a:pt x="13037" y="9583"/>
                    <a:pt x="13173" y="9655"/>
                    <a:pt x="13205" y="9808"/>
                  </a:cubicBezTo>
                  <a:cubicBezTo>
                    <a:pt x="13503" y="11059"/>
                    <a:pt x="13586" y="12356"/>
                    <a:pt x="13467" y="13630"/>
                  </a:cubicBezTo>
                  <a:cubicBezTo>
                    <a:pt x="13503" y="13559"/>
                    <a:pt x="13538" y="13487"/>
                    <a:pt x="13586" y="13416"/>
                  </a:cubicBezTo>
                  <a:cubicBezTo>
                    <a:pt x="14146" y="12297"/>
                    <a:pt x="14241" y="10916"/>
                    <a:pt x="14872" y="9844"/>
                  </a:cubicBezTo>
                  <a:cubicBezTo>
                    <a:pt x="14909" y="9780"/>
                    <a:pt x="14987" y="9747"/>
                    <a:pt x="15063" y="9747"/>
                  </a:cubicBezTo>
                  <a:cubicBezTo>
                    <a:pt x="15158" y="9747"/>
                    <a:pt x="15252" y="9798"/>
                    <a:pt x="15265" y="9904"/>
                  </a:cubicBezTo>
                  <a:cubicBezTo>
                    <a:pt x="15336" y="10570"/>
                    <a:pt x="15277" y="11237"/>
                    <a:pt x="15098" y="11880"/>
                  </a:cubicBezTo>
                  <a:cubicBezTo>
                    <a:pt x="15753" y="11666"/>
                    <a:pt x="16301" y="11082"/>
                    <a:pt x="16586" y="10451"/>
                  </a:cubicBezTo>
                  <a:cubicBezTo>
                    <a:pt x="16705" y="10189"/>
                    <a:pt x="16682" y="9737"/>
                    <a:pt x="16979" y="9594"/>
                  </a:cubicBezTo>
                  <a:cubicBezTo>
                    <a:pt x="17026" y="9571"/>
                    <a:pt x="17077" y="9559"/>
                    <a:pt x="17127" y="9559"/>
                  </a:cubicBezTo>
                  <a:cubicBezTo>
                    <a:pt x="17254" y="9559"/>
                    <a:pt x="17377" y="9632"/>
                    <a:pt x="17420" y="9761"/>
                  </a:cubicBezTo>
                  <a:cubicBezTo>
                    <a:pt x="17706" y="10308"/>
                    <a:pt x="17110" y="11273"/>
                    <a:pt x="16729" y="11630"/>
                  </a:cubicBezTo>
                  <a:cubicBezTo>
                    <a:pt x="16277" y="12071"/>
                    <a:pt x="15610" y="12285"/>
                    <a:pt x="14979" y="12321"/>
                  </a:cubicBezTo>
                  <a:cubicBezTo>
                    <a:pt x="14789" y="12928"/>
                    <a:pt x="14527" y="13499"/>
                    <a:pt x="14217" y="14047"/>
                  </a:cubicBezTo>
                  <a:cubicBezTo>
                    <a:pt x="13622" y="15154"/>
                    <a:pt x="12634" y="15988"/>
                    <a:pt x="11455" y="16393"/>
                  </a:cubicBezTo>
                  <a:cubicBezTo>
                    <a:pt x="11431" y="16393"/>
                    <a:pt x="11407" y="16404"/>
                    <a:pt x="11371" y="16404"/>
                  </a:cubicBezTo>
                  <a:cubicBezTo>
                    <a:pt x="11395" y="16571"/>
                    <a:pt x="11407" y="16750"/>
                    <a:pt x="11419" y="16928"/>
                  </a:cubicBezTo>
                  <a:cubicBezTo>
                    <a:pt x="11431" y="17024"/>
                    <a:pt x="11431" y="17119"/>
                    <a:pt x="11443" y="17226"/>
                  </a:cubicBezTo>
                  <a:cubicBezTo>
                    <a:pt x="11647" y="17262"/>
                    <a:pt x="11854" y="17280"/>
                    <a:pt x="12059" y="17280"/>
                  </a:cubicBezTo>
                  <a:cubicBezTo>
                    <a:pt x="12596" y="17280"/>
                    <a:pt x="13128" y="17157"/>
                    <a:pt x="13610" y="16916"/>
                  </a:cubicBezTo>
                  <a:cubicBezTo>
                    <a:pt x="14229" y="16583"/>
                    <a:pt x="14550" y="16012"/>
                    <a:pt x="15039" y="15547"/>
                  </a:cubicBezTo>
                  <a:cubicBezTo>
                    <a:pt x="15080" y="15505"/>
                    <a:pt x="15131" y="15487"/>
                    <a:pt x="15180" y="15487"/>
                  </a:cubicBezTo>
                  <a:cubicBezTo>
                    <a:pt x="15286" y="15487"/>
                    <a:pt x="15388" y="15572"/>
                    <a:pt x="15396" y="15702"/>
                  </a:cubicBezTo>
                  <a:cubicBezTo>
                    <a:pt x="15491" y="16619"/>
                    <a:pt x="14598" y="17369"/>
                    <a:pt x="13860" y="17714"/>
                  </a:cubicBezTo>
                  <a:cubicBezTo>
                    <a:pt x="13442" y="17910"/>
                    <a:pt x="13010" y="18016"/>
                    <a:pt x="12583" y="18016"/>
                  </a:cubicBezTo>
                  <a:cubicBezTo>
                    <a:pt x="12207" y="18016"/>
                    <a:pt x="11835" y="17934"/>
                    <a:pt x="11479" y="17762"/>
                  </a:cubicBezTo>
                  <a:lnTo>
                    <a:pt x="11479" y="17762"/>
                  </a:lnTo>
                  <a:lnTo>
                    <a:pt x="11514" y="18083"/>
                  </a:lnTo>
                  <a:cubicBezTo>
                    <a:pt x="11705" y="18357"/>
                    <a:pt x="11943" y="18595"/>
                    <a:pt x="12229" y="18798"/>
                  </a:cubicBezTo>
                  <a:cubicBezTo>
                    <a:pt x="12264" y="18845"/>
                    <a:pt x="12312" y="18893"/>
                    <a:pt x="12360" y="18929"/>
                  </a:cubicBezTo>
                  <a:cubicBezTo>
                    <a:pt x="12873" y="19442"/>
                    <a:pt x="13524" y="19676"/>
                    <a:pt x="14174" y="19676"/>
                  </a:cubicBezTo>
                  <a:cubicBezTo>
                    <a:pt x="15214" y="19676"/>
                    <a:pt x="16253" y="19077"/>
                    <a:pt x="16729" y="18059"/>
                  </a:cubicBezTo>
                  <a:cubicBezTo>
                    <a:pt x="17134" y="17166"/>
                    <a:pt x="17098" y="16119"/>
                    <a:pt x="16610" y="15261"/>
                  </a:cubicBezTo>
                  <a:cubicBezTo>
                    <a:pt x="16801" y="15202"/>
                    <a:pt x="16991" y="15119"/>
                    <a:pt x="17170" y="15023"/>
                  </a:cubicBezTo>
                  <a:cubicBezTo>
                    <a:pt x="18194" y="14678"/>
                    <a:pt x="18980" y="13833"/>
                    <a:pt x="19253" y="12773"/>
                  </a:cubicBezTo>
                  <a:cubicBezTo>
                    <a:pt x="19349" y="12404"/>
                    <a:pt x="19396" y="12023"/>
                    <a:pt x="19384" y="11642"/>
                  </a:cubicBezTo>
                  <a:cubicBezTo>
                    <a:pt x="19718" y="10749"/>
                    <a:pt x="19718" y="9761"/>
                    <a:pt x="19396" y="8856"/>
                  </a:cubicBezTo>
                  <a:cubicBezTo>
                    <a:pt x="19241" y="8415"/>
                    <a:pt x="19027" y="8011"/>
                    <a:pt x="18753" y="7641"/>
                  </a:cubicBezTo>
                  <a:cubicBezTo>
                    <a:pt x="18253" y="6677"/>
                    <a:pt x="17432" y="5927"/>
                    <a:pt x="16432" y="5510"/>
                  </a:cubicBezTo>
                  <a:cubicBezTo>
                    <a:pt x="16539" y="5082"/>
                    <a:pt x="16563" y="4629"/>
                    <a:pt x="16503" y="4201"/>
                  </a:cubicBezTo>
                  <a:cubicBezTo>
                    <a:pt x="16563" y="3165"/>
                    <a:pt x="16170" y="2165"/>
                    <a:pt x="15420" y="1462"/>
                  </a:cubicBezTo>
                  <a:cubicBezTo>
                    <a:pt x="15396" y="1403"/>
                    <a:pt x="15384" y="1355"/>
                    <a:pt x="15360" y="1307"/>
                  </a:cubicBezTo>
                  <a:cubicBezTo>
                    <a:pt x="15030" y="598"/>
                    <a:pt x="14311" y="249"/>
                    <a:pt x="13575" y="249"/>
                  </a:cubicBezTo>
                  <a:cubicBezTo>
                    <a:pt x="13224" y="249"/>
                    <a:pt x="12869" y="328"/>
                    <a:pt x="12550" y="486"/>
                  </a:cubicBezTo>
                  <a:cubicBezTo>
                    <a:pt x="12157" y="486"/>
                    <a:pt x="11776" y="581"/>
                    <a:pt x="11431" y="772"/>
                  </a:cubicBezTo>
                  <a:cubicBezTo>
                    <a:pt x="11145" y="926"/>
                    <a:pt x="10883" y="1153"/>
                    <a:pt x="10681" y="1403"/>
                  </a:cubicBezTo>
                  <a:cubicBezTo>
                    <a:pt x="10312" y="891"/>
                    <a:pt x="9800" y="486"/>
                    <a:pt x="9216" y="236"/>
                  </a:cubicBezTo>
                  <a:cubicBezTo>
                    <a:pt x="8824" y="74"/>
                    <a:pt x="8449" y="1"/>
                    <a:pt x="80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7435559" y="3991568"/>
              <a:ext cx="499920" cy="931873"/>
            </a:xfrm>
            <a:custGeom>
              <a:rect b="b" l="l" r="r" t="t"/>
              <a:pathLst>
                <a:path extrusionOk="0" h="27202" w="14593">
                  <a:moveTo>
                    <a:pt x="7214" y="1"/>
                  </a:moveTo>
                  <a:cubicBezTo>
                    <a:pt x="7077" y="1"/>
                    <a:pt x="6945" y="73"/>
                    <a:pt x="6913" y="230"/>
                  </a:cubicBezTo>
                  <a:cubicBezTo>
                    <a:pt x="6770" y="992"/>
                    <a:pt x="6663" y="1766"/>
                    <a:pt x="6615" y="2540"/>
                  </a:cubicBezTo>
                  <a:cubicBezTo>
                    <a:pt x="6020" y="2159"/>
                    <a:pt x="5639" y="1539"/>
                    <a:pt x="5556" y="849"/>
                  </a:cubicBezTo>
                  <a:cubicBezTo>
                    <a:pt x="5538" y="663"/>
                    <a:pt x="5390" y="568"/>
                    <a:pt x="5247" y="568"/>
                  </a:cubicBezTo>
                  <a:cubicBezTo>
                    <a:pt x="5107" y="568"/>
                    <a:pt x="4972" y="660"/>
                    <a:pt x="4972" y="849"/>
                  </a:cubicBezTo>
                  <a:cubicBezTo>
                    <a:pt x="4972" y="1920"/>
                    <a:pt x="5592" y="2897"/>
                    <a:pt x="6556" y="3349"/>
                  </a:cubicBezTo>
                  <a:lnTo>
                    <a:pt x="6556" y="3552"/>
                  </a:lnTo>
                  <a:cubicBezTo>
                    <a:pt x="6544" y="3766"/>
                    <a:pt x="6544" y="3968"/>
                    <a:pt x="6556" y="4171"/>
                  </a:cubicBezTo>
                  <a:cubicBezTo>
                    <a:pt x="6556" y="5040"/>
                    <a:pt x="6580" y="5897"/>
                    <a:pt x="6604" y="6754"/>
                  </a:cubicBezTo>
                  <a:cubicBezTo>
                    <a:pt x="6508" y="6754"/>
                    <a:pt x="6401" y="6731"/>
                    <a:pt x="6306" y="6695"/>
                  </a:cubicBezTo>
                  <a:cubicBezTo>
                    <a:pt x="5342" y="6326"/>
                    <a:pt x="4639" y="5480"/>
                    <a:pt x="4449" y="4456"/>
                  </a:cubicBezTo>
                  <a:cubicBezTo>
                    <a:pt x="4422" y="4294"/>
                    <a:pt x="4295" y="4222"/>
                    <a:pt x="4161" y="4222"/>
                  </a:cubicBezTo>
                  <a:cubicBezTo>
                    <a:pt x="3991" y="4222"/>
                    <a:pt x="3811" y="4340"/>
                    <a:pt x="3818" y="4540"/>
                  </a:cubicBezTo>
                  <a:cubicBezTo>
                    <a:pt x="3853" y="6159"/>
                    <a:pt x="5044" y="7516"/>
                    <a:pt x="6639" y="7766"/>
                  </a:cubicBezTo>
                  <a:cubicBezTo>
                    <a:pt x="6675" y="8588"/>
                    <a:pt x="6711" y="9409"/>
                    <a:pt x="6758" y="10219"/>
                  </a:cubicBezTo>
                  <a:cubicBezTo>
                    <a:pt x="6561" y="10244"/>
                    <a:pt x="6364" y="10256"/>
                    <a:pt x="6166" y="10256"/>
                  </a:cubicBezTo>
                  <a:cubicBezTo>
                    <a:pt x="5694" y="10256"/>
                    <a:pt x="5223" y="10187"/>
                    <a:pt x="4770" y="10052"/>
                  </a:cubicBezTo>
                  <a:cubicBezTo>
                    <a:pt x="4460" y="9636"/>
                    <a:pt x="4175" y="9207"/>
                    <a:pt x="3925" y="8755"/>
                  </a:cubicBezTo>
                  <a:cubicBezTo>
                    <a:pt x="3579" y="8064"/>
                    <a:pt x="3437" y="7338"/>
                    <a:pt x="3198" y="6611"/>
                  </a:cubicBezTo>
                  <a:cubicBezTo>
                    <a:pt x="3161" y="6491"/>
                    <a:pt x="3052" y="6414"/>
                    <a:pt x="2932" y="6414"/>
                  </a:cubicBezTo>
                  <a:cubicBezTo>
                    <a:pt x="2898" y="6414"/>
                    <a:pt x="2863" y="6420"/>
                    <a:pt x="2829" y="6433"/>
                  </a:cubicBezTo>
                  <a:lnTo>
                    <a:pt x="2817" y="6433"/>
                  </a:lnTo>
                  <a:cubicBezTo>
                    <a:pt x="2710" y="6469"/>
                    <a:pt x="2651" y="6564"/>
                    <a:pt x="2651" y="6683"/>
                  </a:cubicBezTo>
                  <a:cubicBezTo>
                    <a:pt x="2639" y="7504"/>
                    <a:pt x="2805" y="8314"/>
                    <a:pt x="3127" y="9076"/>
                  </a:cubicBezTo>
                  <a:lnTo>
                    <a:pt x="3103" y="9064"/>
                  </a:lnTo>
                  <a:cubicBezTo>
                    <a:pt x="1984" y="8005"/>
                    <a:pt x="1293" y="6552"/>
                    <a:pt x="591" y="5207"/>
                  </a:cubicBezTo>
                  <a:cubicBezTo>
                    <a:pt x="542" y="5110"/>
                    <a:pt x="454" y="5069"/>
                    <a:pt x="364" y="5069"/>
                  </a:cubicBezTo>
                  <a:cubicBezTo>
                    <a:pt x="187" y="5069"/>
                    <a:pt x="0" y="5224"/>
                    <a:pt x="79" y="5421"/>
                  </a:cubicBezTo>
                  <a:cubicBezTo>
                    <a:pt x="746" y="7147"/>
                    <a:pt x="1520" y="8933"/>
                    <a:pt x="3008" y="10112"/>
                  </a:cubicBezTo>
                  <a:cubicBezTo>
                    <a:pt x="3377" y="10398"/>
                    <a:pt x="3782" y="10648"/>
                    <a:pt x="4222" y="10826"/>
                  </a:cubicBezTo>
                  <a:cubicBezTo>
                    <a:pt x="4294" y="10898"/>
                    <a:pt x="4365" y="10969"/>
                    <a:pt x="4437" y="11029"/>
                  </a:cubicBezTo>
                  <a:cubicBezTo>
                    <a:pt x="4521" y="11092"/>
                    <a:pt x="4623" y="11126"/>
                    <a:pt x="4724" y="11126"/>
                  </a:cubicBezTo>
                  <a:cubicBezTo>
                    <a:pt x="4793" y="11126"/>
                    <a:pt x="4862" y="11110"/>
                    <a:pt x="4925" y="11076"/>
                  </a:cubicBezTo>
                  <a:cubicBezTo>
                    <a:pt x="5239" y="11175"/>
                    <a:pt x="5565" y="11222"/>
                    <a:pt x="5893" y="11222"/>
                  </a:cubicBezTo>
                  <a:cubicBezTo>
                    <a:pt x="6199" y="11222"/>
                    <a:pt x="6507" y="11181"/>
                    <a:pt x="6806" y="11100"/>
                  </a:cubicBezTo>
                  <a:cubicBezTo>
                    <a:pt x="6866" y="12398"/>
                    <a:pt x="6937" y="13684"/>
                    <a:pt x="6985" y="14982"/>
                  </a:cubicBezTo>
                  <a:cubicBezTo>
                    <a:pt x="6818" y="14922"/>
                    <a:pt x="6651" y="14863"/>
                    <a:pt x="6485" y="14791"/>
                  </a:cubicBezTo>
                  <a:cubicBezTo>
                    <a:pt x="6056" y="14589"/>
                    <a:pt x="5651" y="14339"/>
                    <a:pt x="5258" y="14065"/>
                  </a:cubicBezTo>
                  <a:cubicBezTo>
                    <a:pt x="4413" y="13410"/>
                    <a:pt x="3675" y="12624"/>
                    <a:pt x="3103" y="11719"/>
                  </a:cubicBezTo>
                  <a:cubicBezTo>
                    <a:pt x="3066" y="11662"/>
                    <a:pt x="3007" y="11637"/>
                    <a:pt x="2948" y="11637"/>
                  </a:cubicBezTo>
                  <a:cubicBezTo>
                    <a:pt x="2834" y="11637"/>
                    <a:pt x="2719" y="11729"/>
                    <a:pt x="2758" y="11862"/>
                  </a:cubicBezTo>
                  <a:cubicBezTo>
                    <a:pt x="2770" y="11886"/>
                    <a:pt x="2782" y="11910"/>
                    <a:pt x="2794" y="11934"/>
                  </a:cubicBezTo>
                  <a:cubicBezTo>
                    <a:pt x="2794" y="11957"/>
                    <a:pt x="2794" y="11957"/>
                    <a:pt x="2794" y="11969"/>
                  </a:cubicBezTo>
                  <a:cubicBezTo>
                    <a:pt x="3056" y="12743"/>
                    <a:pt x="3472" y="13458"/>
                    <a:pt x="4008" y="14077"/>
                  </a:cubicBezTo>
                  <a:cubicBezTo>
                    <a:pt x="3925" y="14065"/>
                    <a:pt x="3865" y="14053"/>
                    <a:pt x="3806" y="14029"/>
                  </a:cubicBezTo>
                  <a:cubicBezTo>
                    <a:pt x="2913" y="13767"/>
                    <a:pt x="2163" y="13196"/>
                    <a:pt x="1543" y="12505"/>
                  </a:cubicBezTo>
                  <a:cubicBezTo>
                    <a:pt x="1489" y="12445"/>
                    <a:pt x="1429" y="12420"/>
                    <a:pt x="1370" y="12420"/>
                  </a:cubicBezTo>
                  <a:cubicBezTo>
                    <a:pt x="1195" y="12420"/>
                    <a:pt x="1038" y="12642"/>
                    <a:pt x="1127" y="12838"/>
                  </a:cubicBezTo>
                  <a:cubicBezTo>
                    <a:pt x="1722" y="14112"/>
                    <a:pt x="3056" y="14934"/>
                    <a:pt x="4460" y="15041"/>
                  </a:cubicBezTo>
                  <a:cubicBezTo>
                    <a:pt x="4603" y="15041"/>
                    <a:pt x="4746" y="14970"/>
                    <a:pt x="4818" y="14851"/>
                  </a:cubicBezTo>
                  <a:cubicBezTo>
                    <a:pt x="5413" y="15351"/>
                    <a:pt x="6246" y="15922"/>
                    <a:pt x="7056" y="16113"/>
                  </a:cubicBezTo>
                  <a:cubicBezTo>
                    <a:pt x="7068" y="16517"/>
                    <a:pt x="7092" y="16910"/>
                    <a:pt x="7104" y="17291"/>
                  </a:cubicBezTo>
                  <a:cubicBezTo>
                    <a:pt x="7163" y="18482"/>
                    <a:pt x="7223" y="19673"/>
                    <a:pt x="7282" y="20863"/>
                  </a:cubicBezTo>
                  <a:cubicBezTo>
                    <a:pt x="7342" y="21875"/>
                    <a:pt x="7401" y="22875"/>
                    <a:pt x="7461" y="23876"/>
                  </a:cubicBezTo>
                  <a:cubicBezTo>
                    <a:pt x="7520" y="24816"/>
                    <a:pt x="7473" y="25840"/>
                    <a:pt x="7747" y="26745"/>
                  </a:cubicBezTo>
                  <a:cubicBezTo>
                    <a:pt x="7833" y="27036"/>
                    <a:pt x="8132" y="27201"/>
                    <a:pt x="8414" y="27201"/>
                  </a:cubicBezTo>
                  <a:cubicBezTo>
                    <a:pt x="8675" y="27201"/>
                    <a:pt x="8921" y="27060"/>
                    <a:pt x="8973" y="26745"/>
                  </a:cubicBezTo>
                  <a:cubicBezTo>
                    <a:pt x="9140" y="25804"/>
                    <a:pt x="8997" y="24828"/>
                    <a:pt x="8937" y="23876"/>
                  </a:cubicBezTo>
                  <a:lnTo>
                    <a:pt x="8735" y="20863"/>
                  </a:lnTo>
                  <a:cubicBezTo>
                    <a:pt x="8640" y="19304"/>
                    <a:pt x="8520" y="17732"/>
                    <a:pt x="8401" y="16172"/>
                  </a:cubicBezTo>
                  <a:lnTo>
                    <a:pt x="8366" y="15839"/>
                  </a:lnTo>
                  <a:lnTo>
                    <a:pt x="8366" y="15839"/>
                  </a:lnTo>
                  <a:cubicBezTo>
                    <a:pt x="8713" y="16010"/>
                    <a:pt x="9079" y="16089"/>
                    <a:pt x="9449" y="16089"/>
                  </a:cubicBezTo>
                  <a:cubicBezTo>
                    <a:pt x="9878" y="16089"/>
                    <a:pt x="10313" y="15983"/>
                    <a:pt x="10735" y="15791"/>
                  </a:cubicBezTo>
                  <a:cubicBezTo>
                    <a:pt x="11473" y="15446"/>
                    <a:pt x="12366" y="14684"/>
                    <a:pt x="12271" y="13767"/>
                  </a:cubicBezTo>
                  <a:cubicBezTo>
                    <a:pt x="12271" y="13646"/>
                    <a:pt x="12167" y="13563"/>
                    <a:pt x="12059" y="13563"/>
                  </a:cubicBezTo>
                  <a:cubicBezTo>
                    <a:pt x="12008" y="13563"/>
                    <a:pt x="11956" y="13582"/>
                    <a:pt x="11914" y="13624"/>
                  </a:cubicBezTo>
                  <a:cubicBezTo>
                    <a:pt x="11426" y="14089"/>
                    <a:pt x="11104" y="14660"/>
                    <a:pt x="10485" y="14982"/>
                  </a:cubicBezTo>
                  <a:cubicBezTo>
                    <a:pt x="10003" y="15223"/>
                    <a:pt x="9471" y="15345"/>
                    <a:pt x="8934" y="15345"/>
                  </a:cubicBezTo>
                  <a:cubicBezTo>
                    <a:pt x="8729" y="15345"/>
                    <a:pt x="8522" y="15327"/>
                    <a:pt x="8318" y="15291"/>
                  </a:cubicBezTo>
                  <a:cubicBezTo>
                    <a:pt x="8318" y="15196"/>
                    <a:pt x="8306" y="15101"/>
                    <a:pt x="8294" y="14993"/>
                  </a:cubicBezTo>
                  <a:cubicBezTo>
                    <a:pt x="8282" y="14827"/>
                    <a:pt x="8270" y="14648"/>
                    <a:pt x="8259" y="14470"/>
                  </a:cubicBezTo>
                  <a:cubicBezTo>
                    <a:pt x="8282" y="14470"/>
                    <a:pt x="8306" y="14470"/>
                    <a:pt x="8330" y="14458"/>
                  </a:cubicBezTo>
                  <a:cubicBezTo>
                    <a:pt x="9521" y="14053"/>
                    <a:pt x="10509" y="13219"/>
                    <a:pt x="11104" y="12124"/>
                  </a:cubicBezTo>
                  <a:cubicBezTo>
                    <a:pt x="11414" y="11576"/>
                    <a:pt x="11664" y="10993"/>
                    <a:pt x="11854" y="10398"/>
                  </a:cubicBezTo>
                  <a:cubicBezTo>
                    <a:pt x="12485" y="10350"/>
                    <a:pt x="13152" y="10136"/>
                    <a:pt x="13604" y="9695"/>
                  </a:cubicBezTo>
                  <a:cubicBezTo>
                    <a:pt x="13985" y="9338"/>
                    <a:pt x="14593" y="8386"/>
                    <a:pt x="14307" y="7838"/>
                  </a:cubicBezTo>
                  <a:cubicBezTo>
                    <a:pt x="14254" y="7707"/>
                    <a:pt x="14131" y="7627"/>
                    <a:pt x="13999" y="7627"/>
                  </a:cubicBezTo>
                  <a:cubicBezTo>
                    <a:pt x="13951" y="7627"/>
                    <a:pt x="13902" y="7637"/>
                    <a:pt x="13854" y="7659"/>
                  </a:cubicBezTo>
                  <a:cubicBezTo>
                    <a:pt x="13557" y="7814"/>
                    <a:pt x="13581" y="8255"/>
                    <a:pt x="13462" y="8528"/>
                  </a:cubicBezTo>
                  <a:cubicBezTo>
                    <a:pt x="13188" y="9159"/>
                    <a:pt x="12640" y="9731"/>
                    <a:pt x="11973" y="9945"/>
                  </a:cubicBezTo>
                  <a:cubicBezTo>
                    <a:pt x="12152" y="9302"/>
                    <a:pt x="12211" y="8636"/>
                    <a:pt x="12140" y="7969"/>
                  </a:cubicBezTo>
                  <a:cubicBezTo>
                    <a:pt x="12127" y="7867"/>
                    <a:pt x="12043" y="7819"/>
                    <a:pt x="11954" y="7819"/>
                  </a:cubicBezTo>
                  <a:cubicBezTo>
                    <a:pt x="11877" y="7819"/>
                    <a:pt x="11798" y="7855"/>
                    <a:pt x="11759" y="7921"/>
                  </a:cubicBezTo>
                  <a:cubicBezTo>
                    <a:pt x="11116" y="8993"/>
                    <a:pt x="11033" y="10374"/>
                    <a:pt x="10461" y="11493"/>
                  </a:cubicBezTo>
                  <a:cubicBezTo>
                    <a:pt x="10425" y="11564"/>
                    <a:pt x="10378" y="11636"/>
                    <a:pt x="10342" y="11707"/>
                  </a:cubicBezTo>
                  <a:cubicBezTo>
                    <a:pt x="10473" y="10421"/>
                    <a:pt x="10378" y="9136"/>
                    <a:pt x="10080" y="7885"/>
                  </a:cubicBezTo>
                  <a:cubicBezTo>
                    <a:pt x="10048" y="7730"/>
                    <a:pt x="9910" y="7657"/>
                    <a:pt x="9772" y="7657"/>
                  </a:cubicBezTo>
                  <a:cubicBezTo>
                    <a:pt x="9603" y="7657"/>
                    <a:pt x="9435" y="7766"/>
                    <a:pt x="9461" y="7969"/>
                  </a:cubicBezTo>
                  <a:cubicBezTo>
                    <a:pt x="9652" y="9600"/>
                    <a:pt x="9449" y="11160"/>
                    <a:pt x="9175" y="12767"/>
                  </a:cubicBezTo>
                  <a:cubicBezTo>
                    <a:pt x="9152" y="12886"/>
                    <a:pt x="9175" y="13017"/>
                    <a:pt x="9235" y="13124"/>
                  </a:cubicBezTo>
                  <a:cubicBezTo>
                    <a:pt x="8925" y="13398"/>
                    <a:pt x="8580" y="13636"/>
                    <a:pt x="8199" y="13815"/>
                  </a:cubicBezTo>
                  <a:cubicBezTo>
                    <a:pt x="8044" y="11767"/>
                    <a:pt x="7913" y="9719"/>
                    <a:pt x="7747" y="7671"/>
                  </a:cubicBezTo>
                  <a:cubicBezTo>
                    <a:pt x="7806" y="7612"/>
                    <a:pt x="7854" y="7528"/>
                    <a:pt x="7878" y="7445"/>
                  </a:cubicBezTo>
                  <a:cubicBezTo>
                    <a:pt x="7949" y="7254"/>
                    <a:pt x="7866" y="7052"/>
                    <a:pt x="7675" y="6969"/>
                  </a:cubicBezTo>
                  <a:cubicBezTo>
                    <a:pt x="7639" y="6457"/>
                    <a:pt x="7592" y="5945"/>
                    <a:pt x="7532" y="5445"/>
                  </a:cubicBezTo>
                  <a:cubicBezTo>
                    <a:pt x="8497" y="5338"/>
                    <a:pt x="9247" y="4885"/>
                    <a:pt x="9866" y="4099"/>
                  </a:cubicBezTo>
                  <a:cubicBezTo>
                    <a:pt x="9890" y="4135"/>
                    <a:pt x="9937" y="4147"/>
                    <a:pt x="9985" y="4147"/>
                  </a:cubicBezTo>
                  <a:cubicBezTo>
                    <a:pt x="11080" y="4087"/>
                    <a:pt x="12021" y="3337"/>
                    <a:pt x="12330" y="2290"/>
                  </a:cubicBezTo>
                  <a:cubicBezTo>
                    <a:pt x="12402" y="2018"/>
                    <a:pt x="12187" y="1845"/>
                    <a:pt x="11972" y="1845"/>
                  </a:cubicBezTo>
                  <a:cubicBezTo>
                    <a:pt x="11828" y="1845"/>
                    <a:pt x="11685" y="1923"/>
                    <a:pt x="11628" y="2099"/>
                  </a:cubicBezTo>
                  <a:cubicBezTo>
                    <a:pt x="11390" y="2837"/>
                    <a:pt x="10854" y="3444"/>
                    <a:pt x="10140" y="3754"/>
                  </a:cubicBezTo>
                  <a:cubicBezTo>
                    <a:pt x="10652" y="2944"/>
                    <a:pt x="11057" y="1778"/>
                    <a:pt x="10687" y="897"/>
                  </a:cubicBezTo>
                  <a:cubicBezTo>
                    <a:pt x="10639" y="737"/>
                    <a:pt x="10508" y="663"/>
                    <a:pt x="10376" y="663"/>
                  </a:cubicBezTo>
                  <a:cubicBezTo>
                    <a:pt x="10212" y="663"/>
                    <a:pt x="10046" y="776"/>
                    <a:pt x="10033" y="980"/>
                  </a:cubicBezTo>
                  <a:cubicBezTo>
                    <a:pt x="9949" y="1909"/>
                    <a:pt x="9973" y="2647"/>
                    <a:pt x="9425" y="3456"/>
                  </a:cubicBezTo>
                  <a:cubicBezTo>
                    <a:pt x="8925" y="4123"/>
                    <a:pt x="8259" y="4647"/>
                    <a:pt x="7485" y="4945"/>
                  </a:cubicBezTo>
                  <a:cubicBezTo>
                    <a:pt x="7473" y="4802"/>
                    <a:pt x="7449" y="4647"/>
                    <a:pt x="7437" y="4492"/>
                  </a:cubicBezTo>
                  <a:cubicBezTo>
                    <a:pt x="7508" y="4075"/>
                    <a:pt x="7449" y="3599"/>
                    <a:pt x="7425" y="3171"/>
                  </a:cubicBezTo>
                  <a:cubicBezTo>
                    <a:pt x="7425" y="3147"/>
                    <a:pt x="7425" y="3123"/>
                    <a:pt x="7425" y="3087"/>
                  </a:cubicBezTo>
                  <a:lnTo>
                    <a:pt x="7425" y="2885"/>
                  </a:lnTo>
                  <a:cubicBezTo>
                    <a:pt x="7437" y="2028"/>
                    <a:pt x="7485" y="1170"/>
                    <a:pt x="7556" y="325"/>
                  </a:cubicBezTo>
                  <a:cubicBezTo>
                    <a:pt x="7569" y="118"/>
                    <a:pt x="7388" y="1"/>
                    <a:pt x="7214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6855785" y="2589614"/>
              <a:ext cx="326748" cy="218015"/>
            </a:xfrm>
            <a:custGeom>
              <a:rect b="b" l="l" r="r" t="t"/>
              <a:pathLst>
                <a:path extrusionOk="0" h="6364" w="9538">
                  <a:moveTo>
                    <a:pt x="5442" y="1"/>
                  </a:moveTo>
                  <a:cubicBezTo>
                    <a:pt x="5084" y="1"/>
                    <a:pt x="4712" y="190"/>
                    <a:pt x="4478" y="494"/>
                  </a:cubicBezTo>
                  <a:cubicBezTo>
                    <a:pt x="4156" y="911"/>
                    <a:pt x="3906" y="1375"/>
                    <a:pt x="3739" y="1875"/>
                  </a:cubicBezTo>
                  <a:cubicBezTo>
                    <a:pt x="3287" y="2447"/>
                    <a:pt x="2704" y="2911"/>
                    <a:pt x="2049" y="3221"/>
                  </a:cubicBezTo>
                  <a:cubicBezTo>
                    <a:pt x="1334" y="3554"/>
                    <a:pt x="560" y="3935"/>
                    <a:pt x="263" y="4721"/>
                  </a:cubicBezTo>
                  <a:cubicBezTo>
                    <a:pt x="1" y="5399"/>
                    <a:pt x="132" y="5959"/>
                    <a:pt x="465" y="6364"/>
                  </a:cubicBezTo>
                  <a:cubicBezTo>
                    <a:pt x="465" y="6126"/>
                    <a:pt x="549" y="5888"/>
                    <a:pt x="715" y="5721"/>
                  </a:cubicBezTo>
                  <a:cubicBezTo>
                    <a:pt x="668" y="5602"/>
                    <a:pt x="715" y="5459"/>
                    <a:pt x="822" y="5387"/>
                  </a:cubicBezTo>
                  <a:cubicBezTo>
                    <a:pt x="2025" y="4435"/>
                    <a:pt x="3775" y="3685"/>
                    <a:pt x="5287" y="3363"/>
                  </a:cubicBezTo>
                  <a:cubicBezTo>
                    <a:pt x="5557" y="3304"/>
                    <a:pt x="5842" y="3272"/>
                    <a:pt x="6128" y="3272"/>
                  </a:cubicBezTo>
                  <a:cubicBezTo>
                    <a:pt x="6649" y="3272"/>
                    <a:pt x="7175" y="3379"/>
                    <a:pt x="7621" y="3625"/>
                  </a:cubicBezTo>
                  <a:cubicBezTo>
                    <a:pt x="8299" y="3637"/>
                    <a:pt x="8883" y="4161"/>
                    <a:pt x="9169" y="4875"/>
                  </a:cubicBezTo>
                  <a:cubicBezTo>
                    <a:pt x="9181" y="4923"/>
                    <a:pt x="9192" y="4983"/>
                    <a:pt x="9204" y="5042"/>
                  </a:cubicBezTo>
                  <a:cubicBezTo>
                    <a:pt x="9454" y="4816"/>
                    <a:pt x="9538" y="4459"/>
                    <a:pt x="9407" y="4161"/>
                  </a:cubicBezTo>
                  <a:cubicBezTo>
                    <a:pt x="9323" y="3935"/>
                    <a:pt x="9192" y="3721"/>
                    <a:pt x="9026" y="3542"/>
                  </a:cubicBezTo>
                  <a:cubicBezTo>
                    <a:pt x="8990" y="3471"/>
                    <a:pt x="8954" y="3411"/>
                    <a:pt x="8907" y="3351"/>
                  </a:cubicBezTo>
                  <a:cubicBezTo>
                    <a:pt x="8645" y="2970"/>
                    <a:pt x="8264" y="2697"/>
                    <a:pt x="7835" y="2542"/>
                  </a:cubicBezTo>
                  <a:lnTo>
                    <a:pt x="7728" y="2435"/>
                  </a:lnTo>
                  <a:cubicBezTo>
                    <a:pt x="7133" y="1863"/>
                    <a:pt x="6633" y="1208"/>
                    <a:pt x="6252" y="494"/>
                  </a:cubicBezTo>
                  <a:cubicBezTo>
                    <a:pt x="6062" y="148"/>
                    <a:pt x="5757" y="1"/>
                    <a:pt x="544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6871715" y="2701568"/>
              <a:ext cx="302254" cy="137475"/>
            </a:xfrm>
            <a:custGeom>
              <a:rect b="b" l="l" r="r" t="t"/>
              <a:pathLst>
                <a:path extrusionOk="0" h="4013" w="8823">
                  <a:moveTo>
                    <a:pt x="5635" y="1"/>
                  </a:moveTo>
                  <a:cubicBezTo>
                    <a:pt x="5356" y="1"/>
                    <a:pt x="5077" y="30"/>
                    <a:pt x="4810" y="83"/>
                  </a:cubicBezTo>
                  <a:cubicBezTo>
                    <a:pt x="3298" y="405"/>
                    <a:pt x="1560" y="1167"/>
                    <a:pt x="345" y="2119"/>
                  </a:cubicBezTo>
                  <a:cubicBezTo>
                    <a:pt x="250" y="2191"/>
                    <a:pt x="203" y="2322"/>
                    <a:pt x="250" y="2441"/>
                  </a:cubicBezTo>
                  <a:cubicBezTo>
                    <a:pt x="84" y="2620"/>
                    <a:pt x="0" y="2846"/>
                    <a:pt x="0" y="3084"/>
                  </a:cubicBezTo>
                  <a:cubicBezTo>
                    <a:pt x="0" y="3543"/>
                    <a:pt x="314" y="4013"/>
                    <a:pt x="872" y="4013"/>
                  </a:cubicBezTo>
                  <a:cubicBezTo>
                    <a:pt x="879" y="4013"/>
                    <a:pt x="886" y="4013"/>
                    <a:pt x="893" y="4013"/>
                  </a:cubicBezTo>
                  <a:cubicBezTo>
                    <a:pt x="2000" y="4013"/>
                    <a:pt x="3108" y="3917"/>
                    <a:pt x="4191" y="3763"/>
                  </a:cubicBezTo>
                  <a:cubicBezTo>
                    <a:pt x="4096" y="3060"/>
                    <a:pt x="4084" y="2334"/>
                    <a:pt x="4179" y="1631"/>
                  </a:cubicBezTo>
                  <a:cubicBezTo>
                    <a:pt x="4219" y="1376"/>
                    <a:pt x="4449" y="1250"/>
                    <a:pt x="4682" y="1250"/>
                  </a:cubicBezTo>
                  <a:cubicBezTo>
                    <a:pt x="4872" y="1250"/>
                    <a:pt x="5065" y="1334"/>
                    <a:pt x="5156" y="1500"/>
                  </a:cubicBezTo>
                  <a:cubicBezTo>
                    <a:pt x="5477" y="2119"/>
                    <a:pt x="5715" y="2774"/>
                    <a:pt x="5846" y="3453"/>
                  </a:cubicBezTo>
                  <a:cubicBezTo>
                    <a:pt x="6287" y="3358"/>
                    <a:pt x="6739" y="3251"/>
                    <a:pt x="7180" y="3120"/>
                  </a:cubicBezTo>
                  <a:cubicBezTo>
                    <a:pt x="7299" y="3096"/>
                    <a:pt x="7406" y="3060"/>
                    <a:pt x="7501" y="3024"/>
                  </a:cubicBezTo>
                  <a:cubicBezTo>
                    <a:pt x="7656" y="2977"/>
                    <a:pt x="7811" y="2929"/>
                    <a:pt x="7965" y="2881"/>
                  </a:cubicBezTo>
                  <a:cubicBezTo>
                    <a:pt x="8406" y="2739"/>
                    <a:pt x="8823" y="2250"/>
                    <a:pt x="8739" y="1762"/>
                  </a:cubicBezTo>
                  <a:cubicBezTo>
                    <a:pt x="8727" y="1703"/>
                    <a:pt x="8716" y="1655"/>
                    <a:pt x="8692" y="1596"/>
                  </a:cubicBezTo>
                  <a:cubicBezTo>
                    <a:pt x="8418" y="893"/>
                    <a:pt x="7823" y="369"/>
                    <a:pt x="7156" y="357"/>
                  </a:cubicBezTo>
                  <a:cubicBezTo>
                    <a:pt x="6703" y="107"/>
                    <a:pt x="6168" y="1"/>
                    <a:pt x="56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7011999" y="2744389"/>
              <a:ext cx="100374" cy="312874"/>
            </a:xfrm>
            <a:custGeom>
              <a:rect b="b" l="l" r="r" t="t"/>
              <a:pathLst>
                <a:path extrusionOk="0" h="9133" w="2930">
                  <a:moveTo>
                    <a:pt x="599" y="0"/>
                  </a:moveTo>
                  <a:cubicBezTo>
                    <a:pt x="366" y="0"/>
                    <a:pt x="135" y="126"/>
                    <a:pt x="96" y="381"/>
                  </a:cubicBezTo>
                  <a:cubicBezTo>
                    <a:pt x="1" y="1084"/>
                    <a:pt x="1" y="1810"/>
                    <a:pt x="108" y="2513"/>
                  </a:cubicBezTo>
                  <a:cubicBezTo>
                    <a:pt x="215" y="3310"/>
                    <a:pt x="382" y="4120"/>
                    <a:pt x="501" y="4894"/>
                  </a:cubicBezTo>
                  <a:cubicBezTo>
                    <a:pt x="620" y="5632"/>
                    <a:pt x="751" y="6382"/>
                    <a:pt x="882" y="7120"/>
                  </a:cubicBezTo>
                  <a:cubicBezTo>
                    <a:pt x="1025" y="7906"/>
                    <a:pt x="1013" y="8537"/>
                    <a:pt x="1680" y="9037"/>
                  </a:cubicBezTo>
                  <a:cubicBezTo>
                    <a:pt x="1765" y="9104"/>
                    <a:pt x="1865" y="9132"/>
                    <a:pt x="1967" y="9132"/>
                  </a:cubicBezTo>
                  <a:cubicBezTo>
                    <a:pt x="2195" y="9132"/>
                    <a:pt x="2434" y="8991"/>
                    <a:pt x="2549" y="8811"/>
                  </a:cubicBezTo>
                  <a:cubicBezTo>
                    <a:pt x="2930" y="8216"/>
                    <a:pt x="2727" y="7644"/>
                    <a:pt x="2608" y="6977"/>
                  </a:cubicBezTo>
                  <a:cubicBezTo>
                    <a:pt x="2477" y="6192"/>
                    <a:pt x="2346" y="5382"/>
                    <a:pt x="2192" y="4596"/>
                  </a:cubicBezTo>
                  <a:cubicBezTo>
                    <a:pt x="2037" y="3822"/>
                    <a:pt x="1930" y="3001"/>
                    <a:pt x="1751" y="2203"/>
                  </a:cubicBezTo>
                  <a:cubicBezTo>
                    <a:pt x="1620" y="1524"/>
                    <a:pt x="1394" y="869"/>
                    <a:pt x="1072" y="250"/>
                  </a:cubicBezTo>
                  <a:cubicBezTo>
                    <a:pt x="981" y="84"/>
                    <a:pt x="789" y="0"/>
                    <a:pt x="59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5911135" y="3987012"/>
              <a:ext cx="299445" cy="222091"/>
            </a:xfrm>
            <a:custGeom>
              <a:rect b="b" l="l" r="r" t="t"/>
              <a:pathLst>
                <a:path extrusionOk="0" h="6483" w="8741">
                  <a:moveTo>
                    <a:pt x="7086" y="1"/>
                  </a:moveTo>
                  <a:cubicBezTo>
                    <a:pt x="6950" y="1"/>
                    <a:pt x="6812" y="22"/>
                    <a:pt x="6680" y="65"/>
                  </a:cubicBezTo>
                  <a:cubicBezTo>
                    <a:pt x="6180" y="220"/>
                    <a:pt x="5716" y="470"/>
                    <a:pt x="5299" y="791"/>
                  </a:cubicBezTo>
                  <a:cubicBezTo>
                    <a:pt x="4839" y="924"/>
                    <a:pt x="4364" y="995"/>
                    <a:pt x="3890" y="995"/>
                  </a:cubicBezTo>
                  <a:cubicBezTo>
                    <a:pt x="3640" y="995"/>
                    <a:pt x="3391" y="975"/>
                    <a:pt x="3144" y="934"/>
                  </a:cubicBezTo>
                  <a:cubicBezTo>
                    <a:pt x="2784" y="880"/>
                    <a:pt x="2409" y="823"/>
                    <a:pt x="2042" y="823"/>
                  </a:cubicBezTo>
                  <a:cubicBezTo>
                    <a:pt x="1608" y="823"/>
                    <a:pt x="1185" y="902"/>
                    <a:pt x="811" y="1160"/>
                  </a:cubicBezTo>
                  <a:cubicBezTo>
                    <a:pt x="215" y="1577"/>
                    <a:pt x="1" y="2101"/>
                    <a:pt x="60" y="2625"/>
                  </a:cubicBezTo>
                  <a:cubicBezTo>
                    <a:pt x="191" y="2423"/>
                    <a:pt x="394" y="2280"/>
                    <a:pt x="620" y="2232"/>
                  </a:cubicBezTo>
                  <a:cubicBezTo>
                    <a:pt x="656" y="2113"/>
                    <a:pt x="763" y="2030"/>
                    <a:pt x="894" y="2018"/>
                  </a:cubicBezTo>
                  <a:cubicBezTo>
                    <a:pt x="1056" y="2008"/>
                    <a:pt x="1222" y="2003"/>
                    <a:pt x="1391" y="2003"/>
                  </a:cubicBezTo>
                  <a:cubicBezTo>
                    <a:pt x="2819" y="2003"/>
                    <a:pt x="4449" y="2353"/>
                    <a:pt x="5716" y="2875"/>
                  </a:cubicBezTo>
                  <a:cubicBezTo>
                    <a:pt x="6442" y="3173"/>
                    <a:pt x="7145" y="3720"/>
                    <a:pt x="7502" y="4423"/>
                  </a:cubicBezTo>
                  <a:cubicBezTo>
                    <a:pt x="8050" y="4816"/>
                    <a:pt x="8228" y="5578"/>
                    <a:pt x="8061" y="6328"/>
                  </a:cubicBezTo>
                  <a:cubicBezTo>
                    <a:pt x="8050" y="6375"/>
                    <a:pt x="8038" y="6435"/>
                    <a:pt x="8014" y="6483"/>
                  </a:cubicBezTo>
                  <a:cubicBezTo>
                    <a:pt x="8335" y="6435"/>
                    <a:pt x="8597" y="6185"/>
                    <a:pt x="8669" y="5863"/>
                  </a:cubicBezTo>
                  <a:cubicBezTo>
                    <a:pt x="8728" y="5625"/>
                    <a:pt x="8740" y="5387"/>
                    <a:pt x="8704" y="5149"/>
                  </a:cubicBezTo>
                  <a:cubicBezTo>
                    <a:pt x="8716" y="5078"/>
                    <a:pt x="8716" y="4994"/>
                    <a:pt x="8716" y="4923"/>
                  </a:cubicBezTo>
                  <a:cubicBezTo>
                    <a:pt x="8704" y="4458"/>
                    <a:pt x="8562" y="4018"/>
                    <a:pt x="8288" y="3649"/>
                  </a:cubicBezTo>
                  <a:cubicBezTo>
                    <a:pt x="8276" y="3601"/>
                    <a:pt x="8264" y="3542"/>
                    <a:pt x="8252" y="3494"/>
                  </a:cubicBezTo>
                  <a:cubicBezTo>
                    <a:pt x="8097" y="2696"/>
                    <a:pt x="8050" y="1875"/>
                    <a:pt x="8133" y="1065"/>
                  </a:cubicBezTo>
                  <a:cubicBezTo>
                    <a:pt x="8210" y="381"/>
                    <a:pt x="7663" y="1"/>
                    <a:pt x="708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5902570" y="4055493"/>
              <a:ext cx="290469" cy="171425"/>
            </a:xfrm>
            <a:custGeom>
              <a:rect b="b" l="l" r="r" t="t"/>
              <a:pathLst>
                <a:path extrusionOk="0" h="5004" w="8479">
                  <a:moveTo>
                    <a:pt x="1691" y="0"/>
                  </a:moveTo>
                  <a:cubicBezTo>
                    <a:pt x="1505" y="0"/>
                    <a:pt x="1322" y="6"/>
                    <a:pt x="1144" y="19"/>
                  </a:cubicBezTo>
                  <a:cubicBezTo>
                    <a:pt x="1013" y="19"/>
                    <a:pt x="906" y="102"/>
                    <a:pt x="870" y="221"/>
                  </a:cubicBezTo>
                  <a:cubicBezTo>
                    <a:pt x="644" y="281"/>
                    <a:pt x="441" y="424"/>
                    <a:pt x="310" y="614"/>
                  </a:cubicBezTo>
                  <a:cubicBezTo>
                    <a:pt x="1" y="1031"/>
                    <a:pt x="96" y="1602"/>
                    <a:pt x="525" y="1900"/>
                  </a:cubicBezTo>
                  <a:cubicBezTo>
                    <a:pt x="1442" y="2507"/>
                    <a:pt x="2394" y="3067"/>
                    <a:pt x="3382" y="3555"/>
                  </a:cubicBezTo>
                  <a:cubicBezTo>
                    <a:pt x="3704" y="2912"/>
                    <a:pt x="4097" y="2317"/>
                    <a:pt x="4573" y="1793"/>
                  </a:cubicBezTo>
                  <a:cubicBezTo>
                    <a:pt x="4667" y="1696"/>
                    <a:pt x="4781" y="1654"/>
                    <a:pt x="4896" y="1654"/>
                  </a:cubicBezTo>
                  <a:cubicBezTo>
                    <a:pt x="5190" y="1654"/>
                    <a:pt x="5488" y="1925"/>
                    <a:pt x="5454" y="2233"/>
                  </a:cubicBezTo>
                  <a:cubicBezTo>
                    <a:pt x="5371" y="2924"/>
                    <a:pt x="5192" y="3591"/>
                    <a:pt x="4918" y="4234"/>
                  </a:cubicBezTo>
                  <a:cubicBezTo>
                    <a:pt x="5335" y="4400"/>
                    <a:pt x="5775" y="4567"/>
                    <a:pt x="6204" y="4710"/>
                  </a:cubicBezTo>
                  <a:cubicBezTo>
                    <a:pt x="6311" y="4757"/>
                    <a:pt x="6418" y="4793"/>
                    <a:pt x="6526" y="4805"/>
                  </a:cubicBezTo>
                  <a:cubicBezTo>
                    <a:pt x="6680" y="4865"/>
                    <a:pt x="6835" y="4912"/>
                    <a:pt x="6990" y="4960"/>
                  </a:cubicBezTo>
                  <a:cubicBezTo>
                    <a:pt x="7087" y="4989"/>
                    <a:pt x="7193" y="5003"/>
                    <a:pt x="7302" y="5003"/>
                  </a:cubicBezTo>
                  <a:cubicBezTo>
                    <a:pt x="7684" y="5003"/>
                    <a:pt x="8094" y="4824"/>
                    <a:pt x="8252" y="4472"/>
                  </a:cubicBezTo>
                  <a:cubicBezTo>
                    <a:pt x="8276" y="4424"/>
                    <a:pt x="8300" y="4364"/>
                    <a:pt x="8311" y="4317"/>
                  </a:cubicBezTo>
                  <a:cubicBezTo>
                    <a:pt x="8478" y="3567"/>
                    <a:pt x="8300" y="2805"/>
                    <a:pt x="7752" y="2412"/>
                  </a:cubicBezTo>
                  <a:cubicBezTo>
                    <a:pt x="7395" y="1709"/>
                    <a:pt x="6692" y="1174"/>
                    <a:pt x="5966" y="876"/>
                  </a:cubicBezTo>
                  <a:cubicBezTo>
                    <a:pt x="4714" y="350"/>
                    <a:pt x="3108" y="0"/>
                    <a:pt x="16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5927475" y="4112223"/>
              <a:ext cx="163134" cy="291977"/>
            </a:xfrm>
            <a:custGeom>
              <a:rect b="b" l="l" r="r" t="t"/>
              <a:pathLst>
                <a:path extrusionOk="0" h="8523" w="4762">
                  <a:moveTo>
                    <a:pt x="4169" y="0"/>
                  </a:moveTo>
                  <a:cubicBezTo>
                    <a:pt x="4057" y="0"/>
                    <a:pt x="3947" y="41"/>
                    <a:pt x="3858" y="137"/>
                  </a:cubicBezTo>
                  <a:cubicBezTo>
                    <a:pt x="3370" y="661"/>
                    <a:pt x="2977" y="1256"/>
                    <a:pt x="2667" y="1899"/>
                  </a:cubicBezTo>
                  <a:cubicBezTo>
                    <a:pt x="2286" y="2613"/>
                    <a:pt x="1977" y="3387"/>
                    <a:pt x="1631" y="4090"/>
                  </a:cubicBezTo>
                  <a:cubicBezTo>
                    <a:pt x="1310" y="4768"/>
                    <a:pt x="1000" y="5459"/>
                    <a:pt x="679" y="6137"/>
                  </a:cubicBezTo>
                  <a:cubicBezTo>
                    <a:pt x="357" y="6864"/>
                    <a:pt x="0" y="7376"/>
                    <a:pt x="250" y="8173"/>
                  </a:cubicBezTo>
                  <a:cubicBezTo>
                    <a:pt x="327" y="8412"/>
                    <a:pt x="580" y="8522"/>
                    <a:pt x="827" y="8522"/>
                  </a:cubicBezTo>
                  <a:cubicBezTo>
                    <a:pt x="926" y="8522"/>
                    <a:pt x="1023" y="8505"/>
                    <a:pt x="1107" y="8471"/>
                  </a:cubicBezTo>
                  <a:cubicBezTo>
                    <a:pt x="1750" y="8209"/>
                    <a:pt x="1905" y="7614"/>
                    <a:pt x="2191" y="7007"/>
                  </a:cubicBezTo>
                  <a:cubicBezTo>
                    <a:pt x="2524" y="6268"/>
                    <a:pt x="2870" y="5542"/>
                    <a:pt x="3191" y="4792"/>
                  </a:cubicBezTo>
                  <a:cubicBezTo>
                    <a:pt x="3513" y="4078"/>
                    <a:pt x="3882" y="3340"/>
                    <a:pt x="4191" y="2578"/>
                  </a:cubicBezTo>
                  <a:cubicBezTo>
                    <a:pt x="4465" y="1935"/>
                    <a:pt x="4644" y="1268"/>
                    <a:pt x="4727" y="577"/>
                  </a:cubicBezTo>
                  <a:cubicBezTo>
                    <a:pt x="4761" y="276"/>
                    <a:pt x="4460" y="0"/>
                    <a:pt x="416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6573949" y="2955381"/>
              <a:ext cx="206436" cy="181428"/>
            </a:xfrm>
            <a:custGeom>
              <a:rect b="b" l="l" r="r" t="t"/>
              <a:pathLst>
                <a:path extrusionOk="0" h="5296" w="6026">
                  <a:moveTo>
                    <a:pt x="3175" y="0"/>
                  </a:moveTo>
                  <a:cubicBezTo>
                    <a:pt x="2938" y="0"/>
                    <a:pt x="2682" y="62"/>
                    <a:pt x="2406" y="199"/>
                  </a:cubicBezTo>
                  <a:cubicBezTo>
                    <a:pt x="1465" y="675"/>
                    <a:pt x="894" y="1830"/>
                    <a:pt x="524" y="2759"/>
                  </a:cubicBezTo>
                  <a:cubicBezTo>
                    <a:pt x="215" y="3545"/>
                    <a:pt x="36" y="4378"/>
                    <a:pt x="1" y="5224"/>
                  </a:cubicBezTo>
                  <a:cubicBezTo>
                    <a:pt x="536" y="4688"/>
                    <a:pt x="1429" y="4426"/>
                    <a:pt x="2060" y="4343"/>
                  </a:cubicBezTo>
                  <a:cubicBezTo>
                    <a:pt x="2337" y="4306"/>
                    <a:pt x="2614" y="4288"/>
                    <a:pt x="2891" y="4288"/>
                  </a:cubicBezTo>
                  <a:cubicBezTo>
                    <a:pt x="3867" y="4288"/>
                    <a:pt x="4835" y="4514"/>
                    <a:pt x="5716" y="4950"/>
                  </a:cubicBezTo>
                  <a:cubicBezTo>
                    <a:pt x="5811" y="4997"/>
                    <a:pt x="5894" y="5093"/>
                    <a:pt x="5942" y="5200"/>
                  </a:cubicBezTo>
                  <a:cubicBezTo>
                    <a:pt x="5966" y="5224"/>
                    <a:pt x="6001" y="5259"/>
                    <a:pt x="6025" y="5295"/>
                  </a:cubicBezTo>
                  <a:cubicBezTo>
                    <a:pt x="5966" y="4319"/>
                    <a:pt x="5739" y="3366"/>
                    <a:pt x="5347" y="2473"/>
                  </a:cubicBezTo>
                  <a:cubicBezTo>
                    <a:pt x="4900" y="1193"/>
                    <a:pt x="4218" y="0"/>
                    <a:pt x="317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6558464" y="3102243"/>
              <a:ext cx="228840" cy="112056"/>
            </a:xfrm>
            <a:custGeom>
              <a:rect b="b" l="l" r="r" t="t"/>
              <a:pathLst>
                <a:path extrusionOk="0" h="3271" w="6680">
                  <a:moveTo>
                    <a:pt x="3343" y="1"/>
                  </a:moveTo>
                  <a:cubicBezTo>
                    <a:pt x="3066" y="1"/>
                    <a:pt x="2789" y="19"/>
                    <a:pt x="2512" y="56"/>
                  </a:cubicBezTo>
                  <a:cubicBezTo>
                    <a:pt x="1869" y="139"/>
                    <a:pt x="976" y="401"/>
                    <a:pt x="453" y="925"/>
                  </a:cubicBezTo>
                  <a:cubicBezTo>
                    <a:pt x="179" y="1187"/>
                    <a:pt x="24" y="1532"/>
                    <a:pt x="12" y="1901"/>
                  </a:cubicBezTo>
                  <a:cubicBezTo>
                    <a:pt x="0" y="3175"/>
                    <a:pt x="1798" y="3270"/>
                    <a:pt x="2715" y="3270"/>
                  </a:cubicBezTo>
                  <a:lnTo>
                    <a:pt x="2774" y="3270"/>
                  </a:lnTo>
                  <a:cubicBezTo>
                    <a:pt x="2774" y="2520"/>
                    <a:pt x="2858" y="1770"/>
                    <a:pt x="3024" y="1020"/>
                  </a:cubicBezTo>
                  <a:cubicBezTo>
                    <a:pt x="3077" y="775"/>
                    <a:pt x="3284" y="658"/>
                    <a:pt x="3497" y="658"/>
                  </a:cubicBezTo>
                  <a:cubicBezTo>
                    <a:pt x="3719" y="658"/>
                    <a:pt x="3946" y="784"/>
                    <a:pt x="4013" y="1020"/>
                  </a:cubicBezTo>
                  <a:cubicBezTo>
                    <a:pt x="4191" y="1711"/>
                    <a:pt x="4310" y="2401"/>
                    <a:pt x="4382" y="3104"/>
                  </a:cubicBezTo>
                  <a:cubicBezTo>
                    <a:pt x="5239" y="2925"/>
                    <a:pt x="6072" y="2580"/>
                    <a:pt x="6501" y="1925"/>
                  </a:cubicBezTo>
                  <a:cubicBezTo>
                    <a:pt x="6680" y="1651"/>
                    <a:pt x="6668" y="1282"/>
                    <a:pt x="6477" y="1020"/>
                  </a:cubicBezTo>
                  <a:cubicBezTo>
                    <a:pt x="6453" y="972"/>
                    <a:pt x="6418" y="937"/>
                    <a:pt x="6394" y="913"/>
                  </a:cubicBezTo>
                  <a:cubicBezTo>
                    <a:pt x="6346" y="806"/>
                    <a:pt x="6263" y="710"/>
                    <a:pt x="6168" y="663"/>
                  </a:cubicBezTo>
                  <a:cubicBezTo>
                    <a:pt x="5287" y="227"/>
                    <a:pt x="4319" y="1"/>
                    <a:pt x="3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6649418" y="3124785"/>
              <a:ext cx="77936" cy="231992"/>
            </a:xfrm>
            <a:custGeom>
              <a:rect b="b" l="l" r="r" t="t"/>
              <a:pathLst>
                <a:path extrusionOk="0" h="6772" w="2275">
                  <a:moveTo>
                    <a:pt x="838" y="0"/>
                  </a:moveTo>
                  <a:cubicBezTo>
                    <a:pt x="627" y="0"/>
                    <a:pt x="422" y="117"/>
                    <a:pt x="369" y="362"/>
                  </a:cubicBezTo>
                  <a:cubicBezTo>
                    <a:pt x="203" y="1100"/>
                    <a:pt x="119" y="1862"/>
                    <a:pt x="119" y="2612"/>
                  </a:cubicBezTo>
                  <a:cubicBezTo>
                    <a:pt x="119" y="2969"/>
                    <a:pt x="119" y="3315"/>
                    <a:pt x="131" y="3672"/>
                  </a:cubicBezTo>
                  <a:cubicBezTo>
                    <a:pt x="167" y="4613"/>
                    <a:pt x="0" y="5910"/>
                    <a:pt x="738" y="6601"/>
                  </a:cubicBezTo>
                  <a:cubicBezTo>
                    <a:pt x="866" y="6719"/>
                    <a:pt x="1012" y="6772"/>
                    <a:pt x="1156" y="6772"/>
                  </a:cubicBezTo>
                  <a:cubicBezTo>
                    <a:pt x="1361" y="6772"/>
                    <a:pt x="1563" y="6664"/>
                    <a:pt x="1703" y="6482"/>
                  </a:cubicBezTo>
                  <a:cubicBezTo>
                    <a:pt x="2274" y="5696"/>
                    <a:pt x="1905" y="4410"/>
                    <a:pt x="1822" y="3505"/>
                  </a:cubicBezTo>
                  <a:cubicBezTo>
                    <a:pt x="1798" y="3148"/>
                    <a:pt x="1762" y="2791"/>
                    <a:pt x="1727" y="2446"/>
                  </a:cubicBezTo>
                  <a:cubicBezTo>
                    <a:pt x="1655" y="1743"/>
                    <a:pt x="1536" y="1053"/>
                    <a:pt x="1358" y="362"/>
                  </a:cubicBezTo>
                  <a:cubicBezTo>
                    <a:pt x="1285" y="126"/>
                    <a:pt x="1058" y="0"/>
                    <a:pt x="83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6009043" y="5100792"/>
              <a:ext cx="120758" cy="105993"/>
            </a:xfrm>
            <a:custGeom>
              <a:rect b="b" l="l" r="r" t="t"/>
              <a:pathLst>
                <a:path extrusionOk="0" h="3094" w="3525">
                  <a:moveTo>
                    <a:pt x="1861" y="1"/>
                  </a:moveTo>
                  <a:cubicBezTo>
                    <a:pt x="1721" y="1"/>
                    <a:pt x="1569" y="37"/>
                    <a:pt x="1405" y="117"/>
                  </a:cubicBezTo>
                  <a:cubicBezTo>
                    <a:pt x="858" y="390"/>
                    <a:pt x="524" y="1069"/>
                    <a:pt x="310" y="1605"/>
                  </a:cubicBezTo>
                  <a:cubicBezTo>
                    <a:pt x="131" y="2069"/>
                    <a:pt x="36" y="2545"/>
                    <a:pt x="0" y="3046"/>
                  </a:cubicBezTo>
                  <a:cubicBezTo>
                    <a:pt x="310" y="2736"/>
                    <a:pt x="834" y="2581"/>
                    <a:pt x="1215" y="2534"/>
                  </a:cubicBezTo>
                  <a:cubicBezTo>
                    <a:pt x="1376" y="2512"/>
                    <a:pt x="1538" y="2502"/>
                    <a:pt x="1700" y="2502"/>
                  </a:cubicBezTo>
                  <a:cubicBezTo>
                    <a:pt x="2266" y="2502"/>
                    <a:pt x="2828" y="2631"/>
                    <a:pt x="3346" y="2891"/>
                  </a:cubicBezTo>
                  <a:cubicBezTo>
                    <a:pt x="3406" y="2926"/>
                    <a:pt x="3453" y="2974"/>
                    <a:pt x="3477" y="3034"/>
                  </a:cubicBezTo>
                  <a:cubicBezTo>
                    <a:pt x="3501" y="3057"/>
                    <a:pt x="3513" y="3081"/>
                    <a:pt x="3525" y="3093"/>
                  </a:cubicBezTo>
                  <a:cubicBezTo>
                    <a:pt x="3489" y="2522"/>
                    <a:pt x="3358" y="1962"/>
                    <a:pt x="3132" y="1438"/>
                  </a:cubicBezTo>
                  <a:cubicBezTo>
                    <a:pt x="2870" y="692"/>
                    <a:pt x="2474" y="1"/>
                    <a:pt x="186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6000478" y="5186538"/>
              <a:ext cx="133810" cy="65500"/>
            </a:xfrm>
            <a:custGeom>
              <a:rect b="b" l="l" r="r" t="t"/>
              <a:pathLst>
                <a:path extrusionOk="0" h="1912" w="3906">
                  <a:moveTo>
                    <a:pt x="1932" y="0"/>
                  </a:moveTo>
                  <a:cubicBezTo>
                    <a:pt x="1776" y="0"/>
                    <a:pt x="1620" y="10"/>
                    <a:pt x="1465" y="31"/>
                  </a:cubicBezTo>
                  <a:cubicBezTo>
                    <a:pt x="1084" y="90"/>
                    <a:pt x="560" y="233"/>
                    <a:pt x="250" y="543"/>
                  </a:cubicBezTo>
                  <a:cubicBezTo>
                    <a:pt x="96" y="697"/>
                    <a:pt x="0" y="900"/>
                    <a:pt x="0" y="1114"/>
                  </a:cubicBezTo>
                  <a:cubicBezTo>
                    <a:pt x="0" y="1864"/>
                    <a:pt x="1048" y="1912"/>
                    <a:pt x="1572" y="1912"/>
                  </a:cubicBezTo>
                  <a:lnTo>
                    <a:pt x="1620" y="1912"/>
                  </a:lnTo>
                  <a:cubicBezTo>
                    <a:pt x="1620" y="1471"/>
                    <a:pt x="1667" y="1031"/>
                    <a:pt x="1763" y="602"/>
                  </a:cubicBezTo>
                  <a:cubicBezTo>
                    <a:pt x="1798" y="456"/>
                    <a:pt x="1918" y="388"/>
                    <a:pt x="2042" y="388"/>
                  </a:cubicBezTo>
                  <a:cubicBezTo>
                    <a:pt x="2171" y="388"/>
                    <a:pt x="2303" y="462"/>
                    <a:pt x="2346" y="602"/>
                  </a:cubicBezTo>
                  <a:cubicBezTo>
                    <a:pt x="2453" y="1007"/>
                    <a:pt x="2525" y="1412"/>
                    <a:pt x="2560" y="1817"/>
                  </a:cubicBezTo>
                  <a:cubicBezTo>
                    <a:pt x="3060" y="1721"/>
                    <a:pt x="3548" y="1507"/>
                    <a:pt x="3799" y="1126"/>
                  </a:cubicBezTo>
                  <a:cubicBezTo>
                    <a:pt x="3906" y="959"/>
                    <a:pt x="3894" y="757"/>
                    <a:pt x="3775" y="602"/>
                  </a:cubicBezTo>
                  <a:cubicBezTo>
                    <a:pt x="3763" y="578"/>
                    <a:pt x="3751" y="554"/>
                    <a:pt x="3727" y="531"/>
                  </a:cubicBezTo>
                  <a:cubicBezTo>
                    <a:pt x="3703" y="471"/>
                    <a:pt x="3656" y="423"/>
                    <a:pt x="3596" y="388"/>
                  </a:cubicBezTo>
                  <a:cubicBezTo>
                    <a:pt x="3072" y="135"/>
                    <a:pt x="2504" y="0"/>
                    <a:pt x="19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6053098" y="5199659"/>
              <a:ext cx="45288" cy="135557"/>
            </a:xfrm>
            <a:custGeom>
              <a:rect b="b" l="l" r="r" t="t"/>
              <a:pathLst>
                <a:path extrusionOk="0" h="3957" w="1322">
                  <a:moveTo>
                    <a:pt x="504" y="0"/>
                  </a:moveTo>
                  <a:cubicBezTo>
                    <a:pt x="379" y="0"/>
                    <a:pt x="256" y="72"/>
                    <a:pt x="227" y="219"/>
                  </a:cubicBezTo>
                  <a:cubicBezTo>
                    <a:pt x="119" y="648"/>
                    <a:pt x="72" y="1088"/>
                    <a:pt x="72" y="1529"/>
                  </a:cubicBezTo>
                  <a:lnTo>
                    <a:pt x="72" y="2148"/>
                  </a:lnTo>
                  <a:cubicBezTo>
                    <a:pt x="96" y="2696"/>
                    <a:pt x="0" y="3446"/>
                    <a:pt x="429" y="3850"/>
                  </a:cubicBezTo>
                  <a:cubicBezTo>
                    <a:pt x="500" y="3922"/>
                    <a:pt x="591" y="3956"/>
                    <a:pt x="681" y="3956"/>
                  </a:cubicBezTo>
                  <a:cubicBezTo>
                    <a:pt x="802" y="3956"/>
                    <a:pt x="920" y="3895"/>
                    <a:pt x="989" y="3779"/>
                  </a:cubicBezTo>
                  <a:cubicBezTo>
                    <a:pt x="1322" y="3327"/>
                    <a:pt x="1108" y="2577"/>
                    <a:pt x="1060" y="2053"/>
                  </a:cubicBezTo>
                  <a:cubicBezTo>
                    <a:pt x="1048" y="1838"/>
                    <a:pt x="1024" y="1636"/>
                    <a:pt x="1000" y="1434"/>
                  </a:cubicBezTo>
                  <a:cubicBezTo>
                    <a:pt x="965" y="1017"/>
                    <a:pt x="905" y="612"/>
                    <a:pt x="798" y="219"/>
                  </a:cubicBezTo>
                  <a:cubicBezTo>
                    <a:pt x="762" y="75"/>
                    <a:pt x="632" y="0"/>
                    <a:pt x="50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6883945" y="4572507"/>
              <a:ext cx="767231" cy="873909"/>
            </a:xfrm>
            <a:custGeom>
              <a:rect b="b" l="l" r="r" t="t"/>
              <a:pathLst>
                <a:path extrusionOk="0" h="25510" w="22396">
                  <a:moveTo>
                    <a:pt x="9800" y="0"/>
                  </a:moveTo>
                  <a:cubicBezTo>
                    <a:pt x="9520" y="0"/>
                    <a:pt x="9241" y="70"/>
                    <a:pt x="8990" y="214"/>
                  </a:cubicBezTo>
                  <a:cubicBezTo>
                    <a:pt x="8859" y="226"/>
                    <a:pt x="8740" y="262"/>
                    <a:pt x="8620" y="310"/>
                  </a:cubicBezTo>
                  <a:cubicBezTo>
                    <a:pt x="8025" y="452"/>
                    <a:pt x="7561" y="941"/>
                    <a:pt x="7430" y="1548"/>
                  </a:cubicBezTo>
                  <a:cubicBezTo>
                    <a:pt x="6906" y="3774"/>
                    <a:pt x="6382" y="6001"/>
                    <a:pt x="5846" y="8227"/>
                  </a:cubicBezTo>
                  <a:cubicBezTo>
                    <a:pt x="5418" y="9263"/>
                    <a:pt x="4989" y="10299"/>
                    <a:pt x="4560" y="11335"/>
                  </a:cubicBezTo>
                  <a:cubicBezTo>
                    <a:pt x="3144" y="14776"/>
                    <a:pt x="1727" y="18228"/>
                    <a:pt x="334" y="21681"/>
                  </a:cubicBezTo>
                  <a:cubicBezTo>
                    <a:pt x="0" y="22515"/>
                    <a:pt x="715" y="23479"/>
                    <a:pt x="1489" y="23705"/>
                  </a:cubicBezTo>
                  <a:cubicBezTo>
                    <a:pt x="4596" y="24622"/>
                    <a:pt x="7704" y="25241"/>
                    <a:pt x="10954" y="25432"/>
                  </a:cubicBezTo>
                  <a:cubicBezTo>
                    <a:pt x="10954" y="25229"/>
                    <a:pt x="10942" y="25027"/>
                    <a:pt x="10942" y="24824"/>
                  </a:cubicBezTo>
                  <a:cubicBezTo>
                    <a:pt x="9859" y="24348"/>
                    <a:pt x="8823" y="23670"/>
                    <a:pt x="7835" y="23086"/>
                  </a:cubicBezTo>
                  <a:cubicBezTo>
                    <a:pt x="7507" y="22896"/>
                    <a:pt x="7667" y="22368"/>
                    <a:pt x="7998" y="22368"/>
                  </a:cubicBezTo>
                  <a:cubicBezTo>
                    <a:pt x="8041" y="22368"/>
                    <a:pt x="8085" y="22377"/>
                    <a:pt x="8132" y="22396"/>
                  </a:cubicBezTo>
                  <a:cubicBezTo>
                    <a:pt x="9025" y="22753"/>
                    <a:pt x="10002" y="23098"/>
                    <a:pt x="10918" y="23527"/>
                  </a:cubicBezTo>
                  <a:cubicBezTo>
                    <a:pt x="10918" y="23253"/>
                    <a:pt x="10906" y="22967"/>
                    <a:pt x="10906" y="22693"/>
                  </a:cubicBezTo>
                  <a:cubicBezTo>
                    <a:pt x="10395" y="22479"/>
                    <a:pt x="9883" y="22050"/>
                    <a:pt x="9537" y="21800"/>
                  </a:cubicBezTo>
                  <a:cubicBezTo>
                    <a:pt x="8763" y="21229"/>
                    <a:pt x="8037" y="20598"/>
                    <a:pt x="7370" y="19907"/>
                  </a:cubicBezTo>
                  <a:cubicBezTo>
                    <a:pt x="7057" y="19594"/>
                    <a:pt x="7350" y="19166"/>
                    <a:pt x="7692" y="19166"/>
                  </a:cubicBezTo>
                  <a:cubicBezTo>
                    <a:pt x="7792" y="19166"/>
                    <a:pt x="7895" y="19202"/>
                    <a:pt x="7989" y="19288"/>
                  </a:cubicBezTo>
                  <a:cubicBezTo>
                    <a:pt x="8716" y="19931"/>
                    <a:pt x="9478" y="20514"/>
                    <a:pt x="10299" y="21038"/>
                  </a:cubicBezTo>
                  <a:cubicBezTo>
                    <a:pt x="10466" y="21145"/>
                    <a:pt x="10668" y="21241"/>
                    <a:pt x="10883" y="21360"/>
                  </a:cubicBezTo>
                  <a:cubicBezTo>
                    <a:pt x="10859" y="20276"/>
                    <a:pt x="10847" y="19205"/>
                    <a:pt x="10823" y="18121"/>
                  </a:cubicBezTo>
                  <a:cubicBezTo>
                    <a:pt x="10728" y="18002"/>
                    <a:pt x="10656" y="17859"/>
                    <a:pt x="10645" y="17705"/>
                  </a:cubicBezTo>
                  <a:cubicBezTo>
                    <a:pt x="10037" y="17383"/>
                    <a:pt x="9502" y="16871"/>
                    <a:pt x="8990" y="16431"/>
                  </a:cubicBezTo>
                  <a:cubicBezTo>
                    <a:pt x="8370" y="15883"/>
                    <a:pt x="7704" y="15299"/>
                    <a:pt x="7299" y="14561"/>
                  </a:cubicBezTo>
                  <a:cubicBezTo>
                    <a:pt x="7134" y="14281"/>
                    <a:pt x="7371" y="13929"/>
                    <a:pt x="7664" y="13929"/>
                  </a:cubicBezTo>
                  <a:cubicBezTo>
                    <a:pt x="7731" y="13929"/>
                    <a:pt x="7801" y="13948"/>
                    <a:pt x="7870" y="13990"/>
                  </a:cubicBezTo>
                  <a:cubicBezTo>
                    <a:pt x="8513" y="14407"/>
                    <a:pt x="9037" y="14966"/>
                    <a:pt x="9621" y="15454"/>
                  </a:cubicBezTo>
                  <a:cubicBezTo>
                    <a:pt x="9990" y="15752"/>
                    <a:pt x="10406" y="16026"/>
                    <a:pt x="10811" y="16312"/>
                  </a:cubicBezTo>
                  <a:cubicBezTo>
                    <a:pt x="10799" y="15395"/>
                    <a:pt x="10787" y="14478"/>
                    <a:pt x="10787" y="13549"/>
                  </a:cubicBezTo>
                  <a:cubicBezTo>
                    <a:pt x="10359" y="13085"/>
                    <a:pt x="10037" y="12490"/>
                    <a:pt x="9680" y="11990"/>
                  </a:cubicBezTo>
                  <a:cubicBezTo>
                    <a:pt x="9192" y="11299"/>
                    <a:pt x="8751" y="10585"/>
                    <a:pt x="8299" y="9870"/>
                  </a:cubicBezTo>
                  <a:cubicBezTo>
                    <a:pt x="8148" y="9640"/>
                    <a:pt x="8380" y="9370"/>
                    <a:pt x="8607" y="9370"/>
                  </a:cubicBezTo>
                  <a:cubicBezTo>
                    <a:pt x="8685" y="9370"/>
                    <a:pt x="8762" y="9401"/>
                    <a:pt x="8823" y="9477"/>
                  </a:cubicBezTo>
                  <a:cubicBezTo>
                    <a:pt x="9347" y="10108"/>
                    <a:pt x="9871" y="10751"/>
                    <a:pt x="10371" y="11406"/>
                  </a:cubicBezTo>
                  <a:cubicBezTo>
                    <a:pt x="10502" y="11585"/>
                    <a:pt x="10645" y="11763"/>
                    <a:pt x="10787" y="11930"/>
                  </a:cubicBezTo>
                  <a:cubicBezTo>
                    <a:pt x="10787" y="10620"/>
                    <a:pt x="10799" y="9311"/>
                    <a:pt x="10823" y="7989"/>
                  </a:cubicBezTo>
                  <a:cubicBezTo>
                    <a:pt x="10633" y="7632"/>
                    <a:pt x="10478" y="7239"/>
                    <a:pt x="10264" y="6882"/>
                  </a:cubicBezTo>
                  <a:cubicBezTo>
                    <a:pt x="9883" y="6298"/>
                    <a:pt x="9430" y="5763"/>
                    <a:pt x="8918" y="5286"/>
                  </a:cubicBezTo>
                  <a:cubicBezTo>
                    <a:pt x="8662" y="5040"/>
                    <a:pt x="8894" y="4632"/>
                    <a:pt x="9184" y="4632"/>
                  </a:cubicBezTo>
                  <a:cubicBezTo>
                    <a:pt x="9245" y="4632"/>
                    <a:pt x="9309" y="4650"/>
                    <a:pt x="9371" y="4691"/>
                  </a:cubicBezTo>
                  <a:cubicBezTo>
                    <a:pt x="9954" y="5060"/>
                    <a:pt x="10454" y="5524"/>
                    <a:pt x="10871" y="6072"/>
                  </a:cubicBezTo>
                  <a:cubicBezTo>
                    <a:pt x="10883" y="5655"/>
                    <a:pt x="10895" y="5227"/>
                    <a:pt x="10918" y="4810"/>
                  </a:cubicBezTo>
                  <a:cubicBezTo>
                    <a:pt x="10918" y="4554"/>
                    <a:pt x="11106" y="4426"/>
                    <a:pt x="11293" y="4426"/>
                  </a:cubicBezTo>
                  <a:cubicBezTo>
                    <a:pt x="11481" y="4426"/>
                    <a:pt x="11668" y="4554"/>
                    <a:pt x="11668" y="4810"/>
                  </a:cubicBezTo>
                  <a:cubicBezTo>
                    <a:pt x="11704" y="5453"/>
                    <a:pt x="11740" y="6096"/>
                    <a:pt x="11776" y="6739"/>
                  </a:cubicBezTo>
                  <a:cubicBezTo>
                    <a:pt x="12073" y="6346"/>
                    <a:pt x="12407" y="5977"/>
                    <a:pt x="12764" y="5632"/>
                  </a:cubicBezTo>
                  <a:cubicBezTo>
                    <a:pt x="12835" y="5561"/>
                    <a:pt x="12916" y="5531"/>
                    <a:pt x="12994" y="5531"/>
                  </a:cubicBezTo>
                  <a:cubicBezTo>
                    <a:pt x="13218" y="5531"/>
                    <a:pt x="13417" y="5778"/>
                    <a:pt x="13276" y="6025"/>
                  </a:cubicBezTo>
                  <a:cubicBezTo>
                    <a:pt x="13038" y="6465"/>
                    <a:pt x="12776" y="6882"/>
                    <a:pt x="12466" y="7275"/>
                  </a:cubicBezTo>
                  <a:cubicBezTo>
                    <a:pt x="12264" y="7537"/>
                    <a:pt x="12073" y="7870"/>
                    <a:pt x="11847" y="8132"/>
                  </a:cubicBezTo>
                  <a:cubicBezTo>
                    <a:pt x="11895" y="9299"/>
                    <a:pt x="11942" y="10477"/>
                    <a:pt x="11978" y="11644"/>
                  </a:cubicBezTo>
                  <a:cubicBezTo>
                    <a:pt x="12359" y="11085"/>
                    <a:pt x="12823" y="10585"/>
                    <a:pt x="13359" y="10156"/>
                  </a:cubicBezTo>
                  <a:cubicBezTo>
                    <a:pt x="13445" y="10088"/>
                    <a:pt x="13543" y="10058"/>
                    <a:pt x="13638" y="10058"/>
                  </a:cubicBezTo>
                  <a:cubicBezTo>
                    <a:pt x="13927" y="10058"/>
                    <a:pt x="14190" y="10334"/>
                    <a:pt x="14002" y="10656"/>
                  </a:cubicBezTo>
                  <a:cubicBezTo>
                    <a:pt x="13716" y="11109"/>
                    <a:pt x="13383" y="11513"/>
                    <a:pt x="13085" y="11954"/>
                  </a:cubicBezTo>
                  <a:cubicBezTo>
                    <a:pt x="12776" y="12394"/>
                    <a:pt x="12514" y="12811"/>
                    <a:pt x="12192" y="13216"/>
                  </a:cubicBezTo>
                  <a:cubicBezTo>
                    <a:pt x="12157" y="13275"/>
                    <a:pt x="12097" y="13323"/>
                    <a:pt x="12026" y="13359"/>
                  </a:cubicBezTo>
                  <a:cubicBezTo>
                    <a:pt x="12049" y="14168"/>
                    <a:pt x="12073" y="14978"/>
                    <a:pt x="12085" y="15788"/>
                  </a:cubicBezTo>
                  <a:cubicBezTo>
                    <a:pt x="12192" y="15680"/>
                    <a:pt x="12311" y="15573"/>
                    <a:pt x="12419" y="15466"/>
                  </a:cubicBezTo>
                  <a:cubicBezTo>
                    <a:pt x="12990" y="14930"/>
                    <a:pt x="13633" y="14478"/>
                    <a:pt x="14205" y="13930"/>
                  </a:cubicBezTo>
                  <a:cubicBezTo>
                    <a:pt x="14286" y="13852"/>
                    <a:pt x="14373" y="13819"/>
                    <a:pt x="14455" y="13819"/>
                  </a:cubicBezTo>
                  <a:cubicBezTo>
                    <a:pt x="14722" y="13819"/>
                    <a:pt x="14935" y="14169"/>
                    <a:pt x="14716" y="14442"/>
                  </a:cubicBezTo>
                  <a:cubicBezTo>
                    <a:pt x="14216" y="15073"/>
                    <a:pt x="13847" y="15788"/>
                    <a:pt x="13347" y="16395"/>
                  </a:cubicBezTo>
                  <a:cubicBezTo>
                    <a:pt x="12954" y="16859"/>
                    <a:pt x="12550" y="17347"/>
                    <a:pt x="12121" y="17800"/>
                  </a:cubicBezTo>
                  <a:cubicBezTo>
                    <a:pt x="12157" y="19205"/>
                    <a:pt x="12180" y="20598"/>
                    <a:pt x="12204" y="22003"/>
                  </a:cubicBezTo>
                  <a:lnTo>
                    <a:pt x="12216" y="22396"/>
                  </a:lnTo>
                  <a:cubicBezTo>
                    <a:pt x="12538" y="21967"/>
                    <a:pt x="12907" y="21586"/>
                    <a:pt x="13312" y="21229"/>
                  </a:cubicBezTo>
                  <a:cubicBezTo>
                    <a:pt x="13738" y="20859"/>
                    <a:pt x="14354" y="20245"/>
                    <a:pt x="14962" y="20245"/>
                  </a:cubicBezTo>
                  <a:cubicBezTo>
                    <a:pt x="14999" y="20245"/>
                    <a:pt x="15036" y="20248"/>
                    <a:pt x="15074" y="20252"/>
                  </a:cubicBezTo>
                  <a:cubicBezTo>
                    <a:pt x="15217" y="20252"/>
                    <a:pt x="15324" y="20395"/>
                    <a:pt x="15288" y="20526"/>
                  </a:cubicBezTo>
                  <a:cubicBezTo>
                    <a:pt x="15145" y="21122"/>
                    <a:pt x="14431" y="21538"/>
                    <a:pt x="14002" y="21919"/>
                  </a:cubicBezTo>
                  <a:cubicBezTo>
                    <a:pt x="13443" y="22408"/>
                    <a:pt x="12931" y="22931"/>
                    <a:pt x="12335" y="23396"/>
                  </a:cubicBezTo>
                  <a:cubicBezTo>
                    <a:pt x="12311" y="23420"/>
                    <a:pt x="12276" y="23431"/>
                    <a:pt x="12240" y="23455"/>
                  </a:cubicBezTo>
                  <a:lnTo>
                    <a:pt x="12240" y="23789"/>
                  </a:lnTo>
                  <a:cubicBezTo>
                    <a:pt x="12430" y="23634"/>
                    <a:pt x="12645" y="23503"/>
                    <a:pt x="12871" y="23408"/>
                  </a:cubicBezTo>
                  <a:cubicBezTo>
                    <a:pt x="13148" y="23282"/>
                    <a:pt x="13578" y="23109"/>
                    <a:pt x="13945" y="23109"/>
                  </a:cubicBezTo>
                  <a:cubicBezTo>
                    <a:pt x="14100" y="23109"/>
                    <a:pt x="14243" y="23140"/>
                    <a:pt x="14359" y="23217"/>
                  </a:cubicBezTo>
                  <a:cubicBezTo>
                    <a:pt x="14431" y="23265"/>
                    <a:pt x="14466" y="23336"/>
                    <a:pt x="14443" y="23420"/>
                  </a:cubicBezTo>
                  <a:cubicBezTo>
                    <a:pt x="14300" y="23824"/>
                    <a:pt x="13764" y="24027"/>
                    <a:pt x="13419" y="24241"/>
                  </a:cubicBezTo>
                  <a:cubicBezTo>
                    <a:pt x="13073" y="24467"/>
                    <a:pt x="12752" y="24646"/>
                    <a:pt x="12407" y="24836"/>
                  </a:cubicBezTo>
                  <a:cubicBezTo>
                    <a:pt x="12383" y="24932"/>
                    <a:pt x="12335" y="25015"/>
                    <a:pt x="12276" y="25086"/>
                  </a:cubicBezTo>
                  <a:lnTo>
                    <a:pt x="12276" y="25503"/>
                  </a:lnTo>
                  <a:cubicBezTo>
                    <a:pt x="12515" y="25507"/>
                    <a:pt x="12754" y="25509"/>
                    <a:pt x="12993" y="25509"/>
                  </a:cubicBezTo>
                  <a:cubicBezTo>
                    <a:pt x="15623" y="25509"/>
                    <a:pt x="18249" y="25269"/>
                    <a:pt x="20824" y="24789"/>
                  </a:cubicBezTo>
                  <a:cubicBezTo>
                    <a:pt x="22027" y="24551"/>
                    <a:pt x="22396" y="23062"/>
                    <a:pt x="21896" y="22122"/>
                  </a:cubicBezTo>
                  <a:cubicBezTo>
                    <a:pt x="18562" y="15740"/>
                    <a:pt x="15252" y="9287"/>
                    <a:pt x="12942" y="2453"/>
                  </a:cubicBezTo>
                  <a:cubicBezTo>
                    <a:pt x="12907" y="2226"/>
                    <a:pt x="12835" y="2012"/>
                    <a:pt x="12728" y="1810"/>
                  </a:cubicBezTo>
                  <a:cubicBezTo>
                    <a:pt x="12716" y="1750"/>
                    <a:pt x="12692" y="1703"/>
                    <a:pt x="12669" y="1643"/>
                  </a:cubicBezTo>
                  <a:cubicBezTo>
                    <a:pt x="12442" y="840"/>
                    <a:pt x="11711" y="305"/>
                    <a:pt x="10903" y="305"/>
                  </a:cubicBezTo>
                  <a:cubicBezTo>
                    <a:pt x="10860" y="305"/>
                    <a:pt x="10818" y="307"/>
                    <a:pt x="10776" y="310"/>
                  </a:cubicBezTo>
                  <a:cubicBezTo>
                    <a:pt x="10487" y="106"/>
                    <a:pt x="10143" y="0"/>
                    <a:pt x="980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7125597" y="4723617"/>
              <a:ext cx="282898" cy="1205933"/>
            </a:xfrm>
            <a:custGeom>
              <a:rect b="b" l="l" r="r" t="t"/>
              <a:pathLst>
                <a:path extrusionOk="0" h="35202" w="8258">
                  <a:moveTo>
                    <a:pt x="4228" y="0"/>
                  </a:moveTo>
                  <a:cubicBezTo>
                    <a:pt x="4040" y="0"/>
                    <a:pt x="3852" y="125"/>
                    <a:pt x="3852" y="375"/>
                  </a:cubicBezTo>
                  <a:cubicBezTo>
                    <a:pt x="3841" y="804"/>
                    <a:pt x="3829" y="1221"/>
                    <a:pt x="3805" y="1649"/>
                  </a:cubicBezTo>
                  <a:cubicBezTo>
                    <a:pt x="3400" y="1102"/>
                    <a:pt x="2888" y="625"/>
                    <a:pt x="2317" y="256"/>
                  </a:cubicBezTo>
                  <a:cubicBezTo>
                    <a:pt x="2253" y="215"/>
                    <a:pt x="2187" y="197"/>
                    <a:pt x="2125" y="197"/>
                  </a:cubicBezTo>
                  <a:cubicBezTo>
                    <a:pt x="1828" y="197"/>
                    <a:pt x="1596" y="606"/>
                    <a:pt x="1852" y="852"/>
                  </a:cubicBezTo>
                  <a:cubicBezTo>
                    <a:pt x="2364" y="1328"/>
                    <a:pt x="2817" y="1875"/>
                    <a:pt x="3198" y="2459"/>
                  </a:cubicBezTo>
                  <a:cubicBezTo>
                    <a:pt x="3424" y="2804"/>
                    <a:pt x="3567" y="3209"/>
                    <a:pt x="3757" y="3566"/>
                  </a:cubicBezTo>
                  <a:cubicBezTo>
                    <a:pt x="3733" y="4888"/>
                    <a:pt x="3722" y="6197"/>
                    <a:pt x="3722" y="7507"/>
                  </a:cubicBezTo>
                  <a:cubicBezTo>
                    <a:pt x="3567" y="7329"/>
                    <a:pt x="3436" y="7162"/>
                    <a:pt x="3305" y="6983"/>
                  </a:cubicBezTo>
                  <a:cubicBezTo>
                    <a:pt x="2817" y="6317"/>
                    <a:pt x="2281" y="5685"/>
                    <a:pt x="1757" y="5043"/>
                  </a:cubicBezTo>
                  <a:cubicBezTo>
                    <a:pt x="1697" y="4968"/>
                    <a:pt x="1623" y="4937"/>
                    <a:pt x="1547" y="4937"/>
                  </a:cubicBezTo>
                  <a:cubicBezTo>
                    <a:pt x="1323" y="4937"/>
                    <a:pt x="1093" y="5215"/>
                    <a:pt x="1245" y="5447"/>
                  </a:cubicBezTo>
                  <a:cubicBezTo>
                    <a:pt x="1686" y="6162"/>
                    <a:pt x="2138" y="6876"/>
                    <a:pt x="2614" y="7567"/>
                  </a:cubicBezTo>
                  <a:cubicBezTo>
                    <a:pt x="2971" y="8067"/>
                    <a:pt x="3293" y="8662"/>
                    <a:pt x="3722" y="9126"/>
                  </a:cubicBezTo>
                  <a:cubicBezTo>
                    <a:pt x="3722" y="10043"/>
                    <a:pt x="3733" y="10972"/>
                    <a:pt x="3745" y="11889"/>
                  </a:cubicBezTo>
                  <a:cubicBezTo>
                    <a:pt x="3352" y="11603"/>
                    <a:pt x="2924" y="11329"/>
                    <a:pt x="2567" y="11031"/>
                  </a:cubicBezTo>
                  <a:cubicBezTo>
                    <a:pt x="1971" y="10543"/>
                    <a:pt x="1447" y="9972"/>
                    <a:pt x="804" y="9567"/>
                  </a:cubicBezTo>
                  <a:cubicBezTo>
                    <a:pt x="734" y="9524"/>
                    <a:pt x="663" y="9505"/>
                    <a:pt x="596" y="9505"/>
                  </a:cubicBezTo>
                  <a:cubicBezTo>
                    <a:pt x="307" y="9505"/>
                    <a:pt x="79" y="9849"/>
                    <a:pt x="233" y="10138"/>
                  </a:cubicBezTo>
                  <a:cubicBezTo>
                    <a:pt x="638" y="10888"/>
                    <a:pt x="1305" y="11448"/>
                    <a:pt x="1936" y="11996"/>
                  </a:cubicBezTo>
                  <a:cubicBezTo>
                    <a:pt x="2436" y="12448"/>
                    <a:pt x="2971" y="12960"/>
                    <a:pt x="3579" y="13282"/>
                  </a:cubicBezTo>
                  <a:cubicBezTo>
                    <a:pt x="3602" y="13436"/>
                    <a:pt x="3662" y="13579"/>
                    <a:pt x="3769" y="13698"/>
                  </a:cubicBezTo>
                  <a:cubicBezTo>
                    <a:pt x="3781" y="14770"/>
                    <a:pt x="3793" y="15853"/>
                    <a:pt x="3817" y="16925"/>
                  </a:cubicBezTo>
                  <a:cubicBezTo>
                    <a:pt x="3614" y="16818"/>
                    <a:pt x="3400" y="16723"/>
                    <a:pt x="3233" y="16615"/>
                  </a:cubicBezTo>
                  <a:cubicBezTo>
                    <a:pt x="2424" y="16092"/>
                    <a:pt x="1650" y="15508"/>
                    <a:pt x="935" y="14865"/>
                  </a:cubicBezTo>
                  <a:cubicBezTo>
                    <a:pt x="839" y="14779"/>
                    <a:pt x="734" y="14743"/>
                    <a:pt x="633" y="14743"/>
                  </a:cubicBezTo>
                  <a:cubicBezTo>
                    <a:pt x="289" y="14743"/>
                    <a:pt x="0" y="15171"/>
                    <a:pt x="304" y="15484"/>
                  </a:cubicBezTo>
                  <a:cubicBezTo>
                    <a:pt x="971" y="16175"/>
                    <a:pt x="1697" y="16806"/>
                    <a:pt x="2471" y="17365"/>
                  </a:cubicBezTo>
                  <a:cubicBezTo>
                    <a:pt x="2829" y="17627"/>
                    <a:pt x="3329" y="18056"/>
                    <a:pt x="3841" y="18258"/>
                  </a:cubicBezTo>
                  <a:cubicBezTo>
                    <a:pt x="3841" y="18544"/>
                    <a:pt x="3852" y="18818"/>
                    <a:pt x="3852" y="19104"/>
                  </a:cubicBezTo>
                  <a:cubicBezTo>
                    <a:pt x="2948" y="18675"/>
                    <a:pt x="1971" y="18330"/>
                    <a:pt x="1066" y="17961"/>
                  </a:cubicBezTo>
                  <a:cubicBezTo>
                    <a:pt x="1021" y="17942"/>
                    <a:pt x="978" y="17934"/>
                    <a:pt x="938" y="17934"/>
                  </a:cubicBezTo>
                  <a:cubicBezTo>
                    <a:pt x="614" y="17934"/>
                    <a:pt x="451" y="18471"/>
                    <a:pt x="769" y="18651"/>
                  </a:cubicBezTo>
                  <a:cubicBezTo>
                    <a:pt x="1769" y="19235"/>
                    <a:pt x="2793" y="19913"/>
                    <a:pt x="3876" y="20402"/>
                  </a:cubicBezTo>
                  <a:cubicBezTo>
                    <a:pt x="3876" y="20604"/>
                    <a:pt x="3876" y="20806"/>
                    <a:pt x="3888" y="21009"/>
                  </a:cubicBezTo>
                  <a:cubicBezTo>
                    <a:pt x="3924" y="22807"/>
                    <a:pt x="3948" y="24604"/>
                    <a:pt x="3983" y="26402"/>
                  </a:cubicBezTo>
                  <a:cubicBezTo>
                    <a:pt x="4019" y="27855"/>
                    <a:pt x="4091" y="29296"/>
                    <a:pt x="4150" y="30748"/>
                  </a:cubicBezTo>
                  <a:cubicBezTo>
                    <a:pt x="4210" y="32117"/>
                    <a:pt x="4186" y="33510"/>
                    <a:pt x="4412" y="34868"/>
                  </a:cubicBezTo>
                  <a:cubicBezTo>
                    <a:pt x="4447" y="35104"/>
                    <a:pt x="4603" y="35202"/>
                    <a:pt x="4775" y="35202"/>
                  </a:cubicBezTo>
                  <a:cubicBezTo>
                    <a:pt x="5011" y="35202"/>
                    <a:pt x="5277" y="35017"/>
                    <a:pt x="5305" y="34749"/>
                  </a:cubicBezTo>
                  <a:cubicBezTo>
                    <a:pt x="5460" y="33320"/>
                    <a:pt x="5365" y="31843"/>
                    <a:pt x="5353" y="30415"/>
                  </a:cubicBezTo>
                  <a:cubicBezTo>
                    <a:pt x="5341" y="28974"/>
                    <a:pt x="5353" y="27521"/>
                    <a:pt x="5317" y="26069"/>
                  </a:cubicBezTo>
                  <a:cubicBezTo>
                    <a:pt x="5281" y="24402"/>
                    <a:pt x="5246" y="22735"/>
                    <a:pt x="5210" y="21068"/>
                  </a:cubicBezTo>
                  <a:lnTo>
                    <a:pt x="5198" y="20640"/>
                  </a:lnTo>
                  <a:cubicBezTo>
                    <a:pt x="5269" y="20580"/>
                    <a:pt x="5317" y="20509"/>
                    <a:pt x="5341" y="20413"/>
                  </a:cubicBezTo>
                  <a:cubicBezTo>
                    <a:pt x="5686" y="20223"/>
                    <a:pt x="6019" y="20032"/>
                    <a:pt x="6353" y="19818"/>
                  </a:cubicBezTo>
                  <a:cubicBezTo>
                    <a:pt x="6686" y="19604"/>
                    <a:pt x="7234" y="19390"/>
                    <a:pt x="7389" y="18997"/>
                  </a:cubicBezTo>
                  <a:cubicBezTo>
                    <a:pt x="7401" y="18913"/>
                    <a:pt x="7365" y="18830"/>
                    <a:pt x="7305" y="18794"/>
                  </a:cubicBezTo>
                  <a:cubicBezTo>
                    <a:pt x="7188" y="18713"/>
                    <a:pt x="7044" y="18681"/>
                    <a:pt x="6889" y="18681"/>
                  </a:cubicBezTo>
                  <a:cubicBezTo>
                    <a:pt x="6522" y="18681"/>
                    <a:pt x="6093" y="18859"/>
                    <a:pt x="5817" y="18985"/>
                  </a:cubicBezTo>
                  <a:cubicBezTo>
                    <a:pt x="5579" y="19080"/>
                    <a:pt x="5376" y="19211"/>
                    <a:pt x="5174" y="19366"/>
                  </a:cubicBezTo>
                  <a:lnTo>
                    <a:pt x="5174" y="19020"/>
                  </a:lnTo>
                  <a:cubicBezTo>
                    <a:pt x="5210" y="19009"/>
                    <a:pt x="5246" y="18985"/>
                    <a:pt x="5281" y="18961"/>
                  </a:cubicBezTo>
                  <a:cubicBezTo>
                    <a:pt x="5865" y="18508"/>
                    <a:pt x="6377" y="17985"/>
                    <a:pt x="6936" y="17496"/>
                  </a:cubicBezTo>
                  <a:cubicBezTo>
                    <a:pt x="7377" y="17115"/>
                    <a:pt x="8091" y="16687"/>
                    <a:pt x="8222" y="16103"/>
                  </a:cubicBezTo>
                  <a:cubicBezTo>
                    <a:pt x="8258" y="15961"/>
                    <a:pt x="8151" y="15830"/>
                    <a:pt x="8008" y="15818"/>
                  </a:cubicBezTo>
                  <a:cubicBezTo>
                    <a:pt x="7976" y="15814"/>
                    <a:pt x="7943" y="15812"/>
                    <a:pt x="7911" y="15812"/>
                  </a:cubicBezTo>
                  <a:cubicBezTo>
                    <a:pt x="7299" y="15812"/>
                    <a:pt x="6676" y="16433"/>
                    <a:pt x="6258" y="16806"/>
                  </a:cubicBezTo>
                  <a:cubicBezTo>
                    <a:pt x="5841" y="17151"/>
                    <a:pt x="5484" y="17544"/>
                    <a:pt x="5150" y="17961"/>
                  </a:cubicBezTo>
                  <a:lnTo>
                    <a:pt x="5138" y="17580"/>
                  </a:lnTo>
                  <a:cubicBezTo>
                    <a:pt x="5115" y="16175"/>
                    <a:pt x="5091" y="14770"/>
                    <a:pt x="5067" y="13365"/>
                  </a:cubicBezTo>
                  <a:cubicBezTo>
                    <a:pt x="5484" y="12924"/>
                    <a:pt x="5888" y="12436"/>
                    <a:pt x="6281" y="11960"/>
                  </a:cubicBezTo>
                  <a:cubicBezTo>
                    <a:pt x="6781" y="11353"/>
                    <a:pt x="7162" y="10638"/>
                    <a:pt x="7662" y="10019"/>
                  </a:cubicBezTo>
                  <a:cubicBezTo>
                    <a:pt x="7872" y="9746"/>
                    <a:pt x="7656" y="9396"/>
                    <a:pt x="7389" y="9396"/>
                  </a:cubicBezTo>
                  <a:cubicBezTo>
                    <a:pt x="7307" y="9396"/>
                    <a:pt x="7220" y="9429"/>
                    <a:pt x="7139" y="9507"/>
                  </a:cubicBezTo>
                  <a:cubicBezTo>
                    <a:pt x="6579" y="10055"/>
                    <a:pt x="5924" y="10507"/>
                    <a:pt x="5353" y="11043"/>
                  </a:cubicBezTo>
                  <a:cubicBezTo>
                    <a:pt x="5246" y="11150"/>
                    <a:pt x="5138" y="11258"/>
                    <a:pt x="5019" y="11365"/>
                  </a:cubicBezTo>
                  <a:cubicBezTo>
                    <a:pt x="5007" y="10555"/>
                    <a:pt x="4984" y="9746"/>
                    <a:pt x="4960" y="8936"/>
                  </a:cubicBezTo>
                  <a:cubicBezTo>
                    <a:pt x="5031" y="8900"/>
                    <a:pt x="5091" y="8853"/>
                    <a:pt x="5138" y="8793"/>
                  </a:cubicBezTo>
                  <a:cubicBezTo>
                    <a:pt x="5460" y="8388"/>
                    <a:pt x="5722" y="7948"/>
                    <a:pt x="6019" y="7531"/>
                  </a:cubicBezTo>
                  <a:cubicBezTo>
                    <a:pt x="6317" y="7102"/>
                    <a:pt x="6662" y="6686"/>
                    <a:pt x="6936" y="6233"/>
                  </a:cubicBezTo>
                  <a:cubicBezTo>
                    <a:pt x="7133" y="5911"/>
                    <a:pt x="6865" y="5635"/>
                    <a:pt x="6574" y="5635"/>
                  </a:cubicBezTo>
                  <a:cubicBezTo>
                    <a:pt x="6477" y="5635"/>
                    <a:pt x="6379" y="5665"/>
                    <a:pt x="6293" y="5733"/>
                  </a:cubicBezTo>
                  <a:cubicBezTo>
                    <a:pt x="5769" y="6162"/>
                    <a:pt x="5305" y="6662"/>
                    <a:pt x="4912" y="7221"/>
                  </a:cubicBezTo>
                  <a:cubicBezTo>
                    <a:pt x="4876" y="6043"/>
                    <a:pt x="4829" y="4876"/>
                    <a:pt x="4781" y="3709"/>
                  </a:cubicBezTo>
                  <a:cubicBezTo>
                    <a:pt x="5019" y="3435"/>
                    <a:pt x="5210" y="3114"/>
                    <a:pt x="5412" y="2840"/>
                  </a:cubicBezTo>
                  <a:cubicBezTo>
                    <a:pt x="5710" y="2447"/>
                    <a:pt x="5984" y="2030"/>
                    <a:pt x="6222" y="1602"/>
                  </a:cubicBezTo>
                  <a:cubicBezTo>
                    <a:pt x="6355" y="1352"/>
                    <a:pt x="6149" y="1103"/>
                    <a:pt x="5922" y="1103"/>
                  </a:cubicBezTo>
                  <a:cubicBezTo>
                    <a:pt x="5846" y="1103"/>
                    <a:pt x="5767" y="1131"/>
                    <a:pt x="5698" y="1197"/>
                  </a:cubicBezTo>
                  <a:cubicBezTo>
                    <a:pt x="5341" y="1542"/>
                    <a:pt x="5019" y="1923"/>
                    <a:pt x="4722" y="2316"/>
                  </a:cubicBezTo>
                  <a:cubicBezTo>
                    <a:pt x="4686" y="1673"/>
                    <a:pt x="4650" y="1030"/>
                    <a:pt x="4603" y="375"/>
                  </a:cubicBezTo>
                  <a:cubicBezTo>
                    <a:pt x="4603" y="125"/>
                    <a:pt x="4415" y="0"/>
                    <a:pt x="4228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7702562" y="5074893"/>
              <a:ext cx="285536" cy="371968"/>
            </a:xfrm>
            <a:custGeom>
              <a:rect b="b" l="l" r="r" t="t"/>
              <a:pathLst>
                <a:path extrusionOk="0" h="10858" w="8335">
                  <a:moveTo>
                    <a:pt x="1425" y="0"/>
                  </a:moveTo>
                  <a:cubicBezTo>
                    <a:pt x="1371" y="0"/>
                    <a:pt x="1317" y="5"/>
                    <a:pt x="1262" y="15"/>
                  </a:cubicBezTo>
                  <a:cubicBezTo>
                    <a:pt x="0" y="265"/>
                    <a:pt x="822" y="2111"/>
                    <a:pt x="846" y="2897"/>
                  </a:cubicBezTo>
                  <a:cubicBezTo>
                    <a:pt x="881" y="4171"/>
                    <a:pt x="250" y="5361"/>
                    <a:pt x="286" y="6659"/>
                  </a:cubicBezTo>
                  <a:cubicBezTo>
                    <a:pt x="351" y="8610"/>
                    <a:pt x="2055" y="10858"/>
                    <a:pt x="4112" y="10858"/>
                  </a:cubicBezTo>
                  <a:cubicBezTo>
                    <a:pt x="4314" y="10858"/>
                    <a:pt x="4519" y="10836"/>
                    <a:pt x="4727" y="10791"/>
                  </a:cubicBezTo>
                  <a:cubicBezTo>
                    <a:pt x="4858" y="10755"/>
                    <a:pt x="4965" y="10660"/>
                    <a:pt x="5001" y="10529"/>
                  </a:cubicBezTo>
                  <a:lnTo>
                    <a:pt x="5132" y="10505"/>
                  </a:lnTo>
                  <a:lnTo>
                    <a:pt x="5132" y="10481"/>
                  </a:lnTo>
                  <a:cubicBezTo>
                    <a:pt x="5096" y="10469"/>
                    <a:pt x="5072" y="10445"/>
                    <a:pt x="5048" y="10421"/>
                  </a:cubicBezTo>
                  <a:cubicBezTo>
                    <a:pt x="4382" y="9624"/>
                    <a:pt x="3644" y="8897"/>
                    <a:pt x="2846" y="8243"/>
                  </a:cubicBezTo>
                  <a:cubicBezTo>
                    <a:pt x="2203" y="7719"/>
                    <a:pt x="1250" y="7278"/>
                    <a:pt x="822" y="6552"/>
                  </a:cubicBezTo>
                  <a:cubicBezTo>
                    <a:pt x="744" y="6441"/>
                    <a:pt x="821" y="6299"/>
                    <a:pt x="947" y="6299"/>
                  </a:cubicBezTo>
                  <a:cubicBezTo>
                    <a:pt x="957" y="6299"/>
                    <a:pt x="967" y="6300"/>
                    <a:pt x="977" y="6302"/>
                  </a:cubicBezTo>
                  <a:cubicBezTo>
                    <a:pt x="1869" y="6302"/>
                    <a:pt x="2798" y="7147"/>
                    <a:pt x="3453" y="7695"/>
                  </a:cubicBezTo>
                  <a:cubicBezTo>
                    <a:pt x="3941" y="8124"/>
                    <a:pt x="4394" y="8588"/>
                    <a:pt x="4810" y="9088"/>
                  </a:cubicBezTo>
                  <a:cubicBezTo>
                    <a:pt x="4679" y="8600"/>
                    <a:pt x="4536" y="8124"/>
                    <a:pt x="4382" y="7647"/>
                  </a:cubicBezTo>
                  <a:cubicBezTo>
                    <a:pt x="4275" y="7326"/>
                    <a:pt x="4155" y="7004"/>
                    <a:pt x="4036" y="6695"/>
                  </a:cubicBezTo>
                  <a:cubicBezTo>
                    <a:pt x="3143" y="6159"/>
                    <a:pt x="2120" y="5587"/>
                    <a:pt x="1536" y="4766"/>
                  </a:cubicBezTo>
                  <a:cubicBezTo>
                    <a:pt x="1474" y="4684"/>
                    <a:pt x="1537" y="4592"/>
                    <a:pt x="1617" y="4592"/>
                  </a:cubicBezTo>
                  <a:cubicBezTo>
                    <a:pt x="1629" y="4592"/>
                    <a:pt x="1642" y="4594"/>
                    <a:pt x="1655" y="4599"/>
                  </a:cubicBezTo>
                  <a:cubicBezTo>
                    <a:pt x="2381" y="4802"/>
                    <a:pt x="3036" y="5290"/>
                    <a:pt x="3667" y="5790"/>
                  </a:cubicBezTo>
                  <a:cubicBezTo>
                    <a:pt x="3489" y="5397"/>
                    <a:pt x="3310" y="5016"/>
                    <a:pt x="3120" y="4635"/>
                  </a:cubicBezTo>
                  <a:lnTo>
                    <a:pt x="2203" y="3968"/>
                  </a:lnTo>
                  <a:cubicBezTo>
                    <a:pt x="1917" y="3766"/>
                    <a:pt x="1619" y="3552"/>
                    <a:pt x="1477" y="3230"/>
                  </a:cubicBezTo>
                  <a:cubicBezTo>
                    <a:pt x="1431" y="3105"/>
                    <a:pt x="1527" y="2979"/>
                    <a:pt x="1650" y="2979"/>
                  </a:cubicBezTo>
                  <a:cubicBezTo>
                    <a:pt x="1656" y="2979"/>
                    <a:pt x="1661" y="2980"/>
                    <a:pt x="1667" y="2980"/>
                  </a:cubicBezTo>
                  <a:cubicBezTo>
                    <a:pt x="1881" y="3016"/>
                    <a:pt x="2084" y="3111"/>
                    <a:pt x="2262" y="3230"/>
                  </a:cubicBezTo>
                  <a:cubicBezTo>
                    <a:pt x="1905" y="2742"/>
                    <a:pt x="1619" y="2206"/>
                    <a:pt x="1393" y="1647"/>
                  </a:cubicBezTo>
                  <a:cubicBezTo>
                    <a:pt x="1302" y="1400"/>
                    <a:pt x="1498" y="1174"/>
                    <a:pt x="1724" y="1174"/>
                  </a:cubicBezTo>
                  <a:cubicBezTo>
                    <a:pt x="1792" y="1174"/>
                    <a:pt x="1863" y="1195"/>
                    <a:pt x="1929" y="1242"/>
                  </a:cubicBezTo>
                  <a:cubicBezTo>
                    <a:pt x="2572" y="1718"/>
                    <a:pt x="3060" y="2539"/>
                    <a:pt x="3477" y="3337"/>
                  </a:cubicBezTo>
                  <a:lnTo>
                    <a:pt x="3501" y="3266"/>
                  </a:lnTo>
                  <a:cubicBezTo>
                    <a:pt x="3608" y="3004"/>
                    <a:pt x="3596" y="2635"/>
                    <a:pt x="3846" y="2468"/>
                  </a:cubicBezTo>
                  <a:cubicBezTo>
                    <a:pt x="3884" y="2444"/>
                    <a:pt x="3929" y="2432"/>
                    <a:pt x="3972" y="2432"/>
                  </a:cubicBezTo>
                  <a:cubicBezTo>
                    <a:pt x="4037" y="2432"/>
                    <a:pt x="4101" y="2459"/>
                    <a:pt x="4144" y="2516"/>
                  </a:cubicBezTo>
                  <a:cubicBezTo>
                    <a:pt x="4370" y="2778"/>
                    <a:pt x="4179" y="3194"/>
                    <a:pt x="4060" y="3492"/>
                  </a:cubicBezTo>
                  <a:cubicBezTo>
                    <a:pt x="4001" y="3671"/>
                    <a:pt x="3905" y="3849"/>
                    <a:pt x="3810" y="4016"/>
                  </a:cubicBezTo>
                  <a:cubicBezTo>
                    <a:pt x="3870" y="4135"/>
                    <a:pt x="3929" y="4266"/>
                    <a:pt x="3989" y="4385"/>
                  </a:cubicBezTo>
                  <a:cubicBezTo>
                    <a:pt x="4215" y="4837"/>
                    <a:pt x="4417" y="5290"/>
                    <a:pt x="4608" y="5766"/>
                  </a:cubicBezTo>
                  <a:cubicBezTo>
                    <a:pt x="4810" y="5564"/>
                    <a:pt x="4989" y="5337"/>
                    <a:pt x="5144" y="5099"/>
                  </a:cubicBezTo>
                  <a:cubicBezTo>
                    <a:pt x="5346" y="4754"/>
                    <a:pt x="5370" y="4278"/>
                    <a:pt x="5715" y="4052"/>
                  </a:cubicBezTo>
                  <a:cubicBezTo>
                    <a:pt x="5756" y="4023"/>
                    <a:pt x="5800" y="4010"/>
                    <a:pt x="5844" y="4010"/>
                  </a:cubicBezTo>
                  <a:cubicBezTo>
                    <a:pt x="5928" y="4010"/>
                    <a:pt x="6009" y="4060"/>
                    <a:pt x="6049" y="4147"/>
                  </a:cubicBezTo>
                  <a:cubicBezTo>
                    <a:pt x="6287" y="4587"/>
                    <a:pt x="5882" y="5147"/>
                    <a:pt x="5620" y="5516"/>
                  </a:cubicBezTo>
                  <a:cubicBezTo>
                    <a:pt x="5394" y="5826"/>
                    <a:pt x="5132" y="6088"/>
                    <a:pt x="4822" y="6302"/>
                  </a:cubicBezTo>
                  <a:cubicBezTo>
                    <a:pt x="5037" y="6850"/>
                    <a:pt x="5227" y="7397"/>
                    <a:pt x="5394" y="7957"/>
                  </a:cubicBezTo>
                  <a:cubicBezTo>
                    <a:pt x="5418" y="8028"/>
                    <a:pt x="5429" y="8100"/>
                    <a:pt x="5453" y="8183"/>
                  </a:cubicBezTo>
                  <a:cubicBezTo>
                    <a:pt x="5596" y="7981"/>
                    <a:pt x="5751" y="7778"/>
                    <a:pt x="5870" y="7564"/>
                  </a:cubicBezTo>
                  <a:cubicBezTo>
                    <a:pt x="6168" y="7076"/>
                    <a:pt x="6334" y="6361"/>
                    <a:pt x="6822" y="6028"/>
                  </a:cubicBezTo>
                  <a:cubicBezTo>
                    <a:pt x="6863" y="5999"/>
                    <a:pt x="6908" y="5985"/>
                    <a:pt x="6953" y="5985"/>
                  </a:cubicBezTo>
                  <a:cubicBezTo>
                    <a:pt x="7054" y="5985"/>
                    <a:pt x="7151" y="6055"/>
                    <a:pt x="7168" y="6171"/>
                  </a:cubicBezTo>
                  <a:cubicBezTo>
                    <a:pt x="7251" y="6742"/>
                    <a:pt x="6822" y="7290"/>
                    <a:pt x="6525" y="7754"/>
                  </a:cubicBezTo>
                  <a:cubicBezTo>
                    <a:pt x="6275" y="8183"/>
                    <a:pt x="5989" y="8588"/>
                    <a:pt x="5668" y="8969"/>
                  </a:cubicBezTo>
                  <a:cubicBezTo>
                    <a:pt x="5775" y="9362"/>
                    <a:pt x="5882" y="9778"/>
                    <a:pt x="5965" y="10207"/>
                  </a:cubicBezTo>
                  <a:cubicBezTo>
                    <a:pt x="8096" y="9088"/>
                    <a:pt x="8335" y="6397"/>
                    <a:pt x="7203" y="4468"/>
                  </a:cubicBezTo>
                  <a:cubicBezTo>
                    <a:pt x="6525" y="3325"/>
                    <a:pt x="5525" y="2480"/>
                    <a:pt x="4453" y="1777"/>
                  </a:cubicBezTo>
                  <a:cubicBezTo>
                    <a:pt x="3834" y="1361"/>
                    <a:pt x="3191" y="980"/>
                    <a:pt x="2584" y="551"/>
                  </a:cubicBezTo>
                  <a:cubicBezTo>
                    <a:pt x="2234" y="318"/>
                    <a:pt x="1856" y="0"/>
                    <a:pt x="1425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7728050" y="5114700"/>
              <a:ext cx="222948" cy="469910"/>
            </a:xfrm>
            <a:custGeom>
              <a:rect b="b" l="l" r="r" t="t"/>
              <a:pathLst>
                <a:path extrusionOk="0" h="13717" w="6508">
                  <a:moveTo>
                    <a:pt x="980" y="0"/>
                  </a:moveTo>
                  <a:cubicBezTo>
                    <a:pt x="754" y="0"/>
                    <a:pt x="558" y="226"/>
                    <a:pt x="649" y="473"/>
                  </a:cubicBezTo>
                  <a:cubicBezTo>
                    <a:pt x="864" y="1032"/>
                    <a:pt x="1149" y="1568"/>
                    <a:pt x="1506" y="2068"/>
                  </a:cubicBezTo>
                  <a:cubicBezTo>
                    <a:pt x="1328" y="1937"/>
                    <a:pt x="1125" y="1842"/>
                    <a:pt x="911" y="1818"/>
                  </a:cubicBezTo>
                  <a:cubicBezTo>
                    <a:pt x="901" y="1816"/>
                    <a:pt x="890" y="1815"/>
                    <a:pt x="880" y="1815"/>
                  </a:cubicBezTo>
                  <a:cubicBezTo>
                    <a:pt x="766" y="1815"/>
                    <a:pt x="689" y="1936"/>
                    <a:pt x="733" y="2056"/>
                  </a:cubicBezTo>
                  <a:cubicBezTo>
                    <a:pt x="875" y="2378"/>
                    <a:pt x="1173" y="2592"/>
                    <a:pt x="1459" y="2794"/>
                  </a:cubicBezTo>
                  <a:lnTo>
                    <a:pt x="2364" y="3461"/>
                  </a:lnTo>
                  <a:cubicBezTo>
                    <a:pt x="2554" y="3842"/>
                    <a:pt x="2745" y="4235"/>
                    <a:pt x="2911" y="4616"/>
                  </a:cubicBezTo>
                  <a:cubicBezTo>
                    <a:pt x="2292" y="4116"/>
                    <a:pt x="1626" y="3628"/>
                    <a:pt x="911" y="3425"/>
                  </a:cubicBezTo>
                  <a:cubicBezTo>
                    <a:pt x="897" y="3421"/>
                    <a:pt x="883" y="3418"/>
                    <a:pt x="869" y="3418"/>
                  </a:cubicBezTo>
                  <a:cubicBezTo>
                    <a:pt x="784" y="3418"/>
                    <a:pt x="729" y="3510"/>
                    <a:pt x="780" y="3592"/>
                  </a:cubicBezTo>
                  <a:cubicBezTo>
                    <a:pt x="1376" y="4414"/>
                    <a:pt x="2388" y="4985"/>
                    <a:pt x="3281" y="5521"/>
                  </a:cubicBezTo>
                  <a:cubicBezTo>
                    <a:pt x="3411" y="5830"/>
                    <a:pt x="3519" y="6152"/>
                    <a:pt x="3626" y="6473"/>
                  </a:cubicBezTo>
                  <a:cubicBezTo>
                    <a:pt x="3792" y="6950"/>
                    <a:pt x="3935" y="7426"/>
                    <a:pt x="4066" y="7914"/>
                  </a:cubicBezTo>
                  <a:cubicBezTo>
                    <a:pt x="3650" y="7414"/>
                    <a:pt x="3197" y="6950"/>
                    <a:pt x="2697" y="6521"/>
                  </a:cubicBezTo>
                  <a:cubicBezTo>
                    <a:pt x="2059" y="5977"/>
                    <a:pt x="1138" y="5128"/>
                    <a:pt x="239" y="5128"/>
                  </a:cubicBezTo>
                  <a:cubicBezTo>
                    <a:pt x="233" y="5128"/>
                    <a:pt x="227" y="5128"/>
                    <a:pt x="221" y="5128"/>
                  </a:cubicBezTo>
                  <a:cubicBezTo>
                    <a:pt x="211" y="5126"/>
                    <a:pt x="203" y="5126"/>
                    <a:pt x="194" y="5126"/>
                  </a:cubicBezTo>
                  <a:cubicBezTo>
                    <a:pt x="77" y="5126"/>
                    <a:pt x="0" y="5267"/>
                    <a:pt x="78" y="5378"/>
                  </a:cubicBezTo>
                  <a:cubicBezTo>
                    <a:pt x="494" y="6104"/>
                    <a:pt x="1459" y="6545"/>
                    <a:pt x="2090" y="7069"/>
                  </a:cubicBezTo>
                  <a:cubicBezTo>
                    <a:pt x="2888" y="7724"/>
                    <a:pt x="3626" y="8450"/>
                    <a:pt x="4304" y="9248"/>
                  </a:cubicBezTo>
                  <a:cubicBezTo>
                    <a:pt x="4328" y="9271"/>
                    <a:pt x="4352" y="9295"/>
                    <a:pt x="4376" y="9307"/>
                  </a:cubicBezTo>
                  <a:lnTo>
                    <a:pt x="4376" y="9331"/>
                  </a:lnTo>
                  <a:cubicBezTo>
                    <a:pt x="4412" y="9498"/>
                    <a:pt x="4447" y="9652"/>
                    <a:pt x="4483" y="9819"/>
                  </a:cubicBezTo>
                  <a:cubicBezTo>
                    <a:pt x="4685" y="10986"/>
                    <a:pt x="4876" y="12200"/>
                    <a:pt x="4281" y="13296"/>
                  </a:cubicBezTo>
                  <a:cubicBezTo>
                    <a:pt x="4171" y="13506"/>
                    <a:pt x="4395" y="13717"/>
                    <a:pt x="4599" y="13717"/>
                  </a:cubicBezTo>
                  <a:cubicBezTo>
                    <a:pt x="4683" y="13717"/>
                    <a:pt x="4764" y="13680"/>
                    <a:pt x="4816" y="13593"/>
                  </a:cubicBezTo>
                  <a:cubicBezTo>
                    <a:pt x="5602" y="12296"/>
                    <a:pt x="5519" y="10617"/>
                    <a:pt x="5209" y="9033"/>
                  </a:cubicBezTo>
                  <a:cubicBezTo>
                    <a:pt x="5126" y="8605"/>
                    <a:pt x="5031" y="8188"/>
                    <a:pt x="4924" y="7795"/>
                  </a:cubicBezTo>
                  <a:cubicBezTo>
                    <a:pt x="5245" y="7414"/>
                    <a:pt x="5531" y="7009"/>
                    <a:pt x="5781" y="6581"/>
                  </a:cubicBezTo>
                  <a:cubicBezTo>
                    <a:pt x="6078" y="6116"/>
                    <a:pt x="6507" y="5568"/>
                    <a:pt x="6424" y="5009"/>
                  </a:cubicBezTo>
                  <a:cubicBezTo>
                    <a:pt x="6407" y="4884"/>
                    <a:pt x="6309" y="4812"/>
                    <a:pt x="6203" y="4812"/>
                  </a:cubicBezTo>
                  <a:cubicBezTo>
                    <a:pt x="6157" y="4812"/>
                    <a:pt x="6110" y="4825"/>
                    <a:pt x="6067" y="4854"/>
                  </a:cubicBezTo>
                  <a:cubicBezTo>
                    <a:pt x="5590" y="5187"/>
                    <a:pt x="5424" y="5902"/>
                    <a:pt x="5126" y="6390"/>
                  </a:cubicBezTo>
                  <a:cubicBezTo>
                    <a:pt x="4995" y="6604"/>
                    <a:pt x="4852" y="6807"/>
                    <a:pt x="4709" y="7009"/>
                  </a:cubicBezTo>
                  <a:cubicBezTo>
                    <a:pt x="4685" y="6926"/>
                    <a:pt x="4662" y="6854"/>
                    <a:pt x="4638" y="6783"/>
                  </a:cubicBezTo>
                  <a:cubicBezTo>
                    <a:pt x="4483" y="6223"/>
                    <a:pt x="4293" y="5676"/>
                    <a:pt x="4078" y="5128"/>
                  </a:cubicBezTo>
                  <a:cubicBezTo>
                    <a:pt x="4376" y="4914"/>
                    <a:pt x="4650" y="4652"/>
                    <a:pt x="4864" y="4342"/>
                  </a:cubicBezTo>
                  <a:cubicBezTo>
                    <a:pt x="5138" y="3973"/>
                    <a:pt x="5543" y="3425"/>
                    <a:pt x="5305" y="2973"/>
                  </a:cubicBezTo>
                  <a:cubicBezTo>
                    <a:pt x="5265" y="2886"/>
                    <a:pt x="5179" y="2836"/>
                    <a:pt x="5094" y="2836"/>
                  </a:cubicBezTo>
                  <a:cubicBezTo>
                    <a:pt x="5051" y="2836"/>
                    <a:pt x="5008" y="2849"/>
                    <a:pt x="4971" y="2878"/>
                  </a:cubicBezTo>
                  <a:cubicBezTo>
                    <a:pt x="4626" y="3104"/>
                    <a:pt x="4590" y="3580"/>
                    <a:pt x="4388" y="3925"/>
                  </a:cubicBezTo>
                  <a:cubicBezTo>
                    <a:pt x="4245" y="4164"/>
                    <a:pt x="4066" y="4390"/>
                    <a:pt x="3864" y="4592"/>
                  </a:cubicBezTo>
                  <a:cubicBezTo>
                    <a:pt x="3673" y="4128"/>
                    <a:pt x="3459" y="3663"/>
                    <a:pt x="3245" y="3211"/>
                  </a:cubicBezTo>
                  <a:cubicBezTo>
                    <a:pt x="3185" y="3092"/>
                    <a:pt x="3114" y="2961"/>
                    <a:pt x="3054" y="2842"/>
                  </a:cubicBezTo>
                  <a:cubicBezTo>
                    <a:pt x="3161" y="2675"/>
                    <a:pt x="3245" y="2497"/>
                    <a:pt x="3316" y="2318"/>
                  </a:cubicBezTo>
                  <a:cubicBezTo>
                    <a:pt x="3423" y="2020"/>
                    <a:pt x="3614" y="1604"/>
                    <a:pt x="3388" y="1342"/>
                  </a:cubicBezTo>
                  <a:cubicBezTo>
                    <a:pt x="3347" y="1287"/>
                    <a:pt x="3287" y="1260"/>
                    <a:pt x="3225" y="1260"/>
                  </a:cubicBezTo>
                  <a:cubicBezTo>
                    <a:pt x="3178" y="1260"/>
                    <a:pt x="3131" y="1275"/>
                    <a:pt x="3090" y="1306"/>
                  </a:cubicBezTo>
                  <a:cubicBezTo>
                    <a:pt x="2840" y="1473"/>
                    <a:pt x="2864" y="1830"/>
                    <a:pt x="2757" y="2092"/>
                  </a:cubicBezTo>
                  <a:lnTo>
                    <a:pt x="2721" y="2163"/>
                  </a:lnTo>
                  <a:cubicBezTo>
                    <a:pt x="2316" y="1366"/>
                    <a:pt x="1816" y="544"/>
                    <a:pt x="1185" y="68"/>
                  </a:cubicBezTo>
                  <a:cubicBezTo>
                    <a:pt x="1119" y="21"/>
                    <a:pt x="1048" y="0"/>
                    <a:pt x="980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6651850" y="3321354"/>
              <a:ext cx="686897" cy="839206"/>
            </a:xfrm>
            <a:custGeom>
              <a:rect b="b" l="l" r="r" t="t"/>
              <a:pathLst>
                <a:path extrusionOk="0" h="24497" w="20051">
                  <a:moveTo>
                    <a:pt x="8428" y="0"/>
                  </a:moveTo>
                  <a:cubicBezTo>
                    <a:pt x="7917" y="0"/>
                    <a:pt x="7397" y="55"/>
                    <a:pt x="6871" y="172"/>
                  </a:cubicBezTo>
                  <a:cubicBezTo>
                    <a:pt x="3799" y="863"/>
                    <a:pt x="1691" y="3744"/>
                    <a:pt x="941" y="6649"/>
                  </a:cubicBezTo>
                  <a:cubicBezTo>
                    <a:pt x="929" y="6733"/>
                    <a:pt x="906" y="6816"/>
                    <a:pt x="882" y="6899"/>
                  </a:cubicBezTo>
                  <a:cubicBezTo>
                    <a:pt x="632" y="7745"/>
                    <a:pt x="441" y="8626"/>
                    <a:pt x="334" y="9519"/>
                  </a:cubicBezTo>
                  <a:cubicBezTo>
                    <a:pt x="1" y="12269"/>
                    <a:pt x="108" y="15186"/>
                    <a:pt x="1310" y="17734"/>
                  </a:cubicBezTo>
                  <a:cubicBezTo>
                    <a:pt x="2156" y="20687"/>
                    <a:pt x="4061" y="23794"/>
                    <a:pt x="7311" y="24330"/>
                  </a:cubicBezTo>
                  <a:cubicBezTo>
                    <a:pt x="7752" y="24401"/>
                    <a:pt x="8204" y="24437"/>
                    <a:pt x="8657" y="24437"/>
                  </a:cubicBezTo>
                  <a:cubicBezTo>
                    <a:pt x="8609" y="23080"/>
                    <a:pt x="8573" y="21711"/>
                    <a:pt x="8561" y="20353"/>
                  </a:cubicBezTo>
                  <a:cubicBezTo>
                    <a:pt x="7311" y="20210"/>
                    <a:pt x="6073" y="19484"/>
                    <a:pt x="5168" y="18710"/>
                  </a:cubicBezTo>
                  <a:cubicBezTo>
                    <a:pt x="4001" y="17710"/>
                    <a:pt x="3299" y="16353"/>
                    <a:pt x="2953" y="14876"/>
                  </a:cubicBezTo>
                  <a:cubicBezTo>
                    <a:pt x="2888" y="14609"/>
                    <a:pt x="3100" y="14433"/>
                    <a:pt x="3306" y="14433"/>
                  </a:cubicBezTo>
                  <a:cubicBezTo>
                    <a:pt x="3439" y="14433"/>
                    <a:pt x="3569" y="14506"/>
                    <a:pt x="3620" y="14674"/>
                  </a:cubicBezTo>
                  <a:cubicBezTo>
                    <a:pt x="4085" y="15889"/>
                    <a:pt x="4942" y="16901"/>
                    <a:pt x="5942" y="17710"/>
                  </a:cubicBezTo>
                  <a:lnTo>
                    <a:pt x="6025" y="17770"/>
                  </a:lnTo>
                  <a:cubicBezTo>
                    <a:pt x="6001" y="17710"/>
                    <a:pt x="5990" y="17651"/>
                    <a:pt x="5966" y="17603"/>
                  </a:cubicBezTo>
                  <a:cubicBezTo>
                    <a:pt x="5680" y="16674"/>
                    <a:pt x="5478" y="15627"/>
                    <a:pt x="5763" y="14674"/>
                  </a:cubicBezTo>
                  <a:cubicBezTo>
                    <a:pt x="5813" y="14526"/>
                    <a:pt x="5956" y="14445"/>
                    <a:pt x="6093" y="14445"/>
                  </a:cubicBezTo>
                  <a:cubicBezTo>
                    <a:pt x="6220" y="14445"/>
                    <a:pt x="6342" y="14514"/>
                    <a:pt x="6382" y="14662"/>
                  </a:cubicBezTo>
                  <a:cubicBezTo>
                    <a:pt x="6597" y="15496"/>
                    <a:pt x="6621" y="16353"/>
                    <a:pt x="6883" y="17174"/>
                  </a:cubicBezTo>
                  <a:cubicBezTo>
                    <a:pt x="7049" y="17663"/>
                    <a:pt x="7394" y="18151"/>
                    <a:pt x="7597" y="18663"/>
                  </a:cubicBezTo>
                  <a:cubicBezTo>
                    <a:pt x="7906" y="18794"/>
                    <a:pt x="8216" y="18901"/>
                    <a:pt x="8537" y="19020"/>
                  </a:cubicBezTo>
                  <a:cubicBezTo>
                    <a:pt x="8514" y="17377"/>
                    <a:pt x="8478" y="15746"/>
                    <a:pt x="8454" y="14103"/>
                  </a:cubicBezTo>
                  <a:cubicBezTo>
                    <a:pt x="7359" y="13745"/>
                    <a:pt x="6502" y="12662"/>
                    <a:pt x="5930" y="11709"/>
                  </a:cubicBezTo>
                  <a:cubicBezTo>
                    <a:pt x="5216" y="10543"/>
                    <a:pt x="4954" y="9340"/>
                    <a:pt x="4870" y="7995"/>
                  </a:cubicBezTo>
                  <a:cubicBezTo>
                    <a:pt x="4850" y="7739"/>
                    <a:pt x="5084" y="7590"/>
                    <a:pt x="5305" y="7590"/>
                  </a:cubicBezTo>
                  <a:cubicBezTo>
                    <a:pt x="5475" y="7590"/>
                    <a:pt x="5637" y="7679"/>
                    <a:pt x="5668" y="7876"/>
                  </a:cubicBezTo>
                  <a:cubicBezTo>
                    <a:pt x="5870" y="9019"/>
                    <a:pt x="6311" y="10114"/>
                    <a:pt x="6978" y="11078"/>
                  </a:cubicBezTo>
                  <a:cubicBezTo>
                    <a:pt x="7383" y="11698"/>
                    <a:pt x="7930" y="12186"/>
                    <a:pt x="8430" y="12698"/>
                  </a:cubicBezTo>
                  <a:lnTo>
                    <a:pt x="8418" y="12102"/>
                  </a:lnTo>
                  <a:cubicBezTo>
                    <a:pt x="8395" y="9626"/>
                    <a:pt x="8168" y="6983"/>
                    <a:pt x="8609" y="4542"/>
                  </a:cubicBezTo>
                  <a:cubicBezTo>
                    <a:pt x="8639" y="4372"/>
                    <a:pt x="8802" y="4283"/>
                    <a:pt x="8964" y="4283"/>
                  </a:cubicBezTo>
                  <a:cubicBezTo>
                    <a:pt x="9120" y="4283"/>
                    <a:pt x="9276" y="4366"/>
                    <a:pt x="9311" y="4542"/>
                  </a:cubicBezTo>
                  <a:cubicBezTo>
                    <a:pt x="9585" y="5959"/>
                    <a:pt x="9657" y="7459"/>
                    <a:pt x="9680" y="8947"/>
                  </a:cubicBezTo>
                  <a:cubicBezTo>
                    <a:pt x="10228" y="8507"/>
                    <a:pt x="10657" y="7935"/>
                    <a:pt x="10907" y="7268"/>
                  </a:cubicBezTo>
                  <a:cubicBezTo>
                    <a:pt x="11053" y="6893"/>
                    <a:pt x="11062" y="5831"/>
                    <a:pt x="11591" y="5831"/>
                  </a:cubicBezTo>
                  <a:cubicBezTo>
                    <a:pt x="11665" y="5831"/>
                    <a:pt x="11750" y="5852"/>
                    <a:pt x="11847" y="5899"/>
                  </a:cubicBezTo>
                  <a:cubicBezTo>
                    <a:pt x="11990" y="5983"/>
                    <a:pt x="12086" y="6137"/>
                    <a:pt x="12097" y="6304"/>
                  </a:cubicBezTo>
                  <a:cubicBezTo>
                    <a:pt x="12169" y="7828"/>
                    <a:pt x="11050" y="9221"/>
                    <a:pt x="9680" y="9793"/>
                  </a:cubicBezTo>
                  <a:cubicBezTo>
                    <a:pt x="9680" y="10614"/>
                    <a:pt x="9680" y="11447"/>
                    <a:pt x="9716" y="12257"/>
                  </a:cubicBezTo>
                  <a:cubicBezTo>
                    <a:pt x="9764" y="13769"/>
                    <a:pt x="9811" y="15293"/>
                    <a:pt x="9883" y="16817"/>
                  </a:cubicBezTo>
                  <a:cubicBezTo>
                    <a:pt x="10407" y="16662"/>
                    <a:pt x="10907" y="16412"/>
                    <a:pt x="11335" y="16067"/>
                  </a:cubicBezTo>
                  <a:cubicBezTo>
                    <a:pt x="11705" y="14150"/>
                    <a:pt x="11705" y="12221"/>
                    <a:pt x="11740" y="10293"/>
                  </a:cubicBezTo>
                  <a:cubicBezTo>
                    <a:pt x="11747" y="10077"/>
                    <a:pt x="11926" y="9953"/>
                    <a:pt x="12099" y="9953"/>
                  </a:cubicBezTo>
                  <a:cubicBezTo>
                    <a:pt x="12231" y="9953"/>
                    <a:pt x="12361" y="10025"/>
                    <a:pt x="12407" y="10185"/>
                  </a:cubicBezTo>
                  <a:cubicBezTo>
                    <a:pt x="12776" y="11578"/>
                    <a:pt x="12883" y="13031"/>
                    <a:pt x="12740" y="14472"/>
                  </a:cubicBezTo>
                  <a:cubicBezTo>
                    <a:pt x="12764" y="14436"/>
                    <a:pt x="12788" y="14400"/>
                    <a:pt x="12800" y="14365"/>
                  </a:cubicBezTo>
                  <a:cubicBezTo>
                    <a:pt x="13205" y="13686"/>
                    <a:pt x="13538" y="12960"/>
                    <a:pt x="13788" y="12209"/>
                  </a:cubicBezTo>
                  <a:cubicBezTo>
                    <a:pt x="14002" y="11590"/>
                    <a:pt x="14122" y="10876"/>
                    <a:pt x="14717" y="10519"/>
                  </a:cubicBezTo>
                  <a:cubicBezTo>
                    <a:pt x="14781" y="10483"/>
                    <a:pt x="14851" y="10465"/>
                    <a:pt x="14919" y="10465"/>
                  </a:cubicBezTo>
                  <a:cubicBezTo>
                    <a:pt x="15053" y="10465"/>
                    <a:pt x="15182" y="10531"/>
                    <a:pt x="15253" y="10650"/>
                  </a:cubicBezTo>
                  <a:cubicBezTo>
                    <a:pt x="15634" y="11483"/>
                    <a:pt x="15122" y="12436"/>
                    <a:pt x="14800" y="13222"/>
                  </a:cubicBezTo>
                  <a:cubicBezTo>
                    <a:pt x="14467" y="14079"/>
                    <a:pt x="14002" y="14900"/>
                    <a:pt x="13431" y="15627"/>
                  </a:cubicBezTo>
                  <a:cubicBezTo>
                    <a:pt x="13109" y="16019"/>
                    <a:pt x="12740" y="16377"/>
                    <a:pt x="12336" y="16674"/>
                  </a:cubicBezTo>
                  <a:cubicBezTo>
                    <a:pt x="12300" y="16710"/>
                    <a:pt x="12252" y="16734"/>
                    <a:pt x="12217" y="16758"/>
                  </a:cubicBezTo>
                  <a:cubicBezTo>
                    <a:pt x="11526" y="17246"/>
                    <a:pt x="10740" y="17567"/>
                    <a:pt x="9919" y="17686"/>
                  </a:cubicBezTo>
                  <a:cubicBezTo>
                    <a:pt x="9954" y="18425"/>
                    <a:pt x="9990" y="19151"/>
                    <a:pt x="10038" y="19889"/>
                  </a:cubicBezTo>
                  <a:cubicBezTo>
                    <a:pt x="10085" y="20449"/>
                    <a:pt x="10121" y="21008"/>
                    <a:pt x="10145" y="21568"/>
                  </a:cubicBezTo>
                  <a:cubicBezTo>
                    <a:pt x="11109" y="21496"/>
                    <a:pt x="11895" y="20996"/>
                    <a:pt x="12598" y="20318"/>
                  </a:cubicBezTo>
                  <a:cubicBezTo>
                    <a:pt x="13121" y="19794"/>
                    <a:pt x="13574" y="18865"/>
                    <a:pt x="14300" y="18651"/>
                  </a:cubicBezTo>
                  <a:cubicBezTo>
                    <a:pt x="14330" y="18642"/>
                    <a:pt x="14359" y="18638"/>
                    <a:pt x="14388" y="18638"/>
                  </a:cubicBezTo>
                  <a:cubicBezTo>
                    <a:pt x="14555" y="18638"/>
                    <a:pt x="14695" y="18776"/>
                    <a:pt x="14705" y="18948"/>
                  </a:cubicBezTo>
                  <a:cubicBezTo>
                    <a:pt x="14669" y="19889"/>
                    <a:pt x="13490" y="20818"/>
                    <a:pt x="12800" y="21365"/>
                  </a:cubicBezTo>
                  <a:cubicBezTo>
                    <a:pt x="12026" y="21973"/>
                    <a:pt x="11169" y="22377"/>
                    <a:pt x="10204" y="22413"/>
                  </a:cubicBezTo>
                  <a:lnTo>
                    <a:pt x="10323" y="24497"/>
                  </a:lnTo>
                  <a:cubicBezTo>
                    <a:pt x="12705" y="24425"/>
                    <a:pt x="14907" y="23056"/>
                    <a:pt x="16455" y="21199"/>
                  </a:cubicBezTo>
                  <a:cubicBezTo>
                    <a:pt x="18515" y="18722"/>
                    <a:pt x="20051" y="15543"/>
                    <a:pt x="20027" y="12269"/>
                  </a:cubicBezTo>
                  <a:cubicBezTo>
                    <a:pt x="19991" y="8780"/>
                    <a:pt x="17920" y="5804"/>
                    <a:pt x="15538" y="3435"/>
                  </a:cubicBezTo>
                  <a:cubicBezTo>
                    <a:pt x="13606" y="1532"/>
                    <a:pt x="11134" y="0"/>
                    <a:pt x="842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6750546" y="3467051"/>
              <a:ext cx="436886" cy="1100111"/>
            </a:xfrm>
            <a:custGeom>
              <a:rect b="b" l="l" r="r" t="t"/>
              <a:pathLst>
                <a:path extrusionOk="0" h="32113" w="12753">
                  <a:moveTo>
                    <a:pt x="6081" y="0"/>
                  </a:moveTo>
                  <a:cubicBezTo>
                    <a:pt x="5921" y="0"/>
                    <a:pt x="5758" y="89"/>
                    <a:pt x="5728" y="265"/>
                  </a:cubicBezTo>
                  <a:cubicBezTo>
                    <a:pt x="5275" y="2706"/>
                    <a:pt x="5514" y="5349"/>
                    <a:pt x="5537" y="7826"/>
                  </a:cubicBezTo>
                  <a:lnTo>
                    <a:pt x="5549" y="8421"/>
                  </a:lnTo>
                  <a:cubicBezTo>
                    <a:pt x="5037" y="7909"/>
                    <a:pt x="4502" y="7421"/>
                    <a:pt x="4097" y="6802"/>
                  </a:cubicBezTo>
                  <a:cubicBezTo>
                    <a:pt x="3430" y="5837"/>
                    <a:pt x="2989" y="4742"/>
                    <a:pt x="2775" y="3599"/>
                  </a:cubicBezTo>
                  <a:cubicBezTo>
                    <a:pt x="2749" y="3402"/>
                    <a:pt x="2590" y="3313"/>
                    <a:pt x="2421" y="3313"/>
                  </a:cubicBezTo>
                  <a:cubicBezTo>
                    <a:pt x="2201" y="3313"/>
                    <a:pt x="1964" y="3462"/>
                    <a:pt x="1977" y="3718"/>
                  </a:cubicBezTo>
                  <a:cubicBezTo>
                    <a:pt x="2073" y="5075"/>
                    <a:pt x="2323" y="6278"/>
                    <a:pt x="3037" y="7433"/>
                  </a:cubicBezTo>
                  <a:cubicBezTo>
                    <a:pt x="3621" y="8385"/>
                    <a:pt x="4478" y="9469"/>
                    <a:pt x="5573" y="9826"/>
                  </a:cubicBezTo>
                  <a:cubicBezTo>
                    <a:pt x="5597" y="11469"/>
                    <a:pt x="5633" y="13100"/>
                    <a:pt x="5656" y="14743"/>
                  </a:cubicBezTo>
                  <a:cubicBezTo>
                    <a:pt x="5335" y="14624"/>
                    <a:pt x="5014" y="14517"/>
                    <a:pt x="4716" y="14386"/>
                  </a:cubicBezTo>
                  <a:cubicBezTo>
                    <a:pt x="4513" y="13886"/>
                    <a:pt x="4168" y="13398"/>
                    <a:pt x="4002" y="12898"/>
                  </a:cubicBezTo>
                  <a:cubicBezTo>
                    <a:pt x="3728" y="12076"/>
                    <a:pt x="3704" y="11219"/>
                    <a:pt x="3490" y="10385"/>
                  </a:cubicBezTo>
                  <a:cubicBezTo>
                    <a:pt x="3455" y="10237"/>
                    <a:pt x="3333" y="10168"/>
                    <a:pt x="3206" y="10168"/>
                  </a:cubicBezTo>
                  <a:cubicBezTo>
                    <a:pt x="3069" y="10168"/>
                    <a:pt x="2926" y="10249"/>
                    <a:pt x="2882" y="10397"/>
                  </a:cubicBezTo>
                  <a:cubicBezTo>
                    <a:pt x="2585" y="11338"/>
                    <a:pt x="2799" y="12398"/>
                    <a:pt x="3085" y="13326"/>
                  </a:cubicBezTo>
                  <a:cubicBezTo>
                    <a:pt x="3097" y="13374"/>
                    <a:pt x="3120" y="13433"/>
                    <a:pt x="3132" y="13493"/>
                  </a:cubicBezTo>
                  <a:lnTo>
                    <a:pt x="3061" y="13433"/>
                  </a:lnTo>
                  <a:cubicBezTo>
                    <a:pt x="2061" y="12624"/>
                    <a:pt x="1204" y="11612"/>
                    <a:pt x="739" y="10397"/>
                  </a:cubicBezTo>
                  <a:cubicBezTo>
                    <a:pt x="683" y="10229"/>
                    <a:pt x="550" y="10156"/>
                    <a:pt x="417" y="10156"/>
                  </a:cubicBezTo>
                  <a:cubicBezTo>
                    <a:pt x="209" y="10156"/>
                    <a:pt x="0" y="10332"/>
                    <a:pt x="72" y="10600"/>
                  </a:cubicBezTo>
                  <a:cubicBezTo>
                    <a:pt x="418" y="12088"/>
                    <a:pt x="1120" y="13421"/>
                    <a:pt x="2275" y="14433"/>
                  </a:cubicBezTo>
                  <a:cubicBezTo>
                    <a:pt x="3180" y="15207"/>
                    <a:pt x="4430" y="15934"/>
                    <a:pt x="5668" y="16077"/>
                  </a:cubicBezTo>
                  <a:cubicBezTo>
                    <a:pt x="5692" y="17434"/>
                    <a:pt x="5728" y="18803"/>
                    <a:pt x="5764" y="20160"/>
                  </a:cubicBezTo>
                  <a:cubicBezTo>
                    <a:pt x="5811" y="21315"/>
                    <a:pt x="5859" y="22470"/>
                    <a:pt x="5907" y="23625"/>
                  </a:cubicBezTo>
                  <a:cubicBezTo>
                    <a:pt x="5954" y="24935"/>
                    <a:pt x="6014" y="26233"/>
                    <a:pt x="6073" y="27530"/>
                  </a:cubicBezTo>
                  <a:cubicBezTo>
                    <a:pt x="6145" y="28828"/>
                    <a:pt x="6085" y="30209"/>
                    <a:pt x="6395" y="31483"/>
                  </a:cubicBezTo>
                  <a:cubicBezTo>
                    <a:pt x="6500" y="31925"/>
                    <a:pt x="6808" y="32113"/>
                    <a:pt x="7137" y="32113"/>
                  </a:cubicBezTo>
                  <a:cubicBezTo>
                    <a:pt x="7588" y="32113"/>
                    <a:pt x="8078" y="31759"/>
                    <a:pt x="8133" y="31221"/>
                  </a:cubicBezTo>
                  <a:cubicBezTo>
                    <a:pt x="8252" y="29959"/>
                    <a:pt x="8014" y="28590"/>
                    <a:pt x="7919" y="27316"/>
                  </a:cubicBezTo>
                  <a:cubicBezTo>
                    <a:pt x="7823" y="26018"/>
                    <a:pt x="7728" y="24720"/>
                    <a:pt x="7645" y="23411"/>
                  </a:cubicBezTo>
                  <a:cubicBezTo>
                    <a:pt x="7573" y="22351"/>
                    <a:pt x="7502" y="21280"/>
                    <a:pt x="7442" y="20208"/>
                  </a:cubicBezTo>
                  <a:lnTo>
                    <a:pt x="7323" y="18148"/>
                  </a:lnTo>
                  <a:cubicBezTo>
                    <a:pt x="8288" y="18112"/>
                    <a:pt x="9145" y="17708"/>
                    <a:pt x="9919" y="17100"/>
                  </a:cubicBezTo>
                  <a:cubicBezTo>
                    <a:pt x="10598" y="16553"/>
                    <a:pt x="11788" y="15612"/>
                    <a:pt x="11812" y="14684"/>
                  </a:cubicBezTo>
                  <a:cubicBezTo>
                    <a:pt x="11812" y="14511"/>
                    <a:pt x="11674" y="14373"/>
                    <a:pt x="11507" y="14373"/>
                  </a:cubicBezTo>
                  <a:cubicBezTo>
                    <a:pt x="11478" y="14373"/>
                    <a:pt x="11449" y="14377"/>
                    <a:pt x="11419" y="14386"/>
                  </a:cubicBezTo>
                  <a:cubicBezTo>
                    <a:pt x="10693" y="14600"/>
                    <a:pt x="10240" y="15529"/>
                    <a:pt x="9717" y="16053"/>
                  </a:cubicBezTo>
                  <a:cubicBezTo>
                    <a:pt x="9014" y="16731"/>
                    <a:pt x="8228" y="17231"/>
                    <a:pt x="7264" y="17303"/>
                  </a:cubicBezTo>
                  <a:cubicBezTo>
                    <a:pt x="7228" y="16743"/>
                    <a:pt x="7192" y="16184"/>
                    <a:pt x="7157" y="15624"/>
                  </a:cubicBezTo>
                  <a:cubicBezTo>
                    <a:pt x="7109" y="14886"/>
                    <a:pt x="7073" y="14160"/>
                    <a:pt x="7038" y="13421"/>
                  </a:cubicBezTo>
                  <a:cubicBezTo>
                    <a:pt x="7859" y="13290"/>
                    <a:pt x="8645" y="12981"/>
                    <a:pt x="9324" y="12493"/>
                  </a:cubicBezTo>
                  <a:cubicBezTo>
                    <a:pt x="9371" y="12469"/>
                    <a:pt x="9419" y="12445"/>
                    <a:pt x="9455" y="12409"/>
                  </a:cubicBezTo>
                  <a:cubicBezTo>
                    <a:pt x="9859" y="12112"/>
                    <a:pt x="10228" y="11755"/>
                    <a:pt x="10550" y="11362"/>
                  </a:cubicBezTo>
                  <a:cubicBezTo>
                    <a:pt x="11121" y="10635"/>
                    <a:pt x="11586" y="9814"/>
                    <a:pt x="11919" y="8945"/>
                  </a:cubicBezTo>
                  <a:cubicBezTo>
                    <a:pt x="12241" y="8159"/>
                    <a:pt x="12753" y="7218"/>
                    <a:pt x="12372" y="6385"/>
                  </a:cubicBezTo>
                  <a:cubicBezTo>
                    <a:pt x="12293" y="6267"/>
                    <a:pt x="12162" y="6201"/>
                    <a:pt x="12030" y="6201"/>
                  </a:cubicBezTo>
                  <a:cubicBezTo>
                    <a:pt x="11963" y="6201"/>
                    <a:pt x="11896" y="6218"/>
                    <a:pt x="11836" y="6254"/>
                  </a:cubicBezTo>
                  <a:cubicBezTo>
                    <a:pt x="11241" y="6611"/>
                    <a:pt x="11121" y="7325"/>
                    <a:pt x="10907" y="7945"/>
                  </a:cubicBezTo>
                  <a:cubicBezTo>
                    <a:pt x="10657" y="8695"/>
                    <a:pt x="10324" y="9421"/>
                    <a:pt x="9919" y="10100"/>
                  </a:cubicBezTo>
                  <a:cubicBezTo>
                    <a:pt x="9895" y="10135"/>
                    <a:pt x="9883" y="10171"/>
                    <a:pt x="9859" y="10195"/>
                  </a:cubicBezTo>
                  <a:cubicBezTo>
                    <a:pt x="10002" y="8766"/>
                    <a:pt x="9895" y="7314"/>
                    <a:pt x="9526" y="5921"/>
                  </a:cubicBezTo>
                  <a:cubicBezTo>
                    <a:pt x="9480" y="5760"/>
                    <a:pt x="9350" y="5688"/>
                    <a:pt x="9218" y="5688"/>
                  </a:cubicBezTo>
                  <a:cubicBezTo>
                    <a:pt x="9045" y="5688"/>
                    <a:pt x="8866" y="5812"/>
                    <a:pt x="8859" y="6028"/>
                  </a:cubicBezTo>
                  <a:cubicBezTo>
                    <a:pt x="8824" y="7956"/>
                    <a:pt x="8824" y="9897"/>
                    <a:pt x="8454" y="11802"/>
                  </a:cubicBezTo>
                  <a:cubicBezTo>
                    <a:pt x="8026" y="12136"/>
                    <a:pt x="7526" y="12398"/>
                    <a:pt x="7002" y="12552"/>
                  </a:cubicBezTo>
                  <a:cubicBezTo>
                    <a:pt x="6930" y="11028"/>
                    <a:pt x="6883" y="9504"/>
                    <a:pt x="6835" y="7980"/>
                  </a:cubicBezTo>
                  <a:cubicBezTo>
                    <a:pt x="6811" y="7183"/>
                    <a:pt x="6799" y="6349"/>
                    <a:pt x="6799" y="5516"/>
                  </a:cubicBezTo>
                  <a:cubicBezTo>
                    <a:pt x="8157" y="4956"/>
                    <a:pt x="9288" y="3551"/>
                    <a:pt x="9205" y="2039"/>
                  </a:cubicBezTo>
                  <a:cubicBezTo>
                    <a:pt x="9205" y="1872"/>
                    <a:pt x="9109" y="1718"/>
                    <a:pt x="8966" y="1634"/>
                  </a:cubicBezTo>
                  <a:cubicBezTo>
                    <a:pt x="8865" y="1584"/>
                    <a:pt x="8777" y="1562"/>
                    <a:pt x="8701" y="1562"/>
                  </a:cubicBezTo>
                  <a:cubicBezTo>
                    <a:pt x="8172" y="1562"/>
                    <a:pt x="8171" y="2619"/>
                    <a:pt x="8026" y="3004"/>
                  </a:cubicBezTo>
                  <a:cubicBezTo>
                    <a:pt x="7776" y="3658"/>
                    <a:pt x="7347" y="4242"/>
                    <a:pt x="6788" y="4670"/>
                  </a:cubicBezTo>
                  <a:cubicBezTo>
                    <a:pt x="6764" y="3182"/>
                    <a:pt x="6704" y="1682"/>
                    <a:pt x="6418" y="253"/>
                  </a:cubicBezTo>
                  <a:cubicBezTo>
                    <a:pt x="6389" y="83"/>
                    <a:pt x="6236" y="0"/>
                    <a:pt x="6081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6139975" y="4383988"/>
              <a:ext cx="538836" cy="614751"/>
            </a:xfrm>
            <a:custGeom>
              <a:rect b="b" l="l" r="r" t="t"/>
              <a:pathLst>
                <a:path extrusionOk="0" h="17945" w="15729">
                  <a:moveTo>
                    <a:pt x="8566" y="0"/>
                  </a:moveTo>
                  <a:cubicBezTo>
                    <a:pt x="5886" y="0"/>
                    <a:pt x="1936" y="588"/>
                    <a:pt x="953" y="2812"/>
                  </a:cubicBezTo>
                  <a:cubicBezTo>
                    <a:pt x="167" y="4598"/>
                    <a:pt x="0" y="6586"/>
                    <a:pt x="167" y="8527"/>
                  </a:cubicBezTo>
                  <a:cubicBezTo>
                    <a:pt x="179" y="8670"/>
                    <a:pt x="191" y="8825"/>
                    <a:pt x="203" y="8968"/>
                  </a:cubicBezTo>
                  <a:cubicBezTo>
                    <a:pt x="84" y="10361"/>
                    <a:pt x="369" y="11754"/>
                    <a:pt x="1000" y="13004"/>
                  </a:cubicBezTo>
                  <a:cubicBezTo>
                    <a:pt x="1215" y="13623"/>
                    <a:pt x="1465" y="14218"/>
                    <a:pt x="1786" y="14790"/>
                  </a:cubicBezTo>
                  <a:cubicBezTo>
                    <a:pt x="2775" y="16600"/>
                    <a:pt x="4620" y="17790"/>
                    <a:pt x="6680" y="17945"/>
                  </a:cubicBezTo>
                  <a:cubicBezTo>
                    <a:pt x="6680" y="17254"/>
                    <a:pt x="6692" y="16564"/>
                    <a:pt x="6692" y="15873"/>
                  </a:cubicBezTo>
                  <a:cubicBezTo>
                    <a:pt x="6608" y="15873"/>
                    <a:pt x="6525" y="15838"/>
                    <a:pt x="6465" y="15778"/>
                  </a:cubicBezTo>
                  <a:cubicBezTo>
                    <a:pt x="5965" y="15314"/>
                    <a:pt x="5692" y="14707"/>
                    <a:pt x="5239" y="14195"/>
                  </a:cubicBezTo>
                  <a:cubicBezTo>
                    <a:pt x="4810" y="13683"/>
                    <a:pt x="4334" y="13206"/>
                    <a:pt x="3822" y="12778"/>
                  </a:cubicBezTo>
                  <a:cubicBezTo>
                    <a:pt x="3528" y="12545"/>
                    <a:pt x="3804" y="12182"/>
                    <a:pt x="4098" y="12182"/>
                  </a:cubicBezTo>
                  <a:cubicBezTo>
                    <a:pt x="4149" y="12182"/>
                    <a:pt x="4201" y="12193"/>
                    <a:pt x="4251" y="12218"/>
                  </a:cubicBezTo>
                  <a:cubicBezTo>
                    <a:pt x="5144" y="12635"/>
                    <a:pt x="6168" y="13373"/>
                    <a:pt x="6715" y="14302"/>
                  </a:cubicBezTo>
                  <a:cubicBezTo>
                    <a:pt x="6727" y="13766"/>
                    <a:pt x="6739" y="13218"/>
                    <a:pt x="6751" y="12682"/>
                  </a:cubicBezTo>
                  <a:cubicBezTo>
                    <a:pt x="6299" y="12313"/>
                    <a:pt x="5965" y="11659"/>
                    <a:pt x="5656" y="11254"/>
                  </a:cubicBezTo>
                  <a:cubicBezTo>
                    <a:pt x="5061" y="10468"/>
                    <a:pt x="4489" y="9670"/>
                    <a:pt x="3965" y="8837"/>
                  </a:cubicBezTo>
                  <a:cubicBezTo>
                    <a:pt x="3805" y="8570"/>
                    <a:pt x="4051" y="8269"/>
                    <a:pt x="4310" y="8269"/>
                  </a:cubicBezTo>
                  <a:cubicBezTo>
                    <a:pt x="4397" y="8269"/>
                    <a:pt x="4485" y="8303"/>
                    <a:pt x="4560" y="8384"/>
                  </a:cubicBezTo>
                  <a:cubicBezTo>
                    <a:pt x="5203" y="9134"/>
                    <a:pt x="5823" y="9896"/>
                    <a:pt x="6454" y="10658"/>
                  </a:cubicBezTo>
                  <a:cubicBezTo>
                    <a:pt x="6549" y="10777"/>
                    <a:pt x="6668" y="10897"/>
                    <a:pt x="6787" y="11027"/>
                  </a:cubicBezTo>
                  <a:cubicBezTo>
                    <a:pt x="6811" y="10373"/>
                    <a:pt x="6835" y="9718"/>
                    <a:pt x="6858" y="9063"/>
                  </a:cubicBezTo>
                  <a:cubicBezTo>
                    <a:pt x="5834" y="7253"/>
                    <a:pt x="4941" y="5384"/>
                    <a:pt x="4215" y="3443"/>
                  </a:cubicBezTo>
                  <a:cubicBezTo>
                    <a:pt x="4097" y="3145"/>
                    <a:pt x="4373" y="2919"/>
                    <a:pt x="4639" y="2919"/>
                  </a:cubicBezTo>
                  <a:cubicBezTo>
                    <a:pt x="4777" y="2919"/>
                    <a:pt x="4912" y="2980"/>
                    <a:pt x="4989" y="3122"/>
                  </a:cubicBezTo>
                  <a:cubicBezTo>
                    <a:pt x="5823" y="4705"/>
                    <a:pt x="6704" y="6289"/>
                    <a:pt x="7632" y="7837"/>
                  </a:cubicBezTo>
                  <a:lnTo>
                    <a:pt x="8751" y="5753"/>
                  </a:lnTo>
                  <a:cubicBezTo>
                    <a:pt x="9192" y="4943"/>
                    <a:pt x="9621" y="3800"/>
                    <a:pt x="10466" y="3348"/>
                  </a:cubicBezTo>
                  <a:cubicBezTo>
                    <a:pt x="10522" y="3317"/>
                    <a:pt x="10582" y="3303"/>
                    <a:pt x="10641" y="3303"/>
                  </a:cubicBezTo>
                  <a:cubicBezTo>
                    <a:pt x="10829" y="3303"/>
                    <a:pt x="11005" y="3451"/>
                    <a:pt x="11014" y="3669"/>
                  </a:cubicBezTo>
                  <a:cubicBezTo>
                    <a:pt x="11085" y="4610"/>
                    <a:pt x="10347" y="5622"/>
                    <a:pt x="9906" y="6420"/>
                  </a:cubicBezTo>
                  <a:cubicBezTo>
                    <a:pt x="9347" y="7444"/>
                    <a:pt x="8799" y="8468"/>
                    <a:pt x="8239" y="9492"/>
                  </a:cubicBezTo>
                  <a:cubicBezTo>
                    <a:pt x="8144" y="9658"/>
                    <a:pt x="7966" y="9777"/>
                    <a:pt x="7775" y="9801"/>
                  </a:cubicBezTo>
                  <a:cubicBezTo>
                    <a:pt x="7763" y="10408"/>
                    <a:pt x="7763" y="11016"/>
                    <a:pt x="7763" y="11623"/>
                  </a:cubicBezTo>
                  <a:cubicBezTo>
                    <a:pt x="8370" y="11194"/>
                    <a:pt x="8954" y="10742"/>
                    <a:pt x="9513" y="10254"/>
                  </a:cubicBezTo>
                  <a:cubicBezTo>
                    <a:pt x="9943" y="9859"/>
                    <a:pt x="10440" y="9002"/>
                    <a:pt x="11092" y="9002"/>
                  </a:cubicBezTo>
                  <a:cubicBezTo>
                    <a:pt x="11110" y="9002"/>
                    <a:pt x="11127" y="9002"/>
                    <a:pt x="11145" y="9003"/>
                  </a:cubicBezTo>
                  <a:cubicBezTo>
                    <a:pt x="11276" y="9015"/>
                    <a:pt x="11383" y="9099"/>
                    <a:pt x="11418" y="9218"/>
                  </a:cubicBezTo>
                  <a:cubicBezTo>
                    <a:pt x="11597" y="10004"/>
                    <a:pt x="10549" y="10670"/>
                    <a:pt x="10014" y="11099"/>
                  </a:cubicBezTo>
                  <a:cubicBezTo>
                    <a:pt x="9347" y="11659"/>
                    <a:pt x="8585" y="12111"/>
                    <a:pt x="7763" y="12432"/>
                  </a:cubicBezTo>
                  <a:cubicBezTo>
                    <a:pt x="7763" y="14266"/>
                    <a:pt x="7775" y="16111"/>
                    <a:pt x="7811" y="17945"/>
                  </a:cubicBezTo>
                  <a:cubicBezTo>
                    <a:pt x="8144" y="17909"/>
                    <a:pt x="8466" y="17862"/>
                    <a:pt x="8787" y="17778"/>
                  </a:cubicBezTo>
                  <a:cubicBezTo>
                    <a:pt x="8811" y="17147"/>
                    <a:pt x="8906" y="16516"/>
                    <a:pt x="9073" y="15897"/>
                  </a:cubicBezTo>
                  <a:cubicBezTo>
                    <a:pt x="9252" y="14885"/>
                    <a:pt x="9633" y="13933"/>
                    <a:pt x="10192" y="13075"/>
                  </a:cubicBezTo>
                  <a:cubicBezTo>
                    <a:pt x="10418" y="12551"/>
                    <a:pt x="10704" y="12063"/>
                    <a:pt x="11061" y="11611"/>
                  </a:cubicBezTo>
                  <a:cubicBezTo>
                    <a:pt x="12038" y="10420"/>
                    <a:pt x="13526" y="9694"/>
                    <a:pt x="15062" y="9503"/>
                  </a:cubicBezTo>
                  <a:cubicBezTo>
                    <a:pt x="15729" y="5908"/>
                    <a:pt x="14157" y="2265"/>
                    <a:pt x="11073" y="288"/>
                  </a:cubicBezTo>
                  <a:cubicBezTo>
                    <a:pt x="10835" y="134"/>
                    <a:pt x="9845" y="0"/>
                    <a:pt x="8566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6439762" y="4707584"/>
              <a:ext cx="480907" cy="466656"/>
            </a:xfrm>
            <a:custGeom>
              <a:rect b="b" l="l" r="r" t="t"/>
              <a:pathLst>
                <a:path extrusionOk="0" h="13622" w="14038">
                  <a:moveTo>
                    <a:pt x="7046" y="0"/>
                  </a:moveTo>
                  <a:cubicBezTo>
                    <a:pt x="6796" y="0"/>
                    <a:pt x="6547" y="15"/>
                    <a:pt x="6299" y="46"/>
                  </a:cubicBezTo>
                  <a:cubicBezTo>
                    <a:pt x="4763" y="236"/>
                    <a:pt x="3275" y="974"/>
                    <a:pt x="2310" y="2153"/>
                  </a:cubicBezTo>
                  <a:cubicBezTo>
                    <a:pt x="1953" y="2605"/>
                    <a:pt x="1655" y="3094"/>
                    <a:pt x="1441" y="3617"/>
                  </a:cubicBezTo>
                  <a:cubicBezTo>
                    <a:pt x="870" y="4475"/>
                    <a:pt x="489" y="5427"/>
                    <a:pt x="310" y="6439"/>
                  </a:cubicBezTo>
                  <a:cubicBezTo>
                    <a:pt x="155" y="7058"/>
                    <a:pt x="60" y="7689"/>
                    <a:pt x="36" y="8320"/>
                  </a:cubicBezTo>
                  <a:cubicBezTo>
                    <a:pt x="0" y="9463"/>
                    <a:pt x="227" y="10571"/>
                    <a:pt x="882" y="11476"/>
                  </a:cubicBezTo>
                  <a:cubicBezTo>
                    <a:pt x="1465" y="10880"/>
                    <a:pt x="2072" y="10309"/>
                    <a:pt x="2644" y="9749"/>
                  </a:cubicBezTo>
                  <a:cubicBezTo>
                    <a:pt x="2334" y="8797"/>
                    <a:pt x="3108" y="7451"/>
                    <a:pt x="3322" y="6534"/>
                  </a:cubicBezTo>
                  <a:cubicBezTo>
                    <a:pt x="3656" y="5118"/>
                    <a:pt x="3870" y="3677"/>
                    <a:pt x="3965" y="2213"/>
                  </a:cubicBezTo>
                  <a:cubicBezTo>
                    <a:pt x="3995" y="1884"/>
                    <a:pt x="4253" y="1717"/>
                    <a:pt x="4506" y="1717"/>
                  </a:cubicBezTo>
                  <a:cubicBezTo>
                    <a:pt x="4756" y="1717"/>
                    <a:pt x="5001" y="1881"/>
                    <a:pt x="5013" y="2213"/>
                  </a:cubicBezTo>
                  <a:cubicBezTo>
                    <a:pt x="5061" y="3725"/>
                    <a:pt x="4918" y="5237"/>
                    <a:pt x="4596" y="6701"/>
                  </a:cubicBezTo>
                  <a:cubicBezTo>
                    <a:pt x="4501" y="7106"/>
                    <a:pt x="4418" y="7654"/>
                    <a:pt x="4275" y="8189"/>
                  </a:cubicBezTo>
                  <a:cubicBezTo>
                    <a:pt x="4572" y="7916"/>
                    <a:pt x="4894" y="7630"/>
                    <a:pt x="5203" y="7368"/>
                  </a:cubicBezTo>
                  <a:cubicBezTo>
                    <a:pt x="5823" y="6820"/>
                    <a:pt x="6454" y="6153"/>
                    <a:pt x="7192" y="5749"/>
                  </a:cubicBezTo>
                  <a:cubicBezTo>
                    <a:pt x="7370" y="5344"/>
                    <a:pt x="7525" y="4927"/>
                    <a:pt x="7632" y="4499"/>
                  </a:cubicBezTo>
                  <a:cubicBezTo>
                    <a:pt x="7740" y="3879"/>
                    <a:pt x="7775" y="3248"/>
                    <a:pt x="7751" y="2629"/>
                  </a:cubicBezTo>
                  <a:cubicBezTo>
                    <a:pt x="7751" y="2403"/>
                    <a:pt x="7912" y="2289"/>
                    <a:pt x="8081" y="2289"/>
                  </a:cubicBezTo>
                  <a:cubicBezTo>
                    <a:pt x="8223" y="2289"/>
                    <a:pt x="8370" y="2370"/>
                    <a:pt x="8430" y="2534"/>
                  </a:cubicBezTo>
                  <a:cubicBezTo>
                    <a:pt x="8763" y="3451"/>
                    <a:pt x="8787" y="4463"/>
                    <a:pt x="8525" y="5403"/>
                  </a:cubicBezTo>
                  <a:cubicBezTo>
                    <a:pt x="8556" y="5404"/>
                    <a:pt x="8586" y="5404"/>
                    <a:pt x="8617" y="5404"/>
                  </a:cubicBezTo>
                  <a:cubicBezTo>
                    <a:pt x="9134" y="5404"/>
                    <a:pt x="9649" y="5309"/>
                    <a:pt x="10133" y="5118"/>
                  </a:cubicBezTo>
                  <a:cubicBezTo>
                    <a:pt x="10191" y="5098"/>
                    <a:pt x="10247" y="5089"/>
                    <a:pt x="10301" y="5089"/>
                  </a:cubicBezTo>
                  <a:cubicBezTo>
                    <a:pt x="10806" y="5089"/>
                    <a:pt x="11079" y="5883"/>
                    <a:pt x="10573" y="6142"/>
                  </a:cubicBezTo>
                  <a:cubicBezTo>
                    <a:pt x="10064" y="6388"/>
                    <a:pt x="9513" y="6513"/>
                    <a:pt x="8963" y="6513"/>
                  </a:cubicBezTo>
                  <a:cubicBezTo>
                    <a:pt x="8740" y="6513"/>
                    <a:pt x="8518" y="6492"/>
                    <a:pt x="8299" y="6451"/>
                  </a:cubicBezTo>
                  <a:cubicBezTo>
                    <a:pt x="7847" y="7166"/>
                    <a:pt x="7097" y="7713"/>
                    <a:pt x="6418" y="8273"/>
                  </a:cubicBezTo>
                  <a:cubicBezTo>
                    <a:pt x="7204" y="8225"/>
                    <a:pt x="8001" y="8189"/>
                    <a:pt x="8763" y="8070"/>
                  </a:cubicBezTo>
                  <a:cubicBezTo>
                    <a:pt x="8821" y="8064"/>
                    <a:pt x="8884" y="8060"/>
                    <a:pt x="8947" y="8060"/>
                  </a:cubicBezTo>
                  <a:cubicBezTo>
                    <a:pt x="9132" y="8060"/>
                    <a:pt x="9327" y="8098"/>
                    <a:pt x="9442" y="8249"/>
                  </a:cubicBezTo>
                  <a:cubicBezTo>
                    <a:pt x="9633" y="8499"/>
                    <a:pt x="9740" y="8630"/>
                    <a:pt x="9621" y="8928"/>
                  </a:cubicBezTo>
                  <a:cubicBezTo>
                    <a:pt x="9525" y="9225"/>
                    <a:pt x="9252" y="9428"/>
                    <a:pt x="8954" y="9440"/>
                  </a:cubicBezTo>
                  <a:cubicBezTo>
                    <a:pt x="7981" y="9566"/>
                    <a:pt x="6905" y="9719"/>
                    <a:pt x="5861" y="9719"/>
                  </a:cubicBezTo>
                  <a:cubicBezTo>
                    <a:pt x="5526" y="9719"/>
                    <a:pt x="5194" y="9703"/>
                    <a:pt x="4870" y="9666"/>
                  </a:cubicBezTo>
                  <a:cubicBezTo>
                    <a:pt x="4441" y="10059"/>
                    <a:pt x="4025" y="10452"/>
                    <a:pt x="3608" y="10845"/>
                  </a:cubicBezTo>
                  <a:cubicBezTo>
                    <a:pt x="3048" y="11380"/>
                    <a:pt x="2513" y="11952"/>
                    <a:pt x="1977" y="12511"/>
                  </a:cubicBezTo>
                  <a:cubicBezTo>
                    <a:pt x="3077" y="13273"/>
                    <a:pt x="4387" y="13622"/>
                    <a:pt x="5716" y="13622"/>
                  </a:cubicBezTo>
                  <a:cubicBezTo>
                    <a:pt x="8356" y="13622"/>
                    <a:pt x="11072" y="12244"/>
                    <a:pt x="12371" y="9987"/>
                  </a:cubicBezTo>
                  <a:cubicBezTo>
                    <a:pt x="12835" y="9344"/>
                    <a:pt x="13133" y="8594"/>
                    <a:pt x="13228" y="7808"/>
                  </a:cubicBezTo>
                  <a:cubicBezTo>
                    <a:pt x="14038" y="4618"/>
                    <a:pt x="12145" y="1129"/>
                    <a:pt x="8942" y="296"/>
                  </a:cubicBezTo>
                  <a:cubicBezTo>
                    <a:pt x="8326" y="99"/>
                    <a:pt x="7685" y="0"/>
                    <a:pt x="7046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6260698" y="4483985"/>
              <a:ext cx="558569" cy="962807"/>
            </a:xfrm>
            <a:custGeom>
              <a:rect b="b" l="l" r="r" t="t"/>
              <a:pathLst>
                <a:path extrusionOk="0" h="28105" w="16305">
                  <a:moveTo>
                    <a:pt x="1116" y="1"/>
                  </a:moveTo>
                  <a:cubicBezTo>
                    <a:pt x="849" y="1"/>
                    <a:pt x="569" y="229"/>
                    <a:pt x="679" y="536"/>
                  </a:cubicBezTo>
                  <a:cubicBezTo>
                    <a:pt x="1417" y="2477"/>
                    <a:pt x="2299" y="4346"/>
                    <a:pt x="3322" y="6144"/>
                  </a:cubicBezTo>
                  <a:cubicBezTo>
                    <a:pt x="3299" y="6811"/>
                    <a:pt x="3287" y="7466"/>
                    <a:pt x="3263" y="8108"/>
                  </a:cubicBezTo>
                  <a:cubicBezTo>
                    <a:pt x="3144" y="7989"/>
                    <a:pt x="3025" y="7858"/>
                    <a:pt x="2930" y="7739"/>
                  </a:cubicBezTo>
                  <a:cubicBezTo>
                    <a:pt x="2299" y="6977"/>
                    <a:pt x="1679" y="6215"/>
                    <a:pt x="1025" y="5477"/>
                  </a:cubicBezTo>
                  <a:cubicBezTo>
                    <a:pt x="956" y="5396"/>
                    <a:pt x="870" y="5362"/>
                    <a:pt x="784" y="5362"/>
                  </a:cubicBezTo>
                  <a:cubicBezTo>
                    <a:pt x="529" y="5362"/>
                    <a:pt x="272" y="5663"/>
                    <a:pt x="441" y="5930"/>
                  </a:cubicBezTo>
                  <a:cubicBezTo>
                    <a:pt x="965" y="6763"/>
                    <a:pt x="1537" y="7561"/>
                    <a:pt x="2132" y="8347"/>
                  </a:cubicBezTo>
                  <a:cubicBezTo>
                    <a:pt x="2441" y="8751"/>
                    <a:pt x="2775" y="9406"/>
                    <a:pt x="3215" y="9775"/>
                  </a:cubicBezTo>
                  <a:cubicBezTo>
                    <a:pt x="3203" y="10311"/>
                    <a:pt x="3191" y="10847"/>
                    <a:pt x="3191" y="11383"/>
                  </a:cubicBezTo>
                  <a:cubicBezTo>
                    <a:pt x="2644" y="10454"/>
                    <a:pt x="1620" y="9728"/>
                    <a:pt x="727" y="9299"/>
                  </a:cubicBezTo>
                  <a:cubicBezTo>
                    <a:pt x="677" y="9277"/>
                    <a:pt x="626" y="9267"/>
                    <a:pt x="576" y="9267"/>
                  </a:cubicBezTo>
                  <a:cubicBezTo>
                    <a:pt x="275" y="9267"/>
                    <a:pt x="1" y="9624"/>
                    <a:pt x="286" y="9859"/>
                  </a:cubicBezTo>
                  <a:cubicBezTo>
                    <a:pt x="798" y="10299"/>
                    <a:pt x="1286" y="10775"/>
                    <a:pt x="1715" y="11287"/>
                  </a:cubicBezTo>
                  <a:cubicBezTo>
                    <a:pt x="2168" y="11799"/>
                    <a:pt x="2441" y="12407"/>
                    <a:pt x="2941" y="12871"/>
                  </a:cubicBezTo>
                  <a:cubicBezTo>
                    <a:pt x="3001" y="12919"/>
                    <a:pt x="3084" y="12954"/>
                    <a:pt x="3168" y="12966"/>
                  </a:cubicBezTo>
                  <a:cubicBezTo>
                    <a:pt x="3156" y="13657"/>
                    <a:pt x="3156" y="14335"/>
                    <a:pt x="3156" y="15026"/>
                  </a:cubicBezTo>
                  <a:lnTo>
                    <a:pt x="3156" y="17395"/>
                  </a:lnTo>
                  <a:cubicBezTo>
                    <a:pt x="3168" y="19241"/>
                    <a:pt x="3203" y="21086"/>
                    <a:pt x="3251" y="22932"/>
                  </a:cubicBezTo>
                  <a:cubicBezTo>
                    <a:pt x="3275" y="23908"/>
                    <a:pt x="3311" y="24896"/>
                    <a:pt x="3358" y="25873"/>
                  </a:cubicBezTo>
                  <a:cubicBezTo>
                    <a:pt x="3406" y="26646"/>
                    <a:pt x="3322" y="27373"/>
                    <a:pt x="3811" y="27992"/>
                  </a:cubicBezTo>
                  <a:cubicBezTo>
                    <a:pt x="3876" y="28071"/>
                    <a:pt x="3965" y="28105"/>
                    <a:pt x="4057" y="28105"/>
                  </a:cubicBezTo>
                  <a:cubicBezTo>
                    <a:pt x="4198" y="28105"/>
                    <a:pt x="4345" y="28024"/>
                    <a:pt x="4418" y="27909"/>
                  </a:cubicBezTo>
                  <a:cubicBezTo>
                    <a:pt x="4870" y="27218"/>
                    <a:pt x="4644" y="26301"/>
                    <a:pt x="4620" y="25503"/>
                  </a:cubicBezTo>
                  <a:cubicBezTo>
                    <a:pt x="4585" y="24646"/>
                    <a:pt x="4537" y="23789"/>
                    <a:pt x="4501" y="22932"/>
                  </a:cubicBezTo>
                  <a:cubicBezTo>
                    <a:pt x="4477" y="22503"/>
                    <a:pt x="4465" y="22086"/>
                    <a:pt x="4454" y="21670"/>
                  </a:cubicBezTo>
                  <a:cubicBezTo>
                    <a:pt x="5430" y="20896"/>
                    <a:pt x="6323" y="19979"/>
                    <a:pt x="7192" y="19062"/>
                  </a:cubicBezTo>
                  <a:cubicBezTo>
                    <a:pt x="7740" y="18491"/>
                    <a:pt x="8287" y="17931"/>
                    <a:pt x="8847" y="17395"/>
                  </a:cubicBezTo>
                  <a:cubicBezTo>
                    <a:pt x="9252" y="16991"/>
                    <a:pt x="9680" y="16598"/>
                    <a:pt x="10109" y="16205"/>
                  </a:cubicBezTo>
                  <a:cubicBezTo>
                    <a:pt x="10433" y="16242"/>
                    <a:pt x="10764" y="16258"/>
                    <a:pt x="11098" y="16258"/>
                  </a:cubicBezTo>
                  <a:cubicBezTo>
                    <a:pt x="12139" y="16258"/>
                    <a:pt x="13208" y="16105"/>
                    <a:pt x="14181" y="15979"/>
                  </a:cubicBezTo>
                  <a:cubicBezTo>
                    <a:pt x="14491" y="15967"/>
                    <a:pt x="14752" y="15764"/>
                    <a:pt x="14848" y="15478"/>
                  </a:cubicBezTo>
                  <a:cubicBezTo>
                    <a:pt x="14967" y="15181"/>
                    <a:pt x="14872" y="15050"/>
                    <a:pt x="14669" y="14800"/>
                  </a:cubicBezTo>
                  <a:cubicBezTo>
                    <a:pt x="14556" y="14652"/>
                    <a:pt x="14372" y="14605"/>
                    <a:pt x="14193" y="14605"/>
                  </a:cubicBezTo>
                  <a:cubicBezTo>
                    <a:pt x="14128" y="14605"/>
                    <a:pt x="14063" y="14612"/>
                    <a:pt x="14002" y="14621"/>
                  </a:cubicBezTo>
                  <a:cubicBezTo>
                    <a:pt x="13228" y="14740"/>
                    <a:pt x="12443" y="14776"/>
                    <a:pt x="11657" y="14824"/>
                  </a:cubicBezTo>
                  <a:cubicBezTo>
                    <a:pt x="12324" y="14264"/>
                    <a:pt x="13074" y="13704"/>
                    <a:pt x="13526" y="13002"/>
                  </a:cubicBezTo>
                  <a:cubicBezTo>
                    <a:pt x="13749" y="13043"/>
                    <a:pt x="13973" y="13063"/>
                    <a:pt x="14197" y="13063"/>
                  </a:cubicBezTo>
                  <a:cubicBezTo>
                    <a:pt x="14751" y="13063"/>
                    <a:pt x="15300" y="12938"/>
                    <a:pt x="15800" y="12692"/>
                  </a:cubicBezTo>
                  <a:cubicBezTo>
                    <a:pt x="16304" y="12435"/>
                    <a:pt x="16045" y="11637"/>
                    <a:pt x="15546" y="11637"/>
                  </a:cubicBezTo>
                  <a:cubicBezTo>
                    <a:pt x="15490" y="11637"/>
                    <a:pt x="15432" y="11647"/>
                    <a:pt x="15372" y="11668"/>
                  </a:cubicBezTo>
                  <a:cubicBezTo>
                    <a:pt x="14877" y="11848"/>
                    <a:pt x="14361" y="11943"/>
                    <a:pt x="13844" y="11943"/>
                  </a:cubicBezTo>
                  <a:cubicBezTo>
                    <a:pt x="13813" y="11943"/>
                    <a:pt x="13783" y="11943"/>
                    <a:pt x="13752" y="11942"/>
                  </a:cubicBezTo>
                  <a:cubicBezTo>
                    <a:pt x="14026" y="11002"/>
                    <a:pt x="13990" y="10002"/>
                    <a:pt x="13669" y="9085"/>
                  </a:cubicBezTo>
                  <a:cubicBezTo>
                    <a:pt x="13608" y="8919"/>
                    <a:pt x="13454" y="8835"/>
                    <a:pt x="13307" y="8835"/>
                  </a:cubicBezTo>
                  <a:cubicBezTo>
                    <a:pt x="13138" y="8835"/>
                    <a:pt x="12978" y="8945"/>
                    <a:pt x="12978" y="9168"/>
                  </a:cubicBezTo>
                  <a:cubicBezTo>
                    <a:pt x="13002" y="9799"/>
                    <a:pt x="12967" y="10418"/>
                    <a:pt x="12871" y="11037"/>
                  </a:cubicBezTo>
                  <a:cubicBezTo>
                    <a:pt x="12752" y="11466"/>
                    <a:pt x="12609" y="11883"/>
                    <a:pt x="12431" y="12288"/>
                  </a:cubicBezTo>
                  <a:cubicBezTo>
                    <a:pt x="11681" y="12704"/>
                    <a:pt x="11062" y="13371"/>
                    <a:pt x="10430" y="13907"/>
                  </a:cubicBezTo>
                  <a:cubicBezTo>
                    <a:pt x="10121" y="14181"/>
                    <a:pt x="9811" y="14455"/>
                    <a:pt x="9514" y="14740"/>
                  </a:cubicBezTo>
                  <a:cubicBezTo>
                    <a:pt x="9645" y="14204"/>
                    <a:pt x="9740" y="13657"/>
                    <a:pt x="9823" y="13252"/>
                  </a:cubicBezTo>
                  <a:cubicBezTo>
                    <a:pt x="10145" y="11776"/>
                    <a:pt x="10288" y="10275"/>
                    <a:pt x="10240" y="8763"/>
                  </a:cubicBezTo>
                  <a:cubicBezTo>
                    <a:pt x="10234" y="8426"/>
                    <a:pt x="9989" y="8259"/>
                    <a:pt x="9739" y="8259"/>
                  </a:cubicBezTo>
                  <a:cubicBezTo>
                    <a:pt x="9486" y="8259"/>
                    <a:pt x="9228" y="8428"/>
                    <a:pt x="9204" y="8763"/>
                  </a:cubicBezTo>
                  <a:cubicBezTo>
                    <a:pt x="9097" y="10216"/>
                    <a:pt x="8883" y="11657"/>
                    <a:pt x="8561" y="13085"/>
                  </a:cubicBezTo>
                  <a:cubicBezTo>
                    <a:pt x="8335" y="14002"/>
                    <a:pt x="7573" y="15347"/>
                    <a:pt x="7883" y="16288"/>
                  </a:cubicBezTo>
                  <a:cubicBezTo>
                    <a:pt x="7299" y="16860"/>
                    <a:pt x="6692" y="17431"/>
                    <a:pt x="6109" y="18014"/>
                  </a:cubicBezTo>
                  <a:cubicBezTo>
                    <a:pt x="5501" y="18634"/>
                    <a:pt x="4930" y="19277"/>
                    <a:pt x="4394" y="19955"/>
                  </a:cubicBezTo>
                  <a:cubicBezTo>
                    <a:pt x="4370" y="19038"/>
                    <a:pt x="4346" y="18134"/>
                    <a:pt x="4323" y="17217"/>
                  </a:cubicBezTo>
                  <a:cubicBezTo>
                    <a:pt x="4299" y="16490"/>
                    <a:pt x="4287" y="15764"/>
                    <a:pt x="4275" y="15038"/>
                  </a:cubicBezTo>
                  <a:cubicBezTo>
                    <a:pt x="4251" y="13204"/>
                    <a:pt x="4239" y="11359"/>
                    <a:pt x="4239" y="9525"/>
                  </a:cubicBezTo>
                  <a:cubicBezTo>
                    <a:pt x="5049" y="9204"/>
                    <a:pt x="5811" y="8751"/>
                    <a:pt x="6490" y="8192"/>
                  </a:cubicBezTo>
                  <a:cubicBezTo>
                    <a:pt x="7025" y="7763"/>
                    <a:pt x="8073" y="7085"/>
                    <a:pt x="7894" y="6311"/>
                  </a:cubicBezTo>
                  <a:cubicBezTo>
                    <a:pt x="7859" y="6180"/>
                    <a:pt x="7752" y="6096"/>
                    <a:pt x="7621" y="6096"/>
                  </a:cubicBezTo>
                  <a:cubicBezTo>
                    <a:pt x="7603" y="6095"/>
                    <a:pt x="7586" y="6094"/>
                    <a:pt x="7569" y="6094"/>
                  </a:cubicBezTo>
                  <a:cubicBezTo>
                    <a:pt x="6927" y="6094"/>
                    <a:pt x="6430" y="6941"/>
                    <a:pt x="5989" y="7346"/>
                  </a:cubicBezTo>
                  <a:cubicBezTo>
                    <a:pt x="5430" y="7835"/>
                    <a:pt x="4835" y="8287"/>
                    <a:pt x="4227" y="8704"/>
                  </a:cubicBezTo>
                  <a:cubicBezTo>
                    <a:pt x="4227" y="8108"/>
                    <a:pt x="4239" y="7501"/>
                    <a:pt x="4251" y="6894"/>
                  </a:cubicBezTo>
                  <a:cubicBezTo>
                    <a:pt x="4442" y="6870"/>
                    <a:pt x="4620" y="6751"/>
                    <a:pt x="4715" y="6573"/>
                  </a:cubicBezTo>
                  <a:cubicBezTo>
                    <a:pt x="5275" y="5561"/>
                    <a:pt x="5823" y="4537"/>
                    <a:pt x="6382" y="3513"/>
                  </a:cubicBezTo>
                  <a:cubicBezTo>
                    <a:pt x="6811" y="2715"/>
                    <a:pt x="7561" y="1691"/>
                    <a:pt x="7478" y="750"/>
                  </a:cubicBezTo>
                  <a:cubicBezTo>
                    <a:pt x="7478" y="542"/>
                    <a:pt x="7305" y="395"/>
                    <a:pt x="7112" y="395"/>
                  </a:cubicBezTo>
                  <a:cubicBezTo>
                    <a:pt x="7052" y="395"/>
                    <a:pt x="6990" y="410"/>
                    <a:pt x="6930" y="441"/>
                  </a:cubicBezTo>
                  <a:cubicBezTo>
                    <a:pt x="6097" y="881"/>
                    <a:pt x="5668" y="2036"/>
                    <a:pt x="5227" y="2834"/>
                  </a:cubicBezTo>
                  <a:lnTo>
                    <a:pt x="4108" y="4918"/>
                  </a:lnTo>
                  <a:cubicBezTo>
                    <a:pt x="3180" y="3382"/>
                    <a:pt x="2299" y="1798"/>
                    <a:pt x="1465" y="203"/>
                  </a:cubicBezTo>
                  <a:cubicBezTo>
                    <a:pt x="1388" y="61"/>
                    <a:pt x="1254" y="1"/>
                    <a:pt x="1116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6185640" y="2726747"/>
              <a:ext cx="156660" cy="132268"/>
            </a:xfrm>
            <a:custGeom>
              <a:rect b="b" l="l" r="r" t="t"/>
              <a:pathLst>
                <a:path extrusionOk="0" h="3861" w="4573">
                  <a:moveTo>
                    <a:pt x="2095" y="0"/>
                  </a:moveTo>
                  <a:cubicBezTo>
                    <a:pt x="1193" y="0"/>
                    <a:pt x="747" y="840"/>
                    <a:pt x="537" y="1813"/>
                  </a:cubicBezTo>
                  <a:cubicBezTo>
                    <a:pt x="191" y="2325"/>
                    <a:pt x="1" y="2944"/>
                    <a:pt x="13" y="3563"/>
                  </a:cubicBezTo>
                  <a:cubicBezTo>
                    <a:pt x="150" y="3334"/>
                    <a:pt x="397" y="3194"/>
                    <a:pt x="670" y="3194"/>
                  </a:cubicBezTo>
                  <a:cubicBezTo>
                    <a:pt x="681" y="3194"/>
                    <a:pt x="692" y="3194"/>
                    <a:pt x="703" y="3194"/>
                  </a:cubicBezTo>
                  <a:cubicBezTo>
                    <a:pt x="1156" y="3194"/>
                    <a:pt x="1596" y="3242"/>
                    <a:pt x="2049" y="3266"/>
                  </a:cubicBezTo>
                  <a:cubicBezTo>
                    <a:pt x="2093" y="3246"/>
                    <a:pt x="2142" y="3236"/>
                    <a:pt x="2192" y="3236"/>
                  </a:cubicBezTo>
                  <a:cubicBezTo>
                    <a:pt x="2261" y="3236"/>
                    <a:pt x="2332" y="3255"/>
                    <a:pt x="2394" y="3289"/>
                  </a:cubicBezTo>
                  <a:cubicBezTo>
                    <a:pt x="2567" y="3307"/>
                    <a:pt x="2742" y="3316"/>
                    <a:pt x="2918" y="3316"/>
                  </a:cubicBezTo>
                  <a:cubicBezTo>
                    <a:pt x="3094" y="3316"/>
                    <a:pt x="3269" y="3307"/>
                    <a:pt x="3442" y="3289"/>
                  </a:cubicBezTo>
                  <a:cubicBezTo>
                    <a:pt x="3478" y="3285"/>
                    <a:pt x="3513" y="3283"/>
                    <a:pt x="3549" y="3283"/>
                  </a:cubicBezTo>
                  <a:cubicBezTo>
                    <a:pt x="3914" y="3283"/>
                    <a:pt x="4252" y="3503"/>
                    <a:pt x="4382" y="3861"/>
                  </a:cubicBezTo>
                  <a:cubicBezTo>
                    <a:pt x="4573" y="3099"/>
                    <a:pt x="4299" y="2373"/>
                    <a:pt x="3942" y="1682"/>
                  </a:cubicBezTo>
                  <a:cubicBezTo>
                    <a:pt x="3882" y="1444"/>
                    <a:pt x="3787" y="1206"/>
                    <a:pt x="3656" y="992"/>
                  </a:cubicBezTo>
                  <a:cubicBezTo>
                    <a:pt x="3477" y="515"/>
                    <a:pt x="3192" y="170"/>
                    <a:pt x="2704" y="146"/>
                  </a:cubicBezTo>
                  <a:cubicBezTo>
                    <a:pt x="2585" y="75"/>
                    <a:pt x="2442" y="27"/>
                    <a:pt x="2311" y="15"/>
                  </a:cubicBezTo>
                  <a:cubicBezTo>
                    <a:pt x="2236" y="5"/>
                    <a:pt x="2164" y="0"/>
                    <a:pt x="20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6018429" y="2628873"/>
              <a:ext cx="165635" cy="145320"/>
            </a:xfrm>
            <a:custGeom>
              <a:rect b="b" l="l" r="r" t="t"/>
              <a:pathLst>
                <a:path extrusionOk="0" h="4242" w="4835">
                  <a:moveTo>
                    <a:pt x="2325" y="0"/>
                  </a:moveTo>
                  <a:cubicBezTo>
                    <a:pt x="1883" y="0"/>
                    <a:pt x="1439" y="175"/>
                    <a:pt x="1072" y="562"/>
                  </a:cubicBezTo>
                  <a:cubicBezTo>
                    <a:pt x="227" y="1455"/>
                    <a:pt x="0" y="2991"/>
                    <a:pt x="12" y="4241"/>
                  </a:cubicBezTo>
                  <a:cubicBezTo>
                    <a:pt x="48" y="4146"/>
                    <a:pt x="96" y="4063"/>
                    <a:pt x="155" y="3991"/>
                  </a:cubicBezTo>
                  <a:cubicBezTo>
                    <a:pt x="536" y="3539"/>
                    <a:pt x="1179" y="3563"/>
                    <a:pt x="1727" y="3539"/>
                  </a:cubicBezTo>
                  <a:cubicBezTo>
                    <a:pt x="2370" y="3503"/>
                    <a:pt x="3013" y="3491"/>
                    <a:pt x="3656" y="3432"/>
                  </a:cubicBezTo>
                  <a:cubicBezTo>
                    <a:pt x="3696" y="3426"/>
                    <a:pt x="3737" y="3423"/>
                    <a:pt x="3777" y="3423"/>
                  </a:cubicBezTo>
                  <a:cubicBezTo>
                    <a:pt x="4158" y="3423"/>
                    <a:pt x="4500" y="3674"/>
                    <a:pt x="4608" y="4051"/>
                  </a:cubicBezTo>
                  <a:cubicBezTo>
                    <a:pt x="4834" y="3015"/>
                    <a:pt x="4441" y="1598"/>
                    <a:pt x="3929" y="884"/>
                  </a:cubicBezTo>
                  <a:cubicBezTo>
                    <a:pt x="3531" y="327"/>
                    <a:pt x="2929" y="0"/>
                    <a:pt x="232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6046554" y="2812904"/>
              <a:ext cx="24528" cy="8462"/>
            </a:xfrm>
            <a:custGeom>
              <a:rect b="b" l="l" r="r" t="t"/>
              <a:pathLst>
                <a:path extrusionOk="0" h="247" w="716">
                  <a:moveTo>
                    <a:pt x="1" y="1"/>
                  </a:moveTo>
                  <a:cubicBezTo>
                    <a:pt x="165" y="154"/>
                    <a:pt x="381" y="246"/>
                    <a:pt x="605" y="246"/>
                  </a:cubicBezTo>
                  <a:cubicBezTo>
                    <a:pt x="642" y="246"/>
                    <a:pt x="679" y="244"/>
                    <a:pt x="715" y="239"/>
                  </a:cubicBezTo>
                  <a:lnTo>
                    <a:pt x="715" y="179"/>
                  </a:lnTo>
                  <a:cubicBezTo>
                    <a:pt x="477" y="143"/>
                    <a:pt x="227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6019251" y="2788034"/>
              <a:ext cx="11442" cy="15519"/>
            </a:xfrm>
            <a:custGeom>
              <a:rect b="b" l="l" r="r" t="t"/>
              <a:pathLst>
                <a:path extrusionOk="0" h="453" w="334">
                  <a:moveTo>
                    <a:pt x="0" y="0"/>
                  </a:moveTo>
                  <a:cubicBezTo>
                    <a:pt x="0" y="12"/>
                    <a:pt x="0" y="24"/>
                    <a:pt x="0" y="36"/>
                  </a:cubicBezTo>
                  <a:cubicBezTo>
                    <a:pt x="12" y="226"/>
                    <a:pt x="143" y="405"/>
                    <a:pt x="333" y="453"/>
                  </a:cubicBezTo>
                  <a:cubicBezTo>
                    <a:pt x="214" y="357"/>
                    <a:pt x="107" y="226"/>
                    <a:pt x="36" y="84"/>
                  </a:cubicBezTo>
                  <a:cubicBezTo>
                    <a:pt x="24" y="60"/>
                    <a:pt x="12" y="36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6017607" y="2746445"/>
              <a:ext cx="165635" cy="74236"/>
            </a:xfrm>
            <a:custGeom>
              <a:rect b="b" l="l" r="r" t="t"/>
              <a:pathLst>
                <a:path extrusionOk="0" h="2167" w="4835">
                  <a:moveTo>
                    <a:pt x="3832" y="0"/>
                  </a:moveTo>
                  <a:cubicBezTo>
                    <a:pt x="3786" y="0"/>
                    <a:pt x="3739" y="4"/>
                    <a:pt x="3691" y="12"/>
                  </a:cubicBezTo>
                  <a:cubicBezTo>
                    <a:pt x="3048" y="71"/>
                    <a:pt x="2406" y="83"/>
                    <a:pt x="1763" y="107"/>
                  </a:cubicBezTo>
                  <a:cubicBezTo>
                    <a:pt x="1215" y="131"/>
                    <a:pt x="572" y="119"/>
                    <a:pt x="191" y="571"/>
                  </a:cubicBezTo>
                  <a:cubicBezTo>
                    <a:pt x="120" y="643"/>
                    <a:pt x="72" y="726"/>
                    <a:pt x="48" y="809"/>
                  </a:cubicBezTo>
                  <a:cubicBezTo>
                    <a:pt x="0" y="952"/>
                    <a:pt x="12" y="1095"/>
                    <a:pt x="60" y="1226"/>
                  </a:cubicBezTo>
                  <a:cubicBezTo>
                    <a:pt x="72" y="1250"/>
                    <a:pt x="84" y="1274"/>
                    <a:pt x="96" y="1298"/>
                  </a:cubicBezTo>
                  <a:cubicBezTo>
                    <a:pt x="167" y="1440"/>
                    <a:pt x="262" y="1571"/>
                    <a:pt x="393" y="1679"/>
                  </a:cubicBezTo>
                  <a:cubicBezTo>
                    <a:pt x="524" y="1786"/>
                    <a:pt x="679" y="1881"/>
                    <a:pt x="846" y="1941"/>
                  </a:cubicBezTo>
                  <a:cubicBezTo>
                    <a:pt x="1072" y="2024"/>
                    <a:pt x="1322" y="2095"/>
                    <a:pt x="1560" y="2119"/>
                  </a:cubicBezTo>
                  <a:cubicBezTo>
                    <a:pt x="1584" y="1619"/>
                    <a:pt x="1739" y="1119"/>
                    <a:pt x="2013" y="690"/>
                  </a:cubicBezTo>
                  <a:cubicBezTo>
                    <a:pt x="2073" y="579"/>
                    <a:pt x="2176" y="529"/>
                    <a:pt x="2280" y="529"/>
                  </a:cubicBezTo>
                  <a:cubicBezTo>
                    <a:pt x="2443" y="529"/>
                    <a:pt x="2608" y="653"/>
                    <a:pt x="2608" y="857"/>
                  </a:cubicBezTo>
                  <a:cubicBezTo>
                    <a:pt x="2632" y="1298"/>
                    <a:pt x="2620" y="1750"/>
                    <a:pt x="2620" y="2167"/>
                  </a:cubicBezTo>
                  <a:cubicBezTo>
                    <a:pt x="3025" y="2155"/>
                    <a:pt x="3406" y="2131"/>
                    <a:pt x="3691" y="2107"/>
                  </a:cubicBezTo>
                  <a:cubicBezTo>
                    <a:pt x="4525" y="2060"/>
                    <a:pt x="4834" y="1214"/>
                    <a:pt x="4644" y="619"/>
                  </a:cubicBezTo>
                  <a:cubicBezTo>
                    <a:pt x="4538" y="248"/>
                    <a:pt x="4206" y="0"/>
                    <a:pt x="38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6267652" y="2839214"/>
              <a:ext cx="76703" cy="73551"/>
            </a:xfrm>
            <a:custGeom>
              <a:rect b="b" l="l" r="r" t="t"/>
              <a:pathLst>
                <a:path extrusionOk="0" h="2147" w="2239">
                  <a:moveTo>
                    <a:pt x="1155" y="0"/>
                  </a:moveTo>
                  <a:cubicBezTo>
                    <a:pt x="1119" y="0"/>
                    <a:pt x="1084" y="2"/>
                    <a:pt x="1048" y="6"/>
                  </a:cubicBezTo>
                  <a:cubicBezTo>
                    <a:pt x="875" y="18"/>
                    <a:pt x="700" y="24"/>
                    <a:pt x="524" y="24"/>
                  </a:cubicBezTo>
                  <a:cubicBezTo>
                    <a:pt x="348" y="24"/>
                    <a:pt x="173" y="18"/>
                    <a:pt x="0" y="6"/>
                  </a:cubicBezTo>
                  <a:lnTo>
                    <a:pt x="0" y="6"/>
                  </a:lnTo>
                  <a:cubicBezTo>
                    <a:pt x="36" y="30"/>
                    <a:pt x="71" y="66"/>
                    <a:pt x="95" y="102"/>
                  </a:cubicBezTo>
                  <a:cubicBezTo>
                    <a:pt x="524" y="792"/>
                    <a:pt x="464" y="1495"/>
                    <a:pt x="131" y="2138"/>
                  </a:cubicBezTo>
                  <a:cubicBezTo>
                    <a:pt x="286" y="2144"/>
                    <a:pt x="438" y="2147"/>
                    <a:pt x="589" y="2147"/>
                  </a:cubicBezTo>
                  <a:cubicBezTo>
                    <a:pt x="741" y="2147"/>
                    <a:pt x="893" y="2144"/>
                    <a:pt x="1048" y="2138"/>
                  </a:cubicBezTo>
                  <a:cubicBezTo>
                    <a:pt x="1929" y="2102"/>
                    <a:pt x="2238" y="1197"/>
                    <a:pt x="1988" y="578"/>
                  </a:cubicBezTo>
                  <a:cubicBezTo>
                    <a:pt x="1858" y="220"/>
                    <a:pt x="1520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6179542" y="2836131"/>
              <a:ext cx="76291" cy="70228"/>
            </a:xfrm>
            <a:custGeom>
              <a:rect b="b" l="l" r="r" t="t"/>
              <a:pathLst>
                <a:path extrusionOk="0" h="2050" w="2227">
                  <a:moveTo>
                    <a:pt x="850" y="1"/>
                  </a:moveTo>
                  <a:cubicBezTo>
                    <a:pt x="587" y="1"/>
                    <a:pt x="340" y="141"/>
                    <a:pt x="203" y="370"/>
                  </a:cubicBezTo>
                  <a:cubicBezTo>
                    <a:pt x="0" y="763"/>
                    <a:pt x="119" y="1251"/>
                    <a:pt x="477" y="1513"/>
                  </a:cubicBezTo>
                  <a:cubicBezTo>
                    <a:pt x="810" y="1763"/>
                    <a:pt x="1191" y="1942"/>
                    <a:pt x="1608" y="2049"/>
                  </a:cubicBezTo>
                  <a:cubicBezTo>
                    <a:pt x="1893" y="1489"/>
                    <a:pt x="1953" y="918"/>
                    <a:pt x="2072" y="263"/>
                  </a:cubicBezTo>
                  <a:cubicBezTo>
                    <a:pt x="2084" y="180"/>
                    <a:pt x="2143" y="108"/>
                    <a:pt x="2227" y="73"/>
                  </a:cubicBezTo>
                  <a:cubicBezTo>
                    <a:pt x="1774" y="37"/>
                    <a:pt x="1334" y="1"/>
                    <a:pt x="881" y="1"/>
                  </a:cubicBezTo>
                  <a:cubicBezTo>
                    <a:pt x="871" y="1"/>
                    <a:pt x="860" y="1"/>
                    <a:pt x="85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6067760" y="2764533"/>
              <a:ext cx="243879" cy="348776"/>
            </a:xfrm>
            <a:custGeom>
              <a:rect b="b" l="l" r="r" t="t"/>
              <a:pathLst>
                <a:path extrusionOk="0" h="10181" w="7119">
                  <a:moveTo>
                    <a:pt x="811" y="1"/>
                  </a:moveTo>
                  <a:cubicBezTo>
                    <a:pt x="707" y="1"/>
                    <a:pt x="602" y="51"/>
                    <a:pt x="537" y="162"/>
                  </a:cubicBezTo>
                  <a:cubicBezTo>
                    <a:pt x="275" y="591"/>
                    <a:pt x="120" y="1079"/>
                    <a:pt x="96" y="1579"/>
                  </a:cubicBezTo>
                  <a:lnTo>
                    <a:pt x="96" y="1651"/>
                  </a:lnTo>
                  <a:cubicBezTo>
                    <a:pt x="1" y="3258"/>
                    <a:pt x="787" y="5163"/>
                    <a:pt x="1299" y="6413"/>
                  </a:cubicBezTo>
                  <a:cubicBezTo>
                    <a:pt x="1608" y="7175"/>
                    <a:pt x="1965" y="7925"/>
                    <a:pt x="2597" y="8473"/>
                  </a:cubicBezTo>
                  <a:cubicBezTo>
                    <a:pt x="2787" y="8628"/>
                    <a:pt x="2989" y="8759"/>
                    <a:pt x="3204" y="8866"/>
                  </a:cubicBezTo>
                  <a:lnTo>
                    <a:pt x="3299" y="8937"/>
                  </a:lnTo>
                  <a:cubicBezTo>
                    <a:pt x="4128" y="9494"/>
                    <a:pt x="4676" y="10180"/>
                    <a:pt x="5737" y="10180"/>
                  </a:cubicBezTo>
                  <a:cubicBezTo>
                    <a:pt x="5788" y="10180"/>
                    <a:pt x="5841" y="10179"/>
                    <a:pt x="5895" y="10176"/>
                  </a:cubicBezTo>
                  <a:cubicBezTo>
                    <a:pt x="7119" y="10108"/>
                    <a:pt x="6983" y="8400"/>
                    <a:pt x="5838" y="8400"/>
                  </a:cubicBezTo>
                  <a:cubicBezTo>
                    <a:pt x="5780" y="8400"/>
                    <a:pt x="5719" y="8404"/>
                    <a:pt x="5656" y="8413"/>
                  </a:cubicBezTo>
                  <a:cubicBezTo>
                    <a:pt x="5624" y="8418"/>
                    <a:pt x="5590" y="8420"/>
                    <a:pt x="5556" y="8420"/>
                  </a:cubicBezTo>
                  <a:cubicBezTo>
                    <a:pt x="5083" y="8420"/>
                    <a:pt x="4497" y="7983"/>
                    <a:pt x="4109" y="7794"/>
                  </a:cubicBezTo>
                  <a:cubicBezTo>
                    <a:pt x="3930" y="7699"/>
                    <a:pt x="3728" y="7628"/>
                    <a:pt x="3525" y="7544"/>
                  </a:cubicBezTo>
                  <a:cubicBezTo>
                    <a:pt x="3954" y="7282"/>
                    <a:pt x="4287" y="6842"/>
                    <a:pt x="4573" y="6473"/>
                  </a:cubicBezTo>
                  <a:cubicBezTo>
                    <a:pt x="4883" y="6056"/>
                    <a:pt x="5156" y="5615"/>
                    <a:pt x="5359" y="5151"/>
                  </a:cubicBezTo>
                  <a:cubicBezTo>
                    <a:pt x="5597" y="4901"/>
                    <a:pt x="5799" y="4615"/>
                    <a:pt x="5954" y="4318"/>
                  </a:cubicBezTo>
                  <a:cubicBezTo>
                    <a:pt x="6299" y="3675"/>
                    <a:pt x="6359" y="2972"/>
                    <a:pt x="5930" y="2282"/>
                  </a:cubicBezTo>
                  <a:cubicBezTo>
                    <a:pt x="5906" y="2246"/>
                    <a:pt x="5871" y="2210"/>
                    <a:pt x="5835" y="2186"/>
                  </a:cubicBezTo>
                  <a:cubicBezTo>
                    <a:pt x="5773" y="2152"/>
                    <a:pt x="5702" y="2133"/>
                    <a:pt x="5633" y="2133"/>
                  </a:cubicBezTo>
                  <a:cubicBezTo>
                    <a:pt x="5583" y="2133"/>
                    <a:pt x="5534" y="2143"/>
                    <a:pt x="5490" y="2163"/>
                  </a:cubicBezTo>
                  <a:cubicBezTo>
                    <a:pt x="5406" y="2198"/>
                    <a:pt x="5359" y="2270"/>
                    <a:pt x="5335" y="2353"/>
                  </a:cubicBezTo>
                  <a:cubicBezTo>
                    <a:pt x="5216" y="3008"/>
                    <a:pt x="5156" y="3579"/>
                    <a:pt x="4859" y="4139"/>
                  </a:cubicBezTo>
                  <a:cubicBezTo>
                    <a:pt x="4811" y="4246"/>
                    <a:pt x="4752" y="4341"/>
                    <a:pt x="4692" y="4437"/>
                  </a:cubicBezTo>
                  <a:cubicBezTo>
                    <a:pt x="4228" y="5139"/>
                    <a:pt x="3620" y="5711"/>
                    <a:pt x="3049" y="6318"/>
                  </a:cubicBezTo>
                  <a:cubicBezTo>
                    <a:pt x="3037" y="6342"/>
                    <a:pt x="3025" y="6366"/>
                    <a:pt x="3013" y="6389"/>
                  </a:cubicBezTo>
                  <a:cubicBezTo>
                    <a:pt x="2894" y="6473"/>
                    <a:pt x="2787" y="6556"/>
                    <a:pt x="2668" y="6627"/>
                  </a:cubicBezTo>
                  <a:cubicBezTo>
                    <a:pt x="2477" y="6294"/>
                    <a:pt x="2311" y="5937"/>
                    <a:pt x="2168" y="5592"/>
                  </a:cubicBezTo>
                  <a:cubicBezTo>
                    <a:pt x="1835" y="4818"/>
                    <a:pt x="1549" y="4020"/>
                    <a:pt x="1323" y="3210"/>
                  </a:cubicBezTo>
                  <a:cubicBezTo>
                    <a:pt x="1203" y="2698"/>
                    <a:pt x="1144" y="2163"/>
                    <a:pt x="1156" y="1639"/>
                  </a:cubicBezTo>
                  <a:cubicBezTo>
                    <a:pt x="1156" y="1210"/>
                    <a:pt x="1156" y="770"/>
                    <a:pt x="1132" y="317"/>
                  </a:cubicBezTo>
                  <a:cubicBezTo>
                    <a:pt x="1132" y="121"/>
                    <a:pt x="973" y="1"/>
                    <a:pt x="811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6435685" y="3987286"/>
              <a:ext cx="308420" cy="297972"/>
            </a:xfrm>
            <a:custGeom>
              <a:rect b="b" l="l" r="r" t="t"/>
              <a:pathLst>
                <a:path extrusionOk="0" h="8698" w="9003">
                  <a:moveTo>
                    <a:pt x="3054" y="1"/>
                  </a:moveTo>
                  <a:cubicBezTo>
                    <a:pt x="2837" y="1"/>
                    <a:pt x="2609" y="19"/>
                    <a:pt x="2370" y="57"/>
                  </a:cubicBezTo>
                  <a:cubicBezTo>
                    <a:pt x="2179" y="93"/>
                    <a:pt x="2013" y="236"/>
                    <a:pt x="1953" y="414"/>
                  </a:cubicBezTo>
                  <a:cubicBezTo>
                    <a:pt x="1727" y="438"/>
                    <a:pt x="1512" y="510"/>
                    <a:pt x="1310" y="605"/>
                  </a:cubicBezTo>
                  <a:cubicBezTo>
                    <a:pt x="1596" y="819"/>
                    <a:pt x="1870" y="1045"/>
                    <a:pt x="2155" y="1272"/>
                  </a:cubicBezTo>
                  <a:cubicBezTo>
                    <a:pt x="2465" y="1319"/>
                    <a:pt x="2775" y="1403"/>
                    <a:pt x="3048" y="1462"/>
                  </a:cubicBezTo>
                  <a:cubicBezTo>
                    <a:pt x="3703" y="1593"/>
                    <a:pt x="4358" y="1772"/>
                    <a:pt x="5001" y="1974"/>
                  </a:cubicBezTo>
                  <a:cubicBezTo>
                    <a:pt x="5283" y="2061"/>
                    <a:pt x="5170" y="2463"/>
                    <a:pt x="4914" y="2463"/>
                  </a:cubicBezTo>
                  <a:cubicBezTo>
                    <a:pt x="4889" y="2463"/>
                    <a:pt x="4862" y="2459"/>
                    <a:pt x="4834" y="2450"/>
                  </a:cubicBezTo>
                  <a:cubicBezTo>
                    <a:pt x="4227" y="2272"/>
                    <a:pt x="3620" y="2129"/>
                    <a:pt x="3001" y="2022"/>
                  </a:cubicBezTo>
                  <a:lnTo>
                    <a:pt x="3001" y="2022"/>
                  </a:lnTo>
                  <a:cubicBezTo>
                    <a:pt x="3239" y="2248"/>
                    <a:pt x="3489" y="2486"/>
                    <a:pt x="3715" y="2724"/>
                  </a:cubicBezTo>
                  <a:cubicBezTo>
                    <a:pt x="4703" y="2867"/>
                    <a:pt x="5727" y="3462"/>
                    <a:pt x="6454" y="4034"/>
                  </a:cubicBezTo>
                  <a:cubicBezTo>
                    <a:pt x="6670" y="4199"/>
                    <a:pt x="6547" y="4561"/>
                    <a:pt x="6316" y="4561"/>
                  </a:cubicBezTo>
                  <a:cubicBezTo>
                    <a:pt x="6281" y="4561"/>
                    <a:pt x="6243" y="4553"/>
                    <a:pt x="6204" y="4534"/>
                  </a:cubicBezTo>
                  <a:cubicBezTo>
                    <a:pt x="5751" y="4320"/>
                    <a:pt x="5299" y="4117"/>
                    <a:pt x="4834" y="3950"/>
                  </a:cubicBezTo>
                  <a:lnTo>
                    <a:pt x="4834" y="3950"/>
                  </a:lnTo>
                  <a:lnTo>
                    <a:pt x="4989" y="4141"/>
                  </a:lnTo>
                  <a:cubicBezTo>
                    <a:pt x="5299" y="4510"/>
                    <a:pt x="5584" y="4903"/>
                    <a:pt x="5858" y="5296"/>
                  </a:cubicBezTo>
                  <a:cubicBezTo>
                    <a:pt x="5907" y="5215"/>
                    <a:pt x="5994" y="5172"/>
                    <a:pt x="6086" y="5172"/>
                  </a:cubicBezTo>
                  <a:cubicBezTo>
                    <a:pt x="6130" y="5172"/>
                    <a:pt x="6174" y="5182"/>
                    <a:pt x="6215" y="5201"/>
                  </a:cubicBezTo>
                  <a:lnTo>
                    <a:pt x="7216" y="5641"/>
                  </a:lnTo>
                  <a:cubicBezTo>
                    <a:pt x="7553" y="5789"/>
                    <a:pt x="7423" y="6274"/>
                    <a:pt x="7124" y="6274"/>
                  </a:cubicBezTo>
                  <a:cubicBezTo>
                    <a:pt x="7085" y="6274"/>
                    <a:pt x="7044" y="6266"/>
                    <a:pt x="7001" y="6248"/>
                  </a:cubicBezTo>
                  <a:lnTo>
                    <a:pt x="6299" y="5963"/>
                  </a:lnTo>
                  <a:lnTo>
                    <a:pt x="6299" y="5963"/>
                  </a:lnTo>
                  <a:cubicBezTo>
                    <a:pt x="6596" y="6439"/>
                    <a:pt x="6906" y="6915"/>
                    <a:pt x="7227" y="7391"/>
                  </a:cubicBezTo>
                  <a:cubicBezTo>
                    <a:pt x="7308" y="7507"/>
                    <a:pt x="7202" y="7649"/>
                    <a:pt x="7093" y="7649"/>
                  </a:cubicBezTo>
                  <a:cubicBezTo>
                    <a:pt x="7056" y="7649"/>
                    <a:pt x="7019" y="7633"/>
                    <a:pt x="6989" y="7594"/>
                  </a:cubicBezTo>
                  <a:cubicBezTo>
                    <a:pt x="6620" y="7117"/>
                    <a:pt x="6227" y="6665"/>
                    <a:pt x="5811" y="6225"/>
                  </a:cubicBezTo>
                  <a:lnTo>
                    <a:pt x="5811" y="6225"/>
                  </a:lnTo>
                  <a:cubicBezTo>
                    <a:pt x="5763" y="6439"/>
                    <a:pt x="5775" y="6665"/>
                    <a:pt x="5823" y="6879"/>
                  </a:cubicBezTo>
                  <a:cubicBezTo>
                    <a:pt x="5846" y="7058"/>
                    <a:pt x="5727" y="7237"/>
                    <a:pt x="5537" y="7272"/>
                  </a:cubicBezTo>
                  <a:cubicBezTo>
                    <a:pt x="5522" y="7274"/>
                    <a:pt x="5506" y="7275"/>
                    <a:pt x="5491" y="7275"/>
                  </a:cubicBezTo>
                  <a:cubicBezTo>
                    <a:pt x="5329" y="7275"/>
                    <a:pt x="5177" y="7162"/>
                    <a:pt x="5144" y="6998"/>
                  </a:cubicBezTo>
                  <a:cubicBezTo>
                    <a:pt x="5037" y="6558"/>
                    <a:pt x="5108" y="6105"/>
                    <a:pt x="5322" y="5724"/>
                  </a:cubicBezTo>
                  <a:cubicBezTo>
                    <a:pt x="5061" y="5451"/>
                    <a:pt x="4799" y="5165"/>
                    <a:pt x="4537" y="4879"/>
                  </a:cubicBezTo>
                  <a:cubicBezTo>
                    <a:pt x="4346" y="4677"/>
                    <a:pt x="4156" y="4474"/>
                    <a:pt x="3953" y="4272"/>
                  </a:cubicBezTo>
                  <a:lnTo>
                    <a:pt x="3953" y="4272"/>
                  </a:lnTo>
                  <a:cubicBezTo>
                    <a:pt x="3953" y="4331"/>
                    <a:pt x="3977" y="4379"/>
                    <a:pt x="3977" y="4439"/>
                  </a:cubicBezTo>
                  <a:cubicBezTo>
                    <a:pt x="4037" y="4772"/>
                    <a:pt x="4251" y="5689"/>
                    <a:pt x="3715" y="5784"/>
                  </a:cubicBezTo>
                  <a:cubicBezTo>
                    <a:pt x="3690" y="5789"/>
                    <a:pt x="3665" y="5791"/>
                    <a:pt x="3641" y="5791"/>
                  </a:cubicBezTo>
                  <a:cubicBezTo>
                    <a:pt x="3170" y="5791"/>
                    <a:pt x="3081" y="4923"/>
                    <a:pt x="3013" y="4605"/>
                  </a:cubicBezTo>
                  <a:cubicBezTo>
                    <a:pt x="2941" y="4236"/>
                    <a:pt x="2786" y="3700"/>
                    <a:pt x="2846" y="3260"/>
                  </a:cubicBezTo>
                  <a:cubicBezTo>
                    <a:pt x="2822" y="3224"/>
                    <a:pt x="2810" y="3188"/>
                    <a:pt x="2810" y="3153"/>
                  </a:cubicBezTo>
                  <a:cubicBezTo>
                    <a:pt x="2513" y="2879"/>
                    <a:pt x="2227" y="2617"/>
                    <a:pt x="1917" y="2355"/>
                  </a:cubicBezTo>
                  <a:lnTo>
                    <a:pt x="1917" y="2367"/>
                  </a:lnTo>
                  <a:cubicBezTo>
                    <a:pt x="1917" y="2748"/>
                    <a:pt x="1965" y="3141"/>
                    <a:pt x="2048" y="3522"/>
                  </a:cubicBezTo>
                  <a:cubicBezTo>
                    <a:pt x="2088" y="3748"/>
                    <a:pt x="1923" y="3874"/>
                    <a:pt x="1749" y="3874"/>
                  </a:cubicBezTo>
                  <a:cubicBezTo>
                    <a:pt x="1612" y="3874"/>
                    <a:pt x="1470" y="3797"/>
                    <a:pt x="1417" y="3629"/>
                  </a:cubicBezTo>
                  <a:cubicBezTo>
                    <a:pt x="1298" y="3200"/>
                    <a:pt x="1274" y="2748"/>
                    <a:pt x="1346" y="2319"/>
                  </a:cubicBezTo>
                  <a:cubicBezTo>
                    <a:pt x="1358" y="2188"/>
                    <a:pt x="1453" y="2093"/>
                    <a:pt x="1572" y="2069"/>
                  </a:cubicBezTo>
                  <a:cubicBezTo>
                    <a:pt x="1239" y="1795"/>
                    <a:pt x="893" y="1533"/>
                    <a:pt x="536" y="1272"/>
                  </a:cubicBezTo>
                  <a:cubicBezTo>
                    <a:pt x="250" y="1664"/>
                    <a:pt x="96" y="2129"/>
                    <a:pt x="72" y="2617"/>
                  </a:cubicBezTo>
                  <a:cubicBezTo>
                    <a:pt x="0" y="4320"/>
                    <a:pt x="1405" y="5689"/>
                    <a:pt x="2715" y="6558"/>
                  </a:cubicBezTo>
                  <a:cubicBezTo>
                    <a:pt x="4191" y="7510"/>
                    <a:pt x="5811" y="8225"/>
                    <a:pt x="7501" y="8665"/>
                  </a:cubicBezTo>
                  <a:cubicBezTo>
                    <a:pt x="7582" y="8687"/>
                    <a:pt x="7664" y="8697"/>
                    <a:pt x="7745" y="8697"/>
                  </a:cubicBezTo>
                  <a:cubicBezTo>
                    <a:pt x="8381" y="8697"/>
                    <a:pt x="9003" y="8080"/>
                    <a:pt x="8644" y="7415"/>
                  </a:cubicBezTo>
                  <a:cubicBezTo>
                    <a:pt x="7320" y="4935"/>
                    <a:pt x="6620" y="1"/>
                    <a:pt x="305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6300677" y="3931035"/>
              <a:ext cx="393790" cy="318560"/>
            </a:xfrm>
            <a:custGeom>
              <a:rect b="b" l="l" r="r" t="t"/>
              <a:pathLst>
                <a:path extrusionOk="0" h="9299" w="11495">
                  <a:moveTo>
                    <a:pt x="700" y="0"/>
                  </a:moveTo>
                  <a:cubicBezTo>
                    <a:pt x="526" y="0"/>
                    <a:pt x="355" y="24"/>
                    <a:pt x="191" y="80"/>
                  </a:cubicBezTo>
                  <a:cubicBezTo>
                    <a:pt x="36" y="151"/>
                    <a:pt x="0" y="342"/>
                    <a:pt x="96" y="473"/>
                  </a:cubicBezTo>
                  <a:cubicBezTo>
                    <a:pt x="405" y="866"/>
                    <a:pt x="846" y="997"/>
                    <a:pt x="1310" y="1175"/>
                  </a:cubicBezTo>
                  <a:cubicBezTo>
                    <a:pt x="1894" y="1425"/>
                    <a:pt x="2477" y="1699"/>
                    <a:pt x="3037" y="2009"/>
                  </a:cubicBezTo>
                  <a:cubicBezTo>
                    <a:pt x="3537" y="2283"/>
                    <a:pt x="4013" y="2592"/>
                    <a:pt x="4477" y="2914"/>
                  </a:cubicBezTo>
                  <a:cubicBezTo>
                    <a:pt x="4834" y="3175"/>
                    <a:pt x="5180" y="3437"/>
                    <a:pt x="5525" y="3711"/>
                  </a:cubicBezTo>
                  <a:cubicBezTo>
                    <a:pt x="5394" y="3735"/>
                    <a:pt x="5311" y="3842"/>
                    <a:pt x="5299" y="3961"/>
                  </a:cubicBezTo>
                  <a:cubicBezTo>
                    <a:pt x="5215" y="4402"/>
                    <a:pt x="5239" y="4842"/>
                    <a:pt x="5370" y="5271"/>
                  </a:cubicBezTo>
                  <a:cubicBezTo>
                    <a:pt x="5417" y="5439"/>
                    <a:pt x="5559" y="5516"/>
                    <a:pt x="5696" y="5516"/>
                  </a:cubicBezTo>
                  <a:cubicBezTo>
                    <a:pt x="5870" y="5516"/>
                    <a:pt x="6036" y="5390"/>
                    <a:pt x="5989" y="5164"/>
                  </a:cubicBezTo>
                  <a:cubicBezTo>
                    <a:pt x="5906" y="4783"/>
                    <a:pt x="5870" y="4390"/>
                    <a:pt x="5858" y="4009"/>
                  </a:cubicBezTo>
                  <a:lnTo>
                    <a:pt x="5858" y="3997"/>
                  </a:lnTo>
                  <a:cubicBezTo>
                    <a:pt x="6156" y="4259"/>
                    <a:pt x="6454" y="4521"/>
                    <a:pt x="6751" y="4795"/>
                  </a:cubicBezTo>
                  <a:cubicBezTo>
                    <a:pt x="6763" y="4830"/>
                    <a:pt x="6775" y="4866"/>
                    <a:pt x="6787" y="4902"/>
                  </a:cubicBezTo>
                  <a:cubicBezTo>
                    <a:pt x="6727" y="5342"/>
                    <a:pt x="6882" y="5878"/>
                    <a:pt x="6966" y="6247"/>
                  </a:cubicBezTo>
                  <a:cubicBezTo>
                    <a:pt x="7022" y="6565"/>
                    <a:pt x="7122" y="7433"/>
                    <a:pt x="7594" y="7433"/>
                  </a:cubicBezTo>
                  <a:cubicBezTo>
                    <a:pt x="7618" y="7433"/>
                    <a:pt x="7642" y="7431"/>
                    <a:pt x="7668" y="7426"/>
                  </a:cubicBezTo>
                  <a:cubicBezTo>
                    <a:pt x="8204" y="7331"/>
                    <a:pt x="7978" y="6414"/>
                    <a:pt x="7930" y="6081"/>
                  </a:cubicBezTo>
                  <a:cubicBezTo>
                    <a:pt x="7930" y="6021"/>
                    <a:pt x="7906" y="5973"/>
                    <a:pt x="7906" y="5914"/>
                  </a:cubicBezTo>
                  <a:lnTo>
                    <a:pt x="7906" y="5914"/>
                  </a:lnTo>
                  <a:cubicBezTo>
                    <a:pt x="8097" y="6116"/>
                    <a:pt x="8287" y="6319"/>
                    <a:pt x="8478" y="6533"/>
                  </a:cubicBezTo>
                  <a:cubicBezTo>
                    <a:pt x="8740" y="6807"/>
                    <a:pt x="9013" y="7093"/>
                    <a:pt x="9275" y="7366"/>
                  </a:cubicBezTo>
                  <a:cubicBezTo>
                    <a:pt x="9049" y="7747"/>
                    <a:pt x="8990" y="8200"/>
                    <a:pt x="9085" y="8640"/>
                  </a:cubicBezTo>
                  <a:cubicBezTo>
                    <a:pt x="9128" y="8804"/>
                    <a:pt x="9272" y="8917"/>
                    <a:pt x="9441" y="8917"/>
                  </a:cubicBezTo>
                  <a:cubicBezTo>
                    <a:pt x="9457" y="8917"/>
                    <a:pt x="9473" y="8916"/>
                    <a:pt x="9490" y="8914"/>
                  </a:cubicBezTo>
                  <a:cubicBezTo>
                    <a:pt x="9668" y="8879"/>
                    <a:pt x="9799" y="8700"/>
                    <a:pt x="9764" y="8521"/>
                  </a:cubicBezTo>
                  <a:cubicBezTo>
                    <a:pt x="9716" y="8307"/>
                    <a:pt x="9716" y="8081"/>
                    <a:pt x="9752" y="7867"/>
                  </a:cubicBezTo>
                  <a:lnTo>
                    <a:pt x="9752" y="7867"/>
                  </a:lnTo>
                  <a:cubicBezTo>
                    <a:pt x="10168" y="8307"/>
                    <a:pt x="10561" y="8759"/>
                    <a:pt x="10930" y="9236"/>
                  </a:cubicBezTo>
                  <a:cubicBezTo>
                    <a:pt x="10962" y="9280"/>
                    <a:pt x="11002" y="9298"/>
                    <a:pt x="11041" y="9298"/>
                  </a:cubicBezTo>
                  <a:cubicBezTo>
                    <a:pt x="11150" y="9298"/>
                    <a:pt x="11256" y="9156"/>
                    <a:pt x="11168" y="9033"/>
                  </a:cubicBezTo>
                  <a:cubicBezTo>
                    <a:pt x="10847" y="8569"/>
                    <a:pt x="10549" y="8081"/>
                    <a:pt x="10240" y="7605"/>
                  </a:cubicBezTo>
                  <a:lnTo>
                    <a:pt x="10240" y="7605"/>
                  </a:lnTo>
                  <a:lnTo>
                    <a:pt x="10942" y="7890"/>
                  </a:lnTo>
                  <a:cubicBezTo>
                    <a:pt x="10987" y="7908"/>
                    <a:pt x="11029" y="7916"/>
                    <a:pt x="11068" y="7916"/>
                  </a:cubicBezTo>
                  <a:cubicBezTo>
                    <a:pt x="11374" y="7916"/>
                    <a:pt x="11494" y="7431"/>
                    <a:pt x="11157" y="7283"/>
                  </a:cubicBezTo>
                  <a:lnTo>
                    <a:pt x="10156" y="6843"/>
                  </a:lnTo>
                  <a:cubicBezTo>
                    <a:pt x="10118" y="6824"/>
                    <a:pt x="10077" y="6814"/>
                    <a:pt x="10035" y="6814"/>
                  </a:cubicBezTo>
                  <a:cubicBezTo>
                    <a:pt x="9946" y="6814"/>
                    <a:pt x="9856" y="6857"/>
                    <a:pt x="9799" y="6938"/>
                  </a:cubicBezTo>
                  <a:cubicBezTo>
                    <a:pt x="9525" y="6545"/>
                    <a:pt x="9240" y="6152"/>
                    <a:pt x="8930" y="5783"/>
                  </a:cubicBezTo>
                  <a:lnTo>
                    <a:pt x="8775" y="5592"/>
                  </a:lnTo>
                  <a:lnTo>
                    <a:pt x="8775" y="5592"/>
                  </a:lnTo>
                  <a:cubicBezTo>
                    <a:pt x="9240" y="5759"/>
                    <a:pt x="9704" y="5962"/>
                    <a:pt x="10145" y="6176"/>
                  </a:cubicBezTo>
                  <a:cubicBezTo>
                    <a:pt x="10186" y="6197"/>
                    <a:pt x="10225" y="6207"/>
                    <a:pt x="10262" y="6207"/>
                  </a:cubicBezTo>
                  <a:cubicBezTo>
                    <a:pt x="10490" y="6207"/>
                    <a:pt x="10612" y="5840"/>
                    <a:pt x="10406" y="5676"/>
                  </a:cubicBezTo>
                  <a:cubicBezTo>
                    <a:pt x="9668" y="5116"/>
                    <a:pt x="8644" y="4521"/>
                    <a:pt x="7668" y="4366"/>
                  </a:cubicBezTo>
                  <a:cubicBezTo>
                    <a:pt x="7430" y="4128"/>
                    <a:pt x="7192" y="3890"/>
                    <a:pt x="6942" y="3664"/>
                  </a:cubicBezTo>
                  <a:lnTo>
                    <a:pt x="6942" y="3664"/>
                  </a:lnTo>
                  <a:cubicBezTo>
                    <a:pt x="7561" y="3771"/>
                    <a:pt x="8168" y="3914"/>
                    <a:pt x="8775" y="4092"/>
                  </a:cubicBezTo>
                  <a:cubicBezTo>
                    <a:pt x="8804" y="4101"/>
                    <a:pt x="8831" y="4105"/>
                    <a:pt x="8857" y="4105"/>
                  </a:cubicBezTo>
                  <a:cubicBezTo>
                    <a:pt x="9112" y="4105"/>
                    <a:pt x="9223" y="3713"/>
                    <a:pt x="8942" y="3616"/>
                  </a:cubicBezTo>
                  <a:cubicBezTo>
                    <a:pt x="8299" y="3414"/>
                    <a:pt x="7656" y="3235"/>
                    <a:pt x="6989" y="3104"/>
                  </a:cubicBezTo>
                  <a:cubicBezTo>
                    <a:pt x="6716" y="3045"/>
                    <a:pt x="6406" y="2961"/>
                    <a:pt x="6096" y="2914"/>
                  </a:cubicBezTo>
                  <a:cubicBezTo>
                    <a:pt x="5823" y="2687"/>
                    <a:pt x="5537" y="2461"/>
                    <a:pt x="5251" y="2259"/>
                  </a:cubicBezTo>
                  <a:cubicBezTo>
                    <a:pt x="4584" y="1759"/>
                    <a:pt x="3870" y="1306"/>
                    <a:pt x="3132" y="913"/>
                  </a:cubicBezTo>
                  <a:cubicBezTo>
                    <a:pt x="2452" y="559"/>
                    <a:pt x="1536" y="0"/>
                    <a:pt x="700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7586292" y="3487195"/>
              <a:ext cx="392009" cy="174131"/>
            </a:xfrm>
            <a:custGeom>
              <a:rect b="b" l="l" r="r" t="t"/>
              <a:pathLst>
                <a:path extrusionOk="0" h="5083" w="11443">
                  <a:moveTo>
                    <a:pt x="5470" y="1"/>
                  </a:moveTo>
                  <a:cubicBezTo>
                    <a:pt x="5414" y="1"/>
                    <a:pt x="5357" y="4"/>
                    <a:pt x="5299" y="10"/>
                  </a:cubicBezTo>
                  <a:cubicBezTo>
                    <a:pt x="4763" y="70"/>
                    <a:pt x="4299" y="380"/>
                    <a:pt x="4061" y="856"/>
                  </a:cubicBezTo>
                  <a:cubicBezTo>
                    <a:pt x="3787" y="1142"/>
                    <a:pt x="3632" y="1511"/>
                    <a:pt x="3609" y="1904"/>
                  </a:cubicBezTo>
                  <a:cubicBezTo>
                    <a:pt x="3609" y="1951"/>
                    <a:pt x="3585" y="1987"/>
                    <a:pt x="3585" y="2023"/>
                  </a:cubicBezTo>
                  <a:cubicBezTo>
                    <a:pt x="3399" y="1940"/>
                    <a:pt x="3200" y="1901"/>
                    <a:pt x="3001" y="1901"/>
                  </a:cubicBezTo>
                  <a:cubicBezTo>
                    <a:pt x="2768" y="1901"/>
                    <a:pt x="2535" y="1955"/>
                    <a:pt x="2323" y="2058"/>
                  </a:cubicBezTo>
                  <a:cubicBezTo>
                    <a:pt x="1977" y="2273"/>
                    <a:pt x="1763" y="2630"/>
                    <a:pt x="1727" y="3035"/>
                  </a:cubicBezTo>
                  <a:cubicBezTo>
                    <a:pt x="1715" y="3070"/>
                    <a:pt x="1704" y="3106"/>
                    <a:pt x="1692" y="3154"/>
                  </a:cubicBezTo>
                  <a:cubicBezTo>
                    <a:pt x="1608" y="3136"/>
                    <a:pt x="1525" y="3127"/>
                    <a:pt x="1442" y="3127"/>
                  </a:cubicBezTo>
                  <a:cubicBezTo>
                    <a:pt x="1358" y="3127"/>
                    <a:pt x="1275" y="3136"/>
                    <a:pt x="1192" y="3154"/>
                  </a:cubicBezTo>
                  <a:cubicBezTo>
                    <a:pt x="1120" y="3154"/>
                    <a:pt x="1049" y="3177"/>
                    <a:pt x="977" y="3189"/>
                  </a:cubicBezTo>
                  <a:cubicBezTo>
                    <a:pt x="430" y="3344"/>
                    <a:pt x="1" y="3880"/>
                    <a:pt x="299" y="4440"/>
                  </a:cubicBezTo>
                  <a:cubicBezTo>
                    <a:pt x="467" y="4743"/>
                    <a:pt x="784" y="4930"/>
                    <a:pt x="1120" y="4930"/>
                  </a:cubicBezTo>
                  <a:cubicBezTo>
                    <a:pt x="1140" y="4930"/>
                    <a:pt x="1160" y="4929"/>
                    <a:pt x="1180" y="4928"/>
                  </a:cubicBezTo>
                  <a:cubicBezTo>
                    <a:pt x="1604" y="5066"/>
                    <a:pt x="2078" y="5082"/>
                    <a:pt x="2537" y="5082"/>
                  </a:cubicBezTo>
                  <a:cubicBezTo>
                    <a:pt x="2673" y="5082"/>
                    <a:pt x="2807" y="5081"/>
                    <a:pt x="2938" y="5081"/>
                  </a:cubicBezTo>
                  <a:cubicBezTo>
                    <a:pt x="3012" y="5081"/>
                    <a:pt x="3085" y="5081"/>
                    <a:pt x="3156" y="5082"/>
                  </a:cubicBezTo>
                  <a:cubicBezTo>
                    <a:pt x="3942" y="5082"/>
                    <a:pt x="4728" y="5082"/>
                    <a:pt x="5525" y="5059"/>
                  </a:cubicBezTo>
                  <a:cubicBezTo>
                    <a:pt x="7002" y="5023"/>
                    <a:pt x="8490" y="4963"/>
                    <a:pt x="9966" y="4880"/>
                  </a:cubicBezTo>
                  <a:cubicBezTo>
                    <a:pt x="10063" y="4908"/>
                    <a:pt x="10162" y="4923"/>
                    <a:pt x="10260" y="4923"/>
                  </a:cubicBezTo>
                  <a:cubicBezTo>
                    <a:pt x="10368" y="4923"/>
                    <a:pt x="10474" y="4906"/>
                    <a:pt x="10574" y="4868"/>
                  </a:cubicBezTo>
                  <a:cubicBezTo>
                    <a:pt x="10895" y="4749"/>
                    <a:pt x="11157" y="4511"/>
                    <a:pt x="11312" y="4213"/>
                  </a:cubicBezTo>
                  <a:cubicBezTo>
                    <a:pt x="11431" y="3987"/>
                    <a:pt x="11443" y="3701"/>
                    <a:pt x="11324" y="3475"/>
                  </a:cubicBezTo>
                  <a:cubicBezTo>
                    <a:pt x="11205" y="3297"/>
                    <a:pt x="11038" y="3166"/>
                    <a:pt x="10848" y="3106"/>
                  </a:cubicBezTo>
                  <a:cubicBezTo>
                    <a:pt x="10669" y="3028"/>
                    <a:pt x="10486" y="2991"/>
                    <a:pt x="10300" y="2991"/>
                  </a:cubicBezTo>
                  <a:cubicBezTo>
                    <a:pt x="10201" y="2991"/>
                    <a:pt x="10102" y="3002"/>
                    <a:pt x="10002" y="3023"/>
                  </a:cubicBezTo>
                  <a:cubicBezTo>
                    <a:pt x="9990" y="2939"/>
                    <a:pt x="9966" y="2856"/>
                    <a:pt x="9931" y="2773"/>
                  </a:cubicBezTo>
                  <a:cubicBezTo>
                    <a:pt x="9718" y="2162"/>
                    <a:pt x="9139" y="1782"/>
                    <a:pt x="8528" y="1782"/>
                  </a:cubicBezTo>
                  <a:cubicBezTo>
                    <a:pt x="8353" y="1782"/>
                    <a:pt x="8175" y="1813"/>
                    <a:pt x="8002" y="1880"/>
                  </a:cubicBezTo>
                  <a:cubicBezTo>
                    <a:pt x="7895" y="1915"/>
                    <a:pt x="7800" y="1963"/>
                    <a:pt x="7716" y="2023"/>
                  </a:cubicBezTo>
                  <a:lnTo>
                    <a:pt x="7680" y="1939"/>
                  </a:lnTo>
                  <a:cubicBezTo>
                    <a:pt x="7573" y="1725"/>
                    <a:pt x="7442" y="1523"/>
                    <a:pt x="7276" y="1356"/>
                  </a:cubicBezTo>
                  <a:cubicBezTo>
                    <a:pt x="7228" y="1237"/>
                    <a:pt x="7168" y="1130"/>
                    <a:pt x="7109" y="1022"/>
                  </a:cubicBezTo>
                  <a:cubicBezTo>
                    <a:pt x="6746" y="451"/>
                    <a:pt x="6150" y="1"/>
                    <a:pt x="547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6409170" y="2991968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2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0" y="643"/>
                    <a:pt x="0" y="941"/>
                    <a:pt x="143" y="1191"/>
                  </a:cubicBezTo>
                  <a:lnTo>
                    <a:pt x="167" y="1251"/>
                  </a:lnTo>
                  <a:cubicBezTo>
                    <a:pt x="227" y="1370"/>
                    <a:pt x="322" y="1453"/>
                    <a:pt x="441" y="1524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4"/>
                  </a:cubicBezTo>
                  <a:cubicBezTo>
                    <a:pt x="1322" y="1453"/>
                    <a:pt x="1417" y="1370"/>
                    <a:pt x="1477" y="1251"/>
                  </a:cubicBezTo>
                  <a:lnTo>
                    <a:pt x="1501" y="1191"/>
                  </a:lnTo>
                  <a:cubicBezTo>
                    <a:pt x="1644" y="941"/>
                    <a:pt x="1644" y="643"/>
                    <a:pt x="1501" y="393"/>
                  </a:cubicBezTo>
                  <a:cubicBezTo>
                    <a:pt x="1352" y="131"/>
                    <a:pt x="1087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6599231" y="2672586"/>
              <a:ext cx="56730" cy="55805"/>
            </a:xfrm>
            <a:custGeom>
              <a:rect b="b" l="l" r="r" t="t"/>
              <a:pathLst>
                <a:path extrusionOk="0" h="1629" w="1656">
                  <a:moveTo>
                    <a:pt x="828" y="1"/>
                  </a:moveTo>
                  <a:cubicBezTo>
                    <a:pt x="563" y="1"/>
                    <a:pt x="298" y="132"/>
                    <a:pt x="144" y="394"/>
                  </a:cubicBezTo>
                  <a:cubicBezTo>
                    <a:pt x="1" y="644"/>
                    <a:pt x="1" y="941"/>
                    <a:pt x="144" y="1191"/>
                  </a:cubicBezTo>
                  <a:cubicBezTo>
                    <a:pt x="156" y="1215"/>
                    <a:pt x="156" y="1227"/>
                    <a:pt x="167" y="1251"/>
                  </a:cubicBezTo>
                  <a:cubicBezTo>
                    <a:pt x="239" y="1358"/>
                    <a:pt x="334" y="1453"/>
                    <a:pt x="441" y="1525"/>
                  </a:cubicBezTo>
                  <a:cubicBezTo>
                    <a:pt x="563" y="1595"/>
                    <a:pt x="695" y="1628"/>
                    <a:pt x="824" y="1628"/>
                  </a:cubicBezTo>
                  <a:cubicBezTo>
                    <a:pt x="1089" y="1628"/>
                    <a:pt x="1345" y="1491"/>
                    <a:pt x="1489" y="1251"/>
                  </a:cubicBezTo>
                  <a:cubicBezTo>
                    <a:pt x="1489" y="1227"/>
                    <a:pt x="1501" y="1215"/>
                    <a:pt x="1513" y="1191"/>
                  </a:cubicBezTo>
                  <a:cubicBezTo>
                    <a:pt x="1656" y="941"/>
                    <a:pt x="1656" y="644"/>
                    <a:pt x="1513" y="394"/>
                  </a:cubicBezTo>
                  <a:cubicBezTo>
                    <a:pt x="1358" y="132"/>
                    <a:pt x="1093" y="1"/>
                    <a:pt x="82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6949616" y="3185695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2" y="1"/>
                  </a:moveTo>
                  <a:cubicBezTo>
                    <a:pt x="557" y="1"/>
                    <a:pt x="292" y="132"/>
                    <a:pt x="143" y="394"/>
                  </a:cubicBezTo>
                  <a:cubicBezTo>
                    <a:pt x="0" y="644"/>
                    <a:pt x="0" y="941"/>
                    <a:pt x="143" y="1191"/>
                  </a:cubicBezTo>
                  <a:lnTo>
                    <a:pt x="167" y="1251"/>
                  </a:lnTo>
                  <a:cubicBezTo>
                    <a:pt x="226" y="1370"/>
                    <a:pt x="322" y="1453"/>
                    <a:pt x="441" y="1525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5"/>
                  </a:cubicBezTo>
                  <a:cubicBezTo>
                    <a:pt x="1322" y="1453"/>
                    <a:pt x="1417" y="1370"/>
                    <a:pt x="1477" y="1251"/>
                  </a:cubicBezTo>
                  <a:lnTo>
                    <a:pt x="1500" y="1191"/>
                  </a:lnTo>
                  <a:cubicBezTo>
                    <a:pt x="1643" y="941"/>
                    <a:pt x="1643" y="644"/>
                    <a:pt x="1500" y="394"/>
                  </a:cubicBezTo>
                  <a:cubicBezTo>
                    <a:pt x="1352" y="132"/>
                    <a:pt x="1087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7359542" y="3407991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3" y="1"/>
                  </a:moveTo>
                  <a:cubicBezTo>
                    <a:pt x="557" y="1"/>
                    <a:pt x="292" y="132"/>
                    <a:pt x="143" y="394"/>
                  </a:cubicBezTo>
                  <a:cubicBezTo>
                    <a:pt x="0" y="644"/>
                    <a:pt x="0" y="941"/>
                    <a:pt x="143" y="1191"/>
                  </a:cubicBezTo>
                  <a:cubicBezTo>
                    <a:pt x="143" y="1215"/>
                    <a:pt x="155" y="1227"/>
                    <a:pt x="167" y="1251"/>
                  </a:cubicBezTo>
                  <a:cubicBezTo>
                    <a:pt x="238" y="1358"/>
                    <a:pt x="322" y="1453"/>
                    <a:pt x="441" y="1525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5"/>
                  </a:cubicBezTo>
                  <a:cubicBezTo>
                    <a:pt x="1322" y="1453"/>
                    <a:pt x="1417" y="1358"/>
                    <a:pt x="1476" y="1251"/>
                  </a:cubicBezTo>
                  <a:cubicBezTo>
                    <a:pt x="1488" y="1227"/>
                    <a:pt x="1500" y="1215"/>
                    <a:pt x="1512" y="1191"/>
                  </a:cubicBezTo>
                  <a:cubicBezTo>
                    <a:pt x="1643" y="941"/>
                    <a:pt x="1643" y="644"/>
                    <a:pt x="1512" y="394"/>
                  </a:cubicBezTo>
                  <a:cubicBezTo>
                    <a:pt x="1357" y="132"/>
                    <a:pt x="1089" y="1"/>
                    <a:pt x="8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7707050" y="3357839"/>
              <a:ext cx="56730" cy="55908"/>
            </a:xfrm>
            <a:custGeom>
              <a:rect b="b" l="l" r="r" t="t"/>
              <a:pathLst>
                <a:path extrusionOk="0" h="1632" w="1656">
                  <a:moveTo>
                    <a:pt x="828" y="0"/>
                  </a:moveTo>
                  <a:cubicBezTo>
                    <a:pt x="563" y="0"/>
                    <a:pt x="298" y="131"/>
                    <a:pt x="143" y="393"/>
                  </a:cubicBezTo>
                  <a:cubicBezTo>
                    <a:pt x="0" y="643"/>
                    <a:pt x="0" y="941"/>
                    <a:pt x="143" y="1191"/>
                  </a:cubicBezTo>
                  <a:lnTo>
                    <a:pt x="167" y="1250"/>
                  </a:lnTo>
                  <a:cubicBezTo>
                    <a:pt x="238" y="1369"/>
                    <a:pt x="334" y="1453"/>
                    <a:pt x="441" y="1524"/>
                  </a:cubicBezTo>
                  <a:cubicBezTo>
                    <a:pt x="560" y="1596"/>
                    <a:pt x="694" y="1631"/>
                    <a:pt x="828" y="1631"/>
                  </a:cubicBezTo>
                  <a:cubicBezTo>
                    <a:pt x="962" y="1631"/>
                    <a:pt x="1096" y="1596"/>
                    <a:pt x="1215" y="1524"/>
                  </a:cubicBezTo>
                  <a:cubicBezTo>
                    <a:pt x="1322" y="1453"/>
                    <a:pt x="1417" y="1369"/>
                    <a:pt x="1477" y="1250"/>
                  </a:cubicBezTo>
                  <a:lnTo>
                    <a:pt x="1512" y="1191"/>
                  </a:lnTo>
                  <a:cubicBezTo>
                    <a:pt x="1655" y="941"/>
                    <a:pt x="1655" y="643"/>
                    <a:pt x="1512" y="393"/>
                  </a:cubicBezTo>
                  <a:cubicBezTo>
                    <a:pt x="1357" y="131"/>
                    <a:pt x="1093" y="0"/>
                    <a:pt x="82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7512467" y="3754712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4" y="0"/>
                  </a:moveTo>
                  <a:cubicBezTo>
                    <a:pt x="558" y="0"/>
                    <a:pt x="293" y="131"/>
                    <a:pt x="144" y="393"/>
                  </a:cubicBezTo>
                  <a:cubicBezTo>
                    <a:pt x="1" y="643"/>
                    <a:pt x="1" y="941"/>
                    <a:pt x="144" y="1191"/>
                  </a:cubicBezTo>
                  <a:cubicBezTo>
                    <a:pt x="144" y="1214"/>
                    <a:pt x="156" y="1226"/>
                    <a:pt x="168" y="1250"/>
                  </a:cubicBezTo>
                  <a:cubicBezTo>
                    <a:pt x="239" y="1357"/>
                    <a:pt x="322" y="1453"/>
                    <a:pt x="441" y="1524"/>
                  </a:cubicBezTo>
                  <a:cubicBezTo>
                    <a:pt x="560" y="1595"/>
                    <a:pt x="691" y="1631"/>
                    <a:pt x="822" y="1631"/>
                  </a:cubicBezTo>
                  <a:cubicBezTo>
                    <a:pt x="953" y="1631"/>
                    <a:pt x="1084" y="1595"/>
                    <a:pt x="1203" y="1524"/>
                  </a:cubicBezTo>
                  <a:cubicBezTo>
                    <a:pt x="1322" y="1453"/>
                    <a:pt x="1418" y="1357"/>
                    <a:pt x="1477" y="1250"/>
                  </a:cubicBezTo>
                  <a:cubicBezTo>
                    <a:pt x="1489" y="1226"/>
                    <a:pt x="1501" y="1214"/>
                    <a:pt x="1513" y="1191"/>
                  </a:cubicBezTo>
                  <a:cubicBezTo>
                    <a:pt x="1644" y="941"/>
                    <a:pt x="1644" y="643"/>
                    <a:pt x="1513" y="393"/>
                  </a:cubicBezTo>
                  <a:cubicBezTo>
                    <a:pt x="1358" y="131"/>
                    <a:pt x="1090" y="0"/>
                    <a:pt x="82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7227787" y="4183787"/>
              <a:ext cx="56730" cy="55908"/>
            </a:xfrm>
            <a:custGeom>
              <a:rect b="b" l="l" r="r" t="t"/>
              <a:pathLst>
                <a:path extrusionOk="0" h="1632" w="1656">
                  <a:moveTo>
                    <a:pt x="828" y="0"/>
                  </a:moveTo>
                  <a:cubicBezTo>
                    <a:pt x="563" y="0"/>
                    <a:pt x="298" y="131"/>
                    <a:pt x="143" y="393"/>
                  </a:cubicBezTo>
                  <a:cubicBezTo>
                    <a:pt x="0" y="643"/>
                    <a:pt x="0" y="941"/>
                    <a:pt x="143" y="1191"/>
                  </a:cubicBezTo>
                  <a:lnTo>
                    <a:pt x="167" y="1251"/>
                  </a:lnTo>
                  <a:cubicBezTo>
                    <a:pt x="238" y="1370"/>
                    <a:pt x="334" y="1453"/>
                    <a:pt x="441" y="1524"/>
                  </a:cubicBezTo>
                  <a:cubicBezTo>
                    <a:pt x="560" y="1596"/>
                    <a:pt x="694" y="1632"/>
                    <a:pt x="828" y="1632"/>
                  </a:cubicBezTo>
                  <a:cubicBezTo>
                    <a:pt x="962" y="1632"/>
                    <a:pt x="1096" y="1596"/>
                    <a:pt x="1215" y="1524"/>
                  </a:cubicBezTo>
                  <a:cubicBezTo>
                    <a:pt x="1322" y="1453"/>
                    <a:pt x="1417" y="1370"/>
                    <a:pt x="1477" y="1251"/>
                  </a:cubicBezTo>
                  <a:lnTo>
                    <a:pt x="1512" y="1191"/>
                  </a:lnTo>
                  <a:cubicBezTo>
                    <a:pt x="1655" y="941"/>
                    <a:pt x="1655" y="643"/>
                    <a:pt x="1512" y="393"/>
                  </a:cubicBezTo>
                  <a:cubicBezTo>
                    <a:pt x="1358" y="131"/>
                    <a:pt x="1093" y="0"/>
                    <a:pt x="82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6332879" y="4195023"/>
              <a:ext cx="64507" cy="56080"/>
            </a:xfrm>
            <a:custGeom>
              <a:rect b="b" l="l" r="r" t="t"/>
              <a:pathLst>
                <a:path extrusionOk="0" h="1637" w="1883">
                  <a:moveTo>
                    <a:pt x="1080" y="0"/>
                  </a:moveTo>
                  <a:cubicBezTo>
                    <a:pt x="536" y="0"/>
                    <a:pt x="1" y="573"/>
                    <a:pt x="370" y="1196"/>
                  </a:cubicBezTo>
                  <a:cubicBezTo>
                    <a:pt x="382" y="1220"/>
                    <a:pt x="382" y="1232"/>
                    <a:pt x="394" y="1256"/>
                  </a:cubicBezTo>
                  <a:cubicBezTo>
                    <a:pt x="465" y="1363"/>
                    <a:pt x="561" y="1458"/>
                    <a:pt x="668" y="1530"/>
                  </a:cubicBezTo>
                  <a:cubicBezTo>
                    <a:pt x="792" y="1602"/>
                    <a:pt x="926" y="1636"/>
                    <a:pt x="1058" y="1636"/>
                  </a:cubicBezTo>
                  <a:cubicBezTo>
                    <a:pt x="1320" y="1636"/>
                    <a:pt x="1573" y="1501"/>
                    <a:pt x="1716" y="1256"/>
                  </a:cubicBezTo>
                  <a:cubicBezTo>
                    <a:pt x="1716" y="1232"/>
                    <a:pt x="1727" y="1220"/>
                    <a:pt x="1739" y="1196"/>
                  </a:cubicBezTo>
                  <a:cubicBezTo>
                    <a:pt x="1882" y="946"/>
                    <a:pt x="1882" y="649"/>
                    <a:pt x="1739" y="399"/>
                  </a:cubicBezTo>
                  <a:cubicBezTo>
                    <a:pt x="1573" y="117"/>
                    <a:pt x="1325" y="0"/>
                    <a:pt x="108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6725264" y="4353464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2" y="0"/>
                  </a:moveTo>
                  <a:cubicBezTo>
                    <a:pt x="557" y="0"/>
                    <a:pt x="293" y="131"/>
                    <a:pt x="144" y="393"/>
                  </a:cubicBezTo>
                  <a:cubicBezTo>
                    <a:pt x="1" y="643"/>
                    <a:pt x="1" y="953"/>
                    <a:pt x="144" y="1191"/>
                  </a:cubicBezTo>
                  <a:lnTo>
                    <a:pt x="168" y="1251"/>
                  </a:lnTo>
                  <a:cubicBezTo>
                    <a:pt x="227" y="1370"/>
                    <a:pt x="322" y="1465"/>
                    <a:pt x="441" y="1524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4"/>
                  </a:cubicBezTo>
                  <a:cubicBezTo>
                    <a:pt x="1322" y="1465"/>
                    <a:pt x="1418" y="1370"/>
                    <a:pt x="1477" y="1251"/>
                  </a:cubicBezTo>
                  <a:lnTo>
                    <a:pt x="1501" y="1191"/>
                  </a:lnTo>
                  <a:cubicBezTo>
                    <a:pt x="1644" y="953"/>
                    <a:pt x="1644" y="643"/>
                    <a:pt x="1501" y="393"/>
                  </a:cubicBezTo>
                  <a:cubicBezTo>
                    <a:pt x="1352" y="131"/>
                    <a:pt x="1087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6031892" y="3048253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2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0" y="643"/>
                    <a:pt x="0" y="953"/>
                    <a:pt x="143" y="1191"/>
                  </a:cubicBezTo>
                  <a:lnTo>
                    <a:pt x="167" y="1251"/>
                  </a:lnTo>
                  <a:cubicBezTo>
                    <a:pt x="226" y="1370"/>
                    <a:pt x="322" y="1465"/>
                    <a:pt x="441" y="1524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4"/>
                  </a:cubicBezTo>
                  <a:cubicBezTo>
                    <a:pt x="1322" y="1465"/>
                    <a:pt x="1417" y="1370"/>
                    <a:pt x="1477" y="1251"/>
                  </a:cubicBezTo>
                  <a:lnTo>
                    <a:pt x="1500" y="1191"/>
                  </a:lnTo>
                  <a:cubicBezTo>
                    <a:pt x="1643" y="953"/>
                    <a:pt x="1643" y="643"/>
                    <a:pt x="1500" y="393"/>
                  </a:cubicBezTo>
                  <a:cubicBezTo>
                    <a:pt x="1352" y="131"/>
                    <a:pt x="1087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6011475" y="4618583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2" y="0"/>
                  </a:moveTo>
                  <a:cubicBezTo>
                    <a:pt x="558" y="0"/>
                    <a:pt x="293" y="131"/>
                    <a:pt x="144" y="393"/>
                  </a:cubicBezTo>
                  <a:cubicBezTo>
                    <a:pt x="1" y="643"/>
                    <a:pt x="1" y="953"/>
                    <a:pt x="144" y="1191"/>
                  </a:cubicBezTo>
                  <a:lnTo>
                    <a:pt x="168" y="1251"/>
                  </a:lnTo>
                  <a:cubicBezTo>
                    <a:pt x="227" y="1370"/>
                    <a:pt x="322" y="1465"/>
                    <a:pt x="441" y="1524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4"/>
                  </a:cubicBezTo>
                  <a:cubicBezTo>
                    <a:pt x="1322" y="1465"/>
                    <a:pt x="1418" y="1370"/>
                    <a:pt x="1477" y="1251"/>
                  </a:cubicBezTo>
                  <a:lnTo>
                    <a:pt x="1501" y="1191"/>
                  </a:lnTo>
                  <a:cubicBezTo>
                    <a:pt x="1644" y="953"/>
                    <a:pt x="1644" y="643"/>
                    <a:pt x="1501" y="393"/>
                  </a:cubicBezTo>
                  <a:cubicBezTo>
                    <a:pt x="1352" y="131"/>
                    <a:pt x="1087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6130588" y="4990380"/>
              <a:ext cx="64473" cy="56114"/>
            </a:xfrm>
            <a:custGeom>
              <a:rect b="b" l="l" r="r" t="t"/>
              <a:pathLst>
                <a:path extrusionOk="0" h="1638" w="1882">
                  <a:moveTo>
                    <a:pt x="803" y="1"/>
                  </a:moveTo>
                  <a:cubicBezTo>
                    <a:pt x="557" y="1"/>
                    <a:pt x="310" y="117"/>
                    <a:pt x="143" y="399"/>
                  </a:cubicBezTo>
                  <a:cubicBezTo>
                    <a:pt x="1" y="649"/>
                    <a:pt x="1" y="946"/>
                    <a:pt x="143" y="1197"/>
                  </a:cubicBezTo>
                  <a:cubicBezTo>
                    <a:pt x="143" y="1220"/>
                    <a:pt x="167" y="1232"/>
                    <a:pt x="179" y="1256"/>
                  </a:cubicBezTo>
                  <a:cubicBezTo>
                    <a:pt x="239" y="1363"/>
                    <a:pt x="334" y="1458"/>
                    <a:pt x="441" y="1530"/>
                  </a:cubicBezTo>
                  <a:cubicBezTo>
                    <a:pt x="560" y="1601"/>
                    <a:pt x="691" y="1637"/>
                    <a:pt x="834" y="1637"/>
                  </a:cubicBezTo>
                  <a:cubicBezTo>
                    <a:pt x="965" y="1637"/>
                    <a:pt x="1096" y="1601"/>
                    <a:pt x="1215" y="1530"/>
                  </a:cubicBezTo>
                  <a:cubicBezTo>
                    <a:pt x="1322" y="1458"/>
                    <a:pt x="1417" y="1363"/>
                    <a:pt x="1489" y="1256"/>
                  </a:cubicBezTo>
                  <a:cubicBezTo>
                    <a:pt x="1501" y="1232"/>
                    <a:pt x="1501" y="1220"/>
                    <a:pt x="1513" y="1197"/>
                  </a:cubicBezTo>
                  <a:cubicBezTo>
                    <a:pt x="1882" y="573"/>
                    <a:pt x="1347" y="1"/>
                    <a:pt x="80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6939408" y="4745850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2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1" y="643"/>
                    <a:pt x="1" y="941"/>
                    <a:pt x="143" y="1191"/>
                  </a:cubicBezTo>
                  <a:lnTo>
                    <a:pt x="167" y="1250"/>
                  </a:lnTo>
                  <a:cubicBezTo>
                    <a:pt x="227" y="1369"/>
                    <a:pt x="322" y="1453"/>
                    <a:pt x="441" y="1524"/>
                  </a:cubicBezTo>
                  <a:cubicBezTo>
                    <a:pt x="560" y="1596"/>
                    <a:pt x="691" y="1631"/>
                    <a:pt x="822" y="1631"/>
                  </a:cubicBezTo>
                  <a:cubicBezTo>
                    <a:pt x="953" y="1631"/>
                    <a:pt x="1084" y="1596"/>
                    <a:pt x="1203" y="1524"/>
                  </a:cubicBezTo>
                  <a:cubicBezTo>
                    <a:pt x="1322" y="1453"/>
                    <a:pt x="1417" y="1369"/>
                    <a:pt x="1477" y="1250"/>
                  </a:cubicBezTo>
                  <a:lnTo>
                    <a:pt x="1501" y="1191"/>
                  </a:lnTo>
                  <a:cubicBezTo>
                    <a:pt x="1644" y="941"/>
                    <a:pt x="1644" y="643"/>
                    <a:pt x="1501" y="393"/>
                  </a:cubicBezTo>
                  <a:cubicBezTo>
                    <a:pt x="1352" y="131"/>
                    <a:pt x="1087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6689773" y="5235115"/>
              <a:ext cx="64507" cy="56045"/>
            </a:xfrm>
            <a:custGeom>
              <a:rect b="b" l="l" r="r" t="t"/>
              <a:pathLst>
                <a:path extrusionOk="0" h="1636" w="1883">
                  <a:moveTo>
                    <a:pt x="1080" y="0"/>
                  </a:moveTo>
                  <a:cubicBezTo>
                    <a:pt x="536" y="0"/>
                    <a:pt x="1" y="573"/>
                    <a:pt x="370" y="1196"/>
                  </a:cubicBezTo>
                  <a:cubicBezTo>
                    <a:pt x="382" y="1220"/>
                    <a:pt x="382" y="1232"/>
                    <a:pt x="394" y="1256"/>
                  </a:cubicBezTo>
                  <a:cubicBezTo>
                    <a:pt x="465" y="1363"/>
                    <a:pt x="561" y="1458"/>
                    <a:pt x="668" y="1530"/>
                  </a:cubicBezTo>
                  <a:cubicBezTo>
                    <a:pt x="792" y="1602"/>
                    <a:pt x="926" y="1636"/>
                    <a:pt x="1058" y="1636"/>
                  </a:cubicBezTo>
                  <a:cubicBezTo>
                    <a:pt x="1320" y="1636"/>
                    <a:pt x="1573" y="1501"/>
                    <a:pt x="1715" y="1256"/>
                  </a:cubicBezTo>
                  <a:cubicBezTo>
                    <a:pt x="1715" y="1232"/>
                    <a:pt x="1727" y="1220"/>
                    <a:pt x="1739" y="1196"/>
                  </a:cubicBezTo>
                  <a:cubicBezTo>
                    <a:pt x="1882" y="946"/>
                    <a:pt x="1882" y="649"/>
                    <a:pt x="1739" y="399"/>
                  </a:cubicBezTo>
                  <a:cubicBezTo>
                    <a:pt x="1573" y="117"/>
                    <a:pt x="1325" y="0"/>
                    <a:pt x="108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7492906" y="4673224"/>
              <a:ext cx="56730" cy="55908"/>
            </a:xfrm>
            <a:custGeom>
              <a:rect b="b" l="l" r="r" t="t"/>
              <a:pathLst>
                <a:path extrusionOk="0" h="1632" w="1656">
                  <a:moveTo>
                    <a:pt x="828" y="1"/>
                  </a:moveTo>
                  <a:cubicBezTo>
                    <a:pt x="563" y="1"/>
                    <a:pt x="298" y="132"/>
                    <a:pt x="143" y="394"/>
                  </a:cubicBezTo>
                  <a:cubicBezTo>
                    <a:pt x="0" y="644"/>
                    <a:pt x="0" y="941"/>
                    <a:pt x="143" y="1191"/>
                  </a:cubicBezTo>
                  <a:lnTo>
                    <a:pt x="167" y="1251"/>
                  </a:lnTo>
                  <a:cubicBezTo>
                    <a:pt x="239" y="1370"/>
                    <a:pt x="334" y="1453"/>
                    <a:pt x="441" y="1525"/>
                  </a:cubicBezTo>
                  <a:cubicBezTo>
                    <a:pt x="560" y="1596"/>
                    <a:pt x="694" y="1632"/>
                    <a:pt x="828" y="1632"/>
                  </a:cubicBezTo>
                  <a:cubicBezTo>
                    <a:pt x="962" y="1632"/>
                    <a:pt x="1096" y="1596"/>
                    <a:pt x="1215" y="1525"/>
                  </a:cubicBezTo>
                  <a:cubicBezTo>
                    <a:pt x="1322" y="1453"/>
                    <a:pt x="1417" y="1370"/>
                    <a:pt x="1477" y="1251"/>
                  </a:cubicBezTo>
                  <a:lnTo>
                    <a:pt x="1512" y="1191"/>
                  </a:lnTo>
                  <a:cubicBezTo>
                    <a:pt x="1655" y="941"/>
                    <a:pt x="1655" y="644"/>
                    <a:pt x="1512" y="394"/>
                  </a:cubicBezTo>
                  <a:cubicBezTo>
                    <a:pt x="1358" y="132"/>
                    <a:pt x="1093" y="1"/>
                    <a:pt x="82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7196373" y="4397108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4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1" y="643"/>
                    <a:pt x="1" y="941"/>
                    <a:pt x="143" y="1191"/>
                  </a:cubicBezTo>
                  <a:cubicBezTo>
                    <a:pt x="143" y="1215"/>
                    <a:pt x="155" y="1227"/>
                    <a:pt x="167" y="1250"/>
                  </a:cubicBezTo>
                  <a:cubicBezTo>
                    <a:pt x="239" y="1358"/>
                    <a:pt x="322" y="1453"/>
                    <a:pt x="441" y="1524"/>
                  </a:cubicBezTo>
                  <a:cubicBezTo>
                    <a:pt x="560" y="1596"/>
                    <a:pt x="691" y="1631"/>
                    <a:pt x="822" y="1631"/>
                  </a:cubicBezTo>
                  <a:cubicBezTo>
                    <a:pt x="953" y="1631"/>
                    <a:pt x="1084" y="1596"/>
                    <a:pt x="1203" y="1524"/>
                  </a:cubicBezTo>
                  <a:cubicBezTo>
                    <a:pt x="1322" y="1453"/>
                    <a:pt x="1417" y="1358"/>
                    <a:pt x="1477" y="1250"/>
                  </a:cubicBezTo>
                  <a:cubicBezTo>
                    <a:pt x="1489" y="1227"/>
                    <a:pt x="1501" y="1215"/>
                    <a:pt x="1513" y="1191"/>
                  </a:cubicBezTo>
                  <a:cubicBezTo>
                    <a:pt x="1644" y="941"/>
                    <a:pt x="1644" y="643"/>
                    <a:pt x="1513" y="393"/>
                  </a:cubicBezTo>
                  <a:cubicBezTo>
                    <a:pt x="1358" y="131"/>
                    <a:pt x="1090" y="0"/>
                    <a:pt x="82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7914650" y="3872557"/>
              <a:ext cx="56730" cy="55634"/>
            </a:xfrm>
            <a:custGeom>
              <a:rect b="b" l="l" r="r" t="t"/>
              <a:pathLst>
                <a:path extrusionOk="0" h="1624" w="1656">
                  <a:moveTo>
                    <a:pt x="828" y="1"/>
                  </a:moveTo>
                  <a:cubicBezTo>
                    <a:pt x="563" y="1"/>
                    <a:pt x="298" y="132"/>
                    <a:pt x="143" y="394"/>
                  </a:cubicBezTo>
                  <a:cubicBezTo>
                    <a:pt x="0" y="632"/>
                    <a:pt x="0" y="942"/>
                    <a:pt x="143" y="1192"/>
                  </a:cubicBezTo>
                  <a:cubicBezTo>
                    <a:pt x="155" y="1203"/>
                    <a:pt x="155" y="1227"/>
                    <a:pt x="167" y="1251"/>
                  </a:cubicBezTo>
                  <a:cubicBezTo>
                    <a:pt x="239" y="1358"/>
                    <a:pt x="334" y="1453"/>
                    <a:pt x="441" y="1525"/>
                  </a:cubicBezTo>
                  <a:cubicBezTo>
                    <a:pt x="562" y="1591"/>
                    <a:pt x="694" y="1623"/>
                    <a:pt x="824" y="1623"/>
                  </a:cubicBezTo>
                  <a:cubicBezTo>
                    <a:pt x="1088" y="1623"/>
                    <a:pt x="1345" y="1491"/>
                    <a:pt x="1489" y="1251"/>
                  </a:cubicBezTo>
                  <a:cubicBezTo>
                    <a:pt x="1489" y="1227"/>
                    <a:pt x="1501" y="1203"/>
                    <a:pt x="1513" y="1192"/>
                  </a:cubicBezTo>
                  <a:cubicBezTo>
                    <a:pt x="1655" y="942"/>
                    <a:pt x="1655" y="632"/>
                    <a:pt x="1513" y="394"/>
                  </a:cubicBezTo>
                  <a:cubicBezTo>
                    <a:pt x="1358" y="132"/>
                    <a:pt x="1093" y="1"/>
                    <a:pt x="82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7864086" y="4742390"/>
              <a:ext cx="64473" cy="56114"/>
            </a:xfrm>
            <a:custGeom>
              <a:rect b="b" l="l" r="r" t="t"/>
              <a:pathLst>
                <a:path extrusionOk="0" h="1638" w="1882">
                  <a:moveTo>
                    <a:pt x="802" y="1"/>
                  </a:moveTo>
                  <a:cubicBezTo>
                    <a:pt x="557" y="1"/>
                    <a:pt x="310" y="117"/>
                    <a:pt x="143" y="399"/>
                  </a:cubicBezTo>
                  <a:cubicBezTo>
                    <a:pt x="0" y="649"/>
                    <a:pt x="0" y="946"/>
                    <a:pt x="143" y="1197"/>
                  </a:cubicBezTo>
                  <a:cubicBezTo>
                    <a:pt x="143" y="1220"/>
                    <a:pt x="167" y="1232"/>
                    <a:pt x="179" y="1256"/>
                  </a:cubicBezTo>
                  <a:cubicBezTo>
                    <a:pt x="238" y="1375"/>
                    <a:pt x="333" y="1458"/>
                    <a:pt x="441" y="1530"/>
                  </a:cubicBezTo>
                  <a:cubicBezTo>
                    <a:pt x="560" y="1601"/>
                    <a:pt x="691" y="1637"/>
                    <a:pt x="834" y="1637"/>
                  </a:cubicBezTo>
                  <a:cubicBezTo>
                    <a:pt x="964" y="1637"/>
                    <a:pt x="1095" y="1601"/>
                    <a:pt x="1215" y="1530"/>
                  </a:cubicBezTo>
                  <a:cubicBezTo>
                    <a:pt x="1322" y="1458"/>
                    <a:pt x="1417" y="1375"/>
                    <a:pt x="1488" y="1256"/>
                  </a:cubicBezTo>
                  <a:lnTo>
                    <a:pt x="1512" y="1197"/>
                  </a:lnTo>
                  <a:cubicBezTo>
                    <a:pt x="1881" y="573"/>
                    <a:pt x="1346" y="1"/>
                    <a:pt x="80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7592013" y="5000760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2" y="1"/>
                  </a:moveTo>
                  <a:cubicBezTo>
                    <a:pt x="557" y="1"/>
                    <a:pt x="292" y="132"/>
                    <a:pt x="143" y="393"/>
                  </a:cubicBezTo>
                  <a:cubicBezTo>
                    <a:pt x="1" y="643"/>
                    <a:pt x="1" y="941"/>
                    <a:pt x="143" y="1191"/>
                  </a:cubicBezTo>
                  <a:lnTo>
                    <a:pt x="167" y="1251"/>
                  </a:lnTo>
                  <a:cubicBezTo>
                    <a:pt x="227" y="1370"/>
                    <a:pt x="322" y="1453"/>
                    <a:pt x="441" y="1525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5"/>
                  </a:cubicBezTo>
                  <a:cubicBezTo>
                    <a:pt x="1322" y="1453"/>
                    <a:pt x="1417" y="1370"/>
                    <a:pt x="1477" y="1251"/>
                  </a:cubicBezTo>
                  <a:lnTo>
                    <a:pt x="1501" y="1191"/>
                  </a:lnTo>
                  <a:cubicBezTo>
                    <a:pt x="1644" y="941"/>
                    <a:pt x="1644" y="643"/>
                    <a:pt x="1501" y="393"/>
                  </a:cubicBezTo>
                  <a:cubicBezTo>
                    <a:pt x="1352" y="132"/>
                    <a:pt x="1087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7536139" y="2798037"/>
              <a:ext cx="64473" cy="56114"/>
            </a:xfrm>
            <a:custGeom>
              <a:rect b="b" l="l" r="r" t="t"/>
              <a:pathLst>
                <a:path extrusionOk="0" h="1638" w="1882">
                  <a:moveTo>
                    <a:pt x="1079" y="1"/>
                  </a:moveTo>
                  <a:cubicBezTo>
                    <a:pt x="535" y="1"/>
                    <a:pt x="0" y="573"/>
                    <a:pt x="370" y="1197"/>
                  </a:cubicBezTo>
                  <a:cubicBezTo>
                    <a:pt x="381" y="1220"/>
                    <a:pt x="381" y="1244"/>
                    <a:pt x="393" y="1256"/>
                  </a:cubicBezTo>
                  <a:cubicBezTo>
                    <a:pt x="465" y="1375"/>
                    <a:pt x="560" y="1470"/>
                    <a:pt x="667" y="1530"/>
                  </a:cubicBezTo>
                  <a:cubicBezTo>
                    <a:pt x="786" y="1601"/>
                    <a:pt x="920" y="1637"/>
                    <a:pt x="1054" y="1637"/>
                  </a:cubicBezTo>
                  <a:cubicBezTo>
                    <a:pt x="1188" y="1637"/>
                    <a:pt x="1322" y="1601"/>
                    <a:pt x="1441" y="1530"/>
                  </a:cubicBezTo>
                  <a:cubicBezTo>
                    <a:pt x="1548" y="1470"/>
                    <a:pt x="1644" y="1375"/>
                    <a:pt x="1715" y="1256"/>
                  </a:cubicBezTo>
                  <a:cubicBezTo>
                    <a:pt x="1715" y="1244"/>
                    <a:pt x="1727" y="1220"/>
                    <a:pt x="1739" y="1197"/>
                  </a:cubicBezTo>
                  <a:cubicBezTo>
                    <a:pt x="1882" y="958"/>
                    <a:pt x="1882" y="649"/>
                    <a:pt x="1739" y="399"/>
                  </a:cubicBezTo>
                  <a:cubicBezTo>
                    <a:pt x="1572" y="117"/>
                    <a:pt x="1325" y="1"/>
                    <a:pt x="10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7223711" y="127870"/>
              <a:ext cx="588201" cy="255527"/>
            </a:xfrm>
            <a:custGeom>
              <a:rect b="b" l="l" r="r" t="t"/>
              <a:pathLst>
                <a:path extrusionOk="0" h="7459" w="17170">
                  <a:moveTo>
                    <a:pt x="8185" y="1"/>
                  </a:moveTo>
                  <a:cubicBezTo>
                    <a:pt x="8109" y="1"/>
                    <a:pt x="8032" y="4"/>
                    <a:pt x="7954" y="12"/>
                  </a:cubicBezTo>
                  <a:cubicBezTo>
                    <a:pt x="7108" y="95"/>
                    <a:pt x="6489" y="595"/>
                    <a:pt x="6096" y="1262"/>
                  </a:cubicBezTo>
                  <a:cubicBezTo>
                    <a:pt x="5691" y="1679"/>
                    <a:pt x="5441" y="2226"/>
                    <a:pt x="5406" y="2810"/>
                  </a:cubicBezTo>
                  <a:cubicBezTo>
                    <a:pt x="5394" y="2857"/>
                    <a:pt x="5394" y="2905"/>
                    <a:pt x="5382" y="2965"/>
                  </a:cubicBezTo>
                  <a:cubicBezTo>
                    <a:pt x="5090" y="2852"/>
                    <a:pt x="4768" y="2793"/>
                    <a:pt x="4454" y="2793"/>
                  </a:cubicBezTo>
                  <a:cubicBezTo>
                    <a:pt x="4102" y="2793"/>
                    <a:pt x="3760" y="2867"/>
                    <a:pt x="3477" y="3024"/>
                  </a:cubicBezTo>
                  <a:cubicBezTo>
                    <a:pt x="2977" y="3334"/>
                    <a:pt x="2643" y="3857"/>
                    <a:pt x="2584" y="4453"/>
                  </a:cubicBezTo>
                  <a:cubicBezTo>
                    <a:pt x="2572" y="4500"/>
                    <a:pt x="2548" y="4560"/>
                    <a:pt x="2536" y="4619"/>
                  </a:cubicBezTo>
                  <a:cubicBezTo>
                    <a:pt x="2420" y="4603"/>
                    <a:pt x="2304" y="4594"/>
                    <a:pt x="2189" y="4594"/>
                  </a:cubicBezTo>
                  <a:cubicBezTo>
                    <a:pt x="2057" y="4594"/>
                    <a:pt x="1926" y="4606"/>
                    <a:pt x="1798" y="4631"/>
                  </a:cubicBezTo>
                  <a:cubicBezTo>
                    <a:pt x="1679" y="4643"/>
                    <a:pt x="1572" y="4667"/>
                    <a:pt x="1465" y="4691"/>
                  </a:cubicBezTo>
                  <a:cubicBezTo>
                    <a:pt x="655" y="4893"/>
                    <a:pt x="0" y="5691"/>
                    <a:pt x="453" y="6513"/>
                  </a:cubicBezTo>
                  <a:cubicBezTo>
                    <a:pt x="700" y="6962"/>
                    <a:pt x="1170" y="7242"/>
                    <a:pt x="1682" y="7242"/>
                  </a:cubicBezTo>
                  <a:cubicBezTo>
                    <a:pt x="1713" y="7242"/>
                    <a:pt x="1744" y="7241"/>
                    <a:pt x="1774" y="7239"/>
                  </a:cubicBezTo>
                  <a:cubicBezTo>
                    <a:pt x="2358" y="7428"/>
                    <a:pt x="3020" y="7459"/>
                    <a:pt x="3666" y="7459"/>
                  </a:cubicBezTo>
                  <a:cubicBezTo>
                    <a:pt x="3968" y="7459"/>
                    <a:pt x="4266" y="7452"/>
                    <a:pt x="4552" y="7452"/>
                  </a:cubicBezTo>
                  <a:cubicBezTo>
                    <a:pt x="4615" y="7452"/>
                    <a:pt x="4677" y="7452"/>
                    <a:pt x="4739" y="7453"/>
                  </a:cubicBezTo>
                  <a:cubicBezTo>
                    <a:pt x="5037" y="7456"/>
                    <a:pt x="5334" y="7458"/>
                    <a:pt x="5630" y="7458"/>
                  </a:cubicBezTo>
                  <a:cubicBezTo>
                    <a:pt x="6519" y="7458"/>
                    <a:pt x="7403" y="7444"/>
                    <a:pt x="8287" y="7417"/>
                  </a:cubicBezTo>
                  <a:cubicBezTo>
                    <a:pt x="10513" y="7370"/>
                    <a:pt x="12740" y="7286"/>
                    <a:pt x="14966" y="7167"/>
                  </a:cubicBezTo>
                  <a:cubicBezTo>
                    <a:pt x="15097" y="7204"/>
                    <a:pt x="15231" y="7222"/>
                    <a:pt x="15367" y="7222"/>
                  </a:cubicBezTo>
                  <a:cubicBezTo>
                    <a:pt x="15541" y="7222"/>
                    <a:pt x="15716" y="7192"/>
                    <a:pt x="15883" y="7132"/>
                  </a:cubicBezTo>
                  <a:cubicBezTo>
                    <a:pt x="16359" y="6977"/>
                    <a:pt x="16740" y="6632"/>
                    <a:pt x="16967" y="6191"/>
                  </a:cubicBezTo>
                  <a:cubicBezTo>
                    <a:pt x="17157" y="5858"/>
                    <a:pt x="17169" y="5441"/>
                    <a:pt x="16990" y="5108"/>
                  </a:cubicBezTo>
                  <a:cubicBezTo>
                    <a:pt x="16812" y="4846"/>
                    <a:pt x="16562" y="4655"/>
                    <a:pt x="16264" y="4560"/>
                  </a:cubicBezTo>
                  <a:cubicBezTo>
                    <a:pt x="16000" y="4456"/>
                    <a:pt x="15715" y="4400"/>
                    <a:pt x="15426" y="4400"/>
                  </a:cubicBezTo>
                  <a:cubicBezTo>
                    <a:pt x="15285" y="4400"/>
                    <a:pt x="15143" y="4414"/>
                    <a:pt x="15002" y="4441"/>
                  </a:cubicBezTo>
                  <a:cubicBezTo>
                    <a:pt x="14990" y="4322"/>
                    <a:pt x="14955" y="4203"/>
                    <a:pt x="14907" y="4072"/>
                  </a:cubicBezTo>
                  <a:cubicBezTo>
                    <a:pt x="14555" y="3184"/>
                    <a:pt x="13700" y="2633"/>
                    <a:pt x="12795" y="2633"/>
                  </a:cubicBezTo>
                  <a:cubicBezTo>
                    <a:pt x="12535" y="2633"/>
                    <a:pt x="12271" y="2678"/>
                    <a:pt x="12014" y="2774"/>
                  </a:cubicBezTo>
                  <a:cubicBezTo>
                    <a:pt x="11859" y="2822"/>
                    <a:pt x="11716" y="2893"/>
                    <a:pt x="11573" y="2976"/>
                  </a:cubicBezTo>
                  <a:cubicBezTo>
                    <a:pt x="11561" y="2929"/>
                    <a:pt x="11537" y="2893"/>
                    <a:pt x="11526" y="2857"/>
                  </a:cubicBezTo>
                  <a:cubicBezTo>
                    <a:pt x="11371" y="2536"/>
                    <a:pt x="11168" y="2250"/>
                    <a:pt x="10930" y="1988"/>
                  </a:cubicBezTo>
                  <a:cubicBezTo>
                    <a:pt x="10859" y="1822"/>
                    <a:pt x="10764" y="1667"/>
                    <a:pt x="10668" y="1500"/>
                  </a:cubicBezTo>
                  <a:cubicBezTo>
                    <a:pt x="10125" y="658"/>
                    <a:pt x="9221" y="1"/>
                    <a:pt x="818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7329327" y="1023019"/>
              <a:ext cx="675489" cy="673708"/>
            </a:xfrm>
            <a:custGeom>
              <a:rect b="b" l="l" r="r" t="t"/>
              <a:pathLst>
                <a:path extrusionOk="0" h="19666" w="19718">
                  <a:moveTo>
                    <a:pt x="8107" y="0"/>
                  </a:moveTo>
                  <a:cubicBezTo>
                    <a:pt x="6278" y="0"/>
                    <a:pt x="5070" y="1972"/>
                    <a:pt x="5180" y="3802"/>
                  </a:cubicBezTo>
                  <a:cubicBezTo>
                    <a:pt x="4651" y="3568"/>
                    <a:pt x="4091" y="3405"/>
                    <a:pt x="3540" y="3405"/>
                  </a:cubicBezTo>
                  <a:cubicBezTo>
                    <a:pt x="3112" y="3405"/>
                    <a:pt x="2688" y="3503"/>
                    <a:pt x="2287" y="3743"/>
                  </a:cubicBezTo>
                  <a:cubicBezTo>
                    <a:pt x="1096" y="4457"/>
                    <a:pt x="465" y="6160"/>
                    <a:pt x="263" y="7481"/>
                  </a:cubicBezTo>
                  <a:cubicBezTo>
                    <a:pt x="1" y="9100"/>
                    <a:pt x="489" y="10672"/>
                    <a:pt x="1894" y="11613"/>
                  </a:cubicBezTo>
                  <a:cubicBezTo>
                    <a:pt x="2061" y="11720"/>
                    <a:pt x="2227" y="11815"/>
                    <a:pt x="2406" y="11910"/>
                  </a:cubicBezTo>
                  <a:cubicBezTo>
                    <a:pt x="1537" y="13137"/>
                    <a:pt x="1108" y="14768"/>
                    <a:pt x="1966" y="16125"/>
                  </a:cubicBezTo>
                  <a:cubicBezTo>
                    <a:pt x="2549" y="17042"/>
                    <a:pt x="3573" y="17530"/>
                    <a:pt x="4633" y="17673"/>
                  </a:cubicBezTo>
                  <a:cubicBezTo>
                    <a:pt x="4883" y="17715"/>
                    <a:pt x="5133" y="17735"/>
                    <a:pt x="5381" y="17735"/>
                  </a:cubicBezTo>
                  <a:cubicBezTo>
                    <a:pt x="5630" y="17735"/>
                    <a:pt x="5877" y="17715"/>
                    <a:pt x="6121" y="17673"/>
                  </a:cubicBezTo>
                  <a:cubicBezTo>
                    <a:pt x="6264" y="17637"/>
                    <a:pt x="6395" y="17601"/>
                    <a:pt x="6538" y="17566"/>
                  </a:cubicBezTo>
                  <a:cubicBezTo>
                    <a:pt x="6680" y="17947"/>
                    <a:pt x="6930" y="18280"/>
                    <a:pt x="7252" y="18530"/>
                  </a:cubicBezTo>
                  <a:cubicBezTo>
                    <a:pt x="7662" y="19152"/>
                    <a:pt x="8362" y="19542"/>
                    <a:pt x="9111" y="19542"/>
                  </a:cubicBezTo>
                  <a:cubicBezTo>
                    <a:pt x="9123" y="19542"/>
                    <a:pt x="9134" y="19542"/>
                    <a:pt x="9145" y="19542"/>
                  </a:cubicBezTo>
                  <a:cubicBezTo>
                    <a:pt x="9514" y="19530"/>
                    <a:pt x="9883" y="19423"/>
                    <a:pt x="10205" y="19209"/>
                  </a:cubicBezTo>
                  <a:cubicBezTo>
                    <a:pt x="10181" y="18816"/>
                    <a:pt x="10169" y="18423"/>
                    <a:pt x="10145" y="18030"/>
                  </a:cubicBezTo>
                  <a:cubicBezTo>
                    <a:pt x="9359" y="17840"/>
                    <a:pt x="8526" y="17268"/>
                    <a:pt x="7919" y="16768"/>
                  </a:cubicBezTo>
                  <a:cubicBezTo>
                    <a:pt x="7835" y="16887"/>
                    <a:pt x="7704" y="16958"/>
                    <a:pt x="7561" y="16958"/>
                  </a:cubicBezTo>
                  <a:cubicBezTo>
                    <a:pt x="6168" y="16828"/>
                    <a:pt x="4823" y="16018"/>
                    <a:pt x="4228" y="14732"/>
                  </a:cubicBezTo>
                  <a:cubicBezTo>
                    <a:pt x="4139" y="14538"/>
                    <a:pt x="4294" y="14323"/>
                    <a:pt x="4472" y="14323"/>
                  </a:cubicBezTo>
                  <a:cubicBezTo>
                    <a:pt x="4533" y="14323"/>
                    <a:pt x="4598" y="14349"/>
                    <a:pt x="4656" y="14411"/>
                  </a:cubicBezTo>
                  <a:cubicBezTo>
                    <a:pt x="5275" y="15089"/>
                    <a:pt x="6002" y="15661"/>
                    <a:pt x="6907" y="15935"/>
                  </a:cubicBezTo>
                  <a:cubicBezTo>
                    <a:pt x="6954" y="15946"/>
                    <a:pt x="7026" y="15958"/>
                    <a:pt x="7109" y="15982"/>
                  </a:cubicBezTo>
                  <a:cubicBezTo>
                    <a:pt x="6573" y="15363"/>
                    <a:pt x="6157" y="14649"/>
                    <a:pt x="5906" y="13863"/>
                  </a:cubicBezTo>
                  <a:lnTo>
                    <a:pt x="5895" y="13827"/>
                  </a:lnTo>
                  <a:cubicBezTo>
                    <a:pt x="5883" y="13803"/>
                    <a:pt x="5871" y="13791"/>
                    <a:pt x="5871" y="13756"/>
                  </a:cubicBezTo>
                  <a:cubicBezTo>
                    <a:pt x="5824" y="13623"/>
                    <a:pt x="5936" y="13531"/>
                    <a:pt x="6049" y="13531"/>
                  </a:cubicBezTo>
                  <a:cubicBezTo>
                    <a:pt x="6108" y="13531"/>
                    <a:pt x="6167" y="13556"/>
                    <a:pt x="6204" y="13613"/>
                  </a:cubicBezTo>
                  <a:cubicBezTo>
                    <a:pt x="6776" y="14518"/>
                    <a:pt x="7514" y="15315"/>
                    <a:pt x="8371" y="15958"/>
                  </a:cubicBezTo>
                  <a:cubicBezTo>
                    <a:pt x="8752" y="16232"/>
                    <a:pt x="9157" y="16482"/>
                    <a:pt x="9586" y="16685"/>
                  </a:cubicBezTo>
                  <a:cubicBezTo>
                    <a:pt x="9752" y="16768"/>
                    <a:pt x="9931" y="16828"/>
                    <a:pt x="10097" y="16887"/>
                  </a:cubicBezTo>
                  <a:cubicBezTo>
                    <a:pt x="10050" y="15589"/>
                    <a:pt x="9990" y="14303"/>
                    <a:pt x="9919" y="13006"/>
                  </a:cubicBezTo>
                  <a:cubicBezTo>
                    <a:pt x="9625" y="13085"/>
                    <a:pt x="9324" y="13124"/>
                    <a:pt x="9023" y="13124"/>
                  </a:cubicBezTo>
                  <a:cubicBezTo>
                    <a:pt x="8689" y="13124"/>
                    <a:pt x="8357" y="13076"/>
                    <a:pt x="8038" y="12982"/>
                  </a:cubicBezTo>
                  <a:cubicBezTo>
                    <a:pt x="7975" y="13016"/>
                    <a:pt x="7906" y="13032"/>
                    <a:pt x="7836" y="13032"/>
                  </a:cubicBezTo>
                  <a:cubicBezTo>
                    <a:pt x="7736" y="13032"/>
                    <a:pt x="7634" y="12998"/>
                    <a:pt x="7550" y="12934"/>
                  </a:cubicBezTo>
                  <a:cubicBezTo>
                    <a:pt x="7478" y="12875"/>
                    <a:pt x="7407" y="12803"/>
                    <a:pt x="7335" y="12732"/>
                  </a:cubicBezTo>
                  <a:cubicBezTo>
                    <a:pt x="6907" y="12541"/>
                    <a:pt x="6502" y="12303"/>
                    <a:pt x="6133" y="12017"/>
                  </a:cubicBezTo>
                  <a:cubicBezTo>
                    <a:pt x="4644" y="10839"/>
                    <a:pt x="3859" y="9053"/>
                    <a:pt x="3192" y="7326"/>
                  </a:cubicBezTo>
                  <a:cubicBezTo>
                    <a:pt x="3113" y="7130"/>
                    <a:pt x="3300" y="6974"/>
                    <a:pt x="3477" y="6974"/>
                  </a:cubicBezTo>
                  <a:cubicBezTo>
                    <a:pt x="3567" y="6974"/>
                    <a:pt x="3655" y="7015"/>
                    <a:pt x="3704" y="7112"/>
                  </a:cubicBezTo>
                  <a:cubicBezTo>
                    <a:pt x="4406" y="8457"/>
                    <a:pt x="5097" y="9910"/>
                    <a:pt x="6228" y="10970"/>
                  </a:cubicBezTo>
                  <a:lnTo>
                    <a:pt x="6240" y="10982"/>
                  </a:lnTo>
                  <a:cubicBezTo>
                    <a:pt x="5918" y="10220"/>
                    <a:pt x="5764" y="9410"/>
                    <a:pt x="5764" y="8588"/>
                  </a:cubicBezTo>
                  <a:cubicBezTo>
                    <a:pt x="5764" y="8469"/>
                    <a:pt x="5835" y="8374"/>
                    <a:pt x="5930" y="8326"/>
                  </a:cubicBezTo>
                  <a:cubicBezTo>
                    <a:pt x="5901" y="8305"/>
                    <a:pt x="5894" y="8270"/>
                    <a:pt x="5904" y="8270"/>
                  </a:cubicBezTo>
                  <a:lnTo>
                    <a:pt x="5904" y="8270"/>
                  </a:lnTo>
                  <a:cubicBezTo>
                    <a:pt x="5910" y="8270"/>
                    <a:pt x="5924" y="8284"/>
                    <a:pt x="5942" y="8326"/>
                  </a:cubicBezTo>
                  <a:cubicBezTo>
                    <a:pt x="5976" y="8313"/>
                    <a:pt x="6011" y="8307"/>
                    <a:pt x="6045" y="8307"/>
                  </a:cubicBezTo>
                  <a:cubicBezTo>
                    <a:pt x="6169" y="8307"/>
                    <a:pt x="6286" y="8387"/>
                    <a:pt x="6323" y="8517"/>
                  </a:cubicBezTo>
                  <a:cubicBezTo>
                    <a:pt x="6561" y="9243"/>
                    <a:pt x="6704" y="9970"/>
                    <a:pt x="7049" y="10660"/>
                  </a:cubicBezTo>
                  <a:cubicBezTo>
                    <a:pt x="7288" y="11113"/>
                    <a:pt x="7573" y="11541"/>
                    <a:pt x="7883" y="11958"/>
                  </a:cubicBezTo>
                  <a:cubicBezTo>
                    <a:pt x="8336" y="12092"/>
                    <a:pt x="8807" y="12161"/>
                    <a:pt x="9279" y="12161"/>
                  </a:cubicBezTo>
                  <a:cubicBezTo>
                    <a:pt x="9476" y="12161"/>
                    <a:pt x="9674" y="12149"/>
                    <a:pt x="9871" y="12125"/>
                  </a:cubicBezTo>
                  <a:cubicBezTo>
                    <a:pt x="9836" y="11315"/>
                    <a:pt x="9788" y="10493"/>
                    <a:pt x="9764" y="9672"/>
                  </a:cubicBezTo>
                  <a:cubicBezTo>
                    <a:pt x="8157" y="9422"/>
                    <a:pt x="6978" y="8065"/>
                    <a:pt x="6930" y="6445"/>
                  </a:cubicBezTo>
                  <a:cubicBezTo>
                    <a:pt x="6930" y="6246"/>
                    <a:pt x="7112" y="6132"/>
                    <a:pt x="7283" y="6132"/>
                  </a:cubicBezTo>
                  <a:cubicBezTo>
                    <a:pt x="7418" y="6132"/>
                    <a:pt x="7547" y="6204"/>
                    <a:pt x="7573" y="6362"/>
                  </a:cubicBezTo>
                  <a:cubicBezTo>
                    <a:pt x="7752" y="7374"/>
                    <a:pt x="8454" y="8231"/>
                    <a:pt x="9419" y="8600"/>
                  </a:cubicBezTo>
                  <a:cubicBezTo>
                    <a:pt x="9514" y="8636"/>
                    <a:pt x="9621" y="8660"/>
                    <a:pt x="9728" y="8660"/>
                  </a:cubicBezTo>
                  <a:cubicBezTo>
                    <a:pt x="9693" y="7803"/>
                    <a:pt x="9681" y="6945"/>
                    <a:pt x="9669" y="6076"/>
                  </a:cubicBezTo>
                  <a:cubicBezTo>
                    <a:pt x="9657" y="5874"/>
                    <a:pt x="9657" y="5659"/>
                    <a:pt x="9669" y="5457"/>
                  </a:cubicBezTo>
                  <a:lnTo>
                    <a:pt x="9669" y="5255"/>
                  </a:lnTo>
                  <a:cubicBezTo>
                    <a:pt x="8704" y="4802"/>
                    <a:pt x="8085" y="3826"/>
                    <a:pt x="8085" y="2754"/>
                  </a:cubicBezTo>
                  <a:cubicBezTo>
                    <a:pt x="8085" y="2565"/>
                    <a:pt x="8220" y="2473"/>
                    <a:pt x="8360" y="2473"/>
                  </a:cubicBezTo>
                  <a:cubicBezTo>
                    <a:pt x="8503" y="2473"/>
                    <a:pt x="8651" y="2568"/>
                    <a:pt x="8669" y="2754"/>
                  </a:cubicBezTo>
                  <a:cubicBezTo>
                    <a:pt x="8752" y="3445"/>
                    <a:pt x="9145" y="4064"/>
                    <a:pt x="9728" y="4445"/>
                  </a:cubicBezTo>
                  <a:cubicBezTo>
                    <a:pt x="9776" y="3671"/>
                    <a:pt x="9883" y="2897"/>
                    <a:pt x="10026" y="2135"/>
                  </a:cubicBezTo>
                  <a:cubicBezTo>
                    <a:pt x="10057" y="1978"/>
                    <a:pt x="10192" y="1906"/>
                    <a:pt x="10330" y="1906"/>
                  </a:cubicBezTo>
                  <a:cubicBezTo>
                    <a:pt x="10507" y="1906"/>
                    <a:pt x="10689" y="2024"/>
                    <a:pt x="10669" y="2230"/>
                  </a:cubicBezTo>
                  <a:cubicBezTo>
                    <a:pt x="10598" y="3076"/>
                    <a:pt x="10550" y="3933"/>
                    <a:pt x="10538" y="4778"/>
                  </a:cubicBezTo>
                  <a:lnTo>
                    <a:pt x="10538" y="4993"/>
                  </a:lnTo>
                  <a:cubicBezTo>
                    <a:pt x="10538" y="5017"/>
                    <a:pt x="10538" y="5052"/>
                    <a:pt x="10538" y="5076"/>
                  </a:cubicBezTo>
                  <a:cubicBezTo>
                    <a:pt x="10562" y="5493"/>
                    <a:pt x="10621" y="5981"/>
                    <a:pt x="10550" y="6398"/>
                  </a:cubicBezTo>
                  <a:cubicBezTo>
                    <a:pt x="10574" y="6541"/>
                    <a:pt x="10586" y="6695"/>
                    <a:pt x="10598" y="6850"/>
                  </a:cubicBezTo>
                  <a:cubicBezTo>
                    <a:pt x="11371" y="6541"/>
                    <a:pt x="12050" y="6029"/>
                    <a:pt x="12538" y="5362"/>
                  </a:cubicBezTo>
                  <a:cubicBezTo>
                    <a:pt x="13098" y="4552"/>
                    <a:pt x="13062" y="3814"/>
                    <a:pt x="13157" y="2885"/>
                  </a:cubicBezTo>
                  <a:cubicBezTo>
                    <a:pt x="13164" y="2681"/>
                    <a:pt x="13327" y="2568"/>
                    <a:pt x="13492" y="2568"/>
                  </a:cubicBezTo>
                  <a:cubicBezTo>
                    <a:pt x="13625" y="2568"/>
                    <a:pt x="13759" y="2642"/>
                    <a:pt x="13812" y="2802"/>
                  </a:cubicBezTo>
                  <a:cubicBezTo>
                    <a:pt x="14169" y="3671"/>
                    <a:pt x="13765" y="4850"/>
                    <a:pt x="13253" y="5659"/>
                  </a:cubicBezTo>
                  <a:cubicBezTo>
                    <a:pt x="13967" y="5338"/>
                    <a:pt x="14503" y="4743"/>
                    <a:pt x="14741" y="4005"/>
                  </a:cubicBezTo>
                  <a:cubicBezTo>
                    <a:pt x="14803" y="3828"/>
                    <a:pt x="14947" y="3751"/>
                    <a:pt x="15090" y="3751"/>
                  </a:cubicBezTo>
                  <a:cubicBezTo>
                    <a:pt x="15304" y="3751"/>
                    <a:pt x="15515" y="3924"/>
                    <a:pt x="15443" y="4195"/>
                  </a:cubicBezTo>
                  <a:cubicBezTo>
                    <a:pt x="15134" y="5255"/>
                    <a:pt x="14205" y="6005"/>
                    <a:pt x="13110" y="6064"/>
                  </a:cubicBezTo>
                  <a:cubicBezTo>
                    <a:pt x="13101" y="6066"/>
                    <a:pt x="13093" y="6067"/>
                    <a:pt x="13085" y="6067"/>
                  </a:cubicBezTo>
                  <a:cubicBezTo>
                    <a:pt x="13049" y="6067"/>
                    <a:pt x="13020" y="6048"/>
                    <a:pt x="12991" y="6029"/>
                  </a:cubicBezTo>
                  <a:cubicBezTo>
                    <a:pt x="12383" y="6802"/>
                    <a:pt x="11621" y="7255"/>
                    <a:pt x="10657" y="7362"/>
                  </a:cubicBezTo>
                  <a:cubicBezTo>
                    <a:pt x="10717" y="7862"/>
                    <a:pt x="10764" y="8374"/>
                    <a:pt x="10812" y="8886"/>
                  </a:cubicBezTo>
                  <a:cubicBezTo>
                    <a:pt x="10990" y="8969"/>
                    <a:pt x="11074" y="9172"/>
                    <a:pt x="11014" y="9362"/>
                  </a:cubicBezTo>
                  <a:cubicBezTo>
                    <a:pt x="10979" y="9446"/>
                    <a:pt x="10931" y="9529"/>
                    <a:pt x="10871" y="9589"/>
                  </a:cubicBezTo>
                  <a:cubicBezTo>
                    <a:pt x="11038" y="11636"/>
                    <a:pt x="11169" y="13684"/>
                    <a:pt x="11324" y="15732"/>
                  </a:cubicBezTo>
                  <a:cubicBezTo>
                    <a:pt x="11705" y="15554"/>
                    <a:pt x="12062" y="15315"/>
                    <a:pt x="12372" y="15042"/>
                  </a:cubicBezTo>
                  <a:cubicBezTo>
                    <a:pt x="12300" y="14934"/>
                    <a:pt x="12288" y="14803"/>
                    <a:pt x="12300" y="14684"/>
                  </a:cubicBezTo>
                  <a:cubicBezTo>
                    <a:pt x="12574" y="13077"/>
                    <a:pt x="12788" y="11517"/>
                    <a:pt x="12586" y="9886"/>
                  </a:cubicBezTo>
                  <a:cubicBezTo>
                    <a:pt x="12559" y="9688"/>
                    <a:pt x="12731" y="9578"/>
                    <a:pt x="12903" y="9578"/>
                  </a:cubicBezTo>
                  <a:cubicBezTo>
                    <a:pt x="13041" y="9578"/>
                    <a:pt x="13180" y="9649"/>
                    <a:pt x="13217" y="9803"/>
                  </a:cubicBezTo>
                  <a:cubicBezTo>
                    <a:pt x="13503" y="11053"/>
                    <a:pt x="13598" y="12339"/>
                    <a:pt x="13479" y="13625"/>
                  </a:cubicBezTo>
                  <a:cubicBezTo>
                    <a:pt x="13515" y="13553"/>
                    <a:pt x="13550" y="13470"/>
                    <a:pt x="13586" y="13410"/>
                  </a:cubicBezTo>
                  <a:cubicBezTo>
                    <a:pt x="14158" y="12291"/>
                    <a:pt x="14241" y="10898"/>
                    <a:pt x="14884" y="9839"/>
                  </a:cubicBezTo>
                  <a:cubicBezTo>
                    <a:pt x="14922" y="9768"/>
                    <a:pt x="15000" y="9732"/>
                    <a:pt x="15076" y="9732"/>
                  </a:cubicBezTo>
                  <a:cubicBezTo>
                    <a:pt x="15168" y="9732"/>
                    <a:pt x="15257" y="9783"/>
                    <a:pt x="15277" y="9886"/>
                  </a:cubicBezTo>
                  <a:cubicBezTo>
                    <a:pt x="15336" y="10553"/>
                    <a:pt x="15289" y="11220"/>
                    <a:pt x="15110" y="11863"/>
                  </a:cubicBezTo>
                  <a:cubicBezTo>
                    <a:pt x="15765" y="11648"/>
                    <a:pt x="16313" y="11077"/>
                    <a:pt x="16598" y="10446"/>
                  </a:cubicBezTo>
                  <a:cubicBezTo>
                    <a:pt x="16705" y="10172"/>
                    <a:pt x="16694" y="9731"/>
                    <a:pt x="16991" y="9577"/>
                  </a:cubicBezTo>
                  <a:cubicBezTo>
                    <a:pt x="17035" y="9555"/>
                    <a:pt x="17082" y="9544"/>
                    <a:pt x="17128" y="9544"/>
                  </a:cubicBezTo>
                  <a:cubicBezTo>
                    <a:pt x="17256" y="9544"/>
                    <a:pt x="17379" y="9624"/>
                    <a:pt x="17432" y="9755"/>
                  </a:cubicBezTo>
                  <a:cubicBezTo>
                    <a:pt x="17717" y="10303"/>
                    <a:pt x="17110" y="11255"/>
                    <a:pt x="16741" y="11613"/>
                  </a:cubicBezTo>
                  <a:cubicBezTo>
                    <a:pt x="16277" y="12053"/>
                    <a:pt x="15610" y="12267"/>
                    <a:pt x="14991" y="12315"/>
                  </a:cubicBezTo>
                  <a:cubicBezTo>
                    <a:pt x="14789" y="12910"/>
                    <a:pt x="14539" y="13494"/>
                    <a:pt x="14229" y="14041"/>
                  </a:cubicBezTo>
                  <a:cubicBezTo>
                    <a:pt x="13634" y="15137"/>
                    <a:pt x="12645" y="15970"/>
                    <a:pt x="11467" y="16375"/>
                  </a:cubicBezTo>
                  <a:cubicBezTo>
                    <a:pt x="11443" y="16387"/>
                    <a:pt x="11407" y="16387"/>
                    <a:pt x="11383" y="16387"/>
                  </a:cubicBezTo>
                  <a:cubicBezTo>
                    <a:pt x="11395" y="16566"/>
                    <a:pt x="11407" y="16744"/>
                    <a:pt x="11431" y="16911"/>
                  </a:cubicBezTo>
                  <a:cubicBezTo>
                    <a:pt x="11431" y="17006"/>
                    <a:pt x="11443" y="17113"/>
                    <a:pt x="11455" y="17209"/>
                  </a:cubicBezTo>
                  <a:cubicBezTo>
                    <a:pt x="11656" y="17245"/>
                    <a:pt x="11860" y="17263"/>
                    <a:pt x="12064" y="17263"/>
                  </a:cubicBezTo>
                  <a:cubicBezTo>
                    <a:pt x="12597" y="17263"/>
                    <a:pt x="13131" y="17140"/>
                    <a:pt x="13622" y="16899"/>
                  </a:cubicBezTo>
                  <a:cubicBezTo>
                    <a:pt x="14229" y="16577"/>
                    <a:pt x="14562" y="15994"/>
                    <a:pt x="15039" y="15542"/>
                  </a:cubicBezTo>
                  <a:cubicBezTo>
                    <a:pt x="15082" y="15498"/>
                    <a:pt x="15136" y="15478"/>
                    <a:pt x="15190" y="15478"/>
                  </a:cubicBezTo>
                  <a:cubicBezTo>
                    <a:pt x="15297" y="15478"/>
                    <a:pt x="15400" y="15558"/>
                    <a:pt x="15408" y="15685"/>
                  </a:cubicBezTo>
                  <a:cubicBezTo>
                    <a:pt x="15503" y="16601"/>
                    <a:pt x="14610" y="17363"/>
                    <a:pt x="13860" y="17709"/>
                  </a:cubicBezTo>
                  <a:cubicBezTo>
                    <a:pt x="13442" y="17899"/>
                    <a:pt x="13010" y="18004"/>
                    <a:pt x="12585" y="18004"/>
                  </a:cubicBezTo>
                  <a:cubicBezTo>
                    <a:pt x="12211" y="18004"/>
                    <a:pt x="11842" y="17923"/>
                    <a:pt x="11491" y="17744"/>
                  </a:cubicBezTo>
                  <a:lnTo>
                    <a:pt x="11491" y="17744"/>
                  </a:lnTo>
                  <a:lnTo>
                    <a:pt x="11514" y="18078"/>
                  </a:lnTo>
                  <a:cubicBezTo>
                    <a:pt x="11717" y="18352"/>
                    <a:pt x="11955" y="18590"/>
                    <a:pt x="12229" y="18780"/>
                  </a:cubicBezTo>
                  <a:cubicBezTo>
                    <a:pt x="12276" y="18828"/>
                    <a:pt x="12312" y="18875"/>
                    <a:pt x="12360" y="18923"/>
                  </a:cubicBezTo>
                  <a:cubicBezTo>
                    <a:pt x="12878" y="19432"/>
                    <a:pt x="13532" y="19666"/>
                    <a:pt x="14185" y="19666"/>
                  </a:cubicBezTo>
                  <a:cubicBezTo>
                    <a:pt x="15225" y="19666"/>
                    <a:pt x="16261" y="19071"/>
                    <a:pt x="16729" y="18054"/>
                  </a:cubicBezTo>
                  <a:cubicBezTo>
                    <a:pt x="17146" y="17149"/>
                    <a:pt x="17098" y="16113"/>
                    <a:pt x="16610" y="15256"/>
                  </a:cubicBezTo>
                  <a:cubicBezTo>
                    <a:pt x="16813" y="15184"/>
                    <a:pt x="16991" y="15113"/>
                    <a:pt x="17170" y="15006"/>
                  </a:cubicBezTo>
                  <a:cubicBezTo>
                    <a:pt x="18206" y="14661"/>
                    <a:pt x="18991" y="13815"/>
                    <a:pt x="19253" y="12768"/>
                  </a:cubicBezTo>
                  <a:cubicBezTo>
                    <a:pt x="19361" y="12398"/>
                    <a:pt x="19408" y="12017"/>
                    <a:pt x="19396" y="11625"/>
                  </a:cubicBezTo>
                  <a:cubicBezTo>
                    <a:pt x="19718" y="10732"/>
                    <a:pt x="19718" y="9755"/>
                    <a:pt x="19396" y="8850"/>
                  </a:cubicBezTo>
                  <a:cubicBezTo>
                    <a:pt x="19241" y="8422"/>
                    <a:pt x="19027" y="8005"/>
                    <a:pt x="18753" y="7636"/>
                  </a:cubicBezTo>
                  <a:cubicBezTo>
                    <a:pt x="18253" y="6672"/>
                    <a:pt x="17432" y="5921"/>
                    <a:pt x="16432" y="5505"/>
                  </a:cubicBezTo>
                  <a:cubicBezTo>
                    <a:pt x="16539" y="5076"/>
                    <a:pt x="16563" y="4636"/>
                    <a:pt x="16503" y="4195"/>
                  </a:cubicBezTo>
                  <a:cubicBezTo>
                    <a:pt x="16551" y="3385"/>
                    <a:pt x="16324" y="2588"/>
                    <a:pt x="15848" y="1945"/>
                  </a:cubicBezTo>
                  <a:cubicBezTo>
                    <a:pt x="15717" y="1766"/>
                    <a:pt x="15574" y="1611"/>
                    <a:pt x="15420" y="1457"/>
                  </a:cubicBezTo>
                  <a:cubicBezTo>
                    <a:pt x="15396" y="1409"/>
                    <a:pt x="15384" y="1361"/>
                    <a:pt x="15360" y="1314"/>
                  </a:cubicBezTo>
                  <a:cubicBezTo>
                    <a:pt x="15029" y="595"/>
                    <a:pt x="14309" y="249"/>
                    <a:pt x="13572" y="249"/>
                  </a:cubicBezTo>
                  <a:cubicBezTo>
                    <a:pt x="13222" y="249"/>
                    <a:pt x="12868" y="327"/>
                    <a:pt x="12550" y="480"/>
                  </a:cubicBezTo>
                  <a:cubicBezTo>
                    <a:pt x="12157" y="480"/>
                    <a:pt x="11776" y="576"/>
                    <a:pt x="11431" y="766"/>
                  </a:cubicBezTo>
                  <a:cubicBezTo>
                    <a:pt x="11145" y="933"/>
                    <a:pt x="10883" y="1147"/>
                    <a:pt x="10681" y="1409"/>
                  </a:cubicBezTo>
                  <a:cubicBezTo>
                    <a:pt x="10312" y="885"/>
                    <a:pt x="9800" y="480"/>
                    <a:pt x="9216" y="230"/>
                  </a:cubicBezTo>
                  <a:cubicBezTo>
                    <a:pt x="8827" y="72"/>
                    <a:pt x="8456" y="0"/>
                    <a:pt x="810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7435148" y="1088279"/>
              <a:ext cx="500331" cy="931461"/>
            </a:xfrm>
            <a:custGeom>
              <a:rect b="b" l="l" r="r" t="t"/>
              <a:pathLst>
                <a:path extrusionOk="0" h="27190" w="14605">
                  <a:moveTo>
                    <a:pt x="7217" y="0"/>
                  </a:moveTo>
                  <a:cubicBezTo>
                    <a:pt x="7079" y="0"/>
                    <a:pt x="6945" y="72"/>
                    <a:pt x="6913" y="230"/>
                  </a:cubicBezTo>
                  <a:cubicBezTo>
                    <a:pt x="6770" y="992"/>
                    <a:pt x="6663" y="1754"/>
                    <a:pt x="6616" y="2528"/>
                  </a:cubicBezTo>
                  <a:cubicBezTo>
                    <a:pt x="6020" y="2159"/>
                    <a:pt x="5639" y="1528"/>
                    <a:pt x="5556" y="837"/>
                  </a:cubicBezTo>
                  <a:cubicBezTo>
                    <a:pt x="5538" y="656"/>
                    <a:pt x="5387" y="561"/>
                    <a:pt x="5244" y="561"/>
                  </a:cubicBezTo>
                  <a:cubicBezTo>
                    <a:pt x="5105" y="561"/>
                    <a:pt x="4973" y="650"/>
                    <a:pt x="4973" y="837"/>
                  </a:cubicBezTo>
                  <a:cubicBezTo>
                    <a:pt x="4973" y="1909"/>
                    <a:pt x="5592" y="2885"/>
                    <a:pt x="6556" y="3350"/>
                  </a:cubicBezTo>
                  <a:lnTo>
                    <a:pt x="6556" y="3552"/>
                  </a:lnTo>
                  <a:cubicBezTo>
                    <a:pt x="6544" y="3754"/>
                    <a:pt x="6544" y="3957"/>
                    <a:pt x="6556" y="4171"/>
                  </a:cubicBezTo>
                  <a:cubicBezTo>
                    <a:pt x="6556" y="5028"/>
                    <a:pt x="6580" y="5898"/>
                    <a:pt x="6604" y="6755"/>
                  </a:cubicBezTo>
                  <a:cubicBezTo>
                    <a:pt x="6508" y="6743"/>
                    <a:pt x="6401" y="6719"/>
                    <a:pt x="6306" y="6695"/>
                  </a:cubicBezTo>
                  <a:cubicBezTo>
                    <a:pt x="5342" y="6314"/>
                    <a:pt x="4639" y="5469"/>
                    <a:pt x="4449" y="4445"/>
                  </a:cubicBezTo>
                  <a:cubicBezTo>
                    <a:pt x="4422" y="4288"/>
                    <a:pt x="4295" y="4216"/>
                    <a:pt x="4162" y="4216"/>
                  </a:cubicBezTo>
                  <a:cubicBezTo>
                    <a:pt x="3991" y="4216"/>
                    <a:pt x="3811" y="4333"/>
                    <a:pt x="3818" y="4540"/>
                  </a:cubicBezTo>
                  <a:cubicBezTo>
                    <a:pt x="3853" y="6148"/>
                    <a:pt x="5044" y="7505"/>
                    <a:pt x="6639" y="7767"/>
                  </a:cubicBezTo>
                  <a:cubicBezTo>
                    <a:pt x="6675" y="8577"/>
                    <a:pt x="6711" y="9398"/>
                    <a:pt x="6758" y="10220"/>
                  </a:cubicBezTo>
                  <a:cubicBezTo>
                    <a:pt x="6577" y="10239"/>
                    <a:pt x="6394" y="10249"/>
                    <a:pt x="6211" y="10249"/>
                  </a:cubicBezTo>
                  <a:cubicBezTo>
                    <a:pt x="5724" y="10249"/>
                    <a:pt x="5238" y="10180"/>
                    <a:pt x="4770" y="10041"/>
                  </a:cubicBezTo>
                  <a:cubicBezTo>
                    <a:pt x="4461" y="9636"/>
                    <a:pt x="4175" y="9196"/>
                    <a:pt x="3925" y="8755"/>
                  </a:cubicBezTo>
                  <a:cubicBezTo>
                    <a:pt x="3579" y="8053"/>
                    <a:pt x="3437" y="7326"/>
                    <a:pt x="3198" y="6600"/>
                  </a:cubicBezTo>
                  <a:cubicBezTo>
                    <a:pt x="3161" y="6479"/>
                    <a:pt x="3052" y="6402"/>
                    <a:pt x="2932" y="6402"/>
                  </a:cubicBezTo>
                  <a:cubicBezTo>
                    <a:pt x="2898" y="6402"/>
                    <a:pt x="2864" y="6408"/>
                    <a:pt x="2829" y="6421"/>
                  </a:cubicBezTo>
                  <a:lnTo>
                    <a:pt x="2817" y="6421"/>
                  </a:lnTo>
                  <a:cubicBezTo>
                    <a:pt x="2710" y="6457"/>
                    <a:pt x="2651" y="6564"/>
                    <a:pt x="2651" y="6672"/>
                  </a:cubicBezTo>
                  <a:cubicBezTo>
                    <a:pt x="2639" y="7493"/>
                    <a:pt x="2806" y="8303"/>
                    <a:pt x="3127" y="9065"/>
                  </a:cubicBezTo>
                  <a:lnTo>
                    <a:pt x="3103" y="9053"/>
                  </a:lnTo>
                  <a:cubicBezTo>
                    <a:pt x="1984" y="8005"/>
                    <a:pt x="1293" y="6552"/>
                    <a:pt x="591" y="5195"/>
                  </a:cubicBezTo>
                  <a:cubicBezTo>
                    <a:pt x="543" y="5103"/>
                    <a:pt x="455" y="5063"/>
                    <a:pt x="365" y="5063"/>
                  </a:cubicBezTo>
                  <a:cubicBezTo>
                    <a:pt x="188" y="5063"/>
                    <a:pt x="0" y="5216"/>
                    <a:pt x="79" y="5421"/>
                  </a:cubicBezTo>
                  <a:cubicBezTo>
                    <a:pt x="746" y="7136"/>
                    <a:pt x="1520" y="8934"/>
                    <a:pt x="3008" y="10101"/>
                  </a:cubicBezTo>
                  <a:cubicBezTo>
                    <a:pt x="3377" y="10398"/>
                    <a:pt x="3782" y="10636"/>
                    <a:pt x="4222" y="10827"/>
                  </a:cubicBezTo>
                  <a:cubicBezTo>
                    <a:pt x="4294" y="10898"/>
                    <a:pt x="4365" y="10958"/>
                    <a:pt x="4437" y="11017"/>
                  </a:cubicBezTo>
                  <a:cubicBezTo>
                    <a:pt x="4519" y="11086"/>
                    <a:pt x="4616" y="11119"/>
                    <a:pt x="4714" y="11119"/>
                  </a:cubicBezTo>
                  <a:cubicBezTo>
                    <a:pt x="4786" y="11119"/>
                    <a:pt x="4859" y="11100"/>
                    <a:pt x="4925" y="11065"/>
                  </a:cubicBezTo>
                  <a:cubicBezTo>
                    <a:pt x="5243" y="11165"/>
                    <a:pt x="5575" y="11216"/>
                    <a:pt x="5907" y="11216"/>
                  </a:cubicBezTo>
                  <a:cubicBezTo>
                    <a:pt x="6209" y="11216"/>
                    <a:pt x="6511" y="11174"/>
                    <a:pt x="6806" y="11089"/>
                  </a:cubicBezTo>
                  <a:cubicBezTo>
                    <a:pt x="6866" y="12386"/>
                    <a:pt x="6937" y="13684"/>
                    <a:pt x="6985" y="14970"/>
                  </a:cubicBezTo>
                  <a:cubicBezTo>
                    <a:pt x="6806" y="14923"/>
                    <a:pt x="6639" y="14851"/>
                    <a:pt x="6473" y="14780"/>
                  </a:cubicBezTo>
                  <a:cubicBezTo>
                    <a:pt x="6044" y="14565"/>
                    <a:pt x="5639" y="14327"/>
                    <a:pt x="5246" y="14041"/>
                  </a:cubicBezTo>
                  <a:cubicBezTo>
                    <a:pt x="4401" y="13399"/>
                    <a:pt x="3663" y="12601"/>
                    <a:pt x="3091" y="11696"/>
                  </a:cubicBezTo>
                  <a:cubicBezTo>
                    <a:pt x="3055" y="11639"/>
                    <a:pt x="2997" y="11614"/>
                    <a:pt x="2938" y="11614"/>
                  </a:cubicBezTo>
                  <a:cubicBezTo>
                    <a:pt x="2823" y="11614"/>
                    <a:pt x="2707" y="11709"/>
                    <a:pt x="2746" y="11851"/>
                  </a:cubicBezTo>
                  <a:cubicBezTo>
                    <a:pt x="2758" y="11875"/>
                    <a:pt x="2770" y="11898"/>
                    <a:pt x="2770" y="11922"/>
                  </a:cubicBezTo>
                  <a:cubicBezTo>
                    <a:pt x="2782" y="11946"/>
                    <a:pt x="2770" y="11934"/>
                    <a:pt x="2782" y="11946"/>
                  </a:cubicBezTo>
                  <a:cubicBezTo>
                    <a:pt x="3044" y="12732"/>
                    <a:pt x="3460" y="13446"/>
                    <a:pt x="3996" y="14065"/>
                  </a:cubicBezTo>
                  <a:cubicBezTo>
                    <a:pt x="3913" y="14041"/>
                    <a:pt x="3853" y="14030"/>
                    <a:pt x="3794" y="14018"/>
                  </a:cubicBezTo>
                  <a:cubicBezTo>
                    <a:pt x="2901" y="13756"/>
                    <a:pt x="2151" y="13172"/>
                    <a:pt x="1532" y="12494"/>
                  </a:cubicBezTo>
                  <a:cubicBezTo>
                    <a:pt x="1476" y="12432"/>
                    <a:pt x="1414" y="12407"/>
                    <a:pt x="1354" y="12407"/>
                  </a:cubicBezTo>
                  <a:cubicBezTo>
                    <a:pt x="1181" y="12407"/>
                    <a:pt x="1026" y="12621"/>
                    <a:pt x="1115" y="12815"/>
                  </a:cubicBezTo>
                  <a:cubicBezTo>
                    <a:pt x="1710" y="14101"/>
                    <a:pt x="3044" y="14911"/>
                    <a:pt x="4449" y="15030"/>
                  </a:cubicBezTo>
                  <a:cubicBezTo>
                    <a:pt x="4592" y="15030"/>
                    <a:pt x="4734" y="14958"/>
                    <a:pt x="4806" y="14839"/>
                  </a:cubicBezTo>
                  <a:cubicBezTo>
                    <a:pt x="5401" y="15339"/>
                    <a:pt x="6235" y="15911"/>
                    <a:pt x="7044" y="16101"/>
                  </a:cubicBezTo>
                  <a:cubicBezTo>
                    <a:pt x="7056" y="16494"/>
                    <a:pt x="7080" y="16887"/>
                    <a:pt x="7092" y="17280"/>
                  </a:cubicBezTo>
                  <a:cubicBezTo>
                    <a:pt x="7151" y="18471"/>
                    <a:pt x="7211" y="19661"/>
                    <a:pt x="7270" y="20852"/>
                  </a:cubicBezTo>
                  <a:cubicBezTo>
                    <a:pt x="7330" y="21852"/>
                    <a:pt x="7389" y="22852"/>
                    <a:pt x="7449" y="23852"/>
                  </a:cubicBezTo>
                  <a:cubicBezTo>
                    <a:pt x="7497" y="24805"/>
                    <a:pt x="7461" y="25817"/>
                    <a:pt x="7735" y="26734"/>
                  </a:cubicBezTo>
                  <a:cubicBezTo>
                    <a:pt x="7821" y="27024"/>
                    <a:pt x="8120" y="27190"/>
                    <a:pt x="8402" y="27190"/>
                  </a:cubicBezTo>
                  <a:cubicBezTo>
                    <a:pt x="8663" y="27190"/>
                    <a:pt x="8910" y="27048"/>
                    <a:pt x="8961" y="26734"/>
                  </a:cubicBezTo>
                  <a:cubicBezTo>
                    <a:pt x="9116" y="25781"/>
                    <a:pt x="8985" y="24805"/>
                    <a:pt x="8925" y="23852"/>
                  </a:cubicBezTo>
                  <a:lnTo>
                    <a:pt x="8723" y="20852"/>
                  </a:lnTo>
                  <a:cubicBezTo>
                    <a:pt x="8628" y="19280"/>
                    <a:pt x="8509" y="17720"/>
                    <a:pt x="8378" y="16149"/>
                  </a:cubicBezTo>
                  <a:lnTo>
                    <a:pt x="8354" y="15827"/>
                  </a:lnTo>
                  <a:lnTo>
                    <a:pt x="8354" y="15827"/>
                  </a:lnTo>
                  <a:cubicBezTo>
                    <a:pt x="8719" y="16007"/>
                    <a:pt x="9098" y="16092"/>
                    <a:pt x="9479" y="16092"/>
                  </a:cubicBezTo>
                  <a:cubicBezTo>
                    <a:pt x="9904" y="16092"/>
                    <a:pt x="10332" y="15986"/>
                    <a:pt x="10747" y="15792"/>
                  </a:cubicBezTo>
                  <a:cubicBezTo>
                    <a:pt x="11485" y="15446"/>
                    <a:pt x="12378" y="14696"/>
                    <a:pt x="12283" y="13780"/>
                  </a:cubicBezTo>
                  <a:cubicBezTo>
                    <a:pt x="12283" y="13650"/>
                    <a:pt x="12178" y="13564"/>
                    <a:pt x="12070" y="13564"/>
                  </a:cubicBezTo>
                  <a:cubicBezTo>
                    <a:pt x="12019" y="13564"/>
                    <a:pt x="11968" y="13583"/>
                    <a:pt x="11926" y="13625"/>
                  </a:cubicBezTo>
                  <a:cubicBezTo>
                    <a:pt x="11438" y="14089"/>
                    <a:pt x="11116" y="14672"/>
                    <a:pt x="10497" y="14994"/>
                  </a:cubicBezTo>
                  <a:cubicBezTo>
                    <a:pt x="10009" y="15229"/>
                    <a:pt x="9471" y="15356"/>
                    <a:pt x="8928" y="15356"/>
                  </a:cubicBezTo>
                  <a:cubicBezTo>
                    <a:pt x="8729" y="15356"/>
                    <a:pt x="8528" y="15339"/>
                    <a:pt x="8330" y="15304"/>
                  </a:cubicBezTo>
                  <a:cubicBezTo>
                    <a:pt x="8330" y="15196"/>
                    <a:pt x="8318" y="15101"/>
                    <a:pt x="8306" y="15006"/>
                  </a:cubicBezTo>
                  <a:cubicBezTo>
                    <a:pt x="8294" y="14827"/>
                    <a:pt x="8282" y="14649"/>
                    <a:pt x="8271" y="14482"/>
                  </a:cubicBezTo>
                  <a:cubicBezTo>
                    <a:pt x="8294" y="14482"/>
                    <a:pt x="8318" y="14470"/>
                    <a:pt x="8342" y="14470"/>
                  </a:cubicBezTo>
                  <a:cubicBezTo>
                    <a:pt x="9533" y="14065"/>
                    <a:pt x="10521" y="13232"/>
                    <a:pt x="11116" y="12125"/>
                  </a:cubicBezTo>
                  <a:cubicBezTo>
                    <a:pt x="11426" y="11577"/>
                    <a:pt x="11676" y="11005"/>
                    <a:pt x="11866" y="10398"/>
                  </a:cubicBezTo>
                  <a:cubicBezTo>
                    <a:pt x="12497" y="10362"/>
                    <a:pt x="13164" y="10148"/>
                    <a:pt x="13616" y="9708"/>
                  </a:cubicBezTo>
                  <a:cubicBezTo>
                    <a:pt x="13997" y="9350"/>
                    <a:pt x="14605" y="8386"/>
                    <a:pt x="14319" y="7838"/>
                  </a:cubicBezTo>
                  <a:cubicBezTo>
                    <a:pt x="14268" y="7711"/>
                    <a:pt x="14150" y="7632"/>
                    <a:pt x="14022" y="7632"/>
                  </a:cubicBezTo>
                  <a:cubicBezTo>
                    <a:pt x="13970" y="7632"/>
                    <a:pt x="13918" y="7644"/>
                    <a:pt x="13866" y="7672"/>
                  </a:cubicBezTo>
                  <a:cubicBezTo>
                    <a:pt x="13569" y="7815"/>
                    <a:pt x="13593" y="8267"/>
                    <a:pt x="13474" y="8529"/>
                  </a:cubicBezTo>
                  <a:cubicBezTo>
                    <a:pt x="13200" y="9160"/>
                    <a:pt x="12652" y="9743"/>
                    <a:pt x="11985" y="9958"/>
                  </a:cubicBezTo>
                  <a:cubicBezTo>
                    <a:pt x="12164" y="9315"/>
                    <a:pt x="12223" y="8636"/>
                    <a:pt x="12152" y="7981"/>
                  </a:cubicBezTo>
                  <a:cubicBezTo>
                    <a:pt x="12139" y="7876"/>
                    <a:pt x="12049" y="7825"/>
                    <a:pt x="11957" y="7825"/>
                  </a:cubicBezTo>
                  <a:cubicBezTo>
                    <a:pt x="11883" y="7825"/>
                    <a:pt x="11808" y="7858"/>
                    <a:pt x="11771" y="7922"/>
                  </a:cubicBezTo>
                  <a:cubicBezTo>
                    <a:pt x="11128" y="8993"/>
                    <a:pt x="11045" y="10386"/>
                    <a:pt x="10473" y="11494"/>
                  </a:cubicBezTo>
                  <a:cubicBezTo>
                    <a:pt x="10437" y="11577"/>
                    <a:pt x="10390" y="11648"/>
                    <a:pt x="10354" y="11708"/>
                  </a:cubicBezTo>
                  <a:cubicBezTo>
                    <a:pt x="10485" y="10434"/>
                    <a:pt x="10390" y="9136"/>
                    <a:pt x="10092" y="7886"/>
                  </a:cubicBezTo>
                  <a:cubicBezTo>
                    <a:pt x="10060" y="7732"/>
                    <a:pt x="9925" y="7661"/>
                    <a:pt x="9788" y="7661"/>
                  </a:cubicBezTo>
                  <a:cubicBezTo>
                    <a:pt x="9618" y="7661"/>
                    <a:pt x="9447" y="7771"/>
                    <a:pt x="9473" y="7969"/>
                  </a:cubicBezTo>
                  <a:cubicBezTo>
                    <a:pt x="9664" y="9612"/>
                    <a:pt x="9461" y="11172"/>
                    <a:pt x="9187" y="12779"/>
                  </a:cubicBezTo>
                  <a:cubicBezTo>
                    <a:pt x="9164" y="12898"/>
                    <a:pt x="9187" y="13018"/>
                    <a:pt x="9247" y="13125"/>
                  </a:cubicBezTo>
                  <a:cubicBezTo>
                    <a:pt x="8937" y="13410"/>
                    <a:pt x="8592" y="13649"/>
                    <a:pt x="8211" y="13827"/>
                  </a:cubicBezTo>
                  <a:cubicBezTo>
                    <a:pt x="8056" y="11779"/>
                    <a:pt x="7925" y="9720"/>
                    <a:pt x="7759" y="7672"/>
                  </a:cubicBezTo>
                  <a:cubicBezTo>
                    <a:pt x="7818" y="7612"/>
                    <a:pt x="7866" y="7541"/>
                    <a:pt x="7890" y="7445"/>
                  </a:cubicBezTo>
                  <a:cubicBezTo>
                    <a:pt x="7961" y="7267"/>
                    <a:pt x="7866" y="7053"/>
                    <a:pt x="7687" y="6969"/>
                  </a:cubicBezTo>
                  <a:cubicBezTo>
                    <a:pt x="7651" y="6457"/>
                    <a:pt x="7604" y="5957"/>
                    <a:pt x="7544" y="5445"/>
                  </a:cubicBezTo>
                  <a:cubicBezTo>
                    <a:pt x="8509" y="5350"/>
                    <a:pt x="9259" y="4886"/>
                    <a:pt x="9878" y="4112"/>
                  </a:cubicBezTo>
                  <a:cubicBezTo>
                    <a:pt x="9902" y="4147"/>
                    <a:pt x="9949" y="4159"/>
                    <a:pt x="9997" y="4159"/>
                  </a:cubicBezTo>
                  <a:cubicBezTo>
                    <a:pt x="11092" y="4088"/>
                    <a:pt x="12021" y="3338"/>
                    <a:pt x="12331" y="2278"/>
                  </a:cubicBezTo>
                  <a:cubicBezTo>
                    <a:pt x="12402" y="2007"/>
                    <a:pt x="12187" y="1834"/>
                    <a:pt x="11972" y="1834"/>
                  </a:cubicBezTo>
                  <a:cubicBezTo>
                    <a:pt x="11828" y="1834"/>
                    <a:pt x="11685" y="1911"/>
                    <a:pt x="11628" y="2088"/>
                  </a:cubicBezTo>
                  <a:cubicBezTo>
                    <a:pt x="11390" y="2826"/>
                    <a:pt x="10854" y="3433"/>
                    <a:pt x="10140" y="3743"/>
                  </a:cubicBezTo>
                  <a:cubicBezTo>
                    <a:pt x="10652" y="2945"/>
                    <a:pt x="11057" y="1766"/>
                    <a:pt x="10688" y="885"/>
                  </a:cubicBezTo>
                  <a:cubicBezTo>
                    <a:pt x="10640" y="726"/>
                    <a:pt x="10510" y="652"/>
                    <a:pt x="10379" y="652"/>
                  </a:cubicBezTo>
                  <a:cubicBezTo>
                    <a:pt x="10214" y="652"/>
                    <a:pt x="10046" y="769"/>
                    <a:pt x="10033" y="980"/>
                  </a:cubicBezTo>
                  <a:cubicBezTo>
                    <a:pt x="9949" y="1897"/>
                    <a:pt x="9973" y="2635"/>
                    <a:pt x="9425" y="3457"/>
                  </a:cubicBezTo>
                  <a:cubicBezTo>
                    <a:pt x="8925" y="4124"/>
                    <a:pt x="8259" y="4636"/>
                    <a:pt x="7485" y="4945"/>
                  </a:cubicBezTo>
                  <a:cubicBezTo>
                    <a:pt x="7473" y="4790"/>
                    <a:pt x="7449" y="4647"/>
                    <a:pt x="7437" y="4481"/>
                  </a:cubicBezTo>
                  <a:cubicBezTo>
                    <a:pt x="7509" y="4064"/>
                    <a:pt x="7449" y="3588"/>
                    <a:pt x="7425" y="3159"/>
                  </a:cubicBezTo>
                  <a:cubicBezTo>
                    <a:pt x="7425" y="3135"/>
                    <a:pt x="7425" y="3112"/>
                    <a:pt x="7425" y="3088"/>
                  </a:cubicBezTo>
                  <a:lnTo>
                    <a:pt x="7425" y="2873"/>
                  </a:lnTo>
                  <a:cubicBezTo>
                    <a:pt x="7437" y="2016"/>
                    <a:pt x="7485" y="1159"/>
                    <a:pt x="7556" y="314"/>
                  </a:cubicBezTo>
                  <a:cubicBezTo>
                    <a:pt x="7569" y="114"/>
                    <a:pt x="7390" y="0"/>
                    <a:pt x="7217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7474133" y="-260781"/>
              <a:ext cx="100786" cy="312977"/>
            </a:xfrm>
            <a:custGeom>
              <a:rect b="b" l="l" r="r" t="t"/>
              <a:pathLst>
                <a:path extrusionOk="0" h="9136" w="2942">
                  <a:moveTo>
                    <a:pt x="593" y="0"/>
                  </a:moveTo>
                  <a:cubicBezTo>
                    <a:pt x="362" y="0"/>
                    <a:pt x="135" y="126"/>
                    <a:pt x="96" y="379"/>
                  </a:cubicBezTo>
                  <a:cubicBezTo>
                    <a:pt x="1" y="1094"/>
                    <a:pt x="13" y="1808"/>
                    <a:pt x="108" y="2510"/>
                  </a:cubicBezTo>
                  <a:cubicBezTo>
                    <a:pt x="215" y="3320"/>
                    <a:pt x="382" y="4118"/>
                    <a:pt x="513" y="4892"/>
                  </a:cubicBezTo>
                  <a:cubicBezTo>
                    <a:pt x="620" y="5642"/>
                    <a:pt x="763" y="6380"/>
                    <a:pt x="894" y="7130"/>
                  </a:cubicBezTo>
                  <a:cubicBezTo>
                    <a:pt x="1025" y="7916"/>
                    <a:pt x="1025" y="8535"/>
                    <a:pt x="1679" y="9035"/>
                  </a:cubicBezTo>
                  <a:cubicBezTo>
                    <a:pt x="1769" y="9106"/>
                    <a:pt x="1870" y="9136"/>
                    <a:pt x="1973" y="9136"/>
                  </a:cubicBezTo>
                  <a:cubicBezTo>
                    <a:pt x="2201" y="9136"/>
                    <a:pt x="2434" y="8989"/>
                    <a:pt x="2549" y="8809"/>
                  </a:cubicBezTo>
                  <a:cubicBezTo>
                    <a:pt x="2942" y="8214"/>
                    <a:pt x="2727" y="7642"/>
                    <a:pt x="2620" y="6987"/>
                  </a:cubicBezTo>
                  <a:cubicBezTo>
                    <a:pt x="2477" y="6189"/>
                    <a:pt x="2346" y="5392"/>
                    <a:pt x="2191" y="4606"/>
                  </a:cubicBezTo>
                  <a:cubicBezTo>
                    <a:pt x="2049" y="3832"/>
                    <a:pt x="1941" y="3011"/>
                    <a:pt x="1763" y="2213"/>
                  </a:cubicBezTo>
                  <a:cubicBezTo>
                    <a:pt x="1620" y="1534"/>
                    <a:pt x="1394" y="867"/>
                    <a:pt x="1072" y="260"/>
                  </a:cubicBezTo>
                  <a:cubicBezTo>
                    <a:pt x="980" y="87"/>
                    <a:pt x="785" y="0"/>
                    <a:pt x="59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5911135" y="1084168"/>
              <a:ext cx="299445" cy="221680"/>
            </a:xfrm>
            <a:custGeom>
              <a:rect b="b" l="l" r="r" t="t"/>
              <a:pathLst>
                <a:path extrusionOk="0" h="6471" w="8741">
                  <a:moveTo>
                    <a:pt x="7086" y="0"/>
                  </a:moveTo>
                  <a:cubicBezTo>
                    <a:pt x="6950" y="0"/>
                    <a:pt x="6812" y="21"/>
                    <a:pt x="6680" y="64"/>
                  </a:cubicBezTo>
                  <a:cubicBezTo>
                    <a:pt x="6180" y="219"/>
                    <a:pt x="5716" y="457"/>
                    <a:pt x="5299" y="779"/>
                  </a:cubicBezTo>
                  <a:cubicBezTo>
                    <a:pt x="4848" y="917"/>
                    <a:pt x="4381" y="986"/>
                    <a:pt x="3916" y="986"/>
                  </a:cubicBezTo>
                  <a:cubicBezTo>
                    <a:pt x="3658" y="986"/>
                    <a:pt x="3399" y="964"/>
                    <a:pt x="3144" y="922"/>
                  </a:cubicBezTo>
                  <a:cubicBezTo>
                    <a:pt x="2784" y="867"/>
                    <a:pt x="2409" y="810"/>
                    <a:pt x="2042" y="810"/>
                  </a:cubicBezTo>
                  <a:cubicBezTo>
                    <a:pt x="1608" y="810"/>
                    <a:pt x="1185" y="890"/>
                    <a:pt x="811" y="1148"/>
                  </a:cubicBezTo>
                  <a:cubicBezTo>
                    <a:pt x="215" y="1565"/>
                    <a:pt x="1" y="2100"/>
                    <a:pt x="60" y="2612"/>
                  </a:cubicBezTo>
                  <a:cubicBezTo>
                    <a:pt x="191" y="2422"/>
                    <a:pt x="394" y="2279"/>
                    <a:pt x="632" y="2231"/>
                  </a:cubicBezTo>
                  <a:cubicBezTo>
                    <a:pt x="656" y="2100"/>
                    <a:pt x="763" y="2017"/>
                    <a:pt x="894" y="2017"/>
                  </a:cubicBezTo>
                  <a:cubicBezTo>
                    <a:pt x="1072" y="2005"/>
                    <a:pt x="1255" y="1999"/>
                    <a:pt x="1441" y="1999"/>
                  </a:cubicBezTo>
                  <a:cubicBezTo>
                    <a:pt x="2858" y="1999"/>
                    <a:pt x="4465" y="2348"/>
                    <a:pt x="5728" y="2874"/>
                  </a:cubicBezTo>
                  <a:cubicBezTo>
                    <a:pt x="6442" y="3172"/>
                    <a:pt x="7145" y="3708"/>
                    <a:pt x="7502" y="4410"/>
                  </a:cubicBezTo>
                  <a:cubicBezTo>
                    <a:pt x="8050" y="4803"/>
                    <a:pt x="8228" y="5577"/>
                    <a:pt x="8061" y="6315"/>
                  </a:cubicBezTo>
                  <a:cubicBezTo>
                    <a:pt x="8050" y="6375"/>
                    <a:pt x="8038" y="6422"/>
                    <a:pt x="8014" y="6470"/>
                  </a:cubicBezTo>
                  <a:cubicBezTo>
                    <a:pt x="8335" y="6434"/>
                    <a:pt x="8597" y="6184"/>
                    <a:pt x="8669" y="5863"/>
                  </a:cubicBezTo>
                  <a:cubicBezTo>
                    <a:pt x="8728" y="5625"/>
                    <a:pt x="8740" y="5375"/>
                    <a:pt x="8704" y="5137"/>
                  </a:cubicBezTo>
                  <a:cubicBezTo>
                    <a:pt x="8716" y="5065"/>
                    <a:pt x="8716" y="4994"/>
                    <a:pt x="8716" y="4910"/>
                  </a:cubicBezTo>
                  <a:cubicBezTo>
                    <a:pt x="8704" y="4458"/>
                    <a:pt x="8562" y="4005"/>
                    <a:pt x="8288" y="3636"/>
                  </a:cubicBezTo>
                  <a:cubicBezTo>
                    <a:pt x="8276" y="3589"/>
                    <a:pt x="8264" y="3541"/>
                    <a:pt x="8252" y="3493"/>
                  </a:cubicBezTo>
                  <a:cubicBezTo>
                    <a:pt x="8097" y="2696"/>
                    <a:pt x="8050" y="1874"/>
                    <a:pt x="8133" y="1065"/>
                  </a:cubicBezTo>
                  <a:cubicBezTo>
                    <a:pt x="8210" y="380"/>
                    <a:pt x="7663" y="0"/>
                    <a:pt x="708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5902570" y="1152306"/>
              <a:ext cx="290469" cy="171562"/>
            </a:xfrm>
            <a:custGeom>
              <a:rect b="b" l="l" r="r" t="t"/>
              <a:pathLst>
                <a:path extrusionOk="0" h="5008" w="8479">
                  <a:moveTo>
                    <a:pt x="1652" y="1"/>
                  </a:moveTo>
                  <a:cubicBezTo>
                    <a:pt x="1480" y="1"/>
                    <a:pt x="1310" y="6"/>
                    <a:pt x="1144" y="16"/>
                  </a:cubicBezTo>
                  <a:cubicBezTo>
                    <a:pt x="1013" y="16"/>
                    <a:pt x="906" y="100"/>
                    <a:pt x="870" y="231"/>
                  </a:cubicBezTo>
                  <a:cubicBezTo>
                    <a:pt x="644" y="278"/>
                    <a:pt x="441" y="421"/>
                    <a:pt x="310" y="623"/>
                  </a:cubicBezTo>
                  <a:cubicBezTo>
                    <a:pt x="1" y="1028"/>
                    <a:pt x="96" y="1612"/>
                    <a:pt x="525" y="1897"/>
                  </a:cubicBezTo>
                  <a:cubicBezTo>
                    <a:pt x="1442" y="2517"/>
                    <a:pt x="2394" y="3064"/>
                    <a:pt x="3382" y="3552"/>
                  </a:cubicBezTo>
                  <a:cubicBezTo>
                    <a:pt x="3704" y="2909"/>
                    <a:pt x="4097" y="2314"/>
                    <a:pt x="4573" y="1790"/>
                  </a:cubicBezTo>
                  <a:cubicBezTo>
                    <a:pt x="4665" y="1695"/>
                    <a:pt x="4778" y="1654"/>
                    <a:pt x="4891" y="1654"/>
                  </a:cubicBezTo>
                  <a:cubicBezTo>
                    <a:pt x="5187" y="1654"/>
                    <a:pt x="5488" y="1933"/>
                    <a:pt x="5454" y="2243"/>
                  </a:cubicBezTo>
                  <a:cubicBezTo>
                    <a:pt x="5371" y="2921"/>
                    <a:pt x="5192" y="3600"/>
                    <a:pt x="4918" y="4231"/>
                  </a:cubicBezTo>
                  <a:cubicBezTo>
                    <a:pt x="5335" y="4410"/>
                    <a:pt x="5775" y="4564"/>
                    <a:pt x="6204" y="4707"/>
                  </a:cubicBezTo>
                  <a:cubicBezTo>
                    <a:pt x="6311" y="4755"/>
                    <a:pt x="6418" y="4791"/>
                    <a:pt x="6526" y="4814"/>
                  </a:cubicBezTo>
                  <a:cubicBezTo>
                    <a:pt x="6680" y="4862"/>
                    <a:pt x="6835" y="4910"/>
                    <a:pt x="6990" y="4957"/>
                  </a:cubicBezTo>
                  <a:cubicBezTo>
                    <a:pt x="7092" y="4991"/>
                    <a:pt x="7205" y="5007"/>
                    <a:pt x="7319" y="5007"/>
                  </a:cubicBezTo>
                  <a:cubicBezTo>
                    <a:pt x="7696" y="5007"/>
                    <a:pt x="8097" y="4828"/>
                    <a:pt x="8252" y="4481"/>
                  </a:cubicBezTo>
                  <a:cubicBezTo>
                    <a:pt x="8276" y="4422"/>
                    <a:pt x="8300" y="4374"/>
                    <a:pt x="8311" y="4314"/>
                  </a:cubicBezTo>
                  <a:cubicBezTo>
                    <a:pt x="8478" y="3576"/>
                    <a:pt x="8300" y="2802"/>
                    <a:pt x="7752" y="2421"/>
                  </a:cubicBezTo>
                  <a:cubicBezTo>
                    <a:pt x="7395" y="1707"/>
                    <a:pt x="6692" y="1171"/>
                    <a:pt x="5966" y="873"/>
                  </a:cubicBezTo>
                  <a:cubicBezTo>
                    <a:pt x="4702" y="342"/>
                    <a:pt x="3078" y="1"/>
                    <a:pt x="1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5927475" y="1208934"/>
              <a:ext cx="163134" cy="292319"/>
            </a:xfrm>
            <a:custGeom>
              <a:rect b="b" l="l" r="r" t="t"/>
              <a:pathLst>
                <a:path extrusionOk="0" h="8533" w="4762">
                  <a:moveTo>
                    <a:pt x="4168" y="1"/>
                  </a:moveTo>
                  <a:cubicBezTo>
                    <a:pt x="4057" y="1"/>
                    <a:pt x="3947" y="42"/>
                    <a:pt x="3858" y="137"/>
                  </a:cubicBezTo>
                  <a:cubicBezTo>
                    <a:pt x="3370" y="673"/>
                    <a:pt x="2977" y="1256"/>
                    <a:pt x="2667" y="1899"/>
                  </a:cubicBezTo>
                  <a:cubicBezTo>
                    <a:pt x="2286" y="2626"/>
                    <a:pt x="1977" y="3388"/>
                    <a:pt x="1631" y="4090"/>
                  </a:cubicBezTo>
                  <a:cubicBezTo>
                    <a:pt x="1310" y="4769"/>
                    <a:pt x="1000" y="5459"/>
                    <a:pt x="679" y="6150"/>
                  </a:cubicBezTo>
                  <a:cubicBezTo>
                    <a:pt x="357" y="6876"/>
                    <a:pt x="0" y="7388"/>
                    <a:pt x="250" y="8174"/>
                  </a:cubicBezTo>
                  <a:cubicBezTo>
                    <a:pt x="328" y="8416"/>
                    <a:pt x="588" y="8533"/>
                    <a:pt x="839" y="8533"/>
                  </a:cubicBezTo>
                  <a:cubicBezTo>
                    <a:pt x="933" y="8533"/>
                    <a:pt x="1026" y="8516"/>
                    <a:pt x="1107" y="8484"/>
                  </a:cubicBezTo>
                  <a:cubicBezTo>
                    <a:pt x="1750" y="8210"/>
                    <a:pt x="1905" y="7614"/>
                    <a:pt x="2191" y="7007"/>
                  </a:cubicBezTo>
                  <a:cubicBezTo>
                    <a:pt x="2524" y="6269"/>
                    <a:pt x="2870" y="5543"/>
                    <a:pt x="3191" y="4804"/>
                  </a:cubicBezTo>
                  <a:cubicBezTo>
                    <a:pt x="3513" y="4090"/>
                    <a:pt x="3882" y="3340"/>
                    <a:pt x="4191" y="2578"/>
                  </a:cubicBezTo>
                  <a:cubicBezTo>
                    <a:pt x="4465" y="1947"/>
                    <a:pt x="4644" y="1268"/>
                    <a:pt x="4727" y="590"/>
                  </a:cubicBezTo>
                  <a:cubicBezTo>
                    <a:pt x="4761" y="280"/>
                    <a:pt x="4460" y="1"/>
                    <a:pt x="416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6621258" y="-19266"/>
              <a:ext cx="206847" cy="181805"/>
            </a:xfrm>
            <a:custGeom>
              <a:rect b="b" l="l" r="r" t="t"/>
              <a:pathLst>
                <a:path extrusionOk="0" h="5307" w="6038">
                  <a:moveTo>
                    <a:pt x="3187" y="0"/>
                  </a:moveTo>
                  <a:cubicBezTo>
                    <a:pt x="2950" y="0"/>
                    <a:pt x="2694" y="62"/>
                    <a:pt x="2418" y="199"/>
                  </a:cubicBezTo>
                  <a:cubicBezTo>
                    <a:pt x="1465" y="663"/>
                    <a:pt x="906" y="1818"/>
                    <a:pt x="537" y="2759"/>
                  </a:cubicBezTo>
                  <a:cubicBezTo>
                    <a:pt x="227" y="3545"/>
                    <a:pt x="48" y="4378"/>
                    <a:pt x="1" y="5224"/>
                  </a:cubicBezTo>
                  <a:cubicBezTo>
                    <a:pt x="537" y="4700"/>
                    <a:pt x="1429" y="4426"/>
                    <a:pt x="2072" y="4342"/>
                  </a:cubicBezTo>
                  <a:cubicBezTo>
                    <a:pt x="2343" y="4309"/>
                    <a:pt x="2615" y="4292"/>
                    <a:pt x="2885" y="4292"/>
                  </a:cubicBezTo>
                  <a:cubicBezTo>
                    <a:pt x="3863" y="4292"/>
                    <a:pt x="4830" y="4511"/>
                    <a:pt x="5716" y="4950"/>
                  </a:cubicBezTo>
                  <a:cubicBezTo>
                    <a:pt x="5823" y="5009"/>
                    <a:pt x="5906" y="5093"/>
                    <a:pt x="5954" y="5200"/>
                  </a:cubicBezTo>
                  <a:cubicBezTo>
                    <a:pt x="5978" y="5235"/>
                    <a:pt x="6001" y="5271"/>
                    <a:pt x="6037" y="5307"/>
                  </a:cubicBezTo>
                  <a:cubicBezTo>
                    <a:pt x="5978" y="4331"/>
                    <a:pt x="5751" y="3366"/>
                    <a:pt x="5359" y="2473"/>
                  </a:cubicBezTo>
                  <a:cubicBezTo>
                    <a:pt x="4912" y="1193"/>
                    <a:pt x="4230" y="0"/>
                    <a:pt x="318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6606185" y="127767"/>
              <a:ext cx="228840" cy="112296"/>
            </a:xfrm>
            <a:custGeom>
              <a:rect b="b" l="l" r="r" t="t"/>
              <a:pathLst>
                <a:path extrusionOk="0" h="3278" w="6680">
                  <a:moveTo>
                    <a:pt x="3325" y="0"/>
                  </a:moveTo>
                  <a:cubicBezTo>
                    <a:pt x="3055" y="0"/>
                    <a:pt x="2783" y="17"/>
                    <a:pt x="2512" y="50"/>
                  </a:cubicBezTo>
                  <a:cubicBezTo>
                    <a:pt x="1869" y="134"/>
                    <a:pt x="977" y="408"/>
                    <a:pt x="441" y="932"/>
                  </a:cubicBezTo>
                  <a:cubicBezTo>
                    <a:pt x="167" y="1182"/>
                    <a:pt x="12" y="1539"/>
                    <a:pt x="12" y="1908"/>
                  </a:cubicBezTo>
                  <a:cubicBezTo>
                    <a:pt x="0" y="3170"/>
                    <a:pt x="1798" y="3265"/>
                    <a:pt x="2703" y="3277"/>
                  </a:cubicBezTo>
                  <a:lnTo>
                    <a:pt x="2774" y="3277"/>
                  </a:lnTo>
                  <a:cubicBezTo>
                    <a:pt x="2774" y="2515"/>
                    <a:pt x="2858" y="1765"/>
                    <a:pt x="3012" y="1027"/>
                  </a:cubicBezTo>
                  <a:cubicBezTo>
                    <a:pt x="3071" y="775"/>
                    <a:pt x="3279" y="656"/>
                    <a:pt x="3490" y="656"/>
                  </a:cubicBezTo>
                  <a:cubicBezTo>
                    <a:pt x="3710" y="656"/>
                    <a:pt x="3934" y="784"/>
                    <a:pt x="4001" y="1027"/>
                  </a:cubicBezTo>
                  <a:cubicBezTo>
                    <a:pt x="4179" y="1705"/>
                    <a:pt x="4310" y="2408"/>
                    <a:pt x="4370" y="3110"/>
                  </a:cubicBezTo>
                  <a:cubicBezTo>
                    <a:pt x="5239" y="2932"/>
                    <a:pt x="6060" y="2575"/>
                    <a:pt x="6501" y="1920"/>
                  </a:cubicBezTo>
                  <a:cubicBezTo>
                    <a:pt x="6680" y="1646"/>
                    <a:pt x="6668" y="1277"/>
                    <a:pt x="6477" y="1015"/>
                  </a:cubicBezTo>
                  <a:cubicBezTo>
                    <a:pt x="6441" y="979"/>
                    <a:pt x="6418" y="943"/>
                    <a:pt x="6394" y="908"/>
                  </a:cubicBezTo>
                  <a:cubicBezTo>
                    <a:pt x="6346" y="801"/>
                    <a:pt x="6263" y="717"/>
                    <a:pt x="6156" y="658"/>
                  </a:cubicBezTo>
                  <a:cubicBezTo>
                    <a:pt x="5270" y="219"/>
                    <a:pt x="4303" y="0"/>
                    <a:pt x="3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6697139" y="150240"/>
              <a:ext cx="77525" cy="232197"/>
            </a:xfrm>
            <a:custGeom>
              <a:rect b="b" l="l" r="r" t="t"/>
              <a:pathLst>
                <a:path extrusionOk="0" h="6778" w="2263">
                  <a:moveTo>
                    <a:pt x="835" y="0"/>
                  </a:moveTo>
                  <a:cubicBezTo>
                    <a:pt x="624" y="0"/>
                    <a:pt x="416" y="119"/>
                    <a:pt x="357" y="371"/>
                  </a:cubicBezTo>
                  <a:cubicBezTo>
                    <a:pt x="203" y="1109"/>
                    <a:pt x="119" y="1859"/>
                    <a:pt x="119" y="2621"/>
                  </a:cubicBezTo>
                  <a:cubicBezTo>
                    <a:pt x="119" y="2966"/>
                    <a:pt x="119" y="3324"/>
                    <a:pt x="131" y="3681"/>
                  </a:cubicBezTo>
                  <a:cubicBezTo>
                    <a:pt x="155" y="4609"/>
                    <a:pt x="0" y="5907"/>
                    <a:pt x="738" y="6598"/>
                  </a:cubicBezTo>
                  <a:cubicBezTo>
                    <a:pt x="867" y="6721"/>
                    <a:pt x="1014" y="6777"/>
                    <a:pt x="1158" y="6777"/>
                  </a:cubicBezTo>
                  <a:cubicBezTo>
                    <a:pt x="1361" y="6777"/>
                    <a:pt x="1559" y="6667"/>
                    <a:pt x="1691" y="6479"/>
                  </a:cubicBezTo>
                  <a:cubicBezTo>
                    <a:pt x="2262" y="5693"/>
                    <a:pt x="1905" y="4419"/>
                    <a:pt x="1822" y="3502"/>
                  </a:cubicBezTo>
                  <a:cubicBezTo>
                    <a:pt x="1786" y="3157"/>
                    <a:pt x="1762" y="2800"/>
                    <a:pt x="1727" y="2454"/>
                  </a:cubicBezTo>
                  <a:cubicBezTo>
                    <a:pt x="1655" y="1740"/>
                    <a:pt x="1524" y="1049"/>
                    <a:pt x="1346" y="371"/>
                  </a:cubicBezTo>
                  <a:cubicBezTo>
                    <a:pt x="1279" y="128"/>
                    <a:pt x="1055" y="0"/>
                    <a:pt x="83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6009043" y="2197571"/>
              <a:ext cx="120758" cy="106335"/>
            </a:xfrm>
            <a:custGeom>
              <a:rect b="b" l="l" r="r" t="t"/>
              <a:pathLst>
                <a:path extrusionOk="0" h="3104" w="3525">
                  <a:moveTo>
                    <a:pt x="1857" y="0"/>
                  </a:moveTo>
                  <a:cubicBezTo>
                    <a:pt x="1718" y="0"/>
                    <a:pt x="1568" y="36"/>
                    <a:pt x="1405" y="115"/>
                  </a:cubicBezTo>
                  <a:cubicBezTo>
                    <a:pt x="858" y="389"/>
                    <a:pt x="524" y="1068"/>
                    <a:pt x="310" y="1603"/>
                  </a:cubicBezTo>
                  <a:cubicBezTo>
                    <a:pt x="131" y="2068"/>
                    <a:pt x="36" y="2556"/>
                    <a:pt x="0" y="3044"/>
                  </a:cubicBezTo>
                  <a:cubicBezTo>
                    <a:pt x="310" y="2746"/>
                    <a:pt x="834" y="2592"/>
                    <a:pt x="1215" y="2544"/>
                  </a:cubicBezTo>
                  <a:cubicBezTo>
                    <a:pt x="1377" y="2523"/>
                    <a:pt x="1540" y="2512"/>
                    <a:pt x="1703" y="2512"/>
                  </a:cubicBezTo>
                  <a:cubicBezTo>
                    <a:pt x="2268" y="2512"/>
                    <a:pt x="2828" y="2640"/>
                    <a:pt x="3346" y="2889"/>
                  </a:cubicBezTo>
                  <a:cubicBezTo>
                    <a:pt x="3406" y="2925"/>
                    <a:pt x="3453" y="2973"/>
                    <a:pt x="3477" y="3044"/>
                  </a:cubicBezTo>
                  <a:cubicBezTo>
                    <a:pt x="3501" y="3056"/>
                    <a:pt x="3513" y="3080"/>
                    <a:pt x="3525" y="3104"/>
                  </a:cubicBezTo>
                  <a:cubicBezTo>
                    <a:pt x="3489" y="2532"/>
                    <a:pt x="3358" y="1972"/>
                    <a:pt x="3132" y="1449"/>
                  </a:cubicBezTo>
                  <a:cubicBezTo>
                    <a:pt x="2870" y="701"/>
                    <a:pt x="2473" y="0"/>
                    <a:pt x="185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6000478" y="2283249"/>
              <a:ext cx="133810" cy="65535"/>
            </a:xfrm>
            <a:custGeom>
              <a:rect b="b" l="l" r="r" t="t"/>
              <a:pathLst>
                <a:path extrusionOk="0" h="1913" w="3906">
                  <a:moveTo>
                    <a:pt x="1932" y="1"/>
                  </a:moveTo>
                  <a:cubicBezTo>
                    <a:pt x="1776" y="1"/>
                    <a:pt x="1620" y="11"/>
                    <a:pt x="1465" y="31"/>
                  </a:cubicBezTo>
                  <a:cubicBezTo>
                    <a:pt x="1084" y="79"/>
                    <a:pt x="560" y="245"/>
                    <a:pt x="250" y="543"/>
                  </a:cubicBezTo>
                  <a:cubicBezTo>
                    <a:pt x="96" y="698"/>
                    <a:pt x="0" y="900"/>
                    <a:pt x="0" y="1115"/>
                  </a:cubicBezTo>
                  <a:cubicBezTo>
                    <a:pt x="0" y="1865"/>
                    <a:pt x="1048" y="1912"/>
                    <a:pt x="1572" y="1912"/>
                  </a:cubicBezTo>
                  <a:lnTo>
                    <a:pt x="1620" y="1912"/>
                  </a:lnTo>
                  <a:cubicBezTo>
                    <a:pt x="1620" y="1472"/>
                    <a:pt x="1667" y="1031"/>
                    <a:pt x="1763" y="603"/>
                  </a:cubicBezTo>
                  <a:cubicBezTo>
                    <a:pt x="1798" y="457"/>
                    <a:pt x="1918" y="388"/>
                    <a:pt x="2042" y="388"/>
                  </a:cubicBezTo>
                  <a:cubicBezTo>
                    <a:pt x="2171" y="388"/>
                    <a:pt x="2303" y="463"/>
                    <a:pt x="2346" y="603"/>
                  </a:cubicBezTo>
                  <a:cubicBezTo>
                    <a:pt x="2453" y="1007"/>
                    <a:pt x="2525" y="1412"/>
                    <a:pt x="2560" y="1817"/>
                  </a:cubicBezTo>
                  <a:cubicBezTo>
                    <a:pt x="3060" y="1722"/>
                    <a:pt x="3548" y="1507"/>
                    <a:pt x="3799" y="1126"/>
                  </a:cubicBezTo>
                  <a:cubicBezTo>
                    <a:pt x="3906" y="960"/>
                    <a:pt x="3894" y="757"/>
                    <a:pt x="3775" y="603"/>
                  </a:cubicBezTo>
                  <a:cubicBezTo>
                    <a:pt x="3763" y="579"/>
                    <a:pt x="3751" y="555"/>
                    <a:pt x="3727" y="543"/>
                  </a:cubicBezTo>
                  <a:cubicBezTo>
                    <a:pt x="3703" y="472"/>
                    <a:pt x="3656" y="424"/>
                    <a:pt x="3596" y="388"/>
                  </a:cubicBezTo>
                  <a:cubicBezTo>
                    <a:pt x="3072" y="136"/>
                    <a:pt x="2504" y="1"/>
                    <a:pt x="19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6053098" y="2296541"/>
              <a:ext cx="45288" cy="135488"/>
            </a:xfrm>
            <a:custGeom>
              <a:rect b="b" l="l" r="r" t="t"/>
              <a:pathLst>
                <a:path extrusionOk="0" h="3955" w="1322">
                  <a:moveTo>
                    <a:pt x="500" y="0"/>
                  </a:moveTo>
                  <a:cubicBezTo>
                    <a:pt x="376" y="0"/>
                    <a:pt x="256" y="69"/>
                    <a:pt x="227" y="215"/>
                  </a:cubicBezTo>
                  <a:cubicBezTo>
                    <a:pt x="119" y="643"/>
                    <a:pt x="72" y="1084"/>
                    <a:pt x="72" y="1524"/>
                  </a:cubicBezTo>
                  <a:lnTo>
                    <a:pt x="72" y="2143"/>
                  </a:lnTo>
                  <a:cubicBezTo>
                    <a:pt x="96" y="2703"/>
                    <a:pt x="0" y="3453"/>
                    <a:pt x="429" y="3858"/>
                  </a:cubicBezTo>
                  <a:cubicBezTo>
                    <a:pt x="499" y="3923"/>
                    <a:pt x="589" y="3955"/>
                    <a:pt x="678" y="3955"/>
                  </a:cubicBezTo>
                  <a:cubicBezTo>
                    <a:pt x="800" y="3955"/>
                    <a:pt x="920" y="3896"/>
                    <a:pt x="989" y="3786"/>
                  </a:cubicBezTo>
                  <a:cubicBezTo>
                    <a:pt x="1322" y="3334"/>
                    <a:pt x="1108" y="2584"/>
                    <a:pt x="1060" y="2048"/>
                  </a:cubicBezTo>
                  <a:cubicBezTo>
                    <a:pt x="1048" y="1846"/>
                    <a:pt x="1024" y="1643"/>
                    <a:pt x="1000" y="1441"/>
                  </a:cubicBezTo>
                  <a:cubicBezTo>
                    <a:pt x="965" y="1024"/>
                    <a:pt x="905" y="619"/>
                    <a:pt x="798" y="215"/>
                  </a:cubicBezTo>
                  <a:cubicBezTo>
                    <a:pt x="762" y="75"/>
                    <a:pt x="629" y="0"/>
                    <a:pt x="500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6883945" y="1669423"/>
              <a:ext cx="767231" cy="873703"/>
            </a:xfrm>
            <a:custGeom>
              <a:rect b="b" l="l" r="r" t="t"/>
              <a:pathLst>
                <a:path extrusionOk="0" h="25504" w="22396">
                  <a:moveTo>
                    <a:pt x="9795" y="1"/>
                  </a:moveTo>
                  <a:cubicBezTo>
                    <a:pt x="9518" y="1"/>
                    <a:pt x="9240" y="70"/>
                    <a:pt x="8990" y="209"/>
                  </a:cubicBezTo>
                  <a:cubicBezTo>
                    <a:pt x="8859" y="233"/>
                    <a:pt x="8740" y="256"/>
                    <a:pt x="8620" y="304"/>
                  </a:cubicBezTo>
                  <a:cubicBezTo>
                    <a:pt x="8025" y="459"/>
                    <a:pt x="7561" y="935"/>
                    <a:pt x="7430" y="1542"/>
                  </a:cubicBezTo>
                  <a:cubicBezTo>
                    <a:pt x="6906" y="3769"/>
                    <a:pt x="6382" y="5995"/>
                    <a:pt x="5846" y="8222"/>
                  </a:cubicBezTo>
                  <a:cubicBezTo>
                    <a:pt x="5418" y="9269"/>
                    <a:pt x="4989" y="10293"/>
                    <a:pt x="4560" y="11329"/>
                  </a:cubicBezTo>
                  <a:cubicBezTo>
                    <a:pt x="3144" y="14770"/>
                    <a:pt x="1727" y="18223"/>
                    <a:pt x="334" y="21676"/>
                  </a:cubicBezTo>
                  <a:cubicBezTo>
                    <a:pt x="0" y="22521"/>
                    <a:pt x="715" y="23485"/>
                    <a:pt x="1489" y="23712"/>
                  </a:cubicBezTo>
                  <a:cubicBezTo>
                    <a:pt x="4596" y="24617"/>
                    <a:pt x="7704" y="25248"/>
                    <a:pt x="10954" y="25438"/>
                  </a:cubicBezTo>
                  <a:cubicBezTo>
                    <a:pt x="10954" y="25236"/>
                    <a:pt x="10942" y="25033"/>
                    <a:pt x="10942" y="24831"/>
                  </a:cubicBezTo>
                  <a:cubicBezTo>
                    <a:pt x="9859" y="24343"/>
                    <a:pt x="8823" y="23664"/>
                    <a:pt x="7835" y="23081"/>
                  </a:cubicBezTo>
                  <a:cubicBezTo>
                    <a:pt x="7507" y="22890"/>
                    <a:pt x="7667" y="22363"/>
                    <a:pt x="7998" y="22363"/>
                  </a:cubicBezTo>
                  <a:cubicBezTo>
                    <a:pt x="8041" y="22363"/>
                    <a:pt x="8085" y="22371"/>
                    <a:pt x="8132" y="22390"/>
                  </a:cubicBezTo>
                  <a:cubicBezTo>
                    <a:pt x="9025" y="22759"/>
                    <a:pt x="10002" y="23093"/>
                    <a:pt x="10918" y="23533"/>
                  </a:cubicBezTo>
                  <a:cubicBezTo>
                    <a:pt x="10918" y="23247"/>
                    <a:pt x="10906" y="22974"/>
                    <a:pt x="10906" y="22688"/>
                  </a:cubicBezTo>
                  <a:cubicBezTo>
                    <a:pt x="10395" y="22473"/>
                    <a:pt x="9883" y="22045"/>
                    <a:pt x="9537" y="21795"/>
                  </a:cubicBezTo>
                  <a:cubicBezTo>
                    <a:pt x="8763" y="21223"/>
                    <a:pt x="8037" y="20592"/>
                    <a:pt x="7370" y="19914"/>
                  </a:cubicBezTo>
                  <a:cubicBezTo>
                    <a:pt x="7057" y="19591"/>
                    <a:pt x="7351" y="19161"/>
                    <a:pt x="7693" y="19161"/>
                  </a:cubicBezTo>
                  <a:cubicBezTo>
                    <a:pt x="7792" y="19161"/>
                    <a:pt x="7896" y="19197"/>
                    <a:pt x="7989" y="19283"/>
                  </a:cubicBezTo>
                  <a:cubicBezTo>
                    <a:pt x="8716" y="19926"/>
                    <a:pt x="9478" y="20521"/>
                    <a:pt x="10299" y="21033"/>
                  </a:cubicBezTo>
                  <a:cubicBezTo>
                    <a:pt x="10466" y="21140"/>
                    <a:pt x="10668" y="21247"/>
                    <a:pt x="10883" y="21354"/>
                  </a:cubicBezTo>
                  <a:cubicBezTo>
                    <a:pt x="10859" y="20271"/>
                    <a:pt x="10847" y="19199"/>
                    <a:pt x="10823" y="18116"/>
                  </a:cubicBezTo>
                  <a:cubicBezTo>
                    <a:pt x="10728" y="18009"/>
                    <a:pt x="10656" y="17854"/>
                    <a:pt x="10645" y="17711"/>
                  </a:cubicBezTo>
                  <a:cubicBezTo>
                    <a:pt x="10037" y="17378"/>
                    <a:pt x="9502" y="16866"/>
                    <a:pt x="8990" y="16425"/>
                  </a:cubicBezTo>
                  <a:cubicBezTo>
                    <a:pt x="8370" y="15877"/>
                    <a:pt x="7704" y="15306"/>
                    <a:pt x="7299" y="14568"/>
                  </a:cubicBezTo>
                  <a:cubicBezTo>
                    <a:pt x="7136" y="14280"/>
                    <a:pt x="7367" y="13930"/>
                    <a:pt x="7656" y="13930"/>
                  </a:cubicBezTo>
                  <a:cubicBezTo>
                    <a:pt x="7726" y="13930"/>
                    <a:pt x="7799" y="13950"/>
                    <a:pt x="7870" y="13996"/>
                  </a:cubicBezTo>
                  <a:cubicBezTo>
                    <a:pt x="8513" y="14401"/>
                    <a:pt x="9037" y="14973"/>
                    <a:pt x="9621" y="15461"/>
                  </a:cubicBezTo>
                  <a:cubicBezTo>
                    <a:pt x="9990" y="15758"/>
                    <a:pt x="10406" y="16020"/>
                    <a:pt x="10811" y="16306"/>
                  </a:cubicBezTo>
                  <a:cubicBezTo>
                    <a:pt x="10799" y="15389"/>
                    <a:pt x="10787" y="14472"/>
                    <a:pt x="10787" y="13556"/>
                  </a:cubicBezTo>
                  <a:cubicBezTo>
                    <a:pt x="10359" y="13091"/>
                    <a:pt x="10037" y="12484"/>
                    <a:pt x="9680" y="11984"/>
                  </a:cubicBezTo>
                  <a:cubicBezTo>
                    <a:pt x="9192" y="11293"/>
                    <a:pt x="8751" y="10579"/>
                    <a:pt x="8299" y="9877"/>
                  </a:cubicBezTo>
                  <a:cubicBezTo>
                    <a:pt x="8148" y="9636"/>
                    <a:pt x="8382" y="9369"/>
                    <a:pt x="8610" y="9369"/>
                  </a:cubicBezTo>
                  <a:cubicBezTo>
                    <a:pt x="8687" y="9369"/>
                    <a:pt x="8763" y="9400"/>
                    <a:pt x="8823" y="9472"/>
                  </a:cubicBezTo>
                  <a:cubicBezTo>
                    <a:pt x="9347" y="10115"/>
                    <a:pt x="9871" y="10746"/>
                    <a:pt x="10371" y="11413"/>
                  </a:cubicBezTo>
                  <a:cubicBezTo>
                    <a:pt x="10502" y="11579"/>
                    <a:pt x="10645" y="11758"/>
                    <a:pt x="10787" y="11936"/>
                  </a:cubicBezTo>
                  <a:cubicBezTo>
                    <a:pt x="10787" y="10615"/>
                    <a:pt x="10799" y="9305"/>
                    <a:pt x="10823" y="7995"/>
                  </a:cubicBezTo>
                  <a:cubicBezTo>
                    <a:pt x="10633" y="7626"/>
                    <a:pt x="10478" y="7233"/>
                    <a:pt x="10264" y="6888"/>
                  </a:cubicBezTo>
                  <a:cubicBezTo>
                    <a:pt x="9883" y="6293"/>
                    <a:pt x="9430" y="5757"/>
                    <a:pt x="8918" y="5281"/>
                  </a:cubicBezTo>
                  <a:cubicBezTo>
                    <a:pt x="8662" y="5035"/>
                    <a:pt x="8894" y="4626"/>
                    <a:pt x="9184" y="4626"/>
                  </a:cubicBezTo>
                  <a:cubicBezTo>
                    <a:pt x="9245" y="4626"/>
                    <a:pt x="9309" y="4644"/>
                    <a:pt x="9371" y="4686"/>
                  </a:cubicBezTo>
                  <a:cubicBezTo>
                    <a:pt x="9954" y="5055"/>
                    <a:pt x="10454" y="5531"/>
                    <a:pt x="10871" y="6079"/>
                  </a:cubicBezTo>
                  <a:cubicBezTo>
                    <a:pt x="10883" y="5650"/>
                    <a:pt x="10895" y="5233"/>
                    <a:pt x="10918" y="4805"/>
                  </a:cubicBezTo>
                  <a:cubicBezTo>
                    <a:pt x="10918" y="4555"/>
                    <a:pt x="11106" y="4430"/>
                    <a:pt x="11293" y="4430"/>
                  </a:cubicBezTo>
                  <a:cubicBezTo>
                    <a:pt x="11481" y="4430"/>
                    <a:pt x="11668" y="4555"/>
                    <a:pt x="11668" y="4805"/>
                  </a:cubicBezTo>
                  <a:cubicBezTo>
                    <a:pt x="11704" y="5448"/>
                    <a:pt x="11740" y="6090"/>
                    <a:pt x="11776" y="6745"/>
                  </a:cubicBezTo>
                  <a:cubicBezTo>
                    <a:pt x="12073" y="6341"/>
                    <a:pt x="12407" y="5971"/>
                    <a:pt x="12764" y="5626"/>
                  </a:cubicBezTo>
                  <a:cubicBezTo>
                    <a:pt x="12833" y="5560"/>
                    <a:pt x="12911" y="5532"/>
                    <a:pt x="12988" y="5532"/>
                  </a:cubicBezTo>
                  <a:cubicBezTo>
                    <a:pt x="13214" y="5532"/>
                    <a:pt x="13418" y="5781"/>
                    <a:pt x="13276" y="6031"/>
                  </a:cubicBezTo>
                  <a:cubicBezTo>
                    <a:pt x="13038" y="6460"/>
                    <a:pt x="12764" y="6876"/>
                    <a:pt x="12466" y="7269"/>
                  </a:cubicBezTo>
                  <a:cubicBezTo>
                    <a:pt x="12264" y="7543"/>
                    <a:pt x="12073" y="7865"/>
                    <a:pt x="11847" y="8126"/>
                  </a:cubicBezTo>
                  <a:cubicBezTo>
                    <a:pt x="11895" y="9305"/>
                    <a:pt x="11942" y="10472"/>
                    <a:pt x="11978" y="11651"/>
                  </a:cubicBezTo>
                  <a:cubicBezTo>
                    <a:pt x="12359" y="11079"/>
                    <a:pt x="12823" y="10579"/>
                    <a:pt x="13359" y="10150"/>
                  </a:cubicBezTo>
                  <a:cubicBezTo>
                    <a:pt x="13442" y="10083"/>
                    <a:pt x="13538" y="10053"/>
                    <a:pt x="13633" y="10053"/>
                  </a:cubicBezTo>
                  <a:cubicBezTo>
                    <a:pt x="13920" y="10053"/>
                    <a:pt x="14190" y="10328"/>
                    <a:pt x="14002" y="10651"/>
                  </a:cubicBezTo>
                  <a:cubicBezTo>
                    <a:pt x="13716" y="11103"/>
                    <a:pt x="13383" y="11508"/>
                    <a:pt x="13073" y="11948"/>
                  </a:cubicBezTo>
                  <a:cubicBezTo>
                    <a:pt x="12764" y="12389"/>
                    <a:pt x="12514" y="12806"/>
                    <a:pt x="12192" y="13210"/>
                  </a:cubicBezTo>
                  <a:cubicBezTo>
                    <a:pt x="12145" y="13270"/>
                    <a:pt x="12085" y="13318"/>
                    <a:pt x="12026" y="13353"/>
                  </a:cubicBezTo>
                  <a:cubicBezTo>
                    <a:pt x="12049" y="14163"/>
                    <a:pt x="12061" y="14973"/>
                    <a:pt x="12085" y="15782"/>
                  </a:cubicBezTo>
                  <a:cubicBezTo>
                    <a:pt x="12192" y="15675"/>
                    <a:pt x="12300" y="15568"/>
                    <a:pt x="12419" y="15461"/>
                  </a:cubicBezTo>
                  <a:cubicBezTo>
                    <a:pt x="12990" y="14925"/>
                    <a:pt x="13633" y="14472"/>
                    <a:pt x="14205" y="13925"/>
                  </a:cubicBezTo>
                  <a:cubicBezTo>
                    <a:pt x="14286" y="13846"/>
                    <a:pt x="14373" y="13813"/>
                    <a:pt x="14455" y="13813"/>
                  </a:cubicBezTo>
                  <a:cubicBezTo>
                    <a:pt x="14722" y="13813"/>
                    <a:pt x="14935" y="14163"/>
                    <a:pt x="14716" y="14437"/>
                  </a:cubicBezTo>
                  <a:cubicBezTo>
                    <a:pt x="14216" y="15068"/>
                    <a:pt x="13835" y="15770"/>
                    <a:pt x="13335" y="16389"/>
                  </a:cubicBezTo>
                  <a:cubicBezTo>
                    <a:pt x="12954" y="16854"/>
                    <a:pt x="12550" y="17342"/>
                    <a:pt x="12121" y="17794"/>
                  </a:cubicBezTo>
                  <a:cubicBezTo>
                    <a:pt x="12157" y="19187"/>
                    <a:pt x="12180" y="20592"/>
                    <a:pt x="12204" y="21997"/>
                  </a:cubicBezTo>
                  <a:lnTo>
                    <a:pt x="12216" y="22390"/>
                  </a:lnTo>
                  <a:cubicBezTo>
                    <a:pt x="12538" y="21961"/>
                    <a:pt x="12907" y="21569"/>
                    <a:pt x="13312" y="21223"/>
                  </a:cubicBezTo>
                  <a:cubicBezTo>
                    <a:pt x="13727" y="20853"/>
                    <a:pt x="14353" y="20240"/>
                    <a:pt x="14962" y="20240"/>
                  </a:cubicBezTo>
                  <a:cubicBezTo>
                    <a:pt x="14999" y="20240"/>
                    <a:pt x="15036" y="20242"/>
                    <a:pt x="15074" y="20247"/>
                  </a:cubicBezTo>
                  <a:cubicBezTo>
                    <a:pt x="15217" y="20247"/>
                    <a:pt x="15312" y="20378"/>
                    <a:pt x="15276" y="20521"/>
                  </a:cubicBezTo>
                  <a:cubicBezTo>
                    <a:pt x="15145" y="21116"/>
                    <a:pt x="14431" y="21533"/>
                    <a:pt x="14002" y="21914"/>
                  </a:cubicBezTo>
                  <a:cubicBezTo>
                    <a:pt x="13443" y="22402"/>
                    <a:pt x="12919" y="22926"/>
                    <a:pt x="12335" y="23390"/>
                  </a:cubicBezTo>
                  <a:cubicBezTo>
                    <a:pt x="12300" y="23414"/>
                    <a:pt x="12276" y="23426"/>
                    <a:pt x="12228" y="23438"/>
                  </a:cubicBezTo>
                  <a:lnTo>
                    <a:pt x="12228" y="23783"/>
                  </a:lnTo>
                  <a:cubicBezTo>
                    <a:pt x="12430" y="23628"/>
                    <a:pt x="12645" y="23497"/>
                    <a:pt x="12871" y="23402"/>
                  </a:cubicBezTo>
                  <a:cubicBezTo>
                    <a:pt x="13139" y="23276"/>
                    <a:pt x="13573" y="23103"/>
                    <a:pt x="13943" y="23103"/>
                  </a:cubicBezTo>
                  <a:cubicBezTo>
                    <a:pt x="14098" y="23103"/>
                    <a:pt x="14243" y="23134"/>
                    <a:pt x="14359" y="23212"/>
                  </a:cubicBezTo>
                  <a:cubicBezTo>
                    <a:pt x="14431" y="23247"/>
                    <a:pt x="14466" y="23331"/>
                    <a:pt x="14443" y="23414"/>
                  </a:cubicBezTo>
                  <a:cubicBezTo>
                    <a:pt x="14288" y="23819"/>
                    <a:pt x="13752" y="24021"/>
                    <a:pt x="13419" y="24236"/>
                  </a:cubicBezTo>
                  <a:cubicBezTo>
                    <a:pt x="13073" y="24450"/>
                    <a:pt x="12740" y="24640"/>
                    <a:pt x="12407" y="24831"/>
                  </a:cubicBezTo>
                  <a:cubicBezTo>
                    <a:pt x="12383" y="24926"/>
                    <a:pt x="12335" y="25009"/>
                    <a:pt x="12264" y="25081"/>
                  </a:cubicBezTo>
                  <a:lnTo>
                    <a:pt x="12276" y="25498"/>
                  </a:lnTo>
                  <a:cubicBezTo>
                    <a:pt x="12515" y="25502"/>
                    <a:pt x="12754" y="25504"/>
                    <a:pt x="12993" y="25504"/>
                  </a:cubicBezTo>
                  <a:cubicBezTo>
                    <a:pt x="15621" y="25504"/>
                    <a:pt x="18238" y="25263"/>
                    <a:pt x="20824" y="24783"/>
                  </a:cubicBezTo>
                  <a:cubicBezTo>
                    <a:pt x="22027" y="24557"/>
                    <a:pt x="22396" y="23069"/>
                    <a:pt x="21896" y="22116"/>
                  </a:cubicBezTo>
                  <a:cubicBezTo>
                    <a:pt x="18562" y="15735"/>
                    <a:pt x="15252" y="9293"/>
                    <a:pt x="12942" y="2459"/>
                  </a:cubicBezTo>
                  <a:cubicBezTo>
                    <a:pt x="12907" y="2233"/>
                    <a:pt x="12835" y="2019"/>
                    <a:pt x="12728" y="1816"/>
                  </a:cubicBezTo>
                  <a:cubicBezTo>
                    <a:pt x="12716" y="1757"/>
                    <a:pt x="12692" y="1697"/>
                    <a:pt x="12669" y="1638"/>
                  </a:cubicBezTo>
                  <a:cubicBezTo>
                    <a:pt x="12442" y="846"/>
                    <a:pt x="11711" y="312"/>
                    <a:pt x="10903" y="312"/>
                  </a:cubicBezTo>
                  <a:cubicBezTo>
                    <a:pt x="10861" y="312"/>
                    <a:pt x="10818" y="313"/>
                    <a:pt x="10776" y="316"/>
                  </a:cubicBezTo>
                  <a:cubicBezTo>
                    <a:pt x="10480" y="106"/>
                    <a:pt x="10137" y="1"/>
                    <a:pt x="979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7125597" y="1821150"/>
              <a:ext cx="282898" cy="1205795"/>
            </a:xfrm>
            <a:custGeom>
              <a:rect b="b" l="l" r="r" t="t"/>
              <a:pathLst>
                <a:path extrusionOk="0" h="35198" w="8258">
                  <a:moveTo>
                    <a:pt x="4228" y="1"/>
                  </a:moveTo>
                  <a:cubicBezTo>
                    <a:pt x="4040" y="1"/>
                    <a:pt x="3852" y="126"/>
                    <a:pt x="3852" y="376"/>
                  </a:cubicBezTo>
                  <a:cubicBezTo>
                    <a:pt x="3841" y="792"/>
                    <a:pt x="3829" y="1221"/>
                    <a:pt x="3805" y="1638"/>
                  </a:cubicBezTo>
                  <a:cubicBezTo>
                    <a:pt x="3400" y="1090"/>
                    <a:pt x="2888" y="626"/>
                    <a:pt x="2317" y="257"/>
                  </a:cubicBezTo>
                  <a:cubicBezTo>
                    <a:pt x="2253" y="215"/>
                    <a:pt x="2187" y="197"/>
                    <a:pt x="2125" y="197"/>
                  </a:cubicBezTo>
                  <a:cubicBezTo>
                    <a:pt x="1828" y="197"/>
                    <a:pt x="1596" y="606"/>
                    <a:pt x="1852" y="852"/>
                  </a:cubicBezTo>
                  <a:cubicBezTo>
                    <a:pt x="2364" y="1328"/>
                    <a:pt x="2817" y="1864"/>
                    <a:pt x="3198" y="2459"/>
                  </a:cubicBezTo>
                  <a:cubicBezTo>
                    <a:pt x="3424" y="2804"/>
                    <a:pt x="3567" y="3197"/>
                    <a:pt x="3757" y="3566"/>
                  </a:cubicBezTo>
                  <a:cubicBezTo>
                    <a:pt x="3733" y="4876"/>
                    <a:pt x="3722" y="6186"/>
                    <a:pt x="3722" y="7507"/>
                  </a:cubicBezTo>
                  <a:cubicBezTo>
                    <a:pt x="3567" y="7329"/>
                    <a:pt x="3436" y="7150"/>
                    <a:pt x="3305" y="6972"/>
                  </a:cubicBezTo>
                  <a:cubicBezTo>
                    <a:pt x="2817" y="6305"/>
                    <a:pt x="2281" y="5674"/>
                    <a:pt x="1757" y="5043"/>
                  </a:cubicBezTo>
                  <a:cubicBezTo>
                    <a:pt x="1696" y="4967"/>
                    <a:pt x="1620" y="4935"/>
                    <a:pt x="1543" y="4935"/>
                  </a:cubicBezTo>
                  <a:cubicBezTo>
                    <a:pt x="1320" y="4935"/>
                    <a:pt x="1094" y="5205"/>
                    <a:pt x="1245" y="5436"/>
                  </a:cubicBezTo>
                  <a:cubicBezTo>
                    <a:pt x="1686" y="6150"/>
                    <a:pt x="2138" y="6864"/>
                    <a:pt x="2614" y="7555"/>
                  </a:cubicBezTo>
                  <a:cubicBezTo>
                    <a:pt x="2971" y="8055"/>
                    <a:pt x="3293" y="8650"/>
                    <a:pt x="3722" y="9115"/>
                  </a:cubicBezTo>
                  <a:cubicBezTo>
                    <a:pt x="3722" y="10043"/>
                    <a:pt x="3733" y="10960"/>
                    <a:pt x="3745" y="11877"/>
                  </a:cubicBezTo>
                  <a:cubicBezTo>
                    <a:pt x="3352" y="11591"/>
                    <a:pt x="2924" y="11329"/>
                    <a:pt x="2567" y="11020"/>
                  </a:cubicBezTo>
                  <a:cubicBezTo>
                    <a:pt x="1971" y="10532"/>
                    <a:pt x="1447" y="9972"/>
                    <a:pt x="804" y="9567"/>
                  </a:cubicBezTo>
                  <a:cubicBezTo>
                    <a:pt x="733" y="9521"/>
                    <a:pt x="661" y="9501"/>
                    <a:pt x="592" y="9501"/>
                  </a:cubicBezTo>
                  <a:cubicBezTo>
                    <a:pt x="305" y="9501"/>
                    <a:pt x="79" y="9851"/>
                    <a:pt x="233" y="10139"/>
                  </a:cubicBezTo>
                  <a:cubicBezTo>
                    <a:pt x="638" y="10865"/>
                    <a:pt x="1305" y="11448"/>
                    <a:pt x="1936" y="11996"/>
                  </a:cubicBezTo>
                  <a:cubicBezTo>
                    <a:pt x="2436" y="12437"/>
                    <a:pt x="2971" y="12949"/>
                    <a:pt x="3579" y="13270"/>
                  </a:cubicBezTo>
                  <a:cubicBezTo>
                    <a:pt x="3602" y="13425"/>
                    <a:pt x="3662" y="13568"/>
                    <a:pt x="3769" y="13687"/>
                  </a:cubicBezTo>
                  <a:cubicBezTo>
                    <a:pt x="3781" y="14770"/>
                    <a:pt x="3793" y="15842"/>
                    <a:pt x="3817" y="16925"/>
                  </a:cubicBezTo>
                  <a:cubicBezTo>
                    <a:pt x="3614" y="16806"/>
                    <a:pt x="3400" y="16711"/>
                    <a:pt x="3233" y="16604"/>
                  </a:cubicBezTo>
                  <a:cubicBezTo>
                    <a:pt x="2424" y="16080"/>
                    <a:pt x="1650" y="15497"/>
                    <a:pt x="935" y="14854"/>
                  </a:cubicBezTo>
                  <a:cubicBezTo>
                    <a:pt x="839" y="14768"/>
                    <a:pt x="734" y="14731"/>
                    <a:pt x="633" y="14731"/>
                  </a:cubicBezTo>
                  <a:cubicBezTo>
                    <a:pt x="289" y="14731"/>
                    <a:pt x="0" y="15159"/>
                    <a:pt x="304" y="15473"/>
                  </a:cubicBezTo>
                  <a:cubicBezTo>
                    <a:pt x="971" y="16163"/>
                    <a:pt x="1697" y="16794"/>
                    <a:pt x="2471" y="17366"/>
                  </a:cubicBezTo>
                  <a:cubicBezTo>
                    <a:pt x="2829" y="17616"/>
                    <a:pt x="3329" y="18044"/>
                    <a:pt x="3841" y="18259"/>
                  </a:cubicBezTo>
                  <a:cubicBezTo>
                    <a:pt x="3841" y="18533"/>
                    <a:pt x="3852" y="18818"/>
                    <a:pt x="3852" y="19092"/>
                  </a:cubicBezTo>
                  <a:cubicBezTo>
                    <a:pt x="2948" y="18664"/>
                    <a:pt x="1971" y="18318"/>
                    <a:pt x="1066" y="17961"/>
                  </a:cubicBezTo>
                  <a:cubicBezTo>
                    <a:pt x="1021" y="17942"/>
                    <a:pt x="977" y="17934"/>
                    <a:pt x="936" y="17934"/>
                  </a:cubicBezTo>
                  <a:cubicBezTo>
                    <a:pt x="613" y="17934"/>
                    <a:pt x="452" y="18461"/>
                    <a:pt x="769" y="18652"/>
                  </a:cubicBezTo>
                  <a:cubicBezTo>
                    <a:pt x="1769" y="19235"/>
                    <a:pt x="2793" y="19914"/>
                    <a:pt x="3876" y="20390"/>
                  </a:cubicBezTo>
                  <a:cubicBezTo>
                    <a:pt x="3876" y="20592"/>
                    <a:pt x="3876" y="20795"/>
                    <a:pt x="3888" y="21009"/>
                  </a:cubicBezTo>
                  <a:cubicBezTo>
                    <a:pt x="3924" y="22807"/>
                    <a:pt x="3948" y="24605"/>
                    <a:pt x="3983" y="26403"/>
                  </a:cubicBezTo>
                  <a:cubicBezTo>
                    <a:pt x="4019" y="27843"/>
                    <a:pt x="4091" y="29296"/>
                    <a:pt x="4150" y="30736"/>
                  </a:cubicBezTo>
                  <a:cubicBezTo>
                    <a:pt x="4210" y="32106"/>
                    <a:pt x="4186" y="33511"/>
                    <a:pt x="4412" y="34868"/>
                  </a:cubicBezTo>
                  <a:cubicBezTo>
                    <a:pt x="4447" y="35100"/>
                    <a:pt x="4604" y="35197"/>
                    <a:pt x="4777" y="35197"/>
                  </a:cubicBezTo>
                  <a:cubicBezTo>
                    <a:pt x="5013" y="35197"/>
                    <a:pt x="5278" y="35017"/>
                    <a:pt x="5305" y="34749"/>
                  </a:cubicBezTo>
                  <a:cubicBezTo>
                    <a:pt x="5460" y="33320"/>
                    <a:pt x="5365" y="31844"/>
                    <a:pt x="5353" y="30403"/>
                  </a:cubicBezTo>
                  <a:cubicBezTo>
                    <a:pt x="5341" y="28974"/>
                    <a:pt x="5353" y="27510"/>
                    <a:pt x="5317" y="26069"/>
                  </a:cubicBezTo>
                  <a:cubicBezTo>
                    <a:pt x="5281" y="24402"/>
                    <a:pt x="5246" y="22724"/>
                    <a:pt x="5210" y="21057"/>
                  </a:cubicBezTo>
                  <a:lnTo>
                    <a:pt x="5198" y="20640"/>
                  </a:lnTo>
                  <a:cubicBezTo>
                    <a:pt x="5269" y="20569"/>
                    <a:pt x="5317" y="20497"/>
                    <a:pt x="5341" y="20402"/>
                  </a:cubicBezTo>
                  <a:cubicBezTo>
                    <a:pt x="5686" y="20211"/>
                    <a:pt x="6019" y="20021"/>
                    <a:pt x="6353" y="19807"/>
                  </a:cubicBezTo>
                  <a:cubicBezTo>
                    <a:pt x="6686" y="19592"/>
                    <a:pt x="7234" y="19378"/>
                    <a:pt x="7389" y="18985"/>
                  </a:cubicBezTo>
                  <a:cubicBezTo>
                    <a:pt x="7401" y="18902"/>
                    <a:pt x="7365" y="18818"/>
                    <a:pt x="7305" y="18783"/>
                  </a:cubicBezTo>
                  <a:cubicBezTo>
                    <a:pt x="7188" y="18701"/>
                    <a:pt x="7043" y="18669"/>
                    <a:pt x="6887" y="18669"/>
                  </a:cubicBezTo>
                  <a:cubicBezTo>
                    <a:pt x="6520" y="18669"/>
                    <a:pt x="6093" y="18844"/>
                    <a:pt x="5817" y="18961"/>
                  </a:cubicBezTo>
                  <a:cubicBezTo>
                    <a:pt x="5579" y="19068"/>
                    <a:pt x="5376" y="19199"/>
                    <a:pt x="5174" y="19354"/>
                  </a:cubicBezTo>
                  <a:lnTo>
                    <a:pt x="5174" y="19009"/>
                  </a:lnTo>
                  <a:cubicBezTo>
                    <a:pt x="5210" y="18997"/>
                    <a:pt x="5246" y="18973"/>
                    <a:pt x="5281" y="18949"/>
                  </a:cubicBezTo>
                  <a:cubicBezTo>
                    <a:pt x="5865" y="18497"/>
                    <a:pt x="6377" y="17973"/>
                    <a:pt x="6936" y="17485"/>
                  </a:cubicBezTo>
                  <a:cubicBezTo>
                    <a:pt x="7377" y="17104"/>
                    <a:pt x="8091" y="16675"/>
                    <a:pt x="8222" y="16092"/>
                  </a:cubicBezTo>
                  <a:cubicBezTo>
                    <a:pt x="8258" y="15949"/>
                    <a:pt x="8151" y="15818"/>
                    <a:pt x="8008" y="15806"/>
                  </a:cubicBezTo>
                  <a:cubicBezTo>
                    <a:pt x="7976" y="15802"/>
                    <a:pt x="7943" y="15801"/>
                    <a:pt x="7911" y="15801"/>
                  </a:cubicBezTo>
                  <a:cubicBezTo>
                    <a:pt x="7299" y="15801"/>
                    <a:pt x="6676" y="16421"/>
                    <a:pt x="6258" y="16794"/>
                  </a:cubicBezTo>
                  <a:cubicBezTo>
                    <a:pt x="5841" y="17140"/>
                    <a:pt x="5484" y="17532"/>
                    <a:pt x="5150" y="17949"/>
                  </a:cubicBezTo>
                  <a:lnTo>
                    <a:pt x="5138" y="17568"/>
                  </a:lnTo>
                  <a:cubicBezTo>
                    <a:pt x="5115" y="16163"/>
                    <a:pt x="5091" y="14758"/>
                    <a:pt x="5067" y="13353"/>
                  </a:cubicBezTo>
                  <a:cubicBezTo>
                    <a:pt x="5484" y="12913"/>
                    <a:pt x="5888" y="12425"/>
                    <a:pt x="6281" y="11948"/>
                  </a:cubicBezTo>
                  <a:cubicBezTo>
                    <a:pt x="6781" y="11341"/>
                    <a:pt x="7162" y="10627"/>
                    <a:pt x="7662" y="10008"/>
                  </a:cubicBezTo>
                  <a:cubicBezTo>
                    <a:pt x="7872" y="9734"/>
                    <a:pt x="7656" y="9384"/>
                    <a:pt x="7389" y="9384"/>
                  </a:cubicBezTo>
                  <a:cubicBezTo>
                    <a:pt x="7307" y="9384"/>
                    <a:pt x="7220" y="9417"/>
                    <a:pt x="7139" y="9496"/>
                  </a:cubicBezTo>
                  <a:cubicBezTo>
                    <a:pt x="6579" y="10043"/>
                    <a:pt x="5924" y="10496"/>
                    <a:pt x="5353" y="11032"/>
                  </a:cubicBezTo>
                  <a:cubicBezTo>
                    <a:pt x="5246" y="11139"/>
                    <a:pt x="5138" y="11246"/>
                    <a:pt x="5019" y="11353"/>
                  </a:cubicBezTo>
                  <a:cubicBezTo>
                    <a:pt x="5007" y="10544"/>
                    <a:pt x="4984" y="9734"/>
                    <a:pt x="4960" y="8924"/>
                  </a:cubicBezTo>
                  <a:cubicBezTo>
                    <a:pt x="5031" y="8889"/>
                    <a:pt x="5091" y="8841"/>
                    <a:pt x="5138" y="8781"/>
                  </a:cubicBezTo>
                  <a:cubicBezTo>
                    <a:pt x="5460" y="8377"/>
                    <a:pt x="5722" y="7936"/>
                    <a:pt x="6019" y="7519"/>
                  </a:cubicBezTo>
                  <a:cubicBezTo>
                    <a:pt x="6317" y="7091"/>
                    <a:pt x="6662" y="6674"/>
                    <a:pt x="6936" y="6222"/>
                  </a:cubicBezTo>
                  <a:cubicBezTo>
                    <a:pt x="7133" y="5899"/>
                    <a:pt x="6865" y="5624"/>
                    <a:pt x="6574" y="5624"/>
                  </a:cubicBezTo>
                  <a:cubicBezTo>
                    <a:pt x="6477" y="5624"/>
                    <a:pt x="6379" y="5654"/>
                    <a:pt x="6293" y="5721"/>
                  </a:cubicBezTo>
                  <a:cubicBezTo>
                    <a:pt x="5769" y="6150"/>
                    <a:pt x="5305" y="6650"/>
                    <a:pt x="4912" y="7210"/>
                  </a:cubicBezTo>
                  <a:cubicBezTo>
                    <a:pt x="4876" y="6043"/>
                    <a:pt x="4829" y="4876"/>
                    <a:pt x="4781" y="3697"/>
                  </a:cubicBezTo>
                  <a:cubicBezTo>
                    <a:pt x="5019" y="3436"/>
                    <a:pt x="5210" y="3102"/>
                    <a:pt x="5412" y="2840"/>
                  </a:cubicBezTo>
                  <a:cubicBezTo>
                    <a:pt x="5710" y="2447"/>
                    <a:pt x="5984" y="2031"/>
                    <a:pt x="6222" y="1602"/>
                  </a:cubicBezTo>
                  <a:cubicBezTo>
                    <a:pt x="6355" y="1353"/>
                    <a:pt x="6150" y="1098"/>
                    <a:pt x="5924" y="1098"/>
                  </a:cubicBezTo>
                  <a:cubicBezTo>
                    <a:pt x="5847" y="1098"/>
                    <a:pt x="5768" y="1128"/>
                    <a:pt x="5698" y="1197"/>
                  </a:cubicBezTo>
                  <a:cubicBezTo>
                    <a:pt x="5341" y="1542"/>
                    <a:pt x="5019" y="1912"/>
                    <a:pt x="4722" y="2304"/>
                  </a:cubicBezTo>
                  <a:cubicBezTo>
                    <a:pt x="4686" y="1661"/>
                    <a:pt x="4650" y="1019"/>
                    <a:pt x="4603" y="376"/>
                  </a:cubicBezTo>
                  <a:cubicBezTo>
                    <a:pt x="4603" y="126"/>
                    <a:pt x="4415" y="1"/>
                    <a:pt x="4228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7682145" y="2582763"/>
              <a:ext cx="285571" cy="372002"/>
            </a:xfrm>
            <a:custGeom>
              <a:rect b="b" l="l" r="r" t="t"/>
              <a:pathLst>
                <a:path extrusionOk="0" h="10859" w="8336">
                  <a:moveTo>
                    <a:pt x="1425" y="0"/>
                  </a:moveTo>
                  <a:cubicBezTo>
                    <a:pt x="1372" y="0"/>
                    <a:pt x="1318" y="5"/>
                    <a:pt x="1263" y="15"/>
                  </a:cubicBezTo>
                  <a:cubicBezTo>
                    <a:pt x="1" y="265"/>
                    <a:pt x="822" y="2099"/>
                    <a:pt x="846" y="2897"/>
                  </a:cubicBezTo>
                  <a:cubicBezTo>
                    <a:pt x="882" y="4183"/>
                    <a:pt x="251" y="5373"/>
                    <a:pt x="287" y="6659"/>
                  </a:cubicBezTo>
                  <a:cubicBezTo>
                    <a:pt x="352" y="8621"/>
                    <a:pt x="2054" y="10858"/>
                    <a:pt x="4110" y="10858"/>
                  </a:cubicBezTo>
                  <a:cubicBezTo>
                    <a:pt x="4313" y="10858"/>
                    <a:pt x="4519" y="10836"/>
                    <a:pt x="4728" y="10790"/>
                  </a:cubicBezTo>
                  <a:cubicBezTo>
                    <a:pt x="4859" y="10755"/>
                    <a:pt x="4966" y="10660"/>
                    <a:pt x="5002" y="10529"/>
                  </a:cubicBezTo>
                  <a:cubicBezTo>
                    <a:pt x="5037" y="10529"/>
                    <a:pt x="5085" y="10517"/>
                    <a:pt x="5132" y="10505"/>
                  </a:cubicBezTo>
                  <a:lnTo>
                    <a:pt x="5132" y="10493"/>
                  </a:lnTo>
                  <a:cubicBezTo>
                    <a:pt x="5097" y="10469"/>
                    <a:pt x="5073" y="10445"/>
                    <a:pt x="5049" y="10421"/>
                  </a:cubicBezTo>
                  <a:cubicBezTo>
                    <a:pt x="4382" y="9636"/>
                    <a:pt x="3644" y="8909"/>
                    <a:pt x="2846" y="8243"/>
                  </a:cubicBezTo>
                  <a:cubicBezTo>
                    <a:pt x="2204" y="7719"/>
                    <a:pt x="1251" y="7278"/>
                    <a:pt x="822" y="6552"/>
                  </a:cubicBezTo>
                  <a:cubicBezTo>
                    <a:pt x="742" y="6449"/>
                    <a:pt x="828" y="6301"/>
                    <a:pt x="962" y="6301"/>
                  </a:cubicBezTo>
                  <a:cubicBezTo>
                    <a:pt x="967" y="6301"/>
                    <a:pt x="972" y="6301"/>
                    <a:pt x="977" y="6302"/>
                  </a:cubicBezTo>
                  <a:cubicBezTo>
                    <a:pt x="1870" y="6302"/>
                    <a:pt x="2799" y="7147"/>
                    <a:pt x="3454" y="7707"/>
                  </a:cubicBezTo>
                  <a:cubicBezTo>
                    <a:pt x="3942" y="8123"/>
                    <a:pt x="4394" y="8588"/>
                    <a:pt x="4811" y="9088"/>
                  </a:cubicBezTo>
                  <a:cubicBezTo>
                    <a:pt x="4680" y="8612"/>
                    <a:pt x="4537" y="8123"/>
                    <a:pt x="4382" y="7647"/>
                  </a:cubicBezTo>
                  <a:cubicBezTo>
                    <a:pt x="4275" y="7326"/>
                    <a:pt x="4156" y="7004"/>
                    <a:pt x="4037" y="6695"/>
                  </a:cubicBezTo>
                  <a:cubicBezTo>
                    <a:pt x="3144" y="6159"/>
                    <a:pt x="2120" y="5587"/>
                    <a:pt x="1537" y="4766"/>
                  </a:cubicBezTo>
                  <a:cubicBezTo>
                    <a:pt x="1474" y="4693"/>
                    <a:pt x="1539" y="4593"/>
                    <a:pt x="1620" y="4593"/>
                  </a:cubicBezTo>
                  <a:cubicBezTo>
                    <a:pt x="1632" y="4593"/>
                    <a:pt x="1644" y="4595"/>
                    <a:pt x="1656" y="4599"/>
                  </a:cubicBezTo>
                  <a:cubicBezTo>
                    <a:pt x="2382" y="4814"/>
                    <a:pt x="3037" y="5290"/>
                    <a:pt x="3668" y="5790"/>
                  </a:cubicBezTo>
                  <a:cubicBezTo>
                    <a:pt x="3489" y="5397"/>
                    <a:pt x="3311" y="5016"/>
                    <a:pt x="3120" y="4635"/>
                  </a:cubicBezTo>
                  <a:lnTo>
                    <a:pt x="2204" y="3968"/>
                  </a:lnTo>
                  <a:cubicBezTo>
                    <a:pt x="1918" y="3754"/>
                    <a:pt x="1620" y="3551"/>
                    <a:pt x="1477" y="3218"/>
                  </a:cubicBezTo>
                  <a:cubicBezTo>
                    <a:pt x="1432" y="3104"/>
                    <a:pt x="1528" y="2979"/>
                    <a:pt x="1651" y="2979"/>
                  </a:cubicBezTo>
                  <a:cubicBezTo>
                    <a:pt x="1657" y="2979"/>
                    <a:pt x="1662" y="2979"/>
                    <a:pt x="1668" y="2980"/>
                  </a:cubicBezTo>
                  <a:cubicBezTo>
                    <a:pt x="1882" y="3016"/>
                    <a:pt x="2084" y="3099"/>
                    <a:pt x="2263" y="3230"/>
                  </a:cubicBezTo>
                  <a:cubicBezTo>
                    <a:pt x="1906" y="2742"/>
                    <a:pt x="1620" y="2206"/>
                    <a:pt x="1394" y="1646"/>
                  </a:cubicBezTo>
                  <a:cubicBezTo>
                    <a:pt x="1302" y="1390"/>
                    <a:pt x="1499" y="1162"/>
                    <a:pt x="1725" y="1162"/>
                  </a:cubicBezTo>
                  <a:cubicBezTo>
                    <a:pt x="1793" y="1162"/>
                    <a:pt x="1864" y="1183"/>
                    <a:pt x="1930" y="1230"/>
                  </a:cubicBezTo>
                  <a:cubicBezTo>
                    <a:pt x="2573" y="1718"/>
                    <a:pt x="3061" y="2528"/>
                    <a:pt x="3478" y="3337"/>
                  </a:cubicBezTo>
                  <a:lnTo>
                    <a:pt x="3501" y="3266"/>
                  </a:lnTo>
                  <a:cubicBezTo>
                    <a:pt x="3608" y="3004"/>
                    <a:pt x="3597" y="2635"/>
                    <a:pt x="3847" y="2468"/>
                  </a:cubicBezTo>
                  <a:cubicBezTo>
                    <a:pt x="3885" y="2439"/>
                    <a:pt x="3930" y="2426"/>
                    <a:pt x="3974" y="2426"/>
                  </a:cubicBezTo>
                  <a:cubicBezTo>
                    <a:pt x="4038" y="2426"/>
                    <a:pt x="4102" y="2454"/>
                    <a:pt x="4144" y="2504"/>
                  </a:cubicBezTo>
                  <a:cubicBezTo>
                    <a:pt x="4370" y="2778"/>
                    <a:pt x="4180" y="3194"/>
                    <a:pt x="4061" y="3480"/>
                  </a:cubicBezTo>
                  <a:cubicBezTo>
                    <a:pt x="4001" y="3671"/>
                    <a:pt x="3906" y="3849"/>
                    <a:pt x="3811" y="4004"/>
                  </a:cubicBezTo>
                  <a:cubicBezTo>
                    <a:pt x="3870" y="4135"/>
                    <a:pt x="3930" y="4266"/>
                    <a:pt x="3989" y="4385"/>
                  </a:cubicBezTo>
                  <a:cubicBezTo>
                    <a:pt x="4216" y="4825"/>
                    <a:pt x="4418" y="5290"/>
                    <a:pt x="4609" y="5754"/>
                  </a:cubicBezTo>
                  <a:cubicBezTo>
                    <a:pt x="4811" y="5564"/>
                    <a:pt x="4990" y="5337"/>
                    <a:pt x="5144" y="5087"/>
                  </a:cubicBezTo>
                  <a:cubicBezTo>
                    <a:pt x="5347" y="4754"/>
                    <a:pt x="5371" y="4278"/>
                    <a:pt x="5716" y="4052"/>
                  </a:cubicBezTo>
                  <a:cubicBezTo>
                    <a:pt x="5757" y="4023"/>
                    <a:pt x="5802" y="4010"/>
                    <a:pt x="5847" y="4010"/>
                  </a:cubicBezTo>
                  <a:cubicBezTo>
                    <a:pt x="5930" y="4010"/>
                    <a:pt x="6010" y="4057"/>
                    <a:pt x="6049" y="4135"/>
                  </a:cubicBezTo>
                  <a:cubicBezTo>
                    <a:pt x="6287" y="4587"/>
                    <a:pt x="5883" y="5147"/>
                    <a:pt x="5621" y="5516"/>
                  </a:cubicBezTo>
                  <a:cubicBezTo>
                    <a:pt x="5394" y="5814"/>
                    <a:pt x="5132" y="6076"/>
                    <a:pt x="4823" y="6302"/>
                  </a:cubicBezTo>
                  <a:cubicBezTo>
                    <a:pt x="5037" y="6850"/>
                    <a:pt x="5228" y="7397"/>
                    <a:pt x="5394" y="7957"/>
                  </a:cubicBezTo>
                  <a:lnTo>
                    <a:pt x="5454" y="8171"/>
                  </a:lnTo>
                  <a:cubicBezTo>
                    <a:pt x="5597" y="7969"/>
                    <a:pt x="5752" y="7778"/>
                    <a:pt x="5871" y="7564"/>
                  </a:cubicBezTo>
                  <a:cubicBezTo>
                    <a:pt x="6168" y="7064"/>
                    <a:pt x="6335" y="6349"/>
                    <a:pt x="6823" y="6016"/>
                  </a:cubicBezTo>
                  <a:cubicBezTo>
                    <a:pt x="6861" y="5989"/>
                    <a:pt x="6904" y="5976"/>
                    <a:pt x="6946" y="5976"/>
                  </a:cubicBezTo>
                  <a:cubicBezTo>
                    <a:pt x="7050" y="5976"/>
                    <a:pt x="7152" y="6052"/>
                    <a:pt x="7168" y="6171"/>
                  </a:cubicBezTo>
                  <a:cubicBezTo>
                    <a:pt x="7252" y="6742"/>
                    <a:pt x="6823" y="7278"/>
                    <a:pt x="6526" y="7742"/>
                  </a:cubicBezTo>
                  <a:cubicBezTo>
                    <a:pt x="6275" y="8171"/>
                    <a:pt x="5990" y="8576"/>
                    <a:pt x="5668" y="8957"/>
                  </a:cubicBezTo>
                  <a:cubicBezTo>
                    <a:pt x="5775" y="9362"/>
                    <a:pt x="5883" y="9778"/>
                    <a:pt x="5966" y="10207"/>
                  </a:cubicBezTo>
                  <a:cubicBezTo>
                    <a:pt x="8097" y="9076"/>
                    <a:pt x="8335" y="6385"/>
                    <a:pt x="7204" y="4456"/>
                  </a:cubicBezTo>
                  <a:cubicBezTo>
                    <a:pt x="6526" y="3337"/>
                    <a:pt x="5525" y="2492"/>
                    <a:pt x="4454" y="1777"/>
                  </a:cubicBezTo>
                  <a:cubicBezTo>
                    <a:pt x="3835" y="1361"/>
                    <a:pt x="3192" y="980"/>
                    <a:pt x="2585" y="551"/>
                  </a:cubicBezTo>
                  <a:cubicBezTo>
                    <a:pt x="2235" y="318"/>
                    <a:pt x="1857" y="0"/>
                    <a:pt x="1425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7707564" y="2622604"/>
              <a:ext cx="223016" cy="470287"/>
            </a:xfrm>
            <a:custGeom>
              <a:rect b="b" l="l" r="r" t="t"/>
              <a:pathLst>
                <a:path extrusionOk="0" h="13728" w="6510">
                  <a:moveTo>
                    <a:pt x="986" y="1"/>
                  </a:moveTo>
                  <a:cubicBezTo>
                    <a:pt x="755" y="1"/>
                    <a:pt x="551" y="235"/>
                    <a:pt x="652" y="483"/>
                  </a:cubicBezTo>
                  <a:cubicBezTo>
                    <a:pt x="866" y="1043"/>
                    <a:pt x="1152" y="1579"/>
                    <a:pt x="1509" y="2067"/>
                  </a:cubicBezTo>
                  <a:cubicBezTo>
                    <a:pt x="1331" y="1936"/>
                    <a:pt x="1128" y="1853"/>
                    <a:pt x="914" y="1817"/>
                  </a:cubicBezTo>
                  <a:cubicBezTo>
                    <a:pt x="908" y="1816"/>
                    <a:pt x="903" y="1816"/>
                    <a:pt x="897" y="1816"/>
                  </a:cubicBezTo>
                  <a:cubicBezTo>
                    <a:pt x="775" y="1816"/>
                    <a:pt x="690" y="1941"/>
                    <a:pt x="735" y="2055"/>
                  </a:cubicBezTo>
                  <a:cubicBezTo>
                    <a:pt x="878" y="2388"/>
                    <a:pt x="1176" y="2603"/>
                    <a:pt x="1462" y="2805"/>
                  </a:cubicBezTo>
                  <a:lnTo>
                    <a:pt x="2366" y="3472"/>
                  </a:lnTo>
                  <a:cubicBezTo>
                    <a:pt x="2557" y="3853"/>
                    <a:pt x="2747" y="4234"/>
                    <a:pt x="2914" y="4627"/>
                  </a:cubicBezTo>
                  <a:cubicBezTo>
                    <a:pt x="2295" y="4115"/>
                    <a:pt x="1628" y="3639"/>
                    <a:pt x="914" y="3436"/>
                  </a:cubicBezTo>
                  <a:cubicBezTo>
                    <a:pt x="900" y="3432"/>
                    <a:pt x="887" y="3430"/>
                    <a:pt x="875" y="3430"/>
                  </a:cubicBezTo>
                  <a:cubicBezTo>
                    <a:pt x="788" y="3430"/>
                    <a:pt x="731" y="3530"/>
                    <a:pt x="783" y="3603"/>
                  </a:cubicBezTo>
                  <a:cubicBezTo>
                    <a:pt x="1378" y="4424"/>
                    <a:pt x="2390" y="4996"/>
                    <a:pt x="3283" y="5532"/>
                  </a:cubicBezTo>
                  <a:cubicBezTo>
                    <a:pt x="3414" y="5841"/>
                    <a:pt x="3521" y="6163"/>
                    <a:pt x="3628" y="6484"/>
                  </a:cubicBezTo>
                  <a:cubicBezTo>
                    <a:pt x="3795" y="6960"/>
                    <a:pt x="3938" y="7449"/>
                    <a:pt x="4069" y="7937"/>
                  </a:cubicBezTo>
                  <a:cubicBezTo>
                    <a:pt x="3652" y="7425"/>
                    <a:pt x="3200" y="6960"/>
                    <a:pt x="2700" y="6544"/>
                  </a:cubicBezTo>
                  <a:cubicBezTo>
                    <a:pt x="2057" y="5984"/>
                    <a:pt x="1128" y="5139"/>
                    <a:pt x="223" y="5139"/>
                  </a:cubicBezTo>
                  <a:cubicBezTo>
                    <a:pt x="218" y="5138"/>
                    <a:pt x="214" y="5138"/>
                    <a:pt x="209" y="5138"/>
                  </a:cubicBezTo>
                  <a:cubicBezTo>
                    <a:pt x="86" y="5138"/>
                    <a:pt x="0" y="5286"/>
                    <a:pt x="80" y="5389"/>
                  </a:cubicBezTo>
                  <a:cubicBezTo>
                    <a:pt x="497" y="6115"/>
                    <a:pt x="1462" y="6556"/>
                    <a:pt x="2093" y="7080"/>
                  </a:cubicBezTo>
                  <a:cubicBezTo>
                    <a:pt x="2890" y="7746"/>
                    <a:pt x="3628" y="8473"/>
                    <a:pt x="4307" y="9258"/>
                  </a:cubicBezTo>
                  <a:cubicBezTo>
                    <a:pt x="4331" y="9282"/>
                    <a:pt x="4355" y="9306"/>
                    <a:pt x="4379" y="9330"/>
                  </a:cubicBezTo>
                  <a:lnTo>
                    <a:pt x="4379" y="9342"/>
                  </a:lnTo>
                  <a:cubicBezTo>
                    <a:pt x="4414" y="9508"/>
                    <a:pt x="4450" y="9675"/>
                    <a:pt x="4486" y="9842"/>
                  </a:cubicBezTo>
                  <a:cubicBezTo>
                    <a:pt x="4688" y="11009"/>
                    <a:pt x="4879" y="12223"/>
                    <a:pt x="4283" y="13306"/>
                  </a:cubicBezTo>
                  <a:cubicBezTo>
                    <a:pt x="4174" y="13517"/>
                    <a:pt x="4398" y="13727"/>
                    <a:pt x="4602" y="13727"/>
                  </a:cubicBezTo>
                  <a:cubicBezTo>
                    <a:pt x="4686" y="13727"/>
                    <a:pt x="4767" y="13691"/>
                    <a:pt x="4819" y="13604"/>
                  </a:cubicBezTo>
                  <a:cubicBezTo>
                    <a:pt x="5605" y="12318"/>
                    <a:pt x="5522" y="10628"/>
                    <a:pt x="5212" y="9044"/>
                  </a:cubicBezTo>
                  <a:cubicBezTo>
                    <a:pt x="5129" y="8615"/>
                    <a:pt x="5033" y="8199"/>
                    <a:pt x="4926" y="7794"/>
                  </a:cubicBezTo>
                  <a:cubicBezTo>
                    <a:pt x="5248" y="7425"/>
                    <a:pt x="5533" y="7020"/>
                    <a:pt x="5784" y="6591"/>
                  </a:cubicBezTo>
                  <a:cubicBezTo>
                    <a:pt x="6081" y="6115"/>
                    <a:pt x="6510" y="5579"/>
                    <a:pt x="6426" y="5008"/>
                  </a:cubicBezTo>
                  <a:cubicBezTo>
                    <a:pt x="6410" y="4892"/>
                    <a:pt x="6314" y="4817"/>
                    <a:pt x="6209" y="4817"/>
                  </a:cubicBezTo>
                  <a:cubicBezTo>
                    <a:pt x="6162" y="4817"/>
                    <a:pt x="6113" y="4832"/>
                    <a:pt x="6069" y="4865"/>
                  </a:cubicBezTo>
                  <a:cubicBezTo>
                    <a:pt x="5593" y="5198"/>
                    <a:pt x="5426" y="5901"/>
                    <a:pt x="5129" y="6401"/>
                  </a:cubicBezTo>
                  <a:cubicBezTo>
                    <a:pt x="4998" y="6615"/>
                    <a:pt x="4855" y="6818"/>
                    <a:pt x="4712" y="7008"/>
                  </a:cubicBezTo>
                  <a:lnTo>
                    <a:pt x="4641" y="6794"/>
                  </a:lnTo>
                  <a:cubicBezTo>
                    <a:pt x="4486" y="6234"/>
                    <a:pt x="4295" y="5687"/>
                    <a:pt x="4081" y="5139"/>
                  </a:cubicBezTo>
                  <a:cubicBezTo>
                    <a:pt x="4379" y="4925"/>
                    <a:pt x="4652" y="4651"/>
                    <a:pt x="4867" y="4353"/>
                  </a:cubicBezTo>
                  <a:cubicBezTo>
                    <a:pt x="5141" y="3984"/>
                    <a:pt x="5545" y="3436"/>
                    <a:pt x="5307" y="2984"/>
                  </a:cubicBezTo>
                  <a:cubicBezTo>
                    <a:pt x="5268" y="2897"/>
                    <a:pt x="5182" y="2847"/>
                    <a:pt x="5097" y="2847"/>
                  </a:cubicBezTo>
                  <a:cubicBezTo>
                    <a:pt x="5053" y="2847"/>
                    <a:pt x="5010" y="2860"/>
                    <a:pt x="4974" y="2889"/>
                  </a:cubicBezTo>
                  <a:cubicBezTo>
                    <a:pt x="4629" y="3115"/>
                    <a:pt x="4593" y="3591"/>
                    <a:pt x="4390" y="3936"/>
                  </a:cubicBezTo>
                  <a:cubicBezTo>
                    <a:pt x="4248" y="4174"/>
                    <a:pt x="4069" y="4401"/>
                    <a:pt x="3867" y="4591"/>
                  </a:cubicBezTo>
                  <a:cubicBezTo>
                    <a:pt x="3676" y="4127"/>
                    <a:pt x="3462" y="3674"/>
                    <a:pt x="3247" y="3222"/>
                  </a:cubicBezTo>
                  <a:cubicBezTo>
                    <a:pt x="3188" y="3103"/>
                    <a:pt x="3117" y="2972"/>
                    <a:pt x="3057" y="2853"/>
                  </a:cubicBezTo>
                  <a:cubicBezTo>
                    <a:pt x="3164" y="2686"/>
                    <a:pt x="3247" y="2508"/>
                    <a:pt x="3319" y="2329"/>
                  </a:cubicBezTo>
                  <a:cubicBezTo>
                    <a:pt x="3426" y="2031"/>
                    <a:pt x="3617" y="1615"/>
                    <a:pt x="3390" y="1353"/>
                  </a:cubicBezTo>
                  <a:cubicBezTo>
                    <a:pt x="3348" y="1296"/>
                    <a:pt x="3284" y="1269"/>
                    <a:pt x="3219" y="1269"/>
                  </a:cubicBezTo>
                  <a:cubicBezTo>
                    <a:pt x="3175" y="1269"/>
                    <a:pt x="3131" y="1281"/>
                    <a:pt x="3093" y="1305"/>
                  </a:cubicBezTo>
                  <a:cubicBezTo>
                    <a:pt x="2843" y="1472"/>
                    <a:pt x="2866" y="1841"/>
                    <a:pt x="2759" y="2103"/>
                  </a:cubicBezTo>
                  <a:lnTo>
                    <a:pt x="2724" y="2174"/>
                  </a:lnTo>
                  <a:cubicBezTo>
                    <a:pt x="2319" y="1376"/>
                    <a:pt x="1819" y="555"/>
                    <a:pt x="1188" y="67"/>
                  </a:cubicBezTo>
                  <a:cubicBezTo>
                    <a:pt x="1123" y="21"/>
                    <a:pt x="1053" y="1"/>
                    <a:pt x="986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6651850" y="418305"/>
              <a:ext cx="686897" cy="839412"/>
            </a:xfrm>
            <a:custGeom>
              <a:rect b="b" l="l" r="r" t="t"/>
              <a:pathLst>
                <a:path extrusionOk="0" h="24503" w="20051">
                  <a:moveTo>
                    <a:pt x="8447" y="1"/>
                  </a:moveTo>
                  <a:cubicBezTo>
                    <a:pt x="7930" y="1"/>
                    <a:pt x="7403" y="57"/>
                    <a:pt x="6871" y="178"/>
                  </a:cubicBezTo>
                  <a:cubicBezTo>
                    <a:pt x="3799" y="868"/>
                    <a:pt x="1691" y="3750"/>
                    <a:pt x="941" y="6643"/>
                  </a:cubicBezTo>
                  <a:cubicBezTo>
                    <a:pt x="929" y="6726"/>
                    <a:pt x="906" y="6809"/>
                    <a:pt x="882" y="6893"/>
                  </a:cubicBezTo>
                  <a:cubicBezTo>
                    <a:pt x="632" y="7750"/>
                    <a:pt x="441" y="8619"/>
                    <a:pt x="334" y="9512"/>
                  </a:cubicBezTo>
                  <a:cubicBezTo>
                    <a:pt x="1" y="12274"/>
                    <a:pt x="108" y="15191"/>
                    <a:pt x="1310" y="17727"/>
                  </a:cubicBezTo>
                  <a:cubicBezTo>
                    <a:pt x="2156" y="20692"/>
                    <a:pt x="4061" y="23788"/>
                    <a:pt x="7311" y="24324"/>
                  </a:cubicBezTo>
                  <a:cubicBezTo>
                    <a:pt x="7752" y="24395"/>
                    <a:pt x="8204" y="24431"/>
                    <a:pt x="8657" y="24431"/>
                  </a:cubicBezTo>
                  <a:cubicBezTo>
                    <a:pt x="8609" y="23073"/>
                    <a:pt x="8573" y="21716"/>
                    <a:pt x="8561" y="20347"/>
                  </a:cubicBezTo>
                  <a:cubicBezTo>
                    <a:pt x="7311" y="20216"/>
                    <a:pt x="6073" y="19478"/>
                    <a:pt x="5168" y="18704"/>
                  </a:cubicBezTo>
                  <a:cubicBezTo>
                    <a:pt x="4001" y="17704"/>
                    <a:pt x="3299" y="16358"/>
                    <a:pt x="2953" y="14870"/>
                  </a:cubicBezTo>
                  <a:cubicBezTo>
                    <a:pt x="2888" y="14610"/>
                    <a:pt x="3099" y="14438"/>
                    <a:pt x="3304" y="14438"/>
                  </a:cubicBezTo>
                  <a:cubicBezTo>
                    <a:pt x="3438" y="14438"/>
                    <a:pt x="3569" y="14511"/>
                    <a:pt x="3620" y="14679"/>
                  </a:cubicBezTo>
                  <a:cubicBezTo>
                    <a:pt x="4085" y="15882"/>
                    <a:pt x="4942" y="16906"/>
                    <a:pt x="5942" y="17704"/>
                  </a:cubicBezTo>
                  <a:lnTo>
                    <a:pt x="6025" y="17763"/>
                  </a:lnTo>
                  <a:cubicBezTo>
                    <a:pt x="6001" y="17704"/>
                    <a:pt x="5990" y="17656"/>
                    <a:pt x="5966" y="17596"/>
                  </a:cubicBezTo>
                  <a:cubicBezTo>
                    <a:pt x="5680" y="16680"/>
                    <a:pt x="5478" y="15620"/>
                    <a:pt x="5763" y="14668"/>
                  </a:cubicBezTo>
                  <a:cubicBezTo>
                    <a:pt x="5812" y="14520"/>
                    <a:pt x="5953" y="14440"/>
                    <a:pt x="6089" y="14440"/>
                  </a:cubicBezTo>
                  <a:cubicBezTo>
                    <a:pt x="6217" y="14440"/>
                    <a:pt x="6342" y="14512"/>
                    <a:pt x="6382" y="14668"/>
                  </a:cubicBezTo>
                  <a:cubicBezTo>
                    <a:pt x="6597" y="15501"/>
                    <a:pt x="6621" y="16358"/>
                    <a:pt x="6883" y="17180"/>
                  </a:cubicBezTo>
                  <a:cubicBezTo>
                    <a:pt x="7049" y="17668"/>
                    <a:pt x="7394" y="18156"/>
                    <a:pt x="7597" y="18668"/>
                  </a:cubicBezTo>
                  <a:cubicBezTo>
                    <a:pt x="7906" y="18787"/>
                    <a:pt x="8216" y="18906"/>
                    <a:pt x="8537" y="19013"/>
                  </a:cubicBezTo>
                  <a:cubicBezTo>
                    <a:pt x="8514" y="17382"/>
                    <a:pt x="8478" y="15739"/>
                    <a:pt x="8454" y="14108"/>
                  </a:cubicBezTo>
                  <a:cubicBezTo>
                    <a:pt x="7359" y="13739"/>
                    <a:pt x="6502" y="12655"/>
                    <a:pt x="5930" y="11715"/>
                  </a:cubicBezTo>
                  <a:cubicBezTo>
                    <a:pt x="5216" y="10548"/>
                    <a:pt x="4954" y="9334"/>
                    <a:pt x="4870" y="7988"/>
                  </a:cubicBezTo>
                  <a:cubicBezTo>
                    <a:pt x="4850" y="7733"/>
                    <a:pt x="5084" y="7584"/>
                    <a:pt x="5305" y="7584"/>
                  </a:cubicBezTo>
                  <a:cubicBezTo>
                    <a:pt x="5475" y="7584"/>
                    <a:pt x="5637" y="7672"/>
                    <a:pt x="5668" y="7869"/>
                  </a:cubicBezTo>
                  <a:cubicBezTo>
                    <a:pt x="5870" y="9024"/>
                    <a:pt x="6311" y="10119"/>
                    <a:pt x="6978" y="11084"/>
                  </a:cubicBezTo>
                  <a:cubicBezTo>
                    <a:pt x="7383" y="11691"/>
                    <a:pt x="7930" y="12179"/>
                    <a:pt x="8430" y="12703"/>
                  </a:cubicBezTo>
                  <a:lnTo>
                    <a:pt x="8418" y="12096"/>
                  </a:lnTo>
                  <a:cubicBezTo>
                    <a:pt x="8395" y="9631"/>
                    <a:pt x="8168" y="6976"/>
                    <a:pt x="8609" y="4547"/>
                  </a:cubicBezTo>
                  <a:cubicBezTo>
                    <a:pt x="8639" y="4372"/>
                    <a:pt x="8802" y="4282"/>
                    <a:pt x="8964" y="4282"/>
                  </a:cubicBezTo>
                  <a:cubicBezTo>
                    <a:pt x="9120" y="4282"/>
                    <a:pt x="9276" y="4366"/>
                    <a:pt x="9311" y="4535"/>
                  </a:cubicBezTo>
                  <a:cubicBezTo>
                    <a:pt x="9585" y="5952"/>
                    <a:pt x="9657" y="7452"/>
                    <a:pt x="9680" y="8941"/>
                  </a:cubicBezTo>
                  <a:cubicBezTo>
                    <a:pt x="10228" y="8512"/>
                    <a:pt x="10657" y="7941"/>
                    <a:pt x="10907" y="7274"/>
                  </a:cubicBezTo>
                  <a:cubicBezTo>
                    <a:pt x="11053" y="6898"/>
                    <a:pt x="11062" y="5836"/>
                    <a:pt x="11591" y="5836"/>
                  </a:cubicBezTo>
                  <a:cubicBezTo>
                    <a:pt x="11665" y="5836"/>
                    <a:pt x="11750" y="5858"/>
                    <a:pt x="11847" y="5905"/>
                  </a:cubicBezTo>
                  <a:cubicBezTo>
                    <a:pt x="12002" y="5988"/>
                    <a:pt x="12086" y="6143"/>
                    <a:pt x="12097" y="6321"/>
                  </a:cubicBezTo>
                  <a:cubicBezTo>
                    <a:pt x="12169" y="7833"/>
                    <a:pt x="11050" y="9226"/>
                    <a:pt x="9680" y="9798"/>
                  </a:cubicBezTo>
                  <a:cubicBezTo>
                    <a:pt x="9680" y="10631"/>
                    <a:pt x="9680" y="11453"/>
                    <a:pt x="9716" y="12263"/>
                  </a:cubicBezTo>
                  <a:cubicBezTo>
                    <a:pt x="9764" y="13787"/>
                    <a:pt x="9811" y="15299"/>
                    <a:pt x="9883" y="16823"/>
                  </a:cubicBezTo>
                  <a:cubicBezTo>
                    <a:pt x="10407" y="16668"/>
                    <a:pt x="10907" y="16418"/>
                    <a:pt x="11335" y="16073"/>
                  </a:cubicBezTo>
                  <a:cubicBezTo>
                    <a:pt x="11705" y="14156"/>
                    <a:pt x="11705" y="12227"/>
                    <a:pt x="11752" y="10298"/>
                  </a:cubicBezTo>
                  <a:cubicBezTo>
                    <a:pt x="11752" y="10084"/>
                    <a:pt x="11925" y="9960"/>
                    <a:pt x="12095" y="9960"/>
                  </a:cubicBezTo>
                  <a:cubicBezTo>
                    <a:pt x="12228" y="9960"/>
                    <a:pt x="12360" y="10036"/>
                    <a:pt x="12407" y="10203"/>
                  </a:cubicBezTo>
                  <a:cubicBezTo>
                    <a:pt x="12776" y="11596"/>
                    <a:pt x="12883" y="13036"/>
                    <a:pt x="12740" y="14477"/>
                  </a:cubicBezTo>
                  <a:cubicBezTo>
                    <a:pt x="12764" y="14441"/>
                    <a:pt x="12788" y="14406"/>
                    <a:pt x="12800" y="14370"/>
                  </a:cubicBezTo>
                  <a:cubicBezTo>
                    <a:pt x="13205" y="13691"/>
                    <a:pt x="13538" y="12977"/>
                    <a:pt x="13788" y="12215"/>
                  </a:cubicBezTo>
                  <a:cubicBezTo>
                    <a:pt x="14014" y="11596"/>
                    <a:pt x="14133" y="10881"/>
                    <a:pt x="14717" y="10524"/>
                  </a:cubicBezTo>
                  <a:cubicBezTo>
                    <a:pt x="14780" y="10488"/>
                    <a:pt x="14849" y="10471"/>
                    <a:pt x="14917" y="10471"/>
                  </a:cubicBezTo>
                  <a:cubicBezTo>
                    <a:pt x="15052" y="10471"/>
                    <a:pt x="15181" y="10540"/>
                    <a:pt x="15253" y="10667"/>
                  </a:cubicBezTo>
                  <a:cubicBezTo>
                    <a:pt x="15634" y="11489"/>
                    <a:pt x="15122" y="12441"/>
                    <a:pt x="14800" y="13227"/>
                  </a:cubicBezTo>
                  <a:cubicBezTo>
                    <a:pt x="14467" y="14096"/>
                    <a:pt x="14002" y="14906"/>
                    <a:pt x="13443" y="15644"/>
                  </a:cubicBezTo>
                  <a:cubicBezTo>
                    <a:pt x="13109" y="16037"/>
                    <a:pt x="12740" y="16382"/>
                    <a:pt x="12336" y="16680"/>
                  </a:cubicBezTo>
                  <a:cubicBezTo>
                    <a:pt x="12300" y="16715"/>
                    <a:pt x="12252" y="16751"/>
                    <a:pt x="12217" y="16763"/>
                  </a:cubicBezTo>
                  <a:cubicBezTo>
                    <a:pt x="11526" y="17251"/>
                    <a:pt x="10740" y="17573"/>
                    <a:pt x="9919" y="17692"/>
                  </a:cubicBezTo>
                  <a:cubicBezTo>
                    <a:pt x="9954" y="18430"/>
                    <a:pt x="10002" y="19168"/>
                    <a:pt x="10050" y="19894"/>
                  </a:cubicBezTo>
                  <a:cubicBezTo>
                    <a:pt x="10085" y="20454"/>
                    <a:pt x="10121" y="21014"/>
                    <a:pt x="10145" y="21573"/>
                  </a:cubicBezTo>
                  <a:cubicBezTo>
                    <a:pt x="11109" y="21502"/>
                    <a:pt x="11895" y="21002"/>
                    <a:pt x="12598" y="20323"/>
                  </a:cubicBezTo>
                  <a:cubicBezTo>
                    <a:pt x="13121" y="19799"/>
                    <a:pt x="13586" y="18870"/>
                    <a:pt x="14300" y="18656"/>
                  </a:cubicBezTo>
                  <a:cubicBezTo>
                    <a:pt x="14327" y="18650"/>
                    <a:pt x="14353" y="18647"/>
                    <a:pt x="14379" y="18647"/>
                  </a:cubicBezTo>
                  <a:cubicBezTo>
                    <a:pt x="14549" y="18647"/>
                    <a:pt x="14695" y="18778"/>
                    <a:pt x="14705" y="18954"/>
                  </a:cubicBezTo>
                  <a:cubicBezTo>
                    <a:pt x="14669" y="19894"/>
                    <a:pt x="13490" y="20835"/>
                    <a:pt x="12800" y="21371"/>
                  </a:cubicBezTo>
                  <a:cubicBezTo>
                    <a:pt x="12026" y="21990"/>
                    <a:pt x="11169" y="22383"/>
                    <a:pt x="10204" y="22419"/>
                  </a:cubicBezTo>
                  <a:lnTo>
                    <a:pt x="10323" y="24502"/>
                  </a:lnTo>
                  <a:cubicBezTo>
                    <a:pt x="12705" y="24431"/>
                    <a:pt x="14907" y="23061"/>
                    <a:pt x="16455" y="21204"/>
                  </a:cubicBezTo>
                  <a:cubicBezTo>
                    <a:pt x="18515" y="18728"/>
                    <a:pt x="20051" y="15549"/>
                    <a:pt x="20027" y="12274"/>
                  </a:cubicBezTo>
                  <a:cubicBezTo>
                    <a:pt x="19991" y="8774"/>
                    <a:pt x="17920" y="5797"/>
                    <a:pt x="15538" y="3428"/>
                  </a:cubicBezTo>
                  <a:cubicBezTo>
                    <a:pt x="13610" y="1530"/>
                    <a:pt x="11146" y="1"/>
                    <a:pt x="844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6750546" y="564174"/>
              <a:ext cx="436886" cy="1099837"/>
            </a:xfrm>
            <a:custGeom>
              <a:rect b="b" l="l" r="r" t="t"/>
              <a:pathLst>
                <a:path extrusionOk="0" h="32105" w="12753">
                  <a:moveTo>
                    <a:pt x="6081" y="0"/>
                  </a:moveTo>
                  <a:cubicBezTo>
                    <a:pt x="5921" y="0"/>
                    <a:pt x="5758" y="90"/>
                    <a:pt x="5728" y="265"/>
                  </a:cubicBezTo>
                  <a:cubicBezTo>
                    <a:pt x="5275" y="2694"/>
                    <a:pt x="5514" y="5349"/>
                    <a:pt x="5537" y="7814"/>
                  </a:cubicBezTo>
                  <a:lnTo>
                    <a:pt x="5549" y="8421"/>
                  </a:lnTo>
                  <a:cubicBezTo>
                    <a:pt x="5037" y="7897"/>
                    <a:pt x="4502" y="7409"/>
                    <a:pt x="4097" y="6802"/>
                  </a:cubicBezTo>
                  <a:cubicBezTo>
                    <a:pt x="3430" y="5838"/>
                    <a:pt x="2989" y="4742"/>
                    <a:pt x="2775" y="3587"/>
                  </a:cubicBezTo>
                  <a:cubicBezTo>
                    <a:pt x="2749" y="3395"/>
                    <a:pt x="2589" y="3307"/>
                    <a:pt x="2418" y="3307"/>
                  </a:cubicBezTo>
                  <a:cubicBezTo>
                    <a:pt x="2199" y="3307"/>
                    <a:pt x="1964" y="3452"/>
                    <a:pt x="1977" y="3706"/>
                  </a:cubicBezTo>
                  <a:cubicBezTo>
                    <a:pt x="2073" y="5064"/>
                    <a:pt x="2323" y="6266"/>
                    <a:pt x="3037" y="7433"/>
                  </a:cubicBezTo>
                  <a:cubicBezTo>
                    <a:pt x="3621" y="8374"/>
                    <a:pt x="4478" y="9457"/>
                    <a:pt x="5573" y="9826"/>
                  </a:cubicBezTo>
                  <a:cubicBezTo>
                    <a:pt x="5597" y="11457"/>
                    <a:pt x="5633" y="13100"/>
                    <a:pt x="5656" y="14732"/>
                  </a:cubicBezTo>
                  <a:cubicBezTo>
                    <a:pt x="5335" y="14624"/>
                    <a:pt x="5014" y="14505"/>
                    <a:pt x="4716" y="14386"/>
                  </a:cubicBezTo>
                  <a:cubicBezTo>
                    <a:pt x="4513" y="13874"/>
                    <a:pt x="4168" y="13386"/>
                    <a:pt x="4002" y="12898"/>
                  </a:cubicBezTo>
                  <a:cubicBezTo>
                    <a:pt x="3728" y="12076"/>
                    <a:pt x="3704" y="11219"/>
                    <a:pt x="3490" y="10386"/>
                  </a:cubicBezTo>
                  <a:cubicBezTo>
                    <a:pt x="3455" y="10230"/>
                    <a:pt x="3330" y="10158"/>
                    <a:pt x="3202" y="10158"/>
                  </a:cubicBezTo>
                  <a:cubicBezTo>
                    <a:pt x="3066" y="10158"/>
                    <a:pt x="2925" y="10239"/>
                    <a:pt x="2882" y="10386"/>
                  </a:cubicBezTo>
                  <a:cubicBezTo>
                    <a:pt x="2585" y="11338"/>
                    <a:pt x="2799" y="12398"/>
                    <a:pt x="3085" y="13315"/>
                  </a:cubicBezTo>
                  <a:cubicBezTo>
                    <a:pt x="3097" y="13374"/>
                    <a:pt x="3120" y="13422"/>
                    <a:pt x="3132" y="13481"/>
                  </a:cubicBezTo>
                  <a:lnTo>
                    <a:pt x="3061" y="13422"/>
                  </a:lnTo>
                  <a:cubicBezTo>
                    <a:pt x="2061" y="12624"/>
                    <a:pt x="1204" y="11600"/>
                    <a:pt x="739" y="10398"/>
                  </a:cubicBezTo>
                  <a:cubicBezTo>
                    <a:pt x="683" y="10229"/>
                    <a:pt x="549" y="10156"/>
                    <a:pt x="415" y="10156"/>
                  </a:cubicBezTo>
                  <a:cubicBezTo>
                    <a:pt x="208" y="10156"/>
                    <a:pt x="0" y="10328"/>
                    <a:pt x="72" y="10588"/>
                  </a:cubicBezTo>
                  <a:cubicBezTo>
                    <a:pt x="418" y="12076"/>
                    <a:pt x="1120" y="13422"/>
                    <a:pt x="2275" y="14422"/>
                  </a:cubicBezTo>
                  <a:cubicBezTo>
                    <a:pt x="3180" y="15208"/>
                    <a:pt x="4430" y="15934"/>
                    <a:pt x="5668" y="16065"/>
                  </a:cubicBezTo>
                  <a:cubicBezTo>
                    <a:pt x="5692" y="17434"/>
                    <a:pt x="5728" y="18792"/>
                    <a:pt x="5764" y="20149"/>
                  </a:cubicBezTo>
                  <a:cubicBezTo>
                    <a:pt x="5811" y="21316"/>
                    <a:pt x="5859" y="22471"/>
                    <a:pt x="5907" y="23625"/>
                  </a:cubicBezTo>
                  <a:cubicBezTo>
                    <a:pt x="5954" y="24923"/>
                    <a:pt x="6014" y="26233"/>
                    <a:pt x="6073" y="27531"/>
                  </a:cubicBezTo>
                  <a:cubicBezTo>
                    <a:pt x="6145" y="28828"/>
                    <a:pt x="6085" y="30210"/>
                    <a:pt x="6395" y="31484"/>
                  </a:cubicBezTo>
                  <a:cubicBezTo>
                    <a:pt x="6500" y="31919"/>
                    <a:pt x="6807" y="32104"/>
                    <a:pt x="7135" y="32104"/>
                  </a:cubicBezTo>
                  <a:cubicBezTo>
                    <a:pt x="7587" y="32104"/>
                    <a:pt x="8078" y="31753"/>
                    <a:pt x="8133" y="31222"/>
                  </a:cubicBezTo>
                  <a:cubicBezTo>
                    <a:pt x="8252" y="29948"/>
                    <a:pt x="8014" y="28590"/>
                    <a:pt x="7919" y="27316"/>
                  </a:cubicBezTo>
                  <a:cubicBezTo>
                    <a:pt x="7823" y="26019"/>
                    <a:pt x="7728" y="24709"/>
                    <a:pt x="7645" y="23411"/>
                  </a:cubicBezTo>
                  <a:cubicBezTo>
                    <a:pt x="7573" y="22340"/>
                    <a:pt x="7502" y="21280"/>
                    <a:pt x="7442" y="20208"/>
                  </a:cubicBezTo>
                  <a:lnTo>
                    <a:pt x="7323" y="18137"/>
                  </a:lnTo>
                  <a:cubicBezTo>
                    <a:pt x="8288" y="18101"/>
                    <a:pt x="9145" y="17708"/>
                    <a:pt x="9919" y="17089"/>
                  </a:cubicBezTo>
                  <a:cubicBezTo>
                    <a:pt x="10598" y="16553"/>
                    <a:pt x="11788" y="15601"/>
                    <a:pt x="11812" y="14672"/>
                  </a:cubicBezTo>
                  <a:cubicBezTo>
                    <a:pt x="11812" y="14496"/>
                    <a:pt x="11668" y="14365"/>
                    <a:pt x="11498" y="14365"/>
                  </a:cubicBezTo>
                  <a:cubicBezTo>
                    <a:pt x="11472" y="14365"/>
                    <a:pt x="11446" y="14368"/>
                    <a:pt x="11419" y="14374"/>
                  </a:cubicBezTo>
                  <a:cubicBezTo>
                    <a:pt x="10693" y="14601"/>
                    <a:pt x="10240" y="15517"/>
                    <a:pt x="9717" y="16041"/>
                  </a:cubicBezTo>
                  <a:cubicBezTo>
                    <a:pt x="9014" y="16720"/>
                    <a:pt x="8228" y="17220"/>
                    <a:pt x="7264" y="17291"/>
                  </a:cubicBezTo>
                  <a:cubicBezTo>
                    <a:pt x="7228" y="16732"/>
                    <a:pt x="7192" y="16172"/>
                    <a:pt x="7157" y="15613"/>
                  </a:cubicBezTo>
                  <a:cubicBezTo>
                    <a:pt x="7109" y="14886"/>
                    <a:pt x="7073" y="14148"/>
                    <a:pt x="7038" y="13422"/>
                  </a:cubicBezTo>
                  <a:cubicBezTo>
                    <a:pt x="7859" y="13291"/>
                    <a:pt x="8645" y="12969"/>
                    <a:pt x="9324" y="12493"/>
                  </a:cubicBezTo>
                  <a:cubicBezTo>
                    <a:pt x="9371" y="12469"/>
                    <a:pt x="9419" y="12434"/>
                    <a:pt x="9455" y="12398"/>
                  </a:cubicBezTo>
                  <a:cubicBezTo>
                    <a:pt x="9859" y="12100"/>
                    <a:pt x="10228" y="11755"/>
                    <a:pt x="10550" y="11362"/>
                  </a:cubicBezTo>
                  <a:cubicBezTo>
                    <a:pt x="11121" y="10624"/>
                    <a:pt x="11586" y="9814"/>
                    <a:pt x="11919" y="8945"/>
                  </a:cubicBezTo>
                  <a:cubicBezTo>
                    <a:pt x="12241" y="8159"/>
                    <a:pt x="12753" y="7207"/>
                    <a:pt x="12372" y="6385"/>
                  </a:cubicBezTo>
                  <a:cubicBezTo>
                    <a:pt x="12294" y="6261"/>
                    <a:pt x="12166" y="6193"/>
                    <a:pt x="12037" y="6193"/>
                  </a:cubicBezTo>
                  <a:cubicBezTo>
                    <a:pt x="11968" y="6193"/>
                    <a:pt x="11898" y="6213"/>
                    <a:pt x="11836" y="6254"/>
                  </a:cubicBezTo>
                  <a:cubicBezTo>
                    <a:pt x="11241" y="6600"/>
                    <a:pt x="11121" y="7326"/>
                    <a:pt x="10907" y="7933"/>
                  </a:cubicBezTo>
                  <a:cubicBezTo>
                    <a:pt x="10657" y="8695"/>
                    <a:pt x="10324" y="9409"/>
                    <a:pt x="9919" y="10100"/>
                  </a:cubicBezTo>
                  <a:cubicBezTo>
                    <a:pt x="9895" y="10124"/>
                    <a:pt x="9883" y="10160"/>
                    <a:pt x="9859" y="10195"/>
                  </a:cubicBezTo>
                  <a:cubicBezTo>
                    <a:pt x="10002" y="8755"/>
                    <a:pt x="9895" y="7314"/>
                    <a:pt x="9526" y="5921"/>
                  </a:cubicBezTo>
                  <a:cubicBezTo>
                    <a:pt x="9480" y="5756"/>
                    <a:pt x="9350" y="5682"/>
                    <a:pt x="9217" y="5682"/>
                  </a:cubicBezTo>
                  <a:cubicBezTo>
                    <a:pt x="9044" y="5682"/>
                    <a:pt x="8866" y="5807"/>
                    <a:pt x="8859" y="6016"/>
                  </a:cubicBezTo>
                  <a:cubicBezTo>
                    <a:pt x="8824" y="7957"/>
                    <a:pt x="8824" y="9886"/>
                    <a:pt x="8454" y="11791"/>
                  </a:cubicBezTo>
                  <a:cubicBezTo>
                    <a:pt x="8026" y="12136"/>
                    <a:pt x="7526" y="12386"/>
                    <a:pt x="7002" y="12541"/>
                  </a:cubicBezTo>
                  <a:cubicBezTo>
                    <a:pt x="6930" y="11029"/>
                    <a:pt x="6883" y="9505"/>
                    <a:pt x="6835" y="7981"/>
                  </a:cubicBezTo>
                  <a:cubicBezTo>
                    <a:pt x="6811" y="7171"/>
                    <a:pt x="6799" y="6338"/>
                    <a:pt x="6799" y="5516"/>
                  </a:cubicBezTo>
                  <a:cubicBezTo>
                    <a:pt x="8157" y="4945"/>
                    <a:pt x="9288" y="3552"/>
                    <a:pt x="9205" y="2039"/>
                  </a:cubicBezTo>
                  <a:cubicBezTo>
                    <a:pt x="9205" y="1861"/>
                    <a:pt x="9109" y="1706"/>
                    <a:pt x="8966" y="1623"/>
                  </a:cubicBezTo>
                  <a:cubicBezTo>
                    <a:pt x="8868" y="1576"/>
                    <a:pt x="8782" y="1555"/>
                    <a:pt x="8707" y="1555"/>
                  </a:cubicBezTo>
                  <a:cubicBezTo>
                    <a:pt x="8172" y="1555"/>
                    <a:pt x="8172" y="2616"/>
                    <a:pt x="8026" y="2992"/>
                  </a:cubicBezTo>
                  <a:cubicBezTo>
                    <a:pt x="7776" y="3659"/>
                    <a:pt x="7347" y="4230"/>
                    <a:pt x="6788" y="4659"/>
                  </a:cubicBezTo>
                  <a:cubicBezTo>
                    <a:pt x="6764" y="3171"/>
                    <a:pt x="6704" y="1682"/>
                    <a:pt x="6418" y="254"/>
                  </a:cubicBezTo>
                  <a:cubicBezTo>
                    <a:pt x="6389" y="84"/>
                    <a:pt x="6236" y="0"/>
                    <a:pt x="6081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6139975" y="1481110"/>
              <a:ext cx="538836" cy="614785"/>
            </a:xfrm>
            <a:custGeom>
              <a:rect b="b" l="l" r="r" t="t"/>
              <a:pathLst>
                <a:path extrusionOk="0" h="17946" w="15729">
                  <a:moveTo>
                    <a:pt x="8560" y="0"/>
                  </a:moveTo>
                  <a:cubicBezTo>
                    <a:pt x="5881" y="0"/>
                    <a:pt x="1935" y="586"/>
                    <a:pt x="953" y="2801"/>
                  </a:cubicBezTo>
                  <a:cubicBezTo>
                    <a:pt x="167" y="4599"/>
                    <a:pt x="0" y="6587"/>
                    <a:pt x="167" y="8516"/>
                  </a:cubicBezTo>
                  <a:cubicBezTo>
                    <a:pt x="179" y="8670"/>
                    <a:pt x="191" y="8813"/>
                    <a:pt x="203" y="8968"/>
                  </a:cubicBezTo>
                  <a:cubicBezTo>
                    <a:pt x="84" y="10361"/>
                    <a:pt x="369" y="11754"/>
                    <a:pt x="1000" y="12992"/>
                  </a:cubicBezTo>
                  <a:cubicBezTo>
                    <a:pt x="1215" y="13612"/>
                    <a:pt x="1465" y="14219"/>
                    <a:pt x="1786" y="14778"/>
                  </a:cubicBezTo>
                  <a:cubicBezTo>
                    <a:pt x="2775" y="16600"/>
                    <a:pt x="4620" y="17791"/>
                    <a:pt x="6680" y="17945"/>
                  </a:cubicBezTo>
                  <a:cubicBezTo>
                    <a:pt x="6680" y="17255"/>
                    <a:pt x="6692" y="16552"/>
                    <a:pt x="6692" y="15862"/>
                  </a:cubicBezTo>
                  <a:cubicBezTo>
                    <a:pt x="6608" y="15862"/>
                    <a:pt x="6525" y="15826"/>
                    <a:pt x="6465" y="15767"/>
                  </a:cubicBezTo>
                  <a:cubicBezTo>
                    <a:pt x="5965" y="15314"/>
                    <a:pt x="5692" y="14695"/>
                    <a:pt x="5239" y="14195"/>
                  </a:cubicBezTo>
                  <a:cubicBezTo>
                    <a:pt x="4810" y="13683"/>
                    <a:pt x="4334" y="13195"/>
                    <a:pt x="3822" y="12766"/>
                  </a:cubicBezTo>
                  <a:cubicBezTo>
                    <a:pt x="3537" y="12532"/>
                    <a:pt x="3810" y="12174"/>
                    <a:pt x="4104" y="12174"/>
                  </a:cubicBezTo>
                  <a:cubicBezTo>
                    <a:pt x="4154" y="12174"/>
                    <a:pt x="4203" y="12184"/>
                    <a:pt x="4251" y="12207"/>
                  </a:cubicBezTo>
                  <a:cubicBezTo>
                    <a:pt x="5156" y="12635"/>
                    <a:pt x="6180" y="13362"/>
                    <a:pt x="6715" y="14290"/>
                  </a:cubicBezTo>
                  <a:cubicBezTo>
                    <a:pt x="6727" y="13754"/>
                    <a:pt x="6739" y="13219"/>
                    <a:pt x="6751" y="12683"/>
                  </a:cubicBezTo>
                  <a:cubicBezTo>
                    <a:pt x="6311" y="12314"/>
                    <a:pt x="5965" y="11659"/>
                    <a:pt x="5668" y="11254"/>
                  </a:cubicBezTo>
                  <a:cubicBezTo>
                    <a:pt x="5072" y="10456"/>
                    <a:pt x="4501" y="9671"/>
                    <a:pt x="3977" y="8825"/>
                  </a:cubicBezTo>
                  <a:cubicBezTo>
                    <a:pt x="3809" y="8560"/>
                    <a:pt x="4055" y="8268"/>
                    <a:pt x="4310" y="8268"/>
                  </a:cubicBezTo>
                  <a:cubicBezTo>
                    <a:pt x="4398" y="8268"/>
                    <a:pt x="4487" y="8302"/>
                    <a:pt x="4560" y="8385"/>
                  </a:cubicBezTo>
                  <a:cubicBezTo>
                    <a:pt x="5215" y="9123"/>
                    <a:pt x="5834" y="9885"/>
                    <a:pt x="6454" y="10647"/>
                  </a:cubicBezTo>
                  <a:cubicBezTo>
                    <a:pt x="6561" y="10766"/>
                    <a:pt x="6680" y="10885"/>
                    <a:pt x="6799" y="11016"/>
                  </a:cubicBezTo>
                  <a:cubicBezTo>
                    <a:pt x="6811" y="10361"/>
                    <a:pt x="6835" y="9706"/>
                    <a:pt x="6858" y="9051"/>
                  </a:cubicBezTo>
                  <a:cubicBezTo>
                    <a:pt x="5834" y="7254"/>
                    <a:pt x="4953" y="5372"/>
                    <a:pt x="4215" y="3444"/>
                  </a:cubicBezTo>
                  <a:cubicBezTo>
                    <a:pt x="4105" y="3137"/>
                    <a:pt x="4384" y="2908"/>
                    <a:pt x="4649" y="2908"/>
                  </a:cubicBezTo>
                  <a:cubicBezTo>
                    <a:pt x="4784" y="2908"/>
                    <a:pt x="4916" y="2969"/>
                    <a:pt x="4989" y="3110"/>
                  </a:cubicBezTo>
                  <a:cubicBezTo>
                    <a:pt x="5834" y="4706"/>
                    <a:pt x="6715" y="6277"/>
                    <a:pt x="7644" y="7825"/>
                  </a:cubicBezTo>
                  <a:lnTo>
                    <a:pt x="8763" y="5753"/>
                  </a:lnTo>
                  <a:cubicBezTo>
                    <a:pt x="9204" y="4944"/>
                    <a:pt x="9633" y="3801"/>
                    <a:pt x="10466" y="3348"/>
                  </a:cubicBezTo>
                  <a:cubicBezTo>
                    <a:pt x="10522" y="3317"/>
                    <a:pt x="10583" y="3303"/>
                    <a:pt x="10642" y="3303"/>
                  </a:cubicBezTo>
                  <a:cubicBezTo>
                    <a:pt x="10833" y="3303"/>
                    <a:pt x="11014" y="3452"/>
                    <a:pt x="11014" y="3670"/>
                  </a:cubicBezTo>
                  <a:cubicBezTo>
                    <a:pt x="11097" y="4610"/>
                    <a:pt x="10347" y="5622"/>
                    <a:pt x="9918" y="6420"/>
                  </a:cubicBezTo>
                  <a:lnTo>
                    <a:pt x="8239" y="9492"/>
                  </a:lnTo>
                  <a:cubicBezTo>
                    <a:pt x="8144" y="9671"/>
                    <a:pt x="7966" y="9778"/>
                    <a:pt x="7775" y="9802"/>
                  </a:cubicBezTo>
                  <a:cubicBezTo>
                    <a:pt x="7763" y="10409"/>
                    <a:pt x="7763" y="11016"/>
                    <a:pt x="7763" y="11623"/>
                  </a:cubicBezTo>
                  <a:cubicBezTo>
                    <a:pt x="8370" y="11206"/>
                    <a:pt x="8954" y="10742"/>
                    <a:pt x="9513" y="10254"/>
                  </a:cubicBezTo>
                  <a:cubicBezTo>
                    <a:pt x="9942" y="9860"/>
                    <a:pt x="10439" y="9014"/>
                    <a:pt x="11092" y="9014"/>
                  </a:cubicBezTo>
                  <a:cubicBezTo>
                    <a:pt x="11109" y="9014"/>
                    <a:pt x="11127" y="9014"/>
                    <a:pt x="11145" y="9016"/>
                  </a:cubicBezTo>
                  <a:cubicBezTo>
                    <a:pt x="11276" y="9016"/>
                    <a:pt x="11383" y="9099"/>
                    <a:pt x="11418" y="9218"/>
                  </a:cubicBezTo>
                  <a:cubicBezTo>
                    <a:pt x="11597" y="10004"/>
                    <a:pt x="10549" y="10683"/>
                    <a:pt x="10014" y="11099"/>
                  </a:cubicBezTo>
                  <a:cubicBezTo>
                    <a:pt x="9347" y="11671"/>
                    <a:pt x="8585" y="12111"/>
                    <a:pt x="7763" y="12445"/>
                  </a:cubicBezTo>
                  <a:cubicBezTo>
                    <a:pt x="7763" y="14278"/>
                    <a:pt x="7775" y="16112"/>
                    <a:pt x="7811" y="17945"/>
                  </a:cubicBezTo>
                  <a:cubicBezTo>
                    <a:pt x="8144" y="17922"/>
                    <a:pt x="8466" y="17862"/>
                    <a:pt x="8787" y="17791"/>
                  </a:cubicBezTo>
                  <a:cubicBezTo>
                    <a:pt x="8811" y="17148"/>
                    <a:pt x="8906" y="16517"/>
                    <a:pt x="9073" y="15909"/>
                  </a:cubicBezTo>
                  <a:cubicBezTo>
                    <a:pt x="9252" y="14897"/>
                    <a:pt x="9633" y="13933"/>
                    <a:pt x="10192" y="13076"/>
                  </a:cubicBezTo>
                  <a:cubicBezTo>
                    <a:pt x="10418" y="12540"/>
                    <a:pt x="10704" y="12052"/>
                    <a:pt x="11061" y="11611"/>
                  </a:cubicBezTo>
                  <a:cubicBezTo>
                    <a:pt x="12038" y="10421"/>
                    <a:pt x="13526" y="9682"/>
                    <a:pt x="15062" y="9504"/>
                  </a:cubicBezTo>
                  <a:cubicBezTo>
                    <a:pt x="15729" y="5908"/>
                    <a:pt x="14157" y="2253"/>
                    <a:pt x="11073" y="288"/>
                  </a:cubicBezTo>
                  <a:cubicBezTo>
                    <a:pt x="10834" y="134"/>
                    <a:pt x="9842" y="0"/>
                    <a:pt x="8560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6439762" y="1804295"/>
              <a:ext cx="480907" cy="467101"/>
            </a:xfrm>
            <a:custGeom>
              <a:rect b="b" l="l" r="r" t="t"/>
              <a:pathLst>
                <a:path extrusionOk="0" h="13635" w="14038">
                  <a:moveTo>
                    <a:pt x="7046" y="1"/>
                  </a:moveTo>
                  <a:cubicBezTo>
                    <a:pt x="6796" y="1"/>
                    <a:pt x="6547" y="16"/>
                    <a:pt x="6299" y="46"/>
                  </a:cubicBezTo>
                  <a:cubicBezTo>
                    <a:pt x="4763" y="237"/>
                    <a:pt x="3275" y="975"/>
                    <a:pt x="2310" y="2165"/>
                  </a:cubicBezTo>
                  <a:cubicBezTo>
                    <a:pt x="1953" y="2606"/>
                    <a:pt x="1655" y="3094"/>
                    <a:pt x="1441" y="3618"/>
                  </a:cubicBezTo>
                  <a:cubicBezTo>
                    <a:pt x="870" y="4475"/>
                    <a:pt x="489" y="5440"/>
                    <a:pt x="310" y="6452"/>
                  </a:cubicBezTo>
                  <a:cubicBezTo>
                    <a:pt x="155" y="7071"/>
                    <a:pt x="60" y="7702"/>
                    <a:pt x="36" y="8333"/>
                  </a:cubicBezTo>
                  <a:cubicBezTo>
                    <a:pt x="0" y="9476"/>
                    <a:pt x="227" y="10583"/>
                    <a:pt x="882" y="11488"/>
                  </a:cubicBezTo>
                  <a:cubicBezTo>
                    <a:pt x="1465" y="10893"/>
                    <a:pt x="2072" y="10321"/>
                    <a:pt x="2644" y="9762"/>
                  </a:cubicBezTo>
                  <a:cubicBezTo>
                    <a:pt x="2334" y="8809"/>
                    <a:pt x="3108" y="7464"/>
                    <a:pt x="3322" y="6547"/>
                  </a:cubicBezTo>
                  <a:cubicBezTo>
                    <a:pt x="3656" y="5130"/>
                    <a:pt x="3870" y="3689"/>
                    <a:pt x="3965" y="2237"/>
                  </a:cubicBezTo>
                  <a:cubicBezTo>
                    <a:pt x="3995" y="1902"/>
                    <a:pt x="4253" y="1732"/>
                    <a:pt x="4506" y="1732"/>
                  </a:cubicBezTo>
                  <a:cubicBezTo>
                    <a:pt x="4756" y="1732"/>
                    <a:pt x="5001" y="1899"/>
                    <a:pt x="5013" y="2237"/>
                  </a:cubicBezTo>
                  <a:cubicBezTo>
                    <a:pt x="5061" y="3737"/>
                    <a:pt x="4918" y="5249"/>
                    <a:pt x="4596" y="6714"/>
                  </a:cubicBezTo>
                  <a:cubicBezTo>
                    <a:pt x="4501" y="7118"/>
                    <a:pt x="4418" y="7666"/>
                    <a:pt x="4275" y="8202"/>
                  </a:cubicBezTo>
                  <a:cubicBezTo>
                    <a:pt x="4572" y="7928"/>
                    <a:pt x="4894" y="7654"/>
                    <a:pt x="5203" y="7380"/>
                  </a:cubicBezTo>
                  <a:cubicBezTo>
                    <a:pt x="5823" y="6833"/>
                    <a:pt x="6454" y="6166"/>
                    <a:pt x="7192" y="5761"/>
                  </a:cubicBezTo>
                  <a:cubicBezTo>
                    <a:pt x="7370" y="5356"/>
                    <a:pt x="7525" y="4940"/>
                    <a:pt x="7632" y="4511"/>
                  </a:cubicBezTo>
                  <a:cubicBezTo>
                    <a:pt x="7740" y="3892"/>
                    <a:pt x="7775" y="3261"/>
                    <a:pt x="7751" y="2642"/>
                  </a:cubicBezTo>
                  <a:cubicBezTo>
                    <a:pt x="7751" y="2416"/>
                    <a:pt x="7912" y="2302"/>
                    <a:pt x="8081" y="2302"/>
                  </a:cubicBezTo>
                  <a:cubicBezTo>
                    <a:pt x="8223" y="2302"/>
                    <a:pt x="8370" y="2383"/>
                    <a:pt x="8430" y="2546"/>
                  </a:cubicBezTo>
                  <a:cubicBezTo>
                    <a:pt x="8763" y="3463"/>
                    <a:pt x="8787" y="4475"/>
                    <a:pt x="8525" y="5416"/>
                  </a:cubicBezTo>
                  <a:cubicBezTo>
                    <a:pt x="8556" y="5416"/>
                    <a:pt x="8586" y="5417"/>
                    <a:pt x="8617" y="5417"/>
                  </a:cubicBezTo>
                  <a:cubicBezTo>
                    <a:pt x="9134" y="5417"/>
                    <a:pt x="9649" y="5321"/>
                    <a:pt x="10133" y="5130"/>
                  </a:cubicBezTo>
                  <a:cubicBezTo>
                    <a:pt x="10191" y="5111"/>
                    <a:pt x="10247" y="5102"/>
                    <a:pt x="10301" y="5102"/>
                  </a:cubicBezTo>
                  <a:cubicBezTo>
                    <a:pt x="10806" y="5102"/>
                    <a:pt x="11079" y="5896"/>
                    <a:pt x="10573" y="6154"/>
                  </a:cubicBezTo>
                  <a:cubicBezTo>
                    <a:pt x="10064" y="6400"/>
                    <a:pt x="9513" y="6525"/>
                    <a:pt x="8963" y="6525"/>
                  </a:cubicBezTo>
                  <a:cubicBezTo>
                    <a:pt x="8740" y="6525"/>
                    <a:pt x="8518" y="6505"/>
                    <a:pt x="8299" y="6464"/>
                  </a:cubicBezTo>
                  <a:cubicBezTo>
                    <a:pt x="7847" y="7166"/>
                    <a:pt x="7097" y="7726"/>
                    <a:pt x="6418" y="8285"/>
                  </a:cubicBezTo>
                  <a:cubicBezTo>
                    <a:pt x="7204" y="8238"/>
                    <a:pt x="8001" y="8202"/>
                    <a:pt x="8763" y="8083"/>
                  </a:cubicBezTo>
                  <a:cubicBezTo>
                    <a:pt x="8821" y="8077"/>
                    <a:pt x="8884" y="8072"/>
                    <a:pt x="8947" y="8072"/>
                  </a:cubicBezTo>
                  <a:cubicBezTo>
                    <a:pt x="9132" y="8072"/>
                    <a:pt x="9327" y="8111"/>
                    <a:pt x="9442" y="8261"/>
                  </a:cubicBezTo>
                  <a:cubicBezTo>
                    <a:pt x="9633" y="8511"/>
                    <a:pt x="9740" y="8642"/>
                    <a:pt x="9621" y="8940"/>
                  </a:cubicBezTo>
                  <a:cubicBezTo>
                    <a:pt x="9525" y="9238"/>
                    <a:pt x="9252" y="9440"/>
                    <a:pt x="8954" y="9452"/>
                  </a:cubicBezTo>
                  <a:cubicBezTo>
                    <a:pt x="7981" y="9578"/>
                    <a:pt x="6905" y="9732"/>
                    <a:pt x="5861" y="9732"/>
                  </a:cubicBezTo>
                  <a:cubicBezTo>
                    <a:pt x="5526" y="9732"/>
                    <a:pt x="5194" y="9716"/>
                    <a:pt x="4870" y="9678"/>
                  </a:cubicBezTo>
                  <a:cubicBezTo>
                    <a:pt x="4441" y="10059"/>
                    <a:pt x="4025" y="10464"/>
                    <a:pt x="3608" y="10857"/>
                  </a:cubicBezTo>
                  <a:cubicBezTo>
                    <a:pt x="3048" y="11393"/>
                    <a:pt x="2513" y="11964"/>
                    <a:pt x="1977" y="12524"/>
                  </a:cubicBezTo>
                  <a:cubicBezTo>
                    <a:pt x="3077" y="13285"/>
                    <a:pt x="4387" y="13634"/>
                    <a:pt x="5716" y="13634"/>
                  </a:cubicBezTo>
                  <a:cubicBezTo>
                    <a:pt x="8356" y="13634"/>
                    <a:pt x="11072" y="12257"/>
                    <a:pt x="12371" y="10000"/>
                  </a:cubicBezTo>
                  <a:cubicBezTo>
                    <a:pt x="12835" y="9357"/>
                    <a:pt x="13133" y="8607"/>
                    <a:pt x="13228" y="7821"/>
                  </a:cubicBezTo>
                  <a:cubicBezTo>
                    <a:pt x="14038" y="4618"/>
                    <a:pt x="12145" y="1141"/>
                    <a:pt x="8942" y="296"/>
                  </a:cubicBezTo>
                  <a:cubicBezTo>
                    <a:pt x="8326" y="99"/>
                    <a:pt x="7685" y="1"/>
                    <a:pt x="7046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6260698" y="1580731"/>
              <a:ext cx="558637" cy="962396"/>
            </a:xfrm>
            <a:custGeom>
              <a:rect b="b" l="l" r="r" t="t"/>
              <a:pathLst>
                <a:path extrusionOk="0" h="28093" w="16307">
                  <a:moveTo>
                    <a:pt x="1116" y="0"/>
                  </a:moveTo>
                  <a:cubicBezTo>
                    <a:pt x="849" y="0"/>
                    <a:pt x="569" y="229"/>
                    <a:pt x="679" y="536"/>
                  </a:cubicBezTo>
                  <a:cubicBezTo>
                    <a:pt x="1417" y="2464"/>
                    <a:pt x="2299" y="4346"/>
                    <a:pt x="3334" y="6143"/>
                  </a:cubicBezTo>
                  <a:cubicBezTo>
                    <a:pt x="3311" y="6798"/>
                    <a:pt x="3287" y="7453"/>
                    <a:pt x="3263" y="8108"/>
                  </a:cubicBezTo>
                  <a:cubicBezTo>
                    <a:pt x="3144" y="7977"/>
                    <a:pt x="3025" y="7858"/>
                    <a:pt x="2930" y="7727"/>
                  </a:cubicBezTo>
                  <a:cubicBezTo>
                    <a:pt x="2299" y="6977"/>
                    <a:pt x="1679" y="6203"/>
                    <a:pt x="1036" y="5465"/>
                  </a:cubicBezTo>
                  <a:cubicBezTo>
                    <a:pt x="965" y="5387"/>
                    <a:pt x="879" y="5355"/>
                    <a:pt x="793" y="5355"/>
                  </a:cubicBezTo>
                  <a:cubicBezTo>
                    <a:pt x="535" y="5355"/>
                    <a:pt x="280" y="5649"/>
                    <a:pt x="441" y="5917"/>
                  </a:cubicBezTo>
                  <a:cubicBezTo>
                    <a:pt x="965" y="6751"/>
                    <a:pt x="1537" y="7548"/>
                    <a:pt x="2132" y="8334"/>
                  </a:cubicBezTo>
                  <a:cubicBezTo>
                    <a:pt x="2441" y="8739"/>
                    <a:pt x="2775" y="9394"/>
                    <a:pt x="3227" y="9763"/>
                  </a:cubicBezTo>
                  <a:cubicBezTo>
                    <a:pt x="3215" y="10299"/>
                    <a:pt x="3191" y="10835"/>
                    <a:pt x="3191" y="11370"/>
                  </a:cubicBezTo>
                  <a:cubicBezTo>
                    <a:pt x="2644" y="10442"/>
                    <a:pt x="1620" y="9715"/>
                    <a:pt x="727" y="9287"/>
                  </a:cubicBezTo>
                  <a:cubicBezTo>
                    <a:pt x="677" y="9265"/>
                    <a:pt x="626" y="9255"/>
                    <a:pt x="576" y="9255"/>
                  </a:cubicBezTo>
                  <a:cubicBezTo>
                    <a:pt x="275" y="9255"/>
                    <a:pt x="1" y="9612"/>
                    <a:pt x="286" y="9846"/>
                  </a:cubicBezTo>
                  <a:cubicBezTo>
                    <a:pt x="810" y="10287"/>
                    <a:pt x="1286" y="10763"/>
                    <a:pt x="1715" y="11275"/>
                  </a:cubicBezTo>
                  <a:cubicBezTo>
                    <a:pt x="2168" y="11787"/>
                    <a:pt x="2441" y="12394"/>
                    <a:pt x="2941" y="12859"/>
                  </a:cubicBezTo>
                  <a:cubicBezTo>
                    <a:pt x="3001" y="12918"/>
                    <a:pt x="3084" y="12942"/>
                    <a:pt x="3168" y="12954"/>
                  </a:cubicBezTo>
                  <a:cubicBezTo>
                    <a:pt x="3168" y="13644"/>
                    <a:pt x="3156" y="14335"/>
                    <a:pt x="3156" y="15014"/>
                  </a:cubicBezTo>
                  <a:lnTo>
                    <a:pt x="3156" y="17383"/>
                  </a:lnTo>
                  <a:cubicBezTo>
                    <a:pt x="3168" y="19228"/>
                    <a:pt x="3203" y="21074"/>
                    <a:pt x="3251" y="22919"/>
                  </a:cubicBezTo>
                  <a:cubicBezTo>
                    <a:pt x="3287" y="23896"/>
                    <a:pt x="3311" y="24884"/>
                    <a:pt x="3370" y="25860"/>
                  </a:cubicBezTo>
                  <a:cubicBezTo>
                    <a:pt x="3406" y="26634"/>
                    <a:pt x="3322" y="27360"/>
                    <a:pt x="3811" y="27979"/>
                  </a:cubicBezTo>
                  <a:cubicBezTo>
                    <a:pt x="3876" y="28059"/>
                    <a:pt x="3965" y="28092"/>
                    <a:pt x="4057" y="28092"/>
                  </a:cubicBezTo>
                  <a:cubicBezTo>
                    <a:pt x="4200" y="28092"/>
                    <a:pt x="4350" y="28012"/>
                    <a:pt x="4430" y="27896"/>
                  </a:cubicBezTo>
                  <a:cubicBezTo>
                    <a:pt x="4870" y="27206"/>
                    <a:pt x="4644" y="26289"/>
                    <a:pt x="4620" y="25491"/>
                  </a:cubicBezTo>
                  <a:cubicBezTo>
                    <a:pt x="4585" y="24634"/>
                    <a:pt x="4537" y="23777"/>
                    <a:pt x="4501" y="22919"/>
                  </a:cubicBezTo>
                  <a:cubicBezTo>
                    <a:pt x="4477" y="22491"/>
                    <a:pt x="4465" y="22074"/>
                    <a:pt x="4454" y="21657"/>
                  </a:cubicBezTo>
                  <a:cubicBezTo>
                    <a:pt x="5442" y="20883"/>
                    <a:pt x="6323" y="19978"/>
                    <a:pt x="7192" y="19062"/>
                  </a:cubicBezTo>
                  <a:cubicBezTo>
                    <a:pt x="7740" y="18502"/>
                    <a:pt x="8287" y="17931"/>
                    <a:pt x="8847" y="17395"/>
                  </a:cubicBezTo>
                  <a:cubicBezTo>
                    <a:pt x="9252" y="17002"/>
                    <a:pt x="9680" y="16609"/>
                    <a:pt x="10109" y="16216"/>
                  </a:cubicBezTo>
                  <a:cubicBezTo>
                    <a:pt x="10427" y="16250"/>
                    <a:pt x="10751" y="16265"/>
                    <a:pt x="11078" y="16265"/>
                  </a:cubicBezTo>
                  <a:cubicBezTo>
                    <a:pt x="12125" y="16265"/>
                    <a:pt x="13201" y="16117"/>
                    <a:pt x="14181" y="15990"/>
                  </a:cubicBezTo>
                  <a:cubicBezTo>
                    <a:pt x="14491" y="15978"/>
                    <a:pt x="14752" y="15776"/>
                    <a:pt x="14848" y="15478"/>
                  </a:cubicBezTo>
                  <a:cubicBezTo>
                    <a:pt x="14967" y="15180"/>
                    <a:pt x="14872" y="15049"/>
                    <a:pt x="14669" y="14799"/>
                  </a:cubicBezTo>
                  <a:cubicBezTo>
                    <a:pt x="14556" y="14651"/>
                    <a:pt x="14372" y="14605"/>
                    <a:pt x="14193" y="14605"/>
                  </a:cubicBezTo>
                  <a:cubicBezTo>
                    <a:pt x="14128" y="14605"/>
                    <a:pt x="14063" y="14611"/>
                    <a:pt x="14002" y="14621"/>
                  </a:cubicBezTo>
                  <a:cubicBezTo>
                    <a:pt x="13228" y="14740"/>
                    <a:pt x="12443" y="14775"/>
                    <a:pt x="11657" y="14823"/>
                  </a:cubicBezTo>
                  <a:cubicBezTo>
                    <a:pt x="12324" y="14263"/>
                    <a:pt x="13074" y="13704"/>
                    <a:pt x="13526" y="13001"/>
                  </a:cubicBezTo>
                  <a:cubicBezTo>
                    <a:pt x="13749" y="13043"/>
                    <a:pt x="13973" y="13063"/>
                    <a:pt x="14197" y="13063"/>
                  </a:cubicBezTo>
                  <a:cubicBezTo>
                    <a:pt x="14751" y="13063"/>
                    <a:pt x="15300" y="12938"/>
                    <a:pt x="15800" y="12692"/>
                  </a:cubicBezTo>
                  <a:cubicBezTo>
                    <a:pt x="16306" y="12433"/>
                    <a:pt x="16043" y="11640"/>
                    <a:pt x="15539" y="11640"/>
                  </a:cubicBezTo>
                  <a:cubicBezTo>
                    <a:pt x="15486" y="11640"/>
                    <a:pt x="15430" y="11649"/>
                    <a:pt x="15372" y="11668"/>
                  </a:cubicBezTo>
                  <a:cubicBezTo>
                    <a:pt x="14877" y="11859"/>
                    <a:pt x="14361" y="11955"/>
                    <a:pt x="13844" y="11955"/>
                  </a:cubicBezTo>
                  <a:cubicBezTo>
                    <a:pt x="13813" y="11955"/>
                    <a:pt x="13783" y="11954"/>
                    <a:pt x="13752" y="11954"/>
                  </a:cubicBezTo>
                  <a:cubicBezTo>
                    <a:pt x="14026" y="11013"/>
                    <a:pt x="13990" y="10001"/>
                    <a:pt x="13669" y="9084"/>
                  </a:cubicBezTo>
                  <a:cubicBezTo>
                    <a:pt x="13609" y="8925"/>
                    <a:pt x="13457" y="8844"/>
                    <a:pt x="13311" y="8844"/>
                  </a:cubicBezTo>
                  <a:cubicBezTo>
                    <a:pt x="13141" y="8844"/>
                    <a:pt x="12978" y="8955"/>
                    <a:pt x="12978" y="9180"/>
                  </a:cubicBezTo>
                  <a:cubicBezTo>
                    <a:pt x="13002" y="9799"/>
                    <a:pt x="12967" y="10430"/>
                    <a:pt x="12871" y="11049"/>
                  </a:cubicBezTo>
                  <a:cubicBezTo>
                    <a:pt x="12752" y="11477"/>
                    <a:pt x="12609" y="11894"/>
                    <a:pt x="12431" y="12299"/>
                  </a:cubicBezTo>
                  <a:cubicBezTo>
                    <a:pt x="11681" y="12704"/>
                    <a:pt x="11062" y="13371"/>
                    <a:pt x="10430" y="13918"/>
                  </a:cubicBezTo>
                  <a:cubicBezTo>
                    <a:pt x="10121" y="14192"/>
                    <a:pt x="9811" y="14466"/>
                    <a:pt x="9514" y="14740"/>
                  </a:cubicBezTo>
                  <a:cubicBezTo>
                    <a:pt x="9645" y="14204"/>
                    <a:pt x="9740" y="13656"/>
                    <a:pt x="9823" y="13251"/>
                  </a:cubicBezTo>
                  <a:cubicBezTo>
                    <a:pt x="10145" y="11787"/>
                    <a:pt x="10288" y="10275"/>
                    <a:pt x="10240" y="8775"/>
                  </a:cubicBezTo>
                  <a:cubicBezTo>
                    <a:pt x="10234" y="8437"/>
                    <a:pt x="9989" y="8270"/>
                    <a:pt x="9739" y="8270"/>
                  </a:cubicBezTo>
                  <a:cubicBezTo>
                    <a:pt x="9486" y="8270"/>
                    <a:pt x="9228" y="8440"/>
                    <a:pt x="9204" y="8775"/>
                  </a:cubicBezTo>
                  <a:cubicBezTo>
                    <a:pt x="9097" y="10227"/>
                    <a:pt x="8883" y="11668"/>
                    <a:pt x="8561" y="13085"/>
                  </a:cubicBezTo>
                  <a:cubicBezTo>
                    <a:pt x="8335" y="14002"/>
                    <a:pt x="7573" y="15347"/>
                    <a:pt x="7883" y="16299"/>
                  </a:cubicBezTo>
                  <a:cubicBezTo>
                    <a:pt x="7299" y="16859"/>
                    <a:pt x="6692" y="17431"/>
                    <a:pt x="6109" y="18026"/>
                  </a:cubicBezTo>
                  <a:cubicBezTo>
                    <a:pt x="5501" y="18633"/>
                    <a:pt x="4930" y="19276"/>
                    <a:pt x="4394" y="19955"/>
                  </a:cubicBezTo>
                  <a:cubicBezTo>
                    <a:pt x="4370" y="19050"/>
                    <a:pt x="4346" y="18133"/>
                    <a:pt x="4323" y="17228"/>
                  </a:cubicBezTo>
                  <a:cubicBezTo>
                    <a:pt x="4299" y="16502"/>
                    <a:pt x="4287" y="15764"/>
                    <a:pt x="4275" y="15037"/>
                  </a:cubicBezTo>
                  <a:cubicBezTo>
                    <a:pt x="4251" y="13204"/>
                    <a:pt x="4239" y="11370"/>
                    <a:pt x="4239" y="9537"/>
                  </a:cubicBezTo>
                  <a:cubicBezTo>
                    <a:pt x="5049" y="9203"/>
                    <a:pt x="5811" y="8751"/>
                    <a:pt x="6490" y="8191"/>
                  </a:cubicBezTo>
                  <a:cubicBezTo>
                    <a:pt x="7025" y="7763"/>
                    <a:pt x="8073" y="7096"/>
                    <a:pt x="7894" y="6310"/>
                  </a:cubicBezTo>
                  <a:cubicBezTo>
                    <a:pt x="7859" y="6191"/>
                    <a:pt x="7752" y="6108"/>
                    <a:pt x="7621" y="6096"/>
                  </a:cubicBezTo>
                  <a:cubicBezTo>
                    <a:pt x="7603" y="6095"/>
                    <a:pt x="7586" y="6094"/>
                    <a:pt x="7569" y="6094"/>
                  </a:cubicBezTo>
                  <a:cubicBezTo>
                    <a:pt x="6927" y="6094"/>
                    <a:pt x="6430" y="6952"/>
                    <a:pt x="5989" y="7346"/>
                  </a:cubicBezTo>
                  <a:cubicBezTo>
                    <a:pt x="5430" y="7834"/>
                    <a:pt x="4835" y="8287"/>
                    <a:pt x="4227" y="8715"/>
                  </a:cubicBezTo>
                  <a:cubicBezTo>
                    <a:pt x="4227" y="8108"/>
                    <a:pt x="4239" y="7501"/>
                    <a:pt x="4251" y="6894"/>
                  </a:cubicBezTo>
                  <a:cubicBezTo>
                    <a:pt x="4442" y="6870"/>
                    <a:pt x="4620" y="6751"/>
                    <a:pt x="4715" y="6584"/>
                  </a:cubicBezTo>
                  <a:lnTo>
                    <a:pt x="6382" y="3512"/>
                  </a:lnTo>
                  <a:cubicBezTo>
                    <a:pt x="6811" y="2714"/>
                    <a:pt x="7561" y="1702"/>
                    <a:pt x="7478" y="762"/>
                  </a:cubicBezTo>
                  <a:cubicBezTo>
                    <a:pt x="7478" y="551"/>
                    <a:pt x="7301" y="397"/>
                    <a:pt x="7106" y="397"/>
                  </a:cubicBezTo>
                  <a:cubicBezTo>
                    <a:pt x="7047" y="397"/>
                    <a:pt x="6988" y="410"/>
                    <a:pt x="6930" y="440"/>
                  </a:cubicBezTo>
                  <a:cubicBezTo>
                    <a:pt x="6097" y="893"/>
                    <a:pt x="5668" y="2036"/>
                    <a:pt x="5227" y="2845"/>
                  </a:cubicBezTo>
                  <a:lnTo>
                    <a:pt x="4108" y="4917"/>
                  </a:lnTo>
                  <a:cubicBezTo>
                    <a:pt x="3180" y="3381"/>
                    <a:pt x="2299" y="1798"/>
                    <a:pt x="1465" y="202"/>
                  </a:cubicBezTo>
                  <a:cubicBezTo>
                    <a:pt x="1388" y="61"/>
                    <a:pt x="1254" y="0"/>
                    <a:pt x="1116" y="0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6186051" y="-176850"/>
              <a:ext cx="156660" cy="132611"/>
            </a:xfrm>
            <a:custGeom>
              <a:rect b="b" l="l" r="r" t="t"/>
              <a:pathLst>
                <a:path extrusionOk="0" h="3871" w="4573">
                  <a:moveTo>
                    <a:pt x="2099" y="0"/>
                  </a:moveTo>
                  <a:cubicBezTo>
                    <a:pt x="1186" y="0"/>
                    <a:pt x="736" y="843"/>
                    <a:pt x="525" y="1811"/>
                  </a:cubicBezTo>
                  <a:cubicBezTo>
                    <a:pt x="179" y="2335"/>
                    <a:pt x="1" y="2942"/>
                    <a:pt x="1" y="3573"/>
                  </a:cubicBezTo>
                  <a:cubicBezTo>
                    <a:pt x="138" y="3344"/>
                    <a:pt x="396" y="3203"/>
                    <a:pt x="659" y="3203"/>
                  </a:cubicBezTo>
                  <a:cubicBezTo>
                    <a:pt x="670" y="3203"/>
                    <a:pt x="681" y="3203"/>
                    <a:pt x="691" y="3204"/>
                  </a:cubicBezTo>
                  <a:cubicBezTo>
                    <a:pt x="1144" y="3204"/>
                    <a:pt x="1584" y="3251"/>
                    <a:pt x="2037" y="3287"/>
                  </a:cubicBezTo>
                  <a:cubicBezTo>
                    <a:pt x="2083" y="3261"/>
                    <a:pt x="2134" y="3249"/>
                    <a:pt x="2185" y="3249"/>
                  </a:cubicBezTo>
                  <a:cubicBezTo>
                    <a:pt x="2253" y="3249"/>
                    <a:pt x="2321" y="3270"/>
                    <a:pt x="2382" y="3311"/>
                  </a:cubicBezTo>
                  <a:cubicBezTo>
                    <a:pt x="2555" y="3323"/>
                    <a:pt x="2730" y="3329"/>
                    <a:pt x="2906" y="3329"/>
                  </a:cubicBezTo>
                  <a:cubicBezTo>
                    <a:pt x="3082" y="3329"/>
                    <a:pt x="3257" y="3323"/>
                    <a:pt x="3430" y="3311"/>
                  </a:cubicBezTo>
                  <a:cubicBezTo>
                    <a:pt x="3473" y="3305"/>
                    <a:pt x="3516" y="3301"/>
                    <a:pt x="3558" y="3301"/>
                  </a:cubicBezTo>
                  <a:cubicBezTo>
                    <a:pt x="3915" y="3301"/>
                    <a:pt x="4243" y="3519"/>
                    <a:pt x="4370" y="3870"/>
                  </a:cubicBezTo>
                  <a:cubicBezTo>
                    <a:pt x="4573" y="3108"/>
                    <a:pt x="4287" y="2370"/>
                    <a:pt x="3930" y="1692"/>
                  </a:cubicBezTo>
                  <a:cubicBezTo>
                    <a:pt x="3870" y="1453"/>
                    <a:pt x="3775" y="1215"/>
                    <a:pt x="3644" y="1001"/>
                  </a:cubicBezTo>
                  <a:cubicBezTo>
                    <a:pt x="3465" y="525"/>
                    <a:pt x="3180" y="180"/>
                    <a:pt x="2692" y="156"/>
                  </a:cubicBezTo>
                  <a:cubicBezTo>
                    <a:pt x="2573" y="84"/>
                    <a:pt x="2442" y="37"/>
                    <a:pt x="2299" y="13"/>
                  </a:cubicBezTo>
                  <a:cubicBezTo>
                    <a:pt x="2230" y="4"/>
                    <a:pt x="2163" y="0"/>
                    <a:pt x="2099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6267652" y="-64177"/>
              <a:ext cx="76703" cy="73688"/>
            </a:xfrm>
            <a:custGeom>
              <a:rect b="b" l="l" r="r" t="t"/>
              <a:pathLst>
                <a:path extrusionOk="0" h="2151" w="2239">
                  <a:moveTo>
                    <a:pt x="1172" y="1"/>
                  </a:moveTo>
                  <a:cubicBezTo>
                    <a:pt x="1131" y="1"/>
                    <a:pt x="1089" y="4"/>
                    <a:pt x="1048" y="10"/>
                  </a:cubicBezTo>
                  <a:cubicBezTo>
                    <a:pt x="875" y="22"/>
                    <a:pt x="700" y="28"/>
                    <a:pt x="524" y="28"/>
                  </a:cubicBezTo>
                  <a:cubicBezTo>
                    <a:pt x="348" y="28"/>
                    <a:pt x="173" y="22"/>
                    <a:pt x="0" y="10"/>
                  </a:cubicBezTo>
                  <a:lnTo>
                    <a:pt x="0" y="10"/>
                  </a:lnTo>
                  <a:cubicBezTo>
                    <a:pt x="36" y="34"/>
                    <a:pt x="71" y="69"/>
                    <a:pt x="95" y="105"/>
                  </a:cubicBezTo>
                  <a:cubicBezTo>
                    <a:pt x="524" y="796"/>
                    <a:pt x="464" y="1498"/>
                    <a:pt x="131" y="2141"/>
                  </a:cubicBezTo>
                  <a:cubicBezTo>
                    <a:pt x="286" y="2147"/>
                    <a:pt x="438" y="2150"/>
                    <a:pt x="589" y="2150"/>
                  </a:cubicBezTo>
                  <a:cubicBezTo>
                    <a:pt x="741" y="2150"/>
                    <a:pt x="893" y="2147"/>
                    <a:pt x="1048" y="2141"/>
                  </a:cubicBezTo>
                  <a:cubicBezTo>
                    <a:pt x="1929" y="2105"/>
                    <a:pt x="2238" y="1201"/>
                    <a:pt x="1988" y="581"/>
                  </a:cubicBezTo>
                  <a:cubicBezTo>
                    <a:pt x="1860" y="229"/>
                    <a:pt x="1531" y="1"/>
                    <a:pt x="1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6179542" y="-67158"/>
              <a:ext cx="76291" cy="70639"/>
            </a:xfrm>
            <a:custGeom>
              <a:rect b="b" l="l" r="r" t="t"/>
              <a:pathLst>
                <a:path extrusionOk="0" h="2062" w="2227">
                  <a:moveTo>
                    <a:pt x="850" y="1"/>
                  </a:moveTo>
                  <a:cubicBezTo>
                    <a:pt x="587" y="1"/>
                    <a:pt x="340" y="142"/>
                    <a:pt x="203" y="371"/>
                  </a:cubicBezTo>
                  <a:cubicBezTo>
                    <a:pt x="0" y="776"/>
                    <a:pt x="119" y="1252"/>
                    <a:pt x="477" y="1514"/>
                  </a:cubicBezTo>
                  <a:cubicBezTo>
                    <a:pt x="810" y="1764"/>
                    <a:pt x="1191" y="1954"/>
                    <a:pt x="1608" y="2061"/>
                  </a:cubicBezTo>
                  <a:cubicBezTo>
                    <a:pt x="1893" y="1490"/>
                    <a:pt x="1953" y="918"/>
                    <a:pt x="2072" y="276"/>
                  </a:cubicBezTo>
                  <a:cubicBezTo>
                    <a:pt x="2084" y="192"/>
                    <a:pt x="2143" y="121"/>
                    <a:pt x="2227" y="85"/>
                  </a:cubicBezTo>
                  <a:cubicBezTo>
                    <a:pt x="1774" y="49"/>
                    <a:pt x="1334" y="2"/>
                    <a:pt x="881" y="2"/>
                  </a:cubicBezTo>
                  <a:cubicBezTo>
                    <a:pt x="871" y="1"/>
                    <a:pt x="860" y="1"/>
                    <a:pt x="85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6067383" y="-138448"/>
              <a:ext cx="243845" cy="348878"/>
            </a:xfrm>
            <a:custGeom>
              <a:rect b="b" l="l" r="r" t="t"/>
              <a:pathLst>
                <a:path extrusionOk="0" h="10184" w="7118">
                  <a:moveTo>
                    <a:pt x="818" y="1"/>
                  </a:moveTo>
                  <a:cubicBezTo>
                    <a:pt x="711" y="1"/>
                    <a:pt x="602" y="52"/>
                    <a:pt x="536" y="166"/>
                  </a:cubicBezTo>
                  <a:cubicBezTo>
                    <a:pt x="274" y="594"/>
                    <a:pt x="119" y="1083"/>
                    <a:pt x="95" y="1583"/>
                  </a:cubicBezTo>
                  <a:lnTo>
                    <a:pt x="95" y="1654"/>
                  </a:lnTo>
                  <a:cubicBezTo>
                    <a:pt x="0" y="3249"/>
                    <a:pt x="786" y="5166"/>
                    <a:pt x="1298" y="6417"/>
                  </a:cubicBezTo>
                  <a:cubicBezTo>
                    <a:pt x="1607" y="7179"/>
                    <a:pt x="1976" y="7929"/>
                    <a:pt x="2596" y="8476"/>
                  </a:cubicBezTo>
                  <a:cubicBezTo>
                    <a:pt x="2786" y="8631"/>
                    <a:pt x="2989" y="8762"/>
                    <a:pt x="3203" y="8869"/>
                  </a:cubicBezTo>
                  <a:lnTo>
                    <a:pt x="3298" y="8941"/>
                  </a:lnTo>
                  <a:cubicBezTo>
                    <a:pt x="4138" y="9508"/>
                    <a:pt x="4686" y="10184"/>
                    <a:pt x="5736" y="10184"/>
                  </a:cubicBezTo>
                  <a:cubicBezTo>
                    <a:pt x="5787" y="10184"/>
                    <a:pt x="5840" y="10182"/>
                    <a:pt x="5894" y="10179"/>
                  </a:cubicBezTo>
                  <a:cubicBezTo>
                    <a:pt x="7118" y="10111"/>
                    <a:pt x="6982" y="8403"/>
                    <a:pt x="5837" y="8403"/>
                  </a:cubicBezTo>
                  <a:cubicBezTo>
                    <a:pt x="5779" y="8403"/>
                    <a:pt x="5719" y="8408"/>
                    <a:pt x="5656" y="8417"/>
                  </a:cubicBezTo>
                  <a:cubicBezTo>
                    <a:pt x="5623" y="8422"/>
                    <a:pt x="5589" y="8424"/>
                    <a:pt x="5555" y="8424"/>
                  </a:cubicBezTo>
                  <a:cubicBezTo>
                    <a:pt x="5082" y="8424"/>
                    <a:pt x="4496" y="7986"/>
                    <a:pt x="4108" y="7786"/>
                  </a:cubicBezTo>
                  <a:cubicBezTo>
                    <a:pt x="3929" y="7702"/>
                    <a:pt x="3727" y="7631"/>
                    <a:pt x="3536" y="7548"/>
                  </a:cubicBezTo>
                  <a:cubicBezTo>
                    <a:pt x="3953" y="7286"/>
                    <a:pt x="4286" y="6845"/>
                    <a:pt x="4572" y="6464"/>
                  </a:cubicBezTo>
                  <a:cubicBezTo>
                    <a:pt x="4882" y="6059"/>
                    <a:pt x="5155" y="5619"/>
                    <a:pt x="5370" y="5154"/>
                  </a:cubicBezTo>
                  <a:cubicBezTo>
                    <a:pt x="5596" y="4904"/>
                    <a:pt x="5798" y="4619"/>
                    <a:pt x="5965" y="4321"/>
                  </a:cubicBezTo>
                  <a:cubicBezTo>
                    <a:pt x="6310" y="3666"/>
                    <a:pt x="6370" y="2964"/>
                    <a:pt x="5941" y="2273"/>
                  </a:cubicBezTo>
                  <a:cubicBezTo>
                    <a:pt x="5917" y="2237"/>
                    <a:pt x="5882" y="2214"/>
                    <a:pt x="5846" y="2190"/>
                  </a:cubicBezTo>
                  <a:cubicBezTo>
                    <a:pt x="5785" y="2149"/>
                    <a:pt x="5717" y="2128"/>
                    <a:pt x="5649" y="2128"/>
                  </a:cubicBezTo>
                  <a:cubicBezTo>
                    <a:pt x="5598" y="2128"/>
                    <a:pt x="5547" y="2140"/>
                    <a:pt x="5501" y="2166"/>
                  </a:cubicBezTo>
                  <a:cubicBezTo>
                    <a:pt x="5417" y="2202"/>
                    <a:pt x="5358" y="2273"/>
                    <a:pt x="5346" y="2357"/>
                  </a:cubicBezTo>
                  <a:cubicBezTo>
                    <a:pt x="5227" y="2999"/>
                    <a:pt x="5155" y="3571"/>
                    <a:pt x="4870" y="4142"/>
                  </a:cubicBezTo>
                  <a:cubicBezTo>
                    <a:pt x="4822" y="4238"/>
                    <a:pt x="4763" y="4345"/>
                    <a:pt x="4703" y="4440"/>
                  </a:cubicBezTo>
                  <a:cubicBezTo>
                    <a:pt x="4227" y="5131"/>
                    <a:pt x="3620" y="5714"/>
                    <a:pt x="3060" y="6321"/>
                  </a:cubicBezTo>
                  <a:cubicBezTo>
                    <a:pt x="3048" y="6333"/>
                    <a:pt x="3024" y="6357"/>
                    <a:pt x="3012" y="6381"/>
                  </a:cubicBezTo>
                  <a:cubicBezTo>
                    <a:pt x="2905" y="6464"/>
                    <a:pt x="2786" y="6548"/>
                    <a:pt x="2679" y="6619"/>
                  </a:cubicBezTo>
                  <a:cubicBezTo>
                    <a:pt x="2488" y="6286"/>
                    <a:pt x="2322" y="5940"/>
                    <a:pt x="2179" y="5583"/>
                  </a:cubicBezTo>
                  <a:cubicBezTo>
                    <a:pt x="1834" y="4821"/>
                    <a:pt x="1548" y="4023"/>
                    <a:pt x="1334" y="3214"/>
                  </a:cubicBezTo>
                  <a:cubicBezTo>
                    <a:pt x="1203" y="2702"/>
                    <a:pt x="1143" y="2166"/>
                    <a:pt x="1155" y="1642"/>
                  </a:cubicBezTo>
                  <a:cubicBezTo>
                    <a:pt x="1155" y="1202"/>
                    <a:pt x="1155" y="773"/>
                    <a:pt x="1131" y="321"/>
                  </a:cubicBezTo>
                  <a:cubicBezTo>
                    <a:pt x="1138" y="120"/>
                    <a:pt x="981" y="1"/>
                    <a:pt x="818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6435685" y="1084408"/>
              <a:ext cx="308420" cy="297972"/>
            </a:xfrm>
            <a:custGeom>
              <a:rect b="b" l="l" r="r" t="t"/>
              <a:pathLst>
                <a:path extrusionOk="0" h="8698" w="9003">
                  <a:moveTo>
                    <a:pt x="3054" y="1"/>
                  </a:moveTo>
                  <a:cubicBezTo>
                    <a:pt x="2837" y="1"/>
                    <a:pt x="2609" y="19"/>
                    <a:pt x="2370" y="57"/>
                  </a:cubicBezTo>
                  <a:cubicBezTo>
                    <a:pt x="2179" y="93"/>
                    <a:pt x="2013" y="224"/>
                    <a:pt x="1941" y="415"/>
                  </a:cubicBezTo>
                  <a:cubicBezTo>
                    <a:pt x="1727" y="438"/>
                    <a:pt x="1501" y="498"/>
                    <a:pt x="1298" y="605"/>
                  </a:cubicBezTo>
                  <a:cubicBezTo>
                    <a:pt x="1584" y="819"/>
                    <a:pt x="1870" y="1034"/>
                    <a:pt x="2144" y="1272"/>
                  </a:cubicBezTo>
                  <a:cubicBezTo>
                    <a:pt x="2465" y="1320"/>
                    <a:pt x="2775" y="1403"/>
                    <a:pt x="3048" y="1451"/>
                  </a:cubicBezTo>
                  <a:cubicBezTo>
                    <a:pt x="3703" y="1593"/>
                    <a:pt x="4358" y="1760"/>
                    <a:pt x="5001" y="1962"/>
                  </a:cubicBezTo>
                  <a:cubicBezTo>
                    <a:pt x="5282" y="2060"/>
                    <a:pt x="5171" y="2452"/>
                    <a:pt x="4916" y="2452"/>
                  </a:cubicBezTo>
                  <a:cubicBezTo>
                    <a:pt x="4890" y="2452"/>
                    <a:pt x="4863" y="2448"/>
                    <a:pt x="4834" y="2439"/>
                  </a:cubicBezTo>
                  <a:cubicBezTo>
                    <a:pt x="4227" y="2260"/>
                    <a:pt x="3620" y="2117"/>
                    <a:pt x="3001" y="2010"/>
                  </a:cubicBezTo>
                  <a:lnTo>
                    <a:pt x="3001" y="2010"/>
                  </a:lnTo>
                  <a:cubicBezTo>
                    <a:pt x="3239" y="2236"/>
                    <a:pt x="3489" y="2474"/>
                    <a:pt x="3715" y="2713"/>
                  </a:cubicBezTo>
                  <a:cubicBezTo>
                    <a:pt x="4703" y="2867"/>
                    <a:pt x="5727" y="3463"/>
                    <a:pt x="6454" y="4022"/>
                  </a:cubicBezTo>
                  <a:cubicBezTo>
                    <a:pt x="6669" y="4186"/>
                    <a:pt x="6549" y="4553"/>
                    <a:pt x="6321" y="4553"/>
                  </a:cubicBezTo>
                  <a:cubicBezTo>
                    <a:pt x="6284" y="4553"/>
                    <a:pt x="6245" y="4544"/>
                    <a:pt x="6204" y="4522"/>
                  </a:cubicBezTo>
                  <a:cubicBezTo>
                    <a:pt x="5751" y="4308"/>
                    <a:pt x="5299" y="4118"/>
                    <a:pt x="4834" y="3939"/>
                  </a:cubicBezTo>
                  <a:lnTo>
                    <a:pt x="4834" y="3939"/>
                  </a:lnTo>
                  <a:lnTo>
                    <a:pt x="4989" y="4129"/>
                  </a:lnTo>
                  <a:cubicBezTo>
                    <a:pt x="5299" y="4499"/>
                    <a:pt x="5584" y="4891"/>
                    <a:pt x="5858" y="5296"/>
                  </a:cubicBezTo>
                  <a:cubicBezTo>
                    <a:pt x="5907" y="5215"/>
                    <a:pt x="5994" y="5167"/>
                    <a:pt x="6086" y="5167"/>
                  </a:cubicBezTo>
                  <a:cubicBezTo>
                    <a:pt x="6129" y="5167"/>
                    <a:pt x="6173" y="5178"/>
                    <a:pt x="6215" y="5201"/>
                  </a:cubicBezTo>
                  <a:lnTo>
                    <a:pt x="7216" y="5630"/>
                  </a:lnTo>
                  <a:cubicBezTo>
                    <a:pt x="7553" y="5777"/>
                    <a:pt x="7423" y="6262"/>
                    <a:pt x="7124" y="6262"/>
                  </a:cubicBezTo>
                  <a:cubicBezTo>
                    <a:pt x="7085" y="6262"/>
                    <a:pt x="7044" y="6254"/>
                    <a:pt x="7001" y="6237"/>
                  </a:cubicBezTo>
                  <a:lnTo>
                    <a:pt x="6299" y="5951"/>
                  </a:lnTo>
                  <a:lnTo>
                    <a:pt x="6299" y="5951"/>
                  </a:lnTo>
                  <a:cubicBezTo>
                    <a:pt x="6596" y="6427"/>
                    <a:pt x="6906" y="6915"/>
                    <a:pt x="7227" y="7380"/>
                  </a:cubicBezTo>
                  <a:cubicBezTo>
                    <a:pt x="7306" y="7502"/>
                    <a:pt x="7205" y="7645"/>
                    <a:pt x="7098" y="7645"/>
                  </a:cubicBezTo>
                  <a:cubicBezTo>
                    <a:pt x="7060" y="7645"/>
                    <a:pt x="7021" y="7626"/>
                    <a:pt x="6989" y="7582"/>
                  </a:cubicBezTo>
                  <a:cubicBezTo>
                    <a:pt x="6620" y="7106"/>
                    <a:pt x="6227" y="6654"/>
                    <a:pt x="5811" y="6225"/>
                  </a:cubicBezTo>
                  <a:lnTo>
                    <a:pt x="5811" y="6225"/>
                  </a:lnTo>
                  <a:cubicBezTo>
                    <a:pt x="5763" y="6439"/>
                    <a:pt x="5775" y="6654"/>
                    <a:pt x="5823" y="6868"/>
                  </a:cubicBezTo>
                  <a:cubicBezTo>
                    <a:pt x="5846" y="7058"/>
                    <a:pt x="5727" y="7225"/>
                    <a:pt x="5537" y="7261"/>
                  </a:cubicBezTo>
                  <a:cubicBezTo>
                    <a:pt x="5517" y="7265"/>
                    <a:pt x="5497" y="7267"/>
                    <a:pt x="5477" y="7267"/>
                  </a:cubicBezTo>
                  <a:cubicBezTo>
                    <a:pt x="5320" y="7267"/>
                    <a:pt x="5176" y="7146"/>
                    <a:pt x="5144" y="6987"/>
                  </a:cubicBezTo>
                  <a:cubicBezTo>
                    <a:pt x="5037" y="6558"/>
                    <a:pt x="5108" y="6094"/>
                    <a:pt x="5322" y="5713"/>
                  </a:cubicBezTo>
                  <a:cubicBezTo>
                    <a:pt x="5061" y="5439"/>
                    <a:pt x="4799" y="5165"/>
                    <a:pt x="4537" y="4880"/>
                  </a:cubicBezTo>
                  <a:cubicBezTo>
                    <a:pt x="4346" y="4665"/>
                    <a:pt x="4156" y="4463"/>
                    <a:pt x="3953" y="4260"/>
                  </a:cubicBezTo>
                  <a:lnTo>
                    <a:pt x="3953" y="4260"/>
                  </a:lnTo>
                  <a:cubicBezTo>
                    <a:pt x="3953" y="4320"/>
                    <a:pt x="3977" y="4379"/>
                    <a:pt x="3977" y="4427"/>
                  </a:cubicBezTo>
                  <a:cubicBezTo>
                    <a:pt x="4037" y="4760"/>
                    <a:pt x="4251" y="5677"/>
                    <a:pt x="3715" y="5772"/>
                  </a:cubicBezTo>
                  <a:cubicBezTo>
                    <a:pt x="3689" y="5777"/>
                    <a:pt x="3664" y="5779"/>
                    <a:pt x="3640" y="5779"/>
                  </a:cubicBezTo>
                  <a:cubicBezTo>
                    <a:pt x="3170" y="5779"/>
                    <a:pt x="3081" y="4922"/>
                    <a:pt x="3013" y="4594"/>
                  </a:cubicBezTo>
                  <a:cubicBezTo>
                    <a:pt x="2941" y="4237"/>
                    <a:pt x="2786" y="3689"/>
                    <a:pt x="2846" y="3260"/>
                  </a:cubicBezTo>
                  <a:cubicBezTo>
                    <a:pt x="2822" y="3225"/>
                    <a:pt x="2810" y="3177"/>
                    <a:pt x="2810" y="3141"/>
                  </a:cubicBezTo>
                  <a:cubicBezTo>
                    <a:pt x="2513" y="2879"/>
                    <a:pt x="2227" y="2605"/>
                    <a:pt x="1917" y="2343"/>
                  </a:cubicBezTo>
                  <a:lnTo>
                    <a:pt x="1917" y="2355"/>
                  </a:lnTo>
                  <a:cubicBezTo>
                    <a:pt x="1917" y="2748"/>
                    <a:pt x="1965" y="3129"/>
                    <a:pt x="2048" y="3510"/>
                  </a:cubicBezTo>
                  <a:cubicBezTo>
                    <a:pt x="2088" y="3742"/>
                    <a:pt x="1926" y="3867"/>
                    <a:pt x="1753" y="3867"/>
                  </a:cubicBezTo>
                  <a:cubicBezTo>
                    <a:pt x="1615" y="3867"/>
                    <a:pt x="1470" y="3787"/>
                    <a:pt x="1417" y="3617"/>
                  </a:cubicBezTo>
                  <a:cubicBezTo>
                    <a:pt x="1298" y="3189"/>
                    <a:pt x="1274" y="2748"/>
                    <a:pt x="1346" y="2308"/>
                  </a:cubicBezTo>
                  <a:cubicBezTo>
                    <a:pt x="1358" y="2189"/>
                    <a:pt x="1453" y="2082"/>
                    <a:pt x="1572" y="2070"/>
                  </a:cubicBezTo>
                  <a:cubicBezTo>
                    <a:pt x="1239" y="1784"/>
                    <a:pt x="893" y="1522"/>
                    <a:pt x="536" y="1272"/>
                  </a:cubicBezTo>
                  <a:cubicBezTo>
                    <a:pt x="250" y="1665"/>
                    <a:pt x="96" y="2129"/>
                    <a:pt x="72" y="2605"/>
                  </a:cubicBezTo>
                  <a:cubicBezTo>
                    <a:pt x="0" y="4308"/>
                    <a:pt x="1405" y="5677"/>
                    <a:pt x="2715" y="6546"/>
                  </a:cubicBezTo>
                  <a:cubicBezTo>
                    <a:pt x="4191" y="7511"/>
                    <a:pt x="5799" y="8225"/>
                    <a:pt x="7501" y="8666"/>
                  </a:cubicBezTo>
                  <a:cubicBezTo>
                    <a:pt x="7582" y="8687"/>
                    <a:pt x="7664" y="8698"/>
                    <a:pt x="7745" y="8698"/>
                  </a:cubicBezTo>
                  <a:cubicBezTo>
                    <a:pt x="8381" y="8698"/>
                    <a:pt x="9003" y="8080"/>
                    <a:pt x="8644" y="7416"/>
                  </a:cubicBezTo>
                  <a:cubicBezTo>
                    <a:pt x="7320" y="4935"/>
                    <a:pt x="6620" y="1"/>
                    <a:pt x="305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6300677" y="1027746"/>
              <a:ext cx="393721" cy="318560"/>
            </a:xfrm>
            <a:custGeom>
              <a:rect b="b" l="l" r="r" t="t"/>
              <a:pathLst>
                <a:path extrusionOk="0" h="9299" w="11493">
                  <a:moveTo>
                    <a:pt x="700" y="1"/>
                  </a:moveTo>
                  <a:cubicBezTo>
                    <a:pt x="526" y="1"/>
                    <a:pt x="355" y="25"/>
                    <a:pt x="191" y="80"/>
                  </a:cubicBezTo>
                  <a:cubicBezTo>
                    <a:pt x="36" y="152"/>
                    <a:pt x="0" y="354"/>
                    <a:pt x="96" y="473"/>
                  </a:cubicBezTo>
                  <a:cubicBezTo>
                    <a:pt x="405" y="878"/>
                    <a:pt x="846" y="997"/>
                    <a:pt x="1310" y="1188"/>
                  </a:cubicBezTo>
                  <a:cubicBezTo>
                    <a:pt x="1894" y="1426"/>
                    <a:pt x="2477" y="1700"/>
                    <a:pt x="3037" y="2009"/>
                  </a:cubicBezTo>
                  <a:cubicBezTo>
                    <a:pt x="3537" y="2283"/>
                    <a:pt x="4013" y="2593"/>
                    <a:pt x="4477" y="2926"/>
                  </a:cubicBezTo>
                  <a:cubicBezTo>
                    <a:pt x="4834" y="3176"/>
                    <a:pt x="5180" y="3438"/>
                    <a:pt x="5525" y="3724"/>
                  </a:cubicBezTo>
                  <a:cubicBezTo>
                    <a:pt x="5394" y="3736"/>
                    <a:pt x="5311" y="3843"/>
                    <a:pt x="5299" y="3962"/>
                  </a:cubicBezTo>
                  <a:cubicBezTo>
                    <a:pt x="5215" y="4402"/>
                    <a:pt x="5239" y="4843"/>
                    <a:pt x="5370" y="5271"/>
                  </a:cubicBezTo>
                  <a:cubicBezTo>
                    <a:pt x="5417" y="5439"/>
                    <a:pt x="5559" y="5517"/>
                    <a:pt x="5696" y="5517"/>
                  </a:cubicBezTo>
                  <a:cubicBezTo>
                    <a:pt x="5870" y="5517"/>
                    <a:pt x="6036" y="5391"/>
                    <a:pt x="5989" y="5164"/>
                  </a:cubicBezTo>
                  <a:cubicBezTo>
                    <a:pt x="5906" y="4783"/>
                    <a:pt x="5870" y="4402"/>
                    <a:pt x="5858" y="4009"/>
                  </a:cubicBezTo>
                  <a:lnTo>
                    <a:pt x="5858" y="4009"/>
                  </a:lnTo>
                  <a:cubicBezTo>
                    <a:pt x="6156" y="4259"/>
                    <a:pt x="6454" y="4533"/>
                    <a:pt x="6751" y="4795"/>
                  </a:cubicBezTo>
                  <a:cubicBezTo>
                    <a:pt x="6763" y="4843"/>
                    <a:pt x="6775" y="4879"/>
                    <a:pt x="6787" y="4914"/>
                  </a:cubicBezTo>
                  <a:cubicBezTo>
                    <a:pt x="6727" y="5343"/>
                    <a:pt x="6882" y="5891"/>
                    <a:pt x="6966" y="6248"/>
                  </a:cubicBezTo>
                  <a:cubicBezTo>
                    <a:pt x="7022" y="6576"/>
                    <a:pt x="7122" y="7433"/>
                    <a:pt x="7593" y="7433"/>
                  </a:cubicBezTo>
                  <a:cubicBezTo>
                    <a:pt x="7617" y="7433"/>
                    <a:pt x="7642" y="7431"/>
                    <a:pt x="7668" y="7426"/>
                  </a:cubicBezTo>
                  <a:cubicBezTo>
                    <a:pt x="8204" y="7343"/>
                    <a:pt x="7978" y="6426"/>
                    <a:pt x="7930" y="6081"/>
                  </a:cubicBezTo>
                  <a:cubicBezTo>
                    <a:pt x="7930" y="6033"/>
                    <a:pt x="7906" y="5974"/>
                    <a:pt x="7906" y="5914"/>
                  </a:cubicBezTo>
                  <a:lnTo>
                    <a:pt x="7906" y="5914"/>
                  </a:lnTo>
                  <a:cubicBezTo>
                    <a:pt x="8097" y="6117"/>
                    <a:pt x="8287" y="6319"/>
                    <a:pt x="8478" y="6534"/>
                  </a:cubicBezTo>
                  <a:cubicBezTo>
                    <a:pt x="8740" y="6819"/>
                    <a:pt x="9013" y="7093"/>
                    <a:pt x="9275" y="7367"/>
                  </a:cubicBezTo>
                  <a:cubicBezTo>
                    <a:pt x="9049" y="7748"/>
                    <a:pt x="8990" y="8212"/>
                    <a:pt x="9085" y="8641"/>
                  </a:cubicBezTo>
                  <a:cubicBezTo>
                    <a:pt x="9129" y="8805"/>
                    <a:pt x="9274" y="8929"/>
                    <a:pt x="9445" y="8929"/>
                  </a:cubicBezTo>
                  <a:cubicBezTo>
                    <a:pt x="9460" y="8929"/>
                    <a:pt x="9475" y="8929"/>
                    <a:pt x="9490" y="8927"/>
                  </a:cubicBezTo>
                  <a:cubicBezTo>
                    <a:pt x="9668" y="8891"/>
                    <a:pt x="9799" y="8712"/>
                    <a:pt x="9764" y="8522"/>
                  </a:cubicBezTo>
                  <a:cubicBezTo>
                    <a:pt x="9716" y="8308"/>
                    <a:pt x="9716" y="8093"/>
                    <a:pt x="9752" y="7879"/>
                  </a:cubicBezTo>
                  <a:lnTo>
                    <a:pt x="9752" y="7879"/>
                  </a:lnTo>
                  <a:cubicBezTo>
                    <a:pt x="10168" y="8308"/>
                    <a:pt x="10561" y="8760"/>
                    <a:pt x="10930" y="9236"/>
                  </a:cubicBezTo>
                  <a:cubicBezTo>
                    <a:pt x="10962" y="9280"/>
                    <a:pt x="11002" y="9299"/>
                    <a:pt x="11041" y="9299"/>
                  </a:cubicBezTo>
                  <a:cubicBezTo>
                    <a:pt x="11150" y="9299"/>
                    <a:pt x="11256" y="9156"/>
                    <a:pt x="11168" y="9034"/>
                  </a:cubicBezTo>
                  <a:cubicBezTo>
                    <a:pt x="10847" y="8569"/>
                    <a:pt x="10549" y="8093"/>
                    <a:pt x="10240" y="7617"/>
                  </a:cubicBezTo>
                  <a:lnTo>
                    <a:pt x="10240" y="7617"/>
                  </a:lnTo>
                  <a:lnTo>
                    <a:pt x="10942" y="7891"/>
                  </a:lnTo>
                  <a:cubicBezTo>
                    <a:pt x="10989" y="7911"/>
                    <a:pt x="11033" y="7920"/>
                    <a:pt x="11074" y="7920"/>
                  </a:cubicBezTo>
                  <a:cubicBezTo>
                    <a:pt x="11375" y="7920"/>
                    <a:pt x="11492" y="7430"/>
                    <a:pt x="11157" y="7284"/>
                  </a:cubicBezTo>
                  <a:lnTo>
                    <a:pt x="10156" y="6855"/>
                  </a:lnTo>
                  <a:cubicBezTo>
                    <a:pt x="10118" y="6832"/>
                    <a:pt x="10076" y="6821"/>
                    <a:pt x="10034" y="6821"/>
                  </a:cubicBezTo>
                  <a:cubicBezTo>
                    <a:pt x="9945" y="6821"/>
                    <a:pt x="9856" y="6869"/>
                    <a:pt x="9799" y="6950"/>
                  </a:cubicBezTo>
                  <a:cubicBezTo>
                    <a:pt x="9525" y="6545"/>
                    <a:pt x="9240" y="6153"/>
                    <a:pt x="8930" y="5783"/>
                  </a:cubicBezTo>
                  <a:lnTo>
                    <a:pt x="8775" y="5593"/>
                  </a:lnTo>
                  <a:lnTo>
                    <a:pt x="8775" y="5593"/>
                  </a:lnTo>
                  <a:cubicBezTo>
                    <a:pt x="9240" y="5772"/>
                    <a:pt x="9704" y="5962"/>
                    <a:pt x="10145" y="6176"/>
                  </a:cubicBezTo>
                  <a:cubicBezTo>
                    <a:pt x="10186" y="6198"/>
                    <a:pt x="10225" y="6207"/>
                    <a:pt x="10262" y="6207"/>
                  </a:cubicBezTo>
                  <a:cubicBezTo>
                    <a:pt x="10490" y="6207"/>
                    <a:pt x="10612" y="5840"/>
                    <a:pt x="10406" y="5676"/>
                  </a:cubicBezTo>
                  <a:cubicBezTo>
                    <a:pt x="9668" y="5117"/>
                    <a:pt x="8644" y="4521"/>
                    <a:pt x="7668" y="4367"/>
                  </a:cubicBezTo>
                  <a:cubicBezTo>
                    <a:pt x="7430" y="4128"/>
                    <a:pt x="7192" y="3890"/>
                    <a:pt x="6942" y="3664"/>
                  </a:cubicBezTo>
                  <a:lnTo>
                    <a:pt x="6942" y="3664"/>
                  </a:lnTo>
                  <a:cubicBezTo>
                    <a:pt x="7561" y="3771"/>
                    <a:pt x="8168" y="3914"/>
                    <a:pt x="8775" y="4093"/>
                  </a:cubicBezTo>
                  <a:cubicBezTo>
                    <a:pt x="8804" y="4102"/>
                    <a:pt x="8831" y="4106"/>
                    <a:pt x="8857" y="4106"/>
                  </a:cubicBezTo>
                  <a:cubicBezTo>
                    <a:pt x="9112" y="4106"/>
                    <a:pt x="9223" y="3714"/>
                    <a:pt x="8942" y="3616"/>
                  </a:cubicBezTo>
                  <a:cubicBezTo>
                    <a:pt x="8299" y="3414"/>
                    <a:pt x="7656" y="3247"/>
                    <a:pt x="6989" y="3105"/>
                  </a:cubicBezTo>
                  <a:cubicBezTo>
                    <a:pt x="6716" y="3057"/>
                    <a:pt x="6406" y="2974"/>
                    <a:pt x="6096" y="2914"/>
                  </a:cubicBezTo>
                  <a:cubicBezTo>
                    <a:pt x="5823" y="2688"/>
                    <a:pt x="5537" y="2473"/>
                    <a:pt x="5251" y="2259"/>
                  </a:cubicBezTo>
                  <a:cubicBezTo>
                    <a:pt x="4584" y="1759"/>
                    <a:pt x="3870" y="1307"/>
                    <a:pt x="3132" y="914"/>
                  </a:cubicBezTo>
                  <a:cubicBezTo>
                    <a:pt x="2452" y="559"/>
                    <a:pt x="1536" y="1"/>
                    <a:pt x="700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7586292" y="583598"/>
              <a:ext cx="391597" cy="174199"/>
            </a:xfrm>
            <a:custGeom>
              <a:rect b="b" l="l" r="r" t="t"/>
              <a:pathLst>
                <a:path extrusionOk="0" h="5085" w="11431">
                  <a:moveTo>
                    <a:pt x="5452" y="1"/>
                  </a:moveTo>
                  <a:cubicBezTo>
                    <a:pt x="5401" y="1"/>
                    <a:pt x="5350" y="3"/>
                    <a:pt x="5299" y="8"/>
                  </a:cubicBezTo>
                  <a:cubicBezTo>
                    <a:pt x="4763" y="68"/>
                    <a:pt x="4299" y="389"/>
                    <a:pt x="4061" y="853"/>
                  </a:cubicBezTo>
                  <a:cubicBezTo>
                    <a:pt x="3787" y="1139"/>
                    <a:pt x="3632" y="1520"/>
                    <a:pt x="3609" y="1913"/>
                  </a:cubicBezTo>
                  <a:cubicBezTo>
                    <a:pt x="3609" y="1949"/>
                    <a:pt x="3585" y="1984"/>
                    <a:pt x="3585" y="2020"/>
                  </a:cubicBezTo>
                  <a:cubicBezTo>
                    <a:pt x="3399" y="1944"/>
                    <a:pt x="3200" y="1905"/>
                    <a:pt x="3001" y="1905"/>
                  </a:cubicBezTo>
                  <a:cubicBezTo>
                    <a:pt x="2768" y="1905"/>
                    <a:pt x="2535" y="1958"/>
                    <a:pt x="2323" y="2068"/>
                  </a:cubicBezTo>
                  <a:cubicBezTo>
                    <a:pt x="1977" y="2282"/>
                    <a:pt x="1763" y="2639"/>
                    <a:pt x="1727" y="3032"/>
                  </a:cubicBezTo>
                  <a:cubicBezTo>
                    <a:pt x="1715" y="3068"/>
                    <a:pt x="1704" y="3116"/>
                    <a:pt x="1692" y="3151"/>
                  </a:cubicBezTo>
                  <a:cubicBezTo>
                    <a:pt x="1608" y="3139"/>
                    <a:pt x="1525" y="3133"/>
                    <a:pt x="1442" y="3133"/>
                  </a:cubicBezTo>
                  <a:cubicBezTo>
                    <a:pt x="1358" y="3133"/>
                    <a:pt x="1275" y="3139"/>
                    <a:pt x="1192" y="3151"/>
                  </a:cubicBezTo>
                  <a:cubicBezTo>
                    <a:pt x="1120" y="3163"/>
                    <a:pt x="1049" y="3175"/>
                    <a:pt x="977" y="3187"/>
                  </a:cubicBezTo>
                  <a:cubicBezTo>
                    <a:pt x="430" y="3342"/>
                    <a:pt x="1" y="3878"/>
                    <a:pt x="299" y="4437"/>
                  </a:cubicBezTo>
                  <a:cubicBezTo>
                    <a:pt x="463" y="4744"/>
                    <a:pt x="768" y="4930"/>
                    <a:pt x="1094" y="4930"/>
                  </a:cubicBezTo>
                  <a:cubicBezTo>
                    <a:pt x="1122" y="4930"/>
                    <a:pt x="1151" y="4928"/>
                    <a:pt x="1180" y="4925"/>
                  </a:cubicBezTo>
                  <a:cubicBezTo>
                    <a:pt x="1574" y="5062"/>
                    <a:pt x="2012" y="5082"/>
                    <a:pt x="2442" y="5082"/>
                  </a:cubicBezTo>
                  <a:cubicBezTo>
                    <a:pt x="2626" y="5082"/>
                    <a:pt x="2809" y="5079"/>
                    <a:pt x="2986" y="5079"/>
                  </a:cubicBezTo>
                  <a:cubicBezTo>
                    <a:pt x="3043" y="5079"/>
                    <a:pt x="3100" y="5079"/>
                    <a:pt x="3156" y="5080"/>
                  </a:cubicBezTo>
                  <a:cubicBezTo>
                    <a:pt x="3367" y="5083"/>
                    <a:pt x="3577" y="5085"/>
                    <a:pt x="3788" y="5085"/>
                  </a:cubicBezTo>
                  <a:cubicBezTo>
                    <a:pt x="4364" y="5085"/>
                    <a:pt x="4941" y="5074"/>
                    <a:pt x="5525" y="5056"/>
                  </a:cubicBezTo>
                  <a:cubicBezTo>
                    <a:pt x="7002" y="5021"/>
                    <a:pt x="8490" y="4961"/>
                    <a:pt x="9966" y="4890"/>
                  </a:cubicBezTo>
                  <a:cubicBezTo>
                    <a:pt x="10054" y="4915"/>
                    <a:pt x="10144" y="4928"/>
                    <a:pt x="10233" y="4928"/>
                  </a:cubicBezTo>
                  <a:cubicBezTo>
                    <a:pt x="10350" y="4928"/>
                    <a:pt x="10466" y="4906"/>
                    <a:pt x="10574" y="4866"/>
                  </a:cubicBezTo>
                  <a:cubicBezTo>
                    <a:pt x="10895" y="4747"/>
                    <a:pt x="11145" y="4520"/>
                    <a:pt x="11300" y="4223"/>
                  </a:cubicBezTo>
                  <a:cubicBezTo>
                    <a:pt x="11431" y="3997"/>
                    <a:pt x="11431" y="3711"/>
                    <a:pt x="11324" y="3485"/>
                  </a:cubicBezTo>
                  <a:cubicBezTo>
                    <a:pt x="11205" y="3306"/>
                    <a:pt x="11038" y="3175"/>
                    <a:pt x="10848" y="3116"/>
                  </a:cubicBezTo>
                  <a:cubicBezTo>
                    <a:pt x="10669" y="3038"/>
                    <a:pt x="10486" y="3001"/>
                    <a:pt x="10300" y="3001"/>
                  </a:cubicBezTo>
                  <a:cubicBezTo>
                    <a:pt x="10201" y="3001"/>
                    <a:pt x="10102" y="3011"/>
                    <a:pt x="10002" y="3032"/>
                  </a:cubicBezTo>
                  <a:cubicBezTo>
                    <a:pt x="9990" y="2949"/>
                    <a:pt x="9966" y="2866"/>
                    <a:pt x="9931" y="2782"/>
                  </a:cubicBezTo>
                  <a:cubicBezTo>
                    <a:pt x="9718" y="2172"/>
                    <a:pt x="9139" y="1791"/>
                    <a:pt x="8528" y="1791"/>
                  </a:cubicBezTo>
                  <a:cubicBezTo>
                    <a:pt x="8353" y="1791"/>
                    <a:pt x="8175" y="1823"/>
                    <a:pt x="8002" y="1889"/>
                  </a:cubicBezTo>
                  <a:cubicBezTo>
                    <a:pt x="7895" y="1925"/>
                    <a:pt x="7800" y="1973"/>
                    <a:pt x="7716" y="2032"/>
                  </a:cubicBezTo>
                  <a:lnTo>
                    <a:pt x="7680" y="1937"/>
                  </a:lnTo>
                  <a:cubicBezTo>
                    <a:pt x="7573" y="1723"/>
                    <a:pt x="7442" y="1532"/>
                    <a:pt x="7276" y="1353"/>
                  </a:cubicBezTo>
                  <a:cubicBezTo>
                    <a:pt x="7228" y="1246"/>
                    <a:pt x="7168" y="1127"/>
                    <a:pt x="7109" y="1020"/>
                  </a:cubicBezTo>
                  <a:cubicBezTo>
                    <a:pt x="6743" y="443"/>
                    <a:pt x="6139" y="1"/>
                    <a:pt x="545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6409170" y="88680"/>
              <a:ext cx="56319" cy="55942"/>
            </a:xfrm>
            <a:custGeom>
              <a:rect b="b" l="l" r="r" t="t"/>
              <a:pathLst>
                <a:path extrusionOk="0" h="1633" w="1644">
                  <a:moveTo>
                    <a:pt x="822" y="1"/>
                  </a:moveTo>
                  <a:cubicBezTo>
                    <a:pt x="557" y="1"/>
                    <a:pt x="292" y="132"/>
                    <a:pt x="143" y="394"/>
                  </a:cubicBezTo>
                  <a:cubicBezTo>
                    <a:pt x="0" y="644"/>
                    <a:pt x="0" y="953"/>
                    <a:pt x="143" y="1191"/>
                  </a:cubicBezTo>
                  <a:lnTo>
                    <a:pt x="167" y="1251"/>
                  </a:lnTo>
                  <a:cubicBezTo>
                    <a:pt x="227" y="1370"/>
                    <a:pt x="322" y="1465"/>
                    <a:pt x="441" y="1525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5"/>
                  </a:cubicBezTo>
                  <a:cubicBezTo>
                    <a:pt x="1322" y="1465"/>
                    <a:pt x="1417" y="1370"/>
                    <a:pt x="1477" y="1251"/>
                  </a:cubicBezTo>
                  <a:lnTo>
                    <a:pt x="1501" y="1191"/>
                  </a:lnTo>
                  <a:cubicBezTo>
                    <a:pt x="1644" y="953"/>
                    <a:pt x="1644" y="644"/>
                    <a:pt x="1501" y="394"/>
                  </a:cubicBezTo>
                  <a:cubicBezTo>
                    <a:pt x="1352" y="132"/>
                    <a:pt x="1087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6532771" y="-94838"/>
              <a:ext cx="53853" cy="55908"/>
            </a:xfrm>
            <a:custGeom>
              <a:rect b="b" l="l" r="r" t="t"/>
              <a:pathLst>
                <a:path extrusionOk="0" h="1632" w="1572">
                  <a:moveTo>
                    <a:pt x="786" y="0"/>
                  </a:moveTo>
                  <a:cubicBezTo>
                    <a:pt x="500" y="12"/>
                    <a:pt x="250" y="155"/>
                    <a:pt x="107" y="393"/>
                  </a:cubicBezTo>
                  <a:cubicBezTo>
                    <a:pt x="36" y="512"/>
                    <a:pt x="0" y="655"/>
                    <a:pt x="0" y="798"/>
                  </a:cubicBezTo>
                  <a:cubicBezTo>
                    <a:pt x="0" y="941"/>
                    <a:pt x="36" y="1072"/>
                    <a:pt x="107" y="1191"/>
                  </a:cubicBezTo>
                  <a:lnTo>
                    <a:pt x="131" y="1250"/>
                  </a:lnTo>
                  <a:cubicBezTo>
                    <a:pt x="191" y="1369"/>
                    <a:pt x="286" y="1465"/>
                    <a:pt x="405" y="1524"/>
                  </a:cubicBezTo>
                  <a:cubicBezTo>
                    <a:pt x="524" y="1596"/>
                    <a:pt x="655" y="1631"/>
                    <a:pt x="786" y="1631"/>
                  </a:cubicBezTo>
                  <a:cubicBezTo>
                    <a:pt x="917" y="1631"/>
                    <a:pt x="1048" y="1596"/>
                    <a:pt x="1167" y="1524"/>
                  </a:cubicBezTo>
                  <a:cubicBezTo>
                    <a:pt x="1286" y="1465"/>
                    <a:pt x="1381" y="1369"/>
                    <a:pt x="1441" y="1250"/>
                  </a:cubicBezTo>
                  <a:lnTo>
                    <a:pt x="1465" y="1191"/>
                  </a:lnTo>
                  <a:cubicBezTo>
                    <a:pt x="1536" y="1072"/>
                    <a:pt x="1572" y="941"/>
                    <a:pt x="1572" y="798"/>
                  </a:cubicBezTo>
                  <a:cubicBezTo>
                    <a:pt x="1572" y="655"/>
                    <a:pt x="1536" y="512"/>
                    <a:pt x="1465" y="393"/>
                  </a:cubicBezTo>
                  <a:cubicBezTo>
                    <a:pt x="1322" y="155"/>
                    <a:pt x="1072" y="12"/>
                    <a:pt x="78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6949616" y="282440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2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0" y="643"/>
                    <a:pt x="0" y="953"/>
                    <a:pt x="143" y="1191"/>
                  </a:cubicBezTo>
                  <a:lnTo>
                    <a:pt x="167" y="1250"/>
                  </a:lnTo>
                  <a:cubicBezTo>
                    <a:pt x="226" y="1370"/>
                    <a:pt x="322" y="1465"/>
                    <a:pt x="441" y="1524"/>
                  </a:cubicBezTo>
                  <a:cubicBezTo>
                    <a:pt x="560" y="1596"/>
                    <a:pt x="691" y="1631"/>
                    <a:pt x="822" y="1631"/>
                  </a:cubicBezTo>
                  <a:cubicBezTo>
                    <a:pt x="953" y="1631"/>
                    <a:pt x="1084" y="1596"/>
                    <a:pt x="1203" y="1524"/>
                  </a:cubicBezTo>
                  <a:cubicBezTo>
                    <a:pt x="1322" y="1465"/>
                    <a:pt x="1417" y="1370"/>
                    <a:pt x="1477" y="1250"/>
                  </a:cubicBezTo>
                  <a:lnTo>
                    <a:pt x="1500" y="1191"/>
                  </a:lnTo>
                  <a:cubicBezTo>
                    <a:pt x="1643" y="953"/>
                    <a:pt x="1643" y="643"/>
                    <a:pt x="1500" y="393"/>
                  </a:cubicBezTo>
                  <a:cubicBezTo>
                    <a:pt x="1352" y="131"/>
                    <a:pt x="1087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7359542" y="504737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3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0" y="643"/>
                    <a:pt x="0" y="953"/>
                    <a:pt x="143" y="1191"/>
                  </a:cubicBezTo>
                  <a:cubicBezTo>
                    <a:pt x="143" y="1215"/>
                    <a:pt x="155" y="1238"/>
                    <a:pt x="167" y="1250"/>
                  </a:cubicBezTo>
                  <a:cubicBezTo>
                    <a:pt x="238" y="1369"/>
                    <a:pt x="322" y="1465"/>
                    <a:pt x="441" y="1524"/>
                  </a:cubicBezTo>
                  <a:cubicBezTo>
                    <a:pt x="560" y="1596"/>
                    <a:pt x="691" y="1631"/>
                    <a:pt x="822" y="1631"/>
                  </a:cubicBezTo>
                  <a:cubicBezTo>
                    <a:pt x="953" y="1631"/>
                    <a:pt x="1084" y="1596"/>
                    <a:pt x="1203" y="1524"/>
                  </a:cubicBezTo>
                  <a:cubicBezTo>
                    <a:pt x="1322" y="1465"/>
                    <a:pt x="1417" y="1369"/>
                    <a:pt x="1476" y="1250"/>
                  </a:cubicBezTo>
                  <a:cubicBezTo>
                    <a:pt x="1488" y="1238"/>
                    <a:pt x="1500" y="1215"/>
                    <a:pt x="1512" y="1191"/>
                  </a:cubicBezTo>
                  <a:cubicBezTo>
                    <a:pt x="1643" y="953"/>
                    <a:pt x="1643" y="643"/>
                    <a:pt x="1512" y="393"/>
                  </a:cubicBezTo>
                  <a:cubicBezTo>
                    <a:pt x="1357" y="131"/>
                    <a:pt x="1089" y="0"/>
                    <a:pt x="82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7707050" y="454858"/>
              <a:ext cx="56730" cy="55805"/>
            </a:xfrm>
            <a:custGeom>
              <a:rect b="b" l="l" r="r" t="t"/>
              <a:pathLst>
                <a:path extrusionOk="0" h="1629" w="1656">
                  <a:moveTo>
                    <a:pt x="828" y="1"/>
                  </a:moveTo>
                  <a:cubicBezTo>
                    <a:pt x="563" y="1"/>
                    <a:pt x="298" y="129"/>
                    <a:pt x="143" y="385"/>
                  </a:cubicBezTo>
                  <a:cubicBezTo>
                    <a:pt x="0" y="635"/>
                    <a:pt x="0" y="944"/>
                    <a:pt x="143" y="1182"/>
                  </a:cubicBezTo>
                  <a:lnTo>
                    <a:pt x="167" y="1254"/>
                  </a:lnTo>
                  <a:cubicBezTo>
                    <a:pt x="316" y="1504"/>
                    <a:pt x="572" y="1629"/>
                    <a:pt x="826" y="1629"/>
                  </a:cubicBezTo>
                  <a:cubicBezTo>
                    <a:pt x="1081" y="1629"/>
                    <a:pt x="1334" y="1504"/>
                    <a:pt x="1477" y="1254"/>
                  </a:cubicBezTo>
                  <a:lnTo>
                    <a:pt x="1512" y="1182"/>
                  </a:lnTo>
                  <a:cubicBezTo>
                    <a:pt x="1655" y="944"/>
                    <a:pt x="1655" y="635"/>
                    <a:pt x="1512" y="385"/>
                  </a:cubicBezTo>
                  <a:cubicBezTo>
                    <a:pt x="1357" y="129"/>
                    <a:pt x="1093" y="1"/>
                    <a:pt x="82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7512467" y="851423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4" y="1"/>
                  </a:moveTo>
                  <a:cubicBezTo>
                    <a:pt x="558" y="1"/>
                    <a:pt x="293" y="131"/>
                    <a:pt x="144" y="393"/>
                  </a:cubicBezTo>
                  <a:cubicBezTo>
                    <a:pt x="1" y="643"/>
                    <a:pt x="1" y="953"/>
                    <a:pt x="144" y="1191"/>
                  </a:cubicBezTo>
                  <a:cubicBezTo>
                    <a:pt x="144" y="1215"/>
                    <a:pt x="156" y="1239"/>
                    <a:pt x="168" y="1251"/>
                  </a:cubicBezTo>
                  <a:cubicBezTo>
                    <a:pt x="239" y="1370"/>
                    <a:pt x="322" y="1465"/>
                    <a:pt x="441" y="1525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5"/>
                  </a:cubicBezTo>
                  <a:cubicBezTo>
                    <a:pt x="1322" y="1465"/>
                    <a:pt x="1418" y="1370"/>
                    <a:pt x="1477" y="1251"/>
                  </a:cubicBezTo>
                  <a:cubicBezTo>
                    <a:pt x="1489" y="1239"/>
                    <a:pt x="1501" y="1215"/>
                    <a:pt x="1513" y="1191"/>
                  </a:cubicBezTo>
                  <a:cubicBezTo>
                    <a:pt x="1644" y="953"/>
                    <a:pt x="1644" y="643"/>
                    <a:pt x="1513" y="393"/>
                  </a:cubicBezTo>
                  <a:cubicBezTo>
                    <a:pt x="1358" y="131"/>
                    <a:pt x="1090" y="1"/>
                    <a:pt x="82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7227787" y="1280806"/>
              <a:ext cx="56730" cy="55805"/>
            </a:xfrm>
            <a:custGeom>
              <a:rect b="b" l="l" r="r" t="t"/>
              <a:pathLst>
                <a:path extrusionOk="0" h="1629" w="1656">
                  <a:moveTo>
                    <a:pt x="828" y="1"/>
                  </a:moveTo>
                  <a:cubicBezTo>
                    <a:pt x="563" y="1"/>
                    <a:pt x="298" y="129"/>
                    <a:pt x="143" y="385"/>
                  </a:cubicBezTo>
                  <a:cubicBezTo>
                    <a:pt x="0" y="635"/>
                    <a:pt x="0" y="944"/>
                    <a:pt x="143" y="1182"/>
                  </a:cubicBezTo>
                  <a:lnTo>
                    <a:pt x="167" y="1254"/>
                  </a:lnTo>
                  <a:cubicBezTo>
                    <a:pt x="316" y="1504"/>
                    <a:pt x="572" y="1629"/>
                    <a:pt x="826" y="1629"/>
                  </a:cubicBezTo>
                  <a:cubicBezTo>
                    <a:pt x="1081" y="1629"/>
                    <a:pt x="1334" y="1504"/>
                    <a:pt x="1477" y="1254"/>
                  </a:cubicBezTo>
                  <a:lnTo>
                    <a:pt x="1512" y="1182"/>
                  </a:lnTo>
                  <a:cubicBezTo>
                    <a:pt x="1655" y="944"/>
                    <a:pt x="1655" y="635"/>
                    <a:pt x="1512" y="385"/>
                  </a:cubicBezTo>
                  <a:cubicBezTo>
                    <a:pt x="1358" y="129"/>
                    <a:pt x="1093" y="1"/>
                    <a:pt x="82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6332879" y="1291734"/>
              <a:ext cx="64507" cy="56080"/>
            </a:xfrm>
            <a:custGeom>
              <a:rect b="b" l="l" r="r" t="t"/>
              <a:pathLst>
                <a:path extrusionOk="0" h="1637" w="1883">
                  <a:moveTo>
                    <a:pt x="1080" y="1"/>
                  </a:moveTo>
                  <a:cubicBezTo>
                    <a:pt x="536" y="1"/>
                    <a:pt x="1" y="573"/>
                    <a:pt x="370" y="1197"/>
                  </a:cubicBezTo>
                  <a:cubicBezTo>
                    <a:pt x="382" y="1221"/>
                    <a:pt x="382" y="1244"/>
                    <a:pt x="394" y="1256"/>
                  </a:cubicBezTo>
                  <a:cubicBezTo>
                    <a:pt x="465" y="1375"/>
                    <a:pt x="561" y="1471"/>
                    <a:pt x="668" y="1530"/>
                  </a:cubicBezTo>
                  <a:cubicBezTo>
                    <a:pt x="792" y="1602"/>
                    <a:pt x="926" y="1637"/>
                    <a:pt x="1058" y="1637"/>
                  </a:cubicBezTo>
                  <a:cubicBezTo>
                    <a:pt x="1320" y="1637"/>
                    <a:pt x="1573" y="1502"/>
                    <a:pt x="1716" y="1256"/>
                  </a:cubicBezTo>
                  <a:cubicBezTo>
                    <a:pt x="1716" y="1244"/>
                    <a:pt x="1727" y="1221"/>
                    <a:pt x="1739" y="1197"/>
                  </a:cubicBezTo>
                  <a:cubicBezTo>
                    <a:pt x="1882" y="959"/>
                    <a:pt x="1882" y="649"/>
                    <a:pt x="1739" y="399"/>
                  </a:cubicBezTo>
                  <a:cubicBezTo>
                    <a:pt x="1573" y="118"/>
                    <a:pt x="1325" y="1"/>
                    <a:pt x="108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6725264" y="1450586"/>
              <a:ext cx="56319" cy="55600"/>
            </a:xfrm>
            <a:custGeom>
              <a:rect b="b" l="l" r="r" t="t"/>
              <a:pathLst>
                <a:path extrusionOk="0" h="1623" w="1644">
                  <a:moveTo>
                    <a:pt x="822" y="1"/>
                  </a:moveTo>
                  <a:cubicBezTo>
                    <a:pt x="557" y="1"/>
                    <a:pt x="293" y="132"/>
                    <a:pt x="144" y="394"/>
                  </a:cubicBezTo>
                  <a:cubicBezTo>
                    <a:pt x="1" y="632"/>
                    <a:pt x="1" y="941"/>
                    <a:pt x="144" y="1191"/>
                  </a:cubicBezTo>
                  <a:lnTo>
                    <a:pt x="168" y="1251"/>
                  </a:lnTo>
                  <a:cubicBezTo>
                    <a:pt x="227" y="1358"/>
                    <a:pt x="322" y="1453"/>
                    <a:pt x="441" y="1525"/>
                  </a:cubicBezTo>
                  <a:cubicBezTo>
                    <a:pt x="560" y="1590"/>
                    <a:pt x="691" y="1623"/>
                    <a:pt x="822" y="1623"/>
                  </a:cubicBezTo>
                  <a:cubicBezTo>
                    <a:pt x="953" y="1623"/>
                    <a:pt x="1084" y="1590"/>
                    <a:pt x="1203" y="1525"/>
                  </a:cubicBezTo>
                  <a:cubicBezTo>
                    <a:pt x="1322" y="1453"/>
                    <a:pt x="1418" y="1358"/>
                    <a:pt x="1477" y="1251"/>
                  </a:cubicBezTo>
                  <a:lnTo>
                    <a:pt x="1501" y="1191"/>
                  </a:lnTo>
                  <a:cubicBezTo>
                    <a:pt x="1644" y="941"/>
                    <a:pt x="1644" y="632"/>
                    <a:pt x="1501" y="394"/>
                  </a:cubicBezTo>
                  <a:cubicBezTo>
                    <a:pt x="1352" y="132"/>
                    <a:pt x="1087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6031892" y="145376"/>
              <a:ext cx="56319" cy="55634"/>
            </a:xfrm>
            <a:custGeom>
              <a:rect b="b" l="l" r="r" t="t"/>
              <a:pathLst>
                <a:path extrusionOk="0" h="1624" w="1644">
                  <a:moveTo>
                    <a:pt x="822" y="1"/>
                  </a:moveTo>
                  <a:cubicBezTo>
                    <a:pt x="557" y="1"/>
                    <a:pt x="292" y="132"/>
                    <a:pt x="143" y="394"/>
                  </a:cubicBezTo>
                  <a:cubicBezTo>
                    <a:pt x="0" y="632"/>
                    <a:pt x="0" y="941"/>
                    <a:pt x="143" y="1191"/>
                  </a:cubicBezTo>
                  <a:lnTo>
                    <a:pt x="167" y="1251"/>
                  </a:lnTo>
                  <a:cubicBezTo>
                    <a:pt x="226" y="1358"/>
                    <a:pt x="322" y="1453"/>
                    <a:pt x="441" y="1525"/>
                  </a:cubicBezTo>
                  <a:cubicBezTo>
                    <a:pt x="560" y="1590"/>
                    <a:pt x="691" y="1623"/>
                    <a:pt x="822" y="1623"/>
                  </a:cubicBezTo>
                  <a:cubicBezTo>
                    <a:pt x="953" y="1623"/>
                    <a:pt x="1084" y="1590"/>
                    <a:pt x="1203" y="1525"/>
                  </a:cubicBezTo>
                  <a:cubicBezTo>
                    <a:pt x="1322" y="1453"/>
                    <a:pt x="1417" y="1358"/>
                    <a:pt x="1477" y="1251"/>
                  </a:cubicBezTo>
                  <a:lnTo>
                    <a:pt x="1500" y="1191"/>
                  </a:lnTo>
                  <a:cubicBezTo>
                    <a:pt x="1643" y="941"/>
                    <a:pt x="1643" y="632"/>
                    <a:pt x="1500" y="394"/>
                  </a:cubicBezTo>
                  <a:cubicBezTo>
                    <a:pt x="1352" y="132"/>
                    <a:pt x="1087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6011475" y="1715705"/>
              <a:ext cx="56319" cy="55634"/>
            </a:xfrm>
            <a:custGeom>
              <a:rect b="b" l="l" r="r" t="t"/>
              <a:pathLst>
                <a:path extrusionOk="0" h="1624" w="1644">
                  <a:moveTo>
                    <a:pt x="822" y="1"/>
                  </a:moveTo>
                  <a:cubicBezTo>
                    <a:pt x="558" y="1"/>
                    <a:pt x="293" y="132"/>
                    <a:pt x="144" y="394"/>
                  </a:cubicBezTo>
                  <a:cubicBezTo>
                    <a:pt x="1" y="632"/>
                    <a:pt x="1" y="941"/>
                    <a:pt x="144" y="1191"/>
                  </a:cubicBezTo>
                  <a:lnTo>
                    <a:pt x="168" y="1251"/>
                  </a:lnTo>
                  <a:cubicBezTo>
                    <a:pt x="227" y="1358"/>
                    <a:pt x="322" y="1453"/>
                    <a:pt x="441" y="1525"/>
                  </a:cubicBezTo>
                  <a:cubicBezTo>
                    <a:pt x="560" y="1590"/>
                    <a:pt x="691" y="1623"/>
                    <a:pt x="822" y="1623"/>
                  </a:cubicBezTo>
                  <a:cubicBezTo>
                    <a:pt x="953" y="1623"/>
                    <a:pt x="1084" y="1590"/>
                    <a:pt x="1203" y="1525"/>
                  </a:cubicBezTo>
                  <a:cubicBezTo>
                    <a:pt x="1322" y="1453"/>
                    <a:pt x="1418" y="1358"/>
                    <a:pt x="1477" y="1251"/>
                  </a:cubicBezTo>
                  <a:lnTo>
                    <a:pt x="1501" y="1191"/>
                  </a:lnTo>
                  <a:cubicBezTo>
                    <a:pt x="1644" y="941"/>
                    <a:pt x="1644" y="632"/>
                    <a:pt x="1501" y="394"/>
                  </a:cubicBezTo>
                  <a:cubicBezTo>
                    <a:pt x="1352" y="132"/>
                    <a:pt x="1087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6130588" y="2087125"/>
              <a:ext cx="64473" cy="56080"/>
            </a:xfrm>
            <a:custGeom>
              <a:rect b="b" l="l" r="r" t="t"/>
              <a:pathLst>
                <a:path extrusionOk="0" h="1637" w="1882">
                  <a:moveTo>
                    <a:pt x="803" y="0"/>
                  </a:moveTo>
                  <a:cubicBezTo>
                    <a:pt x="557" y="0"/>
                    <a:pt x="310" y="117"/>
                    <a:pt x="143" y="398"/>
                  </a:cubicBezTo>
                  <a:cubicBezTo>
                    <a:pt x="1" y="648"/>
                    <a:pt x="1" y="958"/>
                    <a:pt x="143" y="1196"/>
                  </a:cubicBezTo>
                  <a:cubicBezTo>
                    <a:pt x="143" y="1220"/>
                    <a:pt x="167" y="1244"/>
                    <a:pt x="179" y="1256"/>
                  </a:cubicBezTo>
                  <a:cubicBezTo>
                    <a:pt x="239" y="1375"/>
                    <a:pt x="334" y="1470"/>
                    <a:pt x="441" y="1529"/>
                  </a:cubicBezTo>
                  <a:cubicBezTo>
                    <a:pt x="560" y="1601"/>
                    <a:pt x="691" y="1637"/>
                    <a:pt x="834" y="1637"/>
                  </a:cubicBezTo>
                  <a:cubicBezTo>
                    <a:pt x="965" y="1637"/>
                    <a:pt x="1096" y="1601"/>
                    <a:pt x="1215" y="1529"/>
                  </a:cubicBezTo>
                  <a:cubicBezTo>
                    <a:pt x="1322" y="1470"/>
                    <a:pt x="1417" y="1375"/>
                    <a:pt x="1489" y="1256"/>
                  </a:cubicBezTo>
                  <a:cubicBezTo>
                    <a:pt x="1501" y="1244"/>
                    <a:pt x="1501" y="1220"/>
                    <a:pt x="1513" y="1196"/>
                  </a:cubicBezTo>
                  <a:cubicBezTo>
                    <a:pt x="1882" y="573"/>
                    <a:pt x="1347" y="0"/>
                    <a:pt x="80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6939408" y="1842561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2" y="1"/>
                  </a:moveTo>
                  <a:cubicBezTo>
                    <a:pt x="557" y="1"/>
                    <a:pt x="292" y="132"/>
                    <a:pt x="143" y="394"/>
                  </a:cubicBezTo>
                  <a:cubicBezTo>
                    <a:pt x="1" y="644"/>
                    <a:pt x="1" y="953"/>
                    <a:pt x="143" y="1191"/>
                  </a:cubicBezTo>
                  <a:lnTo>
                    <a:pt x="167" y="1251"/>
                  </a:lnTo>
                  <a:cubicBezTo>
                    <a:pt x="227" y="1370"/>
                    <a:pt x="322" y="1465"/>
                    <a:pt x="441" y="1525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5"/>
                  </a:cubicBezTo>
                  <a:cubicBezTo>
                    <a:pt x="1322" y="1465"/>
                    <a:pt x="1417" y="1370"/>
                    <a:pt x="1477" y="1251"/>
                  </a:cubicBezTo>
                  <a:lnTo>
                    <a:pt x="1501" y="1191"/>
                  </a:lnTo>
                  <a:cubicBezTo>
                    <a:pt x="1644" y="953"/>
                    <a:pt x="1644" y="644"/>
                    <a:pt x="1501" y="394"/>
                  </a:cubicBezTo>
                  <a:cubicBezTo>
                    <a:pt x="1352" y="132"/>
                    <a:pt x="1087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6689773" y="2331826"/>
              <a:ext cx="64507" cy="56080"/>
            </a:xfrm>
            <a:custGeom>
              <a:rect b="b" l="l" r="r" t="t"/>
              <a:pathLst>
                <a:path extrusionOk="0" h="1637" w="1883">
                  <a:moveTo>
                    <a:pt x="1080" y="1"/>
                  </a:moveTo>
                  <a:cubicBezTo>
                    <a:pt x="536" y="1"/>
                    <a:pt x="1" y="573"/>
                    <a:pt x="370" y="1197"/>
                  </a:cubicBezTo>
                  <a:cubicBezTo>
                    <a:pt x="382" y="1221"/>
                    <a:pt x="382" y="1244"/>
                    <a:pt x="394" y="1256"/>
                  </a:cubicBezTo>
                  <a:cubicBezTo>
                    <a:pt x="465" y="1375"/>
                    <a:pt x="561" y="1471"/>
                    <a:pt x="668" y="1530"/>
                  </a:cubicBezTo>
                  <a:cubicBezTo>
                    <a:pt x="792" y="1602"/>
                    <a:pt x="926" y="1636"/>
                    <a:pt x="1058" y="1636"/>
                  </a:cubicBezTo>
                  <a:cubicBezTo>
                    <a:pt x="1320" y="1636"/>
                    <a:pt x="1573" y="1502"/>
                    <a:pt x="1715" y="1256"/>
                  </a:cubicBezTo>
                  <a:cubicBezTo>
                    <a:pt x="1715" y="1244"/>
                    <a:pt x="1727" y="1221"/>
                    <a:pt x="1739" y="1197"/>
                  </a:cubicBezTo>
                  <a:cubicBezTo>
                    <a:pt x="1882" y="959"/>
                    <a:pt x="1882" y="649"/>
                    <a:pt x="1739" y="399"/>
                  </a:cubicBezTo>
                  <a:cubicBezTo>
                    <a:pt x="1573" y="118"/>
                    <a:pt x="1325" y="1"/>
                    <a:pt x="108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7492906" y="1770277"/>
              <a:ext cx="56730" cy="55805"/>
            </a:xfrm>
            <a:custGeom>
              <a:rect b="b" l="l" r="r" t="t"/>
              <a:pathLst>
                <a:path extrusionOk="0" h="1629" w="1656">
                  <a:moveTo>
                    <a:pt x="828" y="0"/>
                  </a:moveTo>
                  <a:cubicBezTo>
                    <a:pt x="563" y="0"/>
                    <a:pt x="298" y="128"/>
                    <a:pt x="143" y="384"/>
                  </a:cubicBezTo>
                  <a:cubicBezTo>
                    <a:pt x="0" y="634"/>
                    <a:pt x="0" y="944"/>
                    <a:pt x="143" y="1182"/>
                  </a:cubicBezTo>
                  <a:lnTo>
                    <a:pt x="167" y="1253"/>
                  </a:lnTo>
                  <a:cubicBezTo>
                    <a:pt x="316" y="1503"/>
                    <a:pt x="572" y="1628"/>
                    <a:pt x="826" y="1628"/>
                  </a:cubicBezTo>
                  <a:cubicBezTo>
                    <a:pt x="1081" y="1628"/>
                    <a:pt x="1334" y="1503"/>
                    <a:pt x="1477" y="1253"/>
                  </a:cubicBezTo>
                  <a:lnTo>
                    <a:pt x="1512" y="1182"/>
                  </a:lnTo>
                  <a:cubicBezTo>
                    <a:pt x="1655" y="944"/>
                    <a:pt x="1655" y="634"/>
                    <a:pt x="1512" y="384"/>
                  </a:cubicBezTo>
                  <a:cubicBezTo>
                    <a:pt x="1358" y="128"/>
                    <a:pt x="1093" y="0"/>
                    <a:pt x="82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7196373" y="1493819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4" y="1"/>
                  </a:moveTo>
                  <a:cubicBezTo>
                    <a:pt x="557" y="1"/>
                    <a:pt x="292" y="132"/>
                    <a:pt x="143" y="394"/>
                  </a:cubicBezTo>
                  <a:cubicBezTo>
                    <a:pt x="1" y="644"/>
                    <a:pt x="1" y="953"/>
                    <a:pt x="143" y="1191"/>
                  </a:cubicBezTo>
                  <a:cubicBezTo>
                    <a:pt x="143" y="1215"/>
                    <a:pt x="155" y="1239"/>
                    <a:pt x="167" y="1251"/>
                  </a:cubicBezTo>
                  <a:cubicBezTo>
                    <a:pt x="239" y="1370"/>
                    <a:pt x="322" y="1465"/>
                    <a:pt x="441" y="1525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5"/>
                  </a:cubicBezTo>
                  <a:cubicBezTo>
                    <a:pt x="1322" y="1465"/>
                    <a:pt x="1417" y="1370"/>
                    <a:pt x="1477" y="1251"/>
                  </a:cubicBezTo>
                  <a:cubicBezTo>
                    <a:pt x="1489" y="1239"/>
                    <a:pt x="1501" y="1215"/>
                    <a:pt x="1513" y="1191"/>
                  </a:cubicBezTo>
                  <a:cubicBezTo>
                    <a:pt x="1644" y="953"/>
                    <a:pt x="1644" y="644"/>
                    <a:pt x="1513" y="394"/>
                  </a:cubicBezTo>
                  <a:cubicBezTo>
                    <a:pt x="1358" y="132"/>
                    <a:pt x="1090" y="1"/>
                    <a:pt x="82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7914650" y="969303"/>
              <a:ext cx="56730" cy="55874"/>
            </a:xfrm>
            <a:custGeom>
              <a:rect b="b" l="l" r="r" t="t"/>
              <a:pathLst>
                <a:path extrusionOk="0" h="1631" w="1656">
                  <a:moveTo>
                    <a:pt x="828" y="0"/>
                  </a:moveTo>
                  <a:cubicBezTo>
                    <a:pt x="563" y="0"/>
                    <a:pt x="298" y="131"/>
                    <a:pt x="143" y="393"/>
                  </a:cubicBezTo>
                  <a:cubicBezTo>
                    <a:pt x="0" y="643"/>
                    <a:pt x="0" y="941"/>
                    <a:pt x="143" y="1191"/>
                  </a:cubicBezTo>
                  <a:cubicBezTo>
                    <a:pt x="155" y="1215"/>
                    <a:pt x="155" y="1227"/>
                    <a:pt x="167" y="1251"/>
                  </a:cubicBezTo>
                  <a:cubicBezTo>
                    <a:pt x="239" y="1358"/>
                    <a:pt x="334" y="1453"/>
                    <a:pt x="441" y="1524"/>
                  </a:cubicBezTo>
                  <a:cubicBezTo>
                    <a:pt x="565" y="1596"/>
                    <a:pt x="699" y="1631"/>
                    <a:pt x="832" y="1631"/>
                  </a:cubicBezTo>
                  <a:cubicBezTo>
                    <a:pt x="1094" y="1631"/>
                    <a:pt x="1346" y="1496"/>
                    <a:pt x="1489" y="1251"/>
                  </a:cubicBezTo>
                  <a:cubicBezTo>
                    <a:pt x="1489" y="1227"/>
                    <a:pt x="1501" y="1215"/>
                    <a:pt x="1513" y="1191"/>
                  </a:cubicBezTo>
                  <a:cubicBezTo>
                    <a:pt x="1655" y="941"/>
                    <a:pt x="1655" y="643"/>
                    <a:pt x="1513" y="393"/>
                  </a:cubicBezTo>
                  <a:cubicBezTo>
                    <a:pt x="1358" y="131"/>
                    <a:pt x="1093" y="0"/>
                    <a:pt x="82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7864086" y="1839135"/>
              <a:ext cx="64473" cy="56080"/>
            </a:xfrm>
            <a:custGeom>
              <a:rect b="b" l="l" r="r" t="t"/>
              <a:pathLst>
                <a:path extrusionOk="0" h="1637" w="1882">
                  <a:moveTo>
                    <a:pt x="802" y="0"/>
                  </a:moveTo>
                  <a:cubicBezTo>
                    <a:pt x="557" y="0"/>
                    <a:pt x="310" y="117"/>
                    <a:pt x="143" y="398"/>
                  </a:cubicBezTo>
                  <a:cubicBezTo>
                    <a:pt x="0" y="648"/>
                    <a:pt x="0" y="958"/>
                    <a:pt x="143" y="1196"/>
                  </a:cubicBezTo>
                  <a:cubicBezTo>
                    <a:pt x="143" y="1220"/>
                    <a:pt x="167" y="1244"/>
                    <a:pt x="179" y="1267"/>
                  </a:cubicBezTo>
                  <a:cubicBezTo>
                    <a:pt x="238" y="1375"/>
                    <a:pt x="333" y="1470"/>
                    <a:pt x="441" y="1529"/>
                  </a:cubicBezTo>
                  <a:cubicBezTo>
                    <a:pt x="560" y="1601"/>
                    <a:pt x="691" y="1637"/>
                    <a:pt x="834" y="1637"/>
                  </a:cubicBezTo>
                  <a:cubicBezTo>
                    <a:pt x="964" y="1637"/>
                    <a:pt x="1095" y="1601"/>
                    <a:pt x="1215" y="1529"/>
                  </a:cubicBezTo>
                  <a:cubicBezTo>
                    <a:pt x="1322" y="1470"/>
                    <a:pt x="1417" y="1375"/>
                    <a:pt x="1488" y="1267"/>
                  </a:cubicBezTo>
                  <a:lnTo>
                    <a:pt x="1512" y="1196"/>
                  </a:lnTo>
                  <a:cubicBezTo>
                    <a:pt x="1881" y="573"/>
                    <a:pt x="1346" y="0"/>
                    <a:pt x="80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7592013" y="2097505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2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1" y="643"/>
                    <a:pt x="1" y="953"/>
                    <a:pt x="143" y="1191"/>
                  </a:cubicBezTo>
                  <a:lnTo>
                    <a:pt x="167" y="1250"/>
                  </a:lnTo>
                  <a:cubicBezTo>
                    <a:pt x="227" y="1369"/>
                    <a:pt x="322" y="1464"/>
                    <a:pt x="441" y="1524"/>
                  </a:cubicBezTo>
                  <a:cubicBezTo>
                    <a:pt x="560" y="1595"/>
                    <a:pt x="691" y="1631"/>
                    <a:pt x="822" y="1631"/>
                  </a:cubicBezTo>
                  <a:cubicBezTo>
                    <a:pt x="953" y="1631"/>
                    <a:pt x="1084" y="1595"/>
                    <a:pt x="1203" y="1524"/>
                  </a:cubicBezTo>
                  <a:cubicBezTo>
                    <a:pt x="1322" y="1464"/>
                    <a:pt x="1417" y="1369"/>
                    <a:pt x="1477" y="1250"/>
                  </a:cubicBezTo>
                  <a:lnTo>
                    <a:pt x="1501" y="1191"/>
                  </a:lnTo>
                  <a:cubicBezTo>
                    <a:pt x="1644" y="953"/>
                    <a:pt x="1644" y="643"/>
                    <a:pt x="1501" y="393"/>
                  </a:cubicBezTo>
                  <a:cubicBezTo>
                    <a:pt x="1352" y="131"/>
                    <a:pt x="1087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7311787" y="-26905"/>
              <a:ext cx="64507" cy="56285"/>
            </a:xfrm>
            <a:custGeom>
              <a:rect b="b" l="l" r="r" t="t"/>
              <a:pathLst>
                <a:path extrusionOk="0" h="1643" w="1883">
                  <a:moveTo>
                    <a:pt x="1080" y="0"/>
                  </a:moveTo>
                  <a:cubicBezTo>
                    <a:pt x="536" y="0"/>
                    <a:pt x="1" y="573"/>
                    <a:pt x="370" y="1196"/>
                  </a:cubicBezTo>
                  <a:lnTo>
                    <a:pt x="394" y="1267"/>
                  </a:lnTo>
                  <a:cubicBezTo>
                    <a:pt x="543" y="1517"/>
                    <a:pt x="799" y="1643"/>
                    <a:pt x="1055" y="1643"/>
                  </a:cubicBezTo>
                  <a:cubicBezTo>
                    <a:pt x="1311" y="1643"/>
                    <a:pt x="1567" y="1517"/>
                    <a:pt x="1716" y="1267"/>
                  </a:cubicBezTo>
                  <a:cubicBezTo>
                    <a:pt x="1716" y="1244"/>
                    <a:pt x="1727" y="1220"/>
                    <a:pt x="1739" y="1196"/>
                  </a:cubicBezTo>
                  <a:cubicBezTo>
                    <a:pt x="1882" y="958"/>
                    <a:pt x="1882" y="648"/>
                    <a:pt x="1739" y="398"/>
                  </a:cubicBezTo>
                  <a:cubicBezTo>
                    <a:pt x="1573" y="117"/>
                    <a:pt x="1325" y="0"/>
                    <a:pt x="108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9101570" y="3314023"/>
              <a:ext cx="326748" cy="218015"/>
            </a:xfrm>
            <a:custGeom>
              <a:rect b="b" l="l" r="r" t="t"/>
              <a:pathLst>
                <a:path extrusionOk="0" h="6364" w="9538">
                  <a:moveTo>
                    <a:pt x="5441" y="0"/>
                  </a:moveTo>
                  <a:cubicBezTo>
                    <a:pt x="5083" y="0"/>
                    <a:pt x="4712" y="190"/>
                    <a:pt x="4477" y="493"/>
                  </a:cubicBezTo>
                  <a:cubicBezTo>
                    <a:pt x="4156" y="910"/>
                    <a:pt x="3906" y="1375"/>
                    <a:pt x="3739" y="1875"/>
                  </a:cubicBezTo>
                  <a:cubicBezTo>
                    <a:pt x="3287" y="2446"/>
                    <a:pt x="2703" y="2899"/>
                    <a:pt x="2049" y="3220"/>
                  </a:cubicBezTo>
                  <a:cubicBezTo>
                    <a:pt x="1334" y="3553"/>
                    <a:pt x="560" y="3934"/>
                    <a:pt x="263" y="4720"/>
                  </a:cubicBezTo>
                  <a:cubicBezTo>
                    <a:pt x="1" y="5399"/>
                    <a:pt x="132" y="5958"/>
                    <a:pt x="477" y="6363"/>
                  </a:cubicBezTo>
                  <a:cubicBezTo>
                    <a:pt x="465" y="6113"/>
                    <a:pt x="548" y="5887"/>
                    <a:pt x="715" y="5708"/>
                  </a:cubicBezTo>
                  <a:cubicBezTo>
                    <a:pt x="679" y="5589"/>
                    <a:pt x="715" y="5458"/>
                    <a:pt x="822" y="5387"/>
                  </a:cubicBezTo>
                  <a:cubicBezTo>
                    <a:pt x="2025" y="4434"/>
                    <a:pt x="3775" y="3684"/>
                    <a:pt x="5287" y="3363"/>
                  </a:cubicBezTo>
                  <a:cubicBezTo>
                    <a:pt x="5557" y="3304"/>
                    <a:pt x="5842" y="3272"/>
                    <a:pt x="6127" y="3272"/>
                  </a:cubicBezTo>
                  <a:cubicBezTo>
                    <a:pt x="6649" y="3272"/>
                    <a:pt x="7175" y="3379"/>
                    <a:pt x="7621" y="3625"/>
                  </a:cubicBezTo>
                  <a:cubicBezTo>
                    <a:pt x="8299" y="3637"/>
                    <a:pt x="8883" y="4161"/>
                    <a:pt x="9168" y="4875"/>
                  </a:cubicBezTo>
                  <a:cubicBezTo>
                    <a:pt x="9180" y="4923"/>
                    <a:pt x="9204" y="4982"/>
                    <a:pt x="9204" y="5030"/>
                  </a:cubicBezTo>
                  <a:cubicBezTo>
                    <a:pt x="9454" y="4815"/>
                    <a:pt x="9538" y="4458"/>
                    <a:pt x="9407" y="4149"/>
                  </a:cubicBezTo>
                  <a:cubicBezTo>
                    <a:pt x="9323" y="3922"/>
                    <a:pt x="9192" y="3720"/>
                    <a:pt x="9026" y="3541"/>
                  </a:cubicBezTo>
                  <a:cubicBezTo>
                    <a:pt x="8990" y="3470"/>
                    <a:pt x="8954" y="3410"/>
                    <a:pt x="8918" y="3339"/>
                  </a:cubicBezTo>
                  <a:cubicBezTo>
                    <a:pt x="8645" y="2970"/>
                    <a:pt x="8264" y="2696"/>
                    <a:pt x="7835" y="2541"/>
                  </a:cubicBezTo>
                  <a:lnTo>
                    <a:pt x="7728" y="2434"/>
                  </a:lnTo>
                  <a:cubicBezTo>
                    <a:pt x="7132" y="1863"/>
                    <a:pt x="6632" y="1208"/>
                    <a:pt x="6251" y="493"/>
                  </a:cubicBezTo>
                  <a:cubicBezTo>
                    <a:pt x="6062" y="148"/>
                    <a:pt x="5757" y="0"/>
                    <a:pt x="544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9117465" y="3425874"/>
              <a:ext cx="302288" cy="137578"/>
            </a:xfrm>
            <a:custGeom>
              <a:rect b="b" l="l" r="r" t="t"/>
              <a:pathLst>
                <a:path extrusionOk="0" h="4016" w="8824">
                  <a:moveTo>
                    <a:pt x="5659" y="1"/>
                  </a:moveTo>
                  <a:cubicBezTo>
                    <a:pt x="5374" y="1"/>
                    <a:pt x="5091" y="31"/>
                    <a:pt x="4823" y="86"/>
                  </a:cubicBezTo>
                  <a:cubicBezTo>
                    <a:pt x="3311" y="407"/>
                    <a:pt x="1561" y="1158"/>
                    <a:pt x="358" y="2122"/>
                  </a:cubicBezTo>
                  <a:cubicBezTo>
                    <a:pt x="251" y="2193"/>
                    <a:pt x="203" y="2324"/>
                    <a:pt x="251" y="2443"/>
                  </a:cubicBezTo>
                  <a:cubicBezTo>
                    <a:pt x="84" y="2622"/>
                    <a:pt x="1" y="2848"/>
                    <a:pt x="1" y="3086"/>
                  </a:cubicBezTo>
                  <a:cubicBezTo>
                    <a:pt x="1" y="3545"/>
                    <a:pt x="315" y="4015"/>
                    <a:pt x="873" y="4015"/>
                  </a:cubicBezTo>
                  <a:cubicBezTo>
                    <a:pt x="880" y="4015"/>
                    <a:pt x="887" y="4015"/>
                    <a:pt x="894" y="4015"/>
                  </a:cubicBezTo>
                  <a:cubicBezTo>
                    <a:pt x="2001" y="4003"/>
                    <a:pt x="3109" y="3920"/>
                    <a:pt x="4204" y="3765"/>
                  </a:cubicBezTo>
                  <a:cubicBezTo>
                    <a:pt x="4097" y="3051"/>
                    <a:pt x="4085" y="2336"/>
                    <a:pt x="4180" y="1634"/>
                  </a:cubicBezTo>
                  <a:cubicBezTo>
                    <a:pt x="4219" y="1378"/>
                    <a:pt x="4450" y="1253"/>
                    <a:pt x="4683" y="1253"/>
                  </a:cubicBezTo>
                  <a:cubicBezTo>
                    <a:pt x="4873" y="1253"/>
                    <a:pt x="5065" y="1337"/>
                    <a:pt x="5156" y="1503"/>
                  </a:cubicBezTo>
                  <a:cubicBezTo>
                    <a:pt x="5478" y="2122"/>
                    <a:pt x="5716" y="2777"/>
                    <a:pt x="5847" y="3455"/>
                  </a:cubicBezTo>
                  <a:cubicBezTo>
                    <a:pt x="6287" y="3360"/>
                    <a:pt x="6740" y="3241"/>
                    <a:pt x="7180" y="3122"/>
                  </a:cubicBezTo>
                  <a:cubicBezTo>
                    <a:pt x="7300" y="3098"/>
                    <a:pt x="7407" y="3063"/>
                    <a:pt x="7502" y="3027"/>
                  </a:cubicBezTo>
                  <a:cubicBezTo>
                    <a:pt x="7657" y="2979"/>
                    <a:pt x="7811" y="2932"/>
                    <a:pt x="7966" y="2884"/>
                  </a:cubicBezTo>
                  <a:cubicBezTo>
                    <a:pt x="8419" y="2729"/>
                    <a:pt x="8824" y="2253"/>
                    <a:pt x="8740" y="1765"/>
                  </a:cubicBezTo>
                  <a:cubicBezTo>
                    <a:pt x="8728" y="1705"/>
                    <a:pt x="8716" y="1658"/>
                    <a:pt x="8704" y="1598"/>
                  </a:cubicBezTo>
                  <a:cubicBezTo>
                    <a:pt x="8419" y="896"/>
                    <a:pt x="7835" y="360"/>
                    <a:pt x="7157" y="360"/>
                  </a:cubicBezTo>
                  <a:cubicBezTo>
                    <a:pt x="6709" y="105"/>
                    <a:pt x="6182" y="1"/>
                    <a:pt x="5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9257373" y="3468764"/>
              <a:ext cx="100786" cy="312874"/>
            </a:xfrm>
            <a:custGeom>
              <a:rect b="b" l="l" r="r" t="t"/>
              <a:pathLst>
                <a:path extrusionOk="0" h="9133" w="2942">
                  <a:moveTo>
                    <a:pt x="600" y="1"/>
                  </a:moveTo>
                  <a:cubicBezTo>
                    <a:pt x="366" y="1"/>
                    <a:pt x="135" y="126"/>
                    <a:pt x="96" y="382"/>
                  </a:cubicBezTo>
                  <a:cubicBezTo>
                    <a:pt x="1" y="1084"/>
                    <a:pt x="13" y="1799"/>
                    <a:pt x="120" y="2513"/>
                  </a:cubicBezTo>
                  <a:cubicBezTo>
                    <a:pt x="215" y="3311"/>
                    <a:pt x="394" y="4120"/>
                    <a:pt x="513" y="4894"/>
                  </a:cubicBezTo>
                  <a:cubicBezTo>
                    <a:pt x="632" y="5632"/>
                    <a:pt x="763" y="6382"/>
                    <a:pt x="894" y="7121"/>
                  </a:cubicBezTo>
                  <a:cubicBezTo>
                    <a:pt x="1025" y="7906"/>
                    <a:pt x="1025" y="8538"/>
                    <a:pt x="1680" y="9038"/>
                  </a:cubicBezTo>
                  <a:cubicBezTo>
                    <a:pt x="1768" y="9104"/>
                    <a:pt x="1870" y="9133"/>
                    <a:pt x="1973" y="9133"/>
                  </a:cubicBezTo>
                  <a:cubicBezTo>
                    <a:pt x="2201" y="9133"/>
                    <a:pt x="2438" y="8992"/>
                    <a:pt x="2561" y="8811"/>
                  </a:cubicBezTo>
                  <a:cubicBezTo>
                    <a:pt x="2942" y="8216"/>
                    <a:pt x="2739" y="7633"/>
                    <a:pt x="2620" y="6978"/>
                  </a:cubicBezTo>
                  <a:cubicBezTo>
                    <a:pt x="2477" y="6180"/>
                    <a:pt x="2346" y="5382"/>
                    <a:pt x="2203" y="4597"/>
                  </a:cubicBezTo>
                  <a:cubicBezTo>
                    <a:pt x="2049" y="3823"/>
                    <a:pt x="1942" y="3001"/>
                    <a:pt x="1763" y="2203"/>
                  </a:cubicBezTo>
                  <a:cubicBezTo>
                    <a:pt x="1632" y="1525"/>
                    <a:pt x="1394" y="870"/>
                    <a:pt x="1084" y="251"/>
                  </a:cubicBezTo>
                  <a:cubicBezTo>
                    <a:pt x="988" y="85"/>
                    <a:pt x="793" y="1"/>
                    <a:pt x="600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8156919" y="4711421"/>
              <a:ext cx="299411" cy="222057"/>
            </a:xfrm>
            <a:custGeom>
              <a:rect b="b" l="l" r="r" t="t"/>
              <a:pathLst>
                <a:path extrusionOk="0" h="6482" w="8740">
                  <a:moveTo>
                    <a:pt x="7085" y="0"/>
                  </a:moveTo>
                  <a:cubicBezTo>
                    <a:pt x="6949" y="0"/>
                    <a:pt x="6812" y="21"/>
                    <a:pt x="6680" y="65"/>
                  </a:cubicBezTo>
                  <a:cubicBezTo>
                    <a:pt x="6180" y="219"/>
                    <a:pt x="5716" y="469"/>
                    <a:pt x="5299" y="779"/>
                  </a:cubicBezTo>
                  <a:cubicBezTo>
                    <a:pt x="4836" y="920"/>
                    <a:pt x="4358" y="994"/>
                    <a:pt x="3881" y="994"/>
                  </a:cubicBezTo>
                  <a:cubicBezTo>
                    <a:pt x="3634" y="994"/>
                    <a:pt x="3388" y="974"/>
                    <a:pt x="3144" y="934"/>
                  </a:cubicBezTo>
                  <a:cubicBezTo>
                    <a:pt x="2787" y="874"/>
                    <a:pt x="2416" y="817"/>
                    <a:pt x="2052" y="817"/>
                  </a:cubicBezTo>
                  <a:cubicBezTo>
                    <a:pt x="1614" y="817"/>
                    <a:pt x="1188" y="900"/>
                    <a:pt x="810" y="1160"/>
                  </a:cubicBezTo>
                  <a:cubicBezTo>
                    <a:pt x="215" y="1577"/>
                    <a:pt x="1" y="2101"/>
                    <a:pt x="60" y="2624"/>
                  </a:cubicBezTo>
                  <a:cubicBezTo>
                    <a:pt x="191" y="2422"/>
                    <a:pt x="394" y="2279"/>
                    <a:pt x="632" y="2231"/>
                  </a:cubicBezTo>
                  <a:cubicBezTo>
                    <a:pt x="656" y="2112"/>
                    <a:pt x="775" y="2017"/>
                    <a:pt x="894" y="2017"/>
                  </a:cubicBezTo>
                  <a:cubicBezTo>
                    <a:pt x="1056" y="2007"/>
                    <a:pt x="1222" y="2002"/>
                    <a:pt x="1390" y="2002"/>
                  </a:cubicBezTo>
                  <a:cubicBezTo>
                    <a:pt x="2819" y="2002"/>
                    <a:pt x="4450" y="2353"/>
                    <a:pt x="5728" y="2874"/>
                  </a:cubicBezTo>
                  <a:cubicBezTo>
                    <a:pt x="6442" y="3172"/>
                    <a:pt x="7145" y="3720"/>
                    <a:pt x="7502" y="4422"/>
                  </a:cubicBezTo>
                  <a:cubicBezTo>
                    <a:pt x="8049" y="4815"/>
                    <a:pt x="8228" y="5577"/>
                    <a:pt x="8061" y="6315"/>
                  </a:cubicBezTo>
                  <a:cubicBezTo>
                    <a:pt x="8049" y="6375"/>
                    <a:pt x="8037" y="6434"/>
                    <a:pt x="8014" y="6482"/>
                  </a:cubicBezTo>
                  <a:cubicBezTo>
                    <a:pt x="8335" y="6434"/>
                    <a:pt x="8597" y="6184"/>
                    <a:pt x="8669" y="5863"/>
                  </a:cubicBezTo>
                  <a:cubicBezTo>
                    <a:pt x="8728" y="5625"/>
                    <a:pt x="8740" y="5387"/>
                    <a:pt x="8704" y="5149"/>
                  </a:cubicBezTo>
                  <a:cubicBezTo>
                    <a:pt x="8716" y="5065"/>
                    <a:pt x="8716" y="4994"/>
                    <a:pt x="8716" y="4922"/>
                  </a:cubicBezTo>
                  <a:cubicBezTo>
                    <a:pt x="8704" y="4458"/>
                    <a:pt x="8561" y="4017"/>
                    <a:pt x="8299" y="3648"/>
                  </a:cubicBezTo>
                  <a:cubicBezTo>
                    <a:pt x="8276" y="3589"/>
                    <a:pt x="8264" y="3541"/>
                    <a:pt x="8264" y="3494"/>
                  </a:cubicBezTo>
                  <a:cubicBezTo>
                    <a:pt x="8097" y="2696"/>
                    <a:pt x="8049" y="1874"/>
                    <a:pt x="8145" y="1065"/>
                  </a:cubicBezTo>
                  <a:cubicBezTo>
                    <a:pt x="8212" y="380"/>
                    <a:pt x="7663" y="0"/>
                    <a:pt x="708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8149999" y="4779867"/>
              <a:ext cx="288791" cy="171425"/>
            </a:xfrm>
            <a:custGeom>
              <a:rect b="b" l="l" r="r" t="t"/>
              <a:pathLst>
                <a:path extrusionOk="0" h="5004" w="8430">
                  <a:moveTo>
                    <a:pt x="1643" y="1"/>
                  </a:moveTo>
                  <a:cubicBezTo>
                    <a:pt x="1457" y="1"/>
                    <a:pt x="1274" y="7"/>
                    <a:pt x="1096" y="19"/>
                  </a:cubicBezTo>
                  <a:cubicBezTo>
                    <a:pt x="977" y="19"/>
                    <a:pt x="858" y="103"/>
                    <a:pt x="834" y="222"/>
                  </a:cubicBezTo>
                  <a:cubicBezTo>
                    <a:pt x="596" y="281"/>
                    <a:pt x="393" y="412"/>
                    <a:pt x="262" y="614"/>
                  </a:cubicBezTo>
                  <a:cubicBezTo>
                    <a:pt x="0" y="1007"/>
                    <a:pt x="0" y="1567"/>
                    <a:pt x="477" y="1888"/>
                  </a:cubicBezTo>
                  <a:cubicBezTo>
                    <a:pt x="1393" y="2508"/>
                    <a:pt x="2346" y="3067"/>
                    <a:pt x="3346" y="3555"/>
                  </a:cubicBezTo>
                  <a:cubicBezTo>
                    <a:pt x="3656" y="2912"/>
                    <a:pt x="4048" y="2317"/>
                    <a:pt x="4537" y="1781"/>
                  </a:cubicBezTo>
                  <a:cubicBezTo>
                    <a:pt x="4625" y="1689"/>
                    <a:pt x="4734" y="1650"/>
                    <a:pt x="4845" y="1650"/>
                  </a:cubicBezTo>
                  <a:cubicBezTo>
                    <a:pt x="5137" y="1650"/>
                    <a:pt x="5440" y="1923"/>
                    <a:pt x="5406" y="2234"/>
                  </a:cubicBezTo>
                  <a:cubicBezTo>
                    <a:pt x="5322" y="2924"/>
                    <a:pt x="5144" y="3591"/>
                    <a:pt x="4870" y="4234"/>
                  </a:cubicBezTo>
                  <a:cubicBezTo>
                    <a:pt x="5299" y="4401"/>
                    <a:pt x="5727" y="4567"/>
                    <a:pt x="6156" y="4710"/>
                  </a:cubicBezTo>
                  <a:cubicBezTo>
                    <a:pt x="6263" y="4746"/>
                    <a:pt x="6370" y="4782"/>
                    <a:pt x="6477" y="4805"/>
                  </a:cubicBezTo>
                  <a:cubicBezTo>
                    <a:pt x="6632" y="4853"/>
                    <a:pt x="6787" y="4913"/>
                    <a:pt x="6942" y="4960"/>
                  </a:cubicBezTo>
                  <a:cubicBezTo>
                    <a:pt x="7039" y="4989"/>
                    <a:pt x="7145" y="5004"/>
                    <a:pt x="7253" y="5004"/>
                  </a:cubicBezTo>
                  <a:cubicBezTo>
                    <a:pt x="7636" y="5004"/>
                    <a:pt x="8046" y="4825"/>
                    <a:pt x="8204" y="4472"/>
                  </a:cubicBezTo>
                  <a:cubicBezTo>
                    <a:pt x="8239" y="4424"/>
                    <a:pt x="8251" y="4365"/>
                    <a:pt x="8263" y="4317"/>
                  </a:cubicBezTo>
                  <a:cubicBezTo>
                    <a:pt x="8430" y="3567"/>
                    <a:pt x="8251" y="2805"/>
                    <a:pt x="7704" y="2412"/>
                  </a:cubicBezTo>
                  <a:cubicBezTo>
                    <a:pt x="7347" y="1710"/>
                    <a:pt x="6644" y="1174"/>
                    <a:pt x="5930" y="876"/>
                  </a:cubicBezTo>
                  <a:cubicBezTo>
                    <a:pt x="4667" y="350"/>
                    <a:pt x="3060" y="1"/>
                    <a:pt x="16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8173260" y="4836529"/>
              <a:ext cx="163237" cy="292045"/>
            </a:xfrm>
            <a:custGeom>
              <a:rect b="b" l="l" r="r" t="t"/>
              <a:pathLst>
                <a:path extrusionOk="0" h="8525" w="4765">
                  <a:moveTo>
                    <a:pt x="4174" y="1"/>
                  </a:moveTo>
                  <a:cubicBezTo>
                    <a:pt x="4060" y="1"/>
                    <a:pt x="3948" y="42"/>
                    <a:pt x="3858" y="139"/>
                  </a:cubicBezTo>
                  <a:cubicBezTo>
                    <a:pt x="3381" y="663"/>
                    <a:pt x="2977" y="1258"/>
                    <a:pt x="2667" y="1901"/>
                  </a:cubicBezTo>
                  <a:cubicBezTo>
                    <a:pt x="2286" y="2616"/>
                    <a:pt x="1976" y="3378"/>
                    <a:pt x="1643" y="4092"/>
                  </a:cubicBezTo>
                  <a:cubicBezTo>
                    <a:pt x="1310" y="4771"/>
                    <a:pt x="1000" y="5461"/>
                    <a:pt x="691" y="6140"/>
                  </a:cubicBezTo>
                  <a:cubicBezTo>
                    <a:pt x="357" y="6866"/>
                    <a:pt x="0" y="7378"/>
                    <a:pt x="250" y="8176"/>
                  </a:cubicBezTo>
                  <a:cubicBezTo>
                    <a:pt x="335" y="8414"/>
                    <a:pt x="591" y="8525"/>
                    <a:pt x="834" y="8525"/>
                  </a:cubicBezTo>
                  <a:cubicBezTo>
                    <a:pt x="931" y="8525"/>
                    <a:pt x="1026" y="8507"/>
                    <a:pt x="1107" y="8474"/>
                  </a:cubicBezTo>
                  <a:cubicBezTo>
                    <a:pt x="1750" y="8200"/>
                    <a:pt x="1917" y="7604"/>
                    <a:pt x="2191" y="6997"/>
                  </a:cubicBezTo>
                  <a:cubicBezTo>
                    <a:pt x="2524" y="6259"/>
                    <a:pt x="2869" y="5533"/>
                    <a:pt x="3191" y="4795"/>
                  </a:cubicBezTo>
                  <a:cubicBezTo>
                    <a:pt x="3512" y="4080"/>
                    <a:pt x="3881" y="3330"/>
                    <a:pt x="4191" y="2568"/>
                  </a:cubicBezTo>
                  <a:cubicBezTo>
                    <a:pt x="4465" y="1937"/>
                    <a:pt x="4643" y="1270"/>
                    <a:pt x="4739" y="580"/>
                  </a:cubicBezTo>
                  <a:cubicBezTo>
                    <a:pt x="4764" y="272"/>
                    <a:pt x="4464" y="1"/>
                    <a:pt x="417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8819733" y="3679722"/>
              <a:ext cx="206401" cy="181462"/>
            </a:xfrm>
            <a:custGeom>
              <a:rect b="b" l="l" r="r" t="t"/>
              <a:pathLst>
                <a:path extrusionOk="0" h="5297" w="6025">
                  <a:moveTo>
                    <a:pt x="3179" y="1"/>
                  </a:moveTo>
                  <a:cubicBezTo>
                    <a:pt x="2940" y="1"/>
                    <a:pt x="2683" y="63"/>
                    <a:pt x="2405" y="201"/>
                  </a:cubicBezTo>
                  <a:cubicBezTo>
                    <a:pt x="1465" y="665"/>
                    <a:pt x="893" y="1820"/>
                    <a:pt x="524" y="2761"/>
                  </a:cubicBezTo>
                  <a:cubicBezTo>
                    <a:pt x="215" y="3546"/>
                    <a:pt x="48" y="4380"/>
                    <a:pt x="0" y="5225"/>
                  </a:cubicBezTo>
                  <a:cubicBezTo>
                    <a:pt x="524" y="4701"/>
                    <a:pt x="1417" y="4427"/>
                    <a:pt x="2072" y="4344"/>
                  </a:cubicBezTo>
                  <a:cubicBezTo>
                    <a:pt x="2346" y="4307"/>
                    <a:pt x="2621" y="4289"/>
                    <a:pt x="2897" y="4289"/>
                  </a:cubicBezTo>
                  <a:cubicBezTo>
                    <a:pt x="3867" y="4289"/>
                    <a:pt x="4834" y="4515"/>
                    <a:pt x="5715" y="4951"/>
                  </a:cubicBezTo>
                  <a:cubicBezTo>
                    <a:pt x="5811" y="4999"/>
                    <a:pt x="5894" y="5082"/>
                    <a:pt x="5942" y="5189"/>
                  </a:cubicBezTo>
                  <a:cubicBezTo>
                    <a:pt x="5977" y="5225"/>
                    <a:pt x="6001" y="5261"/>
                    <a:pt x="6025" y="5297"/>
                  </a:cubicBezTo>
                  <a:cubicBezTo>
                    <a:pt x="5965" y="4320"/>
                    <a:pt x="5739" y="3368"/>
                    <a:pt x="5346" y="2475"/>
                  </a:cubicBezTo>
                  <a:cubicBezTo>
                    <a:pt x="4901" y="1187"/>
                    <a:pt x="4219" y="1"/>
                    <a:pt x="317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8804215" y="3826618"/>
              <a:ext cx="229285" cy="112056"/>
            </a:xfrm>
            <a:custGeom>
              <a:rect b="b" l="l" r="r" t="t"/>
              <a:pathLst>
                <a:path extrusionOk="0" h="3271" w="6693">
                  <a:moveTo>
                    <a:pt x="3350" y="1"/>
                  </a:moveTo>
                  <a:cubicBezTo>
                    <a:pt x="3074" y="1"/>
                    <a:pt x="2799" y="19"/>
                    <a:pt x="2525" y="56"/>
                  </a:cubicBezTo>
                  <a:cubicBezTo>
                    <a:pt x="1870" y="139"/>
                    <a:pt x="977" y="401"/>
                    <a:pt x="453" y="925"/>
                  </a:cubicBezTo>
                  <a:cubicBezTo>
                    <a:pt x="180" y="1175"/>
                    <a:pt x="25" y="1532"/>
                    <a:pt x="13" y="1902"/>
                  </a:cubicBezTo>
                  <a:cubicBezTo>
                    <a:pt x="1" y="3164"/>
                    <a:pt x="1799" y="3271"/>
                    <a:pt x="2716" y="3271"/>
                  </a:cubicBezTo>
                  <a:lnTo>
                    <a:pt x="2775" y="3271"/>
                  </a:lnTo>
                  <a:cubicBezTo>
                    <a:pt x="2775" y="2521"/>
                    <a:pt x="2858" y="1759"/>
                    <a:pt x="3025" y="1020"/>
                  </a:cubicBezTo>
                  <a:cubicBezTo>
                    <a:pt x="3078" y="775"/>
                    <a:pt x="3285" y="659"/>
                    <a:pt x="3498" y="659"/>
                  </a:cubicBezTo>
                  <a:cubicBezTo>
                    <a:pt x="3719" y="659"/>
                    <a:pt x="3947" y="784"/>
                    <a:pt x="4013" y="1020"/>
                  </a:cubicBezTo>
                  <a:cubicBezTo>
                    <a:pt x="4192" y="1711"/>
                    <a:pt x="4311" y="2402"/>
                    <a:pt x="4382" y="3104"/>
                  </a:cubicBezTo>
                  <a:cubicBezTo>
                    <a:pt x="5240" y="2925"/>
                    <a:pt x="6073" y="2568"/>
                    <a:pt x="6514" y="1925"/>
                  </a:cubicBezTo>
                  <a:cubicBezTo>
                    <a:pt x="6692" y="1640"/>
                    <a:pt x="6680" y="1282"/>
                    <a:pt x="6478" y="1009"/>
                  </a:cubicBezTo>
                  <a:cubicBezTo>
                    <a:pt x="6454" y="973"/>
                    <a:pt x="6430" y="937"/>
                    <a:pt x="6395" y="901"/>
                  </a:cubicBezTo>
                  <a:cubicBezTo>
                    <a:pt x="6347" y="794"/>
                    <a:pt x="6264" y="711"/>
                    <a:pt x="6168" y="663"/>
                  </a:cubicBezTo>
                  <a:cubicBezTo>
                    <a:pt x="5287" y="227"/>
                    <a:pt x="4320" y="1"/>
                    <a:pt x="33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8895579" y="3849160"/>
              <a:ext cx="77559" cy="232197"/>
            </a:xfrm>
            <a:custGeom>
              <a:rect b="b" l="l" r="r" t="t"/>
              <a:pathLst>
                <a:path extrusionOk="0" h="6778" w="2264">
                  <a:moveTo>
                    <a:pt x="831" y="1"/>
                  </a:moveTo>
                  <a:cubicBezTo>
                    <a:pt x="618" y="1"/>
                    <a:pt x="411" y="117"/>
                    <a:pt x="358" y="362"/>
                  </a:cubicBezTo>
                  <a:cubicBezTo>
                    <a:pt x="191" y="1101"/>
                    <a:pt x="108" y="1851"/>
                    <a:pt x="108" y="2613"/>
                  </a:cubicBezTo>
                  <a:cubicBezTo>
                    <a:pt x="108" y="2970"/>
                    <a:pt x="108" y="3315"/>
                    <a:pt x="120" y="3672"/>
                  </a:cubicBezTo>
                  <a:cubicBezTo>
                    <a:pt x="156" y="4613"/>
                    <a:pt x="1" y="5911"/>
                    <a:pt x="739" y="6601"/>
                  </a:cubicBezTo>
                  <a:cubicBezTo>
                    <a:pt x="861" y="6723"/>
                    <a:pt x="1003" y="6777"/>
                    <a:pt x="1144" y="6777"/>
                  </a:cubicBezTo>
                  <a:cubicBezTo>
                    <a:pt x="1348" y="6777"/>
                    <a:pt x="1551" y="6665"/>
                    <a:pt x="1692" y="6482"/>
                  </a:cubicBezTo>
                  <a:cubicBezTo>
                    <a:pt x="2263" y="5696"/>
                    <a:pt x="1894" y="4411"/>
                    <a:pt x="1823" y="3506"/>
                  </a:cubicBezTo>
                  <a:cubicBezTo>
                    <a:pt x="1787" y="3149"/>
                    <a:pt x="1751" y="2791"/>
                    <a:pt x="1715" y="2446"/>
                  </a:cubicBezTo>
                  <a:cubicBezTo>
                    <a:pt x="1644" y="1744"/>
                    <a:pt x="1525" y="1041"/>
                    <a:pt x="1346" y="362"/>
                  </a:cubicBezTo>
                  <a:cubicBezTo>
                    <a:pt x="1280" y="126"/>
                    <a:pt x="1052" y="1"/>
                    <a:pt x="83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8181413" y="5100792"/>
              <a:ext cx="120758" cy="105993"/>
            </a:xfrm>
            <a:custGeom>
              <a:rect b="b" l="l" r="r" t="t"/>
              <a:pathLst>
                <a:path extrusionOk="0" h="3094" w="3525">
                  <a:moveTo>
                    <a:pt x="1856" y="1"/>
                  </a:moveTo>
                  <a:cubicBezTo>
                    <a:pt x="1717" y="1"/>
                    <a:pt x="1567" y="37"/>
                    <a:pt x="1405" y="117"/>
                  </a:cubicBezTo>
                  <a:cubicBezTo>
                    <a:pt x="857" y="390"/>
                    <a:pt x="512" y="1069"/>
                    <a:pt x="310" y="1605"/>
                  </a:cubicBezTo>
                  <a:cubicBezTo>
                    <a:pt x="131" y="2069"/>
                    <a:pt x="24" y="2545"/>
                    <a:pt x="0" y="3046"/>
                  </a:cubicBezTo>
                  <a:cubicBezTo>
                    <a:pt x="310" y="2736"/>
                    <a:pt x="834" y="2581"/>
                    <a:pt x="1203" y="2534"/>
                  </a:cubicBezTo>
                  <a:cubicBezTo>
                    <a:pt x="1367" y="2512"/>
                    <a:pt x="1531" y="2502"/>
                    <a:pt x="1694" y="2502"/>
                  </a:cubicBezTo>
                  <a:cubicBezTo>
                    <a:pt x="2265" y="2502"/>
                    <a:pt x="2825" y="2631"/>
                    <a:pt x="3334" y="2891"/>
                  </a:cubicBezTo>
                  <a:cubicBezTo>
                    <a:pt x="3393" y="2926"/>
                    <a:pt x="3441" y="2974"/>
                    <a:pt x="3477" y="3034"/>
                  </a:cubicBezTo>
                  <a:cubicBezTo>
                    <a:pt x="3489" y="3057"/>
                    <a:pt x="3501" y="3081"/>
                    <a:pt x="3524" y="3093"/>
                  </a:cubicBezTo>
                  <a:cubicBezTo>
                    <a:pt x="3489" y="2522"/>
                    <a:pt x="3358" y="1962"/>
                    <a:pt x="3120" y="1438"/>
                  </a:cubicBezTo>
                  <a:cubicBezTo>
                    <a:pt x="2868" y="692"/>
                    <a:pt x="2466" y="1"/>
                    <a:pt x="185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8172849" y="5186538"/>
              <a:ext cx="133399" cy="65500"/>
            </a:xfrm>
            <a:custGeom>
              <a:rect b="b" l="l" r="r" t="t"/>
              <a:pathLst>
                <a:path extrusionOk="0" h="1912" w="3894">
                  <a:moveTo>
                    <a:pt x="1926" y="0"/>
                  </a:moveTo>
                  <a:cubicBezTo>
                    <a:pt x="1769" y="0"/>
                    <a:pt x="1611" y="10"/>
                    <a:pt x="1453" y="31"/>
                  </a:cubicBezTo>
                  <a:cubicBezTo>
                    <a:pt x="1084" y="90"/>
                    <a:pt x="560" y="233"/>
                    <a:pt x="250" y="543"/>
                  </a:cubicBezTo>
                  <a:cubicBezTo>
                    <a:pt x="95" y="697"/>
                    <a:pt x="0" y="900"/>
                    <a:pt x="0" y="1114"/>
                  </a:cubicBezTo>
                  <a:cubicBezTo>
                    <a:pt x="0" y="1864"/>
                    <a:pt x="1036" y="1912"/>
                    <a:pt x="1572" y="1912"/>
                  </a:cubicBezTo>
                  <a:lnTo>
                    <a:pt x="1607" y="1912"/>
                  </a:lnTo>
                  <a:cubicBezTo>
                    <a:pt x="1607" y="1471"/>
                    <a:pt x="1667" y="1031"/>
                    <a:pt x="1762" y="602"/>
                  </a:cubicBezTo>
                  <a:cubicBezTo>
                    <a:pt x="1791" y="456"/>
                    <a:pt x="1912" y="388"/>
                    <a:pt x="2036" y="388"/>
                  </a:cubicBezTo>
                  <a:cubicBezTo>
                    <a:pt x="2165" y="388"/>
                    <a:pt x="2297" y="462"/>
                    <a:pt x="2334" y="602"/>
                  </a:cubicBezTo>
                  <a:cubicBezTo>
                    <a:pt x="2441" y="1007"/>
                    <a:pt x="2512" y="1412"/>
                    <a:pt x="2560" y="1817"/>
                  </a:cubicBezTo>
                  <a:cubicBezTo>
                    <a:pt x="3060" y="1721"/>
                    <a:pt x="3536" y="1507"/>
                    <a:pt x="3798" y="1126"/>
                  </a:cubicBezTo>
                  <a:cubicBezTo>
                    <a:pt x="3893" y="959"/>
                    <a:pt x="3882" y="757"/>
                    <a:pt x="3774" y="602"/>
                  </a:cubicBezTo>
                  <a:cubicBezTo>
                    <a:pt x="3751" y="578"/>
                    <a:pt x="3739" y="554"/>
                    <a:pt x="3727" y="531"/>
                  </a:cubicBezTo>
                  <a:cubicBezTo>
                    <a:pt x="3691" y="471"/>
                    <a:pt x="3643" y="423"/>
                    <a:pt x="3584" y="388"/>
                  </a:cubicBezTo>
                  <a:cubicBezTo>
                    <a:pt x="3069" y="135"/>
                    <a:pt x="2503" y="0"/>
                    <a:pt x="19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8225057" y="5199659"/>
              <a:ext cx="45700" cy="135557"/>
            </a:xfrm>
            <a:custGeom>
              <a:rect b="b" l="l" r="r" t="t"/>
              <a:pathLst>
                <a:path extrusionOk="0" h="3957" w="1334">
                  <a:moveTo>
                    <a:pt x="510" y="0"/>
                  </a:moveTo>
                  <a:cubicBezTo>
                    <a:pt x="385" y="0"/>
                    <a:pt x="262" y="72"/>
                    <a:pt x="226" y="219"/>
                  </a:cubicBezTo>
                  <a:cubicBezTo>
                    <a:pt x="131" y="648"/>
                    <a:pt x="83" y="1088"/>
                    <a:pt x="83" y="1529"/>
                  </a:cubicBezTo>
                  <a:lnTo>
                    <a:pt x="83" y="2148"/>
                  </a:lnTo>
                  <a:cubicBezTo>
                    <a:pt x="95" y="2696"/>
                    <a:pt x="0" y="3446"/>
                    <a:pt x="441" y="3850"/>
                  </a:cubicBezTo>
                  <a:cubicBezTo>
                    <a:pt x="512" y="3922"/>
                    <a:pt x="601" y="3956"/>
                    <a:pt x="688" y="3956"/>
                  </a:cubicBezTo>
                  <a:cubicBezTo>
                    <a:pt x="805" y="3956"/>
                    <a:pt x="920" y="3895"/>
                    <a:pt x="988" y="3779"/>
                  </a:cubicBezTo>
                  <a:cubicBezTo>
                    <a:pt x="1334" y="3327"/>
                    <a:pt x="1119" y="2577"/>
                    <a:pt x="1072" y="2053"/>
                  </a:cubicBezTo>
                  <a:cubicBezTo>
                    <a:pt x="1048" y="1838"/>
                    <a:pt x="1036" y="1636"/>
                    <a:pt x="1012" y="1434"/>
                  </a:cubicBezTo>
                  <a:cubicBezTo>
                    <a:pt x="976" y="1017"/>
                    <a:pt x="905" y="612"/>
                    <a:pt x="810" y="219"/>
                  </a:cubicBezTo>
                  <a:cubicBezTo>
                    <a:pt x="768" y="75"/>
                    <a:pt x="637" y="0"/>
                    <a:pt x="510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9129729" y="5296882"/>
              <a:ext cx="767231" cy="873909"/>
            </a:xfrm>
            <a:custGeom>
              <a:rect b="b" l="l" r="r" t="t"/>
              <a:pathLst>
                <a:path extrusionOk="0" h="25510" w="22396">
                  <a:moveTo>
                    <a:pt x="9799" y="1"/>
                  </a:moveTo>
                  <a:cubicBezTo>
                    <a:pt x="9520" y="1"/>
                    <a:pt x="9240" y="71"/>
                    <a:pt x="8989" y="215"/>
                  </a:cubicBezTo>
                  <a:cubicBezTo>
                    <a:pt x="8858" y="227"/>
                    <a:pt x="8739" y="262"/>
                    <a:pt x="8632" y="310"/>
                  </a:cubicBezTo>
                  <a:cubicBezTo>
                    <a:pt x="8025" y="453"/>
                    <a:pt x="7561" y="929"/>
                    <a:pt x="7442" y="1548"/>
                  </a:cubicBezTo>
                  <a:cubicBezTo>
                    <a:pt x="6906" y="3775"/>
                    <a:pt x="6382" y="6001"/>
                    <a:pt x="5846" y="8216"/>
                  </a:cubicBezTo>
                  <a:cubicBezTo>
                    <a:pt x="5418" y="9263"/>
                    <a:pt x="5001" y="10299"/>
                    <a:pt x="4572" y="11335"/>
                  </a:cubicBezTo>
                  <a:cubicBezTo>
                    <a:pt x="3143" y="14776"/>
                    <a:pt x="1727" y="18229"/>
                    <a:pt x="334" y="21682"/>
                  </a:cubicBezTo>
                  <a:cubicBezTo>
                    <a:pt x="0" y="22515"/>
                    <a:pt x="715" y="23480"/>
                    <a:pt x="1488" y="23706"/>
                  </a:cubicBezTo>
                  <a:cubicBezTo>
                    <a:pt x="4596" y="24623"/>
                    <a:pt x="7704" y="25242"/>
                    <a:pt x="10954" y="25432"/>
                  </a:cubicBezTo>
                  <a:cubicBezTo>
                    <a:pt x="10954" y="25230"/>
                    <a:pt x="10954" y="25027"/>
                    <a:pt x="10942" y="24825"/>
                  </a:cubicBezTo>
                  <a:cubicBezTo>
                    <a:pt x="9859" y="24349"/>
                    <a:pt x="8823" y="23658"/>
                    <a:pt x="7834" y="23087"/>
                  </a:cubicBezTo>
                  <a:cubicBezTo>
                    <a:pt x="7504" y="22895"/>
                    <a:pt x="7670" y="22360"/>
                    <a:pt x="8006" y="22360"/>
                  </a:cubicBezTo>
                  <a:cubicBezTo>
                    <a:pt x="8046" y="22360"/>
                    <a:pt x="8088" y="22368"/>
                    <a:pt x="8132" y="22384"/>
                  </a:cubicBezTo>
                  <a:cubicBezTo>
                    <a:pt x="9025" y="22753"/>
                    <a:pt x="10013" y="23099"/>
                    <a:pt x="10918" y="23527"/>
                  </a:cubicBezTo>
                  <a:cubicBezTo>
                    <a:pt x="10918" y="23241"/>
                    <a:pt x="10906" y="22968"/>
                    <a:pt x="10906" y="22694"/>
                  </a:cubicBezTo>
                  <a:cubicBezTo>
                    <a:pt x="10394" y="22479"/>
                    <a:pt x="9894" y="22051"/>
                    <a:pt x="9537" y="21801"/>
                  </a:cubicBezTo>
                  <a:cubicBezTo>
                    <a:pt x="8763" y="21229"/>
                    <a:pt x="8037" y="20598"/>
                    <a:pt x="7370" y="19908"/>
                  </a:cubicBezTo>
                  <a:cubicBezTo>
                    <a:pt x="7057" y="19594"/>
                    <a:pt x="7350" y="19166"/>
                    <a:pt x="7692" y="19166"/>
                  </a:cubicBezTo>
                  <a:cubicBezTo>
                    <a:pt x="7792" y="19166"/>
                    <a:pt x="7895" y="19203"/>
                    <a:pt x="7989" y="19289"/>
                  </a:cubicBezTo>
                  <a:cubicBezTo>
                    <a:pt x="8716" y="19931"/>
                    <a:pt x="9478" y="20515"/>
                    <a:pt x="10299" y="21039"/>
                  </a:cubicBezTo>
                  <a:cubicBezTo>
                    <a:pt x="10466" y="21146"/>
                    <a:pt x="10668" y="21241"/>
                    <a:pt x="10882" y="21348"/>
                  </a:cubicBezTo>
                  <a:cubicBezTo>
                    <a:pt x="10859" y="20277"/>
                    <a:pt x="10847" y="19193"/>
                    <a:pt x="10835" y="18122"/>
                  </a:cubicBezTo>
                  <a:cubicBezTo>
                    <a:pt x="10728" y="18003"/>
                    <a:pt x="10656" y="17860"/>
                    <a:pt x="10644" y="17705"/>
                  </a:cubicBezTo>
                  <a:cubicBezTo>
                    <a:pt x="10037" y="17384"/>
                    <a:pt x="9501" y="16872"/>
                    <a:pt x="8989" y="16431"/>
                  </a:cubicBezTo>
                  <a:cubicBezTo>
                    <a:pt x="8370" y="15883"/>
                    <a:pt x="7704" y="15300"/>
                    <a:pt x="7299" y="14562"/>
                  </a:cubicBezTo>
                  <a:cubicBezTo>
                    <a:pt x="7144" y="14281"/>
                    <a:pt x="7375" y="13929"/>
                    <a:pt x="7665" y="13929"/>
                  </a:cubicBezTo>
                  <a:cubicBezTo>
                    <a:pt x="7731" y="13929"/>
                    <a:pt x="7801" y="13948"/>
                    <a:pt x="7870" y="13990"/>
                  </a:cubicBezTo>
                  <a:cubicBezTo>
                    <a:pt x="8513" y="14407"/>
                    <a:pt x="9037" y="14967"/>
                    <a:pt x="9620" y="15455"/>
                  </a:cubicBezTo>
                  <a:cubicBezTo>
                    <a:pt x="9990" y="15752"/>
                    <a:pt x="10406" y="16026"/>
                    <a:pt x="10811" y="16312"/>
                  </a:cubicBezTo>
                  <a:cubicBezTo>
                    <a:pt x="10799" y="15395"/>
                    <a:pt x="10787" y="14478"/>
                    <a:pt x="10787" y="13550"/>
                  </a:cubicBezTo>
                  <a:cubicBezTo>
                    <a:pt x="10359" y="13085"/>
                    <a:pt x="10037" y="12490"/>
                    <a:pt x="9680" y="11990"/>
                  </a:cubicBezTo>
                  <a:cubicBezTo>
                    <a:pt x="9192" y="11299"/>
                    <a:pt x="8751" y="10585"/>
                    <a:pt x="8299" y="9871"/>
                  </a:cubicBezTo>
                  <a:cubicBezTo>
                    <a:pt x="8157" y="9640"/>
                    <a:pt x="8385" y="9370"/>
                    <a:pt x="8609" y="9370"/>
                  </a:cubicBezTo>
                  <a:cubicBezTo>
                    <a:pt x="8686" y="9370"/>
                    <a:pt x="8762" y="9402"/>
                    <a:pt x="8823" y="9478"/>
                  </a:cubicBezTo>
                  <a:cubicBezTo>
                    <a:pt x="9347" y="10109"/>
                    <a:pt x="9882" y="10752"/>
                    <a:pt x="10371" y="11407"/>
                  </a:cubicBezTo>
                  <a:cubicBezTo>
                    <a:pt x="10501" y="11585"/>
                    <a:pt x="10644" y="11752"/>
                    <a:pt x="10787" y="11930"/>
                  </a:cubicBezTo>
                  <a:cubicBezTo>
                    <a:pt x="10787" y="10621"/>
                    <a:pt x="10799" y="9311"/>
                    <a:pt x="10823" y="7990"/>
                  </a:cubicBezTo>
                  <a:cubicBezTo>
                    <a:pt x="10632" y="7632"/>
                    <a:pt x="10478" y="7228"/>
                    <a:pt x="10263" y="6882"/>
                  </a:cubicBezTo>
                  <a:cubicBezTo>
                    <a:pt x="9882" y="6299"/>
                    <a:pt x="9430" y="5763"/>
                    <a:pt x="8918" y="5275"/>
                  </a:cubicBezTo>
                  <a:cubicBezTo>
                    <a:pt x="8661" y="5028"/>
                    <a:pt x="8897" y="4624"/>
                    <a:pt x="9188" y="4624"/>
                  </a:cubicBezTo>
                  <a:cubicBezTo>
                    <a:pt x="9248" y="4624"/>
                    <a:pt x="9310" y="4641"/>
                    <a:pt x="9370" y="4680"/>
                  </a:cubicBezTo>
                  <a:cubicBezTo>
                    <a:pt x="9954" y="5061"/>
                    <a:pt x="10466" y="5525"/>
                    <a:pt x="10871" y="6073"/>
                  </a:cubicBezTo>
                  <a:cubicBezTo>
                    <a:pt x="10882" y="5644"/>
                    <a:pt x="10894" y="5227"/>
                    <a:pt x="10918" y="4799"/>
                  </a:cubicBezTo>
                  <a:cubicBezTo>
                    <a:pt x="10918" y="4549"/>
                    <a:pt x="11106" y="4424"/>
                    <a:pt x="11293" y="4424"/>
                  </a:cubicBezTo>
                  <a:cubicBezTo>
                    <a:pt x="11481" y="4424"/>
                    <a:pt x="11668" y="4549"/>
                    <a:pt x="11668" y="4799"/>
                  </a:cubicBezTo>
                  <a:cubicBezTo>
                    <a:pt x="11716" y="5442"/>
                    <a:pt x="11740" y="6096"/>
                    <a:pt x="11775" y="6739"/>
                  </a:cubicBezTo>
                  <a:cubicBezTo>
                    <a:pt x="12073" y="6346"/>
                    <a:pt x="12406" y="5965"/>
                    <a:pt x="12764" y="5620"/>
                  </a:cubicBezTo>
                  <a:cubicBezTo>
                    <a:pt x="12833" y="5554"/>
                    <a:pt x="12911" y="5526"/>
                    <a:pt x="12988" y="5526"/>
                  </a:cubicBezTo>
                  <a:cubicBezTo>
                    <a:pt x="13215" y="5526"/>
                    <a:pt x="13421" y="5776"/>
                    <a:pt x="13288" y="6025"/>
                  </a:cubicBezTo>
                  <a:cubicBezTo>
                    <a:pt x="13049" y="6466"/>
                    <a:pt x="12776" y="6870"/>
                    <a:pt x="12466" y="7263"/>
                  </a:cubicBezTo>
                  <a:cubicBezTo>
                    <a:pt x="12264" y="7537"/>
                    <a:pt x="12073" y="7859"/>
                    <a:pt x="11847" y="8132"/>
                  </a:cubicBezTo>
                  <a:cubicBezTo>
                    <a:pt x="11895" y="9299"/>
                    <a:pt x="11942" y="10466"/>
                    <a:pt x="11978" y="11645"/>
                  </a:cubicBezTo>
                  <a:cubicBezTo>
                    <a:pt x="12371" y="11085"/>
                    <a:pt x="12823" y="10585"/>
                    <a:pt x="13359" y="10156"/>
                  </a:cubicBezTo>
                  <a:cubicBezTo>
                    <a:pt x="13445" y="10089"/>
                    <a:pt x="13542" y="10059"/>
                    <a:pt x="13638" y="10059"/>
                  </a:cubicBezTo>
                  <a:cubicBezTo>
                    <a:pt x="13927" y="10059"/>
                    <a:pt x="14190" y="10334"/>
                    <a:pt x="14002" y="10657"/>
                  </a:cubicBezTo>
                  <a:cubicBezTo>
                    <a:pt x="13728" y="11109"/>
                    <a:pt x="13395" y="11514"/>
                    <a:pt x="13085" y="11954"/>
                  </a:cubicBezTo>
                  <a:cubicBezTo>
                    <a:pt x="12776" y="12383"/>
                    <a:pt x="12514" y="12812"/>
                    <a:pt x="12192" y="13216"/>
                  </a:cubicBezTo>
                  <a:cubicBezTo>
                    <a:pt x="12156" y="13276"/>
                    <a:pt x="12097" y="13324"/>
                    <a:pt x="12025" y="13359"/>
                  </a:cubicBezTo>
                  <a:cubicBezTo>
                    <a:pt x="12049" y="14169"/>
                    <a:pt x="12073" y="14978"/>
                    <a:pt x="12085" y="15788"/>
                  </a:cubicBezTo>
                  <a:cubicBezTo>
                    <a:pt x="12192" y="15681"/>
                    <a:pt x="12311" y="15574"/>
                    <a:pt x="12418" y="15467"/>
                  </a:cubicBezTo>
                  <a:cubicBezTo>
                    <a:pt x="12990" y="14931"/>
                    <a:pt x="13633" y="14478"/>
                    <a:pt x="14204" y="13931"/>
                  </a:cubicBezTo>
                  <a:cubicBezTo>
                    <a:pt x="14285" y="13852"/>
                    <a:pt x="14372" y="13819"/>
                    <a:pt x="14454" y="13819"/>
                  </a:cubicBezTo>
                  <a:cubicBezTo>
                    <a:pt x="14721" y="13819"/>
                    <a:pt x="14935" y="14169"/>
                    <a:pt x="14716" y="14443"/>
                  </a:cubicBezTo>
                  <a:cubicBezTo>
                    <a:pt x="14228" y="15062"/>
                    <a:pt x="13847" y="15788"/>
                    <a:pt x="13347" y="16383"/>
                  </a:cubicBezTo>
                  <a:cubicBezTo>
                    <a:pt x="12954" y="16860"/>
                    <a:pt x="12549" y="17336"/>
                    <a:pt x="12133" y="17788"/>
                  </a:cubicBezTo>
                  <a:cubicBezTo>
                    <a:pt x="12156" y="19193"/>
                    <a:pt x="12180" y="20598"/>
                    <a:pt x="12204" y="22003"/>
                  </a:cubicBezTo>
                  <a:lnTo>
                    <a:pt x="12216" y="22396"/>
                  </a:lnTo>
                  <a:cubicBezTo>
                    <a:pt x="12537" y="21967"/>
                    <a:pt x="12907" y="21586"/>
                    <a:pt x="13311" y="21229"/>
                  </a:cubicBezTo>
                  <a:cubicBezTo>
                    <a:pt x="13738" y="20859"/>
                    <a:pt x="14354" y="20246"/>
                    <a:pt x="14962" y="20246"/>
                  </a:cubicBezTo>
                  <a:cubicBezTo>
                    <a:pt x="14999" y="20246"/>
                    <a:pt x="15036" y="20248"/>
                    <a:pt x="15073" y="20253"/>
                  </a:cubicBezTo>
                  <a:cubicBezTo>
                    <a:pt x="15216" y="20253"/>
                    <a:pt x="15324" y="20384"/>
                    <a:pt x="15288" y="20527"/>
                  </a:cubicBezTo>
                  <a:cubicBezTo>
                    <a:pt x="15157" y="21122"/>
                    <a:pt x="14431" y="21539"/>
                    <a:pt x="14002" y="21920"/>
                  </a:cubicBezTo>
                  <a:cubicBezTo>
                    <a:pt x="13442" y="22408"/>
                    <a:pt x="12930" y="22932"/>
                    <a:pt x="12335" y="23396"/>
                  </a:cubicBezTo>
                  <a:cubicBezTo>
                    <a:pt x="12311" y="23420"/>
                    <a:pt x="12276" y="23432"/>
                    <a:pt x="12240" y="23444"/>
                  </a:cubicBezTo>
                  <a:lnTo>
                    <a:pt x="12240" y="23789"/>
                  </a:lnTo>
                  <a:cubicBezTo>
                    <a:pt x="12430" y="23634"/>
                    <a:pt x="12645" y="23503"/>
                    <a:pt x="12871" y="23408"/>
                  </a:cubicBezTo>
                  <a:cubicBezTo>
                    <a:pt x="13147" y="23283"/>
                    <a:pt x="13576" y="23104"/>
                    <a:pt x="13943" y="23104"/>
                  </a:cubicBezTo>
                  <a:cubicBezTo>
                    <a:pt x="14098" y="23104"/>
                    <a:pt x="14242" y="23136"/>
                    <a:pt x="14359" y="23218"/>
                  </a:cubicBezTo>
                  <a:cubicBezTo>
                    <a:pt x="14431" y="23253"/>
                    <a:pt x="14466" y="23337"/>
                    <a:pt x="14442" y="23420"/>
                  </a:cubicBezTo>
                  <a:cubicBezTo>
                    <a:pt x="14300" y="23813"/>
                    <a:pt x="13764" y="24027"/>
                    <a:pt x="13419" y="24242"/>
                  </a:cubicBezTo>
                  <a:cubicBezTo>
                    <a:pt x="13073" y="24456"/>
                    <a:pt x="12752" y="24646"/>
                    <a:pt x="12406" y="24837"/>
                  </a:cubicBezTo>
                  <a:cubicBezTo>
                    <a:pt x="12395" y="24932"/>
                    <a:pt x="12347" y="25015"/>
                    <a:pt x="12276" y="25087"/>
                  </a:cubicBezTo>
                  <a:lnTo>
                    <a:pt x="12287" y="25504"/>
                  </a:lnTo>
                  <a:cubicBezTo>
                    <a:pt x="12526" y="25508"/>
                    <a:pt x="12764" y="25510"/>
                    <a:pt x="13002" y="25510"/>
                  </a:cubicBezTo>
                  <a:cubicBezTo>
                    <a:pt x="15623" y="25510"/>
                    <a:pt x="18248" y="25269"/>
                    <a:pt x="20824" y="24789"/>
                  </a:cubicBezTo>
                  <a:cubicBezTo>
                    <a:pt x="22027" y="24551"/>
                    <a:pt x="22396" y="23063"/>
                    <a:pt x="21896" y="22122"/>
                  </a:cubicBezTo>
                  <a:cubicBezTo>
                    <a:pt x="18562" y="15740"/>
                    <a:pt x="15264" y="9287"/>
                    <a:pt x="12942" y="2453"/>
                  </a:cubicBezTo>
                  <a:cubicBezTo>
                    <a:pt x="12907" y="2227"/>
                    <a:pt x="12835" y="2013"/>
                    <a:pt x="12728" y="1810"/>
                  </a:cubicBezTo>
                  <a:cubicBezTo>
                    <a:pt x="12716" y="1751"/>
                    <a:pt x="12692" y="1691"/>
                    <a:pt x="12668" y="1644"/>
                  </a:cubicBezTo>
                  <a:cubicBezTo>
                    <a:pt x="12442" y="840"/>
                    <a:pt x="11721" y="306"/>
                    <a:pt x="10904" y="306"/>
                  </a:cubicBezTo>
                  <a:cubicBezTo>
                    <a:pt x="10861" y="306"/>
                    <a:pt x="10818" y="307"/>
                    <a:pt x="10775" y="310"/>
                  </a:cubicBezTo>
                  <a:cubicBezTo>
                    <a:pt x="10486" y="106"/>
                    <a:pt x="10143" y="1"/>
                    <a:pt x="979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8897635" y="4045558"/>
              <a:ext cx="686897" cy="839823"/>
            </a:xfrm>
            <a:custGeom>
              <a:rect b="b" l="l" r="r" t="t"/>
              <a:pathLst>
                <a:path extrusionOk="0" h="24515" w="20051">
                  <a:moveTo>
                    <a:pt x="8446" y="1"/>
                  </a:moveTo>
                  <a:cubicBezTo>
                    <a:pt x="7929" y="1"/>
                    <a:pt x="7403" y="57"/>
                    <a:pt x="6870" y="178"/>
                  </a:cubicBezTo>
                  <a:cubicBezTo>
                    <a:pt x="3811" y="868"/>
                    <a:pt x="1691" y="3750"/>
                    <a:pt x="953" y="6655"/>
                  </a:cubicBezTo>
                  <a:cubicBezTo>
                    <a:pt x="929" y="6738"/>
                    <a:pt x="905" y="6821"/>
                    <a:pt x="893" y="6905"/>
                  </a:cubicBezTo>
                  <a:cubicBezTo>
                    <a:pt x="632" y="7750"/>
                    <a:pt x="441" y="8631"/>
                    <a:pt x="334" y="9524"/>
                  </a:cubicBezTo>
                  <a:cubicBezTo>
                    <a:pt x="1" y="12274"/>
                    <a:pt x="108" y="15192"/>
                    <a:pt x="1310" y="17739"/>
                  </a:cubicBezTo>
                  <a:cubicBezTo>
                    <a:pt x="2156" y="20692"/>
                    <a:pt x="4072" y="23788"/>
                    <a:pt x="7311" y="24324"/>
                  </a:cubicBezTo>
                  <a:cubicBezTo>
                    <a:pt x="7751" y="24407"/>
                    <a:pt x="8204" y="24443"/>
                    <a:pt x="8656" y="24443"/>
                  </a:cubicBezTo>
                  <a:cubicBezTo>
                    <a:pt x="8609" y="23073"/>
                    <a:pt x="8573" y="21716"/>
                    <a:pt x="8561" y="20359"/>
                  </a:cubicBezTo>
                  <a:cubicBezTo>
                    <a:pt x="7311" y="20216"/>
                    <a:pt x="6073" y="19490"/>
                    <a:pt x="5168" y="18716"/>
                  </a:cubicBezTo>
                  <a:cubicBezTo>
                    <a:pt x="4001" y="17716"/>
                    <a:pt x="3299" y="16358"/>
                    <a:pt x="2953" y="14882"/>
                  </a:cubicBezTo>
                  <a:cubicBezTo>
                    <a:pt x="2888" y="14614"/>
                    <a:pt x="3100" y="14439"/>
                    <a:pt x="3306" y="14439"/>
                  </a:cubicBezTo>
                  <a:cubicBezTo>
                    <a:pt x="3439" y="14439"/>
                    <a:pt x="3569" y="14512"/>
                    <a:pt x="3620" y="14680"/>
                  </a:cubicBezTo>
                  <a:cubicBezTo>
                    <a:pt x="4084" y="15894"/>
                    <a:pt x="4942" y="16906"/>
                    <a:pt x="5942" y="17716"/>
                  </a:cubicBezTo>
                  <a:lnTo>
                    <a:pt x="6025" y="17763"/>
                  </a:lnTo>
                  <a:cubicBezTo>
                    <a:pt x="6001" y="17716"/>
                    <a:pt x="5989" y="17656"/>
                    <a:pt x="5966" y="17608"/>
                  </a:cubicBezTo>
                  <a:cubicBezTo>
                    <a:pt x="5680" y="16680"/>
                    <a:pt x="5477" y="15620"/>
                    <a:pt x="5763" y="14680"/>
                  </a:cubicBezTo>
                  <a:cubicBezTo>
                    <a:pt x="5813" y="14530"/>
                    <a:pt x="5958" y="14445"/>
                    <a:pt x="6097" y="14445"/>
                  </a:cubicBezTo>
                  <a:cubicBezTo>
                    <a:pt x="6222" y="14445"/>
                    <a:pt x="6343" y="14515"/>
                    <a:pt x="6382" y="14668"/>
                  </a:cubicBezTo>
                  <a:cubicBezTo>
                    <a:pt x="6597" y="15501"/>
                    <a:pt x="6620" y="16358"/>
                    <a:pt x="6882" y="17180"/>
                  </a:cubicBezTo>
                  <a:cubicBezTo>
                    <a:pt x="7049" y="17668"/>
                    <a:pt x="7394" y="18156"/>
                    <a:pt x="7597" y="18668"/>
                  </a:cubicBezTo>
                  <a:cubicBezTo>
                    <a:pt x="7906" y="18799"/>
                    <a:pt x="8216" y="18906"/>
                    <a:pt x="8537" y="19025"/>
                  </a:cubicBezTo>
                  <a:cubicBezTo>
                    <a:pt x="8513" y="17382"/>
                    <a:pt x="8478" y="15751"/>
                    <a:pt x="8454" y="14108"/>
                  </a:cubicBezTo>
                  <a:cubicBezTo>
                    <a:pt x="7359" y="13751"/>
                    <a:pt x="6501" y="12667"/>
                    <a:pt x="5930" y="11715"/>
                  </a:cubicBezTo>
                  <a:cubicBezTo>
                    <a:pt x="5215" y="10548"/>
                    <a:pt x="4954" y="9346"/>
                    <a:pt x="4870" y="8000"/>
                  </a:cubicBezTo>
                  <a:cubicBezTo>
                    <a:pt x="4850" y="7737"/>
                    <a:pt x="5086" y="7585"/>
                    <a:pt x="5308" y="7585"/>
                  </a:cubicBezTo>
                  <a:cubicBezTo>
                    <a:pt x="5477" y="7585"/>
                    <a:pt x="5637" y="7673"/>
                    <a:pt x="5668" y="7869"/>
                  </a:cubicBezTo>
                  <a:cubicBezTo>
                    <a:pt x="5870" y="9024"/>
                    <a:pt x="6311" y="10119"/>
                    <a:pt x="6978" y="11084"/>
                  </a:cubicBezTo>
                  <a:cubicBezTo>
                    <a:pt x="7382" y="11703"/>
                    <a:pt x="7918" y="12191"/>
                    <a:pt x="8430" y="12703"/>
                  </a:cubicBezTo>
                  <a:lnTo>
                    <a:pt x="8418" y="12096"/>
                  </a:lnTo>
                  <a:cubicBezTo>
                    <a:pt x="8394" y="9631"/>
                    <a:pt x="8168" y="6976"/>
                    <a:pt x="8609" y="4547"/>
                  </a:cubicBezTo>
                  <a:cubicBezTo>
                    <a:pt x="8639" y="4372"/>
                    <a:pt x="8802" y="4282"/>
                    <a:pt x="8964" y="4282"/>
                  </a:cubicBezTo>
                  <a:cubicBezTo>
                    <a:pt x="9120" y="4282"/>
                    <a:pt x="9276" y="4366"/>
                    <a:pt x="9311" y="4535"/>
                  </a:cubicBezTo>
                  <a:cubicBezTo>
                    <a:pt x="9585" y="5964"/>
                    <a:pt x="9656" y="7452"/>
                    <a:pt x="9680" y="8953"/>
                  </a:cubicBezTo>
                  <a:cubicBezTo>
                    <a:pt x="10228" y="8512"/>
                    <a:pt x="10657" y="7941"/>
                    <a:pt x="10907" y="7286"/>
                  </a:cubicBezTo>
                  <a:cubicBezTo>
                    <a:pt x="11052" y="6901"/>
                    <a:pt x="11062" y="5844"/>
                    <a:pt x="11585" y="5844"/>
                  </a:cubicBezTo>
                  <a:cubicBezTo>
                    <a:pt x="11661" y="5844"/>
                    <a:pt x="11748" y="5867"/>
                    <a:pt x="11847" y="5917"/>
                  </a:cubicBezTo>
                  <a:cubicBezTo>
                    <a:pt x="12002" y="6000"/>
                    <a:pt x="12085" y="6155"/>
                    <a:pt x="12097" y="6321"/>
                  </a:cubicBezTo>
                  <a:cubicBezTo>
                    <a:pt x="12169" y="7833"/>
                    <a:pt x="11050" y="9226"/>
                    <a:pt x="9680" y="9798"/>
                  </a:cubicBezTo>
                  <a:cubicBezTo>
                    <a:pt x="9680" y="10631"/>
                    <a:pt x="9680" y="11453"/>
                    <a:pt x="9716" y="12263"/>
                  </a:cubicBezTo>
                  <a:cubicBezTo>
                    <a:pt x="9764" y="13787"/>
                    <a:pt x="9811" y="15311"/>
                    <a:pt x="9883" y="16835"/>
                  </a:cubicBezTo>
                  <a:cubicBezTo>
                    <a:pt x="10407" y="16680"/>
                    <a:pt x="10907" y="16418"/>
                    <a:pt x="11335" y="16073"/>
                  </a:cubicBezTo>
                  <a:cubicBezTo>
                    <a:pt x="11704" y="14168"/>
                    <a:pt x="11704" y="12239"/>
                    <a:pt x="11752" y="10298"/>
                  </a:cubicBezTo>
                  <a:cubicBezTo>
                    <a:pt x="11752" y="10090"/>
                    <a:pt x="11926" y="9969"/>
                    <a:pt x="12097" y="9969"/>
                  </a:cubicBezTo>
                  <a:cubicBezTo>
                    <a:pt x="12229" y="9969"/>
                    <a:pt x="12360" y="10042"/>
                    <a:pt x="12407" y="10203"/>
                  </a:cubicBezTo>
                  <a:cubicBezTo>
                    <a:pt x="12776" y="11596"/>
                    <a:pt x="12883" y="13048"/>
                    <a:pt x="12740" y="14477"/>
                  </a:cubicBezTo>
                  <a:cubicBezTo>
                    <a:pt x="12764" y="14441"/>
                    <a:pt x="12788" y="14418"/>
                    <a:pt x="12800" y="14382"/>
                  </a:cubicBezTo>
                  <a:cubicBezTo>
                    <a:pt x="13205" y="13703"/>
                    <a:pt x="13538" y="12977"/>
                    <a:pt x="13788" y="12227"/>
                  </a:cubicBezTo>
                  <a:cubicBezTo>
                    <a:pt x="14014" y="11608"/>
                    <a:pt x="14133" y="10881"/>
                    <a:pt x="14717" y="10536"/>
                  </a:cubicBezTo>
                  <a:cubicBezTo>
                    <a:pt x="14781" y="10500"/>
                    <a:pt x="14851" y="10483"/>
                    <a:pt x="14919" y="10483"/>
                  </a:cubicBezTo>
                  <a:cubicBezTo>
                    <a:pt x="15053" y="10483"/>
                    <a:pt x="15181" y="10549"/>
                    <a:pt x="15252" y="10667"/>
                  </a:cubicBezTo>
                  <a:cubicBezTo>
                    <a:pt x="15633" y="11489"/>
                    <a:pt x="15121" y="12441"/>
                    <a:pt x="14800" y="13227"/>
                  </a:cubicBezTo>
                  <a:cubicBezTo>
                    <a:pt x="14467" y="14096"/>
                    <a:pt x="14002" y="14906"/>
                    <a:pt x="13443" y="15644"/>
                  </a:cubicBezTo>
                  <a:cubicBezTo>
                    <a:pt x="13109" y="16037"/>
                    <a:pt x="12740" y="16382"/>
                    <a:pt x="12335" y="16692"/>
                  </a:cubicBezTo>
                  <a:cubicBezTo>
                    <a:pt x="12300" y="16715"/>
                    <a:pt x="12252" y="16751"/>
                    <a:pt x="12216" y="16775"/>
                  </a:cubicBezTo>
                  <a:cubicBezTo>
                    <a:pt x="11526" y="17251"/>
                    <a:pt x="10740" y="17573"/>
                    <a:pt x="9918" y="17704"/>
                  </a:cubicBezTo>
                  <a:cubicBezTo>
                    <a:pt x="9954" y="18442"/>
                    <a:pt x="10002" y="19168"/>
                    <a:pt x="10049" y="19906"/>
                  </a:cubicBezTo>
                  <a:cubicBezTo>
                    <a:pt x="10085" y="20466"/>
                    <a:pt x="10121" y="21026"/>
                    <a:pt x="10157" y="21585"/>
                  </a:cubicBezTo>
                  <a:cubicBezTo>
                    <a:pt x="11109" y="21514"/>
                    <a:pt x="11907" y="21002"/>
                    <a:pt x="12597" y="20323"/>
                  </a:cubicBezTo>
                  <a:cubicBezTo>
                    <a:pt x="13121" y="19811"/>
                    <a:pt x="13586" y="18882"/>
                    <a:pt x="14300" y="18668"/>
                  </a:cubicBezTo>
                  <a:cubicBezTo>
                    <a:pt x="14331" y="18659"/>
                    <a:pt x="14362" y="18655"/>
                    <a:pt x="14392" y="18655"/>
                  </a:cubicBezTo>
                  <a:cubicBezTo>
                    <a:pt x="14557" y="18655"/>
                    <a:pt x="14695" y="18785"/>
                    <a:pt x="14705" y="18966"/>
                  </a:cubicBezTo>
                  <a:cubicBezTo>
                    <a:pt x="14669" y="19894"/>
                    <a:pt x="13490" y="20835"/>
                    <a:pt x="12800" y="21371"/>
                  </a:cubicBezTo>
                  <a:cubicBezTo>
                    <a:pt x="12026" y="21990"/>
                    <a:pt x="11169" y="22383"/>
                    <a:pt x="10204" y="22430"/>
                  </a:cubicBezTo>
                  <a:lnTo>
                    <a:pt x="10323" y="24514"/>
                  </a:lnTo>
                  <a:cubicBezTo>
                    <a:pt x="12704" y="24443"/>
                    <a:pt x="14907" y="23073"/>
                    <a:pt x="16455" y="21204"/>
                  </a:cubicBezTo>
                  <a:cubicBezTo>
                    <a:pt x="18515" y="18728"/>
                    <a:pt x="20051" y="15549"/>
                    <a:pt x="20027" y="12274"/>
                  </a:cubicBezTo>
                  <a:cubicBezTo>
                    <a:pt x="19991" y="8786"/>
                    <a:pt x="17919" y="5797"/>
                    <a:pt x="15538" y="3440"/>
                  </a:cubicBezTo>
                  <a:cubicBezTo>
                    <a:pt x="13610" y="1532"/>
                    <a:pt x="11145" y="1"/>
                    <a:pt x="844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8996331" y="4191632"/>
              <a:ext cx="436886" cy="1100008"/>
            </a:xfrm>
            <a:custGeom>
              <a:rect b="b" l="l" r="r" t="t"/>
              <a:pathLst>
                <a:path extrusionOk="0" h="32110" w="12753">
                  <a:moveTo>
                    <a:pt x="6083" y="0"/>
                  </a:moveTo>
                  <a:cubicBezTo>
                    <a:pt x="5921" y="0"/>
                    <a:pt x="5758" y="90"/>
                    <a:pt x="5728" y="260"/>
                  </a:cubicBezTo>
                  <a:cubicBezTo>
                    <a:pt x="5275" y="2700"/>
                    <a:pt x="5513" y="5343"/>
                    <a:pt x="5537" y="7820"/>
                  </a:cubicBezTo>
                  <a:lnTo>
                    <a:pt x="5549" y="8415"/>
                  </a:lnTo>
                  <a:cubicBezTo>
                    <a:pt x="5037" y="7903"/>
                    <a:pt x="4513" y="7415"/>
                    <a:pt x="4097" y="6796"/>
                  </a:cubicBezTo>
                  <a:cubicBezTo>
                    <a:pt x="3430" y="5832"/>
                    <a:pt x="2989" y="4736"/>
                    <a:pt x="2787" y="3593"/>
                  </a:cubicBezTo>
                  <a:cubicBezTo>
                    <a:pt x="2756" y="3396"/>
                    <a:pt x="2594" y="3308"/>
                    <a:pt x="2424" y="3308"/>
                  </a:cubicBezTo>
                  <a:cubicBezTo>
                    <a:pt x="2203" y="3308"/>
                    <a:pt x="1969" y="3457"/>
                    <a:pt x="1989" y="3712"/>
                  </a:cubicBezTo>
                  <a:cubicBezTo>
                    <a:pt x="2073" y="5070"/>
                    <a:pt x="2334" y="6272"/>
                    <a:pt x="3037" y="7427"/>
                  </a:cubicBezTo>
                  <a:cubicBezTo>
                    <a:pt x="3620" y="8380"/>
                    <a:pt x="4478" y="9463"/>
                    <a:pt x="5573" y="9820"/>
                  </a:cubicBezTo>
                  <a:cubicBezTo>
                    <a:pt x="5597" y="11463"/>
                    <a:pt x="5632" y="13094"/>
                    <a:pt x="5656" y="14737"/>
                  </a:cubicBezTo>
                  <a:cubicBezTo>
                    <a:pt x="5335" y="14618"/>
                    <a:pt x="5025" y="14511"/>
                    <a:pt x="4716" y="14380"/>
                  </a:cubicBezTo>
                  <a:cubicBezTo>
                    <a:pt x="4513" y="13880"/>
                    <a:pt x="4168" y="13392"/>
                    <a:pt x="4001" y="12892"/>
                  </a:cubicBezTo>
                  <a:cubicBezTo>
                    <a:pt x="3727" y="12070"/>
                    <a:pt x="3704" y="11213"/>
                    <a:pt x="3501" y="10380"/>
                  </a:cubicBezTo>
                  <a:cubicBezTo>
                    <a:pt x="3461" y="10231"/>
                    <a:pt x="3336" y="10162"/>
                    <a:pt x="3208" y="10162"/>
                  </a:cubicBezTo>
                  <a:cubicBezTo>
                    <a:pt x="3069" y="10162"/>
                    <a:pt x="2925" y="10243"/>
                    <a:pt x="2882" y="10392"/>
                  </a:cubicBezTo>
                  <a:cubicBezTo>
                    <a:pt x="2584" y="11344"/>
                    <a:pt x="2799" y="12392"/>
                    <a:pt x="3085" y="13321"/>
                  </a:cubicBezTo>
                  <a:cubicBezTo>
                    <a:pt x="3108" y="13380"/>
                    <a:pt x="3120" y="13428"/>
                    <a:pt x="3132" y="13487"/>
                  </a:cubicBezTo>
                  <a:lnTo>
                    <a:pt x="3061" y="13428"/>
                  </a:lnTo>
                  <a:cubicBezTo>
                    <a:pt x="2061" y="12618"/>
                    <a:pt x="1203" y="11606"/>
                    <a:pt x="739" y="10404"/>
                  </a:cubicBezTo>
                  <a:cubicBezTo>
                    <a:pt x="682" y="10229"/>
                    <a:pt x="547" y="10153"/>
                    <a:pt x="412" y="10153"/>
                  </a:cubicBezTo>
                  <a:cubicBezTo>
                    <a:pt x="206" y="10153"/>
                    <a:pt x="0" y="10328"/>
                    <a:pt x="72" y="10594"/>
                  </a:cubicBezTo>
                  <a:cubicBezTo>
                    <a:pt x="418" y="12082"/>
                    <a:pt x="1120" y="13416"/>
                    <a:pt x="2275" y="14428"/>
                  </a:cubicBezTo>
                  <a:cubicBezTo>
                    <a:pt x="3192" y="15202"/>
                    <a:pt x="4430" y="15928"/>
                    <a:pt x="5668" y="16071"/>
                  </a:cubicBezTo>
                  <a:cubicBezTo>
                    <a:pt x="5692" y="17428"/>
                    <a:pt x="5728" y="18798"/>
                    <a:pt x="5775" y="20155"/>
                  </a:cubicBezTo>
                  <a:cubicBezTo>
                    <a:pt x="5811" y="21310"/>
                    <a:pt x="5859" y="22465"/>
                    <a:pt x="5906" y="23631"/>
                  </a:cubicBezTo>
                  <a:cubicBezTo>
                    <a:pt x="5954" y="24929"/>
                    <a:pt x="6013" y="26227"/>
                    <a:pt x="6073" y="27537"/>
                  </a:cubicBezTo>
                  <a:cubicBezTo>
                    <a:pt x="6144" y="28834"/>
                    <a:pt x="6085" y="30216"/>
                    <a:pt x="6394" y="31490"/>
                  </a:cubicBezTo>
                  <a:cubicBezTo>
                    <a:pt x="6499" y="31924"/>
                    <a:pt x="6805" y="32109"/>
                    <a:pt x="7132" y="32109"/>
                  </a:cubicBezTo>
                  <a:cubicBezTo>
                    <a:pt x="7585" y="32109"/>
                    <a:pt x="8078" y="31755"/>
                    <a:pt x="8133" y="31216"/>
                  </a:cubicBezTo>
                  <a:cubicBezTo>
                    <a:pt x="8252" y="29954"/>
                    <a:pt x="8014" y="28584"/>
                    <a:pt x="7918" y="27322"/>
                  </a:cubicBezTo>
                  <a:cubicBezTo>
                    <a:pt x="7823" y="26013"/>
                    <a:pt x="7728" y="24715"/>
                    <a:pt x="7645" y="23417"/>
                  </a:cubicBezTo>
                  <a:cubicBezTo>
                    <a:pt x="7573" y="22346"/>
                    <a:pt x="7514" y="21274"/>
                    <a:pt x="7442" y="20214"/>
                  </a:cubicBezTo>
                  <a:lnTo>
                    <a:pt x="7323" y="18143"/>
                  </a:lnTo>
                  <a:cubicBezTo>
                    <a:pt x="8288" y="18107"/>
                    <a:pt x="9145" y="17702"/>
                    <a:pt x="9919" y="17095"/>
                  </a:cubicBezTo>
                  <a:cubicBezTo>
                    <a:pt x="10609" y="16547"/>
                    <a:pt x="11788" y="15607"/>
                    <a:pt x="11824" y="14678"/>
                  </a:cubicBezTo>
                  <a:cubicBezTo>
                    <a:pt x="11814" y="14505"/>
                    <a:pt x="11674" y="14367"/>
                    <a:pt x="11507" y="14367"/>
                  </a:cubicBezTo>
                  <a:cubicBezTo>
                    <a:pt x="11478" y="14367"/>
                    <a:pt x="11449" y="14372"/>
                    <a:pt x="11419" y="14380"/>
                  </a:cubicBezTo>
                  <a:cubicBezTo>
                    <a:pt x="10705" y="14595"/>
                    <a:pt x="10240" y="15523"/>
                    <a:pt x="9716" y="16035"/>
                  </a:cubicBezTo>
                  <a:cubicBezTo>
                    <a:pt x="9014" y="16726"/>
                    <a:pt x="8228" y="17226"/>
                    <a:pt x="7264" y="17297"/>
                  </a:cubicBezTo>
                  <a:cubicBezTo>
                    <a:pt x="7228" y="16738"/>
                    <a:pt x="7204" y="16178"/>
                    <a:pt x="7156" y="15619"/>
                  </a:cubicBezTo>
                  <a:cubicBezTo>
                    <a:pt x="7109" y="14880"/>
                    <a:pt x="7073" y="14154"/>
                    <a:pt x="7037" y="13416"/>
                  </a:cubicBezTo>
                  <a:cubicBezTo>
                    <a:pt x="7859" y="13285"/>
                    <a:pt x="8645" y="12975"/>
                    <a:pt x="9335" y="12487"/>
                  </a:cubicBezTo>
                  <a:cubicBezTo>
                    <a:pt x="9371" y="12463"/>
                    <a:pt x="9419" y="12440"/>
                    <a:pt x="9454" y="12404"/>
                  </a:cubicBezTo>
                  <a:cubicBezTo>
                    <a:pt x="9859" y="12106"/>
                    <a:pt x="10228" y="11749"/>
                    <a:pt x="10550" y="11356"/>
                  </a:cubicBezTo>
                  <a:cubicBezTo>
                    <a:pt x="11121" y="10630"/>
                    <a:pt x="11586" y="9808"/>
                    <a:pt x="11919" y="8939"/>
                  </a:cubicBezTo>
                  <a:cubicBezTo>
                    <a:pt x="12240" y="8153"/>
                    <a:pt x="12752" y="7213"/>
                    <a:pt x="12371" y="6379"/>
                  </a:cubicBezTo>
                  <a:cubicBezTo>
                    <a:pt x="12300" y="6261"/>
                    <a:pt x="12172" y="6195"/>
                    <a:pt x="12038" y="6195"/>
                  </a:cubicBezTo>
                  <a:cubicBezTo>
                    <a:pt x="11970" y="6195"/>
                    <a:pt x="11900" y="6212"/>
                    <a:pt x="11836" y="6248"/>
                  </a:cubicBezTo>
                  <a:cubicBezTo>
                    <a:pt x="11240" y="6606"/>
                    <a:pt x="11121" y="7320"/>
                    <a:pt x="10907" y="7939"/>
                  </a:cubicBezTo>
                  <a:cubicBezTo>
                    <a:pt x="10657" y="8689"/>
                    <a:pt x="10324" y="9415"/>
                    <a:pt x="9919" y="10094"/>
                  </a:cubicBezTo>
                  <a:cubicBezTo>
                    <a:pt x="9907" y="10130"/>
                    <a:pt x="9883" y="10166"/>
                    <a:pt x="9859" y="10189"/>
                  </a:cubicBezTo>
                  <a:cubicBezTo>
                    <a:pt x="10002" y="8761"/>
                    <a:pt x="9895" y="7308"/>
                    <a:pt x="9526" y="5915"/>
                  </a:cubicBezTo>
                  <a:cubicBezTo>
                    <a:pt x="9479" y="5755"/>
                    <a:pt x="9350" y="5682"/>
                    <a:pt x="9218" y="5682"/>
                  </a:cubicBezTo>
                  <a:cubicBezTo>
                    <a:pt x="9044" y="5682"/>
                    <a:pt x="8866" y="5806"/>
                    <a:pt x="8859" y="6022"/>
                  </a:cubicBezTo>
                  <a:cubicBezTo>
                    <a:pt x="8823" y="7951"/>
                    <a:pt x="8823" y="9892"/>
                    <a:pt x="8454" y="11797"/>
                  </a:cubicBezTo>
                  <a:cubicBezTo>
                    <a:pt x="8026" y="12130"/>
                    <a:pt x="7526" y="12392"/>
                    <a:pt x="7002" y="12547"/>
                  </a:cubicBezTo>
                  <a:cubicBezTo>
                    <a:pt x="6930" y="11023"/>
                    <a:pt x="6883" y="9499"/>
                    <a:pt x="6835" y="7975"/>
                  </a:cubicBezTo>
                  <a:cubicBezTo>
                    <a:pt x="6811" y="7177"/>
                    <a:pt x="6811" y="6344"/>
                    <a:pt x="6799" y="5522"/>
                  </a:cubicBezTo>
                  <a:cubicBezTo>
                    <a:pt x="8169" y="4951"/>
                    <a:pt x="9288" y="3546"/>
                    <a:pt x="9216" y="2034"/>
                  </a:cubicBezTo>
                  <a:cubicBezTo>
                    <a:pt x="9204" y="1867"/>
                    <a:pt x="9109" y="1712"/>
                    <a:pt x="8966" y="1629"/>
                  </a:cubicBezTo>
                  <a:cubicBezTo>
                    <a:pt x="8867" y="1581"/>
                    <a:pt x="8780" y="1560"/>
                    <a:pt x="8705" y="1560"/>
                  </a:cubicBezTo>
                  <a:cubicBezTo>
                    <a:pt x="8171" y="1560"/>
                    <a:pt x="8172" y="2612"/>
                    <a:pt x="8026" y="2998"/>
                  </a:cubicBezTo>
                  <a:cubicBezTo>
                    <a:pt x="7776" y="3653"/>
                    <a:pt x="7347" y="4236"/>
                    <a:pt x="6787" y="4665"/>
                  </a:cubicBezTo>
                  <a:cubicBezTo>
                    <a:pt x="6775" y="3177"/>
                    <a:pt x="6704" y="1676"/>
                    <a:pt x="6430" y="260"/>
                  </a:cubicBezTo>
                  <a:cubicBezTo>
                    <a:pt x="6395" y="84"/>
                    <a:pt x="6239" y="0"/>
                    <a:pt x="6083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8385759" y="5108363"/>
              <a:ext cx="539247" cy="614785"/>
            </a:xfrm>
            <a:custGeom>
              <a:rect b="b" l="l" r="r" t="t"/>
              <a:pathLst>
                <a:path extrusionOk="0" h="17946" w="15741">
                  <a:moveTo>
                    <a:pt x="8566" y="1"/>
                  </a:moveTo>
                  <a:cubicBezTo>
                    <a:pt x="5886" y="1"/>
                    <a:pt x="1936" y="588"/>
                    <a:pt x="953" y="2813"/>
                  </a:cubicBezTo>
                  <a:cubicBezTo>
                    <a:pt x="167" y="4599"/>
                    <a:pt x="0" y="6587"/>
                    <a:pt x="167" y="8528"/>
                  </a:cubicBezTo>
                  <a:cubicBezTo>
                    <a:pt x="179" y="8671"/>
                    <a:pt x="191" y="8813"/>
                    <a:pt x="203" y="8968"/>
                  </a:cubicBezTo>
                  <a:cubicBezTo>
                    <a:pt x="95" y="10361"/>
                    <a:pt x="369" y="11754"/>
                    <a:pt x="1000" y="13004"/>
                  </a:cubicBezTo>
                  <a:cubicBezTo>
                    <a:pt x="1215" y="13612"/>
                    <a:pt x="1477" y="14219"/>
                    <a:pt x="1786" y="14790"/>
                  </a:cubicBezTo>
                  <a:cubicBezTo>
                    <a:pt x="2774" y="16600"/>
                    <a:pt x="4620" y="17791"/>
                    <a:pt x="6680" y="17945"/>
                  </a:cubicBezTo>
                  <a:cubicBezTo>
                    <a:pt x="6680" y="17255"/>
                    <a:pt x="6691" y="16564"/>
                    <a:pt x="6691" y="15874"/>
                  </a:cubicBezTo>
                  <a:cubicBezTo>
                    <a:pt x="6608" y="15862"/>
                    <a:pt x="6525" y="15838"/>
                    <a:pt x="6465" y="15779"/>
                  </a:cubicBezTo>
                  <a:cubicBezTo>
                    <a:pt x="5965" y="15314"/>
                    <a:pt x="5691" y="14707"/>
                    <a:pt x="5239" y="14195"/>
                  </a:cubicBezTo>
                  <a:cubicBezTo>
                    <a:pt x="4810" y="13683"/>
                    <a:pt x="4334" y="13207"/>
                    <a:pt x="3822" y="12778"/>
                  </a:cubicBezTo>
                  <a:cubicBezTo>
                    <a:pt x="3528" y="12545"/>
                    <a:pt x="3804" y="12183"/>
                    <a:pt x="4098" y="12183"/>
                  </a:cubicBezTo>
                  <a:cubicBezTo>
                    <a:pt x="4149" y="12183"/>
                    <a:pt x="4201" y="12194"/>
                    <a:pt x="4251" y="12219"/>
                  </a:cubicBezTo>
                  <a:cubicBezTo>
                    <a:pt x="5156" y="12635"/>
                    <a:pt x="6168" y="13373"/>
                    <a:pt x="6715" y="14302"/>
                  </a:cubicBezTo>
                  <a:cubicBezTo>
                    <a:pt x="6727" y="13754"/>
                    <a:pt x="6739" y="13219"/>
                    <a:pt x="6751" y="12683"/>
                  </a:cubicBezTo>
                  <a:cubicBezTo>
                    <a:pt x="6299" y="12314"/>
                    <a:pt x="5965" y="11659"/>
                    <a:pt x="5656" y="11254"/>
                  </a:cubicBezTo>
                  <a:cubicBezTo>
                    <a:pt x="5060" y="10468"/>
                    <a:pt x="4501" y="9671"/>
                    <a:pt x="3977" y="8837"/>
                  </a:cubicBezTo>
                  <a:cubicBezTo>
                    <a:pt x="3808" y="8570"/>
                    <a:pt x="4058" y="8270"/>
                    <a:pt x="4315" y="8270"/>
                  </a:cubicBezTo>
                  <a:cubicBezTo>
                    <a:pt x="4401" y="8270"/>
                    <a:pt x="4488" y="8304"/>
                    <a:pt x="4560" y="8385"/>
                  </a:cubicBezTo>
                  <a:cubicBezTo>
                    <a:pt x="5215" y="9135"/>
                    <a:pt x="5822" y="9897"/>
                    <a:pt x="6453" y="10647"/>
                  </a:cubicBezTo>
                  <a:cubicBezTo>
                    <a:pt x="6549" y="10778"/>
                    <a:pt x="6668" y="10897"/>
                    <a:pt x="6787" y="11028"/>
                  </a:cubicBezTo>
                  <a:cubicBezTo>
                    <a:pt x="6811" y="10373"/>
                    <a:pt x="6834" y="9718"/>
                    <a:pt x="6858" y="9063"/>
                  </a:cubicBezTo>
                  <a:cubicBezTo>
                    <a:pt x="5834" y="7254"/>
                    <a:pt x="4941" y="5384"/>
                    <a:pt x="4215" y="3444"/>
                  </a:cubicBezTo>
                  <a:cubicBezTo>
                    <a:pt x="4097" y="3145"/>
                    <a:pt x="4373" y="2920"/>
                    <a:pt x="4639" y="2920"/>
                  </a:cubicBezTo>
                  <a:cubicBezTo>
                    <a:pt x="4777" y="2920"/>
                    <a:pt x="4912" y="2980"/>
                    <a:pt x="4989" y="3122"/>
                  </a:cubicBezTo>
                  <a:cubicBezTo>
                    <a:pt x="5822" y="4706"/>
                    <a:pt x="6703" y="6289"/>
                    <a:pt x="7644" y="7837"/>
                  </a:cubicBezTo>
                  <a:lnTo>
                    <a:pt x="8763" y="5753"/>
                  </a:lnTo>
                  <a:cubicBezTo>
                    <a:pt x="9192" y="4944"/>
                    <a:pt x="9620" y="3801"/>
                    <a:pt x="10466" y="3348"/>
                  </a:cubicBezTo>
                  <a:cubicBezTo>
                    <a:pt x="10522" y="3317"/>
                    <a:pt x="10582" y="3303"/>
                    <a:pt x="10640" y="3303"/>
                  </a:cubicBezTo>
                  <a:cubicBezTo>
                    <a:pt x="10829" y="3303"/>
                    <a:pt x="11004" y="3452"/>
                    <a:pt x="11013" y="3670"/>
                  </a:cubicBezTo>
                  <a:cubicBezTo>
                    <a:pt x="11085" y="4610"/>
                    <a:pt x="10347" y="5623"/>
                    <a:pt x="9906" y="6420"/>
                  </a:cubicBezTo>
                  <a:lnTo>
                    <a:pt x="8239" y="9480"/>
                  </a:lnTo>
                  <a:cubicBezTo>
                    <a:pt x="8144" y="9659"/>
                    <a:pt x="7977" y="9778"/>
                    <a:pt x="7775" y="9802"/>
                  </a:cubicBezTo>
                  <a:cubicBezTo>
                    <a:pt x="7775" y="10409"/>
                    <a:pt x="7763" y="11016"/>
                    <a:pt x="7763" y="11623"/>
                  </a:cubicBezTo>
                  <a:cubicBezTo>
                    <a:pt x="8370" y="11195"/>
                    <a:pt x="8954" y="10742"/>
                    <a:pt x="9513" y="10254"/>
                  </a:cubicBezTo>
                  <a:cubicBezTo>
                    <a:pt x="9942" y="9860"/>
                    <a:pt x="10451" y="9002"/>
                    <a:pt x="11093" y="9002"/>
                  </a:cubicBezTo>
                  <a:cubicBezTo>
                    <a:pt x="11110" y="9002"/>
                    <a:pt x="11127" y="9003"/>
                    <a:pt x="11144" y="9004"/>
                  </a:cubicBezTo>
                  <a:cubicBezTo>
                    <a:pt x="11275" y="9004"/>
                    <a:pt x="11383" y="9099"/>
                    <a:pt x="11430" y="9218"/>
                  </a:cubicBezTo>
                  <a:cubicBezTo>
                    <a:pt x="11597" y="9992"/>
                    <a:pt x="10549" y="10671"/>
                    <a:pt x="10013" y="11099"/>
                  </a:cubicBezTo>
                  <a:cubicBezTo>
                    <a:pt x="9347" y="11659"/>
                    <a:pt x="8585" y="12111"/>
                    <a:pt x="7763" y="12433"/>
                  </a:cubicBezTo>
                  <a:cubicBezTo>
                    <a:pt x="7763" y="14266"/>
                    <a:pt x="7775" y="16100"/>
                    <a:pt x="7811" y="17945"/>
                  </a:cubicBezTo>
                  <a:cubicBezTo>
                    <a:pt x="8144" y="17910"/>
                    <a:pt x="8466" y="17862"/>
                    <a:pt x="8799" y="17779"/>
                  </a:cubicBezTo>
                  <a:cubicBezTo>
                    <a:pt x="8811" y="17148"/>
                    <a:pt x="8906" y="16517"/>
                    <a:pt x="9073" y="15898"/>
                  </a:cubicBezTo>
                  <a:cubicBezTo>
                    <a:pt x="9251" y="14886"/>
                    <a:pt x="9632" y="13921"/>
                    <a:pt x="10192" y="13076"/>
                  </a:cubicBezTo>
                  <a:cubicBezTo>
                    <a:pt x="10418" y="12552"/>
                    <a:pt x="10704" y="12052"/>
                    <a:pt x="11061" y="11611"/>
                  </a:cubicBezTo>
                  <a:cubicBezTo>
                    <a:pt x="12037" y="10421"/>
                    <a:pt x="13526" y="9694"/>
                    <a:pt x="15062" y="9504"/>
                  </a:cubicBezTo>
                  <a:cubicBezTo>
                    <a:pt x="15740" y="5908"/>
                    <a:pt x="14157" y="2265"/>
                    <a:pt x="11073" y="289"/>
                  </a:cubicBezTo>
                  <a:cubicBezTo>
                    <a:pt x="10834" y="135"/>
                    <a:pt x="9845" y="1"/>
                    <a:pt x="8566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8685547" y="5431719"/>
              <a:ext cx="481318" cy="467135"/>
            </a:xfrm>
            <a:custGeom>
              <a:rect b="b" l="l" r="r" t="t"/>
              <a:pathLst>
                <a:path extrusionOk="0" h="13636" w="14050">
                  <a:moveTo>
                    <a:pt x="7095" y="0"/>
                  </a:moveTo>
                  <a:cubicBezTo>
                    <a:pt x="6830" y="0"/>
                    <a:pt x="6564" y="18"/>
                    <a:pt x="6299" y="53"/>
                  </a:cubicBezTo>
                  <a:cubicBezTo>
                    <a:pt x="4775" y="232"/>
                    <a:pt x="3286" y="970"/>
                    <a:pt x="2310" y="2160"/>
                  </a:cubicBezTo>
                  <a:cubicBezTo>
                    <a:pt x="1953" y="2601"/>
                    <a:pt x="1655" y="3101"/>
                    <a:pt x="1441" y="3625"/>
                  </a:cubicBezTo>
                  <a:cubicBezTo>
                    <a:pt x="881" y="4470"/>
                    <a:pt x="500" y="5435"/>
                    <a:pt x="322" y="6447"/>
                  </a:cubicBezTo>
                  <a:cubicBezTo>
                    <a:pt x="155" y="7066"/>
                    <a:pt x="60" y="7697"/>
                    <a:pt x="36" y="8328"/>
                  </a:cubicBezTo>
                  <a:cubicBezTo>
                    <a:pt x="0" y="9459"/>
                    <a:pt x="238" y="10578"/>
                    <a:pt x="881" y="11483"/>
                  </a:cubicBezTo>
                  <a:cubicBezTo>
                    <a:pt x="1465" y="10888"/>
                    <a:pt x="2072" y="10316"/>
                    <a:pt x="2655" y="9757"/>
                  </a:cubicBezTo>
                  <a:cubicBezTo>
                    <a:pt x="2346" y="8804"/>
                    <a:pt x="3108" y="7459"/>
                    <a:pt x="3334" y="6542"/>
                  </a:cubicBezTo>
                  <a:cubicBezTo>
                    <a:pt x="3655" y="5125"/>
                    <a:pt x="3870" y="3684"/>
                    <a:pt x="3977" y="2232"/>
                  </a:cubicBezTo>
                  <a:cubicBezTo>
                    <a:pt x="4001" y="1897"/>
                    <a:pt x="4259" y="1727"/>
                    <a:pt x="4512" y="1727"/>
                  </a:cubicBezTo>
                  <a:cubicBezTo>
                    <a:pt x="4762" y="1727"/>
                    <a:pt x="5007" y="1894"/>
                    <a:pt x="5013" y="2232"/>
                  </a:cubicBezTo>
                  <a:cubicBezTo>
                    <a:pt x="5060" y="3732"/>
                    <a:pt x="4918" y="5244"/>
                    <a:pt x="4596" y="6721"/>
                  </a:cubicBezTo>
                  <a:cubicBezTo>
                    <a:pt x="4513" y="7125"/>
                    <a:pt x="4429" y="7673"/>
                    <a:pt x="4287" y="8209"/>
                  </a:cubicBezTo>
                  <a:cubicBezTo>
                    <a:pt x="4584" y="7923"/>
                    <a:pt x="4894" y="7649"/>
                    <a:pt x="5203" y="7375"/>
                  </a:cubicBezTo>
                  <a:cubicBezTo>
                    <a:pt x="5834" y="6828"/>
                    <a:pt x="6465" y="6173"/>
                    <a:pt x="7204" y="5756"/>
                  </a:cubicBezTo>
                  <a:cubicBezTo>
                    <a:pt x="7382" y="5351"/>
                    <a:pt x="7525" y="4935"/>
                    <a:pt x="7644" y="4506"/>
                  </a:cubicBezTo>
                  <a:cubicBezTo>
                    <a:pt x="7739" y="3887"/>
                    <a:pt x="7775" y="3256"/>
                    <a:pt x="7763" y="2637"/>
                  </a:cubicBezTo>
                  <a:cubicBezTo>
                    <a:pt x="7763" y="2411"/>
                    <a:pt x="7924" y="2297"/>
                    <a:pt x="8093" y="2297"/>
                  </a:cubicBezTo>
                  <a:cubicBezTo>
                    <a:pt x="8235" y="2297"/>
                    <a:pt x="8382" y="2378"/>
                    <a:pt x="8442" y="2541"/>
                  </a:cubicBezTo>
                  <a:cubicBezTo>
                    <a:pt x="8763" y="3470"/>
                    <a:pt x="8799" y="4470"/>
                    <a:pt x="8525" y="5411"/>
                  </a:cubicBezTo>
                  <a:cubicBezTo>
                    <a:pt x="8556" y="5412"/>
                    <a:pt x="8586" y="5412"/>
                    <a:pt x="8617" y="5412"/>
                  </a:cubicBezTo>
                  <a:cubicBezTo>
                    <a:pt x="9135" y="5412"/>
                    <a:pt x="9661" y="5316"/>
                    <a:pt x="10144" y="5125"/>
                  </a:cubicBezTo>
                  <a:cubicBezTo>
                    <a:pt x="10203" y="5106"/>
                    <a:pt x="10259" y="5097"/>
                    <a:pt x="10312" y="5097"/>
                  </a:cubicBezTo>
                  <a:cubicBezTo>
                    <a:pt x="10816" y="5097"/>
                    <a:pt x="11079" y="5891"/>
                    <a:pt x="10573" y="6149"/>
                  </a:cubicBezTo>
                  <a:cubicBezTo>
                    <a:pt x="10073" y="6395"/>
                    <a:pt x="9524" y="6520"/>
                    <a:pt x="8970" y="6520"/>
                  </a:cubicBezTo>
                  <a:cubicBezTo>
                    <a:pt x="8746" y="6520"/>
                    <a:pt x="8522" y="6500"/>
                    <a:pt x="8299" y="6459"/>
                  </a:cubicBezTo>
                  <a:cubicBezTo>
                    <a:pt x="7858" y="7173"/>
                    <a:pt x="7096" y="7733"/>
                    <a:pt x="6430" y="8280"/>
                  </a:cubicBezTo>
                  <a:cubicBezTo>
                    <a:pt x="7215" y="8233"/>
                    <a:pt x="8001" y="8197"/>
                    <a:pt x="8775" y="8090"/>
                  </a:cubicBezTo>
                  <a:cubicBezTo>
                    <a:pt x="8836" y="8080"/>
                    <a:pt x="8901" y="8074"/>
                    <a:pt x="8966" y="8074"/>
                  </a:cubicBezTo>
                  <a:cubicBezTo>
                    <a:pt x="9146" y="8074"/>
                    <a:pt x="9332" y="8120"/>
                    <a:pt x="9454" y="8268"/>
                  </a:cubicBezTo>
                  <a:cubicBezTo>
                    <a:pt x="9644" y="8506"/>
                    <a:pt x="9751" y="8637"/>
                    <a:pt x="9632" y="8947"/>
                  </a:cubicBezTo>
                  <a:cubicBezTo>
                    <a:pt x="9525" y="9233"/>
                    <a:pt x="9263" y="9435"/>
                    <a:pt x="8954" y="9447"/>
                  </a:cubicBezTo>
                  <a:cubicBezTo>
                    <a:pt x="7980" y="9573"/>
                    <a:pt x="6911" y="9727"/>
                    <a:pt x="5871" y="9727"/>
                  </a:cubicBezTo>
                  <a:cubicBezTo>
                    <a:pt x="5537" y="9727"/>
                    <a:pt x="5206" y="9711"/>
                    <a:pt x="4882" y="9673"/>
                  </a:cubicBezTo>
                  <a:cubicBezTo>
                    <a:pt x="4453" y="10066"/>
                    <a:pt x="4036" y="10459"/>
                    <a:pt x="3620" y="10852"/>
                  </a:cubicBezTo>
                  <a:cubicBezTo>
                    <a:pt x="3060" y="11388"/>
                    <a:pt x="2524" y="11959"/>
                    <a:pt x="1977" y="12531"/>
                  </a:cubicBezTo>
                  <a:cubicBezTo>
                    <a:pt x="3080" y="13288"/>
                    <a:pt x="4390" y="13635"/>
                    <a:pt x="5719" y="13635"/>
                  </a:cubicBezTo>
                  <a:cubicBezTo>
                    <a:pt x="8361" y="13635"/>
                    <a:pt x="11076" y="12261"/>
                    <a:pt x="12383" y="9995"/>
                  </a:cubicBezTo>
                  <a:cubicBezTo>
                    <a:pt x="12847" y="9352"/>
                    <a:pt x="13133" y="8602"/>
                    <a:pt x="13240" y="7816"/>
                  </a:cubicBezTo>
                  <a:cubicBezTo>
                    <a:pt x="14050" y="4625"/>
                    <a:pt x="12157" y="1137"/>
                    <a:pt x="8942" y="291"/>
                  </a:cubicBezTo>
                  <a:cubicBezTo>
                    <a:pt x="8347" y="99"/>
                    <a:pt x="7723" y="0"/>
                    <a:pt x="7095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8506551" y="5208189"/>
              <a:ext cx="558534" cy="962876"/>
            </a:xfrm>
            <a:custGeom>
              <a:rect b="b" l="l" r="r" t="t"/>
              <a:pathLst>
                <a:path extrusionOk="0" h="28107" w="16304">
                  <a:moveTo>
                    <a:pt x="1113" y="0"/>
                  </a:moveTo>
                  <a:cubicBezTo>
                    <a:pt x="845" y="0"/>
                    <a:pt x="567" y="231"/>
                    <a:pt x="677" y="530"/>
                  </a:cubicBezTo>
                  <a:cubicBezTo>
                    <a:pt x="1415" y="2470"/>
                    <a:pt x="2296" y="4340"/>
                    <a:pt x="3320" y="6149"/>
                  </a:cubicBezTo>
                  <a:cubicBezTo>
                    <a:pt x="3296" y="6804"/>
                    <a:pt x="3285" y="7459"/>
                    <a:pt x="3261" y="8114"/>
                  </a:cubicBezTo>
                  <a:cubicBezTo>
                    <a:pt x="3142" y="7983"/>
                    <a:pt x="3023" y="7864"/>
                    <a:pt x="2927" y="7733"/>
                  </a:cubicBezTo>
                  <a:cubicBezTo>
                    <a:pt x="2296" y="6983"/>
                    <a:pt x="1677" y="6209"/>
                    <a:pt x="1022" y="5471"/>
                  </a:cubicBezTo>
                  <a:cubicBezTo>
                    <a:pt x="954" y="5393"/>
                    <a:pt x="869" y="5361"/>
                    <a:pt x="784" y="5361"/>
                  </a:cubicBezTo>
                  <a:cubicBezTo>
                    <a:pt x="528" y="5361"/>
                    <a:pt x="269" y="5655"/>
                    <a:pt x="439" y="5923"/>
                  </a:cubicBezTo>
                  <a:cubicBezTo>
                    <a:pt x="963" y="6757"/>
                    <a:pt x="1534" y="7554"/>
                    <a:pt x="2130" y="8340"/>
                  </a:cubicBezTo>
                  <a:cubicBezTo>
                    <a:pt x="2427" y="8745"/>
                    <a:pt x="2773" y="9400"/>
                    <a:pt x="3213" y="9769"/>
                  </a:cubicBezTo>
                  <a:cubicBezTo>
                    <a:pt x="3201" y="10305"/>
                    <a:pt x="3189" y="10840"/>
                    <a:pt x="3189" y="11388"/>
                  </a:cubicBezTo>
                  <a:cubicBezTo>
                    <a:pt x="2642" y="10448"/>
                    <a:pt x="1618" y="9721"/>
                    <a:pt x="725" y="9305"/>
                  </a:cubicBezTo>
                  <a:cubicBezTo>
                    <a:pt x="673" y="9280"/>
                    <a:pt x="620" y="9269"/>
                    <a:pt x="568" y="9269"/>
                  </a:cubicBezTo>
                  <a:cubicBezTo>
                    <a:pt x="269" y="9269"/>
                    <a:pt x="0" y="9631"/>
                    <a:pt x="284" y="9864"/>
                  </a:cubicBezTo>
                  <a:cubicBezTo>
                    <a:pt x="796" y="10293"/>
                    <a:pt x="1284" y="10769"/>
                    <a:pt x="1713" y="11281"/>
                  </a:cubicBezTo>
                  <a:cubicBezTo>
                    <a:pt x="2165" y="11793"/>
                    <a:pt x="2439" y="12400"/>
                    <a:pt x="2939" y="12865"/>
                  </a:cubicBezTo>
                  <a:cubicBezTo>
                    <a:pt x="2999" y="12924"/>
                    <a:pt x="3082" y="12960"/>
                    <a:pt x="3165" y="12960"/>
                  </a:cubicBezTo>
                  <a:cubicBezTo>
                    <a:pt x="3154" y="13650"/>
                    <a:pt x="3154" y="14341"/>
                    <a:pt x="3154" y="15020"/>
                  </a:cubicBezTo>
                  <a:lnTo>
                    <a:pt x="3154" y="17401"/>
                  </a:lnTo>
                  <a:cubicBezTo>
                    <a:pt x="3165" y="19234"/>
                    <a:pt x="3201" y="21080"/>
                    <a:pt x="3249" y="22925"/>
                  </a:cubicBezTo>
                  <a:cubicBezTo>
                    <a:pt x="3273" y="23902"/>
                    <a:pt x="3308" y="24890"/>
                    <a:pt x="3356" y="25866"/>
                  </a:cubicBezTo>
                  <a:cubicBezTo>
                    <a:pt x="3404" y="26640"/>
                    <a:pt x="3308" y="27366"/>
                    <a:pt x="3808" y="27985"/>
                  </a:cubicBezTo>
                  <a:cubicBezTo>
                    <a:pt x="3875" y="28071"/>
                    <a:pt x="3966" y="28107"/>
                    <a:pt x="4058" y="28107"/>
                  </a:cubicBezTo>
                  <a:cubicBezTo>
                    <a:pt x="4199" y="28107"/>
                    <a:pt x="4344" y="28024"/>
                    <a:pt x="4416" y="27902"/>
                  </a:cubicBezTo>
                  <a:cubicBezTo>
                    <a:pt x="4868" y="27212"/>
                    <a:pt x="4642" y="26295"/>
                    <a:pt x="4618" y="25497"/>
                  </a:cubicBezTo>
                  <a:cubicBezTo>
                    <a:pt x="4582" y="24640"/>
                    <a:pt x="4535" y="23783"/>
                    <a:pt x="4499" y="22925"/>
                  </a:cubicBezTo>
                  <a:cubicBezTo>
                    <a:pt x="4475" y="22509"/>
                    <a:pt x="4463" y="22080"/>
                    <a:pt x="4451" y="21663"/>
                  </a:cubicBezTo>
                  <a:cubicBezTo>
                    <a:pt x="5428" y="20889"/>
                    <a:pt x="6321" y="19984"/>
                    <a:pt x="7190" y="19068"/>
                  </a:cubicBezTo>
                  <a:cubicBezTo>
                    <a:pt x="7749" y="18496"/>
                    <a:pt x="8285" y="17937"/>
                    <a:pt x="8845" y="17389"/>
                  </a:cubicBezTo>
                  <a:cubicBezTo>
                    <a:pt x="9261" y="16996"/>
                    <a:pt x="9678" y="16603"/>
                    <a:pt x="10107" y="16210"/>
                  </a:cubicBezTo>
                  <a:cubicBezTo>
                    <a:pt x="10431" y="16248"/>
                    <a:pt x="10762" y="16264"/>
                    <a:pt x="11096" y="16264"/>
                  </a:cubicBezTo>
                  <a:cubicBezTo>
                    <a:pt x="12136" y="16264"/>
                    <a:pt x="13205" y="16110"/>
                    <a:pt x="14179" y="15984"/>
                  </a:cubicBezTo>
                  <a:cubicBezTo>
                    <a:pt x="14488" y="15972"/>
                    <a:pt x="14750" y="15770"/>
                    <a:pt x="14857" y="15484"/>
                  </a:cubicBezTo>
                  <a:cubicBezTo>
                    <a:pt x="14965" y="15186"/>
                    <a:pt x="14869" y="15043"/>
                    <a:pt x="14679" y="14805"/>
                  </a:cubicBezTo>
                  <a:cubicBezTo>
                    <a:pt x="14557" y="14657"/>
                    <a:pt x="14371" y="14611"/>
                    <a:pt x="14191" y="14611"/>
                  </a:cubicBezTo>
                  <a:cubicBezTo>
                    <a:pt x="14126" y="14611"/>
                    <a:pt x="14061" y="14617"/>
                    <a:pt x="14000" y="14627"/>
                  </a:cubicBezTo>
                  <a:cubicBezTo>
                    <a:pt x="13226" y="14734"/>
                    <a:pt x="12440" y="14770"/>
                    <a:pt x="11655" y="14817"/>
                  </a:cubicBezTo>
                  <a:cubicBezTo>
                    <a:pt x="12321" y="14269"/>
                    <a:pt x="13071" y="13710"/>
                    <a:pt x="13524" y="12995"/>
                  </a:cubicBezTo>
                  <a:cubicBezTo>
                    <a:pt x="13747" y="13037"/>
                    <a:pt x="13971" y="13057"/>
                    <a:pt x="14195" y="13057"/>
                  </a:cubicBezTo>
                  <a:cubicBezTo>
                    <a:pt x="14749" y="13057"/>
                    <a:pt x="15298" y="12932"/>
                    <a:pt x="15798" y="12686"/>
                  </a:cubicBezTo>
                  <a:cubicBezTo>
                    <a:pt x="16304" y="12428"/>
                    <a:pt x="16041" y="11634"/>
                    <a:pt x="15537" y="11634"/>
                  </a:cubicBezTo>
                  <a:cubicBezTo>
                    <a:pt x="15484" y="11634"/>
                    <a:pt x="15428" y="11643"/>
                    <a:pt x="15369" y="11662"/>
                  </a:cubicBezTo>
                  <a:cubicBezTo>
                    <a:pt x="14886" y="11853"/>
                    <a:pt x="14360" y="11949"/>
                    <a:pt x="13842" y="11949"/>
                  </a:cubicBezTo>
                  <a:cubicBezTo>
                    <a:pt x="13811" y="11949"/>
                    <a:pt x="13781" y="11948"/>
                    <a:pt x="13750" y="11948"/>
                  </a:cubicBezTo>
                  <a:cubicBezTo>
                    <a:pt x="14024" y="11007"/>
                    <a:pt x="13988" y="10007"/>
                    <a:pt x="13667" y="9078"/>
                  </a:cubicBezTo>
                  <a:cubicBezTo>
                    <a:pt x="13606" y="8919"/>
                    <a:pt x="13458" y="8838"/>
                    <a:pt x="13315" y="8838"/>
                  </a:cubicBezTo>
                  <a:cubicBezTo>
                    <a:pt x="13147" y="8838"/>
                    <a:pt x="12988" y="8949"/>
                    <a:pt x="12988" y="9174"/>
                  </a:cubicBezTo>
                  <a:cubicBezTo>
                    <a:pt x="13000" y="9805"/>
                    <a:pt x="12964" y="10424"/>
                    <a:pt x="12869" y="11043"/>
                  </a:cubicBezTo>
                  <a:cubicBezTo>
                    <a:pt x="12750" y="11471"/>
                    <a:pt x="12607" y="11888"/>
                    <a:pt x="12429" y="12293"/>
                  </a:cubicBezTo>
                  <a:cubicBezTo>
                    <a:pt x="11678" y="12710"/>
                    <a:pt x="11059" y="13365"/>
                    <a:pt x="10428" y="13912"/>
                  </a:cubicBezTo>
                  <a:cubicBezTo>
                    <a:pt x="10119" y="14186"/>
                    <a:pt x="9809" y="14460"/>
                    <a:pt x="9512" y="14746"/>
                  </a:cubicBezTo>
                  <a:cubicBezTo>
                    <a:pt x="9654" y="14198"/>
                    <a:pt x="9738" y="13650"/>
                    <a:pt x="9821" y="13257"/>
                  </a:cubicBezTo>
                  <a:cubicBezTo>
                    <a:pt x="10143" y="11781"/>
                    <a:pt x="10285" y="10281"/>
                    <a:pt x="10238" y="8769"/>
                  </a:cubicBezTo>
                  <a:cubicBezTo>
                    <a:pt x="10232" y="8431"/>
                    <a:pt x="9987" y="8264"/>
                    <a:pt x="9737" y="8264"/>
                  </a:cubicBezTo>
                  <a:cubicBezTo>
                    <a:pt x="9484" y="8264"/>
                    <a:pt x="9226" y="8434"/>
                    <a:pt x="9202" y="8769"/>
                  </a:cubicBezTo>
                  <a:cubicBezTo>
                    <a:pt x="9095" y="10221"/>
                    <a:pt x="8880" y="11662"/>
                    <a:pt x="8559" y="13079"/>
                  </a:cubicBezTo>
                  <a:cubicBezTo>
                    <a:pt x="8333" y="13996"/>
                    <a:pt x="7571" y="15341"/>
                    <a:pt x="7880" y="16294"/>
                  </a:cubicBezTo>
                  <a:cubicBezTo>
                    <a:pt x="7297" y="16853"/>
                    <a:pt x="6690" y="17425"/>
                    <a:pt x="6106" y="18020"/>
                  </a:cubicBezTo>
                  <a:cubicBezTo>
                    <a:pt x="5499" y="18627"/>
                    <a:pt x="4928" y="19270"/>
                    <a:pt x="4392" y="19949"/>
                  </a:cubicBezTo>
                  <a:cubicBezTo>
                    <a:pt x="4368" y="19044"/>
                    <a:pt x="4344" y="18127"/>
                    <a:pt x="4320" y="17210"/>
                  </a:cubicBezTo>
                  <a:cubicBezTo>
                    <a:pt x="4297" y="16484"/>
                    <a:pt x="4285" y="15758"/>
                    <a:pt x="4273" y="15031"/>
                  </a:cubicBezTo>
                  <a:cubicBezTo>
                    <a:pt x="4249" y="13198"/>
                    <a:pt x="4237" y="11364"/>
                    <a:pt x="4237" y="9519"/>
                  </a:cubicBezTo>
                  <a:cubicBezTo>
                    <a:pt x="5047" y="9197"/>
                    <a:pt x="5809" y="8745"/>
                    <a:pt x="6487" y="8185"/>
                  </a:cubicBezTo>
                  <a:cubicBezTo>
                    <a:pt x="7023" y="7757"/>
                    <a:pt x="8071" y="7078"/>
                    <a:pt x="7892" y="6304"/>
                  </a:cubicBezTo>
                  <a:cubicBezTo>
                    <a:pt x="7857" y="6185"/>
                    <a:pt x="7749" y="6102"/>
                    <a:pt x="7618" y="6090"/>
                  </a:cubicBezTo>
                  <a:cubicBezTo>
                    <a:pt x="7601" y="6089"/>
                    <a:pt x="7584" y="6088"/>
                    <a:pt x="7567" y="6088"/>
                  </a:cubicBezTo>
                  <a:cubicBezTo>
                    <a:pt x="6925" y="6088"/>
                    <a:pt x="6428" y="6946"/>
                    <a:pt x="5987" y="7340"/>
                  </a:cubicBezTo>
                  <a:cubicBezTo>
                    <a:pt x="5428" y="7828"/>
                    <a:pt x="4832" y="8281"/>
                    <a:pt x="4225" y="8709"/>
                  </a:cubicBezTo>
                  <a:cubicBezTo>
                    <a:pt x="4225" y="8102"/>
                    <a:pt x="4237" y="7495"/>
                    <a:pt x="4249" y="6888"/>
                  </a:cubicBezTo>
                  <a:cubicBezTo>
                    <a:pt x="4439" y="6864"/>
                    <a:pt x="4618" y="6745"/>
                    <a:pt x="4713" y="6566"/>
                  </a:cubicBezTo>
                  <a:lnTo>
                    <a:pt x="6380" y="3506"/>
                  </a:lnTo>
                  <a:cubicBezTo>
                    <a:pt x="6809" y="2709"/>
                    <a:pt x="7559" y="1696"/>
                    <a:pt x="7476" y="756"/>
                  </a:cubicBezTo>
                  <a:cubicBezTo>
                    <a:pt x="7476" y="538"/>
                    <a:pt x="7302" y="389"/>
                    <a:pt x="7109" y="389"/>
                  </a:cubicBezTo>
                  <a:cubicBezTo>
                    <a:pt x="7049" y="389"/>
                    <a:pt x="6987" y="403"/>
                    <a:pt x="6928" y="434"/>
                  </a:cubicBezTo>
                  <a:cubicBezTo>
                    <a:pt x="6094" y="887"/>
                    <a:pt x="5666" y="2030"/>
                    <a:pt x="5225" y="2839"/>
                  </a:cubicBezTo>
                  <a:lnTo>
                    <a:pt x="4106" y="4923"/>
                  </a:lnTo>
                  <a:cubicBezTo>
                    <a:pt x="3177" y="3375"/>
                    <a:pt x="2296" y="1792"/>
                    <a:pt x="1463" y="208"/>
                  </a:cubicBezTo>
                  <a:cubicBezTo>
                    <a:pt x="1386" y="62"/>
                    <a:pt x="1251" y="0"/>
                    <a:pt x="111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8431425" y="3450779"/>
              <a:ext cx="156660" cy="132234"/>
            </a:xfrm>
            <a:custGeom>
              <a:rect b="b" l="l" r="r" t="t"/>
              <a:pathLst>
                <a:path extrusionOk="0" h="3860" w="4573">
                  <a:moveTo>
                    <a:pt x="2101" y="1"/>
                  </a:moveTo>
                  <a:cubicBezTo>
                    <a:pt x="1197" y="1"/>
                    <a:pt x="736" y="844"/>
                    <a:pt x="525" y="1812"/>
                  </a:cubicBezTo>
                  <a:cubicBezTo>
                    <a:pt x="179" y="2336"/>
                    <a:pt x="1" y="2943"/>
                    <a:pt x="13" y="3574"/>
                  </a:cubicBezTo>
                  <a:cubicBezTo>
                    <a:pt x="145" y="3342"/>
                    <a:pt x="380" y="3202"/>
                    <a:pt x="642" y="3202"/>
                  </a:cubicBezTo>
                  <a:cubicBezTo>
                    <a:pt x="662" y="3202"/>
                    <a:pt x="682" y="3203"/>
                    <a:pt x="703" y="3205"/>
                  </a:cubicBezTo>
                  <a:cubicBezTo>
                    <a:pt x="1144" y="3205"/>
                    <a:pt x="1596" y="3240"/>
                    <a:pt x="2037" y="3276"/>
                  </a:cubicBezTo>
                  <a:cubicBezTo>
                    <a:pt x="2090" y="3255"/>
                    <a:pt x="2146" y="3243"/>
                    <a:pt x="2200" y="3243"/>
                  </a:cubicBezTo>
                  <a:cubicBezTo>
                    <a:pt x="2266" y="3243"/>
                    <a:pt x="2329" y="3261"/>
                    <a:pt x="2382" y="3300"/>
                  </a:cubicBezTo>
                  <a:cubicBezTo>
                    <a:pt x="2561" y="3312"/>
                    <a:pt x="2736" y="3318"/>
                    <a:pt x="2912" y="3318"/>
                  </a:cubicBezTo>
                  <a:cubicBezTo>
                    <a:pt x="3087" y="3318"/>
                    <a:pt x="3263" y="3312"/>
                    <a:pt x="3442" y="3300"/>
                  </a:cubicBezTo>
                  <a:cubicBezTo>
                    <a:pt x="3483" y="3294"/>
                    <a:pt x="3525" y="3291"/>
                    <a:pt x="3566" y="3291"/>
                  </a:cubicBezTo>
                  <a:cubicBezTo>
                    <a:pt x="3924" y="3291"/>
                    <a:pt x="4254" y="3518"/>
                    <a:pt x="4382" y="3859"/>
                  </a:cubicBezTo>
                  <a:cubicBezTo>
                    <a:pt x="4573" y="3109"/>
                    <a:pt x="4287" y="2371"/>
                    <a:pt x="3942" y="1693"/>
                  </a:cubicBezTo>
                  <a:cubicBezTo>
                    <a:pt x="3882" y="1454"/>
                    <a:pt x="3787" y="1216"/>
                    <a:pt x="3656" y="1002"/>
                  </a:cubicBezTo>
                  <a:cubicBezTo>
                    <a:pt x="3477" y="526"/>
                    <a:pt x="3192" y="180"/>
                    <a:pt x="2703" y="157"/>
                  </a:cubicBezTo>
                  <a:cubicBezTo>
                    <a:pt x="2572" y="85"/>
                    <a:pt x="2441" y="38"/>
                    <a:pt x="2299" y="14"/>
                  </a:cubicBezTo>
                  <a:cubicBezTo>
                    <a:pt x="2230" y="5"/>
                    <a:pt x="2164" y="1"/>
                    <a:pt x="210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8264214" y="3353214"/>
              <a:ext cx="165635" cy="145355"/>
            </a:xfrm>
            <a:custGeom>
              <a:rect b="b" l="l" r="r" t="t"/>
              <a:pathLst>
                <a:path extrusionOk="0" h="4243" w="4835">
                  <a:moveTo>
                    <a:pt x="2328" y="1"/>
                  </a:moveTo>
                  <a:cubicBezTo>
                    <a:pt x="1885" y="1"/>
                    <a:pt x="1440" y="176"/>
                    <a:pt x="1072" y="564"/>
                  </a:cubicBezTo>
                  <a:cubicBezTo>
                    <a:pt x="226" y="1457"/>
                    <a:pt x="0" y="2993"/>
                    <a:pt x="12" y="4243"/>
                  </a:cubicBezTo>
                  <a:cubicBezTo>
                    <a:pt x="48" y="4148"/>
                    <a:pt x="95" y="4064"/>
                    <a:pt x="155" y="3993"/>
                  </a:cubicBezTo>
                  <a:cubicBezTo>
                    <a:pt x="536" y="3540"/>
                    <a:pt x="1179" y="3552"/>
                    <a:pt x="1727" y="3529"/>
                  </a:cubicBezTo>
                  <a:cubicBezTo>
                    <a:pt x="2369" y="3505"/>
                    <a:pt x="3012" y="3493"/>
                    <a:pt x="3655" y="3433"/>
                  </a:cubicBezTo>
                  <a:cubicBezTo>
                    <a:pt x="3696" y="3428"/>
                    <a:pt x="3736" y="3425"/>
                    <a:pt x="3777" y="3425"/>
                  </a:cubicBezTo>
                  <a:cubicBezTo>
                    <a:pt x="4158" y="3425"/>
                    <a:pt x="4500" y="3675"/>
                    <a:pt x="4608" y="4052"/>
                  </a:cubicBezTo>
                  <a:cubicBezTo>
                    <a:pt x="4834" y="3017"/>
                    <a:pt x="4441" y="1600"/>
                    <a:pt x="3929" y="873"/>
                  </a:cubicBezTo>
                  <a:cubicBezTo>
                    <a:pt x="3531" y="324"/>
                    <a:pt x="2931" y="1"/>
                    <a:pt x="2328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8292339" y="3536902"/>
              <a:ext cx="24494" cy="8736"/>
            </a:xfrm>
            <a:custGeom>
              <a:rect b="b" l="l" r="r" t="t"/>
              <a:pathLst>
                <a:path extrusionOk="0" h="255" w="715">
                  <a:moveTo>
                    <a:pt x="1" y="0"/>
                  </a:moveTo>
                  <a:lnTo>
                    <a:pt x="1" y="0"/>
                  </a:lnTo>
                  <a:cubicBezTo>
                    <a:pt x="170" y="169"/>
                    <a:pt x="396" y="254"/>
                    <a:pt x="628" y="254"/>
                  </a:cubicBezTo>
                  <a:cubicBezTo>
                    <a:pt x="657" y="254"/>
                    <a:pt x="686" y="253"/>
                    <a:pt x="715" y="250"/>
                  </a:cubicBezTo>
                  <a:lnTo>
                    <a:pt x="715" y="191"/>
                  </a:lnTo>
                  <a:cubicBezTo>
                    <a:pt x="465" y="155"/>
                    <a:pt x="227" y="95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8265002" y="3512408"/>
              <a:ext cx="11476" cy="15553"/>
            </a:xfrm>
            <a:custGeom>
              <a:rect b="b" l="l" r="r" t="t"/>
              <a:pathLst>
                <a:path extrusionOk="0" h="454" w="335">
                  <a:moveTo>
                    <a:pt x="13" y="1"/>
                  </a:moveTo>
                  <a:cubicBezTo>
                    <a:pt x="1" y="13"/>
                    <a:pt x="1" y="25"/>
                    <a:pt x="13" y="36"/>
                  </a:cubicBezTo>
                  <a:cubicBezTo>
                    <a:pt x="13" y="227"/>
                    <a:pt x="144" y="406"/>
                    <a:pt x="334" y="453"/>
                  </a:cubicBezTo>
                  <a:cubicBezTo>
                    <a:pt x="215" y="358"/>
                    <a:pt x="108" y="227"/>
                    <a:pt x="37" y="84"/>
                  </a:cubicBezTo>
                  <a:cubicBezTo>
                    <a:pt x="25" y="60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8263392" y="3470820"/>
              <a:ext cx="166046" cy="74270"/>
            </a:xfrm>
            <a:custGeom>
              <a:rect b="b" l="l" r="r" t="t"/>
              <a:pathLst>
                <a:path extrusionOk="0" h="2168" w="4847">
                  <a:moveTo>
                    <a:pt x="3832" y="0"/>
                  </a:moveTo>
                  <a:cubicBezTo>
                    <a:pt x="3786" y="0"/>
                    <a:pt x="3739" y="4"/>
                    <a:pt x="3691" y="12"/>
                  </a:cubicBezTo>
                  <a:cubicBezTo>
                    <a:pt x="3048" y="72"/>
                    <a:pt x="2405" y="84"/>
                    <a:pt x="1762" y="107"/>
                  </a:cubicBezTo>
                  <a:cubicBezTo>
                    <a:pt x="1215" y="131"/>
                    <a:pt x="572" y="119"/>
                    <a:pt x="191" y="572"/>
                  </a:cubicBezTo>
                  <a:cubicBezTo>
                    <a:pt x="131" y="643"/>
                    <a:pt x="84" y="727"/>
                    <a:pt x="48" y="810"/>
                  </a:cubicBezTo>
                  <a:cubicBezTo>
                    <a:pt x="0" y="941"/>
                    <a:pt x="12" y="1096"/>
                    <a:pt x="60" y="1227"/>
                  </a:cubicBezTo>
                  <a:cubicBezTo>
                    <a:pt x="72" y="1250"/>
                    <a:pt x="84" y="1274"/>
                    <a:pt x="96" y="1298"/>
                  </a:cubicBezTo>
                  <a:cubicBezTo>
                    <a:pt x="167" y="1441"/>
                    <a:pt x="262" y="1572"/>
                    <a:pt x="393" y="1679"/>
                  </a:cubicBezTo>
                  <a:cubicBezTo>
                    <a:pt x="524" y="1786"/>
                    <a:pt x="679" y="1881"/>
                    <a:pt x="846" y="1941"/>
                  </a:cubicBezTo>
                  <a:cubicBezTo>
                    <a:pt x="1084" y="2024"/>
                    <a:pt x="1322" y="2084"/>
                    <a:pt x="1572" y="2120"/>
                  </a:cubicBezTo>
                  <a:cubicBezTo>
                    <a:pt x="1584" y="1620"/>
                    <a:pt x="1739" y="1119"/>
                    <a:pt x="2012" y="691"/>
                  </a:cubicBezTo>
                  <a:cubicBezTo>
                    <a:pt x="2073" y="580"/>
                    <a:pt x="2176" y="530"/>
                    <a:pt x="2280" y="530"/>
                  </a:cubicBezTo>
                  <a:cubicBezTo>
                    <a:pt x="2443" y="530"/>
                    <a:pt x="2608" y="654"/>
                    <a:pt x="2608" y="858"/>
                  </a:cubicBezTo>
                  <a:cubicBezTo>
                    <a:pt x="2632" y="1298"/>
                    <a:pt x="2620" y="1739"/>
                    <a:pt x="2620" y="2167"/>
                  </a:cubicBezTo>
                  <a:cubicBezTo>
                    <a:pt x="3024" y="2167"/>
                    <a:pt x="3405" y="2132"/>
                    <a:pt x="3691" y="2108"/>
                  </a:cubicBezTo>
                  <a:cubicBezTo>
                    <a:pt x="4525" y="2060"/>
                    <a:pt x="4846" y="1215"/>
                    <a:pt x="4644" y="619"/>
                  </a:cubicBezTo>
                  <a:cubicBezTo>
                    <a:pt x="4538" y="249"/>
                    <a:pt x="4206" y="0"/>
                    <a:pt x="38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8513403" y="3563486"/>
              <a:ext cx="76737" cy="73688"/>
            </a:xfrm>
            <a:custGeom>
              <a:rect b="b" l="l" r="r" t="t"/>
              <a:pathLst>
                <a:path extrusionOk="0" h="2151" w="2240">
                  <a:moveTo>
                    <a:pt x="1172" y="1"/>
                  </a:moveTo>
                  <a:cubicBezTo>
                    <a:pt x="1131" y="1"/>
                    <a:pt x="1090" y="4"/>
                    <a:pt x="1049" y="10"/>
                  </a:cubicBezTo>
                  <a:cubicBezTo>
                    <a:pt x="876" y="22"/>
                    <a:pt x="700" y="28"/>
                    <a:pt x="525" y="28"/>
                  </a:cubicBezTo>
                  <a:cubicBezTo>
                    <a:pt x="349" y="28"/>
                    <a:pt x="173" y="22"/>
                    <a:pt x="1" y="10"/>
                  </a:cubicBezTo>
                  <a:lnTo>
                    <a:pt x="1" y="10"/>
                  </a:lnTo>
                  <a:cubicBezTo>
                    <a:pt x="37" y="34"/>
                    <a:pt x="72" y="69"/>
                    <a:pt x="96" y="105"/>
                  </a:cubicBezTo>
                  <a:cubicBezTo>
                    <a:pt x="537" y="796"/>
                    <a:pt x="465" y="1498"/>
                    <a:pt x="132" y="2141"/>
                  </a:cubicBezTo>
                  <a:cubicBezTo>
                    <a:pt x="287" y="2147"/>
                    <a:pt x="438" y="2150"/>
                    <a:pt x="590" y="2150"/>
                  </a:cubicBezTo>
                  <a:cubicBezTo>
                    <a:pt x="742" y="2150"/>
                    <a:pt x="894" y="2147"/>
                    <a:pt x="1049" y="2141"/>
                  </a:cubicBezTo>
                  <a:cubicBezTo>
                    <a:pt x="1930" y="2105"/>
                    <a:pt x="2239" y="1189"/>
                    <a:pt x="1989" y="581"/>
                  </a:cubicBezTo>
                  <a:cubicBezTo>
                    <a:pt x="1861" y="229"/>
                    <a:pt x="1531" y="1"/>
                    <a:pt x="1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8425327" y="3560506"/>
              <a:ext cx="76291" cy="70228"/>
            </a:xfrm>
            <a:custGeom>
              <a:rect b="b" l="l" r="r" t="t"/>
              <a:pathLst>
                <a:path extrusionOk="0" h="2050" w="2227">
                  <a:moveTo>
                    <a:pt x="849" y="1"/>
                  </a:moveTo>
                  <a:cubicBezTo>
                    <a:pt x="587" y="1"/>
                    <a:pt x="340" y="142"/>
                    <a:pt x="202" y="371"/>
                  </a:cubicBezTo>
                  <a:cubicBezTo>
                    <a:pt x="0" y="764"/>
                    <a:pt x="119" y="1240"/>
                    <a:pt x="476" y="1514"/>
                  </a:cubicBezTo>
                  <a:cubicBezTo>
                    <a:pt x="810" y="1764"/>
                    <a:pt x="1203" y="1942"/>
                    <a:pt x="1607" y="2050"/>
                  </a:cubicBezTo>
                  <a:cubicBezTo>
                    <a:pt x="1893" y="1490"/>
                    <a:pt x="1953" y="918"/>
                    <a:pt x="2072" y="264"/>
                  </a:cubicBezTo>
                  <a:cubicBezTo>
                    <a:pt x="2096" y="180"/>
                    <a:pt x="2143" y="109"/>
                    <a:pt x="2227" y="73"/>
                  </a:cubicBezTo>
                  <a:cubicBezTo>
                    <a:pt x="1774" y="37"/>
                    <a:pt x="1334" y="2"/>
                    <a:pt x="881" y="2"/>
                  </a:cubicBezTo>
                  <a:cubicBezTo>
                    <a:pt x="871" y="1"/>
                    <a:pt x="860" y="1"/>
                    <a:pt x="84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8313545" y="3489216"/>
              <a:ext cx="243879" cy="348844"/>
            </a:xfrm>
            <a:custGeom>
              <a:rect b="b" l="l" r="r" t="t"/>
              <a:pathLst>
                <a:path extrusionOk="0" h="10183" w="7119">
                  <a:moveTo>
                    <a:pt x="816" y="1"/>
                  </a:moveTo>
                  <a:cubicBezTo>
                    <a:pt x="710" y="1"/>
                    <a:pt x="603" y="52"/>
                    <a:pt x="537" y="166"/>
                  </a:cubicBezTo>
                  <a:cubicBezTo>
                    <a:pt x="275" y="582"/>
                    <a:pt x="120" y="1083"/>
                    <a:pt x="96" y="1583"/>
                  </a:cubicBezTo>
                  <a:lnTo>
                    <a:pt x="96" y="1654"/>
                  </a:lnTo>
                  <a:cubicBezTo>
                    <a:pt x="1" y="3249"/>
                    <a:pt x="787" y="5166"/>
                    <a:pt x="1299" y="6417"/>
                  </a:cubicBezTo>
                  <a:cubicBezTo>
                    <a:pt x="1608" y="7167"/>
                    <a:pt x="1965" y="7929"/>
                    <a:pt x="2596" y="8464"/>
                  </a:cubicBezTo>
                  <a:cubicBezTo>
                    <a:pt x="2787" y="8631"/>
                    <a:pt x="2989" y="8762"/>
                    <a:pt x="3204" y="8869"/>
                  </a:cubicBezTo>
                  <a:lnTo>
                    <a:pt x="3299" y="8929"/>
                  </a:lnTo>
                  <a:cubicBezTo>
                    <a:pt x="4134" y="9501"/>
                    <a:pt x="4683" y="10182"/>
                    <a:pt x="5759" y="10182"/>
                  </a:cubicBezTo>
                  <a:cubicBezTo>
                    <a:pt x="5803" y="10182"/>
                    <a:pt x="5848" y="10181"/>
                    <a:pt x="5894" y="10179"/>
                  </a:cubicBezTo>
                  <a:cubicBezTo>
                    <a:pt x="7118" y="10111"/>
                    <a:pt x="6983" y="8403"/>
                    <a:pt x="5838" y="8403"/>
                  </a:cubicBezTo>
                  <a:cubicBezTo>
                    <a:pt x="5780" y="8403"/>
                    <a:pt x="5719" y="8408"/>
                    <a:pt x="5656" y="8417"/>
                  </a:cubicBezTo>
                  <a:cubicBezTo>
                    <a:pt x="5623" y="8422"/>
                    <a:pt x="5590" y="8424"/>
                    <a:pt x="5556" y="8424"/>
                  </a:cubicBezTo>
                  <a:cubicBezTo>
                    <a:pt x="5083" y="8424"/>
                    <a:pt x="4497" y="7986"/>
                    <a:pt x="4108" y="7786"/>
                  </a:cubicBezTo>
                  <a:cubicBezTo>
                    <a:pt x="3930" y="7702"/>
                    <a:pt x="3727" y="7631"/>
                    <a:pt x="3537" y="7548"/>
                  </a:cubicBezTo>
                  <a:cubicBezTo>
                    <a:pt x="3954" y="7286"/>
                    <a:pt x="4287" y="6845"/>
                    <a:pt x="4585" y="6464"/>
                  </a:cubicBezTo>
                  <a:cubicBezTo>
                    <a:pt x="4894" y="6059"/>
                    <a:pt x="5156" y="5619"/>
                    <a:pt x="5370" y="5154"/>
                  </a:cubicBezTo>
                  <a:cubicBezTo>
                    <a:pt x="5609" y="4904"/>
                    <a:pt x="5811" y="4619"/>
                    <a:pt x="5966" y="4309"/>
                  </a:cubicBezTo>
                  <a:cubicBezTo>
                    <a:pt x="6299" y="3666"/>
                    <a:pt x="6371" y="2964"/>
                    <a:pt x="5930" y="2273"/>
                  </a:cubicBezTo>
                  <a:cubicBezTo>
                    <a:pt x="5906" y="2237"/>
                    <a:pt x="5871" y="2202"/>
                    <a:pt x="5835" y="2178"/>
                  </a:cubicBezTo>
                  <a:cubicBezTo>
                    <a:pt x="5776" y="2139"/>
                    <a:pt x="5710" y="2121"/>
                    <a:pt x="5644" y="2121"/>
                  </a:cubicBezTo>
                  <a:cubicBezTo>
                    <a:pt x="5591" y="2121"/>
                    <a:pt x="5538" y="2133"/>
                    <a:pt x="5490" y="2154"/>
                  </a:cubicBezTo>
                  <a:cubicBezTo>
                    <a:pt x="5406" y="2190"/>
                    <a:pt x="5359" y="2261"/>
                    <a:pt x="5335" y="2345"/>
                  </a:cubicBezTo>
                  <a:cubicBezTo>
                    <a:pt x="5216" y="2999"/>
                    <a:pt x="5156" y="3571"/>
                    <a:pt x="4859" y="4131"/>
                  </a:cubicBezTo>
                  <a:cubicBezTo>
                    <a:pt x="4811" y="4238"/>
                    <a:pt x="4751" y="4333"/>
                    <a:pt x="4692" y="4428"/>
                  </a:cubicBezTo>
                  <a:cubicBezTo>
                    <a:pt x="4227" y="5131"/>
                    <a:pt x="3620" y="5702"/>
                    <a:pt x="3049" y="6309"/>
                  </a:cubicBezTo>
                  <a:cubicBezTo>
                    <a:pt x="3037" y="6333"/>
                    <a:pt x="3025" y="6357"/>
                    <a:pt x="3013" y="6381"/>
                  </a:cubicBezTo>
                  <a:cubicBezTo>
                    <a:pt x="2894" y="6464"/>
                    <a:pt x="2787" y="6536"/>
                    <a:pt x="2668" y="6619"/>
                  </a:cubicBezTo>
                  <a:cubicBezTo>
                    <a:pt x="2477" y="6286"/>
                    <a:pt x="2311" y="5940"/>
                    <a:pt x="2168" y="5583"/>
                  </a:cubicBezTo>
                  <a:cubicBezTo>
                    <a:pt x="1834" y="4809"/>
                    <a:pt x="1549" y="4023"/>
                    <a:pt x="1322" y="3214"/>
                  </a:cubicBezTo>
                  <a:cubicBezTo>
                    <a:pt x="1203" y="2690"/>
                    <a:pt x="1144" y="2166"/>
                    <a:pt x="1156" y="1630"/>
                  </a:cubicBezTo>
                  <a:cubicBezTo>
                    <a:pt x="1156" y="1202"/>
                    <a:pt x="1156" y="773"/>
                    <a:pt x="1132" y="321"/>
                  </a:cubicBezTo>
                  <a:cubicBezTo>
                    <a:pt x="1132" y="120"/>
                    <a:pt x="976" y="1"/>
                    <a:pt x="816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8681470" y="4711729"/>
              <a:ext cx="308078" cy="297903"/>
            </a:xfrm>
            <a:custGeom>
              <a:rect b="b" l="l" r="r" t="t"/>
              <a:pathLst>
                <a:path extrusionOk="0" h="8696" w="8993">
                  <a:moveTo>
                    <a:pt x="3041" y="1"/>
                  </a:moveTo>
                  <a:cubicBezTo>
                    <a:pt x="2828" y="1"/>
                    <a:pt x="2604" y="19"/>
                    <a:pt x="2370" y="56"/>
                  </a:cubicBezTo>
                  <a:cubicBezTo>
                    <a:pt x="2167" y="91"/>
                    <a:pt x="2012" y="234"/>
                    <a:pt x="1941" y="413"/>
                  </a:cubicBezTo>
                  <a:cubicBezTo>
                    <a:pt x="1715" y="448"/>
                    <a:pt x="1500" y="508"/>
                    <a:pt x="1298" y="615"/>
                  </a:cubicBezTo>
                  <a:cubicBezTo>
                    <a:pt x="1584" y="818"/>
                    <a:pt x="1869" y="1044"/>
                    <a:pt x="2143" y="1270"/>
                  </a:cubicBezTo>
                  <a:cubicBezTo>
                    <a:pt x="2465" y="1318"/>
                    <a:pt x="2774" y="1401"/>
                    <a:pt x="3048" y="1460"/>
                  </a:cubicBezTo>
                  <a:cubicBezTo>
                    <a:pt x="3703" y="1591"/>
                    <a:pt x="4358" y="1758"/>
                    <a:pt x="5001" y="1972"/>
                  </a:cubicBezTo>
                  <a:cubicBezTo>
                    <a:pt x="5285" y="2060"/>
                    <a:pt x="5168" y="2459"/>
                    <a:pt x="4907" y="2459"/>
                  </a:cubicBezTo>
                  <a:cubicBezTo>
                    <a:pt x="4884" y="2459"/>
                    <a:pt x="4859" y="2456"/>
                    <a:pt x="4834" y="2449"/>
                  </a:cubicBezTo>
                  <a:cubicBezTo>
                    <a:pt x="4227" y="2270"/>
                    <a:pt x="3620" y="2127"/>
                    <a:pt x="3001" y="2008"/>
                  </a:cubicBezTo>
                  <a:lnTo>
                    <a:pt x="3001" y="2008"/>
                  </a:lnTo>
                  <a:cubicBezTo>
                    <a:pt x="3251" y="2246"/>
                    <a:pt x="3489" y="2484"/>
                    <a:pt x="3727" y="2723"/>
                  </a:cubicBezTo>
                  <a:cubicBezTo>
                    <a:pt x="4703" y="2865"/>
                    <a:pt x="5727" y="3461"/>
                    <a:pt x="6465" y="4032"/>
                  </a:cubicBezTo>
                  <a:cubicBezTo>
                    <a:pt x="6672" y="4188"/>
                    <a:pt x="6546" y="4559"/>
                    <a:pt x="6314" y="4559"/>
                  </a:cubicBezTo>
                  <a:cubicBezTo>
                    <a:pt x="6279" y="4559"/>
                    <a:pt x="6242" y="4551"/>
                    <a:pt x="6203" y="4532"/>
                  </a:cubicBezTo>
                  <a:cubicBezTo>
                    <a:pt x="5763" y="4318"/>
                    <a:pt x="5298" y="4116"/>
                    <a:pt x="4834" y="3949"/>
                  </a:cubicBezTo>
                  <a:lnTo>
                    <a:pt x="4834" y="3949"/>
                  </a:lnTo>
                  <a:lnTo>
                    <a:pt x="4977" y="4127"/>
                  </a:lnTo>
                  <a:cubicBezTo>
                    <a:pt x="5287" y="4508"/>
                    <a:pt x="5584" y="4889"/>
                    <a:pt x="5846" y="5294"/>
                  </a:cubicBezTo>
                  <a:cubicBezTo>
                    <a:pt x="5903" y="5213"/>
                    <a:pt x="5993" y="5171"/>
                    <a:pt x="6086" y="5171"/>
                  </a:cubicBezTo>
                  <a:cubicBezTo>
                    <a:pt x="6129" y="5171"/>
                    <a:pt x="6174" y="5180"/>
                    <a:pt x="6215" y="5199"/>
                  </a:cubicBezTo>
                  <a:lnTo>
                    <a:pt x="7203" y="5640"/>
                  </a:lnTo>
                  <a:cubicBezTo>
                    <a:pt x="7542" y="5777"/>
                    <a:pt x="7420" y="6272"/>
                    <a:pt x="7113" y="6272"/>
                  </a:cubicBezTo>
                  <a:cubicBezTo>
                    <a:pt x="7074" y="6272"/>
                    <a:pt x="7033" y="6264"/>
                    <a:pt x="6989" y="6247"/>
                  </a:cubicBezTo>
                  <a:lnTo>
                    <a:pt x="6287" y="5961"/>
                  </a:lnTo>
                  <a:lnTo>
                    <a:pt x="6287" y="5961"/>
                  </a:lnTo>
                  <a:cubicBezTo>
                    <a:pt x="6596" y="6437"/>
                    <a:pt x="6894" y="6914"/>
                    <a:pt x="7215" y="7390"/>
                  </a:cubicBezTo>
                  <a:cubicBezTo>
                    <a:pt x="7304" y="7505"/>
                    <a:pt x="7201" y="7648"/>
                    <a:pt x="7088" y="7648"/>
                  </a:cubicBezTo>
                  <a:cubicBezTo>
                    <a:pt x="7050" y="7648"/>
                    <a:pt x="7010" y="7631"/>
                    <a:pt x="6977" y="7592"/>
                  </a:cubicBezTo>
                  <a:cubicBezTo>
                    <a:pt x="6608" y="7116"/>
                    <a:pt x="6215" y="6652"/>
                    <a:pt x="5799" y="6223"/>
                  </a:cubicBezTo>
                  <a:lnTo>
                    <a:pt x="5799" y="6223"/>
                  </a:lnTo>
                  <a:cubicBezTo>
                    <a:pt x="5763" y="6437"/>
                    <a:pt x="5763" y="6664"/>
                    <a:pt x="5810" y="6878"/>
                  </a:cubicBezTo>
                  <a:cubicBezTo>
                    <a:pt x="5846" y="7056"/>
                    <a:pt x="5715" y="7235"/>
                    <a:pt x="5537" y="7271"/>
                  </a:cubicBezTo>
                  <a:cubicBezTo>
                    <a:pt x="5520" y="7273"/>
                    <a:pt x="5504" y="7274"/>
                    <a:pt x="5489" y="7274"/>
                  </a:cubicBezTo>
                  <a:cubicBezTo>
                    <a:pt x="5319" y="7274"/>
                    <a:pt x="5176" y="7159"/>
                    <a:pt x="5144" y="6985"/>
                  </a:cubicBezTo>
                  <a:cubicBezTo>
                    <a:pt x="5037" y="6556"/>
                    <a:pt x="5096" y="6104"/>
                    <a:pt x="5322" y="5711"/>
                  </a:cubicBezTo>
                  <a:cubicBezTo>
                    <a:pt x="5060" y="5437"/>
                    <a:pt x="4787" y="5163"/>
                    <a:pt x="4536" y="4878"/>
                  </a:cubicBezTo>
                  <a:cubicBezTo>
                    <a:pt x="4346" y="4675"/>
                    <a:pt x="4144" y="4473"/>
                    <a:pt x="3953" y="4270"/>
                  </a:cubicBezTo>
                  <a:lnTo>
                    <a:pt x="3953" y="4270"/>
                  </a:lnTo>
                  <a:cubicBezTo>
                    <a:pt x="3953" y="4318"/>
                    <a:pt x="3965" y="4378"/>
                    <a:pt x="3977" y="4437"/>
                  </a:cubicBezTo>
                  <a:cubicBezTo>
                    <a:pt x="4025" y="4770"/>
                    <a:pt x="4251" y="5687"/>
                    <a:pt x="3715" y="5782"/>
                  </a:cubicBezTo>
                  <a:cubicBezTo>
                    <a:pt x="3689" y="5787"/>
                    <a:pt x="3665" y="5789"/>
                    <a:pt x="3641" y="5789"/>
                  </a:cubicBezTo>
                  <a:cubicBezTo>
                    <a:pt x="3170" y="5789"/>
                    <a:pt x="3081" y="4921"/>
                    <a:pt x="3012" y="4604"/>
                  </a:cubicBezTo>
                  <a:cubicBezTo>
                    <a:pt x="2929" y="4235"/>
                    <a:pt x="2786" y="3711"/>
                    <a:pt x="2834" y="3258"/>
                  </a:cubicBezTo>
                  <a:cubicBezTo>
                    <a:pt x="2822" y="3223"/>
                    <a:pt x="2810" y="3187"/>
                    <a:pt x="2798" y="3151"/>
                  </a:cubicBezTo>
                  <a:cubicBezTo>
                    <a:pt x="2501" y="2877"/>
                    <a:pt x="2215" y="2615"/>
                    <a:pt x="1905" y="2353"/>
                  </a:cubicBezTo>
                  <a:lnTo>
                    <a:pt x="1905" y="2365"/>
                  </a:lnTo>
                  <a:cubicBezTo>
                    <a:pt x="1917" y="2746"/>
                    <a:pt x="1965" y="3139"/>
                    <a:pt x="2036" y="3520"/>
                  </a:cubicBezTo>
                  <a:cubicBezTo>
                    <a:pt x="2083" y="3747"/>
                    <a:pt x="1917" y="3873"/>
                    <a:pt x="1743" y="3873"/>
                  </a:cubicBezTo>
                  <a:cubicBezTo>
                    <a:pt x="1606" y="3873"/>
                    <a:pt x="1464" y="3795"/>
                    <a:pt x="1417" y="3627"/>
                  </a:cubicBezTo>
                  <a:cubicBezTo>
                    <a:pt x="1298" y="3199"/>
                    <a:pt x="1274" y="2746"/>
                    <a:pt x="1346" y="2318"/>
                  </a:cubicBezTo>
                  <a:cubicBezTo>
                    <a:pt x="1358" y="2187"/>
                    <a:pt x="1453" y="2092"/>
                    <a:pt x="1572" y="2068"/>
                  </a:cubicBezTo>
                  <a:cubicBezTo>
                    <a:pt x="1227" y="1794"/>
                    <a:pt x="881" y="1520"/>
                    <a:pt x="524" y="1270"/>
                  </a:cubicBezTo>
                  <a:cubicBezTo>
                    <a:pt x="250" y="1663"/>
                    <a:pt x="95" y="2127"/>
                    <a:pt x="72" y="2615"/>
                  </a:cubicBezTo>
                  <a:cubicBezTo>
                    <a:pt x="0" y="4318"/>
                    <a:pt x="1405" y="5687"/>
                    <a:pt x="2715" y="6556"/>
                  </a:cubicBezTo>
                  <a:cubicBezTo>
                    <a:pt x="4179" y="7509"/>
                    <a:pt x="5799" y="8223"/>
                    <a:pt x="7501" y="8664"/>
                  </a:cubicBezTo>
                  <a:cubicBezTo>
                    <a:pt x="7581" y="8686"/>
                    <a:pt x="7663" y="8696"/>
                    <a:pt x="7745" y="8696"/>
                  </a:cubicBezTo>
                  <a:cubicBezTo>
                    <a:pt x="8378" y="8696"/>
                    <a:pt x="8992" y="8078"/>
                    <a:pt x="8644" y="7414"/>
                  </a:cubicBezTo>
                  <a:cubicBezTo>
                    <a:pt x="7307" y="4942"/>
                    <a:pt x="6606" y="1"/>
                    <a:pt x="304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8546461" y="4655273"/>
              <a:ext cx="393790" cy="318458"/>
            </a:xfrm>
            <a:custGeom>
              <a:rect b="b" l="l" r="r" t="t"/>
              <a:pathLst>
                <a:path extrusionOk="0" h="9296" w="11495">
                  <a:moveTo>
                    <a:pt x="709" y="0"/>
                  </a:moveTo>
                  <a:cubicBezTo>
                    <a:pt x="531" y="0"/>
                    <a:pt x="358" y="26"/>
                    <a:pt x="191" y="84"/>
                  </a:cubicBezTo>
                  <a:cubicBezTo>
                    <a:pt x="48" y="156"/>
                    <a:pt x="0" y="346"/>
                    <a:pt x="107" y="477"/>
                  </a:cubicBezTo>
                  <a:cubicBezTo>
                    <a:pt x="405" y="870"/>
                    <a:pt x="846" y="1001"/>
                    <a:pt x="1310" y="1192"/>
                  </a:cubicBezTo>
                  <a:cubicBezTo>
                    <a:pt x="1893" y="1418"/>
                    <a:pt x="2477" y="1692"/>
                    <a:pt x="3036" y="2001"/>
                  </a:cubicBezTo>
                  <a:cubicBezTo>
                    <a:pt x="3536" y="2287"/>
                    <a:pt x="4013" y="2597"/>
                    <a:pt x="4477" y="2918"/>
                  </a:cubicBezTo>
                  <a:cubicBezTo>
                    <a:pt x="4834" y="3168"/>
                    <a:pt x="5179" y="3442"/>
                    <a:pt x="5525" y="3716"/>
                  </a:cubicBezTo>
                  <a:cubicBezTo>
                    <a:pt x="5406" y="3740"/>
                    <a:pt x="5310" y="3835"/>
                    <a:pt x="5299" y="3966"/>
                  </a:cubicBezTo>
                  <a:cubicBezTo>
                    <a:pt x="5227" y="4394"/>
                    <a:pt x="5251" y="4847"/>
                    <a:pt x="5370" y="5275"/>
                  </a:cubicBezTo>
                  <a:cubicBezTo>
                    <a:pt x="5417" y="5443"/>
                    <a:pt x="5559" y="5521"/>
                    <a:pt x="5696" y="5521"/>
                  </a:cubicBezTo>
                  <a:cubicBezTo>
                    <a:pt x="5870" y="5521"/>
                    <a:pt x="6036" y="5395"/>
                    <a:pt x="5989" y="5168"/>
                  </a:cubicBezTo>
                  <a:cubicBezTo>
                    <a:pt x="5906" y="4787"/>
                    <a:pt x="5870" y="4394"/>
                    <a:pt x="5858" y="4013"/>
                  </a:cubicBezTo>
                  <a:lnTo>
                    <a:pt x="5858" y="4001"/>
                  </a:lnTo>
                  <a:cubicBezTo>
                    <a:pt x="6156" y="4263"/>
                    <a:pt x="6453" y="4525"/>
                    <a:pt x="6751" y="4799"/>
                  </a:cubicBezTo>
                  <a:cubicBezTo>
                    <a:pt x="6763" y="4835"/>
                    <a:pt x="6775" y="4871"/>
                    <a:pt x="6787" y="4906"/>
                  </a:cubicBezTo>
                  <a:cubicBezTo>
                    <a:pt x="6727" y="5347"/>
                    <a:pt x="6882" y="5883"/>
                    <a:pt x="6965" y="6252"/>
                  </a:cubicBezTo>
                  <a:cubicBezTo>
                    <a:pt x="7022" y="6569"/>
                    <a:pt x="7122" y="7437"/>
                    <a:pt x="7594" y="7437"/>
                  </a:cubicBezTo>
                  <a:cubicBezTo>
                    <a:pt x="7618" y="7437"/>
                    <a:pt x="7642" y="7435"/>
                    <a:pt x="7668" y="7430"/>
                  </a:cubicBezTo>
                  <a:cubicBezTo>
                    <a:pt x="8204" y="7335"/>
                    <a:pt x="7977" y="6418"/>
                    <a:pt x="7930" y="6085"/>
                  </a:cubicBezTo>
                  <a:cubicBezTo>
                    <a:pt x="7918" y="6026"/>
                    <a:pt x="7906" y="5978"/>
                    <a:pt x="7906" y="5918"/>
                  </a:cubicBezTo>
                  <a:lnTo>
                    <a:pt x="7906" y="5918"/>
                  </a:lnTo>
                  <a:cubicBezTo>
                    <a:pt x="8096" y="6121"/>
                    <a:pt x="8287" y="6323"/>
                    <a:pt x="8477" y="6526"/>
                  </a:cubicBezTo>
                  <a:cubicBezTo>
                    <a:pt x="8739" y="6811"/>
                    <a:pt x="9001" y="7085"/>
                    <a:pt x="9275" y="7371"/>
                  </a:cubicBezTo>
                  <a:cubicBezTo>
                    <a:pt x="9049" y="7752"/>
                    <a:pt x="8989" y="8204"/>
                    <a:pt x="9085" y="8645"/>
                  </a:cubicBezTo>
                  <a:cubicBezTo>
                    <a:pt x="9128" y="8808"/>
                    <a:pt x="9271" y="8922"/>
                    <a:pt x="9441" y="8922"/>
                  </a:cubicBezTo>
                  <a:cubicBezTo>
                    <a:pt x="9457" y="8922"/>
                    <a:pt x="9473" y="8921"/>
                    <a:pt x="9490" y="8919"/>
                  </a:cubicBezTo>
                  <a:cubicBezTo>
                    <a:pt x="9668" y="8883"/>
                    <a:pt x="9799" y="8704"/>
                    <a:pt x="9763" y="8526"/>
                  </a:cubicBezTo>
                  <a:cubicBezTo>
                    <a:pt x="9716" y="8312"/>
                    <a:pt x="9716" y="8085"/>
                    <a:pt x="9751" y="7871"/>
                  </a:cubicBezTo>
                  <a:lnTo>
                    <a:pt x="9751" y="7871"/>
                  </a:lnTo>
                  <a:cubicBezTo>
                    <a:pt x="10168" y="8300"/>
                    <a:pt x="10561" y="8764"/>
                    <a:pt x="10930" y="9240"/>
                  </a:cubicBezTo>
                  <a:cubicBezTo>
                    <a:pt x="10960" y="9279"/>
                    <a:pt x="10998" y="9296"/>
                    <a:pt x="11036" y="9296"/>
                  </a:cubicBezTo>
                  <a:cubicBezTo>
                    <a:pt x="11147" y="9296"/>
                    <a:pt x="11257" y="9153"/>
                    <a:pt x="11168" y="9038"/>
                  </a:cubicBezTo>
                  <a:cubicBezTo>
                    <a:pt x="10847" y="8562"/>
                    <a:pt x="10549" y="8085"/>
                    <a:pt x="10240" y="7609"/>
                  </a:cubicBezTo>
                  <a:lnTo>
                    <a:pt x="10240" y="7609"/>
                  </a:lnTo>
                  <a:lnTo>
                    <a:pt x="10942" y="7895"/>
                  </a:lnTo>
                  <a:cubicBezTo>
                    <a:pt x="10986" y="7912"/>
                    <a:pt x="11027" y="7920"/>
                    <a:pt x="11066" y="7920"/>
                  </a:cubicBezTo>
                  <a:cubicBezTo>
                    <a:pt x="11373" y="7920"/>
                    <a:pt x="11495" y="7425"/>
                    <a:pt x="11156" y="7288"/>
                  </a:cubicBezTo>
                  <a:lnTo>
                    <a:pt x="10156" y="6847"/>
                  </a:lnTo>
                  <a:cubicBezTo>
                    <a:pt x="10118" y="6828"/>
                    <a:pt x="10077" y="6819"/>
                    <a:pt x="10035" y="6819"/>
                  </a:cubicBezTo>
                  <a:cubicBezTo>
                    <a:pt x="9946" y="6819"/>
                    <a:pt x="9856" y="6861"/>
                    <a:pt x="9799" y="6942"/>
                  </a:cubicBezTo>
                  <a:cubicBezTo>
                    <a:pt x="9525" y="6537"/>
                    <a:pt x="9239" y="6156"/>
                    <a:pt x="8930" y="5775"/>
                  </a:cubicBezTo>
                  <a:lnTo>
                    <a:pt x="8787" y="5597"/>
                  </a:lnTo>
                  <a:lnTo>
                    <a:pt x="8787" y="5597"/>
                  </a:lnTo>
                  <a:cubicBezTo>
                    <a:pt x="9251" y="5764"/>
                    <a:pt x="9716" y="5966"/>
                    <a:pt x="10156" y="6180"/>
                  </a:cubicBezTo>
                  <a:cubicBezTo>
                    <a:pt x="10195" y="6199"/>
                    <a:pt x="10232" y="6207"/>
                    <a:pt x="10267" y="6207"/>
                  </a:cubicBezTo>
                  <a:cubicBezTo>
                    <a:pt x="10499" y="6207"/>
                    <a:pt x="10624" y="5836"/>
                    <a:pt x="10406" y="5680"/>
                  </a:cubicBezTo>
                  <a:cubicBezTo>
                    <a:pt x="9680" y="5121"/>
                    <a:pt x="8644" y="4513"/>
                    <a:pt x="7668" y="4371"/>
                  </a:cubicBezTo>
                  <a:cubicBezTo>
                    <a:pt x="7442" y="4132"/>
                    <a:pt x="7192" y="3894"/>
                    <a:pt x="6953" y="3656"/>
                  </a:cubicBezTo>
                  <a:lnTo>
                    <a:pt x="6953" y="3656"/>
                  </a:lnTo>
                  <a:cubicBezTo>
                    <a:pt x="7573" y="3775"/>
                    <a:pt x="8180" y="3918"/>
                    <a:pt x="8787" y="4097"/>
                  </a:cubicBezTo>
                  <a:cubicBezTo>
                    <a:pt x="8812" y="4104"/>
                    <a:pt x="8837" y="4107"/>
                    <a:pt x="8860" y="4107"/>
                  </a:cubicBezTo>
                  <a:cubicBezTo>
                    <a:pt x="9121" y="4107"/>
                    <a:pt x="9238" y="3708"/>
                    <a:pt x="8954" y="3620"/>
                  </a:cubicBezTo>
                  <a:cubicBezTo>
                    <a:pt x="8311" y="3406"/>
                    <a:pt x="7656" y="3239"/>
                    <a:pt x="7001" y="3108"/>
                  </a:cubicBezTo>
                  <a:cubicBezTo>
                    <a:pt x="6727" y="3049"/>
                    <a:pt x="6418" y="2966"/>
                    <a:pt x="6108" y="2918"/>
                  </a:cubicBezTo>
                  <a:cubicBezTo>
                    <a:pt x="5834" y="2692"/>
                    <a:pt x="5549" y="2466"/>
                    <a:pt x="5263" y="2251"/>
                  </a:cubicBezTo>
                  <a:cubicBezTo>
                    <a:pt x="4584" y="1763"/>
                    <a:pt x="3882" y="1311"/>
                    <a:pt x="3132" y="918"/>
                  </a:cubicBezTo>
                  <a:cubicBezTo>
                    <a:pt x="2454" y="564"/>
                    <a:pt x="1542" y="0"/>
                    <a:pt x="709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8654955" y="3716343"/>
              <a:ext cx="56319" cy="55737"/>
            </a:xfrm>
            <a:custGeom>
              <a:rect b="b" l="l" r="r" t="t"/>
              <a:pathLst>
                <a:path extrusionOk="0" h="1627" w="1644">
                  <a:moveTo>
                    <a:pt x="823" y="1"/>
                  </a:moveTo>
                  <a:cubicBezTo>
                    <a:pt x="557" y="1"/>
                    <a:pt x="292" y="132"/>
                    <a:pt x="143" y="394"/>
                  </a:cubicBezTo>
                  <a:cubicBezTo>
                    <a:pt x="0" y="632"/>
                    <a:pt x="0" y="941"/>
                    <a:pt x="143" y="1191"/>
                  </a:cubicBezTo>
                  <a:lnTo>
                    <a:pt x="167" y="1251"/>
                  </a:lnTo>
                  <a:cubicBezTo>
                    <a:pt x="316" y="1501"/>
                    <a:pt x="572" y="1626"/>
                    <a:pt x="826" y="1626"/>
                  </a:cubicBezTo>
                  <a:cubicBezTo>
                    <a:pt x="1081" y="1626"/>
                    <a:pt x="1334" y="1501"/>
                    <a:pt x="1477" y="1251"/>
                  </a:cubicBezTo>
                  <a:lnTo>
                    <a:pt x="1512" y="1191"/>
                  </a:lnTo>
                  <a:cubicBezTo>
                    <a:pt x="1643" y="941"/>
                    <a:pt x="1643" y="632"/>
                    <a:pt x="1512" y="394"/>
                  </a:cubicBezTo>
                  <a:cubicBezTo>
                    <a:pt x="1358" y="132"/>
                    <a:pt x="1090" y="1"/>
                    <a:pt x="8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8845015" y="3396995"/>
              <a:ext cx="56730" cy="55703"/>
            </a:xfrm>
            <a:custGeom>
              <a:rect b="b" l="l" r="r" t="t"/>
              <a:pathLst>
                <a:path extrusionOk="0" h="1626" w="1656">
                  <a:moveTo>
                    <a:pt x="828" y="0"/>
                  </a:moveTo>
                  <a:cubicBezTo>
                    <a:pt x="563" y="0"/>
                    <a:pt x="298" y="131"/>
                    <a:pt x="143" y="393"/>
                  </a:cubicBezTo>
                  <a:cubicBezTo>
                    <a:pt x="1" y="643"/>
                    <a:pt x="1" y="941"/>
                    <a:pt x="143" y="1191"/>
                  </a:cubicBezTo>
                  <a:lnTo>
                    <a:pt x="167" y="1250"/>
                  </a:lnTo>
                  <a:cubicBezTo>
                    <a:pt x="316" y="1500"/>
                    <a:pt x="572" y="1625"/>
                    <a:pt x="828" y="1625"/>
                  </a:cubicBezTo>
                  <a:cubicBezTo>
                    <a:pt x="1084" y="1625"/>
                    <a:pt x="1340" y="1500"/>
                    <a:pt x="1489" y="1250"/>
                  </a:cubicBezTo>
                  <a:cubicBezTo>
                    <a:pt x="1489" y="1227"/>
                    <a:pt x="1501" y="1215"/>
                    <a:pt x="1513" y="1191"/>
                  </a:cubicBezTo>
                  <a:cubicBezTo>
                    <a:pt x="1656" y="941"/>
                    <a:pt x="1656" y="643"/>
                    <a:pt x="1513" y="393"/>
                  </a:cubicBezTo>
                  <a:cubicBezTo>
                    <a:pt x="1358" y="131"/>
                    <a:pt x="1093" y="0"/>
                    <a:pt x="82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9195401" y="3910104"/>
              <a:ext cx="56319" cy="55703"/>
            </a:xfrm>
            <a:custGeom>
              <a:rect b="b" l="l" r="r" t="t"/>
              <a:pathLst>
                <a:path extrusionOk="0" h="1626" w="1644">
                  <a:moveTo>
                    <a:pt x="823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0" y="631"/>
                    <a:pt x="0" y="941"/>
                    <a:pt x="143" y="1191"/>
                  </a:cubicBezTo>
                  <a:lnTo>
                    <a:pt x="167" y="1250"/>
                  </a:lnTo>
                  <a:cubicBezTo>
                    <a:pt x="316" y="1500"/>
                    <a:pt x="572" y="1625"/>
                    <a:pt x="826" y="1625"/>
                  </a:cubicBezTo>
                  <a:cubicBezTo>
                    <a:pt x="1081" y="1625"/>
                    <a:pt x="1334" y="1500"/>
                    <a:pt x="1476" y="1250"/>
                  </a:cubicBezTo>
                  <a:lnTo>
                    <a:pt x="1512" y="1191"/>
                  </a:lnTo>
                  <a:cubicBezTo>
                    <a:pt x="1643" y="941"/>
                    <a:pt x="1643" y="631"/>
                    <a:pt x="1512" y="393"/>
                  </a:cubicBezTo>
                  <a:cubicBezTo>
                    <a:pt x="1357" y="131"/>
                    <a:pt x="1090" y="0"/>
                    <a:pt x="82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8578698" y="4919158"/>
              <a:ext cx="64438" cy="56354"/>
            </a:xfrm>
            <a:custGeom>
              <a:rect b="b" l="l" r="r" t="t"/>
              <a:pathLst>
                <a:path extrusionOk="0" h="1645" w="1881">
                  <a:moveTo>
                    <a:pt x="1074" y="0"/>
                  </a:moveTo>
                  <a:cubicBezTo>
                    <a:pt x="532" y="0"/>
                    <a:pt x="1" y="574"/>
                    <a:pt x="369" y="1204"/>
                  </a:cubicBezTo>
                  <a:cubicBezTo>
                    <a:pt x="381" y="1228"/>
                    <a:pt x="393" y="1240"/>
                    <a:pt x="393" y="1263"/>
                  </a:cubicBezTo>
                  <a:cubicBezTo>
                    <a:pt x="464" y="1371"/>
                    <a:pt x="559" y="1466"/>
                    <a:pt x="667" y="1537"/>
                  </a:cubicBezTo>
                  <a:cubicBezTo>
                    <a:pt x="786" y="1609"/>
                    <a:pt x="917" y="1644"/>
                    <a:pt x="1059" y="1644"/>
                  </a:cubicBezTo>
                  <a:cubicBezTo>
                    <a:pt x="1190" y="1644"/>
                    <a:pt x="1321" y="1609"/>
                    <a:pt x="1440" y="1537"/>
                  </a:cubicBezTo>
                  <a:cubicBezTo>
                    <a:pt x="1548" y="1466"/>
                    <a:pt x="1643" y="1371"/>
                    <a:pt x="1714" y="1263"/>
                  </a:cubicBezTo>
                  <a:cubicBezTo>
                    <a:pt x="1714" y="1240"/>
                    <a:pt x="1726" y="1228"/>
                    <a:pt x="1738" y="1204"/>
                  </a:cubicBezTo>
                  <a:cubicBezTo>
                    <a:pt x="1881" y="954"/>
                    <a:pt x="1881" y="656"/>
                    <a:pt x="1738" y="406"/>
                  </a:cubicBezTo>
                  <a:cubicBezTo>
                    <a:pt x="1570" y="119"/>
                    <a:pt x="1321" y="0"/>
                    <a:pt x="107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8971049" y="5077839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4" y="1"/>
                  </a:moveTo>
                  <a:cubicBezTo>
                    <a:pt x="557" y="1"/>
                    <a:pt x="292" y="132"/>
                    <a:pt x="144" y="394"/>
                  </a:cubicBezTo>
                  <a:cubicBezTo>
                    <a:pt x="1" y="644"/>
                    <a:pt x="1" y="941"/>
                    <a:pt x="144" y="1191"/>
                  </a:cubicBezTo>
                  <a:lnTo>
                    <a:pt x="167" y="1251"/>
                  </a:lnTo>
                  <a:cubicBezTo>
                    <a:pt x="227" y="1370"/>
                    <a:pt x="322" y="1465"/>
                    <a:pt x="441" y="1525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5"/>
                  </a:cubicBezTo>
                  <a:cubicBezTo>
                    <a:pt x="1322" y="1465"/>
                    <a:pt x="1417" y="1370"/>
                    <a:pt x="1477" y="1251"/>
                  </a:cubicBezTo>
                  <a:lnTo>
                    <a:pt x="1513" y="1191"/>
                  </a:lnTo>
                  <a:cubicBezTo>
                    <a:pt x="1644" y="941"/>
                    <a:pt x="1644" y="644"/>
                    <a:pt x="1513" y="394"/>
                  </a:cubicBezTo>
                  <a:cubicBezTo>
                    <a:pt x="1358" y="132"/>
                    <a:pt x="1090" y="1"/>
                    <a:pt x="82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8203818" y="3048082"/>
              <a:ext cx="64507" cy="55874"/>
            </a:xfrm>
            <a:custGeom>
              <a:rect b="b" l="l" r="r" t="t"/>
              <a:pathLst>
                <a:path extrusionOk="0" h="1631" w="1883">
                  <a:moveTo>
                    <a:pt x="803" y="0"/>
                  </a:moveTo>
                  <a:cubicBezTo>
                    <a:pt x="558" y="0"/>
                    <a:pt x="311" y="117"/>
                    <a:pt x="144" y="398"/>
                  </a:cubicBezTo>
                  <a:cubicBezTo>
                    <a:pt x="1" y="648"/>
                    <a:pt x="1" y="958"/>
                    <a:pt x="144" y="1196"/>
                  </a:cubicBezTo>
                  <a:cubicBezTo>
                    <a:pt x="156" y="1220"/>
                    <a:pt x="168" y="1244"/>
                    <a:pt x="168" y="1256"/>
                  </a:cubicBezTo>
                  <a:cubicBezTo>
                    <a:pt x="316" y="1506"/>
                    <a:pt x="572" y="1631"/>
                    <a:pt x="828" y="1631"/>
                  </a:cubicBezTo>
                  <a:cubicBezTo>
                    <a:pt x="1084" y="1631"/>
                    <a:pt x="1340" y="1506"/>
                    <a:pt x="1489" y="1256"/>
                  </a:cubicBezTo>
                  <a:cubicBezTo>
                    <a:pt x="1501" y="1244"/>
                    <a:pt x="1501" y="1220"/>
                    <a:pt x="1513" y="1196"/>
                  </a:cubicBezTo>
                  <a:cubicBezTo>
                    <a:pt x="1882" y="573"/>
                    <a:pt x="1347" y="0"/>
                    <a:pt x="80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8183435" y="4618412"/>
              <a:ext cx="64473" cy="55874"/>
            </a:xfrm>
            <a:custGeom>
              <a:rect b="b" l="l" r="r" t="t"/>
              <a:pathLst>
                <a:path extrusionOk="0" h="1631" w="1882">
                  <a:moveTo>
                    <a:pt x="803" y="0"/>
                  </a:moveTo>
                  <a:cubicBezTo>
                    <a:pt x="558" y="0"/>
                    <a:pt x="310" y="117"/>
                    <a:pt x="144" y="398"/>
                  </a:cubicBezTo>
                  <a:cubicBezTo>
                    <a:pt x="1" y="648"/>
                    <a:pt x="1" y="958"/>
                    <a:pt x="144" y="1196"/>
                  </a:cubicBezTo>
                  <a:cubicBezTo>
                    <a:pt x="155" y="1220"/>
                    <a:pt x="167" y="1244"/>
                    <a:pt x="167" y="1256"/>
                  </a:cubicBezTo>
                  <a:cubicBezTo>
                    <a:pt x="316" y="1506"/>
                    <a:pt x="572" y="1631"/>
                    <a:pt x="828" y="1631"/>
                  </a:cubicBezTo>
                  <a:cubicBezTo>
                    <a:pt x="1084" y="1631"/>
                    <a:pt x="1340" y="1506"/>
                    <a:pt x="1489" y="1256"/>
                  </a:cubicBezTo>
                  <a:cubicBezTo>
                    <a:pt x="1501" y="1244"/>
                    <a:pt x="1501" y="1220"/>
                    <a:pt x="1513" y="1196"/>
                  </a:cubicBezTo>
                  <a:cubicBezTo>
                    <a:pt x="1882" y="573"/>
                    <a:pt x="1347" y="0"/>
                    <a:pt x="80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8933126" y="-501303"/>
              <a:ext cx="766854" cy="874046"/>
            </a:xfrm>
            <a:custGeom>
              <a:rect b="b" l="l" r="r" t="t"/>
              <a:pathLst>
                <a:path extrusionOk="0" h="25514" w="22385">
                  <a:moveTo>
                    <a:pt x="9792" y="1"/>
                  </a:moveTo>
                  <a:cubicBezTo>
                    <a:pt x="9514" y="1"/>
                    <a:pt x="9234" y="70"/>
                    <a:pt x="8978" y="209"/>
                  </a:cubicBezTo>
                  <a:cubicBezTo>
                    <a:pt x="8859" y="221"/>
                    <a:pt x="8740" y="256"/>
                    <a:pt x="8620" y="304"/>
                  </a:cubicBezTo>
                  <a:cubicBezTo>
                    <a:pt x="8025" y="447"/>
                    <a:pt x="7561" y="935"/>
                    <a:pt x="7430" y="1542"/>
                  </a:cubicBezTo>
                  <a:cubicBezTo>
                    <a:pt x="6906" y="3769"/>
                    <a:pt x="6370" y="5995"/>
                    <a:pt x="5846" y="8222"/>
                  </a:cubicBezTo>
                  <a:cubicBezTo>
                    <a:pt x="5418" y="9258"/>
                    <a:pt x="4989" y="10293"/>
                    <a:pt x="4560" y="11329"/>
                  </a:cubicBezTo>
                  <a:cubicBezTo>
                    <a:pt x="3144" y="14770"/>
                    <a:pt x="1727" y="18223"/>
                    <a:pt x="334" y="21676"/>
                  </a:cubicBezTo>
                  <a:cubicBezTo>
                    <a:pt x="0" y="22521"/>
                    <a:pt x="715" y="23486"/>
                    <a:pt x="1489" y="23712"/>
                  </a:cubicBezTo>
                  <a:cubicBezTo>
                    <a:pt x="4596" y="24617"/>
                    <a:pt x="7704" y="25236"/>
                    <a:pt x="10942" y="25438"/>
                  </a:cubicBezTo>
                  <a:cubicBezTo>
                    <a:pt x="10942" y="25236"/>
                    <a:pt x="10942" y="25033"/>
                    <a:pt x="10930" y="24831"/>
                  </a:cubicBezTo>
                  <a:cubicBezTo>
                    <a:pt x="9859" y="24343"/>
                    <a:pt x="8823" y="23664"/>
                    <a:pt x="7835" y="23081"/>
                  </a:cubicBezTo>
                  <a:cubicBezTo>
                    <a:pt x="7507" y="22891"/>
                    <a:pt x="7667" y="22363"/>
                    <a:pt x="7998" y="22363"/>
                  </a:cubicBezTo>
                  <a:cubicBezTo>
                    <a:pt x="8041" y="22363"/>
                    <a:pt x="8085" y="22371"/>
                    <a:pt x="8132" y="22390"/>
                  </a:cubicBezTo>
                  <a:cubicBezTo>
                    <a:pt x="9025" y="22747"/>
                    <a:pt x="10002" y="23093"/>
                    <a:pt x="10918" y="23521"/>
                  </a:cubicBezTo>
                  <a:cubicBezTo>
                    <a:pt x="10918" y="23247"/>
                    <a:pt x="10906" y="22962"/>
                    <a:pt x="10906" y="22688"/>
                  </a:cubicBezTo>
                  <a:cubicBezTo>
                    <a:pt x="10395" y="22474"/>
                    <a:pt x="9883" y="22045"/>
                    <a:pt x="9537" y="21795"/>
                  </a:cubicBezTo>
                  <a:cubicBezTo>
                    <a:pt x="8763" y="21223"/>
                    <a:pt x="8037" y="20592"/>
                    <a:pt x="7370" y="19914"/>
                  </a:cubicBezTo>
                  <a:cubicBezTo>
                    <a:pt x="7057" y="19591"/>
                    <a:pt x="7351" y="19161"/>
                    <a:pt x="7693" y="19161"/>
                  </a:cubicBezTo>
                  <a:cubicBezTo>
                    <a:pt x="7792" y="19161"/>
                    <a:pt x="7896" y="19197"/>
                    <a:pt x="7989" y="19283"/>
                  </a:cubicBezTo>
                  <a:cubicBezTo>
                    <a:pt x="8704" y="19937"/>
                    <a:pt x="9478" y="20521"/>
                    <a:pt x="10299" y="21033"/>
                  </a:cubicBezTo>
                  <a:cubicBezTo>
                    <a:pt x="10466" y="21140"/>
                    <a:pt x="10668" y="21247"/>
                    <a:pt x="10883" y="21354"/>
                  </a:cubicBezTo>
                  <a:cubicBezTo>
                    <a:pt x="10859" y="20271"/>
                    <a:pt x="10847" y="19199"/>
                    <a:pt x="10823" y="18116"/>
                  </a:cubicBezTo>
                  <a:cubicBezTo>
                    <a:pt x="10728" y="18009"/>
                    <a:pt x="10656" y="17866"/>
                    <a:pt x="10645" y="17711"/>
                  </a:cubicBezTo>
                  <a:cubicBezTo>
                    <a:pt x="10037" y="17378"/>
                    <a:pt x="9490" y="16866"/>
                    <a:pt x="8990" y="16425"/>
                  </a:cubicBezTo>
                  <a:cubicBezTo>
                    <a:pt x="8370" y="15877"/>
                    <a:pt x="7704" y="15306"/>
                    <a:pt x="7299" y="14568"/>
                  </a:cubicBezTo>
                  <a:cubicBezTo>
                    <a:pt x="7136" y="14280"/>
                    <a:pt x="7367" y="13930"/>
                    <a:pt x="7656" y="13930"/>
                  </a:cubicBezTo>
                  <a:cubicBezTo>
                    <a:pt x="7726" y="13930"/>
                    <a:pt x="7799" y="13950"/>
                    <a:pt x="7870" y="13996"/>
                  </a:cubicBezTo>
                  <a:cubicBezTo>
                    <a:pt x="8513" y="14401"/>
                    <a:pt x="9037" y="14973"/>
                    <a:pt x="9621" y="15461"/>
                  </a:cubicBezTo>
                  <a:cubicBezTo>
                    <a:pt x="9990" y="15758"/>
                    <a:pt x="10406" y="16020"/>
                    <a:pt x="10799" y="16306"/>
                  </a:cubicBezTo>
                  <a:cubicBezTo>
                    <a:pt x="10787" y="15389"/>
                    <a:pt x="10787" y="14473"/>
                    <a:pt x="10787" y="13556"/>
                  </a:cubicBezTo>
                  <a:cubicBezTo>
                    <a:pt x="10359" y="13091"/>
                    <a:pt x="10037" y="12484"/>
                    <a:pt x="9680" y="11984"/>
                  </a:cubicBezTo>
                  <a:cubicBezTo>
                    <a:pt x="9192" y="11294"/>
                    <a:pt x="8751" y="10579"/>
                    <a:pt x="8299" y="9877"/>
                  </a:cubicBezTo>
                  <a:cubicBezTo>
                    <a:pt x="8148" y="9637"/>
                    <a:pt x="8381" y="9364"/>
                    <a:pt x="8608" y="9364"/>
                  </a:cubicBezTo>
                  <a:cubicBezTo>
                    <a:pt x="8685" y="9364"/>
                    <a:pt x="8762" y="9396"/>
                    <a:pt x="8823" y="9472"/>
                  </a:cubicBezTo>
                  <a:cubicBezTo>
                    <a:pt x="9347" y="10115"/>
                    <a:pt x="9871" y="10746"/>
                    <a:pt x="10371" y="11401"/>
                  </a:cubicBezTo>
                  <a:cubicBezTo>
                    <a:pt x="10502" y="11579"/>
                    <a:pt x="10645" y="11758"/>
                    <a:pt x="10787" y="11937"/>
                  </a:cubicBezTo>
                  <a:cubicBezTo>
                    <a:pt x="10787" y="10615"/>
                    <a:pt x="10799" y="9305"/>
                    <a:pt x="10823" y="7996"/>
                  </a:cubicBezTo>
                  <a:cubicBezTo>
                    <a:pt x="10633" y="7626"/>
                    <a:pt x="10478" y="7234"/>
                    <a:pt x="10264" y="6888"/>
                  </a:cubicBezTo>
                  <a:cubicBezTo>
                    <a:pt x="9883" y="6293"/>
                    <a:pt x="9430" y="5757"/>
                    <a:pt x="8918" y="5281"/>
                  </a:cubicBezTo>
                  <a:cubicBezTo>
                    <a:pt x="8662" y="5035"/>
                    <a:pt x="8903" y="4626"/>
                    <a:pt x="9195" y="4626"/>
                  </a:cubicBezTo>
                  <a:cubicBezTo>
                    <a:pt x="9257" y="4626"/>
                    <a:pt x="9320" y="4644"/>
                    <a:pt x="9382" y="4686"/>
                  </a:cubicBezTo>
                  <a:cubicBezTo>
                    <a:pt x="9954" y="5055"/>
                    <a:pt x="10466" y="5531"/>
                    <a:pt x="10883" y="6079"/>
                  </a:cubicBezTo>
                  <a:cubicBezTo>
                    <a:pt x="10895" y="5650"/>
                    <a:pt x="10906" y="5233"/>
                    <a:pt x="10918" y="4805"/>
                  </a:cubicBezTo>
                  <a:cubicBezTo>
                    <a:pt x="10918" y="4555"/>
                    <a:pt x="11109" y="4430"/>
                    <a:pt x="11299" y="4430"/>
                  </a:cubicBezTo>
                  <a:cubicBezTo>
                    <a:pt x="11490" y="4430"/>
                    <a:pt x="11680" y="4555"/>
                    <a:pt x="11680" y="4805"/>
                  </a:cubicBezTo>
                  <a:cubicBezTo>
                    <a:pt x="11716" y="5448"/>
                    <a:pt x="11752" y="6091"/>
                    <a:pt x="11788" y="6745"/>
                  </a:cubicBezTo>
                  <a:cubicBezTo>
                    <a:pt x="12085" y="6341"/>
                    <a:pt x="12419" y="5971"/>
                    <a:pt x="12764" y="5626"/>
                  </a:cubicBezTo>
                  <a:cubicBezTo>
                    <a:pt x="12836" y="5560"/>
                    <a:pt x="12917" y="5532"/>
                    <a:pt x="12995" y="5532"/>
                  </a:cubicBezTo>
                  <a:cubicBezTo>
                    <a:pt x="13226" y="5532"/>
                    <a:pt x="13430" y="5782"/>
                    <a:pt x="13288" y="6031"/>
                  </a:cubicBezTo>
                  <a:cubicBezTo>
                    <a:pt x="13050" y="6460"/>
                    <a:pt x="12776" y="6876"/>
                    <a:pt x="12478" y="7269"/>
                  </a:cubicBezTo>
                  <a:cubicBezTo>
                    <a:pt x="12276" y="7543"/>
                    <a:pt x="12085" y="7865"/>
                    <a:pt x="11847" y="8127"/>
                  </a:cubicBezTo>
                  <a:cubicBezTo>
                    <a:pt x="11907" y="9305"/>
                    <a:pt x="11942" y="10472"/>
                    <a:pt x="11978" y="11651"/>
                  </a:cubicBezTo>
                  <a:cubicBezTo>
                    <a:pt x="12371" y="11091"/>
                    <a:pt x="12835" y="10579"/>
                    <a:pt x="13359" y="10162"/>
                  </a:cubicBezTo>
                  <a:cubicBezTo>
                    <a:pt x="13446" y="10093"/>
                    <a:pt x="13547" y="10063"/>
                    <a:pt x="13645" y="10063"/>
                  </a:cubicBezTo>
                  <a:cubicBezTo>
                    <a:pt x="13935" y="10063"/>
                    <a:pt x="14198" y="10330"/>
                    <a:pt x="14002" y="10651"/>
                  </a:cubicBezTo>
                  <a:cubicBezTo>
                    <a:pt x="13728" y="11115"/>
                    <a:pt x="13395" y="11520"/>
                    <a:pt x="13085" y="11948"/>
                  </a:cubicBezTo>
                  <a:cubicBezTo>
                    <a:pt x="12776" y="12389"/>
                    <a:pt x="12526" y="12818"/>
                    <a:pt x="12204" y="13222"/>
                  </a:cubicBezTo>
                  <a:cubicBezTo>
                    <a:pt x="12157" y="13282"/>
                    <a:pt x="12097" y="13330"/>
                    <a:pt x="12038" y="13353"/>
                  </a:cubicBezTo>
                  <a:cubicBezTo>
                    <a:pt x="12049" y="14163"/>
                    <a:pt x="12073" y="14984"/>
                    <a:pt x="12085" y="15794"/>
                  </a:cubicBezTo>
                  <a:cubicBezTo>
                    <a:pt x="12204" y="15687"/>
                    <a:pt x="12311" y="15568"/>
                    <a:pt x="12430" y="15473"/>
                  </a:cubicBezTo>
                  <a:cubicBezTo>
                    <a:pt x="13002" y="14937"/>
                    <a:pt x="13645" y="14484"/>
                    <a:pt x="14216" y="13937"/>
                  </a:cubicBezTo>
                  <a:cubicBezTo>
                    <a:pt x="14299" y="13857"/>
                    <a:pt x="14387" y="13824"/>
                    <a:pt x="14470" y="13824"/>
                  </a:cubicBezTo>
                  <a:cubicBezTo>
                    <a:pt x="14735" y="13824"/>
                    <a:pt x="14946" y="14167"/>
                    <a:pt x="14728" y="14449"/>
                  </a:cubicBezTo>
                  <a:cubicBezTo>
                    <a:pt x="14228" y="15068"/>
                    <a:pt x="13847" y="15782"/>
                    <a:pt x="13347" y="16389"/>
                  </a:cubicBezTo>
                  <a:cubicBezTo>
                    <a:pt x="12954" y="16866"/>
                    <a:pt x="12550" y="17342"/>
                    <a:pt x="12133" y="17794"/>
                  </a:cubicBezTo>
                  <a:cubicBezTo>
                    <a:pt x="12157" y="19199"/>
                    <a:pt x="12180" y="20604"/>
                    <a:pt x="12216" y="22009"/>
                  </a:cubicBezTo>
                  <a:lnTo>
                    <a:pt x="12216" y="22390"/>
                  </a:lnTo>
                  <a:cubicBezTo>
                    <a:pt x="12550" y="21973"/>
                    <a:pt x="12919" y="21581"/>
                    <a:pt x="13323" y="21235"/>
                  </a:cubicBezTo>
                  <a:cubicBezTo>
                    <a:pt x="13742" y="20862"/>
                    <a:pt x="14375" y="20242"/>
                    <a:pt x="14978" y="20242"/>
                  </a:cubicBezTo>
                  <a:cubicBezTo>
                    <a:pt x="15010" y="20242"/>
                    <a:pt x="15042" y="20243"/>
                    <a:pt x="15074" y="20247"/>
                  </a:cubicBezTo>
                  <a:cubicBezTo>
                    <a:pt x="15217" y="20247"/>
                    <a:pt x="15324" y="20390"/>
                    <a:pt x="15288" y="20533"/>
                  </a:cubicBezTo>
                  <a:cubicBezTo>
                    <a:pt x="15157" y="21128"/>
                    <a:pt x="14443" y="21545"/>
                    <a:pt x="14002" y="21926"/>
                  </a:cubicBezTo>
                  <a:cubicBezTo>
                    <a:pt x="13443" y="22414"/>
                    <a:pt x="12931" y="22938"/>
                    <a:pt x="12347" y="23390"/>
                  </a:cubicBezTo>
                  <a:cubicBezTo>
                    <a:pt x="12311" y="23414"/>
                    <a:pt x="12276" y="23438"/>
                    <a:pt x="12240" y="23450"/>
                  </a:cubicBezTo>
                  <a:lnTo>
                    <a:pt x="12240" y="23783"/>
                  </a:lnTo>
                  <a:cubicBezTo>
                    <a:pt x="12442" y="23628"/>
                    <a:pt x="12657" y="23509"/>
                    <a:pt x="12883" y="23402"/>
                  </a:cubicBezTo>
                  <a:cubicBezTo>
                    <a:pt x="13153" y="23284"/>
                    <a:pt x="13591" y="23106"/>
                    <a:pt x="13959" y="23106"/>
                  </a:cubicBezTo>
                  <a:cubicBezTo>
                    <a:pt x="14110" y="23106"/>
                    <a:pt x="14249" y="23136"/>
                    <a:pt x="14359" y="23212"/>
                  </a:cubicBezTo>
                  <a:cubicBezTo>
                    <a:pt x="14431" y="23259"/>
                    <a:pt x="14466" y="23343"/>
                    <a:pt x="14443" y="23426"/>
                  </a:cubicBezTo>
                  <a:cubicBezTo>
                    <a:pt x="14300" y="23819"/>
                    <a:pt x="13764" y="24033"/>
                    <a:pt x="13419" y="24248"/>
                  </a:cubicBezTo>
                  <a:cubicBezTo>
                    <a:pt x="13073" y="24462"/>
                    <a:pt x="12740" y="24640"/>
                    <a:pt x="12407" y="24843"/>
                  </a:cubicBezTo>
                  <a:cubicBezTo>
                    <a:pt x="12383" y="24938"/>
                    <a:pt x="12335" y="25021"/>
                    <a:pt x="12264" y="25081"/>
                  </a:cubicBezTo>
                  <a:lnTo>
                    <a:pt x="12276" y="25510"/>
                  </a:lnTo>
                  <a:cubicBezTo>
                    <a:pt x="12462" y="25512"/>
                    <a:pt x="12649" y="25513"/>
                    <a:pt x="12835" y="25513"/>
                  </a:cubicBezTo>
                  <a:cubicBezTo>
                    <a:pt x="15517" y="25513"/>
                    <a:pt x="18185" y="25272"/>
                    <a:pt x="20812" y="24771"/>
                  </a:cubicBezTo>
                  <a:cubicBezTo>
                    <a:pt x="22027" y="24557"/>
                    <a:pt x="22384" y="23069"/>
                    <a:pt x="21896" y="22116"/>
                  </a:cubicBezTo>
                  <a:cubicBezTo>
                    <a:pt x="18562" y="15735"/>
                    <a:pt x="15252" y="9293"/>
                    <a:pt x="12942" y="2459"/>
                  </a:cubicBezTo>
                  <a:cubicBezTo>
                    <a:pt x="12907" y="2233"/>
                    <a:pt x="12835" y="2019"/>
                    <a:pt x="12728" y="1804"/>
                  </a:cubicBezTo>
                  <a:cubicBezTo>
                    <a:pt x="12704" y="1757"/>
                    <a:pt x="12692" y="1697"/>
                    <a:pt x="12669" y="1638"/>
                  </a:cubicBezTo>
                  <a:cubicBezTo>
                    <a:pt x="12442" y="846"/>
                    <a:pt x="11711" y="312"/>
                    <a:pt x="10893" y="312"/>
                  </a:cubicBezTo>
                  <a:cubicBezTo>
                    <a:pt x="10850" y="312"/>
                    <a:pt x="10807" y="313"/>
                    <a:pt x="10764" y="316"/>
                  </a:cubicBezTo>
                  <a:cubicBezTo>
                    <a:pt x="10475" y="106"/>
                    <a:pt x="10135" y="1"/>
                    <a:pt x="979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9174436" y="-349988"/>
              <a:ext cx="283241" cy="1206207"/>
            </a:xfrm>
            <a:custGeom>
              <a:rect b="b" l="l" r="r" t="t"/>
              <a:pathLst>
                <a:path extrusionOk="0" h="35210" w="8268">
                  <a:moveTo>
                    <a:pt x="4243" y="1"/>
                  </a:moveTo>
                  <a:cubicBezTo>
                    <a:pt x="4053" y="1"/>
                    <a:pt x="3862" y="126"/>
                    <a:pt x="3862" y="376"/>
                  </a:cubicBezTo>
                  <a:cubicBezTo>
                    <a:pt x="3851" y="792"/>
                    <a:pt x="3839" y="1221"/>
                    <a:pt x="3827" y="1638"/>
                  </a:cubicBezTo>
                  <a:cubicBezTo>
                    <a:pt x="3410" y="1090"/>
                    <a:pt x="2910" y="626"/>
                    <a:pt x="2327" y="257"/>
                  </a:cubicBezTo>
                  <a:cubicBezTo>
                    <a:pt x="2265" y="215"/>
                    <a:pt x="2201" y="197"/>
                    <a:pt x="2140" y="197"/>
                  </a:cubicBezTo>
                  <a:cubicBezTo>
                    <a:pt x="1850" y="197"/>
                    <a:pt x="1618" y="606"/>
                    <a:pt x="1874" y="852"/>
                  </a:cubicBezTo>
                  <a:cubicBezTo>
                    <a:pt x="2386" y="1328"/>
                    <a:pt x="2827" y="1864"/>
                    <a:pt x="3208" y="2459"/>
                  </a:cubicBezTo>
                  <a:cubicBezTo>
                    <a:pt x="3422" y="2805"/>
                    <a:pt x="3577" y="3198"/>
                    <a:pt x="3767" y="3567"/>
                  </a:cubicBezTo>
                  <a:cubicBezTo>
                    <a:pt x="3743" y="4876"/>
                    <a:pt x="3732" y="6186"/>
                    <a:pt x="3732" y="7508"/>
                  </a:cubicBezTo>
                  <a:cubicBezTo>
                    <a:pt x="3577" y="7329"/>
                    <a:pt x="3446" y="7150"/>
                    <a:pt x="3315" y="6972"/>
                  </a:cubicBezTo>
                  <a:cubicBezTo>
                    <a:pt x="2827" y="6305"/>
                    <a:pt x="2291" y="5674"/>
                    <a:pt x="1767" y="5043"/>
                  </a:cubicBezTo>
                  <a:cubicBezTo>
                    <a:pt x="1706" y="4967"/>
                    <a:pt x="1630" y="4935"/>
                    <a:pt x="1554" y="4935"/>
                  </a:cubicBezTo>
                  <a:cubicBezTo>
                    <a:pt x="1330" y="4935"/>
                    <a:pt x="1101" y="5208"/>
                    <a:pt x="1243" y="5448"/>
                  </a:cubicBezTo>
                  <a:cubicBezTo>
                    <a:pt x="1696" y="6150"/>
                    <a:pt x="2136" y="6865"/>
                    <a:pt x="2624" y="7555"/>
                  </a:cubicBezTo>
                  <a:cubicBezTo>
                    <a:pt x="2981" y="8055"/>
                    <a:pt x="3303" y="8651"/>
                    <a:pt x="3732" y="9127"/>
                  </a:cubicBezTo>
                  <a:cubicBezTo>
                    <a:pt x="3732" y="10044"/>
                    <a:pt x="3732" y="10960"/>
                    <a:pt x="3755" y="11877"/>
                  </a:cubicBezTo>
                  <a:cubicBezTo>
                    <a:pt x="3362" y="11591"/>
                    <a:pt x="2934" y="11329"/>
                    <a:pt x="2565" y="11020"/>
                  </a:cubicBezTo>
                  <a:cubicBezTo>
                    <a:pt x="1981" y="10532"/>
                    <a:pt x="1457" y="9972"/>
                    <a:pt x="814" y="9567"/>
                  </a:cubicBezTo>
                  <a:cubicBezTo>
                    <a:pt x="743" y="9521"/>
                    <a:pt x="671" y="9501"/>
                    <a:pt x="602" y="9501"/>
                  </a:cubicBezTo>
                  <a:cubicBezTo>
                    <a:pt x="315" y="9501"/>
                    <a:pt x="89" y="9851"/>
                    <a:pt x="243" y="10139"/>
                  </a:cubicBezTo>
                  <a:cubicBezTo>
                    <a:pt x="648" y="10865"/>
                    <a:pt x="1315" y="11449"/>
                    <a:pt x="1934" y="11996"/>
                  </a:cubicBezTo>
                  <a:cubicBezTo>
                    <a:pt x="2446" y="12437"/>
                    <a:pt x="2981" y="12949"/>
                    <a:pt x="3589" y="13270"/>
                  </a:cubicBezTo>
                  <a:cubicBezTo>
                    <a:pt x="3612" y="13425"/>
                    <a:pt x="3672" y="13580"/>
                    <a:pt x="3779" y="13687"/>
                  </a:cubicBezTo>
                  <a:cubicBezTo>
                    <a:pt x="3791" y="14770"/>
                    <a:pt x="3803" y="15842"/>
                    <a:pt x="3827" y="16925"/>
                  </a:cubicBezTo>
                  <a:cubicBezTo>
                    <a:pt x="3612" y="16818"/>
                    <a:pt x="3410" y="16711"/>
                    <a:pt x="3243" y="16604"/>
                  </a:cubicBezTo>
                  <a:cubicBezTo>
                    <a:pt x="2434" y="16092"/>
                    <a:pt x="1660" y="15509"/>
                    <a:pt x="934" y="14878"/>
                  </a:cubicBezTo>
                  <a:cubicBezTo>
                    <a:pt x="840" y="14792"/>
                    <a:pt x="736" y="14755"/>
                    <a:pt x="636" y="14755"/>
                  </a:cubicBezTo>
                  <a:cubicBezTo>
                    <a:pt x="294" y="14755"/>
                    <a:pt x="1" y="15183"/>
                    <a:pt x="314" y="15497"/>
                  </a:cubicBezTo>
                  <a:cubicBezTo>
                    <a:pt x="981" y="16187"/>
                    <a:pt x="1707" y="16806"/>
                    <a:pt x="2481" y="17378"/>
                  </a:cubicBezTo>
                  <a:cubicBezTo>
                    <a:pt x="2827" y="17640"/>
                    <a:pt x="3339" y="18068"/>
                    <a:pt x="3851" y="18271"/>
                  </a:cubicBezTo>
                  <a:cubicBezTo>
                    <a:pt x="3851" y="18557"/>
                    <a:pt x="3862" y="18830"/>
                    <a:pt x="3862" y="19116"/>
                  </a:cubicBezTo>
                  <a:cubicBezTo>
                    <a:pt x="2958" y="18676"/>
                    <a:pt x="1969" y="18342"/>
                    <a:pt x="1076" y="17973"/>
                  </a:cubicBezTo>
                  <a:cubicBezTo>
                    <a:pt x="1031" y="17954"/>
                    <a:pt x="987" y="17946"/>
                    <a:pt x="946" y="17946"/>
                  </a:cubicBezTo>
                  <a:cubicBezTo>
                    <a:pt x="623" y="17946"/>
                    <a:pt x="462" y="18474"/>
                    <a:pt x="779" y="18664"/>
                  </a:cubicBezTo>
                  <a:cubicBezTo>
                    <a:pt x="1779" y="19247"/>
                    <a:pt x="2803" y="19926"/>
                    <a:pt x="3886" y="20414"/>
                  </a:cubicBezTo>
                  <a:cubicBezTo>
                    <a:pt x="3886" y="20616"/>
                    <a:pt x="3886" y="20819"/>
                    <a:pt x="3898" y="21021"/>
                  </a:cubicBezTo>
                  <a:cubicBezTo>
                    <a:pt x="3934" y="22819"/>
                    <a:pt x="3958" y="24617"/>
                    <a:pt x="3993" y="26415"/>
                  </a:cubicBezTo>
                  <a:cubicBezTo>
                    <a:pt x="4029" y="27867"/>
                    <a:pt x="4101" y="29308"/>
                    <a:pt x="4160" y="30760"/>
                  </a:cubicBezTo>
                  <a:cubicBezTo>
                    <a:pt x="4220" y="32130"/>
                    <a:pt x="4196" y="33523"/>
                    <a:pt x="4422" y="34880"/>
                  </a:cubicBezTo>
                  <a:cubicBezTo>
                    <a:pt x="4457" y="35112"/>
                    <a:pt x="4614" y="35209"/>
                    <a:pt x="4787" y="35209"/>
                  </a:cubicBezTo>
                  <a:cubicBezTo>
                    <a:pt x="5023" y="35209"/>
                    <a:pt x="5288" y="35029"/>
                    <a:pt x="5315" y="34761"/>
                  </a:cubicBezTo>
                  <a:cubicBezTo>
                    <a:pt x="5470" y="33332"/>
                    <a:pt x="5363" y="31856"/>
                    <a:pt x="5363" y="30427"/>
                  </a:cubicBezTo>
                  <a:cubicBezTo>
                    <a:pt x="5351" y="28986"/>
                    <a:pt x="5363" y="27534"/>
                    <a:pt x="5315" y="26081"/>
                  </a:cubicBezTo>
                  <a:cubicBezTo>
                    <a:pt x="5279" y="24414"/>
                    <a:pt x="5244" y="22748"/>
                    <a:pt x="5220" y="21081"/>
                  </a:cubicBezTo>
                  <a:lnTo>
                    <a:pt x="5208" y="20652"/>
                  </a:lnTo>
                  <a:cubicBezTo>
                    <a:pt x="5279" y="20593"/>
                    <a:pt x="5327" y="20509"/>
                    <a:pt x="5351" y="20414"/>
                  </a:cubicBezTo>
                  <a:cubicBezTo>
                    <a:pt x="5696" y="20212"/>
                    <a:pt x="6029" y="20021"/>
                    <a:pt x="6363" y="19819"/>
                  </a:cubicBezTo>
                  <a:cubicBezTo>
                    <a:pt x="6696" y="19604"/>
                    <a:pt x="7244" y="19390"/>
                    <a:pt x="7387" y="18985"/>
                  </a:cubicBezTo>
                  <a:cubicBezTo>
                    <a:pt x="7411" y="18914"/>
                    <a:pt x="7375" y="18830"/>
                    <a:pt x="7303" y="18783"/>
                  </a:cubicBezTo>
                  <a:cubicBezTo>
                    <a:pt x="7193" y="18707"/>
                    <a:pt x="7054" y="18677"/>
                    <a:pt x="6903" y="18677"/>
                  </a:cubicBezTo>
                  <a:cubicBezTo>
                    <a:pt x="6535" y="18677"/>
                    <a:pt x="6097" y="18855"/>
                    <a:pt x="5827" y="18973"/>
                  </a:cubicBezTo>
                  <a:cubicBezTo>
                    <a:pt x="5601" y="19080"/>
                    <a:pt x="5386" y="19200"/>
                    <a:pt x="5196" y="19354"/>
                  </a:cubicBezTo>
                  <a:lnTo>
                    <a:pt x="5196" y="19021"/>
                  </a:lnTo>
                  <a:cubicBezTo>
                    <a:pt x="5232" y="19009"/>
                    <a:pt x="5256" y="18985"/>
                    <a:pt x="5291" y="18961"/>
                  </a:cubicBezTo>
                  <a:cubicBezTo>
                    <a:pt x="5887" y="18497"/>
                    <a:pt x="6399" y="17973"/>
                    <a:pt x="6958" y="17485"/>
                  </a:cubicBezTo>
                  <a:cubicBezTo>
                    <a:pt x="7387" y="17116"/>
                    <a:pt x="8101" y="16687"/>
                    <a:pt x="8232" y="16092"/>
                  </a:cubicBezTo>
                  <a:cubicBezTo>
                    <a:pt x="8268" y="15961"/>
                    <a:pt x="8173" y="15818"/>
                    <a:pt x="8030" y="15818"/>
                  </a:cubicBezTo>
                  <a:cubicBezTo>
                    <a:pt x="7993" y="15813"/>
                    <a:pt x="7956" y="15811"/>
                    <a:pt x="7920" y="15811"/>
                  </a:cubicBezTo>
                  <a:cubicBezTo>
                    <a:pt x="7310" y="15811"/>
                    <a:pt x="6683" y="16436"/>
                    <a:pt x="6268" y="16806"/>
                  </a:cubicBezTo>
                  <a:cubicBezTo>
                    <a:pt x="5863" y="17152"/>
                    <a:pt x="5494" y="17533"/>
                    <a:pt x="5172" y="17961"/>
                  </a:cubicBezTo>
                  <a:lnTo>
                    <a:pt x="5160" y="17568"/>
                  </a:lnTo>
                  <a:cubicBezTo>
                    <a:pt x="5136" y="16175"/>
                    <a:pt x="5101" y="14770"/>
                    <a:pt x="5077" y="13365"/>
                  </a:cubicBezTo>
                  <a:cubicBezTo>
                    <a:pt x="5506" y="12913"/>
                    <a:pt x="5910" y="12437"/>
                    <a:pt x="6291" y="11961"/>
                  </a:cubicBezTo>
                  <a:cubicBezTo>
                    <a:pt x="6803" y="11341"/>
                    <a:pt x="7172" y="10639"/>
                    <a:pt x="7672" y="10020"/>
                  </a:cubicBezTo>
                  <a:cubicBezTo>
                    <a:pt x="7893" y="9744"/>
                    <a:pt x="7674" y="9391"/>
                    <a:pt x="7404" y="9391"/>
                  </a:cubicBezTo>
                  <a:cubicBezTo>
                    <a:pt x="7324" y="9391"/>
                    <a:pt x="7240" y="9422"/>
                    <a:pt x="7161" y="9496"/>
                  </a:cubicBezTo>
                  <a:cubicBezTo>
                    <a:pt x="6589" y="10056"/>
                    <a:pt x="5946" y="10496"/>
                    <a:pt x="5375" y="11032"/>
                  </a:cubicBezTo>
                  <a:cubicBezTo>
                    <a:pt x="5256" y="11139"/>
                    <a:pt x="5148" y="11246"/>
                    <a:pt x="5041" y="11365"/>
                  </a:cubicBezTo>
                  <a:cubicBezTo>
                    <a:pt x="5017" y="10544"/>
                    <a:pt x="5005" y="9734"/>
                    <a:pt x="4982" y="8924"/>
                  </a:cubicBezTo>
                  <a:cubicBezTo>
                    <a:pt x="5041" y="8889"/>
                    <a:pt x="5101" y="8853"/>
                    <a:pt x="5148" y="8793"/>
                  </a:cubicBezTo>
                  <a:cubicBezTo>
                    <a:pt x="5470" y="8389"/>
                    <a:pt x="5732" y="7948"/>
                    <a:pt x="6029" y="7520"/>
                  </a:cubicBezTo>
                  <a:cubicBezTo>
                    <a:pt x="6339" y="7103"/>
                    <a:pt x="6672" y="6686"/>
                    <a:pt x="6958" y="6222"/>
                  </a:cubicBezTo>
                  <a:cubicBezTo>
                    <a:pt x="7147" y="5898"/>
                    <a:pt x="6881" y="5629"/>
                    <a:pt x="6586" y="5629"/>
                  </a:cubicBezTo>
                  <a:cubicBezTo>
                    <a:pt x="6490" y="5629"/>
                    <a:pt x="6391" y="5657"/>
                    <a:pt x="6303" y="5722"/>
                  </a:cubicBezTo>
                  <a:cubicBezTo>
                    <a:pt x="5779" y="6150"/>
                    <a:pt x="5315" y="6650"/>
                    <a:pt x="4934" y="7210"/>
                  </a:cubicBezTo>
                  <a:cubicBezTo>
                    <a:pt x="4898" y="6043"/>
                    <a:pt x="4851" y="4876"/>
                    <a:pt x="4803" y="3698"/>
                  </a:cubicBezTo>
                  <a:cubicBezTo>
                    <a:pt x="5029" y="3436"/>
                    <a:pt x="5220" y="3102"/>
                    <a:pt x="5422" y="2840"/>
                  </a:cubicBezTo>
                  <a:cubicBezTo>
                    <a:pt x="5720" y="2447"/>
                    <a:pt x="5994" y="2031"/>
                    <a:pt x="6232" y="1590"/>
                  </a:cubicBezTo>
                  <a:cubicBezTo>
                    <a:pt x="6374" y="1351"/>
                    <a:pt x="6172" y="1098"/>
                    <a:pt x="5947" y="1098"/>
                  </a:cubicBezTo>
                  <a:cubicBezTo>
                    <a:pt x="5870" y="1098"/>
                    <a:pt x="5790" y="1127"/>
                    <a:pt x="5720" y="1197"/>
                  </a:cubicBezTo>
                  <a:cubicBezTo>
                    <a:pt x="5363" y="1543"/>
                    <a:pt x="5029" y="1912"/>
                    <a:pt x="4732" y="2305"/>
                  </a:cubicBezTo>
                  <a:cubicBezTo>
                    <a:pt x="4696" y="1662"/>
                    <a:pt x="4660" y="1019"/>
                    <a:pt x="4624" y="376"/>
                  </a:cubicBezTo>
                  <a:cubicBezTo>
                    <a:pt x="4624" y="126"/>
                    <a:pt x="4434" y="1"/>
                    <a:pt x="4243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8488943" y="-366397"/>
              <a:ext cx="480907" cy="467683"/>
            </a:xfrm>
            <a:custGeom>
              <a:rect b="b" l="l" r="r" t="t"/>
              <a:pathLst>
                <a:path extrusionOk="0" h="13652" w="14038">
                  <a:moveTo>
                    <a:pt x="7015" y="1"/>
                  </a:moveTo>
                  <a:cubicBezTo>
                    <a:pt x="6775" y="1"/>
                    <a:pt x="6537" y="16"/>
                    <a:pt x="6299" y="45"/>
                  </a:cubicBezTo>
                  <a:cubicBezTo>
                    <a:pt x="4763" y="236"/>
                    <a:pt x="3275" y="974"/>
                    <a:pt x="2298" y="2164"/>
                  </a:cubicBezTo>
                  <a:cubicBezTo>
                    <a:pt x="1941" y="2605"/>
                    <a:pt x="1655" y="3093"/>
                    <a:pt x="1429" y="3617"/>
                  </a:cubicBezTo>
                  <a:cubicBezTo>
                    <a:pt x="870" y="4474"/>
                    <a:pt x="489" y="5439"/>
                    <a:pt x="310" y="6451"/>
                  </a:cubicBezTo>
                  <a:cubicBezTo>
                    <a:pt x="143" y="7070"/>
                    <a:pt x="48" y="7701"/>
                    <a:pt x="36" y="8332"/>
                  </a:cubicBezTo>
                  <a:cubicBezTo>
                    <a:pt x="0" y="9475"/>
                    <a:pt x="227" y="10594"/>
                    <a:pt x="893" y="11487"/>
                  </a:cubicBezTo>
                  <a:cubicBezTo>
                    <a:pt x="1477" y="10892"/>
                    <a:pt x="2084" y="10320"/>
                    <a:pt x="2656" y="9749"/>
                  </a:cubicBezTo>
                  <a:cubicBezTo>
                    <a:pt x="2346" y="8808"/>
                    <a:pt x="3120" y="7463"/>
                    <a:pt x="3334" y="6546"/>
                  </a:cubicBezTo>
                  <a:cubicBezTo>
                    <a:pt x="3668" y="5129"/>
                    <a:pt x="3882" y="3688"/>
                    <a:pt x="3977" y="2236"/>
                  </a:cubicBezTo>
                  <a:cubicBezTo>
                    <a:pt x="4001" y="1901"/>
                    <a:pt x="4259" y="1731"/>
                    <a:pt x="4513" y="1731"/>
                  </a:cubicBezTo>
                  <a:cubicBezTo>
                    <a:pt x="4765" y="1731"/>
                    <a:pt x="5013" y="1898"/>
                    <a:pt x="5025" y="2236"/>
                  </a:cubicBezTo>
                  <a:cubicBezTo>
                    <a:pt x="5061" y="3736"/>
                    <a:pt x="4918" y="5248"/>
                    <a:pt x="4596" y="6713"/>
                  </a:cubicBezTo>
                  <a:cubicBezTo>
                    <a:pt x="4513" y="7129"/>
                    <a:pt x="4418" y="7677"/>
                    <a:pt x="4275" y="8201"/>
                  </a:cubicBezTo>
                  <a:cubicBezTo>
                    <a:pt x="4572" y="7927"/>
                    <a:pt x="4894" y="7653"/>
                    <a:pt x="5203" y="7379"/>
                  </a:cubicBezTo>
                  <a:cubicBezTo>
                    <a:pt x="5835" y="6832"/>
                    <a:pt x="6466" y="6165"/>
                    <a:pt x="7204" y="5760"/>
                  </a:cubicBezTo>
                  <a:cubicBezTo>
                    <a:pt x="7382" y="5355"/>
                    <a:pt x="7525" y="4939"/>
                    <a:pt x="7632" y="4510"/>
                  </a:cubicBezTo>
                  <a:cubicBezTo>
                    <a:pt x="7740" y="3891"/>
                    <a:pt x="7775" y="3260"/>
                    <a:pt x="7751" y="2641"/>
                  </a:cubicBezTo>
                  <a:cubicBezTo>
                    <a:pt x="7751" y="2415"/>
                    <a:pt x="7916" y="2301"/>
                    <a:pt x="8088" y="2301"/>
                  </a:cubicBezTo>
                  <a:cubicBezTo>
                    <a:pt x="8232" y="2301"/>
                    <a:pt x="8382" y="2382"/>
                    <a:pt x="8442" y="2545"/>
                  </a:cubicBezTo>
                  <a:cubicBezTo>
                    <a:pt x="8763" y="3474"/>
                    <a:pt x="8799" y="4474"/>
                    <a:pt x="8525" y="5415"/>
                  </a:cubicBezTo>
                  <a:cubicBezTo>
                    <a:pt x="8556" y="5416"/>
                    <a:pt x="8586" y="5416"/>
                    <a:pt x="8617" y="5416"/>
                  </a:cubicBezTo>
                  <a:cubicBezTo>
                    <a:pt x="9134" y="5416"/>
                    <a:pt x="9650" y="5320"/>
                    <a:pt x="10145" y="5129"/>
                  </a:cubicBezTo>
                  <a:cubicBezTo>
                    <a:pt x="10201" y="5110"/>
                    <a:pt x="10256" y="5101"/>
                    <a:pt x="10308" y="5101"/>
                  </a:cubicBezTo>
                  <a:cubicBezTo>
                    <a:pt x="10806" y="5101"/>
                    <a:pt x="11080" y="5905"/>
                    <a:pt x="10573" y="6153"/>
                  </a:cubicBezTo>
                  <a:cubicBezTo>
                    <a:pt x="10073" y="6399"/>
                    <a:pt x="9524" y="6524"/>
                    <a:pt x="8970" y="6524"/>
                  </a:cubicBezTo>
                  <a:cubicBezTo>
                    <a:pt x="8746" y="6524"/>
                    <a:pt x="8522" y="6504"/>
                    <a:pt x="8299" y="6463"/>
                  </a:cubicBezTo>
                  <a:cubicBezTo>
                    <a:pt x="7847" y="7177"/>
                    <a:pt x="7097" y="7725"/>
                    <a:pt x="6430" y="8284"/>
                  </a:cubicBezTo>
                  <a:cubicBezTo>
                    <a:pt x="7216" y="8237"/>
                    <a:pt x="8001" y="8201"/>
                    <a:pt x="8775" y="8094"/>
                  </a:cubicBezTo>
                  <a:cubicBezTo>
                    <a:pt x="8841" y="8083"/>
                    <a:pt x="8912" y="8076"/>
                    <a:pt x="8982" y="8076"/>
                  </a:cubicBezTo>
                  <a:cubicBezTo>
                    <a:pt x="9156" y="8076"/>
                    <a:pt x="9332" y="8120"/>
                    <a:pt x="9442" y="8272"/>
                  </a:cubicBezTo>
                  <a:cubicBezTo>
                    <a:pt x="9633" y="8510"/>
                    <a:pt x="9740" y="8641"/>
                    <a:pt x="9621" y="8939"/>
                  </a:cubicBezTo>
                  <a:cubicBezTo>
                    <a:pt x="9525" y="9237"/>
                    <a:pt x="9264" y="9439"/>
                    <a:pt x="8954" y="9451"/>
                  </a:cubicBezTo>
                  <a:cubicBezTo>
                    <a:pt x="7962" y="9589"/>
                    <a:pt x="6871" y="9748"/>
                    <a:pt x="5807" y="9748"/>
                  </a:cubicBezTo>
                  <a:cubicBezTo>
                    <a:pt x="5491" y="9748"/>
                    <a:pt x="5178" y="9734"/>
                    <a:pt x="4870" y="9701"/>
                  </a:cubicBezTo>
                  <a:cubicBezTo>
                    <a:pt x="4453" y="10082"/>
                    <a:pt x="4025" y="10475"/>
                    <a:pt x="3620" y="10880"/>
                  </a:cubicBezTo>
                  <a:cubicBezTo>
                    <a:pt x="3060" y="11416"/>
                    <a:pt x="2513" y="11975"/>
                    <a:pt x="1977" y="12547"/>
                  </a:cubicBezTo>
                  <a:cubicBezTo>
                    <a:pt x="3076" y="13304"/>
                    <a:pt x="4385" y="13651"/>
                    <a:pt x="5714" y="13651"/>
                  </a:cubicBezTo>
                  <a:cubicBezTo>
                    <a:pt x="8356" y="13651"/>
                    <a:pt x="11076" y="12276"/>
                    <a:pt x="12383" y="10011"/>
                  </a:cubicBezTo>
                  <a:cubicBezTo>
                    <a:pt x="12847" y="9368"/>
                    <a:pt x="13133" y="8606"/>
                    <a:pt x="13228" y="7820"/>
                  </a:cubicBezTo>
                  <a:cubicBezTo>
                    <a:pt x="14038" y="4617"/>
                    <a:pt x="12157" y="1141"/>
                    <a:pt x="8942" y="295"/>
                  </a:cubicBezTo>
                  <a:cubicBezTo>
                    <a:pt x="8466" y="140"/>
                    <a:pt x="7978" y="57"/>
                    <a:pt x="7489" y="21"/>
                  </a:cubicBezTo>
                  <a:cubicBezTo>
                    <a:pt x="7330" y="7"/>
                    <a:pt x="7172" y="1"/>
                    <a:pt x="7015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8309879" y="-589619"/>
              <a:ext cx="558637" cy="962841"/>
            </a:xfrm>
            <a:custGeom>
              <a:rect b="b" l="l" r="r" t="t"/>
              <a:pathLst>
                <a:path extrusionOk="0" h="28106" w="16307">
                  <a:moveTo>
                    <a:pt x="1111" y="1"/>
                  </a:moveTo>
                  <a:cubicBezTo>
                    <a:pt x="847" y="1"/>
                    <a:pt x="569" y="227"/>
                    <a:pt x="679" y="525"/>
                  </a:cubicBezTo>
                  <a:cubicBezTo>
                    <a:pt x="1417" y="2465"/>
                    <a:pt x="2299" y="4347"/>
                    <a:pt x="3322" y="6144"/>
                  </a:cubicBezTo>
                  <a:cubicBezTo>
                    <a:pt x="3299" y="6799"/>
                    <a:pt x="3275" y="7454"/>
                    <a:pt x="3263" y="8109"/>
                  </a:cubicBezTo>
                  <a:cubicBezTo>
                    <a:pt x="3132" y="7978"/>
                    <a:pt x="3025" y="7859"/>
                    <a:pt x="2918" y="7740"/>
                  </a:cubicBezTo>
                  <a:cubicBezTo>
                    <a:pt x="2299" y="6978"/>
                    <a:pt x="1679" y="6216"/>
                    <a:pt x="1025" y="5478"/>
                  </a:cubicBezTo>
                  <a:cubicBezTo>
                    <a:pt x="952" y="5396"/>
                    <a:pt x="865" y="5362"/>
                    <a:pt x="778" y="5362"/>
                  </a:cubicBezTo>
                  <a:cubicBezTo>
                    <a:pt x="522" y="5362"/>
                    <a:pt x="272" y="5660"/>
                    <a:pt x="441" y="5918"/>
                  </a:cubicBezTo>
                  <a:cubicBezTo>
                    <a:pt x="965" y="6764"/>
                    <a:pt x="1537" y="7561"/>
                    <a:pt x="2132" y="8347"/>
                  </a:cubicBezTo>
                  <a:cubicBezTo>
                    <a:pt x="2429" y="8752"/>
                    <a:pt x="2775" y="9395"/>
                    <a:pt x="3215" y="9776"/>
                  </a:cubicBezTo>
                  <a:cubicBezTo>
                    <a:pt x="3203" y="10312"/>
                    <a:pt x="3191" y="10847"/>
                    <a:pt x="3180" y="11383"/>
                  </a:cubicBezTo>
                  <a:cubicBezTo>
                    <a:pt x="2632" y="10454"/>
                    <a:pt x="1620" y="9716"/>
                    <a:pt x="715" y="9300"/>
                  </a:cubicBezTo>
                  <a:cubicBezTo>
                    <a:pt x="667" y="9277"/>
                    <a:pt x="618" y="9267"/>
                    <a:pt x="569" y="9267"/>
                  </a:cubicBezTo>
                  <a:cubicBezTo>
                    <a:pt x="275" y="9267"/>
                    <a:pt x="1" y="9625"/>
                    <a:pt x="286" y="9859"/>
                  </a:cubicBezTo>
                  <a:cubicBezTo>
                    <a:pt x="798" y="10288"/>
                    <a:pt x="1275" y="10764"/>
                    <a:pt x="1715" y="11288"/>
                  </a:cubicBezTo>
                  <a:cubicBezTo>
                    <a:pt x="2156" y="11788"/>
                    <a:pt x="2429" y="12407"/>
                    <a:pt x="2930" y="12860"/>
                  </a:cubicBezTo>
                  <a:cubicBezTo>
                    <a:pt x="3001" y="12919"/>
                    <a:pt x="3084" y="12955"/>
                    <a:pt x="3168" y="12955"/>
                  </a:cubicBezTo>
                  <a:cubicBezTo>
                    <a:pt x="3156" y="13645"/>
                    <a:pt x="3156" y="14336"/>
                    <a:pt x="3144" y="15026"/>
                  </a:cubicBezTo>
                  <a:lnTo>
                    <a:pt x="3144" y="17396"/>
                  </a:lnTo>
                  <a:cubicBezTo>
                    <a:pt x="3168" y="19241"/>
                    <a:pt x="3203" y="21075"/>
                    <a:pt x="3251" y="22920"/>
                  </a:cubicBezTo>
                  <a:cubicBezTo>
                    <a:pt x="3275" y="23909"/>
                    <a:pt x="3299" y="24885"/>
                    <a:pt x="3358" y="25873"/>
                  </a:cubicBezTo>
                  <a:cubicBezTo>
                    <a:pt x="3406" y="26647"/>
                    <a:pt x="3311" y="27373"/>
                    <a:pt x="3811" y="27992"/>
                  </a:cubicBezTo>
                  <a:cubicBezTo>
                    <a:pt x="3876" y="28072"/>
                    <a:pt x="3965" y="28105"/>
                    <a:pt x="4057" y="28105"/>
                  </a:cubicBezTo>
                  <a:cubicBezTo>
                    <a:pt x="4198" y="28105"/>
                    <a:pt x="4345" y="28025"/>
                    <a:pt x="4418" y="27909"/>
                  </a:cubicBezTo>
                  <a:cubicBezTo>
                    <a:pt x="4870" y="27218"/>
                    <a:pt x="4644" y="26290"/>
                    <a:pt x="4608" y="25504"/>
                  </a:cubicBezTo>
                  <a:cubicBezTo>
                    <a:pt x="4573" y="24647"/>
                    <a:pt x="4525" y="23778"/>
                    <a:pt x="4489" y="22920"/>
                  </a:cubicBezTo>
                  <a:cubicBezTo>
                    <a:pt x="4477" y="22504"/>
                    <a:pt x="4465" y="22087"/>
                    <a:pt x="4442" y="21658"/>
                  </a:cubicBezTo>
                  <a:cubicBezTo>
                    <a:pt x="5430" y="20884"/>
                    <a:pt x="6311" y="19979"/>
                    <a:pt x="7192" y="19063"/>
                  </a:cubicBezTo>
                  <a:cubicBezTo>
                    <a:pt x="7752" y="18491"/>
                    <a:pt x="8287" y="17920"/>
                    <a:pt x="8847" y="17384"/>
                  </a:cubicBezTo>
                  <a:cubicBezTo>
                    <a:pt x="9252" y="16991"/>
                    <a:pt x="9680" y="16598"/>
                    <a:pt x="10097" y="16205"/>
                  </a:cubicBezTo>
                  <a:cubicBezTo>
                    <a:pt x="10418" y="16239"/>
                    <a:pt x="10744" y="16254"/>
                    <a:pt x="11073" y="16254"/>
                  </a:cubicBezTo>
                  <a:cubicBezTo>
                    <a:pt x="12125" y="16254"/>
                    <a:pt x="13201" y="16106"/>
                    <a:pt x="14181" y="15979"/>
                  </a:cubicBezTo>
                  <a:cubicBezTo>
                    <a:pt x="14491" y="15967"/>
                    <a:pt x="14752" y="15765"/>
                    <a:pt x="14848" y="15467"/>
                  </a:cubicBezTo>
                  <a:cubicBezTo>
                    <a:pt x="14967" y="15169"/>
                    <a:pt x="14860" y="15038"/>
                    <a:pt x="14669" y="14788"/>
                  </a:cubicBezTo>
                  <a:cubicBezTo>
                    <a:pt x="14556" y="14640"/>
                    <a:pt x="14372" y="14594"/>
                    <a:pt x="14193" y="14594"/>
                  </a:cubicBezTo>
                  <a:cubicBezTo>
                    <a:pt x="14128" y="14594"/>
                    <a:pt x="14063" y="14600"/>
                    <a:pt x="14002" y="14610"/>
                  </a:cubicBezTo>
                  <a:cubicBezTo>
                    <a:pt x="13228" y="14729"/>
                    <a:pt x="12443" y="14765"/>
                    <a:pt x="11657" y="14812"/>
                  </a:cubicBezTo>
                  <a:cubicBezTo>
                    <a:pt x="12324" y="14253"/>
                    <a:pt x="13074" y="13693"/>
                    <a:pt x="13526" y="12991"/>
                  </a:cubicBezTo>
                  <a:cubicBezTo>
                    <a:pt x="13749" y="13032"/>
                    <a:pt x="13973" y="13052"/>
                    <a:pt x="14197" y="13052"/>
                  </a:cubicBezTo>
                  <a:cubicBezTo>
                    <a:pt x="14751" y="13052"/>
                    <a:pt x="15300" y="12927"/>
                    <a:pt x="15800" y="12681"/>
                  </a:cubicBezTo>
                  <a:cubicBezTo>
                    <a:pt x="16306" y="12423"/>
                    <a:pt x="16033" y="11629"/>
                    <a:pt x="15536" y="11629"/>
                  </a:cubicBezTo>
                  <a:cubicBezTo>
                    <a:pt x="15484" y="11629"/>
                    <a:pt x="15429" y="11638"/>
                    <a:pt x="15372" y="11657"/>
                  </a:cubicBezTo>
                  <a:cubicBezTo>
                    <a:pt x="14874" y="11838"/>
                    <a:pt x="14355" y="11944"/>
                    <a:pt x="13835" y="11944"/>
                  </a:cubicBezTo>
                  <a:cubicBezTo>
                    <a:pt x="13808" y="11944"/>
                    <a:pt x="13780" y="11943"/>
                    <a:pt x="13752" y="11943"/>
                  </a:cubicBezTo>
                  <a:cubicBezTo>
                    <a:pt x="14026" y="10990"/>
                    <a:pt x="13990" y="9990"/>
                    <a:pt x="13669" y="9073"/>
                  </a:cubicBezTo>
                  <a:cubicBezTo>
                    <a:pt x="13608" y="8907"/>
                    <a:pt x="13454" y="8823"/>
                    <a:pt x="13307" y="8823"/>
                  </a:cubicBezTo>
                  <a:cubicBezTo>
                    <a:pt x="13138" y="8823"/>
                    <a:pt x="12978" y="8934"/>
                    <a:pt x="12978" y="9157"/>
                  </a:cubicBezTo>
                  <a:cubicBezTo>
                    <a:pt x="13002" y="9788"/>
                    <a:pt x="12967" y="10419"/>
                    <a:pt x="12859" y="11038"/>
                  </a:cubicBezTo>
                  <a:cubicBezTo>
                    <a:pt x="12752" y="11455"/>
                    <a:pt x="12609" y="11883"/>
                    <a:pt x="12431" y="12276"/>
                  </a:cubicBezTo>
                  <a:cubicBezTo>
                    <a:pt x="11681" y="12693"/>
                    <a:pt x="11062" y="13360"/>
                    <a:pt x="10430" y="13907"/>
                  </a:cubicBezTo>
                  <a:cubicBezTo>
                    <a:pt x="10121" y="14169"/>
                    <a:pt x="9811" y="14455"/>
                    <a:pt x="9502" y="14729"/>
                  </a:cubicBezTo>
                  <a:cubicBezTo>
                    <a:pt x="9657" y="14193"/>
                    <a:pt x="9740" y="13645"/>
                    <a:pt x="9823" y="13241"/>
                  </a:cubicBezTo>
                  <a:cubicBezTo>
                    <a:pt x="10145" y="11764"/>
                    <a:pt x="10288" y="10264"/>
                    <a:pt x="10240" y="8752"/>
                  </a:cubicBezTo>
                  <a:cubicBezTo>
                    <a:pt x="10228" y="8420"/>
                    <a:pt x="9983" y="8256"/>
                    <a:pt x="9734" y="8256"/>
                  </a:cubicBezTo>
                  <a:cubicBezTo>
                    <a:pt x="9483" y="8256"/>
                    <a:pt x="9228" y="8423"/>
                    <a:pt x="9204" y="8752"/>
                  </a:cubicBezTo>
                  <a:cubicBezTo>
                    <a:pt x="9097" y="10216"/>
                    <a:pt x="8883" y="11657"/>
                    <a:pt x="8549" y="13074"/>
                  </a:cubicBezTo>
                  <a:cubicBezTo>
                    <a:pt x="8335" y="13991"/>
                    <a:pt x="7573" y="15336"/>
                    <a:pt x="7883" y="16289"/>
                  </a:cubicBezTo>
                  <a:cubicBezTo>
                    <a:pt x="7299" y="16848"/>
                    <a:pt x="6692" y="17420"/>
                    <a:pt x="6109" y="18015"/>
                  </a:cubicBezTo>
                  <a:cubicBezTo>
                    <a:pt x="5489" y="18622"/>
                    <a:pt x="4918" y="19265"/>
                    <a:pt x="4394" y="19944"/>
                  </a:cubicBezTo>
                  <a:cubicBezTo>
                    <a:pt x="4370" y="19039"/>
                    <a:pt x="4334" y="18122"/>
                    <a:pt x="4323" y="17217"/>
                  </a:cubicBezTo>
                  <a:cubicBezTo>
                    <a:pt x="4299" y="16479"/>
                    <a:pt x="4287" y="15753"/>
                    <a:pt x="4275" y="15026"/>
                  </a:cubicBezTo>
                  <a:cubicBezTo>
                    <a:pt x="4239" y="13193"/>
                    <a:pt x="4227" y="11359"/>
                    <a:pt x="4239" y="9514"/>
                  </a:cubicBezTo>
                  <a:cubicBezTo>
                    <a:pt x="5049" y="9192"/>
                    <a:pt x="5811" y="8740"/>
                    <a:pt x="6490" y="8180"/>
                  </a:cubicBezTo>
                  <a:cubicBezTo>
                    <a:pt x="7013" y="7752"/>
                    <a:pt x="8073" y="7085"/>
                    <a:pt x="7894" y="6299"/>
                  </a:cubicBezTo>
                  <a:cubicBezTo>
                    <a:pt x="7859" y="6180"/>
                    <a:pt x="7740" y="6097"/>
                    <a:pt x="7621" y="6085"/>
                  </a:cubicBezTo>
                  <a:cubicBezTo>
                    <a:pt x="7603" y="6084"/>
                    <a:pt x="7586" y="6083"/>
                    <a:pt x="7568" y="6083"/>
                  </a:cubicBezTo>
                  <a:cubicBezTo>
                    <a:pt x="6916" y="6083"/>
                    <a:pt x="6430" y="6941"/>
                    <a:pt x="5978" y="7335"/>
                  </a:cubicBezTo>
                  <a:cubicBezTo>
                    <a:pt x="5418" y="7823"/>
                    <a:pt x="4835" y="8276"/>
                    <a:pt x="4227" y="8704"/>
                  </a:cubicBezTo>
                  <a:cubicBezTo>
                    <a:pt x="4227" y="8097"/>
                    <a:pt x="4239" y="7490"/>
                    <a:pt x="4239" y="6883"/>
                  </a:cubicBezTo>
                  <a:cubicBezTo>
                    <a:pt x="4442" y="6859"/>
                    <a:pt x="4620" y="6740"/>
                    <a:pt x="4715" y="6573"/>
                  </a:cubicBezTo>
                  <a:lnTo>
                    <a:pt x="6382" y="3501"/>
                  </a:lnTo>
                  <a:cubicBezTo>
                    <a:pt x="6811" y="2704"/>
                    <a:pt x="7561" y="1691"/>
                    <a:pt x="7478" y="751"/>
                  </a:cubicBezTo>
                  <a:cubicBezTo>
                    <a:pt x="7478" y="540"/>
                    <a:pt x="7294" y="386"/>
                    <a:pt x="7101" y="386"/>
                  </a:cubicBezTo>
                  <a:cubicBezTo>
                    <a:pt x="7043" y="386"/>
                    <a:pt x="6985" y="399"/>
                    <a:pt x="6930" y="429"/>
                  </a:cubicBezTo>
                  <a:cubicBezTo>
                    <a:pt x="6097" y="882"/>
                    <a:pt x="5668" y="2025"/>
                    <a:pt x="5227" y="2834"/>
                  </a:cubicBezTo>
                  <a:lnTo>
                    <a:pt x="4108" y="4918"/>
                  </a:lnTo>
                  <a:cubicBezTo>
                    <a:pt x="3180" y="3370"/>
                    <a:pt x="2299" y="1787"/>
                    <a:pt x="1453" y="203"/>
                  </a:cubicBezTo>
                  <a:cubicBezTo>
                    <a:pt x="1380" y="61"/>
                    <a:pt x="1248" y="1"/>
                    <a:pt x="1111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8738988" y="161271"/>
              <a:ext cx="64473" cy="55942"/>
            </a:xfrm>
            <a:custGeom>
              <a:rect b="b" l="l" r="r" t="t"/>
              <a:pathLst>
                <a:path extrusionOk="0" h="1633" w="1882">
                  <a:moveTo>
                    <a:pt x="1071" y="0"/>
                  </a:moveTo>
                  <a:cubicBezTo>
                    <a:pt x="532" y="0"/>
                    <a:pt x="1" y="574"/>
                    <a:pt x="369" y="1204"/>
                  </a:cubicBezTo>
                  <a:cubicBezTo>
                    <a:pt x="381" y="1216"/>
                    <a:pt x="381" y="1239"/>
                    <a:pt x="393" y="1263"/>
                  </a:cubicBezTo>
                  <a:cubicBezTo>
                    <a:pt x="464" y="1370"/>
                    <a:pt x="560" y="1466"/>
                    <a:pt x="667" y="1537"/>
                  </a:cubicBezTo>
                  <a:cubicBezTo>
                    <a:pt x="786" y="1597"/>
                    <a:pt x="917" y="1632"/>
                    <a:pt x="1048" y="1632"/>
                  </a:cubicBezTo>
                  <a:cubicBezTo>
                    <a:pt x="1191" y="1632"/>
                    <a:pt x="1322" y="1597"/>
                    <a:pt x="1429" y="1537"/>
                  </a:cubicBezTo>
                  <a:cubicBezTo>
                    <a:pt x="1548" y="1466"/>
                    <a:pt x="1643" y="1370"/>
                    <a:pt x="1703" y="1263"/>
                  </a:cubicBezTo>
                  <a:cubicBezTo>
                    <a:pt x="1714" y="1239"/>
                    <a:pt x="1726" y="1216"/>
                    <a:pt x="1726" y="1204"/>
                  </a:cubicBezTo>
                  <a:cubicBezTo>
                    <a:pt x="1881" y="954"/>
                    <a:pt x="1881" y="644"/>
                    <a:pt x="1726" y="406"/>
                  </a:cubicBezTo>
                  <a:cubicBezTo>
                    <a:pt x="1562" y="119"/>
                    <a:pt x="1316" y="0"/>
                    <a:pt x="107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9442569" y="5121483"/>
              <a:ext cx="56319" cy="55600"/>
            </a:xfrm>
            <a:custGeom>
              <a:rect b="b" l="l" r="r" t="t"/>
              <a:pathLst>
                <a:path extrusionOk="0" h="1623" w="1644">
                  <a:moveTo>
                    <a:pt x="822" y="1"/>
                  </a:moveTo>
                  <a:cubicBezTo>
                    <a:pt x="557" y="1"/>
                    <a:pt x="292" y="132"/>
                    <a:pt x="143" y="394"/>
                  </a:cubicBezTo>
                  <a:cubicBezTo>
                    <a:pt x="0" y="632"/>
                    <a:pt x="0" y="941"/>
                    <a:pt x="143" y="1191"/>
                  </a:cubicBezTo>
                  <a:lnTo>
                    <a:pt x="167" y="1251"/>
                  </a:lnTo>
                  <a:cubicBezTo>
                    <a:pt x="226" y="1358"/>
                    <a:pt x="322" y="1453"/>
                    <a:pt x="441" y="1525"/>
                  </a:cubicBezTo>
                  <a:cubicBezTo>
                    <a:pt x="560" y="1590"/>
                    <a:pt x="691" y="1623"/>
                    <a:pt x="822" y="1623"/>
                  </a:cubicBezTo>
                  <a:cubicBezTo>
                    <a:pt x="953" y="1623"/>
                    <a:pt x="1084" y="1590"/>
                    <a:pt x="1203" y="1525"/>
                  </a:cubicBezTo>
                  <a:cubicBezTo>
                    <a:pt x="1322" y="1453"/>
                    <a:pt x="1417" y="1358"/>
                    <a:pt x="1477" y="1251"/>
                  </a:cubicBezTo>
                  <a:cubicBezTo>
                    <a:pt x="1489" y="1227"/>
                    <a:pt x="1500" y="1215"/>
                    <a:pt x="1500" y="1191"/>
                  </a:cubicBezTo>
                  <a:cubicBezTo>
                    <a:pt x="1643" y="941"/>
                    <a:pt x="1643" y="632"/>
                    <a:pt x="1500" y="394"/>
                  </a:cubicBezTo>
                  <a:cubicBezTo>
                    <a:pt x="1352" y="132"/>
                    <a:pt x="1087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8156919" y="1808132"/>
              <a:ext cx="299411" cy="221680"/>
            </a:xfrm>
            <a:custGeom>
              <a:rect b="b" l="l" r="r" t="t"/>
              <a:pathLst>
                <a:path extrusionOk="0" h="6471" w="8740">
                  <a:moveTo>
                    <a:pt x="7085" y="1"/>
                  </a:moveTo>
                  <a:cubicBezTo>
                    <a:pt x="6949" y="1"/>
                    <a:pt x="6812" y="22"/>
                    <a:pt x="6680" y="65"/>
                  </a:cubicBezTo>
                  <a:cubicBezTo>
                    <a:pt x="6180" y="220"/>
                    <a:pt x="5716" y="458"/>
                    <a:pt x="5299" y="779"/>
                  </a:cubicBezTo>
                  <a:cubicBezTo>
                    <a:pt x="4837" y="921"/>
                    <a:pt x="4359" y="989"/>
                    <a:pt x="3882" y="989"/>
                  </a:cubicBezTo>
                  <a:cubicBezTo>
                    <a:pt x="3635" y="989"/>
                    <a:pt x="3388" y="971"/>
                    <a:pt x="3144" y="934"/>
                  </a:cubicBezTo>
                  <a:cubicBezTo>
                    <a:pt x="2783" y="874"/>
                    <a:pt x="2406" y="814"/>
                    <a:pt x="2038" y="814"/>
                  </a:cubicBezTo>
                  <a:cubicBezTo>
                    <a:pt x="1605" y="814"/>
                    <a:pt x="1183" y="897"/>
                    <a:pt x="810" y="1160"/>
                  </a:cubicBezTo>
                  <a:cubicBezTo>
                    <a:pt x="215" y="1565"/>
                    <a:pt x="1" y="2101"/>
                    <a:pt x="60" y="2625"/>
                  </a:cubicBezTo>
                  <a:cubicBezTo>
                    <a:pt x="191" y="2422"/>
                    <a:pt x="394" y="2280"/>
                    <a:pt x="632" y="2232"/>
                  </a:cubicBezTo>
                  <a:cubicBezTo>
                    <a:pt x="656" y="2101"/>
                    <a:pt x="775" y="2018"/>
                    <a:pt x="894" y="2018"/>
                  </a:cubicBezTo>
                  <a:cubicBezTo>
                    <a:pt x="1072" y="2005"/>
                    <a:pt x="1255" y="1999"/>
                    <a:pt x="1441" y="1999"/>
                  </a:cubicBezTo>
                  <a:cubicBezTo>
                    <a:pt x="2858" y="1999"/>
                    <a:pt x="4465" y="2349"/>
                    <a:pt x="5728" y="2875"/>
                  </a:cubicBezTo>
                  <a:cubicBezTo>
                    <a:pt x="6442" y="3173"/>
                    <a:pt x="7145" y="3708"/>
                    <a:pt x="7502" y="4411"/>
                  </a:cubicBezTo>
                  <a:cubicBezTo>
                    <a:pt x="8049" y="4804"/>
                    <a:pt x="8228" y="5578"/>
                    <a:pt x="8061" y="6316"/>
                  </a:cubicBezTo>
                  <a:cubicBezTo>
                    <a:pt x="8049" y="6375"/>
                    <a:pt x="8037" y="6423"/>
                    <a:pt x="8014" y="6471"/>
                  </a:cubicBezTo>
                  <a:cubicBezTo>
                    <a:pt x="8335" y="6435"/>
                    <a:pt x="8597" y="6197"/>
                    <a:pt x="8669" y="5875"/>
                  </a:cubicBezTo>
                  <a:cubicBezTo>
                    <a:pt x="8728" y="5637"/>
                    <a:pt x="8740" y="5387"/>
                    <a:pt x="8704" y="5149"/>
                  </a:cubicBezTo>
                  <a:cubicBezTo>
                    <a:pt x="8716" y="5078"/>
                    <a:pt x="8716" y="5006"/>
                    <a:pt x="8716" y="4923"/>
                  </a:cubicBezTo>
                  <a:cubicBezTo>
                    <a:pt x="8704" y="4470"/>
                    <a:pt x="8561" y="4018"/>
                    <a:pt x="8299" y="3649"/>
                  </a:cubicBezTo>
                  <a:cubicBezTo>
                    <a:pt x="8276" y="3601"/>
                    <a:pt x="8264" y="3542"/>
                    <a:pt x="8264" y="3494"/>
                  </a:cubicBezTo>
                  <a:cubicBezTo>
                    <a:pt x="8097" y="2696"/>
                    <a:pt x="8049" y="1875"/>
                    <a:pt x="8145" y="1065"/>
                  </a:cubicBezTo>
                  <a:cubicBezTo>
                    <a:pt x="8212" y="381"/>
                    <a:pt x="7663" y="1"/>
                    <a:pt x="708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8149999" y="1876613"/>
              <a:ext cx="288791" cy="171425"/>
            </a:xfrm>
            <a:custGeom>
              <a:rect b="b" l="l" r="r" t="t"/>
              <a:pathLst>
                <a:path extrusionOk="0" h="5004" w="8430">
                  <a:moveTo>
                    <a:pt x="1643" y="0"/>
                  </a:moveTo>
                  <a:cubicBezTo>
                    <a:pt x="1457" y="0"/>
                    <a:pt x="1274" y="6"/>
                    <a:pt x="1096" y="19"/>
                  </a:cubicBezTo>
                  <a:cubicBezTo>
                    <a:pt x="977" y="19"/>
                    <a:pt x="858" y="102"/>
                    <a:pt x="834" y="233"/>
                  </a:cubicBezTo>
                  <a:cubicBezTo>
                    <a:pt x="596" y="281"/>
                    <a:pt x="393" y="423"/>
                    <a:pt x="262" y="626"/>
                  </a:cubicBezTo>
                  <a:cubicBezTo>
                    <a:pt x="0" y="1007"/>
                    <a:pt x="0" y="1578"/>
                    <a:pt x="477" y="1900"/>
                  </a:cubicBezTo>
                  <a:cubicBezTo>
                    <a:pt x="1393" y="2519"/>
                    <a:pt x="2346" y="3067"/>
                    <a:pt x="3346" y="3555"/>
                  </a:cubicBezTo>
                  <a:cubicBezTo>
                    <a:pt x="3656" y="2912"/>
                    <a:pt x="4048" y="2317"/>
                    <a:pt x="4537" y="1793"/>
                  </a:cubicBezTo>
                  <a:cubicBezTo>
                    <a:pt x="4626" y="1697"/>
                    <a:pt x="4736" y="1656"/>
                    <a:pt x="4848" y="1656"/>
                  </a:cubicBezTo>
                  <a:cubicBezTo>
                    <a:pt x="5139" y="1656"/>
                    <a:pt x="5440" y="1932"/>
                    <a:pt x="5406" y="2233"/>
                  </a:cubicBezTo>
                  <a:cubicBezTo>
                    <a:pt x="5322" y="2924"/>
                    <a:pt x="5144" y="3591"/>
                    <a:pt x="4870" y="4233"/>
                  </a:cubicBezTo>
                  <a:cubicBezTo>
                    <a:pt x="5299" y="4400"/>
                    <a:pt x="5727" y="4567"/>
                    <a:pt x="6156" y="4710"/>
                  </a:cubicBezTo>
                  <a:cubicBezTo>
                    <a:pt x="6263" y="4757"/>
                    <a:pt x="6370" y="4793"/>
                    <a:pt x="6477" y="4817"/>
                  </a:cubicBezTo>
                  <a:cubicBezTo>
                    <a:pt x="6632" y="4864"/>
                    <a:pt x="6787" y="4912"/>
                    <a:pt x="6942" y="4960"/>
                  </a:cubicBezTo>
                  <a:cubicBezTo>
                    <a:pt x="7039" y="4989"/>
                    <a:pt x="7145" y="5003"/>
                    <a:pt x="7253" y="5003"/>
                  </a:cubicBezTo>
                  <a:cubicBezTo>
                    <a:pt x="7636" y="5003"/>
                    <a:pt x="8046" y="4824"/>
                    <a:pt x="8204" y="4472"/>
                  </a:cubicBezTo>
                  <a:cubicBezTo>
                    <a:pt x="8239" y="4424"/>
                    <a:pt x="8251" y="4376"/>
                    <a:pt x="8263" y="4317"/>
                  </a:cubicBezTo>
                  <a:cubicBezTo>
                    <a:pt x="8430" y="3579"/>
                    <a:pt x="8251" y="2805"/>
                    <a:pt x="7704" y="2412"/>
                  </a:cubicBezTo>
                  <a:cubicBezTo>
                    <a:pt x="7347" y="1709"/>
                    <a:pt x="6644" y="1174"/>
                    <a:pt x="5930" y="876"/>
                  </a:cubicBezTo>
                  <a:cubicBezTo>
                    <a:pt x="4667" y="350"/>
                    <a:pt x="3060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8173260" y="1933343"/>
              <a:ext cx="163237" cy="292319"/>
            </a:xfrm>
            <a:custGeom>
              <a:rect b="b" l="l" r="r" t="t"/>
              <a:pathLst>
                <a:path extrusionOk="0" h="8533" w="4765">
                  <a:moveTo>
                    <a:pt x="4168" y="0"/>
                  </a:moveTo>
                  <a:cubicBezTo>
                    <a:pt x="4057" y="0"/>
                    <a:pt x="3947" y="41"/>
                    <a:pt x="3858" y="137"/>
                  </a:cubicBezTo>
                  <a:cubicBezTo>
                    <a:pt x="3381" y="672"/>
                    <a:pt x="2977" y="1256"/>
                    <a:pt x="2667" y="1899"/>
                  </a:cubicBezTo>
                  <a:cubicBezTo>
                    <a:pt x="2286" y="2625"/>
                    <a:pt x="1976" y="3387"/>
                    <a:pt x="1643" y="4090"/>
                  </a:cubicBezTo>
                  <a:cubicBezTo>
                    <a:pt x="1310" y="4768"/>
                    <a:pt x="1000" y="5459"/>
                    <a:pt x="691" y="6149"/>
                  </a:cubicBezTo>
                  <a:cubicBezTo>
                    <a:pt x="357" y="6876"/>
                    <a:pt x="0" y="7388"/>
                    <a:pt x="250" y="8173"/>
                  </a:cubicBezTo>
                  <a:cubicBezTo>
                    <a:pt x="337" y="8416"/>
                    <a:pt x="599" y="8532"/>
                    <a:pt x="846" y="8532"/>
                  </a:cubicBezTo>
                  <a:cubicBezTo>
                    <a:pt x="938" y="8532"/>
                    <a:pt x="1029" y="8516"/>
                    <a:pt x="1107" y="8483"/>
                  </a:cubicBezTo>
                  <a:cubicBezTo>
                    <a:pt x="1750" y="8209"/>
                    <a:pt x="1917" y="7614"/>
                    <a:pt x="2191" y="7007"/>
                  </a:cubicBezTo>
                  <a:cubicBezTo>
                    <a:pt x="2524" y="6268"/>
                    <a:pt x="2869" y="5542"/>
                    <a:pt x="3191" y="4804"/>
                  </a:cubicBezTo>
                  <a:cubicBezTo>
                    <a:pt x="3512" y="4090"/>
                    <a:pt x="3881" y="3339"/>
                    <a:pt x="4191" y="2577"/>
                  </a:cubicBezTo>
                  <a:cubicBezTo>
                    <a:pt x="4465" y="1946"/>
                    <a:pt x="4643" y="1268"/>
                    <a:pt x="4739" y="589"/>
                  </a:cubicBezTo>
                  <a:cubicBezTo>
                    <a:pt x="4765" y="279"/>
                    <a:pt x="4460" y="0"/>
                    <a:pt x="416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8867043" y="705109"/>
              <a:ext cx="206813" cy="181839"/>
            </a:xfrm>
            <a:custGeom>
              <a:rect b="b" l="l" r="r" t="t"/>
              <a:pathLst>
                <a:path extrusionOk="0" h="5308" w="6037">
                  <a:moveTo>
                    <a:pt x="3187" y="1"/>
                  </a:moveTo>
                  <a:cubicBezTo>
                    <a:pt x="2950" y="1"/>
                    <a:pt x="2694" y="63"/>
                    <a:pt x="2418" y="200"/>
                  </a:cubicBezTo>
                  <a:cubicBezTo>
                    <a:pt x="1477" y="676"/>
                    <a:pt x="905" y="1831"/>
                    <a:pt x="536" y="2759"/>
                  </a:cubicBezTo>
                  <a:cubicBezTo>
                    <a:pt x="227" y="3545"/>
                    <a:pt x="48" y="4379"/>
                    <a:pt x="1" y="5224"/>
                  </a:cubicBezTo>
                  <a:cubicBezTo>
                    <a:pt x="536" y="4700"/>
                    <a:pt x="1429" y="4426"/>
                    <a:pt x="2072" y="4343"/>
                  </a:cubicBezTo>
                  <a:cubicBezTo>
                    <a:pt x="2349" y="4306"/>
                    <a:pt x="2625" y="4288"/>
                    <a:pt x="2901" y="4288"/>
                  </a:cubicBezTo>
                  <a:cubicBezTo>
                    <a:pt x="3874" y="4288"/>
                    <a:pt x="4834" y="4514"/>
                    <a:pt x="5716" y="4950"/>
                  </a:cubicBezTo>
                  <a:cubicBezTo>
                    <a:pt x="5823" y="4998"/>
                    <a:pt x="5906" y="5093"/>
                    <a:pt x="5954" y="5200"/>
                  </a:cubicBezTo>
                  <a:cubicBezTo>
                    <a:pt x="5977" y="5236"/>
                    <a:pt x="6013" y="5272"/>
                    <a:pt x="6037" y="5307"/>
                  </a:cubicBezTo>
                  <a:cubicBezTo>
                    <a:pt x="5977" y="4331"/>
                    <a:pt x="5751" y="3367"/>
                    <a:pt x="5358" y="2474"/>
                  </a:cubicBezTo>
                  <a:cubicBezTo>
                    <a:pt x="4912" y="1194"/>
                    <a:pt x="4229" y="1"/>
                    <a:pt x="318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8851970" y="851971"/>
              <a:ext cx="228840" cy="112467"/>
            </a:xfrm>
            <a:custGeom>
              <a:rect b="b" l="l" r="r" t="t"/>
              <a:pathLst>
                <a:path extrusionOk="0" h="3283" w="6680">
                  <a:moveTo>
                    <a:pt x="3341" y="1"/>
                  </a:moveTo>
                  <a:cubicBezTo>
                    <a:pt x="3065" y="1"/>
                    <a:pt x="2789" y="19"/>
                    <a:pt x="2512" y="56"/>
                  </a:cubicBezTo>
                  <a:cubicBezTo>
                    <a:pt x="1869" y="139"/>
                    <a:pt x="976" y="413"/>
                    <a:pt x="441" y="937"/>
                  </a:cubicBezTo>
                  <a:cubicBezTo>
                    <a:pt x="179" y="1187"/>
                    <a:pt x="12" y="1532"/>
                    <a:pt x="12" y="1913"/>
                  </a:cubicBezTo>
                  <a:cubicBezTo>
                    <a:pt x="0" y="3175"/>
                    <a:pt x="1798" y="3271"/>
                    <a:pt x="2703" y="3283"/>
                  </a:cubicBezTo>
                  <a:lnTo>
                    <a:pt x="2774" y="3283"/>
                  </a:lnTo>
                  <a:cubicBezTo>
                    <a:pt x="2774" y="2521"/>
                    <a:pt x="2858" y="1770"/>
                    <a:pt x="3012" y="1032"/>
                  </a:cubicBezTo>
                  <a:cubicBezTo>
                    <a:pt x="3071" y="781"/>
                    <a:pt x="3278" y="662"/>
                    <a:pt x="3490" y="662"/>
                  </a:cubicBezTo>
                  <a:cubicBezTo>
                    <a:pt x="3710" y="662"/>
                    <a:pt x="3934" y="790"/>
                    <a:pt x="4001" y="1032"/>
                  </a:cubicBezTo>
                  <a:cubicBezTo>
                    <a:pt x="4191" y="1711"/>
                    <a:pt x="4310" y="2413"/>
                    <a:pt x="4382" y="3116"/>
                  </a:cubicBezTo>
                  <a:cubicBezTo>
                    <a:pt x="5239" y="2937"/>
                    <a:pt x="6072" y="2580"/>
                    <a:pt x="6501" y="1925"/>
                  </a:cubicBezTo>
                  <a:cubicBezTo>
                    <a:pt x="6679" y="1651"/>
                    <a:pt x="6668" y="1282"/>
                    <a:pt x="6477" y="1020"/>
                  </a:cubicBezTo>
                  <a:cubicBezTo>
                    <a:pt x="6453" y="985"/>
                    <a:pt x="6417" y="949"/>
                    <a:pt x="6394" y="913"/>
                  </a:cubicBezTo>
                  <a:cubicBezTo>
                    <a:pt x="6346" y="806"/>
                    <a:pt x="6263" y="711"/>
                    <a:pt x="6156" y="663"/>
                  </a:cubicBezTo>
                  <a:cubicBezTo>
                    <a:pt x="5274" y="227"/>
                    <a:pt x="4314" y="1"/>
                    <a:pt x="33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8942923" y="874615"/>
              <a:ext cx="77936" cy="232197"/>
            </a:xfrm>
            <a:custGeom>
              <a:rect b="b" l="l" r="r" t="t"/>
              <a:pathLst>
                <a:path extrusionOk="0" h="6778" w="2275">
                  <a:moveTo>
                    <a:pt x="835" y="1"/>
                  </a:moveTo>
                  <a:cubicBezTo>
                    <a:pt x="623" y="1"/>
                    <a:pt x="416" y="120"/>
                    <a:pt x="357" y="371"/>
                  </a:cubicBezTo>
                  <a:cubicBezTo>
                    <a:pt x="203" y="1109"/>
                    <a:pt x="119" y="1860"/>
                    <a:pt x="119" y="2610"/>
                  </a:cubicBezTo>
                  <a:cubicBezTo>
                    <a:pt x="119" y="2967"/>
                    <a:pt x="119" y="3324"/>
                    <a:pt x="131" y="3669"/>
                  </a:cubicBezTo>
                  <a:cubicBezTo>
                    <a:pt x="167" y="4610"/>
                    <a:pt x="0" y="5908"/>
                    <a:pt x="738" y="6598"/>
                  </a:cubicBezTo>
                  <a:cubicBezTo>
                    <a:pt x="867" y="6722"/>
                    <a:pt x="1014" y="6778"/>
                    <a:pt x="1158" y="6778"/>
                  </a:cubicBezTo>
                  <a:cubicBezTo>
                    <a:pt x="1361" y="6778"/>
                    <a:pt x="1559" y="6667"/>
                    <a:pt x="1691" y="6479"/>
                  </a:cubicBezTo>
                  <a:cubicBezTo>
                    <a:pt x="2274" y="5693"/>
                    <a:pt x="1905" y="4419"/>
                    <a:pt x="1822" y="3503"/>
                  </a:cubicBezTo>
                  <a:cubicBezTo>
                    <a:pt x="1798" y="3145"/>
                    <a:pt x="1762" y="2800"/>
                    <a:pt x="1727" y="2443"/>
                  </a:cubicBezTo>
                  <a:cubicBezTo>
                    <a:pt x="1655" y="1740"/>
                    <a:pt x="1536" y="1050"/>
                    <a:pt x="1346" y="371"/>
                  </a:cubicBezTo>
                  <a:cubicBezTo>
                    <a:pt x="1279" y="129"/>
                    <a:pt x="1055" y="1"/>
                    <a:pt x="83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7950552" y="2239811"/>
              <a:ext cx="120347" cy="106095"/>
            </a:xfrm>
            <a:custGeom>
              <a:rect b="b" l="l" r="r" t="t"/>
              <a:pathLst>
                <a:path extrusionOk="0" h="3097" w="3513">
                  <a:moveTo>
                    <a:pt x="1861" y="0"/>
                  </a:moveTo>
                  <a:cubicBezTo>
                    <a:pt x="1720" y="0"/>
                    <a:pt x="1569" y="38"/>
                    <a:pt x="1405" y="120"/>
                  </a:cubicBezTo>
                  <a:cubicBezTo>
                    <a:pt x="857" y="394"/>
                    <a:pt x="512" y="1061"/>
                    <a:pt x="298" y="1609"/>
                  </a:cubicBezTo>
                  <a:cubicBezTo>
                    <a:pt x="131" y="2061"/>
                    <a:pt x="24" y="2549"/>
                    <a:pt x="0" y="3049"/>
                  </a:cubicBezTo>
                  <a:cubicBezTo>
                    <a:pt x="298" y="2740"/>
                    <a:pt x="834" y="2585"/>
                    <a:pt x="1203" y="2537"/>
                  </a:cubicBezTo>
                  <a:cubicBezTo>
                    <a:pt x="1364" y="2516"/>
                    <a:pt x="1527" y="2506"/>
                    <a:pt x="1689" y="2506"/>
                  </a:cubicBezTo>
                  <a:cubicBezTo>
                    <a:pt x="2258" y="2506"/>
                    <a:pt x="2825" y="2635"/>
                    <a:pt x="3334" y="2895"/>
                  </a:cubicBezTo>
                  <a:cubicBezTo>
                    <a:pt x="3393" y="2918"/>
                    <a:pt x="3441" y="2978"/>
                    <a:pt x="3465" y="3037"/>
                  </a:cubicBezTo>
                  <a:cubicBezTo>
                    <a:pt x="3489" y="3061"/>
                    <a:pt x="3501" y="3073"/>
                    <a:pt x="3513" y="3097"/>
                  </a:cubicBezTo>
                  <a:cubicBezTo>
                    <a:pt x="3489" y="2525"/>
                    <a:pt x="3346" y="1966"/>
                    <a:pt x="3120" y="1442"/>
                  </a:cubicBezTo>
                  <a:cubicBezTo>
                    <a:pt x="2868" y="698"/>
                    <a:pt x="2468" y="0"/>
                    <a:pt x="186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7941577" y="2325249"/>
              <a:ext cx="133810" cy="65535"/>
            </a:xfrm>
            <a:custGeom>
              <a:rect b="b" l="l" r="r" t="t"/>
              <a:pathLst>
                <a:path extrusionOk="0" h="1913" w="3906">
                  <a:moveTo>
                    <a:pt x="1933" y="1"/>
                  </a:moveTo>
                  <a:cubicBezTo>
                    <a:pt x="1777" y="1"/>
                    <a:pt x="1620" y="11"/>
                    <a:pt x="1465" y="31"/>
                  </a:cubicBezTo>
                  <a:cubicBezTo>
                    <a:pt x="1084" y="79"/>
                    <a:pt x="560" y="246"/>
                    <a:pt x="262" y="543"/>
                  </a:cubicBezTo>
                  <a:cubicBezTo>
                    <a:pt x="96" y="698"/>
                    <a:pt x="12" y="901"/>
                    <a:pt x="0" y="1115"/>
                  </a:cubicBezTo>
                  <a:cubicBezTo>
                    <a:pt x="0" y="1865"/>
                    <a:pt x="1048" y="1913"/>
                    <a:pt x="1584" y="1913"/>
                  </a:cubicBezTo>
                  <a:lnTo>
                    <a:pt x="1620" y="1913"/>
                  </a:lnTo>
                  <a:cubicBezTo>
                    <a:pt x="1620" y="1472"/>
                    <a:pt x="1667" y="1032"/>
                    <a:pt x="1762" y="603"/>
                  </a:cubicBezTo>
                  <a:cubicBezTo>
                    <a:pt x="1797" y="457"/>
                    <a:pt x="1918" y="389"/>
                    <a:pt x="2042" y="389"/>
                  </a:cubicBezTo>
                  <a:cubicBezTo>
                    <a:pt x="2171" y="389"/>
                    <a:pt x="2303" y="463"/>
                    <a:pt x="2346" y="603"/>
                  </a:cubicBezTo>
                  <a:cubicBezTo>
                    <a:pt x="2453" y="996"/>
                    <a:pt x="2524" y="1413"/>
                    <a:pt x="2560" y="1817"/>
                  </a:cubicBezTo>
                  <a:cubicBezTo>
                    <a:pt x="3060" y="1710"/>
                    <a:pt x="3548" y="1508"/>
                    <a:pt x="3798" y="1127"/>
                  </a:cubicBezTo>
                  <a:cubicBezTo>
                    <a:pt x="3906" y="960"/>
                    <a:pt x="3894" y="758"/>
                    <a:pt x="3775" y="603"/>
                  </a:cubicBezTo>
                  <a:cubicBezTo>
                    <a:pt x="3763" y="579"/>
                    <a:pt x="3751" y="555"/>
                    <a:pt x="3727" y="543"/>
                  </a:cubicBezTo>
                  <a:cubicBezTo>
                    <a:pt x="3703" y="472"/>
                    <a:pt x="3655" y="424"/>
                    <a:pt x="3596" y="389"/>
                  </a:cubicBezTo>
                  <a:cubicBezTo>
                    <a:pt x="3081" y="136"/>
                    <a:pt x="2508" y="1"/>
                    <a:pt x="19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7994196" y="2338541"/>
              <a:ext cx="45288" cy="135797"/>
            </a:xfrm>
            <a:custGeom>
              <a:rect b="b" l="l" r="r" t="t"/>
              <a:pathLst>
                <a:path extrusionOk="0" h="3964" w="1322">
                  <a:moveTo>
                    <a:pt x="500" y="1"/>
                  </a:moveTo>
                  <a:cubicBezTo>
                    <a:pt x="376" y="1"/>
                    <a:pt x="256" y="69"/>
                    <a:pt x="226" y="215"/>
                  </a:cubicBezTo>
                  <a:cubicBezTo>
                    <a:pt x="131" y="644"/>
                    <a:pt x="72" y="1084"/>
                    <a:pt x="72" y="1537"/>
                  </a:cubicBezTo>
                  <a:lnTo>
                    <a:pt x="72" y="2156"/>
                  </a:lnTo>
                  <a:cubicBezTo>
                    <a:pt x="95" y="2703"/>
                    <a:pt x="0" y="3453"/>
                    <a:pt x="429" y="3858"/>
                  </a:cubicBezTo>
                  <a:cubicBezTo>
                    <a:pt x="500" y="3930"/>
                    <a:pt x="591" y="3964"/>
                    <a:pt x="681" y="3964"/>
                  </a:cubicBezTo>
                  <a:cubicBezTo>
                    <a:pt x="802" y="3964"/>
                    <a:pt x="920" y="3903"/>
                    <a:pt x="988" y="3787"/>
                  </a:cubicBezTo>
                  <a:cubicBezTo>
                    <a:pt x="1322" y="3334"/>
                    <a:pt x="1107" y="2584"/>
                    <a:pt x="1060" y="2048"/>
                  </a:cubicBezTo>
                  <a:cubicBezTo>
                    <a:pt x="1048" y="1846"/>
                    <a:pt x="1024" y="1644"/>
                    <a:pt x="1000" y="1441"/>
                  </a:cubicBezTo>
                  <a:cubicBezTo>
                    <a:pt x="965" y="1025"/>
                    <a:pt x="905" y="620"/>
                    <a:pt x="798" y="215"/>
                  </a:cubicBezTo>
                  <a:cubicBezTo>
                    <a:pt x="761" y="75"/>
                    <a:pt x="629" y="1"/>
                    <a:pt x="500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9129729" y="2393832"/>
              <a:ext cx="767231" cy="873703"/>
            </a:xfrm>
            <a:custGeom>
              <a:rect b="b" l="l" r="r" t="t"/>
              <a:pathLst>
                <a:path extrusionOk="0" h="25504" w="22396">
                  <a:moveTo>
                    <a:pt x="9799" y="0"/>
                  </a:moveTo>
                  <a:cubicBezTo>
                    <a:pt x="9520" y="0"/>
                    <a:pt x="9240" y="69"/>
                    <a:pt x="8989" y="208"/>
                  </a:cubicBezTo>
                  <a:cubicBezTo>
                    <a:pt x="8858" y="220"/>
                    <a:pt x="8739" y="256"/>
                    <a:pt x="8632" y="304"/>
                  </a:cubicBezTo>
                  <a:cubicBezTo>
                    <a:pt x="8025" y="446"/>
                    <a:pt x="7561" y="935"/>
                    <a:pt x="7442" y="1542"/>
                  </a:cubicBezTo>
                  <a:cubicBezTo>
                    <a:pt x="6906" y="3768"/>
                    <a:pt x="6382" y="5995"/>
                    <a:pt x="5846" y="8221"/>
                  </a:cubicBezTo>
                  <a:cubicBezTo>
                    <a:pt x="5418" y="9257"/>
                    <a:pt x="5001" y="10293"/>
                    <a:pt x="4572" y="11329"/>
                  </a:cubicBezTo>
                  <a:cubicBezTo>
                    <a:pt x="3143" y="14770"/>
                    <a:pt x="1727" y="18222"/>
                    <a:pt x="345" y="21675"/>
                  </a:cubicBezTo>
                  <a:cubicBezTo>
                    <a:pt x="0" y="22509"/>
                    <a:pt x="715" y="23485"/>
                    <a:pt x="1488" y="23711"/>
                  </a:cubicBezTo>
                  <a:cubicBezTo>
                    <a:pt x="4608" y="24616"/>
                    <a:pt x="7715" y="25235"/>
                    <a:pt x="10954" y="25438"/>
                  </a:cubicBezTo>
                  <a:cubicBezTo>
                    <a:pt x="10954" y="25235"/>
                    <a:pt x="10954" y="25033"/>
                    <a:pt x="10942" y="24830"/>
                  </a:cubicBezTo>
                  <a:cubicBezTo>
                    <a:pt x="9859" y="24342"/>
                    <a:pt x="8835" y="23664"/>
                    <a:pt x="7834" y="23080"/>
                  </a:cubicBezTo>
                  <a:cubicBezTo>
                    <a:pt x="7518" y="22890"/>
                    <a:pt x="7679" y="22362"/>
                    <a:pt x="8002" y="22362"/>
                  </a:cubicBezTo>
                  <a:cubicBezTo>
                    <a:pt x="8043" y="22362"/>
                    <a:pt x="8087" y="22371"/>
                    <a:pt x="8132" y="22390"/>
                  </a:cubicBezTo>
                  <a:cubicBezTo>
                    <a:pt x="9025" y="22747"/>
                    <a:pt x="10013" y="23092"/>
                    <a:pt x="10918" y="23521"/>
                  </a:cubicBezTo>
                  <a:cubicBezTo>
                    <a:pt x="10918" y="23247"/>
                    <a:pt x="10906" y="22961"/>
                    <a:pt x="10906" y="22687"/>
                  </a:cubicBezTo>
                  <a:cubicBezTo>
                    <a:pt x="10394" y="22473"/>
                    <a:pt x="9894" y="22044"/>
                    <a:pt x="9537" y="21794"/>
                  </a:cubicBezTo>
                  <a:cubicBezTo>
                    <a:pt x="8763" y="21223"/>
                    <a:pt x="8037" y="20592"/>
                    <a:pt x="7358" y="19913"/>
                  </a:cubicBezTo>
                  <a:cubicBezTo>
                    <a:pt x="7054" y="19590"/>
                    <a:pt x="7343" y="19160"/>
                    <a:pt x="7688" y="19160"/>
                  </a:cubicBezTo>
                  <a:cubicBezTo>
                    <a:pt x="7788" y="19160"/>
                    <a:pt x="7893" y="19196"/>
                    <a:pt x="7989" y="19282"/>
                  </a:cubicBezTo>
                  <a:cubicBezTo>
                    <a:pt x="8704" y="19925"/>
                    <a:pt x="9478" y="20508"/>
                    <a:pt x="10287" y="21032"/>
                  </a:cubicBezTo>
                  <a:cubicBezTo>
                    <a:pt x="10454" y="21139"/>
                    <a:pt x="10668" y="21235"/>
                    <a:pt x="10871" y="21354"/>
                  </a:cubicBezTo>
                  <a:cubicBezTo>
                    <a:pt x="10859" y="20270"/>
                    <a:pt x="10835" y="19199"/>
                    <a:pt x="10823" y="18115"/>
                  </a:cubicBezTo>
                  <a:cubicBezTo>
                    <a:pt x="10716" y="17996"/>
                    <a:pt x="10656" y="17853"/>
                    <a:pt x="10632" y="17699"/>
                  </a:cubicBezTo>
                  <a:cubicBezTo>
                    <a:pt x="10037" y="17377"/>
                    <a:pt x="9489" y="16865"/>
                    <a:pt x="8989" y="16425"/>
                  </a:cubicBezTo>
                  <a:cubicBezTo>
                    <a:pt x="8358" y="15877"/>
                    <a:pt x="7692" y="15293"/>
                    <a:pt x="7287" y="14555"/>
                  </a:cubicBezTo>
                  <a:cubicBezTo>
                    <a:pt x="7132" y="14275"/>
                    <a:pt x="7371" y="13923"/>
                    <a:pt x="7657" y="13923"/>
                  </a:cubicBezTo>
                  <a:cubicBezTo>
                    <a:pt x="7723" y="13923"/>
                    <a:pt x="7792" y="13941"/>
                    <a:pt x="7858" y="13984"/>
                  </a:cubicBezTo>
                  <a:cubicBezTo>
                    <a:pt x="8501" y="14400"/>
                    <a:pt x="9037" y="14960"/>
                    <a:pt x="9620" y="15448"/>
                  </a:cubicBezTo>
                  <a:cubicBezTo>
                    <a:pt x="9978" y="15746"/>
                    <a:pt x="10406" y="16020"/>
                    <a:pt x="10799" y="16305"/>
                  </a:cubicBezTo>
                  <a:cubicBezTo>
                    <a:pt x="10787" y="15389"/>
                    <a:pt x="10775" y="14472"/>
                    <a:pt x="10775" y="13555"/>
                  </a:cubicBezTo>
                  <a:cubicBezTo>
                    <a:pt x="10359" y="13079"/>
                    <a:pt x="10037" y="12484"/>
                    <a:pt x="9668" y="11984"/>
                  </a:cubicBezTo>
                  <a:cubicBezTo>
                    <a:pt x="9192" y="11293"/>
                    <a:pt x="8751" y="10579"/>
                    <a:pt x="8299" y="9864"/>
                  </a:cubicBezTo>
                  <a:cubicBezTo>
                    <a:pt x="8148" y="9634"/>
                    <a:pt x="8374" y="9364"/>
                    <a:pt x="8597" y="9364"/>
                  </a:cubicBezTo>
                  <a:cubicBezTo>
                    <a:pt x="8674" y="9364"/>
                    <a:pt x="8750" y="9395"/>
                    <a:pt x="8811" y="9471"/>
                  </a:cubicBezTo>
                  <a:cubicBezTo>
                    <a:pt x="9335" y="10114"/>
                    <a:pt x="9870" y="10745"/>
                    <a:pt x="10359" y="11400"/>
                  </a:cubicBezTo>
                  <a:cubicBezTo>
                    <a:pt x="10490" y="11579"/>
                    <a:pt x="10632" y="11757"/>
                    <a:pt x="10775" y="11936"/>
                  </a:cubicBezTo>
                  <a:cubicBezTo>
                    <a:pt x="10775" y="10614"/>
                    <a:pt x="10787" y="9305"/>
                    <a:pt x="10823" y="7983"/>
                  </a:cubicBezTo>
                  <a:cubicBezTo>
                    <a:pt x="10621" y="7626"/>
                    <a:pt x="10478" y="7233"/>
                    <a:pt x="10251" y="6888"/>
                  </a:cubicBezTo>
                  <a:cubicBezTo>
                    <a:pt x="9870" y="6292"/>
                    <a:pt x="9418" y="5757"/>
                    <a:pt x="8906" y="5280"/>
                  </a:cubicBezTo>
                  <a:cubicBezTo>
                    <a:pt x="8650" y="5034"/>
                    <a:pt x="8890" y="4626"/>
                    <a:pt x="9183" y="4626"/>
                  </a:cubicBezTo>
                  <a:cubicBezTo>
                    <a:pt x="9245" y="4626"/>
                    <a:pt x="9308" y="4644"/>
                    <a:pt x="9370" y="4685"/>
                  </a:cubicBezTo>
                  <a:cubicBezTo>
                    <a:pt x="9942" y="5054"/>
                    <a:pt x="10454" y="5518"/>
                    <a:pt x="10871" y="6066"/>
                  </a:cubicBezTo>
                  <a:cubicBezTo>
                    <a:pt x="10882" y="5649"/>
                    <a:pt x="10894" y="5221"/>
                    <a:pt x="10906" y="4804"/>
                  </a:cubicBezTo>
                  <a:cubicBezTo>
                    <a:pt x="10906" y="4548"/>
                    <a:pt x="11097" y="4420"/>
                    <a:pt x="11287" y="4420"/>
                  </a:cubicBezTo>
                  <a:cubicBezTo>
                    <a:pt x="11478" y="4420"/>
                    <a:pt x="11668" y="4548"/>
                    <a:pt x="11668" y="4804"/>
                  </a:cubicBezTo>
                  <a:cubicBezTo>
                    <a:pt x="11704" y="5447"/>
                    <a:pt x="11740" y="6090"/>
                    <a:pt x="11775" y="6733"/>
                  </a:cubicBezTo>
                  <a:cubicBezTo>
                    <a:pt x="12073" y="6340"/>
                    <a:pt x="12395" y="5971"/>
                    <a:pt x="12752" y="5626"/>
                  </a:cubicBezTo>
                  <a:cubicBezTo>
                    <a:pt x="12823" y="5555"/>
                    <a:pt x="12905" y="5524"/>
                    <a:pt x="12984" y="5524"/>
                  </a:cubicBezTo>
                  <a:cubicBezTo>
                    <a:pt x="13211" y="5524"/>
                    <a:pt x="13417" y="5771"/>
                    <a:pt x="13276" y="6018"/>
                  </a:cubicBezTo>
                  <a:cubicBezTo>
                    <a:pt x="13038" y="6459"/>
                    <a:pt x="12764" y="6876"/>
                    <a:pt x="12466" y="7269"/>
                  </a:cubicBezTo>
                  <a:cubicBezTo>
                    <a:pt x="12264" y="7531"/>
                    <a:pt x="12073" y="7864"/>
                    <a:pt x="11835" y="8126"/>
                  </a:cubicBezTo>
                  <a:cubicBezTo>
                    <a:pt x="11883" y="9293"/>
                    <a:pt x="11930" y="10471"/>
                    <a:pt x="11966" y="11638"/>
                  </a:cubicBezTo>
                  <a:cubicBezTo>
                    <a:pt x="12359" y="11079"/>
                    <a:pt x="12823" y="10579"/>
                    <a:pt x="13347" y="10150"/>
                  </a:cubicBezTo>
                  <a:cubicBezTo>
                    <a:pt x="13433" y="10082"/>
                    <a:pt x="13532" y="10052"/>
                    <a:pt x="13628" y="10052"/>
                  </a:cubicBezTo>
                  <a:cubicBezTo>
                    <a:pt x="13920" y="10052"/>
                    <a:pt x="14187" y="10325"/>
                    <a:pt x="13990" y="10638"/>
                  </a:cubicBezTo>
                  <a:cubicBezTo>
                    <a:pt x="13716" y="11102"/>
                    <a:pt x="13383" y="11507"/>
                    <a:pt x="13073" y="11948"/>
                  </a:cubicBezTo>
                  <a:cubicBezTo>
                    <a:pt x="12764" y="12376"/>
                    <a:pt x="12514" y="12805"/>
                    <a:pt x="12192" y="13210"/>
                  </a:cubicBezTo>
                  <a:cubicBezTo>
                    <a:pt x="12145" y="13269"/>
                    <a:pt x="12085" y="13317"/>
                    <a:pt x="12014" y="13341"/>
                  </a:cubicBezTo>
                  <a:cubicBezTo>
                    <a:pt x="12037" y="14162"/>
                    <a:pt x="12061" y="14972"/>
                    <a:pt x="12073" y="15782"/>
                  </a:cubicBezTo>
                  <a:cubicBezTo>
                    <a:pt x="12192" y="15674"/>
                    <a:pt x="12299" y="15555"/>
                    <a:pt x="12406" y="15460"/>
                  </a:cubicBezTo>
                  <a:cubicBezTo>
                    <a:pt x="12978" y="14924"/>
                    <a:pt x="13633" y="14472"/>
                    <a:pt x="14192" y="13924"/>
                  </a:cubicBezTo>
                  <a:cubicBezTo>
                    <a:pt x="14275" y="13845"/>
                    <a:pt x="14363" y="13811"/>
                    <a:pt x="14446" y="13811"/>
                  </a:cubicBezTo>
                  <a:cubicBezTo>
                    <a:pt x="14712" y="13811"/>
                    <a:pt x="14925" y="14155"/>
                    <a:pt x="14716" y="14436"/>
                  </a:cubicBezTo>
                  <a:cubicBezTo>
                    <a:pt x="14216" y="15055"/>
                    <a:pt x="13835" y="15770"/>
                    <a:pt x="13335" y="16377"/>
                  </a:cubicBezTo>
                  <a:cubicBezTo>
                    <a:pt x="12942" y="16853"/>
                    <a:pt x="12537" y="17329"/>
                    <a:pt x="12121" y="17782"/>
                  </a:cubicBezTo>
                  <a:cubicBezTo>
                    <a:pt x="12145" y="19187"/>
                    <a:pt x="12168" y="20592"/>
                    <a:pt x="12192" y="21997"/>
                  </a:cubicBezTo>
                  <a:lnTo>
                    <a:pt x="12204" y="22378"/>
                  </a:lnTo>
                  <a:cubicBezTo>
                    <a:pt x="12537" y="21961"/>
                    <a:pt x="12907" y="21568"/>
                    <a:pt x="13299" y="21223"/>
                  </a:cubicBezTo>
                  <a:cubicBezTo>
                    <a:pt x="13729" y="20850"/>
                    <a:pt x="14352" y="20229"/>
                    <a:pt x="14965" y="20229"/>
                  </a:cubicBezTo>
                  <a:cubicBezTo>
                    <a:pt x="14997" y="20229"/>
                    <a:pt x="15029" y="20231"/>
                    <a:pt x="15062" y="20235"/>
                  </a:cubicBezTo>
                  <a:cubicBezTo>
                    <a:pt x="15204" y="20246"/>
                    <a:pt x="15312" y="20377"/>
                    <a:pt x="15276" y="20520"/>
                  </a:cubicBezTo>
                  <a:cubicBezTo>
                    <a:pt x="15145" y="21116"/>
                    <a:pt x="14431" y="21532"/>
                    <a:pt x="13990" y="21913"/>
                  </a:cubicBezTo>
                  <a:cubicBezTo>
                    <a:pt x="13430" y="22401"/>
                    <a:pt x="12918" y="22925"/>
                    <a:pt x="12335" y="23378"/>
                  </a:cubicBezTo>
                  <a:cubicBezTo>
                    <a:pt x="12299" y="23402"/>
                    <a:pt x="12264" y="23425"/>
                    <a:pt x="12228" y="23437"/>
                  </a:cubicBezTo>
                  <a:lnTo>
                    <a:pt x="12228" y="23771"/>
                  </a:lnTo>
                  <a:cubicBezTo>
                    <a:pt x="12430" y="23628"/>
                    <a:pt x="12645" y="23497"/>
                    <a:pt x="12871" y="23390"/>
                  </a:cubicBezTo>
                  <a:cubicBezTo>
                    <a:pt x="13138" y="23273"/>
                    <a:pt x="13569" y="23097"/>
                    <a:pt x="13938" y="23097"/>
                  </a:cubicBezTo>
                  <a:cubicBezTo>
                    <a:pt x="14096" y="23097"/>
                    <a:pt x="14242" y="23129"/>
                    <a:pt x="14359" y="23211"/>
                  </a:cubicBezTo>
                  <a:cubicBezTo>
                    <a:pt x="14431" y="23247"/>
                    <a:pt x="14454" y="23330"/>
                    <a:pt x="14442" y="23413"/>
                  </a:cubicBezTo>
                  <a:cubicBezTo>
                    <a:pt x="14288" y="23806"/>
                    <a:pt x="13752" y="24021"/>
                    <a:pt x="13407" y="24235"/>
                  </a:cubicBezTo>
                  <a:cubicBezTo>
                    <a:pt x="13061" y="24449"/>
                    <a:pt x="12740" y="24628"/>
                    <a:pt x="12406" y="24830"/>
                  </a:cubicBezTo>
                  <a:cubicBezTo>
                    <a:pt x="12383" y="24926"/>
                    <a:pt x="12335" y="25009"/>
                    <a:pt x="12264" y="25080"/>
                  </a:cubicBezTo>
                  <a:lnTo>
                    <a:pt x="12276" y="25497"/>
                  </a:lnTo>
                  <a:cubicBezTo>
                    <a:pt x="12514" y="25501"/>
                    <a:pt x="12753" y="25503"/>
                    <a:pt x="12991" y="25503"/>
                  </a:cubicBezTo>
                  <a:cubicBezTo>
                    <a:pt x="15620" y="25503"/>
                    <a:pt x="18237" y="25262"/>
                    <a:pt x="20824" y="24771"/>
                  </a:cubicBezTo>
                  <a:cubicBezTo>
                    <a:pt x="22027" y="24545"/>
                    <a:pt x="22396" y="23068"/>
                    <a:pt x="21896" y="22116"/>
                  </a:cubicBezTo>
                  <a:cubicBezTo>
                    <a:pt x="18562" y="15734"/>
                    <a:pt x="15264" y="9293"/>
                    <a:pt x="12942" y="2459"/>
                  </a:cubicBezTo>
                  <a:cubicBezTo>
                    <a:pt x="12907" y="2232"/>
                    <a:pt x="12835" y="2006"/>
                    <a:pt x="12728" y="1804"/>
                  </a:cubicBezTo>
                  <a:cubicBezTo>
                    <a:pt x="12716" y="1756"/>
                    <a:pt x="12692" y="1697"/>
                    <a:pt x="12668" y="1637"/>
                  </a:cubicBezTo>
                  <a:cubicBezTo>
                    <a:pt x="12444" y="852"/>
                    <a:pt x="11733" y="309"/>
                    <a:pt x="10924" y="309"/>
                  </a:cubicBezTo>
                  <a:cubicBezTo>
                    <a:pt x="10875" y="309"/>
                    <a:pt x="10825" y="311"/>
                    <a:pt x="10775" y="315"/>
                  </a:cubicBezTo>
                  <a:cubicBezTo>
                    <a:pt x="10486" y="105"/>
                    <a:pt x="10143" y="0"/>
                    <a:pt x="9799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9371039" y="2545148"/>
              <a:ext cx="282830" cy="1205761"/>
            </a:xfrm>
            <a:custGeom>
              <a:rect b="b" l="l" r="r" t="t"/>
              <a:pathLst>
                <a:path extrusionOk="0" h="35197" w="8256">
                  <a:moveTo>
                    <a:pt x="4231" y="0"/>
                  </a:moveTo>
                  <a:cubicBezTo>
                    <a:pt x="4041" y="0"/>
                    <a:pt x="3850" y="125"/>
                    <a:pt x="3850" y="375"/>
                  </a:cubicBezTo>
                  <a:cubicBezTo>
                    <a:pt x="3838" y="792"/>
                    <a:pt x="3827" y="1220"/>
                    <a:pt x="3815" y="1637"/>
                  </a:cubicBezTo>
                  <a:cubicBezTo>
                    <a:pt x="3398" y="1090"/>
                    <a:pt x="2898" y="625"/>
                    <a:pt x="2314" y="256"/>
                  </a:cubicBezTo>
                  <a:cubicBezTo>
                    <a:pt x="2252" y="215"/>
                    <a:pt x="2189" y="197"/>
                    <a:pt x="2128" y="197"/>
                  </a:cubicBezTo>
                  <a:cubicBezTo>
                    <a:pt x="1838" y="197"/>
                    <a:pt x="1606" y="605"/>
                    <a:pt x="1862" y="851"/>
                  </a:cubicBezTo>
                  <a:cubicBezTo>
                    <a:pt x="2374" y="1328"/>
                    <a:pt x="2826" y="1863"/>
                    <a:pt x="3207" y="2459"/>
                  </a:cubicBezTo>
                  <a:cubicBezTo>
                    <a:pt x="3422" y="2804"/>
                    <a:pt x="3577" y="3197"/>
                    <a:pt x="3767" y="3566"/>
                  </a:cubicBezTo>
                  <a:cubicBezTo>
                    <a:pt x="3743" y="4876"/>
                    <a:pt x="3719" y="6185"/>
                    <a:pt x="3719" y="7507"/>
                  </a:cubicBezTo>
                  <a:cubicBezTo>
                    <a:pt x="3588" y="7328"/>
                    <a:pt x="3446" y="7150"/>
                    <a:pt x="3315" y="6971"/>
                  </a:cubicBezTo>
                  <a:cubicBezTo>
                    <a:pt x="2815" y="6304"/>
                    <a:pt x="2291" y="5673"/>
                    <a:pt x="1767" y="5042"/>
                  </a:cubicBezTo>
                  <a:cubicBezTo>
                    <a:pt x="1706" y="4967"/>
                    <a:pt x="1629" y="4935"/>
                    <a:pt x="1552" y="4935"/>
                  </a:cubicBezTo>
                  <a:cubicBezTo>
                    <a:pt x="1325" y="4935"/>
                    <a:pt x="1092" y="5208"/>
                    <a:pt x="1243" y="5447"/>
                  </a:cubicBezTo>
                  <a:cubicBezTo>
                    <a:pt x="1695" y="6150"/>
                    <a:pt x="2136" y="6864"/>
                    <a:pt x="2624" y="7555"/>
                  </a:cubicBezTo>
                  <a:cubicBezTo>
                    <a:pt x="2969" y="8055"/>
                    <a:pt x="3303" y="8650"/>
                    <a:pt x="3719" y="9126"/>
                  </a:cubicBezTo>
                  <a:cubicBezTo>
                    <a:pt x="3719" y="10043"/>
                    <a:pt x="3731" y="10960"/>
                    <a:pt x="3743" y="11877"/>
                  </a:cubicBezTo>
                  <a:cubicBezTo>
                    <a:pt x="3350" y="11591"/>
                    <a:pt x="2934" y="11329"/>
                    <a:pt x="2565" y="11019"/>
                  </a:cubicBezTo>
                  <a:cubicBezTo>
                    <a:pt x="1981" y="10531"/>
                    <a:pt x="1457" y="9972"/>
                    <a:pt x="814" y="9567"/>
                  </a:cubicBezTo>
                  <a:cubicBezTo>
                    <a:pt x="743" y="9521"/>
                    <a:pt x="670" y="9500"/>
                    <a:pt x="600" y="9500"/>
                  </a:cubicBezTo>
                  <a:cubicBezTo>
                    <a:pt x="311" y="9500"/>
                    <a:pt x="80" y="9850"/>
                    <a:pt x="243" y="10138"/>
                  </a:cubicBezTo>
                  <a:cubicBezTo>
                    <a:pt x="648" y="10876"/>
                    <a:pt x="1314" y="11448"/>
                    <a:pt x="1933" y="11996"/>
                  </a:cubicBezTo>
                  <a:cubicBezTo>
                    <a:pt x="2434" y="12436"/>
                    <a:pt x="2981" y="12948"/>
                    <a:pt x="3588" y="13270"/>
                  </a:cubicBezTo>
                  <a:cubicBezTo>
                    <a:pt x="3600" y="13424"/>
                    <a:pt x="3672" y="13579"/>
                    <a:pt x="3767" y="13686"/>
                  </a:cubicBezTo>
                  <a:cubicBezTo>
                    <a:pt x="3779" y="14770"/>
                    <a:pt x="3803" y="15841"/>
                    <a:pt x="3827" y="16925"/>
                  </a:cubicBezTo>
                  <a:cubicBezTo>
                    <a:pt x="3612" y="16818"/>
                    <a:pt x="3410" y="16710"/>
                    <a:pt x="3243" y="16603"/>
                  </a:cubicBezTo>
                  <a:cubicBezTo>
                    <a:pt x="2422" y="16091"/>
                    <a:pt x="1648" y="15496"/>
                    <a:pt x="933" y="14853"/>
                  </a:cubicBezTo>
                  <a:cubicBezTo>
                    <a:pt x="840" y="14767"/>
                    <a:pt x="736" y="14731"/>
                    <a:pt x="637" y="14731"/>
                  </a:cubicBezTo>
                  <a:cubicBezTo>
                    <a:pt x="295" y="14731"/>
                    <a:pt x="1" y="15161"/>
                    <a:pt x="314" y="15484"/>
                  </a:cubicBezTo>
                  <a:cubicBezTo>
                    <a:pt x="981" y="16163"/>
                    <a:pt x="1707" y="16794"/>
                    <a:pt x="2481" y="17365"/>
                  </a:cubicBezTo>
                  <a:cubicBezTo>
                    <a:pt x="2826" y="17615"/>
                    <a:pt x="3338" y="18056"/>
                    <a:pt x="3850" y="18258"/>
                  </a:cubicBezTo>
                  <a:cubicBezTo>
                    <a:pt x="3850" y="18532"/>
                    <a:pt x="3850" y="18818"/>
                    <a:pt x="3862" y="19092"/>
                  </a:cubicBezTo>
                  <a:cubicBezTo>
                    <a:pt x="2946" y="18663"/>
                    <a:pt x="1969" y="18318"/>
                    <a:pt x="1076" y="17961"/>
                  </a:cubicBezTo>
                  <a:cubicBezTo>
                    <a:pt x="1031" y="17942"/>
                    <a:pt x="987" y="17933"/>
                    <a:pt x="946" y="17933"/>
                  </a:cubicBezTo>
                  <a:cubicBezTo>
                    <a:pt x="623" y="17933"/>
                    <a:pt x="462" y="18461"/>
                    <a:pt x="779" y="18651"/>
                  </a:cubicBezTo>
                  <a:cubicBezTo>
                    <a:pt x="1767" y="19235"/>
                    <a:pt x="2803" y="19913"/>
                    <a:pt x="3874" y="20390"/>
                  </a:cubicBezTo>
                  <a:cubicBezTo>
                    <a:pt x="3874" y="20592"/>
                    <a:pt x="3874" y="20794"/>
                    <a:pt x="3886" y="21009"/>
                  </a:cubicBezTo>
                  <a:cubicBezTo>
                    <a:pt x="3922" y="22806"/>
                    <a:pt x="3958" y="24604"/>
                    <a:pt x="3993" y="26402"/>
                  </a:cubicBezTo>
                  <a:cubicBezTo>
                    <a:pt x="4017" y="27843"/>
                    <a:pt x="4089" y="29295"/>
                    <a:pt x="4148" y="30736"/>
                  </a:cubicBezTo>
                  <a:cubicBezTo>
                    <a:pt x="4208" y="32105"/>
                    <a:pt x="4196" y="33510"/>
                    <a:pt x="4410" y="34867"/>
                  </a:cubicBezTo>
                  <a:cubicBezTo>
                    <a:pt x="4450" y="35099"/>
                    <a:pt x="4608" y="35197"/>
                    <a:pt x="4780" y="35197"/>
                  </a:cubicBezTo>
                  <a:cubicBezTo>
                    <a:pt x="5014" y="35197"/>
                    <a:pt x="5275" y="35016"/>
                    <a:pt x="5303" y="34748"/>
                  </a:cubicBezTo>
                  <a:cubicBezTo>
                    <a:pt x="5470" y="33320"/>
                    <a:pt x="5362" y="31843"/>
                    <a:pt x="5351" y="30403"/>
                  </a:cubicBezTo>
                  <a:cubicBezTo>
                    <a:pt x="5351" y="28974"/>
                    <a:pt x="5351" y="27509"/>
                    <a:pt x="5315" y="26069"/>
                  </a:cubicBezTo>
                  <a:cubicBezTo>
                    <a:pt x="5279" y="24402"/>
                    <a:pt x="5243" y="22723"/>
                    <a:pt x="5208" y="21056"/>
                  </a:cubicBezTo>
                  <a:lnTo>
                    <a:pt x="5196" y="20640"/>
                  </a:lnTo>
                  <a:cubicBezTo>
                    <a:pt x="5267" y="20580"/>
                    <a:pt x="5327" y="20497"/>
                    <a:pt x="5351" y="20401"/>
                  </a:cubicBezTo>
                  <a:cubicBezTo>
                    <a:pt x="5696" y="20211"/>
                    <a:pt x="6029" y="20020"/>
                    <a:pt x="6363" y="19806"/>
                  </a:cubicBezTo>
                  <a:cubicBezTo>
                    <a:pt x="6696" y="19592"/>
                    <a:pt x="7244" y="19377"/>
                    <a:pt x="7387" y="18985"/>
                  </a:cubicBezTo>
                  <a:cubicBezTo>
                    <a:pt x="7410" y="18901"/>
                    <a:pt x="7375" y="18818"/>
                    <a:pt x="7303" y="18782"/>
                  </a:cubicBezTo>
                  <a:cubicBezTo>
                    <a:pt x="7189" y="18700"/>
                    <a:pt x="7046" y="18668"/>
                    <a:pt x="6890" y="18668"/>
                  </a:cubicBezTo>
                  <a:cubicBezTo>
                    <a:pt x="6524" y="18668"/>
                    <a:pt x="6090" y="18844"/>
                    <a:pt x="5815" y="18961"/>
                  </a:cubicBezTo>
                  <a:cubicBezTo>
                    <a:pt x="5589" y="19068"/>
                    <a:pt x="5374" y="19199"/>
                    <a:pt x="5184" y="19354"/>
                  </a:cubicBezTo>
                  <a:lnTo>
                    <a:pt x="5184" y="19008"/>
                  </a:lnTo>
                  <a:cubicBezTo>
                    <a:pt x="5220" y="18996"/>
                    <a:pt x="5243" y="18973"/>
                    <a:pt x="5279" y="18949"/>
                  </a:cubicBezTo>
                  <a:cubicBezTo>
                    <a:pt x="5874" y="18496"/>
                    <a:pt x="6386" y="17973"/>
                    <a:pt x="6946" y="17484"/>
                  </a:cubicBezTo>
                  <a:cubicBezTo>
                    <a:pt x="7375" y="17103"/>
                    <a:pt x="8089" y="16675"/>
                    <a:pt x="8220" y="16091"/>
                  </a:cubicBezTo>
                  <a:cubicBezTo>
                    <a:pt x="8256" y="15948"/>
                    <a:pt x="8160" y="15818"/>
                    <a:pt x="8018" y="15806"/>
                  </a:cubicBezTo>
                  <a:cubicBezTo>
                    <a:pt x="7985" y="15802"/>
                    <a:pt x="7953" y="15800"/>
                    <a:pt x="7921" y="15800"/>
                  </a:cubicBezTo>
                  <a:cubicBezTo>
                    <a:pt x="7307" y="15800"/>
                    <a:pt x="6674" y="16421"/>
                    <a:pt x="6255" y="16794"/>
                  </a:cubicBezTo>
                  <a:cubicBezTo>
                    <a:pt x="5851" y="17139"/>
                    <a:pt x="5482" y="17532"/>
                    <a:pt x="5160" y="17949"/>
                  </a:cubicBezTo>
                  <a:lnTo>
                    <a:pt x="5148" y="17568"/>
                  </a:lnTo>
                  <a:cubicBezTo>
                    <a:pt x="5124" y="16163"/>
                    <a:pt x="5089" y="14758"/>
                    <a:pt x="5065" y="13353"/>
                  </a:cubicBezTo>
                  <a:cubicBezTo>
                    <a:pt x="5493" y="12912"/>
                    <a:pt x="5898" y="12424"/>
                    <a:pt x="6279" y="11948"/>
                  </a:cubicBezTo>
                  <a:cubicBezTo>
                    <a:pt x="6791" y="11341"/>
                    <a:pt x="7160" y="10626"/>
                    <a:pt x="7660" y="10007"/>
                  </a:cubicBezTo>
                  <a:cubicBezTo>
                    <a:pt x="7879" y="9734"/>
                    <a:pt x="7666" y="9384"/>
                    <a:pt x="7399" y="9384"/>
                  </a:cubicBezTo>
                  <a:cubicBezTo>
                    <a:pt x="7317" y="9384"/>
                    <a:pt x="7230" y="9417"/>
                    <a:pt x="7148" y="9495"/>
                  </a:cubicBezTo>
                  <a:cubicBezTo>
                    <a:pt x="6577" y="10043"/>
                    <a:pt x="5934" y="10495"/>
                    <a:pt x="5362" y="11031"/>
                  </a:cubicBezTo>
                  <a:cubicBezTo>
                    <a:pt x="5243" y="11138"/>
                    <a:pt x="5136" y="11246"/>
                    <a:pt x="5029" y="11353"/>
                  </a:cubicBezTo>
                  <a:cubicBezTo>
                    <a:pt x="5005" y="10543"/>
                    <a:pt x="4993" y="9733"/>
                    <a:pt x="4970" y="8912"/>
                  </a:cubicBezTo>
                  <a:cubicBezTo>
                    <a:pt x="5029" y="8888"/>
                    <a:pt x="5089" y="8840"/>
                    <a:pt x="5136" y="8781"/>
                  </a:cubicBezTo>
                  <a:cubicBezTo>
                    <a:pt x="5458" y="8376"/>
                    <a:pt x="5720" y="7936"/>
                    <a:pt x="6017" y="7519"/>
                  </a:cubicBezTo>
                  <a:cubicBezTo>
                    <a:pt x="6327" y="7090"/>
                    <a:pt x="6660" y="6674"/>
                    <a:pt x="6946" y="6209"/>
                  </a:cubicBezTo>
                  <a:cubicBezTo>
                    <a:pt x="7134" y="5896"/>
                    <a:pt x="6871" y="5623"/>
                    <a:pt x="6578" y="5623"/>
                  </a:cubicBezTo>
                  <a:cubicBezTo>
                    <a:pt x="6480" y="5623"/>
                    <a:pt x="6380" y="5653"/>
                    <a:pt x="6291" y="5721"/>
                  </a:cubicBezTo>
                  <a:cubicBezTo>
                    <a:pt x="5767" y="6150"/>
                    <a:pt x="5303" y="6650"/>
                    <a:pt x="4922" y="7209"/>
                  </a:cubicBezTo>
                  <a:cubicBezTo>
                    <a:pt x="4886" y="6043"/>
                    <a:pt x="4839" y="4876"/>
                    <a:pt x="4791" y="3697"/>
                  </a:cubicBezTo>
                  <a:cubicBezTo>
                    <a:pt x="5017" y="3435"/>
                    <a:pt x="5208" y="3102"/>
                    <a:pt x="5410" y="2840"/>
                  </a:cubicBezTo>
                  <a:cubicBezTo>
                    <a:pt x="5708" y="2447"/>
                    <a:pt x="5982" y="2030"/>
                    <a:pt x="6220" y="1590"/>
                  </a:cubicBezTo>
                  <a:cubicBezTo>
                    <a:pt x="6362" y="1350"/>
                    <a:pt x="6160" y="1097"/>
                    <a:pt x="5935" y="1097"/>
                  </a:cubicBezTo>
                  <a:cubicBezTo>
                    <a:pt x="5857" y="1097"/>
                    <a:pt x="5778" y="1127"/>
                    <a:pt x="5708" y="1197"/>
                  </a:cubicBezTo>
                  <a:cubicBezTo>
                    <a:pt x="5351" y="1542"/>
                    <a:pt x="5017" y="1911"/>
                    <a:pt x="4720" y="2304"/>
                  </a:cubicBezTo>
                  <a:cubicBezTo>
                    <a:pt x="4684" y="1661"/>
                    <a:pt x="4648" y="1018"/>
                    <a:pt x="4612" y="375"/>
                  </a:cubicBezTo>
                  <a:cubicBezTo>
                    <a:pt x="4612" y="125"/>
                    <a:pt x="4422" y="0"/>
                    <a:pt x="4231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8897635" y="1142475"/>
              <a:ext cx="686897" cy="839617"/>
            </a:xfrm>
            <a:custGeom>
              <a:rect b="b" l="l" r="r" t="t"/>
              <a:pathLst>
                <a:path extrusionOk="0" h="24509" w="20051">
                  <a:moveTo>
                    <a:pt x="8428" y="0"/>
                  </a:moveTo>
                  <a:cubicBezTo>
                    <a:pt x="7917" y="0"/>
                    <a:pt x="7397" y="55"/>
                    <a:pt x="6870" y="172"/>
                  </a:cubicBezTo>
                  <a:cubicBezTo>
                    <a:pt x="3811" y="863"/>
                    <a:pt x="1691" y="3744"/>
                    <a:pt x="953" y="6649"/>
                  </a:cubicBezTo>
                  <a:cubicBezTo>
                    <a:pt x="929" y="6733"/>
                    <a:pt x="905" y="6816"/>
                    <a:pt x="893" y="6899"/>
                  </a:cubicBezTo>
                  <a:cubicBezTo>
                    <a:pt x="632" y="7757"/>
                    <a:pt x="441" y="8626"/>
                    <a:pt x="334" y="9519"/>
                  </a:cubicBezTo>
                  <a:cubicBezTo>
                    <a:pt x="1" y="12269"/>
                    <a:pt x="108" y="15186"/>
                    <a:pt x="1310" y="17734"/>
                  </a:cubicBezTo>
                  <a:cubicBezTo>
                    <a:pt x="2156" y="20687"/>
                    <a:pt x="4072" y="23794"/>
                    <a:pt x="7311" y="24330"/>
                  </a:cubicBezTo>
                  <a:cubicBezTo>
                    <a:pt x="7751" y="24401"/>
                    <a:pt x="8204" y="24437"/>
                    <a:pt x="8656" y="24437"/>
                  </a:cubicBezTo>
                  <a:cubicBezTo>
                    <a:pt x="8609" y="23080"/>
                    <a:pt x="8573" y="21723"/>
                    <a:pt x="8561" y="20353"/>
                  </a:cubicBezTo>
                  <a:cubicBezTo>
                    <a:pt x="7311" y="20210"/>
                    <a:pt x="6073" y="19484"/>
                    <a:pt x="5168" y="18710"/>
                  </a:cubicBezTo>
                  <a:cubicBezTo>
                    <a:pt x="4001" y="17710"/>
                    <a:pt x="3299" y="16365"/>
                    <a:pt x="2953" y="14876"/>
                  </a:cubicBezTo>
                  <a:cubicBezTo>
                    <a:pt x="2888" y="14617"/>
                    <a:pt x="3099" y="14444"/>
                    <a:pt x="3304" y="14444"/>
                  </a:cubicBezTo>
                  <a:cubicBezTo>
                    <a:pt x="3437" y="14444"/>
                    <a:pt x="3568" y="14517"/>
                    <a:pt x="3620" y="14686"/>
                  </a:cubicBezTo>
                  <a:cubicBezTo>
                    <a:pt x="4084" y="15888"/>
                    <a:pt x="4942" y="16900"/>
                    <a:pt x="5942" y="17710"/>
                  </a:cubicBezTo>
                  <a:lnTo>
                    <a:pt x="6025" y="17770"/>
                  </a:lnTo>
                  <a:cubicBezTo>
                    <a:pt x="6001" y="17710"/>
                    <a:pt x="5989" y="17662"/>
                    <a:pt x="5966" y="17603"/>
                  </a:cubicBezTo>
                  <a:cubicBezTo>
                    <a:pt x="5680" y="16674"/>
                    <a:pt x="5477" y="15627"/>
                    <a:pt x="5763" y="14674"/>
                  </a:cubicBezTo>
                  <a:cubicBezTo>
                    <a:pt x="5812" y="14527"/>
                    <a:pt x="5953" y="14446"/>
                    <a:pt x="6089" y="14446"/>
                  </a:cubicBezTo>
                  <a:cubicBezTo>
                    <a:pt x="6217" y="14446"/>
                    <a:pt x="6342" y="14518"/>
                    <a:pt x="6382" y="14674"/>
                  </a:cubicBezTo>
                  <a:cubicBezTo>
                    <a:pt x="6597" y="15496"/>
                    <a:pt x="6620" y="16353"/>
                    <a:pt x="6882" y="17174"/>
                  </a:cubicBezTo>
                  <a:cubicBezTo>
                    <a:pt x="7049" y="17674"/>
                    <a:pt x="7394" y="18163"/>
                    <a:pt x="7597" y="18663"/>
                  </a:cubicBezTo>
                  <a:cubicBezTo>
                    <a:pt x="7906" y="18794"/>
                    <a:pt x="8216" y="18913"/>
                    <a:pt x="8537" y="19020"/>
                  </a:cubicBezTo>
                  <a:cubicBezTo>
                    <a:pt x="8513" y="17389"/>
                    <a:pt x="8478" y="15746"/>
                    <a:pt x="8454" y="14114"/>
                  </a:cubicBezTo>
                  <a:cubicBezTo>
                    <a:pt x="7359" y="13745"/>
                    <a:pt x="6501" y="12662"/>
                    <a:pt x="5930" y="11721"/>
                  </a:cubicBezTo>
                  <a:cubicBezTo>
                    <a:pt x="5215" y="10554"/>
                    <a:pt x="4954" y="9340"/>
                    <a:pt x="4870" y="7995"/>
                  </a:cubicBezTo>
                  <a:cubicBezTo>
                    <a:pt x="4850" y="7739"/>
                    <a:pt x="5084" y="7590"/>
                    <a:pt x="5305" y="7590"/>
                  </a:cubicBezTo>
                  <a:cubicBezTo>
                    <a:pt x="5475" y="7590"/>
                    <a:pt x="5637" y="7679"/>
                    <a:pt x="5668" y="7876"/>
                  </a:cubicBezTo>
                  <a:cubicBezTo>
                    <a:pt x="5870" y="9030"/>
                    <a:pt x="6311" y="10114"/>
                    <a:pt x="6978" y="11090"/>
                  </a:cubicBezTo>
                  <a:cubicBezTo>
                    <a:pt x="7382" y="11697"/>
                    <a:pt x="7918" y="12186"/>
                    <a:pt x="8430" y="12709"/>
                  </a:cubicBezTo>
                  <a:lnTo>
                    <a:pt x="8418" y="12102"/>
                  </a:lnTo>
                  <a:cubicBezTo>
                    <a:pt x="8394" y="9638"/>
                    <a:pt x="8168" y="6983"/>
                    <a:pt x="8609" y="4554"/>
                  </a:cubicBezTo>
                  <a:cubicBezTo>
                    <a:pt x="8639" y="4377"/>
                    <a:pt x="8804" y="4284"/>
                    <a:pt x="8968" y="4284"/>
                  </a:cubicBezTo>
                  <a:cubicBezTo>
                    <a:pt x="9123" y="4284"/>
                    <a:pt x="9276" y="4368"/>
                    <a:pt x="9311" y="4542"/>
                  </a:cubicBezTo>
                  <a:cubicBezTo>
                    <a:pt x="9585" y="5959"/>
                    <a:pt x="9656" y="7459"/>
                    <a:pt x="9680" y="8947"/>
                  </a:cubicBezTo>
                  <a:cubicBezTo>
                    <a:pt x="10228" y="8519"/>
                    <a:pt x="10657" y="7935"/>
                    <a:pt x="10907" y="7280"/>
                  </a:cubicBezTo>
                  <a:cubicBezTo>
                    <a:pt x="11053" y="6905"/>
                    <a:pt x="11062" y="5843"/>
                    <a:pt x="11591" y="5843"/>
                  </a:cubicBezTo>
                  <a:cubicBezTo>
                    <a:pt x="11665" y="5843"/>
                    <a:pt x="11750" y="5864"/>
                    <a:pt x="11847" y="5911"/>
                  </a:cubicBezTo>
                  <a:cubicBezTo>
                    <a:pt x="12002" y="5994"/>
                    <a:pt x="12085" y="6149"/>
                    <a:pt x="12097" y="6328"/>
                  </a:cubicBezTo>
                  <a:cubicBezTo>
                    <a:pt x="12169" y="7840"/>
                    <a:pt x="11050" y="9233"/>
                    <a:pt x="9680" y="9804"/>
                  </a:cubicBezTo>
                  <a:cubicBezTo>
                    <a:pt x="9680" y="10638"/>
                    <a:pt x="9680" y="11459"/>
                    <a:pt x="9716" y="12269"/>
                  </a:cubicBezTo>
                  <a:cubicBezTo>
                    <a:pt x="9764" y="13793"/>
                    <a:pt x="9811" y="15305"/>
                    <a:pt x="9883" y="16829"/>
                  </a:cubicBezTo>
                  <a:cubicBezTo>
                    <a:pt x="10407" y="16674"/>
                    <a:pt x="10907" y="16424"/>
                    <a:pt x="11335" y="16079"/>
                  </a:cubicBezTo>
                  <a:cubicBezTo>
                    <a:pt x="11704" y="14162"/>
                    <a:pt x="11704" y="12233"/>
                    <a:pt x="11752" y="10304"/>
                  </a:cubicBezTo>
                  <a:cubicBezTo>
                    <a:pt x="11752" y="10089"/>
                    <a:pt x="11928" y="9965"/>
                    <a:pt x="12100" y="9965"/>
                  </a:cubicBezTo>
                  <a:cubicBezTo>
                    <a:pt x="12231" y="9965"/>
                    <a:pt x="12360" y="10037"/>
                    <a:pt x="12407" y="10197"/>
                  </a:cubicBezTo>
                  <a:cubicBezTo>
                    <a:pt x="12776" y="11590"/>
                    <a:pt x="12883" y="13043"/>
                    <a:pt x="12740" y="14484"/>
                  </a:cubicBezTo>
                  <a:cubicBezTo>
                    <a:pt x="12764" y="14448"/>
                    <a:pt x="12788" y="14412"/>
                    <a:pt x="12800" y="14376"/>
                  </a:cubicBezTo>
                  <a:cubicBezTo>
                    <a:pt x="13205" y="13698"/>
                    <a:pt x="13538" y="12971"/>
                    <a:pt x="13788" y="12221"/>
                  </a:cubicBezTo>
                  <a:cubicBezTo>
                    <a:pt x="14014" y="11602"/>
                    <a:pt x="14133" y="10888"/>
                    <a:pt x="14717" y="10531"/>
                  </a:cubicBezTo>
                  <a:cubicBezTo>
                    <a:pt x="14781" y="10494"/>
                    <a:pt x="14851" y="10477"/>
                    <a:pt x="14919" y="10477"/>
                  </a:cubicBezTo>
                  <a:cubicBezTo>
                    <a:pt x="15053" y="10477"/>
                    <a:pt x="15181" y="10543"/>
                    <a:pt x="15252" y="10662"/>
                  </a:cubicBezTo>
                  <a:cubicBezTo>
                    <a:pt x="15633" y="11495"/>
                    <a:pt x="15121" y="12436"/>
                    <a:pt x="14800" y="13221"/>
                  </a:cubicBezTo>
                  <a:cubicBezTo>
                    <a:pt x="14467" y="14091"/>
                    <a:pt x="14002" y="14912"/>
                    <a:pt x="13443" y="15638"/>
                  </a:cubicBezTo>
                  <a:cubicBezTo>
                    <a:pt x="13109" y="16031"/>
                    <a:pt x="12740" y="16389"/>
                    <a:pt x="12335" y="16686"/>
                  </a:cubicBezTo>
                  <a:cubicBezTo>
                    <a:pt x="12300" y="16722"/>
                    <a:pt x="12252" y="16746"/>
                    <a:pt x="12216" y="16770"/>
                  </a:cubicBezTo>
                  <a:cubicBezTo>
                    <a:pt x="11526" y="17258"/>
                    <a:pt x="10740" y="17579"/>
                    <a:pt x="9918" y="17698"/>
                  </a:cubicBezTo>
                  <a:cubicBezTo>
                    <a:pt x="9954" y="18436"/>
                    <a:pt x="10002" y="19175"/>
                    <a:pt x="10049" y="19901"/>
                  </a:cubicBezTo>
                  <a:cubicBezTo>
                    <a:pt x="10085" y="20460"/>
                    <a:pt x="10121" y="21020"/>
                    <a:pt x="10157" y="21580"/>
                  </a:cubicBezTo>
                  <a:cubicBezTo>
                    <a:pt x="11109" y="21508"/>
                    <a:pt x="11907" y="21008"/>
                    <a:pt x="12597" y="20329"/>
                  </a:cubicBezTo>
                  <a:cubicBezTo>
                    <a:pt x="13121" y="19806"/>
                    <a:pt x="13586" y="18877"/>
                    <a:pt x="14300" y="18663"/>
                  </a:cubicBezTo>
                  <a:cubicBezTo>
                    <a:pt x="14326" y="18656"/>
                    <a:pt x="14353" y="18653"/>
                    <a:pt x="14378" y="18653"/>
                  </a:cubicBezTo>
                  <a:cubicBezTo>
                    <a:pt x="14549" y="18653"/>
                    <a:pt x="14694" y="18784"/>
                    <a:pt x="14705" y="18960"/>
                  </a:cubicBezTo>
                  <a:cubicBezTo>
                    <a:pt x="14669" y="19889"/>
                    <a:pt x="13490" y="20830"/>
                    <a:pt x="12800" y="21377"/>
                  </a:cubicBezTo>
                  <a:cubicBezTo>
                    <a:pt x="12026" y="21984"/>
                    <a:pt x="11169" y="22389"/>
                    <a:pt x="10204" y="22425"/>
                  </a:cubicBezTo>
                  <a:lnTo>
                    <a:pt x="10323" y="24509"/>
                  </a:lnTo>
                  <a:cubicBezTo>
                    <a:pt x="12704" y="24437"/>
                    <a:pt x="14907" y="23068"/>
                    <a:pt x="16455" y="21211"/>
                  </a:cubicBezTo>
                  <a:cubicBezTo>
                    <a:pt x="18515" y="18722"/>
                    <a:pt x="20051" y="15555"/>
                    <a:pt x="20027" y="12281"/>
                  </a:cubicBezTo>
                  <a:cubicBezTo>
                    <a:pt x="19991" y="8780"/>
                    <a:pt x="17919" y="5804"/>
                    <a:pt x="15538" y="3435"/>
                  </a:cubicBezTo>
                  <a:cubicBezTo>
                    <a:pt x="13606" y="1532"/>
                    <a:pt x="11134" y="0"/>
                    <a:pt x="842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8996331" y="1288548"/>
              <a:ext cx="436886" cy="1099837"/>
            </a:xfrm>
            <a:custGeom>
              <a:rect b="b" l="l" r="r" t="t"/>
              <a:pathLst>
                <a:path extrusionOk="0" h="32105" w="12753">
                  <a:moveTo>
                    <a:pt x="6083" y="1"/>
                  </a:moveTo>
                  <a:cubicBezTo>
                    <a:pt x="5921" y="1"/>
                    <a:pt x="5758" y="90"/>
                    <a:pt x="5728" y="266"/>
                  </a:cubicBezTo>
                  <a:cubicBezTo>
                    <a:pt x="5275" y="2695"/>
                    <a:pt x="5513" y="5350"/>
                    <a:pt x="5537" y="7814"/>
                  </a:cubicBezTo>
                  <a:lnTo>
                    <a:pt x="5549" y="8422"/>
                  </a:lnTo>
                  <a:cubicBezTo>
                    <a:pt x="5037" y="7898"/>
                    <a:pt x="4513" y="7410"/>
                    <a:pt x="4097" y="6802"/>
                  </a:cubicBezTo>
                  <a:cubicBezTo>
                    <a:pt x="3430" y="5838"/>
                    <a:pt x="2989" y="4743"/>
                    <a:pt x="2787" y="3588"/>
                  </a:cubicBezTo>
                  <a:cubicBezTo>
                    <a:pt x="2756" y="3391"/>
                    <a:pt x="2594" y="3302"/>
                    <a:pt x="2424" y="3302"/>
                  </a:cubicBezTo>
                  <a:cubicBezTo>
                    <a:pt x="2203" y="3302"/>
                    <a:pt x="1969" y="3451"/>
                    <a:pt x="1989" y="3707"/>
                  </a:cubicBezTo>
                  <a:cubicBezTo>
                    <a:pt x="2073" y="5064"/>
                    <a:pt x="2334" y="6267"/>
                    <a:pt x="3037" y="7433"/>
                  </a:cubicBezTo>
                  <a:cubicBezTo>
                    <a:pt x="3620" y="8374"/>
                    <a:pt x="4478" y="9458"/>
                    <a:pt x="5573" y="9827"/>
                  </a:cubicBezTo>
                  <a:cubicBezTo>
                    <a:pt x="5597" y="11458"/>
                    <a:pt x="5632" y="13101"/>
                    <a:pt x="5656" y="14732"/>
                  </a:cubicBezTo>
                  <a:cubicBezTo>
                    <a:pt x="5335" y="14625"/>
                    <a:pt x="5025" y="14506"/>
                    <a:pt x="4716" y="14387"/>
                  </a:cubicBezTo>
                  <a:cubicBezTo>
                    <a:pt x="4513" y="13875"/>
                    <a:pt x="4168" y="13387"/>
                    <a:pt x="4001" y="12898"/>
                  </a:cubicBezTo>
                  <a:cubicBezTo>
                    <a:pt x="3727" y="12077"/>
                    <a:pt x="3704" y="11220"/>
                    <a:pt x="3501" y="10386"/>
                  </a:cubicBezTo>
                  <a:cubicBezTo>
                    <a:pt x="3461" y="10230"/>
                    <a:pt x="3333" y="10158"/>
                    <a:pt x="3203" y="10158"/>
                  </a:cubicBezTo>
                  <a:cubicBezTo>
                    <a:pt x="3066" y="10158"/>
                    <a:pt x="2925" y="10239"/>
                    <a:pt x="2882" y="10386"/>
                  </a:cubicBezTo>
                  <a:cubicBezTo>
                    <a:pt x="2584" y="11339"/>
                    <a:pt x="2799" y="12398"/>
                    <a:pt x="3085" y="13315"/>
                  </a:cubicBezTo>
                  <a:cubicBezTo>
                    <a:pt x="3108" y="13375"/>
                    <a:pt x="3120" y="13422"/>
                    <a:pt x="3132" y="13482"/>
                  </a:cubicBezTo>
                  <a:lnTo>
                    <a:pt x="3061" y="13422"/>
                  </a:lnTo>
                  <a:cubicBezTo>
                    <a:pt x="2061" y="12613"/>
                    <a:pt x="1203" y="11601"/>
                    <a:pt x="739" y="10398"/>
                  </a:cubicBezTo>
                  <a:cubicBezTo>
                    <a:pt x="683" y="10229"/>
                    <a:pt x="549" y="10157"/>
                    <a:pt x="415" y="10157"/>
                  </a:cubicBezTo>
                  <a:cubicBezTo>
                    <a:pt x="208" y="10157"/>
                    <a:pt x="0" y="10329"/>
                    <a:pt x="72" y="10589"/>
                  </a:cubicBezTo>
                  <a:cubicBezTo>
                    <a:pt x="418" y="12077"/>
                    <a:pt x="1120" y="13422"/>
                    <a:pt x="2275" y="14422"/>
                  </a:cubicBezTo>
                  <a:cubicBezTo>
                    <a:pt x="3192" y="15208"/>
                    <a:pt x="4430" y="15935"/>
                    <a:pt x="5668" y="16065"/>
                  </a:cubicBezTo>
                  <a:cubicBezTo>
                    <a:pt x="5692" y="17435"/>
                    <a:pt x="5728" y="18792"/>
                    <a:pt x="5775" y="20149"/>
                  </a:cubicBezTo>
                  <a:cubicBezTo>
                    <a:pt x="5811" y="21316"/>
                    <a:pt x="5859" y="22471"/>
                    <a:pt x="5906" y="23626"/>
                  </a:cubicBezTo>
                  <a:cubicBezTo>
                    <a:pt x="5954" y="24924"/>
                    <a:pt x="6013" y="26233"/>
                    <a:pt x="6073" y="27531"/>
                  </a:cubicBezTo>
                  <a:cubicBezTo>
                    <a:pt x="6144" y="28829"/>
                    <a:pt x="6085" y="30210"/>
                    <a:pt x="6394" y="31484"/>
                  </a:cubicBezTo>
                  <a:cubicBezTo>
                    <a:pt x="6500" y="31920"/>
                    <a:pt x="6807" y="32105"/>
                    <a:pt x="7135" y="32105"/>
                  </a:cubicBezTo>
                  <a:cubicBezTo>
                    <a:pt x="7587" y="32105"/>
                    <a:pt x="8078" y="31753"/>
                    <a:pt x="8133" y="31222"/>
                  </a:cubicBezTo>
                  <a:cubicBezTo>
                    <a:pt x="8252" y="29948"/>
                    <a:pt x="8014" y="28591"/>
                    <a:pt x="7918" y="27317"/>
                  </a:cubicBezTo>
                  <a:cubicBezTo>
                    <a:pt x="7823" y="26019"/>
                    <a:pt x="7728" y="24709"/>
                    <a:pt x="7645" y="23412"/>
                  </a:cubicBezTo>
                  <a:cubicBezTo>
                    <a:pt x="7573" y="22340"/>
                    <a:pt x="7514" y="21280"/>
                    <a:pt x="7442" y="20209"/>
                  </a:cubicBezTo>
                  <a:lnTo>
                    <a:pt x="7323" y="18137"/>
                  </a:lnTo>
                  <a:cubicBezTo>
                    <a:pt x="8288" y="18101"/>
                    <a:pt x="9145" y="17709"/>
                    <a:pt x="9919" y="17089"/>
                  </a:cubicBezTo>
                  <a:cubicBezTo>
                    <a:pt x="10609" y="16542"/>
                    <a:pt x="11788" y="15613"/>
                    <a:pt x="11824" y="14672"/>
                  </a:cubicBezTo>
                  <a:cubicBezTo>
                    <a:pt x="11813" y="14497"/>
                    <a:pt x="11668" y="14366"/>
                    <a:pt x="11497" y="14366"/>
                  </a:cubicBezTo>
                  <a:cubicBezTo>
                    <a:pt x="11472" y="14366"/>
                    <a:pt x="11445" y="14369"/>
                    <a:pt x="11419" y="14375"/>
                  </a:cubicBezTo>
                  <a:cubicBezTo>
                    <a:pt x="10705" y="14589"/>
                    <a:pt x="10240" y="15518"/>
                    <a:pt x="9716" y="16042"/>
                  </a:cubicBezTo>
                  <a:cubicBezTo>
                    <a:pt x="9014" y="16720"/>
                    <a:pt x="8228" y="17220"/>
                    <a:pt x="7264" y="17292"/>
                  </a:cubicBezTo>
                  <a:cubicBezTo>
                    <a:pt x="7228" y="16732"/>
                    <a:pt x="7204" y="16173"/>
                    <a:pt x="7156" y="15613"/>
                  </a:cubicBezTo>
                  <a:cubicBezTo>
                    <a:pt x="7109" y="14887"/>
                    <a:pt x="7073" y="14149"/>
                    <a:pt x="7037" y="13422"/>
                  </a:cubicBezTo>
                  <a:cubicBezTo>
                    <a:pt x="7859" y="13291"/>
                    <a:pt x="8645" y="12970"/>
                    <a:pt x="9335" y="12494"/>
                  </a:cubicBezTo>
                  <a:cubicBezTo>
                    <a:pt x="9371" y="12470"/>
                    <a:pt x="9419" y="12434"/>
                    <a:pt x="9454" y="12398"/>
                  </a:cubicBezTo>
                  <a:cubicBezTo>
                    <a:pt x="9859" y="12101"/>
                    <a:pt x="10228" y="11755"/>
                    <a:pt x="10550" y="11363"/>
                  </a:cubicBezTo>
                  <a:cubicBezTo>
                    <a:pt x="11121" y="10624"/>
                    <a:pt x="11586" y="9815"/>
                    <a:pt x="11919" y="8946"/>
                  </a:cubicBezTo>
                  <a:cubicBezTo>
                    <a:pt x="12240" y="8160"/>
                    <a:pt x="12752" y="7207"/>
                    <a:pt x="12371" y="6386"/>
                  </a:cubicBezTo>
                  <a:cubicBezTo>
                    <a:pt x="12302" y="6262"/>
                    <a:pt x="12177" y="6193"/>
                    <a:pt x="12045" y="6193"/>
                  </a:cubicBezTo>
                  <a:cubicBezTo>
                    <a:pt x="11975" y="6193"/>
                    <a:pt x="11902" y="6213"/>
                    <a:pt x="11836" y="6255"/>
                  </a:cubicBezTo>
                  <a:cubicBezTo>
                    <a:pt x="11240" y="6600"/>
                    <a:pt x="11121" y="7326"/>
                    <a:pt x="10907" y="7934"/>
                  </a:cubicBezTo>
                  <a:cubicBezTo>
                    <a:pt x="10657" y="8696"/>
                    <a:pt x="10324" y="9410"/>
                    <a:pt x="9919" y="10100"/>
                  </a:cubicBezTo>
                  <a:cubicBezTo>
                    <a:pt x="9907" y="10124"/>
                    <a:pt x="9883" y="10160"/>
                    <a:pt x="9859" y="10196"/>
                  </a:cubicBezTo>
                  <a:cubicBezTo>
                    <a:pt x="10002" y="8755"/>
                    <a:pt x="9895" y="7314"/>
                    <a:pt x="9526" y="5921"/>
                  </a:cubicBezTo>
                  <a:cubicBezTo>
                    <a:pt x="9479" y="5756"/>
                    <a:pt x="9350" y="5683"/>
                    <a:pt x="9217" y="5683"/>
                  </a:cubicBezTo>
                  <a:cubicBezTo>
                    <a:pt x="9044" y="5683"/>
                    <a:pt x="8866" y="5808"/>
                    <a:pt x="8859" y="6017"/>
                  </a:cubicBezTo>
                  <a:cubicBezTo>
                    <a:pt x="8823" y="7945"/>
                    <a:pt x="8823" y="9886"/>
                    <a:pt x="8454" y="11791"/>
                  </a:cubicBezTo>
                  <a:cubicBezTo>
                    <a:pt x="8026" y="12136"/>
                    <a:pt x="7526" y="12386"/>
                    <a:pt x="7002" y="12541"/>
                  </a:cubicBezTo>
                  <a:cubicBezTo>
                    <a:pt x="6930" y="11029"/>
                    <a:pt x="6883" y="9505"/>
                    <a:pt x="6835" y="7981"/>
                  </a:cubicBezTo>
                  <a:cubicBezTo>
                    <a:pt x="6811" y="7172"/>
                    <a:pt x="6811" y="6338"/>
                    <a:pt x="6799" y="5517"/>
                  </a:cubicBezTo>
                  <a:cubicBezTo>
                    <a:pt x="8169" y="4945"/>
                    <a:pt x="9288" y="3552"/>
                    <a:pt x="9216" y="2040"/>
                  </a:cubicBezTo>
                  <a:cubicBezTo>
                    <a:pt x="9204" y="1861"/>
                    <a:pt x="9109" y="1707"/>
                    <a:pt x="8966" y="1623"/>
                  </a:cubicBezTo>
                  <a:cubicBezTo>
                    <a:pt x="8868" y="1576"/>
                    <a:pt x="8782" y="1555"/>
                    <a:pt x="8706" y="1555"/>
                  </a:cubicBezTo>
                  <a:cubicBezTo>
                    <a:pt x="8171" y="1555"/>
                    <a:pt x="8172" y="2617"/>
                    <a:pt x="8026" y="2992"/>
                  </a:cubicBezTo>
                  <a:cubicBezTo>
                    <a:pt x="7776" y="3659"/>
                    <a:pt x="7347" y="4231"/>
                    <a:pt x="6787" y="4659"/>
                  </a:cubicBezTo>
                  <a:cubicBezTo>
                    <a:pt x="6775" y="3171"/>
                    <a:pt x="6704" y="1683"/>
                    <a:pt x="6430" y="254"/>
                  </a:cubicBezTo>
                  <a:cubicBezTo>
                    <a:pt x="6395" y="84"/>
                    <a:pt x="6239" y="1"/>
                    <a:pt x="6083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8385759" y="2205211"/>
              <a:ext cx="539247" cy="615059"/>
            </a:xfrm>
            <a:custGeom>
              <a:rect b="b" l="l" r="r" t="t"/>
              <a:pathLst>
                <a:path extrusionOk="0" h="17954" w="15741">
                  <a:moveTo>
                    <a:pt x="8541" y="1"/>
                  </a:moveTo>
                  <a:cubicBezTo>
                    <a:pt x="5862" y="1"/>
                    <a:pt x="1933" y="592"/>
                    <a:pt x="953" y="2809"/>
                  </a:cubicBezTo>
                  <a:cubicBezTo>
                    <a:pt x="167" y="4607"/>
                    <a:pt x="0" y="6583"/>
                    <a:pt x="167" y="8524"/>
                  </a:cubicBezTo>
                  <a:cubicBezTo>
                    <a:pt x="179" y="8679"/>
                    <a:pt x="191" y="8822"/>
                    <a:pt x="203" y="8977"/>
                  </a:cubicBezTo>
                  <a:cubicBezTo>
                    <a:pt x="95" y="10370"/>
                    <a:pt x="369" y="11763"/>
                    <a:pt x="1000" y="13001"/>
                  </a:cubicBezTo>
                  <a:cubicBezTo>
                    <a:pt x="1215" y="13620"/>
                    <a:pt x="1477" y="14215"/>
                    <a:pt x="1786" y="14787"/>
                  </a:cubicBezTo>
                  <a:cubicBezTo>
                    <a:pt x="2774" y="16608"/>
                    <a:pt x="4620" y="17787"/>
                    <a:pt x="6680" y="17954"/>
                  </a:cubicBezTo>
                  <a:cubicBezTo>
                    <a:pt x="6680" y="17251"/>
                    <a:pt x="6691" y="16561"/>
                    <a:pt x="6691" y="15870"/>
                  </a:cubicBezTo>
                  <a:cubicBezTo>
                    <a:pt x="6608" y="15870"/>
                    <a:pt x="6525" y="15835"/>
                    <a:pt x="6465" y="15775"/>
                  </a:cubicBezTo>
                  <a:cubicBezTo>
                    <a:pt x="5965" y="15323"/>
                    <a:pt x="5691" y="14703"/>
                    <a:pt x="5239" y="14203"/>
                  </a:cubicBezTo>
                  <a:cubicBezTo>
                    <a:pt x="4810" y="13680"/>
                    <a:pt x="4334" y="13203"/>
                    <a:pt x="3822" y="12775"/>
                  </a:cubicBezTo>
                  <a:cubicBezTo>
                    <a:pt x="3526" y="12540"/>
                    <a:pt x="3807" y="12183"/>
                    <a:pt x="4104" y="12183"/>
                  </a:cubicBezTo>
                  <a:cubicBezTo>
                    <a:pt x="4153" y="12183"/>
                    <a:pt x="4203" y="12193"/>
                    <a:pt x="4251" y="12215"/>
                  </a:cubicBezTo>
                  <a:cubicBezTo>
                    <a:pt x="5156" y="12644"/>
                    <a:pt x="6168" y="13370"/>
                    <a:pt x="6715" y="14299"/>
                  </a:cubicBezTo>
                  <a:cubicBezTo>
                    <a:pt x="6727" y="13763"/>
                    <a:pt x="6739" y="13227"/>
                    <a:pt x="6751" y="12679"/>
                  </a:cubicBezTo>
                  <a:cubicBezTo>
                    <a:pt x="6299" y="12310"/>
                    <a:pt x="5965" y="11667"/>
                    <a:pt x="5656" y="11263"/>
                  </a:cubicBezTo>
                  <a:cubicBezTo>
                    <a:pt x="5060" y="10465"/>
                    <a:pt x="4501" y="9667"/>
                    <a:pt x="3977" y="8834"/>
                  </a:cubicBezTo>
                  <a:cubicBezTo>
                    <a:pt x="3809" y="8569"/>
                    <a:pt x="4054" y="8271"/>
                    <a:pt x="4308" y="8271"/>
                  </a:cubicBezTo>
                  <a:cubicBezTo>
                    <a:pt x="4397" y="8271"/>
                    <a:pt x="4486" y="8307"/>
                    <a:pt x="4560" y="8393"/>
                  </a:cubicBezTo>
                  <a:cubicBezTo>
                    <a:pt x="5215" y="9131"/>
                    <a:pt x="5822" y="9893"/>
                    <a:pt x="6453" y="10655"/>
                  </a:cubicBezTo>
                  <a:cubicBezTo>
                    <a:pt x="6549" y="10774"/>
                    <a:pt x="6668" y="10893"/>
                    <a:pt x="6787" y="11024"/>
                  </a:cubicBezTo>
                  <a:cubicBezTo>
                    <a:pt x="6811" y="10370"/>
                    <a:pt x="6834" y="9715"/>
                    <a:pt x="6858" y="9060"/>
                  </a:cubicBezTo>
                  <a:cubicBezTo>
                    <a:pt x="5834" y="7262"/>
                    <a:pt x="4941" y="5381"/>
                    <a:pt x="4215" y="3440"/>
                  </a:cubicBezTo>
                  <a:cubicBezTo>
                    <a:pt x="4097" y="3142"/>
                    <a:pt x="4373" y="2916"/>
                    <a:pt x="4639" y="2916"/>
                  </a:cubicBezTo>
                  <a:cubicBezTo>
                    <a:pt x="4777" y="2916"/>
                    <a:pt x="4912" y="2977"/>
                    <a:pt x="4989" y="3119"/>
                  </a:cubicBezTo>
                  <a:cubicBezTo>
                    <a:pt x="5822" y="4714"/>
                    <a:pt x="6703" y="6286"/>
                    <a:pt x="7644" y="7834"/>
                  </a:cubicBezTo>
                  <a:lnTo>
                    <a:pt x="8763" y="5762"/>
                  </a:lnTo>
                  <a:cubicBezTo>
                    <a:pt x="9192" y="4952"/>
                    <a:pt x="9620" y="3809"/>
                    <a:pt x="10466" y="3357"/>
                  </a:cubicBezTo>
                  <a:cubicBezTo>
                    <a:pt x="10522" y="3326"/>
                    <a:pt x="10582" y="3311"/>
                    <a:pt x="10640" y="3311"/>
                  </a:cubicBezTo>
                  <a:cubicBezTo>
                    <a:pt x="10829" y="3311"/>
                    <a:pt x="11004" y="3460"/>
                    <a:pt x="11013" y="3678"/>
                  </a:cubicBezTo>
                  <a:cubicBezTo>
                    <a:pt x="11085" y="4619"/>
                    <a:pt x="10347" y="5631"/>
                    <a:pt x="9906" y="6429"/>
                  </a:cubicBezTo>
                  <a:lnTo>
                    <a:pt x="8239" y="9489"/>
                  </a:lnTo>
                  <a:cubicBezTo>
                    <a:pt x="8144" y="9667"/>
                    <a:pt x="7977" y="9786"/>
                    <a:pt x="7775" y="9810"/>
                  </a:cubicBezTo>
                  <a:cubicBezTo>
                    <a:pt x="7775" y="10405"/>
                    <a:pt x="7763" y="11013"/>
                    <a:pt x="7763" y="11620"/>
                  </a:cubicBezTo>
                  <a:cubicBezTo>
                    <a:pt x="8370" y="11203"/>
                    <a:pt x="8954" y="10739"/>
                    <a:pt x="9513" y="10251"/>
                  </a:cubicBezTo>
                  <a:cubicBezTo>
                    <a:pt x="9942" y="9856"/>
                    <a:pt x="10450" y="9010"/>
                    <a:pt x="11092" y="9010"/>
                  </a:cubicBezTo>
                  <a:cubicBezTo>
                    <a:pt x="11110" y="9010"/>
                    <a:pt x="11127" y="9011"/>
                    <a:pt x="11144" y="9012"/>
                  </a:cubicBezTo>
                  <a:cubicBezTo>
                    <a:pt x="11275" y="9012"/>
                    <a:pt x="11383" y="9096"/>
                    <a:pt x="11430" y="9227"/>
                  </a:cubicBezTo>
                  <a:cubicBezTo>
                    <a:pt x="11597" y="10000"/>
                    <a:pt x="10549" y="10679"/>
                    <a:pt x="10013" y="11096"/>
                  </a:cubicBezTo>
                  <a:cubicBezTo>
                    <a:pt x="9347" y="11667"/>
                    <a:pt x="8585" y="12120"/>
                    <a:pt x="7763" y="12441"/>
                  </a:cubicBezTo>
                  <a:cubicBezTo>
                    <a:pt x="7763" y="14275"/>
                    <a:pt x="7775" y="16108"/>
                    <a:pt x="7811" y="17942"/>
                  </a:cubicBezTo>
                  <a:cubicBezTo>
                    <a:pt x="8144" y="17918"/>
                    <a:pt x="8466" y="17859"/>
                    <a:pt x="8799" y="17787"/>
                  </a:cubicBezTo>
                  <a:cubicBezTo>
                    <a:pt x="8811" y="17144"/>
                    <a:pt x="8906" y="16513"/>
                    <a:pt x="9073" y="15906"/>
                  </a:cubicBezTo>
                  <a:cubicBezTo>
                    <a:pt x="9251" y="14894"/>
                    <a:pt x="9632" y="13930"/>
                    <a:pt x="10192" y="13072"/>
                  </a:cubicBezTo>
                  <a:cubicBezTo>
                    <a:pt x="10418" y="12548"/>
                    <a:pt x="10704" y="12060"/>
                    <a:pt x="11061" y="11620"/>
                  </a:cubicBezTo>
                  <a:cubicBezTo>
                    <a:pt x="12037" y="10429"/>
                    <a:pt x="13526" y="9691"/>
                    <a:pt x="15062" y="9512"/>
                  </a:cubicBezTo>
                  <a:cubicBezTo>
                    <a:pt x="15740" y="5905"/>
                    <a:pt x="14157" y="2261"/>
                    <a:pt x="11073" y="297"/>
                  </a:cubicBezTo>
                  <a:cubicBezTo>
                    <a:pt x="10833" y="138"/>
                    <a:pt x="9832" y="1"/>
                    <a:pt x="8541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8685958" y="2528704"/>
              <a:ext cx="480907" cy="466861"/>
            </a:xfrm>
            <a:custGeom>
              <a:rect b="b" l="l" r="r" t="t"/>
              <a:pathLst>
                <a:path extrusionOk="0" h="13628" w="14038">
                  <a:moveTo>
                    <a:pt x="7046" y="0"/>
                  </a:moveTo>
                  <a:cubicBezTo>
                    <a:pt x="6796" y="0"/>
                    <a:pt x="6546" y="15"/>
                    <a:pt x="6299" y="46"/>
                  </a:cubicBezTo>
                  <a:cubicBezTo>
                    <a:pt x="4763" y="236"/>
                    <a:pt x="3274" y="974"/>
                    <a:pt x="2310" y="2153"/>
                  </a:cubicBezTo>
                  <a:cubicBezTo>
                    <a:pt x="1953" y="2605"/>
                    <a:pt x="1655" y="3094"/>
                    <a:pt x="1441" y="3617"/>
                  </a:cubicBezTo>
                  <a:cubicBezTo>
                    <a:pt x="869" y="4475"/>
                    <a:pt x="488" y="5427"/>
                    <a:pt x="310" y="6439"/>
                  </a:cubicBezTo>
                  <a:cubicBezTo>
                    <a:pt x="155" y="7058"/>
                    <a:pt x="60" y="7689"/>
                    <a:pt x="36" y="8320"/>
                  </a:cubicBezTo>
                  <a:cubicBezTo>
                    <a:pt x="0" y="9451"/>
                    <a:pt x="226" y="10571"/>
                    <a:pt x="881" y="11476"/>
                  </a:cubicBezTo>
                  <a:cubicBezTo>
                    <a:pt x="1465" y="10880"/>
                    <a:pt x="2072" y="10309"/>
                    <a:pt x="2643" y="9749"/>
                  </a:cubicBezTo>
                  <a:cubicBezTo>
                    <a:pt x="2334" y="8797"/>
                    <a:pt x="3108" y="7451"/>
                    <a:pt x="3322" y="6534"/>
                  </a:cubicBezTo>
                  <a:cubicBezTo>
                    <a:pt x="3655" y="5118"/>
                    <a:pt x="3870" y="3677"/>
                    <a:pt x="3965" y="2224"/>
                  </a:cubicBezTo>
                  <a:cubicBezTo>
                    <a:pt x="3995" y="1890"/>
                    <a:pt x="4253" y="1720"/>
                    <a:pt x="4506" y="1720"/>
                  </a:cubicBezTo>
                  <a:cubicBezTo>
                    <a:pt x="4756" y="1720"/>
                    <a:pt x="5001" y="1887"/>
                    <a:pt x="5013" y="2224"/>
                  </a:cubicBezTo>
                  <a:cubicBezTo>
                    <a:pt x="5060" y="3736"/>
                    <a:pt x="4917" y="5237"/>
                    <a:pt x="4596" y="6713"/>
                  </a:cubicBezTo>
                  <a:cubicBezTo>
                    <a:pt x="4513" y="7118"/>
                    <a:pt x="4417" y="7666"/>
                    <a:pt x="4275" y="8201"/>
                  </a:cubicBezTo>
                  <a:cubicBezTo>
                    <a:pt x="4584" y="7916"/>
                    <a:pt x="4894" y="7642"/>
                    <a:pt x="5203" y="7368"/>
                  </a:cubicBezTo>
                  <a:cubicBezTo>
                    <a:pt x="5822" y="6820"/>
                    <a:pt x="6465" y="6165"/>
                    <a:pt x="7203" y="5749"/>
                  </a:cubicBezTo>
                  <a:cubicBezTo>
                    <a:pt x="7382" y="5344"/>
                    <a:pt x="7525" y="4927"/>
                    <a:pt x="7632" y="4498"/>
                  </a:cubicBezTo>
                  <a:cubicBezTo>
                    <a:pt x="7739" y="3879"/>
                    <a:pt x="7775" y="3260"/>
                    <a:pt x="7751" y="2629"/>
                  </a:cubicBezTo>
                  <a:cubicBezTo>
                    <a:pt x="7751" y="2403"/>
                    <a:pt x="7912" y="2289"/>
                    <a:pt x="8082" y="2289"/>
                  </a:cubicBezTo>
                  <a:cubicBezTo>
                    <a:pt x="8226" y="2289"/>
                    <a:pt x="8376" y="2370"/>
                    <a:pt x="8442" y="2534"/>
                  </a:cubicBezTo>
                  <a:cubicBezTo>
                    <a:pt x="8763" y="3463"/>
                    <a:pt x="8787" y="4463"/>
                    <a:pt x="8525" y="5403"/>
                  </a:cubicBezTo>
                  <a:cubicBezTo>
                    <a:pt x="8555" y="5404"/>
                    <a:pt x="8586" y="5404"/>
                    <a:pt x="8616" y="5404"/>
                  </a:cubicBezTo>
                  <a:cubicBezTo>
                    <a:pt x="9134" y="5404"/>
                    <a:pt x="9650" y="5309"/>
                    <a:pt x="10144" y="5118"/>
                  </a:cubicBezTo>
                  <a:cubicBezTo>
                    <a:pt x="10201" y="5098"/>
                    <a:pt x="10256" y="5089"/>
                    <a:pt x="10309" y="5089"/>
                  </a:cubicBezTo>
                  <a:cubicBezTo>
                    <a:pt x="10806" y="5089"/>
                    <a:pt x="11079" y="5883"/>
                    <a:pt x="10573" y="6142"/>
                  </a:cubicBezTo>
                  <a:cubicBezTo>
                    <a:pt x="10064" y="6387"/>
                    <a:pt x="9513" y="6513"/>
                    <a:pt x="8963" y="6513"/>
                  </a:cubicBezTo>
                  <a:cubicBezTo>
                    <a:pt x="8740" y="6513"/>
                    <a:pt x="8518" y="6492"/>
                    <a:pt x="8299" y="6451"/>
                  </a:cubicBezTo>
                  <a:cubicBezTo>
                    <a:pt x="7846" y="7165"/>
                    <a:pt x="7096" y="7725"/>
                    <a:pt x="6418" y="8273"/>
                  </a:cubicBezTo>
                  <a:cubicBezTo>
                    <a:pt x="7215" y="8225"/>
                    <a:pt x="8001" y="8201"/>
                    <a:pt x="8763" y="8082"/>
                  </a:cubicBezTo>
                  <a:cubicBezTo>
                    <a:pt x="8827" y="8073"/>
                    <a:pt x="8894" y="8067"/>
                    <a:pt x="8961" y="8067"/>
                  </a:cubicBezTo>
                  <a:cubicBezTo>
                    <a:pt x="9145" y="8067"/>
                    <a:pt x="9328" y="8113"/>
                    <a:pt x="9442" y="8261"/>
                  </a:cubicBezTo>
                  <a:cubicBezTo>
                    <a:pt x="9632" y="8511"/>
                    <a:pt x="9739" y="8630"/>
                    <a:pt x="9620" y="8939"/>
                  </a:cubicBezTo>
                  <a:cubicBezTo>
                    <a:pt x="9525" y="9225"/>
                    <a:pt x="9263" y="9428"/>
                    <a:pt x="8954" y="9440"/>
                  </a:cubicBezTo>
                  <a:cubicBezTo>
                    <a:pt x="7980" y="9566"/>
                    <a:pt x="6911" y="9719"/>
                    <a:pt x="5866" y="9719"/>
                  </a:cubicBezTo>
                  <a:cubicBezTo>
                    <a:pt x="5530" y="9719"/>
                    <a:pt x="5197" y="9703"/>
                    <a:pt x="4870" y="9666"/>
                  </a:cubicBezTo>
                  <a:cubicBezTo>
                    <a:pt x="4453" y="10059"/>
                    <a:pt x="4024" y="10452"/>
                    <a:pt x="3608" y="10856"/>
                  </a:cubicBezTo>
                  <a:cubicBezTo>
                    <a:pt x="3048" y="11392"/>
                    <a:pt x="2512" y="11952"/>
                    <a:pt x="1977" y="12523"/>
                  </a:cubicBezTo>
                  <a:cubicBezTo>
                    <a:pt x="3076" y="13280"/>
                    <a:pt x="4385" y="13628"/>
                    <a:pt x="5714" y="13628"/>
                  </a:cubicBezTo>
                  <a:cubicBezTo>
                    <a:pt x="8356" y="13628"/>
                    <a:pt x="11075" y="12253"/>
                    <a:pt x="12383" y="9987"/>
                  </a:cubicBezTo>
                  <a:cubicBezTo>
                    <a:pt x="12835" y="9344"/>
                    <a:pt x="13133" y="8594"/>
                    <a:pt x="13228" y="7820"/>
                  </a:cubicBezTo>
                  <a:cubicBezTo>
                    <a:pt x="14038" y="4618"/>
                    <a:pt x="12145" y="1141"/>
                    <a:pt x="8930" y="296"/>
                  </a:cubicBezTo>
                  <a:cubicBezTo>
                    <a:pt x="8322" y="99"/>
                    <a:pt x="7684" y="0"/>
                    <a:pt x="7046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8506483" y="2304694"/>
              <a:ext cx="558603" cy="962807"/>
            </a:xfrm>
            <a:custGeom>
              <a:rect b="b" l="l" r="r" t="t"/>
              <a:pathLst>
                <a:path extrusionOk="0" h="28105" w="16306">
                  <a:moveTo>
                    <a:pt x="1116" y="1"/>
                  </a:moveTo>
                  <a:cubicBezTo>
                    <a:pt x="848" y="1"/>
                    <a:pt x="569" y="230"/>
                    <a:pt x="679" y="536"/>
                  </a:cubicBezTo>
                  <a:cubicBezTo>
                    <a:pt x="1417" y="2477"/>
                    <a:pt x="2298" y="4346"/>
                    <a:pt x="3322" y="6144"/>
                  </a:cubicBezTo>
                  <a:cubicBezTo>
                    <a:pt x="3298" y="6799"/>
                    <a:pt x="3287" y="7454"/>
                    <a:pt x="3263" y="8120"/>
                  </a:cubicBezTo>
                  <a:cubicBezTo>
                    <a:pt x="3144" y="7989"/>
                    <a:pt x="3025" y="7858"/>
                    <a:pt x="2929" y="7739"/>
                  </a:cubicBezTo>
                  <a:cubicBezTo>
                    <a:pt x="2298" y="6977"/>
                    <a:pt x="1679" y="6215"/>
                    <a:pt x="1024" y="5477"/>
                  </a:cubicBezTo>
                  <a:cubicBezTo>
                    <a:pt x="955" y="5396"/>
                    <a:pt x="870" y="5362"/>
                    <a:pt x="784" y="5362"/>
                  </a:cubicBezTo>
                  <a:cubicBezTo>
                    <a:pt x="529" y="5362"/>
                    <a:pt x="272" y="5663"/>
                    <a:pt x="441" y="5930"/>
                  </a:cubicBezTo>
                  <a:cubicBezTo>
                    <a:pt x="965" y="6763"/>
                    <a:pt x="1536" y="7561"/>
                    <a:pt x="2132" y="8347"/>
                  </a:cubicBezTo>
                  <a:cubicBezTo>
                    <a:pt x="2429" y="8751"/>
                    <a:pt x="2775" y="9406"/>
                    <a:pt x="3215" y="9775"/>
                  </a:cubicBezTo>
                  <a:cubicBezTo>
                    <a:pt x="3203" y="10311"/>
                    <a:pt x="3191" y="10847"/>
                    <a:pt x="3191" y="11383"/>
                  </a:cubicBezTo>
                  <a:cubicBezTo>
                    <a:pt x="2644" y="10454"/>
                    <a:pt x="1620" y="9728"/>
                    <a:pt x="727" y="9299"/>
                  </a:cubicBezTo>
                  <a:cubicBezTo>
                    <a:pt x="677" y="9277"/>
                    <a:pt x="626" y="9267"/>
                    <a:pt x="576" y="9267"/>
                  </a:cubicBezTo>
                  <a:cubicBezTo>
                    <a:pt x="274" y="9267"/>
                    <a:pt x="1" y="9624"/>
                    <a:pt x="286" y="9859"/>
                  </a:cubicBezTo>
                  <a:cubicBezTo>
                    <a:pt x="798" y="10299"/>
                    <a:pt x="1286" y="10776"/>
                    <a:pt x="1715" y="11287"/>
                  </a:cubicBezTo>
                  <a:cubicBezTo>
                    <a:pt x="2167" y="11799"/>
                    <a:pt x="2441" y="12407"/>
                    <a:pt x="2941" y="12871"/>
                  </a:cubicBezTo>
                  <a:cubicBezTo>
                    <a:pt x="3001" y="12919"/>
                    <a:pt x="3084" y="12954"/>
                    <a:pt x="3167" y="12966"/>
                  </a:cubicBezTo>
                  <a:cubicBezTo>
                    <a:pt x="3156" y="13657"/>
                    <a:pt x="3156" y="14335"/>
                    <a:pt x="3156" y="15026"/>
                  </a:cubicBezTo>
                  <a:lnTo>
                    <a:pt x="3156" y="17395"/>
                  </a:lnTo>
                  <a:cubicBezTo>
                    <a:pt x="3167" y="19241"/>
                    <a:pt x="3203" y="21086"/>
                    <a:pt x="3251" y="22932"/>
                  </a:cubicBezTo>
                  <a:cubicBezTo>
                    <a:pt x="3275" y="23908"/>
                    <a:pt x="3310" y="24896"/>
                    <a:pt x="3358" y="25873"/>
                  </a:cubicBezTo>
                  <a:cubicBezTo>
                    <a:pt x="3406" y="26647"/>
                    <a:pt x="3310" y="27373"/>
                    <a:pt x="3810" y="27992"/>
                  </a:cubicBezTo>
                  <a:cubicBezTo>
                    <a:pt x="3876" y="28071"/>
                    <a:pt x="3965" y="28105"/>
                    <a:pt x="4057" y="28105"/>
                  </a:cubicBezTo>
                  <a:cubicBezTo>
                    <a:pt x="4198" y="28105"/>
                    <a:pt x="4345" y="28024"/>
                    <a:pt x="4418" y="27909"/>
                  </a:cubicBezTo>
                  <a:cubicBezTo>
                    <a:pt x="4870" y="27218"/>
                    <a:pt x="4644" y="26301"/>
                    <a:pt x="4620" y="25504"/>
                  </a:cubicBezTo>
                  <a:cubicBezTo>
                    <a:pt x="4584" y="24646"/>
                    <a:pt x="4537" y="23789"/>
                    <a:pt x="4501" y="22932"/>
                  </a:cubicBezTo>
                  <a:cubicBezTo>
                    <a:pt x="4477" y="22503"/>
                    <a:pt x="4465" y="22086"/>
                    <a:pt x="4453" y="21670"/>
                  </a:cubicBezTo>
                  <a:cubicBezTo>
                    <a:pt x="5430" y="20896"/>
                    <a:pt x="6323" y="19979"/>
                    <a:pt x="7192" y="19074"/>
                  </a:cubicBezTo>
                  <a:cubicBezTo>
                    <a:pt x="7751" y="18515"/>
                    <a:pt x="8287" y="17943"/>
                    <a:pt x="8847" y="17407"/>
                  </a:cubicBezTo>
                  <a:cubicBezTo>
                    <a:pt x="9263" y="17002"/>
                    <a:pt x="9680" y="16610"/>
                    <a:pt x="10109" y="16229"/>
                  </a:cubicBezTo>
                  <a:cubicBezTo>
                    <a:pt x="10417" y="16262"/>
                    <a:pt x="10732" y="16276"/>
                    <a:pt x="11049" y="16276"/>
                  </a:cubicBezTo>
                  <a:cubicBezTo>
                    <a:pt x="12105" y="16276"/>
                    <a:pt x="13192" y="16121"/>
                    <a:pt x="14181" y="16002"/>
                  </a:cubicBezTo>
                  <a:cubicBezTo>
                    <a:pt x="14490" y="15979"/>
                    <a:pt x="14752" y="15776"/>
                    <a:pt x="14859" y="15490"/>
                  </a:cubicBezTo>
                  <a:cubicBezTo>
                    <a:pt x="14967" y="15181"/>
                    <a:pt x="14871" y="15062"/>
                    <a:pt x="14681" y="14812"/>
                  </a:cubicBezTo>
                  <a:cubicBezTo>
                    <a:pt x="14559" y="14663"/>
                    <a:pt x="14373" y="14617"/>
                    <a:pt x="14193" y="14617"/>
                  </a:cubicBezTo>
                  <a:cubicBezTo>
                    <a:pt x="14128" y="14617"/>
                    <a:pt x="14063" y="14624"/>
                    <a:pt x="14002" y="14633"/>
                  </a:cubicBezTo>
                  <a:cubicBezTo>
                    <a:pt x="13228" y="14752"/>
                    <a:pt x="12442" y="14788"/>
                    <a:pt x="11657" y="14836"/>
                  </a:cubicBezTo>
                  <a:cubicBezTo>
                    <a:pt x="12323" y="14276"/>
                    <a:pt x="13073" y="13716"/>
                    <a:pt x="13526" y="13014"/>
                  </a:cubicBezTo>
                  <a:cubicBezTo>
                    <a:pt x="13749" y="13055"/>
                    <a:pt x="13973" y="13075"/>
                    <a:pt x="14197" y="13075"/>
                  </a:cubicBezTo>
                  <a:cubicBezTo>
                    <a:pt x="14751" y="13075"/>
                    <a:pt x="15300" y="12950"/>
                    <a:pt x="15800" y="12704"/>
                  </a:cubicBezTo>
                  <a:cubicBezTo>
                    <a:pt x="16306" y="12446"/>
                    <a:pt x="16043" y="11652"/>
                    <a:pt x="15539" y="11652"/>
                  </a:cubicBezTo>
                  <a:cubicBezTo>
                    <a:pt x="15486" y="11652"/>
                    <a:pt x="15430" y="11661"/>
                    <a:pt x="15371" y="11680"/>
                  </a:cubicBezTo>
                  <a:cubicBezTo>
                    <a:pt x="14907" y="11853"/>
                    <a:pt x="14403" y="11958"/>
                    <a:pt x="13904" y="11958"/>
                  </a:cubicBezTo>
                  <a:cubicBezTo>
                    <a:pt x="13854" y="11958"/>
                    <a:pt x="13803" y="11956"/>
                    <a:pt x="13752" y="11954"/>
                  </a:cubicBezTo>
                  <a:cubicBezTo>
                    <a:pt x="14026" y="11014"/>
                    <a:pt x="13990" y="10014"/>
                    <a:pt x="13669" y="9097"/>
                  </a:cubicBezTo>
                  <a:cubicBezTo>
                    <a:pt x="13608" y="8931"/>
                    <a:pt x="13457" y="8847"/>
                    <a:pt x="13312" y="8847"/>
                  </a:cubicBezTo>
                  <a:cubicBezTo>
                    <a:pt x="13147" y="8847"/>
                    <a:pt x="12990" y="8957"/>
                    <a:pt x="12990" y="9180"/>
                  </a:cubicBezTo>
                  <a:cubicBezTo>
                    <a:pt x="13002" y="9811"/>
                    <a:pt x="12966" y="10442"/>
                    <a:pt x="12871" y="11061"/>
                  </a:cubicBezTo>
                  <a:cubicBezTo>
                    <a:pt x="12752" y="11478"/>
                    <a:pt x="12609" y="11907"/>
                    <a:pt x="12431" y="12300"/>
                  </a:cubicBezTo>
                  <a:cubicBezTo>
                    <a:pt x="11680" y="12716"/>
                    <a:pt x="11061" y="13383"/>
                    <a:pt x="10430" y="13931"/>
                  </a:cubicBezTo>
                  <a:cubicBezTo>
                    <a:pt x="10121" y="14193"/>
                    <a:pt x="9811" y="14478"/>
                    <a:pt x="9514" y="14752"/>
                  </a:cubicBezTo>
                  <a:cubicBezTo>
                    <a:pt x="9656" y="14216"/>
                    <a:pt x="9740" y="13669"/>
                    <a:pt x="9823" y="13264"/>
                  </a:cubicBezTo>
                  <a:cubicBezTo>
                    <a:pt x="10145" y="11788"/>
                    <a:pt x="10287" y="10287"/>
                    <a:pt x="10240" y="8775"/>
                  </a:cubicBezTo>
                  <a:cubicBezTo>
                    <a:pt x="10234" y="8443"/>
                    <a:pt x="9989" y="8280"/>
                    <a:pt x="9739" y="8280"/>
                  </a:cubicBezTo>
                  <a:cubicBezTo>
                    <a:pt x="9486" y="8280"/>
                    <a:pt x="9228" y="8446"/>
                    <a:pt x="9204" y="8775"/>
                  </a:cubicBezTo>
                  <a:cubicBezTo>
                    <a:pt x="9097" y="10228"/>
                    <a:pt x="8882" y="11668"/>
                    <a:pt x="8561" y="13085"/>
                  </a:cubicBezTo>
                  <a:cubicBezTo>
                    <a:pt x="8335" y="14002"/>
                    <a:pt x="7573" y="15359"/>
                    <a:pt x="7882" y="16300"/>
                  </a:cubicBezTo>
                  <a:cubicBezTo>
                    <a:pt x="7299" y="16860"/>
                    <a:pt x="6692" y="17431"/>
                    <a:pt x="6108" y="18026"/>
                  </a:cubicBezTo>
                  <a:cubicBezTo>
                    <a:pt x="5501" y="18634"/>
                    <a:pt x="4930" y="19277"/>
                    <a:pt x="4394" y="19967"/>
                  </a:cubicBezTo>
                  <a:cubicBezTo>
                    <a:pt x="4370" y="19050"/>
                    <a:pt x="4346" y="18134"/>
                    <a:pt x="4322" y="17229"/>
                  </a:cubicBezTo>
                  <a:cubicBezTo>
                    <a:pt x="4299" y="16502"/>
                    <a:pt x="4287" y="15764"/>
                    <a:pt x="4275" y="15038"/>
                  </a:cubicBezTo>
                  <a:cubicBezTo>
                    <a:pt x="4251" y="13204"/>
                    <a:pt x="4239" y="11371"/>
                    <a:pt x="4239" y="9537"/>
                  </a:cubicBezTo>
                  <a:cubicBezTo>
                    <a:pt x="5049" y="9216"/>
                    <a:pt x="5811" y="8763"/>
                    <a:pt x="6489" y="8192"/>
                  </a:cubicBezTo>
                  <a:cubicBezTo>
                    <a:pt x="7025" y="7763"/>
                    <a:pt x="8073" y="7096"/>
                    <a:pt x="7894" y="6311"/>
                  </a:cubicBezTo>
                  <a:cubicBezTo>
                    <a:pt x="7859" y="6192"/>
                    <a:pt x="7751" y="6108"/>
                    <a:pt x="7620" y="6108"/>
                  </a:cubicBezTo>
                  <a:cubicBezTo>
                    <a:pt x="7603" y="6107"/>
                    <a:pt x="7586" y="6106"/>
                    <a:pt x="7568" y="6106"/>
                  </a:cubicBezTo>
                  <a:cubicBezTo>
                    <a:pt x="6927" y="6106"/>
                    <a:pt x="6430" y="6952"/>
                    <a:pt x="5989" y="7347"/>
                  </a:cubicBezTo>
                  <a:cubicBezTo>
                    <a:pt x="5430" y="7835"/>
                    <a:pt x="4834" y="8299"/>
                    <a:pt x="4227" y="8716"/>
                  </a:cubicBezTo>
                  <a:cubicBezTo>
                    <a:pt x="4227" y="8109"/>
                    <a:pt x="4239" y="7501"/>
                    <a:pt x="4251" y="6894"/>
                  </a:cubicBezTo>
                  <a:cubicBezTo>
                    <a:pt x="4441" y="6870"/>
                    <a:pt x="4620" y="6763"/>
                    <a:pt x="4715" y="6585"/>
                  </a:cubicBezTo>
                  <a:lnTo>
                    <a:pt x="6382" y="3525"/>
                  </a:lnTo>
                  <a:cubicBezTo>
                    <a:pt x="6811" y="2715"/>
                    <a:pt x="7561" y="1703"/>
                    <a:pt x="7478" y="762"/>
                  </a:cubicBezTo>
                  <a:cubicBezTo>
                    <a:pt x="7478" y="555"/>
                    <a:pt x="7307" y="402"/>
                    <a:pt x="7116" y="402"/>
                  </a:cubicBezTo>
                  <a:cubicBezTo>
                    <a:pt x="7054" y="402"/>
                    <a:pt x="6991" y="418"/>
                    <a:pt x="6930" y="453"/>
                  </a:cubicBezTo>
                  <a:cubicBezTo>
                    <a:pt x="6096" y="893"/>
                    <a:pt x="5668" y="2036"/>
                    <a:pt x="5227" y="2846"/>
                  </a:cubicBezTo>
                  <a:lnTo>
                    <a:pt x="4108" y="4918"/>
                  </a:lnTo>
                  <a:cubicBezTo>
                    <a:pt x="3179" y="3382"/>
                    <a:pt x="2298" y="1798"/>
                    <a:pt x="1465" y="203"/>
                  </a:cubicBezTo>
                  <a:cubicBezTo>
                    <a:pt x="1388" y="61"/>
                    <a:pt x="1254" y="1"/>
                    <a:pt x="1116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8431425" y="547867"/>
              <a:ext cx="156660" cy="132268"/>
            </a:xfrm>
            <a:custGeom>
              <a:rect b="b" l="l" r="r" t="t"/>
              <a:pathLst>
                <a:path extrusionOk="0" h="3861" w="4573">
                  <a:moveTo>
                    <a:pt x="2085" y="0"/>
                  </a:moveTo>
                  <a:cubicBezTo>
                    <a:pt x="1191" y="0"/>
                    <a:pt x="735" y="840"/>
                    <a:pt x="525" y="1813"/>
                  </a:cubicBezTo>
                  <a:cubicBezTo>
                    <a:pt x="179" y="2325"/>
                    <a:pt x="1" y="2944"/>
                    <a:pt x="13" y="3563"/>
                  </a:cubicBezTo>
                  <a:cubicBezTo>
                    <a:pt x="150" y="3334"/>
                    <a:pt x="397" y="3193"/>
                    <a:pt x="670" y="3193"/>
                  </a:cubicBezTo>
                  <a:cubicBezTo>
                    <a:pt x="681" y="3193"/>
                    <a:pt x="692" y="3194"/>
                    <a:pt x="703" y="3194"/>
                  </a:cubicBezTo>
                  <a:cubicBezTo>
                    <a:pt x="1144" y="3194"/>
                    <a:pt x="1596" y="3230"/>
                    <a:pt x="2037" y="3266"/>
                  </a:cubicBezTo>
                  <a:cubicBezTo>
                    <a:pt x="2086" y="3246"/>
                    <a:pt x="2138" y="3236"/>
                    <a:pt x="2188" y="3236"/>
                  </a:cubicBezTo>
                  <a:cubicBezTo>
                    <a:pt x="2259" y="3236"/>
                    <a:pt x="2326" y="3255"/>
                    <a:pt x="2382" y="3289"/>
                  </a:cubicBezTo>
                  <a:cubicBezTo>
                    <a:pt x="2561" y="3307"/>
                    <a:pt x="2736" y="3316"/>
                    <a:pt x="2912" y="3316"/>
                  </a:cubicBezTo>
                  <a:cubicBezTo>
                    <a:pt x="3087" y="3316"/>
                    <a:pt x="3263" y="3307"/>
                    <a:pt x="3442" y="3289"/>
                  </a:cubicBezTo>
                  <a:cubicBezTo>
                    <a:pt x="3477" y="3285"/>
                    <a:pt x="3513" y="3283"/>
                    <a:pt x="3549" y="3283"/>
                  </a:cubicBezTo>
                  <a:cubicBezTo>
                    <a:pt x="3914" y="3283"/>
                    <a:pt x="4252" y="3503"/>
                    <a:pt x="4382" y="3861"/>
                  </a:cubicBezTo>
                  <a:cubicBezTo>
                    <a:pt x="4573" y="3099"/>
                    <a:pt x="4287" y="2373"/>
                    <a:pt x="3942" y="1682"/>
                  </a:cubicBezTo>
                  <a:cubicBezTo>
                    <a:pt x="3882" y="1444"/>
                    <a:pt x="3787" y="1206"/>
                    <a:pt x="3656" y="991"/>
                  </a:cubicBezTo>
                  <a:cubicBezTo>
                    <a:pt x="3477" y="515"/>
                    <a:pt x="3192" y="170"/>
                    <a:pt x="2703" y="146"/>
                  </a:cubicBezTo>
                  <a:cubicBezTo>
                    <a:pt x="2572" y="75"/>
                    <a:pt x="2441" y="27"/>
                    <a:pt x="2299" y="15"/>
                  </a:cubicBezTo>
                  <a:cubicBezTo>
                    <a:pt x="2225" y="5"/>
                    <a:pt x="2154" y="0"/>
                    <a:pt x="208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8264214" y="449993"/>
              <a:ext cx="165635" cy="145320"/>
            </a:xfrm>
            <a:custGeom>
              <a:rect b="b" l="l" r="r" t="t"/>
              <a:pathLst>
                <a:path extrusionOk="0" h="4242" w="4835">
                  <a:moveTo>
                    <a:pt x="2325" y="0"/>
                  </a:moveTo>
                  <a:cubicBezTo>
                    <a:pt x="1883" y="0"/>
                    <a:pt x="1439" y="175"/>
                    <a:pt x="1072" y="562"/>
                  </a:cubicBezTo>
                  <a:cubicBezTo>
                    <a:pt x="226" y="1455"/>
                    <a:pt x="0" y="2991"/>
                    <a:pt x="12" y="4241"/>
                  </a:cubicBezTo>
                  <a:cubicBezTo>
                    <a:pt x="48" y="4158"/>
                    <a:pt x="95" y="4075"/>
                    <a:pt x="155" y="4003"/>
                  </a:cubicBezTo>
                  <a:cubicBezTo>
                    <a:pt x="536" y="3551"/>
                    <a:pt x="1179" y="3563"/>
                    <a:pt x="1727" y="3539"/>
                  </a:cubicBezTo>
                  <a:cubicBezTo>
                    <a:pt x="2369" y="3515"/>
                    <a:pt x="3012" y="3491"/>
                    <a:pt x="3655" y="3432"/>
                  </a:cubicBezTo>
                  <a:cubicBezTo>
                    <a:pt x="3696" y="3426"/>
                    <a:pt x="3736" y="3423"/>
                    <a:pt x="3777" y="3423"/>
                  </a:cubicBezTo>
                  <a:cubicBezTo>
                    <a:pt x="4158" y="3423"/>
                    <a:pt x="4500" y="3674"/>
                    <a:pt x="4608" y="4051"/>
                  </a:cubicBezTo>
                  <a:cubicBezTo>
                    <a:pt x="4834" y="3027"/>
                    <a:pt x="4441" y="1598"/>
                    <a:pt x="3929" y="884"/>
                  </a:cubicBezTo>
                  <a:cubicBezTo>
                    <a:pt x="3530" y="327"/>
                    <a:pt x="2929" y="0"/>
                    <a:pt x="232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8292339" y="634025"/>
              <a:ext cx="24494" cy="8736"/>
            </a:xfrm>
            <a:custGeom>
              <a:rect b="b" l="l" r="r" t="t"/>
              <a:pathLst>
                <a:path extrusionOk="0" h="255" w="715">
                  <a:moveTo>
                    <a:pt x="1" y="0"/>
                  </a:moveTo>
                  <a:lnTo>
                    <a:pt x="1" y="0"/>
                  </a:lnTo>
                  <a:cubicBezTo>
                    <a:pt x="172" y="161"/>
                    <a:pt x="401" y="254"/>
                    <a:pt x="635" y="254"/>
                  </a:cubicBezTo>
                  <a:cubicBezTo>
                    <a:pt x="662" y="254"/>
                    <a:pt x="688" y="253"/>
                    <a:pt x="715" y="251"/>
                  </a:cubicBezTo>
                  <a:lnTo>
                    <a:pt x="715" y="179"/>
                  </a:lnTo>
                  <a:cubicBezTo>
                    <a:pt x="465" y="143"/>
                    <a:pt x="227" y="8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8265002" y="609565"/>
              <a:ext cx="11476" cy="15519"/>
            </a:xfrm>
            <a:custGeom>
              <a:rect b="b" l="l" r="r" t="t"/>
              <a:pathLst>
                <a:path extrusionOk="0" h="453" w="335">
                  <a:moveTo>
                    <a:pt x="13" y="0"/>
                  </a:moveTo>
                  <a:cubicBezTo>
                    <a:pt x="1" y="0"/>
                    <a:pt x="1" y="12"/>
                    <a:pt x="13" y="24"/>
                  </a:cubicBezTo>
                  <a:cubicBezTo>
                    <a:pt x="13" y="226"/>
                    <a:pt x="144" y="393"/>
                    <a:pt x="334" y="453"/>
                  </a:cubicBezTo>
                  <a:cubicBezTo>
                    <a:pt x="215" y="345"/>
                    <a:pt x="108" y="214"/>
                    <a:pt x="37" y="72"/>
                  </a:cubicBezTo>
                  <a:cubicBezTo>
                    <a:pt x="25" y="48"/>
                    <a:pt x="13" y="24"/>
                    <a:pt x="13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8263392" y="567565"/>
              <a:ext cx="166046" cy="74236"/>
            </a:xfrm>
            <a:custGeom>
              <a:rect b="b" l="l" r="r" t="t"/>
              <a:pathLst>
                <a:path extrusionOk="0" h="2167" w="4847">
                  <a:moveTo>
                    <a:pt x="3827" y="0"/>
                  </a:moveTo>
                  <a:cubicBezTo>
                    <a:pt x="3783" y="0"/>
                    <a:pt x="3737" y="4"/>
                    <a:pt x="3691" y="12"/>
                  </a:cubicBezTo>
                  <a:cubicBezTo>
                    <a:pt x="3048" y="71"/>
                    <a:pt x="2405" y="83"/>
                    <a:pt x="1762" y="107"/>
                  </a:cubicBezTo>
                  <a:cubicBezTo>
                    <a:pt x="1215" y="131"/>
                    <a:pt x="572" y="119"/>
                    <a:pt x="191" y="571"/>
                  </a:cubicBezTo>
                  <a:cubicBezTo>
                    <a:pt x="131" y="643"/>
                    <a:pt x="84" y="726"/>
                    <a:pt x="48" y="821"/>
                  </a:cubicBezTo>
                  <a:cubicBezTo>
                    <a:pt x="0" y="952"/>
                    <a:pt x="12" y="1095"/>
                    <a:pt x="60" y="1226"/>
                  </a:cubicBezTo>
                  <a:cubicBezTo>
                    <a:pt x="72" y="1250"/>
                    <a:pt x="84" y="1274"/>
                    <a:pt x="96" y="1298"/>
                  </a:cubicBezTo>
                  <a:cubicBezTo>
                    <a:pt x="167" y="1452"/>
                    <a:pt x="262" y="1571"/>
                    <a:pt x="393" y="1679"/>
                  </a:cubicBezTo>
                  <a:cubicBezTo>
                    <a:pt x="524" y="1786"/>
                    <a:pt x="679" y="1881"/>
                    <a:pt x="846" y="1940"/>
                  </a:cubicBezTo>
                  <a:cubicBezTo>
                    <a:pt x="1084" y="2036"/>
                    <a:pt x="1322" y="2095"/>
                    <a:pt x="1572" y="2119"/>
                  </a:cubicBezTo>
                  <a:cubicBezTo>
                    <a:pt x="1584" y="1619"/>
                    <a:pt x="1739" y="1131"/>
                    <a:pt x="2012" y="702"/>
                  </a:cubicBezTo>
                  <a:cubicBezTo>
                    <a:pt x="2074" y="589"/>
                    <a:pt x="2180" y="537"/>
                    <a:pt x="2287" y="537"/>
                  </a:cubicBezTo>
                  <a:cubicBezTo>
                    <a:pt x="2448" y="537"/>
                    <a:pt x="2608" y="656"/>
                    <a:pt x="2608" y="857"/>
                  </a:cubicBezTo>
                  <a:cubicBezTo>
                    <a:pt x="2632" y="1298"/>
                    <a:pt x="2620" y="1738"/>
                    <a:pt x="2620" y="2167"/>
                  </a:cubicBezTo>
                  <a:cubicBezTo>
                    <a:pt x="3024" y="2167"/>
                    <a:pt x="3405" y="2131"/>
                    <a:pt x="3691" y="2119"/>
                  </a:cubicBezTo>
                  <a:cubicBezTo>
                    <a:pt x="4525" y="2060"/>
                    <a:pt x="4846" y="1226"/>
                    <a:pt x="4644" y="631"/>
                  </a:cubicBezTo>
                  <a:cubicBezTo>
                    <a:pt x="4537" y="259"/>
                    <a:pt x="4203" y="0"/>
                    <a:pt x="3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8513403" y="660609"/>
              <a:ext cx="76737" cy="73277"/>
            </a:xfrm>
            <a:custGeom>
              <a:rect b="b" l="l" r="r" t="t"/>
              <a:pathLst>
                <a:path extrusionOk="0" h="2139" w="2240">
                  <a:moveTo>
                    <a:pt x="1177" y="1"/>
                  </a:moveTo>
                  <a:cubicBezTo>
                    <a:pt x="1135" y="1"/>
                    <a:pt x="1092" y="4"/>
                    <a:pt x="1049" y="10"/>
                  </a:cubicBezTo>
                  <a:cubicBezTo>
                    <a:pt x="876" y="22"/>
                    <a:pt x="700" y="28"/>
                    <a:pt x="525" y="28"/>
                  </a:cubicBezTo>
                  <a:cubicBezTo>
                    <a:pt x="349" y="28"/>
                    <a:pt x="173" y="22"/>
                    <a:pt x="1" y="10"/>
                  </a:cubicBezTo>
                  <a:lnTo>
                    <a:pt x="1" y="10"/>
                  </a:lnTo>
                  <a:cubicBezTo>
                    <a:pt x="37" y="22"/>
                    <a:pt x="72" y="58"/>
                    <a:pt x="96" y="94"/>
                  </a:cubicBezTo>
                  <a:cubicBezTo>
                    <a:pt x="537" y="784"/>
                    <a:pt x="465" y="1487"/>
                    <a:pt x="132" y="2130"/>
                  </a:cubicBezTo>
                  <a:cubicBezTo>
                    <a:pt x="287" y="2136"/>
                    <a:pt x="438" y="2139"/>
                    <a:pt x="590" y="2139"/>
                  </a:cubicBezTo>
                  <a:cubicBezTo>
                    <a:pt x="742" y="2139"/>
                    <a:pt x="894" y="2136"/>
                    <a:pt x="1049" y="2130"/>
                  </a:cubicBezTo>
                  <a:cubicBezTo>
                    <a:pt x="1930" y="2094"/>
                    <a:pt x="2239" y="1189"/>
                    <a:pt x="1989" y="570"/>
                  </a:cubicBezTo>
                  <a:cubicBezTo>
                    <a:pt x="1862" y="219"/>
                    <a:pt x="1534" y="1"/>
                    <a:pt x="1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8425327" y="657251"/>
              <a:ext cx="76291" cy="70605"/>
            </a:xfrm>
            <a:custGeom>
              <a:rect b="b" l="l" r="r" t="t"/>
              <a:pathLst>
                <a:path extrusionOk="0" h="2061" w="2227">
                  <a:moveTo>
                    <a:pt x="849" y="0"/>
                  </a:moveTo>
                  <a:cubicBezTo>
                    <a:pt x="587" y="0"/>
                    <a:pt x="340" y="141"/>
                    <a:pt x="202" y="370"/>
                  </a:cubicBezTo>
                  <a:cubicBezTo>
                    <a:pt x="0" y="763"/>
                    <a:pt x="119" y="1251"/>
                    <a:pt x="476" y="1513"/>
                  </a:cubicBezTo>
                  <a:cubicBezTo>
                    <a:pt x="810" y="1763"/>
                    <a:pt x="1203" y="1954"/>
                    <a:pt x="1607" y="2061"/>
                  </a:cubicBezTo>
                  <a:cubicBezTo>
                    <a:pt x="1893" y="1489"/>
                    <a:pt x="1953" y="918"/>
                    <a:pt x="2072" y="275"/>
                  </a:cubicBezTo>
                  <a:cubicBezTo>
                    <a:pt x="2096" y="180"/>
                    <a:pt x="2143" y="108"/>
                    <a:pt x="2227" y="73"/>
                  </a:cubicBezTo>
                  <a:cubicBezTo>
                    <a:pt x="1774" y="37"/>
                    <a:pt x="1334" y="1"/>
                    <a:pt x="881" y="1"/>
                  </a:cubicBezTo>
                  <a:cubicBezTo>
                    <a:pt x="871" y="1"/>
                    <a:pt x="860" y="0"/>
                    <a:pt x="84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8313545" y="585687"/>
              <a:ext cx="243879" cy="349084"/>
            </a:xfrm>
            <a:custGeom>
              <a:rect b="b" l="l" r="r" t="t"/>
              <a:pathLst>
                <a:path extrusionOk="0" h="10190" w="7119">
                  <a:moveTo>
                    <a:pt x="809" y="0"/>
                  </a:moveTo>
                  <a:cubicBezTo>
                    <a:pt x="706" y="0"/>
                    <a:pt x="601" y="50"/>
                    <a:pt x="537" y="161"/>
                  </a:cubicBezTo>
                  <a:cubicBezTo>
                    <a:pt x="275" y="590"/>
                    <a:pt x="120" y="1078"/>
                    <a:pt x="96" y="1590"/>
                  </a:cubicBezTo>
                  <a:lnTo>
                    <a:pt x="96" y="1662"/>
                  </a:lnTo>
                  <a:cubicBezTo>
                    <a:pt x="1" y="3257"/>
                    <a:pt x="787" y="5162"/>
                    <a:pt x="1299" y="6424"/>
                  </a:cubicBezTo>
                  <a:cubicBezTo>
                    <a:pt x="1608" y="7174"/>
                    <a:pt x="1965" y="7924"/>
                    <a:pt x="2596" y="8472"/>
                  </a:cubicBezTo>
                  <a:cubicBezTo>
                    <a:pt x="2787" y="8627"/>
                    <a:pt x="2989" y="8770"/>
                    <a:pt x="3204" y="8877"/>
                  </a:cubicBezTo>
                  <a:lnTo>
                    <a:pt x="3299" y="8936"/>
                  </a:lnTo>
                  <a:cubicBezTo>
                    <a:pt x="4134" y="9508"/>
                    <a:pt x="4683" y="10190"/>
                    <a:pt x="5759" y="10190"/>
                  </a:cubicBezTo>
                  <a:cubicBezTo>
                    <a:pt x="5803" y="10190"/>
                    <a:pt x="5848" y="10189"/>
                    <a:pt x="5894" y="10186"/>
                  </a:cubicBezTo>
                  <a:cubicBezTo>
                    <a:pt x="7118" y="10118"/>
                    <a:pt x="6983" y="8411"/>
                    <a:pt x="5838" y="8411"/>
                  </a:cubicBezTo>
                  <a:cubicBezTo>
                    <a:pt x="5780" y="8411"/>
                    <a:pt x="5719" y="8415"/>
                    <a:pt x="5656" y="8424"/>
                  </a:cubicBezTo>
                  <a:cubicBezTo>
                    <a:pt x="5628" y="8428"/>
                    <a:pt x="5599" y="8429"/>
                    <a:pt x="5570" y="8429"/>
                  </a:cubicBezTo>
                  <a:cubicBezTo>
                    <a:pt x="5094" y="8429"/>
                    <a:pt x="4501" y="7995"/>
                    <a:pt x="4108" y="7793"/>
                  </a:cubicBezTo>
                  <a:cubicBezTo>
                    <a:pt x="3930" y="7710"/>
                    <a:pt x="3727" y="7638"/>
                    <a:pt x="3537" y="7555"/>
                  </a:cubicBezTo>
                  <a:cubicBezTo>
                    <a:pt x="3954" y="7293"/>
                    <a:pt x="4287" y="6853"/>
                    <a:pt x="4585" y="6472"/>
                  </a:cubicBezTo>
                  <a:cubicBezTo>
                    <a:pt x="4894" y="6067"/>
                    <a:pt x="5156" y="5626"/>
                    <a:pt x="5370" y="5162"/>
                  </a:cubicBezTo>
                  <a:cubicBezTo>
                    <a:pt x="5609" y="4900"/>
                    <a:pt x="5811" y="4626"/>
                    <a:pt x="5966" y="4317"/>
                  </a:cubicBezTo>
                  <a:cubicBezTo>
                    <a:pt x="6299" y="3674"/>
                    <a:pt x="6371" y="2971"/>
                    <a:pt x="5930" y="2281"/>
                  </a:cubicBezTo>
                  <a:cubicBezTo>
                    <a:pt x="5906" y="2245"/>
                    <a:pt x="5871" y="2209"/>
                    <a:pt x="5835" y="2197"/>
                  </a:cubicBezTo>
                  <a:cubicBezTo>
                    <a:pt x="5771" y="2154"/>
                    <a:pt x="5698" y="2133"/>
                    <a:pt x="5627" y="2133"/>
                  </a:cubicBezTo>
                  <a:cubicBezTo>
                    <a:pt x="5579" y="2133"/>
                    <a:pt x="5532" y="2143"/>
                    <a:pt x="5490" y="2162"/>
                  </a:cubicBezTo>
                  <a:cubicBezTo>
                    <a:pt x="5406" y="2197"/>
                    <a:pt x="5359" y="2269"/>
                    <a:pt x="5335" y="2364"/>
                  </a:cubicBezTo>
                  <a:cubicBezTo>
                    <a:pt x="5216" y="3007"/>
                    <a:pt x="5156" y="3578"/>
                    <a:pt x="4859" y="4150"/>
                  </a:cubicBezTo>
                  <a:cubicBezTo>
                    <a:pt x="4811" y="4245"/>
                    <a:pt x="4751" y="4352"/>
                    <a:pt x="4692" y="4448"/>
                  </a:cubicBezTo>
                  <a:cubicBezTo>
                    <a:pt x="4227" y="5138"/>
                    <a:pt x="3620" y="5722"/>
                    <a:pt x="3049" y="6329"/>
                  </a:cubicBezTo>
                  <a:cubicBezTo>
                    <a:pt x="3037" y="6341"/>
                    <a:pt x="3025" y="6364"/>
                    <a:pt x="3013" y="6388"/>
                  </a:cubicBezTo>
                  <a:cubicBezTo>
                    <a:pt x="2894" y="6472"/>
                    <a:pt x="2787" y="6555"/>
                    <a:pt x="2668" y="6626"/>
                  </a:cubicBezTo>
                  <a:cubicBezTo>
                    <a:pt x="2477" y="6293"/>
                    <a:pt x="2311" y="5948"/>
                    <a:pt x="2168" y="5591"/>
                  </a:cubicBezTo>
                  <a:cubicBezTo>
                    <a:pt x="1834" y="4817"/>
                    <a:pt x="1549" y="4031"/>
                    <a:pt x="1322" y="3221"/>
                  </a:cubicBezTo>
                  <a:cubicBezTo>
                    <a:pt x="1203" y="2697"/>
                    <a:pt x="1144" y="2173"/>
                    <a:pt x="1156" y="1638"/>
                  </a:cubicBezTo>
                  <a:cubicBezTo>
                    <a:pt x="1156" y="1209"/>
                    <a:pt x="1156" y="780"/>
                    <a:pt x="1132" y="328"/>
                  </a:cubicBezTo>
                  <a:cubicBezTo>
                    <a:pt x="1132" y="124"/>
                    <a:pt x="972" y="0"/>
                    <a:pt x="809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8681470" y="1808817"/>
              <a:ext cx="308420" cy="297972"/>
            </a:xfrm>
            <a:custGeom>
              <a:rect b="b" l="l" r="r" t="t"/>
              <a:pathLst>
                <a:path extrusionOk="0" h="8698" w="9003">
                  <a:moveTo>
                    <a:pt x="3054" y="0"/>
                  </a:moveTo>
                  <a:cubicBezTo>
                    <a:pt x="2837" y="0"/>
                    <a:pt x="2609" y="19"/>
                    <a:pt x="2370" y="57"/>
                  </a:cubicBezTo>
                  <a:cubicBezTo>
                    <a:pt x="2179" y="93"/>
                    <a:pt x="2012" y="224"/>
                    <a:pt x="1953" y="414"/>
                  </a:cubicBezTo>
                  <a:cubicBezTo>
                    <a:pt x="1727" y="438"/>
                    <a:pt x="1512" y="509"/>
                    <a:pt x="1298" y="605"/>
                  </a:cubicBezTo>
                  <a:cubicBezTo>
                    <a:pt x="1596" y="819"/>
                    <a:pt x="1869" y="1045"/>
                    <a:pt x="2143" y="1271"/>
                  </a:cubicBezTo>
                  <a:cubicBezTo>
                    <a:pt x="2465" y="1307"/>
                    <a:pt x="2774" y="1390"/>
                    <a:pt x="3048" y="1450"/>
                  </a:cubicBezTo>
                  <a:cubicBezTo>
                    <a:pt x="3703" y="1581"/>
                    <a:pt x="4358" y="1760"/>
                    <a:pt x="5001" y="1962"/>
                  </a:cubicBezTo>
                  <a:cubicBezTo>
                    <a:pt x="5282" y="2059"/>
                    <a:pt x="5170" y="2451"/>
                    <a:pt x="4916" y="2451"/>
                  </a:cubicBezTo>
                  <a:cubicBezTo>
                    <a:pt x="4890" y="2451"/>
                    <a:pt x="4863" y="2447"/>
                    <a:pt x="4834" y="2438"/>
                  </a:cubicBezTo>
                  <a:cubicBezTo>
                    <a:pt x="4227" y="2260"/>
                    <a:pt x="3620" y="2117"/>
                    <a:pt x="3012" y="2010"/>
                  </a:cubicBezTo>
                  <a:lnTo>
                    <a:pt x="3012" y="2010"/>
                  </a:lnTo>
                  <a:cubicBezTo>
                    <a:pt x="3251" y="2236"/>
                    <a:pt x="3489" y="2474"/>
                    <a:pt x="3727" y="2712"/>
                  </a:cubicBezTo>
                  <a:cubicBezTo>
                    <a:pt x="4703" y="2867"/>
                    <a:pt x="5739" y="3462"/>
                    <a:pt x="6465" y="4022"/>
                  </a:cubicBezTo>
                  <a:cubicBezTo>
                    <a:pt x="6681" y="4186"/>
                    <a:pt x="6560" y="4553"/>
                    <a:pt x="6333" y="4553"/>
                  </a:cubicBezTo>
                  <a:cubicBezTo>
                    <a:pt x="6296" y="4553"/>
                    <a:pt x="6257" y="4543"/>
                    <a:pt x="6215" y="4522"/>
                  </a:cubicBezTo>
                  <a:cubicBezTo>
                    <a:pt x="5763" y="4307"/>
                    <a:pt x="5310" y="4117"/>
                    <a:pt x="4846" y="3950"/>
                  </a:cubicBezTo>
                  <a:lnTo>
                    <a:pt x="4846" y="3950"/>
                  </a:lnTo>
                  <a:lnTo>
                    <a:pt x="4989" y="4129"/>
                  </a:lnTo>
                  <a:cubicBezTo>
                    <a:pt x="5298" y="4498"/>
                    <a:pt x="5584" y="4891"/>
                    <a:pt x="5858" y="5296"/>
                  </a:cubicBezTo>
                  <a:cubicBezTo>
                    <a:pt x="5915" y="5215"/>
                    <a:pt x="6004" y="5167"/>
                    <a:pt x="6093" y="5167"/>
                  </a:cubicBezTo>
                  <a:cubicBezTo>
                    <a:pt x="6135" y="5167"/>
                    <a:pt x="6177" y="5178"/>
                    <a:pt x="6215" y="5200"/>
                  </a:cubicBezTo>
                  <a:lnTo>
                    <a:pt x="7215" y="5629"/>
                  </a:lnTo>
                  <a:cubicBezTo>
                    <a:pt x="7553" y="5777"/>
                    <a:pt x="7432" y="6262"/>
                    <a:pt x="7127" y="6262"/>
                  </a:cubicBezTo>
                  <a:cubicBezTo>
                    <a:pt x="7088" y="6262"/>
                    <a:pt x="7046" y="6254"/>
                    <a:pt x="7001" y="6236"/>
                  </a:cubicBezTo>
                  <a:lnTo>
                    <a:pt x="6299" y="5962"/>
                  </a:lnTo>
                  <a:lnTo>
                    <a:pt x="6299" y="5962"/>
                  </a:lnTo>
                  <a:cubicBezTo>
                    <a:pt x="6608" y="6439"/>
                    <a:pt x="6906" y="6915"/>
                    <a:pt x="7227" y="7379"/>
                  </a:cubicBezTo>
                  <a:cubicBezTo>
                    <a:pt x="7306" y="7502"/>
                    <a:pt x="7204" y="7644"/>
                    <a:pt x="7098" y="7644"/>
                  </a:cubicBezTo>
                  <a:cubicBezTo>
                    <a:pt x="7060" y="7644"/>
                    <a:pt x="7021" y="7626"/>
                    <a:pt x="6989" y="7582"/>
                  </a:cubicBezTo>
                  <a:cubicBezTo>
                    <a:pt x="6620" y="7105"/>
                    <a:pt x="6227" y="6653"/>
                    <a:pt x="5810" y="6224"/>
                  </a:cubicBezTo>
                  <a:lnTo>
                    <a:pt x="5810" y="6224"/>
                  </a:lnTo>
                  <a:cubicBezTo>
                    <a:pt x="5763" y="6439"/>
                    <a:pt x="5775" y="6653"/>
                    <a:pt x="5822" y="6867"/>
                  </a:cubicBezTo>
                  <a:cubicBezTo>
                    <a:pt x="5858" y="7058"/>
                    <a:pt x="5727" y="7236"/>
                    <a:pt x="5537" y="7272"/>
                  </a:cubicBezTo>
                  <a:cubicBezTo>
                    <a:pt x="5522" y="7274"/>
                    <a:pt x="5508" y="7275"/>
                    <a:pt x="5494" y="7275"/>
                  </a:cubicBezTo>
                  <a:cubicBezTo>
                    <a:pt x="5331" y="7275"/>
                    <a:pt x="5177" y="7151"/>
                    <a:pt x="5144" y="6986"/>
                  </a:cubicBezTo>
                  <a:cubicBezTo>
                    <a:pt x="5048" y="6558"/>
                    <a:pt x="5108" y="6093"/>
                    <a:pt x="5322" y="5712"/>
                  </a:cubicBezTo>
                  <a:cubicBezTo>
                    <a:pt x="5060" y="5439"/>
                    <a:pt x="4798" y="5165"/>
                    <a:pt x="4536" y="4879"/>
                  </a:cubicBezTo>
                  <a:cubicBezTo>
                    <a:pt x="4346" y="4665"/>
                    <a:pt x="4155" y="4462"/>
                    <a:pt x="3953" y="4260"/>
                  </a:cubicBezTo>
                  <a:lnTo>
                    <a:pt x="3953" y="4260"/>
                  </a:lnTo>
                  <a:cubicBezTo>
                    <a:pt x="3953" y="4319"/>
                    <a:pt x="3977" y="4379"/>
                    <a:pt x="3977" y="4427"/>
                  </a:cubicBezTo>
                  <a:cubicBezTo>
                    <a:pt x="4036" y="4772"/>
                    <a:pt x="4263" y="5689"/>
                    <a:pt x="3727" y="5772"/>
                  </a:cubicBezTo>
                  <a:cubicBezTo>
                    <a:pt x="3701" y="5777"/>
                    <a:pt x="3676" y="5779"/>
                    <a:pt x="3652" y="5779"/>
                  </a:cubicBezTo>
                  <a:cubicBezTo>
                    <a:pt x="3181" y="5779"/>
                    <a:pt x="3080" y="4922"/>
                    <a:pt x="3012" y="4593"/>
                  </a:cubicBezTo>
                  <a:cubicBezTo>
                    <a:pt x="2941" y="4236"/>
                    <a:pt x="2786" y="3700"/>
                    <a:pt x="2846" y="3260"/>
                  </a:cubicBezTo>
                  <a:cubicBezTo>
                    <a:pt x="2834" y="3224"/>
                    <a:pt x="2822" y="3188"/>
                    <a:pt x="2810" y="3141"/>
                  </a:cubicBezTo>
                  <a:cubicBezTo>
                    <a:pt x="2512" y="2879"/>
                    <a:pt x="2227" y="2605"/>
                    <a:pt x="1917" y="2355"/>
                  </a:cubicBezTo>
                  <a:lnTo>
                    <a:pt x="1917" y="2355"/>
                  </a:lnTo>
                  <a:cubicBezTo>
                    <a:pt x="1929" y="2748"/>
                    <a:pt x="1965" y="3129"/>
                    <a:pt x="2048" y="3510"/>
                  </a:cubicBezTo>
                  <a:cubicBezTo>
                    <a:pt x="2094" y="3741"/>
                    <a:pt x="1931" y="3866"/>
                    <a:pt x="1757" y="3866"/>
                  </a:cubicBezTo>
                  <a:cubicBezTo>
                    <a:pt x="1617" y="3866"/>
                    <a:pt x="1470" y="3786"/>
                    <a:pt x="1417" y="3617"/>
                  </a:cubicBezTo>
                  <a:cubicBezTo>
                    <a:pt x="1298" y="3188"/>
                    <a:pt x="1274" y="2748"/>
                    <a:pt x="1358" y="2307"/>
                  </a:cubicBezTo>
                  <a:cubicBezTo>
                    <a:pt x="1369" y="2188"/>
                    <a:pt x="1453" y="2081"/>
                    <a:pt x="1584" y="2069"/>
                  </a:cubicBezTo>
                  <a:cubicBezTo>
                    <a:pt x="1238" y="1783"/>
                    <a:pt x="893" y="1521"/>
                    <a:pt x="536" y="1271"/>
                  </a:cubicBezTo>
                  <a:cubicBezTo>
                    <a:pt x="262" y="1664"/>
                    <a:pt x="95" y="2129"/>
                    <a:pt x="84" y="2605"/>
                  </a:cubicBezTo>
                  <a:cubicBezTo>
                    <a:pt x="0" y="4307"/>
                    <a:pt x="1405" y="5677"/>
                    <a:pt x="2727" y="6546"/>
                  </a:cubicBezTo>
                  <a:cubicBezTo>
                    <a:pt x="4191" y="7510"/>
                    <a:pt x="5810" y="8225"/>
                    <a:pt x="7501" y="8665"/>
                  </a:cubicBezTo>
                  <a:cubicBezTo>
                    <a:pt x="7581" y="8687"/>
                    <a:pt x="7663" y="8697"/>
                    <a:pt x="7745" y="8697"/>
                  </a:cubicBezTo>
                  <a:cubicBezTo>
                    <a:pt x="8380" y="8697"/>
                    <a:pt x="9003" y="8079"/>
                    <a:pt x="8644" y="7415"/>
                  </a:cubicBezTo>
                  <a:cubicBezTo>
                    <a:pt x="7320" y="4935"/>
                    <a:pt x="6620" y="0"/>
                    <a:pt x="305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8546461" y="1752155"/>
              <a:ext cx="393790" cy="318526"/>
            </a:xfrm>
            <a:custGeom>
              <a:rect b="b" l="l" r="r" t="t"/>
              <a:pathLst>
                <a:path extrusionOk="0" h="9298" w="11495">
                  <a:moveTo>
                    <a:pt x="700" y="0"/>
                  </a:moveTo>
                  <a:cubicBezTo>
                    <a:pt x="526" y="0"/>
                    <a:pt x="355" y="24"/>
                    <a:pt x="191" y="80"/>
                  </a:cubicBezTo>
                  <a:cubicBezTo>
                    <a:pt x="48" y="151"/>
                    <a:pt x="0" y="354"/>
                    <a:pt x="107" y="473"/>
                  </a:cubicBezTo>
                  <a:cubicBezTo>
                    <a:pt x="417" y="866"/>
                    <a:pt x="857" y="997"/>
                    <a:pt x="1310" y="1187"/>
                  </a:cubicBezTo>
                  <a:cubicBezTo>
                    <a:pt x="1905" y="1425"/>
                    <a:pt x="2477" y="1699"/>
                    <a:pt x="3036" y="2009"/>
                  </a:cubicBezTo>
                  <a:cubicBezTo>
                    <a:pt x="3536" y="2282"/>
                    <a:pt x="4013" y="2592"/>
                    <a:pt x="4477" y="2925"/>
                  </a:cubicBezTo>
                  <a:cubicBezTo>
                    <a:pt x="4834" y="3175"/>
                    <a:pt x="5179" y="3437"/>
                    <a:pt x="5525" y="3723"/>
                  </a:cubicBezTo>
                  <a:cubicBezTo>
                    <a:pt x="5406" y="3735"/>
                    <a:pt x="5310" y="3842"/>
                    <a:pt x="5299" y="3961"/>
                  </a:cubicBezTo>
                  <a:cubicBezTo>
                    <a:pt x="5227" y="4402"/>
                    <a:pt x="5251" y="4842"/>
                    <a:pt x="5370" y="5271"/>
                  </a:cubicBezTo>
                  <a:cubicBezTo>
                    <a:pt x="5417" y="5439"/>
                    <a:pt x="5559" y="5516"/>
                    <a:pt x="5696" y="5516"/>
                  </a:cubicBezTo>
                  <a:cubicBezTo>
                    <a:pt x="5870" y="5516"/>
                    <a:pt x="6036" y="5390"/>
                    <a:pt x="5989" y="5164"/>
                  </a:cubicBezTo>
                  <a:cubicBezTo>
                    <a:pt x="5906" y="4783"/>
                    <a:pt x="5870" y="4402"/>
                    <a:pt x="5858" y="4009"/>
                  </a:cubicBezTo>
                  <a:lnTo>
                    <a:pt x="5858" y="3997"/>
                  </a:lnTo>
                  <a:cubicBezTo>
                    <a:pt x="6156" y="4259"/>
                    <a:pt x="6453" y="4521"/>
                    <a:pt x="6751" y="4795"/>
                  </a:cubicBezTo>
                  <a:cubicBezTo>
                    <a:pt x="6763" y="4830"/>
                    <a:pt x="6775" y="4878"/>
                    <a:pt x="6787" y="4902"/>
                  </a:cubicBezTo>
                  <a:cubicBezTo>
                    <a:pt x="6727" y="5342"/>
                    <a:pt x="6882" y="5878"/>
                    <a:pt x="6965" y="6247"/>
                  </a:cubicBezTo>
                  <a:cubicBezTo>
                    <a:pt x="7022" y="6565"/>
                    <a:pt x="7122" y="7433"/>
                    <a:pt x="7594" y="7433"/>
                  </a:cubicBezTo>
                  <a:cubicBezTo>
                    <a:pt x="7618" y="7433"/>
                    <a:pt x="7642" y="7430"/>
                    <a:pt x="7668" y="7426"/>
                  </a:cubicBezTo>
                  <a:cubicBezTo>
                    <a:pt x="8204" y="7331"/>
                    <a:pt x="7977" y="6414"/>
                    <a:pt x="7930" y="6081"/>
                  </a:cubicBezTo>
                  <a:cubicBezTo>
                    <a:pt x="7918" y="6033"/>
                    <a:pt x="7906" y="5973"/>
                    <a:pt x="7906" y="5914"/>
                  </a:cubicBezTo>
                  <a:lnTo>
                    <a:pt x="7906" y="5914"/>
                  </a:lnTo>
                  <a:cubicBezTo>
                    <a:pt x="8096" y="6116"/>
                    <a:pt x="8287" y="6319"/>
                    <a:pt x="8477" y="6533"/>
                  </a:cubicBezTo>
                  <a:cubicBezTo>
                    <a:pt x="8739" y="6819"/>
                    <a:pt x="9001" y="7093"/>
                    <a:pt x="9275" y="7366"/>
                  </a:cubicBezTo>
                  <a:cubicBezTo>
                    <a:pt x="9049" y="7747"/>
                    <a:pt x="8989" y="8212"/>
                    <a:pt x="9085" y="8640"/>
                  </a:cubicBezTo>
                  <a:cubicBezTo>
                    <a:pt x="9128" y="8804"/>
                    <a:pt x="9271" y="8917"/>
                    <a:pt x="9441" y="8917"/>
                  </a:cubicBezTo>
                  <a:cubicBezTo>
                    <a:pt x="9457" y="8917"/>
                    <a:pt x="9473" y="8916"/>
                    <a:pt x="9490" y="8914"/>
                  </a:cubicBezTo>
                  <a:cubicBezTo>
                    <a:pt x="9668" y="8878"/>
                    <a:pt x="9799" y="8712"/>
                    <a:pt x="9763" y="8521"/>
                  </a:cubicBezTo>
                  <a:cubicBezTo>
                    <a:pt x="9716" y="8307"/>
                    <a:pt x="9716" y="8093"/>
                    <a:pt x="9751" y="7866"/>
                  </a:cubicBezTo>
                  <a:lnTo>
                    <a:pt x="9751" y="7866"/>
                  </a:lnTo>
                  <a:cubicBezTo>
                    <a:pt x="10168" y="8307"/>
                    <a:pt x="10561" y="8759"/>
                    <a:pt x="10930" y="9236"/>
                  </a:cubicBezTo>
                  <a:cubicBezTo>
                    <a:pt x="10962" y="9280"/>
                    <a:pt x="11001" y="9298"/>
                    <a:pt x="11041" y="9298"/>
                  </a:cubicBezTo>
                  <a:cubicBezTo>
                    <a:pt x="11150" y="9298"/>
                    <a:pt x="11256" y="9156"/>
                    <a:pt x="11168" y="9033"/>
                  </a:cubicBezTo>
                  <a:cubicBezTo>
                    <a:pt x="10847" y="8569"/>
                    <a:pt x="10549" y="8081"/>
                    <a:pt x="10240" y="7605"/>
                  </a:cubicBezTo>
                  <a:lnTo>
                    <a:pt x="10240" y="7605"/>
                  </a:lnTo>
                  <a:lnTo>
                    <a:pt x="10942" y="7890"/>
                  </a:lnTo>
                  <a:cubicBezTo>
                    <a:pt x="10987" y="7908"/>
                    <a:pt x="11029" y="7916"/>
                    <a:pt x="11068" y="7916"/>
                  </a:cubicBezTo>
                  <a:cubicBezTo>
                    <a:pt x="11373" y="7916"/>
                    <a:pt x="11494" y="7431"/>
                    <a:pt x="11156" y="7283"/>
                  </a:cubicBezTo>
                  <a:lnTo>
                    <a:pt x="10156" y="6854"/>
                  </a:lnTo>
                  <a:cubicBezTo>
                    <a:pt x="10118" y="6832"/>
                    <a:pt x="10076" y="6821"/>
                    <a:pt x="10034" y="6821"/>
                  </a:cubicBezTo>
                  <a:cubicBezTo>
                    <a:pt x="9945" y="6821"/>
                    <a:pt x="9856" y="6869"/>
                    <a:pt x="9799" y="6950"/>
                  </a:cubicBezTo>
                  <a:cubicBezTo>
                    <a:pt x="9525" y="6545"/>
                    <a:pt x="9239" y="6152"/>
                    <a:pt x="8930" y="5783"/>
                  </a:cubicBezTo>
                  <a:lnTo>
                    <a:pt x="8787" y="5592"/>
                  </a:lnTo>
                  <a:lnTo>
                    <a:pt x="8787" y="5592"/>
                  </a:lnTo>
                  <a:cubicBezTo>
                    <a:pt x="9251" y="5771"/>
                    <a:pt x="9716" y="5961"/>
                    <a:pt x="10156" y="6176"/>
                  </a:cubicBezTo>
                  <a:cubicBezTo>
                    <a:pt x="10198" y="6197"/>
                    <a:pt x="10237" y="6207"/>
                    <a:pt x="10274" y="6207"/>
                  </a:cubicBezTo>
                  <a:cubicBezTo>
                    <a:pt x="10501" y="6207"/>
                    <a:pt x="10622" y="5840"/>
                    <a:pt x="10406" y="5676"/>
                  </a:cubicBezTo>
                  <a:cubicBezTo>
                    <a:pt x="9680" y="5116"/>
                    <a:pt x="8644" y="4521"/>
                    <a:pt x="7668" y="4366"/>
                  </a:cubicBezTo>
                  <a:cubicBezTo>
                    <a:pt x="7442" y="4128"/>
                    <a:pt x="7192" y="3890"/>
                    <a:pt x="6953" y="3664"/>
                  </a:cubicBezTo>
                  <a:lnTo>
                    <a:pt x="6953" y="3664"/>
                  </a:lnTo>
                  <a:cubicBezTo>
                    <a:pt x="7573" y="3771"/>
                    <a:pt x="8180" y="3914"/>
                    <a:pt x="8787" y="4092"/>
                  </a:cubicBezTo>
                  <a:cubicBezTo>
                    <a:pt x="8816" y="4101"/>
                    <a:pt x="8843" y="4105"/>
                    <a:pt x="8869" y="4105"/>
                  </a:cubicBezTo>
                  <a:cubicBezTo>
                    <a:pt x="9123" y="4105"/>
                    <a:pt x="9235" y="3713"/>
                    <a:pt x="8954" y="3616"/>
                  </a:cubicBezTo>
                  <a:cubicBezTo>
                    <a:pt x="8311" y="3414"/>
                    <a:pt x="7656" y="3235"/>
                    <a:pt x="7001" y="3104"/>
                  </a:cubicBezTo>
                  <a:cubicBezTo>
                    <a:pt x="6727" y="3044"/>
                    <a:pt x="6418" y="2961"/>
                    <a:pt x="6108" y="2913"/>
                  </a:cubicBezTo>
                  <a:cubicBezTo>
                    <a:pt x="5834" y="2687"/>
                    <a:pt x="5549" y="2473"/>
                    <a:pt x="5263" y="2259"/>
                  </a:cubicBezTo>
                  <a:cubicBezTo>
                    <a:pt x="4584" y="1759"/>
                    <a:pt x="3882" y="1306"/>
                    <a:pt x="3132" y="913"/>
                  </a:cubicBezTo>
                  <a:cubicBezTo>
                    <a:pt x="2452" y="559"/>
                    <a:pt x="1536" y="0"/>
                    <a:pt x="700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8654955" y="813089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3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0" y="643"/>
                    <a:pt x="0" y="941"/>
                    <a:pt x="143" y="1191"/>
                  </a:cubicBezTo>
                  <a:lnTo>
                    <a:pt x="167" y="1250"/>
                  </a:lnTo>
                  <a:cubicBezTo>
                    <a:pt x="238" y="1370"/>
                    <a:pt x="322" y="1465"/>
                    <a:pt x="441" y="1524"/>
                  </a:cubicBezTo>
                  <a:cubicBezTo>
                    <a:pt x="560" y="1596"/>
                    <a:pt x="691" y="1631"/>
                    <a:pt x="822" y="1631"/>
                  </a:cubicBezTo>
                  <a:cubicBezTo>
                    <a:pt x="953" y="1631"/>
                    <a:pt x="1084" y="1596"/>
                    <a:pt x="1203" y="1524"/>
                  </a:cubicBezTo>
                  <a:cubicBezTo>
                    <a:pt x="1322" y="1465"/>
                    <a:pt x="1417" y="1370"/>
                    <a:pt x="1477" y="1250"/>
                  </a:cubicBezTo>
                  <a:lnTo>
                    <a:pt x="1512" y="1191"/>
                  </a:lnTo>
                  <a:cubicBezTo>
                    <a:pt x="1643" y="941"/>
                    <a:pt x="1643" y="643"/>
                    <a:pt x="1512" y="393"/>
                  </a:cubicBezTo>
                  <a:cubicBezTo>
                    <a:pt x="1358" y="131"/>
                    <a:pt x="1090" y="0"/>
                    <a:pt x="82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8777323" y="629537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3" y="1"/>
                  </a:moveTo>
                  <a:cubicBezTo>
                    <a:pt x="557" y="1"/>
                    <a:pt x="292" y="131"/>
                    <a:pt x="143" y="393"/>
                  </a:cubicBezTo>
                  <a:cubicBezTo>
                    <a:pt x="0" y="643"/>
                    <a:pt x="0" y="941"/>
                    <a:pt x="143" y="1191"/>
                  </a:cubicBezTo>
                  <a:lnTo>
                    <a:pt x="167" y="1251"/>
                  </a:lnTo>
                  <a:cubicBezTo>
                    <a:pt x="238" y="1370"/>
                    <a:pt x="322" y="1465"/>
                    <a:pt x="441" y="1525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5"/>
                  </a:cubicBezTo>
                  <a:cubicBezTo>
                    <a:pt x="1322" y="1465"/>
                    <a:pt x="1417" y="1370"/>
                    <a:pt x="1477" y="1251"/>
                  </a:cubicBezTo>
                  <a:lnTo>
                    <a:pt x="1512" y="1191"/>
                  </a:lnTo>
                  <a:cubicBezTo>
                    <a:pt x="1643" y="941"/>
                    <a:pt x="1643" y="643"/>
                    <a:pt x="1512" y="393"/>
                  </a:cubicBezTo>
                  <a:cubicBezTo>
                    <a:pt x="1357" y="131"/>
                    <a:pt x="1090" y="1"/>
                    <a:pt x="8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9195401" y="1006815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3" y="1"/>
                  </a:moveTo>
                  <a:cubicBezTo>
                    <a:pt x="557" y="1"/>
                    <a:pt x="292" y="132"/>
                    <a:pt x="143" y="394"/>
                  </a:cubicBezTo>
                  <a:cubicBezTo>
                    <a:pt x="0" y="644"/>
                    <a:pt x="0" y="941"/>
                    <a:pt x="143" y="1191"/>
                  </a:cubicBezTo>
                  <a:lnTo>
                    <a:pt x="167" y="1251"/>
                  </a:lnTo>
                  <a:cubicBezTo>
                    <a:pt x="238" y="1370"/>
                    <a:pt x="322" y="1465"/>
                    <a:pt x="441" y="1525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5"/>
                  </a:cubicBezTo>
                  <a:cubicBezTo>
                    <a:pt x="1322" y="1465"/>
                    <a:pt x="1417" y="1370"/>
                    <a:pt x="1476" y="1251"/>
                  </a:cubicBezTo>
                  <a:lnTo>
                    <a:pt x="1512" y="1191"/>
                  </a:lnTo>
                  <a:cubicBezTo>
                    <a:pt x="1643" y="941"/>
                    <a:pt x="1643" y="644"/>
                    <a:pt x="1512" y="394"/>
                  </a:cubicBezTo>
                  <a:cubicBezTo>
                    <a:pt x="1357" y="132"/>
                    <a:pt x="1090" y="1"/>
                    <a:pt x="8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8578663" y="2016144"/>
              <a:ext cx="64473" cy="56080"/>
            </a:xfrm>
            <a:custGeom>
              <a:rect b="b" l="l" r="r" t="t"/>
              <a:pathLst>
                <a:path extrusionOk="0" h="1637" w="1882">
                  <a:moveTo>
                    <a:pt x="1080" y="0"/>
                  </a:moveTo>
                  <a:cubicBezTo>
                    <a:pt x="536" y="0"/>
                    <a:pt x="1" y="573"/>
                    <a:pt x="370" y="1196"/>
                  </a:cubicBezTo>
                  <a:cubicBezTo>
                    <a:pt x="382" y="1220"/>
                    <a:pt x="394" y="1244"/>
                    <a:pt x="394" y="1256"/>
                  </a:cubicBezTo>
                  <a:cubicBezTo>
                    <a:pt x="465" y="1375"/>
                    <a:pt x="560" y="1470"/>
                    <a:pt x="668" y="1530"/>
                  </a:cubicBezTo>
                  <a:cubicBezTo>
                    <a:pt x="787" y="1601"/>
                    <a:pt x="918" y="1637"/>
                    <a:pt x="1060" y="1637"/>
                  </a:cubicBezTo>
                  <a:cubicBezTo>
                    <a:pt x="1191" y="1637"/>
                    <a:pt x="1322" y="1601"/>
                    <a:pt x="1441" y="1530"/>
                  </a:cubicBezTo>
                  <a:cubicBezTo>
                    <a:pt x="1549" y="1470"/>
                    <a:pt x="1644" y="1375"/>
                    <a:pt x="1715" y="1256"/>
                  </a:cubicBezTo>
                  <a:cubicBezTo>
                    <a:pt x="1715" y="1244"/>
                    <a:pt x="1727" y="1220"/>
                    <a:pt x="1739" y="1196"/>
                  </a:cubicBezTo>
                  <a:cubicBezTo>
                    <a:pt x="1882" y="958"/>
                    <a:pt x="1882" y="649"/>
                    <a:pt x="1739" y="399"/>
                  </a:cubicBezTo>
                  <a:cubicBezTo>
                    <a:pt x="1572" y="117"/>
                    <a:pt x="1325" y="0"/>
                    <a:pt x="108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8971049" y="2174893"/>
              <a:ext cx="56319" cy="55703"/>
            </a:xfrm>
            <a:custGeom>
              <a:rect b="b" l="l" r="r" t="t"/>
              <a:pathLst>
                <a:path extrusionOk="0" h="1626" w="1644">
                  <a:moveTo>
                    <a:pt x="824" y="0"/>
                  </a:moveTo>
                  <a:cubicBezTo>
                    <a:pt x="557" y="0"/>
                    <a:pt x="292" y="128"/>
                    <a:pt x="144" y="384"/>
                  </a:cubicBezTo>
                  <a:cubicBezTo>
                    <a:pt x="1" y="634"/>
                    <a:pt x="1" y="944"/>
                    <a:pt x="144" y="1194"/>
                  </a:cubicBezTo>
                  <a:lnTo>
                    <a:pt x="167" y="1253"/>
                  </a:lnTo>
                  <a:cubicBezTo>
                    <a:pt x="227" y="1361"/>
                    <a:pt x="322" y="1456"/>
                    <a:pt x="441" y="1527"/>
                  </a:cubicBezTo>
                  <a:cubicBezTo>
                    <a:pt x="560" y="1593"/>
                    <a:pt x="691" y="1625"/>
                    <a:pt x="822" y="1625"/>
                  </a:cubicBezTo>
                  <a:cubicBezTo>
                    <a:pt x="953" y="1625"/>
                    <a:pt x="1084" y="1593"/>
                    <a:pt x="1203" y="1527"/>
                  </a:cubicBezTo>
                  <a:cubicBezTo>
                    <a:pt x="1322" y="1456"/>
                    <a:pt x="1417" y="1361"/>
                    <a:pt x="1477" y="1253"/>
                  </a:cubicBezTo>
                  <a:lnTo>
                    <a:pt x="1513" y="1194"/>
                  </a:lnTo>
                  <a:cubicBezTo>
                    <a:pt x="1644" y="944"/>
                    <a:pt x="1644" y="634"/>
                    <a:pt x="1513" y="384"/>
                  </a:cubicBezTo>
                  <a:cubicBezTo>
                    <a:pt x="1358" y="128"/>
                    <a:pt x="1090" y="0"/>
                    <a:pt x="82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8203818" y="144930"/>
              <a:ext cx="64473" cy="56182"/>
            </a:xfrm>
            <a:custGeom>
              <a:rect b="b" l="l" r="r" t="t"/>
              <a:pathLst>
                <a:path extrusionOk="0" h="1640" w="1882">
                  <a:moveTo>
                    <a:pt x="808" y="1"/>
                  </a:moveTo>
                  <a:cubicBezTo>
                    <a:pt x="561" y="1"/>
                    <a:pt x="312" y="120"/>
                    <a:pt x="144" y="407"/>
                  </a:cubicBezTo>
                  <a:cubicBezTo>
                    <a:pt x="1" y="645"/>
                    <a:pt x="1" y="954"/>
                    <a:pt x="144" y="1204"/>
                  </a:cubicBezTo>
                  <a:cubicBezTo>
                    <a:pt x="156" y="1216"/>
                    <a:pt x="168" y="1240"/>
                    <a:pt x="168" y="1264"/>
                  </a:cubicBezTo>
                  <a:cubicBezTo>
                    <a:pt x="316" y="1514"/>
                    <a:pt x="572" y="1639"/>
                    <a:pt x="828" y="1639"/>
                  </a:cubicBezTo>
                  <a:cubicBezTo>
                    <a:pt x="1084" y="1639"/>
                    <a:pt x="1340" y="1514"/>
                    <a:pt x="1489" y="1264"/>
                  </a:cubicBezTo>
                  <a:cubicBezTo>
                    <a:pt x="1501" y="1240"/>
                    <a:pt x="1501" y="1216"/>
                    <a:pt x="1513" y="1204"/>
                  </a:cubicBezTo>
                  <a:cubicBezTo>
                    <a:pt x="1881" y="575"/>
                    <a:pt x="1350" y="1"/>
                    <a:pt x="80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8254325" y="2593564"/>
              <a:ext cx="56319" cy="55703"/>
            </a:xfrm>
            <a:custGeom>
              <a:rect b="b" l="l" r="r" t="t"/>
              <a:pathLst>
                <a:path extrusionOk="0" h="1626" w="1644">
                  <a:moveTo>
                    <a:pt x="822" y="0"/>
                  </a:moveTo>
                  <a:cubicBezTo>
                    <a:pt x="558" y="0"/>
                    <a:pt x="293" y="131"/>
                    <a:pt x="144" y="393"/>
                  </a:cubicBezTo>
                  <a:cubicBezTo>
                    <a:pt x="1" y="631"/>
                    <a:pt x="1" y="941"/>
                    <a:pt x="144" y="1191"/>
                  </a:cubicBezTo>
                  <a:lnTo>
                    <a:pt x="168" y="1250"/>
                  </a:lnTo>
                  <a:cubicBezTo>
                    <a:pt x="310" y="1500"/>
                    <a:pt x="563" y="1625"/>
                    <a:pt x="818" y="1625"/>
                  </a:cubicBezTo>
                  <a:cubicBezTo>
                    <a:pt x="1072" y="1625"/>
                    <a:pt x="1328" y="1500"/>
                    <a:pt x="1477" y="1250"/>
                  </a:cubicBezTo>
                  <a:cubicBezTo>
                    <a:pt x="1489" y="1227"/>
                    <a:pt x="1501" y="1203"/>
                    <a:pt x="1501" y="1191"/>
                  </a:cubicBezTo>
                  <a:cubicBezTo>
                    <a:pt x="1644" y="941"/>
                    <a:pt x="1644" y="631"/>
                    <a:pt x="1501" y="393"/>
                  </a:cubicBezTo>
                  <a:cubicBezTo>
                    <a:pt x="1352" y="131"/>
                    <a:pt x="1087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8404087" y="3018073"/>
              <a:ext cx="56730" cy="55703"/>
            </a:xfrm>
            <a:custGeom>
              <a:rect b="b" l="l" r="r" t="t"/>
              <a:pathLst>
                <a:path extrusionOk="0" h="1626" w="1656">
                  <a:moveTo>
                    <a:pt x="828" y="0"/>
                  </a:moveTo>
                  <a:cubicBezTo>
                    <a:pt x="564" y="0"/>
                    <a:pt x="299" y="131"/>
                    <a:pt x="144" y="393"/>
                  </a:cubicBezTo>
                  <a:cubicBezTo>
                    <a:pt x="1" y="643"/>
                    <a:pt x="1" y="941"/>
                    <a:pt x="144" y="1191"/>
                  </a:cubicBezTo>
                  <a:cubicBezTo>
                    <a:pt x="156" y="1215"/>
                    <a:pt x="168" y="1239"/>
                    <a:pt x="180" y="1251"/>
                  </a:cubicBezTo>
                  <a:cubicBezTo>
                    <a:pt x="322" y="1501"/>
                    <a:pt x="575" y="1626"/>
                    <a:pt x="830" y="1626"/>
                  </a:cubicBezTo>
                  <a:cubicBezTo>
                    <a:pt x="1084" y="1626"/>
                    <a:pt x="1340" y="1501"/>
                    <a:pt x="1489" y="1251"/>
                  </a:cubicBezTo>
                  <a:lnTo>
                    <a:pt x="1513" y="1191"/>
                  </a:lnTo>
                  <a:cubicBezTo>
                    <a:pt x="1656" y="941"/>
                    <a:pt x="1656" y="643"/>
                    <a:pt x="1513" y="393"/>
                  </a:cubicBezTo>
                  <a:cubicBezTo>
                    <a:pt x="1358" y="131"/>
                    <a:pt x="1093" y="0"/>
                    <a:pt x="82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9185192" y="2566970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3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0" y="643"/>
                    <a:pt x="0" y="941"/>
                    <a:pt x="143" y="1191"/>
                  </a:cubicBezTo>
                  <a:lnTo>
                    <a:pt x="167" y="1250"/>
                  </a:lnTo>
                  <a:cubicBezTo>
                    <a:pt x="239" y="1369"/>
                    <a:pt x="322" y="1465"/>
                    <a:pt x="441" y="1524"/>
                  </a:cubicBezTo>
                  <a:cubicBezTo>
                    <a:pt x="560" y="1596"/>
                    <a:pt x="691" y="1631"/>
                    <a:pt x="822" y="1631"/>
                  </a:cubicBezTo>
                  <a:cubicBezTo>
                    <a:pt x="953" y="1631"/>
                    <a:pt x="1084" y="1596"/>
                    <a:pt x="1203" y="1524"/>
                  </a:cubicBezTo>
                  <a:cubicBezTo>
                    <a:pt x="1322" y="1465"/>
                    <a:pt x="1417" y="1369"/>
                    <a:pt x="1477" y="1250"/>
                  </a:cubicBezTo>
                  <a:lnTo>
                    <a:pt x="1513" y="1191"/>
                  </a:lnTo>
                  <a:cubicBezTo>
                    <a:pt x="1643" y="941"/>
                    <a:pt x="1643" y="643"/>
                    <a:pt x="1513" y="393"/>
                  </a:cubicBezTo>
                  <a:cubicBezTo>
                    <a:pt x="1358" y="131"/>
                    <a:pt x="1090" y="0"/>
                    <a:pt x="82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8935558" y="3056235"/>
              <a:ext cx="64473" cy="56080"/>
            </a:xfrm>
            <a:custGeom>
              <a:rect b="b" l="l" r="r" t="t"/>
              <a:pathLst>
                <a:path extrusionOk="0" h="1637" w="1882">
                  <a:moveTo>
                    <a:pt x="1080" y="0"/>
                  </a:moveTo>
                  <a:cubicBezTo>
                    <a:pt x="536" y="0"/>
                    <a:pt x="1" y="573"/>
                    <a:pt x="370" y="1196"/>
                  </a:cubicBezTo>
                  <a:cubicBezTo>
                    <a:pt x="382" y="1220"/>
                    <a:pt x="394" y="1244"/>
                    <a:pt x="394" y="1256"/>
                  </a:cubicBezTo>
                  <a:cubicBezTo>
                    <a:pt x="465" y="1375"/>
                    <a:pt x="560" y="1470"/>
                    <a:pt x="668" y="1530"/>
                  </a:cubicBezTo>
                  <a:cubicBezTo>
                    <a:pt x="787" y="1601"/>
                    <a:pt x="918" y="1637"/>
                    <a:pt x="1060" y="1637"/>
                  </a:cubicBezTo>
                  <a:cubicBezTo>
                    <a:pt x="1191" y="1637"/>
                    <a:pt x="1322" y="1601"/>
                    <a:pt x="1441" y="1530"/>
                  </a:cubicBezTo>
                  <a:cubicBezTo>
                    <a:pt x="1549" y="1470"/>
                    <a:pt x="1644" y="1375"/>
                    <a:pt x="1715" y="1256"/>
                  </a:cubicBezTo>
                  <a:cubicBezTo>
                    <a:pt x="1715" y="1244"/>
                    <a:pt x="1727" y="1220"/>
                    <a:pt x="1739" y="1196"/>
                  </a:cubicBezTo>
                  <a:cubicBezTo>
                    <a:pt x="1882" y="958"/>
                    <a:pt x="1882" y="648"/>
                    <a:pt x="1739" y="398"/>
                  </a:cubicBezTo>
                  <a:cubicBezTo>
                    <a:pt x="1572" y="117"/>
                    <a:pt x="1325" y="0"/>
                    <a:pt x="108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9442569" y="2218229"/>
              <a:ext cx="56319" cy="55908"/>
            </a:xfrm>
            <a:custGeom>
              <a:rect b="b" l="l" r="r" t="t"/>
              <a:pathLst>
                <a:path extrusionOk="0" h="1632" w="1644">
                  <a:moveTo>
                    <a:pt x="822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0" y="643"/>
                    <a:pt x="0" y="941"/>
                    <a:pt x="143" y="1191"/>
                  </a:cubicBezTo>
                  <a:lnTo>
                    <a:pt x="167" y="1250"/>
                  </a:lnTo>
                  <a:cubicBezTo>
                    <a:pt x="226" y="1369"/>
                    <a:pt x="322" y="1465"/>
                    <a:pt x="441" y="1524"/>
                  </a:cubicBezTo>
                  <a:cubicBezTo>
                    <a:pt x="560" y="1596"/>
                    <a:pt x="691" y="1631"/>
                    <a:pt x="822" y="1631"/>
                  </a:cubicBezTo>
                  <a:cubicBezTo>
                    <a:pt x="953" y="1631"/>
                    <a:pt x="1084" y="1596"/>
                    <a:pt x="1203" y="1524"/>
                  </a:cubicBezTo>
                  <a:cubicBezTo>
                    <a:pt x="1322" y="1465"/>
                    <a:pt x="1417" y="1369"/>
                    <a:pt x="1477" y="1250"/>
                  </a:cubicBezTo>
                  <a:cubicBezTo>
                    <a:pt x="1489" y="1239"/>
                    <a:pt x="1500" y="1215"/>
                    <a:pt x="1500" y="1191"/>
                  </a:cubicBezTo>
                  <a:cubicBezTo>
                    <a:pt x="1643" y="941"/>
                    <a:pt x="1643" y="643"/>
                    <a:pt x="1500" y="393"/>
                  </a:cubicBezTo>
                  <a:cubicBezTo>
                    <a:pt x="1352" y="131"/>
                    <a:pt x="1087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54" name="Google Shape;554;p3"/>
            <p:cNvGrpSpPr/>
            <p:nvPr/>
          </p:nvGrpSpPr>
          <p:grpSpPr>
            <a:xfrm>
              <a:off x="5896938" y="315550"/>
              <a:ext cx="800203" cy="636722"/>
              <a:chOff x="1816659" y="65078"/>
              <a:chExt cx="800203" cy="636722"/>
            </a:xfrm>
          </p:grpSpPr>
          <p:sp>
            <p:nvSpPr>
              <p:cNvPr id="555" name="Google Shape;555;p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" name="Google Shape;557;p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3" name="Google Shape;563;p3"/>
            <p:cNvGrpSpPr/>
            <p:nvPr/>
          </p:nvGrpSpPr>
          <p:grpSpPr>
            <a:xfrm>
              <a:off x="8051113" y="1025100"/>
              <a:ext cx="800203" cy="636722"/>
              <a:chOff x="1816659" y="65078"/>
              <a:chExt cx="800203" cy="636722"/>
            </a:xfrm>
          </p:grpSpPr>
          <p:sp>
            <p:nvSpPr>
              <p:cNvPr id="564" name="Google Shape;564;p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" name="Google Shape;565;p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" name="Google Shape;566;p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72" name="Google Shape;572;p3"/>
            <p:cNvGrpSpPr/>
            <p:nvPr/>
          </p:nvGrpSpPr>
          <p:grpSpPr>
            <a:xfrm>
              <a:off x="5866188" y="3254300"/>
              <a:ext cx="800203" cy="636722"/>
              <a:chOff x="1816659" y="65078"/>
              <a:chExt cx="800203" cy="636722"/>
            </a:xfrm>
          </p:grpSpPr>
          <p:sp>
            <p:nvSpPr>
              <p:cNvPr id="573" name="Google Shape;573;p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" name="Google Shape;574;p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1" name="Google Shape;581;p3"/>
            <p:cNvGrpSpPr/>
            <p:nvPr/>
          </p:nvGrpSpPr>
          <p:grpSpPr>
            <a:xfrm>
              <a:off x="8051113" y="3921425"/>
              <a:ext cx="800203" cy="636722"/>
              <a:chOff x="1816659" y="65078"/>
              <a:chExt cx="800203" cy="636722"/>
            </a:xfrm>
          </p:grpSpPr>
          <p:sp>
            <p:nvSpPr>
              <p:cNvPr id="582" name="Google Shape;582;p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20">
    <p:spTree>
      <p:nvGrpSpPr>
        <p:cNvPr id="3879" name="Shape 3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" name="Google Shape;3880;p21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881" name="Google Shape;3881;p21"/>
          <p:cNvSpPr txBox="1"/>
          <p:nvPr>
            <p:ph idx="2" type="title"/>
          </p:nvPr>
        </p:nvSpPr>
        <p:spPr>
          <a:xfrm>
            <a:off x="701600" y="2950225"/>
            <a:ext cx="20376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882" name="Google Shape;3882;p21"/>
          <p:cNvSpPr txBox="1"/>
          <p:nvPr>
            <p:ph idx="1" type="subTitle"/>
          </p:nvPr>
        </p:nvSpPr>
        <p:spPr>
          <a:xfrm>
            <a:off x="701600" y="3549235"/>
            <a:ext cx="18045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83" name="Google Shape;3883;p21"/>
          <p:cNvSpPr txBox="1"/>
          <p:nvPr>
            <p:ph idx="3" type="title"/>
          </p:nvPr>
        </p:nvSpPr>
        <p:spPr>
          <a:xfrm>
            <a:off x="2761016" y="2950100"/>
            <a:ext cx="20376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884" name="Google Shape;3884;p21"/>
          <p:cNvSpPr txBox="1"/>
          <p:nvPr>
            <p:ph idx="4" type="subTitle"/>
          </p:nvPr>
        </p:nvSpPr>
        <p:spPr>
          <a:xfrm>
            <a:off x="2761016" y="3549235"/>
            <a:ext cx="18045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85" name="Google Shape;3885;p21"/>
          <p:cNvSpPr txBox="1"/>
          <p:nvPr>
            <p:ph idx="5" type="title"/>
          </p:nvPr>
        </p:nvSpPr>
        <p:spPr>
          <a:xfrm>
            <a:off x="701600" y="1502425"/>
            <a:ext cx="20376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886" name="Google Shape;3886;p21"/>
          <p:cNvSpPr txBox="1"/>
          <p:nvPr>
            <p:ph idx="6" type="subTitle"/>
          </p:nvPr>
        </p:nvSpPr>
        <p:spPr>
          <a:xfrm>
            <a:off x="701600" y="2103680"/>
            <a:ext cx="18045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87" name="Google Shape;3887;p21"/>
          <p:cNvSpPr txBox="1"/>
          <p:nvPr>
            <p:ph idx="7" type="title"/>
          </p:nvPr>
        </p:nvSpPr>
        <p:spPr>
          <a:xfrm>
            <a:off x="2761016" y="1502300"/>
            <a:ext cx="20376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888" name="Google Shape;3888;p21"/>
          <p:cNvSpPr txBox="1"/>
          <p:nvPr>
            <p:ph idx="8" type="subTitle"/>
          </p:nvPr>
        </p:nvSpPr>
        <p:spPr>
          <a:xfrm>
            <a:off x="2761016" y="2103680"/>
            <a:ext cx="18045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889" name="Google Shape;3889;p21"/>
          <p:cNvGrpSpPr/>
          <p:nvPr/>
        </p:nvGrpSpPr>
        <p:grpSpPr>
          <a:xfrm>
            <a:off x="4972852" y="-722455"/>
            <a:ext cx="4883173" cy="6704039"/>
            <a:chOff x="4972852" y="-722455"/>
            <a:chExt cx="4883173" cy="6704039"/>
          </a:xfrm>
        </p:grpSpPr>
        <p:sp>
          <p:nvSpPr>
            <p:cNvPr id="3890" name="Google Shape;3890;p21"/>
            <p:cNvSpPr/>
            <p:nvPr/>
          </p:nvSpPr>
          <p:spPr>
            <a:xfrm>
              <a:off x="6256969" y="1844685"/>
              <a:ext cx="697835" cy="697449"/>
            </a:xfrm>
            <a:custGeom>
              <a:rect b="b" l="l" r="r" t="t"/>
              <a:pathLst>
                <a:path extrusionOk="0" h="21670" w="21682">
                  <a:moveTo>
                    <a:pt x="8897" y="0"/>
                  </a:moveTo>
                  <a:cubicBezTo>
                    <a:pt x="6890" y="0"/>
                    <a:pt x="5572" y="2176"/>
                    <a:pt x="5692" y="4202"/>
                  </a:cubicBezTo>
                  <a:cubicBezTo>
                    <a:pt x="5107" y="3933"/>
                    <a:pt x="4488" y="3751"/>
                    <a:pt x="3880" y="3751"/>
                  </a:cubicBezTo>
                  <a:cubicBezTo>
                    <a:pt x="3411" y="3751"/>
                    <a:pt x="2948" y="3859"/>
                    <a:pt x="2513" y="4118"/>
                  </a:cubicBezTo>
                  <a:cubicBezTo>
                    <a:pt x="1203" y="4916"/>
                    <a:pt x="512" y="6797"/>
                    <a:pt x="286" y="8238"/>
                  </a:cubicBezTo>
                  <a:cubicBezTo>
                    <a:pt x="0" y="10024"/>
                    <a:pt x="548" y="11750"/>
                    <a:pt x="2084" y="12798"/>
                  </a:cubicBezTo>
                  <a:cubicBezTo>
                    <a:pt x="2263" y="12917"/>
                    <a:pt x="2441" y="13024"/>
                    <a:pt x="2644" y="13119"/>
                  </a:cubicBezTo>
                  <a:cubicBezTo>
                    <a:pt x="1679" y="14465"/>
                    <a:pt x="1215" y="16263"/>
                    <a:pt x="2167" y="17763"/>
                  </a:cubicBezTo>
                  <a:cubicBezTo>
                    <a:pt x="2798" y="18775"/>
                    <a:pt x="3929" y="19323"/>
                    <a:pt x="5096" y="19465"/>
                  </a:cubicBezTo>
                  <a:cubicBezTo>
                    <a:pt x="5356" y="19512"/>
                    <a:pt x="5622" y="19536"/>
                    <a:pt x="5888" y="19536"/>
                  </a:cubicBezTo>
                  <a:cubicBezTo>
                    <a:pt x="6170" y="19536"/>
                    <a:pt x="6452" y="19509"/>
                    <a:pt x="6727" y="19454"/>
                  </a:cubicBezTo>
                  <a:cubicBezTo>
                    <a:pt x="6882" y="19430"/>
                    <a:pt x="7025" y="19394"/>
                    <a:pt x="7192" y="19346"/>
                  </a:cubicBezTo>
                  <a:cubicBezTo>
                    <a:pt x="7347" y="19763"/>
                    <a:pt x="7620" y="20132"/>
                    <a:pt x="7978" y="20406"/>
                  </a:cubicBezTo>
                  <a:cubicBezTo>
                    <a:pt x="8424" y="21099"/>
                    <a:pt x="9195" y="21526"/>
                    <a:pt x="10015" y="21526"/>
                  </a:cubicBezTo>
                  <a:cubicBezTo>
                    <a:pt x="10027" y="21526"/>
                    <a:pt x="10038" y="21525"/>
                    <a:pt x="10049" y="21525"/>
                  </a:cubicBezTo>
                  <a:cubicBezTo>
                    <a:pt x="10466" y="21513"/>
                    <a:pt x="10871" y="21394"/>
                    <a:pt x="11216" y="21156"/>
                  </a:cubicBezTo>
                  <a:cubicBezTo>
                    <a:pt x="11192" y="20728"/>
                    <a:pt x="11180" y="20299"/>
                    <a:pt x="11157" y="19858"/>
                  </a:cubicBezTo>
                  <a:cubicBezTo>
                    <a:pt x="10287" y="19656"/>
                    <a:pt x="9371" y="19013"/>
                    <a:pt x="8716" y="18465"/>
                  </a:cubicBezTo>
                  <a:cubicBezTo>
                    <a:pt x="8632" y="18596"/>
                    <a:pt x="8478" y="18680"/>
                    <a:pt x="8323" y="18680"/>
                  </a:cubicBezTo>
                  <a:cubicBezTo>
                    <a:pt x="6787" y="18549"/>
                    <a:pt x="5311" y="17656"/>
                    <a:pt x="4644" y="16239"/>
                  </a:cubicBezTo>
                  <a:cubicBezTo>
                    <a:pt x="4546" y="16026"/>
                    <a:pt x="4720" y="15787"/>
                    <a:pt x="4913" y="15787"/>
                  </a:cubicBezTo>
                  <a:cubicBezTo>
                    <a:pt x="4979" y="15787"/>
                    <a:pt x="5047" y="15815"/>
                    <a:pt x="5108" y="15882"/>
                  </a:cubicBezTo>
                  <a:cubicBezTo>
                    <a:pt x="5799" y="16644"/>
                    <a:pt x="6596" y="17275"/>
                    <a:pt x="7597" y="17561"/>
                  </a:cubicBezTo>
                  <a:cubicBezTo>
                    <a:pt x="7656" y="17584"/>
                    <a:pt x="7728" y="17596"/>
                    <a:pt x="7823" y="17608"/>
                  </a:cubicBezTo>
                  <a:cubicBezTo>
                    <a:pt x="7228" y="16941"/>
                    <a:pt x="6763" y="16144"/>
                    <a:pt x="6477" y="15286"/>
                  </a:cubicBezTo>
                  <a:cubicBezTo>
                    <a:pt x="6477" y="15275"/>
                    <a:pt x="6477" y="15263"/>
                    <a:pt x="6466" y="15251"/>
                  </a:cubicBezTo>
                  <a:cubicBezTo>
                    <a:pt x="6466" y="15227"/>
                    <a:pt x="6454" y="15203"/>
                    <a:pt x="6442" y="15179"/>
                  </a:cubicBezTo>
                  <a:cubicBezTo>
                    <a:pt x="6395" y="15023"/>
                    <a:pt x="6517" y="14923"/>
                    <a:pt x="6640" y="14923"/>
                  </a:cubicBezTo>
                  <a:cubicBezTo>
                    <a:pt x="6705" y="14923"/>
                    <a:pt x="6770" y="14951"/>
                    <a:pt x="6811" y="15013"/>
                  </a:cubicBezTo>
                  <a:cubicBezTo>
                    <a:pt x="7442" y="16013"/>
                    <a:pt x="8251" y="16894"/>
                    <a:pt x="9192" y="17596"/>
                  </a:cubicBezTo>
                  <a:cubicBezTo>
                    <a:pt x="9609" y="17906"/>
                    <a:pt x="10061" y="18180"/>
                    <a:pt x="10537" y="18406"/>
                  </a:cubicBezTo>
                  <a:cubicBezTo>
                    <a:pt x="10716" y="18489"/>
                    <a:pt x="10907" y="18561"/>
                    <a:pt x="11097" y="18620"/>
                  </a:cubicBezTo>
                  <a:cubicBezTo>
                    <a:pt x="11038" y="17203"/>
                    <a:pt x="10966" y="15775"/>
                    <a:pt x="10895" y="14346"/>
                  </a:cubicBezTo>
                  <a:cubicBezTo>
                    <a:pt x="10571" y="14437"/>
                    <a:pt x="10239" y="14482"/>
                    <a:pt x="9906" y="14482"/>
                  </a:cubicBezTo>
                  <a:cubicBezTo>
                    <a:pt x="9542" y="14482"/>
                    <a:pt x="9178" y="14428"/>
                    <a:pt x="8823" y="14322"/>
                  </a:cubicBezTo>
                  <a:cubicBezTo>
                    <a:pt x="8755" y="14361"/>
                    <a:pt x="8679" y="14380"/>
                    <a:pt x="8603" y="14380"/>
                  </a:cubicBezTo>
                  <a:cubicBezTo>
                    <a:pt x="8493" y="14380"/>
                    <a:pt x="8384" y="14340"/>
                    <a:pt x="8299" y="14262"/>
                  </a:cubicBezTo>
                  <a:cubicBezTo>
                    <a:pt x="8216" y="14203"/>
                    <a:pt x="8132" y="14120"/>
                    <a:pt x="8049" y="14048"/>
                  </a:cubicBezTo>
                  <a:cubicBezTo>
                    <a:pt x="7585" y="13846"/>
                    <a:pt x="7132" y="13572"/>
                    <a:pt x="6727" y="13262"/>
                  </a:cubicBezTo>
                  <a:cubicBezTo>
                    <a:pt x="5084" y="11965"/>
                    <a:pt x="4227" y="9988"/>
                    <a:pt x="3501" y="8083"/>
                  </a:cubicBezTo>
                  <a:cubicBezTo>
                    <a:pt x="3414" y="7863"/>
                    <a:pt x="3618" y="7695"/>
                    <a:pt x="3811" y="7695"/>
                  </a:cubicBezTo>
                  <a:cubicBezTo>
                    <a:pt x="3911" y="7695"/>
                    <a:pt x="4008" y="7740"/>
                    <a:pt x="4060" y="7845"/>
                  </a:cubicBezTo>
                  <a:cubicBezTo>
                    <a:pt x="4834" y="9333"/>
                    <a:pt x="5596" y="10941"/>
                    <a:pt x="6835" y="12096"/>
                  </a:cubicBezTo>
                  <a:lnTo>
                    <a:pt x="6847" y="12107"/>
                  </a:lnTo>
                  <a:cubicBezTo>
                    <a:pt x="6489" y="11214"/>
                    <a:pt x="6287" y="10250"/>
                    <a:pt x="6323" y="9476"/>
                  </a:cubicBezTo>
                  <a:cubicBezTo>
                    <a:pt x="6323" y="9357"/>
                    <a:pt x="6394" y="9238"/>
                    <a:pt x="6513" y="9190"/>
                  </a:cubicBezTo>
                  <a:cubicBezTo>
                    <a:pt x="6485" y="9162"/>
                    <a:pt x="6473" y="9125"/>
                    <a:pt x="6481" y="9125"/>
                  </a:cubicBezTo>
                  <a:lnTo>
                    <a:pt x="6481" y="9125"/>
                  </a:lnTo>
                  <a:cubicBezTo>
                    <a:pt x="6487" y="9125"/>
                    <a:pt x="6501" y="9142"/>
                    <a:pt x="6525" y="9190"/>
                  </a:cubicBezTo>
                  <a:cubicBezTo>
                    <a:pt x="6559" y="9178"/>
                    <a:pt x="6594" y="9173"/>
                    <a:pt x="6628" y="9173"/>
                  </a:cubicBezTo>
                  <a:cubicBezTo>
                    <a:pt x="6764" y="9173"/>
                    <a:pt x="6894" y="9260"/>
                    <a:pt x="6942" y="9393"/>
                  </a:cubicBezTo>
                  <a:cubicBezTo>
                    <a:pt x="7204" y="10202"/>
                    <a:pt x="7358" y="11000"/>
                    <a:pt x="7739" y="11762"/>
                  </a:cubicBezTo>
                  <a:cubicBezTo>
                    <a:pt x="7990" y="12274"/>
                    <a:pt x="8335" y="12727"/>
                    <a:pt x="8656" y="13191"/>
                  </a:cubicBezTo>
                  <a:cubicBezTo>
                    <a:pt x="9174" y="13338"/>
                    <a:pt x="9705" y="13416"/>
                    <a:pt x="10238" y="13416"/>
                  </a:cubicBezTo>
                  <a:cubicBezTo>
                    <a:pt x="10441" y="13416"/>
                    <a:pt x="10644" y="13404"/>
                    <a:pt x="10847" y="13381"/>
                  </a:cubicBezTo>
                  <a:cubicBezTo>
                    <a:pt x="10799" y="12477"/>
                    <a:pt x="10764" y="11584"/>
                    <a:pt x="10716" y="10679"/>
                  </a:cubicBezTo>
                  <a:cubicBezTo>
                    <a:pt x="8966" y="10393"/>
                    <a:pt x="7656" y="8905"/>
                    <a:pt x="7609" y="7119"/>
                  </a:cubicBezTo>
                  <a:cubicBezTo>
                    <a:pt x="7602" y="6898"/>
                    <a:pt x="7802" y="6767"/>
                    <a:pt x="7992" y="6767"/>
                  </a:cubicBezTo>
                  <a:cubicBezTo>
                    <a:pt x="8139" y="6767"/>
                    <a:pt x="8280" y="6846"/>
                    <a:pt x="8311" y="7023"/>
                  </a:cubicBezTo>
                  <a:cubicBezTo>
                    <a:pt x="8513" y="8143"/>
                    <a:pt x="9287" y="9083"/>
                    <a:pt x="10347" y="9500"/>
                  </a:cubicBezTo>
                  <a:cubicBezTo>
                    <a:pt x="10454" y="9536"/>
                    <a:pt x="10561" y="9560"/>
                    <a:pt x="10680" y="9560"/>
                  </a:cubicBezTo>
                  <a:cubicBezTo>
                    <a:pt x="10645" y="8619"/>
                    <a:pt x="10621" y="7666"/>
                    <a:pt x="10621" y="6714"/>
                  </a:cubicBezTo>
                  <a:cubicBezTo>
                    <a:pt x="10609" y="6488"/>
                    <a:pt x="10609" y="6261"/>
                    <a:pt x="10621" y="6035"/>
                  </a:cubicBezTo>
                  <a:lnTo>
                    <a:pt x="10621" y="5809"/>
                  </a:lnTo>
                  <a:cubicBezTo>
                    <a:pt x="9549" y="5297"/>
                    <a:pt x="8871" y="4214"/>
                    <a:pt x="8894" y="3035"/>
                  </a:cubicBezTo>
                  <a:cubicBezTo>
                    <a:pt x="8894" y="2824"/>
                    <a:pt x="9039" y="2722"/>
                    <a:pt x="9190" y="2722"/>
                  </a:cubicBezTo>
                  <a:cubicBezTo>
                    <a:pt x="9345" y="2722"/>
                    <a:pt x="9507" y="2830"/>
                    <a:pt x="9525" y="3035"/>
                  </a:cubicBezTo>
                  <a:cubicBezTo>
                    <a:pt x="9621" y="3797"/>
                    <a:pt x="10049" y="4487"/>
                    <a:pt x="10692" y="4904"/>
                  </a:cubicBezTo>
                  <a:cubicBezTo>
                    <a:pt x="10740" y="4047"/>
                    <a:pt x="10847" y="3190"/>
                    <a:pt x="11014" y="2356"/>
                  </a:cubicBezTo>
                  <a:cubicBezTo>
                    <a:pt x="11051" y="2182"/>
                    <a:pt x="11201" y="2101"/>
                    <a:pt x="11353" y="2101"/>
                  </a:cubicBezTo>
                  <a:cubicBezTo>
                    <a:pt x="11543" y="2101"/>
                    <a:pt x="11736" y="2227"/>
                    <a:pt x="11716" y="2452"/>
                  </a:cubicBezTo>
                  <a:cubicBezTo>
                    <a:pt x="11645" y="3392"/>
                    <a:pt x="11585" y="4333"/>
                    <a:pt x="11573" y="5285"/>
                  </a:cubicBezTo>
                  <a:lnTo>
                    <a:pt x="11573" y="5511"/>
                  </a:lnTo>
                  <a:cubicBezTo>
                    <a:pt x="11573" y="5547"/>
                    <a:pt x="11573" y="5571"/>
                    <a:pt x="11573" y="5595"/>
                  </a:cubicBezTo>
                  <a:cubicBezTo>
                    <a:pt x="11597" y="6071"/>
                    <a:pt x="11669" y="6595"/>
                    <a:pt x="11585" y="7059"/>
                  </a:cubicBezTo>
                  <a:cubicBezTo>
                    <a:pt x="11597" y="7226"/>
                    <a:pt x="11621" y="7393"/>
                    <a:pt x="11633" y="7559"/>
                  </a:cubicBezTo>
                  <a:cubicBezTo>
                    <a:pt x="12490" y="7226"/>
                    <a:pt x="13216" y="6654"/>
                    <a:pt x="13752" y="5916"/>
                  </a:cubicBezTo>
                  <a:cubicBezTo>
                    <a:pt x="14371" y="5023"/>
                    <a:pt x="14336" y="4202"/>
                    <a:pt x="14431" y="3190"/>
                  </a:cubicBezTo>
                  <a:cubicBezTo>
                    <a:pt x="14437" y="2959"/>
                    <a:pt x="14619" y="2830"/>
                    <a:pt x="14802" y="2830"/>
                  </a:cubicBezTo>
                  <a:cubicBezTo>
                    <a:pt x="14950" y="2830"/>
                    <a:pt x="15099" y="2914"/>
                    <a:pt x="15157" y="3094"/>
                  </a:cubicBezTo>
                  <a:cubicBezTo>
                    <a:pt x="15550" y="4059"/>
                    <a:pt x="15109" y="5357"/>
                    <a:pt x="14550" y="6238"/>
                  </a:cubicBezTo>
                  <a:cubicBezTo>
                    <a:pt x="15324" y="5892"/>
                    <a:pt x="15931" y="5238"/>
                    <a:pt x="16181" y="4416"/>
                  </a:cubicBezTo>
                  <a:cubicBezTo>
                    <a:pt x="16248" y="4226"/>
                    <a:pt x="16404" y="4142"/>
                    <a:pt x="16560" y="4142"/>
                  </a:cubicBezTo>
                  <a:cubicBezTo>
                    <a:pt x="16793" y="4142"/>
                    <a:pt x="17026" y="4330"/>
                    <a:pt x="16955" y="4630"/>
                  </a:cubicBezTo>
                  <a:cubicBezTo>
                    <a:pt x="16622" y="5797"/>
                    <a:pt x="15598" y="6619"/>
                    <a:pt x="14383" y="6702"/>
                  </a:cubicBezTo>
                  <a:cubicBezTo>
                    <a:pt x="14336" y="6702"/>
                    <a:pt x="14288" y="6690"/>
                    <a:pt x="14252" y="6654"/>
                  </a:cubicBezTo>
                  <a:cubicBezTo>
                    <a:pt x="13585" y="7500"/>
                    <a:pt x="12752" y="8012"/>
                    <a:pt x="11692" y="8119"/>
                  </a:cubicBezTo>
                  <a:cubicBezTo>
                    <a:pt x="11752" y="8678"/>
                    <a:pt x="11800" y="9238"/>
                    <a:pt x="11847" y="9798"/>
                  </a:cubicBezTo>
                  <a:cubicBezTo>
                    <a:pt x="12038" y="9893"/>
                    <a:pt x="12133" y="10119"/>
                    <a:pt x="12061" y="10322"/>
                  </a:cubicBezTo>
                  <a:cubicBezTo>
                    <a:pt x="12038" y="10417"/>
                    <a:pt x="11990" y="10500"/>
                    <a:pt x="11919" y="10572"/>
                  </a:cubicBezTo>
                  <a:cubicBezTo>
                    <a:pt x="12097" y="12834"/>
                    <a:pt x="12240" y="15096"/>
                    <a:pt x="12419" y="17346"/>
                  </a:cubicBezTo>
                  <a:cubicBezTo>
                    <a:pt x="12847" y="17156"/>
                    <a:pt x="13240" y="16894"/>
                    <a:pt x="13585" y="16572"/>
                  </a:cubicBezTo>
                  <a:cubicBezTo>
                    <a:pt x="13514" y="16453"/>
                    <a:pt x="13490" y="16322"/>
                    <a:pt x="13514" y="16191"/>
                  </a:cubicBezTo>
                  <a:cubicBezTo>
                    <a:pt x="13812" y="14417"/>
                    <a:pt x="14038" y="12691"/>
                    <a:pt x="13824" y="10893"/>
                  </a:cubicBezTo>
                  <a:cubicBezTo>
                    <a:pt x="13797" y="10674"/>
                    <a:pt x="13988" y="10551"/>
                    <a:pt x="14178" y="10551"/>
                  </a:cubicBezTo>
                  <a:cubicBezTo>
                    <a:pt x="14328" y="10551"/>
                    <a:pt x="14477" y="10629"/>
                    <a:pt x="14514" y="10798"/>
                  </a:cubicBezTo>
                  <a:cubicBezTo>
                    <a:pt x="14812" y="12167"/>
                    <a:pt x="14955" y="13608"/>
                    <a:pt x="14812" y="15013"/>
                  </a:cubicBezTo>
                  <a:cubicBezTo>
                    <a:pt x="14848" y="14941"/>
                    <a:pt x="14895" y="14870"/>
                    <a:pt x="14931" y="14774"/>
                  </a:cubicBezTo>
                  <a:cubicBezTo>
                    <a:pt x="15562" y="13548"/>
                    <a:pt x="15657" y="12012"/>
                    <a:pt x="16360" y="10833"/>
                  </a:cubicBezTo>
                  <a:cubicBezTo>
                    <a:pt x="16402" y="10764"/>
                    <a:pt x="16486" y="10728"/>
                    <a:pt x="16569" y="10728"/>
                  </a:cubicBezTo>
                  <a:cubicBezTo>
                    <a:pt x="16670" y="10728"/>
                    <a:pt x="16769" y="10782"/>
                    <a:pt x="16788" y="10893"/>
                  </a:cubicBezTo>
                  <a:cubicBezTo>
                    <a:pt x="16860" y="11619"/>
                    <a:pt x="16800" y="12369"/>
                    <a:pt x="16598" y="13072"/>
                  </a:cubicBezTo>
                  <a:cubicBezTo>
                    <a:pt x="17324" y="12834"/>
                    <a:pt x="17931" y="12203"/>
                    <a:pt x="18229" y="11500"/>
                  </a:cubicBezTo>
                  <a:cubicBezTo>
                    <a:pt x="18360" y="11203"/>
                    <a:pt x="18336" y="10714"/>
                    <a:pt x="18658" y="10548"/>
                  </a:cubicBezTo>
                  <a:cubicBezTo>
                    <a:pt x="18708" y="10522"/>
                    <a:pt x="18761" y="10511"/>
                    <a:pt x="18813" y="10511"/>
                  </a:cubicBezTo>
                  <a:cubicBezTo>
                    <a:pt x="18957" y="10511"/>
                    <a:pt x="19093" y="10601"/>
                    <a:pt x="19146" y="10750"/>
                  </a:cubicBezTo>
                  <a:cubicBezTo>
                    <a:pt x="19455" y="11345"/>
                    <a:pt x="18800" y="12405"/>
                    <a:pt x="18384" y="12798"/>
                  </a:cubicBezTo>
                  <a:cubicBezTo>
                    <a:pt x="17884" y="13274"/>
                    <a:pt x="17145" y="13512"/>
                    <a:pt x="16455" y="13572"/>
                  </a:cubicBezTo>
                  <a:cubicBezTo>
                    <a:pt x="16252" y="14227"/>
                    <a:pt x="15967" y="14870"/>
                    <a:pt x="15621" y="15465"/>
                  </a:cubicBezTo>
                  <a:cubicBezTo>
                    <a:pt x="14931" y="16679"/>
                    <a:pt x="13907" y="17596"/>
                    <a:pt x="12585" y="18049"/>
                  </a:cubicBezTo>
                  <a:cubicBezTo>
                    <a:pt x="12562" y="18049"/>
                    <a:pt x="12526" y="18061"/>
                    <a:pt x="12502" y="18061"/>
                  </a:cubicBezTo>
                  <a:lnTo>
                    <a:pt x="12538" y="18632"/>
                  </a:lnTo>
                  <a:lnTo>
                    <a:pt x="12573" y="18965"/>
                  </a:lnTo>
                  <a:cubicBezTo>
                    <a:pt x="12796" y="19005"/>
                    <a:pt x="13020" y="19024"/>
                    <a:pt x="13243" y="19024"/>
                  </a:cubicBezTo>
                  <a:cubicBezTo>
                    <a:pt x="13833" y="19024"/>
                    <a:pt x="14419" y="18888"/>
                    <a:pt x="14955" y="18620"/>
                  </a:cubicBezTo>
                  <a:cubicBezTo>
                    <a:pt x="15633" y="18263"/>
                    <a:pt x="15991" y="17620"/>
                    <a:pt x="16514" y="17120"/>
                  </a:cubicBezTo>
                  <a:cubicBezTo>
                    <a:pt x="16565" y="17073"/>
                    <a:pt x="16626" y="17052"/>
                    <a:pt x="16684" y="17052"/>
                  </a:cubicBezTo>
                  <a:cubicBezTo>
                    <a:pt x="16802" y="17052"/>
                    <a:pt x="16911" y="17139"/>
                    <a:pt x="16919" y="17275"/>
                  </a:cubicBezTo>
                  <a:cubicBezTo>
                    <a:pt x="17026" y="18299"/>
                    <a:pt x="16050" y="19120"/>
                    <a:pt x="15217" y="19513"/>
                  </a:cubicBezTo>
                  <a:cubicBezTo>
                    <a:pt x="14760" y="19722"/>
                    <a:pt x="14284" y="19840"/>
                    <a:pt x="13814" y="19840"/>
                  </a:cubicBezTo>
                  <a:cubicBezTo>
                    <a:pt x="13401" y="19840"/>
                    <a:pt x="12993" y="19749"/>
                    <a:pt x="12609" y="19549"/>
                  </a:cubicBezTo>
                  <a:lnTo>
                    <a:pt x="12609" y="19549"/>
                  </a:lnTo>
                  <a:cubicBezTo>
                    <a:pt x="12621" y="19680"/>
                    <a:pt x="12633" y="19799"/>
                    <a:pt x="12645" y="19918"/>
                  </a:cubicBezTo>
                  <a:cubicBezTo>
                    <a:pt x="12859" y="20216"/>
                    <a:pt x="13121" y="20478"/>
                    <a:pt x="13431" y="20692"/>
                  </a:cubicBezTo>
                  <a:cubicBezTo>
                    <a:pt x="13478" y="20751"/>
                    <a:pt x="13526" y="20799"/>
                    <a:pt x="13574" y="20847"/>
                  </a:cubicBezTo>
                  <a:cubicBezTo>
                    <a:pt x="14142" y="21411"/>
                    <a:pt x="14861" y="21669"/>
                    <a:pt x="15578" y="21669"/>
                  </a:cubicBezTo>
                  <a:cubicBezTo>
                    <a:pt x="16723" y="21669"/>
                    <a:pt x="17864" y="21010"/>
                    <a:pt x="18384" y="19882"/>
                  </a:cubicBezTo>
                  <a:cubicBezTo>
                    <a:pt x="18836" y="18894"/>
                    <a:pt x="18788" y="17751"/>
                    <a:pt x="18253" y="16799"/>
                  </a:cubicBezTo>
                  <a:cubicBezTo>
                    <a:pt x="19562" y="16334"/>
                    <a:pt x="20622" y="15346"/>
                    <a:pt x="21158" y="14060"/>
                  </a:cubicBezTo>
                  <a:cubicBezTo>
                    <a:pt x="21277" y="13655"/>
                    <a:pt x="21325" y="13227"/>
                    <a:pt x="21313" y="12810"/>
                  </a:cubicBezTo>
                  <a:cubicBezTo>
                    <a:pt x="21682" y="11822"/>
                    <a:pt x="21682" y="10750"/>
                    <a:pt x="21336" y="9762"/>
                  </a:cubicBezTo>
                  <a:cubicBezTo>
                    <a:pt x="21158" y="9274"/>
                    <a:pt x="20920" y="8833"/>
                    <a:pt x="20622" y="8417"/>
                  </a:cubicBezTo>
                  <a:cubicBezTo>
                    <a:pt x="20074" y="7357"/>
                    <a:pt x="19169" y="6535"/>
                    <a:pt x="18074" y="6071"/>
                  </a:cubicBezTo>
                  <a:cubicBezTo>
                    <a:pt x="18193" y="5607"/>
                    <a:pt x="18217" y="5107"/>
                    <a:pt x="18157" y="4630"/>
                  </a:cubicBezTo>
                  <a:cubicBezTo>
                    <a:pt x="18205" y="3737"/>
                    <a:pt x="17943" y="2868"/>
                    <a:pt x="17419" y="2142"/>
                  </a:cubicBezTo>
                  <a:cubicBezTo>
                    <a:pt x="17288" y="1951"/>
                    <a:pt x="17122" y="1773"/>
                    <a:pt x="16955" y="1606"/>
                  </a:cubicBezTo>
                  <a:cubicBezTo>
                    <a:pt x="16931" y="1559"/>
                    <a:pt x="16919" y="1499"/>
                    <a:pt x="16883" y="1439"/>
                  </a:cubicBezTo>
                  <a:cubicBezTo>
                    <a:pt x="16521" y="658"/>
                    <a:pt x="15733" y="274"/>
                    <a:pt x="14925" y="274"/>
                  </a:cubicBezTo>
                  <a:cubicBezTo>
                    <a:pt x="14540" y="274"/>
                    <a:pt x="14150" y="362"/>
                    <a:pt x="13800" y="535"/>
                  </a:cubicBezTo>
                  <a:cubicBezTo>
                    <a:pt x="13371" y="535"/>
                    <a:pt x="12954" y="642"/>
                    <a:pt x="12573" y="844"/>
                  </a:cubicBezTo>
                  <a:cubicBezTo>
                    <a:pt x="12252" y="1023"/>
                    <a:pt x="11966" y="1261"/>
                    <a:pt x="11740" y="1547"/>
                  </a:cubicBezTo>
                  <a:cubicBezTo>
                    <a:pt x="11335" y="975"/>
                    <a:pt x="10776" y="535"/>
                    <a:pt x="10133" y="261"/>
                  </a:cubicBezTo>
                  <a:cubicBezTo>
                    <a:pt x="9699" y="81"/>
                    <a:pt x="9285" y="0"/>
                    <a:pt x="889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21"/>
            <p:cNvSpPr/>
            <p:nvPr/>
          </p:nvSpPr>
          <p:spPr>
            <a:xfrm>
              <a:off x="6367589" y="1912048"/>
              <a:ext cx="515958" cy="964745"/>
            </a:xfrm>
            <a:custGeom>
              <a:rect b="b" l="l" r="r" t="t"/>
              <a:pathLst>
                <a:path extrusionOk="0" h="29975" w="16031">
                  <a:moveTo>
                    <a:pt x="7924" y="0"/>
                  </a:moveTo>
                  <a:cubicBezTo>
                    <a:pt x="7773" y="0"/>
                    <a:pt x="7625" y="78"/>
                    <a:pt x="7589" y="251"/>
                  </a:cubicBezTo>
                  <a:cubicBezTo>
                    <a:pt x="7434" y="1097"/>
                    <a:pt x="7327" y="1942"/>
                    <a:pt x="7279" y="2799"/>
                  </a:cubicBezTo>
                  <a:cubicBezTo>
                    <a:pt x="6624" y="2383"/>
                    <a:pt x="6196" y="1692"/>
                    <a:pt x="6100" y="930"/>
                  </a:cubicBezTo>
                  <a:cubicBezTo>
                    <a:pt x="6082" y="726"/>
                    <a:pt x="5922" y="622"/>
                    <a:pt x="5768" y="622"/>
                  </a:cubicBezTo>
                  <a:cubicBezTo>
                    <a:pt x="5616" y="622"/>
                    <a:pt x="5469" y="723"/>
                    <a:pt x="5469" y="930"/>
                  </a:cubicBezTo>
                  <a:cubicBezTo>
                    <a:pt x="5457" y="2109"/>
                    <a:pt x="6136" y="3180"/>
                    <a:pt x="7208" y="3692"/>
                  </a:cubicBezTo>
                  <a:lnTo>
                    <a:pt x="7208" y="3918"/>
                  </a:lnTo>
                  <a:cubicBezTo>
                    <a:pt x="7196" y="4145"/>
                    <a:pt x="7196" y="4371"/>
                    <a:pt x="7208" y="4597"/>
                  </a:cubicBezTo>
                  <a:cubicBezTo>
                    <a:pt x="7208" y="5550"/>
                    <a:pt x="7231" y="6502"/>
                    <a:pt x="7267" y="7443"/>
                  </a:cubicBezTo>
                  <a:cubicBezTo>
                    <a:pt x="7148" y="7443"/>
                    <a:pt x="7041" y="7419"/>
                    <a:pt x="6934" y="7383"/>
                  </a:cubicBezTo>
                  <a:cubicBezTo>
                    <a:pt x="5862" y="6966"/>
                    <a:pt x="5100" y="6026"/>
                    <a:pt x="4898" y="4907"/>
                  </a:cubicBezTo>
                  <a:cubicBezTo>
                    <a:pt x="4867" y="4730"/>
                    <a:pt x="4726" y="4650"/>
                    <a:pt x="4578" y="4650"/>
                  </a:cubicBezTo>
                  <a:cubicBezTo>
                    <a:pt x="4389" y="4650"/>
                    <a:pt x="4189" y="4781"/>
                    <a:pt x="4195" y="5002"/>
                  </a:cubicBezTo>
                  <a:cubicBezTo>
                    <a:pt x="4243" y="6788"/>
                    <a:pt x="5553" y="8276"/>
                    <a:pt x="7303" y="8562"/>
                  </a:cubicBezTo>
                  <a:cubicBezTo>
                    <a:pt x="7339" y="9467"/>
                    <a:pt x="7386" y="10360"/>
                    <a:pt x="7434" y="11265"/>
                  </a:cubicBezTo>
                  <a:cubicBezTo>
                    <a:pt x="7231" y="11288"/>
                    <a:pt x="7027" y="11299"/>
                    <a:pt x="6823" y="11299"/>
                  </a:cubicBezTo>
                  <a:cubicBezTo>
                    <a:pt x="6287" y="11299"/>
                    <a:pt x="5752" y="11221"/>
                    <a:pt x="5243" y="11074"/>
                  </a:cubicBezTo>
                  <a:cubicBezTo>
                    <a:pt x="4922" y="10610"/>
                    <a:pt x="4576" y="10169"/>
                    <a:pt x="4314" y="9645"/>
                  </a:cubicBezTo>
                  <a:cubicBezTo>
                    <a:pt x="3945" y="8883"/>
                    <a:pt x="3791" y="8086"/>
                    <a:pt x="3529" y="7276"/>
                  </a:cubicBezTo>
                  <a:cubicBezTo>
                    <a:pt x="3483" y="7148"/>
                    <a:pt x="3359" y="7062"/>
                    <a:pt x="3228" y="7062"/>
                  </a:cubicBezTo>
                  <a:cubicBezTo>
                    <a:pt x="3190" y="7062"/>
                    <a:pt x="3150" y="7069"/>
                    <a:pt x="3112" y="7086"/>
                  </a:cubicBezTo>
                  <a:lnTo>
                    <a:pt x="3100" y="7086"/>
                  </a:lnTo>
                  <a:cubicBezTo>
                    <a:pt x="2981" y="7121"/>
                    <a:pt x="2909" y="7240"/>
                    <a:pt x="2909" y="7359"/>
                  </a:cubicBezTo>
                  <a:cubicBezTo>
                    <a:pt x="2874" y="8133"/>
                    <a:pt x="3076" y="9098"/>
                    <a:pt x="3433" y="9991"/>
                  </a:cubicBezTo>
                  <a:lnTo>
                    <a:pt x="3421" y="9979"/>
                  </a:lnTo>
                  <a:cubicBezTo>
                    <a:pt x="2183" y="8824"/>
                    <a:pt x="1421" y="7216"/>
                    <a:pt x="647" y="5728"/>
                  </a:cubicBezTo>
                  <a:cubicBezTo>
                    <a:pt x="596" y="5629"/>
                    <a:pt x="502" y="5587"/>
                    <a:pt x="404" y="5587"/>
                  </a:cubicBezTo>
                  <a:cubicBezTo>
                    <a:pt x="209" y="5587"/>
                    <a:pt x="0" y="5756"/>
                    <a:pt x="88" y="5978"/>
                  </a:cubicBezTo>
                  <a:cubicBezTo>
                    <a:pt x="814" y="7871"/>
                    <a:pt x="1671" y="9848"/>
                    <a:pt x="3314" y="11146"/>
                  </a:cubicBezTo>
                  <a:cubicBezTo>
                    <a:pt x="3719" y="11455"/>
                    <a:pt x="4160" y="11729"/>
                    <a:pt x="4636" y="11931"/>
                  </a:cubicBezTo>
                  <a:cubicBezTo>
                    <a:pt x="4719" y="12015"/>
                    <a:pt x="4803" y="12074"/>
                    <a:pt x="4886" y="12146"/>
                  </a:cubicBezTo>
                  <a:cubicBezTo>
                    <a:pt x="4970" y="12223"/>
                    <a:pt x="5080" y="12263"/>
                    <a:pt x="5190" y="12263"/>
                  </a:cubicBezTo>
                  <a:cubicBezTo>
                    <a:pt x="5266" y="12263"/>
                    <a:pt x="5342" y="12244"/>
                    <a:pt x="5410" y="12205"/>
                  </a:cubicBezTo>
                  <a:cubicBezTo>
                    <a:pt x="5774" y="12316"/>
                    <a:pt x="6153" y="12373"/>
                    <a:pt x="6532" y="12373"/>
                  </a:cubicBezTo>
                  <a:cubicBezTo>
                    <a:pt x="6847" y="12373"/>
                    <a:pt x="7162" y="12334"/>
                    <a:pt x="7470" y="12253"/>
                  </a:cubicBezTo>
                  <a:cubicBezTo>
                    <a:pt x="7541" y="13670"/>
                    <a:pt x="7624" y="15098"/>
                    <a:pt x="7672" y="16527"/>
                  </a:cubicBezTo>
                  <a:cubicBezTo>
                    <a:pt x="7481" y="16468"/>
                    <a:pt x="7291" y="16384"/>
                    <a:pt x="7112" y="16301"/>
                  </a:cubicBezTo>
                  <a:cubicBezTo>
                    <a:pt x="6636" y="16075"/>
                    <a:pt x="6184" y="15813"/>
                    <a:pt x="5767" y="15503"/>
                  </a:cubicBezTo>
                  <a:cubicBezTo>
                    <a:pt x="4826" y="14789"/>
                    <a:pt x="4017" y="13908"/>
                    <a:pt x="3386" y="12920"/>
                  </a:cubicBezTo>
                  <a:cubicBezTo>
                    <a:pt x="3344" y="12853"/>
                    <a:pt x="3279" y="12825"/>
                    <a:pt x="3213" y="12825"/>
                  </a:cubicBezTo>
                  <a:cubicBezTo>
                    <a:pt x="3091" y="12825"/>
                    <a:pt x="2970" y="12927"/>
                    <a:pt x="3017" y="13074"/>
                  </a:cubicBezTo>
                  <a:cubicBezTo>
                    <a:pt x="3029" y="13098"/>
                    <a:pt x="3040" y="13122"/>
                    <a:pt x="3040" y="13158"/>
                  </a:cubicBezTo>
                  <a:cubicBezTo>
                    <a:pt x="3052" y="13182"/>
                    <a:pt x="3040" y="13170"/>
                    <a:pt x="3052" y="13182"/>
                  </a:cubicBezTo>
                  <a:cubicBezTo>
                    <a:pt x="3338" y="14039"/>
                    <a:pt x="3802" y="14836"/>
                    <a:pt x="4398" y="15515"/>
                  </a:cubicBezTo>
                  <a:cubicBezTo>
                    <a:pt x="4302" y="15491"/>
                    <a:pt x="4219" y="15479"/>
                    <a:pt x="4172" y="15456"/>
                  </a:cubicBezTo>
                  <a:cubicBezTo>
                    <a:pt x="3183" y="15158"/>
                    <a:pt x="2374" y="14539"/>
                    <a:pt x="1683" y="13789"/>
                  </a:cubicBezTo>
                  <a:cubicBezTo>
                    <a:pt x="1622" y="13718"/>
                    <a:pt x="1553" y="13689"/>
                    <a:pt x="1486" y="13689"/>
                  </a:cubicBezTo>
                  <a:cubicBezTo>
                    <a:pt x="1293" y="13689"/>
                    <a:pt x="1122" y="13934"/>
                    <a:pt x="1219" y="14146"/>
                  </a:cubicBezTo>
                  <a:cubicBezTo>
                    <a:pt x="1886" y="15551"/>
                    <a:pt x="3362" y="16456"/>
                    <a:pt x="4898" y="16575"/>
                  </a:cubicBezTo>
                  <a:cubicBezTo>
                    <a:pt x="5053" y="16575"/>
                    <a:pt x="5195" y="16503"/>
                    <a:pt x="5291" y="16372"/>
                  </a:cubicBezTo>
                  <a:cubicBezTo>
                    <a:pt x="5946" y="16920"/>
                    <a:pt x="6862" y="17551"/>
                    <a:pt x="7731" y="17765"/>
                  </a:cubicBezTo>
                  <a:cubicBezTo>
                    <a:pt x="7755" y="18194"/>
                    <a:pt x="7767" y="18623"/>
                    <a:pt x="7791" y="19063"/>
                  </a:cubicBezTo>
                  <a:cubicBezTo>
                    <a:pt x="7851" y="20373"/>
                    <a:pt x="7922" y="21683"/>
                    <a:pt x="7993" y="22992"/>
                  </a:cubicBezTo>
                  <a:lnTo>
                    <a:pt x="8184" y="26302"/>
                  </a:lnTo>
                  <a:cubicBezTo>
                    <a:pt x="8243" y="27350"/>
                    <a:pt x="8208" y="28469"/>
                    <a:pt x="8505" y="29469"/>
                  </a:cubicBezTo>
                  <a:cubicBezTo>
                    <a:pt x="8598" y="29791"/>
                    <a:pt x="8926" y="29975"/>
                    <a:pt x="9236" y="29975"/>
                  </a:cubicBezTo>
                  <a:cubicBezTo>
                    <a:pt x="9522" y="29975"/>
                    <a:pt x="9794" y="29818"/>
                    <a:pt x="9851" y="29469"/>
                  </a:cubicBezTo>
                  <a:cubicBezTo>
                    <a:pt x="10029" y="28433"/>
                    <a:pt x="9875" y="27362"/>
                    <a:pt x="9803" y="26302"/>
                  </a:cubicBezTo>
                  <a:lnTo>
                    <a:pt x="9589" y="22992"/>
                  </a:lnTo>
                  <a:cubicBezTo>
                    <a:pt x="9482" y="21266"/>
                    <a:pt x="9351" y="19539"/>
                    <a:pt x="9208" y="17813"/>
                  </a:cubicBezTo>
                  <a:cubicBezTo>
                    <a:pt x="9208" y="17694"/>
                    <a:pt x="9196" y="17575"/>
                    <a:pt x="9184" y="17456"/>
                  </a:cubicBezTo>
                  <a:lnTo>
                    <a:pt x="9184" y="17456"/>
                  </a:lnTo>
                  <a:cubicBezTo>
                    <a:pt x="9571" y="17652"/>
                    <a:pt x="9979" y="17743"/>
                    <a:pt x="10393" y="17743"/>
                  </a:cubicBezTo>
                  <a:cubicBezTo>
                    <a:pt x="10858" y="17743"/>
                    <a:pt x="11331" y="17628"/>
                    <a:pt x="11792" y="17420"/>
                  </a:cubicBezTo>
                  <a:cubicBezTo>
                    <a:pt x="12613" y="17027"/>
                    <a:pt x="13589" y="16194"/>
                    <a:pt x="13482" y="15182"/>
                  </a:cubicBezTo>
                  <a:cubicBezTo>
                    <a:pt x="13474" y="15043"/>
                    <a:pt x="13360" y="14955"/>
                    <a:pt x="13239" y="14955"/>
                  </a:cubicBezTo>
                  <a:cubicBezTo>
                    <a:pt x="13183" y="14955"/>
                    <a:pt x="13126" y="14974"/>
                    <a:pt x="13077" y="15015"/>
                  </a:cubicBezTo>
                  <a:cubicBezTo>
                    <a:pt x="12554" y="15527"/>
                    <a:pt x="12184" y="16158"/>
                    <a:pt x="11518" y="16527"/>
                  </a:cubicBezTo>
                  <a:cubicBezTo>
                    <a:pt x="10983" y="16786"/>
                    <a:pt x="10399" y="16919"/>
                    <a:pt x="9810" y="16919"/>
                  </a:cubicBezTo>
                  <a:cubicBezTo>
                    <a:pt x="9585" y="16919"/>
                    <a:pt x="9360" y="16900"/>
                    <a:pt x="9136" y="16861"/>
                  </a:cubicBezTo>
                  <a:lnTo>
                    <a:pt x="9113" y="16539"/>
                  </a:lnTo>
                  <a:lnTo>
                    <a:pt x="9065" y="15956"/>
                  </a:lnTo>
                  <a:cubicBezTo>
                    <a:pt x="9089" y="15956"/>
                    <a:pt x="9125" y="15956"/>
                    <a:pt x="9148" y="15944"/>
                  </a:cubicBezTo>
                  <a:cubicBezTo>
                    <a:pt x="10482" y="15503"/>
                    <a:pt x="11506" y="14586"/>
                    <a:pt x="12196" y="13372"/>
                  </a:cubicBezTo>
                  <a:cubicBezTo>
                    <a:pt x="12530" y="12765"/>
                    <a:pt x="12815" y="12134"/>
                    <a:pt x="13030" y="11467"/>
                  </a:cubicBezTo>
                  <a:cubicBezTo>
                    <a:pt x="13720" y="11419"/>
                    <a:pt x="14447" y="11181"/>
                    <a:pt x="14947" y="10705"/>
                  </a:cubicBezTo>
                  <a:cubicBezTo>
                    <a:pt x="15363" y="10300"/>
                    <a:pt x="16030" y="9241"/>
                    <a:pt x="15721" y="8645"/>
                  </a:cubicBezTo>
                  <a:cubicBezTo>
                    <a:pt x="15660" y="8506"/>
                    <a:pt x="15522" y="8417"/>
                    <a:pt x="15378" y="8417"/>
                  </a:cubicBezTo>
                  <a:cubicBezTo>
                    <a:pt x="15325" y="8417"/>
                    <a:pt x="15272" y="8429"/>
                    <a:pt x="15221" y="8455"/>
                  </a:cubicBezTo>
                  <a:cubicBezTo>
                    <a:pt x="14899" y="8610"/>
                    <a:pt x="14923" y="9110"/>
                    <a:pt x="14792" y="9407"/>
                  </a:cubicBezTo>
                  <a:cubicBezTo>
                    <a:pt x="14494" y="10098"/>
                    <a:pt x="13887" y="10741"/>
                    <a:pt x="13173" y="10979"/>
                  </a:cubicBezTo>
                  <a:cubicBezTo>
                    <a:pt x="13363" y="10264"/>
                    <a:pt x="13423" y="9526"/>
                    <a:pt x="13351" y="8788"/>
                  </a:cubicBezTo>
                  <a:cubicBezTo>
                    <a:pt x="13332" y="8680"/>
                    <a:pt x="13239" y="8630"/>
                    <a:pt x="13141" y="8630"/>
                  </a:cubicBezTo>
                  <a:cubicBezTo>
                    <a:pt x="13056" y="8630"/>
                    <a:pt x="12967" y="8668"/>
                    <a:pt x="12923" y="8740"/>
                  </a:cubicBezTo>
                  <a:cubicBezTo>
                    <a:pt x="12220" y="9919"/>
                    <a:pt x="12125" y="11443"/>
                    <a:pt x="11494" y="12681"/>
                  </a:cubicBezTo>
                  <a:cubicBezTo>
                    <a:pt x="11458" y="12765"/>
                    <a:pt x="11411" y="12836"/>
                    <a:pt x="11375" y="12920"/>
                  </a:cubicBezTo>
                  <a:cubicBezTo>
                    <a:pt x="11541" y="11515"/>
                    <a:pt x="11387" y="10074"/>
                    <a:pt x="11077" y="8705"/>
                  </a:cubicBezTo>
                  <a:cubicBezTo>
                    <a:pt x="11040" y="8536"/>
                    <a:pt x="10891" y="8458"/>
                    <a:pt x="10741" y="8458"/>
                  </a:cubicBezTo>
                  <a:cubicBezTo>
                    <a:pt x="10551" y="8458"/>
                    <a:pt x="10360" y="8581"/>
                    <a:pt x="10387" y="8800"/>
                  </a:cubicBezTo>
                  <a:cubicBezTo>
                    <a:pt x="10601" y="10598"/>
                    <a:pt x="10375" y="12312"/>
                    <a:pt x="10077" y="14086"/>
                  </a:cubicBezTo>
                  <a:cubicBezTo>
                    <a:pt x="10053" y="14229"/>
                    <a:pt x="10077" y="14360"/>
                    <a:pt x="10148" y="14479"/>
                  </a:cubicBezTo>
                  <a:cubicBezTo>
                    <a:pt x="9803" y="14789"/>
                    <a:pt x="9410" y="15051"/>
                    <a:pt x="8994" y="15253"/>
                  </a:cubicBezTo>
                  <a:cubicBezTo>
                    <a:pt x="8827" y="12991"/>
                    <a:pt x="8684" y="10729"/>
                    <a:pt x="8493" y="8467"/>
                  </a:cubicBezTo>
                  <a:cubicBezTo>
                    <a:pt x="8565" y="8407"/>
                    <a:pt x="8613" y="8324"/>
                    <a:pt x="8636" y="8229"/>
                  </a:cubicBezTo>
                  <a:cubicBezTo>
                    <a:pt x="8720" y="8014"/>
                    <a:pt x="8624" y="7788"/>
                    <a:pt x="8422" y="7693"/>
                  </a:cubicBezTo>
                  <a:cubicBezTo>
                    <a:pt x="8374" y="7133"/>
                    <a:pt x="8327" y="6574"/>
                    <a:pt x="8267" y="6014"/>
                  </a:cubicBezTo>
                  <a:cubicBezTo>
                    <a:pt x="9339" y="5907"/>
                    <a:pt x="10160" y="5407"/>
                    <a:pt x="10839" y="4549"/>
                  </a:cubicBezTo>
                  <a:cubicBezTo>
                    <a:pt x="10875" y="4585"/>
                    <a:pt x="10922" y="4597"/>
                    <a:pt x="10970" y="4597"/>
                  </a:cubicBezTo>
                  <a:cubicBezTo>
                    <a:pt x="12173" y="4526"/>
                    <a:pt x="13196" y="3692"/>
                    <a:pt x="13530" y="2525"/>
                  </a:cubicBezTo>
                  <a:cubicBezTo>
                    <a:pt x="13608" y="2225"/>
                    <a:pt x="13378" y="2037"/>
                    <a:pt x="13146" y="2037"/>
                  </a:cubicBezTo>
                  <a:cubicBezTo>
                    <a:pt x="12991" y="2037"/>
                    <a:pt x="12834" y="2121"/>
                    <a:pt x="12768" y="2311"/>
                  </a:cubicBezTo>
                  <a:cubicBezTo>
                    <a:pt x="12506" y="3133"/>
                    <a:pt x="11911" y="3799"/>
                    <a:pt x="11125" y="4145"/>
                  </a:cubicBezTo>
                  <a:cubicBezTo>
                    <a:pt x="11684" y="3252"/>
                    <a:pt x="12137" y="1954"/>
                    <a:pt x="11732" y="990"/>
                  </a:cubicBezTo>
                  <a:cubicBezTo>
                    <a:pt x="11679" y="813"/>
                    <a:pt x="11532" y="730"/>
                    <a:pt x="11385" y="730"/>
                  </a:cubicBezTo>
                  <a:cubicBezTo>
                    <a:pt x="11204" y="730"/>
                    <a:pt x="11024" y="855"/>
                    <a:pt x="11018" y="1085"/>
                  </a:cubicBezTo>
                  <a:cubicBezTo>
                    <a:pt x="10910" y="2109"/>
                    <a:pt x="10946" y="2918"/>
                    <a:pt x="10339" y="3823"/>
                  </a:cubicBezTo>
                  <a:cubicBezTo>
                    <a:pt x="9803" y="4549"/>
                    <a:pt x="9065" y="5121"/>
                    <a:pt x="8220" y="5454"/>
                  </a:cubicBezTo>
                  <a:cubicBezTo>
                    <a:pt x="8196" y="5288"/>
                    <a:pt x="8184" y="5121"/>
                    <a:pt x="8160" y="4954"/>
                  </a:cubicBezTo>
                  <a:cubicBezTo>
                    <a:pt x="8243" y="4502"/>
                    <a:pt x="8172" y="3966"/>
                    <a:pt x="8148" y="3502"/>
                  </a:cubicBezTo>
                  <a:cubicBezTo>
                    <a:pt x="8148" y="3466"/>
                    <a:pt x="8148" y="3442"/>
                    <a:pt x="8148" y="3406"/>
                  </a:cubicBezTo>
                  <a:lnTo>
                    <a:pt x="8148" y="3180"/>
                  </a:lnTo>
                  <a:cubicBezTo>
                    <a:pt x="8160" y="2240"/>
                    <a:pt x="8220" y="1299"/>
                    <a:pt x="8303" y="347"/>
                  </a:cubicBezTo>
                  <a:cubicBezTo>
                    <a:pt x="8316" y="127"/>
                    <a:pt x="8117" y="0"/>
                    <a:pt x="7924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21"/>
            <p:cNvSpPr/>
            <p:nvPr/>
          </p:nvSpPr>
          <p:spPr>
            <a:xfrm>
              <a:off x="6271903" y="4132137"/>
              <a:ext cx="697867" cy="697320"/>
            </a:xfrm>
            <a:custGeom>
              <a:rect b="b" l="l" r="r" t="t"/>
              <a:pathLst>
                <a:path extrusionOk="0" h="21666" w="21683">
                  <a:moveTo>
                    <a:pt x="6843" y="12107"/>
                  </a:moveTo>
                  <a:lnTo>
                    <a:pt x="6843" y="12107"/>
                  </a:lnTo>
                  <a:cubicBezTo>
                    <a:pt x="6845" y="12110"/>
                    <a:pt x="6846" y="12113"/>
                    <a:pt x="6847" y="12116"/>
                  </a:cubicBezTo>
                  <a:cubicBezTo>
                    <a:pt x="6847" y="12111"/>
                    <a:pt x="6845" y="12109"/>
                    <a:pt x="6843" y="12107"/>
                  </a:cubicBezTo>
                  <a:close/>
                  <a:moveTo>
                    <a:pt x="8904" y="0"/>
                  </a:moveTo>
                  <a:cubicBezTo>
                    <a:pt x="6893" y="0"/>
                    <a:pt x="5570" y="2170"/>
                    <a:pt x="5680" y="4198"/>
                  </a:cubicBezTo>
                  <a:cubicBezTo>
                    <a:pt x="5095" y="3929"/>
                    <a:pt x="4480" y="3747"/>
                    <a:pt x="3875" y="3747"/>
                  </a:cubicBezTo>
                  <a:cubicBezTo>
                    <a:pt x="3409" y="3747"/>
                    <a:pt x="2948" y="3855"/>
                    <a:pt x="2513" y="4115"/>
                  </a:cubicBezTo>
                  <a:cubicBezTo>
                    <a:pt x="1191" y="4912"/>
                    <a:pt x="501" y="6794"/>
                    <a:pt x="275" y="8246"/>
                  </a:cubicBezTo>
                  <a:cubicBezTo>
                    <a:pt x="1" y="10032"/>
                    <a:pt x="537" y="11758"/>
                    <a:pt x="2072" y="12794"/>
                  </a:cubicBezTo>
                  <a:cubicBezTo>
                    <a:pt x="2251" y="12913"/>
                    <a:pt x="2442" y="13020"/>
                    <a:pt x="2632" y="13116"/>
                  </a:cubicBezTo>
                  <a:cubicBezTo>
                    <a:pt x="1680" y="14473"/>
                    <a:pt x="1215" y="16259"/>
                    <a:pt x="2156" y="17759"/>
                  </a:cubicBezTo>
                  <a:cubicBezTo>
                    <a:pt x="2799" y="18771"/>
                    <a:pt x="3918" y="19319"/>
                    <a:pt x="5085" y="19462"/>
                  </a:cubicBezTo>
                  <a:cubicBezTo>
                    <a:pt x="5351" y="19508"/>
                    <a:pt x="5616" y="19532"/>
                    <a:pt x="5882" y="19532"/>
                  </a:cubicBezTo>
                  <a:cubicBezTo>
                    <a:pt x="6164" y="19532"/>
                    <a:pt x="6446" y="19505"/>
                    <a:pt x="6728" y="19450"/>
                  </a:cubicBezTo>
                  <a:cubicBezTo>
                    <a:pt x="6871" y="19426"/>
                    <a:pt x="7025" y="19390"/>
                    <a:pt x="7168" y="19343"/>
                  </a:cubicBezTo>
                  <a:cubicBezTo>
                    <a:pt x="7335" y="19759"/>
                    <a:pt x="7609" y="20129"/>
                    <a:pt x="7966" y="20402"/>
                  </a:cubicBezTo>
                  <a:cubicBezTo>
                    <a:pt x="8412" y="21095"/>
                    <a:pt x="9183" y="21522"/>
                    <a:pt x="10004" y="21522"/>
                  </a:cubicBezTo>
                  <a:cubicBezTo>
                    <a:pt x="10015" y="21522"/>
                    <a:pt x="10026" y="21522"/>
                    <a:pt x="10038" y="21522"/>
                  </a:cubicBezTo>
                  <a:cubicBezTo>
                    <a:pt x="10454" y="21510"/>
                    <a:pt x="10859" y="21391"/>
                    <a:pt x="11205" y="21152"/>
                  </a:cubicBezTo>
                  <a:cubicBezTo>
                    <a:pt x="11181" y="20724"/>
                    <a:pt x="11169" y="20295"/>
                    <a:pt x="11145" y="19855"/>
                  </a:cubicBezTo>
                  <a:cubicBezTo>
                    <a:pt x="10264" y="19652"/>
                    <a:pt x="9359" y="19009"/>
                    <a:pt x="8692" y="18462"/>
                  </a:cubicBezTo>
                  <a:cubicBezTo>
                    <a:pt x="8609" y="18593"/>
                    <a:pt x="8466" y="18676"/>
                    <a:pt x="8299" y="18676"/>
                  </a:cubicBezTo>
                  <a:cubicBezTo>
                    <a:pt x="6764" y="18557"/>
                    <a:pt x="5299" y="17652"/>
                    <a:pt x="4632" y="16247"/>
                  </a:cubicBezTo>
                  <a:cubicBezTo>
                    <a:pt x="4535" y="16025"/>
                    <a:pt x="4708" y="15783"/>
                    <a:pt x="4902" y="15783"/>
                  </a:cubicBezTo>
                  <a:cubicBezTo>
                    <a:pt x="4968" y="15783"/>
                    <a:pt x="5036" y="15811"/>
                    <a:pt x="5097" y="15878"/>
                  </a:cubicBezTo>
                  <a:cubicBezTo>
                    <a:pt x="5775" y="16640"/>
                    <a:pt x="6585" y="17271"/>
                    <a:pt x="7573" y="17557"/>
                  </a:cubicBezTo>
                  <a:cubicBezTo>
                    <a:pt x="7633" y="17581"/>
                    <a:pt x="7716" y="17592"/>
                    <a:pt x="7799" y="17616"/>
                  </a:cubicBezTo>
                  <a:cubicBezTo>
                    <a:pt x="7216" y="16938"/>
                    <a:pt x="6764" y="16140"/>
                    <a:pt x="6478" y="15283"/>
                  </a:cubicBezTo>
                  <a:lnTo>
                    <a:pt x="6466" y="15247"/>
                  </a:lnTo>
                  <a:cubicBezTo>
                    <a:pt x="6454" y="15223"/>
                    <a:pt x="6442" y="15199"/>
                    <a:pt x="6442" y="15176"/>
                  </a:cubicBezTo>
                  <a:cubicBezTo>
                    <a:pt x="6388" y="15022"/>
                    <a:pt x="6508" y="14923"/>
                    <a:pt x="6631" y="14923"/>
                  </a:cubicBezTo>
                  <a:cubicBezTo>
                    <a:pt x="6699" y="14923"/>
                    <a:pt x="6769" y="14953"/>
                    <a:pt x="6811" y="15021"/>
                  </a:cubicBezTo>
                  <a:cubicBezTo>
                    <a:pt x="7442" y="16021"/>
                    <a:pt x="8252" y="16890"/>
                    <a:pt x="9192" y="17604"/>
                  </a:cubicBezTo>
                  <a:cubicBezTo>
                    <a:pt x="9609" y="17914"/>
                    <a:pt x="10062" y="18176"/>
                    <a:pt x="10526" y="18402"/>
                  </a:cubicBezTo>
                  <a:cubicBezTo>
                    <a:pt x="10716" y="18485"/>
                    <a:pt x="10907" y="18569"/>
                    <a:pt x="11097" y="18628"/>
                  </a:cubicBezTo>
                  <a:cubicBezTo>
                    <a:pt x="11038" y="17200"/>
                    <a:pt x="10966" y="15771"/>
                    <a:pt x="10895" y="14354"/>
                  </a:cubicBezTo>
                  <a:cubicBezTo>
                    <a:pt x="10577" y="14438"/>
                    <a:pt x="10251" y="14480"/>
                    <a:pt x="9924" y="14480"/>
                  </a:cubicBezTo>
                  <a:cubicBezTo>
                    <a:pt x="9554" y="14480"/>
                    <a:pt x="9184" y="14426"/>
                    <a:pt x="8823" y="14318"/>
                  </a:cubicBezTo>
                  <a:cubicBezTo>
                    <a:pt x="8754" y="14358"/>
                    <a:pt x="8676" y="14377"/>
                    <a:pt x="8597" y="14377"/>
                  </a:cubicBezTo>
                  <a:cubicBezTo>
                    <a:pt x="8488" y="14377"/>
                    <a:pt x="8378" y="14340"/>
                    <a:pt x="8288" y="14271"/>
                  </a:cubicBezTo>
                  <a:cubicBezTo>
                    <a:pt x="8204" y="14199"/>
                    <a:pt x="8133" y="14116"/>
                    <a:pt x="8049" y="14044"/>
                  </a:cubicBezTo>
                  <a:cubicBezTo>
                    <a:pt x="7573" y="13842"/>
                    <a:pt x="7133" y="13580"/>
                    <a:pt x="6716" y="13259"/>
                  </a:cubicBezTo>
                  <a:cubicBezTo>
                    <a:pt x="5085" y="11961"/>
                    <a:pt x="4227" y="9984"/>
                    <a:pt x="3489" y="8091"/>
                  </a:cubicBezTo>
                  <a:cubicBezTo>
                    <a:pt x="3403" y="7871"/>
                    <a:pt x="3612" y="7703"/>
                    <a:pt x="3809" y="7703"/>
                  </a:cubicBezTo>
                  <a:cubicBezTo>
                    <a:pt x="3910" y="7703"/>
                    <a:pt x="4008" y="7748"/>
                    <a:pt x="4061" y="7853"/>
                  </a:cubicBezTo>
                  <a:cubicBezTo>
                    <a:pt x="4835" y="9341"/>
                    <a:pt x="5585" y="10937"/>
                    <a:pt x="6835" y="12104"/>
                  </a:cubicBezTo>
                  <a:cubicBezTo>
                    <a:pt x="6835" y="12104"/>
                    <a:pt x="6840" y="12104"/>
                    <a:pt x="6843" y="12107"/>
                  </a:cubicBezTo>
                  <a:lnTo>
                    <a:pt x="6843" y="12107"/>
                  </a:lnTo>
                  <a:cubicBezTo>
                    <a:pt x="6488" y="11216"/>
                    <a:pt x="6287" y="10244"/>
                    <a:pt x="6323" y="9472"/>
                  </a:cubicBezTo>
                  <a:cubicBezTo>
                    <a:pt x="6323" y="9353"/>
                    <a:pt x="6394" y="9246"/>
                    <a:pt x="6513" y="9199"/>
                  </a:cubicBezTo>
                  <a:cubicBezTo>
                    <a:pt x="6478" y="9170"/>
                    <a:pt x="6468" y="9128"/>
                    <a:pt x="6478" y="9128"/>
                  </a:cubicBezTo>
                  <a:cubicBezTo>
                    <a:pt x="6486" y="9128"/>
                    <a:pt x="6502" y="9146"/>
                    <a:pt x="6525" y="9199"/>
                  </a:cubicBezTo>
                  <a:cubicBezTo>
                    <a:pt x="6563" y="9182"/>
                    <a:pt x="6602" y="9175"/>
                    <a:pt x="6641" y="9175"/>
                  </a:cubicBezTo>
                  <a:cubicBezTo>
                    <a:pt x="6771" y="9175"/>
                    <a:pt x="6893" y="9263"/>
                    <a:pt x="6930" y="9401"/>
                  </a:cubicBezTo>
                  <a:cubicBezTo>
                    <a:pt x="7192" y="10199"/>
                    <a:pt x="7359" y="10996"/>
                    <a:pt x="7728" y="11770"/>
                  </a:cubicBezTo>
                  <a:cubicBezTo>
                    <a:pt x="7990" y="12282"/>
                    <a:pt x="8335" y="12723"/>
                    <a:pt x="8657" y="13187"/>
                  </a:cubicBezTo>
                  <a:cubicBezTo>
                    <a:pt x="9157" y="13340"/>
                    <a:pt x="9681" y="13414"/>
                    <a:pt x="10208" y="13414"/>
                  </a:cubicBezTo>
                  <a:cubicBezTo>
                    <a:pt x="10421" y="13414"/>
                    <a:pt x="10635" y="13402"/>
                    <a:pt x="10847" y="13378"/>
                  </a:cubicBezTo>
                  <a:cubicBezTo>
                    <a:pt x="10800" y="12485"/>
                    <a:pt x="10752" y="11580"/>
                    <a:pt x="10716" y="10675"/>
                  </a:cubicBezTo>
                  <a:cubicBezTo>
                    <a:pt x="8966" y="10389"/>
                    <a:pt x="7656" y="8889"/>
                    <a:pt x="7621" y="7115"/>
                  </a:cubicBezTo>
                  <a:cubicBezTo>
                    <a:pt x="7621" y="6894"/>
                    <a:pt x="7820" y="6763"/>
                    <a:pt x="8008" y="6763"/>
                  </a:cubicBezTo>
                  <a:cubicBezTo>
                    <a:pt x="8154" y="6763"/>
                    <a:pt x="8292" y="6843"/>
                    <a:pt x="8323" y="7020"/>
                  </a:cubicBezTo>
                  <a:cubicBezTo>
                    <a:pt x="8526" y="8139"/>
                    <a:pt x="9288" y="9080"/>
                    <a:pt x="10359" y="9496"/>
                  </a:cubicBezTo>
                  <a:cubicBezTo>
                    <a:pt x="10466" y="9532"/>
                    <a:pt x="10574" y="9544"/>
                    <a:pt x="10693" y="9556"/>
                  </a:cubicBezTo>
                  <a:cubicBezTo>
                    <a:pt x="10657" y="8603"/>
                    <a:pt x="10633" y="7663"/>
                    <a:pt x="10633" y="6710"/>
                  </a:cubicBezTo>
                  <a:cubicBezTo>
                    <a:pt x="10609" y="6484"/>
                    <a:pt x="10609" y="6258"/>
                    <a:pt x="10633" y="6032"/>
                  </a:cubicBezTo>
                  <a:lnTo>
                    <a:pt x="10633" y="5805"/>
                  </a:lnTo>
                  <a:cubicBezTo>
                    <a:pt x="9561" y="5293"/>
                    <a:pt x="8883" y="4222"/>
                    <a:pt x="8895" y="3043"/>
                  </a:cubicBezTo>
                  <a:cubicBezTo>
                    <a:pt x="8895" y="2832"/>
                    <a:pt x="9039" y="2730"/>
                    <a:pt x="9190" y="2730"/>
                  </a:cubicBezTo>
                  <a:cubicBezTo>
                    <a:pt x="9346" y="2730"/>
                    <a:pt x="9508" y="2838"/>
                    <a:pt x="9526" y="3043"/>
                  </a:cubicBezTo>
                  <a:cubicBezTo>
                    <a:pt x="9621" y="3805"/>
                    <a:pt x="10050" y="4496"/>
                    <a:pt x="10693" y="4912"/>
                  </a:cubicBezTo>
                  <a:cubicBezTo>
                    <a:pt x="10752" y="4055"/>
                    <a:pt x="10859" y="3210"/>
                    <a:pt x="11014" y="2364"/>
                  </a:cubicBezTo>
                  <a:cubicBezTo>
                    <a:pt x="11051" y="2191"/>
                    <a:pt x="11198" y="2113"/>
                    <a:pt x="11349" y="2113"/>
                  </a:cubicBezTo>
                  <a:cubicBezTo>
                    <a:pt x="11540" y="2113"/>
                    <a:pt x="11737" y="2240"/>
                    <a:pt x="11717" y="2460"/>
                  </a:cubicBezTo>
                  <a:cubicBezTo>
                    <a:pt x="11645" y="3400"/>
                    <a:pt x="11597" y="4341"/>
                    <a:pt x="11574" y="5281"/>
                  </a:cubicBezTo>
                  <a:lnTo>
                    <a:pt x="11574" y="5520"/>
                  </a:lnTo>
                  <a:cubicBezTo>
                    <a:pt x="11574" y="5543"/>
                    <a:pt x="11574" y="5567"/>
                    <a:pt x="11574" y="5603"/>
                  </a:cubicBezTo>
                  <a:cubicBezTo>
                    <a:pt x="11597" y="6067"/>
                    <a:pt x="11669" y="6603"/>
                    <a:pt x="11586" y="7055"/>
                  </a:cubicBezTo>
                  <a:lnTo>
                    <a:pt x="11645" y="7556"/>
                  </a:lnTo>
                  <a:cubicBezTo>
                    <a:pt x="12490" y="7222"/>
                    <a:pt x="13229" y="6651"/>
                    <a:pt x="13764" y="5912"/>
                  </a:cubicBezTo>
                  <a:cubicBezTo>
                    <a:pt x="14372" y="5020"/>
                    <a:pt x="14336" y="4198"/>
                    <a:pt x="14431" y="3186"/>
                  </a:cubicBezTo>
                  <a:cubicBezTo>
                    <a:pt x="14444" y="2955"/>
                    <a:pt x="14629" y="2827"/>
                    <a:pt x="14812" y="2827"/>
                  </a:cubicBezTo>
                  <a:cubicBezTo>
                    <a:pt x="14959" y="2827"/>
                    <a:pt x="15104" y="2910"/>
                    <a:pt x="15157" y="3091"/>
                  </a:cubicBezTo>
                  <a:cubicBezTo>
                    <a:pt x="15562" y="4055"/>
                    <a:pt x="15110" y="5353"/>
                    <a:pt x="14550" y="6234"/>
                  </a:cubicBezTo>
                  <a:cubicBezTo>
                    <a:pt x="15336" y="5889"/>
                    <a:pt x="15931" y="5222"/>
                    <a:pt x="16181" y="4412"/>
                  </a:cubicBezTo>
                  <a:cubicBezTo>
                    <a:pt x="16248" y="4222"/>
                    <a:pt x="16406" y="4138"/>
                    <a:pt x="16563" y="4138"/>
                  </a:cubicBezTo>
                  <a:cubicBezTo>
                    <a:pt x="16800" y="4138"/>
                    <a:pt x="17034" y="4327"/>
                    <a:pt x="16955" y="4627"/>
                  </a:cubicBezTo>
                  <a:cubicBezTo>
                    <a:pt x="16622" y="5793"/>
                    <a:pt x="15598" y="6615"/>
                    <a:pt x="14384" y="6686"/>
                  </a:cubicBezTo>
                  <a:cubicBezTo>
                    <a:pt x="14375" y="6689"/>
                    <a:pt x="14366" y="6690"/>
                    <a:pt x="14357" y="6690"/>
                  </a:cubicBezTo>
                  <a:cubicBezTo>
                    <a:pt x="14319" y="6690"/>
                    <a:pt x="14284" y="6670"/>
                    <a:pt x="14264" y="6651"/>
                  </a:cubicBezTo>
                  <a:cubicBezTo>
                    <a:pt x="13586" y="7496"/>
                    <a:pt x="12764" y="8008"/>
                    <a:pt x="11693" y="8115"/>
                  </a:cubicBezTo>
                  <a:cubicBezTo>
                    <a:pt x="11752" y="8675"/>
                    <a:pt x="11812" y="9234"/>
                    <a:pt x="11859" y="9794"/>
                  </a:cubicBezTo>
                  <a:cubicBezTo>
                    <a:pt x="12050" y="9889"/>
                    <a:pt x="12145" y="10115"/>
                    <a:pt x="12074" y="10318"/>
                  </a:cubicBezTo>
                  <a:cubicBezTo>
                    <a:pt x="12050" y="10413"/>
                    <a:pt x="12002" y="10496"/>
                    <a:pt x="11919" y="10568"/>
                  </a:cubicBezTo>
                  <a:cubicBezTo>
                    <a:pt x="12109" y="12818"/>
                    <a:pt x="12252" y="15092"/>
                    <a:pt x="12431" y="17342"/>
                  </a:cubicBezTo>
                  <a:cubicBezTo>
                    <a:pt x="12848" y="17152"/>
                    <a:pt x="13229" y="16890"/>
                    <a:pt x="13574" y="16580"/>
                  </a:cubicBezTo>
                  <a:cubicBezTo>
                    <a:pt x="13514" y="16461"/>
                    <a:pt x="13479" y="16319"/>
                    <a:pt x="13502" y="16188"/>
                  </a:cubicBezTo>
                  <a:cubicBezTo>
                    <a:pt x="13800" y="14414"/>
                    <a:pt x="14038" y="12699"/>
                    <a:pt x="13812" y="10889"/>
                  </a:cubicBezTo>
                  <a:cubicBezTo>
                    <a:pt x="13786" y="10673"/>
                    <a:pt x="13972" y="10555"/>
                    <a:pt x="14159" y="10555"/>
                  </a:cubicBezTo>
                  <a:cubicBezTo>
                    <a:pt x="14312" y="10555"/>
                    <a:pt x="14465" y="10634"/>
                    <a:pt x="14503" y="10806"/>
                  </a:cubicBezTo>
                  <a:cubicBezTo>
                    <a:pt x="14800" y="12163"/>
                    <a:pt x="14955" y="13616"/>
                    <a:pt x="14788" y="15021"/>
                  </a:cubicBezTo>
                  <a:cubicBezTo>
                    <a:pt x="14836" y="14937"/>
                    <a:pt x="14872" y="14866"/>
                    <a:pt x="14919" y="14783"/>
                  </a:cubicBezTo>
                  <a:cubicBezTo>
                    <a:pt x="15550" y="13544"/>
                    <a:pt x="15634" y="12020"/>
                    <a:pt x="16348" y="10842"/>
                  </a:cubicBezTo>
                  <a:cubicBezTo>
                    <a:pt x="16386" y="10765"/>
                    <a:pt x="16472" y="10726"/>
                    <a:pt x="16557" y="10726"/>
                  </a:cubicBezTo>
                  <a:cubicBezTo>
                    <a:pt x="16656" y="10726"/>
                    <a:pt x="16752" y="10780"/>
                    <a:pt x="16765" y="10889"/>
                  </a:cubicBezTo>
                  <a:cubicBezTo>
                    <a:pt x="16848" y="11627"/>
                    <a:pt x="16789" y="12366"/>
                    <a:pt x="16586" y="13080"/>
                  </a:cubicBezTo>
                  <a:cubicBezTo>
                    <a:pt x="17312" y="12842"/>
                    <a:pt x="17908" y="12199"/>
                    <a:pt x="18217" y="11508"/>
                  </a:cubicBezTo>
                  <a:cubicBezTo>
                    <a:pt x="18348" y="11211"/>
                    <a:pt x="18324" y="10711"/>
                    <a:pt x="18646" y="10556"/>
                  </a:cubicBezTo>
                  <a:cubicBezTo>
                    <a:pt x="18697" y="10530"/>
                    <a:pt x="18751" y="10519"/>
                    <a:pt x="18803" y="10519"/>
                  </a:cubicBezTo>
                  <a:cubicBezTo>
                    <a:pt x="18947" y="10519"/>
                    <a:pt x="19082" y="10607"/>
                    <a:pt x="19134" y="10746"/>
                  </a:cubicBezTo>
                  <a:cubicBezTo>
                    <a:pt x="19444" y="11342"/>
                    <a:pt x="18777" y="12401"/>
                    <a:pt x="18372" y="12794"/>
                  </a:cubicBezTo>
                  <a:cubicBezTo>
                    <a:pt x="17872" y="13282"/>
                    <a:pt x="17134" y="13521"/>
                    <a:pt x="16443" y="13568"/>
                  </a:cubicBezTo>
                  <a:cubicBezTo>
                    <a:pt x="16229" y="14235"/>
                    <a:pt x="15955" y="14866"/>
                    <a:pt x="15610" y="15473"/>
                  </a:cubicBezTo>
                  <a:cubicBezTo>
                    <a:pt x="14919" y="16676"/>
                    <a:pt x="13895" y="17604"/>
                    <a:pt x="12574" y="18045"/>
                  </a:cubicBezTo>
                  <a:cubicBezTo>
                    <a:pt x="12538" y="18057"/>
                    <a:pt x="12514" y="18057"/>
                    <a:pt x="12479" y="18057"/>
                  </a:cubicBezTo>
                  <a:cubicBezTo>
                    <a:pt x="12502" y="18247"/>
                    <a:pt x="12514" y="18438"/>
                    <a:pt x="12526" y="18640"/>
                  </a:cubicBezTo>
                  <a:cubicBezTo>
                    <a:pt x="12538" y="18747"/>
                    <a:pt x="12550" y="18855"/>
                    <a:pt x="12550" y="18962"/>
                  </a:cubicBezTo>
                  <a:cubicBezTo>
                    <a:pt x="12772" y="19001"/>
                    <a:pt x="12996" y="19020"/>
                    <a:pt x="13219" y="19020"/>
                  </a:cubicBezTo>
                  <a:cubicBezTo>
                    <a:pt x="13810" y="19020"/>
                    <a:pt x="14396" y="18884"/>
                    <a:pt x="14931" y="18616"/>
                  </a:cubicBezTo>
                  <a:cubicBezTo>
                    <a:pt x="15610" y="18259"/>
                    <a:pt x="15979" y="17628"/>
                    <a:pt x="16503" y="17116"/>
                  </a:cubicBezTo>
                  <a:cubicBezTo>
                    <a:pt x="16548" y="17071"/>
                    <a:pt x="16604" y="17051"/>
                    <a:pt x="16660" y="17051"/>
                  </a:cubicBezTo>
                  <a:cubicBezTo>
                    <a:pt x="16779" y="17051"/>
                    <a:pt x="16896" y="17145"/>
                    <a:pt x="16896" y="17283"/>
                  </a:cubicBezTo>
                  <a:cubicBezTo>
                    <a:pt x="17003" y="18295"/>
                    <a:pt x="16027" y="19128"/>
                    <a:pt x="15205" y="19509"/>
                  </a:cubicBezTo>
                  <a:cubicBezTo>
                    <a:pt x="14749" y="19725"/>
                    <a:pt x="14272" y="19843"/>
                    <a:pt x="13802" y="19843"/>
                  </a:cubicBezTo>
                  <a:cubicBezTo>
                    <a:pt x="13389" y="19843"/>
                    <a:pt x="12982" y="19752"/>
                    <a:pt x="12598" y="19557"/>
                  </a:cubicBezTo>
                  <a:lnTo>
                    <a:pt x="12598" y="19557"/>
                  </a:lnTo>
                  <a:cubicBezTo>
                    <a:pt x="12609" y="19676"/>
                    <a:pt x="12621" y="19795"/>
                    <a:pt x="12621" y="19914"/>
                  </a:cubicBezTo>
                  <a:cubicBezTo>
                    <a:pt x="12848" y="20224"/>
                    <a:pt x="13110" y="20486"/>
                    <a:pt x="13419" y="20700"/>
                  </a:cubicBezTo>
                  <a:cubicBezTo>
                    <a:pt x="13467" y="20748"/>
                    <a:pt x="13502" y="20807"/>
                    <a:pt x="13550" y="20843"/>
                  </a:cubicBezTo>
                  <a:cubicBezTo>
                    <a:pt x="14119" y="21408"/>
                    <a:pt x="14841" y="21666"/>
                    <a:pt x="15560" y="21666"/>
                  </a:cubicBezTo>
                  <a:cubicBezTo>
                    <a:pt x="16707" y="21666"/>
                    <a:pt x="17848" y="21010"/>
                    <a:pt x="18360" y="19890"/>
                  </a:cubicBezTo>
                  <a:cubicBezTo>
                    <a:pt x="18825" y="18902"/>
                    <a:pt x="18765" y="17747"/>
                    <a:pt x="18229" y="16795"/>
                  </a:cubicBezTo>
                  <a:cubicBezTo>
                    <a:pt x="18444" y="16735"/>
                    <a:pt x="18658" y="16640"/>
                    <a:pt x="18848" y="16533"/>
                  </a:cubicBezTo>
                  <a:cubicBezTo>
                    <a:pt x="19991" y="16152"/>
                    <a:pt x="20849" y="15223"/>
                    <a:pt x="21146" y="14056"/>
                  </a:cubicBezTo>
                  <a:cubicBezTo>
                    <a:pt x="21265" y="13652"/>
                    <a:pt x="21313" y="13235"/>
                    <a:pt x="21289" y="12806"/>
                  </a:cubicBezTo>
                  <a:cubicBezTo>
                    <a:pt x="21670" y="11830"/>
                    <a:pt x="21682" y="10746"/>
                    <a:pt x="21325" y="9758"/>
                  </a:cubicBezTo>
                  <a:cubicBezTo>
                    <a:pt x="21158" y="9282"/>
                    <a:pt x="20908" y="8829"/>
                    <a:pt x="20610" y="8413"/>
                  </a:cubicBezTo>
                  <a:cubicBezTo>
                    <a:pt x="20063" y="7365"/>
                    <a:pt x="19158" y="6532"/>
                    <a:pt x="18063" y="6079"/>
                  </a:cubicBezTo>
                  <a:cubicBezTo>
                    <a:pt x="18182" y="5603"/>
                    <a:pt x="18205" y="5115"/>
                    <a:pt x="18146" y="4627"/>
                  </a:cubicBezTo>
                  <a:cubicBezTo>
                    <a:pt x="18205" y="3734"/>
                    <a:pt x="17943" y="2864"/>
                    <a:pt x="17420" y="2150"/>
                  </a:cubicBezTo>
                  <a:cubicBezTo>
                    <a:pt x="17277" y="1948"/>
                    <a:pt x="17122" y="1769"/>
                    <a:pt x="16943" y="1614"/>
                  </a:cubicBezTo>
                  <a:cubicBezTo>
                    <a:pt x="16931" y="1555"/>
                    <a:pt x="16908" y="1495"/>
                    <a:pt x="16884" y="1448"/>
                  </a:cubicBezTo>
                  <a:cubicBezTo>
                    <a:pt x="16521" y="657"/>
                    <a:pt x="15731" y="271"/>
                    <a:pt x="14923" y="271"/>
                  </a:cubicBezTo>
                  <a:cubicBezTo>
                    <a:pt x="14538" y="271"/>
                    <a:pt x="14149" y="358"/>
                    <a:pt x="13800" y="531"/>
                  </a:cubicBezTo>
                  <a:cubicBezTo>
                    <a:pt x="13371" y="531"/>
                    <a:pt x="12943" y="638"/>
                    <a:pt x="12562" y="852"/>
                  </a:cubicBezTo>
                  <a:cubicBezTo>
                    <a:pt x="12252" y="1019"/>
                    <a:pt x="11967" y="1257"/>
                    <a:pt x="11728" y="1543"/>
                  </a:cubicBezTo>
                  <a:cubicBezTo>
                    <a:pt x="11324" y="971"/>
                    <a:pt x="10776" y="531"/>
                    <a:pt x="10133" y="257"/>
                  </a:cubicBezTo>
                  <a:cubicBezTo>
                    <a:pt x="9701" y="81"/>
                    <a:pt x="9290" y="0"/>
                    <a:pt x="890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21"/>
            <p:cNvSpPr/>
            <p:nvPr/>
          </p:nvSpPr>
          <p:spPr>
            <a:xfrm>
              <a:off x="6381750" y="4199758"/>
              <a:ext cx="515958" cy="964069"/>
            </a:xfrm>
            <a:custGeom>
              <a:rect b="b" l="l" r="r" t="t"/>
              <a:pathLst>
                <a:path extrusionOk="0" h="29954" w="16031">
                  <a:moveTo>
                    <a:pt x="7936" y="0"/>
                  </a:moveTo>
                  <a:cubicBezTo>
                    <a:pt x="7785" y="0"/>
                    <a:pt x="7638" y="79"/>
                    <a:pt x="7601" y="252"/>
                  </a:cubicBezTo>
                  <a:cubicBezTo>
                    <a:pt x="7434" y="1097"/>
                    <a:pt x="7327" y="1942"/>
                    <a:pt x="7280" y="2799"/>
                  </a:cubicBezTo>
                  <a:cubicBezTo>
                    <a:pt x="6637" y="2383"/>
                    <a:pt x="6208" y="1692"/>
                    <a:pt x="6113" y="930"/>
                  </a:cubicBezTo>
                  <a:cubicBezTo>
                    <a:pt x="6095" y="725"/>
                    <a:pt x="5933" y="618"/>
                    <a:pt x="5777" y="618"/>
                  </a:cubicBezTo>
                  <a:cubicBezTo>
                    <a:pt x="5626" y="618"/>
                    <a:pt x="5482" y="719"/>
                    <a:pt x="5482" y="930"/>
                  </a:cubicBezTo>
                  <a:cubicBezTo>
                    <a:pt x="5470" y="2109"/>
                    <a:pt x="6148" y="3180"/>
                    <a:pt x="7220" y="3692"/>
                  </a:cubicBezTo>
                  <a:lnTo>
                    <a:pt x="7220" y="3919"/>
                  </a:lnTo>
                  <a:cubicBezTo>
                    <a:pt x="7196" y="4145"/>
                    <a:pt x="7196" y="4371"/>
                    <a:pt x="7220" y="4597"/>
                  </a:cubicBezTo>
                  <a:cubicBezTo>
                    <a:pt x="7220" y="5550"/>
                    <a:pt x="7244" y="6502"/>
                    <a:pt x="7280" y="7443"/>
                  </a:cubicBezTo>
                  <a:cubicBezTo>
                    <a:pt x="7161" y="7443"/>
                    <a:pt x="7053" y="7419"/>
                    <a:pt x="6934" y="7383"/>
                  </a:cubicBezTo>
                  <a:cubicBezTo>
                    <a:pt x="5875" y="6967"/>
                    <a:pt x="5101" y="6026"/>
                    <a:pt x="4910" y="4907"/>
                  </a:cubicBezTo>
                  <a:cubicBezTo>
                    <a:pt x="4879" y="4730"/>
                    <a:pt x="4738" y="4651"/>
                    <a:pt x="4590" y="4651"/>
                  </a:cubicBezTo>
                  <a:cubicBezTo>
                    <a:pt x="4399" y="4651"/>
                    <a:pt x="4196" y="4781"/>
                    <a:pt x="4196" y="5002"/>
                  </a:cubicBezTo>
                  <a:cubicBezTo>
                    <a:pt x="4243" y="6788"/>
                    <a:pt x="5553" y="8276"/>
                    <a:pt x="7315" y="8562"/>
                  </a:cubicBezTo>
                  <a:cubicBezTo>
                    <a:pt x="7351" y="9455"/>
                    <a:pt x="7399" y="10360"/>
                    <a:pt x="7446" y="11265"/>
                  </a:cubicBezTo>
                  <a:cubicBezTo>
                    <a:pt x="7243" y="11288"/>
                    <a:pt x="7039" y="11299"/>
                    <a:pt x="6836" y="11299"/>
                  </a:cubicBezTo>
                  <a:cubicBezTo>
                    <a:pt x="6299" y="11299"/>
                    <a:pt x="5765" y="11221"/>
                    <a:pt x="5256" y="11074"/>
                  </a:cubicBezTo>
                  <a:cubicBezTo>
                    <a:pt x="4934" y="10610"/>
                    <a:pt x="4589" y="10157"/>
                    <a:pt x="4327" y="9646"/>
                  </a:cubicBezTo>
                  <a:cubicBezTo>
                    <a:pt x="3958" y="8884"/>
                    <a:pt x="3791" y="8086"/>
                    <a:pt x="3529" y="7276"/>
                  </a:cubicBezTo>
                  <a:cubicBezTo>
                    <a:pt x="3492" y="7148"/>
                    <a:pt x="3371" y="7062"/>
                    <a:pt x="3241" y="7062"/>
                  </a:cubicBezTo>
                  <a:cubicBezTo>
                    <a:pt x="3202" y="7062"/>
                    <a:pt x="3163" y="7069"/>
                    <a:pt x="3124" y="7086"/>
                  </a:cubicBezTo>
                  <a:lnTo>
                    <a:pt x="3112" y="7086"/>
                  </a:lnTo>
                  <a:cubicBezTo>
                    <a:pt x="2993" y="7121"/>
                    <a:pt x="2922" y="7240"/>
                    <a:pt x="2922" y="7360"/>
                  </a:cubicBezTo>
                  <a:cubicBezTo>
                    <a:pt x="2886" y="8133"/>
                    <a:pt x="3089" y="9098"/>
                    <a:pt x="3446" y="10003"/>
                  </a:cubicBezTo>
                  <a:cubicBezTo>
                    <a:pt x="3434" y="9991"/>
                    <a:pt x="3434" y="9991"/>
                    <a:pt x="3434" y="9979"/>
                  </a:cubicBezTo>
                  <a:cubicBezTo>
                    <a:pt x="2184" y="8824"/>
                    <a:pt x="1434" y="7229"/>
                    <a:pt x="660" y="5728"/>
                  </a:cubicBezTo>
                  <a:cubicBezTo>
                    <a:pt x="608" y="5629"/>
                    <a:pt x="513" y="5587"/>
                    <a:pt x="414" y="5587"/>
                  </a:cubicBezTo>
                  <a:cubicBezTo>
                    <a:pt x="215" y="5587"/>
                    <a:pt x="1" y="5756"/>
                    <a:pt x="88" y="5978"/>
                  </a:cubicBezTo>
                  <a:cubicBezTo>
                    <a:pt x="826" y="7871"/>
                    <a:pt x="1684" y="9848"/>
                    <a:pt x="3315" y="11146"/>
                  </a:cubicBezTo>
                  <a:cubicBezTo>
                    <a:pt x="3732" y="11455"/>
                    <a:pt x="4172" y="11729"/>
                    <a:pt x="4648" y="11932"/>
                  </a:cubicBezTo>
                  <a:cubicBezTo>
                    <a:pt x="4732" y="12015"/>
                    <a:pt x="4803" y="12074"/>
                    <a:pt x="4886" y="12158"/>
                  </a:cubicBezTo>
                  <a:cubicBezTo>
                    <a:pt x="4977" y="12227"/>
                    <a:pt x="5087" y="12264"/>
                    <a:pt x="5196" y="12264"/>
                  </a:cubicBezTo>
                  <a:cubicBezTo>
                    <a:pt x="5275" y="12264"/>
                    <a:pt x="5353" y="12245"/>
                    <a:pt x="5422" y="12205"/>
                  </a:cubicBezTo>
                  <a:cubicBezTo>
                    <a:pt x="5777" y="12311"/>
                    <a:pt x="6141" y="12365"/>
                    <a:pt x="6505" y="12365"/>
                  </a:cubicBezTo>
                  <a:cubicBezTo>
                    <a:pt x="6838" y="12365"/>
                    <a:pt x="7170" y="12320"/>
                    <a:pt x="7494" y="12229"/>
                  </a:cubicBezTo>
                  <a:cubicBezTo>
                    <a:pt x="7565" y="13658"/>
                    <a:pt x="7637" y="15087"/>
                    <a:pt x="7696" y="16504"/>
                  </a:cubicBezTo>
                  <a:cubicBezTo>
                    <a:pt x="7494" y="16444"/>
                    <a:pt x="7315" y="16373"/>
                    <a:pt x="7125" y="16289"/>
                  </a:cubicBezTo>
                  <a:cubicBezTo>
                    <a:pt x="6660" y="16063"/>
                    <a:pt x="6208" y="15789"/>
                    <a:pt x="5791" y="15480"/>
                  </a:cubicBezTo>
                  <a:cubicBezTo>
                    <a:pt x="4851" y="14777"/>
                    <a:pt x="4041" y="13896"/>
                    <a:pt x="3410" y="12908"/>
                  </a:cubicBezTo>
                  <a:cubicBezTo>
                    <a:pt x="3368" y="12841"/>
                    <a:pt x="3300" y="12812"/>
                    <a:pt x="3233" y="12812"/>
                  </a:cubicBezTo>
                  <a:cubicBezTo>
                    <a:pt x="3109" y="12812"/>
                    <a:pt x="2987" y="12911"/>
                    <a:pt x="3041" y="13051"/>
                  </a:cubicBezTo>
                  <a:cubicBezTo>
                    <a:pt x="3041" y="13075"/>
                    <a:pt x="3053" y="13098"/>
                    <a:pt x="3065" y="13134"/>
                  </a:cubicBezTo>
                  <a:lnTo>
                    <a:pt x="3077" y="13158"/>
                  </a:lnTo>
                  <a:cubicBezTo>
                    <a:pt x="3362" y="14015"/>
                    <a:pt x="3815" y="14813"/>
                    <a:pt x="4410" y="15491"/>
                  </a:cubicBezTo>
                  <a:cubicBezTo>
                    <a:pt x="4315" y="15468"/>
                    <a:pt x="4232" y="15456"/>
                    <a:pt x="4184" y="15444"/>
                  </a:cubicBezTo>
                  <a:cubicBezTo>
                    <a:pt x="3196" y="15146"/>
                    <a:pt x="2386" y="14515"/>
                    <a:pt x="1696" y="13765"/>
                  </a:cubicBezTo>
                  <a:cubicBezTo>
                    <a:pt x="1634" y="13695"/>
                    <a:pt x="1565" y="13665"/>
                    <a:pt x="1498" y="13665"/>
                  </a:cubicBezTo>
                  <a:cubicBezTo>
                    <a:pt x="1306" y="13665"/>
                    <a:pt x="1134" y="13910"/>
                    <a:pt x="1231" y="14122"/>
                  </a:cubicBezTo>
                  <a:cubicBezTo>
                    <a:pt x="1898" y="15527"/>
                    <a:pt x="3374" y="16432"/>
                    <a:pt x="4910" y="16551"/>
                  </a:cubicBezTo>
                  <a:cubicBezTo>
                    <a:pt x="5065" y="16551"/>
                    <a:pt x="5208" y="16480"/>
                    <a:pt x="5303" y="16349"/>
                  </a:cubicBezTo>
                  <a:cubicBezTo>
                    <a:pt x="5958" y="16896"/>
                    <a:pt x="6875" y="17527"/>
                    <a:pt x="7744" y="17742"/>
                  </a:cubicBezTo>
                  <a:cubicBezTo>
                    <a:pt x="7768" y="18170"/>
                    <a:pt x="7780" y="18599"/>
                    <a:pt x="7803" y="19040"/>
                  </a:cubicBezTo>
                  <a:cubicBezTo>
                    <a:pt x="7863" y="20349"/>
                    <a:pt x="7934" y="21659"/>
                    <a:pt x="8006" y="22969"/>
                  </a:cubicBezTo>
                  <a:lnTo>
                    <a:pt x="8196" y="26290"/>
                  </a:lnTo>
                  <a:cubicBezTo>
                    <a:pt x="8256" y="27326"/>
                    <a:pt x="8208" y="28445"/>
                    <a:pt x="8506" y="29457"/>
                  </a:cubicBezTo>
                  <a:cubicBezTo>
                    <a:pt x="8605" y="29773"/>
                    <a:pt x="8936" y="29954"/>
                    <a:pt x="9248" y="29954"/>
                  </a:cubicBezTo>
                  <a:cubicBezTo>
                    <a:pt x="9535" y="29954"/>
                    <a:pt x="9806" y="29800"/>
                    <a:pt x="9863" y="29457"/>
                  </a:cubicBezTo>
                  <a:cubicBezTo>
                    <a:pt x="10030" y="28410"/>
                    <a:pt x="9887" y="27338"/>
                    <a:pt x="9816" y="26290"/>
                  </a:cubicBezTo>
                  <a:lnTo>
                    <a:pt x="9601" y="22969"/>
                  </a:lnTo>
                  <a:cubicBezTo>
                    <a:pt x="9494" y="21242"/>
                    <a:pt x="9363" y="19516"/>
                    <a:pt x="9220" y="17789"/>
                  </a:cubicBezTo>
                  <a:cubicBezTo>
                    <a:pt x="9208" y="17670"/>
                    <a:pt x="9208" y="17551"/>
                    <a:pt x="9196" y="17432"/>
                  </a:cubicBezTo>
                  <a:lnTo>
                    <a:pt x="9196" y="17432"/>
                  </a:lnTo>
                  <a:cubicBezTo>
                    <a:pt x="9587" y="17636"/>
                    <a:pt x="9998" y="17729"/>
                    <a:pt x="10414" y="17729"/>
                  </a:cubicBezTo>
                  <a:cubicBezTo>
                    <a:pt x="10875" y="17729"/>
                    <a:pt x="11342" y="17615"/>
                    <a:pt x="11792" y="17408"/>
                  </a:cubicBezTo>
                  <a:cubicBezTo>
                    <a:pt x="12614" y="17027"/>
                    <a:pt x="13590" y="16194"/>
                    <a:pt x="13483" y="15170"/>
                  </a:cubicBezTo>
                  <a:cubicBezTo>
                    <a:pt x="13483" y="15032"/>
                    <a:pt x="13366" y="14938"/>
                    <a:pt x="13247" y="14938"/>
                  </a:cubicBezTo>
                  <a:cubicBezTo>
                    <a:pt x="13191" y="14938"/>
                    <a:pt x="13135" y="14958"/>
                    <a:pt x="13090" y="15003"/>
                  </a:cubicBezTo>
                  <a:cubicBezTo>
                    <a:pt x="12554" y="15515"/>
                    <a:pt x="12197" y="16146"/>
                    <a:pt x="11518" y="16515"/>
                  </a:cubicBezTo>
                  <a:cubicBezTo>
                    <a:pt x="10984" y="16774"/>
                    <a:pt x="10400" y="16908"/>
                    <a:pt x="9811" y="16908"/>
                  </a:cubicBezTo>
                  <a:cubicBezTo>
                    <a:pt x="9586" y="16908"/>
                    <a:pt x="9361" y="16888"/>
                    <a:pt x="9137" y="16849"/>
                  </a:cubicBezTo>
                  <a:cubicBezTo>
                    <a:pt x="9137" y="16742"/>
                    <a:pt x="9125" y="16634"/>
                    <a:pt x="9113" y="16527"/>
                  </a:cubicBezTo>
                  <a:cubicBezTo>
                    <a:pt x="9101" y="16337"/>
                    <a:pt x="9089" y="16134"/>
                    <a:pt x="9066" y="15944"/>
                  </a:cubicBezTo>
                  <a:cubicBezTo>
                    <a:pt x="9101" y="15944"/>
                    <a:pt x="9125" y="15944"/>
                    <a:pt x="9161" y="15932"/>
                  </a:cubicBezTo>
                  <a:cubicBezTo>
                    <a:pt x="10482" y="15491"/>
                    <a:pt x="11506" y="14575"/>
                    <a:pt x="12197" y="13360"/>
                  </a:cubicBezTo>
                  <a:cubicBezTo>
                    <a:pt x="12542" y="12753"/>
                    <a:pt x="12816" y="12122"/>
                    <a:pt x="13030" y="11455"/>
                  </a:cubicBezTo>
                  <a:cubicBezTo>
                    <a:pt x="13721" y="11408"/>
                    <a:pt x="14447" y="11170"/>
                    <a:pt x="14959" y="10693"/>
                  </a:cubicBezTo>
                  <a:cubicBezTo>
                    <a:pt x="15364" y="10288"/>
                    <a:pt x="16031" y="9229"/>
                    <a:pt x="15721" y="8633"/>
                  </a:cubicBezTo>
                  <a:cubicBezTo>
                    <a:pt x="15669" y="8494"/>
                    <a:pt x="15534" y="8406"/>
                    <a:pt x="15390" y="8406"/>
                  </a:cubicBezTo>
                  <a:cubicBezTo>
                    <a:pt x="15338" y="8406"/>
                    <a:pt x="15284" y="8417"/>
                    <a:pt x="15233" y="8443"/>
                  </a:cubicBezTo>
                  <a:cubicBezTo>
                    <a:pt x="14911" y="8610"/>
                    <a:pt x="14935" y="9098"/>
                    <a:pt x="14804" y="9395"/>
                  </a:cubicBezTo>
                  <a:cubicBezTo>
                    <a:pt x="14507" y="10086"/>
                    <a:pt x="13899" y="10729"/>
                    <a:pt x="13173" y="10967"/>
                  </a:cubicBezTo>
                  <a:cubicBezTo>
                    <a:pt x="13376" y="10253"/>
                    <a:pt x="13435" y="9515"/>
                    <a:pt x="13352" y="8788"/>
                  </a:cubicBezTo>
                  <a:cubicBezTo>
                    <a:pt x="13339" y="8672"/>
                    <a:pt x="13243" y="8619"/>
                    <a:pt x="13144" y="8619"/>
                  </a:cubicBezTo>
                  <a:cubicBezTo>
                    <a:pt x="13059" y="8619"/>
                    <a:pt x="12973" y="8658"/>
                    <a:pt x="12935" y="8729"/>
                  </a:cubicBezTo>
                  <a:cubicBezTo>
                    <a:pt x="12221" y="9907"/>
                    <a:pt x="12137" y="11431"/>
                    <a:pt x="11506" y="12670"/>
                  </a:cubicBezTo>
                  <a:cubicBezTo>
                    <a:pt x="11459" y="12753"/>
                    <a:pt x="11423" y="12824"/>
                    <a:pt x="11375" y="12908"/>
                  </a:cubicBezTo>
                  <a:cubicBezTo>
                    <a:pt x="11542" y="11503"/>
                    <a:pt x="11387" y="10062"/>
                    <a:pt x="11090" y="8693"/>
                  </a:cubicBezTo>
                  <a:cubicBezTo>
                    <a:pt x="11053" y="8524"/>
                    <a:pt x="10904" y="8447"/>
                    <a:pt x="10753" y="8447"/>
                  </a:cubicBezTo>
                  <a:cubicBezTo>
                    <a:pt x="10564" y="8447"/>
                    <a:pt x="10372" y="8569"/>
                    <a:pt x="10399" y="8788"/>
                  </a:cubicBezTo>
                  <a:cubicBezTo>
                    <a:pt x="10625" y="10586"/>
                    <a:pt x="10387" y="12301"/>
                    <a:pt x="10089" y="14087"/>
                  </a:cubicBezTo>
                  <a:cubicBezTo>
                    <a:pt x="10066" y="14218"/>
                    <a:pt x="10089" y="14348"/>
                    <a:pt x="10161" y="14468"/>
                  </a:cubicBezTo>
                  <a:cubicBezTo>
                    <a:pt x="9816" y="14777"/>
                    <a:pt x="9435" y="15039"/>
                    <a:pt x="9018" y="15230"/>
                  </a:cubicBezTo>
                  <a:cubicBezTo>
                    <a:pt x="8839" y="12979"/>
                    <a:pt x="8696" y="10717"/>
                    <a:pt x="8506" y="8455"/>
                  </a:cubicBezTo>
                  <a:cubicBezTo>
                    <a:pt x="8577" y="8383"/>
                    <a:pt x="8637" y="8300"/>
                    <a:pt x="8661" y="8205"/>
                  </a:cubicBezTo>
                  <a:cubicBezTo>
                    <a:pt x="8732" y="8002"/>
                    <a:pt x="8637" y="7776"/>
                    <a:pt x="8446" y="7681"/>
                  </a:cubicBezTo>
                  <a:cubicBezTo>
                    <a:pt x="8387" y="7121"/>
                    <a:pt x="8339" y="6562"/>
                    <a:pt x="8280" y="6002"/>
                  </a:cubicBezTo>
                  <a:cubicBezTo>
                    <a:pt x="9351" y="5895"/>
                    <a:pt x="10173" y="5383"/>
                    <a:pt x="10851" y="4538"/>
                  </a:cubicBezTo>
                  <a:cubicBezTo>
                    <a:pt x="10871" y="4557"/>
                    <a:pt x="10906" y="4577"/>
                    <a:pt x="10944" y="4577"/>
                  </a:cubicBezTo>
                  <a:cubicBezTo>
                    <a:pt x="10953" y="4577"/>
                    <a:pt x="10962" y="4576"/>
                    <a:pt x="10971" y="4573"/>
                  </a:cubicBezTo>
                  <a:cubicBezTo>
                    <a:pt x="12185" y="4502"/>
                    <a:pt x="13209" y="3681"/>
                    <a:pt x="13542" y="2514"/>
                  </a:cubicBezTo>
                  <a:cubicBezTo>
                    <a:pt x="13621" y="2214"/>
                    <a:pt x="13387" y="2025"/>
                    <a:pt x="13150" y="2025"/>
                  </a:cubicBezTo>
                  <a:cubicBezTo>
                    <a:pt x="12993" y="2025"/>
                    <a:pt x="12835" y="2109"/>
                    <a:pt x="12768" y="2299"/>
                  </a:cubicBezTo>
                  <a:cubicBezTo>
                    <a:pt x="12518" y="3121"/>
                    <a:pt x="11923" y="3776"/>
                    <a:pt x="11137" y="4121"/>
                  </a:cubicBezTo>
                  <a:cubicBezTo>
                    <a:pt x="11697" y="3240"/>
                    <a:pt x="12149" y="1942"/>
                    <a:pt x="11744" y="978"/>
                  </a:cubicBezTo>
                  <a:cubicBezTo>
                    <a:pt x="11691" y="797"/>
                    <a:pt x="11543" y="714"/>
                    <a:pt x="11395" y="714"/>
                  </a:cubicBezTo>
                  <a:cubicBezTo>
                    <a:pt x="11210" y="714"/>
                    <a:pt x="11025" y="842"/>
                    <a:pt x="11018" y="1073"/>
                  </a:cubicBezTo>
                  <a:cubicBezTo>
                    <a:pt x="10923" y="2085"/>
                    <a:pt x="10959" y="2907"/>
                    <a:pt x="10351" y="3800"/>
                  </a:cubicBezTo>
                  <a:cubicBezTo>
                    <a:pt x="9804" y="4538"/>
                    <a:pt x="9077" y="5109"/>
                    <a:pt x="8232" y="5443"/>
                  </a:cubicBezTo>
                  <a:lnTo>
                    <a:pt x="8173" y="4943"/>
                  </a:lnTo>
                  <a:cubicBezTo>
                    <a:pt x="8256" y="4490"/>
                    <a:pt x="8184" y="3954"/>
                    <a:pt x="8161" y="3490"/>
                  </a:cubicBezTo>
                  <a:cubicBezTo>
                    <a:pt x="8161" y="3466"/>
                    <a:pt x="8161" y="3430"/>
                    <a:pt x="8161" y="3407"/>
                  </a:cubicBezTo>
                  <a:lnTo>
                    <a:pt x="8161" y="3169"/>
                  </a:lnTo>
                  <a:cubicBezTo>
                    <a:pt x="8173" y="2228"/>
                    <a:pt x="8232" y="1287"/>
                    <a:pt x="8304" y="347"/>
                  </a:cubicBezTo>
                  <a:cubicBezTo>
                    <a:pt x="8324" y="127"/>
                    <a:pt x="8127" y="0"/>
                    <a:pt x="7936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21"/>
            <p:cNvSpPr/>
            <p:nvPr/>
          </p:nvSpPr>
          <p:spPr>
            <a:xfrm>
              <a:off x="8001686" y="2423307"/>
              <a:ext cx="697835" cy="697867"/>
            </a:xfrm>
            <a:custGeom>
              <a:rect b="b" l="l" r="r" t="t"/>
              <a:pathLst>
                <a:path extrusionOk="0" h="21683" w="21682">
                  <a:moveTo>
                    <a:pt x="8897" y="1"/>
                  </a:moveTo>
                  <a:cubicBezTo>
                    <a:pt x="6890" y="1"/>
                    <a:pt x="5570" y="2177"/>
                    <a:pt x="5680" y="4202"/>
                  </a:cubicBezTo>
                  <a:cubicBezTo>
                    <a:pt x="5102" y="3933"/>
                    <a:pt x="4486" y="3752"/>
                    <a:pt x="3879" y="3752"/>
                  </a:cubicBezTo>
                  <a:cubicBezTo>
                    <a:pt x="3411" y="3752"/>
                    <a:pt x="2948" y="3860"/>
                    <a:pt x="2513" y="4119"/>
                  </a:cubicBezTo>
                  <a:cubicBezTo>
                    <a:pt x="1203" y="4916"/>
                    <a:pt x="501" y="6798"/>
                    <a:pt x="286" y="8238"/>
                  </a:cubicBezTo>
                  <a:cubicBezTo>
                    <a:pt x="1" y="10024"/>
                    <a:pt x="548" y="11751"/>
                    <a:pt x="2072" y="12798"/>
                  </a:cubicBezTo>
                  <a:cubicBezTo>
                    <a:pt x="2263" y="12917"/>
                    <a:pt x="2441" y="13025"/>
                    <a:pt x="2632" y="13120"/>
                  </a:cubicBezTo>
                  <a:cubicBezTo>
                    <a:pt x="1679" y="14465"/>
                    <a:pt x="1215" y="16263"/>
                    <a:pt x="2156" y="17763"/>
                  </a:cubicBezTo>
                  <a:cubicBezTo>
                    <a:pt x="2799" y="18775"/>
                    <a:pt x="3930" y="19323"/>
                    <a:pt x="5096" y="19466"/>
                  </a:cubicBezTo>
                  <a:cubicBezTo>
                    <a:pt x="5356" y="19512"/>
                    <a:pt x="5622" y="19536"/>
                    <a:pt x="5888" y="19536"/>
                  </a:cubicBezTo>
                  <a:cubicBezTo>
                    <a:pt x="6170" y="19536"/>
                    <a:pt x="6452" y="19509"/>
                    <a:pt x="6728" y="19454"/>
                  </a:cubicBezTo>
                  <a:cubicBezTo>
                    <a:pt x="6882" y="19430"/>
                    <a:pt x="7025" y="19394"/>
                    <a:pt x="7180" y="19347"/>
                  </a:cubicBezTo>
                  <a:cubicBezTo>
                    <a:pt x="7347" y="19764"/>
                    <a:pt x="7621" y="20133"/>
                    <a:pt x="7966" y="20406"/>
                  </a:cubicBezTo>
                  <a:cubicBezTo>
                    <a:pt x="8412" y="21099"/>
                    <a:pt x="9183" y="21526"/>
                    <a:pt x="10004" y="21526"/>
                  </a:cubicBezTo>
                  <a:cubicBezTo>
                    <a:pt x="10015" y="21526"/>
                    <a:pt x="10026" y="21526"/>
                    <a:pt x="10038" y="21526"/>
                  </a:cubicBezTo>
                  <a:cubicBezTo>
                    <a:pt x="10454" y="21514"/>
                    <a:pt x="10859" y="21383"/>
                    <a:pt x="11204" y="21157"/>
                  </a:cubicBezTo>
                  <a:cubicBezTo>
                    <a:pt x="11192" y="20728"/>
                    <a:pt x="11169" y="20287"/>
                    <a:pt x="11157" y="19859"/>
                  </a:cubicBezTo>
                  <a:cubicBezTo>
                    <a:pt x="10276" y="19656"/>
                    <a:pt x="9371" y="19013"/>
                    <a:pt x="8704" y="18466"/>
                  </a:cubicBezTo>
                  <a:cubicBezTo>
                    <a:pt x="8621" y="18597"/>
                    <a:pt x="8466" y="18680"/>
                    <a:pt x="8311" y="18680"/>
                  </a:cubicBezTo>
                  <a:cubicBezTo>
                    <a:pt x="6775" y="18549"/>
                    <a:pt x="5299" y="17656"/>
                    <a:pt x="4644" y="16239"/>
                  </a:cubicBezTo>
                  <a:cubicBezTo>
                    <a:pt x="4538" y="16026"/>
                    <a:pt x="4709" y="15787"/>
                    <a:pt x="4906" y="15787"/>
                  </a:cubicBezTo>
                  <a:cubicBezTo>
                    <a:pt x="4974" y="15787"/>
                    <a:pt x="5045" y="15815"/>
                    <a:pt x="5108" y="15882"/>
                  </a:cubicBezTo>
                  <a:cubicBezTo>
                    <a:pt x="5787" y="16644"/>
                    <a:pt x="6597" y="17275"/>
                    <a:pt x="7585" y="17561"/>
                  </a:cubicBezTo>
                  <a:cubicBezTo>
                    <a:pt x="7644" y="17585"/>
                    <a:pt x="7716" y="17597"/>
                    <a:pt x="7811" y="17609"/>
                  </a:cubicBezTo>
                  <a:cubicBezTo>
                    <a:pt x="7216" y="16930"/>
                    <a:pt x="6763" y="16144"/>
                    <a:pt x="6478" y="15287"/>
                  </a:cubicBezTo>
                  <a:lnTo>
                    <a:pt x="6466" y="15251"/>
                  </a:lnTo>
                  <a:cubicBezTo>
                    <a:pt x="6466" y="15227"/>
                    <a:pt x="6454" y="15203"/>
                    <a:pt x="6442" y="15168"/>
                  </a:cubicBezTo>
                  <a:cubicBezTo>
                    <a:pt x="6395" y="15020"/>
                    <a:pt x="6516" y="14923"/>
                    <a:pt x="6638" y="14923"/>
                  </a:cubicBezTo>
                  <a:cubicBezTo>
                    <a:pt x="6704" y="14923"/>
                    <a:pt x="6770" y="14951"/>
                    <a:pt x="6811" y="15013"/>
                  </a:cubicBezTo>
                  <a:cubicBezTo>
                    <a:pt x="7442" y="16013"/>
                    <a:pt x="8252" y="16882"/>
                    <a:pt x="9192" y="17597"/>
                  </a:cubicBezTo>
                  <a:cubicBezTo>
                    <a:pt x="9621" y="17906"/>
                    <a:pt x="10061" y="18180"/>
                    <a:pt x="10538" y="18406"/>
                  </a:cubicBezTo>
                  <a:cubicBezTo>
                    <a:pt x="10716" y="18490"/>
                    <a:pt x="10907" y="18561"/>
                    <a:pt x="11097" y="18621"/>
                  </a:cubicBezTo>
                  <a:cubicBezTo>
                    <a:pt x="11050" y="17192"/>
                    <a:pt x="10966" y="15775"/>
                    <a:pt x="10895" y="14346"/>
                  </a:cubicBezTo>
                  <a:cubicBezTo>
                    <a:pt x="10571" y="14437"/>
                    <a:pt x="10239" y="14482"/>
                    <a:pt x="9908" y="14482"/>
                  </a:cubicBezTo>
                  <a:cubicBezTo>
                    <a:pt x="9545" y="14482"/>
                    <a:pt x="9184" y="14428"/>
                    <a:pt x="8835" y="14322"/>
                  </a:cubicBezTo>
                  <a:cubicBezTo>
                    <a:pt x="8761" y="14357"/>
                    <a:pt x="8680" y="14375"/>
                    <a:pt x="8601" y="14375"/>
                  </a:cubicBezTo>
                  <a:cubicBezTo>
                    <a:pt x="8491" y="14375"/>
                    <a:pt x="8383" y="14339"/>
                    <a:pt x="8299" y="14263"/>
                  </a:cubicBezTo>
                  <a:cubicBezTo>
                    <a:pt x="8216" y="14203"/>
                    <a:pt x="8133" y="14120"/>
                    <a:pt x="8061" y="14049"/>
                  </a:cubicBezTo>
                  <a:cubicBezTo>
                    <a:pt x="7585" y="13834"/>
                    <a:pt x="7132" y="13572"/>
                    <a:pt x="6728" y="13251"/>
                  </a:cubicBezTo>
                  <a:cubicBezTo>
                    <a:pt x="5085" y="11965"/>
                    <a:pt x="4227" y="9977"/>
                    <a:pt x="3501" y="8084"/>
                  </a:cubicBezTo>
                  <a:cubicBezTo>
                    <a:pt x="3415" y="7864"/>
                    <a:pt x="3618" y="7695"/>
                    <a:pt x="3815" y="7695"/>
                  </a:cubicBezTo>
                  <a:cubicBezTo>
                    <a:pt x="3916" y="7695"/>
                    <a:pt x="4016" y="7740"/>
                    <a:pt x="4073" y="7845"/>
                  </a:cubicBezTo>
                  <a:cubicBezTo>
                    <a:pt x="4835" y="9334"/>
                    <a:pt x="5597" y="10941"/>
                    <a:pt x="6835" y="12096"/>
                  </a:cubicBezTo>
                  <a:lnTo>
                    <a:pt x="6847" y="12108"/>
                  </a:lnTo>
                  <a:cubicBezTo>
                    <a:pt x="6489" y="11215"/>
                    <a:pt x="6299" y="10250"/>
                    <a:pt x="6323" y="9477"/>
                  </a:cubicBezTo>
                  <a:cubicBezTo>
                    <a:pt x="6323" y="9346"/>
                    <a:pt x="6406" y="9238"/>
                    <a:pt x="6513" y="9191"/>
                  </a:cubicBezTo>
                  <a:cubicBezTo>
                    <a:pt x="6485" y="9162"/>
                    <a:pt x="6473" y="9126"/>
                    <a:pt x="6481" y="9126"/>
                  </a:cubicBezTo>
                  <a:lnTo>
                    <a:pt x="6481" y="9126"/>
                  </a:lnTo>
                  <a:cubicBezTo>
                    <a:pt x="6487" y="9126"/>
                    <a:pt x="6501" y="9143"/>
                    <a:pt x="6525" y="9191"/>
                  </a:cubicBezTo>
                  <a:cubicBezTo>
                    <a:pt x="6559" y="9179"/>
                    <a:pt x="6594" y="9173"/>
                    <a:pt x="6629" y="9173"/>
                  </a:cubicBezTo>
                  <a:cubicBezTo>
                    <a:pt x="6764" y="9173"/>
                    <a:pt x="6894" y="9260"/>
                    <a:pt x="6942" y="9393"/>
                  </a:cubicBezTo>
                  <a:cubicBezTo>
                    <a:pt x="7204" y="10203"/>
                    <a:pt x="7359" y="11001"/>
                    <a:pt x="7740" y="11763"/>
                  </a:cubicBezTo>
                  <a:cubicBezTo>
                    <a:pt x="7990" y="12275"/>
                    <a:pt x="8347" y="12715"/>
                    <a:pt x="8656" y="13191"/>
                  </a:cubicBezTo>
                  <a:cubicBezTo>
                    <a:pt x="9174" y="13338"/>
                    <a:pt x="9705" y="13416"/>
                    <a:pt x="10239" y="13416"/>
                  </a:cubicBezTo>
                  <a:cubicBezTo>
                    <a:pt x="10441" y="13416"/>
                    <a:pt x="10644" y="13405"/>
                    <a:pt x="10847" y="13382"/>
                  </a:cubicBezTo>
                  <a:cubicBezTo>
                    <a:pt x="10800" y="12477"/>
                    <a:pt x="10764" y="11572"/>
                    <a:pt x="10728" y="10679"/>
                  </a:cubicBezTo>
                  <a:cubicBezTo>
                    <a:pt x="8966" y="10393"/>
                    <a:pt x="7656" y="8893"/>
                    <a:pt x="7609" y="7119"/>
                  </a:cubicBezTo>
                  <a:cubicBezTo>
                    <a:pt x="7609" y="6898"/>
                    <a:pt x="7812" y="6768"/>
                    <a:pt x="8001" y="6768"/>
                  </a:cubicBezTo>
                  <a:cubicBezTo>
                    <a:pt x="8147" y="6768"/>
                    <a:pt x="8285" y="6847"/>
                    <a:pt x="8311" y="7024"/>
                  </a:cubicBezTo>
                  <a:cubicBezTo>
                    <a:pt x="8514" y="8143"/>
                    <a:pt x="9287" y="9084"/>
                    <a:pt x="10347" y="9500"/>
                  </a:cubicBezTo>
                  <a:cubicBezTo>
                    <a:pt x="10454" y="9524"/>
                    <a:pt x="10573" y="9548"/>
                    <a:pt x="10680" y="9560"/>
                  </a:cubicBezTo>
                  <a:cubicBezTo>
                    <a:pt x="10645" y="8607"/>
                    <a:pt x="10633" y="7667"/>
                    <a:pt x="10621" y="6714"/>
                  </a:cubicBezTo>
                  <a:cubicBezTo>
                    <a:pt x="10609" y="6488"/>
                    <a:pt x="10609" y="6262"/>
                    <a:pt x="10621" y="6024"/>
                  </a:cubicBezTo>
                  <a:lnTo>
                    <a:pt x="10621" y="5809"/>
                  </a:lnTo>
                  <a:cubicBezTo>
                    <a:pt x="9561" y="5297"/>
                    <a:pt x="8883" y="4226"/>
                    <a:pt x="8883" y="3047"/>
                  </a:cubicBezTo>
                  <a:cubicBezTo>
                    <a:pt x="8883" y="2836"/>
                    <a:pt x="9027" y="2735"/>
                    <a:pt x="9180" y="2735"/>
                  </a:cubicBezTo>
                  <a:cubicBezTo>
                    <a:pt x="9336" y="2735"/>
                    <a:pt x="9501" y="2842"/>
                    <a:pt x="9526" y="3047"/>
                  </a:cubicBezTo>
                  <a:cubicBezTo>
                    <a:pt x="9609" y="3809"/>
                    <a:pt x="10038" y="4500"/>
                    <a:pt x="10692" y="4916"/>
                  </a:cubicBezTo>
                  <a:cubicBezTo>
                    <a:pt x="10740" y="4059"/>
                    <a:pt x="10847" y="3202"/>
                    <a:pt x="11014" y="2369"/>
                  </a:cubicBezTo>
                  <a:cubicBezTo>
                    <a:pt x="11045" y="2196"/>
                    <a:pt x="11190" y="2117"/>
                    <a:pt x="11340" y="2117"/>
                  </a:cubicBezTo>
                  <a:cubicBezTo>
                    <a:pt x="11530" y="2117"/>
                    <a:pt x="11730" y="2244"/>
                    <a:pt x="11716" y="2464"/>
                  </a:cubicBezTo>
                  <a:cubicBezTo>
                    <a:pt x="11645" y="3404"/>
                    <a:pt x="11585" y="4345"/>
                    <a:pt x="11562" y="5297"/>
                  </a:cubicBezTo>
                  <a:lnTo>
                    <a:pt x="11562" y="5524"/>
                  </a:lnTo>
                  <a:cubicBezTo>
                    <a:pt x="11573" y="5559"/>
                    <a:pt x="11573" y="5583"/>
                    <a:pt x="11562" y="5607"/>
                  </a:cubicBezTo>
                  <a:cubicBezTo>
                    <a:pt x="11585" y="6083"/>
                    <a:pt x="11657" y="6607"/>
                    <a:pt x="11585" y="7072"/>
                  </a:cubicBezTo>
                  <a:cubicBezTo>
                    <a:pt x="11597" y="7238"/>
                    <a:pt x="11621" y="7405"/>
                    <a:pt x="11633" y="7572"/>
                  </a:cubicBezTo>
                  <a:cubicBezTo>
                    <a:pt x="12478" y="7238"/>
                    <a:pt x="13217" y="6667"/>
                    <a:pt x="13752" y="5929"/>
                  </a:cubicBezTo>
                  <a:cubicBezTo>
                    <a:pt x="14371" y="5036"/>
                    <a:pt x="14336" y="4214"/>
                    <a:pt x="14431" y="3202"/>
                  </a:cubicBezTo>
                  <a:cubicBezTo>
                    <a:pt x="14438" y="2971"/>
                    <a:pt x="14619" y="2843"/>
                    <a:pt x="14801" y="2843"/>
                  </a:cubicBezTo>
                  <a:cubicBezTo>
                    <a:pt x="14947" y="2843"/>
                    <a:pt x="15092" y="2926"/>
                    <a:pt x="15145" y="3107"/>
                  </a:cubicBezTo>
                  <a:cubicBezTo>
                    <a:pt x="15550" y="4071"/>
                    <a:pt x="15110" y="5369"/>
                    <a:pt x="14538" y="6250"/>
                  </a:cubicBezTo>
                  <a:cubicBezTo>
                    <a:pt x="15324" y="5905"/>
                    <a:pt x="15919" y="5250"/>
                    <a:pt x="16181" y="4428"/>
                  </a:cubicBezTo>
                  <a:cubicBezTo>
                    <a:pt x="16248" y="4238"/>
                    <a:pt x="16404" y="4154"/>
                    <a:pt x="16559" y="4154"/>
                  </a:cubicBezTo>
                  <a:cubicBezTo>
                    <a:pt x="16792" y="4154"/>
                    <a:pt x="17022" y="4343"/>
                    <a:pt x="16943" y="4643"/>
                  </a:cubicBezTo>
                  <a:cubicBezTo>
                    <a:pt x="16622" y="5809"/>
                    <a:pt x="15586" y="6631"/>
                    <a:pt x="14383" y="6714"/>
                  </a:cubicBezTo>
                  <a:cubicBezTo>
                    <a:pt x="14336" y="6714"/>
                    <a:pt x="14288" y="6702"/>
                    <a:pt x="14252" y="6667"/>
                  </a:cubicBezTo>
                  <a:cubicBezTo>
                    <a:pt x="13586" y="7512"/>
                    <a:pt x="12752" y="8024"/>
                    <a:pt x="11693" y="8131"/>
                  </a:cubicBezTo>
                  <a:cubicBezTo>
                    <a:pt x="11752" y="8691"/>
                    <a:pt x="11800" y="9250"/>
                    <a:pt x="11847" y="9810"/>
                  </a:cubicBezTo>
                  <a:cubicBezTo>
                    <a:pt x="12050" y="9905"/>
                    <a:pt x="12145" y="10131"/>
                    <a:pt x="12062" y="10334"/>
                  </a:cubicBezTo>
                  <a:cubicBezTo>
                    <a:pt x="12038" y="10429"/>
                    <a:pt x="11990" y="10512"/>
                    <a:pt x="11919" y="10584"/>
                  </a:cubicBezTo>
                  <a:cubicBezTo>
                    <a:pt x="12097" y="12846"/>
                    <a:pt x="12240" y="15108"/>
                    <a:pt x="12419" y="17370"/>
                  </a:cubicBezTo>
                  <a:cubicBezTo>
                    <a:pt x="12836" y="17168"/>
                    <a:pt x="13228" y="16906"/>
                    <a:pt x="13574" y="16596"/>
                  </a:cubicBezTo>
                  <a:cubicBezTo>
                    <a:pt x="13502" y="16477"/>
                    <a:pt x="13478" y="16346"/>
                    <a:pt x="13502" y="16215"/>
                  </a:cubicBezTo>
                  <a:cubicBezTo>
                    <a:pt x="13800" y="14430"/>
                    <a:pt x="14026" y="12715"/>
                    <a:pt x="13812" y="10917"/>
                  </a:cubicBezTo>
                  <a:cubicBezTo>
                    <a:pt x="13786" y="10694"/>
                    <a:pt x="13974" y="10572"/>
                    <a:pt x="14161" y="10572"/>
                  </a:cubicBezTo>
                  <a:cubicBezTo>
                    <a:pt x="14313" y="10572"/>
                    <a:pt x="14465" y="10652"/>
                    <a:pt x="14502" y="10822"/>
                  </a:cubicBezTo>
                  <a:cubicBezTo>
                    <a:pt x="14800" y="12191"/>
                    <a:pt x="14943" y="13632"/>
                    <a:pt x="14788" y="15037"/>
                  </a:cubicBezTo>
                  <a:cubicBezTo>
                    <a:pt x="14824" y="14953"/>
                    <a:pt x="14871" y="14882"/>
                    <a:pt x="14907" y="14799"/>
                  </a:cubicBezTo>
                  <a:cubicBezTo>
                    <a:pt x="15538" y="13560"/>
                    <a:pt x="15633" y="12036"/>
                    <a:pt x="16336" y="10858"/>
                  </a:cubicBezTo>
                  <a:cubicBezTo>
                    <a:pt x="16380" y="10787"/>
                    <a:pt x="16469" y="10748"/>
                    <a:pt x="16554" y="10748"/>
                  </a:cubicBezTo>
                  <a:cubicBezTo>
                    <a:pt x="16655" y="10748"/>
                    <a:pt x="16752" y="10801"/>
                    <a:pt x="16765" y="10917"/>
                  </a:cubicBezTo>
                  <a:cubicBezTo>
                    <a:pt x="16836" y="11644"/>
                    <a:pt x="16776" y="12382"/>
                    <a:pt x="16586" y="13096"/>
                  </a:cubicBezTo>
                  <a:cubicBezTo>
                    <a:pt x="17300" y="12858"/>
                    <a:pt x="17908" y="12215"/>
                    <a:pt x="18205" y="11524"/>
                  </a:cubicBezTo>
                  <a:cubicBezTo>
                    <a:pt x="18336" y="11227"/>
                    <a:pt x="18312" y="10739"/>
                    <a:pt x="18646" y="10572"/>
                  </a:cubicBezTo>
                  <a:cubicBezTo>
                    <a:pt x="18694" y="10546"/>
                    <a:pt x="18745" y="10535"/>
                    <a:pt x="18796" y="10535"/>
                  </a:cubicBezTo>
                  <a:cubicBezTo>
                    <a:pt x="18935" y="10535"/>
                    <a:pt x="19073" y="10623"/>
                    <a:pt x="19134" y="10762"/>
                  </a:cubicBezTo>
                  <a:cubicBezTo>
                    <a:pt x="19443" y="11358"/>
                    <a:pt x="18777" y="12417"/>
                    <a:pt x="18360" y="12822"/>
                  </a:cubicBezTo>
                  <a:cubicBezTo>
                    <a:pt x="17860" y="13298"/>
                    <a:pt x="17134" y="13537"/>
                    <a:pt x="16443" y="13584"/>
                  </a:cubicBezTo>
                  <a:cubicBezTo>
                    <a:pt x="16229" y="14251"/>
                    <a:pt x="15943" y="14882"/>
                    <a:pt x="15610" y="15489"/>
                  </a:cubicBezTo>
                  <a:cubicBezTo>
                    <a:pt x="14919" y="16704"/>
                    <a:pt x="13895" y="17620"/>
                    <a:pt x="12562" y="18061"/>
                  </a:cubicBezTo>
                  <a:cubicBezTo>
                    <a:pt x="12538" y="18073"/>
                    <a:pt x="12502" y="18073"/>
                    <a:pt x="12478" y="18073"/>
                  </a:cubicBezTo>
                  <a:cubicBezTo>
                    <a:pt x="12490" y="18275"/>
                    <a:pt x="12502" y="18466"/>
                    <a:pt x="12526" y="18656"/>
                  </a:cubicBezTo>
                  <a:cubicBezTo>
                    <a:pt x="12526" y="18763"/>
                    <a:pt x="12538" y="18871"/>
                    <a:pt x="12550" y="18978"/>
                  </a:cubicBezTo>
                  <a:cubicBezTo>
                    <a:pt x="12773" y="19017"/>
                    <a:pt x="12999" y="19037"/>
                    <a:pt x="13224" y="19037"/>
                  </a:cubicBezTo>
                  <a:cubicBezTo>
                    <a:pt x="13812" y="19037"/>
                    <a:pt x="14397" y="18903"/>
                    <a:pt x="14931" y="18644"/>
                  </a:cubicBezTo>
                  <a:cubicBezTo>
                    <a:pt x="15610" y="18275"/>
                    <a:pt x="15967" y="17644"/>
                    <a:pt x="16491" y="17132"/>
                  </a:cubicBezTo>
                  <a:cubicBezTo>
                    <a:pt x="16540" y="17087"/>
                    <a:pt x="16597" y="17067"/>
                    <a:pt x="16653" y="17067"/>
                  </a:cubicBezTo>
                  <a:cubicBezTo>
                    <a:pt x="16774" y="17067"/>
                    <a:pt x="16887" y="17161"/>
                    <a:pt x="16896" y="17299"/>
                  </a:cubicBezTo>
                  <a:cubicBezTo>
                    <a:pt x="17003" y="18311"/>
                    <a:pt x="16026" y="19144"/>
                    <a:pt x="15205" y="19537"/>
                  </a:cubicBezTo>
                  <a:cubicBezTo>
                    <a:pt x="14745" y="19745"/>
                    <a:pt x="14271" y="19860"/>
                    <a:pt x="13806" y="19860"/>
                  </a:cubicBezTo>
                  <a:cubicBezTo>
                    <a:pt x="13392" y="19860"/>
                    <a:pt x="12984" y="19769"/>
                    <a:pt x="12597" y="19573"/>
                  </a:cubicBezTo>
                  <a:lnTo>
                    <a:pt x="12597" y="19573"/>
                  </a:lnTo>
                  <a:cubicBezTo>
                    <a:pt x="12597" y="19692"/>
                    <a:pt x="12609" y="19811"/>
                    <a:pt x="12621" y="19930"/>
                  </a:cubicBezTo>
                  <a:cubicBezTo>
                    <a:pt x="12836" y="20240"/>
                    <a:pt x="13097" y="20502"/>
                    <a:pt x="13407" y="20716"/>
                  </a:cubicBezTo>
                  <a:cubicBezTo>
                    <a:pt x="13455" y="20764"/>
                    <a:pt x="13502" y="20823"/>
                    <a:pt x="13550" y="20859"/>
                  </a:cubicBezTo>
                  <a:cubicBezTo>
                    <a:pt x="14119" y="21424"/>
                    <a:pt x="14839" y="21682"/>
                    <a:pt x="15557" y="21682"/>
                  </a:cubicBezTo>
                  <a:cubicBezTo>
                    <a:pt x="16701" y="21682"/>
                    <a:pt x="17841" y="21026"/>
                    <a:pt x="18360" y="19906"/>
                  </a:cubicBezTo>
                  <a:cubicBezTo>
                    <a:pt x="18812" y="18918"/>
                    <a:pt x="18765" y="17763"/>
                    <a:pt x="18229" y="16823"/>
                  </a:cubicBezTo>
                  <a:cubicBezTo>
                    <a:pt x="18443" y="16751"/>
                    <a:pt x="18646" y="16656"/>
                    <a:pt x="18848" y="16549"/>
                  </a:cubicBezTo>
                  <a:cubicBezTo>
                    <a:pt x="19979" y="16180"/>
                    <a:pt x="20848" y="15239"/>
                    <a:pt x="21134" y="14072"/>
                  </a:cubicBezTo>
                  <a:cubicBezTo>
                    <a:pt x="21253" y="13668"/>
                    <a:pt x="21301" y="13251"/>
                    <a:pt x="21289" y="12822"/>
                  </a:cubicBezTo>
                  <a:cubicBezTo>
                    <a:pt x="21670" y="11846"/>
                    <a:pt x="21682" y="10751"/>
                    <a:pt x="21337" y="9762"/>
                  </a:cubicBezTo>
                  <a:cubicBezTo>
                    <a:pt x="21158" y="9274"/>
                    <a:pt x="20920" y="8822"/>
                    <a:pt x="20622" y="8417"/>
                  </a:cubicBezTo>
                  <a:cubicBezTo>
                    <a:pt x="20075" y="7357"/>
                    <a:pt x="19170" y="6536"/>
                    <a:pt x="18074" y="6071"/>
                  </a:cubicBezTo>
                  <a:cubicBezTo>
                    <a:pt x="18181" y="5607"/>
                    <a:pt x="18217" y="5107"/>
                    <a:pt x="18158" y="4631"/>
                  </a:cubicBezTo>
                  <a:cubicBezTo>
                    <a:pt x="18205" y="3738"/>
                    <a:pt x="17943" y="2857"/>
                    <a:pt x="17419" y="2142"/>
                  </a:cubicBezTo>
                  <a:cubicBezTo>
                    <a:pt x="17288" y="1952"/>
                    <a:pt x="17122" y="1773"/>
                    <a:pt x="16955" y="1607"/>
                  </a:cubicBezTo>
                  <a:cubicBezTo>
                    <a:pt x="16931" y="1559"/>
                    <a:pt x="16907" y="1499"/>
                    <a:pt x="16884" y="1440"/>
                  </a:cubicBezTo>
                  <a:cubicBezTo>
                    <a:pt x="16521" y="658"/>
                    <a:pt x="15733" y="275"/>
                    <a:pt x="14925" y="275"/>
                  </a:cubicBezTo>
                  <a:cubicBezTo>
                    <a:pt x="14540" y="275"/>
                    <a:pt x="14150" y="362"/>
                    <a:pt x="13800" y="535"/>
                  </a:cubicBezTo>
                  <a:cubicBezTo>
                    <a:pt x="13780" y="534"/>
                    <a:pt x="13761" y="534"/>
                    <a:pt x="13741" y="534"/>
                  </a:cubicBezTo>
                  <a:cubicBezTo>
                    <a:pt x="13333" y="534"/>
                    <a:pt x="12937" y="651"/>
                    <a:pt x="12574" y="845"/>
                  </a:cubicBezTo>
                  <a:cubicBezTo>
                    <a:pt x="12252" y="1023"/>
                    <a:pt x="11966" y="1261"/>
                    <a:pt x="11740" y="1547"/>
                  </a:cubicBezTo>
                  <a:cubicBezTo>
                    <a:pt x="11335" y="976"/>
                    <a:pt x="10776" y="535"/>
                    <a:pt x="10133" y="261"/>
                  </a:cubicBezTo>
                  <a:cubicBezTo>
                    <a:pt x="9699" y="82"/>
                    <a:pt x="9285" y="1"/>
                    <a:pt x="88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21"/>
            <p:cNvSpPr/>
            <p:nvPr/>
          </p:nvSpPr>
          <p:spPr>
            <a:xfrm>
              <a:off x="8111919" y="2490284"/>
              <a:ext cx="515958" cy="964391"/>
            </a:xfrm>
            <a:custGeom>
              <a:rect b="b" l="l" r="r" t="t"/>
              <a:pathLst>
                <a:path extrusionOk="0" h="29964" w="16031">
                  <a:moveTo>
                    <a:pt x="7931" y="0"/>
                  </a:moveTo>
                  <a:cubicBezTo>
                    <a:pt x="7779" y="0"/>
                    <a:pt x="7632" y="79"/>
                    <a:pt x="7601" y="252"/>
                  </a:cubicBezTo>
                  <a:cubicBezTo>
                    <a:pt x="7434" y="1097"/>
                    <a:pt x="7327" y="1943"/>
                    <a:pt x="7279" y="2800"/>
                  </a:cubicBezTo>
                  <a:cubicBezTo>
                    <a:pt x="6624" y="2383"/>
                    <a:pt x="6196" y="1692"/>
                    <a:pt x="6112" y="930"/>
                  </a:cubicBezTo>
                  <a:cubicBezTo>
                    <a:pt x="6094" y="727"/>
                    <a:pt x="5932" y="622"/>
                    <a:pt x="5774" y="622"/>
                  </a:cubicBezTo>
                  <a:cubicBezTo>
                    <a:pt x="5619" y="622"/>
                    <a:pt x="5470" y="724"/>
                    <a:pt x="5470" y="930"/>
                  </a:cubicBezTo>
                  <a:cubicBezTo>
                    <a:pt x="5470" y="2109"/>
                    <a:pt x="6148" y="3193"/>
                    <a:pt x="7208" y="3693"/>
                  </a:cubicBezTo>
                  <a:lnTo>
                    <a:pt x="7208" y="3919"/>
                  </a:lnTo>
                  <a:cubicBezTo>
                    <a:pt x="7196" y="4145"/>
                    <a:pt x="7196" y="4371"/>
                    <a:pt x="7208" y="4598"/>
                  </a:cubicBezTo>
                  <a:cubicBezTo>
                    <a:pt x="7220" y="5550"/>
                    <a:pt x="7244" y="6503"/>
                    <a:pt x="7267" y="7455"/>
                  </a:cubicBezTo>
                  <a:cubicBezTo>
                    <a:pt x="7160" y="7443"/>
                    <a:pt x="7041" y="7419"/>
                    <a:pt x="6934" y="7384"/>
                  </a:cubicBezTo>
                  <a:cubicBezTo>
                    <a:pt x="5874" y="6967"/>
                    <a:pt x="5100" y="6038"/>
                    <a:pt x="4898" y="4907"/>
                  </a:cubicBezTo>
                  <a:cubicBezTo>
                    <a:pt x="4872" y="4730"/>
                    <a:pt x="4734" y="4651"/>
                    <a:pt x="4587" y="4651"/>
                  </a:cubicBezTo>
                  <a:cubicBezTo>
                    <a:pt x="4399" y="4651"/>
                    <a:pt x="4196" y="4781"/>
                    <a:pt x="4196" y="5002"/>
                  </a:cubicBezTo>
                  <a:cubicBezTo>
                    <a:pt x="4243" y="6788"/>
                    <a:pt x="5553" y="8277"/>
                    <a:pt x="7315" y="8562"/>
                  </a:cubicBezTo>
                  <a:cubicBezTo>
                    <a:pt x="7351" y="9467"/>
                    <a:pt x="7398" y="10360"/>
                    <a:pt x="7434" y="11265"/>
                  </a:cubicBezTo>
                  <a:cubicBezTo>
                    <a:pt x="7221" y="11289"/>
                    <a:pt x="7009" y="11301"/>
                    <a:pt x="6796" y="11301"/>
                  </a:cubicBezTo>
                  <a:cubicBezTo>
                    <a:pt x="6272" y="11301"/>
                    <a:pt x="5752" y="11227"/>
                    <a:pt x="5243" y="11075"/>
                  </a:cubicBezTo>
                  <a:cubicBezTo>
                    <a:pt x="4934" y="10610"/>
                    <a:pt x="4577" y="10170"/>
                    <a:pt x="4327" y="9646"/>
                  </a:cubicBezTo>
                  <a:cubicBezTo>
                    <a:pt x="3946" y="8884"/>
                    <a:pt x="3791" y="8086"/>
                    <a:pt x="3529" y="7288"/>
                  </a:cubicBezTo>
                  <a:cubicBezTo>
                    <a:pt x="3483" y="7150"/>
                    <a:pt x="3366" y="7062"/>
                    <a:pt x="3232" y="7062"/>
                  </a:cubicBezTo>
                  <a:cubicBezTo>
                    <a:pt x="3193" y="7062"/>
                    <a:pt x="3153" y="7070"/>
                    <a:pt x="3112" y="7086"/>
                  </a:cubicBezTo>
                  <a:lnTo>
                    <a:pt x="3100" y="7086"/>
                  </a:lnTo>
                  <a:cubicBezTo>
                    <a:pt x="2993" y="7122"/>
                    <a:pt x="2910" y="7241"/>
                    <a:pt x="2922" y="7360"/>
                  </a:cubicBezTo>
                  <a:cubicBezTo>
                    <a:pt x="2886" y="8134"/>
                    <a:pt x="3088" y="9098"/>
                    <a:pt x="3445" y="10003"/>
                  </a:cubicBezTo>
                  <a:lnTo>
                    <a:pt x="3422" y="9979"/>
                  </a:lnTo>
                  <a:cubicBezTo>
                    <a:pt x="2183" y="8824"/>
                    <a:pt x="1433" y="7229"/>
                    <a:pt x="659" y="5729"/>
                  </a:cubicBezTo>
                  <a:cubicBezTo>
                    <a:pt x="604" y="5629"/>
                    <a:pt x="507" y="5587"/>
                    <a:pt x="408" y="5587"/>
                  </a:cubicBezTo>
                  <a:cubicBezTo>
                    <a:pt x="210" y="5587"/>
                    <a:pt x="1" y="5756"/>
                    <a:pt x="88" y="5979"/>
                  </a:cubicBezTo>
                  <a:cubicBezTo>
                    <a:pt x="826" y="7872"/>
                    <a:pt x="1671" y="9848"/>
                    <a:pt x="3315" y="11146"/>
                  </a:cubicBezTo>
                  <a:cubicBezTo>
                    <a:pt x="3719" y="11456"/>
                    <a:pt x="4172" y="11729"/>
                    <a:pt x="4648" y="11932"/>
                  </a:cubicBezTo>
                  <a:cubicBezTo>
                    <a:pt x="4719" y="12015"/>
                    <a:pt x="4803" y="12087"/>
                    <a:pt x="4886" y="12158"/>
                  </a:cubicBezTo>
                  <a:cubicBezTo>
                    <a:pt x="4976" y="12227"/>
                    <a:pt x="5083" y="12264"/>
                    <a:pt x="5191" y="12264"/>
                  </a:cubicBezTo>
                  <a:cubicBezTo>
                    <a:pt x="5269" y="12264"/>
                    <a:pt x="5347" y="12245"/>
                    <a:pt x="5422" y="12206"/>
                  </a:cubicBezTo>
                  <a:cubicBezTo>
                    <a:pt x="5770" y="12311"/>
                    <a:pt x="6132" y="12365"/>
                    <a:pt x="6495" y="12365"/>
                  </a:cubicBezTo>
                  <a:cubicBezTo>
                    <a:pt x="6826" y="12365"/>
                    <a:pt x="7158" y="12320"/>
                    <a:pt x="7482" y="12230"/>
                  </a:cubicBezTo>
                  <a:cubicBezTo>
                    <a:pt x="7565" y="13658"/>
                    <a:pt x="7636" y="15087"/>
                    <a:pt x="7684" y="16504"/>
                  </a:cubicBezTo>
                  <a:cubicBezTo>
                    <a:pt x="7494" y="16444"/>
                    <a:pt x="7303" y="16373"/>
                    <a:pt x="7125" y="16290"/>
                  </a:cubicBezTo>
                  <a:cubicBezTo>
                    <a:pt x="6648" y="16063"/>
                    <a:pt x="6208" y="15789"/>
                    <a:pt x="5779" y="15480"/>
                  </a:cubicBezTo>
                  <a:cubicBezTo>
                    <a:pt x="4839" y="14777"/>
                    <a:pt x="4041" y="13896"/>
                    <a:pt x="3398" y="12908"/>
                  </a:cubicBezTo>
                  <a:cubicBezTo>
                    <a:pt x="3357" y="12842"/>
                    <a:pt x="3291" y="12813"/>
                    <a:pt x="3226" y="12813"/>
                  </a:cubicBezTo>
                  <a:cubicBezTo>
                    <a:pt x="3103" y="12813"/>
                    <a:pt x="2982" y="12915"/>
                    <a:pt x="3029" y="13063"/>
                  </a:cubicBezTo>
                  <a:cubicBezTo>
                    <a:pt x="3041" y="13087"/>
                    <a:pt x="3053" y="13111"/>
                    <a:pt x="3064" y="13134"/>
                  </a:cubicBezTo>
                  <a:cubicBezTo>
                    <a:pt x="3064" y="13170"/>
                    <a:pt x="3064" y="13158"/>
                    <a:pt x="3076" y="13170"/>
                  </a:cubicBezTo>
                  <a:cubicBezTo>
                    <a:pt x="3350" y="14027"/>
                    <a:pt x="3803" y="14813"/>
                    <a:pt x="4398" y="15504"/>
                  </a:cubicBezTo>
                  <a:cubicBezTo>
                    <a:pt x="4315" y="15480"/>
                    <a:pt x="4231" y="15468"/>
                    <a:pt x="4172" y="15444"/>
                  </a:cubicBezTo>
                  <a:cubicBezTo>
                    <a:pt x="3184" y="15147"/>
                    <a:pt x="2386" y="14527"/>
                    <a:pt x="1695" y="13765"/>
                  </a:cubicBezTo>
                  <a:cubicBezTo>
                    <a:pt x="1635" y="13699"/>
                    <a:pt x="1566" y="13671"/>
                    <a:pt x="1501" y="13671"/>
                  </a:cubicBezTo>
                  <a:cubicBezTo>
                    <a:pt x="1307" y="13671"/>
                    <a:pt x="1133" y="13913"/>
                    <a:pt x="1231" y="14134"/>
                  </a:cubicBezTo>
                  <a:cubicBezTo>
                    <a:pt x="1898" y="15539"/>
                    <a:pt x="3362" y="16444"/>
                    <a:pt x="4898" y="16563"/>
                  </a:cubicBezTo>
                  <a:cubicBezTo>
                    <a:pt x="5065" y="16563"/>
                    <a:pt x="5208" y="16480"/>
                    <a:pt x="5291" y="16349"/>
                  </a:cubicBezTo>
                  <a:cubicBezTo>
                    <a:pt x="5958" y="16897"/>
                    <a:pt x="6863" y="17540"/>
                    <a:pt x="7744" y="17742"/>
                  </a:cubicBezTo>
                  <a:cubicBezTo>
                    <a:pt x="7767" y="18183"/>
                    <a:pt x="7779" y="18611"/>
                    <a:pt x="7803" y="19040"/>
                  </a:cubicBezTo>
                  <a:cubicBezTo>
                    <a:pt x="7863" y="20361"/>
                    <a:pt x="7922" y="21671"/>
                    <a:pt x="8006" y="22981"/>
                  </a:cubicBezTo>
                  <a:lnTo>
                    <a:pt x="8196" y="26291"/>
                  </a:lnTo>
                  <a:cubicBezTo>
                    <a:pt x="8256" y="27339"/>
                    <a:pt x="8208" y="28458"/>
                    <a:pt x="8506" y="29458"/>
                  </a:cubicBezTo>
                  <a:cubicBezTo>
                    <a:pt x="8598" y="29780"/>
                    <a:pt x="8929" y="29963"/>
                    <a:pt x="9242" y="29963"/>
                  </a:cubicBezTo>
                  <a:cubicBezTo>
                    <a:pt x="9532" y="29963"/>
                    <a:pt x="9806" y="29807"/>
                    <a:pt x="9863" y="29458"/>
                  </a:cubicBezTo>
                  <a:cubicBezTo>
                    <a:pt x="10030" y="28422"/>
                    <a:pt x="9875" y="27339"/>
                    <a:pt x="9815" y="26291"/>
                  </a:cubicBezTo>
                  <a:lnTo>
                    <a:pt x="9589" y="23005"/>
                  </a:lnTo>
                  <a:cubicBezTo>
                    <a:pt x="9482" y="21278"/>
                    <a:pt x="9351" y="19552"/>
                    <a:pt x="9208" y="17825"/>
                  </a:cubicBezTo>
                  <a:cubicBezTo>
                    <a:pt x="9196" y="17706"/>
                    <a:pt x="9196" y="17587"/>
                    <a:pt x="9184" y="17468"/>
                  </a:cubicBezTo>
                  <a:lnTo>
                    <a:pt x="9184" y="17468"/>
                  </a:lnTo>
                  <a:cubicBezTo>
                    <a:pt x="9568" y="17663"/>
                    <a:pt x="9976" y="17754"/>
                    <a:pt x="10389" y="17754"/>
                  </a:cubicBezTo>
                  <a:cubicBezTo>
                    <a:pt x="10859" y="17754"/>
                    <a:pt x="11335" y="17636"/>
                    <a:pt x="11792" y="17421"/>
                  </a:cubicBezTo>
                  <a:cubicBezTo>
                    <a:pt x="12613" y="17040"/>
                    <a:pt x="13590" y="16206"/>
                    <a:pt x="13482" y="15194"/>
                  </a:cubicBezTo>
                  <a:cubicBezTo>
                    <a:pt x="13482" y="15050"/>
                    <a:pt x="13369" y="14960"/>
                    <a:pt x="13251" y="14960"/>
                  </a:cubicBezTo>
                  <a:cubicBezTo>
                    <a:pt x="13194" y="14960"/>
                    <a:pt x="13136" y="14981"/>
                    <a:pt x="13090" y="15027"/>
                  </a:cubicBezTo>
                  <a:cubicBezTo>
                    <a:pt x="12554" y="15528"/>
                    <a:pt x="12197" y="16170"/>
                    <a:pt x="11518" y="16528"/>
                  </a:cubicBezTo>
                  <a:cubicBezTo>
                    <a:pt x="10982" y="16795"/>
                    <a:pt x="10397" y="16932"/>
                    <a:pt x="9806" y="16932"/>
                  </a:cubicBezTo>
                  <a:cubicBezTo>
                    <a:pt x="9583" y="16932"/>
                    <a:pt x="9359" y="16912"/>
                    <a:pt x="9137" y="16873"/>
                  </a:cubicBezTo>
                  <a:cubicBezTo>
                    <a:pt x="9125" y="16766"/>
                    <a:pt x="9125" y="16647"/>
                    <a:pt x="9113" y="16540"/>
                  </a:cubicBezTo>
                  <a:cubicBezTo>
                    <a:pt x="9101" y="16349"/>
                    <a:pt x="9077" y="16159"/>
                    <a:pt x="9065" y="15968"/>
                  </a:cubicBezTo>
                  <a:cubicBezTo>
                    <a:pt x="9101" y="15968"/>
                    <a:pt x="9125" y="15956"/>
                    <a:pt x="9149" y="15956"/>
                  </a:cubicBezTo>
                  <a:cubicBezTo>
                    <a:pt x="10482" y="15504"/>
                    <a:pt x="11506" y="14587"/>
                    <a:pt x="12197" y="13372"/>
                  </a:cubicBezTo>
                  <a:cubicBezTo>
                    <a:pt x="12542" y="12777"/>
                    <a:pt x="12816" y="12134"/>
                    <a:pt x="13030" y="11479"/>
                  </a:cubicBezTo>
                  <a:cubicBezTo>
                    <a:pt x="13721" y="11420"/>
                    <a:pt x="14447" y="11182"/>
                    <a:pt x="14959" y="10706"/>
                  </a:cubicBezTo>
                  <a:cubicBezTo>
                    <a:pt x="15364" y="10313"/>
                    <a:pt x="16030" y="9253"/>
                    <a:pt x="15721" y="8658"/>
                  </a:cubicBezTo>
                  <a:cubicBezTo>
                    <a:pt x="15668" y="8508"/>
                    <a:pt x="15530" y="8423"/>
                    <a:pt x="15385" y="8423"/>
                  </a:cubicBezTo>
                  <a:cubicBezTo>
                    <a:pt x="15334" y="8423"/>
                    <a:pt x="15282" y="8434"/>
                    <a:pt x="15233" y="8455"/>
                  </a:cubicBezTo>
                  <a:cubicBezTo>
                    <a:pt x="14899" y="8622"/>
                    <a:pt x="14935" y="9110"/>
                    <a:pt x="14804" y="9408"/>
                  </a:cubicBezTo>
                  <a:cubicBezTo>
                    <a:pt x="14506" y="10110"/>
                    <a:pt x="13899" y="10753"/>
                    <a:pt x="13173" y="10979"/>
                  </a:cubicBezTo>
                  <a:cubicBezTo>
                    <a:pt x="13363" y="10277"/>
                    <a:pt x="13435" y="9527"/>
                    <a:pt x="13351" y="8801"/>
                  </a:cubicBezTo>
                  <a:cubicBezTo>
                    <a:pt x="13339" y="8685"/>
                    <a:pt x="13242" y="8631"/>
                    <a:pt x="13141" y="8631"/>
                  </a:cubicBezTo>
                  <a:cubicBezTo>
                    <a:pt x="13056" y="8631"/>
                    <a:pt x="12967" y="8670"/>
                    <a:pt x="12923" y="8741"/>
                  </a:cubicBezTo>
                  <a:cubicBezTo>
                    <a:pt x="12220" y="9920"/>
                    <a:pt x="12125" y="11456"/>
                    <a:pt x="11506" y="12694"/>
                  </a:cubicBezTo>
                  <a:cubicBezTo>
                    <a:pt x="11458" y="12765"/>
                    <a:pt x="11423" y="12849"/>
                    <a:pt x="11375" y="12920"/>
                  </a:cubicBezTo>
                  <a:cubicBezTo>
                    <a:pt x="11542" y="11515"/>
                    <a:pt x="11387" y="10074"/>
                    <a:pt x="11089" y="8705"/>
                  </a:cubicBezTo>
                  <a:cubicBezTo>
                    <a:pt x="11052" y="8536"/>
                    <a:pt x="10901" y="8459"/>
                    <a:pt x="10749" y="8459"/>
                  </a:cubicBezTo>
                  <a:cubicBezTo>
                    <a:pt x="10558" y="8459"/>
                    <a:pt x="10366" y="8582"/>
                    <a:pt x="10399" y="8801"/>
                  </a:cubicBezTo>
                  <a:cubicBezTo>
                    <a:pt x="10613" y="10610"/>
                    <a:pt x="10387" y="12325"/>
                    <a:pt x="10089" y="14099"/>
                  </a:cubicBezTo>
                  <a:cubicBezTo>
                    <a:pt x="10065" y="14230"/>
                    <a:pt x="10089" y="14361"/>
                    <a:pt x="10161" y="14480"/>
                  </a:cubicBezTo>
                  <a:cubicBezTo>
                    <a:pt x="9815" y="14789"/>
                    <a:pt x="9434" y="15051"/>
                    <a:pt x="9006" y="15254"/>
                  </a:cubicBezTo>
                  <a:cubicBezTo>
                    <a:pt x="8839" y="12991"/>
                    <a:pt x="8696" y="10729"/>
                    <a:pt x="8506" y="8467"/>
                  </a:cubicBezTo>
                  <a:cubicBezTo>
                    <a:pt x="8577" y="8408"/>
                    <a:pt x="8625" y="8324"/>
                    <a:pt x="8660" y="8229"/>
                  </a:cubicBezTo>
                  <a:cubicBezTo>
                    <a:pt x="8732" y="8015"/>
                    <a:pt x="8637" y="7788"/>
                    <a:pt x="8434" y="7693"/>
                  </a:cubicBezTo>
                  <a:cubicBezTo>
                    <a:pt x="8387" y="7134"/>
                    <a:pt x="8339" y="6574"/>
                    <a:pt x="8279" y="6014"/>
                  </a:cubicBezTo>
                  <a:cubicBezTo>
                    <a:pt x="9339" y="5907"/>
                    <a:pt x="10173" y="5407"/>
                    <a:pt x="10839" y="4550"/>
                  </a:cubicBezTo>
                  <a:cubicBezTo>
                    <a:pt x="10875" y="4586"/>
                    <a:pt x="10923" y="4598"/>
                    <a:pt x="10970" y="4598"/>
                  </a:cubicBezTo>
                  <a:cubicBezTo>
                    <a:pt x="12185" y="4526"/>
                    <a:pt x="13209" y="3693"/>
                    <a:pt x="13542" y="2526"/>
                  </a:cubicBezTo>
                  <a:cubicBezTo>
                    <a:pt x="13620" y="2228"/>
                    <a:pt x="13389" y="2040"/>
                    <a:pt x="13155" y="2040"/>
                  </a:cubicBezTo>
                  <a:cubicBezTo>
                    <a:pt x="12996" y="2040"/>
                    <a:pt x="12835" y="2126"/>
                    <a:pt x="12768" y="2324"/>
                  </a:cubicBezTo>
                  <a:cubicBezTo>
                    <a:pt x="12506" y="3133"/>
                    <a:pt x="11911" y="3800"/>
                    <a:pt x="11137" y="4145"/>
                  </a:cubicBezTo>
                  <a:cubicBezTo>
                    <a:pt x="11697" y="3252"/>
                    <a:pt x="12137" y="1954"/>
                    <a:pt x="11744" y="990"/>
                  </a:cubicBezTo>
                  <a:cubicBezTo>
                    <a:pt x="11685" y="814"/>
                    <a:pt x="11535" y="731"/>
                    <a:pt x="11387" y="731"/>
                  </a:cubicBezTo>
                  <a:cubicBezTo>
                    <a:pt x="11205" y="731"/>
                    <a:pt x="11024" y="856"/>
                    <a:pt x="11018" y="1085"/>
                  </a:cubicBezTo>
                  <a:cubicBezTo>
                    <a:pt x="10923" y="2109"/>
                    <a:pt x="10958" y="2919"/>
                    <a:pt x="10339" y="3824"/>
                  </a:cubicBezTo>
                  <a:cubicBezTo>
                    <a:pt x="9803" y="4550"/>
                    <a:pt x="9065" y="5121"/>
                    <a:pt x="8220" y="5455"/>
                  </a:cubicBezTo>
                  <a:cubicBezTo>
                    <a:pt x="8208" y="5288"/>
                    <a:pt x="8184" y="5121"/>
                    <a:pt x="8172" y="4955"/>
                  </a:cubicBezTo>
                  <a:cubicBezTo>
                    <a:pt x="8256" y="4502"/>
                    <a:pt x="8184" y="3967"/>
                    <a:pt x="8160" y="3502"/>
                  </a:cubicBezTo>
                  <a:cubicBezTo>
                    <a:pt x="8160" y="3467"/>
                    <a:pt x="8160" y="3443"/>
                    <a:pt x="8160" y="3419"/>
                  </a:cubicBezTo>
                  <a:lnTo>
                    <a:pt x="8160" y="3181"/>
                  </a:lnTo>
                  <a:cubicBezTo>
                    <a:pt x="8172" y="2240"/>
                    <a:pt x="8220" y="1300"/>
                    <a:pt x="8303" y="347"/>
                  </a:cubicBezTo>
                  <a:cubicBezTo>
                    <a:pt x="8323" y="127"/>
                    <a:pt x="8123" y="0"/>
                    <a:pt x="7931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21"/>
            <p:cNvSpPr/>
            <p:nvPr/>
          </p:nvSpPr>
          <p:spPr>
            <a:xfrm>
              <a:off x="7390879" y="-239938"/>
              <a:ext cx="698221" cy="697159"/>
            </a:xfrm>
            <a:custGeom>
              <a:rect b="b" l="l" r="r" t="t"/>
              <a:pathLst>
                <a:path extrusionOk="0" h="21661" w="21694">
                  <a:moveTo>
                    <a:pt x="8908" y="0"/>
                  </a:moveTo>
                  <a:cubicBezTo>
                    <a:pt x="6898" y="0"/>
                    <a:pt x="5571" y="2175"/>
                    <a:pt x="5691" y="4190"/>
                  </a:cubicBezTo>
                  <a:cubicBezTo>
                    <a:pt x="5107" y="3928"/>
                    <a:pt x="4488" y="3745"/>
                    <a:pt x="3880" y="3745"/>
                  </a:cubicBezTo>
                  <a:cubicBezTo>
                    <a:pt x="3411" y="3745"/>
                    <a:pt x="2948" y="3854"/>
                    <a:pt x="2512" y="4119"/>
                  </a:cubicBezTo>
                  <a:cubicBezTo>
                    <a:pt x="1203" y="4916"/>
                    <a:pt x="512" y="6786"/>
                    <a:pt x="286" y="8238"/>
                  </a:cubicBezTo>
                  <a:cubicBezTo>
                    <a:pt x="0" y="10024"/>
                    <a:pt x="548" y="11750"/>
                    <a:pt x="2084" y="12786"/>
                  </a:cubicBezTo>
                  <a:cubicBezTo>
                    <a:pt x="2262" y="12917"/>
                    <a:pt x="2441" y="13024"/>
                    <a:pt x="2643" y="13120"/>
                  </a:cubicBezTo>
                  <a:cubicBezTo>
                    <a:pt x="1679" y="14465"/>
                    <a:pt x="1214" y="16263"/>
                    <a:pt x="2167" y="17763"/>
                  </a:cubicBezTo>
                  <a:cubicBezTo>
                    <a:pt x="2798" y="18775"/>
                    <a:pt x="3929" y="19323"/>
                    <a:pt x="5096" y="19466"/>
                  </a:cubicBezTo>
                  <a:cubicBezTo>
                    <a:pt x="5362" y="19512"/>
                    <a:pt x="5627" y="19536"/>
                    <a:pt x="5892" y="19536"/>
                  </a:cubicBezTo>
                  <a:cubicBezTo>
                    <a:pt x="6172" y="19536"/>
                    <a:pt x="6451" y="19509"/>
                    <a:pt x="6727" y="19454"/>
                  </a:cubicBezTo>
                  <a:cubicBezTo>
                    <a:pt x="6882" y="19430"/>
                    <a:pt x="7025" y="19394"/>
                    <a:pt x="7179" y="19347"/>
                  </a:cubicBezTo>
                  <a:cubicBezTo>
                    <a:pt x="7346" y="19763"/>
                    <a:pt x="7620" y="20132"/>
                    <a:pt x="7977" y="20406"/>
                  </a:cubicBezTo>
                  <a:cubicBezTo>
                    <a:pt x="8423" y="21099"/>
                    <a:pt x="9194" y="21514"/>
                    <a:pt x="10026" y="21514"/>
                  </a:cubicBezTo>
                  <a:cubicBezTo>
                    <a:pt x="10037" y="21514"/>
                    <a:pt x="10049" y="21514"/>
                    <a:pt x="10061" y="21514"/>
                  </a:cubicBezTo>
                  <a:cubicBezTo>
                    <a:pt x="10466" y="21502"/>
                    <a:pt x="10870" y="21383"/>
                    <a:pt x="11216" y="21156"/>
                  </a:cubicBezTo>
                  <a:cubicBezTo>
                    <a:pt x="11204" y="20716"/>
                    <a:pt x="11180" y="20287"/>
                    <a:pt x="11168" y="19859"/>
                  </a:cubicBezTo>
                  <a:cubicBezTo>
                    <a:pt x="10287" y="19644"/>
                    <a:pt x="9382" y="19013"/>
                    <a:pt x="8715" y="18466"/>
                  </a:cubicBezTo>
                  <a:cubicBezTo>
                    <a:pt x="8632" y="18596"/>
                    <a:pt x="8477" y="18668"/>
                    <a:pt x="8322" y="18668"/>
                  </a:cubicBezTo>
                  <a:cubicBezTo>
                    <a:pt x="6787" y="18549"/>
                    <a:pt x="5310" y="17644"/>
                    <a:pt x="4655" y="16239"/>
                  </a:cubicBezTo>
                  <a:cubicBezTo>
                    <a:pt x="4549" y="16027"/>
                    <a:pt x="4725" y="15782"/>
                    <a:pt x="4921" y="15782"/>
                  </a:cubicBezTo>
                  <a:cubicBezTo>
                    <a:pt x="4988" y="15782"/>
                    <a:pt x="5058" y="15811"/>
                    <a:pt x="5120" y="15882"/>
                  </a:cubicBezTo>
                  <a:cubicBezTo>
                    <a:pt x="5798" y="16632"/>
                    <a:pt x="6608" y="17263"/>
                    <a:pt x="7596" y="17549"/>
                  </a:cubicBezTo>
                  <a:cubicBezTo>
                    <a:pt x="7656" y="17573"/>
                    <a:pt x="7727" y="17584"/>
                    <a:pt x="7822" y="17608"/>
                  </a:cubicBezTo>
                  <a:cubicBezTo>
                    <a:pt x="7227" y="16930"/>
                    <a:pt x="6775" y="16132"/>
                    <a:pt x="6489" y="15275"/>
                  </a:cubicBezTo>
                  <a:lnTo>
                    <a:pt x="6477" y="15239"/>
                  </a:lnTo>
                  <a:cubicBezTo>
                    <a:pt x="6477" y="15215"/>
                    <a:pt x="6465" y="15191"/>
                    <a:pt x="6453" y="15167"/>
                  </a:cubicBezTo>
                  <a:cubicBezTo>
                    <a:pt x="6407" y="15020"/>
                    <a:pt x="6527" y="14918"/>
                    <a:pt x="6650" y="14918"/>
                  </a:cubicBezTo>
                  <a:cubicBezTo>
                    <a:pt x="6715" y="14918"/>
                    <a:pt x="6781" y="14947"/>
                    <a:pt x="6822" y="15013"/>
                  </a:cubicBezTo>
                  <a:cubicBezTo>
                    <a:pt x="7453" y="16001"/>
                    <a:pt x="8263" y="16882"/>
                    <a:pt x="9204" y="17584"/>
                  </a:cubicBezTo>
                  <a:cubicBezTo>
                    <a:pt x="9632" y="17894"/>
                    <a:pt x="10073" y="18168"/>
                    <a:pt x="10549" y="18394"/>
                  </a:cubicBezTo>
                  <a:cubicBezTo>
                    <a:pt x="10728" y="18477"/>
                    <a:pt x="10918" y="18549"/>
                    <a:pt x="11109" y="18608"/>
                  </a:cubicBezTo>
                  <a:cubicBezTo>
                    <a:pt x="11049" y="17192"/>
                    <a:pt x="10978" y="15763"/>
                    <a:pt x="10906" y="14334"/>
                  </a:cubicBezTo>
                  <a:cubicBezTo>
                    <a:pt x="10582" y="14425"/>
                    <a:pt x="10250" y="14470"/>
                    <a:pt x="9919" y="14470"/>
                  </a:cubicBezTo>
                  <a:cubicBezTo>
                    <a:pt x="9556" y="14470"/>
                    <a:pt x="9195" y="14416"/>
                    <a:pt x="8846" y="14310"/>
                  </a:cubicBezTo>
                  <a:cubicBezTo>
                    <a:pt x="8772" y="14350"/>
                    <a:pt x="8691" y="14369"/>
                    <a:pt x="8612" y="14369"/>
                  </a:cubicBezTo>
                  <a:cubicBezTo>
                    <a:pt x="8501" y="14369"/>
                    <a:pt x="8394" y="14332"/>
                    <a:pt x="8311" y="14263"/>
                  </a:cubicBezTo>
                  <a:cubicBezTo>
                    <a:pt x="8227" y="14191"/>
                    <a:pt x="8144" y="14120"/>
                    <a:pt x="8061" y="14036"/>
                  </a:cubicBezTo>
                  <a:cubicBezTo>
                    <a:pt x="7596" y="13834"/>
                    <a:pt x="7144" y="13572"/>
                    <a:pt x="6739" y="13251"/>
                  </a:cubicBezTo>
                  <a:cubicBezTo>
                    <a:pt x="5096" y="11953"/>
                    <a:pt x="4239" y="9976"/>
                    <a:pt x="3512" y="8083"/>
                  </a:cubicBezTo>
                  <a:cubicBezTo>
                    <a:pt x="3425" y="7861"/>
                    <a:pt x="3634" y="7692"/>
                    <a:pt x="3829" y="7692"/>
                  </a:cubicBezTo>
                  <a:cubicBezTo>
                    <a:pt x="3926" y="7692"/>
                    <a:pt x="4020" y="7734"/>
                    <a:pt x="4072" y="7833"/>
                  </a:cubicBezTo>
                  <a:cubicBezTo>
                    <a:pt x="4846" y="9322"/>
                    <a:pt x="5608" y="10929"/>
                    <a:pt x="6846" y="12084"/>
                  </a:cubicBezTo>
                  <a:lnTo>
                    <a:pt x="6858" y="12108"/>
                  </a:lnTo>
                  <a:cubicBezTo>
                    <a:pt x="6501" y="11215"/>
                    <a:pt x="6298" y="10238"/>
                    <a:pt x="6334" y="9464"/>
                  </a:cubicBezTo>
                  <a:cubicBezTo>
                    <a:pt x="6334" y="9345"/>
                    <a:pt x="6417" y="9238"/>
                    <a:pt x="6525" y="9191"/>
                  </a:cubicBezTo>
                  <a:cubicBezTo>
                    <a:pt x="6496" y="9162"/>
                    <a:pt x="6485" y="9120"/>
                    <a:pt x="6493" y="9120"/>
                  </a:cubicBezTo>
                  <a:lnTo>
                    <a:pt x="6493" y="9120"/>
                  </a:lnTo>
                  <a:cubicBezTo>
                    <a:pt x="6499" y="9120"/>
                    <a:pt x="6513" y="9138"/>
                    <a:pt x="6537" y="9191"/>
                  </a:cubicBezTo>
                  <a:cubicBezTo>
                    <a:pt x="6574" y="9174"/>
                    <a:pt x="6614" y="9167"/>
                    <a:pt x="6652" y="9167"/>
                  </a:cubicBezTo>
                  <a:cubicBezTo>
                    <a:pt x="6783" y="9167"/>
                    <a:pt x="6907" y="9255"/>
                    <a:pt x="6953" y="9393"/>
                  </a:cubicBezTo>
                  <a:cubicBezTo>
                    <a:pt x="7215" y="10191"/>
                    <a:pt x="7370" y="10988"/>
                    <a:pt x="7751" y="11750"/>
                  </a:cubicBezTo>
                  <a:cubicBezTo>
                    <a:pt x="8001" y="12274"/>
                    <a:pt x="8346" y="12715"/>
                    <a:pt x="8668" y="13179"/>
                  </a:cubicBezTo>
                  <a:cubicBezTo>
                    <a:pt x="9176" y="13332"/>
                    <a:pt x="9697" y="13406"/>
                    <a:pt x="10221" y="13406"/>
                  </a:cubicBezTo>
                  <a:cubicBezTo>
                    <a:pt x="10433" y="13406"/>
                    <a:pt x="10646" y="13394"/>
                    <a:pt x="10859" y="13370"/>
                  </a:cubicBezTo>
                  <a:cubicBezTo>
                    <a:pt x="10811" y="12465"/>
                    <a:pt x="10775" y="11572"/>
                    <a:pt x="10728" y="10667"/>
                  </a:cubicBezTo>
                  <a:cubicBezTo>
                    <a:pt x="8977" y="10381"/>
                    <a:pt x="7668" y="8893"/>
                    <a:pt x="7620" y="7107"/>
                  </a:cubicBezTo>
                  <a:cubicBezTo>
                    <a:pt x="7620" y="6886"/>
                    <a:pt x="7823" y="6755"/>
                    <a:pt x="8012" y="6755"/>
                  </a:cubicBezTo>
                  <a:cubicBezTo>
                    <a:pt x="8159" y="6755"/>
                    <a:pt x="8296" y="6835"/>
                    <a:pt x="8322" y="7012"/>
                  </a:cubicBezTo>
                  <a:cubicBezTo>
                    <a:pt x="8525" y="8131"/>
                    <a:pt x="9287" y="9071"/>
                    <a:pt x="10358" y="9488"/>
                  </a:cubicBezTo>
                  <a:cubicBezTo>
                    <a:pt x="10466" y="9524"/>
                    <a:pt x="10573" y="9548"/>
                    <a:pt x="10692" y="9548"/>
                  </a:cubicBezTo>
                  <a:cubicBezTo>
                    <a:pt x="10656" y="8607"/>
                    <a:pt x="10632" y="7655"/>
                    <a:pt x="10632" y="6702"/>
                  </a:cubicBezTo>
                  <a:cubicBezTo>
                    <a:pt x="10608" y="6476"/>
                    <a:pt x="10608" y="6250"/>
                    <a:pt x="10632" y="6024"/>
                  </a:cubicBezTo>
                  <a:lnTo>
                    <a:pt x="10632" y="5797"/>
                  </a:lnTo>
                  <a:cubicBezTo>
                    <a:pt x="9561" y="5297"/>
                    <a:pt x="8882" y="4214"/>
                    <a:pt x="8894" y="3035"/>
                  </a:cubicBezTo>
                  <a:cubicBezTo>
                    <a:pt x="8894" y="2828"/>
                    <a:pt x="9041" y="2727"/>
                    <a:pt x="9193" y="2727"/>
                  </a:cubicBezTo>
                  <a:cubicBezTo>
                    <a:pt x="9347" y="2727"/>
                    <a:pt x="9507" y="2831"/>
                    <a:pt x="9525" y="3035"/>
                  </a:cubicBezTo>
                  <a:cubicBezTo>
                    <a:pt x="9620" y="3797"/>
                    <a:pt x="10049" y="4488"/>
                    <a:pt x="10692" y="4904"/>
                  </a:cubicBezTo>
                  <a:cubicBezTo>
                    <a:pt x="10751" y="4047"/>
                    <a:pt x="10859" y="3202"/>
                    <a:pt x="11013" y="2356"/>
                  </a:cubicBezTo>
                  <a:cubicBezTo>
                    <a:pt x="11050" y="2183"/>
                    <a:pt x="11197" y="2105"/>
                    <a:pt x="11348" y="2105"/>
                  </a:cubicBezTo>
                  <a:cubicBezTo>
                    <a:pt x="11539" y="2105"/>
                    <a:pt x="11736" y="2232"/>
                    <a:pt x="11716" y="2452"/>
                  </a:cubicBezTo>
                  <a:cubicBezTo>
                    <a:pt x="11644" y="3392"/>
                    <a:pt x="11597" y="4333"/>
                    <a:pt x="11573" y="5273"/>
                  </a:cubicBezTo>
                  <a:lnTo>
                    <a:pt x="11573" y="5512"/>
                  </a:lnTo>
                  <a:cubicBezTo>
                    <a:pt x="11573" y="5535"/>
                    <a:pt x="11573" y="5571"/>
                    <a:pt x="11573" y="5595"/>
                  </a:cubicBezTo>
                  <a:cubicBezTo>
                    <a:pt x="11597" y="6059"/>
                    <a:pt x="11668" y="6595"/>
                    <a:pt x="11585" y="7047"/>
                  </a:cubicBezTo>
                  <a:cubicBezTo>
                    <a:pt x="11609" y="7214"/>
                    <a:pt x="11621" y="7381"/>
                    <a:pt x="11644" y="7548"/>
                  </a:cubicBezTo>
                  <a:cubicBezTo>
                    <a:pt x="12490" y="7214"/>
                    <a:pt x="13228" y="6655"/>
                    <a:pt x="13764" y="5916"/>
                  </a:cubicBezTo>
                  <a:cubicBezTo>
                    <a:pt x="14371" y="5023"/>
                    <a:pt x="14335" y="4202"/>
                    <a:pt x="14430" y="3190"/>
                  </a:cubicBezTo>
                  <a:cubicBezTo>
                    <a:pt x="14437" y="2959"/>
                    <a:pt x="14622" y="2831"/>
                    <a:pt x="14807" y="2831"/>
                  </a:cubicBezTo>
                  <a:cubicBezTo>
                    <a:pt x="14956" y="2831"/>
                    <a:pt x="15104" y="2914"/>
                    <a:pt x="15157" y="3095"/>
                  </a:cubicBezTo>
                  <a:cubicBezTo>
                    <a:pt x="15561" y="4059"/>
                    <a:pt x="15109" y="5357"/>
                    <a:pt x="14549" y="6238"/>
                  </a:cubicBezTo>
                  <a:cubicBezTo>
                    <a:pt x="15335" y="5893"/>
                    <a:pt x="15931" y="5226"/>
                    <a:pt x="16181" y="4416"/>
                  </a:cubicBezTo>
                  <a:cubicBezTo>
                    <a:pt x="16247" y="4222"/>
                    <a:pt x="16402" y="4137"/>
                    <a:pt x="16558" y="4137"/>
                  </a:cubicBezTo>
                  <a:cubicBezTo>
                    <a:pt x="16792" y="4137"/>
                    <a:pt x="17026" y="4330"/>
                    <a:pt x="16955" y="4630"/>
                  </a:cubicBezTo>
                  <a:cubicBezTo>
                    <a:pt x="16621" y="5785"/>
                    <a:pt x="15597" y="6619"/>
                    <a:pt x="14383" y="6690"/>
                  </a:cubicBezTo>
                  <a:cubicBezTo>
                    <a:pt x="14376" y="6692"/>
                    <a:pt x="14369" y="6693"/>
                    <a:pt x="14362" y="6693"/>
                  </a:cubicBezTo>
                  <a:cubicBezTo>
                    <a:pt x="14330" y="6693"/>
                    <a:pt x="14293" y="6674"/>
                    <a:pt x="14264" y="6655"/>
                  </a:cubicBezTo>
                  <a:cubicBezTo>
                    <a:pt x="13585" y="7500"/>
                    <a:pt x="12764" y="8012"/>
                    <a:pt x="11692" y="8119"/>
                  </a:cubicBezTo>
                  <a:cubicBezTo>
                    <a:pt x="11751" y="8679"/>
                    <a:pt x="11799" y="9238"/>
                    <a:pt x="11847" y="9798"/>
                  </a:cubicBezTo>
                  <a:cubicBezTo>
                    <a:pt x="12049" y="9893"/>
                    <a:pt x="12132" y="10119"/>
                    <a:pt x="12061" y="10322"/>
                  </a:cubicBezTo>
                  <a:cubicBezTo>
                    <a:pt x="12037" y="10417"/>
                    <a:pt x="11990" y="10500"/>
                    <a:pt x="11918" y="10572"/>
                  </a:cubicBezTo>
                  <a:cubicBezTo>
                    <a:pt x="12097" y="12834"/>
                    <a:pt x="12240" y="15096"/>
                    <a:pt x="12418" y="17346"/>
                  </a:cubicBezTo>
                  <a:cubicBezTo>
                    <a:pt x="12835" y="17156"/>
                    <a:pt x="13228" y="16894"/>
                    <a:pt x="13573" y="16572"/>
                  </a:cubicBezTo>
                  <a:cubicBezTo>
                    <a:pt x="13502" y="16465"/>
                    <a:pt x="13478" y="16322"/>
                    <a:pt x="13502" y="16191"/>
                  </a:cubicBezTo>
                  <a:cubicBezTo>
                    <a:pt x="13799" y="14417"/>
                    <a:pt x="14026" y="12703"/>
                    <a:pt x="13811" y="10905"/>
                  </a:cubicBezTo>
                  <a:cubicBezTo>
                    <a:pt x="13785" y="10681"/>
                    <a:pt x="13970" y="10559"/>
                    <a:pt x="14154" y="10559"/>
                  </a:cubicBezTo>
                  <a:cubicBezTo>
                    <a:pt x="14303" y="10559"/>
                    <a:pt x="14453" y="10639"/>
                    <a:pt x="14490" y="10810"/>
                  </a:cubicBezTo>
                  <a:cubicBezTo>
                    <a:pt x="14788" y="12179"/>
                    <a:pt x="14942" y="13620"/>
                    <a:pt x="14788" y="15025"/>
                  </a:cubicBezTo>
                  <a:cubicBezTo>
                    <a:pt x="14823" y="14941"/>
                    <a:pt x="14871" y="14870"/>
                    <a:pt x="14907" y="14786"/>
                  </a:cubicBezTo>
                  <a:cubicBezTo>
                    <a:pt x="15538" y="13548"/>
                    <a:pt x="15633" y="12024"/>
                    <a:pt x="16335" y="10846"/>
                  </a:cubicBezTo>
                  <a:cubicBezTo>
                    <a:pt x="16380" y="10773"/>
                    <a:pt x="16468" y="10735"/>
                    <a:pt x="16554" y="10735"/>
                  </a:cubicBezTo>
                  <a:cubicBezTo>
                    <a:pt x="16651" y="10735"/>
                    <a:pt x="16745" y="10785"/>
                    <a:pt x="16764" y="10893"/>
                  </a:cubicBezTo>
                  <a:cubicBezTo>
                    <a:pt x="16847" y="11619"/>
                    <a:pt x="16788" y="12358"/>
                    <a:pt x="16609" y="13072"/>
                  </a:cubicBezTo>
                  <a:cubicBezTo>
                    <a:pt x="17324" y="12834"/>
                    <a:pt x="17931" y="12203"/>
                    <a:pt x="18240" y="11500"/>
                  </a:cubicBezTo>
                  <a:cubicBezTo>
                    <a:pt x="18371" y="11203"/>
                    <a:pt x="18348" y="10715"/>
                    <a:pt x="18669" y="10548"/>
                  </a:cubicBezTo>
                  <a:cubicBezTo>
                    <a:pt x="18720" y="10522"/>
                    <a:pt x="18774" y="10511"/>
                    <a:pt x="18826" y="10511"/>
                  </a:cubicBezTo>
                  <a:cubicBezTo>
                    <a:pt x="18970" y="10511"/>
                    <a:pt x="19105" y="10599"/>
                    <a:pt x="19157" y="10738"/>
                  </a:cubicBezTo>
                  <a:cubicBezTo>
                    <a:pt x="19467" y="11334"/>
                    <a:pt x="18812" y="12405"/>
                    <a:pt x="18395" y="12798"/>
                  </a:cubicBezTo>
                  <a:cubicBezTo>
                    <a:pt x="17895" y="13274"/>
                    <a:pt x="17157" y="13513"/>
                    <a:pt x="16466" y="13560"/>
                  </a:cubicBezTo>
                  <a:cubicBezTo>
                    <a:pt x="16252" y="14227"/>
                    <a:pt x="15978" y="14858"/>
                    <a:pt x="15633" y="15465"/>
                  </a:cubicBezTo>
                  <a:cubicBezTo>
                    <a:pt x="14942" y="16680"/>
                    <a:pt x="13918" y="17596"/>
                    <a:pt x="12597" y="18037"/>
                  </a:cubicBezTo>
                  <a:cubicBezTo>
                    <a:pt x="12561" y="18049"/>
                    <a:pt x="12537" y="18061"/>
                    <a:pt x="12502" y="18061"/>
                  </a:cubicBezTo>
                  <a:cubicBezTo>
                    <a:pt x="12525" y="18251"/>
                    <a:pt x="12537" y="18442"/>
                    <a:pt x="12549" y="18632"/>
                  </a:cubicBezTo>
                  <a:cubicBezTo>
                    <a:pt x="12561" y="18739"/>
                    <a:pt x="12573" y="18847"/>
                    <a:pt x="12573" y="18954"/>
                  </a:cubicBezTo>
                  <a:cubicBezTo>
                    <a:pt x="12797" y="18993"/>
                    <a:pt x="13022" y="19013"/>
                    <a:pt x="13247" y="19013"/>
                  </a:cubicBezTo>
                  <a:cubicBezTo>
                    <a:pt x="13836" y="19013"/>
                    <a:pt x="14420" y="18879"/>
                    <a:pt x="14954" y="18620"/>
                  </a:cubicBezTo>
                  <a:cubicBezTo>
                    <a:pt x="15633" y="18251"/>
                    <a:pt x="15990" y="17620"/>
                    <a:pt x="16526" y="17108"/>
                  </a:cubicBezTo>
                  <a:cubicBezTo>
                    <a:pt x="16571" y="17067"/>
                    <a:pt x="16627" y="17048"/>
                    <a:pt x="16682" y="17048"/>
                  </a:cubicBezTo>
                  <a:cubicBezTo>
                    <a:pt x="16802" y="17048"/>
                    <a:pt x="16919" y="17136"/>
                    <a:pt x="16919" y="17275"/>
                  </a:cubicBezTo>
                  <a:cubicBezTo>
                    <a:pt x="17026" y="18287"/>
                    <a:pt x="16050" y="19120"/>
                    <a:pt x="15228" y="19513"/>
                  </a:cubicBezTo>
                  <a:cubicBezTo>
                    <a:pt x="14774" y="19721"/>
                    <a:pt x="14301" y="19836"/>
                    <a:pt x="13833" y="19836"/>
                  </a:cubicBezTo>
                  <a:cubicBezTo>
                    <a:pt x="13418" y="19836"/>
                    <a:pt x="13007" y="19745"/>
                    <a:pt x="12621" y="19549"/>
                  </a:cubicBezTo>
                  <a:lnTo>
                    <a:pt x="12621" y="19549"/>
                  </a:lnTo>
                  <a:cubicBezTo>
                    <a:pt x="12633" y="19668"/>
                    <a:pt x="12644" y="19799"/>
                    <a:pt x="12656" y="19918"/>
                  </a:cubicBezTo>
                  <a:cubicBezTo>
                    <a:pt x="12859" y="20216"/>
                    <a:pt x="13133" y="20478"/>
                    <a:pt x="13442" y="20692"/>
                  </a:cubicBezTo>
                  <a:cubicBezTo>
                    <a:pt x="13478" y="20740"/>
                    <a:pt x="13526" y="20799"/>
                    <a:pt x="13585" y="20847"/>
                  </a:cubicBezTo>
                  <a:cubicBezTo>
                    <a:pt x="14148" y="21405"/>
                    <a:pt x="14863" y="21661"/>
                    <a:pt x="15579" y="21661"/>
                  </a:cubicBezTo>
                  <a:cubicBezTo>
                    <a:pt x="16725" y="21661"/>
                    <a:pt x="17870" y="21004"/>
                    <a:pt x="18383" y="19882"/>
                  </a:cubicBezTo>
                  <a:cubicBezTo>
                    <a:pt x="18836" y="18894"/>
                    <a:pt x="18788" y="17739"/>
                    <a:pt x="18252" y="16799"/>
                  </a:cubicBezTo>
                  <a:cubicBezTo>
                    <a:pt x="18467" y="16727"/>
                    <a:pt x="18681" y="16644"/>
                    <a:pt x="18871" y="16537"/>
                  </a:cubicBezTo>
                  <a:cubicBezTo>
                    <a:pt x="20014" y="16156"/>
                    <a:pt x="20872" y="15215"/>
                    <a:pt x="21169" y="14060"/>
                  </a:cubicBezTo>
                  <a:cubicBezTo>
                    <a:pt x="21276" y="13643"/>
                    <a:pt x="21336" y="13227"/>
                    <a:pt x="21312" y="12810"/>
                  </a:cubicBezTo>
                  <a:cubicBezTo>
                    <a:pt x="21681" y="11822"/>
                    <a:pt x="21693" y="10738"/>
                    <a:pt x="21336" y="9762"/>
                  </a:cubicBezTo>
                  <a:cubicBezTo>
                    <a:pt x="21169" y="9274"/>
                    <a:pt x="20919" y="8821"/>
                    <a:pt x="20622" y="8417"/>
                  </a:cubicBezTo>
                  <a:cubicBezTo>
                    <a:pt x="20074" y="7357"/>
                    <a:pt x="19169" y="6535"/>
                    <a:pt x="18074" y="6071"/>
                  </a:cubicBezTo>
                  <a:cubicBezTo>
                    <a:pt x="18193" y="5595"/>
                    <a:pt x="18217" y="5107"/>
                    <a:pt x="18157" y="4630"/>
                  </a:cubicBezTo>
                  <a:cubicBezTo>
                    <a:pt x="18205" y="3738"/>
                    <a:pt x="17955" y="2856"/>
                    <a:pt x="17419" y="2142"/>
                  </a:cubicBezTo>
                  <a:cubicBezTo>
                    <a:pt x="17288" y="1952"/>
                    <a:pt x="17133" y="1773"/>
                    <a:pt x="16955" y="1606"/>
                  </a:cubicBezTo>
                  <a:cubicBezTo>
                    <a:pt x="16943" y="1559"/>
                    <a:pt x="16919" y="1499"/>
                    <a:pt x="16895" y="1440"/>
                  </a:cubicBezTo>
                  <a:cubicBezTo>
                    <a:pt x="16522" y="654"/>
                    <a:pt x="15726" y="271"/>
                    <a:pt x="14917" y="271"/>
                  </a:cubicBezTo>
                  <a:cubicBezTo>
                    <a:pt x="14537" y="271"/>
                    <a:pt x="14154" y="355"/>
                    <a:pt x="13811" y="523"/>
                  </a:cubicBezTo>
                  <a:cubicBezTo>
                    <a:pt x="13371" y="523"/>
                    <a:pt x="12954" y="642"/>
                    <a:pt x="12573" y="844"/>
                  </a:cubicBezTo>
                  <a:cubicBezTo>
                    <a:pt x="12252" y="1023"/>
                    <a:pt x="11978" y="1261"/>
                    <a:pt x="11740" y="1547"/>
                  </a:cubicBezTo>
                  <a:cubicBezTo>
                    <a:pt x="11335" y="975"/>
                    <a:pt x="10787" y="535"/>
                    <a:pt x="10144" y="261"/>
                  </a:cubicBezTo>
                  <a:cubicBezTo>
                    <a:pt x="9710" y="82"/>
                    <a:pt x="9296" y="0"/>
                    <a:pt x="890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21"/>
            <p:cNvSpPr/>
            <p:nvPr/>
          </p:nvSpPr>
          <p:spPr>
            <a:xfrm>
              <a:off x="7501112" y="-172188"/>
              <a:ext cx="515926" cy="964456"/>
            </a:xfrm>
            <a:custGeom>
              <a:rect b="b" l="l" r="r" t="t"/>
              <a:pathLst>
                <a:path extrusionOk="0" h="29966" w="16030">
                  <a:moveTo>
                    <a:pt x="7938" y="0"/>
                  </a:moveTo>
                  <a:cubicBezTo>
                    <a:pt x="7788" y="0"/>
                    <a:pt x="7644" y="78"/>
                    <a:pt x="7612" y="251"/>
                  </a:cubicBezTo>
                  <a:cubicBezTo>
                    <a:pt x="7445" y="1097"/>
                    <a:pt x="7338" y="1942"/>
                    <a:pt x="7291" y="2799"/>
                  </a:cubicBezTo>
                  <a:cubicBezTo>
                    <a:pt x="6636" y="2383"/>
                    <a:pt x="6207" y="1692"/>
                    <a:pt x="6124" y="930"/>
                  </a:cubicBezTo>
                  <a:cubicBezTo>
                    <a:pt x="6100" y="726"/>
                    <a:pt x="5937" y="622"/>
                    <a:pt x="5781" y="622"/>
                  </a:cubicBezTo>
                  <a:cubicBezTo>
                    <a:pt x="5628" y="622"/>
                    <a:pt x="5481" y="723"/>
                    <a:pt x="5481" y="930"/>
                  </a:cubicBezTo>
                  <a:cubicBezTo>
                    <a:pt x="5481" y="2109"/>
                    <a:pt x="6148" y="3192"/>
                    <a:pt x="7219" y="3692"/>
                  </a:cubicBezTo>
                  <a:lnTo>
                    <a:pt x="7219" y="3919"/>
                  </a:lnTo>
                  <a:cubicBezTo>
                    <a:pt x="7207" y="4145"/>
                    <a:pt x="7207" y="4371"/>
                    <a:pt x="7219" y="4597"/>
                  </a:cubicBezTo>
                  <a:cubicBezTo>
                    <a:pt x="7231" y="5550"/>
                    <a:pt x="7243" y="6502"/>
                    <a:pt x="7279" y="7443"/>
                  </a:cubicBezTo>
                  <a:cubicBezTo>
                    <a:pt x="7172" y="7443"/>
                    <a:pt x="7053" y="7419"/>
                    <a:pt x="6945" y="7383"/>
                  </a:cubicBezTo>
                  <a:cubicBezTo>
                    <a:pt x="5886" y="6966"/>
                    <a:pt x="5112" y="6026"/>
                    <a:pt x="4909" y="4907"/>
                  </a:cubicBezTo>
                  <a:cubicBezTo>
                    <a:pt x="4883" y="4730"/>
                    <a:pt x="4743" y="4650"/>
                    <a:pt x="4595" y="4650"/>
                  </a:cubicBezTo>
                  <a:cubicBezTo>
                    <a:pt x="4404" y="4650"/>
                    <a:pt x="4200" y="4781"/>
                    <a:pt x="4207" y="5002"/>
                  </a:cubicBezTo>
                  <a:cubicBezTo>
                    <a:pt x="4255" y="6788"/>
                    <a:pt x="5564" y="8276"/>
                    <a:pt x="7326" y="8562"/>
                  </a:cubicBezTo>
                  <a:cubicBezTo>
                    <a:pt x="7362" y="9467"/>
                    <a:pt x="7398" y="10360"/>
                    <a:pt x="7445" y="11265"/>
                  </a:cubicBezTo>
                  <a:cubicBezTo>
                    <a:pt x="7233" y="11289"/>
                    <a:pt x="7020" y="11301"/>
                    <a:pt x="6808" y="11301"/>
                  </a:cubicBezTo>
                  <a:cubicBezTo>
                    <a:pt x="6284" y="11301"/>
                    <a:pt x="5763" y="11227"/>
                    <a:pt x="5255" y="11074"/>
                  </a:cubicBezTo>
                  <a:cubicBezTo>
                    <a:pt x="4945" y="10610"/>
                    <a:pt x="4588" y="10169"/>
                    <a:pt x="4338" y="9645"/>
                  </a:cubicBezTo>
                  <a:cubicBezTo>
                    <a:pt x="3957" y="8883"/>
                    <a:pt x="3802" y="8086"/>
                    <a:pt x="3540" y="7288"/>
                  </a:cubicBezTo>
                  <a:cubicBezTo>
                    <a:pt x="3494" y="7150"/>
                    <a:pt x="3370" y="7062"/>
                    <a:pt x="3239" y="7062"/>
                  </a:cubicBezTo>
                  <a:cubicBezTo>
                    <a:pt x="3200" y="7062"/>
                    <a:pt x="3161" y="7069"/>
                    <a:pt x="3123" y="7086"/>
                  </a:cubicBezTo>
                  <a:lnTo>
                    <a:pt x="3112" y="7086"/>
                  </a:lnTo>
                  <a:cubicBezTo>
                    <a:pt x="2992" y="7121"/>
                    <a:pt x="2909" y="7240"/>
                    <a:pt x="2909" y="7371"/>
                  </a:cubicBezTo>
                  <a:cubicBezTo>
                    <a:pt x="2873" y="8133"/>
                    <a:pt x="3076" y="9110"/>
                    <a:pt x="3433" y="10003"/>
                  </a:cubicBezTo>
                  <a:lnTo>
                    <a:pt x="3421" y="9991"/>
                  </a:lnTo>
                  <a:cubicBezTo>
                    <a:pt x="2171" y="8824"/>
                    <a:pt x="1421" y="7228"/>
                    <a:pt x="647" y="5740"/>
                  </a:cubicBezTo>
                  <a:cubicBezTo>
                    <a:pt x="594" y="5635"/>
                    <a:pt x="498" y="5590"/>
                    <a:pt x="398" y="5590"/>
                  </a:cubicBezTo>
                  <a:cubicBezTo>
                    <a:pt x="205" y="5590"/>
                    <a:pt x="1" y="5758"/>
                    <a:pt x="87" y="5978"/>
                  </a:cubicBezTo>
                  <a:cubicBezTo>
                    <a:pt x="814" y="7883"/>
                    <a:pt x="1671" y="9848"/>
                    <a:pt x="3314" y="11146"/>
                  </a:cubicBezTo>
                  <a:cubicBezTo>
                    <a:pt x="3719" y="11467"/>
                    <a:pt x="4159" y="11729"/>
                    <a:pt x="4636" y="11931"/>
                  </a:cubicBezTo>
                  <a:cubicBezTo>
                    <a:pt x="4719" y="12015"/>
                    <a:pt x="4802" y="12086"/>
                    <a:pt x="4886" y="12158"/>
                  </a:cubicBezTo>
                  <a:cubicBezTo>
                    <a:pt x="4966" y="12232"/>
                    <a:pt x="5070" y="12268"/>
                    <a:pt x="5175" y="12268"/>
                  </a:cubicBezTo>
                  <a:cubicBezTo>
                    <a:pt x="5256" y="12268"/>
                    <a:pt x="5337" y="12247"/>
                    <a:pt x="5409" y="12205"/>
                  </a:cubicBezTo>
                  <a:cubicBezTo>
                    <a:pt x="5764" y="12317"/>
                    <a:pt x="6129" y="12371"/>
                    <a:pt x="6493" y="12371"/>
                  </a:cubicBezTo>
                  <a:cubicBezTo>
                    <a:pt x="6825" y="12371"/>
                    <a:pt x="7157" y="12326"/>
                    <a:pt x="7481" y="12241"/>
                  </a:cubicBezTo>
                  <a:cubicBezTo>
                    <a:pt x="7553" y="13658"/>
                    <a:pt x="7624" y="15087"/>
                    <a:pt x="7684" y="16515"/>
                  </a:cubicBezTo>
                  <a:cubicBezTo>
                    <a:pt x="7493" y="16456"/>
                    <a:pt x="7303" y="16384"/>
                    <a:pt x="7124" y="16289"/>
                  </a:cubicBezTo>
                  <a:cubicBezTo>
                    <a:pt x="6648" y="16063"/>
                    <a:pt x="6195" y="15801"/>
                    <a:pt x="5779" y="15491"/>
                  </a:cubicBezTo>
                  <a:cubicBezTo>
                    <a:pt x="4838" y="14777"/>
                    <a:pt x="4028" y="13908"/>
                    <a:pt x="3397" y="12908"/>
                  </a:cubicBezTo>
                  <a:cubicBezTo>
                    <a:pt x="3356" y="12842"/>
                    <a:pt x="3290" y="12813"/>
                    <a:pt x="3225" y="12813"/>
                  </a:cubicBezTo>
                  <a:cubicBezTo>
                    <a:pt x="3102" y="12813"/>
                    <a:pt x="2982" y="12915"/>
                    <a:pt x="3028" y="13062"/>
                  </a:cubicBezTo>
                  <a:cubicBezTo>
                    <a:pt x="3040" y="13086"/>
                    <a:pt x="3052" y="13110"/>
                    <a:pt x="3052" y="13146"/>
                  </a:cubicBezTo>
                  <a:cubicBezTo>
                    <a:pt x="3064" y="13170"/>
                    <a:pt x="3052" y="13158"/>
                    <a:pt x="3064" y="13170"/>
                  </a:cubicBezTo>
                  <a:cubicBezTo>
                    <a:pt x="3350" y="14039"/>
                    <a:pt x="3802" y="14825"/>
                    <a:pt x="4397" y="15503"/>
                  </a:cubicBezTo>
                  <a:cubicBezTo>
                    <a:pt x="4314" y="15491"/>
                    <a:pt x="4231" y="15468"/>
                    <a:pt x="4171" y="15456"/>
                  </a:cubicBezTo>
                  <a:cubicBezTo>
                    <a:pt x="3183" y="15158"/>
                    <a:pt x="2373" y="14527"/>
                    <a:pt x="1695" y="13777"/>
                  </a:cubicBezTo>
                  <a:cubicBezTo>
                    <a:pt x="1634" y="13710"/>
                    <a:pt x="1565" y="13682"/>
                    <a:pt x="1499" y="13682"/>
                  </a:cubicBezTo>
                  <a:cubicBezTo>
                    <a:pt x="1306" y="13682"/>
                    <a:pt x="1133" y="13921"/>
                    <a:pt x="1230" y="14134"/>
                  </a:cubicBezTo>
                  <a:cubicBezTo>
                    <a:pt x="1885" y="15551"/>
                    <a:pt x="3362" y="16444"/>
                    <a:pt x="4897" y="16563"/>
                  </a:cubicBezTo>
                  <a:cubicBezTo>
                    <a:pt x="4907" y="16564"/>
                    <a:pt x="4917" y="16564"/>
                    <a:pt x="4927" y="16564"/>
                  </a:cubicBezTo>
                  <a:cubicBezTo>
                    <a:pt x="5072" y="16564"/>
                    <a:pt x="5212" y="16483"/>
                    <a:pt x="5290" y="16361"/>
                  </a:cubicBezTo>
                  <a:cubicBezTo>
                    <a:pt x="5957" y="16908"/>
                    <a:pt x="6862" y="17551"/>
                    <a:pt x="7743" y="17754"/>
                  </a:cubicBezTo>
                  <a:cubicBezTo>
                    <a:pt x="7755" y="18182"/>
                    <a:pt x="7779" y="18623"/>
                    <a:pt x="7791" y="19051"/>
                  </a:cubicBezTo>
                  <a:cubicBezTo>
                    <a:pt x="7850" y="20361"/>
                    <a:pt x="7922" y="21671"/>
                    <a:pt x="7993" y="22980"/>
                  </a:cubicBezTo>
                  <a:cubicBezTo>
                    <a:pt x="8065" y="24088"/>
                    <a:pt x="8124" y="25195"/>
                    <a:pt x="8184" y="26302"/>
                  </a:cubicBezTo>
                  <a:cubicBezTo>
                    <a:pt x="8243" y="27338"/>
                    <a:pt x="8207" y="28457"/>
                    <a:pt x="8505" y="29469"/>
                  </a:cubicBezTo>
                  <a:cubicBezTo>
                    <a:pt x="8598" y="29785"/>
                    <a:pt x="8926" y="29966"/>
                    <a:pt x="9236" y="29966"/>
                  </a:cubicBezTo>
                  <a:cubicBezTo>
                    <a:pt x="9522" y="29966"/>
                    <a:pt x="9793" y="29812"/>
                    <a:pt x="9850" y="29469"/>
                  </a:cubicBezTo>
                  <a:cubicBezTo>
                    <a:pt x="10029" y="28422"/>
                    <a:pt x="9874" y="27350"/>
                    <a:pt x="9803" y="26302"/>
                  </a:cubicBezTo>
                  <a:lnTo>
                    <a:pt x="9589" y="22980"/>
                  </a:lnTo>
                  <a:cubicBezTo>
                    <a:pt x="9481" y="21254"/>
                    <a:pt x="9362" y="19528"/>
                    <a:pt x="9219" y="17801"/>
                  </a:cubicBezTo>
                  <a:cubicBezTo>
                    <a:pt x="9208" y="17682"/>
                    <a:pt x="9196" y="17563"/>
                    <a:pt x="9184" y="17444"/>
                  </a:cubicBezTo>
                  <a:lnTo>
                    <a:pt x="9184" y="17444"/>
                  </a:lnTo>
                  <a:cubicBezTo>
                    <a:pt x="9576" y="17640"/>
                    <a:pt x="9987" y="17731"/>
                    <a:pt x="10401" y="17731"/>
                  </a:cubicBezTo>
                  <a:cubicBezTo>
                    <a:pt x="10867" y="17731"/>
                    <a:pt x="11337" y="17616"/>
                    <a:pt x="11791" y="17408"/>
                  </a:cubicBezTo>
                  <a:cubicBezTo>
                    <a:pt x="12625" y="17015"/>
                    <a:pt x="13601" y="16182"/>
                    <a:pt x="13494" y="15170"/>
                  </a:cubicBezTo>
                  <a:cubicBezTo>
                    <a:pt x="13486" y="15032"/>
                    <a:pt x="13372" y="14938"/>
                    <a:pt x="13251" y="14938"/>
                  </a:cubicBezTo>
                  <a:cubicBezTo>
                    <a:pt x="13195" y="14938"/>
                    <a:pt x="13138" y="14958"/>
                    <a:pt x="13089" y="15003"/>
                  </a:cubicBezTo>
                  <a:cubicBezTo>
                    <a:pt x="12565" y="15515"/>
                    <a:pt x="12196" y="16146"/>
                    <a:pt x="11529" y="16515"/>
                  </a:cubicBezTo>
                  <a:cubicBezTo>
                    <a:pt x="10995" y="16774"/>
                    <a:pt x="10411" y="16908"/>
                    <a:pt x="9822" y="16908"/>
                  </a:cubicBezTo>
                  <a:cubicBezTo>
                    <a:pt x="9597" y="16908"/>
                    <a:pt x="9372" y="16888"/>
                    <a:pt x="9148" y="16849"/>
                  </a:cubicBezTo>
                  <a:cubicBezTo>
                    <a:pt x="9136" y="16742"/>
                    <a:pt x="9124" y="16634"/>
                    <a:pt x="9124" y="16527"/>
                  </a:cubicBezTo>
                  <a:cubicBezTo>
                    <a:pt x="9100" y="16337"/>
                    <a:pt x="9088" y="16146"/>
                    <a:pt x="9077" y="15944"/>
                  </a:cubicBezTo>
                  <a:cubicBezTo>
                    <a:pt x="9100" y="15944"/>
                    <a:pt x="9136" y="15944"/>
                    <a:pt x="9160" y="15932"/>
                  </a:cubicBezTo>
                  <a:cubicBezTo>
                    <a:pt x="10493" y="15491"/>
                    <a:pt x="11517" y="14575"/>
                    <a:pt x="12196" y="13360"/>
                  </a:cubicBezTo>
                  <a:cubicBezTo>
                    <a:pt x="12541" y="12753"/>
                    <a:pt x="12815" y="12122"/>
                    <a:pt x="13029" y="11455"/>
                  </a:cubicBezTo>
                  <a:cubicBezTo>
                    <a:pt x="13720" y="11408"/>
                    <a:pt x="14446" y="11169"/>
                    <a:pt x="14958" y="10693"/>
                  </a:cubicBezTo>
                  <a:cubicBezTo>
                    <a:pt x="15363" y="10300"/>
                    <a:pt x="16030" y="9241"/>
                    <a:pt x="15720" y="8633"/>
                  </a:cubicBezTo>
                  <a:cubicBezTo>
                    <a:pt x="15668" y="8494"/>
                    <a:pt x="15533" y="8406"/>
                    <a:pt x="15389" y="8406"/>
                  </a:cubicBezTo>
                  <a:cubicBezTo>
                    <a:pt x="15337" y="8406"/>
                    <a:pt x="15283" y="8417"/>
                    <a:pt x="15232" y="8443"/>
                  </a:cubicBezTo>
                  <a:cubicBezTo>
                    <a:pt x="14899" y="8610"/>
                    <a:pt x="14934" y="9098"/>
                    <a:pt x="14803" y="9395"/>
                  </a:cubicBezTo>
                  <a:cubicBezTo>
                    <a:pt x="14506" y="10098"/>
                    <a:pt x="13899" y="10741"/>
                    <a:pt x="13160" y="10967"/>
                  </a:cubicBezTo>
                  <a:cubicBezTo>
                    <a:pt x="13363" y="10253"/>
                    <a:pt x="13422" y="9514"/>
                    <a:pt x="13351" y="8788"/>
                  </a:cubicBezTo>
                  <a:cubicBezTo>
                    <a:pt x="13332" y="8672"/>
                    <a:pt x="13236" y="8619"/>
                    <a:pt x="13137" y="8619"/>
                  </a:cubicBezTo>
                  <a:cubicBezTo>
                    <a:pt x="13053" y="8619"/>
                    <a:pt x="12966" y="8658"/>
                    <a:pt x="12922" y="8729"/>
                  </a:cubicBezTo>
                  <a:cubicBezTo>
                    <a:pt x="12220" y="9907"/>
                    <a:pt x="12125" y="11443"/>
                    <a:pt x="11494" y="12670"/>
                  </a:cubicBezTo>
                  <a:cubicBezTo>
                    <a:pt x="11458" y="12753"/>
                    <a:pt x="11410" y="12836"/>
                    <a:pt x="11363" y="12908"/>
                  </a:cubicBezTo>
                  <a:cubicBezTo>
                    <a:pt x="11529" y="11503"/>
                    <a:pt x="11374" y="10062"/>
                    <a:pt x="11077" y="8693"/>
                  </a:cubicBezTo>
                  <a:cubicBezTo>
                    <a:pt x="11040" y="8524"/>
                    <a:pt x="10891" y="8446"/>
                    <a:pt x="10740" y="8446"/>
                  </a:cubicBezTo>
                  <a:cubicBezTo>
                    <a:pt x="10551" y="8446"/>
                    <a:pt x="10360" y="8569"/>
                    <a:pt x="10386" y="8788"/>
                  </a:cubicBezTo>
                  <a:cubicBezTo>
                    <a:pt x="10612" y="10586"/>
                    <a:pt x="10374" y="12300"/>
                    <a:pt x="10089" y="14086"/>
                  </a:cubicBezTo>
                  <a:cubicBezTo>
                    <a:pt x="10053" y="14217"/>
                    <a:pt x="10077" y="14348"/>
                    <a:pt x="10148" y="14467"/>
                  </a:cubicBezTo>
                  <a:cubicBezTo>
                    <a:pt x="9815" y="14777"/>
                    <a:pt x="9434" y="15039"/>
                    <a:pt x="9017" y="15241"/>
                  </a:cubicBezTo>
                  <a:cubicBezTo>
                    <a:pt x="8838" y="12979"/>
                    <a:pt x="8696" y="10717"/>
                    <a:pt x="8505" y="8455"/>
                  </a:cubicBezTo>
                  <a:cubicBezTo>
                    <a:pt x="8577" y="8395"/>
                    <a:pt x="8636" y="8312"/>
                    <a:pt x="8660" y="8217"/>
                  </a:cubicBezTo>
                  <a:cubicBezTo>
                    <a:pt x="8731" y="8014"/>
                    <a:pt x="8636" y="7776"/>
                    <a:pt x="8446" y="7681"/>
                  </a:cubicBezTo>
                  <a:cubicBezTo>
                    <a:pt x="8386" y="7121"/>
                    <a:pt x="8338" y="6562"/>
                    <a:pt x="8291" y="6002"/>
                  </a:cubicBezTo>
                  <a:cubicBezTo>
                    <a:pt x="9350" y="5895"/>
                    <a:pt x="10184" y="5395"/>
                    <a:pt x="10851" y="4538"/>
                  </a:cubicBezTo>
                  <a:cubicBezTo>
                    <a:pt x="10886" y="4573"/>
                    <a:pt x="10934" y="4585"/>
                    <a:pt x="10982" y="4585"/>
                  </a:cubicBezTo>
                  <a:cubicBezTo>
                    <a:pt x="12184" y="4514"/>
                    <a:pt x="13220" y="3680"/>
                    <a:pt x="13553" y="2514"/>
                  </a:cubicBezTo>
                  <a:cubicBezTo>
                    <a:pt x="13631" y="2216"/>
                    <a:pt x="13405" y="2027"/>
                    <a:pt x="13171" y="2027"/>
                  </a:cubicBezTo>
                  <a:cubicBezTo>
                    <a:pt x="13013" y="2027"/>
                    <a:pt x="12852" y="2114"/>
                    <a:pt x="12779" y="2311"/>
                  </a:cubicBezTo>
                  <a:cubicBezTo>
                    <a:pt x="12517" y="3121"/>
                    <a:pt x="11922" y="3788"/>
                    <a:pt x="11148" y="4133"/>
                  </a:cubicBezTo>
                  <a:cubicBezTo>
                    <a:pt x="11708" y="3240"/>
                    <a:pt x="12148" y="1942"/>
                    <a:pt x="11744" y="978"/>
                  </a:cubicBezTo>
                  <a:cubicBezTo>
                    <a:pt x="11691" y="803"/>
                    <a:pt x="11546" y="722"/>
                    <a:pt x="11400" y="722"/>
                  </a:cubicBezTo>
                  <a:cubicBezTo>
                    <a:pt x="11219" y="722"/>
                    <a:pt x="11036" y="848"/>
                    <a:pt x="11029" y="1073"/>
                  </a:cubicBezTo>
                  <a:cubicBezTo>
                    <a:pt x="10934" y="2097"/>
                    <a:pt x="10970" y="2906"/>
                    <a:pt x="10351" y="3811"/>
                  </a:cubicBezTo>
                  <a:cubicBezTo>
                    <a:pt x="9815" y="4550"/>
                    <a:pt x="9077" y="5109"/>
                    <a:pt x="8231" y="5443"/>
                  </a:cubicBezTo>
                  <a:cubicBezTo>
                    <a:pt x="8219" y="5276"/>
                    <a:pt x="8196" y="5109"/>
                    <a:pt x="8184" y="4942"/>
                  </a:cubicBezTo>
                  <a:cubicBezTo>
                    <a:pt x="8255" y="4490"/>
                    <a:pt x="8184" y="3954"/>
                    <a:pt x="8160" y="3490"/>
                  </a:cubicBezTo>
                  <a:cubicBezTo>
                    <a:pt x="8160" y="3466"/>
                    <a:pt x="8160" y="3430"/>
                    <a:pt x="8160" y="3407"/>
                  </a:cubicBezTo>
                  <a:lnTo>
                    <a:pt x="8160" y="3168"/>
                  </a:lnTo>
                  <a:cubicBezTo>
                    <a:pt x="8184" y="2228"/>
                    <a:pt x="8231" y="1287"/>
                    <a:pt x="8315" y="347"/>
                  </a:cubicBezTo>
                  <a:cubicBezTo>
                    <a:pt x="8328" y="127"/>
                    <a:pt x="8129" y="0"/>
                    <a:pt x="7938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21"/>
            <p:cNvSpPr/>
            <p:nvPr/>
          </p:nvSpPr>
          <p:spPr>
            <a:xfrm>
              <a:off x="6055780" y="4306773"/>
              <a:ext cx="111553" cy="98068"/>
            </a:xfrm>
            <a:custGeom>
              <a:rect b="b" l="l" r="r" t="t"/>
              <a:pathLst>
                <a:path extrusionOk="0" h="3047" w="3466">
                  <a:moveTo>
                    <a:pt x="1830" y="0"/>
                  </a:moveTo>
                  <a:cubicBezTo>
                    <a:pt x="1692" y="0"/>
                    <a:pt x="1543" y="37"/>
                    <a:pt x="1382" y="117"/>
                  </a:cubicBezTo>
                  <a:cubicBezTo>
                    <a:pt x="846" y="379"/>
                    <a:pt x="513" y="1046"/>
                    <a:pt x="298" y="1582"/>
                  </a:cubicBezTo>
                  <a:cubicBezTo>
                    <a:pt x="132" y="2034"/>
                    <a:pt x="24" y="2511"/>
                    <a:pt x="1" y="2999"/>
                  </a:cubicBezTo>
                  <a:cubicBezTo>
                    <a:pt x="298" y="2689"/>
                    <a:pt x="810" y="2534"/>
                    <a:pt x="1191" y="2487"/>
                  </a:cubicBezTo>
                  <a:cubicBezTo>
                    <a:pt x="1350" y="2466"/>
                    <a:pt x="1509" y="2455"/>
                    <a:pt x="1668" y="2455"/>
                  </a:cubicBezTo>
                  <a:cubicBezTo>
                    <a:pt x="2225" y="2455"/>
                    <a:pt x="2777" y="2585"/>
                    <a:pt x="3287" y="2844"/>
                  </a:cubicBezTo>
                  <a:cubicBezTo>
                    <a:pt x="3346" y="2868"/>
                    <a:pt x="3394" y="2927"/>
                    <a:pt x="3418" y="2987"/>
                  </a:cubicBezTo>
                  <a:cubicBezTo>
                    <a:pt x="3430" y="3011"/>
                    <a:pt x="3442" y="3022"/>
                    <a:pt x="3465" y="3046"/>
                  </a:cubicBezTo>
                  <a:cubicBezTo>
                    <a:pt x="3430" y="2487"/>
                    <a:pt x="3299" y="1927"/>
                    <a:pt x="3072" y="1415"/>
                  </a:cubicBezTo>
                  <a:cubicBezTo>
                    <a:pt x="2821" y="680"/>
                    <a:pt x="2428" y="0"/>
                    <a:pt x="183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21"/>
            <p:cNvSpPr/>
            <p:nvPr/>
          </p:nvSpPr>
          <p:spPr>
            <a:xfrm>
              <a:off x="6047734" y="4385755"/>
              <a:ext cx="123429" cy="60476"/>
            </a:xfrm>
            <a:custGeom>
              <a:rect b="b" l="l" r="r" t="t"/>
              <a:pathLst>
                <a:path extrusionOk="0" h="1879" w="3835">
                  <a:moveTo>
                    <a:pt x="1921" y="1"/>
                  </a:moveTo>
                  <a:cubicBezTo>
                    <a:pt x="1761" y="1"/>
                    <a:pt x="1601" y="11"/>
                    <a:pt x="1441" y="33"/>
                  </a:cubicBezTo>
                  <a:cubicBezTo>
                    <a:pt x="1072" y="80"/>
                    <a:pt x="548" y="235"/>
                    <a:pt x="251" y="533"/>
                  </a:cubicBezTo>
                  <a:cubicBezTo>
                    <a:pt x="96" y="676"/>
                    <a:pt x="1" y="878"/>
                    <a:pt x="1" y="1092"/>
                  </a:cubicBezTo>
                  <a:cubicBezTo>
                    <a:pt x="1" y="1819"/>
                    <a:pt x="1025" y="1878"/>
                    <a:pt x="1548" y="1878"/>
                  </a:cubicBezTo>
                  <a:lnTo>
                    <a:pt x="1584" y="1878"/>
                  </a:lnTo>
                  <a:cubicBezTo>
                    <a:pt x="1584" y="1450"/>
                    <a:pt x="1632" y="1009"/>
                    <a:pt x="1727" y="592"/>
                  </a:cubicBezTo>
                  <a:cubicBezTo>
                    <a:pt x="1762" y="447"/>
                    <a:pt x="1880" y="378"/>
                    <a:pt x="2001" y="378"/>
                  </a:cubicBezTo>
                  <a:cubicBezTo>
                    <a:pt x="2127" y="378"/>
                    <a:pt x="2256" y="453"/>
                    <a:pt x="2299" y="592"/>
                  </a:cubicBezTo>
                  <a:cubicBezTo>
                    <a:pt x="2394" y="985"/>
                    <a:pt x="2465" y="1378"/>
                    <a:pt x="2513" y="1783"/>
                  </a:cubicBezTo>
                  <a:cubicBezTo>
                    <a:pt x="3001" y="1676"/>
                    <a:pt x="3477" y="1485"/>
                    <a:pt x="3727" y="1104"/>
                  </a:cubicBezTo>
                  <a:cubicBezTo>
                    <a:pt x="3834" y="949"/>
                    <a:pt x="3823" y="735"/>
                    <a:pt x="3715" y="592"/>
                  </a:cubicBezTo>
                  <a:cubicBezTo>
                    <a:pt x="3703" y="568"/>
                    <a:pt x="3692" y="545"/>
                    <a:pt x="3668" y="533"/>
                  </a:cubicBezTo>
                  <a:cubicBezTo>
                    <a:pt x="3644" y="461"/>
                    <a:pt x="3596" y="414"/>
                    <a:pt x="3537" y="378"/>
                  </a:cubicBezTo>
                  <a:cubicBezTo>
                    <a:pt x="3028" y="128"/>
                    <a:pt x="2477" y="1"/>
                    <a:pt x="192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21"/>
            <p:cNvSpPr/>
            <p:nvPr/>
          </p:nvSpPr>
          <p:spPr>
            <a:xfrm>
              <a:off x="6096398" y="4398049"/>
              <a:ext cx="42195" cy="125232"/>
            </a:xfrm>
            <a:custGeom>
              <a:rect b="b" l="l" r="r" t="t"/>
              <a:pathLst>
                <a:path extrusionOk="0" h="3891" w="1311">
                  <a:moveTo>
                    <a:pt x="488" y="0"/>
                  </a:moveTo>
                  <a:cubicBezTo>
                    <a:pt x="364" y="0"/>
                    <a:pt x="244" y="69"/>
                    <a:pt x="215" y="210"/>
                  </a:cubicBezTo>
                  <a:cubicBezTo>
                    <a:pt x="120" y="639"/>
                    <a:pt x="72" y="1068"/>
                    <a:pt x="72" y="1508"/>
                  </a:cubicBezTo>
                  <a:lnTo>
                    <a:pt x="72" y="2115"/>
                  </a:lnTo>
                  <a:cubicBezTo>
                    <a:pt x="96" y="2651"/>
                    <a:pt x="1" y="3389"/>
                    <a:pt x="429" y="3794"/>
                  </a:cubicBezTo>
                  <a:cubicBezTo>
                    <a:pt x="495" y="3860"/>
                    <a:pt x="582" y="3891"/>
                    <a:pt x="669" y="3891"/>
                  </a:cubicBezTo>
                  <a:cubicBezTo>
                    <a:pt x="788" y="3891"/>
                    <a:pt x="908" y="3833"/>
                    <a:pt x="977" y="3723"/>
                  </a:cubicBezTo>
                  <a:cubicBezTo>
                    <a:pt x="1310" y="3282"/>
                    <a:pt x="1096" y="2532"/>
                    <a:pt x="1048" y="2020"/>
                  </a:cubicBezTo>
                  <a:cubicBezTo>
                    <a:pt x="1037" y="1818"/>
                    <a:pt x="1013" y="1615"/>
                    <a:pt x="989" y="1413"/>
                  </a:cubicBezTo>
                  <a:cubicBezTo>
                    <a:pt x="953" y="1008"/>
                    <a:pt x="882" y="603"/>
                    <a:pt x="787" y="210"/>
                  </a:cubicBezTo>
                  <a:cubicBezTo>
                    <a:pt x="744" y="72"/>
                    <a:pt x="614" y="0"/>
                    <a:pt x="48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21"/>
            <p:cNvSpPr/>
            <p:nvPr/>
          </p:nvSpPr>
          <p:spPr>
            <a:xfrm>
              <a:off x="5964439" y="2587869"/>
              <a:ext cx="276083" cy="266717"/>
            </a:xfrm>
            <a:custGeom>
              <a:rect b="b" l="l" r="r" t="t"/>
              <a:pathLst>
                <a:path extrusionOk="0" h="8287" w="8578">
                  <a:moveTo>
                    <a:pt x="5667" y="0"/>
                  </a:moveTo>
                  <a:cubicBezTo>
                    <a:pt x="2272" y="0"/>
                    <a:pt x="1607" y="4698"/>
                    <a:pt x="338" y="7066"/>
                  </a:cubicBezTo>
                  <a:cubicBezTo>
                    <a:pt x="0" y="7700"/>
                    <a:pt x="599" y="8287"/>
                    <a:pt x="1204" y="8287"/>
                  </a:cubicBezTo>
                  <a:cubicBezTo>
                    <a:pt x="1281" y="8287"/>
                    <a:pt x="1358" y="8277"/>
                    <a:pt x="1434" y="8257"/>
                  </a:cubicBezTo>
                  <a:cubicBezTo>
                    <a:pt x="3053" y="7828"/>
                    <a:pt x="4589" y="7150"/>
                    <a:pt x="5982" y="6233"/>
                  </a:cubicBezTo>
                  <a:cubicBezTo>
                    <a:pt x="7244" y="5411"/>
                    <a:pt x="8577" y="4102"/>
                    <a:pt x="8506" y="2482"/>
                  </a:cubicBezTo>
                  <a:cubicBezTo>
                    <a:pt x="8482" y="2030"/>
                    <a:pt x="8339" y="1578"/>
                    <a:pt x="8065" y="1208"/>
                  </a:cubicBezTo>
                  <a:cubicBezTo>
                    <a:pt x="7732" y="1447"/>
                    <a:pt x="7399" y="1708"/>
                    <a:pt x="7077" y="1970"/>
                  </a:cubicBezTo>
                  <a:cubicBezTo>
                    <a:pt x="7184" y="1994"/>
                    <a:pt x="7280" y="2089"/>
                    <a:pt x="7292" y="2197"/>
                  </a:cubicBezTo>
                  <a:cubicBezTo>
                    <a:pt x="7363" y="2613"/>
                    <a:pt x="7339" y="3042"/>
                    <a:pt x="7220" y="3447"/>
                  </a:cubicBezTo>
                  <a:cubicBezTo>
                    <a:pt x="7173" y="3610"/>
                    <a:pt x="7038" y="3684"/>
                    <a:pt x="6907" y="3684"/>
                  </a:cubicBezTo>
                  <a:cubicBezTo>
                    <a:pt x="6742" y="3684"/>
                    <a:pt x="6585" y="3564"/>
                    <a:pt x="6625" y="3352"/>
                  </a:cubicBezTo>
                  <a:cubicBezTo>
                    <a:pt x="6696" y="2982"/>
                    <a:pt x="6744" y="2613"/>
                    <a:pt x="6744" y="2244"/>
                  </a:cubicBezTo>
                  <a:lnTo>
                    <a:pt x="6744" y="2244"/>
                  </a:lnTo>
                  <a:cubicBezTo>
                    <a:pt x="6458" y="2482"/>
                    <a:pt x="6184" y="2732"/>
                    <a:pt x="5899" y="2994"/>
                  </a:cubicBezTo>
                  <a:cubicBezTo>
                    <a:pt x="5899" y="3030"/>
                    <a:pt x="5887" y="3066"/>
                    <a:pt x="5875" y="3102"/>
                  </a:cubicBezTo>
                  <a:cubicBezTo>
                    <a:pt x="5922" y="3518"/>
                    <a:pt x="5779" y="4030"/>
                    <a:pt x="5708" y="4375"/>
                  </a:cubicBezTo>
                  <a:cubicBezTo>
                    <a:pt x="5640" y="4683"/>
                    <a:pt x="5550" y="5512"/>
                    <a:pt x="5095" y="5512"/>
                  </a:cubicBezTo>
                  <a:cubicBezTo>
                    <a:pt x="5074" y="5512"/>
                    <a:pt x="5052" y="5510"/>
                    <a:pt x="5029" y="5507"/>
                  </a:cubicBezTo>
                  <a:cubicBezTo>
                    <a:pt x="4529" y="5411"/>
                    <a:pt x="4744" y="4542"/>
                    <a:pt x="4791" y="4221"/>
                  </a:cubicBezTo>
                  <a:cubicBezTo>
                    <a:pt x="4791" y="4173"/>
                    <a:pt x="4815" y="4114"/>
                    <a:pt x="4815" y="4054"/>
                  </a:cubicBezTo>
                  <a:lnTo>
                    <a:pt x="4815" y="4054"/>
                  </a:lnTo>
                  <a:cubicBezTo>
                    <a:pt x="4625" y="4256"/>
                    <a:pt x="4434" y="4447"/>
                    <a:pt x="4255" y="4649"/>
                  </a:cubicBezTo>
                  <a:cubicBezTo>
                    <a:pt x="4017" y="4911"/>
                    <a:pt x="3767" y="5185"/>
                    <a:pt x="3517" y="5447"/>
                  </a:cubicBezTo>
                  <a:cubicBezTo>
                    <a:pt x="3720" y="5816"/>
                    <a:pt x="3779" y="6245"/>
                    <a:pt x="3684" y="6650"/>
                  </a:cubicBezTo>
                  <a:cubicBezTo>
                    <a:pt x="3651" y="6813"/>
                    <a:pt x="3509" y="6926"/>
                    <a:pt x="3348" y="6926"/>
                  </a:cubicBezTo>
                  <a:cubicBezTo>
                    <a:pt x="3333" y="6926"/>
                    <a:pt x="3318" y="6925"/>
                    <a:pt x="3303" y="6923"/>
                  </a:cubicBezTo>
                  <a:cubicBezTo>
                    <a:pt x="3124" y="6888"/>
                    <a:pt x="3005" y="6721"/>
                    <a:pt x="3041" y="6542"/>
                  </a:cubicBezTo>
                  <a:cubicBezTo>
                    <a:pt x="3089" y="6340"/>
                    <a:pt x="3089" y="6126"/>
                    <a:pt x="3053" y="5923"/>
                  </a:cubicBezTo>
                  <a:lnTo>
                    <a:pt x="3053" y="5923"/>
                  </a:lnTo>
                  <a:cubicBezTo>
                    <a:pt x="2660" y="6340"/>
                    <a:pt x="2279" y="6769"/>
                    <a:pt x="1934" y="7221"/>
                  </a:cubicBezTo>
                  <a:cubicBezTo>
                    <a:pt x="1903" y="7262"/>
                    <a:pt x="1865" y="7278"/>
                    <a:pt x="1828" y="7278"/>
                  </a:cubicBezTo>
                  <a:cubicBezTo>
                    <a:pt x="1724" y="7278"/>
                    <a:pt x="1628" y="7145"/>
                    <a:pt x="1708" y="7031"/>
                  </a:cubicBezTo>
                  <a:cubicBezTo>
                    <a:pt x="2017" y="6590"/>
                    <a:pt x="2303" y="6126"/>
                    <a:pt x="2601" y="5673"/>
                  </a:cubicBezTo>
                  <a:lnTo>
                    <a:pt x="2601" y="5673"/>
                  </a:lnTo>
                  <a:lnTo>
                    <a:pt x="1922" y="5947"/>
                  </a:lnTo>
                  <a:cubicBezTo>
                    <a:pt x="1881" y="5963"/>
                    <a:pt x="1843" y="5970"/>
                    <a:pt x="1808" y="5970"/>
                  </a:cubicBezTo>
                  <a:cubicBezTo>
                    <a:pt x="1518" y="5970"/>
                    <a:pt x="1401" y="5502"/>
                    <a:pt x="1719" y="5364"/>
                  </a:cubicBezTo>
                  <a:lnTo>
                    <a:pt x="2672" y="4947"/>
                  </a:lnTo>
                  <a:cubicBezTo>
                    <a:pt x="2707" y="4929"/>
                    <a:pt x="2745" y="4921"/>
                    <a:pt x="2782" y="4921"/>
                  </a:cubicBezTo>
                  <a:cubicBezTo>
                    <a:pt x="2871" y="4921"/>
                    <a:pt x="2959" y="4967"/>
                    <a:pt x="3017" y="5042"/>
                  </a:cubicBezTo>
                  <a:cubicBezTo>
                    <a:pt x="3267" y="4661"/>
                    <a:pt x="3541" y="4292"/>
                    <a:pt x="3839" y="3935"/>
                  </a:cubicBezTo>
                  <a:lnTo>
                    <a:pt x="3994" y="3756"/>
                  </a:lnTo>
                  <a:lnTo>
                    <a:pt x="3994" y="3756"/>
                  </a:lnTo>
                  <a:cubicBezTo>
                    <a:pt x="3541" y="3923"/>
                    <a:pt x="3112" y="4102"/>
                    <a:pt x="2684" y="4316"/>
                  </a:cubicBezTo>
                  <a:cubicBezTo>
                    <a:pt x="2647" y="4333"/>
                    <a:pt x="2612" y="4340"/>
                    <a:pt x="2579" y="4340"/>
                  </a:cubicBezTo>
                  <a:cubicBezTo>
                    <a:pt x="2356" y="4340"/>
                    <a:pt x="2237" y="3995"/>
                    <a:pt x="2434" y="3840"/>
                  </a:cubicBezTo>
                  <a:cubicBezTo>
                    <a:pt x="3136" y="3304"/>
                    <a:pt x="4113" y="2732"/>
                    <a:pt x="5053" y="2590"/>
                  </a:cubicBezTo>
                  <a:cubicBezTo>
                    <a:pt x="5268" y="2363"/>
                    <a:pt x="5494" y="2137"/>
                    <a:pt x="5732" y="1911"/>
                  </a:cubicBezTo>
                  <a:lnTo>
                    <a:pt x="5732" y="1911"/>
                  </a:lnTo>
                  <a:cubicBezTo>
                    <a:pt x="5148" y="2018"/>
                    <a:pt x="4565" y="2161"/>
                    <a:pt x="3982" y="2328"/>
                  </a:cubicBezTo>
                  <a:cubicBezTo>
                    <a:pt x="3955" y="2337"/>
                    <a:pt x="3929" y="2341"/>
                    <a:pt x="3904" y="2341"/>
                  </a:cubicBezTo>
                  <a:cubicBezTo>
                    <a:pt x="3669" y="2341"/>
                    <a:pt x="3557" y="1961"/>
                    <a:pt x="3827" y="1875"/>
                  </a:cubicBezTo>
                  <a:cubicBezTo>
                    <a:pt x="4434" y="1685"/>
                    <a:pt x="5053" y="1518"/>
                    <a:pt x="5684" y="1387"/>
                  </a:cubicBezTo>
                  <a:cubicBezTo>
                    <a:pt x="5946" y="1339"/>
                    <a:pt x="6244" y="1256"/>
                    <a:pt x="6530" y="1208"/>
                  </a:cubicBezTo>
                  <a:cubicBezTo>
                    <a:pt x="6792" y="982"/>
                    <a:pt x="7065" y="780"/>
                    <a:pt x="7339" y="577"/>
                  </a:cubicBezTo>
                  <a:cubicBezTo>
                    <a:pt x="7149" y="482"/>
                    <a:pt x="6934" y="423"/>
                    <a:pt x="6720" y="387"/>
                  </a:cubicBezTo>
                  <a:cubicBezTo>
                    <a:pt x="6661" y="220"/>
                    <a:pt x="6506" y="89"/>
                    <a:pt x="6315" y="54"/>
                  </a:cubicBezTo>
                  <a:cubicBezTo>
                    <a:pt x="6089" y="17"/>
                    <a:pt x="5873" y="0"/>
                    <a:pt x="566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21"/>
            <p:cNvSpPr/>
            <p:nvPr/>
          </p:nvSpPr>
          <p:spPr>
            <a:xfrm>
              <a:off x="6010013" y="2537692"/>
              <a:ext cx="352361" cy="284676"/>
            </a:xfrm>
            <a:custGeom>
              <a:rect b="b" l="l" r="r" t="t"/>
              <a:pathLst>
                <a:path extrusionOk="0" h="8845" w="10948">
                  <a:moveTo>
                    <a:pt x="10286" y="0"/>
                  </a:moveTo>
                  <a:cubicBezTo>
                    <a:pt x="9489" y="0"/>
                    <a:pt x="8610" y="539"/>
                    <a:pt x="7959" y="874"/>
                  </a:cubicBezTo>
                  <a:cubicBezTo>
                    <a:pt x="7257" y="1243"/>
                    <a:pt x="6578" y="1672"/>
                    <a:pt x="5947" y="2148"/>
                  </a:cubicBezTo>
                  <a:cubicBezTo>
                    <a:pt x="5673" y="2351"/>
                    <a:pt x="5399" y="2565"/>
                    <a:pt x="5137" y="2779"/>
                  </a:cubicBezTo>
                  <a:cubicBezTo>
                    <a:pt x="4840" y="2827"/>
                    <a:pt x="4542" y="2898"/>
                    <a:pt x="4280" y="2958"/>
                  </a:cubicBezTo>
                  <a:cubicBezTo>
                    <a:pt x="3649" y="3089"/>
                    <a:pt x="3030" y="3244"/>
                    <a:pt x="2423" y="3446"/>
                  </a:cubicBezTo>
                  <a:cubicBezTo>
                    <a:pt x="2153" y="3522"/>
                    <a:pt x="2255" y="3900"/>
                    <a:pt x="2497" y="3900"/>
                  </a:cubicBezTo>
                  <a:cubicBezTo>
                    <a:pt x="2523" y="3900"/>
                    <a:pt x="2549" y="3896"/>
                    <a:pt x="2578" y="3887"/>
                  </a:cubicBezTo>
                  <a:cubicBezTo>
                    <a:pt x="3161" y="3720"/>
                    <a:pt x="3732" y="3589"/>
                    <a:pt x="4328" y="3482"/>
                  </a:cubicBezTo>
                  <a:lnTo>
                    <a:pt x="4328" y="3482"/>
                  </a:lnTo>
                  <a:cubicBezTo>
                    <a:pt x="4090" y="3696"/>
                    <a:pt x="3863" y="3922"/>
                    <a:pt x="3637" y="4149"/>
                  </a:cubicBezTo>
                  <a:cubicBezTo>
                    <a:pt x="2709" y="4291"/>
                    <a:pt x="1732" y="4863"/>
                    <a:pt x="1030" y="5399"/>
                  </a:cubicBezTo>
                  <a:cubicBezTo>
                    <a:pt x="834" y="5553"/>
                    <a:pt x="950" y="5903"/>
                    <a:pt x="1169" y="5903"/>
                  </a:cubicBezTo>
                  <a:cubicBezTo>
                    <a:pt x="1204" y="5903"/>
                    <a:pt x="1241" y="5894"/>
                    <a:pt x="1280" y="5875"/>
                  </a:cubicBezTo>
                  <a:cubicBezTo>
                    <a:pt x="1696" y="5673"/>
                    <a:pt x="2137" y="5482"/>
                    <a:pt x="2578" y="5327"/>
                  </a:cubicBezTo>
                  <a:lnTo>
                    <a:pt x="2578" y="5327"/>
                  </a:lnTo>
                  <a:lnTo>
                    <a:pt x="2435" y="5494"/>
                  </a:lnTo>
                  <a:cubicBezTo>
                    <a:pt x="2137" y="5851"/>
                    <a:pt x="1863" y="6232"/>
                    <a:pt x="1613" y="6613"/>
                  </a:cubicBezTo>
                  <a:cubicBezTo>
                    <a:pt x="1556" y="6532"/>
                    <a:pt x="1472" y="6490"/>
                    <a:pt x="1386" y="6490"/>
                  </a:cubicBezTo>
                  <a:cubicBezTo>
                    <a:pt x="1346" y="6490"/>
                    <a:pt x="1306" y="6499"/>
                    <a:pt x="1268" y="6518"/>
                  </a:cubicBezTo>
                  <a:lnTo>
                    <a:pt x="315" y="6935"/>
                  </a:lnTo>
                  <a:cubicBezTo>
                    <a:pt x="0" y="7071"/>
                    <a:pt x="111" y="7532"/>
                    <a:pt x="396" y="7532"/>
                  </a:cubicBezTo>
                  <a:cubicBezTo>
                    <a:pt x="434" y="7532"/>
                    <a:pt x="474" y="7524"/>
                    <a:pt x="518" y="7506"/>
                  </a:cubicBezTo>
                  <a:lnTo>
                    <a:pt x="1196" y="7244"/>
                  </a:lnTo>
                  <a:lnTo>
                    <a:pt x="1196" y="7244"/>
                  </a:lnTo>
                  <a:cubicBezTo>
                    <a:pt x="899" y="7697"/>
                    <a:pt x="601" y="8149"/>
                    <a:pt x="303" y="8601"/>
                  </a:cubicBezTo>
                  <a:cubicBezTo>
                    <a:pt x="224" y="8716"/>
                    <a:pt x="321" y="8844"/>
                    <a:pt x="426" y="8844"/>
                  </a:cubicBezTo>
                  <a:cubicBezTo>
                    <a:pt x="462" y="8844"/>
                    <a:pt x="499" y="8829"/>
                    <a:pt x="530" y="8792"/>
                  </a:cubicBezTo>
                  <a:cubicBezTo>
                    <a:pt x="875" y="8340"/>
                    <a:pt x="1256" y="7899"/>
                    <a:pt x="1649" y="7494"/>
                  </a:cubicBezTo>
                  <a:lnTo>
                    <a:pt x="1649" y="7494"/>
                  </a:lnTo>
                  <a:cubicBezTo>
                    <a:pt x="1685" y="7697"/>
                    <a:pt x="1685" y="7911"/>
                    <a:pt x="1637" y="8113"/>
                  </a:cubicBezTo>
                  <a:cubicBezTo>
                    <a:pt x="1601" y="8292"/>
                    <a:pt x="1720" y="8459"/>
                    <a:pt x="1899" y="8482"/>
                  </a:cubicBezTo>
                  <a:cubicBezTo>
                    <a:pt x="1915" y="8485"/>
                    <a:pt x="1932" y="8486"/>
                    <a:pt x="1948" y="8486"/>
                  </a:cubicBezTo>
                  <a:cubicBezTo>
                    <a:pt x="2107" y="8486"/>
                    <a:pt x="2247" y="8382"/>
                    <a:pt x="2280" y="8220"/>
                  </a:cubicBezTo>
                  <a:cubicBezTo>
                    <a:pt x="2375" y="7804"/>
                    <a:pt x="2316" y="7375"/>
                    <a:pt x="2101" y="7006"/>
                  </a:cubicBezTo>
                  <a:cubicBezTo>
                    <a:pt x="2351" y="6744"/>
                    <a:pt x="2601" y="6482"/>
                    <a:pt x="2851" y="6208"/>
                  </a:cubicBezTo>
                  <a:cubicBezTo>
                    <a:pt x="3030" y="6006"/>
                    <a:pt x="3220" y="5815"/>
                    <a:pt x="3411" y="5625"/>
                  </a:cubicBezTo>
                  <a:lnTo>
                    <a:pt x="3411" y="5625"/>
                  </a:lnTo>
                  <a:cubicBezTo>
                    <a:pt x="3399" y="5684"/>
                    <a:pt x="3387" y="5732"/>
                    <a:pt x="3387" y="5780"/>
                  </a:cubicBezTo>
                  <a:cubicBezTo>
                    <a:pt x="3328" y="6101"/>
                    <a:pt x="3113" y="6982"/>
                    <a:pt x="3625" y="7066"/>
                  </a:cubicBezTo>
                  <a:cubicBezTo>
                    <a:pt x="3651" y="7070"/>
                    <a:pt x="3676" y="7073"/>
                    <a:pt x="3699" y="7073"/>
                  </a:cubicBezTo>
                  <a:cubicBezTo>
                    <a:pt x="4147" y="7073"/>
                    <a:pt x="4236" y="6252"/>
                    <a:pt x="4304" y="5946"/>
                  </a:cubicBezTo>
                  <a:cubicBezTo>
                    <a:pt x="4375" y="5601"/>
                    <a:pt x="4518" y="5089"/>
                    <a:pt x="4459" y="4672"/>
                  </a:cubicBezTo>
                  <a:cubicBezTo>
                    <a:pt x="4483" y="4637"/>
                    <a:pt x="4494" y="4601"/>
                    <a:pt x="4494" y="4565"/>
                  </a:cubicBezTo>
                  <a:cubicBezTo>
                    <a:pt x="4780" y="4303"/>
                    <a:pt x="5054" y="4053"/>
                    <a:pt x="5340" y="3803"/>
                  </a:cubicBezTo>
                  <a:lnTo>
                    <a:pt x="5340" y="3815"/>
                  </a:lnTo>
                  <a:cubicBezTo>
                    <a:pt x="5340" y="4184"/>
                    <a:pt x="5292" y="4553"/>
                    <a:pt x="5221" y="4911"/>
                  </a:cubicBezTo>
                  <a:cubicBezTo>
                    <a:pt x="5181" y="5130"/>
                    <a:pt x="5338" y="5249"/>
                    <a:pt x="5503" y="5249"/>
                  </a:cubicBezTo>
                  <a:cubicBezTo>
                    <a:pt x="5634" y="5249"/>
                    <a:pt x="5769" y="5175"/>
                    <a:pt x="5816" y="5018"/>
                  </a:cubicBezTo>
                  <a:cubicBezTo>
                    <a:pt x="5923" y="4613"/>
                    <a:pt x="5947" y="4184"/>
                    <a:pt x="5887" y="3768"/>
                  </a:cubicBezTo>
                  <a:cubicBezTo>
                    <a:pt x="5876" y="3648"/>
                    <a:pt x="5780" y="3553"/>
                    <a:pt x="5673" y="3529"/>
                  </a:cubicBezTo>
                  <a:cubicBezTo>
                    <a:pt x="5995" y="3267"/>
                    <a:pt x="6328" y="3017"/>
                    <a:pt x="6661" y="2779"/>
                  </a:cubicBezTo>
                  <a:cubicBezTo>
                    <a:pt x="7102" y="2458"/>
                    <a:pt x="7566" y="2172"/>
                    <a:pt x="8031" y="1898"/>
                  </a:cubicBezTo>
                  <a:cubicBezTo>
                    <a:pt x="8578" y="1613"/>
                    <a:pt x="9126" y="1351"/>
                    <a:pt x="9697" y="1124"/>
                  </a:cubicBezTo>
                  <a:cubicBezTo>
                    <a:pt x="10138" y="958"/>
                    <a:pt x="10555" y="827"/>
                    <a:pt x="10852" y="458"/>
                  </a:cubicBezTo>
                  <a:cubicBezTo>
                    <a:pt x="10948" y="339"/>
                    <a:pt x="10912" y="148"/>
                    <a:pt x="10769" y="77"/>
                  </a:cubicBezTo>
                  <a:cubicBezTo>
                    <a:pt x="10613" y="23"/>
                    <a:pt x="10451" y="0"/>
                    <a:pt x="1028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21"/>
            <p:cNvSpPr/>
            <p:nvPr/>
          </p:nvSpPr>
          <p:spPr>
            <a:xfrm>
              <a:off x="8229555" y="223140"/>
              <a:ext cx="275697" cy="266717"/>
            </a:xfrm>
            <a:custGeom>
              <a:rect b="b" l="l" r="r" t="t"/>
              <a:pathLst>
                <a:path extrusionOk="0" h="8287" w="8566">
                  <a:moveTo>
                    <a:pt x="5668" y="0"/>
                  </a:moveTo>
                  <a:cubicBezTo>
                    <a:pt x="2271" y="0"/>
                    <a:pt x="1596" y="4708"/>
                    <a:pt x="338" y="7066"/>
                  </a:cubicBezTo>
                  <a:cubicBezTo>
                    <a:pt x="0" y="7700"/>
                    <a:pt x="590" y="8286"/>
                    <a:pt x="1192" y="8286"/>
                  </a:cubicBezTo>
                  <a:cubicBezTo>
                    <a:pt x="1269" y="8286"/>
                    <a:pt x="1346" y="8277"/>
                    <a:pt x="1422" y="8257"/>
                  </a:cubicBezTo>
                  <a:cubicBezTo>
                    <a:pt x="3041" y="7828"/>
                    <a:pt x="4577" y="7149"/>
                    <a:pt x="5982" y="6244"/>
                  </a:cubicBezTo>
                  <a:cubicBezTo>
                    <a:pt x="7232" y="5411"/>
                    <a:pt x="8565" y="4113"/>
                    <a:pt x="8494" y="2482"/>
                  </a:cubicBezTo>
                  <a:cubicBezTo>
                    <a:pt x="8482" y="2030"/>
                    <a:pt x="8327" y="1589"/>
                    <a:pt x="8065" y="1208"/>
                  </a:cubicBezTo>
                  <a:cubicBezTo>
                    <a:pt x="7720" y="1458"/>
                    <a:pt x="7387" y="1708"/>
                    <a:pt x="7065" y="1970"/>
                  </a:cubicBezTo>
                  <a:cubicBezTo>
                    <a:pt x="7184" y="1994"/>
                    <a:pt x="7268" y="2089"/>
                    <a:pt x="7280" y="2208"/>
                  </a:cubicBezTo>
                  <a:cubicBezTo>
                    <a:pt x="7351" y="2625"/>
                    <a:pt x="7327" y="3054"/>
                    <a:pt x="7220" y="3458"/>
                  </a:cubicBezTo>
                  <a:cubicBezTo>
                    <a:pt x="7173" y="3616"/>
                    <a:pt x="7035" y="3690"/>
                    <a:pt x="6903" y="3690"/>
                  </a:cubicBezTo>
                  <a:cubicBezTo>
                    <a:pt x="6736" y="3690"/>
                    <a:pt x="6578" y="3571"/>
                    <a:pt x="6625" y="3351"/>
                  </a:cubicBezTo>
                  <a:cubicBezTo>
                    <a:pt x="6696" y="2982"/>
                    <a:pt x="6732" y="2625"/>
                    <a:pt x="6744" y="2244"/>
                  </a:cubicBezTo>
                  <a:lnTo>
                    <a:pt x="6744" y="2244"/>
                  </a:lnTo>
                  <a:cubicBezTo>
                    <a:pt x="6458" y="2494"/>
                    <a:pt x="6172" y="2744"/>
                    <a:pt x="5898" y="3006"/>
                  </a:cubicBezTo>
                  <a:cubicBezTo>
                    <a:pt x="5886" y="3042"/>
                    <a:pt x="5875" y="3077"/>
                    <a:pt x="5863" y="3113"/>
                  </a:cubicBezTo>
                  <a:cubicBezTo>
                    <a:pt x="5922" y="3530"/>
                    <a:pt x="5767" y="4066"/>
                    <a:pt x="5696" y="4387"/>
                  </a:cubicBezTo>
                  <a:cubicBezTo>
                    <a:pt x="5639" y="4693"/>
                    <a:pt x="5551" y="5525"/>
                    <a:pt x="5102" y="5525"/>
                  </a:cubicBezTo>
                  <a:cubicBezTo>
                    <a:pt x="5079" y="5525"/>
                    <a:pt x="5055" y="5523"/>
                    <a:pt x="5029" y="5518"/>
                  </a:cubicBezTo>
                  <a:cubicBezTo>
                    <a:pt x="4517" y="5423"/>
                    <a:pt x="4732" y="4554"/>
                    <a:pt x="4779" y="4232"/>
                  </a:cubicBezTo>
                  <a:cubicBezTo>
                    <a:pt x="4791" y="4185"/>
                    <a:pt x="4803" y="4125"/>
                    <a:pt x="4803" y="4066"/>
                  </a:cubicBezTo>
                  <a:lnTo>
                    <a:pt x="4803" y="4066"/>
                  </a:lnTo>
                  <a:cubicBezTo>
                    <a:pt x="4613" y="4268"/>
                    <a:pt x="4434" y="4459"/>
                    <a:pt x="4255" y="4661"/>
                  </a:cubicBezTo>
                  <a:cubicBezTo>
                    <a:pt x="4005" y="4923"/>
                    <a:pt x="3755" y="5185"/>
                    <a:pt x="3505" y="5447"/>
                  </a:cubicBezTo>
                  <a:cubicBezTo>
                    <a:pt x="3720" y="5816"/>
                    <a:pt x="3779" y="6256"/>
                    <a:pt x="3684" y="6661"/>
                  </a:cubicBezTo>
                  <a:cubicBezTo>
                    <a:pt x="3651" y="6824"/>
                    <a:pt x="3509" y="6938"/>
                    <a:pt x="3348" y="6938"/>
                  </a:cubicBezTo>
                  <a:cubicBezTo>
                    <a:pt x="3333" y="6938"/>
                    <a:pt x="3318" y="6937"/>
                    <a:pt x="3303" y="6935"/>
                  </a:cubicBezTo>
                  <a:cubicBezTo>
                    <a:pt x="3124" y="6899"/>
                    <a:pt x="3005" y="6733"/>
                    <a:pt x="3029" y="6554"/>
                  </a:cubicBezTo>
                  <a:cubicBezTo>
                    <a:pt x="3077" y="6352"/>
                    <a:pt x="3089" y="6137"/>
                    <a:pt x="3053" y="5935"/>
                  </a:cubicBezTo>
                  <a:lnTo>
                    <a:pt x="3053" y="5935"/>
                  </a:lnTo>
                  <a:cubicBezTo>
                    <a:pt x="2648" y="6352"/>
                    <a:pt x="2267" y="6780"/>
                    <a:pt x="1910" y="7233"/>
                  </a:cubicBezTo>
                  <a:cubicBezTo>
                    <a:pt x="1879" y="7273"/>
                    <a:pt x="1841" y="7290"/>
                    <a:pt x="1805" y="7290"/>
                  </a:cubicBezTo>
                  <a:cubicBezTo>
                    <a:pt x="1701" y="7290"/>
                    <a:pt x="1604" y="7154"/>
                    <a:pt x="1684" y="7030"/>
                  </a:cubicBezTo>
                  <a:cubicBezTo>
                    <a:pt x="1993" y="6590"/>
                    <a:pt x="2279" y="6137"/>
                    <a:pt x="2577" y="5673"/>
                  </a:cubicBezTo>
                  <a:lnTo>
                    <a:pt x="2577" y="5673"/>
                  </a:lnTo>
                  <a:lnTo>
                    <a:pt x="1910" y="5947"/>
                  </a:lnTo>
                  <a:cubicBezTo>
                    <a:pt x="1867" y="5965"/>
                    <a:pt x="1826" y="5973"/>
                    <a:pt x="1787" y="5973"/>
                  </a:cubicBezTo>
                  <a:cubicBezTo>
                    <a:pt x="1501" y="5973"/>
                    <a:pt x="1380" y="5511"/>
                    <a:pt x="1695" y="5363"/>
                  </a:cubicBezTo>
                  <a:lnTo>
                    <a:pt x="2648" y="4959"/>
                  </a:lnTo>
                  <a:cubicBezTo>
                    <a:pt x="2687" y="4939"/>
                    <a:pt x="2729" y="4930"/>
                    <a:pt x="2772" y="4930"/>
                  </a:cubicBezTo>
                  <a:cubicBezTo>
                    <a:pt x="2859" y="4930"/>
                    <a:pt x="2945" y="4970"/>
                    <a:pt x="2993" y="5042"/>
                  </a:cubicBezTo>
                  <a:cubicBezTo>
                    <a:pt x="3255" y="4661"/>
                    <a:pt x="3529" y="4292"/>
                    <a:pt x="3827" y="3935"/>
                  </a:cubicBezTo>
                  <a:cubicBezTo>
                    <a:pt x="3874" y="3875"/>
                    <a:pt x="3922" y="3816"/>
                    <a:pt x="3970" y="3756"/>
                  </a:cubicBezTo>
                  <a:lnTo>
                    <a:pt x="3970" y="3756"/>
                  </a:lnTo>
                  <a:cubicBezTo>
                    <a:pt x="3529" y="3923"/>
                    <a:pt x="3089" y="4113"/>
                    <a:pt x="2660" y="4316"/>
                  </a:cubicBezTo>
                  <a:cubicBezTo>
                    <a:pt x="2621" y="4335"/>
                    <a:pt x="2584" y="4344"/>
                    <a:pt x="2550" y="4344"/>
                  </a:cubicBezTo>
                  <a:cubicBezTo>
                    <a:pt x="2330" y="4344"/>
                    <a:pt x="2216" y="3994"/>
                    <a:pt x="2422" y="3839"/>
                  </a:cubicBezTo>
                  <a:cubicBezTo>
                    <a:pt x="3112" y="3304"/>
                    <a:pt x="4101" y="2744"/>
                    <a:pt x="5029" y="2589"/>
                  </a:cubicBezTo>
                  <a:cubicBezTo>
                    <a:pt x="5255" y="2363"/>
                    <a:pt x="5482" y="2137"/>
                    <a:pt x="5720" y="1922"/>
                  </a:cubicBezTo>
                  <a:lnTo>
                    <a:pt x="5720" y="1922"/>
                  </a:lnTo>
                  <a:cubicBezTo>
                    <a:pt x="5124" y="2030"/>
                    <a:pt x="4541" y="2161"/>
                    <a:pt x="3970" y="2327"/>
                  </a:cubicBezTo>
                  <a:cubicBezTo>
                    <a:pt x="3941" y="2336"/>
                    <a:pt x="3913" y="2341"/>
                    <a:pt x="3887" y="2341"/>
                  </a:cubicBezTo>
                  <a:cubicBezTo>
                    <a:pt x="3644" y="2341"/>
                    <a:pt x="3534" y="1973"/>
                    <a:pt x="3803" y="1887"/>
                  </a:cubicBezTo>
                  <a:cubicBezTo>
                    <a:pt x="4422" y="1684"/>
                    <a:pt x="5041" y="1530"/>
                    <a:pt x="5672" y="1399"/>
                  </a:cubicBezTo>
                  <a:cubicBezTo>
                    <a:pt x="5934" y="1339"/>
                    <a:pt x="6232" y="1268"/>
                    <a:pt x="6529" y="1208"/>
                  </a:cubicBezTo>
                  <a:cubicBezTo>
                    <a:pt x="6791" y="982"/>
                    <a:pt x="7053" y="779"/>
                    <a:pt x="7327" y="577"/>
                  </a:cubicBezTo>
                  <a:cubicBezTo>
                    <a:pt x="7137" y="482"/>
                    <a:pt x="6934" y="422"/>
                    <a:pt x="6720" y="398"/>
                  </a:cubicBezTo>
                  <a:cubicBezTo>
                    <a:pt x="6648" y="220"/>
                    <a:pt x="6494" y="89"/>
                    <a:pt x="6315" y="53"/>
                  </a:cubicBezTo>
                  <a:cubicBezTo>
                    <a:pt x="6089" y="17"/>
                    <a:pt x="5874" y="0"/>
                    <a:pt x="566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21"/>
            <p:cNvSpPr/>
            <p:nvPr/>
          </p:nvSpPr>
          <p:spPr>
            <a:xfrm>
              <a:off x="8274260" y="173285"/>
              <a:ext cx="352844" cy="284515"/>
            </a:xfrm>
            <a:custGeom>
              <a:rect b="b" l="l" r="r" t="t"/>
              <a:pathLst>
                <a:path extrusionOk="0" h="8840" w="10963">
                  <a:moveTo>
                    <a:pt x="10284" y="1"/>
                  </a:moveTo>
                  <a:cubicBezTo>
                    <a:pt x="9491" y="1"/>
                    <a:pt x="8623" y="532"/>
                    <a:pt x="7974" y="876"/>
                  </a:cubicBezTo>
                  <a:cubicBezTo>
                    <a:pt x="7272" y="1245"/>
                    <a:pt x="6593" y="1662"/>
                    <a:pt x="5950" y="2138"/>
                  </a:cubicBezTo>
                  <a:cubicBezTo>
                    <a:pt x="5676" y="2340"/>
                    <a:pt x="5414" y="2555"/>
                    <a:pt x="5140" y="2769"/>
                  </a:cubicBezTo>
                  <a:cubicBezTo>
                    <a:pt x="4855" y="2817"/>
                    <a:pt x="4557" y="2900"/>
                    <a:pt x="4295" y="2948"/>
                  </a:cubicBezTo>
                  <a:cubicBezTo>
                    <a:pt x="3664" y="3079"/>
                    <a:pt x="3045" y="3245"/>
                    <a:pt x="2426" y="3436"/>
                  </a:cubicBezTo>
                  <a:cubicBezTo>
                    <a:pt x="2154" y="3523"/>
                    <a:pt x="2270" y="3899"/>
                    <a:pt x="2519" y="3899"/>
                  </a:cubicBezTo>
                  <a:cubicBezTo>
                    <a:pt x="2542" y="3899"/>
                    <a:pt x="2567" y="3895"/>
                    <a:pt x="2592" y="3888"/>
                  </a:cubicBezTo>
                  <a:cubicBezTo>
                    <a:pt x="3164" y="3722"/>
                    <a:pt x="3747" y="3579"/>
                    <a:pt x="4343" y="3471"/>
                  </a:cubicBezTo>
                  <a:lnTo>
                    <a:pt x="4343" y="3471"/>
                  </a:lnTo>
                  <a:cubicBezTo>
                    <a:pt x="4105" y="3698"/>
                    <a:pt x="3878" y="3924"/>
                    <a:pt x="3652" y="4150"/>
                  </a:cubicBezTo>
                  <a:cubicBezTo>
                    <a:pt x="2723" y="4293"/>
                    <a:pt x="1735" y="4865"/>
                    <a:pt x="1045" y="5400"/>
                  </a:cubicBezTo>
                  <a:cubicBezTo>
                    <a:pt x="837" y="5556"/>
                    <a:pt x="955" y="5901"/>
                    <a:pt x="1178" y="5901"/>
                  </a:cubicBezTo>
                  <a:cubicBezTo>
                    <a:pt x="1211" y="5901"/>
                    <a:pt x="1246" y="5893"/>
                    <a:pt x="1283" y="5877"/>
                  </a:cubicBezTo>
                  <a:cubicBezTo>
                    <a:pt x="1711" y="5662"/>
                    <a:pt x="2152" y="5484"/>
                    <a:pt x="2592" y="5317"/>
                  </a:cubicBezTo>
                  <a:lnTo>
                    <a:pt x="2592" y="5317"/>
                  </a:lnTo>
                  <a:cubicBezTo>
                    <a:pt x="2545" y="5376"/>
                    <a:pt x="2497" y="5436"/>
                    <a:pt x="2450" y="5496"/>
                  </a:cubicBezTo>
                  <a:cubicBezTo>
                    <a:pt x="2152" y="5853"/>
                    <a:pt x="1878" y="6222"/>
                    <a:pt x="1616" y="6603"/>
                  </a:cubicBezTo>
                  <a:cubicBezTo>
                    <a:pt x="1568" y="6522"/>
                    <a:pt x="1480" y="6479"/>
                    <a:pt x="1392" y="6479"/>
                  </a:cubicBezTo>
                  <a:cubicBezTo>
                    <a:pt x="1350" y="6479"/>
                    <a:pt x="1309" y="6489"/>
                    <a:pt x="1271" y="6508"/>
                  </a:cubicBezTo>
                  <a:lnTo>
                    <a:pt x="318" y="6924"/>
                  </a:lnTo>
                  <a:cubicBezTo>
                    <a:pt x="0" y="7062"/>
                    <a:pt x="126" y="7530"/>
                    <a:pt x="418" y="7530"/>
                  </a:cubicBezTo>
                  <a:cubicBezTo>
                    <a:pt x="454" y="7530"/>
                    <a:pt x="492" y="7523"/>
                    <a:pt x="533" y="7508"/>
                  </a:cubicBezTo>
                  <a:lnTo>
                    <a:pt x="1199" y="7234"/>
                  </a:lnTo>
                  <a:lnTo>
                    <a:pt x="1199" y="7234"/>
                  </a:lnTo>
                  <a:cubicBezTo>
                    <a:pt x="902" y="7686"/>
                    <a:pt x="604" y="8139"/>
                    <a:pt x="306" y="8591"/>
                  </a:cubicBezTo>
                  <a:cubicBezTo>
                    <a:pt x="227" y="8705"/>
                    <a:pt x="323" y="8839"/>
                    <a:pt x="427" y="8839"/>
                  </a:cubicBezTo>
                  <a:cubicBezTo>
                    <a:pt x="464" y="8839"/>
                    <a:pt x="501" y="8822"/>
                    <a:pt x="533" y="8782"/>
                  </a:cubicBezTo>
                  <a:cubicBezTo>
                    <a:pt x="890" y="8329"/>
                    <a:pt x="1259" y="7901"/>
                    <a:pt x="1664" y="7484"/>
                  </a:cubicBezTo>
                  <a:lnTo>
                    <a:pt x="1664" y="7484"/>
                  </a:lnTo>
                  <a:cubicBezTo>
                    <a:pt x="1700" y="7686"/>
                    <a:pt x="1688" y="7901"/>
                    <a:pt x="1640" y="8115"/>
                  </a:cubicBezTo>
                  <a:cubicBezTo>
                    <a:pt x="1616" y="8294"/>
                    <a:pt x="1735" y="8460"/>
                    <a:pt x="1914" y="8484"/>
                  </a:cubicBezTo>
                  <a:cubicBezTo>
                    <a:pt x="1934" y="8488"/>
                    <a:pt x="1954" y="8490"/>
                    <a:pt x="1974" y="8490"/>
                  </a:cubicBezTo>
                  <a:cubicBezTo>
                    <a:pt x="2119" y="8490"/>
                    <a:pt x="2251" y="8379"/>
                    <a:pt x="2283" y="8222"/>
                  </a:cubicBezTo>
                  <a:cubicBezTo>
                    <a:pt x="2390" y="7805"/>
                    <a:pt x="2319" y="7377"/>
                    <a:pt x="2116" y="7008"/>
                  </a:cubicBezTo>
                  <a:cubicBezTo>
                    <a:pt x="2354" y="6746"/>
                    <a:pt x="2616" y="6484"/>
                    <a:pt x="2854" y="6210"/>
                  </a:cubicBezTo>
                  <a:cubicBezTo>
                    <a:pt x="3045" y="6019"/>
                    <a:pt x="3224" y="5817"/>
                    <a:pt x="3414" y="5627"/>
                  </a:cubicBezTo>
                  <a:lnTo>
                    <a:pt x="3414" y="5627"/>
                  </a:lnTo>
                  <a:cubicBezTo>
                    <a:pt x="3402" y="5686"/>
                    <a:pt x="3390" y="5734"/>
                    <a:pt x="3390" y="5781"/>
                  </a:cubicBezTo>
                  <a:cubicBezTo>
                    <a:pt x="3343" y="6103"/>
                    <a:pt x="3128" y="6984"/>
                    <a:pt x="3640" y="7067"/>
                  </a:cubicBezTo>
                  <a:cubicBezTo>
                    <a:pt x="3667" y="7072"/>
                    <a:pt x="3692" y="7074"/>
                    <a:pt x="3716" y="7074"/>
                  </a:cubicBezTo>
                  <a:cubicBezTo>
                    <a:pt x="4161" y="7074"/>
                    <a:pt x="4239" y="6276"/>
                    <a:pt x="4307" y="5948"/>
                  </a:cubicBezTo>
                  <a:cubicBezTo>
                    <a:pt x="4378" y="5603"/>
                    <a:pt x="4521" y="5091"/>
                    <a:pt x="4474" y="4674"/>
                  </a:cubicBezTo>
                  <a:cubicBezTo>
                    <a:pt x="4486" y="4638"/>
                    <a:pt x="4497" y="4603"/>
                    <a:pt x="4509" y="4567"/>
                  </a:cubicBezTo>
                  <a:cubicBezTo>
                    <a:pt x="4783" y="4305"/>
                    <a:pt x="5069" y="4055"/>
                    <a:pt x="5355" y="3805"/>
                  </a:cubicBezTo>
                  <a:lnTo>
                    <a:pt x="5355" y="3805"/>
                  </a:lnTo>
                  <a:cubicBezTo>
                    <a:pt x="5343" y="4174"/>
                    <a:pt x="5307" y="4543"/>
                    <a:pt x="5224" y="4900"/>
                  </a:cubicBezTo>
                  <a:cubicBezTo>
                    <a:pt x="5184" y="5121"/>
                    <a:pt x="5346" y="5244"/>
                    <a:pt x="5514" y="5244"/>
                  </a:cubicBezTo>
                  <a:cubicBezTo>
                    <a:pt x="5644" y="5244"/>
                    <a:pt x="5777" y="5169"/>
                    <a:pt x="5819" y="5007"/>
                  </a:cubicBezTo>
                  <a:cubicBezTo>
                    <a:pt x="5938" y="4603"/>
                    <a:pt x="5962" y="4174"/>
                    <a:pt x="5891" y="3757"/>
                  </a:cubicBezTo>
                  <a:cubicBezTo>
                    <a:pt x="5879" y="3650"/>
                    <a:pt x="5795" y="3555"/>
                    <a:pt x="5676" y="3531"/>
                  </a:cubicBezTo>
                  <a:cubicBezTo>
                    <a:pt x="5998" y="3269"/>
                    <a:pt x="6331" y="3007"/>
                    <a:pt x="6676" y="2769"/>
                  </a:cubicBezTo>
                  <a:cubicBezTo>
                    <a:pt x="7117" y="2459"/>
                    <a:pt x="7569" y="2162"/>
                    <a:pt x="8046" y="1900"/>
                  </a:cubicBezTo>
                  <a:cubicBezTo>
                    <a:pt x="8581" y="1602"/>
                    <a:pt x="9141" y="1352"/>
                    <a:pt x="9712" y="1126"/>
                  </a:cubicBezTo>
                  <a:cubicBezTo>
                    <a:pt x="10141" y="947"/>
                    <a:pt x="10558" y="828"/>
                    <a:pt x="10855" y="447"/>
                  </a:cubicBezTo>
                  <a:cubicBezTo>
                    <a:pt x="10963" y="328"/>
                    <a:pt x="10915" y="138"/>
                    <a:pt x="10772" y="78"/>
                  </a:cubicBezTo>
                  <a:cubicBezTo>
                    <a:pt x="10615" y="24"/>
                    <a:pt x="10451" y="1"/>
                    <a:pt x="10284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21"/>
            <p:cNvSpPr/>
            <p:nvPr/>
          </p:nvSpPr>
          <p:spPr>
            <a:xfrm>
              <a:off x="7097190" y="-173508"/>
              <a:ext cx="275697" cy="266749"/>
            </a:xfrm>
            <a:custGeom>
              <a:rect b="b" l="l" r="r" t="t"/>
              <a:pathLst>
                <a:path extrusionOk="0" h="8288" w="8566">
                  <a:moveTo>
                    <a:pt x="5667" y="1"/>
                  </a:moveTo>
                  <a:cubicBezTo>
                    <a:pt x="2271" y="1"/>
                    <a:pt x="1596" y="4698"/>
                    <a:pt x="338" y="7067"/>
                  </a:cubicBezTo>
                  <a:cubicBezTo>
                    <a:pt x="0" y="7701"/>
                    <a:pt x="590" y="8287"/>
                    <a:pt x="1192" y="8287"/>
                  </a:cubicBezTo>
                  <a:cubicBezTo>
                    <a:pt x="1269" y="8287"/>
                    <a:pt x="1346" y="8278"/>
                    <a:pt x="1422" y="8258"/>
                  </a:cubicBezTo>
                  <a:cubicBezTo>
                    <a:pt x="3041" y="7829"/>
                    <a:pt x="4577" y="7150"/>
                    <a:pt x="5982" y="6234"/>
                  </a:cubicBezTo>
                  <a:cubicBezTo>
                    <a:pt x="7232" y="5412"/>
                    <a:pt x="8565" y="4102"/>
                    <a:pt x="8494" y="2483"/>
                  </a:cubicBezTo>
                  <a:cubicBezTo>
                    <a:pt x="8482" y="2019"/>
                    <a:pt x="8327" y="1578"/>
                    <a:pt x="8053" y="1197"/>
                  </a:cubicBezTo>
                  <a:cubicBezTo>
                    <a:pt x="7720" y="1435"/>
                    <a:pt x="7387" y="1697"/>
                    <a:pt x="7065" y="1959"/>
                  </a:cubicBezTo>
                  <a:cubicBezTo>
                    <a:pt x="7172" y="1983"/>
                    <a:pt x="7268" y="2078"/>
                    <a:pt x="7280" y="2185"/>
                  </a:cubicBezTo>
                  <a:cubicBezTo>
                    <a:pt x="7339" y="2602"/>
                    <a:pt x="7327" y="3031"/>
                    <a:pt x="7208" y="3436"/>
                  </a:cubicBezTo>
                  <a:cubicBezTo>
                    <a:pt x="7161" y="3598"/>
                    <a:pt x="7025" y="3673"/>
                    <a:pt x="6895" y="3673"/>
                  </a:cubicBezTo>
                  <a:cubicBezTo>
                    <a:pt x="6730" y="3673"/>
                    <a:pt x="6573" y="3553"/>
                    <a:pt x="6613" y="3340"/>
                  </a:cubicBezTo>
                  <a:cubicBezTo>
                    <a:pt x="6684" y="2971"/>
                    <a:pt x="6732" y="2602"/>
                    <a:pt x="6732" y="2233"/>
                  </a:cubicBezTo>
                  <a:lnTo>
                    <a:pt x="6732" y="2233"/>
                  </a:lnTo>
                  <a:cubicBezTo>
                    <a:pt x="6446" y="2471"/>
                    <a:pt x="6160" y="2721"/>
                    <a:pt x="5887" y="2983"/>
                  </a:cubicBezTo>
                  <a:cubicBezTo>
                    <a:pt x="5887" y="3019"/>
                    <a:pt x="5875" y="3055"/>
                    <a:pt x="5851" y="3090"/>
                  </a:cubicBezTo>
                  <a:cubicBezTo>
                    <a:pt x="5910" y="3507"/>
                    <a:pt x="5767" y="4019"/>
                    <a:pt x="5696" y="4364"/>
                  </a:cubicBezTo>
                  <a:cubicBezTo>
                    <a:pt x="5628" y="4670"/>
                    <a:pt x="5539" y="5502"/>
                    <a:pt x="5090" y="5502"/>
                  </a:cubicBezTo>
                  <a:cubicBezTo>
                    <a:pt x="5067" y="5502"/>
                    <a:pt x="5043" y="5500"/>
                    <a:pt x="5017" y="5495"/>
                  </a:cubicBezTo>
                  <a:cubicBezTo>
                    <a:pt x="4505" y="5400"/>
                    <a:pt x="4720" y="4531"/>
                    <a:pt x="4779" y="4210"/>
                  </a:cubicBezTo>
                  <a:cubicBezTo>
                    <a:pt x="4779" y="4162"/>
                    <a:pt x="4791" y="4102"/>
                    <a:pt x="4803" y="4043"/>
                  </a:cubicBezTo>
                  <a:lnTo>
                    <a:pt x="4803" y="4043"/>
                  </a:lnTo>
                  <a:cubicBezTo>
                    <a:pt x="4613" y="4245"/>
                    <a:pt x="4422" y="4448"/>
                    <a:pt x="4243" y="4638"/>
                  </a:cubicBezTo>
                  <a:cubicBezTo>
                    <a:pt x="4005" y="4912"/>
                    <a:pt x="3743" y="5174"/>
                    <a:pt x="3493" y="5436"/>
                  </a:cubicBezTo>
                  <a:cubicBezTo>
                    <a:pt x="3708" y="5805"/>
                    <a:pt x="3767" y="6234"/>
                    <a:pt x="3672" y="6650"/>
                  </a:cubicBezTo>
                  <a:cubicBezTo>
                    <a:pt x="3640" y="6812"/>
                    <a:pt x="3490" y="6916"/>
                    <a:pt x="3338" y="6916"/>
                  </a:cubicBezTo>
                  <a:cubicBezTo>
                    <a:pt x="3322" y="6916"/>
                    <a:pt x="3306" y="6914"/>
                    <a:pt x="3291" y="6912"/>
                  </a:cubicBezTo>
                  <a:cubicBezTo>
                    <a:pt x="3112" y="6877"/>
                    <a:pt x="2993" y="6710"/>
                    <a:pt x="3017" y="6531"/>
                  </a:cubicBezTo>
                  <a:cubicBezTo>
                    <a:pt x="3065" y="6329"/>
                    <a:pt x="3077" y="6115"/>
                    <a:pt x="3041" y="5912"/>
                  </a:cubicBezTo>
                  <a:lnTo>
                    <a:pt x="3041" y="5912"/>
                  </a:lnTo>
                  <a:cubicBezTo>
                    <a:pt x="2636" y="6329"/>
                    <a:pt x="2267" y="6757"/>
                    <a:pt x="1910" y="7210"/>
                  </a:cubicBezTo>
                  <a:cubicBezTo>
                    <a:pt x="1880" y="7249"/>
                    <a:pt x="1843" y="7266"/>
                    <a:pt x="1807" y="7266"/>
                  </a:cubicBezTo>
                  <a:cubicBezTo>
                    <a:pt x="1703" y="7266"/>
                    <a:pt x="1604" y="7126"/>
                    <a:pt x="1684" y="7019"/>
                  </a:cubicBezTo>
                  <a:cubicBezTo>
                    <a:pt x="1993" y="6579"/>
                    <a:pt x="2279" y="6115"/>
                    <a:pt x="2577" y="5662"/>
                  </a:cubicBezTo>
                  <a:lnTo>
                    <a:pt x="2577" y="5662"/>
                  </a:lnTo>
                  <a:lnTo>
                    <a:pt x="1910" y="5936"/>
                  </a:lnTo>
                  <a:cubicBezTo>
                    <a:pt x="1869" y="5952"/>
                    <a:pt x="1831" y="5959"/>
                    <a:pt x="1795" y="5959"/>
                  </a:cubicBezTo>
                  <a:cubicBezTo>
                    <a:pt x="1503" y="5959"/>
                    <a:pt x="1377" y="5490"/>
                    <a:pt x="1696" y="5353"/>
                  </a:cubicBezTo>
                  <a:lnTo>
                    <a:pt x="2648" y="4936"/>
                  </a:lnTo>
                  <a:cubicBezTo>
                    <a:pt x="2686" y="4917"/>
                    <a:pt x="2728" y="4908"/>
                    <a:pt x="2769" y="4908"/>
                  </a:cubicBezTo>
                  <a:cubicBezTo>
                    <a:pt x="2857" y="4908"/>
                    <a:pt x="2945" y="4950"/>
                    <a:pt x="2993" y="5031"/>
                  </a:cubicBezTo>
                  <a:cubicBezTo>
                    <a:pt x="3255" y="4650"/>
                    <a:pt x="3529" y="4281"/>
                    <a:pt x="3827" y="3924"/>
                  </a:cubicBezTo>
                  <a:cubicBezTo>
                    <a:pt x="3874" y="3864"/>
                    <a:pt x="3922" y="3805"/>
                    <a:pt x="3970" y="3745"/>
                  </a:cubicBezTo>
                  <a:lnTo>
                    <a:pt x="3970" y="3745"/>
                  </a:lnTo>
                  <a:cubicBezTo>
                    <a:pt x="3529" y="3912"/>
                    <a:pt x="3089" y="4090"/>
                    <a:pt x="2660" y="4305"/>
                  </a:cubicBezTo>
                  <a:cubicBezTo>
                    <a:pt x="2624" y="4321"/>
                    <a:pt x="2589" y="4329"/>
                    <a:pt x="2557" y="4329"/>
                  </a:cubicBezTo>
                  <a:cubicBezTo>
                    <a:pt x="2333" y="4329"/>
                    <a:pt x="2214" y="3974"/>
                    <a:pt x="2422" y="3829"/>
                  </a:cubicBezTo>
                  <a:cubicBezTo>
                    <a:pt x="3112" y="3293"/>
                    <a:pt x="4101" y="2721"/>
                    <a:pt x="5029" y="2578"/>
                  </a:cubicBezTo>
                  <a:cubicBezTo>
                    <a:pt x="5255" y="2352"/>
                    <a:pt x="5482" y="2114"/>
                    <a:pt x="5720" y="1900"/>
                  </a:cubicBezTo>
                  <a:lnTo>
                    <a:pt x="5720" y="1900"/>
                  </a:lnTo>
                  <a:cubicBezTo>
                    <a:pt x="5125" y="2007"/>
                    <a:pt x="4541" y="2150"/>
                    <a:pt x="3970" y="2316"/>
                  </a:cubicBezTo>
                  <a:cubicBezTo>
                    <a:pt x="3944" y="2324"/>
                    <a:pt x="3920" y="2327"/>
                    <a:pt x="3896" y="2327"/>
                  </a:cubicBezTo>
                  <a:cubicBezTo>
                    <a:pt x="3647" y="2327"/>
                    <a:pt x="3531" y="1951"/>
                    <a:pt x="3803" y="1864"/>
                  </a:cubicBezTo>
                  <a:cubicBezTo>
                    <a:pt x="4422" y="1674"/>
                    <a:pt x="5041" y="1507"/>
                    <a:pt x="5672" y="1376"/>
                  </a:cubicBezTo>
                  <a:cubicBezTo>
                    <a:pt x="5934" y="1328"/>
                    <a:pt x="6232" y="1245"/>
                    <a:pt x="6529" y="1209"/>
                  </a:cubicBezTo>
                  <a:cubicBezTo>
                    <a:pt x="6791" y="983"/>
                    <a:pt x="7053" y="781"/>
                    <a:pt x="7327" y="578"/>
                  </a:cubicBezTo>
                  <a:cubicBezTo>
                    <a:pt x="7137" y="483"/>
                    <a:pt x="6922" y="423"/>
                    <a:pt x="6720" y="388"/>
                  </a:cubicBezTo>
                  <a:cubicBezTo>
                    <a:pt x="6649" y="221"/>
                    <a:pt x="6494" y="90"/>
                    <a:pt x="6315" y="54"/>
                  </a:cubicBezTo>
                  <a:cubicBezTo>
                    <a:pt x="6089" y="18"/>
                    <a:pt x="5873" y="1"/>
                    <a:pt x="566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21"/>
            <p:cNvSpPr/>
            <p:nvPr/>
          </p:nvSpPr>
          <p:spPr>
            <a:xfrm>
              <a:off x="7141638" y="-224231"/>
              <a:ext cx="352715" cy="284837"/>
            </a:xfrm>
            <a:custGeom>
              <a:rect b="b" l="l" r="r" t="t"/>
              <a:pathLst>
                <a:path extrusionOk="0" h="8850" w="10959">
                  <a:moveTo>
                    <a:pt x="10283" y="1"/>
                  </a:moveTo>
                  <a:cubicBezTo>
                    <a:pt x="9493" y="1"/>
                    <a:pt x="8629" y="535"/>
                    <a:pt x="7982" y="868"/>
                  </a:cubicBezTo>
                  <a:cubicBezTo>
                    <a:pt x="7268" y="1249"/>
                    <a:pt x="6589" y="1678"/>
                    <a:pt x="5946" y="2154"/>
                  </a:cubicBezTo>
                  <a:cubicBezTo>
                    <a:pt x="5672" y="2357"/>
                    <a:pt x="5410" y="2559"/>
                    <a:pt x="5148" y="2785"/>
                  </a:cubicBezTo>
                  <a:cubicBezTo>
                    <a:pt x="4851" y="2833"/>
                    <a:pt x="4553" y="2904"/>
                    <a:pt x="4291" y="2964"/>
                  </a:cubicBezTo>
                  <a:cubicBezTo>
                    <a:pt x="3660" y="3083"/>
                    <a:pt x="3041" y="3250"/>
                    <a:pt x="2422" y="3452"/>
                  </a:cubicBezTo>
                  <a:cubicBezTo>
                    <a:pt x="2161" y="3528"/>
                    <a:pt x="2268" y="3903"/>
                    <a:pt x="2515" y="3903"/>
                  </a:cubicBezTo>
                  <a:cubicBezTo>
                    <a:pt x="2539" y="3903"/>
                    <a:pt x="2563" y="3900"/>
                    <a:pt x="2589" y="3892"/>
                  </a:cubicBezTo>
                  <a:cubicBezTo>
                    <a:pt x="3160" y="3726"/>
                    <a:pt x="3744" y="3583"/>
                    <a:pt x="4339" y="3488"/>
                  </a:cubicBezTo>
                  <a:lnTo>
                    <a:pt x="4339" y="3488"/>
                  </a:lnTo>
                  <a:cubicBezTo>
                    <a:pt x="4101" y="3702"/>
                    <a:pt x="3874" y="3928"/>
                    <a:pt x="3648" y="4154"/>
                  </a:cubicBezTo>
                  <a:cubicBezTo>
                    <a:pt x="2720" y="4297"/>
                    <a:pt x="1731" y="4869"/>
                    <a:pt x="1041" y="5405"/>
                  </a:cubicBezTo>
                  <a:cubicBezTo>
                    <a:pt x="845" y="5559"/>
                    <a:pt x="952" y="5909"/>
                    <a:pt x="1169" y="5909"/>
                  </a:cubicBezTo>
                  <a:cubicBezTo>
                    <a:pt x="1203" y="5909"/>
                    <a:pt x="1240" y="5900"/>
                    <a:pt x="1279" y="5881"/>
                  </a:cubicBezTo>
                  <a:cubicBezTo>
                    <a:pt x="1708" y="5678"/>
                    <a:pt x="2148" y="5488"/>
                    <a:pt x="2589" y="5333"/>
                  </a:cubicBezTo>
                  <a:lnTo>
                    <a:pt x="2589" y="5333"/>
                  </a:lnTo>
                  <a:cubicBezTo>
                    <a:pt x="2541" y="5381"/>
                    <a:pt x="2493" y="5440"/>
                    <a:pt x="2446" y="5500"/>
                  </a:cubicBezTo>
                  <a:cubicBezTo>
                    <a:pt x="2148" y="5857"/>
                    <a:pt x="1874" y="6226"/>
                    <a:pt x="1612" y="6607"/>
                  </a:cubicBezTo>
                  <a:cubicBezTo>
                    <a:pt x="1564" y="6535"/>
                    <a:pt x="1478" y="6495"/>
                    <a:pt x="1391" y="6495"/>
                  </a:cubicBezTo>
                  <a:cubicBezTo>
                    <a:pt x="1348" y="6495"/>
                    <a:pt x="1306" y="6504"/>
                    <a:pt x="1267" y="6524"/>
                  </a:cubicBezTo>
                  <a:lnTo>
                    <a:pt x="326" y="6929"/>
                  </a:lnTo>
                  <a:cubicBezTo>
                    <a:pt x="1" y="7076"/>
                    <a:pt x="120" y="7538"/>
                    <a:pt x="407" y="7538"/>
                  </a:cubicBezTo>
                  <a:cubicBezTo>
                    <a:pt x="445" y="7538"/>
                    <a:pt x="486" y="7530"/>
                    <a:pt x="529" y="7512"/>
                  </a:cubicBezTo>
                  <a:lnTo>
                    <a:pt x="1196" y="7250"/>
                  </a:lnTo>
                  <a:lnTo>
                    <a:pt x="1196" y="7250"/>
                  </a:lnTo>
                  <a:cubicBezTo>
                    <a:pt x="898" y="7691"/>
                    <a:pt x="600" y="8155"/>
                    <a:pt x="303" y="8595"/>
                  </a:cubicBezTo>
                  <a:cubicBezTo>
                    <a:pt x="223" y="8719"/>
                    <a:pt x="328" y="8850"/>
                    <a:pt x="435" y="8850"/>
                  </a:cubicBezTo>
                  <a:cubicBezTo>
                    <a:pt x="473" y="8850"/>
                    <a:pt x="510" y="8834"/>
                    <a:pt x="541" y="8798"/>
                  </a:cubicBezTo>
                  <a:cubicBezTo>
                    <a:pt x="886" y="8345"/>
                    <a:pt x="1267" y="7905"/>
                    <a:pt x="1660" y="7500"/>
                  </a:cubicBezTo>
                  <a:lnTo>
                    <a:pt x="1660" y="7500"/>
                  </a:lnTo>
                  <a:cubicBezTo>
                    <a:pt x="1696" y="7702"/>
                    <a:pt x="1696" y="7917"/>
                    <a:pt x="1648" y="8119"/>
                  </a:cubicBezTo>
                  <a:cubicBezTo>
                    <a:pt x="1612" y="8298"/>
                    <a:pt x="1731" y="8464"/>
                    <a:pt x="1910" y="8488"/>
                  </a:cubicBezTo>
                  <a:cubicBezTo>
                    <a:pt x="1931" y="8493"/>
                    <a:pt x="1953" y="8495"/>
                    <a:pt x="1973" y="8495"/>
                  </a:cubicBezTo>
                  <a:cubicBezTo>
                    <a:pt x="2127" y="8495"/>
                    <a:pt x="2260" y="8384"/>
                    <a:pt x="2291" y="8226"/>
                  </a:cubicBezTo>
                  <a:cubicBezTo>
                    <a:pt x="2386" y="7822"/>
                    <a:pt x="2327" y="7381"/>
                    <a:pt x="2124" y="7024"/>
                  </a:cubicBezTo>
                  <a:cubicBezTo>
                    <a:pt x="2362" y="6750"/>
                    <a:pt x="2612" y="6488"/>
                    <a:pt x="2862" y="6226"/>
                  </a:cubicBezTo>
                  <a:cubicBezTo>
                    <a:pt x="3053" y="6012"/>
                    <a:pt x="3232" y="5821"/>
                    <a:pt x="3422" y="5631"/>
                  </a:cubicBezTo>
                  <a:lnTo>
                    <a:pt x="3422" y="5631"/>
                  </a:lnTo>
                  <a:cubicBezTo>
                    <a:pt x="3410" y="5678"/>
                    <a:pt x="3398" y="5738"/>
                    <a:pt x="3398" y="5786"/>
                  </a:cubicBezTo>
                  <a:cubicBezTo>
                    <a:pt x="3351" y="6107"/>
                    <a:pt x="3124" y="6976"/>
                    <a:pt x="3648" y="7071"/>
                  </a:cubicBezTo>
                  <a:cubicBezTo>
                    <a:pt x="3671" y="7075"/>
                    <a:pt x="3693" y="7077"/>
                    <a:pt x="3714" y="7077"/>
                  </a:cubicBezTo>
                  <a:cubicBezTo>
                    <a:pt x="4168" y="7077"/>
                    <a:pt x="4247" y="6259"/>
                    <a:pt x="4315" y="5940"/>
                  </a:cubicBezTo>
                  <a:cubicBezTo>
                    <a:pt x="4386" y="5595"/>
                    <a:pt x="4529" y="5083"/>
                    <a:pt x="4482" y="4666"/>
                  </a:cubicBezTo>
                  <a:cubicBezTo>
                    <a:pt x="4494" y="4643"/>
                    <a:pt x="4506" y="4607"/>
                    <a:pt x="4506" y="4559"/>
                  </a:cubicBezTo>
                  <a:cubicBezTo>
                    <a:pt x="4791" y="4309"/>
                    <a:pt x="5065" y="4059"/>
                    <a:pt x="5363" y="3809"/>
                  </a:cubicBezTo>
                  <a:cubicBezTo>
                    <a:pt x="5363" y="3809"/>
                    <a:pt x="5363" y="3809"/>
                    <a:pt x="5363" y="3821"/>
                  </a:cubicBezTo>
                  <a:cubicBezTo>
                    <a:pt x="5351" y="4190"/>
                    <a:pt x="5315" y="4559"/>
                    <a:pt x="5232" y="4916"/>
                  </a:cubicBezTo>
                  <a:cubicBezTo>
                    <a:pt x="5192" y="5136"/>
                    <a:pt x="5353" y="5255"/>
                    <a:pt x="5519" y="5255"/>
                  </a:cubicBezTo>
                  <a:cubicBezTo>
                    <a:pt x="5650" y="5255"/>
                    <a:pt x="5785" y="5181"/>
                    <a:pt x="5827" y="5024"/>
                  </a:cubicBezTo>
                  <a:cubicBezTo>
                    <a:pt x="5946" y="4619"/>
                    <a:pt x="5970" y="4190"/>
                    <a:pt x="5899" y="3773"/>
                  </a:cubicBezTo>
                  <a:cubicBezTo>
                    <a:pt x="5887" y="3654"/>
                    <a:pt x="5803" y="3559"/>
                    <a:pt x="5684" y="3535"/>
                  </a:cubicBezTo>
                  <a:cubicBezTo>
                    <a:pt x="6006" y="3273"/>
                    <a:pt x="6339" y="3023"/>
                    <a:pt x="6684" y="2773"/>
                  </a:cubicBezTo>
                  <a:cubicBezTo>
                    <a:pt x="7125" y="2464"/>
                    <a:pt x="7577" y="2178"/>
                    <a:pt x="8054" y="1904"/>
                  </a:cubicBezTo>
                  <a:cubicBezTo>
                    <a:pt x="8589" y="1618"/>
                    <a:pt x="9149" y="1356"/>
                    <a:pt x="9720" y="1130"/>
                  </a:cubicBezTo>
                  <a:cubicBezTo>
                    <a:pt x="10149" y="952"/>
                    <a:pt x="10566" y="833"/>
                    <a:pt x="10863" y="452"/>
                  </a:cubicBezTo>
                  <a:cubicBezTo>
                    <a:pt x="10959" y="332"/>
                    <a:pt x="10923" y="142"/>
                    <a:pt x="10780" y="82"/>
                  </a:cubicBezTo>
                  <a:cubicBezTo>
                    <a:pt x="10620" y="25"/>
                    <a:pt x="10453" y="1"/>
                    <a:pt x="10283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21"/>
            <p:cNvSpPr/>
            <p:nvPr/>
          </p:nvSpPr>
          <p:spPr>
            <a:xfrm>
              <a:off x="5748832" y="4974097"/>
              <a:ext cx="488246" cy="596066"/>
            </a:xfrm>
            <a:custGeom>
              <a:rect b="b" l="l" r="r" t="t"/>
              <a:pathLst>
                <a:path extrusionOk="0" h="18520" w="15170">
                  <a:moveTo>
                    <a:pt x="8785" y="1"/>
                  </a:moveTo>
                  <a:cubicBezTo>
                    <a:pt x="6748" y="1"/>
                    <a:pt x="4888" y="1162"/>
                    <a:pt x="3430" y="2601"/>
                  </a:cubicBezTo>
                  <a:cubicBezTo>
                    <a:pt x="1620" y="4386"/>
                    <a:pt x="60" y="6637"/>
                    <a:pt x="25" y="9268"/>
                  </a:cubicBezTo>
                  <a:cubicBezTo>
                    <a:pt x="1" y="11756"/>
                    <a:pt x="1168" y="14150"/>
                    <a:pt x="2727" y="16019"/>
                  </a:cubicBezTo>
                  <a:cubicBezTo>
                    <a:pt x="3894" y="17436"/>
                    <a:pt x="5561" y="18472"/>
                    <a:pt x="7359" y="18519"/>
                  </a:cubicBezTo>
                  <a:cubicBezTo>
                    <a:pt x="7395" y="17995"/>
                    <a:pt x="7418" y="17471"/>
                    <a:pt x="7454" y="16948"/>
                  </a:cubicBezTo>
                  <a:cubicBezTo>
                    <a:pt x="6728" y="16900"/>
                    <a:pt x="6037" y="16614"/>
                    <a:pt x="5490" y="16150"/>
                  </a:cubicBezTo>
                  <a:cubicBezTo>
                    <a:pt x="4966" y="15733"/>
                    <a:pt x="4073" y="15031"/>
                    <a:pt x="4049" y="14328"/>
                  </a:cubicBezTo>
                  <a:cubicBezTo>
                    <a:pt x="4049" y="14194"/>
                    <a:pt x="4166" y="14095"/>
                    <a:pt x="4290" y="14095"/>
                  </a:cubicBezTo>
                  <a:cubicBezTo>
                    <a:pt x="4309" y="14095"/>
                    <a:pt x="4328" y="14097"/>
                    <a:pt x="4347" y="14102"/>
                  </a:cubicBezTo>
                  <a:cubicBezTo>
                    <a:pt x="4894" y="14269"/>
                    <a:pt x="5239" y="14971"/>
                    <a:pt x="5644" y="15364"/>
                  </a:cubicBezTo>
                  <a:cubicBezTo>
                    <a:pt x="6168" y="15876"/>
                    <a:pt x="6763" y="16257"/>
                    <a:pt x="7490" y="16305"/>
                  </a:cubicBezTo>
                  <a:lnTo>
                    <a:pt x="7573" y="15043"/>
                  </a:lnTo>
                  <a:cubicBezTo>
                    <a:pt x="7609" y="14483"/>
                    <a:pt x="7633" y="13923"/>
                    <a:pt x="7668" y="13376"/>
                  </a:cubicBezTo>
                  <a:cubicBezTo>
                    <a:pt x="7037" y="13280"/>
                    <a:pt x="6442" y="13042"/>
                    <a:pt x="5930" y="12673"/>
                  </a:cubicBezTo>
                  <a:cubicBezTo>
                    <a:pt x="5894" y="12649"/>
                    <a:pt x="5871" y="12637"/>
                    <a:pt x="5835" y="12602"/>
                  </a:cubicBezTo>
                  <a:cubicBezTo>
                    <a:pt x="5525" y="12376"/>
                    <a:pt x="5251" y="12114"/>
                    <a:pt x="5001" y="11816"/>
                  </a:cubicBezTo>
                  <a:cubicBezTo>
                    <a:pt x="4573" y="11268"/>
                    <a:pt x="4227" y="10649"/>
                    <a:pt x="3977" y="9994"/>
                  </a:cubicBezTo>
                  <a:cubicBezTo>
                    <a:pt x="3727" y="9399"/>
                    <a:pt x="3346" y="8685"/>
                    <a:pt x="3632" y="8054"/>
                  </a:cubicBezTo>
                  <a:cubicBezTo>
                    <a:pt x="3687" y="7967"/>
                    <a:pt x="3784" y="7917"/>
                    <a:pt x="3884" y="7917"/>
                  </a:cubicBezTo>
                  <a:cubicBezTo>
                    <a:pt x="3936" y="7917"/>
                    <a:pt x="3988" y="7930"/>
                    <a:pt x="4037" y="7958"/>
                  </a:cubicBezTo>
                  <a:cubicBezTo>
                    <a:pt x="4477" y="8220"/>
                    <a:pt x="4573" y="8768"/>
                    <a:pt x="4739" y="9232"/>
                  </a:cubicBezTo>
                  <a:cubicBezTo>
                    <a:pt x="4930" y="9804"/>
                    <a:pt x="5168" y="10351"/>
                    <a:pt x="5478" y="10875"/>
                  </a:cubicBezTo>
                  <a:cubicBezTo>
                    <a:pt x="5501" y="10899"/>
                    <a:pt x="5513" y="10923"/>
                    <a:pt x="5525" y="10947"/>
                  </a:cubicBezTo>
                  <a:cubicBezTo>
                    <a:pt x="5418" y="9863"/>
                    <a:pt x="5501" y="8768"/>
                    <a:pt x="5787" y="7708"/>
                  </a:cubicBezTo>
                  <a:cubicBezTo>
                    <a:pt x="5823" y="7590"/>
                    <a:pt x="5919" y="7536"/>
                    <a:pt x="6017" y="7536"/>
                  </a:cubicBezTo>
                  <a:cubicBezTo>
                    <a:pt x="6145" y="7536"/>
                    <a:pt x="6275" y="7629"/>
                    <a:pt x="6275" y="7792"/>
                  </a:cubicBezTo>
                  <a:cubicBezTo>
                    <a:pt x="6311" y="9256"/>
                    <a:pt x="6311" y="10709"/>
                    <a:pt x="6585" y="12161"/>
                  </a:cubicBezTo>
                  <a:cubicBezTo>
                    <a:pt x="6918" y="12411"/>
                    <a:pt x="7287" y="12614"/>
                    <a:pt x="7692" y="12721"/>
                  </a:cubicBezTo>
                  <a:cubicBezTo>
                    <a:pt x="7740" y="11578"/>
                    <a:pt x="7776" y="10423"/>
                    <a:pt x="7811" y="9268"/>
                  </a:cubicBezTo>
                  <a:cubicBezTo>
                    <a:pt x="7847" y="8661"/>
                    <a:pt x="7847" y="8042"/>
                    <a:pt x="7847" y="7411"/>
                  </a:cubicBezTo>
                  <a:cubicBezTo>
                    <a:pt x="6811" y="6982"/>
                    <a:pt x="5954" y="5922"/>
                    <a:pt x="6013" y="4779"/>
                  </a:cubicBezTo>
                  <a:cubicBezTo>
                    <a:pt x="6013" y="4648"/>
                    <a:pt x="6085" y="4529"/>
                    <a:pt x="6204" y="4470"/>
                  </a:cubicBezTo>
                  <a:cubicBezTo>
                    <a:pt x="6277" y="4435"/>
                    <a:pt x="6341" y="4419"/>
                    <a:pt x="6397" y="4419"/>
                  </a:cubicBezTo>
                  <a:cubicBezTo>
                    <a:pt x="6798" y="4419"/>
                    <a:pt x="6803" y="5224"/>
                    <a:pt x="6918" y="5506"/>
                  </a:cubicBezTo>
                  <a:cubicBezTo>
                    <a:pt x="7097" y="6006"/>
                    <a:pt x="7430" y="6446"/>
                    <a:pt x="7847" y="6768"/>
                  </a:cubicBezTo>
                  <a:cubicBezTo>
                    <a:pt x="7835" y="5649"/>
                    <a:pt x="7930" y="4529"/>
                    <a:pt x="8121" y="3434"/>
                  </a:cubicBezTo>
                  <a:cubicBezTo>
                    <a:pt x="8150" y="3299"/>
                    <a:pt x="8270" y="3233"/>
                    <a:pt x="8389" y="3233"/>
                  </a:cubicBezTo>
                  <a:cubicBezTo>
                    <a:pt x="8511" y="3233"/>
                    <a:pt x="8632" y="3302"/>
                    <a:pt x="8657" y="3434"/>
                  </a:cubicBezTo>
                  <a:cubicBezTo>
                    <a:pt x="8990" y="5279"/>
                    <a:pt x="8811" y="7280"/>
                    <a:pt x="8799" y="9149"/>
                  </a:cubicBezTo>
                  <a:lnTo>
                    <a:pt x="8799" y="9601"/>
                  </a:lnTo>
                  <a:cubicBezTo>
                    <a:pt x="9180" y="9208"/>
                    <a:pt x="9585" y="8839"/>
                    <a:pt x="9895" y="8375"/>
                  </a:cubicBezTo>
                  <a:cubicBezTo>
                    <a:pt x="10395" y="7649"/>
                    <a:pt x="10728" y="6815"/>
                    <a:pt x="10883" y="5946"/>
                  </a:cubicBezTo>
                  <a:cubicBezTo>
                    <a:pt x="10909" y="5797"/>
                    <a:pt x="11030" y="5730"/>
                    <a:pt x="11158" y="5730"/>
                  </a:cubicBezTo>
                  <a:cubicBezTo>
                    <a:pt x="11325" y="5730"/>
                    <a:pt x="11504" y="5845"/>
                    <a:pt x="11490" y="6041"/>
                  </a:cubicBezTo>
                  <a:cubicBezTo>
                    <a:pt x="11431" y="7065"/>
                    <a:pt x="11228" y="7982"/>
                    <a:pt x="10693" y="8863"/>
                  </a:cubicBezTo>
                  <a:cubicBezTo>
                    <a:pt x="10252" y="9578"/>
                    <a:pt x="9609" y="10399"/>
                    <a:pt x="8776" y="10673"/>
                  </a:cubicBezTo>
                  <a:cubicBezTo>
                    <a:pt x="8752" y="11911"/>
                    <a:pt x="8728" y="13149"/>
                    <a:pt x="8716" y="14388"/>
                  </a:cubicBezTo>
                  <a:cubicBezTo>
                    <a:pt x="8954" y="14304"/>
                    <a:pt x="9192" y="14221"/>
                    <a:pt x="9430" y="14126"/>
                  </a:cubicBezTo>
                  <a:cubicBezTo>
                    <a:pt x="9573" y="13745"/>
                    <a:pt x="9847" y="13376"/>
                    <a:pt x="9966" y="13007"/>
                  </a:cubicBezTo>
                  <a:cubicBezTo>
                    <a:pt x="10169" y="12376"/>
                    <a:pt x="10192" y="11733"/>
                    <a:pt x="10347" y="11102"/>
                  </a:cubicBezTo>
                  <a:cubicBezTo>
                    <a:pt x="10383" y="10988"/>
                    <a:pt x="10481" y="10932"/>
                    <a:pt x="10579" y="10932"/>
                  </a:cubicBezTo>
                  <a:cubicBezTo>
                    <a:pt x="10678" y="10932"/>
                    <a:pt x="10776" y="10988"/>
                    <a:pt x="10812" y="11102"/>
                  </a:cubicBezTo>
                  <a:cubicBezTo>
                    <a:pt x="11038" y="11816"/>
                    <a:pt x="10883" y="12614"/>
                    <a:pt x="10669" y="13316"/>
                  </a:cubicBezTo>
                  <a:cubicBezTo>
                    <a:pt x="10645" y="13352"/>
                    <a:pt x="10633" y="13399"/>
                    <a:pt x="10621" y="13435"/>
                  </a:cubicBezTo>
                  <a:lnTo>
                    <a:pt x="10681" y="13399"/>
                  </a:lnTo>
                  <a:cubicBezTo>
                    <a:pt x="11455" y="12804"/>
                    <a:pt x="12062" y="12006"/>
                    <a:pt x="12443" y="11102"/>
                  </a:cubicBezTo>
                  <a:cubicBezTo>
                    <a:pt x="12484" y="10982"/>
                    <a:pt x="12579" y="10930"/>
                    <a:pt x="12676" y="10930"/>
                  </a:cubicBezTo>
                  <a:cubicBezTo>
                    <a:pt x="12829" y="10930"/>
                    <a:pt x="12987" y="11059"/>
                    <a:pt x="12943" y="11256"/>
                  </a:cubicBezTo>
                  <a:cubicBezTo>
                    <a:pt x="12681" y="12376"/>
                    <a:pt x="12157" y="13399"/>
                    <a:pt x="11276" y="14161"/>
                  </a:cubicBezTo>
                  <a:cubicBezTo>
                    <a:pt x="10585" y="14745"/>
                    <a:pt x="9645" y="15293"/>
                    <a:pt x="8704" y="15400"/>
                  </a:cubicBezTo>
                  <a:cubicBezTo>
                    <a:pt x="8692" y="16436"/>
                    <a:pt x="8668" y="17459"/>
                    <a:pt x="8633" y="18495"/>
                  </a:cubicBezTo>
                  <a:cubicBezTo>
                    <a:pt x="8966" y="18483"/>
                    <a:pt x="9311" y="18460"/>
                    <a:pt x="9645" y="18400"/>
                  </a:cubicBezTo>
                  <a:cubicBezTo>
                    <a:pt x="12097" y="17995"/>
                    <a:pt x="13550" y="15650"/>
                    <a:pt x="14181" y="13423"/>
                  </a:cubicBezTo>
                  <a:cubicBezTo>
                    <a:pt x="15098" y="11494"/>
                    <a:pt x="15169" y="9280"/>
                    <a:pt x="14919" y="7196"/>
                  </a:cubicBezTo>
                  <a:cubicBezTo>
                    <a:pt x="14836" y="6530"/>
                    <a:pt x="14705" y="5863"/>
                    <a:pt x="14503" y="5220"/>
                  </a:cubicBezTo>
                  <a:cubicBezTo>
                    <a:pt x="14491" y="5160"/>
                    <a:pt x="14479" y="5089"/>
                    <a:pt x="14455" y="5029"/>
                  </a:cubicBezTo>
                  <a:cubicBezTo>
                    <a:pt x="13895" y="2839"/>
                    <a:pt x="12300" y="660"/>
                    <a:pt x="9978" y="136"/>
                  </a:cubicBezTo>
                  <a:cubicBezTo>
                    <a:pt x="9575" y="44"/>
                    <a:pt x="9177" y="1"/>
                    <a:pt x="8785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21"/>
            <p:cNvSpPr/>
            <p:nvPr/>
          </p:nvSpPr>
          <p:spPr>
            <a:xfrm>
              <a:off x="5856909" y="5078408"/>
              <a:ext cx="310263" cy="782063"/>
            </a:xfrm>
            <a:custGeom>
              <a:rect b="b" l="l" r="r" t="t"/>
              <a:pathLst>
                <a:path extrusionOk="0" h="24299" w="9640">
                  <a:moveTo>
                    <a:pt x="5044" y="1"/>
                  </a:moveTo>
                  <a:cubicBezTo>
                    <a:pt x="4927" y="1"/>
                    <a:pt x="4810" y="64"/>
                    <a:pt x="4787" y="193"/>
                  </a:cubicBezTo>
                  <a:cubicBezTo>
                    <a:pt x="4584" y="1300"/>
                    <a:pt x="4501" y="2419"/>
                    <a:pt x="4501" y="3539"/>
                  </a:cubicBezTo>
                  <a:cubicBezTo>
                    <a:pt x="4084" y="3205"/>
                    <a:pt x="3763" y="2765"/>
                    <a:pt x="3572" y="2277"/>
                  </a:cubicBezTo>
                  <a:cubicBezTo>
                    <a:pt x="3468" y="1975"/>
                    <a:pt x="3455" y="1174"/>
                    <a:pt x="3057" y="1174"/>
                  </a:cubicBezTo>
                  <a:cubicBezTo>
                    <a:pt x="2999" y="1174"/>
                    <a:pt x="2933" y="1191"/>
                    <a:pt x="2858" y="1229"/>
                  </a:cubicBezTo>
                  <a:cubicBezTo>
                    <a:pt x="2739" y="1288"/>
                    <a:pt x="2679" y="1407"/>
                    <a:pt x="2667" y="1538"/>
                  </a:cubicBezTo>
                  <a:cubicBezTo>
                    <a:pt x="2620" y="2681"/>
                    <a:pt x="3465" y="3741"/>
                    <a:pt x="4501" y="4170"/>
                  </a:cubicBezTo>
                  <a:cubicBezTo>
                    <a:pt x="4489" y="4801"/>
                    <a:pt x="4489" y="5420"/>
                    <a:pt x="4477" y="6039"/>
                  </a:cubicBezTo>
                  <a:cubicBezTo>
                    <a:pt x="4441" y="7194"/>
                    <a:pt x="4394" y="8337"/>
                    <a:pt x="4346" y="9492"/>
                  </a:cubicBezTo>
                  <a:cubicBezTo>
                    <a:pt x="3941" y="9373"/>
                    <a:pt x="3572" y="9182"/>
                    <a:pt x="3251" y="8920"/>
                  </a:cubicBezTo>
                  <a:cubicBezTo>
                    <a:pt x="2965" y="7480"/>
                    <a:pt x="2965" y="6015"/>
                    <a:pt x="2941" y="4551"/>
                  </a:cubicBezTo>
                  <a:cubicBezTo>
                    <a:pt x="2934" y="4391"/>
                    <a:pt x="2806" y="4302"/>
                    <a:pt x="2678" y="4302"/>
                  </a:cubicBezTo>
                  <a:cubicBezTo>
                    <a:pt x="2578" y="4302"/>
                    <a:pt x="2478" y="4358"/>
                    <a:pt x="2441" y="4479"/>
                  </a:cubicBezTo>
                  <a:cubicBezTo>
                    <a:pt x="2155" y="5527"/>
                    <a:pt x="2072" y="6622"/>
                    <a:pt x="2179" y="7718"/>
                  </a:cubicBezTo>
                  <a:cubicBezTo>
                    <a:pt x="2167" y="7682"/>
                    <a:pt x="2155" y="7658"/>
                    <a:pt x="2132" y="7634"/>
                  </a:cubicBezTo>
                  <a:cubicBezTo>
                    <a:pt x="1834" y="7122"/>
                    <a:pt x="1584" y="6575"/>
                    <a:pt x="1393" y="6003"/>
                  </a:cubicBezTo>
                  <a:cubicBezTo>
                    <a:pt x="1227" y="5539"/>
                    <a:pt x="1131" y="4991"/>
                    <a:pt x="691" y="4717"/>
                  </a:cubicBezTo>
                  <a:cubicBezTo>
                    <a:pt x="643" y="4690"/>
                    <a:pt x="592" y="4676"/>
                    <a:pt x="541" y="4676"/>
                  </a:cubicBezTo>
                  <a:cubicBezTo>
                    <a:pt x="439" y="4676"/>
                    <a:pt x="342" y="4729"/>
                    <a:pt x="286" y="4824"/>
                  </a:cubicBezTo>
                  <a:cubicBezTo>
                    <a:pt x="0" y="5444"/>
                    <a:pt x="381" y="6158"/>
                    <a:pt x="631" y="6753"/>
                  </a:cubicBezTo>
                  <a:cubicBezTo>
                    <a:pt x="881" y="7408"/>
                    <a:pt x="1227" y="8027"/>
                    <a:pt x="1655" y="8587"/>
                  </a:cubicBezTo>
                  <a:cubicBezTo>
                    <a:pt x="1905" y="8884"/>
                    <a:pt x="2179" y="9146"/>
                    <a:pt x="2489" y="9373"/>
                  </a:cubicBezTo>
                  <a:cubicBezTo>
                    <a:pt x="2524" y="9396"/>
                    <a:pt x="2548" y="9420"/>
                    <a:pt x="2584" y="9432"/>
                  </a:cubicBezTo>
                  <a:cubicBezTo>
                    <a:pt x="3096" y="9801"/>
                    <a:pt x="3691" y="10039"/>
                    <a:pt x="4322" y="10135"/>
                  </a:cubicBezTo>
                  <a:cubicBezTo>
                    <a:pt x="4287" y="10694"/>
                    <a:pt x="4263" y="11254"/>
                    <a:pt x="4227" y="11802"/>
                  </a:cubicBezTo>
                  <a:lnTo>
                    <a:pt x="4144" y="13075"/>
                  </a:lnTo>
                  <a:cubicBezTo>
                    <a:pt x="3417" y="13016"/>
                    <a:pt x="2822" y="12635"/>
                    <a:pt x="2298" y="12123"/>
                  </a:cubicBezTo>
                  <a:cubicBezTo>
                    <a:pt x="1893" y="11730"/>
                    <a:pt x="1548" y="11028"/>
                    <a:pt x="1000" y="10861"/>
                  </a:cubicBezTo>
                  <a:cubicBezTo>
                    <a:pt x="982" y="10856"/>
                    <a:pt x="963" y="10854"/>
                    <a:pt x="945" y="10854"/>
                  </a:cubicBezTo>
                  <a:cubicBezTo>
                    <a:pt x="822" y="10854"/>
                    <a:pt x="713" y="10953"/>
                    <a:pt x="703" y="11087"/>
                  </a:cubicBezTo>
                  <a:cubicBezTo>
                    <a:pt x="727" y="11790"/>
                    <a:pt x="1620" y="12504"/>
                    <a:pt x="2143" y="12909"/>
                  </a:cubicBezTo>
                  <a:cubicBezTo>
                    <a:pt x="2691" y="13385"/>
                    <a:pt x="3382" y="13659"/>
                    <a:pt x="4108" y="13707"/>
                  </a:cubicBezTo>
                  <a:cubicBezTo>
                    <a:pt x="4072" y="14230"/>
                    <a:pt x="4048" y="14766"/>
                    <a:pt x="4013" y="15290"/>
                  </a:cubicBezTo>
                  <a:cubicBezTo>
                    <a:pt x="3965" y="16100"/>
                    <a:pt x="3917" y="16909"/>
                    <a:pt x="3870" y="17719"/>
                  </a:cubicBezTo>
                  <a:cubicBezTo>
                    <a:pt x="3810" y="18707"/>
                    <a:pt x="3727" y="19707"/>
                    <a:pt x="3656" y="20672"/>
                  </a:cubicBezTo>
                  <a:cubicBezTo>
                    <a:pt x="3584" y="21636"/>
                    <a:pt x="3405" y="22660"/>
                    <a:pt x="3501" y="23624"/>
                  </a:cubicBezTo>
                  <a:cubicBezTo>
                    <a:pt x="3542" y="24031"/>
                    <a:pt x="3911" y="24298"/>
                    <a:pt x="4251" y="24298"/>
                  </a:cubicBezTo>
                  <a:cubicBezTo>
                    <a:pt x="4498" y="24298"/>
                    <a:pt x="4730" y="24157"/>
                    <a:pt x="4810" y="23827"/>
                  </a:cubicBezTo>
                  <a:cubicBezTo>
                    <a:pt x="5049" y="22862"/>
                    <a:pt x="5001" y="21815"/>
                    <a:pt x="5049" y="20838"/>
                  </a:cubicBezTo>
                  <a:cubicBezTo>
                    <a:pt x="5108" y="19850"/>
                    <a:pt x="5144" y="18862"/>
                    <a:pt x="5191" y="17874"/>
                  </a:cubicBezTo>
                  <a:cubicBezTo>
                    <a:pt x="5227" y="17005"/>
                    <a:pt x="5251" y="16123"/>
                    <a:pt x="5287" y="15254"/>
                  </a:cubicBezTo>
                  <a:cubicBezTo>
                    <a:pt x="5322" y="14218"/>
                    <a:pt x="5346" y="13195"/>
                    <a:pt x="5358" y="12159"/>
                  </a:cubicBezTo>
                  <a:cubicBezTo>
                    <a:pt x="6287" y="12063"/>
                    <a:pt x="7239" y="11516"/>
                    <a:pt x="7930" y="10920"/>
                  </a:cubicBezTo>
                  <a:cubicBezTo>
                    <a:pt x="8811" y="10158"/>
                    <a:pt x="9335" y="9135"/>
                    <a:pt x="9597" y="8015"/>
                  </a:cubicBezTo>
                  <a:cubicBezTo>
                    <a:pt x="9640" y="7821"/>
                    <a:pt x="9487" y="7696"/>
                    <a:pt x="9336" y="7696"/>
                  </a:cubicBezTo>
                  <a:cubicBezTo>
                    <a:pt x="9237" y="7696"/>
                    <a:pt x="9139" y="7750"/>
                    <a:pt x="9097" y="7872"/>
                  </a:cubicBezTo>
                  <a:cubicBezTo>
                    <a:pt x="8716" y="8777"/>
                    <a:pt x="8108" y="9563"/>
                    <a:pt x="7335" y="10158"/>
                  </a:cubicBezTo>
                  <a:lnTo>
                    <a:pt x="7275" y="10206"/>
                  </a:lnTo>
                  <a:cubicBezTo>
                    <a:pt x="7287" y="10158"/>
                    <a:pt x="7299" y="10123"/>
                    <a:pt x="7323" y="10087"/>
                  </a:cubicBezTo>
                  <a:cubicBezTo>
                    <a:pt x="7525" y="9385"/>
                    <a:pt x="7692" y="8575"/>
                    <a:pt x="7466" y="7861"/>
                  </a:cubicBezTo>
                  <a:cubicBezTo>
                    <a:pt x="7430" y="7747"/>
                    <a:pt x="7332" y="7691"/>
                    <a:pt x="7233" y="7691"/>
                  </a:cubicBezTo>
                  <a:cubicBezTo>
                    <a:pt x="7135" y="7691"/>
                    <a:pt x="7037" y="7747"/>
                    <a:pt x="7001" y="7861"/>
                  </a:cubicBezTo>
                  <a:cubicBezTo>
                    <a:pt x="6846" y="8492"/>
                    <a:pt x="6823" y="9146"/>
                    <a:pt x="6620" y="9766"/>
                  </a:cubicBezTo>
                  <a:cubicBezTo>
                    <a:pt x="6501" y="10147"/>
                    <a:pt x="6227" y="10504"/>
                    <a:pt x="6084" y="10885"/>
                  </a:cubicBezTo>
                  <a:cubicBezTo>
                    <a:pt x="5846" y="10980"/>
                    <a:pt x="5608" y="11063"/>
                    <a:pt x="5370" y="11159"/>
                  </a:cubicBezTo>
                  <a:cubicBezTo>
                    <a:pt x="5382" y="9908"/>
                    <a:pt x="5406" y="8670"/>
                    <a:pt x="5430" y="7432"/>
                  </a:cubicBezTo>
                  <a:cubicBezTo>
                    <a:pt x="6263" y="7158"/>
                    <a:pt x="6906" y="6337"/>
                    <a:pt x="7346" y="5622"/>
                  </a:cubicBezTo>
                  <a:cubicBezTo>
                    <a:pt x="7882" y="4741"/>
                    <a:pt x="8085" y="3824"/>
                    <a:pt x="8144" y="2800"/>
                  </a:cubicBezTo>
                  <a:cubicBezTo>
                    <a:pt x="8157" y="2607"/>
                    <a:pt x="7984" y="2496"/>
                    <a:pt x="7821" y="2496"/>
                  </a:cubicBezTo>
                  <a:cubicBezTo>
                    <a:pt x="7692" y="2496"/>
                    <a:pt x="7570" y="2565"/>
                    <a:pt x="7549" y="2717"/>
                  </a:cubicBezTo>
                  <a:cubicBezTo>
                    <a:pt x="7394" y="3586"/>
                    <a:pt x="7049" y="4408"/>
                    <a:pt x="6549" y="5146"/>
                  </a:cubicBezTo>
                  <a:cubicBezTo>
                    <a:pt x="6239" y="5610"/>
                    <a:pt x="5834" y="5979"/>
                    <a:pt x="5453" y="6372"/>
                  </a:cubicBezTo>
                  <a:lnTo>
                    <a:pt x="5453" y="5908"/>
                  </a:lnTo>
                  <a:cubicBezTo>
                    <a:pt x="5465" y="4039"/>
                    <a:pt x="5644" y="2038"/>
                    <a:pt x="5310" y="193"/>
                  </a:cubicBezTo>
                  <a:cubicBezTo>
                    <a:pt x="5286" y="66"/>
                    <a:pt x="5165" y="1"/>
                    <a:pt x="5044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21"/>
            <p:cNvSpPr/>
            <p:nvPr/>
          </p:nvSpPr>
          <p:spPr>
            <a:xfrm>
              <a:off x="5134581" y="3614667"/>
              <a:ext cx="337621" cy="225713"/>
            </a:xfrm>
            <a:custGeom>
              <a:rect b="b" l="l" r="r" t="t"/>
              <a:pathLst>
                <a:path extrusionOk="0" h="7013" w="10490">
                  <a:moveTo>
                    <a:pt x="4499" y="0"/>
                  </a:moveTo>
                  <a:cubicBezTo>
                    <a:pt x="4156" y="0"/>
                    <a:pt x="3826" y="163"/>
                    <a:pt x="3620" y="547"/>
                  </a:cubicBezTo>
                  <a:cubicBezTo>
                    <a:pt x="3191" y="1333"/>
                    <a:pt x="2643" y="2059"/>
                    <a:pt x="1988" y="2679"/>
                  </a:cubicBezTo>
                  <a:cubicBezTo>
                    <a:pt x="1953" y="2726"/>
                    <a:pt x="1905" y="2762"/>
                    <a:pt x="1869" y="2810"/>
                  </a:cubicBezTo>
                  <a:cubicBezTo>
                    <a:pt x="1393" y="2976"/>
                    <a:pt x="976" y="3286"/>
                    <a:pt x="691" y="3703"/>
                  </a:cubicBezTo>
                  <a:cubicBezTo>
                    <a:pt x="643" y="3762"/>
                    <a:pt x="595" y="3833"/>
                    <a:pt x="560" y="3917"/>
                  </a:cubicBezTo>
                  <a:cubicBezTo>
                    <a:pt x="381" y="4107"/>
                    <a:pt x="238" y="4345"/>
                    <a:pt x="143" y="4595"/>
                  </a:cubicBezTo>
                  <a:cubicBezTo>
                    <a:pt x="0" y="4929"/>
                    <a:pt x="95" y="5310"/>
                    <a:pt x="357" y="5560"/>
                  </a:cubicBezTo>
                  <a:cubicBezTo>
                    <a:pt x="369" y="5488"/>
                    <a:pt x="381" y="5429"/>
                    <a:pt x="405" y="5381"/>
                  </a:cubicBezTo>
                  <a:cubicBezTo>
                    <a:pt x="714" y="4595"/>
                    <a:pt x="1357" y="4012"/>
                    <a:pt x="2107" y="4000"/>
                  </a:cubicBezTo>
                  <a:cubicBezTo>
                    <a:pt x="2606" y="3727"/>
                    <a:pt x="3192" y="3608"/>
                    <a:pt x="3774" y="3608"/>
                  </a:cubicBezTo>
                  <a:cubicBezTo>
                    <a:pt x="4081" y="3608"/>
                    <a:pt x="4387" y="3641"/>
                    <a:pt x="4679" y="3703"/>
                  </a:cubicBezTo>
                  <a:cubicBezTo>
                    <a:pt x="6346" y="4060"/>
                    <a:pt x="8263" y="4893"/>
                    <a:pt x="9585" y="5941"/>
                  </a:cubicBezTo>
                  <a:cubicBezTo>
                    <a:pt x="9704" y="6024"/>
                    <a:pt x="9751" y="6167"/>
                    <a:pt x="9704" y="6298"/>
                  </a:cubicBezTo>
                  <a:cubicBezTo>
                    <a:pt x="9882" y="6489"/>
                    <a:pt x="9977" y="6751"/>
                    <a:pt x="9966" y="7012"/>
                  </a:cubicBezTo>
                  <a:cubicBezTo>
                    <a:pt x="10347" y="6572"/>
                    <a:pt x="10489" y="5953"/>
                    <a:pt x="10204" y="5203"/>
                  </a:cubicBezTo>
                  <a:cubicBezTo>
                    <a:pt x="9870" y="4334"/>
                    <a:pt x="9013" y="3929"/>
                    <a:pt x="8227" y="3548"/>
                  </a:cubicBezTo>
                  <a:cubicBezTo>
                    <a:pt x="7501" y="3202"/>
                    <a:pt x="6858" y="2702"/>
                    <a:pt x="6358" y="2071"/>
                  </a:cubicBezTo>
                  <a:cubicBezTo>
                    <a:pt x="6179" y="1524"/>
                    <a:pt x="5906" y="1000"/>
                    <a:pt x="5548" y="547"/>
                  </a:cubicBezTo>
                  <a:cubicBezTo>
                    <a:pt x="5295" y="211"/>
                    <a:pt x="4889" y="0"/>
                    <a:pt x="449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21"/>
            <p:cNvSpPr/>
            <p:nvPr/>
          </p:nvSpPr>
          <p:spPr>
            <a:xfrm>
              <a:off x="5143368" y="3730661"/>
              <a:ext cx="312355" cy="142290"/>
            </a:xfrm>
            <a:custGeom>
              <a:rect b="b" l="l" r="r" t="t"/>
              <a:pathLst>
                <a:path extrusionOk="0" h="4421" w="9705">
                  <a:moveTo>
                    <a:pt x="3482" y="1"/>
                  </a:moveTo>
                  <a:cubicBezTo>
                    <a:pt x="2906" y="1"/>
                    <a:pt x="2328" y="119"/>
                    <a:pt x="1834" y="396"/>
                  </a:cubicBezTo>
                  <a:cubicBezTo>
                    <a:pt x="1096" y="408"/>
                    <a:pt x="453" y="980"/>
                    <a:pt x="132" y="1765"/>
                  </a:cubicBezTo>
                  <a:cubicBezTo>
                    <a:pt x="108" y="1825"/>
                    <a:pt x="96" y="1884"/>
                    <a:pt x="84" y="1956"/>
                  </a:cubicBezTo>
                  <a:cubicBezTo>
                    <a:pt x="1" y="2492"/>
                    <a:pt x="453" y="3027"/>
                    <a:pt x="941" y="3194"/>
                  </a:cubicBezTo>
                  <a:cubicBezTo>
                    <a:pt x="1108" y="3242"/>
                    <a:pt x="1275" y="3289"/>
                    <a:pt x="1442" y="3337"/>
                  </a:cubicBezTo>
                  <a:cubicBezTo>
                    <a:pt x="1561" y="3385"/>
                    <a:pt x="1680" y="3420"/>
                    <a:pt x="1799" y="3444"/>
                  </a:cubicBezTo>
                  <a:cubicBezTo>
                    <a:pt x="2287" y="3587"/>
                    <a:pt x="2775" y="3706"/>
                    <a:pt x="3263" y="3813"/>
                  </a:cubicBezTo>
                  <a:cubicBezTo>
                    <a:pt x="3418" y="3063"/>
                    <a:pt x="3668" y="2325"/>
                    <a:pt x="4025" y="1646"/>
                  </a:cubicBezTo>
                  <a:cubicBezTo>
                    <a:pt x="4127" y="1464"/>
                    <a:pt x="4341" y="1371"/>
                    <a:pt x="4551" y="1371"/>
                  </a:cubicBezTo>
                  <a:cubicBezTo>
                    <a:pt x="4807" y="1371"/>
                    <a:pt x="5058" y="1508"/>
                    <a:pt x="5097" y="1789"/>
                  </a:cubicBezTo>
                  <a:cubicBezTo>
                    <a:pt x="5204" y="2575"/>
                    <a:pt x="5192" y="3361"/>
                    <a:pt x="5085" y="4135"/>
                  </a:cubicBezTo>
                  <a:cubicBezTo>
                    <a:pt x="6287" y="4313"/>
                    <a:pt x="7502" y="4409"/>
                    <a:pt x="8716" y="4420"/>
                  </a:cubicBezTo>
                  <a:cubicBezTo>
                    <a:pt x="8723" y="4421"/>
                    <a:pt x="8730" y="4421"/>
                    <a:pt x="8737" y="4421"/>
                  </a:cubicBezTo>
                  <a:cubicBezTo>
                    <a:pt x="9355" y="4421"/>
                    <a:pt x="9704" y="3903"/>
                    <a:pt x="9704" y="3397"/>
                  </a:cubicBezTo>
                  <a:cubicBezTo>
                    <a:pt x="9704" y="3135"/>
                    <a:pt x="9609" y="2885"/>
                    <a:pt x="9431" y="2682"/>
                  </a:cubicBezTo>
                  <a:cubicBezTo>
                    <a:pt x="9478" y="2551"/>
                    <a:pt x="9431" y="2408"/>
                    <a:pt x="9312" y="2325"/>
                  </a:cubicBezTo>
                  <a:cubicBezTo>
                    <a:pt x="7978" y="1289"/>
                    <a:pt x="6061" y="444"/>
                    <a:pt x="4406" y="99"/>
                  </a:cubicBezTo>
                  <a:cubicBezTo>
                    <a:pt x="4108" y="36"/>
                    <a:pt x="3796" y="1"/>
                    <a:pt x="348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21"/>
            <p:cNvSpPr/>
            <p:nvPr/>
          </p:nvSpPr>
          <p:spPr>
            <a:xfrm>
              <a:off x="5206611" y="3775012"/>
              <a:ext cx="104247" cy="324328"/>
            </a:xfrm>
            <a:custGeom>
              <a:rect b="b" l="l" r="r" t="t"/>
              <a:pathLst>
                <a:path extrusionOk="0" h="10077" w="3239">
                  <a:moveTo>
                    <a:pt x="2575" y="1"/>
                  </a:moveTo>
                  <a:cubicBezTo>
                    <a:pt x="2369" y="1"/>
                    <a:pt x="2161" y="94"/>
                    <a:pt x="2060" y="280"/>
                  </a:cubicBezTo>
                  <a:cubicBezTo>
                    <a:pt x="1703" y="959"/>
                    <a:pt x="1453" y="1685"/>
                    <a:pt x="1298" y="2435"/>
                  </a:cubicBezTo>
                  <a:cubicBezTo>
                    <a:pt x="1108" y="3316"/>
                    <a:pt x="989" y="4233"/>
                    <a:pt x="822" y="5078"/>
                  </a:cubicBezTo>
                  <a:cubicBezTo>
                    <a:pt x="655" y="5948"/>
                    <a:pt x="512" y="6829"/>
                    <a:pt x="358" y="7710"/>
                  </a:cubicBezTo>
                  <a:cubicBezTo>
                    <a:pt x="239" y="8436"/>
                    <a:pt x="0" y="9067"/>
                    <a:pt x="429" y="9722"/>
                  </a:cubicBezTo>
                  <a:cubicBezTo>
                    <a:pt x="561" y="9919"/>
                    <a:pt x="823" y="10077"/>
                    <a:pt x="1075" y="10077"/>
                  </a:cubicBezTo>
                  <a:cubicBezTo>
                    <a:pt x="1187" y="10077"/>
                    <a:pt x="1298" y="10045"/>
                    <a:pt x="1393" y="9972"/>
                  </a:cubicBezTo>
                  <a:cubicBezTo>
                    <a:pt x="2108" y="9424"/>
                    <a:pt x="2108" y="8734"/>
                    <a:pt x="2263" y="7864"/>
                  </a:cubicBezTo>
                  <a:cubicBezTo>
                    <a:pt x="2405" y="7043"/>
                    <a:pt x="2548" y="6221"/>
                    <a:pt x="2679" y="5400"/>
                  </a:cubicBezTo>
                  <a:cubicBezTo>
                    <a:pt x="2810" y="4555"/>
                    <a:pt x="3001" y="3674"/>
                    <a:pt x="3108" y="2781"/>
                  </a:cubicBezTo>
                  <a:cubicBezTo>
                    <a:pt x="3227" y="1995"/>
                    <a:pt x="3239" y="1209"/>
                    <a:pt x="3132" y="435"/>
                  </a:cubicBezTo>
                  <a:cubicBezTo>
                    <a:pt x="3086" y="145"/>
                    <a:pt x="2831" y="1"/>
                    <a:pt x="257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21"/>
            <p:cNvSpPr/>
            <p:nvPr/>
          </p:nvSpPr>
          <p:spPr>
            <a:xfrm>
              <a:off x="5179029" y="3985921"/>
              <a:ext cx="792877" cy="903530"/>
            </a:xfrm>
            <a:custGeom>
              <a:rect b="b" l="l" r="r" t="t"/>
              <a:pathLst>
                <a:path extrusionOk="0" h="28073" w="24635">
                  <a:moveTo>
                    <a:pt x="13847" y="0"/>
                  </a:moveTo>
                  <a:cubicBezTo>
                    <a:pt x="13471" y="0"/>
                    <a:pt x="13096" y="118"/>
                    <a:pt x="12776" y="347"/>
                  </a:cubicBezTo>
                  <a:cubicBezTo>
                    <a:pt x="12725" y="343"/>
                    <a:pt x="12674" y="341"/>
                    <a:pt x="12624" y="341"/>
                  </a:cubicBezTo>
                  <a:cubicBezTo>
                    <a:pt x="11732" y="341"/>
                    <a:pt x="10940" y="932"/>
                    <a:pt x="10692" y="1812"/>
                  </a:cubicBezTo>
                  <a:lnTo>
                    <a:pt x="10621" y="1990"/>
                  </a:lnTo>
                  <a:cubicBezTo>
                    <a:pt x="10513" y="2216"/>
                    <a:pt x="10430" y="2454"/>
                    <a:pt x="10382" y="2705"/>
                  </a:cubicBezTo>
                  <a:cubicBezTo>
                    <a:pt x="7846" y="10241"/>
                    <a:pt x="4203" y="17349"/>
                    <a:pt x="548" y="24374"/>
                  </a:cubicBezTo>
                  <a:cubicBezTo>
                    <a:pt x="0" y="25422"/>
                    <a:pt x="405" y="27065"/>
                    <a:pt x="1750" y="27279"/>
                  </a:cubicBezTo>
                  <a:cubicBezTo>
                    <a:pt x="4568" y="27799"/>
                    <a:pt x="7435" y="28073"/>
                    <a:pt x="10307" y="28073"/>
                  </a:cubicBezTo>
                  <a:cubicBezTo>
                    <a:pt x="10590" y="28073"/>
                    <a:pt x="10873" y="28070"/>
                    <a:pt x="11156" y="28065"/>
                  </a:cubicBezTo>
                  <a:cubicBezTo>
                    <a:pt x="11168" y="27910"/>
                    <a:pt x="11168" y="27755"/>
                    <a:pt x="11168" y="27600"/>
                  </a:cubicBezTo>
                  <a:cubicBezTo>
                    <a:pt x="11085" y="27529"/>
                    <a:pt x="11037" y="27434"/>
                    <a:pt x="11013" y="27338"/>
                  </a:cubicBezTo>
                  <a:cubicBezTo>
                    <a:pt x="10644" y="27124"/>
                    <a:pt x="10287" y="26922"/>
                    <a:pt x="9906" y="26684"/>
                  </a:cubicBezTo>
                  <a:cubicBezTo>
                    <a:pt x="9525" y="26446"/>
                    <a:pt x="8942" y="26207"/>
                    <a:pt x="8775" y="25779"/>
                  </a:cubicBezTo>
                  <a:cubicBezTo>
                    <a:pt x="8751" y="25684"/>
                    <a:pt x="8787" y="25600"/>
                    <a:pt x="8870" y="25553"/>
                  </a:cubicBezTo>
                  <a:cubicBezTo>
                    <a:pt x="8995" y="25464"/>
                    <a:pt x="9152" y="25429"/>
                    <a:pt x="9322" y="25429"/>
                  </a:cubicBezTo>
                  <a:cubicBezTo>
                    <a:pt x="9723" y="25429"/>
                    <a:pt x="10197" y="25621"/>
                    <a:pt x="10490" y="25755"/>
                  </a:cubicBezTo>
                  <a:cubicBezTo>
                    <a:pt x="10740" y="25862"/>
                    <a:pt x="10978" y="26005"/>
                    <a:pt x="11192" y="26172"/>
                  </a:cubicBezTo>
                  <a:lnTo>
                    <a:pt x="11192" y="25803"/>
                  </a:lnTo>
                  <a:cubicBezTo>
                    <a:pt x="11156" y="25791"/>
                    <a:pt x="11121" y="25767"/>
                    <a:pt x="11085" y="25743"/>
                  </a:cubicBezTo>
                  <a:cubicBezTo>
                    <a:pt x="10442" y="25231"/>
                    <a:pt x="9870" y="24660"/>
                    <a:pt x="9251" y="24124"/>
                  </a:cubicBezTo>
                  <a:cubicBezTo>
                    <a:pt x="8787" y="23707"/>
                    <a:pt x="7989" y="23243"/>
                    <a:pt x="7846" y="22588"/>
                  </a:cubicBezTo>
                  <a:cubicBezTo>
                    <a:pt x="7811" y="22433"/>
                    <a:pt x="7918" y="22278"/>
                    <a:pt x="8084" y="22278"/>
                  </a:cubicBezTo>
                  <a:cubicBezTo>
                    <a:pt x="8122" y="22274"/>
                    <a:pt x="8160" y="22272"/>
                    <a:pt x="8197" y="22272"/>
                  </a:cubicBezTo>
                  <a:cubicBezTo>
                    <a:pt x="8865" y="22272"/>
                    <a:pt x="9551" y="22945"/>
                    <a:pt x="10013" y="23362"/>
                  </a:cubicBezTo>
                  <a:cubicBezTo>
                    <a:pt x="10454" y="23743"/>
                    <a:pt x="10859" y="24171"/>
                    <a:pt x="11228" y="24636"/>
                  </a:cubicBezTo>
                  <a:lnTo>
                    <a:pt x="11228" y="24207"/>
                  </a:lnTo>
                  <a:cubicBezTo>
                    <a:pt x="11263" y="22659"/>
                    <a:pt x="11287" y="21123"/>
                    <a:pt x="11323" y="19576"/>
                  </a:cubicBezTo>
                  <a:cubicBezTo>
                    <a:pt x="10847" y="19076"/>
                    <a:pt x="10406" y="18552"/>
                    <a:pt x="9978" y="18028"/>
                  </a:cubicBezTo>
                  <a:cubicBezTo>
                    <a:pt x="9430" y="17349"/>
                    <a:pt x="9013" y="16563"/>
                    <a:pt x="8465" y="15885"/>
                  </a:cubicBezTo>
                  <a:cubicBezTo>
                    <a:pt x="8227" y="15583"/>
                    <a:pt x="8468" y="15196"/>
                    <a:pt x="8760" y="15196"/>
                  </a:cubicBezTo>
                  <a:cubicBezTo>
                    <a:pt x="8848" y="15196"/>
                    <a:pt x="8940" y="15231"/>
                    <a:pt x="9025" y="15313"/>
                  </a:cubicBezTo>
                  <a:cubicBezTo>
                    <a:pt x="9656" y="15920"/>
                    <a:pt x="10370" y="16409"/>
                    <a:pt x="10990" y="17004"/>
                  </a:cubicBezTo>
                  <a:cubicBezTo>
                    <a:pt x="11121" y="17123"/>
                    <a:pt x="11240" y="17242"/>
                    <a:pt x="11359" y="17361"/>
                  </a:cubicBezTo>
                  <a:cubicBezTo>
                    <a:pt x="11383" y="16468"/>
                    <a:pt x="11406" y="15575"/>
                    <a:pt x="11430" y="14682"/>
                  </a:cubicBezTo>
                  <a:cubicBezTo>
                    <a:pt x="11347" y="14646"/>
                    <a:pt x="11287" y="14599"/>
                    <a:pt x="11240" y="14539"/>
                  </a:cubicBezTo>
                  <a:cubicBezTo>
                    <a:pt x="10882" y="14087"/>
                    <a:pt x="10609" y="13623"/>
                    <a:pt x="10263" y="13146"/>
                  </a:cubicBezTo>
                  <a:cubicBezTo>
                    <a:pt x="9930" y="12658"/>
                    <a:pt x="9561" y="12218"/>
                    <a:pt x="9263" y="11706"/>
                  </a:cubicBezTo>
                  <a:cubicBezTo>
                    <a:pt x="9048" y="11355"/>
                    <a:pt x="9340" y="11053"/>
                    <a:pt x="9660" y="11053"/>
                  </a:cubicBezTo>
                  <a:cubicBezTo>
                    <a:pt x="9765" y="11053"/>
                    <a:pt x="9872" y="11085"/>
                    <a:pt x="9966" y="11158"/>
                  </a:cubicBezTo>
                  <a:cubicBezTo>
                    <a:pt x="10549" y="11634"/>
                    <a:pt x="11061" y="12194"/>
                    <a:pt x="11478" y="12813"/>
                  </a:cubicBezTo>
                  <a:cubicBezTo>
                    <a:pt x="11525" y="11515"/>
                    <a:pt x="11573" y="10229"/>
                    <a:pt x="11633" y="8943"/>
                  </a:cubicBezTo>
                  <a:cubicBezTo>
                    <a:pt x="11371" y="8646"/>
                    <a:pt x="11156" y="8289"/>
                    <a:pt x="10942" y="7991"/>
                  </a:cubicBezTo>
                  <a:cubicBezTo>
                    <a:pt x="10609" y="7562"/>
                    <a:pt x="10311" y="7098"/>
                    <a:pt x="10049" y="6622"/>
                  </a:cubicBezTo>
                  <a:cubicBezTo>
                    <a:pt x="9881" y="6348"/>
                    <a:pt x="10107" y="6067"/>
                    <a:pt x="10361" y="6067"/>
                  </a:cubicBezTo>
                  <a:cubicBezTo>
                    <a:pt x="10449" y="6067"/>
                    <a:pt x="10541" y="6101"/>
                    <a:pt x="10621" y="6181"/>
                  </a:cubicBezTo>
                  <a:cubicBezTo>
                    <a:pt x="11013" y="6562"/>
                    <a:pt x="11371" y="6967"/>
                    <a:pt x="11704" y="7407"/>
                  </a:cubicBezTo>
                  <a:cubicBezTo>
                    <a:pt x="11740" y="6693"/>
                    <a:pt x="11775" y="5991"/>
                    <a:pt x="11823" y="5276"/>
                  </a:cubicBezTo>
                  <a:cubicBezTo>
                    <a:pt x="11835" y="5014"/>
                    <a:pt x="12034" y="4883"/>
                    <a:pt x="12235" y="4883"/>
                  </a:cubicBezTo>
                  <a:cubicBezTo>
                    <a:pt x="12436" y="4883"/>
                    <a:pt x="12639" y="5014"/>
                    <a:pt x="12656" y="5276"/>
                  </a:cubicBezTo>
                  <a:cubicBezTo>
                    <a:pt x="12668" y="5741"/>
                    <a:pt x="12680" y="6217"/>
                    <a:pt x="12692" y="6681"/>
                  </a:cubicBezTo>
                  <a:cubicBezTo>
                    <a:pt x="13157" y="6074"/>
                    <a:pt x="13704" y="5550"/>
                    <a:pt x="14347" y="5145"/>
                  </a:cubicBezTo>
                  <a:cubicBezTo>
                    <a:pt x="14415" y="5100"/>
                    <a:pt x="14484" y="5080"/>
                    <a:pt x="14551" y="5080"/>
                  </a:cubicBezTo>
                  <a:cubicBezTo>
                    <a:pt x="14872" y="5080"/>
                    <a:pt x="15133" y="5534"/>
                    <a:pt x="14847" y="5800"/>
                  </a:cubicBezTo>
                  <a:cubicBezTo>
                    <a:pt x="14288" y="6324"/>
                    <a:pt x="13788" y="6919"/>
                    <a:pt x="13359" y="7574"/>
                  </a:cubicBezTo>
                  <a:cubicBezTo>
                    <a:pt x="13121" y="7955"/>
                    <a:pt x="12954" y="8396"/>
                    <a:pt x="12740" y="8789"/>
                  </a:cubicBezTo>
                  <a:cubicBezTo>
                    <a:pt x="12776" y="10241"/>
                    <a:pt x="12787" y="11694"/>
                    <a:pt x="12787" y="13134"/>
                  </a:cubicBezTo>
                  <a:cubicBezTo>
                    <a:pt x="12942" y="12944"/>
                    <a:pt x="13085" y="12741"/>
                    <a:pt x="13240" y="12551"/>
                  </a:cubicBezTo>
                  <a:cubicBezTo>
                    <a:pt x="13776" y="11825"/>
                    <a:pt x="14359" y="11122"/>
                    <a:pt x="14942" y="10420"/>
                  </a:cubicBezTo>
                  <a:cubicBezTo>
                    <a:pt x="15009" y="10338"/>
                    <a:pt x="15092" y="10304"/>
                    <a:pt x="15175" y="10304"/>
                  </a:cubicBezTo>
                  <a:cubicBezTo>
                    <a:pt x="15422" y="10304"/>
                    <a:pt x="15674" y="10602"/>
                    <a:pt x="15514" y="10860"/>
                  </a:cubicBezTo>
                  <a:cubicBezTo>
                    <a:pt x="15014" y="11646"/>
                    <a:pt x="14526" y="12432"/>
                    <a:pt x="14002" y="13194"/>
                  </a:cubicBezTo>
                  <a:cubicBezTo>
                    <a:pt x="13609" y="13742"/>
                    <a:pt x="13252" y="14408"/>
                    <a:pt x="12787" y="14920"/>
                  </a:cubicBezTo>
                  <a:cubicBezTo>
                    <a:pt x="12776" y="15932"/>
                    <a:pt x="12764" y="16944"/>
                    <a:pt x="12752" y="17956"/>
                  </a:cubicBezTo>
                  <a:cubicBezTo>
                    <a:pt x="13192" y="17647"/>
                    <a:pt x="13657" y="17349"/>
                    <a:pt x="14061" y="17016"/>
                  </a:cubicBezTo>
                  <a:cubicBezTo>
                    <a:pt x="14704" y="16480"/>
                    <a:pt x="15288" y="15849"/>
                    <a:pt x="15990" y="15408"/>
                  </a:cubicBezTo>
                  <a:cubicBezTo>
                    <a:pt x="16069" y="15358"/>
                    <a:pt x="16148" y="15336"/>
                    <a:pt x="16224" y="15336"/>
                  </a:cubicBezTo>
                  <a:cubicBezTo>
                    <a:pt x="16541" y="15336"/>
                    <a:pt x="16794" y="15720"/>
                    <a:pt x="16621" y="16028"/>
                  </a:cubicBezTo>
                  <a:cubicBezTo>
                    <a:pt x="16169" y="16849"/>
                    <a:pt x="15443" y="17480"/>
                    <a:pt x="14752" y="18087"/>
                  </a:cubicBezTo>
                  <a:cubicBezTo>
                    <a:pt x="14204" y="18576"/>
                    <a:pt x="13609" y="19135"/>
                    <a:pt x="12942" y="19492"/>
                  </a:cubicBezTo>
                  <a:cubicBezTo>
                    <a:pt x="12918" y="19659"/>
                    <a:pt x="12847" y="19826"/>
                    <a:pt x="12740" y="19957"/>
                  </a:cubicBezTo>
                  <a:cubicBezTo>
                    <a:pt x="12716" y="21135"/>
                    <a:pt x="12704" y="22326"/>
                    <a:pt x="12680" y="23517"/>
                  </a:cubicBezTo>
                  <a:cubicBezTo>
                    <a:pt x="12907" y="23398"/>
                    <a:pt x="13133" y="23278"/>
                    <a:pt x="13323" y="23159"/>
                  </a:cubicBezTo>
                  <a:cubicBezTo>
                    <a:pt x="14216" y="22588"/>
                    <a:pt x="15062" y="21945"/>
                    <a:pt x="15847" y="21243"/>
                  </a:cubicBezTo>
                  <a:cubicBezTo>
                    <a:pt x="15953" y="21145"/>
                    <a:pt x="16068" y="21104"/>
                    <a:pt x="16179" y="21104"/>
                  </a:cubicBezTo>
                  <a:cubicBezTo>
                    <a:pt x="16557" y="21104"/>
                    <a:pt x="16879" y="21580"/>
                    <a:pt x="16538" y="21921"/>
                  </a:cubicBezTo>
                  <a:cubicBezTo>
                    <a:pt x="15800" y="22683"/>
                    <a:pt x="15002" y="23374"/>
                    <a:pt x="14157" y="24005"/>
                  </a:cubicBezTo>
                  <a:cubicBezTo>
                    <a:pt x="13764" y="24291"/>
                    <a:pt x="13204" y="24767"/>
                    <a:pt x="12645" y="24993"/>
                  </a:cubicBezTo>
                  <a:cubicBezTo>
                    <a:pt x="12645" y="25303"/>
                    <a:pt x="12633" y="25612"/>
                    <a:pt x="12633" y="25922"/>
                  </a:cubicBezTo>
                  <a:cubicBezTo>
                    <a:pt x="13633" y="25445"/>
                    <a:pt x="14716" y="25076"/>
                    <a:pt x="15704" y="24672"/>
                  </a:cubicBezTo>
                  <a:cubicBezTo>
                    <a:pt x="15753" y="24652"/>
                    <a:pt x="15800" y="24643"/>
                    <a:pt x="15844" y="24643"/>
                  </a:cubicBezTo>
                  <a:cubicBezTo>
                    <a:pt x="16197" y="24643"/>
                    <a:pt x="16375" y="25222"/>
                    <a:pt x="16026" y="25434"/>
                  </a:cubicBezTo>
                  <a:cubicBezTo>
                    <a:pt x="14919" y="26076"/>
                    <a:pt x="13788" y="26827"/>
                    <a:pt x="12597" y="27350"/>
                  </a:cubicBezTo>
                  <a:lnTo>
                    <a:pt x="12585" y="28029"/>
                  </a:lnTo>
                  <a:cubicBezTo>
                    <a:pt x="16145" y="27815"/>
                    <a:pt x="19574" y="27124"/>
                    <a:pt x="22991" y="26124"/>
                  </a:cubicBezTo>
                  <a:cubicBezTo>
                    <a:pt x="23848" y="25874"/>
                    <a:pt x="24634" y="24814"/>
                    <a:pt x="24265" y="23886"/>
                  </a:cubicBezTo>
                  <a:cubicBezTo>
                    <a:pt x="22717" y="20088"/>
                    <a:pt x="21181" y="16278"/>
                    <a:pt x="19610" y="12480"/>
                  </a:cubicBezTo>
                  <a:cubicBezTo>
                    <a:pt x="19133" y="11348"/>
                    <a:pt x="18669" y="10205"/>
                    <a:pt x="18205" y="9062"/>
                  </a:cubicBezTo>
                  <a:cubicBezTo>
                    <a:pt x="17609" y="6610"/>
                    <a:pt x="17026" y="4157"/>
                    <a:pt x="16455" y="1704"/>
                  </a:cubicBezTo>
                  <a:cubicBezTo>
                    <a:pt x="16312" y="1026"/>
                    <a:pt x="15800" y="502"/>
                    <a:pt x="15133" y="335"/>
                  </a:cubicBezTo>
                  <a:cubicBezTo>
                    <a:pt x="15014" y="288"/>
                    <a:pt x="14883" y="252"/>
                    <a:pt x="14740" y="240"/>
                  </a:cubicBezTo>
                  <a:cubicBezTo>
                    <a:pt x="14461" y="79"/>
                    <a:pt x="14154" y="0"/>
                    <a:pt x="1384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21"/>
            <p:cNvSpPr/>
            <p:nvPr/>
          </p:nvSpPr>
          <p:spPr>
            <a:xfrm>
              <a:off x="5429235" y="4144239"/>
              <a:ext cx="291918" cy="1247973"/>
            </a:xfrm>
            <a:custGeom>
              <a:rect b="b" l="l" r="r" t="t"/>
              <a:pathLst>
                <a:path extrusionOk="0" h="38775" w="9070">
                  <a:moveTo>
                    <a:pt x="4436" y="0"/>
                  </a:moveTo>
                  <a:cubicBezTo>
                    <a:pt x="4237" y="0"/>
                    <a:pt x="4037" y="131"/>
                    <a:pt x="4025" y="393"/>
                  </a:cubicBezTo>
                  <a:cubicBezTo>
                    <a:pt x="3978" y="1095"/>
                    <a:pt x="3942" y="1798"/>
                    <a:pt x="3906" y="2512"/>
                  </a:cubicBezTo>
                  <a:cubicBezTo>
                    <a:pt x="3573" y="2072"/>
                    <a:pt x="3204" y="1667"/>
                    <a:pt x="2823" y="1286"/>
                  </a:cubicBezTo>
                  <a:cubicBezTo>
                    <a:pt x="2743" y="1206"/>
                    <a:pt x="2651" y="1172"/>
                    <a:pt x="2563" y="1172"/>
                  </a:cubicBezTo>
                  <a:cubicBezTo>
                    <a:pt x="2309" y="1172"/>
                    <a:pt x="2083" y="1453"/>
                    <a:pt x="2251" y="1726"/>
                  </a:cubicBezTo>
                  <a:cubicBezTo>
                    <a:pt x="2513" y="2203"/>
                    <a:pt x="2811" y="2667"/>
                    <a:pt x="3144" y="3096"/>
                  </a:cubicBezTo>
                  <a:cubicBezTo>
                    <a:pt x="3358" y="3393"/>
                    <a:pt x="3573" y="3751"/>
                    <a:pt x="3823" y="4048"/>
                  </a:cubicBezTo>
                  <a:cubicBezTo>
                    <a:pt x="3775" y="5334"/>
                    <a:pt x="3716" y="6632"/>
                    <a:pt x="3680" y="7918"/>
                  </a:cubicBezTo>
                  <a:cubicBezTo>
                    <a:pt x="3251" y="7299"/>
                    <a:pt x="2739" y="6739"/>
                    <a:pt x="2168" y="6275"/>
                  </a:cubicBezTo>
                  <a:cubicBezTo>
                    <a:pt x="2072" y="6197"/>
                    <a:pt x="1961" y="6163"/>
                    <a:pt x="1854" y="6163"/>
                  </a:cubicBezTo>
                  <a:cubicBezTo>
                    <a:pt x="1533" y="6163"/>
                    <a:pt x="1240" y="6466"/>
                    <a:pt x="1453" y="6822"/>
                  </a:cubicBezTo>
                  <a:cubicBezTo>
                    <a:pt x="1763" y="7322"/>
                    <a:pt x="2132" y="7787"/>
                    <a:pt x="2466" y="8251"/>
                  </a:cubicBezTo>
                  <a:cubicBezTo>
                    <a:pt x="2799" y="8715"/>
                    <a:pt x="3085" y="9204"/>
                    <a:pt x="3442" y="9644"/>
                  </a:cubicBezTo>
                  <a:cubicBezTo>
                    <a:pt x="3489" y="9704"/>
                    <a:pt x="3549" y="9763"/>
                    <a:pt x="3620" y="9799"/>
                  </a:cubicBezTo>
                  <a:cubicBezTo>
                    <a:pt x="3597" y="10692"/>
                    <a:pt x="3585" y="11585"/>
                    <a:pt x="3561" y="12478"/>
                  </a:cubicBezTo>
                  <a:cubicBezTo>
                    <a:pt x="3442" y="12347"/>
                    <a:pt x="3323" y="12228"/>
                    <a:pt x="3192" y="12121"/>
                  </a:cubicBezTo>
                  <a:cubicBezTo>
                    <a:pt x="2573" y="11525"/>
                    <a:pt x="1858" y="11025"/>
                    <a:pt x="1227" y="10430"/>
                  </a:cubicBezTo>
                  <a:cubicBezTo>
                    <a:pt x="1137" y="10343"/>
                    <a:pt x="1041" y="10306"/>
                    <a:pt x="950" y="10306"/>
                  </a:cubicBezTo>
                  <a:cubicBezTo>
                    <a:pt x="656" y="10306"/>
                    <a:pt x="422" y="10689"/>
                    <a:pt x="668" y="10990"/>
                  </a:cubicBezTo>
                  <a:cubicBezTo>
                    <a:pt x="1215" y="11680"/>
                    <a:pt x="1632" y="12454"/>
                    <a:pt x="2180" y="13133"/>
                  </a:cubicBezTo>
                  <a:cubicBezTo>
                    <a:pt x="2608" y="13657"/>
                    <a:pt x="3049" y="14180"/>
                    <a:pt x="3513" y="14680"/>
                  </a:cubicBezTo>
                  <a:cubicBezTo>
                    <a:pt x="3489" y="16228"/>
                    <a:pt x="3466" y="17776"/>
                    <a:pt x="3430" y="19324"/>
                  </a:cubicBezTo>
                  <a:lnTo>
                    <a:pt x="3418" y="19753"/>
                  </a:lnTo>
                  <a:cubicBezTo>
                    <a:pt x="3061" y="19288"/>
                    <a:pt x="2656" y="18860"/>
                    <a:pt x="2215" y="18467"/>
                  </a:cubicBezTo>
                  <a:cubicBezTo>
                    <a:pt x="1753" y="18061"/>
                    <a:pt x="1055" y="17377"/>
                    <a:pt x="386" y="17377"/>
                  </a:cubicBezTo>
                  <a:cubicBezTo>
                    <a:pt x="349" y="17377"/>
                    <a:pt x="312" y="17379"/>
                    <a:pt x="275" y="17383"/>
                  </a:cubicBezTo>
                  <a:cubicBezTo>
                    <a:pt x="120" y="17395"/>
                    <a:pt x="1" y="17538"/>
                    <a:pt x="49" y="17693"/>
                  </a:cubicBezTo>
                  <a:cubicBezTo>
                    <a:pt x="191" y="18348"/>
                    <a:pt x="977" y="18812"/>
                    <a:pt x="1453" y="19229"/>
                  </a:cubicBezTo>
                  <a:cubicBezTo>
                    <a:pt x="2073" y="19764"/>
                    <a:pt x="2644" y="20348"/>
                    <a:pt x="3287" y="20848"/>
                  </a:cubicBezTo>
                  <a:cubicBezTo>
                    <a:pt x="3323" y="20872"/>
                    <a:pt x="3358" y="20896"/>
                    <a:pt x="3394" y="20919"/>
                  </a:cubicBezTo>
                  <a:lnTo>
                    <a:pt x="3394" y="21288"/>
                  </a:lnTo>
                  <a:cubicBezTo>
                    <a:pt x="3180" y="21122"/>
                    <a:pt x="2942" y="20979"/>
                    <a:pt x="2692" y="20860"/>
                  </a:cubicBezTo>
                  <a:cubicBezTo>
                    <a:pt x="2399" y="20726"/>
                    <a:pt x="1925" y="20534"/>
                    <a:pt x="1520" y="20534"/>
                  </a:cubicBezTo>
                  <a:cubicBezTo>
                    <a:pt x="1348" y="20534"/>
                    <a:pt x="1188" y="20569"/>
                    <a:pt x="1061" y="20657"/>
                  </a:cubicBezTo>
                  <a:cubicBezTo>
                    <a:pt x="989" y="20705"/>
                    <a:pt x="953" y="20800"/>
                    <a:pt x="977" y="20884"/>
                  </a:cubicBezTo>
                  <a:cubicBezTo>
                    <a:pt x="1132" y="21324"/>
                    <a:pt x="1739" y="21562"/>
                    <a:pt x="2108" y="21788"/>
                  </a:cubicBezTo>
                  <a:cubicBezTo>
                    <a:pt x="2466" y="22015"/>
                    <a:pt x="2847" y="22229"/>
                    <a:pt x="3216" y="22443"/>
                  </a:cubicBezTo>
                  <a:cubicBezTo>
                    <a:pt x="3228" y="22550"/>
                    <a:pt x="3275" y="22646"/>
                    <a:pt x="3335" y="22729"/>
                  </a:cubicBezTo>
                  <a:cubicBezTo>
                    <a:pt x="3323" y="22884"/>
                    <a:pt x="3323" y="23051"/>
                    <a:pt x="3323" y="23193"/>
                  </a:cubicBezTo>
                  <a:cubicBezTo>
                    <a:pt x="3287" y="25039"/>
                    <a:pt x="3251" y="26872"/>
                    <a:pt x="3216" y="28718"/>
                  </a:cubicBezTo>
                  <a:cubicBezTo>
                    <a:pt x="3168" y="30313"/>
                    <a:pt x="3180" y="31921"/>
                    <a:pt x="3168" y="33504"/>
                  </a:cubicBezTo>
                  <a:cubicBezTo>
                    <a:pt x="3156" y="35076"/>
                    <a:pt x="3049" y="36707"/>
                    <a:pt x="3228" y="38279"/>
                  </a:cubicBezTo>
                  <a:cubicBezTo>
                    <a:pt x="3255" y="38574"/>
                    <a:pt x="3544" y="38774"/>
                    <a:pt x="3802" y="38774"/>
                  </a:cubicBezTo>
                  <a:cubicBezTo>
                    <a:pt x="3991" y="38774"/>
                    <a:pt x="4164" y="38666"/>
                    <a:pt x="4204" y="38410"/>
                  </a:cubicBezTo>
                  <a:cubicBezTo>
                    <a:pt x="4454" y="36921"/>
                    <a:pt x="4430" y="35373"/>
                    <a:pt x="4501" y="33861"/>
                  </a:cubicBezTo>
                  <a:cubicBezTo>
                    <a:pt x="4561" y="32278"/>
                    <a:pt x="4644" y="30682"/>
                    <a:pt x="4680" y="29087"/>
                  </a:cubicBezTo>
                  <a:cubicBezTo>
                    <a:pt x="4716" y="27099"/>
                    <a:pt x="4752" y="25122"/>
                    <a:pt x="4787" y="23134"/>
                  </a:cubicBezTo>
                  <a:lnTo>
                    <a:pt x="4799" y="22467"/>
                  </a:lnTo>
                  <a:cubicBezTo>
                    <a:pt x="5990" y="21931"/>
                    <a:pt x="7121" y="21181"/>
                    <a:pt x="8216" y="20538"/>
                  </a:cubicBezTo>
                  <a:cubicBezTo>
                    <a:pt x="8577" y="20337"/>
                    <a:pt x="8399" y="19748"/>
                    <a:pt x="8036" y="19748"/>
                  </a:cubicBezTo>
                  <a:cubicBezTo>
                    <a:pt x="7991" y="19748"/>
                    <a:pt x="7944" y="19757"/>
                    <a:pt x="7895" y="19776"/>
                  </a:cubicBezTo>
                  <a:cubicBezTo>
                    <a:pt x="6918" y="20181"/>
                    <a:pt x="5835" y="20550"/>
                    <a:pt x="4835" y="21026"/>
                  </a:cubicBezTo>
                  <a:cubicBezTo>
                    <a:pt x="4835" y="20717"/>
                    <a:pt x="4847" y="20419"/>
                    <a:pt x="4847" y="20110"/>
                  </a:cubicBezTo>
                  <a:cubicBezTo>
                    <a:pt x="5406" y="19872"/>
                    <a:pt x="5966" y="19395"/>
                    <a:pt x="6347" y="19121"/>
                  </a:cubicBezTo>
                  <a:cubicBezTo>
                    <a:pt x="7204" y="18490"/>
                    <a:pt x="8002" y="17788"/>
                    <a:pt x="8728" y="17038"/>
                  </a:cubicBezTo>
                  <a:cubicBezTo>
                    <a:pt x="9070" y="16687"/>
                    <a:pt x="8753" y="16214"/>
                    <a:pt x="8376" y="16214"/>
                  </a:cubicBezTo>
                  <a:cubicBezTo>
                    <a:pt x="8267" y="16214"/>
                    <a:pt x="8154" y="16254"/>
                    <a:pt x="8050" y="16347"/>
                  </a:cubicBezTo>
                  <a:cubicBezTo>
                    <a:pt x="7264" y="17062"/>
                    <a:pt x="6418" y="17705"/>
                    <a:pt x="5514" y="18276"/>
                  </a:cubicBezTo>
                  <a:cubicBezTo>
                    <a:pt x="5335" y="18395"/>
                    <a:pt x="5109" y="18502"/>
                    <a:pt x="4882" y="18621"/>
                  </a:cubicBezTo>
                  <a:cubicBezTo>
                    <a:pt x="4894" y="17443"/>
                    <a:pt x="4918" y="16252"/>
                    <a:pt x="4930" y="15061"/>
                  </a:cubicBezTo>
                  <a:cubicBezTo>
                    <a:pt x="5049" y="14930"/>
                    <a:pt x="5121" y="14776"/>
                    <a:pt x="5133" y="14609"/>
                  </a:cubicBezTo>
                  <a:cubicBezTo>
                    <a:pt x="5799" y="14240"/>
                    <a:pt x="6395" y="13680"/>
                    <a:pt x="6954" y="13192"/>
                  </a:cubicBezTo>
                  <a:cubicBezTo>
                    <a:pt x="7645" y="12585"/>
                    <a:pt x="8371" y="11954"/>
                    <a:pt x="8823" y="11144"/>
                  </a:cubicBezTo>
                  <a:cubicBezTo>
                    <a:pt x="8996" y="10827"/>
                    <a:pt x="8743" y="10441"/>
                    <a:pt x="8426" y="10441"/>
                  </a:cubicBezTo>
                  <a:cubicBezTo>
                    <a:pt x="8350" y="10441"/>
                    <a:pt x="8271" y="10463"/>
                    <a:pt x="8192" y="10513"/>
                  </a:cubicBezTo>
                  <a:cubicBezTo>
                    <a:pt x="7478" y="10966"/>
                    <a:pt x="6895" y="11585"/>
                    <a:pt x="6252" y="12121"/>
                  </a:cubicBezTo>
                  <a:cubicBezTo>
                    <a:pt x="5847" y="12454"/>
                    <a:pt x="5394" y="12752"/>
                    <a:pt x="4954" y="13061"/>
                  </a:cubicBezTo>
                  <a:cubicBezTo>
                    <a:pt x="4978" y="12049"/>
                    <a:pt x="4978" y="11037"/>
                    <a:pt x="4978" y="10025"/>
                  </a:cubicBezTo>
                  <a:cubicBezTo>
                    <a:pt x="5454" y="9513"/>
                    <a:pt x="5811" y="8858"/>
                    <a:pt x="6192" y="8299"/>
                  </a:cubicBezTo>
                  <a:cubicBezTo>
                    <a:pt x="6728" y="7537"/>
                    <a:pt x="7216" y="6751"/>
                    <a:pt x="7704" y="5965"/>
                  </a:cubicBezTo>
                  <a:cubicBezTo>
                    <a:pt x="7873" y="5707"/>
                    <a:pt x="7617" y="5409"/>
                    <a:pt x="7367" y="5409"/>
                  </a:cubicBezTo>
                  <a:cubicBezTo>
                    <a:pt x="7283" y="5409"/>
                    <a:pt x="7199" y="5443"/>
                    <a:pt x="7133" y="5525"/>
                  </a:cubicBezTo>
                  <a:cubicBezTo>
                    <a:pt x="6561" y="6227"/>
                    <a:pt x="5978" y="6930"/>
                    <a:pt x="5430" y="7656"/>
                  </a:cubicBezTo>
                  <a:cubicBezTo>
                    <a:pt x="5299" y="7858"/>
                    <a:pt x="5133" y="8049"/>
                    <a:pt x="4990" y="8239"/>
                  </a:cubicBezTo>
                  <a:cubicBezTo>
                    <a:pt x="4990" y="6799"/>
                    <a:pt x="4978" y="5346"/>
                    <a:pt x="4942" y="3893"/>
                  </a:cubicBezTo>
                  <a:cubicBezTo>
                    <a:pt x="5156" y="3501"/>
                    <a:pt x="5323" y="3060"/>
                    <a:pt x="5561" y="2679"/>
                  </a:cubicBezTo>
                  <a:cubicBezTo>
                    <a:pt x="5978" y="2024"/>
                    <a:pt x="6478" y="1441"/>
                    <a:pt x="7049" y="905"/>
                  </a:cubicBezTo>
                  <a:cubicBezTo>
                    <a:pt x="7335" y="639"/>
                    <a:pt x="7075" y="185"/>
                    <a:pt x="6747" y="185"/>
                  </a:cubicBezTo>
                  <a:cubicBezTo>
                    <a:pt x="6678" y="185"/>
                    <a:pt x="6607" y="205"/>
                    <a:pt x="6537" y="250"/>
                  </a:cubicBezTo>
                  <a:cubicBezTo>
                    <a:pt x="5906" y="667"/>
                    <a:pt x="5347" y="1179"/>
                    <a:pt x="4894" y="1786"/>
                  </a:cubicBezTo>
                  <a:cubicBezTo>
                    <a:pt x="4882" y="1322"/>
                    <a:pt x="4871" y="857"/>
                    <a:pt x="4847" y="393"/>
                  </a:cubicBezTo>
                  <a:cubicBezTo>
                    <a:pt x="4835" y="131"/>
                    <a:pt x="4635" y="0"/>
                    <a:pt x="4436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21"/>
            <p:cNvSpPr/>
            <p:nvPr/>
          </p:nvSpPr>
          <p:spPr>
            <a:xfrm>
              <a:off x="5649606" y="3698959"/>
              <a:ext cx="57128" cy="55197"/>
            </a:xfrm>
            <a:custGeom>
              <a:rect b="b" l="l" r="r" t="t"/>
              <a:pathLst>
                <a:path extrusionOk="0" h="1715" w="1775">
                  <a:moveTo>
                    <a:pt x="762" y="0"/>
                  </a:moveTo>
                  <a:cubicBezTo>
                    <a:pt x="619" y="0"/>
                    <a:pt x="488" y="36"/>
                    <a:pt x="369" y="95"/>
                  </a:cubicBezTo>
                  <a:lnTo>
                    <a:pt x="226" y="226"/>
                  </a:lnTo>
                  <a:cubicBezTo>
                    <a:pt x="155" y="286"/>
                    <a:pt x="95" y="369"/>
                    <a:pt x="71" y="464"/>
                  </a:cubicBezTo>
                  <a:cubicBezTo>
                    <a:pt x="24" y="560"/>
                    <a:pt x="0" y="667"/>
                    <a:pt x="0" y="762"/>
                  </a:cubicBezTo>
                  <a:cubicBezTo>
                    <a:pt x="12" y="964"/>
                    <a:pt x="83" y="1155"/>
                    <a:pt x="226" y="1310"/>
                  </a:cubicBezTo>
                  <a:cubicBezTo>
                    <a:pt x="286" y="1369"/>
                    <a:pt x="333" y="1429"/>
                    <a:pt x="369" y="1476"/>
                  </a:cubicBezTo>
                  <a:lnTo>
                    <a:pt x="357" y="1488"/>
                  </a:lnTo>
                  <a:cubicBezTo>
                    <a:pt x="452" y="1584"/>
                    <a:pt x="572" y="1655"/>
                    <a:pt x="702" y="1691"/>
                  </a:cubicBezTo>
                  <a:lnTo>
                    <a:pt x="917" y="1715"/>
                  </a:lnTo>
                  <a:cubicBezTo>
                    <a:pt x="1060" y="1715"/>
                    <a:pt x="1191" y="1679"/>
                    <a:pt x="1310" y="1607"/>
                  </a:cubicBezTo>
                  <a:lnTo>
                    <a:pt x="1476" y="1488"/>
                  </a:lnTo>
                  <a:cubicBezTo>
                    <a:pt x="1774" y="1167"/>
                    <a:pt x="1774" y="679"/>
                    <a:pt x="1476" y="369"/>
                  </a:cubicBezTo>
                  <a:lnTo>
                    <a:pt x="1298" y="226"/>
                  </a:lnTo>
                  <a:cubicBezTo>
                    <a:pt x="1203" y="131"/>
                    <a:pt x="1095" y="60"/>
                    <a:pt x="964" y="24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21"/>
            <p:cNvSpPr/>
            <p:nvPr/>
          </p:nvSpPr>
          <p:spPr>
            <a:xfrm>
              <a:off x="5204294" y="3178560"/>
              <a:ext cx="57128" cy="55583"/>
            </a:xfrm>
            <a:custGeom>
              <a:rect b="b" l="l" r="r" t="t"/>
              <a:pathLst>
                <a:path extrusionOk="0" h="1727" w="1775">
                  <a:moveTo>
                    <a:pt x="763" y="0"/>
                  </a:moveTo>
                  <a:cubicBezTo>
                    <a:pt x="620" y="0"/>
                    <a:pt x="489" y="36"/>
                    <a:pt x="370" y="108"/>
                  </a:cubicBezTo>
                  <a:lnTo>
                    <a:pt x="227" y="227"/>
                  </a:lnTo>
                  <a:cubicBezTo>
                    <a:pt x="84" y="381"/>
                    <a:pt x="13" y="572"/>
                    <a:pt x="1" y="774"/>
                  </a:cubicBezTo>
                  <a:cubicBezTo>
                    <a:pt x="13" y="977"/>
                    <a:pt x="84" y="1167"/>
                    <a:pt x="227" y="1310"/>
                  </a:cubicBezTo>
                  <a:cubicBezTo>
                    <a:pt x="275" y="1370"/>
                    <a:pt x="322" y="1429"/>
                    <a:pt x="370" y="1489"/>
                  </a:cubicBezTo>
                  <a:lnTo>
                    <a:pt x="358" y="1489"/>
                  </a:lnTo>
                  <a:cubicBezTo>
                    <a:pt x="453" y="1584"/>
                    <a:pt x="572" y="1655"/>
                    <a:pt x="703" y="1691"/>
                  </a:cubicBezTo>
                  <a:lnTo>
                    <a:pt x="918" y="1727"/>
                  </a:lnTo>
                  <a:cubicBezTo>
                    <a:pt x="1061" y="1727"/>
                    <a:pt x="1192" y="1691"/>
                    <a:pt x="1311" y="1620"/>
                  </a:cubicBezTo>
                  <a:lnTo>
                    <a:pt x="1477" y="1489"/>
                  </a:lnTo>
                  <a:cubicBezTo>
                    <a:pt x="1775" y="1179"/>
                    <a:pt x="1775" y="691"/>
                    <a:pt x="1477" y="381"/>
                  </a:cubicBezTo>
                  <a:lnTo>
                    <a:pt x="1299" y="227"/>
                  </a:lnTo>
                  <a:cubicBezTo>
                    <a:pt x="1203" y="131"/>
                    <a:pt x="1096" y="72"/>
                    <a:pt x="965" y="36"/>
                  </a:cubicBezTo>
                  <a:lnTo>
                    <a:pt x="763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21"/>
            <p:cNvSpPr/>
            <p:nvPr/>
          </p:nvSpPr>
          <p:spPr>
            <a:xfrm>
              <a:off x="6109433" y="4716359"/>
              <a:ext cx="57128" cy="55197"/>
            </a:xfrm>
            <a:custGeom>
              <a:rect b="b" l="l" r="r" t="t"/>
              <a:pathLst>
                <a:path extrusionOk="0" h="1715" w="1775">
                  <a:moveTo>
                    <a:pt x="763" y="0"/>
                  </a:moveTo>
                  <a:cubicBezTo>
                    <a:pt x="632" y="0"/>
                    <a:pt x="489" y="36"/>
                    <a:pt x="382" y="107"/>
                  </a:cubicBezTo>
                  <a:lnTo>
                    <a:pt x="227" y="226"/>
                  </a:lnTo>
                  <a:cubicBezTo>
                    <a:pt x="155" y="286"/>
                    <a:pt x="96" y="369"/>
                    <a:pt x="72" y="464"/>
                  </a:cubicBezTo>
                  <a:cubicBezTo>
                    <a:pt x="24" y="560"/>
                    <a:pt x="1" y="667"/>
                    <a:pt x="1" y="762"/>
                  </a:cubicBezTo>
                  <a:cubicBezTo>
                    <a:pt x="1" y="869"/>
                    <a:pt x="24" y="976"/>
                    <a:pt x="72" y="1060"/>
                  </a:cubicBezTo>
                  <a:cubicBezTo>
                    <a:pt x="96" y="1155"/>
                    <a:pt x="155" y="1238"/>
                    <a:pt x="227" y="1310"/>
                  </a:cubicBezTo>
                  <a:cubicBezTo>
                    <a:pt x="286" y="1369"/>
                    <a:pt x="334" y="1429"/>
                    <a:pt x="382" y="1488"/>
                  </a:cubicBezTo>
                  <a:lnTo>
                    <a:pt x="358" y="1488"/>
                  </a:lnTo>
                  <a:cubicBezTo>
                    <a:pt x="453" y="1584"/>
                    <a:pt x="584" y="1655"/>
                    <a:pt x="715" y="1691"/>
                  </a:cubicBezTo>
                  <a:lnTo>
                    <a:pt x="917" y="1715"/>
                  </a:lnTo>
                  <a:cubicBezTo>
                    <a:pt x="1060" y="1715"/>
                    <a:pt x="1191" y="1679"/>
                    <a:pt x="1322" y="1607"/>
                  </a:cubicBezTo>
                  <a:lnTo>
                    <a:pt x="1477" y="1488"/>
                  </a:lnTo>
                  <a:cubicBezTo>
                    <a:pt x="1775" y="1179"/>
                    <a:pt x="1775" y="679"/>
                    <a:pt x="1477" y="369"/>
                  </a:cubicBezTo>
                  <a:lnTo>
                    <a:pt x="1298" y="226"/>
                  </a:lnTo>
                  <a:cubicBezTo>
                    <a:pt x="1215" y="131"/>
                    <a:pt x="1096" y="60"/>
                    <a:pt x="965" y="24"/>
                  </a:cubicBezTo>
                  <a:lnTo>
                    <a:pt x="763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21"/>
            <p:cNvSpPr/>
            <p:nvPr/>
          </p:nvSpPr>
          <p:spPr>
            <a:xfrm>
              <a:off x="5721636" y="4946257"/>
              <a:ext cx="55583" cy="55616"/>
            </a:xfrm>
            <a:custGeom>
              <a:rect b="b" l="l" r="r" t="t"/>
              <a:pathLst>
                <a:path extrusionOk="0" h="1728" w="1727">
                  <a:moveTo>
                    <a:pt x="750" y="1"/>
                  </a:moveTo>
                  <a:cubicBezTo>
                    <a:pt x="620" y="1"/>
                    <a:pt x="489" y="37"/>
                    <a:pt x="369" y="108"/>
                  </a:cubicBezTo>
                  <a:lnTo>
                    <a:pt x="215" y="227"/>
                  </a:lnTo>
                  <a:cubicBezTo>
                    <a:pt x="84" y="382"/>
                    <a:pt x="0" y="572"/>
                    <a:pt x="0" y="775"/>
                  </a:cubicBezTo>
                  <a:cubicBezTo>
                    <a:pt x="0" y="977"/>
                    <a:pt x="84" y="1168"/>
                    <a:pt x="215" y="1310"/>
                  </a:cubicBezTo>
                  <a:lnTo>
                    <a:pt x="369" y="1489"/>
                  </a:lnTo>
                  <a:lnTo>
                    <a:pt x="358" y="1489"/>
                  </a:lnTo>
                  <a:cubicBezTo>
                    <a:pt x="453" y="1584"/>
                    <a:pt x="572" y="1656"/>
                    <a:pt x="703" y="1691"/>
                  </a:cubicBezTo>
                  <a:lnTo>
                    <a:pt x="917" y="1727"/>
                  </a:lnTo>
                  <a:cubicBezTo>
                    <a:pt x="1048" y="1727"/>
                    <a:pt x="1191" y="1680"/>
                    <a:pt x="1310" y="1608"/>
                  </a:cubicBezTo>
                  <a:lnTo>
                    <a:pt x="1465" y="1489"/>
                  </a:lnTo>
                  <a:cubicBezTo>
                    <a:pt x="1548" y="1418"/>
                    <a:pt x="1596" y="1334"/>
                    <a:pt x="1632" y="1239"/>
                  </a:cubicBezTo>
                  <a:cubicBezTo>
                    <a:pt x="1727" y="1049"/>
                    <a:pt x="1727" y="822"/>
                    <a:pt x="1632" y="632"/>
                  </a:cubicBezTo>
                  <a:cubicBezTo>
                    <a:pt x="1596" y="537"/>
                    <a:pt x="1548" y="441"/>
                    <a:pt x="1465" y="370"/>
                  </a:cubicBezTo>
                  <a:lnTo>
                    <a:pt x="1298" y="227"/>
                  </a:lnTo>
                  <a:cubicBezTo>
                    <a:pt x="1203" y="132"/>
                    <a:pt x="1084" y="60"/>
                    <a:pt x="953" y="25"/>
                  </a:cubicBezTo>
                  <a:lnTo>
                    <a:pt x="750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21"/>
            <p:cNvSpPr/>
            <p:nvPr/>
          </p:nvSpPr>
          <p:spPr>
            <a:xfrm>
              <a:off x="6164630" y="3893228"/>
              <a:ext cx="56742" cy="55197"/>
            </a:xfrm>
            <a:custGeom>
              <a:rect b="b" l="l" r="r" t="t"/>
              <a:pathLst>
                <a:path extrusionOk="0" h="1715" w="1763">
                  <a:moveTo>
                    <a:pt x="762" y="1"/>
                  </a:moveTo>
                  <a:cubicBezTo>
                    <a:pt x="631" y="1"/>
                    <a:pt x="500" y="36"/>
                    <a:pt x="381" y="108"/>
                  </a:cubicBezTo>
                  <a:lnTo>
                    <a:pt x="238" y="227"/>
                  </a:lnTo>
                  <a:cubicBezTo>
                    <a:pt x="155" y="286"/>
                    <a:pt x="107" y="381"/>
                    <a:pt x="71" y="477"/>
                  </a:cubicBezTo>
                  <a:cubicBezTo>
                    <a:pt x="24" y="560"/>
                    <a:pt x="0" y="667"/>
                    <a:pt x="12" y="774"/>
                  </a:cubicBezTo>
                  <a:cubicBezTo>
                    <a:pt x="12" y="965"/>
                    <a:pt x="95" y="1155"/>
                    <a:pt x="238" y="1310"/>
                  </a:cubicBezTo>
                  <a:lnTo>
                    <a:pt x="381" y="1489"/>
                  </a:lnTo>
                  <a:lnTo>
                    <a:pt x="369" y="1489"/>
                  </a:lnTo>
                  <a:cubicBezTo>
                    <a:pt x="464" y="1584"/>
                    <a:pt x="583" y="1655"/>
                    <a:pt x="714" y="1691"/>
                  </a:cubicBezTo>
                  <a:lnTo>
                    <a:pt x="929" y="1715"/>
                  </a:lnTo>
                  <a:cubicBezTo>
                    <a:pt x="1060" y="1715"/>
                    <a:pt x="1203" y="1679"/>
                    <a:pt x="1322" y="1608"/>
                  </a:cubicBezTo>
                  <a:lnTo>
                    <a:pt x="1476" y="1489"/>
                  </a:lnTo>
                  <a:cubicBezTo>
                    <a:pt x="1703" y="1263"/>
                    <a:pt x="1762" y="917"/>
                    <a:pt x="1643" y="632"/>
                  </a:cubicBezTo>
                  <a:cubicBezTo>
                    <a:pt x="1619" y="524"/>
                    <a:pt x="1560" y="441"/>
                    <a:pt x="1476" y="370"/>
                  </a:cubicBezTo>
                  <a:lnTo>
                    <a:pt x="1310" y="227"/>
                  </a:lnTo>
                  <a:cubicBezTo>
                    <a:pt x="1214" y="131"/>
                    <a:pt x="1095" y="60"/>
                    <a:pt x="976" y="24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21"/>
            <p:cNvSpPr/>
            <p:nvPr/>
          </p:nvSpPr>
          <p:spPr>
            <a:xfrm>
              <a:off x="5304711" y="4141535"/>
              <a:ext cx="55583" cy="55616"/>
            </a:xfrm>
            <a:custGeom>
              <a:rect b="b" l="l" r="r" t="t"/>
              <a:pathLst>
                <a:path extrusionOk="0" h="1728" w="1727">
                  <a:moveTo>
                    <a:pt x="762" y="1"/>
                  </a:moveTo>
                  <a:cubicBezTo>
                    <a:pt x="620" y="1"/>
                    <a:pt x="489" y="36"/>
                    <a:pt x="369" y="108"/>
                  </a:cubicBezTo>
                  <a:lnTo>
                    <a:pt x="227" y="227"/>
                  </a:lnTo>
                  <a:cubicBezTo>
                    <a:pt x="84" y="370"/>
                    <a:pt x="12" y="560"/>
                    <a:pt x="0" y="763"/>
                  </a:cubicBezTo>
                  <a:cubicBezTo>
                    <a:pt x="12" y="965"/>
                    <a:pt x="84" y="1156"/>
                    <a:pt x="227" y="1310"/>
                  </a:cubicBezTo>
                  <a:lnTo>
                    <a:pt x="369" y="1489"/>
                  </a:lnTo>
                  <a:lnTo>
                    <a:pt x="358" y="1489"/>
                  </a:lnTo>
                  <a:cubicBezTo>
                    <a:pt x="453" y="1584"/>
                    <a:pt x="572" y="1656"/>
                    <a:pt x="715" y="1691"/>
                  </a:cubicBezTo>
                  <a:lnTo>
                    <a:pt x="917" y="1727"/>
                  </a:lnTo>
                  <a:cubicBezTo>
                    <a:pt x="1060" y="1727"/>
                    <a:pt x="1191" y="1680"/>
                    <a:pt x="1310" y="1620"/>
                  </a:cubicBezTo>
                  <a:lnTo>
                    <a:pt x="1477" y="1489"/>
                  </a:lnTo>
                  <a:cubicBezTo>
                    <a:pt x="1548" y="1418"/>
                    <a:pt x="1608" y="1334"/>
                    <a:pt x="1643" y="1239"/>
                  </a:cubicBezTo>
                  <a:cubicBezTo>
                    <a:pt x="1727" y="1048"/>
                    <a:pt x="1727" y="822"/>
                    <a:pt x="1643" y="632"/>
                  </a:cubicBezTo>
                  <a:cubicBezTo>
                    <a:pt x="1608" y="537"/>
                    <a:pt x="1548" y="441"/>
                    <a:pt x="1477" y="370"/>
                  </a:cubicBezTo>
                  <a:lnTo>
                    <a:pt x="1298" y="227"/>
                  </a:lnTo>
                  <a:cubicBezTo>
                    <a:pt x="1215" y="132"/>
                    <a:pt x="1096" y="60"/>
                    <a:pt x="965" y="25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21"/>
            <p:cNvSpPr/>
            <p:nvPr/>
          </p:nvSpPr>
          <p:spPr>
            <a:xfrm>
              <a:off x="5936599" y="4122417"/>
              <a:ext cx="59059" cy="51528"/>
            </a:xfrm>
            <a:custGeom>
              <a:rect b="b" l="l" r="r" t="t"/>
              <a:pathLst>
                <a:path extrusionOk="0" h="1601" w="1835">
                  <a:moveTo>
                    <a:pt x="996" y="0"/>
                  </a:moveTo>
                  <a:cubicBezTo>
                    <a:pt x="929" y="0"/>
                    <a:pt x="863" y="8"/>
                    <a:pt x="799" y="23"/>
                  </a:cubicBezTo>
                  <a:cubicBezTo>
                    <a:pt x="751" y="35"/>
                    <a:pt x="715" y="59"/>
                    <a:pt x="679" y="71"/>
                  </a:cubicBezTo>
                  <a:cubicBezTo>
                    <a:pt x="453" y="142"/>
                    <a:pt x="275" y="309"/>
                    <a:pt x="179" y="523"/>
                  </a:cubicBezTo>
                  <a:cubicBezTo>
                    <a:pt x="1" y="952"/>
                    <a:pt x="239" y="1440"/>
                    <a:pt x="679" y="1571"/>
                  </a:cubicBezTo>
                  <a:cubicBezTo>
                    <a:pt x="747" y="1591"/>
                    <a:pt x="816" y="1600"/>
                    <a:pt x="884" y="1600"/>
                  </a:cubicBezTo>
                  <a:cubicBezTo>
                    <a:pt x="1021" y="1600"/>
                    <a:pt x="1156" y="1563"/>
                    <a:pt x="1275" y="1500"/>
                  </a:cubicBezTo>
                  <a:lnTo>
                    <a:pt x="1394" y="1416"/>
                  </a:lnTo>
                  <a:cubicBezTo>
                    <a:pt x="1514" y="1329"/>
                    <a:pt x="1614" y="1222"/>
                    <a:pt x="1685" y="1085"/>
                  </a:cubicBezTo>
                  <a:lnTo>
                    <a:pt x="1685" y="1085"/>
                  </a:lnTo>
                  <a:cubicBezTo>
                    <a:pt x="1725" y="1036"/>
                    <a:pt x="1757" y="979"/>
                    <a:pt x="1775" y="916"/>
                  </a:cubicBezTo>
                  <a:cubicBezTo>
                    <a:pt x="1811" y="869"/>
                    <a:pt x="1822" y="809"/>
                    <a:pt x="1822" y="750"/>
                  </a:cubicBezTo>
                  <a:cubicBezTo>
                    <a:pt x="1834" y="642"/>
                    <a:pt x="1822" y="523"/>
                    <a:pt x="1775" y="416"/>
                  </a:cubicBezTo>
                  <a:cubicBezTo>
                    <a:pt x="1681" y="181"/>
                    <a:pt x="1448" y="28"/>
                    <a:pt x="1191" y="23"/>
                  </a:cubicBezTo>
                  <a:lnTo>
                    <a:pt x="1191" y="23"/>
                  </a:lnTo>
                  <a:cubicBezTo>
                    <a:pt x="1127" y="8"/>
                    <a:pt x="1061" y="0"/>
                    <a:pt x="99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21"/>
            <p:cNvSpPr/>
            <p:nvPr/>
          </p:nvSpPr>
          <p:spPr>
            <a:xfrm>
              <a:off x="5942360" y="3666002"/>
              <a:ext cx="61731" cy="47923"/>
            </a:xfrm>
            <a:custGeom>
              <a:rect b="b" l="l" r="r" t="t"/>
              <a:pathLst>
                <a:path extrusionOk="0" h="1489" w="1918">
                  <a:moveTo>
                    <a:pt x="953" y="0"/>
                  </a:moveTo>
                  <a:cubicBezTo>
                    <a:pt x="0" y="0"/>
                    <a:pt x="0" y="1488"/>
                    <a:pt x="953" y="1488"/>
                  </a:cubicBezTo>
                  <a:cubicBezTo>
                    <a:pt x="1917" y="1488"/>
                    <a:pt x="1917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21"/>
            <p:cNvSpPr/>
            <p:nvPr/>
          </p:nvSpPr>
          <p:spPr>
            <a:xfrm>
              <a:off x="6162699" y="3293525"/>
              <a:ext cx="61345" cy="47923"/>
            </a:xfrm>
            <a:custGeom>
              <a:rect b="b" l="l" r="r" t="t"/>
              <a:pathLst>
                <a:path extrusionOk="0" h="1489" w="1906">
                  <a:moveTo>
                    <a:pt x="953" y="0"/>
                  </a:moveTo>
                  <a:cubicBezTo>
                    <a:pt x="0" y="0"/>
                    <a:pt x="0" y="1489"/>
                    <a:pt x="953" y="1489"/>
                  </a:cubicBezTo>
                  <a:cubicBezTo>
                    <a:pt x="1905" y="1489"/>
                    <a:pt x="1905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21"/>
            <p:cNvSpPr/>
            <p:nvPr/>
          </p:nvSpPr>
          <p:spPr>
            <a:xfrm>
              <a:off x="6529801" y="3085062"/>
              <a:ext cx="61731" cy="47923"/>
            </a:xfrm>
            <a:custGeom>
              <a:rect b="b" l="l" r="r" t="t"/>
              <a:pathLst>
                <a:path extrusionOk="0" h="1489" w="1918">
                  <a:moveTo>
                    <a:pt x="965" y="0"/>
                  </a:moveTo>
                  <a:cubicBezTo>
                    <a:pt x="1" y="0"/>
                    <a:pt x="13" y="1489"/>
                    <a:pt x="965" y="1489"/>
                  </a:cubicBezTo>
                  <a:cubicBezTo>
                    <a:pt x="1918" y="1489"/>
                    <a:pt x="1918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21"/>
            <p:cNvSpPr/>
            <p:nvPr/>
          </p:nvSpPr>
          <p:spPr>
            <a:xfrm>
              <a:off x="6382651" y="961335"/>
              <a:ext cx="61731" cy="47956"/>
            </a:xfrm>
            <a:custGeom>
              <a:rect b="b" l="l" r="r" t="t"/>
              <a:pathLst>
                <a:path extrusionOk="0" h="1490" w="1918">
                  <a:moveTo>
                    <a:pt x="965" y="1"/>
                  </a:moveTo>
                  <a:cubicBezTo>
                    <a:pt x="1" y="1"/>
                    <a:pt x="1" y="1489"/>
                    <a:pt x="965" y="1489"/>
                  </a:cubicBezTo>
                  <a:cubicBezTo>
                    <a:pt x="1918" y="1489"/>
                    <a:pt x="191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21"/>
            <p:cNvSpPr/>
            <p:nvPr/>
          </p:nvSpPr>
          <p:spPr>
            <a:xfrm>
              <a:off x="6282652" y="596937"/>
              <a:ext cx="61731" cy="47923"/>
            </a:xfrm>
            <a:custGeom>
              <a:rect b="b" l="l" r="r" t="t"/>
              <a:pathLst>
                <a:path extrusionOk="0" h="1489" w="1918">
                  <a:moveTo>
                    <a:pt x="953" y="0"/>
                  </a:moveTo>
                  <a:cubicBezTo>
                    <a:pt x="0" y="0"/>
                    <a:pt x="0" y="1488"/>
                    <a:pt x="953" y="1488"/>
                  </a:cubicBezTo>
                  <a:cubicBezTo>
                    <a:pt x="1917" y="1488"/>
                    <a:pt x="1917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21"/>
            <p:cNvSpPr/>
            <p:nvPr/>
          </p:nvSpPr>
          <p:spPr>
            <a:xfrm>
              <a:off x="7057860" y="298421"/>
              <a:ext cx="61345" cy="47923"/>
            </a:xfrm>
            <a:custGeom>
              <a:rect b="b" l="l" r="r" t="t"/>
              <a:pathLst>
                <a:path extrusionOk="0" h="1489" w="1906">
                  <a:moveTo>
                    <a:pt x="953" y="0"/>
                  </a:moveTo>
                  <a:cubicBezTo>
                    <a:pt x="0" y="0"/>
                    <a:pt x="0" y="1488"/>
                    <a:pt x="953" y="1488"/>
                  </a:cubicBezTo>
                  <a:cubicBezTo>
                    <a:pt x="1905" y="1488"/>
                    <a:pt x="1905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21"/>
            <p:cNvSpPr/>
            <p:nvPr/>
          </p:nvSpPr>
          <p:spPr>
            <a:xfrm>
              <a:off x="7288562" y="1126509"/>
              <a:ext cx="61345" cy="47923"/>
            </a:xfrm>
            <a:custGeom>
              <a:rect b="b" l="l" r="r" t="t"/>
              <a:pathLst>
                <a:path extrusionOk="0" h="1489" w="1906">
                  <a:moveTo>
                    <a:pt x="953" y="1"/>
                  </a:moveTo>
                  <a:cubicBezTo>
                    <a:pt x="0" y="1"/>
                    <a:pt x="0" y="1489"/>
                    <a:pt x="953" y="1489"/>
                  </a:cubicBezTo>
                  <a:cubicBezTo>
                    <a:pt x="1905" y="1489"/>
                    <a:pt x="1905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21"/>
            <p:cNvSpPr/>
            <p:nvPr/>
          </p:nvSpPr>
          <p:spPr>
            <a:xfrm>
              <a:off x="7431496" y="808070"/>
              <a:ext cx="61699" cy="47923"/>
            </a:xfrm>
            <a:custGeom>
              <a:rect b="b" l="l" r="r" t="t"/>
              <a:pathLst>
                <a:path extrusionOk="0" h="1489" w="1917">
                  <a:moveTo>
                    <a:pt x="964" y="0"/>
                  </a:moveTo>
                  <a:cubicBezTo>
                    <a:pt x="0" y="0"/>
                    <a:pt x="0" y="1489"/>
                    <a:pt x="964" y="1489"/>
                  </a:cubicBezTo>
                  <a:cubicBezTo>
                    <a:pt x="1917" y="1489"/>
                    <a:pt x="1917" y="0"/>
                    <a:pt x="96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21"/>
            <p:cNvSpPr/>
            <p:nvPr/>
          </p:nvSpPr>
          <p:spPr>
            <a:xfrm>
              <a:off x="7911632" y="1153319"/>
              <a:ext cx="61731" cy="47956"/>
            </a:xfrm>
            <a:custGeom>
              <a:rect b="b" l="l" r="r" t="t"/>
              <a:pathLst>
                <a:path extrusionOk="0" h="1490" w="1918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18" y="1489"/>
                    <a:pt x="1918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21"/>
            <p:cNvSpPr/>
            <p:nvPr/>
          </p:nvSpPr>
          <p:spPr>
            <a:xfrm>
              <a:off x="8054952" y="1710505"/>
              <a:ext cx="61731" cy="47923"/>
            </a:xfrm>
            <a:custGeom>
              <a:rect b="b" l="l" r="r" t="t"/>
              <a:pathLst>
                <a:path extrusionOk="0" h="1489" w="1918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17" y="1489"/>
                    <a:pt x="1917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21"/>
            <p:cNvSpPr/>
            <p:nvPr/>
          </p:nvSpPr>
          <p:spPr>
            <a:xfrm>
              <a:off x="6699191" y="1595154"/>
              <a:ext cx="61731" cy="47956"/>
            </a:xfrm>
            <a:custGeom>
              <a:rect b="b" l="l" r="r" t="t"/>
              <a:pathLst>
                <a:path extrusionOk="0" h="1490" w="1918">
                  <a:moveTo>
                    <a:pt x="953" y="1"/>
                  </a:moveTo>
                  <a:cubicBezTo>
                    <a:pt x="0" y="1"/>
                    <a:pt x="0" y="1489"/>
                    <a:pt x="953" y="1489"/>
                  </a:cubicBezTo>
                  <a:cubicBezTo>
                    <a:pt x="1917" y="1489"/>
                    <a:pt x="1905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21"/>
            <p:cNvSpPr/>
            <p:nvPr/>
          </p:nvSpPr>
          <p:spPr>
            <a:xfrm>
              <a:off x="6876981" y="1766443"/>
              <a:ext cx="61345" cy="47956"/>
            </a:xfrm>
            <a:custGeom>
              <a:rect b="b" l="l" r="r" t="t"/>
              <a:pathLst>
                <a:path extrusionOk="0" h="1490" w="1906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06" y="1489"/>
                    <a:pt x="1906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21"/>
            <p:cNvSpPr/>
            <p:nvPr/>
          </p:nvSpPr>
          <p:spPr>
            <a:xfrm>
              <a:off x="6296428" y="2907240"/>
              <a:ext cx="61731" cy="47956"/>
            </a:xfrm>
            <a:custGeom>
              <a:rect b="b" l="l" r="r" t="t"/>
              <a:pathLst>
                <a:path extrusionOk="0" h="1490" w="1918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18" y="1489"/>
                    <a:pt x="1918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21"/>
            <p:cNvSpPr/>
            <p:nvPr/>
          </p:nvSpPr>
          <p:spPr>
            <a:xfrm>
              <a:off x="8027369" y="3193880"/>
              <a:ext cx="61731" cy="47923"/>
            </a:xfrm>
            <a:custGeom>
              <a:rect b="b" l="l" r="r" t="t"/>
              <a:pathLst>
                <a:path extrusionOk="0" h="1489" w="1918">
                  <a:moveTo>
                    <a:pt x="965" y="1"/>
                  </a:moveTo>
                  <a:cubicBezTo>
                    <a:pt x="0" y="1"/>
                    <a:pt x="0" y="1489"/>
                    <a:pt x="965" y="1489"/>
                  </a:cubicBezTo>
                  <a:cubicBezTo>
                    <a:pt x="1917" y="1489"/>
                    <a:pt x="1917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21"/>
            <p:cNvSpPr/>
            <p:nvPr/>
          </p:nvSpPr>
          <p:spPr>
            <a:xfrm>
              <a:off x="8229684" y="3503886"/>
              <a:ext cx="61731" cy="47956"/>
            </a:xfrm>
            <a:custGeom>
              <a:rect b="b" l="l" r="r" t="t"/>
              <a:pathLst>
                <a:path extrusionOk="0" h="1490" w="1918">
                  <a:moveTo>
                    <a:pt x="965" y="1"/>
                  </a:moveTo>
                  <a:cubicBezTo>
                    <a:pt x="1" y="1"/>
                    <a:pt x="1" y="1489"/>
                    <a:pt x="965" y="1489"/>
                  </a:cubicBezTo>
                  <a:cubicBezTo>
                    <a:pt x="1918" y="1489"/>
                    <a:pt x="191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21"/>
            <p:cNvSpPr/>
            <p:nvPr/>
          </p:nvSpPr>
          <p:spPr>
            <a:xfrm>
              <a:off x="8050349" y="3985180"/>
              <a:ext cx="61731" cy="47956"/>
            </a:xfrm>
            <a:custGeom>
              <a:rect b="b" l="l" r="r" t="t"/>
              <a:pathLst>
                <a:path extrusionOk="0" h="1490" w="1918">
                  <a:moveTo>
                    <a:pt x="965" y="1"/>
                  </a:moveTo>
                  <a:cubicBezTo>
                    <a:pt x="1" y="1"/>
                    <a:pt x="13" y="1489"/>
                    <a:pt x="965" y="1489"/>
                  </a:cubicBezTo>
                  <a:cubicBezTo>
                    <a:pt x="1918" y="1489"/>
                    <a:pt x="191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21"/>
            <p:cNvSpPr/>
            <p:nvPr/>
          </p:nvSpPr>
          <p:spPr>
            <a:xfrm>
              <a:off x="8215909" y="4755818"/>
              <a:ext cx="61731" cy="47923"/>
            </a:xfrm>
            <a:custGeom>
              <a:rect b="b" l="l" r="r" t="t"/>
              <a:pathLst>
                <a:path extrusionOk="0" h="1489" w="1918">
                  <a:moveTo>
                    <a:pt x="965" y="0"/>
                  </a:moveTo>
                  <a:cubicBezTo>
                    <a:pt x="0" y="0"/>
                    <a:pt x="12" y="1489"/>
                    <a:pt x="965" y="1489"/>
                  </a:cubicBezTo>
                  <a:cubicBezTo>
                    <a:pt x="1917" y="1489"/>
                    <a:pt x="1917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21"/>
            <p:cNvSpPr/>
            <p:nvPr/>
          </p:nvSpPr>
          <p:spPr>
            <a:xfrm>
              <a:off x="8574965" y="4570336"/>
              <a:ext cx="61731" cy="47956"/>
            </a:xfrm>
            <a:custGeom>
              <a:rect b="b" l="l" r="r" t="t"/>
              <a:pathLst>
                <a:path extrusionOk="0" h="1490" w="1918">
                  <a:moveTo>
                    <a:pt x="953" y="1"/>
                  </a:moveTo>
                  <a:cubicBezTo>
                    <a:pt x="0" y="1"/>
                    <a:pt x="0" y="1489"/>
                    <a:pt x="953" y="1489"/>
                  </a:cubicBezTo>
                  <a:cubicBezTo>
                    <a:pt x="1905" y="1489"/>
                    <a:pt x="1917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21"/>
            <p:cNvSpPr/>
            <p:nvPr/>
          </p:nvSpPr>
          <p:spPr>
            <a:xfrm>
              <a:off x="8552725" y="3896672"/>
              <a:ext cx="61345" cy="47923"/>
            </a:xfrm>
            <a:custGeom>
              <a:rect b="b" l="l" r="r" t="t"/>
              <a:pathLst>
                <a:path extrusionOk="0" h="1489" w="1906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06" y="1489"/>
                    <a:pt x="1906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21"/>
            <p:cNvSpPr/>
            <p:nvPr/>
          </p:nvSpPr>
          <p:spPr>
            <a:xfrm>
              <a:off x="8472262" y="3527638"/>
              <a:ext cx="61731" cy="47956"/>
            </a:xfrm>
            <a:custGeom>
              <a:rect b="b" l="l" r="r" t="t"/>
              <a:pathLst>
                <a:path extrusionOk="0" h="1490" w="1918">
                  <a:moveTo>
                    <a:pt x="953" y="1"/>
                  </a:moveTo>
                  <a:cubicBezTo>
                    <a:pt x="0" y="1"/>
                    <a:pt x="0" y="1489"/>
                    <a:pt x="953" y="1489"/>
                  </a:cubicBezTo>
                  <a:cubicBezTo>
                    <a:pt x="1917" y="1489"/>
                    <a:pt x="1917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21"/>
            <p:cNvSpPr/>
            <p:nvPr/>
          </p:nvSpPr>
          <p:spPr>
            <a:xfrm>
              <a:off x="9275085" y="2445482"/>
              <a:ext cx="61699" cy="47956"/>
            </a:xfrm>
            <a:custGeom>
              <a:rect b="b" l="l" r="r" t="t"/>
              <a:pathLst>
                <a:path extrusionOk="0" h="1490" w="1917">
                  <a:moveTo>
                    <a:pt x="964" y="1"/>
                  </a:moveTo>
                  <a:cubicBezTo>
                    <a:pt x="0" y="1"/>
                    <a:pt x="0" y="1489"/>
                    <a:pt x="964" y="1489"/>
                  </a:cubicBezTo>
                  <a:cubicBezTo>
                    <a:pt x="1917" y="1489"/>
                    <a:pt x="1917" y="1"/>
                    <a:pt x="96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21"/>
            <p:cNvSpPr/>
            <p:nvPr/>
          </p:nvSpPr>
          <p:spPr>
            <a:xfrm>
              <a:off x="8351923" y="2248896"/>
              <a:ext cx="61731" cy="47956"/>
            </a:xfrm>
            <a:custGeom>
              <a:rect b="b" l="l" r="r" t="t"/>
              <a:pathLst>
                <a:path extrusionOk="0" h="1490" w="1918">
                  <a:moveTo>
                    <a:pt x="965" y="1"/>
                  </a:moveTo>
                  <a:cubicBezTo>
                    <a:pt x="1" y="1"/>
                    <a:pt x="1" y="1489"/>
                    <a:pt x="965" y="1489"/>
                  </a:cubicBezTo>
                  <a:cubicBezTo>
                    <a:pt x="1918" y="1489"/>
                    <a:pt x="191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21"/>
            <p:cNvSpPr/>
            <p:nvPr/>
          </p:nvSpPr>
          <p:spPr>
            <a:xfrm>
              <a:off x="5781403" y="3805298"/>
              <a:ext cx="295490" cy="384997"/>
            </a:xfrm>
            <a:custGeom>
              <a:rect b="b" l="l" r="r" t="t"/>
              <a:pathLst>
                <a:path extrusionOk="0" h="11962" w="9181">
                  <a:moveTo>
                    <a:pt x="7614" y="0"/>
                  </a:moveTo>
                  <a:cubicBezTo>
                    <a:pt x="7134" y="0"/>
                    <a:pt x="6717" y="349"/>
                    <a:pt x="6347" y="613"/>
                  </a:cubicBezTo>
                  <a:cubicBezTo>
                    <a:pt x="5668" y="1078"/>
                    <a:pt x="4966" y="1494"/>
                    <a:pt x="4287" y="1947"/>
                  </a:cubicBezTo>
                  <a:cubicBezTo>
                    <a:pt x="3108" y="2744"/>
                    <a:pt x="2001" y="3673"/>
                    <a:pt x="1263" y="4923"/>
                  </a:cubicBezTo>
                  <a:cubicBezTo>
                    <a:pt x="1" y="7054"/>
                    <a:pt x="275" y="10019"/>
                    <a:pt x="2608" y="11257"/>
                  </a:cubicBezTo>
                  <a:cubicBezTo>
                    <a:pt x="2703" y="10793"/>
                    <a:pt x="2811" y="10341"/>
                    <a:pt x="2930" y="9888"/>
                  </a:cubicBezTo>
                  <a:cubicBezTo>
                    <a:pt x="2584" y="9471"/>
                    <a:pt x="2263" y="9019"/>
                    <a:pt x="1989" y="8555"/>
                  </a:cubicBezTo>
                  <a:cubicBezTo>
                    <a:pt x="1668" y="8031"/>
                    <a:pt x="1203" y="7435"/>
                    <a:pt x="1287" y="6816"/>
                  </a:cubicBezTo>
                  <a:cubicBezTo>
                    <a:pt x="1303" y="6683"/>
                    <a:pt x="1413" y="6602"/>
                    <a:pt x="1526" y="6602"/>
                  </a:cubicBezTo>
                  <a:cubicBezTo>
                    <a:pt x="1575" y="6602"/>
                    <a:pt x="1625" y="6617"/>
                    <a:pt x="1668" y="6650"/>
                  </a:cubicBezTo>
                  <a:cubicBezTo>
                    <a:pt x="2203" y="7007"/>
                    <a:pt x="2382" y="7805"/>
                    <a:pt x="2715" y="8352"/>
                  </a:cubicBezTo>
                  <a:cubicBezTo>
                    <a:pt x="2858" y="8578"/>
                    <a:pt x="3013" y="8805"/>
                    <a:pt x="3180" y="9019"/>
                  </a:cubicBezTo>
                  <a:cubicBezTo>
                    <a:pt x="3192" y="8948"/>
                    <a:pt x="3215" y="8864"/>
                    <a:pt x="3239" y="8781"/>
                  </a:cubicBezTo>
                  <a:cubicBezTo>
                    <a:pt x="3430" y="8162"/>
                    <a:pt x="3632" y="7555"/>
                    <a:pt x="3858" y="6959"/>
                  </a:cubicBezTo>
                  <a:cubicBezTo>
                    <a:pt x="3537" y="6721"/>
                    <a:pt x="3239" y="6423"/>
                    <a:pt x="3001" y="6090"/>
                  </a:cubicBezTo>
                  <a:cubicBezTo>
                    <a:pt x="2703" y="5685"/>
                    <a:pt x="2263" y="5078"/>
                    <a:pt x="2513" y="4578"/>
                  </a:cubicBezTo>
                  <a:cubicBezTo>
                    <a:pt x="2559" y="4486"/>
                    <a:pt x="2650" y="4433"/>
                    <a:pt x="2741" y="4433"/>
                  </a:cubicBezTo>
                  <a:cubicBezTo>
                    <a:pt x="2790" y="4433"/>
                    <a:pt x="2840" y="4449"/>
                    <a:pt x="2882" y="4483"/>
                  </a:cubicBezTo>
                  <a:cubicBezTo>
                    <a:pt x="3263" y="4721"/>
                    <a:pt x="3299" y="5245"/>
                    <a:pt x="3525" y="5626"/>
                  </a:cubicBezTo>
                  <a:cubicBezTo>
                    <a:pt x="3680" y="5900"/>
                    <a:pt x="3882" y="6138"/>
                    <a:pt x="4108" y="6352"/>
                  </a:cubicBezTo>
                  <a:cubicBezTo>
                    <a:pt x="4311" y="5840"/>
                    <a:pt x="4537" y="5340"/>
                    <a:pt x="4787" y="4840"/>
                  </a:cubicBezTo>
                  <a:lnTo>
                    <a:pt x="4989" y="4435"/>
                  </a:lnTo>
                  <a:cubicBezTo>
                    <a:pt x="4870" y="4256"/>
                    <a:pt x="4775" y="4054"/>
                    <a:pt x="4704" y="3852"/>
                  </a:cubicBezTo>
                  <a:cubicBezTo>
                    <a:pt x="4573" y="3530"/>
                    <a:pt x="4370" y="3078"/>
                    <a:pt x="4620" y="2780"/>
                  </a:cubicBezTo>
                  <a:cubicBezTo>
                    <a:pt x="4669" y="2718"/>
                    <a:pt x="4738" y="2687"/>
                    <a:pt x="4806" y="2687"/>
                  </a:cubicBezTo>
                  <a:cubicBezTo>
                    <a:pt x="4854" y="2687"/>
                    <a:pt x="4902" y="2703"/>
                    <a:pt x="4942" y="2733"/>
                  </a:cubicBezTo>
                  <a:cubicBezTo>
                    <a:pt x="5228" y="2923"/>
                    <a:pt x="5204" y="3316"/>
                    <a:pt x="5323" y="3614"/>
                  </a:cubicBezTo>
                  <a:cubicBezTo>
                    <a:pt x="5335" y="3637"/>
                    <a:pt x="5347" y="3661"/>
                    <a:pt x="5359" y="3685"/>
                  </a:cubicBezTo>
                  <a:cubicBezTo>
                    <a:pt x="5811" y="2804"/>
                    <a:pt x="6347" y="1899"/>
                    <a:pt x="7049" y="1375"/>
                  </a:cubicBezTo>
                  <a:cubicBezTo>
                    <a:pt x="7126" y="1316"/>
                    <a:pt x="7206" y="1290"/>
                    <a:pt x="7282" y="1290"/>
                  </a:cubicBezTo>
                  <a:cubicBezTo>
                    <a:pt x="7524" y="1290"/>
                    <a:pt x="7723" y="1553"/>
                    <a:pt x="7633" y="1816"/>
                  </a:cubicBezTo>
                  <a:cubicBezTo>
                    <a:pt x="7442" y="2435"/>
                    <a:pt x="7073" y="3006"/>
                    <a:pt x="6692" y="3566"/>
                  </a:cubicBezTo>
                  <a:cubicBezTo>
                    <a:pt x="6883" y="3423"/>
                    <a:pt x="7109" y="3328"/>
                    <a:pt x="7347" y="3292"/>
                  </a:cubicBezTo>
                  <a:cubicBezTo>
                    <a:pt x="7353" y="3292"/>
                    <a:pt x="7358" y="3291"/>
                    <a:pt x="7364" y="3291"/>
                  </a:cubicBezTo>
                  <a:cubicBezTo>
                    <a:pt x="7498" y="3291"/>
                    <a:pt x="7595" y="3428"/>
                    <a:pt x="7549" y="3554"/>
                  </a:cubicBezTo>
                  <a:cubicBezTo>
                    <a:pt x="7395" y="3923"/>
                    <a:pt x="7073" y="4149"/>
                    <a:pt x="6752" y="4376"/>
                  </a:cubicBezTo>
                  <a:lnTo>
                    <a:pt x="5751" y="5114"/>
                  </a:lnTo>
                  <a:cubicBezTo>
                    <a:pt x="5537" y="5530"/>
                    <a:pt x="5335" y="5959"/>
                    <a:pt x="5144" y="6388"/>
                  </a:cubicBezTo>
                  <a:cubicBezTo>
                    <a:pt x="5835" y="5828"/>
                    <a:pt x="6561" y="5304"/>
                    <a:pt x="7359" y="5066"/>
                  </a:cubicBezTo>
                  <a:cubicBezTo>
                    <a:pt x="7371" y="5062"/>
                    <a:pt x="7383" y="5060"/>
                    <a:pt x="7395" y="5060"/>
                  </a:cubicBezTo>
                  <a:cubicBezTo>
                    <a:pt x="7486" y="5060"/>
                    <a:pt x="7553" y="5172"/>
                    <a:pt x="7490" y="5257"/>
                  </a:cubicBezTo>
                  <a:cubicBezTo>
                    <a:pt x="6847" y="6161"/>
                    <a:pt x="5728" y="6781"/>
                    <a:pt x="4739" y="7376"/>
                  </a:cubicBezTo>
                  <a:cubicBezTo>
                    <a:pt x="4608" y="7721"/>
                    <a:pt x="4478" y="8066"/>
                    <a:pt x="4358" y="8424"/>
                  </a:cubicBezTo>
                  <a:cubicBezTo>
                    <a:pt x="4180" y="8948"/>
                    <a:pt x="4037" y="9483"/>
                    <a:pt x="3882" y="10019"/>
                  </a:cubicBezTo>
                  <a:cubicBezTo>
                    <a:pt x="4347" y="9460"/>
                    <a:pt x="4847" y="8948"/>
                    <a:pt x="5382" y="8483"/>
                  </a:cubicBezTo>
                  <a:cubicBezTo>
                    <a:pt x="6097" y="7876"/>
                    <a:pt x="7121" y="6935"/>
                    <a:pt x="8109" y="6935"/>
                  </a:cubicBezTo>
                  <a:cubicBezTo>
                    <a:pt x="8114" y="6935"/>
                    <a:pt x="8119" y="6935"/>
                    <a:pt x="8123" y="6935"/>
                  </a:cubicBezTo>
                  <a:cubicBezTo>
                    <a:pt x="8258" y="6935"/>
                    <a:pt x="8344" y="7095"/>
                    <a:pt x="8264" y="7221"/>
                  </a:cubicBezTo>
                  <a:cubicBezTo>
                    <a:pt x="7799" y="8019"/>
                    <a:pt x="6752" y="8495"/>
                    <a:pt x="6049" y="9079"/>
                  </a:cubicBezTo>
                  <a:cubicBezTo>
                    <a:pt x="5168" y="9805"/>
                    <a:pt x="4358" y="10614"/>
                    <a:pt x="3620" y="11484"/>
                  </a:cubicBezTo>
                  <a:cubicBezTo>
                    <a:pt x="3596" y="11507"/>
                    <a:pt x="3561" y="11531"/>
                    <a:pt x="3537" y="11555"/>
                  </a:cubicBezTo>
                  <a:lnTo>
                    <a:pt x="3537" y="11579"/>
                  </a:lnTo>
                  <a:cubicBezTo>
                    <a:pt x="3585" y="11579"/>
                    <a:pt x="3632" y="11603"/>
                    <a:pt x="3680" y="11603"/>
                  </a:cubicBezTo>
                  <a:cubicBezTo>
                    <a:pt x="3716" y="11746"/>
                    <a:pt x="3835" y="11853"/>
                    <a:pt x="3977" y="11888"/>
                  </a:cubicBezTo>
                  <a:cubicBezTo>
                    <a:pt x="4205" y="11938"/>
                    <a:pt x="4430" y="11962"/>
                    <a:pt x="4652" y="11962"/>
                  </a:cubicBezTo>
                  <a:cubicBezTo>
                    <a:pt x="6920" y="11962"/>
                    <a:pt x="8794" y="9487"/>
                    <a:pt x="8859" y="7328"/>
                  </a:cubicBezTo>
                  <a:cubicBezTo>
                    <a:pt x="8907" y="5911"/>
                    <a:pt x="8204" y="4602"/>
                    <a:pt x="8240" y="3185"/>
                  </a:cubicBezTo>
                  <a:cubicBezTo>
                    <a:pt x="8276" y="2316"/>
                    <a:pt x="9180" y="292"/>
                    <a:pt x="7799" y="18"/>
                  </a:cubicBezTo>
                  <a:cubicBezTo>
                    <a:pt x="7737" y="6"/>
                    <a:pt x="7675" y="0"/>
                    <a:pt x="7614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21"/>
            <p:cNvSpPr/>
            <p:nvPr/>
          </p:nvSpPr>
          <p:spPr>
            <a:xfrm>
              <a:off x="5820508" y="3846238"/>
              <a:ext cx="229865" cy="487377"/>
            </a:xfrm>
            <a:custGeom>
              <a:rect b="b" l="l" r="r" t="t"/>
              <a:pathLst>
                <a:path extrusionOk="0" h="15143" w="7142">
                  <a:moveTo>
                    <a:pt x="6077" y="1"/>
                  </a:moveTo>
                  <a:cubicBezTo>
                    <a:pt x="6005" y="1"/>
                    <a:pt x="5929" y="24"/>
                    <a:pt x="5858" y="79"/>
                  </a:cubicBezTo>
                  <a:cubicBezTo>
                    <a:pt x="5156" y="615"/>
                    <a:pt x="4608" y="1520"/>
                    <a:pt x="4155" y="2401"/>
                  </a:cubicBezTo>
                  <a:cubicBezTo>
                    <a:pt x="4144" y="2377"/>
                    <a:pt x="4132" y="2353"/>
                    <a:pt x="4120" y="2318"/>
                  </a:cubicBezTo>
                  <a:cubicBezTo>
                    <a:pt x="4013" y="2032"/>
                    <a:pt x="4025" y="1627"/>
                    <a:pt x="3751" y="1449"/>
                  </a:cubicBezTo>
                  <a:cubicBezTo>
                    <a:pt x="3706" y="1414"/>
                    <a:pt x="3655" y="1398"/>
                    <a:pt x="3605" y="1398"/>
                  </a:cubicBezTo>
                  <a:cubicBezTo>
                    <a:pt x="3534" y="1398"/>
                    <a:pt x="3466" y="1429"/>
                    <a:pt x="3417" y="1484"/>
                  </a:cubicBezTo>
                  <a:cubicBezTo>
                    <a:pt x="3167" y="1782"/>
                    <a:pt x="3382" y="2246"/>
                    <a:pt x="3501" y="2568"/>
                  </a:cubicBezTo>
                  <a:cubicBezTo>
                    <a:pt x="3572" y="2770"/>
                    <a:pt x="3667" y="2961"/>
                    <a:pt x="3786" y="3139"/>
                  </a:cubicBezTo>
                  <a:lnTo>
                    <a:pt x="3584" y="3556"/>
                  </a:lnTo>
                  <a:cubicBezTo>
                    <a:pt x="3346" y="4044"/>
                    <a:pt x="3120" y="4556"/>
                    <a:pt x="2905" y="5068"/>
                  </a:cubicBezTo>
                  <a:cubicBezTo>
                    <a:pt x="2679" y="4854"/>
                    <a:pt x="2477" y="4604"/>
                    <a:pt x="2322" y="4342"/>
                  </a:cubicBezTo>
                  <a:cubicBezTo>
                    <a:pt x="2096" y="3961"/>
                    <a:pt x="2060" y="3437"/>
                    <a:pt x="1691" y="3187"/>
                  </a:cubicBezTo>
                  <a:cubicBezTo>
                    <a:pt x="1644" y="3153"/>
                    <a:pt x="1592" y="3137"/>
                    <a:pt x="1541" y="3137"/>
                  </a:cubicBezTo>
                  <a:cubicBezTo>
                    <a:pt x="1447" y="3137"/>
                    <a:pt x="1356" y="3190"/>
                    <a:pt x="1310" y="3282"/>
                  </a:cubicBezTo>
                  <a:cubicBezTo>
                    <a:pt x="1048" y="3782"/>
                    <a:pt x="1500" y="4401"/>
                    <a:pt x="1798" y="4806"/>
                  </a:cubicBezTo>
                  <a:cubicBezTo>
                    <a:pt x="2036" y="5140"/>
                    <a:pt x="2334" y="5425"/>
                    <a:pt x="2667" y="5675"/>
                  </a:cubicBezTo>
                  <a:cubicBezTo>
                    <a:pt x="2429" y="6271"/>
                    <a:pt x="2227" y="6878"/>
                    <a:pt x="2048" y="7497"/>
                  </a:cubicBezTo>
                  <a:cubicBezTo>
                    <a:pt x="2024" y="7568"/>
                    <a:pt x="2000" y="7652"/>
                    <a:pt x="1977" y="7735"/>
                  </a:cubicBezTo>
                  <a:cubicBezTo>
                    <a:pt x="1810" y="7509"/>
                    <a:pt x="1667" y="7295"/>
                    <a:pt x="1512" y="7056"/>
                  </a:cubicBezTo>
                  <a:cubicBezTo>
                    <a:pt x="1179" y="6521"/>
                    <a:pt x="1000" y="5723"/>
                    <a:pt x="476" y="5366"/>
                  </a:cubicBezTo>
                  <a:cubicBezTo>
                    <a:pt x="429" y="5333"/>
                    <a:pt x="377" y="5318"/>
                    <a:pt x="326" y="5318"/>
                  </a:cubicBezTo>
                  <a:cubicBezTo>
                    <a:pt x="209" y="5318"/>
                    <a:pt x="100" y="5396"/>
                    <a:pt x="84" y="5521"/>
                  </a:cubicBezTo>
                  <a:cubicBezTo>
                    <a:pt x="0" y="6152"/>
                    <a:pt x="465" y="6747"/>
                    <a:pt x="786" y="7259"/>
                  </a:cubicBezTo>
                  <a:cubicBezTo>
                    <a:pt x="1060" y="7735"/>
                    <a:pt x="1381" y="8188"/>
                    <a:pt x="1739" y="8604"/>
                  </a:cubicBezTo>
                  <a:cubicBezTo>
                    <a:pt x="1619" y="9045"/>
                    <a:pt x="1500" y="9509"/>
                    <a:pt x="1417" y="9973"/>
                  </a:cubicBezTo>
                  <a:cubicBezTo>
                    <a:pt x="1072" y="11724"/>
                    <a:pt x="988" y="13581"/>
                    <a:pt x="1846" y="15010"/>
                  </a:cubicBezTo>
                  <a:cubicBezTo>
                    <a:pt x="1905" y="15104"/>
                    <a:pt x="1995" y="15143"/>
                    <a:pt x="2089" y="15143"/>
                  </a:cubicBezTo>
                  <a:cubicBezTo>
                    <a:pt x="2318" y="15143"/>
                    <a:pt x="2567" y="14913"/>
                    <a:pt x="2441" y="14676"/>
                  </a:cubicBezTo>
                  <a:cubicBezTo>
                    <a:pt x="1786" y="13474"/>
                    <a:pt x="1989" y="12140"/>
                    <a:pt x="2227" y="10855"/>
                  </a:cubicBezTo>
                  <a:cubicBezTo>
                    <a:pt x="2250" y="10664"/>
                    <a:pt x="2298" y="10485"/>
                    <a:pt x="2334" y="10307"/>
                  </a:cubicBezTo>
                  <a:lnTo>
                    <a:pt x="2334" y="10295"/>
                  </a:lnTo>
                  <a:cubicBezTo>
                    <a:pt x="2358" y="10271"/>
                    <a:pt x="2393" y="10247"/>
                    <a:pt x="2417" y="10212"/>
                  </a:cubicBezTo>
                  <a:cubicBezTo>
                    <a:pt x="3155" y="9342"/>
                    <a:pt x="3965" y="8545"/>
                    <a:pt x="4846" y="7818"/>
                  </a:cubicBezTo>
                  <a:cubicBezTo>
                    <a:pt x="5537" y="7235"/>
                    <a:pt x="6596" y="6747"/>
                    <a:pt x="7061" y="5949"/>
                  </a:cubicBezTo>
                  <a:cubicBezTo>
                    <a:pt x="7141" y="5834"/>
                    <a:pt x="7055" y="5675"/>
                    <a:pt x="6920" y="5675"/>
                  </a:cubicBezTo>
                  <a:cubicBezTo>
                    <a:pt x="6916" y="5675"/>
                    <a:pt x="6911" y="5675"/>
                    <a:pt x="6906" y="5675"/>
                  </a:cubicBezTo>
                  <a:cubicBezTo>
                    <a:pt x="5918" y="5675"/>
                    <a:pt x="4894" y="6604"/>
                    <a:pt x="4179" y="7223"/>
                  </a:cubicBezTo>
                  <a:cubicBezTo>
                    <a:pt x="3644" y="7676"/>
                    <a:pt x="3143" y="8188"/>
                    <a:pt x="2691" y="8723"/>
                  </a:cubicBezTo>
                  <a:cubicBezTo>
                    <a:pt x="2834" y="8188"/>
                    <a:pt x="2989" y="7652"/>
                    <a:pt x="3155" y="7128"/>
                  </a:cubicBezTo>
                  <a:cubicBezTo>
                    <a:pt x="3274" y="6783"/>
                    <a:pt x="3405" y="6437"/>
                    <a:pt x="3536" y="6092"/>
                  </a:cubicBezTo>
                  <a:cubicBezTo>
                    <a:pt x="4525" y="5497"/>
                    <a:pt x="5644" y="4878"/>
                    <a:pt x="6287" y="3973"/>
                  </a:cubicBezTo>
                  <a:cubicBezTo>
                    <a:pt x="6348" y="3881"/>
                    <a:pt x="6287" y="3772"/>
                    <a:pt x="6201" y="3772"/>
                  </a:cubicBezTo>
                  <a:cubicBezTo>
                    <a:pt x="6187" y="3772"/>
                    <a:pt x="6171" y="3775"/>
                    <a:pt x="6156" y="3782"/>
                  </a:cubicBezTo>
                  <a:cubicBezTo>
                    <a:pt x="5358" y="4008"/>
                    <a:pt x="4632" y="4544"/>
                    <a:pt x="3953" y="5104"/>
                  </a:cubicBezTo>
                  <a:cubicBezTo>
                    <a:pt x="4132" y="4663"/>
                    <a:pt x="4334" y="4247"/>
                    <a:pt x="4548" y="3830"/>
                  </a:cubicBezTo>
                  <a:lnTo>
                    <a:pt x="5560" y="3092"/>
                  </a:lnTo>
                  <a:cubicBezTo>
                    <a:pt x="5870" y="2865"/>
                    <a:pt x="6203" y="2627"/>
                    <a:pt x="6346" y="2270"/>
                  </a:cubicBezTo>
                  <a:cubicBezTo>
                    <a:pt x="6402" y="2148"/>
                    <a:pt x="6302" y="2006"/>
                    <a:pt x="6173" y="2006"/>
                  </a:cubicBezTo>
                  <a:cubicBezTo>
                    <a:pt x="6164" y="2006"/>
                    <a:pt x="6154" y="2007"/>
                    <a:pt x="6144" y="2008"/>
                  </a:cubicBezTo>
                  <a:cubicBezTo>
                    <a:pt x="5906" y="2044"/>
                    <a:pt x="5679" y="2139"/>
                    <a:pt x="5489" y="2282"/>
                  </a:cubicBezTo>
                  <a:cubicBezTo>
                    <a:pt x="5870" y="1722"/>
                    <a:pt x="6227" y="1139"/>
                    <a:pt x="6441" y="532"/>
                  </a:cubicBezTo>
                  <a:cubicBezTo>
                    <a:pt x="6524" y="266"/>
                    <a:pt x="6317" y="1"/>
                    <a:pt x="6077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21"/>
            <p:cNvSpPr/>
            <p:nvPr/>
          </p:nvSpPr>
          <p:spPr>
            <a:xfrm>
              <a:off x="5070630" y="-685217"/>
              <a:ext cx="310746" cy="782514"/>
            </a:xfrm>
            <a:custGeom>
              <a:rect b="b" l="l" r="r" t="t"/>
              <a:pathLst>
                <a:path extrusionOk="0" h="24313" w="9655">
                  <a:moveTo>
                    <a:pt x="4610" y="0"/>
                  </a:moveTo>
                  <a:cubicBezTo>
                    <a:pt x="4490" y="0"/>
                    <a:pt x="4369" y="69"/>
                    <a:pt x="4344" y="201"/>
                  </a:cubicBezTo>
                  <a:cubicBezTo>
                    <a:pt x="4011" y="2047"/>
                    <a:pt x="4178" y="4047"/>
                    <a:pt x="4202" y="5916"/>
                  </a:cubicBezTo>
                  <a:lnTo>
                    <a:pt x="4202" y="6381"/>
                  </a:lnTo>
                  <a:cubicBezTo>
                    <a:pt x="3821" y="5988"/>
                    <a:pt x="3404" y="5619"/>
                    <a:pt x="3106" y="5154"/>
                  </a:cubicBezTo>
                  <a:cubicBezTo>
                    <a:pt x="2606" y="4416"/>
                    <a:pt x="2261" y="3595"/>
                    <a:pt x="2106" y="2725"/>
                  </a:cubicBezTo>
                  <a:cubicBezTo>
                    <a:pt x="2085" y="2575"/>
                    <a:pt x="1965" y="2508"/>
                    <a:pt x="1838" y="2508"/>
                  </a:cubicBezTo>
                  <a:cubicBezTo>
                    <a:pt x="1674" y="2508"/>
                    <a:pt x="1497" y="2621"/>
                    <a:pt x="1511" y="2809"/>
                  </a:cubicBezTo>
                  <a:cubicBezTo>
                    <a:pt x="1570" y="3833"/>
                    <a:pt x="1773" y="4750"/>
                    <a:pt x="2308" y="5631"/>
                  </a:cubicBezTo>
                  <a:cubicBezTo>
                    <a:pt x="2749" y="6345"/>
                    <a:pt x="3392" y="7166"/>
                    <a:pt x="4225" y="7440"/>
                  </a:cubicBezTo>
                  <a:cubicBezTo>
                    <a:pt x="4237" y="8679"/>
                    <a:pt x="4273" y="9917"/>
                    <a:pt x="4285" y="11167"/>
                  </a:cubicBezTo>
                  <a:cubicBezTo>
                    <a:pt x="4047" y="11072"/>
                    <a:pt x="3797" y="10988"/>
                    <a:pt x="3571" y="10893"/>
                  </a:cubicBezTo>
                  <a:cubicBezTo>
                    <a:pt x="3416" y="10512"/>
                    <a:pt x="3154" y="10155"/>
                    <a:pt x="3035" y="9774"/>
                  </a:cubicBezTo>
                  <a:cubicBezTo>
                    <a:pt x="2832" y="9155"/>
                    <a:pt x="2809" y="8500"/>
                    <a:pt x="2654" y="7869"/>
                  </a:cubicBezTo>
                  <a:cubicBezTo>
                    <a:pt x="2626" y="7756"/>
                    <a:pt x="2533" y="7705"/>
                    <a:pt x="2437" y="7705"/>
                  </a:cubicBezTo>
                  <a:cubicBezTo>
                    <a:pt x="2331" y="7705"/>
                    <a:pt x="2221" y="7768"/>
                    <a:pt x="2189" y="7881"/>
                  </a:cubicBezTo>
                  <a:cubicBezTo>
                    <a:pt x="1963" y="8595"/>
                    <a:pt x="2118" y="9393"/>
                    <a:pt x="2332" y="10095"/>
                  </a:cubicBezTo>
                  <a:cubicBezTo>
                    <a:pt x="2344" y="10131"/>
                    <a:pt x="2356" y="10179"/>
                    <a:pt x="2368" y="10214"/>
                  </a:cubicBezTo>
                  <a:lnTo>
                    <a:pt x="2320" y="10179"/>
                  </a:lnTo>
                  <a:cubicBezTo>
                    <a:pt x="1546" y="9583"/>
                    <a:pt x="939" y="8786"/>
                    <a:pt x="558" y="7881"/>
                  </a:cubicBezTo>
                  <a:cubicBezTo>
                    <a:pt x="521" y="7751"/>
                    <a:pt x="423" y="7695"/>
                    <a:pt x="322" y="7695"/>
                  </a:cubicBezTo>
                  <a:cubicBezTo>
                    <a:pt x="164" y="7695"/>
                    <a:pt x="0" y="7832"/>
                    <a:pt x="58" y="8036"/>
                  </a:cubicBezTo>
                  <a:cubicBezTo>
                    <a:pt x="320" y="9155"/>
                    <a:pt x="844" y="10179"/>
                    <a:pt x="1725" y="10929"/>
                  </a:cubicBezTo>
                  <a:cubicBezTo>
                    <a:pt x="2404" y="11524"/>
                    <a:pt x="3356" y="12072"/>
                    <a:pt x="4297" y="12179"/>
                  </a:cubicBezTo>
                  <a:cubicBezTo>
                    <a:pt x="4297" y="13203"/>
                    <a:pt x="4333" y="14239"/>
                    <a:pt x="4368" y="15263"/>
                  </a:cubicBezTo>
                  <a:cubicBezTo>
                    <a:pt x="4392" y="16144"/>
                    <a:pt x="4428" y="17025"/>
                    <a:pt x="4464" y="17894"/>
                  </a:cubicBezTo>
                  <a:cubicBezTo>
                    <a:pt x="4499" y="18882"/>
                    <a:pt x="4547" y="19859"/>
                    <a:pt x="4594" y="20847"/>
                  </a:cubicBezTo>
                  <a:cubicBezTo>
                    <a:pt x="4642" y="21835"/>
                    <a:pt x="4606" y="22883"/>
                    <a:pt x="4833" y="23835"/>
                  </a:cubicBezTo>
                  <a:cubicBezTo>
                    <a:pt x="4913" y="24171"/>
                    <a:pt x="5147" y="24313"/>
                    <a:pt x="5397" y="24313"/>
                  </a:cubicBezTo>
                  <a:cubicBezTo>
                    <a:pt x="5740" y="24313"/>
                    <a:pt x="6113" y="24045"/>
                    <a:pt x="6154" y="23645"/>
                  </a:cubicBezTo>
                  <a:cubicBezTo>
                    <a:pt x="6249" y="22680"/>
                    <a:pt x="6059" y="21644"/>
                    <a:pt x="5988" y="20692"/>
                  </a:cubicBezTo>
                  <a:cubicBezTo>
                    <a:pt x="5916" y="19704"/>
                    <a:pt x="5845" y="18716"/>
                    <a:pt x="5785" y="17727"/>
                  </a:cubicBezTo>
                  <a:cubicBezTo>
                    <a:pt x="5726" y="16918"/>
                    <a:pt x="5678" y="16120"/>
                    <a:pt x="5630" y="15310"/>
                  </a:cubicBezTo>
                  <a:cubicBezTo>
                    <a:pt x="5607" y="14763"/>
                    <a:pt x="5571" y="14239"/>
                    <a:pt x="5547" y="13715"/>
                  </a:cubicBezTo>
                  <a:cubicBezTo>
                    <a:pt x="6273" y="13667"/>
                    <a:pt x="6952" y="13393"/>
                    <a:pt x="7512" y="12917"/>
                  </a:cubicBezTo>
                  <a:cubicBezTo>
                    <a:pt x="8035" y="12512"/>
                    <a:pt x="8928" y="11798"/>
                    <a:pt x="8952" y="11084"/>
                  </a:cubicBezTo>
                  <a:cubicBezTo>
                    <a:pt x="8942" y="10960"/>
                    <a:pt x="8833" y="10862"/>
                    <a:pt x="8711" y="10862"/>
                  </a:cubicBezTo>
                  <a:cubicBezTo>
                    <a:pt x="8692" y="10862"/>
                    <a:pt x="8673" y="10865"/>
                    <a:pt x="8655" y="10869"/>
                  </a:cubicBezTo>
                  <a:cubicBezTo>
                    <a:pt x="8107" y="11036"/>
                    <a:pt x="7762" y="11738"/>
                    <a:pt x="7357" y="12119"/>
                  </a:cubicBezTo>
                  <a:cubicBezTo>
                    <a:pt x="6833" y="12643"/>
                    <a:pt x="6238" y="13012"/>
                    <a:pt x="5511" y="13072"/>
                  </a:cubicBezTo>
                  <a:cubicBezTo>
                    <a:pt x="5487" y="12655"/>
                    <a:pt x="5452" y="12227"/>
                    <a:pt x="5428" y="11810"/>
                  </a:cubicBezTo>
                  <a:cubicBezTo>
                    <a:pt x="5392" y="11250"/>
                    <a:pt x="5356" y="10691"/>
                    <a:pt x="5333" y="10143"/>
                  </a:cubicBezTo>
                  <a:cubicBezTo>
                    <a:pt x="5952" y="10048"/>
                    <a:pt x="6547" y="9798"/>
                    <a:pt x="7071" y="9441"/>
                  </a:cubicBezTo>
                  <a:cubicBezTo>
                    <a:pt x="7095" y="9417"/>
                    <a:pt x="7131" y="9393"/>
                    <a:pt x="7154" y="9369"/>
                  </a:cubicBezTo>
                  <a:cubicBezTo>
                    <a:pt x="7464" y="9143"/>
                    <a:pt x="7750" y="8881"/>
                    <a:pt x="8000" y="8583"/>
                  </a:cubicBezTo>
                  <a:cubicBezTo>
                    <a:pt x="8428" y="8036"/>
                    <a:pt x="8774" y="7417"/>
                    <a:pt x="9024" y="6762"/>
                  </a:cubicBezTo>
                  <a:cubicBezTo>
                    <a:pt x="9274" y="6166"/>
                    <a:pt x="9655" y="5440"/>
                    <a:pt x="9369" y="4821"/>
                  </a:cubicBezTo>
                  <a:cubicBezTo>
                    <a:pt x="9314" y="4734"/>
                    <a:pt x="9217" y="4684"/>
                    <a:pt x="9117" y="4684"/>
                  </a:cubicBezTo>
                  <a:cubicBezTo>
                    <a:pt x="9065" y="4684"/>
                    <a:pt x="9013" y="4697"/>
                    <a:pt x="8964" y="4726"/>
                  </a:cubicBezTo>
                  <a:cubicBezTo>
                    <a:pt x="8524" y="4988"/>
                    <a:pt x="8428" y="5535"/>
                    <a:pt x="8262" y="6000"/>
                  </a:cubicBezTo>
                  <a:cubicBezTo>
                    <a:pt x="8071" y="6571"/>
                    <a:pt x="7821" y="7119"/>
                    <a:pt x="7523" y="7643"/>
                  </a:cubicBezTo>
                  <a:lnTo>
                    <a:pt x="7464" y="7714"/>
                  </a:lnTo>
                  <a:cubicBezTo>
                    <a:pt x="7583" y="6631"/>
                    <a:pt x="7500" y="5535"/>
                    <a:pt x="7214" y="4476"/>
                  </a:cubicBezTo>
                  <a:cubicBezTo>
                    <a:pt x="7177" y="4355"/>
                    <a:pt x="7077" y="4299"/>
                    <a:pt x="6977" y="4299"/>
                  </a:cubicBezTo>
                  <a:cubicBezTo>
                    <a:pt x="6849" y="4299"/>
                    <a:pt x="6720" y="4388"/>
                    <a:pt x="6714" y="4547"/>
                  </a:cubicBezTo>
                  <a:cubicBezTo>
                    <a:pt x="6678" y="6012"/>
                    <a:pt x="6690" y="7476"/>
                    <a:pt x="6404" y="8917"/>
                  </a:cubicBezTo>
                  <a:cubicBezTo>
                    <a:pt x="6083" y="9179"/>
                    <a:pt x="5702" y="9369"/>
                    <a:pt x="5309" y="9488"/>
                  </a:cubicBezTo>
                  <a:cubicBezTo>
                    <a:pt x="5249" y="8345"/>
                    <a:pt x="5214" y="7190"/>
                    <a:pt x="5178" y="6035"/>
                  </a:cubicBezTo>
                  <a:cubicBezTo>
                    <a:pt x="5166" y="5428"/>
                    <a:pt x="5154" y="4797"/>
                    <a:pt x="5154" y="4178"/>
                  </a:cubicBezTo>
                  <a:cubicBezTo>
                    <a:pt x="6190" y="3737"/>
                    <a:pt x="7035" y="2690"/>
                    <a:pt x="6976" y="1535"/>
                  </a:cubicBezTo>
                  <a:cubicBezTo>
                    <a:pt x="6976" y="1416"/>
                    <a:pt x="6904" y="1297"/>
                    <a:pt x="6797" y="1225"/>
                  </a:cubicBezTo>
                  <a:cubicBezTo>
                    <a:pt x="6722" y="1188"/>
                    <a:pt x="6657" y="1171"/>
                    <a:pt x="6600" y="1171"/>
                  </a:cubicBezTo>
                  <a:cubicBezTo>
                    <a:pt x="6200" y="1171"/>
                    <a:pt x="6187" y="1982"/>
                    <a:pt x="6083" y="2273"/>
                  </a:cubicBezTo>
                  <a:cubicBezTo>
                    <a:pt x="5892" y="2773"/>
                    <a:pt x="5571" y="3214"/>
                    <a:pt x="5154" y="3535"/>
                  </a:cubicBezTo>
                  <a:cubicBezTo>
                    <a:pt x="5154" y="2416"/>
                    <a:pt x="5059" y="1297"/>
                    <a:pt x="4868" y="201"/>
                  </a:cubicBezTo>
                  <a:cubicBezTo>
                    <a:pt x="4845" y="66"/>
                    <a:pt x="4728" y="0"/>
                    <a:pt x="4610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21"/>
            <p:cNvSpPr/>
            <p:nvPr/>
          </p:nvSpPr>
          <p:spPr>
            <a:xfrm>
              <a:off x="4972852" y="5194017"/>
              <a:ext cx="295104" cy="385094"/>
            </a:xfrm>
            <a:custGeom>
              <a:rect b="b" l="l" r="r" t="t"/>
              <a:pathLst>
                <a:path extrusionOk="0" h="11965" w="9169">
                  <a:moveTo>
                    <a:pt x="7611" y="0"/>
                  </a:moveTo>
                  <a:cubicBezTo>
                    <a:pt x="7124" y="0"/>
                    <a:pt x="6715" y="349"/>
                    <a:pt x="6335" y="613"/>
                  </a:cubicBezTo>
                  <a:cubicBezTo>
                    <a:pt x="5668" y="1078"/>
                    <a:pt x="4965" y="1494"/>
                    <a:pt x="4275" y="1959"/>
                  </a:cubicBezTo>
                  <a:cubicBezTo>
                    <a:pt x="3096" y="2745"/>
                    <a:pt x="2001" y="3673"/>
                    <a:pt x="1251" y="4923"/>
                  </a:cubicBezTo>
                  <a:cubicBezTo>
                    <a:pt x="1" y="7055"/>
                    <a:pt x="263" y="10019"/>
                    <a:pt x="2608" y="11258"/>
                  </a:cubicBezTo>
                  <a:cubicBezTo>
                    <a:pt x="2703" y="10793"/>
                    <a:pt x="2810" y="10341"/>
                    <a:pt x="2930" y="9888"/>
                  </a:cubicBezTo>
                  <a:cubicBezTo>
                    <a:pt x="2572" y="9472"/>
                    <a:pt x="2263" y="9019"/>
                    <a:pt x="1989" y="8555"/>
                  </a:cubicBezTo>
                  <a:cubicBezTo>
                    <a:pt x="1667" y="8031"/>
                    <a:pt x="1191" y="7436"/>
                    <a:pt x="1275" y="6816"/>
                  </a:cubicBezTo>
                  <a:cubicBezTo>
                    <a:pt x="1300" y="6683"/>
                    <a:pt x="1412" y="6603"/>
                    <a:pt x="1526" y="6603"/>
                  </a:cubicBezTo>
                  <a:cubicBezTo>
                    <a:pt x="1575" y="6603"/>
                    <a:pt x="1624" y="6618"/>
                    <a:pt x="1667" y="6650"/>
                  </a:cubicBezTo>
                  <a:cubicBezTo>
                    <a:pt x="2203" y="7019"/>
                    <a:pt x="2382" y="7805"/>
                    <a:pt x="2703" y="8352"/>
                  </a:cubicBezTo>
                  <a:cubicBezTo>
                    <a:pt x="2846" y="8579"/>
                    <a:pt x="3013" y="8805"/>
                    <a:pt x="3168" y="9019"/>
                  </a:cubicBezTo>
                  <a:cubicBezTo>
                    <a:pt x="3191" y="8948"/>
                    <a:pt x="3215" y="8864"/>
                    <a:pt x="3239" y="8781"/>
                  </a:cubicBezTo>
                  <a:cubicBezTo>
                    <a:pt x="3418" y="8174"/>
                    <a:pt x="3632" y="7555"/>
                    <a:pt x="3858" y="6959"/>
                  </a:cubicBezTo>
                  <a:cubicBezTo>
                    <a:pt x="3525" y="6721"/>
                    <a:pt x="3239" y="6424"/>
                    <a:pt x="2989" y="6090"/>
                  </a:cubicBezTo>
                  <a:cubicBezTo>
                    <a:pt x="2703" y="5685"/>
                    <a:pt x="2251" y="5078"/>
                    <a:pt x="2513" y="4578"/>
                  </a:cubicBezTo>
                  <a:cubicBezTo>
                    <a:pt x="2551" y="4486"/>
                    <a:pt x="2639" y="4433"/>
                    <a:pt x="2732" y="4433"/>
                  </a:cubicBezTo>
                  <a:cubicBezTo>
                    <a:pt x="2783" y="4433"/>
                    <a:pt x="2835" y="4449"/>
                    <a:pt x="2882" y="4483"/>
                  </a:cubicBezTo>
                  <a:cubicBezTo>
                    <a:pt x="3263" y="4721"/>
                    <a:pt x="3287" y="5245"/>
                    <a:pt x="3513" y="5626"/>
                  </a:cubicBezTo>
                  <a:cubicBezTo>
                    <a:pt x="3680" y="5900"/>
                    <a:pt x="3870" y="6138"/>
                    <a:pt x="4096" y="6352"/>
                  </a:cubicBezTo>
                  <a:cubicBezTo>
                    <a:pt x="4311" y="5840"/>
                    <a:pt x="4537" y="5340"/>
                    <a:pt x="4787" y="4840"/>
                  </a:cubicBezTo>
                  <a:cubicBezTo>
                    <a:pt x="4846" y="4709"/>
                    <a:pt x="4918" y="4578"/>
                    <a:pt x="4989" y="4435"/>
                  </a:cubicBezTo>
                  <a:cubicBezTo>
                    <a:pt x="4870" y="4257"/>
                    <a:pt x="4775" y="4054"/>
                    <a:pt x="4692" y="3852"/>
                  </a:cubicBezTo>
                  <a:cubicBezTo>
                    <a:pt x="4573" y="3542"/>
                    <a:pt x="4370" y="3078"/>
                    <a:pt x="4620" y="2780"/>
                  </a:cubicBezTo>
                  <a:cubicBezTo>
                    <a:pt x="4663" y="2723"/>
                    <a:pt x="4733" y="2691"/>
                    <a:pt x="4805" y="2691"/>
                  </a:cubicBezTo>
                  <a:cubicBezTo>
                    <a:pt x="4852" y="2691"/>
                    <a:pt x="4899" y="2704"/>
                    <a:pt x="4942" y="2733"/>
                  </a:cubicBezTo>
                  <a:cubicBezTo>
                    <a:pt x="5216" y="2923"/>
                    <a:pt x="5204" y="3316"/>
                    <a:pt x="5323" y="3614"/>
                  </a:cubicBezTo>
                  <a:cubicBezTo>
                    <a:pt x="5335" y="3638"/>
                    <a:pt x="5346" y="3661"/>
                    <a:pt x="5358" y="3685"/>
                  </a:cubicBezTo>
                  <a:cubicBezTo>
                    <a:pt x="5811" y="2804"/>
                    <a:pt x="6347" y="1899"/>
                    <a:pt x="7049" y="1375"/>
                  </a:cubicBezTo>
                  <a:cubicBezTo>
                    <a:pt x="7126" y="1316"/>
                    <a:pt x="7206" y="1290"/>
                    <a:pt x="7282" y="1290"/>
                  </a:cubicBezTo>
                  <a:cubicBezTo>
                    <a:pt x="7524" y="1290"/>
                    <a:pt x="7723" y="1553"/>
                    <a:pt x="7632" y="1816"/>
                  </a:cubicBezTo>
                  <a:cubicBezTo>
                    <a:pt x="7430" y="2435"/>
                    <a:pt x="7061" y="3007"/>
                    <a:pt x="6692" y="3566"/>
                  </a:cubicBezTo>
                  <a:cubicBezTo>
                    <a:pt x="6882" y="3423"/>
                    <a:pt x="7109" y="3328"/>
                    <a:pt x="7347" y="3292"/>
                  </a:cubicBezTo>
                  <a:cubicBezTo>
                    <a:pt x="7352" y="3292"/>
                    <a:pt x="7358" y="3292"/>
                    <a:pt x="7363" y="3292"/>
                  </a:cubicBezTo>
                  <a:cubicBezTo>
                    <a:pt x="7498" y="3292"/>
                    <a:pt x="7594" y="3428"/>
                    <a:pt x="7537" y="3554"/>
                  </a:cubicBezTo>
                  <a:cubicBezTo>
                    <a:pt x="7394" y="3923"/>
                    <a:pt x="7061" y="4149"/>
                    <a:pt x="6751" y="4376"/>
                  </a:cubicBezTo>
                  <a:lnTo>
                    <a:pt x="5751" y="5114"/>
                  </a:lnTo>
                  <a:cubicBezTo>
                    <a:pt x="5537" y="5531"/>
                    <a:pt x="5335" y="5959"/>
                    <a:pt x="5144" y="6388"/>
                  </a:cubicBezTo>
                  <a:cubicBezTo>
                    <a:pt x="5823" y="5828"/>
                    <a:pt x="6561" y="5304"/>
                    <a:pt x="7347" y="5066"/>
                  </a:cubicBezTo>
                  <a:cubicBezTo>
                    <a:pt x="7360" y="5062"/>
                    <a:pt x="7374" y="5060"/>
                    <a:pt x="7387" y="5060"/>
                  </a:cubicBezTo>
                  <a:cubicBezTo>
                    <a:pt x="7486" y="5060"/>
                    <a:pt x="7553" y="5173"/>
                    <a:pt x="7490" y="5257"/>
                  </a:cubicBezTo>
                  <a:cubicBezTo>
                    <a:pt x="6847" y="6162"/>
                    <a:pt x="5716" y="6781"/>
                    <a:pt x="4739" y="7376"/>
                  </a:cubicBezTo>
                  <a:cubicBezTo>
                    <a:pt x="4596" y="7721"/>
                    <a:pt x="4477" y="8067"/>
                    <a:pt x="4358" y="8424"/>
                  </a:cubicBezTo>
                  <a:cubicBezTo>
                    <a:pt x="4180" y="8948"/>
                    <a:pt x="4037" y="9483"/>
                    <a:pt x="3882" y="10019"/>
                  </a:cubicBezTo>
                  <a:cubicBezTo>
                    <a:pt x="4334" y="9460"/>
                    <a:pt x="4835" y="8948"/>
                    <a:pt x="5382" y="8483"/>
                  </a:cubicBezTo>
                  <a:cubicBezTo>
                    <a:pt x="6097" y="7876"/>
                    <a:pt x="7109" y="6936"/>
                    <a:pt x="8097" y="6936"/>
                  </a:cubicBezTo>
                  <a:cubicBezTo>
                    <a:pt x="8252" y="6936"/>
                    <a:pt x="8347" y="7102"/>
                    <a:pt x="8264" y="7221"/>
                  </a:cubicBezTo>
                  <a:cubicBezTo>
                    <a:pt x="7799" y="8019"/>
                    <a:pt x="6740" y="8507"/>
                    <a:pt x="6037" y="9079"/>
                  </a:cubicBezTo>
                  <a:cubicBezTo>
                    <a:pt x="5168" y="9805"/>
                    <a:pt x="4346" y="10615"/>
                    <a:pt x="3608" y="11484"/>
                  </a:cubicBezTo>
                  <a:cubicBezTo>
                    <a:pt x="3584" y="11508"/>
                    <a:pt x="3561" y="11531"/>
                    <a:pt x="3525" y="11555"/>
                  </a:cubicBezTo>
                  <a:lnTo>
                    <a:pt x="3525" y="11579"/>
                  </a:lnTo>
                  <a:cubicBezTo>
                    <a:pt x="3572" y="11579"/>
                    <a:pt x="3620" y="11603"/>
                    <a:pt x="3680" y="11603"/>
                  </a:cubicBezTo>
                  <a:cubicBezTo>
                    <a:pt x="3715" y="11746"/>
                    <a:pt x="3822" y="11853"/>
                    <a:pt x="3977" y="11889"/>
                  </a:cubicBezTo>
                  <a:cubicBezTo>
                    <a:pt x="4208" y="11940"/>
                    <a:pt x="4436" y="11965"/>
                    <a:pt x="4661" y="11965"/>
                  </a:cubicBezTo>
                  <a:cubicBezTo>
                    <a:pt x="6915" y="11965"/>
                    <a:pt x="8783" y="9494"/>
                    <a:pt x="8859" y="7328"/>
                  </a:cubicBezTo>
                  <a:cubicBezTo>
                    <a:pt x="8906" y="5912"/>
                    <a:pt x="8204" y="4602"/>
                    <a:pt x="8240" y="3185"/>
                  </a:cubicBezTo>
                  <a:cubicBezTo>
                    <a:pt x="8275" y="2328"/>
                    <a:pt x="9168" y="292"/>
                    <a:pt x="7799" y="18"/>
                  </a:cubicBezTo>
                  <a:cubicBezTo>
                    <a:pt x="7735" y="6"/>
                    <a:pt x="7672" y="0"/>
                    <a:pt x="7611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21"/>
            <p:cNvSpPr/>
            <p:nvPr/>
          </p:nvSpPr>
          <p:spPr>
            <a:xfrm>
              <a:off x="5177870" y="1448841"/>
              <a:ext cx="111553" cy="98068"/>
            </a:xfrm>
            <a:custGeom>
              <a:rect b="b" l="l" r="r" t="t"/>
              <a:pathLst>
                <a:path extrusionOk="0" h="3047" w="3466">
                  <a:moveTo>
                    <a:pt x="1635" y="1"/>
                  </a:moveTo>
                  <a:cubicBezTo>
                    <a:pt x="1037" y="1"/>
                    <a:pt x="645" y="681"/>
                    <a:pt x="393" y="1416"/>
                  </a:cubicBezTo>
                  <a:cubicBezTo>
                    <a:pt x="167" y="1939"/>
                    <a:pt x="36" y="2487"/>
                    <a:pt x="0" y="3047"/>
                  </a:cubicBezTo>
                  <a:cubicBezTo>
                    <a:pt x="24" y="3023"/>
                    <a:pt x="36" y="3011"/>
                    <a:pt x="60" y="2987"/>
                  </a:cubicBezTo>
                  <a:cubicBezTo>
                    <a:pt x="84" y="2928"/>
                    <a:pt x="131" y="2868"/>
                    <a:pt x="191" y="2844"/>
                  </a:cubicBezTo>
                  <a:cubicBezTo>
                    <a:pt x="690" y="2595"/>
                    <a:pt x="1239" y="2467"/>
                    <a:pt x="1800" y="2467"/>
                  </a:cubicBezTo>
                  <a:cubicBezTo>
                    <a:pt x="1962" y="2467"/>
                    <a:pt x="2124" y="2478"/>
                    <a:pt x="2286" y="2499"/>
                  </a:cubicBezTo>
                  <a:cubicBezTo>
                    <a:pt x="2656" y="2547"/>
                    <a:pt x="3167" y="2689"/>
                    <a:pt x="3465" y="2999"/>
                  </a:cubicBezTo>
                  <a:cubicBezTo>
                    <a:pt x="3441" y="2511"/>
                    <a:pt x="3346" y="2035"/>
                    <a:pt x="3167" y="1582"/>
                  </a:cubicBezTo>
                  <a:cubicBezTo>
                    <a:pt x="2953" y="1046"/>
                    <a:pt x="2632" y="380"/>
                    <a:pt x="2084" y="118"/>
                  </a:cubicBezTo>
                  <a:cubicBezTo>
                    <a:pt x="1923" y="37"/>
                    <a:pt x="1774" y="1"/>
                    <a:pt x="163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21"/>
            <p:cNvSpPr/>
            <p:nvPr/>
          </p:nvSpPr>
          <p:spPr>
            <a:xfrm>
              <a:off x="5174426" y="1527856"/>
              <a:ext cx="123429" cy="60443"/>
            </a:xfrm>
            <a:custGeom>
              <a:rect b="b" l="l" r="r" t="t"/>
              <a:pathLst>
                <a:path extrusionOk="0" h="1878" w="3835">
                  <a:moveTo>
                    <a:pt x="1907" y="0"/>
                  </a:moveTo>
                  <a:cubicBezTo>
                    <a:pt x="1346" y="0"/>
                    <a:pt x="797" y="128"/>
                    <a:pt x="298" y="377"/>
                  </a:cubicBezTo>
                  <a:cubicBezTo>
                    <a:pt x="238" y="413"/>
                    <a:pt x="191" y="461"/>
                    <a:pt x="167" y="532"/>
                  </a:cubicBezTo>
                  <a:cubicBezTo>
                    <a:pt x="143" y="544"/>
                    <a:pt x="131" y="568"/>
                    <a:pt x="119" y="592"/>
                  </a:cubicBezTo>
                  <a:cubicBezTo>
                    <a:pt x="0" y="746"/>
                    <a:pt x="0" y="949"/>
                    <a:pt x="96" y="1104"/>
                  </a:cubicBezTo>
                  <a:cubicBezTo>
                    <a:pt x="346" y="1485"/>
                    <a:pt x="822" y="1687"/>
                    <a:pt x="1322" y="1794"/>
                  </a:cubicBezTo>
                  <a:cubicBezTo>
                    <a:pt x="1358" y="1389"/>
                    <a:pt x="1429" y="985"/>
                    <a:pt x="1536" y="592"/>
                  </a:cubicBezTo>
                  <a:cubicBezTo>
                    <a:pt x="1572" y="453"/>
                    <a:pt x="1700" y="382"/>
                    <a:pt x="1826" y="382"/>
                  </a:cubicBezTo>
                  <a:cubicBezTo>
                    <a:pt x="1950" y="382"/>
                    <a:pt x="2072" y="450"/>
                    <a:pt x="2108" y="592"/>
                  </a:cubicBezTo>
                  <a:cubicBezTo>
                    <a:pt x="2191" y="1020"/>
                    <a:pt x="2239" y="1449"/>
                    <a:pt x="2239" y="1878"/>
                  </a:cubicBezTo>
                  <a:lnTo>
                    <a:pt x="2286" y="1878"/>
                  </a:lnTo>
                  <a:cubicBezTo>
                    <a:pt x="2810" y="1878"/>
                    <a:pt x="3834" y="1818"/>
                    <a:pt x="3834" y="1092"/>
                  </a:cubicBezTo>
                  <a:cubicBezTo>
                    <a:pt x="3822" y="877"/>
                    <a:pt x="3739" y="675"/>
                    <a:pt x="3584" y="532"/>
                  </a:cubicBezTo>
                  <a:cubicBezTo>
                    <a:pt x="3286" y="234"/>
                    <a:pt x="2763" y="80"/>
                    <a:pt x="2393" y="32"/>
                  </a:cubicBezTo>
                  <a:cubicBezTo>
                    <a:pt x="2231" y="11"/>
                    <a:pt x="2069" y="0"/>
                    <a:pt x="190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21"/>
            <p:cNvSpPr/>
            <p:nvPr/>
          </p:nvSpPr>
          <p:spPr>
            <a:xfrm>
              <a:off x="5206998" y="1540279"/>
              <a:ext cx="41808" cy="125103"/>
            </a:xfrm>
            <a:custGeom>
              <a:rect b="b" l="l" r="r" t="t"/>
              <a:pathLst>
                <a:path extrusionOk="0" h="3887" w="1299">
                  <a:moveTo>
                    <a:pt x="816" y="0"/>
                  </a:moveTo>
                  <a:cubicBezTo>
                    <a:pt x="690" y="0"/>
                    <a:pt x="561" y="72"/>
                    <a:pt x="524" y="206"/>
                  </a:cubicBezTo>
                  <a:cubicBezTo>
                    <a:pt x="417" y="599"/>
                    <a:pt x="346" y="1003"/>
                    <a:pt x="310" y="1408"/>
                  </a:cubicBezTo>
                  <a:cubicBezTo>
                    <a:pt x="286" y="1611"/>
                    <a:pt x="274" y="1813"/>
                    <a:pt x="250" y="2015"/>
                  </a:cubicBezTo>
                  <a:cubicBezTo>
                    <a:pt x="203" y="2527"/>
                    <a:pt x="0" y="3277"/>
                    <a:pt x="334" y="3718"/>
                  </a:cubicBezTo>
                  <a:cubicBezTo>
                    <a:pt x="395" y="3828"/>
                    <a:pt x="513" y="3886"/>
                    <a:pt x="633" y="3886"/>
                  </a:cubicBezTo>
                  <a:cubicBezTo>
                    <a:pt x="721" y="3886"/>
                    <a:pt x="811" y="3855"/>
                    <a:pt x="881" y="3789"/>
                  </a:cubicBezTo>
                  <a:cubicBezTo>
                    <a:pt x="1298" y="3397"/>
                    <a:pt x="1215" y="2646"/>
                    <a:pt x="1227" y="2111"/>
                  </a:cubicBezTo>
                  <a:lnTo>
                    <a:pt x="1227" y="1503"/>
                  </a:lnTo>
                  <a:cubicBezTo>
                    <a:pt x="1227" y="1063"/>
                    <a:pt x="1179" y="634"/>
                    <a:pt x="1084" y="206"/>
                  </a:cubicBezTo>
                  <a:cubicBezTo>
                    <a:pt x="1055" y="66"/>
                    <a:pt x="937" y="0"/>
                    <a:pt x="81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21"/>
            <p:cNvSpPr/>
            <p:nvPr/>
          </p:nvSpPr>
          <p:spPr>
            <a:xfrm>
              <a:off x="5108125" y="2116326"/>
              <a:ext cx="487860" cy="595905"/>
            </a:xfrm>
            <a:custGeom>
              <a:rect b="b" l="l" r="r" t="t"/>
              <a:pathLst>
                <a:path extrusionOk="0" h="18515" w="15158">
                  <a:moveTo>
                    <a:pt x="6374" y="0"/>
                  </a:moveTo>
                  <a:cubicBezTo>
                    <a:pt x="5985" y="0"/>
                    <a:pt x="5591" y="42"/>
                    <a:pt x="5192" y="131"/>
                  </a:cubicBezTo>
                  <a:cubicBezTo>
                    <a:pt x="2870" y="655"/>
                    <a:pt x="1274" y="2834"/>
                    <a:pt x="715" y="5025"/>
                  </a:cubicBezTo>
                  <a:cubicBezTo>
                    <a:pt x="703" y="5096"/>
                    <a:pt x="679" y="5156"/>
                    <a:pt x="667" y="5215"/>
                  </a:cubicBezTo>
                  <a:cubicBezTo>
                    <a:pt x="477" y="5858"/>
                    <a:pt x="334" y="6525"/>
                    <a:pt x="251" y="7204"/>
                  </a:cubicBezTo>
                  <a:cubicBezTo>
                    <a:pt x="0" y="9287"/>
                    <a:pt x="72" y="11490"/>
                    <a:pt x="989" y="13419"/>
                  </a:cubicBezTo>
                  <a:cubicBezTo>
                    <a:pt x="1632" y="15645"/>
                    <a:pt x="3072" y="18003"/>
                    <a:pt x="5525" y="18407"/>
                  </a:cubicBezTo>
                  <a:cubicBezTo>
                    <a:pt x="5858" y="18455"/>
                    <a:pt x="6204" y="18491"/>
                    <a:pt x="6537" y="18491"/>
                  </a:cubicBezTo>
                  <a:cubicBezTo>
                    <a:pt x="6513" y="17455"/>
                    <a:pt x="6477" y="16431"/>
                    <a:pt x="6466" y="15395"/>
                  </a:cubicBezTo>
                  <a:cubicBezTo>
                    <a:pt x="5525" y="15288"/>
                    <a:pt x="4584" y="14740"/>
                    <a:pt x="3906" y="14157"/>
                  </a:cubicBezTo>
                  <a:cubicBezTo>
                    <a:pt x="3025" y="13395"/>
                    <a:pt x="2501" y="12371"/>
                    <a:pt x="2239" y="11252"/>
                  </a:cubicBezTo>
                  <a:cubicBezTo>
                    <a:pt x="2188" y="11057"/>
                    <a:pt x="2339" y="10928"/>
                    <a:pt x="2492" y="10928"/>
                  </a:cubicBezTo>
                  <a:cubicBezTo>
                    <a:pt x="2592" y="10928"/>
                    <a:pt x="2692" y="10982"/>
                    <a:pt x="2739" y="11109"/>
                  </a:cubicBezTo>
                  <a:cubicBezTo>
                    <a:pt x="3108" y="12002"/>
                    <a:pt x="3715" y="12800"/>
                    <a:pt x="4489" y="13395"/>
                  </a:cubicBezTo>
                  <a:lnTo>
                    <a:pt x="4537" y="13442"/>
                  </a:lnTo>
                  <a:cubicBezTo>
                    <a:pt x="4525" y="13395"/>
                    <a:pt x="4513" y="13359"/>
                    <a:pt x="4501" y="13311"/>
                  </a:cubicBezTo>
                  <a:cubicBezTo>
                    <a:pt x="4287" y="12621"/>
                    <a:pt x="4120" y="11811"/>
                    <a:pt x="4346" y="11097"/>
                  </a:cubicBezTo>
                  <a:cubicBezTo>
                    <a:pt x="4382" y="10984"/>
                    <a:pt x="4483" y="10927"/>
                    <a:pt x="4583" y="10927"/>
                  </a:cubicBezTo>
                  <a:cubicBezTo>
                    <a:pt x="4683" y="10927"/>
                    <a:pt x="4781" y="10984"/>
                    <a:pt x="4811" y="11097"/>
                  </a:cubicBezTo>
                  <a:cubicBezTo>
                    <a:pt x="4977" y="11728"/>
                    <a:pt x="5001" y="12383"/>
                    <a:pt x="5204" y="13002"/>
                  </a:cubicBezTo>
                  <a:cubicBezTo>
                    <a:pt x="5323" y="13371"/>
                    <a:pt x="5585" y="13740"/>
                    <a:pt x="5739" y="14121"/>
                  </a:cubicBezTo>
                  <a:cubicBezTo>
                    <a:pt x="5966" y="14216"/>
                    <a:pt x="6204" y="14300"/>
                    <a:pt x="6454" y="14383"/>
                  </a:cubicBezTo>
                  <a:cubicBezTo>
                    <a:pt x="6430" y="13145"/>
                    <a:pt x="6406" y="11907"/>
                    <a:pt x="6382" y="10668"/>
                  </a:cubicBezTo>
                  <a:cubicBezTo>
                    <a:pt x="5561" y="10394"/>
                    <a:pt x="4906" y="9573"/>
                    <a:pt x="4477" y="8859"/>
                  </a:cubicBezTo>
                  <a:cubicBezTo>
                    <a:pt x="3930" y="7978"/>
                    <a:pt x="3739" y="7061"/>
                    <a:pt x="3668" y="6037"/>
                  </a:cubicBezTo>
                  <a:cubicBezTo>
                    <a:pt x="3661" y="5842"/>
                    <a:pt x="3840" y="5730"/>
                    <a:pt x="4006" y="5730"/>
                  </a:cubicBezTo>
                  <a:cubicBezTo>
                    <a:pt x="4134" y="5730"/>
                    <a:pt x="4254" y="5796"/>
                    <a:pt x="4275" y="5942"/>
                  </a:cubicBezTo>
                  <a:cubicBezTo>
                    <a:pt x="4430" y="6823"/>
                    <a:pt x="4775" y="7644"/>
                    <a:pt x="5263" y="8370"/>
                  </a:cubicBezTo>
                  <a:cubicBezTo>
                    <a:pt x="5573" y="8835"/>
                    <a:pt x="5989" y="9216"/>
                    <a:pt x="6370" y="9597"/>
                  </a:cubicBezTo>
                  <a:lnTo>
                    <a:pt x="6370" y="9144"/>
                  </a:lnTo>
                  <a:cubicBezTo>
                    <a:pt x="6347" y="7275"/>
                    <a:pt x="6168" y="5275"/>
                    <a:pt x="6501" y="3429"/>
                  </a:cubicBezTo>
                  <a:cubicBezTo>
                    <a:pt x="6525" y="3297"/>
                    <a:pt x="6650" y="3228"/>
                    <a:pt x="6773" y="3228"/>
                  </a:cubicBezTo>
                  <a:cubicBezTo>
                    <a:pt x="6894" y="3228"/>
                    <a:pt x="7014" y="3294"/>
                    <a:pt x="7037" y="3429"/>
                  </a:cubicBezTo>
                  <a:cubicBezTo>
                    <a:pt x="7228" y="4537"/>
                    <a:pt x="7323" y="5644"/>
                    <a:pt x="7311" y="6763"/>
                  </a:cubicBezTo>
                  <a:cubicBezTo>
                    <a:pt x="7728" y="6430"/>
                    <a:pt x="8049" y="5989"/>
                    <a:pt x="8240" y="5501"/>
                  </a:cubicBezTo>
                  <a:cubicBezTo>
                    <a:pt x="8355" y="5208"/>
                    <a:pt x="8359" y="4403"/>
                    <a:pt x="8761" y="4403"/>
                  </a:cubicBezTo>
                  <a:cubicBezTo>
                    <a:pt x="8817" y="4403"/>
                    <a:pt x="8881" y="4418"/>
                    <a:pt x="8954" y="4453"/>
                  </a:cubicBezTo>
                  <a:cubicBezTo>
                    <a:pt x="9073" y="4513"/>
                    <a:pt x="9133" y="4632"/>
                    <a:pt x="9144" y="4763"/>
                  </a:cubicBezTo>
                  <a:cubicBezTo>
                    <a:pt x="9204" y="5906"/>
                    <a:pt x="8347" y="6965"/>
                    <a:pt x="7323" y="7394"/>
                  </a:cubicBezTo>
                  <a:cubicBezTo>
                    <a:pt x="7323" y="8025"/>
                    <a:pt x="7323" y="8644"/>
                    <a:pt x="7347" y="9263"/>
                  </a:cubicBezTo>
                  <a:cubicBezTo>
                    <a:pt x="7382" y="10406"/>
                    <a:pt x="7418" y="11561"/>
                    <a:pt x="7466" y="12716"/>
                  </a:cubicBezTo>
                  <a:cubicBezTo>
                    <a:pt x="7871" y="12597"/>
                    <a:pt x="8240" y="12407"/>
                    <a:pt x="8573" y="12145"/>
                  </a:cubicBezTo>
                  <a:cubicBezTo>
                    <a:pt x="8847" y="10692"/>
                    <a:pt x="8847" y="9240"/>
                    <a:pt x="8883" y="7775"/>
                  </a:cubicBezTo>
                  <a:cubicBezTo>
                    <a:pt x="8883" y="7616"/>
                    <a:pt x="9009" y="7527"/>
                    <a:pt x="9136" y="7527"/>
                  </a:cubicBezTo>
                  <a:cubicBezTo>
                    <a:pt x="9238" y="7527"/>
                    <a:pt x="9340" y="7583"/>
                    <a:pt x="9383" y="7704"/>
                  </a:cubicBezTo>
                  <a:cubicBezTo>
                    <a:pt x="9656" y="8751"/>
                    <a:pt x="9740" y="9847"/>
                    <a:pt x="9633" y="10930"/>
                  </a:cubicBezTo>
                  <a:cubicBezTo>
                    <a:pt x="9645" y="10906"/>
                    <a:pt x="9668" y="10883"/>
                    <a:pt x="9680" y="10859"/>
                  </a:cubicBezTo>
                  <a:cubicBezTo>
                    <a:pt x="9978" y="10347"/>
                    <a:pt x="10228" y="9799"/>
                    <a:pt x="10418" y="9228"/>
                  </a:cubicBezTo>
                  <a:cubicBezTo>
                    <a:pt x="10585" y="8751"/>
                    <a:pt x="10680" y="8216"/>
                    <a:pt x="11121" y="7942"/>
                  </a:cubicBezTo>
                  <a:cubicBezTo>
                    <a:pt x="11169" y="7914"/>
                    <a:pt x="11220" y="7901"/>
                    <a:pt x="11271" y="7901"/>
                  </a:cubicBezTo>
                  <a:cubicBezTo>
                    <a:pt x="11372" y="7901"/>
                    <a:pt x="11470" y="7954"/>
                    <a:pt x="11526" y="8049"/>
                  </a:cubicBezTo>
                  <a:cubicBezTo>
                    <a:pt x="11811" y="8668"/>
                    <a:pt x="11430" y="9382"/>
                    <a:pt x="11180" y="9978"/>
                  </a:cubicBezTo>
                  <a:cubicBezTo>
                    <a:pt x="10930" y="10633"/>
                    <a:pt x="10585" y="11252"/>
                    <a:pt x="10157" y="11811"/>
                  </a:cubicBezTo>
                  <a:cubicBezTo>
                    <a:pt x="9906" y="12109"/>
                    <a:pt x="9633" y="12371"/>
                    <a:pt x="9323" y="12597"/>
                  </a:cubicBezTo>
                  <a:cubicBezTo>
                    <a:pt x="9287" y="12621"/>
                    <a:pt x="9264" y="12645"/>
                    <a:pt x="9228" y="12657"/>
                  </a:cubicBezTo>
                  <a:cubicBezTo>
                    <a:pt x="8716" y="13026"/>
                    <a:pt x="8121" y="13264"/>
                    <a:pt x="7490" y="13359"/>
                  </a:cubicBezTo>
                  <a:cubicBezTo>
                    <a:pt x="7525" y="13919"/>
                    <a:pt x="7549" y="14478"/>
                    <a:pt x="7585" y="15026"/>
                  </a:cubicBezTo>
                  <a:cubicBezTo>
                    <a:pt x="7620" y="15455"/>
                    <a:pt x="7644" y="15871"/>
                    <a:pt x="7668" y="16300"/>
                  </a:cubicBezTo>
                  <a:cubicBezTo>
                    <a:pt x="8394" y="16240"/>
                    <a:pt x="8990" y="15859"/>
                    <a:pt x="9525" y="15347"/>
                  </a:cubicBezTo>
                  <a:cubicBezTo>
                    <a:pt x="9918" y="14955"/>
                    <a:pt x="10264" y="14252"/>
                    <a:pt x="10811" y="14085"/>
                  </a:cubicBezTo>
                  <a:cubicBezTo>
                    <a:pt x="10830" y="14081"/>
                    <a:pt x="10849" y="14079"/>
                    <a:pt x="10868" y="14079"/>
                  </a:cubicBezTo>
                  <a:cubicBezTo>
                    <a:pt x="10992" y="14079"/>
                    <a:pt x="11109" y="14177"/>
                    <a:pt x="11109" y="14312"/>
                  </a:cubicBezTo>
                  <a:cubicBezTo>
                    <a:pt x="11085" y="15014"/>
                    <a:pt x="10192" y="15728"/>
                    <a:pt x="9668" y="16133"/>
                  </a:cubicBezTo>
                  <a:cubicBezTo>
                    <a:pt x="9121" y="16610"/>
                    <a:pt x="8430" y="16883"/>
                    <a:pt x="7704" y="16931"/>
                  </a:cubicBezTo>
                  <a:cubicBezTo>
                    <a:pt x="7740" y="17455"/>
                    <a:pt x="7775" y="17991"/>
                    <a:pt x="7799" y="18515"/>
                  </a:cubicBezTo>
                  <a:cubicBezTo>
                    <a:pt x="9597" y="18455"/>
                    <a:pt x="11264" y="17419"/>
                    <a:pt x="12431" y="16014"/>
                  </a:cubicBezTo>
                  <a:cubicBezTo>
                    <a:pt x="13990" y="14133"/>
                    <a:pt x="15157" y="11740"/>
                    <a:pt x="15133" y="9263"/>
                  </a:cubicBezTo>
                  <a:cubicBezTo>
                    <a:pt x="15110" y="6644"/>
                    <a:pt x="13550" y="4382"/>
                    <a:pt x="11740" y="2596"/>
                  </a:cubicBezTo>
                  <a:cubicBezTo>
                    <a:pt x="10289" y="1155"/>
                    <a:pt x="8418" y="0"/>
                    <a:pt x="6374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21"/>
            <p:cNvSpPr/>
            <p:nvPr/>
          </p:nvSpPr>
          <p:spPr>
            <a:xfrm>
              <a:off x="5178160" y="2220734"/>
              <a:ext cx="310135" cy="781806"/>
            </a:xfrm>
            <a:custGeom>
              <a:rect b="b" l="l" r="r" t="t"/>
              <a:pathLst>
                <a:path extrusionOk="0" h="24291" w="9636">
                  <a:moveTo>
                    <a:pt x="4589" y="1"/>
                  </a:moveTo>
                  <a:cubicBezTo>
                    <a:pt x="4468" y="1"/>
                    <a:pt x="4349" y="66"/>
                    <a:pt x="4325" y="197"/>
                  </a:cubicBezTo>
                  <a:cubicBezTo>
                    <a:pt x="3992" y="2031"/>
                    <a:pt x="4159" y="4043"/>
                    <a:pt x="4182" y="5900"/>
                  </a:cubicBezTo>
                  <a:lnTo>
                    <a:pt x="4182" y="6365"/>
                  </a:lnTo>
                  <a:cubicBezTo>
                    <a:pt x="3801" y="5972"/>
                    <a:pt x="3397" y="5603"/>
                    <a:pt x="3087" y="5138"/>
                  </a:cubicBezTo>
                  <a:cubicBezTo>
                    <a:pt x="2587" y="4412"/>
                    <a:pt x="2254" y="3579"/>
                    <a:pt x="2099" y="2709"/>
                  </a:cubicBezTo>
                  <a:cubicBezTo>
                    <a:pt x="2073" y="2560"/>
                    <a:pt x="1952" y="2493"/>
                    <a:pt x="1824" y="2493"/>
                  </a:cubicBezTo>
                  <a:cubicBezTo>
                    <a:pt x="1656" y="2493"/>
                    <a:pt x="1478" y="2609"/>
                    <a:pt x="1492" y="2805"/>
                  </a:cubicBezTo>
                  <a:cubicBezTo>
                    <a:pt x="1563" y="3829"/>
                    <a:pt x="1754" y="4734"/>
                    <a:pt x="2289" y="5615"/>
                  </a:cubicBezTo>
                  <a:cubicBezTo>
                    <a:pt x="2730" y="6341"/>
                    <a:pt x="3373" y="7150"/>
                    <a:pt x="4206" y="7424"/>
                  </a:cubicBezTo>
                  <a:cubicBezTo>
                    <a:pt x="4230" y="8674"/>
                    <a:pt x="4254" y="9913"/>
                    <a:pt x="4266" y="11151"/>
                  </a:cubicBezTo>
                  <a:cubicBezTo>
                    <a:pt x="4028" y="11068"/>
                    <a:pt x="3790" y="10984"/>
                    <a:pt x="3551" y="10877"/>
                  </a:cubicBezTo>
                  <a:cubicBezTo>
                    <a:pt x="3409" y="10496"/>
                    <a:pt x="3147" y="10139"/>
                    <a:pt x="3016" y="9758"/>
                  </a:cubicBezTo>
                  <a:cubicBezTo>
                    <a:pt x="2813" y="9139"/>
                    <a:pt x="2801" y="8496"/>
                    <a:pt x="2635" y="7865"/>
                  </a:cubicBezTo>
                  <a:cubicBezTo>
                    <a:pt x="2599" y="7746"/>
                    <a:pt x="2501" y="7686"/>
                    <a:pt x="2402" y="7686"/>
                  </a:cubicBezTo>
                  <a:cubicBezTo>
                    <a:pt x="2304" y="7686"/>
                    <a:pt x="2206" y="7746"/>
                    <a:pt x="2170" y="7865"/>
                  </a:cubicBezTo>
                  <a:cubicBezTo>
                    <a:pt x="1944" y="8579"/>
                    <a:pt x="2111" y="9377"/>
                    <a:pt x="2325" y="10079"/>
                  </a:cubicBezTo>
                  <a:cubicBezTo>
                    <a:pt x="2337" y="10115"/>
                    <a:pt x="2349" y="10163"/>
                    <a:pt x="2361" y="10198"/>
                  </a:cubicBezTo>
                  <a:lnTo>
                    <a:pt x="2301" y="10163"/>
                  </a:lnTo>
                  <a:cubicBezTo>
                    <a:pt x="1527" y="9556"/>
                    <a:pt x="920" y="8770"/>
                    <a:pt x="551" y="7865"/>
                  </a:cubicBezTo>
                  <a:cubicBezTo>
                    <a:pt x="509" y="7743"/>
                    <a:pt x="410" y="7690"/>
                    <a:pt x="310" y="7690"/>
                  </a:cubicBezTo>
                  <a:cubicBezTo>
                    <a:pt x="156" y="7690"/>
                    <a:pt x="0" y="7817"/>
                    <a:pt x="51" y="8020"/>
                  </a:cubicBezTo>
                  <a:cubicBezTo>
                    <a:pt x="313" y="9139"/>
                    <a:pt x="837" y="10163"/>
                    <a:pt x="1718" y="10913"/>
                  </a:cubicBezTo>
                  <a:cubicBezTo>
                    <a:pt x="2408" y="11508"/>
                    <a:pt x="3349" y="12056"/>
                    <a:pt x="4290" y="12163"/>
                  </a:cubicBezTo>
                  <a:cubicBezTo>
                    <a:pt x="4301" y="13187"/>
                    <a:pt x="4325" y="14223"/>
                    <a:pt x="4361" y="15247"/>
                  </a:cubicBezTo>
                  <a:cubicBezTo>
                    <a:pt x="4385" y="16128"/>
                    <a:pt x="4421" y="16997"/>
                    <a:pt x="4456" y="17878"/>
                  </a:cubicBezTo>
                  <a:cubicBezTo>
                    <a:pt x="4492" y="18866"/>
                    <a:pt x="4540" y="19843"/>
                    <a:pt x="4587" y="20831"/>
                  </a:cubicBezTo>
                  <a:cubicBezTo>
                    <a:pt x="4635" y="21807"/>
                    <a:pt x="4599" y="22855"/>
                    <a:pt x="4837" y="23819"/>
                  </a:cubicBezTo>
                  <a:cubicBezTo>
                    <a:pt x="4917" y="24150"/>
                    <a:pt x="5149" y="24291"/>
                    <a:pt x="5396" y="24291"/>
                  </a:cubicBezTo>
                  <a:cubicBezTo>
                    <a:pt x="5737" y="24291"/>
                    <a:pt x="6106" y="24024"/>
                    <a:pt x="6147" y="23617"/>
                  </a:cubicBezTo>
                  <a:cubicBezTo>
                    <a:pt x="6242" y="22664"/>
                    <a:pt x="6052" y="21628"/>
                    <a:pt x="5980" y="20664"/>
                  </a:cubicBezTo>
                  <a:cubicBezTo>
                    <a:pt x="5909" y="19700"/>
                    <a:pt x="5837" y="18700"/>
                    <a:pt x="5778" y="17711"/>
                  </a:cubicBezTo>
                  <a:cubicBezTo>
                    <a:pt x="5718" y="16902"/>
                    <a:pt x="5671" y="16092"/>
                    <a:pt x="5623" y="15294"/>
                  </a:cubicBezTo>
                  <a:cubicBezTo>
                    <a:pt x="5599" y="14759"/>
                    <a:pt x="5564" y="14235"/>
                    <a:pt x="5528" y="13699"/>
                  </a:cubicBezTo>
                  <a:cubicBezTo>
                    <a:pt x="6254" y="13663"/>
                    <a:pt x="6945" y="13377"/>
                    <a:pt x="7492" y="12913"/>
                  </a:cubicBezTo>
                  <a:cubicBezTo>
                    <a:pt x="8016" y="12496"/>
                    <a:pt x="8909" y="11794"/>
                    <a:pt x="8933" y="11080"/>
                  </a:cubicBezTo>
                  <a:cubicBezTo>
                    <a:pt x="8933" y="10950"/>
                    <a:pt x="8825" y="10854"/>
                    <a:pt x="8705" y="10854"/>
                  </a:cubicBezTo>
                  <a:cubicBezTo>
                    <a:pt x="8682" y="10854"/>
                    <a:pt x="8659" y="10857"/>
                    <a:pt x="8635" y="10865"/>
                  </a:cubicBezTo>
                  <a:cubicBezTo>
                    <a:pt x="8088" y="11020"/>
                    <a:pt x="7742" y="11722"/>
                    <a:pt x="7349" y="12115"/>
                  </a:cubicBezTo>
                  <a:cubicBezTo>
                    <a:pt x="6814" y="12639"/>
                    <a:pt x="6218" y="13008"/>
                    <a:pt x="5492" y="13068"/>
                  </a:cubicBezTo>
                  <a:cubicBezTo>
                    <a:pt x="5468" y="12639"/>
                    <a:pt x="5444" y="12223"/>
                    <a:pt x="5409" y="11794"/>
                  </a:cubicBezTo>
                  <a:cubicBezTo>
                    <a:pt x="5373" y="11246"/>
                    <a:pt x="5349" y="10687"/>
                    <a:pt x="5314" y="10139"/>
                  </a:cubicBezTo>
                  <a:cubicBezTo>
                    <a:pt x="5945" y="10032"/>
                    <a:pt x="6540" y="9794"/>
                    <a:pt x="7052" y="9436"/>
                  </a:cubicBezTo>
                  <a:cubicBezTo>
                    <a:pt x="7088" y="9413"/>
                    <a:pt x="7111" y="9389"/>
                    <a:pt x="7147" y="9365"/>
                  </a:cubicBezTo>
                  <a:cubicBezTo>
                    <a:pt x="7457" y="9139"/>
                    <a:pt x="7730" y="8877"/>
                    <a:pt x="7981" y="8579"/>
                  </a:cubicBezTo>
                  <a:cubicBezTo>
                    <a:pt x="8409" y="8020"/>
                    <a:pt x="8754" y="7412"/>
                    <a:pt x="9004" y="6758"/>
                  </a:cubicBezTo>
                  <a:cubicBezTo>
                    <a:pt x="9254" y="6162"/>
                    <a:pt x="9635" y="5436"/>
                    <a:pt x="9350" y="4817"/>
                  </a:cubicBezTo>
                  <a:cubicBezTo>
                    <a:pt x="9296" y="4725"/>
                    <a:pt x="9203" y="4677"/>
                    <a:pt x="9105" y="4677"/>
                  </a:cubicBezTo>
                  <a:cubicBezTo>
                    <a:pt x="9051" y="4677"/>
                    <a:pt x="8996" y="4692"/>
                    <a:pt x="8945" y="4722"/>
                  </a:cubicBezTo>
                  <a:cubicBezTo>
                    <a:pt x="8504" y="4984"/>
                    <a:pt x="8409" y="5531"/>
                    <a:pt x="8242" y="5996"/>
                  </a:cubicBezTo>
                  <a:cubicBezTo>
                    <a:pt x="8052" y="6567"/>
                    <a:pt x="7802" y="7115"/>
                    <a:pt x="7504" y="7639"/>
                  </a:cubicBezTo>
                  <a:cubicBezTo>
                    <a:pt x="7480" y="7662"/>
                    <a:pt x="7469" y="7686"/>
                    <a:pt x="7457" y="7710"/>
                  </a:cubicBezTo>
                  <a:cubicBezTo>
                    <a:pt x="7564" y="6627"/>
                    <a:pt x="7480" y="5531"/>
                    <a:pt x="7195" y="4472"/>
                  </a:cubicBezTo>
                  <a:cubicBezTo>
                    <a:pt x="7158" y="4350"/>
                    <a:pt x="7058" y="4295"/>
                    <a:pt x="6958" y="4295"/>
                  </a:cubicBezTo>
                  <a:cubicBezTo>
                    <a:pt x="6833" y="4295"/>
                    <a:pt x="6707" y="4384"/>
                    <a:pt x="6707" y="4543"/>
                  </a:cubicBezTo>
                  <a:cubicBezTo>
                    <a:pt x="6671" y="6007"/>
                    <a:pt x="6671" y="7472"/>
                    <a:pt x="6397" y="8913"/>
                  </a:cubicBezTo>
                  <a:cubicBezTo>
                    <a:pt x="6064" y="9175"/>
                    <a:pt x="5695" y="9365"/>
                    <a:pt x="5290" y="9484"/>
                  </a:cubicBezTo>
                  <a:cubicBezTo>
                    <a:pt x="5242" y="8341"/>
                    <a:pt x="5194" y="7186"/>
                    <a:pt x="5159" y="6031"/>
                  </a:cubicBezTo>
                  <a:cubicBezTo>
                    <a:pt x="5147" y="5424"/>
                    <a:pt x="5147" y="4793"/>
                    <a:pt x="5135" y="4174"/>
                  </a:cubicBezTo>
                  <a:cubicBezTo>
                    <a:pt x="6171" y="3733"/>
                    <a:pt x="7028" y="2686"/>
                    <a:pt x="6968" y="1531"/>
                  </a:cubicBezTo>
                  <a:cubicBezTo>
                    <a:pt x="6957" y="1412"/>
                    <a:pt x="6897" y="1293"/>
                    <a:pt x="6778" y="1221"/>
                  </a:cubicBezTo>
                  <a:cubicBezTo>
                    <a:pt x="6703" y="1184"/>
                    <a:pt x="6638" y="1167"/>
                    <a:pt x="6581" y="1167"/>
                  </a:cubicBezTo>
                  <a:cubicBezTo>
                    <a:pt x="6183" y="1167"/>
                    <a:pt x="6178" y="1977"/>
                    <a:pt x="6064" y="2269"/>
                  </a:cubicBezTo>
                  <a:cubicBezTo>
                    <a:pt x="5873" y="2769"/>
                    <a:pt x="5552" y="3198"/>
                    <a:pt x="5135" y="3531"/>
                  </a:cubicBezTo>
                  <a:cubicBezTo>
                    <a:pt x="5147" y="2412"/>
                    <a:pt x="5052" y="1293"/>
                    <a:pt x="4861" y="197"/>
                  </a:cubicBezTo>
                  <a:cubicBezTo>
                    <a:pt x="4831" y="66"/>
                    <a:pt x="4709" y="1"/>
                    <a:pt x="4589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21"/>
            <p:cNvSpPr/>
            <p:nvPr/>
          </p:nvSpPr>
          <p:spPr>
            <a:xfrm>
              <a:off x="5873388" y="756735"/>
              <a:ext cx="337234" cy="225327"/>
            </a:xfrm>
            <a:custGeom>
              <a:rect b="b" l="l" r="r" t="t"/>
              <a:pathLst>
                <a:path extrusionOk="0" h="7001" w="10478">
                  <a:moveTo>
                    <a:pt x="5980" y="1"/>
                  </a:moveTo>
                  <a:cubicBezTo>
                    <a:pt x="5588" y="1"/>
                    <a:pt x="5183" y="212"/>
                    <a:pt x="4929" y="548"/>
                  </a:cubicBezTo>
                  <a:cubicBezTo>
                    <a:pt x="4572" y="1000"/>
                    <a:pt x="4298" y="1512"/>
                    <a:pt x="4120" y="2072"/>
                  </a:cubicBezTo>
                  <a:cubicBezTo>
                    <a:pt x="3620" y="2691"/>
                    <a:pt x="2989" y="3203"/>
                    <a:pt x="2262" y="3548"/>
                  </a:cubicBezTo>
                  <a:cubicBezTo>
                    <a:pt x="1477" y="3917"/>
                    <a:pt x="619" y="4334"/>
                    <a:pt x="286" y="5203"/>
                  </a:cubicBezTo>
                  <a:cubicBezTo>
                    <a:pt x="0" y="5953"/>
                    <a:pt x="143" y="6560"/>
                    <a:pt x="512" y="7001"/>
                  </a:cubicBezTo>
                  <a:cubicBezTo>
                    <a:pt x="512" y="6739"/>
                    <a:pt x="607" y="6489"/>
                    <a:pt x="786" y="6298"/>
                  </a:cubicBezTo>
                  <a:cubicBezTo>
                    <a:pt x="738" y="6167"/>
                    <a:pt x="786" y="6013"/>
                    <a:pt x="905" y="5929"/>
                  </a:cubicBezTo>
                  <a:cubicBezTo>
                    <a:pt x="2227" y="4882"/>
                    <a:pt x="4144" y="4048"/>
                    <a:pt x="5811" y="3703"/>
                  </a:cubicBezTo>
                  <a:cubicBezTo>
                    <a:pt x="6108" y="3640"/>
                    <a:pt x="6421" y="3605"/>
                    <a:pt x="6734" y="3605"/>
                  </a:cubicBezTo>
                  <a:cubicBezTo>
                    <a:pt x="7310" y="3605"/>
                    <a:pt x="7889" y="3723"/>
                    <a:pt x="8382" y="4001"/>
                  </a:cubicBezTo>
                  <a:cubicBezTo>
                    <a:pt x="9120" y="4012"/>
                    <a:pt x="9763" y="4596"/>
                    <a:pt x="10073" y="5370"/>
                  </a:cubicBezTo>
                  <a:cubicBezTo>
                    <a:pt x="10097" y="5429"/>
                    <a:pt x="10121" y="5489"/>
                    <a:pt x="10132" y="5548"/>
                  </a:cubicBezTo>
                  <a:cubicBezTo>
                    <a:pt x="10394" y="5310"/>
                    <a:pt x="10478" y="4917"/>
                    <a:pt x="10335" y="4584"/>
                  </a:cubicBezTo>
                  <a:cubicBezTo>
                    <a:pt x="10240" y="4334"/>
                    <a:pt x="10097" y="4108"/>
                    <a:pt x="9930" y="3917"/>
                  </a:cubicBezTo>
                  <a:cubicBezTo>
                    <a:pt x="9882" y="3834"/>
                    <a:pt x="9847" y="3762"/>
                    <a:pt x="9799" y="3691"/>
                  </a:cubicBezTo>
                  <a:cubicBezTo>
                    <a:pt x="9501" y="3286"/>
                    <a:pt x="9085" y="2977"/>
                    <a:pt x="8620" y="2798"/>
                  </a:cubicBezTo>
                  <a:cubicBezTo>
                    <a:pt x="8573" y="2762"/>
                    <a:pt x="8525" y="2727"/>
                    <a:pt x="8489" y="2679"/>
                  </a:cubicBezTo>
                  <a:cubicBezTo>
                    <a:pt x="7846" y="2060"/>
                    <a:pt x="7299" y="1334"/>
                    <a:pt x="6870" y="548"/>
                  </a:cubicBezTo>
                  <a:cubicBezTo>
                    <a:pt x="6659" y="164"/>
                    <a:pt x="6325" y="1"/>
                    <a:pt x="59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21"/>
            <p:cNvSpPr/>
            <p:nvPr/>
          </p:nvSpPr>
          <p:spPr>
            <a:xfrm>
              <a:off x="5889481" y="872826"/>
              <a:ext cx="312323" cy="142580"/>
            </a:xfrm>
            <a:custGeom>
              <a:rect b="b" l="l" r="r" t="t"/>
              <a:pathLst>
                <a:path extrusionOk="0" h="4430" w="9704">
                  <a:moveTo>
                    <a:pt x="6206" y="1"/>
                  </a:moveTo>
                  <a:cubicBezTo>
                    <a:pt x="5898" y="1"/>
                    <a:pt x="5590" y="34"/>
                    <a:pt x="5299" y="96"/>
                  </a:cubicBezTo>
                  <a:cubicBezTo>
                    <a:pt x="3644" y="453"/>
                    <a:pt x="1727" y="1287"/>
                    <a:pt x="393" y="2322"/>
                  </a:cubicBezTo>
                  <a:cubicBezTo>
                    <a:pt x="274" y="2406"/>
                    <a:pt x="227" y="2560"/>
                    <a:pt x="274" y="2691"/>
                  </a:cubicBezTo>
                  <a:cubicBezTo>
                    <a:pt x="96" y="2882"/>
                    <a:pt x="0" y="3132"/>
                    <a:pt x="12" y="3394"/>
                  </a:cubicBezTo>
                  <a:cubicBezTo>
                    <a:pt x="12" y="3918"/>
                    <a:pt x="358" y="4430"/>
                    <a:pt x="1000" y="4430"/>
                  </a:cubicBezTo>
                  <a:cubicBezTo>
                    <a:pt x="2215" y="4418"/>
                    <a:pt x="3429" y="4323"/>
                    <a:pt x="4632" y="4144"/>
                  </a:cubicBezTo>
                  <a:cubicBezTo>
                    <a:pt x="4513" y="3358"/>
                    <a:pt x="4513" y="2572"/>
                    <a:pt x="4608" y="1798"/>
                  </a:cubicBezTo>
                  <a:cubicBezTo>
                    <a:pt x="4654" y="1516"/>
                    <a:pt x="4910" y="1375"/>
                    <a:pt x="5168" y="1375"/>
                  </a:cubicBezTo>
                  <a:cubicBezTo>
                    <a:pt x="5378" y="1375"/>
                    <a:pt x="5590" y="1469"/>
                    <a:pt x="5692" y="1656"/>
                  </a:cubicBezTo>
                  <a:cubicBezTo>
                    <a:pt x="6037" y="2334"/>
                    <a:pt x="6287" y="3061"/>
                    <a:pt x="6442" y="3799"/>
                  </a:cubicBezTo>
                  <a:cubicBezTo>
                    <a:pt x="6930" y="3692"/>
                    <a:pt x="7418" y="3573"/>
                    <a:pt x="7906" y="3430"/>
                  </a:cubicBezTo>
                  <a:cubicBezTo>
                    <a:pt x="8025" y="3406"/>
                    <a:pt x="8144" y="3370"/>
                    <a:pt x="8263" y="3322"/>
                  </a:cubicBezTo>
                  <a:cubicBezTo>
                    <a:pt x="8430" y="3275"/>
                    <a:pt x="8597" y="3227"/>
                    <a:pt x="8763" y="3180"/>
                  </a:cubicBezTo>
                  <a:cubicBezTo>
                    <a:pt x="9251" y="3025"/>
                    <a:pt x="9704" y="2489"/>
                    <a:pt x="9621" y="1941"/>
                  </a:cubicBezTo>
                  <a:cubicBezTo>
                    <a:pt x="9609" y="1882"/>
                    <a:pt x="9597" y="1822"/>
                    <a:pt x="9573" y="1763"/>
                  </a:cubicBezTo>
                  <a:cubicBezTo>
                    <a:pt x="9263" y="989"/>
                    <a:pt x="8620" y="405"/>
                    <a:pt x="7870" y="394"/>
                  </a:cubicBezTo>
                  <a:cubicBezTo>
                    <a:pt x="7379" y="121"/>
                    <a:pt x="6791" y="1"/>
                    <a:pt x="620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21"/>
            <p:cNvSpPr/>
            <p:nvPr/>
          </p:nvSpPr>
          <p:spPr>
            <a:xfrm>
              <a:off x="6034699" y="917210"/>
              <a:ext cx="103893" cy="324232"/>
            </a:xfrm>
            <a:custGeom>
              <a:rect b="b" l="l" r="r" t="t"/>
              <a:pathLst>
                <a:path extrusionOk="0" h="10074" w="3228">
                  <a:moveTo>
                    <a:pt x="653" y="1"/>
                  </a:moveTo>
                  <a:cubicBezTo>
                    <a:pt x="395" y="1"/>
                    <a:pt x="142" y="139"/>
                    <a:pt x="96" y="419"/>
                  </a:cubicBezTo>
                  <a:cubicBezTo>
                    <a:pt x="1" y="1205"/>
                    <a:pt x="1" y="1991"/>
                    <a:pt x="120" y="2765"/>
                  </a:cubicBezTo>
                  <a:cubicBezTo>
                    <a:pt x="227" y="3658"/>
                    <a:pt x="418" y="4539"/>
                    <a:pt x="548" y="5396"/>
                  </a:cubicBezTo>
                  <a:cubicBezTo>
                    <a:pt x="679" y="6218"/>
                    <a:pt x="822" y="7027"/>
                    <a:pt x="965" y="7861"/>
                  </a:cubicBezTo>
                  <a:cubicBezTo>
                    <a:pt x="1120" y="8718"/>
                    <a:pt x="1120" y="9409"/>
                    <a:pt x="1834" y="9968"/>
                  </a:cubicBezTo>
                  <a:cubicBezTo>
                    <a:pt x="1934" y="10042"/>
                    <a:pt x="2047" y="10073"/>
                    <a:pt x="2161" y="10073"/>
                  </a:cubicBezTo>
                  <a:cubicBezTo>
                    <a:pt x="2415" y="10073"/>
                    <a:pt x="2675" y="9916"/>
                    <a:pt x="2799" y="9718"/>
                  </a:cubicBezTo>
                  <a:cubicBezTo>
                    <a:pt x="3227" y="9063"/>
                    <a:pt x="2989" y="8420"/>
                    <a:pt x="2870" y="7706"/>
                  </a:cubicBezTo>
                  <a:cubicBezTo>
                    <a:pt x="2715" y="6825"/>
                    <a:pt x="2573" y="5944"/>
                    <a:pt x="2406" y="5063"/>
                  </a:cubicBezTo>
                  <a:cubicBezTo>
                    <a:pt x="2251" y="4218"/>
                    <a:pt x="2120" y="3313"/>
                    <a:pt x="1930" y="2432"/>
                  </a:cubicBezTo>
                  <a:cubicBezTo>
                    <a:pt x="1775" y="1682"/>
                    <a:pt x="1525" y="955"/>
                    <a:pt x="1180" y="277"/>
                  </a:cubicBezTo>
                  <a:cubicBezTo>
                    <a:pt x="1077" y="94"/>
                    <a:pt x="864" y="1"/>
                    <a:pt x="65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21"/>
            <p:cNvSpPr/>
            <p:nvPr/>
          </p:nvSpPr>
          <p:spPr>
            <a:xfrm>
              <a:off x="5373298" y="1128150"/>
              <a:ext cx="792877" cy="903787"/>
            </a:xfrm>
            <a:custGeom>
              <a:rect b="b" l="l" r="r" t="t"/>
              <a:pathLst>
                <a:path extrusionOk="0" h="28081" w="24635">
                  <a:moveTo>
                    <a:pt x="10794" y="1"/>
                  </a:moveTo>
                  <a:cubicBezTo>
                    <a:pt x="10485" y="1"/>
                    <a:pt x="10175" y="79"/>
                    <a:pt x="9895" y="235"/>
                  </a:cubicBezTo>
                  <a:cubicBezTo>
                    <a:pt x="9764" y="247"/>
                    <a:pt x="9633" y="283"/>
                    <a:pt x="9502" y="331"/>
                  </a:cubicBezTo>
                  <a:cubicBezTo>
                    <a:pt x="8835" y="497"/>
                    <a:pt x="8323" y="1033"/>
                    <a:pt x="8192" y="1700"/>
                  </a:cubicBezTo>
                  <a:cubicBezTo>
                    <a:pt x="7609" y="4152"/>
                    <a:pt x="7025" y="6605"/>
                    <a:pt x="6442" y="9058"/>
                  </a:cubicBezTo>
                  <a:cubicBezTo>
                    <a:pt x="5966" y="10201"/>
                    <a:pt x="5501" y="11344"/>
                    <a:pt x="5025" y="12487"/>
                  </a:cubicBezTo>
                  <a:cubicBezTo>
                    <a:pt x="3465" y="16273"/>
                    <a:pt x="1918" y="20083"/>
                    <a:pt x="382" y="23893"/>
                  </a:cubicBezTo>
                  <a:cubicBezTo>
                    <a:pt x="1" y="24810"/>
                    <a:pt x="786" y="25869"/>
                    <a:pt x="1644" y="26119"/>
                  </a:cubicBezTo>
                  <a:cubicBezTo>
                    <a:pt x="5073" y="27120"/>
                    <a:pt x="8490" y="27810"/>
                    <a:pt x="12050" y="28024"/>
                  </a:cubicBezTo>
                  <a:cubicBezTo>
                    <a:pt x="12050" y="27798"/>
                    <a:pt x="12038" y="27572"/>
                    <a:pt x="12038" y="27358"/>
                  </a:cubicBezTo>
                  <a:cubicBezTo>
                    <a:pt x="10847" y="26822"/>
                    <a:pt x="9716" y="26072"/>
                    <a:pt x="8621" y="25429"/>
                  </a:cubicBezTo>
                  <a:cubicBezTo>
                    <a:pt x="8261" y="25217"/>
                    <a:pt x="8437" y="24638"/>
                    <a:pt x="8791" y="24638"/>
                  </a:cubicBezTo>
                  <a:cubicBezTo>
                    <a:pt x="8835" y="24638"/>
                    <a:pt x="8882" y="24647"/>
                    <a:pt x="8930" y="24667"/>
                  </a:cubicBezTo>
                  <a:cubicBezTo>
                    <a:pt x="9930" y="25072"/>
                    <a:pt x="11002" y="25441"/>
                    <a:pt x="12002" y="25917"/>
                  </a:cubicBezTo>
                  <a:lnTo>
                    <a:pt x="11990" y="25000"/>
                  </a:lnTo>
                  <a:cubicBezTo>
                    <a:pt x="11431" y="24762"/>
                    <a:pt x="10871" y="24286"/>
                    <a:pt x="10490" y="24000"/>
                  </a:cubicBezTo>
                  <a:cubicBezTo>
                    <a:pt x="9633" y="23381"/>
                    <a:pt x="8835" y="22679"/>
                    <a:pt x="8109" y="21917"/>
                  </a:cubicBezTo>
                  <a:cubicBezTo>
                    <a:pt x="7758" y="21575"/>
                    <a:pt x="8080" y="21105"/>
                    <a:pt x="8459" y="21105"/>
                  </a:cubicBezTo>
                  <a:cubicBezTo>
                    <a:pt x="8568" y="21105"/>
                    <a:pt x="8683" y="21144"/>
                    <a:pt x="8787" y="21238"/>
                  </a:cubicBezTo>
                  <a:cubicBezTo>
                    <a:pt x="9573" y="21952"/>
                    <a:pt x="10419" y="22595"/>
                    <a:pt x="11323" y="23167"/>
                  </a:cubicBezTo>
                  <a:cubicBezTo>
                    <a:pt x="11502" y="23286"/>
                    <a:pt x="11728" y="23405"/>
                    <a:pt x="11966" y="23524"/>
                  </a:cubicBezTo>
                  <a:cubicBezTo>
                    <a:pt x="11943" y="22333"/>
                    <a:pt x="11919" y="21143"/>
                    <a:pt x="11907" y="19952"/>
                  </a:cubicBezTo>
                  <a:cubicBezTo>
                    <a:pt x="11788" y="19833"/>
                    <a:pt x="11716" y="19666"/>
                    <a:pt x="11704" y="19500"/>
                  </a:cubicBezTo>
                  <a:cubicBezTo>
                    <a:pt x="11038" y="19142"/>
                    <a:pt x="10442" y="18583"/>
                    <a:pt x="9883" y="18095"/>
                  </a:cubicBezTo>
                  <a:cubicBezTo>
                    <a:pt x="9192" y="17487"/>
                    <a:pt x="8466" y="16844"/>
                    <a:pt x="8014" y="16035"/>
                  </a:cubicBezTo>
                  <a:cubicBezTo>
                    <a:pt x="7839" y="15725"/>
                    <a:pt x="8106" y="15337"/>
                    <a:pt x="8423" y="15337"/>
                  </a:cubicBezTo>
                  <a:cubicBezTo>
                    <a:pt x="8496" y="15337"/>
                    <a:pt x="8571" y="15357"/>
                    <a:pt x="8645" y="15404"/>
                  </a:cubicBezTo>
                  <a:cubicBezTo>
                    <a:pt x="9359" y="15856"/>
                    <a:pt x="9930" y="16475"/>
                    <a:pt x="10585" y="17023"/>
                  </a:cubicBezTo>
                  <a:cubicBezTo>
                    <a:pt x="10978" y="17356"/>
                    <a:pt x="11443" y="17642"/>
                    <a:pt x="11883" y="17964"/>
                  </a:cubicBezTo>
                  <a:cubicBezTo>
                    <a:pt x="11871" y="16952"/>
                    <a:pt x="11859" y="15940"/>
                    <a:pt x="11859" y="14916"/>
                  </a:cubicBezTo>
                  <a:cubicBezTo>
                    <a:pt x="11395" y="14404"/>
                    <a:pt x="11026" y="13749"/>
                    <a:pt x="10645" y="13201"/>
                  </a:cubicBezTo>
                  <a:cubicBezTo>
                    <a:pt x="10109" y="12439"/>
                    <a:pt x="9621" y="11653"/>
                    <a:pt x="9133" y="10868"/>
                  </a:cubicBezTo>
                  <a:cubicBezTo>
                    <a:pt x="8962" y="10607"/>
                    <a:pt x="9224" y="10307"/>
                    <a:pt x="9476" y="10307"/>
                  </a:cubicBezTo>
                  <a:cubicBezTo>
                    <a:pt x="9558" y="10307"/>
                    <a:pt x="9640" y="10339"/>
                    <a:pt x="9704" y="10415"/>
                  </a:cubicBezTo>
                  <a:cubicBezTo>
                    <a:pt x="10276" y="11130"/>
                    <a:pt x="10859" y="11820"/>
                    <a:pt x="11407" y="12558"/>
                  </a:cubicBezTo>
                  <a:cubicBezTo>
                    <a:pt x="11550" y="12749"/>
                    <a:pt x="11704" y="12939"/>
                    <a:pt x="11847" y="13142"/>
                  </a:cubicBezTo>
                  <a:cubicBezTo>
                    <a:pt x="11847" y="11689"/>
                    <a:pt x="11859" y="10248"/>
                    <a:pt x="11895" y="8796"/>
                  </a:cubicBezTo>
                  <a:cubicBezTo>
                    <a:pt x="11681" y="8391"/>
                    <a:pt x="11514" y="7962"/>
                    <a:pt x="11276" y="7581"/>
                  </a:cubicBezTo>
                  <a:cubicBezTo>
                    <a:pt x="10859" y="6927"/>
                    <a:pt x="10359" y="6331"/>
                    <a:pt x="9799" y="5807"/>
                  </a:cubicBezTo>
                  <a:cubicBezTo>
                    <a:pt x="9514" y="5532"/>
                    <a:pt x="9773" y="5087"/>
                    <a:pt x="10093" y="5087"/>
                  </a:cubicBezTo>
                  <a:cubicBezTo>
                    <a:pt x="10160" y="5087"/>
                    <a:pt x="10231" y="5107"/>
                    <a:pt x="10300" y="5153"/>
                  </a:cubicBezTo>
                  <a:cubicBezTo>
                    <a:pt x="10931" y="5557"/>
                    <a:pt x="11490" y="6081"/>
                    <a:pt x="11943" y="6677"/>
                  </a:cubicBezTo>
                  <a:cubicBezTo>
                    <a:pt x="11966" y="6212"/>
                    <a:pt x="11978" y="5748"/>
                    <a:pt x="11990" y="5284"/>
                  </a:cubicBezTo>
                  <a:cubicBezTo>
                    <a:pt x="12002" y="5016"/>
                    <a:pt x="12202" y="4882"/>
                    <a:pt x="12402" y="4882"/>
                  </a:cubicBezTo>
                  <a:cubicBezTo>
                    <a:pt x="12603" y="4882"/>
                    <a:pt x="12806" y="5016"/>
                    <a:pt x="12824" y="5284"/>
                  </a:cubicBezTo>
                  <a:cubicBezTo>
                    <a:pt x="12871" y="5998"/>
                    <a:pt x="12907" y="6700"/>
                    <a:pt x="12943" y="7403"/>
                  </a:cubicBezTo>
                  <a:cubicBezTo>
                    <a:pt x="13276" y="6974"/>
                    <a:pt x="13633" y="6558"/>
                    <a:pt x="14026" y="6177"/>
                  </a:cubicBezTo>
                  <a:cubicBezTo>
                    <a:pt x="14103" y="6105"/>
                    <a:pt x="14191" y="6075"/>
                    <a:pt x="14275" y="6075"/>
                  </a:cubicBezTo>
                  <a:cubicBezTo>
                    <a:pt x="14530" y="6075"/>
                    <a:pt x="14759" y="6352"/>
                    <a:pt x="14598" y="6629"/>
                  </a:cubicBezTo>
                  <a:cubicBezTo>
                    <a:pt x="14336" y="7105"/>
                    <a:pt x="14038" y="7558"/>
                    <a:pt x="13705" y="7998"/>
                  </a:cubicBezTo>
                  <a:cubicBezTo>
                    <a:pt x="13478" y="8296"/>
                    <a:pt x="13276" y="8653"/>
                    <a:pt x="13014" y="8951"/>
                  </a:cubicBezTo>
                  <a:cubicBezTo>
                    <a:pt x="13074" y="10237"/>
                    <a:pt x="13121" y="11522"/>
                    <a:pt x="13169" y="12820"/>
                  </a:cubicBezTo>
                  <a:cubicBezTo>
                    <a:pt x="13586" y="12201"/>
                    <a:pt x="14098" y="11641"/>
                    <a:pt x="14681" y="11165"/>
                  </a:cubicBezTo>
                  <a:cubicBezTo>
                    <a:pt x="14775" y="11092"/>
                    <a:pt x="14882" y="11060"/>
                    <a:pt x="14986" y="11060"/>
                  </a:cubicBezTo>
                  <a:cubicBezTo>
                    <a:pt x="15307" y="11060"/>
                    <a:pt x="15599" y="11363"/>
                    <a:pt x="15383" y="11713"/>
                  </a:cubicBezTo>
                  <a:cubicBezTo>
                    <a:pt x="15086" y="12225"/>
                    <a:pt x="14717" y="12665"/>
                    <a:pt x="14383" y="13142"/>
                  </a:cubicBezTo>
                  <a:cubicBezTo>
                    <a:pt x="14038" y="13630"/>
                    <a:pt x="13764" y="14094"/>
                    <a:pt x="13407" y="14547"/>
                  </a:cubicBezTo>
                  <a:cubicBezTo>
                    <a:pt x="13359" y="14606"/>
                    <a:pt x="13300" y="14654"/>
                    <a:pt x="13217" y="14689"/>
                  </a:cubicBezTo>
                  <a:cubicBezTo>
                    <a:pt x="13240" y="15582"/>
                    <a:pt x="13264" y="16475"/>
                    <a:pt x="13288" y="17368"/>
                  </a:cubicBezTo>
                  <a:cubicBezTo>
                    <a:pt x="13407" y="17249"/>
                    <a:pt x="13526" y="17130"/>
                    <a:pt x="13657" y="17011"/>
                  </a:cubicBezTo>
                  <a:cubicBezTo>
                    <a:pt x="14288" y="16416"/>
                    <a:pt x="14991" y="15928"/>
                    <a:pt x="15622" y="15320"/>
                  </a:cubicBezTo>
                  <a:cubicBezTo>
                    <a:pt x="15710" y="15238"/>
                    <a:pt x="15803" y="15203"/>
                    <a:pt x="15892" y="15203"/>
                  </a:cubicBezTo>
                  <a:cubicBezTo>
                    <a:pt x="16186" y="15203"/>
                    <a:pt x="16419" y="15590"/>
                    <a:pt x="16181" y="15892"/>
                  </a:cubicBezTo>
                  <a:cubicBezTo>
                    <a:pt x="15634" y="16571"/>
                    <a:pt x="15217" y="17356"/>
                    <a:pt x="14669" y="18035"/>
                  </a:cubicBezTo>
                  <a:cubicBezTo>
                    <a:pt x="14240" y="18559"/>
                    <a:pt x="13800" y="19083"/>
                    <a:pt x="13324" y="19583"/>
                  </a:cubicBezTo>
                  <a:cubicBezTo>
                    <a:pt x="13359" y="21131"/>
                    <a:pt x="13383" y="22667"/>
                    <a:pt x="13419" y="24214"/>
                  </a:cubicBezTo>
                  <a:lnTo>
                    <a:pt x="13419" y="24643"/>
                  </a:lnTo>
                  <a:cubicBezTo>
                    <a:pt x="13788" y="24179"/>
                    <a:pt x="14193" y="23750"/>
                    <a:pt x="14633" y="23369"/>
                  </a:cubicBezTo>
                  <a:cubicBezTo>
                    <a:pt x="15096" y="22963"/>
                    <a:pt x="15783" y="22279"/>
                    <a:pt x="16461" y="22279"/>
                  </a:cubicBezTo>
                  <a:cubicBezTo>
                    <a:pt x="16499" y="22279"/>
                    <a:pt x="16537" y="22281"/>
                    <a:pt x="16574" y="22286"/>
                  </a:cubicBezTo>
                  <a:cubicBezTo>
                    <a:pt x="16729" y="22286"/>
                    <a:pt x="16836" y="22440"/>
                    <a:pt x="16800" y="22595"/>
                  </a:cubicBezTo>
                  <a:cubicBezTo>
                    <a:pt x="16657" y="23250"/>
                    <a:pt x="15860" y="23714"/>
                    <a:pt x="15395" y="24131"/>
                  </a:cubicBezTo>
                  <a:cubicBezTo>
                    <a:pt x="14776" y="24667"/>
                    <a:pt x="14205" y="25238"/>
                    <a:pt x="13562" y="25750"/>
                  </a:cubicBezTo>
                  <a:cubicBezTo>
                    <a:pt x="13526" y="25774"/>
                    <a:pt x="13490" y="25798"/>
                    <a:pt x="13443" y="25810"/>
                  </a:cubicBezTo>
                  <a:lnTo>
                    <a:pt x="13455" y="26191"/>
                  </a:lnTo>
                  <a:cubicBezTo>
                    <a:pt x="13669" y="26012"/>
                    <a:pt x="13907" y="25869"/>
                    <a:pt x="14157" y="25762"/>
                  </a:cubicBezTo>
                  <a:cubicBezTo>
                    <a:pt x="14458" y="25629"/>
                    <a:pt x="14929" y="25436"/>
                    <a:pt x="15331" y="25436"/>
                  </a:cubicBezTo>
                  <a:cubicBezTo>
                    <a:pt x="15502" y="25436"/>
                    <a:pt x="15660" y="25471"/>
                    <a:pt x="15788" y="25560"/>
                  </a:cubicBezTo>
                  <a:cubicBezTo>
                    <a:pt x="15860" y="25607"/>
                    <a:pt x="15895" y="25691"/>
                    <a:pt x="15884" y="25786"/>
                  </a:cubicBezTo>
                  <a:cubicBezTo>
                    <a:pt x="15717" y="26215"/>
                    <a:pt x="15122" y="26453"/>
                    <a:pt x="14752" y="26691"/>
                  </a:cubicBezTo>
                  <a:cubicBezTo>
                    <a:pt x="14371" y="26929"/>
                    <a:pt x="14002" y="27131"/>
                    <a:pt x="13633" y="27346"/>
                  </a:cubicBezTo>
                  <a:cubicBezTo>
                    <a:pt x="13609" y="27441"/>
                    <a:pt x="13562" y="27536"/>
                    <a:pt x="13490" y="27608"/>
                  </a:cubicBezTo>
                  <a:cubicBezTo>
                    <a:pt x="13490" y="27762"/>
                    <a:pt x="13490" y="27917"/>
                    <a:pt x="13502" y="28072"/>
                  </a:cubicBezTo>
                  <a:cubicBezTo>
                    <a:pt x="13785" y="28077"/>
                    <a:pt x="14068" y="28080"/>
                    <a:pt x="14351" y="28080"/>
                  </a:cubicBezTo>
                  <a:cubicBezTo>
                    <a:pt x="17221" y="28080"/>
                    <a:pt x="20078" y="27806"/>
                    <a:pt x="22896" y="27286"/>
                  </a:cubicBezTo>
                  <a:cubicBezTo>
                    <a:pt x="24230" y="27060"/>
                    <a:pt x="24635" y="25417"/>
                    <a:pt x="24099" y="24381"/>
                  </a:cubicBezTo>
                  <a:cubicBezTo>
                    <a:pt x="20432" y="17345"/>
                    <a:pt x="16788" y="10237"/>
                    <a:pt x="14252" y="2700"/>
                  </a:cubicBezTo>
                  <a:cubicBezTo>
                    <a:pt x="14205" y="2462"/>
                    <a:pt x="14133" y="2212"/>
                    <a:pt x="14014" y="1997"/>
                  </a:cubicBezTo>
                  <a:cubicBezTo>
                    <a:pt x="13990" y="1926"/>
                    <a:pt x="13967" y="1866"/>
                    <a:pt x="13955" y="1807"/>
                  </a:cubicBezTo>
                  <a:cubicBezTo>
                    <a:pt x="13696" y="928"/>
                    <a:pt x="12903" y="337"/>
                    <a:pt x="12011" y="337"/>
                  </a:cubicBezTo>
                  <a:cubicBezTo>
                    <a:pt x="11961" y="337"/>
                    <a:pt x="11910" y="339"/>
                    <a:pt x="11859" y="342"/>
                  </a:cubicBezTo>
                  <a:cubicBezTo>
                    <a:pt x="11540" y="115"/>
                    <a:pt x="11168" y="1"/>
                    <a:pt x="1079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21"/>
            <p:cNvSpPr/>
            <p:nvPr/>
          </p:nvSpPr>
          <p:spPr>
            <a:xfrm>
              <a:off x="5623632" y="1285889"/>
              <a:ext cx="292304" cy="1248360"/>
            </a:xfrm>
            <a:custGeom>
              <a:rect b="b" l="l" r="r" t="t"/>
              <a:pathLst>
                <a:path extrusionOk="0" h="38787" w="9082">
                  <a:moveTo>
                    <a:pt x="4640" y="0"/>
                  </a:moveTo>
                  <a:cubicBezTo>
                    <a:pt x="4439" y="0"/>
                    <a:pt x="4242" y="134"/>
                    <a:pt x="4236" y="406"/>
                  </a:cubicBezTo>
                  <a:cubicBezTo>
                    <a:pt x="4212" y="871"/>
                    <a:pt x="4200" y="1335"/>
                    <a:pt x="4188" y="1799"/>
                  </a:cubicBezTo>
                  <a:cubicBezTo>
                    <a:pt x="3736" y="1192"/>
                    <a:pt x="3176" y="680"/>
                    <a:pt x="2545" y="263"/>
                  </a:cubicBezTo>
                  <a:cubicBezTo>
                    <a:pt x="2476" y="218"/>
                    <a:pt x="2405" y="199"/>
                    <a:pt x="2337" y="199"/>
                  </a:cubicBezTo>
                  <a:cubicBezTo>
                    <a:pt x="2012" y="199"/>
                    <a:pt x="1757" y="652"/>
                    <a:pt x="2033" y="918"/>
                  </a:cubicBezTo>
                  <a:cubicBezTo>
                    <a:pt x="2605" y="1454"/>
                    <a:pt x="3093" y="2049"/>
                    <a:pt x="3522" y="2692"/>
                  </a:cubicBezTo>
                  <a:cubicBezTo>
                    <a:pt x="3760" y="3073"/>
                    <a:pt x="3926" y="3514"/>
                    <a:pt x="4141" y="3907"/>
                  </a:cubicBezTo>
                  <a:cubicBezTo>
                    <a:pt x="4105" y="5359"/>
                    <a:pt x="4093" y="6812"/>
                    <a:pt x="4093" y="8253"/>
                  </a:cubicBezTo>
                  <a:cubicBezTo>
                    <a:pt x="3938" y="8062"/>
                    <a:pt x="3784" y="7872"/>
                    <a:pt x="3641" y="7669"/>
                  </a:cubicBezTo>
                  <a:cubicBezTo>
                    <a:pt x="3105" y="6943"/>
                    <a:pt x="2522" y="6240"/>
                    <a:pt x="1938" y="5538"/>
                  </a:cubicBezTo>
                  <a:cubicBezTo>
                    <a:pt x="1872" y="5457"/>
                    <a:pt x="1789" y="5423"/>
                    <a:pt x="1705" y="5423"/>
                  </a:cubicBezTo>
                  <a:cubicBezTo>
                    <a:pt x="1458" y="5423"/>
                    <a:pt x="1206" y="5720"/>
                    <a:pt x="1367" y="5978"/>
                  </a:cubicBezTo>
                  <a:cubicBezTo>
                    <a:pt x="1867" y="6764"/>
                    <a:pt x="2355" y="7550"/>
                    <a:pt x="2879" y="8312"/>
                  </a:cubicBezTo>
                  <a:cubicBezTo>
                    <a:pt x="3272" y="8872"/>
                    <a:pt x="3629" y="9527"/>
                    <a:pt x="4093" y="10038"/>
                  </a:cubicBezTo>
                  <a:cubicBezTo>
                    <a:pt x="4093" y="11051"/>
                    <a:pt x="4105" y="12063"/>
                    <a:pt x="4117" y="13075"/>
                  </a:cubicBezTo>
                  <a:cubicBezTo>
                    <a:pt x="3688" y="12765"/>
                    <a:pt x="3224" y="12467"/>
                    <a:pt x="2819" y="12134"/>
                  </a:cubicBezTo>
                  <a:cubicBezTo>
                    <a:pt x="2176" y="11598"/>
                    <a:pt x="1605" y="10979"/>
                    <a:pt x="890" y="10527"/>
                  </a:cubicBezTo>
                  <a:cubicBezTo>
                    <a:pt x="812" y="10476"/>
                    <a:pt x="733" y="10454"/>
                    <a:pt x="657" y="10454"/>
                  </a:cubicBezTo>
                  <a:cubicBezTo>
                    <a:pt x="340" y="10454"/>
                    <a:pt x="86" y="10841"/>
                    <a:pt x="259" y="11158"/>
                  </a:cubicBezTo>
                  <a:cubicBezTo>
                    <a:pt x="700" y="11967"/>
                    <a:pt x="1438" y="12598"/>
                    <a:pt x="2129" y="13206"/>
                  </a:cubicBezTo>
                  <a:cubicBezTo>
                    <a:pt x="2676" y="13694"/>
                    <a:pt x="3272" y="14253"/>
                    <a:pt x="3938" y="14622"/>
                  </a:cubicBezTo>
                  <a:cubicBezTo>
                    <a:pt x="3962" y="14789"/>
                    <a:pt x="4034" y="14944"/>
                    <a:pt x="4141" y="15075"/>
                  </a:cubicBezTo>
                  <a:cubicBezTo>
                    <a:pt x="4165" y="16265"/>
                    <a:pt x="4176" y="17456"/>
                    <a:pt x="4200" y="18635"/>
                  </a:cubicBezTo>
                  <a:cubicBezTo>
                    <a:pt x="3974" y="18516"/>
                    <a:pt x="3748" y="18409"/>
                    <a:pt x="3557" y="18290"/>
                  </a:cubicBezTo>
                  <a:cubicBezTo>
                    <a:pt x="2664" y="17718"/>
                    <a:pt x="1819" y="17063"/>
                    <a:pt x="1033" y="16349"/>
                  </a:cubicBezTo>
                  <a:cubicBezTo>
                    <a:pt x="929" y="16255"/>
                    <a:pt x="815" y="16216"/>
                    <a:pt x="705" y="16216"/>
                  </a:cubicBezTo>
                  <a:cubicBezTo>
                    <a:pt x="325" y="16216"/>
                    <a:pt x="1" y="16688"/>
                    <a:pt x="343" y="17039"/>
                  </a:cubicBezTo>
                  <a:cubicBezTo>
                    <a:pt x="1081" y="17801"/>
                    <a:pt x="1879" y="18492"/>
                    <a:pt x="2724" y="19123"/>
                  </a:cubicBezTo>
                  <a:cubicBezTo>
                    <a:pt x="3105" y="19409"/>
                    <a:pt x="3665" y="19873"/>
                    <a:pt x="4224" y="20111"/>
                  </a:cubicBezTo>
                  <a:lnTo>
                    <a:pt x="4248" y="21040"/>
                  </a:lnTo>
                  <a:cubicBezTo>
                    <a:pt x="3248" y="20564"/>
                    <a:pt x="2164" y="20183"/>
                    <a:pt x="1176" y="19778"/>
                  </a:cubicBezTo>
                  <a:cubicBezTo>
                    <a:pt x="1127" y="19758"/>
                    <a:pt x="1080" y="19749"/>
                    <a:pt x="1035" y="19749"/>
                  </a:cubicBezTo>
                  <a:cubicBezTo>
                    <a:pt x="674" y="19749"/>
                    <a:pt x="505" y="20338"/>
                    <a:pt x="855" y="20540"/>
                  </a:cubicBezTo>
                  <a:cubicBezTo>
                    <a:pt x="1950" y="21183"/>
                    <a:pt x="3093" y="21933"/>
                    <a:pt x="4284" y="22469"/>
                  </a:cubicBezTo>
                  <a:cubicBezTo>
                    <a:pt x="4284" y="22695"/>
                    <a:pt x="4284" y="22921"/>
                    <a:pt x="4296" y="23135"/>
                  </a:cubicBezTo>
                  <a:cubicBezTo>
                    <a:pt x="4331" y="25124"/>
                    <a:pt x="4367" y="27112"/>
                    <a:pt x="4403" y="29088"/>
                  </a:cubicBezTo>
                  <a:cubicBezTo>
                    <a:pt x="4438" y="30684"/>
                    <a:pt x="4510" y="32279"/>
                    <a:pt x="4581" y="33875"/>
                  </a:cubicBezTo>
                  <a:cubicBezTo>
                    <a:pt x="4641" y="35387"/>
                    <a:pt x="4617" y="36923"/>
                    <a:pt x="4867" y="38423"/>
                  </a:cubicBezTo>
                  <a:cubicBezTo>
                    <a:pt x="4907" y="38679"/>
                    <a:pt x="5078" y="38787"/>
                    <a:pt x="5267" y="38787"/>
                  </a:cubicBezTo>
                  <a:cubicBezTo>
                    <a:pt x="5527" y="38787"/>
                    <a:pt x="5821" y="38583"/>
                    <a:pt x="5855" y="38280"/>
                  </a:cubicBezTo>
                  <a:cubicBezTo>
                    <a:pt x="6034" y="36708"/>
                    <a:pt x="5915" y="35089"/>
                    <a:pt x="5903" y="33506"/>
                  </a:cubicBezTo>
                  <a:cubicBezTo>
                    <a:pt x="5903" y="31922"/>
                    <a:pt x="5903" y="30315"/>
                    <a:pt x="5867" y="28719"/>
                  </a:cubicBezTo>
                  <a:cubicBezTo>
                    <a:pt x="5820" y="26886"/>
                    <a:pt x="5784" y="25040"/>
                    <a:pt x="5748" y="23207"/>
                  </a:cubicBezTo>
                  <a:cubicBezTo>
                    <a:pt x="5748" y="23052"/>
                    <a:pt x="5748" y="22897"/>
                    <a:pt x="5736" y="22742"/>
                  </a:cubicBezTo>
                  <a:cubicBezTo>
                    <a:pt x="5808" y="22659"/>
                    <a:pt x="5855" y="22564"/>
                    <a:pt x="5879" y="22457"/>
                  </a:cubicBezTo>
                  <a:cubicBezTo>
                    <a:pt x="6248" y="22242"/>
                    <a:pt x="6629" y="22040"/>
                    <a:pt x="6986" y="21802"/>
                  </a:cubicBezTo>
                  <a:cubicBezTo>
                    <a:pt x="7355" y="21576"/>
                    <a:pt x="7963" y="21337"/>
                    <a:pt x="8117" y="20897"/>
                  </a:cubicBezTo>
                  <a:cubicBezTo>
                    <a:pt x="8141" y="20814"/>
                    <a:pt x="8106" y="20718"/>
                    <a:pt x="8022" y="20671"/>
                  </a:cubicBezTo>
                  <a:cubicBezTo>
                    <a:pt x="7900" y="20584"/>
                    <a:pt x="7747" y="20550"/>
                    <a:pt x="7581" y="20550"/>
                  </a:cubicBezTo>
                  <a:cubicBezTo>
                    <a:pt x="7178" y="20550"/>
                    <a:pt x="6698" y="20750"/>
                    <a:pt x="6403" y="20885"/>
                  </a:cubicBezTo>
                  <a:cubicBezTo>
                    <a:pt x="6153" y="20992"/>
                    <a:pt x="5915" y="21135"/>
                    <a:pt x="5700" y="21302"/>
                  </a:cubicBezTo>
                  <a:lnTo>
                    <a:pt x="5689" y="20933"/>
                  </a:lnTo>
                  <a:cubicBezTo>
                    <a:pt x="5724" y="20909"/>
                    <a:pt x="5772" y="20897"/>
                    <a:pt x="5808" y="20861"/>
                  </a:cubicBezTo>
                  <a:cubicBezTo>
                    <a:pt x="6451" y="20361"/>
                    <a:pt x="7010" y="19778"/>
                    <a:pt x="7629" y="19242"/>
                  </a:cubicBezTo>
                  <a:cubicBezTo>
                    <a:pt x="8106" y="18825"/>
                    <a:pt x="8891" y="18361"/>
                    <a:pt x="9046" y="17706"/>
                  </a:cubicBezTo>
                  <a:cubicBezTo>
                    <a:pt x="9082" y="17551"/>
                    <a:pt x="8963" y="17408"/>
                    <a:pt x="8808" y="17397"/>
                  </a:cubicBezTo>
                  <a:cubicBezTo>
                    <a:pt x="8771" y="17392"/>
                    <a:pt x="8734" y="17390"/>
                    <a:pt x="8697" y="17390"/>
                  </a:cubicBezTo>
                  <a:cubicBezTo>
                    <a:pt x="8029" y="17390"/>
                    <a:pt x="7342" y="18074"/>
                    <a:pt x="6879" y="18480"/>
                  </a:cubicBezTo>
                  <a:cubicBezTo>
                    <a:pt x="6427" y="18873"/>
                    <a:pt x="6022" y="19302"/>
                    <a:pt x="5665" y="19766"/>
                  </a:cubicBezTo>
                  <a:lnTo>
                    <a:pt x="5653" y="19337"/>
                  </a:lnTo>
                  <a:cubicBezTo>
                    <a:pt x="5617" y="17789"/>
                    <a:pt x="5593" y="16242"/>
                    <a:pt x="5570" y="14694"/>
                  </a:cubicBezTo>
                  <a:cubicBezTo>
                    <a:pt x="6034" y="14194"/>
                    <a:pt x="6474" y="13670"/>
                    <a:pt x="6903" y="13146"/>
                  </a:cubicBezTo>
                  <a:cubicBezTo>
                    <a:pt x="7463" y="12479"/>
                    <a:pt x="7879" y="11693"/>
                    <a:pt x="8427" y="11003"/>
                  </a:cubicBezTo>
                  <a:cubicBezTo>
                    <a:pt x="8663" y="10703"/>
                    <a:pt x="8428" y="10319"/>
                    <a:pt x="8133" y="10319"/>
                  </a:cubicBezTo>
                  <a:cubicBezTo>
                    <a:pt x="8042" y="10319"/>
                    <a:pt x="7946" y="10356"/>
                    <a:pt x="7856" y="10443"/>
                  </a:cubicBezTo>
                  <a:cubicBezTo>
                    <a:pt x="7236" y="11039"/>
                    <a:pt x="6522" y="11539"/>
                    <a:pt x="5891" y="12134"/>
                  </a:cubicBezTo>
                  <a:cubicBezTo>
                    <a:pt x="5772" y="12241"/>
                    <a:pt x="5653" y="12372"/>
                    <a:pt x="5522" y="12491"/>
                  </a:cubicBezTo>
                  <a:cubicBezTo>
                    <a:pt x="5510" y="11598"/>
                    <a:pt x="5486" y="10705"/>
                    <a:pt x="5462" y="9812"/>
                  </a:cubicBezTo>
                  <a:cubicBezTo>
                    <a:pt x="5534" y="9777"/>
                    <a:pt x="5593" y="9729"/>
                    <a:pt x="5653" y="9657"/>
                  </a:cubicBezTo>
                  <a:cubicBezTo>
                    <a:pt x="5998" y="9217"/>
                    <a:pt x="6296" y="8729"/>
                    <a:pt x="6617" y="8264"/>
                  </a:cubicBezTo>
                  <a:cubicBezTo>
                    <a:pt x="6951" y="7800"/>
                    <a:pt x="7332" y="7336"/>
                    <a:pt x="7629" y="6836"/>
                  </a:cubicBezTo>
                  <a:cubicBezTo>
                    <a:pt x="7844" y="6478"/>
                    <a:pt x="7548" y="6181"/>
                    <a:pt x="7232" y="6181"/>
                  </a:cubicBezTo>
                  <a:cubicBezTo>
                    <a:pt x="7126" y="6181"/>
                    <a:pt x="7019" y="6214"/>
                    <a:pt x="6927" y="6288"/>
                  </a:cubicBezTo>
                  <a:cubicBezTo>
                    <a:pt x="6343" y="6764"/>
                    <a:pt x="5831" y="7312"/>
                    <a:pt x="5403" y="7931"/>
                  </a:cubicBezTo>
                  <a:cubicBezTo>
                    <a:pt x="5367" y="6645"/>
                    <a:pt x="5319" y="5347"/>
                    <a:pt x="5260" y="4062"/>
                  </a:cubicBezTo>
                  <a:cubicBezTo>
                    <a:pt x="5510" y="3764"/>
                    <a:pt x="5724" y="3407"/>
                    <a:pt x="5939" y="3109"/>
                  </a:cubicBezTo>
                  <a:cubicBezTo>
                    <a:pt x="6272" y="2680"/>
                    <a:pt x="6570" y="2228"/>
                    <a:pt x="6832" y="1740"/>
                  </a:cubicBezTo>
                  <a:cubicBezTo>
                    <a:pt x="6991" y="1465"/>
                    <a:pt x="6768" y="1191"/>
                    <a:pt x="6516" y="1191"/>
                  </a:cubicBezTo>
                  <a:cubicBezTo>
                    <a:pt x="6429" y="1191"/>
                    <a:pt x="6339" y="1223"/>
                    <a:pt x="6260" y="1299"/>
                  </a:cubicBezTo>
                  <a:cubicBezTo>
                    <a:pt x="5879" y="1680"/>
                    <a:pt x="5510" y="2085"/>
                    <a:pt x="5189" y="2526"/>
                  </a:cubicBezTo>
                  <a:cubicBezTo>
                    <a:pt x="5153" y="1811"/>
                    <a:pt x="5105" y="1109"/>
                    <a:pt x="5069" y="406"/>
                  </a:cubicBezTo>
                  <a:cubicBezTo>
                    <a:pt x="5051" y="137"/>
                    <a:pt x="4844" y="0"/>
                    <a:pt x="4640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21"/>
            <p:cNvSpPr/>
            <p:nvPr/>
          </p:nvSpPr>
          <p:spPr>
            <a:xfrm>
              <a:off x="6157324" y="-668127"/>
              <a:ext cx="792877" cy="904656"/>
            </a:xfrm>
            <a:custGeom>
              <a:rect b="b" l="l" r="r" t="t"/>
              <a:pathLst>
                <a:path extrusionOk="0" h="28108" w="24635">
                  <a:moveTo>
                    <a:pt x="10779" y="0"/>
                  </a:moveTo>
                  <a:cubicBezTo>
                    <a:pt x="10475" y="0"/>
                    <a:pt x="10171" y="76"/>
                    <a:pt x="9895" y="230"/>
                  </a:cubicBezTo>
                  <a:cubicBezTo>
                    <a:pt x="9764" y="254"/>
                    <a:pt x="9621" y="289"/>
                    <a:pt x="9502" y="337"/>
                  </a:cubicBezTo>
                  <a:cubicBezTo>
                    <a:pt x="8835" y="492"/>
                    <a:pt x="8323" y="1028"/>
                    <a:pt x="8180" y="1706"/>
                  </a:cubicBezTo>
                  <a:cubicBezTo>
                    <a:pt x="7597" y="4159"/>
                    <a:pt x="7014" y="6612"/>
                    <a:pt x="6430" y="9064"/>
                  </a:cubicBezTo>
                  <a:cubicBezTo>
                    <a:pt x="5966" y="10207"/>
                    <a:pt x="5501" y="11350"/>
                    <a:pt x="5025" y="12481"/>
                  </a:cubicBezTo>
                  <a:cubicBezTo>
                    <a:pt x="3454" y="16280"/>
                    <a:pt x="1918" y="20090"/>
                    <a:pt x="370" y="23888"/>
                  </a:cubicBezTo>
                  <a:cubicBezTo>
                    <a:pt x="1" y="24816"/>
                    <a:pt x="787" y="25876"/>
                    <a:pt x="1644" y="26126"/>
                  </a:cubicBezTo>
                  <a:cubicBezTo>
                    <a:pt x="5061" y="27126"/>
                    <a:pt x="8490" y="27817"/>
                    <a:pt x="12050" y="28031"/>
                  </a:cubicBezTo>
                  <a:cubicBezTo>
                    <a:pt x="12050" y="27805"/>
                    <a:pt x="12038" y="27579"/>
                    <a:pt x="12038" y="27352"/>
                  </a:cubicBezTo>
                  <a:cubicBezTo>
                    <a:pt x="10847" y="26817"/>
                    <a:pt x="9716" y="26066"/>
                    <a:pt x="8609" y="25435"/>
                  </a:cubicBezTo>
                  <a:cubicBezTo>
                    <a:pt x="8261" y="25225"/>
                    <a:pt x="8436" y="24641"/>
                    <a:pt x="8785" y="24641"/>
                  </a:cubicBezTo>
                  <a:cubicBezTo>
                    <a:pt x="8831" y="24641"/>
                    <a:pt x="8880" y="24651"/>
                    <a:pt x="8930" y="24673"/>
                  </a:cubicBezTo>
                  <a:cubicBezTo>
                    <a:pt x="9919" y="25066"/>
                    <a:pt x="11002" y="25447"/>
                    <a:pt x="12002" y="25924"/>
                  </a:cubicBezTo>
                  <a:lnTo>
                    <a:pt x="11990" y="24995"/>
                  </a:lnTo>
                  <a:cubicBezTo>
                    <a:pt x="11431" y="24769"/>
                    <a:pt x="10871" y="24292"/>
                    <a:pt x="10478" y="24007"/>
                  </a:cubicBezTo>
                  <a:cubicBezTo>
                    <a:pt x="9633" y="23388"/>
                    <a:pt x="8835" y="22685"/>
                    <a:pt x="8097" y="21935"/>
                  </a:cubicBezTo>
                  <a:cubicBezTo>
                    <a:pt x="7755" y="21584"/>
                    <a:pt x="8080" y="21111"/>
                    <a:pt x="8459" y="21111"/>
                  </a:cubicBezTo>
                  <a:cubicBezTo>
                    <a:pt x="8569" y="21111"/>
                    <a:pt x="8683" y="21151"/>
                    <a:pt x="8788" y="21244"/>
                  </a:cubicBezTo>
                  <a:cubicBezTo>
                    <a:pt x="9573" y="21959"/>
                    <a:pt x="10419" y="22602"/>
                    <a:pt x="11324" y="23173"/>
                  </a:cubicBezTo>
                  <a:cubicBezTo>
                    <a:pt x="11502" y="23292"/>
                    <a:pt x="11728" y="23411"/>
                    <a:pt x="11955" y="23530"/>
                  </a:cubicBezTo>
                  <a:cubicBezTo>
                    <a:pt x="11943" y="22340"/>
                    <a:pt x="11919" y="21149"/>
                    <a:pt x="11907" y="19959"/>
                  </a:cubicBezTo>
                  <a:cubicBezTo>
                    <a:pt x="11788" y="19828"/>
                    <a:pt x="11717" y="19673"/>
                    <a:pt x="11705" y="19494"/>
                  </a:cubicBezTo>
                  <a:cubicBezTo>
                    <a:pt x="11038" y="19137"/>
                    <a:pt x="10443" y="18577"/>
                    <a:pt x="9883" y="18089"/>
                  </a:cubicBezTo>
                  <a:cubicBezTo>
                    <a:pt x="9192" y="17482"/>
                    <a:pt x="8466" y="16851"/>
                    <a:pt x="8014" y="16041"/>
                  </a:cubicBezTo>
                  <a:cubicBezTo>
                    <a:pt x="7841" y="15724"/>
                    <a:pt x="8094" y="15338"/>
                    <a:pt x="8411" y="15338"/>
                  </a:cubicBezTo>
                  <a:cubicBezTo>
                    <a:pt x="8487" y="15338"/>
                    <a:pt x="8567" y="15360"/>
                    <a:pt x="8645" y="15410"/>
                  </a:cubicBezTo>
                  <a:cubicBezTo>
                    <a:pt x="9359" y="15851"/>
                    <a:pt x="9931" y="16482"/>
                    <a:pt x="10585" y="17018"/>
                  </a:cubicBezTo>
                  <a:cubicBezTo>
                    <a:pt x="10978" y="17351"/>
                    <a:pt x="11443" y="17649"/>
                    <a:pt x="11883" y="17958"/>
                  </a:cubicBezTo>
                  <a:cubicBezTo>
                    <a:pt x="11871" y="16946"/>
                    <a:pt x="11859" y="15934"/>
                    <a:pt x="11859" y="14922"/>
                  </a:cubicBezTo>
                  <a:cubicBezTo>
                    <a:pt x="11395" y="14410"/>
                    <a:pt x="11026" y="13743"/>
                    <a:pt x="10645" y="13196"/>
                  </a:cubicBezTo>
                  <a:cubicBezTo>
                    <a:pt x="10109" y="12434"/>
                    <a:pt x="9621" y="11648"/>
                    <a:pt x="9133" y="10862"/>
                  </a:cubicBezTo>
                  <a:cubicBezTo>
                    <a:pt x="8964" y="10604"/>
                    <a:pt x="9214" y="10306"/>
                    <a:pt x="9465" y="10306"/>
                  </a:cubicBezTo>
                  <a:cubicBezTo>
                    <a:pt x="9550" y="10306"/>
                    <a:pt x="9635" y="10340"/>
                    <a:pt x="9704" y="10422"/>
                  </a:cubicBezTo>
                  <a:cubicBezTo>
                    <a:pt x="10276" y="11124"/>
                    <a:pt x="10859" y="11827"/>
                    <a:pt x="11407" y="12553"/>
                  </a:cubicBezTo>
                  <a:cubicBezTo>
                    <a:pt x="11550" y="12755"/>
                    <a:pt x="11705" y="12946"/>
                    <a:pt x="11848" y="13136"/>
                  </a:cubicBezTo>
                  <a:cubicBezTo>
                    <a:pt x="11848" y="11696"/>
                    <a:pt x="11859" y="10243"/>
                    <a:pt x="11895" y="8790"/>
                  </a:cubicBezTo>
                  <a:cubicBezTo>
                    <a:pt x="11681" y="8398"/>
                    <a:pt x="11514" y="7957"/>
                    <a:pt x="11276" y="7576"/>
                  </a:cubicBezTo>
                  <a:cubicBezTo>
                    <a:pt x="10859" y="6933"/>
                    <a:pt x="10359" y="6338"/>
                    <a:pt x="9788" y="5802"/>
                  </a:cubicBezTo>
                  <a:cubicBezTo>
                    <a:pt x="9502" y="5536"/>
                    <a:pt x="9763" y="5082"/>
                    <a:pt x="10084" y="5082"/>
                  </a:cubicBezTo>
                  <a:cubicBezTo>
                    <a:pt x="10151" y="5082"/>
                    <a:pt x="10220" y="5102"/>
                    <a:pt x="10288" y="5147"/>
                  </a:cubicBezTo>
                  <a:cubicBezTo>
                    <a:pt x="10931" y="5564"/>
                    <a:pt x="11502" y="6076"/>
                    <a:pt x="11955" y="6683"/>
                  </a:cubicBezTo>
                  <a:cubicBezTo>
                    <a:pt x="11967" y="6219"/>
                    <a:pt x="11990" y="5754"/>
                    <a:pt x="12002" y="5290"/>
                  </a:cubicBezTo>
                  <a:cubicBezTo>
                    <a:pt x="12014" y="5022"/>
                    <a:pt x="12214" y="4888"/>
                    <a:pt x="12415" y="4888"/>
                  </a:cubicBezTo>
                  <a:cubicBezTo>
                    <a:pt x="12615" y="4888"/>
                    <a:pt x="12818" y="5022"/>
                    <a:pt x="12836" y="5290"/>
                  </a:cubicBezTo>
                  <a:cubicBezTo>
                    <a:pt x="12883" y="6004"/>
                    <a:pt x="12919" y="6707"/>
                    <a:pt x="12955" y="7421"/>
                  </a:cubicBezTo>
                  <a:cubicBezTo>
                    <a:pt x="13288" y="6981"/>
                    <a:pt x="13645" y="6576"/>
                    <a:pt x="14038" y="6183"/>
                  </a:cubicBezTo>
                  <a:cubicBezTo>
                    <a:pt x="14115" y="6112"/>
                    <a:pt x="14203" y="6081"/>
                    <a:pt x="14288" y="6081"/>
                  </a:cubicBezTo>
                  <a:cubicBezTo>
                    <a:pt x="14542" y="6081"/>
                    <a:pt x="14771" y="6358"/>
                    <a:pt x="14610" y="6635"/>
                  </a:cubicBezTo>
                  <a:cubicBezTo>
                    <a:pt x="14348" y="7112"/>
                    <a:pt x="14050" y="7576"/>
                    <a:pt x="13717" y="8005"/>
                  </a:cubicBezTo>
                  <a:cubicBezTo>
                    <a:pt x="13491" y="8302"/>
                    <a:pt x="13288" y="8660"/>
                    <a:pt x="13026" y="8957"/>
                  </a:cubicBezTo>
                  <a:cubicBezTo>
                    <a:pt x="13086" y="10243"/>
                    <a:pt x="13133" y="11529"/>
                    <a:pt x="13181" y="12827"/>
                  </a:cubicBezTo>
                  <a:cubicBezTo>
                    <a:pt x="13598" y="12208"/>
                    <a:pt x="14110" y="11648"/>
                    <a:pt x="14693" y="11172"/>
                  </a:cubicBezTo>
                  <a:cubicBezTo>
                    <a:pt x="14787" y="11099"/>
                    <a:pt x="14894" y="11066"/>
                    <a:pt x="14998" y="11066"/>
                  </a:cubicBezTo>
                  <a:cubicBezTo>
                    <a:pt x="15319" y="11066"/>
                    <a:pt x="15611" y="11369"/>
                    <a:pt x="15396" y="11719"/>
                  </a:cubicBezTo>
                  <a:cubicBezTo>
                    <a:pt x="15098" y="12231"/>
                    <a:pt x="14729" y="12672"/>
                    <a:pt x="14384" y="13160"/>
                  </a:cubicBezTo>
                  <a:cubicBezTo>
                    <a:pt x="14050" y="13636"/>
                    <a:pt x="13764" y="14101"/>
                    <a:pt x="13419" y="14553"/>
                  </a:cubicBezTo>
                  <a:cubicBezTo>
                    <a:pt x="13372" y="14613"/>
                    <a:pt x="13300" y="14660"/>
                    <a:pt x="13229" y="14696"/>
                  </a:cubicBezTo>
                  <a:cubicBezTo>
                    <a:pt x="13252" y="15589"/>
                    <a:pt x="13276" y="16482"/>
                    <a:pt x="13300" y="17375"/>
                  </a:cubicBezTo>
                  <a:cubicBezTo>
                    <a:pt x="13419" y="17256"/>
                    <a:pt x="13538" y="17137"/>
                    <a:pt x="13669" y="17018"/>
                  </a:cubicBezTo>
                  <a:cubicBezTo>
                    <a:pt x="14288" y="16422"/>
                    <a:pt x="15003" y="15934"/>
                    <a:pt x="15634" y="15327"/>
                  </a:cubicBezTo>
                  <a:cubicBezTo>
                    <a:pt x="15719" y="15245"/>
                    <a:pt x="15811" y="15210"/>
                    <a:pt x="15899" y="15210"/>
                  </a:cubicBezTo>
                  <a:cubicBezTo>
                    <a:pt x="16191" y="15210"/>
                    <a:pt x="16431" y="15596"/>
                    <a:pt x="16193" y="15899"/>
                  </a:cubicBezTo>
                  <a:cubicBezTo>
                    <a:pt x="15646" y="16577"/>
                    <a:pt x="15229" y="17363"/>
                    <a:pt x="14681" y="18042"/>
                  </a:cubicBezTo>
                  <a:cubicBezTo>
                    <a:pt x="14253" y="18566"/>
                    <a:pt x="13800" y="19089"/>
                    <a:pt x="13336" y="19589"/>
                  </a:cubicBezTo>
                  <a:cubicBezTo>
                    <a:pt x="13372" y="21137"/>
                    <a:pt x="13395" y="22685"/>
                    <a:pt x="13419" y="24221"/>
                  </a:cubicBezTo>
                  <a:lnTo>
                    <a:pt x="13431" y="24650"/>
                  </a:lnTo>
                  <a:cubicBezTo>
                    <a:pt x="13788" y="24185"/>
                    <a:pt x="14205" y="23757"/>
                    <a:pt x="14645" y="23376"/>
                  </a:cubicBezTo>
                  <a:cubicBezTo>
                    <a:pt x="15108" y="22970"/>
                    <a:pt x="15795" y="22286"/>
                    <a:pt x="16463" y="22286"/>
                  </a:cubicBezTo>
                  <a:cubicBezTo>
                    <a:pt x="16500" y="22286"/>
                    <a:pt x="16537" y="22288"/>
                    <a:pt x="16574" y="22292"/>
                  </a:cubicBezTo>
                  <a:cubicBezTo>
                    <a:pt x="16741" y="22292"/>
                    <a:pt x="16860" y="22459"/>
                    <a:pt x="16812" y="22614"/>
                  </a:cubicBezTo>
                  <a:cubicBezTo>
                    <a:pt x="16658" y="23268"/>
                    <a:pt x="15872" y="23733"/>
                    <a:pt x="15396" y="24150"/>
                  </a:cubicBezTo>
                  <a:cubicBezTo>
                    <a:pt x="14788" y="24685"/>
                    <a:pt x="14205" y="25269"/>
                    <a:pt x="13574" y="25769"/>
                  </a:cubicBezTo>
                  <a:cubicBezTo>
                    <a:pt x="13538" y="25793"/>
                    <a:pt x="13502" y="25816"/>
                    <a:pt x="13455" y="25828"/>
                  </a:cubicBezTo>
                  <a:lnTo>
                    <a:pt x="13467" y="26209"/>
                  </a:lnTo>
                  <a:cubicBezTo>
                    <a:pt x="13681" y="26043"/>
                    <a:pt x="13919" y="25900"/>
                    <a:pt x="14169" y="25781"/>
                  </a:cubicBezTo>
                  <a:cubicBezTo>
                    <a:pt x="14462" y="25647"/>
                    <a:pt x="14936" y="25455"/>
                    <a:pt x="15341" y="25455"/>
                  </a:cubicBezTo>
                  <a:cubicBezTo>
                    <a:pt x="15513" y="25455"/>
                    <a:pt x="15673" y="25489"/>
                    <a:pt x="15800" y="25578"/>
                  </a:cubicBezTo>
                  <a:cubicBezTo>
                    <a:pt x="15872" y="25626"/>
                    <a:pt x="15908" y="25709"/>
                    <a:pt x="15884" y="25804"/>
                  </a:cubicBezTo>
                  <a:cubicBezTo>
                    <a:pt x="15729" y="26245"/>
                    <a:pt x="15134" y="26471"/>
                    <a:pt x="14753" y="26709"/>
                  </a:cubicBezTo>
                  <a:cubicBezTo>
                    <a:pt x="14384" y="26947"/>
                    <a:pt x="14014" y="27162"/>
                    <a:pt x="13645" y="27364"/>
                  </a:cubicBezTo>
                  <a:cubicBezTo>
                    <a:pt x="13622" y="27459"/>
                    <a:pt x="13574" y="27555"/>
                    <a:pt x="13502" y="27638"/>
                  </a:cubicBezTo>
                  <a:cubicBezTo>
                    <a:pt x="13502" y="27781"/>
                    <a:pt x="13502" y="27948"/>
                    <a:pt x="13514" y="28102"/>
                  </a:cubicBezTo>
                  <a:cubicBezTo>
                    <a:pt x="13756" y="28106"/>
                    <a:pt x="13997" y="28108"/>
                    <a:pt x="14239" y="28108"/>
                  </a:cubicBezTo>
                  <a:cubicBezTo>
                    <a:pt x="17142" y="28108"/>
                    <a:pt x="20051" y="27843"/>
                    <a:pt x="22908" y="27305"/>
                  </a:cubicBezTo>
                  <a:cubicBezTo>
                    <a:pt x="24230" y="27055"/>
                    <a:pt x="24635" y="25423"/>
                    <a:pt x="24099" y="24376"/>
                  </a:cubicBezTo>
                  <a:cubicBezTo>
                    <a:pt x="20432" y="17339"/>
                    <a:pt x="16789" y="10243"/>
                    <a:pt x="14253" y="2706"/>
                  </a:cubicBezTo>
                  <a:cubicBezTo>
                    <a:pt x="14205" y="2456"/>
                    <a:pt x="14122" y="2218"/>
                    <a:pt x="14014" y="1992"/>
                  </a:cubicBezTo>
                  <a:cubicBezTo>
                    <a:pt x="13991" y="1933"/>
                    <a:pt x="13967" y="1873"/>
                    <a:pt x="13943" y="1802"/>
                  </a:cubicBezTo>
                  <a:cubicBezTo>
                    <a:pt x="13695" y="934"/>
                    <a:pt x="12903" y="343"/>
                    <a:pt x="12011" y="343"/>
                  </a:cubicBezTo>
                  <a:cubicBezTo>
                    <a:pt x="11961" y="343"/>
                    <a:pt x="11910" y="345"/>
                    <a:pt x="11859" y="349"/>
                  </a:cubicBezTo>
                  <a:cubicBezTo>
                    <a:pt x="11536" y="118"/>
                    <a:pt x="11157" y="0"/>
                    <a:pt x="10779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21"/>
            <p:cNvSpPr/>
            <p:nvPr/>
          </p:nvSpPr>
          <p:spPr>
            <a:xfrm>
              <a:off x="6407691" y="-510420"/>
              <a:ext cx="291918" cy="1248649"/>
            </a:xfrm>
            <a:custGeom>
              <a:rect b="b" l="l" r="r" t="t"/>
              <a:pathLst>
                <a:path extrusionOk="0" h="38796" w="9070">
                  <a:moveTo>
                    <a:pt x="4636" y="0"/>
                  </a:moveTo>
                  <a:cubicBezTo>
                    <a:pt x="4435" y="0"/>
                    <a:pt x="4235" y="134"/>
                    <a:pt x="4223" y="402"/>
                  </a:cubicBezTo>
                  <a:cubicBezTo>
                    <a:pt x="4199" y="866"/>
                    <a:pt x="4188" y="1331"/>
                    <a:pt x="4176" y="1807"/>
                  </a:cubicBezTo>
                  <a:cubicBezTo>
                    <a:pt x="3723" y="1200"/>
                    <a:pt x="3164" y="676"/>
                    <a:pt x="2533" y="271"/>
                  </a:cubicBezTo>
                  <a:cubicBezTo>
                    <a:pt x="2465" y="226"/>
                    <a:pt x="2395" y="206"/>
                    <a:pt x="2328" y="206"/>
                  </a:cubicBezTo>
                  <a:cubicBezTo>
                    <a:pt x="2007" y="206"/>
                    <a:pt x="1747" y="660"/>
                    <a:pt x="2033" y="926"/>
                  </a:cubicBezTo>
                  <a:cubicBezTo>
                    <a:pt x="2592" y="1450"/>
                    <a:pt x="3092" y="2045"/>
                    <a:pt x="3521" y="2700"/>
                  </a:cubicBezTo>
                  <a:cubicBezTo>
                    <a:pt x="3759" y="3081"/>
                    <a:pt x="3914" y="3521"/>
                    <a:pt x="4128" y="3914"/>
                  </a:cubicBezTo>
                  <a:cubicBezTo>
                    <a:pt x="4104" y="5367"/>
                    <a:pt x="4092" y="6819"/>
                    <a:pt x="4092" y="8260"/>
                  </a:cubicBezTo>
                  <a:cubicBezTo>
                    <a:pt x="3938" y="8070"/>
                    <a:pt x="3771" y="7879"/>
                    <a:pt x="3640" y="7677"/>
                  </a:cubicBezTo>
                  <a:cubicBezTo>
                    <a:pt x="3092" y="6950"/>
                    <a:pt x="2509" y="6248"/>
                    <a:pt x="1937" y="5545"/>
                  </a:cubicBezTo>
                  <a:cubicBezTo>
                    <a:pt x="1871" y="5464"/>
                    <a:pt x="1788" y="5430"/>
                    <a:pt x="1705" y="5430"/>
                  </a:cubicBezTo>
                  <a:cubicBezTo>
                    <a:pt x="1458" y="5430"/>
                    <a:pt x="1206" y="5728"/>
                    <a:pt x="1366" y="5986"/>
                  </a:cubicBezTo>
                  <a:cubicBezTo>
                    <a:pt x="1866" y="6772"/>
                    <a:pt x="2354" y="7558"/>
                    <a:pt x="2878" y="8320"/>
                  </a:cubicBezTo>
                  <a:cubicBezTo>
                    <a:pt x="3271" y="8867"/>
                    <a:pt x="3628" y="9534"/>
                    <a:pt x="4092" y="10046"/>
                  </a:cubicBezTo>
                  <a:cubicBezTo>
                    <a:pt x="4092" y="11058"/>
                    <a:pt x="4104" y="12070"/>
                    <a:pt x="4116" y="13082"/>
                  </a:cubicBezTo>
                  <a:cubicBezTo>
                    <a:pt x="3688" y="12773"/>
                    <a:pt x="3223" y="12475"/>
                    <a:pt x="2818" y="12142"/>
                  </a:cubicBezTo>
                  <a:cubicBezTo>
                    <a:pt x="2175" y="11606"/>
                    <a:pt x="1592" y="10975"/>
                    <a:pt x="890" y="10534"/>
                  </a:cubicBezTo>
                  <a:cubicBezTo>
                    <a:pt x="811" y="10484"/>
                    <a:pt x="732" y="10461"/>
                    <a:pt x="656" y="10461"/>
                  </a:cubicBezTo>
                  <a:cubicBezTo>
                    <a:pt x="339" y="10461"/>
                    <a:pt x="86" y="10848"/>
                    <a:pt x="259" y="11165"/>
                  </a:cubicBezTo>
                  <a:cubicBezTo>
                    <a:pt x="699" y="11975"/>
                    <a:pt x="1437" y="12606"/>
                    <a:pt x="2128" y="13213"/>
                  </a:cubicBezTo>
                  <a:cubicBezTo>
                    <a:pt x="2675" y="13701"/>
                    <a:pt x="3271" y="14261"/>
                    <a:pt x="3938" y="14618"/>
                  </a:cubicBezTo>
                  <a:cubicBezTo>
                    <a:pt x="3961" y="14785"/>
                    <a:pt x="4033" y="14951"/>
                    <a:pt x="4140" y="15082"/>
                  </a:cubicBezTo>
                  <a:cubicBezTo>
                    <a:pt x="4164" y="16273"/>
                    <a:pt x="4176" y="17464"/>
                    <a:pt x="4199" y="18654"/>
                  </a:cubicBezTo>
                  <a:cubicBezTo>
                    <a:pt x="3973" y="18523"/>
                    <a:pt x="3747" y="18416"/>
                    <a:pt x="3557" y="18297"/>
                  </a:cubicBezTo>
                  <a:cubicBezTo>
                    <a:pt x="2664" y="17726"/>
                    <a:pt x="1818" y="17083"/>
                    <a:pt x="1032" y="16368"/>
                  </a:cubicBezTo>
                  <a:cubicBezTo>
                    <a:pt x="928" y="16275"/>
                    <a:pt x="814" y="16235"/>
                    <a:pt x="704" y="16235"/>
                  </a:cubicBezTo>
                  <a:cubicBezTo>
                    <a:pt x="325" y="16235"/>
                    <a:pt x="0" y="16708"/>
                    <a:pt x="342" y="17059"/>
                  </a:cubicBezTo>
                  <a:cubicBezTo>
                    <a:pt x="1080" y="17809"/>
                    <a:pt x="1878" y="18511"/>
                    <a:pt x="2723" y="19142"/>
                  </a:cubicBezTo>
                  <a:cubicBezTo>
                    <a:pt x="3104" y="19416"/>
                    <a:pt x="3664" y="19892"/>
                    <a:pt x="4223" y="20131"/>
                  </a:cubicBezTo>
                  <a:lnTo>
                    <a:pt x="4247" y="21047"/>
                  </a:lnTo>
                  <a:cubicBezTo>
                    <a:pt x="3235" y="20583"/>
                    <a:pt x="2164" y="20202"/>
                    <a:pt x="1175" y="19797"/>
                  </a:cubicBezTo>
                  <a:cubicBezTo>
                    <a:pt x="1126" y="19778"/>
                    <a:pt x="1079" y="19769"/>
                    <a:pt x="1034" y="19769"/>
                  </a:cubicBezTo>
                  <a:cubicBezTo>
                    <a:pt x="673" y="19769"/>
                    <a:pt x="504" y="20358"/>
                    <a:pt x="854" y="20559"/>
                  </a:cubicBezTo>
                  <a:cubicBezTo>
                    <a:pt x="1949" y="21202"/>
                    <a:pt x="3080" y="21952"/>
                    <a:pt x="4271" y="22488"/>
                  </a:cubicBezTo>
                  <a:cubicBezTo>
                    <a:pt x="4271" y="22702"/>
                    <a:pt x="4271" y="22929"/>
                    <a:pt x="4283" y="23155"/>
                  </a:cubicBezTo>
                  <a:cubicBezTo>
                    <a:pt x="4330" y="25143"/>
                    <a:pt x="4366" y="27120"/>
                    <a:pt x="4402" y="29108"/>
                  </a:cubicBezTo>
                  <a:cubicBezTo>
                    <a:pt x="4438" y="30703"/>
                    <a:pt x="4509" y="32299"/>
                    <a:pt x="4580" y="33894"/>
                  </a:cubicBezTo>
                  <a:cubicBezTo>
                    <a:pt x="4640" y="35406"/>
                    <a:pt x="4616" y="36942"/>
                    <a:pt x="4866" y="38430"/>
                  </a:cubicBezTo>
                  <a:cubicBezTo>
                    <a:pt x="4907" y="38687"/>
                    <a:pt x="5079" y="38795"/>
                    <a:pt x="5269" y="38795"/>
                  </a:cubicBezTo>
                  <a:cubicBezTo>
                    <a:pt x="5528" y="38795"/>
                    <a:pt x="5820" y="38595"/>
                    <a:pt x="5854" y="38299"/>
                  </a:cubicBezTo>
                  <a:cubicBezTo>
                    <a:pt x="6033" y="36728"/>
                    <a:pt x="5914" y="35109"/>
                    <a:pt x="5902" y="33525"/>
                  </a:cubicBezTo>
                  <a:cubicBezTo>
                    <a:pt x="5902" y="31942"/>
                    <a:pt x="5902" y="30334"/>
                    <a:pt x="5866" y="28739"/>
                  </a:cubicBezTo>
                  <a:cubicBezTo>
                    <a:pt x="5819" y="26893"/>
                    <a:pt x="5783" y="25060"/>
                    <a:pt x="5747" y="23214"/>
                  </a:cubicBezTo>
                  <a:cubicBezTo>
                    <a:pt x="5747" y="23071"/>
                    <a:pt x="5735" y="22917"/>
                    <a:pt x="5735" y="22762"/>
                  </a:cubicBezTo>
                  <a:cubicBezTo>
                    <a:pt x="5807" y="22667"/>
                    <a:pt x="5854" y="22571"/>
                    <a:pt x="5866" y="22464"/>
                  </a:cubicBezTo>
                  <a:cubicBezTo>
                    <a:pt x="6235" y="22250"/>
                    <a:pt x="6616" y="22036"/>
                    <a:pt x="6974" y="21809"/>
                  </a:cubicBezTo>
                  <a:cubicBezTo>
                    <a:pt x="7343" y="21583"/>
                    <a:pt x="7950" y="21345"/>
                    <a:pt x="8105" y="20904"/>
                  </a:cubicBezTo>
                  <a:cubicBezTo>
                    <a:pt x="8129" y="20809"/>
                    <a:pt x="8093" y="20726"/>
                    <a:pt x="8021" y="20678"/>
                  </a:cubicBezTo>
                  <a:cubicBezTo>
                    <a:pt x="7894" y="20589"/>
                    <a:pt x="7735" y="20555"/>
                    <a:pt x="7564" y="20555"/>
                  </a:cubicBezTo>
                  <a:cubicBezTo>
                    <a:pt x="7162" y="20555"/>
                    <a:pt x="6691" y="20747"/>
                    <a:pt x="6390" y="20881"/>
                  </a:cubicBezTo>
                  <a:cubicBezTo>
                    <a:pt x="6140" y="21000"/>
                    <a:pt x="5902" y="21131"/>
                    <a:pt x="5688" y="21297"/>
                  </a:cubicBezTo>
                  <a:lnTo>
                    <a:pt x="5676" y="20928"/>
                  </a:lnTo>
                  <a:cubicBezTo>
                    <a:pt x="5723" y="20916"/>
                    <a:pt x="5759" y="20893"/>
                    <a:pt x="5795" y="20869"/>
                  </a:cubicBezTo>
                  <a:cubicBezTo>
                    <a:pt x="6438" y="20357"/>
                    <a:pt x="7009" y="19785"/>
                    <a:pt x="7617" y="19250"/>
                  </a:cubicBezTo>
                  <a:cubicBezTo>
                    <a:pt x="8093" y="18833"/>
                    <a:pt x="8891" y="18357"/>
                    <a:pt x="9033" y="17714"/>
                  </a:cubicBezTo>
                  <a:cubicBezTo>
                    <a:pt x="9069" y="17559"/>
                    <a:pt x="8962" y="17404"/>
                    <a:pt x="8795" y="17404"/>
                  </a:cubicBezTo>
                  <a:cubicBezTo>
                    <a:pt x="8758" y="17400"/>
                    <a:pt x="8721" y="17398"/>
                    <a:pt x="8684" y="17398"/>
                  </a:cubicBezTo>
                  <a:cubicBezTo>
                    <a:pt x="8016" y="17398"/>
                    <a:pt x="7329" y="18081"/>
                    <a:pt x="6866" y="18488"/>
                  </a:cubicBezTo>
                  <a:cubicBezTo>
                    <a:pt x="6414" y="18869"/>
                    <a:pt x="6009" y="19297"/>
                    <a:pt x="5652" y="19761"/>
                  </a:cubicBezTo>
                  <a:lnTo>
                    <a:pt x="5640" y="19333"/>
                  </a:lnTo>
                  <a:cubicBezTo>
                    <a:pt x="5616" y="17797"/>
                    <a:pt x="5581" y="16249"/>
                    <a:pt x="5557" y="14701"/>
                  </a:cubicBezTo>
                  <a:cubicBezTo>
                    <a:pt x="6021" y="14201"/>
                    <a:pt x="6462" y="13677"/>
                    <a:pt x="6902" y="13154"/>
                  </a:cubicBezTo>
                  <a:cubicBezTo>
                    <a:pt x="7450" y="12475"/>
                    <a:pt x="7867" y="11689"/>
                    <a:pt x="8414" y="11010"/>
                  </a:cubicBezTo>
                  <a:cubicBezTo>
                    <a:pt x="8652" y="10708"/>
                    <a:pt x="8412" y="10322"/>
                    <a:pt x="8114" y="10322"/>
                  </a:cubicBezTo>
                  <a:cubicBezTo>
                    <a:pt x="8025" y="10322"/>
                    <a:pt x="7931" y="10356"/>
                    <a:pt x="7843" y="10439"/>
                  </a:cubicBezTo>
                  <a:cubicBezTo>
                    <a:pt x="7224" y="11046"/>
                    <a:pt x="6509" y="11546"/>
                    <a:pt x="5878" y="12130"/>
                  </a:cubicBezTo>
                  <a:cubicBezTo>
                    <a:pt x="5759" y="12249"/>
                    <a:pt x="5640" y="12368"/>
                    <a:pt x="5521" y="12487"/>
                  </a:cubicBezTo>
                  <a:cubicBezTo>
                    <a:pt x="5497" y="11594"/>
                    <a:pt x="5473" y="10701"/>
                    <a:pt x="5450" y="9808"/>
                  </a:cubicBezTo>
                  <a:cubicBezTo>
                    <a:pt x="5521" y="9772"/>
                    <a:pt x="5593" y="9725"/>
                    <a:pt x="5640" y="9665"/>
                  </a:cubicBezTo>
                  <a:cubicBezTo>
                    <a:pt x="5985" y="9213"/>
                    <a:pt x="6283" y="8736"/>
                    <a:pt x="6605" y="8272"/>
                  </a:cubicBezTo>
                  <a:cubicBezTo>
                    <a:pt x="6938" y="7808"/>
                    <a:pt x="7319" y="7343"/>
                    <a:pt x="7617" y="6831"/>
                  </a:cubicBezTo>
                  <a:cubicBezTo>
                    <a:pt x="7832" y="6481"/>
                    <a:pt x="7533" y="6178"/>
                    <a:pt x="7214" y="6178"/>
                  </a:cubicBezTo>
                  <a:cubicBezTo>
                    <a:pt x="7111" y="6178"/>
                    <a:pt x="7005" y="6210"/>
                    <a:pt x="6914" y="6284"/>
                  </a:cubicBezTo>
                  <a:cubicBezTo>
                    <a:pt x="6331" y="6760"/>
                    <a:pt x="5819" y="7319"/>
                    <a:pt x="5390" y="7939"/>
                  </a:cubicBezTo>
                  <a:cubicBezTo>
                    <a:pt x="5354" y="6653"/>
                    <a:pt x="5307" y="5355"/>
                    <a:pt x="5247" y="4069"/>
                  </a:cubicBezTo>
                  <a:cubicBezTo>
                    <a:pt x="5497" y="3771"/>
                    <a:pt x="5712" y="3414"/>
                    <a:pt x="5938" y="3117"/>
                  </a:cubicBezTo>
                  <a:cubicBezTo>
                    <a:pt x="6271" y="2688"/>
                    <a:pt x="6569" y="2224"/>
                    <a:pt x="6831" y="1747"/>
                  </a:cubicBezTo>
                  <a:cubicBezTo>
                    <a:pt x="6990" y="1473"/>
                    <a:pt x="6761" y="1198"/>
                    <a:pt x="6510" y="1198"/>
                  </a:cubicBezTo>
                  <a:cubicBezTo>
                    <a:pt x="6424" y="1198"/>
                    <a:pt x="6335" y="1231"/>
                    <a:pt x="6259" y="1307"/>
                  </a:cubicBezTo>
                  <a:cubicBezTo>
                    <a:pt x="5866" y="1688"/>
                    <a:pt x="5497" y="2093"/>
                    <a:pt x="5176" y="2533"/>
                  </a:cubicBezTo>
                  <a:cubicBezTo>
                    <a:pt x="5140" y="1819"/>
                    <a:pt x="5092" y="1116"/>
                    <a:pt x="5057" y="402"/>
                  </a:cubicBezTo>
                  <a:cubicBezTo>
                    <a:pt x="5039" y="134"/>
                    <a:pt x="4836" y="0"/>
                    <a:pt x="4636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21"/>
            <p:cNvSpPr/>
            <p:nvPr/>
          </p:nvSpPr>
          <p:spPr>
            <a:xfrm>
              <a:off x="5640015" y="841028"/>
              <a:ext cx="55583" cy="55583"/>
            </a:xfrm>
            <a:custGeom>
              <a:rect b="b" l="l" r="r" t="t"/>
              <a:pathLst>
                <a:path extrusionOk="0" h="1727" w="1727">
                  <a:moveTo>
                    <a:pt x="965" y="0"/>
                  </a:moveTo>
                  <a:lnTo>
                    <a:pt x="762" y="24"/>
                  </a:lnTo>
                  <a:cubicBezTo>
                    <a:pt x="631" y="60"/>
                    <a:pt x="512" y="131"/>
                    <a:pt x="429" y="227"/>
                  </a:cubicBezTo>
                  <a:lnTo>
                    <a:pt x="250" y="370"/>
                  </a:lnTo>
                  <a:cubicBezTo>
                    <a:pt x="179" y="441"/>
                    <a:pt x="119" y="536"/>
                    <a:pt x="96" y="631"/>
                  </a:cubicBezTo>
                  <a:cubicBezTo>
                    <a:pt x="0" y="822"/>
                    <a:pt x="0" y="1048"/>
                    <a:pt x="96" y="1239"/>
                  </a:cubicBezTo>
                  <a:cubicBezTo>
                    <a:pt x="119" y="1334"/>
                    <a:pt x="179" y="1417"/>
                    <a:pt x="250" y="1489"/>
                  </a:cubicBezTo>
                  <a:lnTo>
                    <a:pt x="417" y="1620"/>
                  </a:lnTo>
                  <a:cubicBezTo>
                    <a:pt x="536" y="1679"/>
                    <a:pt x="667" y="1727"/>
                    <a:pt x="810" y="1727"/>
                  </a:cubicBezTo>
                  <a:lnTo>
                    <a:pt x="1024" y="1691"/>
                  </a:lnTo>
                  <a:cubicBezTo>
                    <a:pt x="1155" y="1655"/>
                    <a:pt x="1274" y="1584"/>
                    <a:pt x="1370" y="1489"/>
                  </a:cubicBezTo>
                  <a:lnTo>
                    <a:pt x="1358" y="1489"/>
                  </a:lnTo>
                  <a:lnTo>
                    <a:pt x="1501" y="1310"/>
                  </a:lnTo>
                  <a:cubicBezTo>
                    <a:pt x="1572" y="1239"/>
                    <a:pt x="1632" y="1155"/>
                    <a:pt x="1655" y="1060"/>
                  </a:cubicBezTo>
                  <a:cubicBezTo>
                    <a:pt x="1703" y="977"/>
                    <a:pt x="1727" y="870"/>
                    <a:pt x="1727" y="762"/>
                  </a:cubicBezTo>
                  <a:cubicBezTo>
                    <a:pt x="1715" y="560"/>
                    <a:pt x="1643" y="370"/>
                    <a:pt x="1501" y="227"/>
                  </a:cubicBezTo>
                  <a:lnTo>
                    <a:pt x="1358" y="108"/>
                  </a:lnTo>
                  <a:cubicBezTo>
                    <a:pt x="1239" y="36"/>
                    <a:pt x="1108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21"/>
            <p:cNvSpPr/>
            <p:nvPr/>
          </p:nvSpPr>
          <p:spPr>
            <a:xfrm>
              <a:off x="6086067" y="320628"/>
              <a:ext cx="55583" cy="54843"/>
            </a:xfrm>
            <a:custGeom>
              <a:rect b="b" l="l" r="r" t="t"/>
              <a:pathLst>
                <a:path extrusionOk="0" h="1704" w="1727">
                  <a:moveTo>
                    <a:pt x="953" y="1"/>
                  </a:moveTo>
                  <a:lnTo>
                    <a:pt x="750" y="25"/>
                  </a:lnTo>
                  <a:cubicBezTo>
                    <a:pt x="619" y="60"/>
                    <a:pt x="500" y="132"/>
                    <a:pt x="405" y="227"/>
                  </a:cubicBezTo>
                  <a:lnTo>
                    <a:pt x="238" y="382"/>
                  </a:lnTo>
                  <a:cubicBezTo>
                    <a:pt x="155" y="441"/>
                    <a:pt x="107" y="537"/>
                    <a:pt x="72" y="632"/>
                  </a:cubicBezTo>
                  <a:cubicBezTo>
                    <a:pt x="24" y="715"/>
                    <a:pt x="0" y="822"/>
                    <a:pt x="0" y="929"/>
                  </a:cubicBezTo>
                  <a:cubicBezTo>
                    <a:pt x="0" y="1025"/>
                    <a:pt x="24" y="1132"/>
                    <a:pt x="72" y="1227"/>
                  </a:cubicBezTo>
                  <a:cubicBezTo>
                    <a:pt x="107" y="1322"/>
                    <a:pt x="155" y="1406"/>
                    <a:pt x="238" y="1477"/>
                  </a:cubicBezTo>
                  <a:lnTo>
                    <a:pt x="393" y="1596"/>
                  </a:lnTo>
                  <a:cubicBezTo>
                    <a:pt x="512" y="1668"/>
                    <a:pt x="655" y="1703"/>
                    <a:pt x="786" y="1703"/>
                  </a:cubicBezTo>
                  <a:lnTo>
                    <a:pt x="1000" y="1680"/>
                  </a:lnTo>
                  <a:cubicBezTo>
                    <a:pt x="1126" y="1645"/>
                    <a:pt x="1242" y="1578"/>
                    <a:pt x="1335" y="1488"/>
                  </a:cubicBezTo>
                  <a:lnTo>
                    <a:pt x="1335" y="1488"/>
                  </a:lnTo>
                  <a:lnTo>
                    <a:pt x="1334" y="1489"/>
                  </a:lnTo>
                  <a:lnTo>
                    <a:pt x="1346" y="1477"/>
                  </a:lnTo>
                  <a:lnTo>
                    <a:pt x="1346" y="1477"/>
                  </a:lnTo>
                  <a:cubicBezTo>
                    <a:pt x="1342" y="1481"/>
                    <a:pt x="1339" y="1484"/>
                    <a:pt x="1335" y="1488"/>
                  </a:cubicBezTo>
                  <a:lnTo>
                    <a:pt x="1335" y="1488"/>
                  </a:lnTo>
                  <a:lnTo>
                    <a:pt x="1489" y="1310"/>
                  </a:lnTo>
                  <a:cubicBezTo>
                    <a:pt x="1560" y="1251"/>
                    <a:pt x="1608" y="1168"/>
                    <a:pt x="1643" y="1072"/>
                  </a:cubicBezTo>
                  <a:cubicBezTo>
                    <a:pt x="1727" y="882"/>
                    <a:pt x="1727" y="668"/>
                    <a:pt x="1643" y="477"/>
                  </a:cubicBezTo>
                  <a:cubicBezTo>
                    <a:pt x="1608" y="382"/>
                    <a:pt x="1560" y="298"/>
                    <a:pt x="1489" y="227"/>
                  </a:cubicBezTo>
                  <a:lnTo>
                    <a:pt x="1334" y="108"/>
                  </a:lnTo>
                  <a:cubicBezTo>
                    <a:pt x="1215" y="36"/>
                    <a:pt x="1084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21"/>
            <p:cNvSpPr/>
            <p:nvPr/>
          </p:nvSpPr>
          <p:spPr>
            <a:xfrm>
              <a:off x="5178643" y="1858428"/>
              <a:ext cx="57128" cy="55197"/>
            </a:xfrm>
            <a:custGeom>
              <a:rect b="b" l="l" r="r" t="t"/>
              <a:pathLst>
                <a:path extrusionOk="0" h="1715" w="1775">
                  <a:moveTo>
                    <a:pt x="1012" y="0"/>
                  </a:moveTo>
                  <a:lnTo>
                    <a:pt x="798" y="36"/>
                  </a:lnTo>
                  <a:cubicBezTo>
                    <a:pt x="679" y="72"/>
                    <a:pt x="560" y="131"/>
                    <a:pt x="465" y="227"/>
                  </a:cubicBezTo>
                  <a:lnTo>
                    <a:pt x="298" y="370"/>
                  </a:lnTo>
                  <a:cubicBezTo>
                    <a:pt x="0" y="679"/>
                    <a:pt x="0" y="1179"/>
                    <a:pt x="298" y="1489"/>
                  </a:cubicBezTo>
                  <a:lnTo>
                    <a:pt x="453" y="1608"/>
                  </a:lnTo>
                  <a:cubicBezTo>
                    <a:pt x="572" y="1679"/>
                    <a:pt x="715" y="1715"/>
                    <a:pt x="846" y="1715"/>
                  </a:cubicBezTo>
                  <a:lnTo>
                    <a:pt x="1060" y="1691"/>
                  </a:lnTo>
                  <a:cubicBezTo>
                    <a:pt x="1191" y="1655"/>
                    <a:pt x="1310" y="1584"/>
                    <a:pt x="1405" y="1489"/>
                  </a:cubicBezTo>
                  <a:lnTo>
                    <a:pt x="1548" y="1310"/>
                  </a:lnTo>
                  <a:cubicBezTo>
                    <a:pt x="1679" y="1167"/>
                    <a:pt x="1762" y="977"/>
                    <a:pt x="1774" y="774"/>
                  </a:cubicBezTo>
                  <a:cubicBezTo>
                    <a:pt x="1762" y="572"/>
                    <a:pt x="1679" y="381"/>
                    <a:pt x="1548" y="227"/>
                  </a:cubicBezTo>
                  <a:lnTo>
                    <a:pt x="1393" y="108"/>
                  </a:lnTo>
                  <a:cubicBezTo>
                    <a:pt x="1274" y="36"/>
                    <a:pt x="1143" y="0"/>
                    <a:pt x="101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21"/>
            <p:cNvSpPr/>
            <p:nvPr/>
          </p:nvSpPr>
          <p:spPr>
            <a:xfrm>
              <a:off x="5568725" y="2088357"/>
              <a:ext cx="55229" cy="55583"/>
            </a:xfrm>
            <a:custGeom>
              <a:rect b="b" l="l" r="r" t="t"/>
              <a:pathLst>
                <a:path extrusionOk="0" h="1727" w="1716">
                  <a:moveTo>
                    <a:pt x="953" y="0"/>
                  </a:moveTo>
                  <a:lnTo>
                    <a:pt x="751" y="36"/>
                  </a:lnTo>
                  <a:cubicBezTo>
                    <a:pt x="620" y="60"/>
                    <a:pt x="501" y="131"/>
                    <a:pt x="406" y="226"/>
                  </a:cubicBezTo>
                  <a:lnTo>
                    <a:pt x="239" y="381"/>
                  </a:lnTo>
                  <a:cubicBezTo>
                    <a:pt x="96" y="524"/>
                    <a:pt x="13" y="726"/>
                    <a:pt x="1" y="929"/>
                  </a:cubicBezTo>
                  <a:cubicBezTo>
                    <a:pt x="13" y="1143"/>
                    <a:pt x="96" y="1334"/>
                    <a:pt x="239" y="1488"/>
                  </a:cubicBezTo>
                  <a:lnTo>
                    <a:pt x="394" y="1608"/>
                  </a:lnTo>
                  <a:cubicBezTo>
                    <a:pt x="513" y="1679"/>
                    <a:pt x="656" y="1727"/>
                    <a:pt x="787" y="1727"/>
                  </a:cubicBezTo>
                  <a:lnTo>
                    <a:pt x="1001" y="1691"/>
                  </a:lnTo>
                  <a:cubicBezTo>
                    <a:pt x="1132" y="1655"/>
                    <a:pt x="1251" y="1584"/>
                    <a:pt x="1346" y="1488"/>
                  </a:cubicBezTo>
                  <a:lnTo>
                    <a:pt x="1334" y="1488"/>
                  </a:lnTo>
                  <a:cubicBezTo>
                    <a:pt x="1382" y="1429"/>
                    <a:pt x="1430" y="1369"/>
                    <a:pt x="1489" y="1310"/>
                  </a:cubicBezTo>
                  <a:cubicBezTo>
                    <a:pt x="1561" y="1250"/>
                    <a:pt x="1608" y="1167"/>
                    <a:pt x="1644" y="1072"/>
                  </a:cubicBezTo>
                  <a:cubicBezTo>
                    <a:pt x="1691" y="976"/>
                    <a:pt x="1715" y="869"/>
                    <a:pt x="1703" y="774"/>
                  </a:cubicBezTo>
                  <a:cubicBezTo>
                    <a:pt x="1703" y="572"/>
                    <a:pt x="1620" y="369"/>
                    <a:pt x="1489" y="226"/>
                  </a:cubicBezTo>
                  <a:lnTo>
                    <a:pt x="1334" y="107"/>
                  </a:lnTo>
                  <a:cubicBezTo>
                    <a:pt x="1215" y="36"/>
                    <a:pt x="1084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21"/>
            <p:cNvSpPr/>
            <p:nvPr/>
          </p:nvSpPr>
          <p:spPr>
            <a:xfrm>
              <a:off x="6040847" y="2318577"/>
              <a:ext cx="57128" cy="54908"/>
            </a:xfrm>
            <a:custGeom>
              <a:rect b="b" l="l" r="r" t="t"/>
              <a:pathLst>
                <a:path extrusionOk="0" h="1706" w="1775">
                  <a:moveTo>
                    <a:pt x="1057" y="1"/>
                  </a:moveTo>
                  <a:cubicBezTo>
                    <a:pt x="1042" y="1"/>
                    <a:pt x="1027" y="2"/>
                    <a:pt x="1012" y="3"/>
                  </a:cubicBezTo>
                  <a:lnTo>
                    <a:pt x="810" y="27"/>
                  </a:lnTo>
                  <a:cubicBezTo>
                    <a:pt x="679" y="62"/>
                    <a:pt x="560" y="122"/>
                    <a:pt x="477" y="217"/>
                  </a:cubicBezTo>
                  <a:lnTo>
                    <a:pt x="298" y="360"/>
                  </a:lnTo>
                  <a:cubicBezTo>
                    <a:pt x="0" y="681"/>
                    <a:pt x="0" y="1170"/>
                    <a:pt x="298" y="1479"/>
                  </a:cubicBezTo>
                  <a:lnTo>
                    <a:pt x="465" y="1598"/>
                  </a:lnTo>
                  <a:cubicBezTo>
                    <a:pt x="584" y="1670"/>
                    <a:pt x="715" y="1705"/>
                    <a:pt x="858" y="1705"/>
                  </a:cubicBezTo>
                  <a:lnTo>
                    <a:pt x="1072" y="1682"/>
                  </a:lnTo>
                  <a:cubicBezTo>
                    <a:pt x="1203" y="1646"/>
                    <a:pt x="1322" y="1574"/>
                    <a:pt x="1417" y="1479"/>
                  </a:cubicBezTo>
                  <a:lnTo>
                    <a:pt x="1405" y="1479"/>
                  </a:lnTo>
                  <a:lnTo>
                    <a:pt x="1548" y="1301"/>
                  </a:lnTo>
                  <a:cubicBezTo>
                    <a:pt x="1691" y="1158"/>
                    <a:pt x="1762" y="967"/>
                    <a:pt x="1774" y="765"/>
                  </a:cubicBezTo>
                  <a:cubicBezTo>
                    <a:pt x="1762" y="562"/>
                    <a:pt x="1691" y="372"/>
                    <a:pt x="1548" y="217"/>
                  </a:cubicBezTo>
                  <a:lnTo>
                    <a:pt x="1405" y="98"/>
                  </a:lnTo>
                  <a:cubicBezTo>
                    <a:pt x="1299" y="45"/>
                    <a:pt x="1182" y="1"/>
                    <a:pt x="105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21"/>
            <p:cNvSpPr/>
            <p:nvPr/>
          </p:nvSpPr>
          <p:spPr>
            <a:xfrm>
              <a:off x="5614331" y="2712585"/>
              <a:ext cx="57515" cy="55197"/>
            </a:xfrm>
            <a:custGeom>
              <a:rect b="b" l="l" r="r" t="t"/>
              <a:pathLst>
                <a:path extrusionOk="0" h="1715" w="1787">
                  <a:moveTo>
                    <a:pt x="1025" y="0"/>
                  </a:moveTo>
                  <a:lnTo>
                    <a:pt x="810" y="24"/>
                  </a:lnTo>
                  <a:cubicBezTo>
                    <a:pt x="679" y="60"/>
                    <a:pt x="560" y="131"/>
                    <a:pt x="477" y="227"/>
                  </a:cubicBezTo>
                  <a:lnTo>
                    <a:pt x="298" y="370"/>
                  </a:lnTo>
                  <a:cubicBezTo>
                    <a:pt x="72" y="596"/>
                    <a:pt x="1" y="941"/>
                    <a:pt x="144" y="1227"/>
                  </a:cubicBezTo>
                  <a:cubicBezTo>
                    <a:pt x="167" y="1334"/>
                    <a:pt x="227" y="1417"/>
                    <a:pt x="298" y="1489"/>
                  </a:cubicBezTo>
                  <a:lnTo>
                    <a:pt x="465" y="1608"/>
                  </a:lnTo>
                  <a:cubicBezTo>
                    <a:pt x="584" y="1679"/>
                    <a:pt x="715" y="1715"/>
                    <a:pt x="858" y="1715"/>
                  </a:cubicBezTo>
                  <a:lnTo>
                    <a:pt x="1072" y="1691"/>
                  </a:lnTo>
                  <a:cubicBezTo>
                    <a:pt x="1203" y="1655"/>
                    <a:pt x="1322" y="1584"/>
                    <a:pt x="1417" y="1489"/>
                  </a:cubicBezTo>
                  <a:lnTo>
                    <a:pt x="1406" y="1477"/>
                  </a:lnTo>
                  <a:lnTo>
                    <a:pt x="1560" y="1310"/>
                  </a:lnTo>
                  <a:cubicBezTo>
                    <a:pt x="1691" y="1155"/>
                    <a:pt x="1775" y="965"/>
                    <a:pt x="1775" y="762"/>
                  </a:cubicBezTo>
                  <a:cubicBezTo>
                    <a:pt x="1787" y="667"/>
                    <a:pt x="1763" y="560"/>
                    <a:pt x="1715" y="465"/>
                  </a:cubicBezTo>
                  <a:cubicBezTo>
                    <a:pt x="1679" y="370"/>
                    <a:pt x="1632" y="286"/>
                    <a:pt x="1560" y="227"/>
                  </a:cubicBezTo>
                  <a:lnTo>
                    <a:pt x="1406" y="108"/>
                  </a:lnTo>
                  <a:cubicBezTo>
                    <a:pt x="1287" y="36"/>
                    <a:pt x="1156" y="0"/>
                    <a:pt x="102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21"/>
            <p:cNvSpPr/>
            <p:nvPr/>
          </p:nvSpPr>
          <p:spPr>
            <a:xfrm>
              <a:off x="6270390" y="1619293"/>
              <a:ext cx="57869" cy="54908"/>
            </a:xfrm>
            <a:custGeom>
              <a:rect b="b" l="l" r="r" t="t"/>
              <a:pathLst>
                <a:path extrusionOk="0" h="1706" w="1798">
                  <a:moveTo>
                    <a:pt x="1012" y="1"/>
                  </a:moveTo>
                  <a:lnTo>
                    <a:pt x="810" y="25"/>
                  </a:lnTo>
                  <a:cubicBezTo>
                    <a:pt x="679" y="60"/>
                    <a:pt x="572" y="132"/>
                    <a:pt x="476" y="215"/>
                  </a:cubicBezTo>
                  <a:lnTo>
                    <a:pt x="298" y="358"/>
                  </a:lnTo>
                  <a:cubicBezTo>
                    <a:pt x="0" y="680"/>
                    <a:pt x="0" y="1168"/>
                    <a:pt x="298" y="1477"/>
                  </a:cubicBezTo>
                  <a:lnTo>
                    <a:pt x="464" y="1596"/>
                  </a:lnTo>
                  <a:cubicBezTo>
                    <a:pt x="571" y="1660"/>
                    <a:pt x="688" y="1705"/>
                    <a:pt x="814" y="1705"/>
                  </a:cubicBezTo>
                  <a:cubicBezTo>
                    <a:pt x="828" y="1705"/>
                    <a:pt x="843" y="1705"/>
                    <a:pt x="857" y="1704"/>
                  </a:cubicBezTo>
                  <a:lnTo>
                    <a:pt x="1072" y="1680"/>
                  </a:lnTo>
                  <a:cubicBezTo>
                    <a:pt x="1198" y="1645"/>
                    <a:pt x="1313" y="1578"/>
                    <a:pt x="1406" y="1488"/>
                  </a:cubicBezTo>
                  <a:lnTo>
                    <a:pt x="1406" y="1488"/>
                  </a:lnTo>
                  <a:cubicBezTo>
                    <a:pt x="1406" y="1489"/>
                    <a:pt x="1405" y="1489"/>
                    <a:pt x="1405" y="1489"/>
                  </a:cubicBezTo>
                  <a:lnTo>
                    <a:pt x="1417" y="1477"/>
                  </a:lnTo>
                  <a:lnTo>
                    <a:pt x="1417" y="1477"/>
                  </a:lnTo>
                  <a:cubicBezTo>
                    <a:pt x="1413" y="1481"/>
                    <a:pt x="1410" y="1485"/>
                    <a:pt x="1406" y="1488"/>
                  </a:cubicBezTo>
                  <a:lnTo>
                    <a:pt x="1406" y="1488"/>
                  </a:lnTo>
                  <a:cubicBezTo>
                    <a:pt x="1453" y="1429"/>
                    <a:pt x="1501" y="1370"/>
                    <a:pt x="1548" y="1311"/>
                  </a:cubicBezTo>
                  <a:cubicBezTo>
                    <a:pt x="1619" y="1239"/>
                    <a:pt x="1679" y="1156"/>
                    <a:pt x="1703" y="1061"/>
                  </a:cubicBezTo>
                  <a:cubicBezTo>
                    <a:pt x="1798" y="870"/>
                    <a:pt x="1798" y="656"/>
                    <a:pt x="1703" y="465"/>
                  </a:cubicBezTo>
                  <a:cubicBezTo>
                    <a:pt x="1679" y="370"/>
                    <a:pt x="1619" y="287"/>
                    <a:pt x="1548" y="215"/>
                  </a:cubicBezTo>
                  <a:lnTo>
                    <a:pt x="1405" y="96"/>
                  </a:lnTo>
                  <a:cubicBezTo>
                    <a:pt x="1286" y="37"/>
                    <a:pt x="1155" y="1"/>
                    <a:pt x="101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21"/>
            <p:cNvSpPr/>
            <p:nvPr/>
          </p:nvSpPr>
          <p:spPr>
            <a:xfrm>
              <a:off x="5985649" y="1283636"/>
              <a:ext cx="56742" cy="55197"/>
            </a:xfrm>
            <a:custGeom>
              <a:rect b="b" l="l" r="r" t="t"/>
              <a:pathLst>
                <a:path extrusionOk="0" h="1715" w="1763">
                  <a:moveTo>
                    <a:pt x="941" y="0"/>
                  </a:moveTo>
                  <a:lnTo>
                    <a:pt x="739" y="36"/>
                  </a:lnTo>
                  <a:cubicBezTo>
                    <a:pt x="608" y="60"/>
                    <a:pt x="489" y="131"/>
                    <a:pt x="406" y="226"/>
                  </a:cubicBezTo>
                  <a:lnTo>
                    <a:pt x="227" y="369"/>
                  </a:lnTo>
                  <a:cubicBezTo>
                    <a:pt x="84" y="524"/>
                    <a:pt x="1" y="714"/>
                    <a:pt x="1" y="929"/>
                  </a:cubicBezTo>
                  <a:cubicBezTo>
                    <a:pt x="1" y="1131"/>
                    <a:pt x="84" y="1334"/>
                    <a:pt x="227" y="1488"/>
                  </a:cubicBezTo>
                  <a:lnTo>
                    <a:pt x="394" y="1607"/>
                  </a:lnTo>
                  <a:cubicBezTo>
                    <a:pt x="513" y="1679"/>
                    <a:pt x="644" y="1715"/>
                    <a:pt x="787" y="1715"/>
                  </a:cubicBezTo>
                  <a:lnTo>
                    <a:pt x="1001" y="1691"/>
                  </a:lnTo>
                  <a:cubicBezTo>
                    <a:pt x="1132" y="1655"/>
                    <a:pt x="1251" y="1584"/>
                    <a:pt x="1346" y="1488"/>
                  </a:cubicBezTo>
                  <a:lnTo>
                    <a:pt x="1334" y="1488"/>
                  </a:lnTo>
                  <a:lnTo>
                    <a:pt x="1477" y="1310"/>
                  </a:lnTo>
                  <a:cubicBezTo>
                    <a:pt x="1763" y="1012"/>
                    <a:pt x="1763" y="536"/>
                    <a:pt x="1477" y="226"/>
                  </a:cubicBezTo>
                  <a:lnTo>
                    <a:pt x="1334" y="107"/>
                  </a:lnTo>
                  <a:cubicBezTo>
                    <a:pt x="1215" y="36"/>
                    <a:pt x="1072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21"/>
            <p:cNvSpPr/>
            <p:nvPr/>
          </p:nvSpPr>
          <p:spPr>
            <a:xfrm>
              <a:off x="5349545" y="1264679"/>
              <a:ext cx="59027" cy="51432"/>
            </a:xfrm>
            <a:custGeom>
              <a:rect b="b" l="l" r="r" t="t"/>
              <a:pathLst>
                <a:path extrusionOk="0" h="1598" w="1834">
                  <a:moveTo>
                    <a:pt x="837" y="1"/>
                  </a:moveTo>
                  <a:cubicBezTo>
                    <a:pt x="782" y="1"/>
                    <a:pt x="727" y="7"/>
                    <a:pt x="674" y="18"/>
                  </a:cubicBezTo>
                  <a:lnTo>
                    <a:pt x="655" y="18"/>
                  </a:lnTo>
                  <a:cubicBezTo>
                    <a:pt x="393" y="18"/>
                    <a:pt x="155" y="172"/>
                    <a:pt x="60" y="411"/>
                  </a:cubicBezTo>
                  <a:cubicBezTo>
                    <a:pt x="12" y="518"/>
                    <a:pt x="0" y="637"/>
                    <a:pt x="12" y="756"/>
                  </a:cubicBezTo>
                  <a:cubicBezTo>
                    <a:pt x="12" y="803"/>
                    <a:pt x="24" y="863"/>
                    <a:pt x="60" y="911"/>
                  </a:cubicBezTo>
                  <a:cubicBezTo>
                    <a:pt x="78" y="974"/>
                    <a:pt x="110" y="1030"/>
                    <a:pt x="150" y="1080"/>
                  </a:cubicBezTo>
                  <a:lnTo>
                    <a:pt x="150" y="1080"/>
                  </a:lnTo>
                  <a:cubicBezTo>
                    <a:pt x="221" y="1216"/>
                    <a:pt x="321" y="1323"/>
                    <a:pt x="441" y="1411"/>
                  </a:cubicBezTo>
                  <a:lnTo>
                    <a:pt x="560" y="1494"/>
                  </a:lnTo>
                  <a:cubicBezTo>
                    <a:pt x="675" y="1563"/>
                    <a:pt x="804" y="1597"/>
                    <a:pt x="936" y="1597"/>
                  </a:cubicBezTo>
                  <a:cubicBezTo>
                    <a:pt x="1009" y="1597"/>
                    <a:pt x="1083" y="1587"/>
                    <a:pt x="1155" y="1565"/>
                  </a:cubicBezTo>
                  <a:cubicBezTo>
                    <a:pt x="1596" y="1434"/>
                    <a:pt x="1834" y="946"/>
                    <a:pt x="1655" y="518"/>
                  </a:cubicBezTo>
                  <a:cubicBezTo>
                    <a:pt x="1560" y="303"/>
                    <a:pt x="1382" y="137"/>
                    <a:pt x="1155" y="77"/>
                  </a:cubicBezTo>
                  <a:lnTo>
                    <a:pt x="1167" y="65"/>
                  </a:lnTo>
                  <a:lnTo>
                    <a:pt x="1048" y="30"/>
                  </a:lnTo>
                  <a:cubicBezTo>
                    <a:pt x="978" y="10"/>
                    <a:pt x="907" y="1"/>
                    <a:pt x="83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21"/>
            <p:cNvSpPr/>
            <p:nvPr/>
          </p:nvSpPr>
          <p:spPr>
            <a:xfrm>
              <a:off x="5341499" y="808070"/>
              <a:ext cx="61345" cy="47923"/>
            </a:xfrm>
            <a:custGeom>
              <a:rect b="b" l="l" r="r" t="t"/>
              <a:pathLst>
                <a:path extrusionOk="0" h="1489" w="1906">
                  <a:moveTo>
                    <a:pt x="953" y="0"/>
                  </a:moveTo>
                  <a:cubicBezTo>
                    <a:pt x="0" y="0"/>
                    <a:pt x="0" y="1489"/>
                    <a:pt x="953" y="1489"/>
                  </a:cubicBezTo>
                  <a:cubicBezTo>
                    <a:pt x="1905" y="1489"/>
                    <a:pt x="1905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21"/>
            <p:cNvSpPr/>
            <p:nvPr/>
          </p:nvSpPr>
          <p:spPr>
            <a:xfrm>
              <a:off x="5268696" y="947624"/>
              <a:ext cx="294718" cy="385158"/>
            </a:xfrm>
            <a:custGeom>
              <a:rect b="b" l="l" r="r" t="t"/>
              <a:pathLst>
                <a:path extrusionOk="0" h="11967" w="9157">
                  <a:moveTo>
                    <a:pt x="1575" y="1"/>
                  </a:moveTo>
                  <a:cubicBezTo>
                    <a:pt x="1508" y="1"/>
                    <a:pt x="1440" y="8"/>
                    <a:pt x="1369" y="22"/>
                  </a:cubicBezTo>
                  <a:cubicBezTo>
                    <a:pt x="0" y="296"/>
                    <a:pt x="893" y="2320"/>
                    <a:pt x="929" y="3189"/>
                  </a:cubicBezTo>
                  <a:cubicBezTo>
                    <a:pt x="965" y="4606"/>
                    <a:pt x="262" y="5916"/>
                    <a:pt x="310" y="7333"/>
                  </a:cubicBezTo>
                  <a:cubicBezTo>
                    <a:pt x="386" y="9491"/>
                    <a:pt x="2260" y="11966"/>
                    <a:pt x="4520" y="11966"/>
                  </a:cubicBezTo>
                  <a:cubicBezTo>
                    <a:pt x="4740" y="11966"/>
                    <a:pt x="4965" y="11942"/>
                    <a:pt x="5191" y="11893"/>
                  </a:cubicBezTo>
                  <a:cubicBezTo>
                    <a:pt x="5334" y="11857"/>
                    <a:pt x="5453" y="11750"/>
                    <a:pt x="5489" y="11607"/>
                  </a:cubicBezTo>
                  <a:cubicBezTo>
                    <a:pt x="5537" y="11595"/>
                    <a:pt x="5584" y="11583"/>
                    <a:pt x="5644" y="11571"/>
                  </a:cubicBezTo>
                  <a:cubicBezTo>
                    <a:pt x="5644" y="11571"/>
                    <a:pt x="5644" y="11559"/>
                    <a:pt x="5644" y="11559"/>
                  </a:cubicBezTo>
                  <a:cubicBezTo>
                    <a:pt x="5608" y="11535"/>
                    <a:pt x="5572" y="11512"/>
                    <a:pt x="5549" y="11476"/>
                  </a:cubicBezTo>
                  <a:cubicBezTo>
                    <a:pt x="4810" y="10607"/>
                    <a:pt x="4001" y="9809"/>
                    <a:pt x="3120" y="9083"/>
                  </a:cubicBezTo>
                  <a:cubicBezTo>
                    <a:pt x="2429" y="8499"/>
                    <a:pt x="1369" y="8011"/>
                    <a:pt x="905" y="7225"/>
                  </a:cubicBezTo>
                  <a:cubicBezTo>
                    <a:pt x="825" y="7099"/>
                    <a:pt x="911" y="6939"/>
                    <a:pt x="1045" y="6939"/>
                  </a:cubicBezTo>
                  <a:cubicBezTo>
                    <a:pt x="1050" y="6939"/>
                    <a:pt x="1055" y="6939"/>
                    <a:pt x="1060" y="6940"/>
                  </a:cubicBezTo>
                  <a:cubicBezTo>
                    <a:pt x="2060" y="6940"/>
                    <a:pt x="3072" y="7880"/>
                    <a:pt x="3786" y="8487"/>
                  </a:cubicBezTo>
                  <a:cubicBezTo>
                    <a:pt x="4322" y="8952"/>
                    <a:pt x="4834" y="9464"/>
                    <a:pt x="5287" y="10023"/>
                  </a:cubicBezTo>
                  <a:cubicBezTo>
                    <a:pt x="5132" y="9476"/>
                    <a:pt x="4989" y="8952"/>
                    <a:pt x="4810" y="8428"/>
                  </a:cubicBezTo>
                  <a:cubicBezTo>
                    <a:pt x="4691" y="8071"/>
                    <a:pt x="4560" y="7725"/>
                    <a:pt x="4429" y="7368"/>
                  </a:cubicBezTo>
                  <a:cubicBezTo>
                    <a:pt x="3441" y="6773"/>
                    <a:pt x="2322" y="6154"/>
                    <a:pt x="1679" y="5249"/>
                  </a:cubicBezTo>
                  <a:cubicBezTo>
                    <a:pt x="1616" y="5165"/>
                    <a:pt x="1683" y="5052"/>
                    <a:pt x="1782" y="5052"/>
                  </a:cubicBezTo>
                  <a:cubicBezTo>
                    <a:pt x="1795" y="5052"/>
                    <a:pt x="1808" y="5054"/>
                    <a:pt x="1822" y="5058"/>
                  </a:cubicBezTo>
                  <a:cubicBezTo>
                    <a:pt x="2608" y="5297"/>
                    <a:pt x="3334" y="5820"/>
                    <a:pt x="4025" y="6380"/>
                  </a:cubicBezTo>
                  <a:cubicBezTo>
                    <a:pt x="3834" y="5951"/>
                    <a:pt x="3632" y="5523"/>
                    <a:pt x="3417" y="5106"/>
                  </a:cubicBezTo>
                  <a:lnTo>
                    <a:pt x="2417" y="4368"/>
                  </a:lnTo>
                  <a:cubicBezTo>
                    <a:pt x="2108" y="4142"/>
                    <a:pt x="1774" y="3915"/>
                    <a:pt x="1619" y="3546"/>
                  </a:cubicBezTo>
                  <a:cubicBezTo>
                    <a:pt x="1574" y="3421"/>
                    <a:pt x="1671" y="3284"/>
                    <a:pt x="1805" y="3284"/>
                  </a:cubicBezTo>
                  <a:cubicBezTo>
                    <a:pt x="1811" y="3284"/>
                    <a:pt x="1816" y="3284"/>
                    <a:pt x="1822" y="3284"/>
                  </a:cubicBezTo>
                  <a:cubicBezTo>
                    <a:pt x="2060" y="3320"/>
                    <a:pt x="2286" y="3415"/>
                    <a:pt x="2477" y="3558"/>
                  </a:cubicBezTo>
                  <a:cubicBezTo>
                    <a:pt x="2108" y="2999"/>
                    <a:pt x="1739" y="2427"/>
                    <a:pt x="1536" y="1808"/>
                  </a:cubicBezTo>
                  <a:cubicBezTo>
                    <a:pt x="1445" y="1545"/>
                    <a:pt x="1645" y="1282"/>
                    <a:pt x="1887" y="1282"/>
                  </a:cubicBezTo>
                  <a:cubicBezTo>
                    <a:pt x="1963" y="1282"/>
                    <a:pt x="2043" y="1308"/>
                    <a:pt x="2120" y="1368"/>
                  </a:cubicBezTo>
                  <a:cubicBezTo>
                    <a:pt x="2822" y="1891"/>
                    <a:pt x="3358" y="2796"/>
                    <a:pt x="3810" y="3677"/>
                  </a:cubicBezTo>
                  <a:cubicBezTo>
                    <a:pt x="3822" y="3654"/>
                    <a:pt x="3834" y="3630"/>
                    <a:pt x="3846" y="3606"/>
                  </a:cubicBezTo>
                  <a:cubicBezTo>
                    <a:pt x="3965" y="3308"/>
                    <a:pt x="3953" y="2915"/>
                    <a:pt x="4227" y="2725"/>
                  </a:cubicBezTo>
                  <a:cubicBezTo>
                    <a:pt x="4264" y="2697"/>
                    <a:pt x="4311" y="2683"/>
                    <a:pt x="4359" y="2683"/>
                  </a:cubicBezTo>
                  <a:cubicBezTo>
                    <a:pt x="4431" y="2683"/>
                    <a:pt x="4505" y="2715"/>
                    <a:pt x="4548" y="2772"/>
                  </a:cubicBezTo>
                  <a:cubicBezTo>
                    <a:pt x="4798" y="3070"/>
                    <a:pt x="4596" y="3534"/>
                    <a:pt x="4465" y="3844"/>
                  </a:cubicBezTo>
                  <a:cubicBezTo>
                    <a:pt x="4394" y="4046"/>
                    <a:pt x="4298" y="4249"/>
                    <a:pt x="4179" y="4427"/>
                  </a:cubicBezTo>
                  <a:lnTo>
                    <a:pt x="4382" y="4832"/>
                  </a:lnTo>
                  <a:cubicBezTo>
                    <a:pt x="4632" y="5332"/>
                    <a:pt x="4858" y="5832"/>
                    <a:pt x="5072" y="6344"/>
                  </a:cubicBezTo>
                  <a:cubicBezTo>
                    <a:pt x="5298" y="6130"/>
                    <a:pt x="5489" y="5892"/>
                    <a:pt x="5656" y="5618"/>
                  </a:cubicBezTo>
                  <a:cubicBezTo>
                    <a:pt x="5870" y="5237"/>
                    <a:pt x="5906" y="4713"/>
                    <a:pt x="6287" y="4475"/>
                  </a:cubicBezTo>
                  <a:cubicBezTo>
                    <a:pt x="6329" y="4441"/>
                    <a:pt x="6380" y="4426"/>
                    <a:pt x="6431" y="4426"/>
                  </a:cubicBezTo>
                  <a:cubicBezTo>
                    <a:pt x="6524" y="4426"/>
                    <a:pt x="6617" y="4478"/>
                    <a:pt x="6656" y="4570"/>
                  </a:cubicBezTo>
                  <a:cubicBezTo>
                    <a:pt x="6918" y="5070"/>
                    <a:pt x="6465" y="5678"/>
                    <a:pt x="6180" y="6082"/>
                  </a:cubicBezTo>
                  <a:cubicBezTo>
                    <a:pt x="5930" y="6416"/>
                    <a:pt x="5632" y="6702"/>
                    <a:pt x="5298" y="6940"/>
                  </a:cubicBezTo>
                  <a:cubicBezTo>
                    <a:pt x="5525" y="7535"/>
                    <a:pt x="5739" y="8142"/>
                    <a:pt x="5918" y="8761"/>
                  </a:cubicBezTo>
                  <a:cubicBezTo>
                    <a:pt x="5941" y="8845"/>
                    <a:pt x="5965" y="8928"/>
                    <a:pt x="5989" y="8999"/>
                  </a:cubicBezTo>
                  <a:cubicBezTo>
                    <a:pt x="6144" y="8785"/>
                    <a:pt x="6311" y="8559"/>
                    <a:pt x="6441" y="8333"/>
                  </a:cubicBezTo>
                  <a:cubicBezTo>
                    <a:pt x="6775" y="7785"/>
                    <a:pt x="6953" y="6987"/>
                    <a:pt x="7489" y="6630"/>
                  </a:cubicBezTo>
                  <a:cubicBezTo>
                    <a:pt x="7532" y="6598"/>
                    <a:pt x="7582" y="6583"/>
                    <a:pt x="7631" y="6583"/>
                  </a:cubicBezTo>
                  <a:cubicBezTo>
                    <a:pt x="7745" y="6583"/>
                    <a:pt x="7857" y="6664"/>
                    <a:pt x="7882" y="6797"/>
                  </a:cubicBezTo>
                  <a:cubicBezTo>
                    <a:pt x="7965" y="7416"/>
                    <a:pt x="7489" y="8011"/>
                    <a:pt x="7168" y="8523"/>
                  </a:cubicBezTo>
                  <a:cubicBezTo>
                    <a:pt x="6894" y="8999"/>
                    <a:pt x="6584" y="9452"/>
                    <a:pt x="6227" y="9869"/>
                  </a:cubicBezTo>
                  <a:cubicBezTo>
                    <a:pt x="6346" y="10309"/>
                    <a:pt x="6453" y="10773"/>
                    <a:pt x="6549" y="11238"/>
                  </a:cubicBezTo>
                  <a:cubicBezTo>
                    <a:pt x="8894" y="10000"/>
                    <a:pt x="9156" y="7035"/>
                    <a:pt x="7906" y="4904"/>
                  </a:cubicBezTo>
                  <a:cubicBezTo>
                    <a:pt x="7168" y="3665"/>
                    <a:pt x="6072" y="2737"/>
                    <a:pt x="4894" y="1951"/>
                  </a:cubicBezTo>
                  <a:cubicBezTo>
                    <a:pt x="4203" y="1487"/>
                    <a:pt x="3501" y="1070"/>
                    <a:pt x="2834" y="606"/>
                  </a:cubicBezTo>
                  <a:cubicBezTo>
                    <a:pt x="2458" y="344"/>
                    <a:pt x="2054" y="1"/>
                    <a:pt x="1575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21"/>
            <p:cNvSpPr/>
            <p:nvPr/>
          </p:nvSpPr>
          <p:spPr>
            <a:xfrm>
              <a:off x="5294830" y="988499"/>
              <a:ext cx="230251" cy="486669"/>
            </a:xfrm>
            <a:custGeom>
              <a:rect b="b" l="l" r="r" t="t"/>
              <a:pathLst>
                <a:path extrusionOk="0" h="15121" w="7154">
                  <a:moveTo>
                    <a:pt x="1063" y="0"/>
                  </a:moveTo>
                  <a:cubicBezTo>
                    <a:pt x="821" y="0"/>
                    <a:pt x="622" y="263"/>
                    <a:pt x="712" y="526"/>
                  </a:cubicBezTo>
                  <a:cubicBezTo>
                    <a:pt x="915" y="1133"/>
                    <a:pt x="1284" y="1717"/>
                    <a:pt x="1653" y="2276"/>
                  </a:cubicBezTo>
                  <a:cubicBezTo>
                    <a:pt x="1462" y="2134"/>
                    <a:pt x="1236" y="2038"/>
                    <a:pt x="998" y="2003"/>
                  </a:cubicBezTo>
                  <a:cubicBezTo>
                    <a:pt x="992" y="2002"/>
                    <a:pt x="987" y="2002"/>
                    <a:pt x="981" y="2002"/>
                  </a:cubicBezTo>
                  <a:cubicBezTo>
                    <a:pt x="847" y="2002"/>
                    <a:pt x="750" y="2139"/>
                    <a:pt x="796" y="2264"/>
                  </a:cubicBezTo>
                  <a:cubicBezTo>
                    <a:pt x="950" y="2634"/>
                    <a:pt x="1284" y="2860"/>
                    <a:pt x="1593" y="3086"/>
                  </a:cubicBezTo>
                  <a:lnTo>
                    <a:pt x="2593" y="3824"/>
                  </a:lnTo>
                  <a:cubicBezTo>
                    <a:pt x="2808" y="4241"/>
                    <a:pt x="3010" y="4670"/>
                    <a:pt x="3201" y="5098"/>
                  </a:cubicBezTo>
                  <a:cubicBezTo>
                    <a:pt x="2510" y="4539"/>
                    <a:pt x="1784" y="4015"/>
                    <a:pt x="998" y="3777"/>
                  </a:cubicBezTo>
                  <a:cubicBezTo>
                    <a:pt x="981" y="3770"/>
                    <a:pt x="964" y="3767"/>
                    <a:pt x="948" y="3767"/>
                  </a:cubicBezTo>
                  <a:cubicBezTo>
                    <a:pt x="855" y="3767"/>
                    <a:pt x="794" y="3876"/>
                    <a:pt x="855" y="3967"/>
                  </a:cubicBezTo>
                  <a:cubicBezTo>
                    <a:pt x="1498" y="4872"/>
                    <a:pt x="2617" y="5503"/>
                    <a:pt x="3605" y="6086"/>
                  </a:cubicBezTo>
                  <a:cubicBezTo>
                    <a:pt x="3736" y="6432"/>
                    <a:pt x="3867" y="6789"/>
                    <a:pt x="3986" y="7134"/>
                  </a:cubicBezTo>
                  <a:cubicBezTo>
                    <a:pt x="4165" y="7658"/>
                    <a:pt x="4320" y="8194"/>
                    <a:pt x="4463" y="8730"/>
                  </a:cubicBezTo>
                  <a:cubicBezTo>
                    <a:pt x="4010" y="8182"/>
                    <a:pt x="3498" y="7670"/>
                    <a:pt x="2962" y="7194"/>
                  </a:cubicBezTo>
                  <a:cubicBezTo>
                    <a:pt x="2253" y="6590"/>
                    <a:pt x="1249" y="5658"/>
                    <a:pt x="255" y="5658"/>
                  </a:cubicBezTo>
                  <a:cubicBezTo>
                    <a:pt x="249" y="5658"/>
                    <a:pt x="242" y="5658"/>
                    <a:pt x="236" y="5658"/>
                  </a:cubicBezTo>
                  <a:cubicBezTo>
                    <a:pt x="231" y="5657"/>
                    <a:pt x="226" y="5657"/>
                    <a:pt x="222" y="5657"/>
                  </a:cubicBezTo>
                  <a:cubicBezTo>
                    <a:pt x="87" y="5657"/>
                    <a:pt x="1" y="5817"/>
                    <a:pt x="81" y="5932"/>
                  </a:cubicBezTo>
                  <a:cubicBezTo>
                    <a:pt x="546" y="6729"/>
                    <a:pt x="1605" y="7217"/>
                    <a:pt x="2296" y="7801"/>
                  </a:cubicBezTo>
                  <a:cubicBezTo>
                    <a:pt x="3177" y="8527"/>
                    <a:pt x="3986" y="9325"/>
                    <a:pt x="4725" y="10194"/>
                  </a:cubicBezTo>
                  <a:cubicBezTo>
                    <a:pt x="4748" y="10218"/>
                    <a:pt x="4784" y="10254"/>
                    <a:pt x="4820" y="10265"/>
                  </a:cubicBezTo>
                  <a:cubicBezTo>
                    <a:pt x="4820" y="10277"/>
                    <a:pt x="4820" y="10277"/>
                    <a:pt x="4820" y="10289"/>
                  </a:cubicBezTo>
                  <a:cubicBezTo>
                    <a:pt x="4856" y="10468"/>
                    <a:pt x="4891" y="10646"/>
                    <a:pt x="4927" y="10825"/>
                  </a:cubicBezTo>
                  <a:cubicBezTo>
                    <a:pt x="5153" y="12123"/>
                    <a:pt x="5368" y="13456"/>
                    <a:pt x="4713" y="14659"/>
                  </a:cubicBezTo>
                  <a:cubicBezTo>
                    <a:pt x="4587" y="14893"/>
                    <a:pt x="4826" y="15121"/>
                    <a:pt x="5049" y="15121"/>
                  </a:cubicBezTo>
                  <a:cubicBezTo>
                    <a:pt x="5144" y="15121"/>
                    <a:pt x="5236" y="15080"/>
                    <a:pt x="5296" y="14980"/>
                  </a:cubicBezTo>
                  <a:cubicBezTo>
                    <a:pt x="6153" y="13564"/>
                    <a:pt x="6070" y="11706"/>
                    <a:pt x="5725" y="9956"/>
                  </a:cubicBezTo>
                  <a:cubicBezTo>
                    <a:pt x="5641" y="9503"/>
                    <a:pt x="5534" y="9039"/>
                    <a:pt x="5415" y="8599"/>
                  </a:cubicBezTo>
                  <a:cubicBezTo>
                    <a:pt x="5760" y="8182"/>
                    <a:pt x="6082" y="7729"/>
                    <a:pt x="6356" y="7253"/>
                  </a:cubicBezTo>
                  <a:cubicBezTo>
                    <a:pt x="6677" y="6741"/>
                    <a:pt x="7153" y="6146"/>
                    <a:pt x="7058" y="5527"/>
                  </a:cubicBezTo>
                  <a:cubicBezTo>
                    <a:pt x="7042" y="5394"/>
                    <a:pt x="6932" y="5313"/>
                    <a:pt x="6819" y="5313"/>
                  </a:cubicBezTo>
                  <a:cubicBezTo>
                    <a:pt x="6770" y="5313"/>
                    <a:pt x="6720" y="5328"/>
                    <a:pt x="6677" y="5360"/>
                  </a:cubicBezTo>
                  <a:cubicBezTo>
                    <a:pt x="6141" y="5729"/>
                    <a:pt x="5963" y="6515"/>
                    <a:pt x="5629" y="7063"/>
                  </a:cubicBezTo>
                  <a:cubicBezTo>
                    <a:pt x="5487" y="7289"/>
                    <a:pt x="5332" y="7515"/>
                    <a:pt x="5177" y="7729"/>
                  </a:cubicBezTo>
                  <a:cubicBezTo>
                    <a:pt x="5153" y="7658"/>
                    <a:pt x="5129" y="7575"/>
                    <a:pt x="5106" y="7491"/>
                  </a:cubicBezTo>
                  <a:cubicBezTo>
                    <a:pt x="4927" y="6872"/>
                    <a:pt x="4713" y="6265"/>
                    <a:pt x="4486" y="5670"/>
                  </a:cubicBezTo>
                  <a:cubicBezTo>
                    <a:pt x="4820" y="5432"/>
                    <a:pt x="5106" y="5134"/>
                    <a:pt x="5344" y="4801"/>
                  </a:cubicBezTo>
                  <a:cubicBezTo>
                    <a:pt x="5641" y="4396"/>
                    <a:pt x="6094" y="3788"/>
                    <a:pt x="5832" y="3288"/>
                  </a:cubicBezTo>
                  <a:cubicBezTo>
                    <a:pt x="5786" y="3196"/>
                    <a:pt x="5695" y="3144"/>
                    <a:pt x="5604" y="3144"/>
                  </a:cubicBezTo>
                  <a:cubicBezTo>
                    <a:pt x="5555" y="3144"/>
                    <a:pt x="5505" y="3159"/>
                    <a:pt x="5463" y="3193"/>
                  </a:cubicBezTo>
                  <a:cubicBezTo>
                    <a:pt x="5082" y="3431"/>
                    <a:pt x="5046" y="3955"/>
                    <a:pt x="4832" y="4336"/>
                  </a:cubicBezTo>
                  <a:cubicBezTo>
                    <a:pt x="4665" y="4610"/>
                    <a:pt x="4475" y="4848"/>
                    <a:pt x="4236" y="5062"/>
                  </a:cubicBezTo>
                  <a:cubicBezTo>
                    <a:pt x="4034" y="4550"/>
                    <a:pt x="3808" y="4050"/>
                    <a:pt x="3558" y="3550"/>
                  </a:cubicBezTo>
                  <a:lnTo>
                    <a:pt x="3355" y="3146"/>
                  </a:lnTo>
                  <a:cubicBezTo>
                    <a:pt x="3474" y="2955"/>
                    <a:pt x="3570" y="2765"/>
                    <a:pt x="3641" y="2562"/>
                  </a:cubicBezTo>
                  <a:cubicBezTo>
                    <a:pt x="3772" y="2241"/>
                    <a:pt x="3975" y="1788"/>
                    <a:pt x="3724" y="1491"/>
                  </a:cubicBezTo>
                  <a:cubicBezTo>
                    <a:pt x="3683" y="1428"/>
                    <a:pt x="3613" y="1398"/>
                    <a:pt x="3543" y="1398"/>
                  </a:cubicBezTo>
                  <a:cubicBezTo>
                    <a:pt x="3493" y="1398"/>
                    <a:pt x="3443" y="1413"/>
                    <a:pt x="3403" y="1443"/>
                  </a:cubicBezTo>
                  <a:cubicBezTo>
                    <a:pt x="3129" y="1633"/>
                    <a:pt x="3141" y="2026"/>
                    <a:pt x="3022" y="2324"/>
                  </a:cubicBezTo>
                  <a:cubicBezTo>
                    <a:pt x="3010" y="2348"/>
                    <a:pt x="2998" y="2372"/>
                    <a:pt x="2986" y="2395"/>
                  </a:cubicBezTo>
                  <a:cubicBezTo>
                    <a:pt x="2546" y="1514"/>
                    <a:pt x="1998" y="610"/>
                    <a:pt x="1296" y="86"/>
                  </a:cubicBezTo>
                  <a:cubicBezTo>
                    <a:pt x="1219" y="26"/>
                    <a:pt x="1139" y="0"/>
                    <a:pt x="1063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21"/>
            <p:cNvSpPr/>
            <p:nvPr/>
          </p:nvSpPr>
          <p:spPr>
            <a:xfrm>
              <a:off x="7750932" y="3680356"/>
              <a:ext cx="275697" cy="266363"/>
            </a:xfrm>
            <a:custGeom>
              <a:rect b="b" l="l" r="r" t="t"/>
              <a:pathLst>
                <a:path extrusionOk="0" h="8276" w="8566">
                  <a:moveTo>
                    <a:pt x="5667" y="1"/>
                  </a:moveTo>
                  <a:cubicBezTo>
                    <a:pt x="2271" y="1"/>
                    <a:pt x="1596" y="4698"/>
                    <a:pt x="338" y="7055"/>
                  </a:cubicBezTo>
                  <a:cubicBezTo>
                    <a:pt x="1" y="7698"/>
                    <a:pt x="588" y="8276"/>
                    <a:pt x="1189" y="8276"/>
                  </a:cubicBezTo>
                  <a:cubicBezTo>
                    <a:pt x="1267" y="8276"/>
                    <a:pt x="1345" y="8266"/>
                    <a:pt x="1422" y="8246"/>
                  </a:cubicBezTo>
                  <a:cubicBezTo>
                    <a:pt x="3041" y="7829"/>
                    <a:pt x="4577" y="7150"/>
                    <a:pt x="5982" y="6234"/>
                  </a:cubicBezTo>
                  <a:cubicBezTo>
                    <a:pt x="7232" y="5412"/>
                    <a:pt x="8565" y="4102"/>
                    <a:pt x="8494" y="2483"/>
                  </a:cubicBezTo>
                  <a:cubicBezTo>
                    <a:pt x="8482" y="2031"/>
                    <a:pt x="8327" y="1578"/>
                    <a:pt x="8065" y="1209"/>
                  </a:cubicBezTo>
                  <a:cubicBezTo>
                    <a:pt x="7720" y="1447"/>
                    <a:pt x="7387" y="1709"/>
                    <a:pt x="7065" y="1971"/>
                  </a:cubicBezTo>
                  <a:cubicBezTo>
                    <a:pt x="7184" y="1983"/>
                    <a:pt x="7268" y="2078"/>
                    <a:pt x="7280" y="2197"/>
                  </a:cubicBezTo>
                  <a:cubicBezTo>
                    <a:pt x="7351" y="2614"/>
                    <a:pt x="7327" y="3043"/>
                    <a:pt x="7220" y="3447"/>
                  </a:cubicBezTo>
                  <a:cubicBezTo>
                    <a:pt x="7173" y="3609"/>
                    <a:pt x="7037" y="3684"/>
                    <a:pt x="6906" y="3684"/>
                  </a:cubicBezTo>
                  <a:cubicBezTo>
                    <a:pt x="6738" y="3684"/>
                    <a:pt x="6578" y="3561"/>
                    <a:pt x="6625" y="3340"/>
                  </a:cubicBezTo>
                  <a:cubicBezTo>
                    <a:pt x="6696" y="2983"/>
                    <a:pt x="6732" y="2614"/>
                    <a:pt x="6744" y="2245"/>
                  </a:cubicBezTo>
                  <a:lnTo>
                    <a:pt x="6744" y="2233"/>
                  </a:lnTo>
                  <a:cubicBezTo>
                    <a:pt x="6446" y="2483"/>
                    <a:pt x="6172" y="2733"/>
                    <a:pt x="5898" y="2995"/>
                  </a:cubicBezTo>
                  <a:cubicBezTo>
                    <a:pt x="5887" y="3031"/>
                    <a:pt x="5875" y="3066"/>
                    <a:pt x="5863" y="3102"/>
                  </a:cubicBezTo>
                  <a:cubicBezTo>
                    <a:pt x="5910" y="3519"/>
                    <a:pt x="5768" y="4055"/>
                    <a:pt x="5696" y="4376"/>
                  </a:cubicBezTo>
                  <a:cubicBezTo>
                    <a:pt x="5640" y="4681"/>
                    <a:pt x="5551" y="5502"/>
                    <a:pt x="5103" y="5502"/>
                  </a:cubicBezTo>
                  <a:cubicBezTo>
                    <a:pt x="5080" y="5502"/>
                    <a:pt x="5055" y="5500"/>
                    <a:pt x="5029" y="5495"/>
                  </a:cubicBezTo>
                  <a:cubicBezTo>
                    <a:pt x="4517" y="5412"/>
                    <a:pt x="4732" y="4543"/>
                    <a:pt x="4779" y="4221"/>
                  </a:cubicBezTo>
                  <a:cubicBezTo>
                    <a:pt x="4791" y="4162"/>
                    <a:pt x="4791" y="4114"/>
                    <a:pt x="4803" y="4055"/>
                  </a:cubicBezTo>
                  <a:lnTo>
                    <a:pt x="4803" y="4055"/>
                  </a:lnTo>
                  <a:cubicBezTo>
                    <a:pt x="4613" y="4257"/>
                    <a:pt x="4434" y="4448"/>
                    <a:pt x="4244" y="4650"/>
                  </a:cubicBezTo>
                  <a:cubicBezTo>
                    <a:pt x="4005" y="4912"/>
                    <a:pt x="3755" y="5186"/>
                    <a:pt x="3505" y="5448"/>
                  </a:cubicBezTo>
                  <a:cubicBezTo>
                    <a:pt x="3708" y="5805"/>
                    <a:pt x="3779" y="6245"/>
                    <a:pt x="3672" y="6650"/>
                  </a:cubicBezTo>
                  <a:cubicBezTo>
                    <a:pt x="3639" y="6814"/>
                    <a:pt x="3497" y="6927"/>
                    <a:pt x="3346" y="6927"/>
                  </a:cubicBezTo>
                  <a:cubicBezTo>
                    <a:pt x="3331" y="6927"/>
                    <a:pt x="3317" y="6926"/>
                    <a:pt x="3303" y="6924"/>
                  </a:cubicBezTo>
                  <a:cubicBezTo>
                    <a:pt x="3124" y="6888"/>
                    <a:pt x="3005" y="6722"/>
                    <a:pt x="3029" y="6543"/>
                  </a:cubicBezTo>
                  <a:cubicBezTo>
                    <a:pt x="3077" y="6341"/>
                    <a:pt x="3089" y="6126"/>
                    <a:pt x="3041" y="5924"/>
                  </a:cubicBezTo>
                  <a:lnTo>
                    <a:pt x="3041" y="5924"/>
                  </a:lnTo>
                  <a:cubicBezTo>
                    <a:pt x="2648" y="6341"/>
                    <a:pt x="2279" y="6769"/>
                    <a:pt x="1922" y="7222"/>
                  </a:cubicBezTo>
                  <a:cubicBezTo>
                    <a:pt x="1891" y="7261"/>
                    <a:pt x="1855" y="7277"/>
                    <a:pt x="1819" y="7277"/>
                  </a:cubicBezTo>
                  <a:cubicBezTo>
                    <a:pt x="1714" y="7277"/>
                    <a:pt x="1616" y="7138"/>
                    <a:pt x="1696" y="7031"/>
                  </a:cubicBezTo>
                  <a:cubicBezTo>
                    <a:pt x="2005" y="6591"/>
                    <a:pt x="2291" y="6126"/>
                    <a:pt x="2589" y="5674"/>
                  </a:cubicBezTo>
                  <a:lnTo>
                    <a:pt x="2589" y="5674"/>
                  </a:lnTo>
                  <a:lnTo>
                    <a:pt x="1910" y="5936"/>
                  </a:lnTo>
                  <a:cubicBezTo>
                    <a:pt x="1869" y="5951"/>
                    <a:pt x="1831" y="5959"/>
                    <a:pt x="1796" y="5959"/>
                  </a:cubicBezTo>
                  <a:cubicBezTo>
                    <a:pt x="1506" y="5959"/>
                    <a:pt x="1389" y="5490"/>
                    <a:pt x="1707" y="5352"/>
                  </a:cubicBezTo>
                  <a:lnTo>
                    <a:pt x="2660" y="4948"/>
                  </a:lnTo>
                  <a:cubicBezTo>
                    <a:pt x="2699" y="4924"/>
                    <a:pt x="2740" y="4914"/>
                    <a:pt x="2781" y="4914"/>
                  </a:cubicBezTo>
                  <a:cubicBezTo>
                    <a:pt x="2866" y="4914"/>
                    <a:pt x="2949" y="4959"/>
                    <a:pt x="3005" y="5031"/>
                  </a:cubicBezTo>
                  <a:cubicBezTo>
                    <a:pt x="3255" y="4650"/>
                    <a:pt x="3529" y="4281"/>
                    <a:pt x="3827" y="3924"/>
                  </a:cubicBezTo>
                  <a:cubicBezTo>
                    <a:pt x="3874" y="3864"/>
                    <a:pt x="3922" y="3805"/>
                    <a:pt x="3970" y="3745"/>
                  </a:cubicBezTo>
                  <a:lnTo>
                    <a:pt x="3970" y="3745"/>
                  </a:lnTo>
                  <a:cubicBezTo>
                    <a:pt x="3529" y="3912"/>
                    <a:pt x="3089" y="4090"/>
                    <a:pt x="2672" y="4305"/>
                  </a:cubicBezTo>
                  <a:cubicBezTo>
                    <a:pt x="2633" y="4324"/>
                    <a:pt x="2596" y="4333"/>
                    <a:pt x="2562" y="4333"/>
                  </a:cubicBezTo>
                  <a:cubicBezTo>
                    <a:pt x="2342" y="4333"/>
                    <a:pt x="2226" y="3983"/>
                    <a:pt x="2422" y="3828"/>
                  </a:cubicBezTo>
                  <a:cubicBezTo>
                    <a:pt x="3124" y="3293"/>
                    <a:pt x="4101" y="2733"/>
                    <a:pt x="5029" y="2578"/>
                  </a:cubicBezTo>
                  <a:cubicBezTo>
                    <a:pt x="5256" y="2352"/>
                    <a:pt x="5482" y="2126"/>
                    <a:pt x="5720" y="1912"/>
                  </a:cubicBezTo>
                  <a:lnTo>
                    <a:pt x="5720" y="1912"/>
                  </a:lnTo>
                  <a:cubicBezTo>
                    <a:pt x="5125" y="2007"/>
                    <a:pt x="4541" y="2150"/>
                    <a:pt x="3970" y="2316"/>
                  </a:cubicBezTo>
                  <a:cubicBezTo>
                    <a:pt x="3942" y="2326"/>
                    <a:pt x="3916" y="2330"/>
                    <a:pt x="3891" y="2330"/>
                  </a:cubicBezTo>
                  <a:cubicBezTo>
                    <a:pt x="3656" y="2330"/>
                    <a:pt x="3546" y="1962"/>
                    <a:pt x="3815" y="1876"/>
                  </a:cubicBezTo>
                  <a:cubicBezTo>
                    <a:pt x="4422" y="1673"/>
                    <a:pt x="5041" y="1507"/>
                    <a:pt x="5672" y="1388"/>
                  </a:cubicBezTo>
                  <a:cubicBezTo>
                    <a:pt x="5934" y="1328"/>
                    <a:pt x="6232" y="1245"/>
                    <a:pt x="6530" y="1209"/>
                  </a:cubicBezTo>
                  <a:cubicBezTo>
                    <a:pt x="6791" y="983"/>
                    <a:pt x="7053" y="769"/>
                    <a:pt x="7327" y="578"/>
                  </a:cubicBezTo>
                  <a:cubicBezTo>
                    <a:pt x="7137" y="483"/>
                    <a:pt x="6934" y="411"/>
                    <a:pt x="6720" y="388"/>
                  </a:cubicBezTo>
                  <a:cubicBezTo>
                    <a:pt x="6649" y="221"/>
                    <a:pt x="6494" y="90"/>
                    <a:pt x="6315" y="54"/>
                  </a:cubicBezTo>
                  <a:cubicBezTo>
                    <a:pt x="6089" y="18"/>
                    <a:pt x="5873" y="1"/>
                    <a:pt x="566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21"/>
            <p:cNvSpPr/>
            <p:nvPr/>
          </p:nvSpPr>
          <p:spPr>
            <a:xfrm>
              <a:off x="7795637" y="3630148"/>
              <a:ext cx="352844" cy="284515"/>
            </a:xfrm>
            <a:custGeom>
              <a:rect b="b" l="l" r="r" t="t"/>
              <a:pathLst>
                <a:path extrusionOk="0" h="8840" w="10963">
                  <a:moveTo>
                    <a:pt x="10284" y="1"/>
                  </a:moveTo>
                  <a:cubicBezTo>
                    <a:pt x="9492" y="1"/>
                    <a:pt x="8623" y="532"/>
                    <a:pt x="7974" y="876"/>
                  </a:cubicBezTo>
                  <a:cubicBezTo>
                    <a:pt x="7272" y="1245"/>
                    <a:pt x="6593" y="1662"/>
                    <a:pt x="5950" y="2138"/>
                  </a:cubicBezTo>
                  <a:cubicBezTo>
                    <a:pt x="5676" y="2340"/>
                    <a:pt x="5414" y="2555"/>
                    <a:pt x="5141" y="2769"/>
                  </a:cubicBezTo>
                  <a:cubicBezTo>
                    <a:pt x="4855" y="2817"/>
                    <a:pt x="4557" y="2900"/>
                    <a:pt x="4295" y="2948"/>
                  </a:cubicBezTo>
                  <a:cubicBezTo>
                    <a:pt x="3664" y="3079"/>
                    <a:pt x="3045" y="3245"/>
                    <a:pt x="2426" y="3436"/>
                  </a:cubicBezTo>
                  <a:cubicBezTo>
                    <a:pt x="2154" y="3523"/>
                    <a:pt x="2270" y="3899"/>
                    <a:pt x="2519" y="3899"/>
                  </a:cubicBezTo>
                  <a:cubicBezTo>
                    <a:pt x="2543" y="3899"/>
                    <a:pt x="2567" y="3895"/>
                    <a:pt x="2593" y="3888"/>
                  </a:cubicBezTo>
                  <a:cubicBezTo>
                    <a:pt x="3164" y="3710"/>
                    <a:pt x="3747" y="3579"/>
                    <a:pt x="4343" y="3472"/>
                  </a:cubicBezTo>
                  <a:lnTo>
                    <a:pt x="4343" y="3472"/>
                  </a:lnTo>
                  <a:cubicBezTo>
                    <a:pt x="4105" y="3698"/>
                    <a:pt x="3878" y="3912"/>
                    <a:pt x="3652" y="4150"/>
                  </a:cubicBezTo>
                  <a:cubicBezTo>
                    <a:pt x="2724" y="4293"/>
                    <a:pt x="1735" y="4865"/>
                    <a:pt x="1045" y="5388"/>
                  </a:cubicBezTo>
                  <a:cubicBezTo>
                    <a:pt x="837" y="5554"/>
                    <a:pt x="955" y="5901"/>
                    <a:pt x="1178" y="5901"/>
                  </a:cubicBezTo>
                  <a:cubicBezTo>
                    <a:pt x="1211" y="5901"/>
                    <a:pt x="1246" y="5893"/>
                    <a:pt x="1283" y="5877"/>
                  </a:cubicBezTo>
                  <a:cubicBezTo>
                    <a:pt x="1712" y="5662"/>
                    <a:pt x="2152" y="5484"/>
                    <a:pt x="2593" y="5317"/>
                  </a:cubicBezTo>
                  <a:lnTo>
                    <a:pt x="2593" y="5317"/>
                  </a:lnTo>
                  <a:cubicBezTo>
                    <a:pt x="2545" y="5377"/>
                    <a:pt x="2497" y="5436"/>
                    <a:pt x="2450" y="5496"/>
                  </a:cubicBezTo>
                  <a:cubicBezTo>
                    <a:pt x="2152" y="5853"/>
                    <a:pt x="1878" y="6222"/>
                    <a:pt x="1616" y="6603"/>
                  </a:cubicBezTo>
                  <a:cubicBezTo>
                    <a:pt x="1568" y="6522"/>
                    <a:pt x="1480" y="6479"/>
                    <a:pt x="1392" y="6479"/>
                  </a:cubicBezTo>
                  <a:cubicBezTo>
                    <a:pt x="1351" y="6479"/>
                    <a:pt x="1309" y="6489"/>
                    <a:pt x="1271" y="6508"/>
                  </a:cubicBezTo>
                  <a:lnTo>
                    <a:pt x="318" y="6924"/>
                  </a:lnTo>
                  <a:cubicBezTo>
                    <a:pt x="0" y="7062"/>
                    <a:pt x="126" y="7530"/>
                    <a:pt x="418" y="7530"/>
                  </a:cubicBezTo>
                  <a:cubicBezTo>
                    <a:pt x="454" y="7530"/>
                    <a:pt x="492" y="7523"/>
                    <a:pt x="533" y="7508"/>
                  </a:cubicBezTo>
                  <a:lnTo>
                    <a:pt x="1200" y="7234"/>
                  </a:lnTo>
                  <a:lnTo>
                    <a:pt x="1200" y="7234"/>
                  </a:lnTo>
                  <a:cubicBezTo>
                    <a:pt x="902" y="7686"/>
                    <a:pt x="604" y="8139"/>
                    <a:pt x="307" y="8591"/>
                  </a:cubicBezTo>
                  <a:cubicBezTo>
                    <a:pt x="227" y="8705"/>
                    <a:pt x="323" y="8839"/>
                    <a:pt x="427" y="8839"/>
                  </a:cubicBezTo>
                  <a:cubicBezTo>
                    <a:pt x="464" y="8839"/>
                    <a:pt x="502" y="8822"/>
                    <a:pt x="533" y="8782"/>
                  </a:cubicBezTo>
                  <a:cubicBezTo>
                    <a:pt x="890" y="8329"/>
                    <a:pt x="1259" y="7901"/>
                    <a:pt x="1664" y="7484"/>
                  </a:cubicBezTo>
                  <a:lnTo>
                    <a:pt x="1664" y="7484"/>
                  </a:lnTo>
                  <a:cubicBezTo>
                    <a:pt x="1700" y="7686"/>
                    <a:pt x="1688" y="7901"/>
                    <a:pt x="1640" y="8103"/>
                  </a:cubicBezTo>
                  <a:cubicBezTo>
                    <a:pt x="1616" y="8282"/>
                    <a:pt x="1735" y="8448"/>
                    <a:pt x="1914" y="8484"/>
                  </a:cubicBezTo>
                  <a:cubicBezTo>
                    <a:pt x="1929" y="8486"/>
                    <a:pt x="1944" y="8487"/>
                    <a:pt x="1959" y="8487"/>
                  </a:cubicBezTo>
                  <a:cubicBezTo>
                    <a:pt x="2118" y="8487"/>
                    <a:pt x="2251" y="8374"/>
                    <a:pt x="2295" y="8210"/>
                  </a:cubicBezTo>
                  <a:cubicBezTo>
                    <a:pt x="2390" y="7805"/>
                    <a:pt x="2331" y="7365"/>
                    <a:pt x="2116" y="6996"/>
                  </a:cubicBezTo>
                  <a:cubicBezTo>
                    <a:pt x="2366" y="6734"/>
                    <a:pt x="2616" y="6472"/>
                    <a:pt x="2866" y="6210"/>
                  </a:cubicBezTo>
                  <a:cubicBezTo>
                    <a:pt x="3045" y="6008"/>
                    <a:pt x="3224" y="5817"/>
                    <a:pt x="3414" y="5615"/>
                  </a:cubicBezTo>
                  <a:lnTo>
                    <a:pt x="3414" y="5615"/>
                  </a:lnTo>
                  <a:cubicBezTo>
                    <a:pt x="3402" y="5674"/>
                    <a:pt x="3402" y="5722"/>
                    <a:pt x="3390" y="5781"/>
                  </a:cubicBezTo>
                  <a:cubicBezTo>
                    <a:pt x="3343" y="6103"/>
                    <a:pt x="3128" y="6972"/>
                    <a:pt x="3640" y="7055"/>
                  </a:cubicBezTo>
                  <a:cubicBezTo>
                    <a:pt x="3667" y="7060"/>
                    <a:pt x="3692" y="7063"/>
                    <a:pt x="3716" y="7063"/>
                  </a:cubicBezTo>
                  <a:cubicBezTo>
                    <a:pt x="4161" y="7063"/>
                    <a:pt x="4239" y="6264"/>
                    <a:pt x="4307" y="5936"/>
                  </a:cubicBezTo>
                  <a:cubicBezTo>
                    <a:pt x="4379" y="5591"/>
                    <a:pt x="4521" y="5079"/>
                    <a:pt x="4474" y="4662"/>
                  </a:cubicBezTo>
                  <a:cubicBezTo>
                    <a:pt x="4486" y="4626"/>
                    <a:pt x="4498" y="4591"/>
                    <a:pt x="4509" y="4555"/>
                  </a:cubicBezTo>
                  <a:cubicBezTo>
                    <a:pt x="4783" y="4293"/>
                    <a:pt x="5069" y="4043"/>
                    <a:pt x="5355" y="3793"/>
                  </a:cubicBezTo>
                  <a:lnTo>
                    <a:pt x="5355" y="3805"/>
                  </a:lnTo>
                  <a:cubicBezTo>
                    <a:pt x="5343" y="4174"/>
                    <a:pt x="5307" y="4543"/>
                    <a:pt x="5236" y="4900"/>
                  </a:cubicBezTo>
                  <a:cubicBezTo>
                    <a:pt x="5189" y="5121"/>
                    <a:pt x="5349" y="5244"/>
                    <a:pt x="5517" y="5244"/>
                  </a:cubicBezTo>
                  <a:cubicBezTo>
                    <a:pt x="5648" y="5244"/>
                    <a:pt x="5784" y="5169"/>
                    <a:pt x="5831" y="5007"/>
                  </a:cubicBezTo>
                  <a:cubicBezTo>
                    <a:pt x="5938" y="4603"/>
                    <a:pt x="5962" y="4174"/>
                    <a:pt x="5891" y="3757"/>
                  </a:cubicBezTo>
                  <a:cubicBezTo>
                    <a:pt x="5879" y="3638"/>
                    <a:pt x="5795" y="3543"/>
                    <a:pt x="5676" y="3531"/>
                  </a:cubicBezTo>
                  <a:cubicBezTo>
                    <a:pt x="5998" y="3257"/>
                    <a:pt x="6331" y="3007"/>
                    <a:pt x="6676" y="2769"/>
                  </a:cubicBezTo>
                  <a:cubicBezTo>
                    <a:pt x="7117" y="2448"/>
                    <a:pt x="7569" y="2162"/>
                    <a:pt x="8046" y="1900"/>
                  </a:cubicBezTo>
                  <a:cubicBezTo>
                    <a:pt x="8581" y="1602"/>
                    <a:pt x="9141" y="1352"/>
                    <a:pt x="9713" y="1126"/>
                  </a:cubicBezTo>
                  <a:cubicBezTo>
                    <a:pt x="10141" y="947"/>
                    <a:pt x="10558" y="828"/>
                    <a:pt x="10856" y="447"/>
                  </a:cubicBezTo>
                  <a:cubicBezTo>
                    <a:pt x="10963" y="328"/>
                    <a:pt x="10915" y="138"/>
                    <a:pt x="10772" y="78"/>
                  </a:cubicBezTo>
                  <a:cubicBezTo>
                    <a:pt x="10615" y="24"/>
                    <a:pt x="10451" y="1"/>
                    <a:pt x="10284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21"/>
            <p:cNvSpPr/>
            <p:nvPr/>
          </p:nvSpPr>
          <p:spPr>
            <a:xfrm>
              <a:off x="6920688" y="4706800"/>
              <a:ext cx="337234" cy="225713"/>
            </a:xfrm>
            <a:custGeom>
              <a:rect b="b" l="l" r="r" t="t"/>
              <a:pathLst>
                <a:path extrusionOk="0" h="7013" w="10478">
                  <a:moveTo>
                    <a:pt x="4499" y="0"/>
                  </a:moveTo>
                  <a:cubicBezTo>
                    <a:pt x="4157" y="0"/>
                    <a:pt x="3826" y="163"/>
                    <a:pt x="3620" y="547"/>
                  </a:cubicBezTo>
                  <a:cubicBezTo>
                    <a:pt x="3179" y="1345"/>
                    <a:pt x="2631" y="2059"/>
                    <a:pt x="1988" y="2690"/>
                  </a:cubicBezTo>
                  <a:lnTo>
                    <a:pt x="1857" y="2809"/>
                  </a:lnTo>
                  <a:cubicBezTo>
                    <a:pt x="1393" y="2976"/>
                    <a:pt x="976" y="3286"/>
                    <a:pt x="679" y="3702"/>
                  </a:cubicBezTo>
                  <a:cubicBezTo>
                    <a:pt x="631" y="3762"/>
                    <a:pt x="595" y="3845"/>
                    <a:pt x="560" y="3917"/>
                  </a:cubicBezTo>
                  <a:cubicBezTo>
                    <a:pt x="381" y="4107"/>
                    <a:pt x="238" y="4345"/>
                    <a:pt x="143" y="4595"/>
                  </a:cubicBezTo>
                  <a:cubicBezTo>
                    <a:pt x="0" y="4929"/>
                    <a:pt x="83" y="5310"/>
                    <a:pt x="345" y="5560"/>
                  </a:cubicBezTo>
                  <a:cubicBezTo>
                    <a:pt x="357" y="5488"/>
                    <a:pt x="381" y="5429"/>
                    <a:pt x="405" y="5369"/>
                  </a:cubicBezTo>
                  <a:cubicBezTo>
                    <a:pt x="714" y="4595"/>
                    <a:pt x="1357" y="4012"/>
                    <a:pt x="2096" y="4000"/>
                  </a:cubicBezTo>
                  <a:cubicBezTo>
                    <a:pt x="2589" y="3722"/>
                    <a:pt x="3168" y="3604"/>
                    <a:pt x="3744" y="3604"/>
                  </a:cubicBezTo>
                  <a:cubicBezTo>
                    <a:pt x="4057" y="3604"/>
                    <a:pt x="4369" y="3639"/>
                    <a:pt x="4667" y="3702"/>
                  </a:cubicBezTo>
                  <a:cubicBezTo>
                    <a:pt x="6334" y="4059"/>
                    <a:pt x="8251" y="4881"/>
                    <a:pt x="9573" y="5941"/>
                  </a:cubicBezTo>
                  <a:cubicBezTo>
                    <a:pt x="9692" y="6024"/>
                    <a:pt x="9739" y="6167"/>
                    <a:pt x="9692" y="6298"/>
                  </a:cubicBezTo>
                  <a:cubicBezTo>
                    <a:pt x="9870" y="6488"/>
                    <a:pt x="9966" y="6738"/>
                    <a:pt x="9966" y="7012"/>
                  </a:cubicBezTo>
                  <a:cubicBezTo>
                    <a:pt x="10335" y="6572"/>
                    <a:pt x="10478" y="5953"/>
                    <a:pt x="10192" y="5202"/>
                  </a:cubicBezTo>
                  <a:cubicBezTo>
                    <a:pt x="9858" y="4333"/>
                    <a:pt x="9001" y="3917"/>
                    <a:pt x="8215" y="3547"/>
                  </a:cubicBezTo>
                  <a:cubicBezTo>
                    <a:pt x="7489" y="3202"/>
                    <a:pt x="6858" y="2702"/>
                    <a:pt x="6358" y="2071"/>
                  </a:cubicBezTo>
                  <a:cubicBezTo>
                    <a:pt x="6179" y="1523"/>
                    <a:pt x="5906" y="1000"/>
                    <a:pt x="5548" y="547"/>
                  </a:cubicBezTo>
                  <a:cubicBezTo>
                    <a:pt x="5295" y="211"/>
                    <a:pt x="4889" y="0"/>
                    <a:pt x="449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21"/>
            <p:cNvSpPr/>
            <p:nvPr/>
          </p:nvSpPr>
          <p:spPr>
            <a:xfrm>
              <a:off x="6929088" y="4822891"/>
              <a:ext cx="312742" cy="142580"/>
            </a:xfrm>
            <a:custGeom>
              <a:rect b="b" l="l" r="r" t="t"/>
              <a:pathLst>
                <a:path extrusionOk="0" h="4430" w="9717">
                  <a:moveTo>
                    <a:pt x="3507" y="0"/>
                  </a:moveTo>
                  <a:cubicBezTo>
                    <a:pt x="2926" y="0"/>
                    <a:pt x="2338" y="120"/>
                    <a:pt x="1846" y="393"/>
                  </a:cubicBezTo>
                  <a:cubicBezTo>
                    <a:pt x="1096" y="405"/>
                    <a:pt x="453" y="988"/>
                    <a:pt x="144" y="1762"/>
                  </a:cubicBezTo>
                  <a:cubicBezTo>
                    <a:pt x="120" y="1822"/>
                    <a:pt x="108" y="1881"/>
                    <a:pt x="96" y="1953"/>
                  </a:cubicBezTo>
                  <a:cubicBezTo>
                    <a:pt x="1" y="2488"/>
                    <a:pt x="453" y="3024"/>
                    <a:pt x="942" y="3191"/>
                  </a:cubicBezTo>
                  <a:cubicBezTo>
                    <a:pt x="1108" y="3238"/>
                    <a:pt x="1287" y="3286"/>
                    <a:pt x="1454" y="3334"/>
                  </a:cubicBezTo>
                  <a:cubicBezTo>
                    <a:pt x="1561" y="3381"/>
                    <a:pt x="1680" y="3417"/>
                    <a:pt x="1799" y="3441"/>
                  </a:cubicBezTo>
                  <a:cubicBezTo>
                    <a:pt x="2287" y="3584"/>
                    <a:pt x="2775" y="3703"/>
                    <a:pt x="3275" y="3810"/>
                  </a:cubicBezTo>
                  <a:cubicBezTo>
                    <a:pt x="3418" y="3060"/>
                    <a:pt x="3680" y="2334"/>
                    <a:pt x="4025" y="1655"/>
                  </a:cubicBezTo>
                  <a:cubicBezTo>
                    <a:pt x="4127" y="1468"/>
                    <a:pt x="4339" y="1374"/>
                    <a:pt x="4549" y="1374"/>
                  </a:cubicBezTo>
                  <a:cubicBezTo>
                    <a:pt x="4807" y="1374"/>
                    <a:pt x="5063" y="1516"/>
                    <a:pt x="5109" y="1798"/>
                  </a:cubicBezTo>
                  <a:cubicBezTo>
                    <a:pt x="5204" y="2572"/>
                    <a:pt x="5204" y="3358"/>
                    <a:pt x="5085" y="4143"/>
                  </a:cubicBezTo>
                  <a:cubicBezTo>
                    <a:pt x="6287" y="4322"/>
                    <a:pt x="7502" y="4417"/>
                    <a:pt x="8716" y="4429"/>
                  </a:cubicBezTo>
                  <a:cubicBezTo>
                    <a:pt x="9359" y="4429"/>
                    <a:pt x="9705" y="3917"/>
                    <a:pt x="9705" y="3393"/>
                  </a:cubicBezTo>
                  <a:cubicBezTo>
                    <a:pt x="9716" y="3131"/>
                    <a:pt x="9609" y="2881"/>
                    <a:pt x="9431" y="2691"/>
                  </a:cubicBezTo>
                  <a:cubicBezTo>
                    <a:pt x="9478" y="2560"/>
                    <a:pt x="9431" y="2405"/>
                    <a:pt x="9324" y="2322"/>
                  </a:cubicBezTo>
                  <a:cubicBezTo>
                    <a:pt x="7978" y="1286"/>
                    <a:pt x="6073" y="452"/>
                    <a:pt x="4406" y="95"/>
                  </a:cubicBezTo>
                  <a:cubicBezTo>
                    <a:pt x="4119" y="34"/>
                    <a:pt x="3814" y="0"/>
                    <a:pt x="350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21"/>
            <p:cNvSpPr/>
            <p:nvPr/>
          </p:nvSpPr>
          <p:spPr>
            <a:xfrm>
              <a:off x="6992718" y="4867275"/>
              <a:ext cx="103861" cy="324200"/>
            </a:xfrm>
            <a:custGeom>
              <a:rect b="b" l="l" r="r" t="t"/>
              <a:pathLst>
                <a:path extrusionOk="0" h="10073" w="3227">
                  <a:moveTo>
                    <a:pt x="2575" y="0"/>
                  </a:moveTo>
                  <a:cubicBezTo>
                    <a:pt x="2364" y="0"/>
                    <a:pt x="2150" y="93"/>
                    <a:pt x="2048" y="276"/>
                  </a:cubicBezTo>
                  <a:cubicBezTo>
                    <a:pt x="1703" y="955"/>
                    <a:pt x="1453" y="1681"/>
                    <a:pt x="1298" y="2431"/>
                  </a:cubicBezTo>
                  <a:cubicBezTo>
                    <a:pt x="1108" y="3312"/>
                    <a:pt x="977" y="4217"/>
                    <a:pt x="822" y="5062"/>
                  </a:cubicBezTo>
                  <a:cubicBezTo>
                    <a:pt x="655" y="5943"/>
                    <a:pt x="512" y="6824"/>
                    <a:pt x="358" y="7705"/>
                  </a:cubicBezTo>
                  <a:cubicBezTo>
                    <a:pt x="239" y="8420"/>
                    <a:pt x="0" y="9063"/>
                    <a:pt x="429" y="9718"/>
                  </a:cubicBezTo>
                  <a:cubicBezTo>
                    <a:pt x="561" y="9915"/>
                    <a:pt x="817" y="10073"/>
                    <a:pt x="1070" y="10073"/>
                  </a:cubicBezTo>
                  <a:cubicBezTo>
                    <a:pt x="1182" y="10073"/>
                    <a:pt x="1294" y="10041"/>
                    <a:pt x="1393" y="9968"/>
                  </a:cubicBezTo>
                  <a:cubicBezTo>
                    <a:pt x="2108" y="9408"/>
                    <a:pt x="2108" y="8717"/>
                    <a:pt x="2263" y="7860"/>
                  </a:cubicBezTo>
                  <a:cubicBezTo>
                    <a:pt x="2405" y="7039"/>
                    <a:pt x="2548" y="6217"/>
                    <a:pt x="2679" y="5396"/>
                  </a:cubicBezTo>
                  <a:cubicBezTo>
                    <a:pt x="2810" y="4538"/>
                    <a:pt x="3001" y="3657"/>
                    <a:pt x="3108" y="2764"/>
                  </a:cubicBezTo>
                  <a:cubicBezTo>
                    <a:pt x="3227" y="1990"/>
                    <a:pt x="3227" y="1205"/>
                    <a:pt x="3132" y="419"/>
                  </a:cubicBezTo>
                  <a:cubicBezTo>
                    <a:pt x="3086" y="138"/>
                    <a:pt x="2832" y="0"/>
                    <a:pt x="257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21"/>
            <p:cNvSpPr/>
            <p:nvPr/>
          </p:nvSpPr>
          <p:spPr>
            <a:xfrm>
              <a:off x="6965135" y="5078183"/>
              <a:ext cx="792877" cy="903401"/>
            </a:xfrm>
            <a:custGeom>
              <a:rect b="b" l="l" r="r" t="t"/>
              <a:pathLst>
                <a:path extrusionOk="0" h="28069" w="24635">
                  <a:moveTo>
                    <a:pt x="13840" y="1"/>
                  </a:moveTo>
                  <a:cubicBezTo>
                    <a:pt x="13467" y="1"/>
                    <a:pt x="13095" y="115"/>
                    <a:pt x="12776" y="343"/>
                  </a:cubicBezTo>
                  <a:cubicBezTo>
                    <a:pt x="12725" y="339"/>
                    <a:pt x="12674" y="337"/>
                    <a:pt x="12624" y="337"/>
                  </a:cubicBezTo>
                  <a:cubicBezTo>
                    <a:pt x="11732" y="337"/>
                    <a:pt x="10940" y="928"/>
                    <a:pt x="10692" y="1807"/>
                  </a:cubicBezTo>
                  <a:cubicBezTo>
                    <a:pt x="10668" y="1867"/>
                    <a:pt x="10644" y="1926"/>
                    <a:pt x="10621" y="1998"/>
                  </a:cubicBezTo>
                  <a:cubicBezTo>
                    <a:pt x="10513" y="2224"/>
                    <a:pt x="10430" y="2462"/>
                    <a:pt x="10382" y="2712"/>
                  </a:cubicBezTo>
                  <a:cubicBezTo>
                    <a:pt x="7846" y="10237"/>
                    <a:pt x="4203" y="17345"/>
                    <a:pt x="536" y="24381"/>
                  </a:cubicBezTo>
                  <a:cubicBezTo>
                    <a:pt x="0" y="25417"/>
                    <a:pt x="405" y="27060"/>
                    <a:pt x="1750" y="27275"/>
                  </a:cubicBezTo>
                  <a:cubicBezTo>
                    <a:pt x="4568" y="27795"/>
                    <a:pt x="7426" y="28069"/>
                    <a:pt x="10296" y="28069"/>
                  </a:cubicBezTo>
                  <a:cubicBezTo>
                    <a:pt x="10578" y="28069"/>
                    <a:pt x="10861" y="28066"/>
                    <a:pt x="11144" y="28061"/>
                  </a:cubicBezTo>
                  <a:lnTo>
                    <a:pt x="11156" y="27596"/>
                  </a:lnTo>
                  <a:cubicBezTo>
                    <a:pt x="11085" y="27525"/>
                    <a:pt x="11025" y="27429"/>
                    <a:pt x="11002" y="27334"/>
                  </a:cubicBezTo>
                  <a:cubicBezTo>
                    <a:pt x="10644" y="27120"/>
                    <a:pt x="10275" y="26918"/>
                    <a:pt x="9894" y="26679"/>
                  </a:cubicBezTo>
                  <a:cubicBezTo>
                    <a:pt x="9513" y="26441"/>
                    <a:pt x="8930" y="26215"/>
                    <a:pt x="8763" y="25775"/>
                  </a:cubicBezTo>
                  <a:cubicBezTo>
                    <a:pt x="8739" y="25679"/>
                    <a:pt x="8775" y="25596"/>
                    <a:pt x="8858" y="25548"/>
                  </a:cubicBezTo>
                  <a:cubicBezTo>
                    <a:pt x="8983" y="25460"/>
                    <a:pt x="9140" y="25425"/>
                    <a:pt x="9311" y="25425"/>
                  </a:cubicBezTo>
                  <a:cubicBezTo>
                    <a:pt x="9712" y="25425"/>
                    <a:pt x="10189" y="25617"/>
                    <a:pt x="10490" y="25751"/>
                  </a:cubicBezTo>
                  <a:cubicBezTo>
                    <a:pt x="10728" y="25858"/>
                    <a:pt x="10966" y="26001"/>
                    <a:pt x="11192" y="26167"/>
                  </a:cubicBezTo>
                  <a:cubicBezTo>
                    <a:pt x="11192" y="26048"/>
                    <a:pt x="11192" y="25929"/>
                    <a:pt x="11192" y="25798"/>
                  </a:cubicBezTo>
                  <a:cubicBezTo>
                    <a:pt x="11156" y="25786"/>
                    <a:pt x="11121" y="25763"/>
                    <a:pt x="11085" y="25739"/>
                  </a:cubicBezTo>
                  <a:cubicBezTo>
                    <a:pt x="10442" y="25227"/>
                    <a:pt x="9870" y="24655"/>
                    <a:pt x="9251" y="24120"/>
                  </a:cubicBezTo>
                  <a:cubicBezTo>
                    <a:pt x="8775" y="23703"/>
                    <a:pt x="7989" y="23227"/>
                    <a:pt x="7846" y="22584"/>
                  </a:cubicBezTo>
                  <a:cubicBezTo>
                    <a:pt x="7799" y="22429"/>
                    <a:pt x="7918" y="22274"/>
                    <a:pt x="8073" y="22274"/>
                  </a:cubicBezTo>
                  <a:cubicBezTo>
                    <a:pt x="8110" y="22270"/>
                    <a:pt x="8148" y="22268"/>
                    <a:pt x="8185" y="22268"/>
                  </a:cubicBezTo>
                  <a:cubicBezTo>
                    <a:pt x="8854" y="22268"/>
                    <a:pt x="9551" y="22941"/>
                    <a:pt x="10013" y="23358"/>
                  </a:cubicBezTo>
                  <a:cubicBezTo>
                    <a:pt x="10454" y="23739"/>
                    <a:pt x="10859" y="24167"/>
                    <a:pt x="11216" y="24632"/>
                  </a:cubicBezTo>
                  <a:cubicBezTo>
                    <a:pt x="11228" y="24489"/>
                    <a:pt x="11228" y="24358"/>
                    <a:pt x="11228" y="24203"/>
                  </a:cubicBezTo>
                  <a:cubicBezTo>
                    <a:pt x="11252" y="22655"/>
                    <a:pt x="11287" y="21119"/>
                    <a:pt x="11311" y="19571"/>
                  </a:cubicBezTo>
                  <a:cubicBezTo>
                    <a:pt x="10847" y="19071"/>
                    <a:pt x="10406" y="18547"/>
                    <a:pt x="9978" y="18024"/>
                  </a:cubicBezTo>
                  <a:cubicBezTo>
                    <a:pt x="9430" y="17345"/>
                    <a:pt x="9013" y="16559"/>
                    <a:pt x="8466" y="15880"/>
                  </a:cubicBezTo>
                  <a:cubicBezTo>
                    <a:pt x="8219" y="15579"/>
                    <a:pt x="8456" y="15187"/>
                    <a:pt x="8751" y="15187"/>
                  </a:cubicBezTo>
                  <a:cubicBezTo>
                    <a:pt x="8841" y="15187"/>
                    <a:pt x="8936" y="15223"/>
                    <a:pt x="9025" y="15309"/>
                  </a:cubicBezTo>
                  <a:cubicBezTo>
                    <a:pt x="9656" y="15916"/>
                    <a:pt x="10359" y="16404"/>
                    <a:pt x="10990" y="17000"/>
                  </a:cubicBezTo>
                  <a:cubicBezTo>
                    <a:pt x="11109" y="17119"/>
                    <a:pt x="11240" y="17238"/>
                    <a:pt x="11359" y="17357"/>
                  </a:cubicBezTo>
                  <a:cubicBezTo>
                    <a:pt x="11371" y="16464"/>
                    <a:pt x="11394" y="15571"/>
                    <a:pt x="11418" y="14678"/>
                  </a:cubicBezTo>
                  <a:cubicBezTo>
                    <a:pt x="11347" y="14642"/>
                    <a:pt x="11287" y="14595"/>
                    <a:pt x="11240" y="14535"/>
                  </a:cubicBezTo>
                  <a:cubicBezTo>
                    <a:pt x="10882" y="14083"/>
                    <a:pt x="10609" y="13618"/>
                    <a:pt x="10263" y="13142"/>
                  </a:cubicBezTo>
                  <a:cubicBezTo>
                    <a:pt x="9930" y="12654"/>
                    <a:pt x="9549" y="12213"/>
                    <a:pt x="9251" y="11701"/>
                  </a:cubicBezTo>
                  <a:cubicBezTo>
                    <a:pt x="9036" y="11351"/>
                    <a:pt x="9335" y="11048"/>
                    <a:pt x="9659" y="11048"/>
                  </a:cubicBezTo>
                  <a:cubicBezTo>
                    <a:pt x="9764" y="11048"/>
                    <a:pt x="9872" y="11081"/>
                    <a:pt x="9966" y="11154"/>
                  </a:cubicBezTo>
                  <a:cubicBezTo>
                    <a:pt x="10537" y="11630"/>
                    <a:pt x="11049" y="12190"/>
                    <a:pt x="11478" y="12809"/>
                  </a:cubicBezTo>
                  <a:cubicBezTo>
                    <a:pt x="11514" y="11511"/>
                    <a:pt x="11573" y="10225"/>
                    <a:pt x="11621" y="8939"/>
                  </a:cubicBezTo>
                  <a:cubicBezTo>
                    <a:pt x="11371" y="8641"/>
                    <a:pt x="11156" y="8284"/>
                    <a:pt x="10942" y="7987"/>
                  </a:cubicBezTo>
                  <a:cubicBezTo>
                    <a:pt x="10609" y="7558"/>
                    <a:pt x="10311" y="7094"/>
                    <a:pt x="10049" y="6617"/>
                  </a:cubicBezTo>
                  <a:cubicBezTo>
                    <a:pt x="9890" y="6343"/>
                    <a:pt x="10112" y="6068"/>
                    <a:pt x="10364" y="6068"/>
                  </a:cubicBezTo>
                  <a:cubicBezTo>
                    <a:pt x="10451" y="6068"/>
                    <a:pt x="10541" y="6101"/>
                    <a:pt x="10621" y="6177"/>
                  </a:cubicBezTo>
                  <a:cubicBezTo>
                    <a:pt x="11013" y="6558"/>
                    <a:pt x="11371" y="6963"/>
                    <a:pt x="11704" y="7403"/>
                  </a:cubicBezTo>
                  <a:cubicBezTo>
                    <a:pt x="11740" y="6689"/>
                    <a:pt x="11775" y="5986"/>
                    <a:pt x="11823" y="5272"/>
                  </a:cubicBezTo>
                  <a:cubicBezTo>
                    <a:pt x="11835" y="5004"/>
                    <a:pt x="12037" y="4870"/>
                    <a:pt x="12240" y="4870"/>
                  </a:cubicBezTo>
                  <a:cubicBezTo>
                    <a:pt x="12442" y="4870"/>
                    <a:pt x="12645" y="5004"/>
                    <a:pt x="12657" y="5272"/>
                  </a:cubicBezTo>
                  <a:cubicBezTo>
                    <a:pt x="12668" y="5736"/>
                    <a:pt x="12680" y="6201"/>
                    <a:pt x="12692" y="6677"/>
                  </a:cubicBezTo>
                  <a:cubicBezTo>
                    <a:pt x="13145" y="6070"/>
                    <a:pt x="13704" y="5546"/>
                    <a:pt x="14347" y="5141"/>
                  </a:cubicBezTo>
                  <a:cubicBezTo>
                    <a:pt x="14415" y="5096"/>
                    <a:pt x="14484" y="5076"/>
                    <a:pt x="14551" y="5076"/>
                  </a:cubicBezTo>
                  <a:cubicBezTo>
                    <a:pt x="14872" y="5076"/>
                    <a:pt x="15133" y="5530"/>
                    <a:pt x="14847" y="5796"/>
                  </a:cubicBezTo>
                  <a:cubicBezTo>
                    <a:pt x="14276" y="6320"/>
                    <a:pt x="13776" y="6915"/>
                    <a:pt x="13359" y="7570"/>
                  </a:cubicBezTo>
                  <a:cubicBezTo>
                    <a:pt x="13121" y="7951"/>
                    <a:pt x="12954" y="8391"/>
                    <a:pt x="12740" y="8784"/>
                  </a:cubicBezTo>
                  <a:cubicBezTo>
                    <a:pt x="12776" y="10237"/>
                    <a:pt x="12787" y="11678"/>
                    <a:pt x="12787" y="13130"/>
                  </a:cubicBezTo>
                  <a:cubicBezTo>
                    <a:pt x="12942" y="12940"/>
                    <a:pt x="13085" y="12737"/>
                    <a:pt x="13240" y="12547"/>
                  </a:cubicBezTo>
                  <a:cubicBezTo>
                    <a:pt x="13776" y="11820"/>
                    <a:pt x="14359" y="11118"/>
                    <a:pt x="14943" y="10415"/>
                  </a:cubicBezTo>
                  <a:cubicBezTo>
                    <a:pt x="15009" y="10334"/>
                    <a:pt x="15092" y="10300"/>
                    <a:pt x="15175" y="10300"/>
                  </a:cubicBezTo>
                  <a:cubicBezTo>
                    <a:pt x="15422" y="10300"/>
                    <a:pt x="15674" y="10598"/>
                    <a:pt x="15514" y="10856"/>
                  </a:cubicBezTo>
                  <a:cubicBezTo>
                    <a:pt x="15014" y="11642"/>
                    <a:pt x="14526" y="12428"/>
                    <a:pt x="13990" y="13190"/>
                  </a:cubicBezTo>
                  <a:cubicBezTo>
                    <a:pt x="13609" y="13737"/>
                    <a:pt x="13252" y="14404"/>
                    <a:pt x="12776" y="14916"/>
                  </a:cubicBezTo>
                  <a:cubicBezTo>
                    <a:pt x="12776" y="15928"/>
                    <a:pt x="12764" y="16940"/>
                    <a:pt x="12752" y="17952"/>
                  </a:cubicBezTo>
                  <a:cubicBezTo>
                    <a:pt x="13192" y="17643"/>
                    <a:pt x="13657" y="17345"/>
                    <a:pt x="14061" y="17012"/>
                  </a:cubicBezTo>
                  <a:cubicBezTo>
                    <a:pt x="14704" y="16476"/>
                    <a:pt x="15276" y="15845"/>
                    <a:pt x="15990" y="15404"/>
                  </a:cubicBezTo>
                  <a:cubicBezTo>
                    <a:pt x="16068" y="15354"/>
                    <a:pt x="16148" y="15331"/>
                    <a:pt x="16224" y="15331"/>
                  </a:cubicBezTo>
                  <a:cubicBezTo>
                    <a:pt x="16541" y="15331"/>
                    <a:pt x="16794" y="15718"/>
                    <a:pt x="16621" y="16035"/>
                  </a:cubicBezTo>
                  <a:cubicBezTo>
                    <a:pt x="16169" y="16845"/>
                    <a:pt x="15443" y="17476"/>
                    <a:pt x="14752" y="18083"/>
                  </a:cubicBezTo>
                  <a:cubicBezTo>
                    <a:pt x="14204" y="18571"/>
                    <a:pt x="13597" y="19131"/>
                    <a:pt x="12942" y="19488"/>
                  </a:cubicBezTo>
                  <a:cubicBezTo>
                    <a:pt x="12918" y="19655"/>
                    <a:pt x="12847" y="19821"/>
                    <a:pt x="12740" y="19952"/>
                  </a:cubicBezTo>
                  <a:lnTo>
                    <a:pt x="12680" y="23524"/>
                  </a:lnTo>
                  <a:cubicBezTo>
                    <a:pt x="12907" y="23393"/>
                    <a:pt x="13133" y="23286"/>
                    <a:pt x="13323" y="23167"/>
                  </a:cubicBezTo>
                  <a:cubicBezTo>
                    <a:pt x="14216" y="22596"/>
                    <a:pt x="15062" y="21953"/>
                    <a:pt x="15847" y="21238"/>
                  </a:cubicBezTo>
                  <a:cubicBezTo>
                    <a:pt x="15952" y="21145"/>
                    <a:pt x="16066" y="21105"/>
                    <a:pt x="16176" y="21105"/>
                  </a:cubicBezTo>
                  <a:cubicBezTo>
                    <a:pt x="16555" y="21105"/>
                    <a:pt x="16880" y="21578"/>
                    <a:pt x="16538" y="21929"/>
                  </a:cubicBezTo>
                  <a:cubicBezTo>
                    <a:pt x="15800" y="22679"/>
                    <a:pt x="15002" y="23381"/>
                    <a:pt x="14157" y="24012"/>
                  </a:cubicBezTo>
                  <a:cubicBezTo>
                    <a:pt x="13764" y="24286"/>
                    <a:pt x="13204" y="24762"/>
                    <a:pt x="12645" y="25001"/>
                  </a:cubicBezTo>
                  <a:cubicBezTo>
                    <a:pt x="12645" y="25310"/>
                    <a:pt x="12633" y="25620"/>
                    <a:pt x="12633" y="25917"/>
                  </a:cubicBezTo>
                  <a:cubicBezTo>
                    <a:pt x="13633" y="25453"/>
                    <a:pt x="14716" y="25072"/>
                    <a:pt x="15705" y="24667"/>
                  </a:cubicBezTo>
                  <a:cubicBezTo>
                    <a:pt x="15753" y="24648"/>
                    <a:pt x="15799" y="24639"/>
                    <a:pt x="15842" y="24639"/>
                  </a:cubicBezTo>
                  <a:cubicBezTo>
                    <a:pt x="16197" y="24639"/>
                    <a:pt x="16376" y="25228"/>
                    <a:pt x="16026" y="25429"/>
                  </a:cubicBezTo>
                  <a:cubicBezTo>
                    <a:pt x="14919" y="26072"/>
                    <a:pt x="13788" y="26822"/>
                    <a:pt x="12597" y="27358"/>
                  </a:cubicBezTo>
                  <a:lnTo>
                    <a:pt x="12585" y="28025"/>
                  </a:lnTo>
                  <a:cubicBezTo>
                    <a:pt x="16145" y="27810"/>
                    <a:pt x="19574" y="27120"/>
                    <a:pt x="22991" y="26120"/>
                  </a:cubicBezTo>
                  <a:cubicBezTo>
                    <a:pt x="23848" y="25882"/>
                    <a:pt x="24634" y="24810"/>
                    <a:pt x="24253" y="23893"/>
                  </a:cubicBezTo>
                  <a:cubicBezTo>
                    <a:pt x="22717" y="20083"/>
                    <a:pt x="21169" y="16285"/>
                    <a:pt x="19610" y="12487"/>
                  </a:cubicBezTo>
                  <a:cubicBezTo>
                    <a:pt x="19134" y="11344"/>
                    <a:pt x="18669" y="10201"/>
                    <a:pt x="18205" y="9058"/>
                  </a:cubicBezTo>
                  <a:cubicBezTo>
                    <a:pt x="17610" y="6606"/>
                    <a:pt x="17026" y="4153"/>
                    <a:pt x="16455" y="1700"/>
                  </a:cubicBezTo>
                  <a:cubicBezTo>
                    <a:pt x="16312" y="1033"/>
                    <a:pt x="15800" y="498"/>
                    <a:pt x="15133" y="343"/>
                  </a:cubicBezTo>
                  <a:cubicBezTo>
                    <a:pt x="15014" y="283"/>
                    <a:pt x="14871" y="248"/>
                    <a:pt x="14740" y="236"/>
                  </a:cubicBezTo>
                  <a:cubicBezTo>
                    <a:pt x="14460" y="79"/>
                    <a:pt x="14150" y="1"/>
                    <a:pt x="13840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21"/>
            <p:cNvSpPr/>
            <p:nvPr/>
          </p:nvSpPr>
          <p:spPr>
            <a:xfrm>
              <a:off x="7435326" y="4791061"/>
              <a:ext cx="55197" cy="55229"/>
            </a:xfrm>
            <a:custGeom>
              <a:rect b="b" l="l" r="r" t="t"/>
              <a:pathLst>
                <a:path extrusionOk="0" h="1716" w="1715">
                  <a:moveTo>
                    <a:pt x="774" y="1"/>
                  </a:moveTo>
                  <a:cubicBezTo>
                    <a:pt x="631" y="1"/>
                    <a:pt x="500" y="37"/>
                    <a:pt x="381" y="108"/>
                  </a:cubicBezTo>
                  <a:lnTo>
                    <a:pt x="238" y="227"/>
                  </a:lnTo>
                  <a:cubicBezTo>
                    <a:pt x="167" y="287"/>
                    <a:pt x="107" y="370"/>
                    <a:pt x="83" y="465"/>
                  </a:cubicBezTo>
                  <a:cubicBezTo>
                    <a:pt x="24" y="560"/>
                    <a:pt x="0" y="668"/>
                    <a:pt x="12" y="763"/>
                  </a:cubicBezTo>
                  <a:cubicBezTo>
                    <a:pt x="0" y="870"/>
                    <a:pt x="24" y="977"/>
                    <a:pt x="83" y="1060"/>
                  </a:cubicBezTo>
                  <a:cubicBezTo>
                    <a:pt x="107" y="1156"/>
                    <a:pt x="167" y="1251"/>
                    <a:pt x="238" y="1310"/>
                  </a:cubicBezTo>
                  <a:cubicBezTo>
                    <a:pt x="286" y="1370"/>
                    <a:pt x="333" y="1429"/>
                    <a:pt x="380" y="1488"/>
                  </a:cubicBezTo>
                  <a:lnTo>
                    <a:pt x="380" y="1488"/>
                  </a:lnTo>
                  <a:cubicBezTo>
                    <a:pt x="377" y="1484"/>
                    <a:pt x="373" y="1481"/>
                    <a:pt x="369" y="1477"/>
                  </a:cubicBezTo>
                  <a:lnTo>
                    <a:pt x="369" y="1477"/>
                  </a:lnTo>
                  <a:lnTo>
                    <a:pt x="381" y="1489"/>
                  </a:lnTo>
                  <a:cubicBezTo>
                    <a:pt x="381" y="1489"/>
                    <a:pt x="381" y="1488"/>
                    <a:pt x="380" y="1488"/>
                  </a:cubicBezTo>
                  <a:lnTo>
                    <a:pt x="380" y="1488"/>
                  </a:lnTo>
                  <a:cubicBezTo>
                    <a:pt x="474" y="1578"/>
                    <a:pt x="589" y="1645"/>
                    <a:pt x="715" y="1680"/>
                  </a:cubicBezTo>
                  <a:lnTo>
                    <a:pt x="929" y="1715"/>
                  </a:lnTo>
                  <a:cubicBezTo>
                    <a:pt x="1072" y="1715"/>
                    <a:pt x="1203" y="1680"/>
                    <a:pt x="1322" y="1608"/>
                  </a:cubicBezTo>
                  <a:lnTo>
                    <a:pt x="1488" y="1477"/>
                  </a:lnTo>
                  <a:cubicBezTo>
                    <a:pt x="1560" y="1406"/>
                    <a:pt x="1619" y="1322"/>
                    <a:pt x="1643" y="1227"/>
                  </a:cubicBezTo>
                  <a:cubicBezTo>
                    <a:pt x="1691" y="1132"/>
                    <a:pt x="1715" y="1037"/>
                    <a:pt x="1715" y="929"/>
                  </a:cubicBezTo>
                  <a:cubicBezTo>
                    <a:pt x="1703" y="727"/>
                    <a:pt x="1631" y="525"/>
                    <a:pt x="1488" y="370"/>
                  </a:cubicBezTo>
                  <a:lnTo>
                    <a:pt x="1310" y="227"/>
                  </a:lnTo>
                  <a:cubicBezTo>
                    <a:pt x="1215" y="132"/>
                    <a:pt x="1096" y="60"/>
                    <a:pt x="976" y="25"/>
                  </a:cubicBezTo>
                  <a:lnTo>
                    <a:pt x="774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21"/>
            <p:cNvSpPr/>
            <p:nvPr/>
          </p:nvSpPr>
          <p:spPr>
            <a:xfrm>
              <a:off x="6989274" y="4270693"/>
              <a:ext cx="57901" cy="55583"/>
            </a:xfrm>
            <a:custGeom>
              <a:rect b="b" l="l" r="r" t="t"/>
              <a:pathLst>
                <a:path extrusionOk="0" h="1727" w="1799">
                  <a:moveTo>
                    <a:pt x="786" y="0"/>
                  </a:moveTo>
                  <a:cubicBezTo>
                    <a:pt x="655" y="0"/>
                    <a:pt x="512" y="36"/>
                    <a:pt x="405" y="107"/>
                  </a:cubicBezTo>
                  <a:lnTo>
                    <a:pt x="250" y="226"/>
                  </a:lnTo>
                  <a:cubicBezTo>
                    <a:pt x="179" y="298"/>
                    <a:pt x="119" y="381"/>
                    <a:pt x="96" y="476"/>
                  </a:cubicBezTo>
                  <a:cubicBezTo>
                    <a:pt x="0" y="667"/>
                    <a:pt x="0" y="881"/>
                    <a:pt x="96" y="1072"/>
                  </a:cubicBezTo>
                  <a:cubicBezTo>
                    <a:pt x="119" y="1167"/>
                    <a:pt x="179" y="1250"/>
                    <a:pt x="250" y="1322"/>
                  </a:cubicBezTo>
                  <a:lnTo>
                    <a:pt x="405" y="1488"/>
                  </a:lnTo>
                  <a:lnTo>
                    <a:pt x="381" y="1488"/>
                  </a:lnTo>
                  <a:cubicBezTo>
                    <a:pt x="488" y="1584"/>
                    <a:pt x="607" y="1655"/>
                    <a:pt x="738" y="1691"/>
                  </a:cubicBezTo>
                  <a:lnTo>
                    <a:pt x="941" y="1727"/>
                  </a:lnTo>
                  <a:cubicBezTo>
                    <a:pt x="1084" y="1727"/>
                    <a:pt x="1227" y="1691"/>
                    <a:pt x="1346" y="1619"/>
                  </a:cubicBezTo>
                  <a:lnTo>
                    <a:pt x="1500" y="1488"/>
                  </a:lnTo>
                  <a:cubicBezTo>
                    <a:pt x="1798" y="1179"/>
                    <a:pt x="1798" y="691"/>
                    <a:pt x="1500" y="381"/>
                  </a:cubicBezTo>
                  <a:lnTo>
                    <a:pt x="1322" y="226"/>
                  </a:lnTo>
                  <a:cubicBezTo>
                    <a:pt x="1239" y="131"/>
                    <a:pt x="1119" y="60"/>
                    <a:pt x="988" y="24"/>
                  </a:cubicBezTo>
                  <a:lnTo>
                    <a:pt x="786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21"/>
            <p:cNvSpPr/>
            <p:nvPr/>
          </p:nvSpPr>
          <p:spPr>
            <a:xfrm>
              <a:off x="7948806" y="4985361"/>
              <a:ext cx="59414" cy="55583"/>
            </a:xfrm>
            <a:custGeom>
              <a:rect b="b" l="l" r="r" t="t"/>
              <a:pathLst>
                <a:path extrusionOk="0" h="1727" w="1846">
                  <a:moveTo>
                    <a:pt x="834" y="0"/>
                  </a:moveTo>
                  <a:cubicBezTo>
                    <a:pt x="691" y="0"/>
                    <a:pt x="560" y="36"/>
                    <a:pt x="441" y="107"/>
                  </a:cubicBezTo>
                  <a:lnTo>
                    <a:pt x="298" y="226"/>
                  </a:lnTo>
                  <a:cubicBezTo>
                    <a:pt x="1" y="536"/>
                    <a:pt x="1" y="1012"/>
                    <a:pt x="298" y="1310"/>
                  </a:cubicBezTo>
                  <a:cubicBezTo>
                    <a:pt x="346" y="1369"/>
                    <a:pt x="393" y="1429"/>
                    <a:pt x="441" y="1489"/>
                  </a:cubicBezTo>
                  <a:lnTo>
                    <a:pt x="429" y="1489"/>
                  </a:lnTo>
                  <a:cubicBezTo>
                    <a:pt x="524" y="1596"/>
                    <a:pt x="643" y="1655"/>
                    <a:pt x="774" y="1691"/>
                  </a:cubicBezTo>
                  <a:lnTo>
                    <a:pt x="989" y="1727"/>
                  </a:lnTo>
                  <a:cubicBezTo>
                    <a:pt x="1132" y="1727"/>
                    <a:pt x="1263" y="1691"/>
                    <a:pt x="1382" y="1619"/>
                  </a:cubicBezTo>
                  <a:lnTo>
                    <a:pt x="1548" y="1489"/>
                  </a:lnTo>
                  <a:cubicBezTo>
                    <a:pt x="1846" y="1179"/>
                    <a:pt x="1846" y="691"/>
                    <a:pt x="1548" y="381"/>
                  </a:cubicBezTo>
                  <a:lnTo>
                    <a:pt x="1370" y="226"/>
                  </a:lnTo>
                  <a:cubicBezTo>
                    <a:pt x="1274" y="131"/>
                    <a:pt x="1155" y="72"/>
                    <a:pt x="1036" y="36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21"/>
            <p:cNvSpPr/>
            <p:nvPr/>
          </p:nvSpPr>
          <p:spPr>
            <a:xfrm>
              <a:off x="7728467" y="4758103"/>
              <a:ext cx="61731" cy="47956"/>
            </a:xfrm>
            <a:custGeom>
              <a:rect b="b" l="l" r="r" t="t"/>
              <a:pathLst>
                <a:path extrusionOk="0" h="1490" w="1918">
                  <a:moveTo>
                    <a:pt x="953" y="1"/>
                  </a:moveTo>
                  <a:cubicBezTo>
                    <a:pt x="0" y="1"/>
                    <a:pt x="0" y="1489"/>
                    <a:pt x="953" y="1489"/>
                  </a:cubicBezTo>
                  <a:cubicBezTo>
                    <a:pt x="1917" y="1489"/>
                    <a:pt x="1917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21"/>
            <p:cNvSpPr/>
            <p:nvPr/>
          </p:nvSpPr>
          <p:spPr>
            <a:xfrm>
              <a:off x="7948806" y="4385626"/>
              <a:ext cx="61345" cy="47956"/>
            </a:xfrm>
            <a:custGeom>
              <a:rect b="b" l="l" r="r" t="t"/>
              <a:pathLst>
                <a:path extrusionOk="0" h="1490" w="1906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06" y="1489"/>
                    <a:pt x="1906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21"/>
            <p:cNvSpPr/>
            <p:nvPr/>
          </p:nvSpPr>
          <p:spPr>
            <a:xfrm>
              <a:off x="7567510" y="4897432"/>
              <a:ext cx="295104" cy="385094"/>
            </a:xfrm>
            <a:custGeom>
              <a:rect b="b" l="l" r="r" t="t"/>
              <a:pathLst>
                <a:path extrusionOk="0" h="11965" w="9169">
                  <a:moveTo>
                    <a:pt x="7611" y="0"/>
                  </a:moveTo>
                  <a:cubicBezTo>
                    <a:pt x="7124" y="0"/>
                    <a:pt x="6715" y="349"/>
                    <a:pt x="6335" y="613"/>
                  </a:cubicBezTo>
                  <a:cubicBezTo>
                    <a:pt x="5668" y="1077"/>
                    <a:pt x="4966" y="1494"/>
                    <a:pt x="4287" y="1958"/>
                  </a:cubicBezTo>
                  <a:cubicBezTo>
                    <a:pt x="3108" y="2744"/>
                    <a:pt x="2001" y="3673"/>
                    <a:pt x="1251" y="4935"/>
                  </a:cubicBezTo>
                  <a:cubicBezTo>
                    <a:pt x="1" y="7054"/>
                    <a:pt x="263" y="10019"/>
                    <a:pt x="2608" y="11269"/>
                  </a:cubicBezTo>
                  <a:cubicBezTo>
                    <a:pt x="2704" y="10793"/>
                    <a:pt x="2811" y="10340"/>
                    <a:pt x="2930" y="9888"/>
                  </a:cubicBezTo>
                  <a:cubicBezTo>
                    <a:pt x="2573" y="9471"/>
                    <a:pt x="2263" y="9019"/>
                    <a:pt x="1989" y="8554"/>
                  </a:cubicBezTo>
                  <a:cubicBezTo>
                    <a:pt x="1668" y="8031"/>
                    <a:pt x="1191" y="7435"/>
                    <a:pt x="1275" y="6816"/>
                  </a:cubicBezTo>
                  <a:cubicBezTo>
                    <a:pt x="1300" y="6683"/>
                    <a:pt x="1406" y="6602"/>
                    <a:pt x="1521" y="6602"/>
                  </a:cubicBezTo>
                  <a:cubicBezTo>
                    <a:pt x="1570" y="6602"/>
                    <a:pt x="1621" y="6617"/>
                    <a:pt x="1668" y="6649"/>
                  </a:cubicBezTo>
                  <a:cubicBezTo>
                    <a:pt x="2203" y="7007"/>
                    <a:pt x="2382" y="7804"/>
                    <a:pt x="2704" y="8352"/>
                  </a:cubicBezTo>
                  <a:cubicBezTo>
                    <a:pt x="2846" y="8578"/>
                    <a:pt x="3013" y="8804"/>
                    <a:pt x="3168" y="9031"/>
                  </a:cubicBezTo>
                  <a:cubicBezTo>
                    <a:pt x="3192" y="8947"/>
                    <a:pt x="3215" y="8864"/>
                    <a:pt x="3239" y="8781"/>
                  </a:cubicBezTo>
                  <a:cubicBezTo>
                    <a:pt x="3418" y="8173"/>
                    <a:pt x="3632" y="7554"/>
                    <a:pt x="3858" y="6959"/>
                  </a:cubicBezTo>
                  <a:cubicBezTo>
                    <a:pt x="3525" y="6721"/>
                    <a:pt x="3227" y="6423"/>
                    <a:pt x="2989" y="6090"/>
                  </a:cubicBezTo>
                  <a:cubicBezTo>
                    <a:pt x="2704" y="5685"/>
                    <a:pt x="2251" y="5078"/>
                    <a:pt x="2513" y="4578"/>
                  </a:cubicBezTo>
                  <a:cubicBezTo>
                    <a:pt x="2551" y="4485"/>
                    <a:pt x="2640" y="4433"/>
                    <a:pt x="2732" y="4433"/>
                  </a:cubicBezTo>
                  <a:cubicBezTo>
                    <a:pt x="2783" y="4433"/>
                    <a:pt x="2836" y="4449"/>
                    <a:pt x="2882" y="4482"/>
                  </a:cubicBezTo>
                  <a:cubicBezTo>
                    <a:pt x="3263" y="4721"/>
                    <a:pt x="3287" y="5256"/>
                    <a:pt x="3513" y="5625"/>
                  </a:cubicBezTo>
                  <a:cubicBezTo>
                    <a:pt x="3680" y="5899"/>
                    <a:pt x="3870" y="6149"/>
                    <a:pt x="4097" y="6364"/>
                  </a:cubicBezTo>
                  <a:cubicBezTo>
                    <a:pt x="4311" y="5852"/>
                    <a:pt x="4537" y="5340"/>
                    <a:pt x="4787" y="4840"/>
                  </a:cubicBezTo>
                  <a:cubicBezTo>
                    <a:pt x="4847" y="4709"/>
                    <a:pt x="4918" y="4578"/>
                    <a:pt x="4978" y="4435"/>
                  </a:cubicBezTo>
                  <a:cubicBezTo>
                    <a:pt x="4870" y="4256"/>
                    <a:pt x="4763" y="4066"/>
                    <a:pt x="4692" y="3863"/>
                  </a:cubicBezTo>
                  <a:cubicBezTo>
                    <a:pt x="4573" y="3542"/>
                    <a:pt x="4370" y="3078"/>
                    <a:pt x="4609" y="2780"/>
                  </a:cubicBezTo>
                  <a:cubicBezTo>
                    <a:pt x="4659" y="2722"/>
                    <a:pt x="4731" y="2691"/>
                    <a:pt x="4804" y="2691"/>
                  </a:cubicBezTo>
                  <a:cubicBezTo>
                    <a:pt x="4852" y="2691"/>
                    <a:pt x="4900" y="2704"/>
                    <a:pt x="4942" y="2732"/>
                  </a:cubicBezTo>
                  <a:cubicBezTo>
                    <a:pt x="5216" y="2923"/>
                    <a:pt x="5204" y="3328"/>
                    <a:pt x="5323" y="3613"/>
                  </a:cubicBezTo>
                  <a:cubicBezTo>
                    <a:pt x="5323" y="3637"/>
                    <a:pt x="5347" y="3661"/>
                    <a:pt x="5347" y="3685"/>
                  </a:cubicBezTo>
                  <a:cubicBezTo>
                    <a:pt x="5799" y="2804"/>
                    <a:pt x="6347" y="1899"/>
                    <a:pt x="7049" y="1375"/>
                  </a:cubicBezTo>
                  <a:cubicBezTo>
                    <a:pt x="7126" y="1315"/>
                    <a:pt x="7206" y="1290"/>
                    <a:pt x="7282" y="1290"/>
                  </a:cubicBezTo>
                  <a:cubicBezTo>
                    <a:pt x="7524" y="1290"/>
                    <a:pt x="7723" y="1553"/>
                    <a:pt x="7633" y="1815"/>
                  </a:cubicBezTo>
                  <a:cubicBezTo>
                    <a:pt x="7430" y="2435"/>
                    <a:pt x="7061" y="3006"/>
                    <a:pt x="6692" y="3566"/>
                  </a:cubicBezTo>
                  <a:cubicBezTo>
                    <a:pt x="6883" y="3423"/>
                    <a:pt x="7109" y="3339"/>
                    <a:pt x="7347" y="3292"/>
                  </a:cubicBezTo>
                  <a:cubicBezTo>
                    <a:pt x="7353" y="3291"/>
                    <a:pt x="7358" y="3291"/>
                    <a:pt x="7364" y="3291"/>
                  </a:cubicBezTo>
                  <a:cubicBezTo>
                    <a:pt x="7498" y="3291"/>
                    <a:pt x="7595" y="3428"/>
                    <a:pt x="7537" y="3554"/>
                  </a:cubicBezTo>
                  <a:cubicBezTo>
                    <a:pt x="7395" y="3923"/>
                    <a:pt x="7061" y="4149"/>
                    <a:pt x="6752" y="4375"/>
                  </a:cubicBezTo>
                  <a:lnTo>
                    <a:pt x="5752" y="5113"/>
                  </a:lnTo>
                  <a:cubicBezTo>
                    <a:pt x="5537" y="5530"/>
                    <a:pt x="5335" y="5959"/>
                    <a:pt x="5156" y="6387"/>
                  </a:cubicBezTo>
                  <a:cubicBezTo>
                    <a:pt x="5835" y="5828"/>
                    <a:pt x="6561" y="5304"/>
                    <a:pt x="7359" y="5066"/>
                  </a:cubicBezTo>
                  <a:cubicBezTo>
                    <a:pt x="7373" y="5059"/>
                    <a:pt x="7388" y="5056"/>
                    <a:pt x="7403" y="5056"/>
                  </a:cubicBezTo>
                  <a:cubicBezTo>
                    <a:pt x="7495" y="5056"/>
                    <a:pt x="7574" y="5174"/>
                    <a:pt x="7502" y="5256"/>
                  </a:cubicBezTo>
                  <a:cubicBezTo>
                    <a:pt x="6859" y="6161"/>
                    <a:pt x="5740" y="6780"/>
                    <a:pt x="4751" y="7376"/>
                  </a:cubicBezTo>
                  <a:cubicBezTo>
                    <a:pt x="4620" y="7721"/>
                    <a:pt x="4489" y="8066"/>
                    <a:pt x="4370" y="8423"/>
                  </a:cubicBezTo>
                  <a:cubicBezTo>
                    <a:pt x="4192" y="8947"/>
                    <a:pt x="4049" y="9483"/>
                    <a:pt x="3894" y="10019"/>
                  </a:cubicBezTo>
                  <a:cubicBezTo>
                    <a:pt x="4347" y="9459"/>
                    <a:pt x="4847" y="8947"/>
                    <a:pt x="5394" y="8483"/>
                  </a:cubicBezTo>
                  <a:cubicBezTo>
                    <a:pt x="6109" y="7876"/>
                    <a:pt x="7121" y="6935"/>
                    <a:pt x="8121" y="6935"/>
                  </a:cubicBezTo>
                  <a:cubicBezTo>
                    <a:pt x="8264" y="6935"/>
                    <a:pt x="8359" y="7102"/>
                    <a:pt x="8276" y="7221"/>
                  </a:cubicBezTo>
                  <a:cubicBezTo>
                    <a:pt x="7811" y="8019"/>
                    <a:pt x="6752" y="8507"/>
                    <a:pt x="6061" y="9090"/>
                  </a:cubicBezTo>
                  <a:cubicBezTo>
                    <a:pt x="5168" y="9816"/>
                    <a:pt x="4358" y="10614"/>
                    <a:pt x="3620" y="11483"/>
                  </a:cubicBezTo>
                  <a:cubicBezTo>
                    <a:pt x="3596" y="11507"/>
                    <a:pt x="3561" y="11543"/>
                    <a:pt x="3525" y="11555"/>
                  </a:cubicBezTo>
                  <a:lnTo>
                    <a:pt x="3525" y="11579"/>
                  </a:lnTo>
                  <a:lnTo>
                    <a:pt x="3680" y="11602"/>
                  </a:lnTo>
                  <a:cubicBezTo>
                    <a:pt x="3716" y="11745"/>
                    <a:pt x="3835" y="11852"/>
                    <a:pt x="3977" y="11888"/>
                  </a:cubicBezTo>
                  <a:cubicBezTo>
                    <a:pt x="4208" y="11940"/>
                    <a:pt x="4437" y="11964"/>
                    <a:pt x="4661" y="11964"/>
                  </a:cubicBezTo>
                  <a:cubicBezTo>
                    <a:pt x="6915" y="11964"/>
                    <a:pt x="8783" y="9494"/>
                    <a:pt x="8859" y="7328"/>
                  </a:cubicBezTo>
                  <a:cubicBezTo>
                    <a:pt x="8907" y="5911"/>
                    <a:pt x="8204" y="4602"/>
                    <a:pt x="8240" y="3197"/>
                  </a:cubicBezTo>
                  <a:cubicBezTo>
                    <a:pt x="8276" y="2327"/>
                    <a:pt x="9169" y="291"/>
                    <a:pt x="7799" y="18"/>
                  </a:cubicBezTo>
                  <a:cubicBezTo>
                    <a:pt x="7735" y="6"/>
                    <a:pt x="7672" y="0"/>
                    <a:pt x="7611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21"/>
            <p:cNvSpPr/>
            <p:nvPr/>
          </p:nvSpPr>
          <p:spPr>
            <a:xfrm>
              <a:off x="7606615" y="4938693"/>
              <a:ext cx="230606" cy="486283"/>
            </a:xfrm>
            <a:custGeom>
              <a:rect b="b" l="l" r="r" t="t"/>
              <a:pathLst>
                <a:path extrusionOk="0" h="15109" w="7165">
                  <a:moveTo>
                    <a:pt x="6081" y="1"/>
                  </a:moveTo>
                  <a:cubicBezTo>
                    <a:pt x="6008" y="1"/>
                    <a:pt x="5931" y="25"/>
                    <a:pt x="5858" y="81"/>
                  </a:cubicBezTo>
                  <a:cubicBezTo>
                    <a:pt x="5144" y="605"/>
                    <a:pt x="4596" y="1510"/>
                    <a:pt x="4156" y="2391"/>
                  </a:cubicBezTo>
                  <a:cubicBezTo>
                    <a:pt x="4144" y="2367"/>
                    <a:pt x="4132" y="2343"/>
                    <a:pt x="4120" y="2319"/>
                  </a:cubicBezTo>
                  <a:cubicBezTo>
                    <a:pt x="4001" y="2022"/>
                    <a:pt x="4025" y="1629"/>
                    <a:pt x="3751" y="1438"/>
                  </a:cubicBezTo>
                  <a:cubicBezTo>
                    <a:pt x="3706" y="1409"/>
                    <a:pt x="3655" y="1393"/>
                    <a:pt x="3605" y="1393"/>
                  </a:cubicBezTo>
                  <a:cubicBezTo>
                    <a:pt x="3535" y="1393"/>
                    <a:pt x="3466" y="1423"/>
                    <a:pt x="3417" y="1486"/>
                  </a:cubicBezTo>
                  <a:cubicBezTo>
                    <a:pt x="3167" y="1784"/>
                    <a:pt x="3382" y="2236"/>
                    <a:pt x="3501" y="2558"/>
                  </a:cubicBezTo>
                  <a:cubicBezTo>
                    <a:pt x="3572" y="2760"/>
                    <a:pt x="3667" y="2950"/>
                    <a:pt x="3786" y="3141"/>
                  </a:cubicBezTo>
                  <a:cubicBezTo>
                    <a:pt x="3715" y="3272"/>
                    <a:pt x="3655" y="3415"/>
                    <a:pt x="3584" y="3546"/>
                  </a:cubicBezTo>
                  <a:cubicBezTo>
                    <a:pt x="3334" y="4046"/>
                    <a:pt x="3120" y="4546"/>
                    <a:pt x="2905" y="5058"/>
                  </a:cubicBezTo>
                  <a:cubicBezTo>
                    <a:pt x="2679" y="4844"/>
                    <a:pt x="2477" y="4605"/>
                    <a:pt x="2322" y="4332"/>
                  </a:cubicBezTo>
                  <a:cubicBezTo>
                    <a:pt x="2096" y="3951"/>
                    <a:pt x="2060" y="3427"/>
                    <a:pt x="1679" y="3189"/>
                  </a:cubicBezTo>
                  <a:cubicBezTo>
                    <a:pt x="1637" y="3155"/>
                    <a:pt x="1587" y="3139"/>
                    <a:pt x="1537" y="3139"/>
                  </a:cubicBezTo>
                  <a:cubicBezTo>
                    <a:pt x="1447" y="3139"/>
                    <a:pt x="1356" y="3192"/>
                    <a:pt x="1310" y="3284"/>
                  </a:cubicBezTo>
                  <a:cubicBezTo>
                    <a:pt x="1048" y="3784"/>
                    <a:pt x="1500" y="4391"/>
                    <a:pt x="1798" y="4796"/>
                  </a:cubicBezTo>
                  <a:cubicBezTo>
                    <a:pt x="2036" y="5129"/>
                    <a:pt x="2322" y="5415"/>
                    <a:pt x="2655" y="5665"/>
                  </a:cubicBezTo>
                  <a:cubicBezTo>
                    <a:pt x="2429" y="6260"/>
                    <a:pt x="2227" y="6868"/>
                    <a:pt x="2036" y="7487"/>
                  </a:cubicBezTo>
                  <a:cubicBezTo>
                    <a:pt x="2012" y="7570"/>
                    <a:pt x="2000" y="7641"/>
                    <a:pt x="1965" y="7725"/>
                  </a:cubicBezTo>
                  <a:cubicBezTo>
                    <a:pt x="1810" y="7499"/>
                    <a:pt x="1655" y="7284"/>
                    <a:pt x="1512" y="7058"/>
                  </a:cubicBezTo>
                  <a:cubicBezTo>
                    <a:pt x="1179" y="6510"/>
                    <a:pt x="1000" y="5725"/>
                    <a:pt x="465" y="5355"/>
                  </a:cubicBezTo>
                  <a:cubicBezTo>
                    <a:pt x="421" y="5323"/>
                    <a:pt x="371" y="5308"/>
                    <a:pt x="322" y="5308"/>
                  </a:cubicBezTo>
                  <a:cubicBezTo>
                    <a:pt x="209" y="5308"/>
                    <a:pt x="100" y="5386"/>
                    <a:pt x="84" y="5510"/>
                  </a:cubicBezTo>
                  <a:cubicBezTo>
                    <a:pt x="0" y="6141"/>
                    <a:pt x="465" y="6737"/>
                    <a:pt x="786" y="7249"/>
                  </a:cubicBezTo>
                  <a:cubicBezTo>
                    <a:pt x="1060" y="7725"/>
                    <a:pt x="1381" y="8177"/>
                    <a:pt x="1727" y="8594"/>
                  </a:cubicBezTo>
                  <a:cubicBezTo>
                    <a:pt x="1619" y="9035"/>
                    <a:pt x="1500" y="9499"/>
                    <a:pt x="1429" y="9951"/>
                  </a:cubicBezTo>
                  <a:cubicBezTo>
                    <a:pt x="1084" y="11690"/>
                    <a:pt x="1000" y="13547"/>
                    <a:pt x="1870" y="14976"/>
                  </a:cubicBezTo>
                  <a:cubicBezTo>
                    <a:pt x="1925" y="15070"/>
                    <a:pt x="2013" y="15109"/>
                    <a:pt x="2105" y="15109"/>
                  </a:cubicBezTo>
                  <a:cubicBezTo>
                    <a:pt x="2330" y="15109"/>
                    <a:pt x="2579" y="14878"/>
                    <a:pt x="2453" y="14642"/>
                  </a:cubicBezTo>
                  <a:cubicBezTo>
                    <a:pt x="1798" y="13452"/>
                    <a:pt x="2000" y="12106"/>
                    <a:pt x="2239" y="10820"/>
                  </a:cubicBezTo>
                  <a:cubicBezTo>
                    <a:pt x="2262" y="10642"/>
                    <a:pt x="2310" y="10463"/>
                    <a:pt x="2346" y="10273"/>
                  </a:cubicBezTo>
                  <a:lnTo>
                    <a:pt x="2346" y="10261"/>
                  </a:lnTo>
                  <a:cubicBezTo>
                    <a:pt x="2370" y="10237"/>
                    <a:pt x="2405" y="10213"/>
                    <a:pt x="2429" y="10178"/>
                  </a:cubicBezTo>
                  <a:cubicBezTo>
                    <a:pt x="3167" y="9308"/>
                    <a:pt x="3977" y="8511"/>
                    <a:pt x="4858" y="7784"/>
                  </a:cubicBezTo>
                  <a:cubicBezTo>
                    <a:pt x="5560" y="7201"/>
                    <a:pt x="6620" y="6713"/>
                    <a:pt x="7073" y="5927"/>
                  </a:cubicBezTo>
                  <a:cubicBezTo>
                    <a:pt x="7165" y="5800"/>
                    <a:pt x="7079" y="5641"/>
                    <a:pt x="6933" y="5641"/>
                  </a:cubicBezTo>
                  <a:cubicBezTo>
                    <a:pt x="6928" y="5641"/>
                    <a:pt x="6923" y="5641"/>
                    <a:pt x="6918" y="5641"/>
                  </a:cubicBezTo>
                  <a:cubicBezTo>
                    <a:pt x="5930" y="5641"/>
                    <a:pt x="4918" y="6582"/>
                    <a:pt x="4203" y="7189"/>
                  </a:cubicBezTo>
                  <a:cubicBezTo>
                    <a:pt x="3655" y="7653"/>
                    <a:pt x="3155" y="8165"/>
                    <a:pt x="2703" y="8725"/>
                  </a:cubicBezTo>
                  <a:cubicBezTo>
                    <a:pt x="2846" y="8189"/>
                    <a:pt x="3001" y="7653"/>
                    <a:pt x="3167" y="7130"/>
                  </a:cubicBezTo>
                  <a:cubicBezTo>
                    <a:pt x="3286" y="6784"/>
                    <a:pt x="3417" y="6427"/>
                    <a:pt x="3548" y="6082"/>
                  </a:cubicBezTo>
                  <a:cubicBezTo>
                    <a:pt x="4537" y="5498"/>
                    <a:pt x="5656" y="4867"/>
                    <a:pt x="6311" y="3962"/>
                  </a:cubicBezTo>
                  <a:cubicBezTo>
                    <a:pt x="6372" y="3871"/>
                    <a:pt x="6302" y="3762"/>
                    <a:pt x="6206" y="3762"/>
                  </a:cubicBezTo>
                  <a:cubicBezTo>
                    <a:pt x="6190" y="3762"/>
                    <a:pt x="6173" y="3765"/>
                    <a:pt x="6156" y="3772"/>
                  </a:cubicBezTo>
                  <a:cubicBezTo>
                    <a:pt x="5370" y="4010"/>
                    <a:pt x="4632" y="4534"/>
                    <a:pt x="3953" y="5094"/>
                  </a:cubicBezTo>
                  <a:cubicBezTo>
                    <a:pt x="4132" y="4665"/>
                    <a:pt x="4334" y="4236"/>
                    <a:pt x="4548" y="3820"/>
                  </a:cubicBezTo>
                  <a:lnTo>
                    <a:pt x="5549" y="3081"/>
                  </a:lnTo>
                  <a:cubicBezTo>
                    <a:pt x="5858" y="2855"/>
                    <a:pt x="6191" y="2629"/>
                    <a:pt x="6346" y="2260"/>
                  </a:cubicBezTo>
                  <a:cubicBezTo>
                    <a:pt x="6392" y="2134"/>
                    <a:pt x="6295" y="1997"/>
                    <a:pt x="6161" y="1997"/>
                  </a:cubicBezTo>
                  <a:cubicBezTo>
                    <a:pt x="6155" y="1997"/>
                    <a:pt x="6149" y="1997"/>
                    <a:pt x="6144" y="1998"/>
                  </a:cubicBezTo>
                  <a:cubicBezTo>
                    <a:pt x="5906" y="2034"/>
                    <a:pt x="5680" y="2129"/>
                    <a:pt x="5489" y="2272"/>
                  </a:cubicBezTo>
                  <a:cubicBezTo>
                    <a:pt x="5870" y="1712"/>
                    <a:pt x="6227" y="1129"/>
                    <a:pt x="6430" y="522"/>
                  </a:cubicBezTo>
                  <a:cubicBezTo>
                    <a:pt x="6521" y="258"/>
                    <a:pt x="6319" y="1"/>
                    <a:pt x="6081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21"/>
            <p:cNvSpPr/>
            <p:nvPr/>
          </p:nvSpPr>
          <p:spPr>
            <a:xfrm>
              <a:off x="6603762" y="672282"/>
              <a:ext cx="487860" cy="596034"/>
            </a:xfrm>
            <a:custGeom>
              <a:rect b="b" l="l" r="r" t="t"/>
              <a:pathLst>
                <a:path extrusionOk="0" h="18519" w="15158">
                  <a:moveTo>
                    <a:pt x="6385" y="1"/>
                  </a:moveTo>
                  <a:cubicBezTo>
                    <a:pt x="5993" y="1"/>
                    <a:pt x="5595" y="43"/>
                    <a:pt x="5192" y="136"/>
                  </a:cubicBezTo>
                  <a:cubicBezTo>
                    <a:pt x="2870" y="648"/>
                    <a:pt x="1275" y="2826"/>
                    <a:pt x="715" y="5029"/>
                  </a:cubicBezTo>
                  <a:cubicBezTo>
                    <a:pt x="691" y="5089"/>
                    <a:pt x="679" y="5148"/>
                    <a:pt x="667" y="5220"/>
                  </a:cubicBezTo>
                  <a:cubicBezTo>
                    <a:pt x="465" y="5863"/>
                    <a:pt x="334" y="6529"/>
                    <a:pt x="251" y="7196"/>
                  </a:cubicBezTo>
                  <a:cubicBezTo>
                    <a:pt x="1" y="9280"/>
                    <a:pt x="72" y="11494"/>
                    <a:pt x="989" y="13411"/>
                  </a:cubicBezTo>
                  <a:cubicBezTo>
                    <a:pt x="1620" y="15649"/>
                    <a:pt x="3072" y="17995"/>
                    <a:pt x="5525" y="18400"/>
                  </a:cubicBezTo>
                  <a:cubicBezTo>
                    <a:pt x="5858" y="18459"/>
                    <a:pt x="6204" y="18483"/>
                    <a:pt x="6537" y="18483"/>
                  </a:cubicBezTo>
                  <a:cubicBezTo>
                    <a:pt x="6501" y="17459"/>
                    <a:pt x="6478" y="16423"/>
                    <a:pt x="6466" y="15399"/>
                  </a:cubicBezTo>
                  <a:cubicBezTo>
                    <a:pt x="5525" y="15292"/>
                    <a:pt x="4584" y="14745"/>
                    <a:pt x="3906" y="14149"/>
                  </a:cubicBezTo>
                  <a:cubicBezTo>
                    <a:pt x="3013" y="13387"/>
                    <a:pt x="2489" y="12375"/>
                    <a:pt x="2227" y="11244"/>
                  </a:cubicBezTo>
                  <a:cubicBezTo>
                    <a:pt x="2184" y="11050"/>
                    <a:pt x="2336" y="10925"/>
                    <a:pt x="2490" y="10925"/>
                  </a:cubicBezTo>
                  <a:cubicBezTo>
                    <a:pt x="2591" y="10925"/>
                    <a:pt x="2692" y="10979"/>
                    <a:pt x="2739" y="11101"/>
                  </a:cubicBezTo>
                  <a:cubicBezTo>
                    <a:pt x="3108" y="12006"/>
                    <a:pt x="3715" y="12792"/>
                    <a:pt x="4489" y="13387"/>
                  </a:cubicBezTo>
                  <a:lnTo>
                    <a:pt x="4549" y="13435"/>
                  </a:lnTo>
                  <a:cubicBezTo>
                    <a:pt x="4537" y="13387"/>
                    <a:pt x="4525" y="13352"/>
                    <a:pt x="4513" y="13316"/>
                  </a:cubicBezTo>
                  <a:cubicBezTo>
                    <a:pt x="4287" y="12613"/>
                    <a:pt x="4132" y="11816"/>
                    <a:pt x="4358" y="11101"/>
                  </a:cubicBezTo>
                  <a:cubicBezTo>
                    <a:pt x="4394" y="10982"/>
                    <a:pt x="4492" y="10923"/>
                    <a:pt x="4590" y="10923"/>
                  </a:cubicBezTo>
                  <a:cubicBezTo>
                    <a:pt x="4689" y="10923"/>
                    <a:pt x="4787" y="10982"/>
                    <a:pt x="4823" y="11101"/>
                  </a:cubicBezTo>
                  <a:cubicBezTo>
                    <a:pt x="4989" y="11720"/>
                    <a:pt x="5001" y="12375"/>
                    <a:pt x="5204" y="12994"/>
                  </a:cubicBezTo>
                  <a:cubicBezTo>
                    <a:pt x="5335" y="13363"/>
                    <a:pt x="5597" y="13744"/>
                    <a:pt x="5739" y="14114"/>
                  </a:cubicBezTo>
                  <a:cubicBezTo>
                    <a:pt x="5978" y="14209"/>
                    <a:pt x="6216" y="14292"/>
                    <a:pt x="6454" y="14387"/>
                  </a:cubicBezTo>
                  <a:cubicBezTo>
                    <a:pt x="6442" y="13149"/>
                    <a:pt x="6418" y="11911"/>
                    <a:pt x="6394" y="10661"/>
                  </a:cubicBezTo>
                  <a:cubicBezTo>
                    <a:pt x="5561" y="10387"/>
                    <a:pt x="4918" y="9577"/>
                    <a:pt x="4477" y="8851"/>
                  </a:cubicBezTo>
                  <a:cubicBezTo>
                    <a:pt x="3942" y="7970"/>
                    <a:pt x="3751" y="7065"/>
                    <a:pt x="3680" y="6041"/>
                  </a:cubicBezTo>
                  <a:cubicBezTo>
                    <a:pt x="3666" y="5845"/>
                    <a:pt x="3844" y="5730"/>
                    <a:pt x="4010" y="5730"/>
                  </a:cubicBezTo>
                  <a:cubicBezTo>
                    <a:pt x="4136" y="5730"/>
                    <a:pt x="4254" y="5797"/>
                    <a:pt x="4275" y="5946"/>
                  </a:cubicBezTo>
                  <a:cubicBezTo>
                    <a:pt x="4430" y="6815"/>
                    <a:pt x="4775" y="7637"/>
                    <a:pt x="5263" y="8375"/>
                  </a:cubicBezTo>
                  <a:cubicBezTo>
                    <a:pt x="5573" y="8839"/>
                    <a:pt x="5989" y="9208"/>
                    <a:pt x="6370" y="9601"/>
                  </a:cubicBezTo>
                  <a:lnTo>
                    <a:pt x="6370" y="9137"/>
                  </a:lnTo>
                  <a:cubicBezTo>
                    <a:pt x="6347" y="7279"/>
                    <a:pt x="6180" y="5267"/>
                    <a:pt x="6513" y="3422"/>
                  </a:cubicBezTo>
                  <a:cubicBezTo>
                    <a:pt x="6537" y="3295"/>
                    <a:pt x="6659" y="3230"/>
                    <a:pt x="6779" y="3230"/>
                  </a:cubicBezTo>
                  <a:cubicBezTo>
                    <a:pt x="6897" y="3230"/>
                    <a:pt x="7014" y="3292"/>
                    <a:pt x="7037" y="3422"/>
                  </a:cubicBezTo>
                  <a:cubicBezTo>
                    <a:pt x="7228" y="4529"/>
                    <a:pt x="7323" y="5648"/>
                    <a:pt x="7311" y="6767"/>
                  </a:cubicBezTo>
                  <a:cubicBezTo>
                    <a:pt x="7740" y="6434"/>
                    <a:pt x="8061" y="6005"/>
                    <a:pt x="8252" y="5505"/>
                  </a:cubicBezTo>
                  <a:cubicBezTo>
                    <a:pt x="8356" y="5213"/>
                    <a:pt x="8360" y="4407"/>
                    <a:pt x="8769" y="4407"/>
                  </a:cubicBezTo>
                  <a:cubicBezTo>
                    <a:pt x="8826" y="4407"/>
                    <a:pt x="8892" y="4423"/>
                    <a:pt x="8966" y="4458"/>
                  </a:cubicBezTo>
                  <a:cubicBezTo>
                    <a:pt x="9073" y="4529"/>
                    <a:pt x="9145" y="4636"/>
                    <a:pt x="9145" y="4767"/>
                  </a:cubicBezTo>
                  <a:cubicBezTo>
                    <a:pt x="9204" y="5922"/>
                    <a:pt x="8347" y="6970"/>
                    <a:pt x="7323" y="7398"/>
                  </a:cubicBezTo>
                  <a:cubicBezTo>
                    <a:pt x="7323" y="8029"/>
                    <a:pt x="7323" y="8661"/>
                    <a:pt x="7347" y="9268"/>
                  </a:cubicBezTo>
                  <a:cubicBezTo>
                    <a:pt x="7382" y="10423"/>
                    <a:pt x="7418" y="11566"/>
                    <a:pt x="7478" y="12721"/>
                  </a:cubicBezTo>
                  <a:cubicBezTo>
                    <a:pt x="7871" y="12601"/>
                    <a:pt x="8252" y="12411"/>
                    <a:pt x="8573" y="12149"/>
                  </a:cubicBezTo>
                  <a:cubicBezTo>
                    <a:pt x="8847" y="10708"/>
                    <a:pt x="8847" y="9244"/>
                    <a:pt x="8883" y="7779"/>
                  </a:cubicBezTo>
                  <a:cubicBezTo>
                    <a:pt x="8889" y="7620"/>
                    <a:pt x="9014" y="7531"/>
                    <a:pt x="9140" y="7531"/>
                  </a:cubicBezTo>
                  <a:cubicBezTo>
                    <a:pt x="9240" y="7531"/>
                    <a:pt x="9341" y="7587"/>
                    <a:pt x="9383" y="7708"/>
                  </a:cubicBezTo>
                  <a:cubicBezTo>
                    <a:pt x="9657" y="8756"/>
                    <a:pt x="9752" y="9863"/>
                    <a:pt x="9633" y="10946"/>
                  </a:cubicBezTo>
                  <a:cubicBezTo>
                    <a:pt x="9657" y="10923"/>
                    <a:pt x="9668" y="10899"/>
                    <a:pt x="9680" y="10863"/>
                  </a:cubicBezTo>
                  <a:cubicBezTo>
                    <a:pt x="9990" y="10351"/>
                    <a:pt x="10240" y="9804"/>
                    <a:pt x="10430" y="9232"/>
                  </a:cubicBezTo>
                  <a:cubicBezTo>
                    <a:pt x="10597" y="8768"/>
                    <a:pt x="10680" y="8220"/>
                    <a:pt x="11133" y="7958"/>
                  </a:cubicBezTo>
                  <a:cubicBezTo>
                    <a:pt x="11180" y="7928"/>
                    <a:pt x="11234" y="7914"/>
                    <a:pt x="11288" y="7914"/>
                  </a:cubicBezTo>
                  <a:cubicBezTo>
                    <a:pt x="11386" y="7914"/>
                    <a:pt x="11484" y="7961"/>
                    <a:pt x="11538" y="8053"/>
                  </a:cubicBezTo>
                  <a:cubicBezTo>
                    <a:pt x="11823" y="8672"/>
                    <a:pt x="11431" y="9387"/>
                    <a:pt x="11192" y="9982"/>
                  </a:cubicBezTo>
                  <a:cubicBezTo>
                    <a:pt x="10942" y="10649"/>
                    <a:pt x="10597" y="11256"/>
                    <a:pt x="10157" y="11816"/>
                  </a:cubicBezTo>
                  <a:cubicBezTo>
                    <a:pt x="9918" y="12113"/>
                    <a:pt x="9633" y="12375"/>
                    <a:pt x="9323" y="12601"/>
                  </a:cubicBezTo>
                  <a:cubicBezTo>
                    <a:pt x="9299" y="12625"/>
                    <a:pt x="9264" y="12649"/>
                    <a:pt x="9228" y="12661"/>
                  </a:cubicBezTo>
                  <a:cubicBezTo>
                    <a:pt x="8716" y="13030"/>
                    <a:pt x="8121" y="13268"/>
                    <a:pt x="7502" y="13363"/>
                  </a:cubicBezTo>
                  <a:cubicBezTo>
                    <a:pt x="7525" y="13923"/>
                    <a:pt x="7561" y="14483"/>
                    <a:pt x="7597" y="15030"/>
                  </a:cubicBezTo>
                  <a:cubicBezTo>
                    <a:pt x="7621" y="15459"/>
                    <a:pt x="7644" y="15876"/>
                    <a:pt x="7668" y="16304"/>
                  </a:cubicBezTo>
                  <a:cubicBezTo>
                    <a:pt x="8406" y="16245"/>
                    <a:pt x="9002" y="15864"/>
                    <a:pt x="9526" y="15352"/>
                  </a:cubicBezTo>
                  <a:cubicBezTo>
                    <a:pt x="9930" y="14959"/>
                    <a:pt x="10264" y="14256"/>
                    <a:pt x="10811" y="14102"/>
                  </a:cubicBezTo>
                  <a:cubicBezTo>
                    <a:pt x="10837" y="14094"/>
                    <a:pt x="10862" y="14090"/>
                    <a:pt x="10886" y="14090"/>
                  </a:cubicBezTo>
                  <a:cubicBezTo>
                    <a:pt x="11009" y="14090"/>
                    <a:pt x="11109" y="14186"/>
                    <a:pt x="11109" y="14316"/>
                  </a:cubicBezTo>
                  <a:cubicBezTo>
                    <a:pt x="11097" y="15018"/>
                    <a:pt x="10192" y="15733"/>
                    <a:pt x="9680" y="16150"/>
                  </a:cubicBezTo>
                  <a:cubicBezTo>
                    <a:pt x="9121" y="16614"/>
                    <a:pt x="8430" y="16900"/>
                    <a:pt x="7716" y="16935"/>
                  </a:cubicBezTo>
                  <a:cubicBezTo>
                    <a:pt x="7740" y="17471"/>
                    <a:pt x="7775" y="17995"/>
                    <a:pt x="7811" y="18519"/>
                  </a:cubicBezTo>
                  <a:cubicBezTo>
                    <a:pt x="9609" y="18471"/>
                    <a:pt x="11276" y="17435"/>
                    <a:pt x="12443" y="16019"/>
                  </a:cubicBezTo>
                  <a:cubicBezTo>
                    <a:pt x="14002" y="14149"/>
                    <a:pt x="15157" y="11744"/>
                    <a:pt x="15145" y="9268"/>
                  </a:cubicBezTo>
                  <a:cubicBezTo>
                    <a:pt x="15110" y="6636"/>
                    <a:pt x="13550" y="4386"/>
                    <a:pt x="11740" y="2600"/>
                  </a:cubicBezTo>
                  <a:cubicBezTo>
                    <a:pt x="10282" y="1162"/>
                    <a:pt x="8422" y="1"/>
                    <a:pt x="6385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21"/>
            <p:cNvSpPr/>
            <p:nvPr/>
          </p:nvSpPr>
          <p:spPr>
            <a:xfrm>
              <a:off x="6673797" y="776593"/>
              <a:ext cx="310521" cy="782063"/>
            </a:xfrm>
            <a:custGeom>
              <a:rect b="b" l="l" r="r" t="t"/>
              <a:pathLst>
                <a:path extrusionOk="0" h="24299" w="9648">
                  <a:moveTo>
                    <a:pt x="4593" y="1"/>
                  </a:moveTo>
                  <a:cubicBezTo>
                    <a:pt x="4471" y="1"/>
                    <a:pt x="4349" y="66"/>
                    <a:pt x="4325" y="193"/>
                  </a:cubicBezTo>
                  <a:cubicBezTo>
                    <a:pt x="3992" y="2038"/>
                    <a:pt x="4171" y="4038"/>
                    <a:pt x="4194" y="5908"/>
                  </a:cubicBezTo>
                  <a:lnTo>
                    <a:pt x="4194" y="6360"/>
                  </a:lnTo>
                  <a:cubicBezTo>
                    <a:pt x="3813" y="5979"/>
                    <a:pt x="3397" y="5598"/>
                    <a:pt x="3087" y="5134"/>
                  </a:cubicBezTo>
                  <a:cubicBezTo>
                    <a:pt x="2587" y="4407"/>
                    <a:pt x="2254" y="3574"/>
                    <a:pt x="2099" y="2705"/>
                  </a:cubicBezTo>
                  <a:cubicBezTo>
                    <a:pt x="2073" y="2560"/>
                    <a:pt x="1950" y="2494"/>
                    <a:pt x="1823" y="2494"/>
                  </a:cubicBezTo>
                  <a:cubicBezTo>
                    <a:pt x="1657" y="2494"/>
                    <a:pt x="1483" y="2605"/>
                    <a:pt x="1504" y="2800"/>
                  </a:cubicBezTo>
                  <a:cubicBezTo>
                    <a:pt x="1563" y="3824"/>
                    <a:pt x="1766" y="4741"/>
                    <a:pt x="2301" y="5622"/>
                  </a:cubicBezTo>
                  <a:cubicBezTo>
                    <a:pt x="2742" y="6336"/>
                    <a:pt x="3385" y="7158"/>
                    <a:pt x="4218" y="7432"/>
                  </a:cubicBezTo>
                  <a:cubicBezTo>
                    <a:pt x="4230" y="8670"/>
                    <a:pt x="4266" y="9908"/>
                    <a:pt x="4278" y="11146"/>
                  </a:cubicBezTo>
                  <a:cubicBezTo>
                    <a:pt x="4040" y="11063"/>
                    <a:pt x="3802" y="10980"/>
                    <a:pt x="3563" y="10884"/>
                  </a:cubicBezTo>
                  <a:cubicBezTo>
                    <a:pt x="3421" y="10503"/>
                    <a:pt x="3147" y="10134"/>
                    <a:pt x="3028" y="9765"/>
                  </a:cubicBezTo>
                  <a:cubicBezTo>
                    <a:pt x="2825" y="9134"/>
                    <a:pt x="2801" y="8491"/>
                    <a:pt x="2647" y="7860"/>
                  </a:cubicBezTo>
                  <a:cubicBezTo>
                    <a:pt x="2611" y="7747"/>
                    <a:pt x="2513" y="7691"/>
                    <a:pt x="2414" y="7691"/>
                  </a:cubicBezTo>
                  <a:cubicBezTo>
                    <a:pt x="2316" y="7691"/>
                    <a:pt x="2218" y="7747"/>
                    <a:pt x="2182" y="7860"/>
                  </a:cubicBezTo>
                  <a:cubicBezTo>
                    <a:pt x="1956" y="8575"/>
                    <a:pt x="2111" y="9372"/>
                    <a:pt x="2325" y="10075"/>
                  </a:cubicBezTo>
                  <a:cubicBezTo>
                    <a:pt x="2337" y="10122"/>
                    <a:pt x="2349" y="10158"/>
                    <a:pt x="2373" y="10206"/>
                  </a:cubicBezTo>
                  <a:lnTo>
                    <a:pt x="2313" y="10158"/>
                  </a:lnTo>
                  <a:cubicBezTo>
                    <a:pt x="1539" y="9563"/>
                    <a:pt x="932" y="8777"/>
                    <a:pt x="551" y="7872"/>
                  </a:cubicBezTo>
                  <a:cubicBezTo>
                    <a:pt x="509" y="7746"/>
                    <a:pt x="409" y="7691"/>
                    <a:pt x="309" y="7691"/>
                  </a:cubicBezTo>
                  <a:cubicBezTo>
                    <a:pt x="156" y="7691"/>
                    <a:pt x="1" y="7820"/>
                    <a:pt x="51" y="8015"/>
                  </a:cubicBezTo>
                  <a:cubicBezTo>
                    <a:pt x="313" y="9134"/>
                    <a:pt x="837" y="10158"/>
                    <a:pt x="1718" y="10920"/>
                  </a:cubicBezTo>
                  <a:cubicBezTo>
                    <a:pt x="2408" y="11515"/>
                    <a:pt x="3349" y="12051"/>
                    <a:pt x="4290" y="12158"/>
                  </a:cubicBezTo>
                  <a:cubicBezTo>
                    <a:pt x="4302" y="13194"/>
                    <a:pt x="4325" y="14218"/>
                    <a:pt x="4361" y="15254"/>
                  </a:cubicBezTo>
                  <a:cubicBezTo>
                    <a:pt x="4385" y="16123"/>
                    <a:pt x="4421" y="17004"/>
                    <a:pt x="4456" y="17873"/>
                  </a:cubicBezTo>
                  <a:cubicBezTo>
                    <a:pt x="4504" y="18862"/>
                    <a:pt x="4540" y="19850"/>
                    <a:pt x="4587" y="20838"/>
                  </a:cubicBezTo>
                  <a:cubicBezTo>
                    <a:pt x="4635" y="21814"/>
                    <a:pt x="4599" y="22862"/>
                    <a:pt x="4837" y="23827"/>
                  </a:cubicBezTo>
                  <a:cubicBezTo>
                    <a:pt x="4918" y="24157"/>
                    <a:pt x="5149" y="24298"/>
                    <a:pt x="5397" y="24298"/>
                  </a:cubicBezTo>
                  <a:cubicBezTo>
                    <a:pt x="5737" y="24298"/>
                    <a:pt x="6106" y="24031"/>
                    <a:pt x="6147" y="23624"/>
                  </a:cubicBezTo>
                  <a:cubicBezTo>
                    <a:pt x="6242" y="22660"/>
                    <a:pt x="6052" y="21636"/>
                    <a:pt x="5980" y="20671"/>
                  </a:cubicBezTo>
                  <a:cubicBezTo>
                    <a:pt x="5909" y="19683"/>
                    <a:pt x="5837" y="18707"/>
                    <a:pt x="5778" y="17719"/>
                  </a:cubicBezTo>
                  <a:cubicBezTo>
                    <a:pt x="5718" y="16909"/>
                    <a:pt x="5671" y="16099"/>
                    <a:pt x="5623" y="15290"/>
                  </a:cubicBezTo>
                  <a:cubicBezTo>
                    <a:pt x="5599" y="14766"/>
                    <a:pt x="5564" y="14230"/>
                    <a:pt x="5528" y="13706"/>
                  </a:cubicBezTo>
                  <a:cubicBezTo>
                    <a:pt x="6254" y="13659"/>
                    <a:pt x="6945" y="13385"/>
                    <a:pt x="7492" y="12909"/>
                  </a:cubicBezTo>
                  <a:cubicBezTo>
                    <a:pt x="8016" y="12504"/>
                    <a:pt x="8909" y="11789"/>
                    <a:pt x="8933" y="11087"/>
                  </a:cubicBezTo>
                  <a:cubicBezTo>
                    <a:pt x="8933" y="10952"/>
                    <a:pt x="8816" y="10854"/>
                    <a:pt x="8692" y="10854"/>
                  </a:cubicBezTo>
                  <a:cubicBezTo>
                    <a:pt x="8673" y="10854"/>
                    <a:pt x="8654" y="10856"/>
                    <a:pt x="8635" y="10861"/>
                  </a:cubicBezTo>
                  <a:cubicBezTo>
                    <a:pt x="8088" y="11027"/>
                    <a:pt x="7742" y="11730"/>
                    <a:pt x="7350" y="12123"/>
                  </a:cubicBezTo>
                  <a:cubicBezTo>
                    <a:pt x="6814" y="12635"/>
                    <a:pt x="6218" y="13016"/>
                    <a:pt x="5492" y="13063"/>
                  </a:cubicBezTo>
                  <a:cubicBezTo>
                    <a:pt x="5468" y="12647"/>
                    <a:pt x="5445" y="12218"/>
                    <a:pt x="5409" y="11801"/>
                  </a:cubicBezTo>
                  <a:cubicBezTo>
                    <a:pt x="5373" y="11242"/>
                    <a:pt x="5349" y="10694"/>
                    <a:pt x="5326" y="10134"/>
                  </a:cubicBezTo>
                  <a:cubicBezTo>
                    <a:pt x="5945" y="10039"/>
                    <a:pt x="6540" y="9801"/>
                    <a:pt x="7052" y="9432"/>
                  </a:cubicBezTo>
                  <a:cubicBezTo>
                    <a:pt x="7088" y="9420"/>
                    <a:pt x="7123" y="9396"/>
                    <a:pt x="7147" y="9360"/>
                  </a:cubicBezTo>
                  <a:cubicBezTo>
                    <a:pt x="7457" y="9134"/>
                    <a:pt x="7731" y="8872"/>
                    <a:pt x="7981" y="8575"/>
                  </a:cubicBezTo>
                  <a:cubicBezTo>
                    <a:pt x="8409" y="8027"/>
                    <a:pt x="8755" y="7408"/>
                    <a:pt x="9016" y="6753"/>
                  </a:cubicBezTo>
                  <a:cubicBezTo>
                    <a:pt x="9255" y="6158"/>
                    <a:pt x="9647" y="5443"/>
                    <a:pt x="9350" y="4812"/>
                  </a:cubicBezTo>
                  <a:cubicBezTo>
                    <a:pt x="9295" y="4726"/>
                    <a:pt x="9198" y="4676"/>
                    <a:pt x="9098" y="4676"/>
                  </a:cubicBezTo>
                  <a:cubicBezTo>
                    <a:pt x="9046" y="4676"/>
                    <a:pt x="8993" y="4689"/>
                    <a:pt x="8945" y="4717"/>
                  </a:cubicBezTo>
                  <a:cubicBezTo>
                    <a:pt x="8504" y="4979"/>
                    <a:pt x="8409" y="5527"/>
                    <a:pt x="8243" y="5991"/>
                  </a:cubicBezTo>
                  <a:cubicBezTo>
                    <a:pt x="8064" y="6563"/>
                    <a:pt x="7814" y="7122"/>
                    <a:pt x="7504" y="7634"/>
                  </a:cubicBezTo>
                  <a:cubicBezTo>
                    <a:pt x="7492" y="7658"/>
                    <a:pt x="7469" y="7682"/>
                    <a:pt x="7457" y="7705"/>
                  </a:cubicBezTo>
                  <a:cubicBezTo>
                    <a:pt x="7564" y="6622"/>
                    <a:pt x="7481" y="5527"/>
                    <a:pt x="7207" y="4467"/>
                  </a:cubicBezTo>
                  <a:cubicBezTo>
                    <a:pt x="7165" y="4353"/>
                    <a:pt x="7065" y="4300"/>
                    <a:pt x="6965" y="4300"/>
                  </a:cubicBezTo>
                  <a:cubicBezTo>
                    <a:pt x="6836" y="4300"/>
                    <a:pt x="6707" y="4389"/>
                    <a:pt x="6707" y="4550"/>
                  </a:cubicBezTo>
                  <a:cubicBezTo>
                    <a:pt x="6671" y="6015"/>
                    <a:pt x="6671" y="7467"/>
                    <a:pt x="6397" y="8920"/>
                  </a:cubicBezTo>
                  <a:cubicBezTo>
                    <a:pt x="6064" y="9182"/>
                    <a:pt x="5695" y="9372"/>
                    <a:pt x="5290" y="9491"/>
                  </a:cubicBezTo>
                  <a:cubicBezTo>
                    <a:pt x="5242" y="8337"/>
                    <a:pt x="5206" y="7182"/>
                    <a:pt x="5171" y="6039"/>
                  </a:cubicBezTo>
                  <a:cubicBezTo>
                    <a:pt x="5147" y="5420"/>
                    <a:pt x="5147" y="4800"/>
                    <a:pt x="5147" y="4169"/>
                  </a:cubicBezTo>
                  <a:cubicBezTo>
                    <a:pt x="6171" y="3741"/>
                    <a:pt x="7028" y="2681"/>
                    <a:pt x="6969" y="1538"/>
                  </a:cubicBezTo>
                  <a:cubicBezTo>
                    <a:pt x="6969" y="1407"/>
                    <a:pt x="6897" y="1288"/>
                    <a:pt x="6778" y="1229"/>
                  </a:cubicBezTo>
                  <a:cubicBezTo>
                    <a:pt x="6703" y="1191"/>
                    <a:pt x="6637" y="1174"/>
                    <a:pt x="6579" y="1174"/>
                  </a:cubicBezTo>
                  <a:cubicBezTo>
                    <a:pt x="6181" y="1174"/>
                    <a:pt x="6169" y="1973"/>
                    <a:pt x="6076" y="2264"/>
                  </a:cubicBezTo>
                  <a:cubicBezTo>
                    <a:pt x="5885" y="2764"/>
                    <a:pt x="5552" y="3205"/>
                    <a:pt x="5135" y="3526"/>
                  </a:cubicBezTo>
                  <a:cubicBezTo>
                    <a:pt x="5147" y="2407"/>
                    <a:pt x="5052" y="1300"/>
                    <a:pt x="4861" y="193"/>
                  </a:cubicBezTo>
                  <a:cubicBezTo>
                    <a:pt x="4832" y="63"/>
                    <a:pt x="4712" y="1"/>
                    <a:pt x="4593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21"/>
            <p:cNvSpPr/>
            <p:nvPr/>
          </p:nvSpPr>
          <p:spPr>
            <a:xfrm>
              <a:off x="8037701" y="690305"/>
              <a:ext cx="487860" cy="595648"/>
            </a:xfrm>
            <a:custGeom>
              <a:rect b="b" l="l" r="r" t="t"/>
              <a:pathLst>
                <a:path extrusionOk="0" h="18507" w="15158">
                  <a:moveTo>
                    <a:pt x="6386" y="0"/>
                  </a:moveTo>
                  <a:cubicBezTo>
                    <a:pt x="5994" y="0"/>
                    <a:pt x="5595" y="43"/>
                    <a:pt x="5192" y="135"/>
                  </a:cubicBezTo>
                  <a:cubicBezTo>
                    <a:pt x="2870" y="647"/>
                    <a:pt x="1275" y="2826"/>
                    <a:pt x="715" y="5029"/>
                  </a:cubicBezTo>
                  <a:cubicBezTo>
                    <a:pt x="691" y="5088"/>
                    <a:pt x="679" y="5148"/>
                    <a:pt x="668" y="5219"/>
                  </a:cubicBezTo>
                  <a:cubicBezTo>
                    <a:pt x="465" y="5862"/>
                    <a:pt x="334" y="6529"/>
                    <a:pt x="251" y="7196"/>
                  </a:cubicBezTo>
                  <a:cubicBezTo>
                    <a:pt x="1" y="9279"/>
                    <a:pt x="72" y="11482"/>
                    <a:pt x="989" y="13411"/>
                  </a:cubicBezTo>
                  <a:cubicBezTo>
                    <a:pt x="1620" y="15649"/>
                    <a:pt x="3073" y="17995"/>
                    <a:pt x="5525" y="18399"/>
                  </a:cubicBezTo>
                  <a:cubicBezTo>
                    <a:pt x="5859" y="18459"/>
                    <a:pt x="6204" y="18483"/>
                    <a:pt x="6537" y="18483"/>
                  </a:cubicBezTo>
                  <a:cubicBezTo>
                    <a:pt x="6502" y="17459"/>
                    <a:pt x="6478" y="16423"/>
                    <a:pt x="6466" y="15399"/>
                  </a:cubicBezTo>
                  <a:cubicBezTo>
                    <a:pt x="5525" y="15292"/>
                    <a:pt x="4585" y="14744"/>
                    <a:pt x="3894" y="14149"/>
                  </a:cubicBezTo>
                  <a:cubicBezTo>
                    <a:pt x="3013" y="13399"/>
                    <a:pt x="2489" y="12363"/>
                    <a:pt x="2227" y="11256"/>
                  </a:cubicBezTo>
                  <a:cubicBezTo>
                    <a:pt x="2184" y="11053"/>
                    <a:pt x="2338" y="10926"/>
                    <a:pt x="2490" y="10926"/>
                  </a:cubicBezTo>
                  <a:cubicBezTo>
                    <a:pt x="2588" y="10926"/>
                    <a:pt x="2685" y="10979"/>
                    <a:pt x="2727" y="11101"/>
                  </a:cubicBezTo>
                  <a:cubicBezTo>
                    <a:pt x="3108" y="12006"/>
                    <a:pt x="3716" y="12792"/>
                    <a:pt x="4489" y="13399"/>
                  </a:cubicBezTo>
                  <a:lnTo>
                    <a:pt x="4549" y="13434"/>
                  </a:lnTo>
                  <a:cubicBezTo>
                    <a:pt x="4537" y="13399"/>
                    <a:pt x="4525" y="13351"/>
                    <a:pt x="4513" y="13315"/>
                  </a:cubicBezTo>
                  <a:cubicBezTo>
                    <a:pt x="4287" y="12613"/>
                    <a:pt x="4132" y="11815"/>
                    <a:pt x="4358" y="11101"/>
                  </a:cubicBezTo>
                  <a:cubicBezTo>
                    <a:pt x="4394" y="10988"/>
                    <a:pt x="4492" y="10931"/>
                    <a:pt x="4591" y="10931"/>
                  </a:cubicBezTo>
                  <a:cubicBezTo>
                    <a:pt x="4689" y="10931"/>
                    <a:pt x="4787" y="10988"/>
                    <a:pt x="4823" y="11101"/>
                  </a:cubicBezTo>
                  <a:cubicBezTo>
                    <a:pt x="4989" y="11732"/>
                    <a:pt x="5001" y="12375"/>
                    <a:pt x="5204" y="12994"/>
                  </a:cubicBezTo>
                  <a:cubicBezTo>
                    <a:pt x="5335" y="13363"/>
                    <a:pt x="5597" y="13744"/>
                    <a:pt x="5740" y="14125"/>
                  </a:cubicBezTo>
                  <a:cubicBezTo>
                    <a:pt x="5978" y="14208"/>
                    <a:pt x="6216" y="14304"/>
                    <a:pt x="6454" y="14387"/>
                  </a:cubicBezTo>
                  <a:cubicBezTo>
                    <a:pt x="6442" y="13149"/>
                    <a:pt x="6418" y="11910"/>
                    <a:pt x="6394" y="10660"/>
                  </a:cubicBezTo>
                  <a:cubicBezTo>
                    <a:pt x="5561" y="10386"/>
                    <a:pt x="4918" y="9577"/>
                    <a:pt x="4478" y="8851"/>
                  </a:cubicBezTo>
                  <a:cubicBezTo>
                    <a:pt x="3942" y="7970"/>
                    <a:pt x="3751" y="7065"/>
                    <a:pt x="3680" y="6041"/>
                  </a:cubicBezTo>
                  <a:cubicBezTo>
                    <a:pt x="3666" y="5845"/>
                    <a:pt x="3845" y="5729"/>
                    <a:pt x="4010" y="5729"/>
                  </a:cubicBezTo>
                  <a:cubicBezTo>
                    <a:pt x="4136" y="5729"/>
                    <a:pt x="4255" y="5796"/>
                    <a:pt x="4275" y="5945"/>
                  </a:cubicBezTo>
                  <a:cubicBezTo>
                    <a:pt x="4430" y="6815"/>
                    <a:pt x="4775" y="7636"/>
                    <a:pt x="5275" y="8374"/>
                  </a:cubicBezTo>
                  <a:cubicBezTo>
                    <a:pt x="5573" y="8839"/>
                    <a:pt x="5990" y="9208"/>
                    <a:pt x="6371" y="9601"/>
                  </a:cubicBezTo>
                  <a:lnTo>
                    <a:pt x="6371" y="9136"/>
                  </a:lnTo>
                  <a:cubicBezTo>
                    <a:pt x="6347" y="7279"/>
                    <a:pt x="6180" y="5267"/>
                    <a:pt x="6513" y="3433"/>
                  </a:cubicBezTo>
                  <a:cubicBezTo>
                    <a:pt x="6538" y="3299"/>
                    <a:pt x="6662" y="3231"/>
                    <a:pt x="6784" y="3231"/>
                  </a:cubicBezTo>
                  <a:cubicBezTo>
                    <a:pt x="6900" y="3231"/>
                    <a:pt x="7014" y="3293"/>
                    <a:pt x="7037" y="3421"/>
                  </a:cubicBezTo>
                  <a:cubicBezTo>
                    <a:pt x="7228" y="4517"/>
                    <a:pt x="7323" y="5636"/>
                    <a:pt x="7311" y="6755"/>
                  </a:cubicBezTo>
                  <a:cubicBezTo>
                    <a:pt x="7740" y="6434"/>
                    <a:pt x="8061" y="5993"/>
                    <a:pt x="8252" y="5493"/>
                  </a:cubicBezTo>
                  <a:cubicBezTo>
                    <a:pt x="8356" y="5211"/>
                    <a:pt x="8360" y="4406"/>
                    <a:pt x="8769" y="4406"/>
                  </a:cubicBezTo>
                  <a:cubicBezTo>
                    <a:pt x="8827" y="4406"/>
                    <a:pt x="8892" y="4422"/>
                    <a:pt x="8966" y="4457"/>
                  </a:cubicBezTo>
                  <a:cubicBezTo>
                    <a:pt x="9073" y="4517"/>
                    <a:pt x="9145" y="4636"/>
                    <a:pt x="9145" y="4767"/>
                  </a:cubicBezTo>
                  <a:cubicBezTo>
                    <a:pt x="9204" y="5910"/>
                    <a:pt x="8347" y="6969"/>
                    <a:pt x="7323" y="7398"/>
                  </a:cubicBezTo>
                  <a:cubicBezTo>
                    <a:pt x="7323" y="8029"/>
                    <a:pt x="7323" y="8648"/>
                    <a:pt x="7347" y="9255"/>
                  </a:cubicBezTo>
                  <a:cubicBezTo>
                    <a:pt x="7383" y="10410"/>
                    <a:pt x="7418" y="11565"/>
                    <a:pt x="7478" y="12720"/>
                  </a:cubicBezTo>
                  <a:cubicBezTo>
                    <a:pt x="7871" y="12601"/>
                    <a:pt x="8252" y="12399"/>
                    <a:pt x="8573" y="12149"/>
                  </a:cubicBezTo>
                  <a:cubicBezTo>
                    <a:pt x="8847" y="10696"/>
                    <a:pt x="8847" y="9244"/>
                    <a:pt x="8883" y="7779"/>
                  </a:cubicBezTo>
                  <a:cubicBezTo>
                    <a:pt x="8890" y="7617"/>
                    <a:pt x="9019" y="7524"/>
                    <a:pt x="9148" y="7524"/>
                  </a:cubicBezTo>
                  <a:cubicBezTo>
                    <a:pt x="9245" y="7524"/>
                    <a:pt x="9342" y="7577"/>
                    <a:pt x="9383" y="7696"/>
                  </a:cubicBezTo>
                  <a:cubicBezTo>
                    <a:pt x="9657" y="8755"/>
                    <a:pt x="9752" y="9851"/>
                    <a:pt x="9633" y="10934"/>
                  </a:cubicBezTo>
                  <a:cubicBezTo>
                    <a:pt x="9657" y="10910"/>
                    <a:pt x="9669" y="10887"/>
                    <a:pt x="9681" y="10863"/>
                  </a:cubicBezTo>
                  <a:cubicBezTo>
                    <a:pt x="9990" y="10339"/>
                    <a:pt x="10240" y="9791"/>
                    <a:pt x="10431" y="9220"/>
                  </a:cubicBezTo>
                  <a:cubicBezTo>
                    <a:pt x="10597" y="8755"/>
                    <a:pt x="10681" y="8208"/>
                    <a:pt x="11133" y="7946"/>
                  </a:cubicBezTo>
                  <a:cubicBezTo>
                    <a:pt x="11178" y="7917"/>
                    <a:pt x="11227" y="7904"/>
                    <a:pt x="11278" y="7904"/>
                  </a:cubicBezTo>
                  <a:cubicBezTo>
                    <a:pt x="11376" y="7904"/>
                    <a:pt x="11475" y="7954"/>
                    <a:pt x="11538" y="8041"/>
                  </a:cubicBezTo>
                  <a:cubicBezTo>
                    <a:pt x="11824" y="8672"/>
                    <a:pt x="11431" y="9386"/>
                    <a:pt x="11193" y="9982"/>
                  </a:cubicBezTo>
                  <a:cubicBezTo>
                    <a:pt x="10943" y="10637"/>
                    <a:pt x="10585" y="11256"/>
                    <a:pt x="10157" y="11803"/>
                  </a:cubicBezTo>
                  <a:cubicBezTo>
                    <a:pt x="9919" y="12101"/>
                    <a:pt x="9633" y="12363"/>
                    <a:pt x="9323" y="12589"/>
                  </a:cubicBezTo>
                  <a:cubicBezTo>
                    <a:pt x="9300" y="12613"/>
                    <a:pt x="9264" y="12637"/>
                    <a:pt x="9228" y="12661"/>
                  </a:cubicBezTo>
                  <a:cubicBezTo>
                    <a:pt x="8716" y="13030"/>
                    <a:pt x="8121" y="13268"/>
                    <a:pt x="7502" y="13363"/>
                  </a:cubicBezTo>
                  <a:cubicBezTo>
                    <a:pt x="7526" y="13911"/>
                    <a:pt x="7561" y="14470"/>
                    <a:pt x="7597" y="15030"/>
                  </a:cubicBezTo>
                  <a:cubicBezTo>
                    <a:pt x="7621" y="15447"/>
                    <a:pt x="7645" y="15875"/>
                    <a:pt x="7668" y="16292"/>
                  </a:cubicBezTo>
                  <a:cubicBezTo>
                    <a:pt x="8407" y="16244"/>
                    <a:pt x="9002" y="15863"/>
                    <a:pt x="9526" y="15351"/>
                  </a:cubicBezTo>
                  <a:cubicBezTo>
                    <a:pt x="9931" y="14958"/>
                    <a:pt x="10264" y="14256"/>
                    <a:pt x="10812" y="14089"/>
                  </a:cubicBezTo>
                  <a:cubicBezTo>
                    <a:pt x="10832" y="14085"/>
                    <a:pt x="10852" y="14082"/>
                    <a:pt x="10871" y="14082"/>
                  </a:cubicBezTo>
                  <a:cubicBezTo>
                    <a:pt x="11001" y="14082"/>
                    <a:pt x="11109" y="14181"/>
                    <a:pt x="11109" y="14316"/>
                  </a:cubicBezTo>
                  <a:cubicBezTo>
                    <a:pt x="11097" y="15018"/>
                    <a:pt x="10193" y="15732"/>
                    <a:pt x="9681" y="16137"/>
                  </a:cubicBezTo>
                  <a:cubicBezTo>
                    <a:pt x="9121" y="16602"/>
                    <a:pt x="8430" y="16887"/>
                    <a:pt x="7716" y="16935"/>
                  </a:cubicBezTo>
                  <a:cubicBezTo>
                    <a:pt x="7740" y="17459"/>
                    <a:pt x="7776" y="17983"/>
                    <a:pt x="7811" y="18507"/>
                  </a:cubicBezTo>
                  <a:cubicBezTo>
                    <a:pt x="9609" y="18459"/>
                    <a:pt x="11264" y="17423"/>
                    <a:pt x="12443" y="16006"/>
                  </a:cubicBezTo>
                  <a:cubicBezTo>
                    <a:pt x="14003" y="14137"/>
                    <a:pt x="15157" y="11744"/>
                    <a:pt x="15146" y="9255"/>
                  </a:cubicBezTo>
                  <a:cubicBezTo>
                    <a:pt x="15122" y="6636"/>
                    <a:pt x="13550" y="4386"/>
                    <a:pt x="11752" y="2600"/>
                  </a:cubicBezTo>
                  <a:cubicBezTo>
                    <a:pt x="10294" y="1162"/>
                    <a:pt x="8426" y="0"/>
                    <a:pt x="6386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21"/>
            <p:cNvSpPr/>
            <p:nvPr/>
          </p:nvSpPr>
          <p:spPr>
            <a:xfrm>
              <a:off x="8107960" y="794649"/>
              <a:ext cx="310296" cy="781999"/>
            </a:xfrm>
            <a:custGeom>
              <a:rect b="b" l="l" r="r" t="t"/>
              <a:pathLst>
                <a:path extrusionOk="0" h="24297" w="9641">
                  <a:moveTo>
                    <a:pt x="4601" y="1"/>
                  </a:moveTo>
                  <a:cubicBezTo>
                    <a:pt x="4479" y="1"/>
                    <a:pt x="4355" y="69"/>
                    <a:pt x="4330" y="203"/>
                  </a:cubicBezTo>
                  <a:cubicBezTo>
                    <a:pt x="3997" y="2037"/>
                    <a:pt x="4164" y="4049"/>
                    <a:pt x="4188" y="5906"/>
                  </a:cubicBezTo>
                  <a:lnTo>
                    <a:pt x="4188" y="6371"/>
                  </a:lnTo>
                  <a:cubicBezTo>
                    <a:pt x="3807" y="5978"/>
                    <a:pt x="3390" y="5609"/>
                    <a:pt x="3092" y="5144"/>
                  </a:cubicBezTo>
                  <a:cubicBezTo>
                    <a:pt x="2592" y="4418"/>
                    <a:pt x="2247" y="3585"/>
                    <a:pt x="2092" y="2715"/>
                  </a:cubicBezTo>
                  <a:cubicBezTo>
                    <a:pt x="2072" y="2566"/>
                    <a:pt x="1951" y="2499"/>
                    <a:pt x="1823" y="2499"/>
                  </a:cubicBezTo>
                  <a:cubicBezTo>
                    <a:pt x="1656" y="2499"/>
                    <a:pt x="1477" y="2615"/>
                    <a:pt x="1497" y="2811"/>
                  </a:cubicBezTo>
                  <a:cubicBezTo>
                    <a:pt x="1568" y="3835"/>
                    <a:pt x="1759" y="4739"/>
                    <a:pt x="2295" y="5621"/>
                  </a:cubicBezTo>
                  <a:cubicBezTo>
                    <a:pt x="2735" y="6347"/>
                    <a:pt x="3378" y="7156"/>
                    <a:pt x="4211" y="7430"/>
                  </a:cubicBezTo>
                  <a:cubicBezTo>
                    <a:pt x="4235" y="8668"/>
                    <a:pt x="4259" y="9919"/>
                    <a:pt x="4271" y="11157"/>
                  </a:cubicBezTo>
                  <a:cubicBezTo>
                    <a:pt x="4033" y="11074"/>
                    <a:pt x="3795" y="10990"/>
                    <a:pt x="3557" y="10895"/>
                  </a:cubicBezTo>
                  <a:cubicBezTo>
                    <a:pt x="3414" y="10502"/>
                    <a:pt x="3140" y="10145"/>
                    <a:pt x="3021" y="9764"/>
                  </a:cubicBezTo>
                  <a:cubicBezTo>
                    <a:pt x="2818" y="9145"/>
                    <a:pt x="2795" y="8502"/>
                    <a:pt x="2640" y="7871"/>
                  </a:cubicBezTo>
                  <a:cubicBezTo>
                    <a:pt x="2604" y="7758"/>
                    <a:pt x="2506" y="7701"/>
                    <a:pt x="2408" y="7701"/>
                  </a:cubicBezTo>
                  <a:cubicBezTo>
                    <a:pt x="2309" y="7701"/>
                    <a:pt x="2211" y="7758"/>
                    <a:pt x="2175" y="7871"/>
                  </a:cubicBezTo>
                  <a:cubicBezTo>
                    <a:pt x="1949" y="8585"/>
                    <a:pt x="2116" y="9383"/>
                    <a:pt x="2318" y="10085"/>
                  </a:cubicBezTo>
                  <a:cubicBezTo>
                    <a:pt x="2330" y="10121"/>
                    <a:pt x="2354" y="10169"/>
                    <a:pt x="2366" y="10204"/>
                  </a:cubicBezTo>
                  <a:lnTo>
                    <a:pt x="2306" y="10169"/>
                  </a:lnTo>
                  <a:cubicBezTo>
                    <a:pt x="1533" y="9573"/>
                    <a:pt x="925" y="8776"/>
                    <a:pt x="544" y="7871"/>
                  </a:cubicBezTo>
                  <a:cubicBezTo>
                    <a:pt x="503" y="7751"/>
                    <a:pt x="408" y="7699"/>
                    <a:pt x="311" y="7699"/>
                  </a:cubicBezTo>
                  <a:cubicBezTo>
                    <a:pt x="158" y="7699"/>
                    <a:pt x="0" y="7829"/>
                    <a:pt x="44" y="8026"/>
                  </a:cubicBezTo>
                  <a:cubicBezTo>
                    <a:pt x="306" y="9145"/>
                    <a:pt x="830" y="10169"/>
                    <a:pt x="1711" y="10919"/>
                  </a:cubicBezTo>
                  <a:cubicBezTo>
                    <a:pt x="2402" y="11514"/>
                    <a:pt x="3342" y="12062"/>
                    <a:pt x="4283" y="12169"/>
                  </a:cubicBezTo>
                  <a:cubicBezTo>
                    <a:pt x="4295" y="13193"/>
                    <a:pt x="4319" y="14229"/>
                    <a:pt x="4354" y="15253"/>
                  </a:cubicBezTo>
                  <a:cubicBezTo>
                    <a:pt x="4390" y="16134"/>
                    <a:pt x="4414" y="17003"/>
                    <a:pt x="4461" y="17884"/>
                  </a:cubicBezTo>
                  <a:cubicBezTo>
                    <a:pt x="4497" y="18872"/>
                    <a:pt x="4545" y="19848"/>
                    <a:pt x="4592" y="20837"/>
                  </a:cubicBezTo>
                  <a:cubicBezTo>
                    <a:pt x="4640" y="21825"/>
                    <a:pt x="4604" y="22873"/>
                    <a:pt x="4831" y="23825"/>
                  </a:cubicBezTo>
                  <a:cubicBezTo>
                    <a:pt x="4911" y="24156"/>
                    <a:pt x="5143" y="24297"/>
                    <a:pt x="5390" y="24297"/>
                  </a:cubicBezTo>
                  <a:cubicBezTo>
                    <a:pt x="5730" y="24297"/>
                    <a:pt x="6099" y="24030"/>
                    <a:pt x="6140" y="23623"/>
                  </a:cubicBezTo>
                  <a:cubicBezTo>
                    <a:pt x="6235" y="22670"/>
                    <a:pt x="6057" y="21634"/>
                    <a:pt x="5985" y="20670"/>
                  </a:cubicBezTo>
                  <a:cubicBezTo>
                    <a:pt x="5914" y="19706"/>
                    <a:pt x="5831" y="18705"/>
                    <a:pt x="5771" y="17717"/>
                  </a:cubicBezTo>
                  <a:cubicBezTo>
                    <a:pt x="5724" y="16908"/>
                    <a:pt x="5676" y="16110"/>
                    <a:pt x="5628" y="15300"/>
                  </a:cubicBezTo>
                  <a:cubicBezTo>
                    <a:pt x="5593" y="14764"/>
                    <a:pt x="5557" y="14229"/>
                    <a:pt x="5533" y="13705"/>
                  </a:cubicBezTo>
                  <a:cubicBezTo>
                    <a:pt x="6247" y="13657"/>
                    <a:pt x="6938" y="13383"/>
                    <a:pt x="7498" y="12907"/>
                  </a:cubicBezTo>
                  <a:cubicBezTo>
                    <a:pt x="8010" y="12502"/>
                    <a:pt x="8914" y="11788"/>
                    <a:pt x="8926" y="11085"/>
                  </a:cubicBezTo>
                  <a:cubicBezTo>
                    <a:pt x="8926" y="10951"/>
                    <a:pt x="8818" y="10852"/>
                    <a:pt x="8688" y="10852"/>
                  </a:cubicBezTo>
                  <a:cubicBezTo>
                    <a:pt x="8669" y="10852"/>
                    <a:pt x="8649" y="10855"/>
                    <a:pt x="8629" y="10859"/>
                  </a:cubicBezTo>
                  <a:cubicBezTo>
                    <a:pt x="8081" y="11026"/>
                    <a:pt x="7736" y="11728"/>
                    <a:pt x="7343" y="12121"/>
                  </a:cubicBezTo>
                  <a:cubicBezTo>
                    <a:pt x="6819" y="12633"/>
                    <a:pt x="6224" y="13014"/>
                    <a:pt x="5485" y="13062"/>
                  </a:cubicBezTo>
                  <a:cubicBezTo>
                    <a:pt x="5462" y="12645"/>
                    <a:pt x="5438" y="12217"/>
                    <a:pt x="5414" y="11800"/>
                  </a:cubicBezTo>
                  <a:cubicBezTo>
                    <a:pt x="5378" y="11240"/>
                    <a:pt x="5343" y="10693"/>
                    <a:pt x="5319" y="10133"/>
                  </a:cubicBezTo>
                  <a:cubicBezTo>
                    <a:pt x="5938" y="10038"/>
                    <a:pt x="6533" y="9800"/>
                    <a:pt x="7045" y="9430"/>
                  </a:cubicBezTo>
                  <a:cubicBezTo>
                    <a:pt x="7081" y="9407"/>
                    <a:pt x="7117" y="9395"/>
                    <a:pt x="7140" y="9359"/>
                  </a:cubicBezTo>
                  <a:cubicBezTo>
                    <a:pt x="7450" y="9133"/>
                    <a:pt x="7736" y="8871"/>
                    <a:pt x="7974" y="8585"/>
                  </a:cubicBezTo>
                  <a:cubicBezTo>
                    <a:pt x="8402" y="8026"/>
                    <a:pt x="8760" y="7406"/>
                    <a:pt x="9010" y="6752"/>
                  </a:cubicBezTo>
                  <a:cubicBezTo>
                    <a:pt x="9248" y="6156"/>
                    <a:pt x="9641" y="5442"/>
                    <a:pt x="9355" y="4811"/>
                  </a:cubicBezTo>
                  <a:cubicBezTo>
                    <a:pt x="9292" y="4724"/>
                    <a:pt x="9193" y="4674"/>
                    <a:pt x="9095" y="4674"/>
                  </a:cubicBezTo>
                  <a:cubicBezTo>
                    <a:pt x="9044" y="4674"/>
                    <a:pt x="8995" y="4687"/>
                    <a:pt x="8950" y="4716"/>
                  </a:cubicBezTo>
                  <a:cubicBezTo>
                    <a:pt x="8498" y="4989"/>
                    <a:pt x="8414" y="5525"/>
                    <a:pt x="8248" y="5990"/>
                  </a:cubicBezTo>
                  <a:cubicBezTo>
                    <a:pt x="8057" y="6561"/>
                    <a:pt x="7807" y="7109"/>
                    <a:pt x="7498" y="7633"/>
                  </a:cubicBezTo>
                  <a:cubicBezTo>
                    <a:pt x="7486" y="7656"/>
                    <a:pt x="7462" y="7680"/>
                    <a:pt x="7450" y="7704"/>
                  </a:cubicBezTo>
                  <a:cubicBezTo>
                    <a:pt x="7569" y="6621"/>
                    <a:pt x="7474" y="5525"/>
                    <a:pt x="7200" y="4466"/>
                  </a:cubicBezTo>
                  <a:cubicBezTo>
                    <a:pt x="7158" y="4352"/>
                    <a:pt x="7060" y="4298"/>
                    <a:pt x="6962" y="4298"/>
                  </a:cubicBezTo>
                  <a:cubicBezTo>
                    <a:pt x="6835" y="4298"/>
                    <a:pt x="6707" y="4388"/>
                    <a:pt x="6700" y="4549"/>
                  </a:cubicBezTo>
                  <a:cubicBezTo>
                    <a:pt x="6664" y="6013"/>
                    <a:pt x="6664" y="7466"/>
                    <a:pt x="6390" y="8919"/>
                  </a:cubicBezTo>
                  <a:cubicBezTo>
                    <a:pt x="6069" y="9180"/>
                    <a:pt x="5688" y="9371"/>
                    <a:pt x="5283" y="9490"/>
                  </a:cubicBezTo>
                  <a:cubicBezTo>
                    <a:pt x="5235" y="8335"/>
                    <a:pt x="5200" y="7180"/>
                    <a:pt x="5164" y="6025"/>
                  </a:cubicBezTo>
                  <a:cubicBezTo>
                    <a:pt x="5140" y="5418"/>
                    <a:pt x="5140" y="4799"/>
                    <a:pt x="5140" y="4168"/>
                  </a:cubicBezTo>
                  <a:cubicBezTo>
                    <a:pt x="6164" y="3739"/>
                    <a:pt x="7021" y="2680"/>
                    <a:pt x="6962" y="1537"/>
                  </a:cubicBezTo>
                  <a:cubicBezTo>
                    <a:pt x="6962" y="1406"/>
                    <a:pt x="6890" y="1287"/>
                    <a:pt x="6771" y="1227"/>
                  </a:cubicBezTo>
                  <a:cubicBezTo>
                    <a:pt x="6696" y="1189"/>
                    <a:pt x="6630" y="1172"/>
                    <a:pt x="6572" y="1172"/>
                  </a:cubicBezTo>
                  <a:cubicBezTo>
                    <a:pt x="6174" y="1172"/>
                    <a:pt x="6162" y="1972"/>
                    <a:pt x="6069" y="2263"/>
                  </a:cubicBezTo>
                  <a:cubicBezTo>
                    <a:pt x="5878" y="2763"/>
                    <a:pt x="5557" y="3204"/>
                    <a:pt x="5128" y="3525"/>
                  </a:cubicBezTo>
                  <a:cubicBezTo>
                    <a:pt x="5140" y="2406"/>
                    <a:pt x="5045" y="1299"/>
                    <a:pt x="4854" y="191"/>
                  </a:cubicBezTo>
                  <a:cubicBezTo>
                    <a:pt x="4831" y="63"/>
                    <a:pt x="4717" y="1"/>
                    <a:pt x="4601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21"/>
            <p:cNvSpPr/>
            <p:nvPr/>
          </p:nvSpPr>
          <p:spPr>
            <a:xfrm>
              <a:off x="6963977" y="2541007"/>
              <a:ext cx="111553" cy="98422"/>
            </a:xfrm>
            <a:custGeom>
              <a:rect b="b" l="l" r="r" t="t"/>
              <a:pathLst>
                <a:path extrusionOk="0" h="3058" w="3466">
                  <a:moveTo>
                    <a:pt x="1639" y="1"/>
                  </a:moveTo>
                  <a:cubicBezTo>
                    <a:pt x="1039" y="1"/>
                    <a:pt x="645" y="690"/>
                    <a:pt x="393" y="1426"/>
                  </a:cubicBezTo>
                  <a:cubicBezTo>
                    <a:pt x="167" y="1938"/>
                    <a:pt x="36" y="2486"/>
                    <a:pt x="0" y="3057"/>
                  </a:cubicBezTo>
                  <a:cubicBezTo>
                    <a:pt x="24" y="3034"/>
                    <a:pt x="36" y="3010"/>
                    <a:pt x="48" y="2998"/>
                  </a:cubicBezTo>
                  <a:cubicBezTo>
                    <a:pt x="72" y="2926"/>
                    <a:pt x="120" y="2879"/>
                    <a:pt x="191" y="2843"/>
                  </a:cubicBezTo>
                  <a:cubicBezTo>
                    <a:pt x="690" y="2593"/>
                    <a:pt x="1240" y="2466"/>
                    <a:pt x="1800" y="2466"/>
                  </a:cubicBezTo>
                  <a:cubicBezTo>
                    <a:pt x="1962" y="2466"/>
                    <a:pt x="2124" y="2476"/>
                    <a:pt x="2286" y="2498"/>
                  </a:cubicBezTo>
                  <a:cubicBezTo>
                    <a:pt x="2656" y="2545"/>
                    <a:pt x="3168" y="2700"/>
                    <a:pt x="3465" y="2998"/>
                  </a:cubicBezTo>
                  <a:cubicBezTo>
                    <a:pt x="3441" y="2522"/>
                    <a:pt x="3334" y="2045"/>
                    <a:pt x="3168" y="1581"/>
                  </a:cubicBezTo>
                  <a:cubicBezTo>
                    <a:pt x="2953" y="1045"/>
                    <a:pt x="2632" y="390"/>
                    <a:pt x="2084" y="116"/>
                  </a:cubicBezTo>
                  <a:cubicBezTo>
                    <a:pt x="1924" y="37"/>
                    <a:pt x="1776" y="1"/>
                    <a:pt x="163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21"/>
            <p:cNvSpPr/>
            <p:nvPr/>
          </p:nvSpPr>
          <p:spPr>
            <a:xfrm>
              <a:off x="6960533" y="2619989"/>
              <a:ext cx="123429" cy="60830"/>
            </a:xfrm>
            <a:custGeom>
              <a:rect b="b" l="l" r="r" t="t"/>
              <a:pathLst>
                <a:path extrusionOk="0" h="1890" w="3835">
                  <a:moveTo>
                    <a:pt x="1910" y="0"/>
                  </a:moveTo>
                  <a:cubicBezTo>
                    <a:pt x="1348" y="0"/>
                    <a:pt x="798" y="130"/>
                    <a:pt x="298" y="389"/>
                  </a:cubicBezTo>
                  <a:cubicBezTo>
                    <a:pt x="227" y="413"/>
                    <a:pt x="179" y="472"/>
                    <a:pt x="155" y="532"/>
                  </a:cubicBezTo>
                  <a:cubicBezTo>
                    <a:pt x="143" y="556"/>
                    <a:pt x="131" y="568"/>
                    <a:pt x="107" y="591"/>
                  </a:cubicBezTo>
                  <a:cubicBezTo>
                    <a:pt x="0" y="746"/>
                    <a:pt x="0" y="949"/>
                    <a:pt x="96" y="1115"/>
                  </a:cubicBezTo>
                  <a:cubicBezTo>
                    <a:pt x="346" y="1484"/>
                    <a:pt x="822" y="1687"/>
                    <a:pt x="1322" y="1794"/>
                  </a:cubicBezTo>
                  <a:cubicBezTo>
                    <a:pt x="1358" y="1389"/>
                    <a:pt x="1429" y="984"/>
                    <a:pt x="1536" y="591"/>
                  </a:cubicBezTo>
                  <a:cubicBezTo>
                    <a:pt x="1572" y="453"/>
                    <a:pt x="1700" y="382"/>
                    <a:pt x="1824" y="382"/>
                  </a:cubicBezTo>
                  <a:cubicBezTo>
                    <a:pt x="1947" y="382"/>
                    <a:pt x="2066" y="450"/>
                    <a:pt x="2096" y="591"/>
                  </a:cubicBezTo>
                  <a:cubicBezTo>
                    <a:pt x="2191" y="1020"/>
                    <a:pt x="2239" y="1449"/>
                    <a:pt x="2239" y="1889"/>
                  </a:cubicBezTo>
                  <a:lnTo>
                    <a:pt x="2274" y="1889"/>
                  </a:lnTo>
                  <a:cubicBezTo>
                    <a:pt x="2810" y="1889"/>
                    <a:pt x="3834" y="1830"/>
                    <a:pt x="3834" y="1103"/>
                  </a:cubicBezTo>
                  <a:cubicBezTo>
                    <a:pt x="3822" y="889"/>
                    <a:pt x="3739" y="687"/>
                    <a:pt x="3584" y="544"/>
                  </a:cubicBezTo>
                  <a:cubicBezTo>
                    <a:pt x="3275" y="234"/>
                    <a:pt x="2763" y="79"/>
                    <a:pt x="2393" y="32"/>
                  </a:cubicBezTo>
                  <a:cubicBezTo>
                    <a:pt x="2232" y="11"/>
                    <a:pt x="2071" y="0"/>
                    <a:pt x="191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21"/>
            <p:cNvSpPr/>
            <p:nvPr/>
          </p:nvSpPr>
          <p:spPr>
            <a:xfrm>
              <a:off x="6993104" y="2632477"/>
              <a:ext cx="41808" cy="125393"/>
            </a:xfrm>
            <a:custGeom>
              <a:rect b="b" l="l" r="r" t="t"/>
              <a:pathLst>
                <a:path extrusionOk="0" h="3896" w="1299">
                  <a:moveTo>
                    <a:pt x="816" y="1"/>
                  </a:moveTo>
                  <a:cubicBezTo>
                    <a:pt x="690" y="1"/>
                    <a:pt x="561" y="76"/>
                    <a:pt x="524" y="215"/>
                  </a:cubicBezTo>
                  <a:cubicBezTo>
                    <a:pt x="417" y="608"/>
                    <a:pt x="346" y="1001"/>
                    <a:pt x="310" y="1406"/>
                  </a:cubicBezTo>
                  <a:cubicBezTo>
                    <a:pt x="286" y="1608"/>
                    <a:pt x="274" y="1811"/>
                    <a:pt x="250" y="2013"/>
                  </a:cubicBezTo>
                  <a:cubicBezTo>
                    <a:pt x="203" y="2537"/>
                    <a:pt x="0" y="3275"/>
                    <a:pt x="322" y="3728"/>
                  </a:cubicBezTo>
                  <a:cubicBezTo>
                    <a:pt x="390" y="3838"/>
                    <a:pt x="511" y="3896"/>
                    <a:pt x="630" y="3896"/>
                  </a:cubicBezTo>
                  <a:cubicBezTo>
                    <a:pt x="717" y="3896"/>
                    <a:pt x="804" y="3865"/>
                    <a:pt x="869" y="3799"/>
                  </a:cubicBezTo>
                  <a:cubicBezTo>
                    <a:pt x="1298" y="3394"/>
                    <a:pt x="1203" y="2656"/>
                    <a:pt x="1227" y="2108"/>
                  </a:cubicBezTo>
                  <a:lnTo>
                    <a:pt x="1227" y="1501"/>
                  </a:lnTo>
                  <a:cubicBezTo>
                    <a:pt x="1227" y="1073"/>
                    <a:pt x="1179" y="632"/>
                    <a:pt x="1084" y="215"/>
                  </a:cubicBezTo>
                  <a:cubicBezTo>
                    <a:pt x="1055" y="70"/>
                    <a:pt x="937" y="1"/>
                    <a:pt x="81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21"/>
            <p:cNvSpPr/>
            <p:nvPr/>
          </p:nvSpPr>
          <p:spPr>
            <a:xfrm>
              <a:off x="6893846" y="3208460"/>
              <a:ext cx="488246" cy="595905"/>
            </a:xfrm>
            <a:custGeom>
              <a:rect b="b" l="l" r="r" t="t"/>
              <a:pathLst>
                <a:path extrusionOk="0" h="18515" w="15170">
                  <a:moveTo>
                    <a:pt x="6371" y="1"/>
                  </a:moveTo>
                  <a:cubicBezTo>
                    <a:pt x="5984" y="1"/>
                    <a:pt x="5590" y="42"/>
                    <a:pt x="5192" y="131"/>
                  </a:cubicBezTo>
                  <a:cubicBezTo>
                    <a:pt x="2882" y="655"/>
                    <a:pt x="1286" y="2834"/>
                    <a:pt x="715" y="5036"/>
                  </a:cubicBezTo>
                  <a:cubicBezTo>
                    <a:pt x="703" y="5096"/>
                    <a:pt x="691" y="5155"/>
                    <a:pt x="667" y="5215"/>
                  </a:cubicBezTo>
                  <a:cubicBezTo>
                    <a:pt x="477" y="5870"/>
                    <a:pt x="334" y="6525"/>
                    <a:pt x="251" y="7203"/>
                  </a:cubicBezTo>
                  <a:cubicBezTo>
                    <a:pt x="1" y="9287"/>
                    <a:pt x="84" y="11490"/>
                    <a:pt x="989" y="13418"/>
                  </a:cubicBezTo>
                  <a:cubicBezTo>
                    <a:pt x="1632" y="15657"/>
                    <a:pt x="3072" y="18002"/>
                    <a:pt x="5537" y="18407"/>
                  </a:cubicBezTo>
                  <a:cubicBezTo>
                    <a:pt x="5870" y="18467"/>
                    <a:pt x="6204" y="18490"/>
                    <a:pt x="6549" y="18490"/>
                  </a:cubicBezTo>
                  <a:cubicBezTo>
                    <a:pt x="6513" y="17467"/>
                    <a:pt x="6478" y="16431"/>
                    <a:pt x="6478" y="15407"/>
                  </a:cubicBezTo>
                  <a:cubicBezTo>
                    <a:pt x="5537" y="15300"/>
                    <a:pt x="4585" y="14740"/>
                    <a:pt x="3906" y="14157"/>
                  </a:cubicBezTo>
                  <a:cubicBezTo>
                    <a:pt x="3025" y="13395"/>
                    <a:pt x="2501" y="12371"/>
                    <a:pt x="2239" y="11251"/>
                  </a:cubicBezTo>
                  <a:cubicBezTo>
                    <a:pt x="2174" y="11051"/>
                    <a:pt x="2330" y="10919"/>
                    <a:pt x="2488" y="10919"/>
                  </a:cubicBezTo>
                  <a:cubicBezTo>
                    <a:pt x="2592" y="10919"/>
                    <a:pt x="2696" y="10976"/>
                    <a:pt x="2739" y="11109"/>
                  </a:cubicBezTo>
                  <a:cubicBezTo>
                    <a:pt x="3108" y="12013"/>
                    <a:pt x="3715" y="12799"/>
                    <a:pt x="4501" y="13395"/>
                  </a:cubicBezTo>
                  <a:lnTo>
                    <a:pt x="4549" y="13442"/>
                  </a:lnTo>
                  <a:cubicBezTo>
                    <a:pt x="4537" y="13406"/>
                    <a:pt x="4525" y="13359"/>
                    <a:pt x="4513" y="13323"/>
                  </a:cubicBezTo>
                  <a:cubicBezTo>
                    <a:pt x="4299" y="12621"/>
                    <a:pt x="4132" y="11823"/>
                    <a:pt x="4370" y="11109"/>
                  </a:cubicBezTo>
                  <a:cubicBezTo>
                    <a:pt x="4400" y="10988"/>
                    <a:pt x="4498" y="10928"/>
                    <a:pt x="4597" y="10928"/>
                  </a:cubicBezTo>
                  <a:cubicBezTo>
                    <a:pt x="4694" y="10928"/>
                    <a:pt x="4793" y="10985"/>
                    <a:pt x="4835" y="11097"/>
                  </a:cubicBezTo>
                  <a:cubicBezTo>
                    <a:pt x="4989" y="11728"/>
                    <a:pt x="5013" y="12371"/>
                    <a:pt x="5216" y="13002"/>
                  </a:cubicBezTo>
                  <a:cubicBezTo>
                    <a:pt x="5335" y="13371"/>
                    <a:pt x="5597" y="13740"/>
                    <a:pt x="5751" y="14121"/>
                  </a:cubicBezTo>
                  <a:cubicBezTo>
                    <a:pt x="5978" y="14216"/>
                    <a:pt x="6216" y="14299"/>
                    <a:pt x="6466" y="14383"/>
                  </a:cubicBezTo>
                  <a:cubicBezTo>
                    <a:pt x="6442" y="13145"/>
                    <a:pt x="6418" y="11906"/>
                    <a:pt x="6394" y="10668"/>
                  </a:cubicBezTo>
                  <a:cubicBezTo>
                    <a:pt x="5573" y="10382"/>
                    <a:pt x="4918" y="9573"/>
                    <a:pt x="4489" y="8858"/>
                  </a:cubicBezTo>
                  <a:cubicBezTo>
                    <a:pt x="3942" y="7965"/>
                    <a:pt x="3751" y="7060"/>
                    <a:pt x="3680" y="6037"/>
                  </a:cubicBezTo>
                  <a:cubicBezTo>
                    <a:pt x="3673" y="5841"/>
                    <a:pt x="3854" y="5725"/>
                    <a:pt x="4019" y="5725"/>
                  </a:cubicBezTo>
                  <a:cubicBezTo>
                    <a:pt x="4144" y="5725"/>
                    <a:pt x="4260" y="5792"/>
                    <a:pt x="4275" y="5941"/>
                  </a:cubicBezTo>
                  <a:cubicBezTo>
                    <a:pt x="4430" y="6810"/>
                    <a:pt x="4775" y="7644"/>
                    <a:pt x="5275" y="8370"/>
                  </a:cubicBezTo>
                  <a:cubicBezTo>
                    <a:pt x="5585" y="8834"/>
                    <a:pt x="5989" y="9204"/>
                    <a:pt x="6370" y="9596"/>
                  </a:cubicBezTo>
                  <a:lnTo>
                    <a:pt x="6370" y="9144"/>
                  </a:lnTo>
                  <a:cubicBezTo>
                    <a:pt x="6359" y="7275"/>
                    <a:pt x="6180" y="5275"/>
                    <a:pt x="6513" y="3429"/>
                  </a:cubicBezTo>
                  <a:cubicBezTo>
                    <a:pt x="6538" y="3295"/>
                    <a:pt x="6662" y="3227"/>
                    <a:pt x="6785" y="3227"/>
                  </a:cubicBezTo>
                  <a:cubicBezTo>
                    <a:pt x="6903" y="3227"/>
                    <a:pt x="7020" y="3289"/>
                    <a:pt x="7049" y="3417"/>
                  </a:cubicBezTo>
                  <a:cubicBezTo>
                    <a:pt x="7240" y="4524"/>
                    <a:pt x="7323" y="5644"/>
                    <a:pt x="7323" y="6751"/>
                  </a:cubicBezTo>
                  <a:cubicBezTo>
                    <a:pt x="7740" y="6429"/>
                    <a:pt x="8061" y="5989"/>
                    <a:pt x="8252" y="5489"/>
                  </a:cubicBezTo>
                  <a:cubicBezTo>
                    <a:pt x="8367" y="5207"/>
                    <a:pt x="8371" y="4402"/>
                    <a:pt x="8773" y="4402"/>
                  </a:cubicBezTo>
                  <a:cubicBezTo>
                    <a:pt x="8829" y="4402"/>
                    <a:pt x="8893" y="4418"/>
                    <a:pt x="8966" y="4453"/>
                  </a:cubicBezTo>
                  <a:cubicBezTo>
                    <a:pt x="9085" y="4513"/>
                    <a:pt x="9145" y="4632"/>
                    <a:pt x="9157" y="4763"/>
                  </a:cubicBezTo>
                  <a:cubicBezTo>
                    <a:pt x="9216" y="5906"/>
                    <a:pt x="8359" y="6965"/>
                    <a:pt x="7323" y="7394"/>
                  </a:cubicBezTo>
                  <a:cubicBezTo>
                    <a:pt x="7323" y="8025"/>
                    <a:pt x="7323" y="8644"/>
                    <a:pt x="7359" y="9263"/>
                  </a:cubicBezTo>
                  <a:cubicBezTo>
                    <a:pt x="7394" y="10406"/>
                    <a:pt x="7430" y="11561"/>
                    <a:pt x="7478" y="12716"/>
                  </a:cubicBezTo>
                  <a:cubicBezTo>
                    <a:pt x="7883" y="12597"/>
                    <a:pt x="8252" y="12406"/>
                    <a:pt x="8585" y="12144"/>
                  </a:cubicBezTo>
                  <a:cubicBezTo>
                    <a:pt x="8859" y="10692"/>
                    <a:pt x="8859" y="9239"/>
                    <a:pt x="8895" y="7775"/>
                  </a:cubicBezTo>
                  <a:cubicBezTo>
                    <a:pt x="8895" y="7608"/>
                    <a:pt x="9022" y="7516"/>
                    <a:pt x="9149" y="7516"/>
                  </a:cubicBezTo>
                  <a:cubicBezTo>
                    <a:pt x="9248" y="7516"/>
                    <a:pt x="9346" y="7572"/>
                    <a:pt x="9383" y="7691"/>
                  </a:cubicBezTo>
                  <a:cubicBezTo>
                    <a:pt x="9668" y="8751"/>
                    <a:pt x="9752" y="9847"/>
                    <a:pt x="9645" y="10930"/>
                  </a:cubicBezTo>
                  <a:cubicBezTo>
                    <a:pt x="9657" y="10906"/>
                    <a:pt x="9668" y="10882"/>
                    <a:pt x="9692" y="10859"/>
                  </a:cubicBezTo>
                  <a:cubicBezTo>
                    <a:pt x="9990" y="10347"/>
                    <a:pt x="10240" y="9787"/>
                    <a:pt x="10430" y="9215"/>
                  </a:cubicBezTo>
                  <a:cubicBezTo>
                    <a:pt x="10597" y="8751"/>
                    <a:pt x="10692" y="8215"/>
                    <a:pt x="11133" y="7942"/>
                  </a:cubicBezTo>
                  <a:cubicBezTo>
                    <a:pt x="11181" y="7913"/>
                    <a:pt x="11234" y="7900"/>
                    <a:pt x="11286" y="7900"/>
                  </a:cubicBezTo>
                  <a:cubicBezTo>
                    <a:pt x="11386" y="7900"/>
                    <a:pt x="11483" y="7950"/>
                    <a:pt x="11538" y="8037"/>
                  </a:cubicBezTo>
                  <a:cubicBezTo>
                    <a:pt x="11824" y="8668"/>
                    <a:pt x="11443" y="9382"/>
                    <a:pt x="11192" y="9977"/>
                  </a:cubicBezTo>
                  <a:cubicBezTo>
                    <a:pt x="10942" y="10632"/>
                    <a:pt x="10597" y="11251"/>
                    <a:pt x="10169" y="11811"/>
                  </a:cubicBezTo>
                  <a:cubicBezTo>
                    <a:pt x="9919" y="12097"/>
                    <a:pt x="9645" y="12371"/>
                    <a:pt x="9335" y="12585"/>
                  </a:cubicBezTo>
                  <a:cubicBezTo>
                    <a:pt x="9299" y="12621"/>
                    <a:pt x="9276" y="12644"/>
                    <a:pt x="9240" y="12656"/>
                  </a:cubicBezTo>
                  <a:cubicBezTo>
                    <a:pt x="8728" y="13025"/>
                    <a:pt x="8133" y="13264"/>
                    <a:pt x="7502" y="13359"/>
                  </a:cubicBezTo>
                  <a:cubicBezTo>
                    <a:pt x="7537" y="13918"/>
                    <a:pt x="7561" y="14466"/>
                    <a:pt x="7597" y="15026"/>
                  </a:cubicBezTo>
                  <a:cubicBezTo>
                    <a:pt x="7633" y="15442"/>
                    <a:pt x="7656" y="15871"/>
                    <a:pt x="7680" y="16288"/>
                  </a:cubicBezTo>
                  <a:cubicBezTo>
                    <a:pt x="8406" y="16240"/>
                    <a:pt x="9002" y="15859"/>
                    <a:pt x="9526" y="15347"/>
                  </a:cubicBezTo>
                  <a:cubicBezTo>
                    <a:pt x="9930" y="14954"/>
                    <a:pt x="10276" y="14252"/>
                    <a:pt x="10823" y="14085"/>
                  </a:cubicBezTo>
                  <a:cubicBezTo>
                    <a:pt x="10842" y="14080"/>
                    <a:pt x="10861" y="14078"/>
                    <a:pt x="10879" y="14078"/>
                  </a:cubicBezTo>
                  <a:cubicBezTo>
                    <a:pt x="11001" y="14078"/>
                    <a:pt x="11111" y="14177"/>
                    <a:pt x="11121" y="14311"/>
                  </a:cubicBezTo>
                  <a:cubicBezTo>
                    <a:pt x="11097" y="15014"/>
                    <a:pt x="10204" y="15728"/>
                    <a:pt x="9680" y="16133"/>
                  </a:cubicBezTo>
                  <a:cubicBezTo>
                    <a:pt x="9133" y="16609"/>
                    <a:pt x="8442" y="16883"/>
                    <a:pt x="7716" y="16931"/>
                  </a:cubicBezTo>
                  <a:cubicBezTo>
                    <a:pt x="7752" y="17455"/>
                    <a:pt x="7775" y="17978"/>
                    <a:pt x="7811" y="18514"/>
                  </a:cubicBezTo>
                  <a:cubicBezTo>
                    <a:pt x="9609" y="18455"/>
                    <a:pt x="11276" y="17419"/>
                    <a:pt x="12443" y="16014"/>
                  </a:cubicBezTo>
                  <a:cubicBezTo>
                    <a:pt x="14002" y="14133"/>
                    <a:pt x="15169" y="11740"/>
                    <a:pt x="15145" y="9251"/>
                  </a:cubicBezTo>
                  <a:cubicBezTo>
                    <a:pt x="15122" y="6644"/>
                    <a:pt x="13562" y="4393"/>
                    <a:pt x="11752" y="2608"/>
                  </a:cubicBezTo>
                  <a:cubicBezTo>
                    <a:pt x="10290" y="1165"/>
                    <a:pt x="8423" y="1"/>
                    <a:pt x="6371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21"/>
            <p:cNvSpPr/>
            <p:nvPr/>
          </p:nvSpPr>
          <p:spPr>
            <a:xfrm>
              <a:off x="6963816" y="3313061"/>
              <a:ext cx="310585" cy="782256"/>
            </a:xfrm>
            <a:custGeom>
              <a:rect b="b" l="l" r="r" t="t"/>
              <a:pathLst>
                <a:path extrusionOk="0" h="24305" w="9650">
                  <a:moveTo>
                    <a:pt x="4611" y="0"/>
                  </a:moveTo>
                  <a:cubicBezTo>
                    <a:pt x="4488" y="0"/>
                    <a:pt x="4364" y="69"/>
                    <a:pt x="4339" y="203"/>
                  </a:cubicBezTo>
                  <a:cubicBezTo>
                    <a:pt x="4006" y="2036"/>
                    <a:pt x="4185" y="4049"/>
                    <a:pt x="4196" y="5906"/>
                  </a:cubicBezTo>
                  <a:lnTo>
                    <a:pt x="4196" y="6370"/>
                  </a:lnTo>
                  <a:cubicBezTo>
                    <a:pt x="3815" y="5977"/>
                    <a:pt x="3411" y="5608"/>
                    <a:pt x="3101" y="5144"/>
                  </a:cubicBezTo>
                  <a:cubicBezTo>
                    <a:pt x="2601" y="4406"/>
                    <a:pt x="2256" y="3584"/>
                    <a:pt x="2101" y="2715"/>
                  </a:cubicBezTo>
                  <a:cubicBezTo>
                    <a:pt x="2080" y="2566"/>
                    <a:pt x="1962" y="2499"/>
                    <a:pt x="1836" y="2499"/>
                  </a:cubicBezTo>
                  <a:cubicBezTo>
                    <a:pt x="1670" y="2499"/>
                    <a:pt x="1492" y="2614"/>
                    <a:pt x="1506" y="2810"/>
                  </a:cubicBezTo>
                  <a:cubicBezTo>
                    <a:pt x="1577" y="3834"/>
                    <a:pt x="1768" y="4739"/>
                    <a:pt x="2315" y="5620"/>
                  </a:cubicBezTo>
                  <a:cubicBezTo>
                    <a:pt x="2744" y="6346"/>
                    <a:pt x="3399" y="7156"/>
                    <a:pt x="4220" y="7430"/>
                  </a:cubicBezTo>
                  <a:cubicBezTo>
                    <a:pt x="4244" y="8668"/>
                    <a:pt x="4268" y="9918"/>
                    <a:pt x="4292" y="11157"/>
                  </a:cubicBezTo>
                  <a:cubicBezTo>
                    <a:pt x="4042" y="11073"/>
                    <a:pt x="3804" y="10990"/>
                    <a:pt x="3577" y="10895"/>
                  </a:cubicBezTo>
                  <a:cubicBezTo>
                    <a:pt x="3423" y="10502"/>
                    <a:pt x="3161" y="10133"/>
                    <a:pt x="3042" y="9764"/>
                  </a:cubicBezTo>
                  <a:cubicBezTo>
                    <a:pt x="2839" y="9144"/>
                    <a:pt x="2815" y="8502"/>
                    <a:pt x="2661" y="7870"/>
                  </a:cubicBezTo>
                  <a:cubicBezTo>
                    <a:pt x="2619" y="7757"/>
                    <a:pt x="2518" y="7701"/>
                    <a:pt x="2419" y="7701"/>
                  </a:cubicBezTo>
                  <a:cubicBezTo>
                    <a:pt x="2321" y="7701"/>
                    <a:pt x="2226" y="7757"/>
                    <a:pt x="2196" y="7870"/>
                  </a:cubicBezTo>
                  <a:cubicBezTo>
                    <a:pt x="1970" y="8597"/>
                    <a:pt x="2125" y="9394"/>
                    <a:pt x="2339" y="10085"/>
                  </a:cubicBezTo>
                  <a:cubicBezTo>
                    <a:pt x="2351" y="10133"/>
                    <a:pt x="2363" y="10168"/>
                    <a:pt x="2375" y="10216"/>
                  </a:cubicBezTo>
                  <a:lnTo>
                    <a:pt x="2327" y="10168"/>
                  </a:lnTo>
                  <a:cubicBezTo>
                    <a:pt x="1541" y="9573"/>
                    <a:pt x="934" y="8787"/>
                    <a:pt x="565" y="7882"/>
                  </a:cubicBezTo>
                  <a:cubicBezTo>
                    <a:pt x="522" y="7750"/>
                    <a:pt x="418" y="7693"/>
                    <a:pt x="314" y="7693"/>
                  </a:cubicBezTo>
                  <a:cubicBezTo>
                    <a:pt x="156" y="7693"/>
                    <a:pt x="0" y="7824"/>
                    <a:pt x="65" y="8025"/>
                  </a:cubicBezTo>
                  <a:cubicBezTo>
                    <a:pt x="327" y="9144"/>
                    <a:pt x="851" y="10168"/>
                    <a:pt x="1732" y="10930"/>
                  </a:cubicBezTo>
                  <a:cubicBezTo>
                    <a:pt x="2411" y="11514"/>
                    <a:pt x="3363" y="12061"/>
                    <a:pt x="4304" y="12169"/>
                  </a:cubicBezTo>
                  <a:cubicBezTo>
                    <a:pt x="4304" y="13204"/>
                    <a:pt x="4339" y="14228"/>
                    <a:pt x="4375" y="15264"/>
                  </a:cubicBezTo>
                  <a:cubicBezTo>
                    <a:pt x="4399" y="16133"/>
                    <a:pt x="4435" y="17014"/>
                    <a:pt x="4470" y="17884"/>
                  </a:cubicBezTo>
                  <a:cubicBezTo>
                    <a:pt x="4506" y="18872"/>
                    <a:pt x="4554" y="19860"/>
                    <a:pt x="4601" y="20848"/>
                  </a:cubicBezTo>
                  <a:cubicBezTo>
                    <a:pt x="4649" y="21825"/>
                    <a:pt x="4613" y="22872"/>
                    <a:pt x="4839" y="23837"/>
                  </a:cubicBezTo>
                  <a:cubicBezTo>
                    <a:pt x="4919" y="24166"/>
                    <a:pt x="5151" y="24305"/>
                    <a:pt x="5399" y="24305"/>
                  </a:cubicBezTo>
                  <a:cubicBezTo>
                    <a:pt x="5744" y="24305"/>
                    <a:pt x="6119" y="24036"/>
                    <a:pt x="6161" y="23634"/>
                  </a:cubicBezTo>
                  <a:cubicBezTo>
                    <a:pt x="6256" y="22670"/>
                    <a:pt x="6066" y="21646"/>
                    <a:pt x="5994" y="20682"/>
                  </a:cubicBezTo>
                  <a:cubicBezTo>
                    <a:pt x="5923" y="19717"/>
                    <a:pt x="5851" y="18705"/>
                    <a:pt x="5792" y="17729"/>
                  </a:cubicBezTo>
                  <a:cubicBezTo>
                    <a:pt x="5732" y="16919"/>
                    <a:pt x="5685" y="16110"/>
                    <a:pt x="5637" y="15300"/>
                  </a:cubicBezTo>
                  <a:cubicBezTo>
                    <a:pt x="5613" y="14752"/>
                    <a:pt x="5578" y="14228"/>
                    <a:pt x="5542" y="13705"/>
                  </a:cubicBezTo>
                  <a:cubicBezTo>
                    <a:pt x="6268" y="13657"/>
                    <a:pt x="6959" y="13371"/>
                    <a:pt x="7506" y="12907"/>
                  </a:cubicBezTo>
                  <a:cubicBezTo>
                    <a:pt x="8030" y="12502"/>
                    <a:pt x="8923" y="11788"/>
                    <a:pt x="8947" y="11085"/>
                  </a:cubicBezTo>
                  <a:cubicBezTo>
                    <a:pt x="8937" y="10951"/>
                    <a:pt x="8827" y="10852"/>
                    <a:pt x="8705" y="10852"/>
                  </a:cubicBezTo>
                  <a:cubicBezTo>
                    <a:pt x="8687" y="10852"/>
                    <a:pt x="8668" y="10854"/>
                    <a:pt x="8649" y="10859"/>
                  </a:cubicBezTo>
                  <a:cubicBezTo>
                    <a:pt x="8102" y="11026"/>
                    <a:pt x="7756" y="11728"/>
                    <a:pt x="7352" y="12121"/>
                  </a:cubicBezTo>
                  <a:cubicBezTo>
                    <a:pt x="6828" y="12633"/>
                    <a:pt x="6232" y="13014"/>
                    <a:pt x="5506" y="13062"/>
                  </a:cubicBezTo>
                  <a:cubicBezTo>
                    <a:pt x="5482" y="12645"/>
                    <a:pt x="5459" y="12216"/>
                    <a:pt x="5423" y="11800"/>
                  </a:cubicBezTo>
                  <a:cubicBezTo>
                    <a:pt x="5387" y="11240"/>
                    <a:pt x="5363" y="10680"/>
                    <a:pt x="5328" y="10133"/>
                  </a:cubicBezTo>
                  <a:cubicBezTo>
                    <a:pt x="5959" y="10037"/>
                    <a:pt x="6554" y="9799"/>
                    <a:pt x="7066" y="9430"/>
                  </a:cubicBezTo>
                  <a:cubicBezTo>
                    <a:pt x="7102" y="9406"/>
                    <a:pt x="7125" y="9394"/>
                    <a:pt x="7161" y="9359"/>
                  </a:cubicBezTo>
                  <a:cubicBezTo>
                    <a:pt x="7471" y="9133"/>
                    <a:pt x="7745" y="8871"/>
                    <a:pt x="7995" y="8573"/>
                  </a:cubicBezTo>
                  <a:cubicBezTo>
                    <a:pt x="8423" y="8025"/>
                    <a:pt x="8768" y="7406"/>
                    <a:pt x="9018" y="6751"/>
                  </a:cubicBezTo>
                  <a:cubicBezTo>
                    <a:pt x="9269" y="6156"/>
                    <a:pt x="9650" y="5442"/>
                    <a:pt x="9364" y="4811"/>
                  </a:cubicBezTo>
                  <a:cubicBezTo>
                    <a:pt x="9309" y="4724"/>
                    <a:pt x="9212" y="4674"/>
                    <a:pt x="9112" y="4674"/>
                  </a:cubicBezTo>
                  <a:cubicBezTo>
                    <a:pt x="9060" y="4674"/>
                    <a:pt x="9007" y="4687"/>
                    <a:pt x="8959" y="4715"/>
                  </a:cubicBezTo>
                  <a:cubicBezTo>
                    <a:pt x="8518" y="4977"/>
                    <a:pt x="8423" y="5525"/>
                    <a:pt x="8256" y="5989"/>
                  </a:cubicBezTo>
                  <a:cubicBezTo>
                    <a:pt x="8066" y="6561"/>
                    <a:pt x="7816" y="7108"/>
                    <a:pt x="7518" y="7632"/>
                  </a:cubicBezTo>
                  <a:cubicBezTo>
                    <a:pt x="7494" y="7656"/>
                    <a:pt x="7483" y="7680"/>
                    <a:pt x="7471" y="7704"/>
                  </a:cubicBezTo>
                  <a:cubicBezTo>
                    <a:pt x="7578" y="6620"/>
                    <a:pt x="7494" y="5525"/>
                    <a:pt x="7209" y="4465"/>
                  </a:cubicBezTo>
                  <a:cubicBezTo>
                    <a:pt x="7172" y="4345"/>
                    <a:pt x="7074" y="4289"/>
                    <a:pt x="6975" y="4289"/>
                  </a:cubicBezTo>
                  <a:cubicBezTo>
                    <a:pt x="6848" y="4289"/>
                    <a:pt x="6721" y="4381"/>
                    <a:pt x="6721" y="4549"/>
                  </a:cubicBezTo>
                  <a:cubicBezTo>
                    <a:pt x="6685" y="6013"/>
                    <a:pt x="6685" y="7466"/>
                    <a:pt x="6411" y="8918"/>
                  </a:cubicBezTo>
                  <a:cubicBezTo>
                    <a:pt x="6078" y="9168"/>
                    <a:pt x="5709" y="9371"/>
                    <a:pt x="5304" y="9490"/>
                  </a:cubicBezTo>
                  <a:cubicBezTo>
                    <a:pt x="5256" y="8335"/>
                    <a:pt x="5220" y="7180"/>
                    <a:pt x="5185" y="6025"/>
                  </a:cubicBezTo>
                  <a:cubicBezTo>
                    <a:pt x="5161" y="5418"/>
                    <a:pt x="5161" y="4799"/>
                    <a:pt x="5149" y="4168"/>
                  </a:cubicBezTo>
                  <a:cubicBezTo>
                    <a:pt x="6185" y="3739"/>
                    <a:pt x="7042" y="2679"/>
                    <a:pt x="6983" y="1536"/>
                  </a:cubicBezTo>
                  <a:cubicBezTo>
                    <a:pt x="6971" y="1405"/>
                    <a:pt x="6911" y="1286"/>
                    <a:pt x="6792" y="1227"/>
                  </a:cubicBezTo>
                  <a:cubicBezTo>
                    <a:pt x="6716" y="1189"/>
                    <a:pt x="6651" y="1172"/>
                    <a:pt x="6593" y="1172"/>
                  </a:cubicBezTo>
                  <a:cubicBezTo>
                    <a:pt x="6195" y="1172"/>
                    <a:pt x="6182" y="1972"/>
                    <a:pt x="6078" y="2263"/>
                  </a:cubicBezTo>
                  <a:cubicBezTo>
                    <a:pt x="5887" y="2763"/>
                    <a:pt x="5566" y="3203"/>
                    <a:pt x="5149" y="3525"/>
                  </a:cubicBezTo>
                  <a:cubicBezTo>
                    <a:pt x="5149" y="2406"/>
                    <a:pt x="5066" y="1286"/>
                    <a:pt x="4875" y="191"/>
                  </a:cubicBezTo>
                  <a:cubicBezTo>
                    <a:pt x="4846" y="63"/>
                    <a:pt x="4729" y="0"/>
                    <a:pt x="4611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21"/>
            <p:cNvSpPr/>
            <p:nvPr/>
          </p:nvSpPr>
          <p:spPr>
            <a:xfrm>
              <a:off x="7659495" y="1849030"/>
              <a:ext cx="337234" cy="225552"/>
            </a:xfrm>
            <a:custGeom>
              <a:rect b="b" l="l" r="r" t="t"/>
              <a:pathLst>
                <a:path extrusionOk="0" h="7008" w="10478">
                  <a:moveTo>
                    <a:pt x="5977" y="0"/>
                  </a:moveTo>
                  <a:cubicBezTo>
                    <a:pt x="5586" y="0"/>
                    <a:pt x="5182" y="208"/>
                    <a:pt x="4929" y="542"/>
                  </a:cubicBezTo>
                  <a:cubicBezTo>
                    <a:pt x="4560" y="995"/>
                    <a:pt x="4287" y="1519"/>
                    <a:pt x="4108" y="2066"/>
                  </a:cubicBezTo>
                  <a:cubicBezTo>
                    <a:pt x="3608" y="2698"/>
                    <a:pt x="2977" y="3198"/>
                    <a:pt x="2251" y="3543"/>
                  </a:cubicBezTo>
                  <a:cubicBezTo>
                    <a:pt x="1465" y="3912"/>
                    <a:pt x="619" y="4329"/>
                    <a:pt x="286" y="5198"/>
                  </a:cubicBezTo>
                  <a:cubicBezTo>
                    <a:pt x="0" y="5948"/>
                    <a:pt x="131" y="6567"/>
                    <a:pt x="512" y="7008"/>
                  </a:cubicBezTo>
                  <a:cubicBezTo>
                    <a:pt x="500" y="6746"/>
                    <a:pt x="608" y="6484"/>
                    <a:pt x="786" y="6293"/>
                  </a:cubicBezTo>
                  <a:cubicBezTo>
                    <a:pt x="738" y="6162"/>
                    <a:pt x="786" y="6019"/>
                    <a:pt x="893" y="5936"/>
                  </a:cubicBezTo>
                  <a:cubicBezTo>
                    <a:pt x="2227" y="4876"/>
                    <a:pt x="4144" y="4055"/>
                    <a:pt x="5811" y="3698"/>
                  </a:cubicBezTo>
                  <a:cubicBezTo>
                    <a:pt x="6108" y="3635"/>
                    <a:pt x="6421" y="3600"/>
                    <a:pt x="6734" y="3600"/>
                  </a:cubicBezTo>
                  <a:cubicBezTo>
                    <a:pt x="7310" y="3600"/>
                    <a:pt x="7889" y="3718"/>
                    <a:pt x="8382" y="3995"/>
                  </a:cubicBezTo>
                  <a:cubicBezTo>
                    <a:pt x="9120" y="4007"/>
                    <a:pt x="9763" y="4591"/>
                    <a:pt x="10073" y="5376"/>
                  </a:cubicBezTo>
                  <a:cubicBezTo>
                    <a:pt x="10097" y="5424"/>
                    <a:pt x="10109" y="5484"/>
                    <a:pt x="10121" y="5555"/>
                  </a:cubicBezTo>
                  <a:cubicBezTo>
                    <a:pt x="10394" y="5305"/>
                    <a:pt x="10478" y="4924"/>
                    <a:pt x="10347" y="4591"/>
                  </a:cubicBezTo>
                  <a:cubicBezTo>
                    <a:pt x="10240" y="4341"/>
                    <a:pt x="10097" y="4114"/>
                    <a:pt x="9930" y="3912"/>
                  </a:cubicBezTo>
                  <a:cubicBezTo>
                    <a:pt x="9882" y="3840"/>
                    <a:pt x="9847" y="3769"/>
                    <a:pt x="9799" y="3698"/>
                  </a:cubicBezTo>
                  <a:cubicBezTo>
                    <a:pt x="9501" y="3281"/>
                    <a:pt x="9097" y="2971"/>
                    <a:pt x="8620" y="2805"/>
                  </a:cubicBezTo>
                  <a:lnTo>
                    <a:pt x="8489" y="2686"/>
                  </a:lnTo>
                  <a:cubicBezTo>
                    <a:pt x="7847" y="2055"/>
                    <a:pt x="7299" y="1340"/>
                    <a:pt x="6870" y="542"/>
                  </a:cubicBezTo>
                  <a:cubicBezTo>
                    <a:pt x="6658" y="162"/>
                    <a:pt x="6322" y="0"/>
                    <a:pt x="597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21"/>
            <p:cNvSpPr/>
            <p:nvPr/>
          </p:nvSpPr>
          <p:spPr>
            <a:xfrm>
              <a:off x="7675587" y="1964960"/>
              <a:ext cx="312323" cy="142580"/>
            </a:xfrm>
            <a:custGeom>
              <a:rect b="b" l="l" r="r" t="t"/>
              <a:pathLst>
                <a:path extrusionOk="0" h="4430" w="9704">
                  <a:moveTo>
                    <a:pt x="6203" y="1"/>
                  </a:moveTo>
                  <a:cubicBezTo>
                    <a:pt x="5896" y="1"/>
                    <a:pt x="5590" y="34"/>
                    <a:pt x="5299" y="96"/>
                  </a:cubicBezTo>
                  <a:cubicBezTo>
                    <a:pt x="3644" y="453"/>
                    <a:pt x="1727" y="1274"/>
                    <a:pt x="393" y="2334"/>
                  </a:cubicBezTo>
                  <a:cubicBezTo>
                    <a:pt x="274" y="2417"/>
                    <a:pt x="227" y="2560"/>
                    <a:pt x="274" y="2691"/>
                  </a:cubicBezTo>
                  <a:cubicBezTo>
                    <a:pt x="96" y="2882"/>
                    <a:pt x="0" y="3132"/>
                    <a:pt x="0" y="3406"/>
                  </a:cubicBezTo>
                  <a:cubicBezTo>
                    <a:pt x="0" y="3918"/>
                    <a:pt x="358" y="4429"/>
                    <a:pt x="989" y="4429"/>
                  </a:cubicBezTo>
                  <a:cubicBezTo>
                    <a:pt x="2203" y="4418"/>
                    <a:pt x="3417" y="4322"/>
                    <a:pt x="4620" y="4144"/>
                  </a:cubicBezTo>
                  <a:cubicBezTo>
                    <a:pt x="4513" y="3370"/>
                    <a:pt x="4501" y="2572"/>
                    <a:pt x="4608" y="1798"/>
                  </a:cubicBezTo>
                  <a:cubicBezTo>
                    <a:pt x="4654" y="1516"/>
                    <a:pt x="4906" y="1375"/>
                    <a:pt x="5161" y="1375"/>
                  </a:cubicBezTo>
                  <a:cubicBezTo>
                    <a:pt x="5369" y="1375"/>
                    <a:pt x="5578" y="1468"/>
                    <a:pt x="5680" y="1655"/>
                  </a:cubicBezTo>
                  <a:cubicBezTo>
                    <a:pt x="6037" y="2334"/>
                    <a:pt x="6287" y="3060"/>
                    <a:pt x="6442" y="3810"/>
                  </a:cubicBezTo>
                  <a:cubicBezTo>
                    <a:pt x="6930" y="3691"/>
                    <a:pt x="7418" y="3572"/>
                    <a:pt x="7906" y="3441"/>
                  </a:cubicBezTo>
                  <a:cubicBezTo>
                    <a:pt x="8025" y="3417"/>
                    <a:pt x="8144" y="3382"/>
                    <a:pt x="8251" y="3334"/>
                  </a:cubicBezTo>
                  <a:cubicBezTo>
                    <a:pt x="8430" y="3275"/>
                    <a:pt x="8597" y="3227"/>
                    <a:pt x="8763" y="3179"/>
                  </a:cubicBezTo>
                  <a:cubicBezTo>
                    <a:pt x="9252" y="3025"/>
                    <a:pt x="9704" y="2489"/>
                    <a:pt x="9609" y="1941"/>
                  </a:cubicBezTo>
                  <a:cubicBezTo>
                    <a:pt x="9609" y="1882"/>
                    <a:pt x="9585" y="1822"/>
                    <a:pt x="9573" y="1762"/>
                  </a:cubicBezTo>
                  <a:cubicBezTo>
                    <a:pt x="9263" y="989"/>
                    <a:pt x="8609" y="405"/>
                    <a:pt x="7870" y="393"/>
                  </a:cubicBezTo>
                  <a:cubicBezTo>
                    <a:pt x="7371" y="120"/>
                    <a:pt x="6786" y="1"/>
                    <a:pt x="620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21"/>
            <p:cNvSpPr/>
            <p:nvPr/>
          </p:nvSpPr>
          <p:spPr>
            <a:xfrm>
              <a:off x="7820420" y="2009408"/>
              <a:ext cx="104279" cy="324167"/>
            </a:xfrm>
            <a:custGeom>
              <a:rect b="b" l="l" r="r" t="t"/>
              <a:pathLst>
                <a:path extrusionOk="0" h="10072" w="3240">
                  <a:moveTo>
                    <a:pt x="659" y="1"/>
                  </a:moveTo>
                  <a:cubicBezTo>
                    <a:pt x="404" y="1"/>
                    <a:pt x="153" y="138"/>
                    <a:pt x="108" y="417"/>
                  </a:cubicBezTo>
                  <a:cubicBezTo>
                    <a:pt x="1" y="1203"/>
                    <a:pt x="13" y="1989"/>
                    <a:pt x="132" y="2763"/>
                  </a:cubicBezTo>
                  <a:cubicBezTo>
                    <a:pt x="239" y="3656"/>
                    <a:pt x="430" y="4537"/>
                    <a:pt x="561" y="5394"/>
                  </a:cubicBezTo>
                  <a:cubicBezTo>
                    <a:pt x="691" y="6216"/>
                    <a:pt x="834" y="7037"/>
                    <a:pt x="977" y="7859"/>
                  </a:cubicBezTo>
                  <a:cubicBezTo>
                    <a:pt x="1132" y="8728"/>
                    <a:pt x="1132" y="9418"/>
                    <a:pt x="1846" y="9966"/>
                  </a:cubicBezTo>
                  <a:cubicBezTo>
                    <a:pt x="1942" y="10040"/>
                    <a:pt x="2052" y="10071"/>
                    <a:pt x="2165" y="10071"/>
                  </a:cubicBezTo>
                  <a:cubicBezTo>
                    <a:pt x="2417" y="10071"/>
                    <a:pt x="2679" y="9913"/>
                    <a:pt x="2811" y="9716"/>
                  </a:cubicBezTo>
                  <a:cubicBezTo>
                    <a:pt x="3239" y="9061"/>
                    <a:pt x="3001" y="8430"/>
                    <a:pt x="2882" y="7704"/>
                  </a:cubicBezTo>
                  <a:cubicBezTo>
                    <a:pt x="2727" y="6823"/>
                    <a:pt x="2585" y="5942"/>
                    <a:pt x="2418" y="5073"/>
                  </a:cubicBezTo>
                  <a:cubicBezTo>
                    <a:pt x="2251" y="4227"/>
                    <a:pt x="2132" y="3310"/>
                    <a:pt x="1942" y="2429"/>
                  </a:cubicBezTo>
                  <a:cubicBezTo>
                    <a:pt x="1787" y="1679"/>
                    <a:pt x="1537" y="953"/>
                    <a:pt x="1192" y="286"/>
                  </a:cubicBezTo>
                  <a:cubicBezTo>
                    <a:pt x="1089" y="97"/>
                    <a:pt x="872" y="1"/>
                    <a:pt x="65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21"/>
            <p:cNvSpPr/>
            <p:nvPr/>
          </p:nvSpPr>
          <p:spPr>
            <a:xfrm>
              <a:off x="7159404" y="2220412"/>
              <a:ext cx="792877" cy="903626"/>
            </a:xfrm>
            <a:custGeom>
              <a:rect b="b" l="l" r="r" t="t"/>
              <a:pathLst>
                <a:path extrusionOk="0" h="28076" w="24635">
                  <a:moveTo>
                    <a:pt x="10785" y="0"/>
                  </a:moveTo>
                  <a:cubicBezTo>
                    <a:pt x="10479" y="0"/>
                    <a:pt x="10172" y="76"/>
                    <a:pt x="9895" y="231"/>
                  </a:cubicBezTo>
                  <a:cubicBezTo>
                    <a:pt x="9752" y="243"/>
                    <a:pt x="9621" y="279"/>
                    <a:pt x="9502" y="338"/>
                  </a:cubicBezTo>
                  <a:cubicBezTo>
                    <a:pt x="8835" y="493"/>
                    <a:pt x="8323" y="1029"/>
                    <a:pt x="8180" y="1696"/>
                  </a:cubicBezTo>
                  <a:cubicBezTo>
                    <a:pt x="7609" y="4148"/>
                    <a:pt x="7025" y="6601"/>
                    <a:pt x="6430" y="9054"/>
                  </a:cubicBezTo>
                  <a:cubicBezTo>
                    <a:pt x="5966" y="10197"/>
                    <a:pt x="5501" y="11351"/>
                    <a:pt x="5025" y="12483"/>
                  </a:cubicBezTo>
                  <a:cubicBezTo>
                    <a:pt x="3465" y="16281"/>
                    <a:pt x="1918" y="20079"/>
                    <a:pt x="370" y="23889"/>
                  </a:cubicBezTo>
                  <a:cubicBezTo>
                    <a:pt x="1" y="24805"/>
                    <a:pt x="786" y="25877"/>
                    <a:pt x="1644" y="26115"/>
                  </a:cubicBezTo>
                  <a:cubicBezTo>
                    <a:pt x="5061" y="27127"/>
                    <a:pt x="8490" y="27806"/>
                    <a:pt x="12050" y="28020"/>
                  </a:cubicBezTo>
                  <a:lnTo>
                    <a:pt x="12038" y="27353"/>
                  </a:lnTo>
                  <a:cubicBezTo>
                    <a:pt x="10847" y="26818"/>
                    <a:pt x="9716" y="26068"/>
                    <a:pt x="8609" y="25425"/>
                  </a:cubicBezTo>
                  <a:cubicBezTo>
                    <a:pt x="8259" y="25223"/>
                    <a:pt x="8438" y="24634"/>
                    <a:pt x="8793" y="24634"/>
                  </a:cubicBezTo>
                  <a:cubicBezTo>
                    <a:pt x="8836" y="24634"/>
                    <a:pt x="8882" y="24643"/>
                    <a:pt x="8930" y="24663"/>
                  </a:cubicBezTo>
                  <a:cubicBezTo>
                    <a:pt x="9919" y="25067"/>
                    <a:pt x="11002" y="25448"/>
                    <a:pt x="12002" y="25925"/>
                  </a:cubicBezTo>
                  <a:cubicBezTo>
                    <a:pt x="12002" y="25615"/>
                    <a:pt x="11990" y="25306"/>
                    <a:pt x="11990" y="24996"/>
                  </a:cubicBezTo>
                  <a:cubicBezTo>
                    <a:pt x="11431" y="24758"/>
                    <a:pt x="10871" y="24282"/>
                    <a:pt x="10478" y="24008"/>
                  </a:cubicBezTo>
                  <a:cubicBezTo>
                    <a:pt x="9633" y="23377"/>
                    <a:pt x="8835" y="22674"/>
                    <a:pt x="8097" y="21924"/>
                  </a:cubicBezTo>
                  <a:cubicBezTo>
                    <a:pt x="7755" y="21573"/>
                    <a:pt x="8080" y="21101"/>
                    <a:pt x="8459" y="21101"/>
                  </a:cubicBezTo>
                  <a:cubicBezTo>
                    <a:pt x="8569" y="21101"/>
                    <a:pt x="8683" y="21140"/>
                    <a:pt x="8787" y="21234"/>
                  </a:cubicBezTo>
                  <a:cubicBezTo>
                    <a:pt x="9573" y="21948"/>
                    <a:pt x="10419" y="22591"/>
                    <a:pt x="11312" y="23162"/>
                  </a:cubicBezTo>
                  <a:cubicBezTo>
                    <a:pt x="11502" y="23281"/>
                    <a:pt x="11728" y="23401"/>
                    <a:pt x="11955" y="23520"/>
                  </a:cubicBezTo>
                  <a:cubicBezTo>
                    <a:pt x="11943" y="22329"/>
                    <a:pt x="11919" y="21138"/>
                    <a:pt x="11895" y="19948"/>
                  </a:cubicBezTo>
                  <a:cubicBezTo>
                    <a:pt x="11788" y="19829"/>
                    <a:pt x="11716" y="19662"/>
                    <a:pt x="11693" y="19495"/>
                  </a:cubicBezTo>
                  <a:cubicBezTo>
                    <a:pt x="11038" y="19138"/>
                    <a:pt x="10431" y="18579"/>
                    <a:pt x="9883" y="18090"/>
                  </a:cubicBezTo>
                  <a:cubicBezTo>
                    <a:pt x="9192" y="17483"/>
                    <a:pt x="8466" y="16840"/>
                    <a:pt x="8014" y="16031"/>
                  </a:cubicBezTo>
                  <a:cubicBezTo>
                    <a:pt x="7839" y="15721"/>
                    <a:pt x="8098" y="15332"/>
                    <a:pt x="8418" y="15332"/>
                  </a:cubicBezTo>
                  <a:cubicBezTo>
                    <a:pt x="8492" y="15332"/>
                    <a:pt x="8569" y="15353"/>
                    <a:pt x="8645" y="15400"/>
                  </a:cubicBezTo>
                  <a:cubicBezTo>
                    <a:pt x="9347" y="15852"/>
                    <a:pt x="9930" y="16483"/>
                    <a:pt x="10573" y="17019"/>
                  </a:cubicBezTo>
                  <a:cubicBezTo>
                    <a:pt x="10978" y="17352"/>
                    <a:pt x="11443" y="17638"/>
                    <a:pt x="11883" y="17959"/>
                  </a:cubicBezTo>
                  <a:cubicBezTo>
                    <a:pt x="11871" y="16947"/>
                    <a:pt x="11859" y="15935"/>
                    <a:pt x="11859" y="14923"/>
                  </a:cubicBezTo>
                  <a:cubicBezTo>
                    <a:pt x="11383" y="14399"/>
                    <a:pt x="11026" y="13745"/>
                    <a:pt x="10645" y="13197"/>
                  </a:cubicBezTo>
                  <a:cubicBezTo>
                    <a:pt x="10109" y="12435"/>
                    <a:pt x="9621" y="11649"/>
                    <a:pt x="9121" y="10863"/>
                  </a:cubicBezTo>
                  <a:cubicBezTo>
                    <a:pt x="8961" y="10605"/>
                    <a:pt x="9213" y="10307"/>
                    <a:pt x="9460" y="10307"/>
                  </a:cubicBezTo>
                  <a:cubicBezTo>
                    <a:pt x="9543" y="10307"/>
                    <a:pt x="9626" y="10342"/>
                    <a:pt x="9692" y="10423"/>
                  </a:cubicBezTo>
                  <a:cubicBezTo>
                    <a:pt x="10276" y="11125"/>
                    <a:pt x="10859" y="11828"/>
                    <a:pt x="11395" y="12554"/>
                  </a:cubicBezTo>
                  <a:cubicBezTo>
                    <a:pt x="11550" y="12744"/>
                    <a:pt x="11693" y="12947"/>
                    <a:pt x="11847" y="13137"/>
                  </a:cubicBezTo>
                  <a:cubicBezTo>
                    <a:pt x="11847" y="11685"/>
                    <a:pt x="11859" y="10244"/>
                    <a:pt x="11895" y="8792"/>
                  </a:cubicBezTo>
                  <a:cubicBezTo>
                    <a:pt x="11681" y="8387"/>
                    <a:pt x="11514" y="7958"/>
                    <a:pt x="11276" y="7577"/>
                  </a:cubicBezTo>
                  <a:cubicBezTo>
                    <a:pt x="10859" y="6922"/>
                    <a:pt x="10359" y="6327"/>
                    <a:pt x="9788" y="5803"/>
                  </a:cubicBezTo>
                  <a:cubicBezTo>
                    <a:pt x="9502" y="5537"/>
                    <a:pt x="9762" y="5083"/>
                    <a:pt x="10084" y="5083"/>
                  </a:cubicBezTo>
                  <a:cubicBezTo>
                    <a:pt x="10150" y="5083"/>
                    <a:pt x="10220" y="5103"/>
                    <a:pt x="10288" y="5148"/>
                  </a:cubicBezTo>
                  <a:cubicBezTo>
                    <a:pt x="10931" y="5553"/>
                    <a:pt x="11490" y="6077"/>
                    <a:pt x="11943" y="6684"/>
                  </a:cubicBezTo>
                  <a:cubicBezTo>
                    <a:pt x="11955" y="6208"/>
                    <a:pt x="11966" y="5744"/>
                    <a:pt x="11978" y="5279"/>
                  </a:cubicBezTo>
                  <a:cubicBezTo>
                    <a:pt x="11990" y="5011"/>
                    <a:pt x="12193" y="4877"/>
                    <a:pt x="12395" y="4877"/>
                  </a:cubicBezTo>
                  <a:cubicBezTo>
                    <a:pt x="12597" y="4877"/>
                    <a:pt x="12800" y="5011"/>
                    <a:pt x="12812" y="5279"/>
                  </a:cubicBezTo>
                  <a:cubicBezTo>
                    <a:pt x="12859" y="5994"/>
                    <a:pt x="12895" y="6696"/>
                    <a:pt x="12931" y="7410"/>
                  </a:cubicBezTo>
                  <a:cubicBezTo>
                    <a:pt x="13264" y="6970"/>
                    <a:pt x="13621" y="6565"/>
                    <a:pt x="14014" y="6184"/>
                  </a:cubicBezTo>
                  <a:cubicBezTo>
                    <a:pt x="14094" y="6108"/>
                    <a:pt x="14184" y="6075"/>
                    <a:pt x="14270" y="6075"/>
                  </a:cubicBezTo>
                  <a:cubicBezTo>
                    <a:pt x="14522" y="6075"/>
                    <a:pt x="14745" y="6350"/>
                    <a:pt x="14586" y="6625"/>
                  </a:cubicBezTo>
                  <a:cubicBezTo>
                    <a:pt x="14324" y="7101"/>
                    <a:pt x="14026" y="7553"/>
                    <a:pt x="13693" y="7994"/>
                  </a:cubicBezTo>
                  <a:cubicBezTo>
                    <a:pt x="13479" y="8292"/>
                    <a:pt x="13264" y="8649"/>
                    <a:pt x="13014" y="8946"/>
                  </a:cubicBezTo>
                  <a:cubicBezTo>
                    <a:pt x="13062" y="10232"/>
                    <a:pt x="13121" y="11518"/>
                    <a:pt x="13157" y="12816"/>
                  </a:cubicBezTo>
                  <a:cubicBezTo>
                    <a:pt x="13586" y="12197"/>
                    <a:pt x="14098" y="11637"/>
                    <a:pt x="14669" y="11161"/>
                  </a:cubicBezTo>
                  <a:cubicBezTo>
                    <a:pt x="14763" y="11088"/>
                    <a:pt x="14871" y="11056"/>
                    <a:pt x="14976" y="11056"/>
                  </a:cubicBezTo>
                  <a:cubicBezTo>
                    <a:pt x="15300" y="11056"/>
                    <a:pt x="15599" y="11358"/>
                    <a:pt x="15384" y="11709"/>
                  </a:cubicBezTo>
                  <a:cubicBezTo>
                    <a:pt x="15086" y="12221"/>
                    <a:pt x="14705" y="12661"/>
                    <a:pt x="14371" y="13137"/>
                  </a:cubicBezTo>
                  <a:cubicBezTo>
                    <a:pt x="14026" y="13626"/>
                    <a:pt x="13752" y="14090"/>
                    <a:pt x="13395" y="14542"/>
                  </a:cubicBezTo>
                  <a:cubicBezTo>
                    <a:pt x="13348" y="14602"/>
                    <a:pt x="13288" y="14649"/>
                    <a:pt x="13217" y="14685"/>
                  </a:cubicBezTo>
                  <a:cubicBezTo>
                    <a:pt x="13240" y="15578"/>
                    <a:pt x="13264" y="16471"/>
                    <a:pt x="13276" y="17364"/>
                  </a:cubicBezTo>
                  <a:cubicBezTo>
                    <a:pt x="13395" y="17245"/>
                    <a:pt x="13514" y="17126"/>
                    <a:pt x="13645" y="17007"/>
                  </a:cubicBezTo>
                  <a:cubicBezTo>
                    <a:pt x="14276" y="16412"/>
                    <a:pt x="14979" y="15923"/>
                    <a:pt x="15610" y="15316"/>
                  </a:cubicBezTo>
                  <a:cubicBezTo>
                    <a:pt x="15699" y="15230"/>
                    <a:pt x="15794" y="15194"/>
                    <a:pt x="15884" y="15194"/>
                  </a:cubicBezTo>
                  <a:cubicBezTo>
                    <a:pt x="16179" y="15194"/>
                    <a:pt x="16416" y="15584"/>
                    <a:pt x="16169" y="15876"/>
                  </a:cubicBezTo>
                  <a:cubicBezTo>
                    <a:pt x="15622" y="16566"/>
                    <a:pt x="15205" y="17352"/>
                    <a:pt x="14657" y="18019"/>
                  </a:cubicBezTo>
                  <a:cubicBezTo>
                    <a:pt x="14229" y="18543"/>
                    <a:pt x="13788" y="19079"/>
                    <a:pt x="13324" y="19579"/>
                  </a:cubicBezTo>
                  <a:cubicBezTo>
                    <a:pt x="13348" y="21115"/>
                    <a:pt x="13383" y="22662"/>
                    <a:pt x="13407" y="24210"/>
                  </a:cubicBezTo>
                  <a:cubicBezTo>
                    <a:pt x="13407" y="24365"/>
                    <a:pt x="13407" y="24496"/>
                    <a:pt x="13419" y="24639"/>
                  </a:cubicBezTo>
                  <a:cubicBezTo>
                    <a:pt x="13776" y="24174"/>
                    <a:pt x="14181" y="23746"/>
                    <a:pt x="14622" y="23365"/>
                  </a:cubicBezTo>
                  <a:cubicBezTo>
                    <a:pt x="15084" y="22948"/>
                    <a:pt x="15780" y="22275"/>
                    <a:pt x="16449" y="22275"/>
                  </a:cubicBezTo>
                  <a:cubicBezTo>
                    <a:pt x="16487" y="22275"/>
                    <a:pt x="16525" y="22277"/>
                    <a:pt x="16562" y="22281"/>
                  </a:cubicBezTo>
                  <a:cubicBezTo>
                    <a:pt x="16717" y="22281"/>
                    <a:pt x="16836" y="22436"/>
                    <a:pt x="16788" y="22591"/>
                  </a:cubicBezTo>
                  <a:cubicBezTo>
                    <a:pt x="16646" y="23234"/>
                    <a:pt x="15860" y="23698"/>
                    <a:pt x="15384" y="24115"/>
                  </a:cubicBezTo>
                  <a:cubicBezTo>
                    <a:pt x="14764" y="24663"/>
                    <a:pt x="14193" y="25234"/>
                    <a:pt x="13550" y="25746"/>
                  </a:cubicBezTo>
                  <a:cubicBezTo>
                    <a:pt x="13514" y="25770"/>
                    <a:pt x="13479" y="25794"/>
                    <a:pt x="13443" y="25806"/>
                  </a:cubicBezTo>
                  <a:lnTo>
                    <a:pt x="13443" y="26175"/>
                  </a:lnTo>
                  <a:cubicBezTo>
                    <a:pt x="13657" y="26008"/>
                    <a:pt x="13895" y="25865"/>
                    <a:pt x="14145" y="25758"/>
                  </a:cubicBezTo>
                  <a:cubicBezTo>
                    <a:pt x="14441" y="25623"/>
                    <a:pt x="14922" y="25428"/>
                    <a:pt x="15330" y="25428"/>
                  </a:cubicBezTo>
                  <a:cubicBezTo>
                    <a:pt x="15497" y="25428"/>
                    <a:pt x="15652" y="25461"/>
                    <a:pt x="15776" y="25544"/>
                  </a:cubicBezTo>
                  <a:cubicBezTo>
                    <a:pt x="15848" y="25591"/>
                    <a:pt x="15884" y="25687"/>
                    <a:pt x="15860" y="25770"/>
                  </a:cubicBezTo>
                  <a:cubicBezTo>
                    <a:pt x="15705" y="26210"/>
                    <a:pt x="15122" y="26449"/>
                    <a:pt x="14729" y="26687"/>
                  </a:cubicBezTo>
                  <a:cubicBezTo>
                    <a:pt x="14348" y="26925"/>
                    <a:pt x="13990" y="27127"/>
                    <a:pt x="13621" y="27330"/>
                  </a:cubicBezTo>
                  <a:cubicBezTo>
                    <a:pt x="13598" y="27437"/>
                    <a:pt x="13550" y="27532"/>
                    <a:pt x="13479" y="27603"/>
                  </a:cubicBezTo>
                  <a:lnTo>
                    <a:pt x="13479" y="28068"/>
                  </a:lnTo>
                  <a:cubicBezTo>
                    <a:pt x="13761" y="28073"/>
                    <a:pt x="14044" y="28076"/>
                    <a:pt x="14326" y="28076"/>
                  </a:cubicBezTo>
                  <a:cubicBezTo>
                    <a:pt x="17198" y="28076"/>
                    <a:pt x="20066" y="27801"/>
                    <a:pt x="22884" y="27270"/>
                  </a:cubicBezTo>
                  <a:cubicBezTo>
                    <a:pt x="24230" y="27056"/>
                    <a:pt x="24635" y="25425"/>
                    <a:pt x="24099" y="24377"/>
                  </a:cubicBezTo>
                  <a:cubicBezTo>
                    <a:pt x="20432" y="17340"/>
                    <a:pt x="16788" y="10232"/>
                    <a:pt x="14252" y="2708"/>
                  </a:cubicBezTo>
                  <a:cubicBezTo>
                    <a:pt x="14205" y="2458"/>
                    <a:pt x="14121" y="2219"/>
                    <a:pt x="14014" y="1993"/>
                  </a:cubicBezTo>
                  <a:cubicBezTo>
                    <a:pt x="13990" y="1934"/>
                    <a:pt x="13967" y="1862"/>
                    <a:pt x="13943" y="1803"/>
                  </a:cubicBezTo>
                  <a:cubicBezTo>
                    <a:pt x="13693" y="927"/>
                    <a:pt x="12889" y="334"/>
                    <a:pt x="11988" y="334"/>
                  </a:cubicBezTo>
                  <a:cubicBezTo>
                    <a:pt x="11945" y="334"/>
                    <a:pt x="11902" y="336"/>
                    <a:pt x="11859" y="338"/>
                  </a:cubicBezTo>
                  <a:cubicBezTo>
                    <a:pt x="11538" y="115"/>
                    <a:pt x="11161" y="0"/>
                    <a:pt x="1078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21"/>
            <p:cNvSpPr/>
            <p:nvPr/>
          </p:nvSpPr>
          <p:spPr>
            <a:xfrm>
              <a:off x="7409771" y="2378151"/>
              <a:ext cx="292272" cy="1248263"/>
            </a:xfrm>
            <a:custGeom>
              <a:rect b="b" l="l" r="r" t="t"/>
              <a:pathLst>
                <a:path extrusionOk="0" h="38784" w="9081">
                  <a:moveTo>
                    <a:pt x="4641" y="0"/>
                  </a:moveTo>
                  <a:cubicBezTo>
                    <a:pt x="4440" y="0"/>
                    <a:pt x="4241" y="134"/>
                    <a:pt x="4235" y="402"/>
                  </a:cubicBezTo>
                  <a:cubicBezTo>
                    <a:pt x="4211" y="866"/>
                    <a:pt x="4199" y="1331"/>
                    <a:pt x="4187" y="1807"/>
                  </a:cubicBezTo>
                  <a:cubicBezTo>
                    <a:pt x="3735" y="1200"/>
                    <a:pt x="3175" y="676"/>
                    <a:pt x="2532" y="271"/>
                  </a:cubicBezTo>
                  <a:cubicBezTo>
                    <a:pt x="2465" y="226"/>
                    <a:pt x="2395" y="206"/>
                    <a:pt x="2328" y="206"/>
                  </a:cubicBezTo>
                  <a:cubicBezTo>
                    <a:pt x="2007" y="206"/>
                    <a:pt x="1747" y="660"/>
                    <a:pt x="2032" y="926"/>
                  </a:cubicBezTo>
                  <a:cubicBezTo>
                    <a:pt x="2604" y="1450"/>
                    <a:pt x="3104" y="2045"/>
                    <a:pt x="3521" y="2700"/>
                  </a:cubicBezTo>
                  <a:cubicBezTo>
                    <a:pt x="3759" y="3081"/>
                    <a:pt x="3925" y="3510"/>
                    <a:pt x="4140" y="3914"/>
                  </a:cubicBezTo>
                  <a:cubicBezTo>
                    <a:pt x="4104" y="5367"/>
                    <a:pt x="4092" y="6808"/>
                    <a:pt x="4092" y="8260"/>
                  </a:cubicBezTo>
                  <a:cubicBezTo>
                    <a:pt x="3937" y="8070"/>
                    <a:pt x="3783" y="7867"/>
                    <a:pt x="3640" y="7677"/>
                  </a:cubicBezTo>
                  <a:cubicBezTo>
                    <a:pt x="3104" y="6951"/>
                    <a:pt x="2521" y="6248"/>
                    <a:pt x="1937" y="5546"/>
                  </a:cubicBezTo>
                  <a:cubicBezTo>
                    <a:pt x="1871" y="5464"/>
                    <a:pt x="1788" y="5430"/>
                    <a:pt x="1704" y="5430"/>
                  </a:cubicBezTo>
                  <a:cubicBezTo>
                    <a:pt x="1458" y="5430"/>
                    <a:pt x="1205" y="5728"/>
                    <a:pt x="1366" y="5986"/>
                  </a:cubicBezTo>
                  <a:cubicBezTo>
                    <a:pt x="1866" y="6772"/>
                    <a:pt x="2354" y="7558"/>
                    <a:pt x="2890" y="8320"/>
                  </a:cubicBezTo>
                  <a:cubicBezTo>
                    <a:pt x="3271" y="8867"/>
                    <a:pt x="3628" y="9522"/>
                    <a:pt x="4104" y="10046"/>
                  </a:cubicBezTo>
                  <a:cubicBezTo>
                    <a:pt x="4104" y="11058"/>
                    <a:pt x="4104" y="12070"/>
                    <a:pt x="4128" y="13082"/>
                  </a:cubicBezTo>
                  <a:cubicBezTo>
                    <a:pt x="3687" y="12761"/>
                    <a:pt x="3235" y="12475"/>
                    <a:pt x="2818" y="12142"/>
                  </a:cubicBezTo>
                  <a:cubicBezTo>
                    <a:pt x="2175" y="11606"/>
                    <a:pt x="1604" y="10975"/>
                    <a:pt x="889" y="10522"/>
                  </a:cubicBezTo>
                  <a:cubicBezTo>
                    <a:pt x="814" y="10476"/>
                    <a:pt x="737" y="10455"/>
                    <a:pt x="663" y="10455"/>
                  </a:cubicBezTo>
                  <a:cubicBezTo>
                    <a:pt x="343" y="10455"/>
                    <a:pt x="84" y="10844"/>
                    <a:pt x="258" y="11153"/>
                  </a:cubicBezTo>
                  <a:cubicBezTo>
                    <a:pt x="711" y="11963"/>
                    <a:pt x="1437" y="12606"/>
                    <a:pt x="2128" y="13213"/>
                  </a:cubicBezTo>
                  <a:cubicBezTo>
                    <a:pt x="2675" y="13701"/>
                    <a:pt x="3283" y="14261"/>
                    <a:pt x="3937" y="14618"/>
                  </a:cubicBezTo>
                  <a:cubicBezTo>
                    <a:pt x="3961" y="14785"/>
                    <a:pt x="4033" y="14952"/>
                    <a:pt x="4140" y="15071"/>
                  </a:cubicBezTo>
                  <a:cubicBezTo>
                    <a:pt x="4164" y="16261"/>
                    <a:pt x="4176" y="17452"/>
                    <a:pt x="4199" y="18642"/>
                  </a:cubicBezTo>
                  <a:cubicBezTo>
                    <a:pt x="3973" y="18523"/>
                    <a:pt x="3747" y="18404"/>
                    <a:pt x="3556" y="18285"/>
                  </a:cubicBezTo>
                  <a:cubicBezTo>
                    <a:pt x="2663" y="17714"/>
                    <a:pt x="1818" y="17071"/>
                    <a:pt x="1032" y="16356"/>
                  </a:cubicBezTo>
                  <a:cubicBezTo>
                    <a:pt x="928" y="16263"/>
                    <a:pt x="814" y="16223"/>
                    <a:pt x="704" y="16223"/>
                  </a:cubicBezTo>
                  <a:cubicBezTo>
                    <a:pt x="324" y="16223"/>
                    <a:pt x="0" y="16696"/>
                    <a:pt x="342" y="17047"/>
                  </a:cubicBezTo>
                  <a:cubicBezTo>
                    <a:pt x="1080" y="17797"/>
                    <a:pt x="1878" y="18500"/>
                    <a:pt x="2723" y="19131"/>
                  </a:cubicBezTo>
                  <a:cubicBezTo>
                    <a:pt x="3116" y="19404"/>
                    <a:pt x="3675" y="19881"/>
                    <a:pt x="4235" y="20119"/>
                  </a:cubicBezTo>
                  <a:cubicBezTo>
                    <a:pt x="4235" y="20428"/>
                    <a:pt x="4247" y="20738"/>
                    <a:pt x="4247" y="21047"/>
                  </a:cubicBezTo>
                  <a:cubicBezTo>
                    <a:pt x="3247" y="20571"/>
                    <a:pt x="2163" y="20190"/>
                    <a:pt x="1175" y="19785"/>
                  </a:cubicBezTo>
                  <a:cubicBezTo>
                    <a:pt x="1127" y="19766"/>
                    <a:pt x="1081" y="19757"/>
                    <a:pt x="1037" y="19757"/>
                  </a:cubicBezTo>
                  <a:cubicBezTo>
                    <a:pt x="683" y="19757"/>
                    <a:pt x="504" y="20346"/>
                    <a:pt x="854" y="20547"/>
                  </a:cubicBezTo>
                  <a:cubicBezTo>
                    <a:pt x="1949" y="21190"/>
                    <a:pt x="3092" y="21940"/>
                    <a:pt x="4283" y="22476"/>
                  </a:cubicBezTo>
                  <a:lnTo>
                    <a:pt x="4295" y="23143"/>
                  </a:lnTo>
                  <a:cubicBezTo>
                    <a:pt x="4330" y="25131"/>
                    <a:pt x="4366" y="27108"/>
                    <a:pt x="4402" y="29096"/>
                  </a:cubicBezTo>
                  <a:cubicBezTo>
                    <a:pt x="4437" y="30692"/>
                    <a:pt x="4521" y="32287"/>
                    <a:pt x="4580" y="33882"/>
                  </a:cubicBezTo>
                  <a:cubicBezTo>
                    <a:pt x="4652" y="35394"/>
                    <a:pt x="4628" y="36930"/>
                    <a:pt x="4866" y="38419"/>
                  </a:cubicBezTo>
                  <a:cubicBezTo>
                    <a:pt x="4911" y="38676"/>
                    <a:pt x="5085" y="38783"/>
                    <a:pt x="5274" y="38783"/>
                  </a:cubicBezTo>
                  <a:cubicBezTo>
                    <a:pt x="5532" y="38783"/>
                    <a:pt x="5820" y="38583"/>
                    <a:pt x="5854" y="38288"/>
                  </a:cubicBezTo>
                  <a:cubicBezTo>
                    <a:pt x="6033" y="36716"/>
                    <a:pt x="5914" y="35097"/>
                    <a:pt x="5914" y="33513"/>
                  </a:cubicBezTo>
                  <a:cubicBezTo>
                    <a:pt x="5902" y="31930"/>
                    <a:pt x="5914" y="30322"/>
                    <a:pt x="5866" y="28727"/>
                  </a:cubicBezTo>
                  <a:cubicBezTo>
                    <a:pt x="5830" y="26882"/>
                    <a:pt x="5783" y="25048"/>
                    <a:pt x="5747" y="23203"/>
                  </a:cubicBezTo>
                  <a:lnTo>
                    <a:pt x="5747" y="22750"/>
                  </a:lnTo>
                  <a:cubicBezTo>
                    <a:pt x="5807" y="22667"/>
                    <a:pt x="5854" y="22560"/>
                    <a:pt x="5866" y="22452"/>
                  </a:cubicBezTo>
                  <a:cubicBezTo>
                    <a:pt x="6235" y="22238"/>
                    <a:pt x="6616" y="22036"/>
                    <a:pt x="6973" y="21809"/>
                  </a:cubicBezTo>
                  <a:cubicBezTo>
                    <a:pt x="7343" y="21571"/>
                    <a:pt x="7950" y="21333"/>
                    <a:pt x="8105" y="20893"/>
                  </a:cubicBezTo>
                  <a:cubicBezTo>
                    <a:pt x="8128" y="20809"/>
                    <a:pt x="8093" y="20714"/>
                    <a:pt x="8021" y="20666"/>
                  </a:cubicBezTo>
                  <a:cubicBezTo>
                    <a:pt x="7896" y="20580"/>
                    <a:pt x="7741" y="20545"/>
                    <a:pt x="7575" y="20545"/>
                  </a:cubicBezTo>
                  <a:cubicBezTo>
                    <a:pt x="7170" y="20545"/>
                    <a:pt x="6694" y="20746"/>
                    <a:pt x="6390" y="20881"/>
                  </a:cubicBezTo>
                  <a:cubicBezTo>
                    <a:pt x="6140" y="20988"/>
                    <a:pt x="5902" y="21131"/>
                    <a:pt x="5688" y="21298"/>
                  </a:cubicBezTo>
                  <a:lnTo>
                    <a:pt x="5688" y="20928"/>
                  </a:lnTo>
                  <a:cubicBezTo>
                    <a:pt x="5723" y="20917"/>
                    <a:pt x="5759" y="20893"/>
                    <a:pt x="5795" y="20869"/>
                  </a:cubicBezTo>
                  <a:cubicBezTo>
                    <a:pt x="6438" y="20357"/>
                    <a:pt x="7009" y="19785"/>
                    <a:pt x="7628" y="19238"/>
                  </a:cubicBezTo>
                  <a:cubicBezTo>
                    <a:pt x="8105" y="18833"/>
                    <a:pt x="8890" y="18357"/>
                    <a:pt x="9045" y="17714"/>
                  </a:cubicBezTo>
                  <a:cubicBezTo>
                    <a:pt x="9081" y="17559"/>
                    <a:pt x="8962" y="17404"/>
                    <a:pt x="8807" y="17404"/>
                  </a:cubicBezTo>
                  <a:cubicBezTo>
                    <a:pt x="8770" y="17400"/>
                    <a:pt x="8732" y="17398"/>
                    <a:pt x="8694" y="17398"/>
                  </a:cubicBezTo>
                  <a:cubicBezTo>
                    <a:pt x="8025" y="17398"/>
                    <a:pt x="7328" y="18071"/>
                    <a:pt x="6866" y="18488"/>
                  </a:cubicBezTo>
                  <a:cubicBezTo>
                    <a:pt x="6426" y="18869"/>
                    <a:pt x="6021" y="19297"/>
                    <a:pt x="5664" y="19762"/>
                  </a:cubicBezTo>
                  <a:cubicBezTo>
                    <a:pt x="5664" y="19619"/>
                    <a:pt x="5664" y="19476"/>
                    <a:pt x="5652" y="19333"/>
                  </a:cubicBezTo>
                  <a:cubicBezTo>
                    <a:pt x="5616" y="17785"/>
                    <a:pt x="5592" y="16237"/>
                    <a:pt x="5569" y="14701"/>
                  </a:cubicBezTo>
                  <a:cubicBezTo>
                    <a:pt x="6033" y="14201"/>
                    <a:pt x="6473" y="13666"/>
                    <a:pt x="6902" y="13154"/>
                  </a:cubicBezTo>
                  <a:cubicBezTo>
                    <a:pt x="7462" y="12475"/>
                    <a:pt x="7878" y="11689"/>
                    <a:pt x="8414" y="11011"/>
                  </a:cubicBezTo>
                  <a:cubicBezTo>
                    <a:pt x="8661" y="10709"/>
                    <a:pt x="8424" y="10317"/>
                    <a:pt x="8128" y="10317"/>
                  </a:cubicBezTo>
                  <a:cubicBezTo>
                    <a:pt x="8039" y="10317"/>
                    <a:pt x="7943" y="10353"/>
                    <a:pt x="7855" y="10439"/>
                  </a:cubicBezTo>
                  <a:cubicBezTo>
                    <a:pt x="7224" y="11046"/>
                    <a:pt x="6521" y="11546"/>
                    <a:pt x="5890" y="12130"/>
                  </a:cubicBezTo>
                  <a:cubicBezTo>
                    <a:pt x="5771" y="12249"/>
                    <a:pt x="5640" y="12368"/>
                    <a:pt x="5521" y="12487"/>
                  </a:cubicBezTo>
                  <a:cubicBezTo>
                    <a:pt x="5497" y="11594"/>
                    <a:pt x="5485" y="10701"/>
                    <a:pt x="5461" y="9808"/>
                  </a:cubicBezTo>
                  <a:cubicBezTo>
                    <a:pt x="5533" y="9772"/>
                    <a:pt x="5592" y="9725"/>
                    <a:pt x="5640" y="9665"/>
                  </a:cubicBezTo>
                  <a:cubicBezTo>
                    <a:pt x="5997" y="9213"/>
                    <a:pt x="6283" y="8725"/>
                    <a:pt x="6616" y="8260"/>
                  </a:cubicBezTo>
                  <a:cubicBezTo>
                    <a:pt x="6950" y="7796"/>
                    <a:pt x="7319" y="7343"/>
                    <a:pt x="7628" y="6831"/>
                  </a:cubicBezTo>
                  <a:cubicBezTo>
                    <a:pt x="7844" y="6481"/>
                    <a:pt x="7545" y="6178"/>
                    <a:pt x="7221" y="6178"/>
                  </a:cubicBezTo>
                  <a:cubicBezTo>
                    <a:pt x="7116" y="6178"/>
                    <a:pt x="7008" y="6211"/>
                    <a:pt x="6914" y="6284"/>
                  </a:cubicBezTo>
                  <a:cubicBezTo>
                    <a:pt x="6342" y="6760"/>
                    <a:pt x="5830" y="7320"/>
                    <a:pt x="5402" y="7939"/>
                  </a:cubicBezTo>
                  <a:cubicBezTo>
                    <a:pt x="5366" y="6641"/>
                    <a:pt x="5319" y="5355"/>
                    <a:pt x="5259" y="4069"/>
                  </a:cubicBezTo>
                  <a:cubicBezTo>
                    <a:pt x="5509" y="3772"/>
                    <a:pt x="5723" y="3414"/>
                    <a:pt x="5938" y="3117"/>
                  </a:cubicBezTo>
                  <a:cubicBezTo>
                    <a:pt x="6271" y="2676"/>
                    <a:pt x="6569" y="2224"/>
                    <a:pt x="6831" y="1747"/>
                  </a:cubicBezTo>
                  <a:cubicBezTo>
                    <a:pt x="6990" y="1473"/>
                    <a:pt x="6767" y="1198"/>
                    <a:pt x="6515" y="1198"/>
                  </a:cubicBezTo>
                  <a:cubicBezTo>
                    <a:pt x="6429" y="1198"/>
                    <a:pt x="6338" y="1231"/>
                    <a:pt x="6259" y="1307"/>
                  </a:cubicBezTo>
                  <a:cubicBezTo>
                    <a:pt x="5866" y="1688"/>
                    <a:pt x="5509" y="2093"/>
                    <a:pt x="5176" y="2533"/>
                  </a:cubicBezTo>
                  <a:cubicBezTo>
                    <a:pt x="5140" y="1819"/>
                    <a:pt x="5104" y="1116"/>
                    <a:pt x="5057" y="402"/>
                  </a:cubicBezTo>
                  <a:cubicBezTo>
                    <a:pt x="5045" y="134"/>
                    <a:pt x="4842" y="0"/>
                    <a:pt x="4641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21"/>
            <p:cNvSpPr/>
            <p:nvPr/>
          </p:nvSpPr>
          <p:spPr>
            <a:xfrm>
              <a:off x="7426507" y="1933161"/>
              <a:ext cx="55197" cy="55583"/>
            </a:xfrm>
            <a:custGeom>
              <a:rect b="b" l="l" r="r" t="t"/>
              <a:pathLst>
                <a:path extrusionOk="0" h="1727" w="1715">
                  <a:moveTo>
                    <a:pt x="953" y="0"/>
                  </a:moveTo>
                  <a:lnTo>
                    <a:pt x="750" y="36"/>
                  </a:lnTo>
                  <a:cubicBezTo>
                    <a:pt x="619" y="60"/>
                    <a:pt x="500" y="131"/>
                    <a:pt x="405" y="226"/>
                  </a:cubicBezTo>
                  <a:lnTo>
                    <a:pt x="238" y="381"/>
                  </a:lnTo>
                  <a:cubicBezTo>
                    <a:pt x="96" y="524"/>
                    <a:pt x="12" y="726"/>
                    <a:pt x="0" y="929"/>
                  </a:cubicBezTo>
                  <a:cubicBezTo>
                    <a:pt x="12" y="1143"/>
                    <a:pt x="96" y="1334"/>
                    <a:pt x="238" y="1488"/>
                  </a:cubicBezTo>
                  <a:lnTo>
                    <a:pt x="393" y="1619"/>
                  </a:lnTo>
                  <a:cubicBezTo>
                    <a:pt x="512" y="1691"/>
                    <a:pt x="655" y="1727"/>
                    <a:pt x="786" y="1727"/>
                  </a:cubicBezTo>
                  <a:lnTo>
                    <a:pt x="1000" y="1691"/>
                  </a:lnTo>
                  <a:cubicBezTo>
                    <a:pt x="1131" y="1655"/>
                    <a:pt x="1250" y="1584"/>
                    <a:pt x="1346" y="1488"/>
                  </a:cubicBezTo>
                  <a:cubicBezTo>
                    <a:pt x="1393" y="1429"/>
                    <a:pt x="1441" y="1369"/>
                    <a:pt x="1489" y="1310"/>
                  </a:cubicBezTo>
                  <a:cubicBezTo>
                    <a:pt x="1620" y="1167"/>
                    <a:pt x="1703" y="976"/>
                    <a:pt x="1703" y="774"/>
                  </a:cubicBezTo>
                  <a:cubicBezTo>
                    <a:pt x="1715" y="667"/>
                    <a:pt x="1691" y="572"/>
                    <a:pt x="1643" y="476"/>
                  </a:cubicBezTo>
                  <a:cubicBezTo>
                    <a:pt x="1608" y="381"/>
                    <a:pt x="1560" y="298"/>
                    <a:pt x="1489" y="226"/>
                  </a:cubicBezTo>
                  <a:lnTo>
                    <a:pt x="1334" y="107"/>
                  </a:lnTo>
                  <a:cubicBezTo>
                    <a:pt x="1215" y="36"/>
                    <a:pt x="1084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21"/>
            <p:cNvSpPr/>
            <p:nvPr/>
          </p:nvSpPr>
          <p:spPr>
            <a:xfrm>
              <a:off x="7869856" y="1412762"/>
              <a:ext cx="57901" cy="55197"/>
            </a:xfrm>
            <a:custGeom>
              <a:rect b="b" l="l" r="r" t="t"/>
              <a:pathLst>
                <a:path extrusionOk="0" h="1715" w="1799">
                  <a:moveTo>
                    <a:pt x="1013" y="1"/>
                  </a:moveTo>
                  <a:lnTo>
                    <a:pt x="810" y="36"/>
                  </a:lnTo>
                  <a:cubicBezTo>
                    <a:pt x="679" y="72"/>
                    <a:pt x="572" y="131"/>
                    <a:pt x="477" y="227"/>
                  </a:cubicBezTo>
                  <a:lnTo>
                    <a:pt x="298" y="370"/>
                  </a:lnTo>
                  <a:cubicBezTo>
                    <a:pt x="1" y="679"/>
                    <a:pt x="1" y="1179"/>
                    <a:pt x="298" y="1489"/>
                  </a:cubicBezTo>
                  <a:lnTo>
                    <a:pt x="465" y="1608"/>
                  </a:lnTo>
                  <a:cubicBezTo>
                    <a:pt x="584" y="1679"/>
                    <a:pt x="715" y="1715"/>
                    <a:pt x="858" y="1715"/>
                  </a:cubicBezTo>
                  <a:lnTo>
                    <a:pt x="1072" y="1691"/>
                  </a:lnTo>
                  <a:cubicBezTo>
                    <a:pt x="1203" y="1655"/>
                    <a:pt x="1322" y="1584"/>
                    <a:pt x="1418" y="1489"/>
                  </a:cubicBezTo>
                  <a:lnTo>
                    <a:pt x="1406" y="1489"/>
                  </a:lnTo>
                  <a:cubicBezTo>
                    <a:pt x="1453" y="1429"/>
                    <a:pt x="1501" y="1382"/>
                    <a:pt x="1549" y="1322"/>
                  </a:cubicBezTo>
                  <a:cubicBezTo>
                    <a:pt x="1620" y="1251"/>
                    <a:pt x="1680" y="1167"/>
                    <a:pt x="1703" y="1072"/>
                  </a:cubicBezTo>
                  <a:cubicBezTo>
                    <a:pt x="1799" y="882"/>
                    <a:pt x="1799" y="667"/>
                    <a:pt x="1703" y="477"/>
                  </a:cubicBezTo>
                  <a:cubicBezTo>
                    <a:pt x="1680" y="382"/>
                    <a:pt x="1620" y="298"/>
                    <a:pt x="1549" y="227"/>
                  </a:cubicBezTo>
                  <a:lnTo>
                    <a:pt x="1406" y="108"/>
                  </a:lnTo>
                  <a:cubicBezTo>
                    <a:pt x="1287" y="36"/>
                    <a:pt x="1156" y="1"/>
                    <a:pt x="101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21"/>
            <p:cNvSpPr/>
            <p:nvPr/>
          </p:nvSpPr>
          <p:spPr>
            <a:xfrm>
              <a:off x="6964363" y="2950883"/>
              <a:ext cx="57515" cy="54875"/>
            </a:xfrm>
            <a:custGeom>
              <a:rect b="b" l="l" r="r" t="t"/>
              <a:pathLst>
                <a:path extrusionOk="0" h="1705" w="1787">
                  <a:moveTo>
                    <a:pt x="1057" y="0"/>
                  </a:moveTo>
                  <a:cubicBezTo>
                    <a:pt x="1042" y="0"/>
                    <a:pt x="1027" y="1"/>
                    <a:pt x="1012" y="2"/>
                  </a:cubicBezTo>
                  <a:lnTo>
                    <a:pt x="810" y="26"/>
                  </a:lnTo>
                  <a:cubicBezTo>
                    <a:pt x="691" y="62"/>
                    <a:pt x="572" y="121"/>
                    <a:pt x="477" y="216"/>
                  </a:cubicBezTo>
                  <a:lnTo>
                    <a:pt x="310" y="359"/>
                  </a:lnTo>
                  <a:cubicBezTo>
                    <a:pt x="0" y="669"/>
                    <a:pt x="0" y="1169"/>
                    <a:pt x="310" y="1478"/>
                  </a:cubicBezTo>
                  <a:lnTo>
                    <a:pt x="465" y="1598"/>
                  </a:lnTo>
                  <a:cubicBezTo>
                    <a:pt x="584" y="1669"/>
                    <a:pt x="727" y="1705"/>
                    <a:pt x="858" y="1705"/>
                  </a:cubicBezTo>
                  <a:lnTo>
                    <a:pt x="1072" y="1681"/>
                  </a:lnTo>
                  <a:cubicBezTo>
                    <a:pt x="1203" y="1645"/>
                    <a:pt x="1322" y="1574"/>
                    <a:pt x="1417" y="1478"/>
                  </a:cubicBezTo>
                  <a:lnTo>
                    <a:pt x="1548" y="1312"/>
                  </a:lnTo>
                  <a:cubicBezTo>
                    <a:pt x="1691" y="1157"/>
                    <a:pt x="1774" y="966"/>
                    <a:pt x="1774" y="764"/>
                  </a:cubicBezTo>
                  <a:cubicBezTo>
                    <a:pt x="1786" y="657"/>
                    <a:pt x="1762" y="562"/>
                    <a:pt x="1715" y="466"/>
                  </a:cubicBezTo>
                  <a:cubicBezTo>
                    <a:pt x="1679" y="371"/>
                    <a:pt x="1632" y="288"/>
                    <a:pt x="1548" y="216"/>
                  </a:cubicBezTo>
                  <a:lnTo>
                    <a:pt x="1405" y="97"/>
                  </a:lnTo>
                  <a:cubicBezTo>
                    <a:pt x="1299" y="44"/>
                    <a:pt x="1182" y="0"/>
                    <a:pt x="10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21"/>
            <p:cNvSpPr/>
            <p:nvPr/>
          </p:nvSpPr>
          <p:spPr>
            <a:xfrm>
              <a:off x="7352546" y="3180781"/>
              <a:ext cx="57901" cy="54908"/>
            </a:xfrm>
            <a:custGeom>
              <a:rect b="b" l="l" r="r" t="t"/>
              <a:pathLst>
                <a:path extrusionOk="0" h="1706" w="1799">
                  <a:moveTo>
                    <a:pt x="1063" y="1"/>
                  </a:moveTo>
                  <a:cubicBezTo>
                    <a:pt x="1046" y="1"/>
                    <a:pt x="1029" y="1"/>
                    <a:pt x="1012" y="3"/>
                  </a:cubicBezTo>
                  <a:lnTo>
                    <a:pt x="810" y="27"/>
                  </a:lnTo>
                  <a:cubicBezTo>
                    <a:pt x="679" y="62"/>
                    <a:pt x="560" y="122"/>
                    <a:pt x="477" y="217"/>
                  </a:cubicBezTo>
                  <a:lnTo>
                    <a:pt x="298" y="360"/>
                  </a:lnTo>
                  <a:cubicBezTo>
                    <a:pt x="0" y="681"/>
                    <a:pt x="0" y="1170"/>
                    <a:pt x="298" y="1479"/>
                  </a:cubicBezTo>
                  <a:lnTo>
                    <a:pt x="465" y="1598"/>
                  </a:lnTo>
                  <a:cubicBezTo>
                    <a:pt x="584" y="1670"/>
                    <a:pt x="715" y="1705"/>
                    <a:pt x="858" y="1705"/>
                  </a:cubicBezTo>
                  <a:lnTo>
                    <a:pt x="1060" y="1682"/>
                  </a:lnTo>
                  <a:cubicBezTo>
                    <a:pt x="1191" y="1646"/>
                    <a:pt x="1322" y="1574"/>
                    <a:pt x="1417" y="1479"/>
                  </a:cubicBezTo>
                  <a:lnTo>
                    <a:pt x="1405" y="1479"/>
                  </a:lnTo>
                  <a:lnTo>
                    <a:pt x="1548" y="1313"/>
                  </a:lnTo>
                  <a:cubicBezTo>
                    <a:pt x="1620" y="1241"/>
                    <a:pt x="1679" y="1158"/>
                    <a:pt x="1703" y="1062"/>
                  </a:cubicBezTo>
                  <a:cubicBezTo>
                    <a:pt x="1798" y="872"/>
                    <a:pt x="1798" y="658"/>
                    <a:pt x="1703" y="467"/>
                  </a:cubicBezTo>
                  <a:cubicBezTo>
                    <a:pt x="1679" y="372"/>
                    <a:pt x="1620" y="289"/>
                    <a:pt x="1548" y="217"/>
                  </a:cubicBezTo>
                  <a:lnTo>
                    <a:pt x="1405" y="98"/>
                  </a:lnTo>
                  <a:cubicBezTo>
                    <a:pt x="1301" y="36"/>
                    <a:pt x="1179" y="1"/>
                    <a:pt x="106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21"/>
            <p:cNvSpPr/>
            <p:nvPr/>
          </p:nvSpPr>
          <p:spPr>
            <a:xfrm>
              <a:off x="7826953" y="3410388"/>
              <a:ext cx="57901" cy="55229"/>
            </a:xfrm>
            <a:custGeom>
              <a:rect b="b" l="l" r="r" t="t"/>
              <a:pathLst>
                <a:path extrusionOk="0" h="1716" w="1799">
                  <a:moveTo>
                    <a:pt x="1012" y="1"/>
                  </a:moveTo>
                  <a:lnTo>
                    <a:pt x="810" y="36"/>
                  </a:lnTo>
                  <a:cubicBezTo>
                    <a:pt x="679" y="72"/>
                    <a:pt x="560" y="132"/>
                    <a:pt x="465" y="227"/>
                  </a:cubicBezTo>
                  <a:lnTo>
                    <a:pt x="298" y="370"/>
                  </a:lnTo>
                  <a:cubicBezTo>
                    <a:pt x="0" y="679"/>
                    <a:pt x="0" y="1179"/>
                    <a:pt x="298" y="1489"/>
                  </a:cubicBezTo>
                  <a:lnTo>
                    <a:pt x="453" y="1608"/>
                  </a:lnTo>
                  <a:cubicBezTo>
                    <a:pt x="572" y="1679"/>
                    <a:pt x="715" y="1715"/>
                    <a:pt x="858" y="1715"/>
                  </a:cubicBezTo>
                  <a:lnTo>
                    <a:pt x="1060" y="1691"/>
                  </a:lnTo>
                  <a:cubicBezTo>
                    <a:pt x="1191" y="1656"/>
                    <a:pt x="1310" y="1584"/>
                    <a:pt x="1405" y="1489"/>
                  </a:cubicBezTo>
                  <a:lnTo>
                    <a:pt x="1548" y="1322"/>
                  </a:lnTo>
                  <a:cubicBezTo>
                    <a:pt x="1620" y="1251"/>
                    <a:pt x="1667" y="1167"/>
                    <a:pt x="1703" y="1072"/>
                  </a:cubicBezTo>
                  <a:cubicBezTo>
                    <a:pt x="1798" y="882"/>
                    <a:pt x="1798" y="667"/>
                    <a:pt x="1703" y="477"/>
                  </a:cubicBezTo>
                  <a:cubicBezTo>
                    <a:pt x="1667" y="382"/>
                    <a:pt x="1620" y="298"/>
                    <a:pt x="1548" y="227"/>
                  </a:cubicBezTo>
                  <a:lnTo>
                    <a:pt x="1393" y="108"/>
                  </a:lnTo>
                  <a:cubicBezTo>
                    <a:pt x="1274" y="36"/>
                    <a:pt x="1143" y="1"/>
                    <a:pt x="101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21"/>
            <p:cNvSpPr/>
            <p:nvPr/>
          </p:nvSpPr>
          <p:spPr>
            <a:xfrm>
              <a:off x="7401982" y="3804719"/>
              <a:ext cx="57128" cy="55583"/>
            </a:xfrm>
            <a:custGeom>
              <a:rect b="b" l="l" r="r" t="t"/>
              <a:pathLst>
                <a:path extrusionOk="0" h="1727" w="1775">
                  <a:moveTo>
                    <a:pt x="977" y="0"/>
                  </a:moveTo>
                  <a:lnTo>
                    <a:pt x="762" y="36"/>
                  </a:lnTo>
                  <a:cubicBezTo>
                    <a:pt x="643" y="72"/>
                    <a:pt x="524" y="131"/>
                    <a:pt x="429" y="226"/>
                  </a:cubicBezTo>
                  <a:lnTo>
                    <a:pt x="262" y="381"/>
                  </a:lnTo>
                  <a:cubicBezTo>
                    <a:pt x="179" y="441"/>
                    <a:pt x="131" y="536"/>
                    <a:pt x="96" y="631"/>
                  </a:cubicBezTo>
                  <a:cubicBezTo>
                    <a:pt x="0" y="822"/>
                    <a:pt x="0" y="1048"/>
                    <a:pt x="96" y="1238"/>
                  </a:cubicBezTo>
                  <a:cubicBezTo>
                    <a:pt x="131" y="1334"/>
                    <a:pt x="179" y="1429"/>
                    <a:pt x="262" y="1488"/>
                  </a:cubicBezTo>
                  <a:lnTo>
                    <a:pt x="417" y="1619"/>
                  </a:lnTo>
                  <a:cubicBezTo>
                    <a:pt x="536" y="1691"/>
                    <a:pt x="679" y="1727"/>
                    <a:pt x="810" y="1727"/>
                  </a:cubicBezTo>
                  <a:lnTo>
                    <a:pt x="1024" y="1691"/>
                  </a:lnTo>
                  <a:cubicBezTo>
                    <a:pt x="1155" y="1655"/>
                    <a:pt x="1274" y="1584"/>
                    <a:pt x="1370" y="1488"/>
                  </a:cubicBezTo>
                  <a:lnTo>
                    <a:pt x="1358" y="1488"/>
                  </a:lnTo>
                  <a:lnTo>
                    <a:pt x="1500" y="1310"/>
                  </a:lnTo>
                  <a:cubicBezTo>
                    <a:pt x="1584" y="1250"/>
                    <a:pt x="1631" y="1155"/>
                    <a:pt x="1667" y="1072"/>
                  </a:cubicBezTo>
                  <a:cubicBezTo>
                    <a:pt x="1774" y="774"/>
                    <a:pt x="1715" y="453"/>
                    <a:pt x="1500" y="226"/>
                  </a:cubicBezTo>
                  <a:lnTo>
                    <a:pt x="1358" y="107"/>
                  </a:lnTo>
                  <a:cubicBezTo>
                    <a:pt x="1239" y="36"/>
                    <a:pt x="1108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21"/>
            <p:cNvSpPr/>
            <p:nvPr/>
          </p:nvSpPr>
          <p:spPr>
            <a:xfrm>
              <a:off x="8058009" y="2711427"/>
              <a:ext cx="55616" cy="55616"/>
            </a:xfrm>
            <a:custGeom>
              <a:rect b="b" l="l" r="r" t="t"/>
              <a:pathLst>
                <a:path extrusionOk="0" h="1728" w="1728">
                  <a:moveTo>
                    <a:pt x="965" y="1"/>
                  </a:moveTo>
                  <a:lnTo>
                    <a:pt x="763" y="36"/>
                  </a:lnTo>
                  <a:cubicBezTo>
                    <a:pt x="632" y="72"/>
                    <a:pt x="513" y="132"/>
                    <a:pt x="429" y="227"/>
                  </a:cubicBezTo>
                  <a:lnTo>
                    <a:pt x="251" y="382"/>
                  </a:lnTo>
                  <a:cubicBezTo>
                    <a:pt x="179" y="441"/>
                    <a:pt x="120" y="536"/>
                    <a:pt x="84" y="632"/>
                  </a:cubicBezTo>
                  <a:cubicBezTo>
                    <a:pt x="1" y="822"/>
                    <a:pt x="1" y="1048"/>
                    <a:pt x="84" y="1239"/>
                  </a:cubicBezTo>
                  <a:cubicBezTo>
                    <a:pt x="120" y="1334"/>
                    <a:pt x="179" y="1418"/>
                    <a:pt x="251" y="1489"/>
                  </a:cubicBezTo>
                  <a:lnTo>
                    <a:pt x="406" y="1620"/>
                  </a:lnTo>
                  <a:cubicBezTo>
                    <a:pt x="537" y="1691"/>
                    <a:pt x="668" y="1727"/>
                    <a:pt x="810" y="1727"/>
                  </a:cubicBezTo>
                  <a:lnTo>
                    <a:pt x="1013" y="1691"/>
                  </a:lnTo>
                  <a:cubicBezTo>
                    <a:pt x="1144" y="1656"/>
                    <a:pt x="1263" y="1584"/>
                    <a:pt x="1370" y="1489"/>
                  </a:cubicBezTo>
                  <a:lnTo>
                    <a:pt x="1346" y="1489"/>
                  </a:lnTo>
                  <a:lnTo>
                    <a:pt x="1501" y="1310"/>
                  </a:lnTo>
                  <a:cubicBezTo>
                    <a:pt x="1632" y="1168"/>
                    <a:pt x="1715" y="977"/>
                    <a:pt x="1727" y="775"/>
                  </a:cubicBezTo>
                  <a:cubicBezTo>
                    <a:pt x="1715" y="572"/>
                    <a:pt x="1632" y="382"/>
                    <a:pt x="1501" y="227"/>
                  </a:cubicBezTo>
                  <a:lnTo>
                    <a:pt x="1346" y="108"/>
                  </a:lnTo>
                  <a:cubicBezTo>
                    <a:pt x="1239" y="36"/>
                    <a:pt x="1096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21"/>
            <p:cNvSpPr/>
            <p:nvPr/>
          </p:nvSpPr>
          <p:spPr>
            <a:xfrm>
              <a:off x="8424371" y="1738860"/>
              <a:ext cx="54811" cy="55229"/>
            </a:xfrm>
            <a:custGeom>
              <a:rect b="b" l="l" r="r" t="t"/>
              <a:pathLst>
                <a:path extrusionOk="0" h="1716" w="1703">
                  <a:moveTo>
                    <a:pt x="941" y="1"/>
                  </a:moveTo>
                  <a:lnTo>
                    <a:pt x="738" y="25"/>
                  </a:lnTo>
                  <a:cubicBezTo>
                    <a:pt x="607" y="60"/>
                    <a:pt x="488" y="132"/>
                    <a:pt x="405" y="227"/>
                  </a:cubicBezTo>
                  <a:lnTo>
                    <a:pt x="226" y="370"/>
                  </a:lnTo>
                  <a:cubicBezTo>
                    <a:pt x="84" y="525"/>
                    <a:pt x="0" y="715"/>
                    <a:pt x="0" y="929"/>
                  </a:cubicBezTo>
                  <a:cubicBezTo>
                    <a:pt x="0" y="1132"/>
                    <a:pt x="84" y="1334"/>
                    <a:pt x="226" y="1489"/>
                  </a:cubicBezTo>
                  <a:lnTo>
                    <a:pt x="393" y="1608"/>
                  </a:lnTo>
                  <a:cubicBezTo>
                    <a:pt x="512" y="1679"/>
                    <a:pt x="643" y="1715"/>
                    <a:pt x="786" y="1715"/>
                  </a:cubicBezTo>
                  <a:lnTo>
                    <a:pt x="1000" y="1691"/>
                  </a:lnTo>
                  <a:cubicBezTo>
                    <a:pt x="1131" y="1656"/>
                    <a:pt x="1250" y="1584"/>
                    <a:pt x="1346" y="1489"/>
                  </a:cubicBezTo>
                  <a:lnTo>
                    <a:pt x="1334" y="1477"/>
                  </a:lnTo>
                  <a:cubicBezTo>
                    <a:pt x="1381" y="1429"/>
                    <a:pt x="1429" y="1370"/>
                    <a:pt x="1477" y="1310"/>
                  </a:cubicBezTo>
                  <a:cubicBezTo>
                    <a:pt x="1608" y="1156"/>
                    <a:pt x="1691" y="965"/>
                    <a:pt x="1703" y="763"/>
                  </a:cubicBezTo>
                  <a:cubicBezTo>
                    <a:pt x="1703" y="667"/>
                    <a:pt x="1679" y="560"/>
                    <a:pt x="1631" y="465"/>
                  </a:cubicBezTo>
                  <a:cubicBezTo>
                    <a:pt x="1608" y="370"/>
                    <a:pt x="1548" y="286"/>
                    <a:pt x="1477" y="227"/>
                  </a:cubicBezTo>
                  <a:lnTo>
                    <a:pt x="1334" y="96"/>
                  </a:lnTo>
                  <a:cubicBezTo>
                    <a:pt x="1215" y="36"/>
                    <a:pt x="1072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21"/>
            <p:cNvSpPr/>
            <p:nvPr/>
          </p:nvSpPr>
          <p:spPr>
            <a:xfrm>
              <a:off x="7979478" y="589212"/>
              <a:ext cx="55583" cy="55262"/>
            </a:xfrm>
            <a:custGeom>
              <a:rect b="b" l="l" r="r" t="t"/>
              <a:pathLst>
                <a:path extrusionOk="0" h="1717" w="1727">
                  <a:moveTo>
                    <a:pt x="982" y="0"/>
                  </a:moveTo>
                  <a:cubicBezTo>
                    <a:pt x="968" y="0"/>
                    <a:pt x="954" y="1"/>
                    <a:pt x="941" y="2"/>
                  </a:cubicBezTo>
                  <a:lnTo>
                    <a:pt x="738" y="26"/>
                  </a:lnTo>
                  <a:cubicBezTo>
                    <a:pt x="607" y="62"/>
                    <a:pt x="488" y="121"/>
                    <a:pt x="393" y="216"/>
                  </a:cubicBezTo>
                  <a:lnTo>
                    <a:pt x="226" y="371"/>
                  </a:lnTo>
                  <a:cubicBezTo>
                    <a:pt x="83" y="526"/>
                    <a:pt x="0" y="716"/>
                    <a:pt x="0" y="931"/>
                  </a:cubicBezTo>
                  <a:cubicBezTo>
                    <a:pt x="0" y="1133"/>
                    <a:pt x="83" y="1336"/>
                    <a:pt x="226" y="1490"/>
                  </a:cubicBezTo>
                  <a:lnTo>
                    <a:pt x="381" y="1609"/>
                  </a:lnTo>
                  <a:cubicBezTo>
                    <a:pt x="500" y="1681"/>
                    <a:pt x="643" y="1717"/>
                    <a:pt x="786" y="1717"/>
                  </a:cubicBezTo>
                  <a:lnTo>
                    <a:pt x="988" y="1693"/>
                  </a:lnTo>
                  <a:cubicBezTo>
                    <a:pt x="1119" y="1657"/>
                    <a:pt x="1238" y="1586"/>
                    <a:pt x="1334" y="1490"/>
                  </a:cubicBezTo>
                  <a:lnTo>
                    <a:pt x="1322" y="1478"/>
                  </a:lnTo>
                  <a:cubicBezTo>
                    <a:pt x="1369" y="1431"/>
                    <a:pt x="1417" y="1371"/>
                    <a:pt x="1476" y="1312"/>
                  </a:cubicBezTo>
                  <a:cubicBezTo>
                    <a:pt x="1548" y="1240"/>
                    <a:pt x="1607" y="1157"/>
                    <a:pt x="1631" y="1062"/>
                  </a:cubicBezTo>
                  <a:cubicBezTo>
                    <a:pt x="1726" y="871"/>
                    <a:pt x="1726" y="657"/>
                    <a:pt x="1631" y="466"/>
                  </a:cubicBezTo>
                  <a:cubicBezTo>
                    <a:pt x="1607" y="371"/>
                    <a:pt x="1548" y="288"/>
                    <a:pt x="1476" y="216"/>
                  </a:cubicBezTo>
                  <a:lnTo>
                    <a:pt x="1322" y="97"/>
                  </a:lnTo>
                  <a:cubicBezTo>
                    <a:pt x="1215" y="44"/>
                    <a:pt x="1099" y="0"/>
                    <a:pt x="98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21"/>
            <p:cNvSpPr/>
            <p:nvPr/>
          </p:nvSpPr>
          <p:spPr>
            <a:xfrm>
              <a:off x="8295599" y="80754"/>
              <a:ext cx="55229" cy="54843"/>
            </a:xfrm>
            <a:custGeom>
              <a:rect b="b" l="l" r="r" t="t"/>
              <a:pathLst>
                <a:path extrusionOk="0" h="1704" w="1716">
                  <a:moveTo>
                    <a:pt x="941" y="0"/>
                  </a:moveTo>
                  <a:lnTo>
                    <a:pt x="739" y="36"/>
                  </a:lnTo>
                  <a:cubicBezTo>
                    <a:pt x="620" y="72"/>
                    <a:pt x="501" y="131"/>
                    <a:pt x="405" y="227"/>
                  </a:cubicBezTo>
                  <a:lnTo>
                    <a:pt x="227" y="370"/>
                  </a:lnTo>
                  <a:cubicBezTo>
                    <a:pt x="155" y="441"/>
                    <a:pt x="96" y="524"/>
                    <a:pt x="72" y="631"/>
                  </a:cubicBezTo>
                  <a:cubicBezTo>
                    <a:pt x="24" y="715"/>
                    <a:pt x="1" y="822"/>
                    <a:pt x="1" y="929"/>
                  </a:cubicBezTo>
                  <a:cubicBezTo>
                    <a:pt x="1" y="1024"/>
                    <a:pt x="24" y="1132"/>
                    <a:pt x="72" y="1227"/>
                  </a:cubicBezTo>
                  <a:cubicBezTo>
                    <a:pt x="96" y="1322"/>
                    <a:pt x="155" y="1405"/>
                    <a:pt x="227" y="1477"/>
                  </a:cubicBezTo>
                  <a:lnTo>
                    <a:pt x="394" y="1596"/>
                  </a:lnTo>
                  <a:cubicBezTo>
                    <a:pt x="513" y="1667"/>
                    <a:pt x="644" y="1703"/>
                    <a:pt x="786" y="1703"/>
                  </a:cubicBezTo>
                  <a:lnTo>
                    <a:pt x="1001" y="1679"/>
                  </a:lnTo>
                  <a:cubicBezTo>
                    <a:pt x="1127" y="1645"/>
                    <a:pt x="1242" y="1578"/>
                    <a:pt x="1335" y="1488"/>
                  </a:cubicBezTo>
                  <a:lnTo>
                    <a:pt x="1335" y="1488"/>
                  </a:lnTo>
                  <a:cubicBezTo>
                    <a:pt x="1335" y="1488"/>
                    <a:pt x="1334" y="1488"/>
                    <a:pt x="1334" y="1489"/>
                  </a:cubicBezTo>
                  <a:lnTo>
                    <a:pt x="1346" y="1477"/>
                  </a:lnTo>
                  <a:lnTo>
                    <a:pt x="1346" y="1477"/>
                  </a:lnTo>
                  <a:cubicBezTo>
                    <a:pt x="1342" y="1481"/>
                    <a:pt x="1339" y="1484"/>
                    <a:pt x="1335" y="1488"/>
                  </a:cubicBezTo>
                  <a:lnTo>
                    <a:pt x="1335" y="1488"/>
                  </a:lnTo>
                  <a:cubicBezTo>
                    <a:pt x="1382" y="1429"/>
                    <a:pt x="1430" y="1381"/>
                    <a:pt x="1477" y="1322"/>
                  </a:cubicBezTo>
                  <a:cubicBezTo>
                    <a:pt x="1548" y="1251"/>
                    <a:pt x="1608" y="1167"/>
                    <a:pt x="1644" y="1072"/>
                  </a:cubicBezTo>
                  <a:cubicBezTo>
                    <a:pt x="1691" y="977"/>
                    <a:pt x="1715" y="882"/>
                    <a:pt x="1703" y="774"/>
                  </a:cubicBezTo>
                  <a:cubicBezTo>
                    <a:pt x="1715" y="667"/>
                    <a:pt x="1691" y="572"/>
                    <a:pt x="1644" y="477"/>
                  </a:cubicBezTo>
                  <a:cubicBezTo>
                    <a:pt x="1608" y="381"/>
                    <a:pt x="1548" y="298"/>
                    <a:pt x="1477" y="227"/>
                  </a:cubicBezTo>
                  <a:lnTo>
                    <a:pt x="1334" y="108"/>
                  </a:lnTo>
                  <a:cubicBezTo>
                    <a:pt x="1215" y="36"/>
                    <a:pt x="1084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21"/>
            <p:cNvSpPr/>
            <p:nvPr/>
          </p:nvSpPr>
          <p:spPr>
            <a:xfrm>
              <a:off x="8621697" y="693492"/>
              <a:ext cx="57515" cy="55229"/>
            </a:xfrm>
            <a:custGeom>
              <a:rect b="b" l="l" r="r" t="t"/>
              <a:pathLst>
                <a:path extrusionOk="0" h="1716" w="1787">
                  <a:moveTo>
                    <a:pt x="1001" y="1"/>
                  </a:moveTo>
                  <a:lnTo>
                    <a:pt x="799" y="24"/>
                  </a:lnTo>
                  <a:cubicBezTo>
                    <a:pt x="680" y="60"/>
                    <a:pt x="560" y="131"/>
                    <a:pt x="465" y="227"/>
                  </a:cubicBezTo>
                  <a:lnTo>
                    <a:pt x="299" y="370"/>
                  </a:lnTo>
                  <a:cubicBezTo>
                    <a:pt x="60" y="584"/>
                    <a:pt x="1" y="929"/>
                    <a:pt x="132" y="1227"/>
                  </a:cubicBezTo>
                  <a:cubicBezTo>
                    <a:pt x="156" y="1322"/>
                    <a:pt x="215" y="1405"/>
                    <a:pt x="299" y="1477"/>
                  </a:cubicBezTo>
                  <a:lnTo>
                    <a:pt x="453" y="1608"/>
                  </a:lnTo>
                  <a:cubicBezTo>
                    <a:pt x="572" y="1679"/>
                    <a:pt x="715" y="1715"/>
                    <a:pt x="846" y="1715"/>
                  </a:cubicBezTo>
                  <a:lnTo>
                    <a:pt x="1061" y="1679"/>
                  </a:lnTo>
                  <a:cubicBezTo>
                    <a:pt x="1186" y="1645"/>
                    <a:pt x="1301" y="1578"/>
                    <a:pt x="1395" y="1488"/>
                  </a:cubicBezTo>
                  <a:lnTo>
                    <a:pt x="1395" y="1488"/>
                  </a:lnTo>
                  <a:lnTo>
                    <a:pt x="1394" y="1489"/>
                  </a:lnTo>
                  <a:lnTo>
                    <a:pt x="1406" y="1477"/>
                  </a:lnTo>
                  <a:lnTo>
                    <a:pt x="1406" y="1477"/>
                  </a:lnTo>
                  <a:cubicBezTo>
                    <a:pt x="1402" y="1481"/>
                    <a:pt x="1398" y="1484"/>
                    <a:pt x="1395" y="1488"/>
                  </a:cubicBezTo>
                  <a:lnTo>
                    <a:pt x="1395" y="1488"/>
                  </a:lnTo>
                  <a:lnTo>
                    <a:pt x="1537" y="1310"/>
                  </a:lnTo>
                  <a:cubicBezTo>
                    <a:pt x="1620" y="1239"/>
                    <a:pt x="1668" y="1155"/>
                    <a:pt x="1703" y="1060"/>
                  </a:cubicBezTo>
                  <a:cubicBezTo>
                    <a:pt x="1787" y="882"/>
                    <a:pt x="1787" y="655"/>
                    <a:pt x="1703" y="465"/>
                  </a:cubicBezTo>
                  <a:cubicBezTo>
                    <a:pt x="1668" y="370"/>
                    <a:pt x="1620" y="286"/>
                    <a:pt x="1537" y="227"/>
                  </a:cubicBezTo>
                  <a:lnTo>
                    <a:pt x="1394" y="108"/>
                  </a:lnTo>
                  <a:cubicBezTo>
                    <a:pt x="1275" y="36"/>
                    <a:pt x="1144" y="1"/>
                    <a:pt x="100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21"/>
            <p:cNvSpPr/>
            <p:nvPr/>
          </p:nvSpPr>
          <p:spPr>
            <a:xfrm>
              <a:off x="7771016" y="2375737"/>
              <a:ext cx="55583" cy="55229"/>
            </a:xfrm>
            <a:custGeom>
              <a:rect b="b" l="l" r="r" t="t"/>
              <a:pathLst>
                <a:path extrusionOk="0" h="1716" w="1727">
                  <a:moveTo>
                    <a:pt x="964" y="1"/>
                  </a:moveTo>
                  <a:lnTo>
                    <a:pt x="762" y="37"/>
                  </a:lnTo>
                  <a:cubicBezTo>
                    <a:pt x="631" y="72"/>
                    <a:pt x="512" y="132"/>
                    <a:pt x="417" y="227"/>
                  </a:cubicBezTo>
                  <a:lnTo>
                    <a:pt x="250" y="370"/>
                  </a:lnTo>
                  <a:cubicBezTo>
                    <a:pt x="167" y="441"/>
                    <a:pt x="119" y="525"/>
                    <a:pt x="83" y="620"/>
                  </a:cubicBezTo>
                  <a:cubicBezTo>
                    <a:pt x="0" y="822"/>
                    <a:pt x="0" y="1037"/>
                    <a:pt x="83" y="1227"/>
                  </a:cubicBezTo>
                  <a:cubicBezTo>
                    <a:pt x="119" y="1334"/>
                    <a:pt x="167" y="1418"/>
                    <a:pt x="250" y="1489"/>
                  </a:cubicBezTo>
                  <a:lnTo>
                    <a:pt x="405" y="1608"/>
                  </a:lnTo>
                  <a:cubicBezTo>
                    <a:pt x="524" y="1680"/>
                    <a:pt x="667" y="1715"/>
                    <a:pt x="810" y="1715"/>
                  </a:cubicBezTo>
                  <a:lnTo>
                    <a:pt x="1012" y="1692"/>
                  </a:lnTo>
                  <a:cubicBezTo>
                    <a:pt x="1143" y="1656"/>
                    <a:pt x="1262" y="1584"/>
                    <a:pt x="1357" y="1489"/>
                  </a:cubicBezTo>
                  <a:cubicBezTo>
                    <a:pt x="1405" y="1430"/>
                    <a:pt x="1453" y="1370"/>
                    <a:pt x="1500" y="1311"/>
                  </a:cubicBezTo>
                  <a:cubicBezTo>
                    <a:pt x="1631" y="1168"/>
                    <a:pt x="1715" y="977"/>
                    <a:pt x="1715" y="775"/>
                  </a:cubicBezTo>
                  <a:cubicBezTo>
                    <a:pt x="1726" y="668"/>
                    <a:pt x="1703" y="572"/>
                    <a:pt x="1655" y="477"/>
                  </a:cubicBezTo>
                  <a:cubicBezTo>
                    <a:pt x="1619" y="382"/>
                    <a:pt x="1572" y="299"/>
                    <a:pt x="1500" y="227"/>
                  </a:cubicBezTo>
                  <a:lnTo>
                    <a:pt x="1345" y="108"/>
                  </a:lnTo>
                  <a:cubicBezTo>
                    <a:pt x="1226" y="37"/>
                    <a:pt x="1095" y="1"/>
                    <a:pt x="96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21"/>
            <p:cNvSpPr/>
            <p:nvPr/>
          </p:nvSpPr>
          <p:spPr>
            <a:xfrm>
              <a:off x="7135652" y="2356812"/>
              <a:ext cx="55970" cy="51432"/>
            </a:xfrm>
            <a:custGeom>
              <a:rect b="b" l="l" r="r" t="t"/>
              <a:pathLst>
                <a:path extrusionOk="0" h="1598" w="1739">
                  <a:moveTo>
                    <a:pt x="833" y="1"/>
                  </a:moveTo>
                  <a:cubicBezTo>
                    <a:pt x="779" y="1"/>
                    <a:pt x="724" y="6"/>
                    <a:pt x="671" y="17"/>
                  </a:cubicBezTo>
                  <a:lnTo>
                    <a:pt x="655" y="17"/>
                  </a:lnTo>
                  <a:cubicBezTo>
                    <a:pt x="393" y="17"/>
                    <a:pt x="155" y="172"/>
                    <a:pt x="60" y="410"/>
                  </a:cubicBezTo>
                  <a:cubicBezTo>
                    <a:pt x="12" y="517"/>
                    <a:pt x="0" y="636"/>
                    <a:pt x="12" y="756"/>
                  </a:cubicBezTo>
                  <a:cubicBezTo>
                    <a:pt x="12" y="803"/>
                    <a:pt x="24" y="863"/>
                    <a:pt x="60" y="910"/>
                  </a:cubicBezTo>
                  <a:cubicBezTo>
                    <a:pt x="78" y="974"/>
                    <a:pt x="110" y="1030"/>
                    <a:pt x="150" y="1080"/>
                  </a:cubicBezTo>
                  <a:lnTo>
                    <a:pt x="150" y="1080"/>
                  </a:lnTo>
                  <a:cubicBezTo>
                    <a:pt x="221" y="1216"/>
                    <a:pt x="321" y="1323"/>
                    <a:pt x="441" y="1410"/>
                  </a:cubicBezTo>
                  <a:lnTo>
                    <a:pt x="560" y="1494"/>
                  </a:lnTo>
                  <a:cubicBezTo>
                    <a:pt x="675" y="1563"/>
                    <a:pt x="804" y="1597"/>
                    <a:pt x="936" y="1597"/>
                  </a:cubicBezTo>
                  <a:cubicBezTo>
                    <a:pt x="1009" y="1597"/>
                    <a:pt x="1083" y="1586"/>
                    <a:pt x="1155" y="1565"/>
                  </a:cubicBezTo>
                  <a:cubicBezTo>
                    <a:pt x="1382" y="1506"/>
                    <a:pt x="1572" y="1339"/>
                    <a:pt x="1655" y="1125"/>
                  </a:cubicBezTo>
                  <a:cubicBezTo>
                    <a:pt x="1739" y="934"/>
                    <a:pt x="1739" y="720"/>
                    <a:pt x="1655" y="529"/>
                  </a:cubicBezTo>
                  <a:cubicBezTo>
                    <a:pt x="1560" y="303"/>
                    <a:pt x="1382" y="148"/>
                    <a:pt x="1155" y="77"/>
                  </a:cubicBezTo>
                  <a:lnTo>
                    <a:pt x="1155" y="65"/>
                  </a:lnTo>
                  <a:cubicBezTo>
                    <a:pt x="1120" y="53"/>
                    <a:pt x="1084" y="41"/>
                    <a:pt x="1036" y="29"/>
                  </a:cubicBezTo>
                  <a:cubicBezTo>
                    <a:pt x="970" y="10"/>
                    <a:pt x="902" y="1"/>
                    <a:pt x="83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21"/>
            <p:cNvSpPr/>
            <p:nvPr/>
          </p:nvSpPr>
          <p:spPr>
            <a:xfrm>
              <a:off x="7127219" y="1900204"/>
              <a:ext cx="61731" cy="47923"/>
            </a:xfrm>
            <a:custGeom>
              <a:rect b="b" l="l" r="r" t="t"/>
              <a:pathLst>
                <a:path extrusionOk="0" h="1489" w="1918">
                  <a:moveTo>
                    <a:pt x="965" y="0"/>
                  </a:moveTo>
                  <a:cubicBezTo>
                    <a:pt x="1" y="0"/>
                    <a:pt x="1" y="1489"/>
                    <a:pt x="965" y="1489"/>
                  </a:cubicBezTo>
                  <a:cubicBezTo>
                    <a:pt x="1917" y="1489"/>
                    <a:pt x="1917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21"/>
            <p:cNvSpPr/>
            <p:nvPr/>
          </p:nvSpPr>
          <p:spPr>
            <a:xfrm>
              <a:off x="7054417" y="2039597"/>
              <a:ext cx="295490" cy="384997"/>
            </a:xfrm>
            <a:custGeom>
              <a:rect b="b" l="l" r="r" t="t"/>
              <a:pathLst>
                <a:path extrusionOk="0" h="11962" w="9181">
                  <a:moveTo>
                    <a:pt x="1553" y="0"/>
                  </a:moveTo>
                  <a:cubicBezTo>
                    <a:pt x="1497" y="0"/>
                    <a:pt x="1440" y="5"/>
                    <a:pt x="1381" y="15"/>
                  </a:cubicBezTo>
                  <a:cubicBezTo>
                    <a:pt x="0" y="289"/>
                    <a:pt x="905" y="2325"/>
                    <a:pt x="941" y="3194"/>
                  </a:cubicBezTo>
                  <a:cubicBezTo>
                    <a:pt x="977" y="4599"/>
                    <a:pt x="274" y="5920"/>
                    <a:pt x="322" y="7337"/>
                  </a:cubicBezTo>
                  <a:cubicBezTo>
                    <a:pt x="398" y="9492"/>
                    <a:pt x="2265" y="11962"/>
                    <a:pt x="4520" y="11962"/>
                  </a:cubicBezTo>
                  <a:cubicBezTo>
                    <a:pt x="4744" y="11962"/>
                    <a:pt x="4973" y="11937"/>
                    <a:pt x="5203" y="11886"/>
                  </a:cubicBezTo>
                  <a:cubicBezTo>
                    <a:pt x="5346" y="11850"/>
                    <a:pt x="5465" y="11743"/>
                    <a:pt x="5501" y="11600"/>
                  </a:cubicBezTo>
                  <a:cubicBezTo>
                    <a:pt x="5549" y="11600"/>
                    <a:pt x="5596" y="11588"/>
                    <a:pt x="5656" y="11576"/>
                  </a:cubicBezTo>
                  <a:cubicBezTo>
                    <a:pt x="5656" y="11564"/>
                    <a:pt x="5656" y="11564"/>
                    <a:pt x="5656" y="11552"/>
                  </a:cubicBezTo>
                  <a:cubicBezTo>
                    <a:pt x="5620" y="11540"/>
                    <a:pt x="5584" y="11516"/>
                    <a:pt x="5561" y="11481"/>
                  </a:cubicBezTo>
                  <a:cubicBezTo>
                    <a:pt x="4822" y="10612"/>
                    <a:pt x="4013" y="9814"/>
                    <a:pt x="3132" y="9088"/>
                  </a:cubicBezTo>
                  <a:cubicBezTo>
                    <a:pt x="2441" y="8504"/>
                    <a:pt x="1381" y="8016"/>
                    <a:pt x="917" y="7218"/>
                  </a:cubicBezTo>
                  <a:cubicBezTo>
                    <a:pt x="837" y="7103"/>
                    <a:pt x="923" y="6944"/>
                    <a:pt x="1057" y="6944"/>
                  </a:cubicBezTo>
                  <a:cubicBezTo>
                    <a:pt x="1062" y="6944"/>
                    <a:pt x="1067" y="6944"/>
                    <a:pt x="1072" y="6944"/>
                  </a:cubicBezTo>
                  <a:cubicBezTo>
                    <a:pt x="2072" y="6944"/>
                    <a:pt x="3084" y="7873"/>
                    <a:pt x="3798" y="8480"/>
                  </a:cubicBezTo>
                  <a:cubicBezTo>
                    <a:pt x="4334" y="8957"/>
                    <a:pt x="4834" y="9469"/>
                    <a:pt x="5299" y="10016"/>
                  </a:cubicBezTo>
                  <a:cubicBezTo>
                    <a:pt x="5144" y="9480"/>
                    <a:pt x="5001" y="8945"/>
                    <a:pt x="4822" y="8421"/>
                  </a:cubicBezTo>
                  <a:cubicBezTo>
                    <a:pt x="4703" y="8076"/>
                    <a:pt x="4572" y="7718"/>
                    <a:pt x="4441" y="7373"/>
                  </a:cubicBezTo>
                  <a:cubicBezTo>
                    <a:pt x="3453" y="6778"/>
                    <a:pt x="2334" y="6159"/>
                    <a:pt x="1691" y="5254"/>
                  </a:cubicBezTo>
                  <a:cubicBezTo>
                    <a:pt x="1620" y="5162"/>
                    <a:pt x="1688" y="5053"/>
                    <a:pt x="1783" y="5053"/>
                  </a:cubicBezTo>
                  <a:cubicBezTo>
                    <a:pt x="1800" y="5053"/>
                    <a:pt x="1817" y="5056"/>
                    <a:pt x="1834" y="5063"/>
                  </a:cubicBezTo>
                  <a:cubicBezTo>
                    <a:pt x="2620" y="5301"/>
                    <a:pt x="3358" y="5825"/>
                    <a:pt x="4037" y="6385"/>
                  </a:cubicBezTo>
                  <a:cubicBezTo>
                    <a:pt x="3846" y="5956"/>
                    <a:pt x="3644" y="5528"/>
                    <a:pt x="3429" y="5111"/>
                  </a:cubicBezTo>
                  <a:lnTo>
                    <a:pt x="2429" y="4373"/>
                  </a:lnTo>
                  <a:cubicBezTo>
                    <a:pt x="2120" y="4146"/>
                    <a:pt x="1786" y="3920"/>
                    <a:pt x="1643" y="3551"/>
                  </a:cubicBezTo>
                  <a:cubicBezTo>
                    <a:pt x="1586" y="3425"/>
                    <a:pt x="1683" y="3289"/>
                    <a:pt x="1817" y="3289"/>
                  </a:cubicBezTo>
                  <a:cubicBezTo>
                    <a:pt x="1823" y="3289"/>
                    <a:pt x="1828" y="3289"/>
                    <a:pt x="1834" y="3289"/>
                  </a:cubicBezTo>
                  <a:cubicBezTo>
                    <a:pt x="2072" y="3325"/>
                    <a:pt x="2298" y="3420"/>
                    <a:pt x="2501" y="3563"/>
                  </a:cubicBezTo>
                  <a:cubicBezTo>
                    <a:pt x="2120" y="3003"/>
                    <a:pt x="1751" y="2420"/>
                    <a:pt x="1548" y="1813"/>
                  </a:cubicBezTo>
                  <a:cubicBezTo>
                    <a:pt x="1467" y="1550"/>
                    <a:pt x="1668" y="1287"/>
                    <a:pt x="1906" y="1287"/>
                  </a:cubicBezTo>
                  <a:cubicBezTo>
                    <a:pt x="1980" y="1287"/>
                    <a:pt x="2058" y="1313"/>
                    <a:pt x="2132" y="1372"/>
                  </a:cubicBezTo>
                  <a:cubicBezTo>
                    <a:pt x="2834" y="1896"/>
                    <a:pt x="3382" y="2801"/>
                    <a:pt x="3834" y="3682"/>
                  </a:cubicBezTo>
                  <a:cubicBezTo>
                    <a:pt x="3846" y="3658"/>
                    <a:pt x="3858" y="3634"/>
                    <a:pt x="3870" y="3611"/>
                  </a:cubicBezTo>
                  <a:cubicBezTo>
                    <a:pt x="3977" y="3313"/>
                    <a:pt x="3965" y="2920"/>
                    <a:pt x="4239" y="2730"/>
                  </a:cubicBezTo>
                  <a:cubicBezTo>
                    <a:pt x="4284" y="2700"/>
                    <a:pt x="4334" y="2685"/>
                    <a:pt x="4384" y="2685"/>
                  </a:cubicBezTo>
                  <a:cubicBezTo>
                    <a:pt x="4455" y="2685"/>
                    <a:pt x="4524" y="2715"/>
                    <a:pt x="4572" y="2777"/>
                  </a:cubicBezTo>
                  <a:cubicBezTo>
                    <a:pt x="4810" y="3075"/>
                    <a:pt x="4608" y="3527"/>
                    <a:pt x="4489" y="3849"/>
                  </a:cubicBezTo>
                  <a:cubicBezTo>
                    <a:pt x="4418" y="4051"/>
                    <a:pt x="4322" y="4242"/>
                    <a:pt x="4203" y="4432"/>
                  </a:cubicBezTo>
                  <a:cubicBezTo>
                    <a:pt x="4275" y="4563"/>
                    <a:pt x="4334" y="4706"/>
                    <a:pt x="4406" y="4837"/>
                  </a:cubicBezTo>
                  <a:cubicBezTo>
                    <a:pt x="4644" y="5337"/>
                    <a:pt x="4870" y="5837"/>
                    <a:pt x="5084" y="6349"/>
                  </a:cubicBezTo>
                  <a:cubicBezTo>
                    <a:pt x="5311" y="6135"/>
                    <a:pt x="5513" y="5897"/>
                    <a:pt x="5668" y="5623"/>
                  </a:cubicBezTo>
                  <a:cubicBezTo>
                    <a:pt x="5894" y="5242"/>
                    <a:pt x="5930" y="4718"/>
                    <a:pt x="6299" y="4480"/>
                  </a:cubicBezTo>
                  <a:cubicBezTo>
                    <a:pt x="6345" y="4446"/>
                    <a:pt x="6397" y="4430"/>
                    <a:pt x="6448" y="4430"/>
                  </a:cubicBezTo>
                  <a:cubicBezTo>
                    <a:pt x="6541" y="4430"/>
                    <a:pt x="6629" y="4483"/>
                    <a:pt x="6668" y="4575"/>
                  </a:cubicBezTo>
                  <a:cubicBezTo>
                    <a:pt x="6930" y="5075"/>
                    <a:pt x="6489" y="5682"/>
                    <a:pt x="6192" y="6087"/>
                  </a:cubicBezTo>
                  <a:cubicBezTo>
                    <a:pt x="5953" y="6421"/>
                    <a:pt x="5656" y="6706"/>
                    <a:pt x="5322" y="6956"/>
                  </a:cubicBezTo>
                  <a:cubicBezTo>
                    <a:pt x="5561" y="7552"/>
                    <a:pt x="5775" y="8159"/>
                    <a:pt x="5942" y="8778"/>
                  </a:cubicBezTo>
                  <a:cubicBezTo>
                    <a:pt x="5965" y="8861"/>
                    <a:pt x="5989" y="8933"/>
                    <a:pt x="6013" y="9016"/>
                  </a:cubicBezTo>
                  <a:cubicBezTo>
                    <a:pt x="6180" y="8802"/>
                    <a:pt x="6334" y="8576"/>
                    <a:pt x="6477" y="8349"/>
                  </a:cubicBezTo>
                  <a:cubicBezTo>
                    <a:pt x="6799" y="7802"/>
                    <a:pt x="6989" y="7016"/>
                    <a:pt x="7513" y="6647"/>
                  </a:cubicBezTo>
                  <a:cubicBezTo>
                    <a:pt x="7560" y="6614"/>
                    <a:pt x="7612" y="6599"/>
                    <a:pt x="7662" y="6599"/>
                  </a:cubicBezTo>
                  <a:cubicBezTo>
                    <a:pt x="7776" y="6599"/>
                    <a:pt x="7881" y="6677"/>
                    <a:pt x="7906" y="6802"/>
                  </a:cubicBezTo>
                  <a:cubicBezTo>
                    <a:pt x="7989" y="7433"/>
                    <a:pt x="7525" y="8028"/>
                    <a:pt x="7204" y="8540"/>
                  </a:cubicBezTo>
                  <a:cubicBezTo>
                    <a:pt x="6918" y="9016"/>
                    <a:pt x="6608" y="9469"/>
                    <a:pt x="6251" y="9885"/>
                  </a:cubicBezTo>
                  <a:cubicBezTo>
                    <a:pt x="6370" y="10326"/>
                    <a:pt x="6489" y="10790"/>
                    <a:pt x="6573" y="11254"/>
                  </a:cubicBezTo>
                  <a:cubicBezTo>
                    <a:pt x="8918" y="10016"/>
                    <a:pt x="9180" y="7052"/>
                    <a:pt x="7930" y="4920"/>
                  </a:cubicBezTo>
                  <a:cubicBezTo>
                    <a:pt x="7180" y="3682"/>
                    <a:pt x="6073" y="2742"/>
                    <a:pt x="4894" y="1956"/>
                  </a:cubicBezTo>
                  <a:cubicBezTo>
                    <a:pt x="4215" y="1503"/>
                    <a:pt x="3513" y="1075"/>
                    <a:pt x="2834" y="610"/>
                  </a:cubicBezTo>
                  <a:cubicBezTo>
                    <a:pt x="2461" y="344"/>
                    <a:pt x="2039" y="0"/>
                    <a:pt x="1553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21"/>
            <p:cNvSpPr/>
            <p:nvPr/>
          </p:nvSpPr>
          <p:spPr>
            <a:xfrm>
              <a:off x="7080551" y="2080826"/>
              <a:ext cx="230251" cy="486605"/>
            </a:xfrm>
            <a:custGeom>
              <a:rect b="b" l="l" r="r" t="t"/>
              <a:pathLst>
                <a:path extrusionOk="0" h="15119" w="7154">
                  <a:moveTo>
                    <a:pt x="1076" y="0"/>
                  </a:moveTo>
                  <a:cubicBezTo>
                    <a:pt x="836" y="0"/>
                    <a:pt x="630" y="264"/>
                    <a:pt x="712" y="520"/>
                  </a:cubicBezTo>
                  <a:cubicBezTo>
                    <a:pt x="927" y="1139"/>
                    <a:pt x="1284" y="1711"/>
                    <a:pt x="1665" y="2270"/>
                  </a:cubicBezTo>
                  <a:cubicBezTo>
                    <a:pt x="1474" y="2127"/>
                    <a:pt x="1248" y="2032"/>
                    <a:pt x="1010" y="1996"/>
                  </a:cubicBezTo>
                  <a:cubicBezTo>
                    <a:pt x="1004" y="1996"/>
                    <a:pt x="999" y="1996"/>
                    <a:pt x="993" y="1996"/>
                  </a:cubicBezTo>
                  <a:cubicBezTo>
                    <a:pt x="858" y="1996"/>
                    <a:pt x="750" y="2132"/>
                    <a:pt x="808" y="2258"/>
                  </a:cubicBezTo>
                  <a:cubicBezTo>
                    <a:pt x="950" y="2627"/>
                    <a:pt x="1284" y="2854"/>
                    <a:pt x="1593" y="3080"/>
                  </a:cubicBezTo>
                  <a:lnTo>
                    <a:pt x="2605" y="3818"/>
                  </a:lnTo>
                  <a:cubicBezTo>
                    <a:pt x="2820" y="4235"/>
                    <a:pt x="3022" y="4663"/>
                    <a:pt x="3201" y="5092"/>
                  </a:cubicBezTo>
                  <a:cubicBezTo>
                    <a:pt x="2522" y="4532"/>
                    <a:pt x="1796" y="4008"/>
                    <a:pt x="998" y="3770"/>
                  </a:cubicBezTo>
                  <a:cubicBezTo>
                    <a:pt x="983" y="3763"/>
                    <a:pt x="967" y="3760"/>
                    <a:pt x="951" y="3760"/>
                  </a:cubicBezTo>
                  <a:cubicBezTo>
                    <a:pt x="861" y="3760"/>
                    <a:pt x="784" y="3869"/>
                    <a:pt x="855" y="3961"/>
                  </a:cubicBezTo>
                  <a:cubicBezTo>
                    <a:pt x="1498" y="4866"/>
                    <a:pt x="2617" y="5497"/>
                    <a:pt x="3606" y="6080"/>
                  </a:cubicBezTo>
                  <a:cubicBezTo>
                    <a:pt x="3737" y="6425"/>
                    <a:pt x="3867" y="6783"/>
                    <a:pt x="3987" y="7128"/>
                  </a:cubicBezTo>
                  <a:cubicBezTo>
                    <a:pt x="4165" y="7652"/>
                    <a:pt x="4320" y="8188"/>
                    <a:pt x="4463" y="8723"/>
                  </a:cubicBezTo>
                  <a:cubicBezTo>
                    <a:pt x="4010" y="8176"/>
                    <a:pt x="3510" y="7664"/>
                    <a:pt x="2963" y="7199"/>
                  </a:cubicBezTo>
                  <a:cubicBezTo>
                    <a:pt x="2248" y="6580"/>
                    <a:pt x="1236" y="5652"/>
                    <a:pt x="236" y="5652"/>
                  </a:cubicBezTo>
                  <a:cubicBezTo>
                    <a:pt x="231" y="5651"/>
                    <a:pt x="226" y="5651"/>
                    <a:pt x="222" y="5651"/>
                  </a:cubicBezTo>
                  <a:cubicBezTo>
                    <a:pt x="87" y="5651"/>
                    <a:pt x="1" y="5810"/>
                    <a:pt x="81" y="5925"/>
                  </a:cubicBezTo>
                  <a:cubicBezTo>
                    <a:pt x="546" y="6723"/>
                    <a:pt x="1605" y="7211"/>
                    <a:pt x="2308" y="7795"/>
                  </a:cubicBezTo>
                  <a:cubicBezTo>
                    <a:pt x="3177" y="8521"/>
                    <a:pt x="3987" y="9319"/>
                    <a:pt x="4725" y="10188"/>
                  </a:cubicBezTo>
                  <a:cubicBezTo>
                    <a:pt x="4760" y="10224"/>
                    <a:pt x="4784" y="10247"/>
                    <a:pt x="4820" y="10271"/>
                  </a:cubicBezTo>
                  <a:cubicBezTo>
                    <a:pt x="4820" y="10271"/>
                    <a:pt x="4820" y="10283"/>
                    <a:pt x="4820" y="10283"/>
                  </a:cubicBezTo>
                  <a:cubicBezTo>
                    <a:pt x="4856" y="10462"/>
                    <a:pt x="4891" y="10640"/>
                    <a:pt x="4927" y="10831"/>
                  </a:cubicBezTo>
                  <a:cubicBezTo>
                    <a:pt x="5153" y="12117"/>
                    <a:pt x="5368" y="13450"/>
                    <a:pt x="4713" y="14653"/>
                  </a:cubicBezTo>
                  <a:cubicBezTo>
                    <a:pt x="4586" y="14889"/>
                    <a:pt x="4830" y="15119"/>
                    <a:pt x="5055" y="15119"/>
                  </a:cubicBezTo>
                  <a:cubicBezTo>
                    <a:pt x="5148" y="15119"/>
                    <a:pt x="5237" y="15080"/>
                    <a:pt x="5296" y="14986"/>
                  </a:cubicBezTo>
                  <a:cubicBezTo>
                    <a:pt x="6153" y="13557"/>
                    <a:pt x="6070" y="11700"/>
                    <a:pt x="5737" y="9950"/>
                  </a:cubicBezTo>
                  <a:cubicBezTo>
                    <a:pt x="5653" y="9497"/>
                    <a:pt x="5534" y="9033"/>
                    <a:pt x="5427" y="8592"/>
                  </a:cubicBezTo>
                  <a:cubicBezTo>
                    <a:pt x="5772" y="8176"/>
                    <a:pt x="6094" y="7723"/>
                    <a:pt x="6368" y="7259"/>
                  </a:cubicBezTo>
                  <a:cubicBezTo>
                    <a:pt x="6689" y="6735"/>
                    <a:pt x="7154" y="6140"/>
                    <a:pt x="7070" y="5521"/>
                  </a:cubicBezTo>
                  <a:cubicBezTo>
                    <a:pt x="7054" y="5387"/>
                    <a:pt x="6944" y="5307"/>
                    <a:pt x="6831" y="5307"/>
                  </a:cubicBezTo>
                  <a:cubicBezTo>
                    <a:pt x="6782" y="5307"/>
                    <a:pt x="6732" y="5322"/>
                    <a:pt x="6689" y="5354"/>
                  </a:cubicBezTo>
                  <a:cubicBezTo>
                    <a:pt x="6153" y="5723"/>
                    <a:pt x="5975" y="6509"/>
                    <a:pt x="5642" y="7056"/>
                  </a:cubicBezTo>
                  <a:cubicBezTo>
                    <a:pt x="5499" y="7283"/>
                    <a:pt x="5344" y="7509"/>
                    <a:pt x="5177" y="7735"/>
                  </a:cubicBezTo>
                  <a:cubicBezTo>
                    <a:pt x="5153" y="7652"/>
                    <a:pt x="5130" y="7568"/>
                    <a:pt x="5118" y="7485"/>
                  </a:cubicBezTo>
                  <a:cubicBezTo>
                    <a:pt x="4927" y="6878"/>
                    <a:pt x="4725" y="6271"/>
                    <a:pt x="4499" y="5663"/>
                  </a:cubicBezTo>
                  <a:cubicBezTo>
                    <a:pt x="4820" y="5425"/>
                    <a:pt x="5118" y="5128"/>
                    <a:pt x="5356" y="4794"/>
                  </a:cubicBezTo>
                  <a:cubicBezTo>
                    <a:pt x="5653" y="4389"/>
                    <a:pt x="6094" y="3782"/>
                    <a:pt x="5844" y="3282"/>
                  </a:cubicBezTo>
                  <a:cubicBezTo>
                    <a:pt x="5798" y="3190"/>
                    <a:pt x="5707" y="3137"/>
                    <a:pt x="5616" y="3137"/>
                  </a:cubicBezTo>
                  <a:cubicBezTo>
                    <a:pt x="5567" y="3137"/>
                    <a:pt x="5517" y="3153"/>
                    <a:pt x="5475" y="3187"/>
                  </a:cubicBezTo>
                  <a:cubicBezTo>
                    <a:pt x="5094" y="3425"/>
                    <a:pt x="5058" y="3961"/>
                    <a:pt x="4832" y="4330"/>
                  </a:cubicBezTo>
                  <a:cubicBezTo>
                    <a:pt x="4677" y="4604"/>
                    <a:pt x="4475" y="4842"/>
                    <a:pt x="4248" y="5068"/>
                  </a:cubicBezTo>
                  <a:cubicBezTo>
                    <a:pt x="4034" y="4556"/>
                    <a:pt x="3820" y="4044"/>
                    <a:pt x="3570" y="3544"/>
                  </a:cubicBezTo>
                  <a:cubicBezTo>
                    <a:pt x="3498" y="3413"/>
                    <a:pt x="3439" y="3282"/>
                    <a:pt x="3367" y="3139"/>
                  </a:cubicBezTo>
                  <a:cubicBezTo>
                    <a:pt x="3486" y="2961"/>
                    <a:pt x="3582" y="2758"/>
                    <a:pt x="3653" y="2568"/>
                  </a:cubicBezTo>
                  <a:cubicBezTo>
                    <a:pt x="3772" y="2234"/>
                    <a:pt x="3987" y="1782"/>
                    <a:pt x="3737" y="1484"/>
                  </a:cubicBezTo>
                  <a:cubicBezTo>
                    <a:pt x="3686" y="1427"/>
                    <a:pt x="3614" y="1395"/>
                    <a:pt x="3541" y="1395"/>
                  </a:cubicBezTo>
                  <a:cubicBezTo>
                    <a:pt x="3493" y="1395"/>
                    <a:pt x="3445" y="1409"/>
                    <a:pt x="3403" y="1437"/>
                  </a:cubicBezTo>
                  <a:cubicBezTo>
                    <a:pt x="3129" y="1627"/>
                    <a:pt x="3153" y="2020"/>
                    <a:pt x="3034" y="2318"/>
                  </a:cubicBezTo>
                  <a:cubicBezTo>
                    <a:pt x="3022" y="2342"/>
                    <a:pt x="3010" y="2365"/>
                    <a:pt x="2998" y="2389"/>
                  </a:cubicBezTo>
                  <a:cubicBezTo>
                    <a:pt x="2558" y="1508"/>
                    <a:pt x="2010" y="603"/>
                    <a:pt x="1296" y="79"/>
                  </a:cubicBezTo>
                  <a:cubicBezTo>
                    <a:pt x="1224" y="24"/>
                    <a:pt x="1149" y="0"/>
                    <a:pt x="1076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21"/>
            <p:cNvSpPr/>
            <p:nvPr/>
          </p:nvSpPr>
          <p:spPr>
            <a:xfrm>
              <a:off x="9549430" y="3899600"/>
              <a:ext cx="111553" cy="98261"/>
            </a:xfrm>
            <a:custGeom>
              <a:rect b="b" l="l" r="r" t="t"/>
              <a:pathLst>
                <a:path extrusionOk="0" h="3053" w="3466">
                  <a:moveTo>
                    <a:pt x="1822" y="1"/>
                  </a:moveTo>
                  <a:cubicBezTo>
                    <a:pt x="1686" y="1"/>
                    <a:pt x="1540" y="35"/>
                    <a:pt x="1382" y="112"/>
                  </a:cubicBezTo>
                  <a:cubicBezTo>
                    <a:pt x="846" y="386"/>
                    <a:pt x="513" y="1053"/>
                    <a:pt x="299" y="1588"/>
                  </a:cubicBezTo>
                  <a:cubicBezTo>
                    <a:pt x="132" y="2041"/>
                    <a:pt x="25" y="2517"/>
                    <a:pt x="1" y="3005"/>
                  </a:cubicBezTo>
                  <a:cubicBezTo>
                    <a:pt x="299" y="2696"/>
                    <a:pt x="811" y="2541"/>
                    <a:pt x="1192" y="2493"/>
                  </a:cubicBezTo>
                  <a:cubicBezTo>
                    <a:pt x="1351" y="2472"/>
                    <a:pt x="1512" y="2461"/>
                    <a:pt x="1672" y="2461"/>
                  </a:cubicBezTo>
                  <a:cubicBezTo>
                    <a:pt x="2227" y="2461"/>
                    <a:pt x="2779" y="2589"/>
                    <a:pt x="3287" y="2839"/>
                  </a:cubicBezTo>
                  <a:cubicBezTo>
                    <a:pt x="3347" y="2874"/>
                    <a:pt x="3394" y="2922"/>
                    <a:pt x="3418" y="2993"/>
                  </a:cubicBezTo>
                  <a:cubicBezTo>
                    <a:pt x="3430" y="3005"/>
                    <a:pt x="3442" y="3029"/>
                    <a:pt x="3466" y="3053"/>
                  </a:cubicBezTo>
                  <a:cubicBezTo>
                    <a:pt x="3430" y="2493"/>
                    <a:pt x="3299" y="1934"/>
                    <a:pt x="3073" y="1422"/>
                  </a:cubicBezTo>
                  <a:cubicBezTo>
                    <a:pt x="2820" y="683"/>
                    <a:pt x="2425" y="1"/>
                    <a:pt x="182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21"/>
            <p:cNvSpPr/>
            <p:nvPr/>
          </p:nvSpPr>
          <p:spPr>
            <a:xfrm>
              <a:off x="9540998" y="3978808"/>
              <a:ext cx="123429" cy="60443"/>
            </a:xfrm>
            <a:custGeom>
              <a:rect b="b" l="l" r="r" t="t"/>
              <a:pathLst>
                <a:path extrusionOk="0" h="1878" w="3835">
                  <a:moveTo>
                    <a:pt x="1934" y="0"/>
                  </a:moveTo>
                  <a:cubicBezTo>
                    <a:pt x="1774" y="0"/>
                    <a:pt x="1613" y="11"/>
                    <a:pt x="1454" y="32"/>
                  </a:cubicBezTo>
                  <a:cubicBezTo>
                    <a:pt x="1073" y="80"/>
                    <a:pt x="561" y="235"/>
                    <a:pt x="263" y="532"/>
                  </a:cubicBezTo>
                  <a:cubicBezTo>
                    <a:pt x="96" y="675"/>
                    <a:pt x="13" y="878"/>
                    <a:pt x="13" y="1092"/>
                  </a:cubicBezTo>
                  <a:cubicBezTo>
                    <a:pt x="1" y="1818"/>
                    <a:pt x="1037" y="1878"/>
                    <a:pt x="1561" y="1878"/>
                  </a:cubicBezTo>
                  <a:lnTo>
                    <a:pt x="1596" y="1878"/>
                  </a:lnTo>
                  <a:cubicBezTo>
                    <a:pt x="1596" y="1437"/>
                    <a:pt x="1644" y="1009"/>
                    <a:pt x="1739" y="580"/>
                  </a:cubicBezTo>
                  <a:cubicBezTo>
                    <a:pt x="1768" y="440"/>
                    <a:pt x="1886" y="375"/>
                    <a:pt x="2007" y="375"/>
                  </a:cubicBezTo>
                  <a:cubicBezTo>
                    <a:pt x="2133" y="375"/>
                    <a:pt x="2262" y="446"/>
                    <a:pt x="2299" y="580"/>
                  </a:cubicBezTo>
                  <a:cubicBezTo>
                    <a:pt x="2406" y="973"/>
                    <a:pt x="2477" y="1378"/>
                    <a:pt x="2525" y="1783"/>
                  </a:cubicBezTo>
                  <a:cubicBezTo>
                    <a:pt x="3013" y="1675"/>
                    <a:pt x="3490" y="1473"/>
                    <a:pt x="3740" y="1104"/>
                  </a:cubicBezTo>
                  <a:cubicBezTo>
                    <a:pt x="3835" y="949"/>
                    <a:pt x="3835" y="735"/>
                    <a:pt x="3728" y="580"/>
                  </a:cubicBezTo>
                  <a:cubicBezTo>
                    <a:pt x="3704" y="568"/>
                    <a:pt x="3692" y="544"/>
                    <a:pt x="3680" y="520"/>
                  </a:cubicBezTo>
                  <a:cubicBezTo>
                    <a:pt x="3656" y="461"/>
                    <a:pt x="3609" y="413"/>
                    <a:pt x="3549" y="378"/>
                  </a:cubicBezTo>
                  <a:cubicBezTo>
                    <a:pt x="3041" y="128"/>
                    <a:pt x="2489" y="0"/>
                    <a:pt x="19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21"/>
            <p:cNvSpPr/>
            <p:nvPr/>
          </p:nvSpPr>
          <p:spPr>
            <a:xfrm>
              <a:off x="9590047" y="3991102"/>
              <a:ext cx="41808" cy="125232"/>
            </a:xfrm>
            <a:custGeom>
              <a:rect b="b" l="l" r="r" t="t"/>
              <a:pathLst>
                <a:path extrusionOk="0" h="3891" w="1299">
                  <a:moveTo>
                    <a:pt x="493" y="0"/>
                  </a:moveTo>
                  <a:cubicBezTo>
                    <a:pt x="370" y="0"/>
                    <a:pt x="251" y="69"/>
                    <a:pt x="215" y="210"/>
                  </a:cubicBezTo>
                  <a:cubicBezTo>
                    <a:pt x="120" y="639"/>
                    <a:pt x="72" y="1067"/>
                    <a:pt x="72" y="1508"/>
                  </a:cubicBezTo>
                  <a:lnTo>
                    <a:pt x="72" y="2115"/>
                  </a:lnTo>
                  <a:cubicBezTo>
                    <a:pt x="96" y="2651"/>
                    <a:pt x="1" y="3389"/>
                    <a:pt x="430" y="3794"/>
                  </a:cubicBezTo>
                  <a:cubicBezTo>
                    <a:pt x="495" y="3859"/>
                    <a:pt x="582" y="3891"/>
                    <a:pt x="669" y="3891"/>
                  </a:cubicBezTo>
                  <a:cubicBezTo>
                    <a:pt x="788" y="3891"/>
                    <a:pt x="909" y="3832"/>
                    <a:pt x="977" y="3722"/>
                  </a:cubicBezTo>
                  <a:cubicBezTo>
                    <a:pt x="1299" y="3282"/>
                    <a:pt x="1096" y="2532"/>
                    <a:pt x="1049" y="2020"/>
                  </a:cubicBezTo>
                  <a:cubicBezTo>
                    <a:pt x="1025" y="1817"/>
                    <a:pt x="1013" y="1615"/>
                    <a:pt x="989" y="1412"/>
                  </a:cubicBezTo>
                  <a:cubicBezTo>
                    <a:pt x="953" y="1008"/>
                    <a:pt x="882" y="603"/>
                    <a:pt x="787" y="210"/>
                  </a:cubicBezTo>
                  <a:cubicBezTo>
                    <a:pt x="745" y="72"/>
                    <a:pt x="617" y="0"/>
                    <a:pt x="49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21"/>
            <p:cNvSpPr/>
            <p:nvPr/>
          </p:nvSpPr>
          <p:spPr>
            <a:xfrm>
              <a:off x="8262255" y="1938987"/>
              <a:ext cx="111553" cy="98422"/>
            </a:xfrm>
            <a:custGeom>
              <a:rect b="b" l="l" r="r" t="t"/>
              <a:pathLst>
                <a:path extrusionOk="0" h="3058" w="3466">
                  <a:moveTo>
                    <a:pt x="1827" y="1"/>
                  </a:moveTo>
                  <a:cubicBezTo>
                    <a:pt x="1690" y="1"/>
                    <a:pt x="1542" y="37"/>
                    <a:pt x="1382" y="117"/>
                  </a:cubicBezTo>
                  <a:cubicBezTo>
                    <a:pt x="834" y="391"/>
                    <a:pt x="513" y="1057"/>
                    <a:pt x="298" y="1593"/>
                  </a:cubicBezTo>
                  <a:cubicBezTo>
                    <a:pt x="132" y="2046"/>
                    <a:pt x="25" y="2522"/>
                    <a:pt x="1" y="3010"/>
                  </a:cubicBezTo>
                  <a:cubicBezTo>
                    <a:pt x="298" y="2712"/>
                    <a:pt x="810" y="2558"/>
                    <a:pt x="1191" y="2510"/>
                  </a:cubicBezTo>
                  <a:cubicBezTo>
                    <a:pt x="1351" y="2489"/>
                    <a:pt x="1512" y="2478"/>
                    <a:pt x="1671" y="2478"/>
                  </a:cubicBezTo>
                  <a:cubicBezTo>
                    <a:pt x="2226" y="2478"/>
                    <a:pt x="2776" y="2606"/>
                    <a:pt x="3275" y="2855"/>
                  </a:cubicBezTo>
                  <a:cubicBezTo>
                    <a:pt x="3335" y="2891"/>
                    <a:pt x="3382" y="2939"/>
                    <a:pt x="3418" y="2998"/>
                  </a:cubicBezTo>
                  <a:cubicBezTo>
                    <a:pt x="3430" y="3022"/>
                    <a:pt x="3442" y="3046"/>
                    <a:pt x="3466" y="3058"/>
                  </a:cubicBezTo>
                  <a:cubicBezTo>
                    <a:pt x="3430" y="2498"/>
                    <a:pt x="3299" y="1938"/>
                    <a:pt x="3073" y="1426"/>
                  </a:cubicBezTo>
                  <a:cubicBezTo>
                    <a:pt x="2821" y="690"/>
                    <a:pt x="2427" y="1"/>
                    <a:pt x="182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21"/>
            <p:cNvSpPr/>
            <p:nvPr/>
          </p:nvSpPr>
          <p:spPr>
            <a:xfrm>
              <a:off x="8253823" y="2018741"/>
              <a:ext cx="123816" cy="60830"/>
            </a:xfrm>
            <a:custGeom>
              <a:rect b="b" l="l" r="r" t="t"/>
              <a:pathLst>
                <a:path extrusionOk="0" h="1890" w="3847">
                  <a:moveTo>
                    <a:pt x="1933" y="0"/>
                  </a:moveTo>
                  <a:cubicBezTo>
                    <a:pt x="1774" y="0"/>
                    <a:pt x="1613" y="11"/>
                    <a:pt x="1453" y="32"/>
                  </a:cubicBezTo>
                  <a:cubicBezTo>
                    <a:pt x="1072" y="80"/>
                    <a:pt x="560" y="234"/>
                    <a:pt x="263" y="532"/>
                  </a:cubicBezTo>
                  <a:cubicBezTo>
                    <a:pt x="96" y="675"/>
                    <a:pt x="13" y="877"/>
                    <a:pt x="13" y="1092"/>
                  </a:cubicBezTo>
                  <a:cubicBezTo>
                    <a:pt x="1" y="1830"/>
                    <a:pt x="1037" y="1877"/>
                    <a:pt x="1561" y="1889"/>
                  </a:cubicBezTo>
                  <a:lnTo>
                    <a:pt x="1596" y="1889"/>
                  </a:lnTo>
                  <a:cubicBezTo>
                    <a:pt x="1596" y="1449"/>
                    <a:pt x="1644" y="1020"/>
                    <a:pt x="1739" y="592"/>
                  </a:cubicBezTo>
                  <a:cubicBezTo>
                    <a:pt x="1781" y="455"/>
                    <a:pt x="1900" y="386"/>
                    <a:pt x="2019" y="386"/>
                  </a:cubicBezTo>
                  <a:cubicBezTo>
                    <a:pt x="2138" y="386"/>
                    <a:pt x="2257" y="455"/>
                    <a:pt x="2299" y="592"/>
                  </a:cubicBezTo>
                  <a:cubicBezTo>
                    <a:pt x="2406" y="984"/>
                    <a:pt x="2477" y="1389"/>
                    <a:pt x="2513" y="1794"/>
                  </a:cubicBezTo>
                  <a:cubicBezTo>
                    <a:pt x="3013" y="1687"/>
                    <a:pt x="3489" y="1485"/>
                    <a:pt x="3739" y="1115"/>
                  </a:cubicBezTo>
                  <a:cubicBezTo>
                    <a:pt x="3847" y="949"/>
                    <a:pt x="3835" y="734"/>
                    <a:pt x="3728" y="580"/>
                  </a:cubicBezTo>
                  <a:cubicBezTo>
                    <a:pt x="3704" y="568"/>
                    <a:pt x="3692" y="544"/>
                    <a:pt x="3680" y="520"/>
                  </a:cubicBezTo>
                  <a:cubicBezTo>
                    <a:pt x="3644" y="461"/>
                    <a:pt x="3597" y="413"/>
                    <a:pt x="3537" y="377"/>
                  </a:cubicBezTo>
                  <a:cubicBezTo>
                    <a:pt x="3038" y="128"/>
                    <a:pt x="2488" y="0"/>
                    <a:pt x="193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21"/>
            <p:cNvSpPr/>
            <p:nvPr/>
          </p:nvSpPr>
          <p:spPr>
            <a:xfrm>
              <a:off x="8302873" y="2031261"/>
              <a:ext cx="41808" cy="125393"/>
            </a:xfrm>
            <a:custGeom>
              <a:rect b="b" l="l" r="r" t="t"/>
              <a:pathLst>
                <a:path extrusionOk="0" h="3896" w="1299">
                  <a:moveTo>
                    <a:pt x="495" y="0"/>
                  </a:moveTo>
                  <a:cubicBezTo>
                    <a:pt x="376" y="0"/>
                    <a:pt x="257" y="72"/>
                    <a:pt x="215" y="214"/>
                  </a:cubicBezTo>
                  <a:cubicBezTo>
                    <a:pt x="120" y="631"/>
                    <a:pt x="72" y="1072"/>
                    <a:pt x="72" y="1500"/>
                  </a:cubicBezTo>
                  <a:lnTo>
                    <a:pt x="72" y="2108"/>
                  </a:lnTo>
                  <a:cubicBezTo>
                    <a:pt x="96" y="2655"/>
                    <a:pt x="1" y="3393"/>
                    <a:pt x="430" y="3798"/>
                  </a:cubicBezTo>
                  <a:cubicBezTo>
                    <a:pt x="495" y="3864"/>
                    <a:pt x="582" y="3895"/>
                    <a:pt x="669" y="3895"/>
                  </a:cubicBezTo>
                  <a:cubicBezTo>
                    <a:pt x="788" y="3895"/>
                    <a:pt x="908" y="3837"/>
                    <a:pt x="977" y="3727"/>
                  </a:cubicBezTo>
                  <a:cubicBezTo>
                    <a:pt x="1299" y="3274"/>
                    <a:pt x="1096" y="2536"/>
                    <a:pt x="1049" y="2012"/>
                  </a:cubicBezTo>
                  <a:cubicBezTo>
                    <a:pt x="1025" y="1810"/>
                    <a:pt x="1013" y="1607"/>
                    <a:pt x="989" y="1405"/>
                  </a:cubicBezTo>
                  <a:cubicBezTo>
                    <a:pt x="953" y="1000"/>
                    <a:pt x="882" y="607"/>
                    <a:pt x="775" y="214"/>
                  </a:cubicBezTo>
                  <a:cubicBezTo>
                    <a:pt x="733" y="72"/>
                    <a:pt x="614" y="0"/>
                    <a:pt x="49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21"/>
            <p:cNvSpPr/>
            <p:nvPr/>
          </p:nvSpPr>
          <p:spPr>
            <a:xfrm>
              <a:off x="7517687" y="982159"/>
              <a:ext cx="111167" cy="98390"/>
            </a:xfrm>
            <a:custGeom>
              <a:rect b="b" l="l" r="r" t="t"/>
              <a:pathLst>
                <a:path extrusionOk="0" h="3057" w="3454">
                  <a:moveTo>
                    <a:pt x="1815" y="0"/>
                  </a:moveTo>
                  <a:cubicBezTo>
                    <a:pt x="1678" y="0"/>
                    <a:pt x="1530" y="36"/>
                    <a:pt x="1370" y="116"/>
                  </a:cubicBezTo>
                  <a:cubicBezTo>
                    <a:pt x="834" y="390"/>
                    <a:pt x="501" y="1057"/>
                    <a:pt x="299" y="1592"/>
                  </a:cubicBezTo>
                  <a:cubicBezTo>
                    <a:pt x="120" y="2045"/>
                    <a:pt x="25" y="2521"/>
                    <a:pt x="1" y="3009"/>
                  </a:cubicBezTo>
                  <a:cubicBezTo>
                    <a:pt x="299" y="2700"/>
                    <a:pt x="811" y="2557"/>
                    <a:pt x="1180" y="2509"/>
                  </a:cubicBezTo>
                  <a:cubicBezTo>
                    <a:pt x="1339" y="2488"/>
                    <a:pt x="1500" y="2477"/>
                    <a:pt x="1660" y="2477"/>
                  </a:cubicBezTo>
                  <a:cubicBezTo>
                    <a:pt x="2215" y="2477"/>
                    <a:pt x="2767" y="2605"/>
                    <a:pt x="3275" y="2854"/>
                  </a:cubicBezTo>
                  <a:cubicBezTo>
                    <a:pt x="3335" y="2878"/>
                    <a:pt x="3382" y="2938"/>
                    <a:pt x="3406" y="2997"/>
                  </a:cubicBezTo>
                  <a:cubicBezTo>
                    <a:pt x="3430" y="3009"/>
                    <a:pt x="3442" y="3033"/>
                    <a:pt x="3454" y="3057"/>
                  </a:cubicBezTo>
                  <a:cubicBezTo>
                    <a:pt x="3418" y="2497"/>
                    <a:pt x="3287" y="1938"/>
                    <a:pt x="3061" y="1426"/>
                  </a:cubicBezTo>
                  <a:cubicBezTo>
                    <a:pt x="2809" y="689"/>
                    <a:pt x="2415" y="0"/>
                    <a:pt x="181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21"/>
            <p:cNvSpPr/>
            <p:nvPr/>
          </p:nvSpPr>
          <p:spPr>
            <a:xfrm>
              <a:off x="7509287" y="1061881"/>
              <a:ext cx="123397" cy="60443"/>
            </a:xfrm>
            <a:custGeom>
              <a:rect b="b" l="l" r="r" t="t"/>
              <a:pathLst>
                <a:path extrusionOk="0" h="1878" w="3834">
                  <a:moveTo>
                    <a:pt x="1921" y="0"/>
                  </a:moveTo>
                  <a:cubicBezTo>
                    <a:pt x="1761" y="0"/>
                    <a:pt x="1600" y="11"/>
                    <a:pt x="1441" y="32"/>
                  </a:cubicBezTo>
                  <a:cubicBezTo>
                    <a:pt x="1072" y="80"/>
                    <a:pt x="560" y="223"/>
                    <a:pt x="250" y="532"/>
                  </a:cubicBezTo>
                  <a:cubicBezTo>
                    <a:pt x="95" y="675"/>
                    <a:pt x="0" y="877"/>
                    <a:pt x="0" y="1092"/>
                  </a:cubicBezTo>
                  <a:cubicBezTo>
                    <a:pt x="0" y="1818"/>
                    <a:pt x="1024" y="1878"/>
                    <a:pt x="1548" y="1878"/>
                  </a:cubicBezTo>
                  <a:lnTo>
                    <a:pt x="1584" y="1878"/>
                  </a:lnTo>
                  <a:cubicBezTo>
                    <a:pt x="1584" y="1437"/>
                    <a:pt x="1631" y="1008"/>
                    <a:pt x="1726" y="580"/>
                  </a:cubicBezTo>
                  <a:cubicBezTo>
                    <a:pt x="1762" y="438"/>
                    <a:pt x="1882" y="370"/>
                    <a:pt x="2004" y="370"/>
                  </a:cubicBezTo>
                  <a:cubicBezTo>
                    <a:pt x="2129" y="370"/>
                    <a:pt x="2256" y="441"/>
                    <a:pt x="2298" y="580"/>
                  </a:cubicBezTo>
                  <a:cubicBezTo>
                    <a:pt x="2393" y="973"/>
                    <a:pt x="2465" y="1378"/>
                    <a:pt x="2512" y="1782"/>
                  </a:cubicBezTo>
                  <a:cubicBezTo>
                    <a:pt x="3000" y="1675"/>
                    <a:pt x="3477" y="1473"/>
                    <a:pt x="3727" y="1104"/>
                  </a:cubicBezTo>
                  <a:cubicBezTo>
                    <a:pt x="3834" y="937"/>
                    <a:pt x="3834" y="735"/>
                    <a:pt x="3715" y="580"/>
                  </a:cubicBezTo>
                  <a:cubicBezTo>
                    <a:pt x="3703" y="556"/>
                    <a:pt x="3691" y="532"/>
                    <a:pt x="3667" y="520"/>
                  </a:cubicBezTo>
                  <a:cubicBezTo>
                    <a:pt x="3643" y="461"/>
                    <a:pt x="3596" y="401"/>
                    <a:pt x="3536" y="377"/>
                  </a:cubicBezTo>
                  <a:cubicBezTo>
                    <a:pt x="3028" y="128"/>
                    <a:pt x="2476" y="0"/>
                    <a:pt x="192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21"/>
            <p:cNvSpPr/>
            <p:nvPr/>
          </p:nvSpPr>
          <p:spPr>
            <a:xfrm>
              <a:off x="7557951" y="1073757"/>
              <a:ext cx="42162" cy="125264"/>
            </a:xfrm>
            <a:custGeom>
              <a:rect b="b" l="l" r="r" t="t"/>
              <a:pathLst>
                <a:path extrusionOk="0" h="3892" w="1310">
                  <a:moveTo>
                    <a:pt x="496" y="1"/>
                  </a:moveTo>
                  <a:cubicBezTo>
                    <a:pt x="373" y="1"/>
                    <a:pt x="250" y="69"/>
                    <a:pt x="214" y="211"/>
                  </a:cubicBezTo>
                  <a:cubicBezTo>
                    <a:pt x="119" y="639"/>
                    <a:pt x="83" y="1068"/>
                    <a:pt x="83" y="1509"/>
                  </a:cubicBezTo>
                  <a:lnTo>
                    <a:pt x="83" y="2116"/>
                  </a:lnTo>
                  <a:cubicBezTo>
                    <a:pt x="95" y="2652"/>
                    <a:pt x="0" y="3402"/>
                    <a:pt x="429" y="3795"/>
                  </a:cubicBezTo>
                  <a:cubicBezTo>
                    <a:pt x="499" y="3860"/>
                    <a:pt x="587" y="3891"/>
                    <a:pt x="673" y="3891"/>
                  </a:cubicBezTo>
                  <a:cubicBezTo>
                    <a:pt x="791" y="3891"/>
                    <a:pt x="908" y="3833"/>
                    <a:pt x="976" y="3723"/>
                  </a:cubicBezTo>
                  <a:cubicBezTo>
                    <a:pt x="1310" y="3283"/>
                    <a:pt x="1096" y="2533"/>
                    <a:pt x="1048" y="2021"/>
                  </a:cubicBezTo>
                  <a:cubicBezTo>
                    <a:pt x="1036" y="1818"/>
                    <a:pt x="1012" y="1616"/>
                    <a:pt x="988" y="1413"/>
                  </a:cubicBezTo>
                  <a:cubicBezTo>
                    <a:pt x="953" y="1009"/>
                    <a:pt x="881" y="604"/>
                    <a:pt x="786" y="211"/>
                  </a:cubicBezTo>
                  <a:cubicBezTo>
                    <a:pt x="750" y="72"/>
                    <a:pt x="623" y="1"/>
                    <a:pt x="49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21"/>
            <p:cNvSpPr/>
            <p:nvPr/>
          </p:nvSpPr>
          <p:spPr>
            <a:xfrm>
              <a:off x="6371161" y="1253446"/>
              <a:ext cx="111553" cy="98422"/>
            </a:xfrm>
            <a:custGeom>
              <a:rect b="b" l="l" r="r" t="t"/>
              <a:pathLst>
                <a:path extrusionOk="0" h="3058" w="3466">
                  <a:moveTo>
                    <a:pt x="1826" y="1"/>
                  </a:moveTo>
                  <a:cubicBezTo>
                    <a:pt x="1689" y="1"/>
                    <a:pt x="1541" y="37"/>
                    <a:pt x="1382" y="117"/>
                  </a:cubicBezTo>
                  <a:cubicBezTo>
                    <a:pt x="834" y="390"/>
                    <a:pt x="512" y="1057"/>
                    <a:pt x="298" y="1593"/>
                  </a:cubicBezTo>
                  <a:cubicBezTo>
                    <a:pt x="131" y="2045"/>
                    <a:pt x="24" y="2522"/>
                    <a:pt x="0" y="3010"/>
                  </a:cubicBezTo>
                  <a:cubicBezTo>
                    <a:pt x="298" y="2700"/>
                    <a:pt x="810" y="2545"/>
                    <a:pt x="1191" y="2498"/>
                  </a:cubicBezTo>
                  <a:cubicBezTo>
                    <a:pt x="1351" y="2477"/>
                    <a:pt x="1511" y="2466"/>
                    <a:pt x="1671" y="2466"/>
                  </a:cubicBezTo>
                  <a:cubicBezTo>
                    <a:pt x="2226" y="2466"/>
                    <a:pt x="2776" y="2594"/>
                    <a:pt x="3275" y="2843"/>
                  </a:cubicBezTo>
                  <a:cubicBezTo>
                    <a:pt x="3346" y="2879"/>
                    <a:pt x="3394" y="2926"/>
                    <a:pt x="3418" y="2998"/>
                  </a:cubicBezTo>
                  <a:cubicBezTo>
                    <a:pt x="3429" y="3010"/>
                    <a:pt x="3441" y="3034"/>
                    <a:pt x="3465" y="3057"/>
                  </a:cubicBezTo>
                  <a:cubicBezTo>
                    <a:pt x="3429" y="2498"/>
                    <a:pt x="3299" y="1938"/>
                    <a:pt x="3072" y="1426"/>
                  </a:cubicBezTo>
                  <a:cubicBezTo>
                    <a:pt x="2820" y="690"/>
                    <a:pt x="2426" y="1"/>
                    <a:pt x="182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21"/>
            <p:cNvSpPr/>
            <p:nvPr/>
          </p:nvSpPr>
          <p:spPr>
            <a:xfrm>
              <a:off x="6362729" y="1332428"/>
              <a:ext cx="123429" cy="60830"/>
            </a:xfrm>
            <a:custGeom>
              <a:rect b="b" l="l" r="r" t="t"/>
              <a:pathLst>
                <a:path extrusionOk="0" h="1890" w="3835">
                  <a:moveTo>
                    <a:pt x="1930" y="0"/>
                  </a:moveTo>
                  <a:cubicBezTo>
                    <a:pt x="1771" y="0"/>
                    <a:pt x="1612" y="11"/>
                    <a:pt x="1453" y="32"/>
                  </a:cubicBezTo>
                  <a:cubicBezTo>
                    <a:pt x="1072" y="80"/>
                    <a:pt x="560" y="234"/>
                    <a:pt x="262" y="544"/>
                  </a:cubicBezTo>
                  <a:cubicBezTo>
                    <a:pt x="96" y="687"/>
                    <a:pt x="12" y="889"/>
                    <a:pt x="1" y="1103"/>
                  </a:cubicBezTo>
                  <a:cubicBezTo>
                    <a:pt x="1" y="1830"/>
                    <a:pt x="1036" y="1889"/>
                    <a:pt x="1560" y="1889"/>
                  </a:cubicBezTo>
                  <a:lnTo>
                    <a:pt x="1596" y="1889"/>
                  </a:lnTo>
                  <a:cubicBezTo>
                    <a:pt x="1596" y="1449"/>
                    <a:pt x="1644" y="1020"/>
                    <a:pt x="1739" y="592"/>
                  </a:cubicBezTo>
                  <a:cubicBezTo>
                    <a:pt x="1768" y="450"/>
                    <a:pt x="1888" y="382"/>
                    <a:pt x="2010" y="382"/>
                  </a:cubicBezTo>
                  <a:cubicBezTo>
                    <a:pt x="2135" y="382"/>
                    <a:pt x="2262" y="453"/>
                    <a:pt x="2298" y="592"/>
                  </a:cubicBezTo>
                  <a:cubicBezTo>
                    <a:pt x="2406" y="984"/>
                    <a:pt x="2477" y="1389"/>
                    <a:pt x="2513" y="1794"/>
                  </a:cubicBezTo>
                  <a:cubicBezTo>
                    <a:pt x="3013" y="1687"/>
                    <a:pt x="3489" y="1484"/>
                    <a:pt x="3739" y="1115"/>
                  </a:cubicBezTo>
                  <a:cubicBezTo>
                    <a:pt x="3834" y="949"/>
                    <a:pt x="3834" y="746"/>
                    <a:pt x="3727" y="592"/>
                  </a:cubicBezTo>
                  <a:cubicBezTo>
                    <a:pt x="3703" y="568"/>
                    <a:pt x="3691" y="556"/>
                    <a:pt x="3680" y="532"/>
                  </a:cubicBezTo>
                  <a:cubicBezTo>
                    <a:pt x="3656" y="472"/>
                    <a:pt x="3608" y="413"/>
                    <a:pt x="3537" y="389"/>
                  </a:cubicBezTo>
                  <a:cubicBezTo>
                    <a:pt x="3037" y="130"/>
                    <a:pt x="2486" y="0"/>
                    <a:pt x="193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21"/>
            <p:cNvSpPr/>
            <p:nvPr/>
          </p:nvSpPr>
          <p:spPr>
            <a:xfrm>
              <a:off x="6411779" y="1344948"/>
              <a:ext cx="41808" cy="125393"/>
            </a:xfrm>
            <a:custGeom>
              <a:rect b="b" l="l" r="r" t="t"/>
              <a:pathLst>
                <a:path extrusionOk="0" h="3896" w="1299">
                  <a:moveTo>
                    <a:pt x="484" y="0"/>
                  </a:moveTo>
                  <a:cubicBezTo>
                    <a:pt x="362" y="0"/>
                    <a:pt x="244" y="69"/>
                    <a:pt x="215" y="214"/>
                  </a:cubicBezTo>
                  <a:cubicBezTo>
                    <a:pt x="120" y="631"/>
                    <a:pt x="72" y="1072"/>
                    <a:pt x="72" y="1500"/>
                  </a:cubicBezTo>
                  <a:lnTo>
                    <a:pt x="72" y="2108"/>
                  </a:lnTo>
                  <a:cubicBezTo>
                    <a:pt x="84" y="2655"/>
                    <a:pt x="1" y="3393"/>
                    <a:pt x="417" y="3798"/>
                  </a:cubicBezTo>
                  <a:cubicBezTo>
                    <a:pt x="488" y="3864"/>
                    <a:pt x="577" y="3895"/>
                    <a:pt x="666" y="3895"/>
                  </a:cubicBezTo>
                  <a:cubicBezTo>
                    <a:pt x="788" y="3895"/>
                    <a:pt x="908" y="3837"/>
                    <a:pt x="977" y="3727"/>
                  </a:cubicBezTo>
                  <a:cubicBezTo>
                    <a:pt x="1298" y="3274"/>
                    <a:pt x="1096" y="2536"/>
                    <a:pt x="1048" y="2012"/>
                  </a:cubicBezTo>
                  <a:cubicBezTo>
                    <a:pt x="1024" y="1810"/>
                    <a:pt x="1013" y="1607"/>
                    <a:pt x="989" y="1405"/>
                  </a:cubicBezTo>
                  <a:cubicBezTo>
                    <a:pt x="953" y="1000"/>
                    <a:pt x="882" y="607"/>
                    <a:pt x="786" y="214"/>
                  </a:cubicBezTo>
                  <a:cubicBezTo>
                    <a:pt x="744" y="75"/>
                    <a:pt x="611" y="0"/>
                    <a:pt x="48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21"/>
            <p:cNvSpPr/>
            <p:nvPr/>
          </p:nvSpPr>
          <p:spPr>
            <a:xfrm>
              <a:off x="6796132" y="400029"/>
              <a:ext cx="111553" cy="98454"/>
            </a:xfrm>
            <a:custGeom>
              <a:rect b="b" l="l" r="r" t="t"/>
              <a:pathLst>
                <a:path extrusionOk="0" h="3059" w="3466">
                  <a:moveTo>
                    <a:pt x="1830" y="0"/>
                  </a:moveTo>
                  <a:cubicBezTo>
                    <a:pt x="1692" y="0"/>
                    <a:pt x="1543" y="37"/>
                    <a:pt x="1382" y="117"/>
                  </a:cubicBezTo>
                  <a:cubicBezTo>
                    <a:pt x="846" y="379"/>
                    <a:pt x="512" y="1046"/>
                    <a:pt x="298" y="1582"/>
                  </a:cubicBezTo>
                  <a:cubicBezTo>
                    <a:pt x="131" y="2034"/>
                    <a:pt x="24" y="2511"/>
                    <a:pt x="1" y="2999"/>
                  </a:cubicBezTo>
                  <a:cubicBezTo>
                    <a:pt x="298" y="2701"/>
                    <a:pt x="822" y="2546"/>
                    <a:pt x="1191" y="2499"/>
                  </a:cubicBezTo>
                  <a:cubicBezTo>
                    <a:pt x="1351" y="2477"/>
                    <a:pt x="1511" y="2467"/>
                    <a:pt x="1671" y="2467"/>
                  </a:cubicBezTo>
                  <a:cubicBezTo>
                    <a:pt x="2227" y="2467"/>
                    <a:pt x="2778" y="2594"/>
                    <a:pt x="3287" y="2844"/>
                  </a:cubicBezTo>
                  <a:cubicBezTo>
                    <a:pt x="3346" y="2880"/>
                    <a:pt x="3394" y="2927"/>
                    <a:pt x="3418" y="2999"/>
                  </a:cubicBezTo>
                  <a:cubicBezTo>
                    <a:pt x="3430" y="3011"/>
                    <a:pt x="3453" y="3034"/>
                    <a:pt x="3465" y="3058"/>
                  </a:cubicBezTo>
                  <a:cubicBezTo>
                    <a:pt x="3430" y="2487"/>
                    <a:pt x="3299" y="1939"/>
                    <a:pt x="3072" y="1415"/>
                  </a:cubicBezTo>
                  <a:cubicBezTo>
                    <a:pt x="2821" y="680"/>
                    <a:pt x="2428" y="0"/>
                    <a:pt x="183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21"/>
            <p:cNvSpPr/>
            <p:nvPr/>
          </p:nvSpPr>
          <p:spPr>
            <a:xfrm>
              <a:off x="6788086" y="479011"/>
              <a:ext cx="123043" cy="60476"/>
            </a:xfrm>
            <a:custGeom>
              <a:rect b="b" l="l" r="r" t="t"/>
              <a:pathLst>
                <a:path extrusionOk="0" h="1879" w="3823">
                  <a:moveTo>
                    <a:pt x="1921" y="1"/>
                  </a:moveTo>
                  <a:cubicBezTo>
                    <a:pt x="1761" y="1"/>
                    <a:pt x="1601" y="11"/>
                    <a:pt x="1441" y="33"/>
                  </a:cubicBezTo>
                  <a:cubicBezTo>
                    <a:pt x="1072" y="80"/>
                    <a:pt x="548" y="235"/>
                    <a:pt x="251" y="533"/>
                  </a:cubicBezTo>
                  <a:cubicBezTo>
                    <a:pt x="96" y="676"/>
                    <a:pt x="0" y="878"/>
                    <a:pt x="0" y="1092"/>
                  </a:cubicBezTo>
                  <a:cubicBezTo>
                    <a:pt x="0" y="1831"/>
                    <a:pt x="1024" y="1878"/>
                    <a:pt x="1548" y="1878"/>
                  </a:cubicBezTo>
                  <a:lnTo>
                    <a:pt x="1584" y="1878"/>
                  </a:lnTo>
                  <a:cubicBezTo>
                    <a:pt x="1584" y="1450"/>
                    <a:pt x="1632" y="1021"/>
                    <a:pt x="1727" y="592"/>
                  </a:cubicBezTo>
                  <a:cubicBezTo>
                    <a:pt x="1756" y="447"/>
                    <a:pt x="1874" y="378"/>
                    <a:pt x="1996" y="378"/>
                  </a:cubicBezTo>
                  <a:cubicBezTo>
                    <a:pt x="2123" y="378"/>
                    <a:pt x="2256" y="453"/>
                    <a:pt x="2298" y="592"/>
                  </a:cubicBezTo>
                  <a:cubicBezTo>
                    <a:pt x="2394" y="985"/>
                    <a:pt x="2465" y="1378"/>
                    <a:pt x="2513" y="1783"/>
                  </a:cubicBezTo>
                  <a:cubicBezTo>
                    <a:pt x="3001" y="1676"/>
                    <a:pt x="3477" y="1473"/>
                    <a:pt x="3727" y="1104"/>
                  </a:cubicBezTo>
                  <a:cubicBezTo>
                    <a:pt x="3822" y="950"/>
                    <a:pt x="3822" y="747"/>
                    <a:pt x="3715" y="592"/>
                  </a:cubicBezTo>
                  <a:cubicBezTo>
                    <a:pt x="3703" y="569"/>
                    <a:pt x="3680" y="557"/>
                    <a:pt x="3668" y="533"/>
                  </a:cubicBezTo>
                  <a:cubicBezTo>
                    <a:pt x="3644" y="473"/>
                    <a:pt x="3596" y="414"/>
                    <a:pt x="3537" y="378"/>
                  </a:cubicBezTo>
                  <a:cubicBezTo>
                    <a:pt x="3028" y="128"/>
                    <a:pt x="2477" y="1"/>
                    <a:pt x="192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21"/>
            <p:cNvSpPr/>
            <p:nvPr/>
          </p:nvSpPr>
          <p:spPr>
            <a:xfrm>
              <a:off x="6836749" y="491531"/>
              <a:ext cx="42195" cy="125393"/>
            </a:xfrm>
            <a:custGeom>
              <a:rect b="b" l="l" r="r" t="t"/>
              <a:pathLst>
                <a:path extrusionOk="0" h="3896" w="1311">
                  <a:moveTo>
                    <a:pt x="484" y="1"/>
                  </a:moveTo>
                  <a:cubicBezTo>
                    <a:pt x="362" y="1"/>
                    <a:pt x="244" y="70"/>
                    <a:pt x="215" y="215"/>
                  </a:cubicBezTo>
                  <a:cubicBezTo>
                    <a:pt x="120" y="632"/>
                    <a:pt x="72" y="1072"/>
                    <a:pt x="72" y="1501"/>
                  </a:cubicBezTo>
                  <a:lnTo>
                    <a:pt x="72" y="2108"/>
                  </a:lnTo>
                  <a:cubicBezTo>
                    <a:pt x="96" y="2656"/>
                    <a:pt x="1" y="3394"/>
                    <a:pt x="429" y="3799"/>
                  </a:cubicBezTo>
                  <a:cubicBezTo>
                    <a:pt x="495" y="3865"/>
                    <a:pt x="581" y="3896"/>
                    <a:pt x="669" y="3896"/>
                  </a:cubicBezTo>
                  <a:cubicBezTo>
                    <a:pt x="788" y="3896"/>
                    <a:pt x="908" y="3838"/>
                    <a:pt x="977" y="3728"/>
                  </a:cubicBezTo>
                  <a:cubicBezTo>
                    <a:pt x="1310" y="3275"/>
                    <a:pt x="1096" y="2537"/>
                    <a:pt x="1048" y="2013"/>
                  </a:cubicBezTo>
                  <a:cubicBezTo>
                    <a:pt x="1036" y="1811"/>
                    <a:pt x="1013" y="1608"/>
                    <a:pt x="989" y="1406"/>
                  </a:cubicBezTo>
                  <a:cubicBezTo>
                    <a:pt x="953" y="1001"/>
                    <a:pt x="882" y="608"/>
                    <a:pt x="786" y="215"/>
                  </a:cubicBezTo>
                  <a:cubicBezTo>
                    <a:pt x="744" y="75"/>
                    <a:pt x="611" y="1"/>
                    <a:pt x="48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21"/>
            <p:cNvSpPr/>
            <p:nvPr/>
          </p:nvSpPr>
          <p:spPr>
            <a:xfrm>
              <a:off x="9712672" y="82395"/>
              <a:ext cx="111553" cy="98390"/>
            </a:xfrm>
            <a:custGeom>
              <a:rect b="b" l="l" r="r" t="t"/>
              <a:pathLst>
                <a:path extrusionOk="0" h="3057" w="3466">
                  <a:moveTo>
                    <a:pt x="1827" y="0"/>
                  </a:moveTo>
                  <a:cubicBezTo>
                    <a:pt x="1690" y="0"/>
                    <a:pt x="1542" y="36"/>
                    <a:pt x="1382" y="116"/>
                  </a:cubicBezTo>
                  <a:cubicBezTo>
                    <a:pt x="846" y="390"/>
                    <a:pt x="513" y="1057"/>
                    <a:pt x="299" y="1593"/>
                  </a:cubicBezTo>
                  <a:cubicBezTo>
                    <a:pt x="132" y="2045"/>
                    <a:pt x="25" y="2521"/>
                    <a:pt x="1" y="3009"/>
                  </a:cubicBezTo>
                  <a:cubicBezTo>
                    <a:pt x="299" y="2700"/>
                    <a:pt x="823" y="2545"/>
                    <a:pt x="1192" y="2497"/>
                  </a:cubicBezTo>
                  <a:cubicBezTo>
                    <a:pt x="1351" y="2476"/>
                    <a:pt x="1512" y="2466"/>
                    <a:pt x="1672" y="2466"/>
                  </a:cubicBezTo>
                  <a:cubicBezTo>
                    <a:pt x="2227" y="2466"/>
                    <a:pt x="2779" y="2593"/>
                    <a:pt x="3287" y="2843"/>
                  </a:cubicBezTo>
                  <a:cubicBezTo>
                    <a:pt x="3347" y="2878"/>
                    <a:pt x="3394" y="2926"/>
                    <a:pt x="3418" y="2997"/>
                  </a:cubicBezTo>
                  <a:cubicBezTo>
                    <a:pt x="3430" y="3009"/>
                    <a:pt x="3454" y="3033"/>
                    <a:pt x="3466" y="3057"/>
                  </a:cubicBezTo>
                  <a:cubicBezTo>
                    <a:pt x="3430" y="2485"/>
                    <a:pt x="3299" y="1938"/>
                    <a:pt x="3073" y="1426"/>
                  </a:cubicBezTo>
                  <a:cubicBezTo>
                    <a:pt x="2821" y="689"/>
                    <a:pt x="2427" y="0"/>
                    <a:pt x="182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21"/>
            <p:cNvSpPr/>
            <p:nvPr/>
          </p:nvSpPr>
          <p:spPr>
            <a:xfrm>
              <a:off x="9704626" y="161409"/>
              <a:ext cx="123429" cy="60765"/>
            </a:xfrm>
            <a:custGeom>
              <a:rect b="b" l="l" r="r" t="t"/>
              <a:pathLst>
                <a:path extrusionOk="0" h="1888" w="3835">
                  <a:moveTo>
                    <a:pt x="1901" y="0"/>
                  </a:moveTo>
                  <a:cubicBezTo>
                    <a:pt x="1748" y="0"/>
                    <a:pt x="1595" y="10"/>
                    <a:pt x="1442" y="30"/>
                  </a:cubicBezTo>
                  <a:cubicBezTo>
                    <a:pt x="1073" y="90"/>
                    <a:pt x="549" y="233"/>
                    <a:pt x="251" y="542"/>
                  </a:cubicBezTo>
                  <a:cubicBezTo>
                    <a:pt x="96" y="685"/>
                    <a:pt x="1" y="888"/>
                    <a:pt x="1" y="1102"/>
                  </a:cubicBezTo>
                  <a:cubicBezTo>
                    <a:pt x="1" y="1828"/>
                    <a:pt x="1025" y="1888"/>
                    <a:pt x="1549" y="1888"/>
                  </a:cubicBezTo>
                  <a:lnTo>
                    <a:pt x="1584" y="1888"/>
                  </a:lnTo>
                  <a:cubicBezTo>
                    <a:pt x="1584" y="1447"/>
                    <a:pt x="1632" y="1019"/>
                    <a:pt x="1727" y="590"/>
                  </a:cubicBezTo>
                  <a:cubicBezTo>
                    <a:pt x="1763" y="449"/>
                    <a:pt x="1883" y="380"/>
                    <a:pt x="2005" y="380"/>
                  </a:cubicBezTo>
                  <a:cubicBezTo>
                    <a:pt x="2130" y="380"/>
                    <a:pt x="2257" y="452"/>
                    <a:pt x="2299" y="590"/>
                  </a:cubicBezTo>
                  <a:cubicBezTo>
                    <a:pt x="2394" y="983"/>
                    <a:pt x="2466" y="1388"/>
                    <a:pt x="2513" y="1793"/>
                  </a:cubicBezTo>
                  <a:cubicBezTo>
                    <a:pt x="3001" y="1685"/>
                    <a:pt x="3478" y="1483"/>
                    <a:pt x="3728" y="1114"/>
                  </a:cubicBezTo>
                  <a:cubicBezTo>
                    <a:pt x="3835" y="947"/>
                    <a:pt x="3823" y="745"/>
                    <a:pt x="3716" y="590"/>
                  </a:cubicBezTo>
                  <a:cubicBezTo>
                    <a:pt x="3704" y="566"/>
                    <a:pt x="3680" y="554"/>
                    <a:pt x="3668" y="531"/>
                  </a:cubicBezTo>
                  <a:cubicBezTo>
                    <a:pt x="3644" y="471"/>
                    <a:pt x="3597" y="411"/>
                    <a:pt x="3537" y="388"/>
                  </a:cubicBezTo>
                  <a:cubicBezTo>
                    <a:pt x="3022" y="135"/>
                    <a:pt x="2464" y="0"/>
                    <a:pt x="190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21"/>
            <p:cNvSpPr/>
            <p:nvPr/>
          </p:nvSpPr>
          <p:spPr>
            <a:xfrm>
              <a:off x="9753322" y="173865"/>
              <a:ext cx="42162" cy="125393"/>
            </a:xfrm>
            <a:custGeom>
              <a:rect b="b" l="l" r="r" t="t"/>
              <a:pathLst>
                <a:path extrusionOk="0" h="3896" w="1310">
                  <a:moveTo>
                    <a:pt x="488" y="1"/>
                  </a:moveTo>
                  <a:cubicBezTo>
                    <a:pt x="367" y="1"/>
                    <a:pt x="249" y="69"/>
                    <a:pt x="214" y="215"/>
                  </a:cubicBezTo>
                  <a:cubicBezTo>
                    <a:pt x="119" y="632"/>
                    <a:pt x="71" y="1072"/>
                    <a:pt x="71" y="1501"/>
                  </a:cubicBezTo>
                  <a:lnTo>
                    <a:pt x="71" y="2108"/>
                  </a:lnTo>
                  <a:cubicBezTo>
                    <a:pt x="95" y="2656"/>
                    <a:pt x="0" y="3394"/>
                    <a:pt x="429" y="3799"/>
                  </a:cubicBezTo>
                  <a:cubicBezTo>
                    <a:pt x="494" y="3864"/>
                    <a:pt x="581" y="3896"/>
                    <a:pt x="668" y="3896"/>
                  </a:cubicBezTo>
                  <a:cubicBezTo>
                    <a:pt x="787" y="3896"/>
                    <a:pt x="908" y="3837"/>
                    <a:pt x="976" y="3727"/>
                  </a:cubicBezTo>
                  <a:cubicBezTo>
                    <a:pt x="1310" y="3275"/>
                    <a:pt x="1095" y="2537"/>
                    <a:pt x="1048" y="2013"/>
                  </a:cubicBezTo>
                  <a:cubicBezTo>
                    <a:pt x="1036" y="1810"/>
                    <a:pt x="1012" y="1608"/>
                    <a:pt x="988" y="1406"/>
                  </a:cubicBezTo>
                  <a:cubicBezTo>
                    <a:pt x="953" y="1001"/>
                    <a:pt x="881" y="608"/>
                    <a:pt x="786" y="215"/>
                  </a:cubicBezTo>
                  <a:cubicBezTo>
                    <a:pt x="743" y="75"/>
                    <a:pt x="614" y="1"/>
                    <a:pt x="48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21"/>
            <p:cNvSpPr/>
            <p:nvPr/>
          </p:nvSpPr>
          <p:spPr>
            <a:xfrm>
              <a:off x="9458121" y="2181211"/>
              <a:ext cx="276051" cy="266427"/>
            </a:xfrm>
            <a:custGeom>
              <a:rect b="b" l="l" r="r" t="t"/>
              <a:pathLst>
                <a:path extrusionOk="0" h="8278" w="8577">
                  <a:moveTo>
                    <a:pt x="5657" y="1"/>
                  </a:moveTo>
                  <a:cubicBezTo>
                    <a:pt x="2270" y="1"/>
                    <a:pt x="1605" y="4702"/>
                    <a:pt x="338" y="7057"/>
                  </a:cubicBezTo>
                  <a:cubicBezTo>
                    <a:pt x="0" y="7700"/>
                    <a:pt x="587" y="8278"/>
                    <a:pt x="1197" y="8278"/>
                  </a:cubicBezTo>
                  <a:cubicBezTo>
                    <a:pt x="1276" y="8278"/>
                    <a:pt x="1355" y="8268"/>
                    <a:pt x="1433" y="8247"/>
                  </a:cubicBezTo>
                  <a:cubicBezTo>
                    <a:pt x="3040" y="7831"/>
                    <a:pt x="4588" y="7152"/>
                    <a:pt x="5981" y="6235"/>
                  </a:cubicBezTo>
                  <a:cubicBezTo>
                    <a:pt x="7231" y="5402"/>
                    <a:pt x="8577" y="4104"/>
                    <a:pt x="8505" y="2485"/>
                  </a:cubicBezTo>
                  <a:cubicBezTo>
                    <a:pt x="8481" y="2021"/>
                    <a:pt x="8327" y="1580"/>
                    <a:pt x="8065" y="1211"/>
                  </a:cubicBezTo>
                  <a:cubicBezTo>
                    <a:pt x="7731" y="1449"/>
                    <a:pt x="7398" y="1699"/>
                    <a:pt x="7077" y="1973"/>
                  </a:cubicBezTo>
                  <a:cubicBezTo>
                    <a:pt x="7184" y="1985"/>
                    <a:pt x="7279" y="2080"/>
                    <a:pt x="7291" y="2199"/>
                  </a:cubicBezTo>
                  <a:cubicBezTo>
                    <a:pt x="7350" y="2616"/>
                    <a:pt x="7338" y="3044"/>
                    <a:pt x="7219" y="3449"/>
                  </a:cubicBezTo>
                  <a:cubicBezTo>
                    <a:pt x="7172" y="3611"/>
                    <a:pt x="7039" y="3686"/>
                    <a:pt x="6909" y="3686"/>
                  </a:cubicBezTo>
                  <a:cubicBezTo>
                    <a:pt x="6743" y="3686"/>
                    <a:pt x="6584" y="3563"/>
                    <a:pt x="6624" y="3342"/>
                  </a:cubicBezTo>
                  <a:cubicBezTo>
                    <a:pt x="6696" y="2985"/>
                    <a:pt x="6743" y="2616"/>
                    <a:pt x="6743" y="2247"/>
                  </a:cubicBezTo>
                  <a:lnTo>
                    <a:pt x="6743" y="2235"/>
                  </a:lnTo>
                  <a:cubicBezTo>
                    <a:pt x="6457" y="2485"/>
                    <a:pt x="6184" y="2735"/>
                    <a:pt x="5898" y="2985"/>
                  </a:cubicBezTo>
                  <a:cubicBezTo>
                    <a:pt x="5898" y="3033"/>
                    <a:pt x="5886" y="3068"/>
                    <a:pt x="5874" y="3092"/>
                  </a:cubicBezTo>
                  <a:cubicBezTo>
                    <a:pt x="5922" y="3509"/>
                    <a:pt x="5767" y="4045"/>
                    <a:pt x="5707" y="4366"/>
                  </a:cubicBezTo>
                  <a:cubicBezTo>
                    <a:pt x="5639" y="4683"/>
                    <a:pt x="5550" y="5504"/>
                    <a:pt x="5103" y="5504"/>
                  </a:cubicBezTo>
                  <a:cubicBezTo>
                    <a:pt x="5079" y="5504"/>
                    <a:pt x="5054" y="5502"/>
                    <a:pt x="5029" y="5497"/>
                  </a:cubicBezTo>
                  <a:cubicBezTo>
                    <a:pt x="4517" y="5402"/>
                    <a:pt x="4731" y="4533"/>
                    <a:pt x="4791" y="4211"/>
                  </a:cubicBezTo>
                  <a:cubicBezTo>
                    <a:pt x="4791" y="4164"/>
                    <a:pt x="4802" y="4104"/>
                    <a:pt x="4814" y="4057"/>
                  </a:cubicBezTo>
                  <a:lnTo>
                    <a:pt x="4814" y="4057"/>
                  </a:lnTo>
                  <a:cubicBezTo>
                    <a:pt x="4624" y="4247"/>
                    <a:pt x="4433" y="4438"/>
                    <a:pt x="4255" y="4640"/>
                  </a:cubicBezTo>
                  <a:cubicBezTo>
                    <a:pt x="4017" y="4914"/>
                    <a:pt x="3767" y="5176"/>
                    <a:pt x="3517" y="5438"/>
                  </a:cubicBezTo>
                  <a:cubicBezTo>
                    <a:pt x="3719" y="5807"/>
                    <a:pt x="3779" y="6235"/>
                    <a:pt x="3683" y="6652"/>
                  </a:cubicBezTo>
                  <a:cubicBezTo>
                    <a:pt x="3651" y="6814"/>
                    <a:pt x="3511" y="6917"/>
                    <a:pt x="3352" y="6917"/>
                  </a:cubicBezTo>
                  <a:cubicBezTo>
                    <a:pt x="3335" y="6917"/>
                    <a:pt x="3319" y="6916"/>
                    <a:pt x="3302" y="6914"/>
                  </a:cubicBezTo>
                  <a:cubicBezTo>
                    <a:pt x="3124" y="6878"/>
                    <a:pt x="3017" y="6712"/>
                    <a:pt x="3040" y="6533"/>
                  </a:cubicBezTo>
                  <a:cubicBezTo>
                    <a:pt x="3088" y="6331"/>
                    <a:pt x="3088" y="6128"/>
                    <a:pt x="3052" y="5914"/>
                  </a:cubicBezTo>
                  <a:lnTo>
                    <a:pt x="3052" y="5914"/>
                  </a:lnTo>
                  <a:cubicBezTo>
                    <a:pt x="2659" y="6331"/>
                    <a:pt x="2278" y="6771"/>
                    <a:pt x="1933" y="7224"/>
                  </a:cubicBezTo>
                  <a:cubicBezTo>
                    <a:pt x="1903" y="7263"/>
                    <a:pt x="1867" y="7279"/>
                    <a:pt x="1831" y="7279"/>
                  </a:cubicBezTo>
                  <a:cubicBezTo>
                    <a:pt x="1726" y="7279"/>
                    <a:pt x="1627" y="7137"/>
                    <a:pt x="1707" y="7021"/>
                  </a:cubicBezTo>
                  <a:cubicBezTo>
                    <a:pt x="2016" y="6581"/>
                    <a:pt x="2302" y="6128"/>
                    <a:pt x="2600" y="5664"/>
                  </a:cubicBezTo>
                  <a:lnTo>
                    <a:pt x="2600" y="5664"/>
                  </a:lnTo>
                  <a:lnTo>
                    <a:pt x="1921" y="5938"/>
                  </a:lnTo>
                  <a:cubicBezTo>
                    <a:pt x="1878" y="5956"/>
                    <a:pt x="1837" y="5964"/>
                    <a:pt x="1799" y="5964"/>
                  </a:cubicBezTo>
                  <a:cubicBezTo>
                    <a:pt x="1515" y="5964"/>
                    <a:pt x="1403" y="5501"/>
                    <a:pt x="1719" y="5354"/>
                  </a:cubicBezTo>
                  <a:lnTo>
                    <a:pt x="2671" y="4949"/>
                  </a:lnTo>
                  <a:cubicBezTo>
                    <a:pt x="2710" y="4930"/>
                    <a:pt x="2751" y="4921"/>
                    <a:pt x="2792" y="4921"/>
                  </a:cubicBezTo>
                  <a:cubicBezTo>
                    <a:pt x="2877" y="4921"/>
                    <a:pt x="2960" y="4961"/>
                    <a:pt x="3017" y="5033"/>
                  </a:cubicBezTo>
                  <a:cubicBezTo>
                    <a:pt x="3278" y="4652"/>
                    <a:pt x="3540" y="4283"/>
                    <a:pt x="3838" y="3926"/>
                  </a:cubicBezTo>
                  <a:lnTo>
                    <a:pt x="3993" y="3747"/>
                  </a:lnTo>
                  <a:lnTo>
                    <a:pt x="3993" y="3747"/>
                  </a:lnTo>
                  <a:cubicBezTo>
                    <a:pt x="3540" y="3914"/>
                    <a:pt x="3100" y="4104"/>
                    <a:pt x="2683" y="4307"/>
                  </a:cubicBezTo>
                  <a:cubicBezTo>
                    <a:pt x="2644" y="4326"/>
                    <a:pt x="2607" y="4335"/>
                    <a:pt x="2573" y="4335"/>
                  </a:cubicBezTo>
                  <a:cubicBezTo>
                    <a:pt x="2353" y="4335"/>
                    <a:pt x="2238" y="3985"/>
                    <a:pt x="2433" y="3830"/>
                  </a:cubicBezTo>
                  <a:cubicBezTo>
                    <a:pt x="3136" y="3295"/>
                    <a:pt x="4112" y="2723"/>
                    <a:pt x="5052" y="2580"/>
                  </a:cubicBezTo>
                  <a:cubicBezTo>
                    <a:pt x="5267" y="2354"/>
                    <a:pt x="5505" y="2128"/>
                    <a:pt x="5731" y="1913"/>
                  </a:cubicBezTo>
                  <a:lnTo>
                    <a:pt x="5731" y="1913"/>
                  </a:lnTo>
                  <a:cubicBezTo>
                    <a:pt x="5148" y="2021"/>
                    <a:pt x="4564" y="2152"/>
                    <a:pt x="3993" y="2318"/>
                  </a:cubicBezTo>
                  <a:cubicBezTo>
                    <a:pt x="3965" y="2327"/>
                    <a:pt x="3938" y="2331"/>
                    <a:pt x="3912" y="2331"/>
                  </a:cubicBezTo>
                  <a:cubicBezTo>
                    <a:pt x="3668" y="2331"/>
                    <a:pt x="3557" y="1952"/>
                    <a:pt x="3826" y="1866"/>
                  </a:cubicBezTo>
                  <a:cubicBezTo>
                    <a:pt x="4433" y="1675"/>
                    <a:pt x="5052" y="1509"/>
                    <a:pt x="5684" y="1378"/>
                  </a:cubicBezTo>
                  <a:cubicBezTo>
                    <a:pt x="5957" y="1330"/>
                    <a:pt x="6255" y="1247"/>
                    <a:pt x="6529" y="1211"/>
                  </a:cubicBezTo>
                  <a:cubicBezTo>
                    <a:pt x="6791" y="985"/>
                    <a:pt x="7065" y="770"/>
                    <a:pt x="7338" y="580"/>
                  </a:cubicBezTo>
                  <a:cubicBezTo>
                    <a:pt x="7148" y="485"/>
                    <a:pt x="6934" y="413"/>
                    <a:pt x="6719" y="389"/>
                  </a:cubicBezTo>
                  <a:cubicBezTo>
                    <a:pt x="6660" y="211"/>
                    <a:pt x="6505" y="92"/>
                    <a:pt x="6315" y="56"/>
                  </a:cubicBezTo>
                  <a:cubicBezTo>
                    <a:pt x="6085" y="19"/>
                    <a:pt x="5866" y="1"/>
                    <a:pt x="565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21"/>
            <p:cNvSpPr/>
            <p:nvPr/>
          </p:nvSpPr>
          <p:spPr>
            <a:xfrm>
              <a:off x="9503663" y="2130681"/>
              <a:ext cx="352361" cy="284709"/>
            </a:xfrm>
            <a:custGeom>
              <a:rect b="b" l="l" r="r" t="t"/>
              <a:pathLst>
                <a:path extrusionOk="0" h="8846" w="10948">
                  <a:moveTo>
                    <a:pt x="10269" y="1"/>
                  </a:moveTo>
                  <a:cubicBezTo>
                    <a:pt x="9477" y="1"/>
                    <a:pt x="8608" y="532"/>
                    <a:pt x="7959" y="876"/>
                  </a:cubicBezTo>
                  <a:cubicBezTo>
                    <a:pt x="7257" y="1245"/>
                    <a:pt x="6578" y="1662"/>
                    <a:pt x="5947" y="2138"/>
                  </a:cubicBezTo>
                  <a:cubicBezTo>
                    <a:pt x="5673" y="2340"/>
                    <a:pt x="5400" y="2555"/>
                    <a:pt x="5138" y="2769"/>
                  </a:cubicBezTo>
                  <a:cubicBezTo>
                    <a:pt x="4840" y="2817"/>
                    <a:pt x="4542" y="2900"/>
                    <a:pt x="4280" y="2948"/>
                  </a:cubicBezTo>
                  <a:cubicBezTo>
                    <a:pt x="3649" y="3079"/>
                    <a:pt x="3030" y="3245"/>
                    <a:pt x="2423" y="3436"/>
                  </a:cubicBezTo>
                  <a:cubicBezTo>
                    <a:pt x="2153" y="3522"/>
                    <a:pt x="2255" y="3901"/>
                    <a:pt x="2498" y="3901"/>
                  </a:cubicBezTo>
                  <a:cubicBezTo>
                    <a:pt x="2523" y="3901"/>
                    <a:pt x="2550" y="3897"/>
                    <a:pt x="2578" y="3888"/>
                  </a:cubicBezTo>
                  <a:cubicBezTo>
                    <a:pt x="3161" y="3722"/>
                    <a:pt x="3745" y="3591"/>
                    <a:pt x="4328" y="3483"/>
                  </a:cubicBezTo>
                  <a:lnTo>
                    <a:pt x="4328" y="3483"/>
                  </a:lnTo>
                  <a:cubicBezTo>
                    <a:pt x="4090" y="3698"/>
                    <a:pt x="3864" y="3924"/>
                    <a:pt x="3637" y="4150"/>
                  </a:cubicBezTo>
                  <a:cubicBezTo>
                    <a:pt x="2709" y="4293"/>
                    <a:pt x="1732" y="4865"/>
                    <a:pt x="1030" y="5400"/>
                  </a:cubicBezTo>
                  <a:cubicBezTo>
                    <a:pt x="835" y="5555"/>
                    <a:pt x="950" y="5905"/>
                    <a:pt x="1170" y="5905"/>
                  </a:cubicBezTo>
                  <a:cubicBezTo>
                    <a:pt x="1204" y="5905"/>
                    <a:pt x="1241" y="5896"/>
                    <a:pt x="1280" y="5877"/>
                  </a:cubicBezTo>
                  <a:cubicBezTo>
                    <a:pt x="1697" y="5674"/>
                    <a:pt x="2137" y="5484"/>
                    <a:pt x="2590" y="5329"/>
                  </a:cubicBezTo>
                  <a:lnTo>
                    <a:pt x="2590" y="5329"/>
                  </a:lnTo>
                  <a:lnTo>
                    <a:pt x="2435" y="5496"/>
                  </a:lnTo>
                  <a:cubicBezTo>
                    <a:pt x="2137" y="5853"/>
                    <a:pt x="1875" y="6222"/>
                    <a:pt x="1613" y="6603"/>
                  </a:cubicBezTo>
                  <a:cubicBezTo>
                    <a:pt x="1557" y="6531"/>
                    <a:pt x="1474" y="6491"/>
                    <a:pt x="1389" y="6491"/>
                  </a:cubicBezTo>
                  <a:cubicBezTo>
                    <a:pt x="1348" y="6491"/>
                    <a:pt x="1307" y="6500"/>
                    <a:pt x="1268" y="6519"/>
                  </a:cubicBezTo>
                  <a:lnTo>
                    <a:pt x="316" y="6924"/>
                  </a:lnTo>
                  <a:cubicBezTo>
                    <a:pt x="0" y="7071"/>
                    <a:pt x="112" y="7534"/>
                    <a:pt x="396" y="7534"/>
                  </a:cubicBezTo>
                  <a:cubicBezTo>
                    <a:pt x="434" y="7534"/>
                    <a:pt x="475" y="7526"/>
                    <a:pt x="518" y="7508"/>
                  </a:cubicBezTo>
                  <a:lnTo>
                    <a:pt x="1197" y="7246"/>
                  </a:lnTo>
                  <a:lnTo>
                    <a:pt x="1197" y="7246"/>
                  </a:lnTo>
                  <a:cubicBezTo>
                    <a:pt x="899" y="7698"/>
                    <a:pt x="601" y="8151"/>
                    <a:pt x="304" y="8591"/>
                  </a:cubicBezTo>
                  <a:cubicBezTo>
                    <a:pt x="224" y="8715"/>
                    <a:pt x="322" y="8846"/>
                    <a:pt x="427" y="8846"/>
                  </a:cubicBezTo>
                  <a:cubicBezTo>
                    <a:pt x="463" y="8846"/>
                    <a:pt x="499" y="8830"/>
                    <a:pt x="530" y="8794"/>
                  </a:cubicBezTo>
                  <a:cubicBezTo>
                    <a:pt x="875" y="8341"/>
                    <a:pt x="1256" y="7901"/>
                    <a:pt x="1649" y="7496"/>
                  </a:cubicBezTo>
                  <a:lnTo>
                    <a:pt x="1649" y="7496"/>
                  </a:lnTo>
                  <a:cubicBezTo>
                    <a:pt x="1685" y="7698"/>
                    <a:pt x="1685" y="7901"/>
                    <a:pt x="1637" y="8115"/>
                  </a:cubicBezTo>
                  <a:cubicBezTo>
                    <a:pt x="1613" y="8282"/>
                    <a:pt x="1721" y="8448"/>
                    <a:pt x="1899" y="8484"/>
                  </a:cubicBezTo>
                  <a:cubicBezTo>
                    <a:pt x="1916" y="8486"/>
                    <a:pt x="1932" y="8487"/>
                    <a:pt x="1949" y="8487"/>
                  </a:cubicBezTo>
                  <a:cubicBezTo>
                    <a:pt x="2108" y="8487"/>
                    <a:pt x="2248" y="8384"/>
                    <a:pt x="2280" y="8222"/>
                  </a:cubicBezTo>
                  <a:cubicBezTo>
                    <a:pt x="2375" y="7805"/>
                    <a:pt x="2316" y="7377"/>
                    <a:pt x="2102" y="7008"/>
                  </a:cubicBezTo>
                  <a:cubicBezTo>
                    <a:pt x="2352" y="6746"/>
                    <a:pt x="2602" y="6484"/>
                    <a:pt x="2852" y="6210"/>
                  </a:cubicBezTo>
                  <a:cubicBezTo>
                    <a:pt x="3030" y="6019"/>
                    <a:pt x="3221" y="5817"/>
                    <a:pt x="3411" y="5627"/>
                  </a:cubicBezTo>
                  <a:lnTo>
                    <a:pt x="3411" y="5627"/>
                  </a:lnTo>
                  <a:cubicBezTo>
                    <a:pt x="3399" y="5686"/>
                    <a:pt x="3387" y="5734"/>
                    <a:pt x="3387" y="5781"/>
                  </a:cubicBezTo>
                  <a:cubicBezTo>
                    <a:pt x="3328" y="6103"/>
                    <a:pt x="3114" y="6984"/>
                    <a:pt x="3626" y="7067"/>
                  </a:cubicBezTo>
                  <a:cubicBezTo>
                    <a:pt x="3652" y="7072"/>
                    <a:pt x="3677" y="7074"/>
                    <a:pt x="3701" y="7074"/>
                  </a:cubicBezTo>
                  <a:cubicBezTo>
                    <a:pt x="4147" y="7074"/>
                    <a:pt x="4236" y="6276"/>
                    <a:pt x="4304" y="5948"/>
                  </a:cubicBezTo>
                  <a:cubicBezTo>
                    <a:pt x="4376" y="5591"/>
                    <a:pt x="4519" y="5091"/>
                    <a:pt x="4459" y="4674"/>
                  </a:cubicBezTo>
                  <a:cubicBezTo>
                    <a:pt x="4483" y="4638"/>
                    <a:pt x="4495" y="4603"/>
                    <a:pt x="4495" y="4567"/>
                  </a:cubicBezTo>
                  <a:cubicBezTo>
                    <a:pt x="4780" y="4305"/>
                    <a:pt x="5054" y="4055"/>
                    <a:pt x="5340" y="3805"/>
                  </a:cubicBezTo>
                  <a:lnTo>
                    <a:pt x="5340" y="3817"/>
                  </a:lnTo>
                  <a:cubicBezTo>
                    <a:pt x="5340" y="4186"/>
                    <a:pt x="5292" y="4555"/>
                    <a:pt x="5221" y="4912"/>
                  </a:cubicBezTo>
                  <a:cubicBezTo>
                    <a:pt x="5181" y="5132"/>
                    <a:pt x="5338" y="5251"/>
                    <a:pt x="5504" y="5251"/>
                  </a:cubicBezTo>
                  <a:cubicBezTo>
                    <a:pt x="5634" y="5251"/>
                    <a:pt x="5769" y="5177"/>
                    <a:pt x="5816" y="5019"/>
                  </a:cubicBezTo>
                  <a:cubicBezTo>
                    <a:pt x="5935" y="4614"/>
                    <a:pt x="5947" y="4186"/>
                    <a:pt x="5888" y="3769"/>
                  </a:cubicBezTo>
                  <a:cubicBezTo>
                    <a:pt x="5876" y="3650"/>
                    <a:pt x="5781" y="3555"/>
                    <a:pt x="5673" y="3531"/>
                  </a:cubicBezTo>
                  <a:cubicBezTo>
                    <a:pt x="5995" y="3269"/>
                    <a:pt x="6328" y="3019"/>
                    <a:pt x="6662" y="2781"/>
                  </a:cubicBezTo>
                  <a:cubicBezTo>
                    <a:pt x="7102" y="2459"/>
                    <a:pt x="7567" y="2174"/>
                    <a:pt x="8031" y="1900"/>
                  </a:cubicBezTo>
                  <a:cubicBezTo>
                    <a:pt x="8579" y="1614"/>
                    <a:pt x="9126" y="1352"/>
                    <a:pt x="9698" y="1126"/>
                  </a:cubicBezTo>
                  <a:cubicBezTo>
                    <a:pt x="10126" y="947"/>
                    <a:pt x="10543" y="828"/>
                    <a:pt x="10841" y="447"/>
                  </a:cubicBezTo>
                  <a:cubicBezTo>
                    <a:pt x="10948" y="328"/>
                    <a:pt x="10900" y="138"/>
                    <a:pt x="10757" y="78"/>
                  </a:cubicBezTo>
                  <a:cubicBezTo>
                    <a:pt x="10600" y="24"/>
                    <a:pt x="10436" y="1"/>
                    <a:pt x="1026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21"/>
            <p:cNvSpPr/>
            <p:nvPr/>
          </p:nvSpPr>
          <p:spPr>
            <a:xfrm>
              <a:off x="9242514" y="4567149"/>
              <a:ext cx="488214" cy="595648"/>
            </a:xfrm>
            <a:custGeom>
              <a:rect b="b" l="l" r="r" t="t"/>
              <a:pathLst>
                <a:path extrusionOk="0" h="18507" w="15169">
                  <a:moveTo>
                    <a:pt x="8784" y="0"/>
                  </a:moveTo>
                  <a:cubicBezTo>
                    <a:pt x="6747" y="0"/>
                    <a:pt x="4887" y="1162"/>
                    <a:pt x="3429" y="2600"/>
                  </a:cubicBezTo>
                  <a:cubicBezTo>
                    <a:pt x="1619" y="4386"/>
                    <a:pt x="60" y="6636"/>
                    <a:pt x="24" y="9256"/>
                  </a:cubicBezTo>
                  <a:cubicBezTo>
                    <a:pt x="0" y="11732"/>
                    <a:pt x="1167" y="14137"/>
                    <a:pt x="2727" y="16007"/>
                  </a:cubicBezTo>
                  <a:cubicBezTo>
                    <a:pt x="3893" y="17423"/>
                    <a:pt x="5560" y="18459"/>
                    <a:pt x="7358" y="18507"/>
                  </a:cubicBezTo>
                  <a:lnTo>
                    <a:pt x="7453" y="16923"/>
                  </a:lnTo>
                  <a:cubicBezTo>
                    <a:pt x="6727" y="16888"/>
                    <a:pt x="6036" y="16602"/>
                    <a:pt x="5489" y="16137"/>
                  </a:cubicBezTo>
                  <a:cubicBezTo>
                    <a:pt x="4965" y="15721"/>
                    <a:pt x="4072" y="15018"/>
                    <a:pt x="4048" y="14304"/>
                  </a:cubicBezTo>
                  <a:cubicBezTo>
                    <a:pt x="4048" y="14174"/>
                    <a:pt x="4157" y="14078"/>
                    <a:pt x="4276" y="14078"/>
                  </a:cubicBezTo>
                  <a:cubicBezTo>
                    <a:pt x="4299" y="14078"/>
                    <a:pt x="4323" y="14082"/>
                    <a:pt x="4346" y="14090"/>
                  </a:cubicBezTo>
                  <a:cubicBezTo>
                    <a:pt x="4893" y="14244"/>
                    <a:pt x="5239" y="14947"/>
                    <a:pt x="5632" y="15340"/>
                  </a:cubicBezTo>
                  <a:cubicBezTo>
                    <a:pt x="6167" y="15852"/>
                    <a:pt x="6763" y="16233"/>
                    <a:pt x="7489" y="16292"/>
                  </a:cubicBezTo>
                  <a:cubicBezTo>
                    <a:pt x="7513" y="15864"/>
                    <a:pt x="7537" y="15447"/>
                    <a:pt x="7572" y="15018"/>
                  </a:cubicBezTo>
                  <a:cubicBezTo>
                    <a:pt x="7608" y="14471"/>
                    <a:pt x="7632" y="13911"/>
                    <a:pt x="7668" y="13351"/>
                  </a:cubicBezTo>
                  <a:cubicBezTo>
                    <a:pt x="7037" y="13256"/>
                    <a:pt x="6441" y="13018"/>
                    <a:pt x="5929" y="12649"/>
                  </a:cubicBezTo>
                  <a:cubicBezTo>
                    <a:pt x="5894" y="12637"/>
                    <a:pt x="5858" y="12613"/>
                    <a:pt x="5834" y="12589"/>
                  </a:cubicBezTo>
                  <a:cubicBezTo>
                    <a:pt x="5525" y="12363"/>
                    <a:pt x="5251" y="12101"/>
                    <a:pt x="5001" y="11804"/>
                  </a:cubicBezTo>
                  <a:cubicBezTo>
                    <a:pt x="4572" y="11244"/>
                    <a:pt x="4227" y="10637"/>
                    <a:pt x="3977" y="9970"/>
                  </a:cubicBezTo>
                  <a:cubicBezTo>
                    <a:pt x="3727" y="9375"/>
                    <a:pt x="3346" y="8660"/>
                    <a:pt x="3631" y="8041"/>
                  </a:cubicBezTo>
                  <a:cubicBezTo>
                    <a:pt x="3685" y="7949"/>
                    <a:pt x="3778" y="7902"/>
                    <a:pt x="3876" y="7902"/>
                  </a:cubicBezTo>
                  <a:cubicBezTo>
                    <a:pt x="3930" y="7902"/>
                    <a:pt x="3985" y="7916"/>
                    <a:pt x="4036" y="7946"/>
                  </a:cubicBezTo>
                  <a:cubicBezTo>
                    <a:pt x="4477" y="8208"/>
                    <a:pt x="4572" y="8756"/>
                    <a:pt x="4739" y="9220"/>
                  </a:cubicBezTo>
                  <a:cubicBezTo>
                    <a:pt x="4917" y="9791"/>
                    <a:pt x="5167" y="10339"/>
                    <a:pt x="5477" y="10851"/>
                  </a:cubicBezTo>
                  <a:lnTo>
                    <a:pt x="5525" y="10934"/>
                  </a:lnTo>
                  <a:cubicBezTo>
                    <a:pt x="5417" y="9851"/>
                    <a:pt x="5501" y="8744"/>
                    <a:pt x="5786" y="7696"/>
                  </a:cubicBezTo>
                  <a:cubicBezTo>
                    <a:pt x="5823" y="7575"/>
                    <a:pt x="5923" y="7519"/>
                    <a:pt x="6023" y="7519"/>
                  </a:cubicBezTo>
                  <a:cubicBezTo>
                    <a:pt x="6149" y="7519"/>
                    <a:pt x="6275" y="7608"/>
                    <a:pt x="6275" y="7767"/>
                  </a:cubicBezTo>
                  <a:cubicBezTo>
                    <a:pt x="6310" y="9232"/>
                    <a:pt x="6310" y="10696"/>
                    <a:pt x="6584" y="12137"/>
                  </a:cubicBezTo>
                  <a:cubicBezTo>
                    <a:pt x="6918" y="12399"/>
                    <a:pt x="7287" y="12589"/>
                    <a:pt x="7691" y="12708"/>
                  </a:cubicBezTo>
                  <a:cubicBezTo>
                    <a:pt x="7739" y="11554"/>
                    <a:pt x="7775" y="10411"/>
                    <a:pt x="7822" y="9256"/>
                  </a:cubicBezTo>
                  <a:cubicBezTo>
                    <a:pt x="7846" y="8648"/>
                    <a:pt x="7846" y="8017"/>
                    <a:pt x="7846" y="7398"/>
                  </a:cubicBezTo>
                  <a:cubicBezTo>
                    <a:pt x="6810" y="6958"/>
                    <a:pt x="5953" y="5910"/>
                    <a:pt x="6013" y="4755"/>
                  </a:cubicBezTo>
                  <a:cubicBezTo>
                    <a:pt x="6025" y="4624"/>
                    <a:pt x="6084" y="4517"/>
                    <a:pt x="6203" y="4446"/>
                  </a:cubicBezTo>
                  <a:cubicBezTo>
                    <a:pt x="6276" y="4411"/>
                    <a:pt x="6340" y="4395"/>
                    <a:pt x="6396" y="4395"/>
                  </a:cubicBezTo>
                  <a:cubicBezTo>
                    <a:pt x="6798" y="4395"/>
                    <a:pt x="6803" y="5201"/>
                    <a:pt x="6918" y="5493"/>
                  </a:cubicBezTo>
                  <a:cubicBezTo>
                    <a:pt x="7096" y="5993"/>
                    <a:pt x="7430" y="6422"/>
                    <a:pt x="7846" y="6755"/>
                  </a:cubicBezTo>
                  <a:cubicBezTo>
                    <a:pt x="7834" y="5636"/>
                    <a:pt x="7930" y="4517"/>
                    <a:pt x="8120" y="3422"/>
                  </a:cubicBezTo>
                  <a:cubicBezTo>
                    <a:pt x="8150" y="3286"/>
                    <a:pt x="8269" y="3221"/>
                    <a:pt x="8388" y="3221"/>
                  </a:cubicBezTo>
                  <a:cubicBezTo>
                    <a:pt x="8510" y="3221"/>
                    <a:pt x="8632" y="3289"/>
                    <a:pt x="8656" y="3422"/>
                  </a:cubicBezTo>
                  <a:cubicBezTo>
                    <a:pt x="8989" y="5267"/>
                    <a:pt x="8823" y="7267"/>
                    <a:pt x="8799" y="9137"/>
                  </a:cubicBezTo>
                  <a:lnTo>
                    <a:pt x="8799" y="9589"/>
                  </a:lnTo>
                  <a:cubicBezTo>
                    <a:pt x="9180" y="9208"/>
                    <a:pt x="9585" y="8827"/>
                    <a:pt x="9894" y="8363"/>
                  </a:cubicBezTo>
                  <a:cubicBezTo>
                    <a:pt x="10394" y="7636"/>
                    <a:pt x="10728" y="6815"/>
                    <a:pt x="10882" y="5946"/>
                  </a:cubicBezTo>
                  <a:cubicBezTo>
                    <a:pt x="10909" y="5794"/>
                    <a:pt x="11034" y="5725"/>
                    <a:pt x="11164" y="5725"/>
                  </a:cubicBezTo>
                  <a:cubicBezTo>
                    <a:pt x="11330" y="5725"/>
                    <a:pt x="11503" y="5836"/>
                    <a:pt x="11490" y="6029"/>
                  </a:cubicBezTo>
                  <a:cubicBezTo>
                    <a:pt x="11430" y="7053"/>
                    <a:pt x="11228" y="7970"/>
                    <a:pt x="10692" y="8851"/>
                  </a:cubicBezTo>
                  <a:cubicBezTo>
                    <a:pt x="10251" y="9565"/>
                    <a:pt x="9608" y="10387"/>
                    <a:pt x="8775" y="10661"/>
                  </a:cubicBezTo>
                  <a:cubicBezTo>
                    <a:pt x="8751" y="11899"/>
                    <a:pt x="8727" y="13149"/>
                    <a:pt x="8715" y="14387"/>
                  </a:cubicBezTo>
                  <a:cubicBezTo>
                    <a:pt x="8954" y="14292"/>
                    <a:pt x="9192" y="14209"/>
                    <a:pt x="9430" y="14113"/>
                  </a:cubicBezTo>
                  <a:cubicBezTo>
                    <a:pt x="9573" y="13732"/>
                    <a:pt x="9846" y="13363"/>
                    <a:pt x="9966" y="12994"/>
                  </a:cubicBezTo>
                  <a:cubicBezTo>
                    <a:pt x="10168" y="12375"/>
                    <a:pt x="10192" y="11720"/>
                    <a:pt x="10347" y="11089"/>
                  </a:cubicBezTo>
                  <a:cubicBezTo>
                    <a:pt x="10381" y="10979"/>
                    <a:pt x="10475" y="10925"/>
                    <a:pt x="10571" y="10925"/>
                  </a:cubicBezTo>
                  <a:cubicBezTo>
                    <a:pt x="10672" y="10925"/>
                    <a:pt x="10774" y="10985"/>
                    <a:pt x="10811" y="11101"/>
                  </a:cubicBezTo>
                  <a:cubicBezTo>
                    <a:pt x="11037" y="11816"/>
                    <a:pt x="10882" y="12613"/>
                    <a:pt x="10668" y="13316"/>
                  </a:cubicBezTo>
                  <a:cubicBezTo>
                    <a:pt x="10644" y="13351"/>
                    <a:pt x="10632" y="13399"/>
                    <a:pt x="10620" y="13435"/>
                  </a:cubicBezTo>
                  <a:lnTo>
                    <a:pt x="10680" y="13399"/>
                  </a:lnTo>
                  <a:cubicBezTo>
                    <a:pt x="11454" y="12804"/>
                    <a:pt x="12061" y="12006"/>
                    <a:pt x="12442" y="11101"/>
                  </a:cubicBezTo>
                  <a:cubicBezTo>
                    <a:pt x="12484" y="10981"/>
                    <a:pt x="12579" y="10929"/>
                    <a:pt x="12676" y="10929"/>
                  </a:cubicBezTo>
                  <a:cubicBezTo>
                    <a:pt x="12829" y="10929"/>
                    <a:pt x="12986" y="11059"/>
                    <a:pt x="12942" y="11256"/>
                  </a:cubicBezTo>
                  <a:cubicBezTo>
                    <a:pt x="12680" y="12363"/>
                    <a:pt x="12156" y="13399"/>
                    <a:pt x="11275" y="14149"/>
                  </a:cubicBezTo>
                  <a:cubicBezTo>
                    <a:pt x="10585" y="14744"/>
                    <a:pt x="9644" y="15292"/>
                    <a:pt x="8703" y="15399"/>
                  </a:cubicBezTo>
                  <a:cubicBezTo>
                    <a:pt x="8692" y="16423"/>
                    <a:pt x="8668" y="17459"/>
                    <a:pt x="8632" y="18483"/>
                  </a:cubicBezTo>
                  <a:cubicBezTo>
                    <a:pt x="8965" y="18483"/>
                    <a:pt x="9311" y="18459"/>
                    <a:pt x="9644" y="18400"/>
                  </a:cubicBezTo>
                  <a:cubicBezTo>
                    <a:pt x="12097" y="17995"/>
                    <a:pt x="13549" y="15649"/>
                    <a:pt x="14180" y="13411"/>
                  </a:cubicBezTo>
                  <a:cubicBezTo>
                    <a:pt x="15097" y="11494"/>
                    <a:pt x="15169" y="9279"/>
                    <a:pt x="14919" y="7196"/>
                  </a:cubicBezTo>
                  <a:cubicBezTo>
                    <a:pt x="14835" y="6529"/>
                    <a:pt x="14704" y="5862"/>
                    <a:pt x="14502" y="5219"/>
                  </a:cubicBezTo>
                  <a:cubicBezTo>
                    <a:pt x="14490" y="5160"/>
                    <a:pt x="14478" y="5089"/>
                    <a:pt x="14454" y="5029"/>
                  </a:cubicBezTo>
                  <a:cubicBezTo>
                    <a:pt x="13895" y="2838"/>
                    <a:pt x="12299" y="659"/>
                    <a:pt x="9977" y="136"/>
                  </a:cubicBezTo>
                  <a:cubicBezTo>
                    <a:pt x="9574" y="43"/>
                    <a:pt x="9176" y="0"/>
                    <a:pt x="8784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21"/>
            <p:cNvSpPr/>
            <p:nvPr/>
          </p:nvSpPr>
          <p:spPr>
            <a:xfrm>
              <a:off x="9350559" y="4671493"/>
              <a:ext cx="310521" cy="782385"/>
            </a:xfrm>
            <a:custGeom>
              <a:rect b="b" l="l" r="r" t="t"/>
              <a:pathLst>
                <a:path extrusionOk="0" h="24309" w="9648">
                  <a:moveTo>
                    <a:pt x="5041" y="1"/>
                  </a:moveTo>
                  <a:cubicBezTo>
                    <a:pt x="4924" y="1"/>
                    <a:pt x="4810" y="64"/>
                    <a:pt x="4787" y="192"/>
                  </a:cubicBezTo>
                  <a:cubicBezTo>
                    <a:pt x="4596" y="1299"/>
                    <a:pt x="4501" y="2418"/>
                    <a:pt x="4501" y="3537"/>
                  </a:cubicBezTo>
                  <a:cubicBezTo>
                    <a:pt x="4084" y="3204"/>
                    <a:pt x="3763" y="2763"/>
                    <a:pt x="3572" y="2275"/>
                  </a:cubicBezTo>
                  <a:cubicBezTo>
                    <a:pt x="3468" y="1974"/>
                    <a:pt x="3455" y="1173"/>
                    <a:pt x="3057" y="1173"/>
                  </a:cubicBezTo>
                  <a:cubicBezTo>
                    <a:pt x="2999" y="1173"/>
                    <a:pt x="2934" y="1190"/>
                    <a:pt x="2858" y="1227"/>
                  </a:cubicBezTo>
                  <a:cubicBezTo>
                    <a:pt x="2751" y="1287"/>
                    <a:pt x="2679" y="1406"/>
                    <a:pt x="2679" y="1537"/>
                  </a:cubicBezTo>
                  <a:cubicBezTo>
                    <a:pt x="2620" y="2680"/>
                    <a:pt x="3465" y="3740"/>
                    <a:pt x="4501" y="4168"/>
                  </a:cubicBezTo>
                  <a:cubicBezTo>
                    <a:pt x="4489" y="4799"/>
                    <a:pt x="4489" y="5418"/>
                    <a:pt x="4477" y="6037"/>
                  </a:cubicBezTo>
                  <a:cubicBezTo>
                    <a:pt x="4442" y="7192"/>
                    <a:pt x="4394" y="8335"/>
                    <a:pt x="4346" y="9490"/>
                  </a:cubicBezTo>
                  <a:cubicBezTo>
                    <a:pt x="3953" y="9371"/>
                    <a:pt x="3572" y="9181"/>
                    <a:pt x="3251" y="8919"/>
                  </a:cubicBezTo>
                  <a:cubicBezTo>
                    <a:pt x="2965" y="7478"/>
                    <a:pt x="2977" y="6014"/>
                    <a:pt x="2941" y="4549"/>
                  </a:cubicBezTo>
                  <a:cubicBezTo>
                    <a:pt x="2935" y="4390"/>
                    <a:pt x="2806" y="4301"/>
                    <a:pt x="2679" y="4301"/>
                  </a:cubicBezTo>
                  <a:cubicBezTo>
                    <a:pt x="2578" y="4301"/>
                    <a:pt x="2478" y="4357"/>
                    <a:pt x="2441" y="4478"/>
                  </a:cubicBezTo>
                  <a:cubicBezTo>
                    <a:pt x="2156" y="5526"/>
                    <a:pt x="2072" y="6621"/>
                    <a:pt x="2191" y="7704"/>
                  </a:cubicBezTo>
                  <a:lnTo>
                    <a:pt x="2132" y="7633"/>
                  </a:lnTo>
                  <a:cubicBezTo>
                    <a:pt x="1834" y="7121"/>
                    <a:pt x="1584" y="6573"/>
                    <a:pt x="1394" y="6002"/>
                  </a:cubicBezTo>
                  <a:cubicBezTo>
                    <a:pt x="1227" y="5526"/>
                    <a:pt x="1132" y="4990"/>
                    <a:pt x="691" y="4716"/>
                  </a:cubicBezTo>
                  <a:cubicBezTo>
                    <a:pt x="644" y="4688"/>
                    <a:pt x="592" y="4675"/>
                    <a:pt x="541" y="4675"/>
                  </a:cubicBezTo>
                  <a:cubicBezTo>
                    <a:pt x="440" y="4675"/>
                    <a:pt x="342" y="4728"/>
                    <a:pt x="286" y="4823"/>
                  </a:cubicBezTo>
                  <a:cubicBezTo>
                    <a:pt x="1" y="5442"/>
                    <a:pt x="382" y="6157"/>
                    <a:pt x="632" y="6752"/>
                  </a:cubicBezTo>
                  <a:cubicBezTo>
                    <a:pt x="882" y="7407"/>
                    <a:pt x="1227" y="8026"/>
                    <a:pt x="1656" y="8585"/>
                  </a:cubicBezTo>
                  <a:cubicBezTo>
                    <a:pt x="1906" y="8883"/>
                    <a:pt x="2179" y="9145"/>
                    <a:pt x="2489" y="9371"/>
                  </a:cubicBezTo>
                  <a:cubicBezTo>
                    <a:pt x="2525" y="9395"/>
                    <a:pt x="2549" y="9419"/>
                    <a:pt x="2584" y="9431"/>
                  </a:cubicBezTo>
                  <a:cubicBezTo>
                    <a:pt x="3096" y="9800"/>
                    <a:pt x="3692" y="10038"/>
                    <a:pt x="4323" y="10133"/>
                  </a:cubicBezTo>
                  <a:cubicBezTo>
                    <a:pt x="4299" y="10693"/>
                    <a:pt x="4263" y="11241"/>
                    <a:pt x="4227" y="11800"/>
                  </a:cubicBezTo>
                  <a:cubicBezTo>
                    <a:pt x="4192" y="12229"/>
                    <a:pt x="4168" y="12645"/>
                    <a:pt x="4144" y="13074"/>
                  </a:cubicBezTo>
                  <a:cubicBezTo>
                    <a:pt x="3418" y="13015"/>
                    <a:pt x="2822" y="12634"/>
                    <a:pt x="2298" y="12122"/>
                  </a:cubicBezTo>
                  <a:cubicBezTo>
                    <a:pt x="1894" y="11729"/>
                    <a:pt x="1548" y="11026"/>
                    <a:pt x="1001" y="10860"/>
                  </a:cubicBezTo>
                  <a:cubicBezTo>
                    <a:pt x="982" y="10855"/>
                    <a:pt x="963" y="10853"/>
                    <a:pt x="945" y="10853"/>
                  </a:cubicBezTo>
                  <a:cubicBezTo>
                    <a:pt x="823" y="10853"/>
                    <a:pt x="713" y="10951"/>
                    <a:pt x="703" y="11086"/>
                  </a:cubicBezTo>
                  <a:cubicBezTo>
                    <a:pt x="727" y="11788"/>
                    <a:pt x="1632" y="12503"/>
                    <a:pt x="2144" y="12907"/>
                  </a:cubicBezTo>
                  <a:cubicBezTo>
                    <a:pt x="2691" y="13384"/>
                    <a:pt x="3382" y="13657"/>
                    <a:pt x="4108" y="13705"/>
                  </a:cubicBezTo>
                  <a:lnTo>
                    <a:pt x="4013" y="15312"/>
                  </a:lnTo>
                  <a:cubicBezTo>
                    <a:pt x="3977" y="16110"/>
                    <a:pt x="3918" y="16920"/>
                    <a:pt x="3870" y="17729"/>
                  </a:cubicBezTo>
                  <a:cubicBezTo>
                    <a:pt x="3811" y="18718"/>
                    <a:pt x="3727" y="19718"/>
                    <a:pt x="3668" y="20682"/>
                  </a:cubicBezTo>
                  <a:cubicBezTo>
                    <a:pt x="3596" y="21647"/>
                    <a:pt x="3406" y="22682"/>
                    <a:pt x="3501" y="23635"/>
                  </a:cubicBezTo>
                  <a:cubicBezTo>
                    <a:pt x="3542" y="24042"/>
                    <a:pt x="3911" y="24309"/>
                    <a:pt x="4252" y="24309"/>
                  </a:cubicBezTo>
                  <a:cubicBezTo>
                    <a:pt x="4499" y="24309"/>
                    <a:pt x="4731" y="24168"/>
                    <a:pt x="4811" y="23837"/>
                  </a:cubicBezTo>
                  <a:cubicBezTo>
                    <a:pt x="5049" y="22873"/>
                    <a:pt x="5013" y="21825"/>
                    <a:pt x="5061" y="20849"/>
                  </a:cubicBezTo>
                  <a:cubicBezTo>
                    <a:pt x="5108" y="19861"/>
                    <a:pt x="5144" y="18872"/>
                    <a:pt x="5192" y="17896"/>
                  </a:cubicBezTo>
                  <a:cubicBezTo>
                    <a:pt x="5227" y="17015"/>
                    <a:pt x="5263" y="16146"/>
                    <a:pt x="5287" y="15265"/>
                  </a:cubicBezTo>
                  <a:cubicBezTo>
                    <a:pt x="5323" y="14241"/>
                    <a:pt x="5346" y="13205"/>
                    <a:pt x="5358" y="12181"/>
                  </a:cubicBezTo>
                  <a:cubicBezTo>
                    <a:pt x="6299" y="12074"/>
                    <a:pt x="7240" y="11526"/>
                    <a:pt x="7930" y="10931"/>
                  </a:cubicBezTo>
                  <a:cubicBezTo>
                    <a:pt x="8811" y="10181"/>
                    <a:pt x="9335" y="9157"/>
                    <a:pt x="9597" y="8038"/>
                  </a:cubicBezTo>
                  <a:cubicBezTo>
                    <a:pt x="9648" y="7835"/>
                    <a:pt x="9492" y="7708"/>
                    <a:pt x="9338" y="7708"/>
                  </a:cubicBezTo>
                  <a:cubicBezTo>
                    <a:pt x="9238" y="7708"/>
                    <a:pt x="9139" y="7761"/>
                    <a:pt x="9097" y="7883"/>
                  </a:cubicBezTo>
                  <a:cubicBezTo>
                    <a:pt x="8716" y="8788"/>
                    <a:pt x="8109" y="9574"/>
                    <a:pt x="7335" y="10181"/>
                  </a:cubicBezTo>
                  <a:lnTo>
                    <a:pt x="7287" y="10217"/>
                  </a:lnTo>
                  <a:cubicBezTo>
                    <a:pt x="7299" y="10181"/>
                    <a:pt x="7311" y="10133"/>
                    <a:pt x="7323" y="10098"/>
                  </a:cubicBezTo>
                  <a:cubicBezTo>
                    <a:pt x="7537" y="9395"/>
                    <a:pt x="7692" y="8597"/>
                    <a:pt x="7466" y="7883"/>
                  </a:cubicBezTo>
                  <a:cubicBezTo>
                    <a:pt x="7436" y="7762"/>
                    <a:pt x="7335" y="7703"/>
                    <a:pt x="7234" y="7703"/>
                  </a:cubicBezTo>
                  <a:cubicBezTo>
                    <a:pt x="7136" y="7703"/>
                    <a:pt x="7037" y="7759"/>
                    <a:pt x="7001" y="7871"/>
                  </a:cubicBezTo>
                  <a:cubicBezTo>
                    <a:pt x="6847" y="8502"/>
                    <a:pt x="6823" y="9157"/>
                    <a:pt x="6620" y="9776"/>
                  </a:cubicBezTo>
                  <a:cubicBezTo>
                    <a:pt x="6501" y="10145"/>
                    <a:pt x="6239" y="10514"/>
                    <a:pt x="6085" y="10895"/>
                  </a:cubicBezTo>
                  <a:cubicBezTo>
                    <a:pt x="5858" y="10990"/>
                    <a:pt x="5620" y="11074"/>
                    <a:pt x="5370" y="11157"/>
                  </a:cubicBezTo>
                  <a:cubicBezTo>
                    <a:pt x="5382" y="9919"/>
                    <a:pt x="5418" y="8681"/>
                    <a:pt x="5430" y="7442"/>
                  </a:cubicBezTo>
                  <a:cubicBezTo>
                    <a:pt x="6263" y="7169"/>
                    <a:pt x="6918" y="6347"/>
                    <a:pt x="7347" y="5633"/>
                  </a:cubicBezTo>
                  <a:cubicBezTo>
                    <a:pt x="7894" y="4740"/>
                    <a:pt x="8085" y="3835"/>
                    <a:pt x="8144" y="2811"/>
                  </a:cubicBezTo>
                  <a:cubicBezTo>
                    <a:pt x="8158" y="2615"/>
                    <a:pt x="7980" y="2499"/>
                    <a:pt x="7814" y="2499"/>
                  </a:cubicBezTo>
                  <a:cubicBezTo>
                    <a:pt x="7688" y="2499"/>
                    <a:pt x="7570" y="2566"/>
                    <a:pt x="7549" y="2716"/>
                  </a:cubicBezTo>
                  <a:cubicBezTo>
                    <a:pt x="7394" y="3585"/>
                    <a:pt x="7049" y="4418"/>
                    <a:pt x="6549" y="5145"/>
                  </a:cubicBezTo>
                  <a:cubicBezTo>
                    <a:pt x="6239" y="5609"/>
                    <a:pt x="5835" y="5978"/>
                    <a:pt x="5454" y="6371"/>
                  </a:cubicBezTo>
                  <a:lnTo>
                    <a:pt x="5454" y="5918"/>
                  </a:lnTo>
                  <a:cubicBezTo>
                    <a:pt x="5477" y="4049"/>
                    <a:pt x="5644" y="2049"/>
                    <a:pt x="5311" y="203"/>
                  </a:cubicBezTo>
                  <a:cubicBezTo>
                    <a:pt x="5286" y="70"/>
                    <a:pt x="5162" y="1"/>
                    <a:pt x="5041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21"/>
            <p:cNvSpPr/>
            <p:nvPr/>
          </p:nvSpPr>
          <p:spPr>
            <a:xfrm>
              <a:off x="8628231" y="3207687"/>
              <a:ext cx="337234" cy="225359"/>
            </a:xfrm>
            <a:custGeom>
              <a:rect b="b" l="l" r="r" t="t"/>
              <a:pathLst>
                <a:path extrusionOk="0" h="7002" w="10478">
                  <a:moveTo>
                    <a:pt x="4499" y="1"/>
                  </a:moveTo>
                  <a:cubicBezTo>
                    <a:pt x="4157" y="1"/>
                    <a:pt x="3826" y="164"/>
                    <a:pt x="3620" y="548"/>
                  </a:cubicBezTo>
                  <a:cubicBezTo>
                    <a:pt x="3191" y="1334"/>
                    <a:pt x="2643" y="2048"/>
                    <a:pt x="1989" y="2679"/>
                  </a:cubicBezTo>
                  <a:lnTo>
                    <a:pt x="1870" y="2798"/>
                  </a:lnTo>
                  <a:cubicBezTo>
                    <a:pt x="1393" y="2977"/>
                    <a:pt x="977" y="3286"/>
                    <a:pt x="691" y="3691"/>
                  </a:cubicBezTo>
                  <a:cubicBezTo>
                    <a:pt x="643" y="3763"/>
                    <a:pt x="596" y="3834"/>
                    <a:pt x="560" y="3906"/>
                  </a:cubicBezTo>
                  <a:cubicBezTo>
                    <a:pt x="381" y="4108"/>
                    <a:pt x="238" y="4334"/>
                    <a:pt x="143" y="4584"/>
                  </a:cubicBezTo>
                  <a:cubicBezTo>
                    <a:pt x="0" y="4918"/>
                    <a:pt x="84" y="5299"/>
                    <a:pt x="357" y="5549"/>
                  </a:cubicBezTo>
                  <a:cubicBezTo>
                    <a:pt x="357" y="5489"/>
                    <a:pt x="381" y="5430"/>
                    <a:pt x="405" y="5370"/>
                  </a:cubicBezTo>
                  <a:cubicBezTo>
                    <a:pt x="715" y="4596"/>
                    <a:pt x="1358" y="4013"/>
                    <a:pt x="2096" y="4001"/>
                  </a:cubicBezTo>
                  <a:cubicBezTo>
                    <a:pt x="2589" y="3723"/>
                    <a:pt x="3168" y="3605"/>
                    <a:pt x="3744" y="3605"/>
                  </a:cubicBezTo>
                  <a:cubicBezTo>
                    <a:pt x="4057" y="3605"/>
                    <a:pt x="4370" y="3640"/>
                    <a:pt x="4668" y="3703"/>
                  </a:cubicBezTo>
                  <a:cubicBezTo>
                    <a:pt x="6334" y="4048"/>
                    <a:pt x="8251" y="4882"/>
                    <a:pt x="9585" y="5930"/>
                  </a:cubicBezTo>
                  <a:cubicBezTo>
                    <a:pt x="9692" y="6013"/>
                    <a:pt x="9740" y="6156"/>
                    <a:pt x="9692" y="6299"/>
                  </a:cubicBezTo>
                  <a:cubicBezTo>
                    <a:pt x="9871" y="6489"/>
                    <a:pt x="9966" y="6739"/>
                    <a:pt x="9966" y="7001"/>
                  </a:cubicBezTo>
                  <a:cubicBezTo>
                    <a:pt x="10347" y="6561"/>
                    <a:pt x="10478" y="5941"/>
                    <a:pt x="10192" y="5203"/>
                  </a:cubicBezTo>
                  <a:cubicBezTo>
                    <a:pt x="9859" y="4334"/>
                    <a:pt x="9013" y="3917"/>
                    <a:pt x="8228" y="3536"/>
                  </a:cubicBezTo>
                  <a:cubicBezTo>
                    <a:pt x="7501" y="3203"/>
                    <a:pt x="6858" y="2691"/>
                    <a:pt x="6358" y="2060"/>
                  </a:cubicBezTo>
                  <a:cubicBezTo>
                    <a:pt x="6180" y="1512"/>
                    <a:pt x="5906" y="1000"/>
                    <a:pt x="5549" y="548"/>
                  </a:cubicBezTo>
                  <a:cubicBezTo>
                    <a:pt x="5295" y="212"/>
                    <a:pt x="4890" y="1"/>
                    <a:pt x="44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21"/>
            <p:cNvSpPr/>
            <p:nvPr/>
          </p:nvSpPr>
          <p:spPr>
            <a:xfrm>
              <a:off x="8637050" y="3323714"/>
              <a:ext cx="312323" cy="142290"/>
            </a:xfrm>
            <a:custGeom>
              <a:rect b="b" l="l" r="r" t="t"/>
              <a:pathLst>
                <a:path extrusionOk="0" h="4421" w="9704">
                  <a:moveTo>
                    <a:pt x="3482" y="0"/>
                  </a:moveTo>
                  <a:cubicBezTo>
                    <a:pt x="2906" y="0"/>
                    <a:pt x="2327" y="118"/>
                    <a:pt x="1834" y="396"/>
                  </a:cubicBezTo>
                  <a:cubicBezTo>
                    <a:pt x="1096" y="408"/>
                    <a:pt x="453" y="979"/>
                    <a:pt x="131" y="1765"/>
                  </a:cubicBezTo>
                  <a:cubicBezTo>
                    <a:pt x="119" y="1813"/>
                    <a:pt x="95" y="1872"/>
                    <a:pt x="83" y="1932"/>
                  </a:cubicBezTo>
                  <a:cubicBezTo>
                    <a:pt x="0" y="2479"/>
                    <a:pt x="453" y="3015"/>
                    <a:pt x="941" y="3170"/>
                  </a:cubicBezTo>
                  <a:cubicBezTo>
                    <a:pt x="1107" y="3218"/>
                    <a:pt x="1274" y="3265"/>
                    <a:pt x="1453" y="3313"/>
                  </a:cubicBezTo>
                  <a:cubicBezTo>
                    <a:pt x="1560" y="3360"/>
                    <a:pt x="1679" y="3396"/>
                    <a:pt x="1798" y="3420"/>
                  </a:cubicBezTo>
                  <a:cubicBezTo>
                    <a:pt x="2286" y="3563"/>
                    <a:pt x="2774" y="3682"/>
                    <a:pt x="3262" y="3789"/>
                  </a:cubicBezTo>
                  <a:cubicBezTo>
                    <a:pt x="3417" y="3039"/>
                    <a:pt x="3667" y="2325"/>
                    <a:pt x="4024" y="1646"/>
                  </a:cubicBezTo>
                  <a:cubicBezTo>
                    <a:pt x="4127" y="1463"/>
                    <a:pt x="4338" y="1370"/>
                    <a:pt x="4546" y="1370"/>
                  </a:cubicBezTo>
                  <a:cubicBezTo>
                    <a:pt x="4800" y="1370"/>
                    <a:pt x="5050" y="1508"/>
                    <a:pt x="5096" y="1789"/>
                  </a:cubicBezTo>
                  <a:cubicBezTo>
                    <a:pt x="5203" y="2575"/>
                    <a:pt x="5191" y="3360"/>
                    <a:pt x="5084" y="4134"/>
                  </a:cubicBezTo>
                  <a:cubicBezTo>
                    <a:pt x="6287" y="4313"/>
                    <a:pt x="7489" y="4408"/>
                    <a:pt x="8716" y="4420"/>
                  </a:cubicBezTo>
                  <a:cubicBezTo>
                    <a:pt x="9347" y="4420"/>
                    <a:pt x="9704" y="3908"/>
                    <a:pt x="9704" y="3396"/>
                  </a:cubicBezTo>
                  <a:cubicBezTo>
                    <a:pt x="9704" y="3134"/>
                    <a:pt x="9608" y="2872"/>
                    <a:pt x="9430" y="2682"/>
                  </a:cubicBezTo>
                  <a:cubicBezTo>
                    <a:pt x="9478" y="2551"/>
                    <a:pt x="9430" y="2408"/>
                    <a:pt x="9311" y="2325"/>
                  </a:cubicBezTo>
                  <a:cubicBezTo>
                    <a:pt x="7977" y="1277"/>
                    <a:pt x="6072" y="443"/>
                    <a:pt x="4405" y="98"/>
                  </a:cubicBezTo>
                  <a:cubicBezTo>
                    <a:pt x="4108" y="35"/>
                    <a:pt x="3795" y="0"/>
                    <a:pt x="348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21"/>
            <p:cNvSpPr/>
            <p:nvPr/>
          </p:nvSpPr>
          <p:spPr>
            <a:xfrm>
              <a:off x="8700647" y="3368033"/>
              <a:ext cx="103893" cy="324360"/>
            </a:xfrm>
            <a:custGeom>
              <a:rect b="b" l="l" r="r" t="t"/>
              <a:pathLst>
                <a:path extrusionOk="0" h="10078" w="3228">
                  <a:moveTo>
                    <a:pt x="2567" y="0"/>
                  </a:moveTo>
                  <a:cubicBezTo>
                    <a:pt x="2359" y="0"/>
                    <a:pt x="2150" y="94"/>
                    <a:pt x="2048" y="281"/>
                  </a:cubicBezTo>
                  <a:cubicBezTo>
                    <a:pt x="1691" y="959"/>
                    <a:pt x="1441" y="1686"/>
                    <a:pt x="1286" y="2436"/>
                  </a:cubicBezTo>
                  <a:cubicBezTo>
                    <a:pt x="1096" y="3317"/>
                    <a:pt x="977" y="4222"/>
                    <a:pt x="810" y="5079"/>
                  </a:cubicBezTo>
                  <a:cubicBezTo>
                    <a:pt x="644" y="5948"/>
                    <a:pt x="501" y="6829"/>
                    <a:pt x="346" y="7710"/>
                  </a:cubicBezTo>
                  <a:cubicBezTo>
                    <a:pt x="227" y="8437"/>
                    <a:pt x="1" y="9068"/>
                    <a:pt x="417" y="9722"/>
                  </a:cubicBezTo>
                  <a:cubicBezTo>
                    <a:pt x="549" y="9920"/>
                    <a:pt x="811" y="10078"/>
                    <a:pt x="1063" y="10078"/>
                  </a:cubicBezTo>
                  <a:cubicBezTo>
                    <a:pt x="1176" y="10078"/>
                    <a:pt x="1286" y="10046"/>
                    <a:pt x="1382" y="9972"/>
                  </a:cubicBezTo>
                  <a:cubicBezTo>
                    <a:pt x="2096" y="9413"/>
                    <a:pt x="2096" y="8734"/>
                    <a:pt x="2251" y="7865"/>
                  </a:cubicBezTo>
                  <a:cubicBezTo>
                    <a:pt x="2394" y="7044"/>
                    <a:pt x="2537" y="6222"/>
                    <a:pt x="2668" y="5400"/>
                  </a:cubicBezTo>
                  <a:cubicBezTo>
                    <a:pt x="2810" y="4543"/>
                    <a:pt x="2989" y="3662"/>
                    <a:pt x="3108" y="2769"/>
                  </a:cubicBezTo>
                  <a:cubicBezTo>
                    <a:pt x="3215" y="1995"/>
                    <a:pt x="3227" y="1210"/>
                    <a:pt x="3120" y="424"/>
                  </a:cubicBezTo>
                  <a:cubicBezTo>
                    <a:pt x="3074" y="141"/>
                    <a:pt x="2822" y="0"/>
                    <a:pt x="256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21"/>
            <p:cNvSpPr/>
            <p:nvPr/>
          </p:nvSpPr>
          <p:spPr>
            <a:xfrm>
              <a:off x="8244264" y="3990201"/>
              <a:ext cx="337234" cy="225713"/>
            </a:xfrm>
            <a:custGeom>
              <a:rect b="b" l="l" r="r" t="t"/>
              <a:pathLst>
                <a:path extrusionOk="0" h="7013" w="10478">
                  <a:moveTo>
                    <a:pt x="4499" y="0"/>
                  </a:moveTo>
                  <a:cubicBezTo>
                    <a:pt x="4157" y="0"/>
                    <a:pt x="3826" y="163"/>
                    <a:pt x="3620" y="547"/>
                  </a:cubicBezTo>
                  <a:cubicBezTo>
                    <a:pt x="3191" y="1333"/>
                    <a:pt x="2643" y="2060"/>
                    <a:pt x="1989" y="2691"/>
                  </a:cubicBezTo>
                  <a:lnTo>
                    <a:pt x="1870" y="2810"/>
                  </a:lnTo>
                  <a:cubicBezTo>
                    <a:pt x="1393" y="2976"/>
                    <a:pt x="988" y="3286"/>
                    <a:pt x="691" y="3703"/>
                  </a:cubicBezTo>
                  <a:cubicBezTo>
                    <a:pt x="643" y="3762"/>
                    <a:pt x="596" y="3845"/>
                    <a:pt x="560" y="3917"/>
                  </a:cubicBezTo>
                  <a:cubicBezTo>
                    <a:pt x="381" y="4119"/>
                    <a:pt x="238" y="4346"/>
                    <a:pt x="143" y="4596"/>
                  </a:cubicBezTo>
                  <a:cubicBezTo>
                    <a:pt x="0" y="4929"/>
                    <a:pt x="95" y="5310"/>
                    <a:pt x="357" y="5560"/>
                  </a:cubicBezTo>
                  <a:cubicBezTo>
                    <a:pt x="369" y="5489"/>
                    <a:pt x="381" y="5429"/>
                    <a:pt x="405" y="5369"/>
                  </a:cubicBezTo>
                  <a:cubicBezTo>
                    <a:pt x="715" y="4596"/>
                    <a:pt x="1358" y="4012"/>
                    <a:pt x="2108" y="4000"/>
                  </a:cubicBezTo>
                  <a:cubicBezTo>
                    <a:pt x="2599" y="3727"/>
                    <a:pt x="3187" y="3608"/>
                    <a:pt x="3768" y="3608"/>
                  </a:cubicBezTo>
                  <a:cubicBezTo>
                    <a:pt x="4075" y="3608"/>
                    <a:pt x="4380" y="3641"/>
                    <a:pt x="4667" y="3703"/>
                  </a:cubicBezTo>
                  <a:cubicBezTo>
                    <a:pt x="6334" y="4060"/>
                    <a:pt x="8251" y="4881"/>
                    <a:pt x="9585" y="5941"/>
                  </a:cubicBezTo>
                  <a:cubicBezTo>
                    <a:pt x="9692" y="6012"/>
                    <a:pt x="9740" y="6167"/>
                    <a:pt x="9692" y="6298"/>
                  </a:cubicBezTo>
                  <a:cubicBezTo>
                    <a:pt x="9871" y="6489"/>
                    <a:pt x="9966" y="6739"/>
                    <a:pt x="9966" y="7013"/>
                  </a:cubicBezTo>
                  <a:cubicBezTo>
                    <a:pt x="10347" y="6572"/>
                    <a:pt x="10478" y="5953"/>
                    <a:pt x="10192" y="5203"/>
                  </a:cubicBezTo>
                  <a:cubicBezTo>
                    <a:pt x="9859" y="4334"/>
                    <a:pt x="9013" y="3917"/>
                    <a:pt x="8227" y="3548"/>
                  </a:cubicBezTo>
                  <a:cubicBezTo>
                    <a:pt x="7501" y="3203"/>
                    <a:pt x="6858" y="2702"/>
                    <a:pt x="6370" y="2071"/>
                  </a:cubicBezTo>
                  <a:cubicBezTo>
                    <a:pt x="6180" y="1524"/>
                    <a:pt x="5906" y="1000"/>
                    <a:pt x="5549" y="547"/>
                  </a:cubicBezTo>
                  <a:cubicBezTo>
                    <a:pt x="5295" y="212"/>
                    <a:pt x="4890" y="0"/>
                    <a:pt x="449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21"/>
            <p:cNvSpPr/>
            <p:nvPr/>
          </p:nvSpPr>
          <p:spPr>
            <a:xfrm>
              <a:off x="8253083" y="4106292"/>
              <a:ext cx="312323" cy="142580"/>
            </a:xfrm>
            <a:custGeom>
              <a:rect b="b" l="l" r="r" t="t"/>
              <a:pathLst>
                <a:path extrusionOk="0" h="4430" w="9704">
                  <a:moveTo>
                    <a:pt x="3501" y="1"/>
                  </a:moveTo>
                  <a:cubicBezTo>
                    <a:pt x="2918" y="1"/>
                    <a:pt x="2333" y="120"/>
                    <a:pt x="1834" y="393"/>
                  </a:cubicBezTo>
                  <a:cubicBezTo>
                    <a:pt x="1095" y="405"/>
                    <a:pt x="453" y="989"/>
                    <a:pt x="143" y="1762"/>
                  </a:cubicBezTo>
                  <a:cubicBezTo>
                    <a:pt x="119" y="1822"/>
                    <a:pt x="95" y="1882"/>
                    <a:pt x="95" y="1941"/>
                  </a:cubicBezTo>
                  <a:cubicBezTo>
                    <a:pt x="0" y="2489"/>
                    <a:pt x="453" y="3025"/>
                    <a:pt x="941" y="3179"/>
                  </a:cubicBezTo>
                  <a:cubicBezTo>
                    <a:pt x="1107" y="3227"/>
                    <a:pt x="1274" y="3275"/>
                    <a:pt x="1453" y="3334"/>
                  </a:cubicBezTo>
                  <a:cubicBezTo>
                    <a:pt x="1560" y="3382"/>
                    <a:pt x="1679" y="3417"/>
                    <a:pt x="1798" y="3441"/>
                  </a:cubicBezTo>
                  <a:cubicBezTo>
                    <a:pt x="2286" y="3572"/>
                    <a:pt x="2774" y="3691"/>
                    <a:pt x="3262" y="3810"/>
                  </a:cubicBezTo>
                  <a:cubicBezTo>
                    <a:pt x="3417" y="3060"/>
                    <a:pt x="3667" y="2334"/>
                    <a:pt x="4024" y="1655"/>
                  </a:cubicBezTo>
                  <a:cubicBezTo>
                    <a:pt x="4126" y="1468"/>
                    <a:pt x="4335" y="1375"/>
                    <a:pt x="4543" y="1375"/>
                  </a:cubicBezTo>
                  <a:cubicBezTo>
                    <a:pt x="4798" y="1375"/>
                    <a:pt x="5050" y="1516"/>
                    <a:pt x="5096" y="1798"/>
                  </a:cubicBezTo>
                  <a:cubicBezTo>
                    <a:pt x="5203" y="2572"/>
                    <a:pt x="5191" y="3370"/>
                    <a:pt x="5084" y="4144"/>
                  </a:cubicBezTo>
                  <a:cubicBezTo>
                    <a:pt x="6287" y="4322"/>
                    <a:pt x="7501" y="4418"/>
                    <a:pt x="8715" y="4429"/>
                  </a:cubicBezTo>
                  <a:cubicBezTo>
                    <a:pt x="9346" y="4429"/>
                    <a:pt x="9704" y="3918"/>
                    <a:pt x="9704" y="3394"/>
                  </a:cubicBezTo>
                  <a:cubicBezTo>
                    <a:pt x="9704" y="3132"/>
                    <a:pt x="9608" y="2882"/>
                    <a:pt x="9430" y="2691"/>
                  </a:cubicBezTo>
                  <a:cubicBezTo>
                    <a:pt x="9477" y="2560"/>
                    <a:pt x="9430" y="2405"/>
                    <a:pt x="9323" y="2334"/>
                  </a:cubicBezTo>
                  <a:cubicBezTo>
                    <a:pt x="7977" y="1286"/>
                    <a:pt x="6072" y="453"/>
                    <a:pt x="4405" y="96"/>
                  </a:cubicBezTo>
                  <a:cubicBezTo>
                    <a:pt x="4114" y="34"/>
                    <a:pt x="3808" y="1"/>
                    <a:pt x="350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21"/>
            <p:cNvSpPr/>
            <p:nvPr/>
          </p:nvSpPr>
          <p:spPr>
            <a:xfrm>
              <a:off x="8316680" y="4150901"/>
              <a:ext cx="103893" cy="324360"/>
            </a:xfrm>
            <a:custGeom>
              <a:rect b="b" l="l" r="r" t="t"/>
              <a:pathLst>
                <a:path extrusionOk="0" h="10078" w="3228">
                  <a:moveTo>
                    <a:pt x="2567" y="1"/>
                  </a:moveTo>
                  <a:cubicBezTo>
                    <a:pt x="2359" y="1"/>
                    <a:pt x="2150" y="94"/>
                    <a:pt x="2048" y="281"/>
                  </a:cubicBezTo>
                  <a:cubicBezTo>
                    <a:pt x="1691" y="960"/>
                    <a:pt x="1441" y="1686"/>
                    <a:pt x="1286" y="2436"/>
                  </a:cubicBezTo>
                  <a:cubicBezTo>
                    <a:pt x="1096" y="3317"/>
                    <a:pt x="977" y="4222"/>
                    <a:pt x="810" y="5068"/>
                  </a:cubicBezTo>
                  <a:cubicBezTo>
                    <a:pt x="643" y="5949"/>
                    <a:pt x="501" y="6818"/>
                    <a:pt x="346" y="7699"/>
                  </a:cubicBezTo>
                  <a:cubicBezTo>
                    <a:pt x="227" y="8425"/>
                    <a:pt x="1" y="9068"/>
                    <a:pt x="417" y="9711"/>
                  </a:cubicBezTo>
                  <a:cubicBezTo>
                    <a:pt x="549" y="9917"/>
                    <a:pt x="813" y="10078"/>
                    <a:pt x="1065" y="10078"/>
                  </a:cubicBezTo>
                  <a:cubicBezTo>
                    <a:pt x="1177" y="10078"/>
                    <a:pt x="1287" y="10046"/>
                    <a:pt x="1382" y="9973"/>
                  </a:cubicBezTo>
                  <a:cubicBezTo>
                    <a:pt x="2108" y="9413"/>
                    <a:pt x="2108" y="8723"/>
                    <a:pt x="2251" y="7865"/>
                  </a:cubicBezTo>
                  <a:cubicBezTo>
                    <a:pt x="2394" y="7032"/>
                    <a:pt x="2537" y="6222"/>
                    <a:pt x="2668" y="5401"/>
                  </a:cubicBezTo>
                  <a:cubicBezTo>
                    <a:pt x="2810" y="4544"/>
                    <a:pt x="2989" y="3663"/>
                    <a:pt x="3108" y="2770"/>
                  </a:cubicBezTo>
                  <a:cubicBezTo>
                    <a:pt x="3215" y="1996"/>
                    <a:pt x="3227" y="1198"/>
                    <a:pt x="3120" y="424"/>
                  </a:cubicBezTo>
                  <a:cubicBezTo>
                    <a:pt x="3074" y="142"/>
                    <a:pt x="2822" y="1"/>
                    <a:pt x="256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21"/>
            <p:cNvSpPr/>
            <p:nvPr/>
          </p:nvSpPr>
          <p:spPr>
            <a:xfrm>
              <a:off x="6385355" y="3423842"/>
              <a:ext cx="337621" cy="225327"/>
            </a:xfrm>
            <a:custGeom>
              <a:rect b="b" l="l" r="r" t="t"/>
              <a:pathLst>
                <a:path extrusionOk="0" h="7001" w="10490">
                  <a:moveTo>
                    <a:pt x="4509" y="0"/>
                  </a:moveTo>
                  <a:cubicBezTo>
                    <a:pt x="4165" y="0"/>
                    <a:pt x="3831" y="163"/>
                    <a:pt x="3620" y="547"/>
                  </a:cubicBezTo>
                  <a:cubicBezTo>
                    <a:pt x="3191" y="1333"/>
                    <a:pt x="2643" y="2047"/>
                    <a:pt x="2000" y="2666"/>
                  </a:cubicBezTo>
                  <a:cubicBezTo>
                    <a:pt x="1953" y="2714"/>
                    <a:pt x="1917" y="2750"/>
                    <a:pt x="1869" y="2797"/>
                  </a:cubicBezTo>
                  <a:cubicBezTo>
                    <a:pt x="1393" y="2964"/>
                    <a:pt x="988" y="3274"/>
                    <a:pt x="691" y="3690"/>
                  </a:cubicBezTo>
                  <a:cubicBezTo>
                    <a:pt x="643" y="3750"/>
                    <a:pt x="595" y="3833"/>
                    <a:pt x="560" y="3905"/>
                  </a:cubicBezTo>
                  <a:cubicBezTo>
                    <a:pt x="381" y="4107"/>
                    <a:pt x="238" y="4333"/>
                    <a:pt x="143" y="4583"/>
                  </a:cubicBezTo>
                  <a:cubicBezTo>
                    <a:pt x="0" y="4917"/>
                    <a:pt x="95" y="5310"/>
                    <a:pt x="369" y="5548"/>
                  </a:cubicBezTo>
                  <a:cubicBezTo>
                    <a:pt x="369" y="5488"/>
                    <a:pt x="393" y="5429"/>
                    <a:pt x="417" y="5369"/>
                  </a:cubicBezTo>
                  <a:cubicBezTo>
                    <a:pt x="726" y="4595"/>
                    <a:pt x="1369" y="4012"/>
                    <a:pt x="2107" y="4000"/>
                  </a:cubicBezTo>
                  <a:cubicBezTo>
                    <a:pt x="2601" y="3722"/>
                    <a:pt x="3179" y="3604"/>
                    <a:pt x="3755" y="3604"/>
                  </a:cubicBezTo>
                  <a:cubicBezTo>
                    <a:pt x="4069" y="3604"/>
                    <a:pt x="4381" y="3639"/>
                    <a:pt x="4679" y="3702"/>
                  </a:cubicBezTo>
                  <a:cubicBezTo>
                    <a:pt x="6346" y="4059"/>
                    <a:pt x="8263" y="4881"/>
                    <a:pt x="9596" y="5941"/>
                  </a:cubicBezTo>
                  <a:cubicBezTo>
                    <a:pt x="9704" y="6012"/>
                    <a:pt x="9751" y="6167"/>
                    <a:pt x="9704" y="6298"/>
                  </a:cubicBezTo>
                  <a:cubicBezTo>
                    <a:pt x="9882" y="6488"/>
                    <a:pt x="9977" y="6738"/>
                    <a:pt x="9977" y="7000"/>
                  </a:cubicBezTo>
                  <a:cubicBezTo>
                    <a:pt x="10358" y="6560"/>
                    <a:pt x="10489" y="5952"/>
                    <a:pt x="10204" y="5202"/>
                  </a:cubicBezTo>
                  <a:cubicBezTo>
                    <a:pt x="9870" y="4333"/>
                    <a:pt x="9025" y="3917"/>
                    <a:pt x="8227" y="3547"/>
                  </a:cubicBezTo>
                  <a:cubicBezTo>
                    <a:pt x="7513" y="3202"/>
                    <a:pt x="6870" y="2690"/>
                    <a:pt x="6370" y="2071"/>
                  </a:cubicBezTo>
                  <a:cubicBezTo>
                    <a:pt x="6191" y="1511"/>
                    <a:pt x="5917" y="999"/>
                    <a:pt x="5560" y="547"/>
                  </a:cubicBezTo>
                  <a:cubicBezTo>
                    <a:pt x="5307" y="211"/>
                    <a:pt x="4901" y="0"/>
                    <a:pt x="450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21"/>
            <p:cNvSpPr/>
            <p:nvPr/>
          </p:nvSpPr>
          <p:spPr>
            <a:xfrm>
              <a:off x="6394141" y="3539547"/>
              <a:ext cx="312355" cy="142580"/>
            </a:xfrm>
            <a:custGeom>
              <a:rect b="b" l="l" r="r" t="t"/>
              <a:pathLst>
                <a:path extrusionOk="0" h="4430" w="9705">
                  <a:moveTo>
                    <a:pt x="3507" y="0"/>
                  </a:moveTo>
                  <a:cubicBezTo>
                    <a:pt x="2926" y="0"/>
                    <a:pt x="2337" y="120"/>
                    <a:pt x="1846" y="393"/>
                  </a:cubicBezTo>
                  <a:cubicBezTo>
                    <a:pt x="1096" y="405"/>
                    <a:pt x="453" y="988"/>
                    <a:pt x="144" y="1762"/>
                  </a:cubicBezTo>
                  <a:cubicBezTo>
                    <a:pt x="120" y="1822"/>
                    <a:pt x="108" y="1881"/>
                    <a:pt x="96" y="1941"/>
                  </a:cubicBezTo>
                  <a:cubicBezTo>
                    <a:pt x="1" y="2477"/>
                    <a:pt x="453" y="3012"/>
                    <a:pt x="941" y="3179"/>
                  </a:cubicBezTo>
                  <a:cubicBezTo>
                    <a:pt x="1108" y="3227"/>
                    <a:pt x="1287" y="3274"/>
                    <a:pt x="1453" y="3322"/>
                  </a:cubicBezTo>
                  <a:cubicBezTo>
                    <a:pt x="1561" y="3370"/>
                    <a:pt x="1680" y="3405"/>
                    <a:pt x="1811" y="3429"/>
                  </a:cubicBezTo>
                  <a:cubicBezTo>
                    <a:pt x="2287" y="3572"/>
                    <a:pt x="2775" y="3691"/>
                    <a:pt x="3275" y="3798"/>
                  </a:cubicBezTo>
                  <a:cubicBezTo>
                    <a:pt x="3418" y="3048"/>
                    <a:pt x="3680" y="2322"/>
                    <a:pt x="4025" y="1643"/>
                  </a:cubicBezTo>
                  <a:cubicBezTo>
                    <a:pt x="4126" y="1463"/>
                    <a:pt x="4335" y="1373"/>
                    <a:pt x="4542" y="1373"/>
                  </a:cubicBezTo>
                  <a:cubicBezTo>
                    <a:pt x="4801" y="1373"/>
                    <a:pt x="5057" y="1514"/>
                    <a:pt x="5097" y="1798"/>
                  </a:cubicBezTo>
                  <a:cubicBezTo>
                    <a:pt x="5204" y="2572"/>
                    <a:pt x="5204" y="3370"/>
                    <a:pt x="5085" y="4143"/>
                  </a:cubicBezTo>
                  <a:cubicBezTo>
                    <a:pt x="6287" y="4322"/>
                    <a:pt x="7502" y="4417"/>
                    <a:pt x="8716" y="4429"/>
                  </a:cubicBezTo>
                  <a:cubicBezTo>
                    <a:pt x="9347" y="4429"/>
                    <a:pt x="9704" y="3917"/>
                    <a:pt x="9704" y="3405"/>
                  </a:cubicBezTo>
                  <a:cubicBezTo>
                    <a:pt x="9704" y="3131"/>
                    <a:pt x="9609" y="2881"/>
                    <a:pt x="9431" y="2691"/>
                  </a:cubicBezTo>
                  <a:cubicBezTo>
                    <a:pt x="9478" y="2560"/>
                    <a:pt x="9431" y="2405"/>
                    <a:pt x="9323" y="2334"/>
                  </a:cubicBezTo>
                  <a:cubicBezTo>
                    <a:pt x="7978" y="1286"/>
                    <a:pt x="6073" y="452"/>
                    <a:pt x="4406" y="95"/>
                  </a:cubicBezTo>
                  <a:cubicBezTo>
                    <a:pt x="4118" y="34"/>
                    <a:pt x="3814" y="0"/>
                    <a:pt x="350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21"/>
            <p:cNvSpPr/>
            <p:nvPr/>
          </p:nvSpPr>
          <p:spPr>
            <a:xfrm>
              <a:off x="6457771" y="3584026"/>
              <a:ext cx="103861" cy="324489"/>
            </a:xfrm>
            <a:custGeom>
              <a:rect b="b" l="l" r="r" t="t"/>
              <a:pathLst>
                <a:path extrusionOk="0" h="10082" w="3227">
                  <a:moveTo>
                    <a:pt x="2576" y="0"/>
                  </a:moveTo>
                  <a:cubicBezTo>
                    <a:pt x="2365" y="0"/>
                    <a:pt x="2151" y="96"/>
                    <a:pt x="2048" y="285"/>
                  </a:cubicBezTo>
                  <a:cubicBezTo>
                    <a:pt x="1691" y="964"/>
                    <a:pt x="1441" y="1690"/>
                    <a:pt x="1298" y="2440"/>
                  </a:cubicBezTo>
                  <a:cubicBezTo>
                    <a:pt x="1096" y="3321"/>
                    <a:pt x="977" y="4226"/>
                    <a:pt x="822" y="5071"/>
                  </a:cubicBezTo>
                  <a:cubicBezTo>
                    <a:pt x="655" y="5952"/>
                    <a:pt x="500" y="6833"/>
                    <a:pt x="357" y="7703"/>
                  </a:cubicBezTo>
                  <a:cubicBezTo>
                    <a:pt x="227" y="8429"/>
                    <a:pt x="0" y="9072"/>
                    <a:pt x="429" y="9727"/>
                  </a:cubicBezTo>
                  <a:cubicBezTo>
                    <a:pt x="552" y="9924"/>
                    <a:pt x="812" y="10082"/>
                    <a:pt x="1063" y="10082"/>
                  </a:cubicBezTo>
                  <a:cubicBezTo>
                    <a:pt x="1175" y="10082"/>
                    <a:pt x="1286" y="10050"/>
                    <a:pt x="1381" y="9977"/>
                  </a:cubicBezTo>
                  <a:cubicBezTo>
                    <a:pt x="2108" y="9417"/>
                    <a:pt x="2108" y="8726"/>
                    <a:pt x="2251" y="7857"/>
                  </a:cubicBezTo>
                  <a:cubicBezTo>
                    <a:pt x="2393" y="7036"/>
                    <a:pt x="2548" y="6226"/>
                    <a:pt x="2667" y="5405"/>
                  </a:cubicBezTo>
                  <a:cubicBezTo>
                    <a:pt x="2810" y="4547"/>
                    <a:pt x="3001" y="3666"/>
                    <a:pt x="3108" y="2773"/>
                  </a:cubicBezTo>
                  <a:cubicBezTo>
                    <a:pt x="3227" y="1999"/>
                    <a:pt x="3227" y="1202"/>
                    <a:pt x="3120" y="428"/>
                  </a:cubicBezTo>
                  <a:cubicBezTo>
                    <a:pt x="3081" y="141"/>
                    <a:pt x="2831" y="0"/>
                    <a:pt x="257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21"/>
            <p:cNvSpPr/>
            <p:nvPr/>
          </p:nvSpPr>
          <p:spPr>
            <a:xfrm>
              <a:off x="7141767" y="395394"/>
              <a:ext cx="337267" cy="225713"/>
            </a:xfrm>
            <a:custGeom>
              <a:rect b="b" l="l" r="r" t="t"/>
              <a:pathLst>
                <a:path extrusionOk="0" h="7013" w="10479">
                  <a:moveTo>
                    <a:pt x="4492" y="0"/>
                  </a:moveTo>
                  <a:cubicBezTo>
                    <a:pt x="4148" y="0"/>
                    <a:pt x="3815" y="163"/>
                    <a:pt x="3609" y="547"/>
                  </a:cubicBezTo>
                  <a:cubicBezTo>
                    <a:pt x="3180" y="1345"/>
                    <a:pt x="2632" y="2059"/>
                    <a:pt x="1989" y="2690"/>
                  </a:cubicBezTo>
                  <a:lnTo>
                    <a:pt x="1858" y="2809"/>
                  </a:lnTo>
                  <a:cubicBezTo>
                    <a:pt x="1382" y="2976"/>
                    <a:pt x="977" y="3286"/>
                    <a:pt x="680" y="3702"/>
                  </a:cubicBezTo>
                  <a:cubicBezTo>
                    <a:pt x="632" y="3762"/>
                    <a:pt x="584" y="3845"/>
                    <a:pt x="549" y="3917"/>
                  </a:cubicBezTo>
                  <a:cubicBezTo>
                    <a:pt x="370" y="4107"/>
                    <a:pt x="227" y="4345"/>
                    <a:pt x="132" y="4595"/>
                  </a:cubicBezTo>
                  <a:cubicBezTo>
                    <a:pt x="1" y="4929"/>
                    <a:pt x="84" y="5310"/>
                    <a:pt x="358" y="5560"/>
                  </a:cubicBezTo>
                  <a:cubicBezTo>
                    <a:pt x="358" y="5500"/>
                    <a:pt x="382" y="5441"/>
                    <a:pt x="406" y="5381"/>
                  </a:cubicBezTo>
                  <a:cubicBezTo>
                    <a:pt x="715" y="4595"/>
                    <a:pt x="1358" y="4012"/>
                    <a:pt x="2096" y="4000"/>
                  </a:cubicBezTo>
                  <a:cubicBezTo>
                    <a:pt x="2595" y="3727"/>
                    <a:pt x="3181" y="3607"/>
                    <a:pt x="3763" y="3607"/>
                  </a:cubicBezTo>
                  <a:cubicBezTo>
                    <a:pt x="4070" y="3607"/>
                    <a:pt x="4376" y="3641"/>
                    <a:pt x="4668" y="3702"/>
                  </a:cubicBezTo>
                  <a:cubicBezTo>
                    <a:pt x="6335" y="4059"/>
                    <a:pt x="8252" y="4893"/>
                    <a:pt x="9585" y="5941"/>
                  </a:cubicBezTo>
                  <a:cubicBezTo>
                    <a:pt x="9693" y="6024"/>
                    <a:pt x="9740" y="6167"/>
                    <a:pt x="9693" y="6298"/>
                  </a:cubicBezTo>
                  <a:cubicBezTo>
                    <a:pt x="9871" y="6488"/>
                    <a:pt x="9966" y="6750"/>
                    <a:pt x="9966" y="7012"/>
                  </a:cubicBezTo>
                  <a:cubicBezTo>
                    <a:pt x="10336" y="6572"/>
                    <a:pt x="10478" y="5953"/>
                    <a:pt x="10193" y="5214"/>
                  </a:cubicBezTo>
                  <a:cubicBezTo>
                    <a:pt x="9859" y="4345"/>
                    <a:pt x="9014" y="3929"/>
                    <a:pt x="8216" y="3548"/>
                  </a:cubicBezTo>
                  <a:cubicBezTo>
                    <a:pt x="7490" y="3202"/>
                    <a:pt x="6859" y="2702"/>
                    <a:pt x="6359" y="2071"/>
                  </a:cubicBezTo>
                  <a:cubicBezTo>
                    <a:pt x="6180" y="1523"/>
                    <a:pt x="5906" y="1000"/>
                    <a:pt x="5537" y="547"/>
                  </a:cubicBezTo>
                  <a:cubicBezTo>
                    <a:pt x="5290" y="211"/>
                    <a:pt x="4884" y="0"/>
                    <a:pt x="449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21"/>
            <p:cNvSpPr/>
            <p:nvPr/>
          </p:nvSpPr>
          <p:spPr>
            <a:xfrm>
              <a:off x="7150199" y="511485"/>
              <a:ext cx="312355" cy="142580"/>
            </a:xfrm>
            <a:custGeom>
              <a:rect b="b" l="l" r="r" t="t"/>
              <a:pathLst>
                <a:path extrusionOk="0" h="4430" w="9705">
                  <a:moveTo>
                    <a:pt x="3501" y="0"/>
                  </a:moveTo>
                  <a:cubicBezTo>
                    <a:pt x="2919" y="0"/>
                    <a:pt x="2333" y="120"/>
                    <a:pt x="1834" y="393"/>
                  </a:cubicBezTo>
                  <a:cubicBezTo>
                    <a:pt x="1096" y="405"/>
                    <a:pt x="453" y="988"/>
                    <a:pt x="144" y="1762"/>
                  </a:cubicBezTo>
                  <a:cubicBezTo>
                    <a:pt x="120" y="1822"/>
                    <a:pt x="108" y="1881"/>
                    <a:pt x="96" y="1941"/>
                  </a:cubicBezTo>
                  <a:cubicBezTo>
                    <a:pt x="1" y="2488"/>
                    <a:pt x="453" y="3024"/>
                    <a:pt x="941" y="3179"/>
                  </a:cubicBezTo>
                  <a:cubicBezTo>
                    <a:pt x="1108" y="3227"/>
                    <a:pt x="1287" y="3274"/>
                    <a:pt x="1453" y="3334"/>
                  </a:cubicBezTo>
                  <a:cubicBezTo>
                    <a:pt x="1561" y="3381"/>
                    <a:pt x="1680" y="3417"/>
                    <a:pt x="1799" y="3441"/>
                  </a:cubicBezTo>
                  <a:cubicBezTo>
                    <a:pt x="2287" y="3572"/>
                    <a:pt x="2775" y="3691"/>
                    <a:pt x="3275" y="3810"/>
                  </a:cubicBezTo>
                  <a:cubicBezTo>
                    <a:pt x="3418" y="3060"/>
                    <a:pt x="3668" y="2334"/>
                    <a:pt x="4025" y="1655"/>
                  </a:cubicBezTo>
                  <a:cubicBezTo>
                    <a:pt x="4127" y="1468"/>
                    <a:pt x="4338" y="1375"/>
                    <a:pt x="4548" y="1375"/>
                  </a:cubicBezTo>
                  <a:cubicBezTo>
                    <a:pt x="4805" y="1375"/>
                    <a:pt x="5057" y="1516"/>
                    <a:pt x="5097" y="1798"/>
                  </a:cubicBezTo>
                  <a:cubicBezTo>
                    <a:pt x="5204" y="2572"/>
                    <a:pt x="5192" y="3358"/>
                    <a:pt x="5085" y="4143"/>
                  </a:cubicBezTo>
                  <a:cubicBezTo>
                    <a:pt x="6287" y="4322"/>
                    <a:pt x="7502" y="4417"/>
                    <a:pt x="8716" y="4429"/>
                  </a:cubicBezTo>
                  <a:cubicBezTo>
                    <a:pt x="9347" y="4429"/>
                    <a:pt x="9704" y="3917"/>
                    <a:pt x="9704" y="3393"/>
                  </a:cubicBezTo>
                  <a:cubicBezTo>
                    <a:pt x="9704" y="3131"/>
                    <a:pt x="9609" y="2881"/>
                    <a:pt x="9431" y="2691"/>
                  </a:cubicBezTo>
                  <a:cubicBezTo>
                    <a:pt x="9478" y="2560"/>
                    <a:pt x="9431" y="2405"/>
                    <a:pt x="9323" y="2334"/>
                  </a:cubicBezTo>
                  <a:cubicBezTo>
                    <a:pt x="7978" y="1286"/>
                    <a:pt x="6073" y="452"/>
                    <a:pt x="4406" y="95"/>
                  </a:cubicBezTo>
                  <a:cubicBezTo>
                    <a:pt x="4114" y="34"/>
                    <a:pt x="3808" y="0"/>
                    <a:pt x="350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21"/>
            <p:cNvSpPr/>
            <p:nvPr/>
          </p:nvSpPr>
          <p:spPr>
            <a:xfrm>
              <a:off x="7213829" y="555933"/>
              <a:ext cx="103861" cy="324135"/>
            </a:xfrm>
            <a:custGeom>
              <a:rect b="b" l="l" r="r" t="t"/>
              <a:pathLst>
                <a:path extrusionOk="0" h="10071" w="3227">
                  <a:moveTo>
                    <a:pt x="2579" y="0"/>
                  </a:moveTo>
                  <a:cubicBezTo>
                    <a:pt x="2368" y="0"/>
                    <a:pt x="2151" y="96"/>
                    <a:pt x="2048" y="286"/>
                  </a:cubicBezTo>
                  <a:cubicBezTo>
                    <a:pt x="1691" y="953"/>
                    <a:pt x="1441" y="1679"/>
                    <a:pt x="1298" y="2429"/>
                  </a:cubicBezTo>
                  <a:cubicBezTo>
                    <a:pt x="1096" y="3310"/>
                    <a:pt x="977" y="4215"/>
                    <a:pt x="822" y="5072"/>
                  </a:cubicBezTo>
                  <a:cubicBezTo>
                    <a:pt x="655" y="5941"/>
                    <a:pt x="500" y="6822"/>
                    <a:pt x="358" y="7704"/>
                  </a:cubicBezTo>
                  <a:cubicBezTo>
                    <a:pt x="227" y="8430"/>
                    <a:pt x="0" y="9061"/>
                    <a:pt x="417" y="9716"/>
                  </a:cubicBezTo>
                  <a:cubicBezTo>
                    <a:pt x="549" y="9913"/>
                    <a:pt x="811" y="10071"/>
                    <a:pt x="1063" y="10071"/>
                  </a:cubicBezTo>
                  <a:cubicBezTo>
                    <a:pt x="1175" y="10071"/>
                    <a:pt x="1286" y="10039"/>
                    <a:pt x="1381" y="9966"/>
                  </a:cubicBezTo>
                  <a:cubicBezTo>
                    <a:pt x="2108" y="9406"/>
                    <a:pt x="2108" y="8727"/>
                    <a:pt x="2251" y="7858"/>
                  </a:cubicBezTo>
                  <a:cubicBezTo>
                    <a:pt x="2393" y="7037"/>
                    <a:pt x="2548" y="6215"/>
                    <a:pt x="2667" y="5394"/>
                  </a:cubicBezTo>
                  <a:cubicBezTo>
                    <a:pt x="2810" y="4536"/>
                    <a:pt x="2989" y="3655"/>
                    <a:pt x="3108" y="2762"/>
                  </a:cubicBezTo>
                  <a:cubicBezTo>
                    <a:pt x="3215" y="1989"/>
                    <a:pt x="3227" y="1203"/>
                    <a:pt x="3120" y="417"/>
                  </a:cubicBezTo>
                  <a:cubicBezTo>
                    <a:pt x="3081" y="138"/>
                    <a:pt x="2833" y="0"/>
                    <a:pt x="257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21"/>
            <p:cNvSpPr/>
            <p:nvPr/>
          </p:nvSpPr>
          <p:spPr>
            <a:xfrm>
              <a:off x="8672678" y="3578941"/>
              <a:ext cx="792877" cy="903851"/>
            </a:xfrm>
            <a:custGeom>
              <a:rect b="b" l="l" r="r" t="t"/>
              <a:pathLst>
                <a:path extrusionOk="0" h="28083" w="24635">
                  <a:moveTo>
                    <a:pt x="13847" y="1"/>
                  </a:moveTo>
                  <a:cubicBezTo>
                    <a:pt x="13471" y="1"/>
                    <a:pt x="13097" y="119"/>
                    <a:pt x="12776" y="348"/>
                  </a:cubicBezTo>
                  <a:cubicBezTo>
                    <a:pt x="12725" y="344"/>
                    <a:pt x="12674" y="342"/>
                    <a:pt x="12624" y="342"/>
                  </a:cubicBezTo>
                  <a:cubicBezTo>
                    <a:pt x="11732" y="342"/>
                    <a:pt x="10940" y="932"/>
                    <a:pt x="10692" y="1800"/>
                  </a:cubicBezTo>
                  <a:lnTo>
                    <a:pt x="10621" y="1991"/>
                  </a:lnTo>
                  <a:cubicBezTo>
                    <a:pt x="10514" y="2217"/>
                    <a:pt x="10430" y="2455"/>
                    <a:pt x="10383" y="2705"/>
                  </a:cubicBezTo>
                  <a:cubicBezTo>
                    <a:pt x="7847" y="10242"/>
                    <a:pt x="4215" y="17350"/>
                    <a:pt x="548" y="24374"/>
                  </a:cubicBezTo>
                  <a:cubicBezTo>
                    <a:pt x="0" y="25422"/>
                    <a:pt x="405" y="27065"/>
                    <a:pt x="1739" y="27280"/>
                  </a:cubicBezTo>
                  <a:cubicBezTo>
                    <a:pt x="4608" y="27818"/>
                    <a:pt x="7507" y="28083"/>
                    <a:pt x="10418" y="28083"/>
                  </a:cubicBezTo>
                  <a:cubicBezTo>
                    <a:pt x="10660" y="28083"/>
                    <a:pt x="10902" y="28081"/>
                    <a:pt x="11145" y="28077"/>
                  </a:cubicBezTo>
                  <a:cubicBezTo>
                    <a:pt x="11145" y="27922"/>
                    <a:pt x="11157" y="27756"/>
                    <a:pt x="11157" y="27613"/>
                  </a:cubicBezTo>
                  <a:cubicBezTo>
                    <a:pt x="11085" y="27530"/>
                    <a:pt x="11026" y="27446"/>
                    <a:pt x="11002" y="27339"/>
                  </a:cubicBezTo>
                  <a:cubicBezTo>
                    <a:pt x="10633" y="27137"/>
                    <a:pt x="10276" y="26922"/>
                    <a:pt x="9895" y="26684"/>
                  </a:cubicBezTo>
                  <a:cubicBezTo>
                    <a:pt x="9514" y="26446"/>
                    <a:pt x="8930" y="26220"/>
                    <a:pt x="8763" y="25779"/>
                  </a:cubicBezTo>
                  <a:cubicBezTo>
                    <a:pt x="8740" y="25696"/>
                    <a:pt x="8775" y="25601"/>
                    <a:pt x="8859" y="25553"/>
                  </a:cubicBezTo>
                  <a:cubicBezTo>
                    <a:pt x="8981" y="25466"/>
                    <a:pt x="9135" y="25432"/>
                    <a:pt x="9302" y="25432"/>
                  </a:cubicBezTo>
                  <a:cubicBezTo>
                    <a:pt x="9706" y="25432"/>
                    <a:pt x="10187" y="25629"/>
                    <a:pt x="10490" y="25756"/>
                  </a:cubicBezTo>
                  <a:cubicBezTo>
                    <a:pt x="10740" y="25875"/>
                    <a:pt x="10966" y="26017"/>
                    <a:pt x="11192" y="26184"/>
                  </a:cubicBezTo>
                  <a:cubicBezTo>
                    <a:pt x="11192" y="26053"/>
                    <a:pt x="11192" y="25934"/>
                    <a:pt x="11192" y="25815"/>
                  </a:cubicBezTo>
                  <a:cubicBezTo>
                    <a:pt x="11157" y="25791"/>
                    <a:pt x="11121" y="25767"/>
                    <a:pt x="11085" y="25744"/>
                  </a:cubicBezTo>
                  <a:cubicBezTo>
                    <a:pt x="10442" y="25244"/>
                    <a:pt x="9871" y="24660"/>
                    <a:pt x="9252" y="24124"/>
                  </a:cubicBezTo>
                  <a:cubicBezTo>
                    <a:pt x="8775" y="23708"/>
                    <a:pt x="7990" y="23243"/>
                    <a:pt x="7847" y="22589"/>
                  </a:cubicBezTo>
                  <a:cubicBezTo>
                    <a:pt x="7799" y="22434"/>
                    <a:pt x="7918" y="22291"/>
                    <a:pt x="8073" y="22279"/>
                  </a:cubicBezTo>
                  <a:cubicBezTo>
                    <a:pt x="8110" y="22275"/>
                    <a:pt x="8147" y="22272"/>
                    <a:pt x="8184" y="22272"/>
                  </a:cubicBezTo>
                  <a:cubicBezTo>
                    <a:pt x="8854" y="22272"/>
                    <a:pt x="9551" y="22956"/>
                    <a:pt x="10014" y="23362"/>
                  </a:cubicBezTo>
                  <a:cubicBezTo>
                    <a:pt x="10454" y="23755"/>
                    <a:pt x="10859" y="24184"/>
                    <a:pt x="11216" y="24648"/>
                  </a:cubicBezTo>
                  <a:lnTo>
                    <a:pt x="11228" y="24220"/>
                  </a:lnTo>
                  <a:cubicBezTo>
                    <a:pt x="11264" y="22672"/>
                    <a:pt x="11288" y="21124"/>
                    <a:pt x="11323" y="19576"/>
                  </a:cubicBezTo>
                  <a:cubicBezTo>
                    <a:pt x="10847" y="19076"/>
                    <a:pt x="10406" y="18552"/>
                    <a:pt x="9978" y="18028"/>
                  </a:cubicBezTo>
                  <a:cubicBezTo>
                    <a:pt x="9430" y="17350"/>
                    <a:pt x="9013" y="16576"/>
                    <a:pt x="8466" y="15885"/>
                  </a:cubicBezTo>
                  <a:cubicBezTo>
                    <a:pt x="8229" y="15585"/>
                    <a:pt x="8458" y="15202"/>
                    <a:pt x="8749" y="15202"/>
                  </a:cubicBezTo>
                  <a:cubicBezTo>
                    <a:pt x="8839" y="15202"/>
                    <a:pt x="8935" y="15239"/>
                    <a:pt x="9025" y="15326"/>
                  </a:cubicBezTo>
                  <a:cubicBezTo>
                    <a:pt x="9656" y="15921"/>
                    <a:pt x="10359" y="16421"/>
                    <a:pt x="10990" y="17016"/>
                  </a:cubicBezTo>
                  <a:cubicBezTo>
                    <a:pt x="11121" y="17124"/>
                    <a:pt x="11240" y="17243"/>
                    <a:pt x="11359" y="17374"/>
                  </a:cubicBezTo>
                  <a:cubicBezTo>
                    <a:pt x="11383" y="16481"/>
                    <a:pt x="11407" y="15588"/>
                    <a:pt x="11430" y="14695"/>
                  </a:cubicBezTo>
                  <a:cubicBezTo>
                    <a:pt x="11347" y="14659"/>
                    <a:pt x="11288" y="14599"/>
                    <a:pt x="11240" y="14540"/>
                  </a:cubicBezTo>
                  <a:cubicBezTo>
                    <a:pt x="10883" y="14099"/>
                    <a:pt x="10609" y="13623"/>
                    <a:pt x="10264" y="13147"/>
                  </a:cubicBezTo>
                  <a:cubicBezTo>
                    <a:pt x="9930" y="12671"/>
                    <a:pt x="9549" y="12218"/>
                    <a:pt x="9252" y="11718"/>
                  </a:cubicBezTo>
                  <a:cubicBezTo>
                    <a:pt x="9046" y="11361"/>
                    <a:pt x="9337" y="11063"/>
                    <a:pt x="9656" y="11063"/>
                  </a:cubicBezTo>
                  <a:cubicBezTo>
                    <a:pt x="9762" y="11063"/>
                    <a:pt x="9871" y="11096"/>
                    <a:pt x="9966" y="11170"/>
                  </a:cubicBezTo>
                  <a:cubicBezTo>
                    <a:pt x="10549" y="11635"/>
                    <a:pt x="11061" y="12194"/>
                    <a:pt x="11478" y="12813"/>
                  </a:cubicBezTo>
                  <a:cubicBezTo>
                    <a:pt x="11526" y="11528"/>
                    <a:pt x="11573" y="10230"/>
                    <a:pt x="11633" y="8944"/>
                  </a:cubicBezTo>
                  <a:cubicBezTo>
                    <a:pt x="11371" y="8658"/>
                    <a:pt x="11157" y="8289"/>
                    <a:pt x="10942" y="7991"/>
                  </a:cubicBezTo>
                  <a:cubicBezTo>
                    <a:pt x="10609" y="7563"/>
                    <a:pt x="10311" y="7110"/>
                    <a:pt x="10049" y="6634"/>
                  </a:cubicBezTo>
                  <a:cubicBezTo>
                    <a:pt x="9889" y="6358"/>
                    <a:pt x="10115" y="6075"/>
                    <a:pt x="10369" y="6075"/>
                  </a:cubicBezTo>
                  <a:cubicBezTo>
                    <a:pt x="10455" y="6075"/>
                    <a:pt x="10543" y="6107"/>
                    <a:pt x="10621" y="6182"/>
                  </a:cubicBezTo>
                  <a:cubicBezTo>
                    <a:pt x="11014" y="6563"/>
                    <a:pt x="11371" y="6968"/>
                    <a:pt x="11704" y="7408"/>
                  </a:cubicBezTo>
                  <a:cubicBezTo>
                    <a:pt x="11740" y="6706"/>
                    <a:pt x="11776" y="5991"/>
                    <a:pt x="11823" y="5289"/>
                  </a:cubicBezTo>
                  <a:cubicBezTo>
                    <a:pt x="11841" y="5019"/>
                    <a:pt x="12046" y="4882"/>
                    <a:pt x="12248" y="4882"/>
                  </a:cubicBezTo>
                  <a:cubicBezTo>
                    <a:pt x="12448" y="4882"/>
                    <a:pt x="12645" y="5016"/>
                    <a:pt x="12657" y="5289"/>
                  </a:cubicBezTo>
                  <a:cubicBezTo>
                    <a:pt x="12669" y="5753"/>
                    <a:pt x="12681" y="6217"/>
                    <a:pt x="12692" y="6682"/>
                  </a:cubicBezTo>
                  <a:cubicBezTo>
                    <a:pt x="13157" y="6075"/>
                    <a:pt x="13705" y="5563"/>
                    <a:pt x="14347" y="5146"/>
                  </a:cubicBezTo>
                  <a:cubicBezTo>
                    <a:pt x="14414" y="5104"/>
                    <a:pt x="14482" y="5085"/>
                    <a:pt x="14547" y="5085"/>
                  </a:cubicBezTo>
                  <a:cubicBezTo>
                    <a:pt x="14870" y="5085"/>
                    <a:pt x="15135" y="5533"/>
                    <a:pt x="14848" y="5801"/>
                  </a:cubicBezTo>
                  <a:cubicBezTo>
                    <a:pt x="14276" y="6337"/>
                    <a:pt x="13776" y="6932"/>
                    <a:pt x="13359" y="7575"/>
                  </a:cubicBezTo>
                  <a:cubicBezTo>
                    <a:pt x="13121" y="7956"/>
                    <a:pt x="12954" y="8396"/>
                    <a:pt x="12740" y="8801"/>
                  </a:cubicBezTo>
                  <a:cubicBezTo>
                    <a:pt x="12776" y="10242"/>
                    <a:pt x="12788" y="11694"/>
                    <a:pt x="12788" y="13147"/>
                  </a:cubicBezTo>
                  <a:cubicBezTo>
                    <a:pt x="12943" y="12944"/>
                    <a:pt x="13085" y="12754"/>
                    <a:pt x="13240" y="12563"/>
                  </a:cubicBezTo>
                  <a:cubicBezTo>
                    <a:pt x="13776" y="11825"/>
                    <a:pt x="14359" y="11123"/>
                    <a:pt x="14943" y="10420"/>
                  </a:cubicBezTo>
                  <a:cubicBezTo>
                    <a:pt x="15009" y="10339"/>
                    <a:pt x="15091" y="10305"/>
                    <a:pt x="15175" y="10305"/>
                  </a:cubicBezTo>
                  <a:cubicBezTo>
                    <a:pt x="15422" y="10305"/>
                    <a:pt x="15675" y="10606"/>
                    <a:pt x="15514" y="10873"/>
                  </a:cubicBezTo>
                  <a:cubicBezTo>
                    <a:pt x="15014" y="11647"/>
                    <a:pt x="14526" y="12432"/>
                    <a:pt x="13990" y="13194"/>
                  </a:cubicBezTo>
                  <a:cubicBezTo>
                    <a:pt x="13609" y="13754"/>
                    <a:pt x="13252" y="14409"/>
                    <a:pt x="12788" y="14921"/>
                  </a:cubicBezTo>
                  <a:cubicBezTo>
                    <a:pt x="12776" y="15933"/>
                    <a:pt x="12764" y="16945"/>
                    <a:pt x="12752" y="17969"/>
                  </a:cubicBezTo>
                  <a:cubicBezTo>
                    <a:pt x="13193" y="17647"/>
                    <a:pt x="13657" y="17350"/>
                    <a:pt x="14062" y="17016"/>
                  </a:cubicBezTo>
                  <a:cubicBezTo>
                    <a:pt x="14705" y="16481"/>
                    <a:pt x="15288" y="15850"/>
                    <a:pt x="15991" y="15409"/>
                  </a:cubicBezTo>
                  <a:cubicBezTo>
                    <a:pt x="16067" y="15362"/>
                    <a:pt x="16145" y="15341"/>
                    <a:pt x="16220" y="15341"/>
                  </a:cubicBezTo>
                  <a:cubicBezTo>
                    <a:pt x="16539" y="15341"/>
                    <a:pt x="16795" y="15722"/>
                    <a:pt x="16622" y="16040"/>
                  </a:cubicBezTo>
                  <a:cubicBezTo>
                    <a:pt x="16181" y="16850"/>
                    <a:pt x="15443" y="17481"/>
                    <a:pt x="14752" y="18088"/>
                  </a:cubicBezTo>
                  <a:cubicBezTo>
                    <a:pt x="14205" y="18576"/>
                    <a:pt x="13609" y="19148"/>
                    <a:pt x="12943" y="19505"/>
                  </a:cubicBezTo>
                  <a:cubicBezTo>
                    <a:pt x="12919" y="19671"/>
                    <a:pt x="12847" y="19826"/>
                    <a:pt x="12740" y="19957"/>
                  </a:cubicBezTo>
                  <a:cubicBezTo>
                    <a:pt x="12716" y="21136"/>
                    <a:pt x="12704" y="22327"/>
                    <a:pt x="12681" y="23517"/>
                  </a:cubicBezTo>
                  <a:cubicBezTo>
                    <a:pt x="12907" y="23398"/>
                    <a:pt x="13133" y="23291"/>
                    <a:pt x="13324" y="23172"/>
                  </a:cubicBezTo>
                  <a:cubicBezTo>
                    <a:pt x="14216" y="22600"/>
                    <a:pt x="15062" y="21946"/>
                    <a:pt x="15848" y="21231"/>
                  </a:cubicBezTo>
                  <a:cubicBezTo>
                    <a:pt x="15951" y="21139"/>
                    <a:pt x="16064" y="21100"/>
                    <a:pt x="16173" y="21100"/>
                  </a:cubicBezTo>
                  <a:cubicBezTo>
                    <a:pt x="16554" y="21100"/>
                    <a:pt x="16881" y="21579"/>
                    <a:pt x="16538" y="21922"/>
                  </a:cubicBezTo>
                  <a:cubicBezTo>
                    <a:pt x="15800" y="22684"/>
                    <a:pt x="15002" y="23374"/>
                    <a:pt x="14157" y="24005"/>
                  </a:cubicBezTo>
                  <a:cubicBezTo>
                    <a:pt x="13764" y="24291"/>
                    <a:pt x="13216" y="24767"/>
                    <a:pt x="12657" y="24994"/>
                  </a:cubicBezTo>
                  <a:lnTo>
                    <a:pt x="12633" y="25922"/>
                  </a:lnTo>
                  <a:cubicBezTo>
                    <a:pt x="13633" y="25446"/>
                    <a:pt x="14717" y="25065"/>
                    <a:pt x="15705" y="24672"/>
                  </a:cubicBezTo>
                  <a:cubicBezTo>
                    <a:pt x="15754" y="24652"/>
                    <a:pt x="15800" y="24643"/>
                    <a:pt x="15844" y="24643"/>
                  </a:cubicBezTo>
                  <a:cubicBezTo>
                    <a:pt x="16198" y="24643"/>
                    <a:pt x="16376" y="25222"/>
                    <a:pt x="16026" y="25434"/>
                  </a:cubicBezTo>
                  <a:cubicBezTo>
                    <a:pt x="14919" y="26077"/>
                    <a:pt x="13788" y="26827"/>
                    <a:pt x="12597" y="27351"/>
                  </a:cubicBezTo>
                  <a:cubicBezTo>
                    <a:pt x="12597" y="27577"/>
                    <a:pt x="12585" y="27803"/>
                    <a:pt x="12585" y="28030"/>
                  </a:cubicBezTo>
                  <a:cubicBezTo>
                    <a:pt x="16145" y="27815"/>
                    <a:pt x="19574" y="27125"/>
                    <a:pt x="22991" y="26125"/>
                  </a:cubicBezTo>
                  <a:cubicBezTo>
                    <a:pt x="23849" y="25875"/>
                    <a:pt x="24634" y="24815"/>
                    <a:pt x="24265" y="23886"/>
                  </a:cubicBezTo>
                  <a:cubicBezTo>
                    <a:pt x="22718" y="20088"/>
                    <a:pt x="21182" y="16278"/>
                    <a:pt x="19610" y="12480"/>
                  </a:cubicBezTo>
                  <a:cubicBezTo>
                    <a:pt x="19134" y="11349"/>
                    <a:pt x="18669" y="10206"/>
                    <a:pt x="18205" y="9063"/>
                  </a:cubicBezTo>
                  <a:cubicBezTo>
                    <a:pt x="17622" y="6610"/>
                    <a:pt x="17038" y="4158"/>
                    <a:pt x="16455" y="1705"/>
                  </a:cubicBezTo>
                  <a:cubicBezTo>
                    <a:pt x="16312" y="1026"/>
                    <a:pt x="15800" y="502"/>
                    <a:pt x="15133" y="336"/>
                  </a:cubicBezTo>
                  <a:cubicBezTo>
                    <a:pt x="15014" y="288"/>
                    <a:pt x="14883" y="252"/>
                    <a:pt x="14740" y="241"/>
                  </a:cubicBezTo>
                  <a:cubicBezTo>
                    <a:pt x="14462" y="80"/>
                    <a:pt x="14154" y="1"/>
                    <a:pt x="13847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21"/>
            <p:cNvSpPr/>
            <p:nvPr/>
          </p:nvSpPr>
          <p:spPr>
            <a:xfrm>
              <a:off x="8923303" y="3736841"/>
              <a:ext cx="291918" cy="1248392"/>
            </a:xfrm>
            <a:custGeom>
              <a:rect b="b" l="l" r="r" t="t"/>
              <a:pathLst>
                <a:path extrusionOk="0" h="38788" w="9070">
                  <a:moveTo>
                    <a:pt x="4441" y="0"/>
                  </a:moveTo>
                  <a:cubicBezTo>
                    <a:pt x="4238" y="0"/>
                    <a:pt x="4030" y="137"/>
                    <a:pt x="4013" y="407"/>
                  </a:cubicBezTo>
                  <a:cubicBezTo>
                    <a:pt x="3977" y="1109"/>
                    <a:pt x="3941" y="1823"/>
                    <a:pt x="3893" y="2526"/>
                  </a:cubicBezTo>
                  <a:cubicBezTo>
                    <a:pt x="3572" y="2085"/>
                    <a:pt x="3203" y="1681"/>
                    <a:pt x="2822" y="1300"/>
                  </a:cubicBezTo>
                  <a:cubicBezTo>
                    <a:pt x="2743" y="1223"/>
                    <a:pt x="2652" y="1191"/>
                    <a:pt x="2566" y="1191"/>
                  </a:cubicBezTo>
                  <a:cubicBezTo>
                    <a:pt x="2314" y="1191"/>
                    <a:pt x="2091" y="1465"/>
                    <a:pt x="2250" y="1740"/>
                  </a:cubicBezTo>
                  <a:cubicBezTo>
                    <a:pt x="2512" y="2228"/>
                    <a:pt x="2810" y="2681"/>
                    <a:pt x="3143" y="3109"/>
                  </a:cubicBezTo>
                  <a:cubicBezTo>
                    <a:pt x="3358" y="3407"/>
                    <a:pt x="3572" y="3764"/>
                    <a:pt x="3822" y="4062"/>
                  </a:cubicBezTo>
                  <a:cubicBezTo>
                    <a:pt x="3762" y="5348"/>
                    <a:pt x="3715" y="6645"/>
                    <a:pt x="3679" y="7931"/>
                  </a:cubicBezTo>
                  <a:cubicBezTo>
                    <a:pt x="3251" y="7312"/>
                    <a:pt x="2739" y="6753"/>
                    <a:pt x="2155" y="6288"/>
                  </a:cubicBezTo>
                  <a:cubicBezTo>
                    <a:pt x="2063" y="6214"/>
                    <a:pt x="1956" y="6181"/>
                    <a:pt x="1850" y="6181"/>
                  </a:cubicBezTo>
                  <a:cubicBezTo>
                    <a:pt x="1534" y="6181"/>
                    <a:pt x="1238" y="6478"/>
                    <a:pt x="1453" y="6836"/>
                  </a:cubicBezTo>
                  <a:cubicBezTo>
                    <a:pt x="1762" y="7336"/>
                    <a:pt x="2131" y="7800"/>
                    <a:pt x="2465" y="8265"/>
                  </a:cubicBezTo>
                  <a:cubicBezTo>
                    <a:pt x="2786" y="8729"/>
                    <a:pt x="3084" y="9217"/>
                    <a:pt x="3429" y="9658"/>
                  </a:cubicBezTo>
                  <a:cubicBezTo>
                    <a:pt x="3489" y="9717"/>
                    <a:pt x="3548" y="9777"/>
                    <a:pt x="3620" y="9812"/>
                  </a:cubicBezTo>
                  <a:cubicBezTo>
                    <a:pt x="3596" y="10705"/>
                    <a:pt x="3572" y="11598"/>
                    <a:pt x="3560" y="12491"/>
                  </a:cubicBezTo>
                  <a:cubicBezTo>
                    <a:pt x="3429" y="12360"/>
                    <a:pt x="3310" y="12241"/>
                    <a:pt x="3191" y="12134"/>
                  </a:cubicBezTo>
                  <a:cubicBezTo>
                    <a:pt x="2560" y="11539"/>
                    <a:pt x="1846" y="11039"/>
                    <a:pt x="1226" y="10444"/>
                  </a:cubicBezTo>
                  <a:cubicBezTo>
                    <a:pt x="1136" y="10356"/>
                    <a:pt x="1040" y="10320"/>
                    <a:pt x="949" y="10320"/>
                  </a:cubicBezTo>
                  <a:cubicBezTo>
                    <a:pt x="654" y="10320"/>
                    <a:pt x="419" y="10703"/>
                    <a:pt x="655" y="11003"/>
                  </a:cubicBezTo>
                  <a:cubicBezTo>
                    <a:pt x="1203" y="11694"/>
                    <a:pt x="1619" y="12468"/>
                    <a:pt x="2179" y="13146"/>
                  </a:cubicBezTo>
                  <a:cubicBezTo>
                    <a:pt x="2608" y="13670"/>
                    <a:pt x="3048" y="14194"/>
                    <a:pt x="3512" y="14694"/>
                  </a:cubicBezTo>
                  <a:cubicBezTo>
                    <a:pt x="3489" y="16242"/>
                    <a:pt x="3453" y="17790"/>
                    <a:pt x="3429" y="19337"/>
                  </a:cubicBezTo>
                  <a:lnTo>
                    <a:pt x="3417" y="19766"/>
                  </a:lnTo>
                  <a:cubicBezTo>
                    <a:pt x="3060" y="19290"/>
                    <a:pt x="2655" y="18861"/>
                    <a:pt x="2203" y="18480"/>
                  </a:cubicBezTo>
                  <a:cubicBezTo>
                    <a:pt x="1740" y="18074"/>
                    <a:pt x="1053" y="17390"/>
                    <a:pt x="385" y="17390"/>
                  </a:cubicBezTo>
                  <a:cubicBezTo>
                    <a:pt x="348" y="17390"/>
                    <a:pt x="311" y="17392"/>
                    <a:pt x="274" y="17397"/>
                  </a:cubicBezTo>
                  <a:cubicBezTo>
                    <a:pt x="119" y="17397"/>
                    <a:pt x="0" y="17552"/>
                    <a:pt x="36" y="17706"/>
                  </a:cubicBezTo>
                  <a:cubicBezTo>
                    <a:pt x="191" y="18361"/>
                    <a:pt x="976" y="18826"/>
                    <a:pt x="1453" y="19242"/>
                  </a:cubicBezTo>
                  <a:cubicBezTo>
                    <a:pt x="2060" y="19778"/>
                    <a:pt x="2631" y="20361"/>
                    <a:pt x="3274" y="20861"/>
                  </a:cubicBezTo>
                  <a:cubicBezTo>
                    <a:pt x="3310" y="20885"/>
                    <a:pt x="3346" y="20909"/>
                    <a:pt x="3393" y="20921"/>
                  </a:cubicBezTo>
                  <a:cubicBezTo>
                    <a:pt x="3381" y="21052"/>
                    <a:pt x="3381" y="21171"/>
                    <a:pt x="3381" y="21302"/>
                  </a:cubicBezTo>
                  <a:cubicBezTo>
                    <a:pt x="3167" y="21123"/>
                    <a:pt x="2929" y="20992"/>
                    <a:pt x="2679" y="20873"/>
                  </a:cubicBezTo>
                  <a:cubicBezTo>
                    <a:pt x="2387" y="20740"/>
                    <a:pt x="1912" y="20547"/>
                    <a:pt x="1508" y="20547"/>
                  </a:cubicBezTo>
                  <a:cubicBezTo>
                    <a:pt x="1335" y="20547"/>
                    <a:pt x="1176" y="20582"/>
                    <a:pt x="1048" y="20671"/>
                  </a:cubicBezTo>
                  <a:cubicBezTo>
                    <a:pt x="976" y="20719"/>
                    <a:pt x="941" y="20802"/>
                    <a:pt x="965" y="20897"/>
                  </a:cubicBezTo>
                  <a:cubicBezTo>
                    <a:pt x="1119" y="21338"/>
                    <a:pt x="1727" y="21576"/>
                    <a:pt x="2096" y="21802"/>
                  </a:cubicBezTo>
                  <a:cubicBezTo>
                    <a:pt x="2453" y="22028"/>
                    <a:pt x="2834" y="22243"/>
                    <a:pt x="3203" y="22457"/>
                  </a:cubicBezTo>
                  <a:cubicBezTo>
                    <a:pt x="3215" y="22564"/>
                    <a:pt x="3262" y="22659"/>
                    <a:pt x="3334" y="22743"/>
                  </a:cubicBezTo>
                  <a:cubicBezTo>
                    <a:pt x="3322" y="22897"/>
                    <a:pt x="3322" y="23052"/>
                    <a:pt x="3322" y="23207"/>
                  </a:cubicBezTo>
                  <a:cubicBezTo>
                    <a:pt x="3286" y="25041"/>
                    <a:pt x="3251" y="26886"/>
                    <a:pt x="3215" y="28731"/>
                  </a:cubicBezTo>
                  <a:cubicBezTo>
                    <a:pt x="3167" y="30327"/>
                    <a:pt x="3179" y="31922"/>
                    <a:pt x="3167" y="33506"/>
                  </a:cubicBezTo>
                  <a:cubicBezTo>
                    <a:pt x="3155" y="35089"/>
                    <a:pt x="3048" y="36721"/>
                    <a:pt x="3215" y="38292"/>
                  </a:cubicBezTo>
                  <a:cubicBezTo>
                    <a:pt x="3249" y="38588"/>
                    <a:pt x="3541" y="38788"/>
                    <a:pt x="3800" y="38788"/>
                  </a:cubicBezTo>
                  <a:cubicBezTo>
                    <a:pt x="3990" y="38788"/>
                    <a:pt x="4163" y="38680"/>
                    <a:pt x="4203" y="38423"/>
                  </a:cubicBezTo>
                  <a:cubicBezTo>
                    <a:pt x="4453" y="36923"/>
                    <a:pt x="4429" y="35387"/>
                    <a:pt x="4489" y="33875"/>
                  </a:cubicBezTo>
                  <a:cubicBezTo>
                    <a:pt x="4560" y="32280"/>
                    <a:pt x="4644" y="30684"/>
                    <a:pt x="4667" y="29101"/>
                  </a:cubicBezTo>
                  <a:cubicBezTo>
                    <a:pt x="4715" y="27112"/>
                    <a:pt x="4751" y="25124"/>
                    <a:pt x="4786" y="23147"/>
                  </a:cubicBezTo>
                  <a:cubicBezTo>
                    <a:pt x="4786" y="22921"/>
                    <a:pt x="4798" y="22695"/>
                    <a:pt x="4798" y="22469"/>
                  </a:cubicBezTo>
                  <a:cubicBezTo>
                    <a:pt x="5989" y="21933"/>
                    <a:pt x="7120" y="21183"/>
                    <a:pt x="8215" y="20552"/>
                  </a:cubicBezTo>
                  <a:cubicBezTo>
                    <a:pt x="8574" y="20341"/>
                    <a:pt x="8401" y="19758"/>
                    <a:pt x="8043" y="19758"/>
                  </a:cubicBezTo>
                  <a:cubicBezTo>
                    <a:pt x="7996" y="19758"/>
                    <a:pt x="7946" y="19768"/>
                    <a:pt x="7894" y="19790"/>
                  </a:cubicBezTo>
                  <a:cubicBezTo>
                    <a:pt x="6918" y="20183"/>
                    <a:pt x="5834" y="20564"/>
                    <a:pt x="4834" y="21040"/>
                  </a:cubicBezTo>
                  <a:lnTo>
                    <a:pt x="4846" y="20111"/>
                  </a:lnTo>
                  <a:cubicBezTo>
                    <a:pt x="5406" y="19885"/>
                    <a:pt x="5965" y="19409"/>
                    <a:pt x="6346" y="19123"/>
                  </a:cubicBezTo>
                  <a:cubicBezTo>
                    <a:pt x="7203" y="18492"/>
                    <a:pt x="8001" y="17802"/>
                    <a:pt x="8727" y="17040"/>
                  </a:cubicBezTo>
                  <a:cubicBezTo>
                    <a:pt x="9069" y="16689"/>
                    <a:pt x="8745" y="16216"/>
                    <a:pt x="8371" y="16216"/>
                  </a:cubicBezTo>
                  <a:cubicBezTo>
                    <a:pt x="8263" y="16216"/>
                    <a:pt x="8150" y="16256"/>
                    <a:pt x="8049" y="16349"/>
                  </a:cubicBezTo>
                  <a:cubicBezTo>
                    <a:pt x="7263" y="17063"/>
                    <a:pt x="6406" y="17718"/>
                    <a:pt x="5513" y="18290"/>
                  </a:cubicBezTo>
                  <a:cubicBezTo>
                    <a:pt x="5334" y="18409"/>
                    <a:pt x="5108" y="18516"/>
                    <a:pt x="4870" y="18635"/>
                  </a:cubicBezTo>
                  <a:cubicBezTo>
                    <a:pt x="4894" y="17456"/>
                    <a:pt x="4917" y="16266"/>
                    <a:pt x="4929" y="15075"/>
                  </a:cubicBezTo>
                  <a:cubicBezTo>
                    <a:pt x="5048" y="14944"/>
                    <a:pt x="5120" y="14789"/>
                    <a:pt x="5132" y="14623"/>
                  </a:cubicBezTo>
                  <a:cubicBezTo>
                    <a:pt x="5798" y="14254"/>
                    <a:pt x="6394" y="13694"/>
                    <a:pt x="6953" y="13206"/>
                  </a:cubicBezTo>
                  <a:cubicBezTo>
                    <a:pt x="7644" y="12599"/>
                    <a:pt x="8370" y="11968"/>
                    <a:pt x="8823" y="11158"/>
                  </a:cubicBezTo>
                  <a:cubicBezTo>
                    <a:pt x="8996" y="10841"/>
                    <a:pt x="8734" y="10454"/>
                    <a:pt x="8421" y="10454"/>
                  </a:cubicBezTo>
                  <a:cubicBezTo>
                    <a:pt x="8346" y="10454"/>
                    <a:pt x="8268" y="10476"/>
                    <a:pt x="8192" y="10527"/>
                  </a:cubicBezTo>
                  <a:cubicBezTo>
                    <a:pt x="7477" y="10979"/>
                    <a:pt x="6894" y="11598"/>
                    <a:pt x="6251" y="12134"/>
                  </a:cubicBezTo>
                  <a:cubicBezTo>
                    <a:pt x="5846" y="12468"/>
                    <a:pt x="5382" y="12765"/>
                    <a:pt x="4953" y="13075"/>
                  </a:cubicBezTo>
                  <a:cubicBezTo>
                    <a:pt x="4965" y="12063"/>
                    <a:pt x="4977" y="11051"/>
                    <a:pt x="4977" y="10039"/>
                  </a:cubicBezTo>
                  <a:cubicBezTo>
                    <a:pt x="5441" y="9527"/>
                    <a:pt x="5798" y="8872"/>
                    <a:pt x="6191" y="8312"/>
                  </a:cubicBezTo>
                  <a:cubicBezTo>
                    <a:pt x="6727" y="7550"/>
                    <a:pt x="7215" y="6764"/>
                    <a:pt x="7703" y="5979"/>
                  </a:cubicBezTo>
                  <a:cubicBezTo>
                    <a:pt x="7872" y="5721"/>
                    <a:pt x="7616" y="5423"/>
                    <a:pt x="7366" y="5423"/>
                  </a:cubicBezTo>
                  <a:cubicBezTo>
                    <a:pt x="7282" y="5423"/>
                    <a:pt x="7198" y="5457"/>
                    <a:pt x="7132" y="5538"/>
                  </a:cubicBezTo>
                  <a:cubicBezTo>
                    <a:pt x="6560" y="6241"/>
                    <a:pt x="5977" y="6943"/>
                    <a:pt x="5429" y="7681"/>
                  </a:cubicBezTo>
                  <a:cubicBezTo>
                    <a:pt x="5298" y="7872"/>
                    <a:pt x="5132" y="8062"/>
                    <a:pt x="4989" y="8253"/>
                  </a:cubicBezTo>
                  <a:cubicBezTo>
                    <a:pt x="4989" y="6812"/>
                    <a:pt x="4965" y="5360"/>
                    <a:pt x="4941" y="3907"/>
                  </a:cubicBezTo>
                  <a:cubicBezTo>
                    <a:pt x="5156" y="3514"/>
                    <a:pt x="5322" y="3074"/>
                    <a:pt x="5560" y="2693"/>
                  </a:cubicBezTo>
                  <a:cubicBezTo>
                    <a:pt x="5977" y="2050"/>
                    <a:pt x="6477" y="1442"/>
                    <a:pt x="7049" y="919"/>
                  </a:cubicBezTo>
                  <a:cubicBezTo>
                    <a:pt x="7325" y="652"/>
                    <a:pt x="7070" y="199"/>
                    <a:pt x="6745" y="199"/>
                  </a:cubicBezTo>
                  <a:cubicBezTo>
                    <a:pt x="6677" y="199"/>
                    <a:pt x="6606" y="219"/>
                    <a:pt x="6537" y="264"/>
                  </a:cubicBezTo>
                  <a:cubicBezTo>
                    <a:pt x="5906" y="680"/>
                    <a:pt x="5346" y="1192"/>
                    <a:pt x="4894" y="1800"/>
                  </a:cubicBezTo>
                  <a:cubicBezTo>
                    <a:pt x="4882" y="1335"/>
                    <a:pt x="4870" y="871"/>
                    <a:pt x="4846" y="407"/>
                  </a:cubicBezTo>
                  <a:cubicBezTo>
                    <a:pt x="4840" y="134"/>
                    <a:pt x="4643" y="0"/>
                    <a:pt x="4441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21"/>
            <p:cNvSpPr/>
            <p:nvPr/>
          </p:nvSpPr>
          <p:spPr>
            <a:xfrm>
              <a:off x="9143255" y="3291980"/>
              <a:ext cx="55970" cy="55229"/>
            </a:xfrm>
            <a:custGeom>
              <a:rect b="b" l="l" r="r" t="t"/>
              <a:pathLst>
                <a:path extrusionOk="0" h="1716" w="1739">
                  <a:moveTo>
                    <a:pt x="762" y="1"/>
                  </a:moveTo>
                  <a:cubicBezTo>
                    <a:pt x="631" y="1"/>
                    <a:pt x="500" y="36"/>
                    <a:pt x="381" y="96"/>
                  </a:cubicBezTo>
                  <a:lnTo>
                    <a:pt x="227" y="215"/>
                  </a:lnTo>
                  <a:cubicBezTo>
                    <a:pt x="96" y="370"/>
                    <a:pt x="12" y="560"/>
                    <a:pt x="0" y="763"/>
                  </a:cubicBezTo>
                  <a:cubicBezTo>
                    <a:pt x="0" y="870"/>
                    <a:pt x="24" y="965"/>
                    <a:pt x="72" y="1060"/>
                  </a:cubicBezTo>
                  <a:cubicBezTo>
                    <a:pt x="96" y="1156"/>
                    <a:pt x="155" y="1239"/>
                    <a:pt x="227" y="1310"/>
                  </a:cubicBezTo>
                  <a:lnTo>
                    <a:pt x="381" y="1477"/>
                  </a:lnTo>
                  <a:lnTo>
                    <a:pt x="369" y="1489"/>
                  </a:lnTo>
                  <a:cubicBezTo>
                    <a:pt x="465" y="1584"/>
                    <a:pt x="584" y="1656"/>
                    <a:pt x="715" y="1691"/>
                  </a:cubicBezTo>
                  <a:lnTo>
                    <a:pt x="929" y="1715"/>
                  </a:lnTo>
                  <a:cubicBezTo>
                    <a:pt x="1060" y="1715"/>
                    <a:pt x="1203" y="1679"/>
                    <a:pt x="1322" y="1608"/>
                  </a:cubicBezTo>
                  <a:lnTo>
                    <a:pt x="1477" y="1489"/>
                  </a:lnTo>
                  <a:cubicBezTo>
                    <a:pt x="1560" y="1417"/>
                    <a:pt x="1608" y="1322"/>
                    <a:pt x="1643" y="1227"/>
                  </a:cubicBezTo>
                  <a:cubicBezTo>
                    <a:pt x="1739" y="1036"/>
                    <a:pt x="1739" y="810"/>
                    <a:pt x="1643" y="620"/>
                  </a:cubicBezTo>
                  <a:cubicBezTo>
                    <a:pt x="1608" y="525"/>
                    <a:pt x="1560" y="441"/>
                    <a:pt x="1477" y="370"/>
                  </a:cubicBezTo>
                  <a:lnTo>
                    <a:pt x="1310" y="215"/>
                  </a:lnTo>
                  <a:cubicBezTo>
                    <a:pt x="1215" y="120"/>
                    <a:pt x="1096" y="60"/>
                    <a:pt x="977" y="24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21"/>
            <p:cNvSpPr/>
            <p:nvPr/>
          </p:nvSpPr>
          <p:spPr>
            <a:xfrm>
              <a:off x="8697590" y="2771581"/>
              <a:ext cx="55970" cy="55229"/>
            </a:xfrm>
            <a:custGeom>
              <a:rect b="b" l="l" r="r" t="t"/>
              <a:pathLst>
                <a:path extrusionOk="0" h="1716" w="1739">
                  <a:moveTo>
                    <a:pt x="762" y="1"/>
                  </a:moveTo>
                  <a:cubicBezTo>
                    <a:pt x="631" y="1"/>
                    <a:pt x="500" y="37"/>
                    <a:pt x="381" y="108"/>
                  </a:cubicBezTo>
                  <a:lnTo>
                    <a:pt x="227" y="227"/>
                  </a:lnTo>
                  <a:cubicBezTo>
                    <a:pt x="155" y="287"/>
                    <a:pt x="107" y="382"/>
                    <a:pt x="72" y="477"/>
                  </a:cubicBezTo>
                  <a:cubicBezTo>
                    <a:pt x="24" y="561"/>
                    <a:pt x="0" y="668"/>
                    <a:pt x="12" y="775"/>
                  </a:cubicBezTo>
                  <a:cubicBezTo>
                    <a:pt x="12" y="965"/>
                    <a:pt x="96" y="1168"/>
                    <a:pt x="227" y="1311"/>
                  </a:cubicBezTo>
                  <a:lnTo>
                    <a:pt x="381" y="1489"/>
                  </a:lnTo>
                  <a:lnTo>
                    <a:pt x="369" y="1489"/>
                  </a:lnTo>
                  <a:cubicBezTo>
                    <a:pt x="465" y="1585"/>
                    <a:pt x="584" y="1656"/>
                    <a:pt x="715" y="1692"/>
                  </a:cubicBezTo>
                  <a:lnTo>
                    <a:pt x="929" y="1715"/>
                  </a:lnTo>
                  <a:cubicBezTo>
                    <a:pt x="1060" y="1715"/>
                    <a:pt x="1203" y="1680"/>
                    <a:pt x="1322" y="1608"/>
                  </a:cubicBezTo>
                  <a:lnTo>
                    <a:pt x="1477" y="1489"/>
                  </a:lnTo>
                  <a:cubicBezTo>
                    <a:pt x="1560" y="1418"/>
                    <a:pt x="1608" y="1334"/>
                    <a:pt x="1643" y="1239"/>
                  </a:cubicBezTo>
                  <a:cubicBezTo>
                    <a:pt x="1739" y="1037"/>
                    <a:pt x="1739" y="823"/>
                    <a:pt x="1643" y="632"/>
                  </a:cubicBezTo>
                  <a:cubicBezTo>
                    <a:pt x="1608" y="525"/>
                    <a:pt x="1560" y="442"/>
                    <a:pt x="1477" y="370"/>
                  </a:cubicBezTo>
                  <a:lnTo>
                    <a:pt x="1310" y="227"/>
                  </a:lnTo>
                  <a:cubicBezTo>
                    <a:pt x="1215" y="132"/>
                    <a:pt x="1096" y="61"/>
                    <a:pt x="965" y="25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21"/>
            <p:cNvSpPr/>
            <p:nvPr/>
          </p:nvSpPr>
          <p:spPr>
            <a:xfrm>
              <a:off x="9602310" y="4309380"/>
              <a:ext cx="56002" cy="54843"/>
            </a:xfrm>
            <a:custGeom>
              <a:rect b="b" l="l" r="r" t="t"/>
              <a:pathLst>
                <a:path extrusionOk="0" h="1704" w="1740">
                  <a:moveTo>
                    <a:pt x="787" y="1"/>
                  </a:moveTo>
                  <a:cubicBezTo>
                    <a:pt x="656" y="1"/>
                    <a:pt x="513" y="36"/>
                    <a:pt x="406" y="108"/>
                  </a:cubicBezTo>
                  <a:lnTo>
                    <a:pt x="251" y="227"/>
                  </a:lnTo>
                  <a:cubicBezTo>
                    <a:pt x="180" y="286"/>
                    <a:pt x="120" y="370"/>
                    <a:pt x="96" y="465"/>
                  </a:cubicBezTo>
                  <a:cubicBezTo>
                    <a:pt x="1" y="656"/>
                    <a:pt x="1" y="870"/>
                    <a:pt x="96" y="1060"/>
                  </a:cubicBezTo>
                  <a:cubicBezTo>
                    <a:pt x="120" y="1156"/>
                    <a:pt x="180" y="1239"/>
                    <a:pt x="251" y="1310"/>
                  </a:cubicBezTo>
                  <a:cubicBezTo>
                    <a:pt x="311" y="1370"/>
                    <a:pt x="358" y="1429"/>
                    <a:pt x="406" y="1489"/>
                  </a:cubicBezTo>
                  <a:lnTo>
                    <a:pt x="382" y="1477"/>
                  </a:lnTo>
                  <a:lnTo>
                    <a:pt x="382" y="1477"/>
                  </a:lnTo>
                  <a:cubicBezTo>
                    <a:pt x="477" y="1572"/>
                    <a:pt x="608" y="1644"/>
                    <a:pt x="739" y="1679"/>
                  </a:cubicBezTo>
                  <a:lnTo>
                    <a:pt x="942" y="1703"/>
                  </a:lnTo>
                  <a:cubicBezTo>
                    <a:pt x="1084" y="1703"/>
                    <a:pt x="1227" y="1668"/>
                    <a:pt x="1346" y="1596"/>
                  </a:cubicBezTo>
                  <a:lnTo>
                    <a:pt x="1501" y="1477"/>
                  </a:lnTo>
                  <a:cubicBezTo>
                    <a:pt x="1573" y="1406"/>
                    <a:pt x="1632" y="1322"/>
                    <a:pt x="1668" y="1215"/>
                  </a:cubicBezTo>
                  <a:cubicBezTo>
                    <a:pt x="1715" y="1120"/>
                    <a:pt x="1739" y="1025"/>
                    <a:pt x="1727" y="917"/>
                  </a:cubicBezTo>
                  <a:cubicBezTo>
                    <a:pt x="1739" y="810"/>
                    <a:pt x="1715" y="703"/>
                    <a:pt x="1668" y="620"/>
                  </a:cubicBezTo>
                  <a:cubicBezTo>
                    <a:pt x="1632" y="525"/>
                    <a:pt x="1573" y="429"/>
                    <a:pt x="1501" y="358"/>
                  </a:cubicBezTo>
                  <a:lnTo>
                    <a:pt x="1323" y="227"/>
                  </a:lnTo>
                  <a:cubicBezTo>
                    <a:pt x="1239" y="132"/>
                    <a:pt x="1120" y="60"/>
                    <a:pt x="989" y="24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21"/>
            <p:cNvSpPr/>
            <p:nvPr/>
          </p:nvSpPr>
          <p:spPr>
            <a:xfrm>
              <a:off x="9213000" y="4539309"/>
              <a:ext cx="59414" cy="55197"/>
            </a:xfrm>
            <a:custGeom>
              <a:rect b="b" l="l" r="r" t="t"/>
              <a:pathLst>
                <a:path extrusionOk="0" h="1715" w="1846">
                  <a:moveTo>
                    <a:pt x="834" y="0"/>
                  </a:moveTo>
                  <a:cubicBezTo>
                    <a:pt x="703" y="0"/>
                    <a:pt x="560" y="36"/>
                    <a:pt x="453" y="108"/>
                  </a:cubicBezTo>
                  <a:lnTo>
                    <a:pt x="298" y="227"/>
                  </a:lnTo>
                  <a:cubicBezTo>
                    <a:pt x="0" y="536"/>
                    <a:pt x="0" y="1012"/>
                    <a:pt x="298" y="1310"/>
                  </a:cubicBezTo>
                  <a:lnTo>
                    <a:pt x="441" y="1489"/>
                  </a:lnTo>
                  <a:lnTo>
                    <a:pt x="429" y="1489"/>
                  </a:lnTo>
                  <a:cubicBezTo>
                    <a:pt x="536" y="1584"/>
                    <a:pt x="655" y="1655"/>
                    <a:pt x="786" y="1691"/>
                  </a:cubicBezTo>
                  <a:lnTo>
                    <a:pt x="988" y="1715"/>
                  </a:lnTo>
                  <a:cubicBezTo>
                    <a:pt x="1131" y="1715"/>
                    <a:pt x="1274" y="1679"/>
                    <a:pt x="1393" y="1608"/>
                  </a:cubicBezTo>
                  <a:lnTo>
                    <a:pt x="1548" y="1489"/>
                  </a:lnTo>
                  <a:cubicBezTo>
                    <a:pt x="1846" y="1167"/>
                    <a:pt x="1846" y="679"/>
                    <a:pt x="1548" y="369"/>
                  </a:cubicBezTo>
                  <a:lnTo>
                    <a:pt x="1369" y="227"/>
                  </a:lnTo>
                  <a:cubicBezTo>
                    <a:pt x="1286" y="131"/>
                    <a:pt x="1167" y="60"/>
                    <a:pt x="1036" y="24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21"/>
            <p:cNvSpPr/>
            <p:nvPr/>
          </p:nvSpPr>
          <p:spPr>
            <a:xfrm>
              <a:off x="9656735" y="3486281"/>
              <a:ext cx="57128" cy="55197"/>
            </a:xfrm>
            <a:custGeom>
              <a:rect b="b" l="l" r="r" t="t"/>
              <a:pathLst>
                <a:path extrusionOk="0" h="1715" w="1775">
                  <a:moveTo>
                    <a:pt x="822" y="0"/>
                  </a:moveTo>
                  <a:cubicBezTo>
                    <a:pt x="679" y="0"/>
                    <a:pt x="548" y="36"/>
                    <a:pt x="429" y="107"/>
                  </a:cubicBezTo>
                  <a:lnTo>
                    <a:pt x="286" y="226"/>
                  </a:lnTo>
                  <a:cubicBezTo>
                    <a:pt x="1" y="524"/>
                    <a:pt x="1" y="1000"/>
                    <a:pt x="286" y="1310"/>
                  </a:cubicBezTo>
                  <a:lnTo>
                    <a:pt x="429" y="1488"/>
                  </a:lnTo>
                  <a:lnTo>
                    <a:pt x="417" y="1488"/>
                  </a:lnTo>
                  <a:cubicBezTo>
                    <a:pt x="513" y="1584"/>
                    <a:pt x="632" y="1655"/>
                    <a:pt x="775" y="1691"/>
                  </a:cubicBezTo>
                  <a:lnTo>
                    <a:pt x="977" y="1715"/>
                  </a:lnTo>
                  <a:cubicBezTo>
                    <a:pt x="1120" y="1715"/>
                    <a:pt x="1251" y="1679"/>
                    <a:pt x="1382" y="1607"/>
                  </a:cubicBezTo>
                  <a:lnTo>
                    <a:pt x="1537" y="1488"/>
                  </a:lnTo>
                  <a:cubicBezTo>
                    <a:pt x="1608" y="1417"/>
                    <a:pt x="1668" y="1322"/>
                    <a:pt x="1703" y="1226"/>
                  </a:cubicBezTo>
                  <a:cubicBezTo>
                    <a:pt x="1751" y="1143"/>
                    <a:pt x="1763" y="1036"/>
                    <a:pt x="1763" y="929"/>
                  </a:cubicBezTo>
                  <a:cubicBezTo>
                    <a:pt x="1775" y="822"/>
                    <a:pt x="1751" y="726"/>
                    <a:pt x="1703" y="631"/>
                  </a:cubicBezTo>
                  <a:cubicBezTo>
                    <a:pt x="1668" y="524"/>
                    <a:pt x="1608" y="441"/>
                    <a:pt x="1537" y="369"/>
                  </a:cubicBezTo>
                  <a:lnTo>
                    <a:pt x="1358" y="226"/>
                  </a:lnTo>
                  <a:cubicBezTo>
                    <a:pt x="1275" y="131"/>
                    <a:pt x="1156" y="60"/>
                    <a:pt x="1025" y="24"/>
                  </a:cubicBezTo>
                  <a:lnTo>
                    <a:pt x="822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21"/>
            <p:cNvSpPr/>
            <p:nvPr/>
          </p:nvSpPr>
          <p:spPr>
            <a:xfrm>
              <a:off x="8796462" y="3734588"/>
              <a:ext cx="57515" cy="55197"/>
            </a:xfrm>
            <a:custGeom>
              <a:rect b="b" l="l" r="r" t="t"/>
              <a:pathLst>
                <a:path extrusionOk="0" h="1715" w="1787">
                  <a:moveTo>
                    <a:pt x="822" y="0"/>
                  </a:moveTo>
                  <a:cubicBezTo>
                    <a:pt x="679" y="0"/>
                    <a:pt x="548" y="36"/>
                    <a:pt x="429" y="107"/>
                  </a:cubicBezTo>
                  <a:lnTo>
                    <a:pt x="286" y="227"/>
                  </a:lnTo>
                  <a:cubicBezTo>
                    <a:pt x="0" y="524"/>
                    <a:pt x="0" y="1000"/>
                    <a:pt x="286" y="1310"/>
                  </a:cubicBezTo>
                  <a:cubicBezTo>
                    <a:pt x="334" y="1370"/>
                    <a:pt x="381" y="1429"/>
                    <a:pt x="429" y="1477"/>
                  </a:cubicBezTo>
                  <a:lnTo>
                    <a:pt x="417" y="1477"/>
                  </a:lnTo>
                  <a:cubicBezTo>
                    <a:pt x="512" y="1572"/>
                    <a:pt x="631" y="1643"/>
                    <a:pt x="762" y="1679"/>
                  </a:cubicBezTo>
                  <a:lnTo>
                    <a:pt x="976" y="1715"/>
                  </a:lnTo>
                  <a:cubicBezTo>
                    <a:pt x="1119" y="1715"/>
                    <a:pt x="1250" y="1679"/>
                    <a:pt x="1369" y="1608"/>
                  </a:cubicBezTo>
                  <a:lnTo>
                    <a:pt x="1536" y="1477"/>
                  </a:lnTo>
                  <a:cubicBezTo>
                    <a:pt x="1607" y="1417"/>
                    <a:pt x="1667" y="1322"/>
                    <a:pt x="1691" y="1227"/>
                  </a:cubicBezTo>
                  <a:cubicBezTo>
                    <a:pt x="1786" y="1036"/>
                    <a:pt x="1786" y="810"/>
                    <a:pt x="1691" y="619"/>
                  </a:cubicBezTo>
                  <a:cubicBezTo>
                    <a:pt x="1667" y="524"/>
                    <a:pt x="1607" y="429"/>
                    <a:pt x="1536" y="369"/>
                  </a:cubicBezTo>
                  <a:lnTo>
                    <a:pt x="1357" y="227"/>
                  </a:lnTo>
                  <a:cubicBezTo>
                    <a:pt x="1262" y="131"/>
                    <a:pt x="1155" y="60"/>
                    <a:pt x="1024" y="24"/>
                  </a:cubicBezTo>
                  <a:lnTo>
                    <a:pt x="822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21"/>
            <p:cNvSpPr/>
            <p:nvPr/>
          </p:nvSpPr>
          <p:spPr>
            <a:xfrm>
              <a:off x="9433339" y="3715277"/>
              <a:ext cx="55970" cy="51689"/>
            </a:xfrm>
            <a:custGeom>
              <a:rect b="b" l="l" r="r" t="t"/>
              <a:pathLst>
                <a:path extrusionOk="0" h="1606" w="1739">
                  <a:moveTo>
                    <a:pt x="902" y="1"/>
                  </a:moveTo>
                  <a:cubicBezTo>
                    <a:pt x="834" y="1"/>
                    <a:pt x="767" y="10"/>
                    <a:pt x="703" y="29"/>
                  </a:cubicBezTo>
                  <a:cubicBezTo>
                    <a:pt x="655" y="41"/>
                    <a:pt x="619" y="65"/>
                    <a:pt x="584" y="76"/>
                  </a:cubicBezTo>
                  <a:lnTo>
                    <a:pt x="584" y="88"/>
                  </a:lnTo>
                  <a:cubicBezTo>
                    <a:pt x="358" y="148"/>
                    <a:pt x="179" y="315"/>
                    <a:pt x="84" y="529"/>
                  </a:cubicBezTo>
                  <a:cubicBezTo>
                    <a:pt x="0" y="719"/>
                    <a:pt x="0" y="934"/>
                    <a:pt x="84" y="1124"/>
                  </a:cubicBezTo>
                  <a:cubicBezTo>
                    <a:pt x="167" y="1350"/>
                    <a:pt x="358" y="1517"/>
                    <a:pt x="584" y="1577"/>
                  </a:cubicBezTo>
                  <a:cubicBezTo>
                    <a:pt x="650" y="1596"/>
                    <a:pt x="717" y="1605"/>
                    <a:pt x="784" y="1605"/>
                  </a:cubicBezTo>
                  <a:cubicBezTo>
                    <a:pt x="922" y="1605"/>
                    <a:pt x="1059" y="1566"/>
                    <a:pt x="1179" y="1493"/>
                  </a:cubicBezTo>
                  <a:lnTo>
                    <a:pt x="1298" y="1410"/>
                  </a:lnTo>
                  <a:cubicBezTo>
                    <a:pt x="1420" y="1332"/>
                    <a:pt x="1522" y="1213"/>
                    <a:pt x="1593" y="1082"/>
                  </a:cubicBezTo>
                  <a:lnTo>
                    <a:pt x="1593" y="1082"/>
                  </a:lnTo>
                  <a:cubicBezTo>
                    <a:pt x="1631" y="1038"/>
                    <a:pt x="1662" y="983"/>
                    <a:pt x="1679" y="922"/>
                  </a:cubicBezTo>
                  <a:cubicBezTo>
                    <a:pt x="1715" y="874"/>
                    <a:pt x="1727" y="815"/>
                    <a:pt x="1727" y="755"/>
                  </a:cubicBezTo>
                  <a:cubicBezTo>
                    <a:pt x="1739" y="648"/>
                    <a:pt x="1727" y="529"/>
                    <a:pt x="1679" y="422"/>
                  </a:cubicBezTo>
                  <a:cubicBezTo>
                    <a:pt x="1587" y="191"/>
                    <a:pt x="1360" y="38"/>
                    <a:pt x="1108" y="29"/>
                  </a:cubicBezTo>
                  <a:lnTo>
                    <a:pt x="1108" y="29"/>
                  </a:lnTo>
                  <a:cubicBezTo>
                    <a:pt x="1040" y="10"/>
                    <a:pt x="971" y="1"/>
                    <a:pt x="90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21"/>
            <p:cNvSpPr/>
            <p:nvPr/>
          </p:nvSpPr>
          <p:spPr>
            <a:xfrm>
              <a:off x="9436010" y="3259022"/>
              <a:ext cx="61731" cy="47923"/>
            </a:xfrm>
            <a:custGeom>
              <a:rect b="b" l="l" r="r" t="t"/>
              <a:pathLst>
                <a:path extrusionOk="0" h="1489" w="1918">
                  <a:moveTo>
                    <a:pt x="965" y="1"/>
                  </a:moveTo>
                  <a:cubicBezTo>
                    <a:pt x="1" y="1"/>
                    <a:pt x="1" y="1489"/>
                    <a:pt x="965" y="1489"/>
                  </a:cubicBezTo>
                  <a:cubicBezTo>
                    <a:pt x="1918" y="1489"/>
                    <a:pt x="191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21"/>
            <p:cNvSpPr/>
            <p:nvPr/>
          </p:nvSpPr>
          <p:spPr>
            <a:xfrm>
              <a:off x="9656349" y="2886545"/>
              <a:ext cx="61731" cy="47956"/>
            </a:xfrm>
            <a:custGeom>
              <a:rect b="b" l="l" r="r" t="t"/>
              <a:pathLst>
                <a:path extrusionOk="0" h="1490" w="1918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06" y="1489"/>
                    <a:pt x="1918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21"/>
            <p:cNvSpPr/>
            <p:nvPr/>
          </p:nvSpPr>
          <p:spPr>
            <a:xfrm>
              <a:off x="9275439" y="3398319"/>
              <a:ext cx="295104" cy="385029"/>
            </a:xfrm>
            <a:custGeom>
              <a:rect b="b" l="l" r="r" t="t"/>
              <a:pathLst>
                <a:path extrusionOk="0" h="11963" w="9169">
                  <a:moveTo>
                    <a:pt x="7602" y="1"/>
                  </a:moveTo>
                  <a:cubicBezTo>
                    <a:pt x="7122" y="1"/>
                    <a:pt x="6705" y="350"/>
                    <a:pt x="6335" y="614"/>
                  </a:cubicBezTo>
                  <a:cubicBezTo>
                    <a:pt x="5656" y="1078"/>
                    <a:pt x="4954" y="1495"/>
                    <a:pt x="4275" y="1947"/>
                  </a:cubicBezTo>
                  <a:cubicBezTo>
                    <a:pt x="3097" y="2745"/>
                    <a:pt x="1989" y="3674"/>
                    <a:pt x="1251" y="4924"/>
                  </a:cubicBezTo>
                  <a:cubicBezTo>
                    <a:pt x="1" y="7055"/>
                    <a:pt x="263" y="10020"/>
                    <a:pt x="2608" y="11258"/>
                  </a:cubicBezTo>
                  <a:cubicBezTo>
                    <a:pt x="2704" y="10782"/>
                    <a:pt x="2811" y="10329"/>
                    <a:pt x="2930" y="9889"/>
                  </a:cubicBezTo>
                  <a:cubicBezTo>
                    <a:pt x="2573" y="9460"/>
                    <a:pt x="2263" y="9020"/>
                    <a:pt x="1977" y="8543"/>
                  </a:cubicBezTo>
                  <a:cubicBezTo>
                    <a:pt x="1656" y="8031"/>
                    <a:pt x="1192" y="7424"/>
                    <a:pt x="1275" y="6805"/>
                  </a:cubicBezTo>
                  <a:cubicBezTo>
                    <a:pt x="1300" y="6681"/>
                    <a:pt x="1405" y="6597"/>
                    <a:pt x="1518" y="6597"/>
                  </a:cubicBezTo>
                  <a:cubicBezTo>
                    <a:pt x="1568" y="6597"/>
                    <a:pt x="1620" y="6614"/>
                    <a:pt x="1668" y="6650"/>
                  </a:cubicBezTo>
                  <a:cubicBezTo>
                    <a:pt x="2192" y="7007"/>
                    <a:pt x="2382" y="7805"/>
                    <a:pt x="2704" y="8341"/>
                  </a:cubicBezTo>
                  <a:cubicBezTo>
                    <a:pt x="2847" y="8567"/>
                    <a:pt x="3001" y="8793"/>
                    <a:pt x="3168" y="9020"/>
                  </a:cubicBezTo>
                  <a:cubicBezTo>
                    <a:pt x="3192" y="8936"/>
                    <a:pt x="3216" y="8853"/>
                    <a:pt x="3239" y="8781"/>
                  </a:cubicBezTo>
                  <a:cubicBezTo>
                    <a:pt x="3418" y="8162"/>
                    <a:pt x="3620" y="7543"/>
                    <a:pt x="3859" y="6948"/>
                  </a:cubicBezTo>
                  <a:cubicBezTo>
                    <a:pt x="3525" y="6710"/>
                    <a:pt x="3228" y="6412"/>
                    <a:pt x="2989" y="6079"/>
                  </a:cubicBezTo>
                  <a:cubicBezTo>
                    <a:pt x="2704" y="5686"/>
                    <a:pt x="2251" y="5067"/>
                    <a:pt x="2513" y="4567"/>
                  </a:cubicBezTo>
                  <a:cubicBezTo>
                    <a:pt x="2552" y="4474"/>
                    <a:pt x="2640" y="4422"/>
                    <a:pt x="2733" y="4422"/>
                  </a:cubicBezTo>
                  <a:cubicBezTo>
                    <a:pt x="2783" y="4422"/>
                    <a:pt x="2836" y="4438"/>
                    <a:pt x="2882" y="4471"/>
                  </a:cubicBezTo>
                  <a:cubicBezTo>
                    <a:pt x="3251" y="4721"/>
                    <a:pt x="3287" y="5245"/>
                    <a:pt x="3513" y="5626"/>
                  </a:cubicBezTo>
                  <a:cubicBezTo>
                    <a:pt x="3668" y="5888"/>
                    <a:pt x="3870" y="6138"/>
                    <a:pt x="4097" y="6353"/>
                  </a:cubicBezTo>
                  <a:cubicBezTo>
                    <a:pt x="4311" y="5841"/>
                    <a:pt x="4537" y="5329"/>
                    <a:pt x="4775" y="4840"/>
                  </a:cubicBezTo>
                  <a:cubicBezTo>
                    <a:pt x="4847" y="4710"/>
                    <a:pt x="4918" y="4567"/>
                    <a:pt x="4978" y="4424"/>
                  </a:cubicBezTo>
                  <a:cubicBezTo>
                    <a:pt x="4871" y="4245"/>
                    <a:pt x="4763" y="4055"/>
                    <a:pt x="4692" y="3852"/>
                  </a:cubicBezTo>
                  <a:cubicBezTo>
                    <a:pt x="4573" y="3531"/>
                    <a:pt x="4371" y="3066"/>
                    <a:pt x="4609" y="2769"/>
                  </a:cubicBezTo>
                  <a:cubicBezTo>
                    <a:pt x="4657" y="2713"/>
                    <a:pt x="4726" y="2682"/>
                    <a:pt x="4796" y="2682"/>
                  </a:cubicBezTo>
                  <a:cubicBezTo>
                    <a:pt x="4846" y="2682"/>
                    <a:pt x="4897" y="2698"/>
                    <a:pt x="4942" y="2733"/>
                  </a:cubicBezTo>
                  <a:cubicBezTo>
                    <a:pt x="5216" y="2912"/>
                    <a:pt x="5204" y="3316"/>
                    <a:pt x="5311" y="3602"/>
                  </a:cubicBezTo>
                  <a:cubicBezTo>
                    <a:pt x="5323" y="3626"/>
                    <a:pt x="5335" y="3662"/>
                    <a:pt x="5347" y="3686"/>
                  </a:cubicBezTo>
                  <a:cubicBezTo>
                    <a:pt x="5799" y="2805"/>
                    <a:pt x="6347" y="1900"/>
                    <a:pt x="7049" y="1364"/>
                  </a:cubicBezTo>
                  <a:cubicBezTo>
                    <a:pt x="7125" y="1308"/>
                    <a:pt x="7204" y="1284"/>
                    <a:pt x="7278" y="1284"/>
                  </a:cubicBezTo>
                  <a:cubicBezTo>
                    <a:pt x="7522" y="1284"/>
                    <a:pt x="7724" y="1543"/>
                    <a:pt x="7633" y="1816"/>
                  </a:cubicBezTo>
                  <a:cubicBezTo>
                    <a:pt x="7430" y="2424"/>
                    <a:pt x="7061" y="2995"/>
                    <a:pt x="6692" y="3567"/>
                  </a:cubicBezTo>
                  <a:cubicBezTo>
                    <a:pt x="6883" y="3424"/>
                    <a:pt x="7109" y="3328"/>
                    <a:pt x="7347" y="3293"/>
                  </a:cubicBezTo>
                  <a:cubicBezTo>
                    <a:pt x="7358" y="3291"/>
                    <a:pt x="7368" y="3290"/>
                    <a:pt x="7378" y="3290"/>
                  </a:cubicBezTo>
                  <a:cubicBezTo>
                    <a:pt x="7505" y="3290"/>
                    <a:pt x="7593" y="3422"/>
                    <a:pt x="7538" y="3555"/>
                  </a:cubicBezTo>
                  <a:cubicBezTo>
                    <a:pt x="7395" y="3912"/>
                    <a:pt x="7061" y="4150"/>
                    <a:pt x="6752" y="4376"/>
                  </a:cubicBezTo>
                  <a:lnTo>
                    <a:pt x="5752" y="5114"/>
                  </a:lnTo>
                  <a:cubicBezTo>
                    <a:pt x="5537" y="5531"/>
                    <a:pt x="5335" y="5960"/>
                    <a:pt x="5144" y="6388"/>
                  </a:cubicBezTo>
                  <a:cubicBezTo>
                    <a:pt x="5823" y="5829"/>
                    <a:pt x="6561" y="5293"/>
                    <a:pt x="7347" y="5067"/>
                  </a:cubicBezTo>
                  <a:cubicBezTo>
                    <a:pt x="7367" y="5057"/>
                    <a:pt x="7386" y="5053"/>
                    <a:pt x="7404" y="5053"/>
                  </a:cubicBezTo>
                  <a:cubicBezTo>
                    <a:pt x="7496" y="5053"/>
                    <a:pt x="7560" y="5166"/>
                    <a:pt x="7490" y="5245"/>
                  </a:cubicBezTo>
                  <a:cubicBezTo>
                    <a:pt x="6847" y="6162"/>
                    <a:pt x="5728" y="6781"/>
                    <a:pt x="4740" y="7377"/>
                  </a:cubicBezTo>
                  <a:cubicBezTo>
                    <a:pt x="4609" y="7722"/>
                    <a:pt x="4478" y="8067"/>
                    <a:pt x="4359" y="8424"/>
                  </a:cubicBezTo>
                  <a:cubicBezTo>
                    <a:pt x="4192" y="8948"/>
                    <a:pt x="4037" y="9484"/>
                    <a:pt x="3894" y="10020"/>
                  </a:cubicBezTo>
                  <a:cubicBezTo>
                    <a:pt x="4335" y="9460"/>
                    <a:pt x="4835" y="8948"/>
                    <a:pt x="5371" y="8484"/>
                  </a:cubicBezTo>
                  <a:cubicBezTo>
                    <a:pt x="6085" y="7877"/>
                    <a:pt x="7109" y="6936"/>
                    <a:pt x="8097" y="6936"/>
                  </a:cubicBezTo>
                  <a:cubicBezTo>
                    <a:pt x="8102" y="6936"/>
                    <a:pt x="8107" y="6935"/>
                    <a:pt x="8112" y="6935"/>
                  </a:cubicBezTo>
                  <a:cubicBezTo>
                    <a:pt x="8246" y="6935"/>
                    <a:pt x="8332" y="7095"/>
                    <a:pt x="8252" y="7222"/>
                  </a:cubicBezTo>
                  <a:cubicBezTo>
                    <a:pt x="7788" y="8008"/>
                    <a:pt x="6740" y="8496"/>
                    <a:pt x="6037" y="9079"/>
                  </a:cubicBezTo>
                  <a:cubicBezTo>
                    <a:pt x="5156" y="9805"/>
                    <a:pt x="4347" y="10603"/>
                    <a:pt x="3609" y="11472"/>
                  </a:cubicBezTo>
                  <a:cubicBezTo>
                    <a:pt x="3585" y="11508"/>
                    <a:pt x="3549" y="11532"/>
                    <a:pt x="3525" y="11556"/>
                  </a:cubicBezTo>
                  <a:lnTo>
                    <a:pt x="3525" y="11568"/>
                  </a:lnTo>
                  <a:cubicBezTo>
                    <a:pt x="3573" y="11579"/>
                    <a:pt x="3620" y="11591"/>
                    <a:pt x="3668" y="11603"/>
                  </a:cubicBezTo>
                  <a:cubicBezTo>
                    <a:pt x="3704" y="11746"/>
                    <a:pt x="3823" y="11853"/>
                    <a:pt x="3966" y="11889"/>
                  </a:cubicBezTo>
                  <a:cubicBezTo>
                    <a:pt x="4193" y="11939"/>
                    <a:pt x="4419" y="11962"/>
                    <a:pt x="4640" y="11962"/>
                  </a:cubicBezTo>
                  <a:cubicBezTo>
                    <a:pt x="6909" y="11962"/>
                    <a:pt x="8782" y="9487"/>
                    <a:pt x="8847" y="7329"/>
                  </a:cubicBezTo>
                  <a:cubicBezTo>
                    <a:pt x="8895" y="5912"/>
                    <a:pt x="8192" y="4602"/>
                    <a:pt x="8228" y="3186"/>
                  </a:cubicBezTo>
                  <a:cubicBezTo>
                    <a:pt x="8264" y="2316"/>
                    <a:pt x="9169" y="292"/>
                    <a:pt x="7788" y="18"/>
                  </a:cubicBezTo>
                  <a:cubicBezTo>
                    <a:pt x="7725" y="6"/>
                    <a:pt x="7663" y="1"/>
                    <a:pt x="7602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21"/>
            <p:cNvSpPr/>
            <p:nvPr/>
          </p:nvSpPr>
          <p:spPr>
            <a:xfrm>
              <a:off x="9314158" y="3439291"/>
              <a:ext cx="230251" cy="486766"/>
            </a:xfrm>
            <a:custGeom>
              <a:rect b="b" l="l" r="r" t="t"/>
              <a:pathLst>
                <a:path extrusionOk="0" h="15124" w="7154">
                  <a:moveTo>
                    <a:pt x="6077" y="0"/>
                  </a:moveTo>
                  <a:cubicBezTo>
                    <a:pt x="6005" y="0"/>
                    <a:pt x="5930" y="24"/>
                    <a:pt x="5858" y="79"/>
                  </a:cubicBezTo>
                  <a:cubicBezTo>
                    <a:pt x="5156" y="615"/>
                    <a:pt x="4608" y="1520"/>
                    <a:pt x="4156" y="2401"/>
                  </a:cubicBezTo>
                  <a:cubicBezTo>
                    <a:pt x="4144" y="2377"/>
                    <a:pt x="4132" y="2341"/>
                    <a:pt x="4120" y="2317"/>
                  </a:cubicBezTo>
                  <a:cubicBezTo>
                    <a:pt x="4013" y="2032"/>
                    <a:pt x="4025" y="1627"/>
                    <a:pt x="3751" y="1448"/>
                  </a:cubicBezTo>
                  <a:cubicBezTo>
                    <a:pt x="3706" y="1413"/>
                    <a:pt x="3655" y="1397"/>
                    <a:pt x="3605" y="1397"/>
                  </a:cubicBezTo>
                  <a:cubicBezTo>
                    <a:pt x="3535" y="1397"/>
                    <a:pt x="3466" y="1428"/>
                    <a:pt x="3418" y="1484"/>
                  </a:cubicBezTo>
                  <a:cubicBezTo>
                    <a:pt x="3168" y="1782"/>
                    <a:pt x="3382" y="2246"/>
                    <a:pt x="3501" y="2567"/>
                  </a:cubicBezTo>
                  <a:cubicBezTo>
                    <a:pt x="3572" y="2770"/>
                    <a:pt x="3668" y="2960"/>
                    <a:pt x="3787" y="3139"/>
                  </a:cubicBezTo>
                  <a:cubicBezTo>
                    <a:pt x="3715" y="3282"/>
                    <a:pt x="3656" y="3425"/>
                    <a:pt x="3584" y="3556"/>
                  </a:cubicBezTo>
                  <a:cubicBezTo>
                    <a:pt x="3346" y="4044"/>
                    <a:pt x="3120" y="4556"/>
                    <a:pt x="2906" y="5068"/>
                  </a:cubicBezTo>
                  <a:cubicBezTo>
                    <a:pt x="2679" y="4853"/>
                    <a:pt x="2477" y="4603"/>
                    <a:pt x="2322" y="4341"/>
                  </a:cubicBezTo>
                  <a:cubicBezTo>
                    <a:pt x="2096" y="3960"/>
                    <a:pt x="2060" y="3437"/>
                    <a:pt x="1691" y="3186"/>
                  </a:cubicBezTo>
                  <a:cubicBezTo>
                    <a:pt x="1646" y="3153"/>
                    <a:pt x="1594" y="3137"/>
                    <a:pt x="1543" y="3137"/>
                  </a:cubicBezTo>
                  <a:cubicBezTo>
                    <a:pt x="1449" y="3137"/>
                    <a:pt x="1357" y="3193"/>
                    <a:pt x="1310" y="3294"/>
                  </a:cubicBezTo>
                  <a:cubicBezTo>
                    <a:pt x="1048" y="3782"/>
                    <a:pt x="1501" y="4401"/>
                    <a:pt x="1798" y="4806"/>
                  </a:cubicBezTo>
                  <a:cubicBezTo>
                    <a:pt x="2036" y="5127"/>
                    <a:pt x="2334" y="5425"/>
                    <a:pt x="2667" y="5675"/>
                  </a:cubicBezTo>
                  <a:cubicBezTo>
                    <a:pt x="2429" y="6270"/>
                    <a:pt x="2227" y="6877"/>
                    <a:pt x="2048" y="7497"/>
                  </a:cubicBezTo>
                  <a:cubicBezTo>
                    <a:pt x="2025" y="7568"/>
                    <a:pt x="2001" y="7651"/>
                    <a:pt x="1977" y="7735"/>
                  </a:cubicBezTo>
                  <a:cubicBezTo>
                    <a:pt x="1810" y="7508"/>
                    <a:pt x="1655" y="7294"/>
                    <a:pt x="1513" y="7056"/>
                  </a:cubicBezTo>
                  <a:cubicBezTo>
                    <a:pt x="1179" y="6520"/>
                    <a:pt x="1001" y="5723"/>
                    <a:pt x="477" y="5365"/>
                  </a:cubicBezTo>
                  <a:cubicBezTo>
                    <a:pt x="429" y="5329"/>
                    <a:pt x="376" y="5312"/>
                    <a:pt x="325" y="5312"/>
                  </a:cubicBezTo>
                  <a:cubicBezTo>
                    <a:pt x="208" y="5312"/>
                    <a:pt x="100" y="5396"/>
                    <a:pt x="84" y="5520"/>
                  </a:cubicBezTo>
                  <a:cubicBezTo>
                    <a:pt x="0" y="6139"/>
                    <a:pt x="465" y="6746"/>
                    <a:pt x="786" y="7258"/>
                  </a:cubicBezTo>
                  <a:cubicBezTo>
                    <a:pt x="1060" y="7735"/>
                    <a:pt x="1382" y="8175"/>
                    <a:pt x="1739" y="8604"/>
                  </a:cubicBezTo>
                  <a:cubicBezTo>
                    <a:pt x="1620" y="9044"/>
                    <a:pt x="1501" y="9497"/>
                    <a:pt x="1429" y="9961"/>
                  </a:cubicBezTo>
                  <a:cubicBezTo>
                    <a:pt x="1084" y="11699"/>
                    <a:pt x="1001" y="13569"/>
                    <a:pt x="1858" y="14986"/>
                  </a:cubicBezTo>
                  <a:cubicBezTo>
                    <a:pt x="1917" y="15084"/>
                    <a:pt x="2008" y="15124"/>
                    <a:pt x="2101" y="15124"/>
                  </a:cubicBezTo>
                  <a:cubicBezTo>
                    <a:pt x="2325" y="15124"/>
                    <a:pt x="2567" y="14891"/>
                    <a:pt x="2441" y="14664"/>
                  </a:cubicBezTo>
                  <a:cubicBezTo>
                    <a:pt x="1798" y="13462"/>
                    <a:pt x="2001" y="12116"/>
                    <a:pt x="2227" y="10830"/>
                  </a:cubicBezTo>
                  <a:cubicBezTo>
                    <a:pt x="2263" y="10652"/>
                    <a:pt x="2298" y="10473"/>
                    <a:pt x="2334" y="10295"/>
                  </a:cubicBezTo>
                  <a:lnTo>
                    <a:pt x="2334" y="10271"/>
                  </a:lnTo>
                  <a:cubicBezTo>
                    <a:pt x="2370" y="10247"/>
                    <a:pt x="2394" y="10223"/>
                    <a:pt x="2429" y="10199"/>
                  </a:cubicBezTo>
                  <a:cubicBezTo>
                    <a:pt x="3168" y="9330"/>
                    <a:pt x="3977" y="8520"/>
                    <a:pt x="4858" y="7794"/>
                  </a:cubicBezTo>
                  <a:cubicBezTo>
                    <a:pt x="5549" y="7223"/>
                    <a:pt x="6608" y="6735"/>
                    <a:pt x="7073" y="5937"/>
                  </a:cubicBezTo>
                  <a:cubicBezTo>
                    <a:pt x="7153" y="5810"/>
                    <a:pt x="7067" y="5650"/>
                    <a:pt x="6932" y="5650"/>
                  </a:cubicBezTo>
                  <a:cubicBezTo>
                    <a:pt x="6928" y="5650"/>
                    <a:pt x="6923" y="5651"/>
                    <a:pt x="6918" y="5651"/>
                  </a:cubicBezTo>
                  <a:cubicBezTo>
                    <a:pt x="5918" y="5651"/>
                    <a:pt x="4906" y="6592"/>
                    <a:pt x="4191" y="7199"/>
                  </a:cubicBezTo>
                  <a:cubicBezTo>
                    <a:pt x="3656" y="7663"/>
                    <a:pt x="3144" y="8175"/>
                    <a:pt x="2691" y="8735"/>
                  </a:cubicBezTo>
                  <a:cubicBezTo>
                    <a:pt x="2834" y="8199"/>
                    <a:pt x="2989" y="7663"/>
                    <a:pt x="3168" y="7139"/>
                  </a:cubicBezTo>
                  <a:cubicBezTo>
                    <a:pt x="3287" y="6782"/>
                    <a:pt x="3418" y="6437"/>
                    <a:pt x="3549" y="6092"/>
                  </a:cubicBezTo>
                  <a:cubicBezTo>
                    <a:pt x="4537" y="5496"/>
                    <a:pt x="5656" y="4877"/>
                    <a:pt x="6299" y="3960"/>
                  </a:cubicBezTo>
                  <a:cubicBezTo>
                    <a:pt x="6369" y="3881"/>
                    <a:pt x="6297" y="3768"/>
                    <a:pt x="6209" y="3768"/>
                  </a:cubicBezTo>
                  <a:cubicBezTo>
                    <a:pt x="6191" y="3768"/>
                    <a:pt x="6174" y="3772"/>
                    <a:pt x="6156" y="3782"/>
                  </a:cubicBezTo>
                  <a:cubicBezTo>
                    <a:pt x="5358" y="4008"/>
                    <a:pt x="4632" y="4544"/>
                    <a:pt x="3953" y="5103"/>
                  </a:cubicBezTo>
                  <a:cubicBezTo>
                    <a:pt x="4132" y="4675"/>
                    <a:pt x="4334" y="4246"/>
                    <a:pt x="4549" y="3829"/>
                  </a:cubicBezTo>
                  <a:lnTo>
                    <a:pt x="5561" y="3091"/>
                  </a:lnTo>
                  <a:cubicBezTo>
                    <a:pt x="5870" y="2865"/>
                    <a:pt x="6204" y="2627"/>
                    <a:pt x="6347" y="2270"/>
                  </a:cubicBezTo>
                  <a:cubicBezTo>
                    <a:pt x="6402" y="2137"/>
                    <a:pt x="6304" y="2005"/>
                    <a:pt x="6175" y="2005"/>
                  </a:cubicBezTo>
                  <a:cubicBezTo>
                    <a:pt x="6165" y="2005"/>
                    <a:pt x="6155" y="2006"/>
                    <a:pt x="6144" y="2008"/>
                  </a:cubicBezTo>
                  <a:cubicBezTo>
                    <a:pt x="5906" y="2043"/>
                    <a:pt x="5680" y="2139"/>
                    <a:pt x="5489" y="2282"/>
                  </a:cubicBezTo>
                  <a:cubicBezTo>
                    <a:pt x="5870" y="1722"/>
                    <a:pt x="6227" y="1139"/>
                    <a:pt x="6442" y="531"/>
                  </a:cubicBezTo>
                  <a:cubicBezTo>
                    <a:pt x="6524" y="266"/>
                    <a:pt x="6318" y="0"/>
                    <a:pt x="6077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21"/>
            <p:cNvSpPr/>
            <p:nvPr/>
          </p:nvSpPr>
          <p:spPr>
            <a:xfrm>
              <a:off x="8381340" y="-722455"/>
              <a:ext cx="310521" cy="782385"/>
            </a:xfrm>
            <a:custGeom>
              <a:rect b="b" l="l" r="r" t="t"/>
              <a:pathLst>
                <a:path extrusionOk="0" h="24309" w="9648">
                  <a:moveTo>
                    <a:pt x="4597" y="1"/>
                  </a:moveTo>
                  <a:cubicBezTo>
                    <a:pt x="4474" y="1"/>
                    <a:pt x="4350" y="69"/>
                    <a:pt x="4326" y="203"/>
                  </a:cubicBezTo>
                  <a:cubicBezTo>
                    <a:pt x="3992" y="2049"/>
                    <a:pt x="4171" y="4049"/>
                    <a:pt x="4195" y="5918"/>
                  </a:cubicBezTo>
                  <a:cubicBezTo>
                    <a:pt x="4195" y="6061"/>
                    <a:pt x="4195" y="6216"/>
                    <a:pt x="4195" y="6371"/>
                  </a:cubicBezTo>
                  <a:cubicBezTo>
                    <a:pt x="3814" y="5978"/>
                    <a:pt x="3409" y="5609"/>
                    <a:pt x="3099" y="5145"/>
                  </a:cubicBezTo>
                  <a:cubicBezTo>
                    <a:pt x="2599" y="4418"/>
                    <a:pt x="2254" y="3585"/>
                    <a:pt x="2099" y="2716"/>
                  </a:cubicBezTo>
                  <a:cubicBezTo>
                    <a:pt x="2079" y="2566"/>
                    <a:pt x="1960" y="2499"/>
                    <a:pt x="1834" y="2499"/>
                  </a:cubicBezTo>
                  <a:cubicBezTo>
                    <a:pt x="1669" y="2499"/>
                    <a:pt x="1490" y="2615"/>
                    <a:pt x="1504" y="2811"/>
                  </a:cubicBezTo>
                  <a:cubicBezTo>
                    <a:pt x="1563" y="3835"/>
                    <a:pt x="1766" y="4740"/>
                    <a:pt x="2302" y="5633"/>
                  </a:cubicBezTo>
                  <a:cubicBezTo>
                    <a:pt x="2742" y="6359"/>
                    <a:pt x="3385" y="7169"/>
                    <a:pt x="4218" y="7442"/>
                  </a:cubicBezTo>
                  <a:cubicBezTo>
                    <a:pt x="4230" y="8681"/>
                    <a:pt x="4266" y="9919"/>
                    <a:pt x="4278" y="11169"/>
                  </a:cubicBezTo>
                  <a:cubicBezTo>
                    <a:pt x="4028" y="11086"/>
                    <a:pt x="3802" y="10990"/>
                    <a:pt x="3564" y="10895"/>
                  </a:cubicBezTo>
                  <a:cubicBezTo>
                    <a:pt x="3421" y="10514"/>
                    <a:pt x="3147" y="10157"/>
                    <a:pt x="3028" y="9776"/>
                  </a:cubicBezTo>
                  <a:cubicBezTo>
                    <a:pt x="2825" y="9157"/>
                    <a:pt x="2802" y="8502"/>
                    <a:pt x="2647" y="7883"/>
                  </a:cubicBezTo>
                  <a:cubicBezTo>
                    <a:pt x="2618" y="7763"/>
                    <a:pt x="2524" y="7709"/>
                    <a:pt x="2426" y="7709"/>
                  </a:cubicBezTo>
                  <a:cubicBezTo>
                    <a:pt x="2321" y="7709"/>
                    <a:pt x="2213" y="7772"/>
                    <a:pt x="2183" y="7883"/>
                  </a:cubicBezTo>
                  <a:cubicBezTo>
                    <a:pt x="1956" y="8597"/>
                    <a:pt x="2111" y="9395"/>
                    <a:pt x="2325" y="10097"/>
                  </a:cubicBezTo>
                  <a:cubicBezTo>
                    <a:pt x="2337" y="10133"/>
                    <a:pt x="2349" y="10181"/>
                    <a:pt x="2373" y="10217"/>
                  </a:cubicBezTo>
                  <a:lnTo>
                    <a:pt x="2313" y="10169"/>
                  </a:lnTo>
                  <a:cubicBezTo>
                    <a:pt x="1540" y="9574"/>
                    <a:pt x="932" y="8788"/>
                    <a:pt x="551" y="7883"/>
                  </a:cubicBezTo>
                  <a:cubicBezTo>
                    <a:pt x="509" y="7760"/>
                    <a:pt x="409" y="7707"/>
                    <a:pt x="308" y="7707"/>
                  </a:cubicBezTo>
                  <a:cubicBezTo>
                    <a:pt x="155" y="7707"/>
                    <a:pt x="1" y="7832"/>
                    <a:pt x="51" y="8026"/>
                  </a:cubicBezTo>
                  <a:cubicBezTo>
                    <a:pt x="313" y="9157"/>
                    <a:pt x="837" y="10169"/>
                    <a:pt x="1718" y="10931"/>
                  </a:cubicBezTo>
                  <a:cubicBezTo>
                    <a:pt x="2409" y="11526"/>
                    <a:pt x="3361" y="12074"/>
                    <a:pt x="4290" y="12181"/>
                  </a:cubicBezTo>
                  <a:cubicBezTo>
                    <a:pt x="4302" y="13205"/>
                    <a:pt x="4326" y="14241"/>
                    <a:pt x="4361" y="15265"/>
                  </a:cubicBezTo>
                  <a:cubicBezTo>
                    <a:pt x="4397" y="16146"/>
                    <a:pt x="4421" y="17015"/>
                    <a:pt x="4457" y="17896"/>
                  </a:cubicBezTo>
                  <a:cubicBezTo>
                    <a:pt x="4504" y="18872"/>
                    <a:pt x="4540" y="19861"/>
                    <a:pt x="4588" y="20849"/>
                  </a:cubicBezTo>
                  <a:cubicBezTo>
                    <a:pt x="4635" y="21825"/>
                    <a:pt x="4599" y="22873"/>
                    <a:pt x="4838" y="23837"/>
                  </a:cubicBezTo>
                  <a:cubicBezTo>
                    <a:pt x="4918" y="24168"/>
                    <a:pt x="5150" y="24309"/>
                    <a:pt x="5397" y="24309"/>
                  </a:cubicBezTo>
                  <a:cubicBezTo>
                    <a:pt x="5737" y="24309"/>
                    <a:pt x="6106" y="24042"/>
                    <a:pt x="6147" y="23635"/>
                  </a:cubicBezTo>
                  <a:cubicBezTo>
                    <a:pt x="6243" y="22682"/>
                    <a:pt x="6052" y="21647"/>
                    <a:pt x="5981" y="20682"/>
                  </a:cubicBezTo>
                  <a:cubicBezTo>
                    <a:pt x="5909" y="19706"/>
                    <a:pt x="5838" y="18718"/>
                    <a:pt x="5778" y="17729"/>
                  </a:cubicBezTo>
                  <a:cubicBezTo>
                    <a:pt x="5731" y="16920"/>
                    <a:pt x="5671" y="16110"/>
                    <a:pt x="5635" y="15301"/>
                  </a:cubicBezTo>
                  <a:cubicBezTo>
                    <a:pt x="5600" y="14753"/>
                    <a:pt x="5564" y="14229"/>
                    <a:pt x="5540" y="13693"/>
                  </a:cubicBezTo>
                  <a:cubicBezTo>
                    <a:pt x="6254" y="13657"/>
                    <a:pt x="6945" y="13372"/>
                    <a:pt x="7505" y="12907"/>
                  </a:cubicBezTo>
                  <a:cubicBezTo>
                    <a:pt x="8017" y="12491"/>
                    <a:pt x="8921" y="11788"/>
                    <a:pt x="8933" y="11074"/>
                  </a:cubicBezTo>
                  <a:cubicBezTo>
                    <a:pt x="8933" y="10953"/>
                    <a:pt x="8831" y="10849"/>
                    <a:pt x="8705" y="10849"/>
                  </a:cubicBezTo>
                  <a:cubicBezTo>
                    <a:pt x="8683" y="10849"/>
                    <a:pt x="8659" y="10852"/>
                    <a:pt x="8636" y="10859"/>
                  </a:cubicBezTo>
                  <a:cubicBezTo>
                    <a:pt x="8088" y="11026"/>
                    <a:pt x="7743" y="11717"/>
                    <a:pt x="7350" y="12110"/>
                  </a:cubicBezTo>
                  <a:cubicBezTo>
                    <a:pt x="6826" y="12634"/>
                    <a:pt x="6231" y="13003"/>
                    <a:pt x="5504" y="13062"/>
                  </a:cubicBezTo>
                  <a:lnTo>
                    <a:pt x="5421" y="11800"/>
                  </a:lnTo>
                  <a:cubicBezTo>
                    <a:pt x="5373" y="11240"/>
                    <a:pt x="5350" y="10693"/>
                    <a:pt x="5314" y="10133"/>
                  </a:cubicBezTo>
                  <a:cubicBezTo>
                    <a:pt x="5945" y="10038"/>
                    <a:pt x="6540" y="9800"/>
                    <a:pt x="7052" y="9431"/>
                  </a:cubicBezTo>
                  <a:cubicBezTo>
                    <a:pt x="7088" y="9419"/>
                    <a:pt x="7124" y="9395"/>
                    <a:pt x="7147" y="9371"/>
                  </a:cubicBezTo>
                  <a:cubicBezTo>
                    <a:pt x="7457" y="9145"/>
                    <a:pt x="7743" y="8883"/>
                    <a:pt x="7981" y="8585"/>
                  </a:cubicBezTo>
                  <a:cubicBezTo>
                    <a:pt x="8409" y="8026"/>
                    <a:pt x="8755" y="7407"/>
                    <a:pt x="9005" y="6752"/>
                  </a:cubicBezTo>
                  <a:cubicBezTo>
                    <a:pt x="9255" y="6157"/>
                    <a:pt x="9648" y="5442"/>
                    <a:pt x="9350" y="4823"/>
                  </a:cubicBezTo>
                  <a:cubicBezTo>
                    <a:pt x="9295" y="4728"/>
                    <a:pt x="9197" y="4675"/>
                    <a:pt x="9095" y="4675"/>
                  </a:cubicBezTo>
                  <a:cubicBezTo>
                    <a:pt x="9044" y="4675"/>
                    <a:pt x="8993" y="4688"/>
                    <a:pt x="8945" y="4716"/>
                  </a:cubicBezTo>
                  <a:cubicBezTo>
                    <a:pt x="8505" y="4990"/>
                    <a:pt x="8409" y="5526"/>
                    <a:pt x="8243" y="6002"/>
                  </a:cubicBezTo>
                  <a:cubicBezTo>
                    <a:pt x="8064" y="6573"/>
                    <a:pt x="7814" y="7121"/>
                    <a:pt x="7505" y="7633"/>
                  </a:cubicBezTo>
                  <a:cubicBezTo>
                    <a:pt x="7493" y="7657"/>
                    <a:pt x="7469" y="7681"/>
                    <a:pt x="7457" y="7704"/>
                  </a:cubicBezTo>
                  <a:cubicBezTo>
                    <a:pt x="7564" y="6621"/>
                    <a:pt x="7481" y="5526"/>
                    <a:pt x="7207" y="4478"/>
                  </a:cubicBezTo>
                  <a:cubicBezTo>
                    <a:pt x="7165" y="4357"/>
                    <a:pt x="7062" y="4301"/>
                    <a:pt x="6961" y="4301"/>
                  </a:cubicBezTo>
                  <a:cubicBezTo>
                    <a:pt x="6833" y="4301"/>
                    <a:pt x="6707" y="4390"/>
                    <a:pt x="6707" y="4549"/>
                  </a:cubicBezTo>
                  <a:cubicBezTo>
                    <a:pt x="6671" y="6014"/>
                    <a:pt x="6671" y="7466"/>
                    <a:pt x="6397" y="8919"/>
                  </a:cubicBezTo>
                  <a:cubicBezTo>
                    <a:pt x="6064" y="9181"/>
                    <a:pt x="5695" y="9371"/>
                    <a:pt x="5290" y="9490"/>
                  </a:cubicBezTo>
                  <a:cubicBezTo>
                    <a:pt x="5242" y="8335"/>
                    <a:pt x="5207" y="7192"/>
                    <a:pt x="5171" y="6037"/>
                  </a:cubicBezTo>
                  <a:cubicBezTo>
                    <a:pt x="5147" y="5430"/>
                    <a:pt x="5147" y="4799"/>
                    <a:pt x="5147" y="4168"/>
                  </a:cubicBezTo>
                  <a:cubicBezTo>
                    <a:pt x="6171" y="3740"/>
                    <a:pt x="7028" y="2680"/>
                    <a:pt x="6969" y="1537"/>
                  </a:cubicBezTo>
                  <a:cubicBezTo>
                    <a:pt x="6969" y="1406"/>
                    <a:pt x="6897" y="1287"/>
                    <a:pt x="6778" y="1227"/>
                  </a:cubicBezTo>
                  <a:cubicBezTo>
                    <a:pt x="6703" y="1190"/>
                    <a:pt x="6637" y="1173"/>
                    <a:pt x="6579" y="1173"/>
                  </a:cubicBezTo>
                  <a:cubicBezTo>
                    <a:pt x="6181" y="1173"/>
                    <a:pt x="6169" y="1974"/>
                    <a:pt x="6076" y="2275"/>
                  </a:cubicBezTo>
                  <a:cubicBezTo>
                    <a:pt x="5885" y="2763"/>
                    <a:pt x="5564" y="3204"/>
                    <a:pt x="5135" y="3537"/>
                  </a:cubicBezTo>
                  <a:cubicBezTo>
                    <a:pt x="5147" y="2418"/>
                    <a:pt x="5052" y="1299"/>
                    <a:pt x="4861" y="192"/>
                  </a:cubicBezTo>
                  <a:cubicBezTo>
                    <a:pt x="4832" y="64"/>
                    <a:pt x="4715" y="1"/>
                    <a:pt x="4597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21"/>
            <p:cNvSpPr/>
            <p:nvPr/>
          </p:nvSpPr>
          <p:spPr>
            <a:xfrm>
              <a:off x="8466115" y="4787070"/>
              <a:ext cx="295490" cy="384707"/>
            </a:xfrm>
            <a:custGeom>
              <a:rect b="b" l="l" r="r" t="t"/>
              <a:pathLst>
                <a:path extrusionOk="0" h="11953" w="9181">
                  <a:moveTo>
                    <a:pt x="7623" y="0"/>
                  </a:moveTo>
                  <a:cubicBezTo>
                    <a:pt x="7136" y="0"/>
                    <a:pt x="6727" y="349"/>
                    <a:pt x="6347" y="613"/>
                  </a:cubicBezTo>
                  <a:cubicBezTo>
                    <a:pt x="5680" y="1065"/>
                    <a:pt x="4978" y="1494"/>
                    <a:pt x="4287" y="1946"/>
                  </a:cubicBezTo>
                  <a:cubicBezTo>
                    <a:pt x="3108" y="2732"/>
                    <a:pt x="2013" y="3673"/>
                    <a:pt x="1263" y="4923"/>
                  </a:cubicBezTo>
                  <a:cubicBezTo>
                    <a:pt x="1" y="7042"/>
                    <a:pt x="275" y="10007"/>
                    <a:pt x="2608" y="11257"/>
                  </a:cubicBezTo>
                  <a:cubicBezTo>
                    <a:pt x="2704" y="10781"/>
                    <a:pt x="2823" y="10328"/>
                    <a:pt x="2930" y="9888"/>
                  </a:cubicBezTo>
                  <a:cubicBezTo>
                    <a:pt x="2585" y="9471"/>
                    <a:pt x="2263" y="9019"/>
                    <a:pt x="1989" y="8542"/>
                  </a:cubicBezTo>
                  <a:cubicBezTo>
                    <a:pt x="1668" y="8031"/>
                    <a:pt x="1203" y="7423"/>
                    <a:pt x="1287" y="6804"/>
                  </a:cubicBezTo>
                  <a:cubicBezTo>
                    <a:pt x="1303" y="6680"/>
                    <a:pt x="1412" y="6602"/>
                    <a:pt x="1529" y="6602"/>
                  </a:cubicBezTo>
                  <a:cubicBezTo>
                    <a:pt x="1580" y="6602"/>
                    <a:pt x="1633" y="6617"/>
                    <a:pt x="1680" y="6649"/>
                  </a:cubicBezTo>
                  <a:cubicBezTo>
                    <a:pt x="2204" y="7007"/>
                    <a:pt x="2382" y="7804"/>
                    <a:pt x="2716" y="8340"/>
                  </a:cubicBezTo>
                  <a:cubicBezTo>
                    <a:pt x="2858" y="8566"/>
                    <a:pt x="3013" y="8793"/>
                    <a:pt x="3180" y="9019"/>
                  </a:cubicBezTo>
                  <a:cubicBezTo>
                    <a:pt x="3204" y="8935"/>
                    <a:pt x="3216" y="8852"/>
                    <a:pt x="3239" y="8781"/>
                  </a:cubicBezTo>
                  <a:cubicBezTo>
                    <a:pt x="3430" y="8161"/>
                    <a:pt x="3632" y="7554"/>
                    <a:pt x="3859" y="6959"/>
                  </a:cubicBezTo>
                  <a:cubicBezTo>
                    <a:pt x="3537" y="6709"/>
                    <a:pt x="3239" y="6423"/>
                    <a:pt x="3001" y="6090"/>
                  </a:cubicBezTo>
                  <a:cubicBezTo>
                    <a:pt x="2704" y="5685"/>
                    <a:pt x="2263" y="5066"/>
                    <a:pt x="2513" y="4578"/>
                  </a:cubicBezTo>
                  <a:cubicBezTo>
                    <a:pt x="2560" y="4477"/>
                    <a:pt x="2652" y="4422"/>
                    <a:pt x="2746" y="4422"/>
                  </a:cubicBezTo>
                  <a:cubicBezTo>
                    <a:pt x="2797" y="4422"/>
                    <a:pt x="2849" y="4437"/>
                    <a:pt x="2894" y="4471"/>
                  </a:cubicBezTo>
                  <a:cubicBezTo>
                    <a:pt x="3263" y="4721"/>
                    <a:pt x="3299" y="5244"/>
                    <a:pt x="3525" y="5625"/>
                  </a:cubicBezTo>
                  <a:cubicBezTo>
                    <a:pt x="3680" y="5887"/>
                    <a:pt x="3882" y="6137"/>
                    <a:pt x="4109" y="6352"/>
                  </a:cubicBezTo>
                  <a:cubicBezTo>
                    <a:pt x="4311" y="5840"/>
                    <a:pt x="4537" y="5328"/>
                    <a:pt x="4787" y="4840"/>
                  </a:cubicBezTo>
                  <a:cubicBezTo>
                    <a:pt x="4859" y="4709"/>
                    <a:pt x="4918" y="4578"/>
                    <a:pt x="4990" y="4423"/>
                  </a:cubicBezTo>
                  <a:cubicBezTo>
                    <a:pt x="4871" y="4244"/>
                    <a:pt x="4775" y="4054"/>
                    <a:pt x="4704" y="3851"/>
                  </a:cubicBezTo>
                  <a:cubicBezTo>
                    <a:pt x="4585" y="3530"/>
                    <a:pt x="4371" y="3066"/>
                    <a:pt x="4621" y="2768"/>
                  </a:cubicBezTo>
                  <a:cubicBezTo>
                    <a:pt x="4669" y="2713"/>
                    <a:pt x="4738" y="2681"/>
                    <a:pt x="4808" y="2681"/>
                  </a:cubicBezTo>
                  <a:cubicBezTo>
                    <a:pt x="4858" y="2681"/>
                    <a:pt x="4909" y="2697"/>
                    <a:pt x="4954" y="2732"/>
                  </a:cubicBezTo>
                  <a:cubicBezTo>
                    <a:pt x="5228" y="2911"/>
                    <a:pt x="5204" y="3316"/>
                    <a:pt x="5323" y="3601"/>
                  </a:cubicBezTo>
                  <a:cubicBezTo>
                    <a:pt x="5335" y="3625"/>
                    <a:pt x="5347" y="3661"/>
                    <a:pt x="5359" y="3685"/>
                  </a:cubicBezTo>
                  <a:cubicBezTo>
                    <a:pt x="5811" y="2804"/>
                    <a:pt x="6347" y="1899"/>
                    <a:pt x="7061" y="1363"/>
                  </a:cubicBezTo>
                  <a:cubicBezTo>
                    <a:pt x="7133" y="1308"/>
                    <a:pt x="7208" y="1284"/>
                    <a:pt x="7280" y="1284"/>
                  </a:cubicBezTo>
                  <a:cubicBezTo>
                    <a:pt x="7521" y="1284"/>
                    <a:pt x="7727" y="1550"/>
                    <a:pt x="7645" y="1815"/>
                  </a:cubicBezTo>
                  <a:cubicBezTo>
                    <a:pt x="7442" y="2423"/>
                    <a:pt x="7073" y="2994"/>
                    <a:pt x="6692" y="3566"/>
                  </a:cubicBezTo>
                  <a:cubicBezTo>
                    <a:pt x="6883" y="3423"/>
                    <a:pt x="7109" y="3328"/>
                    <a:pt x="7347" y="3292"/>
                  </a:cubicBezTo>
                  <a:cubicBezTo>
                    <a:pt x="7353" y="3291"/>
                    <a:pt x="7358" y="3291"/>
                    <a:pt x="7364" y="3291"/>
                  </a:cubicBezTo>
                  <a:cubicBezTo>
                    <a:pt x="7498" y="3291"/>
                    <a:pt x="7595" y="3428"/>
                    <a:pt x="7550" y="3554"/>
                  </a:cubicBezTo>
                  <a:cubicBezTo>
                    <a:pt x="7395" y="3911"/>
                    <a:pt x="7073" y="4149"/>
                    <a:pt x="6764" y="4375"/>
                  </a:cubicBezTo>
                  <a:lnTo>
                    <a:pt x="5752" y="5102"/>
                  </a:lnTo>
                  <a:cubicBezTo>
                    <a:pt x="5549" y="5530"/>
                    <a:pt x="5347" y="5947"/>
                    <a:pt x="5156" y="6387"/>
                  </a:cubicBezTo>
                  <a:cubicBezTo>
                    <a:pt x="5847" y="5828"/>
                    <a:pt x="6573" y="5292"/>
                    <a:pt x="7359" y="5066"/>
                  </a:cubicBezTo>
                  <a:cubicBezTo>
                    <a:pt x="7378" y="5056"/>
                    <a:pt x="7398" y="5052"/>
                    <a:pt x="7416" y="5052"/>
                  </a:cubicBezTo>
                  <a:cubicBezTo>
                    <a:pt x="7508" y="5052"/>
                    <a:pt x="7574" y="5165"/>
                    <a:pt x="7514" y="5244"/>
                  </a:cubicBezTo>
                  <a:cubicBezTo>
                    <a:pt x="6859" y="6161"/>
                    <a:pt x="5740" y="6780"/>
                    <a:pt x="4752" y="7376"/>
                  </a:cubicBezTo>
                  <a:cubicBezTo>
                    <a:pt x="4621" y="7709"/>
                    <a:pt x="4490" y="8066"/>
                    <a:pt x="4382" y="8412"/>
                  </a:cubicBezTo>
                  <a:cubicBezTo>
                    <a:pt x="4204" y="8935"/>
                    <a:pt x="4049" y="9471"/>
                    <a:pt x="3906" y="10007"/>
                  </a:cubicBezTo>
                  <a:cubicBezTo>
                    <a:pt x="4359" y="9459"/>
                    <a:pt x="4859" y="8947"/>
                    <a:pt x="5406" y="8471"/>
                  </a:cubicBezTo>
                  <a:cubicBezTo>
                    <a:pt x="6121" y="7864"/>
                    <a:pt x="7133" y="6935"/>
                    <a:pt x="8121" y="6935"/>
                  </a:cubicBezTo>
                  <a:cubicBezTo>
                    <a:pt x="8126" y="6935"/>
                    <a:pt x="8131" y="6935"/>
                    <a:pt x="8137" y="6935"/>
                  </a:cubicBezTo>
                  <a:cubicBezTo>
                    <a:pt x="8282" y="6935"/>
                    <a:pt x="8368" y="7094"/>
                    <a:pt x="8276" y="7209"/>
                  </a:cubicBezTo>
                  <a:cubicBezTo>
                    <a:pt x="7823" y="8007"/>
                    <a:pt x="6764" y="8495"/>
                    <a:pt x="6061" y="9078"/>
                  </a:cubicBezTo>
                  <a:cubicBezTo>
                    <a:pt x="5180" y="9805"/>
                    <a:pt x="4371" y="10602"/>
                    <a:pt x="3632" y="11471"/>
                  </a:cubicBezTo>
                  <a:cubicBezTo>
                    <a:pt x="3609" y="11507"/>
                    <a:pt x="3585" y="11531"/>
                    <a:pt x="3549" y="11543"/>
                  </a:cubicBezTo>
                  <a:cubicBezTo>
                    <a:pt x="3549" y="11555"/>
                    <a:pt x="3549" y="11567"/>
                    <a:pt x="3549" y="11567"/>
                  </a:cubicBezTo>
                  <a:lnTo>
                    <a:pt x="3692" y="11590"/>
                  </a:lnTo>
                  <a:cubicBezTo>
                    <a:pt x="3740" y="11733"/>
                    <a:pt x="3847" y="11852"/>
                    <a:pt x="3990" y="11876"/>
                  </a:cubicBezTo>
                  <a:cubicBezTo>
                    <a:pt x="4221" y="11928"/>
                    <a:pt x="4451" y="11953"/>
                    <a:pt x="4676" y="11953"/>
                  </a:cubicBezTo>
                  <a:cubicBezTo>
                    <a:pt x="6939" y="11953"/>
                    <a:pt x="8806" y="9483"/>
                    <a:pt x="8871" y="7328"/>
                  </a:cubicBezTo>
                  <a:cubicBezTo>
                    <a:pt x="8919" y="5911"/>
                    <a:pt x="8216" y="4590"/>
                    <a:pt x="8264" y="3185"/>
                  </a:cubicBezTo>
                  <a:cubicBezTo>
                    <a:pt x="8288" y="2316"/>
                    <a:pt x="9181" y="280"/>
                    <a:pt x="7811" y="18"/>
                  </a:cubicBezTo>
                  <a:cubicBezTo>
                    <a:pt x="7747" y="6"/>
                    <a:pt x="7684" y="0"/>
                    <a:pt x="7623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21"/>
            <p:cNvSpPr/>
            <p:nvPr/>
          </p:nvSpPr>
          <p:spPr>
            <a:xfrm>
              <a:off x="8505220" y="4828009"/>
              <a:ext cx="230638" cy="486412"/>
            </a:xfrm>
            <a:custGeom>
              <a:rect b="b" l="l" r="r" t="t"/>
              <a:pathLst>
                <a:path extrusionOk="0" h="15113" w="7166">
                  <a:moveTo>
                    <a:pt x="6084" y="0"/>
                  </a:moveTo>
                  <a:cubicBezTo>
                    <a:pt x="6010" y="0"/>
                    <a:pt x="5933" y="24"/>
                    <a:pt x="5858" y="79"/>
                  </a:cubicBezTo>
                  <a:cubicBezTo>
                    <a:pt x="5156" y="603"/>
                    <a:pt x="4608" y="1508"/>
                    <a:pt x="4168" y="2389"/>
                  </a:cubicBezTo>
                  <a:cubicBezTo>
                    <a:pt x="4156" y="2365"/>
                    <a:pt x="4144" y="2341"/>
                    <a:pt x="4132" y="2317"/>
                  </a:cubicBezTo>
                  <a:cubicBezTo>
                    <a:pt x="4013" y="2020"/>
                    <a:pt x="4025" y="1627"/>
                    <a:pt x="3751" y="1436"/>
                  </a:cubicBezTo>
                  <a:cubicBezTo>
                    <a:pt x="3713" y="1408"/>
                    <a:pt x="3668" y="1395"/>
                    <a:pt x="3622" y="1395"/>
                  </a:cubicBezTo>
                  <a:cubicBezTo>
                    <a:pt x="3552" y="1395"/>
                    <a:pt x="3480" y="1426"/>
                    <a:pt x="3429" y="1484"/>
                  </a:cubicBezTo>
                  <a:cubicBezTo>
                    <a:pt x="3179" y="1782"/>
                    <a:pt x="3382" y="2246"/>
                    <a:pt x="3513" y="2568"/>
                  </a:cubicBezTo>
                  <a:cubicBezTo>
                    <a:pt x="3584" y="2758"/>
                    <a:pt x="3679" y="2960"/>
                    <a:pt x="3798" y="3139"/>
                  </a:cubicBezTo>
                  <a:cubicBezTo>
                    <a:pt x="3727" y="3282"/>
                    <a:pt x="3656" y="3413"/>
                    <a:pt x="3596" y="3544"/>
                  </a:cubicBezTo>
                  <a:cubicBezTo>
                    <a:pt x="3346" y="4044"/>
                    <a:pt x="3120" y="4556"/>
                    <a:pt x="2917" y="5056"/>
                  </a:cubicBezTo>
                  <a:cubicBezTo>
                    <a:pt x="2679" y="4842"/>
                    <a:pt x="2489" y="4603"/>
                    <a:pt x="2322" y="4330"/>
                  </a:cubicBezTo>
                  <a:cubicBezTo>
                    <a:pt x="2108" y="3949"/>
                    <a:pt x="2072" y="3425"/>
                    <a:pt x="1691" y="3187"/>
                  </a:cubicBezTo>
                  <a:cubicBezTo>
                    <a:pt x="1649" y="3153"/>
                    <a:pt x="1598" y="3137"/>
                    <a:pt x="1547" y="3137"/>
                  </a:cubicBezTo>
                  <a:cubicBezTo>
                    <a:pt x="1453" y="3137"/>
                    <a:pt x="1360" y="3190"/>
                    <a:pt x="1322" y="3282"/>
                  </a:cubicBezTo>
                  <a:cubicBezTo>
                    <a:pt x="1060" y="3782"/>
                    <a:pt x="1512" y="4389"/>
                    <a:pt x="1810" y="4794"/>
                  </a:cubicBezTo>
                  <a:cubicBezTo>
                    <a:pt x="2048" y="5127"/>
                    <a:pt x="2334" y="5425"/>
                    <a:pt x="2667" y="5663"/>
                  </a:cubicBezTo>
                  <a:cubicBezTo>
                    <a:pt x="2441" y="6270"/>
                    <a:pt x="2227" y="6878"/>
                    <a:pt x="2048" y="7485"/>
                  </a:cubicBezTo>
                  <a:cubicBezTo>
                    <a:pt x="2024" y="7568"/>
                    <a:pt x="2001" y="7651"/>
                    <a:pt x="1977" y="7735"/>
                  </a:cubicBezTo>
                  <a:cubicBezTo>
                    <a:pt x="1822" y="7509"/>
                    <a:pt x="1667" y="7282"/>
                    <a:pt x="1524" y="7056"/>
                  </a:cubicBezTo>
                  <a:cubicBezTo>
                    <a:pt x="1191" y="6508"/>
                    <a:pt x="1012" y="5723"/>
                    <a:pt x="477" y="5354"/>
                  </a:cubicBezTo>
                  <a:cubicBezTo>
                    <a:pt x="434" y="5321"/>
                    <a:pt x="384" y="5306"/>
                    <a:pt x="335" y="5306"/>
                  </a:cubicBezTo>
                  <a:cubicBezTo>
                    <a:pt x="222" y="5306"/>
                    <a:pt x="112" y="5387"/>
                    <a:pt x="96" y="5520"/>
                  </a:cubicBezTo>
                  <a:cubicBezTo>
                    <a:pt x="0" y="6139"/>
                    <a:pt x="477" y="6735"/>
                    <a:pt x="798" y="7259"/>
                  </a:cubicBezTo>
                  <a:cubicBezTo>
                    <a:pt x="1072" y="7723"/>
                    <a:pt x="1382" y="8175"/>
                    <a:pt x="1739" y="8592"/>
                  </a:cubicBezTo>
                  <a:cubicBezTo>
                    <a:pt x="1632" y="9033"/>
                    <a:pt x="1512" y="9497"/>
                    <a:pt x="1441" y="9949"/>
                  </a:cubicBezTo>
                  <a:cubicBezTo>
                    <a:pt x="1096" y="11688"/>
                    <a:pt x="1012" y="13557"/>
                    <a:pt x="1870" y="14974"/>
                  </a:cubicBezTo>
                  <a:cubicBezTo>
                    <a:pt x="1929" y="15072"/>
                    <a:pt x="2021" y="15112"/>
                    <a:pt x="2115" y="15112"/>
                  </a:cubicBezTo>
                  <a:cubicBezTo>
                    <a:pt x="2342" y="15112"/>
                    <a:pt x="2588" y="14879"/>
                    <a:pt x="2453" y="14652"/>
                  </a:cubicBezTo>
                  <a:cubicBezTo>
                    <a:pt x="1798" y="13450"/>
                    <a:pt x="2013" y="12104"/>
                    <a:pt x="2251" y="10819"/>
                  </a:cubicBezTo>
                  <a:cubicBezTo>
                    <a:pt x="2274" y="10640"/>
                    <a:pt x="2310" y="10461"/>
                    <a:pt x="2358" y="10283"/>
                  </a:cubicBezTo>
                  <a:cubicBezTo>
                    <a:pt x="2346" y="10271"/>
                    <a:pt x="2346" y="10271"/>
                    <a:pt x="2358" y="10259"/>
                  </a:cubicBezTo>
                  <a:cubicBezTo>
                    <a:pt x="2382" y="10235"/>
                    <a:pt x="2417" y="10211"/>
                    <a:pt x="2441" y="10188"/>
                  </a:cubicBezTo>
                  <a:cubicBezTo>
                    <a:pt x="3179" y="9318"/>
                    <a:pt x="3989" y="8509"/>
                    <a:pt x="4870" y="7782"/>
                  </a:cubicBezTo>
                  <a:cubicBezTo>
                    <a:pt x="5573" y="7211"/>
                    <a:pt x="6620" y="6723"/>
                    <a:pt x="7085" y="5925"/>
                  </a:cubicBezTo>
                  <a:cubicBezTo>
                    <a:pt x="7165" y="5799"/>
                    <a:pt x="7079" y="5639"/>
                    <a:pt x="6944" y="5639"/>
                  </a:cubicBezTo>
                  <a:cubicBezTo>
                    <a:pt x="6939" y="5639"/>
                    <a:pt x="6935" y="5639"/>
                    <a:pt x="6930" y="5639"/>
                  </a:cubicBezTo>
                  <a:cubicBezTo>
                    <a:pt x="5942" y="5639"/>
                    <a:pt x="4918" y="6580"/>
                    <a:pt x="4203" y="7187"/>
                  </a:cubicBezTo>
                  <a:cubicBezTo>
                    <a:pt x="3668" y="7651"/>
                    <a:pt x="3167" y="8163"/>
                    <a:pt x="2715" y="8723"/>
                  </a:cubicBezTo>
                  <a:cubicBezTo>
                    <a:pt x="2846" y="8187"/>
                    <a:pt x="3013" y="7651"/>
                    <a:pt x="3179" y="7128"/>
                  </a:cubicBezTo>
                  <a:cubicBezTo>
                    <a:pt x="3298" y="6782"/>
                    <a:pt x="3429" y="6425"/>
                    <a:pt x="3560" y="6080"/>
                  </a:cubicBezTo>
                  <a:cubicBezTo>
                    <a:pt x="4549" y="5496"/>
                    <a:pt x="5668" y="4865"/>
                    <a:pt x="6311" y="3961"/>
                  </a:cubicBezTo>
                  <a:cubicBezTo>
                    <a:pt x="6382" y="3869"/>
                    <a:pt x="6314" y="3760"/>
                    <a:pt x="6218" y="3760"/>
                  </a:cubicBezTo>
                  <a:cubicBezTo>
                    <a:pt x="6202" y="3760"/>
                    <a:pt x="6185" y="3763"/>
                    <a:pt x="6168" y="3770"/>
                  </a:cubicBezTo>
                  <a:cubicBezTo>
                    <a:pt x="5382" y="4008"/>
                    <a:pt x="4644" y="4532"/>
                    <a:pt x="3965" y="5092"/>
                  </a:cubicBezTo>
                  <a:cubicBezTo>
                    <a:pt x="4144" y="4663"/>
                    <a:pt x="4346" y="4234"/>
                    <a:pt x="4560" y="3818"/>
                  </a:cubicBezTo>
                  <a:lnTo>
                    <a:pt x="5561" y="3079"/>
                  </a:lnTo>
                  <a:cubicBezTo>
                    <a:pt x="5870" y="2853"/>
                    <a:pt x="6204" y="2627"/>
                    <a:pt x="6358" y="2258"/>
                  </a:cubicBezTo>
                  <a:cubicBezTo>
                    <a:pt x="6404" y="2132"/>
                    <a:pt x="6307" y="1995"/>
                    <a:pt x="6173" y="1995"/>
                  </a:cubicBezTo>
                  <a:cubicBezTo>
                    <a:pt x="6167" y="1995"/>
                    <a:pt x="6162" y="1996"/>
                    <a:pt x="6156" y="1996"/>
                  </a:cubicBezTo>
                  <a:cubicBezTo>
                    <a:pt x="5918" y="2032"/>
                    <a:pt x="5692" y="2127"/>
                    <a:pt x="5501" y="2270"/>
                  </a:cubicBezTo>
                  <a:cubicBezTo>
                    <a:pt x="5870" y="1710"/>
                    <a:pt x="6239" y="1139"/>
                    <a:pt x="6442" y="520"/>
                  </a:cubicBezTo>
                  <a:cubicBezTo>
                    <a:pt x="6533" y="263"/>
                    <a:pt x="6329" y="0"/>
                    <a:pt x="6084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21"/>
            <p:cNvSpPr/>
            <p:nvPr/>
          </p:nvSpPr>
          <p:spPr>
            <a:xfrm>
              <a:off x="8671906" y="1041894"/>
              <a:ext cx="111167" cy="98068"/>
            </a:xfrm>
            <a:custGeom>
              <a:rect b="b" l="l" r="r" t="t"/>
              <a:pathLst>
                <a:path extrusionOk="0" h="3047" w="3454">
                  <a:moveTo>
                    <a:pt x="1625" y="0"/>
                  </a:moveTo>
                  <a:cubicBezTo>
                    <a:pt x="1029" y="0"/>
                    <a:pt x="643" y="680"/>
                    <a:pt x="382" y="1415"/>
                  </a:cubicBezTo>
                  <a:cubicBezTo>
                    <a:pt x="155" y="1939"/>
                    <a:pt x="24" y="2487"/>
                    <a:pt x="1" y="3046"/>
                  </a:cubicBezTo>
                  <a:cubicBezTo>
                    <a:pt x="13" y="3022"/>
                    <a:pt x="24" y="3011"/>
                    <a:pt x="48" y="2987"/>
                  </a:cubicBezTo>
                  <a:cubicBezTo>
                    <a:pt x="72" y="2927"/>
                    <a:pt x="120" y="2868"/>
                    <a:pt x="179" y="2844"/>
                  </a:cubicBezTo>
                  <a:cubicBezTo>
                    <a:pt x="674" y="2596"/>
                    <a:pt x="1218" y="2462"/>
                    <a:pt x="1774" y="2462"/>
                  </a:cubicBezTo>
                  <a:cubicBezTo>
                    <a:pt x="1940" y="2462"/>
                    <a:pt x="2107" y="2474"/>
                    <a:pt x="2275" y="2499"/>
                  </a:cubicBezTo>
                  <a:cubicBezTo>
                    <a:pt x="2644" y="2546"/>
                    <a:pt x="3156" y="2689"/>
                    <a:pt x="3453" y="2999"/>
                  </a:cubicBezTo>
                  <a:cubicBezTo>
                    <a:pt x="3430" y="2510"/>
                    <a:pt x="3334" y="2034"/>
                    <a:pt x="3156" y="1582"/>
                  </a:cubicBezTo>
                  <a:cubicBezTo>
                    <a:pt x="2941" y="1046"/>
                    <a:pt x="2620" y="379"/>
                    <a:pt x="2072" y="117"/>
                  </a:cubicBezTo>
                  <a:cubicBezTo>
                    <a:pt x="1911" y="37"/>
                    <a:pt x="1762" y="0"/>
                    <a:pt x="162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21"/>
            <p:cNvSpPr/>
            <p:nvPr/>
          </p:nvSpPr>
          <p:spPr>
            <a:xfrm>
              <a:off x="8668076" y="1120876"/>
              <a:ext cx="123429" cy="60476"/>
            </a:xfrm>
            <a:custGeom>
              <a:rect b="b" l="l" r="r" t="t"/>
              <a:pathLst>
                <a:path extrusionOk="0" h="1879" w="3835">
                  <a:moveTo>
                    <a:pt x="1907" y="1"/>
                  </a:moveTo>
                  <a:cubicBezTo>
                    <a:pt x="1347" y="1"/>
                    <a:pt x="797" y="128"/>
                    <a:pt x="298" y="378"/>
                  </a:cubicBezTo>
                  <a:cubicBezTo>
                    <a:pt x="239" y="414"/>
                    <a:pt x="191" y="461"/>
                    <a:pt x="167" y="533"/>
                  </a:cubicBezTo>
                  <a:cubicBezTo>
                    <a:pt x="143" y="545"/>
                    <a:pt x="132" y="568"/>
                    <a:pt x="120" y="592"/>
                  </a:cubicBezTo>
                  <a:cubicBezTo>
                    <a:pt x="1" y="747"/>
                    <a:pt x="1" y="949"/>
                    <a:pt x="96" y="1104"/>
                  </a:cubicBezTo>
                  <a:cubicBezTo>
                    <a:pt x="346" y="1485"/>
                    <a:pt x="822" y="1688"/>
                    <a:pt x="1322" y="1783"/>
                  </a:cubicBezTo>
                  <a:cubicBezTo>
                    <a:pt x="1358" y="1378"/>
                    <a:pt x="1429" y="985"/>
                    <a:pt x="1536" y="592"/>
                  </a:cubicBezTo>
                  <a:cubicBezTo>
                    <a:pt x="1573" y="453"/>
                    <a:pt x="1702" y="378"/>
                    <a:pt x="1828" y="378"/>
                  </a:cubicBezTo>
                  <a:cubicBezTo>
                    <a:pt x="1949" y="378"/>
                    <a:pt x="2067" y="447"/>
                    <a:pt x="2096" y="592"/>
                  </a:cubicBezTo>
                  <a:cubicBezTo>
                    <a:pt x="2191" y="1009"/>
                    <a:pt x="2239" y="1450"/>
                    <a:pt x="2239" y="1878"/>
                  </a:cubicBezTo>
                  <a:lnTo>
                    <a:pt x="2287" y="1878"/>
                  </a:lnTo>
                  <a:cubicBezTo>
                    <a:pt x="2810" y="1878"/>
                    <a:pt x="3834" y="1819"/>
                    <a:pt x="3834" y="1092"/>
                  </a:cubicBezTo>
                  <a:cubicBezTo>
                    <a:pt x="3822" y="878"/>
                    <a:pt x="3739" y="676"/>
                    <a:pt x="3584" y="533"/>
                  </a:cubicBezTo>
                  <a:cubicBezTo>
                    <a:pt x="3287" y="235"/>
                    <a:pt x="2763" y="80"/>
                    <a:pt x="2394" y="33"/>
                  </a:cubicBezTo>
                  <a:cubicBezTo>
                    <a:pt x="2231" y="11"/>
                    <a:pt x="2069" y="1"/>
                    <a:pt x="190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21"/>
            <p:cNvSpPr/>
            <p:nvPr/>
          </p:nvSpPr>
          <p:spPr>
            <a:xfrm>
              <a:off x="8700261" y="1133171"/>
              <a:ext cx="42195" cy="125232"/>
            </a:xfrm>
            <a:custGeom>
              <a:rect b="b" l="l" r="r" t="t"/>
              <a:pathLst>
                <a:path extrusionOk="0" h="3891" w="1311">
                  <a:moveTo>
                    <a:pt x="825" y="0"/>
                  </a:moveTo>
                  <a:cubicBezTo>
                    <a:pt x="700" y="0"/>
                    <a:pt x="573" y="72"/>
                    <a:pt x="536" y="210"/>
                  </a:cubicBezTo>
                  <a:cubicBezTo>
                    <a:pt x="429" y="603"/>
                    <a:pt x="358" y="1008"/>
                    <a:pt x="322" y="1413"/>
                  </a:cubicBezTo>
                  <a:cubicBezTo>
                    <a:pt x="298" y="1615"/>
                    <a:pt x="275" y="1818"/>
                    <a:pt x="263" y="2020"/>
                  </a:cubicBezTo>
                  <a:cubicBezTo>
                    <a:pt x="215" y="2532"/>
                    <a:pt x="1" y="3282"/>
                    <a:pt x="334" y="3723"/>
                  </a:cubicBezTo>
                  <a:cubicBezTo>
                    <a:pt x="403" y="3833"/>
                    <a:pt x="519" y="3891"/>
                    <a:pt x="637" y="3891"/>
                  </a:cubicBezTo>
                  <a:cubicBezTo>
                    <a:pt x="724" y="3891"/>
                    <a:pt x="811" y="3860"/>
                    <a:pt x="882" y="3794"/>
                  </a:cubicBezTo>
                  <a:cubicBezTo>
                    <a:pt x="1310" y="3401"/>
                    <a:pt x="1215" y="2651"/>
                    <a:pt x="1239" y="2115"/>
                  </a:cubicBezTo>
                  <a:cubicBezTo>
                    <a:pt x="1239" y="1913"/>
                    <a:pt x="1239" y="1710"/>
                    <a:pt x="1239" y="1508"/>
                  </a:cubicBezTo>
                  <a:cubicBezTo>
                    <a:pt x="1239" y="1068"/>
                    <a:pt x="1191" y="639"/>
                    <a:pt x="1096" y="210"/>
                  </a:cubicBezTo>
                  <a:cubicBezTo>
                    <a:pt x="1067" y="69"/>
                    <a:pt x="947" y="0"/>
                    <a:pt x="82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21"/>
            <p:cNvSpPr/>
            <p:nvPr/>
          </p:nvSpPr>
          <p:spPr>
            <a:xfrm>
              <a:off x="8601389" y="1709347"/>
              <a:ext cx="488633" cy="595551"/>
            </a:xfrm>
            <a:custGeom>
              <a:rect b="b" l="l" r="r" t="t"/>
              <a:pathLst>
                <a:path extrusionOk="0" h="18504" w="15182">
                  <a:moveTo>
                    <a:pt x="6386" y="1"/>
                  </a:moveTo>
                  <a:cubicBezTo>
                    <a:pt x="5998" y="1"/>
                    <a:pt x="5603" y="43"/>
                    <a:pt x="5204" y="132"/>
                  </a:cubicBezTo>
                  <a:cubicBezTo>
                    <a:pt x="2882" y="656"/>
                    <a:pt x="1287" y="2835"/>
                    <a:pt x="715" y="5025"/>
                  </a:cubicBezTo>
                  <a:cubicBezTo>
                    <a:pt x="703" y="5085"/>
                    <a:pt x="691" y="5156"/>
                    <a:pt x="680" y="5216"/>
                  </a:cubicBezTo>
                  <a:cubicBezTo>
                    <a:pt x="477" y="5859"/>
                    <a:pt x="334" y="6526"/>
                    <a:pt x="263" y="7204"/>
                  </a:cubicBezTo>
                  <a:cubicBezTo>
                    <a:pt x="1" y="9288"/>
                    <a:pt x="84" y="11490"/>
                    <a:pt x="989" y="13419"/>
                  </a:cubicBezTo>
                  <a:cubicBezTo>
                    <a:pt x="1632" y="15646"/>
                    <a:pt x="3073" y="17991"/>
                    <a:pt x="5537" y="18408"/>
                  </a:cubicBezTo>
                  <a:cubicBezTo>
                    <a:pt x="5871" y="18456"/>
                    <a:pt x="6204" y="18491"/>
                    <a:pt x="6549" y="18491"/>
                  </a:cubicBezTo>
                  <a:cubicBezTo>
                    <a:pt x="6514" y="17455"/>
                    <a:pt x="6490" y="16432"/>
                    <a:pt x="6478" y="15396"/>
                  </a:cubicBezTo>
                  <a:cubicBezTo>
                    <a:pt x="5537" y="15289"/>
                    <a:pt x="4597" y="14741"/>
                    <a:pt x="3906" y="14157"/>
                  </a:cubicBezTo>
                  <a:cubicBezTo>
                    <a:pt x="3025" y="13395"/>
                    <a:pt x="2501" y="12371"/>
                    <a:pt x="2239" y="11252"/>
                  </a:cubicBezTo>
                  <a:cubicBezTo>
                    <a:pt x="2188" y="11055"/>
                    <a:pt x="2347" y="10926"/>
                    <a:pt x="2502" y="10926"/>
                  </a:cubicBezTo>
                  <a:cubicBezTo>
                    <a:pt x="2601" y="10926"/>
                    <a:pt x="2698" y="10978"/>
                    <a:pt x="2739" y="11098"/>
                  </a:cubicBezTo>
                  <a:cubicBezTo>
                    <a:pt x="3120" y="12002"/>
                    <a:pt x="3728" y="12800"/>
                    <a:pt x="4501" y="13395"/>
                  </a:cubicBezTo>
                  <a:lnTo>
                    <a:pt x="4549" y="13431"/>
                  </a:lnTo>
                  <a:cubicBezTo>
                    <a:pt x="4537" y="13395"/>
                    <a:pt x="4525" y="13360"/>
                    <a:pt x="4513" y="13312"/>
                  </a:cubicBezTo>
                  <a:cubicBezTo>
                    <a:pt x="4299" y="12610"/>
                    <a:pt x="4144" y="11812"/>
                    <a:pt x="4370" y="11098"/>
                  </a:cubicBezTo>
                  <a:cubicBezTo>
                    <a:pt x="4400" y="10984"/>
                    <a:pt x="4495" y="10928"/>
                    <a:pt x="4594" y="10928"/>
                  </a:cubicBezTo>
                  <a:cubicBezTo>
                    <a:pt x="4692" y="10928"/>
                    <a:pt x="4793" y="10984"/>
                    <a:pt x="4835" y="11098"/>
                  </a:cubicBezTo>
                  <a:cubicBezTo>
                    <a:pt x="4990" y="11717"/>
                    <a:pt x="5013" y="12371"/>
                    <a:pt x="5216" y="12991"/>
                  </a:cubicBezTo>
                  <a:cubicBezTo>
                    <a:pt x="5335" y="13360"/>
                    <a:pt x="5597" y="13741"/>
                    <a:pt x="5752" y="14110"/>
                  </a:cubicBezTo>
                  <a:cubicBezTo>
                    <a:pt x="5990" y="14205"/>
                    <a:pt x="6228" y="14300"/>
                    <a:pt x="6466" y="14384"/>
                  </a:cubicBezTo>
                  <a:cubicBezTo>
                    <a:pt x="6454" y="13145"/>
                    <a:pt x="6418" y="11907"/>
                    <a:pt x="6406" y="10657"/>
                  </a:cubicBezTo>
                  <a:cubicBezTo>
                    <a:pt x="5573" y="10383"/>
                    <a:pt x="4918" y="9562"/>
                    <a:pt x="4490" y="8847"/>
                  </a:cubicBezTo>
                  <a:cubicBezTo>
                    <a:pt x="3954" y="7966"/>
                    <a:pt x="3751" y="7049"/>
                    <a:pt x="3692" y="6025"/>
                  </a:cubicBezTo>
                  <a:cubicBezTo>
                    <a:pt x="3678" y="5832"/>
                    <a:pt x="3851" y="5721"/>
                    <a:pt x="4015" y="5721"/>
                  </a:cubicBezTo>
                  <a:cubicBezTo>
                    <a:pt x="4143" y="5721"/>
                    <a:pt x="4266" y="5790"/>
                    <a:pt x="4287" y="5942"/>
                  </a:cubicBezTo>
                  <a:cubicBezTo>
                    <a:pt x="4442" y="6811"/>
                    <a:pt x="4787" y="7633"/>
                    <a:pt x="5287" y="8371"/>
                  </a:cubicBezTo>
                  <a:cubicBezTo>
                    <a:pt x="5597" y="8835"/>
                    <a:pt x="6002" y="9204"/>
                    <a:pt x="6383" y="9597"/>
                  </a:cubicBezTo>
                  <a:lnTo>
                    <a:pt x="6383" y="9133"/>
                  </a:lnTo>
                  <a:cubicBezTo>
                    <a:pt x="6359" y="7264"/>
                    <a:pt x="6192" y="5263"/>
                    <a:pt x="6525" y="3418"/>
                  </a:cubicBezTo>
                  <a:cubicBezTo>
                    <a:pt x="6550" y="3292"/>
                    <a:pt x="6671" y="3226"/>
                    <a:pt x="6792" y="3226"/>
                  </a:cubicBezTo>
                  <a:cubicBezTo>
                    <a:pt x="6909" y="3226"/>
                    <a:pt x="7026" y="3289"/>
                    <a:pt x="7049" y="3418"/>
                  </a:cubicBezTo>
                  <a:cubicBezTo>
                    <a:pt x="7240" y="4513"/>
                    <a:pt x="7335" y="5633"/>
                    <a:pt x="7335" y="6752"/>
                  </a:cubicBezTo>
                  <a:cubicBezTo>
                    <a:pt x="7752" y="6430"/>
                    <a:pt x="8073" y="5990"/>
                    <a:pt x="8264" y="5490"/>
                  </a:cubicBezTo>
                  <a:cubicBezTo>
                    <a:pt x="8379" y="5197"/>
                    <a:pt x="8384" y="4391"/>
                    <a:pt x="8785" y="4391"/>
                  </a:cubicBezTo>
                  <a:cubicBezTo>
                    <a:pt x="8841" y="4391"/>
                    <a:pt x="8905" y="4407"/>
                    <a:pt x="8978" y="4442"/>
                  </a:cubicBezTo>
                  <a:cubicBezTo>
                    <a:pt x="9085" y="4513"/>
                    <a:pt x="9157" y="4632"/>
                    <a:pt x="9157" y="4752"/>
                  </a:cubicBezTo>
                  <a:cubicBezTo>
                    <a:pt x="9216" y="5906"/>
                    <a:pt x="8371" y="6954"/>
                    <a:pt x="7335" y="7395"/>
                  </a:cubicBezTo>
                  <a:cubicBezTo>
                    <a:pt x="7335" y="8014"/>
                    <a:pt x="7335" y="8645"/>
                    <a:pt x="7359" y="9252"/>
                  </a:cubicBezTo>
                  <a:cubicBezTo>
                    <a:pt x="7395" y="10407"/>
                    <a:pt x="7442" y="11562"/>
                    <a:pt x="7490" y="12705"/>
                  </a:cubicBezTo>
                  <a:cubicBezTo>
                    <a:pt x="7883" y="12598"/>
                    <a:pt x="8264" y="12395"/>
                    <a:pt x="8585" y="12133"/>
                  </a:cubicBezTo>
                  <a:cubicBezTo>
                    <a:pt x="8871" y="10693"/>
                    <a:pt x="8871" y="9228"/>
                    <a:pt x="8895" y="7764"/>
                  </a:cubicBezTo>
                  <a:cubicBezTo>
                    <a:pt x="8901" y="7604"/>
                    <a:pt x="9030" y="7515"/>
                    <a:pt x="9158" y="7515"/>
                  </a:cubicBezTo>
                  <a:cubicBezTo>
                    <a:pt x="9258" y="7515"/>
                    <a:pt x="9358" y="7571"/>
                    <a:pt x="9395" y="7692"/>
                  </a:cubicBezTo>
                  <a:cubicBezTo>
                    <a:pt x="9681" y="8752"/>
                    <a:pt x="9764" y="9847"/>
                    <a:pt x="9657" y="10931"/>
                  </a:cubicBezTo>
                  <a:lnTo>
                    <a:pt x="9704" y="10859"/>
                  </a:lnTo>
                  <a:cubicBezTo>
                    <a:pt x="10002" y="10336"/>
                    <a:pt x="10252" y="9788"/>
                    <a:pt x="10443" y="9216"/>
                  </a:cubicBezTo>
                  <a:cubicBezTo>
                    <a:pt x="10609" y="8752"/>
                    <a:pt x="10705" y="8204"/>
                    <a:pt x="11145" y="7942"/>
                  </a:cubicBezTo>
                  <a:cubicBezTo>
                    <a:pt x="11194" y="7914"/>
                    <a:pt x="11246" y="7901"/>
                    <a:pt x="11298" y="7901"/>
                  </a:cubicBezTo>
                  <a:cubicBezTo>
                    <a:pt x="11398" y="7901"/>
                    <a:pt x="11495" y="7951"/>
                    <a:pt x="11550" y="8038"/>
                  </a:cubicBezTo>
                  <a:cubicBezTo>
                    <a:pt x="11836" y="8669"/>
                    <a:pt x="11455" y="9383"/>
                    <a:pt x="11205" y="9978"/>
                  </a:cubicBezTo>
                  <a:cubicBezTo>
                    <a:pt x="10955" y="10633"/>
                    <a:pt x="10609" y="11252"/>
                    <a:pt x="10181" y="11800"/>
                  </a:cubicBezTo>
                  <a:cubicBezTo>
                    <a:pt x="9931" y="12098"/>
                    <a:pt x="9657" y="12360"/>
                    <a:pt x="9347" y="12586"/>
                  </a:cubicBezTo>
                  <a:cubicBezTo>
                    <a:pt x="9312" y="12610"/>
                    <a:pt x="9288" y="12633"/>
                    <a:pt x="9252" y="12657"/>
                  </a:cubicBezTo>
                  <a:cubicBezTo>
                    <a:pt x="8740" y="13014"/>
                    <a:pt x="8145" y="13264"/>
                    <a:pt x="7514" y="13360"/>
                  </a:cubicBezTo>
                  <a:cubicBezTo>
                    <a:pt x="7549" y="13907"/>
                    <a:pt x="7573" y="14467"/>
                    <a:pt x="7609" y="15015"/>
                  </a:cubicBezTo>
                  <a:cubicBezTo>
                    <a:pt x="7645" y="15443"/>
                    <a:pt x="7668" y="15872"/>
                    <a:pt x="7692" y="16289"/>
                  </a:cubicBezTo>
                  <a:cubicBezTo>
                    <a:pt x="8419" y="16229"/>
                    <a:pt x="9014" y="15860"/>
                    <a:pt x="9538" y="15336"/>
                  </a:cubicBezTo>
                  <a:cubicBezTo>
                    <a:pt x="9943" y="14955"/>
                    <a:pt x="10288" y="14241"/>
                    <a:pt x="10836" y="14086"/>
                  </a:cubicBezTo>
                  <a:cubicBezTo>
                    <a:pt x="10854" y="14081"/>
                    <a:pt x="10873" y="14079"/>
                    <a:pt x="10892" y="14079"/>
                  </a:cubicBezTo>
                  <a:cubicBezTo>
                    <a:pt x="11014" y="14079"/>
                    <a:pt x="11123" y="14176"/>
                    <a:pt x="11133" y="14300"/>
                  </a:cubicBezTo>
                  <a:cubicBezTo>
                    <a:pt x="11109" y="15015"/>
                    <a:pt x="10216" y="15717"/>
                    <a:pt x="9693" y="16134"/>
                  </a:cubicBezTo>
                  <a:cubicBezTo>
                    <a:pt x="9145" y="16598"/>
                    <a:pt x="8454" y="16884"/>
                    <a:pt x="7728" y="16932"/>
                  </a:cubicBezTo>
                  <a:lnTo>
                    <a:pt x="7823" y="18503"/>
                  </a:lnTo>
                  <a:cubicBezTo>
                    <a:pt x="9621" y="18456"/>
                    <a:pt x="11288" y="17420"/>
                    <a:pt x="12455" y="16003"/>
                  </a:cubicBezTo>
                  <a:cubicBezTo>
                    <a:pt x="14015" y="14134"/>
                    <a:pt x="15181" y="11729"/>
                    <a:pt x="15158" y="9252"/>
                  </a:cubicBezTo>
                  <a:cubicBezTo>
                    <a:pt x="15122" y="6645"/>
                    <a:pt x="13562" y="4382"/>
                    <a:pt x="11752" y="2596"/>
                  </a:cubicBezTo>
                  <a:cubicBezTo>
                    <a:pt x="10302" y="1156"/>
                    <a:pt x="8430" y="1"/>
                    <a:pt x="6386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21"/>
            <p:cNvSpPr/>
            <p:nvPr/>
          </p:nvSpPr>
          <p:spPr>
            <a:xfrm>
              <a:off x="8671423" y="1813594"/>
              <a:ext cx="310521" cy="782546"/>
            </a:xfrm>
            <a:custGeom>
              <a:rect b="b" l="l" r="r" t="t"/>
              <a:pathLst>
                <a:path extrusionOk="0" h="24314" w="9648">
                  <a:moveTo>
                    <a:pt x="4608" y="0"/>
                  </a:moveTo>
                  <a:cubicBezTo>
                    <a:pt x="4486" y="0"/>
                    <a:pt x="4362" y="69"/>
                    <a:pt x="4338" y="203"/>
                  </a:cubicBezTo>
                  <a:cubicBezTo>
                    <a:pt x="4004" y="2048"/>
                    <a:pt x="4171" y="4049"/>
                    <a:pt x="4195" y="5918"/>
                  </a:cubicBezTo>
                  <a:lnTo>
                    <a:pt x="4195" y="6370"/>
                  </a:lnTo>
                  <a:cubicBezTo>
                    <a:pt x="3814" y="5977"/>
                    <a:pt x="3409" y="5608"/>
                    <a:pt x="3099" y="5144"/>
                  </a:cubicBezTo>
                  <a:cubicBezTo>
                    <a:pt x="2599" y="4418"/>
                    <a:pt x="2254" y="3596"/>
                    <a:pt x="2099" y="2715"/>
                  </a:cubicBezTo>
                  <a:cubicBezTo>
                    <a:pt x="2078" y="2570"/>
                    <a:pt x="1959" y="2504"/>
                    <a:pt x="1832" y="2504"/>
                  </a:cubicBezTo>
                  <a:cubicBezTo>
                    <a:pt x="1667" y="2504"/>
                    <a:pt x="1490" y="2615"/>
                    <a:pt x="1504" y="2810"/>
                  </a:cubicBezTo>
                  <a:cubicBezTo>
                    <a:pt x="1563" y="3834"/>
                    <a:pt x="1766" y="4751"/>
                    <a:pt x="2302" y="5632"/>
                  </a:cubicBezTo>
                  <a:cubicBezTo>
                    <a:pt x="2742" y="6346"/>
                    <a:pt x="3385" y="7168"/>
                    <a:pt x="4219" y="7442"/>
                  </a:cubicBezTo>
                  <a:cubicBezTo>
                    <a:pt x="4230" y="8680"/>
                    <a:pt x="4266" y="9918"/>
                    <a:pt x="4278" y="11157"/>
                  </a:cubicBezTo>
                  <a:cubicBezTo>
                    <a:pt x="4028" y="11073"/>
                    <a:pt x="3790" y="10990"/>
                    <a:pt x="3564" y="10895"/>
                  </a:cubicBezTo>
                  <a:cubicBezTo>
                    <a:pt x="3409" y="10514"/>
                    <a:pt x="3147" y="10145"/>
                    <a:pt x="3028" y="9775"/>
                  </a:cubicBezTo>
                  <a:cubicBezTo>
                    <a:pt x="2825" y="9156"/>
                    <a:pt x="2802" y="8501"/>
                    <a:pt x="2647" y="7870"/>
                  </a:cubicBezTo>
                  <a:cubicBezTo>
                    <a:pt x="2606" y="7760"/>
                    <a:pt x="2509" y="7707"/>
                    <a:pt x="2414" y="7707"/>
                  </a:cubicBezTo>
                  <a:cubicBezTo>
                    <a:pt x="2313" y="7707"/>
                    <a:pt x="2213" y="7766"/>
                    <a:pt x="2183" y="7882"/>
                  </a:cubicBezTo>
                  <a:cubicBezTo>
                    <a:pt x="1956" y="8597"/>
                    <a:pt x="2111" y="9394"/>
                    <a:pt x="2325" y="10097"/>
                  </a:cubicBezTo>
                  <a:cubicBezTo>
                    <a:pt x="2337" y="10133"/>
                    <a:pt x="2349" y="10180"/>
                    <a:pt x="2361" y="10216"/>
                  </a:cubicBezTo>
                  <a:lnTo>
                    <a:pt x="2314" y="10180"/>
                  </a:lnTo>
                  <a:cubicBezTo>
                    <a:pt x="1540" y="9585"/>
                    <a:pt x="932" y="8787"/>
                    <a:pt x="551" y="7882"/>
                  </a:cubicBezTo>
                  <a:cubicBezTo>
                    <a:pt x="510" y="7762"/>
                    <a:pt x="413" y="7710"/>
                    <a:pt x="315" y="7710"/>
                  </a:cubicBezTo>
                  <a:cubicBezTo>
                    <a:pt x="159" y="7710"/>
                    <a:pt x="0" y="7840"/>
                    <a:pt x="51" y="8037"/>
                  </a:cubicBezTo>
                  <a:cubicBezTo>
                    <a:pt x="313" y="9156"/>
                    <a:pt x="837" y="10180"/>
                    <a:pt x="1718" y="10930"/>
                  </a:cubicBezTo>
                  <a:cubicBezTo>
                    <a:pt x="2409" y="11526"/>
                    <a:pt x="3349" y="12073"/>
                    <a:pt x="4290" y="12180"/>
                  </a:cubicBezTo>
                  <a:cubicBezTo>
                    <a:pt x="4302" y="13204"/>
                    <a:pt x="4326" y="14240"/>
                    <a:pt x="4361" y="15264"/>
                  </a:cubicBezTo>
                  <a:cubicBezTo>
                    <a:pt x="4385" y="16145"/>
                    <a:pt x="4421" y="17014"/>
                    <a:pt x="4457" y="17895"/>
                  </a:cubicBezTo>
                  <a:cubicBezTo>
                    <a:pt x="4492" y="18884"/>
                    <a:pt x="4540" y="19860"/>
                    <a:pt x="4588" y="20848"/>
                  </a:cubicBezTo>
                  <a:cubicBezTo>
                    <a:pt x="4635" y="21836"/>
                    <a:pt x="4600" y="22884"/>
                    <a:pt x="4838" y="23837"/>
                  </a:cubicBezTo>
                  <a:cubicBezTo>
                    <a:pt x="4918" y="24171"/>
                    <a:pt x="5148" y="24313"/>
                    <a:pt x="5395" y="24313"/>
                  </a:cubicBezTo>
                  <a:cubicBezTo>
                    <a:pt x="5736" y="24313"/>
                    <a:pt x="6106" y="24042"/>
                    <a:pt x="6147" y="23634"/>
                  </a:cubicBezTo>
                  <a:cubicBezTo>
                    <a:pt x="6243" y="22682"/>
                    <a:pt x="6052" y="21646"/>
                    <a:pt x="5981" y="20682"/>
                  </a:cubicBezTo>
                  <a:cubicBezTo>
                    <a:pt x="5909" y="19717"/>
                    <a:pt x="5838" y="18717"/>
                    <a:pt x="5778" y="17729"/>
                  </a:cubicBezTo>
                  <a:cubicBezTo>
                    <a:pt x="5719" y="16919"/>
                    <a:pt x="5671" y="16121"/>
                    <a:pt x="5623" y="15312"/>
                  </a:cubicBezTo>
                  <a:lnTo>
                    <a:pt x="5540" y="13704"/>
                  </a:lnTo>
                  <a:cubicBezTo>
                    <a:pt x="6266" y="13669"/>
                    <a:pt x="6957" y="13383"/>
                    <a:pt x="7505" y="12907"/>
                  </a:cubicBezTo>
                  <a:cubicBezTo>
                    <a:pt x="8029" y="12502"/>
                    <a:pt x="8921" y="11799"/>
                    <a:pt x="8945" y="11085"/>
                  </a:cubicBezTo>
                  <a:cubicBezTo>
                    <a:pt x="8935" y="10956"/>
                    <a:pt x="8834" y="10859"/>
                    <a:pt x="8717" y="10859"/>
                  </a:cubicBezTo>
                  <a:cubicBezTo>
                    <a:pt x="8694" y="10859"/>
                    <a:pt x="8671" y="10863"/>
                    <a:pt x="8648" y="10871"/>
                  </a:cubicBezTo>
                  <a:cubicBezTo>
                    <a:pt x="8100" y="11026"/>
                    <a:pt x="7755" y="11728"/>
                    <a:pt x="7350" y="12121"/>
                  </a:cubicBezTo>
                  <a:cubicBezTo>
                    <a:pt x="6826" y="12633"/>
                    <a:pt x="6231" y="13014"/>
                    <a:pt x="5504" y="13073"/>
                  </a:cubicBezTo>
                  <a:cubicBezTo>
                    <a:pt x="5481" y="12645"/>
                    <a:pt x="5445" y="12228"/>
                    <a:pt x="5421" y="11799"/>
                  </a:cubicBezTo>
                  <a:cubicBezTo>
                    <a:pt x="5385" y="11252"/>
                    <a:pt x="5362" y="10692"/>
                    <a:pt x="5326" y="10133"/>
                  </a:cubicBezTo>
                  <a:cubicBezTo>
                    <a:pt x="5957" y="10037"/>
                    <a:pt x="6552" y="9799"/>
                    <a:pt x="7064" y="9430"/>
                  </a:cubicBezTo>
                  <a:cubicBezTo>
                    <a:pt x="7100" y="9418"/>
                    <a:pt x="7124" y="9394"/>
                    <a:pt x="7159" y="9371"/>
                  </a:cubicBezTo>
                  <a:cubicBezTo>
                    <a:pt x="7469" y="9144"/>
                    <a:pt x="7743" y="8882"/>
                    <a:pt x="7993" y="8585"/>
                  </a:cubicBezTo>
                  <a:cubicBezTo>
                    <a:pt x="8421" y="8025"/>
                    <a:pt x="8767" y="7418"/>
                    <a:pt x="9017" y="6751"/>
                  </a:cubicBezTo>
                  <a:cubicBezTo>
                    <a:pt x="9267" y="6156"/>
                    <a:pt x="9648" y="5442"/>
                    <a:pt x="9362" y="4822"/>
                  </a:cubicBezTo>
                  <a:cubicBezTo>
                    <a:pt x="9306" y="4727"/>
                    <a:pt x="9209" y="4680"/>
                    <a:pt x="9107" y="4680"/>
                  </a:cubicBezTo>
                  <a:cubicBezTo>
                    <a:pt x="9056" y="4680"/>
                    <a:pt x="9005" y="4691"/>
                    <a:pt x="8957" y="4715"/>
                  </a:cubicBezTo>
                  <a:cubicBezTo>
                    <a:pt x="8517" y="4989"/>
                    <a:pt x="8421" y="5537"/>
                    <a:pt x="8255" y="6001"/>
                  </a:cubicBezTo>
                  <a:cubicBezTo>
                    <a:pt x="8064" y="6573"/>
                    <a:pt x="7814" y="7120"/>
                    <a:pt x="7517" y="7632"/>
                  </a:cubicBezTo>
                  <a:lnTo>
                    <a:pt x="7457" y="7716"/>
                  </a:lnTo>
                  <a:cubicBezTo>
                    <a:pt x="7576" y="6632"/>
                    <a:pt x="7493" y="5525"/>
                    <a:pt x="7207" y="4477"/>
                  </a:cubicBezTo>
                  <a:cubicBezTo>
                    <a:pt x="7170" y="4356"/>
                    <a:pt x="7070" y="4300"/>
                    <a:pt x="6970" y="4300"/>
                  </a:cubicBezTo>
                  <a:cubicBezTo>
                    <a:pt x="6842" y="4300"/>
                    <a:pt x="6714" y="4389"/>
                    <a:pt x="6707" y="4549"/>
                  </a:cubicBezTo>
                  <a:cubicBezTo>
                    <a:pt x="6683" y="6013"/>
                    <a:pt x="6683" y="7478"/>
                    <a:pt x="6397" y="8918"/>
                  </a:cubicBezTo>
                  <a:cubicBezTo>
                    <a:pt x="6076" y="9180"/>
                    <a:pt x="5695" y="9371"/>
                    <a:pt x="5302" y="9490"/>
                  </a:cubicBezTo>
                  <a:cubicBezTo>
                    <a:pt x="5254" y="8335"/>
                    <a:pt x="5207" y="7192"/>
                    <a:pt x="5171" y="6037"/>
                  </a:cubicBezTo>
                  <a:cubicBezTo>
                    <a:pt x="5159" y="5430"/>
                    <a:pt x="5159" y="4799"/>
                    <a:pt x="5147" y="4168"/>
                  </a:cubicBezTo>
                  <a:cubicBezTo>
                    <a:pt x="6183" y="3739"/>
                    <a:pt x="7028" y="2679"/>
                    <a:pt x="6969" y="1536"/>
                  </a:cubicBezTo>
                  <a:cubicBezTo>
                    <a:pt x="6969" y="1405"/>
                    <a:pt x="6897" y="1298"/>
                    <a:pt x="6790" y="1227"/>
                  </a:cubicBezTo>
                  <a:cubicBezTo>
                    <a:pt x="6715" y="1189"/>
                    <a:pt x="6650" y="1173"/>
                    <a:pt x="6593" y="1173"/>
                  </a:cubicBezTo>
                  <a:cubicBezTo>
                    <a:pt x="6193" y="1173"/>
                    <a:pt x="6180" y="1983"/>
                    <a:pt x="6076" y="2275"/>
                  </a:cubicBezTo>
                  <a:cubicBezTo>
                    <a:pt x="5885" y="2775"/>
                    <a:pt x="5564" y="3203"/>
                    <a:pt x="5147" y="3537"/>
                  </a:cubicBezTo>
                  <a:cubicBezTo>
                    <a:pt x="5147" y="2417"/>
                    <a:pt x="5052" y="1298"/>
                    <a:pt x="4861" y="191"/>
                  </a:cubicBezTo>
                  <a:cubicBezTo>
                    <a:pt x="4838" y="63"/>
                    <a:pt x="4724" y="0"/>
                    <a:pt x="4608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21"/>
            <p:cNvSpPr/>
            <p:nvPr/>
          </p:nvSpPr>
          <p:spPr>
            <a:xfrm>
              <a:off x="9367038" y="349788"/>
              <a:ext cx="337267" cy="225327"/>
            </a:xfrm>
            <a:custGeom>
              <a:rect b="b" l="l" r="r" t="t"/>
              <a:pathLst>
                <a:path extrusionOk="0" h="7001" w="10479">
                  <a:moveTo>
                    <a:pt x="5981" y="0"/>
                  </a:moveTo>
                  <a:cubicBezTo>
                    <a:pt x="5589" y="0"/>
                    <a:pt x="5183" y="211"/>
                    <a:pt x="4930" y="547"/>
                  </a:cubicBezTo>
                  <a:cubicBezTo>
                    <a:pt x="4573" y="1000"/>
                    <a:pt x="4299" y="1512"/>
                    <a:pt x="4120" y="2071"/>
                  </a:cubicBezTo>
                  <a:cubicBezTo>
                    <a:pt x="3620" y="2690"/>
                    <a:pt x="2989" y="3202"/>
                    <a:pt x="2263" y="3548"/>
                  </a:cubicBezTo>
                  <a:cubicBezTo>
                    <a:pt x="1477" y="3917"/>
                    <a:pt x="620" y="4334"/>
                    <a:pt x="286" y="5203"/>
                  </a:cubicBezTo>
                  <a:cubicBezTo>
                    <a:pt x="1" y="5953"/>
                    <a:pt x="143" y="6560"/>
                    <a:pt x="524" y="7000"/>
                  </a:cubicBezTo>
                  <a:cubicBezTo>
                    <a:pt x="513" y="6739"/>
                    <a:pt x="608" y="6489"/>
                    <a:pt x="786" y="6298"/>
                  </a:cubicBezTo>
                  <a:cubicBezTo>
                    <a:pt x="739" y="6167"/>
                    <a:pt x="786" y="6012"/>
                    <a:pt x="905" y="5929"/>
                  </a:cubicBezTo>
                  <a:cubicBezTo>
                    <a:pt x="2227" y="4881"/>
                    <a:pt x="4144" y="4048"/>
                    <a:pt x="5811" y="3702"/>
                  </a:cubicBezTo>
                  <a:cubicBezTo>
                    <a:pt x="6109" y="3640"/>
                    <a:pt x="6421" y="3605"/>
                    <a:pt x="6734" y="3605"/>
                  </a:cubicBezTo>
                  <a:cubicBezTo>
                    <a:pt x="7311" y="3605"/>
                    <a:pt x="7889" y="3722"/>
                    <a:pt x="8383" y="4000"/>
                  </a:cubicBezTo>
                  <a:cubicBezTo>
                    <a:pt x="9121" y="4012"/>
                    <a:pt x="9776" y="4595"/>
                    <a:pt x="10085" y="5369"/>
                  </a:cubicBezTo>
                  <a:cubicBezTo>
                    <a:pt x="10097" y="5429"/>
                    <a:pt x="10121" y="5488"/>
                    <a:pt x="10133" y="5548"/>
                  </a:cubicBezTo>
                  <a:cubicBezTo>
                    <a:pt x="10395" y="5310"/>
                    <a:pt x="10478" y="4917"/>
                    <a:pt x="10335" y="4584"/>
                  </a:cubicBezTo>
                  <a:cubicBezTo>
                    <a:pt x="10240" y="4334"/>
                    <a:pt x="10109" y="4107"/>
                    <a:pt x="9930" y="3917"/>
                  </a:cubicBezTo>
                  <a:cubicBezTo>
                    <a:pt x="9883" y="3833"/>
                    <a:pt x="9847" y="3762"/>
                    <a:pt x="9799" y="3691"/>
                  </a:cubicBezTo>
                  <a:cubicBezTo>
                    <a:pt x="9502" y="3286"/>
                    <a:pt x="9085" y="2976"/>
                    <a:pt x="8621" y="2798"/>
                  </a:cubicBezTo>
                  <a:lnTo>
                    <a:pt x="8490" y="2679"/>
                  </a:lnTo>
                  <a:cubicBezTo>
                    <a:pt x="7847" y="2059"/>
                    <a:pt x="7299" y="1333"/>
                    <a:pt x="6870" y="547"/>
                  </a:cubicBezTo>
                  <a:cubicBezTo>
                    <a:pt x="6659" y="163"/>
                    <a:pt x="6325" y="0"/>
                    <a:pt x="598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21"/>
            <p:cNvSpPr/>
            <p:nvPr/>
          </p:nvSpPr>
          <p:spPr>
            <a:xfrm>
              <a:off x="9383130" y="465783"/>
              <a:ext cx="312355" cy="142290"/>
            </a:xfrm>
            <a:custGeom>
              <a:rect b="b" l="l" r="r" t="t"/>
              <a:pathLst>
                <a:path extrusionOk="0" h="4421" w="9705">
                  <a:moveTo>
                    <a:pt x="6225" y="1"/>
                  </a:moveTo>
                  <a:cubicBezTo>
                    <a:pt x="5911" y="1"/>
                    <a:pt x="5597" y="36"/>
                    <a:pt x="5299" y="98"/>
                  </a:cubicBezTo>
                  <a:cubicBezTo>
                    <a:pt x="3644" y="444"/>
                    <a:pt x="1727" y="1289"/>
                    <a:pt x="394" y="2325"/>
                  </a:cubicBezTo>
                  <a:cubicBezTo>
                    <a:pt x="274" y="2408"/>
                    <a:pt x="239" y="2563"/>
                    <a:pt x="286" y="2694"/>
                  </a:cubicBezTo>
                  <a:cubicBezTo>
                    <a:pt x="96" y="2885"/>
                    <a:pt x="1" y="3135"/>
                    <a:pt x="13" y="3396"/>
                  </a:cubicBezTo>
                  <a:cubicBezTo>
                    <a:pt x="13" y="3903"/>
                    <a:pt x="350" y="4421"/>
                    <a:pt x="979" y="4421"/>
                  </a:cubicBezTo>
                  <a:cubicBezTo>
                    <a:pt x="986" y="4421"/>
                    <a:pt x="994" y="4421"/>
                    <a:pt x="1001" y="4420"/>
                  </a:cubicBezTo>
                  <a:cubicBezTo>
                    <a:pt x="2215" y="4420"/>
                    <a:pt x="3430" y="4325"/>
                    <a:pt x="4632" y="4147"/>
                  </a:cubicBezTo>
                  <a:cubicBezTo>
                    <a:pt x="4513" y="3361"/>
                    <a:pt x="4513" y="2575"/>
                    <a:pt x="4608" y="1801"/>
                  </a:cubicBezTo>
                  <a:cubicBezTo>
                    <a:pt x="4654" y="1514"/>
                    <a:pt x="4907" y="1374"/>
                    <a:pt x="5163" y="1374"/>
                  </a:cubicBezTo>
                  <a:cubicBezTo>
                    <a:pt x="5375" y="1374"/>
                    <a:pt x="5589" y="1470"/>
                    <a:pt x="5692" y="1658"/>
                  </a:cubicBezTo>
                  <a:cubicBezTo>
                    <a:pt x="6037" y="2337"/>
                    <a:pt x="6287" y="3051"/>
                    <a:pt x="6442" y="3801"/>
                  </a:cubicBezTo>
                  <a:cubicBezTo>
                    <a:pt x="6930" y="3694"/>
                    <a:pt x="7418" y="3575"/>
                    <a:pt x="7906" y="3432"/>
                  </a:cubicBezTo>
                  <a:cubicBezTo>
                    <a:pt x="8025" y="3408"/>
                    <a:pt x="8144" y="3373"/>
                    <a:pt x="8264" y="3325"/>
                  </a:cubicBezTo>
                  <a:cubicBezTo>
                    <a:pt x="8430" y="3277"/>
                    <a:pt x="8597" y="3230"/>
                    <a:pt x="8764" y="3182"/>
                  </a:cubicBezTo>
                  <a:cubicBezTo>
                    <a:pt x="9252" y="3027"/>
                    <a:pt x="9704" y="2492"/>
                    <a:pt x="9621" y="1944"/>
                  </a:cubicBezTo>
                  <a:cubicBezTo>
                    <a:pt x="9609" y="1884"/>
                    <a:pt x="9597" y="1825"/>
                    <a:pt x="9573" y="1765"/>
                  </a:cubicBezTo>
                  <a:cubicBezTo>
                    <a:pt x="9264" y="991"/>
                    <a:pt x="8621" y="408"/>
                    <a:pt x="7871" y="396"/>
                  </a:cubicBezTo>
                  <a:cubicBezTo>
                    <a:pt x="7385" y="118"/>
                    <a:pt x="6804" y="1"/>
                    <a:pt x="622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21"/>
            <p:cNvSpPr/>
            <p:nvPr/>
          </p:nvSpPr>
          <p:spPr>
            <a:xfrm>
              <a:off x="9528381" y="510262"/>
              <a:ext cx="103861" cy="324200"/>
            </a:xfrm>
            <a:custGeom>
              <a:rect b="b" l="l" r="r" t="t"/>
              <a:pathLst>
                <a:path extrusionOk="0" h="10073" w="3227">
                  <a:moveTo>
                    <a:pt x="652" y="1"/>
                  </a:moveTo>
                  <a:cubicBezTo>
                    <a:pt x="395" y="1"/>
                    <a:pt x="141" y="138"/>
                    <a:pt x="95" y="419"/>
                  </a:cubicBezTo>
                  <a:cubicBezTo>
                    <a:pt x="0" y="1193"/>
                    <a:pt x="0" y="1991"/>
                    <a:pt x="119" y="2765"/>
                  </a:cubicBezTo>
                  <a:cubicBezTo>
                    <a:pt x="226" y="3658"/>
                    <a:pt x="417" y="4539"/>
                    <a:pt x="548" y="5396"/>
                  </a:cubicBezTo>
                  <a:cubicBezTo>
                    <a:pt x="679" y="6217"/>
                    <a:pt x="822" y="7027"/>
                    <a:pt x="964" y="7860"/>
                  </a:cubicBezTo>
                  <a:cubicBezTo>
                    <a:pt x="1119" y="8718"/>
                    <a:pt x="1119" y="9408"/>
                    <a:pt x="1834" y="9968"/>
                  </a:cubicBezTo>
                  <a:cubicBezTo>
                    <a:pt x="1933" y="10041"/>
                    <a:pt x="2046" y="10073"/>
                    <a:pt x="2160" y="10073"/>
                  </a:cubicBezTo>
                  <a:cubicBezTo>
                    <a:pt x="2415" y="10073"/>
                    <a:pt x="2675" y="9915"/>
                    <a:pt x="2798" y="9718"/>
                  </a:cubicBezTo>
                  <a:cubicBezTo>
                    <a:pt x="3227" y="9063"/>
                    <a:pt x="3000" y="8420"/>
                    <a:pt x="2869" y="7694"/>
                  </a:cubicBezTo>
                  <a:cubicBezTo>
                    <a:pt x="2715" y="6825"/>
                    <a:pt x="2572" y="5944"/>
                    <a:pt x="2405" y="5062"/>
                  </a:cubicBezTo>
                  <a:cubicBezTo>
                    <a:pt x="2250" y="4217"/>
                    <a:pt x="2119" y="3312"/>
                    <a:pt x="1929" y="2431"/>
                  </a:cubicBezTo>
                  <a:cubicBezTo>
                    <a:pt x="1774" y="1681"/>
                    <a:pt x="1524" y="955"/>
                    <a:pt x="1179" y="276"/>
                  </a:cubicBezTo>
                  <a:cubicBezTo>
                    <a:pt x="1077" y="94"/>
                    <a:pt x="863" y="1"/>
                    <a:pt x="65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21"/>
            <p:cNvSpPr/>
            <p:nvPr/>
          </p:nvSpPr>
          <p:spPr>
            <a:xfrm>
              <a:off x="8866947" y="721203"/>
              <a:ext cx="792877" cy="904077"/>
            </a:xfrm>
            <a:custGeom>
              <a:rect b="b" l="l" r="r" t="t"/>
              <a:pathLst>
                <a:path extrusionOk="0" h="28090" w="24635">
                  <a:moveTo>
                    <a:pt x="10795" y="0"/>
                  </a:moveTo>
                  <a:cubicBezTo>
                    <a:pt x="10485" y="0"/>
                    <a:pt x="10176" y="78"/>
                    <a:pt x="9895" y="235"/>
                  </a:cubicBezTo>
                  <a:cubicBezTo>
                    <a:pt x="9764" y="247"/>
                    <a:pt x="9633" y="283"/>
                    <a:pt x="9502" y="330"/>
                  </a:cubicBezTo>
                  <a:cubicBezTo>
                    <a:pt x="8835" y="497"/>
                    <a:pt x="8323" y="1033"/>
                    <a:pt x="8192" y="1699"/>
                  </a:cubicBezTo>
                  <a:cubicBezTo>
                    <a:pt x="7609" y="4152"/>
                    <a:pt x="7026" y="6605"/>
                    <a:pt x="6442" y="9057"/>
                  </a:cubicBezTo>
                  <a:cubicBezTo>
                    <a:pt x="5966" y="10200"/>
                    <a:pt x="5502" y="11343"/>
                    <a:pt x="5025" y="12474"/>
                  </a:cubicBezTo>
                  <a:cubicBezTo>
                    <a:pt x="3466" y="16273"/>
                    <a:pt x="1918" y="20083"/>
                    <a:pt x="382" y="23881"/>
                  </a:cubicBezTo>
                  <a:cubicBezTo>
                    <a:pt x="1" y="24809"/>
                    <a:pt x="787" y="25869"/>
                    <a:pt x="1644" y="26119"/>
                  </a:cubicBezTo>
                  <a:cubicBezTo>
                    <a:pt x="5073" y="27119"/>
                    <a:pt x="8490" y="27810"/>
                    <a:pt x="12050" y="28024"/>
                  </a:cubicBezTo>
                  <a:cubicBezTo>
                    <a:pt x="12050" y="27798"/>
                    <a:pt x="12050" y="27572"/>
                    <a:pt x="12038" y="27345"/>
                  </a:cubicBezTo>
                  <a:cubicBezTo>
                    <a:pt x="10847" y="26810"/>
                    <a:pt x="9716" y="26071"/>
                    <a:pt x="8621" y="25428"/>
                  </a:cubicBezTo>
                  <a:cubicBezTo>
                    <a:pt x="8261" y="25217"/>
                    <a:pt x="8438" y="24638"/>
                    <a:pt x="8799" y="24638"/>
                  </a:cubicBezTo>
                  <a:cubicBezTo>
                    <a:pt x="8844" y="24638"/>
                    <a:pt x="8892" y="24647"/>
                    <a:pt x="8942" y="24666"/>
                  </a:cubicBezTo>
                  <a:cubicBezTo>
                    <a:pt x="9931" y="25059"/>
                    <a:pt x="11002" y="25440"/>
                    <a:pt x="12002" y="25917"/>
                  </a:cubicBezTo>
                  <a:lnTo>
                    <a:pt x="11990" y="24988"/>
                  </a:lnTo>
                  <a:cubicBezTo>
                    <a:pt x="11431" y="24762"/>
                    <a:pt x="10871" y="24285"/>
                    <a:pt x="10490" y="24000"/>
                  </a:cubicBezTo>
                  <a:cubicBezTo>
                    <a:pt x="9633" y="23369"/>
                    <a:pt x="8835" y="22678"/>
                    <a:pt x="8109" y="21916"/>
                  </a:cubicBezTo>
                  <a:cubicBezTo>
                    <a:pt x="7757" y="21573"/>
                    <a:pt x="8082" y="21094"/>
                    <a:pt x="8463" y="21094"/>
                  </a:cubicBezTo>
                  <a:cubicBezTo>
                    <a:pt x="8571" y="21094"/>
                    <a:pt x="8685" y="21133"/>
                    <a:pt x="8788" y="21226"/>
                  </a:cubicBezTo>
                  <a:cubicBezTo>
                    <a:pt x="9574" y="21940"/>
                    <a:pt x="10419" y="22595"/>
                    <a:pt x="11324" y="23166"/>
                  </a:cubicBezTo>
                  <a:cubicBezTo>
                    <a:pt x="11502" y="23285"/>
                    <a:pt x="11729" y="23393"/>
                    <a:pt x="11955" y="23512"/>
                  </a:cubicBezTo>
                  <a:cubicBezTo>
                    <a:pt x="11943" y="22321"/>
                    <a:pt x="11919" y="21130"/>
                    <a:pt x="11907" y="19952"/>
                  </a:cubicBezTo>
                  <a:cubicBezTo>
                    <a:pt x="11788" y="19821"/>
                    <a:pt x="11717" y="19666"/>
                    <a:pt x="11705" y="19499"/>
                  </a:cubicBezTo>
                  <a:cubicBezTo>
                    <a:pt x="11038" y="19142"/>
                    <a:pt x="10443" y="18570"/>
                    <a:pt x="9883" y="18082"/>
                  </a:cubicBezTo>
                  <a:cubicBezTo>
                    <a:pt x="9193" y="17475"/>
                    <a:pt x="8466" y="16844"/>
                    <a:pt x="8014" y="16034"/>
                  </a:cubicBezTo>
                  <a:cubicBezTo>
                    <a:pt x="7840" y="15716"/>
                    <a:pt x="8096" y="15335"/>
                    <a:pt x="8415" y="15335"/>
                  </a:cubicBezTo>
                  <a:cubicBezTo>
                    <a:pt x="8490" y="15335"/>
                    <a:pt x="8568" y="15356"/>
                    <a:pt x="8645" y="15403"/>
                  </a:cubicBezTo>
                  <a:cubicBezTo>
                    <a:pt x="9359" y="15844"/>
                    <a:pt x="9931" y="16475"/>
                    <a:pt x="10586" y="17011"/>
                  </a:cubicBezTo>
                  <a:cubicBezTo>
                    <a:pt x="10978" y="17344"/>
                    <a:pt x="11443" y="17642"/>
                    <a:pt x="11883" y="17963"/>
                  </a:cubicBezTo>
                  <a:cubicBezTo>
                    <a:pt x="11871" y="16951"/>
                    <a:pt x="11860" y="15927"/>
                    <a:pt x="11860" y="14915"/>
                  </a:cubicBezTo>
                  <a:cubicBezTo>
                    <a:pt x="11395" y="14403"/>
                    <a:pt x="11026" y="13748"/>
                    <a:pt x="10645" y="13189"/>
                  </a:cubicBezTo>
                  <a:cubicBezTo>
                    <a:pt x="10109" y="12427"/>
                    <a:pt x="9621" y="11641"/>
                    <a:pt x="9133" y="10867"/>
                  </a:cubicBezTo>
                  <a:cubicBezTo>
                    <a:pt x="8964" y="10600"/>
                    <a:pt x="9221" y="10300"/>
                    <a:pt x="9471" y="10300"/>
                  </a:cubicBezTo>
                  <a:cubicBezTo>
                    <a:pt x="9555" y="10300"/>
                    <a:pt x="9638" y="10334"/>
                    <a:pt x="9704" y="10415"/>
                  </a:cubicBezTo>
                  <a:cubicBezTo>
                    <a:pt x="10276" y="11117"/>
                    <a:pt x="10859" y="11820"/>
                    <a:pt x="11407" y="12558"/>
                  </a:cubicBezTo>
                  <a:cubicBezTo>
                    <a:pt x="11550" y="12748"/>
                    <a:pt x="11705" y="12939"/>
                    <a:pt x="11848" y="13141"/>
                  </a:cubicBezTo>
                  <a:cubicBezTo>
                    <a:pt x="11848" y="11689"/>
                    <a:pt x="11860" y="10236"/>
                    <a:pt x="11895" y="8795"/>
                  </a:cubicBezTo>
                  <a:cubicBezTo>
                    <a:pt x="11681" y="8391"/>
                    <a:pt x="11514" y="7950"/>
                    <a:pt x="11276" y="7569"/>
                  </a:cubicBezTo>
                  <a:cubicBezTo>
                    <a:pt x="10859" y="6926"/>
                    <a:pt x="10359" y="6331"/>
                    <a:pt x="9788" y="5795"/>
                  </a:cubicBezTo>
                  <a:cubicBezTo>
                    <a:pt x="9511" y="5528"/>
                    <a:pt x="9768" y="5080"/>
                    <a:pt x="10096" y="5080"/>
                  </a:cubicBezTo>
                  <a:cubicBezTo>
                    <a:pt x="10162" y="5080"/>
                    <a:pt x="10232" y="5098"/>
                    <a:pt x="10300" y="5140"/>
                  </a:cubicBezTo>
                  <a:cubicBezTo>
                    <a:pt x="10943" y="5557"/>
                    <a:pt x="11502" y="6081"/>
                    <a:pt x="11967" y="6688"/>
                  </a:cubicBezTo>
                  <a:cubicBezTo>
                    <a:pt x="11979" y="6224"/>
                    <a:pt x="11990" y="5759"/>
                    <a:pt x="12014" y="5295"/>
                  </a:cubicBezTo>
                  <a:cubicBezTo>
                    <a:pt x="12026" y="5027"/>
                    <a:pt x="12226" y="4893"/>
                    <a:pt x="12427" y="4893"/>
                  </a:cubicBezTo>
                  <a:cubicBezTo>
                    <a:pt x="12627" y="4893"/>
                    <a:pt x="12830" y="5027"/>
                    <a:pt x="12848" y="5295"/>
                  </a:cubicBezTo>
                  <a:cubicBezTo>
                    <a:pt x="12883" y="6009"/>
                    <a:pt x="12931" y="6712"/>
                    <a:pt x="12967" y="7414"/>
                  </a:cubicBezTo>
                  <a:cubicBezTo>
                    <a:pt x="13288" y="6986"/>
                    <a:pt x="13657" y="6569"/>
                    <a:pt x="14038" y="6188"/>
                  </a:cubicBezTo>
                  <a:cubicBezTo>
                    <a:pt x="14116" y="6113"/>
                    <a:pt x="14205" y="6081"/>
                    <a:pt x="14290" y="6081"/>
                  </a:cubicBezTo>
                  <a:cubicBezTo>
                    <a:pt x="14544" y="6081"/>
                    <a:pt x="14770" y="6364"/>
                    <a:pt x="14610" y="6640"/>
                  </a:cubicBezTo>
                  <a:cubicBezTo>
                    <a:pt x="14348" y="7117"/>
                    <a:pt x="14050" y="7569"/>
                    <a:pt x="13717" y="8010"/>
                  </a:cubicBezTo>
                  <a:cubicBezTo>
                    <a:pt x="13503" y="8307"/>
                    <a:pt x="13288" y="8664"/>
                    <a:pt x="13038" y="8950"/>
                  </a:cubicBezTo>
                  <a:cubicBezTo>
                    <a:pt x="13098" y="10248"/>
                    <a:pt x="13145" y="11534"/>
                    <a:pt x="13181" y="12820"/>
                  </a:cubicBezTo>
                  <a:cubicBezTo>
                    <a:pt x="13610" y="12201"/>
                    <a:pt x="14122" y="11653"/>
                    <a:pt x="14705" y="11177"/>
                  </a:cubicBezTo>
                  <a:cubicBezTo>
                    <a:pt x="14797" y="11103"/>
                    <a:pt x="14905" y="11070"/>
                    <a:pt x="15010" y="11070"/>
                  </a:cubicBezTo>
                  <a:cubicBezTo>
                    <a:pt x="15327" y="11070"/>
                    <a:pt x="15622" y="11367"/>
                    <a:pt x="15408" y="11724"/>
                  </a:cubicBezTo>
                  <a:cubicBezTo>
                    <a:pt x="15110" y="12224"/>
                    <a:pt x="14741" y="12677"/>
                    <a:pt x="14396" y="13153"/>
                  </a:cubicBezTo>
                  <a:cubicBezTo>
                    <a:pt x="14062" y="13629"/>
                    <a:pt x="13776" y="14106"/>
                    <a:pt x="13431" y="14546"/>
                  </a:cubicBezTo>
                  <a:cubicBezTo>
                    <a:pt x="13372" y="14618"/>
                    <a:pt x="13312" y="14665"/>
                    <a:pt x="13241" y="14701"/>
                  </a:cubicBezTo>
                  <a:cubicBezTo>
                    <a:pt x="13264" y="15594"/>
                    <a:pt x="13288" y="16487"/>
                    <a:pt x="13300" y="17380"/>
                  </a:cubicBezTo>
                  <a:cubicBezTo>
                    <a:pt x="13431" y="17261"/>
                    <a:pt x="13550" y="17142"/>
                    <a:pt x="13669" y="17023"/>
                  </a:cubicBezTo>
                  <a:cubicBezTo>
                    <a:pt x="14300" y="16427"/>
                    <a:pt x="15015" y="15939"/>
                    <a:pt x="15634" y="15332"/>
                  </a:cubicBezTo>
                  <a:cubicBezTo>
                    <a:pt x="15724" y="15245"/>
                    <a:pt x="15820" y="15208"/>
                    <a:pt x="15912" y="15208"/>
                  </a:cubicBezTo>
                  <a:cubicBezTo>
                    <a:pt x="16206" y="15208"/>
                    <a:pt x="16442" y="15592"/>
                    <a:pt x="16205" y="15892"/>
                  </a:cubicBezTo>
                  <a:cubicBezTo>
                    <a:pt x="15658" y="16582"/>
                    <a:pt x="15241" y="17368"/>
                    <a:pt x="14681" y="18035"/>
                  </a:cubicBezTo>
                  <a:cubicBezTo>
                    <a:pt x="14253" y="18559"/>
                    <a:pt x="13812" y="19094"/>
                    <a:pt x="13348" y="19583"/>
                  </a:cubicBezTo>
                  <a:cubicBezTo>
                    <a:pt x="13372" y="21130"/>
                    <a:pt x="13407" y="22678"/>
                    <a:pt x="13431" y="24226"/>
                  </a:cubicBezTo>
                  <a:lnTo>
                    <a:pt x="13443" y="24655"/>
                  </a:lnTo>
                  <a:cubicBezTo>
                    <a:pt x="13800" y="24190"/>
                    <a:pt x="14205" y="23762"/>
                    <a:pt x="14657" y="23381"/>
                  </a:cubicBezTo>
                  <a:cubicBezTo>
                    <a:pt x="15117" y="22966"/>
                    <a:pt x="15797" y="22289"/>
                    <a:pt x="16460" y="22289"/>
                  </a:cubicBezTo>
                  <a:cubicBezTo>
                    <a:pt x="16503" y="22289"/>
                    <a:pt x="16544" y="22291"/>
                    <a:pt x="16586" y="22297"/>
                  </a:cubicBezTo>
                  <a:cubicBezTo>
                    <a:pt x="16741" y="22297"/>
                    <a:pt x="16860" y="22440"/>
                    <a:pt x="16824" y="22595"/>
                  </a:cubicBezTo>
                  <a:cubicBezTo>
                    <a:pt x="16670" y="23250"/>
                    <a:pt x="15884" y="23714"/>
                    <a:pt x="15408" y="24131"/>
                  </a:cubicBezTo>
                  <a:cubicBezTo>
                    <a:pt x="14788" y="24678"/>
                    <a:pt x="14229" y="25250"/>
                    <a:pt x="13586" y="25762"/>
                  </a:cubicBezTo>
                  <a:cubicBezTo>
                    <a:pt x="13550" y="25786"/>
                    <a:pt x="13514" y="25798"/>
                    <a:pt x="13467" y="25821"/>
                  </a:cubicBezTo>
                  <a:lnTo>
                    <a:pt x="13467" y="26190"/>
                  </a:lnTo>
                  <a:cubicBezTo>
                    <a:pt x="13681" y="26024"/>
                    <a:pt x="13919" y="25881"/>
                    <a:pt x="14169" y="25774"/>
                  </a:cubicBezTo>
                  <a:cubicBezTo>
                    <a:pt x="14473" y="25639"/>
                    <a:pt x="14951" y="25444"/>
                    <a:pt x="15356" y="25444"/>
                  </a:cubicBezTo>
                  <a:cubicBezTo>
                    <a:pt x="15522" y="25444"/>
                    <a:pt x="15676" y="25476"/>
                    <a:pt x="15800" y="25559"/>
                  </a:cubicBezTo>
                  <a:cubicBezTo>
                    <a:pt x="15872" y="25607"/>
                    <a:pt x="15920" y="25702"/>
                    <a:pt x="15896" y="25786"/>
                  </a:cubicBezTo>
                  <a:cubicBezTo>
                    <a:pt x="15729" y="26226"/>
                    <a:pt x="15134" y="26452"/>
                    <a:pt x="14765" y="26691"/>
                  </a:cubicBezTo>
                  <a:cubicBezTo>
                    <a:pt x="14384" y="26929"/>
                    <a:pt x="14015" y="27131"/>
                    <a:pt x="13657" y="27345"/>
                  </a:cubicBezTo>
                  <a:cubicBezTo>
                    <a:pt x="13622" y="27453"/>
                    <a:pt x="13574" y="27548"/>
                    <a:pt x="13503" y="27619"/>
                  </a:cubicBezTo>
                  <a:cubicBezTo>
                    <a:pt x="13503" y="27774"/>
                    <a:pt x="13503" y="27929"/>
                    <a:pt x="13514" y="28084"/>
                  </a:cubicBezTo>
                  <a:cubicBezTo>
                    <a:pt x="13757" y="28087"/>
                    <a:pt x="13999" y="28089"/>
                    <a:pt x="14241" y="28089"/>
                  </a:cubicBezTo>
                  <a:cubicBezTo>
                    <a:pt x="17152" y="28089"/>
                    <a:pt x="20051" y="27824"/>
                    <a:pt x="22909" y="27286"/>
                  </a:cubicBezTo>
                  <a:cubicBezTo>
                    <a:pt x="24230" y="27060"/>
                    <a:pt x="24635" y="25417"/>
                    <a:pt x="24099" y="24369"/>
                  </a:cubicBezTo>
                  <a:cubicBezTo>
                    <a:pt x="20432" y="17344"/>
                    <a:pt x="16789" y="10236"/>
                    <a:pt x="14253" y="2699"/>
                  </a:cubicBezTo>
                  <a:cubicBezTo>
                    <a:pt x="14205" y="2461"/>
                    <a:pt x="14134" y="2211"/>
                    <a:pt x="14015" y="1997"/>
                  </a:cubicBezTo>
                  <a:lnTo>
                    <a:pt x="13955" y="1807"/>
                  </a:lnTo>
                  <a:cubicBezTo>
                    <a:pt x="13696" y="927"/>
                    <a:pt x="12903" y="336"/>
                    <a:pt x="12011" y="336"/>
                  </a:cubicBezTo>
                  <a:cubicBezTo>
                    <a:pt x="11961" y="336"/>
                    <a:pt x="11910" y="338"/>
                    <a:pt x="11860" y="342"/>
                  </a:cubicBezTo>
                  <a:cubicBezTo>
                    <a:pt x="11540" y="114"/>
                    <a:pt x="11168" y="0"/>
                    <a:pt x="107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21"/>
            <p:cNvSpPr/>
            <p:nvPr/>
          </p:nvSpPr>
          <p:spPr>
            <a:xfrm>
              <a:off x="9117314" y="879199"/>
              <a:ext cx="291918" cy="1248488"/>
            </a:xfrm>
            <a:custGeom>
              <a:rect b="b" l="l" r="r" t="t"/>
              <a:pathLst>
                <a:path extrusionOk="0" h="38791" w="9070">
                  <a:moveTo>
                    <a:pt x="4632" y="1"/>
                  </a:moveTo>
                  <a:cubicBezTo>
                    <a:pt x="4432" y="1"/>
                    <a:pt x="4235" y="132"/>
                    <a:pt x="4223" y="398"/>
                  </a:cubicBezTo>
                  <a:cubicBezTo>
                    <a:pt x="4211" y="874"/>
                    <a:pt x="4200" y="1339"/>
                    <a:pt x="4176" y="1803"/>
                  </a:cubicBezTo>
                  <a:cubicBezTo>
                    <a:pt x="3723" y="1196"/>
                    <a:pt x="3164" y="684"/>
                    <a:pt x="2533" y="267"/>
                  </a:cubicBezTo>
                  <a:cubicBezTo>
                    <a:pt x="2465" y="222"/>
                    <a:pt x="2395" y="202"/>
                    <a:pt x="2329" y="202"/>
                  </a:cubicBezTo>
                  <a:cubicBezTo>
                    <a:pt x="2008" y="202"/>
                    <a:pt x="1747" y="656"/>
                    <a:pt x="2033" y="922"/>
                  </a:cubicBezTo>
                  <a:cubicBezTo>
                    <a:pt x="2592" y="1446"/>
                    <a:pt x="3092" y="2053"/>
                    <a:pt x="3521" y="2696"/>
                  </a:cubicBezTo>
                  <a:cubicBezTo>
                    <a:pt x="3759" y="3077"/>
                    <a:pt x="3926" y="3517"/>
                    <a:pt x="4140" y="3910"/>
                  </a:cubicBezTo>
                  <a:cubicBezTo>
                    <a:pt x="4104" y="5363"/>
                    <a:pt x="4092" y="6815"/>
                    <a:pt x="4092" y="8256"/>
                  </a:cubicBezTo>
                  <a:cubicBezTo>
                    <a:pt x="3938" y="8066"/>
                    <a:pt x="3783" y="7875"/>
                    <a:pt x="3640" y="7673"/>
                  </a:cubicBezTo>
                  <a:cubicBezTo>
                    <a:pt x="3104" y="6946"/>
                    <a:pt x="2521" y="6244"/>
                    <a:pt x="1937" y="5541"/>
                  </a:cubicBezTo>
                  <a:cubicBezTo>
                    <a:pt x="1871" y="5460"/>
                    <a:pt x="1788" y="5426"/>
                    <a:pt x="1705" y="5426"/>
                  </a:cubicBezTo>
                  <a:cubicBezTo>
                    <a:pt x="1458" y="5426"/>
                    <a:pt x="1206" y="5724"/>
                    <a:pt x="1366" y="5982"/>
                  </a:cubicBezTo>
                  <a:cubicBezTo>
                    <a:pt x="1866" y="6768"/>
                    <a:pt x="2354" y="7554"/>
                    <a:pt x="2878" y="8316"/>
                  </a:cubicBezTo>
                  <a:cubicBezTo>
                    <a:pt x="3271" y="8863"/>
                    <a:pt x="3628" y="9530"/>
                    <a:pt x="4092" y="10042"/>
                  </a:cubicBezTo>
                  <a:cubicBezTo>
                    <a:pt x="4092" y="11054"/>
                    <a:pt x="4104" y="12066"/>
                    <a:pt x="4116" y="13078"/>
                  </a:cubicBezTo>
                  <a:cubicBezTo>
                    <a:pt x="3688" y="12769"/>
                    <a:pt x="3223" y="12471"/>
                    <a:pt x="2818" y="12137"/>
                  </a:cubicBezTo>
                  <a:cubicBezTo>
                    <a:pt x="2176" y="11602"/>
                    <a:pt x="1604" y="10983"/>
                    <a:pt x="890" y="10530"/>
                  </a:cubicBezTo>
                  <a:cubicBezTo>
                    <a:pt x="811" y="10480"/>
                    <a:pt x="732" y="10457"/>
                    <a:pt x="656" y="10457"/>
                  </a:cubicBezTo>
                  <a:cubicBezTo>
                    <a:pt x="339" y="10457"/>
                    <a:pt x="86" y="10844"/>
                    <a:pt x="259" y="11161"/>
                  </a:cubicBezTo>
                  <a:cubicBezTo>
                    <a:pt x="699" y="11971"/>
                    <a:pt x="1437" y="12602"/>
                    <a:pt x="2128" y="13209"/>
                  </a:cubicBezTo>
                  <a:cubicBezTo>
                    <a:pt x="2676" y="13697"/>
                    <a:pt x="3271" y="14257"/>
                    <a:pt x="3938" y="14614"/>
                  </a:cubicBezTo>
                  <a:cubicBezTo>
                    <a:pt x="3961" y="14793"/>
                    <a:pt x="4033" y="14947"/>
                    <a:pt x="4140" y="15078"/>
                  </a:cubicBezTo>
                  <a:cubicBezTo>
                    <a:pt x="4164" y="16269"/>
                    <a:pt x="4176" y="17448"/>
                    <a:pt x="4200" y="18638"/>
                  </a:cubicBezTo>
                  <a:cubicBezTo>
                    <a:pt x="3973" y="18519"/>
                    <a:pt x="3747" y="18412"/>
                    <a:pt x="3557" y="18293"/>
                  </a:cubicBezTo>
                  <a:cubicBezTo>
                    <a:pt x="2664" y="17722"/>
                    <a:pt x="1818" y="17067"/>
                    <a:pt x="1033" y="16352"/>
                  </a:cubicBezTo>
                  <a:cubicBezTo>
                    <a:pt x="928" y="16259"/>
                    <a:pt x="814" y="16219"/>
                    <a:pt x="704" y="16219"/>
                  </a:cubicBezTo>
                  <a:cubicBezTo>
                    <a:pt x="325" y="16219"/>
                    <a:pt x="0" y="16692"/>
                    <a:pt x="342" y="17043"/>
                  </a:cubicBezTo>
                  <a:cubicBezTo>
                    <a:pt x="1080" y="17805"/>
                    <a:pt x="1878" y="18495"/>
                    <a:pt x="2723" y="19126"/>
                  </a:cubicBezTo>
                  <a:cubicBezTo>
                    <a:pt x="3104" y="19412"/>
                    <a:pt x="3664" y="19888"/>
                    <a:pt x="4223" y="20115"/>
                  </a:cubicBezTo>
                  <a:lnTo>
                    <a:pt x="4247" y="21043"/>
                  </a:lnTo>
                  <a:cubicBezTo>
                    <a:pt x="3247" y="20567"/>
                    <a:pt x="2164" y="20186"/>
                    <a:pt x="1175" y="19781"/>
                  </a:cubicBezTo>
                  <a:cubicBezTo>
                    <a:pt x="1127" y="19762"/>
                    <a:pt x="1081" y="19753"/>
                    <a:pt x="1038" y="19753"/>
                  </a:cubicBezTo>
                  <a:cubicBezTo>
                    <a:pt x="683" y="19753"/>
                    <a:pt x="504" y="20342"/>
                    <a:pt x="854" y="20543"/>
                  </a:cubicBezTo>
                  <a:cubicBezTo>
                    <a:pt x="1949" y="21186"/>
                    <a:pt x="3092" y="21936"/>
                    <a:pt x="4283" y="22472"/>
                  </a:cubicBezTo>
                  <a:cubicBezTo>
                    <a:pt x="4283" y="22698"/>
                    <a:pt x="4283" y="22925"/>
                    <a:pt x="4295" y="23139"/>
                  </a:cubicBezTo>
                  <a:cubicBezTo>
                    <a:pt x="4331" y="25127"/>
                    <a:pt x="4366" y="27116"/>
                    <a:pt x="4402" y="29092"/>
                  </a:cubicBezTo>
                  <a:cubicBezTo>
                    <a:pt x="4438" y="30687"/>
                    <a:pt x="4509" y="32283"/>
                    <a:pt x="4581" y="33878"/>
                  </a:cubicBezTo>
                  <a:cubicBezTo>
                    <a:pt x="4640" y="35390"/>
                    <a:pt x="4628" y="36926"/>
                    <a:pt x="4866" y="38426"/>
                  </a:cubicBezTo>
                  <a:cubicBezTo>
                    <a:pt x="4906" y="38682"/>
                    <a:pt x="5078" y="38790"/>
                    <a:pt x="5267" y="38790"/>
                  </a:cubicBezTo>
                  <a:cubicBezTo>
                    <a:pt x="5527" y="38790"/>
                    <a:pt x="5820" y="38587"/>
                    <a:pt x="5855" y="38284"/>
                  </a:cubicBezTo>
                  <a:cubicBezTo>
                    <a:pt x="6033" y="36712"/>
                    <a:pt x="5914" y="35093"/>
                    <a:pt x="5902" y="33509"/>
                  </a:cubicBezTo>
                  <a:cubicBezTo>
                    <a:pt x="5902" y="31926"/>
                    <a:pt x="5902" y="30318"/>
                    <a:pt x="5866" y="28723"/>
                  </a:cubicBezTo>
                  <a:cubicBezTo>
                    <a:pt x="5819" y="26889"/>
                    <a:pt x="5783" y="25044"/>
                    <a:pt x="5747" y="23210"/>
                  </a:cubicBezTo>
                  <a:cubicBezTo>
                    <a:pt x="5747" y="23055"/>
                    <a:pt x="5747" y="22901"/>
                    <a:pt x="5735" y="22746"/>
                  </a:cubicBezTo>
                  <a:cubicBezTo>
                    <a:pt x="5807" y="22663"/>
                    <a:pt x="5855" y="22555"/>
                    <a:pt x="5866" y="22448"/>
                  </a:cubicBezTo>
                  <a:cubicBezTo>
                    <a:pt x="6247" y="22234"/>
                    <a:pt x="6617" y="22020"/>
                    <a:pt x="6986" y="21793"/>
                  </a:cubicBezTo>
                  <a:cubicBezTo>
                    <a:pt x="7343" y="21567"/>
                    <a:pt x="7950" y="21329"/>
                    <a:pt x="8117" y="20889"/>
                  </a:cubicBezTo>
                  <a:cubicBezTo>
                    <a:pt x="8129" y="20805"/>
                    <a:pt x="8093" y="20710"/>
                    <a:pt x="8021" y="20662"/>
                  </a:cubicBezTo>
                  <a:cubicBezTo>
                    <a:pt x="7896" y="20575"/>
                    <a:pt x="7740" y="20541"/>
                    <a:pt x="7573" y="20541"/>
                  </a:cubicBezTo>
                  <a:cubicBezTo>
                    <a:pt x="7169" y="20541"/>
                    <a:pt x="6693" y="20739"/>
                    <a:pt x="6390" y="20865"/>
                  </a:cubicBezTo>
                  <a:cubicBezTo>
                    <a:pt x="6140" y="20984"/>
                    <a:pt x="5902" y="21127"/>
                    <a:pt x="5688" y="21293"/>
                  </a:cubicBezTo>
                  <a:lnTo>
                    <a:pt x="5688" y="20924"/>
                  </a:lnTo>
                  <a:cubicBezTo>
                    <a:pt x="5735" y="20900"/>
                    <a:pt x="5771" y="20889"/>
                    <a:pt x="5807" y="20853"/>
                  </a:cubicBezTo>
                  <a:cubicBezTo>
                    <a:pt x="6450" y="20353"/>
                    <a:pt x="7009" y="19769"/>
                    <a:pt x="7629" y="19234"/>
                  </a:cubicBezTo>
                  <a:cubicBezTo>
                    <a:pt x="8105" y="18817"/>
                    <a:pt x="8891" y="18353"/>
                    <a:pt x="9045" y="17698"/>
                  </a:cubicBezTo>
                  <a:cubicBezTo>
                    <a:pt x="9069" y="17543"/>
                    <a:pt x="8962" y="17400"/>
                    <a:pt x="8807" y="17400"/>
                  </a:cubicBezTo>
                  <a:cubicBezTo>
                    <a:pt x="8770" y="17396"/>
                    <a:pt x="8733" y="17394"/>
                    <a:pt x="8696" y="17394"/>
                  </a:cubicBezTo>
                  <a:cubicBezTo>
                    <a:pt x="8027" y="17394"/>
                    <a:pt x="7329" y="18077"/>
                    <a:pt x="6867" y="18484"/>
                  </a:cubicBezTo>
                  <a:cubicBezTo>
                    <a:pt x="6426" y="18865"/>
                    <a:pt x="6021" y="19293"/>
                    <a:pt x="5652" y="19757"/>
                  </a:cubicBezTo>
                  <a:lnTo>
                    <a:pt x="5652" y="19329"/>
                  </a:lnTo>
                  <a:cubicBezTo>
                    <a:pt x="5616" y="17781"/>
                    <a:pt x="5593" y="16245"/>
                    <a:pt x="5557" y="14697"/>
                  </a:cubicBezTo>
                  <a:cubicBezTo>
                    <a:pt x="6021" y="14197"/>
                    <a:pt x="6474" y="13673"/>
                    <a:pt x="6902" y="13150"/>
                  </a:cubicBezTo>
                  <a:cubicBezTo>
                    <a:pt x="7450" y="12471"/>
                    <a:pt x="7867" y="11685"/>
                    <a:pt x="8414" y="11006"/>
                  </a:cubicBezTo>
                  <a:cubicBezTo>
                    <a:pt x="8652" y="10705"/>
                    <a:pt x="8413" y="10313"/>
                    <a:pt x="8122" y="10313"/>
                  </a:cubicBezTo>
                  <a:cubicBezTo>
                    <a:pt x="8034" y="10313"/>
                    <a:pt x="7941" y="10349"/>
                    <a:pt x="7855" y="10435"/>
                  </a:cubicBezTo>
                  <a:cubicBezTo>
                    <a:pt x="7224" y="11042"/>
                    <a:pt x="6509" y="11542"/>
                    <a:pt x="5890" y="12126"/>
                  </a:cubicBezTo>
                  <a:cubicBezTo>
                    <a:pt x="5759" y="12245"/>
                    <a:pt x="5640" y="12364"/>
                    <a:pt x="5521" y="12483"/>
                  </a:cubicBezTo>
                  <a:cubicBezTo>
                    <a:pt x="5497" y="11590"/>
                    <a:pt x="5474" y="10697"/>
                    <a:pt x="5450" y="9804"/>
                  </a:cubicBezTo>
                  <a:cubicBezTo>
                    <a:pt x="5521" y="9768"/>
                    <a:pt x="5593" y="9721"/>
                    <a:pt x="5640" y="9661"/>
                  </a:cubicBezTo>
                  <a:cubicBezTo>
                    <a:pt x="5997" y="9209"/>
                    <a:pt x="6283" y="8732"/>
                    <a:pt x="6617" y="8268"/>
                  </a:cubicBezTo>
                  <a:cubicBezTo>
                    <a:pt x="6938" y="7804"/>
                    <a:pt x="7319" y="7339"/>
                    <a:pt x="7617" y="6827"/>
                  </a:cubicBezTo>
                  <a:cubicBezTo>
                    <a:pt x="7832" y="6477"/>
                    <a:pt x="7540" y="6174"/>
                    <a:pt x="7220" y="6174"/>
                  </a:cubicBezTo>
                  <a:cubicBezTo>
                    <a:pt x="7115" y="6174"/>
                    <a:pt x="7008" y="6206"/>
                    <a:pt x="6914" y="6280"/>
                  </a:cubicBezTo>
                  <a:cubicBezTo>
                    <a:pt x="6331" y="6756"/>
                    <a:pt x="5819" y="7315"/>
                    <a:pt x="5402" y="7935"/>
                  </a:cubicBezTo>
                  <a:cubicBezTo>
                    <a:pt x="5354" y="6649"/>
                    <a:pt x="5307" y="5351"/>
                    <a:pt x="5247" y="4065"/>
                  </a:cubicBezTo>
                  <a:cubicBezTo>
                    <a:pt x="5509" y="3767"/>
                    <a:pt x="5712" y="3410"/>
                    <a:pt x="5938" y="3113"/>
                  </a:cubicBezTo>
                  <a:cubicBezTo>
                    <a:pt x="6271" y="2684"/>
                    <a:pt x="6569" y="2220"/>
                    <a:pt x="6831" y="1743"/>
                  </a:cubicBezTo>
                  <a:cubicBezTo>
                    <a:pt x="6990" y="1469"/>
                    <a:pt x="6767" y="1194"/>
                    <a:pt x="6515" y="1194"/>
                  </a:cubicBezTo>
                  <a:cubicBezTo>
                    <a:pt x="6429" y="1194"/>
                    <a:pt x="6339" y="1227"/>
                    <a:pt x="6259" y="1303"/>
                  </a:cubicBezTo>
                  <a:cubicBezTo>
                    <a:pt x="5866" y="1684"/>
                    <a:pt x="5509" y="2089"/>
                    <a:pt x="5176" y="2529"/>
                  </a:cubicBezTo>
                  <a:cubicBezTo>
                    <a:pt x="5140" y="1827"/>
                    <a:pt x="5104" y="1112"/>
                    <a:pt x="5057" y="398"/>
                  </a:cubicBezTo>
                  <a:cubicBezTo>
                    <a:pt x="5039" y="135"/>
                    <a:pt x="4834" y="1"/>
                    <a:pt x="4632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21"/>
            <p:cNvSpPr/>
            <p:nvPr/>
          </p:nvSpPr>
          <p:spPr>
            <a:xfrm>
              <a:off x="9134437" y="434081"/>
              <a:ext cx="55583" cy="55583"/>
            </a:xfrm>
            <a:custGeom>
              <a:rect b="b" l="l" r="r" t="t"/>
              <a:pathLst>
                <a:path extrusionOk="0" h="1727" w="1727">
                  <a:moveTo>
                    <a:pt x="941" y="0"/>
                  </a:moveTo>
                  <a:lnTo>
                    <a:pt x="739" y="24"/>
                  </a:lnTo>
                  <a:cubicBezTo>
                    <a:pt x="620" y="60"/>
                    <a:pt x="501" y="131"/>
                    <a:pt x="405" y="226"/>
                  </a:cubicBezTo>
                  <a:lnTo>
                    <a:pt x="227" y="369"/>
                  </a:lnTo>
                  <a:cubicBezTo>
                    <a:pt x="96" y="524"/>
                    <a:pt x="12" y="714"/>
                    <a:pt x="0" y="929"/>
                  </a:cubicBezTo>
                  <a:cubicBezTo>
                    <a:pt x="0" y="1036"/>
                    <a:pt x="24" y="1131"/>
                    <a:pt x="72" y="1226"/>
                  </a:cubicBezTo>
                  <a:cubicBezTo>
                    <a:pt x="96" y="1322"/>
                    <a:pt x="155" y="1405"/>
                    <a:pt x="227" y="1476"/>
                  </a:cubicBezTo>
                  <a:lnTo>
                    <a:pt x="381" y="1619"/>
                  </a:lnTo>
                  <a:cubicBezTo>
                    <a:pt x="501" y="1679"/>
                    <a:pt x="643" y="1726"/>
                    <a:pt x="774" y="1726"/>
                  </a:cubicBezTo>
                  <a:lnTo>
                    <a:pt x="989" y="1691"/>
                  </a:lnTo>
                  <a:cubicBezTo>
                    <a:pt x="1120" y="1655"/>
                    <a:pt x="1239" y="1584"/>
                    <a:pt x="1334" y="1488"/>
                  </a:cubicBezTo>
                  <a:lnTo>
                    <a:pt x="1477" y="1310"/>
                  </a:lnTo>
                  <a:cubicBezTo>
                    <a:pt x="1548" y="1238"/>
                    <a:pt x="1608" y="1155"/>
                    <a:pt x="1644" y="1060"/>
                  </a:cubicBezTo>
                  <a:cubicBezTo>
                    <a:pt x="1727" y="869"/>
                    <a:pt x="1727" y="655"/>
                    <a:pt x="1644" y="464"/>
                  </a:cubicBezTo>
                  <a:cubicBezTo>
                    <a:pt x="1608" y="369"/>
                    <a:pt x="1548" y="286"/>
                    <a:pt x="1477" y="226"/>
                  </a:cubicBezTo>
                  <a:lnTo>
                    <a:pt x="1334" y="107"/>
                  </a:lnTo>
                  <a:cubicBezTo>
                    <a:pt x="1215" y="36"/>
                    <a:pt x="1084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21"/>
            <p:cNvSpPr/>
            <p:nvPr/>
          </p:nvSpPr>
          <p:spPr>
            <a:xfrm>
              <a:off x="8673451" y="1451481"/>
              <a:ext cx="55970" cy="55262"/>
            </a:xfrm>
            <a:custGeom>
              <a:rect b="b" l="l" r="r" t="t"/>
              <a:pathLst>
                <a:path extrusionOk="0" h="1717" w="1739">
                  <a:moveTo>
                    <a:pt x="977" y="0"/>
                  </a:moveTo>
                  <a:lnTo>
                    <a:pt x="774" y="24"/>
                  </a:lnTo>
                  <a:cubicBezTo>
                    <a:pt x="643" y="60"/>
                    <a:pt x="524" y="131"/>
                    <a:pt x="429" y="226"/>
                  </a:cubicBezTo>
                  <a:lnTo>
                    <a:pt x="262" y="369"/>
                  </a:lnTo>
                  <a:cubicBezTo>
                    <a:pt x="179" y="441"/>
                    <a:pt x="131" y="536"/>
                    <a:pt x="95" y="631"/>
                  </a:cubicBezTo>
                  <a:cubicBezTo>
                    <a:pt x="0" y="822"/>
                    <a:pt x="0" y="1048"/>
                    <a:pt x="95" y="1238"/>
                  </a:cubicBezTo>
                  <a:cubicBezTo>
                    <a:pt x="131" y="1334"/>
                    <a:pt x="179" y="1417"/>
                    <a:pt x="262" y="1488"/>
                  </a:cubicBezTo>
                  <a:lnTo>
                    <a:pt x="417" y="1607"/>
                  </a:lnTo>
                  <a:cubicBezTo>
                    <a:pt x="524" y="1671"/>
                    <a:pt x="650" y="1716"/>
                    <a:pt x="769" y="1716"/>
                  </a:cubicBezTo>
                  <a:cubicBezTo>
                    <a:pt x="783" y="1716"/>
                    <a:pt x="796" y="1716"/>
                    <a:pt x="810" y="1715"/>
                  </a:cubicBezTo>
                  <a:lnTo>
                    <a:pt x="1024" y="1691"/>
                  </a:lnTo>
                  <a:cubicBezTo>
                    <a:pt x="1155" y="1655"/>
                    <a:pt x="1274" y="1584"/>
                    <a:pt x="1369" y="1488"/>
                  </a:cubicBezTo>
                  <a:cubicBezTo>
                    <a:pt x="1417" y="1429"/>
                    <a:pt x="1465" y="1369"/>
                    <a:pt x="1512" y="1310"/>
                  </a:cubicBezTo>
                  <a:cubicBezTo>
                    <a:pt x="1643" y="1167"/>
                    <a:pt x="1727" y="976"/>
                    <a:pt x="1727" y="774"/>
                  </a:cubicBezTo>
                  <a:cubicBezTo>
                    <a:pt x="1739" y="667"/>
                    <a:pt x="1715" y="560"/>
                    <a:pt x="1667" y="476"/>
                  </a:cubicBezTo>
                  <a:cubicBezTo>
                    <a:pt x="1631" y="381"/>
                    <a:pt x="1584" y="298"/>
                    <a:pt x="1512" y="226"/>
                  </a:cubicBezTo>
                  <a:lnTo>
                    <a:pt x="1358" y="107"/>
                  </a:lnTo>
                  <a:cubicBezTo>
                    <a:pt x="1238" y="36"/>
                    <a:pt x="1108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21"/>
            <p:cNvSpPr/>
            <p:nvPr/>
          </p:nvSpPr>
          <p:spPr>
            <a:xfrm>
              <a:off x="9060475" y="1681378"/>
              <a:ext cx="59059" cy="55229"/>
            </a:xfrm>
            <a:custGeom>
              <a:rect b="b" l="l" r="r" t="t"/>
              <a:pathLst>
                <a:path extrusionOk="0" h="1716" w="1835">
                  <a:moveTo>
                    <a:pt x="1013" y="1"/>
                  </a:moveTo>
                  <a:lnTo>
                    <a:pt x="810" y="36"/>
                  </a:lnTo>
                  <a:cubicBezTo>
                    <a:pt x="679" y="72"/>
                    <a:pt x="560" y="132"/>
                    <a:pt x="465" y="227"/>
                  </a:cubicBezTo>
                  <a:lnTo>
                    <a:pt x="298" y="370"/>
                  </a:lnTo>
                  <a:cubicBezTo>
                    <a:pt x="1" y="679"/>
                    <a:pt x="1" y="1179"/>
                    <a:pt x="298" y="1489"/>
                  </a:cubicBezTo>
                  <a:lnTo>
                    <a:pt x="453" y="1608"/>
                  </a:lnTo>
                  <a:cubicBezTo>
                    <a:pt x="572" y="1680"/>
                    <a:pt x="715" y="1715"/>
                    <a:pt x="858" y="1715"/>
                  </a:cubicBezTo>
                  <a:lnTo>
                    <a:pt x="1060" y="1691"/>
                  </a:lnTo>
                  <a:cubicBezTo>
                    <a:pt x="1191" y="1656"/>
                    <a:pt x="1310" y="1584"/>
                    <a:pt x="1405" y="1489"/>
                  </a:cubicBezTo>
                  <a:lnTo>
                    <a:pt x="1394" y="1489"/>
                  </a:lnTo>
                  <a:lnTo>
                    <a:pt x="1548" y="1310"/>
                  </a:lnTo>
                  <a:cubicBezTo>
                    <a:pt x="1775" y="1096"/>
                    <a:pt x="1834" y="763"/>
                    <a:pt x="1703" y="477"/>
                  </a:cubicBezTo>
                  <a:cubicBezTo>
                    <a:pt x="1667" y="382"/>
                    <a:pt x="1620" y="298"/>
                    <a:pt x="1548" y="227"/>
                  </a:cubicBezTo>
                  <a:lnTo>
                    <a:pt x="1394" y="108"/>
                  </a:lnTo>
                  <a:cubicBezTo>
                    <a:pt x="1275" y="36"/>
                    <a:pt x="1144" y="1"/>
                    <a:pt x="101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21"/>
            <p:cNvSpPr/>
            <p:nvPr/>
          </p:nvSpPr>
          <p:spPr>
            <a:xfrm>
              <a:off x="9534882" y="1911308"/>
              <a:ext cx="57128" cy="55197"/>
            </a:xfrm>
            <a:custGeom>
              <a:rect b="b" l="l" r="r" t="t"/>
              <a:pathLst>
                <a:path extrusionOk="0" h="1715" w="1775">
                  <a:moveTo>
                    <a:pt x="1013" y="1"/>
                  </a:moveTo>
                  <a:lnTo>
                    <a:pt x="798" y="24"/>
                  </a:lnTo>
                  <a:cubicBezTo>
                    <a:pt x="679" y="60"/>
                    <a:pt x="560" y="131"/>
                    <a:pt x="465" y="227"/>
                  </a:cubicBezTo>
                  <a:lnTo>
                    <a:pt x="298" y="370"/>
                  </a:lnTo>
                  <a:cubicBezTo>
                    <a:pt x="0" y="679"/>
                    <a:pt x="0" y="1167"/>
                    <a:pt x="298" y="1489"/>
                  </a:cubicBezTo>
                  <a:lnTo>
                    <a:pt x="453" y="1608"/>
                  </a:lnTo>
                  <a:cubicBezTo>
                    <a:pt x="572" y="1679"/>
                    <a:pt x="715" y="1715"/>
                    <a:pt x="846" y="1715"/>
                  </a:cubicBezTo>
                  <a:lnTo>
                    <a:pt x="1060" y="1691"/>
                  </a:lnTo>
                  <a:cubicBezTo>
                    <a:pt x="1191" y="1655"/>
                    <a:pt x="1310" y="1584"/>
                    <a:pt x="1405" y="1489"/>
                  </a:cubicBezTo>
                  <a:lnTo>
                    <a:pt x="1394" y="1489"/>
                  </a:lnTo>
                  <a:lnTo>
                    <a:pt x="1536" y="1310"/>
                  </a:lnTo>
                  <a:cubicBezTo>
                    <a:pt x="1679" y="1167"/>
                    <a:pt x="1751" y="977"/>
                    <a:pt x="1763" y="774"/>
                  </a:cubicBezTo>
                  <a:cubicBezTo>
                    <a:pt x="1775" y="667"/>
                    <a:pt x="1751" y="560"/>
                    <a:pt x="1703" y="477"/>
                  </a:cubicBezTo>
                  <a:cubicBezTo>
                    <a:pt x="1667" y="382"/>
                    <a:pt x="1608" y="298"/>
                    <a:pt x="1536" y="227"/>
                  </a:cubicBezTo>
                  <a:lnTo>
                    <a:pt x="1394" y="108"/>
                  </a:lnTo>
                  <a:cubicBezTo>
                    <a:pt x="1274" y="36"/>
                    <a:pt x="1143" y="1"/>
                    <a:pt x="101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21"/>
            <p:cNvSpPr/>
            <p:nvPr/>
          </p:nvSpPr>
          <p:spPr>
            <a:xfrm>
              <a:off x="9727638" y="1646908"/>
              <a:ext cx="55583" cy="54875"/>
            </a:xfrm>
            <a:custGeom>
              <a:rect b="b" l="l" r="r" t="t"/>
              <a:pathLst>
                <a:path extrusionOk="0" h="1705" w="1727">
                  <a:moveTo>
                    <a:pt x="965" y="0"/>
                  </a:moveTo>
                  <a:lnTo>
                    <a:pt x="762" y="24"/>
                  </a:lnTo>
                  <a:cubicBezTo>
                    <a:pt x="631" y="60"/>
                    <a:pt x="524" y="131"/>
                    <a:pt x="429" y="215"/>
                  </a:cubicBezTo>
                  <a:lnTo>
                    <a:pt x="250" y="357"/>
                  </a:lnTo>
                  <a:cubicBezTo>
                    <a:pt x="179" y="429"/>
                    <a:pt x="119" y="524"/>
                    <a:pt x="96" y="619"/>
                  </a:cubicBezTo>
                  <a:cubicBezTo>
                    <a:pt x="0" y="810"/>
                    <a:pt x="0" y="1036"/>
                    <a:pt x="96" y="1227"/>
                  </a:cubicBezTo>
                  <a:cubicBezTo>
                    <a:pt x="119" y="1322"/>
                    <a:pt x="179" y="1405"/>
                    <a:pt x="250" y="1477"/>
                  </a:cubicBezTo>
                  <a:lnTo>
                    <a:pt x="417" y="1596"/>
                  </a:lnTo>
                  <a:cubicBezTo>
                    <a:pt x="524" y="1660"/>
                    <a:pt x="640" y="1705"/>
                    <a:pt x="766" y="1705"/>
                  </a:cubicBezTo>
                  <a:cubicBezTo>
                    <a:pt x="781" y="1705"/>
                    <a:pt x="795" y="1704"/>
                    <a:pt x="810" y="1703"/>
                  </a:cubicBezTo>
                  <a:lnTo>
                    <a:pt x="1024" y="1679"/>
                  </a:lnTo>
                  <a:cubicBezTo>
                    <a:pt x="1150" y="1645"/>
                    <a:pt x="1265" y="1577"/>
                    <a:pt x="1358" y="1487"/>
                  </a:cubicBezTo>
                  <a:lnTo>
                    <a:pt x="1358" y="1487"/>
                  </a:lnTo>
                  <a:lnTo>
                    <a:pt x="1358" y="1488"/>
                  </a:lnTo>
                  <a:lnTo>
                    <a:pt x="1369" y="1477"/>
                  </a:lnTo>
                  <a:lnTo>
                    <a:pt x="1369" y="1477"/>
                  </a:lnTo>
                  <a:cubicBezTo>
                    <a:pt x="1366" y="1480"/>
                    <a:pt x="1362" y="1484"/>
                    <a:pt x="1358" y="1487"/>
                  </a:cubicBezTo>
                  <a:lnTo>
                    <a:pt x="1358" y="1487"/>
                  </a:lnTo>
                  <a:lnTo>
                    <a:pt x="1501" y="1310"/>
                  </a:lnTo>
                  <a:cubicBezTo>
                    <a:pt x="1572" y="1238"/>
                    <a:pt x="1631" y="1155"/>
                    <a:pt x="1667" y="1060"/>
                  </a:cubicBezTo>
                  <a:cubicBezTo>
                    <a:pt x="1715" y="977"/>
                    <a:pt x="1727" y="869"/>
                    <a:pt x="1727" y="762"/>
                  </a:cubicBezTo>
                  <a:cubicBezTo>
                    <a:pt x="1727" y="667"/>
                    <a:pt x="1715" y="560"/>
                    <a:pt x="1667" y="465"/>
                  </a:cubicBezTo>
                  <a:cubicBezTo>
                    <a:pt x="1631" y="369"/>
                    <a:pt x="1572" y="286"/>
                    <a:pt x="1501" y="215"/>
                  </a:cubicBezTo>
                  <a:lnTo>
                    <a:pt x="1358" y="95"/>
                  </a:lnTo>
                  <a:cubicBezTo>
                    <a:pt x="1239" y="36"/>
                    <a:pt x="1108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21"/>
            <p:cNvSpPr/>
            <p:nvPr/>
          </p:nvSpPr>
          <p:spPr>
            <a:xfrm>
              <a:off x="9110298" y="2305638"/>
              <a:ext cx="55583" cy="55197"/>
            </a:xfrm>
            <a:custGeom>
              <a:rect b="b" l="l" r="r" t="t"/>
              <a:pathLst>
                <a:path extrusionOk="0" h="1715" w="1727">
                  <a:moveTo>
                    <a:pt x="953" y="0"/>
                  </a:moveTo>
                  <a:lnTo>
                    <a:pt x="750" y="24"/>
                  </a:lnTo>
                  <a:cubicBezTo>
                    <a:pt x="619" y="60"/>
                    <a:pt x="500" y="131"/>
                    <a:pt x="405" y="226"/>
                  </a:cubicBezTo>
                  <a:lnTo>
                    <a:pt x="238" y="357"/>
                  </a:lnTo>
                  <a:cubicBezTo>
                    <a:pt x="96" y="512"/>
                    <a:pt x="12" y="714"/>
                    <a:pt x="0" y="917"/>
                  </a:cubicBezTo>
                  <a:cubicBezTo>
                    <a:pt x="12" y="1131"/>
                    <a:pt x="96" y="1322"/>
                    <a:pt x="238" y="1476"/>
                  </a:cubicBezTo>
                  <a:lnTo>
                    <a:pt x="393" y="1595"/>
                  </a:lnTo>
                  <a:cubicBezTo>
                    <a:pt x="512" y="1667"/>
                    <a:pt x="655" y="1715"/>
                    <a:pt x="798" y="1715"/>
                  </a:cubicBezTo>
                  <a:lnTo>
                    <a:pt x="1000" y="1679"/>
                  </a:lnTo>
                  <a:cubicBezTo>
                    <a:pt x="1131" y="1643"/>
                    <a:pt x="1251" y="1572"/>
                    <a:pt x="1346" y="1476"/>
                  </a:cubicBezTo>
                  <a:lnTo>
                    <a:pt x="1334" y="1476"/>
                  </a:lnTo>
                  <a:lnTo>
                    <a:pt x="1489" y="1310"/>
                  </a:lnTo>
                  <a:cubicBezTo>
                    <a:pt x="1560" y="1238"/>
                    <a:pt x="1608" y="1155"/>
                    <a:pt x="1643" y="1060"/>
                  </a:cubicBezTo>
                  <a:cubicBezTo>
                    <a:pt x="1727" y="869"/>
                    <a:pt x="1727" y="655"/>
                    <a:pt x="1643" y="464"/>
                  </a:cubicBezTo>
                  <a:cubicBezTo>
                    <a:pt x="1608" y="369"/>
                    <a:pt x="1560" y="286"/>
                    <a:pt x="1489" y="226"/>
                  </a:cubicBezTo>
                  <a:lnTo>
                    <a:pt x="1334" y="95"/>
                  </a:lnTo>
                  <a:cubicBezTo>
                    <a:pt x="1215" y="36"/>
                    <a:pt x="1084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21"/>
            <p:cNvSpPr/>
            <p:nvPr/>
          </p:nvSpPr>
          <p:spPr>
            <a:xfrm>
              <a:off x="9765584" y="1211960"/>
              <a:ext cx="55583" cy="55616"/>
            </a:xfrm>
            <a:custGeom>
              <a:rect b="b" l="l" r="r" t="t"/>
              <a:pathLst>
                <a:path extrusionOk="0" h="1728" w="1727">
                  <a:moveTo>
                    <a:pt x="964" y="1"/>
                  </a:moveTo>
                  <a:lnTo>
                    <a:pt x="762" y="36"/>
                  </a:lnTo>
                  <a:cubicBezTo>
                    <a:pt x="631" y="72"/>
                    <a:pt x="524" y="132"/>
                    <a:pt x="429" y="227"/>
                  </a:cubicBezTo>
                  <a:lnTo>
                    <a:pt x="250" y="382"/>
                  </a:lnTo>
                  <a:cubicBezTo>
                    <a:pt x="179" y="453"/>
                    <a:pt x="119" y="536"/>
                    <a:pt x="95" y="632"/>
                  </a:cubicBezTo>
                  <a:cubicBezTo>
                    <a:pt x="0" y="822"/>
                    <a:pt x="0" y="1048"/>
                    <a:pt x="95" y="1239"/>
                  </a:cubicBezTo>
                  <a:cubicBezTo>
                    <a:pt x="119" y="1334"/>
                    <a:pt x="179" y="1429"/>
                    <a:pt x="250" y="1489"/>
                  </a:cubicBezTo>
                  <a:lnTo>
                    <a:pt x="417" y="1620"/>
                  </a:lnTo>
                  <a:cubicBezTo>
                    <a:pt x="536" y="1691"/>
                    <a:pt x="667" y="1727"/>
                    <a:pt x="810" y="1727"/>
                  </a:cubicBezTo>
                  <a:lnTo>
                    <a:pt x="1024" y="1703"/>
                  </a:lnTo>
                  <a:cubicBezTo>
                    <a:pt x="1155" y="1668"/>
                    <a:pt x="1274" y="1596"/>
                    <a:pt x="1369" y="1489"/>
                  </a:cubicBezTo>
                  <a:lnTo>
                    <a:pt x="1357" y="1489"/>
                  </a:lnTo>
                  <a:cubicBezTo>
                    <a:pt x="1405" y="1441"/>
                    <a:pt x="1453" y="1382"/>
                    <a:pt x="1500" y="1322"/>
                  </a:cubicBezTo>
                  <a:cubicBezTo>
                    <a:pt x="1572" y="1251"/>
                    <a:pt x="1631" y="1167"/>
                    <a:pt x="1655" y="1072"/>
                  </a:cubicBezTo>
                  <a:cubicBezTo>
                    <a:pt x="1703" y="977"/>
                    <a:pt x="1726" y="882"/>
                    <a:pt x="1726" y="775"/>
                  </a:cubicBezTo>
                  <a:cubicBezTo>
                    <a:pt x="1726" y="667"/>
                    <a:pt x="1703" y="572"/>
                    <a:pt x="1655" y="477"/>
                  </a:cubicBezTo>
                  <a:cubicBezTo>
                    <a:pt x="1631" y="382"/>
                    <a:pt x="1572" y="298"/>
                    <a:pt x="1500" y="227"/>
                  </a:cubicBezTo>
                  <a:lnTo>
                    <a:pt x="1357" y="108"/>
                  </a:lnTo>
                  <a:cubicBezTo>
                    <a:pt x="1238" y="48"/>
                    <a:pt x="1107" y="13"/>
                    <a:pt x="96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21"/>
            <p:cNvSpPr/>
            <p:nvPr/>
          </p:nvSpPr>
          <p:spPr>
            <a:xfrm>
              <a:off x="9478559" y="876656"/>
              <a:ext cx="55583" cy="55229"/>
            </a:xfrm>
            <a:custGeom>
              <a:rect b="b" l="l" r="r" t="t"/>
              <a:pathLst>
                <a:path extrusionOk="0" h="1716" w="1727">
                  <a:moveTo>
                    <a:pt x="965" y="1"/>
                  </a:moveTo>
                  <a:lnTo>
                    <a:pt x="762" y="25"/>
                  </a:lnTo>
                  <a:cubicBezTo>
                    <a:pt x="631" y="60"/>
                    <a:pt x="512" y="132"/>
                    <a:pt x="417" y="227"/>
                  </a:cubicBezTo>
                  <a:lnTo>
                    <a:pt x="250" y="370"/>
                  </a:lnTo>
                  <a:cubicBezTo>
                    <a:pt x="179" y="441"/>
                    <a:pt x="119" y="525"/>
                    <a:pt x="84" y="620"/>
                  </a:cubicBezTo>
                  <a:cubicBezTo>
                    <a:pt x="0" y="810"/>
                    <a:pt x="0" y="1037"/>
                    <a:pt x="84" y="1227"/>
                  </a:cubicBezTo>
                  <a:cubicBezTo>
                    <a:pt x="119" y="1322"/>
                    <a:pt x="179" y="1418"/>
                    <a:pt x="250" y="1489"/>
                  </a:cubicBezTo>
                  <a:lnTo>
                    <a:pt x="405" y="1608"/>
                  </a:lnTo>
                  <a:cubicBezTo>
                    <a:pt x="524" y="1679"/>
                    <a:pt x="667" y="1715"/>
                    <a:pt x="810" y="1715"/>
                  </a:cubicBezTo>
                  <a:lnTo>
                    <a:pt x="1012" y="1691"/>
                  </a:lnTo>
                  <a:cubicBezTo>
                    <a:pt x="1143" y="1644"/>
                    <a:pt x="1262" y="1584"/>
                    <a:pt x="1358" y="1489"/>
                  </a:cubicBezTo>
                  <a:lnTo>
                    <a:pt x="1500" y="1310"/>
                  </a:lnTo>
                  <a:cubicBezTo>
                    <a:pt x="1572" y="1239"/>
                    <a:pt x="1631" y="1156"/>
                    <a:pt x="1655" y="1060"/>
                  </a:cubicBezTo>
                  <a:cubicBezTo>
                    <a:pt x="1703" y="977"/>
                    <a:pt x="1727" y="870"/>
                    <a:pt x="1727" y="763"/>
                  </a:cubicBezTo>
                  <a:cubicBezTo>
                    <a:pt x="1715" y="560"/>
                    <a:pt x="1631" y="370"/>
                    <a:pt x="1500" y="227"/>
                  </a:cubicBezTo>
                  <a:lnTo>
                    <a:pt x="1346" y="108"/>
                  </a:lnTo>
                  <a:cubicBezTo>
                    <a:pt x="1227" y="36"/>
                    <a:pt x="1096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21"/>
            <p:cNvSpPr/>
            <p:nvPr/>
          </p:nvSpPr>
          <p:spPr>
            <a:xfrm>
              <a:off x="8843195" y="857345"/>
              <a:ext cx="55970" cy="51528"/>
            </a:xfrm>
            <a:custGeom>
              <a:rect b="b" l="l" r="r" t="t"/>
              <a:pathLst>
                <a:path extrusionOk="0" h="1601" w="1739">
                  <a:moveTo>
                    <a:pt x="842" y="1"/>
                  </a:moveTo>
                  <a:cubicBezTo>
                    <a:pt x="773" y="1"/>
                    <a:pt x="704" y="10"/>
                    <a:pt x="638" y="29"/>
                  </a:cubicBezTo>
                  <a:lnTo>
                    <a:pt x="638" y="29"/>
                  </a:lnTo>
                  <a:cubicBezTo>
                    <a:pt x="635" y="29"/>
                    <a:pt x="632" y="29"/>
                    <a:pt x="629" y="29"/>
                  </a:cubicBezTo>
                  <a:cubicBezTo>
                    <a:pt x="378" y="29"/>
                    <a:pt x="152" y="192"/>
                    <a:pt x="60" y="422"/>
                  </a:cubicBezTo>
                  <a:cubicBezTo>
                    <a:pt x="13" y="529"/>
                    <a:pt x="1" y="648"/>
                    <a:pt x="13" y="755"/>
                  </a:cubicBezTo>
                  <a:cubicBezTo>
                    <a:pt x="13" y="815"/>
                    <a:pt x="36" y="875"/>
                    <a:pt x="60" y="922"/>
                  </a:cubicBezTo>
                  <a:cubicBezTo>
                    <a:pt x="77" y="973"/>
                    <a:pt x="107" y="1031"/>
                    <a:pt x="144" y="1077"/>
                  </a:cubicBezTo>
                  <a:lnTo>
                    <a:pt x="144" y="1077"/>
                  </a:lnTo>
                  <a:cubicBezTo>
                    <a:pt x="215" y="1210"/>
                    <a:pt x="317" y="1332"/>
                    <a:pt x="441" y="1410"/>
                  </a:cubicBezTo>
                  <a:cubicBezTo>
                    <a:pt x="489" y="1446"/>
                    <a:pt x="525" y="1470"/>
                    <a:pt x="560" y="1494"/>
                  </a:cubicBezTo>
                  <a:cubicBezTo>
                    <a:pt x="681" y="1566"/>
                    <a:pt x="818" y="1600"/>
                    <a:pt x="956" y="1600"/>
                  </a:cubicBezTo>
                  <a:cubicBezTo>
                    <a:pt x="1023" y="1600"/>
                    <a:pt x="1090" y="1592"/>
                    <a:pt x="1156" y="1577"/>
                  </a:cubicBezTo>
                  <a:cubicBezTo>
                    <a:pt x="1382" y="1517"/>
                    <a:pt x="1572" y="1351"/>
                    <a:pt x="1656" y="1125"/>
                  </a:cubicBezTo>
                  <a:cubicBezTo>
                    <a:pt x="1739" y="934"/>
                    <a:pt x="1739" y="720"/>
                    <a:pt x="1656" y="529"/>
                  </a:cubicBezTo>
                  <a:cubicBezTo>
                    <a:pt x="1560" y="315"/>
                    <a:pt x="1382" y="148"/>
                    <a:pt x="1156" y="89"/>
                  </a:cubicBezTo>
                  <a:lnTo>
                    <a:pt x="1168" y="77"/>
                  </a:lnTo>
                  <a:cubicBezTo>
                    <a:pt x="1120" y="53"/>
                    <a:pt x="1084" y="41"/>
                    <a:pt x="1048" y="29"/>
                  </a:cubicBezTo>
                  <a:cubicBezTo>
                    <a:pt x="980" y="10"/>
                    <a:pt x="911" y="1"/>
                    <a:pt x="84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21"/>
            <p:cNvSpPr/>
            <p:nvPr/>
          </p:nvSpPr>
          <p:spPr>
            <a:xfrm>
              <a:off x="8834762" y="401123"/>
              <a:ext cx="61731" cy="47923"/>
            </a:xfrm>
            <a:custGeom>
              <a:rect b="b" l="l" r="r" t="t"/>
              <a:pathLst>
                <a:path extrusionOk="0" h="1489" w="1918">
                  <a:moveTo>
                    <a:pt x="965" y="0"/>
                  </a:moveTo>
                  <a:cubicBezTo>
                    <a:pt x="1" y="0"/>
                    <a:pt x="1" y="1488"/>
                    <a:pt x="965" y="1488"/>
                  </a:cubicBezTo>
                  <a:cubicBezTo>
                    <a:pt x="1918" y="1488"/>
                    <a:pt x="1918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21"/>
            <p:cNvSpPr/>
            <p:nvPr/>
          </p:nvSpPr>
          <p:spPr>
            <a:xfrm>
              <a:off x="8762346" y="540420"/>
              <a:ext cx="295490" cy="384997"/>
            </a:xfrm>
            <a:custGeom>
              <a:rect b="b" l="l" r="r" t="t"/>
              <a:pathLst>
                <a:path extrusionOk="0" h="11962" w="9181">
                  <a:moveTo>
                    <a:pt x="1558" y="0"/>
                  </a:moveTo>
                  <a:cubicBezTo>
                    <a:pt x="1497" y="0"/>
                    <a:pt x="1434" y="6"/>
                    <a:pt x="1370" y="18"/>
                  </a:cubicBezTo>
                  <a:cubicBezTo>
                    <a:pt x="0" y="292"/>
                    <a:pt x="893" y="2328"/>
                    <a:pt x="929" y="3185"/>
                  </a:cubicBezTo>
                  <a:cubicBezTo>
                    <a:pt x="965" y="4602"/>
                    <a:pt x="262" y="5911"/>
                    <a:pt x="310" y="7328"/>
                  </a:cubicBezTo>
                  <a:cubicBezTo>
                    <a:pt x="386" y="9487"/>
                    <a:pt x="2261" y="11962"/>
                    <a:pt x="4520" y="11962"/>
                  </a:cubicBezTo>
                  <a:cubicBezTo>
                    <a:pt x="4741" y="11962"/>
                    <a:pt x="4965" y="11938"/>
                    <a:pt x="5192" y="11888"/>
                  </a:cubicBezTo>
                  <a:cubicBezTo>
                    <a:pt x="5334" y="11853"/>
                    <a:pt x="5454" y="11745"/>
                    <a:pt x="5489" y="11603"/>
                  </a:cubicBezTo>
                  <a:cubicBezTo>
                    <a:pt x="5537" y="11591"/>
                    <a:pt x="5585" y="11579"/>
                    <a:pt x="5644" y="11579"/>
                  </a:cubicBezTo>
                  <a:lnTo>
                    <a:pt x="5644" y="11555"/>
                  </a:lnTo>
                  <a:cubicBezTo>
                    <a:pt x="5608" y="11531"/>
                    <a:pt x="5585" y="11507"/>
                    <a:pt x="5549" y="11484"/>
                  </a:cubicBezTo>
                  <a:cubicBezTo>
                    <a:pt x="4811" y="10614"/>
                    <a:pt x="4001" y="9805"/>
                    <a:pt x="3120" y="9078"/>
                  </a:cubicBezTo>
                  <a:cubicBezTo>
                    <a:pt x="2429" y="8507"/>
                    <a:pt x="1370" y="8019"/>
                    <a:pt x="905" y="7221"/>
                  </a:cubicBezTo>
                  <a:cubicBezTo>
                    <a:pt x="825" y="7095"/>
                    <a:pt x="911" y="6935"/>
                    <a:pt x="1046" y="6935"/>
                  </a:cubicBezTo>
                  <a:cubicBezTo>
                    <a:pt x="1050" y="6935"/>
                    <a:pt x="1055" y="6935"/>
                    <a:pt x="1060" y="6935"/>
                  </a:cubicBezTo>
                  <a:cubicBezTo>
                    <a:pt x="2060" y="6935"/>
                    <a:pt x="3072" y="7876"/>
                    <a:pt x="3787" y="8483"/>
                  </a:cubicBezTo>
                  <a:cubicBezTo>
                    <a:pt x="4322" y="8948"/>
                    <a:pt x="4834" y="9459"/>
                    <a:pt x="5287" y="10019"/>
                  </a:cubicBezTo>
                  <a:cubicBezTo>
                    <a:pt x="5132" y="9483"/>
                    <a:pt x="4989" y="8948"/>
                    <a:pt x="4811" y="8424"/>
                  </a:cubicBezTo>
                  <a:cubicBezTo>
                    <a:pt x="4692" y="8066"/>
                    <a:pt x="4561" y="7721"/>
                    <a:pt x="4430" y="7376"/>
                  </a:cubicBezTo>
                  <a:cubicBezTo>
                    <a:pt x="3441" y="6781"/>
                    <a:pt x="2322" y="6161"/>
                    <a:pt x="1679" y="5245"/>
                  </a:cubicBezTo>
                  <a:cubicBezTo>
                    <a:pt x="1610" y="5165"/>
                    <a:pt x="1681" y="5052"/>
                    <a:pt x="1770" y="5052"/>
                  </a:cubicBezTo>
                  <a:cubicBezTo>
                    <a:pt x="1787" y="5052"/>
                    <a:pt x="1805" y="5056"/>
                    <a:pt x="1822" y="5066"/>
                  </a:cubicBezTo>
                  <a:cubicBezTo>
                    <a:pt x="2620" y="5292"/>
                    <a:pt x="3346" y="5828"/>
                    <a:pt x="4025" y="6388"/>
                  </a:cubicBezTo>
                  <a:cubicBezTo>
                    <a:pt x="3846" y="5947"/>
                    <a:pt x="3644" y="5530"/>
                    <a:pt x="3429" y="5102"/>
                  </a:cubicBezTo>
                  <a:cubicBezTo>
                    <a:pt x="3096" y="4864"/>
                    <a:pt x="2763" y="4614"/>
                    <a:pt x="2417" y="4376"/>
                  </a:cubicBezTo>
                  <a:cubicBezTo>
                    <a:pt x="2108" y="4149"/>
                    <a:pt x="1786" y="3911"/>
                    <a:pt x="1632" y="3554"/>
                  </a:cubicBezTo>
                  <a:cubicBezTo>
                    <a:pt x="1577" y="3422"/>
                    <a:pt x="1674" y="3289"/>
                    <a:pt x="1803" y="3289"/>
                  </a:cubicBezTo>
                  <a:cubicBezTo>
                    <a:pt x="1813" y="3289"/>
                    <a:pt x="1823" y="3290"/>
                    <a:pt x="1834" y="3292"/>
                  </a:cubicBezTo>
                  <a:cubicBezTo>
                    <a:pt x="2072" y="3328"/>
                    <a:pt x="2298" y="3423"/>
                    <a:pt x="2489" y="3566"/>
                  </a:cubicBezTo>
                  <a:cubicBezTo>
                    <a:pt x="2108" y="2994"/>
                    <a:pt x="1739" y="2423"/>
                    <a:pt x="1536" y="1816"/>
                  </a:cubicBezTo>
                  <a:cubicBezTo>
                    <a:pt x="1454" y="1542"/>
                    <a:pt x="1658" y="1283"/>
                    <a:pt x="1897" y="1283"/>
                  </a:cubicBezTo>
                  <a:cubicBezTo>
                    <a:pt x="1971" y="1283"/>
                    <a:pt x="2047" y="1307"/>
                    <a:pt x="2120" y="1363"/>
                  </a:cubicBezTo>
                  <a:cubicBezTo>
                    <a:pt x="2834" y="1899"/>
                    <a:pt x="3370" y="2804"/>
                    <a:pt x="3822" y="3685"/>
                  </a:cubicBezTo>
                  <a:cubicBezTo>
                    <a:pt x="3834" y="3649"/>
                    <a:pt x="3846" y="3625"/>
                    <a:pt x="3858" y="3602"/>
                  </a:cubicBezTo>
                  <a:cubicBezTo>
                    <a:pt x="3977" y="3304"/>
                    <a:pt x="3953" y="2911"/>
                    <a:pt x="4227" y="2732"/>
                  </a:cubicBezTo>
                  <a:cubicBezTo>
                    <a:pt x="4272" y="2698"/>
                    <a:pt x="4323" y="2682"/>
                    <a:pt x="4373" y="2682"/>
                  </a:cubicBezTo>
                  <a:cubicBezTo>
                    <a:pt x="4443" y="2682"/>
                    <a:pt x="4512" y="2713"/>
                    <a:pt x="4561" y="2768"/>
                  </a:cubicBezTo>
                  <a:cubicBezTo>
                    <a:pt x="4811" y="3066"/>
                    <a:pt x="4596" y="3530"/>
                    <a:pt x="4477" y="3852"/>
                  </a:cubicBezTo>
                  <a:cubicBezTo>
                    <a:pt x="4406" y="4054"/>
                    <a:pt x="4311" y="4245"/>
                    <a:pt x="4191" y="4423"/>
                  </a:cubicBezTo>
                  <a:cubicBezTo>
                    <a:pt x="4263" y="4578"/>
                    <a:pt x="4322" y="4709"/>
                    <a:pt x="4394" y="4840"/>
                  </a:cubicBezTo>
                  <a:cubicBezTo>
                    <a:pt x="4644" y="5328"/>
                    <a:pt x="4858" y="5840"/>
                    <a:pt x="5073" y="6352"/>
                  </a:cubicBezTo>
                  <a:cubicBezTo>
                    <a:pt x="5299" y="6138"/>
                    <a:pt x="5501" y="5888"/>
                    <a:pt x="5656" y="5614"/>
                  </a:cubicBezTo>
                  <a:cubicBezTo>
                    <a:pt x="5882" y="5245"/>
                    <a:pt x="5918" y="4721"/>
                    <a:pt x="6287" y="4471"/>
                  </a:cubicBezTo>
                  <a:cubicBezTo>
                    <a:pt x="6333" y="4437"/>
                    <a:pt x="6386" y="4421"/>
                    <a:pt x="6437" y="4421"/>
                  </a:cubicBezTo>
                  <a:cubicBezTo>
                    <a:pt x="6531" y="4421"/>
                    <a:pt x="6622" y="4474"/>
                    <a:pt x="6668" y="4566"/>
                  </a:cubicBezTo>
                  <a:cubicBezTo>
                    <a:pt x="6918" y="5066"/>
                    <a:pt x="6477" y="5673"/>
                    <a:pt x="6180" y="6078"/>
                  </a:cubicBezTo>
                  <a:cubicBezTo>
                    <a:pt x="5942" y="6411"/>
                    <a:pt x="5644" y="6709"/>
                    <a:pt x="5323" y="6947"/>
                  </a:cubicBezTo>
                  <a:cubicBezTo>
                    <a:pt x="5549" y="7543"/>
                    <a:pt x="5751" y="8162"/>
                    <a:pt x="5930" y="8781"/>
                  </a:cubicBezTo>
                  <a:cubicBezTo>
                    <a:pt x="5954" y="8852"/>
                    <a:pt x="5977" y="8936"/>
                    <a:pt x="6001" y="9019"/>
                  </a:cubicBezTo>
                  <a:cubicBezTo>
                    <a:pt x="6168" y="8793"/>
                    <a:pt x="6323" y="8567"/>
                    <a:pt x="6466" y="8340"/>
                  </a:cubicBezTo>
                  <a:cubicBezTo>
                    <a:pt x="6787" y="7805"/>
                    <a:pt x="6978" y="7007"/>
                    <a:pt x="7501" y="6650"/>
                  </a:cubicBezTo>
                  <a:cubicBezTo>
                    <a:pt x="7549" y="6613"/>
                    <a:pt x="7602" y="6597"/>
                    <a:pt x="7653" y="6597"/>
                  </a:cubicBezTo>
                  <a:cubicBezTo>
                    <a:pt x="7770" y="6597"/>
                    <a:pt x="7878" y="6681"/>
                    <a:pt x="7894" y="6804"/>
                  </a:cubicBezTo>
                  <a:cubicBezTo>
                    <a:pt x="7978" y="7424"/>
                    <a:pt x="7513" y="8031"/>
                    <a:pt x="7192" y="8543"/>
                  </a:cubicBezTo>
                  <a:cubicBezTo>
                    <a:pt x="6918" y="9019"/>
                    <a:pt x="6597" y="9459"/>
                    <a:pt x="6251" y="9876"/>
                  </a:cubicBezTo>
                  <a:cubicBezTo>
                    <a:pt x="6358" y="10329"/>
                    <a:pt x="6477" y="10781"/>
                    <a:pt x="6573" y="11257"/>
                  </a:cubicBezTo>
                  <a:cubicBezTo>
                    <a:pt x="8906" y="10007"/>
                    <a:pt x="9180" y="7043"/>
                    <a:pt x="7918" y="4923"/>
                  </a:cubicBezTo>
                  <a:cubicBezTo>
                    <a:pt x="7168" y="3673"/>
                    <a:pt x="6073" y="2744"/>
                    <a:pt x="4894" y="1959"/>
                  </a:cubicBezTo>
                  <a:cubicBezTo>
                    <a:pt x="4203" y="1494"/>
                    <a:pt x="3501" y="1077"/>
                    <a:pt x="2834" y="613"/>
                  </a:cubicBezTo>
                  <a:cubicBezTo>
                    <a:pt x="2454" y="349"/>
                    <a:pt x="2045" y="0"/>
                    <a:pt x="1558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21"/>
            <p:cNvSpPr/>
            <p:nvPr/>
          </p:nvSpPr>
          <p:spPr>
            <a:xfrm>
              <a:off x="8788126" y="581359"/>
              <a:ext cx="230606" cy="486862"/>
            </a:xfrm>
            <a:custGeom>
              <a:rect b="b" l="l" r="r" t="t"/>
              <a:pathLst>
                <a:path extrusionOk="0" h="15127" w="7165">
                  <a:moveTo>
                    <a:pt x="1082" y="1"/>
                  </a:moveTo>
                  <a:cubicBezTo>
                    <a:pt x="836" y="1"/>
                    <a:pt x="632" y="266"/>
                    <a:pt x="723" y="532"/>
                  </a:cubicBezTo>
                  <a:cubicBezTo>
                    <a:pt x="926" y="1139"/>
                    <a:pt x="1283" y="1722"/>
                    <a:pt x="1664" y="2282"/>
                  </a:cubicBezTo>
                  <a:cubicBezTo>
                    <a:pt x="1474" y="2139"/>
                    <a:pt x="1247" y="2044"/>
                    <a:pt x="1009" y="2008"/>
                  </a:cubicBezTo>
                  <a:cubicBezTo>
                    <a:pt x="1004" y="2008"/>
                    <a:pt x="998" y="2007"/>
                    <a:pt x="993" y="2007"/>
                  </a:cubicBezTo>
                  <a:cubicBezTo>
                    <a:pt x="858" y="2007"/>
                    <a:pt x="761" y="2144"/>
                    <a:pt x="807" y="2270"/>
                  </a:cubicBezTo>
                  <a:cubicBezTo>
                    <a:pt x="962" y="2627"/>
                    <a:pt x="1295" y="2865"/>
                    <a:pt x="1605" y="3092"/>
                  </a:cubicBezTo>
                  <a:cubicBezTo>
                    <a:pt x="1914" y="3318"/>
                    <a:pt x="2271" y="3580"/>
                    <a:pt x="2605" y="3830"/>
                  </a:cubicBezTo>
                  <a:cubicBezTo>
                    <a:pt x="2819" y="4247"/>
                    <a:pt x="3021" y="4675"/>
                    <a:pt x="3212" y="5104"/>
                  </a:cubicBezTo>
                  <a:cubicBezTo>
                    <a:pt x="2521" y="4544"/>
                    <a:pt x="1795" y="4008"/>
                    <a:pt x="1009" y="3782"/>
                  </a:cubicBezTo>
                  <a:cubicBezTo>
                    <a:pt x="990" y="3772"/>
                    <a:pt x="971" y="3768"/>
                    <a:pt x="953" y="3768"/>
                  </a:cubicBezTo>
                  <a:cubicBezTo>
                    <a:pt x="860" y="3768"/>
                    <a:pt x="795" y="3883"/>
                    <a:pt x="854" y="3973"/>
                  </a:cubicBezTo>
                  <a:cubicBezTo>
                    <a:pt x="1497" y="4878"/>
                    <a:pt x="2628" y="5497"/>
                    <a:pt x="3605" y="6092"/>
                  </a:cubicBezTo>
                  <a:cubicBezTo>
                    <a:pt x="3748" y="6437"/>
                    <a:pt x="3867" y="6783"/>
                    <a:pt x="3986" y="7140"/>
                  </a:cubicBezTo>
                  <a:cubicBezTo>
                    <a:pt x="4164" y="7664"/>
                    <a:pt x="4319" y="8199"/>
                    <a:pt x="4462" y="8735"/>
                  </a:cubicBezTo>
                  <a:cubicBezTo>
                    <a:pt x="4010" y="8187"/>
                    <a:pt x="3510" y="7676"/>
                    <a:pt x="2962" y="7199"/>
                  </a:cubicBezTo>
                  <a:cubicBezTo>
                    <a:pt x="2252" y="6596"/>
                    <a:pt x="1248" y="5663"/>
                    <a:pt x="266" y="5663"/>
                  </a:cubicBezTo>
                  <a:cubicBezTo>
                    <a:pt x="260" y="5663"/>
                    <a:pt x="253" y="5663"/>
                    <a:pt x="247" y="5663"/>
                  </a:cubicBezTo>
                  <a:cubicBezTo>
                    <a:pt x="242" y="5663"/>
                    <a:pt x="237" y="5663"/>
                    <a:pt x="232" y="5663"/>
                  </a:cubicBezTo>
                  <a:cubicBezTo>
                    <a:pt x="86" y="5663"/>
                    <a:pt x="0" y="5822"/>
                    <a:pt x="81" y="5937"/>
                  </a:cubicBezTo>
                  <a:cubicBezTo>
                    <a:pt x="545" y="6735"/>
                    <a:pt x="1605" y="7223"/>
                    <a:pt x="2307" y="7806"/>
                  </a:cubicBezTo>
                  <a:cubicBezTo>
                    <a:pt x="3176" y="8533"/>
                    <a:pt x="3998" y="9330"/>
                    <a:pt x="4736" y="10200"/>
                  </a:cubicBezTo>
                  <a:cubicBezTo>
                    <a:pt x="4760" y="10223"/>
                    <a:pt x="4784" y="10247"/>
                    <a:pt x="4819" y="10271"/>
                  </a:cubicBezTo>
                  <a:lnTo>
                    <a:pt x="4819" y="10295"/>
                  </a:lnTo>
                  <a:cubicBezTo>
                    <a:pt x="4855" y="10473"/>
                    <a:pt x="4891" y="10652"/>
                    <a:pt x="4926" y="10831"/>
                  </a:cubicBezTo>
                  <a:cubicBezTo>
                    <a:pt x="5153" y="12117"/>
                    <a:pt x="5367" y="13462"/>
                    <a:pt x="4712" y="14664"/>
                  </a:cubicBezTo>
                  <a:cubicBezTo>
                    <a:pt x="4587" y="14898"/>
                    <a:pt x="4825" y="15127"/>
                    <a:pt x="5048" y="15127"/>
                  </a:cubicBezTo>
                  <a:cubicBezTo>
                    <a:pt x="5143" y="15127"/>
                    <a:pt x="5235" y="15085"/>
                    <a:pt x="5295" y="14986"/>
                  </a:cubicBezTo>
                  <a:cubicBezTo>
                    <a:pt x="6153" y="13569"/>
                    <a:pt x="6069" y="11712"/>
                    <a:pt x="5736" y="9962"/>
                  </a:cubicBezTo>
                  <a:cubicBezTo>
                    <a:pt x="5653" y="9509"/>
                    <a:pt x="5546" y="9045"/>
                    <a:pt x="5426" y="8604"/>
                  </a:cubicBezTo>
                  <a:cubicBezTo>
                    <a:pt x="5772" y="8187"/>
                    <a:pt x="6093" y="7735"/>
                    <a:pt x="6367" y="7259"/>
                  </a:cubicBezTo>
                  <a:cubicBezTo>
                    <a:pt x="6689" y="6747"/>
                    <a:pt x="7165" y="6152"/>
                    <a:pt x="7070" y="5520"/>
                  </a:cubicBezTo>
                  <a:cubicBezTo>
                    <a:pt x="7053" y="5396"/>
                    <a:pt x="6944" y="5318"/>
                    <a:pt x="6831" y="5318"/>
                  </a:cubicBezTo>
                  <a:cubicBezTo>
                    <a:pt x="6782" y="5318"/>
                    <a:pt x="6732" y="5333"/>
                    <a:pt x="6689" y="5366"/>
                  </a:cubicBezTo>
                  <a:cubicBezTo>
                    <a:pt x="6153" y="5735"/>
                    <a:pt x="5974" y="6521"/>
                    <a:pt x="5641" y="7056"/>
                  </a:cubicBezTo>
                  <a:cubicBezTo>
                    <a:pt x="5498" y="7295"/>
                    <a:pt x="5343" y="7521"/>
                    <a:pt x="5188" y="7735"/>
                  </a:cubicBezTo>
                  <a:cubicBezTo>
                    <a:pt x="5165" y="7652"/>
                    <a:pt x="5141" y="7580"/>
                    <a:pt x="5117" y="7497"/>
                  </a:cubicBezTo>
                  <a:cubicBezTo>
                    <a:pt x="4938" y="6878"/>
                    <a:pt x="4724" y="6271"/>
                    <a:pt x="4498" y="5675"/>
                  </a:cubicBezTo>
                  <a:cubicBezTo>
                    <a:pt x="4831" y="5425"/>
                    <a:pt x="5117" y="5139"/>
                    <a:pt x="5355" y="4806"/>
                  </a:cubicBezTo>
                  <a:cubicBezTo>
                    <a:pt x="5653" y="4401"/>
                    <a:pt x="6105" y="3782"/>
                    <a:pt x="5843" y="3294"/>
                  </a:cubicBezTo>
                  <a:cubicBezTo>
                    <a:pt x="5803" y="3199"/>
                    <a:pt x="5706" y="3146"/>
                    <a:pt x="5609" y="3146"/>
                  </a:cubicBezTo>
                  <a:cubicBezTo>
                    <a:pt x="5561" y="3146"/>
                    <a:pt x="5514" y="3159"/>
                    <a:pt x="5474" y="3187"/>
                  </a:cubicBezTo>
                  <a:cubicBezTo>
                    <a:pt x="5093" y="3437"/>
                    <a:pt x="5057" y="3961"/>
                    <a:pt x="4843" y="4342"/>
                  </a:cubicBezTo>
                  <a:cubicBezTo>
                    <a:pt x="4676" y="4604"/>
                    <a:pt x="4486" y="4854"/>
                    <a:pt x="4248" y="5068"/>
                  </a:cubicBezTo>
                  <a:cubicBezTo>
                    <a:pt x="4045" y="4556"/>
                    <a:pt x="3819" y="4056"/>
                    <a:pt x="3569" y="3556"/>
                  </a:cubicBezTo>
                  <a:cubicBezTo>
                    <a:pt x="3510" y="3425"/>
                    <a:pt x="3438" y="3282"/>
                    <a:pt x="3367" y="3139"/>
                  </a:cubicBezTo>
                  <a:cubicBezTo>
                    <a:pt x="3486" y="2961"/>
                    <a:pt x="3581" y="2770"/>
                    <a:pt x="3652" y="2568"/>
                  </a:cubicBezTo>
                  <a:cubicBezTo>
                    <a:pt x="3783" y="2246"/>
                    <a:pt x="3986" y="1782"/>
                    <a:pt x="3736" y="1484"/>
                  </a:cubicBezTo>
                  <a:cubicBezTo>
                    <a:pt x="3688" y="1430"/>
                    <a:pt x="3621" y="1403"/>
                    <a:pt x="3555" y="1403"/>
                  </a:cubicBezTo>
                  <a:cubicBezTo>
                    <a:pt x="3505" y="1403"/>
                    <a:pt x="3455" y="1418"/>
                    <a:pt x="3414" y="1449"/>
                  </a:cubicBezTo>
                  <a:cubicBezTo>
                    <a:pt x="3140" y="1627"/>
                    <a:pt x="3152" y="2032"/>
                    <a:pt x="3033" y="2318"/>
                  </a:cubicBezTo>
                  <a:cubicBezTo>
                    <a:pt x="3021" y="2353"/>
                    <a:pt x="3009" y="2377"/>
                    <a:pt x="2998" y="2401"/>
                  </a:cubicBezTo>
                  <a:cubicBezTo>
                    <a:pt x="2557" y="1520"/>
                    <a:pt x="2009" y="615"/>
                    <a:pt x="1307" y="79"/>
                  </a:cubicBezTo>
                  <a:cubicBezTo>
                    <a:pt x="1233" y="24"/>
                    <a:pt x="1155" y="1"/>
                    <a:pt x="1082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086" name="Google Shape;4086;p21"/>
            <p:cNvGrpSpPr/>
            <p:nvPr/>
          </p:nvGrpSpPr>
          <p:grpSpPr>
            <a:xfrm>
              <a:off x="8708850" y="-326975"/>
              <a:ext cx="800203" cy="636722"/>
              <a:chOff x="1816659" y="65078"/>
              <a:chExt cx="800203" cy="636722"/>
            </a:xfrm>
          </p:grpSpPr>
          <p:sp>
            <p:nvSpPr>
              <p:cNvPr id="4087" name="Google Shape;4087;p21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8" name="Google Shape;4088;p21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89" name="Google Shape;4089;p21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0" name="Google Shape;4090;p21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1" name="Google Shape;4091;p21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2" name="Google Shape;4092;p21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3" name="Google Shape;4093;p21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4" name="Google Shape;4094;p21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095" name="Google Shape;4095;p21"/>
            <p:cNvGrpSpPr/>
            <p:nvPr/>
          </p:nvGrpSpPr>
          <p:grpSpPr>
            <a:xfrm>
              <a:off x="5249250" y="224537"/>
              <a:ext cx="800203" cy="636722"/>
              <a:chOff x="1816659" y="65078"/>
              <a:chExt cx="800203" cy="636722"/>
            </a:xfrm>
          </p:grpSpPr>
          <p:sp>
            <p:nvSpPr>
              <p:cNvPr id="4096" name="Google Shape;4096;p21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7" name="Google Shape;4097;p21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8" name="Google Shape;4098;p21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099" name="Google Shape;4099;p21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0" name="Google Shape;4100;p21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1" name="Google Shape;4101;p21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2" name="Google Shape;4102;p21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3" name="Google Shape;4103;p21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104" name="Google Shape;4104;p21"/>
            <p:cNvGrpSpPr/>
            <p:nvPr/>
          </p:nvGrpSpPr>
          <p:grpSpPr>
            <a:xfrm>
              <a:off x="7012225" y="1231262"/>
              <a:ext cx="800203" cy="636722"/>
              <a:chOff x="1816659" y="65078"/>
              <a:chExt cx="800203" cy="636722"/>
            </a:xfrm>
          </p:grpSpPr>
          <p:sp>
            <p:nvSpPr>
              <p:cNvPr id="4105" name="Google Shape;4105;p21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6" name="Google Shape;4106;p21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7" name="Google Shape;4107;p21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8" name="Google Shape;4108;p21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09" name="Google Shape;4109;p21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0" name="Google Shape;4110;p21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1" name="Google Shape;4111;p21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2" name="Google Shape;4112;p21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113" name="Google Shape;4113;p21"/>
            <p:cNvGrpSpPr/>
            <p:nvPr/>
          </p:nvGrpSpPr>
          <p:grpSpPr>
            <a:xfrm>
              <a:off x="8804850" y="2608412"/>
              <a:ext cx="800203" cy="636722"/>
              <a:chOff x="1816659" y="65078"/>
              <a:chExt cx="800203" cy="636722"/>
            </a:xfrm>
          </p:grpSpPr>
          <p:sp>
            <p:nvSpPr>
              <p:cNvPr id="4114" name="Google Shape;4114;p21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5" name="Google Shape;4115;p21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6" name="Google Shape;4116;p21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7" name="Google Shape;4117;p21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8" name="Google Shape;4118;p21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19" name="Google Shape;4119;p21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0" name="Google Shape;4120;p21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1" name="Google Shape;4121;p21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122" name="Google Shape;4122;p21"/>
            <p:cNvGrpSpPr/>
            <p:nvPr/>
          </p:nvGrpSpPr>
          <p:grpSpPr>
            <a:xfrm>
              <a:off x="7170888" y="4108362"/>
              <a:ext cx="800203" cy="636722"/>
              <a:chOff x="1816659" y="65078"/>
              <a:chExt cx="800203" cy="636722"/>
            </a:xfrm>
          </p:grpSpPr>
          <p:sp>
            <p:nvSpPr>
              <p:cNvPr id="4123" name="Google Shape;4123;p21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4" name="Google Shape;4124;p21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5" name="Google Shape;4125;p21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6" name="Google Shape;4126;p21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7" name="Google Shape;4127;p21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8" name="Google Shape;4128;p21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29" name="Google Shape;4129;p21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0" name="Google Shape;4130;p21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131" name="Google Shape;4131;p21"/>
            <p:cNvGrpSpPr/>
            <p:nvPr/>
          </p:nvGrpSpPr>
          <p:grpSpPr>
            <a:xfrm>
              <a:off x="5364563" y="3048250"/>
              <a:ext cx="800203" cy="636722"/>
              <a:chOff x="1816659" y="65078"/>
              <a:chExt cx="800203" cy="636722"/>
            </a:xfrm>
          </p:grpSpPr>
          <p:sp>
            <p:nvSpPr>
              <p:cNvPr id="4132" name="Google Shape;4132;p21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3" name="Google Shape;4133;p21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4" name="Google Shape;4134;p21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5" name="Google Shape;4135;p21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6" name="Google Shape;4136;p21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7" name="Google Shape;4137;p21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8" name="Google Shape;4138;p21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139" name="Google Shape;4139;p21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22">
    <p:bg>
      <p:bgPr>
        <a:solidFill>
          <a:schemeClr val="dk1"/>
        </a:solidFill>
      </p:bgPr>
    </p:bg>
    <p:spTree>
      <p:nvGrpSpPr>
        <p:cNvPr id="4140" name="Shape 4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1" name="Google Shape;4141;p22"/>
          <p:cNvSpPr txBox="1"/>
          <p:nvPr>
            <p:ph hasCustomPrompt="1" type="title"/>
          </p:nvPr>
        </p:nvSpPr>
        <p:spPr>
          <a:xfrm>
            <a:off x="721650" y="877525"/>
            <a:ext cx="23637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None/>
              <a:defRPr sz="5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r>
              <a:t>xx%</a:t>
            </a:r>
          </a:p>
        </p:txBody>
      </p:sp>
      <p:sp>
        <p:nvSpPr>
          <p:cNvPr id="4142" name="Google Shape;4142;p22"/>
          <p:cNvSpPr txBox="1"/>
          <p:nvPr>
            <p:ph idx="1" type="body"/>
          </p:nvPr>
        </p:nvSpPr>
        <p:spPr>
          <a:xfrm>
            <a:off x="660600" y="2764490"/>
            <a:ext cx="2485800" cy="8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1pPr>
            <a:lvl2pPr indent="-317500" lvl="1" marL="9144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 algn="ctr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4143" name="Google Shape;4143;p22"/>
          <p:cNvSpPr txBox="1"/>
          <p:nvPr>
            <p:ph hasCustomPrompt="1" idx="2" type="title"/>
          </p:nvPr>
        </p:nvSpPr>
        <p:spPr>
          <a:xfrm>
            <a:off x="3390150" y="877525"/>
            <a:ext cx="23637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None/>
              <a:defRPr sz="5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r>
              <a:t>xx%</a:t>
            </a:r>
          </a:p>
        </p:txBody>
      </p:sp>
      <p:sp>
        <p:nvSpPr>
          <p:cNvPr id="4144" name="Google Shape;4144;p22"/>
          <p:cNvSpPr txBox="1"/>
          <p:nvPr>
            <p:ph idx="3" type="body"/>
          </p:nvPr>
        </p:nvSpPr>
        <p:spPr>
          <a:xfrm>
            <a:off x="3329025" y="2764490"/>
            <a:ext cx="2485800" cy="8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1pPr>
            <a:lvl2pPr indent="-317500" lvl="1" marL="9144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 algn="ctr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4145" name="Google Shape;4145;p22"/>
          <p:cNvSpPr txBox="1"/>
          <p:nvPr>
            <p:ph hasCustomPrompt="1" idx="4" type="title"/>
          </p:nvPr>
        </p:nvSpPr>
        <p:spPr>
          <a:xfrm>
            <a:off x="6058650" y="877525"/>
            <a:ext cx="23637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None/>
              <a:defRPr sz="5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000"/>
              <a:buFont typeface="Delius Swash Caps"/>
              <a:buNone/>
              <a:defRPr sz="50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r>
              <a:t>xx%</a:t>
            </a:r>
          </a:p>
        </p:txBody>
      </p:sp>
      <p:sp>
        <p:nvSpPr>
          <p:cNvPr id="4146" name="Google Shape;4146;p22"/>
          <p:cNvSpPr txBox="1"/>
          <p:nvPr>
            <p:ph idx="5" type="body"/>
          </p:nvPr>
        </p:nvSpPr>
        <p:spPr>
          <a:xfrm>
            <a:off x="5997600" y="2764490"/>
            <a:ext cx="2485800" cy="8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1pPr>
            <a:lvl2pPr indent="-317500" lvl="1" marL="9144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 algn="ctr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 algn="ctr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4147" name="Google Shape;4147;p22"/>
          <p:cNvGrpSpPr/>
          <p:nvPr/>
        </p:nvGrpSpPr>
        <p:grpSpPr>
          <a:xfrm>
            <a:off x="10" y="-374756"/>
            <a:ext cx="9324369" cy="5718759"/>
            <a:chOff x="10" y="-374756"/>
            <a:chExt cx="9324369" cy="5718759"/>
          </a:xfrm>
        </p:grpSpPr>
        <p:sp>
          <p:nvSpPr>
            <p:cNvPr id="4148" name="Google Shape;4148;p22"/>
            <p:cNvSpPr/>
            <p:nvPr/>
          </p:nvSpPr>
          <p:spPr>
            <a:xfrm>
              <a:off x="3973645" y="-374756"/>
              <a:ext cx="489268" cy="597696"/>
            </a:xfrm>
            <a:custGeom>
              <a:rect b="b" l="l" r="r" t="t"/>
              <a:pathLst>
                <a:path extrusionOk="0" h="18516" w="15157">
                  <a:moveTo>
                    <a:pt x="6367" y="1"/>
                  </a:moveTo>
                  <a:cubicBezTo>
                    <a:pt x="5977" y="1"/>
                    <a:pt x="5581" y="43"/>
                    <a:pt x="5179" y="132"/>
                  </a:cubicBezTo>
                  <a:cubicBezTo>
                    <a:pt x="2870" y="656"/>
                    <a:pt x="1274" y="2835"/>
                    <a:pt x="703" y="5025"/>
                  </a:cubicBezTo>
                  <a:cubicBezTo>
                    <a:pt x="691" y="5085"/>
                    <a:pt x="679" y="5156"/>
                    <a:pt x="655" y="5216"/>
                  </a:cubicBezTo>
                  <a:cubicBezTo>
                    <a:pt x="465" y="5859"/>
                    <a:pt x="322" y="6526"/>
                    <a:pt x="250" y="7192"/>
                  </a:cubicBezTo>
                  <a:cubicBezTo>
                    <a:pt x="0" y="9288"/>
                    <a:pt x="72" y="11490"/>
                    <a:pt x="988" y="13419"/>
                  </a:cubicBezTo>
                  <a:cubicBezTo>
                    <a:pt x="1620" y="15646"/>
                    <a:pt x="3072" y="18003"/>
                    <a:pt x="5525" y="18408"/>
                  </a:cubicBezTo>
                  <a:cubicBezTo>
                    <a:pt x="5858" y="18456"/>
                    <a:pt x="6203" y="18491"/>
                    <a:pt x="6537" y="18491"/>
                  </a:cubicBezTo>
                  <a:cubicBezTo>
                    <a:pt x="6501" y="17455"/>
                    <a:pt x="6477" y="16432"/>
                    <a:pt x="6465" y="15396"/>
                  </a:cubicBezTo>
                  <a:cubicBezTo>
                    <a:pt x="5525" y="15289"/>
                    <a:pt x="4584" y="14741"/>
                    <a:pt x="3894" y="14157"/>
                  </a:cubicBezTo>
                  <a:cubicBezTo>
                    <a:pt x="3013" y="13395"/>
                    <a:pt x="2489" y="12371"/>
                    <a:pt x="2227" y="11252"/>
                  </a:cubicBezTo>
                  <a:cubicBezTo>
                    <a:pt x="2176" y="11057"/>
                    <a:pt x="2331" y="10928"/>
                    <a:pt x="2485" y="10928"/>
                  </a:cubicBezTo>
                  <a:cubicBezTo>
                    <a:pt x="2585" y="10928"/>
                    <a:pt x="2685" y="10983"/>
                    <a:pt x="2727" y="11109"/>
                  </a:cubicBezTo>
                  <a:cubicBezTo>
                    <a:pt x="3108" y="12002"/>
                    <a:pt x="3703" y="12800"/>
                    <a:pt x="4489" y="13395"/>
                  </a:cubicBezTo>
                  <a:lnTo>
                    <a:pt x="4537" y="13443"/>
                  </a:lnTo>
                  <a:cubicBezTo>
                    <a:pt x="4525" y="13395"/>
                    <a:pt x="4513" y="13360"/>
                    <a:pt x="4501" y="13312"/>
                  </a:cubicBezTo>
                  <a:cubicBezTo>
                    <a:pt x="4287" y="12622"/>
                    <a:pt x="4120" y="11824"/>
                    <a:pt x="4346" y="11109"/>
                  </a:cubicBezTo>
                  <a:cubicBezTo>
                    <a:pt x="4382" y="10989"/>
                    <a:pt x="4483" y="10929"/>
                    <a:pt x="4582" y="10929"/>
                  </a:cubicBezTo>
                  <a:cubicBezTo>
                    <a:pt x="4679" y="10929"/>
                    <a:pt x="4775" y="10986"/>
                    <a:pt x="4810" y="11098"/>
                  </a:cubicBezTo>
                  <a:cubicBezTo>
                    <a:pt x="4977" y="11729"/>
                    <a:pt x="4989" y="12371"/>
                    <a:pt x="5191" y="12991"/>
                  </a:cubicBezTo>
                  <a:cubicBezTo>
                    <a:pt x="5322" y="13372"/>
                    <a:pt x="5584" y="13741"/>
                    <a:pt x="5727" y="14122"/>
                  </a:cubicBezTo>
                  <a:cubicBezTo>
                    <a:pt x="5965" y="14217"/>
                    <a:pt x="6203" y="14300"/>
                    <a:pt x="6442" y="14384"/>
                  </a:cubicBezTo>
                  <a:cubicBezTo>
                    <a:pt x="6430" y="13145"/>
                    <a:pt x="6406" y="11907"/>
                    <a:pt x="6382" y="10669"/>
                  </a:cubicBezTo>
                  <a:cubicBezTo>
                    <a:pt x="5549" y="10395"/>
                    <a:pt x="4906" y="9574"/>
                    <a:pt x="4465" y="8859"/>
                  </a:cubicBezTo>
                  <a:cubicBezTo>
                    <a:pt x="3929" y="7978"/>
                    <a:pt x="3739" y="7061"/>
                    <a:pt x="3679" y="6037"/>
                  </a:cubicBezTo>
                  <a:cubicBezTo>
                    <a:pt x="3666" y="5849"/>
                    <a:pt x="3842" y="5737"/>
                    <a:pt x="4007" y="5737"/>
                  </a:cubicBezTo>
                  <a:cubicBezTo>
                    <a:pt x="4134" y="5737"/>
                    <a:pt x="4254" y="5804"/>
                    <a:pt x="4275" y="5954"/>
                  </a:cubicBezTo>
                  <a:cubicBezTo>
                    <a:pt x="4429" y="6823"/>
                    <a:pt x="4763" y="7657"/>
                    <a:pt x="5263" y="8383"/>
                  </a:cubicBezTo>
                  <a:cubicBezTo>
                    <a:pt x="5572" y="8847"/>
                    <a:pt x="5977" y="9216"/>
                    <a:pt x="6358" y="9609"/>
                  </a:cubicBezTo>
                  <a:lnTo>
                    <a:pt x="6358" y="9145"/>
                  </a:lnTo>
                  <a:cubicBezTo>
                    <a:pt x="6334" y="7288"/>
                    <a:pt x="6168" y="5275"/>
                    <a:pt x="6501" y="3442"/>
                  </a:cubicBezTo>
                  <a:cubicBezTo>
                    <a:pt x="6525" y="3309"/>
                    <a:pt x="6647" y="3241"/>
                    <a:pt x="6767" y="3241"/>
                  </a:cubicBezTo>
                  <a:cubicBezTo>
                    <a:pt x="6885" y="3241"/>
                    <a:pt x="7001" y="3306"/>
                    <a:pt x="7025" y="3442"/>
                  </a:cubicBezTo>
                  <a:cubicBezTo>
                    <a:pt x="7227" y="4537"/>
                    <a:pt x="7311" y="5656"/>
                    <a:pt x="7311" y="6776"/>
                  </a:cubicBezTo>
                  <a:cubicBezTo>
                    <a:pt x="7727" y="6442"/>
                    <a:pt x="8049" y="6014"/>
                    <a:pt x="8239" y="5514"/>
                  </a:cubicBezTo>
                  <a:cubicBezTo>
                    <a:pt x="8354" y="5221"/>
                    <a:pt x="8359" y="4415"/>
                    <a:pt x="8761" y="4415"/>
                  </a:cubicBezTo>
                  <a:cubicBezTo>
                    <a:pt x="8817" y="4415"/>
                    <a:pt x="8881" y="4431"/>
                    <a:pt x="8954" y="4466"/>
                  </a:cubicBezTo>
                  <a:cubicBezTo>
                    <a:pt x="9073" y="4537"/>
                    <a:pt x="9132" y="4656"/>
                    <a:pt x="9132" y="4775"/>
                  </a:cubicBezTo>
                  <a:cubicBezTo>
                    <a:pt x="9192" y="5930"/>
                    <a:pt x="8347" y="6978"/>
                    <a:pt x="7311" y="7407"/>
                  </a:cubicBezTo>
                  <a:cubicBezTo>
                    <a:pt x="7311" y="8038"/>
                    <a:pt x="7311" y="8669"/>
                    <a:pt x="7335" y="9276"/>
                  </a:cubicBezTo>
                  <a:cubicBezTo>
                    <a:pt x="7370" y="10431"/>
                    <a:pt x="7418" y="11574"/>
                    <a:pt x="7465" y="12729"/>
                  </a:cubicBezTo>
                  <a:cubicBezTo>
                    <a:pt x="7870" y="12610"/>
                    <a:pt x="8239" y="12419"/>
                    <a:pt x="8561" y="12157"/>
                  </a:cubicBezTo>
                  <a:cubicBezTo>
                    <a:pt x="8847" y="10717"/>
                    <a:pt x="8847" y="9252"/>
                    <a:pt x="8870" y="7788"/>
                  </a:cubicBezTo>
                  <a:cubicBezTo>
                    <a:pt x="8877" y="7628"/>
                    <a:pt x="9006" y="7539"/>
                    <a:pt x="9133" y="7539"/>
                  </a:cubicBezTo>
                  <a:cubicBezTo>
                    <a:pt x="9234" y="7539"/>
                    <a:pt x="9334" y="7595"/>
                    <a:pt x="9370" y="7716"/>
                  </a:cubicBezTo>
                  <a:cubicBezTo>
                    <a:pt x="9656" y="8764"/>
                    <a:pt x="9740" y="9859"/>
                    <a:pt x="9632" y="10943"/>
                  </a:cubicBezTo>
                  <a:lnTo>
                    <a:pt x="9680" y="10871"/>
                  </a:lnTo>
                  <a:cubicBezTo>
                    <a:pt x="9978" y="10347"/>
                    <a:pt x="10228" y="9800"/>
                    <a:pt x="10418" y="9228"/>
                  </a:cubicBezTo>
                  <a:cubicBezTo>
                    <a:pt x="10585" y="8764"/>
                    <a:pt x="10680" y="8216"/>
                    <a:pt x="11121" y="7954"/>
                  </a:cubicBezTo>
                  <a:cubicBezTo>
                    <a:pt x="11169" y="7926"/>
                    <a:pt x="11222" y="7913"/>
                    <a:pt x="11273" y="7913"/>
                  </a:cubicBezTo>
                  <a:cubicBezTo>
                    <a:pt x="11374" y="7913"/>
                    <a:pt x="11470" y="7963"/>
                    <a:pt x="11526" y="8050"/>
                  </a:cubicBezTo>
                  <a:cubicBezTo>
                    <a:pt x="11811" y="8681"/>
                    <a:pt x="11430" y="9395"/>
                    <a:pt x="11180" y="9990"/>
                  </a:cubicBezTo>
                  <a:cubicBezTo>
                    <a:pt x="10930" y="10645"/>
                    <a:pt x="10585" y="11264"/>
                    <a:pt x="10156" y="11812"/>
                  </a:cubicBezTo>
                  <a:cubicBezTo>
                    <a:pt x="9906" y="12110"/>
                    <a:pt x="9632" y="12371"/>
                    <a:pt x="9323" y="12598"/>
                  </a:cubicBezTo>
                  <a:cubicBezTo>
                    <a:pt x="9287" y="12633"/>
                    <a:pt x="9263" y="12645"/>
                    <a:pt x="9228" y="12669"/>
                  </a:cubicBezTo>
                  <a:cubicBezTo>
                    <a:pt x="8716" y="13038"/>
                    <a:pt x="8120" y="13276"/>
                    <a:pt x="7489" y="13372"/>
                  </a:cubicBezTo>
                  <a:cubicBezTo>
                    <a:pt x="7525" y="13931"/>
                    <a:pt x="7549" y="14479"/>
                    <a:pt x="7585" y="15038"/>
                  </a:cubicBezTo>
                  <a:cubicBezTo>
                    <a:pt x="7620" y="15455"/>
                    <a:pt x="7644" y="15884"/>
                    <a:pt x="7668" y="16301"/>
                  </a:cubicBezTo>
                  <a:cubicBezTo>
                    <a:pt x="8394" y="16253"/>
                    <a:pt x="8989" y="15872"/>
                    <a:pt x="9513" y="15360"/>
                  </a:cubicBezTo>
                  <a:cubicBezTo>
                    <a:pt x="9918" y="14967"/>
                    <a:pt x="10263" y="14265"/>
                    <a:pt x="10811" y="14098"/>
                  </a:cubicBezTo>
                  <a:cubicBezTo>
                    <a:pt x="10830" y="14093"/>
                    <a:pt x="10848" y="14091"/>
                    <a:pt x="10867" y="14091"/>
                  </a:cubicBezTo>
                  <a:cubicBezTo>
                    <a:pt x="10989" y="14091"/>
                    <a:pt x="11098" y="14190"/>
                    <a:pt x="11109" y="14324"/>
                  </a:cubicBezTo>
                  <a:cubicBezTo>
                    <a:pt x="11085" y="15027"/>
                    <a:pt x="10192" y="15741"/>
                    <a:pt x="9668" y="16146"/>
                  </a:cubicBezTo>
                  <a:cubicBezTo>
                    <a:pt x="9120" y="16622"/>
                    <a:pt x="8430" y="16896"/>
                    <a:pt x="7704" y="16943"/>
                  </a:cubicBezTo>
                  <a:lnTo>
                    <a:pt x="7799" y="18515"/>
                  </a:lnTo>
                  <a:cubicBezTo>
                    <a:pt x="9597" y="18467"/>
                    <a:pt x="11264" y="17432"/>
                    <a:pt x="12430" y="16027"/>
                  </a:cubicBezTo>
                  <a:cubicBezTo>
                    <a:pt x="13990" y="14157"/>
                    <a:pt x="15157" y="11752"/>
                    <a:pt x="15133" y="9276"/>
                  </a:cubicBezTo>
                  <a:cubicBezTo>
                    <a:pt x="15109" y="6633"/>
                    <a:pt x="13550" y="4382"/>
                    <a:pt x="11740" y="2596"/>
                  </a:cubicBezTo>
                  <a:cubicBezTo>
                    <a:pt x="10289" y="1156"/>
                    <a:pt x="8418" y="1"/>
                    <a:pt x="636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22"/>
            <p:cNvSpPr/>
            <p:nvPr/>
          </p:nvSpPr>
          <p:spPr>
            <a:xfrm>
              <a:off x="4043887" y="-270620"/>
              <a:ext cx="311050" cy="784533"/>
            </a:xfrm>
            <a:custGeom>
              <a:rect b="b" l="l" r="r" t="t"/>
              <a:pathLst>
                <a:path extrusionOk="0" h="24304" w="9636">
                  <a:moveTo>
                    <a:pt x="4591" y="0"/>
                  </a:moveTo>
                  <a:cubicBezTo>
                    <a:pt x="4471" y="0"/>
                    <a:pt x="4349" y="66"/>
                    <a:pt x="4325" y="192"/>
                  </a:cubicBezTo>
                  <a:cubicBezTo>
                    <a:pt x="3992" y="2037"/>
                    <a:pt x="4158" y="4038"/>
                    <a:pt x="4182" y="5907"/>
                  </a:cubicBezTo>
                  <a:lnTo>
                    <a:pt x="4182" y="6371"/>
                  </a:lnTo>
                  <a:cubicBezTo>
                    <a:pt x="3801" y="5978"/>
                    <a:pt x="3384" y="5609"/>
                    <a:pt x="3087" y="5145"/>
                  </a:cubicBezTo>
                  <a:cubicBezTo>
                    <a:pt x="2587" y="4407"/>
                    <a:pt x="2253" y="3585"/>
                    <a:pt x="2099" y="2716"/>
                  </a:cubicBezTo>
                  <a:cubicBezTo>
                    <a:pt x="2073" y="2567"/>
                    <a:pt x="1951" y="2500"/>
                    <a:pt x="1825" y="2500"/>
                  </a:cubicBezTo>
                  <a:cubicBezTo>
                    <a:pt x="1658" y="2500"/>
                    <a:pt x="1483" y="2615"/>
                    <a:pt x="1503" y="2811"/>
                  </a:cubicBezTo>
                  <a:cubicBezTo>
                    <a:pt x="1563" y="3835"/>
                    <a:pt x="1753" y="4740"/>
                    <a:pt x="2301" y="5633"/>
                  </a:cubicBezTo>
                  <a:cubicBezTo>
                    <a:pt x="2730" y="6348"/>
                    <a:pt x="3373" y="7169"/>
                    <a:pt x="4206" y="7443"/>
                  </a:cubicBezTo>
                  <a:cubicBezTo>
                    <a:pt x="4230" y="8681"/>
                    <a:pt x="4254" y="9919"/>
                    <a:pt x="4266" y="11158"/>
                  </a:cubicBezTo>
                  <a:cubicBezTo>
                    <a:pt x="4027" y="11074"/>
                    <a:pt x="3789" y="10991"/>
                    <a:pt x="3551" y="10896"/>
                  </a:cubicBezTo>
                  <a:cubicBezTo>
                    <a:pt x="3408" y="10515"/>
                    <a:pt x="3146" y="10146"/>
                    <a:pt x="3015" y="9777"/>
                  </a:cubicBezTo>
                  <a:cubicBezTo>
                    <a:pt x="2813" y="9145"/>
                    <a:pt x="2801" y="8503"/>
                    <a:pt x="2634" y="7872"/>
                  </a:cubicBezTo>
                  <a:cubicBezTo>
                    <a:pt x="2599" y="7760"/>
                    <a:pt x="2503" y="7703"/>
                    <a:pt x="2406" y="7703"/>
                  </a:cubicBezTo>
                  <a:cubicBezTo>
                    <a:pt x="2307" y="7703"/>
                    <a:pt x="2206" y="7763"/>
                    <a:pt x="2170" y="7883"/>
                  </a:cubicBezTo>
                  <a:cubicBezTo>
                    <a:pt x="1956" y="8598"/>
                    <a:pt x="2111" y="9396"/>
                    <a:pt x="2325" y="10098"/>
                  </a:cubicBezTo>
                  <a:cubicBezTo>
                    <a:pt x="2337" y="10134"/>
                    <a:pt x="2349" y="10169"/>
                    <a:pt x="2361" y="10217"/>
                  </a:cubicBezTo>
                  <a:lnTo>
                    <a:pt x="2301" y="10169"/>
                  </a:lnTo>
                  <a:cubicBezTo>
                    <a:pt x="1527" y="9574"/>
                    <a:pt x="920" y="8788"/>
                    <a:pt x="551" y="7883"/>
                  </a:cubicBezTo>
                  <a:cubicBezTo>
                    <a:pt x="509" y="7757"/>
                    <a:pt x="409" y="7702"/>
                    <a:pt x="309" y="7702"/>
                  </a:cubicBezTo>
                  <a:cubicBezTo>
                    <a:pt x="155" y="7702"/>
                    <a:pt x="0" y="7831"/>
                    <a:pt x="51" y="8026"/>
                  </a:cubicBezTo>
                  <a:cubicBezTo>
                    <a:pt x="313" y="9145"/>
                    <a:pt x="837" y="10169"/>
                    <a:pt x="1718" y="10931"/>
                  </a:cubicBezTo>
                  <a:cubicBezTo>
                    <a:pt x="2408" y="11527"/>
                    <a:pt x="3349" y="12063"/>
                    <a:pt x="4289" y="12170"/>
                  </a:cubicBezTo>
                  <a:cubicBezTo>
                    <a:pt x="4301" y="13206"/>
                    <a:pt x="4325" y="14229"/>
                    <a:pt x="4361" y="15265"/>
                  </a:cubicBezTo>
                  <a:cubicBezTo>
                    <a:pt x="4385" y="16134"/>
                    <a:pt x="4420" y="17016"/>
                    <a:pt x="4456" y="17885"/>
                  </a:cubicBezTo>
                  <a:cubicBezTo>
                    <a:pt x="4492" y="18873"/>
                    <a:pt x="4539" y="19861"/>
                    <a:pt x="4587" y="20837"/>
                  </a:cubicBezTo>
                  <a:cubicBezTo>
                    <a:pt x="4635" y="21826"/>
                    <a:pt x="4599" y="22873"/>
                    <a:pt x="4825" y="23826"/>
                  </a:cubicBezTo>
                  <a:cubicBezTo>
                    <a:pt x="4905" y="24162"/>
                    <a:pt x="5140" y="24303"/>
                    <a:pt x="5389" y="24303"/>
                  </a:cubicBezTo>
                  <a:cubicBezTo>
                    <a:pt x="5733" y="24303"/>
                    <a:pt x="6105" y="24035"/>
                    <a:pt x="6147" y="23635"/>
                  </a:cubicBezTo>
                  <a:cubicBezTo>
                    <a:pt x="6242" y="22671"/>
                    <a:pt x="6051" y="21635"/>
                    <a:pt x="5980" y="20683"/>
                  </a:cubicBezTo>
                  <a:cubicBezTo>
                    <a:pt x="5909" y="19694"/>
                    <a:pt x="5837" y="18706"/>
                    <a:pt x="5778" y="17730"/>
                  </a:cubicBezTo>
                  <a:cubicBezTo>
                    <a:pt x="5718" y="16920"/>
                    <a:pt x="5670" y="16111"/>
                    <a:pt x="5623" y="15301"/>
                  </a:cubicBezTo>
                  <a:lnTo>
                    <a:pt x="5528" y="13717"/>
                  </a:lnTo>
                  <a:cubicBezTo>
                    <a:pt x="6254" y="13682"/>
                    <a:pt x="6944" y="13396"/>
                    <a:pt x="7492" y="12932"/>
                  </a:cubicBezTo>
                  <a:cubicBezTo>
                    <a:pt x="8016" y="12515"/>
                    <a:pt x="8909" y="11812"/>
                    <a:pt x="8933" y="11098"/>
                  </a:cubicBezTo>
                  <a:cubicBezTo>
                    <a:pt x="8923" y="10969"/>
                    <a:pt x="8821" y="10872"/>
                    <a:pt x="8704" y="10872"/>
                  </a:cubicBezTo>
                  <a:cubicBezTo>
                    <a:pt x="8682" y="10872"/>
                    <a:pt x="8658" y="10876"/>
                    <a:pt x="8635" y="10884"/>
                  </a:cubicBezTo>
                  <a:cubicBezTo>
                    <a:pt x="8087" y="11039"/>
                    <a:pt x="7742" y="11741"/>
                    <a:pt x="7337" y="12134"/>
                  </a:cubicBezTo>
                  <a:cubicBezTo>
                    <a:pt x="6813" y="12658"/>
                    <a:pt x="6218" y="13027"/>
                    <a:pt x="5492" y="13086"/>
                  </a:cubicBezTo>
                  <a:cubicBezTo>
                    <a:pt x="5468" y="12658"/>
                    <a:pt x="5432" y="12241"/>
                    <a:pt x="5409" y="11812"/>
                  </a:cubicBezTo>
                  <a:cubicBezTo>
                    <a:pt x="5373" y="11265"/>
                    <a:pt x="5349" y="10705"/>
                    <a:pt x="5313" y="10158"/>
                  </a:cubicBezTo>
                  <a:cubicBezTo>
                    <a:pt x="5944" y="10050"/>
                    <a:pt x="6540" y="9812"/>
                    <a:pt x="7052" y="9455"/>
                  </a:cubicBezTo>
                  <a:cubicBezTo>
                    <a:pt x="7087" y="9431"/>
                    <a:pt x="7111" y="9407"/>
                    <a:pt x="7147" y="9384"/>
                  </a:cubicBezTo>
                  <a:cubicBezTo>
                    <a:pt x="7456" y="9157"/>
                    <a:pt x="7730" y="8895"/>
                    <a:pt x="7980" y="8598"/>
                  </a:cubicBezTo>
                  <a:cubicBezTo>
                    <a:pt x="8409" y="8038"/>
                    <a:pt x="8754" y="7431"/>
                    <a:pt x="9004" y="6776"/>
                  </a:cubicBezTo>
                  <a:cubicBezTo>
                    <a:pt x="9254" y="6181"/>
                    <a:pt x="9635" y="5455"/>
                    <a:pt x="9350" y="4835"/>
                  </a:cubicBezTo>
                  <a:cubicBezTo>
                    <a:pt x="9296" y="4743"/>
                    <a:pt x="9203" y="4696"/>
                    <a:pt x="9105" y="4696"/>
                  </a:cubicBezTo>
                  <a:cubicBezTo>
                    <a:pt x="9051" y="4696"/>
                    <a:pt x="8996" y="4710"/>
                    <a:pt x="8945" y="4740"/>
                  </a:cubicBezTo>
                  <a:cubicBezTo>
                    <a:pt x="8504" y="5002"/>
                    <a:pt x="8409" y="5550"/>
                    <a:pt x="8242" y="6014"/>
                  </a:cubicBezTo>
                  <a:cubicBezTo>
                    <a:pt x="8052" y="6586"/>
                    <a:pt x="7802" y="7133"/>
                    <a:pt x="7504" y="7645"/>
                  </a:cubicBezTo>
                  <a:lnTo>
                    <a:pt x="7445" y="7729"/>
                  </a:lnTo>
                  <a:cubicBezTo>
                    <a:pt x="7564" y="6645"/>
                    <a:pt x="7480" y="5538"/>
                    <a:pt x="7194" y="4490"/>
                  </a:cubicBezTo>
                  <a:cubicBezTo>
                    <a:pt x="7158" y="4369"/>
                    <a:pt x="7058" y="4313"/>
                    <a:pt x="6957" y="4313"/>
                  </a:cubicBezTo>
                  <a:cubicBezTo>
                    <a:pt x="6830" y="4313"/>
                    <a:pt x="6701" y="4402"/>
                    <a:pt x="6694" y="4562"/>
                  </a:cubicBezTo>
                  <a:cubicBezTo>
                    <a:pt x="6659" y="6014"/>
                    <a:pt x="6659" y="7479"/>
                    <a:pt x="6385" y="8919"/>
                  </a:cubicBezTo>
                  <a:cubicBezTo>
                    <a:pt x="6063" y="9181"/>
                    <a:pt x="5682" y="9372"/>
                    <a:pt x="5289" y="9491"/>
                  </a:cubicBezTo>
                  <a:cubicBezTo>
                    <a:pt x="5230" y="8336"/>
                    <a:pt x="5194" y="7181"/>
                    <a:pt x="5159" y="6038"/>
                  </a:cubicBezTo>
                  <a:cubicBezTo>
                    <a:pt x="5135" y="5419"/>
                    <a:pt x="5135" y="4800"/>
                    <a:pt x="5135" y="4169"/>
                  </a:cubicBezTo>
                  <a:cubicBezTo>
                    <a:pt x="6171" y="3740"/>
                    <a:pt x="7016" y="2680"/>
                    <a:pt x="6956" y="1537"/>
                  </a:cubicBezTo>
                  <a:cubicBezTo>
                    <a:pt x="6956" y="1406"/>
                    <a:pt x="6885" y="1287"/>
                    <a:pt x="6778" y="1228"/>
                  </a:cubicBezTo>
                  <a:cubicBezTo>
                    <a:pt x="6702" y="1190"/>
                    <a:pt x="6636" y="1173"/>
                    <a:pt x="6579" y="1173"/>
                  </a:cubicBezTo>
                  <a:cubicBezTo>
                    <a:pt x="6181" y="1173"/>
                    <a:pt x="6167" y="1974"/>
                    <a:pt x="6063" y="2276"/>
                  </a:cubicBezTo>
                  <a:cubicBezTo>
                    <a:pt x="5873" y="2764"/>
                    <a:pt x="5551" y="3204"/>
                    <a:pt x="5135" y="3538"/>
                  </a:cubicBezTo>
                  <a:cubicBezTo>
                    <a:pt x="5135" y="2418"/>
                    <a:pt x="5039" y="1299"/>
                    <a:pt x="4849" y="192"/>
                  </a:cubicBezTo>
                  <a:cubicBezTo>
                    <a:pt x="4825" y="63"/>
                    <a:pt x="4709" y="0"/>
                    <a:pt x="45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22"/>
            <p:cNvSpPr/>
            <p:nvPr/>
          </p:nvSpPr>
          <p:spPr>
            <a:xfrm>
              <a:off x="10" y="-226752"/>
              <a:ext cx="489300" cy="598019"/>
            </a:xfrm>
            <a:custGeom>
              <a:rect b="b" l="l" r="r" t="t"/>
              <a:pathLst>
                <a:path extrusionOk="0" h="18526" w="15158">
                  <a:moveTo>
                    <a:pt x="6367" y="1"/>
                  </a:moveTo>
                  <a:cubicBezTo>
                    <a:pt x="5981" y="1"/>
                    <a:pt x="5588" y="42"/>
                    <a:pt x="5192" y="131"/>
                  </a:cubicBezTo>
                  <a:cubicBezTo>
                    <a:pt x="2870" y="655"/>
                    <a:pt x="1275" y="2834"/>
                    <a:pt x="715" y="5024"/>
                  </a:cubicBezTo>
                  <a:cubicBezTo>
                    <a:pt x="703" y="5096"/>
                    <a:pt x="691" y="5155"/>
                    <a:pt x="667" y="5215"/>
                  </a:cubicBezTo>
                  <a:cubicBezTo>
                    <a:pt x="477" y="5870"/>
                    <a:pt x="334" y="6524"/>
                    <a:pt x="251" y="7203"/>
                  </a:cubicBezTo>
                  <a:cubicBezTo>
                    <a:pt x="1" y="9287"/>
                    <a:pt x="72" y="11489"/>
                    <a:pt x="989" y="13418"/>
                  </a:cubicBezTo>
                  <a:cubicBezTo>
                    <a:pt x="1620" y="15657"/>
                    <a:pt x="3072" y="18002"/>
                    <a:pt x="5525" y="18407"/>
                  </a:cubicBezTo>
                  <a:cubicBezTo>
                    <a:pt x="5858" y="18466"/>
                    <a:pt x="6204" y="18490"/>
                    <a:pt x="6537" y="18490"/>
                  </a:cubicBezTo>
                  <a:cubicBezTo>
                    <a:pt x="6501" y="17466"/>
                    <a:pt x="6478" y="16430"/>
                    <a:pt x="6466" y="15395"/>
                  </a:cubicBezTo>
                  <a:cubicBezTo>
                    <a:pt x="5525" y="15299"/>
                    <a:pt x="4584" y="14752"/>
                    <a:pt x="3894" y="14156"/>
                  </a:cubicBezTo>
                  <a:cubicBezTo>
                    <a:pt x="3013" y="13394"/>
                    <a:pt x="2489" y="12370"/>
                    <a:pt x="2227" y="11251"/>
                  </a:cubicBezTo>
                  <a:cubicBezTo>
                    <a:pt x="2184" y="11057"/>
                    <a:pt x="2336" y="10932"/>
                    <a:pt x="2487" y="10932"/>
                  </a:cubicBezTo>
                  <a:cubicBezTo>
                    <a:pt x="2586" y="10932"/>
                    <a:pt x="2685" y="10986"/>
                    <a:pt x="2727" y="11108"/>
                  </a:cubicBezTo>
                  <a:cubicBezTo>
                    <a:pt x="3108" y="12013"/>
                    <a:pt x="3715" y="12799"/>
                    <a:pt x="4489" y="13406"/>
                  </a:cubicBezTo>
                  <a:lnTo>
                    <a:pt x="4549" y="13442"/>
                  </a:lnTo>
                  <a:cubicBezTo>
                    <a:pt x="4525" y="13406"/>
                    <a:pt x="4513" y="13359"/>
                    <a:pt x="4501" y="13323"/>
                  </a:cubicBezTo>
                  <a:cubicBezTo>
                    <a:pt x="4287" y="12620"/>
                    <a:pt x="4144" y="11823"/>
                    <a:pt x="4358" y="11108"/>
                  </a:cubicBezTo>
                  <a:cubicBezTo>
                    <a:pt x="4389" y="10997"/>
                    <a:pt x="4494" y="10934"/>
                    <a:pt x="4596" y="10934"/>
                  </a:cubicBezTo>
                  <a:cubicBezTo>
                    <a:pt x="4690" y="10934"/>
                    <a:pt x="4782" y="10988"/>
                    <a:pt x="4811" y="11108"/>
                  </a:cubicBezTo>
                  <a:cubicBezTo>
                    <a:pt x="4977" y="11739"/>
                    <a:pt x="5001" y="12382"/>
                    <a:pt x="5204" y="13001"/>
                  </a:cubicBezTo>
                  <a:cubicBezTo>
                    <a:pt x="5323" y="13382"/>
                    <a:pt x="5585" y="13752"/>
                    <a:pt x="5739" y="14133"/>
                  </a:cubicBezTo>
                  <a:cubicBezTo>
                    <a:pt x="5966" y="14228"/>
                    <a:pt x="6204" y="14311"/>
                    <a:pt x="6454" y="14394"/>
                  </a:cubicBezTo>
                  <a:cubicBezTo>
                    <a:pt x="6430" y="13156"/>
                    <a:pt x="6406" y="11918"/>
                    <a:pt x="6382" y="10668"/>
                  </a:cubicBezTo>
                  <a:cubicBezTo>
                    <a:pt x="5561" y="10394"/>
                    <a:pt x="4906" y="9572"/>
                    <a:pt x="4477" y="8858"/>
                  </a:cubicBezTo>
                  <a:cubicBezTo>
                    <a:pt x="3930" y="7977"/>
                    <a:pt x="3739" y="7060"/>
                    <a:pt x="3668" y="6036"/>
                  </a:cubicBezTo>
                  <a:cubicBezTo>
                    <a:pt x="3661" y="5843"/>
                    <a:pt x="3837" y="5732"/>
                    <a:pt x="4002" y="5732"/>
                  </a:cubicBezTo>
                  <a:cubicBezTo>
                    <a:pt x="4131" y="5732"/>
                    <a:pt x="4254" y="5801"/>
                    <a:pt x="4275" y="5953"/>
                  </a:cubicBezTo>
                  <a:cubicBezTo>
                    <a:pt x="4430" y="6822"/>
                    <a:pt x="4775" y="7644"/>
                    <a:pt x="5275" y="8382"/>
                  </a:cubicBezTo>
                  <a:cubicBezTo>
                    <a:pt x="5573" y="8846"/>
                    <a:pt x="5989" y="9215"/>
                    <a:pt x="6370" y="9608"/>
                  </a:cubicBezTo>
                  <a:lnTo>
                    <a:pt x="6370" y="9144"/>
                  </a:lnTo>
                  <a:cubicBezTo>
                    <a:pt x="6347" y="7275"/>
                    <a:pt x="6180" y="5274"/>
                    <a:pt x="6513" y="3429"/>
                  </a:cubicBezTo>
                  <a:cubicBezTo>
                    <a:pt x="6537" y="3296"/>
                    <a:pt x="6659" y="3228"/>
                    <a:pt x="6779" y="3228"/>
                  </a:cubicBezTo>
                  <a:cubicBezTo>
                    <a:pt x="6897" y="3228"/>
                    <a:pt x="7014" y="3293"/>
                    <a:pt x="7037" y="3429"/>
                  </a:cubicBezTo>
                  <a:cubicBezTo>
                    <a:pt x="7228" y="4524"/>
                    <a:pt x="7323" y="5643"/>
                    <a:pt x="7311" y="6763"/>
                  </a:cubicBezTo>
                  <a:cubicBezTo>
                    <a:pt x="7728" y="6429"/>
                    <a:pt x="8049" y="6001"/>
                    <a:pt x="8240" y="5501"/>
                  </a:cubicBezTo>
                  <a:cubicBezTo>
                    <a:pt x="8355" y="5208"/>
                    <a:pt x="8359" y="4402"/>
                    <a:pt x="8761" y="4402"/>
                  </a:cubicBezTo>
                  <a:cubicBezTo>
                    <a:pt x="8817" y="4402"/>
                    <a:pt x="8881" y="4418"/>
                    <a:pt x="8954" y="4453"/>
                  </a:cubicBezTo>
                  <a:cubicBezTo>
                    <a:pt x="9073" y="4524"/>
                    <a:pt x="9133" y="4643"/>
                    <a:pt x="9145" y="4762"/>
                  </a:cubicBezTo>
                  <a:cubicBezTo>
                    <a:pt x="9204" y="5917"/>
                    <a:pt x="8347" y="6977"/>
                    <a:pt x="7311" y="7417"/>
                  </a:cubicBezTo>
                  <a:cubicBezTo>
                    <a:pt x="7311" y="8037"/>
                    <a:pt x="7311" y="8668"/>
                    <a:pt x="7347" y="9275"/>
                  </a:cubicBezTo>
                  <a:cubicBezTo>
                    <a:pt x="7382" y="10430"/>
                    <a:pt x="7418" y="11585"/>
                    <a:pt x="7466" y="12728"/>
                  </a:cubicBezTo>
                  <a:cubicBezTo>
                    <a:pt x="7871" y="12609"/>
                    <a:pt x="8240" y="12418"/>
                    <a:pt x="8573" y="12156"/>
                  </a:cubicBezTo>
                  <a:cubicBezTo>
                    <a:pt x="8847" y="10715"/>
                    <a:pt x="8847" y="9251"/>
                    <a:pt x="8883" y="7786"/>
                  </a:cubicBezTo>
                  <a:cubicBezTo>
                    <a:pt x="8883" y="7627"/>
                    <a:pt x="9009" y="7538"/>
                    <a:pt x="9134" y="7538"/>
                  </a:cubicBezTo>
                  <a:cubicBezTo>
                    <a:pt x="9234" y="7538"/>
                    <a:pt x="9334" y="7594"/>
                    <a:pt x="9371" y="7715"/>
                  </a:cubicBezTo>
                  <a:cubicBezTo>
                    <a:pt x="9657" y="8763"/>
                    <a:pt x="9740" y="9858"/>
                    <a:pt x="9633" y="10942"/>
                  </a:cubicBezTo>
                  <a:cubicBezTo>
                    <a:pt x="9645" y="10918"/>
                    <a:pt x="9657" y="10894"/>
                    <a:pt x="9680" y="10870"/>
                  </a:cubicBezTo>
                  <a:cubicBezTo>
                    <a:pt x="9978" y="10358"/>
                    <a:pt x="10228" y="9811"/>
                    <a:pt x="10419" y="9239"/>
                  </a:cubicBezTo>
                  <a:cubicBezTo>
                    <a:pt x="10585" y="8775"/>
                    <a:pt x="10692" y="8227"/>
                    <a:pt x="11133" y="7965"/>
                  </a:cubicBezTo>
                  <a:cubicBezTo>
                    <a:pt x="11181" y="7937"/>
                    <a:pt x="11234" y="7924"/>
                    <a:pt x="11285" y="7924"/>
                  </a:cubicBezTo>
                  <a:cubicBezTo>
                    <a:pt x="11386" y="7924"/>
                    <a:pt x="11483" y="7974"/>
                    <a:pt x="11538" y="8060"/>
                  </a:cubicBezTo>
                  <a:cubicBezTo>
                    <a:pt x="11823" y="8679"/>
                    <a:pt x="11442" y="9406"/>
                    <a:pt x="11192" y="10001"/>
                  </a:cubicBezTo>
                  <a:cubicBezTo>
                    <a:pt x="10942" y="10656"/>
                    <a:pt x="10597" y="11275"/>
                    <a:pt x="10168" y="11823"/>
                  </a:cubicBezTo>
                  <a:cubicBezTo>
                    <a:pt x="9918" y="12120"/>
                    <a:pt x="9633" y="12382"/>
                    <a:pt x="9323" y="12609"/>
                  </a:cubicBezTo>
                  <a:cubicBezTo>
                    <a:pt x="9299" y="12632"/>
                    <a:pt x="9264" y="12656"/>
                    <a:pt x="9240" y="12680"/>
                  </a:cubicBezTo>
                  <a:cubicBezTo>
                    <a:pt x="8716" y="13037"/>
                    <a:pt x="8121" y="13287"/>
                    <a:pt x="7501" y="13382"/>
                  </a:cubicBezTo>
                  <a:cubicBezTo>
                    <a:pt x="7525" y="13930"/>
                    <a:pt x="7561" y="14490"/>
                    <a:pt x="7597" y="15037"/>
                  </a:cubicBezTo>
                  <a:lnTo>
                    <a:pt x="7680" y="16311"/>
                  </a:lnTo>
                  <a:cubicBezTo>
                    <a:pt x="8406" y="16264"/>
                    <a:pt x="9002" y="15883"/>
                    <a:pt x="9526" y="15359"/>
                  </a:cubicBezTo>
                  <a:cubicBezTo>
                    <a:pt x="9930" y="14966"/>
                    <a:pt x="10276" y="14275"/>
                    <a:pt x="10823" y="14109"/>
                  </a:cubicBezTo>
                  <a:cubicBezTo>
                    <a:pt x="10845" y="14101"/>
                    <a:pt x="10867" y="14098"/>
                    <a:pt x="10888" y="14098"/>
                  </a:cubicBezTo>
                  <a:cubicBezTo>
                    <a:pt x="11007" y="14098"/>
                    <a:pt x="11111" y="14202"/>
                    <a:pt x="11121" y="14323"/>
                  </a:cubicBezTo>
                  <a:cubicBezTo>
                    <a:pt x="11097" y="15037"/>
                    <a:pt x="10192" y="15740"/>
                    <a:pt x="9680" y="16157"/>
                  </a:cubicBezTo>
                  <a:cubicBezTo>
                    <a:pt x="9121" y="16621"/>
                    <a:pt x="8430" y="16907"/>
                    <a:pt x="7716" y="16954"/>
                  </a:cubicBezTo>
                  <a:cubicBezTo>
                    <a:pt x="7740" y="17478"/>
                    <a:pt x="7775" y="18002"/>
                    <a:pt x="7811" y="18526"/>
                  </a:cubicBezTo>
                  <a:cubicBezTo>
                    <a:pt x="9609" y="18478"/>
                    <a:pt x="11264" y="17442"/>
                    <a:pt x="12443" y="16026"/>
                  </a:cubicBezTo>
                  <a:cubicBezTo>
                    <a:pt x="14002" y="14156"/>
                    <a:pt x="15157" y="11763"/>
                    <a:pt x="15133" y="9275"/>
                  </a:cubicBezTo>
                  <a:cubicBezTo>
                    <a:pt x="15121" y="6644"/>
                    <a:pt x="13550" y="4393"/>
                    <a:pt x="11740" y="2607"/>
                  </a:cubicBezTo>
                  <a:cubicBezTo>
                    <a:pt x="10288" y="1165"/>
                    <a:pt x="8414" y="1"/>
                    <a:pt x="636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22"/>
            <p:cNvSpPr/>
            <p:nvPr/>
          </p:nvSpPr>
          <p:spPr>
            <a:xfrm>
              <a:off x="70477" y="-122229"/>
              <a:ext cx="311211" cy="784307"/>
            </a:xfrm>
            <a:custGeom>
              <a:rect b="b" l="l" r="r" t="t"/>
              <a:pathLst>
                <a:path extrusionOk="0" h="24297" w="9641">
                  <a:moveTo>
                    <a:pt x="4590" y="0"/>
                  </a:moveTo>
                  <a:cubicBezTo>
                    <a:pt x="4467" y="0"/>
                    <a:pt x="4343" y="69"/>
                    <a:pt x="4318" y="203"/>
                  </a:cubicBezTo>
                  <a:cubicBezTo>
                    <a:pt x="3985" y="2036"/>
                    <a:pt x="4164" y="4037"/>
                    <a:pt x="4187" y="5906"/>
                  </a:cubicBezTo>
                  <a:lnTo>
                    <a:pt x="4187" y="6370"/>
                  </a:lnTo>
                  <a:cubicBezTo>
                    <a:pt x="3806" y="5977"/>
                    <a:pt x="3390" y="5608"/>
                    <a:pt x="3092" y="5144"/>
                  </a:cubicBezTo>
                  <a:cubicBezTo>
                    <a:pt x="2592" y="4406"/>
                    <a:pt x="2247" y="3584"/>
                    <a:pt x="2092" y="2715"/>
                  </a:cubicBezTo>
                  <a:cubicBezTo>
                    <a:pt x="2071" y="2563"/>
                    <a:pt x="1948" y="2494"/>
                    <a:pt x="1819" y="2494"/>
                  </a:cubicBezTo>
                  <a:cubicBezTo>
                    <a:pt x="1654" y="2494"/>
                    <a:pt x="1478" y="2605"/>
                    <a:pt x="1485" y="2798"/>
                  </a:cubicBezTo>
                  <a:cubicBezTo>
                    <a:pt x="1556" y="3822"/>
                    <a:pt x="1747" y="4739"/>
                    <a:pt x="2294" y="5632"/>
                  </a:cubicBezTo>
                  <a:cubicBezTo>
                    <a:pt x="2723" y="6334"/>
                    <a:pt x="3378" y="7156"/>
                    <a:pt x="4199" y="7430"/>
                  </a:cubicBezTo>
                  <a:cubicBezTo>
                    <a:pt x="4223" y="8668"/>
                    <a:pt x="4247" y="9906"/>
                    <a:pt x="4271" y="11156"/>
                  </a:cubicBezTo>
                  <a:cubicBezTo>
                    <a:pt x="4021" y="11061"/>
                    <a:pt x="3783" y="10978"/>
                    <a:pt x="3556" y="10883"/>
                  </a:cubicBezTo>
                  <a:cubicBezTo>
                    <a:pt x="3402" y="10502"/>
                    <a:pt x="3140" y="10144"/>
                    <a:pt x="3021" y="9763"/>
                  </a:cubicBezTo>
                  <a:cubicBezTo>
                    <a:pt x="2818" y="9144"/>
                    <a:pt x="2794" y="8489"/>
                    <a:pt x="2640" y="7858"/>
                  </a:cubicBezTo>
                  <a:cubicBezTo>
                    <a:pt x="2605" y="7744"/>
                    <a:pt x="2511" y="7693"/>
                    <a:pt x="2415" y="7693"/>
                  </a:cubicBezTo>
                  <a:cubicBezTo>
                    <a:pt x="2311" y="7693"/>
                    <a:pt x="2206" y="7753"/>
                    <a:pt x="2175" y="7858"/>
                  </a:cubicBezTo>
                  <a:cubicBezTo>
                    <a:pt x="1961" y="8585"/>
                    <a:pt x="2104" y="9382"/>
                    <a:pt x="2318" y="10085"/>
                  </a:cubicBezTo>
                  <a:cubicBezTo>
                    <a:pt x="2342" y="10121"/>
                    <a:pt x="2354" y="10168"/>
                    <a:pt x="2366" y="10204"/>
                  </a:cubicBezTo>
                  <a:lnTo>
                    <a:pt x="2306" y="10168"/>
                  </a:lnTo>
                  <a:cubicBezTo>
                    <a:pt x="1532" y="9561"/>
                    <a:pt x="925" y="8775"/>
                    <a:pt x="544" y="7870"/>
                  </a:cubicBezTo>
                  <a:cubicBezTo>
                    <a:pt x="502" y="7749"/>
                    <a:pt x="405" y="7695"/>
                    <a:pt x="306" y="7695"/>
                  </a:cubicBezTo>
                  <a:cubicBezTo>
                    <a:pt x="155" y="7695"/>
                    <a:pt x="1" y="7823"/>
                    <a:pt x="44" y="8025"/>
                  </a:cubicBezTo>
                  <a:cubicBezTo>
                    <a:pt x="306" y="9144"/>
                    <a:pt x="830" y="10168"/>
                    <a:pt x="1711" y="10918"/>
                  </a:cubicBezTo>
                  <a:cubicBezTo>
                    <a:pt x="2401" y="11514"/>
                    <a:pt x="3342" y="12061"/>
                    <a:pt x="4283" y="12168"/>
                  </a:cubicBezTo>
                  <a:cubicBezTo>
                    <a:pt x="4295" y="13192"/>
                    <a:pt x="4318" y="14228"/>
                    <a:pt x="4354" y="15252"/>
                  </a:cubicBezTo>
                  <a:cubicBezTo>
                    <a:pt x="4390" y="16133"/>
                    <a:pt x="4414" y="17002"/>
                    <a:pt x="4449" y="17883"/>
                  </a:cubicBezTo>
                  <a:cubicBezTo>
                    <a:pt x="4497" y="18860"/>
                    <a:pt x="4533" y="19848"/>
                    <a:pt x="4592" y="20836"/>
                  </a:cubicBezTo>
                  <a:cubicBezTo>
                    <a:pt x="4640" y="21813"/>
                    <a:pt x="4592" y="22860"/>
                    <a:pt x="4830" y="23825"/>
                  </a:cubicBezTo>
                  <a:cubicBezTo>
                    <a:pt x="4910" y="24155"/>
                    <a:pt x="5142" y="24296"/>
                    <a:pt x="5389" y="24296"/>
                  </a:cubicBezTo>
                  <a:cubicBezTo>
                    <a:pt x="5730" y="24296"/>
                    <a:pt x="6099" y="24029"/>
                    <a:pt x="6140" y="23622"/>
                  </a:cubicBezTo>
                  <a:cubicBezTo>
                    <a:pt x="6235" y="22670"/>
                    <a:pt x="6057" y="21634"/>
                    <a:pt x="5985" y="20670"/>
                  </a:cubicBezTo>
                  <a:cubicBezTo>
                    <a:pt x="5902" y="19681"/>
                    <a:pt x="5842" y="18705"/>
                    <a:pt x="5771" y="17717"/>
                  </a:cubicBezTo>
                  <a:cubicBezTo>
                    <a:pt x="5723" y="16907"/>
                    <a:pt x="5664" y="16098"/>
                    <a:pt x="5628" y="15288"/>
                  </a:cubicBezTo>
                  <a:cubicBezTo>
                    <a:pt x="5592" y="14764"/>
                    <a:pt x="5557" y="14240"/>
                    <a:pt x="5533" y="13716"/>
                  </a:cubicBezTo>
                  <a:cubicBezTo>
                    <a:pt x="6247" y="13669"/>
                    <a:pt x="6938" y="13383"/>
                    <a:pt x="7497" y="12919"/>
                  </a:cubicBezTo>
                  <a:cubicBezTo>
                    <a:pt x="8009" y="12502"/>
                    <a:pt x="8914" y="11799"/>
                    <a:pt x="8926" y="11097"/>
                  </a:cubicBezTo>
                  <a:cubicBezTo>
                    <a:pt x="8926" y="10962"/>
                    <a:pt x="8818" y="10864"/>
                    <a:pt x="8688" y="10864"/>
                  </a:cubicBezTo>
                  <a:cubicBezTo>
                    <a:pt x="8669" y="10864"/>
                    <a:pt x="8649" y="10866"/>
                    <a:pt x="8628" y="10871"/>
                  </a:cubicBezTo>
                  <a:cubicBezTo>
                    <a:pt x="8081" y="11037"/>
                    <a:pt x="7735" y="11740"/>
                    <a:pt x="7343" y="12121"/>
                  </a:cubicBezTo>
                  <a:cubicBezTo>
                    <a:pt x="6819" y="12645"/>
                    <a:pt x="6223" y="13026"/>
                    <a:pt x="5497" y="13073"/>
                  </a:cubicBezTo>
                  <a:lnTo>
                    <a:pt x="5414" y="11811"/>
                  </a:lnTo>
                  <a:cubicBezTo>
                    <a:pt x="5378" y="11252"/>
                    <a:pt x="5342" y="10692"/>
                    <a:pt x="5318" y="10144"/>
                  </a:cubicBezTo>
                  <a:cubicBezTo>
                    <a:pt x="5938" y="10049"/>
                    <a:pt x="6533" y="9811"/>
                    <a:pt x="7045" y="9442"/>
                  </a:cubicBezTo>
                  <a:cubicBezTo>
                    <a:pt x="7081" y="9418"/>
                    <a:pt x="7116" y="9406"/>
                    <a:pt x="7140" y="9371"/>
                  </a:cubicBezTo>
                  <a:cubicBezTo>
                    <a:pt x="7450" y="9144"/>
                    <a:pt x="7735" y="8882"/>
                    <a:pt x="7974" y="8585"/>
                  </a:cubicBezTo>
                  <a:cubicBezTo>
                    <a:pt x="8414" y="8037"/>
                    <a:pt x="8759" y="7418"/>
                    <a:pt x="9009" y="6763"/>
                  </a:cubicBezTo>
                  <a:cubicBezTo>
                    <a:pt x="9248" y="6168"/>
                    <a:pt x="9640" y="5441"/>
                    <a:pt x="9355" y="4822"/>
                  </a:cubicBezTo>
                  <a:cubicBezTo>
                    <a:pt x="9300" y="4736"/>
                    <a:pt x="9203" y="4686"/>
                    <a:pt x="9102" y="4686"/>
                  </a:cubicBezTo>
                  <a:cubicBezTo>
                    <a:pt x="9051" y="4686"/>
                    <a:pt x="8998" y="4699"/>
                    <a:pt x="8950" y="4727"/>
                  </a:cubicBezTo>
                  <a:cubicBezTo>
                    <a:pt x="8509" y="4989"/>
                    <a:pt x="8414" y="5537"/>
                    <a:pt x="8247" y="6001"/>
                  </a:cubicBezTo>
                  <a:cubicBezTo>
                    <a:pt x="8057" y="6573"/>
                    <a:pt x="7807" y="7120"/>
                    <a:pt x="7509" y="7644"/>
                  </a:cubicBezTo>
                  <a:cubicBezTo>
                    <a:pt x="7485" y="7668"/>
                    <a:pt x="7474" y="7692"/>
                    <a:pt x="7462" y="7716"/>
                  </a:cubicBezTo>
                  <a:cubicBezTo>
                    <a:pt x="7569" y="6620"/>
                    <a:pt x="7474" y="5525"/>
                    <a:pt x="7188" y="4477"/>
                  </a:cubicBezTo>
                  <a:cubicBezTo>
                    <a:pt x="7151" y="4356"/>
                    <a:pt x="7051" y="4300"/>
                    <a:pt x="6951" y="4300"/>
                  </a:cubicBezTo>
                  <a:cubicBezTo>
                    <a:pt x="6826" y="4300"/>
                    <a:pt x="6700" y="4389"/>
                    <a:pt x="6700" y="4548"/>
                  </a:cubicBezTo>
                  <a:cubicBezTo>
                    <a:pt x="6664" y="6013"/>
                    <a:pt x="6664" y="7466"/>
                    <a:pt x="6390" y="8918"/>
                  </a:cubicBezTo>
                  <a:cubicBezTo>
                    <a:pt x="6057" y="9180"/>
                    <a:pt x="5688" y="9371"/>
                    <a:pt x="5283" y="9490"/>
                  </a:cubicBezTo>
                  <a:cubicBezTo>
                    <a:pt x="5235" y="8335"/>
                    <a:pt x="5199" y="7180"/>
                    <a:pt x="5164" y="6037"/>
                  </a:cubicBezTo>
                  <a:cubicBezTo>
                    <a:pt x="5140" y="5418"/>
                    <a:pt x="5140" y="4799"/>
                    <a:pt x="5128" y="4167"/>
                  </a:cubicBezTo>
                  <a:cubicBezTo>
                    <a:pt x="6164" y="3739"/>
                    <a:pt x="7021" y="2679"/>
                    <a:pt x="6962" y="1536"/>
                  </a:cubicBezTo>
                  <a:cubicBezTo>
                    <a:pt x="6950" y="1405"/>
                    <a:pt x="6890" y="1286"/>
                    <a:pt x="6771" y="1227"/>
                  </a:cubicBezTo>
                  <a:cubicBezTo>
                    <a:pt x="6696" y="1189"/>
                    <a:pt x="6630" y="1172"/>
                    <a:pt x="6572" y="1172"/>
                  </a:cubicBezTo>
                  <a:cubicBezTo>
                    <a:pt x="6174" y="1172"/>
                    <a:pt x="6161" y="1971"/>
                    <a:pt x="6057" y="2263"/>
                  </a:cubicBezTo>
                  <a:cubicBezTo>
                    <a:pt x="5866" y="2763"/>
                    <a:pt x="5545" y="3203"/>
                    <a:pt x="5128" y="3536"/>
                  </a:cubicBezTo>
                  <a:cubicBezTo>
                    <a:pt x="5128" y="2417"/>
                    <a:pt x="5045" y="1298"/>
                    <a:pt x="4854" y="191"/>
                  </a:cubicBezTo>
                  <a:cubicBezTo>
                    <a:pt x="4825" y="63"/>
                    <a:pt x="4708" y="0"/>
                    <a:pt x="45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22"/>
            <p:cNvSpPr/>
            <p:nvPr/>
          </p:nvSpPr>
          <p:spPr>
            <a:xfrm>
              <a:off x="4320688" y="309096"/>
              <a:ext cx="111495" cy="98712"/>
            </a:xfrm>
            <a:custGeom>
              <a:rect b="b" l="l" r="r" t="t"/>
              <a:pathLst>
                <a:path extrusionOk="0" h="3058" w="3454">
                  <a:moveTo>
                    <a:pt x="1815" y="0"/>
                  </a:moveTo>
                  <a:cubicBezTo>
                    <a:pt x="1678" y="0"/>
                    <a:pt x="1530" y="36"/>
                    <a:pt x="1370" y="116"/>
                  </a:cubicBezTo>
                  <a:cubicBezTo>
                    <a:pt x="834" y="378"/>
                    <a:pt x="501" y="1045"/>
                    <a:pt x="298" y="1581"/>
                  </a:cubicBezTo>
                  <a:cubicBezTo>
                    <a:pt x="120" y="2033"/>
                    <a:pt x="13" y="2509"/>
                    <a:pt x="1" y="2997"/>
                  </a:cubicBezTo>
                  <a:cubicBezTo>
                    <a:pt x="298" y="2700"/>
                    <a:pt x="810" y="2545"/>
                    <a:pt x="1179" y="2497"/>
                  </a:cubicBezTo>
                  <a:cubicBezTo>
                    <a:pt x="1339" y="2476"/>
                    <a:pt x="1499" y="2466"/>
                    <a:pt x="1659" y="2466"/>
                  </a:cubicBezTo>
                  <a:cubicBezTo>
                    <a:pt x="2215" y="2466"/>
                    <a:pt x="2766" y="2593"/>
                    <a:pt x="3275" y="2843"/>
                  </a:cubicBezTo>
                  <a:cubicBezTo>
                    <a:pt x="3334" y="2878"/>
                    <a:pt x="3382" y="2926"/>
                    <a:pt x="3406" y="2997"/>
                  </a:cubicBezTo>
                  <a:cubicBezTo>
                    <a:pt x="3430" y="3009"/>
                    <a:pt x="3442" y="3033"/>
                    <a:pt x="3453" y="3057"/>
                  </a:cubicBezTo>
                  <a:cubicBezTo>
                    <a:pt x="3430" y="2486"/>
                    <a:pt x="3287" y="1938"/>
                    <a:pt x="3061" y="1414"/>
                  </a:cubicBezTo>
                  <a:cubicBezTo>
                    <a:pt x="2809" y="687"/>
                    <a:pt x="2415" y="0"/>
                    <a:pt x="181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22"/>
            <p:cNvSpPr/>
            <p:nvPr/>
          </p:nvSpPr>
          <p:spPr>
            <a:xfrm>
              <a:off x="4312230" y="388666"/>
              <a:ext cx="123794" cy="60622"/>
            </a:xfrm>
            <a:custGeom>
              <a:rect b="b" l="l" r="r" t="t"/>
              <a:pathLst>
                <a:path extrusionOk="0" h="1878" w="3835">
                  <a:moveTo>
                    <a:pt x="1921" y="1"/>
                  </a:moveTo>
                  <a:cubicBezTo>
                    <a:pt x="1761" y="1"/>
                    <a:pt x="1601" y="11"/>
                    <a:pt x="1441" y="32"/>
                  </a:cubicBezTo>
                  <a:cubicBezTo>
                    <a:pt x="1072" y="80"/>
                    <a:pt x="548" y="223"/>
                    <a:pt x="251" y="532"/>
                  </a:cubicBezTo>
                  <a:cubicBezTo>
                    <a:pt x="96" y="675"/>
                    <a:pt x="1" y="878"/>
                    <a:pt x="1" y="1092"/>
                  </a:cubicBezTo>
                  <a:cubicBezTo>
                    <a:pt x="1" y="1818"/>
                    <a:pt x="1025" y="1878"/>
                    <a:pt x="1548" y="1878"/>
                  </a:cubicBezTo>
                  <a:lnTo>
                    <a:pt x="1584" y="1878"/>
                  </a:lnTo>
                  <a:cubicBezTo>
                    <a:pt x="1584" y="1449"/>
                    <a:pt x="1632" y="1009"/>
                    <a:pt x="1727" y="580"/>
                  </a:cubicBezTo>
                  <a:cubicBezTo>
                    <a:pt x="1756" y="440"/>
                    <a:pt x="1874" y="375"/>
                    <a:pt x="1996" y="375"/>
                  </a:cubicBezTo>
                  <a:cubicBezTo>
                    <a:pt x="2123" y="375"/>
                    <a:pt x="2256" y="446"/>
                    <a:pt x="2299" y="580"/>
                  </a:cubicBezTo>
                  <a:cubicBezTo>
                    <a:pt x="2394" y="985"/>
                    <a:pt x="2465" y="1378"/>
                    <a:pt x="2513" y="1783"/>
                  </a:cubicBezTo>
                  <a:cubicBezTo>
                    <a:pt x="3001" y="1675"/>
                    <a:pt x="3477" y="1473"/>
                    <a:pt x="3727" y="1104"/>
                  </a:cubicBezTo>
                  <a:cubicBezTo>
                    <a:pt x="3834" y="949"/>
                    <a:pt x="3823" y="735"/>
                    <a:pt x="3715" y="580"/>
                  </a:cubicBezTo>
                  <a:cubicBezTo>
                    <a:pt x="3704" y="568"/>
                    <a:pt x="3692" y="544"/>
                    <a:pt x="3668" y="521"/>
                  </a:cubicBezTo>
                  <a:cubicBezTo>
                    <a:pt x="3644" y="461"/>
                    <a:pt x="3596" y="413"/>
                    <a:pt x="3537" y="378"/>
                  </a:cubicBezTo>
                  <a:cubicBezTo>
                    <a:pt x="3028" y="128"/>
                    <a:pt x="2477" y="1"/>
                    <a:pt x="192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22"/>
            <p:cNvSpPr/>
            <p:nvPr/>
          </p:nvSpPr>
          <p:spPr>
            <a:xfrm>
              <a:off x="4361038" y="400997"/>
              <a:ext cx="42319" cy="125601"/>
            </a:xfrm>
            <a:custGeom>
              <a:rect b="b" l="l" r="r" t="t"/>
              <a:pathLst>
                <a:path extrusionOk="0" h="3891" w="1311">
                  <a:moveTo>
                    <a:pt x="497" y="0"/>
                  </a:moveTo>
                  <a:cubicBezTo>
                    <a:pt x="373" y="0"/>
                    <a:pt x="250" y="69"/>
                    <a:pt x="215" y="210"/>
                  </a:cubicBezTo>
                  <a:cubicBezTo>
                    <a:pt x="120" y="639"/>
                    <a:pt x="84" y="1067"/>
                    <a:pt x="84" y="1496"/>
                  </a:cubicBezTo>
                  <a:lnTo>
                    <a:pt x="84" y="2115"/>
                  </a:lnTo>
                  <a:cubicBezTo>
                    <a:pt x="96" y="2651"/>
                    <a:pt x="1" y="3389"/>
                    <a:pt x="429" y="3794"/>
                  </a:cubicBezTo>
                  <a:cubicBezTo>
                    <a:pt x="500" y="3859"/>
                    <a:pt x="587" y="3891"/>
                    <a:pt x="674" y="3891"/>
                  </a:cubicBezTo>
                  <a:cubicBezTo>
                    <a:pt x="792" y="3891"/>
                    <a:pt x="908" y="3832"/>
                    <a:pt x="977" y="3722"/>
                  </a:cubicBezTo>
                  <a:cubicBezTo>
                    <a:pt x="1310" y="3282"/>
                    <a:pt x="1096" y="2532"/>
                    <a:pt x="1049" y="2020"/>
                  </a:cubicBezTo>
                  <a:cubicBezTo>
                    <a:pt x="1037" y="1817"/>
                    <a:pt x="1013" y="1615"/>
                    <a:pt x="989" y="1413"/>
                  </a:cubicBezTo>
                  <a:cubicBezTo>
                    <a:pt x="953" y="1008"/>
                    <a:pt x="882" y="603"/>
                    <a:pt x="787" y="210"/>
                  </a:cubicBezTo>
                  <a:cubicBezTo>
                    <a:pt x="750" y="72"/>
                    <a:pt x="623" y="0"/>
                    <a:pt x="49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22"/>
            <p:cNvSpPr/>
            <p:nvPr/>
          </p:nvSpPr>
          <p:spPr>
            <a:xfrm>
              <a:off x="6411463" y="222618"/>
              <a:ext cx="111882" cy="98712"/>
            </a:xfrm>
            <a:custGeom>
              <a:rect b="b" l="l" r="r" t="t"/>
              <a:pathLst>
                <a:path extrusionOk="0" h="3058" w="3466">
                  <a:moveTo>
                    <a:pt x="1827" y="0"/>
                  </a:moveTo>
                  <a:cubicBezTo>
                    <a:pt x="1689" y="0"/>
                    <a:pt x="1541" y="36"/>
                    <a:pt x="1382" y="116"/>
                  </a:cubicBezTo>
                  <a:cubicBezTo>
                    <a:pt x="846" y="390"/>
                    <a:pt x="513" y="1045"/>
                    <a:pt x="298" y="1581"/>
                  </a:cubicBezTo>
                  <a:cubicBezTo>
                    <a:pt x="132" y="2033"/>
                    <a:pt x="24" y="2521"/>
                    <a:pt x="1" y="2998"/>
                  </a:cubicBezTo>
                  <a:cubicBezTo>
                    <a:pt x="298" y="2712"/>
                    <a:pt x="810" y="2557"/>
                    <a:pt x="1191" y="2509"/>
                  </a:cubicBezTo>
                  <a:cubicBezTo>
                    <a:pt x="1351" y="2488"/>
                    <a:pt x="1511" y="2478"/>
                    <a:pt x="1671" y="2478"/>
                  </a:cubicBezTo>
                  <a:cubicBezTo>
                    <a:pt x="2227" y="2478"/>
                    <a:pt x="2778" y="2605"/>
                    <a:pt x="3287" y="2855"/>
                  </a:cubicBezTo>
                  <a:cubicBezTo>
                    <a:pt x="3346" y="2890"/>
                    <a:pt x="3394" y="2938"/>
                    <a:pt x="3418" y="2998"/>
                  </a:cubicBezTo>
                  <a:cubicBezTo>
                    <a:pt x="3430" y="3021"/>
                    <a:pt x="3453" y="3033"/>
                    <a:pt x="3465" y="3057"/>
                  </a:cubicBezTo>
                  <a:cubicBezTo>
                    <a:pt x="3430" y="2498"/>
                    <a:pt x="3299" y="1938"/>
                    <a:pt x="3072" y="1426"/>
                  </a:cubicBezTo>
                  <a:cubicBezTo>
                    <a:pt x="2820" y="690"/>
                    <a:pt x="2427" y="0"/>
                    <a:pt x="182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22"/>
            <p:cNvSpPr/>
            <p:nvPr/>
          </p:nvSpPr>
          <p:spPr>
            <a:xfrm>
              <a:off x="6403006" y="302576"/>
              <a:ext cx="123794" cy="60622"/>
            </a:xfrm>
            <a:custGeom>
              <a:rect b="b" l="l" r="r" t="t"/>
              <a:pathLst>
                <a:path extrusionOk="0" h="1878" w="3835">
                  <a:moveTo>
                    <a:pt x="1928" y="1"/>
                  </a:moveTo>
                  <a:cubicBezTo>
                    <a:pt x="1766" y="1"/>
                    <a:pt x="1604" y="11"/>
                    <a:pt x="1441" y="32"/>
                  </a:cubicBezTo>
                  <a:cubicBezTo>
                    <a:pt x="1072" y="80"/>
                    <a:pt x="548" y="235"/>
                    <a:pt x="251" y="532"/>
                  </a:cubicBezTo>
                  <a:cubicBezTo>
                    <a:pt x="96" y="675"/>
                    <a:pt x="13" y="878"/>
                    <a:pt x="1" y="1092"/>
                  </a:cubicBezTo>
                  <a:cubicBezTo>
                    <a:pt x="1" y="1818"/>
                    <a:pt x="1025" y="1878"/>
                    <a:pt x="1560" y="1878"/>
                  </a:cubicBezTo>
                  <a:lnTo>
                    <a:pt x="1596" y="1878"/>
                  </a:lnTo>
                  <a:cubicBezTo>
                    <a:pt x="1596" y="1449"/>
                    <a:pt x="1644" y="1009"/>
                    <a:pt x="1739" y="592"/>
                  </a:cubicBezTo>
                  <a:cubicBezTo>
                    <a:pt x="1768" y="446"/>
                    <a:pt x="1886" y="378"/>
                    <a:pt x="2007" y="378"/>
                  </a:cubicBezTo>
                  <a:cubicBezTo>
                    <a:pt x="2133" y="378"/>
                    <a:pt x="2262" y="452"/>
                    <a:pt x="2299" y="592"/>
                  </a:cubicBezTo>
                  <a:cubicBezTo>
                    <a:pt x="2406" y="973"/>
                    <a:pt x="2477" y="1378"/>
                    <a:pt x="2513" y="1783"/>
                  </a:cubicBezTo>
                  <a:cubicBezTo>
                    <a:pt x="3013" y="1675"/>
                    <a:pt x="3489" y="1473"/>
                    <a:pt x="3739" y="1104"/>
                  </a:cubicBezTo>
                  <a:cubicBezTo>
                    <a:pt x="3834" y="937"/>
                    <a:pt x="3834" y="735"/>
                    <a:pt x="3727" y="580"/>
                  </a:cubicBezTo>
                  <a:cubicBezTo>
                    <a:pt x="3704" y="556"/>
                    <a:pt x="3692" y="544"/>
                    <a:pt x="3680" y="521"/>
                  </a:cubicBezTo>
                  <a:cubicBezTo>
                    <a:pt x="3644" y="461"/>
                    <a:pt x="3596" y="413"/>
                    <a:pt x="3537" y="378"/>
                  </a:cubicBezTo>
                  <a:cubicBezTo>
                    <a:pt x="3038" y="128"/>
                    <a:pt x="2488" y="1"/>
                    <a:pt x="192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22"/>
            <p:cNvSpPr/>
            <p:nvPr/>
          </p:nvSpPr>
          <p:spPr>
            <a:xfrm>
              <a:off x="6452201" y="314745"/>
              <a:ext cx="41932" cy="125763"/>
            </a:xfrm>
            <a:custGeom>
              <a:rect b="b" l="l" r="r" t="t"/>
              <a:pathLst>
                <a:path extrusionOk="0" h="3896" w="1299">
                  <a:moveTo>
                    <a:pt x="489" y="1"/>
                  </a:moveTo>
                  <a:cubicBezTo>
                    <a:pt x="368" y="1"/>
                    <a:pt x="250" y="69"/>
                    <a:pt x="215" y="215"/>
                  </a:cubicBezTo>
                  <a:cubicBezTo>
                    <a:pt x="120" y="632"/>
                    <a:pt x="72" y="1072"/>
                    <a:pt x="72" y="1501"/>
                  </a:cubicBezTo>
                  <a:lnTo>
                    <a:pt x="72" y="2108"/>
                  </a:lnTo>
                  <a:cubicBezTo>
                    <a:pt x="96" y="2656"/>
                    <a:pt x="1" y="3394"/>
                    <a:pt x="429" y="3799"/>
                  </a:cubicBezTo>
                  <a:cubicBezTo>
                    <a:pt x="495" y="3864"/>
                    <a:pt x="582" y="3896"/>
                    <a:pt x="669" y="3896"/>
                  </a:cubicBezTo>
                  <a:cubicBezTo>
                    <a:pt x="788" y="3896"/>
                    <a:pt x="908" y="3837"/>
                    <a:pt x="977" y="3727"/>
                  </a:cubicBezTo>
                  <a:cubicBezTo>
                    <a:pt x="1298" y="3275"/>
                    <a:pt x="1096" y="2537"/>
                    <a:pt x="1048" y="2013"/>
                  </a:cubicBezTo>
                  <a:cubicBezTo>
                    <a:pt x="1025" y="1810"/>
                    <a:pt x="1013" y="1608"/>
                    <a:pt x="989" y="1406"/>
                  </a:cubicBezTo>
                  <a:cubicBezTo>
                    <a:pt x="953" y="1001"/>
                    <a:pt x="882" y="608"/>
                    <a:pt x="786" y="215"/>
                  </a:cubicBezTo>
                  <a:cubicBezTo>
                    <a:pt x="744" y="75"/>
                    <a:pt x="615" y="1"/>
                    <a:pt x="48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22"/>
            <p:cNvSpPr/>
            <p:nvPr/>
          </p:nvSpPr>
          <p:spPr>
            <a:xfrm>
              <a:off x="913437" y="266131"/>
              <a:ext cx="276510" cy="267537"/>
            </a:xfrm>
            <a:custGeom>
              <a:rect b="b" l="l" r="r" t="t"/>
              <a:pathLst>
                <a:path extrusionOk="0" h="8288" w="8566">
                  <a:moveTo>
                    <a:pt x="5666" y="1"/>
                  </a:moveTo>
                  <a:cubicBezTo>
                    <a:pt x="2260" y="1"/>
                    <a:pt x="1596" y="4709"/>
                    <a:pt x="338" y="7067"/>
                  </a:cubicBezTo>
                  <a:cubicBezTo>
                    <a:pt x="0" y="7700"/>
                    <a:pt x="589" y="8287"/>
                    <a:pt x="1192" y="8287"/>
                  </a:cubicBezTo>
                  <a:cubicBezTo>
                    <a:pt x="1269" y="8287"/>
                    <a:pt x="1346" y="8278"/>
                    <a:pt x="1422" y="8258"/>
                  </a:cubicBezTo>
                  <a:cubicBezTo>
                    <a:pt x="3041" y="7841"/>
                    <a:pt x="4577" y="7162"/>
                    <a:pt x="5982" y="6245"/>
                  </a:cubicBezTo>
                  <a:cubicBezTo>
                    <a:pt x="7232" y="5412"/>
                    <a:pt x="8565" y="4114"/>
                    <a:pt x="8494" y="2495"/>
                  </a:cubicBezTo>
                  <a:cubicBezTo>
                    <a:pt x="8482" y="2031"/>
                    <a:pt x="8327" y="1590"/>
                    <a:pt x="8053" y="1221"/>
                  </a:cubicBezTo>
                  <a:cubicBezTo>
                    <a:pt x="7720" y="1459"/>
                    <a:pt x="7387" y="1709"/>
                    <a:pt x="7065" y="1983"/>
                  </a:cubicBezTo>
                  <a:cubicBezTo>
                    <a:pt x="7184" y="1995"/>
                    <a:pt x="7268" y="2090"/>
                    <a:pt x="7279" y="2209"/>
                  </a:cubicBezTo>
                  <a:cubicBezTo>
                    <a:pt x="7351" y="2626"/>
                    <a:pt x="7327" y="3055"/>
                    <a:pt x="7208" y="3459"/>
                  </a:cubicBezTo>
                  <a:cubicBezTo>
                    <a:pt x="7161" y="3621"/>
                    <a:pt x="7027" y="3696"/>
                    <a:pt x="6898" y="3696"/>
                  </a:cubicBezTo>
                  <a:cubicBezTo>
                    <a:pt x="6732" y="3696"/>
                    <a:pt x="6573" y="3573"/>
                    <a:pt x="6613" y="3352"/>
                  </a:cubicBezTo>
                  <a:cubicBezTo>
                    <a:pt x="6696" y="2995"/>
                    <a:pt x="6732" y="2626"/>
                    <a:pt x="6732" y="2257"/>
                  </a:cubicBezTo>
                  <a:lnTo>
                    <a:pt x="6732" y="2257"/>
                  </a:lnTo>
                  <a:cubicBezTo>
                    <a:pt x="6446" y="2507"/>
                    <a:pt x="6172" y="2757"/>
                    <a:pt x="5886" y="3007"/>
                  </a:cubicBezTo>
                  <a:cubicBezTo>
                    <a:pt x="5886" y="3055"/>
                    <a:pt x="5874" y="3090"/>
                    <a:pt x="5863" y="3114"/>
                  </a:cubicBezTo>
                  <a:cubicBezTo>
                    <a:pt x="5910" y="3531"/>
                    <a:pt x="5767" y="4043"/>
                    <a:pt x="5696" y="4388"/>
                  </a:cubicBezTo>
                  <a:cubicBezTo>
                    <a:pt x="5628" y="4705"/>
                    <a:pt x="5539" y="5526"/>
                    <a:pt x="5101" y="5526"/>
                  </a:cubicBezTo>
                  <a:cubicBezTo>
                    <a:pt x="5078" y="5526"/>
                    <a:pt x="5054" y="5524"/>
                    <a:pt x="5029" y="5519"/>
                  </a:cubicBezTo>
                  <a:cubicBezTo>
                    <a:pt x="4517" y="5424"/>
                    <a:pt x="4731" y="4555"/>
                    <a:pt x="4779" y="4233"/>
                  </a:cubicBezTo>
                  <a:cubicBezTo>
                    <a:pt x="4779" y="4186"/>
                    <a:pt x="4791" y="4126"/>
                    <a:pt x="4803" y="4078"/>
                  </a:cubicBezTo>
                  <a:lnTo>
                    <a:pt x="4803" y="4078"/>
                  </a:lnTo>
                  <a:cubicBezTo>
                    <a:pt x="4612" y="4281"/>
                    <a:pt x="4422" y="4471"/>
                    <a:pt x="4243" y="4674"/>
                  </a:cubicBezTo>
                  <a:cubicBezTo>
                    <a:pt x="4005" y="4936"/>
                    <a:pt x="3755" y="5210"/>
                    <a:pt x="3505" y="5471"/>
                  </a:cubicBezTo>
                  <a:cubicBezTo>
                    <a:pt x="3708" y="5841"/>
                    <a:pt x="3767" y="6269"/>
                    <a:pt x="3672" y="6686"/>
                  </a:cubicBezTo>
                  <a:cubicBezTo>
                    <a:pt x="3639" y="6838"/>
                    <a:pt x="3497" y="6951"/>
                    <a:pt x="3336" y="6951"/>
                  </a:cubicBezTo>
                  <a:cubicBezTo>
                    <a:pt x="3321" y="6951"/>
                    <a:pt x="3306" y="6950"/>
                    <a:pt x="3291" y="6948"/>
                  </a:cubicBezTo>
                  <a:cubicBezTo>
                    <a:pt x="3124" y="6912"/>
                    <a:pt x="3005" y="6745"/>
                    <a:pt x="3029" y="6567"/>
                  </a:cubicBezTo>
                  <a:cubicBezTo>
                    <a:pt x="3077" y="6364"/>
                    <a:pt x="3077" y="6150"/>
                    <a:pt x="3041" y="5948"/>
                  </a:cubicBezTo>
                  <a:lnTo>
                    <a:pt x="3041" y="5948"/>
                  </a:lnTo>
                  <a:cubicBezTo>
                    <a:pt x="2648" y="6364"/>
                    <a:pt x="2267" y="6793"/>
                    <a:pt x="1922" y="7245"/>
                  </a:cubicBezTo>
                  <a:cubicBezTo>
                    <a:pt x="1890" y="7286"/>
                    <a:pt x="1853" y="7303"/>
                    <a:pt x="1816" y="7303"/>
                  </a:cubicBezTo>
                  <a:cubicBezTo>
                    <a:pt x="1712" y="7303"/>
                    <a:pt x="1616" y="7169"/>
                    <a:pt x="1695" y="7055"/>
                  </a:cubicBezTo>
                  <a:cubicBezTo>
                    <a:pt x="2005" y="6614"/>
                    <a:pt x="2291" y="6150"/>
                    <a:pt x="2588" y="5698"/>
                  </a:cubicBezTo>
                  <a:lnTo>
                    <a:pt x="2588" y="5698"/>
                  </a:lnTo>
                  <a:lnTo>
                    <a:pt x="1910" y="5972"/>
                  </a:lnTo>
                  <a:cubicBezTo>
                    <a:pt x="1869" y="5987"/>
                    <a:pt x="1831" y="5994"/>
                    <a:pt x="1795" y="5994"/>
                  </a:cubicBezTo>
                  <a:cubicBezTo>
                    <a:pt x="1505" y="5994"/>
                    <a:pt x="1389" y="5526"/>
                    <a:pt x="1707" y="5388"/>
                  </a:cubicBezTo>
                  <a:lnTo>
                    <a:pt x="2660" y="4960"/>
                  </a:lnTo>
                  <a:cubicBezTo>
                    <a:pt x="2695" y="4942"/>
                    <a:pt x="2734" y="4934"/>
                    <a:pt x="2772" y="4934"/>
                  </a:cubicBezTo>
                  <a:cubicBezTo>
                    <a:pt x="2864" y="4934"/>
                    <a:pt x="2955" y="4979"/>
                    <a:pt x="3005" y="5055"/>
                  </a:cubicBezTo>
                  <a:cubicBezTo>
                    <a:pt x="3267" y="4674"/>
                    <a:pt x="3541" y="4305"/>
                    <a:pt x="3839" y="3947"/>
                  </a:cubicBezTo>
                  <a:cubicBezTo>
                    <a:pt x="3886" y="3888"/>
                    <a:pt x="3934" y="3828"/>
                    <a:pt x="3981" y="3769"/>
                  </a:cubicBezTo>
                  <a:lnTo>
                    <a:pt x="3981" y="3769"/>
                  </a:lnTo>
                  <a:cubicBezTo>
                    <a:pt x="3541" y="3936"/>
                    <a:pt x="3100" y="4114"/>
                    <a:pt x="2672" y="4328"/>
                  </a:cubicBezTo>
                  <a:cubicBezTo>
                    <a:pt x="2636" y="4345"/>
                    <a:pt x="2601" y="4352"/>
                    <a:pt x="2569" y="4352"/>
                  </a:cubicBezTo>
                  <a:cubicBezTo>
                    <a:pt x="2345" y="4352"/>
                    <a:pt x="2226" y="3998"/>
                    <a:pt x="2434" y="3852"/>
                  </a:cubicBezTo>
                  <a:cubicBezTo>
                    <a:pt x="3124" y="3316"/>
                    <a:pt x="4112" y="2745"/>
                    <a:pt x="5041" y="2602"/>
                  </a:cubicBezTo>
                  <a:cubicBezTo>
                    <a:pt x="5267" y="2376"/>
                    <a:pt x="5493" y="2150"/>
                    <a:pt x="5732" y="1923"/>
                  </a:cubicBezTo>
                  <a:lnTo>
                    <a:pt x="5732" y="1923"/>
                  </a:lnTo>
                  <a:cubicBezTo>
                    <a:pt x="5136" y="2031"/>
                    <a:pt x="4553" y="2173"/>
                    <a:pt x="3981" y="2340"/>
                  </a:cubicBezTo>
                  <a:cubicBezTo>
                    <a:pt x="3953" y="2349"/>
                    <a:pt x="3927" y="2353"/>
                    <a:pt x="3901" y="2353"/>
                  </a:cubicBezTo>
                  <a:cubicBezTo>
                    <a:pt x="3659" y="2353"/>
                    <a:pt x="3557" y="1974"/>
                    <a:pt x="3827" y="1888"/>
                  </a:cubicBezTo>
                  <a:cubicBezTo>
                    <a:pt x="4434" y="1697"/>
                    <a:pt x="5053" y="1531"/>
                    <a:pt x="5672" y="1400"/>
                  </a:cubicBezTo>
                  <a:cubicBezTo>
                    <a:pt x="5946" y="1352"/>
                    <a:pt x="6232" y="1269"/>
                    <a:pt x="6517" y="1209"/>
                  </a:cubicBezTo>
                  <a:cubicBezTo>
                    <a:pt x="6779" y="995"/>
                    <a:pt x="7053" y="792"/>
                    <a:pt x="7327" y="590"/>
                  </a:cubicBezTo>
                  <a:cubicBezTo>
                    <a:pt x="7137" y="483"/>
                    <a:pt x="6922" y="423"/>
                    <a:pt x="6708" y="399"/>
                  </a:cubicBezTo>
                  <a:cubicBezTo>
                    <a:pt x="6648" y="221"/>
                    <a:pt x="6494" y="102"/>
                    <a:pt x="6315" y="54"/>
                  </a:cubicBezTo>
                  <a:cubicBezTo>
                    <a:pt x="6088" y="18"/>
                    <a:pt x="5872" y="1"/>
                    <a:pt x="566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22"/>
            <p:cNvSpPr/>
            <p:nvPr/>
          </p:nvSpPr>
          <p:spPr>
            <a:xfrm>
              <a:off x="958306" y="216808"/>
              <a:ext cx="353853" cy="285452"/>
            </a:xfrm>
            <a:custGeom>
              <a:rect b="b" l="l" r="r" t="t"/>
              <a:pathLst>
                <a:path extrusionOk="0" h="8843" w="10962">
                  <a:moveTo>
                    <a:pt x="10285" y="0"/>
                  </a:moveTo>
                  <a:cubicBezTo>
                    <a:pt x="9492" y="0"/>
                    <a:pt x="8620" y="535"/>
                    <a:pt x="7973" y="868"/>
                  </a:cubicBezTo>
                  <a:cubicBezTo>
                    <a:pt x="7271" y="1249"/>
                    <a:pt x="6592" y="1665"/>
                    <a:pt x="5961" y="2142"/>
                  </a:cubicBezTo>
                  <a:cubicBezTo>
                    <a:pt x="5687" y="2344"/>
                    <a:pt x="5413" y="2558"/>
                    <a:pt x="5151" y="2773"/>
                  </a:cubicBezTo>
                  <a:cubicBezTo>
                    <a:pt x="4854" y="2820"/>
                    <a:pt x="4556" y="2904"/>
                    <a:pt x="4294" y="2951"/>
                  </a:cubicBezTo>
                  <a:cubicBezTo>
                    <a:pt x="3663" y="3082"/>
                    <a:pt x="3044" y="3249"/>
                    <a:pt x="2437" y="3440"/>
                  </a:cubicBezTo>
                  <a:cubicBezTo>
                    <a:pt x="2164" y="3527"/>
                    <a:pt x="2271" y="3902"/>
                    <a:pt x="2518" y="3902"/>
                  </a:cubicBezTo>
                  <a:cubicBezTo>
                    <a:pt x="2541" y="3902"/>
                    <a:pt x="2566" y="3899"/>
                    <a:pt x="2591" y="3892"/>
                  </a:cubicBezTo>
                  <a:cubicBezTo>
                    <a:pt x="3163" y="3713"/>
                    <a:pt x="3746" y="3582"/>
                    <a:pt x="4342" y="3475"/>
                  </a:cubicBezTo>
                  <a:lnTo>
                    <a:pt x="4342" y="3475"/>
                  </a:lnTo>
                  <a:cubicBezTo>
                    <a:pt x="4103" y="3701"/>
                    <a:pt x="3877" y="3916"/>
                    <a:pt x="3651" y="4154"/>
                  </a:cubicBezTo>
                  <a:cubicBezTo>
                    <a:pt x="2722" y="4297"/>
                    <a:pt x="1746" y="4868"/>
                    <a:pt x="1044" y="5392"/>
                  </a:cubicBezTo>
                  <a:cubicBezTo>
                    <a:pt x="846" y="5558"/>
                    <a:pt x="966" y="5905"/>
                    <a:pt x="1189" y="5905"/>
                  </a:cubicBezTo>
                  <a:cubicBezTo>
                    <a:pt x="1222" y="5905"/>
                    <a:pt x="1257" y="5897"/>
                    <a:pt x="1294" y="5880"/>
                  </a:cubicBezTo>
                  <a:cubicBezTo>
                    <a:pt x="1710" y="5666"/>
                    <a:pt x="2151" y="5487"/>
                    <a:pt x="2591" y="5321"/>
                  </a:cubicBezTo>
                  <a:lnTo>
                    <a:pt x="2591" y="5321"/>
                  </a:lnTo>
                  <a:cubicBezTo>
                    <a:pt x="2544" y="5380"/>
                    <a:pt x="2496" y="5440"/>
                    <a:pt x="2449" y="5499"/>
                  </a:cubicBezTo>
                  <a:cubicBezTo>
                    <a:pt x="2151" y="5845"/>
                    <a:pt x="1877" y="6226"/>
                    <a:pt x="1627" y="6607"/>
                  </a:cubicBezTo>
                  <a:cubicBezTo>
                    <a:pt x="1570" y="6525"/>
                    <a:pt x="1486" y="6483"/>
                    <a:pt x="1400" y="6483"/>
                  </a:cubicBezTo>
                  <a:cubicBezTo>
                    <a:pt x="1360" y="6483"/>
                    <a:pt x="1320" y="6492"/>
                    <a:pt x="1282" y="6511"/>
                  </a:cubicBezTo>
                  <a:lnTo>
                    <a:pt x="329" y="6928"/>
                  </a:lnTo>
                  <a:cubicBezTo>
                    <a:pt x="1" y="7066"/>
                    <a:pt x="125" y="7534"/>
                    <a:pt x="417" y="7534"/>
                  </a:cubicBezTo>
                  <a:cubicBezTo>
                    <a:pt x="453" y="7534"/>
                    <a:pt x="491" y="7527"/>
                    <a:pt x="532" y="7511"/>
                  </a:cubicBezTo>
                  <a:lnTo>
                    <a:pt x="1198" y="7238"/>
                  </a:lnTo>
                  <a:lnTo>
                    <a:pt x="1198" y="7238"/>
                  </a:lnTo>
                  <a:cubicBezTo>
                    <a:pt x="901" y="7690"/>
                    <a:pt x="615" y="8142"/>
                    <a:pt x="305" y="8595"/>
                  </a:cubicBezTo>
                  <a:cubicBezTo>
                    <a:pt x="226" y="8709"/>
                    <a:pt x="329" y="8843"/>
                    <a:pt x="436" y="8843"/>
                  </a:cubicBezTo>
                  <a:cubicBezTo>
                    <a:pt x="474" y="8843"/>
                    <a:pt x="512" y="8826"/>
                    <a:pt x="544" y="8785"/>
                  </a:cubicBezTo>
                  <a:cubicBezTo>
                    <a:pt x="889" y="8333"/>
                    <a:pt x="1270" y="7904"/>
                    <a:pt x="1663" y="7488"/>
                  </a:cubicBezTo>
                  <a:lnTo>
                    <a:pt x="1663" y="7488"/>
                  </a:lnTo>
                  <a:cubicBezTo>
                    <a:pt x="1698" y="7690"/>
                    <a:pt x="1698" y="7904"/>
                    <a:pt x="1651" y="8107"/>
                  </a:cubicBezTo>
                  <a:cubicBezTo>
                    <a:pt x="1615" y="8285"/>
                    <a:pt x="1734" y="8452"/>
                    <a:pt x="1913" y="8488"/>
                  </a:cubicBezTo>
                  <a:cubicBezTo>
                    <a:pt x="1928" y="8490"/>
                    <a:pt x="1943" y="8491"/>
                    <a:pt x="1958" y="8491"/>
                  </a:cubicBezTo>
                  <a:cubicBezTo>
                    <a:pt x="2119" y="8491"/>
                    <a:pt x="2261" y="8377"/>
                    <a:pt x="2294" y="8214"/>
                  </a:cubicBezTo>
                  <a:cubicBezTo>
                    <a:pt x="2389" y="7809"/>
                    <a:pt x="2329" y="7369"/>
                    <a:pt x="2115" y="6999"/>
                  </a:cubicBezTo>
                  <a:cubicBezTo>
                    <a:pt x="2365" y="6738"/>
                    <a:pt x="2615" y="6476"/>
                    <a:pt x="2865" y="6214"/>
                  </a:cubicBezTo>
                  <a:cubicBezTo>
                    <a:pt x="3044" y="5999"/>
                    <a:pt x="3234" y="5809"/>
                    <a:pt x="3413" y="5618"/>
                  </a:cubicBezTo>
                  <a:lnTo>
                    <a:pt x="3413" y="5618"/>
                  </a:lnTo>
                  <a:cubicBezTo>
                    <a:pt x="3413" y="5666"/>
                    <a:pt x="3401" y="5726"/>
                    <a:pt x="3401" y="5773"/>
                  </a:cubicBezTo>
                  <a:cubicBezTo>
                    <a:pt x="3341" y="6095"/>
                    <a:pt x="3127" y="6964"/>
                    <a:pt x="3639" y="7059"/>
                  </a:cubicBezTo>
                  <a:cubicBezTo>
                    <a:pt x="3662" y="7063"/>
                    <a:pt x="3684" y="7064"/>
                    <a:pt x="3705" y="7064"/>
                  </a:cubicBezTo>
                  <a:cubicBezTo>
                    <a:pt x="4159" y="7064"/>
                    <a:pt x="4250" y="6235"/>
                    <a:pt x="4318" y="5928"/>
                  </a:cubicBezTo>
                  <a:cubicBezTo>
                    <a:pt x="4389" y="5583"/>
                    <a:pt x="4532" y="5071"/>
                    <a:pt x="4473" y="4654"/>
                  </a:cubicBezTo>
                  <a:cubicBezTo>
                    <a:pt x="4496" y="4618"/>
                    <a:pt x="4508" y="4583"/>
                    <a:pt x="4508" y="4547"/>
                  </a:cubicBezTo>
                  <a:cubicBezTo>
                    <a:pt x="4782" y="4297"/>
                    <a:pt x="5068" y="4035"/>
                    <a:pt x="5354" y="3797"/>
                  </a:cubicBezTo>
                  <a:lnTo>
                    <a:pt x="5354" y="3797"/>
                  </a:lnTo>
                  <a:cubicBezTo>
                    <a:pt x="5354" y="4166"/>
                    <a:pt x="5306" y="4535"/>
                    <a:pt x="5235" y="4892"/>
                  </a:cubicBezTo>
                  <a:cubicBezTo>
                    <a:pt x="5195" y="5112"/>
                    <a:pt x="5352" y="5231"/>
                    <a:pt x="5517" y="5231"/>
                  </a:cubicBezTo>
                  <a:cubicBezTo>
                    <a:pt x="5647" y="5231"/>
                    <a:pt x="5783" y="5157"/>
                    <a:pt x="5830" y="4999"/>
                  </a:cubicBezTo>
                  <a:cubicBezTo>
                    <a:pt x="5949" y="4594"/>
                    <a:pt x="5973" y="4166"/>
                    <a:pt x="5901" y="3749"/>
                  </a:cubicBezTo>
                  <a:cubicBezTo>
                    <a:pt x="5889" y="3630"/>
                    <a:pt x="5794" y="3535"/>
                    <a:pt x="5687" y="3511"/>
                  </a:cubicBezTo>
                  <a:cubicBezTo>
                    <a:pt x="6008" y="3249"/>
                    <a:pt x="6342" y="2999"/>
                    <a:pt x="6675" y="2761"/>
                  </a:cubicBezTo>
                  <a:cubicBezTo>
                    <a:pt x="7116" y="2439"/>
                    <a:pt x="7580" y="2154"/>
                    <a:pt x="8056" y="1880"/>
                  </a:cubicBezTo>
                  <a:cubicBezTo>
                    <a:pt x="8592" y="1594"/>
                    <a:pt x="9152" y="1344"/>
                    <a:pt x="9723" y="1130"/>
                  </a:cubicBezTo>
                  <a:cubicBezTo>
                    <a:pt x="10152" y="951"/>
                    <a:pt x="10569" y="832"/>
                    <a:pt x="10866" y="451"/>
                  </a:cubicBezTo>
                  <a:cubicBezTo>
                    <a:pt x="10961" y="332"/>
                    <a:pt x="10926" y="141"/>
                    <a:pt x="10783" y="82"/>
                  </a:cubicBezTo>
                  <a:cubicBezTo>
                    <a:pt x="10622" y="25"/>
                    <a:pt x="10455" y="0"/>
                    <a:pt x="10285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22"/>
            <p:cNvSpPr/>
            <p:nvPr/>
          </p:nvSpPr>
          <p:spPr>
            <a:xfrm>
              <a:off x="6094319" y="53630"/>
              <a:ext cx="276510" cy="267504"/>
            </a:xfrm>
            <a:custGeom>
              <a:rect b="b" l="l" r="r" t="t"/>
              <a:pathLst>
                <a:path extrusionOk="0" h="8287" w="8566">
                  <a:moveTo>
                    <a:pt x="5667" y="0"/>
                  </a:moveTo>
                  <a:cubicBezTo>
                    <a:pt x="2261" y="0"/>
                    <a:pt x="1596" y="4708"/>
                    <a:pt x="339" y="7066"/>
                  </a:cubicBezTo>
                  <a:cubicBezTo>
                    <a:pt x="1" y="7700"/>
                    <a:pt x="590" y="8286"/>
                    <a:pt x="1193" y="8286"/>
                  </a:cubicBezTo>
                  <a:cubicBezTo>
                    <a:pt x="1270" y="8286"/>
                    <a:pt x="1347" y="8277"/>
                    <a:pt x="1422" y="8257"/>
                  </a:cubicBezTo>
                  <a:cubicBezTo>
                    <a:pt x="3041" y="7840"/>
                    <a:pt x="4577" y="7149"/>
                    <a:pt x="5982" y="6244"/>
                  </a:cubicBezTo>
                  <a:cubicBezTo>
                    <a:pt x="7232" y="5411"/>
                    <a:pt x="8566" y="4113"/>
                    <a:pt x="8495" y="2482"/>
                  </a:cubicBezTo>
                  <a:cubicBezTo>
                    <a:pt x="8471" y="2030"/>
                    <a:pt x="8328" y="1589"/>
                    <a:pt x="8054" y="1220"/>
                  </a:cubicBezTo>
                  <a:cubicBezTo>
                    <a:pt x="7721" y="1458"/>
                    <a:pt x="7387" y="1708"/>
                    <a:pt x="7066" y="1970"/>
                  </a:cubicBezTo>
                  <a:cubicBezTo>
                    <a:pt x="7185" y="1994"/>
                    <a:pt x="7268" y="2089"/>
                    <a:pt x="7280" y="2208"/>
                  </a:cubicBezTo>
                  <a:cubicBezTo>
                    <a:pt x="7352" y="2625"/>
                    <a:pt x="7328" y="3054"/>
                    <a:pt x="7209" y="3458"/>
                  </a:cubicBezTo>
                  <a:cubicBezTo>
                    <a:pt x="7161" y="3616"/>
                    <a:pt x="7026" y="3690"/>
                    <a:pt x="6896" y="3690"/>
                  </a:cubicBezTo>
                  <a:cubicBezTo>
                    <a:pt x="6731" y="3690"/>
                    <a:pt x="6573" y="3571"/>
                    <a:pt x="6613" y="3351"/>
                  </a:cubicBezTo>
                  <a:cubicBezTo>
                    <a:pt x="6697" y="2994"/>
                    <a:pt x="6732" y="2625"/>
                    <a:pt x="6744" y="2256"/>
                  </a:cubicBezTo>
                  <a:lnTo>
                    <a:pt x="6744" y="2244"/>
                  </a:lnTo>
                  <a:cubicBezTo>
                    <a:pt x="6459" y="2494"/>
                    <a:pt x="6173" y="2744"/>
                    <a:pt x="5899" y="3006"/>
                  </a:cubicBezTo>
                  <a:cubicBezTo>
                    <a:pt x="5887" y="3042"/>
                    <a:pt x="5875" y="3077"/>
                    <a:pt x="5863" y="3113"/>
                  </a:cubicBezTo>
                  <a:cubicBezTo>
                    <a:pt x="5911" y="3530"/>
                    <a:pt x="5768" y="4054"/>
                    <a:pt x="5697" y="4387"/>
                  </a:cubicBezTo>
                  <a:cubicBezTo>
                    <a:pt x="5640" y="4692"/>
                    <a:pt x="5551" y="5513"/>
                    <a:pt x="5104" y="5513"/>
                  </a:cubicBezTo>
                  <a:cubicBezTo>
                    <a:pt x="5080" y="5513"/>
                    <a:pt x="5056" y="5511"/>
                    <a:pt x="5030" y="5506"/>
                  </a:cubicBezTo>
                  <a:cubicBezTo>
                    <a:pt x="4518" y="5411"/>
                    <a:pt x="4732" y="4542"/>
                    <a:pt x="4780" y="4220"/>
                  </a:cubicBezTo>
                  <a:cubicBezTo>
                    <a:pt x="4792" y="4173"/>
                    <a:pt x="4804" y="4125"/>
                    <a:pt x="4804" y="4066"/>
                  </a:cubicBezTo>
                  <a:lnTo>
                    <a:pt x="4804" y="4066"/>
                  </a:lnTo>
                  <a:cubicBezTo>
                    <a:pt x="4613" y="4268"/>
                    <a:pt x="4435" y="4459"/>
                    <a:pt x="4244" y="4661"/>
                  </a:cubicBezTo>
                  <a:cubicBezTo>
                    <a:pt x="4006" y="4935"/>
                    <a:pt x="3756" y="5197"/>
                    <a:pt x="3506" y="5459"/>
                  </a:cubicBezTo>
                  <a:cubicBezTo>
                    <a:pt x="3708" y="5828"/>
                    <a:pt x="3780" y="6256"/>
                    <a:pt x="3673" y="6673"/>
                  </a:cubicBezTo>
                  <a:cubicBezTo>
                    <a:pt x="3640" y="6825"/>
                    <a:pt x="3498" y="6938"/>
                    <a:pt x="3346" y="6938"/>
                  </a:cubicBezTo>
                  <a:cubicBezTo>
                    <a:pt x="3332" y="6938"/>
                    <a:pt x="3318" y="6937"/>
                    <a:pt x="3303" y="6935"/>
                  </a:cubicBezTo>
                  <a:cubicBezTo>
                    <a:pt x="3125" y="6899"/>
                    <a:pt x="3006" y="6733"/>
                    <a:pt x="3030" y="6554"/>
                  </a:cubicBezTo>
                  <a:cubicBezTo>
                    <a:pt x="3077" y="6352"/>
                    <a:pt x="3089" y="6137"/>
                    <a:pt x="3041" y="5935"/>
                  </a:cubicBezTo>
                  <a:lnTo>
                    <a:pt x="3041" y="5935"/>
                  </a:lnTo>
                  <a:cubicBezTo>
                    <a:pt x="2649" y="6352"/>
                    <a:pt x="2279" y="6780"/>
                    <a:pt x="1922" y="7233"/>
                  </a:cubicBezTo>
                  <a:cubicBezTo>
                    <a:pt x="1891" y="7273"/>
                    <a:pt x="1853" y="7290"/>
                    <a:pt x="1817" y="7290"/>
                  </a:cubicBezTo>
                  <a:cubicBezTo>
                    <a:pt x="1713" y="7290"/>
                    <a:pt x="1617" y="7156"/>
                    <a:pt x="1696" y="7042"/>
                  </a:cubicBezTo>
                  <a:cubicBezTo>
                    <a:pt x="2006" y="6602"/>
                    <a:pt x="2291" y="6137"/>
                    <a:pt x="2589" y="5685"/>
                  </a:cubicBezTo>
                  <a:lnTo>
                    <a:pt x="2589" y="5685"/>
                  </a:lnTo>
                  <a:lnTo>
                    <a:pt x="1922" y="5959"/>
                  </a:lnTo>
                  <a:cubicBezTo>
                    <a:pt x="1882" y="5974"/>
                    <a:pt x="1843" y="5981"/>
                    <a:pt x="1808" y="5981"/>
                  </a:cubicBezTo>
                  <a:cubicBezTo>
                    <a:pt x="1516" y="5981"/>
                    <a:pt x="1390" y="5513"/>
                    <a:pt x="1708" y="5375"/>
                  </a:cubicBezTo>
                  <a:lnTo>
                    <a:pt x="2660" y="4959"/>
                  </a:lnTo>
                  <a:cubicBezTo>
                    <a:pt x="2696" y="4941"/>
                    <a:pt x="2734" y="4933"/>
                    <a:pt x="2773" y="4933"/>
                  </a:cubicBezTo>
                  <a:cubicBezTo>
                    <a:pt x="2864" y="4933"/>
                    <a:pt x="2956" y="4979"/>
                    <a:pt x="3006" y="5054"/>
                  </a:cubicBezTo>
                  <a:cubicBezTo>
                    <a:pt x="3268" y="4673"/>
                    <a:pt x="3530" y="4304"/>
                    <a:pt x="3827" y="3947"/>
                  </a:cubicBezTo>
                  <a:lnTo>
                    <a:pt x="3982" y="3768"/>
                  </a:lnTo>
                  <a:lnTo>
                    <a:pt x="3982" y="3768"/>
                  </a:lnTo>
                  <a:cubicBezTo>
                    <a:pt x="3542" y="3935"/>
                    <a:pt x="3101" y="4113"/>
                    <a:pt x="2672" y="4328"/>
                  </a:cubicBezTo>
                  <a:cubicBezTo>
                    <a:pt x="2634" y="4347"/>
                    <a:pt x="2597" y="4356"/>
                    <a:pt x="2562" y="4356"/>
                  </a:cubicBezTo>
                  <a:cubicBezTo>
                    <a:pt x="2343" y="4356"/>
                    <a:pt x="2228" y="4006"/>
                    <a:pt x="2434" y="3851"/>
                  </a:cubicBezTo>
                  <a:cubicBezTo>
                    <a:pt x="3125" y="3316"/>
                    <a:pt x="4113" y="2756"/>
                    <a:pt x="5042" y="2601"/>
                  </a:cubicBezTo>
                  <a:cubicBezTo>
                    <a:pt x="5268" y="2375"/>
                    <a:pt x="5494" y="2149"/>
                    <a:pt x="5732" y="1934"/>
                  </a:cubicBezTo>
                  <a:lnTo>
                    <a:pt x="5732" y="1934"/>
                  </a:lnTo>
                  <a:cubicBezTo>
                    <a:pt x="5137" y="2030"/>
                    <a:pt x="4554" y="2161"/>
                    <a:pt x="3982" y="2327"/>
                  </a:cubicBezTo>
                  <a:cubicBezTo>
                    <a:pt x="3954" y="2336"/>
                    <a:pt x="3927" y="2340"/>
                    <a:pt x="3902" y="2340"/>
                  </a:cubicBezTo>
                  <a:cubicBezTo>
                    <a:pt x="3657" y="2340"/>
                    <a:pt x="3546" y="1961"/>
                    <a:pt x="3815" y="1875"/>
                  </a:cubicBezTo>
                  <a:cubicBezTo>
                    <a:pt x="4435" y="1684"/>
                    <a:pt x="5054" y="1518"/>
                    <a:pt x="5685" y="1387"/>
                  </a:cubicBezTo>
                  <a:cubicBezTo>
                    <a:pt x="5947" y="1339"/>
                    <a:pt x="6244" y="1256"/>
                    <a:pt x="6530" y="1208"/>
                  </a:cubicBezTo>
                  <a:cubicBezTo>
                    <a:pt x="6792" y="994"/>
                    <a:pt x="7054" y="780"/>
                    <a:pt x="7328" y="577"/>
                  </a:cubicBezTo>
                  <a:cubicBezTo>
                    <a:pt x="7137" y="482"/>
                    <a:pt x="6923" y="422"/>
                    <a:pt x="6709" y="399"/>
                  </a:cubicBezTo>
                  <a:cubicBezTo>
                    <a:pt x="6649" y="220"/>
                    <a:pt x="6494" y="89"/>
                    <a:pt x="6316" y="53"/>
                  </a:cubicBezTo>
                  <a:cubicBezTo>
                    <a:pt x="6089" y="17"/>
                    <a:pt x="5873" y="0"/>
                    <a:pt x="566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22"/>
            <p:cNvSpPr/>
            <p:nvPr/>
          </p:nvSpPr>
          <p:spPr>
            <a:xfrm>
              <a:off x="6139253" y="3241"/>
              <a:ext cx="353821" cy="285743"/>
            </a:xfrm>
            <a:custGeom>
              <a:rect b="b" l="l" r="r" t="t"/>
              <a:pathLst>
                <a:path extrusionOk="0" h="8852" w="10961">
                  <a:moveTo>
                    <a:pt x="10282" y="1"/>
                  </a:moveTo>
                  <a:cubicBezTo>
                    <a:pt x="9489" y="1"/>
                    <a:pt x="8621" y="532"/>
                    <a:pt x="7972" y="876"/>
                  </a:cubicBezTo>
                  <a:cubicBezTo>
                    <a:pt x="7269" y="1245"/>
                    <a:pt x="6591" y="1674"/>
                    <a:pt x="5948" y="2150"/>
                  </a:cubicBezTo>
                  <a:cubicBezTo>
                    <a:pt x="5674" y="2352"/>
                    <a:pt x="5400" y="2555"/>
                    <a:pt x="5138" y="2781"/>
                  </a:cubicBezTo>
                  <a:cubicBezTo>
                    <a:pt x="4840" y="2817"/>
                    <a:pt x="4555" y="2900"/>
                    <a:pt x="4281" y="2960"/>
                  </a:cubicBezTo>
                  <a:cubicBezTo>
                    <a:pt x="3662" y="3079"/>
                    <a:pt x="3031" y="3245"/>
                    <a:pt x="2423" y="3448"/>
                  </a:cubicBezTo>
                  <a:cubicBezTo>
                    <a:pt x="2151" y="3524"/>
                    <a:pt x="2267" y="3899"/>
                    <a:pt x="2517" y="3899"/>
                  </a:cubicBezTo>
                  <a:cubicBezTo>
                    <a:pt x="2540" y="3899"/>
                    <a:pt x="2565" y="3895"/>
                    <a:pt x="2590" y="3888"/>
                  </a:cubicBezTo>
                  <a:cubicBezTo>
                    <a:pt x="3162" y="3722"/>
                    <a:pt x="3745" y="3579"/>
                    <a:pt x="4328" y="3484"/>
                  </a:cubicBezTo>
                  <a:lnTo>
                    <a:pt x="4328" y="3484"/>
                  </a:lnTo>
                  <a:cubicBezTo>
                    <a:pt x="4090" y="3710"/>
                    <a:pt x="3864" y="3924"/>
                    <a:pt x="3650" y="4150"/>
                  </a:cubicBezTo>
                  <a:cubicBezTo>
                    <a:pt x="2709" y="4293"/>
                    <a:pt x="1733" y="4865"/>
                    <a:pt x="1042" y="5400"/>
                  </a:cubicBezTo>
                  <a:cubicBezTo>
                    <a:pt x="836" y="5555"/>
                    <a:pt x="951" y="5905"/>
                    <a:pt x="1170" y="5905"/>
                  </a:cubicBezTo>
                  <a:cubicBezTo>
                    <a:pt x="1205" y="5905"/>
                    <a:pt x="1242" y="5896"/>
                    <a:pt x="1280" y="5877"/>
                  </a:cubicBezTo>
                  <a:cubicBezTo>
                    <a:pt x="1709" y="5674"/>
                    <a:pt x="2138" y="5484"/>
                    <a:pt x="2590" y="5317"/>
                  </a:cubicBezTo>
                  <a:lnTo>
                    <a:pt x="2590" y="5317"/>
                  </a:lnTo>
                  <a:lnTo>
                    <a:pt x="2435" y="5496"/>
                  </a:lnTo>
                  <a:cubicBezTo>
                    <a:pt x="2138" y="5853"/>
                    <a:pt x="1876" y="6222"/>
                    <a:pt x="1614" y="6603"/>
                  </a:cubicBezTo>
                  <a:cubicBezTo>
                    <a:pt x="1566" y="6531"/>
                    <a:pt x="1480" y="6491"/>
                    <a:pt x="1392" y="6491"/>
                  </a:cubicBezTo>
                  <a:cubicBezTo>
                    <a:pt x="1350" y="6491"/>
                    <a:pt x="1307" y="6500"/>
                    <a:pt x="1268" y="6520"/>
                  </a:cubicBezTo>
                  <a:lnTo>
                    <a:pt x="316" y="6924"/>
                  </a:lnTo>
                  <a:cubicBezTo>
                    <a:pt x="1" y="7072"/>
                    <a:pt x="121" y="7534"/>
                    <a:pt x="408" y="7534"/>
                  </a:cubicBezTo>
                  <a:cubicBezTo>
                    <a:pt x="446" y="7534"/>
                    <a:pt x="487" y="7526"/>
                    <a:pt x="530" y="7508"/>
                  </a:cubicBezTo>
                  <a:lnTo>
                    <a:pt x="1209" y="7246"/>
                  </a:lnTo>
                  <a:lnTo>
                    <a:pt x="1209" y="7246"/>
                  </a:lnTo>
                  <a:cubicBezTo>
                    <a:pt x="911" y="7698"/>
                    <a:pt x="626" y="8163"/>
                    <a:pt x="316" y="8603"/>
                  </a:cubicBezTo>
                  <a:cubicBezTo>
                    <a:pt x="237" y="8717"/>
                    <a:pt x="333" y="8851"/>
                    <a:pt x="436" y="8851"/>
                  </a:cubicBezTo>
                  <a:cubicBezTo>
                    <a:pt x="473" y="8851"/>
                    <a:pt x="511" y="8834"/>
                    <a:pt x="542" y="8794"/>
                  </a:cubicBezTo>
                  <a:cubicBezTo>
                    <a:pt x="899" y="8341"/>
                    <a:pt x="1268" y="7913"/>
                    <a:pt x="1661" y="7496"/>
                  </a:cubicBezTo>
                  <a:lnTo>
                    <a:pt x="1661" y="7496"/>
                  </a:lnTo>
                  <a:cubicBezTo>
                    <a:pt x="1709" y="7698"/>
                    <a:pt x="1697" y="7913"/>
                    <a:pt x="1649" y="8115"/>
                  </a:cubicBezTo>
                  <a:cubicBezTo>
                    <a:pt x="1626" y="8294"/>
                    <a:pt x="1745" y="8460"/>
                    <a:pt x="1923" y="8496"/>
                  </a:cubicBezTo>
                  <a:cubicBezTo>
                    <a:pt x="1938" y="8498"/>
                    <a:pt x="1952" y="8499"/>
                    <a:pt x="1966" y="8499"/>
                  </a:cubicBezTo>
                  <a:cubicBezTo>
                    <a:pt x="2118" y="8499"/>
                    <a:pt x="2260" y="8386"/>
                    <a:pt x="2292" y="8234"/>
                  </a:cubicBezTo>
                  <a:cubicBezTo>
                    <a:pt x="2400" y="7817"/>
                    <a:pt x="2328" y="7389"/>
                    <a:pt x="2126" y="7020"/>
                  </a:cubicBezTo>
                  <a:cubicBezTo>
                    <a:pt x="2364" y="6758"/>
                    <a:pt x="2614" y="6496"/>
                    <a:pt x="2864" y="6222"/>
                  </a:cubicBezTo>
                  <a:cubicBezTo>
                    <a:pt x="3054" y="6020"/>
                    <a:pt x="3233" y="5829"/>
                    <a:pt x="3424" y="5627"/>
                  </a:cubicBezTo>
                  <a:lnTo>
                    <a:pt x="3424" y="5627"/>
                  </a:lnTo>
                  <a:cubicBezTo>
                    <a:pt x="3412" y="5686"/>
                    <a:pt x="3412" y="5734"/>
                    <a:pt x="3400" y="5781"/>
                  </a:cubicBezTo>
                  <a:cubicBezTo>
                    <a:pt x="3352" y="6103"/>
                    <a:pt x="3138" y="6984"/>
                    <a:pt x="3650" y="7067"/>
                  </a:cubicBezTo>
                  <a:cubicBezTo>
                    <a:pt x="3676" y="7072"/>
                    <a:pt x="3701" y="7075"/>
                    <a:pt x="3725" y="7075"/>
                  </a:cubicBezTo>
                  <a:cubicBezTo>
                    <a:pt x="4170" y="7075"/>
                    <a:pt x="4249" y="6276"/>
                    <a:pt x="4316" y="5948"/>
                  </a:cubicBezTo>
                  <a:cubicBezTo>
                    <a:pt x="4388" y="5603"/>
                    <a:pt x="4531" y="5091"/>
                    <a:pt x="4483" y="4674"/>
                  </a:cubicBezTo>
                  <a:cubicBezTo>
                    <a:pt x="4495" y="4638"/>
                    <a:pt x="4507" y="4603"/>
                    <a:pt x="4507" y="4567"/>
                  </a:cubicBezTo>
                  <a:cubicBezTo>
                    <a:pt x="4793" y="4305"/>
                    <a:pt x="5067" y="4055"/>
                    <a:pt x="5364" y="3805"/>
                  </a:cubicBezTo>
                  <a:lnTo>
                    <a:pt x="5364" y="3817"/>
                  </a:lnTo>
                  <a:cubicBezTo>
                    <a:pt x="5352" y="4186"/>
                    <a:pt x="5317" y="4555"/>
                    <a:pt x="5233" y="4912"/>
                  </a:cubicBezTo>
                  <a:cubicBezTo>
                    <a:pt x="5193" y="5132"/>
                    <a:pt x="5351" y="5251"/>
                    <a:pt x="5516" y="5251"/>
                  </a:cubicBezTo>
                  <a:cubicBezTo>
                    <a:pt x="5646" y="5251"/>
                    <a:pt x="5781" y="5177"/>
                    <a:pt x="5829" y="5019"/>
                  </a:cubicBezTo>
                  <a:cubicBezTo>
                    <a:pt x="5948" y="4615"/>
                    <a:pt x="5971" y="4186"/>
                    <a:pt x="5900" y="3769"/>
                  </a:cubicBezTo>
                  <a:cubicBezTo>
                    <a:pt x="5888" y="3650"/>
                    <a:pt x="5805" y="3555"/>
                    <a:pt x="5686" y="3531"/>
                  </a:cubicBezTo>
                  <a:cubicBezTo>
                    <a:pt x="6007" y="3269"/>
                    <a:pt x="6341" y="3019"/>
                    <a:pt x="6674" y="2781"/>
                  </a:cubicBezTo>
                  <a:cubicBezTo>
                    <a:pt x="7126" y="2460"/>
                    <a:pt x="7579" y="2174"/>
                    <a:pt x="8055" y="1900"/>
                  </a:cubicBezTo>
                  <a:cubicBezTo>
                    <a:pt x="8591" y="1614"/>
                    <a:pt x="9139" y="1352"/>
                    <a:pt x="9710" y="1126"/>
                  </a:cubicBezTo>
                  <a:cubicBezTo>
                    <a:pt x="10139" y="947"/>
                    <a:pt x="10555" y="828"/>
                    <a:pt x="10853" y="459"/>
                  </a:cubicBezTo>
                  <a:cubicBezTo>
                    <a:pt x="10960" y="328"/>
                    <a:pt x="10913" y="150"/>
                    <a:pt x="10770" y="78"/>
                  </a:cubicBezTo>
                  <a:cubicBezTo>
                    <a:pt x="10612" y="24"/>
                    <a:pt x="10449" y="1"/>
                    <a:pt x="10282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22"/>
            <p:cNvSpPr/>
            <p:nvPr/>
          </p:nvSpPr>
          <p:spPr>
            <a:xfrm>
              <a:off x="614944" y="317812"/>
              <a:ext cx="55748" cy="43094"/>
            </a:xfrm>
            <a:custGeom>
              <a:rect b="b" l="l" r="r" t="t"/>
              <a:pathLst>
                <a:path extrusionOk="0" h="1335" w="1727">
                  <a:moveTo>
                    <a:pt x="870" y="1"/>
                  </a:moveTo>
                  <a:cubicBezTo>
                    <a:pt x="1" y="1"/>
                    <a:pt x="1" y="1334"/>
                    <a:pt x="870" y="1334"/>
                  </a:cubicBezTo>
                  <a:cubicBezTo>
                    <a:pt x="1727" y="1334"/>
                    <a:pt x="1727" y="1"/>
                    <a:pt x="87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22"/>
            <p:cNvSpPr/>
            <p:nvPr/>
          </p:nvSpPr>
          <p:spPr>
            <a:xfrm>
              <a:off x="3113513" y="435343"/>
              <a:ext cx="54973" cy="57394"/>
            </a:xfrm>
            <a:custGeom>
              <a:rect b="b" l="l" r="r" t="t"/>
              <a:pathLst>
                <a:path extrusionOk="0" h="1778" w="1703">
                  <a:moveTo>
                    <a:pt x="912" y="0"/>
                  </a:moveTo>
                  <a:cubicBezTo>
                    <a:pt x="894" y="0"/>
                    <a:pt x="876" y="1"/>
                    <a:pt x="857" y="3"/>
                  </a:cubicBezTo>
                  <a:lnTo>
                    <a:pt x="631" y="27"/>
                  </a:lnTo>
                  <a:lnTo>
                    <a:pt x="441" y="110"/>
                  </a:lnTo>
                  <a:cubicBezTo>
                    <a:pt x="345" y="158"/>
                    <a:pt x="274" y="229"/>
                    <a:pt x="214" y="325"/>
                  </a:cubicBezTo>
                  <a:cubicBezTo>
                    <a:pt x="143" y="396"/>
                    <a:pt x="83" y="491"/>
                    <a:pt x="60" y="599"/>
                  </a:cubicBezTo>
                  <a:lnTo>
                    <a:pt x="48" y="634"/>
                  </a:lnTo>
                  <a:cubicBezTo>
                    <a:pt x="36" y="682"/>
                    <a:pt x="24" y="730"/>
                    <a:pt x="24" y="777"/>
                  </a:cubicBezTo>
                  <a:cubicBezTo>
                    <a:pt x="0" y="884"/>
                    <a:pt x="0" y="1003"/>
                    <a:pt x="36" y="1111"/>
                  </a:cubicBezTo>
                  <a:lnTo>
                    <a:pt x="36" y="1134"/>
                  </a:lnTo>
                  <a:lnTo>
                    <a:pt x="60" y="1170"/>
                  </a:lnTo>
                  <a:lnTo>
                    <a:pt x="131" y="1361"/>
                  </a:lnTo>
                  <a:cubicBezTo>
                    <a:pt x="191" y="1456"/>
                    <a:pt x="262" y="1539"/>
                    <a:pt x="345" y="1599"/>
                  </a:cubicBezTo>
                  <a:cubicBezTo>
                    <a:pt x="393" y="1646"/>
                    <a:pt x="464" y="1682"/>
                    <a:pt x="524" y="1706"/>
                  </a:cubicBezTo>
                  <a:cubicBezTo>
                    <a:pt x="619" y="1753"/>
                    <a:pt x="738" y="1777"/>
                    <a:pt x="845" y="1777"/>
                  </a:cubicBezTo>
                  <a:lnTo>
                    <a:pt x="1060" y="1742"/>
                  </a:lnTo>
                  <a:lnTo>
                    <a:pt x="1262" y="1658"/>
                  </a:lnTo>
                  <a:cubicBezTo>
                    <a:pt x="1357" y="1611"/>
                    <a:pt x="1429" y="1539"/>
                    <a:pt x="1488" y="1456"/>
                  </a:cubicBezTo>
                  <a:cubicBezTo>
                    <a:pt x="1560" y="1372"/>
                    <a:pt x="1607" y="1277"/>
                    <a:pt x="1643" y="1170"/>
                  </a:cubicBezTo>
                  <a:lnTo>
                    <a:pt x="1643" y="1158"/>
                  </a:lnTo>
                  <a:cubicBezTo>
                    <a:pt x="1655" y="1146"/>
                    <a:pt x="1655" y="1134"/>
                    <a:pt x="1655" y="1134"/>
                  </a:cubicBezTo>
                  <a:lnTo>
                    <a:pt x="1667" y="1111"/>
                  </a:lnTo>
                  <a:cubicBezTo>
                    <a:pt x="1703" y="991"/>
                    <a:pt x="1703" y="884"/>
                    <a:pt x="1679" y="765"/>
                  </a:cubicBezTo>
                  <a:cubicBezTo>
                    <a:pt x="1679" y="718"/>
                    <a:pt x="1667" y="670"/>
                    <a:pt x="1655" y="634"/>
                  </a:cubicBezTo>
                  <a:lnTo>
                    <a:pt x="1643" y="587"/>
                  </a:lnTo>
                  <a:cubicBezTo>
                    <a:pt x="1619" y="527"/>
                    <a:pt x="1584" y="456"/>
                    <a:pt x="1560" y="396"/>
                  </a:cubicBezTo>
                  <a:cubicBezTo>
                    <a:pt x="1512" y="301"/>
                    <a:pt x="1441" y="229"/>
                    <a:pt x="1345" y="170"/>
                  </a:cubicBezTo>
                  <a:cubicBezTo>
                    <a:pt x="1298" y="122"/>
                    <a:pt x="1238" y="87"/>
                    <a:pt x="1167" y="63"/>
                  </a:cubicBezTo>
                  <a:cubicBezTo>
                    <a:pt x="1088" y="23"/>
                    <a:pt x="1001" y="0"/>
                    <a:pt x="9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22"/>
            <p:cNvSpPr/>
            <p:nvPr/>
          </p:nvSpPr>
          <p:spPr>
            <a:xfrm>
              <a:off x="2781448" y="191371"/>
              <a:ext cx="55748" cy="43481"/>
            </a:xfrm>
            <a:custGeom>
              <a:rect b="b" l="l" r="r" t="t"/>
              <a:pathLst>
                <a:path extrusionOk="0" h="1347" w="1727">
                  <a:moveTo>
                    <a:pt x="857" y="1"/>
                  </a:moveTo>
                  <a:cubicBezTo>
                    <a:pt x="0" y="1"/>
                    <a:pt x="0" y="1346"/>
                    <a:pt x="857" y="1346"/>
                  </a:cubicBezTo>
                  <a:cubicBezTo>
                    <a:pt x="1726" y="1346"/>
                    <a:pt x="1726" y="1"/>
                    <a:pt x="85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22"/>
            <p:cNvSpPr/>
            <p:nvPr/>
          </p:nvSpPr>
          <p:spPr>
            <a:xfrm>
              <a:off x="4761536" y="-36138"/>
              <a:ext cx="514640" cy="228897"/>
            </a:xfrm>
            <a:custGeom>
              <a:rect b="b" l="l" r="r" t="t"/>
              <a:pathLst>
                <a:path extrusionOk="0" h="7091" w="15943">
                  <a:moveTo>
                    <a:pt x="7606" y="1"/>
                  </a:moveTo>
                  <a:cubicBezTo>
                    <a:pt x="7532" y="1"/>
                    <a:pt x="7457" y="5"/>
                    <a:pt x="7382" y="12"/>
                  </a:cubicBezTo>
                  <a:cubicBezTo>
                    <a:pt x="6596" y="96"/>
                    <a:pt x="6025" y="560"/>
                    <a:pt x="5656" y="1191"/>
                  </a:cubicBezTo>
                  <a:cubicBezTo>
                    <a:pt x="5275" y="1596"/>
                    <a:pt x="5048" y="2120"/>
                    <a:pt x="5025" y="2667"/>
                  </a:cubicBezTo>
                  <a:cubicBezTo>
                    <a:pt x="5013" y="2715"/>
                    <a:pt x="5001" y="2774"/>
                    <a:pt x="4989" y="2822"/>
                  </a:cubicBezTo>
                  <a:cubicBezTo>
                    <a:pt x="4716" y="2714"/>
                    <a:pt x="4416" y="2655"/>
                    <a:pt x="4123" y="2655"/>
                  </a:cubicBezTo>
                  <a:cubicBezTo>
                    <a:pt x="3802" y="2655"/>
                    <a:pt x="3488" y="2726"/>
                    <a:pt x="3227" y="2882"/>
                  </a:cubicBezTo>
                  <a:cubicBezTo>
                    <a:pt x="2750" y="3179"/>
                    <a:pt x="2453" y="3679"/>
                    <a:pt x="2393" y="4239"/>
                  </a:cubicBezTo>
                  <a:cubicBezTo>
                    <a:pt x="2381" y="4287"/>
                    <a:pt x="2358" y="4346"/>
                    <a:pt x="2346" y="4394"/>
                  </a:cubicBezTo>
                  <a:cubicBezTo>
                    <a:pt x="2232" y="4376"/>
                    <a:pt x="2116" y="4367"/>
                    <a:pt x="2000" y="4367"/>
                  </a:cubicBezTo>
                  <a:cubicBezTo>
                    <a:pt x="1884" y="4367"/>
                    <a:pt x="1768" y="4376"/>
                    <a:pt x="1655" y="4394"/>
                  </a:cubicBezTo>
                  <a:cubicBezTo>
                    <a:pt x="1560" y="4406"/>
                    <a:pt x="1453" y="4429"/>
                    <a:pt x="1357" y="4453"/>
                  </a:cubicBezTo>
                  <a:cubicBezTo>
                    <a:pt x="595" y="4656"/>
                    <a:pt x="0" y="5418"/>
                    <a:pt x="417" y="6192"/>
                  </a:cubicBezTo>
                  <a:cubicBezTo>
                    <a:pt x="630" y="6618"/>
                    <a:pt x="1075" y="6885"/>
                    <a:pt x="1554" y="6885"/>
                  </a:cubicBezTo>
                  <a:cubicBezTo>
                    <a:pt x="1583" y="6885"/>
                    <a:pt x="1613" y="6884"/>
                    <a:pt x="1643" y="6882"/>
                  </a:cubicBezTo>
                  <a:cubicBezTo>
                    <a:pt x="2180" y="7061"/>
                    <a:pt x="2782" y="7091"/>
                    <a:pt x="3371" y="7091"/>
                  </a:cubicBezTo>
                  <a:cubicBezTo>
                    <a:pt x="3661" y="7091"/>
                    <a:pt x="3947" y="7083"/>
                    <a:pt x="4221" y="7083"/>
                  </a:cubicBezTo>
                  <a:cubicBezTo>
                    <a:pt x="4279" y="7083"/>
                    <a:pt x="4337" y="7084"/>
                    <a:pt x="4393" y="7085"/>
                  </a:cubicBezTo>
                  <a:cubicBezTo>
                    <a:pt x="4687" y="7088"/>
                    <a:pt x="4981" y="7089"/>
                    <a:pt x="5276" y="7089"/>
                  </a:cubicBezTo>
                  <a:cubicBezTo>
                    <a:pt x="6081" y="7089"/>
                    <a:pt x="6890" y="7078"/>
                    <a:pt x="7692" y="7061"/>
                  </a:cubicBezTo>
                  <a:cubicBezTo>
                    <a:pt x="9763" y="7013"/>
                    <a:pt x="11823" y="6930"/>
                    <a:pt x="13895" y="6811"/>
                  </a:cubicBezTo>
                  <a:cubicBezTo>
                    <a:pt x="14023" y="6850"/>
                    <a:pt x="14159" y="6870"/>
                    <a:pt x="14296" y="6870"/>
                  </a:cubicBezTo>
                  <a:cubicBezTo>
                    <a:pt x="14451" y="6870"/>
                    <a:pt x="14606" y="6844"/>
                    <a:pt x="14752" y="6787"/>
                  </a:cubicBezTo>
                  <a:cubicBezTo>
                    <a:pt x="15181" y="6632"/>
                    <a:pt x="15550" y="6311"/>
                    <a:pt x="15752" y="5894"/>
                  </a:cubicBezTo>
                  <a:cubicBezTo>
                    <a:pt x="15931" y="5572"/>
                    <a:pt x="15943" y="5180"/>
                    <a:pt x="15776" y="4858"/>
                  </a:cubicBezTo>
                  <a:cubicBezTo>
                    <a:pt x="15621" y="4608"/>
                    <a:pt x="15383" y="4429"/>
                    <a:pt x="15109" y="4346"/>
                  </a:cubicBezTo>
                  <a:cubicBezTo>
                    <a:pt x="14869" y="4245"/>
                    <a:pt x="14613" y="4190"/>
                    <a:pt x="14355" y="4190"/>
                  </a:cubicBezTo>
                  <a:cubicBezTo>
                    <a:pt x="14218" y="4190"/>
                    <a:pt x="14079" y="4206"/>
                    <a:pt x="13942" y="4239"/>
                  </a:cubicBezTo>
                  <a:cubicBezTo>
                    <a:pt x="13918" y="4108"/>
                    <a:pt x="13895" y="4001"/>
                    <a:pt x="13847" y="3882"/>
                  </a:cubicBezTo>
                  <a:cubicBezTo>
                    <a:pt x="13539" y="3033"/>
                    <a:pt x="12728" y="2506"/>
                    <a:pt x="11870" y="2506"/>
                  </a:cubicBezTo>
                  <a:cubicBezTo>
                    <a:pt x="11632" y="2506"/>
                    <a:pt x="11391" y="2546"/>
                    <a:pt x="11156" y="2632"/>
                  </a:cubicBezTo>
                  <a:cubicBezTo>
                    <a:pt x="11013" y="2691"/>
                    <a:pt x="10882" y="2751"/>
                    <a:pt x="10751" y="2834"/>
                  </a:cubicBezTo>
                  <a:cubicBezTo>
                    <a:pt x="10740" y="2798"/>
                    <a:pt x="10728" y="2751"/>
                    <a:pt x="10704" y="2715"/>
                  </a:cubicBezTo>
                  <a:cubicBezTo>
                    <a:pt x="10561" y="2417"/>
                    <a:pt x="10382" y="2143"/>
                    <a:pt x="10156" y="1893"/>
                  </a:cubicBezTo>
                  <a:cubicBezTo>
                    <a:pt x="10085" y="1739"/>
                    <a:pt x="10001" y="1584"/>
                    <a:pt x="9906" y="1429"/>
                  </a:cubicBezTo>
                  <a:cubicBezTo>
                    <a:pt x="9408" y="633"/>
                    <a:pt x="8572" y="1"/>
                    <a:pt x="760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22"/>
            <p:cNvSpPr/>
            <p:nvPr/>
          </p:nvSpPr>
          <p:spPr>
            <a:xfrm>
              <a:off x="2111154" y="204929"/>
              <a:ext cx="514672" cy="228801"/>
            </a:xfrm>
            <a:custGeom>
              <a:rect b="b" l="l" r="r" t="t"/>
              <a:pathLst>
                <a:path extrusionOk="0" h="7088" w="15944">
                  <a:moveTo>
                    <a:pt x="7587" y="0"/>
                  </a:moveTo>
                  <a:cubicBezTo>
                    <a:pt x="7520" y="0"/>
                    <a:pt x="7451" y="3"/>
                    <a:pt x="7382" y="9"/>
                  </a:cubicBezTo>
                  <a:cubicBezTo>
                    <a:pt x="6597" y="93"/>
                    <a:pt x="6025" y="557"/>
                    <a:pt x="5656" y="1200"/>
                  </a:cubicBezTo>
                  <a:cubicBezTo>
                    <a:pt x="5275" y="1593"/>
                    <a:pt x="5061" y="2117"/>
                    <a:pt x="5025" y="2676"/>
                  </a:cubicBezTo>
                  <a:cubicBezTo>
                    <a:pt x="5013" y="2724"/>
                    <a:pt x="5001" y="2772"/>
                    <a:pt x="5001" y="2819"/>
                  </a:cubicBezTo>
                  <a:cubicBezTo>
                    <a:pt x="4729" y="2717"/>
                    <a:pt x="4427" y="2661"/>
                    <a:pt x="4133" y="2661"/>
                  </a:cubicBezTo>
                  <a:cubicBezTo>
                    <a:pt x="3809" y="2661"/>
                    <a:pt x="3495" y="2729"/>
                    <a:pt x="3239" y="2879"/>
                  </a:cubicBezTo>
                  <a:cubicBezTo>
                    <a:pt x="2763" y="3176"/>
                    <a:pt x="2453" y="3677"/>
                    <a:pt x="2406" y="4236"/>
                  </a:cubicBezTo>
                  <a:cubicBezTo>
                    <a:pt x="2382" y="4284"/>
                    <a:pt x="2370" y="4343"/>
                    <a:pt x="2358" y="4403"/>
                  </a:cubicBezTo>
                  <a:cubicBezTo>
                    <a:pt x="2239" y="4379"/>
                    <a:pt x="2123" y="4367"/>
                    <a:pt x="2008" y="4367"/>
                  </a:cubicBezTo>
                  <a:cubicBezTo>
                    <a:pt x="1894" y="4367"/>
                    <a:pt x="1781" y="4379"/>
                    <a:pt x="1667" y="4403"/>
                  </a:cubicBezTo>
                  <a:cubicBezTo>
                    <a:pt x="1560" y="4415"/>
                    <a:pt x="1465" y="4427"/>
                    <a:pt x="1370" y="4450"/>
                  </a:cubicBezTo>
                  <a:cubicBezTo>
                    <a:pt x="608" y="4653"/>
                    <a:pt x="1" y="5415"/>
                    <a:pt x="417" y="6201"/>
                  </a:cubicBezTo>
                  <a:cubicBezTo>
                    <a:pt x="641" y="6626"/>
                    <a:pt x="1075" y="6883"/>
                    <a:pt x="1551" y="6883"/>
                  </a:cubicBezTo>
                  <a:cubicBezTo>
                    <a:pt x="1582" y="6883"/>
                    <a:pt x="1613" y="6881"/>
                    <a:pt x="1644" y="6879"/>
                  </a:cubicBezTo>
                  <a:cubicBezTo>
                    <a:pt x="2180" y="7058"/>
                    <a:pt x="2783" y="7088"/>
                    <a:pt x="3371" y="7088"/>
                  </a:cubicBezTo>
                  <a:cubicBezTo>
                    <a:pt x="3661" y="7088"/>
                    <a:pt x="3948" y="7081"/>
                    <a:pt x="4222" y="7081"/>
                  </a:cubicBezTo>
                  <a:cubicBezTo>
                    <a:pt x="4280" y="7081"/>
                    <a:pt x="4337" y="7081"/>
                    <a:pt x="4394" y="7082"/>
                  </a:cubicBezTo>
                  <a:cubicBezTo>
                    <a:pt x="4691" y="7085"/>
                    <a:pt x="4987" y="7086"/>
                    <a:pt x="5282" y="7086"/>
                  </a:cubicBezTo>
                  <a:cubicBezTo>
                    <a:pt x="6089" y="7086"/>
                    <a:pt x="6893" y="7075"/>
                    <a:pt x="7704" y="7058"/>
                  </a:cubicBezTo>
                  <a:cubicBezTo>
                    <a:pt x="9764" y="7010"/>
                    <a:pt x="11835" y="6927"/>
                    <a:pt x="13895" y="6820"/>
                  </a:cubicBezTo>
                  <a:cubicBezTo>
                    <a:pt x="14023" y="6859"/>
                    <a:pt x="14160" y="6880"/>
                    <a:pt x="14296" y="6880"/>
                  </a:cubicBezTo>
                  <a:cubicBezTo>
                    <a:pt x="14451" y="6880"/>
                    <a:pt x="14607" y="6853"/>
                    <a:pt x="14752" y="6796"/>
                  </a:cubicBezTo>
                  <a:cubicBezTo>
                    <a:pt x="15181" y="6641"/>
                    <a:pt x="15550" y="6320"/>
                    <a:pt x="15753" y="5903"/>
                  </a:cubicBezTo>
                  <a:cubicBezTo>
                    <a:pt x="15931" y="5582"/>
                    <a:pt x="15943" y="5189"/>
                    <a:pt x="15776" y="4855"/>
                  </a:cubicBezTo>
                  <a:cubicBezTo>
                    <a:pt x="15622" y="4605"/>
                    <a:pt x="15383" y="4427"/>
                    <a:pt x="15110" y="4343"/>
                  </a:cubicBezTo>
                  <a:cubicBezTo>
                    <a:pt x="14870" y="4243"/>
                    <a:pt x="14615" y="4192"/>
                    <a:pt x="14358" y="4192"/>
                  </a:cubicBezTo>
                  <a:cubicBezTo>
                    <a:pt x="14219" y="4192"/>
                    <a:pt x="14080" y="4207"/>
                    <a:pt x="13943" y="4236"/>
                  </a:cubicBezTo>
                  <a:cubicBezTo>
                    <a:pt x="13919" y="4117"/>
                    <a:pt x="13883" y="3998"/>
                    <a:pt x="13848" y="3879"/>
                  </a:cubicBezTo>
                  <a:cubicBezTo>
                    <a:pt x="13541" y="3025"/>
                    <a:pt x="12736" y="2497"/>
                    <a:pt x="11883" y="2497"/>
                  </a:cubicBezTo>
                  <a:cubicBezTo>
                    <a:pt x="11641" y="2497"/>
                    <a:pt x="11396" y="2539"/>
                    <a:pt x="11157" y="2629"/>
                  </a:cubicBezTo>
                  <a:cubicBezTo>
                    <a:pt x="11014" y="2688"/>
                    <a:pt x="10883" y="2760"/>
                    <a:pt x="10752" y="2831"/>
                  </a:cubicBezTo>
                  <a:cubicBezTo>
                    <a:pt x="10740" y="2795"/>
                    <a:pt x="10728" y="2748"/>
                    <a:pt x="10704" y="2712"/>
                  </a:cubicBezTo>
                  <a:cubicBezTo>
                    <a:pt x="10561" y="2414"/>
                    <a:pt x="10383" y="2141"/>
                    <a:pt x="10145" y="1891"/>
                  </a:cubicBezTo>
                  <a:cubicBezTo>
                    <a:pt x="10085" y="1736"/>
                    <a:pt x="10002" y="1581"/>
                    <a:pt x="9907" y="1426"/>
                  </a:cubicBezTo>
                  <a:cubicBezTo>
                    <a:pt x="9406" y="625"/>
                    <a:pt x="8561" y="0"/>
                    <a:pt x="758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22"/>
            <p:cNvSpPr/>
            <p:nvPr/>
          </p:nvSpPr>
          <p:spPr>
            <a:xfrm>
              <a:off x="4050504" y="376239"/>
              <a:ext cx="49614" cy="47710"/>
            </a:xfrm>
            <a:custGeom>
              <a:rect b="b" l="l" r="r" t="t"/>
              <a:pathLst>
                <a:path extrusionOk="0" h="1478" w="1537">
                  <a:moveTo>
                    <a:pt x="822" y="1"/>
                  </a:moveTo>
                  <a:lnTo>
                    <a:pt x="643" y="25"/>
                  </a:lnTo>
                  <a:cubicBezTo>
                    <a:pt x="536" y="48"/>
                    <a:pt x="429" y="108"/>
                    <a:pt x="346" y="191"/>
                  </a:cubicBezTo>
                  <a:lnTo>
                    <a:pt x="203" y="310"/>
                  </a:lnTo>
                  <a:cubicBezTo>
                    <a:pt x="131" y="370"/>
                    <a:pt x="84" y="453"/>
                    <a:pt x="60" y="536"/>
                  </a:cubicBezTo>
                  <a:cubicBezTo>
                    <a:pt x="12" y="620"/>
                    <a:pt x="1" y="703"/>
                    <a:pt x="1" y="798"/>
                  </a:cubicBezTo>
                  <a:cubicBezTo>
                    <a:pt x="1" y="894"/>
                    <a:pt x="12" y="977"/>
                    <a:pt x="60" y="1060"/>
                  </a:cubicBezTo>
                  <a:cubicBezTo>
                    <a:pt x="84" y="1144"/>
                    <a:pt x="131" y="1215"/>
                    <a:pt x="203" y="1275"/>
                  </a:cubicBezTo>
                  <a:lnTo>
                    <a:pt x="334" y="1382"/>
                  </a:lnTo>
                  <a:cubicBezTo>
                    <a:pt x="441" y="1441"/>
                    <a:pt x="560" y="1477"/>
                    <a:pt x="679" y="1477"/>
                  </a:cubicBezTo>
                  <a:lnTo>
                    <a:pt x="858" y="1453"/>
                  </a:lnTo>
                  <a:cubicBezTo>
                    <a:pt x="977" y="1418"/>
                    <a:pt x="1084" y="1358"/>
                    <a:pt x="1155" y="1275"/>
                  </a:cubicBezTo>
                  <a:lnTo>
                    <a:pt x="1167" y="1287"/>
                  </a:lnTo>
                  <a:lnTo>
                    <a:pt x="1286" y="1132"/>
                  </a:lnTo>
                  <a:cubicBezTo>
                    <a:pt x="1477" y="941"/>
                    <a:pt x="1536" y="656"/>
                    <a:pt x="1429" y="406"/>
                  </a:cubicBezTo>
                  <a:cubicBezTo>
                    <a:pt x="1405" y="322"/>
                    <a:pt x="1358" y="251"/>
                    <a:pt x="1298" y="191"/>
                  </a:cubicBezTo>
                  <a:lnTo>
                    <a:pt x="1155" y="84"/>
                  </a:lnTo>
                  <a:cubicBezTo>
                    <a:pt x="1060" y="25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22"/>
            <p:cNvSpPr/>
            <p:nvPr/>
          </p:nvSpPr>
          <p:spPr>
            <a:xfrm>
              <a:off x="4314167" y="226362"/>
              <a:ext cx="48840" cy="47678"/>
            </a:xfrm>
            <a:custGeom>
              <a:rect b="b" l="l" r="r" t="t"/>
              <a:pathLst>
                <a:path extrusionOk="0" h="1477" w="1513">
                  <a:moveTo>
                    <a:pt x="834" y="0"/>
                  </a:moveTo>
                  <a:lnTo>
                    <a:pt x="655" y="24"/>
                  </a:lnTo>
                  <a:cubicBezTo>
                    <a:pt x="536" y="48"/>
                    <a:pt x="441" y="107"/>
                    <a:pt x="357" y="191"/>
                  </a:cubicBezTo>
                  <a:lnTo>
                    <a:pt x="203" y="310"/>
                  </a:lnTo>
                  <a:cubicBezTo>
                    <a:pt x="84" y="441"/>
                    <a:pt x="12" y="619"/>
                    <a:pt x="12" y="798"/>
                  </a:cubicBezTo>
                  <a:cubicBezTo>
                    <a:pt x="0" y="881"/>
                    <a:pt x="24" y="977"/>
                    <a:pt x="72" y="1060"/>
                  </a:cubicBezTo>
                  <a:cubicBezTo>
                    <a:pt x="95" y="1143"/>
                    <a:pt x="143" y="1215"/>
                    <a:pt x="215" y="1274"/>
                  </a:cubicBezTo>
                  <a:lnTo>
                    <a:pt x="357" y="1381"/>
                  </a:lnTo>
                  <a:cubicBezTo>
                    <a:pt x="453" y="1441"/>
                    <a:pt x="572" y="1477"/>
                    <a:pt x="703" y="1477"/>
                  </a:cubicBezTo>
                  <a:lnTo>
                    <a:pt x="881" y="1453"/>
                  </a:lnTo>
                  <a:cubicBezTo>
                    <a:pt x="988" y="1417"/>
                    <a:pt x="1096" y="1358"/>
                    <a:pt x="1179" y="1274"/>
                  </a:cubicBezTo>
                  <a:lnTo>
                    <a:pt x="1298" y="1131"/>
                  </a:lnTo>
                  <a:cubicBezTo>
                    <a:pt x="1358" y="1072"/>
                    <a:pt x="1405" y="1000"/>
                    <a:pt x="1441" y="917"/>
                  </a:cubicBezTo>
                  <a:cubicBezTo>
                    <a:pt x="1512" y="750"/>
                    <a:pt x="1512" y="560"/>
                    <a:pt x="1441" y="405"/>
                  </a:cubicBezTo>
                  <a:cubicBezTo>
                    <a:pt x="1405" y="322"/>
                    <a:pt x="1358" y="250"/>
                    <a:pt x="1298" y="191"/>
                  </a:cubicBezTo>
                  <a:lnTo>
                    <a:pt x="1167" y="84"/>
                  </a:lnTo>
                  <a:cubicBezTo>
                    <a:pt x="1060" y="24"/>
                    <a:pt x="953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22"/>
            <p:cNvSpPr/>
            <p:nvPr/>
          </p:nvSpPr>
          <p:spPr>
            <a:xfrm>
              <a:off x="4830324" y="433116"/>
              <a:ext cx="54973" cy="57394"/>
            </a:xfrm>
            <a:custGeom>
              <a:rect b="b" l="l" r="r" t="t"/>
              <a:pathLst>
                <a:path extrusionOk="0" h="1778" w="1703">
                  <a:moveTo>
                    <a:pt x="858" y="1"/>
                  </a:moveTo>
                  <a:lnTo>
                    <a:pt x="643" y="37"/>
                  </a:lnTo>
                  <a:lnTo>
                    <a:pt x="441" y="120"/>
                  </a:lnTo>
                  <a:cubicBezTo>
                    <a:pt x="262" y="227"/>
                    <a:pt x="131" y="406"/>
                    <a:pt x="72" y="596"/>
                  </a:cubicBezTo>
                  <a:lnTo>
                    <a:pt x="60" y="632"/>
                  </a:lnTo>
                  <a:cubicBezTo>
                    <a:pt x="36" y="679"/>
                    <a:pt x="36" y="739"/>
                    <a:pt x="36" y="787"/>
                  </a:cubicBezTo>
                  <a:cubicBezTo>
                    <a:pt x="0" y="894"/>
                    <a:pt x="12" y="1013"/>
                    <a:pt x="48" y="1120"/>
                  </a:cubicBezTo>
                  <a:lnTo>
                    <a:pt x="48" y="1132"/>
                  </a:lnTo>
                  <a:lnTo>
                    <a:pt x="60" y="1180"/>
                  </a:lnTo>
                  <a:lnTo>
                    <a:pt x="143" y="1370"/>
                  </a:lnTo>
                  <a:cubicBezTo>
                    <a:pt x="191" y="1465"/>
                    <a:pt x="262" y="1549"/>
                    <a:pt x="357" y="1608"/>
                  </a:cubicBezTo>
                  <a:cubicBezTo>
                    <a:pt x="405" y="1656"/>
                    <a:pt x="465" y="1691"/>
                    <a:pt x="536" y="1703"/>
                  </a:cubicBezTo>
                  <a:cubicBezTo>
                    <a:pt x="615" y="1753"/>
                    <a:pt x="703" y="1778"/>
                    <a:pt x="792" y="1778"/>
                  </a:cubicBezTo>
                  <a:cubicBezTo>
                    <a:pt x="810" y="1778"/>
                    <a:pt x="828" y="1777"/>
                    <a:pt x="846" y="1775"/>
                  </a:cubicBezTo>
                  <a:lnTo>
                    <a:pt x="1072" y="1751"/>
                  </a:lnTo>
                  <a:lnTo>
                    <a:pt x="1262" y="1668"/>
                  </a:lnTo>
                  <a:cubicBezTo>
                    <a:pt x="1358" y="1620"/>
                    <a:pt x="1441" y="1549"/>
                    <a:pt x="1489" y="1453"/>
                  </a:cubicBezTo>
                  <a:cubicBezTo>
                    <a:pt x="1572" y="1382"/>
                    <a:pt x="1620" y="1287"/>
                    <a:pt x="1643" y="1180"/>
                  </a:cubicBezTo>
                  <a:lnTo>
                    <a:pt x="1655" y="1180"/>
                  </a:lnTo>
                  <a:cubicBezTo>
                    <a:pt x="1655" y="1168"/>
                    <a:pt x="1655" y="1156"/>
                    <a:pt x="1667" y="1144"/>
                  </a:cubicBezTo>
                  <a:lnTo>
                    <a:pt x="1667" y="1120"/>
                  </a:lnTo>
                  <a:cubicBezTo>
                    <a:pt x="1703" y="1013"/>
                    <a:pt x="1703" y="894"/>
                    <a:pt x="1679" y="787"/>
                  </a:cubicBezTo>
                  <a:cubicBezTo>
                    <a:pt x="1679" y="739"/>
                    <a:pt x="1667" y="691"/>
                    <a:pt x="1655" y="644"/>
                  </a:cubicBezTo>
                  <a:lnTo>
                    <a:pt x="1643" y="596"/>
                  </a:lnTo>
                  <a:cubicBezTo>
                    <a:pt x="1608" y="537"/>
                    <a:pt x="1584" y="477"/>
                    <a:pt x="1560" y="406"/>
                  </a:cubicBezTo>
                  <a:cubicBezTo>
                    <a:pt x="1512" y="310"/>
                    <a:pt x="1441" y="239"/>
                    <a:pt x="1346" y="179"/>
                  </a:cubicBezTo>
                  <a:cubicBezTo>
                    <a:pt x="1298" y="132"/>
                    <a:pt x="1239" y="96"/>
                    <a:pt x="1167" y="72"/>
                  </a:cubicBezTo>
                  <a:cubicBezTo>
                    <a:pt x="1072" y="25"/>
                    <a:pt x="96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22"/>
            <p:cNvSpPr/>
            <p:nvPr/>
          </p:nvSpPr>
          <p:spPr>
            <a:xfrm>
              <a:off x="2196083" y="132589"/>
              <a:ext cx="55780" cy="43449"/>
            </a:xfrm>
            <a:custGeom>
              <a:rect b="b" l="l" r="r" t="t"/>
              <a:pathLst>
                <a:path extrusionOk="0" h="1346" w="1728">
                  <a:moveTo>
                    <a:pt x="858" y="0"/>
                  </a:moveTo>
                  <a:cubicBezTo>
                    <a:pt x="1" y="0"/>
                    <a:pt x="1" y="1346"/>
                    <a:pt x="858" y="1346"/>
                  </a:cubicBezTo>
                  <a:cubicBezTo>
                    <a:pt x="1727" y="1346"/>
                    <a:pt x="1727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22"/>
            <p:cNvSpPr/>
            <p:nvPr/>
          </p:nvSpPr>
          <p:spPr>
            <a:xfrm>
              <a:off x="6840013" y="-87625"/>
              <a:ext cx="515027" cy="228833"/>
            </a:xfrm>
            <a:custGeom>
              <a:rect b="b" l="l" r="r" t="t"/>
              <a:pathLst>
                <a:path extrusionOk="0" h="7089" w="15955">
                  <a:moveTo>
                    <a:pt x="7621" y="0"/>
                  </a:moveTo>
                  <a:cubicBezTo>
                    <a:pt x="7546" y="0"/>
                    <a:pt x="7470" y="4"/>
                    <a:pt x="7394" y="12"/>
                  </a:cubicBezTo>
                  <a:cubicBezTo>
                    <a:pt x="6608" y="83"/>
                    <a:pt x="6037" y="559"/>
                    <a:pt x="5667" y="1191"/>
                  </a:cubicBezTo>
                  <a:cubicBezTo>
                    <a:pt x="5286" y="1595"/>
                    <a:pt x="5060" y="2119"/>
                    <a:pt x="5025" y="2667"/>
                  </a:cubicBezTo>
                  <a:cubicBezTo>
                    <a:pt x="5025" y="2714"/>
                    <a:pt x="5013" y="2762"/>
                    <a:pt x="5001" y="2822"/>
                  </a:cubicBezTo>
                  <a:cubicBezTo>
                    <a:pt x="4728" y="2714"/>
                    <a:pt x="4425" y="2655"/>
                    <a:pt x="4131" y="2655"/>
                  </a:cubicBezTo>
                  <a:cubicBezTo>
                    <a:pt x="3808" y="2655"/>
                    <a:pt x="3494" y="2726"/>
                    <a:pt x="3239" y="2881"/>
                  </a:cubicBezTo>
                  <a:cubicBezTo>
                    <a:pt x="2762" y="3179"/>
                    <a:pt x="2453" y="3679"/>
                    <a:pt x="2405" y="4227"/>
                  </a:cubicBezTo>
                  <a:cubicBezTo>
                    <a:pt x="2381" y="4286"/>
                    <a:pt x="2369" y="4334"/>
                    <a:pt x="2358" y="4393"/>
                  </a:cubicBezTo>
                  <a:cubicBezTo>
                    <a:pt x="2244" y="4375"/>
                    <a:pt x="2128" y="4366"/>
                    <a:pt x="2012" y="4366"/>
                  </a:cubicBezTo>
                  <a:cubicBezTo>
                    <a:pt x="1896" y="4366"/>
                    <a:pt x="1780" y="4375"/>
                    <a:pt x="1667" y="4393"/>
                  </a:cubicBezTo>
                  <a:cubicBezTo>
                    <a:pt x="1560" y="4405"/>
                    <a:pt x="1465" y="4429"/>
                    <a:pt x="1369" y="4453"/>
                  </a:cubicBezTo>
                  <a:cubicBezTo>
                    <a:pt x="607" y="4643"/>
                    <a:pt x="0" y="5405"/>
                    <a:pt x="417" y="6191"/>
                  </a:cubicBezTo>
                  <a:cubicBezTo>
                    <a:pt x="641" y="6617"/>
                    <a:pt x="1087" y="6885"/>
                    <a:pt x="1556" y="6885"/>
                  </a:cubicBezTo>
                  <a:cubicBezTo>
                    <a:pt x="1585" y="6885"/>
                    <a:pt x="1614" y="6884"/>
                    <a:pt x="1643" y="6882"/>
                  </a:cubicBezTo>
                  <a:cubicBezTo>
                    <a:pt x="2205" y="7061"/>
                    <a:pt x="2838" y="7087"/>
                    <a:pt x="3456" y="7087"/>
                  </a:cubicBezTo>
                  <a:cubicBezTo>
                    <a:pt x="3709" y="7087"/>
                    <a:pt x="3959" y="7083"/>
                    <a:pt x="4201" y="7083"/>
                  </a:cubicBezTo>
                  <a:cubicBezTo>
                    <a:pt x="4270" y="7083"/>
                    <a:pt x="4338" y="7083"/>
                    <a:pt x="4405" y="7084"/>
                  </a:cubicBezTo>
                  <a:cubicBezTo>
                    <a:pt x="4679" y="7087"/>
                    <a:pt x="4953" y="7089"/>
                    <a:pt x="5227" y="7089"/>
                  </a:cubicBezTo>
                  <a:cubicBezTo>
                    <a:pt x="6049" y="7089"/>
                    <a:pt x="6873" y="7075"/>
                    <a:pt x="7703" y="7048"/>
                  </a:cubicBezTo>
                  <a:cubicBezTo>
                    <a:pt x="9775" y="7001"/>
                    <a:pt x="11835" y="6917"/>
                    <a:pt x="13907" y="6810"/>
                  </a:cubicBezTo>
                  <a:cubicBezTo>
                    <a:pt x="14030" y="6848"/>
                    <a:pt x="14158" y="6866"/>
                    <a:pt x="14287" y="6866"/>
                  </a:cubicBezTo>
                  <a:cubicBezTo>
                    <a:pt x="14444" y="6866"/>
                    <a:pt x="14601" y="6839"/>
                    <a:pt x="14752" y="6786"/>
                  </a:cubicBezTo>
                  <a:cubicBezTo>
                    <a:pt x="15192" y="6620"/>
                    <a:pt x="15550" y="6298"/>
                    <a:pt x="15764" y="5893"/>
                  </a:cubicBezTo>
                  <a:cubicBezTo>
                    <a:pt x="15943" y="5572"/>
                    <a:pt x="15954" y="5179"/>
                    <a:pt x="15800" y="4858"/>
                  </a:cubicBezTo>
                  <a:cubicBezTo>
                    <a:pt x="15645" y="4608"/>
                    <a:pt x="15407" y="4429"/>
                    <a:pt x="15133" y="4346"/>
                  </a:cubicBezTo>
                  <a:cubicBezTo>
                    <a:pt x="14883" y="4236"/>
                    <a:pt x="14623" y="4183"/>
                    <a:pt x="14363" y="4183"/>
                  </a:cubicBezTo>
                  <a:cubicBezTo>
                    <a:pt x="14226" y="4183"/>
                    <a:pt x="14089" y="4198"/>
                    <a:pt x="13954" y="4227"/>
                  </a:cubicBezTo>
                  <a:cubicBezTo>
                    <a:pt x="13930" y="4108"/>
                    <a:pt x="13907" y="3988"/>
                    <a:pt x="13859" y="3881"/>
                  </a:cubicBezTo>
                  <a:cubicBezTo>
                    <a:pt x="13553" y="3030"/>
                    <a:pt x="12751" y="2495"/>
                    <a:pt x="11900" y="2495"/>
                  </a:cubicBezTo>
                  <a:cubicBezTo>
                    <a:pt x="11657" y="2495"/>
                    <a:pt x="11409" y="2538"/>
                    <a:pt x="11168" y="2631"/>
                  </a:cubicBezTo>
                  <a:cubicBezTo>
                    <a:pt x="11025" y="2679"/>
                    <a:pt x="10894" y="2750"/>
                    <a:pt x="10763" y="2822"/>
                  </a:cubicBezTo>
                  <a:cubicBezTo>
                    <a:pt x="10751" y="2786"/>
                    <a:pt x="10740" y="2750"/>
                    <a:pt x="10716" y="2714"/>
                  </a:cubicBezTo>
                  <a:cubicBezTo>
                    <a:pt x="10573" y="2405"/>
                    <a:pt x="10382" y="2131"/>
                    <a:pt x="10156" y="1893"/>
                  </a:cubicBezTo>
                  <a:cubicBezTo>
                    <a:pt x="10097" y="1726"/>
                    <a:pt x="10013" y="1572"/>
                    <a:pt x="9918" y="1429"/>
                  </a:cubicBezTo>
                  <a:cubicBezTo>
                    <a:pt x="9421" y="622"/>
                    <a:pt x="8586" y="0"/>
                    <a:pt x="762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22"/>
            <p:cNvSpPr/>
            <p:nvPr/>
          </p:nvSpPr>
          <p:spPr>
            <a:xfrm>
              <a:off x="6609404" y="171777"/>
              <a:ext cx="515027" cy="228865"/>
            </a:xfrm>
            <a:custGeom>
              <a:rect b="b" l="l" r="r" t="t"/>
              <a:pathLst>
                <a:path extrusionOk="0" h="7090" w="15955">
                  <a:moveTo>
                    <a:pt x="7621" y="1"/>
                  </a:moveTo>
                  <a:cubicBezTo>
                    <a:pt x="7546" y="1"/>
                    <a:pt x="7471" y="5"/>
                    <a:pt x="7394" y="12"/>
                  </a:cubicBezTo>
                  <a:cubicBezTo>
                    <a:pt x="6608" y="84"/>
                    <a:pt x="6037" y="560"/>
                    <a:pt x="5668" y="1191"/>
                  </a:cubicBezTo>
                  <a:cubicBezTo>
                    <a:pt x="5287" y="1596"/>
                    <a:pt x="5060" y="2120"/>
                    <a:pt x="5025" y="2668"/>
                  </a:cubicBezTo>
                  <a:cubicBezTo>
                    <a:pt x="5025" y="2715"/>
                    <a:pt x="5013" y="2763"/>
                    <a:pt x="5001" y="2822"/>
                  </a:cubicBezTo>
                  <a:cubicBezTo>
                    <a:pt x="4728" y="2714"/>
                    <a:pt x="4426" y="2655"/>
                    <a:pt x="4131" y="2655"/>
                  </a:cubicBezTo>
                  <a:cubicBezTo>
                    <a:pt x="3808" y="2655"/>
                    <a:pt x="3494" y="2726"/>
                    <a:pt x="3239" y="2882"/>
                  </a:cubicBezTo>
                  <a:cubicBezTo>
                    <a:pt x="2763" y="3180"/>
                    <a:pt x="2453" y="3680"/>
                    <a:pt x="2405" y="4227"/>
                  </a:cubicBezTo>
                  <a:cubicBezTo>
                    <a:pt x="2382" y="4287"/>
                    <a:pt x="2370" y="4334"/>
                    <a:pt x="2358" y="4394"/>
                  </a:cubicBezTo>
                  <a:cubicBezTo>
                    <a:pt x="2245" y="4376"/>
                    <a:pt x="2129" y="4367"/>
                    <a:pt x="2012" y="4367"/>
                  </a:cubicBezTo>
                  <a:cubicBezTo>
                    <a:pt x="1896" y="4367"/>
                    <a:pt x="1780" y="4376"/>
                    <a:pt x="1667" y="4394"/>
                  </a:cubicBezTo>
                  <a:cubicBezTo>
                    <a:pt x="1560" y="4406"/>
                    <a:pt x="1465" y="4430"/>
                    <a:pt x="1370" y="4454"/>
                  </a:cubicBezTo>
                  <a:cubicBezTo>
                    <a:pt x="608" y="4644"/>
                    <a:pt x="0" y="5406"/>
                    <a:pt x="417" y="6192"/>
                  </a:cubicBezTo>
                  <a:cubicBezTo>
                    <a:pt x="641" y="6618"/>
                    <a:pt x="1087" y="6885"/>
                    <a:pt x="1556" y="6885"/>
                  </a:cubicBezTo>
                  <a:cubicBezTo>
                    <a:pt x="1585" y="6885"/>
                    <a:pt x="1614" y="6884"/>
                    <a:pt x="1643" y="6882"/>
                  </a:cubicBezTo>
                  <a:cubicBezTo>
                    <a:pt x="2205" y="7062"/>
                    <a:pt x="2838" y="7088"/>
                    <a:pt x="3456" y="7088"/>
                  </a:cubicBezTo>
                  <a:cubicBezTo>
                    <a:pt x="3709" y="7088"/>
                    <a:pt x="3960" y="7084"/>
                    <a:pt x="4201" y="7084"/>
                  </a:cubicBezTo>
                  <a:cubicBezTo>
                    <a:pt x="4270" y="7084"/>
                    <a:pt x="4338" y="7084"/>
                    <a:pt x="4406" y="7085"/>
                  </a:cubicBezTo>
                  <a:cubicBezTo>
                    <a:pt x="4679" y="7088"/>
                    <a:pt x="4953" y="7089"/>
                    <a:pt x="5227" y="7089"/>
                  </a:cubicBezTo>
                  <a:cubicBezTo>
                    <a:pt x="6049" y="7089"/>
                    <a:pt x="6873" y="7076"/>
                    <a:pt x="7704" y="7049"/>
                  </a:cubicBezTo>
                  <a:cubicBezTo>
                    <a:pt x="9775" y="7001"/>
                    <a:pt x="11835" y="6918"/>
                    <a:pt x="13907" y="6811"/>
                  </a:cubicBezTo>
                  <a:cubicBezTo>
                    <a:pt x="14030" y="6848"/>
                    <a:pt x="14158" y="6867"/>
                    <a:pt x="14287" y="6867"/>
                  </a:cubicBezTo>
                  <a:cubicBezTo>
                    <a:pt x="14444" y="6867"/>
                    <a:pt x="14602" y="6840"/>
                    <a:pt x="14752" y="6787"/>
                  </a:cubicBezTo>
                  <a:cubicBezTo>
                    <a:pt x="15193" y="6620"/>
                    <a:pt x="15550" y="6299"/>
                    <a:pt x="15764" y="5894"/>
                  </a:cubicBezTo>
                  <a:cubicBezTo>
                    <a:pt x="15943" y="5573"/>
                    <a:pt x="15955" y="5180"/>
                    <a:pt x="15800" y="4858"/>
                  </a:cubicBezTo>
                  <a:cubicBezTo>
                    <a:pt x="15645" y="4608"/>
                    <a:pt x="15407" y="4430"/>
                    <a:pt x="15133" y="4346"/>
                  </a:cubicBezTo>
                  <a:cubicBezTo>
                    <a:pt x="14883" y="4237"/>
                    <a:pt x="14623" y="4184"/>
                    <a:pt x="14363" y="4184"/>
                  </a:cubicBezTo>
                  <a:cubicBezTo>
                    <a:pt x="14226" y="4184"/>
                    <a:pt x="14090" y="4199"/>
                    <a:pt x="13954" y="4227"/>
                  </a:cubicBezTo>
                  <a:cubicBezTo>
                    <a:pt x="13931" y="4108"/>
                    <a:pt x="13907" y="3989"/>
                    <a:pt x="13859" y="3882"/>
                  </a:cubicBezTo>
                  <a:cubicBezTo>
                    <a:pt x="13554" y="3030"/>
                    <a:pt x="12752" y="2495"/>
                    <a:pt x="11900" y="2495"/>
                  </a:cubicBezTo>
                  <a:cubicBezTo>
                    <a:pt x="11657" y="2495"/>
                    <a:pt x="11409" y="2539"/>
                    <a:pt x="11168" y="2632"/>
                  </a:cubicBezTo>
                  <a:cubicBezTo>
                    <a:pt x="11026" y="2679"/>
                    <a:pt x="10895" y="2751"/>
                    <a:pt x="10764" y="2822"/>
                  </a:cubicBezTo>
                  <a:cubicBezTo>
                    <a:pt x="10752" y="2787"/>
                    <a:pt x="10740" y="2751"/>
                    <a:pt x="10716" y="2715"/>
                  </a:cubicBezTo>
                  <a:cubicBezTo>
                    <a:pt x="10573" y="2406"/>
                    <a:pt x="10383" y="2132"/>
                    <a:pt x="10156" y="1894"/>
                  </a:cubicBezTo>
                  <a:cubicBezTo>
                    <a:pt x="10097" y="1727"/>
                    <a:pt x="10013" y="1572"/>
                    <a:pt x="9918" y="1429"/>
                  </a:cubicBezTo>
                  <a:cubicBezTo>
                    <a:pt x="9421" y="623"/>
                    <a:pt x="8586" y="1"/>
                    <a:pt x="762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22"/>
            <p:cNvSpPr/>
            <p:nvPr/>
          </p:nvSpPr>
          <p:spPr>
            <a:xfrm>
              <a:off x="7100964" y="409293"/>
              <a:ext cx="54973" cy="57394"/>
            </a:xfrm>
            <a:custGeom>
              <a:rect b="b" l="l" r="r" t="t"/>
              <a:pathLst>
                <a:path extrusionOk="0" h="1778" w="1703">
                  <a:moveTo>
                    <a:pt x="846" y="1"/>
                  </a:moveTo>
                  <a:lnTo>
                    <a:pt x="631" y="36"/>
                  </a:lnTo>
                  <a:lnTo>
                    <a:pt x="441" y="120"/>
                  </a:lnTo>
                  <a:cubicBezTo>
                    <a:pt x="346" y="167"/>
                    <a:pt x="274" y="239"/>
                    <a:pt x="215" y="322"/>
                  </a:cubicBezTo>
                  <a:cubicBezTo>
                    <a:pt x="143" y="405"/>
                    <a:pt x="84" y="501"/>
                    <a:pt x="60" y="608"/>
                  </a:cubicBezTo>
                  <a:lnTo>
                    <a:pt x="48" y="632"/>
                  </a:lnTo>
                  <a:cubicBezTo>
                    <a:pt x="36" y="679"/>
                    <a:pt x="24" y="739"/>
                    <a:pt x="24" y="786"/>
                  </a:cubicBezTo>
                  <a:cubicBezTo>
                    <a:pt x="0" y="894"/>
                    <a:pt x="0" y="1013"/>
                    <a:pt x="36" y="1120"/>
                  </a:cubicBezTo>
                  <a:lnTo>
                    <a:pt x="36" y="1132"/>
                  </a:lnTo>
                  <a:lnTo>
                    <a:pt x="48" y="1179"/>
                  </a:lnTo>
                  <a:lnTo>
                    <a:pt x="131" y="1370"/>
                  </a:lnTo>
                  <a:cubicBezTo>
                    <a:pt x="191" y="1465"/>
                    <a:pt x="262" y="1548"/>
                    <a:pt x="346" y="1608"/>
                  </a:cubicBezTo>
                  <a:cubicBezTo>
                    <a:pt x="393" y="1656"/>
                    <a:pt x="465" y="1691"/>
                    <a:pt x="524" y="1703"/>
                  </a:cubicBezTo>
                  <a:cubicBezTo>
                    <a:pt x="614" y="1753"/>
                    <a:pt x="703" y="1778"/>
                    <a:pt x="792" y="1778"/>
                  </a:cubicBezTo>
                  <a:cubicBezTo>
                    <a:pt x="810" y="1778"/>
                    <a:pt x="828" y="1777"/>
                    <a:pt x="846" y="1775"/>
                  </a:cubicBezTo>
                  <a:lnTo>
                    <a:pt x="1060" y="1751"/>
                  </a:lnTo>
                  <a:lnTo>
                    <a:pt x="1262" y="1668"/>
                  </a:lnTo>
                  <a:cubicBezTo>
                    <a:pt x="1441" y="1548"/>
                    <a:pt x="1572" y="1382"/>
                    <a:pt x="1632" y="1179"/>
                  </a:cubicBezTo>
                  <a:lnTo>
                    <a:pt x="1655" y="1179"/>
                  </a:lnTo>
                  <a:cubicBezTo>
                    <a:pt x="1655" y="1167"/>
                    <a:pt x="1655" y="1156"/>
                    <a:pt x="1655" y="1144"/>
                  </a:cubicBezTo>
                  <a:lnTo>
                    <a:pt x="1655" y="1120"/>
                  </a:lnTo>
                  <a:cubicBezTo>
                    <a:pt x="1691" y="1013"/>
                    <a:pt x="1703" y="906"/>
                    <a:pt x="1679" y="786"/>
                  </a:cubicBezTo>
                  <a:cubicBezTo>
                    <a:pt x="1679" y="739"/>
                    <a:pt x="1667" y="691"/>
                    <a:pt x="1655" y="644"/>
                  </a:cubicBezTo>
                  <a:lnTo>
                    <a:pt x="1632" y="608"/>
                  </a:lnTo>
                  <a:cubicBezTo>
                    <a:pt x="1608" y="536"/>
                    <a:pt x="1584" y="477"/>
                    <a:pt x="1548" y="405"/>
                  </a:cubicBezTo>
                  <a:cubicBezTo>
                    <a:pt x="1501" y="310"/>
                    <a:pt x="1429" y="239"/>
                    <a:pt x="1346" y="179"/>
                  </a:cubicBezTo>
                  <a:cubicBezTo>
                    <a:pt x="1298" y="132"/>
                    <a:pt x="1239" y="96"/>
                    <a:pt x="1167" y="72"/>
                  </a:cubicBezTo>
                  <a:cubicBezTo>
                    <a:pt x="1072" y="24"/>
                    <a:pt x="965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22"/>
            <p:cNvSpPr/>
            <p:nvPr/>
          </p:nvSpPr>
          <p:spPr>
            <a:xfrm>
              <a:off x="6345354" y="373559"/>
              <a:ext cx="55780" cy="43449"/>
            </a:xfrm>
            <a:custGeom>
              <a:rect b="b" l="l" r="r" t="t"/>
              <a:pathLst>
                <a:path extrusionOk="0" h="1346" w="1728">
                  <a:moveTo>
                    <a:pt x="858" y="0"/>
                  </a:moveTo>
                  <a:cubicBezTo>
                    <a:pt x="1" y="0"/>
                    <a:pt x="1" y="1346"/>
                    <a:pt x="858" y="1346"/>
                  </a:cubicBezTo>
                  <a:cubicBezTo>
                    <a:pt x="1727" y="1346"/>
                    <a:pt x="1727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22"/>
            <p:cNvSpPr/>
            <p:nvPr/>
          </p:nvSpPr>
          <p:spPr>
            <a:xfrm>
              <a:off x="7603273" y="182171"/>
              <a:ext cx="56167" cy="43449"/>
            </a:xfrm>
            <a:custGeom>
              <a:rect b="b" l="l" r="r" t="t"/>
              <a:pathLst>
                <a:path extrusionOk="0" h="1346" w="1740">
                  <a:moveTo>
                    <a:pt x="870" y="0"/>
                  </a:moveTo>
                  <a:cubicBezTo>
                    <a:pt x="1" y="0"/>
                    <a:pt x="1" y="1345"/>
                    <a:pt x="870" y="1345"/>
                  </a:cubicBezTo>
                  <a:cubicBezTo>
                    <a:pt x="1739" y="1345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22"/>
            <p:cNvSpPr/>
            <p:nvPr/>
          </p:nvSpPr>
          <p:spPr>
            <a:xfrm>
              <a:off x="7675548" y="612238"/>
              <a:ext cx="59976" cy="46515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22"/>
            <p:cNvSpPr/>
            <p:nvPr/>
          </p:nvSpPr>
          <p:spPr>
            <a:xfrm>
              <a:off x="6525218" y="169098"/>
              <a:ext cx="60009" cy="46903"/>
            </a:xfrm>
            <a:custGeom>
              <a:rect b="b" l="l" r="r" t="t"/>
              <a:pathLst>
                <a:path extrusionOk="0" h="1453" w="1859">
                  <a:moveTo>
                    <a:pt x="930" y="0"/>
                  </a:moveTo>
                  <a:cubicBezTo>
                    <a:pt x="1" y="0"/>
                    <a:pt x="1" y="1453"/>
                    <a:pt x="930" y="1453"/>
                  </a:cubicBezTo>
                  <a:cubicBezTo>
                    <a:pt x="1858" y="1453"/>
                    <a:pt x="1858" y="0"/>
                    <a:pt x="93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22"/>
            <p:cNvSpPr/>
            <p:nvPr/>
          </p:nvSpPr>
          <p:spPr>
            <a:xfrm>
              <a:off x="2737999" y="129329"/>
              <a:ext cx="276866" cy="267504"/>
            </a:xfrm>
            <a:custGeom>
              <a:rect b="b" l="l" r="r" t="t"/>
              <a:pathLst>
                <a:path extrusionOk="0" h="8287" w="8577">
                  <a:moveTo>
                    <a:pt x="2900" y="0"/>
                  </a:moveTo>
                  <a:cubicBezTo>
                    <a:pt x="2694" y="0"/>
                    <a:pt x="2478" y="18"/>
                    <a:pt x="2251" y="54"/>
                  </a:cubicBezTo>
                  <a:cubicBezTo>
                    <a:pt x="2072" y="89"/>
                    <a:pt x="1918" y="220"/>
                    <a:pt x="1858" y="399"/>
                  </a:cubicBezTo>
                  <a:cubicBezTo>
                    <a:pt x="1644" y="423"/>
                    <a:pt x="1429" y="482"/>
                    <a:pt x="1239" y="577"/>
                  </a:cubicBezTo>
                  <a:cubicBezTo>
                    <a:pt x="1513" y="780"/>
                    <a:pt x="1787" y="994"/>
                    <a:pt x="2049" y="1208"/>
                  </a:cubicBezTo>
                  <a:cubicBezTo>
                    <a:pt x="2334" y="1256"/>
                    <a:pt x="2632" y="1339"/>
                    <a:pt x="2894" y="1387"/>
                  </a:cubicBezTo>
                  <a:cubicBezTo>
                    <a:pt x="3513" y="1518"/>
                    <a:pt x="4132" y="1685"/>
                    <a:pt x="4751" y="1887"/>
                  </a:cubicBezTo>
                  <a:cubicBezTo>
                    <a:pt x="5023" y="1974"/>
                    <a:pt x="4907" y="2350"/>
                    <a:pt x="4658" y="2350"/>
                  </a:cubicBezTo>
                  <a:cubicBezTo>
                    <a:pt x="4635" y="2350"/>
                    <a:pt x="4610" y="2347"/>
                    <a:pt x="4585" y="2340"/>
                  </a:cubicBezTo>
                  <a:cubicBezTo>
                    <a:pt x="4013" y="2161"/>
                    <a:pt x="3430" y="2030"/>
                    <a:pt x="2834" y="1923"/>
                  </a:cubicBezTo>
                  <a:lnTo>
                    <a:pt x="2834" y="1923"/>
                  </a:lnTo>
                  <a:cubicBezTo>
                    <a:pt x="3072" y="2137"/>
                    <a:pt x="3299" y="2363"/>
                    <a:pt x="3525" y="2590"/>
                  </a:cubicBezTo>
                  <a:cubicBezTo>
                    <a:pt x="4454" y="2744"/>
                    <a:pt x="5442" y="3304"/>
                    <a:pt x="6132" y="3840"/>
                  </a:cubicBezTo>
                  <a:cubicBezTo>
                    <a:pt x="6328" y="3994"/>
                    <a:pt x="6221" y="4344"/>
                    <a:pt x="6004" y="4344"/>
                  </a:cubicBezTo>
                  <a:cubicBezTo>
                    <a:pt x="5970" y="4344"/>
                    <a:pt x="5933" y="4335"/>
                    <a:pt x="5894" y="4316"/>
                  </a:cubicBezTo>
                  <a:cubicBezTo>
                    <a:pt x="5466" y="4114"/>
                    <a:pt x="5025" y="3923"/>
                    <a:pt x="4585" y="3768"/>
                  </a:cubicBezTo>
                  <a:lnTo>
                    <a:pt x="4585" y="3768"/>
                  </a:lnTo>
                  <a:cubicBezTo>
                    <a:pt x="4632" y="3828"/>
                    <a:pt x="4680" y="3887"/>
                    <a:pt x="4727" y="3947"/>
                  </a:cubicBezTo>
                  <a:cubicBezTo>
                    <a:pt x="5025" y="4292"/>
                    <a:pt x="5299" y="4661"/>
                    <a:pt x="5561" y="5054"/>
                  </a:cubicBezTo>
                  <a:cubicBezTo>
                    <a:pt x="5610" y="4973"/>
                    <a:pt x="5697" y="4931"/>
                    <a:pt x="5785" y="4931"/>
                  </a:cubicBezTo>
                  <a:cubicBezTo>
                    <a:pt x="5827" y="4931"/>
                    <a:pt x="5868" y="4940"/>
                    <a:pt x="5906" y="4959"/>
                  </a:cubicBezTo>
                  <a:lnTo>
                    <a:pt x="6859" y="5376"/>
                  </a:lnTo>
                  <a:cubicBezTo>
                    <a:pt x="7175" y="5502"/>
                    <a:pt x="7053" y="5973"/>
                    <a:pt x="6765" y="5973"/>
                  </a:cubicBezTo>
                  <a:cubicBezTo>
                    <a:pt x="6727" y="5973"/>
                    <a:pt x="6687" y="5965"/>
                    <a:pt x="6644" y="5947"/>
                  </a:cubicBezTo>
                  <a:lnTo>
                    <a:pt x="5978" y="5685"/>
                  </a:lnTo>
                  <a:lnTo>
                    <a:pt x="5978" y="5685"/>
                  </a:lnTo>
                  <a:cubicBezTo>
                    <a:pt x="6275" y="6138"/>
                    <a:pt x="6561" y="6590"/>
                    <a:pt x="6871" y="7042"/>
                  </a:cubicBezTo>
                  <a:cubicBezTo>
                    <a:pt x="6950" y="7157"/>
                    <a:pt x="6854" y="7290"/>
                    <a:pt x="6750" y="7290"/>
                  </a:cubicBezTo>
                  <a:cubicBezTo>
                    <a:pt x="6713" y="7290"/>
                    <a:pt x="6676" y="7274"/>
                    <a:pt x="6644" y="7233"/>
                  </a:cubicBezTo>
                  <a:cubicBezTo>
                    <a:pt x="6287" y="6781"/>
                    <a:pt x="5918" y="6340"/>
                    <a:pt x="5525" y="5935"/>
                  </a:cubicBezTo>
                  <a:lnTo>
                    <a:pt x="5525" y="5935"/>
                  </a:lnTo>
                  <a:cubicBezTo>
                    <a:pt x="5478" y="6138"/>
                    <a:pt x="5478" y="6352"/>
                    <a:pt x="5537" y="6554"/>
                  </a:cubicBezTo>
                  <a:cubicBezTo>
                    <a:pt x="5561" y="6733"/>
                    <a:pt x="5442" y="6900"/>
                    <a:pt x="5263" y="6923"/>
                  </a:cubicBezTo>
                  <a:cubicBezTo>
                    <a:pt x="5249" y="6925"/>
                    <a:pt x="5235" y="6926"/>
                    <a:pt x="5220" y="6926"/>
                  </a:cubicBezTo>
                  <a:cubicBezTo>
                    <a:pt x="5069" y="6926"/>
                    <a:pt x="4927" y="6814"/>
                    <a:pt x="4894" y="6661"/>
                  </a:cubicBezTo>
                  <a:cubicBezTo>
                    <a:pt x="4799" y="6245"/>
                    <a:pt x="4858" y="5816"/>
                    <a:pt x="5073" y="5447"/>
                  </a:cubicBezTo>
                  <a:cubicBezTo>
                    <a:pt x="4811" y="5185"/>
                    <a:pt x="4561" y="4923"/>
                    <a:pt x="4323" y="4649"/>
                  </a:cubicBezTo>
                  <a:cubicBezTo>
                    <a:pt x="4144" y="4459"/>
                    <a:pt x="3954" y="4256"/>
                    <a:pt x="3763" y="4066"/>
                  </a:cubicBezTo>
                  <a:lnTo>
                    <a:pt x="3763" y="4066"/>
                  </a:lnTo>
                  <a:cubicBezTo>
                    <a:pt x="3763" y="4125"/>
                    <a:pt x="3787" y="4173"/>
                    <a:pt x="3787" y="4221"/>
                  </a:cubicBezTo>
                  <a:cubicBezTo>
                    <a:pt x="3846" y="4542"/>
                    <a:pt x="4049" y="5411"/>
                    <a:pt x="3549" y="5507"/>
                  </a:cubicBezTo>
                  <a:cubicBezTo>
                    <a:pt x="3523" y="5511"/>
                    <a:pt x="3498" y="5514"/>
                    <a:pt x="3475" y="5514"/>
                  </a:cubicBezTo>
                  <a:cubicBezTo>
                    <a:pt x="3027" y="5514"/>
                    <a:pt x="2938" y="4693"/>
                    <a:pt x="2870" y="4387"/>
                  </a:cubicBezTo>
                  <a:cubicBezTo>
                    <a:pt x="2799" y="4042"/>
                    <a:pt x="2656" y="3530"/>
                    <a:pt x="2703" y="3113"/>
                  </a:cubicBezTo>
                  <a:cubicBezTo>
                    <a:pt x="2691" y="3078"/>
                    <a:pt x="2680" y="3042"/>
                    <a:pt x="2680" y="3006"/>
                  </a:cubicBezTo>
                  <a:cubicBezTo>
                    <a:pt x="2394" y="2744"/>
                    <a:pt x="2120" y="2494"/>
                    <a:pt x="1834" y="2244"/>
                  </a:cubicBezTo>
                  <a:cubicBezTo>
                    <a:pt x="1834" y="2244"/>
                    <a:pt x="1834" y="2256"/>
                    <a:pt x="1834" y="2256"/>
                  </a:cubicBezTo>
                  <a:cubicBezTo>
                    <a:pt x="1834" y="2625"/>
                    <a:pt x="1882" y="2994"/>
                    <a:pt x="1953" y="3352"/>
                  </a:cubicBezTo>
                  <a:cubicBezTo>
                    <a:pt x="1993" y="3571"/>
                    <a:pt x="1836" y="3690"/>
                    <a:pt x="1671" y="3690"/>
                  </a:cubicBezTo>
                  <a:cubicBezTo>
                    <a:pt x="1540" y="3690"/>
                    <a:pt x="1405" y="3616"/>
                    <a:pt x="1358" y="3459"/>
                  </a:cubicBezTo>
                  <a:cubicBezTo>
                    <a:pt x="1239" y="3054"/>
                    <a:pt x="1215" y="2625"/>
                    <a:pt x="1287" y="2209"/>
                  </a:cubicBezTo>
                  <a:cubicBezTo>
                    <a:pt x="1298" y="2089"/>
                    <a:pt x="1394" y="1994"/>
                    <a:pt x="1501" y="1970"/>
                  </a:cubicBezTo>
                  <a:cubicBezTo>
                    <a:pt x="1179" y="1708"/>
                    <a:pt x="846" y="1458"/>
                    <a:pt x="513" y="1220"/>
                  </a:cubicBezTo>
                  <a:cubicBezTo>
                    <a:pt x="239" y="1589"/>
                    <a:pt x="96" y="2030"/>
                    <a:pt x="72" y="2494"/>
                  </a:cubicBezTo>
                  <a:cubicBezTo>
                    <a:pt x="1" y="4114"/>
                    <a:pt x="1334" y="5411"/>
                    <a:pt x="2584" y="6245"/>
                  </a:cubicBezTo>
                  <a:cubicBezTo>
                    <a:pt x="3989" y="7162"/>
                    <a:pt x="5525" y="7840"/>
                    <a:pt x="7144" y="8257"/>
                  </a:cubicBezTo>
                  <a:cubicBezTo>
                    <a:pt x="7220" y="8277"/>
                    <a:pt x="7297" y="8287"/>
                    <a:pt x="7374" y="8287"/>
                  </a:cubicBezTo>
                  <a:cubicBezTo>
                    <a:pt x="7979" y="8287"/>
                    <a:pt x="8576" y="7700"/>
                    <a:pt x="8228" y="7066"/>
                  </a:cubicBezTo>
                  <a:cubicBezTo>
                    <a:pt x="6970" y="4709"/>
                    <a:pt x="6306" y="0"/>
                    <a:pt x="290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22"/>
            <p:cNvSpPr/>
            <p:nvPr/>
          </p:nvSpPr>
          <p:spPr>
            <a:xfrm>
              <a:off x="2616175" y="78972"/>
              <a:ext cx="353401" cy="285549"/>
            </a:xfrm>
            <a:custGeom>
              <a:rect b="b" l="l" r="r" t="t"/>
              <a:pathLst>
                <a:path extrusionOk="0" h="8846" w="10948">
                  <a:moveTo>
                    <a:pt x="674" y="0"/>
                  </a:moveTo>
                  <a:cubicBezTo>
                    <a:pt x="508" y="0"/>
                    <a:pt x="346" y="24"/>
                    <a:pt x="191" y="78"/>
                  </a:cubicBezTo>
                  <a:cubicBezTo>
                    <a:pt x="48" y="149"/>
                    <a:pt x="0" y="328"/>
                    <a:pt x="108" y="447"/>
                  </a:cubicBezTo>
                  <a:cubicBezTo>
                    <a:pt x="405" y="828"/>
                    <a:pt x="822" y="947"/>
                    <a:pt x="1251" y="1125"/>
                  </a:cubicBezTo>
                  <a:cubicBezTo>
                    <a:pt x="1810" y="1352"/>
                    <a:pt x="2370" y="1614"/>
                    <a:pt x="2906" y="1911"/>
                  </a:cubicBezTo>
                  <a:cubicBezTo>
                    <a:pt x="3370" y="2173"/>
                    <a:pt x="3834" y="2459"/>
                    <a:pt x="4275" y="2780"/>
                  </a:cubicBezTo>
                  <a:cubicBezTo>
                    <a:pt x="4608" y="3018"/>
                    <a:pt x="4941" y="3268"/>
                    <a:pt x="5275" y="3530"/>
                  </a:cubicBezTo>
                  <a:cubicBezTo>
                    <a:pt x="5156" y="3554"/>
                    <a:pt x="5061" y="3649"/>
                    <a:pt x="5061" y="3769"/>
                  </a:cubicBezTo>
                  <a:cubicBezTo>
                    <a:pt x="4989" y="4185"/>
                    <a:pt x="5001" y="4614"/>
                    <a:pt x="5120" y="5019"/>
                  </a:cubicBezTo>
                  <a:cubicBezTo>
                    <a:pt x="5167" y="5176"/>
                    <a:pt x="5303" y="5250"/>
                    <a:pt x="5433" y="5250"/>
                  </a:cubicBezTo>
                  <a:cubicBezTo>
                    <a:pt x="5598" y="5250"/>
                    <a:pt x="5755" y="5131"/>
                    <a:pt x="5715" y="4912"/>
                  </a:cubicBezTo>
                  <a:cubicBezTo>
                    <a:pt x="5644" y="4554"/>
                    <a:pt x="5596" y="4185"/>
                    <a:pt x="5596" y="3816"/>
                  </a:cubicBezTo>
                  <a:cubicBezTo>
                    <a:pt x="5596" y="3816"/>
                    <a:pt x="5596" y="3804"/>
                    <a:pt x="5596" y="3804"/>
                  </a:cubicBezTo>
                  <a:cubicBezTo>
                    <a:pt x="5882" y="4054"/>
                    <a:pt x="6168" y="4304"/>
                    <a:pt x="6442" y="4566"/>
                  </a:cubicBezTo>
                  <a:cubicBezTo>
                    <a:pt x="6442" y="4602"/>
                    <a:pt x="6454" y="4638"/>
                    <a:pt x="6477" y="4673"/>
                  </a:cubicBezTo>
                  <a:cubicBezTo>
                    <a:pt x="6418" y="5090"/>
                    <a:pt x="6573" y="5602"/>
                    <a:pt x="6644" y="5947"/>
                  </a:cubicBezTo>
                  <a:cubicBezTo>
                    <a:pt x="6701" y="6253"/>
                    <a:pt x="6789" y="7074"/>
                    <a:pt x="7237" y="7074"/>
                  </a:cubicBezTo>
                  <a:cubicBezTo>
                    <a:pt x="7260" y="7074"/>
                    <a:pt x="7285" y="7071"/>
                    <a:pt x="7311" y="7067"/>
                  </a:cubicBezTo>
                  <a:cubicBezTo>
                    <a:pt x="7823" y="6983"/>
                    <a:pt x="7608" y="6102"/>
                    <a:pt x="7561" y="5781"/>
                  </a:cubicBezTo>
                  <a:cubicBezTo>
                    <a:pt x="7561" y="5733"/>
                    <a:pt x="7537" y="5685"/>
                    <a:pt x="7537" y="5626"/>
                  </a:cubicBezTo>
                  <a:lnTo>
                    <a:pt x="7537" y="5626"/>
                  </a:lnTo>
                  <a:cubicBezTo>
                    <a:pt x="7728" y="5816"/>
                    <a:pt x="7906" y="6019"/>
                    <a:pt x="8085" y="6209"/>
                  </a:cubicBezTo>
                  <a:cubicBezTo>
                    <a:pt x="8335" y="6483"/>
                    <a:pt x="8585" y="6745"/>
                    <a:pt x="8835" y="7007"/>
                  </a:cubicBezTo>
                  <a:cubicBezTo>
                    <a:pt x="8621" y="7376"/>
                    <a:pt x="8561" y="7817"/>
                    <a:pt x="8668" y="8221"/>
                  </a:cubicBezTo>
                  <a:cubicBezTo>
                    <a:pt x="8701" y="8383"/>
                    <a:pt x="8841" y="8487"/>
                    <a:pt x="9000" y="8487"/>
                  </a:cubicBezTo>
                  <a:cubicBezTo>
                    <a:pt x="9016" y="8487"/>
                    <a:pt x="9033" y="8486"/>
                    <a:pt x="9049" y="8483"/>
                  </a:cubicBezTo>
                  <a:cubicBezTo>
                    <a:pt x="9216" y="8460"/>
                    <a:pt x="9335" y="8293"/>
                    <a:pt x="9311" y="8114"/>
                  </a:cubicBezTo>
                  <a:cubicBezTo>
                    <a:pt x="9263" y="7912"/>
                    <a:pt x="9263" y="7698"/>
                    <a:pt x="9299" y="7495"/>
                  </a:cubicBezTo>
                  <a:lnTo>
                    <a:pt x="9299" y="7495"/>
                  </a:lnTo>
                  <a:cubicBezTo>
                    <a:pt x="9692" y="7900"/>
                    <a:pt x="10073" y="8341"/>
                    <a:pt x="10418" y="8793"/>
                  </a:cubicBezTo>
                  <a:cubicBezTo>
                    <a:pt x="10449" y="8830"/>
                    <a:pt x="10486" y="8845"/>
                    <a:pt x="10522" y="8845"/>
                  </a:cubicBezTo>
                  <a:cubicBezTo>
                    <a:pt x="10627" y="8845"/>
                    <a:pt x="10724" y="8717"/>
                    <a:pt x="10645" y="8602"/>
                  </a:cubicBezTo>
                  <a:cubicBezTo>
                    <a:pt x="10347" y="8150"/>
                    <a:pt x="10049" y="7698"/>
                    <a:pt x="9752" y="7245"/>
                  </a:cubicBezTo>
                  <a:lnTo>
                    <a:pt x="9752" y="7245"/>
                  </a:lnTo>
                  <a:lnTo>
                    <a:pt x="10430" y="7507"/>
                  </a:lnTo>
                  <a:cubicBezTo>
                    <a:pt x="10474" y="7525"/>
                    <a:pt x="10514" y="7533"/>
                    <a:pt x="10552" y="7533"/>
                  </a:cubicBezTo>
                  <a:cubicBezTo>
                    <a:pt x="10837" y="7533"/>
                    <a:pt x="10948" y="7072"/>
                    <a:pt x="10633" y="6936"/>
                  </a:cubicBezTo>
                  <a:lnTo>
                    <a:pt x="9680" y="6519"/>
                  </a:lnTo>
                  <a:cubicBezTo>
                    <a:pt x="9642" y="6500"/>
                    <a:pt x="9602" y="6491"/>
                    <a:pt x="9562" y="6491"/>
                  </a:cubicBezTo>
                  <a:cubicBezTo>
                    <a:pt x="9476" y="6491"/>
                    <a:pt x="9392" y="6533"/>
                    <a:pt x="9335" y="6614"/>
                  </a:cubicBezTo>
                  <a:cubicBezTo>
                    <a:pt x="9085" y="6221"/>
                    <a:pt x="8811" y="5852"/>
                    <a:pt x="8525" y="5507"/>
                  </a:cubicBezTo>
                  <a:cubicBezTo>
                    <a:pt x="8466" y="5447"/>
                    <a:pt x="8418" y="5388"/>
                    <a:pt x="8370" y="5328"/>
                  </a:cubicBezTo>
                  <a:lnTo>
                    <a:pt x="8370" y="5328"/>
                  </a:lnTo>
                  <a:cubicBezTo>
                    <a:pt x="8823" y="5483"/>
                    <a:pt x="9252" y="5674"/>
                    <a:pt x="9680" y="5876"/>
                  </a:cubicBezTo>
                  <a:cubicBezTo>
                    <a:pt x="9719" y="5895"/>
                    <a:pt x="9756" y="5904"/>
                    <a:pt x="9790" y="5904"/>
                  </a:cubicBezTo>
                  <a:cubicBezTo>
                    <a:pt x="10010" y="5904"/>
                    <a:pt x="10124" y="5554"/>
                    <a:pt x="9918" y="5400"/>
                  </a:cubicBezTo>
                  <a:cubicBezTo>
                    <a:pt x="9228" y="4864"/>
                    <a:pt x="8240" y="4292"/>
                    <a:pt x="7311" y="4150"/>
                  </a:cubicBezTo>
                  <a:cubicBezTo>
                    <a:pt x="7085" y="3923"/>
                    <a:pt x="6858" y="3697"/>
                    <a:pt x="6632" y="3483"/>
                  </a:cubicBezTo>
                  <a:lnTo>
                    <a:pt x="6632" y="3483"/>
                  </a:lnTo>
                  <a:cubicBezTo>
                    <a:pt x="7216" y="3590"/>
                    <a:pt x="7799" y="3721"/>
                    <a:pt x="8370" y="3900"/>
                  </a:cubicBezTo>
                  <a:cubicBezTo>
                    <a:pt x="8396" y="3907"/>
                    <a:pt x="8420" y="3910"/>
                    <a:pt x="8444" y="3910"/>
                  </a:cubicBezTo>
                  <a:cubicBezTo>
                    <a:pt x="8693" y="3910"/>
                    <a:pt x="8809" y="3534"/>
                    <a:pt x="8537" y="3447"/>
                  </a:cubicBezTo>
                  <a:cubicBezTo>
                    <a:pt x="7918" y="3245"/>
                    <a:pt x="7299" y="3090"/>
                    <a:pt x="6668" y="2959"/>
                  </a:cubicBezTo>
                  <a:cubicBezTo>
                    <a:pt x="6406" y="2911"/>
                    <a:pt x="6108" y="2828"/>
                    <a:pt x="5811" y="2780"/>
                  </a:cubicBezTo>
                  <a:cubicBezTo>
                    <a:pt x="5549" y="2566"/>
                    <a:pt x="5287" y="2352"/>
                    <a:pt x="5013" y="2149"/>
                  </a:cubicBezTo>
                  <a:cubicBezTo>
                    <a:pt x="4370" y="1673"/>
                    <a:pt x="3691" y="1244"/>
                    <a:pt x="2989" y="875"/>
                  </a:cubicBezTo>
                  <a:cubicBezTo>
                    <a:pt x="2330" y="531"/>
                    <a:pt x="1460" y="0"/>
                    <a:pt x="674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22"/>
            <p:cNvSpPr/>
            <p:nvPr/>
          </p:nvSpPr>
          <p:spPr>
            <a:xfrm>
              <a:off x="435854" y="427370"/>
              <a:ext cx="55360" cy="42674"/>
            </a:xfrm>
            <a:custGeom>
              <a:rect b="b" l="l" r="r" t="t"/>
              <a:pathLst>
                <a:path extrusionOk="0" h="1322" w="1715">
                  <a:moveTo>
                    <a:pt x="857" y="0"/>
                  </a:moveTo>
                  <a:cubicBezTo>
                    <a:pt x="0" y="0"/>
                    <a:pt x="0" y="1322"/>
                    <a:pt x="857" y="1322"/>
                  </a:cubicBezTo>
                  <a:cubicBezTo>
                    <a:pt x="1715" y="1322"/>
                    <a:pt x="1715" y="0"/>
                    <a:pt x="85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22"/>
            <p:cNvSpPr/>
            <p:nvPr/>
          </p:nvSpPr>
          <p:spPr>
            <a:xfrm>
              <a:off x="4967127" y="213095"/>
              <a:ext cx="292909" cy="195455"/>
            </a:xfrm>
            <a:custGeom>
              <a:rect b="b" l="l" r="r" t="t"/>
              <a:pathLst>
                <a:path extrusionOk="0" h="6055" w="9074">
                  <a:moveTo>
                    <a:pt x="5177" y="0"/>
                  </a:moveTo>
                  <a:cubicBezTo>
                    <a:pt x="4836" y="0"/>
                    <a:pt x="4484" y="180"/>
                    <a:pt x="4263" y="471"/>
                  </a:cubicBezTo>
                  <a:cubicBezTo>
                    <a:pt x="3954" y="864"/>
                    <a:pt x="3716" y="1304"/>
                    <a:pt x="3561" y="1780"/>
                  </a:cubicBezTo>
                  <a:cubicBezTo>
                    <a:pt x="3132" y="2328"/>
                    <a:pt x="2585" y="2769"/>
                    <a:pt x="1954" y="3066"/>
                  </a:cubicBezTo>
                  <a:cubicBezTo>
                    <a:pt x="1275" y="3388"/>
                    <a:pt x="537" y="3745"/>
                    <a:pt x="251" y="4495"/>
                  </a:cubicBezTo>
                  <a:cubicBezTo>
                    <a:pt x="1" y="5150"/>
                    <a:pt x="120" y="5674"/>
                    <a:pt x="441" y="6055"/>
                  </a:cubicBezTo>
                  <a:cubicBezTo>
                    <a:pt x="441" y="5829"/>
                    <a:pt x="525" y="5602"/>
                    <a:pt x="680" y="5436"/>
                  </a:cubicBezTo>
                  <a:cubicBezTo>
                    <a:pt x="644" y="5329"/>
                    <a:pt x="680" y="5198"/>
                    <a:pt x="775" y="5126"/>
                  </a:cubicBezTo>
                  <a:cubicBezTo>
                    <a:pt x="1930" y="4221"/>
                    <a:pt x="3585" y="3507"/>
                    <a:pt x="5025" y="3197"/>
                  </a:cubicBezTo>
                  <a:cubicBezTo>
                    <a:pt x="5290" y="3142"/>
                    <a:pt x="5566" y="3111"/>
                    <a:pt x="5843" y="3111"/>
                  </a:cubicBezTo>
                  <a:cubicBezTo>
                    <a:pt x="6338" y="3111"/>
                    <a:pt x="6832" y="3210"/>
                    <a:pt x="7252" y="3447"/>
                  </a:cubicBezTo>
                  <a:cubicBezTo>
                    <a:pt x="7895" y="3459"/>
                    <a:pt x="8454" y="3959"/>
                    <a:pt x="8728" y="4638"/>
                  </a:cubicBezTo>
                  <a:cubicBezTo>
                    <a:pt x="8740" y="4686"/>
                    <a:pt x="8764" y="4733"/>
                    <a:pt x="8764" y="4781"/>
                  </a:cubicBezTo>
                  <a:cubicBezTo>
                    <a:pt x="9002" y="4578"/>
                    <a:pt x="9073" y="4245"/>
                    <a:pt x="8954" y="3959"/>
                  </a:cubicBezTo>
                  <a:cubicBezTo>
                    <a:pt x="8871" y="3745"/>
                    <a:pt x="8752" y="3543"/>
                    <a:pt x="8597" y="3376"/>
                  </a:cubicBezTo>
                  <a:cubicBezTo>
                    <a:pt x="8562" y="3316"/>
                    <a:pt x="8526" y="3245"/>
                    <a:pt x="8490" y="3185"/>
                  </a:cubicBezTo>
                  <a:cubicBezTo>
                    <a:pt x="8228" y="2840"/>
                    <a:pt x="7871" y="2566"/>
                    <a:pt x="7466" y="2423"/>
                  </a:cubicBezTo>
                  <a:cubicBezTo>
                    <a:pt x="7430" y="2388"/>
                    <a:pt x="7395" y="2352"/>
                    <a:pt x="7359" y="2316"/>
                  </a:cubicBezTo>
                  <a:cubicBezTo>
                    <a:pt x="6799" y="1780"/>
                    <a:pt x="6323" y="1149"/>
                    <a:pt x="5954" y="471"/>
                  </a:cubicBezTo>
                  <a:cubicBezTo>
                    <a:pt x="5770" y="141"/>
                    <a:pt x="5478" y="0"/>
                    <a:pt x="517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22"/>
            <p:cNvSpPr/>
            <p:nvPr/>
          </p:nvSpPr>
          <p:spPr>
            <a:xfrm>
              <a:off x="4980588" y="313486"/>
              <a:ext cx="272153" cy="123891"/>
            </a:xfrm>
            <a:custGeom>
              <a:rect b="b" l="l" r="r" t="t"/>
              <a:pathLst>
                <a:path extrusionOk="0" h="3838" w="8431">
                  <a:moveTo>
                    <a:pt x="5426" y="1"/>
                  </a:moveTo>
                  <a:cubicBezTo>
                    <a:pt x="5149" y="1"/>
                    <a:pt x="4873" y="32"/>
                    <a:pt x="4608" y="87"/>
                  </a:cubicBezTo>
                  <a:cubicBezTo>
                    <a:pt x="3168" y="385"/>
                    <a:pt x="1513" y="1111"/>
                    <a:pt x="358" y="2016"/>
                  </a:cubicBezTo>
                  <a:cubicBezTo>
                    <a:pt x="263" y="2088"/>
                    <a:pt x="227" y="2219"/>
                    <a:pt x="263" y="2326"/>
                  </a:cubicBezTo>
                  <a:cubicBezTo>
                    <a:pt x="108" y="2492"/>
                    <a:pt x="24" y="2719"/>
                    <a:pt x="24" y="2945"/>
                  </a:cubicBezTo>
                  <a:cubicBezTo>
                    <a:pt x="1" y="3433"/>
                    <a:pt x="394" y="3838"/>
                    <a:pt x="882" y="3838"/>
                  </a:cubicBezTo>
                  <a:cubicBezTo>
                    <a:pt x="1941" y="3826"/>
                    <a:pt x="2989" y="3743"/>
                    <a:pt x="4037" y="3588"/>
                  </a:cubicBezTo>
                  <a:cubicBezTo>
                    <a:pt x="3930" y="2909"/>
                    <a:pt x="3930" y="2230"/>
                    <a:pt x="4013" y="1552"/>
                  </a:cubicBezTo>
                  <a:cubicBezTo>
                    <a:pt x="4052" y="1310"/>
                    <a:pt x="4271" y="1190"/>
                    <a:pt x="4493" y="1190"/>
                  </a:cubicBezTo>
                  <a:cubicBezTo>
                    <a:pt x="4676" y="1190"/>
                    <a:pt x="4862" y="1271"/>
                    <a:pt x="4954" y="1433"/>
                  </a:cubicBezTo>
                  <a:cubicBezTo>
                    <a:pt x="5251" y="2016"/>
                    <a:pt x="5478" y="2647"/>
                    <a:pt x="5597" y="3290"/>
                  </a:cubicBezTo>
                  <a:cubicBezTo>
                    <a:pt x="6025" y="3195"/>
                    <a:pt x="6454" y="3100"/>
                    <a:pt x="6871" y="2981"/>
                  </a:cubicBezTo>
                  <a:cubicBezTo>
                    <a:pt x="6978" y="2957"/>
                    <a:pt x="7073" y="2921"/>
                    <a:pt x="7180" y="2885"/>
                  </a:cubicBezTo>
                  <a:cubicBezTo>
                    <a:pt x="7323" y="2838"/>
                    <a:pt x="7478" y="2802"/>
                    <a:pt x="7621" y="2754"/>
                  </a:cubicBezTo>
                  <a:cubicBezTo>
                    <a:pt x="8037" y="2611"/>
                    <a:pt x="8430" y="2159"/>
                    <a:pt x="8359" y="1683"/>
                  </a:cubicBezTo>
                  <a:cubicBezTo>
                    <a:pt x="8347" y="1623"/>
                    <a:pt x="8335" y="1576"/>
                    <a:pt x="8311" y="1528"/>
                  </a:cubicBezTo>
                  <a:cubicBezTo>
                    <a:pt x="8037" y="849"/>
                    <a:pt x="7478" y="349"/>
                    <a:pt x="6835" y="337"/>
                  </a:cubicBezTo>
                  <a:cubicBezTo>
                    <a:pt x="6415" y="100"/>
                    <a:pt x="5921" y="1"/>
                    <a:pt x="542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22"/>
            <p:cNvSpPr/>
            <p:nvPr/>
          </p:nvSpPr>
          <p:spPr>
            <a:xfrm>
              <a:off x="5107416" y="351899"/>
              <a:ext cx="89964" cy="281127"/>
            </a:xfrm>
            <a:custGeom>
              <a:rect b="b" l="l" r="r" t="t"/>
              <a:pathLst>
                <a:path extrusionOk="0" h="8709" w="2787">
                  <a:moveTo>
                    <a:pt x="564" y="0"/>
                  </a:moveTo>
                  <a:cubicBezTo>
                    <a:pt x="342" y="0"/>
                    <a:pt x="123" y="120"/>
                    <a:pt x="84" y="362"/>
                  </a:cubicBezTo>
                  <a:cubicBezTo>
                    <a:pt x="1" y="1040"/>
                    <a:pt x="1" y="1719"/>
                    <a:pt x="96" y="2398"/>
                  </a:cubicBezTo>
                  <a:cubicBezTo>
                    <a:pt x="203" y="3160"/>
                    <a:pt x="358" y="3934"/>
                    <a:pt x="477" y="4672"/>
                  </a:cubicBezTo>
                  <a:cubicBezTo>
                    <a:pt x="584" y="5374"/>
                    <a:pt x="715" y="6089"/>
                    <a:pt x="834" y="6791"/>
                  </a:cubicBezTo>
                  <a:cubicBezTo>
                    <a:pt x="965" y="7541"/>
                    <a:pt x="965" y="8137"/>
                    <a:pt x="1596" y="8613"/>
                  </a:cubicBezTo>
                  <a:cubicBezTo>
                    <a:pt x="1678" y="8680"/>
                    <a:pt x="1774" y="8708"/>
                    <a:pt x="1872" y="8708"/>
                  </a:cubicBezTo>
                  <a:cubicBezTo>
                    <a:pt x="2088" y="8708"/>
                    <a:pt x="2315" y="8570"/>
                    <a:pt x="2430" y="8398"/>
                  </a:cubicBezTo>
                  <a:cubicBezTo>
                    <a:pt x="2787" y="7839"/>
                    <a:pt x="2596" y="7279"/>
                    <a:pt x="2489" y="6660"/>
                  </a:cubicBezTo>
                  <a:cubicBezTo>
                    <a:pt x="2346" y="5898"/>
                    <a:pt x="2227" y="5136"/>
                    <a:pt x="2084" y="4386"/>
                  </a:cubicBezTo>
                  <a:cubicBezTo>
                    <a:pt x="1941" y="3648"/>
                    <a:pt x="1834" y="2862"/>
                    <a:pt x="1668" y="2100"/>
                  </a:cubicBezTo>
                  <a:cubicBezTo>
                    <a:pt x="1537" y="1457"/>
                    <a:pt x="1322" y="826"/>
                    <a:pt x="1025" y="243"/>
                  </a:cubicBezTo>
                  <a:cubicBezTo>
                    <a:pt x="933" y="81"/>
                    <a:pt x="747" y="0"/>
                    <a:pt x="56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22"/>
            <p:cNvSpPr/>
            <p:nvPr/>
          </p:nvSpPr>
          <p:spPr>
            <a:xfrm>
              <a:off x="579597" y="154507"/>
              <a:ext cx="293264" cy="195649"/>
            </a:xfrm>
            <a:custGeom>
              <a:rect b="b" l="l" r="r" t="t"/>
              <a:pathLst>
                <a:path extrusionOk="0" h="6061" w="9085">
                  <a:moveTo>
                    <a:pt x="5190" y="1"/>
                  </a:moveTo>
                  <a:cubicBezTo>
                    <a:pt x="4850" y="1"/>
                    <a:pt x="4496" y="184"/>
                    <a:pt x="4275" y="476"/>
                  </a:cubicBezTo>
                  <a:cubicBezTo>
                    <a:pt x="3965" y="869"/>
                    <a:pt x="3727" y="1309"/>
                    <a:pt x="3572" y="1786"/>
                  </a:cubicBezTo>
                  <a:cubicBezTo>
                    <a:pt x="3143" y="2333"/>
                    <a:pt x="2584" y="2774"/>
                    <a:pt x="1965" y="3072"/>
                  </a:cubicBezTo>
                  <a:cubicBezTo>
                    <a:pt x="1274" y="3393"/>
                    <a:pt x="536" y="3750"/>
                    <a:pt x="250" y="4500"/>
                  </a:cubicBezTo>
                  <a:cubicBezTo>
                    <a:pt x="0" y="5155"/>
                    <a:pt x="131" y="5679"/>
                    <a:pt x="453" y="6060"/>
                  </a:cubicBezTo>
                  <a:cubicBezTo>
                    <a:pt x="441" y="5834"/>
                    <a:pt x="524" y="5608"/>
                    <a:pt x="691" y="5441"/>
                  </a:cubicBezTo>
                  <a:cubicBezTo>
                    <a:pt x="643" y="5334"/>
                    <a:pt x="679" y="5203"/>
                    <a:pt x="786" y="5131"/>
                  </a:cubicBezTo>
                  <a:cubicBezTo>
                    <a:pt x="1941" y="4227"/>
                    <a:pt x="3596" y="3500"/>
                    <a:pt x="5037" y="3191"/>
                  </a:cubicBezTo>
                  <a:cubicBezTo>
                    <a:pt x="5289" y="3141"/>
                    <a:pt x="5556" y="3113"/>
                    <a:pt x="5824" y="3113"/>
                  </a:cubicBezTo>
                  <a:cubicBezTo>
                    <a:pt x="6327" y="3113"/>
                    <a:pt x="6836" y="3212"/>
                    <a:pt x="7263" y="3453"/>
                  </a:cubicBezTo>
                  <a:cubicBezTo>
                    <a:pt x="7906" y="3465"/>
                    <a:pt x="8466" y="3965"/>
                    <a:pt x="8727" y="4643"/>
                  </a:cubicBezTo>
                  <a:cubicBezTo>
                    <a:pt x="8751" y="4691"/>
                    <a:pt x="8763" y="4738"/>
                    <a:pt x="8775" y="4786"/>
                  </a:cubicBezTo>
                  <a:cubicBezTo>
                    <a:pt x="9001" y="4584"/>
                    <a:pt x="9085" y="4250"/>
                    <a:pt x="8966" y="3965"/>
                  </a:cubicBezTo>
                  <a:cubicBezTo>
                    <a:pt x="8882" y="3750"/>
                    <a:pt x="8763" y="3548"/>
                    <a:pt x="8608" y="3381"/>
                  </a:cubicBezTo>
                  <a:cubicBezTo>
                    <a:pt x="8573" y="3322"/>
                    <a:pt x="8537" y="3250"/>
                    <a:pt x="8489" y="3191"/>
                  </a:cubicBezTo>
                  <a:cubicBezTo>
                    <a:pt x="8239" y="2833"/>
                    <a:pt x="7882" y="2572"/>
                    <a:pt x="7477" y="2429"/>
                  </a:cubicBezTo>
                  <a:lnTo>
                    <a:pt x="7358" y="2322"/>
                  </a:lnTo>
                  <a:cubicBezTo>
                    <a:pt x="6799" y="1786"/>
                    <a:pt x="6322" y="1155"/>
                    <a:pt x="5953" y="476"/>
                  </a:cubicBezTo>
                  <a:cubicBezTo>
                    <a:pt x="5775" y="142"/>
                    <a:pt x="5488" y="1"/>
                    <a:pt x="519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22"/>
            <p:cNvSpPr/>
            <p:nvPr/>
          </p:nvSpPr>
          <p:spPr>
            <a:xfrm>
              <a:off x="593413" y="254801"/>
              <a:ext cx="271765" cy="124181"/>
            </a:xfrm>
            <a:custGeom>
              <a:rect b="b" l="l" r="r" t="t"/>
              <a:pathLst>
                <a:path extrusionOk="0" h="3847" w="8419">
                  <a:moveTo>
                    <a:pt x="5400" y="1"/>
                  </a:moveTo>
                  <a:cubicBezTo>
                    <a:pt x="5132" y="1"/>
                    <a:pt x="4865" y="30"/>
                    <a:pt x="4609" y="84"/>
                  </a:cubicBezTo>
                  <a:cubicBezTo>
                    <a:pt x="3168" y="393"/>
                    <a:pt x="1513" y="1108"/>
                    <a:pt x="358" y="2024"/>
                  </a:cubicBezTo>
                  <a:cubicBezTo>
                    <a:pt x="263" y="2096"/>
                    <a:pt x="215" y="2227"/>
                    <a:pt x="263" y="2334"/>
                  </a:cubicBezTo>
                  <a:cubicBezTo>
                    <a:pt x="108" y="2501"/>
                    <a:pt x="25" y="2727"/>
                    <a:pt x="25" y="2953"/>
                  </a:cubicBezTo>
                  <a:cubicBezTo>
                    <a:pt x="1" y="3441"/>
                    <a:pt x="394" y="3846"/>
                    <a:pt x="882" y="3846"/>
                  </a:cubicBezTo>
                  <a:cubicBezTo>
                    <a:pt x="1930" y="3834"/>
                    <a:pt x="2989" y="3751"/>
                    <a:pt x="4025" y="3596"/>
                  </a:cubicBezTo>
                  <a:cubicBezTo>
                    <a:pt x="3930" y="2929"/>
                    <a:pt x="3918" y="2239"/>
                    <a:pt x="4013" y="1572"/>
                  </a:cubicBezTo>
                  <a:cubicBezTo>
                    <a:pt x="4046" y="1330"/>
                    <a:pt x="4265" y="1210"/>
                    <a:pt x="4487" y="1210"/>
                  </a:cubicBezTo>
                  <a:cubicBezTo>
                    <a:pt x="4670" y="1210"/>
                    <a:pt x="4856" y="1292"/>
                    <a:pt x="4942" y="1453"/>
                  </a:cubicBezTo>
                  <a:cubicBezTo>
                    <a:pt x="5240" y="2036"/>
                    <a:pt x="5466" y="2655"/>
                    <a:pt x="5597" y="3310"/>
                  </a:cubicBezTo>
                  <a:cubicBezTo>
                    <a:pt x="6025" y="3215"/>
                    <a:pt x="6442" y="3108"/>
                    <a:pt x="6871" y="2989"/>
                  </a:cubicBezTo>
                  <a:cubicBezTo>
                    <a:pt x="6966" y="2965"/>
                    <a:pt x="7061" y="2941"/>
                    <a:pt x="7168" y="2894"/>
                  </a:cubicBezTo>
                  <a:cubicBezTo>
                    <a:pt x="7311" y="2858"/>
                    <a:pt x="7466" y="2810"/>
                    <a:pt x="7609" y="2763"/>
                  </a:cubicBezTo>
                  <a:cubicBezTo>
                    <a:pt x="8026" y="2632"/>
                    <a:pt x="8419" y="2167"/>
                    <a:pt x="8347" y="1691"/>
                  </a:cubicBezTo>
                  <a:cubicBezTo>
                    <a:pt x="8335" y="1643"/>
                    <a:pt x="8323" y="1584"/>
                    <a:pt x="8299" y="1536"/>
                  </a:cubicBezTo>
                  <a:cubicBezTo>
                    <a:pt x="8038" y="858"/>
                    <a:pt x="7478" y="358"/>
                    <a:pt x="6835" y="346"/>
                  </a:cubicBezTo>
                  <a:cubicBezTo>
                    <a:pt x="6407" y="105"/>
                    <a:pt x="5904" y="1"/>
                    <a:pt x="540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22"/>
            <p:cNvSpPr/>
            <p:nvPr/>
          </p:nvSpPr>
          <p:spPr>
            <a:xfrm>
              <a:off x="719854" y="293473"/>
              <a:ext cx="90352" cy="281127"/>
            </a:xfrm>
            <a:custGeom>
              <a:rect b="b" l="l" r="r" t="t"/>
              <a:pathLst>
                <a:path extrusionOk="0" h="8709" w="2799">
                  <a:moveTo>
                    <a:pt x="570" y="1"/>
                  </a:moveTo>
                  <a:cubicBezTo>
                    <a:pt x="348" y="1"/>
                    <a:pt x="129" y="120"/>
                    <a:pt x="96" y="362"/>
                  </a:cubicBezTo>
                  <a:cubicBezTo>
                    <a:pt x="1" y="1041"/>
                    <a:pt x="13" y="1719"/>
                    <a:pt x="108" y="2398"/>
                  </a:cubicBezTo>
                  <a:cubicBezTo>
                    <a:pt x="203" y="3160"/>
                    <a:pt x="370" y="3922"/>
                    <a:pt x="489" y="4660"/>
                  </a:cubicBezTo>
                  <a:cubicBezTo>
                    <a:pt x="596" y="5375"/>
                    <a:pt x="727" y="6089"/>
                    <a:pt x="846" y="6791"/>
                  </a:cubicBezTo>
                  <a:cubicBezTo>
                    <a:pt x="977" y="7541"/>
                    <a:pt x="977" y="8137"/>
                    <a:pt x="1596" y="8613"/>
                  </a:cubicBezTo>
                  <a:cubicBezTo>
                    <a:pt x="1682" y="8680"/>
                    <a:pt x="1780" y="8709"/>
                    <a:pt x="1880" y="8709"/>
                  </a:cubicBezTo>
                  <a:cubicBezTo>
                    <a:pt x="2099" y="8709"/>
                    <a:pt x="2323" y="8571"/>
                    <a:pt x="2430" y="8399"/>
                  </a:cubicBezTo>
                  <a:cubicBezTo>
                    <a:pt x="2799" y="7839"/>
                    <a:pt x="2597" y="7280"/>
                    <a:pt x="2489" y="6660"/>
                  </a:cubicBezTo>
                  <a:cubicBezTo>
                    <a:pt x="2358" y="5898"/>
                    <a:pt x="2239" y="5136"/>
                    <a:pt x="2096" y="4386"/>
                  </a:cubicBezTo>
                  <a:cubicBezTo>
                    <a:pt x="1954" y="3648"/>
                    <a:pt x="1846" y="2862"/>
                    <a:pt x="1680" y="2100"/>
                  </a:cubicBezTo>
                  <a:cubicBezTo>
                    <a:pt x="1549" y="1457"/>
                    <a:pt x="1323" y="826"/>
                    <a:pt x="1025" y="243"/>
                  </a:cubicBezTo>
                  <a:cubicBezTo>
                    <a:pt x="939" y="82"/>
                    <a:pt x="753" y="1"/>
                    <a:pt x="570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22"/>
            <p:cNvSpPr/>
            <p:nvPr/>
          </p:nvSpPr>
          <p:spPr>
            <a:xfrm>
              <a:off x="3117351" y="-175548"/>
              <a:ext cx="140676" cy="118823"/>
            </a:xfrm>
            <a:custGeom>
              <a:rect b="b" l="l" r="r" t="t"/>
              <a:pathLst>
                <a:path extrusionOk="0" h="3681" w="4358">
                  <a:moveTo>
                    <a:pt x="1993" y="0"/>
                  </a:moveTo>
                  <a:cubicBezTo>
                    <a:pt x="1138" y="0"/>
                    <a:pt x="712" y="797"/>
                    <a:pt x="512" y="1728"/>
                  </a:cubicBezTo>
                  <a:cubicBezTo>
                    <a:pt x="179" y="2216"/>
                    <a:pt x="0" y="2800"/>
                    <a:pt x="12" y="3395"/>
                  </a:cubicBezTo>
                  <a:cubicBezTo>
                    <a:pt x="138" y="3178"/>
                    <a:pt x="374" y="3037"/>
                    <a:pt x="625" y="3037"/>
                  </a:cubicBezTo>
                  <a:cubicBezTo>
                    <a:pt x="635" y="3037"/>
                    <a:pt x="645" y="3037"/>
                    <a:pt x="655" y="3038"/>
                  </a:cubicBezTo>
                  <a:cubicBezTo>
                    <a:pt x="1096" y="3038"/>
                    <a:pt x="1512" y="3086"/>
                    <a:pt x="1941" y="3109"/>
                  </a:cubicBezTo>
                  <a:cubicBezTo>
                    <a:pt x="1986" y="3089"/>
                    <a:pt x="2035" y="3080"/>
                    <a:pt x="2083" y="3080"/>
                  </a:cubicBezTo>
                  <a:cubicBezTo>
                    <a:pt x="2151" y="3080"/>
                    <a:pt x="2219" y="3098"/>
                    <a:pt x="2274" y="3133"/>
                  </a:cubicBezTo>
                  <a:cubicBezTo>
                    <a:pt x="2441" y="3145"/>
                    <a:pt x="2608" y="3151"/>
                    <a:pt x="2774" y="3151"/>
                  </a:cubicBezTo>
                  <a:cubicBezTo>
                    <a:pt x="2941" y="3151"/>
                    <a:pt x="3108" y="3145"/>
                    <a:pt x="3274" y="3133"/>
                  </a:cubicBezTo>
                  <a:cubicBezTo>
                    <a:pt x="3308" y="3129"/>
                    <a:pt x="3342" y="3127"/>
                    <a:pt x="3376" y="3127"/>
                  </a:cubicBezTo>
                  <a:cubicBezTo>
                    <a:pt x="3721" y="3127"/>
                    <a:pt x="4048" y="3345"/>
                    <a:pt x="4167" y="3681"/>
                  </a:cubicBezTo>
                  <a:cubicBezTo>
                    <a:pt x="4358" y="2955"/>
                    <a:pt x="4084" y="2252"/>
                    <a:pt x="3751" y="1609"/>
                  </a:cubicBezTo>
                  <a:cubicBezTo>
                    <a:pt x="3691" y="1371"/>
                    <a:pt x="3608" y="1157"/>
                    <a:pt x="3489" y="954"/>
                  </a:cubicBezTo>
                  <a:cubicBezTo>
                    <a:pt x="3310" y="502"/>
                    <a:pt x="3036" y="157"/>
                    <a:pt x="2572" y="145"/>
                  </a:cubicBezTo>
                  <a:cubicBezTo>
                    <a:pt x="2453" y="73"/>
                    <a:pt x="2322" y="26"/>
                    <a:pt x="2191" y="14"/>
                  </a:cubicBezTo>
                  <a:cubicBezTo>
                    <a:pt x="2123" y="5"/>
                    <a:pt x="2057" y="0"/>
                    <a:pt x="199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22"/>
            <p:cNvSpPr/>
            <p:nvPr/>
          </p:nvSpPr>
          <p:spPr>
            <a:xfrm>
              <a:off x="2967055" y="-263188"/>
              <a:ext cx="148391" cy="130766"/>
            </a:xfrm>
            <a:custGeom>
              <a:rect b="b" l="l" r="r" t="t"/>
              <a:pathLst>
                <a:path extrusionOk="0" h="4051" w="4597">
                  <a:moveTo>
                    <a:pt x="2209" y="0"/>
                  </a:moveTo>
                  <a:cubicBezTo>
                    <a:pt x="1788" y="0"/>
                    <a:pt x="1364" y="166"/>
                    <a:pt x="1013" y="538"/>
                  </a:cubicBezTo>
                  <a:cubicBezTo>
                    <a:pt x="215" y="1383"/>
                    <a:pt x="1" y="2860"/>
                    <a:pt x="13" y="4050"/>
                  </a:cubicBezTo>
                  <a:cubicBezTo>
                    <a:pt x="48" y="3955"/>
                    <a:pt x="84" y="3884"/>
                    <a:pt x="144" y="3812"/>
                  </a:cubicBezTo>
                  <a:cubicBezTo>
                    <a:pt x="513" y="3372"/>
                    <a:pt x="1120" y="3384"/>
                    <a:pt x="1644" y="3372"/>
                  </a:cubicBezTo>
                  <a:cubicBezTo>
                    <a:pt x="2263" y="3348"/>
                    <a:pt x="2870" y="3324"/>
                    <a:pt x="3489" y="3276"/>
                  </a:cubicBezTo>
                  <a:cubicBezTo>
                    <a:pt x="3534" y="3268"/>
                    <a:pt x="3579" y="3265"/>
                    <a:pt x="3623" y="3265"/>
                  </a:cubicBezTo>
                  <a:cubicBezTo>
                    <a:pt x="3978" y="3265"/>
                    <a:pt x="4299" y="3510"/>
                    <a:pt x="4394" y="3860"/>
                  </a:cubicBezTo>
                  <a:cubicBezTo>
                    <a:pt x="4597" y="2872"/>
                    <a:pt x="4228" y="1514"/>
                    <a:pt x="3739" y="836"/>
                  </a:cubicBezTo>
                  <a:cubicBezTo>
                    <a:pt x="3361" y="312"/>
                    <a:pt x="2787" y="0"/>
                    <a:pt x="2209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22"/>
            <p:cNvSpPr/>
            <p:nvPr/>
          </p:nvSpPr>
          <p:spPr>
            <a:xfrm>
              <a:off x="3057378" y="145630"/>
              <a:ext cx="22338" cy="7844"/>
            </a:xfrm>
            <a:custGeom>
              <a:rect b="b" l="l" r="r" t="t"/>
              <a:pathLst>
                <a:path extrusionOk="0" h="243" w="692">
                  <a:moveTo>
                    <a:pt x="1" y="1"/>
                  </a:moveTo>
                  <a:lnTo>
                    <a:pt x="1" y="1"/>
                  </a:lnTo>
                  <a:cubicBezTo>
                    <a:pt x="172" y="151"/>
                    <a:pt x="391" y="243"/>
                    <a:pt x="615" y="243"/>
                  </a:cubicBezTo>
                  <a:cubicBezTo>
                    <a:pt x="640" y="243"/>
                    <a:pt x="666" y="242"/>
                    <a:pt x="691" y="239"/>
                  </a:cubicBezTo>
                  <a:lnTo>
                    <a:pt x="691" y="168"/>
                  </a:lnTo>
                  <a:cubicBezTo>
                    <a:pt x="453" y="144"/>
                    <a:pt x="227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22"/>
            <p:cNvSpPr/>
            <p:nvPr/>
          </p:nvSpPr>
          <p:spPr>
            <a:xfrm>
              <a:off x="3033168" y="123357"/>
              <a:ext cx="10426" cy="14235"/>
            </a:xfrm>
            <a:custGeom>
              <a:rect b="b" l="l" r="r" t="t"/>
              <a:pathLst>
                <a:path extrusionOk="0" h="441" w="323">
                  <a:moveTo>
                    <a:pt x="1" y="0"/>
                  </a:moveTo>
                  <a:lnTo>
                    <a:pt x="1" y="36"/>
                  </a:lnTo>
                  <a:cubicBezTo>
                    <a:pt x="1" y="227"/>
                    <a:pt x="132" y="393"/>
                    <a:pt x="322" y="441"/>
                  </a:cubicBezTo>
                  <a:cubicBezTo>
                    <a:pt x="203" y="334"/>
                    <a:pt x="108" y="215"/>
                    <a:pt x="36" y="84"/>
                  </a:cubicBezTo>
                  <a:cubicBezTo>
                    <a:pt x="24" y="60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22"/>
            <p:cNvSpPr/>
            <p:nvPr/>
          </p:nvSpPr>
          <p:spPr>
            <a:xfrm>
              <a:off x="2960535" y="-152726"/>
              <a:ext cx="148779" cy="67175"/>
            </a:xfrm>
            <a:custGeom>
              <a:rect b="b" l="l" r="r" t="t"/>
              <a:pathLst>
                <a:path extrusionOk="0" h="2081" w="4609">
                  <a:moveTo>
                    <a:pt x="3632" y="0"/>
                  </a:moveTo>
                  <a:cubicBezTo>
                    <a:pt x="3592" y="0"/>
                    <a:pt x="3553" y="3"/>
                    <a:pt x="3513" y="9"/>
                  </a:cubicBezTo>
                  <a:cubicBezTo>
                    <a:pt x="2906" y="69"/>
                    <a:pt x="2286" y="81"/>
                    <a:pt x="1679" y="104"/>
                  </a:cubicBezTo>
                  <a:cubicBezTo>
                    <a:pt x="1155" y="128"/>
                    <a:pt x="548" y="116"/>
                    <a:pt x="179" y="557"/>
                  </a:cubicBezTo>
                  <a:cubicBezTo>
                    <a:pt x="120" y="616"/>
                    <a:pt x="72" y="700"/>
                    <a:pt x="48" y="783"/>
                  </a:cubicBezTo>
                  <a:cubicBezTo>
                    <a:pt x="0" y="914"/>
                    <a:pt x="12" y="1057"/>
                    <a:pt x="60" y="1176"/>
                  </a:cubicBezTo>
                  <a:cubicBezTo>
                    <a:pt x="72" y="1200"/>
                    <a:pt x="72" y="1224"/>
                    <a:pt x="84" y="1247"/>
                  </a:cubicBezTo>
                  <a:cubicBezTo>
                    <a:pt x="155" y="1390"/>
                    <a:pt x="250" y="1509"/>
                    <a:pt x="370" y="1605"/>
                  </a:cubicBezTo>
                  <a:cubicBezTo>
                    <a:pt x="501" y="1712"/>
                    <a:pt x="655" y="1795"/>
                    <a:pt x="810" y="1855"/>
                  </a:cubicBezTo>
                  <a:cubicBezTo>
                    <a:pt x="1036" y="1938"/>
                    <a:pt x="1263" y="1998"/>
                    <a:pt x="1501" y="2033"/>
                  </a:cubicBezTo>
                  <a:cubicBezTo>
                    <a:pt x="1524" y="1545"/>
                    <a:pt x="1667" y="1081"/>
                    <a:pt x="1917" y="676"/>
                  </a:cubicBezTo>
                  <a:cubicBezTo>
                    <a:pt x="1979" y="567"/>
                    <a:pt x="2081" y="519"/>
                    <a:pt x="2182" y="519"/>
                  </a:cubicBezTo>
                  <a:cubicBezTo>
                    <a:pt x="2335" y="519"/>
                    <a:pt x="2484" y="632"/>
                    <a:pt x="2477" y="819"/>
                  </a:cubicBezTo>
                  <a:cubicBezTo>
                    <a:pt x="2513" y="1247"/>
                    <a:pt x="2501" y="1664"/>
                    <a:pt x="2501" y="2081"/>
                  </a:cubicBezTo>
                  <a:cubicBezTo>
                    <a:pt x="2882" y="2069"/>
                    <a:pt x="3239" y="2045"/>
                    <a:pt x="3513" y="2021"/>
                  </a:cubicBezTo>
                  <a:cubicBezTo>
                    <a:pt x="4311" y="1974"/>
                    <a:pt x="4608" y="1176"/>
                    <a:pt x="4430" y="604"/>
                  </a:cubicBezTo>
                  <a:cubicBezTo>
                    <a:pt x="4322" y="240"/>
                    <a:pt x="3992" y="0"/>
                    <a:pt x="363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22"/>
            <p:cNvSpPr/>
            <p:nvPr/>
          </p:nvSpPr>
          <p:spPr>
            <a:xfrm>
              <a:off x="3190756" y="-74641"/>
              <a:ext cx="74212" cy="66013"/>
            </a:xfrm>
            <a:custGeom>
              <a:rect b="b" l="l" r="r" t="t"/>
              <a:pathLst>
                <a:path extrusionOk="0" h="2045" w="2299">
                  <a:moveTo>
                    <a:pt x="1104" y="1"/>
                  </a:moveTo>
                  <a:cubicBezTo>
                    <a:pt x="1070" y="1"/>
                    <a:pt x="1035" y="3"/>
                    <a:pt x="1000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67"/>
                    <a:pt x="96" y="102"/>
                  </a:cubicBezTo>
                  <a:cubicBezTo>
                    <a:pt x="512" y="757"/>
                    <a:pt x="441" y="1424"/>
                    <a:pt x="131" y="2031"/>
                  </a:cubicBezTo>
                  <a:cubicBezTo>
                    <a:pt x="257" y="2041"/>
                    <a:pt x="381" y="2045"/>
                    <a:pt x="503" y="2045"/>
                  </a:cubicBezTo>
                  <a:cubicBezTo>
                    <a:pt x="670" y="2045"/>
                    <a:pt x="835" y="2038"/>
                    <a:pt x="1000" y="2031"/>
                  </a:cubicBezTo>
                  <a:cubicBezTo>
                    <a:pt x="1215" y="2031"/>
                    <a:pt x="2298" y="1567"/>
                    <a:pt x="1893" y="555"/>
                  </a:cubicBezTo>
                  <a:cubicBezTo>
                    <a:pt x="1774" y="219"/>
                    <a:pt x="1457" y="1"/>
                    <a:pt x="110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22"/>
            <p:cNvSpPr/>
            <p:nvPr/>
          </p:nvSpPr>
          <p:spPr>
            <a:xfrm>
              <a:off x="3106182" y="-71768"/>
              <a:ext cx="68466" cy="63107"/>
            </a:xfrm>
            <a:custGeom>
              <a:rect b="b" l="l" r="r" t="t"/>
              <a:pathLst>
                <a:path extrusionOk="0" h="1955" w="2121">
                  <a:moveTo>
                    <a:pt x="812" y="1"/>
                  </a:moveTo>
                  <a:cubicBezTo>
                    <a:pt x="552" y="1"/>
                    <a:pt x="317" y="130"/>
                    <a:pt x="191" y="347"/>
                  </a:cubicBezTo>
                  <a:cubicBezTo>
                    <a:pt x="1" y="728"/>
                    <a:pt x="108" y="1192"/>
                    <a:pt x="453" y="1442"/>
                  </a:cubicBezTo>
                  <a:cubicBezTo>
                    <a:pt x="775" y="1680"/>
                    <a:pt x="1144" y="1847"/>
                    <a:pt x="1525" y="1954"/>
                  </a:cubicBezTo>
                  <a:cubicBezTo>
                    <a:pt x="1799" y="1418"/>
                    <a:pt x="1858" y="871"/>
                    <a:pt x="1977" y="252"/>
                  </a:cubicBezTo>
                  <a:cubicBezTo>
                    <a:pt x="1989" y="168"/>
                    <a:pt x="2049" y="109"/>
                    <a:pt x="2120" y="73"/>
                  </a:cubicBezTo>
                  <a:cubicBezTo>
                    <a:pt x="1704" y="37"/>
                    <a:pt x="1275" y="1"/>
                    <a:pt x="846" y="1"/>
                  </a:cubicBezTo>
                  <a:cubicBezTo>
                    <a:pt x="835" y="1"/>
                    <a:pt x="823" y="1"/>
                    <a:pt x="81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22"/>
            <p:cNvSpPr/>
            <p:nvPr/>
          </p:nvSpPr>
          <p:spPr>
            <a:xfrm>
              <a:off x="3011279" y="-141751"/>
              <a:ext cx="219149" cy="313439"/>
            </a:xfrm>
            <a:custGeom>
              <a:rect b="b" l="l" r="r" t="t"/>
              <a:pathLst>
                <a:path extrusionOk="0" h="9710" w="6789">
                  <a:moveTo>
                    <a:pt x="778" y="1"/>
                  </a:moveTo>
                  <a:cubicBezTo>
                    <a:pt x="679" y="1"/>
                    <a:pt x="580" y="50"/>
                    <a:pt x="524" y="157"/>
                  </a:cubicBezTo>
                  <a:cubicBezTo>
                    <a:pt x="262" y="562"/>
                    <a:pt x="119" y="1038"/>
                    <a:pt x="95" y="1515"/>
                  </a:cubicBezTo>
                  <a:lnTo>
                    <a:pt x="95" y="1586"/>
                  </a:lnTo>
                  <a:cubicBezTo>
                    <a:pt x="0" y="3110"/>
                    <a:pt x="762" y="4920"/>
                    <a:pt x="1238" y="6110"/>
                  </a:cubicBezTo>
                  <a:cubicBezTo>
                    <a:pt x="1536" y="6837"/>
                    <a:pt x="1881" y="7551"/>
                    <a:pt x="2488" y="8075"/>
                  </a:cubicBezTo>
                  <a:cubicBezTo>
                    <a:pt x="2655" y="8218"/>
                    <a:pt x="2846" y="8349"/>
                    <a:pt x="3060" y="8456"/>
                  </a:cubicBezTo>
                  <a:lnTo>
                    <a:pt x="3155" y="8516"/>
                  </a:lnTo>
                  <a:cubicBezTo>
                    <a:pt x="3955" y="9052"/>
                    <a:pt x="4469" y="9710"/>
                    <a:pt x="5498" y="9710"/>
                  </a:cubicBezTo>
                  <a:cubicBezTo>
                    <a:pt x="5542" y="9710"/>
                    <a:pt x="5586" y="9709"/>
                    <a:pt x="5632" y="9706"/>
                  </a:cubicBezTo>
                  <a:cubicBezTo>
                    <a:pt x="6788" y="9638"/>
                    <a:pt x="6660" y="8015"/>
                    <a:pt x="5565" y="8015"/>
                  </a:cubicBezTo>
                  <a:cubicBezTo>
                    <a:pt x="5510" y="8015"/>
                    <a:pt x="5453" y="8019"/>
                    <a:pt x="5394" y="8027"/>
                  </a:cubicBezTo>
                  <a:cubicBezTo>
                    <a:pt x="5366" y="8031"/>
                    <a:pt x="5338" y="8033"/>
                    <a:pt x="5309" y="8033"/>
                  </a:cubicBezTo>
                  <a:cubicBezTo>
                    <a:pt x="4858" y="8033"/>
                    <a:pt x="4297" y="7611"/>
                    <a:pt x="3905" y="7432"/>
                  </a:cubicBezTo>
                  <a:cubicBezTo>
                    <a:pt x="3751" y="7349"/>
                    <a:pt x="3548" y="7277"/>
                    <a:pt x="3370" y="7194"/>
                  </a:cubicBezTo>
                  <a:cubicBezTo>
                    <a:pt x="3762" y="6944"/>
                    <a:pt x="4084" y="6527"/>
                    <a:pt x="4358" y="6170"/>
                  </a:cubicBezTo>
                  <a:cubicBezTo>
                    <a:pt x="4655" y="5777"/>
                    <a:pt x="4917" y="5360"/>
                    <a:pt x="5120" y="4920"/>
                  </a:cubicBezTo>
                  <a:cubicBezTo>
                    <a:pt x="5334" y="4682"/>
                    <a:pt x="5525" y="4408"/>
                    <a:pt x="5679" y="4122"/>
                  </a:cubicBezTo>
                  <a:cubicBezTo>
                    <a:pt x="6001" y="3503"/>
                    <a:pt x="6060" y="2836"/>
                    <a:pt x="5656" y="2181"/>
                  </a:cubicBezTo>
                  <a:cubicBezTo>
                    <a:pt x="5632" y="2146"/>
                    <a:pt x="5596" y="2110"/>
                    <a:pt x="5560" y="2086"/>
                  </a:cubicBezTo>
                  <a:cubicBezTo>
                    <a:pt x="5505" y="2051"/>
                    <a:pt x="5437" y="2033"/>
                    <a:pt x="5369" y="2033"/>
                  </a:cubicBezTo>
                  <a:cubicBezTo>
                    <a:pt x="5321" y="2033"/>
                    <a:pt x="5272" y="2042"/>
                    <a:pt x="5227" y="2062"/>
                  </a:cubicBezTo>
                  <a:cubicBezTo>
                    <a:pt x="5155" y="2098"/>
                    <a:pt x="5096" y="2169"/>
                    <a:pt x="5084" y="2253"/>
                  </a:cubicBezTo>
                  <a:cubicBezTo>
                    <a:pt x="4965" y="2872"/>
                    <a:pt x="4905" y="3408"/>
                    <a:pt x="4632" y="3955"/>
                  </a:cubicBezTo>
                  <a:cubicBezTo>
                    <a:pt x="4584" y="4051"/>
                    <a:pt x="4524" y="4146"/>
                    <a:pt x="4465" y="4229"/>
                  </a:cubicBezTo>
                  <a:cubicBezTo>
                    <a:pt x="4024" y="4896"/>
                    <a:pt x="3453" y="5444"/>
                    <a:pt x="2905" y="6015"/>
                  </a:cubicBezTo>
                  <a:cubicBezTo>
                    <a:pt x="2893" y="6039"/>
                    <a:pt x="2881" y="6051"/>
                    <a:pt x="2869" y="6075"/>
                  </a:cubicBezTo>
                  <a:cubicBezTo>
                    <a:pt x="2762" y="6158"/>
                    <a:pt x="2655" y="6230"/>
                    <a:pt x="2536" y="6313"/>
                  </a:cubicBezTo>
                  <a:cubicBezTo>
                    <a:pt x="2358" y="5991"/>
                    <a:pt x="2203" y="5658"/>
                    <a:pt x="2060" y="5325"/>
                  </a:cubicBezTo>
                  <a:cubicBezTo>
                    <a:pt x="1738" y="4586"/>
                    <a:pt x="1476" y="3836"/>
                    <a:pt x="1262" y="3062"/>
                  </a:cubicBezTo>
                  <a:cubicBezTo>
                    <a:pt x="1143" y="2574"/>
                    <a:pt x="1095" y="2062"/>
                    <a:pt x="1095" y="1562"/>
                  </a:cubicBezTo>
                  <a:cubicBezTo>
                    <a:pt x="1095" y="1157"/>
                    <a:pt x="1095" y="741"/>
                    <a:pt x="1084" y="312"/>
                  </a:cubicBezTo>
                  <a:cubicBezTo>
                    <a:pt x="1084" y="117"/>
                    <a:pt x="930" y="1"/>
                    <a:pt x="778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22"/>
            <p:cNvSpPr/>
            <p:nvPr/>
          </p:nvSpPr>
          <p:spPr>
            <a:xfrm>
              <a:off x="7417276" y="247441"/>
              <a:ext cx="140676" cy="118855"/>
            </a:xfrm>
            <a:custGeom>
              <a:rect b="b" l="l" r="r" t="t"/>
              <a:pathLst>
                <a:path extrusionOk="0" h="3682" w="4358">
                  <a:moveTo>
                    <a:pt x="1993" y="1"/>
                  </a:moveTo>
                  <a:cubicBezTo>
                    <a:pt x="1137" y="1"/>
                    <a:pt x="700" y="797"/>
                    <a:pt x="500" y="1729"/>
                  </a:cubicBezTo>
                  <a:cubicBezTo>
                    <a:pt x="167" y="2217"/>
                    <a:pt x="0" y="2800"/>
                    <a:pt x="12" y="3395"/>
                  </a:cubicBezTo>
                  <a:cubicBezTo>
                    <a:pt x="134" y="3186"/>
                    <a:pt x="357" y="3048"/>
                    <a:pt x="598" y="3048"/>
                  </a:cubicBezTo>
                  <a:cubicBezTo>
                    <a:pt x="617" y="3048"/>
                    <a:pt x="636" y="3048"/>
                    <a:pt x="655" y="3050"/>
                  </a:cubicBezTo>
                  <a:cubicBezTo>
                    <a:pt x="1096" y="3050"/>
                    <a:pt x="1512" y="3086"/>
                    <a:pt x="1941" y="3122"/>
                  </a:cubicBezTo>
                  <a:cubicBezTo>
                    <a:pt x="1987" y="3096"/>
                    <a:pt x="2038" y="3083"/>
                    <a:pt x="2088" y="3083"/>
                  </a:cubicBezTo>
                  <a:cubicBezTo>
                    <a:pt x="2155" y="3083"/>
                    <a:pt x="2220" y="3105"/>
                    <a:pt x="2274" y="3145"/>
                  </a:cubicBezTo>
                  <a:cubicBezTo>
                    <a:pt x="2441" y="3157"/>
                    <a:pt x="2608" y="3163"/>
                    <a:pt x="2774" y="3163"/>
                  </a:cubicBezTo>
                  <a:cubicBezTo>
                    <a:pt x="2941" y="3163"/>
                    <a:pt x="3108" y="3157"/>
                    <a:pt x="3274" y="3145"/>
                  </a:cubicBezTo>
                  <a:cubicBezTo>
                    <a:pt x="3315" y="3139"/>
                    <a:pt x="3356" y="3136"/>
                    <a:pt x="3397" y="3136"/>
                  </a:cubicBezTo>
                  <a:cubicBezTo>
                    <a:pt x="3734" y="3136"/>
                    <a:pt x="4050" y="3352"/>
                    <a:pt x="4167" y="3681"/>
                  </a:cubicBezTo>
                  <a:cubicBezTo>
                    <a:pt x="4358" y="2955"/>
                    <a:pt x="4084" y="2252"/>
                    <a:pt x="3751" y="1609"/>
                  </a:cubicBezTo>
                  <a:cubicBezTo>
                    <a:pt x="3691" y="1371"/>
                    <a:pt x="3608" y="1157"/>
                    <a:pt x="3477" y="955"/>
                  </a:cubicBezTo>
                  <a:cubicBezTo>
                    <a:pt x="3310" y="502"/>
                    <a:pt x="3036" y="157"/>
                    <a:pt x="2572" y="145"/>
                  </a:cubicBezTo>
                  <a:cubicBezTo>
                    <a:pt x="2453" y="74"/>
                    <a:pt x="2322" y="38"/>
                    <a:pt x="2191" y="14"/>
                  </a:cubicBezTo>
                  <a:cubicBezTo>
                    <a:pt x="2123" y="5"/>
                    <a:pt x="2057" y="1"/>
                    <a:pt x="199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22"/>
            <p:cNvSpPr/>
            <p:nvPr/>
          </p:nvSpPr>
          <p:spPr>
            <a:xfrm>
              <a:off x="7266980" y="159672"/>
              <a:ext cx="148779" cy="130508"/>
            </a:xfrm>
            <a:custGeom>
              <a:rect b="b" l="l" r="r" t="t"/>
              <a:pathLst>
                <a:path extrusionOk="0" h="4043" w="4609">
                  <a:moveTo>
                    <a:pt x="2215" y="1"/>
                  </a:moveTo>
                  <a:cubicBezTo>
                    <a:pt x="1792" y="1"/>
                    <a:pt x="1366" y="169"/>
                    <a:pt x="1013" y="542"/>
                  </a:cubicBezTo>
                  <a:cubicBezTo>
                    <a:pt x="215" y="1388"/>
                    <a:pt x="1" y="2864"/>
                    <a:pt x="13" y="4043"/>
                  </a:cubicBezTo>
                  <a:cubicBezTo>
                    <a:pt x="49" y="3959"/>
                    <a:pt x="96" y="3876"/>
                    <a:pt x="156" y="3816"/>
                  </a:cubicBezTo>
                  <a:cubicBezTo>
                    <a:pt x="513" y="3376"/>
                    <a:pt x="1120" y="3388"/>
                    <a:pt x="1656" y="3364"/>
                  </a:cubicBezTo>
                  <a:cubicBezTo>
                    <a:pt x="2263" y="3340"/>
                    <a:pt x="2870" y="3328"/>
                    <a:pt x="3489" y="3269"/>
                  </a:cubicBezTo>
                  <a:cubicBezTo>
                    <a:pt x="3529" y="3263"/>
                    <a:pt x="3569" y="3260"/>
                    <a:pt x="3609" y="3260"/>
                  </a:cubicBezTo>
                  <a:cubicBezTo>
                    <a:pt x="3969" y="3260"/>
                    <a:pt x="4298" y="3499"/>
                    <a:pt x="4394" y="3864"/>
                  </a:cubicBezTo>
                  <a:cubicBezTo>
                    <a:pt x="4609" y="2876"/>
                    <a:pt x="4228" y="1519"/>
                    <a:pt x="3739" y="840"/>
                  </a:cubicBezTo>
                  <a:cubicBezTo>
                    <a:pt x="3362" y="312"/>
                    <a:pt x="2791" y="1"/>
                    <a:pt x="221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22"/>
            <p:cNvSpPr/>
            <p:nvPr/>
          </p:nvSpPr>
          <p:spPr>
            <a:xfrm>
              <a:off x="7292352" y="324752"/>
              <a:ext cx="21950" cy="7844"/>
            </a:xfrm>
            <a:custGeom>
              <a:rect b="b" l="l" r="r" t="t"/>
              <a:pathLst>
                <a:path extrusionOk="0" h="243" w="680">
                  <a:moveTo>
                    <a:pt x="1" y="0"/>
                  </a:moveTo>
                  <a:lnTo>
                    <a:pt x="1" y="0"/>
                  </a:lnTo>
                  <a:cubicBezTo>
                    <a:pt x="159" y="159"/>
                    <a:pt x="374" y="242"/>
                    <a:pt x="596" y="242"/>
                  </a:cubicBezTo>
                  <a:cubicBezTo>
                    <a:pt x="623" y="242"/>
                    <a:pt x="651" y="241"/>
                    <a:pt x="679" y="238"/>
                  </a:cubicBezTo>
                  <a:lnTo>
                    <a:pt x="679" y="179"/>
                  </a:lnTo>
                  <a:cubicBezTo>
                    <a:pt x="441" y="143"/>
                    <a:pt x="215" y="8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22"/>
            <p:cNvSpPr/>
            <p:nvPr/>
          </p:nvSpPr>
          <p:spPr>
            <a:xfrm>
              <a:off x="7267755" y="302834"/>
              <a:ext cx="10426" cy="13880"/>
            </a:xfrm>
            <a:custGeom>
              <a:rect b="b" l="l" r="r" t="t"/>
              <a:pathLst>
                <a:path extrusionOk="0" h="430" w="323">
                  <a:moveTo>
                    <a:pt x="1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" y="215"/>
                    <a:pt x="132" y="382"/>
                    <a:pt x="322" y="429"/>
                  </a:cubicBezTo>
                  <a:cubicBezTo>
                    <a:pt x="203" y="334"/>
                    <a:pt x="108" y="203"/>
                    <a:pt x="36" y="72"/>
                  </a:cubicBezTo>
                  <a:cubicBezTo>
                    <a:pt x="25" y="48"/>
                    <a:pt x="13" y="2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22"/>
            <p:cNvSpPr/>
            <p:nvPr/>
          </p:nvSpPr>
          <p:spPr>
            <a:xfrm>
              <a:off x="7260460" y="270554"/>
              <a:ext cx="148779" cy="66916"/>
            </a:xfrm>
            <a:custGeom>
              <a:rect b="b" l="l" r="r" t="t"/>
              <a:pathLst>
                <a:path extrusionOk="0" h="2073" w="4609">
                  <a:moveTo>
                    <a:pt x="3651" y="0"/>
                  </a:moveTo>
                  <a:cubicBezTo>
                    <a:pt x="3605" y="0"/>
                    <a:pt x="3559" y="4"/>
                    <a:pt x="3513" y="12"/>
                  </a:cubicBezTo>
                  <a:cubicBezTo>
                    <a:pt x="2906" y="60"/>
                    <a:pt x="2298" y="72"/>
                    <a:pt x="1679" y="108"/>
                  </a:cubicBezTo>
                  <a:cubicBezTo>
                    <a:pt x="1155" y="120"/>
                    <a:pt x="548" y="108"/>
                    <a:pt x="179" y="548"/>
                  </a:cubicBezTo>
                  <a:cubicBezTo>
                    <a:pt x="120" y="620"/>
                    <a:pt x="72" y="691"/>
                    <a:pt x="48" y="786"/>
                  </a:cubicBezTo>
                  <a:cubicBezTo>
                    <a:pt x="1" y="905"/>
                    <a:pt x="12" y="1048"/>
                    <a:pt x="60" y="1167"/>
                  </a:cubicBezTo>
                  <a:cubicBezTo>
                    <a:pt x="72" y="1191"/>
                    <a:pt x="84" y="1215"/>
                    <a:pt x="96" y="1251"/>
                  </a:cubicBezTo>
                  <a:cubicBezTo>
                    <a:pt x="155" y="1382"/>
                    <a:pt x="262" y="1501"/>
                    <a:pt x="382" y="1608"/>
                  </a:cubicBezTo>
                  <a:cubicBezTo>
                    <a:pt x="512" y="1703"/>
                    <a:pt x="655" y="1798"/>
                    <a:pt x="810" y="1858"/>
                  </a:cubicBezTo>
                  <a:cubicBezTo>
                    <a:pt x="1036" y="1941"/>
                    <a:pt x="1263" y="2001"/>
                    <a:pt x="1501" y="2025"/>
                  </a:cubicBezTo>
                  <a:cubicBezTo>
                    <a:pt x="1525" y="1548"/>
                    <a:pt x="1667" y="1072"/>
                    <a:pt x="1917" y="667"/>
                  </a:cubicBezTo>
                  <a:cubicBezTo>
                    <a:pt x="1978" y="560"/>
                    <a:pt x="2080" y="511"/>
                    <a:pt x="2180" y="511"/>
                  </a:cubicBezTo>
                  <a:cubicBezTo>
                    <a:pt x="2334" y="511"/>
                    <a:pt x="2484" y="627"/>
                    <a:pt x="2477" y="822"/>
                  </a:cubicBezTo>
                  <a:cubicBezTo>
                    <a:pt x="2513" y="1251"/>
                    <a:pt x="2501" y="1655"/>
                    <a:pt x="2501" y="2072"/>
                  </a:cubicBezTo>
                  <a:cubicBezTo>
                    <a:pt x="2882" y="2072"/>
                    <a:pt x="3251" y="2036"/>
                    <a:pt x="3513" y="2013"/>
                  </a:cubicBezTo>
                  <a:cubicBezTo>
                    <a:pt x="4311" y="1965"/>
                    <a:pt x="4608" y="1167"/>
                    <a:pt x="4430" y="596"/>
                  </a:cubicBezTo>
                  <a:cubicBezTo>
                    <a:pt x="4324" y="237"/>
                    <a:pt x="4004" y="0"/>
                    <a:pt x="365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22"/>
            <p:cNvSpPr/>
            <p:nvPr/>
          </p:nvSpPr>
          <p:spPr>
            <a:xfrm>
              <a:off x="7490681" y="348639"/>
              <a:ext cx="74212" cy="65883"/>
            </a:xfrm>
            <a:custGeom>
              <a:rect b="b" l="l" r="r" t="t"/>
              <a:pathLst>
                <a:path extrusionOk="0" h="2041" w="2299">
                  <a:moveTo>
                    <a:pt x="1126" y="1"/>
                  </a:moveTo>
                  <a:cubicBezTo>
                    <a:pt x="1084" y="1"/>
                    <a:pt x="1043" y="4"/>
                    <a:pt x="1000" y="10"/>
                  </a:cubicBezTo>
                  <a:cubicBezTo>
                    <a:pt x="834" y="22"/>
                    <a:pt x="667" y="28"/>
                    <a:pt x="500" y="28"/>
                  </a:cubicBezTo>
                  <a:cubicBezTo>
                    <a:pt x="334" y="28"/>
                    <a:pt x="167" y="22"/>
                    <a:pt x="0" y="10"/>
                  </a:cubicBezTo>
                  <a:lnTo>
                    <a:pt x="0" y="10"/>
                  </a:lnTo>
                  <a:cubicBezTo>
                    <a:pt x="36" y="22"/>
                    <a:pt x="72" y="58"/>
                    <a:pt x="96" y="94"/>
                  </a:cubicBezTo>
                  <a:cubicBezTo>
                    <a:pt x="512" y="749"/>
                    <a:pt x="441" y="1415"/>
                    <a:pt x="131" y="2023"/>
                  </a:cubicBezTo>
                  <a:cubicBezTo>
                    <a:pt x="280" y="2034"/>
                    <a:pt x="426" y="2040"/>
                    <a:pt x="570" y="2040"/>
                  </a:cubicBezTo>
                  <a:cubicBezTo>
                    <a:pt x="715" y="2040"/>
                    <a:pt x="858" y="2034"/>
                    <a:pt x="1000" y="2023"/>
                  </a:cubicBezTo>
                  <a:cubicBezTo>
                    <a:pt x="1215" y="2023"/>
                    <a:pt x="2298" y="1558"/>
                    <a:pt x="1893" y="546"/>
                  </a:cubicBezTo>
                  <a:cubicBezTo>
                    <a:pt x="1776" y="217"/>
                    <a:pt x="1470" y="1"/>
                    <a:pt x="112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22"/>
            <p:cNvSpPr/>
            <p:nvPr/>
          </p:nvSpPr>
          <p:spPr>
            <a:xfrm>
              <a:off x="7406107" y="351254"/>
              <a:ext cx="68853" cy="63075"/>
            </a:xfrm>
            <a:custGeom>
              <a:rect b="b" l="l" r="r" t="t"/>
              <a:pathLst>
                <a:path extrusionOk="0" h="1954" w="2133">
                  <a:moveTo>
                    <a:pt x="812" y="0"/>
                  </a:moveTo>
                  <a:cubicBezTo>
                    <a:pt x="552" y="0"/>
                    <a:pt x="317" y="130"/>
                    <a:pt x="191" y="358"/>
                  </a:cubicBezTo>
                  <a:cubicBezTo>
                    <a:pt x="1" y="727"/>
                    <a:pt x="108" y="1191"/>
                    <a:pt x="453" y="1441"/>
                  </a:cubicBezTo>
                  <a:cubicBezTo>
                    <a:pt x="775" y="1680"/>
                    <a:pt x="1144" y="1858"/>
                    <a:pt x="1537" y="1953"/>
                  </a:cubicBezTo>
                  <a:cubicBezTo>
                    <a:pt x="1799" y="1418"/>
                    <a:pt x="1858" y="870"/>
                    <a:pt x="1977" y="251"/>
                  </a:cubicBezTo>
                  <a:cubicBezTo>
                    <a:pt x="1989" y="179"/>
                    <a:pt x="2049" y="108"/>
                    <a:pt x="2132" y="72"/>
                  </a:cubicBezTo>
                  <a:cubicBezTo>
                    <a:pt x="1704" y="37"/>
                    <a:pt x="1275" y="1"/>
                    <a:pt x="846" y="1"/>
                  </a:cubicBezTo>
                  <a:cubicBezTo>
                    <a:pt x="835" y="0"/>
                    <a:pt x="823" y="0"/>
                    <a:pt x="8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22"/>
            <p:cNvSpPr/>
            <p:nvPr/>
          </p:nvSpPr>
          <p:spPr>
            <a:xfrm>
              <a:off x="7311204" y="281368"/>
              <a:ext cx="219149" cy="313342"/>
            </a:xfrm>
            <a:custGeom>
              <a:rect b="b" l="l" r="r" t="t"/>
              <a:pathLst>
                <a:path extrusionOk="0" h="9707" w="6789">
                  <a:moveTo>
                    <a:pt x="773" y="1"/>
                  </a:moveTo>
                  <a:cubicBezTo>
                    <a:pt x="676" y="1"/>
                    <a:pt x="579" y="48"/>
                    <a:pt x="524" y="154"/>
                  </a:cubicBezTo>
                  <a:cubicBezTo>
                    <a:pt x="262" y="570"/>
                    <a:pt x="119" y="1035"/>
                    <a:pt x="95" y="1511"/>
                  </a:cubicBezTo>
                  <a:lnTo>
                    <a:pt x="95" y="1582"/>
                  </a:lnTo>
                  <a:cubicBezTo>
                    <a:pt x="0" y="3106"/>
                    <a:pt x="762" y="4928"/>
                    <a:pt x="1238" y="6119"/>
                  </a:cubicBezTo>
                  <a:cubicBezTo>
                    <a:pt x="1536" y="6833"/>
                    <a:pt x="1881" y="7547"/>
                    <a:pt x="2489" y="8071"/>
                  </a:cubicBezTo>
                  <a:cubicBezTo>
                    <a:pt x="2655" y="8226"/>
                    <a:pt x="2846" y="8345"/>
                    <a:pt x="3060" y="8452"/>
                  </a:cubicBezTo>
                  <a:lnTo>
                    <a:pt x="3143" y="8512"/>
                  </a:lnTo>
                  <a:cubicBezTo>
                    <a:pt x="3943" y="9049"/>
                    <a:pt x="4469" y="9706"/>
                    <a:pt x="5498" y="9706"/>
                  </a:cubicBezTo>
                  <a:cubicBezTo>
                    <a:pt x="5542" y="9706"/>
                    <a:pt x="5586" y="9705"/>
                    <a:pt x="5632" y="9702"/>
                  </a:cubicBezTo>
                  <a:cubicBezTo>
                    <a:pt x="6788" y="9634"/>
                    <a:pt x="6660" y="8011"/>
                    <a:pt x="5565" y="8011"/>
                  </a:cubicBezTo>
                  <a:cubicBezTo>
                    <a:pt x="5510" y="8011"/>
                    <a:pt x="5453" y="8015"/>
                    <a:pt x="5394" y="8024"/>
                  </a:cubicBezTo>
                  <a:cubicBezTo>
                    <a:pt x="5361" y="8029"/>
                    <a:pt x="5328" y="8031"/>
                    <a:pt x="5294" y="8031"/>
                  </a:cubicBezTo>
                  <a:cubicBezTo>
                    <a:pt x="4845" y="8031"/>
                    <a:pt x="4293" y="7617"/>
                    <a:pt x="3905" y="7428"/>
                  </a:cubicBezTo>
                  <a:cubicBezTo>
                    <a:pt x="3751" y="7345"/>
                    <a:pt x="3548" y="7274"/>
                    <a:pt x="3370" y="7202"/>
                  </a:cubicBezTo>
                  <a:cubicBezTo>
                    <a:pt x="3763" y="6952"/>
                    <a:pt x="4084" y="6523"/>
                    <a:pt x="4358" y="6166"/>
                  </a:cubicBezTo>
                  <a:cubicBezTo>
                    <a:pt x="4655" y="5785"/>
                    <a:pt x="4917" y="5357"/>
                    <a:pt x="5120" y="4916"/>
                  </a:cubicBezTo>
                  <a:cubicBezTo>
                    <a:pt x="5334" y="4678"/>
                    <a:pt x="5525" y="4404"/>
                    <a:pt x="5679" y="4118"/>
                  </a:cubicBezTo>
                  <a:cubicBezTo>
                    <a:pt x="6001" y="3499"/>
                    <a:pt x="6072" y="2833"/>
                    <a:pt x="5656" y="2178"/>
                  </a:cubicBezTo>
                  <a:cubicBezTo>
                    <a:pt x="5632" y="2142"/>
                    <a:pt x="5596" y="2106"/>
                    <a:pt x="5560" y="2094"/>
                  </a:cubicBezTo>
                  <a:cubicBezTo>
                    <a:pt x="5506" y="2054"/>
                    <a:pt x="5441" y="2032"/>
                    <a:pt x="5374" y="2032"/>
                  </a:cubicBezTo>
                  <a:cubicBezTo>
                    <a:pt x="5324" y="2032"/>
                    <a:pt x="5273" y="2045"/>
                    <a:pt x="5227" y="2071"/>
                  </a:cubicBezTo>
                  <a:cubicBezTo>
                    <a:pt x="5156" y="2094"/>
                    <a:pt x="5096" y="2166"/>
                    <a:pt x="5084" y="2249"/>
                  </a:cubicBezTo>
                  <a:cubicBezTo>
                    <a:pt x="4965" y="2868"/>
                    <a:pt x="4906" y="3416"/>
                    <a:pt x="4632" y="3952"/>
                  </a:cubicBezTo>
                  <a:cubicBezTo>
                    <a:pt x="4584" y="4047"/>
                    <a:pt x="4525" y="4142"/>
                    <a:pt x="4477" y="4237"/>
                  </a:cubicBezTo>
                  <a:cubicBezTo>
                    <a:pt x="4024" y="4892"/>
                    <a:pt x="3453" y="5440"/>
                    <a:pt x="2905" y="6023"/>
                  </a:cubicBezTo>
                  <a:cubicBezTo>
                    <a:pt x="2893" y="6035"/>
                    <a:pt x="2881" y="6059"/>
                    <a:pt x="2870" y="6083"/>
                  </a:cubicBezTo>
                  <a:cubicBezTo>
                    <a:pt x="2762" y="6154"/>
                    <a:pt x="2655" y="6238"/>
                    <a:pt x="2536" y="6309"/>
                  </a:cubicBezTo>
                  <a:cubicBezTo>
                    <a:pt x="2358" y="5988"/>
                    <a:pt x="2203" y="5654"/>
                    <a:pt x="2060" y="5321"/>
                  </a:cubicBezTo>
                  <a:cubicBezTo>
                    <a:pt x="1738" y="4595"/>
                    <a:pt x="1477" y="3833"/>
                    <a:pt x="1262" y="3059"/>
                  </a:cubicBezTo>
                  <a:cubicBezTo>
                    <a:pt x="1143" y="2571"/>
                    <a:pt x="1096" y="2071"/>
                    <a:pt x="1096" y="1559"/>
                  </a:cubicBezTo>
                  <a:cubicBezTo>
                    <a:pt x="1096" y="1154"/>
                    <a:pt x="1096" y="737"/>
                    <a:pt x="1084" y="308"/>
                  </a:cubicBezTo>
                  <a:cubicBezTo>
                    <a:pt x="1084" y="119"/>
                    <a:pt x="927" y="1"/>
                    <a:pt x="773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22"/>
            <p:cNvSpPr/>
            <p:nvPr/>
          </p:nvSpPr>
          <p:spPr>
            <a:xfrm>
              <a:off x="8687881" y="-263196"/>
              <a:ext cx="636497" cy="634786"/>
            </a:xfrm>
            <a:custGeom>
              <a:rect b="b" l="l" r="r" t="t"/>
              <a:pathLst>
                <a:path extrusionOk="0" h="19665" w="19718">
                  <a:moveTo>
                    <a:pt x="8097" y="1"/>
                  </a:moveTo>
                  <a:cubicBezTo>
                    <a:pt x="6274" y="1"/>
                    <a:pt x="5070" y="1971"/>
                    <a:pt x="5180" y="3808"/>
                  </a:cubicBezTo>
                  <a:cubicBezTo>
                    <a:pt x="4648" y="3566"/>
                    <a:pt x="4086" y="3399"/>
                    <a:pt x="3533" y="3399"/>
                  </a:cubicBezTo>
                  <a:cubicBezTo>
                    <a:pt x="3107" y="3399"/>
                    <a:pt x="2685" y="3498"/>
                    <a:pt x="2286" y="3736"/>
                  </a:cubicBezTo>
                  <a:cubicBezTo>
                    <a:pt x="1096" y="4463"/>
                    <a:pt x="465" y="6165"/>
                    <a:pt x="262" y="7475"/>
                  </a:cubicBezTo>
                  <a:cubicBezTo>
                    <a:pt x="0" y="9094"/>
                    <a:pt x="488" y="10666"/>
                    <a:pt x="1893" y="11606"/>
                  </a:cubicBezTo>
                  <a:cubicBezTo>
                    <a:pt x="2060" y="11713"/>
                    <a:pt x="2227" y="11821"/>
                    <a:pt x="2405" y="11904"/>
                  </a:cubicBezTo>
                  <a:cubicBezTo>
                    <a:pt x="1536" y="13130"/>
                    <a:pt x="1108" y="14761"/>
                    <a:pt x="1965" y="16119"/>
                  </a:cubicBezTo>
                  <a:cubicBezTo>
                    <a:pt x="2548" y="17036"/>
                    <a:pt x="3572" y="17536"/>
                    <a:pt x="4632" y="17667"/>
                  </a:cubicBezTo>
                  <a:cubicBezTo>
                    <a:pt x="4882" y="17708"/>
                    <a:pt x="5132" y="17729"/>
                    <a:pt x="5380" y="17729"/>
                  </a:cubicBezTo>
                  <a:cubicBezTo>
                    <a:pt x="5629" y="17729"/>
                    <a:pt x="5876" y="17708"/>
                    <a:pt x="6120" y="17667"/>
                  </a:cubicBezTo>
                  <a:cubicBezTo>
                    <a:pt x="6263" y="17643"/>
                    <a:pt x="6394" y="17607"/>
                    <a:pt x="6537" y="17571"/>
                  </a:cubicBezTo>
                  <a:cubicBezTo>
                    <a:pt x="6680" y="17940"/>
                    <a:pt x="6930" y="18274"/>
                    <a:pt x="7263" y="18524"/>
                  </a:cubicBezTo>
                  <a:cubicBezTo>
                    <a:pt x="7662" y="19145"/>
                    <a:pt x="8361" y="19524"/>
                    <a:pt x="9110" y="19524"/>
                  </a:cubicBezTo>
                  <a:cubicBezTo>
                    <a:pt x="9121" y="19524"/>
                    <a:pt x="9133" y="19524"/>
                    <a:pt x="9144" y="19524"/>
                  </a:cubicBezTo>
                  <a:cubicBezTo>
                    <a:pt x="9513" y="19512"/>
                    <a:pt x="9883" y="19405"/>
                    <a:pt x="10192" y="19191"/>
                  </a:cubicBezTo>
                  <a:cubicBezTo>
                    <a:pt x="10180" y="18798"/>
                    <a:pt x="10168" y="18417"/>
                    <a:pt x="10144" y="18024"/>
                  </a:cubicBezTo>
                  <a:cubicBezTo>
                    <a:pt x="9347" y="17833"/>
                    <a:pt x="8525" y="17250"/>
                    <a:pt x="7918" y="16750"/>
                  </a:cubicBezTo>
                  <a:cubicBezTo>
                    <a:pt x="7835" y="16869"/>
                    <a:pt x="7704" y="16940"/>
                    <a:pt x="7561" y="16940"/>
                  </a:cubicBezTo>
                  <a:cubicBezTo>
                    <a:pt x="6156" y="16833"/>
                    <a:pt x="4822" y="16012"/>
                    <a:pt x="4215" y="14738"/>
                  </a:cubicBezTo>
                  <a:cubicBezTo>
                    <a:pt x="4127" y="14544"/>
                    <a:pt x="4287" y="14324"/>
                    <a:pt x="4462" y="14324"/>
                  </a:cubicBezTo>
                  <a:cubicBezTo>
                    <a:pt x="4524" y="14324"/>
                    <a:pt x="4588" y="14351"/>
                    <a:pt x="4644" y="14416"/>
                  </a:cubicBezTo>
                  <a:cubicBezTo>
                    <a:pt x="5275" y="15095"/>
                    <a:pt x="6013" y="15666"/>
                    <a:pt x="6906" y="15928"/>
                  </a:cubicBezTo>
                  <a:cubicBezTo>
                    <a:pt x="6965" y="15952"/>
                    <a:pt x="7037" y="15964"/>
                    <a:pt x="7120" y="15976"/>
                  </a:cubicBezTo>
                  <a:cubicBezTo>
                    <a:pt x="6573" y="15369"/>
                    <a:pt x="6156" y="14642"/>
                    <a:pt x="5906" y="13868"/>
                  </a:cubicBezTo>
                  <a:lnTo>
                    <a:pt x="5894" y="13833"/>
                  </a:lnTo>
                  <a:cubicBezTo>
                    <a:pt x="5894" y="13809"/>
                    <a:pt x="5882" y="13785"/>
                    <a:pt x="5870" y="13761"/>
                  </a:cubicBezTo>
                  <a:cubicBezTo>
                    <a:pt x="5823" y="13628"/>
                    <a:pt x="5936" y="13536"/>
                    <a:pt x="6049" y="13536"/>
                  </a:cubicBezTo>
                  <a:cubicBezTo>
                    <a:pt x="6108" y="13536"/>
                    <a:pt x="6167" y="13561"/>
                    <a:pt x="6203" y="13618"/>
                  </a:cubicBezTo>
                  <a:cubicBezTo>
                    <a:pt x="6787" y="14511"/>
                    <a:pt x="7513" y="15309"/>
                    <a:pt x="8370" y="15952"/>
                  </a:cubicBezTo>
                  <a:cubicBezTo>
                    <a:pt x="8751" y="16238"/>
                    <a:pt x="9168" y="16476"/>
                    <a:pt x="9597" y="16690"/>
                  </a:cubicBezTo>
                  <a:cubicBezTo>
                    <a:pt x="9752" y="16762"/>
                    <a:pt x="9930" y="16833"/>
                    <a:pt x="10109" y="16881"/>
                  </a:cubicBezTo>
                  <a:cubicBezTo>
                    <a:pt x="10049" y="15595"/>
                    <a:pt x="9990" y="14297"/>
                    <a:pt x="9918" y="12999"/>
                  </a:cubicBezTo>
                  <a:cubicBezTo>
                    <a:pt x="9624" y="13084"/>
                    <a:pt x="9324" y="13126"/>
                    <a:pt x="9023" y="13126"/>
                  </a:cubicBezTo>
                  <a:cubicBezTo>
                    <a:pt x="8693" y="13126"/>
                    <a:pt x="8362" y="13075"/>
                    <a:pt x="8037" y="12976"/>
                  </a:cubicBezTo>
                  <a:cubicBezTo>
                    <a:pt x="7971" y="13011"/>
                    <a:pt x="7899" y="13029"/>
                    <a:pt x="7827" y="13029"/>
                  </a:cubicBezTo>
                  <a:cubicBezTo>
                    <a:pt x="7731" y="13029"/>
                    <a:pt x="7636" y="12996"/>
                    <a:pt x="7561" y="12928"/>
                  </a:cubicBezTo>
                  <a:cubicBezTo>
                    <a:pt x="7477" y="12868"/>
                    <a:pt x="7406" y="12797"/>
                    <a:pt x="7335" y="12725"/>
                  </a:cubicBezTo>
                  <a:cubicBezTo>
                    <a:pt x="6906" y="12547"/>
                    <a:pt x="6501" y="12309"/>
                    <a:pt x="6132" y="12011"/>
                  </a:cubicBezTo>
                  <a:cubicBezTo>
                    <a:pt x="4644" y="10844"/>
                    <a:pt x="3858" y="9046"/>
                    <a:pt x="3191" y="7332"/>
                  </a:cubicBezTo>
                  <a:cubicBezTo>
                    <a:pt x="3112" y="7133"/>
                    <a:pt x="3303" y="6977"/>
                    <a:pt x="3486" y="6977"/>
                  </a:cubicBezTo>
                  <a:cubicBezTo>
                    <a:pt x="3576" y="6977"/>
                    <a:pt x="3664" y="7015"/>
                    <a:pt x="3715" y="7106"/>
                  </a:cubicBezTo>
                  <a:cubicBezTo>
                    <a:pt x="4418" y="8463"/>
                    <a:pt x="5096" y="9916"/>
                    <a:pt x="6227" y="10963"/>
                  </a:cubicBezTo>
                  <a:cubicBezTo>
                    <a:pt x="6227" y="10963"/>
                    <a:pt x="6239" y="10975"/>
                    <a:pt x="6239" y="10975"/>
                  </a:cubicBezTo>
                  <a:cubicBezTo>
                    <a:pt x="5918" y="10213"/>
                    <a:pt x="5763" y="9404"/>
                    <a:pt x="5763" y="8582"/>
                  </a:cubicBezTo>
                  <a:cubicBezTo>
                    <a:pt x="5763" y="8475"/>
                    <a:pt x="5834" y="8368"/>
                    <a:pt x="5942" y="8332"/>
                  </a:cubicBezTo>
                  <a:cubicBezTo>
                    <a:pt x="5913" y="8304"/>
                    <a:pt x="5902" y="8267"/>
                    <a:pt x="5910" y="8267"/>
                  </a:cubicBezTo>
                  <a:lnTo>
                    <a:pt x="5910" y="8267"/>
                  </a:lnTo>
                  <a:cubicBezTo>
                    <a:pt x="5915" y="8267"/>
                    <a:pt x="5929" y="8284"/>
                    <a:pt x="5953" y="8332"/>
                  </a:cubicBezTo>
                  <a:cubicBezTo>
                    <a:pt x="5985" y="8319"/>
                    <a:pt x="6018" y="8313"/>
                    <a:pt x="6051" y="8313"/>
                  </a:cubicBezTo>
                  <a:cubicBezTo>
                    <a:pt x="6169" y="8313"/>
                    <a:pt x="6285" y="8390"/>
                    <a:pt x="6323" y="8511"/>
                  </a:cubicBezTo>
                  <a:cubicBezTo>
                    <a:pt x="6561" y="9237"/>
                    <a:pt x="6704" y="9963"/>
                    <a:pt x="7049" y="10666"/>
                  </a:cubicBezTo>
                  <a:cubicBezTo>
                    <a:pt x="7299" y="11106"/>
                    <a:pt x="7573" y="11547"/>
                    <a:pt x="7882" y="11952"/>
                  </a:cubicBezTo>
                  <a:cubicBezTo>
                    <a:pt x="8350" y="12090"/>
                    <a:pt x="8836" y="12159"/>
                    <a:pt x="9323" y="12159"/>
                  </a:cubicBezTo>
                  <a:cubicBezTo>
                    <a:pt x="9506" y="12159"/>
                    <a:pt x="9689" y="12150"/>
                    <a:pt x="9871" y="12130"/>
                  </a:cubicBezTo>
                  <a:cubicBezTo>
                    <a:pt x="9835" y="11309"/>
                    <a:pt x="9799" y="10487"/>
                    <a:pt x="9763" y="9677"/>
                  </a:cubicBezTo>
                  <a:cubicBezTo>
                    <a:pt x="8168" y="9416"/>
                    <a:pt x="6977" y="8058"/>
                    <a:pt x="6930" y="6451"/>
                  </a:cubicBezTo>
                  <a:cubicBezTo>
                    <a:pt x="6930" y="6244"/>
                    <a:pt x="7113" y="6127"/>
                    <a:pt x="7285" y="6127"/>
                  </a:cubicBezTo>
                  <a:cubicBezTo>
                    <a:pt x="7419" y="6127"/>
                    <a:pt x="7547" y="6199"/>
                    <a:pt x="7573" y="6356"/>
                  </a:cubicBezTo>
                  <a:cubicBezTo>
                    <a:pt x="7751" y="7380"/>
                    <a:pt x="8454" y="8225"/>
                    <a:pt x="9418" y="8606"/>
                  </a:cubicBezTo>
                  <a:cubicBezTo>
                    <a:pt x="9525" y="8630"/>
                    <a:pt x="9621" y="8654"/>
                    <a:pt x="9728" y="8665"/>
                  </a:cubicBezTo>
                  <a:cubicBezTo>
                    <a:pt x="9704" y="7796"/>
                    <a:pt x="9680" y="6939"/>
                    <a:pt x="9668" y="6082"/>
                  </a:cubicBezTo>
                  <a:cubicBezTo>
                    <a:pt x="9656" y="5868"/>
                    <a:pt x="9656" y="5665"/>
                    <a:pt x="9668" y="5463"/>
                  </a:cubicBezTo>
                  <a:lnTo>
                    <a:pt x="9668" y="5260"/>
                  </a:lnTo>
                  <a:cubicBezTo>
                    <a:pt x="8704" y="4808"/>
                    <a:pt x="8085" y="3832"/>
                    <a:pt x="8097" y="2760"/>
                  </a:cubicBezTo>
                  <a:cubicBezTo>
                    <a:pt x="8097" y="2571"/>
                    <a:pt x="8228" y="2479"/>
                    <a:pt x="8366" y="2479"/>
                  </a:cubicBezTo>
                  <a:cubicBezTo>
                    <a:pt x="8505" y="2479"/>
                    <a:pt x="8650" y="2574"/>
                    <a:pt x="8668" y="2760"/>
                  </a:cubicBezTo>
                  <a:cubicBezTo>
                    <a:pt x="8751" y="3451"/>
                    <a:pt x="9144" y="4070"/>
                    <a:pt x="9740" y="4451"/>
                  </a:cubicBezTo>
                  <a:cubicBezTo>
                    <a:pt x="9787" y="3677"/>
                    <a:pt x="9883" y="2903"/>
                    <a:pt x="10037" y="2141"/>
                  </a:cubicBezTo>
                  <a:cubicBezTo>
                    <a:pt x="10063" y="1984"/>
                    <a:pt x="10195" y="1912"/>
                    <a:pt x="10332" y="1912"/>
                  </a:cubicBezTo>
                  <a:cubicBezTo>
                    <a:pt x="10506" y="1912"/>
                    <a:pt x="10688" y="2029"/>
                    <a:pt x="10668" y="2236"/>
                  </a:cubicBezTo>
                  <a:cubicBezTo>
                    <a:pt x="10609" y="3081"/>
                    <a:pt x="10549" y="3939"/>
                    <a:pt x="10537" y="4784"/>
                  </a:cubicBezTo>
                  <a:lnTo>
                    <a:pt x="10537" y="4998"/>
                  </a:lnTo>
                  <a:cubicBezTo>
                    <a:pt x="10537" y="5022"/>
                    <a:pt x="10537" y="5058"/>
                    <a:pt x="10537" y="5082"/>
                  </a:cubicBezTo>
                  <a:cubicBezTo>
                    <a:pt x="10561" y="5498"/>
                    <a:pt x="10633" y="5987"/>
                    <a:pt x="10549" y="6403"/>
                  </a:cubicBezTo>
                  <a:cubicBezTo>
                    <a:pt x="10573" y="6546"/>
                    <a:pt x="10585" y="6701"/>
                    <a:pt x="10597" y="6856"/>
                  </a:cubicBezTo>
                  <a:cubicBezTo>
                    <a:pt x="11371" y="6558"/>
                    <a:pt x="12049" y="6034"/>
                    <a:pt x="12538" y="5367"/>
                  </a:cubicBezTo>
                  <a:cubicBezTo>
                    <a:pt x="13097" y="4558"/>
                    <a:pt x="13061" y="3808"/>
                    <a:pt x="13157" y="2891"/>
                  </a:cubicBezTo>
                  <a:cubicBezTo>
                    <a:pt x="13163" y="2687"/>
                    <a:pt x="13326" y="2574"/>
                    <a:pt x="13491" y="2574"/>
                  </a:cubicBezTo>
                  <a:cubicBezTo>
                    <a:pt x="13624" y="2574"/>
                    <a:pt x="13758" y="2648"/>
                    <a:pt x="13812" y="2808"/>
                  </a:cubicBezTo>
                  <a:cubicBezTo>
                    <a:pt x="14169" y="3677"/>
                    <a:pt x="13764" y="4855"/>
                    <a:pt x="13252" y="5665"/>
                  </a:cubicBezTo>
                  <a:cubicBezTo>
                    <a:pt x="13966" y="5344"/>
                    <a:pt x="14502" y="4748"/>
                    <a:pt x="14740" y="4010"/>
                  </a:cubicBezTo>
                  <a:cubicBezTo>
                    <a:pt x="14802" y="3834"/>
                    <a:pt x="14946" y="3757"/>
                    <a:pt x="15089" y="3757"/>
                  </a:cubicBezTo>
                  <a:cubicBezTo>
                    <a:pt x="15303" y="3757"/>
                    <a:pt x="15514" y="3929"/>
                    <a:pt x="15443" y="4201"/>
                  </a:cubicBezTo>
                  <a:cubicBezTo>
                    <a:pt x="15145" y="5260"/>
                    <a:pt x="14204" y="6010"/>
                    <a:pt x="13109" y="6070"/>
                  </a:cubicBezTo>
                  <a:cubicBezTo>
                    <a:pt x="13100" y="6072"/>
                    <a:pt x="13092" y="6073"/>
                    <a:pt x="13084" y="6073"/>
                  </a:cubicBezTo>
                  <a:cubicBezTo>
                    <a:pt x="13048" y="6073"/>
                    <a:pt x="13019" y="6054"/>
                    <a:pt x="12990" y="6034"/>
                  </a:cubicBezTo>
                  <a:cubicBezTo>
                    <a:pt x="12383" y="6808"/>
                    <a:pt x="11621" y="7261"/>
                    <a:pt x="10656" y="7368"/>
                  </a:cubicBezTo>
                  <a:cubicBezTo>
                    <a:pt x="10716" y="7880"/>
                    <a:pt x="10764" y="8380"/>
                    <a:pt x="10811" y="8892"/>
                  </a:cubicBezTo>
                  <a:cubicBezTo>
                    <a:pt x="10990" y="8975"/>
                    <a:pt x="11073" y="9189"/>
                    <a:pt x="11014" y="9380"/>
                  </a:cubicBezTo>
                  <a:cubicBezTo>
                    <a:pt x="10990" y="9463"/>
                    <a:pt x="10942" y="9535"/>
                    <a:pt x="10871" y="9594"/>
                  </a:cubicBezTo>
                  <a:cubicBezTo>
                    <a:pt x="11037" y="11642"/>
                    <a:pt x="11168" y="13702"/>
                    <a:pt x="11323" y="15750"/>
                  </a:cubicBezTo>
                  <a:cubicBezTo>
                    <a:pt x="11704" y="15571"/>
                    <a:pt x="12061" y="15333"/>
                    <a:pt x="12371" y="15047"/>
                  </a:cubicBezTo>
                  <a:cubicBezTo>
                    <a:pt x="12311" y="14940"/>
                    <a:pt x="12288" y="14821"/>
                    <a:pt x="12299" y="14702"/>
                  </a:cubicBezTo>
                  <a:cubicBezTo>
                    <a:pt x="12573" y="13095"/>
                    <a:pt x="12788" y="11535"/>
                    <a:pt x="12585" y="9892"/>
                  </a:cubicBezTo>
                  <a:cubicBezTo>
                    <a:pt x="12559" y="9694"/>
                    <a:pt x="12730" y="9584"/>
                    <a:pt x="12902" y="9584"/>
                  </a:cubicBezTo>
                  <a:cubicBezTo>
                    <a:pt x="13040" y="9584"/>
                    <a:pt x="13179" y="9655"/>
                    <a:pt x="13216" y="9808"/>
                  </a:cubicBezTo>
                  <a:cubicBezTo>
                    <a:pt x="13514" y="11059"/>
                    <a:pt x="13597" y="12356"/>
                    <a:pt x="13478" y="13630"/>
                  </a:cubicBezTo>
                  <a:cubicBezTo>
                    <a:pt x="13514" y="13571"/>
                    <a:pt x="13550" y="13499"/>
                    <a:pt x="13585" y="13428"/>
                  </a:cubicBezTo>
                  <a:cubicBezTo>
                    <a:pt x="14157" y="12297"/>
                    <a:pt x="14240" y="10916"/>
                    <a:pt x="14883" y="9844"/>
                  </a:cubicBezTo>
                  <a:cubicBezTo>
                    <a:pt x="14920" y="9780"/>
                    <a:pt x="14995" y="9747"/>
                    <a:pt x="15070" y="9747"/>
                  </a:cubicBezTo>
                  <a:cubicBezTo>
                    <a:pt x="15163" y="9747"/>
                    <a:pt x="15256" y="9798"/>
                    <a:pt x="15276" y="9904"/>
                  </a:cubicBezTo>
                  <a:cubicBezTo>
                    <a:pt x="15336" y="10559"/>
                    <a:pt x="15276" y="11225"/>
                    <a:pt x="15097" y="11868"/>
                  </a:cubicBezTo>
                  <a:cubicBezTo>
                    <a:pt x="15752" y="11642"/>
                    <a:pt x="16300" y="11071"/>
                    <a:pt x="16586" y="10439"/>
                  </a:cubicBezTo>
                  <a:cubicBezTo>
                    <a:pt x="16693" y="10166"/>
                    <a:pt x="16669" y="9725"/>
                    <a:pt x="16967" y="9570"/>
                  </a:cubicBezTo>
                  <a:cubicBezTo>
                    <a:pt x="17014" y="9548"/>
                    <a:pt x="17063" y="9538"/>
                    <a:pt x="17111" y="9538"/>
                  </a:cubicBezTo>
                  <a:cubicBezTo>
                    <a:pt x="17243" y="9538"/>
                    <a:pt x="17367" y="9618"/>
                    <a:pt x="17419" y="9749"/>
                  </a:cubicBezTo>
                  <a:cubicBezTo>
                    <a:pt x="17705" y="10297"/>
                    <a:pt x="17098" y="11249"/>
                    <a:pt x="16729" y="11606"/>
                  </a:cubicBezTo>
                  <a:cubicBezTo>
                    <a:pt x="16264" y="12047"/>
                    <a:pt x="15598" y="12261"/>
                    <a:pt x="14978" y="12309"/>
                  </a:cubicBezTo>
                  <a:cubicBezTo>
                    <a:pt x="14776" y="12904"/>
                    <a:pt x="14526" y="13487"/>
                    <a:pt x="14216" y="14035"/>
                  </a:cubicBezTo>
                  <a:cubicBezTo>
                    <a:pt x="13621" y="15131"/>
                    <a:pt x="12633" y="15964"/>
                    <a:pt x="11454" y="16369"/>
                  </a:cubicBezTo>
                  <a:cubicBezTo>
                    <a:pt x="11418" y="16381"/>
                    <a:pt x="11395" y="16381"/>
                    <a:pt x="11371" y="16381"/>
                  </a:cubicBezTo>
                  <a:cubicBezTo>
                    <a:pt x="11383" y="16559"/>
                    <a:pt x="11395" y="16738"/>
                    <a:pt x="11407" y="16905"/>
                  </a:cubicBezTo>
                  <a:cubicBezTo>
                    <a:pt x="11418" y="17012"/>
                    <a:pt x="11430" y="17107"/>
                    <a:pt x="11430" y="17202"/>
                  </a:cubicBezTo>
                  <a:cubicBezTo>
                    <a:pt x="11635" y="17238"/>
                    <a:pt x="11841" y="17257"/>
                    <a:pt x="12047" y="17257"/>
                  </a:cubicBezTo>
                  <a:cubicBezTo>
                    <a:pt x="12583" y="17257"/>
                    <a:pt x="13115" y="17134"/>
                    <a:pt x="13597" y="16893"/>
                  </a:cubicBezTo>
                  <a:cubicBezTo>
                    <a:pt x="14216" y="16571"/>
                    <a:pt x="14538" y="15988"/>
                    <a:pt x="15026" y="15535"/>
                  </a:cubicBezTo>
                  <a:cubicBezTo>
                    <a:pt x="15070" y="15492"/>
                    <a:pt x="15124" y="15472"/>
                    <a:pt x="15177" y="15472"/>
                  </a:cubicBezTo>
                  <a:cubicBezTo>
                    <a:pt x="15283" y="15472"/>
                    <a:pt x="15383" y="15551"/>
                    <a:pt x="15383" y="15678"/>
                  </a:cubicBezTo>
                  <a:cubicBezTo>
                    <a:pt x="15490" y="16595"/>
                    <a:pt x="14597" y="17357"/>
                    <a:pt x="13847" y="17702"/>
                  </a:cubicBezTo>
                  <a:cubicBezTo>
                    <a:pt x="13429" y="17892"/>
                    <a:pt x="12998" y="17998"/>
                    <a:pt x="12572" y="17998"/>
                  </a:cubicBezTo>
                  <a:cubicBezTo>
                    <a:pt x="12198" y="17998"/>
                    <a:pt x="11829" y="17916"/>
                    <a:pt x="11478" y="17738"/>
                  </a:cubicBezTo>
                  <a:lnTo>
                    <a:pt x="11478" y="17738"/>
                  </a:lnTo>
                  <a:lnTo>
                    <a:pt x="11502" y="18071"/>
                  </a:lnTo>
                  <a:cubicBezTo>
                    <a:pt x="11692" y="18345"/>
                    <a:pt x="11942" y="18583"/>
                    <a:pt x="12216" y="18774"/>
                  </a:cubicBezTo>
                  <a:cubicBezTo>
                    <a:pt x="12264" y="18821"/>
                    <a:pt x="12299" y="18869"/>
                    <a:pt x="12347" y="18917"/>
                  </a:cubicBezTo>
                  <a:cubicBezTo>
                    <a:pt x="12865" y="19430"/>
                    <a:pt x="13519" y="19665"/>
                    <a:pt x="14170" y="19665"/>
                  </a:cubicBezTo>
                  <a:cubicBezTo>
                    <a:pt x="15212" y="19665"/>
                    <a:pt x="16248" y="19066"/>
                    <a:pt x="16717" y="18048"/>
                  </a:cubicBezTo>
                  <a:cubicBezTo>
                    <a:pt x="17133" y="17155"/>
                    <a:pt x="17086" y="16107"/>
                    <a:pt x="16598" y="15250"/>
                  </a:cubicBezTo>
                  <a:cubicBezTo>
                    <a:pt x="16800" y="15190"/>
                    <a:pt x="16979" y="15107"/>
                    <a:pt x="17157" y="15011"/>
                  </a:cubicBezTo>
                  <a:cubicBezTo>
                    <a:pt x="18193" y="14666"/>
                    <a:pt x="18979" y="13821"/>
                    <a:pt x="19241" y="12761"/>
                  </a:cubicBezTo>
                  <a:cubicBezTo>
                    <a:pt x="19348" y="12392"/>
                    <a:pt x="19396" y="12011"/>
                    <a:pt x="19384" y="11630"/>
                  </a:cubicBezTo>
                  <a:cubicBezTo>
                    <a:pt x="19717" y="10737"/>
                    <a:pt x="19717" y="9749"/>
                    <a:pt x="19396" y="8856"/>
                  </a:cubicBezTo>
                  <a:cubicBezTo>
                    <a:pt x="19241" y="8415"/>
                    <a:pt x="19027" y="8011"/>
                    <a:pt x="18753" y="7642"/>
                  </a:cubicBezTo>
                  <a:cubicBezTo>
                    <a:pt x="18253" y="6677"/>
                    <a:pt x="17431" y="5927"/>
                    <a:pt x="16431" y="5510"/>
                  </a:cubicBezTo>
                  <a:cubicBezTo>
                    <a:pt x="16538" y="5082"/>
                    <a:pt x="16562" y="4629"/>
                    <a:pt x="16502" y="4201"/>
                  </a:cubicBezTo>
                  <a:cubicBezTo>
                    <a:pt x="16550" y="3391"/>
                    <a:pt x="16324" y="2593"/>
                    <a:pt x="15848" y="1938"/>
                  </a:cubicBezTo>
                  <a:cubicBezTo>
                    <a:pt x="15717" y="1772"/>
                    <a:pt x="15574" y="1605"/>
                    <a:pt x="15419" y="1462"/>
                  </a:cubicBezTo>
                  <a:cubicBezTo>
                    <a:pt x="15395" y="1403"/>
                    <a:pt x="15383" y="1355"/>
                    <a:pt x="15359" y="1307"/>
                  </a:cubicBezTo>
                  <a:cubicBezTo>
                    <a:pt x="15029" y="598"/>
                    <a:pt x="14311" y="249"/>
                    <a:pt x="13575" y="249"/>
                  </a:cubicBezTo>
                  <a:cubicBezTo>
                    <a:pt x="13224" y="249"/>
                    <a:pt x="12869" y="328"/>
                    <a:pt x="12550" y="486"/>
                  </a:cubicBezTo>
                  <a:cubicBezTo>
                    <a:pt x="12157" y="486"/>
                    <a:pt x="11776" y="581"/>
                    <a:pt x="11430" y="772"/>
                  </a:cubicBezTo>
                  <a:cubicBezTo>
                    <a:pt x="11145" y="926"/>
                    <a:pt x="10883" y="1153"/>
                    <a:pt x="10680" y="1403"/>
                  </a:cubicBezTo>
                  <a:cubicBezTo>
                    <a:pt x="10311" y="891"/>
                    <a:pt x="9799" y="486"/>
                    <a:pt x="9216" y="236"/>
                  </a:cubicBezTo>
                  <a:cubicBezTo>
                    <a:pt x="8823" y="74"/>
                    <a:pt x="8448" y="1"/>
                    <a:pt x="80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22"/>
            <p:cNvSpPr/>
            <p:nvPr/>
          </p:nvSpPr>
          <p:spPr>
            <a:xfrm>
              <a:off x="8788337" y="-201864"/>
              <a:ext cx="470320" cy="878436"/>
            </a:xfrm>
            <a:custGeom>
              <a:rect b="b" l="l" r="r" t="t"/>
              <a:pathLst>
                <a:path extrusionOk="0" h="27213" w="14570">
                  <a:moveTo>
                    <a:pt x="7202" y="0"/>
                  </a:moveTo>
                  <a:cubicBezTo>
                    <a:pt x="7065" y="0"/>
                    <a:pt x="6933" y="72"/>
                    <a:pt x="6901" y="229"/>
                  </a:cubicBezTo>
                  <a:cubicBezTo>
                    <a:pt x="6759" y="991"/>
                    <a:pt x="6651" y="1765"/>
                    <a:pt x="6604" y="2539"/>
                  </a:cubicBezTo>
                  <a:cubicBezTo>
                    <a:pt x="6009" y="2158"/>
                    <a:pt x="5628" y="1539"/>
                    <a:pt x="5544" y="848"/>
                  </a:cubicBezTo>
                  <a:cubicBezTo>
                    <a:pt x="5526" y="661"/>
                    <a:pt x="5376" y="562"/>
                    <a:pt x="5232" y="562"/>
                  </a:cubicBezTo>
                  <a:cubicBezTo>
                    <a:pt x="5093" y="562"/>
                    <a:pt x="4961" y="655"/>
                    <a:pt x="4961" y="848"/>
                  </a:cubicBezTo>
                  <a:cubicBezTo>
                    <a:pt x="4949" y="1920"/>
                    <a:pt x="5580" y="2908"/>
                    <a:pt x="6556" y="3360"/>
                  </a:cubicBezTo>
                  <a:lnTo>
                    <a:pt x="6556" y="3563"/>
                  </a:lnTo>
                  <a:cubicBezTo>
                    <a:pt x="6532" y="3777"/>
                    <a:pt x="6532" y="3979"/>
                    <a:pt x="6556" y="4194"/>
                  </a:cubicBezTo>
                  <a:cubicBezTo>
                    <a:pt x="6556" y="5051"/>
                    <a:pt x="6580" y="5908"/>
                    <a:pt x="6604" y="6777"/>
                  </a:cubicBezTo>
                  <a:cubicBezTo>
                    <a:pt x="6509" y="6765"/>
                    <a:pt x="6401" y="6742"/>
                    <a:pt x="6306" y="6718"/>
                  </a:cubicBezTo>
                  <a:cubicBezTo>
                    <a:pt x="5330" y="6337"/>
                    <a:pt x="4639" y="5492"/>
                    <a:pt x="4461" y="4468"/>
                  </a:cubicBezTo>
                  <a:cubicBezTo>
                    <a:pt x="4435" y="4305"/>
                    <a:pt x="4305" y="4233"/>
                    <a:pt x="4169" y="4233"/>
                  </a:cubicBezTo>
                  <a:cubicBezTo>
                    <a:pt x="3995" y="4233"/>
                    <a:pt x="3811" y="4351"/>
                    <a:pt x="3818" y="4551"/>
                  </a:cubicBezTo>
                  <a:cubicBezTo>
                    <a:pt x="3853" y="6170"/>
                    <a:pt x="5044" y="7527"/>
                    <a:pt x="6640" y="7777"/>
                  </a:cubicBezTo>
                  <a:cubicBezTo>
                    <a:pt x="6675" y="8599"/>
                    <a:pt x="6711" y="9421"/>
                    <a:pt x="6759" y="10230"/>
                  </a:cubicBezTo>
                  <a:cubicBezTo>
                    <a:pt x="6562" y="10255"/>
                    <a:pt x="6364" y="10267"/>
                    <a:pt x="6166" y="10267"/>
                  </a:cubicBezTo>
                  <a:cubicBezTo>
                    <a:pt x="5694" y="10267"/>
                    <a:pt x="5223" y="10198"/>
                    <a:pt x="4770" y="10063"/>
                  </a:cubicBezTo>
                  <a:cubicBezTo>
                    <a:pt x="4461" y="9659"/>
                    <a:pt x="4175" y="9218"/>
                    <a:pt x="3937" y="8778"/>
                  </a:cubicBezTo>
                  <a:cubicBezTo>
                    <a:pt x="3592" y="8075"/>
                    <a:pt x="3449" y="7349"/>
                    <a:pt x="3211" y="6623"/>
                  </a:cubicBezTo>
                  <a:cubicBezTo>
                    <a:pt x="3173" y="6502"/>
                    <a:pt x="3057" y="6425"/>
                    <a:pt x="2934" y="6425"/>
                  </a:cubicBezTo>
                  <a:cubicBezTo>
                    <a:pt x="2899" y="6425"/>
                    <a:pt x="2864" y="6431"/>
                    <a:pt x="2830" y="6444"/>
                  </a:cubicBezTo>
                  <a:lnTo>
                    <a:pt x="2818" y="6444"/>
                  </a:lnTo>
                  <a:cubicBezTo>
                    <a:pt x="2722" y="6480"/>
                    <a:pt x="2651" y="6587"/>
                    <a:pt x="2651" y="6694"/>
                  </a:cubicBezTo>
                  <a:cubicBezTo>
                    <a:pt x="2651" y="7516"/>
                    <a:pt x="2806" y="8325"/>
                    <a:pt x="3127" y="9087"/>
                  </a:cubicBezTo>
                  <a:cubicBezTo>
                    <a:pt x="3127" y="9087"/>
                    <a:pt x="3115" y="9075"/>
                    <a:pt x="3115" y="9075"/>
                  </a:cubicBezTo>
                  <a:cubicBezTo>
                    <a:pt x="1984" y="8028"/>
                    <a:pt x="1294" y="6575"/>
                    <a:pt x="591" y="5218"/>
                  </a:cubicBezTo>
                  <a:cubicBezTo>
                    <a:pt x="543" y="5125"/>
                    <a:pt x="456" y="5086"/>
                    <a:pt x="365" y="5086"/>
                  </a:cubicBezTo>
                  <a:cubicBezTo>
                    <a:pt x="188" y="5086"/>
                    <a:pt x="0" y="5239"/>
                    <a:pt x="79" y="5444"/>
                  </a:cubicBezTo>
                  <a:cubicBezTo>
                    <a:pt x="746" y="7158"/>
                    <a:pt x="1520" y="8956"/>
                    <a:pt x="3020" y="10123"/>
                  </a:cubicBezTo>
                  <a:cubicBezTo>
                    <a:pt x="3389" y="10421"/>
                    <a:pt x="3794" y="10659"/>
                    <a:pt x="4223" y="10837"/>
                  </a:cubicBezTo>
                  <a:cubicBezTo>
                    <a:pt x="4294" y="10909"/>
                    <a:pt x="4365" y="10980"/>
                    <a:pt x="4437" y="11040"/>
                  </a:cubicBezTo>
                  <a:cubicBezTo>
                    <a:pt x="4519" y="11108"/>
                    <a:pt x="4617" y="11141"/>
                    <a:pt x="4714" y="11141"/>
                  </a:cubicBezTo>
                  <a:cubicBezTo>
                    <a:pt x="4787" y="11141"/>
                    <a:pt x="4859" y="11123"/>
                    <a:pt x="4925" y="11087"/>
                  </a:cubicBezTo>
                  <a:cubicBezTo>
                    <a:pt x="5243" y="11187"/>
                    <a:pt x="5575" y="11238"/>
                    <a:pt x="5907" y="11238"/>
                  </a:cubicBezTo>
                  <a:cubicBezTo>
                    <a:pt x="6209" y="11238"/>
                    <a:pt x="6512" y="11196"/>
                    <a:pt x="6806" y="11111"/>
                  </a:cubicBezTo>
                  <a:cubicBezTo>
                    <a:pt x="6866" y="12409"/>
                    <a:pt x="6937" y="13707"/>
                    <a:pt x="6985" y="14993"/>
                  </a:cubicBezTo>
                  <a:cubicBezTo>
                    <a:pt x="6818" y="14945"/>
                    <a:pt x="6640" y="14874"/>
                    <a:pt x="6473" y="14802"/>
                  </a:cubicBezTo>
                  <a:cubicBezTo>
                    <a:pt x="6044" y="14588"/>
                    <a:pt x="5639" y="14350"/>
                    <a:pt x="5258" y="14064"/>
                  </a:cubicBezTo>
                  <a:cubicBezTo>
                    <a:pt x="4401" y="13421"/>
                    <a:pt x="3663" y="12623"/>
                    <a:pt x="3091" y="11730"/>
                  </a:cubicBezTo>
                  <a:cubicBezTo>
                    <a:pt x="3054" y="11668"/>
                    <a:pt x="2993" y="11640"/>
                    <a:pt x="2932" y="11640"/>
                  </a:cubicBezTo>
                  <a:cubicBezTo>
                    <a:pt x="2821" y="11640"/>
                    <a:pt x="2712" y="11734"/>
                    <a:pt x="2758" y="11873"/>
                  </a:cubicBezTo>
                  <a:cubicBezTo>
                    <a:pt x="2758" y="11897"/>
                    <a:pt x="2770" y="11921"/>
                    <a:pt x="2782" y="11945"/>
                  </a:cubicBezTo>
                  <a:cubicBezTo>
                    <a:pt x="2782" y="11957"/>
                    <a:pt x="2782" y="11968"/>
                    <a:pt x="2794" y="11968"/>
                  </a:cubicBezTo>
                  <a:cubicBezTo>
                    <a:pt x="3044" y="12754"/>
                    <a:pt x="3461" y="13469"/>
                    <a:pt x="3996" y="14088"/>
                  </a:cubicBezTo>
                  <a:cubicBezTo>
                    <a:pt x="3913" y="14076"/>
                    <a:pt x="3853" y="14052"/>
                    <a:pt x="3794" y="14040"/>
                  </a:cubicBezTo>
                  <a:cubicBezTo>
                    <a:pt x="2901" y="13778"/>
                    <a:pt x="2151" y="13207"/>
                    <a:pt x="1544" y="12516"/>
                  </a:cubicBezTo>
                  <a:cubicBezTo>
                    <a:pt x="1487" y="12456"/>
                    <a:pt x="1424" y="12431"/>
                    <a:pt x="1363" y="12431"/>
                  </a:cubicBezTo>
                  <a:cubicBezTo>
                    <a:pt x="1183" y="12431"/>
                    <a:pt x="1026" y="12654"/>
                    <a:pt x="1115" y="12850"/>
                  </a:cubicBezTo>
                  <a:cubicBezTo>
                    <a:pt x="1710" y="14124"/>
                    <a:pt x="3056" y="14945"/>
                    <a:pt x="4449" y="15052"/>
                  </a:cubicBezTo>
                  <a:cubicBezTo>
                    <a:pt x="4592" y="15052"/>
                    <a:pt x="4735" y="14981"/>
                    <a:pt x="4818" y="14862"/>
                  </a:cubicBezTo>
                  <a:cubicBezTo>
                    <a:pt x="5413" y="15362"/>
                    <a:pt x="6235" y="15933"/>
                    <a:pt x="7044" y="16124"/>
                  </a:cubicBezTo>
                  <a:cubicBezTo>
                    <a:pt x="7056" y="16517"/>
                    <a:pt x="7080" y="16910"/>
                    <a:pt x="7092" y="17302"/>
                  </a:cubicBezTo>
                  <a:cubicBezTo>
                    <a:pt x="7152" y="18493"/>
                    <a:pt x="7211" y="19684"/>
                    <a:pt x="7282" y="20874"/>
                  </a:cubicBezTo>
                  <a:cubicBezTo>
                    <a:pt x="7342" y="21874"/>
                    <a:pt x="7390" y="22875"/>
                    <a:pt x="7449" y="23875"/>
                  </a:cubicBezTo>
                  <a:cubicBezTo>
                    <a:pt x="7509" y="24827"/>
                    <a:pt x="7473" y="25839"/>
                    <a:pt x="7735" y="26756"/>
                  </a:cubicBezTo>
                  <a:cubicBezTo>
                    <a:pt x="7822" y="27047"/>
                    <a:pt x="8120" y="27212"/>
                    <a:pt x="8404" y="27212"/>
                  </a:cubicBezTo>
                  <a:cubicBezTo>
                    <a:pt x="8666" y="27212"/>
                    <a:pt x="8916" y="27071"/>
                    <a:pt x="8973" y="26756"/>
                  </a:cubicBezTo>
                  <a:cubicBezTo>
                    <a:pt x="9128" y="25804"/>
                    <a:pt x="8985" y="24827"/>
                    <a:pt x="8926" y="23875"/>
                  </a:cubicBezTo>
                  <a:lnTo>
                    <a:pt x="8735" y="20874"/>
                  </a:lnTo>
                  <a:cubicBezTo>
                    <a:pt x="8628" y="19303"/>
                    <a:pt x="8521" y="17743"/>
                    <a:pt x="8390" y="16171"/>
                  </a:cubicBezTo>
                  <a:lnTo>
                    <a:pt x="8366" y="15850"/>
                  </a:lnTo>
                  <a:lnTo>
                    <a:pt x="8366" y="15850"/>
                  </a:lnTo>
                  <a:cubicBezTo>
                    <a:pt x="8711" y="16023"/>
                    <a:pt x="9078" y="16104"/>
                    <a:pt x="9450" y="16104"/>
                  </a:cubicBezTo>
                  <a:cubicBezTo>
                    <a:pt x="9874" y="16104"/>
                    <a:pt x="10305" y="15999"/>
                    <a:pt x="10723" y="15802"/>
                  </a:cubicBezTo>
                  <a:cubicBezTo>
                    <a:pt x="11473" y="15457"/>
                    <a:pt x="12366" y="14695"/>
                    <a:pt x="12259" y="13778"/>
                  </a:cubicBezTo>
                  <a:cubicBezTo>
                    <a:pt x="12259" y="13657"/>
                    <a:pt x="12155" y="13574"/>
                    <a:pt x="12048" y="13574"/>
                  </a:cubicBezTo>
                  <a:cubicBezTo>
                    <a:pt x="11996" y="13574"/>
                    <a:pt x="11944" y="13593"/>
                    <a:pt x="11902" y="13635"/>
                  </a:cubicBezTo>
                  <a:cubicBezTo>
                    <a:pt x="11414" y="14100"/>
                    <a:pt x="11092" y="14671"/>
                    <a:pt x="10473" y="14993"/>
                  </a:cubicBezTo>
                  <a:cubicBezTo>
                    <a:pt x="9991" y="15234"/>
                    <a:pt x="9459" y="15357"/>
                    <a:pt x="8923" y="15357"/>
                  </a:cubicBezTo>
                  <a:cubicBezTo>
                    <a:pt x="8717" y="15357"/>
                    <a:pt x="8511" y="15338"/>
                    <a:pt x="8306" y="15302"/>
                  </a:cubicBezTo>
                  <a:cubicBezTo>
                    <a:pt x="8306" y="15207"/>
                    <a:pt x="8295" y="15112"/>
                    <a:pt x="8283" y="15005"/>
                  </a:cubicBezTo>
                  <a:cubicBezTo>
                    <a:pt x="8271" y="14838"/>
                    <a:pt x="8259" y="14659"/>
                    <a:pt x="8247" y="14493"/>
                  </a:cubicBezTo>
                  <a:cubicBezTo>
                    <a:pt x="8271" y="14481"/>
                    <a:pt x="8295" y="14481"/>
                    <a:pt x="8330" y="14469"/>
                  </a:cubicBezTo>
                  <a:cubicBezTo>
                    <a:pt x="9509" y="14064"/>
                    <a:pt x="10497" y="13231"/>
                    <a:pt x="11092" y="12135"/>
                  </a:cubicBezTo>
                  <a:cubicBezTo>
                    <a:pt x="11402" y="11587"/>
                    <a:pt x="11652" y="11004"/>
                    <a:pt x="11843" y="10409"/>
                  </a:cubicBezTo>
                  <a:cubicBezTo>
                    <a:pt x="12474" y="10361"/>
                    <a:pt x="13140" y="10147"/>
                    <a:pt x="13593" y="9706"/>
                  </a:cubicBezTo>
                  <a:cubicBezTo>
                    <a:pt x="13974" y="9349"/>
                    <a:pt x="14569" y="8397"/>
                    <a:pt x="14295" y="7849"/>
                  </a:cubicBezTo>
                  <a:cubicBezTo>
                    <a:pt x="14243" y="7718"/>
                    <a:pt x="14120" y="7638"/>
                    <a:pt x="13987" y="7638"/>
                  </a:cubicBezTo>
                  <a:cubicBezTo>
                    <a:pt x="13939" y="7638"/>
                    <a:pt x="13890" y="7648"/>
                    <a:pt x="13843" y="7670"/>
                  </a:cubicBezTo>
                  <a:cubicBezTo>
                    <a:pt x="13545" y="7825"/>
                    <a:pt x="13569" y="8266"/>
                    <a:pt x="13450" y="8539"/>
                  </a:cubicBezTo>
                  <a:cubicBezTo>
                    <a:pt x="13176" y="9171"/>
                    <a:pt x="12628" y="9742"/>
                    <a:pt x="11962" y="9968"/>
                  </a:cubicBezTo>
                  <a:cubicBezTo>
                    <a:pt x="12152" y="9313"/>
                    <a:pt x="12212" y="8647"/>
                    <a:pt x="12140" y="7980"/>
                  </a:cubicBezTo>
                  <a:cubicBezTo>
                    <a:pt x="12127" y="7878"/>
                    <a:pt x="12043" y="7830"/>
                    <a:pt x="11954" y="7830"/>
                  </a:cubicBezTo>
                  <a:cubicBezTo>
                    <a:pt x="11878" y="7830"/>
                    <a:pt x="11798" y="7866"/>
                    <a:pt x="11759" y="7932"/>
                  </a:cubicBezTo>
                  <a:cubicBezTo>
                    <a:pt x="11116" y="9004"/>
                    <a:pt x="11033" y="10385"/>
                    <a:pt x="10461" y="11504"/>
                  </a:cubicBezTo>
                  <a:cubicBezTo>
                    <a:pt x="10426" y="11576"/>
                    <a:pt x="10390" y="11647"/>
                    <a:pt x="10342" y="11718"/>
                  </a:cubicBezTo>
                  <a:cubicBezTo>
                    <a:pt x="10473" y="10433"/>
                    <a:pt x="10378" y="9147"/>
                    <a:pt x="10080" y="7885"/>
                  </a:cubicBezTo>
                  <a:cubicBezTo>
                    <a:pt x="10049" y="7736"/>
                    <a:pt x="9913" y="7666"/>
                    <a:pt x="9776" y="7666"/>
                  </a:cubicBezTo>
                  <a:cubicBezTo>
                    <a:pt x="9606" y="7666"/>
                    <a:pt x="9435" y="7775"/>
                    <a:pt x="9461" y="7980"/>
                  </a:cubicBezTo>
                  <a:cubicBezTo>
                    <a:pt x="9652" y="9611"/>
                    <a:pt x="9449" y="11171"/>
                    <a:pt x="9176" y="12778"/>
                  </a:cubicBezTo>
                  <a:cubicBezTo>
                    <a:pt x="9152" y="12897"/>
                    <a:pt x="9176" y="13028"/>
                    <a:pt x="9247" y="13123"/>
                  </a:cubicBezTo>
                  <a:cubicBezTo>
                    <a:pt x="8926" y="13409"/>
                    <a:pt x="8580" y="13647"/>
                    <a:pt x="8199" y="13826"/>
                  </a:cubicBezTo>
                  <a:cubicBezTo>
                    <a:pt x="8044" y="11778"/>
                    <a:pt x="7914" y="9730"/>
                    <a:pt x="7747" y="7682"/>
                  </a:cubicBezTo>
                  <a:cubicBezTo>
                    <a:pt x="7806" y="7611"/>
                    <a:pt x="7854" y="7539"/>
                    <a:pt x="7878" y="7456"/>
                  </a:cubicBezTo>
                  <a:cubicBezTo>
                    <a:pt x="7949" y="7266"/>
                    <a:pt x="7866" y="7063"/>
                    <a:pt x="7687" y="6968"/>
                  </a:cubicBezTo>
                  <a:cubicBezTo>
                    <a:pt x="7640" y="6468"/>
                    <a:pt x="7592" y="5956"/>
                    <a:pt x="7533" y="5456"/>
                  </a:cubicBezTo>
                  <a:cubicBezTo>
                    <a:pt x="8497" y="5349"/>
                    <a:pt x="9247" y="4896"/>
                    <a:pt x="9866" y="4122"/>
                  </a:cubicBezTo>
                  <a:cubicBezTo>
                    <a:pt x="9890" y="4146"/>
                    <a:pt x="9938" y="4158"/>
                    <a:pt x="9985" y="4158"/>
                  </a:cubicBezTo>
                  <a:cubicBezTo>
                    <a:pt x="11081" y="4098"/>
                    <a:pt x="12009" y="3336"/>
                    <a:pt x="12319" y="2289"/>
                  </a:cubicBezTo>
                  <a:cubicBezTo>
                    <a:pt x="12390" y="2017"/>
                    <a:pt x="12175" y="1845"/>
                    <a:pt x="11960" y="1845"/>
                  </a:cubicBezTo>
                  <a:cubicBezTo>
                    <a:pt x="11817" y="1845"/>
                    <a:pt x="11674" y="1922"/>
                    <a:pt x="11616" y="2098"/>
                  </a:cubicBezTo>
                  <a:cubicBezTo>
                    <a:pt x="11378" y="2836"/>
                    <a:pt x="10842" y="3432"/>
                    <a:pt x="10128" y="3753"/>
                  </a:cubicBezTo>
                  <a:cubicBezTo>
                    <a:pt x="10640" y="2944"/>
                    <a:pt x="11045" y="1765"/>
                    <a:pt x="10676" y="896"/>
                  </a:cubicBezTo>
                  <a:cubicBezTo>
                    <a:pt x="10628" y="736"/>
                    <a:pt x="10497" y="662"/>
                    <a:pt x="10364" y="662"/>
                  </a:cubicBezTo>
                  <a:cubicBezTo>
                    <a:pt x="10200" y="662"/>
                    <a:pt x="10034" y="775"/>
                    <a:pt x="10021" y="979"/>
                  </a:cubicBezTo>
                  <a:cubicBezTo>
                    <a:pt x="9938" y="1896"/>
                    <a:pt x="9973" y="2646"/>
                    <a:pt x="9414" y="3456"/>
                  </a:cubicBezTo>
                  <a:cubicBezTo>
                    <a:pt x="8914" y="4122"/>
                    <a:pt x="8247" y="4634"/>
                    <a:pt x="7473" y="4944"/>
                  </a:cubicBezTo>
                  <a:cubicBezTo>
                    <a:pt x="7461" y="4789"/>
                    <a:pt x="7449" y="4646"/>
                    <a:pt x="7425" y="4491"/>
                  </a:cubicBezTo>
                  <a:cubicBezTo>
                    <a:pt x="7497" y="4075"/>
                    <a:pt x="7437" y="3598"/>
                    <a:pt x="7413" y="3170"/>
                  </a:cubicBezTo>
                  <a:cubicBezTo>
                    <a:pt x="7413" y="3146"/>
                    <a:pt x="7413" y="3110"/>
                    <a:pt x="7413" y="3086"/>
                  </a:cubicBezTo>
                  <a:lnTo>
                    <a:pt x="7413" y="2872"/>
                  </a:lnTo>
                  <a:cubicBezTo>
                    <a:pt x="7425" y="2027"/>
                    <a:pt x="7473" y="1170"/>
                    <a:pt x="7544" y="324"/>
                  </a:cubicBezTo>
                  <a:cubicBezTo>
                    <a:pt x="7558" y="117"/>
                    <a:pt x="7376" y="0"/>
                    <a:pt x="7202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22"/>
            <p:cNvSpPr/>
            <p:nvPr/>
          </p:nvSpPr>
          <p:spPr>
            <a:xfrm>
              <a:off x="4497485" y="54052"/>
              <a:ext cx="256755" cy="333904"/>
            </a:xfrm>
            <a:custGeom>
              <a:rect b="b" l="l" r="r" t="t"/>
              <a:pathLst>
                <a:path extrusionOk="0" h="10344" w="7954">
                  <a:moveTo>
                    <a:pt x="1354" y="0"/>
                  </a:moveTo>
                  <a:cubicBezTo>
                    <a:pt x="1301" y="0"/>
                    <a:pt x="1246" y="5"/>
                    <a:pt x="1191" y="16"/>
                  </a:cubicBezTo>
                  <a:cubicBezTo>
                    <a:pt x="0" y="254"/>
                    <a:pt x="786" y="2016"/>
                    <a:pt x="798" y="2767"/>
                  </a:cubicBezTo>
                  <a:cubicBezTo>
                    <a:pt x="834" y="3981"/>
                    <a:pt x="227" y="5112"/>
                    <a:pt x="274" y="6338"/>
                  </a:cubicBezTo>
                  <a:cubicBezTo>
                    <a:pt x="329" y="8203"/>
                    <a:pt x="1952" y="10344"/>
                    <a:pt x="3914" y="10344"/>
                  </a:cubicBezTo>
                  <a:cubicBezTo>
                    <a:pt x="4107" y="10344"/>
                    <a:pt x="4303" y="10323"/>
                    <a:pt x="4501" y="10279"/>
                  </a:cubicBezTo>
                  <a:cubicBezTo>
                    <a:pt x="4632" y="10244"/>
                    <a:pt x="4727" y="10148"/>
                    <a:pt x="4763" y="10029"/>
                  </a:cubicBezTo>
                  <a:cubicBezTo>
                    <a:pt x="4799" y="10029"/>
                    <a:pt x="4846" y="10006"/>
                    <a:pt x="4882" y="10006"/>
                  </a:cubicBezTo>
                  <a:lnTo>
                    <a:pt x="4882" y="9982"/>
                  </a:lnTo>
                  <a:cubicBezTo>
                    <a:pt x="4858" y="9970"/>
                    <a:pt x="4834" y="9946"/>
                    <a:pt x="4811" y="9922"/>
                  </a:cubicBezTo>
                  <a:cubicBezTo>
                    <a:pt x="4168" y="9172"/>
                    <a:pt x="3465" y="8470"/>
                    <a:pt x="2703" y="7850"/>
                  </a:cubicBezTo>
                  <a:cubicBezTo>
                    <a:pt x="2096" y="7350"/>
                    <a:pt x="1179" y="6922"/>
                    <a:pt x="786" y="6231"/>
                  </a:cubicBezTo>
                  <a:cubicBezTo>
                    <a:pt x="708" y="6142"/>
                    <a:pt x="776" y="5991"/>
                    <a:pt x="892" y="5991"/>
                  </a:cubicBezTo>
                  <a:cubicBezTo>
                    <a:pt x="900" y="5991"/>
                    <a:pt x="909" y="5992"/>
                    <a:pt x="917" y="5993"/>
                  </a:cubicBezTo>
                  <a:cubicBezTo>
                    <a:pt x="1786" y="5993"/>
                    <a:pt x="2656" y="6803"/>
                    <a:pt x="3275" y="7339"/>
                  </a:cubicBezTo>
                  <a:cubicBezTo>
                    <a:pt x="3751" y="7743"/>
                    <a:pt x="4180" y="8184"/>
                    <a:pt x="4572" y="8660"/>
                  </a:cubicBezTo>
                  <a:cubicBezTo>
                    <a:pt x="4453" y="8196"/>
                    <a:pt x="4322" y="7731"/>
                    <a:pt x="4168" y="7279"/>
                  </a:cubicBezTo>
                  <a:cubicBezTo>
                    <a:pt x="4061" y="6981"/>
                    <a:pt x="3953" y="6672"/>
                    <a:pt x="3834" y="6374"/>
                  </a:cubicBezTo>
                  <a:cubicBezTo>
                    <a:pt x="2989" y="5862"/>
                    <a:pt x="2013" y="5326"/>
                    <a:pt x="1453" y="4541"/>
                  </a:cubicBezTo>
                  <a:cubicBezTo>
                    <a:pt x="1401" y="4468"/>
                    <a:pt x="1458" y="4367"/>
                    <a:pt x="1545" y="4367"/>
                  </a:cubicBezTo>
                  <a:cubicBezTo>
                    <a:pt x="1558" y="4367"/>
                    <a:pt x="1571" y="4369"/>
                    <a:pt x="1584" y="4374"/>
                  </a:cubicBezTo>
                  <a:cubicBezTo>
                    <a:pt x="2263" y="4576"/>
                    <a:pt x="2894" y="5041"/>
                    <a:pt x="3489" y="5517"/>
                  </a:cubicBezTo>
                  <a:cubicBezTo>
                    <a:pt x="3322" y="5148"/>
                    <a:pt x="3156" y="4779"/>
                    <a:pt x="2965" y="4421"/>
                  </a:cubicBezTo>
                  <a:lnTo>
                    <a:pt x="2096" y="3779"/>
                  </a:lnTo>
                  <a:cubicBezTo>
                    <a:pt x="1822" y="3588"/>
                    <a:pt x="1536" y="3386"/>
                    <a:pt x="1405" y="3076"/>
                  </a:cubicBezTo>
                  <a:cubicBezTo>
                    <a:pt x="1362" y="2967"/>
                    <a:pt x="1439" y="2847"/>
                    <a:pt x="1553" y="2847"/>
                  </a:cubicBezTo>
                  <a:cubicBezTo>
                    <a:pt x="1563" y="2847"/>
                    <a:pt x="1573" y="2848"/>
                    <a:pt x="1584" y="2850"/>
                  </a:cubicBezTo>
                  <a:cubicBezTo>
                    <a:pt x="1786" y="2874"/>
                    <a:pt x="1977" y="2957"/>
                    <a:pt x="2156" y="3088"/>
                  </a:cubicBezTo>
                  <a:cubicBezTo>
                    <a:pt x="1810" y="2612"/>
                    <a:pt x="1536" y="2100"/>
                    <a:pt x="1334" y="1564"/>
                  </a:cubicBezTo>
                  <a:cubicBezTo>
                    <a:pt x="1243" y="1327"/>
                    <a:pt x="1430" y="1118"/>
                    <a:pt x="1641" y="1118"/>
                  </a:cubicBezTo>
                  <a:cubicBezTo>
                    <a:pt x="1706" y="1118"/>
                    <a:pt x="1772" y="1138"/>
                    <a:pt x="1834" y="1183"/>
                  </a:cubicBezTo>
                  <a:cubicBezTo>
                    <a:pt x="2441" y="1635"/>
                    <a:pt x="2918" y="2421"/>
                    <a:pt x="3310" y="3183"/>
                  </a:cubicBezTo>
                  <a:cubicBezTo>
                    <a:pt x="3310" y="3159"/>
                    <a:pt x="3322" y="3136"/>
                    <a:pt x="3334" y="3112"/>
                  </a:cubicBezTo>
                  <a:cubicBezTo>
                    <a:pt x="3441" y="2862"/>
                    <a:pt x="3418" y="2516"/>
                    <a:pt x="3656" y="2362"/>
                  </a:cubicBezTo>
                  <a:cubicBezTo>
                    <a:pt x="3697" y="2331"/>
                    <a:pt x="3742" y="2316"/>
                    <a:pt x="3786" y="2316"/>
                  </a:cubicBezTo>
                  <a:cubicBezTo>
                    <a:pt x="3844" y="2316"/>
                    <a:pt x="3901" y="2343"/>
                    <a:pt x="3941" y="2397"/>
                  </a:cubicBezTo>
                  <a:cubicBezTo>
                    <a:pt x="4156" y="2647"/>
                    <a:pt x="3977" y="3052"/>
                    <a:pt x="3870" y="3326"/>
                  </a:cubicBezTo>
                  <a:cubicBezTo>
                    <a:pt x="3810" y="3505"/>
                    <a:pt x="3727" y="3671"/>
                    <a:pt x="3620" y="3826"/>
                  </a:cubicBezTo>
                  <a:cubicBezTo>
                    <a:pt x="3680" y="3945"/>
                    <a:pt x="3739" y="4064"/>
                    <a:pt x="3799" y="4171"/>
                  </a:cubicBezTo>
                  <a:cubicBezTo>
                    <a:pt x="4013" y="4600"/>
                    <a:pt x="4203" y="5041"/>
                    <a:pt x="4394" y="5481"/>
                  </a:cubicBezTo>
                  <a:cubicBezTo>
                    <a:pt x="4596" y="5303"/>
                    <a:pt x="4763" y="5088"/>
                    <a:pt x="4906" y="4850"/>
                  </a:cubicBezTo>
                  <a:cubicBezTo>
                    <a:pt x="5096" y="4529"/>
                    <a:pt x="5120" y="4076"/>
                    <a:pt x="5454" y="3862"/>
                  </a:cubicBezTo>
                  <a:cubicBezTo>
                    <a:pt x="5491" y="3833"/>
                    <a:pt x="5533" y="3820"/>
                    <a:pt x="5576" y="3820"/>
                  </a:cubicBezTo>
                  <a:cubicBezTo>
                    <a:pt x="5656" y="3820"/>
                    <a:pt x="5736" y="3867"/>
                    <a:pt x="5775" y="3945"/>
                  </a:cubicBezTo>
                  <a:cubicBezTo>
                    <a:pt x="5989" y="4374"/>
                    <a:pt x="5608" y="4910"/>
                    <a:pt x="5358" y="5255"/>
                  </a:cubicBezTo>
                  <a:cubicBezTo>
                    <a:pt x="5144" y="5541"/>
                    <a:pt x="4894" y="5791"/>
                    <a:pt x="4608" y="6005"/>
                  </a:cubicBezTo>
                  <a:cubicBezTo>
                    <a:pt x="4811" y="6517"/>
                    <a:pt x="4989" y="7041"/>
                    <a:pt x="5144" y="7577"/>
                  </a:cubicBezTo>
                  <a:cubicBezTo>
                    <a:pt x="5168" y="7648"/>
                    <a:pt x="5192" y="7720"/>
                    <a:pt x="5204" y="7791"/>
                  </a:cubicBezTo>
                  <a:cubicBezTo>
                    <a:pt x="5346" y="7600"/>
                    <a:pt x="5477" y="7398"/>
                    <a:pt x="5608" y="7208"/>
                  </a:cubicBezTo>
                  <a:cubicBezTo>
                    <a:pt x="5882" y="6731"/>
                    <a:pt x="6049" y="6053"/>
                    <a:pt x="6501" y="5731"/>
                  </a:cubicBezTo>
                  <a:cubicBezTo>
                    <a:pt x="6540" y="5703"/>
                    <a:pt x="6582" y="5691"/>
                    <a:pt x="6624" y="5691"/>
                  </a:cubicBezTo>
                  <a:cubicBezTo>
                    <a:pt x="6724" y="5691"/>
                    <a:pt x="6821" y="5765"/>
                    <a:pt x="6847" y="5874"/>
                  </a:cubicBezTo>
                  <a:cubicBezTo>
                    <a:pt x="6918" y="6410"/>
                    <a:pt x="6513" y="6934"/>
                    <a:pt x="6227" y="7374"/>
                  </a:cubicBezTo>
                  <a:cubicBezTo>
                    <a:pt x="5989" y="7779"/>
                    <a:pt x="5715" y="8172"/>
                    <a:pt x="5406" y="8529"/>
                  </a:cubicBezTo>
                  <a:cubicBezTo>
                    <a:pt x="5513" y="8910"/>
                    <a:pt x="5608" y="9303"/>
                    <a:pt x="5692" y="9720"/>
                  </a:cubicBezTo>
                  <a:cubicBezTo>
                    <a:pt x="7716" y="8648"/>
                    <a:pt x="7954" y="6088"/>
                    <a:pt x="6858" y="4243"/>
                  </a:cubicBezTo>
                  <a:cubicBezTo>
                    <a:pt x="6216" y="3183"/>
                    <a:pt x="5263" y="2374"/>
                    <a:pt x="4239" y="1695"/>
                  </a:cubicBezTo>
                  <a:cubicBezTo>
                    <a:pt x="3644" y="1290"/>
                    <a:pt x="3037" y="933"/>
                    <a:pt x="2453" y="528"/>
                  </a:cubicBezTo>
                  <a:cubicBezTo>
                    <a:pt x="2126" y="306"/>
                    <a:pt x="1770" y="0"/>
                    <a:pt x="1354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22"/>
            <p:cNvSpPr/>
            <p:nvPr/>
          </p:nvSpPr>
          <p:spPr>
            <a:xfrm>
              <a:off x="4519888" y="90173"/>
              <a:ext cx="200556" cy="421577"/>
            </a:xfrm>
            <a:custGeom>
              <a:rect b="b" l="l" r="r" t="t"/>
              <a:pathLst>
                <a:path extrusionOk="0" h="13060" w="6213">
                  <a:moveTo>
                    <a:pt x="944" y="1"/>
                  </a:moveTo>
                  <a:cubicBezTo>
                    <a:pt x="727" y="1"/>
                    <a:pt x="536" y="216"/>
                    <a:pt x="628" y="445"/>
                  </a:cubicBezTo>
                  <a:cubicBezTo>
                    <a:pt x="842" y="993"/>
                    <a:pt x="1116" y="1493"/>
                    <a:pt x="1450" y="1969"/>
                  </a:cubicBezTo>
                  <a:cubicBezTo>
                    <a:pt x="1283" y="1838"/>
                    <a:pt x="1092" y="1755"/>
                    <a:pt x="878" y="1731"/>
                  </a:cubicBezTo>
                  <a:cubicBezTo>
                    <a:pt x="869" y="1729"/>
                    <a:pt x="859" y="1728"/>
                    <a:pt x="850" y="1728"/>
                  </a:cubicBezTo>
                  <a:cubicBezTo>
                    <a:pt x="745" y="1728"/>
                    <a:pt x="668" y="1848"/>
                    <a:pt x="711" y="1957"/>
                  </a:cubicBezTo>
                  <a:cubicBezTo>
                    <a:pt x="842" y="2267"/>
                    <a:pt x="1128" y="2469"/>
                    <a:pt x="1390" y="2660"/>
                  </a:cubicBezTo>
                  <a:lnTo>
                    <a:pt x="2259" y="3302"/>
                  </a:lnTo>
                  <a:cubicBezTo>
                    <a:pt x="2450" y="3660"/>
                    <a:pt x="2628" y="4029"/>
                    <a:pt x="2783" y="4398"/>
                  </a:cubicBezTo>
                  <a:cubicBezTo>
                    <a:pt x="2188" y="3922"/>
                    <a:pt x="1557" y="3457"/>
                    <a:pt x="878" y="3255"/>
                  </a:cubicBezTo>
                  <a:cubicBezTo>
                    <a:pt x="866" y="3250"/>
                    <a:pt x="854" y="3248"/>
                    <a:pt x="843" y="3248"/>
                  </a:cubicBezTo>
                  <a:cubicBezTo>
                    <a:pt x="762" y="3248"/>
                    <a:pt x="697" y="3349"/>
                    <a:pt x="759" y="3422"/>
                  </a:cubicBezTo>
                  <a:cubicBezTo>
                    <a:pt x="1319" y="4207"/>
                    <a:pt x="2283" y="4743"/>
                    <a:pt x="3140" y="5255"/>
                  </a:cubicBezTo>
                  <a:cubicBezTo>
                    <a:pt x="3259" y="5553"/>
                    <a:pt x="3367" y="5850"/>
                    <a:pt x="3462" y="6160"/>
                  </a:cubicBezTo>
                  <a:cubicBezTo>
                    <a:pt x="3617" y="6612"/>
                    <a:pt x="3759" y="7077"/>
                    <a:pt x="3878" y="7541"/>
                  </a:cubicBezTo>
                  <a:cubicBezTo>
                    <a:pt x="3486" y="7065"/>
                    <a:pt x="3045" y="6624"/>
                    <a:pt x="2581" y="6220"/>
                  </a:cubicBezTo>
                  <a:cubicBezTo>
                    <a:pt x="1962" y="5696"/>
                    <a:pt x="1081" y="4874"/>
                    <a:pt x="223" y="4874"/>
                  </a:cubicBezTo>
                  <a:cubicBezTo>
                    <a:pt x="218" y="4874"/>
                    <a:pt x="214" y="4873"/>
                    <a:pt x="209" y="4873"/>
                  </a:cubicBezTo>
                  <a:cubicBezTo>
                    <a:pt x="86" y="4873"/>
                    <a:pt x="0" y="5021"/>
                    <a:pt x="80" y="5124"/>
                  </a:cubicBezTo>
                  <a:cubicBezTo>
                    <a:pt x="485" y="5803"/>
                    <a:pt x="1402" y="6231"/>
                    <a:pt x="2009" y="6731"/>
                  </a:cubicBezTo>
                  <a:cubicBezTo>
                    <a:pt x="2771" y="7363"/>
                    <a:pt x="3474" y="8053"/>
                    <a:pt x="4105" y="8803"/>
                  </a:cubicBezTo>
                  <a:cubicBezTo>
                    <a:pt x="4129" y="8827"/>
                    <a:pt x="4152" y="8851"/>
                    <a:pt x="4188" y="8863"/>
                  </a:cubicBezTo>
                  <a:lnTo>
                    <a:pt x="4188" y="8887"/>
                  </a:lnTo>
                  <a:cubicBezTo>
                    <a:pt x="4212" y="9041"/>
                    <a:pt x="4248" y="9196"/>
                    <a:pt x="4283" y="9351"/>
                  </a:cubicBezTo>
                  <a:cubicBezTo>
                    <a:pt x="4474" y="10458"/>
                    <a:pt x="4652" y="11625"/>
                    <a:pt x="4093" y="12661"/>
                  </a:cubicBezTo>
                  <a:cubicBezTo>
                    <a:pt x="3992" y="12863"/>
                    <a:pt x="4201" y="13060"/>
                    <a:pt x="4395" y="13060"/>
                  </a:cubicBezTo>
                  <a:cubicBezTo>
                    <a:pt x="4475" y="13060"/>
                    <a:pt x="4553" y="13026"/>
                    <a:pt x="4605" y="12947"/>
                  </a:cubicBezTo>
                  <a:cubicBezTo>
                    <a:pt x="5343" y="11708"/>
                    <a:pt x="5272" y="10101"/>
                    <a:pt x="4974" y="8601"/>
                  </a:cubicBezTo>
                  <a:cubicBezTo>
                    <a:pt x="4914" y="8196"/>
                    <a:pt x="4807" y="7791"/>
                    <a:pt x="4700" y="7422"/>
                  </a:cubicBezTo>
                  <a:cubicBezTo>
                    <a:pt x="5010" y="7053"/>
                    <a:pt x="5283" y="6672"/>
                    <a:pt x="5522" y="6267"/>
                  </a:cubicBezTo>
                  <a:cubicBezTo>
                    <a:pt x="5795" y="5815"/>
                    <a:pt x="6212" y="5303"/>
                    <a:pt x="6129" y="4767"/>
                  </a:cubicBezTo>
                  <a:cubicBezTo>
                    <a:pt x="6112" y="4651"/>
                    <a:pt x="6021" y="4581"/>
                    <a:pt x="5923" y="4581"/>
                  </a:cubicBezTo>
                  <a:cubicBezTo>
                    <a:pt x="5880" y="4581"/>
                    <a:pt x="5835" y="4595"/>
                    <a:pt x="5795" y="4624"/>
                  </a:cubicBezTo>
                  <a:cubicBezTo>
                    <a:pt x="5343" y="4946"/>
                    <a:pt x="5176" y="5624"/>
                    <a:pt x="4891" y="6089"/>
                  </a:cubicBezTo>
                  <a:cubicBezTo>
                    <a:pt x="4771" y="6291"/>
                    <a:pt x="4640" y="6481"/>
                    <a:pt x="4498" y="6672"/>
                  </a:cubicBezTo>
                  <a:cubicBezTo>
                    <a:pt x="4474" y="6601"/>
                    <a:pt x="4462" y="6529"/>
                    <a:pt x="4438" y="6470"/>
                  </a:cubicBezTo>
                  <a:cubicBezTo>
                    <a:pt x="4283" y="5934"/>
                    <a:pt x="4105" y="5410"/>
                    <a:pt x="3902" y="4886"/>
                  </a:cubicBezTo>
                  <a:cubicBezTo>
                    <a:pt x="4188" y="4684"/>
                    <a:pt x="4438" y="4434"/>
                    <a:pt x="4640" y="4148"/>
                  </a:cubicBezTo>
                  <a:cubicBezTo>
                    <a:pt x="4902" y="3791"/>
                    <a:pt x="5283" y="3267"/>
                    <a:pt x="5069" y="2838"/>
                  </a:cubicBezTo>
                  <a:cubicBezTo>
                    <a:pt x="5031" y="2755"/>
                    <a:pt x="4955" y="2710"/>
                    <a:pt x="4873" y="2710"/>
                  </a:cubicBezTo>
                  <a:cubicBezTo>
                    <a:pt x="4827" y="2710"/>
                    <a:pt x="4779" y="2725"/>
                    <a:pt x="4736" y="2755"/>
                  </a:cubicBezTo>
                  <a:cubicBezTo>
                    <a:pt x="4414" y="2969"/>
                    <a:pt x="4390" y="3422"/>
                    <a:pt x="4188" y="3743"/>
                  </a:cubicBezTo>
                  <a:cubicBezTo>
                    <a:pt x="4057" y="3981"/>
                    <a:pt x="3878" y="4184"/>
                    <a:pt x="3688" y="4374"/>
                  </a:cubicBezTo>
                  <a:cubicBezTo>
                    <a:pt x="3497" y="3934"/>
                    <a:pt x="3307" y="3493"/>
                    <a:pt x="3093" y="3064"/>
                  </a:cubicBezTo>
                  <a:cubicBezTo>
                    <a:pt x="3033" y="2957"/>
                    <a:pt x="2974" y="2838"/>
                    <a:pt x="2914" y="2707"/>
                  </a:cubicBezTo>
                  <a:cubicBezTo>
                    <a:pt x="3021" y="2552"/>
                    <a:pt x="3105" y="2386"/>
                    <a:pt x="3176" y="2207"/>
                  </a:cubicBezTo>
                  <a:cubicBezTo>
                    <a:pt x="3283" y="1933"/>
                    <a:pt x="3462" y="1528"/>
                    <a:pt x="3247" y="1278"/>
                  </a:cubicBezTo>
                  <a:cubicBezTo>
                    <a:pt x="3207" y="1224"/>
                    <a:pt x="3146" y="1197"/>
                    <a:pt x="3087" y="1197"/>
                  </a:cubicBezTo>
                  <a:cubicBezTo>
                    <a:pt x="3042" y="1197"/>
                    <a:pt x="2997" y="1212"/>
                    <a:pt x="2962" y="1243"/>
                  </a:cubicBezTo>
                  <a:cubicBezTo>
                    <a:pt x="2724" y="1397"/>
                    <a:pt x="2735" y="1743"/>
                    <a:pt x="2640" y="1993"/>
                  </a:cubicBezTo>
                  <a:cubicBezTo>
                    <a:pt x="2628" y="2017"/>
                    <a:pt x="2616" y="2040"/>
                    <a:pt x="2605" y="2064"/>
                  </a:cubicBezTo>
                  <a:cubicBezTo>
                    <a:pt x="2212" y="1302"/>
                    <a:pt x="1747" y="516"/>
                    <a:pt x="1140" y="64"/>
                  </a:cubicBezTo>
                  <a:cubicBezTo>
                    <a:pt x="1077" y="20"/>
                    <a:pt x="1009" y="1"/>
                    <a:pt x="944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22"/>
            <p:cNvSpPr/>
            <p:nvPr/>
          </p:nvSpPr>
          <p:spPr>
            <a:xfrm>
              <a:off x="8466892" y="283111"/>
              <a:ext cx="255980" cy="333517"/>
            </a:xfrm>
            <a:custGeom>
              <a:rect b="b" l="l" r="r" t="t"/>
              <a:pathLst>
                <a:path extrusionOk="0" h="10332" w="7930">
                  <a:moveTo>
                    <a:pt x="6572" y="0"/>
                  </a:moveTo>
                  <a:cubicBezTo>
                    <a:pt x="6157" y="0"/>
                    <a:pt x="5803" y="297"/>
                    <a:pt x="5477" y="528"/>
                  </a:cubicBezTo>
                  <a:cubicBezTo>
                    <a:pt x="4894" y="921"/>
                    <a:pt x="4286" y="1290"/>
                    <a:pt x="3691" y="1683"/>
                  </a:cubicBezTo>
                  <a:cubicBezTo>
                    <a:pt x="2679" y="2362"/>
                    <a:pt x="1715" y="3171"/>
                    <a:pt x="1084" y="4243"/>
                  </a:cubicBezTo>
                  <a:cubicBezTo>
                    <a:pt x="0" y="6077"/>
                    <a:pt x="226" y="8648"/>
                    <a:pt x="2262" y="9720"/>
                  </a:cubicBezTo>
                  <a:cubicBezTo>
                    <a:pt x="2334" y="9303"/>
                    <a:pt x="2429" y="8910"/>
                    <a:pt x="2536" y="8529"/>
                  </a:cubicBezTo>
                  <a:cubicBezTo>
                    <a:pt x="2227" y="8172"/>
                    <a:pt x="1953" y="7779"/>
                    <a:pt x="1715" y="7374"/>
                  </a:cubicBezTo>
                  <a:cubicBezTo>
                    <a:pt x="1441" y="6934"/>
                    <a:pt x="1036" y="6410"/>
                    <a:pt x="1108" y="5874"/>
                  </a:cubicBezTo>
                  <a:cubicBezTo>
                    <a:pt x="1124" y="5758"/>
                    <a:pt x="1221" y="5689"/>
                    <a:pt x="1318" y="5689"/>
                  </a:cubicBezTo>
                  <a:cubicBezTo>
                    <a:pt x="1361" y="5689"/>
                    <a:pt x="1404" y="5702"/>
                    <a:pt x="1441" y="5731"/>
                  </a:cubicBezTo>
                  <a:cubicBezTo>
                    <a:pt x="1893" y="6053"/>
                    <a:pt x="2048" y="6731"/>
                    <a:pt x="2334" y="7196"/>
                  </a:cubicBezTo>
                  <a:cubicBezTo>
                    <a:pt x="2453" y="7398"/>
                    <a:pt x="2596" y="7589"/>
                    <a:pt x="2739" y="7779"/>
                  </a:cubicBezTo>
                  <a:cubicBezTo>
                    <a:pt x="2751" y="7720"/>
                    <a:pt x="2774" y="7648"/>
                    <a:pt x="2798" y="7577"/>
                  </a:cubicBezTo>
                  <a:cubicBezTo>
                    <a:pt x="2953" y="7041"/>
                    <a:pt x="3132" y="6517"/>
                    <a:pt x="3334" y="6005"/>
                  </a:cubicBezTo>
                  <a:cubicBezTo>
                    <a:pt x="3048" y="5791"/>
                    <a:pt x="2798" y="5541"/>
                    <a:pt x="2584" y="5255"/>
                  </a:cubicBezTo>
                  <a:cubicBezTo>
                    <a:pt x="2334" y="4910"/>
                    <a:pt x="1941" y="4374"/>
                    <a:pt x="2167" y="3945"/>
                  </a:cubicBezTo>
                  <a:cubicBezTo>
                    <a:pt x="2206" y="3867"/>
                    <a:pt x="2286" y="3820"/>
                    <a:pt x="2366" y="3820"/>
                  </a:cubicBezTo>
                  <a:cubicBezTo>
                    <a:pt x="2409" y="3820"/>
                    <a:pt x="2452" y="3833"/>
                    <a:pt x="2489" y="3862"/>
                  </a:cubicBezTo>
                  <a:cubicBezTo>
                    <a:pt x="2822" y="4076"/>
                    <a:pt x="2846" y="4529"/>
                    <a:pt x="3036" y="4850"/>
                  </a:cubicBezTo>
                  <a:cubicBezTo>
                    <a:pt x="3179" y="5088"/>
                    <a:pt x="3346" y="5303"/>
                    <a:pt x="3548" y="5481"/>
                  </a:cubicBezTo>
                  <a:cubicBezTo>
                    <a:pt x="3727" y="5041"/>
                    <a:pt x="3929" y="4600"/>
                    <a:pt x="4144" y="4172"/>
                  </a:cubicBezTo>
                  <a:cubicBezTo>
                    <a:pt x="4203" y="4064"/>
                    <a:pt x="4251" y="3945"/>
                    <a:pt x="4322" y="3826"/>
                  </a:cubicBezTo>
                  <a:cubicBezTo>
                    <a:pt x="4215" y="3660"/>
                    <a:pt x="4132" y="3493"/>
                    <a:pt x="4060" y="3314"/>
                  </a:cubicBezTo>
                  <a:cubicBezTo>
                    <a:pt x="3953" y="3040"/>
                    <a:pt x="3775" y="2648"/>
                    <a:pt x="3989" y="2386"/>
                  </a:cubicBezTo>
                  <a:cubicBezTo>
                    <a:pt x="4031" y="2336"/>
                    <a:pt x="4095" y="2308"/>
                    <a:pt x="4157" y="2308"/>
                  </a:cubicBezTo>
                  <a:cubicBezTo>
                    <a:pt x="4199" y="2308"/>
                    <a:pt x="4241" y="2321"/>
                    <a:pt x="4275" y="2350"/>
                  </a:cubicBezTo>
                  <a:cubicBezTo>
                    <a:pt x="4513" y="2505"/>
                    <a:pt x="4501" y="2850"/>
                    <a:pt x="4596" y="3100"/>
                  </a:cubicBezTo>
                  <a:cubicBezTo>
                    <a:pt x="4608" y="3124"/>
                    <a:pt x="4620" y="3148"/>
                    <a:pt x="4632" y="3171"/>
                  </a:cubicBezTo>
                  <a:cubicBezTo>
                    <a:pt x="5025" y="2409"/>
                    <a:pt x="5489" y="1624"/>
                    <a:pt x="6096" y="1171"/>
                  </a:cubicBezTo>
                  <a:cubicBezTo>
                    <a:pt x="6159" y="1127"/>
                    <a:pt x="6226" y="1108"/>
                    <a:pt x="6291" y="1108"/>
                  </a:cubicBezTo>
                  <a:cubicBezTo>
                    <a:pt x="6509" y="1108"/>
                    <a:pt x="6700" y="1326"/>
                    <a:pt x="6608" y="1564"/>
                  </a:cubicBezTo>
                  <a:cubicBezTo>
                    <a:pt x="6394" y="2100"/>
                    <a:pt x="6120" y="2612"/>
                    <a:pt x="5787" y="3076"/>
                  </a:cubicBezTo>
                  <a:cubicBezTo>
                    <a:pt x="5953" y="2945"/>
                    <a:pt x="6144" y="2874"/>
                    <a:pt x="6358" y="2838"/>
                  </a:cubicBezTo>
                  <a:cubicBezTo>
                    <a:pt x="6364" y="2838"/>
                    <a:pt x="6369" y="2837"/>
                    <a:pt x="6375" y="2837"/>
                  </a:cubicBezTo>
                  <a:cubicBezTo>
                    <a:pt x="6486" y="2837"/>
                    <a:pt x="6570" y="2951"/>
                    <a:pt x="6525" y="3064"/>
                  </a:cubicBezTo>
                  <a:cubicBezTo>
                    <a:pt x="6394" y="3374"/>
                    <a:pt x="6108" y="3576"/>
                    <a:pt x="5846" y="3779"/>
                  </a:cubicBezTo>
                  <a:lnTo>
                    <a:pt x="4977" y="4410"/>
                  </a:lnTo>
                  <a:cubicBezTo>
                    <a:pt x="4787" y="4767"/>
                    <a:pt x="4620" y="5136"/>
                    <a:pt x="4453" y="5517"/>
                  </a:cubicBezTo>
                  <a:cubicBezTo>
                    <a:pt x="5037" y="5029"/>
                    <a:pt x="5680" y="4576"/>
                    <a:pt x="6358" y="4374"/>
                  </a:cubicBezTo>
                  <a:cubicBezTo>
                    <a:pt x="6371" y="4369"/>
                    <a:pt x="6384" y="4367"/>
                    <a:pt x="6396" y="4367"/>
                  </a:cubicBezTo>
                  <a:cubicBezTo>
                    <a:pt x="6473" y="4367"/>
                    <a:pt x="6529" y="4457"/>
                    <a:pt x="6477" y="4529"/>
                  </a:cubicBezTo>
                  <a:cubicBezTo>
                    <a:pt x="5918" y="5315"/>
                    <a:pt x="4953" y="5862"/>
                    <a:pt x="4096" y="6362"/>
                  </a:cubicBezTo>
                  <a:cubicBezTo>
                    <a:pt x="3989" y="6672"/>
                    <a:pt x="3870" y="6981"/>
                    <a:pt x="3775" y="7279"/>
                  </a:cubicBezTo>
                  <a:cubicBezTo>
                    <a:pt x="3620" y="7732"/>
                    <a:pt x="3489" y="8184"/>
                    <a:pt x="3358" y="8648"/>
                  </a:cubicBezTo>
                  <a:cubicBezTo>
                    <a:pt x="3751" y="8172"/>
                    <a:pt x="4191" y="7732"/>
                    <a:pt x="4656" y="7327"/>
                  </a:cubicBezTo>
                  <a:cubicBezTo>
                    <a:pt x="5275" y="6791"/>
                    <a:pt x="6156" y="5993"/>
                    <a:pt x="7013" y="5993"/>
                  </a:cubicBezTo>
                  <a:cubicBezTo>
                    <a:pt x="7022" y="5992"/>
                    <a:pt x="7031" y="5991"/>
                    <a:pt x="7040" y="5991"/>
                  </a:cubicBezTo>
                  <a:cubicBezTo>
                    <a:pt x="7156" y="5991"/>
                    <a:pt x="7233" y="6132"/>
                    <a:pt x="7156" y="6231"/>
                  </a:cubicBezTo>
                  <a:cubicBezTo>
                    <a:pt x="6751" y="6922"/>
                    <a:pt x="5834" y="7339"/>
                    <a:pt x="5227" y="7839"/>
                  </a:cubicBezTo>
                  <a:cubicBezTo>
                    <a:pt x="4465" y="8470"/>
                    <a:pt x="3763" y="9160"/>
                    <a:pt x="3132" y="9910"/>
                  </a:cubicBezTo>
                  <a:cubicBezTo>
                    <a:pt x="3108" y="9934"/>
                    <a:pt x="3084" y="9958"/>
                    <a:pt x="3048" y="9982"/>
                  </a:cubicBezTo>
                  <a:lnTo>
                    <a:pt x="3048" y="9994"/>
                  </a:lnTo>
                  <a:cubicBezTo>
                    <a:pt x="3096" y="10006"/>
                    <a:pt x="3132" y="10018"/>
                    <a:pt x="3179" y="10018"/>
                  </a:cubicBezTo>
                  <a:cubicBezTo>
                    <a:pt x="3215" y="10137"/>
                    <a:pt x="3310" y="10232"/>
                    <a:pt x="3441" y="10268"/>
                  </a:cubicBezTo>
                  <a:cubicBezTo>
                    <a:pt x="3638" y="10311"/>
                    <a:pt x="3834" y="10332"/>
                    <a:pt x="4026" y="10332"/>
                  </a:cubicBezTo>
                  <a:cubicBezTo>
                    <a:pt x="5978" y="10332"/>
                    <a:pt x="7603" y="8191"/>
                    <a:pt x="7668" y="6327"/>
                  </a:cubicBezTo>
                  <a:cubicBezTo>
                    <a:pt x="7704" y="5112"/>
                    <a:pt x="7096" y="3969"/>
                    <a:pt x="7132" y="2755"/>
                  </a:cubicBezTo>
                  <a:cubicBezTo>
                    <a:pt x="7156" y="2005"/>
                    <a:pt x="7930" y="254"/>
                    <a:pt x="6739" y="16"/>
                  </a:cubicBezTo>
                  <a:cubicBezTo>
                    <a:pt x="6682" y="5"/>
                    <a:pt x="6627" y="0"/>
                    <a:pt x="6572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22"/>
            <p:cNvSpPr/>
            <p:nvPr/>
          </p:nvSpPr>
          <p:spPr>
            <a:xfrm>
              <a:off x="8500334" y="319232"/>
              <a:ext cx="199781" cy="421738"/>
            </a:xfrm>
            <a:custGeom>
              <a:rect b="b" l="l" r="r" t="t"/>
              <a:pathLst>
                <a:path extrusionOk="0" h="13065" w="6189">
                  <a:moveTo>
                    <a:pt x="5261" y="1"/>
                  </a:moveTo>
                  <a:cubicBezTo>
                    <a:pt x="5198" y="1"/>
                    <a:pt x="5132" y="20"/>
                    <a:pt x="5072" y="64"/>
                  </a:cubicBezTo>
                  <a:cubicBezTo>
                    <a:pt x="4465" y="517"/>
                    <a:pt x="3989" y="1302"/>
                    <a:pt x="3596" y="2064"/>
                  </a:cubicBezTo>
                  <a:cubicBezTo>
                    <a:pt x="3596" y="2041"/>
                    <a:pt x="3584" y="2017"/>
                    <a:pt x="3572" y="1993"/>
                  </a:cubicBezTo>
                  <a:cubicBezTo>
                    <a:pt x="3477" y="1743"/>
                    <a:pt x="3489" y="1398"/>
                    <a:pt x="3250" y="1243"/>
                  </a:cubicBezTo>
                  <a:cubicBezTo>
                    <a:pt x="3212" y="1214"/>
                    <a:pt x="3169" y="1201"/>
                    <a:pt x="3128" y="1201"/>
                  </a:cubicBezTo>
                  <a:cubicBezTo>
                    <a:pt x="3066" y="1201"/>
                    <a:pt x="3007" y="1229"/>
                    <a:pt x="2965" y="1279"/>
                  </a:cubicBezTo>
                  <a:cubicBezTo>
                    <a:pt x="2750" y="1529"/>
                    <a:pt x="2929" y="1933"/>
                    <a:pt x="3036" y="2207"/>
                  </a:cubicBezTo>
                  <a:cubicBezTo>
                    <a:pt x="3096" y="2386"/>
                    <a:pt x="3179" y="2553"/>
                    <a:pt x="3286" y="2707"/>
                  </a:cubicBezTo>
                  <a:cubicBezTo>
                    <a:pt x="3227" y="2826"/>
                    <a:pt x="3167" y="2945"/>
                    <a:pt x="3108" y="3064"/>
                  </a:cubicBezTo>
                  <a:cubicBezTo>
                    <a:pt x="2893" y="3493"/>
                    <a:pt x="2691" y="3922"/>
                    <a:pt x="2512" y="4362"/>
                  </a:cubicBezTo>
                  <a:cubicBezTo>
                    <a:pt x="2310" y="4184"/>
                    <a:pt x="2143" y="3969"/>
                    <a:pt x="2000" y="3731"/>
                  </a:cubicBezTo>
                  <a:cubicBezTo>
                    <a:pt x="1810" y="3410"/>
                    <a:pt x="1786" y="2957"/>
                    <a:pt x="1453" y="2743"/>
                  </a:cubicBezTo>
                  <a:cubicBezTo>
                    <a:pt x="1416" y="2714"/>
                    <a:pt x="1373" y="2701"/>
                    <a:pt x="1330" y="2701"/>
                  </a:cubicBezTo>
                  <a:cubicBezTo>
                    <a:pt x="1250" y="2701"/>
                    <a:pt x="1170" y="2748"/>
                    <a:pt x="1131" y="2826"/>
                  </a:cubicBezTo>
                  <a:cubicBezTo>
                    <a:pt x="917" y="3255"/>
                    <a:pt x="1298" y="3791"/>
                    <a:pt x="1548" y="4136"/>
                  </a:cubicBezTo>
                  <a:cubicBezTo>
                    <a:pt x="1762" y="4422"/>
                    <a:pt x="2012" y="4672"/>
                    <a:pt x="2298" y="4886"/>
                  </a:cubicBezTo>
                  <a:cubicBezTo>
                    <a:pt x="2096" y="5398"/>
                    <a:pt x="1905" y="5934"/>
                    <a:pt x="1762" y="6458"/>
                  </a:cubicBezTo>
                  <a:cubicBezTo>
                    <a:pt x="1738" y="6529"/>
                    <a:pt x="1726" y="6601"/>
                    <a:pt x="1703" y="6672"/>
                  </a:cubicBezTo>
                  <a:cubicBezTo>
                    <a:pt x="1560" y="6482"/>
                    <a:pt x="1429" y="6291"/>
                    <a:pt x="1298" y="6089"/>
                  </a:cubicBezTo>
                  <a:cubicBezTo>
                    <a:pt x="1024" y="5612"/>
                    <a:pt x="869" y="4934"/>
                    <a:pt x="405" y="4624"/>
                  </a:cubicBezTo>
                  <a:cubicBezTo>
                    <a:pt x="368" y="4591"/>
                    <a:pt x="324" y="4576"/>
                    <a:pt x="280" y="4576"/>
                  </a:cubicBezTo>
                  <a:cubicBezTo>
                    <a:pt x="183" y="4576"/>
                    <a:pt x="88" y="4649"/>
                    <a:pt x="72" y="4755"/>
                  </a:cubicBezTo>
                  <a:cubicBezTo>
                    <a:pt x="0" y="5291"/>
                    <a:pt x="405" y="5815"/>
                    <a:pt x="679" y="6255"/>
                  </a:cubicBezTo>
                  <a:cubicBezTo>
                    <a:pt x="917" y="6660"/>
                    <a:pt x="1191" y="7053"/>
                    <a:pt x="1500" y="7410"/>
                  </a:cubicBezTo>
                  <a:cubicBezTo>
                    <a:pt x="1405" y="7791"/>
                    <a:pt x="1310" y="8196"/>
                    <a:pt x="1226" y="8601"/>
                  </a:cubicBezTo>
                  <a:cubicBezTo>
                    <a:pt x="929" y="10113"/>
                    <a:pt x="857" y="11720"/>
                    <a:pt x="1607" y="12947"/>
                  </a:cubicBezTo>
                  <a:cubicBezTo>
                    <a:pt x="1656" y="13030"/>
                    <a:pt x="1733" y="13065"/>
                    <a:pt x="1812" y="13065"/>
                  </a:cubicBezTo>
                  <a:cubicBezTo>
                    <a:pt x="2005" y="13065"/>
                    <a:pt x="2217" y="12863"/>
                    <a:pt x="2107" y="12661"/>
                  </a:cubicBezTo>
                  <a:cubicBezTo>
                    <a:pt x="1548" y="11625"/>
                    <a:pt x="1726" y="10470"/>
                    <a:pt x="1917" y="9351"/>
                  </a:cubicBezTo>
                  <a:cubicBezTo>
                    <a:pt x="1953" y="9196"/>
                    <a:pt x="1988" y="9041"/>
                    <a:pt x="2012" y="8887"/>
                  </a:cubicBezTo>
                  <a:lnTo>
                    <a:pt x="2012" y="8875"/>
                  </a:lnTo>
                  <a:cubicBezTo>
                    <a:pt x="2048" y="8851"/>
                    <a:pt x="2072" y="8827"/>
                    <a:pt x="2096" y="8803"/>
                  </a:cubicBezTo>
                  <a:cubicBezTo>
                    <a:pt x="2727" y="8053"/>
                    <a:pt x="3429" y="7363"/>
                    <a:pt x="4191" y="6732"/>
                  </a:cubicBezTo>
                  <a:cubicBezTo>
                    <a:pt x="4798" y="6232"/>
                    <a:pt x="5715" y="5803"/>
                    <a:pt x="6108" y="5112"/>
                  </a:cubicBezTo>
                  <a:cubicBezTo>
                    <a:pt x="6188" y="5021"/>
                    <a:pt x="6114" y="4874"/>
                    <a:pt x="5991" y="4874"/>
                  </a:cubicBezTo>
                  <a:cubicBezTo>
                    <a:pt x="5987" y="4874"/>
                    <a:pt x="5982" y="4874"/>
                    <a:pt x="5977" y="4874"/>
                  </a:cubicBezTo>
                  <a:cubicBezTo>
                    <a:pt x="5120" y="4874"/>
                    <a:pt x="4239" y="5684"/>
                    <a:pt x="3620" y="6220"/>
                  </a:cubicBezTo>
                  <a:cubicBezTo>
                    <a:pt x="3155" y="6624"/>
                    <a:pt x="2715" y="7065"/>
                    <a:pt x="2322" y="7541"/>
                  </a:cubicBezTo>
                  <a:cubicBezTo>
                    <a:pt x="2441" y="7077"/>
                    <a:pt x="2584" y="6613"/>
                    <a:pt x="2727" y="6160"/>
                  </a:cubicBezTo>
                  <a:cubicBezTo>
                    <a:pt x="2834" y="5851"/>
                    <a:pt x="2941" y="5553"/>
                    <a:pt x="3060" y="5255"/>
                  </a:cubicBezTo>
                  <a:cubicBezTo>
                    <a:pt x="3917" y="4743"/>
                    <a:pt x="4882" y="4207"/>
                    <a:pt x="5441" y="3422"/>
                  </a:cubicBezTo>
                  <a:cubicBezTo>
                    <a:pt x="5493" y="3349"/>
                    <a:pt x="5436" y="3248"/>
                    <a:pt x="5357" y="3248"/>
                  </a:cubicBezTo>
                  <a:cubicBezTo>
                    <a:pt x="5346" y="3248"/>
                    <a:pt x="5334" y="3251"/>
                    <a:pt x="5322" y="3255"/>
                  </a:cubicBezTo>
                  <a:cubicBezTo>
                    <a:pt x="4644" y="3457"/>
                    <a:pt x="4012" y="3922"/>
                    <a:pt x="3417" y="4398"/>
                  </a:cubicBezTo>
                  <a:cubicBezTo>
                    <a:pt x="3572" y="4029"/>
                    <a:pt x="3751" y="3660"/>
                    <a:pt x="3941" y="3303"/>
                  </a:cubicBezTo>
                  <a:lnTo>
                    <a:pt x="4810" y="2660"/>
                  </a:lnTo>
                  <a:cubicBezTo>
                    <a:pt x="5084" y="2469"/>
                    <a:pt x="5370" y="2267"/>
                    <a:pt x="5501" y="1957"/>
                  </a:cubicBezTo>
                  <a:cubicBezTo>
                    <a:pt x="5545" y="1848"/>
                    <a:pt x="5468" y="1728"/>
                    <a:pt x="5353" y="1728"/>
                  </a:cubicBezTo>
                  <a:cubicBezTo>
                    <a:pt x="5343" y="1728"/>
                    <a:pt x="5333" y="1729"/>
                    <a:pt x="5322" y="1731"/>
                  </a:cubicBezTo>
                  <a:cubicBezTo>
                    <a:pt x="5120" y="1755"/>
                    <a:pt x="4929" y="1838"/>
                    <a:pt x="4763" y="1969"/>
                  </a:cubicBezTo>
                  <a:cubicBezTo>
                    <a:pt x="5096" y="1493"/>
                    <a:pt x="5370" y="993"/>
                    <a:pt x="5572" y="445"/>
                  </a:cubicBezTo>
                  <a:cubicBezTo>
                    <a:pt x="5664" y="216"/>
                    <a:pt x="5473" y="1"/>
                    <a:pt x="5261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22"/>
            <p:cNvSpPr/>
            <p:nvPr/>
          </p:nvSpPr>
          <p:spPr>
            <a:xfrm>
              <a:off x="1534665" y="4961096"/>
              <a:ext cx="355919" cy="158398"/>
            </a:xfrm>
            <a:custGeom>
              <a:rect b="b" l="l" r="r" t="t"/>
              <a:pathLst>
                <a:path extrusionOk="0" h="4907" w="11026">
                  <a:moveTo>
                    <a:pt x="5256" y="1"/>
                  </a:moveTo>
                  <a:cubicBezTo>
                    <a:pt x="5207" y="1"/>
                    <a:pt x="5158" y="3"/>
                    <a:pt x="5108" y="8"/>
                  </a:cubicBezTo>
                  <a:cubicBezTo>
                    <a:pt x="4596" y="67"/>
                    <a:pt x="4155" y="377"/>
                    <a:pt x="3917" y="829"/>
                  </a:cubicBezTo>
                  <a:cubicBezTo>
                    <a:pt x="3655" y="1103"/>
                    <a:pt x="3501" y="1472"/>
                    <a:pt x="3477" y="1853"/>
                  </a:cubicBezTo>
                  <a:cubicBezTo>
                    <a:pt x="3465" y="1889"/>
                    <a:pt x="3465" y="1913"/>
                    <a:pt x="3453" y="1949"/>
                  </a:cubicBezTo>
                  <a:cubicBezTo>
                    <a:pt x="3274" y="1878"/>
                    <a:pt x="3084" y="1842"/>
                    <a:pt x="2895" y="1842"/>
                  </a:cubicBezTo>
                  <a:cubicBezTo>
                    <a:pt x="2670" y="1842"/>
                    <a:pt x="2446" y="1893"/>
                    <a:pt x="2239" y="1996"/>
                  </a:cubicBezTo>
                  <a:cubicBezTo>
                    <a:pt x="1917" y="2199"/>
                    <a:pt x="1703" y="2544"/>
                    <a:pt x="1667" y="2925"/>
                  </a:cubicBezTo>
                  <a:cubicBezTo>
                    <a:pt x="1655" y="2961"/>
                    <a:pt x="1643" y="3008"/>
                    <a:pt x="1631" y="3044"/>
                  </a:cubicBezTo>
                  <a:cubicBezTo>
                    <a:pt x="1554" y="3032"/>
                    <a:pt x="1474" y="3026"/>
                    <a:pt x="1393" y="3026"/>
                  </a:cubicBezTo>
                  <a:cubicBezTo>
                    <a:pt x="1313" y="3026"/>
                    <a:pt x="1232" y="3032"/>
                    <a:pt x="1155" y="3044"/>
                  </a:cubicBezTo>
                  <a:cubicBezTo>
                    <a:pt x="1084" y="3056"/>
                    <a:pt x="1012" y="3068"/>
                    <a:pt x="941" y="3080"/>
                  </a:cubicBezTo>
                  <a:cubicBezTo>
                    <a:pt x="417" y="3223"/>
                    <a:pt x="0" y="3747"/>
                    <a:pt x="286" y="4282"/>
                  </a:cubicBezTo>
                  <a:cubicBezTo>
                    <a:pt x="443" y="4574"/>
                    <a:pt x="749" y="4761"/>
                    <a:pt x="1083" y="4761"/>
                  </a:cubicBezTo>
                  <a:cubicBezTo>
                    <a:pt x="1103" y="4761"/>
                    <a:pt x="1123" y="4760"/>
                    <a:pt x="1143" y="4759"/>
                  </a:cubicBezTo>
                  <a:cubicBezTo>
                    <a:pt x="1540" y="4886"/>
                    <a:pt x="1985" y="4901"/>
                    <a:pt x="2413" y="4901"/>
                  </a:cubicBezTo>
                  <a:cubicBezTo>
                    <a:pt x="2556" y="4901"/>
                    <a:pt x="2697" y="4900"/>
                    <a:pt x="2834" y="4900"/>
                  </a:cubicBezTo>
                  <a:cubicBezTo>
                    <a:pt x="2903" y="4900"/>
                    <a:pt x="2970" y="4900"/>
                    <a:pt x="3036" y="4901"/>
                  </a:cubicBezTo>
                  <a:cubicBezTo>
                    <a:pt x="3259" y="4905"/>
                    <a:pt x="3483" y="4906"/>
                    <a:pt x="3706" y="4906"/>
                  </a:cubicBezTo>
                  <a:cubicBezTo>
                    <a:pt x="4245" y="4906"/>
                    <a:pt x="4783" y="4898"/>
                    <a:pt x="5322" y="4890"/>
                  </a:cubicBezTo>
                  <a:cubicBezTo>
                    <a:pt x="6751" y="4854"/>
                    <a:pt x="8180" y="4794"/>
                    <a:pt x="9609" y="4723"/>
                  </a:cubicBezTo>
                  <a:cubicBezTo>
                    <a:pt x="9691" y="4749"/>
                    <a:pt x="9778" y="4761"/>
                    <a:pt x="9865" y="4761"/>
                  </a:cubicBezTo>
                  <a:cubicBezTo>
                    <a:pt x="9980" y="4761"/>
                    <a:pt x="10096" y="4740"/>
                    <a:pt x="10204" y="4699"/>
                  </a:cubicBezTo>
                  <a:cubicBezTo>
                    <a:pt x="10502" y="4592"/>
                    <a:pt x="10752" y="4366"/>
                    <a:pt x="10894" y="4080"/>
                  </a:cubicBezTo>
                  <a:cubicBezTo>
                    <a:pt x="11025" y="3854"/>
                    <a:pt x="11025" y="3580"/>
                    <a:pt x="10906" y="3354"/>
                  </a:cubicBezTo>
                  <a:cubicBezTo>
                    <a:pt x="10799" y="3187"/>
                    <a:pt x="10632" y="3068"/>
                    <a:pt x="10442" y="3008"/>
                  </a:cubicBezTo>
                  <a:cubicBezTo>
                    <a:pt x="10273" y="2936"/>
                    <a:pt x="10089" y="2896"/>
                    <a:pt x="9902" y="2896"/>
                  </a:cubicBezTo>
                  <a:cubicBezTo>
                    <a:pt x="9812" y="2896"/>
                    <a:pt x="9722" y="2906"/>
                    <a:pt x="9632" y="2925"/>
                  </a:cubicBezTo>
                  <a:cubicBezTo>
                    <a:pt x="9620" y="2842"/>
                    <a:pt x="9597" y="2758"/>
                    <a:pt x="9573" y="2687"/>
                  </a:cubicBezTo>
                  <a:cubicBezTo>
                    <a:pt x="9360" y="2103"/>
                    <a:pt x="8808" y="1736"/>
                    <a:pt x="8221" y="1736"/>
                  </a:cubicBezTo>
                  <a:cubicBezTo>
                    <a:pt x="8053" y="1736"/>
                    <a:pt x="7882" y="1766"/>
                    <a:pt x="7715" y="1830"/>
                  </a:cubicBezTo>
                  <a:cubicBezTo>
                    <a:pt x="7620" y="1865"/>
                    <a:pt x="7525" y="1901"/>
                    <a:pt x="7442" y="1961"/>
                  </a:cubicBezTo>
                  <a:cubicBezTo>
                    <a:pt x="7430" y="1937"/>
                    <a:pt x="7418" y="1901"/>
                    <a:pt x="7406" y="1877"/>
                  </a:cubicBezTo>
                  <a:cubicBezTo>
                    <a:pt x="7299" y="1675"/>
                    <a:pt x="7180" y="1484"/>
                    <a:pt x="7013" y="1318"/>
                  </a:cubicBezTo>
                  <a:cubicBezTo>
                    <a:pt x="6965" y="1199"/>
                    <a:pt x="6918" y="1091"/>
                    <a:pt x="6846" y="996"/>
                  </a:cubicBezTo>
                  <a:cubicBezTo>
                    <a:pt x="6502" y="442"/>
                    <a:pt x="5921" y="1"/>
                    <a:pt x="525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22"/>
            <p:cNvSpPr/>
            <p:nvPr/>
          </p:nvSpPr>
          <p:spPr>
            <a:xfrm>
              <a:off x="746000" y="4603466"/>
              <a:ext cx="292909" cy="195326"/>
            </a:xfrm>
            <a:custGeom>
              <a:rect b="b" l="l" r="r" t="t"/>
              <a:pathLst>
                <a:path extrusionOk="0" h="6051" w="9074">
                  <a:moveTo>
                    <a:pt x="5181" y="0"/>
                  </a:moveTo>
                  <a:cubicBezTo>
                    <a:pt x="4839" y="0"/>
                    <a:pt x="4485" y="181"/>
                    <a:pt x="4263" y="467"/>
                  </a:cubicBezTo>
                  <a:cubicBezTo>
                    <a:pt x="3953" y="860"/>
                    <a:pt x="3715" y="1312"/>
                    <a:pt x="3561" y="1788"/>
                  </a:cubicBezTo>
                  <a:cubicBezTo>
                    <a:pt x="3132" y="2324"/>
                    <a:pt x="2584" y="2765"/>
                    <a:pt x="1953" y="3062"/>
                  </a:cubicBezTo>
                  <a:cubicBezTo>
                    <a:pt x="1275" y="3384"/>
                    <a:pt x="536" y="3741"/>
                    <a:pt x="251" y="4491"/>
                  </a:cubicBezTo>
                  <a:cubicBezTo>
                    <a:pt x="1" y="5146"/>
                    <a:pt x="120" y="5670"/>
                    <a:pt x="441" y="6051"/>
                  </a:cubicBezTo>
                  <a:cubicBezTo>
                    <a:pt x="441" y="5824"/>
                    <a:pt x="524" y="5610"/>
                    <a:pt x="679" y="5443"/>
                  </a:cubicBezTo>
                  <a:cubicBezTo>
                    <a:pt x="644" y="5324"/>
                    <a:pt x="679" y="5193"/>
                    <a:pt x="774" y="5122"/>
                  </a:cubicBezTo>
                  <a:cubicBezTo>
                    <a:pt x="1929" y="4217"/>
                    <a:pt x="3584" y="3503"/>
                    <a:pt x="5025" y="3193"/>
                  </a:cubicBezTo>
                  <a:cubicBezTo>
                    <a:pt x="5283" y="3139"/>
                    <a:pt x="5553" y="3110"/>
                    <a:pt x="5823" y="3110"/>
                  </a:cubicBezTo>
                  <a:cubicBezTo>
                    <a:pt x="6325" y="3110"/>
                    <a:pt x="6826" y="3211"/>
                    <a:pt x="7251" y="3443"/>
                  </a:cubicBezTo>
                  <a:cubicBezTo>
                    <a:pt x="7894" y="3455"/>
                    <a:pt x="8454" y="3955"/>
                    <a:pt x="8728" y="4634"/>
                  </a:cubicBezTo>
                  <a:cubicBezTo>
                    <a:pt x="8740" y="4681"/>
                    <a:pt x="8764" y="4741"/>
                    <a:pt x="8764" y="4789"/>
                  </a:cubicBezTo>
                  <a:cubicBezTo>
                    <a:pt x="9002" y="4586"/>
                    <a:pt x="9073" y="4253"/>
                    <a:pt x="8954" y="3955"/>
                  </a:cubicBezTo>
                  <a:cubicBezTo>
                    <a:pt x="8871" y="3741"/>
                    <a:pt x="8752" y="3550"/>
                    <a:pt x="8597" y="3372"/>
                  </a:cubicBezTo>
                  <a:cubicBezTo>
                    <a:pt x="8359" y="2919"/>
                    <a:pt x="7954" y="2574"/>
                    <a:pt x="7466" y="2419"/>
                  </a:cubicBezTo>
                  <a:lnTo>
                    <a:pt x="7359" y="2312"/>
                  </a:lnTo>
                  <a:cubicBezTo>
                    <a:pt x="6799" y="1776"/>
                    <a:pt x="6323" y="1157"/>
                    <a:pt x="5954" y="467"/>
                  </a:cubicBezTo>
                  <a:cubicBezTo>
                    <a:pt x="5770" y="139"/>
                    <a:pt x="5481" y="0"/>
                    <a:pt x="518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22"/>
            <p:cNvSpPr/>
            <p:nvPr/>
          </p:nvSpPr>
          <p:spPr>
            <a:xfrm>
              <a:off x="759461" y="4703824"/>
              <a:ext cx="272120" cy="123794"/>
            </a:xfrm>
            <a:custGeom>
              <a:rect b="b" l="l" r="r" t="t"/>
              <a:pathLst>
                <a:path extrusionOk="0" h="3835" w="8430">
                  <a:moveTo>
                    <a:pt x="5406" y="1"/>
                  </a:moveTo>
                  <a:cubicBezTo>
                    <a:pt x="5136" y="1"/>
                    <a:pt x="4866" y="30"/>
                    <a:pt x="4608" y="84"/>
                  </a:cubicBezTo>
                  <a:cubicBezTo>
                    <a:pt x="3167" y="382"/>
                    <a:pt x="1512" y="1108"/>
                    <a:pt x="357" y="2013"/>
                  </a:cubicBezTo>
                  <a:cubicBezTo>
                    <a:pt x="262" y="2084"/>
                    <a:pt x="227" y="2215"/>
                    <a:pt x="262" y="2334"/>
                  </a:cubicBezTo>
                  <a:cubicBezTo>
                    <a:pt x="107" y="2489"/>
                    <a:pt x="24" y="2715"/>
                    <a:pt x="24" y="2942"/>
                  </a:cubicBezTo>
                  <a:cubicBezTo>
                    <a:pt x="0" y="3430"/>
                    <a:pt x="393" y="3835"/>
                    <a:pt x="881" y="3835"/>
                  </a:cubicBezTo>
                  <a:cubicBezTo>
                    <a:pt x="1941" y="3823"/>
                    <a:pt x="2989" y="3739"/>
                    <a:pt x="4025" y="3585"/>
                  </a:cubicBezTo>
                  <a:cubicBezTo>
                    <a:pt x="3929" y="2918"/>
                    <a:pt x="3929" y="2239"/>
                    <a:pt x="4013" y="1561"/>
                  </a:cubicBezTo>
                  <a:cubicBezTo>
                    <a:pt x="4052" y="1319"/>
                    <a:pt x="4270" y="1199"/>
                    <a:pt x="4491" y="1199"/>
                  </a:cubicBezTo>
                  <a:cubicBezTo>
                    <a:pt x="4672" y="1199"/>
                    <a:pt x="4855" y="1280"/>
                    <a:pt x="4941" y="1441"/>
                  </a:cubicBezTo>
                  <a:cubicBezTo>
                    <a:pt x="5251" y="2025"/>
                    <a:pt x="5465" y="2656"/>
                    <a:pt x="5596" y="3299"/>
                  </a:cubicBezTo>
                  <a:cubicBezTo>
                    <a:pt x="6025" y="3204"/>
                    <a:pt x="6453" y="3096"/>
                    <a:pt x="6870" y="2977"/>
                  </a:cubicBezTo>
                  <a:cubicBezTo>
                    <a:pt x="6965" y="2954"/>
                    <a:pt x="7073" y="2930"/>
                    <a:pt x="7168" y="2882"/>
                  </a:cubicBezTo>
                  <a:cubicBezTo>
                    <a:pt x="7311" y="2846"/>
                    <a:pt x="7466" y="2799"/>
                    <a:pt x="7608" y="2751"/>
                  </a:cubicBezTo>
                  <a:cubicBezTo>
                    <a:pt x="8037" y="2620"/>
                    <a:pt x="8430" y="2156"/>
                    <a:pt x="8347" y="1691"/>
                  </a:cubicBezTo>
                  <a:cubicBezTo>
                    <a:pt x="8347" y="1632"/>
                    <a:pt x="8323" y="1572"/>
                    <a:pt x="8311" y="1525"/>
                  </a:cubicBezTo>
                  <a:cubicBezTo>
                    <a:pt x="8037" y="858"/>
                    <a:pt x="7477" y="346"/>
                    <a:pt x="6834" y="334"/>
                  </a:cubicBezTo>
                  <a:cubicBezTo>
                    <a:pt x="6409" y="102"/>
                    <a:pt x="5908" y="1"/>
                    <a:pt x="540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22"/>
            <p:cNvSpPr/>
            <p:nvPr/>
          </p:nvSpPr>
          <p:spPr>
            <a:xfrm>
              <a:off x="886289" y="4742528"/>
              <a:ext cx="89964" cy="280868"/>
            </a:xfrm>
            <a:custGeom>
              <a:rect b="b" l="l" r="r" t="t"/>
              <a:pathLst>
                <a:path extrusionOk="0" h="8701" w="2787">
                  <a:moveTo>
                    <a:pt x="562" y="0"/>
                  </a:moveTo>
                  <a:cubicBezTo>
                    <a:pt x="341" y="0"/>
                    <a:pt x="123" y="120"/>
                    <a:pt x="84" y="362"/>
                  </a:cubicBezTo>
                  <a:cubicBezTo>
                    <a:pt x="0" y="1028"/>
                    <a:pt x="0" y="1719"/>
                    <a:pt x="96" y="2386"/>
                  </a:cubicBezTo>
                  <a:cubicBezTo>
                    <a:pt x="191" y="3148"/>
                    <a:pt x="358" y="3921"/>
                    <a:pt x="477" y="4660"/>
                  </a:cubicBezTo>
                  <a:cubicBezTo>
                    <a:pt x="584" y="5374"/>
                    <a:pt x="715" y="6076"/>
                    <a:pt x="834" y="6791"/>
                  </a:cubicBezTo>
                  <a:cubicBezTo>
                    <a:pt x="965" y="7529"/>
                    <a:pt x="965" y="8124"/>
                    <a:pt x="1596" y="8613"/>
                  </a:cubicBezTo>
                  <a:cubicBezTo>
                    <a:pt x="1675" y="8674"/>
                    <a:pt x="1768" y="8700"/>
                    <a:pt x="1863" y="8700"/>
                  </a:cubicBezTo>
                  <a:cubicBezTo>
                    <a:pt x="2081" y="8700"/>
                    <a:pt x="2313" y="8561"/>
                    <a:pt x="2429" y="8386"/>
                  </a:cubicBezTo>
                  <a:cubicBezTo>
                    <a:pt x="2786" y="7827"/>
                    <a:pt x="2596" y="7279"/>
                    <a:pt x="2489" y="6648"/>
                  </a:cubicBezTo>
                  <a:cubicBezTo>
                    <a:pt x="2358" y="5898"/>
                    <a:pt x="2227" y="5136"/>
                    <a:pt x="2084" y="4374"/>
                  </a:cubicBezTo>
                  <a:cubicBezTo>
                    <a:pt x="1941" y="3648"/>
                    <a:pt x="1834" y="2862"/>
                    <a:pt x="1667" y="2100"/>
                  </a:cubicBezTo>
                  <a:cubicBezTo>
                    <a:pt x="1536" y="1445"/>
                    <a:pt x="1322" y="826"/>
                    <a:pt x="1012" y="242"/>
                  </a:cubicBezTo>
                  <a:cubicBezTo>
                    <a:pt x="926" y="81"/>
                    <a:pt x="743" y="0"/>
                    <a:pt x="56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22"/>
            <p:cNvSpPr/>
            <p:nvPr/>
          </p:nvSpPr>
          <p:spPr>
            <a:xfrm>
              <a:off x="3149246" y="4686555"/>
              <a:ext cx="292876" cy="195649"/>
            </a:xfrm>
            <a:custGeom>
              <a:rect b="b" l="l" r="r" t="t"/>
              <a:pathLst>
                <a:path extrusionOk="0" h="6061" w="9073">
                  <a:moveTo>
                    <a:pt x="5180" y="1"/>
                  </a:moveTo>
                  <a:cubicBezTo>
                    <a:pt x="4838" y="1"/>
                    <a:pt x="4485" y="185"/>
                    <a:pt x="4263" y="476"/>
                  </a:cubicBezTo>
                  <a:cubicBezTo>
                    <a:pt x="3953" y="869"/>
                    <a:pt x="3715" y="1310"/>
                    <a:pt x="3560" y="1786"/>
                  </a:cubicBezTo>
                  <a:cubicBezTo>
                    <a:pt x="3132" y="2334"/>
                    <a:pt x="2584" y="2762"/>
                    <a:pt x="1953" y="3060"/>
                  </a:cubicBezTo>
                  <a:cubicBezTo>
                    <a:pt x="1274" y="3393"/>
                    <a:pt x="536" y="3750"/>
                    <a:pt x="250" y="4501"/>
                  </a:cubicBezTo>
                  <a:cubicBezTo>
                    <a:pt x="0" y="5143"/>
                    <a:pt x="119" y="5679"/>
                    <a:pt x="441" y="6060"/>
                  </a:cubicBezTo>
                  <a:cubicBezTo>
                    <a:pt x="441" y="5822"/>
                    <a:pt x="524" y="5608"/>
                    <a:pt x="679" y="5441"/>
                  </a:cubicBezTo>
                  <a:cubicBezTo>
                    <a:pt x="643" y="5334"/>
                    <a:pt x="679" y="5203"/>
                    <a:pt x="774" y="5132"/>
                  </a:cubicBezTo>
                  <a:cubicBezTo>
                    <a:pt x="1929" y="4227"/>
                    <a:pt x="3584" y="3500"/>
                    <a:pt x="5025" y="3191"/>
                  </a:cubicBezTo>
                  <a:cubicBezTo>
                    <a:pt x="5281" y="3141"/>
                    <a:pt x="5550" y="3113"/>
                    <a:pt x="5818" y="3113"/>
                  </a:cubicBezTo>
                  <a:cubicBezTo>
                    <a:pt x="6322" y="3113"/>
                    <a:pt x="6828" y="3212"/>
                    <a:pt x="7263" y="3453"/>
                  </a:cubicBezTo>
                  <a:cubicBezTo>
                    <a:pt x="7906" y="3465"/>
                    <a:pt x="8466" y="3965"/>
                    <a:pt x="8728" y="4643"/>
                  </a:cubicBezTo>
                  <a:cubicBezTo>
                    <a:pt x="8751" y="4691"/>
                    <a:pt x="8763" y="4739"/>
                    <a:pt x="8775" y="4786"/>
                  </a:cubicBezTo>
                  <a:cubicBezTo>
                    <a:pt x="9001" y="4584"/>
                    <a:pt x="9073" y="4251"/>
                    <a:pt x="8954" y="3965"/>
                  </a:cubicBezTo>
                  <a:cubicBezTo>
                    <a:pt x="8871" y="3750"/>
                    <a:pt x="8751" y="3548"/>
                    <a:pt x="8597" y="3381"/>
                  </a:cubicBezTo>
                  <a:cubicBezTo>
                    <a:pt x="8561" y="3310"/>
                    <a:pt x="8525" y="3250"/>
                    <a:pt x="8490" y="3191"/>
                  </a:cubicBezTo>
                  <a:cubicBezTo>
                    <a:pt x="8228" y="2834"/>
                    <a:pt x="7870" y="2572"/>
                    <a:pt x="7466" y="2429"/>
                  </a:cubicBezTo>
                  <a:lnTo>
                    <a:pt x="7358" y="2322"/>
                  </a:lnTo>
                  <a:cubicBezTo>
                    <a:pt x="6799" y="1774"/>
                    <a:pt x="6323" y="1155"/>
                    <a:pt x="5953" y="476"/>
                  </a:cubicBezTo>
                  <a:cubicBezTo>
                    <a:pt x="5770" y="142"/>
                    <a:pt x="5480" y="1"/>
                    <a:pt x="51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22"/>
            <p:cNvSpPr/>
            <p:nvPr/>
          </p:nvSpPr>
          <p:spPr>
            <a:xfrm>
              <a:off x="3162707" y="4786849"/>
              <a:ext cx="272120" cy="123794"/>
            </a:xfrm>
            <a:custGeom>
              <a:rect b="b" l="l" r="r" t="t"/>
              <a:pathLst>
                <a:path extrusionOk="0" h="3835" w="8430">
                  <a:moveTo>
                    <a:pt x="5399" y="1"/>
                  </a:moveTo>
                  <a:cubicBezTo>
                    <a:pt x="5131" y="1"/>
                    <a:pt x="4864" y="30"/>
                    <a:pt x="4608" y="84"/>
                  </a:cubicBezTo>
                  <a:cubicBezTo>
                    <a:pt x="3167" y="393"/>
                    <a:pt x="1500" y="1108"/>
                    <a:pt x="357" y="2025"/>
                  </a:cubicBezTo>
                  <a:cubicBezTo>
                    <a:pt x="250" y="2096"/>
                    <a:pt x="214" y="2215"/>
                    <a:pt x="250" y="2334"/>
                  </a:cubicBezTo>
                  <a:cubicBezTo>
                    <a:pt x="95" y="2501"/>
                    <a:pt x="12" y="2715"/>
                    <a:pt x="24" y="2941"/>
                  </a:cubicBezTo>
                  <a:cubicBezTo>
                    <a:pt x="0" y="3423"/>
                    <a:pt x="382" y="3835"/>
                    <a:pt x="861" y="3835"/>
                  </a:cubicBezTo>
                  <a:cubicBezTo>
                    <a:pt x="868" y="3835"/>
                    <a:pt x="874" y="3835"/>
                    <a:pt x="881" y="3834"/>
                  </a:cubicBezTo>
                  <a:cubicBezTo>
                    <a:pt x="1929" y="3834"/>
                    <a:pt x="2977" y="3751"/>
                    <a:pt x="4024" y="3596"/>
                  </a:cubicBezTo>
                  <a:cubicBezTo>
                    <a:pt x="3917" y="2918"/>
                    <a:pt x="3917" y="2239"/>
                    <a:pt x="4001" y="1572"/>
                  </a:cubicBezTo>
                  <a:cubicBezTo>
                    <a:pt x="4040" y="1323"/>
                    <a:pt x="4260" y="1200"/>
                    <a:pt x="4484" y="1200"/>
                  </a:cubicBezTo>
                  <a:cubicBezTo>
                    <a:pt x="4666" y="1200"/>
                    <a:pt x="4850" y="1281"/>
                    <a:pt x="4941" y="1441"/>
                  </a:cubicBezTo>
                  <a:cubicBezTo>
                    <a:pt x="5239" y="2025"/>
                    <a:pt x="5465" y="2656"/>
                    <a:pt x="5596" y="3299"/>
                  </a:cubicBezTo>
                  <a:cubicBezTo>
                    <a:pt x="6013" y="3203"/>
                    <a:pt x="6441" y="3096"/>
                    <a:pt x="6858" y="2989"/>
                  </a:cubicBezTo>
                  <a:cubicBezTo>
                    <a:pt x="6965" y="2965"/>
                    <a:pt x="7072" y="2929"/>
                    <a:pt x="7168" y="2894"/>
                  </a:cubicBezTo>
                  <a:cubicBezTo>
                    <a:pt x="7311" y="2846"/>
                    <a:pt x="7465" y="2810"/>
                    <a:pt x="7608" y="2763"/>
                  </a:cubicBezTo>
                  <a:cubicBezTo>
                    <a:pt x="8037" y="2620"/>
                    <a:pt x="8430" y="2167"/>
                    <a:pt x="8346" y="1691"/>
                  </a:cubicBezTo>
                  <a:cubicBezTo>
                    <a:pt x="8346" y="1632"/>
                    <a:pt x="8323" y="1584"/>
                    <a:pt x="8311" y="1536"/>
                  </a:cubicBezTo>
                  <a:cubicBezTo>
                    <a:pt x="8037" y="858"/>
                    <a:pt x="7477" y="358"/>
                    <a:pt x="6834" y="346"/>
                  </a:cubicBezTo>
                  <a:cubicBezTo>
                    <a:pt x="6407" y="105"/>
                    <a:pt x="5903" y="1"/>
                    <a:pt x="539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22"/>
            <p:cNvSpPr/>
            <p:nvPr/>
          </p:nvSpPr>
          <p:spPr>
            <a:xfrm>
              <a:off x="3289535" y="4825520"/>
              <a:ext cx="89964" cy="281127"/>
            </a:xfrm>
            <a:custGeom>
              <a:rect b="b" l="l" r="r" t="t"/>
              <a:pathLst>
                <a:path extrusionOk="0" h="8709" w="2787">
                  <a:moveTo>
                    <a:pt x="562" y="1"/>
                  </a:moveTo>
                  <a:cubicBezTo>
                    <a:pt x="341" y="1"/>
                    <a:pt x="123" y="121"/>
                    <a:pt x="83" y="362"/>
                  </a:cubicBezTo>
                  <a:cubicBezTo>
                    <a:pt x="0" y="1041"/>
                    <a:pt x="0" y="1720"/>
                    <a:pt x="95" y="2398"/>
                  </a:cubicBezTo>
                  <a:cubicBezTo>
                    <a:pt x="191" y="3160"/>
                    <a:pt x="357" y="3922"/>
                    <a:pt x="476" y="4660"/>
                  </a:cubicBezTo>
                  <a:cubicBezTo>
                    <a:pt x="584" y="5375"/>
                    <a:pt x="715" y="6089"/>
                    <a:pt x="834" y="6792"/>
                  </a:cubicBezTo>
                  <a:cubicBezTo>
                    <a:pt x="965" y="7542"/>
                    <a:pt x="965" y="8137"/>
                    <a:pt x="1596" y="8613"/>
                  </a:cubicBezTo>
                  <a:cubicBezTo>
                    <a:pt x="1677" y="8680"/>
                    <a:pt x="1773" y="8709"/>
                    <a:pt x="1872" y="8709"/>
                  </a:cubicBezTo>
                  <a:cubicBezTo>
                    <a:pt x="2087" y="8709"/>
                    <a:pt x="2314" y="8571"/>
                    <a:pt x="2429" y="8399"/>
                  </a:cubicBezTo>
                  <a:cubicBezTo>
                    <a:pt x="2786" y="7839"/>
                    <a:pt x="2596" y="7280"/>
                    <a:pt x="2489" y="6661"/>
                  </a:cubicBezTo>
                  <a:cubicBezTo>
                    <a:pt x="2358" y="5899"/>
                    <a:pt x="2227" y="5137"/>
                    <a:pt x="2084" y="4387"/>
                  </a:cubicBezTo>
                  <a:cubicBezTo>
                    <a:pt x="1941" y="3648"/>
                    <a:pt x="1834" y="2863"/>
                    <a:pt x="1667" y="2101"/>
                  </a:cubicBezTo>
                  <a:cubicBezTo>
                    <a:pt x="1536" y="1458"/>
                    <a:pt x="1322" y="827"/>
                    <a:pt x="1012" y="243"/>
                  </a:cubicBezTo>
                  <a:cubicBezTo>
                    <a:pt x="926" y="82"/>
                    <a:pt x="743" y="1"/>
                    <a:pt x="56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22"/>
            <p:cNvSpPr/>
            <p:nvPr/>
          </p:nvSpPr>
          <p:spPr>
            <a:xfrm>
              <a:off x="482725" y="4803021"/>
              <a:ext cx="185287" cy="163337"/>
            </a:xfrm>
            <a:custGeom>
              <a:rect b="b" l="l" r="r" t="t"/>
              <a:pathLst>
                <a:path extrusionOk="0" h="5060" w="5740">
                  <a:moveTo>
                    <a:pt x="3021" y="1"/>
                  </a:moveTo>
                  <a:cubicBezTo>
                    <a:pt x="2794" y="1"/>
                    <a:pt x="2550" y="60"/>
                    <a:pt x="2287" y="190"/>
                  </a:cubicBezTo>
                  <a:cubicBezTo>
                    <a:pt x="1394" y="643"/>
                    <a:pt x="846" y="1738"/>
                    <a:pt x="501" y="2631"/>
                  </a:cubicBezTo>
                  <a:cubicBezTo>
                    <a:pt x="215" y="3381"/>
                    <a:pt x="48" y="4167"/>
                    <a:pt x="1" y="4976"/>
                  </a:cubicBezTo>
                  <a:cubicBezTo>
                    <a:pt x="501" y="4476"/>
                    <a:pt x="1346" y="4214"/>
                    <a:pt x="1965" y="4143"/>
                  </a:cubicBezTo>
                  <a:cubicBezTo>
                    <a:pt x="2226" y="4109"/>
                    <a:pt x="2488" y="4092"/>
                    <a:pt x="2748" y="4092"/>
                  </a:cubicBezTo>
                  <a:cubicBezTo>
                    <a:pt x="3677" y="4092"/>
                    <a:pt x="4596" y="4305"/>
                    <a:pt x="5442" y="4714"/>
                  </a:cubicBezTo>
                  <a:cubicBezTo>
                    <a:pt x="5537" y="4774"/>
                    <a:pt x="5609" y="4857"/>
                    <a:pt x="5656" y="4953"/>
                  </a:cubicBezTo>
                  <a:cubicBezTo>
                    <a:pt x="5692" y="4988"/>
                    <a:pt x="5716" y="5024"/>
                    <a:pt x="5740" y="5060"/>
                  </a:cubicBezTo>
                  <a:cubicBezTo>
                    <a:pt x="5680" y="4119"/>
                    <a:pt x="5466" y="3214"/>
                    <a:pt x="5085" y="2357"/>
                  </a:cubicBezTo>
                  <a:cubicBezTo>
                    <a:pt x="4668" y="1135"/>
                    <a:pt x="4014" y="1"/>
                    <a:pt x="302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22"/>
            <p:cNvSpPr/>
            <p:nvPr/>
          </p:nvSpPr>
          <p:spPr>
            <a:xfrm>
              <a:off x="468909" y="4934917"/>
              <a:ext cx="205624" cy="100617"/>
            </a:xfrm>
            <a:custGeom>
              <a:rect b="b" l="l" r="r" t="t"/>
              <a:pathLst>
                <a:path extrusionOk="0" h="3117" w="6370">
                  <a:moveTo>
                    <a:pt x="3209" y="0"/>
                  </a:moveTo>
                  <a:cubicBezTo>
                    <a:pt x="2938" y="0"/>
                    <a:pt x="2665" y="19"/>
                    <a:pt x="2393" y="57"/>
                  </a:cubicBezTo>
                  <a:cubicBezTo>
                    <a:pt x="1774" y="128"/>
                    <a:pt x="929" y="390"/>
                    <a:pt x="429" y="890"/>
                  </a:cubicBezTo>
                  <a:cubicBezTo>
                    <a:pt x="167" y="1129"/>
                    <a:pt x="12" y="1462"/>
                    <a:pt x="12" y="1819"/>
                  </a:cubicBezTo>
                  <a:cubicBezTo>
                    <a:pt x="0" y="3022"/>
                    <a:pt x="1703" y="3117"/>
                    <a:pt x="2572" y="3117"/>
                  </a:cubicBezTo>
                  <a:lnTo>
                    <a:pt x="2643" y="3117"/>
                  </a:lnTo>
                  <a:cubicBezTo>
                    <a:pt x="2643" y="2402"/>
                    <a:pt x="2715" y="1676"/>
                    <a:pt x="2870" y="974"/>
                  </a:cubicBezTo>
                  <a:cubicBezTo>
                    <a:pt x="2928" y="740"/>
                    <a:pt x="3127" y="630"/>
                    <a:pt x="3328" y="630"/>
                  </a:cubicBezTo>
                  <a:cubicBezTo>
                    <a:pt x="3537" y="630"/>
                    <a:pt x="3749" y="749"/>
                    <a:pt x="3810" y="974"/>
                  </a:cubicBezTo>
                  <a:cubicBezTo>
                    <a:pt x="3989" y="1629"/>
                    <a:pt x="4108" y="2295"/>
                    <a:pt x="4167" y="2962"/>
                  </a:cubicBezTo>
                  <a:cubicBezTo>
                    <a:pt x="4989" y="2795"/>
                    <a:pt x="5775" y="2450"/>
                    <a:pt x="6191" y="1831"/>
                  </a:cubicBezTo>
                  <a:cubicBezTo>
                    <a:pt x="6370" y="1569"/>
                    <a:pt x="6358" y="1224"/>
                    <a:pt x="6168" y="962"/>
                  </a:cubicBezTo>
                  <a:cubicBezTo>
                    <a:pt x="6144" y="926"/>
                    <a:pt x="6120" y="902"/>
                    <a:pt x="6084" y="867"/>
                  </a:cubicBezTo>
                  <a:cubicBezTo>
                    <a:pt x="6037" y="759"/>
                    <a:pt x="5965" y="676"/>
                    <a:pt x="5870" y="628"/>
                  </a:cubicBezTo>
                  <a:cubicBezTo>
                    <a:pt x="5034" y="215"/>
                    <a:pt x="4127" y="0"/>
                    <a:pt x="320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22"/>
            <p:cNvSpPr/>
            <p:nvPr/>
          </p:nvSpPr>
          <p:spPr>
            <a:xfrm>
              <a:off x="550384" y="4955221"/>
              <a:ext cx="69983" cy="208271"/>
            </a:xfrm>
            <a:custGeom>
              <a:rect b="b" l="l" r="r" t="t"/>
              <a:pathLst>
                <a:path extrusionOk="0" h="6452" w="2168">
                  <a:moveTo>
                    <a:pt x="799" y="1"/>
                  </a:moveTo>
                  <a:cubicBezTo>
                    <a:pt x="597" y="1"/>
                    <a:pt x="398" y="111"/>
                    <a:pt x="346" y="345"/>
                  </a:cubicBezTo>
                  <a:cubicBezTo>
                    <a:pt x="191" y="1047"/>
                    <a:pt x="119" y="1773"/>
                    <a:pt x="119" y="2488"/>
                  </a:cubicBezTo>
                  <a:cubicBezTo>
                    <a:pt x="119" y="2821"/>
                    <a:pt x="119" y="3167"/>
                    <a:pt x="131" y="3500"/>
                  </a:cubicBezTo>
                  <a:cubicBezTo>
                    <a:pt x="155" y="4393"/>
                    <a:pt x="0" y="5619"/>
                    <a:pt x="715" y="6286"/>
                  </a:cubicBezTo>
                  <a:cubicBezTo>
                    <a:pt x="838" y="6400"/>
                    <a:pt x="976" y="6452"/>
                    <a:pt x="1111" y="6452"/>
                  </a:cubicBezTo>
                  <a:cubicBezTo>
                    <a:pt x="1302" y="6452"/>
                    <a:pt x="1487" y="6348"/>
                    <a:pt x="1620" y="6167"/>
                  </a:cubicBezTo>
                  <a:cubicBezTo>
                    <a:pt x="2167" y="5429"/>
                    <a:pt x="1822" y="4202"/>
                    <a:pt x="1739" y="3345"/>
                  </a:cubicBezTo>
                  <a:cubicBezTo>
                    <a:pt x="1715" y="3012"/>
                    <a:pt x="1679" y="2666"/>
                    <a:pt x="1643" y="2333"/>
                  </a:cubicBezTo>
                  <a:cubicBezTo>
                    <a:pt x="1584" y="1666"/>
                    <a:pt x="1465" y="1000"/>
                    <a:pt x="1286" y="345"/>
                  </a:cubicBezTo>
                  <a:cubicBezTo>
                    <a:pt x="1225" y="120"/>
                    <a:pt x="1010" y="1"/>
                    <a:pt x="79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22"/>
            <p:cNvSpPr/>
            <p:nvPr/>
          </p:nvSpPr>
          <p:spPr>
            <a:xfrm>
              <a:off x="172966" y="4681099"/>
              <a:ext cx="140709" cy="118855"/>
            </a:xfrm>
            <a:custGeom>
              <a:rect b="b" l="l" r="r" t="t"/>
              <a:pathLst>
                <a:path extrusionOk="0" h="3682" w="4359">
                  <a:moveTo>
                    <a:pt x="1996" y="1"/>
                  </a:moveTo>
                  <a:cubicBezTo>
                    <a:pt x="1149" y="1"/>
                    <a:pt x="712" y="798"/>
                    <a:pt x="512" y="1729"/>
                  </a:cubicBezTo>
                  <a:cubicBezTo>
                    <a:pt x="179" y="2217"/>
                    <a:pt x="0" y="2800"/>
                    <a:pt x="12" y="3396"/>
                  </a:cubicBezTo>
                  <a:cubicBezTo>
                    <a:pt x="138" y="3178"/>
                    <a:pt x="374" y="3038"/>
                    <a:pt x="635" y="3038"/>
                  </a:cubicBezTo>
                  <a:cubicBezTo>
                    <a:pt x="646" y="3038"/>
                    <a:pt x="656" y="3038"/>
                    <a:pt x="667" y="3038"/>
                  </a:cubicBezTo>
                  <a:cubicBezTo>
                    <a:pt x="1096" y="3038"/>
                    <a:pt x="1524" y="3086"/>
                    <a:pt x="1953" y="3122"/>
                  </a:cubicBezTo>
                  <a:cubicBezTo>
                    <a:pt x="2001" y="3095"/>
                    <a:pt x="2052" y="3083"/>
                    <a:pt x="2102" y="3083"/>
                  </a:cubicBezTo>
                  <a:cubicBezTo>
                    <a:pt x="2163" y="3083"/>
                    <a:pt x="2222" y="3101"/>
                    <a:pt x="2274" y="3134"/>
                  </a:cubicBezTo>
                  <a:cubicBezTo>
                    <a:pt x="2441" y="3146"/>
                    <a:pt x="2608" y="3152"/>
                    <a:pt x="2775" y="3152"/>
                  </a:cubicBezTo>
                  <a:cubicBezTo>
                    <a:pt x="2941" y="3152"/>
                    <a:pt x="3108" y="3146"/>
                    <a:pt x="3275" y="3134"/>
                  </a:cubicBezTo>
                  <a:cubicBezTo>
                    <a:pt x="3309" y="3129"/>
                    <a:pt x="3344" y="3127"/>
                    <a:pt x="3379" y="3127"/>
                  </a:cubicBezTo>
                  <a:cubicBezTo>
                    <a:pt x="3731" y="3127"/>
                    <a:pt x="4048" y="3345"/>
                    <a:pt x="4168" y="3681"/>
                  </a:cubicBezTo>
                  <a:cubicBezTo>
                    <a:pt x="4358" y="2955"/>
                    <a:pt x="4096" y="2253"/>
                    <a:pt x="3751" y="1610"/>
                  </a:cubicBezTo>
                  <a:cubicBezTo>
                    <a:pt x="3703" y="1372"/>
                    <a:pt x="3608" y="1157"/>
                    <a:pt x="3489" y="943"/>
                  </a:cubicBezTo>
                  <a:cubicBezTo>
                    <a:pt x="3322" y="502"/>
                    <a:pt x="3036" y="157"/>
                    <a:pt x="2572" y="145"/>
                  </a:cubicBezTo>
                  <a:cubicBezTo>
                    <a:pt x="2453" y="74"/>
                    <a:pt x="2334" y="26"/>
                    <a:pt x="2191" y="14"/>
                  </a:cubicBezTo>
                  <a:cubicBezTo>
                    <a:pt x="2124" y="5"/>
                    <a:pt x="2059" y="1"/>
                    <a:pt x="1996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22"/>
            <p:cNvSpPr/>
            <p:nvPr/>
          </p:nvSpPr>
          <p:spPr>
            <a:xfrm>
              <a:off x="22703" y="4593621"/>
              <a:ext cx="148746" cy="130605"/>
            </a:xfrm>
            <a:custGeom>
              <a:rect b="b" l="l" r="r" t="t"/>
              <a:pathLst>
                <a:path extrusionOk="0" h="4046" w="4608">
                  <a:moveTo>
                    <a:pt x="2214" y="1"/>
                  </a:moveTo>
                  <a:cubicBezTo>
                    <a:pt x="1793" y="1"/>
                    <a:pt x="1371" y="166"/>
                    <a:pt x="1024" y="533"/>
                  </a:cubicBezTo>
                  <a:cubicBezTo>
                    <a:pt x="214" y="1391"/>
                    <a:pt x="0" y="2855"/>
                    <a:pt x="12" y="4046"/>
                  </a:cubicBezTo>
                  <a:cubicBezTo>
                    <a:pt x="48" y="3962"/>
                    <a:pt x="95" y="3879"/>
                    <a:pt x="143" y="3808"/>
                  </a:cubicBezTo>
                  <a:cubicBezTo>
                    <a:pt x="524" y="3367"/>
                    <a:pt x="1131" y="3379"/>
                    <a:pt x="1655" y="3355"/>
                  </a:cubicBezTo>
                  <a:cubicBezTo>
                    <a:pt x="2262" y="3331"/>
                    <a:pt x="2869" y="3320"/>
                    <a:pt x="3489" y="3260"/>
                  </a:cubicBezTo>
                  <a:cubicBezTo>
                    <a:pt x="3527" y="3254"/>
                    <a:pt x="3566" y="3252"/>
                    <a:pt x="3604" y="3252"/>
                  </a:cubicBezTo>
                  <a:cubicBezTo>
                    <a:pt x="3966" y="3252"/>
                    <a:pt x="4296" y="3500"/>
                    <a:pt x="4393" y="3855"/>
                  </a:cubicBezTo>
                  <a:cubicBezTo>
                    <a:pt x="4608" y="2879"/>
                    <a:pt x="4227" y="1522"/>
                    <a:pt x="3739" y="831"/>
                  </a:cubicBezTo>
                  <a:cubicBezTo>
                    <a:pt x="3361" y="309"/>
                    <a:pt x="2788" y="1"/>
                    <a:pt x="221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22"/>
            <p:cNvSpPr/>
            <p:nvPr/>
          </p:nvSpPr>
          <p:spPr>
            <a:xfrm>
              <a:off x="48042" y="4758410"/>
              <a:ext cx="21950" cy="7844"/>
            </a:xfrm>
            <a:custGeom>
              <a:rect b="b" l="l" r="r" t="t"/>
              <a:pathLst>
                <a:path extrusionOk="0" h="243" w="680">
                  <a:moveTo>
                    <a:pt x="1" y="0"/>
                  </a:moveTo>
                  <a:cubicBezTo>
                    <a:pt x="161" y="150"/>
                    <a:pt x="379" y="242"/>
                    <a:pt x="603" y="242"/>
                  </a:cubicBezTo>
                  <a:cubicBezTo>
                    <a:pt x="628" y="242"/>
                    <a:pt x="654" y="241"/>
                    <a:pt x="679" y="239"/>
                  </a:cubicBezTo>
                  <a:lnTo>
                    <a:pt x="679" y="167"/>
                  </a:lnTo>
                  <a:cubicBezTo>
                    <a:pt x="453" y="143"/>
                    <a:pt x="215" y="8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22"/>
            <p:cNvSpPr/>
            <p:nvPr/>
          </p:nvSpPr>
          <p:spPr>
            <a:xfrm>
              <a:off x="23832" y="4736492"/>
              <a:ext cx="10039" cy="13880"/>
            </a:xfrm>
            <a:custGeom>
              <a:rect b="b" l="l" r="r" t="t"/>
              <a:pathLst>
                <a:path extrusionOk="0" h="430" w="311">
                  <a:moveTo>
                    <a:pt x="1" y="1"/>
                  </a:moveTo>
                  <a:cubicBezTo>
                    <a:pt x="1" y="1"/>
                    <a:pt x="1" y="13"/>
                    <a:pt x="1" y="25"/>
                  </a:cubicBezTo>
                  <a:cubicBezTo>
                    <a:pt x="1" y="215"/>
                    <a:pt x="132" y="382"/>
                    <a:pt x="310" y="429"/>
                  </a:cubicBezTo>
                  <a:cubicBezTo>
                    <a:pt x="191" y="322"/>
                    <a:pt x="96" y="203"/>
                    <a:pt x="25" y="72"/>
                  </a:cubicBezTo>
                  <a:cubicBezTo>
                    <a:pt x="13" y="48"/>
                    <a:pt x="1" y="25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22"/>
            <p:cNvSpPr/>
            <p:nvPr/>
          </p:nvSpPr>
          <p:spPr>
            <a:xfrm>
              <a:off x="21928" y="4698175"/>
              <a:ext cx="148746" cy="67175"/>
            </a:xfrm>
            <a:custGeom>
              <a:rect b="b" l="l" r="r" t="t"/>
              <a:pathLst>
                <a:path extrusionOk="0" h="2081" w="4608">
                  <a:moveTo>
                    <a:pt x="3628" y="1"/>
                  </a:moveTo>
                  <a:cubicBezTo>
                    <a:pt x="3590" y="1"/>
                    <a:pt x="3551" y="3"/>
                    <a:pt x="3513" y="9"/>
                  </a:cubicBezTo>
                  <a:cubicBezTo>
                    <a:pt x="2905" y="69"/>
                    <a:pt x="2286" y="81"/>
                    <a:pt x="1679" y="104"/>
                  </a:cubicBezTo>
                  <a:cubicBezTo>
                    <a:pt x="1155" y="128"/>
                    <a:pt x="548" y="116"/>
                    <a:pt x="179" y="557"/>
                  </a:cubicBezTo>
                  <a:cubicBezTo>
                    <a:pt x="119" y="616"/>
                    <a:pt x="72" y="700"/>
                    <a:pt x="48" y="783"/>
                  </a:cubicBezTo>
                  <a:cubicBezTo>
                    <a:pt x="0" y="914"/>
                    <a:pt x="12" y="1057"/>
                    <a:pt x="60" y="1176"/>
                  </a:cubicBezTo>
                  <a:cubicBezTo>
                    <a:pt x="60" y="1200"/>
                    <a:pt x="72" y="1224"/>
                    <a:pt x="84" y="1247"/>
                  </a:cubicBezTo>
                  <a:cubicBezTo>
                    <a:pt x="155" y="1390"/>
                    <a:pt x="250" y="1509"/>
                    <a:pt x="369" y="1605"/>
                  </a:cubicBezTo>
                  <a:cubicBezTo>
                    <a:pt x="500" y="1712"/>
                    <a:pt x="655" y="1795"/>
                    <a:pt x="810" y="1855"/>
                  </a:cubicBezTo>
                  <a:cubicBezTo>
                    <a:pt x="1024" y="1950"/>
                    <a:pt x="1262" y="1997"/>
                    <a:pt x="1500" y="2033"/>
                  </a:cubicBezTo>
                  <a:cubicBezTo>
                    <a:pt x="1524" y="1557"/>
                    <a:pt x="1667" y="1093"/>
                    <a:pt x="1917" y="688"/>
                  </a:cubicBezTo>
                  <a:cubicBezTo>
                    <a:pt x="1978" y="575"/>
                    <a:pt x="2080" y="525"/>
                    <a:pt x="2180" y="525"/>
                  </a:cubicBezTo>
                  <a:cubicBezTo>
                    <a:pt x="2334" y="525"/>
                    <a:pt x="2484" y="643"/>
                    <a:pt x="2477" y="831"/>
                  </a:cubicBezTo>
                  <a:cubicBezTo>
                    <a:pt x="2501" y="1259"/>
                    <a:pt x="2489" y="1676"/>
                    <a:pt x="2501" y="2081"/>
                  </a:cubicBezTo>
                  <a:cubicBezTo>
                    <a:pt x="2882" y="2081"/>
                    <a:pt x="3239" y="2045"/>
                    <a:pt x="3513" y="2033"/>
                  </a:cubicBezTo>
                  <a:cubicBezTo>
                    <a:pt x="4310" y="1974"/>
                    <a:pt x="4608" y="1188"/>
                    <a:pt x="4417" y="604"/>
                  </a:cubicBezTo>
                  <a:cubicBezTo>
                    <a:pt x="4320" y="249"/>
                    <a:pt x="3990" y="1"/>
                    <a:pt x="362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22"/>
            <p:cNvSpPr/>
            <p:nvPr/>
          </p:nvSpPr>
          <p:spPr>
            <a:xfrm>
              <a:off x="246758" y="4782039"/>
              <a:ext cx="68434" cy="65851"/>
            </a:xfrm>
            <a:custGeom>
              <a:rect b="b" l="l" r="r" t="t"/>
              <a:pathLst>
                <a:path extrusionOk="0" h="2040" w="2120">
                  <a:moveTo>
                    <a:pt x="1102" y="0"/>
                  </a:moveTo>
                  <a:cubicBezTo>
                    <a:pt x="1068" y="0"/>
                    <a:pt x="1034" y="2"/>
                    <a:pt x="1000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0"/>
                    <a:pt x="60" y="66"/>
                    <a:pt x="84" y="102"/>
                  </a:cubicBezTo>
                  <a:cubicBezTo>
                    <a:pt x="500" y="757"/>
                    <a:pt x="441" y="1423"/>
                    <a:pt x="119" y="2031"/>
                  </a:cubicBezTo>
                  <a:cubicBezTo>
                    <a:pt x="268" y="2037"/>
                    <a:pt x="414" y="2040"/>
                    <a:pt x="560" y="2040"/>
                  </a:cubicBezTo>
                  <a:cubicBezTo>
                    <a:pt x="706" y="2040"/>
                    <a:pt x="852" y="2037"/>
                    <a:pt x="1000" y="2031"/>
                  </a:cubicBezTo>
                  <a:cubicBezTo>
                    <a:pt x="1834" y="2007"/>
                    <a:pt x="2120" y="1138"/>
                    <a:pt x="1893" y="554"/>
                  </a:cubicBezTo>
                  <a:cubicBezTo>
                    <a:pt x="1763" y="218"/>
                    <a:pt x="1445" y="0"/>
                    <a:pt x="110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22"/>
            <p:cNvSpPr/>
            <p:nvPr/>
          </p:nvSpPr>
          <p:spPr>
            <a:xfrm>
              <a:off x="167188" y="4779521"/>
              <a:ext cx="68821" cy="63075"/>
            </a:xfrm>
            <a:custGeom>
              <a:rect b="b" l="l" r="r" t="t"/>
              <a:pathLst>
                <a:path extrusionOk="0" h="1954" w="2132">
                  <a:moveTo>
                    <a:pt x="813" y="1"/>
                  </a:moveTo>
                  <a:cubicBezTo>
                    <a:pt x="563" y="1"/>
                    <a:pt x="329" y="130"/>
                    <a:pt x="203" y="359"/>
                  </a:cubicBezTo>
                  <a:cubicBezTo>
                    <a:pt x="1" y="728"/>
                    <a:pt x="108" y="1192"/>
                    <a:pt x="453" y="1442"/>
                  </a:cubicBezTo>
                  <a:cubicBezTo>
                    <a:pt x="775" y="1680"/>
                    <a:pt x="1144" y="1859"/>
                    <a:pt x="1537" y="1954"/>
                  </a:cubicBezTo>
                  <a:cubicBezTo>
                    <a:pt x="1811" y="1418"/>
                    <a:pt x="1870" y="870"/>
                    <a:pt x="1989" y="263"/>
                  </a:cubicBezTo>
                  <a:cubicBezTo>
                    <a:pt x="2001" y="180"/>
                    <a:pt x="2049" y="108"/>
                    <a:pt x="2132" y="73"/>
                  </a:cubicBezTo>
                  <a:cubicBezTo>
                    <a:pt x="1703" y="37"/>
                    <a:pt x="1275" y="1"/>
                    <a:pt x="846" y="1"/>
                  </a:cubicBezTo>
                  <a:cubicBezTo>
                    <a:pt x="835" y="1"/>
                    <a:pt x="824" y="1"/>
                    <a:pt x="81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22"/>
            <p:cNvSpPr/>
            <p:nvPr/>
          </p:nvSpPr>
          <p:spPr>
            <a:xfrm>
              <a:off x="67281" y="4714929"/>
              <a:ext cx="219117" cy="313439"/>
            </a:xfrm>
            <a:custGeom>
              <a:rect b="b" l="l" r="r" t="t"/>
              <a:pathLst>
                <a:path extrusionOk="0" h="9710" w="6788">
                  <a:moveTo>
                    <a:pt x="774" y="0"/>
                  </a:moveTo>
                  <a:cubicBezTo>
                    <a:pt x="674" y="0"/>
                    <a:pt x="573" y="49"/>
                    <a:pt x="512" y="157"/>
                  </a:cubicBezTo>
                  <a:cubicBezTo>
                    <a:pt x="262" y="574"/>
                    <a:pt x="119" y="1038"/>
                    <a:pt x="95" y="1514"/>
                  </a:cubicBezTo>
                  <a:lnTo>
                    <a:pt x="95" y="1586"/>
                  </a:lnTo>
                  <a:cubicBezTo>
                    <a:pt x="0" y="3110"/>
                    <a:pt x="750" y="4919"/>
                    <a:pt x="1238" y="6110"/>
                  </a:cubicBezTo>
                  <a:cubicBezTo>
                    <a:pt x="1536" y="6836"/>
                    <a:pt x="1881" y="7551"/>
                    <a:pt x="2477" y="8074"/>
                  </a:cubicBezTo>
                  <a:cubicBezTo>
                    <a:pt x="2655" y="8217"/>
                    <a:pt x="2846" y="8348"/>
                    <a:pt x="3048" y="8455"/>
                  </a:cubicBezTo>
                  <a:lnTo>
                    <a:pt x="3143" y="8515"/>
                  </a:lnTo>
                  <a:cubicBezTo>
                    <a:pt x="3943" y="9052"/>
                    <a:pt x="4469" y="9709"/>
                    <a:pt x="5488" y="9709"/>
                  </a:cubicBezTo>
                  <a:cubicBezTo>
                    <a:pt x="5531" y="9709"/>
                    <a:pt x="5575" y="9708"/>
                    <a:pt x="5620" y="9706"/>
                  </a:cubicBezTo>
                  <a:cubicBezTo>
                    <a:pt x="6788" y="9638"/>
                    <a:pt x="6660" y="8014"/>
                    <a:pt x="5565" y="8014"/>
                  </a:cubicBezTo>
                  <a:cubicBezTo>
                    <a:pt x="5510" y="8014"/>
                    <a:pt x="5453" y="8018"/>
                    <a:pt x="5394" y="8027"/>
                  </a:cubicBezTo>
                  <a:cubicBezTo>
                    <a:pt x="5366" y="8030"/>
                    <a:pt x="5338" y="8032"/>
                    <a:pt x="5309" y="8032"/>
                  </a:cubicBezTo>
                  <a:cubicBezTo>
                    <a:pt x="4856" y="8032"/>
                    <a:pt x="4287" y="7611"/>
                    <a:pt x="3917" y="7432"/>
                  </a:cubicBezTo>
                  <a:cubicBezTo>
                    <a:pt x="3751" y="7348"/>
                    <a:pt x="3548" y="7277"/>
                    <a:pt x="3370" y="7193"/>
                  </a:cubicBezTo>
                  <a:cubicBezTo>
                    <a:pt x="3763" y="6943"/>
                    <a:pt x="4084" y="6527"/>
                    <a:pt x="4370" y="6169"/>
                  </a:cubicBezTo>
                  <a:cubicBezTo>
                    <a:pt x="4667" y="5777"/>
                    <a:pt x="4917" y="5360"/>
                    <a:pt x="5120" y="4919"/>
                  </a:cubicBezTo>
                  <a:cubicBezTo>
                    <a:pt x="5346" y="4681"/>
                    <a:pt x="5525" y="4407"/>
                    <a:pt x="5679" y="4122"/>
                  </a:cubicBezTo>
                  <a:cubicBezTo>
                    <a:pt x="5989" y="3502"/>
                    <a:pt x="6060" y="2836"/>
                    <a:pt x="5644" y="2181"/>
                  </a:cubicBezTo>
                  <a:cubicBezTo>
                    <a:pt x="5620" y="2145"/>
                    <a:pt x="5584" y="2109"/>
                    <a:pt x="5548" y="2086"/>
                  </a:cubicBezTo>
                  <a:cubicBezTo>
                    <a:pt x="5496" y="2053"/>
                    <a:pt x="5437" y="2035"/>
                    <a:pt x="5376" y="2035"/>
                  </a:cubicBezTo>
                  <a:cubicBezTo>
                    <a:pt x="5326" y="2035"/>
                    <a:pt x="5275" y="2047"/>
                    <a:pt x="5227" y="2074"/>
                  </a:cubicBezTo>
                  <a:cubicBezTo>
                    <a:pt x="5144" y="2098"/>
                    <a:pt x="5096" y="2169"/>
                    <a:pt x="5084" y="2252"/>
                  </a:cubicBezTo>
                  <a:cubicBezTo>
                    <a:pt x="4965" y="2871"/>
                    <a:pt x="4906" y="3419"/>
                    <a:pt x="4632" y="3955"/>
                  </a:cubicBezTo>
                  <a:cubicBezTo>
                    <a:pt x="4584" y="4050"/>
                    <a:pt x="4525" y="4145"/>
                    <a:pt x="4465" y="4229"/>
                  </a:cubicBezTo>
                  <a:cubicBezTo>
                    <a:pt x="4024" y="4896"/>
                    <a:pt x="3441" y="5443"/>
                    <a:pt x="2905" y="6015"/>
                  </a:cubicBezTo>
                  <a:cubicBezTo>
                    <a:pt x="2881" y="6039"/>
                    <a:pt x="2870" y="6062"/>
                    <a:pt x="2858" y="6086"/>
                  </a:cubicBezTo>
                  <a:cubicBezTo>
                    <a:pt x="2750" y="6158"/>
                    <a:pt x="2643" y="6229"/>
                    <a:pt x="2536" y="6312"/>
                  </a:cubicBezTo>
                  <a:cubicBezTo>
                    <a:pt x="2358" y="5991"/>
                    <a:pt x="2191" y="5658"/>
                    <a:pt x="2060" y="5324"/>
                  </a:cubicBezTo>
                  <a:cubicBezTo>
                    <a:pt x="1738" y="4586"/>
                    <a:pt x="1465" y="3836"/>
                    <a:pt x="1262" y="3062"/>
                  </a:cubicBezTo>
                  <a:cubicBezTo>
                    <a:pt x="1143" y="2574"/>
                    <a:pt x="1084" y="2062"/>
                    <a:pt x="1096" y="1562"/>
                  </a:cubicBezTo>
                  <a:cubicBezTo>
                    <a:pt x="1096" y="1157"/>
                    <a:pt x="1096" y="740"/>
                    <a:pt x="1072" y="312"/>
                  </a:cubicBezTo>
                  <a:cubicBezTo>
                    <a:pt x="1079" y="117"/>
                    <a:pt x="928" y="0"/>
                    <a:pt x="774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22"/>
            <p:cNvSpPr/>
            <p:nvPr/>
          </p:nvSpPr>
          <p:spPr>
            <a:xfrm>
              <a:off x="671434" y="4564213"/>
              <a:ext cx="44611" cy="47516"/>
            </a:xfrm>
            <a:custGeom>
              <a:rect b="b" l="l" r="r" t="t"/>
              <a:pathLst>
                <a:path extrusionOk="0" h="1472" w="1382">
                  <a:moveTo>
                    <a:pt x="724" y="1"/>
                  </a:moveTo>
                  <a:cubicBezTo>
                    <a:pt x="709" y="1"/>
                    <a:pt x="694" y="2"/>
                    <a:pt x="679" y="4"/>
                  </a:cubicBezTo>
                  <a:lnTo>
                    <a:pt x="513" y="28"/>
                  </a:lnTo>
                  <a:lnTo>
                    <a:pt x="358" y="87"/>
                  </a:lnTo>
                  <a:cubicBezTo>
                    <a:pt x="287" y="123"/>
                    <a:pt x="227" y="182"/>
                    <a:pt x="179" y="254"/>
                  </a:cubicBezTo>
                  <a:cubicBezTo>
                    <a:pt x="120" y="313"/>
                    <a:pt x="84" y="397"/>
                    <a:pt x="60" y="468"/>
                  </a:cubicBezTo>
                  <a:lnTo>
                    <a:pt x="72" y="468"/>
                  </a:lnTo>
                  <a:cubicBezTo>
                    <a:pt x="60" y="516"/>
                    <a:pt x="48" y="552"/>
                    <a:pt x="25" y="599"/>
                  </a:cubicBezTo>
                  <a:cubicBezTo>
                    <a:pt x="1" y="682"/>
                    <a:pt x="1" y="778"/>
                    <a:pt x="13" y="873"/>
                  </a:cubicBezTo>
                  <a:cubicBezTo>
                    <a:pt x="25" y="956"/>
                    <a:pt x="48" y="1052"/>
                    <a:pt x="96" y="1123"/>
                  </a:cubicBezTo>
                  <a:lnTo>
                    <a:pt x="203" y="1266"/>
                  </a:lnTo>
                  <a:cubicBezTo>
                    <a:pt x="287" y="1349"/>
                    <a:pt x="394" y="1409"/>
                    <a:pt x="501" y="1444"/>
                  </a:cubicBezTo>
                  <a:cubicBezTo>
                    <a:pt x="560" y="1462"/>
                    <a:pt x="623" y="1471"/>
                    <a:pt x="685" y="1471"/>
                  </a:cubicBezTo>
                  <a:cubicBezTo>
                    <a:pt x="748" y="1471"/>
                    <a:pt x="810" y="1462"/>
                    <a:pt x="870" y="1444"/>
                  </a:cubicBezTo>
                  <a:cubicBezTo>
                    <a:pt x="953" y="1421"/>
                    <a:pt x="1037" y="1385"/>
                    <a:pt x="1108" y="1325"/>
                  </a:cubicBezTo>
                  <a:cubicBezTo>
                    <a:pt x="1179" y="1266"/>
                    <a:pt x="1239" y="1206"/>
                    <a:pt x="1287" y="1123"/>
                  </a:cubicBezTo>
                  <a:lnTo>
                    <a:pt x="1358" y="956"/>
                  </a:lnTo>
                  <a:cubicBezTo>
                    <a:pt x="1382" y="837"/>
                    <a:pt x="1382" y="718"/>
                    <a:pt x="1358" y="599"/>
                  </a:cubicBezTo>
                  <a:cubicBezTo>
                    <a:pt x="1334" y="552"/>
                    <a:pt x="1322" y="516"/>
                    <a:pt x="1310" y="468"/>
                  </a:cubicBezTo>
                  <a:cubicBezTo>
                    <a:pt x="1299" y="432"/>
                    <a:pt x="1263" y="361"/>
                    <a:pt x="1239" y="325"/>
                  </a:cubicBezTo>
                  <a:cubicBezTo>
                    <a:pt x="1203" y="242"/>
                    <a:pt x="1144" y="182"/>
                    <a:pt x="1072" y="135"/>
                  </a:cubicBezTo>
                  <a:cubicBezTo>
                    <a:pt x="1037" y="99"/>
                    <a:pt x="989" y="75"/>
                    <a:pt x="929" y="51"/>
                  </a:cubicBezTo>
                  <a:cubicBezTo>
                    <a:pt x="861" y="22"/>
                    <a:pt x="792" y="1"/>
                    <a:pt x="72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22"/>
            <p:cNvSpPr/>
            <p:nvPr/>
          </p:nvSpPr>
          <p:spPr>
            <a:xfrm>
              <a:off x="416260" y="4777617"/>
              <a:ext cx="59976" cy="46548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0" y="1"/>
                    <a:pt x="0" y="1441"/>
                    <a:pt x="929" y="1441"/>
                  </a:cubicBezTo>
                  <a:cubicBezTo>
                    <a:pt x="1857" y="1441"/>
                    <a:pt x="1857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22"/>
            <p:cNvSpPr/>
            <p:nvPr/>
          </p:nvSpPr>
          <p:spPr>
            <a:xfrm>
              <a:off x="342468" y="4998993"/>
              <a:ext cx="59976" cy="46548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0" y="1"/>
                    <a:pt x="0" y="1441"/>
                    <a:pt x="929" y="1441"/>
                  </a:cubicBezTo>
                  <a:cubicBezTo>
                    <a:pt x="1857" y="1441"/>
                    <a:pt x="1857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22"/>
            <p:cNvSpPr/>
            <p:nvPr/>
          </p:nvSpPr>
          <p:spPr>
            <a:xfrm>
              <a:off x="1099983" y="4934820"/>
              <a:ext cx="62655" cy="48452"/>
            </a:xfrm>
            <a:custGeom>
              <a:rect b="b" l="l" r="r" t="t"/>
              <a:pathLst>
                <a:path extrusionOk="0" h="1501" w="1941">
                  <a:moveTo>
                    <a:pt x="965" y="0"/>
                  </a:moveTo>
                  <a:cubicBezTo>
                    <a:pt x="0" y="0"/>
                    <a:pt x="0" y="1501"/>
                    <a:pt x="965" y="1501"/>
                  </a:cubicBezTo>
                  <a:cubicBezTo>
                    <a:pt x="1929" y="1501"/>
                    <a:pt x="1941" y="0"/>
                    <a:pt x="96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22"/>
            <p:cNvSpPr/>
            <p:nvPr/>
          </p:nvSpPr>
          <p:spPr>
            <a:xfrm>
              <a:off x="756395" y="5009581"/>
              <a:ext cx="43836" cy="44030"/>
            </a:xfrm>
            <a:custGeom>
              <a:rect b="b" l="l" r="r" t="t"/>
              <a:pathLst>
                <a:path extrusionOk="0" h="1364" w="1358">
                  <a:moveTo>
                    <a:pt x="679" y="0"/>
                  </a:moveTo>
                  <a:cubicBezTo>
                    <a:pt x="476" y="0"/>
                    <a:pt x="274" y="101"/>
                    <a:pt x="155" y="304"/>
                  </a:cubicBezTo>
                  <a:cubicBezTo>
                    <a:pt x="143" y="328"/>
                    <a:pt x="131" y="351"/>
                    <a:pt x="119" y="387"/>
                  </a:cubicBezTo>
                  <a:cubicBezTo>
                    <a:pt x="0" y="590"/>
                    <a:pt x="0" y="840"/>
                    <a:pt x="119" y="1042"/>
                  </a:cubicBezTo>
                  <a:cubicBezTo>
                    <a:pt x="244" y="1256"/>
                    <a:pt x="461" y="1363"/>
                    <a:pt x="679" y="1363"/>
                  </a:cubicBezTo>
                  <a:cubicBezTo>
                    <a:pt x="896" y="1363"/>
                    <a:pt x="1113" y="1256"/>
                    <a:pt x="1238" y="1042"/>
                  </a:cubicBezTo>
                  <a:cubicBezTo>
                    <a:pt x="1357" y="840"/>
                    <a:pt x="1357" y="590"/>
                    <a:pt x="1238" y="387"/>
                  </a:cubicBezTo>
                  <a:lnTo>
                    <a:pt x="1250" y="387"/>
                  </a:lnTo>
                  <a:cubicBezTo>
                    <a:pt x="1226" y="363"/>
                    <a:pt x="1214" y="328"/>
                    <a:pt x="1203" y="304"/>
                  </a:cubicBezTo>
                  <a:cubicBezTo>
                    <a:pt x="1084" y="101"/>
                    <a:pt x="881" y="0"/>
                    <a:pt x="67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22"/>
            <p:cNvSpPr/>
            <p:nvPr/>
          </p:nvSpPr>
          <p:spPr>
            <a:xfrm>
              <a:off x="1383627" y="4764543"/>
              <a:ext cx="64205" cy="52423"/>
            </a:xfrm>
            <a:custGeom>
              <a:rect b="b" l="l" r="r" t="t"/>
              <a:pathLst>
                <a:path extrusionOk="0" h="1624" w="1989">
                  <a:moveTo>
                    <a:pt x="988" y="1"/>
                  </a:moveTo>
                  <a:cubicBezTo>
                    <a:pt x="381" y="1"/>
                    <a:pt x="0" y="656"/>
                    <a:pt x="310" y="1192"/>
                  </a:cubicBezTo>
                  <a:cubicBezTo>
                    <a:pt x="322" y="1204"/>
                    <a:pt x="333" y="1227"/>
                    <a:pt x="333" y="1251"/>
                  </a:cubicBezTo>
                  <a:cubicBezTo>
                    <a:pt x="405" y="1358"/>
                    <a:pt x="500" y="1454"/>
                    <a:pt x="607" y="1525"/>
                  </a:cubicBezTo>
                  <a:cubicBezTo>
                    <a:pt x="726" y="1590"/>
                    <a:pt x="860" y="1623"/>
                    <a:pt x="994" y="1623"/>
                  </a:cubicBezTo>
                  <a:cubicBezTo>
                    <a:pt x="1128" y="1623"/>
                    <a:pt x="1262" y="1590"/>
                    <a:pt x="1381" y="1525"/>
                  </a:cubicBezTo>
                  <a:cubicBezTo>
                    <a:pt x="1488" y="1454"/>
                    <a:pt x="1584" y="1358"/>
                    <a:pt x="1655" y="1251"/>
                  </a:cubicBezTo>
                  <a:cubicBezTo>
                    <a:pt x="1655" y="1227"/>
                    <a:pt x="1667" y="1204"/>
                    <a:pt x="1679" y="1192"/>
                  </a:cubicBezTo>
                  <a:cubicBezTo>
                    <a:pt x="1988" y="656"/>
                    <a:pt x="1607" y="1"/>
                    <a:pt x="98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22"/>
            <p:cNvSpPr/>
            <p:nvPr/>
          </p:nvSpPr>
          <p:spPr>
            <a:xfrm>
              <a:off x="1772956" y="4847051"/>
              <a:ext cx="56135" cy="54908"/>
            </a:xfrm>
            <a:custGeom>
              <a:rect b="b" l="l" r="r" t="t"/>
              <a:pathLst>
                <a:path extrusionOk="0" h="1701" w="1739">
                  <a:moveTo>
                    <a:pt x="894" y="0"/>
                  </a:moveTo>
                  <a:cubicBezTo>
                    <a:pt x="843" y="0"/>
                    <a:pt x="792" y="6"/>
                    <a:pt x="738" y="17"/>
                  </a:cubicBezTo>
                  <a:cubicBezTo>
                    <a:pt x="595" y="41"/>
                    <a:pt x="453" y="88"/>
                    <a:pt x="333" y="183"/>
                  </a:cubicBezTo>
                  <a:cubicBezTo>
                    <a:pt x="226" y="267"/>
                    <a:pt x="131" y="386"/>
                    <a:pt x="72" y="517"/>
                  </a:cubicBezTo>
                  <a:cubicBezTo>
                    <a:pt x="24" y="624"/>
                    <a:pt x="0" y="731"/>
                    <a:pt x="0" y="850"/>
                  </a:cubicBezTo>
                  <a:lnTo>
                    <a:pt x="36" y="1076"/>
                  </a:lnTo>
                  <a:lnTo>
                    <a:pt x="119" y="1279"/>
                  </a:lnTo>
                  <a:lnTo>
                    <a:pt x="250" y="1445"/>
                  </a:lnTo>
                  <a:lnTo>
                    <a:pt x="429" y="1588"/>
                  </a:lnTo>
                  <a:lnTo>
                    <a:pt x="631" y="1672"/>
                  </a:lnTo>
                  <a:cubicBezTo>
                    <a:pt x="690" y="1691"/>
                    <a:pt x="753" y="1700"/>
                    <a:pt x="815" y="1700"/>
                  </a:cubicBezTo>
                  <a:cubicBezTo>
                    <a:pt x="866" y="1700"/>
                    <a:pt x="916" y="1694"/>
                    <a:pt x="964" y="1684"/>
                  </a:cubicBezTo>
                  <a:cubicBezTo>
                    <a:pt x="1036" y="1684"/>
                    <a:pt x="1119" y="1660"/>
                    <a:pt x="1179" y="1624"/>
                  </a:cubicBezTo>
                  <a:cubicBezTo>
                    <a:pt x="1286" y="1588"/>
                    <a:pt x="1381" y="1529"/>
                    <a:pt x="1453" y="1445"/>
                  </a:cubicBezTo>
                  <a:lnTo>
                    <a:pt x="1488" y="1410"/>
                  </a:lnTo>
                  <a:cubicBezTo>
                    <a:pt x="1572" y="1338"/>
                    <a:pt x="1631" y="1243"/>
                    <a:pt x="1655" y="1148"/>
                  </a:cubicBezTo>
                  <a:cubicBezTo>
                    <a:pt x="1715" y="1053"/>
                    <a:pt x="1738" y="945"/>
                    <a:pt x="1726" y="838"/>
                  </a:cubicBezTo>
                  <a:lnTo>
                    <a:pt x="1703" y="624"/>
                  </a:lnTo>
                  <a:cubicBezTo>
                    <a:pt x="1667" y="493"/>
                    <a:pt x="1596" y="374"/>
                    <a:pt x="1488" y="279"/>
                  </a:cubicBezTo>
                  <a:lnTo>
                    <a:pt x="1453" y="255"/>
                  </a:lnTo>
                  <a:lnTo>
                    <a:pt x="1286" y="112"/>
                  </a:lnTo>
                  <a:lnTo>
                    <a:pt x="1084" y="29"/>
                  </a:lnTo>
                  <a:cubicBezTo>
                    <a:pt x="1018" y="9"/>
                    <a:pt x="956" y="0"/>
                    <a:pt x="89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22"/>
            <p:cNvSpPr/>
            <p:nvPr/>
          </p:nvSpPr>
          <p:spPr>
            <a:xfrm>
              <a:off x="1678021" y="4671544"/>
              <a:ext cx="54973" cy="42706"/>
            </a:xfrm>
            <a:custGeom>
              <a:rect b="b" l="l" r="r" t="t"/>
              <a:pathLst>
                <a:path extrusionOk="0" h="1323" w="1703">
                  <a:moveTo>
                    <a:pt x="846" y="1"/>
                  </a:moveTo>
                  <a:cubicBezTo>
                    <a:pt x="0" y="1"/>
                    <a:pt x="0" y="1322"/>
                    <a:pt x="846" y="1322"/>
                  </a:cubicBezTo>
                  <a:cubicBezTo>
                    <a:pt x="1703" y="1322"/>
                    <a:pt x="1703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22"/>
            <p:cNvSpPr/>
            <p:nvPr/>
          </p:nvSpPr>
          <p:spPr>
            <a:xfrm>
              <a:off x="3483215" y="4961096"/>
              <a:ext cx="355952" cy="158398"/>
            </a:xfrm>
            <a:custGeom>
              <a:rect b="b" l="l" r="r" t="t"/>
              <a:pathLst>
                <a:path extrusionOk="0" h="4907" w="11027">
                  <a:moveTo>
                    <a:pt x="5257" y="1"/>
                  </a:moveTo>
                  <a:cubicBezTo>
                    <a:pt x="5208" y="1"/>
                    <a:pt x="5158" y="3"/>
                    <a:pt x="5109" y="8"/>
                  </a:cubicBezTo>
                  <a:cubicBezTo>
                    <a:pt x="4597" y="67"/>
                    <a:pt x="4156" y="377"/>
                    <a:pt x="3918" y="829"/>
                  </a:cubicBezTo>
                  <a:cubicBezTo>
                    <a:pt x="3656" y="1103"/>
                    <a:pt x="3489" y="1472"/>
                    <a:pt x="3466" y="1853"/>
                  </a:cubicBezTo>
                  <a:cubicBezTo>
                    <a:pt x="3466" y="1889"/>
                    <a:pt x="3454" y="1913"/>
                    <a:pt x="3454" y="1949"/>
                  </a:cubicBezTo>
                  <a:cubicBezTo>
                    <a:pt x="3274" y="1878"/>
                    <a:pt x="3082" y="1842"/>
                    <a:pt x="2890" y="1842"/>
                  </a:cubicBezTo>
                  <a:cubicBezTo>
                    <a:pt x="2662" y="1842"/>
                    <a:pt x="2434" y="1893"/>
                    <a:pt x="2227" y="1996"/>
                  </a:cubicBezTo>
                  <a:cubicBezTo>
                    <a:pt x="1906" y="2199"/>
                    <a:pt x="1692" y="2544"/>
                    <a:pt x="1656" y="2925"/>
                  </a:cubicBezTo>
                  <a:cubicBezTo>
                    <a:pt x="1644" y="2973"/>
                    <a:pt x="1632" y="3008"/>
                    <a:pt x="1620" y="3044"/>
                  </a:cubicBezTo>
                  <a:cubicBezTo>
                    <a:pt x="1543" y="3032"/>
                    <a:pt x="1462" y="3026"/>
                    <a:pt x="1382" y="3026"/>
                  </a:cubicBezTo>
                  <a:cubicBezTo>
                    <a:pt x="1302" y="3026"/>
                    <a:pt x="1221" y="3032"/>
                    <a:pt x="1144" y="3044"/>
                  </a:cubicBezTo>
                  <a:cubicBezTo>
                    <a:pt x="1072" y="3056"/>
                    <a:pt x="1001" y="3068"/>
                    <a:pt x="941" y="3080"/>
                  </a:cubicBezTo>
                  <a:cubicBezTo>
                    <a:pt x="418" y="3223"/>
                    <a:pt x="1" y="3747"/>
                    <a:pt x="287" y="4282"/>
                  </a:cubicBezTo>
                  <a:cubicBezTo>
                    <a:pt x="444" y="4574"/>
                    <a:pt x="750" y="4761"/>
                    <a:pt x="1074" y="4761"/>
                  </a:cubicBezTo>
                  <a:cubicBezTo>
                    <a:pt x="1093" y="4761"/>
                    <a:pt x="1113" y="4760"/>
                    <a:pt x="1132" y="4759"/>
                  </a:cubicBezTo>
                  <a:cubicBezTo>
                    <a:pt x="1529" y="4886"/>
                    <a:pt x="1973" y="4901"/>
                    <a:pt x="2406" y="4901"/>
                  </a:cubicBezTo>
                  <a:cubicBezTo>
                    <a:pt x="2550" y="4901"/>
                    <a:pt x="2692" y="4900"/>
                    <a:pt x="2831" y="4900"/>
                  </a:cubicBezTo>
                  <a:cubicBezTo>
                    <a:pt x="2901" y="4900"/>
                    <a:pt x="2970" y="4900"/>
                    <a:pt x="3037" y="4901"/>
                  </a:cubicBezTo>
                  <a:cubicBezTo>
                    <a:pt x="3260" y="4905"/>
                    <a:pt x="3482" y="4906"/>
                    <a:pt x="3704" y="4906"/>
                  </a:cubicBezTo>
                  <a:cubicBezTo>
                    <a:pt x="4239" y="4906"/>
                    <a:pt x="4772" y="4898"/>
                    <a:pt x="5311" y="4890"/>
                  </a:cubicBezTo>
                  <a:cubicBezTo>
                    <a:pt x="6740" y="4854"/>
                    <a:pt x="8169" y="4794"/>
                    <a:pt x="9597" y="4723"/>
                  </a:cubicBezTo>
                  <a:cubicBezTo>
                    <a:pt x="9685" y="4749"/>
                    <a:pt x="9772" y="4761"/>
                    <a:pt x="9859" y="4761"/>
                  </a:cubicBezTo>
                  <a:cubicBezTo>
                    <a:pt x="9972" y="4761"/>
                    <a:pt x="10084" y="4740"/>
                    <a:pt x="10193" y="4699"/>
                  </a:cubicBezTo>
                  <a:cubicBezTo>
                    <a:pt x="10502" y="4592"/>
                    <a:pt x="10752" y="4366"/>
                    <a:pt x="10895" y="4080"/>
                  </a:cubicBezTo>
                  <a:cubicBezTo>
                    <a:pt x="11014" y="3854"/>
                    <a:pt x="11026" y="3592"/>
                    <a:pt x="10907" y="3354"/>
                  </a:cubicBezTo>
                  <a:cubicBezTo>
                    <a:pt x="10800" y="3187"/>
                    <a:pt x="10633" y="3068"/>
                    <a:pt x="10443" y="3008"/>
                  </a:cubicBezTo>
                  <a:cubicBezTo>
                    <a:pt x="10274" y="2936"/>
                    <a:pt x="10089" y="2896"/>
                    <a:pt x="9903" y="2896"/>
                  </a:cubicBezTo>
                  <a:cubicBezTo>
                    <a:pt x="9813" y="2896"/>
                    <a:pt x="9722" y="2906"/>
                    <a:pt x="9633" y="2925"/>
                  </a:cubicBezTo>
                  <a:cubicBezTo>
                    <a:pt x="9621" y="2842"/>
                    <a:pt x="9597" y="2758"/>
                    <a:pt x="9574" y="2687"/>
                  </a:cubicBezTo>
                  <a:cubicBezTo>
                    <a:pt x="9361" y="2103"/>
                    <a:pt x="8809" y="1736"/>
                    <a:pt x="8221" y="1736"/>
                  </a:cubicBezTo>
                  <a:cubicBezTo>
                    <a:pt x="8054" y="1736"/>
                    <a:pt x="7883" y="1766"/>
                    <a:pt x="7716" y="1830"/>
                  </a:cubicBezTo>
                  <a:cubicBezTo>
                    <a:pt x="7621" y="1865"/>
                    <a:pt x="7526" y="1901"/>
                    <a:pt x="7442" y="1961"/>
                  </a:cubicBezTo>
                  <a:cubicBezTo>
                    <a:pt x="7430" y="1937"/>
                    <a:pt x="7418" y="1901"/>
                    <a:pt x="7407" y="1877"/>
                  </a:cubicBezTo>
                  <a:cubicBezTo>
                    <a:pt x="7299" y="1675"/>
                    <a:pt x="7180" y="1484"/>
                    <a:pt x="7014" y="1318"/>
                  </a:cubicBezTo>
                  <a:cubicBezTo>
                    <a:pt x="6966" y="1199"/>
                    <a:pt x="6918" y="1091"/>
                    <a:pt x="6847" y="996"/>
                  </a:cubicBezTo>
                  <a:cubicBezTo>
                    <a:pt x="6503" y="442"/>
                    <a:pt x="5922" y="1"/>
                    <a:pt x="525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22"/>
            <p:cNvSpPr/>
            <p:nvPr/>
          </p:nvSpPr>
          <p:spPr>
            <a:xfrm>
              <a:off x="5346482" y="4782039"/>
              <a:ext cx="292876" cy="195488"/>
            </a:xfrm>
            <a:custGeom>
              <a:rect b="b" l="l" r="r" t="t"/>
              <a:pathLst>
                <a:path extrusionOk="0" h="6056" w="9073">
                  <a:moveTo>
                    <a:pt x="5180" y="0"/>
                  </a:moveTo>
                  <a:cubicBezTo>
                    <a:pt x="4842" y="0"/>
                    <a:pt x="4490" y="180"/>
                    <a:pt x="4263" y="471"/>
                  </a:cubicBezTo>
                  <a:cubicBezTo>
                    <a:pt x="3953" y="864"/>
                    <a:pt x="3727" y="1304"/>
                    <a:pt x="3560" y="1781"/>
                  </a:cubicBezTo>
                  <a:cubicBezTo>
                    <a:pt x="3132" y="2328"/>
                    <a:pt x="2584" y="2769"/>
                    <a:pt x="1953" y="3055"/>
                  </a:cubicBezTo>
                  <a:cubicBezTo>
                    <a:pt x="1274" y="3388"/>
                    <a:pt x="536" y="3745"/>
                    <a:pt x="250" y="4495"/>
                  </a:cubicBezTo>
                  <a:cubicBezTo>
                    <a:pt x="0" y="5138"/>
                    <a:pt x="119" y="5674"/>
                    <a:pt x="453" y="6055"/>
                  </a:cubicBezTo>
                  <a:cubicBezTo>
                    <a:pt x="441" y="5829"/>
                    <a:pt x="524" y="5603"/>
                    <a:pt x="679" y="5436"/>
                  </a:cubicBezTo>
                  <a:cubicBezTo>
                    <a:pt x="643" y="5329"/>
                    <a:pt x="679" y="5198"/>
                    <a:pt x="774" y="5126"/>
                  </a:cubicBezTo>
                  <a:cubicBezTo>
                    <a:pt x="1929" y="4221"/>
                    <a:pt x="3596" y="3495"/>
                    <a:pt x="5025" y="3198"/>
                  </a:cubicBezTo>
                  <a:cubicBezTo>
                    <a:pt x="5289" y="3142"/>
                    <a:pt x="5566" y="3111"/>
                    <a:pt x="5842" y="3111"/>
                  </a:cubicBezTo>
                  <a:cubicBezTo>
                    <a:pt x="6337" y="3111"/>
                    <a:pt x="6831" y="3211"/>
                    <a:pt x="7251" y="3448"/>
                  </a:cubicBezTo>
                  <a:cubicBezTo>
                    <a:pt x="7894" y="3459"/>
                    <a:pt x="8454" y="3960"/>
                    <a:pt x="8728" y="4638"/>
                  </a:cubicBezTo>
                  <a:cubicBezTo>
                    <a:pt x="8751" y="4686"/>
                    <a:pt x="8763" y="4733"/>
                    <a:pt x="8775" y="4781"/>
                  </a:cubicBezTo>
                  <a:cubicBezTo>
                    <a:pt x="9002" y="4579"/>
                    <a:pt x="9073" y="4245"/>
                    <a:pt x="8966" y="3960"/>
                  </a:cubicBezTo>
                  <a:cubicBezTo>
                    <a:pt x="8882" y="3745"/>
                    <a:pt x="8751" y="3543"/>
                    <a:pt x="8597" y="3376"/>
                  </a:cubicBezTo>
                  <a:cubicBezTo>
                    <a:pt x="8561" y="3305"/>
                    <a:pt x="8525" y="3245"/>
                    <a:pt x="8490" y="3186"/>
                  </a:cubicBezTo>
                  <a:cubicBezTo>
                    <a:pt x="8228" y="2828"/>
                    <a:pt x="7882" y="2566"/>
                    <a:pt x="7466" y="2424"/>
                  </a:cubicBezTo>
                  <a:cubicBezTo>
                    <a:pt x="7430" y="2388"/>
                    <a:pt x="7394" y="2352"/>
                    <a:pt x="7358" y="2316"/>
                  </a:cubicBezTo>
                  <a:cubicBezTo>
                    <a:pt x="6799" y="1769"/>
                    <a:pt x="6323" y="1150"/>
                    <a:pt x="5954" y="471"/>
                  </a:cubicBezTo>
                  <a:cubicBezTo>
                    <a:pt x="5769" y="141"/>
                    <a:pt x="5480" y="0"/>
                    <a:pt x="518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22"/>
            <p:cNvSpPr/>
            <p:nvPr/>
          </p:nvSpPr>
          <p:spPr>
            <a:xfrm>
              <a:off x="5359942" y="4882171"/>
              <a:ext cx="272120" cy="123794"/>
            </a:xfrm>
            <a:custGeom>
              <a:rect b="b" l="l" r="r" t="t"/>
              <a:pathLst>
                <a:path extrusionOk="0" h="3835" w="8430">
                  <a:moveTo>
                    <a:pt x="5399" y="1"/>
                  </a:moveTo>
                  <a:cubicBezTo>
                    <a:pt x="5132" y="1"/>
                    <a:pt x="4864" y="30"/>
                    <a:pt x="4608" y="84"/>
                  </a:cubicBezTo>
                  <a:cubicBezTo>
                    <a:pt x="3167" y="381"/>
                    <a:pt x="1512" y="1108"/>
                    <a:pt x="357" y="2024"/>
                  </a:cubicBezTo>
                  <a:cubicBezTo>
                    <a:pt x="262" y="2096"/>
                    <a:pt x="226" y="2215"/>
                    <a:pt x="262" y="2334"/>
                  </a:cubicBezTo>
                  <a:cubicBezTo>
                    <a:pt x="107" y="2501"/>
                    <a:pt x="24" y="2715"/>
                    <a:pt x="36" y="2941"/>
                  </a:cubicBezTo>
                  <a:cubicBezTo>
                    <a:pt x="1" y="3434"/>
                    <a:pt x="382" y="3834"/>
                    <a:pt x="860" y="3834"/>
                  </a:cubicBezTo>
                  <a:cubicBezTo>
                    <a:pt x="867" y="3834"/>
                    <a:pt x="874" y="3834"/>
                    <a:pt x="881" y="3834"/>
                  </a:cubicBezTo>
                  <a:cubicBezTo>
                    <a:pt x="1941" y="3834"/>
                    <a:pt x="2989" y="3751"/>
                    <a:pt x="4036" y="3596"/>
                  </a:cubicBezTo>
                  <a:cubicBezTo>
                    <a:pt x="3929" y="2917"/>
                    <a:pt x="3929" y="2239"/>
                    <a:pt x="4013" y="1572"/>
                  </a:cubicBezTo>
                  <a:cubicBezTo>
                    <a:pt x="4052" y="1322"/>
                    <a:pt x="4276" y="1200"/>
                    <a:pt x="4501" y="1200"/>
                  </a:cubicBezTo>
                  <a:cubicBezTo>
                    <a:pt x="4684" y="1200"/>
                    <a:pt x="4868" y="1281"/>
                    <a:pt x="4953" y="1441"/>
                  </a:cubicBezTo>
                  <a:cubicBezTo>
                    <a:pt x="5251" y="2036"/>
                    <a:pt x="5477" y="2655"/>
                    <a:pt x="5596" y="3298"/>
                  </a:cubicBezTo>
                  <a:cubicBezTo>
                    <a:pt x="6025" y="3203"/>
                    <a:pt x="6453" y="3108"/>
                    <a:pt x="6870" y="2989"/>
                  </a:cubicBezTo>
                  <a:cubicBezTo>
                    <a:pt x="6878" y="2987"/>
                    <a:pt x="6886" y="2986"/>
                    <a:pt x="6892" y="2986"/>
                  </a:cubicBezTo>
                  <a:cubicBezTo>
                    <a:pt x="6955" y="2986"/>
                    <a:pt x="6927" y="3070"/>
                    <a:pt x="6969" y="3070"/>
                  </a:cubicBezTo>
                  <a:cubicBezTo>
                    <a:pt x="6977" y="3070"/>
                    <a:pt x="6987" y="3067"/>
                    <a:pt x="7001" y="3060"/>
                  </a:cubicBezTo>
                  <a:cubicBezTo>
                    <a:pt x="7156" y="3024"/>
                    <a:pt x="7465" y="2810"/>
                    <a:pt x="7620" y="2763"/>
                  </a:cubicBezTo>
                  <a:cubicBezTo>
                    <a:pt x="8037" y="2632"/>
                    <a:pt x="8430" y="2167"/>
                    <a:pt x="8358" y="1703"/>
                  </a:cubicBezTo>
                  <a:cubicBezTo>
                    <a:pt x="8346" y="1643"/>
                    <a:pt x="8334" y="1584"/>
                    <a:pt x="8311" y="1536"/>
                  </a:cubicBezTo>
                  <a:cubicBezTo>
                    <a:pt x="8037" y="858"/>
                    <a:pt x="7489" y="357"/>
                    <a:pt x="6834" y="346"/>
                  </a:cubicBezTo>
                  <a:cubicBezTo>
                    <a:pt x="6407" y="105"/>
                    <a:pt x="5903" y="1"/>
                    <a:pt x="539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22"/>
            <p:cNvSpPr/>
            <p:nvPr/>
          </p:nvSpPr>
          <p:spPr>
            <a:xfrm>
              <a:off x="5486770" y="4920843"/>
              <a:ext cx="89964" cy="281127"/>
            </a:xfrm>
            <a:custGeom>
              <a:rect b="b" l="l" r="r" t="t"/>
              <a:pathLst>
                <a:path extrusionOk="0" h="8709" w="2787">
                  <a:moveTo>
                    <a:pt x="562" y="0"/>
                  </a:moveTo>
                  <a:cubicBezTo>
                    <a:pt x="341" y="0"/>
                    <a:pt x="123" y="120"/>
                    <a:pt x="84" y="362"/>
                  </a:cubicBezTo>
                  <a:cubicBezTo>
                    <a:pt x="0" y="1041"/>
                    <a:pt x="0" y="1719"/>
                    <a:pt x="95" y="2386"/>
                  </a:cubicBezTo>
                  <a:cubicBezTo>
                    <a:pt x="203" y="3160"/>
                    <a:pt x="357" y="3922"/>
                    <a:pt x="476" y="4660"/>
                  </a:cubicBezTo>
                  <a:cubicBezTo>
                    <a:pt x="584" y="5375"/>
                    <a:pt x="715" y="6089"/>
                    <a:pt x="834" y="6791"/>
                  </a:cubicBezTo>
                  <a:cubicBezTo>
                    <a:pt x="976" y="7541"/>
                    <a:pt x="965" y="8137"/>
                    <a:pt x="1596" y="8613"/>
                  </a:cubicBezTo>
                  <a:cubicBezTo>
                    <a:pt x="1678" y="8680"/>
                    <a:pt x="1773" y="8709"/>
                    <a:pt x="1872" y="8709"/>
                  </a:cubicBezTo>
                  <a:cubicBezTo>
                    <a:pt x="2087" y="8709"/>
                    <a:pt x="2314" y="8571"/>
                    <a:pt x="2429" y="8399"/>
                  </a:cubicBezTo>
                  <a:cubicBezTo>
                    <a:pt x="2786" y="7839"/>
                    <a:pt x="2596" y="7280"/>
                    <a:pt x="2489" y="6660"/>
                  </a:cubicBezTo>
                  <a:cubicBezTo>
                    <a:pt x="2358" y="5898"/>
                    <a:pt x="2227" y="5136"/>
                    <a:pt x="2084" y="4386"/>
                  </a:cubicBezTo>
                  <a:cubicBezTo>
                    <a:pt x="1941" y="3648"/>
                    <a:pt x="1846" y="2862"/>
                    <a:pt x="1667" y="2100"/>
                  </a:cubicBezTo>
                  <a:cubicBezTo>
                    <a:pt x="1548" y="1457"/>
                    <a:pt x="1322" y="826"/>
                    <a:pt x="1012" y="243"/>
                  </a:cubicBezTo>
                  <a:cubicBezTo>
                    <a:pt x="926" y="82"/>
                    <a:pt x="743" y="0"/>
                    <a:pt x="56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22"/>
            <p:cNvSpPr/>
            <p:nvPr/>
          </p:nvSpPr>
          <p:spPr>
            <a:xfrm>
              <a:off x="3048533" y="4992472"/>
              <a:ext cx="62688" cy="48452"/>
            </a:xfrm>
            <a:custGeom>
              <a:rect b="b" l="l" r="r" t="t"/>
              <a:pathLst>
                <a:path extrusionOk="0" h="1501" w="1942">
                  <a:moveTo>
                    <a:pt x="965" y="0"/>
                  </a:moveTo>
                  <a:cubicBezTo>
                    <a:pt x="1" y="0"/>
                    <a:pt x="1" y="1501"/>
                    <a:pt x="965" y="1501"/>
                  </a:cubicBezTo>
                  <a:cubicBezTo>
                    <a:pt x="1930" y="1501"/>
                    <a:pt x="1942" y="0"/>
                    <a:pt x="96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22"/>
            <p:cNvSpPr/>
            <p:nvPr/>
          </p:nvSpPr>
          <p:spPr>
            <a:xfrm>
              <a:off x="2936328" y="4639652"/>
              <a:ext cx="53068" cy="52681"/>
            </a:xfrm>
            <a:custGeom>
              <a:rect b="b" l="l" r="r" t="t"/>
              <a:pathLst>
                <a:path extrusionOk="0" h="1632" w="1644">
                  <a:moveTo>
                    <a:pt x="822" y="0"/>
                  </a:moveTo>
                  <a:cubicBezTo>
                    <a:pt x="557" y="0"/>
                    <a:pt x="292" y="131"/>
                    <a:pt x="143" y="393"/>
                  </a:cubicBezTo>
                  <a:cubicBezTo>
                    <a:pt x="0" y="643"/>
                    <a:pt x="0" y="941"/>
                    <a:pt x="143" y="1191"/>
                  </a:cubicBezTo>
                  <a:cubicBezTo>
                    <a:pt x="143" y="1215"/>
                    <a:pt x="155" y="1239"/>
                    <a:pt x="167" y="1251"/>
                  </a:cubicBezTo>
                  <a:cubicBezTo>
                    <a:pt x="227" y="1370"/>
                    <a:pt x="322" y="1465"/>
                    <a:pt x="441" y="1524"/>
                  </a:cubicBezTo>
                  <a:cubicBezTo>
                    <a:pt x="560" y="1596"/>
                    <a:pt x="691" y="1632"/>
                    <a:pt x="822" y="1632"/>
                  </a:cubicBezTo>
                  <a:cubicBezTo>
                    <a:pt x="953" y="1632"/>
                    <a:pt x="1084" y="1596"/>
                    <a:pt x="1203" y="1524"/>
                  </a:cubicBezTo>
                  <a:cubicBezTo>
                    <a:pt x="1322" y="1465"/>
                    <a:pt x="1417" y="1370"/>
                    <a:pt x="1477" y="1251"/>
                  </a:cubicBezTo>
                  <a:lnTo>
                    <a:pt x="1500" y="1191"/>
                  </a:lnTo>
                  <a:cubicBezTo>
                    <a:pt x="1643" y="941"/>
                    <a:pt x="1643" y="643"/>
                    <a:pt x="1500" y="393"/>
                  </a:cubicBezTo>
                  <a:cubicBezTo>
                    <a:pt x="1352" y="131"/>
                    <a:pt x="1087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22"/>
            <p:cNvSpPr/>
            <p:nvPr/>
          </p:nvSpPr>
          <p:spPr>
            <a:xfrm>
              <a:off x="3721119" y="4846663"/>
              <a:ext cx="56167" cy="54908"/>
            </a:xfrm>
            <a:custGeom>
              <a:rect b="b" l="l" r="r" t="t"/>
              <a:pathLst>
                <a:path extrusionOk="0" h="1701" w="1740">
                  <a:moveTo>
                    <a:pt x="900" y="0"/>
                  </a:moveTo>
                  <a:cubicBezTo>
                    <a:pt x="850" y="0"/>
                    <a:pt x="799" y="6"/>
                    <a:pt x="751" y="17"/>
                  </a:cubicBezTo>
                  <a:cubicBezTo>
                    <a:pt x="596" y="41"/>
                    <a:pt x="465" y="88"/>
                    <a:pt x="346" y="183"/>
                  </a:cubicBezTo>
                  <a:cubicBezTo>
                    <a:pt x="227" y="267"/>
                    <a:pt x="144" y="386"/>
                    <a:pt x="84" y="529"/>
                  </a:cubicBezTo>
                  <a:cubicBezTo>
                    <a:pt x="37" y="624"/>
                    <a:pt x="1" y="731"/>
                    <a:pt x="13" y="850"/>
                  </a:cubicBezTo>
                  <a:lnTo>
                    <a:pt x="37" y="1076"/>
                  </a:lnTo>
                  <a:cubicBezTo>
                    <a:pt x="72" y="1148"/>
                    <a:pt x="96" y="1207"/>
                    <a:pt x="132" y="1279"/>
                  </a:cubicBezTo>
                  <a:lnTo>
                    <a:pt x="263" y="1457"/>
                  </a:lnTo>
                  <a:lnTo>
                    <a:pt x="429" y="1588"/>
                  </a:lnTo>
                  <a:lnTo>
                    <a:pt x="632" y="1672"/>
                  </a:lnTo>
                  <a:cubicBezTo>
                    <a:pt x="691" y="1691"/>
                    <a:pt x="753" y="1700"/>
                    <a:pt x="818" y="1700"/>
                  </a:cubicBezTo>
                  <a:cubicBezTo>
                    <a:pt x="870" y="1700"/>
                    <a:pt x="924" y="1694"/>
                    <a:pt x="977" y="1684"/>
                  </a:cubicBezTo>
                  <a:cubicBezTo>
                    <a:pt x="1049" y="1684"/>
                    <a:pt x="1120" y="1660"/>
                    <a:pt x="1191" y="1624"/>
                  </a:cubicBezTo>
                  <a:cubicBezTo>
                    <a:pt x="1299" y="1588"/>
                    <a:pt x="1382" y="1529"/>
                    <a:pt x="1465" y="1457"/>
                  </a:cubicBezTo>
                  <a:lnTo>
                    <a:pt x="1501" y="1422"/>
                  </a:lnTo>
                  <a:cubicBezTo>
                    <a:pt x="1644" y="1267"/>
                    <a:pt x="1727" y="1065"/>
                    <a:pt x="1739" y="850"/>
                  </a:cubicBezTo>
                  <a:lnTo>
                    <a:pt x="1703" y="636"/>
                  </a:lnTo>
                  <a:cubicBezTo>
                    <a:pt x="1668" y="505"/>
                    <a:pt x="1596" y="386"/>
                    <a:pt x="1501" y="291"/>
                  </a:cubicBezTo>
                  <a:lnTo>
                    <a:pt x="1465" y="255"/>
                  </a:lnTo>
                  <a:lnTo>
                    <a:pt x="1287" y="112"/>
                  </a:lnTo>
                  <a:lnTo>
                    <a:pt x="1084" y="29"/>
                  </a:lnTo>
                  <a:cubicBezTo>
                    <a:pt x="1025" y="9"/>
                    <a:pt x="963" y="0"/>
                    <a:pt x="90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22"/>
            <p:cNvSpPr/>
            <p:nvPr/>
          </p:nvSpPr>
          <p:spPr>
            <a:xfrm>
              <a:off x="3626571" y="4671544"/>
              <a:ext cx="55005" cy="42706"/>
            </a:xfrm>
            <a:custGeom>
              <a:rect b="b" l="l" r="r" t="t"/>
              <a:pathLst>
                <a:path extrusionOk="0" h="1323" w="1704">
                  <a:moveTo>
                    <a:pt x="858" y="1"/>
                  </a:moveTo>
                  <a:cubicBezTo>
                    <a:pt x="1" y="1"/>
                    <a:pt x="1" y="1322"/>
                    <a:pt x="858" y="1322"/>
                  </a:cubicBezTo>
                  <a:cubicBezTo>
                    <a:pt x="1704" y="1322"/>
                    <a:pt x="1704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22"/>
            <p:cNvSpPr/>
            <p:nvPr/>
          </p:nvSpPr>
          <p:spPr>
            <a:xfrm>
              <a:off x="4396029" y="4860673"/>
              <a:ext cx="184900" cy="163337"/>
            </a:xfrm>
            <a:custGeom>
              <a:rect b="b" l="l" r="r" t="t"/>
              <a:pathLst>
                <a:path extrusionOk="0" h="5060" w="5728">
                  <a:moveTo>
                    <a:pt x="3020" y="1"/>
                  </a:moveTo>
                  <a:cubicBezTo>
                    <a:pt x="2794" y="1"/>
                    <a:pt x="2549" y="60"/>
                    <a:pt x="2286" y="190"/>
                  </a:cubicBezTo>
                  <a:cubicBezTo>
                    <a:pt x="1393" y="642"/>
                    <a:pt x="846" y="1738"/>
                    <a:pt x="500" y="2631"/>
                  </a:cubicBezTo>
                  <a:cubicBezTo>
                    <a:pt x="203" y="3381"/>
                    <a:pt x="36" y="4167"/>
                    <a:pt x="0" y="4976"/>
                  </a:cubicBezTo>
                  <a:cubicBezTo>
                    <a:pt x="488" y="4476"/>
                    <a:pt x="1346" y="4214"/>
                    <a:pt x="1965" y="4143"/>
                  </a:cubicBezTo>
                  <a:cubicBezTo>
                    <a:pt x="2223" y="4109"/>
                    <a:pt x="2483" y="4092"/>
                    <a:pt x="2743" y="4092"/>
                  </a:cubicBezTo>
                  <a:cubicBezTo>
                    <a:pt x="3669" y="4092"/>
                    <a:pt x="4593" y="4305"/>
                    <a:pt x="5429" y="4714"/>
                  </a:cubicBezTo>
                  <a:cubicBezTo>
                    <a:pt x="5525" y="4774"/>
                    <a:pt x="5608" y="4857"/>
                    <a:pt x="5656" y="4953"/>
                  </a:cubicBezTo>
                  <a:cubicBezTo>
                    <a:pt x="5680" y="4988"/>
                    <a:pt x="5703" y="5024"/>
                    <a:pt x="5727" y="5060"/>
                  </a:cubicBezTo>
                  <a:cubicBezTo>
                    <a:pt x="5680" y="4119"/>
                    <a:pt x="5465" y="3214"/>
                    <a:pt x="5084" y="2357"/>
                  </a:cubicBezTo>
                  <a:cubicBezTo>
                    <a:pt x="4667" y="1135"/>
                    <a:pt x="4014" y="1"/>
                    <a:pt x="302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22"/>
            <p:cNvSpPr/>
            <p:nvPr/>
          </p:nvSpPr>
          <p:spPr>
            <a:xfrm>
              <a:off x="4376435" y="4998153"/>
              <a:ext cx="205624" cy="100423"/>
            </a:xfrm>
            <a:custGeom>
              <a:rect b="b" l="l" r="r" t="t"/>
              <a:pathLst>
                <a:path extrusionOk="0" h="3111" w="6370">
                  <a:moveTo>
                    <a:pt x="3174" y="0"/>
                  </a:moveTo>
                  <a:cubicBezTo>
                    <a:pt x="2914" y="0"/>
                    <a:pt x="2653" y="17"/>
                    <a:pt x="2393" y="51"/>
                  </a:cubicBezTo>
                  <a:cubicBezTo>
                    <a:pt x="1774" y="134"/>
                    <a:pt x="929" y="384"/>
                    <a:pt x="429" y="884"/>
                  </a:cubicBezTo>
                  <a:cubicBezTo>
                    <a:pt x="167" y="1122"/>
                    <a:pt x="12" y="1456"/>
                    <a:pt x="12" y="1813"/>
                  </a:cubicBezTo>
                  <a:cubicBezTo>
                    <a:pt x="0" y="3015"/>
                    <a:pt x="1703" y="3110"/>
                    <a:pt x="2584" y="3110"/>
                  </a:cubicBezTo>
                  <a:lnTo>
                    <a:pt x="2643" y="3110"/>
                  </a:lnTo>
                  <a:cubicBezTo>
                    <a:pt x="2643" y="2396"/>
                    <a:pt x="2727" y="1682"/>
                    <a:pt x="2869" y="979"/>
                  </a:cubicBezTo>
                  <a:cubicBezTo>
                    <a:pt x="2928" y="740"/>
                    <a:pt x="3127" y="626"/>
                    <a:pt x="3328" y="626"/>
                  </a:cubicBezTo>
                  <a:cubicBezTo>
                    <a:pt x="3537" y="626"/>
                    <a:pt x="3749" y="749"/>
                    <a:pt x="3810" y="979"/>
                  </a:cubicBezTo>
                  <a:cubicBezTo>
                    <a:pt x="3989" y="1622"/>
                    <a:pt x="4108" y="2289"/>
                    <a:pt x="4167" y="2956"/>
                  </a:cubicBezTo>
                  <a:cubicBezTo>
                    <a:pt x="4989" y="2789"/>
                    <a:pt x="5786" y="2456"/>
                    <a:pt x="6191" y="1837"/>
                  </a:cubicBezTo>
                  <a:cubicBezTo>
                    <a:pt x="6370" y="1563"/>
                    <a:pt x="6358" y="1217"/>
                    <a:pt x="6167" y="967"/>
                  </a:cubicBezTo>
                  <a:cubicBezTo>
                    <a:pt x="6144" y="932"/>
                    <a:pt x="6120" y="896"/>
                    <a:pt x="6084" y="860"/>
                  </a:cubicBezTo>
                  <a:cubicBezTo>
                    <a:pt x="6048" y="765"/>
                    <a:pt x="5965" y="682"/>
                    <a:pt x="5870" y="634"/>
                  </a:cubicBezTo>
                  <a:cubicBezTo>
                    <a:pt x="5032" y="215"/>
                    <a:pt x="4107" y="0"/>
                    <a:pt x="317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22"/>
            <p:cNvSpPr/>
            <p:nvPr/>
          </p:nvSpPr>
          <p:spPr>
            <a:xfrm>
              <a:off x="4464043" y="5012873"/>
              <a:ext cx="69596" cy="208271"/>
            </a:xfrm>
            <a:custGeom>
              <a:rect b="b" l="l" r="r" t="t"/>
              <a:pathLst>
                <a:path extrusionOk="0" h="6452" w="2156">
                  <a:moveTo>
                    <a:pt x="794" y="1"/>
                  </a:moveTo>
                  <a:cubicBezTo>
                    <a:pt x="591" y="1"/>
                    <a:pt x="392" y="111"/>
                    <a:pt x="334" y="345"/>
                  </a:cubicBezTo>
                  <a:cubicBezTo>
                    <a:pt x="191" y="1047"/>
                    <a:pt x="108" y="1773"/>
                    <a:pt x="108" y="2488"/>
                  </a:cubicBezTo>
                  <a:cubicBezTo>
                    <a:pt x="108" y="2821"/>
                    <a:pt x="108" y="3166"/>
                    <a:pt x="120" y="3500"/>
                  </a:cubicBezTo>
                  <a:cubicBezTo>
                    <a:pt x="144" y="4393"/>
                    <a:pt x="1" y="5619"/>
                    <a:pt x="703" y="6286"/>
                  </a:cubicBezTo>
                  <a:cubicBezTo>
                    <a:pt x="827" y="6399"/>
                    <a:pt x="966" y="6452"/>
                    <a:pt x="1103" y="6452"/>
                  </a:cubicBezTo>
                  <a:cubicBezTo>
                    <a:pt x="1296" y="6452"/>
                    <a:pt x="1483" y="6348"/>
                    <a:pt x="1608" y="6167"/>
                  </a:cubicBezTo>
                  <a:cubicBezTo>
                    <a:pt x="2156" y="5429"/>
                    <a:pt x="1810" y="4202"/>
                    <a:pt x="1739" y="3345"/>
                  </a:cubicBezTo>
                  <a:cubicBezTo>
                    <a:pt x="1703" y="3012"/>
                    <a:pt x="1668" y="2666"/>
                    <a:pt x="1632" y="2333"/>
                  </a:cubicBezTo>
                  <a:cubicBezTo>
                    <a:pt x="1572" y="1666"/>
                    <a:pt x="1453" y="1000"/>
                    <a:pt x="1287" y="345"/>
                  </a:cubicBezTo>
                  <a:cubicBezTo>
                    <a:pt x="1220" y="120"/>
                    <a:pt x="1005" y="1"/>
                    <a:pt x="79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22"/>
            <p:cNvSpPr/>
            <p:nvPr/>
          </p:nvSpPr>
          <p:spPr>
            <a:xfrm>
              <a:off x="4086238" y="4762606"/>
              <a:ext cx="140709" cy="118823"/>
            </a:xfrm>
            <a:custGeom>
              <a:rect b="b" l="l" r="r" t="t"/>
              <a:pathLst>
                <a:path extrusionOk="0" h="3681" w="4359">
                  <a:moveTo>
                    <a:pt x="1996" y="0"/>
                  </a:moveTo>
                  <a:cubicBezTo>
                    <a:pt x="1138" y="0"/>
                    <a:pt x="701" y="807"/>
                    <a:pt x="501" y="1728"/>
                  </a:cubicBezTo>
                  <a:cubicBezTo>
                    <a:pt x="167" y="2228"/>
                    <a:pt x="1" y="2811"/>
                    <a:pt x="13" y="3407"/>
                  </a:cubicBezTo>
                  <a:cubicBezTo>
                    <a:pt x="138" y="3178"/>
                    <a:pt x="373" y="3049"/>
                    <a:pt x="623" y="3049"/>
                  </a:cubicBezTo>
                  <a:cubicBezTo>
                    <a:pt x="634" y="3049"/>
                    <a:pt x="645" y="3049"/>
                    <a:pt x="656" y="3049"/>
                  </a:cubicBezTo>
                  <a:cubicBezTo>
                    <a:pt x="1096" y="3049"/>
                    <a:pt x="1513" y="3085"/>
                    <a:pt x="1942" y="3121"/>
                  </a:cubicBezTo>
                  <a:cubicBezTo>
                    <a:pt x="1990" y="3099"/>
                    <a:pt x="2043" y="3088"/>
                    <a:pt x="2095" y="3088"/>
                  </a:cubicBezTo>
                  <a:cubicBezTo>
                    <a:pt x="2159" y="3088"/>
                    <a:pt x="2222" y="3105"/>
                    <a:pt x="2275" y="3145"/>
                  </a:cubicBezTo>
                  <a:cubicBezTo>
                    <a:pt x="2442" y="3157"/>
                    <a:pt x="2608" y="3163"/>
                    <a:pt x="2775" y="3163"/>
                  </a:cubicBezTo>
                  <a:cubicBezTo>
                    <a:pt x="2942" y="3163"/>
                    <a:pt x="3108" y="3157"/>
                    <a:pt x="3275" y="3145"/>
                  </a:cubicBezTo>
                  <a:cubicBezTo>
                    <a:pt x="3310" y="3140"/>
                    <a:pt x="3346" y="3138"/>
                    <a:pt x="3381" y="3138"/>
                  </a:cubicBezTo>
                  <a:cubicBezTo>
                    <a:pt x="3724" y="3138"/>
                    <a:pt x="4049" y="3346"/>
                    <a:pt x="4168" y="3680"/>
                  </a:cubicBezTo>
                  <a:cubicBezTo>
                    <a:pt x="4358" y="2966"/>
                    <a:pt x="4085" y="2264"/>
                    <a:pt x="3751" y="1609"/>
                  </a:cubicBezTo>
                  <a:cubicBezTo>
                    <a:pt x="3692" y="1383"/>
                    <a:pt x="3596" y="1156"/>
                    <a:pt x="3477" y="954"/>
                  </a:cubicBezTo>
                  <a:cubicBezTo>
                    <a:pt x="3311" y="502"/>
                    <a:pt x="3037" y="168"/>
                    <a:pt x="2573" y="144"/>
                  </a:cubicBezTo>
                  <a:cubicBezTo>
                    <a:pt x="2453" y="85"/>
                    <a:pt x="2323" y="37"/>
                    <a:pt x="2192" y="13"/>
                  </a:cubicBezTo>
                  <a:cubicBezTo>
                    <a:pt x="2124" y="4"/>
                    <a:pt x="2059" y="0"/>
                    <a:pt x="1996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22"/>
            <p:cNvSpPr/>
            <p:nvPr/>
          </p:nvSpPr>
          <p:spPr>
            <a:xfrm>
              <a:off x="3935975" y="4675224"/>
              <a:ext cx="148391" cy="130476"/>
            </a:xfrm>
            <a:custGeom>
              <a:rect b="b" l="l" r="r" t="t"/>
              <a:pathLst>
                <a:path extrusionOk="0" h="4042" w="4597">
                  <a:moveTo>
                    <a:pt x="2217" y="0"/>
                  </a:moveTo>
                  <a:cubicBezTo>
                    <a:pt x="1795" y="0"/>
                    <a:pt x="1373" y="168"/>
                    <a:pt x="1024" y="542"/>
                  </a:cubicBezTo>
                  <a:cubicBezTo>
                    <a:pt x="215" y="1387"/>
                    <a:pt x="0" y="2863"/>
                    <a:pt x="12" y="4042"/>
                  </a:cubicBezTo>
                  <a:cubicBezTo>
                    <a:pt x="48" y="3959"/>
                    <a:pt x="84" y="3875"/>
                    <a:pt x="143" y="3816"/>
                  </a:cubicBezTo>
                  <a:cubicBezTo>
                    <a:pt x="512" y="3363"/>
                    <a:pt x="1120" y="3387"/>
                    <a:pt x="1655" y="3363"/>
                  </a:cubicBezTo>
                  <a:cubicBezTo>
                    <a:pt x="2263" y="3339"/>
                    <a:pt x="2870" y="3316"/>
                    <a:pt x="3489" y="3268"/>
                  </a:cubicBezTo>
                  <a:cubicBezTo>
                    <a:pt x="3529" y="3262"/>
                    <a:pt x="3569" y="3259"/>
                    <a:pt x="3608" y="3259"/>
                  </a:cubicBezTo>
                  <a:cubicBezTo>
                    <a:pt x="3968" y="3259"/>
                    <a:pt x="4297" y="3498"/>
                    <a:pt x="4394" y="3863"/>
                  </a:cubicBezTo>
                  <a:cubicBezTo>
                    <a:pt x="4596" y="2875"/>
                    <a:pt x="4227" y="1518"/>
                    <a:pt x="3739" y="839"/>
                  </a:cubicBezTo>
                  <a:cubicBezTo>
                    <a:pt x="3362" y="311"/>
                    <a:pt x="2791" y="0"/>
                    <a:pt x="221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22"/>
            <p:cNvSpPr/>
            <p:nvPr/>
          </p:nvSpPr>
          <p:spPr>
            <a:xfrm>
              <a:off x="3960959" y="4839885"/>
              <a:ext cx="22305" cy="7844"/>
            </a:xfrm>
            <a:custGeom>
              <a:rect b="b" l="l" r="r" t="t"/>
              <a:pathLst>
                <a:path extrusionOk="0" h="243" w="691">
                  <a:moveTo>
                    <a:pt x="0" y="1"/>
                  </a:moveTo>
                  <a:cubicBezTo>
                    <a:pt x="170" y="159"/>
                    <a:pt x="386" y="243"/>
                    <a:pt x="607" y="243"/>
                  </a:cubicBezTo>
                  <a:cubicBezTo>
                    <a:pt x="635" y="243"/>
                    <a:pt x="663" y="241"/>
                    <a:pt x="691" y="239"/>
                  </a:cubicBezTo>
                  <a:lnTo>
                    <a:pt x="691" y="179"/>
                  </a:lnTo>
                  <a:cubicBezTo>
                    <a:pt x="453" y="143"/>
                    <a:pt x="227" y="8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22"/>
            <p:cNvSpPr/>
            <p:nvPr/>
          </p:nvSpPr>
          <p:spPr>
            <a:xfrm>
              <a:off x="3936749" y="4817967"/>
              <a:ext cx="10394" cy="13880"/>
            </a:xfrm>
            <a:custGeom>
              <a:rect b="b" l="l" r="r" t="t"/>
              <a:pathLst>
                <a:path extrusionOk="0" h="430" w="322">
                  <a:moveTo>
                    <a:pt x="0" y="1"/>
                  </a:moveTo>
                  <a:lnTo>
                    <a:pt x="0" y="25"/>
                  </a:lnTo>
                  <a:cubicBezTo>
                    <a:pt x="0" y="215"/>
                    <a:pt x="131" y="382"/>
                    <a:pt x="322" y="430"/>
                  </a:cubicBezTo>
                  <a:cubicBezTo>
                    <a:pt x="203" y="334"/>
                    <a:pt x="107" y="215"/>
                    <a:pt x="36" y="72"/>
                  </a:cubicBezTo>
                  <a:cubicBezTo>
                    <a:pt x="24" y="49"/>
                    <a:pt x="12" y="25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22"/>
            <p:cNvSpPr/>
            <p:nvPr/>
          </p:nvSpPr>
          <p:spPr>
            <a:xfrm>
              <a:off x="3929454" y="4785783"/>
              <a:ext cx="148746" cy="66820"/>
            </a:xfrm>
            <a:custGeom>
              <a:rect b="b" l="l" r="r" t="t"/>
              <a:pathLst>
                <a:path extrusionOk="0" h="2070" w="4608">
                  <a:moveTo>
                    <a:pt x="3632" y="1"/>
                  </a:moveTo>
                  <a:cubicBezTo>
                    <a:pt x="3592" y="1"/>
                    <a:pt x="3552" y="4"/>
                    <a:pt x="3512" y="10"/>
                  </a:cubicBezTo>
                  <a:cubicBezTo>
                    <a:pt x="2905" y="69"/>
                    <a:pt x="2286" y="81"/>
                    <a:pt x="1679" y="105"/>
                  </a:cubicBezTo>
                  <a:cubicBezTo>
                    <a:pt x="1155" y="129"/>
                    <a:pt x="536" y="117"/>
                    <a:pt x="179" y="546"/>
                  </a:cubicBezTo>
                  <a:cubicBezTo>
                    <a:pt x="119" y="617"/>
                    <a:pt x="71" y="700"/>
                    <a:pt x="48" y="784"/>
                  </a:cubicBezTo>
                  <a:cubicBezTo>
                    <a:pt x="0" y="915"/>
                    <a:pt x="12" y="1046"/>
                    <a:pt x="60" y="1177"/>
                  </a:cubicBezTo>
                  <a:cubicBezTo>
                    <a:pt x="60" y="1200"/>
                    <a:pt x="71" y="1224"/>
                    <a:pt x="83" y="1248"/>
                  </a:cubicBezTo>
                  <a:cubicBezTo>
                    <a:pt x="155" y="1379"/>
                    <a:pt x="250" y="1510"/>
                    <a:pt x="369" y="1605"/>
                  </a:cubicBezTo>
                  <a:cubicBezTo>
                    <a:pt x="500" y="1712"/>
                    <a:pt x="655" y="1796"/>
                    <a:pt x="810" y="1855"/>
                  </a:cubicBezTo>
                  <a:cubicBezTo>
                    <a:pt x="1024" y="1939"/>
                    <a:pt x="1262" y="1998"/>
                    <a:pt x="1488" y="2022"/>
                  </a:cubicBezTo>
                  <a:cubicBezTo>
                    <a:pt x="1512" y="1546"/>
                    <a:pt x="1667" y="1081"/>
                    <a:pt x="1917" y="665"/>
                  </a:cubicBezTo>
                  <a:cubicBezTo>
                    <a:pt x="1972" y="559"/>
                    <a:pt x="2070" y="511"/>
                    <a:pt x="2169" y="511"/>
                  </a:cubicBezTo>
                  <a:cubicBezTo>
                    <a:pt x="2326" y="511"/>
                    <a:pt x="2484" y="630"/>
                    <a:pt x="2477" y="819"/>
                  </a:cubicBezTo>
                  <a:cubicBezTo>
                    <a:pt x="2500" y="1248"/>
                    <a:pt x="2488" y="1665"/>
                    <a:pt x="2500" y="2069"/>
                  </a:cubicBezTo>
                  <a:cubicBezTo>
                    <a:pt x="2881" y="2069"/>
                    <a:pt x="3239" y="2034"/>
                    <a:pt x="3512" y="2022"/>
                  </a:cubicBezTo>
                  <a:cubicBezTo>
                    <a:pt x="4310" y="1962"/>
                    <a:pt x="4608" y="1177"/>
                    <a:pt x="4417" y="593"/>
                  </a:cubicBezTo>
                  <a:cubicBezTo>
                    <a:pt x="4321" y="239"/>
                    <a:pt x="3992" y="1"/>
                    <a:pt x="363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22"/>
            <p:cNvSpPr/>
            <p:nvPr/>
          </p:nvSpPr>
          <p:spPr>
            <a:xfrm>
              <a:off x="4159643" y="4863901"/>
              <a:ext cx="74212" cy="65851"/>
            </a:xfrm>
            <a:custGeom>
              <a:rect b="b" l="l" r="r" t="t"/>
              <a:pathLst>
                <a:path extrusionOk="0" h="2040" w="2299">
                  <a:moveTo>
                    <a:pt x="1109" y="0"/>
                  </a:moveTo>
                  <a:cubicBezTo>
                    <a:pt x="1074" y="0"/>
                    <a:pt x="1037" y="2"/>
                    <a:pt x="1001" y="7"/>
                  </a:cubicBezTo>
                  <a:cubicBezTo>
                    <a:pt x="834" y="19"/>
                    <a:pt x="668" y="25"/>
                    <a:pt x="501" y="25"/>
                  </a:cubicBezTo>
                  <a:cubicBezTo>
                    <a:pt x="334" y="25"/>
                    <a:pt x="168" y="19"/>
                    <a:pt x="1" y="7"/>
                  </a:cubicBezTo>
                  <a:lnTo>
                    <a:pt x="1" y="7"/>
                  </a:lnTo>
                  <a:cubicBezTo>
                    <a:pt x="37" y="30"/>
                    <a:pt x="72" y="54"/>
                    <a:pt x="96" y="90"/>
                  </a:cubicBezTo>
                  <a:cubicBezTo>
                    <a:pt x="513" y="757"/>
                    <a:pt x="441" y="1424"/>
                    <a:pt x="132" y="2031"/>
                  </a:cubicBezTo>
                  <a:cubicBezTo>
                    <a:pt x="275" y="2037"/>
                    <a:pt x="421" y="2040"/>
                    <a:pt x="566" y="2040"/>
                  </a:cubicBezTo>
                  <a:cubicBezTo>
                    <a:pt x="712" y="2040"/>
                    <a:pt x="858" y="2037"/>
                    <a:pt x="1001" y="2031"/>
                  </a:cubicBezTo>
                  <a:cubicBezTo>
                    <a:pt x="1215" y="2019"/>
                    <a:pt x="2299" y="1566"/>
                    <a:pt x="1894" y="542"/>
                  </a:cubicBezTo>
                  <a:cubicBezTo>
                    <a:pt x="1775" y="208"/>
                    <a:pt x="1460" y="0"/>
                    <a:pt x="110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22"/>
            <p:cNvSpPr/>
            <p:nvPr/>
          </p:nvSpPr>
          <p:spPr>
            <a:xfrm>
              <a:off x="4075101" y="4866387"/>
              <a:ext cx="68434" cy="63462"/>
            </a:xfrm>
            <a:custGeom>
              <a:rect b="b" l="l" r="r" t="t"/>
              <a:pathLst>
                <a:path extrusionOk="0" h="1966" w="2120">
                  <a:moveTo>
                    <a:pt x="804" y="0"/>
                  </a:moveTo>
                  <a:cubicBezTo>
                    <a:pt x="553" y="0"/>
                    <a:pt x="317" y="141"/>
                    <a:pt x="191" y="358"/>
                  </a:cubicBezTo>
                  <a:cubicBezTo>
                    <a:pt x="1" y="739"/>
                    <a:pt x="108" y="1192"/>
                    <a:pt x="441" y="1442"/>
                  </a:cubicBezTo>
                  <a:cubicBezTo>
                    <a:pt x="763" y="1680"/>
                    <a:pt x="1132" y="1858"/>
                    <a:pt x="1525" y="1966"/>
                  </a:cubicBezTo>
                  <a:cubicBezTo>
                    <a:pt x="1798" y="1418"/>
                    <a:pt x="1858" y="882"/>
                    <a:pt x="1977" y="263"/>
                  </a:cubicBezTo>
                  <a:cubicBezTo>
                    <a:pt x="1989" y="180"/>
                    <a:pt x="2048" y="108"/>
                    <a:pt x="2120" y="73"/>
                  </a:cubicBezTo>
                  <a:cubicBezTo>
                    <a:pt x="1691" y="49"/>
                    <a:pt x="1263" y="1"/>
                    <a:pt x="834" y="1"/>
                  </a:cubicBezTo>
                  <a:cubicBezTo>
                    <a:pt x="824" y="1"/>
                    <a:pt x="814" y="0"/>
                    <a:pt x="80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22"/>
            <p:cNvSpPr/>
            <p:nvPr/>
          </p:nvSpPr>
          <p:spPr>
            <a:xfrm>
              <a:off x="3980553" y="4796759"/>
              <a:ext cx="219149" cy="313084"/>
            </a:xfrm>
            <a:custGeom>
              <a:rect b="b" l="l" r="r" t="t"/>
              <a:pathLst>
                <a:path extrusionOk="0" h="9699" w="6789">
                  <a:moveTo>
                    <a:pt x="768" y="1"/>
                  </a:moveTo>
                  <a:cubicBezTo>
                    <a:pt x="669" y="1"/>
                    <a:pt x="569" y="49"/>
                    <a:pt x="513" y="158"/>
                  </a:cubicBezTo>
                  <a:cubicBezTo>
                    <a:pt x="251" y="563"/>
                    <a:pt x="108" y="1027"/>
                    <a:pt x="84" y="1515"/>
                  </a:cubicBezTo>
                  <a:lnTo>
                    <a:pt x="84" y="1575"/>
                  </a:lnTo>
                  <a:cubicBezTo>
                    <a:pt x="1" y="3099"/>
                    <a:pt x="751" y="4920"/>
                    <a:pt x="1227" y="6111"/>
                  </a:cubicBezTo>
                  <a:cubicBezTo>
                    <a:pt x="1525" y="6825"/>
                    <a:pt x="1870" y="7552"/>
                    <a:pt x="2477" y="8064"/>
                  </a:cubicBezTo>
                  <a:cubicBezTo>
                    <a:pt x="2644" y="8218"/>
                    <a:pt x="2846" y="8349"/>
                    <a:pt x="3049" y="8445"/>
                  </a:cubicBezTo>
                  <a:lnTo>
                    <a:pt x="3144" y="8504"/>
                  </a:lnTo>
                  <a:cubicBezTo>
                    <a:pt x="3943" y="9041"/>
                    <a:pt x="4469" y="9698"/>
                    <a:pt x="5488" y="9698"/>
                  </a:cubicBezTo>
                  <a:cubicBezTo>
                    <a:pt x="5531" y="9698"/>
                    <a:pt x="5575" y="9697"/>
                    <a:pt x="5620" y="9695"/>
                  </a:cubicBezTo>
                  <a:cubicBezTo>
                    <a:pt x="6789" y="9638"/>
                    <a:pt x="6649" y="8004"/>
                    <a:pt x="5563" y="8004"/>
                  </a:cubicBezTo>
                  <a:cubicBezTo>
                    <a:pt x="5509" y="8004"/>
                    <a:pt x="5453" y="8008"/>
                    <a:pt x="5394" y="8016"/>
                  </a:cubicBezTo>
                  <a:cubicBezTo>
                    <a:pt x="5361" y="8021"/>
                    <a:pt x="5328" y="8023"/>
                    <a:pt x="5294" y="8023"/>
                  </a:cubicBezTo>
                  <a:cubicBezTo>
                    <a:pt x="4844" y="8023"/>
                    <a:pt x="4282" y="7609"/>
                    <a:pt x="3906" y="7421"/>
                  </a:cubicBezTo>
                  <a:cubicBezTo>
                    <a:pt x="3739" y="7337"/>
                    <a:pt x="3549" y="7278"/>
                    <a:pt x="3358" y="7194"/>
                  </a:cubicBezTo>
                  <a:cubicBezTo>
                    <a:pt x="3751" y="6944"/>
                    <a:pt x="4084" y="6528"/>
                    <a:pt x="4358" y="6159"/>
                  </a:cubicBezTo>
                  <a:cubicBezTo>
                    <a:pt x="4656" y="5778"/>
                    <a:pt x="4906" y="5361"/>
                    <a:pt x="5108" y="4908"/>
                  </a:cubicBezTo>
                  <a:cubicBezTo>
                    <a:pt x="5335" y="4670"/>
                    <a:pt x="5525" y="4396"/>
                    <a:pt x="5680" y="4111"/>
                  </a:cubicBezTo>
                  <a:cubicBezTo>
                    <a:pt x="5989" y="3504"/>
                    <a:pt x="6049" y="2837"/>
                    <a:pt x="5644" y="2170"/>
                  </a:cubicBezTo>
                  <a:cubicBezTo>
                    <a:pt x="5620" y="2134"/>
                    <a:pt x="5585" y="2110"/>
                    <a:pt x="5549" y="2087"/>
                  </a:cubicBezTo>
                  <a:cubicBezTo>
                    <a:pt x="5496" y="2047"/>
                    <a:pt x="5433" y="2030"/>
                    <a:pt x="5369" y="2030"/>
                  </a:cubicBezTo>
                  <a:cubicBezTo>
                    <a:pt x="5317" y="2030"/>
                    <a:pt x="5264" y="2041"/>
                    <a:pt x="5216" y="2063"/>
                  </a:cubicBezTo>
                  <a:cubicBezTo>
                    <a:pt x="5144" y="2099"/>
                    <a:pt x="5085" y="2158"/>
                    <a:pt x="5073" y="2241"/>
                  </a:cubicBezTo>
                  <a:cubicBezTo>
                    <a:pt x="4954" y="2861"/>
                    <a:pt x="4894" y="3408"/>
                    <a:pt x="4620" y="3944"/>
                  </a:cubicBezTo>
                  <a:cubicBezTo>
                    <a:pt x="4573" y="4039"/>
                    <a:pt x="4525" y="4135"/>
                    <a:pt x="4454" y="4230"/>
                  </a:cubicBezTo>
                  <a:cubicBezTo>
                    <a:pt x="4013" y="4897"/>
                    <a:pt x="3441" y="5444"/>
                    <a:pt x="2894" y="6016"/>
                  </a:cubicBezTo>
                  <a:cubicBezTo>
                    <a:pt x="2882" y="6028"/>
                    <a:pt x="2870" y="6051"/>
                    <a:pt x="2858" y="6075"/>
                  </a:cubicBezTo>
                  <a:cubicBezTo>
                    <a:pt x="2751" y="6159"/>
                    <a:pt x="2644" y="6230"/>
                    <a:pt x="2525" y="6301"/>
                  </a:cubicBezTo>
                  <a:cubicBezTo>
                    <a:pt x="2346" y="5980"/>
                    <a:pt x="2191" y="5659"/>
                    <a:pt x="2048" y="5325"/>
                  </a:cubicBezTo>
                  <a:cubicBezTo>
                    <a:pt x="1727" y="4587"/>
                    <a:pt x="1465" y="3837"/>
                    <a:pt x="1251" y="3063"/>
                  </a:cubicBezTo>
                  <a:cubicBezTo>
                    <a:pt x="1132" y="2563"/>
                    <a:pt x="1084" y="2063"/>
                    <a:pt x="1084" y="1563"/>
                  </a:cubicBezTo>
                  <a:cubicBezTo>
                    <a:pt x="1084" y="1146"/>
                    <a:pt x="1084" y="741"/>
                    <a:pt x="1072" y="301"/>
                  </a:cubicBezTo>
                  <a:cubicBezTo>
                    <a:pt x="1072" y="114"/>
                    <a:pt x="920" y="1"/>
                    <a:pt x="768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22"/>
            <p:cNvSpPr/>
            <p:nvPr/>
          </p:nvSpPr>
          <p:spPr>
            <a:xfrm>
              <a:off x="4126233" y="4592362"/>
              <a:ext cx="55360" cy="42706"/>
            </a:xfrm>
            <a:custGeom>
              <a:rect b="b" l="l" r="r" t="t"/>
              <a:pathLst>
                <a:path extrusionOk="0" h="1323" w="1715">
                  <a:moveTo>
                    <a:pt x="857" y="1"/>
                  </a:moveTo>
                  <a:cubicBezTo>
                    <a:pt x="0" y="1"/>
                    <a:pt x="0" y="1323"/>
                    <a:pt x="857" y="1323"/>
                  </a:cubicBezTo>
                  <a:cubicBezTo>
                    <a:pt x="1715" y="1323"/>
                    <a:pt x="1715" y="1"/>
                    <a:pt x="85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22"/>
            <p:cNvSpPr/>
            <p:nvPr/>
          </p:nvSpPr>
          <p:spPr>
            <a:xfrm>
              <a:off x="4329532" y="4835269"/>
              <a:ext cx="59976" cy="46548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0" y="1"/>
                    <a:pt x="0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22"/>
            <p:cNvSpPr/>
            <p:nvPr/>
          </p:nvSpPr>
          <p:spPr>
            <a:xfrm>
              <a:off x="4255740" y="5056645"/>
              <a:ext cx="59976" cy="46548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0" y="1"/>
                    <a:pt x="0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22"/>
            <p:cNvSpPr/>
            <p:nvPr/>
          </p:nvSpPr>
          <p:spPr>
            <a:xfrm>
              <a:off x="5733131" y="5003447"/>
              <a:ext cx="56135" cy="54941"/>
            </a:xfrm>
            <a:custGeom>
              <a:rect b="b" l="l" r="r" t="t"/>
              <a:pathLst>
                <a:path extrusionOk="0" h="1702" w="1739">
                  <a:moveTo>
                    <a:pt x="898" y="1"/>
                  </a:moveTo>
                  <a:cubicBezTo>
                    <a:pt x="845" y="1"/>
                    <a:pt x="792" y="7"/>
                    <a:pt x="738" y="18"/>
                  </a:cubicBezTo>
                  <a:cubicBezTo>
                    <a:pt x="524" y="41"/>
                    <a:pt x="322" y="160"/>
                    <a:pt x="191" y="339"/>
                  </a:cubicBezTo>
                  <a:cubicBezTo>
                    <a:pt x="131" y="387"/>
                    <a:pt x="95" y="446"/>
                    <a:pt x="83" y="518"/>
                  </a:cubicBezTo>
                  <a:cubicBezTo>
                    <a:pt x="24" y="625"/>
                    <a:pt x="0" y="732"/>
                    <a:pt x="0" y="851"/>
                  </a:cubicBezTo>
                  <a:lnTo>
                    <a:pt x="36" y="1077"/>
                  </a:lnTo>
                  <a:lnTo>
                    <a:pt x="119" y="1280"/>
                  </a:lnTo>
                  <a:lnTo>
                    <a:pt x="250" y="1446"/>
                  </a:lnTo>
                  <a:lnTo>
                    <a:pt x="429" y="1589"/>
                  </a:lnTo>
                  <a:lnTo>
                    <a:pt x="631" y="1673"/>
                  </a:lnTo>
                  <a:cubicBezTo>
                    <a:pt x="690" y="1692"/>
                    <a:pt x="753" y="1701"/>
                    <a:pt x="815" y="1701"/>
                  </a:cubicBezTo>
                  <a:cubicBezTo>
                    <a:pt x="866" y="1701"/>
                    <a:pt x="916" y="1695"/>
                    <a:pt x="964" y="1684"/>
                  </a:cubicBezTo>
                  <a:cubicBezTo>
                    <a:pt x="1048" y="1684"/>
                    <a:pt x="1119" y="1661"/>
                    <a:pt x="1179" y="1625"/>
                  </a:cubicBezTo>
                  <a:cubicBezTo>
                    <a:pt x="1286" y="1589"/>
                    <a:pt x="1381" y="1530"/>
                    <a:pt x="1453" y="1446"/>
                  </a:cubicBezTo>
                  <a:lnTo>
                    <a:pt x="1500" y="1411"/>
                  </a:lnTo>
                  <a:cubicBezTo>
                    <a:pt x="1572" y="1351"/>
                    <a:pt x="1631" y="1256"/>
                    <a:pt x="1667" y="1161"/>
                  </a:cubicBezTo>
                  <a:cubicBezTo>
                    <a:pt x="1715" y="1065"/>
                    <a:pt x="1738" y="958"/>
                    <a:pt x="1726" y="851"/>
                  </a:cubicBezTo>
                  <a:lnTo>
                    <a:pt x="1703" y="637"/>
                  </a:lnTo>
                  <a:cubicBezTo>
                    <a:pt x="1667" y="506"/>
                    <a:pt x="1596" y="387"/>
                    <a:pt x="1500" y="279"/>
                  </a:cubicBezTo>
                  <a:lnTo>
                    <a:pt x="1453" y="244"/>
                  </a:lnTo>
                  <a:lnTo>
                    <a:pt x="1286" y="113"/>
                  </a:lnTo>
                  <a:lnTo>
                    <a:pt x="1084" y="29"/>
                  </a:lnTo>
                  <a:cubicBezTo>
                    <a:pt x="1025" y="10"/>
                    <a:pt x="962" y="1"/>
                    <a:pt x="89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22"/>
            <p:cNvSpPr/>
            <p:nvPr/>
          </p:nvSpPr>
          <p:spPr>
            <a:xfrm>
              <a:off x="5590906" y="4671544"/>
              <a:ext cx="55392" cy="42706"/>
            </a:xfrm>
            <a:custGeom>
              <a:rect b="b" l="l" r="r" t="t"/>
              <a:pathLst>
                <a:path extrusionOk="0" h="1323" w="1716">
                  <a:moveTo>
                    <a:pt x="858" y="1"/>
                  </a:moveTo>
                  <a:cubicBezTo>
                    <a:pt x="1" y="1"/>
                    <a:pt x="1" y="1322"/>
                    <a:pt x="858" y="1322"/>
                  </a:cubicBezTo>
                  <a:cubicBezTo>
                    <a:pt x="1715" y="1322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22"/>
            <p:cNvSpPr/>
            <p:nvPr/>
          </p:nvSpPr>
          <p:spPr>
            <a:xfrm>
              <a:off x="6361881" y="4860673"/>
              <a:ext cx="185287" cy="163337"/>
            </a:xfrm>
            <a:custGeom>
              <a:rect b="b" l="l" r="r" t="t"/>
              <a:pathLst>
                <a:path extrusionOk="0" h="5060" w="5740">
                  <a:moveTo>
                    <a:pt x="3032" y="1"/>
                  </a:moveTo>
                  <a:cubicBezTo>
                    <a:pt x="2806" y="1"/>
                    <a:pt x="2562" y="60"/>
                    <a:pt x="2299" y="190"/>
                  </a:cubicBezTo>
                  <a:cubicBezTo>
                    <a:pt x="1406" y="631"/>
                    <a:pt x="846" y="1738"/>
                    <a:pt x="513" y="2631"/>
                  </a:cubicBezTo>
                  <a:cubicBezTo>
                    <a:pt x="215" y="3381"/>
                    <a:pt x="48" y="4167"/>
                    <a:pt x="1" y="4976"/>
                  </a:cubicBezTo>
                  <a:cubicBezTo>
                    <a:pt x="501" y="4476"/>
                    <a:pt x="1358" y="4214"/>
                    <a:pt x="1965" y="4143"/>
                  </a:cubicBezTo>
                  <a:cubicBezTo>
                    <a:pt x="2226" y="4109"/>
                    <a:pt x="2488" y="4092"/>
                    <a:pt x="2749" y="4092"/>
                  </a:cubicBezTo>
                  <a:cubicBezTo>
                    <a:pt x="3681" y="4092"/>
                    <a:pt x="4605" y="4305"/>
                    <a:pt x="5442" y="4714"/>
                  </a:cubicBezTo>
                  <a:cubicBezTo>
                    <a:pt x="5537" y="4774"/>
                    <a:pt x="5620" y="4857"/>
                    <a:pt x="5668" y="4953"/>
                  </a:cubicBezTo>
                  <a:cubicBezTo>
                    <a:pt x="5692" y="4988"/>
                    <a:pt x="5716" y="5024"/>
                    <a:pt x="5740" y="5060"/>
                  </a:cubicBezTo>
                  <a:cubicBezTo>
                    <a:pt x="5692" y="4119"/>
                    <a:pt x="5466" y="3214"/>
                    <a:pt x="5097" y="2357"/>
                  </a:cubicBezTo>
                  <a:cubicBezTo>
                    <a:pt x="4680" y="1135"/>
                    <a:pt x="4026" y="1"/>
                    <a:pt x="303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22"/>
            <p:cNvSpPr/>
            <p:nvPr/>
          </p:nvSpPr>
          <p:spPr>
            <a:xfrm>
              <a:off x="6348065" y="4992569"/>
              <a:ext cx="205624" cy="100617"/>
            </a:xfrm>
            <a:custGeom>
              <a:rect b="b" l="l" r="r" t="t"/>
              <a:pathLst>
                <a:path extrusionOk="0" h="3117" w="6370">
                  <a:moveTo>
                    <a:pt x="3211" y="0"/>
                  </a:moveTo>
                  <a:cubicBezTo>
                    <a:pt x="2938" y="0"/>
                    <a:pt x="2665" y="19"/>
                    <a:pt x="2393" y="57"/>
                  </a:cubicBezTo>
                  <a:cubicBezTo>
                    <a:pt x="1786" y="128"/>
                    <a:pt x="929" y="390"/>
                    <a:pt x="429" y="890"/>
                  </a:cubicBezTo>
                  <a:cubicBezTo>
                    <a:pt x="167" y="1128"/>
                    <a:pt x="24" y="1462"/>
                    <a:pt x="12" y="1819"/>
                  </a:cubicBezTo>
                  <a:cubicBezTo>
                    <a:pt x="0" y="3022"/>
                    <a:pt x="1715" y="3117"/>
                    <a:pt x="2584" y="3117"/>
                  </a:cubicBezTo>
                  <a:lnTo>
                    <a:pt x="2643" y="3117"/>
                  </a:lnTo>
                  <a:cubicBezTo>
                    <a:pt x="2643" y="2402"/>
                    <a:pt x="2727" y="1676"/>
                    <a:pt x="2881" y="974"/>
                  </a:cubicBezTo>
                  <a:cubicBezTo>
                    <a:pt x="2934" y="740"/>
                    <a:pt x="3130" y="630"/>
                    <a:pt x="3331" y="630"/>
                  </a:cubicBezTo>
                  <a:cubicBezTo>
                    <a:pt x="3540" y="630"/>
                    <a:pt x="3755" y="749"/>
                    <a:pt x="3822" y="974"/>
                  </a:cubicBezTo>
                  <a:cubicBezTo>
                    <a:pt x="3989" y="1629"/>
                    <a:pt x="4108" y="2295"/>
                    <a:pt x="4179" y="2962"/>
                  </a:cubicBezTo>
                  <a:cubicBezTo>
                    <a:pt x="4989" y="2795"/>
                    <a:pt x="5787" y="2450"/>
                    <a:pt x="6203" y="1831"/>
                  </a:cubicBezTo>
                  <a:cubicBezTo>
                    <a:pt x="6370" y="1569"/>
                    <a:pt x="6358" y="1224"/>
                    <a:pt x="6168" y="962"/>
                  </a:cubicBezTo>
                  <a:cubicBezTo>
                    <a:pt x="6144" y="926"/>
                    <a:pt x="6120" y="902"/>
                    <a:pt x="6096" y="867"/>
                  </a:cubicBezTo>
                  <a:cubicBezTo>
                    <a:pt x="6048" y="759"/>
                    <a:pt x="5965" y="676"/>
                    <a:pt x="5870" y="628"/>
                  </a:cubicBezTo>
                  <a:cubicBezTo>
                    <a:pt x="5043" y="215"/>
                    <a:pt x="4131" y="0"/>
                    <a:pt x="321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22"/>
            <p:cNvSpPr/>
            <p:nvPr/>
          </p:nvSpPr>
          <p:spPr>
            <a:xfrm>
              <a:off x="6429927" y="5012873"/>
              <a:ext cx="69596" cy="208271"/>
            </a:xfrm>
            <a:custGeom>
              <a:rect b="b" l="l" r="r" t="t"/>
              <a:pathLst>
                <a:path extrusionOk="0" h="6452" w="2156">
                  <a:moveTo>
                    <a:pt x="795" y="1"/>
                  </a:moveTo>
                  <a:cubicBezTo>
                    <a:pt x="594" y="1"/>
                    <a:pt x="398" y="111"/>
                    <a:pt x="345" y="345"/>
                  </a:cubicBezTo>
                  <a:cubicBezTo>
                    <a:pt x="191" y="1047"/>
                    <a:pt x="107" y="1773"/>
                    <a:pt x="107" y="2488"/>
                  </a:cubicBezTo>
                  <a:cubicBezTo>
                    <a:pt x="107" y="2821"/>
                    <a:pt x="107" y="3166"/>
                    <a:pt x="119" y="3500"/>
                  </a:cubicBezTo>
                  <a:cubicBezTo>
                    <a:pt x="155" y="4393"/>
                    <a:pt x="0" y="5619"/>
                    <a:pt x="703" y="6286"/>
                  </a:cubicBezTo>
                  <a:cubicBezTo>
                    <a:pt x="826" y="6399"/>
                    <a:pt x="966" y="6452"/>
                    <a:pt x="1103" y="6452"/>
                  </a:cubicBezTo>
                  <a:cubicBezTo>
                    <a:pt x="1296" y="6452"/>
                    <a:pt x="1482" y="6348"/>
                    <a:pt x="1607" y="6167"/>
                  </a:cubicBezTo>
                  <a:cubicBezTo>
                    <a:pt x="2155" y="5429"/>
                    <a:pt x="1810" y="4202"/>
                    <a:pt x="1738" y="3345"/>
                  </a:cubicBezTo>
                  <a:cubicBezTo>
                    <a:pt x="1703" y="3012"/>
                    <a:pt x="1679" y="2666"/>
                    <a:pt x="1643" y="2333"/>
                  </a:cubicBezTo>
                  <a:cubicBezTo>
                    <a:pt x="1572" y="1666"/>
                    <a:pt x="1453" y="1000"/>
                    <a:pt x="1286" y="345"/>
                  </a:cubicBezTo>
                  <a:cubicBezTo>
                    <a:pt x="1219" y="120"/>
                    <a:pt x="1004" y="1"/>
                    <a:pt x="79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22"/>
            <p:cNvSpPr/>
            <p:nvPr/>
          </p:nvSpPr>
          <p:spPr>
            <a:xfrm>
              <a:off x="6052510" y="4762606"/>
              <a:ext cx="140676" cy="118823"/>
            </a:xfrm>
            <a:custGeom>
              <a:rect b="b" l="l" r="r" t="t"/>
              <a:pathLst>
                <a:path extrusionOk="0" h="3681" w="4358">
                  <a:moveTo>
                    <a:pt x="1995" y="0"/>
                  </a:moveTo>
                  <a:cubicBezTo>
                    <a:pt x="1137" y="0"/>
                    <a:pt x="700" y="807"/>
                    <a:pt x="500" y="1728"/>
                  </a:cubicBezTo>
                  <a:cubicBezTo>
                    <a:pt x="167" y="2228"/>
                    <a:pt x="0" y="2811"/>
                    <a:pt x="12" y="3407"/>
                  </a:cubicBezTo>
                  <a:cubicBezTo>
                    <a:pt x="138" y="3178"/>
                    <a:pt x="372" y="3049"/>
                    <a:pt x="622" y="3049"/>
                  </a:cubicBezTo>
                  <a:cubicBezTo>
                    <a:pt x="633" y="3049"/>
                    <a:pt x="644" y="3049"/>
                    <a:pt x="655" y="3049"/>
                  </a:cubicBezTo>
                  <a:cubicBezTo>
                    <a:pt x="1084" y="3049"/>
                    <a:pt x="1512" y="3085"/>
                    <a:pt x="1941" y="3121"/>
                  </a:cubicBezTo>
                  <a:cubicBezTo>
                    <a:pt x="1989" y="3099"/>
                    <a:pt x="2040" y="3088"/>
                    <a:pt x="2090" y="3088"/>
                  </a:cubicBezTo>
                  <a:cubicBezTo>
                    <a:pt x="2153" y="3088"/>
                    <a:pt x="2215" y="3105"/>
                    <a:pt x="2274" y="3145"/>
                  </a:cubicBezTo>
                  <a:cubicBezTo>
                    <a:pt x="2441" y="3157"/>
                    <a:pt x="2608" y="3163"/>
                    <a:pt x="2774" y="3163"/>
                  </a:cubicBezTo>
                  <a:cubicBezTo>
                    <a:pt x="2941" y="3163"/>
                    <a:pt x="3108" y="3157"/>
                    <a:pt x="3274" y="3145"/>
                  </a:cubicBezTo>
                  <a:cubicBezTo>
                    <a:pt x="3310" y="3140"/>
                    <a:pt x="3345" y="3138"/>
                    <a:pt x="3380" y="3138"/>
                  </a:cubicBezTo>
                  <a:cubicBezTo>
                    <a:pt x="3722" y="3138"/>
                    <a:pt x="4038" y="3346"/>
                    <a:pt x="4167" y="3680"/>
                  </a:cubicBezTo>
                  <a:cubicBezTo>
                    <a:pt x="4358" y="2966"/>
                    <a:pt x="4084" y="2264"/>
                    <a:pt x="3751" y="1609"/>
                  </a:cubicBezTo>
                  <a:cubicBezTo>
                    <a:pt x="3691" y="1383"/>
                    <a:pt x="3596" y="1156"/>
                    <a:pt x="3477" y="954"/>
                  </a:cubicBezTo>
                  <a:cubicBezTo>
                    <a:pt x="3310" y="502"/>
                    <a:pt x="3036" y="168"/>
                    <a:pt x="2572" y="144"/>
                  </a:cubicBezTo>
                  <a:cubicBezTo>
                    <a:pt x="2453" y="85"/>
                    <a:pt x="2322" y="37"/>
                    <a:pt x="2191" y="13"/>
                  </a:cubicBezTo>
                  <a:cubicBezTo>
                    <a:pt x="2123" y="4"/>
                    <a:pt x="2058" y="0"/>
                    <a:pt x="19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22"/>
            <p:cNvSpPr/>
            <p:nvPr/>
          </p:nvSpPr>
          <p:spPr>
            <a:xfrm>
              <a:off x="5902214" y="4675224"/>
              <a:ext cx="148391" cy="130476"/>
            </a:xfrm>
            <a:custGeom>
              <a:rect b="b" l="l" r="r" t="t"/>
              <a:pathLst>
                <a:path extrusionOk="0" h="4042" w="4597">
                  <a:moveTo>
                    <a:pt x="2215" y="0"/>
                  </a:moveTo>
                  <a:cubicBezTo>
                    <a:pt x="1792" y="0"/>
                    <a:pt x="1366" y="168"/>
                    <a:pt x="1013" y="542"/>
                  </a:cubicBezTo>
                  <a:cubicBezTo>
                    <a:pt x="215" y="1387"/>
                    <a:pt x="1" y="2863"/>
                    <a:pt x="13" y="4042"/>
                  </a:cubicBezTo>
                  <a:cubicBezTo>
                    <a:pt x="48" y="3959"/>
                    <a:pt x="84" y="3875"/>
                    <a:pt x="144" y="3816"/>
                  </a:cubicBezTo>
                  <a:cubicBezTo>
                    <a:pt x="513" y="3363"/>
                    <a:pt x="1120" y="3387"/>
                    <a:pt x="1644" y="3363"/>
                  </a:cubicBezTo>
                  <a:cubicBezTo>
                    <a:pt x="2263" y="3339"/>
                    <a:pt x="2870" y="3316"/>
                    <a:pt x="3477" y="3268"/>
                  </a:cubicBezTo>
                  <a:cubicBezTo>
                    <a:pt x="3519" y="3262"/>
                    <a:pt x="3559" y="3259"/>
                    <a:pt x="3600" y="3259"/>
                  </a:cubicBezTo>
                  <a:cubicBezTo>
                    <a:pt x="3969" y="3259"/>
                    <a:pt x="4298" y="3498"/>
                    <a:pt x="4394" y="3863"/>
                  </a:cubicBezTo>
                  <a:cubicBezTo>
                    <a:pt x="4597" y="2875"/>
                    <a:pt x="4228" y="1518"/>
                    <a:pt x="3739" y="839"/>
                  </a:cubicBezTo>
                  <a:cubicBezTo>
                    <a:pt x="3362" y="311"/>
                    <a:pt x="2791" y="0"/>
                    <a:pt x="221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22"/>
            <p:cNvSpPr/>
            <p:nvPr/>
          </p:nvSpPr>
          <p:spPr>
            <a:xfrm>
              <a:off x="5927586" y="4839885"/>
              <a:ext cx="21950" cy="7844"/>
            </a:xfrm>
            <a:custGeom>
              <a:rect b="b" l="l" r="r" t="t"/>
              <a:pathLst>
                <a:path extrusionOk="0" h="243" w="680">
                  <a:moveTo>
                    <a:pt x="1" y="1"/>
                  </a:moveTo>
                  <a:cubicBezTo>
                    <a:pt x="159" y="159"/>
                    <a:pt x="374" y="243"/>
                    <a:pt x="596" y="243"/>
                  </a:cubicBezTo>
                  <a:cubicBezTo>
                    <a:pt x="623" y="243"/>
                    <a:pt x="651" y="241"/>
                    <a:pt x="679" y="239"/>
                  </a:cubicBezTo>
                  <a:lnTo>
                    <a:pt x="679" y="179"/>
                  </a:lnTo>
                  <a:cubicBezTo>
                    <a:pt x="441" y="143"/>
                    <a:pt x="215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22"/>
            <p:cNvSpPr/>
            <p:nvPr/>
          </p:nvSpPr>
          <p:spPr>
            <a:xfrm>
              <a:off x="5902989" y="4817967"/>
              <a:ext cx="10426" cy="13880"/>
            </a:xfrm>
            <a:custGeom>
              <a:rect b="b" l="l" r="r" t="t"/>
              <a:pathLst>
                <a:path extrusionOk="0" h="430" w="323">
                  <a:moveTo>
                    <a:pt x="1" y="1"/>
                  </a:moveTo>
                  <a:lnTo>
                    <a:pt x="1" y="25"/>
                  </a:lnTo>
                  <a:cubicBezTo>
                    <a:pt x="1" y="215"/>
                    <a:pt x="132" y="382"/>
                    <a:pt x="322" y="430"/>
                  </a:cubicBezTo>
                  <a:cubicBezTo>
                    <a:pt x="203" y="334"/>
                    <a:pt x="108" y="215"/>
                    <a:pt x="36" y="72"/>
                  </a:cubicBezTo>
                  <a:cubicBezTo>
                    <a:pt x="24" y="49"/>
                    <a:pt x="13" y="25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22"/>
            <p:cNvSpPr/>
            <p:nvPr/>
          </p:nvSpPr>
          <p:spPr>
            <a:xfrm>
              <a:off x="5901472" y="4780038"/>
              <a:ext cx="148746" cy="67175"/>
            </a:xfrm>
            <a:custGeom>
              <a:rect b="b" l="l" r="r" t="t"/>
              <a:pathLst>
                <a:path extrusionOk="0" h="2081" w="4608">
                  <a:moveTo>
                    <a:pt x="3623" y="0"/>
                  </a:moveTo>
                  <a:cubicBezTo>
                    <a:pt x="3582" y="0"/>
                    <a:pt x="3542" y="3"/>
                    <a:pt x="3500" y="9"/>
                  </a:cubicBezTo>
                  <a:cubicBezTo>
                    <a:pt x="2893" y="69"/>
                    <a:pt x="2286" y="81"/>
                    <a:pt x="1667" y="104"/>
                  </a:cubicBezTo>
                  <a:cubicBezTo>
                    <a:pt x="1143" y="128"/>
                    <a:pt x="536" y="104"/>
                    <a:pt x="167" y="545"/>
                  </a:cubicBezTo>
                  <a:cubicBezTo>
                    <a:pt x="107" y="616"/>
                    <a:pt x="71" y="700"/>
                    <a:pt x="36" y="783"/>
                  </a:cubicBezTo>
                  <a:cubicBezTo>
                    <a:pt x="0" y="902"/>
                    <a:pt x="0" y="1045"/>
                    <a:pt x="48" y="1176"/>
                  </a:cubicBezTo>
                  <a:cubicBezTo>
                    <a:pt x="60" y="1200"/>
                    <a:pt x="71" y="1224"/>
                    <a:pt x="83" y="1247"/>
                  </a:cubicBezTo>
                  <a:cubicBezTo>
                    <a:pt x="155" y="1378"/>
                    <a:pt x="250" y="1509"/>
                    <a:pt x="369" y="1605"/>
                  </a:cubicBezTo>
                  <a:cubicBezTo>
                    <a:pt x="500" y="1712"/>
                    <a:pt x="643" y="1795"/>
                    <a:pt x="798" y="1855"/>
                  </a:cubicBezTo>
                  <a:cubicBezTo>
                    <a:pt x="1024" y="1938"/>
                    <a:pt x="1250" y="1997"/>
                    <a:pt x="1488" y="2021"/>
                  </a:cubicBezTo>
                  <a:cubicBezTo>
                    <a:pt x="1512" y="1545"/>
                    <a:pt x="1655" y="1081"/>
                    <a:pt x="1917" y="676"/>
                  </a:cubicBezTo>
                  <a:cubicBezTo>
                    <a:pt x="1973" y="568"/>
                    <a:pt x="2072" y="519"/>
                    <a:pt x="2170" y="519"/>
                  </a:cubicBezTo>
                  <a:cubicBezTo>
                    <a:pt x="2323" y="519"/>
                    <a:pt x="2477" y="636"/>
                    <a:pt x="2477" y="831"/>
                  </a:cubicBezTo>
                  <a:cubicBezTo>
                    <a:pt x="2500" y="1259"/>
                    <a:pt x="2488" y="1664"/>
                    <a:pt x="2488" y="2081"/>
                  </a:cubicBezTo>
                  <a:cubicBezTo>
                    <a:pt x="2869" y="2069"/>
                    <a:pt x="3239" y="2045"/>
                    <a:pt x="3500" y="2021"/>
                  </a:cubicBezTo>
                  <a:cubicBezTo>
                    <a:pt x="4298" y="1974"/>
                    <a:pt x="4608" y="1176"/>
                    <a:pt x="4417" y="604"/>
                  </a:cubicBezTo>
                  <a:cubicBezTo>
                    <a:pt x="4321" y="240"/>
                    <a:pt x="3992" y="0"/>
                    <a:pt x="362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22"/>
            <p:cNvSpPr/>
            <p:nvPr/>
          </p:nvSpPr>
          <p:spPr>
            <a:xfrm>
              <a:off x="6125914" y="4863901"/>
              <a:ext cx="68821" cy="65851"/>
            </a:xfrm>
            <a:custGeom>
              <a:rect b="b" l="l" r="r" t="t"/>
              <a:pathLst>
                <a:path extrusionOk="0" h="2040" w="2132">
                  <a:moveTo>
                    <a:pt x="1106" y="0"/>
                  </a:moveTo>
                  <a:cubicBezTo>
                    <a:pt x="1071" y="0"/>
                    <a:pt x="1036" y="2"/>
                    <a:pt x="1000" y="7"/>
                  </a:cubicBezTo>
                  <a:cubicBezTo>
                    <a:pt x="834" y="19"/>
                    <a:pt x="664" y="25"/>
                    <a:pt x="496" y="25"/>
                  </a:cubicBezTo>
                  <a:cubicBezTo>
                    <a:pt x="328" y="25"/>
                    <a:pt x="161" y="19"/>
                    <a:pt x="0" y="7"/>
                  </a:cubicBezTo>
                  <a:lnTo>
                    <a:pt x="0" y="7"/>
                  </a:lnTo>
                  <a:cubicBezTo>
                    <a:pt x="36" y="30"/>
                    <a:pt x="60" y="54"/>
                    <a:pt x="84" y="90"/>
                  </a:cubicBezTo>
                  <a:cubicBezTo>
                    <a:pt x="500" y="757"/>
                    <a:pt x="429" y="1424"/>
                    <a:pt x="119" y="2031"/>
                  </a:cubicBezTo>
                  <a:cubicBezTo>
                    <a:pt x="268" y="2037"/>
                    <a:pt x="414" y="2040"/>
                    <a:pt x="558" y="2040"/>
                  </a:cubicBezTo>
                  <a:cubicBezTo>
                    <a:pt x="703" y="2040"/>
                    <a:pt x="846" y="2037"/>
                    <a:pt x="988" y="2031"/>
                  </a:cubicBezTo>
                  <a:cubicBezTo>
                    <a:pt x="1834" y="1995"/>
                    <a:pt x="2131" y="1138"/>
                    <a:pt x="1893" y="542"/>
                  </a:cubicBezTo>
                  <a:cubicBezTo>
                    <a:pt x="1764" y="208"/>
                    <a:pt x="1448" y="0"/>
                    <a:pt x="110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22"/>
            <p:cNvSpPr/>
            <p:nvPr/>
          </p:nvSpPr>
          <p:spPr>
            <a:xfrm>
              <a:off x="6046732" y="4861319"/>
              <a:ext cx="68434" cy="63140"/>
            </a:xfrm>
            <a:custGeom>
              <a:rect b="b" l="l" r="r" t="t"/>
              <a:pathLst>
                <a:path extrusionOk="0" h="1956" w="2120">
                  <a:moveTo>
                    <a:pt x="777" y="1"/>
                  </a:moveTo>
                  <a:cubicBezTo>
                    <a:pt x="536" y="1"/>
                    <a:pt x="313" y="139"/>
                    <a:pt x="191" y="349"/>
                  </a:cubicBezTo>
                  <a:cubicBezTo>
                    <a:pt x="1" y="730"/>
                    <a:pt x="108" y="1182"/>
                    <a:pt x="441" y="1444"/>
                  </a:cubicBezTo>
                  <a:cubicBezTo>
                    <a:pt x="774" y="1682"/>
                    <a:pt x="1132" y="1849"/>
                    <a:pt x="1525" y="1956"/>
                  </a:cubicBezTo>
                  <a:cubicBezTo>
                    <a:pt x="1798" y="1408"/>
                    <a:pt x="1858" y="861"/>
                    <a:pt x="1977" y="253"/>
                  </a:cubicBezTo>
                  <a:cubicBezTo>
                    <a:pt x="1989" y="170"/>
                    <a:pt x="2048" y="110"/>
                    <a:pt x="2120" y="75"/>
                  </a:cubicBezTo>
                  <a:cubicBezTo>
                    <a:pt x="1737" y="43"/>
                    <a:pt x="1354" y="1"/>
                    <a:pt x="971" y="1"/>
                  </a:cubicBezTo>
                  <a:cubicBezTo>
                    <a:pt x="926" y="1"/>
                    <a:pt x="880" y="2"/>
                    <a:pt x="834" y="3"/>
                  </a:cubicBezTo>
                  <a:cubicBezTo>
                    <a:pt x="815" y="2"/>
                    <a:pt x="796" y="1"/>
                    <a:pt x="7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22"/>
            <p:cNvSpPr/>
            <p:nvPr/>
          </p:nvSpPr>
          <p:spPr>
            <a:xfrm>
              <a:off x="5946438" y="4796759"/>
              <a:ext cx="219149" cy="313084"/>
            </a:xfrm>
            <a:custGeom>
              <a:rect b="b" l="l" r="r" t="t"/>
              <a:pathLst>
                <a:path extrusionOk="0" h="9699" w="6789">
                  <a:moveTo>
                    <a:pt x="780" y="1"/>
                  </a:moveTo>
                  <a:cubicBezTo>
                    <a:pt x="680" y="1"/>
                    <a:pt x="581" y="49"/>
                    <a:pt x="524" y="158"/>
                  </a:cubicBezTo>
                  <a:cubicBezTo>
                    <a:pt x="262" y="563"/>
                    <a:pt x="119" y="1027"/>
                    <a:pt x="95" y="1515"/>
                  </a:cubicBezTo>
                  <a:lnTo>
                    <a:pt x="95" y="1575"/>
                  </a:lnTo>
                  <a:cubicBezTo>
                    <a:pt x="0" y="3099"/>
                    <a:pt x="750" y="4920"/>
                    <a:pt x="1238" y="6111"/>
                  </a:cubicBezTo>
                  <a:cubicBezTo>
                    <a:pt x="1536" y="6825"/>
                    <a:pt x="1881" y="7552"/>
                    <a:pt x="2477" y="8064"/>
                  </a:cubicBezTo>
                  <a:cubicBezTo>
                    <a:pt x="2655" y="8218"/>
                    <a:pt x="2846" y="8349"/>
                    <a:pt x="3060" y="8445"/>
                  </a:cubicBezTo>
                  <a:lnTo>
                    <a:pt x="3143" y="8504"/>
                  </a:lnTo>
                  <a:cubicBezTo>
                    <a:pt x="3943" y="9041"/>
                    <a:pt x="4468" y="9698"/>
                    <a:pt x="5488" y="9698"/>
                  </a:cubicBezTo>
                  <a:cubicBezTo>
                    <a:pt x="5531" y="9698"/>
                    <a:pt x="5575" y="9697"/>
                    <a:pt x="5620" y="9695"/>
                  </a:cubicBezTo>
                  <a:cubicBezTo>
                    <a:pt x="6788" y="9638"/>
                    <a:pt x="6660" y="8004"/>
                    <a:pt x="5564" y="8004"/>
                  </a:cubicBezTo>
                  <a:cubicBezTo>
                    <a:pt x="5509" y="8004"/>
                    <a:pt x="5453" y="8008"/>
                    <a:pt x="5394" y="8016"/>
                  </a:cubicBezTo>
                  <a:cubicBezTo>
                    <a:pt x="5361" y="8021"/>
                    <a:pt x="5328" y="8023"/>
                    <a:pt x="5294" y="8023"/>
                  </a:cubicBezTo>
                  <a:cubicBezTo>
                    <a:pt x="4845" y="8023"/>
                    <a:pt x="4293" y="7609"/>
                    <a:pt x="3905" y="7421"/>
                  </a:cubicBezTo>
                  <a:cubicBezTo>
                    <a:pt x="3751" y="7337"/>
                    <a:pt x="3548" y="7278"/>
                    <a:pt x="3358" y="7194"/>
                  </a:cubicBezTo>
                  <a:cubicBezTo>
                    <a:pt x="3762" y="6944"/>
                    <a:pt x="4084" y="6528"/>
                    <a:pt x="4358" y="6159"/>
                  </a:cubicBezTo>
                  <a:cubicBezTo>
                    <a:pt x="4655" y="5778"/>
                    <a:pt x="4917" y="5361"/>
                    <a:pt x="5120" y="4908"/>
                  </a:cubicBezTo>
                  <a:cubicBezTo>
                    <a:pt x="5334" y="4670"/>
                    <a:pt x="5525" y="4396"/>
                    <a:pt x="5679" y="4111"/>
                  </a:cubicBezTo>
                  <a:cubicBezTo>
                    <a:pt x="6001" y="3504"/>
                    <a:pt x="6060" y="2837"/>
                    <a:pt x="5644" y="2170"/>
                  </a:cubicBezTo>
                  <a:cubicBezTo>
                    <a:pt x="5620" y="2134"/>
                    <a:pt x="5596" y="2110"/>
                    <a:pt x="5560" y="2087"/>
                  </a:cubicBezTo>
                  <a:cubicBezTo>
                    <a:pt x="5501" y="2047"/>
                    <a:pt x="5439" y="2030"/>
                    <a:pt x="5376" y="2030"/>
                  </a:cubicBezTo>
                  <a:cubicBezTo>
                    <a:pt x="5326" y="2030"/>
                    <a:pt x="5275" y="2041"/>
                    <a:pt x="5227" y="2063"/>
                  </a:cubicBezTo>
                  <a:cubicBezTo>
                    <a:pt x="5155" y="2099"/>
                    <a:pt x="5096" y="2170"/>
                    <a:pt x="5084" y="2241"/>
                  </a:cubicBezTo>
                  <a:cubicBezTo>
                    <a:pt x="4965" y="2861"/>
                    <a:pt x="4905" y="3408"/>
                    <a:pt x="4632" y="3944"/>
                  </a:cubicBezTo>
                  <a:cubicBezTo>
                    <a:pt x="4584" y="4039"/>
                    <a:pt x="4524" y="4135"/>
                    <a:pt x="4465" y="4230"/>
                  </a:cubicBezTo>
                  <a:cubicBezTo>
                    <a:pt x="4024" y="4897"/>
                    <a:pt x="3453" y="5444"/>
                    <a:pt x="2905" y="6016"/>
                  </a:cubicBezTo>
                  <a:cubicBezTo>
                    <a:pt x="2893" y="6028"/>
                    <a:pt x="2869" y="6051"/>
                    <a:pt x="2869" y="6075"/>
                  </a:cubicBezTo>
                  <a:cubicBezTo>
                    <a:pt x="2762" y="6159"/>
                    <a:pt x="2643" y="6230"/>
                    <a:pt x="2536" y="6301"/>
                  </a:cubicBezTo>
                  <a:cubicBezTo>
                    <a:pt x="2357" y="5980"/>
                    <a:pt x="2203" y="5659"/>
                    <a:pt x="2060" y="5325"/>
                  </a:cubicBezTo>
                  <a:cubicBezTo>
                    <a:pt x="1738" y="4587"/>
                    <a:pt x="1476" y="3837"/>
                    <a:pt x="1262" y="3063"/>
                  </a:cubicBezTo>
                  <a:cubicBezTo>
                    <a:pt x="1143" y="2563"/>
                    <a:pt x="1084" y="2063"/>
                    <a:pt x="1095" y="1563"/>
                  </a:cubicBezTo>
                  <a:cubicBezTo>
                    <a:pt x="1095" y="1146"/>
                    <a:pt x="1095" y="741"/>
                    <a:pt x="1084" y="301"/>
                  </a:cubicBezTo>
                  <a:cubicBezTo>
                    <a:pt x="1084" y="114"/>
                    <a:pt x="932" y="1"/>
                    <a:pt x="780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22"/>
            <p:cNvSpPr/>
            <p:nvPr/>
          </p:nvSpPr>
          <p:spPr>
            <a:xfrm>
              <a:off x="6092472" y="4592362"/>
              <a:ext cx="54973" cy="42706"/>
            </a:xfrm>
            <a:custGeom>
              <a:rect b="b" l="l" r="r" t="t"/>
              <a:pathLst>
                <a:path extrusionOk="0" h="1323" w="1703">
                  <a:moveTo>
                    <a:pt x="858" y="1"/>
                  </a:moveTo>
                  <a:cubicBezTo>
                    <a:pt x="0" y="1"/>
                    <a:pt x="0" y="1323"/>
                    <a:pt x="858" y="1323"/>
                  </a:cubicBezTo>
                  <a:cubicBezTo>
                    <a:pt x="1703" y="1323"/>
                    <a:pt x="1703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22"/>
            <p:cNvSpPr/>
            <p:nvPr/>
          </p:nvSpPr>
          <p:spPr>
            <a:xfrm>
              <a:off x="6628611" y="4786364"/>
              <a:ext cx="44998" cy="47226"/>
            </a:xfrm>
            <a:custGeom>
              <a:rect b="b" l="l" r="r" t="t"/>
              <a:pathLst>
                <a:path extrusionOk="0" h="1463" w="1394">
                  <a:moveTo>
                    <a:pt x="735" y="1"/>
                  </a:moveTo>
                  <a:cubicBezTo>
                    <a:pt x="721" y="1"/>
                    <a:pt x="706" y="2"/>
                    <a:pt x="691" y="4"/>
                  </a:cubicBezTo>
                  <a:lnTo>
                    <a:pt x="525" y="27"/>
                  </a:lnTo>
                  <a:lnTo>
                    <a:pt x="370" y="87"/>
                  </a:lnTo>
                  <a:cubicBezTo>
                    <a:pt x="298" y="123"/>
                    <a:pt x="239" y="182"/>
                    <a:pt x="191" y="254"/>
                  </a:cubicBezTo>
                  <a:cubicBezTo>
                    <a:pt x="132" y="313"/>
                    <a:pt x="96" y="385"/>
                    <a:pt x="84" y="468"/>
                  </a:cubicBezTo>
                  <a:cubicBezTo>
                    <a:pt x="60" y="504"/>
                    <a:pt x="48" y="551"/>
                    <a:pt x="36" y="587"/>
                  </a:cubicBezTo>
                  <a:cubicBezTo>
                    <a:pt x="1" y="682"/>
                    <a:pt x="1" y="778"/>
                    <a:pt x="24" y="873"/>
                  </a:cubicBezTo>
                  <a:cubicBezTo>
                    <a:pt x="24" y="956"/>
                    <a:pt x="48" y="1051"/>
                    <a:pt x="108" y="1123"/>
                  </a:cubicBezTo>
                  <a:lnTo>
                    <a:pt x="215" y="1266"/>
                  </a:lnTo>
                  <a:cubicBezTo>
                    <a:pt x="298" y="1349"/>
                    <a:pt x="405" y="1409"/>
                    <a:pt x="513" y="1444"/>
                  </a:cubicBezTo>
                  <a:cubicBezTo>
                    <a:pt x="572" y="1456"/>
                    <a:pt x="635" y="1462"/>
                    <a:pt x="697" y="1462"/>
                  </a:cubicBezTo>
                  <a:cubicBezTo>
                    <a:pt x="760" y="1462"/>
                    <a:pt x="822" y="1456"/>
                    <a:pt x="882" y="1444"/>
                  </a:cubicBezTo>
                  <a:cubicBezTo>
                    <a:pt x="1048" y="1385"/>
                    <a:pt x="1203" y="1278"/>
                    <a:pt x="1298" y="1123"/>
                  </a:cubicBezTo>
                  <a:cubicBezTo>
                    <a:pt x="1322" y="1063"/>
                    <a:pt x="1346" y="1016"/>
                    <a:pt x="1370" y="956"/>
                  </a:cubicBezTo>
                  <a:cubicBezTo>
                    <a:pt x="1394" y="837"/>
                    <a:pt x="1394" y="706"/>
                    <a:pt x="1370" y="587"/>
                  </a:cubicBezTo>
                  <a:cubicBezTo>
                    <a:pt x="1346" y="551"/>
                    <a:pt x="1334" y="504"/>
                    <a:pt x="1322" y="468"/>
                  </a:cubicBezTo>
                  <a:cubicBezTo>
                    <a:pt x="1310" y="420"/>
                    <a:pt x="1275" y="361"/>
                    <a:pt x="1251" y="313"/>
                  </a:cubicBezTo>
                  <a:cubicBezTo>
                    <a:pt x="1215" y="242"/>
                    <a:pt x="1156" y="182"/>
                    <a:pt x="1084" y="135"/>
                  </a:cubicBezTo>
                  <a:cubicBezTo>
                    <a:pt x="1048" y="99"/>
                    <a:pt x="1001" y="63"/>
                    <a:pt x="941" y="51"/>
                  </a:cubicBezTo>
                  <a:cubicBezTo>
                    <a:pt x="873" y="22"/>
                    <a:pt x="804" y="1"/>
                    <a:pt x="73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22"/>
            <p:cNvSpPr/>
            <p:nvPr/>
          </p:nvSpPr>
          <p:spPr>
            <a:xfrm>
              <a:off x="6295384" y="4835269"/>
              <a:ext cx="60396" cy="46548"/>
            </a:xfrm>
            <a:custGeom>
              <a:rect b="b" l="l" r="r" t="t"/>
              <a:pathLst>
                <a:path extrusionOk="0" h="1442" w="1871">
                  <a:moveTo>
                    <a:pt x="930" y="1"/>
                  </a:moveTo>
                  <a:cubicBezTo>
                    <a:pt x="1" y="1"/>
                    <a:pt x="1" y="1441"/>
                    <a:pt x="930" y="1441"/>
                  </a:cubicBezTo>
                  <a:cubicBezTo>
                    <a:pt x="1858" y="1441"/>
                    <a:pt x="1870" y="1"/>
                    <a:pt x="93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22"/>
            <p:cNvSpPr/>
            <p:nvPr/>
          </p:nvSpPr>
          <p:spPr>
            <a:xfrm>
              <a:off x="6221592" y="5056645"/>
              <a:ext cx="60396" cy="46548"/>
            </a:xfrm>
            <a:custGeom>
              <a:rect b="b" l="l" r="r" t="t"/>
              <a:pathLst>
                <a:path extrusionOk="0" h="1442" w="1871">
                  <a:moveTo>
                    <a:pt x="930" y="1"/>
                  </a:moveTo>
                  <a:cubicBezTo>
                    <a:pt x="1" y="1"/>
                    <a:pt x="1" y="1441"/>
                    <a:pt x="930" y="1441"/>
                  </a:cubicBezTo>
                  <a:cubicBezTo>
                    <a:pt x="1858" y="1441"/>
                    <a:pt x="1870" y="1"/>
                    <a:pt x="93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22"/>
            <p:cNvSpPr/>
            <p:nvPr/>
          </p:nvSpPr>
          <p:spPr>
            <a:xfrm>
              <a:off x="6635164" y="5066942"/>
              <a:ext cx="50163" cy="44643"/>
            </a:xfrm>
            <a:custGeom>
              <a:rect b="b" l="l" r="r" t="t"/>
              <a:pathLst>
                <a:path extrusionOk="0" h="1383" w="1554">
                  <a:moveTo>
                    <a:pt x="691" y="0"/>
                  </a:moveTo>
                  <a:cubicBezTo>
                    <a:pt x="485" y="0"/>
                    <a:pt x="280" y="104"/>
                    <a:pt x="167" y="313"/>
                  </a:cubicBezTo>
                  <a:cubicBezTo>
                    <a:pt x="155" y="337"/>
                    <a:pt x="143" y="360"/>
                    <a:pt x="131" y="396"/>
                  </a:cubicBezTo>
                  <a:cubicBezTo>
                    <a:pt x="0" y="598"/>
                    <a:pt x="0" y="849"/>
                    <a:pt x="131" y="1051"/>
                  </a:cubicBezTo>
                  <a:cubicBezTo>
                    <a:pt x="265" y="1285"/>
                    <a:pt x="467" y="1382"/>
                    <a:pt x="669" y="1382"/>
                  </a:cubicBezTo>
                  <a:cubicBezTo>
                    <a:pt x="1113" y="1382"/>
                    <a:pt x="1553" y="912"/>
                    <a:pt x="1250" y="396"/>
                  </a:cubicBezTo>
                  <a:cubicBezTo>
                    <a:pt x="1238" y="372"/>
                    <a:pt x="1226" y="337"/>
                    <a:pt x="1214" y="313"/>
                  </a:cubicBezTo>
                  <a:cubicBezTo>
                    <a:pt x="1101" y="104"/>
                    <a:pt x="896" y="0"/>
                    <a:pt x="69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22"/>
            <p:cNvSpPr/>
            <p:nvPr/>
          </p:nvSpPr>
          <p:spPr>
            <a:xfrm>
              <a:off x="8589879" y="4603466"/>
              <a:ext cx="292876" cy="195326"/>
            </a:xfrm>
            <a:custGeom>
              <a:rect b="b" l="l" r="r" t="t"/>
              <a:pathLst>
                <a:path extrusionOk="0" h="6051" w="9073">
                  <a:moveTo>
                    <a:pt x="5179" y="0"/>
                  </a:moveTo>
                  <a:cubicBezTo>
                    <a:pt x="4839" y="0"/>
                    <a:pt x="4485" y="181"/>
                    <a:pt x="4263" y="467"/>
                  </a:cubicBezTo>
                  <a:cubicBezTo>
                    <a:pt x="3953" y="860"/>
                    <a:pt x="3715" y="1312"/>
                    <a:pt x="3560" y="1788"/>
                  </a:cubicBezTo>
                  <a:cubicBezTo>
                    <a:pt x="3132" y="2324"/>
                    <a:pt x="2584" y="2765"/>
                    <a:pt x="1953" y="3062"/>
                  </a:cubicBezTo>
                  <a:cubicBezTo>
                    <a:pt x="1274" y="3384"/>
                    <a:pt x="536" y="3741"/>
                    <a:pt x="250" y="4491"/>
                  </a:cubicBezTo>
                  <a:cubicBezTo>
                    <a:pt x="0" y="5146"/>
                    <a:pt x="119" y="5670"/>
                    <a:pt x="441" y="6051"/>
                  </a:cubicBezTo>
                  <a:cubicBezTo>
                    <a:pt x="441" y="5824"/>
                    <a:pt x="524" y="5610"/>
                    <a:pt x="679" y="5443"/>
                  </a:cubicBezTo>
                  <a:cubicBezTo>
                    <a:pt x="643" y="5324"/>
                    <a:pt x="679" y="5193"/>
                    <a:pt x="774" y="5122"/>
                  </a:cubicBezTo>
                  <a:cubicBezTo>
                    <a:pt x="1929" y="4217"/>
                    <a:pt x="3584" y="3503"/>
                    <a:pt x="5025" y="3193"/>
                  </a:cubicBezTo>
                  <a:cubicBezTo>
                    <a:pt x="5283" y="3139"/>
                    <a:pt x="5553" y="3110"/>
                    <a:pt x="5823" y="3110"/>
                  </a:cubicBezTo>
                  <a:cubicBezTo>
                    <a:pt x="6326" y="3110"/>
                    <a:pt x="6830" y="3211"/>
                    <a:pt x="7263" y="3443"/>
                  </a:cubicBezTo>
                  <a:cubicBezTo>
                    <a:pt x="7906" y="3455"/>
                    <a:pt x="8466" y="3955"/>
                    <a:pt x="8728" y="4634"/>
                  </a:cubicBezTo>
                  <a:cubicBezTo>
                    <a:pt x="8751" y="4681"/>
                    <a:pt x="8763" y="4741"/>
                    <a:pt x="8775" y="4789"/>
                  </a:cubicBezTo>
                  <a:cubicBezTo>
                    <a:pt x="9001" y="4586"/>
                    <a:pt x="9073" y="4253"/>
                    <a:pt x="8954" y="3955"/>
                  </a:cubicBezTo>
                  <a:cubicBezTo>
                    <a:pt x="8870" y="3741"/>
                    <a:pt x="8751" y="3550"/>
                    <a:pt x="8597" y="3372"/>
                  </a:cubicBezTo>
                  <a:cubicBezTo>
                    <a:pt x="8358" y="2919"/>
                    <a:pt x="7954" y="2574"/>
                    <a:pt x="7465" y="2419"/>
                  </a:cubicBezTo>
                  <a:lnTo>
                    <a:pt x="7358" y="2312"/>
                  </a:lnTo>
                  <a:cubicBezTo>
                    <a:pt x="6787" y="1776"/>
                    <a:pt x="6322" y="1157"/>
                    <a:pt x="5941" y="467"/>
                  </a:cubicBezTo>
                  <a:cubicBezTo>
                    <a:pt x="5764" y="139"/>
                    <a:pt x="5477" y="0"/>
                    <a:pt x="517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22"/>
            <p:cNvSpPr/>
            <p:nvPr/>
          </p:nvSpPr>
          <p:spPr>
            <a:xfrm>
              <a:off x="8602952" y="4703824"/>
              <a:ext cx="272508" cy="123794"/>
            </a:xfrm>
            <a:custGeom>
              <a:rect b="b" l="l" r="r" t="t"/>
              <a:pathLst>
                <a:path extrusionOk="0" h="3835" w="8442">
                  <a:moveTo>
                    <a:pt x="5418" y="1"/>
                  </a:moveTo>
                  <a:cubicBezTo>
                    <a:pt x="5148" y="1"/>
                    <a:pt x="4878" y="30"/>
                    <a:pt x="4620" y="84"/>
                  </a:cubicBezTo>
                  <a:cubicBezTo>
                    <a:pt x="3179" y="382"/>
                    <a:pt x="1512" y="1108"/>
                    <a:pt x="369" y="2013"/>
                  </a:cubicBezTo>
                  <a:cubicBezTo>
                    <a:pt x="262" y="2084"/>
                    <a:pt x="226" y="2215"/>
                    <a:pt x="262" y="2334"/>
                  </a:cubicBezTo>
                  <a:cubicBezTo>
                    <a:pt x="107" y="2489"/>
                    <a:pt x="24" y="2715"/>
                    <a:pt x="36" y="2942"/>
                  </a:cubicBezTo>
                  <a:cubicBezTo>
                    <a:pt x="0" y="3430"/>
                    <a:pt x="393" y="3835"/>
                    <a:pt x="893" y="3835"/>
                  </a:cubicBezTo>
                  <a:cubicBezTo>
                    <a:pt x="1941" y="3823"/>
                    <a:pt x="2989" y="3739"/>
                    <a:pt x="4036" y="3585"/>
                  </a:cubicBezTo>
                  <a:cubicBezTo>
                    <a:pt x="3941" y="2918"/>
                    <a:pt x="3941" y="2239"/>
                    <a:pt x="4036" y="1561"/>
                  </a:cubicBezTo>
                  <a:cubicBezTo>
                    <a:pt x="4069" y="1319"/>
                    <a:pt x="4288" y="1199"/>
                    <a:pt x="4510" y="1199"/>
                  </a:cubicBezTo>
                  <a:cubicBezTo>
                    <a:pt x="4693" y="1199"/>
                    <a:pt x="4879" y="1280"/>
                    <a:pt x="4965" y="1441"/>
                  </a:cubicBezTo>
                  <a:cubicBezTo>
                    <a:pt x="5263" y="2025"/>
                    <a:pt x="5489" y="2656"/>
                    <a:pt x="5620" y="3299"/>
                  </a:cubicBezTo>
                  <a:cubicBezTo>
                    <a:pt x="6048" y="3204"/>
                    <a:pt x="6465" y="3096"/>
                    <a:pt x="6882" y="2977"/>
                  </a:cubicBezTo>
                  <a:cubicBezTo>
                    <a:pt x="6989" y="2954"/>
                    <a:pt x="7084" y="2930"/>
                    <a:pt x="7180" y="2882"/>
                  </a:cubicBezTo>
                  <a:cubicBezTo>
                    <a:pt x="7334" y="2846"/>
                    <a:pt x="7477" y="2799"/>
                    <a:pt x="7632" y="2751"/>
                  </a:cubicBezTo>
                  <a:cubicBezTo>
                    <a:pt x="8049" y="2620"/>
                    <a:pt x="8442" y="2156"/>
                    <a:pt x="8370" y="1691"/>
                  </a:cubicBezTo>
                  <a:cubicBezTo>
                    <a:pt x="8358" y="1632"/>
                    <a:pt x="8346" y="1572"/>
                    <a:pt x="8323" y="1525"/>
                  </a:cubicBezTo>
                  <a:cubicBezTo>
                    <a:pt x="8049" y="858"/>
                    <a:pt x="7489" y="346"/>
                    <a:pt x="6846" y="334"/>
                  </a:cubicBezTo>
                  <a:cubicBezTo>
                    <a:pt x="6420" y="102"/>
                    <a:pt x="5919" y="1"/>
                    <a:pt x="541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22"/>
            <p:cNvSpPr/>
            <p:nvPr/>
          </p:nvSpPr>
          <p:spPr>
            <a:xfrm>
              <a:off x="8729781" y="4742528"/>
              <a:ext cx="90352" cy="280868"/>
            </a:xfrm>
            <a:custGeom>
              <a:rect b="b" l="l" r="r" t="t"/>
              <a:pathLst>
                <a:path extrusionOk="0" h="8701" w="2799">
                  <a:moveTo>
                    <a:pt x="573" y="0"/>
                  </a:moveTo>
                  <a:cubicBezTo>
                    <a:pt x="353" y="0"/>
                    <a:pt x="135" y="120"/>
                    <a:pt x="95" y="362"/>
                  </a:cubicBezTo>
                  <a:cubicBezTo>
                    <a:pt x="0" y="1028"/>
                    <a:pt x="12" y="1719"/>
                    <a:pt x="107" y="2386"/>
                  </a:cubicBezTo>
                  <a:cubicBezTo>
                    <a:pt x="203" y="3148"/>
                    <a:pt x="369" y="3921"/>
                    <a:pt x="488" y="4660"/>
                  </a:cubicBezTo>
                  <a:cubicBezTo>
                    <a:pt x="595" y="5374"/>
                    <a:pt x="726" y="6076"/>
                    <a:pt x="845" y="6791"/>
                  </a:cubicBezTo>
                  <a:cubicBezTo>
                    <a:pt x="976" y="7529"/>
                    <a:pt x="976" y="8124"/>
                    <a:pt x="1607" y="8613"/>
                  </a:cubicBezTo>
                  <a:cubicBezTo>
                    <a:pt x="1687" y="8674"/>
                    <a:pt x="1779" y="8700"/>
                    <a:pt x="1874" y="8700"/>
                  </a:cubicBezTo>
                  <a:cubicBezTo>
                    <a:pt x="2092" y="8700"/>
                    <a:pt x="2321" y="8561"/>
                    <a:pt x="2429" y="8386"/>
                  </a:cubicBezTo>
                  <a:cubicBezTo>
                    <a:pt x="2798" y="7827"/>
                    <a:pt x="2608" y="7279"/>
                    <a:pt x="2500" y="6648"/>
                  </a:cubicBezTo>
                  <a:cubicBezTo>
                    <a:pt x="2358" y="5898"/>
                    <a:pt x="2238" y="5136"/>
                    <a:pt x="2096" y="4374"/>
                  </a:cubicBezTo>
                  <a:cubicBezTo>
                    <a:pt x="1953" y="3648"/>
                    <a:pt x="1846" y="2862"/>
                    <a:pt x="1679" y="2100"/>
                  </a:cubicBezTo>
                  <a:cubicBezTo>
                    <a:pt x="1548" y="1445"/>
                    <a:pt x="1334" y="826"/>
                    <a:pt x="1024" y="242"/>
                  </a:cubicBezTo>
                  <a:cubicBezTo>
                    <a:pt x="938" y="81"/>
                    <a:pt x="755" y="0"/>
                    <a:pt x="57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22"/>
            <p:cNvSpPr/>
            <p:nvPr/>
          </p:nvSpPr>
          <p:spPr>
            <a:xfrm>
              <a:off x="8326603" y="4803021"/>
              <a:ext cx="185287" cy="163337"/>
            </a:xfrm>
            <a:custGeom>
              <a:rect b="b" l="l" r="r" t="t"/>
              <a:pathLst>
                <a:path extrusionOk="0" h="5060" w="5740">
                  <a:moveTo>
                    <a:pt x="3020" y="1"/>
                  </a:moveTo>
                  <a:cubicBezTo>
                    <a:pt x="2794" y="1"/>
                    <a:pt x="2550" y="60"/>
                    <a:pt x="2286" y="190"/>
                  </a:cubicBezTo>
                  <a:cubicBezTo>
                    <a:pt x="1393" y="643"/>
                    <a:pt x="846" y="1738"/>
                    <a:pt x="501" y="2631"/>
                  </a:cubicBezTo>
                  <a:cubicBezTo>
                    <a:pt x="215" y="3381"/>
                    <a:pt x="48" y="4167"/>
                    <a:pt x="0" y="4976"/>
                  </a:cubicBezTo>
                  <a:cubicBezTo>
                    <a:pt x="501" y="4476"/>
                    <a:pt x="1346" y="4214"/>
                    <a:pt x="1965" y="4143"/>
                  </a:cubicBezTo>
                  <a:cubicBezTo>
                    <a:pt x="2226" y="4109"/>
                    <a:pt x="2487" y="4092"/>
                    <a:pt x="2748" y="4092"/>
                  </a:cubicBezTo>
                  <a:cubicBezTo>
                    <a:pt x="3676" y="4092"/>
                    <a:pt x="4593" y="4305"/>
                    <a:pt x="5430" y="4714"/>
                  </a:cubicBezTo>
                  <a:cubicBezTo>
                    <a:pt x="5537" y="4774"/>
                    <a:pt x="5608" y="4857"/>
                    <a:pt x="5656" y="4953"/>
                  </a:cubicBezTo>
                  <a:cubicBezTo>
                    <a:pt x="5680" y="4988"/>
                    <a:pt x="5715" y="5024"/>
                    <a:pt x="5739" y="5060"/>
                  </a:cubicBezTo>
                  <a:cubicBezTo>
                    <a:pt x="5680" y="4119"/>
                    <a:pt x="5465" y="3214"/>
                    <a:pt x="5084" y="2357"/>
                  </a:cubicBezTo>
                  <a:cubicBezTo>
                    <a:pt x="4668" y="1135"/>
                    <a:pt x="4014" y="1"/>
                    <a:pt x="302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22"/>
            <p:cNvSpPr/>
            <p:nvPr/>
          </p:nvSpPr>
          <p:spPr>
            <a:xfrm>
              <a:off x="8312755" y="4934917"/>
              <a:ext cx="205656" cy="100617"/>
            </a:xfrm>
            <a:custGeom>
              <a:rect b="b" l="l" r="r" t="t"/>
              <a:pathLst>
                <a:path extrusionOk="0" h="3117" w="6371">
                  <a:moveTo>
                    <a:pt x="3210" y="0"/>
                  </a:moveTo>
                  <a:cubicBezTo>
                    <a:pt x="2938" y="0"/>
                    <a:pt x="2666" y="19"/>
                    <a:pt x="2394" y="57"/>
                  </a:cubicBezTo>
                  <a:cubicBezTo>
                    <a:pt x="1775" y="128"/>
                    <a:pt x="930" y="390"/>
                    <a:pt x="418" y="890"/>
                  </a:cubicBezTo>
                  <a:cubicBezTo>
                    <a:pt x="168" y="1129"/>
                    <a:pt x="13" y="1462"/>
                    <a:pt x="13" y="1819"/>
                  </a:cubicBezTo>
                  <a:cubicBezTo>
                    <a:pt x="1" y="3022"/>
                    <a:pt x="1703" y="3117"/>
                    <a:pt x="2573" y="3117"/>
                  </a:cubicBezTo>
                  <a:lnTo>
                    <a:pt x="2644" y="3117"/>
                  </a:lnTo>
                  <a:cubicBezTo>
                    <a:pt x="2644" y="2402"/>
                    <a:pt x="2715" y="1676"/>
                    <a:pt x="2870" y="974"/>
                  </a:cubicBezTo>
                  <a:cubicBezTo>
                    <a:pt x="2923" y="740"/>
                    <a:pt x="3121" y="630"/>
                    <a:pt x="3324" y="630"/>
                  </a:cubicBezTo>
                  <a:cubicBezTo>
                    <a:pt x="3535" y="630"/>
                    <a:pt x="3750" y="749"/>
                    <a:pt x="3811" y="974"/>
                  </a:cubicBezTo>
                  <a:cubicBezTo>
                    <a:pt x="3989" y="1629"/>
                    <a:pt x="4108" y="2295"/>
                    <a:pt x="4168" y="2962"/>
                  </a:cubicBezTo>
                  <a:cubicBezTo>
                    <a:pt x="4990" y="2795"/>
                    <a:pt x="5775" y="2450"/>
                    <a:pt x="6192" y="1831"/>
                  </a:cubicBezTo>
                  <a:cubicBezTo>
                    <a:pt x="6371" y="1569"/>
                    <a:pt x="6359" y="1224"/>
                    <a:pt x="6168" y="962"/>
                  </a:cubicBezTo>
                  <a:cubicBezTo>
                    <a:pt x="6144" y="926"/>
                    <a:pt x="6109" y="902"/>
                    <a:pt x="6085" y="867"/>
                  </a:cubicBezTo>
                  <a:cubicBezTo>
                    <a:pt x="6037" y="759"/>
                    <a:pt x="5966" y="676"/>
                    <a:pt x="5871" y="628"/>
                  </a:cubicBezTo>
                  <a:cubicBezTo>
                    <a:pt x="5035" y="215"/>
                    <a:pt x="4128" y="0"/>
                    <a:pt x="321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22"/>
            <p:cNvSpPr/>
            <p:nvPr/>
          </p:nvSpPr>
          <p:spPr>
            <a:xfrm>
              <a:off x="8394617" y="4955221"/>
              <a:ext cx="69596" cy="208271"/>
            </a:xfrm>
            <a:custGeom>
              <a:rect b="b" l="l" r="r" t="t"/>
              <a:pathLst>
                <a:path extrusionOk="0" h="6452" w="2156">
                  <a:moveTo>
                    <a:pt x="788" y="1"/>
                  </a:moveTo>
                  <a:cubicBezTo>
                    <a:pt x="585" y="1"/>
                    <a:pt x="387" y="111"/>
                    <a:pt x="334" y="345"/>
                  </a:cubicBezTo>
                  <a:cubicBezTo>
                    <a:pt x="179" y="1047"/>
                    <a:pt x="108" y="1773"/>
                    <a:pt x="108" y="2488"/>
                  </a:cubicBezTo>
                  <a:cubicBezTo>
                    <a:pt x="108" y="2821"/>
                    <a:pt x="108" y="3167"/>
                    <a:pt x="120" y="3500"/>
                  </a:cubicBezTo>
                  <a:cubicBezTo>
                    <a:pt x="144" y="4393"/>
                    <a:pt x="1" y="5619"/>
                    <a:pt x="703" y="6286"/>
                  </a:cubicBezTo>
                  <a:cubicBezTo>
                    <a:pt x="827" y="6400"/>
                    <a:pt x="965" y="6452"/>
                    <a:pt x="1100" y="6452"/>
                  </a:cubicBezTo>
                  <a:cubicBezTo>
                    <a:pt x="1290" y="6452"/>
                    <a:pt x="1476" y="6348"/>
                    <a:pt x="1608" y="6167"/>
                  </a:cubicBezTo>
                  <a:cubicBezTo>
                    <a:pt x="2156" y="5429"/>
                    <a:pt x="1811" y="4202"/>
                    <a:pt x="1727" y="3345"/>
                  </a:cubicBezTo>
                  <a:cubicBezTo>
                    <a:pt x="1703" y="3012"/>
                    <a:pt x="1668" y="2666"/>
                    <a:pt x="1632" y="2333"/>
                  </a:cubicBezTo>
                  <a:cubicBezTo>
                    <a:pt x="1572" y="1666"/>
                    <a:pt x="1453" y="1000"/>
                    <a:pt x="1275" y="345"/>
                  </a:cubicBezTo>
                  <a:cubicBezTo>
                    <a:pt x="1214" y="120"/>
                    <a:pt x="999" y="1"/>
                    <a:pt x="78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22"/>
            <p:cNvSpPr/>
            <p:nvPr/>
          </p:nvSpPr>
          <p:spPr>
            <a:xfrm>
              <a:off x="7867711" y="4817967"/>
              <a:ext cx="10007" cy="13880"/>
            </a:xfrm>
            <a:custGeom>
              <a:rect b="b" l="l" r="r" t="t"/>
              <a:pathLst>
                <a:path extrusionOk="0" h="430" w="310">
                  <a:moveTo>
                    <a:pt x="0" y="1"/>
                  </a:moveTo>
                  <a:lnTo>
                    <a:pt x="0" y="25"/>
                  </a:lnTo>
                  <a:cubicBezTo>
                    <a:pt x="0" y="215"/>
                    <a:pt x="131" y="382"/>
                    <a:pt x="310" y="430"/>
                  </a:cubicBezTo>
                  <a:cubicBezTo>
                    <a:pt x="191" y="334"/>
                    <a:pt x="96" y="215"/>
                    <a:pt x="24" y="72"/>
                  </a:cubicBezTo>
                  <a:cubicBezTo>
                    <a:pt x="12" y="49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22"/>
            <p:cNvSpPr/>
            <p:nvPr/>
          </p:nvSpPr>
          <p:spPr>
            <a:xfrm>
              <a:off x="6905735" y="4727163"/>
              <a:ext cx="256368" cy="333904"/>
            </a:xfrm>
            <a:custGeom>
              <a:rect b="b" l="l" r="r" t="t"/>
              <a:pathLst>
                <a:path extrusionOk="0" h="10344" w="7942">
                  <a:moveTo>
                    <a:pt x="6591" y="0"/>
                  </a:moveTo>
                  <a:cubicBezTo>
                    <a:pt x="6181" y="0"/>
                    <a:pt x="5817" y="306"/>
                    <a:pt x="5501" y="528"/>
                  </a:cubicBezTo>
                  <a:cubicBezTo>
                    <a:pt x="4905" y="933"/>
                    <a:pt x="4310" y="1290"/>
                    <a:pt x="3715" y="1695"/>
                  </a:cubicBezTo>
                  <a:cubicBezTo>
                    <a:pt x="2691" y="2373"/>
                    <a:pt x="1738" y="3183"/>
                    <a:pt x="1084" y="4255"/>
                  </a:cubicBezTo>
                  <a:cubicBezTo>
                    <a:pt x="0" y="6088"/>
                    <a:pt x="226" y="8648"/>
                    <a:pt x="2262" y="9731"/>
                  </a:cubicBezTo>
                  <a:cubicBezTo>
                    <a:pt x="2346" y="9315"/>
                    <a:pt x="2441" y="8922"/>
                    <a:pt x="2536" y="8541"/>
                  </a:cubicBezTo>
                  <a:cubicBezTo>
                    <a:pt x="2238" y="8172"/>
                    <a:pt x="1965" y="7791"/>
                    <a:pt x="1726" y="7386"/>
                  </a:cubicBezTo>
                  <a:cubicBezTo>
                    <a:pt x="1441" y="6933"/>
                    <a:pt x="1036" y="6422"/>
                    <a:pt x="1107" y="5886"/>
                  </a:cubicBezTo>
                  <a:cubicBezTo>
                    <a:pt x="1124" y="5770"/>
                    <a:pt x="1221" y="5700"/>
                    <a:pt x="1318" y="5700"/>
                  </a:cubicBezTo>
                  <a:cubicBezTo>
                    <a:pt x="1361" y="5700"/>
                    <a:pt x="1404" y="5714"/>
                    <a:pt x="1441" y="5743"/>
                  </a:cubicBezTo>
                  <a:cubicBezTo>
                    <a:pt x="1905" y="6064"/>
                    <a:pt x="2060" y="6743"/>
                    <a:pt x="2346" y="7207"/>
                  </a:cubicBezTo>
                  <a:cubicBezTo>
                    <a:pt x="2465" y="7410"/>
                    <a:pt x="2608" y="7600"/>
                    <a:pt x="2750" y="7791"/>
                  </a:cubicBezTo>
                  <a:cubicBezTo>
                    <a:pt x="2762" y="7719"/>
                    <a:pt x="2786" y="7648"/>
                    <a:pt x="2810" y="7588"/>
                  </a:cubicBezTo>
                  <a:cubicBezTo>
                    <a:pt x="2965" y="7053"/>
                    <a:pt x="3143" y="6529"/>
                    <a:pt x="3346" y="6005"/>
                  </a:cubicBezTo>
                  <a:cubicBezTo>
                    <a:pt x="3060" y="5802"/>
                    <a:pt x="2810" y="5552"/>
                    <a:pt x="2596" y="5267"/>
                  </a:cubicBezTo>
                  <a:cubicBezTo>
                    <a:pt x="2346" y="4909"/>
                    <a:pt x="1965" y="4386"/>
                    <a:pt x="2179" y="3957"/>
                  </a:cubicBezTo>
                  <a:cubicBezTo>
                    <a:pt x="2217" y="3874"/>
                    <a:pt x="2293" y="3829"/>
                    <a:pt x="2372" y="3829"/>
                  </a:cubicBezTo>
                  <a:cubicBezTo>
                    <a:pt x="2416" y="3829"/>
                    <a:pt x="2461" y="3843"/>
                    <a:pt x="2500" y="3874"/>
                  </a:cubicBezTo>
                  <a:cubicBezTo>
                    <a:pt x="2834" y="4088"/>
                    <a:pt x="2858" y="4540"/>
                    <a:pt x="3048" y="4862"/>
                  </a:cubicBezTo>
                  <a:cubicBezTo>
                    <a:pt x="3191" y="5100"/>
                    <a:pt x="3358" y="5302"/>
                    <a:pt x="3560" y="5493"/>
                  </a:cubicBezTo>
                  <a:cubicBezTo>
                    <a:pt x="3751" y="5052"/>
                    <a:pt x="3941" y="4612"/>
                    <a:pt x="4155" y="4183"/>
                  </a:cubicBezTo>
                  <a:cubicBezTo>
                    <a:pt x="4215" y="4076"/>
                    <a:pt x="4262" y="3957"/>
                    <a:pt x="4322" y="3826"/>
                  </a:cubicBezTo>
                  <a:cubicBezTo>
                    <a:pt x="4227" y="3671"/>
                    <a:pt x="4143" y="3504"/>
                    <a:pt x="4084" y="3338"/>
                  </a:cubicBezTo>
                  <a:cubicBezTo>
                    <a:pt x="3977" y="3052"/>
                    <a:pt x="3798" y="2659"/>
                    <a:pt x="4012" y="2397"/>
                  </a:cubicBezTo>
                  <a:cubicBezTo>
                    <a:pt x="4047" y="2349"/>
                    <a:pt x="4106" y="2324"/>
                    <a:pt x="4166" y="2324"/>
                  </a:cubicBezTo>
                  <a:cubicBezTo>
                    <a:pt x="4209" y="2324"/>
                    <a:pt x="4252" y="2337"/>
                    <a:pt x="4286" y="2362"/>
                  </a:cubicBezTo>
                  <a:cubicBezTo>
                    <a:pt x="4536" y="2528"/>
                    <a:pt x="4513" y="2873"/>
                    <a:pt x="4620" y="3123"/>
                  </a:cubicBezTo>
                  <a:cubicBezTo>
                    <a:pt x="4632" y="3147"/>
                    <a:pt x="4643" y="3159"/>
                    <a:pt x="4643" y="3183"/>
                  </a:cubicBezTo>
                  <a:cubicBezTo>
                    <a:pt x="5036" y="2421"/>
                    <a:pt x="5513" y="1647"/>
                    <a:pt x="6120" y="1183"/>
                  </a:cubicBezTo>
                  <a:cubicBezTo>
                    <a:pt x="6180" y="1139"/>
                    <a:pt x="6245" y="1120"/>
                    <a:pt x="6308" y="1120"/>
                  </a:cubicBezTo>
                  <a:cubicBezTo>
                    <a:pt x="6521" y="1120"/>
                    <a:pt x="6712" y="1337"/>
                    <a:pt x="6620" y="1576"/>
                  </a:cubicBezTo>
                  <a:cubicBezTo>
                    <a:pt x="6418" y="2111"/>
                    <a:pt x="6144" y="2623"/>
                    <a:pt x="5810" y="3088"/>
                  </a:cubicBezTo>
                  <a:cubicBezTo>
                    <a:pt x="5977" y="2969"/>
                    <a:pt x="6167" y="2885"/>
                    <a:pt x="6370" y="2850"/>
                  </a:cubicBezTo>
                  <a:cubicBezTo>
                    <a:pt x="6376" y="2849"/>
                    <a:pt x="6382" y="2849"/>
                    <a:pt x="6388" y="2849"/>
                  </a:cubicBezTo>
                  <a:cubicBezTo>
                    <a:pt x="6509" y="2849"/>
                    <a:pt x="6594" y="2962"/>
                    <a:pt x="6548" y="3076"/>
                  </a:cubicBezTo>
                  <a:cubicBezTo>
                    <a:pt x="6418" y="3397"/>
                    <a:pt x="6132" y="3588"/>
                    <a:pt x="5858" y="3790"/>
                  </a:cubicBezTo>
                  <a:cubicBezTo>
                    <a:pt x="5572" y="4005"/>
                    <a:pt x="5275" y="4207"/>
                    <a:pt x="4989" y="4421"/>
                  </a:cubicBezTo>
                  <a:cubicBezTo>
                    <a:pt x="4810" y="4790"/>
                    <a:pt x="4632" y="5159"/>
                    <a:pt x="4465" y="5529"/>
                  </a:cubicBezTo>
                  <a:cubicBezTo>
                    <a:pt x="5060" y="5040"/>
                    <a:pt x="5691" y="4588"/>
                    <a:pt x="6370" y="4386"/>
                  </a:cubicBezTo>
                  <a:cubicBezTo>
                    <a:pt x="6384" y="4381"/>
                    <a:pt x="6398" y="4379"/>
                    <a:pt x="6412" y="4379"/>
                  </a:cubicBezTo>
                  <a:cubicBezTo>
                    <a:pt x="6497" y="4379"/>
                    <a:pt x="6552" y="4470"/>
                    <a:pt x="6501" y="4552"/>
                  </a:cubicBezTo>
                  <a:cubicBezTo>
                    <a:pt x="5941" y="5326"/>
                    <a:pt x="4965" y="5874"/>
                    <a:pt x="4120" y="6386"/>
                  </a:cubicBezTo>
                  <a:cubicBezTo>
                    <a:pt x="4001" y="6683"/>
                    <a:pt x="3893" y="6993"/>
                    <a:pt x="3786" y="7291"/>
                  </a:cubicBezTo>
                  <a:cubicBezTo>
                    <a:pt x="3631" y="7743"/>
                    <a:pt x="3500" y="8207"/>
                    <a:pt x="3381" y="8672"/>
                  </a:cubicBezTo>
                  <a:cubicBezTo>
                    <a:pt x="3774" y="8184"/>
                    <a:pt x="4203" y="7743"/>
                    <a:pt x="4679" y="7338"/>
                  </a:cubicBezTo>
                  <a:cubicBezTo>
                    <a:pt x="5298" y="6814"/>
                    <a:pt x="6167" y="6005"/>
                    <a:pt x="7025" y="6005"/>
                  </a:cubicBezTo>
                  <a:cubicBezTo>
                    <a:pt x="7035" y="6003"/>
                    <a:pt x="7044" y="6002"/>
                    <a:pt x="7054" y="6002"/>
                  </a:cubicBezTo>
                  <a:cubicBezTo>
                    <a:pt x="7178" y="6002"/>
                    <a:pt x="7245" y="6143"/>
                    <a:pt x="7168" y="6243"/>
                  </a:cubicBezTo>
                  <a:cubicBezTo>
                    <a:pt x="6763" y="6933"/>
                    <a:pt x="5846" y="7350"/>
                    <a:pt x="5251" y="7850"/>
                  </a:cubicBezTo>
                  <a:cubicBezTo>
                    <a:pt x="4489" y="8481"/>
                    <a:pt x="3786" y="9172"/>
                    <a:pt x="3143" y="9922"/>
                  </a:cubicBezTo>
                  <a:cubicBezTo>
                    <a:pt x="3119" y="9946"/>
                    <a:pt x="3096" y="9970"/>
                    <a:pt x="3072" y="9993"/>
                  </a:cubicBezTo>
                  <a:lnTo>
                    <a:pt x="3072" y="10005"/>
                  </a:lnTo>
                  <a:cubicBezTo>
                    <a:pt x="3108" y="10017"/>
                    <a:pt x="3155" y="10029"/>
                    <a:pt x="3191" y="10029"/>
                  </a:cubicBezTo>
                  <a:cubicBezTo>
                    <a:pt x="3227" y="10160"/>
                    <a:pt x="3322" y="10255"/>
                    <a:pt x="3453" y="10279"/>
                  </a:cubicBezTo>
                  <a:cubicBezTo>
                    <a:pt x="3651" y="10323"/>
                    <a:pt x="3847" y="10344"/>
                    <a:pt x="4040" y="10344"/>
                  </a:cubicBezTo>
                  <a:cubicBezTo>
                    <a:pt x="6000" y="10344"/>
                    <a:pt x="7615" y="8203"/>
                    <a:pt x="7680" y="6338"/>
                  </a:cubicBezTo>
                  <a:cubicBezTo>
                    <a:pt x="7727" y="5112"/>
                    <a:pt x="7120" y="3981"/>
                    <a:pt x="7144" y="2766"/>
                  </a:cubicBezTo>
                  <a:cubicBezTo>
                    <a:pt x="7168" y="2016"/>
                    <a:pt x="7942" y="254"/>
                    <a:pt x="6751" y="16"/>
                  </a:cubicBezTo>
                  <a:cubicBezTo>
                    <a:pt x="6697" y="5"/>
                    <a:pt x="6644" y="0"/>
                    <a:pt x="6591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22"/>
            <p:cNvSpPr/>
            <p:nvPr/>
          </p:nvSpPr>
          <p:spPr>
            <a:xfrm>
              <a:off x="6939532" y="4763284"/>
              <a:ext cx="200491" cy="421738"/>
            </a:xfrm>
            <a:custGeom>
              <a:rect b="b" l="l" r="r" t="t"/>
              <a:pathLst>
                <a:path extrusionOk="0" h="13065" w="6211">
                  <a:moveTo>
                    <a:pt x="5278" y="1"/>
                  </a:moveTo>
                  <a:cubicBezTo>
                    <a:pt x="5214" y="1"/>
                    <a:pt x="5148" y="20"/>
                    <a:pt x="5085" y="64"/>
                  </a:cubicBezTo>
                  <a:cubicBezTo>
                    <a:pt x="4478" y="528"/>
                    <a:pt x="4001" y="1302"/>
                    <a:pt x="3620" y="2064"/>
                  </a:cubicBezTo>
                  <a:cubicBezTo>
                    <a:pt x="3608" y="2040"/>
                    <a:pt x="3596" y="2028"/>
                    <a:pt x="3585" y="2004"/>
                  </a:cubicBezTo>
                  <a:cubicBezTo>
                    <a:pt x="3489" y="1754"/>
                    <a:pt x="3501" y="1409"/>
                    <a:pt x="3263" y="1243"/>
                  </a:cubicBezTo>
                  <a:cubicBezTo>
                    <a:pt x="3223" y="1218"/>
                    <a:pt x="3180" y="1205"/>
                    <a:pt x="3137" y="1205"/>
                  </a:cubicBezTo>
                  <a:cubicBezTo>
                    <a:pt x="3077" y="1205"/>
                    <a:pt x="3019" y="1230"/>
                    <a:pt x="2977" y="1278"/>
                  </a:cubicBezTo>
                  <a:cubicBezTo>
                    <a:pt x="2763" y="1540"/>
                    <a:pt x="2942" y="1933"/>
                    <a:pt x="3049" y="2219"/>
                  </a:cubicBezTo>
                  <a:cubicBezTo>
                    <a:pt x="3108" y="2385"/>
                    <a:pt x="3192" y="2552"/>
                    <a:pt x="3299" y="2707"/>
                  </a:cubicBezTo>
                  <a:cubicBezTo>
                    <a:pt x="3239" y="2838"/>
                    <a:pt x="3180" y="2957"/>
                    <a:pt x="3120" y="3064"/>
                  </a:cubicBezTo>
                  <a:cubicBezTo>
                    <a:pt x="2906" y="3493"/>
                    <a:pt x="2704" y="3933"/>
                    <a:pt x="2525" y="4374"/>
                  </a:cubicBezTo>
                  <a:cubicBezTo>
                    <a:pt x="2323" y="4183"/>
                    <a:pt x="2156" y="3981"/>
                    <a:pt x="2025" y="3743"/>
                  </a:cubicBezTo>
                  <a:cubicBezTo>
                    <a:pt x="1822" y="3421"/>
                    <a:pt x="1799" y="2969"/>
                    <a:pt x="1465" y="2755"/>
                  </a:cubicBezTo>
                  <a:cubicBezTo>
                    <a:pt x="1426" y="2724"/>
                    <a:pt x="1381" y="2710"/>
                    <a:pt x="1337" y="2710"/>
                  </a:cubicBezTo>
                  <a:cubicBezTo>
                    <a:pt x="1258" y="2710"/>
                    <a:pt x="1182" y="2755"/>
                    <a:pt x="1144" y="2838"/>
                  </a:cubicBezTo>
                  <a:cubicBezTo>
                    <a:pt x="929" y="3267"/>
                    <a:pt x="1310" y="3790"/>
                    <a:pt x="1561" y="4148"/>
                  </a:cubicBezTo>
                  <a:cubicBezTo>
                    <a:pt x="1775" y="4433"/>
                    <a:pt x="2025" y="4683"/>
                    <a:pt x="2311" y="4886"/>
                  </a:cubicBezTo>
                  <a:cubicBezTo>
                    <a:pt x="2108" y="5410"/>
                    <a:pt x="1930" y="5934"/>
                    <a:pt x="1775" y="6469"/>
                  </a:cubicBezTo>
                  <a:cubicBezTo>
                    <a:pt x="1751" y="6529"/>
                    <a:pt x="1739" y="6600"/>
                    <a:pt x="1715" y="6672"/>
                  </a:cubicBezTo>
                  <a:cubicBezTo>
                    <a:pt x="1572" y="6481"/>
                    <a:pt x="1441" y="6291"/>
                    <a:pt x="1310" y="6088"/>
                  </a:cubicBezTo>
                  <a:cubicBezTo>
                    <a:pt x="1037" y="5624"/>
                    <a:pt x="870" y="4945"/>
                    <a:pt x="418" y="4624"/>
                  </a:cubicBezTo>
                  <a:cubicBezTo>
                    <a:pt x="377" y="4595"/>
                    <a:pt x="332" y="4581"/>
                    <a:pt x="287" y="4581"/>
                  </a:cubicBezTo>
                  <a:cubicBezTo>
                    <a:pt x="186" y="4581"/>
                    <a:pt x="89" y="4651"/>
                    <a:pt x="72" y="4767"/>
                  </a:cubicBezTo>
                  <a:cubicBezTo>
                    <a:pt x="1" y="5303"/>
                    <a:pt x="406" y="5814"/>
                    <a:pt x="691" y="6267"/>
                  </a:cubicBezTo>
                  <a:cubicBezTo>
                    <a:pt x="929" y="6672"/>
                    <a:pt x="1203" y="7053"/>
                    <a:pt x="1501" y="7422"/>
                  </a:cubicBezTo>
                  <a:cubicBezTo>
                    <a:pt x="1406" y="7803"/>
                    <a:pt x="1310" y="8208"/>
                    <a:pt x="1239" y="8601"/>
                  </a:cubicBezTo>
                  <a:cubicBezTo>
                    <a:pt x="941" y="10113"/>
                    <a:pt x="870" y="11720"/>
                    <a:pt x="1620" y="12946"/>
                  </a:cubicBezTo>
                  <a:cubicBezTo>
                    <a:pt x="1669" y="13030"/>
                    <a:pt x="1746" y="13065"/>
                    <a:pt x="1827" y="13065"/>
                  </a:cubicBezTo>
                  <a:cubicBezTo>
                    <a:pt x="2022" y="13065"/>
                    <a:pt x="2238" y="12863"/>
                    <a:pt x="2120" y="12661"/>
                  </a:cubicBezTo>
                  <a:cubicBezTo>
                    <a:pt x="1561" y="11625"/>
                    <a:pt x="1739" y="10470"/>
                    <a:pt x="1942" y="9351"/>
                  </a:cubicBezTo>
                  <a:cubicBezTo>
                    <a:pt x="1965" y="9196"/>
                    <a:pt x="2001" y="9041"/>
                    <a:pt x="2037" y="8886"/>
                  </a:cubicBezTo>
                  <a:lnTo>
                    <a:pt x="2037" y="8874"/>
                  </a:lnTo>
                  <a:cubicBezTo>
                    <a:pt x="2061" y="8851"/>
                    <a:pt x="2084" y="8827"/>
                    <a:pt x="2108" y="8803"/>
                  </a:cubicBezTo>
                  <a:cubicBezTo>
                    <a:pt x="2751" y="8053"/>
                    <a:pt x="3454" y="7362"/>
                    <a:pt x="4216" y="6731"/>
                  </a:cubicBezTo>
                  <a:cubicBezTo>
                    <a:pt x="4823" y="6231"/>
                    <a:pt x="5740" y="5814"/>
                    <a:pt x="6133" y="5124"/>
                  </a:cubicBezTo>
                  <a:cubicBezTo>
                    <a:pt x="6210" y="5024"/>
                    <a:pt x="6143" y="4883"/>
                    <a:pt x="6028" y="4883"/>
                  </a:cubicBezTo>
                  <a:cubicBezTo>
                    <a:pt x="6020" y="4883"/>
                    <a:pt x="6011" y="4884"/>
                    <a:pt x="6002" y="4886"/>
                  </a:cubicBezTo>
                  <a:cubicBezTo>
                    <a:pt x="5132" y="4886"/>
                    <a:pt x="4263" y="5695"/>
                    <a:pt x="3644" y="6219"/>
                  </a:cubicBezTo>
                  <a:cubicBezTo>
                    <a:pt x="3168" y="6624"/>
                    <a:pt x="2739" y="7065"/>
                    <a:pt x="2346" y="7553"/>
                  </a:cubicBezTo>
                  <a:cubicBezTo>
                    <a:pt x="2465" y="7088"/>
                    <a:pt x="2608" y="6612"/>
                    <a:pt x="2751" y="6172"/>
                  </a:cubicBezTo>
                  <a:cubicBezTo>
                    <a:pt x="2858" y="5862"/>
                    <a:pt x="2965" y="5564"/>
                    <a:pt x="3085" y="5267"/>
                  </a:cubicBezTo>
                  <a:cubicBezTo>
                    <a:pt x="3930" y="4755"/>
                    <a:pt x="4906" y="4207"/>
                    <a:pt x="5466" y="3433"/>
                  </a:cubicBezTo>
                  <a:cubicBezTo>
                    <a:pt x="5517" y="3351"/>
                    <a:pt x="5462" y="3260"/>
                    <a:pt x="5384" y="3260"/>
                  </a:cubicBezTo>
                  <a:cubicBezTo>
                    <a:pt x="5372" y="3260"/>
                    <a:pt x="5360" y="3262"/>
                    <a:pt x="5347" y="3267"/>
                  </a:cubicBezTo>
                  <a:cubicBezTo>
                    <a:pt x="4656" y="3469"/>
                    <a:pt x="4025" y="3921"/>
                    <a:pt x="3430" y="4410"/>
                  </a:cubicBezTo>
                  <a:cubicBezTo>
                    <a:pt x="3596" y="4040"/>
                    <a:pt x="3775" y="3671"/>
                    <a:pt x="3954" y="3302"/>
                  </a:cubicBezTo>
                  <a:cubicBezTo>
                    <a:pt x="4251" y="3088"/>
                    <a:pt x="4537" y="2886"/>
                    <a:pt x="4823" y="2671"/>
                  </a:cubicBezTo>
                  <a:cubicBezTo>
                    <a:pt x="5097" y="2469"/>
                    <a:pt x="5382" y="2278"/>
                    <a:pt x="5513" y="1957"/>
                  </a:cubicBezTo>
                  <a:cubicBezTo>
                    <a:pt x="5559" y="1843"/>
                    <a:pt x="5474" y="1730"/>
                    <a:pt x="5353" y="1730"/>
                  </a:cubicBezTo>
                  <a:cubicBezTo>
                    <a:pt x="5347" y="1730"/>
                    <a:pt x="5341" y="1730"/>
                    <a:pt x="5335" y="1731"/>
                  </a:cubicBezTo>
                  <a:cubicBezTo>
                    <a:pt x="5132" y="1766"/>
                    <a:pt x="4942" y="1850"/>
                    <a:pt x="4775" y="1969"/>
                  </a:cubicBezTo>
                  <a:cubicBezTo>
                    <a:pt x="5109" y="1504"/>
                    <a:pt x="5382" y="992"/>
                    <a:pt x="5585" y="457"/>
                  </a:cubicBezTo>
                  <a:cubicBezTo>
                    <a:pt x="5677" y="218"/>
                    <a:pt x="5493" y="1"/>
                    <a:pt x="5278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22"/>
            <p:cNvSpPr/>
            <p:nvPr/>
          </p:nvSpPr>
          <p:spPr>
            <a:xfrm>
              <a:off x="9078372" y="4762865"/>
              <a:ext cx="48840" cy="44772"/>
            </a:xfrm>
            <a:custGeom>
              <a:rect b="b" l="l" r="r" t="t"/>
              <a:pathLst>
                <a:path extrusionOk="0" h="1387" w="1513">
                  <a:moveTo>
                    <a:pt x="712" y="0"/>
                  </a:moveTo>
                  <a:cubicBezTo>
                    <a:pt x="663" y="0"/>
                    <a:pt x="614" y="6"/>
                    <a:pt x="566" y="17"/>
                  </a:cubicBezTo>
                  <a:lnTo>
                    <a:pt x="560" y="17"/>
                  </a:lnTo>
                  <a:cubicBezTo>
                    <a:pt x="333" y="17"/>
                    <a:pt x="131" y="160"/>
                    <a:pt x="48" y="363"/>
                  </a:cubicBezTo>
                  <a:cubicBezTo>
                    <a:pt x="12" y="458"/>
                    <a:pt x="0" y="553"/>
                    <a:pt x="12" y="648"/>
                  </a:cubicBezTo>
                  <a:cubicBezTo>
                    <a:pt x="12" y="708"/>
                    <a:pt x="24" y="755"/>
                    <a:pt x="48" y="803"/>
                  </a:cubicBezTo>
                  <a:cubicBezTo>
                    <a:pt x="67" y="862"/>
                    <a:pt x="95" y="913"/>
                    <a:pt x="138" y="956"/>
                  </a:cubicBezTo>
                  <a:lnTo>
                    <a:pt x="138" y="956"/>
                  </a:lnTo>
                  <a:cubicBezTo>
                    <a:pt x="190" y="1066"/>
                    <a:pt x="276" y="1158"/>
                    <a:pt x="381" y="1232"/>
                  </a:cubicBezTo>
                  <a:lnTo>
                    <a:pt x="476" y="1303"/>
                  </a:lnTo>
                  <a:cubicBezTo>
                    <a:pt x="578" y="1358"/>
                    <a:pt x="695" y="1387"/>
                    <a:pt x="814" y="1387"/>
                  </a:cubicBezTo>
                  <a:cubicBezTo>
                    <a:pt x="876" y="1387"/>
                    <a:pt x="939" y="1379"/>
                    <a:pt x="1000" y="1363"/>
                  </a:cubicBezTo>
                  <a:cubicBezTo>
                    <a:pt x="1191" y="1315"/>
                    <a:pt x="1357" y="1172"/>
                    <a:pt x="1429" y="982"/>
                  </a:cubicBezTo>
                  <a:cubicBezTo>
                    <a:pt x="1512" y="815"/>
                    <a:pt x="1512" y="624"/>
                    <a:pt x="1429" y="458"/>
                  </a:cubicBezTo>
                  <a:cubicBezTo>
                    <a:pt x="1357" y="267"/>
                    <a:pt x="1191" y="124"/>
                    <a:pt x="1000" y="65"/>
                  </a:cubicBezTo>
                  <a:cubicBezTo>
                    <a:pt x="964" y="53"/>
                    <a:pt x="929" y="29"/>
                    <a:pt x="893" y="29"/>
                  </a:cubicBezTo>
                  <a:cubicBezTo>
                    <a:pt x="834" y="9"/>
                    <a:pt x="773" y="0"/>
                    <a:pt x="7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22"/>
            <p:cNvSpPr/>
            <p:nvPr/>
          </p:nvSpPr>
          <p:spPr>
            <a:xfrm>
              <a:off x="6858832" y="4678872"/>
              <a:ext cx="51132" cy="44966"/>
            </a:xfrm>
            <a:custGeom>
              <a:rect b="b" l="l" r="r" t="t"/>
              <a:pathLst>
                <a:path extrusionOk="0" h="1393" w="1584">
                  <a:moveTo>
                    <a:pt x="717" y="0"/>
                  </a:moveTo>
                  <a:cubicBezTo>
                    <a:pt x="658" y="0"/>
                    <a:pt x="600" y="8"/>
                    <a:pt x="542" y="24"/>
                  </a:cubicBezTo>
                  <a:lnTo>
                    <a:pt x="542" y="24"/>
                  </a:lnTo>
                  <a:cubicBezTo>
                    <a:pt x="323" y="31"/>
                    <a:pt x="129" y="160"/>
                    <a:pt x="48" y="357"/>
                  </a:cubicBezTo>
                  <a:cubicBezTo>
                    <a:pt x="12" y="452"/>
                    <a:pt x="0" y="548"/>
                    <a:pt x="12" y="655"/>
                  </a:cubicBezTo>
                  <a:cubicBezTo>
                    <a:pt x="12" y="702"/>
                    <a:pt x="24" y="750"/>
                    <a:pt x="48" y="798"/>
                  </a:cubicBezTo>
                  <a:cubicBezTo>
                    <a:pt x="66" y="852"/>
                    <a:pt x="91" y="900"/>
                    <a:pt x="129" y="940"/>
                  </a:cubicBezTo>
                  <a:lnTo>
                    <a:pt x="129" y="940"/>
                  </a:lnTo>
                  <a:cubicBezTo>
                    <a:pt x="179" y="1061"/>
                    <a:pt x="270" y="1159"/>
                    <a:pt x="381" y="1226"/>
                  </a:cubicBezTo>
                  <a:lnTo>
                    <a:pt x="477" y="1298"/>
                  </a:lnTo>
                  <a:cubicBezTo>
                    <a:pt x="580" y="1361"/>
                    <a:pt x="699" y="1393"/>
                    <a:pt x="820" y="1393"/>
                  </a:cubicBezTo>
                  <a:cubicBezTo>
                    <a:pt x="880" y="1393"/>
                    <a:pt x="941" y="1385"/>
                    <a:pt x="1001" y="1369"/>
                  </a:cubicBezTo>
                  <a:cubicBezTo>
                    <a:pt x="1382" y="1250"/>
                    <a:pt x="1584" y="833"/>
                    <a:pt x="1429" y="464"/>
                  </a:cubicBezTo>
                  <a:cubicBezTo>
                    <a:pt x="1358" y="274"/>
                    <a:pt x="1191" y="131"/>
                    <a:pt x="1001" y="71"/>
                  </a:cubicBezTo>
                  <a:lnTo>
                    <a:pt x="1001" y="59"/>
                  </a:lnTo>
                  <a:cubicBezTo>
                    <a:pt x="965" y="48"/>
                    <a:pt x="929" y="36"/>
                    <a:pt x="893" y="24"/>
                  </a:cubicBezTo>
                  <a:cubicBezTo>
                    <a:pt x="835" y="8"/>
                    <a:pt x="776" y="0"/>
                    <a:pt x="71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22"/>
            <p:cNvSpPr/>
            <p:nvPr/>
          </p:nvSpPr>
          <p:spPr>
            <a:xfrm>
              <a:off x="8056807" y="4592362"/>
              <a:ext cx="55360" cy="42706"/>
            </a:xfrm>
            <a:custGeom>
              <a:rect b="b" l="l" r="r" t="t"/>
              <a:pathLst>
                <a:path extrusionOk="0" h="1323" w="1715">
                  <a:moveTo>
                    <a:pt x="858" y="1"/>
                  </a:moveTo>
                  <a:cubicBezTo>
                    <a:pt x="0" y="1"/>
                    <a:pt x="0" y="1323"/>
                    <a:pt x="858" y="1323"/>
                  </a:cubicBezTo>
                  <a:cubicBezTo>
                    <a:pt x="1715" y="1323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22"/>
            <p:cNvSpPr/>
            <p:nvPr/>
          </p:nvSpPr>
          <p:spPr>
            <a:xfrm>
              <a:off x="8515312" y="4564213"/>
              <a:ext cx="44611" cy="47516"/>
            </a:xfrm>
            <a:custGeom>
              <a:rect b="b" l="l" r="r" t="t"/>
              <a:pathLst>
                <a:path extrusionOk="0" h="1472" w="1382">
                  <a:moveTo>
                    <a:pt x="723" y="1"/>
                  </a:moveTo>
                  <a:cubicBezTo>
                    <a:pt x="709" y="1"/>
                    <a:pt x="694" y="2"/>
                    <a:pt x="679" y="4"/>
                  </a:cubicBezTo>
                  <a:lnTo>
                    <a:pt x="512" y="28"/>
                  </a:lnTo>
                  <a:lnTo>
                    <a:pt x="358" y="87"/>
                  </a:lnTo>
                  <a:cubicBezTo>
                    <a:pt x="215" y="182"/>
                    <a:pt x="119" y="313"/>
                    <a:pt x="60" y="468"/>
                  </a:cubicBezTo>
                  <a:lnTo>
                    <a:pt x="72" y="468"/>
                  </a:lnTo>
                  <a:lnTo>
                    <a:pt x="24" y="599"/>
                  </a:lnTo>
                  <a:cubicBezTo>
                    <a:pt x="0" y="682"/>
                    <a:pt x="0" y="778"/>
                    <a:pt x="12" y="873"/>
                  </a:cubicBezTo>
                  <a:cubicBezTo>
                    <a:pt x="24" y="956"/>
                    <a:pt x="48" y="1052"/>
                    <a:pt x="96" y="1123"/>
                  </a:cubicBezTo>
                  <a:cubicBezTo>
                    <a:pt x="131" y="1171"/>
                    <a:pt x="167" y="1218"/>
                    <a:pt x="203" y="1266"/>
                  </a:cubicBezTo>
                  <a:cubicBezTo>
                    <a:pt x="286" y="1349"/>
                    <a:pt x="393" y="1409"/>
                    <a:pt x="500" y="1444"/>
                  </a:cubicBezTo>
                  <a:cubicBezTo>
                    <a:pt x="560" y="1462"/>
                    <a:pt x="623" y="1471"/>
                    <a:pt x="685" y="1471"/>
                  </a:cubicBezTo>
                  <a:cubicBezTo>
                    <a:pt x="748" y="1471"/>
                    <a:pt x="810" y="1462"/>
                    <a:pt x="870" y="1444"/>
                  </a:cubicBezTo>
                  <a:cubicBezTo>
                    <a:pt x="953" y="1421"/>
                    <a:pt x="1036" y="1385"/>
                    <a:pt x="1108" y="1325"/>
                  </a:cubicBezTo>
                  <a:cubicBezTo>
                    <a:pt x="1179" y="1266"/>
                    <a:pt x="1239" y="1206"/>
                    <a:pt x="1286" y="1123"/>
                  </a:cubicBezTo>
                  <a:cubicBezTo>
                    <a:pt x="1310" y="1075"/>
                    <a:pt x="1334" y="1016"/>
                    <a:pt x="1358" y="956"/>
                  </a:cubicBezTo>
                  <a:cubicBezTo>
                    <a:pt x="1382" y="837"/>
                    <a:pt x="1382" y="718"/>
                    <a:pt x="1358" y="599"/>
                  </a:cubicBezTo>
                  <a:lnTo>
                    <a:pt x="1310" y="468"/>
                  </a:lnTo>
                  <a:cubicBezTo>
                    <a:pt x="1286" y="421"/>
                    <a:pt x="1262" y="361"/>
                    <a:pt x="1239" y="325"/>
                  </a:cubicBezTo>
                  <a:cubicBezTo>
                    <a:pt x="1203" y="242"/>
                    <a:pt x="1143" y="182"/>
                    <a:pt x="1072" y="135"/>
                  </a:cubicBezTo>
                  <a:cubicBezTo>
                    <a:pt x="1036" y="99"/>
                    <a:pt x="989" y="75"/>
                    <a:pt x="929" y="51"/>
                  </a:cubicBezTo>
                  <a:cubicBezTo>
                    <a:pt x="861" y="22"/>
                    <a:pt x="792" y="1"/>
                    <a:pt x="7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22"/>
            <p:cNvSpPr/>
            <p:nvPr/>
          </p:nvSpPr>
          <p:spPr>
            <a:xfrm>
              <a:off x="8260107" y="4777617"/>
              <a:ext cx="60009" cy="46548"/>
            </a:xfrm>
            <a:custGeom>
              <a:rect b="b" l="l" r="r" t="t"/>
              <a:pathLst>
                <a:path extrusionOk="0" h="1442" w="1859">
                  <a:moveTo>
                    <a:pt x="929" y="1"/>
                  </a:moveTo>
                  <a:cubicBezTo>
                    <a:pt x="1" y="1"/>
                    <a:pt x="1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22"/>
            <p:cNvSpPr/>
            <p:nvPr/>
          </p:nvSpPr>
          <p:spPr>
            <a:xfrm>
              <a:off x="8186315" y="4998993"/>
              <a:ext cx="60009" cy="46548"/>
            </a:xfrm>
            <a:custGeom>
              <a:rect b="b" l="l" r="r" t="t"/>
              <a:pathLst>
                <a:path extrusionOk="0" h="1442" w="1859">
                  <a:moveTo>
                    <a:pt x="929" y="1"/>
                  </a:moveTo>
                  <a:cubicBezTo>
                    <a:pt x="1" y="1"/>
                    <a:pt x="1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22"/>
            <p:cNvSpPr/>
            <p:nvPr/>
          </p:nvSpPr>
          <p:spPr>
            <a:xfrm>
              <a:off x="8943829" y="4934820"/>
              <a:ext cx="62300" cy="48452"/>
            </a:xfrm>
            <a:custGeom>
              <a:rect b="b" l="l" r="r" t="t"/>
              <a:pathLst>
                <a:path extrusionOk="0" h="1501" w="1930">
                  <a:moveTo>
                    <a:pt x="965" y="0"/>
                  </a:moveTo>
                  <a:cubicBezTo>
                    <a:pt x="1" y="0"/>
                    <a:pt x="1" y="1501"/>
                    <a:pt x="965" y="1501"/>
                  </a:cubicBezTo>
                  <a:cubicBezTo>
                    <a:pt x="1930" y="1501"/>
                    <a:pt x="1930" y="0"/>
                    <a:pt x="96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22"/>
            <p:cNvSpPr/>
            <p:nvPr/>
          </p:nvSpPr>
          <p:spPr>
            <a:xfrm>
              <a:off x="8593914" y="5009581"/>
              <a:ext cx="50163" cy="44353"/>
            </a:xfrm>
            <a:custGeom>
              <a:rect b="b" l="l" r="r" t="t"/>
              <a:pathLst>
                <a:path extrusionOk="0" h="1374" w="1554">
                  <a:moveTo>
                    <a:pt x="869" y="0"/>
                  </a:moveTo>
                  <a:cubicBezTo>
                    <a:pt x="667" y="0"/>
                    <a:pt x="465" y="101"/>
                    <a:pt x="351" y="304"/>
                  </a:cubicBezTo>
                  <a:cubicBezTo>
                    <a:pt x="328" y="328"/>
                    <a:pt x="316" y="363"/>
                    <a:pt x="304" y="387"/>
                  </a:cubicBezTo>
                  <a:cubicBezTo>
                    <a:pt x="1" y="903"/>
                    <a:pt x="441" y="1374"/>
                    <a:pt x="889" y="1374"/>
                  </a:cubicBezTo>
                  <a:cubicBezTo>
                    <a:pt x="1092" y="1374"/>
                    <a:pt x="1297" y="1276"/>
                    <a:pt x="1435" y="1042"/>
                  </a:cubicBezTo>
                  <a:cubicBezTo>
                    <a:pt x="1554" y="840"/>
                    <a:pt x="1554" y="590"/>
                    <a:pt x="1435" y="387"/>
                  </a:cubicBezTo>
                  <a:cubicBezTo>
                    <a:pt x="1423" y="363"/>
                    <a:pt x="1411" y="328"/>
                    <a:pt x="1387" y="304"/>
                  </a:cubicBezTo>
                  <a:cubicBezTo>
                    <a:pt x="1274" y="101"/>
                    <a:pt x="1072" y="0"/>
                    <a:pt x="86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22"/>
            <p:cNvSpPr/>
            <p:nvPr/>
          </p:nvSpPr>
          <p:spPr>
            <a:xfrm>
              <a:off x="4984429" y="4839885"/>
              <a:ext cx="6940" cy="6198"/>
            </a:xfrm>
            <a:custGeom>
              <a:rect b="b" l="l" r="r" t="t"/>
              <a:pathLst>
                <a:path extrusionOk="0" h="192" w="215">
                  <a:moveTo>
                    <a:pt x="1" y="1"/>
                  </a:moveTo>
                  <a:lnTo>
                    <a:pt x="1" y="179"/>
                  </a:lnTo>
                  <a:cubicBezTo>
                    <a:pt x="72" y="179"/>
                    <a:pt x="144" y="191"/>
                    <a:pt x="215" y="191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22"/>
            <p:cNvSpPr/>
            <p:nvPr/>
          </p:nvSpPr>
          <p:spPr>
            <a:xfrm>
              <a:off x="2322911" y="5051286"/>
              <a:ext cx="6972" cy="6165"/>
            </a:xfrm>
            <a:custGeom>
              <a:rect b="b" l="l" r="r" t="t"/>
              <a:pathLst>
                <a:path extrusionOk="0" h="191" w="216">
                  <a:moveTo>
                    <a:pt x="1" y="0"/>
                  </a:moveTo>
                  <a:lnTo>
                    <a:pt x="1" y="179"/>
                  </a:lnTo>
                  <a:cubicBezTo>
                    <a:pt x="72" y="179"/>
                    <a:pt x="144" y="191"/>
                    <a:pt x="215" y="191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22"/>
            <p:cNvSpPr/>
            <p:nvPr/>
          </p:nvSpPr>
          <p:spPr>
            <a:xfrm>
              <a:off x="7506433" y="4917518"/>
              <a:ext cx="6940" cy="5810"/>
            </a:xfrm>
            <a:custGeom>
              <a:rect b="b" l="l" r="r" t="t"/>
              <a:pathLst>
                <a:path extrusionOk="0" h="180" w="215">
                  <a:moveTo>
                    <a:pt x="1" y="1"/>
                  </a:moveTo>
                  <a:lnTo>
                    <a:pt x="1" y="167"/>
                  </a:lnTo>
                  <a:cubicBezTo>
                    <a:pt x="72" y="167"/>
                    <a:pt x="143" y="179"/>
                    <a:pt x="215" y="179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22"/>
            <p:cNvSpPr/>
            <p:nvPr/>
          </p:nvSpPr>
          <p:spPr>
            <a:xfrm>
              <a:off x="2683059" y="4682520"/>
              <a:ext cx="276898" cy="267504"/>
            </a:xfrm>
            <a:custGeom>
              <a:rect b="b" l="l" r="r" t="t"/>
              <a:pathLst>
                <a:path extrusionOk="0" h="8287" w="8578">
                  <a:moveTo>
                    <a:pt x="2909" y="0"/>
                  </a:moveTo>
                  <a:cubicBezTo>
                    <a:pt x="2704" y="0"/>
                    <a:pt x="2488" y="18"/>
                    <a:pt x="2262" y="54"/>
                  </a:cubicBezTo>
                  <a:cubicBezTo>
                    <a:pt x="2072" y="89"/>
                    <a:pt x="1917" y="220"/>
                    <a:pt x="1857" y="399"/>
                  </a:cubicBezTo>
                  <a:cubicBezTo>
                    <a:pt x="1643" y="423"/>
                    <a:pt x="1429" y="482"/>
                    <a:pt x="1238" y="589"/>
                  </a:cubicBezTo>
                  <a:cubicBezTo>
                    <a:pt x="1512" y="780"/>
                    <a:pt x="1786" y="994"/>
                    <a:pt x="2048" y="1208"/>
                  </a:cubicBezTo>
                  <a:cubicBezTo>
                    <a:pt x="2334" y="1268"/>
                    <a:pt x="2619" y="1351"/>
                    <a:pt x="2893" y="1399"/>
                  </a:cubicBezTo>
                  <a:cubicBezTo>
                    <a:pt x="3512" y="1530"/>
                    <a:pt x="4143" y="1685"/>
                    <a:pt x="4751" y="1887"/>
                  </a:cubicBezTo>
                  <a:cubicBezTo>
                    <a:pt x="5023" y="1974"/>
                    <a:pt x="4907" y="2350"/>
                    <a:pt x="4657" y="2350"/>
                  </a:cubicBezTo>
                  <a:cubicBezTo>
                    <a:pt x="4634" y="2350"/>
                    <a:pt x="4609" y="2347"/>
                    <a:pt x="4584" y="2340"/>
                  </a:cubicBezTo>
                  <a:cubicBezTo>
                    <a:pt x="4012" y="2161"/>
                    <a:pt x="3429" y="2030"/>
                    <a:pt x="2846" y="1923"/>
                  </a:cubicBezTo>
                  <a:lnTo>
                    <a:pt x="2846" y="1923"/>
                  </a:lnTo>
                  <a:cubicBezTo>
                    <a:pt x="3072" y="2137"/>
                    <a:pt x="3310" y="2363"/>
                    <a:pt x="3524" y="2602"/>
                  </a:cubicBezTo>
                  <a:cubicBezTo>
                    <a:pt x="4465" y="2744"/>
                    <a:pt x="5441" y="3304"/>
                    <a:pt x="6132" y="3840"/>
                  </a:cubicBezTo>
                  <a:cubicBezTo>
                    <a:pt x="6338" y="3994"/>
                    <a:pt x="6223" y="4344"/>
                    <a:pt x="6004" y="4344"/>
                  </a:cubicBezTo>
                  <a:cubicBezTo>
                    <a:pt x="5970" y="4344"/>
                    <a:pt x="5932" y="4335"/>
                    <a:pt x="5894" y="4316"/>
                  </a:cubicBezTo>
                  <a:cubicBezTo>
                    <a:pt x="5465" y="4114"/>
                    <a:pt x="5036" y="3935"/>
                    <a:pt x="4584" y="3768"/>
                  </a:cubicBezTo>
                  <a:lnTo>
                    <a:pt x="4584" y="3768"/>
                  </a:lnTo>
                  <a:cubicBezTo>
                    <a:pt x="4632" y="3828"/>
                    <a:pt x="4691" y="3887"/>
                    <a:pt x="4739" y="3947"/>
                  </a:cubicBezTo>
                  <a:cubicBezTo>
                    <a:pt x="5036" y="4292"/>
                    <a:pt x="5298" y="4673"/>
                    <a:pt x="5560" y="5054"/>
                  </a:cubicBezTo>
                  <a:cubicBezTo>
                    <a:pt x="5617" y="4973"/>
                    <a:pt x="5701" y="4931"/>
                    <a:pt x="5787" y="4931"/>
                  </a:cubicBezTo>
                  <a:cubicBezTo>
                    <a:pt x="5827" y="4931"/>
                    <a:pt x="5868" y="4940"/>
                    <a:pt x="5906" y="4959"/>
                  </a:cubicBezTo>
                  <a:lnTo>
                    <a:pt x="6858" y="5376"/>
                  </a:lnTo>
                  <a:cubicBezTo>
                    <a:pt x="7177" y="5503"/>
                    <a:pt x="7050" y="5981"/>
                    <a:pt x="6757" y="5981"/>
                  </a:cubicBezTo>
                  <a:cubicBezTo>
                    <a:pt x="6721" y="5981"/>
                    <a:pt x="6683" y="5974"/>
                    <a:pt x="6644" y="5959"/>
                  </a:cubicBezTo>
                  <a:lnTo>
                    <a:pt x="5977" y="5685"/>
                  </a:lnTo>
                  <a:lnTo>
                    <a:pt x="5977" y="5685"/>
                  </a:lnTo>
                  <a:cubicBezTo>
                    <a:pt x="6275" y="6138"/>
                    <a:pt x="6560" y="6590"/>
                    <a:pt x="6870" y="7043"/>
                  </a:cubicBezTo>
                  <a:cubicBezTo>
                    <a:pt x="6950" y="7149"/>
                    <a:pt x="6851" y="7289"/>
                    <a:pt x="6746" y="7289"/>
                  </a:cubicBezTo>
                  <a:cubicBezTo>
                    <a:pt x="6711" y="7289"/>
                    <a:pt x="6674" y="7272"/>
                    <a:pt x="6644" y="7233"/>
                  </a:cubicBezTo>
                  <a:cubicBezTo>
                    <a:pt x="6287" y="6781"/>
                    <a:pt x="5917" y="6352"/>
                    <a:pt x="5525" y="5935"/>
                  </a:cubicBezTo>
                  <a:lnTo>
                    <a:pt x="5525" y="5935"/>
                  </a:lnTo>
                  <a:cubicBezTo>
                    <a:pt x="5489" y="6138"/>
                    <a:pt x="5489" y="6352"/>
                    <a:pt x="5536" y="6554"/>
                  </a:cubicBezTo>
                  <a:cubicBezTo>
                    <a:pt x="5560" y="6733"/>
                    <a:pt x="5441" y="6900"/>
                    <a:pt x="5275" y="6923"/>
                  </a:cubicBezTo>
                  <a:cubicBezTo>
                    <a:pt x="5253" y="6928"/>
                    <a:pt x="5232" y="6930"/>
                    <a:pt x="5211" y="6930"/>
                  </a:cubicBezTo>
                  <a:cubicBezTo>
                    <a:pt x="5058" y="6930"/>
                    <a:pt x="4925" y="6819"/>
                    <a:pt x="4894" y="6662"/>
                  </a:cubicBezTo>
                  <a:cubicBezTo>
                    <a:pt x="4786" y="6257"/>
                    <a:pt x="4858" y="5816"/>
                    <a:pt x="5060" y="5447"/>
                  </a:cubicBezTo>
                  <a:cubicBezTo>
                    <a:pt x="4810" y="5185"/>
                    <a:pt x="4560" y="4923"/>
                    <a:pt x="4322" y="4649"/>
                  </a:cubicBezTo>
                  <a:cubicBezTo>
                    <a:pt x="4143" y="4459"/>
                    <a:pt x="3953" y="4256"/>
                    <a:pt x="3762" y="4066"/>
                  </a:cubicBezTo>
                  <a:lnTo>
                    <a:pt x="3762" y="4066"/>
                  </a:lnTo>
                  <a:cubicBezTo>
                    <a:pt x="3774" y="4125"/>
                    <a:pt x="3786" y="4173"/>
                    <a:pt x="3786" y="4221"/>
                  </a:cubicBezTo>
                  <a:cubicBezTo>
                    <a:pt x="3834" y="4542"/>
                    <a:pt x="4048" y="5411"/>
                    <a:pt x="3536" y="5507"/>
                  </a:cubicBezTo>
                  <a:cubicBezTo>
                    <a:pt x="3511" y="5511"/>
                    <a:pt x="3486" y="5514"/>
                    <a:pt x="3462" y="5514"/>
                  </a:cubicBezTo>
                  <a:cubicBezTo>
                    <a:pt x="3016" y="5514"/>
                    <a:pt x="2937" y="4693"/>
                    <a:pt x="2869" y="4387"/>
                  </a:cubicBezTo>
                  <a:cubicBezTo>
                    <a:pt x="2798" y="4054"/>
                    <a:pt x="2655" y="3530"/>
                    <a:pt x="2703" y="3113"/>
                  </a:cubicBezTo>
                  <a:cubicBezTo>
                    <a:pt x="2691" y="3078"/>
                    <a:pt x="2679" y="3042"/>
                    <a:pt x="2679" y="3006"/>
                  </a:cubicBezTo>
                  <a:cubicBezTo>
                    <a:pt x="2393" y="2744"/>
                    <a:pt x="2119" y="2494"/>
                    <a:pt x="1822" y="2244"/>
                  </a:cubicBezTo>
                  <a:lnTo>
                    <a:pt x="1822" y="2256"/>
                  </a:lnTo>
                  <a:cubicBezTo>
                    <a:pt x="1834" y="2625"/>
                    <a:pt x="1869" y="2994"/>
                    <a:pt x="1953" y="3352"/>
                  </a:cubicBezTo>
                  <a:cubicBezTo>
                    <a:pt x="1993" y="3571"/>
                    <a:pt x="1835" y="3690"/>
                    <a:pt x="1670" y="3690"/>
                  </a:cubicBezTo>
                  <a:cubicBezTo>
                    <a:pt x="1540" y="3690"/>
                    <a:pt x="1405" y="3616"/>
                    <a:pt x="1357" y="3459"/>
                  </a:cubicBezTo>
                  <a:cubicBezTo>
                    <a:pt x="1238" y="3054"/>
                    <a:pt x="1215" y="2625"/>
                    <a:pt x="1286" y="2209"/>
                  </a:cubicBezTo>
                  <a:cubicBezTo>
                    <a:pt x="1298" y="2090"/>
                    <a:pt x="1393" y="1994"/>
                    <a:pt x="1500" y="1970"/>
                  </a:cubicBezTo>
                  <a:cubicBezTo>
                    <a:pt x="1179" y="1709"/>
                    <a:pt x="845" y="1459"/>
                    <a:pt x="512" y="1220"/>
                  </a:cubicBezTo>
                  <a:cubicBezTo>
                    <a:pt x="238" y="1589"/>
                    <a:pt x="95" y="2030"/>
                    <a:pt x="72" y="2494"/>
                  </a:cubicBezTo>
                  <a:cubicBezTo>
                    <a:pt x="0" y="4114"/>
                    <a:pt x="1334" y="5411"/>
                    <a:pt x="2596" y="6245"/>
                  </a:cubicBezTo>
                  <a:cubicBezTo>
                    <a:pt x="3989" y="7162"/>
                    <a:pt x="5525" y="7840"/>
                    <a:pt x="7144" y="8257"/>
                  </a:cubicBezTo>
                  <a:cubicBezTo>
                    <a:pt x="7219" y="8277"/>
                    <a:pt x="7296" y="8287"/>
                    <a:pt x="7374" y="8287"/>
                  </a:cubicBezTo>
                  <a:cubicBezTo>
                    <a:pt x="7978" y="8287"/>
                    <a:pt x="8577" y="7700"/>
                    <a:pt x="8239" y="7066"/>
                  </a:cubicBezTo>
                  <a:cubicBezTo>
                    <a:pt x="6970" y="4709"/>
                    <a:pt x="6305" y="0"/>
                    <a:pt x="290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22"/>
            <p:cNvSpPr/>
            <p:nvPr/>
          </p:nvSpPr>
          <p:spPr>
            <a:xfrm>
              <a:off x="2560427" y="4632550"/>
              <a:ext cx="353853" cy="285484"/>
            </a:xfrm>
            <a:custGeom>
              <a:rect b="b" l="l" r="r" t="t"/>
              <a:pathLst>
                <a:path extrusionOk="0" h="8844" w="10962">
                  <a:moveTo>
                    <a:pt x="680" y="0"/>
                  </a:moveTo>
                  <a:cubicBezTo>
                    <a:pt x="513" y="0"/>
                    <a:pt x="349" y="24"/>
                    <a:pt x="191" y="78"/>
                  </a:cubicBezTo>
                  <a:cubicBezTo>
                    <a:pt x="49" y="149"/>
                    <a:pt x="1" y="328"/>
                    <a:pt x="108" y="459"/>
                  </a:cubicBezTo>
                  <a:cubicBezTo>
                    <a:pt x="406" y="828"/>
                    <a:pt x="823" y="947"/>
                    <a:pt x="1251" y="1125"/>
                  </a:cubicBezTo>
                  <a:cubicBezTo>
                    <a:pt x="1823" y="1352"/>
                    <a:pt x="2382" y="1613"/>
                    <a:pt x="2918" y="1899"/>
                  </a:cubicBezTo>
                  <a:cubicBezTo>
                    <a:pt x="3394" y="2173"/>
                    <a:pt x="3859" y="2459"/>
                    <a:pt x="4299" y="2768"/>
                  </a:cubicBezTo>
                  <a:cubicBezTo>
                    <a:pt x="4633" y="3018"/>
                    <a:pt x="4966" y="3268"/>
                    <a:pt x="5287" y="3530"/>
                  </a:cubicBezTo>
                  <a:cubicBezTo>
                    <a:pt x="5180" y="3554"/>
                    <a:pt x="5085" y="3649"/>
                    <a:pt x="5073" y="3769"/>
                  </a:cubicBezTo>
                  <a:cubicBezTo>
                    <a:pt x="5002" y="4185"/>
                    <a:pt x="5025" y="4602"/>
                    <a:pt x="5144" y="5019"/>
                  </a:cubicBezTo>
                  <a:cubicBezTo>
                    <a:pt x="5192" y="5176"/>
                    <a:pt x="5327" y="5250"/>
                    <a:pt x="5457" y="5250"/>
                  </a:cubicBezTo>
                  <a:cubicBezTo>
                    <a:pt x="5622" y="5250"/>
                    <a:pt x="5780" y="5131"/>
                    <a:pt x="5740" y="4912"/>
                  </a:cubicBezTo>
                  <a:cubicBezTo>
                    <a:pt x="5656" y="4542"/>
                    <a:pt x="5621" y="4185"/>
                    <a:pt x="5609" y="3816"/>
                  </a:cubicBezTo>
                  <a:lnTo>
                    <a:pt x="5609" y="3804"/>
                  </a:lnTo>
                  <a:cubicBezTo>
                    <a:pt x="5906" y="4042"/>
                    <a:pt x="6180" y="4304"/>
                    <a:pt x="6466" y="4554"/>
                  </a:cubicBezTo>
                  <a:cubicBezTo>
                    <a:pt x="6466" y="4590"/>
                    <a:pt x="6478" y="4626"/>
                    <a:pt x="6490" y="4661"/>
                  </a:cubicBezTo>
                  <a:cubicBezTo>
                    <a:pt x="6442" y="5078"/>
                    <a:pt x="6585" y="5590"/>
                    <a:pt x="6657" y="5935"/>
                  </a:cubicBezTo>
                  <a:cubicBezTo>
                    <a:pt x="6725" y="6265"/>
                    <a:pt x="6804" y="7072"/>
                    <a:pt x="7256" y="7072"/>
                  </a:cubicBezTo>
                  <a:cubicBezTo>
                    <a:pt x="7278" y="7072"/>
                    <a:pt x="7300" y="7070"/>
                    <a:pt x="7323" y="7067"/>
                  </a:cubicBezTo>
                  <a:cubicBezTo>
                    <a:pt x="7835" y="6971"/>
                    <a:pt x="7621" y="6102"/>
                    <a:pt x="7573" y="5781"/>
                  </a:cubicBezTo>
                  <a:cubicBezTo>
                    <a:pt x="7573" y="5733"/>
                    <a:pt x="7561" y="5673"/>
                    <a:pt x="7550" y="5626"/>
                  </a:cubicBezTo>
                  <a:lnTo>
                    <a:pt x="7550" y="5626"/>
                  </a:lnTo>
                  <a:cubicBezTo>
                    <a:pt x="7740" y="5816"/>
                    <a:pt x="7931" y="6007"/>
                    <a:pt x="8109" y="6209"/>
                  </a:cubicBezTo>
                  <a:cubicBezTo>
                    <a:pt x="8359" y="6483"/>
                    <a:pt x="8609" y="6745"/>
                    <a:pt x="8847" y="7007"/>
                  </a:cubicBezTo>
                  <a:cubicBezTo>
                    <a:pt x="8645" y="7376"/>
                    <a:pt x="8573" y="7805"/>
                    <a:pt x="8681" y="8221"/>
                  </a:cubicBezTo>
                  <a:cubicBezTo>
                    <a:pt x="8713" y="8374"/>
                    <a:pt x="8855" y="8486"/>
                    <a:pt x="9016" y="8486"/>
                  </a:cubicBezTo>
                  <a:cubicBezTo>
                    <a:pt x="9031" y="8486"/>
                    <a:pt x="9046" y="8485"/>
                    <a:pt x="9062" y="8483"/>
                  </a:cubicBezTo>
                  <a:cubicBezTo>
                    <a:pt x="9228" y="8448"/>
                    <a:pt x="9347" y="8281"/>
                    <a:pt x="9324" y="8102"/>
                  </a:cubicBezTo>
                  <a:cubicBezTo>
                    <a:pt x="9276" y="7900"/>
                    <a:pt x="9276" y="7686"/>
                    <a:pt x="9312" y="7483"/>
                  </a:cubicBezTo>
                  <a:lnTo>
                    <a:pt x="9312" y="7483"/>
                  </a:lnTo>
                  <a:cubicBezTo>
                    <a:pt x="9705" y="7900"/>
                    <a:pt x="10074" y="8329"/>
                    <a:pt x="10431" y="8793"/>
                  </a:cubicBezTo>
                  <a:cubicBezTo>
                    <a:pt x="10460" y="8828"/>
                    <a:pt x="10496" y="8843"/>
                    <a:pt x="10531" y="8843"/>
                  </a:cubicBezTo>
                  <a:cubicBezTo>
                    <a:pt x="10637" y="8843"/>
                    <a:pt x="10738" y="8707"/>
                    <a:pt x="10657" y="8591"/>
                  </a:cubicBezTo>
                  <a:cubicBezTo>
                    <a:pt x="10348" y="8150"/>
                    <a:pt x="10062" y="7686"/>
                    <a:pt x="9764" y="7233"/>
                  </a:cubicBezTo>
                  <a:lnTo>
                    <a:pt x="9764" y="7233"/>
                  </a:lnTo>
                  <a:lnTo>
                    <a:pt x="10431" y="7507"/>
                  </a:lnTo>
                  <a:cubicBezTo>
                    <a:pt x="10473" y="7525"/>
                    <a:pt x="10514" y="7533"/>
                    <a:pt x="10551" y="7533"/>
                  </a:cubicBezTo>
                  <a:cubicBezTo>
                    <a:pt x="10839" y="7533"/>
                    <a:pt x="10961" y="7061"/>
                    <a:pt x="10645" y="6924"/>
                  </a:cubicBezTo>
                  <a:lnTo>
                    <a:pt x="9693" y="6519"/>
                  </a:lnTo>
                  <a:cubicBezTo>
                    <a:pt x="9654" y="6496"/>
                    <a:pt x="9612" y="6485"/>
                    <a:pt x="9571" y="6485"/>
                  </a:cubicBezTo>
                  <a:cubicBezTo>
                    <a:pt x="9487" y="6485"/>
                    <a:pt x="9403" y="6530"/>
                    <a:pt x="9347" y="6602"/>
                  </a:cubicBezTo>
                  <a:cubicBezTo>
                    <a:pt x="9085" y="6221"/>
                    <a:pt x="8824" y="5852"/>
                    <a:pt x="8526" y="5495"/>
                  </a:cubicBezTo>
                  <a:cubicBezTo>
                    <a:pt x="8466" y="5435"/>
                    <a:pt x="8419" y="5376"/>
                    <a:pt x="8371" y="5316"/>
                  </a:cubicBezTo>
                  <a:lnTo>
                    <a:pt x="8371" y="5316"/>
                  </a:lnTo>
                  <a:cubicBezTo>
                    <a:pt x="8824" y="5483"/>
                    <a:pt x="9252" y="5673"/>
                    <a:pt x="9681" y="5876"/>
                  </a:cubicBezTo>
                  <a:cubicBezTo>
                    <a:pt x="9720" y="5895"/>
                    <a:pt x="9757" y="5904"/>
                    <a:pt x="9791" y="5904"/>
                  </a:cubicBezTo>
                  <a:cubicBezTo>
                    <a:pt x="10010" y="5904"/>
                    <a:pt x="10125" y="5554"/>
                    <a:pt x="9919" y="5400"/>
                  </a:cubicBezTo>
                  <a:cubicBezTo>
                    <a:pt x="9228" y="4864"/>
                    <a:pt x="8240" y="4292"/>
                    <a:pt x="7311" y="4150"/>
                  </a:cubicBezTo>
                  <a:cubicBezTo>
                    <a:pt x="7097" y="3923"/>
                    <a:pt x="6859" y="3697"/>
                    <a:pt x="6633" y="3483"/>
                  </a:cubicBezTo>
                  <a:lnTo>
                    <a:pt x="6633" y="3483"/>
                  </a:lnTo>
                  <a:cubicBezTo>
                    <a:pt x="7216" y="3578"/>
                    <a:pt x="7800" y="3721"/>
                    <a:pt x="8371" y="3888"/>
                  </a:cubicBezTo>
                  <a:cubicBezTo>
                    <a:pt x="8397" y="3895"/>
                    <a:pt x="8421" y="3898"/>
                    <a:pt x="8445" y="3898"/>
                  </a:cubicBezTo>
                  <a:cubicBezTo>
                    <a:pt x="8694" y="3898"/>
                    <a:pt x="8810" y="3523"/>
                    <a:pt x="8538" y="3447"/>
                  </a:cubicBezTo>
                  <a:cubicBezTo>
                    <a:pt x="7931" y="3245"/>
                    <a:pt x="7300" y="3078"/>
                    <a:pt x="6680" y="2959"/>
                  </a:cubicBezTo>
                  <a:cubicBezTo>
                    <a:pt x="6407" y="2899"/>
                    <a:pt x="6121" y="2816"/>
                    <a:pt x="5823" y="2768"/>
                  </a:cubicBezTo>
                  <a:cubicBezTo>
                    <a:pt x="5561" y="2554"/>
                    <a:pt x="5287" y="2352"/>
                    <a:pt x="5014" y="2149"/>
                  </a:cubicBezTo>
                  <a:cubicBezTo>
                    <a:pt x="4371" y="1673"/>
                    <a:pt x="3692" y="1244"/>
                    <a:pt x="2989" y="875"/>
                  </a:cubicBezTo>
                  <a:cubicBezTo>
                    <a:pt x="2340" y="531"/>
                    <a:pt x="1472" y="0"/>
                    <a:pt x="680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22"/>
            <p:cNvSpPr/>
            <p:nvPr/>
          </p:nvSpPr>
          <p:spPr>
            <a:xfrm>
              <a:off x="1237173" y="4670608"/>
              <a:ext cx="276510" cy="267504"/>
            </a:xfrm>
            <a:custGeom>
              <a:rect b="b" l="l" r="r" t="t"/>
              <a:pathLst>
                <a:path extrusionOk="0" h="8287" w="8566">
                  <a:moveTo>
                    <a:pt x="2901" y="0"/>
                  </a:moveTo>
                  <a:cubicBezTo>
                    <a:pt x="2695" y="0"/>
                    <a:pt x="2478" y="17"/>
                    <a:pt x="2251" y="53"/>
                  </a:cubicBezTo>
                  <a:cubicBezTo>
                    <a:pt x="2072" y="89"/>
                    <a:pt x="1918" y="220"/>
                    <a:pt x="1858" y="387"/>
                  </a:cubicBezTo>
                  <a:cubicBezTo>
                    <a:pt x="1644" y="411"/>
                    <a:pt x="1430" y="482"/>
                    <a:pt x="1239" y="577"/>
                  </a:cubicBezTo>
                  <a:cubicBezTo>
                    <a:pt x="1513" y="768"/>
                    <a:pt x="1775" y="982"/>
                    <a:pt x="2037" y="1208"/>
                  </a:cubicBezTo>
                  <a:cubicBezTo>
                    <a:pt x="2334" y="1268"/>
                    <a:pt x="2632" y="1339"/>
                    <a:pt x="2894" y="1399"/>
                  </a:cubicBezTo>
                  <a:cubicBezTo>
                    <a:pt x="3525" y="1530"/>
                    <a:pt x="4144" y="1685"/>
                    <a:pt x="4751" y="1887"/>
                  </a:cubicBezTo>
                  <a:cubicBezTo>
                    <a:pt x="5024" y="1974"/>
                    <a:pt x="4907" y="2350"/>
                    <a:pt x="4667" y="2350"/>
                  </a:cubicBezTo>
                  <a:cubicBezTo>
                    <a:pt x="4645" y="2350"/>
                    <a:pt x="4621" y="2347"/>
                    <a:pt x="4597" y="2339"/>
                  </a:cubicBezTo>
                  <a:cubicBezTo>
                    <a:pt x="4025" y="2161"/>
                    <a:pt x="3442" y="2030"/>
                    <a:pt x="2846" y="1923"/>
                  </a:cubicBezTo>
                  <a:lnTo>
                    <a:pt x="2846" y="1923"/>
                  </a:lnTo>
                  <a:cubicBezTo>
                    <a:pt x="3084" y="2137"/>
                    <a:pt x="3311" y="2363"/>
                    <a:pt x="3537" y="2590"/>
                  </a:cubicBezTo>
                  <a:cubicBezTo>
                    <a:pt x="4466" y="2744"/>
                    <a:pt x="5442" y="3304"/>
                    <a:pt x="6144" y="3840"/>
                  </a:cubicBezTo>
                  <a:cubicBezTo>
                    <a:pt x="6340" y="3994"/>
                    <a:pt x="6233" y="4344"/>
                    <a:pt x="6008" y="4344"/>
                  </a:cubicBezTo>
                  <a:cubicBezTo>
                    <a:pt x="5973" y="4344"/>
                    <a:pt x="5935" y="4335"/>
                    <a:pt x="5894" y="4316"/>
                  </a:cubicBezTo>
                  <a:cubicBezTo>
                    <a:pt x="5478" y="4114"/>
                    <a:pt x="5037" y="3923"/>
                    <a:pt x="4597" y="3768"/>
                  </a:cubicBezTo>
                  <a:lnTo>
                    <a:pt x="4597" y="3768"/>
                  </a:lnTo>
                  <a:lnTo>
                    <a:pt x="4739" y="3947"/>
                  </a:lnTo>
                  <a:cubicBezTo>
                    <a:pt x="5037" y="4292"/>
                    <a:pt x="5311" y="4661"/>
                    <a:pt x="5561" y="5054"/>
                  </a:cubicBezTo>
                  <a:cubicBezTo>
                    <a:pt x="5618" y="4973"/>
                    <a:pt x="5702" y="4931"/>
                    <a:pt x="5788" y="4931"/>
                  </a:cubicBezTo>
                  <a:cubicBezTo>
                    <a:pt x="5828" y="4931"/>
                    <a:pt x="5868" y="4940"/>
                    <a:pt x="5906" y="4959"/>
                  </a:cubicBezTo>
                  <a:lnTo>
                    <a:pt x="6859" y="5376"/>
                  </a:lnTo>
                  <a:cubicBezTo>
                    <a:pt x="7185" y="5502"/>
                    <a:pt x="7065" y="5973"/>
                    <a:pt x="6777" y="5973"/>
                  </a:cubicBezTo>
                  <a:cubicBezTo>
                    <a:pt x="6739" y="5973"/>
                    <a:pt x="6699" y="5965"/>
                    <a:pt x="6656" y="5947"/>
                  </a:cubicBezTo>
                  <a:lnTo>
                    <a:pt x="5990" y="5685"/>
                  </a:lnTo>
                  <a:lnTo>
                    <a:pt x="5990" y="5685"/>
                  </a:lnTo>
                  <a:cubicBezTo>
                    <a:pt x="6287" y="6138"/>
                    <a:pt x="6561" y="6590"/>
                    <a:pt x="6883" y="7042"/>
                  </a:cubicBezTo>
                  <a:cubicBezTo>
                    <a:pt x="6962" y="7149"/>
                    <a:pt x="6857" y="7289"/>
                    <a:pt x="6749" y="7289"/>
                  </a:cubicBezTo>
                  <a:cubicBezTo>
                    <a:pt x="6712" y="7289"/>
                    <a:pt x="6675" y="7272"/>
                    <a:pt x="6644" y="7233"/>
                  </a:cubicBezTo>
                  <a:cubicBezTo>
                    <a:pt x="6299" y="6780"/>
                    <a:pt x="5918" y="6340"/>
                    <a:pt x="5525" y="5935"/>
                  </a:cubicBezTo>
                  <a:lnTo>
                    <a:pt x="5525" y="5935"/>
                  </a:lnTo>
                  <a:cubicBezTo>
                    <a:pt x="5490" y="6138"/>
                    <a:pt x="5490" y="6352"/>
                    <a:pt x="5537" y="6554"/>
                  </a:cubicBezTo>
                  <a:cubicBezTo>
                    <a:pt x="5573" y="6721"/>
                    <a:pt x="5454" y="6900"/>
                    <a:pt x="5275" y="6923"/>
                  </a:cubicBezTo>
                  <a:cubicBezTo>
                    <a:pt x="5259" y="6926"/>
                    <a:pt x="5242" y="6927"/>
                    <a:pt x="5226" y="6927"/>
                  </a:cubicBezTo>
                  <a:cubicBezTo>
                    <a:pt x="5067" y="6927"/>
                    <a:pt x="4927" y="6823"/>
                    <a:pt x="4894" y="6661"/>
                  </a:cubicBezTo>
                  <a:cubicBezTo>
                    <a:pt x="4799" y="6245"/>
                    <a:pt x="4859" y="5816"/>
                    <a:pt x="5073" y="5447"/>
                  </a:cubicBezTo>
                  <a:cubicBezTo>
                    <a:pt x="4823" y="5185"/>
                    <a:pt x="4561" y="4923"/>
                    <a:pt x="4323" y="4649"/>
                  </a:cubicBezTo>
                  <a:cubicBezTo>
                    <a:pt x="4132" y="4459"/>
                    <a:pt x="3954" y="4256"/>
                    <a:pt x="3763" y="4066"/>
                  </a:cubicBezTo>
                  <a:lnTo>
                    <a:pt x="3763" y="4066"/>
                  </a:lnTo>
                  <a:cubicBezTo>
                    <a:pt x="3763" y="4125"/>
                    <a:pt x="3775" y="4173"/>
                    <a:pt x="3787" y="4221"/>
                  </a:cubicBezTo>
                  <a:cubicBezTo>
                    <a:pt x="3835" y="4542"/>
                    <a:pt x="4049" y="5411"/>
                    <a:pt x="3537" y="5507"/>
                  </a:cubicBezTo>
                  <a:cubicBezTo>
                    <a:pt x="3511" y="5511"/>
                    <a:pt x="3487" y="5514"/>
                    <a:pt x="3463" y="5514"/>
                  </a:cubicBezTo>
                  <a:cubicBezTo>
                    <a:pt x="3015" y="5514"/>
                    <a:pt x="2927" y="4693"/>
                    <a:pt x="2870" y="4387"/>
                  </a:cubicBezTo>
                  <a:cubicBezTo>
                    <a:pt x="2799" y="4042"/>
                    <a:pt x="2656" y="3530"/>
                    <a:pt x="2703" y="3113"/>
                  </a:cubicBezTo>
                  <a:cubicBezTo>
                    <a:pt x="2692" y="3078"/>
                    <a:pt x="2680" y="3042"/>
                    <a:pt x="2668" y="3006"/>
                  </a:cubicBezTo>
                  <a:cubicBezTo>
                    <a:pt x="2394" y="2744"/>
                    <a:pt x="2108" y="2494"/>
                    <a:pt x="1822" y="2244"/>
                  </a:cubicBezTo>
                  <a:lnTo>
                    <a:pt x="1822" y="2244"/>
                  </a:lnTo>
                  <a:cubicBezTo>
                    <a:pt x="1834" y="2613"/>
                    <a:pt x="1870" y="2982"/>
                    <a:pt x="1953" y="3352"/>
                  </a:cubicBezTo>
                  <a:cubicBezTo>
                    <a:pt x="1993" y="3564"/>
                    <a:pt x="1836" y="3684"/>
                    <a:pt x="1671" y="3684"/>
                  </a:cubicBezTo>
                  <a:cubicBezTo>
                    <a:pt x="1541" y="3684"/>
                    <a:pt x="1405" y="3610"/>
                    <a:pt x="1358" y="3447"/>
                  </a:cubicBezTo>
                  <a:cubicBezTo>
                    <a:pt x="1239" y="3042"/>
                    <a:pt x="1215" y="2613"/>
                    <a:pt x="1287" y="2197"/>
                  </a:cubicBezTo>
                  <a:cubicBezTo>
                    <a:pt x="1299" y="2078"/>
                    <a:pt x="1382" y="1982"/>
                    <a:pt x="1501" y="1970"/>
                  </a:cubicBezTo>
                  <a:cubicBezTo>
                    <a:pt x="1179" y="1708"/>
                    <a:pt x="846" y="1447"/>
                    <a:pt x="513" y="1208"/>
                  </a:cubicBezTo>
                  <a:cubicBezTo>
                    <a:pt x="239" y="1577"/>
                    <a:pt x="84" y="2030"/>
                    <a:pt x="72" y="2482"/>
                  </a:cubicBezTo>
                  <a:cubicBezTo>
                    <a:pt x="1" y="4102"/>
                    <a:pt x="1334" y="5411"/>
                    <a:pt x="2584" y="6233"/>
                  </a:cubicBezTo>
                  <a:cubicBezTo>
                    <a:pt x="3989" y="7150"/>
                    <a:pt x="5525" y="7828"/>
                    <a:pt x="7145" y="8257"/>
                  </a:cubicBezTo>
                  <a:cubicBezTo>
                    <a:pt x="7220" y="8277"/>
                    <a:pt x="7297" y="8287"/>
                    <a:pt x="7374" y="8287"/>
                  </a:cubicBezTo>
                  <a:cubicBezTo>
                    <a:pt x="7977" y="8287"/>
                    <a:pt x="8566" y="7700"/>
                    <a:pt x="8228" y="7066"/>
                  </a:cubicBezTo>
                  <a:cubicBezTo>
                    <a:pt x="6971" y="4698"/>
                    <a:pt x="6306" y="0"/>
                    <a:pt x="290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22"/>
            <p:cNvSpPr/>
            <p:nvPr/>
          </p:nvSpPr>
          <p:spPr>
            <a:xfrm>
              <a:off x="1115348" y="4620252"/>
              <a:ext cx="353498" cy="286098"/>
            </a:xfrm>
            <a:custGeom>
              <a:rect b="b" l="l" r="r" t="t"/>
              <a:pathLst>
                <a:path extrusionOk="0" h="8863" w="10951">
                  <a:moveTo>
                    <a:pt x="662" y="1"/>
                  </a:moveTo>
                  <a:cubicBezTo>
                    <a:pt x="497" y="1"/>
                    <a:pt x="335" y="24"/>
                    <a:pt x="179" y="78"/>
                  </a:cubicBezTo>
                  <a:cubicBezTo>
                    <a:pt x="36" y="149"/>
                    <a:pt x="0" y="328"/>
                    <a:pt x="96" y="459"/>
                  </a:cubicBezTo>
                  <a:cubicBezTo>
                    <a:pt x="393" y="828"/>
                    <a:pt x="810" y="947"/>
                    <a:pt x="1239" y="1125"/>
                  </a:cubicBezTo>
                  <a:cubicBezTo>
                    <a:pt x="1810" y="1352"/>
                    <a:pt x="2370" y="1625"/>
                    <a:pt x="2906" y="1923"/>
                  </a:cubicBezTo>
                  <a:cubicBezTo>
                    <a:pt x="3370" y="2185"/>
                    <a:pt x="3834" y="2471"/>
                    <a:pt x="4275" y="2792"/>
                  </a:cubicBezTo>
                  <a:cubicBezTo>
                    <a:pt x="4620" y="3030"/>
                    <a:pt x="4942" y="3280"/>
                    <a:pt x="5275" y="3542"/>
                  </a:cubicBezTo>
                  <a:cubicBezTo>
                    <a:pt x="5156" y="3566"/>
                    <a:pt x="5073" y="3661"/>
                    <a:pt x="5061" y="3780"/>
                  </a:cubicBezTo>
                  <a:cubicBezTo>
                    <a:pt x="4989" y="4197"/>
                    <a:pt x="5013" y="4626"/>
                    <a:pt x="5120" y="5031"/>
                  </a:cubicBezTo>
                  <a:cubicBezTo>
                    <a:pt x="5167" y="5188"/>
                    <a:pt x="5305" y="5262"/>
                    <a:pt x="5437" y="5262"/>
                  </a:cubicBezTo>
                  <a:cubicBezTo>
                    <a:pt x="5604" y="5262"/>
                    <a:pt x="5762" y="5143"/>
                    <a:pt x="5715" y="4923"/>
                  </a:cubicBezTo>
                  <a:cubicBezTo>
                    <a:pt x="5644" y="4566"/>
                    <a:pt x="5596" y="4197"/>
                    <a:pt x="5596" y="3828"/>
                  </a:cubicBezTo>
                  <a:lnTo>
                    <a:pt x="5596" y="3828"/>
                  </a:lnTo>
                  <a:cubicBezTo>
                    <a:pt x="5882" y="4066"/>
                    <a:pt x="6168" y="4328"/>
                    <a:pt x="6442" y="4578"/>
                  </a:cubicBezTo>
                  <a:cubicBezTo>
                    <a:pt x="6442" y="4614"/>
                    <a:pt x="6454" y="4650"/>
                    <a:pt x="6477" y="4685"/>
                  </a:cubicBezTo>
                  <a:cubicBezTo>
                    <a:pt x="6418" y="5102"/>
                    <a:pt x="6561" y="5614"/>
                    <a:pt x="6632" y="5959"/>
                  </a:cubicBezTo>
                  <a:cubicBezTo>
                    <a:pt x="6701" y="6266"/>
                    <a:pt x="6791" y="7096"/>
                    <a:pt x="7245" y="7096"/>
                  </a:cubicBezTo>
                  <a:cubicBezTo>
                    <a:pt x="7266" y="7096"/>
                    <a:pt x="7288" y="7094"/>
                    <a:pt x="7311" y="7090"/>
                  </a:cubicBezTo>
                  <a:cubicBezTo>
                    <a:pt x="7823" y="6995"/>
                    <a:pt x="7609" y="6126"/>
                    <a:pt x="7561" y="5804"/>
                  </a:cubicBezTo>
                  <a:cubicBezTo>
                    <a:pt x="7549" y="5757"/>
                    <a:pt x="7537" y="5697"/>
                    <a:pt x="7537" y="5650"/>
                  </a:cubicBezTo>
                  <a:lnTo>
                    <a:pt x="7537" y="5650"/>
                  </a:lnTo>
                  <a:cubicBezTo>
                    <a:pt x="7716" y="5840"/>
                    <a:pt x="7906" y="6031"/>
                    <a:pt x="8085" y="6233"/>
                  </a:cubicBezTo>
                  <a:cubicBezTo>
                    <a:pt x="8335" y="6507"/>
                    <a:pt x="8585" y="6769"/>
                    <a:pt x="8835" y="7031"/>
                  </a:cubicBezTo>
                  <a:cubicBezTo>
                    <a:pt x="8633" y="7400"/>
                    <a:pt x="8561" y="7829"/>
                    <a:pt x="8668" y="8245"/>
                  </a:cubicBezTo>
                  <a:cubicBezTo>
                    <a:pt x="8701" y="8398"/>
                    <a:pt x="8843" y="8510"/>
                    <a:pt x="9004" y="8510"/>
                  </a:cubicBezTo>
                  <a:cubicBezTo>
                    <a:pt x="9019" y="8510"/>
                    <a:pt x="9034" y="8509"/>
                    <a:pt x="9049" y="8507"/>
                  </a:cubicBezTo>
                  <a:cubicBezTo>
                    <a:pt x="9216" y="8471"/>
                    <a:pt x="9335" y="8305"/>
                    <a:pt x="9311" y="8126"/>
                  </a:cubicBezTo>
                  <a:cubicBezTo>
                    <a:pt x="9264" y="7924"/>
                    <a:pt x="9264" y="7709"/>
                    <a:pt x="9299" y="7507"/>
                  </a:cubicBezTo>
                  <a:lnTo>
                    <a:pt x="9299" y="7507"/>
                  </a:lnTo>
                  <a:cubicBezTo>
                    <a:pt x="9692" y="7924"/>
                    <a:pt x="10061" y="8352"/>
                    <a:pt x="10418" y="8805"/>
                  </a:cubicBezTo>
                  <a:cubicBezTo>
                    <a:pt x="10450" y="8845"/>
                    <a:pt x="10487" y="8862"/>
                    <a:pt x="10524" y="8862"/>
                  </a:cubicBezTo>
                  <a:cubicBezTo>
                    <a:pt x="10628" y="8862"/>
                    <a:pt x="10724" y="8729"/>
                    <a:pt x="10645" y="8614"/>
                  </a:cubicBezTo>
                  <a:cubicBezTo>
                    <a:pt x="10347" y="8174"/>
                    <a:pt x="10049" y="7709"/>
                    <a:pt x="9752" y="7257"/>
                  </a:cubicBezTo>
                  <a:lnTo>
                    <a:pt x="9752" y="7257"/>
                  </a:lnTo>
                  <a:lnTo>
                    <a:pt x="10430" y="7531"/>
                  </a:lnTo>
                  <a:cubicBezTo>
                    <a:pt x="10471" y="7547"/>
                    <a:pt x="10509" y="7554"/>
                    <a:pt x="10545" y="7554"/>
                  </a:cubicBezTo>
                  <a:cubicBezTo>
                    <a:pt x="10835" y="7554"/>
                    <a:pt x="10951" y="7085"/>
                    <a:pt x="10633" y="6947"/>
                  </a:cubicBezTo>
                  <a:lnTo>
                    <a:pt x="9680" y="6543"/>
                  </a:lnTo>
                  <a:cubicBezTo>
                    <a:pt x="9641" y="6519"/>
                    <a:pt x="9599" y="6509"/>
                    <a:pt x="9556" y="6509"/>
                  </a:cubicBezTo>
                  <a:cubicBezTo>
                    <a:pt x="9469" y="6509"/>
                    <a:pt x="9383" y="6554"/>
                    <a:pt x="9335" y="6626"/>
                  </a:cubicBezTo>
                  <a:cubicBezTo>
                    <a:pt x="9085" y="6245"/>
                    <a:pt x="8799" y="5876"/>
                    <a:pt x="8513" y="5519"/>
                  </a:cubicBezTo>
                  <a:lnTo>
                    <a:pt x="8359" y="5340"/>
                  </a:lnTo>
                  <a:lnTo>
                    <a:pt x="8359" y="5340"/>
                  </a:lnTo>
                  <a:cubicBezTo>
                    <a:pt x="8811" y="5507"/>
                    <a:pt x="9240" y="5697"/>
                    <a:pt x="9668" y="5900"/>
                  </a:cubicBezTo>
                  <a:cubicBezTo>
                    <a:pt x="9707" y="5919"/>
                    <a:pt x="9744" y="5928"/>
                    <a:pt x="9779" y="5928"/>
                  </a:cubicBezTo>
                  <a:cubicBezTo>
                    <a:pt x="9998" y="5928"/>
                    <a:pt x="10112" y="5578"/>
                    <a:pt x="9906" y="5423"/>
                  </a:cubicBezTo>
                  <a:cubicBezTo>
                    <a:pt x="9216" y="4888"/>
                    <a:pt x="8240" y="4316"/>
                    <a:pt x="7299" y="4173"/>
                  </a:cubicBezTo>
                  <a:cubicBezTo>
                    <a:pt x="7085" y="3947"/>
                    <a:pt x="6847" y="3721"/>
                    <a:pt x="6620" y="3495"/>
                  </a:cubicBezTo>
                  <a:lnTo>
                    <a:pt x="6620" y="3495"/>
                  </a:lnTo>
                  <a:cubicBezTo>
                    <a:pt x="7204" y="3602"/>
                    <a:pt x="7787" y="3745"/>
                    <a:pt x="8359" y="3911"/>
                  </a:cubicBezTo>
                  <a:cubicBezTo>
                    <a:pt x="8384" y="3919"/>
                    <a:pt x="8409" y="3922"/>
                    <a:pt x="8432" y="3922"/>
                  </a:cubicBezTo>
                  <a:cubicBezTo>
                    <a:pt x="8681" y="3922"/>
                    <a:pt x="8797" y="3547"/>
                    <a:pt x="8525" y="3471"/>
                  </a:cubicBezTo>
                  <a:cubicBezTo>
                    <a:pt x="7918" y="3268"/>
                    <a:pt x="7299" y="3090"/>
                    <a:pt x="6668" y="2959"/>
                  </a:cubicBezTo>
                  <a:cubicBezTo>
                    <a:pt x="6406" y="2911"/>
                    <a:pt x="6108" y="2828"/>
                    <a:pt x="5811" y="2780"/>
                  </a:cubicBezTo>
                  <a:cubicBezTo>
                    <a:pt x="5549" y="2566"/>
                    <a:pt x="5275" y="2352"/>
                    <a:pt x="5013" y="2149"/>
                  </a:cubicBezTo>
                  <a:cubicBezTo>
                    <a:pt x="4370" y="1673"/>
                    <a:pt x="3691" y="1244"/>
                    <a:pt x="2977" y="875"/>
                  </a:cubicBezTo>
                  <a:cubicBezTo>
                    <a:pt x="2336" y="540"/>
                    <a:pt x="1459" y="1"/>
                    <a:pt x="662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299" name="Google Shape;4299;p22"/>
            <p:cNvGrpSpPr/>
            <p:nvPr/>
          </p:nvGrpSpPr>
          <p:grpSpPr>
            <a:xfrm>
              <a:off x="1292913" y="10325"/>
              <a:ext cx="800203" cy="636722"/>
              <a:chOff x="1816659" y="65078"/>
              <a:chExt cx="800203" cy="636722"/>
            </a:xfrm>
          </p:grpSpPr>
          <p:sp>
            <p:nvSpPr>
              <p:cNvPr id="4300" name="Google Shape;4300;p2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1" name="Google Shape;4301;p2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2" name="Google Shape;4302;p2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3" name="Google Shape;4303;p2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4" name="Google Shape;4304;p2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5" name="Google Shape;4305;p2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6" name="Google Shape;4306;p2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07" name="Google Shape;4307;p2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08" name="Google Shape;4308;p22"/>
            <p:cNvGrpSpPr/>
            <p:nvPr/>
          </p:nvGrpSpPr>
          <p:grpSpPr>
            <a:xfrm>
              <a:off x="1895234" y="4707281"/>
              <a:ext cx="800203" cy="636722"/>
              <a:chOff x="1816659" y="65078"/>
              <a:chExt cx="800203" cy="636722"/>
            </a:xfrm>
          </p:grpSpPr>
          <p:sp>
            <p:nvSpPr>
              <p:cNvPr id="4309" name="Google Shape;4309;p2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0" name="Google Shape;4310;p2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1" name="Google Shape;4311;p2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2" name="Google Shape;4312;p2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3" name="Google Shape;4313;p2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4" name="Google Shape;4314;p2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5" name="Google Shape;4315;p2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6" name="Google Shape;4316;p2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17" name="Google Shape;4317;p22"/>
            <p:cNvGrpSpPr/>
            <p:nvPr/>
          </p:nvGrpSpPr>
          <p:grpSpPr>
            <a:xfrm>
              <a:off x="4574917" y="4616394"/>
              <a:ext cx="800203" cy="636722"/>
              <a:chOff x="1816659" y="65078"/>
              <a:chExt cx="800203" cy="636722"/>
            </a:xfrm>
          </p:grpSpPr>
          <p:sp>
            <p:nvSpPr>
              <p:cNvPr id="4318" name="Google Shape;4318;p2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19" name="Google Shape;4319;p2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0" name="Google Shape;4320;p2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1" name="Google Shape;4321;p2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2" name="Google Shape;4322;p2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3" name="Google Shape;4323;p2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4" name="Google Shape;4324;p2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5" name="Google Shape;4325;p2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26" name="Google Shape;4326;p22"/>
            <p:cNvGrpSpPr/>
            <p:nvPr/>
          </p:nvGrpSpPr>
          <p:grpSpPr>
            <a:xfrm>
              <a:off x="7175630" y="4647719"/>
              <a:ext cx="800203" cy="636722"/>
              <a:chOff x="1816659" y="65078"/>
              <a:chExt cx="800203" cy="636722"/>
            </a:xfrm>
          </p:grpSpPr>
          <p:sp>
            <p:nvSpPr>
              <p:cNvPr id="4327" name="Google Shape;4327;p2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8" name="Google Shape;4328;p2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29" name="Google Shape;4329;p2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0" name="Google Shape;4330;p2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1" name="Google Shape;4331;p2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2" name="Google Shape;4332;p2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3" name="Google Shape;4333;p2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4" name="Google Shape;4334;p2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35" name="Google Shape;4335;p22"/>
            <p:cNvGrpSpPr/>
            <p:nvPr/>
          </p:nvGrpSpPr>
          <p:grpSpPr>
            <a:xfrm>
              <a:off x="3206075" y="-1475"/>
              <a:ext cx="800203" cy="636722"/>
              <a:chOff x="1816659" y="65078"/>
              <a:chExt cx="800203" cy="636722"/>
            </a:xfrm>
          </p:grpSpPr>
          <p:sp>
            <p:nvSpPr>
              <p:cNvPr id="4336" name="Google Shape;4336;p2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7" name="Google Shape;4337;p2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8" name="Google Shape;4338;p2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39" name="Google Shape;4339;p2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0" name="Google Shape;4340;p2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1" name="Google Shape;4341;p2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2" name="Google Shape;4342;p2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3" name="Google Shape;4343;p2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44" name="Google Shape;4344;p22"/>
            <p:cNvGrpSpPr/>
            <p:nvPr/>
          </p:nvGrpSpPr>
          <p:grpSpPr>
            <a:xfrm>
              <a:off x="5285150" y="-114463"/>
              <a:ext cx="800203" cy="636722"/>
              <a:chOff x="1816659" y="65078"/>
              <a:chExt cx="800203" cy="636722"/>
            </a:xfrm>
          </p:grpSpPr>
          <p:sp>
            <p:nvSpPr>
              <p:cNvPr id="4345" name="Google Shape;4345;p2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6" name="Google Shape;4346;p2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7" name="Google Shape;4347;p2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8" name="Google Shape;4348;p2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49" name="Google Shape;4349;p2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0" name="Google Shape;4350;p2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1" name="Google Shape;4351;p2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2" name="Google Shape;4352;p2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53" name="Google Shape;4353;p22"/>
            <p:cNvGrpSpPr/>
            <p:nvPr/>
          </p:nvGrpSpPr>
          <p:grpSpPr>
            <a:xfrm>
              <a:off x="7679788" y="-32138"/>
              <a:ext cx="800203" cy="636722"/>
              <a:chOff x="1816659" y="65078"/>
              <a:chExt cx="800203" cy="636722"/>
            </a:xfrm>
          </p:grpSpPr>
          <p:sp>
            <p:nvSpPr>
              <p:cNvPr id="4354" name="Google Shape;4354;p2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5" name="Google Shape;4355;p2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6" name="Google Shape;4356;p2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7" name="Google Shape;4357;p2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8" name="Google Shape;4358;p2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9" name="Google Shape;4359;p2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0" name="Google Shape;4360;p2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1" name="Google Shape;4361;p2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7">
    <p:bg>
      <p:bgPr>
        <a:solidFill>
          <a:schemeClr val="dk1"/>
        </a:solidFill>
      </p:bgPr>
    </p:bg>
    <p:spTree>
      <p:nvGrpSpPr>
        <p:cNvPr id="4362" name="Shape 4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3" name="Google Shape;4363;p23"/>
          <p:cNvSpPr txBox="1"/>
          <p:nvPr>
            <p:ph type="title"/>
          </p:nvPr>
        </p:nvSpPr>
        <p:spPr>
          <a:xfrm>
            <a:off x="1173813" y="1946900"/>
            <a:ext cx="28374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4364" name="Google Shape;4364;p23"/>
          <p:cNvSpPr txBox="1"/>
          <p:nvPr>
            <p:ph idx="1" type="subTitle"/>
          </p:nvPr>
        </p:nvSpPr>
        <p:spPr>
          <a:xfrm>
            <a:off x="1419212" y="2613373"/>
            <a:ext cx="23466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4365" name="Google Shape;4365;p23"/>
          <p:cNvSpPr txBox="1"/>
          <p:nvPr>
            <p:ph idx="2" type="title"/>
          </p:nvPr>
        </p:nvSpPr>
        <p:spPr>
          <a:xfrm>
            <a:off x="5132850" y="1946900"/>
            <a:ext cx="28374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4366" name="Google Shape;4366;p23"/>
          <p:cNvSpPr txBox="1"/>
          <p:nvPr>
            <p:ph idx="3" type="subTitle"/>
          </p:nvPr>
        </p:nvSpPr>
        <p:spPr>
          <a:xfrm>
            <a:off x="5378188" y="2613373"/>
            <a:ext cx="23466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4367" name="Google Shape;4367;p23"/>
          <p:cNvGrpSpPr/>
          <p:nvPr/>
        </p:nvGrpSpPr>
        <p:grpSpPr>
          <a:xfrm>
            <a:off x="-146749" y="-153922"/>
            <a:ext cx="9825387" cy="5962168"/>
            <a:chOff x="-146749" y="-153922"/>
            <a:chExt cx="9825387" cy="5962168"/>
          </a:xfrm>
        </p:grpSpPr>
        <p:sp>
          <p:nvSpPr>
            <p:cNvPr id="4368" name="Google Shape;4368;p23"/>
            <p:cNvSpPr/>
            <p:nvPr/>
          </p:nvSpPr>
          <p:spPr>
            <a:xfrm>
              <a:off x="4814201" y="4417284"/>
              <a:ext cx="490869" cy="599145"/>
            </a:xfrm>
            <a:custGeom>
              <a:rect b="b" l="l" r="r" t="t"/>
              <a:pathLst>
                <a:path extrusionOk="0" h="18515" w="15169">
                  <a:moveTo>
                    <a:pt x="8795" y="0"/>
                  </a:moveTo>
                  <a:cubicBezTo>
                    <a:pt x="6751" y="0"/>
                    <a:pt x="4880" y="1155"/>
                    <a:pt x="3429" y="2596"/>
                  </a:cubicBezTo>
                  <a:cubicBezTo>
                    <a:pt x="1619" y="4382"/>
                    <a:pt x="48" y="6644"/>
                    <a:pt x="24" y="9264"/>
                  </a:cubicBezTo>
                  <a:cubicBezTo>
                    <a:pt x="0" y="11740"/>
                    <a:pt x="1167" y="14145"/>
                    <a:pt x="2715" y="16014"/>
                  </a:cubicBezTo>
                  <a:cubicBezTo>
                    <a:pt x="3893" y="17431"/>
                    <a:pt x="5560" y="18467"/>
                    <a:pt x="7358" y="18515"/>
                  </a:cubicBezTo>
                  <a:cubicBezTo>
                    <a:pt x="7382" y="17991"/>
                    <a:pt x="7418" y="17467"/>
                    <a:pt x="7453" y="16943"/>
                  </a:cubicBezTo>
                  <a:cubicBezTo>
                    <a:pt x="6727" y="16895"/>
                    <a:pt x="6037" y="16610"/>
                    <a:pt x="5489" y="16145"/>
                  </a:cubicBezTo>
                  <a:cubicBezTo>
                    <a:pt x="4965" y="15729"/>
                    <a:pt x="4072" y="15026"/>
                    <a:pt x="4048" y="14312"/>
                  </a:cubicBezTo>
                  <a:cubicBezTo>
                    <a:pt x="4048" y="14188"/>
                    <a:pt x="4165" y="14091"/>
                    <a:pt x="4289" y="14091"/>
                  </a:cubicBezTo>
                  <a:cubicBezTo>
                    <a:pt x="4308" y="14091"/>
                    <a:pt x="4327" y="14093"/>
                    <a:pt x="4346" y="14098"/>
                  </a:cubicBezTo>
                  <a:cubicBezTo>
                    <a:pt x="4894" y="14264"/>
                    <a:pt x="5239" y="14955"/>
                    <a:pt x="5644" y="15348"/>
                  </a:cubicBezTo>
                  <a:cubicBezTo>
                    <a:pt x="6168" y="15872"/>
                    <a:pt x="6763" y="16253"/>
                    <a:pt x="7489" y="16300"/>
                  </a:cubicBezTo>
                  <a:cubicBezTo>
                    <a:pt x="7513" y="15883"/>
                    <a:pt x="7537" y="15455"/>
                    <a:pt x="7572" y="15026"/>
                  </a:cubicBezTo>
                  <a:cubicBezTo>
                    <a:pt x="7608" y="14479"/>
                    <a:pt x="7632" y="13919"/>
                    <a:pt x="7668" y="13371"/>
                  </a:cubicBezTo>
                  <a:cubicBezTo>
                    <a:pt x="7037" y="13276"/>
                    <a:pt x="6441" y="13038"/>
                    <a:pt x="5929" y="12669"/>
                  </a:cubicBezTo>
                  <a:cubicBezTo>
                    <a:pt x="5894" y="12645"/>
                    <a:pt x="5858" y="12621"/>
                    <a:pt x="5834" y="12597"/>
                  </a:cubicBezTo>
                  <a:cubicBezTo>
                    <a:pt x="5525" y="12371"/>
                    <a:pt x="5251" y="12109"/>
                    <a:pt x="5001" y="11812"/>
                  </a:cubicBezTo>
                  <a:cubicBezTo>
                    <a:pt x="4572" y="11264"/>
                    <a:pt x="4227" y="10645"/>
                    <a:pt x="3977" y="9990"/>
                  </a:cubicBezTo>
                  <a:cubicBezTo>
                    <a:pt x="3727" y="9395"/>
                    <a:pt x="3346" y="8680"/>
                    <a:pt x="3632" y="8049"/>
                  </a:cubicBezTo>
                  <a:cubicBezTo>
                    <a:pt x="3687" y="7963"/>
                    <a:pt x="3783" y="7912"/>
                    <a:pt x="3884" y="7912"/>
                  </a:cubicBezTo>
                  <a:cubicBezTo>
                    <a:pt x="3935" y="7912"/>
                    <a:pt x="3988" y="7926"/>
                    <a:pt x="4036" y="7954"/>
                  </a:cubicBezTo>
                  <a:cubicBezTo>
                    <a:pt x="4477" y="8216"/>
                    <a:pt x="4572" y="8764"/>
                    <a:pt x="4739" y="9228"/>
                  </a:cubicBezTo>
                  <a:cubicBezTo>
                    <a:pt x="4917" y="9799"/>
                    <a:pt x="5167" y="10347"/>
                    <a:pt x="5477" y="10871"/>
                  </a:cubicBezTo>
                  <a:cubicBezTo>
                    <a:pt x="5489" y="10895"/>
                    <a:pt x="5513" y="10919"/>
                    <a:pt x="5525" y="10942"/>
                  </a:cubicBezTo>
                  <a:cubicBezTo>
                    <a:pt x="5417" y="9859"/>
                    <a:pt x="5501" y="8764"/>
                    <a:pt x="5775" y="7704"/>
                  </a:cubicBezTo>
                  <a:cubicBezTo>
                    <a:pt x="5816" y="7586"/>
                    <a:pt x="5915" y="7532"/>
                    <a:pt x="6014" y="7532"/>
                  </a:cubicBezTo>
                  <a:cubicBezTo>
                    <a:pt x="6144" y="7532"/>
                    <a:pt x="6275" y="7625"/>
                    <a:pt x="6275" y="7787"/>
                  </a:cubicBezTo>
                  <a:cubicBezTo>
                    <a:pt x="6310" y="9252"/>
                    <a:pt x="6310" y="10704"/>
                    <a:pt x="6584" y="12157"/>
                  </a:cubicBezTo>
                  <a:cubicBezTo>
                    <a:pt x="6918" y="12407"/>
                    <a:pt x="7287" y="12609"/>
                    <a:pt x="7692" y="12716"/>
                  </a:cubicBezTo>
                  <a:cubicBezTo>
                    <a:pt x="7739" y="11573"/>
                    <a:pt x="7775" y="10419"/>
                    <a:pt x="7811" y="9264"/>
                  </a:cubicBezTo>
                  <a:cubicBezTo>
                    <a:pt x="7834" y="8656"/>
                    <a:pt x="7834" y="8025"/>
                    <a:pt x="7834" y="7406"/>
                  </a:cubicBezTo>
                  <a:cubicBezTo>
                    <a:pt x="6810" y="6978"/>
                    <a:pt x="5953" y="5918"/>
                    <a:pt x="6013" y="4775"/>
                  </a:cubicBezTo>
                  <a:cubicBezTo>
                    <a:pt x="6013" y="4644"/>
                    <a:pt x="6084" y="4525"/>
                    <a:pt x="6203" y="4465"/>
                  </a:cubicBezTo>
                  <a:cubicBezTo>
                    <a:pt x="6277" y="4430"/>
                    <a:pt x="6341" y="4414"/>
                    <a:pt x="6398" y="4414"/>
                  </a:cubicBezTo>
                  <a:cubicBezTo>
                    <a:pt x="6798" y="4414"/>
                    <a:pt x="6803" y="5209"/>
                    <a:pt x="6918" y="5501"/>
                  </a:cubicBezTo>
                  <a:cubicBezTo>
                    <a:pt x="7096" y="6001"/>
                    <a:pt x="7430" y="6442"/>
                    <a:pt x="7846" y="6763"/>
                  </a:cubicBezTo>
                  <a:cubicBezTo>
                    <a:pt x="7834" y="5644"/>
                    <a:pt x="7930" y="4525"/>
                    <a:pt x="8120" y="3430"/>
                  </a:cubicBezTo>
                  <a:cubicBezTo>
                    <a:pt x="8150" y="3294"/>
                    <a:pt x="8269" y="3229"/>
                    <a:pt x="8389" y="3229"/>
                  </a:cubicBezTo>
                  <a:cubicBezTo>
                    <a:pt x="8510" y="3229"/>
                    <a:pt x="8632" y="3297"/>
                    <a:pt x="8656" y="3430"/>
                  </a:cubicBezTo>
                  <a:cubicBezTo>
                    <a:pt x="8989" y="5275"/>
                    <a:pt x="8811" y="7275"/>
                    <a:pt x="8799" y="9145"/>
                  </a:cubicBezTo>
                  <a:lnTo>
                    <a:pt x="8799" y="9597"/>
                  </a:lnTo>
                  <a:cubicBezTo>
                    <a:pt x="9180" y="9204"/>
                    <a:pt x="9585" y="8835"/>
                    <a:pt x="9894" y="8371"/>
                  </a:cubicBezTo>
                  <a:cubicBezTo>
                    <a:pt x="10394" y="7644"/>
                    <a:pt x="10728" y="6811"/>
                    <a:pt x="10882" y="5942"/>
                  </a:cubicBezTo>
                  <a:cubicBezTo>
                    <a:pt x="10903" y="5792"/>
                    <a:pt x="11021" y="5726"/>
                    <a:pt x="11147" y="5726"/>
                  </a:cubicBezTo>
                  <a:cubicBezTo>
                    <a:pt x="11313" y="5726"/>
                    <a:pt x="11491" y="5841"/>
                    <a:pt x="11478" y="6037"/>
                  </a:cubicBezTo>
                  <a:cubicBezTo>
                    <a:pt x="11418" y="7061"/>
                    <a:pt x="11228" y="7978"/>
                    <a:pt x="10680" y="8859"/>
                  </a:cubicBezTo>
                  <a:cubicBezTo>
                    <a:pt x="10251" y="9573"/>
                    <a:pt x="9597" y="10395"/>
                    <a:pt x="8775" y="10669"/>
                  </a:cubicBezTo>
                  <a:cubicBezTo>
                    <a:pt x="8751" y="11907"/>
                    <a:pt x="8727" y="13145"/>
                    <a:pt x="8704" y="14383"/>
                  </a:cubicBezTo>
                  <a:cubicBezTo>
                    <a:pt x="8954" y="14300"/>
                    <a:pt x="9192" y="14217"/>
                    <a:pt x="9418" y="14121"/>
                  </a:cubicBezTo>
                  <a:cubicBezTo>
                    <a:pt x="9573" y="13740"/>
                    <a:pt x="9835" y="13371"/>
                    <a:pt x="9954" y="13002"/>
                  </a:cubicBezTo>
                  <a:cubicBezTo>
                    <a:pt x="10156" y="12371"/>
                    <a:pt x="10180" y="11728"/>
                    <a:pt x="10335" y="11097"/>
                  </a:cubicBezTo>
                  <a:cubicBezTo>
                    <a:pt x="10370" y="10984"/>
                    <a:pt x="10472" y="10927"/>
                    <a:pt x="10571" y="10927"/>
                  </a:cubicBezTo>
                  <a:cubicBezTo>
                    <a:pt x="10671" y="10927"/>
                    <a:pt x="10769" y="10984"/>
                    <a:pt x="10799" y="11097"/>
                  </a:cubicBezTo>
                  <a:cubicBezTo>
                    <a:pt x="11037" y="11812"/>
                    <a:pt x="10871" y="12609"/>
                    <a:pt x="10656" y="13312"/>
                  </a:cubicBezTo>
                  <a:cubicBezTo>
                    <a:pt x="10644" y="13359"/>
                    <a:pt x="10632" y="13395"/>
                    <a:pt x="10620" y="13431"/>
                  </a:cubicBezTo>
                  <a:lnTo>
                    <a:pt x="10668" y="13395"/>
                  </a:lnTo>
                  <a:cubicBezTo>
                    <a:pt x="11442" y="12800"/>
                    <a:pt x="12049" y="12002"/>
                    <a:pt x="12430" y="11097"/>
                  </a:cubicBezTo>
                  <a:cubicBezTo>
                    <a:pt x="12467" y="10967"/>
                    <a:pt x="12566" y="10911"/>
                    <a:pt x="12667" y="10911"/>
                  </a:cubicBezTo>
                  <a:cubicBezTo>
                    <a:pt x="12825" y="10911"/>
                    <a:pt x="12988" y="11048"/>
                    <a:pt x="12930" y="11252"/>
                  </a:cubicBezTo>
                  <a:cubicBezTo>
                    <a:pt x="12668" y="12371"/>
                    <a:pt x="12144" y="13395"/>
                    <a:pt x="11263" y="14157"/>
                  </a:cubicBezTo>
                  <a:cubicBezTo>
                    <a:pt x="10573" y="14740"/>
                    <a:pt x="9632" y="15288"/>
                    <a:pt x="8692" y="15395"/>
                  </a:cubicBezTo>
                  <a:cubicBezTo>
                    <a:pt x="8680" y="16431"/>
                    <a:pt x="8656" y="17455"/>
                    <a:pt x="8620" y="18491"/>
                  </a:cubicBezTo>
                  <a:cubicBezTo>
                    <a:pt x="8966" y="18491"/>
                    <a:pt x="9299" y="18455"/>
                    <a:pt x="9632" y="18408"/>
                  </a:cubicBezTo>
                  <a:cubicBezTo>
                    <a:pt x="12097" y="17991"/>
                    <a:pt x="13538" y="15645"/>
                    <a:pt x="14180" y="13419"/>
                  </a:cubicBezTo>
                  <a:cubicBezTo>
                    <a:pt x="15085" y="11490"/>
                    <a:pt x="15169" y="9287"/>
                    <a:pt x="14907" y="7204"/>
                  </a:cubicBezTo>
                  <a:cubicBezTo>
                    <a:pt x="14835" y="6525"/>
                    <a:pt x="14692" y="5858"/>
                    <a:pt x="14490" y="5215"/>
                  </a:cubicBezTo>
                  <a:cubicBezTo>
                    <a:pt x="14478" y="5156"/>
                    <a:pt x="14466" y="5085"/>
                    <a:pt x="14454" y="5025"/>
                  </a:cubicBezTo>
                  <a:cubicBezTo>
                    <a:pt x="13883" y="2834"/>
                    <a:pt x="12287" y="655"/>
                    <a:pt x="9978" y="132"/>
                  </a:cubicBezTo>
                  <a:cubicBezTo>
                    <a:pt x="9578" y="42"/>
                    <a:pt x="9184" y="0"/>
                    <a:pt x="879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23"/>
            <p:cNvSpPr/>
            <p:nvPr/>
          </p:nvSpPr>
          <p:spPr>
            <a:xfrm>
              <a:off x="4922445" y="4522131"/>
              <a:ext cx="312468" cy="786186"/>
            </a:xfrm>
            <a:custGeom>
              <a:rect b="b" l="l" r="r" t="t"/>
              <a:pathLst>
                <a:path extrusionOk="0" h="24295" w="9656">
                  <a:moveTo>
                    <a:pt x="5051" y="1"/>
                  </a:moveTo>
                  <a:cubicBezTo>
                    <a:pt x="4930" y="1"/>
                    <a:pt x="4811" y="66"/>
                    <a:pt x="4787" y="201"/>
                  </a:cubicBezTo>
                  <a:cubicBezTo>
                    <a:pt x="4597" y="1297"/>
                    <a:pt x="4501" y="2416"/>
                    <a:pt x="4513" y="3535"/>
                  </a:cubicBezTo>
                  <a:cubicBezTo>
                    <a:pt x="4085" y="3202"/>
                    <a:pt x="3763" y="2773"/>
                    <a:pt x="3573" y="2273"/>
                  </a:cubicBezTo>
                  <a:cubicBezTo>
                    <a:pt x="3479" y="1982"/>
                    <a:pt x="3467" y="1171"/>
                    <a:pt x="3068" y="1171"/>
                  </a:cubicBezTo>
                  <a:cubicBezTo>
                    <a:pt x="3010" y="1171"/>
                    <a:pt x="2945" y="1188"/>
                    <a:pt x="2870" y="1225"/>
                  </a:cubicBezTo>
                  <a:cubicBezTo>
                    <a:pt x="2751" y="1297"/>
                    <a:pt x="2680" y="1404"/>
                    <a:pt x="2680" y="1535"/>
                  </a:cubicBezTo>
                  <a:cubicBezTo>
                    <a:pt x="2620" y="2678"/>
                    <a:pt x="3477" y="3738"/>
                    <a:pt x="4501" y="4166"/>
                  </a:cubicBezTo>
                  <a:cubicBezTo>
                    <a:pt x="4501" y="4797"/>
                    <a:pt x="4501" y="5428"/>
                    <a:pt x="4478" y="6036"/>
                  </a:cubicBezTo>
                  <a:cubicBezTo>
                    <a:pt x="4442" y="7190"/>
                    <a:pt x="4406" y="8333"/>
                    <a:pt x="4358" y="9488"/>
                  </a:cubicBezTo>
                  <a:cubicBezTo>
                    <a:pt x="3954" y="9369"/>
                    <a:pt x="3573" y="9179"/>
                    <a:pt x="3251" y="8917"/>
                  </a:cubicBezTo>
                  <a:cubicBezTo>
                    <a:pt x="2977" y="7476"/>
                    <a:pt x="2977" y="6012"/>
                    <a:pt x="2942" y="4547"/>
                  </a:cubicBezTo>
                  <a:cubicBezTo>
                    <a:pt x="2935" y="4388"/>
                    <a:pt x="2810" y="4299"/>
                    <a:pt x="2684" y="4299"/>
                  </a:cubicBezTo>
                  <a:cubicBezTo>
                    <a:pt x="2584" y="4299"/>
                    <a:pt x="2484" y="4355"/>
                    <a:pt x="2442" y="4476"/>
                  </a:cubicBezTo>
                  <a:cubicBezTo>
                    <a:pt x="2168" y="5524"/>
                    <a:pt x="2084" y="6631"/>
                    <a:pt x="2192" y="7714"/>
                  </a:cubicBezTo>
                  <a:cubicBezTo>
                    <a:pt x="2180" y="7690"/>
                    <a:pt x="2156" y="7667"/>
                    <a:pt x="2144" y="7631"/>
                  </a:cubicBezTo>
                  <a:cubicBezTo>
                    <a:pt x="1834" y="7119"/>
                    <a:pt x="1584" y="6571"/>
                    <a:pt x="1394" y="6000"/>
                  </a:cubicBezTo>
                  <a:cubicBezTo>
                    <a:pt x="1239" y="5535"/>
                    <a:pt x="1144" y="4988"/>
                    <a:pt x="691" y="4726"/>
                  </a:cubicBezTo>
                  <a:cubicBezTo>
                    <a:pt x="645" y="4696"/>
                    <a:pt x="592" y="4682"/>
                    <a:pt x="539" y="4682"/>
                  </a:cubicBezTo>
                  <a:cubicBezTo>
                    <a:pt x="444" y="4682"/>
                    <a:pt x="348" y="4729"/>
                    <a:pt x="287" y="4821"/>
                  </a:cubicBezTo>
                  <a:cubicBezTo>
                    <a:pt x="1" y="5440"/>
                    <a:pt x="394" y="6155"/>
                    <a:pt x="632" y="6750"/>
                  </a:cubicBezTo>
                  <a:cubicBezTo>
                    <a:pt x="882" y="7417"/>
                    <a:pt x="1239" y="8024"/>
                    <a:pt x="1668" y="8583"/>
                  </a:cubicBezTo>
                  <a:cubicBezTo>
                    <a:pt x="1906" y="8881"/>
                    <a:pt x="2192" y="9143"/>
                    <a:pt x="2501" y="9369"/>
                  </a:cubicBezTo>
                  <a:cubicBezTo>
                    <a:pt x="2525" y="9393"/>
                    <a:pt x="2561" y="9417"/>
                    <a:pt x="2596" y="9429"/>
                  </a:cubicBezTo>
                  <a:cubicBezTo>
                    <a:pt x="3108" y="9798"/>
                    <a:pt x="3704" y="10036"/>
                    <a:pt x="4323" y="10131"/>
                  </a:cubicBezTo>
                  <a:cubicBezTo>
                    <a:pt x="4299" y="10691"/>
                    <a:pt x="4275" y="11250"/>
                    <a:pt x="4227" y="11798"/>
                  </a:cubicBezTo>
                  <a:cubicBezTo>
                    <a:pt x="4204" y="12227"/>
                    <a:pt x="4180" y="12643"/>
                    <a:pt x="4156" y="13072"/>
                  </a:cubicBezTo>
                  <a:cubicBezTo>
                    <a:pt x="3430" y="13013"/>
                    <a:pt x="2823" y="12632"/>
                    <a:pt x="2299" y="12120"/>
                  </a:cubicBezTo>
                  <a:cubicBezTo>
                    <a:pt x="1906" y="11727"/>
                    <a:pt x="1560" y="11024"/>
                    <a:pt x="1013" y="10869"/>
                  </a:cubicBezTo>
                  <a:cubicBezTo>
                    <a:pt x="988" y="10862"/>
                    <a:pt x="963" y="10858"/>
                    <a:pt x="939" y="10858"/>
                  </a:cubicBezTo>
                  <a:cubicBezTo>
                    <a:pt x="815" y="10858"/>
                    <a:pt x="715" y="10954"/>
                    <a:pt x="715" y="11084"/>
                  </a:cubicBezTo>
                  <a:cubicBezTo>
                    <a:pt x="727" y="11786"/>
                    <a:pt x="1632" y="12501"/>
                    <a:pt x="2144" y="12917"/>
                  </a:cubicBezTo>
                  <a:cubicBezTo>
                    <a:pt x="2703" y="13382"/>
                    <a:pt x="3394" y="13667"/>
                    <a:pt x="4120" y="13703"/>
                  </a:cubicBezTo>
                  <a:cubicBezTo>
                    <a:pt x="4085" y="14239"/>
                    <a:pt x="4049" y="14763"/>
                    <a:pt x="4013" y="15299"/>
                  </a:cubicBezTo>
                  <a:cubicBezTo>
                    <a:pt x="3977" y="16096"/>
                    <a:pt x="3918" y="16906"/>
                    <a:pt x="3870" y="17716"/>
                  </a:cubicBezTo>
                  <a:cubicBezTo>
                    <a:pt x="3799" y="18704"/>
                    <a:pt x="3739" y="19716"/>
                    <a:pt x="3668" y="20668"/>
                  </a:cubicBezTo>
                  <a:cubicBezTo>
                    <a:pt x="3596" y="21633"/>
                    <a:pt x="3406" y="22669"/>
                    <a:pt x="3501" y="23621"/>
                  </a:cubicBezTo>
                  <a:cubicBezTo>
                    <a:pt x="3543" y="24028"/>
                    <a:pt x="3912" y="24295"/>
                    <a:pt x="4252" y="24295"/>
                  </a:cubicBezTo>
                  <a:cubicBezTo>
                    <a:pt x="4499" y="24295"/>
                    <a:pt x="4731" y="24154"/>
                    <a:pt x="4811" y="23823"/>
                  </a:cubicBezTo>
                  <a:cubicBezTo>
                    <a:pt x="5049" y="22859"/>
                    <a:pt x="5013" y="21811"/>
                    <a:pt x="5061" y="20835"/>
                  </a:cubicBezTo>
                  <a:cubicBezTo>
                    <a:pt x="5109" y="19847"/>
                    <a:pt x="5144" y="18870"/>
                    <a:pt x="5192" y="17882"/>
                  </a:cubicBezTo>
                  <a:cubicBezTo>
                    <a:pt x="5228" y="17001"/>
                    <a:pt x="5251" y="16132"/>
                    <a:pt x="5287" y="15251"/>
                  </a:cubicBezTo>
                  <a:cubicBezTo>
                    <a:pt x="5323" y="14227"/>
                    <a:pt x="5347" y="13191"/>
                    <a:pt x="5359" y="12167"/>
                  </a:cubicBezTo>
                  <a:cubicBezTo>
                    <a:pt x="6299" y="12060"/>
                    <a:pt x="7240" y="11512"/>
                    <a:pt x="7930" y="10917"/>
                  </a:cubicBezTo>
                  <a:cubicBezTo>
                    <a:pt x="8811" y="10167"/>
                    <a:pt x="9335" y="9143"/>
                    <a:pt x="9597" y="8024"/>
                  </a:cubicBezTo>
                  <a:cubicBezTo>
                    <a:pt x="9655" y="7820"/>
                    <a:pt x="9492" y="7683"/>
                    <a:pt x="9334" y="7683"/>
                  </a:cubicBezTo>
                  <a:cubicBezTo>
                    <a:pt x="9233" y="7683"/>
                    <a:pt x="9134" y="7739"/>
                    <a:pt x="9097" y="7869"/>
                  </a:cubicBezTo>
                  <a:cubicBezTo>
                    <a:pt x="8716" y="8774"/>
                    <a:pt x="8109" y="9560"/>
                    <a:pt x="7335" y="10167"/>
                  </a:cubicBezTo>
                  <a:lnTo>
                    <a:pt x="7287" y="10203"/>
                  </a:lnTo>
                  <a:cubicBezTo>
                    <a:pt x="7299" y="10167"/>
                    <a:pt x="7311" y="10119"/>
                    <a:pt x="7323" y="10084"/>
                  </a:cubicBezTo>
                  <a:cubicBezTo>
                    <a:pt x="7537" y="9381"/>
                    <a:pt x="7692" y="8583"/>
                    <a:pt x="7466" y="7869"/>
                  </a:cubicBezTo>
                  <a:cubicBezTo>
                    <a:pt x="7430" y="7750"/>
                    <a:pt x="7332" y="7690"/>
                    <a:pt x="7234" y="7690"/>
                  </a:cubicBezTo>
                  <a:cubicBezTo>
                    <a:pt x="7136" y="7690"/>
                    <a:pt x="7037" y="7750"/>
                    <a:pt x="7002" y="7869"/>
                  </a:cubicBezTo>
                  <a:cubicBezTo>
                    <a:pt x="6847" y="8500"/>
                    <a:pt x="6823" y="9143"/>
                    <a:pt x="6621" y="9762"/>
                  </a:cubicBezTo>
                  <a:cubicBezTo>
                    <a:pt x="6502" y="10143"/>
                    <a:pt x="6228" y="10500"/>
                    <a:pt x="6085" y="10881"/>
                  </a:cubicBezTo>
                  <a:cubicBezTo>
                    <a:pt x="5847" y="10977"/>
                    <a:pt x="5609" y="11072"/>
                    <a:pt x="5370" y="11155"/>
                  </a:cubicBezTo>
                  <a:cubicBezTo>
                    <a:pt x="5382" y="9905"/>
                    <a:pt x="5406" y="8667"/>
                    <a:pt x="5430" y="7429"/>
                  </a:cubicBezTo>
                  <a:cubicBezTo>
                    <a:pt x="6263" y="7155"/>
                    <a:pt x="6906" y="6345"/>
                    <a:pt x="7347" y="5619"/>
                  </a:cubicBezTo>
                  <a:cubicBezTo>
                    <a:pt x="7883" y="4738"/>
                    <a:pt x="8085" y="3833"/>
                    <a:pt x="8145" y="2809"/>
                  </a:cubicBezTo>
                  <a:cubicBezTo>
                    <a:pt x="8165" y="2613"/>
                    <a:pt x="7989" y="2497"/>
                    <a:pt x="7823" y="2497"/>
                  </a:cubicBezTo>
                  <a:cubicBezTo>
                    <a:pt x="7696" y="2497"/>
                    <a:pt x="7575" y="2564"/>
                    <a:pt x="7549" y="2714"/>
                  </a:cubicBezTo>
                  <a:cubicBezTo>
                    <a:pt x="7395" y="3583"/>
                    <a:pt x="7061" y="4404"/>
                    <a:pt x="6561" y="5143"/>
                  </a:cubicBezTo>
                  <a:cubicBezTo>
                    <a:pt x="6252" y="5607"/>
                    <a:pt x="5847" y="5976"/>
                    <a:pt x="5454" y="6369"/>
                  </a:cubicBezTo>
                  <a:lnTo>
                    <a:pt x="5454" y="5905"/>
                  </a:lnTo>
                  <a:cubicBezTo>
                    <a:pt x="5478" y="4047"/>
                    <a:pt x="5656" y="2035"/>
                    <a:pt x="5323" y="201"/>
                  </a:cubicBezTo>
                  <a:cubicBezTo>
                    <a:pt x="5299" y="69"/>
                    <a:pt x="5174" y="1"/>
                    <a:pt x="5051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23"/>
            <p:cNvSpPr/>
            <p:nvPr/>
          </p:nvSpPr>
          <p:spPr>
            <a:xfrm>
              <a:off x="8824641" y="4916858"/>
              <a:ext cx="490869" cy="598919"/>
            </a:xfrm>
            <a:custGeom>
              <a:rect b="b" l="l" r="r" t="t"/>
              <a:pathLst>
                <a:path extrusionOk="0" h="18508" w="15169">
                  <a:moveTo>
                    <a:pt x="8784" y="1"/>
                  </a:moveTo>
                  <a:cubicBezTo>
                    <a:pt x="6744" y="1"/>
                    <a:pt x="4877" y="1162"/>
                    <a:pt x="3429" y="2600"/>
                  </a:cubicBezTo>
                  <a:cubicBezTo>
                    <a:pt x="1620" y="4386"/>
                    <a:pt x="60" y="6637"/>
                    <a:pt x="24" y="9256"/>
                  </a:cubicBezTo>
                  <a:cubicBezTo>
                    <a:pt x="0" y="11733"/>
                    <a:pt x="1167" y="14138"/>
                    <a:pt x="2727" y="16007"/>
                  </a:cubicBezTo>
                  <a:cubicBezTo>
                    <a:pt x="3894" y="17412"/>
                    <a:pt x="5560" y="18448"/>
                    <a:pt x="7358" y="18507"/>
                  </a:cubicBezTo>
                  <a:cubicBezTo>
                    <a:pt x="7394" y="17983"/>
                    <a:pt x="7418" y="17459"/>
                    <a:pt x="7454" y="16924"/>
                  </a:cubicBezTo>
                  <a:cubicBezTo>
                    <a:pt x="6727" y="16876"/>
                    <a:pt x="6037" y="16602"/>
                    <a:pt x="5489" y="16138"/>
                  </a:cubicBezTo>
                  <a:cubicBezTo>
                    <a:pt x="4965" y="15721"/>
                    <a:pt x="4072" y="15007"/>
                    <a:pt x="4048" y="14304"/>
                  </a:cubicBezTo>
                  <a:cubicBezTo>
                    <a:pt x="4058" y="14175"/>
                    <a:pt x="4160" y="14079"/>
                    <a:pt x="4277" y="14079"/>
                  </a:cubicBezTo>
                  <a:cubicBezTo>
                    <a:pt x="4299" y="14079"/>
                    <a:pt x="4323" y="14082"/>
                    <a:pt x="4346" y="14090"/>
                  </a:cubicBezTo>
                  <a:cubicBezTo>
                    <a:pt x="4894" y="14245"/>
                    <a:pt x="5239" y="14947"/>
                    <a:pt x="5644" y="15340"/>
                  </a:cubicBezTo>
                  <a:cubicBezTo>
                    <a:pt x="6168" y="15852"/>
                    <a:pt x="6763" y="16233"/>
                    <a:pt x="7489" y="16293"/>
                  </a:cubicBezTo>
                  <a:cubicBezTo>
                    <a:pt x="7513" y="15864"/>
                    <a:pt x="7549" y="15447"/>
                    <a:pt x="7573" y="15019"/>
                  </a:cubicBezTo>
                  <a:cubicBezTo>
                    <a:pt x="7608" y="14471"/>
                    <a:pt x="7644" y="13911"/>
                    <a:pt x="7668" y="13352"/>
                  </a:cubicBezTo>
                  <a:cubicBezTo>
                    <a:pt x="7037" y="13257"/>
                    <a:pt x="6442" y="13018"/>
                    <a:pt x="5930" y="12649"/>
                  </a:cubicBezTo>
                  <a:cubicBezTo>
                    <a:pt x="5894" y="12637"/>
                    <a:pt x="5870" y="12614"/>
                    <a:pt x="5834" y="12590"/>
                  </a:cubicBezTo>
                  <a:cubicBezTo>
                    <a:pt x="5525" y="12364"/>
                    <a:pt x="5251" y="12102"/>
                    <a:pt x="5001" y="11804"/>
                  </a:cubicBezTo>
                  <a:cubicBezTo>
                    <a:pt x="4572" y="11244"/>
                    <a:pt x="4227" y="10625"/>
                    <a:pt x="3977" y="9970"/>
                  </a:cubicBezTo>
                  <a:cubicBezTo>
                    <a:pt x="3727" y="9375"/>
                    <a:pt x="3346" y="8661"/>
                    <a:pt x="3632" y="8042"/>
                  </a:cubicBezTo>
                  <a:cubicBezTo>
                    <a:pt x="3685" y="7950"/>
                    <a:pt x="3778" y="7902"/>
                    <a:pt x="3876" y="7902"/>
                  </a:cubicBezTo>
                  <a:cubicBezTo>
                    <a:pt x="3930" y="7902"/>
                    <a:pt x="3986" y="7917"/>
                    <a:pt x="4036" y="7946"/>
                  </a:cubicBezTo>
                  <a:cubicBezTo>
                    <a:pt x="4489" y="8208"/>
                    <a:pt x="4572" y="8756"/>
                    <a:pt x="4739" y="9220"/>
                  </a:cubicBezTo>
                  <a:cubicBezTo>
                    <a:pt x="4929" y="9792"/>
                    <a:pt x="5179" y="10340"/>
                    <a:pt x="5477" y="10852"/>
                  </a:cubicBezTo>
                  <a:cubicBezTo>
                    <a:pt x="5501" y="10875"/>
                    <a:pt x="5513" y="10911"/>
                    <a:pt x="5525" y="10935"/>
                  </a:cubicBezTo>
                  <a:cubicBezTo>
                    <a:pt x="5418" y="9839"/>
                    <a:pt x="5501" y="8744"/>
                    <a:pt x="5787" y="7696"/>
                  </a:cubicBezTo>
                  <a:cubicBezTo>
                    <a:pt x="5824" y="7575"/>
                    <a:pt x="5923" y="7519"/>
                    <a:pt x="6024" y="7519"/>
                  </a:cubicBezTo>
                  <a:cubicBezTo>
                    <a:pt x="6151" y="7519"/>
                    <a:pt x="6280" y="7608"/>
                    <a:pt x="6287" y="7768"/>
                  </a:cubicBezTo>
                  <a:cubicBezTo>
                    <a:pt x="6311" y="9232"/>
                    <a:pt x="6311" y="10697"/>
                    <a:pt x="6596" y="12137"/>
                  </a:cubicBezTo>
                  <a:cubicBezTo>
                    <a:pt x="6918" y="12399"/>
                    <a:pt x="7287" y="12590"/>
                    <a:pt x="7692" y="12709"/>
                  </a:cubicBezTo>
                  <a:cubicBezTo>
                    <a:pt x="7739" y="11554"/>
                    <a:pt x="7787" y="10411"/>
                    <a:pt x="7823" y="9256"/>
                  </a:cubicBezTo>
                  <a:cubicBezTo>
                    <a:pt x="7846" y="8649"/>
                    <a:pt x="7846" y="8018"/>
                    <a:pt x="7846" y="7387"/>
                  </a:cubicBezTo>
                  <a:cubicBezTo>
                    <a:pt x="6811" y="6958"/>
                    <a:pt x="5965" y="5910"/>
                    <a:pt x="6025" y="4756"/>
                  </a:cubicBezTo>
                  <a:cubicBezTo>
                    <a:pt x="6025" y="4625"/>
                    <a:pt x="6096" y="4505"/>
                    <a:pt x="6203" y="4446"/>
                  </a:cubicBezTo>
                  <a:cubicBezTo>
                    <a:pt x="6278" y="4411"/>
                    <a:pt x="6343" y="4395"/>
                    <a:pt x="6400" y="4395"/>
                  </a:cubicBezTo>
                  <a:cubicBezTo>
                    <a:pt x="6807" y="4395"/>
                    <a:pt x="6803" y="5201"/>
                    <a:pt x="6918" y="5494"/>
                  </a:cubicBezTo>
                  <a:cubicBezTo>
                    <a:pt x="7108" y="5982"/>
                    <a:pt x="7430" y="6422"/>
                    <a:pt x="7846" y="6756"/>
                  </a:cubicBezTo>
                  <a:cubicBezTo>
                    <a:pt x="7846" y="5637"/>
                    <a:pt x="7930" y="4517"/>
                    <a:pt x="8132" y="3410"/>
                  </a:cubicBezTo>
                  <a:cubicBezTo>
                    <a:pt x="8156" y="3282"/>
                    <a:pt x="8270" y="3220"/>
                    <a:pt x="8386" y="3220"/>
                  </a:cubicBezTo>
                  <a:cubicBezTo>
                    <a:pt x="8508" y="3220"/>
                    <a:pt x="8632" y="3288"/>
                    <a:pt x="8656" y="3422"/>
                  </a:cubicBezTo>
                  <a:cubicBezTo>
                    <a:pt x="8989" y="5267"/>
                    <a:pt x="8823" y="7268"/>
                    <a:pt x="8799" y="9137"/>
                  </a:cubicBezTo>
                  <a:lnTo>
                    <a:pt x="8799" y="9589"/>
                  </a:lnTo>
                  <a:cubicBezTo>
                    <a:pt x="9180" y="9197"/>
                    <a:pt x="9585" y="8827"/>
                    <a:pt x="9894" y="8363"/>
                  </a:cubicBezTo>
                  <a:cubicBezTo>
                    <a:pt x="10394" y="7637"/>
                    <a:pt x="10740" y="6803"/>
                    <a:pt x="10894" y="5934"/>
                  </a:cubicBezTo>
                  <a:cubicBezTo>
                    <a:pt x="10910" y="5789"/>
                    <a:pt x="11029" y="5723"/>
                    <a:pt x="11157" y="5723"/>
                  </a:cubicBezTo>
                  <a:cubicBezTo>
                    <a:pt x="11323" y="5723"/>
                    <a:pt x="11503" y="5834"/>
                    <a:pt x="11490" y="6029"/>
                  </a:cubicBezTo>
                  <a:cubicBezTo>
                    <a:pt x="11418" y="7065"/>
                    <a:pt x="11228" y="7970"/>
                    <a:pt x="10692" y="8851"/>
                  </a:cubicBezTo>
                  <a:cubicBezTo>
                    <a:pt x="10252" y="9578"/>
                    <a:pt x="9609" y="10387"/>
                    <a:pt x="8775" y="10661"/>
                  </a:cubicBezTo>
                  <a:cubicBezTo>
                    <a:pt x="8751" y="11911"/>
                    <a:pt x="8728" y="13149"/>
                    <a:pt x="8704" y="14388"/>
                  </a:cubicBezTo>
                  <a:cubicBezTo>
                    <a:pt x="8954" y="14304"/>
                    <a:pt x="9192" y="14221"/>
                    <a:pt x="9418" y="14126"/>
                  </a:cubicBezTo>
                  <a:cubicBezTo>
                    <a:pt x="9573" y="13745"/>
                    <a:pt x="9835" y="13376"/>
                    <a:pt x="9954" y="12995"/>
                  </a:cubicBezTo>
                  <a:cubicBezTo>
                    <a:pt x="10168" y="12375"/>
                    <a:pt x="10180" y="11733"/>
                    <a:pt x="10347" y="11102"/>
                  </a:cubicBezTo>
                  <a:cubicBezTo>
                    <a:pt x="10377" y="10982"/>
                    <a:pt x="10475" y="10923"/>
                    <a:pt x="10575" y="10923"/>
                  </a:cubicBezTo>
                  <a:cubicBezTo>
                    <a:pt x="10674" y="10923"/>
                    <a:pt x="10775" y="10982"/>
                    <a:pt x="10811" y="11102"/>
                  </a:cubicBezTo>
                  <a:cubicBezTo>
                    <a:pt x="11037" y="11816"/>
                    <a:pt x="10883" y="12614"/>
                    <a:pt x="10656" y="13316"/>
                  </a:cubicBezTo>
                  <a:cubicBezTo>
                    <a:pt x="10644" y="13352"/>
                    <a:pt x="10633" y="13399"/>
                    <a:pt x="10621" y="13435"/>
                  </a:cubicBezTo>
                  <a:lnTo>
                    <a:pt x="10680" y="13399"/>
                  </a:lnTo>
                  <a:cubicBezTo>
                    <a:pt x="11454" y="12792"/>
                    <a:pt x="12061" y="12006"/>
                    <a:pt x="12430" y="11102"/>
                  </a:cubicBezTo>
                  <a:cubicBezTo>
                    <a:pt x="12472" y="10972"/>
                    <a:pt x="12574" y="10916"/>
                    <a:pt x="12675" y="10916"/>
                  </a:cubicBezTo>
                  <a:cubicBezTo>
                    <a:pt x="12835" y="10916"/>
                    <a:pt x="12996" y="11053"/>
                    <a:pt x="12930" y="11256"/>
                  </a:cubicBezTo>
                  <a:cubicBezTo>
                    <a:pt x="12669" y="12364"/>
                    <a:pt x="12145" y="13399"/>
                    <a:pt x="11264" y="14150"/>
                  </a:cubicBezTo>
                  <a:cubicBezTo>
                    <a:pt x="10585" y="14745"/>
                    <a:pt x="9632" y="15293"/>
                    <a:pt x="8704" y="15400"/>
                  </a:cubicBezTo>
                  <a:cubicBezTo>
                    <a:pt x="8692" y="16424"/>
                    <a:pt x="8656" y="17459"/>
                    <a:pt x="8620" y="18483"/>
                  </a:cubicBezTo>
                  <a:cubicBezTo>
                    <a:pt x="8966" y="18483"/>
                    <a:pt x="9299" y="18460"/>
                    <a:pt x="9632" y="18400"/>
                  </a:cubicBezTo>
                  <a:cubicBezTo>
                    <a:pt x="12097" y="17995"/>
                    <a:pt x="13538" y="15650"/>
                    <a:pt x="14181" y="13411"/>
                  </a:cubicBezTo>
                  <a:cubicBezTo>
                    <a:pt x="15085" y="11494"/>
                    <a:pt x="15169" y="9280"/>
                    <a:pt x="14919" y="7196"/>
                  </a:cubicBezTo>
                  <a:cubicBezTo>
                    <a:pt x="14835" y="6530"/>
                    <a:pt x="14693" y="5863"/>
                    <a:pt x="14502" y="5220"/>
                  </a:cubicBezTo>
                  <a:cubicBezTo>
                    <a:pt x="14490" y="5148"/>
                    <a:pt x="14466" y="5089"/>
                    <a:pt x="14454" y="5029"/>
                  </a:cubicBezTo>
                  <a:cubicBezTo>
                    <a:pt x="13895" y="2827"/>
                    <a:pt x="12299" y="648"/>
                    <a:pt x="9978" y="136"/>
                  </a:cubicBezTo>
                  <a:cubicBezTo>
                    <a:pt x="9575" y="44"/>
                    <a:pt x="9176" y="1"/>
                    <a:pt x="878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23"/>
            <p:cNvSpPr/>
            <p:nvPr/>
          </p:nvSpPr>
          <p:spPr>
            <a:xfrm>
              <a:off x="8933273" y="5021801"/>
              <a:ext cx="312047" cy="786445"/>
            </a:xfrm>
            <a:custGeom>
              <a:rect b="b" l="l" r="r" t="t"/>
              <a:pathLst>
                <a:path extrusionOk="0" h="24303" w="9643">
                  <a:moveTo>
                    <a:pt x="5039" y="0"/>
                  </a:moveTo>
                  <a:cubicBezTo>
                    <a:pt x="4922" y="0"/>
                    <a:pt x="4804" y="63"/>
                    <a:pt x="4775" y="191"/>
                  </a:cubicBezTo>
                  <a:cubicBezTo>
                    <a:pt x="4585" y="1286"/>
                    <a:pt x="4489" y="2405"/>
                    <a:pt x="4501" y="3525"/>
                  </a:cubicBezTo>
                  <a:cubicBezTo>
                    <a:pt x="4085" y="3203"/>
                    <a:pt x="3751" y="2763"/>
                    <a:pt x="3573" y="2263"/>
                  </a:cubicBezTo>
                  <a:cubicBezTo>
                    <a:pt x="3469" y="1972"/>
                    <a:pt x="3456" y="1172"/>
                    <a:pt x="3058" y="1172"/>
                  </a:cubicBezTo>
                  <a:cubicBezTo>
                    <a:pt x="3000" y="1172"/>
                    <a:pt x="2934" y="1189"/>
                    <a:pt x="2858" y="1227"/>
                  </a:cubicBezTo>
                  <a:cubicBezTo>
                    <a:pt x="2739" y="1286"/>
                    <a:pt x="2668" y="1405"/>
                    <a:pt x="2668" y="1536"/>
                  </a:cubicBezTo>
                  <a:cubicBezTo>
                    <a:pt x="2608" y="2679"/>
                    <a:pt x="3466" y="3739"/>
                    <a:pt x="4489" y="4168"/>
                  </a:cubicBezTo>
                  <a:cubicBezTo>
                    <a:pt x="4489" y="4799"/>
                    <a:pt x="4489" y="5418"/>
                    <a:pt x="4466" y="6025"/>
                  </a:cubicBezTo>
                  <a:cubicBezTo>
                    <a:pt x="4430" y="7180"/>
                    <a:pt x="4394" y="8335"/>
                    <a:pt x="4347" y="9490"/>
                  </a:cubicBezTo>
                  <a:cubicBezTo>
                    <a:pt x="3942" y="9371"/>
                    <a:pt x="3573" y="9180"/>
                    <a:pt x="3239" y="8918"/>
                  </a:cubicBezTo>
                  <a:cubicBezTo>
                    <a:pt x="2965" y="7466"/>
                    <a:pt x="2965" y="6013"/>
                    <a:pt x="2930" y="4549"/>
                  </a:cubicBezTo>
                  <a:cubicBezTo>
                    <a:pt x="2930" y="4389"/>
                    <a:pt x="2804" y="4300"/>
                    <a:pt x="2676" y="4300"/>
                  </a:cubicBezTo>
                  <a:cubicBezTo>
                    <a:pt x="2574" y="4300"/>
                    <a:pt x="2472" y="4356"/>
                    <a:pt x="2430" y="4477"/>
                  </a:cubicBezTo>
                  <a:cubicBezTo>
                    <a:pt x="2156" y="5525"/>
                    <a:pt x="2073" y="6620"/>
                    <a:pt x="2180" y="7704"/>
                  </a:cubicBezTo>
                  <a:cubicBezTo>
                    <a:pt x="2168" y="7680"/>
                    <a:pt x="2144" y="7656"/>
                    <a:pt x="2132" y="7632"/>
                  </a:cubicBezTo>
                  <a:cubicBezTo>
                    <a:pt x="1822" y="7108"/>
                    <a:pt x="1572" y="6561"/>
                    <a:pt x="1394" y="5989"/>
                  </a:cubicBezTo>
                  <a:cubicBezTo>
                    <a:pt x="1227" y="5525"/>
                    <a:pt x="1132" y="4989"/>
                    <a:pt x="691" y="4715"/>
                  </a:cubicBezTo>
                  <a:cubicBezTo>
                    <a:pt x="643" y="4687"/>
                    <a:pt x="590" y="4674"/>
                    <a:pt x="539" y="4674"/>
                  </a:cubicBezTo>
                  <a:cubicBezTo>
                    <a:pt x="438" y="4674"/>
                    <a:pt x="342" y="4724"/>
                    <a:pt x="287" y="4811"/>
                  </a:cubicBezTo>
                  <a:cubicBezTo>
                    <a:pt x="1" y="5442"/>
                    <a:pt x="382" y="6156"/>
                    <a:pt x="632" y="6751"/>
                  </a:cubicBezTo>
                  <a:cubicBezTo>
                    <a:pt x="882" y="7406"/>
                    <a:pt x="1227" y="8025"/>
                    <a:pt x="1656" y="8585"/>
                  </a:cubicBezTo>
                  <a:cubicBezTo>
                    <a:pt x="1906" y="8871"/>
                    <a:pt x="2180" y="9132"/>
                    <a:pt x="2489" y="9359"/>
                  </a:cubicBezTo>
                  <a:cubicBezTo>
                    <a:pt x="2513" y="9394"/>
                    <a:pt x="2549" y="9406"/>
                    <a:pt x="2584" y="9430"/>
                  </a:cubicBezTo>
                  <a:cubicBezTo>
                    <a:pt x="3096" y="9799"/>
                    <a:pt x="3692" y="10037"/>
                    <a:pt x="4323" y="10133"/>
                  </a:cubicBezTo>
                  <a:cubicBezTo>
                    <a:pt x="4287" y="10692"/>
                    <a:pt x="4263" y="11240"/>
                    <a:pt x="4228" y="11799"/>
                  </a:cubicBezTo>
                  <a:cubicBezTo>
                    <a:pt x="4192" y="12216"/>
                    <a:pt x="4168" y="12645"/>
                    <a:pt x="4144" y="13073"/>
                  </a:cubicBezTo>
                  <a:cubicBezTo>
                    <a:pt x="3418" y="13014"/>
                    <a:pt x="2823" y="12633"/>
                    <a:pt x="2299" y="12121"/>
                  </a:cubicBezTo>
                  <a:cubicBezTo>
                    <a:pt x="1894" y="11728"/>
                    <a:pt x="1549" y="11026"/>
                    <a:pt x="1001" y="10859"/>
                  </a:cubicBezTo>
                  <a:cubicBezTo>
                    <a:pt x="982" y="10854"/>
                    <a:pt x="963" y="10852"/>
                    <a:pt x="945" y="10852"/>
                  </a:cubicBezTo>
                  <a:cubicBezTo>
                    <a:pt x="820" y="10852"/>
                    <a:pt x="703" y="10951"/>
                    <a:pt x="703" y="11085"/>
                  </a:cubicBezTo>
                  <a:cubicBezTo>
                    <a:pt x="727" y="11788"/>
                    <a:pt x="1620" y="12502"/>
                    <a:pt x="2144" y="12907"/>
                  </a:cubicBezTo>
                  <a:cubicBezTo>
                    <a:pt x="2692" y="13383"/>
                    <a:pt x="3382" y="13657"/>
                    <a:pt x="4108" y="13704"/>
                  </a:cubicBezTo>
                  <a:cubicBezTo>
                    <a:pt x="4073" y="14228"/>
                    <a:pt x="4049" y="14752"/>
                    <a:pt x="4013" y="15300"/>
                  </a:cubicBezTo>
                  <a:cubicBezTo>
                    <a:pt x="3966" y="16110"/>
                    <a:pt x="3918" y="16919"/>
                    <a:pt x="3858" y="17729"/>
                  </a:cubicBezTo>
                  <a:cubicBezTo>
                    <a:pt x="3799" y="18705"/>
                    <a:pt x="3727" y="19693"/>
                    <a:pt x="3656" y="20682"/>
                  </a:cubicBezTo>
                  <a:cubicBezTo>
                    <a:pt x="3585" y="21646"/>
                    <a:pt x="3394" y="22670"/>
                    <a:pt x="3489" y="23634"/>
                  </a:cubicBezTo>
                  <a:cubicBezTo>
                    <a:pt x="3531" y="24034"/>
                    <a:pt x="3899" y="24302"/>
                    <a:pt x="4240" y="24302"/>
                  </a:cubicBezTo>
                  <a:cubicBezTo>
                    <a:pt x="4487" y="24302"/>
                    <a:pt x="4719" y="24161"/>
                    <a:pt x="4799" y="23825"/>
                  </a:cubicBezTo>
                  <a:cubicBezTo>
                    <a:pt x="5037" y="22872"/>
                    <a:pt x="5001" y="21825"/>
                    <a:pt x="5049" y="20836"/>
                  </a:cubicBezTo>
                  <a:cubicBezTo>
                    <a:pt x="5097" y="19860"/>
                    <a:pt x="5144" y="18872"/>
                    <a:pt x="5180" y="17884"/>
                  </a:cubicBezTo>
                  <a:cubicBezTo>
                    <a:pt x="5216" y="17014"/>
                    <a:pt x="5251" y="16133"/>
                    <a:pt x="5275" y="15264"/>
                  </a:cubicBezTo>
                  <a:cubicBezTo>
                    <a:pt x="5311" y="14228"/>
                    <a:pt x="5335" y="13204"/>
                    <a:pt x="5347" y="12169"/>
                  </a:cubicBezTo>
                  <a:cubicBezTo>
                    <a:pt x="6287" y="12061"/>
                    <a:pt x="7228" y="11526"/>
                    <a:pt x="7918" y="10930"/>
                  </a:cubicBezTo>
                  <a:cubicBezTo>
                    <a:pt x="8800" y="10168"/>
                    <a:pt x="9323" y="9144"/>
                    <a:pt x="9585" y="8025"/>
                  </a:cubicBezTo>
                  <a:cubicBezTo>
                    <a:pt x="9643" y="7824"/>
                    <a:pt x="9484" y="7693"/>
                    <a:pt x="9328" y="7693"/>
                  </a:cubicBezTo>
                  <a:cubicBezTo>
                    <a:pt x="9225" y="7693"/>
                    <a:pt x="9123" y="7750"/>
                    <a:pt x="9085" y="7882"/>
                  </a:cubicBezTo>
                  <a:cubicBezTo>
                    <a:pt x="8704" y="8787"/>
                    <a:pt x="8109" y="9573"/>
                    <a:pt x="7323" y="10168"/>
                  </a:cubicBezTo>
                  <a:lnTo>
                    <a:pt x="7276" y="10216"/>
                  </a:lnTo>
                  <a:cubicBezTo>
                    <a:pt x="7287" y="10168"/>
                    <a:pt x="7299" y="10133"/>
                    <a:pt x="7311" y="10085"/>
                  </a:cubicBezTo>
                  <a:cubicBezTo>
                    <a:pt x="7526" y="9383"/>
                    <a:pt x="7680" y="8585"/>
                    <a:pt x="7454" y="7870"/>
                  </a:cubicBezTo>
                  <a:cubicBezTo>
                    <a:pt x="7424" y="7757"/>
                    <a:pt x="7326" y="7701"/>
                    <a:pt x="7226" y="7701"/>
                  </a:cubicBezTo>
                  <a:cubicBezTo>
                    <a:pt x="7127" y="7701"/>
                    <a:pt x="7026" y="7757"/>
                    <a:pt x="6990" y="7870"/>
                  </a:cubicBezTo>
                  <a:cubicBezTo>
                    <a:pt x="6835" y="8501"/>
                    <a:pt x="6811" y="9156"/>
                    <a:pt x="6609" y="9775"/>
                  </a:cubicBezTo>
                  <a:cubicBezTo>
                    <a:pt x="6490" y="10156"/>
                    <a:pt x="6228" y="10514"/>
                    <a:pt x="6073" y="10895"/>
                  </a:cubicBezTo>
                  <a:cubicBezTo>
                    <a:pt x="5847" y="10990"/>
                    <a:pt x="5609" y="11073"/>
                    <a:pt x="5359" y="11157"/>
                  </a:cubicBezTo>
                  <a:cubicBezTo>
                    <a:pt x="5382" y="9918"/>
                    <a:pt x="5406" y="8680"/>
                    <a:pt x="5430" y="7442"/>
                  </a:cubicBezTo>
                  <a:cubicBezTo>
                    <a:pt x="6252" y="7168"/>
                    <a:pt x="6906" y="6346"/>
                    <a:pt x="7335" y="5632"/>
                  </a:cubicBezTo>
                  <a:cubicBezTo>
                    <a:pt x="7883" y="4739"/>
                    <a:pt x="8073" y="3834"/>
                    <a:pt x="8133" y="2798"/>
                  </a:cubicBezTo>
                  <a:cubicBezTo>
                    <a:pt x="8153" y="2610"/>
                    <a:pt x="7980" y="2498"/>
                    <a:pt x="7814" y="2498"/>
                  </a:cubicBezTo>
                  <a:cubicBezTo>
                    <a:pt x="7686" y="2498"/>
                    <a:pt x="7563" y="2565"/>
                    <a:pt x="7537" y="2715"/>
                  </a:cubicBezTo>
                  <a:cubicBezTo>
                    <a:pt x="7383" y="3584"/>
                    <a:pt x="7049" y="4418"/>
                    <a:pt x="6549" y="5144"/>
                  </a:cubicBezTo>
                  <a:cubicBezTo>
                    <a:pt x="6240" y="5608"/>
                    <a:pt x="5835" y="5977"/>
                    <a:pt x="5454" y="6370"/>
                  </a:cubicBezTo>
                  <a:lnTo>
                    <a:pt x="5454" y="5906"/>
                  </a:lnTo>
                  <a:cubicBezTo>
                    <a:pt x="5466" y="4049"/>
                    <a:pt x="5644" y="2036"/>
                    <a:pt x="5311" y="203"/>
                  </a:cubicBezTo>
                  <a:cubicBezTo>
                    <a:pt x="5287" y="69"/>
                    <a:pt x="5163" y="0"/>
                    <a:pt x="503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23"/>
            <p:cNvSpPr/>
            <p:nvPr/>
          </p:nvSpPr>
          <p:spPr>
            <a:xfrm>
              <a:off x="8706365" y="4627301"/>
              <a:ext cx="516304" cy="229562"/>
            </a:xfrm>
            <a:custGeom>
              <a:rect b="b" l="l" r="r" t="t"/>
              <a:pathLst>
                <a:path extrusionOk="0" h="7094" w="15955">
                  <a:moveTo>
                    <a:pt x="8346" y="0"/>
                  </a:moveTo>
                  <a:cubicBezTo>
                    <a:pt x="7371" y="0"/>
                    <a:pt x="6534" y="632"/>
                    <a:pt x="6037" y="1428"/>
                  </a:cubicBezTo>
                  <a:cubicBezTo>
                    <a:pt x="5941" y="1571"/>
                    <a:pt x="5870" y="1738"/>
                    <a:pt x="5798" y="1893"/>
                  </a:cubicBezTo>
                  <a:cubicBezTo>
                    <a:pt x="5572" y="2131"/>
                    <a:pt x="5382" y="2416"/>
                    <a:pt x="5239" y="2714"/>
                  </a:cubicBezTo>
                  <a:cubicBezTo>
                    <a:pt x="5227" y="2750"/>
                    <a:pt x="5203" y="2786"/>
                    <a:pt x="5191" y="2833"/>
                  </a:cubicBezTo>
                  <a:cubicBezTo>
                    <a:pt x="5060" y="2750"/>
                    <a:pt x="4929" y="2690"/>
                    <a:pt x="4786" y="2631"/>
                  </a:cubicBezTo>
                  <a:cubicBezTo>
                    <a:pt x="4547" y="2541"/>
                    <a:pt x="4302" y="2499"/>
                    <a:pt x="4060" y="2499"/>
                  </a:cubicBezTo>
                  <a:cubicBezTo>
                    <a:pt x="3207" y="2499"/>
                    <a:pt x="2402" y="3027"/>
                    <a:pt x="2096" y="3881"/>
                  </a:cubicBezTo>
                  <a:cubicBezTo>
                    <a:pt x="2060" y="3988"/>
                    <a:pt x="2024" y="4107"/>
                    <a:pt x="2000" y="4226"/>
                  </a:cubicBezTo>
                  <a:cubicBezTo>
                    <a:pt x="1871" y="4199"/>
                    <a:pt x="1741" y="4186"/>
                    <a:pt x="1612" y="4186"/>
                  </a:cubicBezTo>
                  <a:cubicBezTo>
                    <a:pt x="1346" y="4186"/>
                    <a:pt x="1082" y="4241"/>
                    <a:pt x="833" y="4345"/>
                  </a:cubicBezTo>
                  <a:cubicBezTo>
                    <a:pt x="560" y="4429"/>
                    <a:pt x="322" y="4607"/>
                    <a:pt x="167" y="4857"/>
                  </a:cubicBezTo>
                  <a:cubicBezTo>
                    <a:pt x="0" y="5191"/>
                    <a:pt x="12" y="5572"/>
                    <a:pt x="191" y="5893"/>
                  </a:cubicBezTo>
                  <a:cubicBezTo>
                    <a:pt x="405" y="6310"/>
                    <a:pt x="762" y="6631"/>
                    <a:pt x="1203" y="6786"/>
                  </a:cubicBezTo>
                  <a:cubicBezTo>
                    <a:pt x="1357" y="6846"/>
                    <a:pt x="1518" y="6876"/>
                    <a:pt x="1679" y="6876"/>
                  </a:cubicBezTo>
                  <a:cubicBezTo>
                    <a:pt x="1804" y="6876"/>
                    <a:pt x="1928" y="6858"/>
                    <a:pt x="2048" y="6822"/>
                  </a:cubicBezTo>
                  <a:cubicBezTo>
                    <a:pt x="4120" y="6929"/>
                    <a:pt x="6191" y="7012"/>
                    <a:pt x="8251" y="7060"/>
                  </a:cubicBezTo>
                  <a:cubicBezTo>
                    <a:pt x="9034" y="7077"/>
                    <a:pt x="9811" y="7094"/>
                    <a:pt x="10591" y="7094"/>
                  </a:cubicBezTo>
                  <a:cubicBezTo>
                    <a:pt x="10913" y="7094"/>
                    <a:pt x="11237" y="7091"/>
                    <a:pt x="11561" y="7084"/>
                  </a:cubicBezTo>
                  <a:cubicBezTo>
                    <a:pt x="11618" y="7083"/>
                    <a:pt x="11675" y="7083"/>
                    <a:pt x="11733" y="7083"/>
                  </a:cubicBezTo>
                  <a:cubicBezTo>
                    <a:pt x="12007" y="7083"/>
                    <a:pt x="12294" y="7090"/>
                    <a:pt x="12584" y="7090"/>
                  </a:cubicBezTo>
                  <a:cubicBezTo>
                    <a:pt x="13172" y="7090"/>
                    <a:pt x="13775" y="7060"/>
                    <a:pt x="14311" y="6881"/>
                  </a:cubicBezTo>
                  <a:cubicBezTo>
                    <a:pt x="14342" y="6883"/>
                    <a:pt x="14373" y="6884"/>
                    <a:pt x="14404" y="6884"/>
                  </a:cubicBezTo>
                  <a:cubicBezTo>
                    <a:pt x="14880" y="6884"/>
                    <a:pt x="15314" y="6628"/>
                    <a:pt x="15538" y="6203"/>
                  </a:cubicBezTo>
                  <a:cubicBezTo>
                    <a:pt x="15954" y="5417"/>
                    <a:pt x="15347" y="4655"/>
                    <a:pt x="14585" y="4464"/>
                  </a:cubicBezTo>
                  <a:cubicBezTo>
                    <a:pt x="14490" y="4429"/>
                    <a:pt x="14395" y="4417"/>
                    <a:pt x="14288" y="4405"/>
                  </a:cubicBezTo>
                  <a:cubicBezTo>
                    <a:pt x="14166" y="4379"/>
                    <a:pt x="14042" y="4367"/>
                    <a:pt x="13917" y="4367"/>
                  </a:cubicBezTo>
                  <a:cubicBezTo>
                    <a:pt x="13810" y="4367"/>
                    <a:pt x="13702" y="4376"/>
                    <a:pt x="13597" y="4393"/>
                  </a:cubicBezTo>
                  <a:cubicBezTo>
                    <a:pt x="13585" y="4333"/>
                    <a:pt x="13573" y="4286"/>
                    <a:pt x="13549" y="4226"/>
                  </a:cubicBezTo>
                  <a:cubicBezTo>
                    <a:pt x="13502" y="3678"/>
                    <a:pt x="13192" y="3178"/>
                    <a:pt x="12716" y="2881"/>
                  </a:cubicBezTo>
                  <a:cubicBezTo>
                    <a:pt x="12461" y="2725"/>
                    <a:pt x="12147" y="2654"/>
                    <a:pt x="11824" y="2654"/>
                  </a:cubicBezTo>
                  <a:cubicBezTo>
                    <a:pt x="11529" y="2654"/>
                    <a:pt x="11227" y="2713"/>
                    <a:pt x="10954" y="2821"/>
                  </a:cubicBezTo>
                  <a:cubicBezTo>
                    <a:pt x="10942" y="2774"/>
                    <a:pt x="10942" y="2714"/>
                    <a:pt x="10930" y="2666"/>
                  </a:cubicBezTo>
                  <a:cubicBezTo>
                    <a:pt x="10894" y="2119"/>
                    <a:pt x="10668" y="1595"/>
                    <a:pt x="10287" y="1190"/>
                  </a:cubicBezTo>
                  <a:cubicBezTo>
                    <a:pt x="9930" y="559"/>
                    <a:pt x="9358" y="95"/>
                    <a:pt x="8573" y="11"/>
                  </a:cubicBezTo>
                  <a:cubicBezTo>
                    <a:pt x="8496" y="4"/>
                    <a:pt x="8421" y="0"/>
                    <a:pt x="83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23"/>
            <p:cNvSpPr/>
            <p:nvPr/>
          </p:nvSpPr>
          <p:spPr>
            <a:xfrm>
              <a:off x="4691654" y="4875890"/>
              <a:ext cx="111771" cy="98925"/>
            </a:xfrm>
            <a:custGeom>
              <a:rect b="b" l="l" r="r" t="t"/>
              <a:pathLst>
                <a:path extrusionOk="0" h="3057" w="3454">
                  <a:moveTo>
                    <a:pt x="1629" y="0"/>
                  </a:moveTo>
                  <a:cubicBezTo>
                    <a:pt x="1031" y="0"/>
                    <a:pt x="644" y="689"/>
                    <a:pt x="382" y="1426"/>
                  </a:cubicBezTo>
                  <a:cubicBezTo>
                    <a:pt x="156" y="1938"/>
                    <a:pt x="25" y="2485"/>
                    <a:pt x="1" y="3057"/>
                  </a:cubicBezTo>
                  <a:cubicBezTo>
                    <a:pt x="13" y="3033"/>
                    <a:pt x="25" y="3009"/>
                    <a:pt x="49" y="2997"/>
                  </a:cubicBezTo>
                  <a:cubicBezTo>
                    <a:pt x="72" y="2926"/>
                    <a:pt x="120" y="2878"/>
                    <a:pt x="180" y="2843"/>
                  </a:cubicBezTo>
                  <a:cubicBezTo>
                    <a:pt x="679" y="2593"/>
                    <a:pt x="1235" y="2465"/>
                    <a:pt x="1794" y="2465"/>
                  </a:cubicBezTo>
                  <a:cubicBezTo>
                    <a:pt x="1954" y="2465"/>
                    <a:pt x="2115" y="2476"/>
                    <a:pt x="2275" y="2497"/>
                  </a:cubicBezTo>
                  <a:cubicBezTo>
                    <a:pt x="2644" y="2545"/>
                    <a:pt x="3156" y="2700"/>
                    <a:pt x="3454" y="3009"/>
                  </a:cubicBezTo>
                  <a:cubicBezTo>
                    <a:pt x="3430" y="2521"/>
                    <a:pt x="3335" y="2045"/>
                    <a:pt x="3156" y="1592"/>
                  </a:cubicBezTo>
                  <a:cubicBezTo>
                    <a:pt x="2942" y="1057"/>
                    <a:pt x="2620" y="390"/>
                    <a:pt x="2073" y="116"/>
                  </a:cubicBezTo>
                  <a:cubicBezTo>
                    <a:pt x="1913" y="36"/>
                    <a:pt x="1765" y="0"/>
                    <a:pt x="162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23"/>
            <p:cNvSpPr/>
            <p:nvPr/>
          </p:nvSpPr>
          <p:spPr>
            <a:xfrm>
              <a:off x="4687803" y="4955269"/>
              <a:ext cx="124101" cy="60772"/>
            </a:xfrm>
            <a:custGeom>
              <a:rect b="b" l="l" r="r" t="t"/>
              <a:pathLst>
                <a:path extrusionOk="0" h="1878" w="3835">
                  <a:moveTo>
                    <a:pt x="1913" y="0"/>
                  </a:moveTo>
                  <a:cubicBezTo>
                    <a:pt x="1354" y="0"/>
                    <a:pt x="798" y="128"/>
                    <a:pt x="299" y="378"/>
                  </a:cubicBezTo>
                  <a:cubicBezTo>
                    <a:pt x="239" y="413"/>
                    <a:pt x="191" y="461"/>
                    <a:pt x="168" y="532"/>
                  </a:cubicBezTo>
                  <a:cubicBezTo>
                    <a:pt x="144" y="544"/>
                    <a:pt x="132" y="568"/>
                    <a:pt x="120" y="592"/>
                  </a:cubicBezTo>
                  <a:cubicBezTo>
                    <a:pt x="13" y="747"/>
                    <a:pt x="1" y="949"/>
                    <a:pt x="96" y="1104"/>
                  </a:cubicBezTo>
                  <a:cubicBezTo>
                    <a:pt x="346" y="1473"/>
                    <a:pt x="822" y="1675"/>
                    <a:pt x="1322" y="1783"/>
                  </a:cubicBezTo>
                  <a:cubicBezTo>
                    <a:pt x="1358" y="1378"/>
                    <a:pt x="1430" y="985"/>
                    <a:pt x="1537" y="592"/>
                  </a:cubicBezTo>
                  <a:cubicBezTo>
                    <a:pt x="1573" y="452"/>
                    <a:pt x="1703" y="378"/>
                    <a:pt x="1830" y="378"/>
                  </a:cubicBezTo>
                  <a:cubicBezTo>
                    <a:pt x="1953" y="378"/>
                    <a:pt x="2073" y="446"/>
                    <a:pt x="2108" y="592"/>
                  </a:cubicBezTo>
                  <a:cubicBezTo>
                    <a:pt x="2192" y="1021"/>
                    <a:pt x="2239" y="1449"/>
                    <a:pt x="2239" y="1878"/>
                  </a:cubicBezTo>
                  <a:lnTo>
                    <a:pt x="2287" y="1878"/>
                  </a:lnTo>
                  <a:cubicBezTo>
                    <a:pt x="2811" y="1878"/>
                    <a:pt x="3835" y="1830"/>
                    <a:pt x="3835" y="1104"/>
                  </a:cubicBezTo>
                  <a:cubicBezTo>
                    <a:pt x="3823" y="890"/>
                    <a:pt x="3739" y="687"/>
                    <a:pt x="3585" y="532"/>
                  </a:cubicBezTo>
                  <a:cubicBezTo>
                    <a:pt x="3287" y="235"/>
                    <a:pt x="2763" y="80"/>
                    <a:pt x="2394" y="32"/>
                  </a:cubicBezTo>
                  <a:cubicBezTo>
                    <a:pt x="2234" y="11"/>
                    <a:pt x="2073" y="0"/>
                    <a:pt x="191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23"/>
            <p:cNvSpPr/>
            <p:nvPr/>
          </p:nvSpPr>
          <p:spPr>
            <a:xfrm>
              <a:off x="4720551" y="4967857"/>
              <a:ext cx="42036" cy="126010"/>
            </a:xfrm>
            <a:custGeom>
              <a:rect b="b" l="l" r="r" t="t"/>
              <a:pathLst>
                <a:path extrusionOk="0" h="3894" w="1299">
                  <a:moveTo>
                    <a:pt x="818" y="0"/>
                  </a:moveTo>
                  <a:cubicBezTo>
                    <a:pt x="691" y="0"/>
                    <a:pt x="561" y="75"/>
                    <a:pt x="525" y="215"/>
                  </a:cubicBezTo>
                  <a:cubicBezTo>
                    <a:pt x="418" y="608"/>
                    <a:pt x="346" y="1001"/>
                    <a:pt x="310" y="1405"/>
                  </a:cubicBezTo>
                  <a:cubicBezTo>
                    <a:pt x="299" y="1608"/>
                    <a:pt x="275" y="1810"/>
                    <a:pt x="263" y="2013"/>
                  </a:cubicBezTo>
                  <a:cubicBezTo>
                    <a:pt x="215" y="2537"/>
                    <a:pt x="1" y="3275"/>
                    <a:pt x="334" y="3727"/>
                  </a:cubicBezTo>
                  <a:cubicBezTo>
                    <a:pt x="402" y="3835"/>
                    <a:pt x="515" y="3893"/>
                    <a:pt x="631" y="3893"/>
                  </a:cubicBezTo>
                  <a:cubicBezTo>
                    <a:pt x="719" y="3893"/>
                    <a:pt x="810" y="3859"/>
                    <a:pt x="882" y="3787"/>
                  </a:cubicBezTo>
                  <a:cubicBezTo>
                    <a:pt x="1299" y="3394"/>
                    <a:pt x="1215" y="2656"/>
                    <a:pt x="1227" y="2108"/>
                  </a:cubicBezTo>
                  <a:lnTo>
                    <a:pt x="1227" y="1501"/>
                  </a:lnTo>
                  <a:cubicBezTo>
                    <a:pt x="1227" y="1072"/>
                    <a:pt x="1180" y="632"/>
                    <a:pt x="1096" y="215"/>
                  </a:cubicBezTo>
                  <a:cubicBezTo>
                    <a:pt x="1061" y="69"/>
                    <a:pt x="941" y="0"/>
                    <a:pt x="81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23"/>
            <p:cNvSpPr/>
            <p:nvPr/>
          </p:nvSpPr>
          <p:spPr>
            <a:xfrm>
              <a:off x="2595341" y="4789198"/>
              <a:ext cx="111739" cy="98925"/>
            </a:xfrm>
            <a:custGeom>
              <a:rect b="b" l="l" r="r" t="t"/>
              <a:pathLst>
                <a:path extrusionOk="0" h="3057" w="3453">
                  <a:moveTo>
                    <a:pt x="1639" y="0"/>
                  </a:moveTo>
                  <a:cubicBezTo>
                    <a:pt x="1039" y="0"/>
                    <a:pt x="645" y="689"/>
                    <a:pt x="393" y="1426"/>
                  </a:cubicBezTo>
                  <a:cubicBezTo>
                    <a:pt x="167" y="1938"/>
                    <a:pt x="24" y="2497"/>
                    <a:pt x="0" y="3057"/>
                  </a:cubicBezTo>
                  <a:cubicBezTo>
                    <a:pt x="12" y="3033"/>
                    <a:pt x="24" y="3009"/>
                    <a:pt x="48" y="2997"/>
                  </a:cubicBezTo>
                  <a:cubicBezTo>
                    <a:pt x="71" y="2926"/>
                    <a:pt x="119" y="2878"/>
                    <a:pt x="179" y="2843"/>
                  </a:cubicBezTo>
                  <a:cubicBezTo>
                    <a:pt x="687" y="2593"/>
                    <a:pt x="1238" y="2465"/>
                    <a:pt x="1794" y="2465"/>
                  </a:cubicBezTo>
                  <a:cubicBezTo>
                    <a:pt x="1954" y="2465"/>
                    <a:pt x="2114" y="2476"/>
                    <a:pt x="2274" y="2497"/>
                  </a:cubicBezTo>
                  <a:cubicBezTo>
                    <a:pt x="2643" y="2557"/>
                    <a:pt x="3167" y="2700"/>
                    <a:pt x="3453" y="3009"/>
                  </a:cubicBezTo>
                  <a:cubicBezTo>
                    <a:pt x="3429" y="2521"/>
                    <a:pt x="3334" y="2045"/>
                    <a:pt x="3155" y="1592"/>
                  </a:cubicBezTo>
                  <a:cubicBezTo>
                    <a:pt x="2953" y="1057"/>
                    <a:pt x="2619" y="390"/>
                    <a:pt x="2084" y="116"/>
                  </a:cubicBezTo>
                  <a:cubicBezTo>
                    <a:pt x="1924" y="36"/>
                    <a:pt x="1776" y="0"/>
                    <a:pt x="163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23"/>
            <p:cNvSpPr/>
            <p:nvPr/>
          </p:nvSpPr>
          <p:spPr>
            <a:xfrm>
              <a:off x="2591457" y="4868965"/>
              <a:ext cx="124489" cy="60772"/>
            </a:xfrm>
            <a:custGeom>
              <a:rect b="b" l="l" r="r" t="t"/>
              <a:pathLst>
                <a:path extrusionOk="0" h="1878" w="3847">
                  <a:moveTo>
                    <a:pt x="1914" y="0"/>
                  </a:moveTo>
                  <a:cubicBezTo>
                    <a:pt x="1358" y="0"/>
                    <a:pt x="807" y="128"/>
                    <a:pt x="299" y="378"/>
                  </a:cubicBezTo>
                  <a:cubicBezTo>
                    <a:pt x="239" y="413"/>
                    <a:pt x="191" y="461"/>
                    <a:pt x="168" y="532"/>
                  </a:cubicBezTo>
                  <a:cubicBezTo>
                    <a:pt x="144" y="544"/>
                    <a:pt x="132" y="568"/>
                    <a:pt x="120" y="592"/>
                  </a:cubicBezTo>
                  <a:cubicBezTo>
                    <a:pt x="13" y="747"/>
                    <a:pt x="1" y="949"/>
                    <a:pt x="108" y="1104"/>
                  </a:cubicBezTo>
                  <a:cubicBezTo>
                    <a:pt x="358" y="1485"/>
                    <a:pt x="834" y="1687"/>
                    <a:pt x="1323" y="1783"/>
                  </a:cubicBezTo>
                  <a:cubicBezTo>
                    <a:pt x="1358" y="1378"/>
                    <a:pt x="1430" y="985"/>
                    <a:pt x="1537" y="592"/>
                  </a:cubicBezTo>
                  <a:cubicBezTo>
                    <a:pt x="1579" y="452"/>
                    <a:pt x="1709" y="378"/>
                    <a:pt x="1835" y="378"/>
                  </a:cubicBezTo>
                  <a:cubicBezTo>
                    <a:pt x="1956" y="378"/>
                    <a:pt x="2073" y="446"/>
                    <a:pt x="2108" y="592"/>
                  </a:cubicBezTo>
                  <a:cubicBezTo>
                    <a:pt x="2204" y="1009"/>
                    <a:pt x="2251" y="1449"/>
                    <a:pt x="2251" y="1878"/>
                  </a:cubicBezTo>
                  <a:lnTo>
                    <a:pt x="2287" y="1878"/>
                  </a:lnTo>
                  <a:cubicBezTo>
                    <a:pt x="2811" y="1878"/>
                    <a:pt x="3847" y="1818"/>
                    <a:pt x="3835" y="1092"/>
                  </a:cubicBezTo>
                  <a:cubicBezTo>
                    <a:pt x="3835" y="878"/>
                    <a:pt x="3740" y="675"/>
                    <a:pt x="3585" y="532"/>
                  </a:cubicBezTo>
                  <a:cubicBezTo>
                    <a:pt x="3287" y="235"/>
                    <a:pt x="2763" y="80"/>
                    <a:pt x="2394" y="32"/>
                  </a:cubicBezTo>
                  <a:cubicBezTo>
                    <a:pt x="2234" y="11"/>
                    <a:pt x="2074" y="0"/>
                    <a:pt x="191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23"/>
            <p:cNvSpPr/>
            <p:nvPr/>
          </p:nvSpPr>
          <p:spPr>
            <a:xfrm>
              <a:off x="2624206" y="4881327"/>
              <a:ext cx="42424" cy="125913"/>
            </a:xfrm>
            <a:custGeom>
              <a:rect b="b" l="l" r="r" t="t"/>
              <a:pathLst>
                <a:path extrusionOk="0" h="3891" w="1311">
                  <a:moveTo>
                    <a:pt x="819" y="0"/>
                  </a:moveTo>
                  <a:cubicBezTo>
                    <a:pt x="694" y="0"/>
                    <a:pt x="567" y="72"/>
                    <a:pt x="525" y="210"/>
                  </a:cubicBezTo>
                  <a:cubicBezTo>
                    <a:pt x="430" y="603"/>
                    <a:pt x="358" y="1008"/>
                    <a:pt x="322" y="1412"/>
                  </a:cubicBezTo>
                  <a:cubicBezTo>
                    <a:pt x="299" y="1615"/>
                    <a:pt x="275" y="1817"/>
                    <a:pt x="263" y="2020"/>
                  </a:cubicBezTo>
                  <a:cubicBezTo>
                    <a:pt x="215" y="2532"/>
                    <a:pt x="1" y="3282"/>
                    <a:pt x="334" y="3722"/>
                  </a:cubicBezTo>
                  <a:cubicBezTo>
                    <a:pt x="403" y="3832"/>
                    <a:pt x="519" y="3891"/>
                    <a:pt x="637" y="3891"/>
                  </a:cubicBezTo>
                  <a:cubicBezTo>
                    <a:pt x="724" y="3891"/>
                    <a:pt x="812" y="3859"/>
                    <a:pt x="882" y="3794"/>
                  </a:cubicBezTo>
                  <a:cubicBezTo>
                    <a:pt x="1311" y="3389"/>
                    <a:pt x="1215" y="2651"/>
                    <a:pt x="1239" y="2115"/>
                  </a:cubicBezTo>
                  <a:lnTo>
                    <a:pt x="1239" y="1508"/>
                  </a:lnTo>
                  <a:cubicBezTo>
                    <a:pt x="1227" y="1067"/>
                    <a:pt x="1192" y="639"/>
                    <a:pt x="1096" y="210"/>
                  </a:cubicBezTo>
                  <a:cubicBezTo>
                    <a:pt x="1061" y="69"/>
                    <a:pt x="941" y="0"/>
                    <a:pt x="81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23"/>
            <p:cNvSpPr/>
            <p:nvPr/>
          </p:nvSpPr>
          <p:spPr>
            <a:xfrm>
              <a:off x="2808906" y="4758943"/>
              <a:ext cx="276807" cy="268200"/>
            </a:xfrm>
            <a:custGeom>
              <a:rect b="b" l="l" r="r" t="t"/>
              <a:pathLst>
                <a:path extrusionOk="0" h="8288" w="8554">
                  <a:moveTo>
                    <a:pt x="2885" y="1"/>
                  </a:moveTo>
                  <a:cubicBezTo>
                    <a:pt x="2680" y="1"/>
                    <a:pt x="2465" y="18"/>
                    <a:pt x="2239" y="54"/>
                  </a:cubicBezTo>
                  <a:cubicBezTo>
                    <a:pt x="2060" y="90"/>
                    <a:pt x="1905" y="221"/>
                    <a:pt x="1834" y="399"/>
                  </a:cubicBezTo>
                  <a:cubicBezTo>
                    <a:pt x="1620" y="423"/>
                    <a:pt x="1417" y="483"/>
                    <a:pt x="1227" y="578"/>
                  </a:cubicBezTo>
                  <a:cubicBezTo>
                    <a:pt x="1501" y="780"/>
                    <a:pt x="1762" y="983"/>
                    <a:pt x="2024" y="1209"/>
                  </a:cubicBezTo>
                  <a:cubicBezTo>
                    <a:pt x="2322" y="1257"/>
                    <a:pt x="2620" y="1328"/>
                    <a:pt x="2882" y="1388"/>
                  </a:cubicBezTo>
                  <a:cubicBezTo>
                    <a:pt x="3513" y="1519"/>
                    <a:pt x="4132" y="1673"/>
                    <a:pt x="4739" y="1876"/>
                  </a:cubicBezTo>
                  <a:cubicBezTo>
                    <a:pt x="5011" y="1963"/>
                    <a:pt x="4905" y="2339"/>
                    <a:pt x="4657" y="2339"/>
                  </a:cubicBezTo>
                  <a:cubicBezTo>
                    <a:pt x="4634" y="2339"/>
                    <a:pt x="4610" y="2335"/>
                    <a:pt x="4584" y="2328"/>
                  </a:cubicBezTo>
                  <a:cubicBezTo>
                    <a:pt x="4013" y="2150"/>
                    <a:pt x="3429" y="2019"/>
                    <a:pt x="2834" y="1911"/>
                  </a:cubicBezTo>
                  <a:lnTo>
                    <a:pt x="2834" y="1911"/>
                  </a:lnTo>
                  <a:cubicBezTo>
                    <a:pt x="3072" y="2126"/>
                    <a:pt x="3298" y="2352"/>
                    <a:pt x="3525" y="2578"/>
                  </a:cubicBezTo>
                  <a:cubicBezTo>
                    <a:pt x="4453" y="2733"/>
                    <a:pt x="5430" y="3293"/>
                    <a:pt x="6132" y="3828"/>
                  </a:cubicBezTo>
                  <a:cubicBezTo>
                    <a:pt x="6328" y="3983"/>
                    <a:pt x="6221" y="4333"/>
                    <a:pt x="5996" y="4333"/>
                  </a:cubicBezTo>
                  <a:cubicBezTo>
                    <a:pt x="5961" y="4333"/>
                    <a:pt x="5922" y="4324"/>
                    <a:pt x="5882" y="4305"/>
                  </a:cubicBezTo>
                  <a:cubicBezTo>
                    <a:pt x="5465" y="4102"/>
                    <a:pt x="5025" y="3912"/>
                    <a:pt x="4584" y="3757"/>
                  </a:cubicBezTo>
                  <a:lnTo>
                    <a:pt x="4584" y="3757"/>
                  </a:lnTo>
                  <a:cubicBezTo>
                    <a:pt x="4632" y="3816"/>
                    <a:pt x="4680" y="3876"/>
                    <a:pt x="4727" y="3936"/>
                  </a:cubicBezTo>
                  <a:cubicBezTo>
                    <a:pt x="5025" y="4281"/>
                    <a:pt x="5299" y="4662"/>
                    <a:pt x="5561" y="5043"/>
                  </a:cubicBezTo>
                  <a:cubicBezTo>
                    <a:pt x="5609" y="4962"/>
                    <a:pt x="5691" y="4919"/>
                    <a:pt x="5780" y="4919"/>
                  </a:cubicBezTo>
                  <a:cubicBezTo>
                    <a:pt x="5821" y="4919"/>
                    <a:pt x="5864" y="4929"/>
                    <a:pt x="5906" y="4948"/>
                  </a:cubicBezTo>
                  <a:lnTo>
                    <a:pt x="6846" y="5364"/>
                  </a:lnTo>
                  <a:cubicBezTo>
                    <a:pt x="7173" y="5491"/>
                    <a:pt x="7052" y="5962"/>
                    <a:pt x="6765" y="5962"/>
                  </a:cubicBezTo>
                  <a:cubicBezTo>
                    <a:pt x="6727" y="5962"/>
                    <a:pt x="6687" y="5954"/>
                    <a:pt x="6644" y="5936"/>
                  </a:cubicBezTo>
                  <a:lnTo>
                    <a:pt x="5977" y="5674"/>
                  </a:lnTo>
                  <a:lnTo>
                    <a:pt x="5977" y="5674"/>
                  </a:lnTo>
                  <a:cubicBezTo>
                    <a:pt x="6275" y="6114"/>
                    <a:pt x="6561" y="6579"/>
                    <a:pt x="6870" y="7031"/>
                  </a:cubicBezTo>
                  <a:cubicBezTo>
                    <a:pt x="6949" y="7145"/>
                    <a:pt x="6847" y="7279"/>
                    <a:pt x="6740" y="7279"/>
                  </a:cubicBezTo>
                  <a:cubicBezTo>
                    <a:pt x="6702" y="7279"/>
                    <a:pt x="6663" y="7262"/>
                    <a:pt x="6632" y="7222"/>
                  </a:cubicBezTo>
                  <a:cubicBezTo>
                    <a:pt x="6287" y="6769"/>
                    <a:pt x="5906" y="6329"/>
                    <a:pt x="5513" y="5924"/>
                  </a:cubicBezTo>
                  <a:lnTo>
                    <a:pt x="5513" y="5924"/>
                  </a:lnTo>
                  <a:cubicBezTo>
                    <a:pt x="5477" y="6126"/>
                    <a:pt x="5477" y="6341"/>
                    <a:pt x="5525" y="6543"/>
                  </a:cubicBezTo>
                  <a:cubicBezTo>
                    <a:pt x="5561" y="6722"/>
                    <a:pt x="5442" y="6888"/>
                    <a:pt x="5263" y="6912"/>
                  </a:cubicBezTo>
                  <a:cubicBezTo>
                    <a:pt x="5242" y="6916"/>
                    <a:pt x="5220" y="6918"/>
                    <a:pt x="5199" y="6918"/>
                  </a:cubicBezTo>
                  <a:cubicBezTo>
                    <a:pt x="5046" y="6918"/>
                    <a:pt x="4913" y="6807"/>
                    <a:pt x="4882" y="6650"/>
                  </a:cubicBezTo>
                  <a:cubicBezTo>
                    <a:pt x="4787" y="6233"/>
                    <a:pt x="4846" y="5805"/>
                    <a:pt x="5061" y="5436"/>
                  </a:cubicBezTo>
                  <a:cubicBezTo>
                    <a:pt x="4810" y="5174"/>
                    <a:pt x="4560" y="4912"/>
                    <a:pt x="4310" y="4638"/>
                  </a:cubicBezTo>
                  <a:cubicBezTo>
                    <a:pt x="4132" y="4447"/>
                    <a:pt x="3941" y="4245"/>
                    <a:pt x="3763" y="4055"/>
                  </a:cubicBezTo>
                  <a:lnTo>
                    <a:pt x="3763" y="4055"/>
                  </a:lnTo>
                  <a:cubicBezTo>
                    <a:pt x="3763" y="4114"/>
                    <a:pt x="3775" y="4162"/>
                    <a:pt x="3787" y="4209"/>
                  </a:cubicBezTo>
                  <a:cubicBezTo>
                    <a:pt x="3834" y="4531"/>
                    <a:pt x="4048" y="5400"/>
                    <a:pt x="3537" y="5495"/>
                  </a:cubicBezTo>
                  <a:cubicBezTo>
                    <a:pt x="3511" y="5500"/>
                    <a:pt x="3486" y="5502"/>
                    <a:pt x="3463" y="5502"/>
                  </a:cubicBezTo>
                  <a:cubicBezTo>
                    <a:pt x="3015" y="5502"/>
                    <a:pt x="2926" y="4681"/>
                    <a:pt x="2858" y="4376"/>
                  </a:cubicBezTo>
                  <a:cubicBezTo>
                    <a:pt x="2798" y="4043"/>
                    <a:pt x="2644" y="3519"/>
                    <a:pt x="2703" y="3102"/>
                  </a:cubicBezTo>
                  <a:cubicBezTo>
                    <a:pt x="2679" y="3066"/>
                    <a:pt x="2667" y="3031"/>
                    <a:pt x="2667" y="2995"/>
                  </a:cubicBezTo>
                  <a:cubicBezTo>
                    <a:pt x="2394" y="2733"/>
                    <a:pt x="2108" y="2483"/>
                    <a:pt x="1822" y="2233"/>
                  </a:cubicBezTo>
                  <a:lnTo>
                    <a:pt x="1822" y="2233"/>
                  </a:lnTo>
                  <a:cubicBezTo>
                    <a:pt x="1822" y="2602"/>
                    <a:pt x="1870" y="2971"/>
                    <a:pt x="1941" y="3340"/>
                  </a:cubicBezTo>
                  <a:cubicBezTo>
                    <a:pt x="1988" y="3553"/>
                    <a:pt x="1830" y="3673"/>
                    <a:pt x="1663" y="3673"/>
                  </a:cubicBezTo>
                  <a:cubicBezTo>
                    <a:pt x="1531" y="3673"/>
                    <a:pt x="1393" y="3598"/>
                    <a:pt x="1346" y="3435"/>
                  </a:cubicBezTo>
                  <a:cubicBezTo>
                    <a:pt x="1239" y="3031"/>
                    <a:pt x="1215" y="2602"/>
                    <a:pt x="1286" y="2185"/>
                  </a:cubicBezTo>
                  <a:cubicBezTo>
                    <a:pt x="1298" y="2078"/>
                    <a:pt x="1381" y="1983"/>
                    <a:pt x="1501" y="1959"/>
                  </a:cubicBezTo>
                  <a:cubicBezTo>
                    <a:pt x="1179" y="1697"/>
                    <a:pt x="846" y="1435"/>
                    <a:pt x="500" y="1197"/>
                  </a:cubicBezTo>
                  <a:cubicBezTo>
                    <a:pt x="238" y="1566"/>
                    <a:pt x="84" y="2019"/>
                    <a:pt x="72" y="2471"/>
                  </a:cubicBezTo>
                  <a:cubicBezTo>
                    <a:pt x="0" y="4090"/>
                    <a:pt x="1334" y="5400"/>
                    <a:pt x="2584" y="6222"/>
                  </a:cubicBezTo>
                  <a:cubicBezTo>
                    <a:pt x="3977" y="7138"/>
                    <a:pt x="5513" y="7829"/>
                    <a:pt x="7132" y="8257"/>
                  </a:cubicBezTo>
                  <a:cubicBezTo>
                    <a:pt x="7208" y="8278"/>
                    <a:pt x="7285" y="8287"/>
                    <a:pt x="7362" y="8287"/>
                  </a:cubicBezTo>
                  <a:cubicBezTo>
                    <a:pt x="7964" y="8287"/>
                    <a:pt x="8554" y="7700"/>
                    <a:pt x="8216" y="7067"/>
                  </a:cubicBezTo>
                  <a:cubicBezTo>
                    <a:pt x="6958" y="4709"/>
                    <a:pt x="6283" y="1"/>
                    <a:pt x="288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23"/>
            <p:cNvSpPr/>
            <p:nvPr/>
          </p:nvSpPr>
          <p:spPr>
            <a:xfrm>
              <a:off x="2686391" y="4708332"/>
              <a:ext cx="354374" cy="286386"/>
            </a:xfrm>
            <a:custGeom>
              <a:rect b="b" l="l" r="r" t="t"/>
              <a:pathLst>
                <a:path extrusionOk="0" h="8850" w="10951">
                  <a:moveTo>
                    <a:pt x="677" y="0"/>
                  </a:moveTo>
                  <a:cubicBezTo>
                    <a:pt x="506" y="0"/>
                    <a:pt x="339" y="25"/>
                    <a:pt x="179" y="82"/>
                  </a:cubicBezTo>
                  <a:cubicBezTo>
                    <a:pt x="36" y="142"/>
                    <a:pt x="0" y="332"/>
                    <a:pt x="95" y="451"/>
                  </a:cubicBezTo>
                  <a:cubicBezTo>
                    <a:pt x="393" y="820"/>
                    <a:pt x="810" y="951"/>
                    <a:pt x="1238" y="1118"/>
                  </a:cubicBezTo>
                  <a:cubicBezTo>
                    <a:pt x="1810" y="1344"/>
                    <a:pt x="2370" y="1606"/>
                    <a:pt x="2905" y="1904"/>
                  </a:cubicBezTo>
                  <a:cubicBezTo>
                    <a:pt x="3382" y="2166"/>
                    <a:pt x="3834" y="2463"/>
                    <a:pt x="4275" y="2773"/>
                  </a:cubicBezTo>
                  <a:cubicBezTo>
                    <a:pt x="4620" y="3011"/>
                    <a:pt x="4953" y="3273"/>
                    <a:pt x="5275" y="3535"/>
                  </a:cubicBezTo>
                  <a:cubicBezTo>
                    <a:pt x="5156" y="3559"/>
                    <a:pt x="5072" y="3654"/>
                    <a:pt x="5060" y="3773"/>
                  </a:cubicBezTo>
                  <a:cubicBezTo>
                    <a:pt x="4989" y="4178"/>
                    <a:pt x="5013" y="4607"/>
                    <a:pt x="5120" y="5011"/>
                  </a:cubicBezTo>
                  <a:cubicBezTo>
                    <a:pt x="5168" y="5176"/>
                    <a:pt x="5308" y="5253"/>
                    <a:pt x="5441" y="5253"/>
                  </a:cubicBezTo>
                  <a:cubicBezTo>
                    <a:pt x="5606" y="5253"/>
                    <a:pt x="5761" y="5134"/>
                    <a:pt x="5715" y="4916"/>
                  </a:cubicBezTo>
                  <a:cubicBezTo>
                    <a:pt x="5644" y="4547"/>
                    <a:pt x="5608" y="4178"/>
                    <a:pt x="5596" y="3809"/>
                  </a:cubicBezTo>
                  <a:lnTo>
                    <a:pt x="5596" y="3809"/>
                  </a:lnTo>
                  <a:cubicBezTo>
                    <a:pt x="5882" y="4059"/>
                    <a:pt x="6168" y="4309"/>
                    <a:pt x="6441" y="4571"/>
                  </a:cubicBezTo>
                  <a:cubicBezTo>
                    <a:pt x="6453" y="4607"/>
                    <a:pt x="6465" y="4642"/>
                    <a:pt x="6477" y="4678"/>
                  </a:cubicBezTo>
                  <a:cubicBezTo>
                    <a:pt x="6430" y="5095"/>
                    <a:pt x="6572" y="5607"/>
                    <a:pt x="6644" y="5952"/>
                  </a:cubicBezTo>
                  <a:cubicBezTo>
                    <a:pt x="6712" y="6279"/>
                    <a:pt x="6790" y="7078"/>
                    <a:pt x="7235" y="7078"/>
                  </a:cubicBezTo>
                  <a:cubicBezTo>
                    <a:pt x="7259" y="7078"/>
                    <a:pt x="7284" y="7076"/>
                    <a:pt x="7311" y="7071"/>
                  </a:cubicBezTo>
                  <a:cubicBezTo>
                    <a:pt x="7823" y="6988"/>
                    <a:pt x="7608" y="6119"/>
                    <a:pt x="7561" y="5785"/>
                  </a:cubicBezTo>
                  <a:cubicBezTo>
                    <a:pt x="7549" y="5738"/>
                    <a:pt x="7549" y="5690"/>
                    <a:pt x="7537" y="5630"/>
                  </a:cubicBezTo>
                  <a:lnTo>
                    <a:pt x="7537" y="5630"/>
                  </a:lnTo>
                  <a:cubicBezTo>
                    <a:pt x="7727" y="5821"/>
                    <a:pt x="7906" y="6023"/>
                    <a:pt x="8096" y="6214"/>
                  </a:cubicBezTo>
                  <a:cubicBezTo>
                    <a:pt x="8335" y="6488"/>
                    <a:pt x="8596" y="6750"/>
                    <a:pt x="8835" y="7012"/>
                  </a:cubicBezTo>
                  <a:cubicBezTo>
                    <a:pt x="8620" y="7381"/>
                    <a:pt x="8561" y="7821"/>
                    <a:pt x="8668" y="8226"/>
                  </a:cubicBezTo>
                  <a:cubicBezTo>
                    <a:pt x="8690" y="8389"/>
                    <a:pt x="8831" y="8503"/>
                    <a:pt x="8992" y="8503"/>
                  </a:cubicBezTo>
                  <a:cubicBezTo>
                    <a:pt x="9007" y="8503"/>
                    <a:pt x="9022" y="8502"/>
                    <a:pt x="9037" y="8500"/>
                  </a:cubicBezTo>
                  <a:cubicBezTo>
                    <a:pt x="9216" y="8464"/>
                    <a:pt x="9335" y="8297"/>
                    <a:pt x="9311" y="8119"/>
                  </a:cubicBezTo>
                  <a:cubicBezTo>
                    <a:pt x="9263" y="7916"/>
                    <a:pt x="9251" y="7702"/>
                    <a:pt x="9299" y="7500"/>
                  </a:cubicBezTo>
                  <a:lnTo>
                    <a:pt x="9299" y="7500"/>
                  </a:lnTo>
                  <a:cubicBezTo>
                    <a:pt x="9692" y="7905"/>
                    <a:pt x="10061" y="8345"/>
                    <a:pt x="10418" y="8798"/>
                  </a:cubicBezTo>
                  <a:cubicBezTo>
                    <a:pt x="10449" y="8834"/>
                    <a:pt x="10486" y="8850"/>
                    <a:pt x="10522" y="8850"/>
                  </a:cubicBezTo>
                  <a:cubicBezTo>
                    <a:pt x="10626" y="8850"/>
                    <a:pt x="10724" y="8722"/>
                    <a:pt x="10644" y="8607"/>
                  </a:cubicBezTo>
                  <a:cubicBezTo>
                    <a:pt x="10347" y="8155"/>
                    <a:pt x="10049" y="7702"/>
                    <a:pt x="9751" y="7250"/>
                  </a:cubicBezTo>
                  <a:lnTo>
                    <a:pt x="9751" y="7250"/>
                  </a:lnTo>
                  <a:lnTo>
                    <a:pt x="10418" y="7524"/>
                  </a:lnTo>
                  <a:cubicBezTo>
                    <a:pt x="10459" y="7539"/>
                    <a:pt x="10497" y="7546"/>
                    <a:pt x="10533" y="7546"/>
                  </a:cubicBezTo>
                  <a:cubicBezTo>
                    <a:pt x="10825" y="7546"/>
                    <a:pt x="10951" y="7078"/>
                    <a:pt x="10632" y="6940"/>
                  </a:cubicBezTo>
                  <a:lnTo>
                    <a:pt x="9680" y="6523"/>
                  </a:lnTo>
                  <a:cubicBezTo>
                    <a:pt x="9642" y="6504"/>
                    <a:pt x="9600" y="6495"/>
                    <a:pt x="9559" y="6495"/>
                  </a:cubicBezTo>
                  <a:cubicBezTo>
                    <a:pt x="9471" y="6495"/>
                    <a:pt x="9383" y="6538"/>
                    <a:pt x="9335" y="6619"/>
                  </a:cubicBezTo>
                  <a:cubicBezTo>
                    <a:pt x="9073" y="6238"/>
                    <a:pt x="8799" y="5857"/>
                    <a:pt x="8513" y="5511"/>
                  </a:cubicBezTo>
                  <a:cubicBezTo>
                    <a:pt x="8454" y="5452"/>
                    <a:pt x="8406" y="5392"/>
                    <a:pt x="8358" y="5333"/>
                  </a:cubicBezTo>
                  <a:lnTo>
                    <a:pt x="8358" y="5333"/>
                  </a:lnTo>
                  <a:cubicBezTo>
                    <a:pt x="8811" y="5488"/>
                    <a:pt x="9239" y="5678"/>
                    <a:pt x="9668" y="5881"/>
                  </a:cubicBezTo>
                  <a:cubicBezTo>
                    <a:pt x="9707" y="5900"/>
                    <a:pt x="9744" y="5909"/>
                    <a:pt x="9778" y="5909"/>
                  </a:cubicBezTo>
                  <a:cubicBezTo>
                    <a:pt x="9998" y="5909"/>
                    <a:pt x="10112" y="5559"/>
                    <a:pt x="9906" y="5404"/>
                  </a:cubicBezTo>
                  <a:cubicBezTo>
                    <a:pt x="9216" y="4868"/>
                    <a:pt x="8227" y="4297"/>
                    <a:pt x="7299" y="4154"/>
                  </a:cubicBezTo>
                  <a:cubicBezTo>
                    <a:pt x="7072" y="3928"/>
                    <a:pt x="6846" y="3702"/>
                    <a:pt x="6608" y="3487"/>
                  </a:cubicBezTo>
                  <a:lnTo>
                    <a:pt x="6608" y="3487"/>
                  </a:lnTo>
                  <a:cubicBezTo>
                    <a:pt x="7203" y="3595"/>
                    <a:pt x="7787" y="3725"/>
                    <a:pt x="8358" y="3904"/>
                  </a:cubicBezTo>
                  <a:cubicBezTo>
                    <a:pt x="8384" y="3911"/>
                    <a:pt x="8408" y="3915"/>
                    <a:pt x="8432" y="3915"/>
                  </a:cubicBezTo>
                  <a:cubicBezTo>
                    <a:pt x="8681" y="3915"/>
                    <a:pt x="8797" y="3539"/>
                    <a:pt x="8525" y="3452"/>
                  </a:cubicBezTo>
                  <a:cubicBezTo>
                    <a:pt x="7906" y="3249"/>
                    <a:pt x="7287" y="3094"/>
                    <a:pt x="6656" y="2963"/>
                  </a:cubicBezTo>
                  <a:cubicBezTo>
                    <a:pt x="6394" y="2904"/>
                    <a:pt x="6096" y="2833"/>
                    <a:pt x="5810" y="2785"/>
                  </a:cubicBezTo>
                  <a:cubicBezTo>
                    <a:pt x="5537" y="2571"/>
                    <a:pt x="5275" y="2356"/>
                    <a:pt x="5001" y="2154"/>
                  </a:cubicBezTo>
                  <a:cubicBezTo>
                    <a:pt x="4358" y="1678"/>
                    <a:pt x="3691" y="1249"/>
                    <a:pt x="2989" y="868"/>
                  </a:cubicBezTo>
                  <a:cubicBezTo>
                    <a:pt x="2342" y="535"/>
                    <a:pt x="1470" y="0"/>
                    <a:pt x="677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23"/>
            <p:cNvSpPr/>
            <p:nvPr/>
          </p:nvSpPr>
          <p:spPr>
            <a:xfrm>
              <a:off x="8462468" y="4884627"/>
              <a:ext cx="55886" cy="43201"/>
            </a:xfrm>
            <a:custGeom>
              <a:rect b="b" l="l" r="r" t="t"/>
              <a:pathLst>
                <a:path extrusionOk="0" h="1335" w="1727">
                  <a:moveTo>
                    <a:pt x="870" y="1"/>
                  </a:moveTo>
                  <a:cubicBezTo>
                    <a:pt x="0" y="1"/>
                    <a:pt x="0" y="1334"/>
                    <a:pt x="870" y="1334"/>
                  </a:cubicBezTo>
                  <a:cubicBezTo>
                    <a:pt x="1727" y="1334"/>
                    <a:pt x="1727" y="1"/>
                    <a:pt x="87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23"/>
            <p:cNvSpPr/>
            <p:nvPr/>
          </p:nvSpPr>
          <p:spPr>
            <a:xfrm>
              <a:off x="6345703" y="5008210"/>
              <a:ext cx="55141" cy="57536"/>
            </a:xfrm>
            <a:custGeom>
              <a:rect b="b" l="l" r="r" t="t"/>
              <a:pathLst>
                <a:path extrusionOk="0" h="1778" w="1704">
                  <a:moveTo>
                    <a:pt x="797" y="1"/>
                  </a:moveTo>
                  <a:cubicBezTo>
                    <a:pt x="702" y="1"/>
                    <a:pt x="615" y="24"/>
                    <a:pt x="536" y="63"/>
                  </a:cubicBezTo>
                  <a:cubicBezTo>
                    <a:pt x="465" y="87"/>
                    <a:pt x="405" y="123"/>
                    <a:pt x="358" y="170"/>
                  </a:cubicBezTo>
                  <a:cubicBezTo>
                    <a:pt x="274" y="230"/>
                    <a:pt x="203" y="313"/>
                    <a:pt x="155" y="397"/>
                  </a:cubicBezTo>
                  <a:lnTo>
                    <a:pt x="72" y="599"/>
                  </a:lnTo>
                  <a:cubicBezTo>
                    <a:pt x="60" y="611"/>
                    <a:pt x="48" y="623"/>
                    <a:pt x="48" y="635"/>
                  </a:cubicBezTo>
                  <a:cubicBezTo>
                    <a:pt x="36" y="682"/>
                    <a:pt x="24" y="730"/>
                    <a:pt x="24" y="790"/>
                  </a:cubicBezTo>
                  <a:cubicBezTo>
                    <a:pt x="0" y="897"/>
                    <a:pt x="12" y="1016"/>
                    <a:pt x="48" y="1123"/>
                  </a:cubicBezTo>
                  <a:lnTo>
                    <a:pt x="48" y="1147"/>
                  </a:lnTo>
                  <a:cubicBezTo>
                    <a:pt x="48" y="1159"/>
                    <a:pt x="48" y="1171"/>
                    <a:pt x="48" y="1171"/>
                  </a:cubicBezTo>
                  <a:lnTo>
                    <a:pt x="60" y="1171"/>
                  </a:lnTo>
                  <a:cubicBezTo>
                    <a:pt x="84" y="1278"/>
                    <a:pt x="143" y="1373"/>
                    <a:pt x="215" y="1456"/>
                  </a:cubicBezTo>
                  <a:cubicBezTo>
                    <a:pt x="274" y="1540"/>
                    <a:pt x="346" y="1611"/>
                    <a:pt x="441" y="1659"/>
                  </a:cubicBezTo>
                  <a:lnTo>
                    <a:pt x="643" y="1742"/>
                  </a:lnTo>
                  <a:lnTo>
                    <a:pt x="858" y="1778"/>
                  </a:lnTo>
                  <a:cubicBezTo>
                    <a:pt x="965" y="1778"/>
                    <a:pt x="1072" y="1754"/>
                    <a:pt x="1167" y="1706"/>
                  </a:cubicBezTo>
                  <a:cubicBezTo>
                    <a:pt x="1239" y="1682"/>
                    <a:pt x="1298" y="1647"/>
                    <a:pt x="1358" y="1599"/>
                  </a:cubicBezTo>
                  <a:cubicBezTo>
                    <a:pt x="1441" y="1540"/>
                    <a:pt x="1513" y="1456"/>
                    <a:pt x="1560" y="1373"/>
                  </a:cubicBezTo>
                  <a:lnTo>
                    <a:pt x="1644" y="1171"/>
                  </a:lnTo>
                  <a:lnTo>
                    <a:pt x="1655" y="1135"/>
                  </a:lnTo>
                  <a:lnTo>
                    <a:pt x="1655" y="1111"/>
                  </a:lnTo>
                  <a:cubicBezTo>
                    <a:pt x="1691" y="1004"/>
                    <a:pt x="1703" y="897"/>
                    <a:pt x="1679" y="778"/>
                  </a:cubicBezTo>
                  <a:cubicBezTo>
                    <a:pt x="1679" y="730"/>
                    <a:pt x="1667" y="682"/>
                    <a:pt x="1655" y="635"/>
                  </a:cubicBezTo>
                  <a:lnTo>
                    <a:pt x="1632" y="599"/>
                  </a:lnTo>
                  <a:cubicBezTo>
                    <a:pt x="1572" y="397"/>
                    <a:pt x="1441" y="230"/>
                    <a:pt x="1263" y="111"/>
                  </a:cubicBezTo>
                  <a:lnTo>
                    <a:pt x="1072" y="28"/>
                  </a:lnTo>
                  <a:lnTo>
                    <a:pt x="858" y="4"/>
                  </a:lnTo>
                  <a:cubicBezTo>
                    <a:pt x="837" y="2"/>
                    <a:pt x="817" y="1"/>
                    <a:pt x="79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23"/>
            <p:cNvSpPr/>
            <p:nvPr/>
          </p:nvSpPr>
          <p:spPr>
            <a:xfrm>
              <a:off x="6677814" y="4764054"/>
              <a:ext cx="55918" cy="43557"/>
            </a:xfrm>
            <a:custGeom>
              <a:rect b="b" l="l" r="r" t="t"/>
              <a:pathLst>
                <a:path extrusionOk="0" h="1346" w="1728">
                  <a:moveTo>
                    <a:pt x="870" y="0"/>
                  </a:moveTo>
                  <a:cubicBezTo>
                    <a:pt x="1" y="0"/>
                    <a:pt x="1" y="1346"/>
                    <a:pt x="870" y="1346"/>
                  </a:cubicBezTo>
                  <a:cubicBezTo>
                    <a:pt x="1727" y="1346"/>
                    <a:pt x="1727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23"/>
            <p:cNvSpPr/>
            <p:nvPr/>
          </p:nvSpPr>
          <p:spPr>
            <a:xfrm>
              <a:off x="3845569" y="4529476"/>
              <a:ext cx="515948" cy="229788"/>
            </a:xfrm>
            <a:custGeom>
              <a:rect b="b" l="l" r="r" t="t"/>
              <a:pathLst>
                <a:path extrusionOk="0" h="7101" w="15944">
                  <a:moveTo>
                    <a:pt x="8356" y="1"/>
                  </a:moveTo>
                  <a:cubicBezTo>
                    <a:pt x="7383" y="1"/>
                    <a:pt x="6537" y="626"/>
                    <a:pt x="6025" y="1427"/>
                  </a:cubicBezTo>
                  <a:cubicBezTo>
                    <a:pt x="5942" y="1582"/>
                    <a:pt x="5859" y="1737"/>
                    <a:pt x="5787" y="1891"/>
                  </a:cubicBezTo>
                  <a:cubicBezTo>
                    <a:pt x="5561" y="2141"/>
                    <a:pt x="5371" y="2415"/>
                    <a:pt x="5240" y="2713"/>
                  </a:cubicBezTo>
                  <a:cubicBezTo>
                    <a:pt x="5216" y="2749"/>
                    <a:pt x="5204" y="2796"/>
                    <a:pt x="5180" y="2832"/>
                  </a:cubicBezTo>
                  <a:cubicBezTo>
                    <a:pt x="5061" y="2761"/>
                    <a:pt x="4918" y="2689"/>
                    <a:pt x="4787" y="2641"/>
                  </a:cubicBezTo>
                  <a:cubicBezTo>
                    <a:pt x="4545" y="2552"/>
                    <a:pt x="4298" y="2510"/>
                    <a:pt x="4055" y="2510"/>
                  </a:cubicBezTo>
                  <a:cubicBezTo>
                    <a:pt x="3196" y="2510"/>
                    <a:pt x="2393" y="3038"/>
                    <a:pt x="2096" y="3892"/>
                  </a:cubicBezTo>
                  <a:cubicBezTo>
                    <a:pt x="2049" y="4011"/>
                    <a:pt x="2025" y="4118"/>
                    <a:pt x="2001" y="4249"/>
                  </a:cubicBezTo>
                  <a:cubicBezTo>
                    <a:pt x="1864" y="4216"/>
                    <a:pt x="1724" y="4200"/>
                    <a:pt x="1585" y="4200"/>
                  </a:cubicBezTo>
                  <a:cubicBezTo>
                    <a:pt x="1325" y="4200"/>
                    <a:pt x="1067" y="4255"/>
                    <a:pt x="834" y="4356"/>
                  </a:cubicBezTo>
                  <a:cubicBezTo>
                    <a:pt x="548" y="4439"/>
                    <a:pt x="310" y="4618"/>
                    <a:pt x="167" y="4868"/>
                  </a:cubicBezTo>
                  <a:cubicBezTo>
                    <a:pt x="1" y="5189"/>
                    <a:pt x="13" y="5582"/>
                    <a:pt x="179" y="5904"/>
                  </a:cubicBezTo>
                  <a:cubicBezTo>
                    <a:pt x="394" y="6320"/>
                    <a:pt x="751" y="6630"/>
                    <a:pt x="1191" y="6797"/>
                  </a:cubicBezTo>
                  <a:cubicBezTo>
                    <a:pt x="1342" y="6849"/>
                    <a:pt x="1500" y="6876"/>
                    <a:pt x="1659" y="6876"/>
                  </a:cubicBezTo>
                  <a:cubicBezTo>
                    <a:pt x="1789" y="6876"/>
                    <a:pt x="1920" y="6858"/>
                    <a:pt x="2049" y="6821"/>
                  </a:cubicBezTo>
                  <a:cubicBezTo>
                    <a:pt x="4108" y="6928"/>
                    <a:pt x="6180" y="7011"/>
                    <a:pt x="8252" y="7059"/>
                  </a:cubicBezTo>
                  <a:cubicBezTo>
                    <a:pt x="9073" y="7085"/>
                    <a:pt x="9895" y="7099"/>
                    <a:pt x="10721" y="7099"/>
                  </a:cubicBezTo>
                  <a:cubicBezTo>
                    <a:pt x="10997" y="7099"/>
                    <a:pt x="11273" y="7097"/>
                    <a:pt x="11550" y="7094"/>
                  </a:cubicBezTo>
                  <a:cubicBezTo>
                    <a:pt x="11607" y="7094"/>
                    <a:pt x="11664" y="7093"/>
                    <a:pt x="11722" y="7093"/>
                  </a:cubicBezTo>
                  <a:cubicBezTo>
                    <a:pt x="11996" y="7093"/>
                    <a:pt x="12283" y="7100"/>
                    <a:pt x="12573" y="7100"/>
                  </a:cubicBezTo>
                  <a:cubicBezTo>
                    <a:pt x="13161" y="7100"/>
                    <a:pt x="13763" y="7071"/>
                    <a:pt x="14300" y="6892"/>
                  </a:cubicBezTo>
                  <a:cubicBezTo>
                    <a:pt x="14330" y="6894"/>
                    <a:pt x="14360" y="6895"/>
                    <a:pt x="14390" y="6895"/>
                  </a:cubicBezTo>
                  <a:cubicBezTo>
                    <a:pt x="14867" y="6895"/>
                    <a:pt x="15302" y="6627"/>
                    <a:pt x="15527" y="6201"/>
                  </a:cubicBezTo>
                  <a:cubicBezTo>
                    <a:pt x="15943" y="5416"/>
                    <a:pt x="15336" y="4666"/>
                    <a:pt x="14586" y="4463"/>
                  </a:cubicBezTo>
                  <a:cubicBezTo>
                    <a:pt x="14479" y="4439"/>
                    <a:pt x="14384" y="4415"/>
                    <a:pt x="14288" y="4404"/>
                  </a:cubicBezTo>
                  <a:cubicBezTo>
                    <a:pt x="14169" y="4386"/>
                    <a:pt x="14053" y="4377"/>
                    <a:pt x="13939" y="4377"/>
                  </a:cubicBezTo>
                  <a:cubicBezTo>
                    <a:pt x="13824" y="4377"/>
                    <a:pt x="13711" y="4386"/>
                    <a:pt x="13598" y="4404"/>
                  </a:cubicBezTo>
                  <a:cubicBezTo>
                    <a:pt x="13574" y="4344"/>
                    <a:pt x="13562" y="4285"/>
                    <a:pt x="13550" y="4237"/>
                  </a:cubicBezTo>
                  <a:cubicBezTo>
                    <a:pt x="13491" y="3677"/>
                    <a:pt x="13181" y="3177"/>
                    <a:pt x="12717" y="2880"/>
                  </a:cubicBezTo>
                  <a:cubicBezTo>
                    <a:pt x="12452" y="2728"/>
                    <a:pt x="12134" y="2657"/>
                    <a:pt x="11807" y="2657"/>
                  </a:cubicBezTo>
                  <a:cubicBezTo>
                    <a:pt x="11516" y="2657"/>
                    <a:pt x="11217" y="2714"/>
                    <a:pt x="10943" y="2820"/>
                  </a:cubicBezTo>
                  <a:cubicBezTo>
                    <a:pt x="10943" y="2772"/>
                    <a:pt x="10931" y="2725"/>
                    <a:pt x="10919" y="2677"/>
                  </a:cubicBezTo>
                  <a:cubicBezTo>
                    <a:pt x="10883" y="2118"/>
                    <a:pt x="10657" y="1594"/>
                    <a:pt x="10288" y="1201"/>
                  </a:cubicBezTo>
                  <a:cubicBezTo>
                    <a:pt x="9919" y="558"/>
                    <a:pt x="9347" y="94"/>
                    <a:pt x="8561" y="10"/>
                  </a:cubicBezTo>
                  <a:cubicBezTo>
                    <a:pt x="8492" y="4"/>
                    <a:pt x="8424" y="1"/>
                    <a:pt x="835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23"/>
            <p:cNvSpPr/>
            <p:nvPr/>
          </p:nvSpPr>
          <p:spPr>
            <a:xfrm>
              <a:off x="6889739" y="4777936"/>
              <a:ext cx="515915" cy="229174"/>
            </a:xfrm>
            <a:custGeom>
              <a:rect b="b" l="l" r="r" t="t"/>
              <a:pathLst>
                <a:path extrusionOk="0" h="7082" w="15943">
                  <a:moveTo>
                    <a:pt x="8333" y="0"/>
                  </a:moveTo>
                  <a:cubicBezTo>
                    <a:pt x="7369" y="0"/>
                    <a:pt x="6533" y="622"/>
                    <a:pt x="6025" y="1429"/>
                  </a:cubicBezTo>
                  <a:cubicBezTo>
                    <a:pt x="5941" y="1571"/>
                    <a:pt x="5858" y="1726"/>
                    <a:pt x="5787" y="1893"/>
                  </a:cubicBezTo>
                  <a:cubicBezTo>
                    <a:pt x="5560" y="2131"/>
                    <a:pt x="5370" y="2405"/>
                    <a:pt x="5239" y="2702"/>
                  </a:cubicBezTo>
                  <a:cubicBezTo>
                    <a:pt x="5215" y="2750"/>
                    <a:pt x="5203" y="2786"/>
                    <a:pt x="5179" y="2822"/>
                  </a:cubicBezTo>
                  <a:cubicBezTo>
                    <a:pt x="5060" y="2750"/>
                    <a:pt x="4917" y="2679"/>
                    <a:pt x="4786" y="2631"/>
                  </a:cubicBezTo>
                  <a:cubicBezTo>
                    <a:pt x="4544" y="2542"/>
                    <a:pt x="4297" y="2499"/>
                    <a:pt x="4054" y="2499"/>
                  </a:cubicBezTo>
                  <a:cubicBezTo>
                    <a:pt x="3199" y="2499"/>
                    <a:pt x="2402" y="3025"/>
                    <a:pt x="2096" y="3869"/>
                  </a:cubicBezTo>
                  <a:cubicBezTo>
                    <a:pt x="2048" y="3988"/>
                    <a:pt x="2024" y="4107"/>
                    <a:pt x="2000" y="4226"/>
                  </a:cubicBezTo>
                  <a:cubicBezTo>
                    <a:pt x="1863" y="4197"/>
                    <a:pt x="1724" y="4183"/>
                    <a:pt x="1585" y="4183"/>
                  </a:cubicBezTo>
                  <a:cubicBezTo>
                    <a:pt x="1328" y="4183"/>
                    <a:pt x="1073" y="4233"/>
                    <a:pt x="834" y="4334"/>
                  </a:cubicBezTo>
                  <a:cubicBezTo>
                    <a:pt x="548" y="4417"/>
                    <a:pt x="322" y="4607"/>
                    <a:pt x="167" y="4846"/>
                  </a:cubicBezTo>
                  <a:cubicBezTo>
                    <a:pt x="0" y="5179"/>
                    <a:pt x="12" y="5560"/>
                    <a:pt x="179" y="5881"/>
                  </a:cubicBezTo>
                  <a:cubicBezTo>
                    <a:pt x="393" y="6298"/>
                    <a:pt x="750" y="6620"/>
                    <a:pt x="1191" y="6774"/>
                  </a:cubicBezTo>
                  <a:cubicBezTo>
                    <a:pt x="1340" y="6833"/>
                    <a:pt x="1496" y="6863"/>
                    <a:pt x="1653" y="6863"/>
                  </a:cubicBezTo>
                  <a:cubicBezTo>
                    <a:pt x="1785" y="6863"/>
                    <a:pt x="1918" y="6842"/>
                    <a:pt x="2048" y="6798"/>
                  </a:cubicBezTo>
                  <a:cubicBezTo>
                    <a:pt x="4108" y="6917"/>
                    <a:pt x="6179" y="7001"/>
                    <a:pt x="8251" y="7048"/>
                  </a:cubicBezTo>
                  <a:cubicBezTo>
                    <a:pt x="9026" y="7065"/>
                    <a:pt x="9800" y="7082"/>
                    <a:pt x="10579" y="7082"/>
                  </a:cubicBezTo>
                  <a:cubicBezTo>
                    <a:pt x="10902" y="7082"/>
                    <a:pt x="11225" y="7079"/>
                    <a:pt x="11549" y="7072"/>
                  </a:cubicBezTo>
                  <a:cubicBezTo>
                    <a:pt x="11606" y="7071"/>
                    <a:pt x="11663" y="7071"/>
                    <a:pt x="11721" y="7071"/>
                  </a:cubicBezTo>
                  <a:cubicBezTo>
                    <a:pt x="11995" y="7071"/>
                    <a:pt x="12282" y="7078"/>
                    <a:pt x="12572" y="7078"/>
                  </a:cubicBezTo>
                  <a:cubicBezTo>
                    <a:pt x="13160" y="7078"/>
                    <a:pt x="13763" y="7049"/>
                    <a:pt x="14299" y="6870"/>
                  </a:cubicBezTo>
                  <a:cubicBezTo>
                    <a:pt x="14331" y="6872"/>
                    <a:pt x="14361" y="6873"/>
                    <a:pt x="14392" y="6873"/>
                  </a:cubicBezTo>
                  <a:cubicBezTo>
                    <a:pt x="14868" y="6873"/>
                    <a:pt x="15302" y="6616"/>
                    <a:pt x="15526" y="6191"/>
                  </a:cubicBezTo>
                  <a:cubicBezTo>
                    <a:pt x="15943" y="5405"/>
                    <a:pt x="15335" y="4643"/>
                    <a:pt x="14585" y="4453"/>
                  </a:cubicBezTo>
                  <a:cubicBezTo>
                    <a:pt x="14478" y="4417"/>
                    <a:pt x="14383" y="4405"/>
                    <a:pt x="14288" y="4393"/>
                  </a:cubicBezTo>
                  <a:cubicBezTo>
                    <a:pt x="14169" y="4375"/>
                    <a:pt x="14052" y="4366"/>
                    <a:pt x="13938" y="4366"/>
                  </a:cubicBezTo>
                  <a:cubicBezTo>
                    <a:pt x="13823" y="4366"/>
                    <a:pt x="13710" y="4375"/>
                    <a:pt x="13597" y="4393"/>
                  </a:cubicBezTo>
                  <a:cubicBezTo>
                    <a:pt x="13573" y="4334"/>
                    <a:pt x="13561" y="4286"/>
                    <a:pt x="13549" y="4226"/>
                  </a:cubicBezTo>
                  <a:cubicBezTo>
                    <a:pt x="13490" y="3667"/>
                    <a:pt x="13180" y="3167"/>
                    <a:pt x="12716" y="2869"/>
                  </a:cubicBezTo>
                  <a:cubicBezTo>
                    <a:pt x="12454" y="2719"/>
                    <a:pt x="12140" y="2651"/>
                    <a:pt x="11816" y="2651"/>
                  </a:cubicBezTo>
                  <a:cubicBezTo>
                    <a:pt x="11522" y="2651"/>
                    <a:pt x="11220" y="2708"/>
                    <a:pt x="10942" y="2810"/>
                  </a:cubicBezTo>
                  <a:cubicBezTo>
                    <a:pt x="10942" y="2762"/>
                    <a:pt x="10930" y="2714"/>
                    <a:pt x="10918" y="2667"/>
                  </a:cubicBezTo>
                  <a:cubicBezTo>
                    <a:pt x="10882" y="2107"/>
                    <a:pt x="10656" y="1595"/>
                    <a:pt x="10287" y="1190"/>
                  </a:cubicBezTo>
                  <a:cubicBezTo>
                    <a:pt x="9918" y="559"/>
                    <a:pt x="9346" y="83"/>
                    <a:pt x="8561" y="12"/>
                  </a:cubicBezTo>
                  <a:cubicBezTo>
                    <a:pt x="8484" y="4"/>
                    <a:pt x="8408" y="0"/>
                    <a:pt x="833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23"/>
            <p:cNvSpPr/>
            <p:nvPr/>
          </p:nvSpPr>
          <p:spPr>
            <a:xfrm>
              <a:off x="5358205" y="4980186"/>
              <a:ext cx="48961" cy="48184"/>
            </a:xfrm>
            <a:custGeom>
              <a:rect b="b" l="l" r="r" t="t"/>
              <a:pathLst>
                <a:path extrusionOk="0" h="1489" w="1513">
                  <a:moveTo>
                    <a:pt x="679" y="1"/>
                  </a:moveTo>
                  <a:cubicBezTo>
                    <a:pt x="560" y="1"/>
                    <a:pt x="453" y="36"/>
                    <a:pt x="346" y="96"/>
                  </a:cubicBezTo>
                  <a:lnTo>
                    <a:pt x="215" y="203"/>
                  </a:lnTo>
                  <a:cubicBezTo>
                    <a:pt x="156" y="262"/>
                    <a:pt x="108" y="334"/>
                    <a:pt x="72" y="417"/>
                  </a:cubicBezTo>
                  <a:cubicBezTo>
                    <a:pt x="1" y="572"/>
                    <a:pt x="1" y="763"/>
                    <a:pt x="72" y="929"/>
                  </a:cubicBezTo>
                  <a:cubicBezTo>
                    <a:pt x="108" y="1001"/>
                    <a:pt x="156" y="1084"/>
                    <a:pt x="215" y="1132"/>
                  </a:cubicBezTo>
                  <a:lnTo>
                    <a:pt x="334" y="1286"/>
                  </a:lnTo>
                  <a:cubicBezTo>
                    <a:pt x="417" y="1370"/>
                    <a:pt x="525" y="1429"/>
                    <a:pt x="632" y="1465"/>
                  </a:cubicBezTo>
                  <a:lnTo>
                    <a:pt x="822" y="1489"/>
                  </a:lnTo>
                  <a:cubicBezTo>
                    <a:pt x="941" y="1489"/>
                    <a:pt x="1060" y="1453"/>
                    <a:pt x="1156" y="1394"/>
                  </a:cubicBezTo>
                  <a:lnTo>
                    <a:pt x="1299" y="1286"/>
                  </a:lnTo>
                  <a:cubicBezTo>
                    <a:pt x="1370" y="1227"/>
                    <a:pt x="1418" y="1155"/>
                    <a:pt x="1453" y="1072"/>
                  </a:cubicBezTo>
                  <a:cubicBezTo>
                    <a:pt x="1489" y="989"/>
                    <a:pt x="1513" y="894"/>
                    <a:pt x="1501" y="810"/>
                  </a:cubicBezTo>
                  <a:cubicBezTo>
                    <a:pt x="1501" y="620"/>
                    <a:pt x="1429" y="453"/>
                    <a:pt x="1310" y="322"/>
                  </a:cubicBezTo>
                  <a:lnTo>
                    <a:pt x="1156" y="203"/>
                  </a:lnTo>
                  <a:cubicBezTo>
                    <a:pt x="1072" y="120"/>
                    <a:pt x="977" y="60"/>
                    <a:pt x="858" y="24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23"/>
            <p:cNvSpPr/>
            <p:nvPr/>
          </p:nvSpPr>
          <p:spPr>
            <a:xfrm>
              <a:off x="5346264" y="4643060"/>
              <a:ext cx="48961" cy="48184"/>
            </a:xfrm>
            <a:custGeom>
              <a:rect b="b" l="l" r="r" t="t"/>
              <a:pathLst>
                <a:path extrusionOk="0" h="1489" w="1513">
                  <a:moveTo>
                    <a:pt x="679" y="1"/>
                  </a:moveTo>
                  <a:cubicBezTo>
                    <a:pt x="560" y="1"/>
                    <a:pt x="453" y="36"/>
                    <a:pt x="346" y="96"/>
                  </a:cubicBezTo>
                  <a:lnTo>
                    <a:pt x="215" y="203"/>
                  </a:lnTo>
                  <a:cubicBezTo>
                    <a:pt x="155" y="263"/>
                    <a:pt x="108" y="334"/>
                    <a:pt x="72" y="417"/>
                  </a:cubicBezTo>
                  <a:cubicBezTo>
                    <a:pt x="1" y="572"/>
                    <a:pt x="1" y="763"/>
                    <a:pt x="72" y="929"/>
                  </a:cubicBezTo>
                  <a:cubicBezTo>
                    <a:pt x="108" y="1001"/>
                    <a:pt x="155" y="1084"/>
                    <a:pt x="215" y="1132"/>
                  </a:cubicBezTo>
                  <a:lnTo>
                    <a:pt x="334" y="1286"/>
                  </a:lnTo>
                  <a:cubicBezTo>
                    <a:pt x="417" y="1370"/>
                    <a:pt x="525" y="1429"/>
                    <a:pt x="632" y="1465"/>
                  </a:cubicBezTo>
                  <a:lnTo>
                    <a:pt x="822" y="1489"/>
                  </a:lnTo>
                  <a:cubicBezTo>
                    <a:pt x="941" y="1489"/>
                    <a:pt x="1060" y="1453"/>
                    <a:pt x="1156" y="1394"/>
                  </a:cubicBezTo>
                  <a:lnTo>
                    <a:pt x="1298" y="1286"/>
                  </a:lnTo>
                  <a:cubicBezTo>
                    <a:pt x="1370" y="1227"/>
                    <a:pt x="1417" y="1156"/>
                    <a:pt x="1453" y="1072"/>
                  </a:cubicBezTo>
                  <a:cubicBezTo>
                    <a:pt x="1489" y="989"/>
                    <a:pt x="1513" y="894"/>
                    <a:pt x="1501" y="810"/>
                  </a:cubicBezTo>
                  <a:cubicBezTo>
                    <a:pt x="1501" y="620"/>
                    <a:pt x="1429" y="453"/>
                    <a:pt x="1310" y="322"/>
                  </a:cubicBezTo>
                  <a:lnTo>
                    <a:pt x="1156" y="203"/>
                  </a:lnTo>
                  <a:cubicBezTo>
                    <a:pt x="1072" y="120"/>
                    <a:pt x="977" y="60"/>
                    <a:pt x="858" y="24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23"/>
            <p:cNvSpPr/>
            <p:nvPr/>
          </p:nvSpPr>
          <p:spPr>
            <a:xfrm>
              <a:off x="4237416" y="5000120"/>
              <a:ext cx="55141" cy="57536"/>
            </a:xfrm>
            <a:custGeom>
              <a:rect b="b" l="l" r="r" t="t"/>
              <a:pathLst>
                <a:path extrusionOk="0" h="1778" w="1704">
                  <a:moveTo>
                    <a:pt x="792" y="1"/>
                  </a:moveTo>
                  <a:cubicBezTo>
                    <a:pt x="703" y="1"/>
                    <a:pt x="616" y="26"/>
                    <a:pt x="536" y="75"/>
                  </a:cubicBezTo>
                  <a:cubicBezTo>
                    <a:pt x="465" y="87"/>
                    <a:pt x="405" y="123"/>
                    <a:pt x="346" y="182"/>
                  </a:cubicBezTo>
                  <a:cubicBezTo>
                    <a:pt x="262" y="230"/>
                    <a:pt x="191" y="313"/>
                    <a:pt x="143" y="408"/>
                  </a:cubicBezTo>
                  <a:cubicBezTo>
                    <a:pt x="120" y="468"/>
                    <a:pt x="84" y="528"/>
                    <a:pt x="60" y="599"/>
                  </a:cubicBezTo>
                  <a:lnTo>
                    <a:pt x="48" y="635"/>
                  </a:lnTo>
                  <a:cubicBezTo>
                    <a:pt x="36" y="682"/>
                    <a:pt x="24" y="730"/>
                    <a:pt x="24" y="778"/>
                  </a:cubicBezTo>
                  <a:cubicBezTo>
                    <a:pt x="0" y="885"/>
                    <a:pt x="0" y="1004"/>
                    <a:pt x="36" y="1111"/>
                  </a:cubicBezTo>
                  <a:lnTo>
                    <a:pt x="36" y="1135"/>
                  </a:lnTo>
                  <a:cubicBezTo>
                    <a:pt x="36" y="1147"/>
                    <a:pt x="48" y="1159"/>
                    <a:pt x="48" y="1170"/>
                  </a:cubicBezTo>
                  <a:lnTo>
                    <a:pt x="60" y="1170"/>
                  </a:lnTo>
                  <a:cubicBezTo>
                    <a:pt x="131" y="1373"/>
                    <a:pt x="262" y="1551"/>
                    <a:pt x="441" y="1659"/>
                  </a:cubicBezTo>
                  <a:lnTo>
                    <a:pt x="631" y="1742"/>
                  </a:lnTo>
                  <a:lnTo>
                    <a:pt x="858" y="1778"/>
                  </a:lnTo>
                  <a:cubicBezTo>
                    <a:pt x="965" y="1778"/>
                    <a:pt x="1072" y="1754"/>
                    <a:pt x="1167" y="1706"/>
                  </a:cubicBezTo>
                  <a:cubicBezTo>
                    <a:pt x="1239" y="1682"/>
                    <a:pt x="1298" y="1647"/>
                    <a:pt x="1346" y="1599"/>
                  </a:cubicBezTo>
                  <a:cubicBezTo>
                    <a:pt x="1441" y="1540"/>
                    <a:pt x="1513" y="1468"/>
                    <a:pt x="1560" y="1373"/>
                  </a:cubicBezTo>
                  <a:cubicBezTo>
                    <a:pt x="1596" y="1301"/>
                    <a:pt x="1620" y="1242"/>
                    <a:pt x="1644" y="1170"/>
                  </a:cubicBezTo>
                  <a:cubicBezTo>
                    <a:pt x="1644" y="1159"/>
                    <a:pt x="1655" y="1147"/>
                    <a:pt x="1655" y="1135"/>
                  </a:cubicBezTo>
                  <a:lnTo>
                    <a:pt x="1655" y="1123"/>
                  </a:lnTo>
                  <a:cubicBezTo>
                    <a:pt x="1691" y="1004"/>
                    <a:pt x="1703" y="897"/>
                    <a:pt x="1667" y="778"/>
                  </a:cubicBezTo>
                  <a:cubicBezTo>
                    <a:pt x="1667" y="730"/>
                    <a:pt x="1667" y="682"/>
                    <a:pt x="1644" y="635"/>
                  </a:cubicBezTo>
                  <a:lnTo>
                    <a:pt x="1632" y="599"/>
                  </a:lnTo>
                  <a:cubicBezTo>
                    <a:pt x="1608" y="492"/>
                    <a:pt x="1560" y="397"/>
                    <a:pt x="1489" y="325"/>
                  </a:cubicBezTo>
                  <a:cubicBezTo>
                    <a:pt x="1429" y="230"/>
                    <a:pt x="1346" y="158"/>
                    <a:pt x="1251" y="111"/>
                  </a:cubicBezTo>
                  <a:lnTo>
                    <a:pt x="1060" y="27"/>
                  </a:lnTo>
                  <a:lnTo>
                    <a:pt x="846" y="4"/>
                  </a:lnTo>
                  <a:cubicBezTo>
                    <a:pt x="828" y="2"/>
                    <a:pt x="810" y="1"/>
                    <a:pt x="79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23"/>
            <p:cNvSpPr/>
            <p:nvPr/>
          </p:nvSpPr>
          <p:spPr>
            <a:xfrm>
              <a:off x="7264597" y="4705094"/>
              <a:ext cx="55918" cy="43557"/>
            </a:xfrm>
            <a:custGeom>
              <a:rect b="b" l="l" r="r" t="t"/>
              <a:pathLst>
                <a:path extrusionOk="0" h="1346" w="1728">
                  <a:moveTo>
                    <a:pt x="858" y="1"/>
                  </a:moveTo>
                  <a:cubicBezTo>
                    <a:pt x="1" y="1"/>
                    <a:pt x="1" y="1346"/>
                    <a:pt x="858" y="1346"/>
                  </a:cubicBezTo>
                  <a:cubicBezTo>
                    <a:pt x="1727" y="1346"/>
                    <a:pt x="1727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23"/>
            <p:cNvSpPr/>
            <p:nvPr/>
          </p:nvSpPr>
          <p:spPr>
            <a:xfrm>
              <a:off x="1992733" y="4737939"/>
              <a:ext cx="515948" cy="229368"/>
            </a:xfrm>
            <a:custGeom>
              <a:rect b="b" l="l" r="r" t="t"/>
              <a:pathLst>
                <a:path extrusionOk="0" h="7088" w="15944">
                  <a:moveTo>
                    <a:pt x="8354" y="0"/>
                  </a:moveTo>
                  <a:cubicBezTo>
                    <a:pt x="7371" y="0"/>
                    <a:pt x="6526" y="625"/>
                    <a:pt x="6025" y="1426"/>
                  </a:cubicBezTo>
                  <a:cubicBezTo>
                    <a:pt x="5930" y="1581"/>
                    <a:pt x="5859" y="1736"/>
                    <a:pt x="5787" y="1891"/>
                  </a:cubicBezTo>
                  <a:cubicBezTo>
                    <a:pt x="5561" y="2141"/>
                    <a:pt x="5370" y="2414"/>
                    <a:pt x="5227" y="2712"/>
                  </a:cubicBezTo>
                  <a:cubicBezTo>
                    <a:pt x="5216" y="2748"/>
                    <a:pt x="5192" y="2795"/>
                    <a:pt x="5180" y="2831"/>
                  </a:cubicBezTo>
                  <a:cubicBezTo>
                    <a:pt x="5049" y="2760"/>
                    <a:pt x="4918" y="2688"/>
                    <a:pt x="4775" y="2641"/>
                  </a:cubicBezTo>
                  <a:cubicBezTo>
                    <a:pt x="4536" y="2551"/>
                    <a:pt x="4290" y="2509"/>
                    <a:pt x="4049" y="2509"/>
                  </a:cubicBezTo>
                  <a:cubicBezTo>
                    <a:pt x="3199" y="2509"/>
                    <a:pt x="2400" y="3035"/>
                    <a:pt x="2084" y="3879"/>
                  </a:cubicBezTo>
                  <a:cubicBezTo>
                    <a:pt x="2049" y="3998"/>
                    <a:pt x="2013" y="4117"/>
                    <a:pt x="2001" y="4236"/>
                  </a:cubicBezTo>
                  <a:cubicBezTo>
                    <a:pt x="1863" y="4207"/>
                    <a:pt x="1723" y="4192"/>
                    <a:pt x="1583" y="4192"/>
                  </a:cubicBezTo>
                  <a:cubicBezTo>
                    <a:pt x="1322" y="4192"/>
                    <a:pt x="1062" y="4243"/>
                    <a:pt x="822" y="4343"/>
                  </a:cubicBezTo>
                  <a:cubicBezTo>
                    <a:pt x="548" y="4427"/>
                    <a:pt x="310" y="4605"/>
                    <a:pt x="155" y="4855"/>
                  </a:cubicBezTo>
                  <a:cubicBezTo>
                    <a:pt x="1" y="5189"/>
                    <a:pt x="1" y="5570"/>
                    <a:pt x="179" y="5891"/>
                  </a:cubicBezTo>
                  <a:cubicBezTo>
                    <a:pt x="394" y="6308"/>
                    <a:pt x="751" y="6629"/>
                    <a:pt x="1191" y="6784"/>
                  </a:cubicBezTo>
                  <a:cubicBezTo>
                    <a:pt x="1337" y="6841"/>
                    <a:pt x="1489" y="6868"/>
                    <a:pt x="1641" y="6868"/>
                  </a:cubicBezTo>
                  <a:cubicBezTo>
                    <a:pt x="1775" y="6868"/>
                    <a:pt x="1908" y="6847"/>
                    <a:pt x="2037" y="6808"/>
                  </a:cubicBezTo>
                  <a:cubicBezTo>
                    <a:pt x="4108" y="6927"/>
                    <a:pt x="6180" y="7010"/>
                    <a:pt x="8240" y="7058"/>
                  </a:cubicBezTo>
                  <a:cubicBezTo>
                    <a:pt x="9050" y="7075"/>
                    <a:pt x="9855" y="7086"/>
                    <a:pt x="10662" y="7086"/>
                  </a:cubicBezTo>
                  <a:cubicBezTo>
                    <a:pt x="10957" y="7086"/>
                    <a:pt x="11253" y="7085"/>
                    <a:pt x="11550" y="7082"/>
                  </a:cubicBezTo>
                  <a:cubicBezTo>
                    <a:pt x="11606" y="7081"/>
                    <a:pt x="11664" y="7081"/>
                    <a:pt x="11722" y="7081"/>
                  </a:cubicBezTo>
                  <a:cubicBezTo>
                    <a:pt x="11996" y="7081"/>
                    <a:pt x="12282" y="7088"/>
                    <a:pt x="12572" y="7088"/>
                  </a:cubicBezTo>
                  <a:cubicBezTo>
                    <a:pt x="13161" y="7088"/>
                    <a:pt x="13763" y="7058"/>
                    <a:pt x="14300" y="6879"/>
                  </a:cubicBezTo>
                  <a:cubicBezTo>
                    <a:pt x="14330" y="6882"/>
                    <a:pt x="14361" y="6883"/>
                    <a:pt x="14391" y="6883"/>
                  </a:cubicBezTo>
                  <a:cubicBezTo>
                    <a:pt x="14858" y="6883"/>
                    <a:pt x="15303" y="6626"/>
                    <a:pt x="15526" y="6201"/>
                  </a:cubicBezTo>
                  <a:cubicBezTo>
                    <a:pt x="15943" y="5415"/>
                    <a:pt x="15336" y="4653"/>
                    <a:pt x="14574" y="4450"/>
                  </a:cubicBezTo>
                  <a:cubicBezTo>
                    <a:pt x="14479" y="4427"/>
                    <a:pt x="14383" y="4415"/>
                    <a:pt x="14276" y="4403"/>
                  </a:cubicBezTo>
                  <a:cubicBezTo>
                    <a:pt x="14163" y="4379"/>
                    <a:pt x="14047" y="4367"/>
                    <a:pt x="13931" y="4367"/>
                  </a:cubicBezTo>
                  <a:cubicBezTo>
                    <a:pt x="13815" y="4367"/>
                    <a:pt x="13699" y="4379"/>
                    <a:pt x="13586" y="4403"/>
                  </a:cubicBezTo>
                  <a:cubicBezTo>
                    <a:pt x="13574" y="4343"/>
                    <a:pt x="13562" y="4284"/>
                    <a:pt x="13538" y="4236"/>
                  </a:cubicBezTo>
                  <a:cubicBezTo>
                    <a:pt x="13490" y="3677"/>
                    <a:pt x="13181" y="3176"/>
                    <a:pt x="12705" y="2879"/>
                  </a:cubicBezTo>
                  <a:cubicBezTo>
                    <a:pt x="12449" y="2729"/>
                    <a:pt x="12134" y="2661"/>
                    <a:pt x="11811" y="2661"/>
                  </a:cubicBezTo>
                  <a:cubicBezTo>
                    <a:pt x="11516" y="2661"/>
                    <a:pt x="11215" y="2717"/>
                    <a:pt x="10942" y="2819"/>
                  </a:cubicBezTo>
                  <a:cubicBezTo>
                    <a:pt x="10931" y="2772"/>
                    <a:pt x="10931" y="2724"/>
                    <a:pt x="10919" y="2676"/>
                  </a:cubicBezTo>
                  <a:cubicBezTo>
                    <a:pt x="10883" y="2117"/>
                    <a:pt x="10657" y="1593"/>
                    <a:pt x="10276" y="1200"/>
                  </a:cubicBezTo>
                  <a:cubicBezTo>
                    <a:pt x="9919" y="557"/>
                    <a:pt x="9335" y="93"/>
                    <a:pt x="8561" y="9"/>
                  </a:cubicBezTo>
                  <a:cubicBezTo>
                    <a:pt x="8492" y="3"/>
                    <a:pt x="8422" y="0"/>
                    <a:pt x="835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23"/>
            <p:cNvSpPr/>
            <p:nvPr/>
          </p:nvSpPr>
          <p:spPr>
            <a:xfrm>
              <a:off x="1961149" y="4976627"/>
              <a:ext cx="55109" cy="57536"/>
            </a:xfrm>
            <a:custGeom>
              <a:rect b="b" l="l" r="r" t="t"/>
              <a:pathLst>
                <a:path extrusionOk="0" h="1778" w="1703">
                  <a:moveTo>
                    <a:pt x="792" y="0"/>
                  </a:moveTo>
                  <a:cubicBezTo>
                    <a:pt x="703" y="0"/>
                    <a:pt x="615" y="25"/>
                    <a:pt x="536" y="75"/>
                  </a:cubicBezTo>
                  <a:cubicBezTo>
                    <a:pt x="465" y="87"/>
                    <a:pt x="405" y="122"/>
                    <a:pt x="358" y="170"/>
                  </a:cubicBezTo>
                  <a:cubicBezTo>
                    <a:pt x="262" y="230"/>
                    <a:pt x="191" y="313"/>
                    <a:pt x="143" y="396"/>
                  </a:cubicBezTo>
                  <a:cubicBezTo>
                    <a:pt x="119" y="468"/>
                    <a:pt x="84" y="527"/>
                    <a:pt x="60" y="599"/>
                  </a:cubicBezTo>
                  <a:lnTo>
                    <a:pt x="48" y="634"/>
                  </a:lnTo>
                  <a:cubicBezTo>
                    <a:pt x="36" y="682"/>
                    <a:pt x="24" y="730"/>
                    <a:pt x="24" y="777"/>
                  </a:cubicBezTo>
                  <a:cubicBezTo>
                    <a:pt x="0" y="884"/>
                    <a:pt x="0" y="1004"/>
                    <a:pt x="36" y="1111"/>
                  </a:cubicBezTo>
                  <a:lnTo>
                    <a:pt x="36" y="1134"/>
                  </a:lnTo>
                  <a:cubicBezTo>
                    <a:pt x="48" y="1146"/>
                    <a:pt x="48" y="1158"/>
                    <a:pt x="48" y="1170"/>
                  </a:cubicBezTo>
                  <a:lnTo>
                    <a:pt x="60" y="1170"/>
                  </a:lnTo>
                  <a:cubicBezTo>
                    <a:pt x="131" y="1373"/>
                    <a:pt x="262" y="1551"/>
                    <a:pt x="441" y="1658"/>
                  </a:cubicBezTo>
                  <a:lnTo>
                    <a:pt x="631" y="1742"/>
                  </a:lnTo>
                  <a:lnTo>
                    <a:pt x="858" y="1777"/>
                  </a:lnTo>
                  <a:cubicBezTo>
                    <a:pt x="965" y="1777"/>
                    <a:pt x="1072" y="1754"/>
                    <a:pt x="1167" y="1706"/>
                  </a:cubicBezTo>
                  <a:cubicBezTo>
                    <a:pt x="1239" y="1682"/>
                    <a:pt x="1298" y="1646"/>
                    <a:pt x="1346" y="1599"/>
                  </a:cubicBezTo>
                  <a:cubicBezTo>
                    <a:pt x="1441" y="1539"/>
                    <a:pt x="1512" y="1456"/>
                    <a:pt x="1560" y="1373"/>
                  </a:cubicBezTo>
                  <a:lnTo>
                    <a:pt x="1643" y="1170"/>
                  </a:lnTo>
                  <a:cubicBezTo>
                    <a:pt x="1643" y="1158"/>
                    <a:pt x="1655" y="1146"/>
                    <a:pt x="1655" y="1134"/>
                  </a:cubicBezTo>
                  <a:lnTo>
                    <a:pt x="1655" y="1111"/>
                  </a:lnTo>
                  <a:cubicBezTo>
                    <a:pt x="1691" y="1004"/>
                    <a:pt x="1703" y="896"/>
                    <a:pt x="1679" y="777"/>
                  </a:cubicBezTo>
                  <a:cubicBezTo>
                    <a:pt x="1667" y="730"/>
                    <a:pt x="1667" y="682"/>
                    <a:pt x="1643" y="634"/>
                  </a:cubicBezTo>
                  <a:lnTo>
                    <a:pt x="1631" y="599"/>
                  </a:lnTo>
                  <a:cubicBezTo>
                    <a:pt x="1608" y="492"/>
                    <a:pt x="1560" y="396"/>
                    <a:pt x="1489" y="325"/>
                  </a:cubicBezTo>
                  <a:cubicBezTo>
                    <a:pt x="1429" y="230"/>
                    <a:pt x="1346" y="158"/>
                    <a:pt x="1262" y="111"/>
                  </a:cubicBezTo>
                  <a:lnTo>
                    <a:pt x="1060" y="27"/>
                  </a:lnTo>
                  <a:lnTo>
                    <a:pt x="846" y="3"/>
                  </a:lnTo>
                  <a:cubicBezTo>
                    <a:pt x="828" y="1"/>
                    <a:pt x="810" y="0"/>
                    <a:pt x="79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23"/>
            <p:cNvSpPr/>
            <p:nvPr/>
          </p:nvSpPr>
          <p:spPr>
            <a:xfrm>
              <a:off x="2717467" y="4940513"/>
              <a:ext cx="56274" cy="43168"/>
            </a:xfrm>
            <a:custGeom>
              <a:rect b="b" l="l" r="r" t="t"/>
              <a:pathLst>
                <a:path extrusionOk="0" h="1334" w="1739">
                  <a:moveTo>
                    <a:pt x="869" y="0"/>
                  </a:moveTo>
                  <a:cubicBezTo>
                    <a:pt x="0" y="0"/>
                    <a:pt x="12" y="1334"/>
                    <a:pt x="869" y="1334"/>
                  </a:cubicBezTo>
                  <a:cubicBezTo>
                    <a:pt x="1739" y="1334"/>
                    <a:pt x="1739" y="0"/>
                    <a:pt x="86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23"/>
            <p:cNvSpPr/>
            <p:nvPr/>
          </p:nvSpPr>
          <p:spPr>
            <a:xfrm>
              <a:off x="1456430" y="4748618"/>
              <a:ext cx="56274" cy="43201"/>
            </a:xfrm>
            <a:custGeom>
              <a:rect b="b" l="l" r="r" t="t"/>
              <a:pathLst>
                <a:path extrusionOk="0" h="1335" w="1739">
                  <a:moveTo>
                    <a:pt x="869" y="1"/>
                  </a:moveTo>
                  <a:cubicBezTo>
                    <a:pt x="0" y="1"/>
                    <a:pt x="0" y="1334"/>
                    <a:pt x="869" y="1334"/>
                  </a:cubicBezTo>
                  <a:cubicBezTo>
                    <a:pt x="1738" y="1334"/>
                    <a:pt x="1738" y="1"/>
                    <a:pt x="86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23"/>
            <p:cNvSpPr/>
            <p:nvPr/>
          </p:nvSpPr>
          <p:spPr>
            <a:xfrm>
              <a:off x="2533307" y="4735545"/>
              <a:ext cx="60125" cy="46631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7" y="1441"/>
                    <a:pt x="1857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23"/>
            <p:cNvSpPr/>
            <p:nvPr/>
          </p:nvSpPr>
          <p:spPr>
            <a:xfrm>
              <a:off x="4691654" y="-21893"/>
              <a:ext cx="112160" cy="98601"/>
            </a:xfrm>
            <a:custGeom>
              <a:rect b="b" l="l" r="r" t="t"/>
              <a:pathLst>
                <a:path extrusionOk="0" h="3047" w="3466">
                  <a:moveTo>
                    <a:pt x="1636" y="0"/>
                  </a:moveTo>
                  <a:cubicBezTo>
                    <a:pt x="1038" y="0"/>
                    <a:pt x="645" y="682"/>
                    <a:pt x="394" y="1427"/>
                  </a:cubicBezTo>
                  <a:cubicBezTo>
                    <a:pt x="168" y="1939"/>
                    <a:pt x="37" y="2486"/>
                    <a:pt x="1" y="3046"/>
                  </a:cubicBezTo>
                  <a:cubicBezTo>
                    <a:pt x="13" y="3034"/>
                    <a:pt x="37" y="3010"/>
                    <a:pt x="49" y="2986"/>
                  </a:cubicBezTo>
                  <a:cubicBezTo>
                    <a:pt x="72" y="2927"/>
                    <a:pt x="120" y="2867"/>
                    <a:pt x="180" y="2844"/>
                  </a:cubicBezTo>
                  <a:cubicBezTo>
                    <a:pt x="688" y="2594"/>
                    <a:pt x="1239" y="2466"/>
                    <a:pt x="1795" y="2466"/>
                  </a:cubicBezTo>
                  <a:cubicBezTo>
                    <a:pt x="1955" y="2466"/>
                    <a:pt x="2115" y="2477"/>
                    <a:pt x="2275" y="2498"/>
                  </a:cubicBezTo>
                  <a:cubicBezTo>
                    <a:pt x="2656" y="2534"/>
                    <a:pt x="3168" y="2689"/>
                    <a:pt x="3466" y="2998"/>
                  </a:cubicBezTo>
                  <a:cubicBezTo>
                    <a:pt x="3442" y="2510"/>
                    <a:pt x="3335" y="2034"/>
                    <a:pt x="3168" y="1582"/>
                  </a:cubicBezTo>
                  <a:cubicBezTo>
                    <a:pt x="2954" y="1046"/>
                    <a:pt x="2632" y="391"/>
                    <a:pt x="2085" y="117"/>
                  </a:cubicBezTo>
                  <a:cubicBezTo>
                    <a:pt x="1924" y="37"/>
                    <a:pt x="1774" y="0"/>
                    <a:pt x="163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23"/>
            <p:cNvSpPr/>
            <p:nvPr/>
          </p:nvSpPr>
          <p:spPr>
            <a:xfrm>
              <a:off x="4687803" y="57680"/>
              <a:ext cx="124101" cy="60999"/>
            </a:xfrm>
            <a:custGeom>
              <a:rect b="b" l="l" r="r" t="t"/>
              <a:pathLst>
                <a:path extrusionOk="0" h="1885" w="3835">
                  <a:moveTo>
                    <a:pt x="1879" y="1"/>
                  </a:moveTo>
                  <a:cubicBezTo>
                    <a:pt x="1335" y="1"/>
                    <a:pt x="796" y="128"/>
                    <a:pt x="299" y="373"/>
                  </a:cubicBezTo>
                  <a:cubicBezTo>
                    <a:pt x="239" y="408"/>
                    <a:pt x="191" y="456"/>
                    <a:pt x="168" y="516"/>
                  </a:cubicBezTo>
                  <a:cubicBezTo>
                    <a:pt x="156" y="539"/>
                    <a:pt x="144" y="563"/>
                    <a:pt x="120" y="575"/>
                  </a:cubicBezTo>
                  <a:cubicBezTo>
                    <a:pt x="13" y="730"/>
                    <a:pt x="1" y="944"/>
                    <a:pt x="108" y="1111"/>
                  </a:cubicBezTo>
                  <a:cubicBezTo>
                    <a:pt x="358" y="1480"/>
                    <a:pt x="834" y="1682"/>
                    <a:pt x="1322" y="1790"/>
                  </a:cubicBezTo>
                  <a:cubicBezTo>
                    <a:pt x="1370" y="1385"/>
                    <a:pt x="1442" y="980"/>
                    <a:pt x="1549" y="587"/>
                  </a:cubicBezTo>
                  <a:cubicBezTo>
                    <a:pt x="1585" y="453"/>
                    <a:pt x="1715" y="382"/>
                    <a:pt x="1841" y="382"/>
                  </a:cubicBezTo>
                  <a:cubicBezTo>
                    <a:pt x="1962" y="382"/>
                    <a:pt x="2079" y="447"/>
                    <a:pt x="2108" y="587"/>
                  </a:cubicBezTo>
                  <a:cubicBezTo>
                    <a:pt x="2204" y="1016"/>
                    <a:pt x="2251" y="1444"/>
                    <a:pt x="2251" y="1885"/>
                  </a:cubicBezTo>
                  <a:lnTo>
                    <a:pt x="2287" y="1885"/>
                  </a:lnTo>
                  <a:cubicBezTo>
                    <a:pt x="2811" y="1885"/>
                    <a:pt x="3835" y="1825"/>
                    <a:pt x="3835" y="1099"/>
                  </a:cubicBezTo>
                  <a:cubicBezTo>
                    <a:pt x="3835" y="885"/>
                    <a:pt x="3739" y="682"/>
                    <a:pt x="3585" y="539"/>
                  </a:cubicBezTo>
                  <a:cubicBezTo>
                    <a:pt x="3287" y="230"/>
                    <a:pt x="2775" y="87"/>
                    <a:pt x="2394" y="39"/>
                  </a:cubicBezTo>
                  <a:cubicBezTo>
                    <a:pt x="2223" y="14"/>
                    <a:pt x="2051" y="1"/>
                    <a:pt x="18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23"/>
            <p:cNvSpPr/>
            <p:nvPr/>
          </p:nvSpPr>
          <p:spPr>
            <a:xfrm>
              <a:off x="4720940" y="69880"/>
              <a:ext cx="42036" cy="125913"/>
            </a:xfrm>
            <a:custGeom>
              <a:rect b="b" l="l" r="r" t="t"/>
              <a:pathLst>
                <a:path extrusionOk="0" h="3891" w="1299">
                  <a:moveTo>
                    <a:pt x="811" y="0"/>
                  </a:moveTo>
                  <a:cubicBezTo>
                    <a:pt x="685" y="0"/>
                    <a:pt x="555" y="72"/>
                    <a:pt x="513" y="210"/>
                  </a:cubicBezTo>
                  <a:cubicBezTo>
                    <a:pt x="418" y="603"/>
                    <a:pt x="346" y="1008"/>
                    <a:pt x="310" y="1413"/>
                  </a:cubicBezTo>
                  <a:cubicBezTo>
                    <a:pt x="287" y="1615"/>
                    <a:pt x="275" y="1805"/>
                    <a:pt x="251" y="2008"/>
                  </a:cubicBezTo>
                  <a:cubicBezTo>
                    <a:pt x="203" y="2532"/>
                    <a:pt x="1" y="3270"/>
                    <a:pt x="322" y="3722"/>
                  </a:cubicBezTo>
                  <a:cubicBezTo>
                    <a:pt x="391" y="3832"/>
                    <a:pt x="511" y="3891"/>
                    <a:pt x="630" y="3891"/>
                  </a:cubicBezTo>
                  <a:cubicBezTo>
                    <a:pt x="718" y="3891"/>
                    <a:pt x="804" y="3859"/>
                    <a:pt x="870" y="3794"/>
                  </a:cubicBezTo>
                  <a:cubicBezTo>
                    <a:pt x="1299" y="3389"/>
                    <a:pt x="1203" y="2651"/>
                    <a:pt x="1227" y="2115"/>
                  </a:cubicBezTo>
                  <a:lnTo>
                    <a:pt x="1227" y="1508"/>
                  </a:lnTo>
                  <a:cubicBezTo>
                    <a:pt x="1227" y="1067"/>
                    <a:pt x="1180" y="639"/>
                    <a:pt x="1084" y="210"/>
                  </a:cubicBezTo>
                  <a:cubicBezTo>
                    <a:pt x="1055" y="69"/>
                    <a:pt x="935" y="0"/>
                    <a:pt x="81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23"/>
            <p:cNvSpPr/>
            <p:nvPr/>
          </p:nvSpPr>
          <p:spPr>
            <a:xfrm>
              <a:off x="6499672" y="4701826"/>
              <a:ext cx="277196" cy="268167"/>
            </a:xfrm>
            <a:custGeom>
              <a:rect b="b" l="l" r="r" t="t"/>
              <a:pathLst>
                <a:path extrusionOk="0" h="8287" w="8566">
                  <a:moveTo>
                    <a:pt x="5665" y="1"/>
                  </a:moveTo>
                  <a:cubicBezTo>
                    <a:pt x="2260" y="1"/>
                    <a:pt x="1596" y="4698"/>
                    <a:pt x="338" y="7067"/>
                  </a:cubicBezTo>
                  <a:cubicBezTo>
                    <a:pt x="0" y="7700"/>
                    <a:pt x="590" y="8287"/>
                    <a:pt x="1192" y="8287"/>
                  </a:cubicBezTo>
                  <a:cubicBezTo>
                    <a:pt x="1269" y="8287"/>
                    <a:pt x="1346" y="8277"/>
                    <a:pt x="1422" y="8257"/>
                  </a:cubicBezTo>
                  <a:cubicBezTo>
                    <a:pt x="3041" y="7829"/>
                    <a:pt x="4577" y="7150"/>
                    <a:pt x="5982" y="6233"/>
                  </a:cubicBezTo>
                  <a:cubicBezTo>
                    <a:pt x="7232" y="5412"/>
                    <a:pt x="8566" y="4114"/>
                    <a:pt x="8494" y="2483"/>
                  </a:cubicBezTo>
                  <a:cubicBezTo>
                    <a:pt x="8482" y="2030"/>
                    <a:pt x="8327" y="1578"/>
                    <a:pt x="8054" y="1209"/>
                  </a:cubicBezTo>
                  <a:cubicBezTo>
                    <a:pt x="7720" y="1447"/>
                    <a:pt x="7387" y="1709"/>
                    <a:pt x="7065" y="1971"/>
                  </a:cubicBezTo>
                  <a:cubicBezTo>
                    <a:pt x="7184" y="1995"/>
                    <a:pt x="7268" y="2090"/>
                    <a:pt x="7280" y="2209"/>
                  </a:cubicBezTo>
                  <a:cubicBezTo>
                    <a:pt x="7351" y="2614"/>
                    <a:pt x="7327" y="3042"/>
                    <a:pt x="7208" y="3447"/>
                  </a:cubicBezTo>
                  <a:cubicBezTo>
                    <a:pt x="7160" y="3612"/>
                    <a:pt x="7023" y="3689"/>
                    <a:pt x="6891" y="3689"/>
                  </a:cubicBezTo>
                  <a:cubicBezTo>
                    <a:pt x="6728" y="3689"/>
                    <a:pt x="6573" y="3570"/>
                    <a:pt x="6613" y="3352"/>
                  </a:cubicBezTo>
                  <a:cubicBezTo>
                    <a:pt x="6696" y="2983"/>
                    <a:pt x="6732" y="2614"/>
                    <a:pt x="6744" y="2245"/>
                  </a:cubicBezTo>
                  <a:lnTo>
                    <a:pt x="6744" y="2245"/>
                  </a:lnTo>
                  <a:cubicBezTo>
                    <a:pt x="6458" y="2483"/>
                    <a:pt x="6172" y="2745"/>
                    <a:pt x="5899" y="2995"/>
                  </a:cubicBezTo>
                  <a:cubicBezTo>
                    <a:pt x="5887" y="3030"/>
                    <a:pt x="5875" y="3066"/>
                    <a:pt x="5863" y="3102"/>
                  </a:cubicBezTo>
                  <a:cubicBezTo>
                    <a:pt x="5910" y="3519"/>
                    <a:pt x="5768" y="4054"/>
                    <a:pt x="5696" y="4376"/>
                  </a:cubicBezTo>
                  <a:cubicBezTo>
                    <a:pt x="5640" y="4681"/>
                    <a:pt x="5551" y="5514"/>
                    <a:pt x="5102" y="5514"/>
                  </a:cubicBezTo>
                  <a:cubicBezTo>
                    <a:pt x="5079" y="5514"/>
                    <a:pt x="5055" y="5512"/>
                    <a:pt x="5029" y="5507"/>
                  </a:cubicBezTo>
                  <a:cubicBezTo>
                    <a:pt x="4517" y="5412"/>
                    <a:pt x="4732" y="4543"/>
                    <a:pt x="4779" y="4221"/>
                  </a:cubicBezTo>
                  <a:cubicBezTo>
                    <a:pt x="4791" y="4173"/>
                    <a:pt x="4791" y="4114"/>
                    <a:pt x="4803" y="4066"/>
                  </a:cubicBezTo>
                  <a:lnTo>
                    <a:pt x="4803" y="4066"/>
                  </a:lnTo>
                  <a:cubicBezTo>
                    <a:pt x="4613" y="4257"/>
                    <a:pt x="4434" y="4459"/>
                    <a:pt x="4244" y="4662"/>
                  </a:cubicBezTo>
                  <a:cubicBezTo>
                    <a:pt x="4005" y="4924"/>
                    <a:pt x="3755" y="5185"/>
                    <a:pt x="3505" y="5447"/>
                  </a:cubicBezTo>
                  <a:cubicBezTo>
                    <a:pt x="3708" y="5816"/>
                    <a:pt x="3779" y="6257"/>
                    <a:pt x="3672" y="6662"/>
                  </a:cubicBezTo>
                  <a:cubicBezTo>
                    <a:pt x="3639" y="6825"/>
                    <a:pt x="3497" y="6939"/>
                    <a:pt x="3346" y="6939"/>
                  </a:cubicBezTo>
                  <a:cubicBezTo>
                    <a:pt x="3331" y="6939"/>
                    <a:pt x="3317" y="6938"/>
                    <a:pt x="3303" y="6936"/>
                  </a:cubicBezTo>
                  <a:cubicBezTo>
                    <a:pt x="3124" y="6900"/>
                    <a:pt x="3005" y="6733"/>
                    <a:pt x="3029" y="6555"/>
                  </a:cubicBezTo>
                  <a:cubicBezTo>
                    <a:pt x="3077" y="6352"/>
                    <a:pt x="3089" y="6138"/>
                    <a:pt x="3041" y="5936"/>
                  </a:cubicBezTo>
                  <a:lnTo>
                    <a:pt x="3041" y="5936"/>
                  </a:lnTo>
                  <a:cubicBezTo>
                    <a:pt x="2648" y="6352"/>
                    <a:pt x="2279" y="6781"/>
                    <a:pt x="1922" y="7233"/>
                  </a:cubicBezTo>
                  <a:cubicBezTo>
                    <a:pt x="1892" y="7273"/>
                    <a:pt x="1855" y="7289"/>
                    <a:pt x="1819" y="7289"/>
                  </a:cubicBezTo>
                  <a:cubicBezTo>
                    <a:pt x="1715" y="7289"/>
                    <a:pt x="1616" y="7149"/>
                    <a:pt x="1696" y="7043"/>
                  </a:cubicBezTo>
                  <a:cubicBezTo>
                    <a:pt x="2005" y="6590"/>
                    <a:pt x="2291" y="6126"/>
                    <a:pt x="2589" y="5686"/>
                  </a:cubicBezTo>
                  <a:lnTo>
                    <a:pt x="2589" y="5686"/>
                  </a:lnTo>
                  <a:lnTo>
                    <a:pt x="1922" y="5959"/>
                  </a:lnTo>
                  <a:cubicBezTo>
                    <a:pt x="1881" y="5975"/>
                    <a:pt x="1843" y="5982"/>
                    <a:pt x="1807" y="5982"/>
                  </a:cubicBezTo>
                  <a:cubicBezTo>
                    <a:pt x="1515" y="5982"/>
                    <a:pt x="1389" y="5514"/>
                    <a:pt x="1708" y="5376"/>
                  </a:cubicBezTo>
                  <a:lnTo>
                    <a:pt x="2660" y="4959"/>
                  </a:lnTo>
                  <a:cubicBezTo>
                    <a:pt x="2698" y="4940"/>
                    <a:pt x="2740" y="4931"/>
                    <a:pt x="2781" y="4931"/>
                  </a:cubicBezTo>
                  <a:cubicBezTo>
                    <a:pt x="2869" y="4931"/>
                    <a:pt x="2957" y="4973"/>
                    <a:pt x="3005" y="5054"/>
                  </a:cubicBezTo>
                  <a:cubicBezTo>
                    <a:pt x="3267" y="4673"/>
                    <a:pt x="3529" y="4292"/>
                    <a:pt x="3827" y="3947"/>
                  </a:cubicBezTo>
                  <a:cubicBezTo>
                    <a:pt x="3886" y="3888"/>
                    <a:pt x="3934" y="3828"/>
                    <a:pt x="3982" y="3769"/>
                  </a:cubicBezTo>
                  <a:lnTo>
                    <a:pt x="3982" y="3769"/>
                  </a:lnTo>
                  <a:cubicBezTo>
                    <a:pt x="3541" y="3935"/>
                    <a:pt x="3101" y="4114"/>
                    <a:pt x="2672" y="4316"/>
                  </a:cubicBezTo>
                  <a:cubicBezTo>
                    <a:pt x="2633" y="4336"/>
                    <a:pt x="2596" y="4344"/>
                    <a:pt x="2562" y="4344"/>
                  </a:cubicBezTo>
                  <a:cubicBezTo>
                    <a:pt x="2342" y="4344"/>
                    <a:pt x="2228" y="3994"/>
                    <a:pt x="2434" y="3840"/>
                  </a:cubicBezTo>
                  <a:cubicBezTo>
                    <a:pt x="3124" y="3304"/>
                    <a:pt x="4113" y="2745"/>
                    <a:pt x="5041" y="2602"/>
                  </a:cubicBezTo>
                  <a:cubicBezTo>
                    <a:pt x="5268" y="2364"/>
                    <a:pt x="5494" y="2137"/>
                    <a:pt x="5732" y="1923"/>
                  </a:cubicBezTo>
                  <a:lnTo>
                    <a:pt x="5732" y="1923"/>
                  </a:lnTo>
                  <a:cubicBezTo>
                    <a:pt x="5137" y="2030"/>
                    <a:pt x="4553" y="2161"/>
                    <a:pt x="3982" y="2328"/>
                  </a:cubicBezTo>
                  <a:cubicBezTo>
                    <a:pt x="3954" y="2337"/>
                    <a:pt x="3928" y="2341"/>
                    <a:pt x="3903" y="2341"/>
                  </a:cubicBezTo>
                  <a:cubicBezTo>
                    <a:pt x="3668" y="2341"/>
                    <a:pt x="3558" y="1973"/>
                    <a:pt x="3827" y="1887"/>
                  </a:cubicBezTo>
                  <a:cubicBezTo>
                    <a:pt x="4434" y="1685"/>
                    <a:pt x="5053" y="1518"/>
                    <a:pt x="5684" y="1399"/>
                  </a:cubicBezTo>
                  <a:cubicBezTo>
                    <a:pt x="5946" y="1340"/>
                    <a:pt x="6244" y="1256"/>
                    <a:pt x="6530" y="1209"/>
                  </a:cubicBezTo>
                  <a:cubicBezTo>
                    <a:pt x="6792" y="983"/>
                    <a:pt x="7053" y="780"/>
                    <a:pt x="7327" y="578"/>
                  </a:cubicBezTo>
                  <a:cubicBezTo>
                    <a:pt x="7137" y="483"/>
                    <a:pt x="6922" y="423"/>
                    <a:pt x="6708" y="387"/>
                  </a:cubicBezTo>
                  <a:cubicBezTo>
                    <a:pt x="6649" y="221"/>
                    <a:pt x="6494" y="90"/>
                    <a:pt x="6315" y="54"/>
                  </a:cubicBezTo>
                  <a:cubicBezTo>
                    <a:pt x="6088" y="18"/>
                    <a:pt x="5872" y="1"/>
                    <a:pt x="566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23"/>
            <p:cNvSpPr/>
            <p:nvPr/>
          </p:nvSpPr>
          <p:spPr>
            <a:xfrm>
              <a:off x="6545138" y="4651732"/>
              <a:ext cx="354633" cy="286257"/>
            </a:xfrm>
            <a:custGeom>
              <a:rect b="b" l="l" r="r" t="t"/>
              <a:pathLst>
                <a:path extrusionOk="0" h="8846" w="10959">
                  <a:moveTo>
                    <a:pt x="10284" y="0"/>
                  </a:moveTo>
                  <a:cubicBezTo>
                    <a:pt x="9496" y="0"/>
                    <a:pt x="8619" y="531"/>
                    <a:pt x="7970" y="876"/>
                  </a:cubicBezTo>
                  <a:cubicBezTo>
                    <a:pt x="7268" y="1245"/>
                    <a:pt x="6589" y="1673"/>
                    <a:pt x="5946" y="2150"/>
                  </a:cubicBezTo>
                  <a:cubicBezTo>
                    <a:pt x="5672" y="2352"/>
                    <a:pt x="5410" y="2554"/>
                    <a:pt x="5148" y="2781"/>
                  </a:cubicBezTo>
                  <a:cubicBezTo>
                    <a:pt x="4851" y="2828"/>
                    <a:pt x="4553" y="2900"/>
                    <a:pt x="4291" y="2959"/>
                  </a:cubicBezTo>
                  <a:cubicBezTo>
                    <a:pt x="3660" y="3078"/>
                    <a:pt x="3041" y="3245"/>
                    <a:pt x="2422" y="3447"/>
                  </a:cubicBezTo>
                  <a:cubicBezTo>
                    <a:pt x="2163" y="3523"/>
                    <a:pt x="2266" y="3901"/>
                    <a:pt x="2508" y="3901"/>
                  </a:cubicBezTo>
                  <a:cubicBezTo>
                    <a:pt x="2534" y="3901"/>
                    <a:pt x="2560" y="3897"/>
                    <a:pt x="2589" y="3888"/>
                  </a:cubicBezTo>
                  <a:cubicBezTo>
                    <a:pt x="3160" y="3721"/>
                    <a:pt x="3743" y="3578"/>
                    <a:pt x="4339" y="3483"/>
                  </a:cubicBezTo>
                  <a:lnTo>
                    <a:pt x="4339" y="3483"/>
                  </a:lnTo>
                  <a:cubicBezTo>
                    <a:pt x="4101" y="3697"/>
                    <a:pt x="3874" y="3924"/>
                    <a:pt x="3648" y="4150"/>
                  </a:cubicBezTo>
                  <a:cubicBezTo>
                    <a:pt x="2720" y="4293"/>
                    <a:pt x="1743" y="4864"/>
                    <a:pt x="1041" y="5400"/>
                  </a:cubicBezTo>
                  <a:cubicBezTo>
                    <a:pt x="845" y="5554"/>
                    <a:pt x="952" y="5904"/>
                    <a:pt x="1169" y="5904"/>
                  </a:cubicBezTo>
                  <a:cubicBezTo>
                    <a:pt x="1203" y="5904"/>
                    <a:pt x="1240" y="5896"/>
                    <a:pt x="1279" y="5876"/>
                  </a:cubicBezTo>
                  <a:cubicBezTo>
                    <a:pt x="1707" y="5674"/>
                    <a:pt x="2148" y="5483"/>
                    <a:pt x="2589" y="5317"/>
                  </a:cubicBezTo>
                  <a:lnTo>
                    <a:pt x="2589" y="5317"/>
                  </a:lnTo>
                  <a:cubicBezTo>
                    <a:pt x="2541" y="5376"/>
                    <a:pt x="2493" y="5436"/>
                    <a:pt x="2446" y="5495"/>
                  </a:cubicBezTo>
                  <a:cubicBezTo>
                    <a:pt x="2148" y="5852"/>
                    <a:pt x="1874" y="6221"/>
                    <a:pt x="1612" y="6602"/>
                  </a:cubicBezTo>
                  <a:cubicBezTo>
                    <a:pt x="1564" y="6530"/>
                    <a:pt x="1483" y="6490"/>
                    <a:pt x="1396" y="6490"/>
                  </a:cubicBezTo>
                  <a:cubicBezTo>
                    <a:pt x="1354" y="6490"/>
                    <a:pt x="1310" y="6500"/>
                    <a:pt x="1267" y="6519"/>
                  </a:cubicBezTo>
                  <a:lnTo>
                    <a:pt x="326" y="6924"/>
                  </a:lnTo>
                  <a:cubicBezTo>
                    <a:pt x="1" y="7071"/>
                    <a:pt x="120" y="7534"/>
                    <a:pt x="406" y="7534"/>
                  </a:cubicBezTo>
                  <a:cubicBezTo>
                    <a:pt x="444" y="7534"/>
                    <a:pt x="485" y="7526"/>
                    <a:pt x="529" y="7507"/>
                  </a:cubicBezTo>
                  <a:lnTo>
                    <a:pt x="1196" y="7234"/>
                  </a:lnTo>
                  <a:lnTo>
                    <a:pt x="1196" y="7234"/>
                  </a:lnTo>
                  <a:cubicBezTo>
                    <a:pt x="898" y="7698"/>
                    <a:pt x="600" y="8150"/>
                    <a:pt x="303" y="8591"/>
                  </a:cubicBezTo>
                  <a:cubicBezTo>
                    <a:pt x="223" y="8715"/>
                    <a:pt x="328" y="8845"/>
                    <a:pt x="435" y="8845"/>
                  </a:cubicBezTo>
                  <a:cubicBezTo>
                    <a:pt x="473" y="8845"/>
                    <a:pt x="510" y="8830"/>
                    <a:pt x="541" y="8793"/>
                  </a:cubicBezTo>
                  <a:cubicBezTo>
                    <a:pt x="886" y="8341"/>
                    <a:pt x="1255" y="7900"/>
                    <a:pt x="1660" y="7484"/>
                  </a:cubicBezTo>
                  <a:lnTo>
                    <a:pt x="1660" y="7484"/>
                  </a:lnTo>
                  <a:cubicBezTo>
                    <a:pt x="1696" y="7698"/>
                    <a:pt x="1696" y="7900"/>
                    <a:pt x="1648" y="8103"/>
                  </a:cubicBezTo>
                  <a:cubicBezTo>
                    <a:pt x="1612" y="8281"/>
                    <a:pt x="1731" y="8448"/>
                    <a:pt x="1910" y="8484"/>
                  </a:cubicBezTo>
                  <a:cubicBezTo>
                    <a:pt x="1925" y="8486"/>
                    <a:pt x="1940" y="8487"/>
                    <a:pt x="1956" y="8487"/>
                  </a:cubicBezTo>
                  <a:cubicBezTo>
                    <a:pt x="2116" y="8487"/>
                    <a:pt x="2258" y="8374"/>
                    <a:pt x="2291" y="8222"/>
                  </a:cubicBezTo>
                  <a:cubicBezTo>
                    <a:pt x="2386" y="7805"/>
                    <a:pt x="2327" y="7376"/>
                    <a:pt x="2112" y="7007"/>
                  </a:cubicBezTo>
                  <a:cubicBezTo>
                    <a:pt x="2362" y="6745"/>
                    <a:pt x="2612" y="6483"/>
                    <a:pt x="2862" y="6210"/>
                  </a:cubicBezTo>
                  <a:cubicBezTo>
                    <a:pt x="3041" y="6007"/>
                    <a:pt x="3220" y="5805"/>
                    <a:pt x="3410" y="5614"/>
                  </a:cubicBezTo>
                  <a:lnTo>
                    <a:pt x="3410" y="5614"/>
                  </a:lnTo>
                  <a:cubicBezTo>
                    <a:pt x="3398" y="5674"/>
                    <a:pt x="3386" y="5721"/>
                    <a:pt x="3386" y="5781"/>
                  </a:cubicBezTo>
                  <a:cubicBezTo>
                    <a:pt x="3339" y="6102"/>
                    <a:pt x="3124" y="6972"/>
                    <a:pt x="3636" y="7055"/>
                  </a:cubicBezTo>
                  <a:cubicBezTo>
                    <a:pt x="3663" y="7060"/>
                    <a:pt x="3688" y="7062"/>
                    <a:pt x="3712" y="7062"/>
                  </a:cubicBezTo>
                  <a:cubicBezTo>
                    <a:pt x="4157" y="7062"/>
                    <a:pt x="4235" y="6263"/>
                    <a:pt x="4303" y="5936"/>
                  </a:cubicBezTo>
                  <a:cubicBezTo>
                    <a:pt x="4374" y="5590"/>
                    <a:pt x="4529" y="5078"/>
                    <a:pt x="4470" y="4662"/>
                  </a:cubicBezTo>
                  <a:cubicBezTo>
                    <a:pt x="4482" y="4626"/>
                    <a:pt x="4494" y="4590"/>
                    <a:pt x="4505" y="4555"/>
                  </a:cubicBezTo>
                  <a:cubicBezTo>
                    <a:pt x="4779" y="4293"/>
                    <a:pt x="5065" y="4043"/>
                    <a:pt x="5351" y="3793"/>
                  </a:cubicBezTo>
                  <a:lnTo>
                    <a:pt x="5351" y="3805"/>
                  </a:lnTo>
                  <a:cubicBezTo>
                    <a:pt x="5339" y="4174"/>
                    <a:pt x="5303" y="4543"/>
                    <a:pt x="5232" y="4900"/>
                  </a:cubicBezTo>
                  <a:cubicBezTo>
                    <a:pt x="5185" y="5121"/>
                    <a:pt x="5345" y="5244"/>
                    <a:pt x="5513" y="5244"/>
                  </a:cubicBezTo>
                  <a:cubicBezTo>
                    <a:pt x="5644" y="5244"/>
                    <a:pt x="5780" y="5169"/>
                    <a:pt x="5827" y="5007"/>
                  </a:cubicBezTo>
                  <a:cubicBezTo>
                    <a:pt x="5934" y="4602"/>
                    <a:pt x="5958" y="4174"/>
                    <a:pt x="5887" y="3757"/>
                  </a:cubicBezTo>
                  <a:cubicBezTo>
                    <a:pt x="5875" y="3638"/>
                    <a:pt x="5791" y="3543"/>
                    <a:pt x="5672" y="3531"/>
                  </a:cubicBezTo>
                  <a:cubicBezTo>
                    <a:pt x="5994" y="3257"/>
                    <a:pt x="6327" y="3007"/>
                    <a:pt x="6672" y="2769"/>
                  </a:cubicBezTo>
                  <a:cubicBezTo>
                    <a:pt x="7113" y="2447"/>
                    <a:pt x="7565" y="2161"/>
                    <a:pt x="8042" y="1900"/>
                  </a:cubicBezTo>
                  <a:cubicBezTo>
                    <a:pt x="8577" y="1602"/>
                    <a:pt x="9137" y="1352"/>
                    <a:pt x="9708" y="1126"/>
                  </a:cubicBezTo>
                  <a:cubicBezTo>
                    <a:pt x="10137" y="947"/>
                    <a:pt x="10554" y="828"/>
                    <a:pt x="10851" y="459"/>
                  </a:cubicBezTo>
                  <a:cubicBezTo>
                    <a:pt x="10959" y="328"/>
                    <a:pt x="10911" y="149"/>
                    <a:pt x="10768" y="78"/>
                  </a:cubicBezTo>
                  <a:cubicBezTo>
                    <a:pt x="10613" y="24"/>
                    <a:pt x="10450" y="0"/>
                    <a:pt x="10284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23"/>
            <p:cNvSpPr/>
            <p:nvPr/>
          </p:nvSpPr>
          <p:spPr>
            <a:xfrm>
              <a:off x="8642389" y="4994069"/>
              <a:ext cx="55530" cy="42780"/>
            </a:xfrm>
            <a:custGeom>
              <a:rect b="b" l="l" r="r" t="t"/>
              <a:pathLst>
                <a:path extrusionOk="0" h="1322" w="1716">
                  <a:moveTo>
                    <a:pt x="858" y="0"/>
                  </a:moveTo>
                  <a:cubicBezTo>
                    <a:pt x="1" y="0"/>
                    <a:pt x="1" y="1322"/>
                    <a:pt x="858" y="1322"/>
                  </a:cubicBezTo>
                  <a:cubicBezTo>
                    <a:pt x="1715" y="1322"/>
                    <a:pt x="1703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23"/>
            <p:cNvSpPr/>
            <p:nvPr/>
          </p:nvSpPr>
          <p:spPr>
            <a:xfrm>
              <a:off x="3861361" y="4779490"/>
              <a:ext cx="294023" cy="195713"/>
            </a:xfrm>
            <a:custGeom>
              <a:rect b="b" l="l" r="r" t="t"/>
              <a:pathLst>
                <a:path extrusionOk="0" h="6048" w="9086">
                  <a:moveTo>
                    <a:pt x="3896" y="0"/>
                  </a:moveTo>
                  <a:cubicBezTo>
                    <a:pt x="3598" y="0"/>
                    <a:pt x="3310" y="142"/>
                    <a:pt x="3132" y="476"/>
                  </a:cubicBezTo>
                  <a:cubicBezTo>
                    <a:pt x="2763" y="1154"/>
                    <a:pt x="2287" y="1773"/>
                    <a:pt x="1727" y="2321"/>
                  </a:cubicBezTo>
                  <a:lnTo>
                    <a:pt x="1620" y="2416"/>
                  </a:lnTo>
                  <a:cubicBezTo>
                    <a:pt x="1203" y="2571"/>
                    <a:pt x="846" y="2833"/>
                    <a:pt x="596" y="3190"/>
                  </a:cubicBezTo>
                  <a:cubicBezTo>
                    <a:pt x="549" y="3250"/>
                    <a:pt x="513" y="3309"/>
                    <a:pt x="477" y="3381"/>
                  </a:cubicBezTo>
                  <a:cubicBezTo>
                    <a:pt x="334" y="3547"/>
                    <a:pt x="203" y="3750"/>
                    <a:pt x="120" y="3964"/>
                  </a:cubicBezTo>
                  <a:cubicBezTo>
                    <a:pt x="1" y="4250"/>
                    <a:pt x="72" y="4583"/>
                    <a:pt x="311" y="4798"/>
                  </a:cubicBezTo>
                  <a:cubicBezTo>
                    <a:pt x="311" y="4738"/>
                    <a:pt x="334" y="4690"/>
                    <a:pt x="346" y="4643"/>
                  </a:cubicBezTo>
                  <a:cubicBezTo>
                    <a:pt x="620" y="3964"/>
                    <a:pt x="1180" y="3452"/>
                    <a:pt x="1823" y="3452"/>
                  </a:cubicBezTo>
                  <a:cubicBezTo>
                    <a:pt x="2258" y="3211"/>
                    <a:pt x="2763" y="3113"/>
                    <a:pt x="3264" y="3113"/>
                  </a:cubicBezTo>
                  <a:cubicBezTo>
                    <a:pt x="3531" y="3113"/>
                    <a:pt x="3797" y="3141"/>
                    <a:pt x="4049" y="3190"/>
                  </a:cubicBezTo>
                  <a:cubicBezTo>
                    <a:pt x="5490" y="3500"/>
                    <a:pt x="7157" y="4214"/>
                    <a:pt x="8300" y="5131"/>
                  </a:cubicBezTo>
                  <a:cubicBezTo>
                    <a:pt x="8407" y="5202"/>
                    <a:pt x="8442" y="5321"/>
                    <a:pt x="8407" y="5441"/>
                  </a:cubicBezTo>
                  <a:cubicBezTo>
                    <a:pt x="8562" y="5607"/>
                    <a:pt x="8645" y="5822"/>
                    <a:pt x="8633" y="6048"/>
                  </a:cubicBezTo>
                  <a:cubicBezTo>
                    <a:pt x="8954" y="5667"/>
                    <a:pt x="9085" y="5143"/>
                    <a:pt x="8835" y="4500"/>
                  </a:cubicBezTo>
                  <a:cubicBezTo>
                    <a:pt x="8550" y="3750"/>
                    <a:pt x="7811" y="3381"/>
                    <a:pt x="7133" y="3059"/>
                  </a:cubicBezTo>
                  <a:cubicBezTo>
                    <a:pt x="6502" y="2762"/>
                    <a:pt x="5954" y="2333"/>
                    <a:pt x="5514" y="1785"/>
                  </a:cubicBezTo>
                  <a:cubicBezTo>
                    <a:pt x="5359" y="1309"/>
                    <a:pt x="5121" y="869"/>
                    <a:pt x="4811" y="476"/>
                  </a:cubicBezTo>
                  <a:cubicBezTo>
                    <a:pt x="4589" y="184"/>
                    <a:pt x="4235" y="0"/>
                    <a:pt x="389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23"/>
            <p:cNvSpPr/>
            <p:nvPr/>
          </p:nvSpPr>
          <p:spPr>
            <a:xfrm>
              <a:off x="3869451" y="4880000"/>
              <a:ext cx="272439" cy="124101"/>
            </a:xfrm>
            <a:custGeom>
              <a:rect b="b" l="l" r="r" t="t"/>
              <a:pathLst>
                <a:path extrusionOk="0" h="3835" w="8419">
                  <a:moveTo>
                    <a:pt x="3007" y="1"/>
                  </a:moveTo>
                  <a:cubicBezTo>
                    <a:pt x="2505" y="1"/>
                    <a:pt x="2006" y="102"/>
                    <a:pt x="1573" y="334"/>
                  </a:cubicBezTo>
                  <a:cubicBezTo>
                    <a:pt x="930" y="358"/>
                    <a:pt x="382" y="858"/>
                    <a:pt x="108" y="1525"/>
                  </a:cubicBezTo>
                  <a:cubicBezTo>
                    <a:pt x="84" y="1584"/>
                    <a:pt x="72" y="1632"/>
                    <a:pt x="72" y="1692"/>
                  </a:cubicBezTo>
                  <a:cubicBezTo>
                    <a:pt x="1" y="2156"/>
                    <a:pt x="394" y="2620"/>
                    <a:pt x="811" y="2751"/>
                  </a:cubicBezTo>
                  <a:cubicBezTo>
                    <a:pt x="953" y="2799"/>
                    <a:pt x="1108" y="2847"/>
                    <a:pt x="1251" y="2894"/>
                  </a:cubicBezTo>
                  <a:cubicBezTo>
                    <a:pt x="1346" y="2930"/>
                    <a:pt x="1454" y="2966"/>
                    <a:pt x="1549" y="2977"/>
                  </a:cubicBezTo>
                  <a:cubicBezTo>
                    <a:pt x="1977" y="3097"/>
                    <a:pt x="2394" y="3204"/>
                    <a:pt x="2823" y="3299"/>
                  </a:cubicBezTo>
                  <a:cubicBezTo>
                    <a:pt x="2954" y="2656"/>
                    <a:pt x="3168" y="2025"/>
                    <a:pt x="3478" y="1442"/>
                  </a:cubicBezTo>
                  <a:cubicBezTo>
                    <a:pt x="3564" y="1280"/>
                    <a:pt x="3749" y="1199"/>
                    <a:pt x="3932" y="1199"/>
                  </a:cubicBezTo>
                  <a:cubicBezTo>
                    <a:pt x="4155" y="1199"/>
                    <a:pt x="4374" y="1319"/>
                    <a:pt x="4406" y="1561"/>
                  </a:cubicBezTo>
                  <a:cubicBezTo>
                    <a:pt x="4502" y="2239"/>
                    <a:pt x="4490" y="2918"/>
                    <a:pt x="4394" y="3597"/>
                  </a:cubicBezTo>
                  <a:cubicBezTo>
                    <a:pt x="5430" y="3751"/>
                    <a:pt x="6490" y="3835"/>
                    <a:pt x="7538" y="3835"/>
                  </a:cubicBezTo>
                  <a:cubicBezTo>
                    <a:pt x="7544" y="3835"/>
                    <a:pt x="7551" y="3835"/>
                    <a:pt x="7558" y="3835"/>
                  </a:cubicBezTo>
                  <a:cubicBezTo>
                    <a:pt x="8037" y="3835"/>
                    <a:pt x="8418" y="3423"/>
                    <a:pt x="8395" y="2942"/>
                  </a:cubicBezTo>
                  <a:cubicBezTo>
                    <a:pt x="8395" y="2716"/>
                    <a:pt x="8312" y="2501"/>
                    <a:pt x="8157" y="2335"/>
                  </a:cubicBezTo>
                  <a:cubicBezTo>
                    <a:pt x="8204" y="2215"/>
                    <a:pt x="8157" y="2096"/>
                    <a:pt x="8062" y="2025"/>
                  </a:cubicBezTo>
                  <a:cubicBezTo>
                    <a:pt x="6907" y="1108"/>
                    <a:pt x="5252" y="394"/>
                    <a:pt x="3811" y="84"/>
                  </a:cubicBezTo>
                  <a:cubicBezTo>
                    <a:pt x="3548" y="30"/>
                    <a:pt x="3277" y="1"/>
                    <a:pt x="300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23"/>
            <p:cNvSpPr/>
            <p:nvPr/>
          </p:nvSpPr>
          <p:spPr>
            <a:xfrm>
              <a:off x="3924172" y="4918799"/>
              <a:ext cx="90576" cy="281564"/>
            </a:xfrm>
            <a:custGeom>
              <a:rect b="b" l="l" r="r" t="t"/>
              <a:pathLst>
                <a:path extrusionOk="0" h="8701" w="2799">
                  <a:moveTo>
                    <a:pt x="2235" y="0"/>
                  </a:moveTo>
                  <a:cubicBezTo>
                    <a:pt x="2052" y="0"/>
                    <a:pt x="1866" y="81"/>
                    <a:pt x="1775" y="243"/>
                  </a:cubicBezTo>
                  <a:cubicBezTo>
                    <a:pt x="1477" y="826"/>
                    <a:pt x="1251" y="1457"/>
                    <a:pt x="1132" y="2100"/>
                  </a:cubicBezTo>
                  <a:cubicBezTo>
                    <a:pt x="953" y="2862"/>
                    <a:pt x="858" y="3648"/>
                    <a:pt x="715" y="4374"/>
                  </a:cubicBezTo>
                  <a:cubicBezTo>
                    <a:pt x="572" y="5136"/>
                    <a:pt x="441" y="5898"/>
                    <a:pt x="310" y="6648"/>
                  </a:cubicBezTo>
                  <a:cubicBezTo>
                    <a:pt x="203" y="7279"/>
                    <a:pt x="1" y="7827"/>
                    <a:pt x="370" y="8398"/>
                  </a:cubicBezTo>
                  <a:cubicBezTo>
                    <a:pt x="486" y="8564"/>
                    <a:pt x="711" y="8701"/>
                    <a:pt x="929" y="8701"/>
                  </a:cubicBezTo>
                  <a:cubicBezTo>
                    <a:pt x="1025" y="8701"/>
                    <a:pt x="1120" y="8674"/>
                    <a:pt x="1203" y="8613"/>
                  </a:cubicBezTo>
                  <a:cubicBezTo>
                    <a:pt x="1834" y="8125"/>
                    <a:pt x="1822" y="7529"/>
                    <a:pt x="1953" y="6791"/>
                  </a:cubicBezTo>
                  <a:cubicBezTo>
                    <a:pt x="2084" y="6077"/>
                    <a:pt x="2203" y="5374"/>
                    <a:pt x="2322" y="4660"/>
                  </a:cubicBezTo>
                  <a:cubicBezTo>
                    <a:pt x="2430" y="3922"/>
                    <a:pt x="2596" y="3160"/>
                    <a:pt x="2691" y="2386"/>
                  </a:cubicBezTo>
                  <a:cubicBezTo>
                    <a:pt x="2799" y="1719"/>
                    <a:pt x="2799" y="1040"/>
                    <a:pt x="2715" y="362"/>
                  </a:cubicBezTo>
                  <a:cubicBezTo>
                    <a:pt x="2676" y="120"/>
                    <a:pt x="2458" y="0"/>
                    <a:pt x="223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23"/>
            <p:cNvSpPr/>
            <p:nvPr/>
          </p:nvSpPr>
          <p:spPr>
            <a:xfrm>
              <a:off x="8259797" y="4720918"/>
              <a:ext cx="293635" cy="195746"/>
            </a:xfrm>
            <a:custGeom>
              <a:rect b="b" l="l" r="r" t="t"/>
              <a:pathLst>
                <a:path extrusionOk="0" h="6049" w="9074">
                  <a:moveTo>
                    <a:pt x="3896" y="1"/>
                  </a:moveTo>
                  <a:cubicBezTo>
                    <a:pt x="3597" y="1"/>
                    <a:pt x="3310" y="142"/>
                    <a:pt x="3132" y="476"/>
                  </a:cubicBezTo>
                  <a:cubicBezTo>
                    <a:pt x="2751" y="1155"/>
                    <a:pt x="2275" y="1774"/>
                    <a:pt x="1715" y="2321"/>
                  </a:cubicBezTo>
                  <a:cubicBezTo>
                    <a:pt x="1679" y="2357"/>
                    <a:pt x="1644" y="2381"/>
                    <a:pt x="1608" y="2417"/>
                  </a:cubicBezTo>
                  <a:cubicBezTo>
                    <a:pt x="1203" y="2571"/>
                    <a:pt x="846" y="2833"/>
                    <a:pt x="584" y="3191"/>
                  </a:cubicBezTo>
                  <a:cubicBezTo>
                    <a:pt x="548" y="3250"/>
                    <a:pt x="513" y="3310"/>
                    <a:pt x="477" y="3381"/>
                  </a:cubicBezTo>
                  <a:cubicBezTo>
                    <a:pt x="322" y="3548"/>
                    <a:pt x="203" y="3738"/>
                    <a:pt x="120" y="3953"/>
                  </a:cubicBezTo>
                  <a:cubicBezTo>
                    <a:pt x="1" y="4250"/>
                    <a:pt x="72" y="4572"/>
                    <a:pt x="298" y="4786"/>
                  </a:cubicBezTo>
                  <a:cubicBezTo>
                    <a:pt x="298" y="4738"/>
                    <a:pt x="322" y="4679"/>
                    <a:pt x="334" y="4631"/>
                  </a:cubicBezTo>
                  <a:cubicBezTo>
                    <a:pt x="608" y="3953"/>
                    <a:pt x="1168" y="3452"/>
                    <a:pt x="1810" y="3441"/>
                  </a:cubicBezTo>
                  <a:cubicBezTo>
                    <a:pt x="2244" y="3208"/>
                    <a:pt x="2748" y="3107"/>
                    <a:pt x="3247" y="3107"/>
                  </a:cubicBezTo>
                  <a:cubicBezTo>
                    <a:pt x="3515" y="3107"/>
                    <a:pt x="3783" y="3136"/>
                    <a:pt x="4037" y="3191"/>
                  </a:cubicBezTo>
                  <a:cubicBezTo>
                    <a:pt x="5478" y="3500"/>
                    <a:pt x="7144" y="4214"/>
                    <a:pt x="8299" y="5119"/>
                  </a:cubicBezTo>
                  <a:cubicBezTo>
                    <a:pt x="8395" y="5191"/>
                    <a:pt x="8430" y="5322"/>
                    <a:pt x="8395" y="5441"/>
                  </a:cubicBezTo>
                  <a:cubicBezTo>
                    <a:pt x="8549" y="5596"/>
                    <a:pt x="8633" y="5822"/>
                    <a:pt x="8621" y="6048"/>
                  </a:cubicBezTo>
                  <a:cubicBezTo>
                    <a:pt x="8954" y="5667"/>
                    <a:pt x="9073" y="5143"/>
                    <a:pt x="8823" y="4488"/>
                  </a:cubicBezTo>
                  <a:cubicBezTo>
                    <a:pt x="8537" y="3738"/>
                    <a:pt x="7799" y="3381"/>
                    <a:pt x="7121" y="3060"/>
                  </a:cubicBezTo>
                  <a:cubicBezTo>
                    <a:pt x="6490" y="2762"/>
                    <a:pt x="5942" y="2321"/>
                    <a:pt x="5513" y="1786"/>
                  </a:cubicBezTo>
                  <a:cubicBezTo>
                    <a:pt x="5347" y="1309"/>
                    <a:pt x="5120" y="857"/>
                    <a:pt x="4811" y="476"/>
                  </a:cubicBezTo>
                  <a:cubicBezTo>
                    <a:pt x="4589" y="184"/>
                    <a:pt x="4235" y="1"/>
                    <a:pt x="389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23"/>
            <p:cNvSpPr/>
            <p:nvPr/>
          </p:nvSpPr>
          <p:spPr>
            <a:xfrm>
              <a:off x="8267110" y="4821428"/>
              <a:ext cx="273183" cy="124133"/>
            </a:xfrm>
            <a:custGeom>
              <a:rect b="b" l="l" r="r" t="t"/>
              <a:pathLst>
                <a:path extrusionOk="0" h="3836" w="8442">
                  <a:moveTo>
                    <a:pt x="3025" y="1"/>
                  </a:moveTo>
                  <a:cubicBezTo>
                    <a:pt x="2523" y="1"/>
                    <a:pt x="2022" y="102"/>
                    <a:pt x="1596" y="335"/>
                  </a:cubicBezTo>
                  <a:cubicBezTo>
                    <a:pt x="953" y="358"/>
                    <a:pt x="394" y="858"/>
                    <a:pt x="120" y="1525"/>
                  </a:cubicBezTo>
                  <a:cubicBezTo>
                    <a:pt x="96" y="1585"/>
                    <a:pt x="84" y="1632"/>
                    <a:pt x="72" y="1692"/>
                  </a:cubicBezTo>
                  <a:cubicBezTo>
                    <a:pt x="1" y="2156"/>
                    <a:pt x="394" y="2621"/>
                    <a:pt x="822" y="2752"/>
                  </a:cubicBezTo>
                  <a:cubicBezTo>
                    <a:pt x="965" y="2799"/>
                    <a:pt x="1120" y="2847"/>
                    <a:pt x="1263" y="2882"/>
                  </a:cubicBezTo>
                  <a:cubicBezTo>
                    <a:pt x="1358" y="2930"/>
                    <a:pt x="1465" y="2966"/>
                    <a:pt x="1573" y="2978"/>
                  </a:cubicBezTo>
                  <a:cubicBezTo>
                    <a:pt x="1989" y="3097"/>
                    <a:pt x="2418" y="3204"/>
                    <a:pt x="2835" y="3299"/>
                  </a:cubicBezTo>
                  <a:cubicBezTo>
                    <a:pt x="2966" y="2656"/>
                    <a:pt x="3192" y="2025"/>
                    <a:pt x="3489" y="1442"/>
                  </a:cubicBezTo>
                  <a:cubicBezTo>
                    <a:pt x="3575" y="1281"/>
                    <a:pt x="3761" y="1199"/>
                    <a:pt x="3945" y="1199"/>
                  </a:cubicBezTo>
                  <a:cubicBezTo>
                    <a:pt x="4169" y="1199"/>
                    <a:pt x="4391" y="1319"/>
                    <a:pt x="4430" y="1561"/>
                  </a:cubicBezTo>
                  <a:cubicBezTo>
                    <a:pt x="4513" y="2240"/>
                    <a:pt x="4513" y="2918"/>
                    <a:pt x="4406" y="3585"/>
                  </a:cubicBezTo>
                  <a:cubicBezTo>
                    <a:pt x="5454" y="3752"/>
                    <a:pt x="6502" y="3823"/>
                    <a:pt x="7561" y="3835"/>
                  </a:cubicBezTo>
                  <a:cubicBezTo>
                    <a:pt x="7568" y="3835"/>
                    <a:pt x="7575" y="3835"/>
                    <a:pt x="7582" y="3835"/>
                  </a:cubicBezTo>
                  <a:cubicBezTo>
                    <a:pt x="8060" y="3835"/>
                    <a:pt x="8442" y="3423"/>
                    <a:pt x="8407" y="2942"/>
                  </a:cubicBezTo>
                  <a:cubicBezTo>
                    <a:pt x="8419" y="2716"/>
                    <a:pt x="8335" y="2501"/>
                    <a:pt x="8181" y="2335"/>
                  </a:cubicBezTo>
                  <a:cubicBezTo>
                    <a:pt x="8216" y="2216"/>
                    <a:pt x="8181" y="2085"/>
                    <a:pt x="8085" y="2013"/>
                  </a:cubicBezTo>
                  <a:cubicBezTo>
                    <a:pt x="6930" y="1108"/>
                    <a:pt x="5263" y="382"/>
                    <a:pt x="3823" y="85"/>
                  </a:cubicBezTo>
                  <a:cubicBezTo>
                    <a:pt x="3565" y="30"/>
                    <a:pt x="3295" y="1"/>
                    <a:pt x="302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23"/>
            <p:cNvSpPr/>
            <p:nvPr/>
          </p:nvSpPr>
          <p:spPr>
            <a:xfrm>
              <a:off x="8322608" y="4860228"/>
              <a:ext cx="90576" cy="281564"/>
            </a:xfrm>
            <a:custGeom>
              <a:rect b="b" l="l" r="r" t="t"/>
              <a:pathLst>
                <a:path extrusionOk="0" h="8701" w="2799">
                  <a:moveTo>
                    <a:pt x="2225" y="0"/>
                  </a:moveTo>
                  <a:cubicBezTo>
                    <a:pt x="2044" y="0"/>
                    <a:pt x="1860" y="82"/>
                    <a:pt x="1774" y="243"/>
                  </a:cubicBezTo>
                  <a:cubicBezTo>
                    <a:pt x="1465" y="826"/>
                    <a:pt x="1251" y="1445"/>
                    <a:pt x="1120" y="2100"/>
                  </a:cubicBezTo>
                  <a:cubicBezTo>
                    <a:pt x="953" y="2862"/>
                    <a:pt x="846" y="3648"/>
                    <a:pt x="703" y="4374"/>
                  </a:cubicBezTo>
                  <a:cubicBezTo>
                    <a:pt x="560" y="5136"/>
                    <a:pt x="441" y="5898"/>
                    <a:pt x="310" y="6648"/>
                  </a:cubicBezTo>
                  <a:cubicBezTo>
                    <a:pt x="191" y="7279"/>
                    <a:pt x="0" y="7827"/>
                    <a:pt x="370" y="8387"/>
                  </a:cubicBezTo>
                  <a:cubicBezTo>
                    <a:pt x="477" y="8561"/>
                    <a:pt x="707" y="8701"/>
                    <a:pt x="925" y="8701"/>
                  </a:cubicBezTo>
                  <a:cubicBezTo>
                    <a:pt x="1019" y="8701"/>
                    <a:pt x="1112" y="8674"/>
                    <a:pt x="1191" y="8613"/>
                  </a:cubicBezTo>
                  <a:cubicBezTo>
                    <a:pt x="1822" y="8125"/>
                    <a:pt x="1822" y="7529"/>
                    <a:pt x="1953" y="6791"/>
                  </a:cubicBezTo>
                  <a:cubicBezTo>
                    <a:pt x="2072" y="6077"/>
                    <a:pt x="2203" y="5374"/>
                    <a:pt x="2310" y="4660"/>
                  </a:cubicBezTo>
                  <a:cubicBezTo>
                    <a:pt x="2429" y="3922"/>
                    <a:pt x="2596" y="3160"/>
                    <a:pt x="2691" y="2386"/>
                  </a:cubicBezTo>
                  <a:cubicBezTo>
                    <a:pt x="2786" y="1719"/>
                    <a:pt x="2798" y="1029"/>
                    <a:pt x="2703" y="362"/>
                  </a:cubicBezTo>
                  <a:cubicBezTo>
                    <a:pt x="2664" y="120"/>
                    <a:pt x="2446" y="0"/>
                    <a:pt x="222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23"/>
            <p:cNvSpPr/>
            <p:nvPr/>
          </p:nvSpPr>
          <p:spPr>
            <a:xfrm>
              <a:off x="6190440" y="4640698"/>
              <a:ext cx="141025" cy="119150"/>
            </a:xfrm>
            <a:custGeom>
              <a:rect b="b" l="l" r="r" t="t"/>
              <a:pathLst>
                <a:path extrusionOk="0" h="3682" w="4358">
                  <a:moveTo>
                    <a:pt x="2365" y="1"/>
                  </a:moveTo>
                  <a:cubicBezTo>
                    <a:pt x="2301" y="1"/>
                    <a:pt x="2235" y="5"/>
                    <a:pt x="2167" y="14"/>
                  </a:cubicBezTo>
                  <a:cubicBezTo>
                    <a:pt x="2036" y="26"/>
                    <a:pt x="1905" y="74"/>
                    <a:pt x="1786" y="145"/>
                  </a:cubicBezTo>
                  <a:cubicBezTo>
                    <a:pt x="1322" y="169"/>
                    <a:pt x="1048" y="502"/>
                    <a:pt x="881" y="955"/>
                  </a:cubicBezTo>
                  <a:cubicBezTo>
                    <a:pt x="750" y="1157"/>
                    <a:pt x="667" y="1371"/>
                    <a:pt x="607" y="1610"/>
                  </a:cubicBezTo>
                  <a:cubicBezTo>
                    <a:pt x="274" y="2252"/>
                    <a:pt x="0" y="2955"/>
                    <a:pt x="191" y="3681"/>
                  </a:cubicBezTo>
                  <a:cubicBezTo>
                    <a:pt x="308" y="3352"/>
                    <a:pt x="615" y="3136"/>
                    <a:pt x="959" y="3136"/>
                  </a:cubicBezTo>
                  <a:cubicBezTo>
                    <a:pt x="1000" y="3136"/>
                    <a:pt x="1042" y="3139"/>
                    <a:pt x="1084" y="3145"/>
                  </a:cubicBezTo>
                  <a:cubicBezTo>
                    <a:pt x="1250" y="3157"/>
                    <a:pt x="1417" y="3163"/>
                    <a:pt x="1584" y="3163"/>
                  </a:cubicBezTo>
                  <a:cubicBezTo>
                    <a:pt x="1750" y="3163"/>
                    <a:pt x="1917" y="3157"/>
                    <a:pt x="2084" y="3145"/>
                  </a:cubicBezTo>
                  <a:cubicBezTo>
                    <a:pt x="2138" y="3105"/>
                    <a:pt x="2203" y="3083"/>
                    <a:pt x="2270" y="3083"/>
                  </a:cubicBezTo>
                  <a:cubicBezTo>
                    <a:pt x="2320" y="3083"/>
                    <a:pt x="2371" y="3096"/>
                    <a:pt x="2417" y="3122"/>
                  </a:cubicBezTo>
                  <a:cubicBezTo>
                    <a:pt x="2846" y="3086"/>
                    <a:pt x="3263" y="3050"/>
                    <a:pt x="3703" y="3050"/>
                  </a:cubicBezTo>
                  <a:cubicBezTo>
                    <a:pt x="3722" y="3048"/>
                    <a:pt x="3741" y="3048"/>
                    <a:pt x="3760" y="3048"/>
                  </a:cubicBezTo>
                  <a:cubicBezTo>
                    <a:pt x="4001" y="3048"/>
                    <a:pt x="4225" y="3186"/>
                    <a:pt x="4346" y="3395"/>
                  </a:cubicBezTo>
                  <a:cubicBezTo>
                    <a:pt x="4358" y="2800"/>
                    <a:pt x="4179" y="2217"/>
                    <a:pt x="3858" y="1729"/>
                  </a:cubicBezTo>
                  <a:cubicBezTo>
                    <a:pt x="3658" y="798"/>
                    <a:pt x="3222" y="1"/>
                    <a:pt x="236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23"/>
            <p:cNvSpPr/>
            <p:nvPr/>
          </p:nvSpPr>
          <p:spPr>
            <a:xfrm>
              <a:off x="6332985" y="4552711"/>
              <a:ext cx="149147" cy="130831"/>
            </a:xfrm>
            <a:custGeom>
              <a:rect b="b" l="l" r="r" t="t"/>
              <a:pathLst>
                <a:path extrusionOk="0" h="4043" w="4609">
                  <a:moveTo>
                    <a:pt x="2392" y="1"/>
                  </a:moveTo>
                  <a:cubicBezTo>
                    <a:pt x="1818" y="1"/>
                    <a:pt x="1247" y="312"/>
                    <a:pt x="870" y="840"/>
                  </a:cubicBezTo>
                  <a:cubicBezTo>
                    <a:pt x="382" y="1519"/>
                    <a:pt x="1" y="2876"/>
                    <a:pt x="215" y="3864"/>
                  </a:cubicBezTo>
                  <a:cubicBezTo>
                    <a:pt x="311" y="3499"/>
                    <a:pt x="640" y="3260"/>
                    <a:pt x="1001" y="3260"/>
                  </a:cubicBezTo>
                  <a:cubicBezTo>
                    <a:pt x="1040" y="3260"/>
                    <a:pt x="1080" y="3263"/>
                    <a:pt x="1120" y="3269"/>
                  </a:cubicBezTo>
                  <a:cubicBezTo>
                    <a:pt x="1739" y="3328"/>
                    <a:pt x="2346" y="3340"/>
                    <a:pt x="2953" y="3364"/>
                  </a:cubicBezTo>
                  <a:cubicBezTo>
                    <a:pt x="3489" y="3388"/>
                    <a:pt x="4096" y="3376"/>
                    <a:pt x="4453" y="3817"/>
                  </a:cubicBezTo>
                  <a:cubicBezTo>
                    <a:pt x="4513" y="3876"/>
                    <a:pt x="4561" y="3959"/>
                    <a:pt x="4596" y="4043"/>
                  </a:cubicBezTo>
                  <a:cubicBezTo>
                    <a:pt x="4608" y="2864"/>
                    <a:pt x="4394" y="1388"/>
                    <a:pt x="3584" y="542"/>
                  </a:cubicBezTo>
                  <a:cubicBezTo>
                    <a:pt x="3236" y="169"/>
                    <a:pt x="2813" y="1"/>
                    <a:pt x="239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23"/>
            <p:cNvSpPr/>
            <p:nvPr/>
          </p:nvSpPr>
          <p:spPr>
            <a:xfrm>
              <a:off x="7404637" y="-124301"/>
              <a:ext cx="515948" cy="229788"/>
            </a:xfrm>
            <a:custGeom>
              <a:rect b="b" l="l" r="r" t="t"/>
              <a:pathLst>
                <a:path extrusionOk="0" h="7101" w="15944">
                  <a:moveTo>
                    <a:pt x="8357" y="1"/>
                  </a:moveTo>
                  <a:cubicBezTo>
                    <a:pt x="7383" y="1"/>
                    <a:pt x="6538" y="625"/>
                    <a:pt x="6037" y="1427"/>
                  </a:cubicBezTo>
                  <a:cubicBezTo>
                    <a:pt x="5942" y="1582"/>
                    <a:pt x="5859" y="1736"/>
                    <a:pt x="5787" y="1891"/>
                  </a:cubicBezTo>
                  <a:cubicBezTo>
                    <a:pt x="5561" y="2141"/>
                    <a:pt x="5371" y="2415"/>
                    <a:pt x="5240" y="2713"/>
                  </a:cubicBezTo>
                  <a:cubicBezTo>
                    <a:pt x="5216" y="2748"/>
                    <a:pt x="5204" y="2796"/>
                    <a:pt x="5180" y="2832"/>
                  </a:cubicBezTo>
                  <a:cubicBezTo>
                    <a:pt x="5061" y="2760"/>
                    <a:pt x="4918" y="2689"/>
                    <a:pt x="4787" y="2641"/>
                  </a:cubicBezTo>
                  <a:cubicBezTo>
                    <a:pt x="4541" y="2548"/>
                    <a:pt x="4289" y="2503"/>
                    <a:pt x="4043" y="2503"/>
                  </a:cubicBezTo>
                  <a:cubicBezTo>
                    <a:pt x="3192" y="2503"/>
                    <a:pt x="2401" y="3030"/>
                    <a:pt x="2096" y="3879"/>
                  </a:cubicBezTo>
                  <a:cubicBezTo>
                    <a:pt x="2049" y="3999"/>
                    <a:pt x="2025" y="4118"/>
                    <a:pt x="2001" y="4237"/>
                  </a:cubicBezTo>
                  <a:cubicBezTo>
                    <a:pt x="1864" y="4207"/>
                    <a:pt x="1725" y="4193"/>
                    <a:pt x="1586" y="4193"/>
                  </a:cubicBezTo>
                  <a:cubicBezTo>
                    <a:pt x="1329" y="4193"/>
                    <a:pt x="1074" y="4243"/>
                    <a:pt x="834" y="4344"/>
                  </a:cubicBezTo>
                  <a:cubicBezTo>
                    <a:pt x="549" y="4427"/>
                    <a:pt x="322" y="4618"/>
                    <a:pt x="168" y="4856"/>
                  </a:cubicBezTo>
                  <a:cubicBezTo>
                    <a:pt x="1" y="5189"/>
                    <a:pt x="1" y="5582"/>
                    <a:pt x="180" y="5904"/>
                  </a:cubicBezTo>
                  <a:cubicBezTo>
                    <a:pt x="394" y="6320"/>
                    <a:pt x="751" y="6630"/>
                    <a:pt x="1192" y="6796"/>
                  </a:cubicBezTo>
                  <a:cubicBezTo>
                    <a:pt x="1342" y="6849"/>
                    <a:pt x="1500" y="6876"/>
                    <a:pt x="1659" y="6876"/>
                  </a:cubicBezTo>
                  <a:cubicBezTo>
                    <a:pt x="1789" y="6876"/>
                    <a:pt x="1920" y="6858"/>
                    <a:pt x="2049" y="6820"/>
                  </a:cubicBezTo>
                  <a:cubicBezTo>
                    <a:pt x="4109" y="6927"/>
                    <a:pt x="6180" y="7011"/>
                    <a:pt x="8252" y="7058"/>
                  </a:cubicBezTo>
                  <a:cubicBezTo>
                    <a:pt x="9074" y="7085"/>
                    <a:pt x="9895" y="7099"/>
                    <a:pt x="10722" y="7099"/>
                  </a:cubicBezTo>
                  <a:cubicBezTo>
                    <a:pt x="10997" y="7099"/>
                    <a:pt x="11273" y="7097"/>
                    <a:pt x="11550" y="7094"/>
                  </a:cubicBezTo>
                  <a:cubicBezTo>
                    <a:pt x="11607" y="7093"/>
                    <a:pt x="11664" y="7093"/>
                    <a:pt x="11722" y="7093"/>
                  </a:cubicBezTo>
                  <a:cubicBezTo>
                    <a:pt x="11996" y="7093"/>
                    <a:pt x="12283" y="7100"/>
                    <a:pt x="12573" y="7100"/>
                  </a:cubicBezTo>
                  <a:cubicBezTo>
                    <a:pt x="13161" y="7100"/>
                    <a:pt x="13764" y="7071"/>
                    <a:pt x="14300" y="6892"/>
                  </a:cubicBezTo>
                  <a:cubicBezTo>
                    <a:pt x="14330" y="6894"/>
                    <a:pt x="14360" y="6895"/>
                    <a:pt x="14390" y="6895"/>
                  </a:cubicBezTo>
                  <a:cubicBezTo>
                    <a:pt x="14867" y="6895"/>
                    <a:pt x="15303" y="6627"/>
                    <a:pt x="15527" y="6201"/>
                  </a:cubicBezTo>
                  <a:cubicBezTo>
                    <a:pt x="15943" y="5415"/>
                    <a:pt x="15336" y="4665"/>
                    <a:pt x="14586" y="4463"/>
                  </a:cubicBezTo>
                  <a:cubicBezTo>
                    <a:pt x="14479" y="4439"/>
                    <a:pt x="14384" y="4415"/>
                    <a:pt x="14288" y="4403"/>
                  </a:cubicBezTo>
                  <a:cubicBezTo>
                    <a:pt x="14169" y="4385"/>
                    <a:pt x="14053" y="4377"/>
                    <a:pt x="13939" y="4377"/>
                  </a:cubicBezTo>
                  <a:cubicBezTo>
                    <a:pt x="13824" y="4377"/>
                    <a:pt x="13711" y="4385"/>
                    <a:pt x="13598" y="4403"/>
                  </a:cubicBezTo>
                  <a:cubicBezTo>
                    <a:pt x="13574" y="4344"/>
                    <a:pt x="13562" y="4284"/>
                    <a:pt x="13550" y="4237"/>
                  </a:cubicBezTo>
                  <a:cubicBezTo>
                    <a:pt x="13491" y="3677"/>
                    <a:pt x="13181" y="3177"/>
                    <a:pt x="12717" y="2879"/>
                  </a:cubicBezTo>
                  <a:cubicBezTo>
                    <a:pt x="12452" y="2728"/>
                    <a:pt x="12134" y="2657"/>
                    <a:pt x="11809" y="2657"/>
                  </a:cubicBezTo>
                  <a:cubicBezTo>
                    <a:pt x="11519" y="2657"/>
                    <a:pt x="11224" y="2713"/>
                    <a:pt x="10955" y="2820"/>
                  </a:cubicBezTo>
                  <a:cubicBezTo>
                    <a:pt x="10943" y="2772"/>
                    <a:pt x="10931" y="2725"/>
                    <a:pt x="10919" y="2677"/>
                  </a:cubicBezTo>
                  <a:cubicBezTo>
                    <a:pt x="10883" y="2117"/>
                    <a:pt x="10657" y="1593"/>
                    <a:pt x="10288" y="1201"/>
                  </a:cubicBezTo>
                  <a:cubicBezTo>
                    <a:pt x="9919" y="558"/>
                    <a:pt x="9347" y="93"/>
                    <a:pt x="8562" y="10"/>
                  </a:cubicBezTo>
                  <a:cubicBezTo>
                    <a:pt x="8493" y="4"/>
                    <a:pt x="8424" y="1"/>
                    <a:pt x="835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23"/>
            <p:cNvSpPr/>
            <p:nvPr/>
          </p:nvSpPr>
          <p:spPr>
            <a:xfrm>
              <a:off x="6434693" y="4718200"/>
              <a:ext cx="22005" cy="7863"/>
            </a:xfrm>
            <a:custGeom>
              <a:rect b="b" l="l" r="r" t="t"/>
              <a:pathLst>
                <a:path extrusionOk="0" h="243" w="680">
                  <a:moveTo>
                    <a:pt x="679" y="0"/>
                  </a:moveTo>
                  <a:lnTo>
                    <a:pt x="679" y="0"/>
                  </a:lnTo>
                  <a:cubicBezTo>
                    <a:pt x="465" y="84"/>
                    <a:pt x="239" y="143"/>
                    <a:pt x="1" y="167"/>
                  </a:cubicBezTo>
                  <a:lnTo>
                    <a:pt x="1" y="238"/>
                  </a:lnTo>
                  <a:cubicBezTo>
                    <a:pt x="29" y="241"/>
                    <a:pt x="57" y="242"/>
                    <a:pt x="85" y="242"/>
                  </a:cubicBezTo>
                  <a:cubicBezTo>
                    <a:pt x="306" y="242"/>
                    <a:pt x="521" y="159"/>
                    <a:pt x="679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23"/>
            <p:cNvSpPr/>
            <p:nvPr/>
          </p:nvSpPr>
          <p:spPr>
            <a:xfrm>
              <a:off x="6470904" y="4696227"/>
              <a:ext cx="10452" cy="13915"/>
            </a:xfrm>
            <a:custGeom>
              <a:rect b="b" l="l" r="r" t="t"/>
              <a:pathLst>
                <a:path extrusionOk="0" h="430" w="323">
                  <a:moveTo>
                    <a:pt x="322" y="1"/>
                  </a:moveTo>
                  <a:cubicBezTo>
                    <a:pt x="314" y="1"/>
                    <a:pt x="311" y="7"/>
                    <a:pt x="315" y="15"/>
                  </a:cubicBezTo>
                  <a:lnTo>
                    <a:pt x="315" y="15"/>
                  </a:lnTo>
                  <a:cubicBezTo>
                    <a:pt x="318" y="10"/>
                    <a:pt x="320" y="5"/>
                    <a:pt x="322" y="1"/>
                  </a:cubicBezTo>
                  <a:close/>
                  <a:moveTo>
                    <a:pt x="315" y="15"/>
                  </a:moveTo>
                  <a:lnTo>
                    <a:pt x="315" y="15"/>
                  </a:lnTo>
                  <a:cubicBezTo>
                    <a:pt x="306" y="34"/>
                    <a:pt x="296" y="53"/>
                    <a:pt x="287" y="72"/>
                  </a:cubicBezTo>
                  <a:cubicBezTo>
                    <a:pt x="215" y="203"/>
                    <a:pt x="120" y="334"/>
                    <a:pt x="1" y="429"/>
                  </a:cubicBezTo>
                  <a:cubicBezTo>
                    <a:pt x="191" y="382"/>
                    <a:pt x="322" y="215"/>
                    <a:pt x="322" y="24"/>
                  </a:cubicBezTo>
                  <a:cubicBezTo>
                    <a:pt x="319" y="21"/>
                    <a:pt x="317" y="18"/>
                    <a:pt x="315" y="15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23"/>
            <p:cNvSpPr/>
            <p:nvPr/>
          </p:nvSpPr>
          <p:spPr>
            <a:xfrm>
              <a:off x="6339522" y="4663576"/>
              <a:ext cx="148759" cy="67374"/>
            </a:xfrm>
            <a:custGeom>
              <a:rect b="b" l="l" r="r" t="t"/>
              <a:pathLst>
                <a:path extrusionOk="0" h="2082" w="4597">
                  <a:moveTo>
                    <a:pt x="974" y="1"/>
                  </a:moveTo>
                  <a:cubicBezTo>
                    <a:pt x="607" y="1"/>
                    <a:pt x="287" y="240"/>
                    <a:pt x="180" y="605"/>
                  </a:cubicBezTo>
                  <a:cubicBezTo>
                    <a:pt x="1" y="1176"/>
                    <a:pt x="299" y="1974"/>
                    <a:pt x="1096" y="2022"/>
                  </a:cubicBezTo>
                  <a:cubicBezTo>
                    <a:pt x="1358" y="2046"/>
                    <a:pt x="1727" y="2069"/>
                    <a:pt x="2108" y="2081"/>
                  </a:cubicBezTo>
                  <a:cubicBezTo>
                    <a:pt x="2108" y="1665"/>
                    <a:pt x="2096" y="1260"/>
                    <a:pt x="2132" y="831"/>
                  </a:cubicBezTo>
                  <a:cubicBezTo>
                    <a:pt x="2125" y="636"/>
                    <a:pt x="2276" y="520"/>
                    <a:pt x="2430" y="520"/>
                  </a:cubicBezTo>
                  <a:cubicBezTo>
                    <a:pt x="2530" y="520"/>
                    <a:pt x="2631" y="569"/>
                    <a:pt x="2692" y="676"/>
                  </a:cubicBezTo>
                  <a:cubicBezTo>
                    <a:pt x="2942" y="1081"/>
                    <a:pt x="3085" y="1557"/>
                    <a:pt x="3108" y="2034"/>
                  </a:cubicBezTo>
                  <a:cubicBezTo>
                    <a:pt x="3347" y="1998"/>
                    <a:pt x="3573" y="1950"/>
                    <a:pt x="3799" y="1855"/>
                  </a:cubicBezTo>
                  <a:cubicBezTo>
                    <a:pt x="3954" y="1795"/>
                    <a:pt x="4097" y="1712"/>
                    <a:pt x="4228" y="1605"/>
                  </a:cubicBezTo>
                  <a:cubicBezTo>
                    <a:pt x="4347" y="1510"/>
                    <a:pt x="4442" y="1391"/>
                    <a:pt x="4513" y="1248"/>
                  </a:cubicBezTo>
                  <a:cubicBezTo>
                    <a:pt x="4525" y="1224"/>
                    <a:pt x="4537" y="1200"/>
                    <a:pt x="4549" y="1176"/>
                  </a:cubicBezTo>
                  <a:cubicBezTo>
                    <a:pt x="4597" y="1057"/>
                    <a:pt x="4597" y="914"/>
                    <a:pt x="4561" y="783"/>
                  </a:cubicBezTo>
                  <a:cubicBezTo>
                    <a:pt x="4525" y="700"/>
                    <a:pt x="4490" y="629"/>
                    <a:pt x="4430" y="557"/>
                  </a:cubicBezTo>
                  <a:cubicBezTo>
                    <a:pt x="4061" y="117"/>
                    <a:pt x="3454" y="129"/>
                    <a:pt x="2930" y="105"/>
                  </a:cubicBezTo>
                  <a:cubicBezTo>
                    <a:pt x="2311" y="81"/>
                    <a:pt x="1704" y="69"/>
                    <a:pt x="1096" y="10"/>
                  </a:cubicBezTo>
                  <a:cubicBezTo>
                    <a:pt x="1055" y="4"/>
                    <a:pt x="1015" y="1"/>
                    <a:pt x="9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23"/>
            <p:cNvSpPr/>
            <p:nvPr/>
          </p:nvSpPr>
          <p:spPr>
            <a:xfrm>
              <a:off x="6183126" y="4742146"/>
              <a:ext cx="74363" cy="65756"/>
            </a:xfrm>
            <a:custGeom>
              <a:rect b="b" l="l" r="r" t="t"/>
              <a:pathLst>
                <a:path extrusionOk="0" h="2032" w="2298">
                  <a:moveTo>
                    <a:pt x="1185" y="1"/>
                  </a:moveTo>
                  <a:cubicBezTo>
                    <a:pt x="841" y="1"/>
                    <a:pt x="534" y="217"/>
                    <a:pt x="417" y="546"/>
                  </a:cubicBezTo>
                  <a:cubicBezTo>
                    <a:pt x="0" y="1558"/>
                    <a:pt x="1095" y="2023"/>
                    <a:pt x="1310" y="2023"/>
                  </a:cubicBezTo>
                  <a:cubicBezTo>
                    <a:pt x="1453" y="2029"/>
                    <a:pt x="1595" y="2031"/>
                    <a:pt x="1740" y="2031"/>
                  </a:cubicBezTo>
                  <a:cubicBezTo>
                    <a:pt x="1884" y="2031"/>
                    <a:pt x="2030" y="2029"/>
                    <a:pt x="2179" y="2023"/>
                  </a:cubicBezTo>
                  <a:cubicBezTo>
                    <a:pt x="1869" y="1415"/>
                    <a:pt x="1798" y="749"/>
                    <a:pt x="2215" y="94"/>
                  </a:cubicBezTo>
                  <a:cubicBezTo>
                    <a:pt x="2238" y="58"/>
                    <a:pt x="2262" y="22"/>
                    <a:pt x="2298" y="10"/>
                  </a:cubicBezTo>
                  <a:lnTo>
                    <a:pt x="2298" y="10"/>
                  </a:lnTo>
                  <a:cubicBezTo>
                    <a:pt x="2131" y="22"/>
                    <a:pt x="1965" y="28"/>
                    <a:pt x="1799" y="28"/>
                  </a:cubicBezTo>
                  <a:cubicBezTo>
                    <a:pt x="1634" y="28"/>
                    <a:pt x="1470" y="22"/>
                    <a:pt x="1310" y="10"/>
                  </a:cubicBezTo>
                  <a:cubicBezTo>
                    <a:pt x="1268" y="4"/>
                    <a:pt x="1226" y="1"/>
                    <a:pt x="118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23"/>
            <p:cNvSpPr/>
            <p:nvPr/>
          </p:nvSpPr>
          <p:spPr>
            <a:xfrm>
              <a:off x="6273637" y="4744767"/>
              <a:ext cx="69024" cy="63231"/>
            </a:xfrm>
            <a:custGeom>
              <a:rect b="b" l="l" r="r" t="t"/>
              <a:pathLst>
                <a:path extrusionOk="0" h="1954" w="2133">
                  <a:moveTo>
                    <a:pt x="1320" y="0"/>
                  </a:moveTo>
                  <a:cubicBezTo>
                    <a:pt x="1309" y="0"/>
                    <a:pt x="1298" y="0"/>
                    <a:pt x="1287" y="1"/>
                  </a:cubicBezTo>
                  <a:cubicBezTo>
                    <a:pt x="858" y="1"/>
                    <a:pt x="430" y="37"/>
                    <a:pt x="1" y="72"/>
                  </a:cubicBezTo>
                  <a:cubicBezTo>
                    <a:pt x="84" y="108"/>
                    <a:pt x="132" y="179"/>
                    <a:pt x="156" y="251"/>
                  </a:cubicBezTo>
                  <a:cubicBezTo>
                    <a:pt x="275" y="870"/>
                    <a:pt x="334" y="1418"/>
                    <a:pt x="596" y="1953"/>
                  </a:cubicBezTo>
                  <a:cubicBezTo>
                    <a:pt x="989" y="1858"/>
                    <a:pt x="1358" y="1680"/>
                    <a:pt x="1680" y="1442"/>
                  </a:cubicBezTo>
                  <a:cubicBezTo>
                    <a:pt x="2025" y="1191"/>
                    <a:pt x="2132" y="727"/>
                    <a:pt x="1942" y="358"/>
                  </a:cubicBezTo>
                  <a:cubicBezTo>
                    <a:pt x="1805" y="130"/>
                    <a:pt x="1570" y="0"/>
                    <a:pt x="132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23"/>
            <p:cNvSpPr/>
            <p:nvPr/>
          </p:nvSpPr>
          <p:spPr>
            <a:xfrm>
              <a:off x="2558191" y="-103052"/>
              <a:ext cx="277196" cy="268167"/>
            </a:xfrm>
            <a:custGeom>
              <a:rect b="b" l="l" r="r" t="t"/>
              <a:pathLst>
                <a:path extrusionOk="0" h="8287" w="8566">
                  <a:moveTo>
                    <a:pt x="5669" y="0"/>
                  </a:moveTo>
                  <a:cubicBezTo>
                    <a:pt x="2271" y="0"/>
                    <a:pt x="1596" y="4708"/>
                    <a:pt x="338" y="7066"/>
                  </a:cubicBezTo>
                  <a:cubicBezTo>
                    <a:pt x="0" y="7700"/>
                    <a:pt x="590" y="8286"/>
                    <a:pt x="1193" y="8286"/>
                  </a:cubicBezTo>
                  <a:cubicBezTo>
                    <a:pt x="1269" y="8286"/>
                    <a:pt x="1346" y="8277"/>
                    <a:pt x="1422" y="8257"/>
                  </a:cubicBezTo>
                  <a:cubicBezTo>
                    <a:pt x="3041" y="7828"/>
                    <a:pt x="4577" y="7149"/>
                    <a:pt x="5982" y="6245"/>
                  </a:cubicBezTo>
                  <a:cubicBezTo>
                    <a:pt x="7232" y="5411"/>
                    <a:pt x="8566" y="4113"/>
                    <a:pt x="8494" y="2482"/>
                  </a:cubicBezTo>
                  <a:cubicBezTo>
                    <a:pt x="8482" y="2030"/>
                    <a:pt x="8327" y="1589"/>
                    <a:pt x="8066" y="1208"/>
                  </a:cubicBezTo>
                  <a:cubicBezTo>
                    <a:pt x="7720" y="1446"/>
                    <a:pt x="7387" y="1708"/>
                    <a:pt x="7065" y="1970"/>
                  </a:cubicBezTo>
                  <a:cubicBezTo>
                    <a:pt x="7184" y="1994"/>
                    <a:pt x="7268" y="2089"/>
                    <a:pt x="7280" y="2208"/>
                  </a:cubicBezTo>
                  <a:cubicBezTo>
                    <a:pt x="7351" y="2613"/>
                    <a:pt x="7327" y="3042"/>
                    <a:pt x="7220" y="3447"/>
                  </a:cubicBezTo>
                  <a:cubicBezTo>
                    <a:pt x="7173" y="3604"/>
                    <a:pt x="7035" y="3678"/>
                    <a:pt x="6904" y="3678"/>
                  </a:cubicBezTo>
                  <a:cubicBezTo>
                    <a:pt x="6736" y="3678"/>
                    <a:pt x="6578" y="3559"/>
                    <a:pt x="6625" y="3339"/>
                  </a:cubicBezTo>
                  <a:cubicBezTo>
                    <a:pt x="6696" y="2982"/>
                    <a:pt x="6732" y="2613"/>
                    <a:pt x="6744" y="2244"/>
                  </a:cubicBezTo>
                  <a:lnTo>
                    <a:pt x="6744" y="2244"/>
                  </a:lnTo>
                  <a:cubicBezTo>
                    <a:pt x="6458" y="2482"/>
                    <a:pt x="6172" y="2744"/>
                    <a:pt x="5899" y="2994"/>
                  </a:cubicBezTo>
                  <a:cubicBezTo>
                    <a:pt x="5887" y="3030"/>
                    <a:pt x="5875" y="3066"/>
                    <a:pt x="5863" y="3101"/>
                  </a:cubicBezTo>
                  <a:cubicBezTo>
                    <a:pt x="5922" y="3518"/>
                    <a:pt x="5768" y="4030"/>
                    <a:pt x="5696" y="4375"/>
                  </a:cubicBezTo>
                  <a:cubicBezTo>
                    <a:pt x="5640" y="4692"/>
                    <a:pt x="5540" y="5513"/>
                    <a:pt x="5092" y="5513"/>
                  </a:cubicBezTo>
                  <a:cubicBezTo>
                    <a:pt x="5068" y="5513"/>
                    <a:pt x="5043" y="5511"/>
                    <a:pt x="5018" y="5506"/>
                  </a:cubicBezTo>
                  <a:cubicBezTo>
                    <a:pt x="4517" y="5411"/>
                    <a:pt x="4732" y="4542"/>
                    <a:pt x="4779" y="4221"/>
                  </a:cubicBezTo>
                  <a:cubicBezTo>
                    <a:pt x="4779" y="4173"/>
                    <a:pt x="4803" y="4125"/>
                    <a:pt x="4803" y="4066"/>
                  </a:cubicBezTo>
                  <a:lnTo>
                    <a:pt x="4803" y="4066"/>
                  </a:lnTo>
                  <a:cubicBezTo>
                    <a:pt x="4613" y="4256"/>
                    <a:pt x="4422" y="4447"/>
                    <a:pt x="4244" y="4649"/>
                  </a:cubicBezTo>
                  <a:cubicBezTo>
                    <a:pt x="4006" y="4923"/>
                    <a:pt x="3744" y="5185"/>
                    <a:pt x="3505" y="5447"/>
                  </a:cubicBezTo>
                  <a:cubicBezTo>
                    <a:pt x="3708" y="5816"/>
                    <a:pt x="3767" y="6245"/>
                    <a:pt x="3672" y="6661"/>
                  </a:cubicBezTo>
                  <a:cubicBezTo>
                    <a:pt x="3639" y="6814"/>
                    <a:pt x="3497" y="6926"/>
                    <a:pt x="3337" y="6926"/>
                  </a:cubicBezTo>
                  <a:cubicBezTo>
                    <a:pt x="3322" y="6926"/>
                    <a:pt x="3306" y="6925"/>
                    <a:pt x="3291" y="6923"/>
                  </a:cubicBezTo>
                  <a:cubicBezTo>
                    <a:pt x="3113" y="6888"/>
                    <a:pt x="2993" y="6721"/>
                    <a:pt x="3017" y="6542"/>
                  </a:cubicBezTo>
                  <a:cubicBezTo>
                    <a:pt x="3065" y="6340"/>
                    <a:pt x="3077" y="6126"/>
                    <a:pt x="3041" y="5923"/>
                  </a:cubicBezTo>
                  <a:lnTo>
                    <a:pt x="3041" y="5923"/>
                  </a:lnTo>
                  <a:cubicBezTo>
                    <a:pt x="2636" y="6340"/>
                    <a:pt x="2267" y="6768"/>
                    <a:pt x="1910" y="7221"/>
                  </a:cubicBezTo>
                  <a:cubicBezTo>
                    <a:pt x="1878" y="7265"/>
                    <a:pt x="1840" y="7283"/>
                    <a:pt x="1803" y="7283"/>
                  </a:cubicBezTo>
                  <a:cubicBezTo>
                    <a:pt x="1700" y="7283"/>
                    <a:pt x="1605" y="7144"/>
                    <a:pt x="1684" y="7030"/>
                  </a:cubicBezTo>
                  <a:cubicBezTo>
                    <a:pt x="1993" y="6590"/>
                    <a:pt x="2279" y="6126"/>
                    <a:pt x="2577" y="5673"/>
                  </a:cubicBezTo>
                  <a:lnTo>
                    <a:pt x="2577" y="5673"/>
                  </a:lnTo>
                  <a:lnTo>
                    <a:pt x="1910" y="5947"/>
                  </a:lnTo>
                  <a:cubicBezTo>
                    <a:pt x="1870" y="5963"/>
                    <a:pt x="1831" y="5970"/>
                    <a:pt x="1795" y="5970"/>
                  </a:cubicBezTo>
                  <a:cubicBezTo>
                    <a:pt x="1503" y="5970"/>
                    <a:pt x="1378" y="5501"/>
                    <a:pt x="1696" y="5364"/>
                  </a:cubicBezTo>
                  <a:lnTo>
                    <a:pt x="2648" y="4947"/>
                  </a:lnTo>
                  <a:cubicBezTo>
                    <a:pt x="2684" y="4929"/>
                    <a:pt x="2722" y="4921"/>
                    <a:pt x="2761" y="4921"/>
                  </a:cubicBezTo>
                  <a:cubicBezTo>
                    <a:pt x="2852" y="4921"/>
                    <a:pt x="2943" y="4967"/>
                    <a:pt x="2993" y="5042"/>
                  </a:cubicBezTo>
                  <a:cubicBezTo>
                    <a:pt x="3255" y="4661"/>
                    <a:pt x="3529" y="4292"/>
                    <a:pt x="3827" y="3935"/>
                  </a:cubicBezTo>
                  <a:cubicBezTo>
                    <a:pt x="3875" y="3875"/>
                    <a:pt x="3922" y="3816"/>
                    <a:pt x="3970" y="3756"/>
                  </a:cubicBezTo>
                  <a:lnTo>
                    <a:pt x="3970" y="3756"/>
                  </a:lnTo>
                  <a:cubicBezTo>
                    <a:pt x="3529" y="3923"/>
                    <a:pt x="3089" y="4101"/>
                    <a:pt x="2660" y="4316"/>
                  </a:cubicBezTo>
                  <a:cubicBezTo>
                    <a:pt x="2621" y="4335"/>
                    <a:pt x="2584" y="4344"/>
                    <a:pt x="2550" y="4344"/>
                  </a:cubicBezTo>
                  <a:cubicBezTo>
                    <a:pt x="2333" y="4344"/>
                    <a:pt x="2226" y="3994"/>
                    <a:pt x="2422" y="3840"/>
                  </a:cubicBezTo>
                  <a:cubicBezTo>
                    <a:pt x="3113" y="3304"/>
                    <a:pt x="4101" y="2744"/>
                    <a:pt x="5029" y="2589"/>
                  </a:cubicBezTo>
                  <a:cubicBezTo>
                    <a:pt x="5256" y="2363"/>
                    <a:pt x="5482" y="2137"/>
                    <a:pt x="5720" y="1911"/>
                  </a:cubicBezTo>
                  <a:lnTo>
                    <a:pt x="5720" y="1911"/>
                  </a:lnTo>
                  <a:cubicBezTo>
                    <a:pt x="5125" y="2018"/>
                    <a:pt x="4541" y="2161"/>
                    <a:pt x="3970" y="2327"/>
                  </a:cubicBezTo>
                  <a:cubicBezTo>
                    <a:pt x="3944" y="2335"/>
                    <a:pt x="3920" y="2338"/>
                    <a:pt x="3897" y="2338"/>
                  </a:cubicBezTo>
                  <a:cubicBezTo>
                    <a:pt x="3649" y="2338"/>
                    <a:pt x="3543" y="1962"/>
                    <a:pt x="3815" y="1875"/>
                  </a:cubicBezTo>
                  <a:cubicBezTo>
                    <a:pt x="4422" y="1673"/>
                    <a:pt x="5041" y="1518"/>
                    <a:pt x="5672" y="1387"/>
                  </a:cubicBezTo>
                  <a:cubicBezTo>
                    <a:pt x="5934" y="1327"/>
                    <a:pt x="6232" y="1256"/>
                    <a:pt x="6530" y="1208"/>
                  </a:cubicBezTo>
                  <a:cubicBezTo>
                    <a:pt x="6792" y="982"/>
                    <a:pt x="7054" y="780"/>
                    <a:pt x="7327" y="577"/>
                  </a:cubicBezTo>
                  <a:cubicBezTo>
                    <a:pt x="7137" y="482"/>
                    <a:pt x="6934" y="422"/>
                    <a:pt x="6720" y="399"/>
                  </a:cubicBezTo>
                  <a:cubicBezTo>
                    <a:pt x="6649" y="220"/>
                    <a:pt x="6494" y="89"/>
                    <a:pt x="6315" y="53"/>
                  </a:cubicBezTo>
                  <a:cubicBezTo>
                    <a:pt x="6089" y="17"/>
                    <a:pt x="5874" y="0"/>
                    <a:pt x="566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23"/>
            <p:cNvSpPr/>
            <p:nvPr/>
          </p:nvSpPr>
          <p:spPr>
            <a:xfrm>
              <a:off x="2602783" y="-153922"/>
              <a:ext cx="354730" cy="286807"/>
            </a:xfrm>
            <a:custGeom>
              <a:rect b="b" l="l" r="r" t="t"/>
              <a:pathLst>
                <a:path extrusionOk="0" h="8863" w="10962">
                  <a:moveTo>
                    <a:pt x="10301" y="1"/>
                  </a:moveTo>
                  <a:cubicBezTo>
                    <a:pt x="9507" y="1"/>
                    <a:pt x="8636" y="540"/>
                    <a:pt x="7985" y="875"/>
                  </a:cubicBezTo>
                  <a:cubicBezTo>
                    <a:pt x="7271" y="1244"/>
                    <a:pt x="6592" y="1673"/>
                    <a:pt x="5961" y="2149"/>
                  </a:cubicBezTo>
                  <a:cubicBezTo>
                    <a:pt x="5687" y="2352"/>
                    <a:pt x="5414" y="2566"/>
                    <a:pt x="5152" y="2780"/>
                  </a:cubicBezTo>
                  <a:cubicBezTo>
                    <a:pt x="4854" y="2828"/>
                    <a:pt x="4556" y="2899"/>
                    <a:pt x="4294" y="2959"/>
                  </a:cubicBezTo>
                  <a:cubicBezTo>
                    <a:pt x="3663" y="3090"/>
                    <a:pt x="3044" y="3245"/>
                    <a:pt x="2425" y="3447"/>
                  </a:cubicBezTo>
                  <a:cubicBezTo>
                    <a:pt x="2164" y="3534"/>
                    <a:pt x="2271" y="3910"/>
                    <a:pt x="2519" y="3910"/>
                  </a:cubicBezTo>
                  <a:cubicBezTo>
                    <a:pt x="2542" y="3910"/>
                    <a:pt x="2566" y="3907"/>
                    <a:pt x="2592" y="3899"/>
                  </a:cubicBezTo>
                  <a:cubicBezTo>
                    <a:pt x="3163" y="3733"/>
                    <a:pt x="3747" y="3590"/>
                    <a:pt x="4330" y="3483"/>
                  </a:cubicBezTo>
                  <a:lnTo>
                    <a:pt x="4330" y="3483"/>
                  </a:lnTo>
                  <a:cubicBezTo>
                    <a:pt x="4092" y="3709"/>
                    <a:pt x="3866" y="3935"/>
                    <a:pt x="3651" y="4161"/>
                  </a:cubicBezTo>
                  <a:cubicBezTo>
                    <a:pt x="2711" y="4304"/>
                    <a:pt x="1735" y="4876"/>
                    <a:pt x="1044" y="5412"/>
                  </a:cubicBezTo>
                  <a:cubicBezTo>
                    <a:pt x="838" y="5566"/>
                    <a:pt x="953" y="5916"/>
                    <a:pt x="1172" y="5916"/>
                  </a:cubicBezTo>
                  <a:cubicBezTo>
                    <a:pt x="1206" y="5916"/>
                    <a:pt x="1243" y="5907"/>
                    <a:pt x="1282" y="5888"/>
                  </a:cubicBezTo>
                  <a:cubicBezTo>
                    <a:pt x="1711" y="5685"/>
                    <a:pt x="2151" y="5495"/>
                    <a:pt x="2592" y="5340"/>
                  </a:cubicBezTo>
                  <a:lnTo>
                    <a:pt x="2592" y="5340"/>
                  </a:lnTo>
                  <a:cubicBezTo>
                    <a:pt x="2544" y="5400"/>
                    <a:pt x="2497" y="5459"/>
                    <a:pt x="2449" y="5519"/>
                  </a:cubicBezTo>
                  <a:cubicBezTo>
                    <a:pt x="2151" y="5864"/>
                    <a:pt x="1877" y="6245"/>
                    <a:pt x="1615" y="6626"/>
                  </a:cubicBezTo>
                  <a:cubicBezTo>
                    <a:pt x="1567" y="6545"/>
                    <a:pt x="1479" y="6502"/>
                    <a:pt x="1391" y="6502"/>
                  </a:cubicBezTo>
                  <a:cubicBezTo>
                    <a:pt x="1350" y="6502"/>
                    <a:pt x="1308" y="6512"/>
                    <a:pt x="1270" y="6531"/>
                  </a:cubicBezTo>
                  <a:lnTo>
                    <a:pt x="330" y="6947"/>
                  </a:lnTo>
                  <a:cubicBezTo>
                    <a:pt x="1" y="7085"/>
                    <a:pt x="125" y="7554"/>
                    <a:pt x="417" y="7554"/>
                  </a:cubicBezTo>
                  <a:cubicBezTo>
                    <a:pt x="453" y="7554"/>
                    <a:pt x="492" y="7546"/>
                    <a:pt x="532" y="7531"/>
                  </a:cubicBezTo>
                  <a:lnTo>
                    <a:pt x="1199" y="7257"/>
                  </a:lnTo>
                  <a:lnTo>
                    <a:pt x="1199" y="7257"/>
                  </a:lnTo>
                  <a:cubicBezTo>
                    <a:pt x="901" y="7709"/>
                    <a:pt x="603" y="8162"/>
                    <a:pt x="306" y="8614"/>
                  </a:cubicBezTo>
                  <a:cubicBezTo>
                    <a:pt x="227" y="8729"/>
                    <a:pt x="329" y="8862"/>
                    <a:pt x="436" y="8862"/>
                  </a:cubicBezTo>
                  <a:cubicBezTo>
                    <a:pt x="474" y="8862"/>
                    <a:pt x="513" y="8845"/>
                    <a:pt x="544" y="8805"/>
                  </a:cubicBezTo>
                  <a:cubicBezTo>
                    <a:pt x="889" y="8352"/>
                    <a:pt x="1270" y="7912"/>
                    <a:pt x="1675" y="7495"/>
                  </a:cubicBezTo>
                  <a:lnTo>
                    <a:pt x="1675" y="7495"/>
                  </a:lnTo>
                  <a:cubicBezTo>
                    <a:pt x="1711" y="7698"/>
                    <a:pt x="1699" y="7912"/>
                    <a:pt x="1651" y="8114"/>
                  </a:cubicBezTo>
                  <a:cubicBezTo>
                    <a:pt x="1627" y="8293"/>
                    <a:pt x="1746" y="8460"/>
                    <a:pt x="1925" y="8495"/>
                  </a:cubicBezTo>
                  <a:cubicBezTo>
                    <a:pt x="1940" y="8497"/>
                    <a:pt x="1956" y="8498"/>
                    <a:pt x="1970" y="8498"/>
                  </a:cubicBezTo>
                  <a:cubicBezTo>
                    <a:pt x="2129" y="8498"/>
                    <a:pt x="2261" y="8386"/>
                    <a:pt x="2294" y="8233"/>
                  </a:cubicBezTo>
                  <a:cubicBezTo>
                    <a:pt x="2401" y="7817"/>
                    <a:pt x="2342" y="7388"/>
                    <a:pt x="2127" y="7019"/>
                  </a:cubicBezTo>
                  <a:cubicBezTo>
                    <a:pt x="2366" y="6757"/>
                    <a:pt x="2628" y="6495"/>
                    <a:pt x="2866" y="6221"/>
                  </a:cubicBezTo>
                  <a:cubicBezTo>
                    <a:pt x="3056" y="6019"/>
                    <a:pt x="3235" y="5828"/>
                    <a:pt x="3425" y="5626"/>
                  </a:cubicBezTo>
                  <a:lnTo>
                    <a:pt x="3425" y="5626"/>
                  </a:lnTo>
                  <a:cubicBezTo>
                    <a:pt x="3425" y="5685"/>
                    <a:pt x="3413" y="5745"/>
                    <a:pt x="3401" y="5793"/>
                  </a:cubicBezTo>
                  <a:cubicBezTo>
                    <a:pt x="3354" y="6114"/>
                    <a:pt x="3139" y="6983"/>
                    <a:pt x="3651" y="7078"/>
                  </a:cubicBezTo>
                  <a:cubicBezTo>
                    <a:pt x="3677" y="7083"/>
                    <a:pt x="3702" y="7085"/>
                    <a:pt x="3725" y="7085"/>
                  </a:cubicBezTo>
                  <a:cubicBezTo>
                    <a:pt x="4173" y="7085"/>
                    <a:pt x="4262" y="6265"/>
                    <a:pt x="4318" y="5959"/>
                  </a:cubicBezTo>
                  <a:cubicBezTo>
                    <a:pt x="4390" y="5614"/>
                    <a:pt x="4533" y="5102"/>
                    <a:pt x="4473" y="4685"/>
                  </a:cubicBezTo>
                  <a:cubicBezTo>
                    <a:pt x="4497" y="4650"/>
                    <a:pt x="4509" y="4614"/>
                    <a:pt x="4509" y="4578"/>
                  </a:cubicBezTo>
                  <a:cubicBezTo>
                    <a:pt x="4783" y="4316"/>
                    <a:pt x="5068" y="4066"/>
                    <a:pt x="5354" y="3816"/>
                  </a:cubicBezTo>
                  <a:lnTo>
                    <a:pt x="5354" y="3816"/>
                  </a:lnTo>
                  <a:cubicBezTo>
                    <a:pt x="5354" y="4185"/>
                    <a:pt x="5306" y="4554"/>
                    <a:pt x="5235" y="4923"/>
                  </a:cubicBezTo>
                  <a:cubicBezTo>
                    <a:pt x="5195" y="5141"/>
                    <a:pt x="5350" y="5260"/>
                    <a:pt x="5513" y="5260"/>
                  </a:cubicBezTo>
                  <a:cubicBezTo>
                    <a:pt x="5645" y="5260"/>
                    <a:pt x="5783" y="5183"/>
                    <a:pt x="5830" y="5019"/>
                  </a:cubicBezTo>
                  <a:cubicBezTo>
                    <a:pt x="5949" y="4614"/>
                    <a:pt x="5961" y="4185"/>
                    <a:pt x="5902" y="3780"/>
                  </a:cubicBezTo>
                  <a:cubicBezTo>
                    <a:pt x="5890" y="3661"/>
                    <a:pt x="5806" y="3566"/>
                    <a:pt x="5687" y="3542"/>
                  </a:cubicBezTo>
                  <a:cubicBezTo>
                    <a:pt x="6009" y="3280"/>
                    <a:pt x="6342" y="3030"/>
                    <a:pt x="6688" y="2780"/>
                  </a:cubicBezTo>
                  <a:cubicBezTo>
                    <a:pt x="7128" y="2471"/>
                    <a:pt x="7581" y="2173"/>
                    <a:pt x="8057" y="1911"/>
                  </a:cubicBezTo>
                  <a:cubicBezTo>
                    <a:pt x="8593" y="1613"/>
                    <a:pt x="9152" y="1352"/>
                    <a:pt x="9724" y="1125"/>
                  </a:cubicBezTo>
                  <a:cubicBezTo>
                    <a:pt x="10152" y="959"/>
                    <a:pt x="10569" y="828"/>
                    <a:pt x="10867" y="459"/>
                  </a:cubicBezTo>
                  <a:cubicBezTo>
                    <a:pt x="10962" y="339"/>
                    <a:pt x="10926" y="149"/>
                    <a:pt x="10783" y="78"/>
                  </a:cubicBezTo>
                  <a:cubicBezTo>
                    <a:pt x="10628" y="24"/>
                    <a:pt x="10466" y="1"/>
                    <a:pt x="10301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23"/>
            <p:cNvSpPr/>
            <p:nvPr/>
          </p:nvSpPr>
          <p:spPr>
            <a:xfrm>
              <a:off x="6217751" y="4674611"/>
              <a:ext cx="219692" cy="314216"/>
            </a:xfrm>
            <a:custGeom>
              <a:rect b="b" l="l" r="r" t="t"/>
              <a:pathLst>
                <a:path extrusionOk="0" h="9710" w="6789">
                  <a:moveTo>
                    <a:pt x="6019" y="0"/>
                  </a:moveTo>
                  <a:cubicBezTo>
                    <a:pt x="5864" y="0"/>
                    <a:pt x="5709" y="116"/>
                    <a:pt x="5717" y="311"/>
                  </a:cubicBezTo>
                  <a:cubicBezTo>
                    <a:pt x="5693" y="740"/>
                    <a:pt x="5693" y="1157"/>
                    <a:pt x="5693" y="1562"/>
                  </a:cubicBezTo>
                  <a:cubicBezTo>
                    <a:pt x="5705" y="2074"/>
                    <a:pt x="5657" y="2574"/>
                    <a:pt x="5538" y="3062"/>
                  </a:cubicBezTo>
                  <a:cubicBezTo>
                    <a:pt x="5324" y="3836"/>
                    <a:pt x="5050" y="4586"/>
                    <a:pt x="4728" y="5324"/>
                  </a:cubicBezTo>
                  <a:cubicBezTo>
                    <a:pt x="4597" y="5657"/>
                    <a:pt x="4431" y="5991"/>
                    <a:pt x="4264" y="6312"/>
                  </a:cubicBezTo>
                  <a:cubicBezTo>
                    <a:pt x="4145" y="6229"/>
                    <a:pt x="4038" y="6157"/>
                    <a:pt x="3931" y="6086"/>
                  </a:cubicBezTo>
                  <a:cubicBezTo>
                    <a:pt x="3919" y="6062"/>
                    <a:pt x="3907" y="6038"/>
                    <a:pt x="3895" y="6015"/>
                  </a:cubicBezTo>
                  <a:cubicBezTo>
                    <a:pt x="3347" y="5443"/>
                    <a:pt x="2776" y="4895"/>
                    <a:pt x="2323" y="4229"/>
                  </a:cubicBezTo>
                  <a:cubicBezTo>
                    <a:pt x="2264" y="4145"/>
                    <a:pt x="2216" y="4050"/>
                    <a:pt x="2169" y="3955"/>
                  </a:cubicBezTo>
                  <a:cubicBezTo>
                    <a:pt x="1895" y="3419"/>
                    <a:pt x="1835" y="2871"/>
                    <a:pt x="1716" y="2252"/>
                  </a:cubicBezTo>
                  <a:cubicBezTo>
                    <a:pt x="1704" y="2169"/>
                    <a:pt x="1645" y="2097"/>
                    <a:pt x="1573" y="2074"/>
                  </a:cubicBezTo>
                  <a:cubicBezTo>
                    <a:pt x="1525" y="2047"/>
                    <a:pt x="1472" y="2034"/>
                    <a:pt x="1419" y="2034"/>
                  </a:cubicBezTo>
                  <a:cubicBezTo>
                    <a:pt x="1355" y="2034"/>
                    <a:pt x="1292" y="2053"/>
                    <a:pt x="1240" y="2086"/>
                  </a:cubicBezTo>
                  <a:cubicBezTo>
                    <a:pt x="1204" y="2109"/>
                    <a:pt x="1168" y="2145"/>
                    <a:pt x="1145" y="2181"/>
                  </a:cubicBezTo>
                  <a:cubicBezTo>
                    <a:pt x="728" y="2836"/>
                    <a:pt x="799" y="3514"/>
                    <a:pt x="1109" y="4121"/>
                  </a:cubicBezTo>
                  <a:cubicBezTo>
                    <a:pt x="1264" y="4407"/>
                    <a:pt x="1454" y="4681"/>
                    <a:pt x="1680" y="4919"/>
                  </a:cubicBezTo>
                  <a:cubicBezTo>
                    <a:pt x="1883" y="5360"/>
                    <a:pt x="2133" y="5776"/>
                    <a:pt x="2430" y="6169"/>
                  </a:cubicBezTo>
                  <a:cubicBezTo>
                    <a:pt x="2704" y="6527"/>
                    <a:pt x="3038" y="6943"/>
                    <a:pt x="3431" y="7193"/>
                  </a:cubicBezTo>
                  <a:cubicBezTo>
                    <a:pt x="3240" y="7277"/>
                    <a:pt x="3050" y="7348"/>
                    <a:pt x="2883" y="7431"/>
                  </a:cubicBezTo>
                  <a:cubicBezTo>
                    <a:pt x="2503" y="7621"/>
                    <a:pt x="1934" y="8032"/>
                    <a:pt x="1481" y="8032"/>
                  </a:cubicBezTo>
                  <a:cubicBezTo>
                    <a:pt x="1452" y="8032"/>
                    <a:pt x="1423" y="8030"/>
                    <a:pt x="1395" y="8027"/>
                  </a:cubicBezTo>
                  <a:cubicBezTo>
                    <a:pt x="1336" y="8018"/>
                    <a:pt x="1279" y="8014"/>
                    <a:pt x="1225" y="8014"/>
                  </a:cubicBezTo>
                  <a:cubicBezTo>
                    <a:pt x="139" y="8014"/>
                    <a:pt x="0" y="9637"/>
                    <a:pt x="1168" y="9705"/>
                  </a:cubicBezTo>
                  <a:cubicBezTo>
                    <a:pt x="1213" y="9708"/>
                    <a:pt x="1257" y="9709"/>
                    <a:pt x="1301" y="9709"/>
                  </a:cubicBezTo>
                  <a:cubicBezTo>
                    <a:pt x="2320" y="9709"/>
                    <a:pt x="2845" y="9052"/>
                    <a:pt x="3645" y="8515"/>
                  </a:cubicBezTo>
                  <a:lnTo>
                    <a:pt x="3740" y="8455"/>
                  </a:lnTo>
                  <a:cubicBezTo>
                    <a:pt x="3943" y="8348"/>
                    <a:pt x="4145" y="8217"/>
                    <a:pt x="4312" y="8074"/>
                  </a:cubicBezTo>
                  <a:cubicBezTo>
                    <a:pt x="4907" y="7550"/>
                    <a:pt x="5252" y="6836"/>
                    <a:pt x="5550" y="6110"/>
                  </a:cubicBezTo>
                  <a:cubicBezTo>
                    <a:pt x="6038" y="4919"/>
                    <a:pt x="6788" y="3109"/>
                    <a:pt x="6705" y="1585"/>
                  </a:cubicBezTo>
                  <a:lnTo>
                    <a:pt x="6705" y="1514"/>
                  </a:lnTo>
                  <a:cubicBezTo>
                    <a:pt x="6681" y="1038"/>
                    <a:pt x="6526" y="573"/>
                    <a:pt x="6276" y="157"/>
                  </a:cubicBezTo>
                  <a:cubicBezTo>
                    <a:pt x="6220" y="49"/>
                    <a:pt x="6120" y="0"/>
                    <a:pt x="6019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23"/>
            <p:cNvSpPr/>
            <p:nvPr/>
          </p:nvSpPr>
          <p:spPr>
            <a:xfrm>
              <a:off x="1558138" y="4814018"/>
              <a:ext cx="141057" cy="118826"/>
            </a:xfrm>
            <a:custGeom>
              <a:rect b="b" l="l" r="r" t="t"/>
              <a:pathLst>
                <a:path extrusionOk="0" h="3672" w="4359">
                  <a:moveTo>
                    <a:pt x="2378" y="0"/>
                  </a:moveTo>
                  <a:cubicBezTo>
                    <a:pt x="2310" y="0"/>
                    <a:pt x="2240" y="5"/>
                    <a:pt x="2167" y="16"/>
                  </a:cubicBezTo>
                  <a:cubicBezTo>
                    <a:pt x="2024" y="28"/>
                    <a:pt x="1905" y="75"/>
                    <a:pt x="1786" y="135"/>
                  </a:cubicBezTo>
                  <a:cubicBezTo>
                    <a:pt x="1322" y="159"/>
                    <a:pt x="1048" y="504"/>
                    <a:pt x="870" y="945"/>
                  </a:cubicBezTo>
                  <a:cubicBezTo>
                    <a:pt x="750" y="1147"/>
                    <a:pt x="667" y="1373"/>
                    <a:pt x="608" y="1599"/>
                  </a:cubicBezTo>
                  <a:cubicBezTo>
                    <a:pt x="274" y="2254"/>
                    <a:pt x="0" y="2957"/>
                    <a:pt x="191" y="3671"/>
                  </a:cubicBezTo>
                  <a:cubicBezTo>
                    <a:pt x="310" y="3346"/>
                    <a:pt x="627" y="3129"/>
                    <a:pt x="980" y="3129"/>
                  </a:cubicBezTo>
                  <a:cubicBezTo>
                    <a:pt x="1014" y="3129"/>
                    <a:pt x="1049" y="3131"/>
                    <a:pt x="1084" y="3135"/>
                  </a:cubicBezTo>
                  <a:cubicBezTo>
                    <a:pt x="1251" y="3147"/>
                    <a:pt x="1417" y="3153"/>
                    <a:pt x="1584" y="3153"/>
                  </a:cubicBezTo>
                  <a:cubicBezTo>
                    <a:pt x="1751" y="3153"/>
                    <a:pt x="1917" y="3147"/>
                    <a:pt x="2084" y="3135"/>
                  </a:cubicBezTo>
                  <a:cubicBezTo>
                    <a:pt x="2139" y="3101"/>
                    <a:pt x="2203" y="3082"/>
                    <a:pt x="2268" y="3082"/>
                  </a:cubicBezTo>
                  <a:cubicBezTo>
                    <a:pt x="2314" y="3082"/>
                    <a:pt x="2361" y="3092"/>
                    <a:pt x="2405" y="3111"/>
                  </a:cubicBezTo>
                  <a:cubicBezTo>
                    <a:pt x="2834" y="3076"/>
                    <a:pt x="3263" y="3040"/>
                    <a:pt x="3691" y="3040"/>
                  </a:cubicBezTo>
                  <a:cubicBezTo>
                    <a:pt x="3703" y="3040"/>
                    <a:pt x="3714" y="3039"/>
                    <a:pt x="3726" y="3039"/>
                  </a:cubicBezTo>
                  <a:cubicBezTo>
                    <a:pt x="3986" y="3039"/>
                    <a:pt x="4221" y="3169"/>
                    <a:pt x="4346" y="3397"/>
                  </a:cubicBezTo>
                  <a:cubicBezTo>
                    <a:pt x="4358" y="2802"/>
                    <a:pt x="4179" y="2219"/>
                    <a:pt x="3846" y="1718"/>
                  </a:cubicBezTo>
                  <a:cubicBezTo>
                    <a:pt x="3648" y="803"/>
                    <a:pt x="3224" y="0"/>
                    <a:pt x="2378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23"/>
            <p:cNvSpPr/>
            <p:nvPr/>
          </p:nvSpPr>
          <p:spPr>
            <a:xfrm>
              <a:off x="1700684" y="4725999"/>
              <a:ext cx="148759" cy="130929"/>
            </a:xfrm>
            <a:custGeom>
              <a:rect b="b" l="l" r="r" t="t"/>
              <a:pathLst>
                <a:path extrusionOk="0" h="4046" w="4597">
                  <a:moveTo>
                    <a:pt x="2395" y="0"/>
                  </a:moveTo>
                  <a:cubicBezTo>
                    <a:pt x="1820" y="0"/>
                    <a:pt x="1248" y="309"/>
                    <a:pt x="870" y="831"/>
                  </a:cubicBezTo>
                  <a:cubicBezTo>
                    <a:pt x="370" y="1521"/>
                    <a:pt x="1" y="2879"/>
                    <a:pt x="215" y="3855"/>
                  </a:cubicBezTo>
                  <a:cubicBezTo>
                    <a:pt x="312" y="3501"/>
                    <a:pt x="640" y="3263"/>
                    <a:pt x="1001" y="3263"/>
                  </a:cubicBezTo>
                  <a:cubicBezTo>
                    <a:pt x="1040" y="3263"/>
                    <a:pt x="1080" y="3266"/>
                    <a:pt x="1120" y="3272"/>
                  </a:cubicBezTo>
                  <a:cubicBezTo>
                    <a:pt x="1727" y="3331"/>
                    <a:pt x="2346" y="3343"/>
                    <a:pt x="2953" y="3367"/>
                  </a:cubicBezTo>
                  <a:cubicBezTo>
                    <a:pt x="3477" y="3391"/>
                    <a:pt x="4096" y="3379"/>
                    <a:pt x="4454" y="3807"/>
                  </a:cubicBezTo>
                  <a:cubicBezTo>
                    <a:pt x="4513" y="3879"/>
                    <a:pt x="4561" y="3962"/>
                    <a:pt x="4585" y="4046"/>
                  </a:cubicBezTo>
                  <a:cubicBezTo>
                    <a:pt x="4597" y="2855"/>
                    <a:pt x="4394" y="1390"/>
                    <a:pt x="3584" y="533"/>
                  </a:cubicBezTo>
                  <a:cubicBezTo>
                    <a:pt x="3237" y="166"/>
                    <a:pt x="2815" y="0"/>
                    <a:pt x="23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23"/>
            <p:cNvSpPr/>
            <p:nvPr/>
          </p:nvSpPr>
          <p:spPr>
            <a:xfrm>
              <a:off x="1802391" y="4891585"/>
              <a:ext cx="22005" cy="7766"/>
            </a:xfrm>
            <a:custGeom>
              <a:rect b="b" l="l" r="r" t="t"/>
              <a:pathLst>
                <a:path extrusionOk="0" h="240" w="680">
                  <a:moveTo>
                    <a:pt x="680" y="0"/>
                  </a:moveTo>
                  <a:lnTo>
                    <a:pt x="680" y="0"/>
                  </a:lnTo>
                  <a:cubicBezTo>
                    <a:pt x="465" y="83"/>
                    <a:pt x="239" y="131"/>
                    <a:pt x="1" y="167"/>
                  </a:cubicBezTo>
                  <a:lnTo>
                    <a:pt x="1" y="238"/>
                  </a:lnTo>
                  <a:cubicBezTo>
                    <a:pt x="17" y="239"/>
                    <a:pt x="32" y="239"/>
                    <a:pt x="48" y="239"/>
                  </a:cubicBezTo>
                  <a:cubicBezTo>
                    <a:pt x="282" y="239"/>
                    <a:pt x="512" y="156"/>
                    <a:pt x="68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23"/>
            <p:cNvSpPr/>
            <p:nvPr/>
          </p:nvSpPr>
          <p:spPr>
            <a:xfrm>
              <a:off x="1838634" y="4869224"/>
              <a:ext cx="10032" cy="14303"/>
            </a:xfrm>
            <a:custGeom>
              <a:rect b="b" l="l" r="r" t="t"/>
              <a:pathLst>
                <a:path extrusionOk="0" h="442" w="310">
                  <a:moveTo>
                    <a:pt x="310" y="1"/>
                  </a:moveTo>
                  <a:cubicBezTo>
                    <a:pt x="310" y="24"/>
                    <a:pt x="298" y="48"/>
                    <a:pt x="286" y="72"/>
                  </a:cubicBezTo>
                  <a:cubicBezTo>
                    <a:pt x="214" y="215"/>
                    <a:pt x="119" y="334"/>
                    <a:pt x="0" y="441"/>
                  </a:cubicBezTo>
                  <a:cubicBezTo>
                    <a:pt x="179" y="393"/>
                    <a:pt x="310" y="227"/>
                    <a:pt x="310" y="24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23"/>
            <p:cNvSpPr/>
            <p:nvPr/>
          </p:nvSpPr>
          <p:spPr>
            <a:xfrm>
              <a:off x="1706864" y="4836961"/>
              <a:ext cx="149115" cy="66985"/>
            </a:xfrm>
            <a:custGeom>
              <a:rect b="b" l="l" r="r" t="t"/>
              <a:pathLst>
                <a:path extrusionOk="0" h="2070" w="4608">
                  <a:moveTo>
                    <a:pt x="985" y="1"/>
                  </a:moveTo>
                  <a:cubicBezTo>
                    <a:pt x="616" y="1"/>
                    <a:pt x="287" y="239"/>
                    <a:pt x="191" y="593"/>
                  </a:cubicBezTo>
                  <a:cubicBezTo>
                    <a:pt x="0" y="1176"/>
                    <a:pt x="310" y="1974"/>
                    <a:pt x="1107" y="2021"/>
                  </a:cubicBezTo>
                  <a:cubicBezTo>
                    <a:pt x="1369" y="2033"/>
                    <a:pt x="1739" y="2069"/>
                    <a:pt x="2120" y="2069"/>
                  </a:cubicBezTo>
                  <a:cubicBezTo>
                    <a:pt x="2120" y="1664"/>
                    <a:pt x="2108" y="1248"/>
                    <a:pt x="2131" y="819"/>
                  </a:cubicBezTo>
                  <a:cubicBezTo>
                    <a:pt x="2131" y="631"/>
                    <a:pt x="2284" y="514"/>
                    <a:pt x="2437" y="514"/>
                  </a:cubicBezTo>
                  <a:cubicBezTo>
                    <a:pt x="2536" y="514"/>
                    <a:pt x="2635" y="563"/>
                    <a:pt x="2691" y="676"/>
                  </a:cubicBezTo>
                  <a:cubicBezTo>
                    <a:pt x="2953" y="1081"/>
                    <a:pt x="3096" y="1545"/>
                    <a:pt x="3120" y="2021"/>
                  </a:cubicBezTo>
                  <a:cubicBezTo>
                    <a:pt x="3358" y="1998"/>
                    <a:pt x="3584" y="1938"/>
                    <a:pt x="3810" y="1855"/>
                  </a:cubicBezTo>
                  <a:cubicBezTo>
                    <a:pt x="3965" y="1795"/>
                    <a:pt x="4108" y="1712"/>
                    <a:pt x="4239" y="1605"/>
                  </a:cubicBezTo>
                  <a:cubicBezTo>
                    <a:pt x="4358" y="1510"/>
                    <a:pt x="4465" y="1379"/>
                    <a:pt x="4525" y="1248"/>
                  </a:cubicBezTo>
                  <a:cubicBezTo>
                    <a:pt x="4536" y="1224"/>
                    <a:pt x="4548" y="1200"/>
                    <a:pt x="4560" y="1176"/>
                  </a:cubicBezTo>
                  <a:cubicBezTo>
                    <a:pt x="4608" y="1045"/>
                    <a:pt x="4608" y="914"/>
                    <a:pt x="4572" y="783"/>
                  </a:cubicBezTo>
                  <a:cubicBezTo>
                    <a:pt x="4536" y="700"/>
                    <a:pt x="4501" y="617"/>
                    <a:pt x="4441" y="557"/>
                  </a:cubicBezTo>
                  <a:cubicBezTo>
                    <a:pt x="4072" y="116"/>
                    <a:pt x="3465" y="128"/>
                    <a:pt x="2941" y="105"/>
                  </a:cubicBezTo>
                  <a:cubicBezTo>
                    <a:pt x="2322" y="81"/>
                    <a:pt x="1715" y="69"/>
                    <a:pt x="1107" y="9"/>
                  </a:cubicBezTo>
                  <a:cubicBezTo>
                    <a:pt x="1066" y="3"/>
                    <a:pt x="1025" y="1"/>
                    <a:pt x="98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23"/>
            <p:cNvSpPr/>
            <p:nvPr/>
          </p:nvSpPr>
          <p:spPr>
            <a:xfrm>
              <a:off x="1551213" y="4915240"/>
              <a:ext cx="74007" cy="66047"/>
            </a:xfrm>
            <a:custGeom>
              <a:rect b="b" l="l" r="r" t="t"/>
              <a:pathLst>
                <a:path extrusionOk="0" h="2041" w="2287">
                  <a:moveTo>
                    <a:pt x="1185" y="1"/>
                  </a:moveTo>
                  <a:cubicBezTo>
                    <a:pt x="841" y="1"/>
                    <a:pt x="523" y="218"/>
                    <a:pt x="393" y="543"/>
                  </a:cubicBezTo>
                  <a:cubicBezTo>
                    <a:pt x="0" y="1567"/>
                    <a:pt x="1084" y="2031"/>
                    <a:pt x="1286" y="2031"/>
                  </a:cubicBezTo>
                  <a:cubicBezTo>
                    <a:pt x="1435" y="2037"/>
                    <a:pt x="1581" y="2040"/>
                    <a:pt x="1726" y="2040"/>
                  </a:cubicBezTo>
                  <a:cubicBezTo>
                    <a:pt x="1872" y="2040"/>
                    <a:pt x="2018" y="2037"/>
                    <a:pt x="2167" y="2031"/>
                  </a:cubicBezTo>
                  <a:cubicBezTo>
                    <a:pt x="1857" y="1424"/>
                    <a:pt x="1786" y="757"/>
                    <a:pt x="2203" y="103"/>
                  </a:cubicBezTo>
                  <a:cubicBezTo>
                    <a:pt x="2227" y="67"/>
                    <a:pt x="2250" y="31"/>
                    <a:pt x="2286" y="7"/>
                  </a:cubicBezTo>
                  <a:lnTo>
                    <a:pt x="2286" y="7"/>
                  </a:lnTo>
                  <a:cubicBezTo>
                    <a:pt x="2119" y="19"/>
                    <a:pt x="1953" y="25"/>
                    <a:pt x="1786" y="25"/>
                  </a:cubicBezTo>
                  <a:cubicBezTo>
                    <a:pt x="1619" y="25"/>
                    <a:pt x="1453" y="19"/>
                    <a:pt x="1286" y="7"/>
                  </a:cubicBezTo>
                  <a:cubicBezTo>
                    <a:pt x="1252" y="3"/>
                    <a:pt x="1218" y="1"/>
                    <a:pt x="118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23"/>
            <p:cNvSpPr/>
            <p:nvPr/>
          </p:nvSpPr>
          <p:spPr>
            <a:xfrm>
              <a:off x="1641756" y="4918088"/>
              <a:ext cx="68603" cy="63296"/>
            </a:xfrm>
            <a:custGeom>
              <a:rect b="b" l="l" r="r" t="t"/>
              <a:pathLst>
                <a:path extrusionOk="0" h="1956" w="2120">
                  <a:moveTo>
                    <a:pt x="1343" y="0"/>
                  </a:moveTo>
                  <a:cubicBezTo>
                    <a:pt x="1324" y="0"/>
                    <a:pt x="1305" y="1"/>
                    <a:pt x="1286" y="3"/>
                  </a:cubicBezTo>
                  <a:cubicBezTo>
                    <a:pt x="1240" y="1"/>
                    <a:pt x="1194" y="1"/>
                    <a:pt x="1149" y="1"/>
                  </a:cubicBezTo>
                  <a:cubicBezTo>
                    <a:pt x="766" y="1"/>
                    <a:pt x="383" y="42"/>
                    <a:pt x="0" y="74"/>
                  </a:cubicBezTo>
                  <a:cubicBezTo>
                    <a:pt x="71" y="98"/>
                    <a:pt x="119" y="169"/>
                    <a:pt x="143" y="253"/>
                  </a:cubicBezTo>
                  <a:cubicBezTo>
                    <a:pt x="262" y="872"/>
                    <a:pt x="322" y="1419"/>
                    <a:pt x="595" y="1955"/>
                  </a:cubicBezTo>
                  <a:cubicBezTo>
                    <a:pt x="976" y="1848"/>
                    <a:pt x="1345" y="1681"/>
                    <a:pt x="1679" y="1443"/>
                  </a:cubicBezTo>
                  <a:cubicBezTo>
                    <a:pt x="2012" y="1181"/>
                    <a:pt x="2119" y="729"/>
                    <a:pt x="1929" y="348"/>
                  </a:cubicBezTo>
                  <a:cubicBezTo>
                    <a:pt x="1807" y="138"/>
                    <a:pt x="1584" y="0"/>
                    <a:pt x="134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23"/>
            <p:cNvSpPr/>
            <p:nvPr/>
          </p:nvSpPr>
          <p:spPr>
            <a:xfrm>
              <a:off x="1585450" y="4847705"/>
              <a:ext cx="219692" cy="314086"/>
            </a:xfrm>
            <a:custGeom>
              <a:rect b="b" l="l" r="r" t="t"/>
              <a:pathLst>
                <a:path extrusionOk="0" h="9706" w="6789">
                  <a:moveTo>
                    <a:pt x="6019" y="0"/>
                  </a:moveTo>
                  <a:cubicBezTo>
                    <a:pt x="5863" y="0"/>
                    <a:pt x="5709" y="119"/>
                    <a:pt x="5717" y="308"/>
                  </a:cubicBezTo>
                  <a:cubicBezTo>
                    <a:pt x="5693" y="737"/>
                    <a:pt x="5693" y="1154"/>
                    <a:pt x="5693" y="1559"/>
                  </a:cubicBezTo>
                  <a:cubicBezTo>
                    <a:pt x="5705" y="2070"/>
                    <a:pt x="5645" y="2571"/>
                    <a:pt x="5538" y="3071"/>
                  </a:cubicBezTo>
                  <a:cubicBezTo>
                    <a:pt x="5324" y="3833"/>
                    <a:pt x="5050" y="4595"/>
                    <a:pt x="4729" y="5321"/>
                  </a:cubicBezTo>
                  <a:cubicBezTo>
                    <a:pt x="4598" y="5654"/>
                    <a:pt x="4431" y="5988"/>
                    <a:pt x="4252" y="6309"/>
                  </a:cubicBezTo>
                  <a:cubicBezTo>
                    <a:pt x="4145" y="6226"/>
                    <a:pt x="4038" y="6154"/>
                    <a:pt x="3931" y="6083"/>
                  </a:cubicBezTo>
                  <a:cubicBezTo>
                    <a:pt x="3919" y="6059"/>
                    <a:pt x="3907" y="6035"/>
                    <a:pt x="3883" y="6023"/>
                  </a:cubicBezTo>
                  <a:cubicBezTo>
                    <a:pt x="3347" y="5440"/>
                    <a:pt x="2776" y="4892"/>
                    <a:pt x="2323" y="4237"/>
                  </a:cubicBezTo>
                  <a:cubicBezTo>
                    <a:pt x="2264" y="4142"/>
                    <a:pt x="2204" y="4047"/>
                    <a:pt x="2157" y="3952"/>
                  </a:cubicBezTo>
                  <a:cubicBezTo>
                    <a:pt x="1883" y="3416"/>
                    <a:pt x="1823" y="2868"/>
                    <a:pt x="1704" y="2249"/>
                  </a:cubicBezTo>
                  <a:cubicBezTo>
                    <a:pt x="1692" y="2166"/>
                    <a:pt x="1645" y="2106"/>
                    <a:pt x="1561" y="2070"/>
                  </a:cubicBezTo>
                  <a:cubicBezTo>
                    <a:pt x="1513" y="2049"/>
                    <a:pt x="1463" y="2037"/>
                    <a:pt x="1413" y="2037"/>
                  </a:cubicBezTo>
                  <a:cubicBezTo>
                    <a:pt x="1352" y="2037"/>
                    <a:pt x="1292" y="2055"/>
                    <a:pt x="1240" y="2094"/>
                  </a:cubicBezTo>
                  <a:cubicBezTo>
                    <a:pt x="1204" y="2118"/>
                    <a:pt x="1169" y="2142"/>
                    <a:pt x="1145" y="2178"/>
                  </a:cubicBezTo>
                  <a:cubicBezTo>
                    <a:pt x="728" y="2844"/>
                    <a:pt x="799" y="3523"/>
                    <a:pt x="1109" y="4118"/>
                  </a:cubicBezTo>
                  <a:cubicBezTo>
                    <a:pt x="1264" y="4404"/>
                    <a:pt x="1454" y="4678"/>
                    <a:pt x="1681" y="4916"/>
                  </a:cubicBezTo>
                  <a:cubicBezTo>
                    <a:pt x="1883" y="5357"/>
                    <a:pt x="2133" y="5773"/>
                    <a:pt x="2431" y="6166"/>
                  </a:cubicBezTo>
                  <a:cubicBezTo>
                    <a:pt x="2704" y="6523"/>
                    <a:pt x="3026" y="6952"/>
                    <a:pt x="3431" y="7190"/>
                  </a:cubicBezTo>
                  <a:cubicBezTo>
                    <a:pt x="3240" y="7274"/>
                    <a:pt x="3050" y="7345"/>
                    <a:pt x="2883" y="7428"/>
                  </a:cubicBezTo>
                  <a:cubicBezTo>
                    <a:pt x="2503" y="7618"/>
                    <a:pt x="1934" y="8029"/>
                    <a:pt x="1481" y="8029"/>
                  </a:cubicBezTo>
                  <a:cubicBezTo>
                    <a:pt x="1452" y="8029"/>
                    <a:pt x="1423" y="8027"/>
                    <a:pt x="1395" y="8024"/>
                  </a:cubicBezTo>
                  <a:cubicBezTo>
                    <a:pt x="1335" y="8015"/>
                    <a:pt x="1278" y="8011"/>
                    <a:pt x="1223" y="8011"/>
                  </a:cubicBezTo>
                  <a:cubicBezTo>
                    <a:pt x="129" y="8011"/>
                    <a:pt x="1" y="9634"/>
                    <a:pt x="1169" y="9702"/>
                  </a:cubicBezTo>
                  <a:cubicBezTo>
                    <a:pt x="1214" y="9705"/>
                    <a:pt x="1258" y="9706"/>
                    <a:pt x="1301" y="9706"/>
                  </a:cubicBezTo>
                  <a:cubicBezTo>
                    <a:pt x="2320" y="9706"/>
                    <a:pt x="2845" y="9049"/>
                    <a:pt x="3645" y="8512"/>
                  </a:cubicBezTo>
                  <a:lnTo>
                    <a:pt x="3740" y="8452"/>
                  </a:lnTo>
                  <a:cubicBezTo>
                    <a:pt x="3943" y="8345"/>
                    <a:pt x="4133" y="8214"/>
                    <a:pt x="4312" y="8071"/>
                  </a:cubicBezTo>
                  <a:cubicBezTo>
                    <a:pt x="4907" y="7547"/>
                    <a:pt x="5252" y="6833"/>
                    <a:pt x="5550" y="6107"/>
                  </a:cubicBezTo>
                  <a:cubicBezTo>
                    <a:pt x="6038" y="4916"/>
                    <a:pt x="6788" y="3106"/>
                    <a:pt x="6705" y="1582"/>
                  </a:cubicBezTo>
                  <a:lnTo>
                    <a:pt x="6705" y="1511"/>
                  </a:lnTo>
                  <a:cubicBezTo>
                    <a:pt x="6669" y="1035"/>
                    <a:pt x="6526" y="570"/>
                    <a:pt x="6276" y="154"/>
                  </a:cubicBezTo>
                  <a:cubicBezTo>
                    <a:pt x="6216" y="48"/>
                    <a:pt x="6117" y="0"/>
                    <a:pt x="6019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23"/>
            <p:cNvSpPr/>
            <p:nvPr/>
          </p:nvSpPr>
          <p:spPr>
            <a:xfrm>
              <a:off x="-146749" y="4434759"/>
              <a:ext cx="638042" cy="636521"/>
            </a:xfrm>
            <a:custGeom>
              <a:rect b="b" l="l" r="r" t="t"/>
              <a:pathLst>
                <a:path extrusionOk="0" h="19670" w="19717">
                  <a:moveTo>
                    <a:pt x="11617" y="0"/>
                  </a:moveTo>
                  <a:cubicBezTo>
                    <a:pt x="11267" y="0"/>
                    <a:pt x="10893" y="73"/>
                    <a:pt x="10502" y="234"/>
                  </a:cubicBezTo>
                  <a:cubicBezTo>
                    <a:pt x="9906" y="484"/>
                    <a:pt x="9406" y="889"/>
                    <a:pt x="9037" y="1413"/>
                  </a:cubicBezTo>
                  <a:cubicBezTo>
                    <a:pt x="8823" y="1151"/>
                    <a:pt x="8561" y="937"/>
                    <a:pt x="8275" y="770"/>
                  </a:cubicBezTo>
                  <a:cubicBezTo>
                    <a:pt x="7930" y="580"/>
                    <a:pt x="7549" y="484"/>
                    <a:pt x="7156" y="484"/>
                  </a:cubicBezTo>
                  <a:cubicBezTo>
                    <a:pt x="6842" y="331"/>
                    <a:pt x="6490" y="253"/>
                    <a:pt x="6142" y="253"/>
                  </a:cubicBezTo>
                  <a:cubicBezTo>
                    <a:pt x="5409" y="253"/>
                    <a:pt x="4689" y="599"/>
                    <a:pt x="4358" y="1318"/>
                  </a:cubicBezTo>
                  <a:cubicBezTo>
                    <a:pt x="4334" y="1366"/>
                    <a:pt x="4310" y="1413"/>
                    <a:pt x="4298" y="1461"/>
                  </a:cubicBezTo>
                  <a:cubicBezTo>
                    <a:pt x="3548" y="2175"/>
                    <a:pt x="3143" y="3175"/>
                    <a:pt x="3203" y="4199"/>
                  </a:cubicBezTo>
                  <a:cubicBezTo>
                    <a:pt x="3143" y="4640"/>
                    <a:pt x="3179" y="5080"/>
                    <a:pt x="3286" y="5521"/>
                  </a:cubicBezTo>
                  <a:cubicBezTo>
                    <a:pt x="2286" y="5926"/>
                    <a:pt x="1465" y="6688"/>
                    <a:pt x="965" y="7652"/>
                  </a:cubicBezTo>
                  <a:cubicBezTo>
                    <a:pt x="691" y="8021"/>
                    <a:pt x="476" y="8426"/>
                    <a:pt x="322" y="8866"/>
                  </a:cubicBezTo>
                  <a:cubicBezTo>
                    <a:pt x="0" y="9759"/>
                    <a:pt x="12" y="10748"/>
                    <a:pt x="357" y="11641"/>
                  </a:cubicBezTo>
                  <a:cubicBezTo>
                    <a:pt x="334" y="12022"/>
                    <a:pt x="381" y="12403"/>
                    <a:pt x="488" y="12772"/>
                  </a:cubicBezTo>
                  <a:cubicBezTo>
                    <a:pt x="750" y="13819"/>
                    <a:pt x="1536" y="14677"/>
                    <a:pt x="2572" y="15022"/>
                  </a:cubicBezTo>
                  <a:cubicBezTo>
                    <a:pt x="2751" y="15117"/>
                    <a:pt x="2941" y="15189"/>
                    <a:pt x="3132" y="15260"/>
                  </a:cubicBezTo>
                  <a:cubicBezTo>
                    <a:pt x="2643" y="16117"/>
                    <a:pt x="2596" y="17153"/>
                    <a:pt x="3013" y="18058"/>
                  </a:cubicBezTo>
                  <a:cubicBezTo>
                    <a:pt x="3481" y="19075"/>
                    <a:pt x="4516" y="19670"/>
                    <a:pt x="5557" y="19670"/>
                  </a:cubicBezTo>
                  <a:cubicBezTo>
                    <a:pt x="6209" y="19670"/>
                    <a:pt x="6864" y="19436"/>
                    <a:pt x="7382" y="18927"/>
                  </a:cubicBezTo>
                  <a:cubicBezTo>
                    <a:pt x="7430" y="18880"/>
                    <a:pt x="7465" y="18832"/>
                    <a:pt x="7513" y="18772"/>
                  </a:cubicBezTo>
                  <a:cubicBezTo>
                    <a:pt x="7787" y="18582"/>
                    <a:pt x="8037" y="18344"/>
                    <a:pt x="8227" y="18070"/>
                  </a:cubicBezTo>
                  <a:cubicBezTo>
                    <a:pt x="8239" y="17963"/>
                    <a:pt x="8239" y="17856"/>
                    <a:pt x="8251" y="17749"/>
                  </a:cubicBezTo>
                  <a:lnTo>
                    <a:pt x="8251" y="17749"/>
                  </a:lnTo>
                  <a:cubicBezTo>
                    <a:pt x="7900" y="17921"/>
                    <a:pt x="7531" y="18003"/>
                    <a:pt x="7157" y="18003"/>
                  </a:cubicBezTo>
                  <a:cubicBezTo>
                    <a:pt x="6732" y="18003"/>
                    <a:pt x="6300" y="17897"/>
                    <a:pt x="5882" y="17701"/>
                  </a:cubicBezTo>
                  <a:cubicBezTo>
                    <a:pt x="5144" y="17356"/>
                    <a:pt x="4251" y="16606"/>
                    <a:pt x="4346" y="15689"/>
                  </a:cubicBezTo>
                  <a:cubicBezTo>
                    <a:pt x="4346" y="15559"/>
                    <a:pt x="4451" y="15479"/>
                    <a:pt x="4560" y="15479"/>
                  </a:cubicBezTo>
                  <a:cubicBezTo>
                    <a:pt x="4610" y="15479"/>
                    <a:pt x="4662" y="15496"/>
                    <a:pt x="4703" y="15534"/>
                  </a:cubicBezTo>
                  <a:cubicBezTo>
                    <a:pt x="5191" y="15998"/>
                    <a:pt x="5513" y="16582"/>
                    <a:pt x="6132" y="16903"/>
                  </a:cubicBezTo>
                  <a:cubicBezTo>
                    <a:pt x="6614" y="17144"/>
                    <a:pt x="7146" y="17267"/>
                    <a:pt x="7683" y="17267"/>
                  </a:cubicBezTo>
                  <a:cubicBezTo>
                    <a:pt x="7888" y="17267"/>
                    <a:pt x="8094" y="17249"/>
                    <a:pt x="8299" y="17213"/>
                  </a:cubicBezTo>
                  <a:cubicBezTo>
                    <a:pt x="8299" y="17106"/>
                    <a:pt x="8311" y="17010"/>
                    <a:pt x="8323" y="16915"/>
                  </a:cubicBezTo>
                  <a:cubicBezTo>
                    <a:pt x="8335" y="16736"/>
                    <a:pt x="8347" y="16570"/>
                    <a:pt x="8358" y="16391"/>
                  </a:cubicBezTo>
                  <a:cubicBezTo>
                    <a:pt x="8335" y="16391"/>
                    <a:pt x="8299" y="16391"/>
                    <a:pt x="8275" y="16379"/>
                  </a:cubicBezTo>
                  <a:cubicBezTo>
                    <a:pt x="7096" y="15974"/>
                    <a:pt x="6108" y="15141"/>
                    <a:pt x="5513" y="14046"/>
                  </a:cubicBezTo>
                  <a:cubicBezTo>
                    <a:pt x="5203" y="13498"/>
                    <a:pt x="4953" y="12915"/>
                    <a:pt x="4751" y="12319"/>
                  </a:cubicBezTo>
                  <a:cubicBezTo>
                    <a:pt x="4132" y="12272"/>
                    <a:pt x="3465" y="12057"/>
                    <a:pt x="3001" y="11617"/>
                  </a:cubicBezTo>
                  <a:cubicBezTo>
                    <a:pt x="2632" y="11260"/>
                    <a:pt x="2024" y="10295"/>
                    <a:pt x="2310" y="9759"/>
                  </a:cubicBezTo>
                  <a:cubicBezTo>
                    <a:pt x="2363" y="9628"/>
                    <a:pt x="2486" y="9548"/>
                    <a:pt x="2614" y="9548"/>
                  </a:cubicBezTo>
                  <a:cubicBezTo>
                    <a:pt x="2660" y="9548"/>
                    <a:pt x="2706" y="9559"/>
                    <a:pt x="2751" y="9581"/>
                  </a:cubicBezTo>
                  <a:cubicBezTo>
                    <a:pt x="3048" y="9736"/>
                    <a:pt x="3024" y="10176"/>
                    <a:pt x="3155" y="10462"/>
                  </a:cubicBezTo>
                  <a:cubicBezTo>
                    <a:pt x="3429" y="11093"/>
                    <a:pt x="3977" y="11664"/>
                    <a:pt x="4632" y="11879"/>
                  </a:cubicBezTo>
                  <a:cubicBezTo>
                    <a:pt x="4453" y="11236"/>
                    <a:pt x="4394" y="10569"/>
                    <a:pt x="4465" y="9902"/>
                  </a:cubicBezTo>
                  <a:cubicBezTo>
                    <a:pt x="4478" y="9799"/>
                    <a:pt x="4565" y="9748"/>
                    <a:pt x="4656" y="9748"/>
                  </a:cubicBezTo>
                  <a:cubicBezTo>
                    <a:pt x="4734" y="9748"/>
                    <a:pt x="4814" y="9784"/>
                    <a:pt x="4858" y="9855"/>
                  </a:cubicBezTo>
                  <a:cubicBezTo>
                    <a:pt x="5489" y="10914"/>
                    <a:pt x="5572" y="12307"/>
                    <a:pt x="6144" y="13427"/>
                  </a:cubicBezTo>
                  <a:cubicBezTo>
                    <a:pt x="6191" y="13486"/>
                    <a:pt x="6227" y="13569"/>
                    <a:pt x="6263" y="13641"/>
                  </a:cubicBezTo>
                  <a:cubicBezTo>
                    <a:pt x="6144" y="12355"/>
                    <a:pt x="6227" y="11069"/>
                    <a:pt x="6525" y="9807"/>
                  </a:cubicBezTo>
                  <a:cubicBezTo>
                    <a:pt x="6557" y="9659"/>
                    <a:pt x="6692" y="9588"/>
                    <a:pt x="6830" y="9588"/>
                  </a:cubicBezTo>
                  <a:cubicBezTo>
                    <a:pt x="7001" y="9588"/>
                    <a:pt x="7176" y="9698"/>
                    <a:pt x="7156" y="9902"/>
                  </a:cubicBezTo>
                  <a:cubicBezTo>
                    <a:pt x="6953" y="11533"/>
                    <a:pt x="7168" y="13093"/>
                    <a:pt x="7430" y="14701"/>
                  </a:cubicBezTo>
                  <a:cubicBezTo>
                    <a:pt x="7454" y="14820"/>
                    <a:pt x="7430" y="14939"/>
                    <a:pt x="7370" y="15046"/>
                  </a:cubicBezTo>
                  <a:cubicBezTo>
                    <a:pt x="7680" y="15332"/>
                    <a:pt x="8025" y="15570"/>
                    <a:pt x="8406" y="15748"/>
                  </a:cubicBezTo>
                  <a:cubicBezTo>
                    <a:pt x="8573" y="13700"/>
                    <a:pt x="8692" y="11653"/>
                    <a:pt x="8870" y="9593"/>
                  </a:cubicBezTo>
                  <a:cubicBezTo>
                    <a:pt x="8799" y="9533"/>
                    <a:pt x="8751" y="9462"/>
                    <a:pt x="8728" y="9378"/>
                  </a:cubicBezTo>
                  <a:cubicBezTo>
                    <a:pt x="8656" y="9188"/>
                    <a:pt x="8751" y="8986"/>
                    <a:pt x="8930" y="8890"/>
                  </a:cubicBezTo>
                  <a:cubicBezTo>
                    <a:pt x="8978" y="8390"/>
                    <a:pt x="9025" y="7878"/>
                    <a:pt x="9073" y="7378"/>
                  </a:cubicBezTo>
                  <a:cubicBezTo>
                    <a:pt x="8108" y="7259"/>
                    <a:pt x="7358" y="6807"/>
                    <a:pt x="6739" y="6033"/>
                  </a:cubicBezTo>
                  <a:cubicBezTo>
                    <a:pt x="6721" y="6060"/>
                    <a:pt x="6690" y="6073"/>
                    <a:pt x="6660" y="6073"/>
                  </a:cubicBezTo>
                  <a:cubicBezTo>
                    <a:pt x="6651" y="6073"/>
                    <a:pt x="6641" y="6071"/>
                    <a:pt x="6632" y="6069"/>
                  </a:cubicBezTo>
                  <a:cubicBezTo>
                    <a:pt x="5525" y="6009"/>
                    <a:pt x="4584" y="5259"/>
                    <a:pt x="4286" y="4199"/>
                  </a:cubicBezTo>
                  <a:cubicBezTo>
                    <a:pt x="4215" y="3928"/>
                    <a:pt x="4426" y="3755"/>
                    <a:pt x="4640" y="3755"/>
                  </a:cubicBezTo>
                  <a:cubicBezTo>
                    <a:pt x="4783" y="3755"/>
                    <a:pt x="4927" y="3832"/>
                    <a:pt x="4989" y="4009"/>
                  </a:cubicBezTo>
                  <a:cubicBezTo>
                    <a:pt x="5215" y="4747"/>
                    <a:pt x="5763" y="5354"/>
                    <a:pt x="6477" y="5664"/>
                  </a:cubicBezTo>
                  <a:cubicBezTo>
                    <a:pt x="5953" y="4854"/>
                    <a:pt x="5560" y="3687"/>
                    <a:pt x="5918" y="2806"/>
                  </a:cubicBezTo>
                  <a:cubicBezTo>
                    <a:pt x="5971" y="2646"/>
                    <a:pt x="6105" y="2572"/>
                    <a:pt x="6238" y="2572"/>
                  </a:cubicBezTo>
                  <a:cubicBezTo>
                    <a:pt x="6403" y="2572"/>
                    <a:pt x="6566" y="2686"/>
                    <a:pt x="6572" y="2890"/>
                  </a:cubicBezTo>
                  <a:cubicBezTo>
                    <a:pt x="6668" y="3818"/>
                    <a:pt x="6632" y="4556"/>
                    <a:pt x="7192" y="5366"/>
                  </a:cubicBezTo>
                  <a:cubicBezTo>
                    <a:pt x="7680" y="6033"/>
                    <a:pt x="8347" y="6557"/>
                    <a:pt x="9120" y="6854"/>
                  </a:cubicBezTo>
                  <a:cubicBezTo>
                    <a:pt x="9132" y="6700"/>
                    <a:pt x="9144" y="6557"/>
                    <a:pt x="9168" y="6402"/>
                  </a:cubicBezTo>
                  <a:cubicBezTo>
                    <a:pt x="9097" y="5985"/>
                    <a:pt x="9156" y="5509"/>
                    <a:pt x="9180" y="5080"/>
                  </a:cubicBezTo>
                  <a:cubicBezTo>
                    <a:pt x="9180" y="5056"/>
                    <a:pt x="9180" y="5033"/>
                    <a:pt x="9180" y="5009"/>
                  </a:cubicBezTo>
                  <a:lnTo>
                    <a:pt x="9180" y="4795"/>
                  </a:lnTo>
                  <a:cubicBezTo>
                    <a:pt x="9168" y="3937"/>
                    <a:pt x="9120" y="3080"/>
                    <a:pt x="9049" y="2235"/>
                  </a:cubicBezTo>
                  <a:cubicBezTo>
                    <a:pt x="9036" y="2030"/>
                    <a:pt x="9214" y="1913"/>
                    <a:pt x="9387" y="1913"/>
                  </a:cubicBezTo>
                  <a:cubicBezTo>
                    <a:pt x="9525" y="1913"/>
                    <a:pt x="9660" y="1987"/>
                    <a:pt x="9692" y="2151"/>
                  </a:cubicBezTo>
                  <a:cubicBezTo>
                    <a:pt x="9835" y="2901"/>
                    <a:pt x="9942" y="3675"/>
                    <a:pt x="9990" y="4449"/>
                  </a:cubicBezTo>
                  <a:cubicBezTo>
                    <a:pt x="10573" y="4080"/>
                    <a:pt x="10966" y="3449"/>
                    <a:pt x="11049" y="2759"/>
                  </a:cubicBezTo>
                  <a:cubicBezTo>
                    <a:pt x="11067" y="2573"/>
                    <a:pt x="11215" y="2477"/>
                    <a:pt x="11358" y="2477"/>
                  </a:cubicBezTo>
                  <a:cubicBezTo>
                    <a:pt x="11498" y="2477"/>
                    <a:pt x="11633" y="2570"/>
                    <a:pt x="11633" y="2759"/>
                  </a:cubicBezTo>
                  <a:cubicBezTo>
                    <a:pt x="11633" y="3830"/>
                    <a:pt x="11014" y="4806"/>
                    <a:pt x="10049" y="5271"/>
                  </a:cubicBezTo>
                  <a:lnTo>
                    <a:pt x="10049" y="5461"/>
                  </a:lnTo>
                  <a:cubicBezTo>
                    <a:pt x="10061" y="5676"/>
                    <a:pt x="10061" y="5878"/>
                    <a:pt x="10049" y="6092"/>
                  </a:cubicBezTo>
                  <a:cubicBezTo>
                    <a:pt x="10037" y="6950"/>
                    <a:pt x="10025" y="7807"/>
                    <a:pt x="9990" y="8676"/>
                  </a:cubicBezTo>
                  <a:cubicBezTo>
                    <a:pt x="10097" y="8664"/>
                    <a:pt x="10204" y="8640"/>
                    <a:pt x="10299" y="8616"/>
                  </a:cubicBezTo>
                  <a:cubicBezTo>
                    <a:pt x="11264" y="8235"/>
                    <a:pt x="11966" y="7390"/>
                    <a:pt x="12145" y="6366"/>
                  </a:cubicBezTo>
                  <a:cubicBezTo>
                    <a:pt x="12171" y="6209"/>
                    <a:pt x="12298" y="6137"/>
                    <a:pt x="12432" y="6137"/>
                  </a:cubicBezTo>
                  <a:cubicBezTo>
                    <a:pt x="12604" y="6137"/>
                    <a:pt x="12788" y="6254"/>
                    <a:pt x="12788" y="6461"/>
                  </a:cubicBezTo>
                  <a:cubicBezTo>
                    <a:pt x="12740" y="8069"/>
                    <a:pt x="11549" y="9426"/>
                    <a:pt x="9954" y="9688"/>
                  </a:cubicBezTo>
                  <a:cubicBezTo>
                    <a:pt x="9918" y="10498"/>
                    <a:pt x="9882" y="11319"/>
                    <a:pt x="9847" y="12141"/>
                  </a:cubicBezTo>
                  <a:cubicBezTo>
                    <a:pt x="10029" y="12160"/>
                    <a:pt x="10211" y="12170"/>
                    <a:pt x="10394" y="12170"/>
                  </a:cubicBezTo>
                  <a:cubicBezTo>
                    <a:pt x="10881" y="12170"/>
                    <a:pt x="11367" y="12101"/>
                    <a:pt x="11835" y="11962"/>
                  </a:cubicBezTo>
                  <a:cubicBezTo>
                    <a:pt x="12145" y="11557"/>
                    <a:pt x="12430" y="11129"/>
                    <a:pt x="12680" y="10688"/>
                  </a:cubicBezTo>
                  <a:cubicBezTo>
                    <a:pt x="13014" y="9986"/>
                    <a:pt x="13157" y="9259"/>
                    <a:pt x="13407" y="8533"/>
                  </a:cubicBezTo>
                  <a:cubicBezTo>
                    <a:pt x="13444" y="8412"/>
                    <a:pt x="13553" y="8335"/>
                    <a:pt x="13673" y="8335"/>
                  </a:cubicBezTo>
                  <a:cubicBezTo>
                    <a:pt x="13707" y="8335"/>
                    <a:pt x="13742" y="8341"/>
                    <a:pt x="13776" y="8355"/>
                  </a:cubicBezTo>
                  <a:cubicBezTo>
                    <a:pt x="13800" y="8306"/>
                    <a:pt x="13814" y="8289"/>
                    <a:pt x="13820" y="8289"/>
                  </a:cubicBezTo>
                  <a:cubicBezTo>
                    <a:pt x="13827" y="8289"/>
                    <a:pt x="13816" y="8326"/>
                    <a:pt x="13788" y="8355"/>
                  </a:cubicBezTo>
                  <a:cubicBezTo>
                    <a:pt x="13895" y="8390"/>
                    <a:pt x="13954" y="8497"/>
                    <a:pt x="13954" y="8605"/>
                  </a:cubicBezTo>
                  <a:cubicBezTo>
                    <a:pt x="13966" y="9426"/>
                    <a:pt x="13800" y="10248"/>
                    <a:pt x="13478" y="10998"/>
                  </a:cubicBezTo>
                  <a:lnTo>
                    <a:pt x="13490" y="10986"/>
                  </a:lnTo>
                  <a:cubicBezTo>
                    <a:pt x="14621" y="9938"/>
                    <a:pt x="15312" y="8485"/>
                    <a:pt x="16014" y="7128"/>
                  </a:cubicBezTo>
                  <a:cubicBezTo>
                    <a:pt x="16061" y="7037"/>
                    <a:pt x="16147" y="6999"/>
                    <a:pt x="16235" y="6999"/>
                  </a:cubicBezTo>
                  <a:cubicBezTo>
                    <a:pt x="16414" y="6999"/>
                    <a:pt x="16606" y="7155"/>
                    <a:pt x="16526" y="7354"/>
                  </a:cubicBezTo>
                  <a:cubicBezTo>
                    <a:pt x="15859" y="9069"/>
                    <a:pt x="15085" y="10867"/>
                    <a:pt x="13597" y="12034"/>
                  </a:cubicBezTo>
                  <a:cubicBezTo>
                    <a:pt x="13228" y="12331"/>
                    <a:pt x="12823" y="12569"/>
                    <a:pt x="12383" y="12748"/>
                  </a:cubicBezTo>
                  <a:cubicBezTo>
                    <a:pt x="12323" y="12819"/>
                    <a:pt x="12240" y="12891"/>
                    <a:pt x="12168" y="12950"/>
                  </a:cubicBezTo>
                  <a:cubicBezTo>
                    <a:pt x="12085" y="13020"/>
                    <a:pt x="11986" y="13057"/>
                    <a:pt x="11887" y="13057"/>
                  </a:cubicBezTo>
                  <a:cubicBezTo>
                    <a:pt x="11816" y="13057"/>
                    <a:pt x="11745" y="13038"/>
                    <a:pt x="11680" y="12998"/>
                  </a:cubicBezTo>
                  <a:cubicBezTo>
                    <a:pt x="11362" y="13098"/>
                    <a:pt x="11031" y="13149"/>
                    <a:pt x="10698" y="13149"/>
                  </a:cubicBezTo>
                  <a:cubicBezTo>
                    <a:pt x="10396" y="13149"/>
                    <a:pt x="10094" y="13107"/>
                    <a:pt x="9799" y="13022"/>
                  </a:cubicBezTo>
                  <a:cubicBezTo>
                    <a:pt x="9740" y="14320"/>
                    <a:pt x="9668" y="15617"/>
                    <a:pt x="9620" y="16903"/>
                  </a:cubicBezTo>
                  <a:cubicBezTo>
                    <a:pt x="9799" y="16856"/>
                    <a:pt x="9966" y="16784"/>
                    <a:pt x="10132" y="16713"/>
                  </a:cubicBezTo>
                  <a:cubicBezTo>
                    <a:pt x="10561" y="16498"/>
                    <a:pt x="10966" y="16260"/>
                    <a:pt x="11359" y="15974"/>
                  </a:cubicBezTo>
                  <a:cubicBezTo>
                    <a:pt x="12204" y="15332"/>
                    <a:pt x="12942" y="14534"/>
                    <a:pt x="13514" y="13641"/>
                  </a:cubicBezTo>
                  <a:cubicBezTo>
                    <a:pt x="13552" y="13578"/>
                    <a:pt x="13614" y="13550"/>
                    <a:pt x="13675" y="13550"/>
                  </a:cubicBezTo>
                  <a:cubicBezTo>
                    <a:pt x="13787" y="13550"/>
                    <a:pt x="13898" y="13641"/>
                    <a:pt x="13859" y="13772"/>
                  </a:cubicBezTo>
                  <a:cubicBezTo>
                    <a:pt x="13847" y="13808"/>
                    <a:pt x="13823" y="13819"/>
                    <a:pt x="13823" y="13843"/>
                  </a:cubicBezTo>
                  <a:lnTo>
                    <a:pt x="13823" y="13879"/>
                  </a:lnTo>
                  <a:cubicBezTo>
                    <a:pt x="13561" y="14653"/>
                    <a:pt x="13157" y="15379"/>
                    <a:pt x="12609" y="15998"/>
                  </a:cubicBezTo>
                  <a:cubicBezTo>
                    <a:pt x="12692" y="15974"/>
                    <a:pt x="12764" y="15963"/>
                    <a:pt x="12811" y="15951"/>
                  </a:cubicBezTo>
                  <a:cubicBezTo>
                    <a:pt x="13716" y="15677"/>
                    <a:pt x="14454" y="15105"/>
                    <a:pt x="15074" y="14427"/>
                  </a:cubicBezTo>
                  <a:cubicBezTo>
                    <a:pt x="15129" y="14365"/>
                    <a:pt x="15192" y="14340"/>
                    <a:pt x="15253" y="14340"/>
                  </a:cubicBezTo>
                  <a:cubicBezTo>
                    <a:pt x="15429" y="14340"/>
                    <a:pt x="15587" y="14554"/>
                    <a:pt x="15490" y="14748"/>
                  </a:cubicBezTo>
                  <a:cubicBezTo>
                    <a:pt x="14895" y="16034"/>
                    <a:pt x="13550" y="16844"/>
                    <a:pt x="12157" y="16963"/>
                  </a:cubicBezTo>
                  <a:cubicBezTo>
                    <a:pt x="12014" y="16963"/>
                    <a:pt x="11883" y="16891"/>
                    <a:pt x="11799" y="16772"/>
                  </a:cubicBezTo>
                  <a:cubicBezTo>
                    <a:pt x="11192" y="17260"/>
                    <a:pt x="10359" y="17844"/>
                    <a:pt x="9561" y="18034"/>
                  </a:cubicBezTo>
                  <a:cubicBezTo>
                    <a:pt x="9549" y="18427"/>
                    <a:pt x="9537" y="18820"/>
                    <a:pt x="9513" y="19213"/>
                  </a:cubicBezTo>
                  <a:cubicBezTo>
                    <a:pt x="9835" y="19415"/>
                    <a:pt x="10192" y="19534"/>
                    <a:pt x="10573" y="19534"/>
                  </a:cubicBezTo>
                  <a:cubicBezTo>
                    <a:pt x="10585" y="19535"/>
                    <a:pt x="10596" y="19535"/>
                    <a:pt x="10608" y="19535"/>
                  </a:cubicBezTo>
                  <a:cubicBezTo>
                    <a:pt x="11357" y="19535"/>
                    <a:pt x="12055" y="19156"/>
                    <a:pt x="12454" y="18522"/>
                  </a:cubicBezTo>
                  <a:cubicBezTo>
                    <a:pt x="12776" y="18272"/>
                    <a:pt x="13026" y="17951"/>
                    <a:pt x="13180" y="17570"/>
                  </a:cubicBezTo>
                  <a:cubicBezTo>
                    <a:pt x="13311" y="17606"/>
                    <a:pt x="13454" y="17641"/>
                    <a:pt x="13597" y="17665"/>
                  </a:cubicBezTo>
                  <a:cubicBezTo>
                    <a:pt x="13841" y="17713"/>
                    <a:pt x="14088" y="17737"/>
                    <a:pt x="14337" y="17737"/>
                  </a:cubicBezTo>
                  <a:cubicBezTo>
                    <a:pt x="14585" y="17737"/>
                    <a:pt x="14835" y="17713"/>
                    <a:pt x="15085" y="17665"/>
                  </a:cubicBezTo>
                  <a:cubicBezTo>
                    <a:pt x="16145" y="17534"/>
                    <a:pt x="17169" y="17046"/>
                    <a:pt x="17752" y="16117"/>
                  </a:cubicBezTo>
                  <a:cubicBezTo>
                    <a:pt x="18610" y="14760"/>
                    <a:pt x="18181" y="13141"/>
                    <a:pt x="17312" y="11903"/>
                  </a:cubicBezTo>
                  <a:cubicBezTo>
                    <a:pt x="17491" y="11819"/>
                    <a:pt x="17657" y="11724"/>
                    <a:pt x="17824" y="11605"/>
                  </a:cubicBezTo>
                  <a:cubicBezTo>
                    <a:pt x="19229" y="10664"/>
                    <a:pt x="19717" y="9093"/>
                    <a:pt x="19455" y="7485"/>
                  </a:cubicBezTo>
                  <a:cubicBezTo>
                    <a:pt x="19253" y="6164"/>
                    <a:pt x="18622" y="4461"/>
                    <a:pt x="17431" y="3747"/>
                  </a:cubicBezTo>
                  <a:cubicBezTo>
                    <a:pt x="17030" y="3507"/>
                    <a:pt x="16606" y="3409"/>
                    <a:pt x="16178" y="3409"/>
                  </a:cubicBezTo>
                  <a:cubicBezTo>
                    <a:pt x="15627" y="3409"/>
                    <a:pt x="15067" y="3572"/>
                    <a:pt x="14538" y="3806"/>
                  </a:cubicBezTo>
                  <a:cubicBezTo>
                    <a:pt x="14648" y="1979"/>
                    <a:pt x="13442" y="0"/>
                    <a:pt x="1161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23"/>
            <p:cNvSpPr/>
            <p:nvPr/>
          </p:nvSpPr>
          <p:spPr>
            <a:xfrm>
              <a:off x="-81252" y="4496178"/>
              <a:ext cx="471582" cy="880613"/>
            </a:xfrm>
            <a:custGeom>
              <a:rect b="b" l="l" r="r" t="t"/>
              <a:pathLst>
                <a:path extrusionOk="0" h="27213" w="14573">
                  <a:moveTo>
                    <a:pt x="7379" y="1"/>
                  </a:moveTo>
                  <a:cubicBezTo>
                    <a:pt x="7205" y="1"/>
                    <a:pt x="7024" y="118"/>
                    <a:pt x="7037" y="325"/>
                  </a:cubicBezTo>
                  <a:cubicBezTo>
                    <a:pt x="7108" y="1170"/>
                    <a:pt x="7156" y="2027"/>
                    <a:pt x="7168" y="2885"/>
                  </a:cubicBezTo>
                  <a:lnTo>
                    <a:pt x="7168" y="3087"/>
                  </a:lnTo>
                  <a:cubicBezTo>
                    <a:pt x="7168" y="3123"/>
                    <a:pt x="7168" y="3147"/>
                    <a:pt x="7168" y="3170"/>
                  </a:cubicBezTo>
                  <a:cubicBezTo>
                    <a:pt x="7144" y="3599"/>
                    <a:pt x="7085" y="4075"/>
                    <a:pt x="7156" y="4492"/>
                  </a:cubicBezTo>
                  <a:cubicBezTo>
                    <a:pt x="7132" y="4647"/>
                    <a:pt x="7120" y="4802"/>
                    <a:pt x="7108" y="4944"/>
                  </a:cubicBezTo>
                  <a:cubicBezTo>
                    <a:pt x="6334" y="4647"/>
                    <a:pt x="5668" y="4123"/>
                    <a:pt x="5168" y="3456"/>
                  </a:cubicBezTo>
                  <a:cubicBezTo>
                    <a:pt x="4620" y="2647"/>
                    <a:pt x="4644" y="1908"/>
                    <a:pt x="4560" y="980"/>
                  </a:cubicBezTo>
                  <a:cubicBezTo>
                    <a:pt x="4547" y="776"/>
                    <a:pt x="4381" y="663"/>
                    <a:pt x="4217" y="663"/>
                  </a:cubicBezTo>
                  <a:cubicBezTo>
                    <a:pt x="4085" y="663"/>
                    <a:pt x="3953" y="737"/>
                    <a:pt x="3906" y="896"/>
                  </a:cubicBezTo>
                  <a:cubicBezTo>
                    <a:pt x="3536" y="1777"/>
                    <a:pt x="3941" y="2944"/>
                    <a:pt x="4453" y="3754"/>
                  </a:cubicBezTo>
                  <a:cubicBezTo>
                    <a:pt x="3739" y="3444"/>
                    <a:pt x="3203" y="2837"/>
                    <a:pt x="2965" y="2099"/>
                  </a:cubicBezTo>
                  <a:cubicBezTo>
                    <a:pt x="2908" y="1922"/>
                    <a:pt x="2765" y="1845"/>
                    <a:pt x="2621" y="1845"/>
                  </a:cubicBezTo>
                  <a:cubicBezTo>
                    <a:pt x="2406" y="1845"/>
                    <a:pt x="2191" y="2018"/>
                    <a:pt x="2262" y="2289"/>
                  </a:cubicBezTo>
                  <a:cubicBezTo>
                    <a:pt x="2572" y="3349"/>
                    <a:pt x="3501" y="4099"/>
                    <a:pt x="4596" y="4159"/>
                  </a:cubicBezTo>
                  <a:cubicBezTo>
                    <a:pt x="4608" y="4162"/>
                    <a:pt x="4619" y="4163"/>
                    <a:pt x="4630" y="4163"/>
                  </a:cubicBezTo>
                  <a:cubicBezTo>
                    <a:pt x="4662" y="4163"/>
                    <a:pt x="4688" y="4150"/>
                    <a:pt x="4715" y="4123"/>
                  </a:cubicBezTo>
                  <a:cubicBezTo>
                    <a:pt x="5334" y="4909"/>
                    <a:pt x="6084" y="5361"/>
                    <a:pt x="7049" y="5468"/>
                  </a:cubicBezTo>
                  <a:cubicBezTo>
                    <a:pt x="6989" y="5968"/>
                    <a:pt x="6942" y="6480"/>
                    <a:pt x="6894" y="6980"/>
                  </a:cubicBezTo>
                  <a:cubicBezTo>
                    <a:pt x="6715" y="7076"/>
                    <a:pt x="6632" y="7278"/>
                    <a:pt x="6704" y="7469"/>
                  </a:cubicBezTo>
                  <a:cubicBezTo>
                    <a:pt x="6727" y="7552"/>
                    <a:pt x="6775" y="7623"/>
                    <a:pt x="6834" y="7683"/>
                  </a:cubicBezTo>
                  <a:cubicBezTo>
                    <a:pt x="6668" y="9743"/>
                    <a:pt x="6537" y="11790"/>
                    <a:pt x="6382" y="13838"/>
                  </a:cubicBezTo>
                  <a:cubicBezTo>
                    <a:pt x="6001" y="13660"/>
                    <a:pt x="5656" y="13422"/>
                    <a:pt x="5346" y="13136"/>
                  </a:cubicBezTo>
                  <a:cubicBezTo>
                    <a:pt x="5406" y="13029"/>
                    <a:pt x="5430" y="12910"/>
                    <a:pt x="5406" y="12791"/>
                  </a:cubicBezTo>
                  <a:cubicBezTo>
                    <a:pt x="5132" y="11183"/>
                    <a:pt x="4929" y="9624"/>
                    <a:pt x="5120" y="7992"/>
                  </a:cubicBezTo>
                  <a:cubicBezTo>
                    <a:pt x="5146" y="7788"/>
                    <a:pt x="4975" y="7678"/>
                    <a:pt x="4805" y="7678"/>
                  </a:cubicBezTo>
                  <a:cubicBezTo>
                    <a:pt x="4668" y="7678"/>
                    <a:pt x="4533" y="7749"/>
                    <a:pt x="4501" y="7897"/>
                  </a:cubicBezTo>
                  <a:cubicBezTo>
                    <a:pt x="4203" y="9159"/>
                    <a:pt x="4108" y="10445"/>
                    <a:pt x="4239" y="11731"/>
                  </a:cubicBezTo>
                  <a:cubicBezTo>
                    <a:pt x="4203" y="11660"/>
                    <a:pt x="4156" y="11588"/>
                    <a:pt x="4120" y="11517"/>
                  </a:cubicBezTo>
                  <a:cubicBezTo>
                    <a:pt x="3548" y="10397"/>
                    <a:pt x="3465" y="9016"/>
                    <a:pt x="2822" y="7945"/>
                  </a:cubicBezTo>
                  <a:cubicBezTo>
                    <a:pt x="2783" y="7878"/>
                    <a:pt x="2704" y="7843"/>
                    <a:pt x="2627" y="7843"/>
                  </a:cubicBezTo>
                  <a:cubicBezTo>
                    <a:pt x="2538" y="7843"/>
                    <a:pt x="2454" y="7890"/>
                    <a:pt x="2441" y="7992"/>
                  </a:cubicBezTo>
                  <a:cubicBezTo>
                    <a:pt x="2370" y="8659"/>
                    <a:pt x="2429" y="9326"/>
                    <a:pt x="2608" y="9969"/>
                  </a:cubicBezTo>
                  <a:cubicBezTo>
                    <a:pt x="1941" y="9755"/>
                    <a:pt x="1393" y="9183"/>
                    <a:pt x="1119" y="8552"/>
                  </a:cubicBezTo>
                  <a:cubicBezTo>
                    <a:pt x="1012" y="8278"/>
                    <a:pt x="1024" y="7838"/>
                    <a:pt x="727" y="7683"/>
                  </a:cubicBezTo>
                  <a:cubicBezTo>
                    <a:pt x="682" y="7661"/>
                    <a:pt x="635" y="7650"/>
                    <a:pt x="588" y="7650"/>
                  </a:cubicBezTo>
                  <a:cubicBezTo>
                    <a:pt x="457" y="7650"/>
                    <a:pt x="330" y="7730"/>
                    <a:pt x="286" y="7861"/>
                  </a:cubicBezTo>
                  <a:cubicBezTo>
                    <a:pt x="0" y="8409"/>
                    <a:pt x="608" y="9362"/>
                    <a:pt x="977" y="9719"/>
                  </a:cubicBezTo>
                  <a:cubicBezTo>
                    <a:pt x="1441" y="10159"/>
                    <a:pt x="2108" y="10374"/>
                    <a:pt x="2727" y="10421"/>
                  </a:cubicBezTo>
                  <a:cubicBezTo>
                    <a:pt x="2917" y="11017"/>
                    <a:pt x="3179" y="11600"/>
                    <a:pt x="3489" y="12148"/>
                  </a:cubicBezTo>
                  <a:cubicBezTo>
                    <a:pt x="4084" y="13243"/>
                    <a:pt x="5072" y="14076"/>
                    <a:pt x="6251" y="14481"/>
                  </a:cubicBezTo>
                  <a:cubicBezTo>
                    <a:pt x="6287" y="14481"/>
                    <a:pt x="6311" y="14493"/>
                    <a:pt x="6334" y="14493"/>
                  </a:cubicBezTo>
                  <a:cubicBezTo>
                    <a:pt x="6323" y="14660"/>
                    <a:pt x="6311" y="14838"/>
                    <a:pt x="6299" y="15017"/>
                  </a:cubicBezTo>
                  <a:cubicBezTo>
                    <a:pt x="6287" y="15112"/>
                    <a:pt x="6275" y="15208"/>
                    <a:pt x="6275" y="15315"/>
                  </a:cubicBezTo>
                  <a:cubicBezTo>
                    <a:pt x="6070" y="15351"/>
                    <a:pt x="5864" y="15369"/>
                    <a:pt x="5659" y="15369"/>
                  </a:cubicBezTo>
                  <a:cubicBezTo>
                    <a:pt x="5122" y="15369"/>
                    <a:pt x="4590" y="15246"/>
                    <a:pt x="4108" y="15005"/>
                  </a:cubicBezTo>
                  <a:cubicBezTo>
                    <a:pt x="3489" y="14684"/>
                    <a:pt x="3167" y="14100"/>
                    <a:pt x="2679" y="13636"/>
                  </a:cubicBezTo>
                  <a:cubicBezTo>
                    <a:pt x="2638" y="13598"/>
                    <a:pt x="2586" y="13581"/>
                    <a:pt x="2536" y="13581"/>
                  </a:cubicBezTo>
                  <a:cubicBezTo>
                    <a:pt x="2427" y="13581"/>
                    <a:pt x="2322" y="13661"/>
                    <a:pt x="2322" y="13791"/>
                  </a:cubicBezTo>
                  <a:cubicBezTo>
                    <a:pt x="2227" y="14708"/>
                    <a:pt x="3120" y="15458"/>
                    <a:pt x="3858" y="15803"/>
                  </a:cubicBezTo>
                  <a:cubicBezTo>
                    <a:pt x="4279" y="16001"/>
                    <a:pt x="4713" y="16109"/>
                    <a:pt x="5139" y="16109"/>
                  </a:cubicBezTo>
                  <a:cubicBezTo>
                    <a:pt x="5509" y="16109"/>
                    <a:pt x="5872" y="16027"/>
                    <a:pt x="6215" y="15851"/>
                  </a:cubicBezTo>
                  <a:lnTo>
                    <a:pt x="6215" y="15851"/>
                  </a:lnTo>
                  <a:cubicBezTo>
                    <a:pt x="6203" y="15958"/>
                    <a:pt x="6192" y="16065"/>
                    <a:pt x="6192" y="16172"/>
                  </a:cubicBezTo>
                  <a:cubicBezTo>
                    <a:pt x="6061" y="17744"/>
                    <a:pt x="5942" y="19303"/>
                    <a:pt x="5846" y="20875"/>
                  </a:cubicBezTo>
                  <a:lnTo>
                    <a:pt x="5656" y="23875"/>
                  </a:lnTo>
                  <a:cubicBezTo>
                    <a:pt x="5596" y="24828"/>
                    <a:pt x="5465" y="25804"/>
                    <a:pt x="5608" y="26757"/>
                  </a:cubicBezTo>
                  <a:cubicBezTo>
                    <a:pt x="5660" y="27071"/>
                    <a:pt x="5906" y="27213"/>
                    <a:pt x="6167" y="27213"/>
                  </a:cubicBezTo>
                  <a:cubicBezTo>
                    <a:pt x="6449" y="27213"/>
                    <a:pt x="6748" y="27047"/>
                    <a:pt x="6834" y="26757"/>
                  </a:cubicBezTo>
                  <a:cubicBezTo>
                    <a:pt x="7108" y="25840"/>
                    <a:pt x="7073" y="24828"/>
                    <a:pt x="7120" y="23875"/>
                  </a:cubicBezTo>
                  <a:cubicBezTo>
                    <a:pt x="7180" y="22875"/>
                    <a:pt x="7239" y="21875"/>
                    <a:pt x="7299" y="20875"/>
                  </a:cubicBezTo>
                  <a:cubicBezTo>
                    <a:pt x="7370" y="19684"/>
                    <a:pt x="7430" y="18494"/>
                    <a:pt x="7477" y="17303"/>
                  </a:cubicBezTo>
                  <a:cubicBezTo>
                    <a:pt x="7501" y="16910"/>
                    <a:pt x="7513" y="16517"/>
                    <a:pt x="7537" y="16124"/>
                  </a:cubicBezTo>
                  <a:cubicBezTo>
                    <a:pt x="8335" y="15934"/>
                    <a:pt x="9168" y="15362"/>
                    <a:pt x="9763" y="14862"/>
                  </a:cubicBezTo>
                  <a:cubicBezTo>
                    <a:pt x="9847" y="14981"/>
                    <a:pt x="9978" y="15053"/>
                    <a:pt x="10121" y="15053"/>
                  </a:cubicBezTo>
                  <a:cubicBezTo>
                    <a:pt x="11526" y="14934"/>
                    <a:pt x="12859" y="14124"/>
                    <a:pt x="13454" y="12838"/>
                  </a:cubicBezTo>
                  <a:cubicBezTo>
                    <a:pt x="13552" y="12644"/>
                    <a:pt x="13393" y="12430"/>
                    <a:pt x="13217" y="12430"/>
                  </a:cubicBezTo>
                  <a:cubicBezTo>
                    <a:pt x="13156" y="12430"/>
                    <a:pt x="13093" y="12455"/>
                    <a:pt x="13038" y="12517"/>
                  </a:cubicBezTo>
                  <a:cubicBezTo>
                    <a:pt x="12419" y="13207"/>
                    <a:pt x="11680" y="13779"/>
                    <a:pt x="10787" y="14041"/>
                  </a:cubicBezTo>
                  <a:cubicBezTo>
                    <a:pt x="10728" y="14053"/>
                    <a:pt x="10656" y="14065"/>
                    <a:pt x="10573" y="14088"/>
                  </a:cubicBezTo>
                  <a:cubicBezTo>
                    <a:pt x="11121" y="13469"/>
                    <a:pt x="11526" y="12755"/>
                    <a:pt x="11787" y="11969"/>
                  </a:cubicBezTo>
                  <a:lnTo>
                    <a:pt x="11799" y="11945"/>
                  </a:lnTo>
                  <a:cubicBezTo>
                    <a:pt x="11799" y="11921"/>
                    <a:pt x="11823" y="11898"/>
                    <a:pt x="11823" y="11874"/>
                  </a:cubicBezTo>
                  <a:cubicBezTo>
                    <a:pt x="11870" y="11741"/>
                    <a:pt x="11758" y="11649"/>
                    <a:pt x="11645" y="11649"/>
                  </a:cubicBezTo>
                  <a:cubicBezTo>
                    <a:pt x="11586" y="11649"/>
                    <a:pt x="11527" y="11674"/>
                    <a:pt x="11490" y="11731"/>
                  </a:cubicBezTo>
                  <a:cubicBezTo>
                    <a:pt x="10906" y="12636"/>
                    <a:pt x="10180" y="13422"/>
                    <a:pt x="9323" y="14076"/>
                  </a:cubicBezTo>
                  <a:cubicBezTo>
                    <a:pt x="8942" y="14350"/>
                    <a:pt x="8525" y="14600"/>
                    <a:pt x="8097" y="14803"/>
                  </a:cubicBezTo>
                  <a:cubicBezTo>
                    <a:pt x="7930" y="14886"/>
                    <a:pt x="7763" y="14946"/>
                    <a:pt x="7585" y="15005"/>
                  </a:cubicBezTo>
                  <a:cubicBezTo>
                    <a:pt x="7632" y="13707"/>
                    <a:pt x="7704" y="12422"/>
                    <a:pt x="7775" y="11124"/>
                  </a:cubicBezTo>
                  <a:cubicBezTo>
                    <a:pt x="8063" y="11203"/>
                    <a:pt x="8362" y="11242"/>
                    <a:pt x="8661" y="11242"/>
                  </a:cubicBezTo>
                  <a:cubicBezTo>
                    <a:pt x="8993" y="11242"/>
                    <a:pt x="9325" y="11194"/>
                    <a:pt x="9644" y="11100"/>
                  </a:cubicBezTo>
                  <a:cubicBezTo>
                    <a:pt x="9707" y="11134"/>
                    <a:pt x="9778" y="11150"/>
                    <a:pt x="9849" y="11150"/>
                  </a:cubicBezTo>
                  <a:cubicBezTo>
                    <a:pt x="9952" y="11150"/>
                    <a:pt x="10055" y="11116"/>
                    <a:pt x="10133" y="11052"/>
                  </a:cubicBezTo>
                  <a:cubicBezTo>
                    <a:pt x="10216" y="10981"/>
                    <a:pt x="10287" y="10921"/>
                    <a:pt x="10359" y="10850"/>
                  </a:cubicBezTo>
                  <a:cubicBezTo>
                    <a:pt x="10787" y="10659"/>
                    <a:pt x="11192" y="10421"/>
                    <a:pt x="11561" y="10136"/>
                  </a:cubicBezTo>
                  <a:cubicBezTo>
                    <a:pt x="13050" y="8957"/>
                    <a:pt x="13835" y="7171"/>
                    <a:pt x="14502" y="5444"/>
                  </a:cubicBezTo>
                  <a:cubicBezTo>
                    <a:pt x="14573" y="5248"/>
                    <a:pt x="14389" y="5093"/>
                    <a:pt x="14211" y="5093"/>
                  </a:cubicBezTo>
                  <a:cubicBezTo>
                    <a:pt x="14120" y="5093"/>
                    <a:pt x="14031" y="5133"/>
                    <a:pt x="13978" y="5230"/>
                  </a:cubicBezTo>
                  <a:cubicBezTo>
                    <a:pt x="13276" y="6576"/>
                    <a:pt x="12597" y="8028"/>
                    <a:pt x="11466" y="9088"/>
                  </a:cubicBezTo>
                  <a:lnTo>
                    <a:pt x="11454" y="9100"/>
                  </a:lnTo>
                  <a:cubicBezTo>
                    <a:pt x="11764" y="8338"/>
                    <a:pt x="11930" y="7516"/>
                    <a:pt x="11930" y="6695"/>
                  </a:cubicBezTo>
                  <a:cubicBezTo>
                    <a:pt x="11930" y="6587"/>
                    <a:pt x="11859" y="6480"/>
                    <a:pt x="11764" y="6445"/>
                  </a:cubicBezTo>
                  <a:lnTo>
                    <a:pt x="11752" y="6445"/>
                  </a:lnTo>
                  <a:cubicBezTo>
                    <a:pt x="11718" y="6431"/>
                    <a:pt x="11682" y="6425"/>
                    <a:pt x="11648" y="6425"/>
                  </a:cubicBezTo>
                  <a:cubicBezTo>
                    <a:pt x="11525" y="6425"/>
                    <a:pt x="11408" y="6503"/>
                    <a:pt x="11371" y="6623"/>
                  </a:cubicBezTo>
                  <a:cubicBezTo>
                    <a:pt x="11133" y="7349"/>
                    <a:pt x="10990" y="8076"/>
                    <a:pt x="10644" y="8778"/>
                  </a:cubicBezTo>
                  <a:cubicBezTo>
                    <a:pt x="10394" y="9219"/>
                    <a:pt x="10121" y="9659"/>
                    <a:pt x="9811" y="10064"/>
                  </a:cubicBezTo>
                  <a:cubicBezTo>
                    <a:pt x="9343" y="10203"/>
                    <a:pt x="8857" y="10272"/>
                    <a:pt x="8370" y="10272"/>
                  </a:cubicBezTo>
                  <a:cubicBezTo>
                    <a:pt x="8187" y="10272"/>
                    <a:pt x="8005" y="10262"/>
                    <a:pt x="7823" y="10243"/>
                  </a:cubicBezTo>
                  <a:cubicBezTo>
                    <a:pt x="7858" y="9421"/>
                    <a:pt x="7906" y="8612"/>
                    <a:pt x="7942" y="7790"/>
                  </a:cubicBezTo>
                  <a:cubicBezTo>
                    <a:pt x="9537" y="7528"/>
                    <a:pt x="10716" y="6171"/>
                    <a:pt x="10764" y="4563"/>
                  </a:cubicBezTo>
                  <a:cubicBezTo>
                    <a:pt x="10770" y="4363"/>
                    <a:pt x="10586" y="4245"/>
                    <a:pt x="10413" y="4245"/>
                  </a:cubicBezTo>
                  <a:cubicBezTo>
                    <a:pt x="10276" y="4245"/>
                    <a:pt x="10147" y="4318"/>
                    <a:pt x="10121" y="4480"/>
                  </a:cubicBezTo>
                  <a:cubicBezTo>
                    <a:pt x="9942" y="5492"/>
                    <a:pt x="9240" y="6337"/>
                    <a:pt x="8275" y="6718"/>
                  </a:cubicBezTo>
                  <a:cubicBezTo>
                    <a:pt x="8180" y="6742"/>
                    <a:pt x="8073" y="6766"/>
                    <a:pt x="7966" y="6778"/>
                  </a:cubicBezTo>
                  <a:cubicBezTo>
                    <a:pt x="8001" y="5909"/>
                    <a:pt x="8025" y="5052"/>
                    <a:pt x="8025" y="4194"/>
                  </a:cubicBezTo>
                  <a:cubicBezTo>
                    <a:pt x="8037" y="3980"/>
                    <a:pt x="8037" y="3778"/>
                    <a:pt x="8025" y="3563"/>
                  </a:cubicBezTo>
                  <a:lnTo>
                    <a:pt x="8025" y="3373"/>
                  </a:lnTo>
                  <a:cubicBezTo>
                    <a:pt x="9001" y="2908"/>
                    <a:pt x="9621" y="1920"/>
                    <a:pt x="9621" y="849"/>
                  </a:cubicBezTo>
                  <a:cubicBezTo>
                    <a:pt x="9621" y="660"/>
                    <a:pt x="9486" y="567"/>
                    <a:pt x="9346" y="567"/>
                  </a:cubicBezTo>
                  <a:cubicBezTo>
                    <a:pt x="9203" y="567"/>
                    <a:pt x="9055" y="663"/>
                    <a:pt x="9037" y="849"/>
                  </a:cubicBezTo>
                  <a:cubicBezTo>
                    <a:pt x="8954" y="1539"/>
                    <a:pt x="8561" y="2158"/>
                    <a:pt x="7977" y="2539"/>
                  </a:cubicBezTo>
                  <a:cubicBezTo>
                    <a:pt x="7930" y="1765"/>
                    <a:pt x="7823" y="992"/>
                    <a:pt x="7680" y="230"/>
                  </a:cubicBezTo>
                  <a:cubicBezTo>
                    <a:pt x="7648" y="73"/>
                    <a:pt x="7516" y="1"/>
                    <a:pt x="7379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23"/>
            <p:cNvSpPr/>
            <p:nvPr/>
          </p:nvSpPr>
          <p:spPr>
            <a:xfrm>
              <a:off x="4368798" y="4620181"/>
              <a:ext cx="257003" cy="334376"/>
            </a:xfrm>
            <a:custGeom>
              <a:rect b="b" l="l" r="r" t="t"/>
              <a:pathLst>
                <a:path extrusionOk="0" h="10333" w="7942">
                  <a:moveTo>
                    <a:pt x="6588" y="1"/>
                  </a:moveTo>
                  <a:cubicBezTo>
                    <a:pt x="6179" y="1"/>
                    <a:pt x="5817" y="297"/>
                    <a:pt x="5501" y="529"/>
                  </a:cubicBezTo>
                  <a:cubicBezTo>
                    <a:pt x="4906" y="922"/>
                    <a:pt x="4311" y="1291"/>
                    <a:pt x="3715" y="1684"/>
                  </a:cubicBezTo>
                  <a:cubicBezTo>
                    <a:pt x="2691" y="2363"/>
                    <a:pt x="1739" y="3172"/>
                    <a:pt x="1096" y="4232"/>
                  </a:cubicBezTo>
                  <a:cubicBezTo>
                    <a:pt x="0" y="6077"/>
                    <a:pt x="239" y="8637"/>
                    <a:pt x="2263" y="9709"/>
                  </a:cubicBezTo>
                  <a:cubicBezTo>
                    <a:pt x="2346" y="9304"/>
                    <a:pt x="2441" y="8899"/>
                    <a:pt x="2537" y="8518"/>
                  </a:cubicBezTo>
                  <a:cubicBezTo>
                    <a:pt x="2239" y="8161"/>
                    <a:pt x="1965" y="7780"/>
                    <a:pt x="1727" y="7375"/>
                  </a:cubicBezTo>
                  <a:cubicBezTo>
                    <a:pt x="1441" y="6923"/>
                    <a:pt x="1036" y="6411"/>
                    <a:pt x="1108" y="5863"/>
                  </a:cubicBezTo>
                  <a:cubicBezTo>
                    <a:pt x="1132" y="5756"/>
                    <a:pt x="1225" y="5689"/>
                    <a:pt x="1323" y="5689"/>
                  </a:cubicBezTo>
                  <a:cubicBezTo>
                    <a:pt x="1367" y="5689"/>
                    <a:pt x="1412" y="5703"/>
                    <a:pt x="1453" y="5732"/>
                  </a:cubicBezTo>
                  <a:cubicBezTo>
                    <a:pt x="1905" y="6042"/>
                    <a:pt x="2072" y="6732"/>
                    <a:pt x="2346" y="7196"/>
                  </a:cubicBezTo>
                  <a:cubicBezTo>
                    <a:pt x="2477" y="7399"/>
                    <a:pt x="2608" y="7589"/>
                    <a:pt x="2751" y="7780"/>
                  </a:cubicBezTo>
                  <a:cubicBezTo>
                    <a:pt x="2775" y="7708"/>
                    <a:pt x="2787" y="7637"/>
                    <a:pt x="2810" y="7577"/>
                  </a:cubicBezTo>
                  <a:cubicBezTo>
                    <a:pt x="2965" y="7042"/>
                    <a:pt x="3144" y="6518"/>
                    <a:pt x="3346" y="5994"/>
                  </a:cubicBezTo>
                  <a:cubicBezTo>
                    <a:pt x="3060" y="5792"/>
                    <a:pt x="2810" y="5542"/>
                    <a:pt x="2596" y="5256"/>
                  </a:cubicBezTo>
                  <a:cubicBezTo>
                    <a:pt x="2346" y="4899"/>
                    <a:pt x="1965" y="4375"/>
                    <a:pt x="2179" y="3946"/>
                  </a:cubicBezTo>
                  <a:cubicBezTo>
                    <a:pt x="2217" y="3863"/>
                    <a:pt x="2294" y="3818"/>
                    <a:pt x="2372" y="3818"/>
                  </a:cubicBezTo>
                  <a:cubicBezTo>
                    <a:pt x="2417" y="3818"/>
                    <a:pt x="2462" y="3832"/>
                    <a:pt x="2501" y="3863"/>
                  </a:cubicBezTo>
                  <a:cubicBezTo>
                    <a:pt x="2834" y="4065"/>
                    <a:pt x="2858" y="4518"/>
                    <a:pt x="3060" y="4851"/>
                  </a:cubicBezTo>
                  <a:cubicBezTo>
                    <a:pt x="3191" y="5089"/>
                    <a:pt x="3358" y="5292"/>
                    <a:pt x="3560" y="5482"/>
                  </a:cubicBezTo>
                  <a:cubicBezTo>
                    <a:pt x="3751" y="5041"/>
                    <a:pt x="3941" y="4601"/>
                    <a:pt x="4156" y="4172"/>
                  </a:cubicBezTo>
                  <a:lnTo>
                    <a:pt x="4322" y="3815"/>
                  </a:lnTo>
                  <a:cubicBezTo>
                    <a:pt x="4227" y="3660"/>
                    <a:pt x="4144" y="3494"/>
                    <a:pt x="4084" y="3315"/>
                  </a:cubicBezTo>
                  <a:cubicBezTo>
                    <a:pt x="3977" y="3041"/>
                    <a:pt x="3799" y="2648"/>
                    <a:pt x="4013" y="2386"/>
                  </a:cubicBezTo>
                  <a:cubicBezTo>
                    <a:pt x="4055" y="2337"/>
                    <a:pt x="4115" y="2308"/>
                    <a:pt x="4173" y="2308"/>
                  </a:cubicBezTo>
                  <a:cubicBezTo>
                    <a:pt x="4213" y="2308"/>
                    <a:pt x="4253" y="2322"/>
                    <a:pt x="4287" y="2351"/>
                  </a:cubicBezTo>
                  <a:cubicBezTo>
                    <a:pt x="4525" y="2505"/>
                    <a:pt x="4525" y="2851"/>
                    <a:pt x="4620" y="3101"/>
                  </a:cubicBezTo>
                  <a:cubicBezTo>
                    <a:pt x="4632" y="3125"/>
                    <a:pt x="4632" y="3148"/>
                    <a:pt x="4644" y="3172"/>
                  </a:cubicBezTo>
                  <a:cubicBezTo>
                    <a:pt x="5037" y="2410"/>
                    <a:pt x="5513" y="1624"/>
                    <a:pt x="6120" y="1172"/>
                  </a:cubicBezTo>
                  <a:cubicBezTo>
                    <a:pt x="6180" y="1128"/>
                    <a:pt x="6245" y="1109"/>
                    <a:pt x="6309" y="1109"/>
                  </a:cubicBezTo>
                  <a:cubicBezTo>
                    <a:pt x="6521" y="1109"/>
                    <a:pt x="6712" y="1326"/>
                    <a:pt x="6620" y="1565"/>
                  </a:cubicBezTo>
                  <a:cubicBezTo>
                    <a:pt x="6418" y="2101"/>
                    <a:pt x="6144" y="2613"/>
                    <a:pt x="5811" y="3077"/>
                  </a:cubicBezTo>
                  <a:cubicBezTo>
                    <a:pt x="5977" y="2946"/>
                    <a:pt x="6168" y="2875"/>
                    <a:pt x="6370" y="2839"/>
                  </a:cubicBezTo>
                  <a:cubicBezTo>
                    <a:pt x="6376" y="2838"/>
                    <a:pt x="6382" y="2838"/>
                    <a:pt x="6388" y="2838"/>
                  </a:cubicBezTo>
                  <a:cubicBezTo>
                    <a:pt x="6510" y="2838"/>
                    <a:pt x="6594" y="2952"/>
                    <a:pt x="6549" y="3065"/>
                  </a:cubicBezTo>
                  <a:cubicBezTo>
                    <a:pt x="6418" y="3375"/>
                    <a:pt x="6132" y="3577"/>
                    <a:pt x="5858" y="3779"/>
                  </a:cubicBezTo>
                  <a:lnTo>
                    <a:pt x="4989" y="4410"/>
                  </a:lnTo>
                  <a:cubicBezTo>
                    <a:pt x="4799" y="4768"/>
                    <a:pt x="4632" y="5137"/>
                    <a:pt x="4465" y="5518"/>
                  </a:cubicBezTo>
                  <a:cubicBezTo>
                    <a:pt x="5061" y="5030"/>
                    <a:pt x="5692" y="4577"/>
                    <a:pt x="6370" y="4375"/>
                  </a:cubicBezTo>
                  <a:cubicBezTo>
                    <a:pt x="6385" y="4370"/>
                    <a:pt x="6399" y="4368"/>
                    <a:pt x="6412" y="4368"/>
                  </a:cubicBezTo>
                  <a:cubicBezTo>
                    <a:pt x="6497" y="4368"/>
                    <a:pt x="6553" y="4457"/>
                    <a:pt x="6501" y="4530"/>
                  </a:cubicBezTo>
                  <a:cubicBezTo>
                    <a:pt x="5942" y="5315"/>
                    <a:pt x="4965" y="5863"/>
                    <a:pt x="4120" y="6363"/>
                  </a:cubicBezTo>
                  <a:cubicBezTo>
                    <a:pt x="4001" y="6673"/>
                    <a:pt x="3894" y="6982"/>
                    <a:pt x="3787" y="7280"/>
                  </a:cubicBezTo>
                  <a:cubicBezTo>
                    <a:pt x="3632" y="7732"/>
                    <a:pt x="3501" y="8185"/>
                    <a:pt x="3382" y="8649"/>
                  </a:cubicBezTo>
                  <a:cubicBezTo>
                    <a:pt x="3775" y="8173"/>
                    <a:pt x="4203" y="7732"/>
                    <a:pt x="4680" y="7327"/>
                  </a:cubicBezTo>
                  <a:cubicBezTo>
                    <a:pt x="5299" y="6792"/>
                    <a:pt x="6168" y="5994"/>
                    <a:pt x="7025" y="5994"/>
                  </a:cubicBezTo>
                  <a:cubicBezTo>
                    <a:pt x="7035" y="5992"/>
                    <a:pt x="7045" y="5992"/>
                    <a:pt x="7054" y="5992"/>
                  </a:cubicBezTo>
                  <a:cubicBezTo>
                    <a:pt x="7179" y="5992"/>
                    <a:pt x="7246" y="6132"/>
                    <a:pt x="7168" y="6232"/>
                  </a:cubicBezTo>
                  <a:cubicBezTo>
                    <a:pt x="6763" y="6923"/>
                    <a:pt x="5846" y="7339"/>
                    <a:pt x="5251" y="7839"/>
                  </a:cubicBezTo>
                  <a:cubicBezTo>
                    <a:pt x="4489" y="8470"/>
                    <a:pt x="3787" y="9161"/>
                    <a:pt x="3144" y="9911"/>
                  </a:cubicBezTo>
                  <a:cubicBezTo>
                    <a:pt x="3120" y="9935"/>
                    <a:pt x="3096" y="9959"/>
                    <a:pt x="3072" y="9983"/>
                  </a:cubicBezTo>
                  <a:lnTo>
                    <a:pt x="3072" y="9994"/>
                  </a:lnTo>
                  <a:lnTo>
                    <a:pt x="3191" y="10018"/>
                  </a:lnTo>
                  <a:cubicBezTo>
                    <a:pt x="3227" y="10137"/>
                    <a:pt x="3322" y="10233"/>
                    <a:pt x="3453" y="10268"/>
                  </a:cubicBezTo>
                  <a:cubicBezTo>
                    <a:pt x="3652" y="10312"/>
                    <a:pt x="3848" y="10333"/>
                    <a:pt x="4040" y="10333"/>
                  </a:cubicBezTo>
                  <a:cubicBezTo>
                    <a:pt x="6000" y="10333"/>
                    <a:pt x="7615" y="8192"/>
                    <a:pt x="7680" y="6327"/>
                  </a:cubicBezTo>
                  <a:cubicBezTo>
                    <a:pt x="7728" y="5113"/>
                    <a:pt x="7120" y="3970"/>
                    <a:pt x="7144" y="2755"/>
                  </a:cubicBezTo>
                  <a:cubicBezTo>
                    <a:pt x="7168" y="2005"/>
                    <a:pt x="7942" y="243"/>
                    <a:pt x="6751" y="17"/>
                  </a:cubicBezTo>
                  <a:cubicBezTo>
                    <a:pt x="6696" y="6"/>
                    <a:pt x="6642" y="1"/>
                    <a:pt x="6588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23"/>
            <p:cNvSpPr/>
            <p:nvPr/>
          </p:nvSpPr>
          <p:spPr>
            <a:xfrm>
              <a:off x="4402711" y="4656425"/>
              <a:ext cx="200664" cy="422622"/>
            </a:xfrm>
            <a:custGeom>
              <a:rect b="b" l="l" r="r" t="t"/>
              <a:pathLst>
                <a:path extrusionOk="0" h="13060" w="6201">
                  <a:moveTo>
                    <a:pt x="5266" y="1"/>
                  </a:moveTo>
                  <a:cubicBezTo>
                    <a:pt x="5202" y="1"/>
                    <a:pt x="5135" y="20"/>
                    <a:pt x="5072" y="64"/>
                  </a:cubicBezTo>
                  <a:cubicBezTo>
                    <a:pt x="4465" y="516"/>
                    <a:pt x="3989" y="1302"/>
                    <a:pt x="3608" y="2064"/>
                  </a:cubicBezTo>
                  <a:cubicBezTo>
                    <a:pt x="3596" y="2040"/>
                    <a:pt x="3584" y="2016"/>
                    <a:pt x="3572" y="1993"/>
                  </a:cubicBezTo>
                  <a:cubicBezTo>
                    <a:pt x="3477" y="1743"/>
                    <a:pt x="3489" y="1397"/>
                    <a:pt x="3251" y="1243"/>
                  </a:cubicBezTo>
                  <a:cubicBezTo>
                    <a:pt x="3212" y="1214"/>
                    <a:pt x="3169" y="1200"/>
                    <a:pt x="3128" y="1200"/>
                  </a:cubicBezTo>
                  <a:cubicBezTo>
                    <a:pt x="3067" y="1200"/>
                    <a:pt x="3007" y="1229"/>
                    <a:pt x="2965" y="1278"/>
                  </a:cubicBezTo>
                  <a:cubicBezTo>
                    <a:pt x="2751" y="1528"/>
                    <a:pt x="2929" y="1933"/>
                    <a:pt x="3036" y="2207"/>
                  </a:cubicBezTo>
                  <a:cubicBezTo>
                    <a:pt x="3096" y="2386"/>
                    <a:pt x="3179" y="2552"/>
                    <a:pt x="3286" y="2707"/>
                  </a:cubicBezTo>
                  <a:lnTo>
                    <a:pt x="3108" y="3064"/>
                  </a:lnTo>
                  <a:cubicBezTo>
                    <a:pt x="2893" y="3493"/>
                    <a:pt x="2691" y="3921"/>
                    <a:pt x="2512" y="4374"/>
                  </a:cubicBezTo>
                  <a:cubicBezTo>
                    <a:pt x="2322" y="4183"/>
                    <a:pt x="2155" y="3969"/>
                    <a:pt x="2024" y="3743"/>
                  </a:cubicBezTo>
                  <a:cubicBezTo>
                    <a:pt x="1822" y="3410"/>
                    <a:pt x="1798" y="2957"/>
                    <a:pt x="1465" y="2743"/>
                  </a:cubicBezTo>
                  <a:cubicBezTo>
                    <a:pt x="1428" y="2714"/>
                    <a:pt x="1385" y="2701"/>
                    <a:pt x="1343" y="2701"/>
                  </a:cubicBezTo>
                  <a:cubicBezTo>
                    <a:pt x="1262" y="2701"/>
                    <a:pt x="1182" y="2748"/>
                    <a:pt x="1143" y="2826"/>
                  </a:cubicBezTo>
                  <a:cubicBezTo>
                    <a:pt x="929" y="3255"/>
                    <a:pt x="1310" y="3791"/>
                    <a:pt x="1560" y="4136"/>
                  </a:cubicBezTo>
                  <a:cubicBezTo>
                    <a:pt x="1774" y="4422"/>
                    <a:pt x="2024" y="4672"/>
                    <a:pt x="2310" y="4886"/>
                  </a:cubicBezTo>
                  <a:cubicBezTo>
                    <a:pt x="2108" y="5398"/>
                    <a:pt x="1929" y="5922"/>
                    <a:pt x="1774" y="6457"/>
                  </a:cubicBezTo>
                  <a:cubicBezTo>
                    <a:pt x="1750" y="6529"/>
                    <a:pt x="1727" y="6600"/>
                    <a:pt x="1715" y="6672"/>
                  </a:cubicBezTo>
                  <a:cubicBezTo>
                    <a:pt x="1572" y="6481"/>
                    <a:pt x="1429" y="6291"/>
                    <a:pt x="1310" y="6088"/>
                  </a:cubicBezTo>
                  <a:cubicBezTo>
                    <a:pt x="1036" y="5612"/>
                    <a:pt x="869" y="4933"/>
                    <a:pt x="417" y="4612"/>
                  </a:cubicBezTo>
                  <a:cubicBezTo>
                    <a:pt x="379" y="4584"/>
                    <a:pt x="336" y="4572"/>
                    <a:pt x="295" y="4572"/>
                  </a:cubicBezTo>
                  <a:cubicBezTo>
                    <a:pt x="194" y="4572"/>
                    <a:pt x="97" y="4645"/>
                    <a:pt x="72" y="4755"/>
                  </a:cubicBezTo>
                  <a:cubicBezTo>
                    <a:pt x="0" y="5291"/>
                    <a:pt x="405" y="5815"/>
                    <a:pt x="691" y="6255"/>
                  </a:cubicBezTo>
                  <a:cubicBezTo>
                    <a:pt x="929" y="6660"/>
                    <a:pt x="1203" y="7053"/>
                    <a:pt x="1500" y="7410"/>
                  </a:cubicBezTo>
                  <a:cubicBezTo>
                    <a:pt x="1405" y="7791"/>
                    <a:pt x="1310" y="8196"/>
                    <a:pt x="1227" y="8601"/>
                  </a:cubicBezTo>
                  <a:cubicBezTo>
                    <a:pt x="929" y="10101"/>
                    <a:pt x="857" y="11708"/>
                    <a:pt x="1608" y="12946"/>
                  </a:cubicBezTo>
                  <a:cubicBezTo>
                    <a:pt x="1656" y="13026"/>
                    <a:pt x="1733" y="13060"/>
                    <a:pt x="1814" y="13060"/>
                  </a:cubicBezTo>
                  <a:cubicBezTo>
                    <a:pt x="2009" y="13060"/>
                    <a:pt x="2226" y="12863"/>
                    <a:pt x="2108" y="12661"/>
                  </a:cubicBezTo>
                  <a:cubicBezTo>
                    <a:pt x="1548" y="11625"/>
                    <a:pt x="1727" y="10458"/>
                    <a:pt x="1929" y="9351"/>
                  </a:cubicBezTo>
                  <a:cubicBezTo>
                    <a:pt x="1953" y="9196"/>
                    <a:pt x="1989" y="9029"/>
                    <a:pt x="2024" y="8886"/>
                  </a:cubicBezTo>
                  <a:lnTo>
                    <a:pt x="2024" y="8863"/>
                  </a:lnTo>
                  <a:cubicBezTo>
                    <a:pt x="2048" y="8851"/>
                    <a:pt x="2072" y="8827"/>
                    <a:pt x="2096" y="8803"/>
                  </a:cubicBezTo>
                  <a:cubicBezTo>
                    <a:pt x="2739" y="8053"/>
                    <a:pt x="3441" y="7362"/>
                    <a:pt x="4203" y="6731"/>
                  </a:cubicBezTo>
                  <a:cubicBezTo>
                    <a:pt x="4810" y="6231"/>
                    <a:pt x="5727" y="5803"/>
                    <a:pt x="6120" y="5124"/>
                  </a:cubicBezTo>
                  <a:cubicBezTo>
                    <a:pt x="6200" y="5021"/>
                    <a:pt x="6126" y="4873"/>
                    <a:pt x="6003" y="4873"/>
                  </a:cubicBezTo>
                  <a:cubicBezTo>
                    <a:pt x="5999" y="4873"/>
                    <a:pt x="5994" y="4874"/>
                    <a:pt x="5989" y="4874"/>
                  </a:cubicBezTo>
                  <a:cubicBezTo>
                    <a:pt x="5120" y="4874"/>
                    <a:pt x="4251" y="5695"/>
                    <a:pt x="3632" y="6219"/>
                  </a:cubicBezTo>
                  <a:cubicBezTo>
                    <a:pt x="3155" y="6624"/>
                    <a:pt x="2727" y="7065"/>
                    <a:pt x="2334" y="7541"/>
                  </a:cubicBezTo>
                  <a:cubicBezTo>
                    <a:pt x="2453" y="7077"/>
                    <a:pt x="2596" y="6612"/>
                    <a:pt x="2739" y="6160"/>
                  </a:cubicBezTo>
                  <a:cubicBezTo>
                    <a:pt x="2846" y="5850"/>
                    <a:pt x="2953" y="5553"/>
                    <a:pt x="3072" y="5255"/>
                  </a:cubicBezTo>
                  <a:cubicBezTo>
                    <a:pt x="3917" y="4743"/>
                    <a:pt x="4894" y="4207"/>
                    <a:pt x="5453" y="3421"/>
                  </a:cubicBezTo>
                  <a:cubicBezTo>
                    <a:pt x="5505" y="3349"/>
                    <a:pt x="5449" y="3260"/>
                    <a:pt x="5372" y="3260"/>
                  </a:cubicBezTo>
                  <a:cubicBezTo>
                    <a:pt x="5360" y="3260"/>
                    <a:pt x="5347" y="3262"/>
                    <a:pt x="5334" y="3267"/>
                  </a:cubicBezTo>
                  <a:cubicBezTo>
                    <a:pt x="4644" y="3457"/>
                    <a:pt x="4013" y="3921"/>
                    <a:pt x="3417" y="4398"/>
                  </a:cubicBezTo>
                  <a:cubicBezTo>
                    <a:pt x="3584" y="4029"/>
                    <a:pt x="3763" y="3660"/>
                    <a:pt x="3941" y="3302"/>
                  </a:cubicBezTo>
                  <a:lnTo>
                    <a:pt x="4810" y="2659"/>
                  </a:lnTo>
                  <a:cubicBezTo>
                    <a:pt x="5084" y="2469"/>
                    <a:pt x="5370" y="2267"/>
                    <a:pt x="5501" y="1957"/>
                  </a:cubicBezTo>
                  <a:cubicBezTo>
                    <a:pt x="5546" y="1843"/>
                    <a:pt x="5462" y="1730"/>
                    <a:pt x="5340" y="1730"/>
                  </a:cubicBezTo>
                  <a:cubicBezTo>
                    <a:pt x="5334" y="1730"/>
                    <a:pt x="5328" y="1730"/>
                    <a:pt x="5322" y="1731"/>
                  </a:cubicBezTo>
                  <a:cubicBezTo>
                    <a:pt x="5120" y="1755"/>
                    <a:pt x="4929" y="1838"/>
                    <a:pt x="4763" y="1969"/>
                  </a:cubicBezTo>
                  <a:cubicBezTo>
                    <a:pt x="5096" y="1493"/>
                    <a:pt x="5370" y="993"/>
                    <a:pt x="5572" y="457"/>
                  </a:cubicBezTo>
                  <a:cubicBezTo>
                    <a:pt x="5664" y="218"/>
                    <a:pt x="5480" y="1"/>
                    <a:pt x="5266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23"/>
            <p:cNvSpPr/>
            <p:nvPr/>
          </p:nvSpPr>
          <p:spPr>
            <a:xfrm>
              <a:off x="456215" y="4982387"/>
              <a:ext cx="257003" cy="334344"/>
            </a:xfrm>
            <a:custGeom>
              <a:rect b="b" l="l" r="r" t="t"/>
              <a:pathLst>
                <a:path extrusionOk="0" h="10332" w="7942">
                  <a:moveTo>
                    <a:pt x="1354" y="0"/>
                  </a:moveTo>
                  <a:cubicBezTo>
                    <a:pt x="1301" y="0"/>
                    <a:pt x="1246" y="5"/>
                    <a:pt x="1191" y="16"/>
                  </a:cubicBezTo>
                  <a:cubicBezTo>
                    <a:pt x="1" y="254"/>
                    <a:pt x="774" y="2016"/>
                    <a:pt x="798" y="2766"/>
                  </a:cubicBezTo>
                  <a:cubicBezTo>
                    <a:pt x="834" y="3981"/>
                    <a:pt x="227" y="5112"/>
                    <a:pt x="262" y="6338"/>
                  </a:cubicBezTo>
                  <a:cubicBezTo>
                    <a:pt x="327" y="8202"/>
                    <a:pt x="1941" y="10332"/>
                    <a:pt x="3900" y="10332"/>
                  </a:cubicBezTo>
                  <a:cubicBezTo>
                    <a:pt x="4093" y="10332"/>
                    <a:pt x="4290" y="10311"/>
                    <a:pt x="4489" y="10267"/>
                  </a:cubicBezTo>
                  <a:cubicBezTo>
                    <a:pt x="4620" y="10243"/>
                    <a:pt x="4715" y="10148"/>
                    <a:pt x="4751" y="10029"/>
                  </a:cubicBezTo>
                  <a:cubicBezTo>
                    <a:pt x="4799" y="10029"/>
                    <a:pt x="4834" y="10005"/>
                    <a:pt x="4882" y="10005"/>
                  </a:cubicBezTo>
                  <a:lnTo>
                    <a:pt x="4882" y="9981"/>
                  </a:lnTo>
                  <a:cubicBezTo>
                    <a:pt x="4846" y="9969"/>
                    <a:pt x="4823" y="9946"/>
                    <a:pt x="4799" y="9922"/>
                  </a:cubicBezTo>
                  <a:cubicBezTo>
                    <a:pt x="4168" y="9172"/>
                    <a:pt x="3465" y="8469"/>
                    <a:pt x="2703" y="7850"/>
                  </a:cubicBezTo>
                  <a:cubicBezTo>
                    <a:pt x="2096" y="7338"/>
                    <a:pt x="1179" y="6922"/>
                    <a:pt x="774" y="6231"/>
                  </a:cubicBezTo>
                  <a:cubicBezTo>
                    <a:pt x="697" y="6142"/>
                    <a:pt x="775" y="5991"/>
                    <a:pt x="892" y="5991"/>
                  </a:cubicBezTo>
                  <a:cubicBezTo>
                    <a:pt x="900" y="5991"/>
                    <a:pt x="909" y="5991"/>
                    <a:pt x="917" y="5993"/>
                  </a:cubicBezTo>
                  <a:cubicBezTo>
                    <a:pt x="1775" y="5993"/>
                    <a:pt x="2656" y="6802"/>
                    <a:pt x="3275" y="7338"/>
                  </a:cubicBezTo>
                  <a:cubicBezTo>
                    <a:pt x="3739" y="7743"/>
                    <a:pt x="4180" y="8184"/>
                    <a:pt x="4573" y="8660"/>
                  </a:cubicBezTo>
                  <a:cubicBezTo>
                    <a:pt x="4442" y="8195"/>
                    <a:pt x="4311" y="7731"/>
                    <a:pt x="4156" y="7279"/>
                  </a:cubicBezTo>
                  <a:cubicBezTo>
                    <a:pt x="4061" y="6981"/>
                    <a:pt x="3941" y="6671"/>
                    <a:pt x="3834" y="6374"/>
                  </a:cubicBezTo>
                  <a:cubicBezTo>
                    <a:pt x="2977" y="5862"/>
                    <a:pt x="2013" y="5326"/>
                    <a:pt x="1453" y="4540"/>
                  </a:cubicBezTo>
                  <a:cubicBezTo>
                    <a:pt x="1399" y="4465"/>
                    <a:pt x="1462" y="4370"/>
                    <a:pt x="1545" y="4370"/>
                  </a:cubicBezTo>
                  <a:cubicBezTo>
                    <a:pt x="1554" y="4370"/>
                    <a:pt x="1563" y="4371"/>
                    <a:pt x="1572" y="4374"/>
                  </a:cubicBezTo>
                  <a:cubicBezTo>
                    <a:pt x="2251" y="4576"/>
                    <a:pt x="2894" y="5040"/>
                    <a:pt x="3477" y="5517"/>
                  </a:cubicBezTo>
                  <a:cubicBezTo>
                    <a:pt x="3322" y="5147"/>
                    <a:pt x="3144" y="4778"/>
                    <a:pt x="2953" y="4421"/>
                  </a:cubicBezTo>
                  <a:lnTo>
                    <a:pt x="2084" y="3778"/>
                  </a:lnTo>
                  <a:cubicBezTo>
                    <a:pt x="1822" y="3588"/>
                    <a:pt x="1536" y="3385"/>
                    <a:pt x="1405" y="3076"/>
                  </a:cubicBezTo>
                  <a:cubicBezTo>
                    <a:pt x="1362" y="2966"/>
                    <a:pt x="1439" y="2847"/>
                    <a:pt x="1544" y="2847"/>
                  </a:cubicBezTo>
                  <a:cubicBezTo>
                    <a:pt x="1553" y="2847"/>
                    <a:pt x="1563" y="2848"/>
                    <a:pt x="1572" y="2850"/>
                  </a:cubicBezTo>
                  <a:cubicBezTo>
                    <a:pt x="1775" y="2873"/>
                    <a:pt x="1977" y="2957"/>
                    <a:pt x="2144" y="3088"/>
                  </a:cubicBezTo>
                  <a:cubicBezTo>
                    <a:pt x="1810" y="2611"/>
                    <a:pt x="1525" y="2111"/>
                    <a:pt x="1322" y="1564"/>
                  </a:cubicBezTo>
                  <a:cubicBezTo>
                    <a:pt x="1231" y="1328"/>
                    <a:pt x="1417" y="1113"/>
                    <a:pt x="1631" y="1113"/>
                  </a:cubicBezTo>
                  <a:cubicBezTo>
                    <a:pt x="1698" y="1113"/>
                    <a:pt x="1769" y="1134"/>
                    <a:pt x="1834" y="1183"/>
                  </a:cubicBezTo>
                  <a:cubicBezTo>
                    <a:pt x="2441" y="1635"/>
                    <a:pt x="2906" y="2421"/>
                    <a:pt x="3299" y="3183"/>
                  </a:cubicBezTo>
                  <a:cubicBezTo>
                    <a:pt x="3310" y="3159"/>
                    <a:pt x="3322" y="3135"/>
                    <a:pt x="3334" y="3112"/>
                  </a:cubicBezTo>
                  <a:cubicBezTo>
                    <a:pt x="3430" y="2861"/>
                    <a:pt x="3418" y="2516"/>
                    <a:pt x="3656" y="2361"/>
                  </a:cubicBezTo>
                  <a:cubicBezTo>
                    <a:pt x="3691" y="2331"/>
                    <a:pt x="3736" y="2315"/>
                    <a:pt x="3781" y="2315"/>
                  </a:cubicBezTo>
                  <a:cubicBezTo>
                    <a:pt x="3840" y="2315"/>
                    <a:pt x="3901" y="2343"/>
                    <a:pt x="3941" y="2397"/>
                  </a:cubicBezTo>
                  <a:cubicBezTo>
                    <a:pt x="4156" y="2647"/>
                    <a:pt x="3977" y="3052"/>
                    <a:pt x="3870" y="3326"/>
                  </a:cubicBezTo>
                  <a:cubicBezTo>
                    <a:pt x="3799" y="3504"/>
                    <a:pt x="3715" y="3659"/>
                    <a:pt x="3620" y="3826"/>
                  </a:cubicBezTo>
                  <a:lnTo>
                    <a:pt x="3799" y="4171"/>
                  </a:lnTo>
                  <a:cubicBezTo>
                    <a:pt x="4013" y="4600"/>
                    <a:pt x="4203" y="5040"/>
                    <a:pt x="4394" y="5481"/>
                  </a:cubicBezTo>
                  <a:cubicBezTo>
                    <a:pt x="4584" y="5302"/>
                    <a:pt x="4763" y="5088"/>
                    <a:pt x="4894" y="4850"/>
                  </a:cubicBezTo>
                  <a:cubicBezTo>
                    <a:pt x="5084" y="4528"/>
                    <a:pt x="5120" y="4076"/>
                    <a:pt x="5442" y="3862"/>
                  </a:cubicBezTo>
                  <a:cubicBezTo>
                    <a:pt x="5479" y="3833"/>
                    <a:pt x="5523" y="3820"/>
                    <a:pt x="5567" y="3820"/>
                  </a:cubicBezTo>
                  <a:cubicBezTo>
                    <a:pt x="5650" y="3820"/>
                    <a:pt x="5732" y="3867"/>
                    <a:pt x="5763" y="3945"/>
                  </a:cubicBezTo>
                  <a:cubicBezTo>
                    <a:pt x="5989" y="4374"/>
                    <a:pt x="5596" y="4909"/>
                    <a:pt x="5346" y="5255"/>
                  </a:cubicBezTo>
                  <a:cubicBezTo>
                    <a:pt x="5144" y="5540"/>
                    <a:pt x="4894" y="5790"/>
                    <a:pt x="4608" y="5993"/>
                  </a:cubicBezTo>
                  <a:cubicBezTo>
                    <a:pt x="4799" y="6517"/>
                    <a:pt x="4989" y="7041"/>
                    <a:pt x="5144" y="7576"/>
                  </a:cubicBezTo>
                  <a:cubicBezTo>
                    <a:pt x="5156" y="7648"/>
                    <a:pt x="5180" y="7707"/>
                    <a:pt x="5204" y="7779"/>
                  </a:cubicBezTo>
                  <a:cubicBezTo>
                    <a:pt x="5335" y="7588"/>
                    <a:pt x="5477" y="7398"/>
                    <a:pt x="5596" y="7195"/>
                  </a:cubicBezTo>
                  <a:cubicBezTo>
                    <a:pt x="5882" y="6731"/>
                    <a:pt x="6049" y="6052"/>
                    <a:pt x="6501" y="5731"/>
                  </a:cubicBezTo>
                  <a:cubicBezTo>
                    <a:pt x="6541" y="5702"/>
                    <a:pt x="6586" y="5688"/>
                    <a:pt x="6629" y="5688"/>
                  </a:cubicBezTo>
                  <a:cubicBezTo>
                    <a:pt x="6727" y="5688"/>
                    <a:pt x="6818" y="5758"/>
                    <a:pt x="6835" y="5874"/>
                  </a:cubicBezTo>
                  <a:cubicBezTo>
                    <a:pt x="6906" y="6410"/>
                    <a:pt x="6501" y="6922"/>
                    <a:pt x="6227" y="7374"/>
                  </a:cubicBezTo>
                  <a:cubicBezTo>
                    <a:pt x="5989" y="7779"/>
                    <a:pt x="5716" y="8172"/>
                    <a:pt x="5406" y="8529"/>
                  </a:cubicBezTo>
                  <a:cubicBezTo>
                    <a:pt x="5513" y="8910"/>
                    <a:pt x="5608" y="9303"/>
                    <a:pt x="5680" y="9719"/>
                  </a:cubicBezTo>
                  <a:cubicBezTo>
                    <a:pt x="7716" y="8648"/>
                    <a:pt x="7942" y="6076"/>
                    <a:pt x="6859" y="4243"/>
                  </a:cubicBezTo>
                  <a:cubicBezTo>
                    <a:pt x="6204" y="3183"/>
                    <a:pt x="5263" y="2373"/>
                    <a:pt x="4239" y="1695"/>
                  </a:cubicBezTo>
                  <a:cubicBezTo>
                    <a:pt x="3644" y="1290"/>
                    <a:pt x="3037" y="933"/>
                    <a:pt x="2453" y="528"/>
                  </a:cubicBezTo>
                  <a:cubicBezTo>
                    <a:pt x="2126" y="306"/>
                    <a:pt x="1770" y="0"/>
                    <a:pt x="1354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23"/>
            <p:cNvSpPr/>
            <p:nvPr/>
          </p:nvSpPr>
          <p:spPr>
            <a:xfrm>
              <a:off x="478770" y="5018209"/>
              <a:ext cx="200567" cy="423172"/>
            </a:xfrm>
            <a:custGeom>
              <a:rect b="b" l="l" r="r" t="t"/>
              <a:pathLst>
                <a:path extrusionOk="0" h="13077" w="6198">
                  <a:moveTo>
                    <a:pt x="942" y="1"/>
                  </a:moveTo>
                  <a:cubicBezTo>
                    <a:pt x="724" y="1"/>
                    <a:pt x="533" y="218"/>
                    <a:pt x="625" y="457"/>
                  </a:cubicBezTo>
                  <a:cubicBezTo>
                    <a:pt x="839" y="992"/>
                    <a:pt x="1113" y="1504"/>
                    <a:pt x="1447" y="1969"/>
                  </a:cubicBezTo>
                  <a:cubicBezTo>
                    <a:pt x="1280" y="1850"/>
                    <a:pt x="1089" y="1766"/>
                    <a:pt x="875" y="1731"/>
                  </a:cubicBezTo>
                  <a:cubicBezTo>
                    <a:pt x="870" y="1730"/>
                    <a:pt x="865" y="1730"/>
                    <a:pt x="860" y="1730"/>
                  </a:cubicBezTo>
                  <a:cubicBezTo>
                    <a:pt x="748" y="1730"/>
                    <a:pt x="663" y="1855"/>
                    <a:pt x="708" y="1969"/>
                  </a:cubicBezTo>
                  <a:cubicBezTo>
                    <a:pt x="839" y="2278"/>
                    <a:pt x="1125" y="2481"/>
                    <a:pt x="1387" y="2671"/>
                  </a:cubicBezTo>
                  <a:lnTo>
                    <a:pt x="2256" y="3314"/>
                  </a:lnTo>
                  <a:cubicBezTo>
                    <a:pt x="2447" y="3671"/>
                    <a:pt x="2625" y="4040"/>
                    <a:pt x="2780" y="4410"/>
                  </a:cubicBezTo>
                  <a:cubicBezTo>
                    <a:pt x="2185" y="3933"/>
                    <a:pt x="1554" y="3469"/>
                    <a:pt x="875" y="3267"/>
                  </a:cubicBezTo>
                  <a:cubicBezTo>
                    <a:pt x="863" y="3262"/>
                    <a:pt x="851" y="3260"/>
                    <a:pt x="840" y="3260"/>
                  </a:cubicBezTo>
                  <a:cubicBezTo>
                    <a:pt x="761" y="3260"/>
                    <a:pt x="704" y="3360"/>
                    <a:pt x="756" y="3433"/>
                  </a:cubicBezTo>
                  <a:cubicBezTo>
                    <a:pt x="1316" y="4219"/>
                    <a:pt x="2280" y="4755"/>
                    <a:pt x="3137" y="5267"/>
                  </a:cubicBezTo>
                  <a:cubicBezTo>
                    <a:pt x="3256" y="5564"/>
                    <a:pt x="3364" y="5862"/>
                    <a:pt x="3471" y="6172"/>
                  </a:cubicBezTo>
                  <a:cubicBezTo>
                    <a:pt x="3614" y="6624"/>
                    <a:pt x="3756" y="7088"/>
                    <a:pt x="3876" y="7553"/>
                  </a:cubicBezTo>
                  <a:cubicBezTo>
                    <a:pt x="3483" y="7077"/>
                    <a:pt x="3042" y="6624"/>
                    <a:pt x="2578" y="6219"/>
                  </a:cubicBezTo>
                  <a:cubicBezTo>
                    <a:pt x="1959" y="5695"/>
                    <a:pt x="1078" y="4886"/>
                    <a:pt x="220" y="4886"/>
                  </a:cubicBezTo>
                  <a:cubicBezTo>
                    <a:pt x="211" y="4884"/>
                    <a:pt x="202" y="4883"/>
                    <a:pt x="193" y="4883"/>
                  </a:cubicBezTo>
                  <a:cubicBezTo>
                    <a:pt x="77" y="4883"/>
                    <a:pt x="1" y="5024"/>
                    <a:pt x="89" y="5124"/>
                  </a:cubicBezTo>
                  <a:cubicBezTo>
                    <a:pt x="482" y="5815"/>
                    <a:pt x="1399" y="6231"/>
                    <a:pt x="2006" y="6743"/>
                  </a:cubicBezTo>
                  <a:cubicBezTo>
                    <a:pt x="2768" y="7362"/>
                    <a:pt x="3459" y="8065"/>
                    <a:pt x="4102" y="8815"/>
                  </a:cubicBezTo>
                  <a:cubicBezTo>
                    <a:pt x="4126" y="8839"/>
                    <a:pt x="4149" y="8862"/>
                    <a:pt x="4173" y="8886"/>
                  </a:cubicBezTo>
                  <a:lnTo>
                    <a:pt x="4173" y="8898"/>
                  </a:lnTo>
                  <a:cubicBezTo>
                    <a:pt x="4209" y="9041"/>
                    <a:pt x="4245" y="9208"/>
                    <a:pt x="4268" y="9363"/>
                  </a:cubicBezTo>
                  <a:cubicBezTo>
                    <a:pt x="4471" y="10482"/>
                    <a:pt x="4649" y="11637"/>
                    <a:pt x="4078" y="12672"/>
                  </a:cubicBezTo>
                  <a:cubicBezTo>
                    <a:pt x="3968" y="12875"/>
                    <a:pt x="4186" y="13077"/>
                    <a:pt x="4382" y="13077"/>
                  </a:cubicBezTo>
                  <a:cubicBezTo>
                    <a:pt x="4464" y="13077"/>
                    <a:pt x="4541" y="13042"/>
                    <a:pt x="4590" y="12958"/>
                  </a:cubicBezTo>
                  <a:cubicBezTo>
                    <a:pt x="5328" y="11732"/>
                    <a:pt x="5269" y="10125"/>
                    <a:pt x="4971" y="8612"/>
                  </a:cubicBezTo>
                  <a:cubicBezTo>
                    <a:pt x="4888" y="8208"/>
                    <a:pt x="4792" y="7815"/>
                    <a:pt x="4697" y="7434"/>
                  </a:cubicBezTo>
                  <a:cubicBezTo>
                    <a:pt x="4995" y="7065"/>
                    <a:pt x="5269" y="6684"/>
                    <a:pt x="5507" y="6279"/>
                  </a:cubicBezTo>
                  <a:cubicBezTo>
                    <a:pt x="5792" y="5826"/>
                    <a:pt x="6197" y="5314"/>
                    <a:pt x="6126" y="4779"/>
                  </a:cubicBezTo>
                  <a:cubicBezTo>
                    <a:pt x="6109" y="4663"/>
                    <a:pt x="6012" y="4593"/>
                    <a:pt x="5915" y="4593"/>
                  </a:cubicBezTo>
                  <a:cubicBezTo>
                    <a:pt x="5872" y="4593"/>
                    <a:pt x="5829" y="4607"/>
                    <a:pt x="5792" y="4636"/>
                  </a:cubicBezTo>
                  <a:cubicBezTo>
                    <a:pt x="5328" y="4957"/>
                    <a:pt x="5173" y="5636"/>
                    <a:pt x="4888" y="6100"/>
                  </a:cubicBezTo>
                  <a:cubicBezTo>
                    <a:pt x="4768" y="6303"/>
                    <a:pt x="4626" y="6493"/>
                    <a:pt x="4483" y="6684"/>
                  </a:cubicBezTo>
                  <a:cubicBezTo>
                    <a:pt x="4471" y="6612"/>
                    <a:pt x="4447" y="6541"/>
                    <a:pt x="4423" y="6481"/>
                  </a:cubicBezTo>
                  <a:cubicBezTo>
                    <a:pt x="4280" y="5945"/>
                    <a:pt x="4090" y="5422"/>
                    <a:pt x="3887" y="4898"/>
                  </a:cubicBezTo>
                  <a:cubicBezTo>
                    <a:pt x="4173" y="4695"/>
                    <a:pt x="4423" y="4445"/>
                    <a:pt x="4638" y="4160"/>
                  </a:cubicBezTo>
                  <a:cubicBezTo>
                    <a:pt x="4888" y="3802"/>
                    <a:pt x="5269" y="3278"/>
                    <a:pt x="5054" y="2850"/>
                  </a:cubicBezTo>
                  <a:cubicBezTo>
                    <a:pt x="5016" y="2766"/>
                    <a:pt x="4940" y="2722"/>
                    <a:pt x="4862" y="2722"/>
                  </a:cubicBezTo>
                  <a:cubicBezTo>
                    <a:pt x="4817" y="2722"/>
                    <a:pt x="4772" y="2736"/>
                    <a:pt x="4733" y="2767"/>
                  </a:cubicBezTo>
                  <a:cubicBezTo>
                    <a:pt x="4399" y="2981"/>
                    <a:pt x="4376" y="3433"/>
                    <a:pt x="4185" y="3755"/>
                  </a:cubicBezTo>
                  <a:cubicBezTo>
                    <a:pt x="4042" y="3993"/>
                    <a:pt x="3876" y="4195"/>
                    <a:pt x="3673" y="4386"/>
                  </a:cubicBezTo>
                  <a:cubicBezTo>
                    <a:pt x="3495" y="3945"/>
                    <a:pt x="3292" y="3505"/>
                    <a:pt x="3078" y="3076"/>
                  </a:cubicBezTo>
                  <a:lnTo>
                    <a:pt x="2923" y="2719"/>
                  </a:lnTo>
                  <a:cubicBezTo>
                    <a:pt x="3030" y="2552"/>
                    <a:pt x="3102" y="2386"/>
                    <a:pt x="3173" y="2219"/>
                  </a:cubicBezTo>
                  <a:cubicBezTo>
                    <a:pt x="3280" y="1945"/>
                    <a:pt x="3459" y="1540"/>
                    <a:pt x="3244" y="1290"/>
                  </a:cubicBezTo>
                  <a:cubicBezTo>
                    <a:pt x="3202" y="1233"/>
                    <a:pt x="3138" y="1206"/>
                    <a:pt x="3076" y="1206"/>
                  </a:cubicBezTo>
                  <a:cubicBezTo>
                    <a:pt x="3034" y="1206"/>
                    <a:pt x="2992" y="1219"/>
                    <a:pt x="2959" y="1243"/>
                  </a:cubicBezTo>
                  <a:cubicBezTo>
                    <a:pt x="2721" y="1409"/>
                    <a:pt x="2733" y="1754"/>
                    <a:pt x="2637" y="2005"/>
                  </a:cubicBezTo>
                  <a:cubicBezTo>
                    <a:pt x="2625" y="2028"/>
                    <a:pt x="2613" y="2052"/>
                    <a:pt x="2602" y="2076"/>
                  </a:cubicBezTo>
                  <a:cubicBezTo>
                    <a:pt x="2209" y="1314"/>
                    <a:pt x="1744" y="528"/>
                    <a:pt x="1137" y="64"/>
                  </a:cubicBezTo>
                  <a:cubicBezTo>
                    <a:pt x="1074" y="20"/>
                    <a:pt x="1007" y="1"/>
                    <a:pt x="942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23"/>
            <p:cNvSpPr/>
            <p:nvPr/>
          </p:nvSpPr>
          <p:spPr>
            <a:xfrm>
              <a:off x="7531211" y="4669725"/>
              <a:ext cx="89831" cy="100898"/>
            </a:xfrm>
            <a:custGeom>
              <a:rect b="b" l="l" r="r" t="t"/>
              <a:pathLst>
                <a:path extrusionOk="0" h="3118" w="2776">
                  <a:moveTo>
                    <a:pt x="1958" y="0"/>
                  </a:moveTo>
                  <a:cubicBezTo>
                    <a:pt x="1499" y="0"/>
                    <a:pt x="474" y="1153"/>
                    <a:pt x="191" y="1832"/>
                  </a:cubicBezTo>
                  <a:cubicBezTo>
                    <a:pt x="1" y="2296"/>
                    <a:pt x="489" y="2820"/>
                    <a:pt x="846" y="3118"/>
                  </a:cubicBezTo>
                  <a:cubicBezTo>
                    <a:pt x="1323" y="2213"/>
                    <a:pt x="1977" y="1415"/>
                    <a:pt x="2775" y="772"/>
                  </a:cubicBezTo>
                  <a:cubicBezTo>
                    <a:pt x="2561" y="451"/>
                    <a:pt x="2263" y="81"/>
                    <a:pt x="2025" y="10"/>
                  </a:cubicBezTo>
                  <a:cubicBezTo>
                    <a:pt x="2004" y="4"/>
                    <a:pt x="1982" y="0"/>
                    <a:pt x="19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433" name="Google Shape;4433;p23"/>
            <p:cNvGrpSpPr/>
            <p:nvPr/>
          </p:nvGrpSpPr>
          <p:grpSpPr>
            <a:xfrm>
              <a:off x="638275" y="4534275"/>
              <a:ext cx="800203" cy="636722"/>
              <a:chOff x="1816659" y="65078"/>
              <a:chExt cx="800203" cy="636722"/>
            </a:xfrm>
          </p:grpSpPr>
          <p:sp>
            <p:nvSpPr>
              <p:cNvPr id="4434" name="Google Shape;4434;p2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5" name="Google Shape;4435;p2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6" name="Google Shape;4436;p2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7" name="Google Shape;4437;p2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8" name="Google Shape;4438;p2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39" name="Google Shape;4439;p2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0" name="Google Shape;4440;p2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1" name="Google Shape;4441;p2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42" name="Google Shape;4442;p23"/>
            <p:cNvGrpSpPr/>
            <p:nvPr/>
          </p:nvGrpSpPr>
          <p:grpSpPr>
            <a:xfrm>
              <a:off x="3087052" y="4665125"/>
              <a:ext cx="800203" cy="636722"/>
              <a:chOff x="1816659" y="65078"/>
              <a:chExt cx="800203" cy="636722"/>
            </a:xfrm>
          </p:grpSpPr>
          <p:sp>
            <p:nvSpPr>
              <p:cNvPr id="4443" name="Google Shape;4443;p2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4" name="Google Shape;4444;p2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5" name="Google Shape;4445;p2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6" name="Google Shape;4446;p2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7" name="Google Shape;4447;p2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8" name="Google Shape;4448;p2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49" name="Google Shape;4449;p2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0" name="Google Shape;4450;p2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51" name="Google Shape;4451;p23"/>
            <p:cNvGrpSpPr/>
            <p:nvPr/>
          </p:nvGrpSpPr>
          <p:grpSpPr>
            <a:xfrm>
              <a:off x="5412365" y="4667300"/>
              <a:ext cx="800203" cy="636722"/>
              <a:chOff x="1816659" y="65078"/>
              <a:chExt cx="800203" cy="636722"/>
            </a:xfrm>
          </p:grpSpPr>
          <p:sp>
            <p:nvSpPr>
              <p:cNvPr id="4452" name="Google Shape;4452;p2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3" name="Google Shape;4453;p2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4" name="Google Shape;4454;p2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5" name="Google Shape;4455;p2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6" name="Google Shape;4456;p2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7" name="Google Shape;4457;p2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8" name="Google Shape;4458;p2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59" name="Google Shape;4459;p2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60" name="Google Shape;4460;p23"/>
            <p:cNvGrpSpPr/>
            <p:nvPr/>
          </p:nvGrpSpPr>
          <p:grpSpPr>
            <a:xfrm>
              <a:off x="7390052" y="4587862"/>
              <a:ext cx="800203" cy="636722"/>
              <a:chOff x="1816659" y="65078"/>
              <a:chExt cx="800203" cy="636722"/>
            </a:xfrm>
          </p:grpSpPr>
          <p:sp>
            <p:nvSpPr>
              <p:cNvPr id="4461" name="Google Shape;4461;p2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2" name="Google Shape;4462;p2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3" name="Google Shape;4463;p2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4" name="Google Shape;4464;p2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5" name="Google Shape;4465;p2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6" name="Google Shape;4466;p2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7" name="Google Shape;4467;p2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8" name="Google Shape;4468;p2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69" name="Google Shape;4469;p23"/>
            <p:cNvSpPr/>
            <p:nvPr/>
          </p:nvSpPr>
          <p:spPr>
            <a:xfrm>
              <a:off x="7605817" y="433488"/>
              <a:ext cx="356801" cy="158758"/>
            </a:xfrm>
            <a:custGeom>
              <a:rect b="b" l="l" r="r" t="t"/>
              <a:pathLst>
                <a:path extrusionOk="0" h="4906" w="11026">
                  <a:moveTo>
                    <a:pt x="5767" y="0"/>
                  </a:moveTo>
                  <a:cubicBezTo>
                    <a:pt x="5094" y="0"/>
                    <a:pt x="4522" y="441"/>
                    <a:pt x="4167" y="996"/>
                  </a:cubicBezTo>
                  <a:cubicBezTo>
                    <a:pt x="4108" y="1091"/>
                    <a:pt x="4048" y="1198"/>
                    <a:pt x="4001" y="1305"/>
                  </a:cubicBezTo>
                  <a:cubicBezTo>
                    <a:pt x="3846" y="1472"/>
                    <a:pt x="3715" y="1663"/>
                    <a:pt x="3620" y="1877"/>
                  </a:cubicBezTo>
                  <a:cubicBezTo>
                    <a:pt x="3608" y="1901"/>
                    <a:pt x="3596" y="1924"/>
                    <a:pt x="3584" y="1960"/>
                  </a:cubicBezTo>
                  <a:cubicBezTo>
                    <a:pt x="3500" y="1901"/>
                    <a:pt x="3405" y="1853"/>
                    <a:pt x="3310" y="1817"/>
                  </a:cubicBezTo>
                  <a:cubicBezTo>
                    <a:pt x="3146" y="1757"/>
                    <a:pt x="2977" y="1729"/>
                    <a:pt x="2812" y="1729"/>
                  </a:cubicBezTo>
                  <a:cubicBezTo>
                    <a:pt x="2221" y="1729"/>
                    <a:pt x="1666" y="2091"/>
                    <a:pt x="1453" y="2686"/>
                  </a:cubicBezTo>
                  <a:cubicBezTo>
                    <a:pt x="1417" y="2758"/>
                    <a:pt x="1393" y="2841"/>
                    <a:pt x="1381" y="2925"/>
                  </a:cubicBezTo>
                  <a:cubicBezTo>
                    <a:pt x="1286" y="2904"/>
                    <a:pt x="1190" y="2893"/>
                    <a:pt x="1095" y="2893"/>
                  </a:cubicBezTo>
                  <a:cubicBezTo>
                    <a:pt x="918" y="2893"/>
                    <a:pt x="742" y="2930"/>
                    <a:pt x="572" y="3008"/>
                  </a:cubicBezTo>
                  <a:cubicBezTo>
                    <a:pt x="381" y="3056"/>
                    <a:pt x="226" y="3187"/>
                    <a:pt x="119" y="3353"/>
                  </a:cubicBezTo>
                  <a:cubicBezTo>
                    <a:pt x="0" y="3579"/>
                    <a:pt x="12" y="3853"/>
                    <a:pt x="131" y="4068"/>
                  </a:cubicBezTo>
                  <a:cubicBezTo>
                    <a:pt x="274" y="4353"/>
                    <a:pt x="524" y="4580"/>
                    <a:pt x="822" y="4687"/>
                  </a:cubicBezTo>
                  <a:cubicBezTo>
                    <a:pt x="930" y="4727"/>
                    <a:pt x="1046" y="4749"/>
                    <a:pt x="1160" y="4749"/>
                  </a:cubicBezTo>
                  <a:cubicBezTo>
                    <a:pt x="1248" y="4749"/>
                    <a:pt x="1335" y="4736"/>
                    <a:pt x="1417" y="4711"/>
                  </a:cubicBezTo>
                  <a:cubicBezTo>
                    <a:pt x="2846" y="4782"/>
                    <a:pt x="4274" y="4842"/>
                    <a:pt x="5703" y="4877"/>
                  </a:cubicBezTo>
                  <a:cubicBezTo>
                    <a:pt x="6261" y="4895"/>
                    <a:pt x="6819" y="4906"/>
                    <a:pt x="7377" y="4906"/>
                  </a:cubicBezTo>
                  <a:cubicBezTo>
                    <a:pt x="7581" y="4906"/>
                    <a:pt x="7785" y="4904"/>
                    <a:pt x="7989" y="4901"/>
                  </a:cubicBezTo>
                  <a:cubicBezTo>
                    <a:pt x="8057" y="4900"/>
                    <a:pt x="8125" y="4899"/>
                    <a:pt x="8195" y="4899"/>
                  </a:cubicBezTo>
                  <a:cubicBezTo>
                    <a:pt x="8334" y="4899"/>
                    <a:pt x="8477" y="4901"/>
                    <a:pt x="8621" y="4901"/>
                  </a:cubicBezTo>
                  <a:cubicBezTo>
                    <a:pt x="9053" y="4901"/>
                    <a:pt x="9497" y="4885"/>
                    <a:pt x="9894" y="4758"/>
                  </a:cubicBezTo>
                  <a:cubicBezTo>
                    <a:pt x="9914" y="4760"/>
                    <a:pt x="9933" y="4760"/>
                    <a:pt x="9952" y="4760"/>
                  </a:cubicBezTo>
                  <a:cubicBezTo>
                    <a:pt x="10276" y="4760"/>
                    <a:pt x="10582" y="4574"/>
                    <a:pt x="10739" y="4282"/>
                  </a:cubicBezTo>
                  <a:cubicBezTo>
                    <a:pt x="11025" y="3746"/>
                    <a:pt x="10608" y="3222"/>
                    <a:pt x="10085" y="3079"/>
                  </a:cubicBezTo>
                  <a:cubicBezTo>
                    <a:pt x="10013" y="3067"/>
                    <a:pt x="9942" y="3056"/>
                    <a:pt x="9870" y="3044"/>
                  </a:cubicBezTo>
                  <a:cubicBezTo>
                    <a:pt x="9793" y="3032"/>
                    <a:pt x="9716" y="3026"/>
                    <a:pt x="9637" y="3026"/>
                  </a:cubicBezTo>
                  <a:cubicBezTo>
                    <a:pt x="9558" y="3026"/>
                    <a:pt x="9477" y="3032"/>
                    <a:pt x="9394" y="3044"/>
                  </a:cubicBezTo>
                  <a:cubicBezTo>
                    <a:pt x="9394" y="3008"/>
                    <a:pt x="9382" y="2960"/>
                    <a:pt x="9370" y="2925"/>
                  </a:cubicBezTo>
                  <a:cubicBezTo>
                    <a:pt x="9335" y="2544"/>
                    <a:pt x="9120" y="2198"/>
                    <a:pt x="8787" y="1996"/>
                  </a:cubicBezTo>
                  <a:cubicBezTo>
                    <a:pt x="8577" y="1891"/>
                    <a:pt x="8350" y="1837"/>
                    <a:pt x="8122" y="1837"/>
                  </a:cubicBezTo>
                  <a:cubicBezTo>
                    <a:pt x="7936" y="1837"/>
                    <a:pt x="7749" y="1873"/>
                    <a:pt x="7572" y="1948"/>
                  </a:cubicBezTo>
                  <a:cubicBezTo>
                    <a:pt x="7560" y="1913"/>
                    <a:pt x="7549" y="1877"/>
                    <a:pt x="7549" y="1841"/>
                  </a:cubicBezTo>
                  <a:cubicBezTo>
                    <a:pt x="7525" y="1460"/>
                    <a:pt x="7370" y="1103"/>
                    <a:pt x="7108" y="829"/>
                  </a:cubicBezTo>
                  <a:cubicBezTo>
                    <a:pt x="6870" y="377"/>
                    <a:pt x="6417" y="67"/>
                    <a:pt x="5917" y="8"/>
                  </a:cubicBezTo>
                  <a:cubicBezTo>
                    <a:pt x="5867" y="3"/>
                    <a:pt x="5817" y="0"/>
                    <a:pt x="576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23"/>
            <p:cNvSpPr/>
            <p:nvPr/>
          </p:nvSpPr>
          <p:spPr>
            <a:xfrm>
              <a:off x="8459215" y="74810"/>
              <a:ext cx="293991" cy="195972"/>
            </a:xfrm>
            <a:custGeom>
              <a:rect b="b" l="l" r="r" t="t"/>
              <a:pathLst>
                <a:path extrusionOk="0" h="6056" w="9085">
                  <a:moveTo>
                    <a:pt x="3899" y="1"/>
                  </a:moveTo>
                  <a:cubicBezTo>
                    <a:pt x="3600" y="1"/>
                    <a:pt x="3311" y="142"/>
                    <a:pt x="3132" y="471"/>
                  </a:cubicBezTo>
                  <a:cubicBezTo>
                    <a:pt x="2763" y="1162"/>
                    <a:pt x="2286" y="1781"/>
                    <a:pt x="1727" y="2317"/>
                  </a:cubicBezTo>
                  <a:cubicBezTo>
                    <a:pt x="1691" y="2352"/>
                    <a:pt x="1655" y="2388"/>
                    <a:pt x="1620" y="2424"/>
                  </a:cubicBezTo>
                  <a:cubicBezTo>
                    <a:pt x="1203" y="2567"/>
                    <a:pt x="858" y="2841"/>
                    <a:pt x="596" y="3186"/>
                  </a:cubicBezTo>
                  <a:cubicBezTo>
                    <a:pt x="560" y="3245"/>
                    <a:pt x="512" y="3317"/>
                    <a:pt x="489" y="3376"/>
                  </a:cubicBezTo>
                  <a:cubicBezTo>
                    <a:pt x="334" y="3543"/>
                    <a:pt x="203" y="3745"/>
                    <a:pt x="119" y="3960"/>
                  </a:cubicBezTo>
                  <a:cubicBezTo>
                    <a:pt x="0" y="4246"/>
                    <a:pt x="72" y="4579"/>
                    <a:pt x="310" y="4793"/>
                  </a:cubicBezTo>
                  <a:cubicBezTo>
                    <a:pt x="322" y="4746"/>
                    <a:pt x="334" y="4686"/>
                    <a:pt x="346" y="4638"/>
                  </a:cubicBezTo>
                  <a:cubicBezTo>
                    <a:pt x="619" y="3960"/>
                    <a:pt x="1179" y="3460"/>
                    <a:pt x="1822" y="3448"/>
                  </a:cubicBezTo>
                  <a:cubicBezTo>
                    <a:pt x="2250" y="3211"/>
                    <a:pt x="2747" y="3111"/>
                    <a:pt x="3239" y="3111"/>
                  </a:cubicBezTo>
                  <a:cubicBezTo>
                    <a:pt x="3515" y="3111"/>
                    <a:pt x="3788" y="3142"/>
                    <a:pt x="4048" y="3198"/>
                  </a:cubicBezTo>
                  <a:cubicBezTo>
                    <a:pt x="5489" y="3507"/>
                    <a:pt x="7156" y="4222"/>
                    <a:pt x="8311" y="5127"/>
                  </a:cubicBezTo>
                  <a:cubicBezTo>
                    <a:pt x="8406" y="5198"/>
                    <a:pt x="8442" y="5329"/>
                    <a:pt x="8406" y="5436"/>
                  </a:cubicBezTo>
                  <a:cubicBezTo>
                    <a:pt x="8561" y="5603"/>
                    <a:pt x="8644" y="5829"/>
                    <a:pt x="8632" y="6055"/>
                  </a:cubicBezTo>
                  <a:cubicBezTo>
                    <a:pt x="8954" y="5674"/>
                    <a:pt x="9085" y="5150"/>
                    <a:pt x="8835" y="4496"/>
                  </a:cubicBezTo>
                  <a:cubicBezTo>
                    <a:pt x="8549" y="3745"/>
                    <a:pt x="7811" y="3388"/>
                    <a:pt x="7132" y="3067"/>
                  </a:cubicBezTo>
                  <a:cubicBezTo>
                    <a:pt x="6501" y="2769"/>
                    <a:pt x="5953" y="2329"/>
                    <a:pt x="5525" y="1781"/>
                  </a:cubicBezTo>
                  <a:cubicBezTo>
                    <a:pt x="5358" y="1317"/>
                    <a:pt x="5120" y="864"/>
                    <a:pt x="4810" y="471"/>
                  </a:cubicBezTo>
                  <a:cubicBezTo>
                    <a:pt x="4589" y="181"/>
                    <a:pt x="4238" y="1"/>
                    <a:pt x="38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23"/>
            <p:cNvSpPr/>
            <p:nvPr/>
          </p:nvSpPr>
          <p:spPr>
            <a:xfrm>
              <a:off x="8466917" y="175482"/>
              <a:ext cx="272827" cy="124198"/>
            </a:xfrm>
            <a:custGeom>
              <a:rect b="b" l="l" r="r" t="t"/>
              <a:pathLst>
                <a:path extrusionOk="0" h="3838" w="8431">
                  <a:moveTo>
                    <a:pt x="3005" y="0"/>
                  </a:moveTo>
                  <a:cubicBezTo>
                    <a:pt x="2510" y="0"/>
                    <a:pt x="2016" y="100"/>
                    <a:pt x="1596" y="337"/>
                  </a:cubicBezTo>
                  <a:cubicBezTo>
                    <a:pt x="941" y="349"/>
                    <a:pt x="393" y="849"/>
                    <a:pt x="120" y="1527"/>
                  </a:cubicBezTo>
                  <a:cubicBezTo>
                    <a:pt x="96" y="1575"/>
                    <a:pt x="84" y="1635"/>
                    <a:pt x="72" y="1682"/>
                  </a:cubicBezTo>
                  <a:cubicBezTo>
                    <a:pt x="0" y="2158"/>
                    <a:pt x="393" y="2611"/>
                    <a:pt x="810" y="2754"/>
                  </a:cubicBezTo>
                  <a:cubicBezTo>
                    <a:pt x="965" y="2801"/>
                    <a:pt x="1108" y="2837"/>
                    <a:pt x="1263" y="2885"/>
                  </a:cubicBezTo>
                  <a:cubicBezTo>
                    <a:pt x="1358" y="2920"/>
                    <a:pt x="1465" y="2956"/>
                    <a:pt x="1572" y="2980"/>
                  </a:cubicBezTo>
                  <a:cubicBezTo>
                    <a:pt x="1989" y="3099"/>
                    <a:pt x="2406" y="3206"/>
                    <a:pt x="2834" y="3301"/>
                  </a:cubicBezTo>
                  <a:cubicBezTo>
                    <a:pt x="2965" y="2647"/>
                    <a:pt x="3179" y="2027"/>
                    <a:pt x="3489" y="1444"/>
                  </a:cubicBezTo>
                  <a:cubicBezTo>
                    <a:pt x="3575" y="1277"/>
                    <a:pt x="3762" y="1193"/>
                    <a:pt x="3945" y="1193"/>
                  </a:cubicBezTo>
                  <a:cubicBezTo>
                    <a:pt x="4167" y="1193"/>
                    <a:pt x="4385" y="1316"/>
                    <a:pt x="4418" y="1563"/>
                  </a:cubicBezTo>
                  <a:cubicBezTo>
                    <a:pt x="4513" y="2230"/>
                    <a:pt x="4501" y="2920"/>
                    <a:pt x="4406" y="3587"/>
                  </a:cubicBezTo>
                  <a:cubicBezTo>
                    <a:pt x="5442" y="3742"/>
                    <a:pt x="6501" y="3825"/>
                    <a:pt x="7549" y="3837"/>
                  </a:cubicBezTo>
                  <a:cubicBezTo>
                    <a:pt x="8037" y="3837"/>
                    <a:pt x="8430" y="3432"/>
                    <a:pt x="8406" y="2944"/>
                  </a:cubicBezTo>
                  <a:cubicBezTo>
                    <a:pt x="8406" y="2718"/>
                    <a:pt x="8323" y="2492"/>
                    <a:pt x="8168" y="2325"/>
                  </a:cubicBezTo>
                  <a:cubicBezTo>
                    <a:pt x="8216" y="2218"/>
                    <a:pt x="8168" y="2087"/>
                    <a:pt x="8073" y="2016"/>
                  </a:cubicBezTo>
                  <a:cubicBezTo>
                    <a:pt x="6918" y="1099"/>
                    <a:pt x="5263" y="384"/>
                    <a:pt x="3822" y="87"/>
                  </a:cubicBezTo>
                  <a:cubicBezTo>
                    <a:pt x="3558" y="31"/>
                    <a:pt x="3281" y="0"/>
                    <a:pt x="300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23"/>
            <p:cNvSpPr/>
            <p:nvPr/>
          </p:nvSpPr>
          <p:spPr>
            <a:xfrm>
              <a:off x="8522026" y="213990"/>
              <a:ext cx="90576" cy="281920"/>
            </a:xfrm>
            <a:custGeom>
              <a:rect b="b" l="l" r="r" t="t"/>
              <a:pathLst>
                <a:path extrusionOk="0" h="8712" w="2799">
                  <a:moveTo>
                    <a:pt x="2231" y="1"/>
                  </a:moveTo>
                  <a:cubicBezTo>
                    <a:pt x="2049" y="1"/>
                    <a:pt x="1865" y="82"/>
                    <a:pt x="1774" y="242"/>
                  </a:cubicBezTo>
                  <a:cubicBezTo>
                    <a:pt x="1476" y="837"/>
                    <a:pt x="1250" y="1457"/>
                    <a:pt x="1131" y="2100"/>
                  </a:cubicBezTo>
                  <a:cubicBezTo>
                    <a:pt x="953" y="2862"/>
                    <a:pt x="857" y="3647"/>
                    <a:pt x="714" y="4386"/>
                  </a:cubicBezTo>
                  <a:cubicBezTo>
                    <a:pt x="572" y="5136"/>
                    <a:pt x="441" y="5898"/>
                    <a:pt x="310" y="6660"/>
                  </a:cubicBezTo>
                  <a:cubicBezTo>
                    <a:pt x="202" y="7291"/>
                    <a:pt x="0" y="7838"/>
                    <a:pt x="369" y="8398"/>
                  </a:cubicBezTo>
                  <a:cubicBezTo>
                    <a:pt x="485" y="8572"/>
                    <a:pt x="712" y="8712"/>
                    <a:pt x="931" y="8712"/>
                  </a:cubicBezTo>
                  <a:cubicBezTo>
                    <a:pt x="1026" y="8712"/>
                    <a:pt x="1120" y="8685"/>
                    <a:pt x="1203" y="8624"/>
                  </a:cubicBezTo>
                  <a:cubicBezTo>
                    <a:pt x="1834" y="8136"/>
                    <a:pt x="1822" y="7541"/>
                    <a:pt x="1953" y="6791"/>
                  </a:cubicBezTo>
                  <a:cubicBezTo>
                    <a:pt x="2084" y="6088"/>
                    <a:pt x="2203" y="5374"/>
                    <a:pt x="2322" y="4671"/>
                  </a:cubicBezTo>
                  <a:cubicBezTo>
                    <a:pt x="2441" y="3933"/>
                    <a:pt x="2596" y="3159"/>
                    <a:pt x="2691" y="2397"/>
                  </a:cubicBezTo>
                  <a:cubicBezTo>
                    <a:pt x="2798" y="1719"/>
                    <a:pt x="2798" y="1040"/>
                    <a:pt x="2715" y="373"/>
                  </a:cubicBezTo>
                  <a:cubicBezTo>
                    <a:pt x="2675" y="124"/>
                    <a:pt x="2455" y="1"/>
                    <a:pt x="223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23"/>
            <p:cNvSpPr/>
            <p:nvPr/>
          </p:nvSpPr>
          <p:spPr>
            <a:xfrm>
              <a:off x="5712288" y="152204"/>
              <a:ext cx="294023" cy="196102"/>
            </a:xfrm>
            <a:custGeom>
              <a:rect b="b" l="l" r="r" t="t"/>
              <a:pathLst>
                <a:path extrusionOk="0" h="6060" w="9086">
                  <a:moveTo>
                    <a:pt x="3895" y="1"/>
                  </a:moveTo>
                  <a:cubicBezTo>
                    <a:pt x="3597" y="1"/>
                    <a:pt x="3310" y="142"/>
                    <a:pt x="3132" y="476"/>
                  </a:cubicBezTo>
                  <a:cubicBezTo>
                    <a:pt x="2763" y="1155"/>
                    <a:pt x="2287" y="1774"/>
                    <a:pt x="1727" y="2321"/>
                  </a:cubicBezTo>
                  <a:cubicBezTo>
                    <a:pt x="1691" y="2357"/>
                    <a:pt x="1656" y="2393"/>
                    <a:pt x="1620" y="2417"/>
                  </a:cubicBezTo>
                  <a:cubicBezTo>
                    <a:pt x="1203" y="2571"/>
                    <a:pt x="858" y="2833"/>
                    <a:pt x="596" y="3191"/>
                  </a:cubicBezTo>
                  <a:cubicBezTo>
                    <a:pt x="560" y="3250"/>
                    <a:pt x="513" y="3310"/>
                    <a:pt x="489" y="3381"/>
                  </a:cubicBezTo>
                  <a:cubicBezTo>
                    <a:pt x="334" y="3548"/>
                    <a:pt x="203" y="3750"/>
                    <a:pt x="120" y="3964"/>
                  </a:cubicBezTo>
                  <a:cubicBezTo>
                    <a:pt x="1" y="4250"/>
                    <a:pt x="72" y="4584"/>
                    <a:pt x="310" y="4786"/>
                  </a:cubicBezTo>
                  <a:cubicBezTo>
                    <a:pt x="310" y="4738"/>
                    <a:pt x="334" y="4691"/>
                    <a:pt x="346" y="4643"/>
                  </a:cubicBezTo>
                  <a:cubicBezTo>
                    <a:pt x="620" y="3964"/>
                    <a:pt x="1179" y="3464"/>
                    <a:pt x="1822" y="3452"/>
                  </a:cubicBezTo>
                  <a:cubicBezTo>
                    <a:pt x="2250" y="3216"/>
                    <a:pt x="2747" y="3116"/>
                    <a:pt x="3240" y="3116"/>
                  </a:cubicBezTo>
                  <a:cubicBezTo>
                    <a:pt x="3515" y="3116"/>
                    <a:pt x="3789" y="3147"/>
                    <a:pt x="4049" y="3202"/>
                  </a:cubicBezTo>
                  <a:cubicBezTo>
                    <a:pt x="5489" y="3500"/>
                    <a:pt x="7156" y="4226"/>
                    <a:pt x="8311" y="5131"/>
                  </a:cubicBezTo>
                  <a:cubicBezTo>
                    <a:pt x="8406" y="5203"/>
                    <a:pt x="8442" y="5334"/>
                    <a:pt x="8406" y="5441"/>
                  </a:cubicBezTo>
                  <a:cubicBezTo>
                    <a:pt x="8561" y="5607"/>
                    <a:pt x="8645" y="5834"/>
                    <a:pt x="8633" y="6060"/>
                  </a:cubicBezTo>
                  <a:cubicBezTo>
                    <a:pt x="8966" y="5679"/>
                    <a:pt x="9085" y="5155"/>
                    <a:pt x="8835" y="4500"/>
                  </a:cubicBezTo>
                  <a:cubicBezTo>
                    <a:pt x="8549" y="3750"/>
                    <a:pt x="7811" y="3393"/>
                    <a:pt x="7132" y="3071"/>
                  </a:cubicBezTo>
                  <a:cubicBezTo>
                    <a:pt x="6501" y="2774"/>
                    <a:pt x="5954" y="2333"/>
                    <a:pt x="5513" y="1786"/>
                  </a:cubicBezTo>
                  <a:cubicBezTo>
                    <a:pt x="5358" y="1309"/>
                    <a:pt x="5120" y="869"/>
                    <a:pt x="4811" y="476"/>
                  </a:cubicBezTo>
                  <a:cubicBezTo>
                    <a:pt x="4589" y="184"/>
                    <a:pt x="4235" y="1"/>
                    <a:pt x="389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23"/>
            <p:cNvSpPr/>
            <p:nvPr/>
          </p:nvSpPr>
          <p:spPr>
            <a:xfrm>
              <a:off x="5719990" y="252714"/>
              <a:ext cx="272795" cy="124133"/>
            </a:xfrm>
            <a:custGeom>
              <a:rect b="b" l="l" r="r" t="t"/>
              <a:pathLst>
                <a:path extrusionOk="0" h="3836" w="8430">
                  <a:moveTo>
                    <a:pt x="3024" y="1"/>
                  </a:moveTo>
                  <a:cubicBezTo>
                    <a:pt x="2523" y="1"/>
                    <a:pt x="2022" y="102"/>
                    <a:pt x="1596" y="335"/>
                  </a:cubicBezTo>
                  <a:cubicBezTo>
                    <a:pt x="941" y="358"/>
                    <a:pt x="394" y="858"/>
                    <a:pt x="120" y="1525"/>
                  </a:cubicBezTo>
                  <a:cubicBezTo>
                    <a:pt x="96" y="1585"/>
                    <a:pt x="84" y="1632"/>
                    <a:pt x="72" y="1692"/>
                  </a:cubicBezTo>
                  <a:cubicBezTo>
                    <a:pt x="1" y="2156"/>
                    <a:pt x="394" y="2621"/>
                    <a:pt x="810" y="2752"/>
                  </a:cubicBezTo>
                  <a:cubicBezTo>
                    <a:pt x="965" y="2799"/>
                    <a:pt x="1108" y="2847"/>
                    <a:pt x="1263" y="2894"/>
                  </a:cubicBezTo>
                  <a:cubicBezTo>
                    <a:pt x="1358" y="2930"/>
                    <a:pt x="1465" y="2966"/>
                    <a:pt x="1560" y="2978"/>
                  </a:cubicBezTo>
                  <a:cubicBezTo>
                    <a:pt x="1989" y="3097"/>
                    <a:pt x="2406" y="3204"/>
                    <a:pt x="2834" y="3299"/>
                  </a:cubicBezTo>
                  <a:cubicBezTo>
                    <a:pt x="2965" y="2656"/>
                    <a:pt x="3180" y="2025"/>
                    <a:pt x="3489" y="1442"/>
                  </a:cubicBezTo>
                  <a:cubicBezTo>
                    <a:pt x="3575" y="1281"/>
                    <a:pt x="3758" y="1199"/>
                    <a:pt x="3940" y="1199"/>
                  </a:cubicBezTo>
                  <a:cubicBezTo>
                    <a:pt x="4160" y="1199"/>
                    <a:pt x="4379" y="1319"/>
                    <a:pt x="4418" y="1561"/>
                  </a:cubicBezTo>
                  <a:cubicBezTo>
                    <a:pt x="4513" y="2240"/>
                    <a:pt x="4501" y="2918"/>
                    <a:pt x="4406" y="3597"/>
                  </a:cubicBezTo>
                  <a:cubicBezTo>
                    <a:pt x="5442" y="3752"/>
                    <a:pt x="6502" y="3835"/>
                    <a:pt x="7549" y="3835"/>
                  </a:cubicBezTo>
                  <a:cubicBezTo>
                    <a:pt x="7556" y="3835"/>
                    <a:pt x="7563" y="3835"/>
                    <a:pt x="7570" y="3835"/>
                  </a:cubicBezTo>
                  <a:cubicBezTo>
                    <a:pt x="8048" y="3835"/>
                    <a:pt x="8430" y="3423"/>
                    <a:pt x="8407" y="2942"/>
                  </a:cubicBezTo>
                  <a:cubicBezTo>
                    <a:pt x="8407" y="2716"/>
                    <a:pt x="8323" y="2501"/>
                    <a:pt x="8168" y="2335"/>
                  </a:cubicBezTo>
                  <a:cubicBezTo>
                    <a:pt x="8216" y="2216"/>
                    <a:pt x="8168" y="2097"/>
                    <a:pt x="8073" y="2025"/>
                  </a:cubicBezTo>
                  <a:cubicBezTo>
                    <a:pt x="6918" y="1108"/>
                    <a:pt x="5263" y="382"/>
                    <a:pt x="3823" y="85"/>
                  </a:cubicBezTo>
                  <a:cubicBezTo>
                    <a:pt x="3564" y="30"/>
                    <a:pt x="3294" y="1"/>
                    <a:pt x="302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23"/>
            <p:cNvSpPr/>
            <p:nvPr/>
          </p:nvSpPr>
          <p:spPr>
            <a:xfrm>
              <a:off x="5775099" y="291514"/>
              <a:ext cx="90576" cy="281564"/>
            </a:xfrm>
            <a:custGeom>
              <a:rect b="b" l="l" r="r" t="t"/>
              <a:pathLst>
                <a:path extrusionOk="0" h="8701" w="2799">
                  <a:moveTo>
                    <a:pt x="2234" y="0"/>
                  </a:moveTo>
                  <a:cubicBezTo>
                    <a:pt x="2052" y="0"/>
                    <a:pt x="1866" y="82"/>
                    <a:pt x="1774" y="243"/>
                  </a:cubicBezTo>
                  <a:cubicBezTo>
                    <a:pt x="1477" y="826"/>
                    <a:pt x="1250" y="1457"/>
                    <a:pt x="1119" y="2100"/>
                  </a:cubicBezTo>
                  <a:cubicBezTo>
                    <a:pt x="953" y="2862"/>
                    <a:pt x="846" y="3648"/>
                    <a:pt x="715" y="4374"/>
                  </a:cubicBezTo>
                  <a:cubicBezTo>
                    <a:pt x="572" y="5136"/>
                    <a:pt x="441" y="5898"/>
                    <a:pt x="310" y="6660"/>
                  </a:cubicBezTo>
                  <a:cubicBezTo>
                    <a:pt x="203" y="7279"/>
                    <a:pt x="0" y="7827"/>
                    <a:pt x="369" y="8399"/>
                  </a:cubicBezTo>
                  <a:cubicBezTo>
                    <a:pt x="477" y="8564"/>
                    <a:pt x="705" y="8701"/>
                    <a:pt x="927" y="8701"/>
                  </a:cubicBezTo>
                  <a:cubicBezTo>
                    <a:pt x="1024" y="8701"/>
                    <a:pt x="1119" y="8675"/>
                    <a:pt x="1203" y="8613"/>
                  </a:cubicBezTo>
                  <a:cubicBezTo>
                    <a:pt x="1822" y="8125"/>
                    <a:pt x="1822" y="7529"/>
                    <a:pt x="1953" y="6791"/>
                  </a:cubicBezTo>
                  <a:cubicBezTo>
                    <a:pt x="2084" y="6077"/>
                    <a:pt x="2203" y="5374"/>
                    <a:pt x="2322" y="4660"/>
                  </a:cubicBezTo>
                  <a:cubicBezTo>
                    <a:pt x="2429" y="3922"/>
                    <a:pt x="2596" y="3160"/>
                    <a:pt x="2691" y="2386"/>
                  </a:cubicBezTo>
                  <a:cubicBezTo>
                    <a:pt x="2786" y="1719"/>
                    <a:pt x="2798" y="1041"/>
                    <a:pt x="2703" y="362"/>
                  </a:cubicBezTo>
                  <a:cubicBezTo>
                    <a:pt x="2670" y="120"/>
                    <a:pt x="2455" y="0"/>
                    <a:pt x="223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23"/>
            <p:cNvSpPr/>
            <p:nvPr/>
          </p:nvSpPr>
          <p:spPr>
            <a:xfrm>
              <a:off x="8831388" y="274827"/>
              <a:ext cx="185746" cy="163547"/>
            </a:xfrm>
            <a:custGeom>
              <a:rect b="b" l="l" r="r" t="t"/>
              <a:pathLst>
                <a:path extrusionOk="0" h="5054" w="5740">
                  <a:moveTo>
                    <a:pt x="2707" y="1"/>
                  </a:moveTo>
                  <a:cubicBezTo>
                    <a:pt x="1714" y="1"/>
                    <a:pt x="1069" y="1133"/>
                    <a:pt x="644" y="2351"/>
                  </a:cubicBezTo>
                  <a:cubicBezTo>
                    <a:pt x="275" y="3208"/>
                    <a:pt x="48" y="4125"/>
                    <a:pt x="1" y="5053"/>
                  </a:cubicBezTo>
                  <a:cubicBezTo>
                    <a:pt x="25" y="5018"/>
                    <a:pt x="48" y="4982"/>
                    <a:pt x="84" y="4958"/>
                  </a:cubicBezTo>
                  <a:cubicBezTo>
                    <a:pt x="120" y="4851"/>
                    <a:pt x="203" y="4768"/>
                    <a:pt x="298" y="4720"/>
                  </a:cubicBezTo>
                  <a:cubicBezTo>
                    <a:pt x="1125" y="4307"/>
                    <a:pt x="2037" y="4092"/>
                    <a:pt x="2958" y="4092"/>
                  </a:cubicBezTo>
                  <a:cubicBezTo>
                    <a:pt x="3230" y="4092"/>
                    <a:pt x="3503" y="4111"/>
                    <a:pt x="3775" y="4149"/>
                  </a:cubicBezTo>
                  <a:cubicBezTo>
                    <a:pt x="4382" y="4232"/>
                    <a:pt x="5240" y="4470"/>
                    <a:pt x="5740" y="4970"/>
                  </a:cubicBezTo>
                  <a:cubicBezTo>
                    <a:pt x="5692" y="4172"/>
                    <a:pt x="5525" y="3375"/>
                    <a:pt x="5240" y="2625"/>
                  </a:cubicBezTo>
                  <a:cubicBezTo>
                    <a:pt x="4894" y="1744"/>
                    <a:pt x="4347" y="636"/>
                    <a:pt x="3454" y="196"/>
                  </a:cubicBezTo>
                  <a:cubicBezTo>
                    <a:pt x="3185" y="61"/>
                    <a:pt x="2937" y="1"/>
                    <a:pt x="270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23"/>
            <p:cNvSpPr/>
            <p:nvPr/>
          </p:nvSpPr>
          <p:spPr>
            <a:xfrm>
              <a:off x="8824851" y="407212"/>
              <a:ext cx="206166" cy="100898"/>
            </a:xfrm>
            <a:custGeom>
              <a:rect b="b" l="l" r="r" t="t"/>
              <a:pathLst>
                <a:path extrusionOk="0" h="3118" w="6371">
                  <a:moveTo>
                    <a:pt x="3160" y="1"/>
                  </a:moveTo>
                  <a:cubicBezTo>
                    <a:pt x="2239" y="1"/>
                    <a:pt x="1327" y="216"/>
                    <a:pt x="500" y="629"/>
                  </a:cubicBezTo>
                  <a:cubicBezTo>
                    <a:pt x="405" y="677"/>
                    <a:pt x="322" y="760"/>
                    <a:pt x="286" y="867"/>
                  </a:cubicBezTo>
                  <a:cubicBezTo>
                    <a:pt x="250" y="891"/>
                    <a:pt x="227" y="927"/>
                    <a:pt x="203" y="962"/>
                  </a:cubicBezTo>
                  <a:cubicBezTo>
                    <a:pt x="12" y="1224"/>
                    <a:pt x="0" y="1570"/>
                    <a:pt x="179" y="1832"/>
                  </a:cubicBezTo>
                  <a:cubicBezTo>
                    <a:pt x="596" y="2451"/>
                    <a:pt x="1382" y="2796"/>
                    <a:pt x="2203" y="2963"/>
                  </a:cubicBezTo>
                  <a:cubicBezTo>
                    <a:pt x="2263" y="2296"/>
                    <a:pt x="2382" y="1629"/>
                    <a:pt x="2548" y="974"/>
                  </a:cubicBezTo>
                  <a:cubicBezTo>
                    <a:pt x="2615" y="745"/>
                    <a:pt x="2828" y="626"/>
                    <a:pt x="3035" y="626"/>
                  </a:cubicBezTo>
                  <a:cubicBezTo>
                    <a:pt x="3238" y="626"/>
                    <a:pt x="3436" y="739"/>
                    <a:pt x="3489" y="974"/>
                  </a:cubicBezTo>
                  <a:cubicBezTo>
                    <a:pt x="3644" y="1677"/>
                    <a:pt x="3727" y="2391"/>
                    <a:pt x="3727" y="3117"/>
                  </a:cubicBezTo>
                  <a:lnTo>
                    <a:pt x="3787" y="3117"/>
                  </a:lnTo>
                  <a:cubicBezTo>
                    <a:pt x="4656" y="3117"/>
                    <a:pt x="6370" y="3022"/>
                    <a:pt x="6358" y="1820"/>
                  </a:cubicBezTo>
                  <a:cubicBezTo>
                    <a:pt x="6346" y="1463"/>
                    <a:pt x="6204" y="1129"/>
                    <a:pt x="5942" y="879"/>
                  </a:cubicBezTo>
                  <a:cubicBezTo>
                    <a:pt x="5442" y="379"/>
                    <a:pt x="4596" y="129"/>
                    <a:pt x="3977" y="58"/>
                  </a:cubicBezTo>
                  <a:cubicBezTo>
                    <a:pt x="3705" y="20"/>
                    <a:pt x="3432" y="1"/>
                    <a:pt x="316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23"/>
            <p:cNvSpPr/>
            <p:nvPr/>
          </p:nvSpPr>
          <p:spPr>
            <a:xfrm>
              <a:off x="8879183" y="427469"/>
              <a:ext cx="69768" cy="208787"/>
            </a:xfrm>
            <a:custGeom>
              <a:rect b="b" l="l" r="r" t="t"/>
              <a:pathLst>
                <a:path extrusionOk="0" h="6452" w="2156">
                  <a:moveTo>
                    <a:pt x="1356" y="0"/>
                  </a:moveTo>
                  <a:cubicBezTo>
                    <a:pt x="1149" y="0"/>
                    <a:pt x="936" y="119"/>
                    <a:pt x="869" y="348"/>
                  </a:cubicBezTo>
                  <a:cubicBezTo>
                    <a:pt x="703" y="1003"/>
                    <a:pt x="584" y="1670"/>
                    <a:pt x="524" y="2337"/>
                  </a:cubicBezTo>
                  <a:cubicBezTo>
                    <a:pt x="488" y="2670"/>
                    <a:pt x="453" y="3015"/>
                    <a:pt x="417" y="3349"/>
                  </a:cubicBezTo>
                  <a:cubicBezTo>
                    <a:pt x="345" y="4206"/>
                    <a:pt x="0" y="5432"/>
                    <a:pt x="548" y="6171"/>
                  </a:cubicBezTo>
                  <a:cubicBezTo>
                    <a:pt x="675" y="6347"/>
                    <a:pt x="864" y="6452"/>
                    <a:pt x="1059" y="6452"/>
                  </a:cubicBezTo>
                  <a:cubicBezTo>
                    <a:pt x="1194" y="6452"/>
                    <a:pt x="1331" y="6401"/>
                    <a:pt x="1453" y="6290"/>
                  </a:cubicBezTo>
                  <a:cubicBezTo>
                    <a:pt x="2155" y="5623"/>
                    <a:pt x="2000" y="4396"/>
                    <a:pt x="2036" y="3504"/>
                  </a:cubicBezTo>
                  <a:cubicBezTo>
                    <a:pt x="2048" y="3158"/>
                    <a:pt x="2048" y="2825"/>
                    <a:pt x="2048" y="2491"/>
                  </a:cubicBezTo>
                  <a:cubicBezTo>
                    <a:pt x="2048" y="1765"/>
                    <a:pt x="1965" y="1051"/>
                    <a:pt x="1810" y="348"/>
                  </a:cubicBezTo>
                  <a:cubicBezTo>
                    <a:pt x="1757" y="113"/>
                    <a:pt x="1559" y="0"/>
                    <a:pt x="135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23"/>
            <p:cNvSpPr/>
            <p:nvPr/>
          </p:nvSpPr>
          <p:spPr>
            <a:xfrm>
              <a:off x="9186247" y="152733"/>
              <a:ext cx="141057" cy="118826"/>
            </a:xfrm>
            <a:custGeom>
              <a:rect b="b" l="l" r="r" t="t"/>
              <a:pathLst>
                <a:path extrusionOk="0" h="3672" w="4359">
                  <a:moveTo>
                    <a:pt x="2378" y="0"/>
                  </a:moveTo>
                  <a:cubicBezTo>
                    <a:pt x="2311" y="0"/>
                    <a:pt x="2240" y="5"/>
                    <a:pt x="2167" y="16"/>
                  </a:cubicBezTo>
                  <a:cubicBezTo>
                    <a:pt x="2036" y="28"/>
                    <a:pt x="1905" y="75"/>
                    <a:pt x="1786" y="135"/>
                  </a:cubicBezTo>
                  <a:cubicBezTo>
                    <a:pt x="1322" y="159"/>
                    <a:pt x="1048" y="504"/>
                    <a:pt x="882" y="945"/>
                  </a:cubicBezTo>
                  <a:cubicBezTo>
                    <a:pt x="762" y="1147"/>
                    <a:pt x="667" y="1373"/>
                    <a:pt x="608" y="1599"/>
                  </a:cubicBezTo>
                  <a:cubicBezTo>
                    <a:pt x="274" y="2254"/>
                    <a:pt x="0" y="2957"/>
                    <a:pt x="191" y="3671"/>
                  </a:cubicBezTo>
                  <a:cubicBezTo>
                    <a:pt x="321" y="3346"/>
                    <a:pt x="639" y="3129"/>
                    <a:pt x="983" y="3129"/>
                  </a:cubicBezTo>
                  <a:cubicBezTo>
                    <a:pt x="1016" y="3129"/>
                    <a:pt x="1050" y="3131"/>
                    <a:pt x="1084" y="3135"/>
                  </a:cubicBezTo>
                  <a:cubicBezTo>
                    <a:pt x="1251" y="3147"/>
                    <a:pt x="1417" y="3153"/>
                    <a:pt x="1584" y="3153"/>
                  </a:cubicBezTo>
                  <a:cubicBezTo>
                    <a:pt x="1751" y="3153"/>
                    <a:pt x="1917" y="3147"/>
                    <a:pt x="2084" y="3135"/>
                  </a:cubicBezTo>
                  <a:cubicBezTo>
                    <a:pt x="2146" y="3101"/>
                    <a:pt x="2213" y="3082"/>
                    <a:pt x="2279" y="3082"/>
                  </a:cubicBezTo>
                  <a:cubicBezTo>
                    <a:pt x="2326" y="3082"/>
                    <a:pt x="2373" y="3092"/>
                    <a:pt x="2417" y="3111"/>
                  </a:cubicBezTo>
                  <a:cubicBezTo>
                    <a:pt x="2846" y="3088"/>
                    <a:pt x="3275" y="3040"/>
                    <a:pt x="3703" y="3040"/>
                  </a:cubicBezTo>
                  <a:cubicBezTo>
                    <a:pt x="3714" y="3040"/>
                    <a:pt x="3725" y="3039"/>
                    <a:pt x="3736" y="3039"/>
                  </a:cubicBezTo>
                  <a:cubicBezTo>
                    <a:pt x="3986" y="3039"/>
                    <a:pt x="4221" y="3169"/>
                    <a:pt x="4346" y="3397"/>
                  </a:cubicBezTo>
                  <a:cubicBezTo>
                    <a:pt x="4358" y="2802"/>
                    <a:pt x="4191" y="2219"/>
                    <a:pt x="3858" y="1718"/>
                  </a:cubicBezTo>
                  <a:cubicBezTo>
                    <a:pt x="3660" y="803"/>
                    <a:pt x="3226" y="0"/>
                    <a:pt x="2378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23"/>
            <p:cNvSpPr/>
            <p:nvPr/>
          </p:nvSpPr>
          <p:spPr>
            <a:xfrm>
              <a:off x="9329181" y="64811"/>
              <a:ext cx="148759" cy="130831"/>
            </a:xfrm>
            <a:custGeom>
              <a:rect b="b" l="l" r="r" t="t"/>
              <a:pathLst>
                <a:path extrusionOk="0" h="4043" w="4597">
                  <a:moveTo>
                    <a:pt x="2382" y="1"/>
                  </a:moveTo>
                  <a:cubicBezTo>
                    <a:pt x="1806" y="1"/>
                    <a:pt x="1235" y="311"/>
                    <a:pt x="858" y="840"/>
                  </a:cubicBezTo>
                  <a:cubicBezTo>
                    <a:pt x="370" y="1518"/>
                    <a:pt x="1" y="2876"/>
                    <a:pt x="203" y="3852"/>
                  </a:cubicBezTo>
                  <a:cubicBezTo>
                    <a:pt x="310" y="3498"/>
                    <a:pt x="630" y="3260"/>
                    <a:pt x="998" y="3260"/>
                  </a:cubicBezTo>
                  <a:cubicBezTo>
                    <a:pt x="1038" y="3260"/>
                    <a:pt x="1079" y="3263"/>
                    <a:pt x="1120" y="3269"/>
                  </a:cubicBezTo>
                  <a:cubicBezTo>
                    <a:pt x="1727" y="3328"/>
                    <a:pt x="2334" y="3340"/>
                    <a:pt x="2953" y="3364"/>
                  </a:cubicBezTo>
                  <a:cubicBezTo>
                    <a:pt x="3477" y="3388"/>
                    <a:pt x="4085" y="3376"/>
                    <a:pt x="4454" y="3816"/>
                  </a:cubicBezTo>
                  <a:cubicBezTo>
                    <a:pt x="4513" y="3876"/>
                    <a:pt x="4561" y="3959"/>
                    <a:pt x="4585" y="4043"/>
                  </a:cubicBezTo>
                  <a:cubicBezTo>
                    <a:pt x="4596" y="2852"/>
                    <a:pt x="4382" y="1387"/>
                    <a:pt x="3584" y="542"/>
                  </a:cubicBezTo>
                  <a:cubicBezTo>
                    <a:pt x="3231" y="169"/>
                    <a:pt x="2805" y="1"/>
                    <a:pt x="238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23"/>
            <p:cNvSpPr/>
            <p:nvPr/>
          </p:nvSpPr>
          <p:spPr>
            <a:xfrm>
              <a:off x="9632364" y="220462"/>
              <a:ext cx="22005" cy="7831"/>
            </a:xfrm>
            <a:custGeom>
              <a:rect b="b" l="l" r="r" t="t"/>
              <a:pathLst>
                <a:path extrusionOk="0" h="242" w="680">
                  <a:moveTo>
                    <a:pt x="680" y="0"/>
                  </a:moveTo>
                  <a:lnTo>
                    <a:pt x="680" y="0"/>
                  </a:lnTo>
                  <a:cubicBezTo>
                    <a:pt x="453" y="83"/>
                    <a:pt x="227" y="143"/>
                    <a:pt x="1" y="167"/>
                  </a:cubicBezTo>
                  <a:lnTo>
                    <a:pt x="1" y="238"/>
                  </a:lnTo>
                  <a:cubicBezTo>
                    <a:pt x="26" y="241"/>
                    <a:pt x="52" y="242"/>
                    <a:pt x="77" y="242"/>
                  </a:cubicBezTo>
                  <a:cubicBezTo>
                    <a:pt x="301" y="242"/>
                    <a:pt x="519" y="150"/>
                    <a:pt x="68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23"/>
            <p:cNvSpPr/>
            <p:nvPr/>
          </p:nvSpPr>
          <p:spPr>
            <a:xfrm>
              <a:off x="9668219" y="198101"/>
              <a:ext cx="10420" cy="14303"/>
            </a:xfrm>
            <a:custGeom>
              <a:rect b="b" l="l" r="r" t="t"/>
              <a:pathLst>
                <a:path extrusionOk="0" h="442" w="322">
                  <a:moveTo>
                    <a:pt x="322" y="1"/>
                  </a:moveTo>
                  <a:cubicBezTo>
                    <a:pt x="310" y="24"/>
                    <a:pt x="298" y="48"/>
                    <a:pt x="286" y="84"/>
                  </a:cubicBezTo>
                  <a:cubicBezTo>
                    <a:pt x="226" y="215"/>
                    <a:pt x="119" y="334"/>
                    <a:pt x="0" y="441"/>
                  </a:cubicBezTo>
                  <a:cubicBezTo>
                    <a:pt x="191" y="393"/>
                    <a:pt x="322" y="227"/>
                    <a:pt x="322" y="36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23"/>
            <p:cNvSpPr/>
            <p:nvPr/>
          </p:nvSpPr>
          <p:spPr>
            <a:xfrm>
              <a:off x="9329958" y="170272"/>
              <a:ext cx="148759" cy="66985"/>
            </a:xfrm>
            <a:custGeom>
              <a:rect b="b" l="l" r="r" t="t"/>
              <a:pathLst>
                <a:path extrusionOk="0" h="2070" w="4597">
                  <a:moveTo>
                    <a:pt x="974" y="1"/>
                  </a:moveTo>
                  <a:cubicBezTo>
                    <a:pt x="606" y="1"/>
                    <a:pt x="286" y="239"/>
                    <a:pt x="179" y="593"/>
                  </a:cubicBezTo>
                  <a:cubicBezTo>
                    <a:pt x="0" y="1165"/>
                    <a:pt x="298" y="1962"/>
                    <a:pt x="1096" y="2022"/>
                  </a:cubicBezTo>
                  <a:cubicBezTo>
                    <a:pt x="1358" y="2034"/>
                    <a:pt x="1727" y="2069"/>
                    <a:pt x="2108" y="2069"/>
                  </a:cubicBezTo>
                  <a:cubicBezTo>
                    <a:pt x="2108" y="1665"/>
                    <a:pt x="2096" y="1248"/>
                    <a:pt x="2132" y="819"/>
                  </a:cubicBezTo>
                  <a:cubicBezTo>
                    <a:pt x="2124" y="624"/>
                    <a:pt x="2275" y="508"/>
                    <a:pt x="2429" y="508"/>
                  </a:cubicBezTo>
                  <a:cubicBezTo>
                    <a:pt x="2529" y="508"/>
                    <a:pt x="2630" y="557"/>
                    <a:pt x="2691" y="664"/>
                  </a:cubicBezTo>
                  <a:cubicBezTo>
                    <a:pt x="2941" y="1081"/>
                    <a:pt x="3084" y="1546"/>
                    <a:pt x="3108" y="2022"/>
                  </a:cubicBezTo>
                  <a:cubicBezTo>
                    <a:pt x="3346" y="1998"/>
                    <a:pt x="3572" y="1938"/>
                    <a:pt x="3799" y="1855"/>
                  </a:cubicBezTo>
                  <a:cubicBezTo>
                    <a:pt x="3953" y="1796"/>
                    <a:pt x="4096" y="1712"/>
                    <a:pt x="4227" y="1605"/>
                  </a:cubicBezTo>
                  <a:cubicBezTo>
                    <a:pt x="4346" y="1510"/>
                    <a:pt x="4453" y="1379"/>
                    <a:pt x="4513" y="1248"/>
                  </a:cubicBezTo>
                  <a:cubicBezTo>
                    <a:pt x="4525" y="1224"/>
                    <a:pt x="4537" y="1200"/>
                    <a:pt x="4549" y="1176"/>
                  </a:cubicBezTo>
                  <a:cubicBezTo>
                    <a:pt x="4596" y="1045"/>
                    <a:pt x="4596" y="903"/>
                    <a:pt x="4561" y="784"/>
                  </a:cubicBezTo>
                  <a:cubicBezTo>
                    <a:pt x="4537" y="700"/>
                    <a:pt x="4489" y="617"/>
                    <a:pt x="4430" y="545"/>
                  </a:cubicBezTo>
                  <a:cubicBezTo>
                    <a:pt x="4061" y="105"/>
                    <a:pt x="3453" y="129"/>
                    <a:pt x="2929" y="105"/>
                  </a:cubicBezTo>
                  <a:cubicBezTo>
                    <a:pt x="2310" y="81"/>
                    <a:pt x="1703" y="69"/>
                    <a:pt x="1096" y="10"/>
                  </a:cubicBezTo>
                  <a:cubicBezTo>
                    <a:pt x="1055" y="4"/>
                    <a:pt x="1014" y="1"/>
                    <a:pt x="9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23"/>
            <p:cNvSpPr/>
            <p:nvPr/>
          </p:nvSpPr>
          <p:spPr>
            <a:xfrm>
              <a:off x="9184694" y="254343"/>
              <a:ext cx="69024" cy="66047"/>
            </a:xfrm>
            <a:custGeom>
              <a:rect b="b" l="l" r="r" t="t"/>
              <a:pathLst>
                <a:path extrusionOk="0" h="2041" w="2133">
                  <a:moveTo>
                    <a:pt x="1026" y="1"/>
                  </a:moveTo>
                  <a:cubicBezTo>
                    <a:pt x="682" y="1"/>
                    <a:pt x="358" y="208"/>
                    <a:pt x="239" y="543"/>
                  </a:cubicBezTo>
                  <a:cubicBezTo>
                    <a:pt x="1" y="1126"/>
                    <a:pt x="298" y="1984"/>
                    <a:pt x="1132" y="2031"/>
                  </a:cubicBezTo>
                  <a:cubicBezTo>
                    <a:pt x="1275" y="2037"/>
                    <a:pt x="1421" y="2040"/>
                    <a:pt x="1568" y="2040"/>
                  </a:cubicBezTo>
                  <a:cubicBezTo>
                    <a:pt x="1715" y="2040"/>
                    <a:pt x="1864" y="2037"/>
                    <a:pt x="2013" y="2031"/>
                  </a:cubicBezTo>
                  <a:cubicBezTo>
                    <a:pt x="1692" y="1424"/>
                    <a:pt x="1632" y="757"/>
                    <a:pt x="2037" y="91"/>
                  </a:cubicBezTo>
                  <a:cubicBezTo>
                    <a:pt x="2061" y="55"/>
                    <a:pt x="2096" y="31"/>
                    <a:pt x="2132" y="7"/>
                  </a:cubicBezTo>
                  <a:lnTo>
                    <a:pt x="2132" y="7"/>
                  </a:lnTo>
                  <a:cubicBezTo>
                    <a:pt x="1965" y="19"/>
                    <a:pt x="1799" y="25"/>
                    <a:pt x="1632" y="25"/>
                  </a:cubicBezTo>
                  <a:cubicBezTo>
                    <a:pt x="1465" y="25"/>
                    <a:pt x="1299" y="19"/>
                    <a:pt x="1132" y="7"/>
                  </a:cubicBezTo>
                  <a:cubicBezTo>
                    <a:pt x="1097" y="3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23"/>
            <p:cNvSpPr/>
            <p:nvPr/>
          </p:nvSpPr>
          <p:spPr>
            <a:xfrm>
              <a:off x="9264073" y="251075"/>
              <a:ext cx="68992" cy="63620"/>
            </a:xfrm>
            <a:custGeom>
              <a:rect b="b" l="l" r="r" t="t"/>
              <a:pathLst>
                <a:path extrusionOk="0" h="1966" w="2132">
                  <a:moveTo>
                    <a:pt x="1317" y="0"/>
                  </a:moveTo>
                  <a:cubicBezTo>
                    <a:pt x="1307" y="0"/>
                    <a:pt x="1297" y="1"/>
                    <a:pt x="1286" y="1"/>
                  </a:cubicBezTo>
                  <a:cubicBezTo>
                    <a:pt x="858" y="1"/>
                    <a:pt x="429" y="49"/>
                    <a:pt x="1" y="72"/>
                  </a:cubicBezTo>
                  <a:cubicBezTo>
                    <a:pt x="84" y="108"/>
                    <a:pt x="143" y="180"/>
                    <a:pt x="155" y="263"/>
                  </a:cubicBezTo>
                  <a:cubicBezTo>
                    <a:pt x="274" y="882"/>
                    <a:pt x="334" y="1418"/>
                    <a:pt x="596" y="1966"/>
                  </a:cubicBezTo>
                  <a:cubicBezTo>
                    <a:pt x="989" y="1858"/>
                    <a:pt x="1358" y="1680"/>
                    <a:pt x="1679" y="1442"/>
                  </a:cubicBezTo>
                  <a:cubicBezTo>
                    <a:pt x="2025" y="1192"/>
                    <a:pt x="2132" y="727"/>
                    <a:pt x="1941" y="358"/>
                  </a:cubicBezTo>
                  <a:cubicBezTo>
                    <a:pt x="1804" y="141"/>
                    <a:pt x="1568" y="0"/>
                    <a:pt x="131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23"/>
            <p:cNvSpPr/>
            <p:nvPr/>
          </p:nvSpPr>
          <p:spPr>
            <a:xfrm>
              <a:off x="9213818" y="186678"/>
              <a:ext cx="219821" cy="314216"/>
            </a:xfrm>
            <a:custGeom>
              <a:rect b="b" l="l" r="r" t="t"/>
              <a:pathLst>
                <a:path extrusionOk="0" h="9710" w="6793">
                  <a:moveTo>
                    <a:pt x="6016" y="0"/>
                  </a:moveTo>
                  <a:cubicBezTo>
                    <a:pt x="5863" y="0"/>
                    <a:pt x="5714" y="113"/>
                    <a:pt x="5721" y="300"/>
                  </a:cubicBezTo>
                  <a:cubicBezTo>
                    <a:pt x="5697" y="741"/>
                    <a:pt x="5697" y="1146"/>
                    <a:pt x="5697" y="1562"/>
                  </a:cubicBezTo>
                  <a:cubicBezTo>
                    <a:pt x="5709" y="2062"/>
                    <a:pt x="5649" y="2574"/>
                    <a:pt x="5530" y="3063"/>
                  </a:cubicBezTo>
                  <a:cubicBezTo>
                    <a:pt x="5316" y="3837"/>
                    <a:pt x="5054" y="4587"/>
                    <a:pt x="4732" y="5325"/>
                  </a:cubicBezTo>
                  <a:cubicBezTo>
                    <a:pt x="4590" y="5658"/>
                    <a:pt x="4435" y="5992"/>
                    <a:pt x="4256" y="6313"/>
                  </a:cubicBezTo>
                  <a:cubicBezTo>
                    <a:pt x="4149" y="6230"/>
                    <a:pt x="4042" y="6158"/>
                    <a:pt x="3935" y="6075"/>
                  </a:cubicBezTo>
                  <a:cubicBezTo>
                    <a:pt x="3923" y="6051"/>
                    <a:pt x="3899" y="6039"/>
                    <a:pt x="3887" y="6015"/>
                  </a:cubicBezTo>
                  <a:cubicBezTo>
                    <a:pt x="3339" y="5444"/>
                    <a:pt x="2768" y="4896"/>
                    <a:pt x="2327" y="4229"/>
                  </a:cubicBezTo>
                  <a:cubicBezTo>
                    <a:pt x="2268" y="4146"/>
                    <a:pt x="2208" y="4051"/>
                    <a:pt x="2161" y="3956"/>
                  </a:cubicBezTo>
                  <a:cubicBezTo>
                    <a:pt x="1899" y="3408"/>
                    <a:pt x="1839" y="2872"/>
                    <a:pt x="1720" y="2253"/>
                  </a:cubicBezTo>
                  <a:cubicBezTo>
                    <a:pt x="1696" y="2170"/>
                    <a:pt x="1649" y="2098"/>
                    <a:pt x="1565" y="2062"/>
                  </a:cubicBezTo>
                  <a:cubicBezTo>
                    <a:pt x="1521" y="2043"/>
                    <a:pt x="1474" y="2033"/>
                    <a:pt x="1427" y="2033"/>
                  </a:cubicBezTo>
                  <a:cubicBezTo>
                    <a:pt x="1361" y="2033"/>
                    <a:pt x="1294" y="2052"/>
                    <a:pt x="1232" y="2086"/>
                  </a:cubicBezTo>
                  <a:cubicBezTo>
                    <a:pt x="1196" y="2110"/>
                    <a:pt x="1173" y="2146"/>
                    <a:pt x="1149" y="2182"/>
                  </a:cubicBezTo>
                  <a:cubicBezTo>
                    <a:pt x="732" y="2836"/>
                    <a:pt x="792" y="3503"/>
                    <a:pt x="1113" y="4122"/>
                  </a:cubicBezTo>
                  <a:cubicBezTo>
                    <a:pt x="1268" y="4408"/>
                    <a:pt x="1446" y="4670"/>
                    <a:pt x="1673" y="4920"/>
                  </a:cubicBezTo>
                  <a:cubicBezTo>
                    <a:pt x="1875" y="5361"/>
                    <a:pt x="2137" y="5777"/>
                    <a:pt x="2435" y="6170"/>
                  </a:cubicBezTo>
                  <a:cubicBezTo>
                    <a:pt x="2708" y="6527"/>
                    <a:pt x="3030" y="6944"/>
                    <a:pt x="3435" y="7194"/>
                  </a:cubicBezTo>
                  <a:cubicBezTo>
                    <a:pt x="3244" y="7277"/>
                    <a:pt x="3054" y="7349"/>
                    <a:pt x="2887" y="7420"/>
                  </a:cubicBezTo>
                  <a:cubicBezTo>
                    <a:pt x="2500" y="7608"/>
                    <a:pt x="1948" y="8023"/>
                    <a:pt x="1499" y="8023"/>
                  </a:cubicBezTo>
                  <a:cubicBezTo>
                    <a:pt x="1465" y="8023"/>
                    <a:pt x="1431" y="8021"/>
                    <a:pt x="1399" y="8016"/>
                  </a:cubicBezTo>
                  <a:cubicBezTo>
                    <a:pt x="1343" y="8008"/>
                    <a:pt x="1289" y="8005"/>
                    <a:pt x="1238" y="8005"/>
                  </a:cubicBezTo>
                  <a:cubicBezTo>
                    <a:pt x="133" y="8005"/>
                    <a:pt x="1" y="9638"/>
                    <a:pt x="1173" y="9706"/>
                  </a:cubicBezTo>
                  <a:cubicBezTo>
                    <a:pt x="1218" y="9709"/>
                    <a:pt x="1262" y="9710"/>
                    <a:pt x="1305" y="9710"/>
                  </a:cubicBezTo>
                  <a:cubicBezTo>
                    <a:pt x="2324" y="9710"/>
                    <a:pt x="2849" y="9052"/>
                    <a:pt x="3649" y="8516"/>
                  </a:cubicBezTo>
                  <a:lnTo>
                    <a:pt x="3732" y="8456"/>
                  </a:lnTo>
                  <a:cubicBezTo>
                    <a:pt x="3947" y="8349"/>
                    <a:pt x="4137" y="8218"/>
                    <a:pt x="4316" y="8075"/>
                  </a:cubicBezTo>
                  <a:cubicBezTo>
                    <a:pt x="4911" y="7551"/>
                    <a:pt x="5256" y="6837"/>
                    <a:pt x="5554" y="6111"/>
                  </a:cubicBezTo>
                  <a:cubicBezTo>
                    <a:pt x="6042" y="4920"/>
                    <a:pt x="6792" y="3110"/>
                    <a:pt x="6697" y="1574"/>
                  </a:cubicBezTo>
                  <a:lnTo>
                    <a:pt x="6697" y="1515"/>
                  </a:lnTo>
                  <a:cubicBezTo>
                    <a:pt x="6673" y="1039"/>
                    <a:pt x="6530" y="562"/>
                    <a:pt x="6280" y="157"/>
                  </a:cubicBezTo>
                  <a:cubicBezTo>
                    <a:pt x="6219" y="49"/>
                    <a:pt x="6117" y="0"/>
                    <a:pt x="6016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23"/>
            <p:cNvSpPr/>
            <p:nvPr/>
          </p:nvSpPr>
          <p:spPr>
            <a:xfrm>
              <a:off x="8984323" y="25784"/>
              <a:ext cx="45110" cy="47602"/>
            </a:xfrm>
            <a:custGeom>
              <a:rect b="b" l="l" r="r" t="t"/>
              <a:pathLst>
                <a:path extrusionOk="0" h="1471" w="1394">
                  <a:moveTo>
                    <a:pt x="659" y="0"/>
                  </a:moveTo>
                  <a:cubicBezTo>
                    <a:pt x="591" y="0"/>
                    <a:pt x="524" y="22"/>
                    <a:pt x="465" y="51"/>
                  </a:cubicBezTo>
                  <a:cubicBezTo>
                    <a:pt x="405" y="75"/>
                    <a:pt x="358" y="99"/>
                    <a:pt x="310" y="134"/>
                  </a:cubicBezTo>
                  <a:cubicBezTo>
                    <a:pt x="239" y="182"/>
                    <a:pt x="191" y="242"/>
                    <a:pt x="143" y="313"/>
                  </a:cubicBezTo>
                  <a:cubicBezTo>
                    <a:pt x="132" y="361"/>
                    <a:pt x="96" y="420"/>
                    <a:pt x="84" y="468"/>
                  </a:cubicBezTo>
                  <a:cubicBezTo>
                    <a:pt x="72" y="504"/>
                    <a:pt x="48" y="551"/>
                    <a:pt x="36" y="587"/>
                  </a:cubicBezTo>
                  <a:cubicBezTo>
                    <a:pt x="1" y="706"/>
                    <a:pt x="1" y="837"/>
                    <a:pt x="36" y="956"/>
                  </a:cubicBezTo>
                  <a:lnTo>
                    <a:pt x="108" y="1123"/>
                  </a:lnTo>
                  <a:cubicBezTo>
                    <a:pt x="143" y="1206"/>
                    <a:pt x="215" y="1266"/>
                    <a:pt x="286" y="1313"/>
                  </a:cubicBezTo>
                  <a:cubicBezTo>
                    <a:pt x="346" y="1373"/>
                    <a:pt x="429" y="1420"/>
                    <a:pt x="524" y="1444"/>
                  </a:cubicBezTo>
                  <a:cubicBezTo>
                    <a:pt x="584" y="1462"/>
                    <a:pt x="644" y="1471"/>
                    <a:pt x="703" y="1471"/>
                  </a:cubicBezTo>
                  <a:cubicBezTo>
                    <a:pt x="763" y="1471"/>
                    <a:pt x="822" y="1462"/>
                    <a:pt x="882" y="1444"/>
                  </a:cubicBezTo>
                  <a:cubicBezTo>
                    <a:pt x="1001" y="1408"/>
                    <a:pt x="1096" y="1349"/>
                    <a:pt x="1179" y="1266"/>
                  </a:cubicBezTo>
                  <a:lnTo>
                    <a:pt x="1286" y="1123"/>
                  </a:lnTo>
                  <a:cubicBezTo>
                    <a:pt x="1346" y="1051"/>
                    <a:pt x="1370" y="956"/>
                    <a:pt x="1370" y="873"/>
                  </a:cubicBezTo>
                  <a:cubicBezTo>
                    <a:pt x="1394" y="777"/>
                    <a:pt x="1394" y="682"/>
                    <a:pt x="1358" y="587"/>
                  </a:cubicBezTo>
                  <a:lnTo>
                    <a:pt x="1310" y="468"/>
                  </a:lnTo>
                  <a:lnTo>
                    <a:pt x="1322" y="468"/>
                  </a:lnTo>
                  <a:cubicBezTo>
                    <a:pt x="1310" y="396"/>
                    <a:pt x="1263" y="313"/>
                    <a:pt x="1215" y="253"/>
                  </a:cubicBezTo>
                  <a:cubicBezTo>
                    <a:pt x="1167" y="182"/>
                    <a:pt x="1108" y="123"/>
                    <a:pt x="1025" y="87"/>
                  </a:cubicBezTo>
                  <a:lnTo>
                    <a:pt x="882" y="27"/>
                  </a:lnTo>
                  <a:lnTo>
                    <a:pt x="703" y="3"/>
                  </a:lnTo>
                  <a:cubicBezTo>
                    <a:pt x="688" y="1"/>
                    <a:pt x="674" y="0"/>
                    <a:pt x="65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23"/>
            <p:cNvSpPr/>
            <p:nvPr/>
          </p:nvSpPr>
          <p:spPr>
            <a:xfrm>
              <a:off x="9023671" y="249166"/>
              <a:ext cx="60125" cy="47051"/>
            </a:xfrm>
            <a:custGeom>
              <a:rect b="b" l="l" r="r" t="t"/>
              <a:pathLst>
                <a:path extrusionOk="0" h="1454" w="1858">
                  <a:moveTo>
                    <a:pt x="929" y="1"/>
                  </a:moveTo>
                  <a:cubicBezTo>
                    <a:pt x="0" y="1"/>
                    <a:pt x="0" y="1453"/>
                    <a:pt x="929" y="1453"/>
                  </a:cubicBezTo>
                  <a:cubicBezTo>
                    <a:pt x="1857" y="1453"/>
                    <a:pt x="1857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23"/>
            <p:cNvSpPr/>
            <p:nvPr/>
          </p:nvSpPr>
          <p:spPr>
            <a:xfrm>
              <a:off x="9097646" y="471090"/>
              <a:ext cx="60125" cy="47051"/>
            </a:xfrm>
            <a:custGeom>
              <a:rect b="b" l="l" r="r" t="t"/>
              <a:pathLst>
                <a:path extrusionOk="0" h="1454" w="1858">
                  <a:moveTo>
                    <a:pt x="929" y="0"/>
                  </a:moveTo>
                  <a:cubicBezTo>
                    <a:pt x="0" y="0"/>
                    <a:pt x="0" y="1453"/>
                    <a:pt x="929" y="1453"/>
                  </a:cubicBezTo>
                  <a:cubicBezTo>
                    <a:pt x="1857" y="1453"/>
                    <a:pt x="1857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23"/>
            <p:cNvSpPr/>
            <p:nvPr/>
          </p:nvSpPr>
          <p:spPr>
            <a:xfrm>
              <a:off x="8335535" y="406759"/>
              <a:ext cx="62843" cy="48961"/>
            </a:xfrm>
            <a:custGeom>
              <a:rect b="b" l="l" r="r" t="t"/>
              <a:pathLst>
                <a:path extrusionOk="0" h="1513" w="1942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41" y="1512"/>
                    <a:pt x="1941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23"/>
            <p:cNvSpPr/>
            <p:nvPr/>
          </p:nvSpPr>
          <p:spPr>
            <a:xfrm>
              <a:off x="8698873" y="481672"/>
              <a:ext cx="48993" cy="44107"/>
            </a:xfrm>
            <a:custGeom>
              <a:rect b="b" l="l" r="r" t="t"/>
              <a:pathLst>
                <a:path extrusionOk="0" h="1363" w="1514">
                  <a:moveTo>
                    <a:pt x="679" y="1"/>
                  </a:moveTo>
                  <a:cubicBezTo>
                    <a:pt x="473" y="1"/>
                    <a:pt x="268" y="102"/>
                    <a:pt x="155" y="305"/>
                  </a:cubicBezTo>
                  <a:cubicBezTo>
                    <a:pt x="143" y="340"/>
                    <a:pt x="131" y="364"/>
                    <a:pt x="119" y="400"/>
                  </a:cubicBezTo>
                  <a:cubicBezTo>
                    <a:pt x="0" y="602"/>
                    <a:pt x="0" y="852"/>
                    <a:pt x="119" y="1055"/>
                  </a:cubicBezTo>
                  <a:cubicBezTo>
                    <a:pt x="259" y="1272"/>
                    <a:pt x="457" y="1363"/>
                    <a:pt x="653" y="1363"/>
                  </a:cubicBezTo>
                  <a:cubicBezTo>
                    <a:pt x="1089" y="1363"/>
                    <a:pt x="1513" y="910"/>
                    <a:pt x="1250" y="400"/>
                  </a:cubicBezTo>
                  <a:cubicBezTo>
                    <a:pt x="1226" y="364"/>
                    <a:pt x="1214" y="340"/>
                    <a:pt x="1203" y="305"/>
                  </a:cubicBezTo>
                  <a:cubicBezTo>
                    <a:pt x="1089" y="102"/>
                    <a:pt x="884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23"/>
            <p:cNvSpPr/>
            <p:nvPr/>
          </p:nvSpPr>
          <p:spPr>
            <a:xfrm>
              <a:off x="8055039" y="236351"/>
              <a:ext cx="53588" cy="52520"/>
            </a:xfrm>
            <a:custGeom>
              <a:rect b="b" l="l" r="r" t="t"/>
              <a:pathLst>
                <a:path extrusionOk="0" h="1623" w="1656">
                  <a:moveTo>
                    <a:pt x="828" y="1"/>
                  </a:moveTo>
                  <a:cubicBezTo>
                    <a:pt x="563" y="1"/>
                    <a:pt x="298" y="129"/>
                    <a:pt x="144" y="385"/>
                  </a:cubicBezTo>
                  <a:cubicBezTo>
                    <a:pt x="1" y="635"/>
                    <a:pt x="1" y="944"/>
                    <a:pt x="144" y="1182"/>
                  </a:cubicBezTo>
                  <a:cubicBezTo>
                    <a:pt x="155" y="1206"/>
                    <a:pt x="155" y="1230"/>
                    <a:pt x="167" y="1254"/>
                  </a:cubicBezTo>
                  <a:cubicBezTo>
                    <a:pt x="239" y="1361"/>
                    <a:pt x="334" y="1456"/>
                    <a:pt x="441" y="1516"/>
                  </a:cubicBezTo>
                  <a:cubicBezTo>
                    <a:pt x="560" y="1587"/>
                    <a:pt x="694" y="1623"/>
                    <a:pt x="828" y="1623"/>
                  </a:cubicBezTo>
                  <a:cubicBezTo>
                    <a:pt x="962" y="1623"/>
                    <a:pt x="1096" y="1587"/>
                    <a:pt x="1215" y="1516"/>
                  </a:cubicBezTo>
                  <a:cubicBezTo>
                    <a:pt x="1322" y="1456"/>
                    <a:pt x="1418" y="1361"/>
                    <a:pt x="1477" y="1254"/>
                  </a:cubicBezTo>
                  <a:lnTo>
                    <a:pt x="1513" y="1182"/>
                  </a:lnTo>
                  <a:cubicBezTo>
                    <a:pt x="1656" y="944"/>
                    <a:pt x="1656" y="635"/>
                    <a:pt x="1513" y="385"/>
                  </a:cubicBezTo>
                  <a:cubicBezTo>
                    <a:pt x="1358" y="129"/>
                    <a:pt x="1093" y="1"/>
                    <a:pt x="82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23"/>
            <p:cNvSpPr/>
            <p:nvPr/>
          </p:nvSpPr>
          <p:spPr>
            <a:xfrm>
              <a:off x="7869294" y="309064"/>
              <a:ext cx="55918" cy="54883"/>
            </a:xfrm>
            <a:custGeom>
              <a:rect b="b" l="l" r="r" t="t"/>
              <a:pathLst>
                <a:path extrusionOk="0" h="1696" w="1728">
                  <a:moveTo>
                    <a:pt x="872" y="0"/>
                  </a:moveTo>
                  <a:cubicBezTo>
                    <a:pt x="799" y="0"/>
                    <a:pt x="725" y="13"/>
                    <a:pt x="656" y="36"/>
                  </a:cubicBezTo>
                  <a:lnTo>
                    <a:pt x="453" y="120"/>
                  </a:lnTo>
                  <a:lnTo>
                    <a:pt x="275" y="251"/>
                  </a:lnTo>
                  <a:lnTo>
                    <a:pt x="239" y="286"/>
                  </a:lnTo>
                  <a:cubicBezTo>
                    <a:pt x="132" y="382"/>
                    <a:pt x="60" y="501"/>
                    <a:pt x="25" y="643"/>
                  </a:cubicBezTo>
                  <a:lnTo>
                    <a:pt x="1" y="846"/>
                  </a:lnTo>
                  <a:cubicBezTo>
                    <a:pt x="13" y="1060"/>
                    <a:pt x="96" y="1263"/>
                    <a:pt x="239" y="1417"/>
                  </a:cubicBezTo>
                  <a:lnTo>
                    <a:pt x="275" y="1453"/>
                  </a:lnTo>
                  <a:cubicBezTo>
                    <a:pt x="346" y="1525"/>
                    <a:pt x="441" y="1584"/>
                    <a:pt x="549" y="1620"/>
                  </a:cubicBezTo>
                  <a:cubicBezTo>
                    <a:pt x="608" y="1656"/>
                    <a:pt x="680" y="1679"/>
                    <a:pt x="763" y="1679"/>
                  </a:cubicBezTo>
                  <a:cubicBezTo>
                    <a:pt x="811" y="1690"/>
                    <a:pt x="862" y="1696"/>
                    <a:pt x="912" y="1696"/>
                  </a:cubicBezTo>
                  <a:cubicBezTo>
                    <a:pt x="975" y="1696"/>
                    <a:pt x="1037" y="1687"/>
                    <a:pt x="1096" y="1667"/>
                  </a:cubicBezTo>
                  <a:lnTo>
                    <a:pt x="1299" y="1584"/>
                  </a:lnTo>
                  <a:lnTo>
                    <a:pt x="1477" y="1453"/>
                  </a:lnTo>
                  <a:cubicBezTo>
                    <a:pt x="1513" y="1394"/>
                    <a:pt x="1561" y="1334"/>
                    <a:pt x="1608" y="1275"/>
                  </a:cubicBezTo>
                  <a:lnTo>
                    <a:pt x="1692" y="1072"/>
                  </a:lnTo>
                  <a:lnTo>
                    <a:pt x="1727" y="846"/>
                  </a:lnTo>
                  <a:cubicBezTo>
                    <a:pt x="1727" y="727"/>
                    <a:pt x="1704" y="620"/>
                    <a:pt x="1656" y="524"/>
                  </a:cubicBezTo>
                  <a:cubicBezTo>
                    <a:pt x="1632" y="453"/>
                    <a:pt x="1596" y="382"/>
                    <a:pt x="1537" y="334"/>
                  </a:cubicBezTo>
                  <a:cubicBezTo>
                    <a:pt x="1501" y="274"/>
                    <a:pt x="1453" y="215"/>
                    <a:pt x="1394" y="179"/>
                  </a:cubicBezTo>
                  <a:cubicBezTo>
                    <a:pt x="1334" y="132"/>
                    <a:pt x="1275" y="96"/>
                    <a:pt x="1203" y="72"/>
                  </a:cubicBezTo>
                  <a:cubicBezTo>
                    <a:pt x="1144" y="36"/>
                    <a:pt x="1061" y="12"/>
                    <a:pt x="989" y="12"/>
                  </a:cubicBezTo>
                  <a:cubicBezTo>
                    <a:pt x="951" y="4"/>
                    <a:pt x="912" y="0"/>
                    <a:pt x="87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23"/>
            <p:cNvSpPr/>
            <p:nvPr/>
          </p:nvSpPr>
          <p:spPr>
            <a:xfrm>
              <a:off x="7763766" y="143219"/>
              <a:ext cx="55141" cy="42780"/>
            </a:xfrm>
            <a:custGeom>
              <a:rect b="b" l="l" r="r" t="t"/>
              <a:pathLst>
                <a:path extrusionOk="0" h="1322" w="1704">
                  <a:moveTo>
                    <a:pt x="846" y="0"/>
                  </a:moveTo>
                  <a:cubicBezTo>
                    <a:pt x="1" y="0"/>
                    <a:pt x="1" y="1322"/>
                    <a:pt x="846" y="1322"/>
                  </a:cubicBezTo>
                  <a:cubicBezTo>
                    <a:pt x="1703" y="1322"/>
                    <a:pt x="1703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23"/>
            <p:cNvSpPr/>
            <p:nvPr/>
          </p:nvSpPr>
          <p:spPr>
            <a:xfrm>
              <a:off x="5314681" y="427426"/>
              <a:ext cx="356801" cy="158758"/>
            </a:xfrm>
            <a:custGeom>
              <a:rect b="b" l="l" r="r" t="t"/>
              <a:pathLst>
                <a:path extrusionOk="0" h="4906" w="11026">
                  <a:moveTo>
                    <a:pt x="5768" y="0"/>
                  </a:moveTo>
                  <a:cubicBezTo>
                    <a:pt x="5093" y="0"/>
                    <a:pt x="4511" y="441"/>
                    <a:pt x="4168" y="996"/>
                  </a:cubicBezTo>
                  <a:cubicBezTo>
                    <a:pt x="4108" y="1091"/>
                    <a:pt x="4048" y="1198"/>
                    <a:pt x="4001" y="1305"/>
                  </a:cubicBezTo>
                  <a:cubicBezTo>
                    <a:pt x="3846" y="1472"/>
                    <a:pt x="3715" y="1663"/>
                    <a:pt x="3620" y="1877"/>
                  </a:cubicBezTo>
                  <a:cubicBezTo>
                    <a:pt x="3608" y="1901"/>
                    <a:pt x="3596" y="1924"/>
                    <a:pt x="3584" y="1960"/>
                  </a:cubicBezTo>
                  <a:cubicBezTo>
                    <a:pt x="3501" y="1901"/>
                    <a:pt x="3406" y="1853"/>
                    <a:pt x="3310" y="1817"/>
                  </a:cubicBezTo>
                  <a:cubicBezTo>
                    <a:pt x="3146" y="1757"/>
                    <a:pt x="2978" y="1729"/>
                    <a:pt x="2812" y="1729"/>
                  </a:cubicBezTo>
                  <a:cubicBezTo>
                    <a:pt x="2222" y="1729"/>
                    <a:pt x="1667" y="2091"/>
                    <a:pt x="1453" y="2686"/>
                  </a:cubicBezTo>
                  <a:cubicBezTo>
                    <a:pt x="1417" y="2758"/>
                    <a:pt x="1393" y="2841"/>
                    <a:pt x="1381" y="2925"/>
                  </a:cubicBezTo>
                  <a:cubicBezTo>
                    <a:pt x="1286" y="2904"/>
                    <a:pt x="1191" y="2893"/>
                    <a:pt x="1096" y="2893"/>
                  </a:cubicBezTo>
                  <a:cubicBezTo>
                    <a:pt x="918" y="2893"/>
                    <a:pt x="742" y="2930"/>
                    <a:pt x="572" y="3008"/>
                  </a:cubicBezTo>
                  <a:cubicBezTo>
                    <a:pt x="381" y="3056"/>
                    <a:pt x="227" y="3187"/>
                    <a:pt x="119" y="3353"/>
                  </a:cubicBezTo>
                  <a:cubicBezTo>
                    <a:pt x="0" y="3579"/>
                    <a:pt x="12" y="3853"/>
                    <a:pt x="131" y="4068"/>
                  </a:cubicBezTo>
                  <a:cubicBezTo>
                    <a:pt x="274" y="4353"/>
                    <a:pt x="524" y="4580"/>
                    <a:pt x="822" y="4687"/>
                  </a:cubicBezTo>
                  <a:cubicBezTo>
                    <a:pt x="930" y="4727"/>
                    <a:pt x="1046" y="4749"/>
                    <a:pt x="1161" y="4749"/>
                  </a:cubicBezTo>
                  <a:cubicBezTo>
                    <a:pt x="1248" y="4749"/>
                    <a:pt x="1335" y="4736"/>
                    <a:pt x="1417" y="4711"/>
                  </a:cubicBezTo>
                  <a:cubicBezTo>
                    <a:pt x="2846" y="4782"/>
                    <a:pt x="4275" y="4842"/>
                    <a:pt x="5703" y="4877"/>
                  </a:cubicBezTo>
                  <a:cubicBezTo>
                    <a:pt x="6261" y="4895"/>
                    <a:pt x="6819" y="4906"/>
                    <a:pt x="7377" y="4906"/>
                  </a:cubicBezTo>
                  <a:cubicBezTo>
                    <a:pt x="7581" y="4906"/>
                    <a:pt x="7785" y="4904"/>
                    <a:pt x="7989" y="4901"/>
                  </a:cubicBezTo>
                  <a:cubicBezTo>
                    <a:pt x="8057" y="4900"/>
                    <a:pt x="8126" y="4899"/>
                    <a:pt x="8195" y="4899"/>
                  </a:cubicBezTo>
                  <a:cubicBezTo>
                    <a:pt x="8334" y="4899"/>
                    <a:pt x="8477" y="4901"/>
                    <a:pt x="8621" y="4901"/>
                  </a:cubicBezTo>
                  <a:cubicBezTo>
                    <a:pt x="9053" y="4901"/>
                    <a:pt x="9498" y="4885"/>
                    <a:pt x="9894" y="4758"/>
                  </a:cubicBezTo>
                  <a:cubicBezTo>
                    <a:pt x="9914" y="4760"/>
                    <a:pt x="9933" y="4760"/>
                    <a:pt x="9953" y="4760"/>
                  </a:cubicBezTo>
                  <a:cubicBezTo>
                    <a:pt x="10277" y="4760"/>
                    <a:pt x="10582" y="4574"/>
                    <a:pt x="10740" y="4282"/>
                  </a:cubicBezTo>
                  <a:cubicBezTo>
                    <a:pt x="11026" y="3746"/>
                    <a:pt x="10609" y="3222"/>
                    <a:pt x="10085" y="3079"/>
                  </a:cubicBezTo>
                  <a:cubicBezTo>
                    <a:pt x="10025" y="3067"/>
                    <a:pt x="9954" y="3056"/>
                    <a:pt x="9883" y="3044"/>
                  </a:cubicBezTo>
                  <a:cubicBezTo>
                    <a:pt x="9799" y="3032"/>
                    <a:pt x="9719" y="3026"/>
                    <a:pt x="9638" y="3026"/>
                  </a:cubicBezTo>
                  <a:cubicBezTo>
                    <a:pt x="9558" y="3026"/>
                    <a:pt x="9478" y="3032"/>
                    <a:pt x="9394" y="3044"/>
                  </a:cubicBezTo>
                  <a:cubicBezTo>
                    <a:pt x="9394" y="3008"/>
                    <a:pt x="9382" y="2960"/>
                    <a:pt x="9371" y="2925"/>
                  </a:cubicBezTo>
                  <a:cubicBezTo>
                    <a:pt x="9335" y="2544"/>
                    <a:pt x="9121" y="2198"/>
                    <a:pt x="8787" y="1996"/>
                  </a:cubicBezTo>
                  <a:cubicBezTo>
                    <a:pt x="8578" y="1891"/>
                    <a:pt x="8350" y="1837"/>
                    <a:pt x="8122" y="1837"/>
                  </a:cubicBezTo>
                  <a:cubicBezTo>
                    <a:pt x="7936" y="1837"/>
                    <a:pt x="7750" y="1873"/>
                    <a:pt x="7573" y="1948"/>
                  </a:cubicBezTo>
                  <a:cubicBezTo>
                    <a:pt x="7561" y="1913"/>
                    <a:pt x="7549" y="1877"/>
                    <a:pt x="7549" y="1841"/>
                  </a:cubicBezTo>
                  <a:cubicBezTo>
                    <a:pt x="7525" y="1460"/>
                    <a:pt x="7370" y="1103"/>
                    <a:pt x="7108" y="829"/>
                  </a:cubicBezTo>
                  <a:cubicBezTo>
                    <a:pt x="6870" y="377"/>
                    <a:pt x="6418" y="67"/>
                    <a:pt x="5918" y="8"/>
                  </a:cubicBezTo>
                  <a:cubicBezTo>
                    <a:pt x="5867" y="3"/>
                    <a:pt x="5817" y="0"/>
                    <a:pt x="576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23"/>
            <p:cNvSpPr/>
            <p:nvPr/>
          </p:nvSpPr>
          <p:spPr>
            <a:xfrm>
              <a:off x="3509608" y="247763"/>
              <a:ext cx="293991" cy="195713"/>
            </a:xfrm>
            <a:custGeom>
              <a:rect b="b" l="l" r="r" t="t"/>
              <a:pathLst>
                <a:path extrusionOk="0" h="6048" w="9085">
                  <a:moveTo>
                    <a:pt x="3895" y="0"/>
                  </a:moveTo>
                  <a:cubicBezTo>
                    <a:pt x="3597" y="0"/>
                    <a:pt x="3310" y="142"/>
                    <a:pt x="3132" y="476"/>
                  </a:cubicBezTo>
                  <a:cubicBezTo>
                    <a:pt x="2763" y="1154"/>
                    <a:pt x="2287" y="1773"/>
                    <a:pt x="1727" y="2321"/>
                  </a:cubicBezTo>
                  <a:lnTo>
                    <a:pt x="1620" y="2416"/>
                  </a:lnTo>
                  <a:cubicBezTo>
                    <a:pt x="1203" y="2571"/>
                    <a:pt x="846" y="2833"/>
                    <a:pt x="596" y="3190"/>
                  </a:cubicBezTo>
                  <a:cubicBezTo>
                    <a:pt x="548" y="3250"/>
                    <a:pt x="513" y="3309"/>
                    <a:pt x="477" y="3381"/>
                  </a:cubicBezTo>
                  <a:cubicBezTo>
                    <a:pt x="334" y="3547"/>
                    <a:pt x="203" y="3750"/>
                    <a:pt x="120" y="3964"/>
                  </a:cubicBezTo>
                  <a:cubicBezTo>
                    <a:pt x="1" y="4250"/>
                    <a:pt x="84" y="4583"/>
                    <a:pt x="310" y="4786"/>
                  </a:cubicBezTo>
                  <a:cubicBezTo>
                    <a:pt x="322" y="4738"/>
                    <a:pt x="334" y="4690"/>
                    <a:pt x="358" y="4643"/>
                  </a:cubicBezTo>
                  <a:cubicBezTo>
                    <a:pt x="620" y="3964"/>
                    <a:pt x="1179" y="3452"/>
                    <a:pt x="1822" y="3452"/>
                  </a:cubicBezTo>
                  <a:cubicBezTo>
                    <a:pt x="2249" y="3211"/>
                    <a:pt x="2758" y="3113"/>
                    <a:pt x="3261" y="3113"/>
                  </a:cubicBezTo>
                  <a:cubicBezTo>
                    <a:pt x="3529" y="3113"/>
                    <a:pt x="3796" y="3141"/>
                    <a:pt x="4049" y="3190"/>
                  </a:cubicBezTo>
                  <a:cubicBezTo>
                    <a:pt x="5489" y="3500"/>
                    <a:pt x="7156" y="4226"/>
                    <a:pt x="8299" y="5131"/>
                  </a:cubicBezTo>
                  <a:cubicBezTo>
                    <a:pt x="8406" y="5202"/>
                    <a:pt x="8442" y="5321"/>
                    <a:pt x="8406" y="5441"/>
                  </a:cubicBezTo>
                  <a:cubicBezTo>
                    <a:pt x="8561" y="5607"/>
                    <a:pt x="8644" y="5822"/>
                    <a:pt x="8633" y="6048"/>
                  </a:cubicBezTo>
                  <a:cubicBezTo>
                    <a:pt x="8954" y="5679"/>
                    <a:pt x="9085" y="5143"/>
                    <a:pt x="8835" y="4500"/>
                  </a:cubicBezTo>
                  <a:cubicBezTo>
                    <a:pt x="8549" y="3750"/>
                    <a:pt x="7811" y="3393"/>
                    <a:pt x="7132" y="3059"/>
                  </a:cubicBezTo>
                  <a:cubicBezTo>
                    <a:pt x="6501" y="2762"/>
                    <a:pt x="5942" y="2333"/>
                    <a:pt x="5513" y="1785"/>
                  </a:cubicBezTo>
                  <a:cubicBezTo>
                    <a:pt x="5358" y="1309"/>
                    <a:pt x="5120" y="869"/>
                    <a:pt x="4811" y="476"/>
                  </a:cubicBezTo>
                  <a:cubicBezTo>
                    <a:pt x="4589" y="184"/>
                    <a:pt x="4235" y="0"/>
                    <a:pt x="389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23"/>
            <p:cNvSpPr/>
            <p:nvPr/>
          </p:nvSpPr>
          <p:spPr>
            <a:xfrm>
              <a:off x="3517309" y="348305"/>
              <a:ext cx="272439" cy="124068"/>
            </a:xfrm>
            <a:custGeom>
              <a:rect b="b" l="l" r="r" t="t"/>
              <a:pathLst>
                <a:path extrusionOk="0" h="3834" w="8419">
                  <a:moveTo>
                    <a:pt x="3019" y="0"/>
                  </a:moveTo>
                  <a:cubicBezTo>
                    <a:pt x="2516" y="0"/>
                    <a:pt x="2012" y="104"/>
                    <a:pt x="1584" y="345"/>
                  </a:cubicBezTo>
                  <a:cubicBezTo>
                    <a:pt x="941" y="357"/>
                    <a:pt x="382" y="857"/>
                    <a:pt x="120" y="1536"/>
                  </a:cubicBezTo>
                  <a:cubicBezTo>
                    <a:pt x="96" y="1583"/>
                    <a:pt x="84" y="1643"/>
                    <a:pt x="72" y="1703"/>
                  </a:cubicBezTo>
                  <a:cubicBezTo>
                    <a:pt x="1" y="2167"/>
                    <a:pt x="394" y="2631"/>
                    <a:pt x="810" y="2762"/>
                  </a:cubicBezTo>
                  <a:cubicBezTo>
                    <a:pt x="953" y="2810"/>
                    <a:pt x="1275" y="3012"/>
                    <a:pt x="1418" y="3060"/>
                  </a:cubicBezTo>
                  <a:cubicBezTo>
                    <a:pt x="1433" y="3067"/>
                    <a:pt x="1445" y="3070"/>
                    <a:pt x="1454" y="3070"/>
                  </a:cubicBezTo>
                  <a:cubicBezTo>
                    <a:pt x="1503" y="3070"/>
                    <a:pt x="1475" y="2986"/>
                    <a:pt x="1538" y="2986"/>
                  </a:cubicBezTo>
                  <a:cubicBezTo>
                    <a:pt x="1545" y="2986"/>
                    <a:pt x="1552" y="2987"/>
                    <a:pt x="1560" y="2988"/>
                  </a:cubicBezTo>
                  <a:cubicBezTo>
                    <a:pt x="1977" y="3107"/>
                    <a:pt x="2406" y="3203"/>
                    <a:pt x="2822" y="3298"/>
                  </a:cubicBezTo>
                  <a:cubicBezTo>
                    <a:pt x="2953" y="2655"/>
                    <a:pt x="3180" y="2024"/>
                    <a:pt x="3477" y="1441"/>
                  </a:cubicBezTo>
                  <a:cubicBezTo>
                    <a:pt x="3563" y="1280"/>
                    <a:pt x="3746" y="1199"/>
                    <a:pt x="3929" y="1199"/>
                  </a:cubicBezTo>
                  <a:cubicBezTo>
                    <a:pt x="4154" y="1199"/>
                    <a:pt x="4378" y="1322"/>
                    <a:pt x="4418" y="1572"/>
                  </a:cubicBezTo>
                  <a:cubicBezTo>
                    <a:pt x="4501" y="2238"/>
                    <a:pt x="4501" y="2917"/>
                    <a:pt x="4394" y="3596"/>
                  </a:cubicBezTo>
                  <a:cubicBezTo>
                    <a:pt x="5442" y="3750"/>
                    <a:pt x="6490" y="3834"/>
                    <a:pt x="7537" y="3834"/>
                  </a:cubicBezTo>
                  <a:cubicBezTo>
                    <a:pt x="7544" y="3834"/>
                    <a:pt x="7551" y="3834"/>
                    <a:pt x="7558" y="3834"/>
                  </a:cubicBezTo>
                  <a:cubicBezTo>
                    <a:pt x="8036" y="3834"/>
                    <a:pt x="8418" y="3422"/>
                    <a:pt x="8395" y="2941"/>
                  </a:cubicBezTo>
                  <a:cubicBezTo>
                    <a:pt x="8406" y="2715"/>
                    <a:pt x="8323" y="2500"/>
                    <a:pt x="8168" y="2334"/>
                  </a:cubicBezTo>
                  <a:cubicBezTo>
                    <a:pt x="8204" y="2214"/>
                    <a:pt x="8168" y="2095"/>
                    <a:pt x="8061" y="2024"/>
                  </a:cubicBezTo>
                  <a:cubicBezTo>
                    <a:pt x="6918" y="1107"/>
                    <a:pt x="5251" y="393"/>
                    <a:pt x="3811" y="83"/>
                  </a:cubicBezTo>
                  <a:cubicBezTo>
                    <a:pt x="3555" y="30"/>
                    <a:pt x="3287" y="0"/>
                    <a:pt x="301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23"/>
            <p:cNvSpPr/>
            <p:nvPr/>
          </p:nvSpPr>
          <p:spPr>
            <a:xfrm>
              <a:off x="3572418" y="387073"/>
              <a:ext cx="90576" cy="281564"/>
            </a:xfrm>
            <a:custGeom>
              <a:rect b="b" l="l" r="r" t="t"/>
              <a:pathLst>
                <a:path extrusionOk="0" h="8701" w="2799">
                  <a:moveTo>
                    <a:pt x="2230" y="0"/>
                  </a:moveTo>
                  <a:cubicBezTo>
                    <a:pt x="2046" y="0"/>
                    <a:pt x="1860" y="81"/>
                    <a:pt x="1774" y="243"/>
                  </a:cubicBezTo>
                  <a:cubicBezTo>
                    <a:pt x="1477" y="826"/>
                    <a:pt x="1250" y="1457"/>
                    <a:pt x="1119" y="2100"/>
                  </a:cubicBezTo>
                  <a:cubicBezTo>
                    <a:pt x="953" y="2862"/>
                    <a:pt x="846" y="3648"/>
                    <a:pt x="715" y="4374"/>
                  </a:cubicBezTo>
                  <a:cubicBezTo>
                    <a:pt x="572" y="5136"/>
                    <a:pt x="441" y="5898"/>
                    <a:pt x="310" y="6660"/>
                  </a:cubicBezTo>
                  <a:cubicBezTo>
                    <a:pt x="203" y="7279"/>
                    <a:pt x="0" y="7827"/>
                    <a:pt x="369" y="8398"/>
                  </a:cubicBezTo>
                  <a:cubicBezTo>
                    <a:pt x="485" y="8564"/>
                    <a:pt x="710" y="8701"/>
                    <a:pt x="929" y="8701"/>
                  </a:cubicBezTo>
                  <a:cubicBezTo>
                    <a:pt x="1025" y="8701"/>
                    <a:pt x="1119" y="8674"/>
                    <a:pt x="1203" y="8613"/>
                  </a:cubicBezTo>
                  <a:cubicBezTo>
                    <a:pt x="1822" y="8124"/>
                    <a:pt x="1822" y="7529"/>
                    <a:pt x="1953" y="6791"/>
                  </a:cubicBezTo>
                  <a:cubicBezTo>
                    <a:pt x="2084" y="6077"/>
                    <a:pt x="2203" y="5374"/>
                    <a:pt x="2322" y="4660"/>
                  </a:cubicBezTo>
                  <a:cubicBezTo>
                    <a:pt x="2429" y="3922"/>
                    <a:pt x="2596" y="3160"/>
                    <a:pt x="2691" y="2386"/>
                  </a:cubicBezTo>
                  <a:cubicBezTo>
                    <a:pt x="2798" y="1719"/>
                    <a:pt x="2798" y="1040"/>
                    <a:pt x="2715" y="362"/>
                  </a:cubicBezTo>
                  <a:cubicBezTo>
                    <a:pt x="2676" y="120"/>
                    <a:pt x="2454" y="0"/>
                    <a:pt x="2230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23"/>
            <p:cNvSpPr/>
            <p:nvPr/>
          </p:nvSpPr>
          <p:spPr>
            <a:xfrm>
              <a:off x="6044399" y="458491"/>
              <a:ext cx="62843" cy="48961"/>
            </a:xfrm>
            <a:custGeom>
              <a:rect b="b" l="l" r="r" t="t"/>
              <a:pathLst>
                <a:path extrusionOk="0" h="1513" w="1942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41" y="1512"/>
                    <a:pt x="1941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23"/>
            <p:cNvSpPr/>
            <p:nvPr/>
          </p:nvSpPr>
          <p:spPr>
            <a:xfrm>
              <a:off x="6160765" y="105185"/>
              <a:ext cx="64364" cy="52812"/>
            </a:xfrm>
            <a:custGeom>
              <a:rect b="b" l="l" r="r" t="t"/>
              <a:pathLst>
                <a:path extrusionOk="0" h="1632" w="1989">
                  <a:moveTo>
                    <a:pt x="1001" y="0"/>
                  </a:moveTo>
                  <a:cubicBezTo>
                    <a:pt x="381" y="0"/>
                    <a:pt x="0" y="667"/>
                    <a:pt x="310" y="1191"/>
                  </a:cubicBezTo>
                  <a:cubicBezTo>
                    <a:pt x="322" y="1215"/>
                    <a:pt x="334" y="1226"/>
                    <a:pt x="346" y="1250"/>
                  </a:cubicBezTo>
                  <a:cubicBezTo>
                    <a:pt x="405" y="1357"/>
                    <a:pt x="501" y="1453"/>
                    <a:pt x="620" y="1524"/>
                  </a:cubicBezTo>
                  <a:cubicBezTo>
                    <a:pt x="733" y="1596"/>
                    <a:pt x="864" y="1631"/>
                    <a:pt x="996" y="1631"/>
                  </a:cubicBezTo>
                  <a:cubicBezTo>
                    <a:pt x="1129" y="1631"/>
                    <a:pt x="1263" y="1596"/>
                    <a:pt x="1382" y="1524"/>
                  </a:cubicBezTo>
                  <a:cubicBezTo>
                    <a:pt x="1489" y="1453"/>
                    <a:pt x="1584" y="1357"/>
                    <a:pt x="1655" y="1250"/>
                  </a:cubicBezTo>
                  <a:cubicBezTo>
                    <a:pt x="1667" y="1226"/>
                    <a:pt x="1667" y="1215"/>
                    <a:pt x="1679" y="1191"/>
                  </a:cubicBezTo>
                  <a:cubicBezTo>
                    <a:pt x="1989" y="667"/>
                    <a:pt x="1608" y="0"/>
                    <a:pt x="100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23"/>
            <p:cNvSpPr/>
            <p:nvPr/>
          </p:nvSpPr>
          <p:spPr>
            <a:xfrm>
              <a:off x="5376715" y="312839"/>
              <a:ext cx="55886" cy="54883"/>
            </a:xfrm>
            <a:custGeom>
              <a:rect b="b" l="l" r="r" t="t"/>
              <a:pathLst>
                <a:path extrusionOk="0" h="1696" w="1727">
                  <a:moveTo>
                    <a:pt x="871" y="0"/>
                  </a:moveTo>
                  <a:cubicBezTo>
                    <a:pt x="798" y="0"/>
                    <a:pt x="724" y="13"/>
                    <a:pt x="655" y="36"/>
                  </a:cubicBezTo>
                  <a:lnTo>
                    <a:pt x="441" y="120"/>
                  </a:lnTo>
                  <a:lnTo>
                    <a:pt x="274" y="251"/>
                  </a:lnTo>
                  <a:lnTo>
                    <a:pt x="238" y="286"/>
                  </a:lnTo>
                  <a:cubicBezTo>
                    <a:pt x="131" y="382"/>
                    <a:pt x="60" y="501"/>
                    <a:pt x="24" y="643"/>
                  </a:cubicBezTo>
                  <a:lnTo>
                    <a:pt x="0" y="846"/>
                  </a:lnTo>
                  <a:cubicBezTo>
                    <a:pt x="0" y="953"/>
                    <a:pt x="24" y="1060"/>
                    <a:pt x="72" y="1155"/>
                  </a:cubicBezTo>
                  <a:cubicBezTo>
                    <a:pt x="95" y="1263"/>
                    <a:pt x="155" y="1346"/>
                    <a:pt x="238" y="1417"/>
                  </a:cubicBezTo>
                  <a:lnTo>
                    <a:pt x="274" y="1453"/>
                  </a:lnTo>
                  <a:cubicBezTo>
                    <a:pt x="346" y="1525"/>
                    <a:pt x="441" y="1584"/>
                    <a:pt x="548" y="1620"/>
                  </a:cubicBezTo>
                  <a:cubicBezTo>
                    <a:pt x="607" y="1656"/>
                    <a:pt x="679" y="1679"/>
                    <a:pt x="762" y="1679"/>
                  </a:cubicBezTo>
                  <a:cubicBezTo>
                    <a:pt x="810" y="1690"/>
                    <a:pt x="861" y="1696"/>
                    <a:pt x="912" y="1696"/>
                  </a:cubicBezTo>
                  <a:cubicBezTo>
                    <a:pt x="974" y="1696"/>
                    <a:pt x="1037" y="1687"/>
                    <a:pt x="1096" y="1667"/>
                  </a:cubicBezTo>
                  <a:lnTo>
                    <a:pt x="1298" y="1584"/>
                  </a:lnTo>
                  <a:lnTo>
                    <a:pt x="1477" y="1453"/>
                  </a:lnTo>
                  <a:lnTo>
                    <a:pt x="1608" y="1275"/>
                  </a:lnTo>
                  <a:lnTo>
                    <a:pt x="1691" y="1072"/>
                  </a:lnTo>
                  <a:lnTo>
                    <a:pt x="1727" y="846"/>
                  </a:lnTo>
                  <a:cubicBezTo>
                    <a:pt x="1727" y="727"/>
                    <a:pt x="1703" y="620"/>
                    <a:pt x="1643" y="524"/>
                  </a:cubicBezTo>
                  <a:cubicBezTo>
                    <a:pt x="1631" y="453"/>
                    <a:pt x="1596" y="382"/>
                    <a:pt x="1536" y="334"/>
                  </a:cubicBezTo>
                  <a:cubicBezTo>
                    <a:pt x="1500" y="274"/>
                    <a:pt x="1453" y="215"/>
                    <a:pt x="1393" y="179"/>
                  </a:cubicBezTo>
                  <a:cubicBezTo>
                    <a:pt x="1334" y="132"/>
                    <a:pt x="1274" y="96"/>
                    <a:pt x="1203" y="72"/>
                  </a:cubicBezTo>
                  <a:cubicBezTo>
                    <a:pt x="1143" y="36"/>
                    <a:pt x="1060" y="12"/>
                    <a:pt x="988" y="12"/>
                  </a:cubicBezTo>
                  <a:cubicBezTo>
                    <a:pt x="950" y="4"/>
                    <a:pt x="911" y="0"/>
                    <a:pt x="87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23"/>
            <p:cNvSpPr/>
            <p:nvPr/>
          </p:nvSpPr>
          <p:spPr>
            <a:xfrm>
              <a:off x="5472630" y="137156"/>
              <a:ext cx="55141" cy="42780"/>
            </a:xfrm>
            <a:custGeom>
              <a:rect b="b" l="l" r="r" t="t"/>
              <a:pathLst>
                <a:path extrusionOk="0" h="1322" w="1704">
                  <a:moveTo>
                    <a:pt x="858" y="0"/>
                  </a:moveTo>
                  <a:cubicBezTo>
                    <a:pt x="1" y="0"/>
                    <a:pt x="1" y="1322"/>
                    <a:pt x="858" y="1322"/>
                  </a:cubicBezTo>
                  <a:cubicBezTo>
                    <a:pt x="1703" y="1322"/>
                    <a:pt x="1703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23"/>
            <p:cNvSpPr/>
            <p:nvPr/>
          </p:nvSpPr>
          <p:spPr>
            <a:xfrm>
              <a:off x="4570692" y="326560"/>
              <a:ext cx="186135" cy="163547"/>
            </a:xfrm>
            <a:custGeom>
              <a:rect b="b" l="l" r="r" t="t"/>
              <a:pathLst>
                <a:path extrusionOk="0" h="5054" w="5752">
                  <a:moveTo>
                    <a:pt x="2700" y="1"/>
                  </a:moveTo>
                  <a:cubicBezTo>
                    <a:pt x="1714" y="1"/>
                    <a:pt x="1069" y="1133"/>
                    <a:pt x="643" y="2351"/>
                  </a:cubicBezTo>
                  <a:cubicBezTo>
                    <a:pt x="274" y="3208"/>
                    <a:pt x="48" y="4125"/>
                    <a:pt x="0" y="5053"/>
                  </a:cubicBezTo>
                  <a:cubicBezTo>
                    <a:pt x="24" y="5018"/>
                    <a:pt x="48" y="4982"/>
                    <a:pt x="72" y="4958"/>
                  </a:cubicBezTo>
                  <a:cubicBezTo>
                    <a:pt x="119" y="4851"/>
                    <a:pt x="203" y="4768"/>
                    <a:pt x="298" y="4720"/>
                  </a:cubicBezTo>
                  <a:cubicBezTo>
                    <a:pt x="1125" y="4307"/>
                    <a:pt x="2037" y="4092"/>
                    <a:pt x="2957" y="4092"/>
                  </a:cubicBezTo>
                  <a:cubicBezTo>
                    <a:pt x="3230" y="4092"/>
                    <a:pt x="3503" y="4110"/>
                    <a:pt x="3775" y="4149"/>
                  </a:cubicBezTo>
                  <a:cubicBezTo>
                    <a:pt x="4394" y="4232"/>
                    <a:pt x="5251" y="4470"/>
                    <a:pt x="5751" y="4970"/>
                  </a:cubicBezTo>
                  <a:cubicBezTo>
                    <a:pt x="5703" y="4160"/>
                    <a:pt x="5525" y="3375"/>
                    <a:pt x="5227" y="2625"/>
                  </a:cubicBezTo>
                  <a:cubicBezTo>
                    <a:pt x="4894" y="1743"/>
                    <a:pt x="4334" y="636"/>
                    <a:pt x="3441" y="196"/>
                  </a:cubicBezTo>
                  <a:cubicBezTo>
                    <a:pt x="3175" y="61"/>
                    <a:pt x="2928" y="1"/>
                    <a:pt x="270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23"/>
            <p:cNvSpPr/>
            <p:nvPr/>
          </p:nvSpPr>
          <p:spPr>
            <a:xfrm>
              <a:off x="4569915" y="464543"/>
              <a:ext cx="206166" cy="100704"/>
            </a:xfrm>
            <a:custGeom>
              <a:rect b="b" l="l" r="r" t="t"/>
              <a:pathLst>
                <a:path extrusionOk="0" h="3112" w="6371">
                  <a:moveTo>
                    <a:pt x="3193" y="1"/>
                  </a:moveTo>
                  <a:cubicBezTo>
                    <a:pt x="2261" y="1"/>
                    <a:pt x="1337" y="214"/>
                    <a:pt x="501" y="623"/>
                  </a:cubicBezTo>
                  <a:cubicBezTo>
                    <a:pt x="405" y="682"/>
                    <a:pt x="322" y="766"/>
                    <a:pt x="274" y="861"/>
                  </a:cubicBezTo>
                  <a:cubicBezTo>
                    <a:pt x="251" y="897"/>
                    <a:pt x="227" y="920"/>
                    <a:pt x="203" y="956"/>
                  </a:cubicBezTo>
                  <a:cubicBezTo>
                    <a:pt x="12" y="1218"/>
                    <a:pt x="1" y="1563"/>
                    <a:pt x="167" y="1837"/>
                  </a:cubicBezTo>
                  <a:cubicBezTo>
                    <a:pt x="584" y="2444"/>
                    <a:pt x="1382" y="2790"/>
                    <a:pt x="2191" y="2956"/>
                  </a:cubicBezTo>
                  <a:cubicBezTo>
                    <a:pt x="2263" y="2290"/>
                    <a:pt x="2382" y="1623"/>
                    <a:pt x="2548" y="968"/>
                  </a:cubicBezTo>
                  <a:cubicBezTo>
                    <a:pt x="2615" y="743"/>
                    <a:pt x="2830" y="624"/>
                    <a:pt x="3040" y="624"/>
                  </a:cubicBezTo>
                  <a:cubicBezTo>
                    <a:pt x="3241" y="624"/>
                    <a:pt x="3437" y="735"/>
                    <a:pt x="3489" y="968"/>
                  </a:cubicBezTo>
                  <a:cubicBezTo>
                    <a:pt x="3644" y="1670"/>
                    <a:pt x="3727" y="2397"/>
                    <a:pt x="3727" y="3111"/>
                  </a:cubicBezTo>
                  <a:lnTo>
                    <a:pt x="3787" y="3111"/>
                  </a:lnTo>
                  <a:cubicBezTo>
                    <a:pt x="4656" y="3111"/>
                    <a:pt x="6370" y="3016"/>
                    <a:pt x="6358" y="1813"/>
                  </a:cubicBezTo>
                  <a:cubicBezTo>
                    <a:pt x="6347" y="1456"/>
                    <a:pt x="6204" y="1123"/>
                    <a:pt x="5942" y="885"/>
                  </a:cubicBezTo>
                  <a:cubicBezTo>
                    <a:pt x="5442" y="385"/>
                    <a:pt x="4584" y="123"/>
                    <a:pt x="3977" y="51"/>
                  </a:cubicBezTo>
                  <a:cubicBezTo>
                    <a:pt x="3716" y="17"/>
                    <a:pt x="3454" y="1"/>
                    <a:pt x="31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23"/>
            <p:cNvSpPr/>
            <p:nvPr/>
          </p:nvSpPr>
          <p:spPr>
            <a:xfrm>
              <a:off x="4618455" y="479169"/>
              <a:ext cx="70156" cy="208819"/>
            </a:xfrm>
            <a:custGeom>
              <a:rect b="b" l="l" r="r" t="t"/>
              <a:pathLst>
                <a:path extrusionOk="0" h="6453" w="2168">
                  <a:moveTo>
                    <a:pt x="1365" y="1"/>
                  </a:moveTo>
                  <a:cubicBezTo>
                    <a:pt x="1155" y="1"/>
                    <a:pt x="942" y="120"/>
                    <a:pt x="882" y="349"/>
                  </a:cubicBezTo>
                  <a:cubicBezTo>
                    <a:pt x="703" y="1004"/>
                    <a:pt x="584" y="1671"/>
                    <a:pt x="525" y="2338"/>
                  </a:cubicBezTo>
                  <a:cubicBezTo>
                    <a:pt x="489" y="2671"/>
                    <a:pt x="453" y="3016"/>
                    <a:pt x="429" y="3350"/>
                  </a:cubicBezTo>
                  <a:cubicBezTo>
                    <a:pt x="346" y="4207"/>
                    <a:pt x="1" y="5433"/>
                    <a:pt x="548" y="6171"/>
                  </a:cubicBezTo>
                  <a:cubicBezTo>
                    <a:pt x="682" y="6347"/>
                    <a:pt x="870" y="6453"/>
                    <a:pt x="1063" y="6453"/>
                  </a:cubicBezTo>
                  <a:cubicBezTo>
                    <a:pt x="1196" y="6453"/>
                    <a:pt x="1332" y="6402"/>
                    <a:pt x="1453" y="6291"/>
                  </a:cubicBezTo>
                  <a:cubicBezTo>
                    <a:pt x="2168" y="5624"/>
                    <a:pt x="2013" y="4397"/>
                    <a:pt x="2037" y="3504"/>
                  </a:cubicBezTo>
                  <a:cubicBezTo>
                    <a:pt x="2049" y="3159"/>
                    <a:pt x="2049" y="2826"/>
                    <a:pt x="2049" y="2492"/>
                  </a:cubicBezTo>
                  <a:cubicBezTo>
                    <a:pt x="2049" y="1766"/>
                    <a:pt x="1977" y="1052"/>
                    <a:pt x="1822" y="349"/>
                  </a:cubicBezTo>
                  <a:cubicBezTo>
                    <a:pt x="1769" y="114"/>
                    <a:pt x="1569" y="1"/>
                    <a:pt x="136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23"/>
            <p:cNvSpPr/>
            <p:nvPr/>
          </p:nvSpPr>
          <p:spPr>
            <a:xfrm>
              <a:off x="4925908" y="228412"/>
              <a:ext cx="141057" cy="119150"/>
            </a:xfrm>
            <a:custGeom>
              <a:rect b="b" l="l" r="r" t="t"/>
              <a:pathLst>
                <a:path extrusionOk="0" h="3682" w="4359">
                  <a:moveTo>
                    <a:pt x="2363" y="1"/>
                  </a:moveTo>
                  <a:cubicBezTo>
                    <a:pt x="2300" y="1"/>
                    <a:pt x="2235" y="5"/>
                    <a:pt x="2168" y="14"/>
                  </a:cubicBezTo>
                  <a:cubicBezTo>
                    <a:pt x="2037" y="38"/>
                    <a:pt x="1906" y="74"/>
                    <a:pt x="1787" y="145"/>
                  </a:cubicBezTo>
                  <a:cubicBezTo>
                    <a:pt x="1323" y="169"/>
                    <a:pt x="1049" y="502"/>
                    <a:pt x="870" y="955"/>
                  </a:cubicBezTo>
                  <a:cubicBezTo>
                    <a:pt x="751" y="1157"/>
                    <a:pt x="668" y="1371"/>
                    <a:pt x="608" y="1609"/>
                  </a:cubicBezTo>
                  <a:cubicBezTo>
                    <a:pt x="275" y="2252"/>
                    <a:pt x="1" y="2955"/>
                    <a:pt x="191" y="3681"/>
                  </a:cubicBezTo>
                  <a:cubicBezTo>
                    <a:pt x="308" y="3352"/>
                    <a:pt x="615" y="3136"/>
                    <a:pt x="959" y="3136"/>
                  </a:cubicBezTo>
                  <a:cubicBezTo>
                    <a:pt x="1001" y="3136"/>
                    <a:pt x="1042" y="3139"/>
                    <a:pt x="1084" y="3145"/>
                  </a:cubicBezTo>
                  <a:cubicBezTo>
                    <a:pt x="1251" y="3157"/>
                    <a:pt x="1418" y="3163"/>
                    <a:pt x="1584" y="3163"/>
                  </a:cubicBezTo>
                  <a:cubicBezTo>
                    <a:pt x="1751" y="3163"/>
                    <a:pt x="1918" y="3157"/>
                    <a:pt x="2085" y="3145"/>
                  </a:cubicBezTo>
                  <a:cubicBezTo>
                    <a:pt x="2137" y="3106"/>
                    <a:pt x="2197" y="3088"/>
                    <a:pt x="2258" y="3088"/>
                  </a:cubicBezTo>
                  <a:cubicBezTo>
                    <a:pt x="2307" y="3088"/>
                    <a:pt x="2358" y="3100"/>
                    <a:pt x="2406" y="3122"/>
                  </a:cubicBezTo>
                  <a:cubicBezTo>
                    <a:pt x="2835" y="3086"/>
                    <a:pt x="3263" y="3050"/>
                    <a:pt x="3692" y="3050"/>
                  </a:cubicBezTo>
                  <a:cubicBezTo>
                    <a:pt x="3712" y="3048"/>
                    <a:pt x="3732" y="3047"/>
                    <a:pt x="3751" y="3047"/>
                  </a:cubicBezTo>
                  <a:cubicBezTo>
                    <a:pt x="4001" y="3047"/>
                    <a:pt x="4225" y="3186"/>
                    <a:pt x="4347" y="3395"/>
                  </a:cubicBezTo>
                  <a:cubicBezTo>
                    <a:pt x="4359" y="2800"/>
                    <a:pt x="4180" y="2217"/>
                    <a:pt x="3847" y="1728"/>
                  </a:cubicBezTo>
                  <a:cubicBezTo>
                    <a:pt x="3647" y="797"/>
                    <a:pt x="3210" y="1"/>
                    <a:pt x="236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23"/>
            <p:cNvSpPr/>
            <p:nvPr/>
          </p:nvSpPr>
          <p:spPr>
            <a:xfrm>
              <a:off x="5068486" y="140425"/>
              <a:ext cx="149115" cy="130831"/>
            </a:xfrm>
            <a:custGeom>
              <a:rect b="b" l="l" r="r" t="t"/>
              <a:pathLst>
                <a:path extrusionOk="0" h="4043" w="4608">
                  <a:moveTo>
                    <a:pt x="2391" y="1"/>
                  </a:moveTo>
                  <a:cubicBezTo>
                    <a:pt x="1818" y="1"/>
                    <a:pt x="1247" y="312"/>
                    <a:pt x="869" y="840"/>
                  </a:cubicBezTo>
                  <a:cubicBezTo>
                    <a:pt x="369" y="1519"/>
                    <a:pt x="0" y="2876"/>
                    <a:pt x="215" y="3864"/>
                  </a:cubicBezTo>
                  <a:cubicBezTo>
                    <a:pt x="309" y="3506"/>
                    <a:pt x="628" y="3269"/>
                    <a:pt x="981" y="3269"/>
                  </a:cubicBezTo>
                  <a:cubicBezTo>
                    <a:pt x="1027" y="3269"/>
                    <a:pt x="1073" y="3272"/>
                    <a:pt x="1119" y="3281"/>
                  </a:cubicBezTo>
                  <a:cubicBezTo>
                    <a:pt x="1727" y="3328"/>
                    <a:pt x="2346" y="3340"/>
                    <a:pt x="2953" y="3376"/>
                  </a:cubicBezTo>
                  <a:cubicBezTo>
                    <a:pt x="3477" y="3388"/>
                    <a:pt x="4096" y="3376"/>
                    <a:pt x="4453" y="3816"/>
                  </a:cubicBezTo>
                  <a:cubicBezTo>
                    <a:pt x="4513" y="3888"/>
                    <a:pt x="4560" y="3959"/>
                    <a:pt x="4584" y="4043"/>
                  </a:cubicBezTo>
                  <a:cubicBezTo>
                    <a:pt x="4608" y="2864"/>
                    <a:pt x="4394" y="1388"/>
                    <a:pt x="3584" y="542"/>
                  </a:cubicBezTo>
                  <a:cubicBezTo>
                    <a:pt x="3236" y="169"/>
                    <a:pt x="2813" y="1"/>
                    <a:pt x="239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23"/>
            <p:cNvSpPr/>
            <p:nvPr/>
          </p:nvSpPr>
          <p:spPr>
            <a:xfrm>
              <a:off x="5170193" y="305914"/>
              <a:ext cx="22005" cy="7863"/>
            </a:xfrm>
            <a:custGeom>
              <a:rect b="b" l="l" r="r" t="t"/>
              <a:pathLst>
                <a:path extrusionOk="0" h="243" w="680">
                  <a:moveTo>
                    <a:pt x="679" y="0"/>
                  </a:moveTo>
                  <a:cubicBezTo>
                    <a:pt x="465" y="84"/>
                    <a:pt x="239" y="143"/>
                    <a:pt x="0" y="179"/>
                  </a:cubicBezTo>
                  <a:lnTo>
                    <a:pt x="0" y="238"/>
                  </a:lnTo>
                  <a:cubicBezTo>
                    <a:pt x="28" y="241"/>
                    <a:pt x="56" y="242"/>
                    <a:pt x="84" y="242"/>
                  </a:cubicBezTo>
                  <a:cubicBezTo>
                    <a:pt x="306" y="242"/>
                    <a:pt x="521" y="159"/>
                    <a:pt x="679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23"/>
            <p:cNvSpPr/>
            <p:nvPr/>
          </p:nvSpPr>
          <p:spPr>
            <a:xfrm>
              <a:off x="5206404" y="283941"/>
              <a:ext cx="10064" cy="13915"/>
            </a:xfrm>
            <a:custGeom>
              <a:rect b="b" l="l" r="r" t="t"/>
              <a:pathLst>
                <a:path extrusionOk="0" h="430" w="311">
                  <a:moveTo>
                    <a:pt x="310" y="1"/>
                  </a:moveTo>
                  <a:cubicBezTo>
                    <a:pt x="310" y="24"/>
                    <a:pt x="298" y="48"/>
                    <a:pt x="286" y="72"/>
                  </a:cubicBezTo>
                  <a:cubicBezTo>
                    <a:pt x="215" y="215"/>
                    <a:pt x="120" y="334"/>
                    <a:pt x="1" y="429"/>
                  </a:cubicBezTo>
                  <a:cubicBezTo>
                    <a:pt x="179" y="382"/>
                    <a:pt x="310" y="215"/>
                    <a:pt x="310" y="24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23"/>
            <p:cNvSpPr/>
            <p:nvPr/>
          </p:nvSpPr>
          <p:spPr>
            <a:xfrm>
              <a:off x="5074634" y="251678"/>
              <a:ext cx="149147" cy="66985"/>
            </a:xfrm>
            <a:custGeom>
              <a:rect b="b" l="l" r="r" t="t"/>
              <a:pathLst>
                <a:path extrusionOk="0" h="2070" w="4609">
                  <a:moveTo>
                    <a:pt x="986" y="1"/>
                  </a:moveTo>
                  <a:cubicBezTo>
                    <a:pt x="619" y="1"/>
                    <a:pt x="299" y="239"/>
                    <a:pt x="191" y="593"/>
                  </a:cubicBezTo>
                  <a:cubicBezTo>
                    <a:pt x="1" y="1164"/>
                    <a:pt x="310" y="1962"/>
                    <a:pt x="1108" y="2022"/>
                  </a:cubicBezTo>
                  <a:cubicBezTo>
                    <a:pt x="1370" y="2033"/>
                    <a:pt x="1739" y="2069"/>
                    <a:pt x="2120" y="2069"/>
                  </a:cubicBezTo>
                  <a:cubicBezTo>
                    <a:pt x="2120" y="1664"/>
                    <a:pt x="2108" y="1248"/>
                    <a:pt x="2132" y="819"/>
                  </a:cubicBezTo>
                  <a:cubicBezTo>
                    <a:pt x="2132" y="624"/>
                    <a:pt x="2285" y="508"/>
                    <a:pt x="2438" y="508"/>
                  </a:cubicBezTo>
                  <a:cubicBezTo>
                    <a:pt x="2537" y="508"/>
                    <a:pt x="2635" y="557"/>
                    <a:pt x="2692" y="664"/>
                  </a:cubicBezTo>
                  <a:cubicBezTo>
                    <a:pt x="2953" y="1081"/>
                    <a:pt x="3096" y="1545"/>
                    <a:pt x="3120" y="2022"/>
                  </a:cubicBezTo>
                  <a:cubicBezTo>
                    <a:pt x="3358" y="1998"/>
                    <a:pt x="3585" y="1938"/>
                    <a:pt x="3811" y="1855"/>
                  </a:cubicBezTo>
                  <a:cubicBezTo>
                    <a:pt x="3966" y="1795"/>
                    <a:pt x="4108" y="1712"/>
                    <a:pt x="4239" y="1605"/>
                  </a:cubicBezTo>
                  <a:cubicBezTo>
                    <a:pt x="4358" y="1510"/>
                    <a:pt x="4454" y="1379"/>
                    <a:pt x="4525" y="1248"/>
                  </a:cubicBezTo>
                  <a:cubicBezTo>
                    <a:pt x="4537" y="1224"/>
                    <a:pt x="4549" y="1200"/>
                    <a:pt x="4561" y="1176"/>
                  </a:cubicBezTo>
                  <a:cubicBezTo>
                    <a:pt x="4608" y="1045"/>
                    <a:pt x="4608" y="902"/>
                    <a:pt x="4573" y="783"/>
                  </a:cubicBezTo>
                  <a:cubicBezTo>
                    <a:pt x="4537" y="700"/>
                    <a:pt x="4501" y="617"/>
                    <a:pt x="4442" y="545"/>
                  </a:cubicBezTo>
                  <a:cubicBezTo>
                    <a:pt x="4073" y="105"/>
                    <a:pt x="3465" y="128"/>
                    <a:pt x="2942" y="105"/>
                  </a:cubicBezTo>
                  <a:cubicBezTo>
                    <a:pt x="2322" y="81"/>
                    <a:pt x="1715" y="69"/>
                    <a:pt x="1108" y="9"/>
                  </a:cubicBezTo>
                  <a:cubicBezTo>
                    <a:pt x="1067" y="3"/>
                    <a:pt x="1026" y="1"/>
                    <a:pt x="98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23"/>
            <p:cNvSpPr/>
            <p:nvPr/>
          </p:nvSpPr>
          <p:spPr>
            <a:xfrm>
              <a:off x="4918594" y="329990"/>
              <a:ext cx="74396" cy="66014"/>
            </a:xfrm>
            <a:custGeom>
              <a:rect b="b" l="l" r="r" t="t"/>
              <a:pathLst>
                <a:path extrusionOk="0" h="2040" w="2299">
                  <a:moveTo>
                    <a:pt x="1206" y="0"/>
                  </a:moveTo>
                  <a:cubicBezTo>
                    <a:pt x="854" y="0"/>
                    <a:pt x="537" y="218"/>
                    <a:pt x="417" y="554"/>
                  </a:cubicBezTo>
                  <a:cubicBezTo>
                    <a:pt x="1" y="1554"/>
                    <a:pt x="1096" y="2018"/>
                    <a:pt x="1310" y="2030"/>
                  </a:cubicBezTo>
                  <a:cubicBezTo>
                    <a:pt x="1453" y="2036"/>
                    <a:pt x="1596" y="2039"/>
                    <a:pt x="1740" y="2039"/>
                  </a:cubicBezTo>
                  <a:cubicBezTo>
                    <a:pt x="1885" y="2039"/>
                    <a:pt x="2031" y="2036"/>
                    <a:pt x="2180" y="2030"/>
                  </a:cubicBezTo>
                  <a:cubicBezTo>
                    <a:pt x="1870" y="1423"/>
                    <a:pt x="1799" y="756"/>
                    <a:pt x="2215" y="102"/>
                  </a:cubicBezTo>
                  <a:cubicBezTo>
                    <a:pt x="2239" y="66"/>
                    <a:pt x="2263" y="30"/>
                    <a:pt x="2299" y="6"/>
                  </a:cubicBezTo>
                  <a:lnTo>
                    <a:pt x="2299" y="6"/>
                  </a:lnTo>
                  <a:cubicBezTo>
                    <a:pt x="2132" y="18"/>
                    <a:pt x="1965" y="24"/>
                    <a:pt x="1800" y="24"/>
                  </a:cubicBezTo>
                  <a:cubicBezTo>
                    <a:pt x="1635" y="24"/>
                    <a:pt x="1471" y="18"/>
                    <a:pt x="1310" y="6"/>
                  </a:cubicBezTo>
                  <a:cubicBezTo>
                    <a:pt x="1275" y="2"/>
                    <a:pt x="1241" y="0"/>
                    <a:pt x="120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23"/>
            <p:cNvSpPr/>
            <p:nvPr/>
          </p:nvSpPr>
          <p:spPr>
            <a:xfrm>
              <a:off x="5009138" y="332481"/>
              <a:ext cx="68992" cy="63620"/>
            </a:xfrm>
            <a:custGeom>
              <a:rect b="b" l="l" r="r" t="t"/>
              <a:pathLst>
                <a:path extrusionOk="0" h="1966" w="2132">
                  <a:moveTo>
                    <a:pt x="1319" y="0"/>
                  </a:moveTo>
                  <a:cubicBezTo>
                    <a:pt x="1308" y="0"/>
                    <a:pt x="1298" y="0"/>
                    <a:pt x="1287" y="1"/>
                  </a:cubicBezTo>
                  <a:cubicBezTo>
                    <a:pt x="858" y="1"/>
                    <a:pt x="429" y="36"/>
                    <a:pt x="1" y="72"/>
                  </a:cubicBezTo>
                  <a:cubicBezTo>
                    <a:pt x="84" y="108"/>
                    <a:pt x="132" y="179"/>
                    <a:pt x="155" y="263"/>
                  </a:cubicBezTo>
                  <a:cubicBezTo>
                    <a:pt x="275" y="870"/>
                    <a:pt x="334" y="1418"/>
                    <a:pt x="596" y="1965"/>
                  </a:cubicBezTo>
                  <a:cubicBezTo>
                    <a:pt x="989" y="1858"/>
                    <a:pt x="1358" y="1680"/>
                    <a:pt x="1679" y="1441"/>
                  </a:cubicBezTo>
                  <a:cubicBezTo>
                    <a:pt x="2013" y="1191"/>
                    <a:pt x="2132" y="727"/>
                    <a:pt x="1929" y="358"/>
                  </a:cubicBezTo>
                  <a:cubicBezTo>
                    <a:pt x="1804" y="130"/>
                    <a:pt x="1569" y="0"/>
                    <a:pt x="131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23"/>
            <p:cNvSpPr/>
            <p:nvPr/>
          </p:nvSpPr>
          <p:spPr>
            <a:xfrm>
              <a:off x="4953252" y="262519"/>
              <a:ext cx="219660" cy="313989"/>
            </a:xfrm>
            <a:custGeom>
              <a:rect b="b" l="l" r="r" t="t"/>
              <a:pathLst>
                <a:path extrusionOk="0" h="9703" w="6788">
                  <a:moveTo>
                    <a:pt x="6018" y="0"/>
                  </a:moveTo>
                  <a:cubicBezTo>
                    <a:pt x="5864" y="0"/>
                    <a:pt x="5709" y="118"/>
                    <a:pt x="5716" y="305"/>
                  </a:cubicBezTo>
                  <a:cubicBezTo>
                    <a:pt x="5692" y="734"/>
                    <a:pt x="5692" y="1151"/>
                    <a:pt x="5692" y="1556"/>
                  </a:cubicBezTo>
                  <a:cubicBezTo>
                    <a:pt x="5704" y="2068"/>
                    <a:pt x="5645" y="2568"/>
                    <a:pt x="5538" y="3068"/>
                  </a:cubicBezTo>
                  <a:cubicBezTo>
                    <a:pt x="5323" y="3830"/>
                    <a:pt x="5050" y="4592"/>
                    <a:pt x="4728" y="5318"/>
                  </a:cubicBezTo>
                  <a:cubicBezTo>
                    <a:pt x="4597" y="5663"/>
                    <a:pt x="4430" y="5985"/>
                    <a:pt x="4264" y="6306"/>
                  </a:cubicBezTo>
                  <a:cubicBezTo>
                    <a:pt x="4145" y="6223"/>
                    <a:pt x="4037" y="6163"/>
                    <a:pt x="3930" y="6080"/>
                  </a:cubicBezTo>
                  <a:cubicBezTo>
                    <a:pt x="3918" y="6056"/>
                    <a:pt x="3907" y="6032"/>
                    <a:pt x="3883" y="6020"/>
                  </a:cubicBezTo>
                  <a:cubicBezTo>
                    <a:pt x="3347" y="5437"/>
                    <a:pt x="2775" y="4889"/>
                    <a:pt x="2323" y="4234"/>
                  </a:cubicBezTo>
                  <a:cubicBezTo>
                    <a:pt x="2263" y="4139"/>
                    <a:pt x="2216" y="4044"/>
                    <a:pt x="2168" y="3949"/>
                  </a:cubicBezTo>
                  <a:cubicBezTo>
                    <a:pt x="1894" y="3413"/>
                    <a:pt x="1835" y="2865"/>
                    <a:pt x="1716" y="2246"/>
                  </a:cubicBezTo>
                  <a:cubicBezTo>
                    <a:pt x="1704" y="2163"/>
                    <a:pt x="1644" y="2103"/>
                    <a:pt x="1573" y="2068"/>
                  </a:cubicBezTo>
                  <a:cubicBezTo>
                    <a:pt x="1519" y="2046"/>
                    <a:pt x="1466" y="2034"/>
                    <a:pt x="1414" y="2034"/>
                  </a:cubicBezTo>
                  <a:cubicBezTo>
                    <a:pt x="1352" y="2034"/>
                    <a:pt x="1292" y="2052"/>
                    <a:pt x="1240" y="2091"/>
                  </a:cubicBezTo>
                  <a:cubicBezTo>
                    <a:pt x="1204" y="2115"/>
                    <a:pt x="1168" y="2139"/>
                    <a:pt x="1144" y="2175"/>
                  </a:cubicBezTo>
                  <a:cubicBezTo>
                    <a:pt x="728" y="2841"/>
                    <a:pt x="799" y="3508"/>
                    <a:pt x="1109" y="4115"/>
                  </a:cubicBezTo>
                  <a:cubicBezTo>
                    <a:pt x="1263" y="4401"/>
                    <a:pt x="1454" y="4675"/>
                    <a:pt x="1680" y="4913"/>
                  </a:cubicBezTo>
                  <a:cubicBezTo>
                    <a:pt x="1882" y="5354"/>
                    <a:pt x="2132" y="5782"/>
                    <a:pt x="2430" y="6163"/>
                  </a:cubicBezTo>
                  <a:cubicBezTo>
                    <a:pt x="2704" y="6520"/>
                    <a:pt x="3025" y="6949"/>
                    <a:pt x="3430" y="7199"/>
                  </a:cubicBezTo>
                  <a:cubicBezTo>
                    <a:pt x="3240" y="7282"/>
                    <a:pt x="3049" y="7342"/>
                    <a:pt x="2883" y="7425"/>
                  </a:cubicBezTo>
                  <a:cubicBezTo>
                    <a:pt x="2506" y="7613"/>
                    <a:pt x="1945" y="8028"/>
                    <a:pt x="1494" y="8028"/>
                  </a:cubicBezTo>
                  <a:cubicBezTo>
                    <a:pt x="1460" y="8028"/>
                    <a:pt x="1427" y="8026"/>
                    <a:pt x="1394" y="8021"/>
                  </a:cubicBezTo>
                  <a:cubicBezTo>
                    <a:pt x="1335" y="8012"/>
                    <a:pt x="1279" y="8008"/>
                    <a:pt x="1225" y="8008"/>
                  </a:cubicBezTo>
                  <a:cubicBezTo>
                    <a:pt x="139" y="8008"/>
                    <a:pt x="0" y="9631"/>
                    <a:pt x="1168" y="9699"/>
                  </a:cubicBezTo>
                  <a:cubicBezTo>
                    <a:pt x="1213" y="9702"/>
                    <a:pt x="1257" y="9703"/>
                    <a:pt x="1300" y="9703"/>
                  </a:cubicBezTo>
                  <a:cubicBezTo>
                    <a:pt x="2319" y="9703"/>
                    <a:pt x="2845" y="9046"/>
                    <a:pt x="3645" y="8509"/>
                  </a:cubicBezTo>
                  <a:cubicBezTo>
                    <a:pt x="3680" y="8497"/>
                    <a:pt x="3704" y="8473"/>
                    <a:pt x="3740" y="8449"/>
                  </a:cubicBezTo>
                  <a:cubicBezTo>
                    <a:pt x="3942" y="8354"/>
                    <a:pt x="4133" y="8223"/>
                    <a:pt x="4311" y="8068"/>
                  </a:cubicBezTo>
                  <a:cubicBezTo>
                    <a:pt x="4907" y="7544"/>
                    <a:pt x="5252" y="6830"/>
                    <a:pt x="5550" y="6116"/>
                  </a:cubicBezTo>
                  <a:cubicBezTo>
                    <a:pt x="6038" y="4925"/>
                    <a:pt x="6788" y="3103"/>
                    <a:pt x="6704" y="1579"/>
                  </a:cubicBezTo>
                  <a:lnTo>
                    <a:pt x="6704" y="1508"/>
                  </a:lnTo>
                  <a:cubicBezTo>
                    <a:pt x="6681" y="1032"/>
                    <a:pt x="6526" y="567"/>
                    <a:pt x="6276" y="163"/>
                  </a:cubicBezTo>
                  <a:cubicBezTo>
                    <a:pt x="6220" y="50"/>
                    <a:pt x="6119" y="0"/>
                    <a:pt x="6018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23"/>
            <p:cNvSpPr/>
            <p:nvPr/>
          </p:nvSpPr>
          <p:spPr>
            <a:xfrm>
              <a:off x="4971374" y="57777"/>
              <a:ext cx="55530" cy="42812"/>
            </a:xfrm>
            <a:custGeom>
              <a:rect b="b" l="l" r="r" t="t"/>
              <a:pathLst>
                <a:path extrusionOk="0" h="1323" w="1716">
                  <a:moveTo>
                    <a:pt x="858" y="1"/>
                  </a:moveTo>
                  <a:cubicBezTo>
                    <a:pt x="1" y="1"/>
                    <a:pt x="1" y="1322"/>
                    <a:pt x="858" y="1322"/>
                  </a:cubicBezTo>
                  <a:cubicBezTo>
                    <a:pt x="1703" y="1322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23"/>
            <p:cNvSpPr/>
            <p:nvPr/>
          </p:nvSpPr>
          <p:spPr>
            <a:xfrm>
              <a:off x="4762943" y="300898"/>
              <a:ext cx="60125" cy="47051"/>
            </a:xfrm>
            <a:custGeom>
              <a:rect b="b" l="l" r="r" t="t"/>
              <a:pathLst>
                <a:path extrusionOk="0" h="1454" w="1858">
                  <a:moveTo>
                    <a:pt x="929" y="0"/>
                  </a:moveTo>
                  <a:cubicBezTo>
                    <a:pt x="1" y="0"/>
                    <a:pt x="1" y="1453"/>
                    <a:pt x="929" y="1453"/>
                  </a:cubicBezTo>
                  <a:cubicBezTo>
                    <a:pt x="1858" y="1453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23"/>
            <p:cNvSpPr/>
            <p:nvPr/>
          </p:nvSpPr>
          <p:spPr>
            <a:xfrm>
              <a:off x="4836918" y="522823"/>
              <a:ext cx="60125" cy="47019"/>
            </a:xfrm>
            <a:custGeom>
              <a:rect b="b" l="l" r="r" t="t"/>
              <a:pathLst>
                <a:path extrusionOk="0" h="1453" w="1858">
                  <a:moveTo>
                    <a:pt x="929" y="0"/>
                  </a:moveTo>
                  <a:cubicBezTo>
                    <a:pt x="1" y="0"/>
                    <a:pt x="1" y="1453"/>
                    <a:pt x="929" y="1453"/>
                  </a:cubicBezTo>
                  <a:cubicBezTo>
                    <a:pt x="1858" y="1453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23"/>
            <p:cNvSpPr/>
            <p:nvPr/>
          </p:nvSpPr>
          <p:spPr>
            <a:xfrm>
              <a:off x="3359749" y="469720"/>
              <a:ext cx="56274" cy="55109"/>
            </a:xfrm>
            <a:custGeom>
              <a:rect b="b" l="l" r="r" t="t"/>
              <a:pathLst>
                <a:path extrusionOk="0" h="1703" w="1739">
                  <a:moveTo>
                    <a:pt x="849" y="1"/>
                  </a:moveTo>
                  <a:cubicBezTo>
                    <a:pt x="783" y="1"/>
                    <a:pt x="717" y="13"/>
                    <a:pt x="655" y="34"/>
                  </a:cubicBezTo>
                  <a:lnTo>
                    <a:pt x="452" y="117"/>
                  </a:lnTo>
                  <a:lnTo>
                    <a:pt x="274" y="248"/>
                  </a:lnTo>
                  <a:lnTo>
                    <a:pt x="238" y="284"/>
                  </a:lnTo>
                  <a:cubicBezTo>
                    <a:pt x="143" y="379"/>
                    <a:pt x="71" y="510"/>
                    <a:pt x="36" y="641"/>
                  </a:cubicBezTo>
                  <a:lnTo>
                    <a:pt x="0" y="856"/>
                  </a:lnTo>
                  <a:cubicBezTo>
                    <a:pt x="0" y="963"/>
                    <a:pt x="24" y="1070"/>
                    <a:pt x="71" y="1165"/>
                  </a:cubicBezTo>
                  <a:cubicBezTo>
                    <a:pt x="107" y="1260"/>
                    <a:pt x="167" y="1344"/>
                    <a:pt x="238" y="1415"/>
                  </a:cubicBezTo>
                  <a:lnTo>
                    <a:pt x="274" y="1451"/>
                  </a:lnTo>
                  <a:lnTo>
                    <a:pt x="286" y="1451"/>
                  </a:lnTo>
                  <a:cubicBezTo>
                    <a:pt x="357" y="1534"/>
                    <a:pt x="452" y="1594"/>
                    <a:pt x="560" y="1630"/>
                  </a:cubicBezTo>
                  <a:cubicBezTo>
                    <a:pt x="619" y="1665"/>
                    <a:pt x="702" y="1689"/>
                    <a:pt x="774" y="1689"/>
                  </a:cubicBezTo>
                  <a:cubicBezTo>
                    <a:pt x="815" y="1698"/>
                    <a:pt x="858" y="1702"/>
                    <a:pt x="901" y="1702"/>
                  </a:cubicBezTo>
                  <a:cubicBezTo>
                    <a:pt x="972" y="1702"/>
                    <a:pt x="1046" y="1692"/>
                    <a:pt x="1119" y="1677"/>
                  </a:cubicBezTo>
                  <a:lnTo>
                    <a:pt x="1322" y="1582"/>
                  </a:lnTo>
                  <a:lnTo>
                    <a:pt x="1488" y="1451"/>
                  </a:lnTo>
                  <a:lnTo>
                    <a:pt x="1619" y="1284"/>
                  </a:lnTo>
                  <a:lnTo>
                    <a:pt x="1703" y="1082"/>
                  </a:lnTo>
                  <a:lnTo>
                    <a:pt x="1738" y="856"/>
                  </a:lnTo>
                  <a:cubicBezTo>
                    <a:pt x="1738" y="737"/>
                    <a:pt x="1715" y="629"/>
                    <a:pt x="1667" y="522"/>
                  </a:cubicBezTo>
                  <a:cubicBezTo>
                    <a:pt x="1643" y="451"/>
                    <a:pt x="1607" y="391"/>
                    <a:pt x="1560" y="344"/>
                  </a:cubicBezTo>
                  <a:cubicBezTo>
                    <a:pt x="1464" y="225"/>
                    <a:pt x="1345" y="129"/>
                    <a:pt x="1203" y="82"/>
                  </a:cubicBezTo>
                  <a:cubicBezTo>
                    <a:pt x="1143" y="34"/>
                    <a:pt x="1072" y="22"/>
                    <a:pt x="988" y="22"/>
                  </a:cubicBezTo>
                  <a:cubicBezTo>
                    <a:pt x="943" y="7"/>
                    <a:pt x="896" y="1"/>
                    <a:pt x="84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23"/>
            <p:cNvSpPr/>
            <p:nvPr/>
          </p:nvSpPr>
          <p:spPr>
            <a:xfrm>
              <a:off x="3503071" y="137156"/>
              <a:ext cx="55109" cy="42780"/>
            </a:xfrm>
            <a:custGeom>
              <a:rect b="b" l="l" r="r" t="t"/>
              <a:pathLst>
                <a:path extrusionOk="0" h="1322" w="1703">
                  <a:moveTo>
                    <a:pt x="857" y="0"/>
                  </a:moveTo>
                  <a:cubicBezTo>
                    <a:pt x="0" y="0"/>
                    <a:pt x="0" y="1322"/>
                    <a:pt x="857" y="1322"/>
                  </a:cubicBezTo>
                  <a:cubicBezTo>
                    <a:pt x="1703" y="1322"/>
                    <a:pt x="1703" y="0"/>
                    <a:pt x="85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23"/>
            <p:cNvSpPr/>
            <p:nvPr/>
          </p:nvSpPr>
          <p:spPr>
            <a:xfrm>
              <a:off x="2599936" y="326560"/>
              <a:ext cx="185746" cy="163547"/>
            </a:xfrm>
            <a:custGeom>
              <a:rect b="b" l="l" r="r" t="t"/>
              <a:pathLst>
                <a:path extrusionOk="0" h="5054" w="5740">
                  <a:moveTo>
                    <a:pt x="2700" y="1"/>
                  </a:moveTo>
                  <a:cubicBezTo>
                    <a:pt x="1711" y="1"/>
                    <a:pt x="1060" y="1133"/>
                    <a:pt x="644" y="2351"/>
                  </a:cubicBezTo>
                  <a:cubicBezTo>
                    <a:pt x="263" y="3208"/>
                    <a:pt x="49" y="4125"/>
                    <a:pt x="1" y="5053"/>
                  </a:cubicBezTo>
                  <a:cubicBezTo>
                    <a:pt x="25" y="5018"/>
                    <a:pt x="49" y="4982"/>
                    <a:pt x="72" y="4958"/>
                  </a:cubicBezTo>
                  <a:cubicBezTo>
                    <a:pt x="120" y="4851"/>
                    <a:pt x="191" y="4768"/>
                    <a:pt x="299" y="4720"/>
                  </a:cubicBezTo>
                  <a:cubicBezTo>
                    <a:pt x="1125" y="4307"/>
                    <a:pt x="2037" y="4092"/>
                    <a:pt x="2952" y="4092"/>
                  </a:cubicBezTo>
                  <a:cubicBezTo>
                    <a:pt x="3223" y="4092"/>
                    <a:pt x="3494" y="4110"/>
                    <a:pt x="3763" y="4149"/>
                  </a:cubicBezTo>
                  <a:cubicBezTo>
                    <a:pt x="4382" y="4232"/>
                    <a:pt x="5240" y="4470"/>
                    <a:pt x="5740" y="4970"/>
                  </a:cubicBezTo>
                  <a:cubicBezTo>
                    <a:pt x="5692" y="4160"/>
                    <a:pt x="5525" y="3375"/>
                    <a:pt x="5228" y="2625"/>
                  </a:cubicBezTo>
                  <a:cubicBezTo>
                    <a:pt x="4882" y="1743"/>
                    <a:pt x="4335" y="636"/>
                    <a:pt x="3442" y="196"/>
                  </a:cubicBezTo>
                  <a:cubicBezTo>
                    <a:pt x="3175" y="61"/>
                    <a:pt x="2928" y="1"/>
                    <a:pt x="270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23"/>
            <p:cNvSpPr/>
            <p:nvPr/>
          </p:nvSpPr>
          <p:spPr>
            <a:xfrm>
              <a:off x="2593399" y="458944"/>
              <a:ext cx="206166" cy="100898"/>
            </a:xfrm>
            <a:custGeom>
              <a:rect b="b" l="l" r="r" t="t"/>
              <a:pathLst>
                <a:path extrusionOk="0" h="3118" w="6371">
                  <a:moveTo>
                    <a:pt x="3154" y="1"/>
                  </a:moveTo>
                  <a:cubicBezTo>
                    <a:pt x="2239" y="1"/>
                    <a:pt x="1327" y="216"/>
                    <a:pt x="501" y="629"/>
                  </a:cubicBezTo>
                  <a:cubicBezTo>
                    <a:pt x="393" y="677"/>
                    <a:pt x="322" y="760"/>
                    <a:pt x="274" y="867"/>
                  </a:cubicBezTo>
                  <a:cubicBezTo>
                    <a:pt x="251" y="891"/>
                    <a:pt x="227" y="927"/>
                    <a:pt x="203" y="962"/>
                  </a:cubicBezTo>
                  <a:cubicBezTo>
                    <a:pt x="12" y="1224"/>
                    <a:pt x="0" y="1570"/>
                    <a:pt x="167" y="1832"/>
                  </a:cubicBezTo>
                  <a:cubicBezTo>
                    <a:pt x="584" y="2451"/>
                    <a:pt x="1370" y="2796"/>
                    <a:pt x="2191" y="2963"/>
                  </a:cubicBezTo>
                  <a:cubicBezTo>
                    <a:pt x="2263" y="2296"/>
                    <a:pt x="2382" y="1629"/>
                    <a:pt x="2548" y="974"/>
                  </a:cubicBezTo>
                  <a:cubicBezTo>
                    <a:pt x="2615" y="745"/>
                    <a:pt x="2828" y="626"/>
                    <a:pt x="3036" y="626"/>
                  </a:cubicBezTo>
                  <a:cubicBezTo>
                    <a:pt x="3238" y="626"/>
                    <a:pt x="3436" y="739"/>
                    <a:pt x="3489" y="974"/>
                  </a:cubicBezTo>
                  <a:cubicBezTo>
                    <a:pt x="3644" y="1677"/>
                    <a:pt x="3715" y="2391"/>
                    <a:pt x="3727" y="3117"/>
                  </a:cubicBezTo>
                  <a:lnTo>
                    <a:pt x="3787" y="3117"/>
                  </a:lnTo>
                  <a:cubicBezTo>
                    <a:pt x="4656" y="3117"/>
                    <a:pt x="6370" y="3022"/>
                    <a:pt x="6358" y="1820"/>
                  </a:cubicBezTo>
                  <a:cubicBezTo>
                    <a:pt x="6347" y="1462"/>
                    <a:pt x="6204" y="1129"/>
                    <a:pt x="5942" y="879"/>
                  </a:cubicBezTo>
                  <a:cubicBezTo>
                    <a:pt x="5442" y="379"/>
                    <a:pt x="4584" y="129"/>
                    <a:pt x="3965" y="58"/>
                  </a:cubicBezTo>
                  <a:cubicBezTo>
                    <a:pt x="3696" y="19"/>
                    <a:pt x="3425" y="1"/>
                    <a:pt x="315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23"/>
            <p:cNvSpPr/>
            <p:nvPr/>
          </p:nvSpPr>
          <p:spPr>
            <a:xfrm>
              <a:off x="2647343" y="479169"/>
              <a:ext cx="70156" cy="208819"/>
            </a:xfrm>
            <a:custGeom>
              <a:rect b="b" l="l" r="r" t="t"/>
              <a:pathLst>
                <a:path extrusionOk="0" h="6453" w="2168">
                  <a:moveTo>
                    <a:pt x="1369" y="1"/>
                  </a:moveTo>
                  <a:cubicBezTo>
                    <a:pt x="1161" y="1"/>
                    <a:pt x="948" y="120"/>
                    <a:pt x="881" y="349"/>
                  </a:cubicBezTo>
                  <a:cubicBezTo>
                    <a:pt x="715" y="1004"/>
                    <a:pt x="596" y="1671"/>
                    <a:pt x="524" y="2338"/>
                  </a:cubicBezTo>
                  <a:cubicBezTo>
                    <a:pt x="489" y="2671"/>
                    <a:pt x="465" y="3016"/>
                    <a:pt x="429" y="3350"/>
                  </a:cubicBezTo>
                  <a:cubicBezTo>
                    <a:pt x="358" y="4207"/>
                    <a:pt x="0" y="5433"/>
                    <a:pt x="548" y="6171"/>
                  </a:cubicBezTo>
                  <a:cubicBezTo>
                    <a:pt x="682" y="6347"/>
                    <a:pt x="874" y="6453"/>
                    <a:pt x="1070" y="6453"/>
                  </a:cubicBezTo>
                  <a:cubicBezTo>
                    <a:pt x="1206" y="6453"/>
                    <a:pt x="1343" y="6402"/>
                    <a:pt x="1465" y="6291"/>
                  </a:cubicBezTo>
                  <a:cubicBezTo>
                    <a:pt x="2167" y="5624"/>
                    <a:pt x="2013" y="4397"/>
                    <a:pt x="2048" y="3504"/>
                  </a:cubicBezTo>
                  <a:cubicBezTo>
                    <a:pt x="2048" y="3159"/>
                    <a:pt x="2060" y="2826"/>
                    <a:pt x="2060" y="2492"/>
                  </a:cubicBezTo>
                  <a:cubicBezTo>
                    <a:pt x="2048" y="1766"/>
                    <a:pt x="1977" y="1052"/>
                    <a:pt x="1822" y="349"/>
                  </a:cubicBezTo>
                  <a:cubicBezTo>
                    <a:pt x="1769" y="114"/>
                    <a:pt x="1571" y="1"/>
                    <a:pt x="136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23"/>
            <p:cNvSpPr/>
            <p:nvPr/>
          </p:nvSpPr>
          <p:spPr>
            <a:xfrm>
              <a:off x="2954796" y="228412"/>
              <a:ext cx="141057" cy="119150"/>
            </a:xfrm>
            <a:custGeom>
              <a:rect b="b" l="l" r="r" t="t"/>
              <a:pathLst>
                <a:path extrusionOk="0" h="3682" w="4359">
                  <a:moveTo>
                    <a:pt x="2365" y="1"/>
                  </a:moveTo>
                  <a:cubicBezTo>
                    <a:pt x="2302" y="1"/>
                    <a:pt x="2236" y="5"/>
                    <a:pt x="2167" y="14"/>
                  </a:cubicBezTo>
                  <a:cubicBezTo>
                    <a:pt x="2037" y="38"/>
                    <a:pt x="1906" y="74"/>
                    <a:pt x="1786" y="145"/>
                  </a:cubicBezTo>
                  <a:cubicBezTo>
                    <a:pt x="1322" y="169"/>
                    <a:pt x="1048" y="502"/>
                    <a:pt x="870" y="955"/>
                  </a:cubicBezTo>
                  <a:cubicBezTo>
                    <a:pt x="751" y="1157"/>
                    <a:pt x="667" y="1383"/>
                    <a:pt x="608" y="1609"/>
                  </a:cubicBezTo>
                  <a:cubicBezTo>
                    <a:pt x="274" y="2252"/>
                    <a:pt x="1" y="2955"/>
                    <a:pt x="191" y="3681"/>
                  </a:cubicBezTo>
                  <a:cubicBezTo>
                    <a:pt x="308" y="3352"/>
                    <a:pt x="615" y="3136"/>
                    <a:pt x="959" y="3136"/>
                  </a:cubicBezTo>
                  <a:cubicBezTo>
                    <a:pt x="1000" y="3136"/>
                    <a:pt x="1042" y="3139"/>
                    <a:pt x="1084" y="3145"/>
                  </a:cubicBezTo>
                  <a:cubicBezTo>
                    <a:pt x="1251" y="3157"/>
                    <a:pt x="1417" y="3163"/>
                    <a:pt x="1584" y="3163"/>
                  </a:cubicBezTo>
                  <a:cubicBezTo>
                    <a:pt x="1751" y="3163"/>
                    <a:pt x="1917" y="3157"/>
                    <a:pt x="2084" y="3145"/>
                  </a:cubicBezTo>
                  <a:cubicBezTo>
                    <a:pt x="2137" y="3106"/>
                    <a:pt x="2200" y="3088"/>
                    <a:pt x="2264" y="3088"/>
                  </a:cubicBezTo>
                  <a:cubicBezTo>
                    <a:pt x="2316" y="3088"/>
                    <a:pt x="2369" y="3100"/>
                    <a:pt x="2418" y="3122"/>
                  </a:cubicBezTo>
                  <a:cubicBezTo>
                    <a:pt x="2846" y="3086"/>
                    <a:pt x="3263" y="3050"/>
                    <a:pt x="3703" y="3050"/>
                  </a:cubicBezTo>
                  <a:cubicBezTo>
                    <a:pt x="3722" y="3048"/>
                    <a:pt x="3741" y="3047"/>
                    <a:pt x="3760" y="3047"/>
                  </a:cubicBezTo>
                  <a:cubicBezTo>
                    <a:pt x="4001" y="3047"/>
                    <a:pt x="4225" y="3186"/>
                    <a:pt x="4346" y="3395"/>
                  </a:cubicBezTo>
                  <a:cubicBezTo>
                    <a:pt x="4358" y="2800"/>
                    <a:pt x="4180" y="2217"/>
                    <a:pt x="3858" y="1728"/>
                  </a:cubicBezTo>
                  <a:cubicBezTo>
                    <a:pt x="3659" y="797"/>
                    <a:pt x="3222" y="1"/>
                    <a:pt x="236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23"/>
            <p:cNvSpPr/>
            <p:nvPr/>
          </p:nvSpPr>
          <p:spPr>
            <a:xfrm>
              <a:off x="3097730" y="140425"/>
              <a:ext cx="148759" cy="130831"/>
            </a:xfrm>
            <a:custGeom>
              <a:rect b="b" l="l" r="r" t="t"/>
              <a:pathLst>
                <a:path extrusionOk="0" h="4043" w="4597">
                  <a:moveTo>
                    <a:pt x="2382" y="1"/>
                  </a:moveTo>
                  <a:cubicBezTo>
                    <a:pt x="1806" y="1"/>
                    <a:pt x="1235" y="312"/>
                    <a:pt x="858" y="840"/>
                  </a:cubicBezTo>
                  <a:cubicBezTo>
                    <a:pt x="370" y="1519"/>
                    <a:pt x="1" y="2876"/>
                    <a:pt x="203" y="3864"/>
                  </a:cubicBezTo>
                  <a:cubicBezTo>
                    <a:pt x="309" y="3506"/>
                    <a:pt x="629" y="3269"/>
                    <a:pt x="982" y="3269"/>
                  </a:cubicBezTo>
                  <a:cubicBezTo>
                    <a:pt x="1027" y="3269"/>
                    <a:pt x="1074" y="3272"/>
                    <a:pt x="1120" y="3281"/>
                  </a:cubicBezTo>
                  <a:cubicBezTo>
                    <a:pt x="1727" y="3328"/>
                    <a:pt x="2346" y="3340"/>
                    <a:pt x="2954" y="3376"/>
                  </a:cubicBezTo>
                  <a:cubicBezTo>
                    <a:pt x="3477" y="3388"/>
                    <a:pt x="4085" y="3376"/>
                    <a:pt x="4454" y="3816"/>
                  </a:cubicBezTo>
                  <a:cubicBezTo>
                    <a:pt x="4513" y="3888"/>
                    <a:pt x="4561" y="3959"/>
                    <a:pt x="4585" y="4043"/>
                  </a:cubicBezTo>
                  <a:cubicBezTo>
                    <a:pt x="4597" y="2864"/>
                    <a:pt x="4382" y="1388"/>
                    <a:pt x="3585" y="542"/>
                  </a:cubicBezTo>
                  <a:cubicBezTo>
                    <a:pt x="3231" y="169"/>
                    <a:pt x="2805" y="1"/>
                    <a:pt x="238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23"/>
            <p:cNvSpPr/>
            <p:nvPr/>
          </p:nvSpPr>
          <p:spPr>
            <a:xfrm>
              <a:off x="3199081" y="305914"/>
              <a:ext cx="22361" cy="7863"/>
            </a:xfrm>
            <a:custGeom>
              <a:rect b="b" l="l" r="r" t="t"/>
              <a:pathLst>
                <a:path extrusionOk="0" h="243" w="691">
                  <a:moveTo>
                    <a:pt x="691" y="0"/>
                  </a:moveTo>
                  <a:lnTo>
                    <a:pt x="691" y="0"/>
                  </a:lnTo>
                  <a:cubicBezTo>
                    <a:pt x="464" y="84"/>
                    <a:pt x="238" y="143"/>
                    <a:pt x="0" y="179"/>
                  </a:cubicBezTo>
                  <a:lnTo>
                    <a:pt x="0" y="238"/>
                  </a:lnTo>
                  <a:cubicBezTo>
                    <a:pt x="28" y="241"/>
                    <a:pt x="56" y="242"/>
                    <a:pt x="84" y="242"/>
                  </a:cubicBezTo>
                  <a:cubicBezTo>
                    <a:pt x="305" y="242"/>
                    <a:pt x="521" y="159"/>
                    <a:pt x="69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23"/>
            <p:cNvSpPr/>
            <p:nvPr/>
          </p:nvSpPr>
          <p:spPr>
            <a:xfrm>
              <a:off x="3235292" y="283941"/>
              <a:ext cx="10420" cy="13915"/>
            </a:xfrm>
            <a:custGeom>
              <a:rect b="b" l="l" r="r" t="t"/>
              <a:pathLst>
                <a:path extrusionOk="0" h="430" w="322">
                  <a:moveTo>
                    <a:pt x="322" y="1"/>
                  </a:moveTo>
                  <a:cubicBezTo>
                    <a:pt x="310" y="24"/>
                    <a:pt x="298" y="48"/>
                    <a:pt x="286" y="72"/>
                  </a:cubicBezTo>
                  <a:cubicBezTo>
                    <a:pt x="215" y="215"/>
                    <a:pt x="119" y="334"/>
                    <a:pt x="0" y="429"/>
                  </a:cubicBezTo>
                  <a:cubicBezTo>
                    <a:pt x="191" y="382"/>
                    <a:pt x="322" y="215"/>
                    <a:pt x="322" y="24"/>
                  </a:cubicBezTo>
                  <a:cubicBezTo>
                    <a:pt x="322" y="12"/>
                    <a:pt x="322" y="1"/>
                    <a:pt x="322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23"/>
            <p:cNvSpPr/>
            <p:nvPr/>
          </p:nvSpPr>
          <p:spPr>
            <a:xfrm>
              <a:off x="3098118" y="246274"/>
              <a:ext cx="149147" cy="66985"/>
            </a:xfrm>
            <a:custGeom>
              <a:rect b="b" l="l" r="r" t="t"/>
              <a:pathLst>
                <a:path extrusionOk="0" h="2070" w="4609">
                  <a:moveTo>
                    <a:pt x="973" y="1"/>
                  </a:moveTo>
                  <a:cubicBezTo>
                    <a:pt x="616" y="1"/>
                    <a:pt x="298" y="230"/>
                    <a:pt x="191" y="593"/>
                  </a:cubicBezTo>
                  <a:cubicBezTo>
                    <a:pt x="1" y="1165"/>
                    <a:pt x="298" y="1962"/>
                    <a:pt x="1096" y="2010"/>
                  </a:cubicBezTo>
                  <a:cubicBezTo>
                    <a:pt x="1370" y="2034"/>
                    <a:pt x="1727" y="2069"/>
                    <a:pt x="2120" y="2069"/>
                  </a:cubicBezTo>
                  <a:cubicBezTo>
                    <a:pt x="2120" y="1653"/>
                    <a:pt x="2108" y="1248"/>
                    <a:pt x="2132" y="807"/>
                  </a:cubicBezTo>
                  <a:cubicBezTo>
                    <a:pt x="2132" y="620"/>
                    <a:pt x="2284" y="507"/>
                    <a:pt x="2436" y="507"/>
                  </a:cubicBezTo>
                  <a:cubicBezTo>
                    <a:pt x="2535" y="507"/>
                    <a:pt x="2635" y="556"/>
                    <a:pt x="2691" y="665"/>
                  </a:cubicBezTo>
                  <a:cubicBezTo>
                    <a:pt x="2953" y="1069"/>
                    <a:pt x="3096" y="1546"/>
                    <a:pt x="3120" y="2034"/>
                  </a:cubicBezTo>
                  <a:cubicBezTo>
                    <a:pt x="3358" y="1998"/>
                    <a:pt x="3584" y="1938"/>
                    <a:pt x="3811" y="1855"/>
                  </a:cubicBezTo>
                  <a:cubicBezTo>
                    <a:pt x="3965" y="1796"/>
                    <a:pt x="4108" y="1712"/>
                    <a:pt x="4239" y="1605"/>
                  </a:cubicBezTo>
                  <a:cubicBezTo>
                    <a:pt x="4358" y="1510"/>
                    <a:pt x="4454" y="1391"/>
                    <a:pt x="4525" y="1248"/>
                  </a:cubicBezTo>
                  <a:cubicBezTo>
                    <a:pt x="4537" y="1224"/>
                    <a:pt x="4549" y="1200"/>
                    <a:pt x="4561" y="1176"/>
                  </a:cubicBezTo>
                  <a:cubicBezTo>
                    <a:pt x="4608" y="1046"/>
                    <a:pt x="4608" y="915"/>
                    <a:pt x="4573" y="784"/>
                  </a:cubicBezTo>
                  <a:cubicBezTo>
                    <a:pt x="4537" y="700"/>
                    <a:pt x="4489" y="617"/>
                    <a:pt x="4442" y="557"/>
                  </a:cubicBezTo>
                  <a:cubicBezTo>
                    <a:pt x="4073" y="105"/>
                    <a:pt x="3465" y="129"/>
                    <a:pt x="2942" y="105"/>
                  </a:cubicBezTo>
                  <a:cubicBezTo>
                    <a:pt x="2322" y="81"/>
                    <a:pt x="1715" y="69"/>
                    <a:pt x="1096" y="10"/>
                  </a:cubicBezTo>
                  <a:cubicBezTo>
                    <a:pt x="1055" y="4"/>
                    <a:pt x="1013" y="1"/>
                    <a:pt x="97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23"/>
            <p:cNvSpPr/>
            <p:nvPr/>
          </p:nvSpPr>
          <p:spPr>
            <a:xfrm>
              <a:off x="2953242" y="329990"/>
              <a:ext cx="69024" cy="66014"/>
            </a:xfrm>
            <a:custGeom>
              <a:rect b="b" l="l" r="r" t="t"/>
              <a:pathLst>
                <a:path extrusionOk="0" h="2040" w="2133">
                  <a:moveTo>
                    <a:pt x="1028" y="0"/>
                  </a:moveTo>
                  <a:cubicBezTo>
                    <a:pt x="675" y="0"/>
                    <a:pt x="358" y="218"/>
                    <a:pt x="239" y="554"/>
                  </a:cubicBezTo>
                  <a:cubicBezTo>
                    <a:pt x="1" y="1126"/>
                    <a:pt x="299" y="1995"/>
                    <a:pt x="1132" y="2030"/>
                  </a:cubicBezTo>
                  <a:cubicBezTo>
                    <a:pt x="1275" y="2036"/>
                    <a:pt x="1421" y="2039"/>
                    <a:pt x="1567" y="2039"/>
                  </a:cubicBezTo>
                  <a:cubicBezTo>
                    <a:pt x="1712" y="2039"/>
                    <a:pt x="1858" y="2036"/>
                    <a:pt x="2001" y="2030"/>
                  </a:cubicBezTo>
                  <a:cubicBezTo>
                    <a:pt x="1692" y="1423"/>
                    <a:pt x="1620" y="756"/>
                    <a:pt x="2037" y="102"/>
                  </a:cubicBezTo>
                  <a:cubicBezTo>
                    <a:pt x="2061" y="66"/>
                    <a:pt x="2096" y="30"/>
                    <a:pt x="2132" y="6"/>
                  </a:cubicBezTo>
                  <a:lnTo>
                    <a:pt x="2132" y="6"/>
                  </a:lnTo>
                  <a:cubicBezTo>
                    <a:pt x="1965" y="18"/>
                    <a:pt x="1799" y="24"/>
                    <a:pt x="1632" y="24"/>
                  </a:cubicBezTo>
                  <a:cubicBezTo>
                    <a:pt x="1465" y="24"/>
                    <a:pt x="1299" y="18"/>
                    <a:pt x="1132" y="6"/>
                  </a:cubicBezTo>
                  <a:cubicBezTo>
                    <a:pt x="1097" y="2"/>
                    <a:pt x="1062" y="0"/>
                    <a:pt x="102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23"/>
            <p:cNvSpPr/>
            <p:nvPr/>
          </p:nvSpPr>
          <p:spPr>
            <a:xfrm>
              <a:off x="3033010" y="327077"/>
              <a:ext cx="68603" cy="63231"/>
            </a:xfrm>
            <a:custGeom>
              <a:rect b="b" l="l" r="r" t="t"/>
              <a:pathLst>
                <a:path extrusionOk="0" h="1954" w="2120">
                  <a:moveTo>
                    <a:pt x="1319" y="0"/>
                  </a:moveTo>
                  <a:cubicBezTo>
                    <a:pt x="1308" y="0"/>
                    <a:pt x="1297" y="1"/>
                    <a:pt x="1286" y="1"/>
                  </a:cubicBezTo>
                  <a:cubicBezTo>
                    <a:pt x="846" y="1"/>
                    <a:pt x="429" y="37"/>
                    <a:pt x="1" y="73"/>
                  </a:cubicBezTo>
                  <a:cubicBezTo>
                    <a:pt x="72" y="108"/>
                    <a:pt x="120" y="168"/>
                    <a:pt x="143" y="251"/>
                  </a:cubicBezTo>
                  <a:cubicBezTo>
                    <a:pt x="262" y="870"/>
                    <a:pt x="322" y="1418"/>
                    <a:pt x="596" y="1954"/>
                  </a:cubicBezTo>
                  <a:cubicBezTo>
                    <a:pt x="989" y="1847"/>
                    <a:pt x="1358" y="1680"/>
                    <a:pt x="1679" y="1442"/>
                  </a:cubicBezTo>
                  <a:cubicBezTo>
                    <a:pt x="2013" y="1180"/>
                    <a:pt x="2120" y="727"/>
                    <a:pt x="1929" y="346"/>
                  </a:cubicBezTo>
                  <a:cubicBezTo>
                    <a:pt x="1804" y="130"/>
                    <a:pt x="1569" y="0"/>
                    <a:pt x="131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23"/>
            <p:cNvSpPr/>
            <p:nvPr/>
          </p:nvSpPr>
          <p:spPr>
            <a:xfrm>
              <a:off x="2982496" y="262681"/>
              <a:ext cx="219692" cy="314216"/>
            </a:xfrm>
            <a:custGeom>
              <a:rect b="b" l="l" r="r" t="t"/>
              <a:pathLst>
                <a:path extrusionOk="0" h="9710" w="6789">
                  <a:moveTo>
                    <a:pt x="6012" y="0"/>
                  </a:moveTo>
                  <a:cubicBezTo>
                    <a:pt x="5859" y="0"/>
                    <a:pt x="5710" y="113"/>
                    <a:pt x="5717" y="300"/>
                  </a:cubicBezTo>
                  <a:cubicBezTo>
                    <a:pt x="5693" y="741"/>
                    <a:pt x="5693" y="1146"/>
                    <a:pt x="5693" y="1562"/>
                  </a:cubicBezTo>
                  <a:cubicBezTo>
                    <a:pt x="5705" y="2063"/>
                    <a:pt x="5645" y="2574"/>
                    <a:pt x="5526" y="3063"/>
                  </a:cubicBezTo>
                  <a:cubicBezTo>
                    <a:pt x="5324" y="3837"/>
                    <a:pt x="5050" y="4587"/>
                    <a:pt x="4729" y="5325"/>
                  </a:cubicBezTo>
                  <a:cubicBezTo>
                    <a:pt x="4586" y="5658"/>
                    <a:pt x="4431" y="5980"/>
                    <a:pt x="4252" y="6301"/>
                  </a:cubicBezTo>
                  <a:cubicBezTo>
                    <a:pt x="4133" y="6218"/>
                    <a:pt x="4026" y="6158"/>
                    <a:pt x="3919" y="6075"/>
                  </a:cubicBezTo>
                  <a:cubicBezTo>
                    <a:pt x="3907" y="6051"/>
                    <a:pt x="3895" y="6027"/>
                    <a:pt x="3883" y="6015"/>
                  </a:cubicBezTo>
                  <a:cubicBezTo>
                    <a:pt x="3336" y="5432"/>
                    <a:pt x="2764" y="4884"/>
                    <a:pt x="2312" y="4229"/>
                  </a:cubicBezTo>
                  <a:cubicBezTo>
                    <a:pt x="2252" y="4134"/>
                    <a:pt x="2204" y="4039"/>
                    <a:pt x="2157" y="3944"/>
                  </a:cubicBezTo>
                  <a:cubicBezTo>
                    <a:pt x="1883" y="3408"/>
                    <a:pt x="1823" y="2860"/>
                    <a:pt x="1704" y="2241"/>
                  </a:cubicBezTo>
                  <a:cubicBezTo>
                    <a:pt x="1681" y="2158"/>
                    <a:pt x="1633" y="2098"/>
                    <a:pt x="1562" y="2063"/>
                  </a:cubicBezTo>
                  <a:cubicBezTo>
                    <a:pt x="1513" y="2041"/>
                    <a:pt x="1460" y="2029"/>
                    <a:pt x="1408" y="2029"/>
                  </a:cubicBezTo>
                  <a:cubicBezTo>
                    <a:pt x="1344" y="2029"/>
                    <a:pt x="1281" y="2047"/>
                    <a:pt x="1228" y="2086"/>
                  </a:cubicBezTo>
                  <a:cubicBezTo>
                    <a:pt x="1192" y="2110"/>
                    <a:pt x="1157" y="2134"/>
                    <a:pt x="1133" y="2170"/>
                  </a:cubicBezTo>
                  <a:cubicBezTo>
                    <a:pt x="728" y="2836"/>
                    <a:pt x="788" y="3503"/>
                    <a:pt x="1097" y="4122"/>
                  </a:cubicBezTo>
                  <a:cubicBezTo>
                    <a:pt x="1252" y="4408"/>
                    <a:pt x="1454" y="4670"/>
                    <a:pt x="1669" y="4920"/>
                  </a:cubicBezTo>
                  <a:cubicBezTo>
                    <a:pt x="1883" y="5361"/>
                    <a:pt x="2133" y="5777"/>
                    <a:pt x="2431" y="6170"/>
                  </a:cubicBezTo>
                  <a:cubicBezTo>
                    <a:pt x="2705" y="6527"/>
                    <a:pt x="3026" y="6944"/>
                    <a:pt x="3431" y="7194"/>
                  </a:cubicBezTo>
                  <a:cubicBezTo>
                    <a:pt x="3240" y="7277"/>
                    <a:pt x="3050" y="7349"/>
                    <a:pt x="2883" y="7432"/>
                  </a:cubicBezTo>
                  <a:cubicBezTo>
                    <a:pt x="2502" y="7611"/>
                    <a:pt x="1932" y="8033"/>
                    <a:pt x="1479" y="8033"/>
                  </a:cubicBezTo>
                  <a:cubicBezTo>
                    <a:pt x="1451" y="8033"/>
                    <a:pt x="1422" y="8031"/>
                    <a:pt x="1395" y="8028"/>
                  </a:cubicBezTo>
                  <a:cubicBezTo>
                    <a:pt x="1335" y="8019"/>
                    <a:pt x="1278" y="8015"/>
                    <a:pt x="1224" y="8015"/>
                  </a:cubicBezTo>
                  <a:cubicBezTo>
                    <a:pt x="129" y="8015"/>
                    <a:pt x="1" y="9638"/>
                    <a:pt x="1169" y="9706"/>
                  </a:cubicBezTo>
                  <a:cubicBezTo>
                    <a:pt x="1214" y="9709"/>
                    <a:pt x="1258" y="9710"/>
                    <a:pt x="1301" y="9710"/>
                  </a:cubicBezTo>
                  <a:cubicBezTo>
                    <a:pt x="2320" y="9710"/>
                    <a:pt x="2846" y="9053"/>
                    <a:pt x="3645" y="8516"/>
                  </a:cubicBezTo>
                  <a:cubicBezTo>
                    <a:pt x="3669" y="8492"/>
                    <a:pt x="3705" y="8468"/>
                    <a:pt x="3728" y="8456"/>
                  </a:cubicBezTo>
                  <a:cubicBezTo>
                    <a:pt x="3943" y="8349"/>
                    <a:pt x="4133" y="8218"/>
                    <a:pt x="4312" y="8075"/>
                  </a:cubicBezTo>
                  <a:cubicBezTo>
                    <a:pt x="4907" y="7551"/>
                    <a:pt x="5252" y="6837"/>
                    <a:pt x="5550" y="6111"/>
                  </a:cubicBezTo>
                  <a:cubicBezTo>
                    <a:pt x="6038" y="4920"/>
                    <a:pt x="6788" y="3098"/>
                    <a:pt x="6693" y="1574"/>
                  </a:cubicBezTo>
                  <a:lnTo>
                    <a:pt x="6693" y="1515"/>
                  </a:lnTo>
                  <a:cubicBezTo>
                    <a:pt x="6669" y="1039"/>
                    <a:pt x="6526" y="562"/>
                    <a:pt x="6276" y="158"/>
                  </a:cubicBezTo>
                  <a:cubicBezTo>
                    <a:pt x="6215" y="49"/>
                    <a:pt x="6113" y="0"/>
                    <a:pt x="6012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23"/>
            <p:cNvSpPr/>
            <p:nvPr/>
          </p:nvSpPr>
          <p:spPr>
            <a:xfrm>
              <a:off x="3000261" y="57777"/>
              <a:ext cx="55497" cy="42812"/>
            </a:xfrm>
            <a:custGeom>
              <a:rect b="b" l="l" r="r" t="t"/>
              <a:pathLst>
                <a:path extrusionOk="0" h="1323" w="1715">
                  <a:moveTo>
                    <a:pt x="858" y="1"/>
                  </a:moveTo>
                  <a:cubicBezTo>
                    <a:pt x="0" y="1"/>
                    <a:pt x="0" y="1322"/>
                    <a:pt x="858" y="1322"/>
                  </a:cubicBezTo>
                  <a:cubicBezTo>
                    <a:pt x="1715" y="1322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23"/>
            <p:cNvSpPr/>
            <p:nvPr/>
          </p:nvSpPr>
          <p:spPr>
            <a:xfrm>
              <a:off x="2473182" y="251970"/>
              <a:ext cx="45110" cy="47602"/>
            </a:xfrm>
            <a:custGeom>
              <a:rect b="b" l="l" r="r" t="t"/>
              <a:pathLst>
                <a:path extrusionOk="0" h="1471" w="1394">
                  <a:moveTo>
                    <a:pt x="703" y="0"/>
                  </a:moveTo>
                  <a:cubicBezTo>
                    <a:pt x="620" y="0"/>
                    <a:pt x="537" y="24"/>
                    <a:pt x="453" y="60"/>
                  </a:cubicBezTo>
                  <a:cubicBezTo>
                    <a:pt x="406" y="72"/>
                    <a:pt x="346" y="96"/>
                    <a:pt x="310" y="143"/>
                  </a:cubicBezTo>
                  <a:cubicBezTo>
                    <a:pt x="239" y="191"/>
                    <a:pt x="179" y="250"/>
                    <a:pt x="144" y="322"/>
                  </a:cubicBezTo>
                  <a:lnTo>
                    <a:pt x="84" y="477"/>
                  </a:lnTo>
                  <a:cubicBezTo>
                    <a:pt x="60" y="512"/>
                    <a:pt x="48" y="560"/>
                    <a:pt x="36" y="596"/>
                  </a:cubicBezTo>
                  <a:cubicBezTo>
                    <a:pt x="1" y="715"/>
                    <a:pt x="1" y="846"/>
                    <a:pt x="36" y="965"/>
                  </a:cubicBezTo>
                  <a:lnTo>
                    <a:pt x="96" y="1131"/>
                  </a:lnTo>
                  <a:cubicBezTo>
                    <a:pt x="203" y="1274"/>
                    <a:pt x="346" y="1393"/>
                    <a:pt x="513" y="1453"/>
                  </a:cubicBezTo>
                  <a:cubicBezTo>
                    <a:pt x="572" y="1465"/>
                    <a:pt x="635" y="1471"/>
                    <a:pt x="697" y="1471"/>
                  </a:cubicBezTo>
                  <a:cubicBezTo>
                    <a:pt x="760" y="1471"/>
                    <a:pt x="822" y="1465"/>
                    <a:pt x="882" y="1453"/>
                  </a:cubicBezTo>
                  <a:cubicBezTo>
                    <a:pt x="989" y="1417"/>
                    <a:pt x="1096" y="1358"/>
                    <a:pt x="1179" y="1274"/>
                  </a:cubicBezTo>
                  <a:cubicBezTo>
                    <a:pt x="1215" y="1227"/>
                    <a:pt x="1251" y="1179"/>
                    <a:pt x="1287" y="1131"/>
                  </a:cubicBezTo>
                  <a:cubicBezTo>
                    <a:pt x="1370" y="965"/>
                    <a:pt x="1394" y="774"/>
                    <a:pt x="1358" y="596"/>
                  </a:cubicBezTo>
                  <a:cubicBezTo>
                    <a:pt x="1346" y="560"/>
                    <a:pt x="1322" y="512"/>
                    <a:pt x="1310" y="477"/>
                  </a:cubicBezTo>
                  <a:lnTo>
                    <a:pt x="1322" y="477"/>
                  </a:lnTo>
                  <a:cubicBezTo>
                    <a:pt x="1275" y="322"/>
                    <a:pt x="1168" y="179"/>
                    <a:pt x="1025" y="96"/>
                  </a:cubicBezTo>
                  <a:lnTo>
                    <a:pt x="882" y="2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23"/>
            <p:cNvSpPr/>
            <p:nvPr/>
          </p:nvSpPr>
          <p:spPr>
            <a:xfrm>
              <a:off x="2791831" y="300898"/>
              <a:ext cx="60513" cy="47051"/>
            </a:xfrm>
            <a:custGeom>
              <a:rect b="b" l="l" r="r" t="t"/>
              <a:pathLst>
                <a:path extrusionOk="0" h="1454" w="1870">
                  <a:moveTo>
                    <a:pt x="929" y="0"/>
                  </a:moveTo>
                  <a:cubicBezTo>
                    <a:pt x="0" y="0"/>
                    <a:pt x="0" y="1453"/>
                    <a:pt x="929" y="1453"/>
                  </a:cubicBezTo>
                  <a:cubicBezTo>
                    <a:pt x="1858" y="1453"/>
                    <a:pt x="1869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23"/>
            <p:cNvSpPr/>
            <p:nvPr/>
          </p:nvSpPr>
          <p:spPr>
            <a:xfrm>
              <a:off x="2865806" y="522823"/>
              <a:ext cx="60125" cy="47019"/>
            </a:xfrm>
            <a:custGeom>
              <a:rect b="b" l="l" r="r" t="t"/>
              <a:pathLst>
                <a:path extrusionOk="0" h="1453" w="1858">
                  <a:moveTo>
                    <a:pt x="929" y="0"/>
                  </a:moveTo>
                  <a:cubicBezTo>
                    <a:pt x="0" y="0"/>
                    <a:pt x="0" y="1453"/>
                    <a:pt x="929" y="1453"/>
                  </a:cubicBezTo>
                  <a:cubicBezTo>
                    <a:pt x="1858" y="1453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23"/>
            <p:cNvSpPr/>
            <p:nvPr/>
          </p:nvSpPr>
          <p:spPr>
            <a:xfrm>
              <a:off x="2467033" y="533696"/>
              <a:ext cx="44333" cy="44268"/>
            </a:xfrm>
            <a:custGeom>
              <a:rect b="b" l="l" r="r" t="t"/>
              <a:pathLst>
                <a:path extrusionOk="0" h="1368" w="1370">
                  <a:moveTo>
                    <a:pt x="685" y="1"/>
                  </a:moveTo>
                  <a:cubicBezTo>
                    <a:pt x="482" y="1"/>
                    <a:pt x="280" y="99"/>
                    <a:pt x="167" y="295"/>
                  </a:cubicBezTo>
                  <a:cubicBezTo>
                    <a:pt x="143" y="331"/>
                    <a:pt x="131" y="355"/>
                    <a:pt x="119" y="391"/>
                  </a:cubicBezTo>
                  <a:cubicBezTo>
                    <a:pt x="0" y="593"/>
                    <a:pt x="0" y="843"/>
                    <a:pt x="119" y="1046"/>
                  </a:cubicBezTo>
                  <a:cubicBezTo>
                    <a:pt x="244" y="1260"/>
                    <a:pt x="465" y="1367"/>
                    <a:pt x="685" y="1367"/>
                  </a:cubicBezTo>
                  <a:cubicBezTo>
                    <a:pt x="905" y="1367"/>
                    <a:pt x="1125" y="1260"/>
                    <a:pt x="1250" y="1046"/>
                  </a:cubicBezTo>
                  <a:cubicBezTo>
                    <a:pt x="1369" y="843"/>
                    <a:pt x="1369" y="593"/>
                    <a:pt x="1250" y="391"/>
                  </a:cubicBezTo>
                  <a:cubicBezTo>
                    <a:pt x="1238" y="355"/>
                    <a:pt x="1215" y="331"/>
                    <a:pt x="1203" y="295"/>
                  </a:cubicBezTo>
                  <a:cubicBezTo>
                    <a:pt x="1090" y="99"/>
                    <a:pt x="887" y="1"/>
                    <a:pt x="68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23"/>
            <p:cNvSpPr/>
            <p:nvPr/>
          </p:nvSpPr>
          <p:spPr>
            <a:xfrm>
              <a:off x="258172" y="68747"/>
              <a:ext cx="294023" cy="195972"/>
            </a:xfrm>
            <a:custGeom>
              <a:rect b="b" l="l" r="r" t="t"/>
              <a:pathLst>
                <a:path extrusionOk="0" h="6056" w="9086">
                  <a:moveTo>
                    <a:pt x="3899" y="1"/>
                  </a:moveTo>
                  <a:cubicBezTo>
                    <a:pt x="3600" y="1"/>
                    <a:pt x="3311" y="142"/>
                    <a:pt x="3132" y="471"/>
                  </a:cubicBezTo>
                  <a:cubicBezTo>
                    <a:pt x="2763" y="1162"/>
                    <a:pt x="2287" y="1781"/>
                    <a:pt x="1727" y="2317"/>
                  </a:cubicBezTo>
                  <a:cubicBezTo>
                    <a:pt x="1691" y="2352"/>
                    <a:pt x="1656" y="2388"/>
                    <a:pt x="1620" y="2424"/>
                  </a:cubicBezTo>
                  <a:cubicBezTo>
                    <a:pt x="1203" y="2567"/>
                    <a:pt x="858" y="2841"/>
                    <a:pt x="596" y="3186"/>
                  </a:cubicBezTo>
                  <a:cubicBezTo>
                    <a:pt x="560" y="3245"/>
                    <a:pt x="525" y="3317"/>
                    <a:pt x="489" y="3376"/>
                  </a:cubicBezTo>
                  <a:cubicBezTo>
                    <a:pt x="334" y="3543"/>
                    <a:pt x="203" y="3745"/>
                    <a:pt x="132" y="3960"/>
                  </a:cubicBezTo>
                  <a:cubicBezTo>
                    <a:pt x="1" y="4246"/>
                    <a:pt x="72" y="4579"/>
                    <a:pt x="310" y="4793"/>
                  </a:cubicBezTo>
                  <a:cubicBezTo>
                    <a:pt x="310" y="4746"/>
                    <a:pt x="322" y="4686"/>
                    <a:pt x="346" y="4638"/>
                  </a:cubicBezTo>
                  <a:cubicBezTo>
                    <a:pt x="620" y="3960"/>
                    <a:pt x="1179" y="3460"/>
                    <a:pt x="1822" y="3448"/>
                  </a:cubicBezTo>
                  <a:cubicBezTo>
                    <a:pt x="2256" y="3216"/>
                    <a:pt x="2760" y="3114"/>
                    <a:pt x="3259" y="3114"/>
                  </a:cubicBezTo>
                  <a:cubicBezTo>
                    <a:pt x="3527" y="3114"/>
                    <a:pt x="3795" y="3144"/>
                    <a:pt x="4049" y="3198"/>
                  </a:cubicBezTo>
                  <a:cubicBezTo>
                    <a:pt x="5489" y="3507"/>
                    <a:pt x="7156" y="4222"/>
                    <a:pt x="8299" y="5127"/>
                  </a:cubicBezTo>
                  <a:cubicBezTo>
                    <a:pt x="8407" y="5198"/>
                    <a:pt x="8442" y="5329"/>
                    <a:pt x="8407" y="5436"/>
                  </a:cubicBezTo>
                  <a:cubicBezTo>
                    <a:pt x="8561" y="5603"/>
                    <a:pt x="8645" y="5829"/>
                    <a:pt x="8645" y="6055"/>
                  </a:cubicBezTo>
                  <a:cubicBezTo>
                    <a:pt x="8966" y="5674"/>
                    <a:pt x="9085" y="5150"/>
                    <a:pt x="8835" y="4496"/>
                  </a:cubicBezTo>
                  <a:cubicBezTo>
                    <a:pt x="8549" y="3745"/>
                    <a:pt x="7811" y="3388"/>
                    <a:pt x="7133" y="3067"/>
                  </a:cubicBezTo>
                  <a:cubicBezTo>
                    <a:pt x="6502" y="2769"/>
                    <a:pt x="5954" y="2329"/>
                    <a:pt x="5513" y="1781"/>
                  </a:cubicBezTo>
                  <a:cubicBezTo>
                    <a:pt x="5359" y="1317"/>
                    <a:pt x="5120" y="864"/>
                    <a:pt x="4811" y="471"/>
                  </a:cubicBezTo>
                  <a:cubicBezTo>
                    <a:pt x="4590" y="181"/>
                    <a:pt x="4238" y="1"/>
                    <a:pt x="38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23"/>
            <p:cNvSpPr/>
            <p:nvPr/>
          </p:nvSpPr>
          <p:spPr>
            <a:xfrm>
              <a:off x="266262" y="169419"/>
              <a:ext cx="272827" cy="124198"/>
            </a:xfrm>
            <a:custGeom>
              <a:rect b="b" l="l" r="r" t="t"/>
              <a:pathLst>
                <a:path extrusionOk="0" h="3838" w="8431">
                  <a:moveTo>
                    <a:pt x="2997" y="0"/>
                  </a:moveTo>
                  <a:cubicBezTo>
                    <a:pt x="2498" y="0"/>
                    <a:pt x="2005" y="100"/>
                    <a:pt x="1584" y="337"/>
                  </a:cubicBezTo>
                  <a:cubicBezTo>
                    <a:pt x="941" y="349"/>
                    <a:pt x="382" y="849"/>
                    <a:pt x="120" y="1527"/>
                  </a:cubicBezTo>
                  <a:cubicBezTo>
                    <a:pt x="96" y="1575"/>
                    <a:pt x="84" y="1635"/>
                    <a:pt x="84" y="1682"/>
                  </a:cubicBezTo>
                  <a:cubicBezTo>
                    <a:pt x="1" y="2158"/>
                    <a:pt x="394" y="2611"/>
                    <a:pt x="822" y="2754"/>
                  </a:cubicBezTo>
                  <a:cubicBezTo>
                    <a:pt x="965" y="2801"/>
                    <a:pt x="1120" y="2837"/>
                    <a:pt x="1263" y="2885"/>
                  </a:cubicBezTo>
                  <a:cubicBezTo>
                    <a:pt x="1358" y="2920"/>
                    <a:pt x="1453" y="2956"/>
                    <a:pt x="1560" y="2980"/>
                  </a:cubicBezTo>
                  <a:cubicBezTo>
                    <a:pt x="1977" y="3099"/>
                    <a:pt x="2406" y="3206"/>
                    <a:pt x="2834" y="3301"/>
                  </a:cubicBezTo>
                  <a:cubicBezTo>
                    <a:pt x="2965" y="2647"/>
                    <a:pt x="3180" y="2027"/>
                    <a:pt x="3489" y="1444"/>
                  </a:cubicBezTo>
                  <a:cubicBezTo>
                    <a:pt x="3576" y="1277"/>
                    <a:pt x="3759" y="1193"/>
                    <a:pt x="3942" y="1193"/>
                  </a:cubicBezTo>
                  <a:cubicBezTo>
                    <a:pt x="4162" y="1193"/>
                    <a:pt x="4379" y="1316"/>
                    <a:pt x="4418" y="1563"/>
                  </a:cubicBezTo>
                  <a:cubicBezTo>
                    <a:pt x="4501" y="2230"/>
                    <a:pt x="4501" y="2920"/>
                    <a:pt x="4406" y="3587"/>
                  </a:cubicBezTo>
                  <a:cubicBezTo>
                    <a:pt x="5442" y="3742"/>
                    <a:pt x="6490" y="3825"/>
                    <a:pt x="7549" y="3837"/>
                  </a:cubicBezTo>
                  <a:cubicBezTo>
                    <a:pt x="8037" y="3837"/>
                    <a:pt x="8430" y="3432"/>
                    <a:pt x="8407" y="2944"/>
                  </a:cubicBezTo>
                  <a:cubicBezTo>
                    <a:pt x="8407" y="2718"/>
                    <a:pt x="8323" y="2492"/>
                    <a:pt x="8168" y="2325"/>
                  </a:cubicBezTo>
                  <a:cubicBezTo>
                    <a:pt x="8204" y="2218"/>
                    <a:pt x="8168" y="2087"/>
                    <a:pt x="8073" y="2016"/>
                  </a:cubicBezTo>
                  <a:cubicBezTo>
                    <a:pt x="6918" y="1099"/>
                    <a:pt x="5263" y="384"/>
                    <a:pt x="3823" y="87"/>
                  </a:cubicBezTo>
                  <a:cubicBezTo>
                    <a:pt x="3554" y="31"/>
                    <a:pt x="3275" y="0"/>
                    <a:pt x="299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23"/>
            <p:cNvSpPr/>
            <p:nvPr/>
          </p:nvSpPr>
          <p:spPr>
            <a:xfrm>
              <a:off x="320983" y="207928"/>
              <a:ext cx="90576" cy="281920"/>
            </a:xfrm>
            <a:custGeom>
              <a:rect b="b" l="l" r="r" t="t"/>
              <a:pathLst>
                <a:path extrusionOk="0" h="8712" w="2799">
                  <a:moveTo>
                    <a:pt x="2231" y="1"/>
                  </a:moveTo>
                  <a:cubicBezTo>
                    <a:pt x="2049" y="1"/>
                    <a:pt x="1865" y="82"/>
                    <a:pt x="1774" y="242"/>
                  </a:cubicBezTo>
                  <a:cubicBezTo>
                    <a:pt x="1477" y="837"/>
                    <a:pt x="1251" y="1457"/>
                    <a:pt x="1132" y="2100"/>
                  </a:cubicBezTo>
                  <a:cubicBezTo>
                    <a:pt x="953" y="2862"/>
                    <a:pt x="858" y="3647"/>
                    <a:pt x="715" y="4386"/>
                  </a:cubicBezTo>
                  <a:cubicBezTo>
                    <a:pt x="572" y="5136"/>
                    <a:pt x="441" y="5898"/>
                    <a:pt x="310" y="6660"/>
                  </a:cubicBezTo>
                  <a:cubicBezTo>
                    <a:pt x="203" y="7291"/>
                    <a:pt x="0" y="7838"/>
                    <a:pt x="370" y="8398"/>
                  </a:cubicBezTo>
                  <a:cubicBezTo>
                    <a:pt x="486" y="8572"/>
                    <a:pt x="718" y="8712"/>
                    <a:pt x="936" y="8712"/>
                  </a:cubicBezTo>
                  <a:cubicBezTo>
                    <a:pt x="1031" y="8712"/>
                    <a:pt x="1124" y="8685"/>
                    <a:pt x="1203" y="8624"/>
                  </a:cubicBezTo>
                  <a:cubicBezTo>
                    <a:pt x="1834" y="8136"/>
                    <a:pt x="1834" y="7541"/>
                    <a:pt x="1953" y="6791"/>
                  </a:cubicBezTo>
                  <a:cubicBezTo>
                    <a:pt x="2084" y="6088"/>
                    <a:pt x="2215" y="5374"/>
                    <a:pt x="2322" y="4671"/>
                  </a:cubicBezTo>
                  <a:cubicBezTo>
                    <a:pt x="2441" y="3933"/>
                    <a:pt x="2596" y="3159"/>
                    <a:pt x="2703" y="2397"/>
                  </a:cubicBezTo>
                  <a:cubicBezTo>
                    <a:pt x="2798" y="1719"/>
                    <a:pt x="2798" y="1040"/>
                    <a:pt x="2715" y="373"/>
                  </a:cubicBezTo>
                  <a:cubicBezTo>
                    <a:pt x="2676" y="124"/>
                    <a:pt x="2455" y="1"/>
                    <a:pt x="223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23"/>
            <p:cNvSpPr/>
            <p:nvPr/>
          </p:nvSpPr>
          <p:spPr>
            <a:xfrm>
              <a:off x="630377" y="268765"/>
              <a:ext cx="185714" cy="163547"/>
            </a:xfrm>
            <a:custGeom>
              <a:rect b="b" l="l" r="r" t="t"/>
              <a:pathLst>
                <a:path extrusionOk="0" h="5054" w="5739">
                  <a:moveTo>
                    <a:pt x="2706" y="1"/>
                  </a:moveTo>
                  <a:cubicBezTo>
                    <a:pt x="1714" y="1"/>
                    <a:pt x="1068" y="1133"/>
                    <a:pt x="643" y="2351"/>
                  </a:cubicBezTo>
                  <a:cubicBezTo>
                    <a:pt x="274" y="3208"/>
                    <a:pt x="48" y="4125"/>
                    <a:pt x="0" y="5053"/>
                  </a:cubicBezTo>
                  <a:cubicBezTo>
                    <a:pt x="24" y="5018"/>
                    <a:pt x="48" y="4982"/>
                    <a:pt x="83" y="4958"/>
                  </a:cubicBezTo>
                  <a:cubicBezTo>
                    <a:pt x="119" y="4851"/>
                    <a:pt x="203" y="4768"/>
                    <a:pt x="298" y="4720"/>
                  </a:cubicBezTo>
                  <a:cubicBezTo>
                    <a:pt x="1125" y="4307"/>
                    <a:pt x="2037" y="4092"/>
                    <a:pt x="2957" y="4092"/>
                  </a:cubicBezTo>
                  <a:cubicBezTo>
                    <a:pt x="3229" y="4092"/>
                    <a:pt x="3503" y="4111"/>
                    <a:pt x="3774" y="4149"/>
                  </a:cubicBezTo>
                  <a:cubicBezTo>
                    <a:pt x="4394" y="4232"/>
                    <a:pt x="5239" y="4470"/>
                    <a:pt x="5739" y="4970"/>
                  </a:cubicBezTo>
                  <a:cubicBezTo>
                    <a:pt x="5691" y="4172"/>
                    <a:pt x="5525" y="3375"/>
                    <a:pt x="5239" y="2625"/>
                  </a:cubicBezTo>
                  <a:cubicBezTo>
                    <a:pt x="4894" y="1744"/>
                    <a:pt x="4346" y="636"/>
                    <a:pt x="3453" y="196"/>
                  </a:cubicBezTo>
                  <a:cubicBezTo>
                    <a:pt x="3184" y="61"/>
                    <a:pt x="2936" y="1"/>
                    <a:pt x="270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23"/>
            <p:cNvSpPr/>
            <p:nvPr/>
          </p:nvSpPr>
          <p:spPr>
            <a:xfrm>
              <a:off x="623808" y="401149"/>
              <a:ext cx="206166" cy="100898"/>
            </a:xfrm>
            <a:custGeom>
              <a:rect b="b" l="l" r="r" t="t"/>
              <a:pathLst>
                <a:path extrusionOk="0" h="3118" w="6371">
                  <a:moveTo>
                    <a:pt x="3160" y="1"/>
                  </a:moveTo>
                  <a:cubicBezTo>
                    <a:pt x="2240" y="1"/>
                    <a:pt x="1328" y="216"/>
                    <a:pt x="501" y="629"/>
                  </a:cubicBezTo>
                  <a:cubicBezTo>
                    <a:pt x="406" y="677"/>
                    <a:pt x="322" y="760"/>
                    <a:pt x="286" y="867"/>
                  </a:cubicBezTo>
                  <a:cubicBezTo>
                    <a:pt x="251" y="891"/>
                    <a:pt x="227" y="927"/>
                    <a:pt x="203" y="962"/>
                  </a:cubicBezTo>
                  <a:cubicBezTo>
                    <a:pt x="13" y="1224"/>
                    <a:pt x="1" y="1570"/>
                    <a:pt x="179" y="1832"/>
                  </a:cubicBezTo>
                  <a:cubicBezTo>
                    <a:pt x="584" y="2451"/>
                    <a:pt x="1382" y="2796"/>
                    <a:pt x="2203" y="2963"/>
                  </a:cubicBezTo>
                  <a:cubicBezTo>
                    <a:pt x="2263" y="2296"/>
                    <a:pt x="2382" y="1629"/>
                    <a:pt x="2561" y="974"/>
                  </a:cubicBezTo>
                  <a:cubicBezTo>
                    <a:pt x="2627" y="745"/>
                    <a:pt x="2840" y="626"/>
                    <a:pt x="3048" y="626"/>
                  </a:cubicBezTo>
                  <a:cubicBezTo>
                    <a:pt x="3250" y="626"/>
                    <a:pt x="3448" y="739"/>
                    <a:pt x="3501" y="974"/>
                  </a:cubicBezTo>
                  <a:cubicBezTo>
                    <a:pt x="3656" y="1677"/>
                    <a:pt x="3727" y="2391"/>
                    <a:pt x="3727" y="3117"/>
                  </a:cubicBezTo>
                  <a:lnTo>
                    <a:pt x="3787" y="3117"/>
                  </a:lnTo>
                  <a:cubicBezTo>
                    <a:pt x="4668" y="3117"/>
                    <a:pt x="6371" y="3022"/>
                    <a:pt x="6359" y="1820"/>
                  </a:cubicBezTo>
                  <a:cubicBezTo>
                    <a:pt x="6359" y="1463"/>
                    <a:pt x="6204" y="1129"/>
                    <a:pt x="5942" y="879"/>
                  </a:cubicBezTo>
                  <a:cubicBezTo>
                    <a:pt x="5442" y="379"/>
                    <a:pt x="4597" y="129"/>
                    <a:pt x="3977" y="58"/>
                  </a:cubicBezTo>
                  <a:cubicBezTo>
                    <a:pt x="3706" y="20"/>
                    <a:pt x="3432" y="1"/>
                    <a:pt x="316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23"/>
            <p:cNvSpPr/>
            <p:nvPr/>
          </p:nvSpPr>
          <p:spPr>
            <a:xfrm>
              <a:off x="678140" y="421407"/>
              <a:ext cx="69768" cy="208787"/>
            </a:xfrm>
            <a:custGeom>
              <a:rect b="b" l="l" r="r" t="t"/>
              <a:pathLst>
                <a:path extrusionOk="0" h="6452" w="2156">
                  <a:moveTo>
                    <a:pt x="1358" y="0"/>
                  </a:moveTo>
                  <a:cubicBezTo>
                    <a:pt x="1149" y="0"/>
                    <a:pt x="936" y="119"/>
                    <a:pt x="870" y="348"/>
                  </a:cubicBezTo>
                  <a:cubicBezTo>
                    <a:pt x="703" y="1003"/>
                    <a:pt x="584" y="1670"/>
                    <a:pt x="524" y="2337"/>
                  </a:cubicBezTo>
                  <a:cubicBezTo>
                    <a:pt x="489" y="2670"/>
                    <a:pt x="453" y="3015"/>
                    <a:pt x="429" y="3349"/>
                  </a:cubicBezTo>
                  <a:cubicBezTo>
                    <a:pt x="346" y="4206"/>
                    <a:pt x="1" y="5432"/>
                    <a:pt x="548" y="6171"/>
                  </a:cubicBezTo>
                  <a:cubicBezTo>
                    <a:pt x="682" y="6347"/>
                    <a:pt x="870" y="6452"/>
                    <a:pt x="1063" y="6452"/>
                  </a:cubicBezTo>
                  <a:cubicBezTo>
                    <a:pt x="1196" y="6452"/>
                    <a:pt x="1331" y="6401"/>
                    <a:pt x="1453" y="6290"/>
                  </a:cubicBezTo>
                  <a:cubicBezTo>
                    <a:pt x="2156" y="5623"/>
                    <a:pt x="2013" y="4396"/>
                    <a:pt x="2036" y="3504"/>
                  </a:cubicBezTo>
                  <a:cubicBezTo>
                    <a:pt x="2048" y="3158"/>
                    <a:pt x="2048" y="2825"/>
                    <a:pt x="2048" y="2491"/>
                  </a:cubicBezTo>
                  <a:cubicBezTo>
                    <a:pt x="2048" y="1765"/>
                    <a:pt x="1965" y="1051"/>
                    <a:pt x="1822" y="348"/>
                  </a:cubicBezTo>
                  <a:cubicBezTo>
                    <a:pt x="1763" y="113"/>
                    <a:pt x="1562" y="0"/>
                    <a:pt x="13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23"/>
            <p:cNvSpPr/>
            <p:nvPr/>
          </p:nvSpPr>
          <p:spPr>
            <a:xfrm>
              <a:off x="985592" y="228412"/>
              <a:ext cx="140669" cy="119150"/>
            </a:xfrm>
            <a:custGeom>
              <a:rect b="b" l="l" r="r" t="t"/>
              <a:pathLst>
                <a:path extrusionOk="0" h="3682" w="4347">
                  <a:moveTo>
                    <a:pt x="2353" y="1"/>
                  </a:moveTo>
                  <a:cubicBezTo>
                    <a:pt x="2290" y="1"/>
                    <a:pt x="2224" y="5"/>
                    <a:pt x="2156" y="14"/>
                  </a:cubicBezTo>
                  <a:cubicBezTo>
                    <a:pt x="2025" y="38"/>
                    <a:pt x="1894" y="74"/>
                    <a:pt x="1775" y="145"/>
                  </a:cubicBezTo>
                  <a:cubicBezTo>
                    <a:pt x="1322" y="169"/>
                    <a:pt x="1037" y="502"/>
                    <a:pt x="870" y="955"/>
                  </a:cubicBezTo>
                  <a:cubicBezTo>
                    <a:pt x="751" y="1157"/>
                    <a:pt x="656" y="1383"/>
                    <a:pt x="596" y="1609"/>
                  </a:cubicBezTo>
                  <a:cubicBezTo>
                    <a:pt x="263" y="2252"/>
                    <a:pt x="1" y="2955"/>
                    <a:pt x="179" y="3681"/>
                  </a:cubicBezTo>
                  <a:cubicBezTo>
                    <a:pt x="307" y="3352"/>
                    <a:pt x="615" y="3136"/>
                    <a:pt x="951" y="3136"/>
                  </a:cubicBezTo>
                  <a:cubicBezTo>
                    <a:pt x="991" y="3136"/>
                    <a:pt x="1031" y="3139"/>
                    <a:pt x="1072" y="3145"/>
                  </a:cubicBezTo>
                  <a:cubicBezTo>
                    <a:pt x="1239" y="3157"/>
                    <a:pt x="1406" y="3163"/>
                    <a:pt x="1572" y="3163"/>
                  </a:cubicBezTo>
                  <a:cubicBezTo>
                    <a:pt x="1739" y="3163"/>
                    <a:pt x="1906" y="3157"/>
                    <a:pt x="2072" y="3145"/>
                  </a:cubicBezTo>
                  <a:cubicBezTo>
                    <a:pt x="2131" y="3106"/>
                    <a:pt x="2194" y="3088"/>
                    <a:pt x="2256" y="3088"/>
                  </a:cubicBezTo>
                  <a:cubicBezTo>
                    <a:pt x="2307" y="3088"/>
                    <a:pt x="2358" y="3100"/>
                    <a:pt x="2406" y="3122"/>
                  </a:cubicBezTo>
                  <a:cubicBezTo>
                    <a:pt x="2834" y="3086"/>
                    <a:pt x="3263" y="3050"/>
                    <a:pt x="3692" y="3050"/>
                  </a:cubicBezTo>
                  <a:cubicBezTo>
                    <a:pt x="3711" y="3048"/>
                    <a:pt x="3730" y="3047"/>
                    <a:pt x="3749" y="3047"/>
                  </a:cubicBezTo>
                  <a:cubicBezTo>
                    <a:pt x="3989" y="3047"/>
                    <a:pt x="4214" y="3186"/>
                    <a:pt x="4346" y="3395"/>
                  </a:cubicBezTo>
                  <a:cubicBezTo>
                    <a:pt x="4346" y="2800"/>
                    <a:pt x="4180" y="2217"/>
                    <a:pt x="3846" y="1728"/>
                  </a:cubicBezTo>
                  <a:cubicBezTo>
                    <a:pt x="3647" y="797"/>
                    <a:pt x="3210" y="1"/>
                    <a:pt x="235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23"/>
            <p:cNvSpPr/>
            <p:nvPr/>
          </p:nvSpPr>
          <p:spPr>
            <a:xfrm>
              <a:off x="1128171" y="140425"/>
              <a:ext cx="148727" cy="130831"/>
            </a:xfrm>
            <a:custGeom>
              <a:rect b="b" l="l" r="r" t="t"/>
              <a:pathLst>
                <a:path extrusionOk="0" h="4043" w="4596">
                  <a:moveTo>
                    <a:pt x="2381" y="1"/>
                  </a:moveTo>
                  <a:cubicBezTo>
                    <a:pt x="1806" y="1"/>
                    <a:pt x="1235" y="312"/>
                    <a:pt x="857" y="840"/>
                  </a:cubicBezTo>
                  <a:cubicBezTo>
                    <a:pt x="369" y="1519"/>
                    <a:pt x="0" y="2876"/>
                    <a:pt x="202" y="3864"/>
                  </a:cubicBezTo>
                  <a:cubicBezTo>
                    <a:pt x="297" y="3506"/>
                    <a:pt x="616" y="3269"/>
                    <a:pt x="977" y="3269"/>
                  </a:cubicBezTo>
                  <a:cubicBezTo>
                    <a:pt x="1024" y="3269"/>
                    <a:pt x="1071" y="3272"/>
                    <a:pt x="1119" y="3281"/>
                  </a:cubicBezTo>
                  <a:cubicBezTo>
                    <a:pt x="1726" y="3328"/>
                    <a:pt x="2334" y="3340"/>
                    <a:pt x="2953" y="3376"/>
                  </a:cubicBezTo>
                  <a:cubicBezTo>
                    <a:pt x="3477" y="3388"/>
                    <a:pt x="4084" y="3376"/>
                    <a:pt x="4453" y="3816"/>
                  </a:cubicBezTo>
                  <a:cubicBezTo>
                    <a:pt x="4501" y="3888"/>
                    <a:pt x="4548" y="3959"/>
                    <a:pt x="4584" y="4043"/>
                  </a:cubicBezTo>
                  <a:cubicBezTo>
                    <a:pt x="4596" y="2864"/>
                    <a:pt x="4382" y="1388"/>
                    <a:pt x="3584" y="542"/>
                  </a:cubicBezTo>
                  <a:cubicBezTo>
                    <a:pt x="3231" y="169"/>
                    <a:pt x="2805" y="1"/>
                    <a:pt x="238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23"/>
            <p:cNvSpPr/>
            <p:nvPr/>
          </p:nvSpPr>
          <p:spPr>
            <a:xfrm>
              <a:off x="1229878" y="305914"/>
              <a:ext cx="21972" cy="7863"/>
            </a:xfrm>
            <a:custGeom>
              <a:rect b="b" l="l" r="r" t="t"/>
              <a:pathLst>
                <a:path extrusionOk="0" h="243" w="679">
                  <a:moveTo>
                    <a:pt x="679" y="0"/>
                  </a:moveTo>
                  <a:lnTo>
                    <a:pt x="679" y="0"/>
                  </a:lnTo>
                  <a:cubicBezTo>
                    <a:pt x="465" y="84"/>
                    <a:pt x="226" y="143"/>
                    <a:pt x="0" y="179"/>
                  </a:cubicBezTo>
                  <a:lnTo>
                    <a:pt x="0" y="238"/>
                  </a:lnTo>
                  <a:cubicBezTo>
                    <a:pt x="28" y="241"/>
                    <a:pt x="56" y="242"/>
                    <a:pt x="84" y="242"/>
                  </a:cubicBezTo>
                  <a:cubicBezTo>
                    <a:pt x="305" y="242"/>
                    <a:pt x="520" y="159"/>
                    <a:pt x="679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23"/>
            <p:cNvSpPr/>
            <p:nvPr/>
          </p:nvSpPr>
          <p:spPr>
            <a:xfrm>
              <a:off x="1265701" y="283941"/>
              <a:ext cx="10420" cy="13915"/>
            </a:xfrm>
            <a:custGeom>
              <a:rect b="b" l="l" r="r" t="t"/>
              <a:pathLst>
                <a:path extrusionOk="0" h="430" w="322">
                  <a:moveTo>
                    <a:pt x="322" y="1"/>
                  </a:moveTo>
                  <a:cubicBezTo>
                    <a:pt x="310" y="24"/>
                    <a:pt x="298" y="48"/>
                    <a:pt x="298" y="72"/>
                  </a:cubicBezTo>
                  <a:cubicBezTo>
                    <a:pt x="227" y="215"/>
                    <a:pt x="120" y="334"/>
                    <a:pt x="1" y="429"/>
                  </a:cubicBezTo>
                  <a:cubicBezTo>
                    <a:pt x="191" y="382"/>
                    <a:pt x="322" y="215"/>
                    <a:pt x="322" y="24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23"/>
            <p:cNvSpPr/>
            <p:nvPr/>
          </p:nvSpPr>
          <p:spPr>
            <a:xfrm>
              <a:off x="1128915" y="246274"/>
              <a:ext cx="149147" cy="66985"/>
            </a:xfrm>
            <a:custGeom>
              <a:rect b="b" l="l" r="r" t="t"/>
              <a:pathLst>
                <a:path extrusionOk="0" h="2070" w="4609">
                  <a:moveTo>
                    <a:pt x="973" y="1"/>
                  </a:moveTo>
                  <a:cubicBezTo>
                    <a:pt x="614" y="1"/>
                    <a:pt x="286" y="230"/>
                    <a:pt x="179" y="593"/>
                  </a:cubicBezTo>
                  <a:cubicBezTo>
                    <a:pt x="1" y="1165"/>
                    <a:pt x="298" y="1962"/>
                    <a:pt x="1096" y="2010"/>
                  </a:cubicBezTo>
                  <a:cubicBezTo>
                    <a:pt x="1370" y="2034"/>
                    <a:pt x="1727" y="2069"/>
                    <a:pt x="2108" y="2069"/>
                  </a:cubicBezTo>
                  <a:cubicBezTo>
                    <a:pt x="2108" y="1653"/>
                    <a:pt x="2108" y="1248"/>
                    <a:pt x="2132" y="807"/>
                  </a:cubicBezTo>
                  <a:cubicBezTo>
                    <a:pt x="2125" y="620"/>
                    <a:pt x="2274" y="507"/>
                    <a:pt x="2427" y="507"/>
                  </a:cubicBezTo>
                  <a:cubicBezTo>
                    <a:pt x="2528" y="507"/>
                    <a:pt x="2630" y="556"/>
                    <a:pt x="2692" y="665"/>
                  </a:cubicBezTo>
                  <a:cubicBezTo>
                    <a:pt x="2942" y="1069"/>
                    <a:pt x="3085" y="1546"/>
                    <a:pt x="3108" y="2034"/>
                  </a:cubicBezTo>
                  <a:cubicBezTo>
                    <a:pt x="3346" y="1998"/>
                    <a:pt x="3573" y="1938"/>
                    <a:pt x="3799" y="1855"/>
                  </a:cubicBezTo>
                  <a:cubicBezTo>
                    <a:pt x="3954" y="1796"/>
                    <a:pt x="4097" y="1712"/>
                    <a:pt x="4228" y="1605"/>
                  </a:cubicBezTo>
                  <a:cubicBezTo>
                    <a:pt x="4347" y="1510"/>
                    <a:pt x="4454" y="1391"/>
                    <a:pt x="4525" y="1248"/>
                  </a:cubicBezTo>
                  <a:cubicBezTo>
                    <a:pt x="4525" y="1224"/>
                    <a:pt x="4537" y="1200"/>
                    <a:pt x="4549" y="1176"/>
                  </a:cubicBezTo>
                  <a:cubicBezTo>
                    <a:pt x="4597" y="1046"/>
                    <a:pt x="4609" y="915"/>
                    <a:pt x="4561" y="784"/>
                  </a:cubicBezTo>
                  <a:cubicBezTo>
                    <a:pt x="4537" y="700"/>
                    <a:pt x="4489" y="617"/>
                    <a:pt x="4430" y="557"/>
                  </a:cubicBezTo>
                  <a:cubicBezTo>
                    <a:pt x="4061" y="105"/>
                    <a:pt x="3454" y="129"/>
                    <a:pt x="2930" y="105"/>
                  </a:cubicBezTo>
                  <a:cubicBezTo>
                    <a:pt x="2323" y="81"/>
                    <a:pt x="1703" y="69"/>
                    <a:pt x="1096" y="10"/>
                  </a:cubicBezTo>
                  <a:cubicBezTo>
                    <a:pt x="1055" y="4"/>
                    <a:pt x="1013" y="1"/>
                    <a:pt x="97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23"/>
            <p:cNvSpPr/>
            <p:nvPr/>
          </p:nvSpPr>
          <p:spPr>
            <a:xfrm>
              <a:off x="983683" y="329990"/>
              <a:ext cx="68992" cy="66014"/>
            </a:xfrm>
            <a:custGeom>
              <a:rect b="b" l="l" r="r" t="t"/>
              <a:pathLst>
                <a:path extrusionOk="0" h="2040" w="2132">
                  <a:moveTo>
                    <a:pt x="1030" y="0"/>
                  </a:moveTo>
                  <a:cubicBezTo>
                    <a:pt x="685" y="0"/>
                    <a:pt x="358" y="218"/>
                    <a:pt x="238" y="554"/>
                  </a:cubicBezTo>
                  <a:cubicBezTo>
                    <a:pt x="0" y="1126"/>
                    <a:pt x="298" y="1995"/>
                    <a:pt x="1131" y="2030"/>
                  </a:cubicBezTo>
                  <a:cubicBezTo>
                    <a:pt x="1280" y="2036"/>
                    <a:pt x="1426" y="2039"/>
                    <a:pt x="1570" y="2039"/>
                  </a:cubicBezTo>
                  <a:cubicBezTo>
                    <a:pt x="1715" y="2039"/>
                    <a:pt x="1858" y="2036"/>
                    <a:pt x="2000" y="2030"/>
                  </a:cubicBezTo>
                  <a:cubicBezTo>
                    <a:pt x="1691" y="1423"/>
                    <a:pt x="1631" y="756"/>
                    <a:pt x="2048" y="102"/>
                  </a:cubicBezTo>
                  <a:cubicBezTo>
                    <a:pt x="2060" y="66"/>
                    <a:pt x="2096" y="30"/>
                    <a:pt x="2131" y="6"/>
                  </a:cubicBezTo>
                  <a:lnTo>
                    <a:pt x="2131" y="6"/>
                  </a:lnTo>
                  <a:cubicBezTo>
                    <a:pt x="1965" y="18"/>
                    <a:pt x="1798" y="24"/>
                    <a:pt x="1631" y="24"/>
                  </a:cubicBezTo>
                  <a:cubicBezTo>
                    <a:pt x="1465" y="24"/>
                    <a:pt x="1298" y="18"/>
                    <a:pt x="1131" y="6"/>
                  </a:cubicBezTo>
                  <a:cubicBezTo>
                    <a:pt x="1097" y="2"/>
                    <a:pt x="1064" y="0"/>
                    <a:pt x="103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23"/>
            <p:cNvSpPr/>
            <p:nvPr/>
          </p:nvSpPr>
          <p:spPr>
            <a:xfrm>
              <a:off x="1063418" y="327077"/>
              <a:ext cx="68636" cy="63231"/>
            </a:xfrm>
            <a:custGeom>
              <a:rect b="b" l="l" r="r" t="t"/>
              <a:pathLst>
                <a:path extrusionOk="0" h="1954" w="2121">
                  <a:moveTo>
                    <a:pt x="1320" y="0"/>
                  </a:moveTo>
                  <a:cubicBezTo>
                    <a:pt x="1309" y="0"/>
                    <a:pt x="1298" y="1"/>
                    <a:pt x="1287" y="1"/>
                  </a:cubicBezTo>
                  <a:cubicBezTo>
                    <a:pt x="858" y="1"/>
                    <a:pt x="429" y="37"/>
                    <a:pt x="1" y="73"/>
                  </a:cubicBezTo>
                  <a:cubicBezTo>
                    <a:pt x="72" y="108"/>
                    <a:pt x="132" y="168"/>
                    <a:pt x="144" y="251"/>
                  </a:cubicBezTo>
                  <a:cubicBezTo>
                    <a:pt x="263" y="870"/>
                    <a:pt x="322" y="1418"/>
                    <a:pt x="596" y="1954"/>
                  </a:cubicBezTo>
                  <a:cubicBezTo>
                    <a:pt x="989" y="1847"/>
                    <a:pt x="1346" y="1680"/>
                    <a:pt x="1680" y="1442"/>
                  </a:cubicBezTo>
                  <a:cubicBezTo>
                    <a:pt x="2013" y="1192"/>
                    <a:pt x="2120" y="727"/>
                    <a:pt x="1930" y="346"/>
                  </a:cubicBezTo>
                  <a:cubicBezTo>
                    <a:pt x="1804" y="130"/>
                    <a:pt x="1569" y="0"/>
                    <a:pt x="132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23"/>
            <p:cNvSpPr/>
            <p:nvPr/>
          </p:nvSpPr>
          <p:spPr>
            <a:xfrm>
              <a:off x="1012904" y="262681"/>
              <a:ext cx="219692" cy="314216"/>
            </a:xfrm>
            <a:custGeom>
              <a:rect b="b" l="l" r="r" t="t"/>
              <a:pathLst>
                <a:path extrusionOk="0" h="9710" w="6789">
                  <a:moveTo>
                    <a:pt x="6009" y="0"/>
                  </a:moveTo>
                  <a:cubicBezTo>
                    <a:pt x="5857" y="0"/>
                    <a:pt x="5705" y="113"/>
                    <a:pt x="5705" y="300"/>
                  </a:cubicBezTo>
                  <a:cubicBezTo>
                    <a:pt x="5693" y="741"/>
                    <a:pt x="5693" y="1146"/>
                    <a:pt x="5693" y="1562"/>
                  </a:cubicBezTo>
                  <a:cubicBezTo>
                    <a:pt x="5693" y="2063"/>
                    <a:pt x="5646" y="2574"/>
                    <a:pt x="5527" y="3063"/>
                  </a:cubicBezTo>
                  <a:cubicBezTo>
                    <a:pt x="5312" y="3837"/>
                    <a:pt x="5050" y="4587"/>
                    <a:pt x="4729" y="5325"/>
                  </a:cubicBezTo>
                  <a:cubicBezTo>
                    <a:pt x="4586" y="5658"/>
                    <a:pt x="4431" y="5980"/>
                    <a:pt x="4253" y="6301"/>
                  </a:cubicBezTo>
                  <a:cubicBezTo>
                    <a:pt x="4145" y="6218"/>
                    <a:pt x="4038" y="6158"/>
                    <a:pt x="3931" y="6075"/>
                  </a:cubicBezTo>
                  <a:cubicBezTo>
                    <a:pt x="3919" y="6051"/>
                    <a:pt x="3907" y="6027"/>
                    <a:pt x="3883" y="6015"/>
                  </a:cubicBezTo>
                  <a:cubicBezTo>
                    <a:pt x="3348" y="5432"/>
                    <a:pt x="2764" y="4884"/>
                    <a:pt x="2324" y="4229"/>
                  </a:cubicBezTo>
                  <a:cubicBezTo>
                    <a:pt x="2264" y="4134"/>
                    <a:pt x="2205" y="4039"/>
                    <a:pt x="2157" y="3944"/>
                  </a:cubicBezTo>
                  <a:cubicBezTo>
                    <a:pt x="1883" y="3408"/>
                    <a:pt x="1824" y="2860"/>
                    <a:pt x="1705" y="2241"/>
                  </a:cubicBezTo>
                  <a:cubicBezTo>
                    <a:pt x="1693" y="2158"/>
                    <a:pt x="1633" y="2098"/>
                    <a:pt x="1562" y="2063"/>
                  </a:cubicBezTo>
                  <a:cubicBezTo>
                    <a:pt x="1514" y="2041"/>
                    <a:pt x="1463" y="2029"/>
                    <a:pt x="1412" y="2029"/>
                  </a:cubicBezTo>
                  <a:cubicBezTo>
                    <a:pt x="1350" y="2029"/>
                    <a:pt x="1287" y="2047"/>
                    <a:pt x="1228" y="2086"/>
                  </a:cubicBezTo>
                  <a:cubicBezTo>
                    <a:pt x="1193" y="2110"/>
                    <a:pt x="1169" y="2134"/>
                    <a:pt x="1145" y="2170"/>
                  </a:cubicBezTo>
                  <a:cubicBezTo>
                    <a:pt x="728" y="2836"/>
                    <a:pt x="800" y="3503"/>
                    <a:pt x="1109" y="4122"/>
                  </a:cubicBezTo>
                  <a:cubicBezTo>
                    <a:pt x="1264" y="4408"/>
                    <a:pt x="1443" y="4670"/>
                    <a:pt x="1669" y="4920"/>
                  </a:cubicBezTo>
                  <a:cubicBezTo>
                    <a:pt x="1871" y="5361"/>
                    <a:pt x="2121" y="5777"/>
                    <a:pt x="2419" y="6170"/>
                  </a:cubicBezTo>
                  <a:cubicBezTo>
                    <a:pt x="2693" y="6527"/>
                    <a:pt x="3026" y="6944"/>
                    <a:pt x="3419" y="7194"/>
                  </a:cubicBezTo>
                  <a:cubicBezTo>
                    <a:pt x="3241" y="7277"/>
                    <a:pt x="3038" y="7349"/>
                    <a:pt x="2883" y="7432"/>
                  </a:cubicBezTo>
                  <a:cubicBezTo>
                    <a:pt x="2491" y="7611"/>
                    <a:pt x="1931" y="8033"/>
                    <a:pt x="1479" y="8033"/>
                  </a:cubicBezTo>
                  <a:cubicBezTo>
                    <a:pt x="1451" y="8033"/>
                    <a:pt x="1423" y="8031"/>
                    <a:pt x="1395" y="8028"/>
                  </a:cubicBezTo>
                  <a:cubicBezTo>
                    <a:pt x="1336" y="8019"/>
                    <a:pt x="1278" y="8015"/>
                    <a:pt x="1224" y="8015"/>
                  </a:cubicBezTo>
                  <a:cubicBezTo>
                    <a:pt x="129" y="8015"/>
                    <a:pt x="0" y="9638"/>
                    <a:pt x="1157" y="9706"/>
                  </a:cubicBezTo>
                  <a:cubicBezTo>
                    <a:pt x="1202" y="9709"/>
                    <a:pt x="1247" y="9710"/>
                    <a:pt x="1291" y="9710"/>
                  </a:cubicBezTo>
                  <a:cubicBezTo>
                    <a:pt x="2319" y="9710"/>
                    <a:pt x="2834" y="9053"/>
                    <a:pt x="3645" y="8516"/>
                  </a:cubicBezTo>
                  <a:lnTo>
                    <a:pt x="3729" y="8456"/>
                  </a:lnTo>
                  <a:cubicBezTo>
                    <a:pt x="3943" y="8349"/>
                    <a:pt x="4134" y="8218"/>
                    <a:pt x="4300" y="8075"/>
                  </a:cubicBezTo>
                  <a:cubicBezTo>
                    <a:pt x="4907" y="7551"/>
                    <a:pt x="5253" y="6837"/>
                    <a:pt x="5550" y="6111"/>
                  </a:cubicBezTo>
                  <a:cubicBezTo>
                    <a:pt x="6039" y="4920"/>
                    <a:pt x="6789" y="3098"/>
                    <a:pt x="6693" y="1574"/>
                  </a:cubicBezTo>
                  <a:lnTo>
                    <a:pt x="6693" y="1515"/>
                  </a:lnTo>
                  <a:cubicBezTo>
                    <a:pt x="6670" y="1039"/>
                    <a:pt x="6527" y="562"/>
                    <a:pt x="6265" y="158"/>
                  </a:cubicBezTo>
                  <a:cubicBezTo>
                    <a:pt x="6208" y="49"/>
                    <a:pt x="6109" y="0"/>
                    <a:pt x="6009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23"/>
            <p:cNvSpPr/>
            <p:nvPr/>
          </p:nvSpPr>
          <p:spPr>
            <a:xfrm>
              <a:off x="1983089" y="192880"/>
              <a:ext cx="257035" cy="334764"/>
            </a:xfrm>
            <a:custGeom>
              <a:rect b="b" l="l" r="r" t="t"/>
              <a:pathLst>
                <a:path extrusionOk="0" h="10345" w="7943">
                  <a:moveTo>
                    <a:pt x="1354" y="1"/>
                  </a:moveTo>
                  <a:cubicBezTo>
                    <a:pt x="1301" y="1"/>
                    <a:pt x="1247" y="6"/>
                    <a:pt x="1192" y="17"/>
                  </a:cubicBezTo>
                  <a:cubicBezTo>
                    <a:pt x="1" y="255"/>
                    <a:pt x="787" y="2005"/>
                    <a:pt x="799" y="2755"/>
                  </a:cubicBezTo>
                  <a:cubicBezTo>
                    <a:pt x="834" y="3981"/>
                    <a:pt x="227" y="5112"/>
                    <a:pt x="275" y="6339"/>
                  </a:cubicBezTo>
                  <a:cubicBezTo>
                    <a:pt x="329" y="8203"/>
                    <a:pt x="1952" y="10344"/>
                    <a:pt x="3914" y="10344"/>
                  </a:cubicBezTo>
                  <a:cubicBezTo>
                    <a:pt x="4107" y="10344"/>
                    <a:pt x="4303" y="10323"/>
                    <a:pt x="4502" y="10280"/>
                  </a:cubicBezTo>
                  <a:cubicBezTo>
                    <a:pt x="4621" y="10244"/>
                    <a:pt x="4728" y="10149"/>
                    <a:pt x="4763" y="10030"/>
                  </a:cubicBezTo>
                  <a:lnTo>
                    <a:pt x="4883" y="10006"/>
                  </a:lnTo>
                  <a:lnTo>
                    <a:pt x="4883" y="9994"/>
                  </a:lnTo>
                  <a:cubicBezTo>
                    <a:pt x="4859" y="9970"/>
                    <a:pt x="4835" y="9946"/>
                    <a:pt x="4811" y="9923"/>
                  </a:cubicBezTo>
                  <a:cubicBezTo>
                    <a:pt x="4168" y="9172"/>
                    <a:pt x="3466" y="8482"/>
                    <a:pt x="2704" y="7851"/>
                  </a:cubicBezTo>
                  <a:cubicBezTo>
                    <a:pt x="2096" y="7351"/>
                    <a:pt x="1180" y="6934"/>
                    <a:pt x="787" y="6244"/>
                  </a:cubicBezTo>
                  <a:cubicBezTo>
                    <a:pt x="709" y="6144"/>
                    <a:pt x="776" y="6003"/>
                    <a:pt x="891" y="6003"/>
                  </a:cubicBezTo>
                  <a:cubicBezTo>
                    <a:pt x="900" y="6003"/>
                    <a:pt x="909" y="6004"/>
                    <a:pt x="918" y="6005"/>
                  </a:cubicBezTo>
                  <a:cubicBezTo>
                    <a:pt x="1775" y="6005"/>
                    <a:pt x="2656" y="6803"/>
                    <a:pt x="3275" y="7339"/>
                  </a:cubicBezTo>
                  <a:cubicBezTo>
                    <a:pt x="3751" y="7744"/>
                    <a:pt x="4180" y="8184"/>
                    <a:pt x="4573" y="8661"/>
                  </a:cubicBezTo>
                  <a:cubicBezTo>
                    <a:pt x="4454" y="8196"/>
                    <a:pt x="4323" y="7744"/>
                    <a:pt x="4168" y="7291"/>
                  </a:cubicBezTo>
                  <a:cubicBezTo>
                    <a:pt x="4061" y="6982"/>
                    <a:pt x="3954" y="6684"/>
                    <a:pt x="3835" y="6375"/>
                  </a:cubicBezTo>
                  <a:cubicBezTo>
                    <a:pt x="2989" y="5874"/>
                    <a:pt x="2013" y="5327"/>
                    <a:pt x="1454" y="4541"/>
                  </a:cubicBezTo>
                  <a:cubicBezTo>
                    <a:pt x="1402" y="4469"/>
                    <a:pt x="1457" y="4379"/>
                    <a:pt x="1535" y="4379"/>
                  </a:cubicBezTo>
                  <a:cubicBezTo>
                    <a:pt x="1547" y="4379"/>
                    <a:pt x="1560" y="4381"/>
                    <a:pt x="1573" y="4386"/>
                  </a:cubicBezTo>
                  <a:cubicBezTo>
                    <a:pt x="2263" y="4589"/>
                    <a:pt x="2894" y="5041"/>
                    <a:pt x="3490" y="5529"/>
                  </a:cubicBezTo>
                  <a:cubicBezTo>
                    <a:pt x="3323" y="5148"/>
                    <a:pt x="3144" y="4791"/>
                    <a:pt x="2966" y="4422"/>
                  </a:cubicBezTo>
                  <a:cubicBezTo>
                    <a:pt x="2668" y="4208"/>
                    <a:pt x="2382" y="3993"/>
                    <a:pt x="2096" y="3791"/>
                  </a:cubicBezTo>
                  <a:cubicBezTo>
                    <a:pt x="1823" y="3588"/>
                    <a:pt x="1537" y="3386"/>
                    <a:pt x="1406" y="3077"/>
                  </a:cubicBezTo>
                  <a:cubicBezTo>
                    <a:pt x="1361" y="2963"/>
                    <a:pt x="1445" y="2849"/>
                    <a:pt x="1556" y="2849"/>
                  </a:cubicBezTo>
                  <a:cubicBezTo>
                    <a:pt x="1562" y="2849"/>
                    <a:pt x="1567" y="2850"/>
                    <a:pt x="1573" y="2850"/>
                  </a:cubicBezTo>
                  <a:cubicBezTo>
                    <a:pt x="1787" y="2886"/>
                    <a:pt x="1977" y="2969"/>
                    <a:pt x="2144" y="3088"/>
                  </a:cubicBezTo>
                  <a:cubicBezTo>
                    <a:pt x="1811" y="2624"/>
                    <a:pt x="1537" y="2112"/>
                    <a:pt x="1323" y="1576"/>
                  </a:cubicBezTo>
                  <a:cubicBezTo>
                    <a:pt x="1221" y="1336"/>
                    <a:pt x="1421" y="1110"/>
                    <a:pt x="1643" y="1110"/>
                  </a:cubicBezTo>
                  <a:cubicBezTo>
                    <a:pt x="1707" y="1110"/>
                    <a:pt x="1773" y="1129"/>
                    <a:pt x="1835" y="1172"/>
                  </a:cubicBezTo>
                  <a:cubicBezTo>
                    <a:pt x="2442" y="1636"/>
                    <a:pt x="2906" y="2422"/>
                    <a:pt x="3299" y="3184"/>
                  </a:cubicBezTo>
                  <a:cubicBezTo>
                    <a:pt x="3311" y="3160"/>
                    <a:pt x="3323" y="3136"/>
                    <a:pt x="3335" y="3112"/>
                  </a:cubicBezTo>
                  <a:cubicBezTo>
                    <a:pt x="3430" y="2862"/>
                    <a:pt x="3418" y="2517"/>
                    <a:pt x="3656" y="2350"/>
                  </a:cubicBezTo>
                  <a:cubicBezTo>
                    <a:pt x="3690" y="2326"/>
                    <a:pt x="3731" y="2314"/>
                    <a:pt x="3773" y="2314"/>
                  </a:cubicBezTo>
                  <a:cubicBezTo>
                    <a:pt x="3835" y="2314"/>
                    <a:pt x="3899" y="2341"/>
                    <a:pt x="3942" y="2398"/>
                  </a:cubicBezTo>
                  <a:cubicBezTo>
                    <a:pt x="4156" y="2648"/>
                    <a:pt x="3978" y="3053"/>
                    <a:pt x="3871" y="3327"/>
                  </a:cubicBezTo>
                  <a:cubicBezTo>
                    <a:pt x="3799" y="3493"/>
                    <a:pt x="3716" y="3660"/>
                    <a:pt x="3620" y="3827"/>
                  </a:cubicBezTo>
                  <a:cubicBezTo>
                    <a:pt x="3680" y="3946"/>
                    <a:pt x="3728" y="4065"/>
                    <a:pt x="3787" y="4172"/>
                  </a:cubicBezTo>
                  <a:cubicBezTo>
                    <a:pt x="4001" y="4601"/>
                    <a:pt x="4192" y="5041"/>
                    <a:pt x="4382" y="5482"/>
                  </a:cubicBezTo>
                  <a:cubicBezTo>
                    <a:pt x="4585" y="5303"/>
                    <a:pt x="4752" y="5089"/>
                    <a:pt x="4894" y="4851"/>
                  </a:cubicBezTo>
                  <a:cubicBezTo>
                    <a:pt x="5085" y="4529"/>
                    <a:pt x="5109" y="4077"/>
                    <a:pt x="5442" y="3862"/>
                  </a:cubicBezTo>
                  <a:cubicBezTo>
                    <a:pt x="5479" y="3834"/>
                    <a:pt x="5522" y="3820"/>
                    <a:pt x="5564" y="3820"/>
                  </a:cubicBezTo>
                  <a:cubicBezTo>
                    <a:pt x="5645" y="3820"/>
                    <a:pt x="5725" y="3868"/>
                    <a:pt x="5764" y="3946"/>
                  </a:cubicBezTo>
                  <a:cubicBezTo>
                    <a:pt x="5978" y="4374"/>
                    <a:pt x="5597" y="4910"/>
                    <a:pt x="5347" y="5255"/>
                  </a:cubicBezTo>
                  <a:cubicBezTo>
                    <a:pt x="5133" y="5541"/>
                    <a:pt x="4883" y="5791"/>
                    <a:pt x="4597" y="5994"/>
                  </a:cubicBezTo>
                  <a:cubicBezTo>
                    <a:pt x="4799" y="6517"/>
                    <a:pt x="4978" y="7041"/>
                    <a:pt x="5133" y="7577"/>
                  </a:cubicBezTo>
                  <a:cubicBezTo>
                    <a:pt x="5156" y="7649"/>
                    <a:pt x="5168" y="7708"/>
                    <a:pt x="5192" y="7779"/>
                  </a:cubicBezTo>
                  <a:cubicBezTo>
                    <a:pt x="5335" y="7589"/>
                    <a:pt x="5478" y="7398"/>
                    <a:pt x="5597" y="7196"/>
                  </a:cubicBezTo>
                  <a:cubicBezTo>
                    <a:pt x="5883" y="6732"/>
                    <a:pt x="6037" y="6053"/>
                    <a:pt x="6490" y="5732"/>
                  </a:cubicBezTo>
                  <a:cubicBezTo>
                    <a:pt x="6530" y="5702"/>
                    <a:pt x="6574" y="5689"/>
                    <a:pt x="6618" y="5689"/>
                  </a:cubicBezTo>
                  <a:cubicBezTo>
                    <a:pt x="6717" y="5689"/>
                    <a:pt x="6810" y="5759"/>
                    <a:pt x="6835" y="5874"/>
                  </a:cubicBezTo>
                  <a:cubicBezTo>
                    <a:pt x="6907" y="6410"/>
                    <a:pt x="6502" y="6922"/>
                    <a:pt x="6216" y="7375"/>
                  </a:cubicBezTo>
                  <a:cubicBezTo>
                    <a:pt x="5978" y="7779"/>
                    <a:pt x="5704" y="8160"/>
                    <a:pt x="5406" y="8530"/>
                  </a:cubicBezTo>
                  <a:cubicBezTo>
                    <a:pt x="5502" y="8911"/>
                    <a:pt x="5597" y="9303"/>
                    <a:pt x="5680" y="9720"/>
                  </a:cubicBezTo>
                  <a:cubicBezTo>
                    <a:pt x="7704" y="8637"/>
                    <a:pt x="7942" y="6077"/>
                    <a:pt x="6859" y="4243"/>
                  </a:cubicBezTo>
                  <a:cubicBezTo>
                    <a:pt x="6216" y="3172"/>
                    <a:pt x="5264" y="2374"/>
                    <a:pt x="4240" y="1683"/>
                  </a:cubicBezTo>
                  <a:cubicBezTo>
                    <a:pt x="3644" y="1291"/>
                    <a:pt x="3037" y="933"/>
                    <a:pt x="2454" y="529"/>
                  </a:cubicBezTo>
                  <a:cubicBezTo>
                    <a:pt x="2126" y="307"/>
                    <a:pt x="1771" y="1"/>
                    <a:pt x="135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23"/>
            <p:cNvSpPr/>
            <p:nvPr/>
          </p:nvSpPr>
          <p:spPr>
            <a:xfrm>
              <a:off x="2005644" y="229124"/>
              <a:ext cx="200956" cy="422783"/>
            </a:xfrm>
            <a:custGeom>
              <a:rect b="b" l="l" r="r" t="t"/>
              <a:pathLst>
                <a:path extrusionOk="0" h="13065" w="6210">
                  <a:moveTo>
                    <a:pt x="937" y="0"/>
                  </a:moveTo>
                  <a:cubicBezTo>
                    <a:pt x="725" y="0"/>
                    <a:pt x="534" y="218"/>
                    <a:pt x="626" y="456"/>
                  </a:cubicBezTo>
                  <a:cubicBezTo>
                    <a:pt x="828" y="992"/>
                    <a:pt x="1102" y="1504"/>
                    <a:pt x="1447" y="1968"/>
                  </a:cubicBezTo>
                  <a:cubicBezTo>
                    <a:pt x="1280" y="1849"/>
                    <a:pt x="1078" y="1766"/>
                    <a:pt x="876" y="1730"/>
                  </a:cubicBezTo>
                  <a:cubicBezTo>
                    <a:pt x="870" y="1730"/>
                    <a:pt x="865" y="1729"/>
                    <a:pt x="859" y="1729"/>
                  </a:cubicBezTo>
                  <a:cubicBezTo>
                    <a:pt x="748" y="1729"/>
                    <a:pt x="664" y="1843"/>
                    <a:pt x="709" y="1957"/>
                  </a:cubicBezTo>
                  <a:cubicBezTo>
                    <a:pt x="840" y="2278"/>
                    <a:pt x="1126" y="2468"/>
                    <a:pt x="1388" y="2671"/>
                  </a:cubicBezTo>
                  <a:cubicBezTo>
                    <a:pt x="1661" y="2861"/>
                    <a:pt x="1971" y="3088"/>
                    <a:pt x="2257" y="3302"/>
                  </a:cubicBezTo>
                  <a:cubicBezTo>
                    <a:pt x="2447" y="3671"/>
                    <a:pt x="2626" y="4028"/>
                    <a:pt x="2781" y="4409"/>
                  </a:cubicBezTo>
                  <a:cubicBezTo>
                    <a:pt x="2185" y="3921"/>
                    <a:pt x="1554" y="3469"/>
                    <a:pt x="876" y="3266"/>
                  </a:cubicBezTo>
                  <a:cubicBezTo>
                    <a:pt x="863" y="3261"/>
                    <a:pt x="850" y="3259"/>
                    <a:pt x="838" y="3259"/>
                  </a:cubicBezTo>
                  <a:cubicBezTo>
                    <a:pt x="760" y="3259"/>
                    <a:pt x="705" y="3349"/>
                    <a:pt x="757" y="3421"/>
                  </a:cubicBezTo>
                  <a:cubicBezTo>
                    <a:pt x="1316" y="4207"/>
                    <a:pt x="2281" y="4754"/>
                    <a:pt x="3138" y="5255"/>
                  </a:cubicBezTo>
                  <a:cubicBezTo>
                    <a:pt x="3245" y="5552"/>
                    <a:pt x="3364" y="5850"/>
                    <a:pt x="3459" y="6171"/>
                  </a:cubicBezTo>
                  <a:cubicBezTo>
                    <a:pt x="3614" y="6612"/>
                    <a:pt x="3757" y="7088"/>
                    <a:pt x="3876" y="7541"/>
                  </a:cubicBezTo>
                  <a:cubicBezTo>
                    <a:pt x="3483" y="7064"/>
                    <a:pt x="3043" y="6624"/>
                    <a:pt x="2578" y="6219"/>
                  </a:cubicBezTo>
                  <a:cubicBezTo>
                    <a:pt x="1959" y="5695"/>
                    <a:pt x="1078" y="4885"/>
                    <a:pt x="221" y="4885"/>
                  </a:cubicBezTo>
                  <a:cubicBezTo>
                    <a:pt x="212" y="4884"/>
                    <a:pt x="203" y="4883"/>
                    <a:pt x="194" y="4883"/>
                  </a:cubicBezTo>
                  <a:cubicBezTo>
                    <a:pt x="77" y="4883"/>
                    <a:pt x="0" y="5024"/>
                    <a:pt x="78" y="5124"/>
                  </a:cubicBezTo>
                  <a:cubicBezTo>
                    <a:pt x="483" y="5814"/>
                    <a:pt x="1399" y="6231"/>
                    <a:pt x="2007" y="6731"/>
                  </a:cubicBezTo>
                  <a:cubicBezTo>
                    <a:pt x="2769" y="7362"/>
                    <a:pt x="3471" y="8052"/>
                    <a:pt x="4114" y="8803"/>
                  </a:cubicBezTo>
                  <a:cubicBezTo>
                    <a:pt x="4126" y="8826"/>
                    <a:pt x="4150" y="8850"/>
                    <a:pt x="4186" y="8874"/>
                  </a:cubicBezTo>
                  <a:lnTo>
                    <a:pt x="4186" y="8886"/>
                  </a:lnTo>
                  <a:cubicBezTo>
                    <a:pt x="4221" y="9041"/>
                    <a:pt x="4245" y="9195"/>
                    <a:pt x="4281" y="9350"/>
                  </a:cubicBezTo>
                  <a:cubicBezTo>
                    <a:pt x="4471" y="10469"/>
                    <a:pt x="4662" y="11624"/>
                    <a:pt x="4090" y="12660"/>
                  </a:cubicBezTo>
                  <a:cubicBezTo>
                    <a:pt x="3981" y="12862"/>
                    <a:pt x="4193" y="13064"/>
                    <a:pt x="4390" y="13064"/>
                  </a:cubicBezTo>
                  <a:cubicBezTo>
                    <a:pt x="4471" y="13064"/>
                    <a:pt x="4550" y="13030"/>
                    <a:pt x="4602" y="12946"/>
                  </a:cubicBezTo>
                  <a:cubicBezTo>
                    <a:pt x="5340" y="11720"/>
                    <a:pt x="5269" y="10112"/>
                    <a:pt x="4971" y="8600"/>
                  </a:cubicBezTo>
                  <a:cubicBezTo>
                    <a:pt x="4900" y="8195"/>
                    <a:pt x="4805" y="7791"/>
                    <a:pt x="4709" y="7410"/>
                  </a:cubicBezTo>
                  <a:cubicBezTo>
                    <a:pt x="5007" y="7052"/>
                    <a:pt x="5281" y="6671"/>
                    <a:pt x="5519" y="6267"/>
                  </a:cubicBezTo>
                  <a:cubicBezTo>
                    <a:pt x="5805" y="5814"/>
                    <a:pt x="6210" y="5302"/>
                    <a:pt x="6138" y="4754"/>
                  </a:cubicBezTo>
                  <a:cubicBezTo>
                    <a:pt x="6114" y="4648"/>
                    <a:pt x="6021" y="4580"/>
                    <a:pt x="5923" y="4580"/>
                  </a:cubicBezTo>
                  <a:cubicBezTo>
                    <a:pt x="5879" y="4580"/>
                    <a:pt x="5833" y="4594"/>
                    <a:pt x="5793" y="4624"/>
                  </a:cubicBezTo>
                  <a:cubicBezTo>
                    <a:pt x="5340" y="4933"/>
                    <a:pt x="5174" y="5624"/>
                    <a:pt x="4900" y="6088"/>
                  </a:cubicBezTo>
                  <a:cubicBezTo>
                    <a:pt x="4769" y="6290"/>
                    <a:pt x="4638" y="6481"/>
                    <a:pt x="4495" y="6671"/>
                  </a:cubicBezTo>
                  <a:cubicBezTo>
                    <a:pt x="4471" y="6600"/>
                    <a:pt x="4459" y="6529"/>
                    <a:pt x="4436" y="6469"/>
                  </a:cubicBezTo>
                  <a:cubicBezTo>
                    <a:pt x="4293" y="5933"/>
                    <a:pt x="4102" y="5409"/>
                    <a:pt x="3900" y="4885"/>
                  </a:cubicBezTo>
                  <a:cubicBezTo>
                    <a:pt x="4186" y="4683"/>
                    <a:pt x="4436" y="4433"/>
                    <a:pt x="4650" y="4147"/>
                  </a:cubicBezTo>
                  <a:cubicBezTo>
                    <a:pt x="4900" y="3790"/>
                    <a:pt x="5281" y="3266"/>
                    <a:pt x="5067" y="2838"/>
                  </a:cubicBezTo>
                  <a:cubicBezTo>
                    <a:pt x="5029" y="2754"/>
                    <a:pt x="4952" y="2709"/>
                    <a:pt x="4874" y="2709"/>
                  </a:cubicBezTo>
                  <a:cubicBezTo>
                    <a:pt x="4829" y="2709"/>
                    <a:pt x="4784" y="2724"/>
                    <a:pt x="4745" y="2754"/>
                  </a:cubicBezTo>
                  <a:cubicBezTo>
                    <a:pt x="4412" y="2957"/>
                    <a:pt x="4388" y="3421"/>
                    <a:pt x="4197" y="3742"/>
                  </a:cubicBezTo>
                  <a:cubicBezTo>
                    <a:pt x="4055" y="3969"/>
                    <a:pt x="3888" y="4183"/>
                    <a:pt x="3685" y="4373"/>
                  </a:cubicBezTo>
                  <a:cubicBezTo>
                    <a:pt x="3507" y="3921"/>
                    <a:pt x="3304" y="3492"/>
                    <a:pt x="3090" y="3064"/>
                  </a:cubicBezTo>
                  <a:cubicBezTo>
                    <a:pt x="3031" y="2945"/>
                    <a:pt x="2971" y="2826"/>
                    <a:pt x="2912" y="2707"/>
                  </a:cubicBezTo>
                  <a:cubicBezTo>
                    <a:pt x="3019" y="2552"/>
                    <a:pt x="3102" y="2385"/>
                    <a:pt x="3162" y="2207"/>
                  </a:cubicBezTo>
                  <a:cubicBezTo>
                    <a:pt x="3269" y="1933"/>
                    <a:pt x="3447" y="1540"/>
                    <a:pt x="3233" y="1278"/>
                  </a:cubicBezTo>
                  <a:cubicBezTo>
                    <a:pt x="3191" y="1229"/>
                    <a:pt x="3133" y="1205"/>
                    <a:pt x="3074" y="1205"/>
                  </a:cubicBezTo>
                  <a:cubicBezTo>
                    <a:pt x="3031" y="1205"/>
                    <a:pt x="2987" y="1217"/>
                    <a:pt x="2947" y="1242"/>
                  </a:cubicBezTo>
                  <a:cubicBezTo>
                    <a:pt x="2709" y="1397"/>
                    <a:pt x="2721" y="1754"/>
                    <a:pt x="2626" y="2004"/>
                  </a:cubicBezTo>
                  <a:cubicBezTo>
                    <a:pt x="2614" y="2016"/>
                    <a:pt x="2602" y="2040"/>
                    <a:pt x="2602" y="2064"/>
                  </a:cubicBezTo>
                  <a:cubicBezTo>
                    <a:pt x="2209" y="1302"/>
                    <a:pt x="1733" y="528"/>
                    <a:pt x="1126" y="63"/>
                  </a:cubicBezTo>
                  <a:cubicBezTo>
                    <a:pt x="1066" y="20"/>
                    <a:pt x="1000" y="0"/>
                    <a:pt x="937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23"/>
            <p:cNvSpPr/>
            <p:nvPr/>
          </p:nvSpPr>
          <p:spPr>
            <a:xfrm>
              <a:off x="13530" y="228541"/>
              <a:ext cx="48961" cy="45045"/>
            </a:xfrm>
            <a:custGeom>
              <a:rect b="b" l="l" r="r" t="t"/>
              <a:pathLst>
                <a:path extrusionOk="0" h="1392" w="1513">
                  <a:moveTo>
                    <a:pt x="781" y="1"/>
                  </a:moveTo>
                  <a:cubicBezTo>
                    <a:pt x="727" y="1"/>
                    <a:pt x="673" y="8"/>
                    <a:pt x="619" y="22"/>
                  </a:cubicBezTo>
                  <a:lnTo>
                    <a:pt x="512" y="58"/>
                  </a:lnTo>
                  <a:lnTo>
                    <a:pt x="512" y="70"/>
                  </a:lnTo>
                  <a:cubicBezTo>
                    <a:pt x="310" y="129"/>
                    <a:pt x="155" y="272"/>
                    <a:pt x="72" y="462"/>
                  </a:cubicBezTo>
                  <a:cubicBezTo>
                    <a:pt x="0" y="629"/>
                    <a:pt x="0" y="808"/>
                    <a:pt x="72" y="974"/>
                  </a:cubicBezTo>
                  <a:cubicBezTo>
                    <a:pt x="155" y="1165"/>
                    <a:pt x="310" y="1320"/>
                    <a:pt x="512" y="1367"/>
                  </a:cubicBezTo>
                  <a:cubicBezTo>
                    <a:pt x="572" y="1383"/>
                    <a:pt x="631" y="1391"/>
                    <a:pt x="690" y="1391"/>
                  </a:cubicBezTo>
                  <a:cubicBezTo>
                    <a:pt x="807" y="1391"/>
                    <a:pt x="921" y="1359"/>
                    <a:pt x="1024" y="1296"/>
                  </a:cubicBezTo>
                  <a:lnTo>
                    <a:pt x="1131" y="1224"/>
                  </a:lnTo>
                  <a:cubicBezTo>
                    <a:pt x="1234" y="1163"/>
                    <a:pt x="1311" y="1074"/>
                    <a:pt x="1368" y="966"/>
                  </a:cubicBezTo>
                  <a:lnTo>
                    <a:pt x="1368" y="966"/>
                  </a:lnTo>
                  <a:cubicBezTo>
                    <a:pt x="1414" y="920"/>
                    <a:pt x="1444" y="858"/>
                    <a:pt x="1465" y="796"/>
                  </a:cubicBezTo>
                  <a:cubicBezTo>
                    <a:pt x="1489" y="760"/>
                    <a:pt x="1500" y="701"/>
                    <a:pt x="1500" y="653"/>
                  </a:cubicBezTo>
                  <a:cubicBezTo>
                    <a:pt x="1512" y="558"/>
                    <a:pt x="1500" y="451"/>
                    <a:pt x="1465" y="367"/>
                  </a:cubicBezTo>
                  <a:cubicBezTo>
                    <a:pt x="1381" y="153"/>
                    <a:pt x="1179" y="22"/>
                    <a:pt x="953" y="22"/>
                  </a:cubicBezTo>
                  <a:lnTo>
                    <a:pt x="949" y="22"/>
                  </a:lnTo>
                  <a:cubicBezTo>
                    <a:pt x="894" y="8"/>
                    <a:pt x="838" y="1"/>
                    <a:pt x="78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23"/>
            <p:cNvSpPr/>
            <p:nvPr/>
          </p:nvSpPr>
          <p:spPr>
            <a:xfrm>
              <a:off x="2238539" y="144470"/>
              <a:ext cx="48961" cy="45110"/>
            </a:xfrm>
            <a:custGeom>
              <a:rect b="b" l="l" r="r" t="t"/>
              <a:pathLst>
                <a:path extrusionOk="0" h="1394" w="1513">
                  <a:moveTo>
                    <a:pt x="801" y="1"/>
                  </a:moveTo>
                  <a:cubicBezTo>
                    <a:pt x="740" y="1"/>
                    <a:pt x="679" y="8"/>
                    <a:pt x="620" y="24"/>
                  </a:cubicBezTo>
                  <a:lnTo>
                    <a:pt x="513" y="60"/>
                  </a:lnTo>
                  <a:lnTo>
                    <a:pt x="513" y="72"/>
                  </a:lnTo>
                  <a:cubicBezTo>
                    <a:pt x="310" y="120"/>
                    <a:pt x="156" y="262"/>
                    <a:pt x="72" y="453"/>
                  </a:cubicBezTo>
                  <a:cubicBezTo>
                    <a:pt x="1" y="620"/>
                    <a:pt x="1" y="810"/>
                    <a:pt x="72" y="977"/>
                  </a:cubicBezTo>
                  <a:cubicBezTo>
                    <a:pt x="156" y="1167"/>
                    <a:pt x="310" y="1310"/>
                    <a:pt x="513" y="1370"/>
                  </a:cubicBezTo>
                  <a:cubicBezTo>
                    <a:pt x="572" y="1386"/>
                    <a:pt x="632" y="1394"/>
                    <a:pt x="690" y="1394"/>
                  </a:cubicBezTo>
                  <a:cubicBezTo>
                    <a:pt x="808" y="1394"/>
                    <a:pt x="922" y="1362"/>
                    <a:pt x="1025" y="1298"/>
                  </a:cubicBezTo>
                  <a:cubicBezTo>
                    <a:pt x="1060" y="1274"/>
                    <a:pt x="1096" y="1251"/>
                    <a:pt x="1132" y="1227"/>
                  </a:cubicBezTo>
                  <a:cubicBezTo>
                    <a:pt x="1241" y="1162"/>
                    <a:pt x="1320" y="1057"/>
                    <a:pt x="1378" y="948"/>
                  </a:cubicBezTo>
                  <a:lnTo>
                    <a:pt x="1378" y="948"/>
                  </a:lnTo>
                  <a:cubicBezTo>
                    <a:pt x="1419" y="906"/>
                    <a:pt x="1446" y="856"/>
                    <a:pt x="1465" y="798"/>
                  </a:cubicBezTo>
                  <a:cubicBezTo>
                    <a:pt x="1489" y="751"/>
                    <a:pt x="1501" y="703"/>
                    <a:pt x="1501" y="655"/>
                  </a:cubicBezTo>
                  <a:cubicBezTo>
                    <a:pt x="1513" y="548"/>
                    <a:pt x="1501" y="453"/>
                    <a:pt x="1465" y="358"/>
                  </a:cubicBezTo>
                  <a:cubicBezTo>
                    <a:pt x="1382" y="155"/>
                    <a:pt x="1180" y="12"/>
                    <a:pt x="953" y="12"/>
                  </a:cubicBezTo>
                  <a:lnTo>
                    <a:pt x="930" y="12"/>
                  </a:lnTo>
                  <a:cubicBezTo>
                    <a:pt x="887" y="4"/>
                    <a:pt x="844" y="1"/>
                    <a:pt x="80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23"/>
            <p:cNvSpPr/>
            <p:nvPr/>
          </p:nvSpPr>
          <p:spPr>
            <a:xfrm>
              <a:off x="1031058" y="57777"/>
              <a:ext cx="55141" cy="42812"/>
            </a:xfrm>
            <a:custGeom>
              <a:rect b="b" l="l" r="r" t="t"/>
              <a:pathLst>
                <a:path extrusionOk="0" h="1323" w="1704">
                  <a:moveTo>
                    <a:pt x="846" y="1"/>
                  </a:moveTo>
                  <a:cubicBezTo>
                    <a:pt x="1" y="1"/>
                    <a:pt x="1" y="1322"/>
                    <a:pt x="846" y="1322"/>
                  </a:cubicBezTo>
                  <a:cubicBezTo>
                    <a:pt x="1703" y="1322"/>
                    <a:pt x="1703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23"/>
            <p:cNvSpPr/>
            <p:nvPr/>
          </p:nvSpPr>
          <p:spPr>
            <a:xfrm>
              <a:off x="581804" y="29559"/>
              <a:ext cx="45110" cy="47310"/>
            </a:xfrm>
            <a:custGeom>
              <a:rect b="b" l="l" r="r" t="t"/>
              <a:pathLst>
                <a:path extrusionOk="0" h="1462" w="1394">
                  <a:moveTo>
                    <a:pt x="666" y="0"/>
                  </a:moveTo>
                  <a:cubicBezTo>
                    <a:pt x="591" y="0"/>
                    <a:pt x="524" y="22"/>
                    <a:pt x="465" y="51"/>
                  </a:cubicBezTo>
                  <a:cubicBezTo>
                    <a:pt x="406" y="75"/>
                    <a:pt x="358" y="99"/>
                    <a:pt x="311" y="134"/>
                  </a:cubicBezTo>
                  <a:cubicBezTo>
                    <a:pt x="239" y="182"/>
                    <a:pt x="191" y="242"/>
                    <a:pt x="144" y="313"/>
                  </a:cubicBezTo>
                  <a:lnTo>
                    <a:pt x="84" y="468"/>
                  </a:lnTo>
                  <a:cubicBezTo>
                    <a:pt x="72" y="504"/>
                    <a:pt x="49" y="551"/>
                    <a:pt x="37" y="587"/>
                  </a:cubicBezTo>
                  <a:cubicBezTo>
                    <a:pt x="1" y="706"/>
                    <a:pt x="1" y="837"/>
                    <a:pt x="37" y="956"/>
                  </a:cubicBezTo>
                  <a:lnTo>
                    <a:pt x="96" y="1123"/>
                  </a:lnTo>
                  <a:cubicBezTo>
                    <a:pt x="144" y="1206"/>
                    <a:pt x="203" y="1266"/>
                    <a:pt x="275" y="1313"/>
                  </a:cubicBezTo>
                  <a:cubicBezTo>
                    <a:pt x="346" y="1373"/>
                    <a:pt x="430" y="1420"/>
                    <a:pt x="513" y="1444"/>
                  </a:cubicBezTo>
                  <a:cubicBezTo>
                    <a:pt x="572" y="1456"/>
                    <a:pt x="635" y="1462"/>
                    <a:pt x="697" y="1462"/>
                  </a:cubicBezTo>
                  <a:cubicBezTo>
                    <a:pt x="760" y="1462"/>
                    <a:pt x="822" y="1456"/>
                    <a:pt x="882" y="1444"/>
                  </a:cubicBezTo>
                  <a:cubicBezTo>
                    <a:pt x="1001" y="1408"/>
                    <a:pt x="1096" y="1349"/>
                    <a:pt x="1192" y="1266"/>
                  </a:cubicBezTo>
                  <a:lnTo>
                    <a:pt x="1299" y="1123"/>
                  </a:lnTo>
                  <a:cubicBezTo>
                    <a:pt x="1346" y="1051"/>
                    <a:pt x="1370" y="956"/>
                    <a:pt x="1370" y="873"/>
                  </a:cubicBezTo>
                  <a:cubicBezTo>
                    <a:pt x="1394" y="777"/>
                    <a:pt x="1394" y="682"/>
                    <a:pt x="1358" y="587"/>
                  </a:cubicBezTo>
                  <a:lnTo>
                    <a:pt x="1323" y="468"/>
                  </a:lnTo>
                  <a:cubicBezTo>
                    <a:pt x="1311" y="396"/>
                    <a:pt x="1263" y="313"/>
                    <a:pt x="1215" y="253"/>
                  </a:cubicBezTo>
                  <a:cubicBezTo>
                    <a:pt x="1168" y="182"/>
                    <a:pt x="1108" y="123"/>
                    <a:pt x="1025" y="87"/>
                  </a:cubicBezTo>
                  <a:lnTo>
                    <a:pt x="882" y="27"/>
                  </a:lnTo>
                  <a:lnTo>
                    <a:pt x="715" y="3"/>
                  </a:lnTo>
                  <a:cubicBezTo>
                    <a:pt x="698" y="1"/>
                    <a:pt x="682" y="0"/>
                    <a:pt x="66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23"/>
            <p:cNvSpPr/>
            <p:nvPr/>
          </p:nvSpPr>
          <p:spPr>
            <a:xfrm>
              <a:off x="822627" y="243103"/>
              <a:ext cx="60125" cy="47051"/>
            </a:xfrm>
            <a:custGeom>
              <a:rect b="b" l="l" r="r" t="t"/>
              <a:pathLst>
                <a:path extrusionOk="0" h="1454" w="1858">
                  <a:moveTo>
                    <a:pt x="929" y="1"/>
                  </a:moveTo>
                  <a:cubicBezTo>
                    <a:pt x="0" y="1"/>
                    <a:pt x="0" y="1453"/>
                    <a:pt x="929" y="1453"/>
                  </a:cubicBezTo>
                  <a:cubicBezTo>
                    <a:pt x="1858" y="1453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23"/>
            <p:cNvSpPr/>
            <p:nvPr/>
          </p:nvSpPr>
          <p:spPr>
            <a:xfrm>
              <a:off x="896602" y="465028"/>
              <a:ext cx="60125" cy="47051"/>
            </a:xfrm>
            <a:custGeom>
              <a:rect b="b" l="l" r="r" t="t"/>
              <a:pathLst>
                <a:path extrusionOk="0" h="1454" w="1858">
                  <a:moveTo>
                    <a:pt x="929" y="0"/>
                  </a:moveTo>
                  <a:cubicBezTo>
                    <a:pt x="0" y="0"/>
                    <a:pt x="0" y="1453"/>
                    <a:pt x="929" y="1453"/>
                  </a:cubicBezTo>
                  <a:cubicBezTo>
                    <a:pt x="1858" y="1453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23"/>
            <p:cNvSpPr/>
            <p:nvPr/>
          </p:nvSpPr>
          <p:spPr>
            <a:xfrm>
              <a:off x="134492" y="400696"/>
              <a:ext cx="62843" cy="48961"/>
            </a:xfrm>
            <a:custGeom>
              <a:rect b="b" l="l" r="r" t="t"/>
              <a:pathLst>
                <a:path extrusionOk="0" h="1513" w="1942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42" y="1512"/>
                    <a:pt x="1942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23"/>
            <p:cNvSpPr/>
            <p:nvPr/>
          </p:nvSpPr>
          <p:spPr>
            <a:xfrm>
              <a:off x="492911" y="475610"/>
              <a:ext cx="49252" cy="44107"/>
            </a:xfrm>
            <a:custGeom>
              <a:rect b="b" l="l" r="r" t="t"/>
              <a:pathLst>
                <a:path extrusionOk="0" h="1363" w="1522">
                  <a:moveTo>
                    <a:pt x="837" y="1"/>
                  </a:moveTo>
                  <a:cubicBezTo>
                    <a:pt x="635" y="1"/>
                    <a:pt x="432" y="102"/>
                    <a:pt x="319" y="305"/>
                  </a:cubicBezTo>
                  <a:cubicBezTo>
                    <a:pt x="295" y="340"/>
                    <a:pt x="283" y="364"/>
                    <a:pt x="271" y="400"/>
                  </a:cubicBezTo>
                  <a:cubicBezTo>
                    <a:pt x="0" y="910"/>
                    <a:pt x="427" y="1363"/>
                    <a:pt x="867" y="1363"/>
                  </a:cubicBezTo>
                  <a:cubicBezTo>
                    <a:pt x="1063" y="1363"/>
                    <a:pt x="1263" y="1272"/>
                    <a:pt x="1403" y="1055"/>
                  </a:cubicBezTo>
                  <a:cubicBezTo>
                    <a:pt x="1522" y="852"/>
                    <a:pt x="1522" y="602"/>
                    <a:pt x="1403" y="400"/>
                  </a:cubicBezTo>
                  <a:cubicBezTo>
                    <a:pt x="1391" y="364"/>
                    <a:pt x="1367" y="340"/>
                    <a:pt x="1355" y="305"/>
                  </a:cubicBezTo>
                  <a:cubicBezTo>
                    <a:pt x="1242" y="102"/>
                    <a:pt x="1039" y="1"/>
                    <a:pt x="83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23"/>
            <p:cNvSpPr/>
            <p:nvPr/>
          </p:nvSpPr>
          <p:spPr>
            <a:xfrm>
              <a:off x="6196070" y="148515"/>
              <a:ext cx="277196" cy="268200"/>
            </a:xfrm>
            <a:custGeom>
              <a:rect b="b" l="l" r="r" t="t"/>
              <a:pathLst>
                <a:path extrusionOk="0" h="8288" w="8566">
                  <a:moveTo>
                    <a:pt x="5667" y="1"/>
                  </a:moveTo>
                  <a:cubicBezTo>
                    <a:pt x="2272" y="1"/>
                    <a:pt x="1607" y="4698"/>
                    <a:pt x="338" y="7067"/>
                  </a:cubicBezTo>
                  <a:cubicBezTo>
                    <a:pt x="0" y="7700"/>
                    <a:pt x="590" y="8287"/>
                    <a:pt x="1201" y="8287"/>
                  </a:cubicBezTo>
                  <a:cubicBezTo>
                    <a:pt x="1279" y="8287"/>
                    <a:pt x="1357" y="8278"/>
                    <a:pt x="1434" y="8258"/>
                  </a:cubicBezTo>
                  <a:cubicBezTo>
                    <a:pt x="3041" y="7829"/>
                    <a:pt x="4589" y="7150"/>
                    <a:pt x="5982" y="6233"/>
                  </a:cubicBezTo>
                  <a:cubicBezTo>
                    <a:pt x="7232" y="5412"/>
                    <a:pt x="8565" y="4102"/>
                    <a:pt x="8506" y="2483"/>
                  </a:cubicBezTo>
                  <a:cubicBezTo>
                    <a:pt x="8482" y="2031"/>
                    <a:pt x="8327" y="1578"/>
                    <a:pt x="8065" y="1209"/>
                  </a:cubicBezTo>
                  <a:cubicBezTo>
                    <a:pt x="7720" y="1447"/>
                    <a:pt x="7399" y="1709"/>
                    <a:pt x="7065" y="1971"/>
                  </a:cubicBezTo>
                  <a:cubicBezTo>
                    <a:pt x="7184" y="1995"/>
                    <a:pt x="7268" y="2090"/>
                    <a:pt x="7280" y="2197"/>
                  </a:cubicBezTo>
                  <a:cubicBezTo>
                    <a:pt x="7351" y="2614"/>
                    <a:pt x="7327" y="3043"/>
                    <a:pt x="7220" y="3447"/>
                  </a:cubicBezTo>
                  <a:cubicBezTo>
                    <a:pt x="7173" y="3610"/>
                    <a:pt x="7035" y="3685"/>
                    <a:pt x="6903" y="3685"/>
                  </a:cubicBezTo>
                  <a:cubicBezTo>
                    <a:pt x="6736" y="3685"/>
                    <a:pt x="6578" y="3565"/>
                    <a:pt x="6625" y="3352"/>
                  </a:cubicBezTo>
                  <a:cubicBezTo>
                    <a:pt x="6696" y="2983"/>
                    <a:pt x="6744" y="2614"/>
                    <a:pt x="6744" y="2245"/>
                  </a:cubicBezTo>
                  <a:lnTo>
                    <a:pt x="6744" y="2245"/>
                  </a:lnTo>
                  <a:cubicBezTo>
                    <a:pt x="6458" y="2483"/>
                    <a:pt x="6172" y="2745"/>
                    <a:pt x="5898" y="2995"/>
                  </a:cubicBezTo>
                  <a:cubicBezTo>
                    <a:pt x="5887" y="3031"/>
                    <a:pt x="5887" y="3066"/>
                    <a:pt x="5863" y="3102"/>
                  </a:cubicBezTo>
                  <a:cubicBezTo>
                    <a:pt x="5922" y="3519"/>
                    <a:pt x="5767" y="4055"/>
                    <a:pt x="5696" y="4376"/>
                  </a:cubicBezTo>
                  <a:cubicBezTo>
                    <a:pt x="5639" y="4683"/>
                    <a:pt x="5550" y="5513"/>
                    <a:pt x="5095" y="5513"/>
                  </a:cubicBezTo>
                  <a:cubicBezTo>
                    <a:pt x="5074" y="5513"/>
                    <a:pt x="5052" y="5511"/>
                    <a:pt x="5029" y="5507"/>
                  </a:cubicBezTo>
                  <a:cubicBezTo>
                    <a:pt x="4517" y="5412"/>
                    <a:pt x="4732" y="4543"/>
                    <a:pt x="4779" y="4221"/>
                  </a:cubicBezTo>
                  <a:cubicBezTo>
                    <a:pt x="4791" y="4174"/>
                    <a:pt x="4803" y="4114"/>
                    <a:pt x="4803" y="4067"/>
                  </a:cubicBezTo>
                  <a:lnTo>
                    <a:pt x="4803" y="4067"/>
                  </a:lnTo>
                  <a:cubicBezTo>
                    <a:pt x="4613" y="4257"/>
                    <a:pt x="4434" y="4448"/>
                    <a:pt x="4255" y="4650"/>
                  </a:cubicBezTo>
                  <a:cubicBezTo>
                    <a:pt x="4005" y="4912"/>
                    <a:pt x="3755" y="5186"/>
                    <a:pt x="3505" y="5448"/>
                  </a:cubicBezTo>
                  <a:cubicBezTo>
                    <a:pt x="3720" y="5817"/>
                    <a:pt x="3779" y="6245"/>
                    <a:pt x="3684" y="6662"/>
                  </a:cubicBezTo>
                  <a:cubicBezTo>
                    <a:pt x="3651" y="6814"/>
                    <a:pt x="3509" y="6927"/>
                    <a:pt x="3348" y="6927"/>
                  </a:cubicBezTo>
                  <a:cubicBezTo>
                    <a:pt x="3333" y="6927"/>
                    <a:pt x="3318" y="6926"/>
                    <a:pt x="3303" y="6924"/>
                  </a:cubicBezTo>
                  <a:cubicBezTo>
                    <a:pt x="3124" y="6888"/>
                    <a:pt x="3005" y="6722"/>
                    <a:pt x="3041" y="6543"/>
                  </a:cubicBezTo>
                  <a:cubicBezTo>
                    <a:pt x="3089" y="6341"/>
                    <a:pt x="3089" y="6126"/>
                    <a:pt x="3053" y="5924"/>
                  </a:cubicBezTo>
                  <a:lnTo>
                    <a:pt x="3053" y="5924"/>
                  </a:lnTo>
                  <a:cubicBezTo>
                    <a:pt x="2648" y="6341"/>
                    <a:pt x="2279" y="6769"/>
                    <a:pt x="1934" y="7222"/>
                  </a:cubicBezTo>
                  <a:cubicBezTo>
                    <a:pt x="1902" y="7262"/>
                    <a:pt x="1864" y="7279"/>
                    <a:pt x="1826" y="7279"/>
                  </a:cubicBezTo>
                  <a:cubicBezTo>
                    <a:pt x="1719" y="7279"/>
                    <a:pt x="1616" y="7145"/>
                    <a:pt x="1696" y="7031"/>
                  </a:cubicBezTo>
                  <a:cubicBezTo>
                    <a:pt x="2005" y="6591"/>
                    <a:pt x="2291" y="6126"/>
                    <a:pt x="2588" y="5674"/>
                  </a:cubicBezTo>
                  <a:lnTo>
                    <a:pt x="2588" y="5674"/>
                  </a:lnTo>
                  <a:lnTo>
                    <a:pt x="1922" y="5948"/>
                  </a:lnTo>
                  <a:cubicBezTo>
                    <a:pt x="1881" y="5963"/>
                    <a:pt x="1843" y="5970"/>
                    <a:pt x="1807" y="5970"/>
                  </a:cubicBezTo>
                  <a:cubicBezTo>
                    <a:pt x="1515" y="5970"/>
                    <a:pt x="1391" y="5502"/>
                    <a:pt x="1719" y="5364"/>
                  </a:cubicBezTo>
                  <a:lnTo>
                    <a:pt x="2672" y="4948"/>
                  </a:lnTo>
                  <a:cubicBezTo>
                    <a:pt x="2707" y="4930"/>
                    <a:pt x="2745" y="4922"/>
                    <a:pt x="2782" y="4922"/>
                  </a:cubicBezTo>
                  <a:cubicBezTo>
                    <a:pt x="2871" y="4922"/>
                    <a:pt x="2959" y="4968"/>
                    <a:pt x="3017" y="5043"/>
                  </a:cubicBezTo>
                  <a:cubicBezTo>
                    <a:pt x="3267" y="4662"/>
                    <a:pt x="3541" y="4293"/>
                    <a:pt x="3839" y="3936"/>
                  </a:cubicBezTo>
                  <a:lnTo>
                    <a:pt x="3993" y="3757"/>
                  </a:lnTo>
                  <a:lnTo>
                    <a:pt x="3993" y="3757"/>
                  </a:lnTo>
                  <a:cubicBezTo>
                    <a:pt x="3541" y="3924"/>
                    <a:pt x="3100" y="4102"/>
                    <a:pt x="2684" y="4317"/>
                  </a:cubicBezTo>
                  <a:cubicBezTo>
                    <a:pt x="2646" y="4336"/>
                    <a:pt x="2609" y="4344"/>
                    <a:pt x="2575" y="4344"/>
                  </a:cubicBezTo>
                  <a:cubicBezTo>
                    <a:pt x="2355" y="4344"/>
                    <a:pt x="2238" y="3985"/>
                    <a:pt x="2434" y="3840"/>
                  </a:cubicBezTo>
                  <a:cubicBezTo>
                    <a:pt x="3136" y="3305"/>
                    <a:pt x="4112" y="2733"/>
                    <a:pt x="5041" y="2590"/>
                  </a:cubicBezTo>
                  <a:cubicBezTo>
                    <a:pt x="5267" y="2364"/>
                    <a:pt x="5494" y="2138"/>
                    <a:pt x="5732" y="1911"/>
                  </a:cubicBezTo>
                  <a:lnTo>
                    <a:pt x="5732" y="1911"/>
                  </a:lnTo>
                  <a:cubicBezTo>
                    <a:pt x="5148" y="2019"/>
                    <a:pt x="4565" y="2162"/>
                    <a:pt x="3982" y="2328"/>
                  </a:cubicBezTo>
                  <a:cubicBezTo>
                    <a:pt x="3954" y="2337"/>
                    <a:pt x="3927" y="2342"/>
                    <a:pt x="3902" y="2342"/>
                  </a:cubicBezTo>
                  <a:cubicBezTo>
                    <a:pt x="3668" y="2342"/>
                    <a:pt x="3558" y="1974"/>
                    <a:pt x="3827" y="1888"/>
                  </a:cubicBezTo>
                  <a:cubicBezTo>
                    <a:pt x="4434" y="1685"/>
                    <a:pt x="5053" y="1519"/>
                    <a:pt x="5684" y="1400"/>
                  </a:cubicBezTo>
                  <a:cubicBezTo>
                    <a:pt x="5946" y="1328"/>
                    <a:pt x="6244" y="1257"/>
                    <a:pt x="6529" y="1209"/>
                  </a:cubicBezTo>
                  <a:cubicBezTo>
                    <a:pt x="6791" y="983"/>
                    <a:pt x="7065" y="780"/>
                    <a:pt x="7339" y="578"/>
                  </a:cubicBezTo>
                  <a:cubicBezTo>
                    <a:pt x="7137" y="483"/>
                    <a:pt x="6934" y="423"/>
                    <a:pt x="6720" y="387"/>
                  </a:cubicBezTo>
                  <a:cubicBezTo>
                    <a:pt x="6649" y="221"/>
                    <a:pt x="6506" y="90"/>
                    <a:pt x="6315" y="54"/>
                  </a:cubicBezTo>
                  <a:cubicBezTo>
                    <a:pt x="6089" y="18"/>
                    <a:pt x="5873" y="1"/>
                    <a:pt x="566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23"/>
            <p:cNvSpPr/>
            <p:nvPr/>
          </p:nvSpPr>
          <p:spPr>
            <a:xfrm>
              <a:off x="6241439" y="98033"/>
              <a:ext cx="354342" cy="286062"/>
            </a:xfrm>
            <a:custGeom>
              <a:rect b="b" l="l" r="r" t="t"/>
              <a:pathLst>
                <a:path extrusionOk="0" h="8840" w="10950">
                  <a:moveTo>
                    <a:pt x="10283" y="1"/>
                  </a:moveTo>
                  <a:cubicBezTo>
                    <a:pt x="9490" y="1"/>
                    <a:pt x="8622" y="532"/>
                    <a:pt x="7973" y="876"/>
                  </a:cubicBezTo>
                  <a:cubicBezTo>
                    <a:pt x="7271" y="1245"/>
                    <a:pt x="6592" y="1674"/>
                    <a:pt x="5949" y="2138"/>
                  </a:cubicBezTo>
                  <a:cubicBezTo>
                    <a:pt x="5675" y="2340"/>
                    <a:pt x="5413" y="2555"/>
                    <a:pt x="5151" y="2769"/>
                  </a:cubicBezTo>
                  <a:cubicBezTo>
                    <a:pt x="4854" y="2817"/>
                    <a:pt x="4556" y="2900"/>
                    <a:pt x="4294" y="2948"/>
                  </a:cubicBezTo>
                  <a:cubicBezTo>
                    <a:pt x="3663" y="3079"/>
                    <a:pt x="3044" y="3245"/>
                    <a:pt x="2437" y="3436"/>
                  </a:cubicBezTo>
                  <a:cubicBezTo>
                    <a:pt x="2164" y="3523"/>
                    <a:pt x="2271" y="3899"/>
                    <a:pt x="2518" y="3899"/>
                  </a:cubicBezTo>
                  <a:cubicBezTo>
                    <a:pt x="2541" y="3899"/>
                    <a:pt x="2566" y="3895"/>
                    <a:pt x="2591" y="3888"/>
                  </a:cubicBezTo>
                  <a:cubicBezTo>
                    <a:pt x="3163" y="3722"/>
                    <a:pt x="3746" y="3579"/>
                    <a:pt x="4342" y="3471"/>
                  </a:cubicBezTo>
                  <a:lnTo>
                    <a:pt x="4342" y="3471"/>
                  </a:lnTo>
                  <a:cubicBezTo>
                    <a:pt x="4104" y="3698"/>
                    <a:pt x="3877" y="3924"/>
                    <a:pt x="3651" y="4150"/>
                  </a:cubicBezTo>
                  <a:cubicBezTo>
                    <a:pt x="2722" y="4293"/>
                    <a:pt x="1746" y="4865"/>
                    <a:pt x="1044" y="5400"/>
                  </a:cubicBezTo>
                  <a:cubicBezTo>
                    <a:pt x="848" y="5555"/>
                    <a:pt x="964" y="5905"/>
                    <a:pt x="1183" y="5905"/>
                  </a:cubicBezTo>
                  <a:cubicBezTo>
                    <a:pt x="1218" y="5905"/>
                    <a:pt x="1255" y="5896"/>
                    <a:pt x="1294" y="5877"/>
                  </a:cubicBezTo>
                  <a:cubicBezTo>
                    <a:pt x="1710" y="5662"/>
                    <a:pt x="2151" y="5484"/>
                    <a:pt x="2591" y="5317"/>
                  </a:cubicBezTo>
                  <a:lnTo>
                    <a:pt x="2591" y="5317"/>
                  </a:lnTo>
                  <a:lnTo>
                    <a:pt x="2449" y="5496"/>
                  </a:lnTo>
                  <a:cubicBezTo>
                    <a:pt x="2151" y="5853"/>
                    <a:pt x="1877" y="6222"/>
                    <a:pt x="1627" y="6603"/>
                  </a:cubicBezTo>
                  <a:cubicBezTo>
                    <a:pt x="1568" y="6528"/>
                    <a:pt x="1481" y="6482"/>
                    <a:pt x="1392" y="6482"/>
                  </a:cubicBezTo>
                  <a:cubicBezTo>
                    <a:pt x="1355" y="6482"/>
                    <a:pt x="1317" y="6490"/>
                    <a:pt x="1282" y="6508"/>
                  </a:cubicBezTo>
                  <a:lnTo>
                    <a:pt x="329" y="6924"/>
                  </a:lnTo>
                  <a:cubicBezTo>
                    <a:pt x="1" y="7062"/>
                    <a:pt x="125" y="7530"/>
                    <a:pt x="417" y="7530"/>
                  </a:cubicBezTo>
                  <a:cubicBezTo>
                    <a:pt x="453" y="7530"/>
                    <a:pt x="491" y="7523"/>
                    <a:pt x="532" y="7508"/>
                  </a:cubicBezTo>
                  <a:lnTo>
                    <a:pt x="1198" y="7234"/>
                  </a:lnTo>
                  <a:lnTo>
                    <a:pt x="1198" y="7234"/>
                  </a:lnTo>
                  <a:cubicBezTo>
                    <a:pt x="901" y="7686"/>
                    <a:pt x="615" y="8151"/>
                    <a:pt x="305" y="8591"/>
                  </a:cubicBezTo>
                  <a:cubicBezTo>
                    <a:pt x="226" y="8705"/>
                    <a:pt x="329" y="8839"/>
                    <a:pt x="436" y="8839"/>
                  </a:cubicBezTo>
                  <a:cubicBezTo>
                    <a:pt x="474" y="8839"/>
                    <a:pt x="512" y="8822"/>
                    <a:pt x="544" y="8782"/>
                  </a:cubicBezTo>
                  <a:cubicBezTo>
                    <a:pt x="889" y="8329"/>
                    <a:pt x="1270" y="7901"/>
                    <a:pt x="1663" y="7484"/>
                  </a:cubicBezTo>
                  <a:lnTo>
                    <a:pt x="1663" y="7484"/>
                  </a:lnTo>
                  <a:cubicBezTo>
                    <a:pt x="1698" y="7686"/>
                    <a:pt x="1698" y="7901"/>
                    <a:pt x="1651" y="8103"/>
                  </a:cubicBezTo>
                  <a:cubicBezTo>
                    <a:pt x="1615" y="8282"/>
                    <a:pt x="1734" y="8448"/>
                    <a:pt x="1913" y="8484"/>
                  </a:cubicBezTo>
                  <a:cubicBezTo>
                    <a:pt x="1928" y="8486"/>
                    <a:pt x="1943" y="8487"/>
                    <a:pt x="1958" y="8487"/>
                  </a:cubicBezTo>
                  <a:cubicBezTo>
                    <a:pt x="2119" y="8487"/>
                    <a:pt x="2261" y="8374"/>
                    <a:pt x="2294" y="8222"/>
                  </a:cubicBezTo>
                  <a:cubicBezTo>
                    <a:pt x="2389" y="7805"/>
                    <a:pt x="2329" y="7377"/>
                    <a:pt x="2115" y="7008"/>
                  </a:cubicBezTo>
                  <a:cubicBezTo>
                    <a:pt x="2365" y="6746"/>
                    <a:pt x="2615" y="6472"/>
                    <a:pt x="2865" y="6210"/>
                  </a:cubicBezTo>
                  <a:cubicBezTo>
                    <a:pt x="3044" y="6008"/>
                    <a:pt x="3234" y="5817"/>
                    <a:pt x="3413" y="5627"/>
                  </a:cubicBezTo>
                  <a:lnTo>
                    <a:pt x="3413" y="5627"/>
                  </a:lnTo>
                  <a:cubicBezTo>
                    <a:pt x="3413" y="5674"/>
                    <a:pt x="3389" y="5734"/>
                    <a:pt x="3389" y="5781"/>
                  </a:cubicBezTo>
                  <a:cubicBezTo>
                    <a:pt x="3342" y="6103"/>
                    <a:pt x="3127" y="6972"/>
                    <a:pt x="3639" y="7067"/>
                  </a:cubicBezTo>
                  <a:cubicBezTo>
                    <a:pt x="3662" y="7071"/>
                    <a:pt x="3685" y="7073"/>
                    <a:pt x="3706" y="7073"/>
                  </a:cubicBezTo>
                  <a:cubicBezTo>
                    <a:pt x="4160" y="7073"/>
                    <a:pt x="4250" y="6266"/>
                    <a:pt x="4318" y="5936"/>
                  </a:cubicBezTo>
                  <a:cubicBezTo>
                    <a:pt x="4389" y="5591"/>
                    <a:pt x="4532" y="5079"/>
                    <a:pt x="4473" y="4662"/>
                  </a:cubicBezTo>
                  <a:cubicBezTo>
                    <a:pt x="4496" y="4626"/>
                    <a:pt x="4508" y="4591"/>
                    <a:pt x="4508" y="4555"/>
                  </a:cubicBezTo>
                  <a:cubicBezTo>
                    <a:pt x="4782" y="4305"/>
                    <a:pt x="5068" y="4043"/>
                    <a:pt x="5354" y="3805"/>
                  </a:cubicBezTo>
                  <a:lnTo>
                    <a:pt x="5354" y="3805"/>
                  </a:lnTo>
                  <a:cubicBezTo>
                    <a:pt x="5354" y="4174"/>
                    <a:pt x="5306" y="4543"/>
                    <a:pt x="5235" y="4912"/>
                  </a:cubicBezTo>
                  <a:cubicBezTo>
                    <a:pt x="5195" y="5125"/>
                    <a:pt x="5352" y="5245"/>
                    <a:pt x="5517" y="5245"/>
                  </a:cubicBezTo>
                  <a:cubicBezTo>
                    <a:pt x="5647" y="5245"/>
                    <a:pt x="5783" y="5170"/>
                    <a:pt x="5830" y="5007"/>
                  </a:cubicBezTo>
                  <a:cubicBezTo>
                    <a:pt x="5949" y="4603"/>
                    <a:pt x="5973" y="4174"/>
                    <a:pt x="5901" y="3757"/>
                  </a:cubicBezTo>
                  <a:cubicBezTo>
                    <a:pt x="5889" y="3650"/>
                    <a:pt x="5794" y="3555"/>
                    <a:pt x="5687" y="3531"/>
                  </a:cubicBezTo>
                  <a:cubicBezTo>
                    <a:pt x="6009" y="3269"/>
                    <a:pt x="6342" y="3007"/>
                    <a:pt x="6675" y="2769"/>
                  </a:cubicBezTo>
                  <a:cubicBezTo>
                    <a:pt x="7116" y="2459"/>
                    <a:pt x="7580" y="2162"/>
                    <a:pt x="8056" y="1900"/>
                  </a:cubicBezTo>
                  <a:cubicBezTo>
                    <a:pt x="8592" y="1602"/>
                    <a:pt x="9140" y="1352"/>
                    <a:pt x="9711" y="1126"/>
                  </a:cubicBezTo>
                  <a:cubicBezTo>
                    <a:pt x="10140" y="947"/>
                    <a:pt x="10557" y="828"/>
                    <a:pt x="10854" y="447"/>
                  </a:cubicBezTo>
                  <a:cubicBezTo>
                    <a:pt x="10950" y="328"/>
                    <a:pt x="10914" y="150"/>
                    <a:pt x="10771" y="78"/>
                  </a:cubicBezTo>
                  <a:cubicBezTo>
                    <a:pt x="10614" y="24"/>
                    <a:pt x="10450" y="1"/>
                    <a:pt x="10283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23"/>
            <p:cNvSpPr/>
            <p:nvPr/>
          </p:nvSpPr>
          <p:spPr>
            <a:xfrm>
              <a:off x="7983232" y="142248"/>
              <a:ext cx="277196" cy="268200"/>
            </a:xfrm>
            <a:custGeom>
              <a:rect b="b" l="l" r="r" t="t"/>
              <a:pathLst>
                <a:path extrusionOk="0" h="8288" w="8566">
                  <a:moveTo>
                    <a:pt x="5668" y="1"/>
                  </a:moveTo>
                  <a:cubicBezTo>
                    <a:pt x="2272" y="1"/>
                    <a:pt x="1607" y="4698"/>
                    <a:pt x="339" y="7067"/>
                  </a:cubicBezTo>
                  <a:cubicBezTo>
                    <a:pt x="1" y="7700"/>
                    <a:pt x="590" y="8287"/>
                    <a:pt x="1193" y="8287"/>
                  </a:cubicBezTo>
                  <a:cubicBezTo>
                    <a:pt x="1270" y="8287"/>
                    <a:pt x="1347" y="8278"/>
                    <a:pt x="1422" y="8258"/>
                  </a:cubicBezTo>
                  <a:cubicBezTo>
                    <a:pt x="3041" y="7829"/>
                    <a:pt x="4577" y="7150"/>
                    <a:pt x="5982" y="6233"/>
                  </a:cubicBezTo>
                  <a:cubicBezTo>
                    <a:pt x="7232" y="5412"/>
                    <a:pt x="8566" y="4102"/>
                    <a:pt x="8494" y="2483"/>
                  </a:cubicBezTo>
                  <a:cubicBezTo>
                    <a:pt x="8482" y="2031"/>
                    <a:pt x="8328" y="1578"/>
                    <a:pt x="8066" y="1209"/>
                  </a:cubicBezTo>
                  <a:cubicBezTo>
                    <a:pt x="7720" y="1447"/>
                    <a:pt x="7387" y="1709"/>
                    <a:pt x="7066" y="1971"/>
                  </a:cubicBezTo>
                  <a:cubicBezTo>
                    <a:pt x="7185" y="1995"/>
                    <a:pt x="7268" y="2090"/>
                    <a:pt x="7280" y="2197"/>
                  </a:cubicBezTo>
                  <a:cubicBezTo>
                    <a:pt x="7351" y="2614"/>
                    <a:pt x="7327" y="3043"/>
                    <a:pt x="7220" y="3447"/>
                  </a:cubicBezTo>
                  <a:cubicBezTo>
                    <a:pt x="7173" y="3610"/>
                    <a:pt x="7035" y="3685"/>
                    <a:pt x="6903" y="3685"/>
                  </a:cubicBezTo>
                  <a:cubicBezTo>
                    <a:pt x="6736" y="3685"/>
                    <a:pt x="6578" y="3565"/>
                    <a:pt x="6625" y="3352"/>
                  </a:cubicBezTo>
                  <a:cubicBezTo>
                    <a:pt x="6696" y="2983"/>
                    <a:pt x="6732" y="2614"/>
                    <a:pt x="6744" y="2245"/>
                  </a:cubicBezTo>
                  <a:lnTo>
                    <a:pt x="6744" y="2245"/>
                  </a:lnTo>
                  <a:cubicBezTo>
                    <a:pt x="6458" y="2483"/>
                    <a:pt x="6173" y="2745"/>
                    <a:pt x="5899" y="2995"/>
                  </a:cubicBezTo>
                  <a:cubicBezTo>
                    <a:pt x="5887" y="3031"/>
                    <a:pt x="5875" y="3066"/>
                    <a:pt x="5863" y="3102"/>
                  </a:cubicBezTo>
                  <a:cubicBezTo>
                    <a:pt x="5923" y="3519"/>
                    <a:pt x="5768" y="4055"/>
                    <a:pt x="5696" y="4376"/>
                  </a:cubicBezTo>
                  <a:cubicBezTo>
                    <a:pt x="5640" y="4682"/>
                    <a:pt x="5551" y="5514"/>
                    <a:pt x="5103" y="5514"/>
                  </a:cubicBezTo>
                  <a:cubicBezTo>
                    <a:pt x="5079" y="5514"/>
                    <a:pt x="5055" y="5512"/>
                    <a:pt x="5030" y="5507"/>
                  </a:cubicBezTo>
                  <a:cubicBezTo>
                    <a:pt x="4518" y="5412"/>
                    <a:pt x="4732" y="4543"/>
                    <a:pt x="4780" y="4221"/>
                  </a:cubicBezTo>
                  <a:cubicBezTo>
                    <a:pt x="4791" y="4174"/>
                    <a:pt x="4803" y="4114"/>
                    <a:pt x="4803" y="4067"/>
                  </a:cubicBezTo>
                  <a:lnTo>
                    <a:pt x="4803" y="4067"/>
                  </a:lnTo>
                  <a:cubicBezTo>
                    <a:pt x="4613" y="4257"/>
                    <a:pt x="4434" y="4459"/>
                    <a:pt x="4256" y="4662"/>
                  </a:cubicBezTo>
                  <a:cubicBezTo>
                    <a:pt x="4006" y="4924"/>
                    <a:pt x="3756" y="5186"/>
                    <a:pt x="3506" y="5448"/>
                  </a:cubicBezTo>
                  <a:cubicBezTo>
                    <a:pt x="3720" y="5817"/>
                    <a:pt x="3791" y="6257"/>
                    <a:pt x="3696" y="6674"/>
                  </a:cubicBezTo>
                  <a:cubicBezTo>
                    <a:pt x="3663" y="6826"/>
                    <a:pt x="3521" y="6939"/>
                    <a:pt x="3361" y="6939"/>
                  </a:cubicBezTo>
                  <a:cubicBezTo>
                    <a:pt x="3346" y="6939"/>
                    <a:pt x="3330" y="6938"/>
                    <a:pt x="3315" y="6936"/>
                  </a:cubicBezTo>
                  <a:cubicBezTo>
                    <a:pt x="3136" y="6900"/>
                    <a:pt x="3017" y="6734"/>
                    <a:pt x="3053" y="6555"/>
                  </a:cubicBezTo>
                  <a:cubicBezTo>
                    <a:pt x="3101" y="6353"/>
                    <a:pt x="3101" y="6150"/>
                    <a:pt x="3065" y="5948"/>
                  </a:cubicBezTo>
                  <a:lnTo>
                    <a:pt x="3065" y="5948"/>
                  </a:lnTo>
                  <a:cubicBezTo>
                    <a:pt x="2660" y="6353"/>
                    <a:pt x="2291" y="6781"/>
                    <a:pt x="1946" y="7234"/>
                  </a:cubicBezTo>
                  <a:cubicBezTo>
                    <a:pt x="1915" y="7274"/>
                    <a:pt x="1876" y="7291"/>
                    <a:pt x="1838" y="7291"/>
                  </a:cubicBezTo>
                  <a:cubicBezTo>
                    <a:pt x="1731" y="7291"/>
                    <a:pt x="1629" y="7157"/>
                    <a:pt x="1708" y="7043"/>
                  </a:cubicBezTo>
                  <a:cubicBezTo>
                    <a:pt x="2017" y="6591"/>
                    <a:pt x="2303" y="6126"/>
                    <a:pt x="2601" y="5686"/>
                  </a:cubicBezTo>
                  <a:lnTo>
                    <a:pt x="2601" y="5686"/>
                  </a:lnTo>
                  <a:lnTo>
                    <a:pt x="1922" y="5960"/>
                  </a:lnTo>
                  <a:cubicBezTo>
                    <a:pt x="1882" y="5975"/>
                    <a:pt x="1843" y="5982"/>
                    <a:pt x="1808" y="5982"/>
                  </a:cubicBezTo>
                  <a:cubicBezTo>
                    <a:pt x="1518" y="5982"/>
                    <a:pt x="1402" y="5514"/>
                    <a:pt x="1720" y="5376"/>
                  </a:cubicBezTo>
                  <a:lnTo>
                    <a:pt x="2660" y="4959"/>
                  </a:lnTo>
                  <a:cubicBezTo>
                    <a:pt x="2698" y="4940"/>
                    <a:pt x="2740" y="4931"/>
                    <a:pt x="2781" y="4931"/>
                  </a:cubicBezTo>
                  <a:cubicBezTo>
                    <a:pt x="2870" y="4931"/>
                    <a:pt x="2957" y="4974"/>
                    <a:pt x="3006" y="5055"/>
                  </a:cubicBezTo>
                  <a:cubicBezTo>
                    <a:pt x="3267" y="4674"/>
                    <a:pt x="3541" y="4293"/>
                    <a:pt x="3839" y="3947"/>
                  </a:cubicBezTo>
                  <a:cubicBezTo>
                    <a:pt x="3887" y="3888"/>
                    <a:pt x="3934" y="3828"/>
                    <a:pt x="3982" y="3769"/>
                  </a:cubicBezTo>
                  <a:lnTo>
                    <a:pt x="3982" y="3769"/>
                  </a:lnTo>
                  <a:cubicBezTo>
                    <a:pt x="3541" y="3936"/>
                    <a:pt x="3101" y="4114"/>
                    <a:pt x="2672" y="4317"/>
                  </a:cubicBezTo>
                  <a:cubicBezTo>
                    <a:pt x="2633" y="4336"/>
                    <a:pt x="2596" y="4345"/>
                    <a:pt x="2562" y="4345"/>
                  </a:cubicBezTo>
                  <a:cubicBezTo>
                    <a:pt x="2345" y="4345"/>
                    <a:pt x="2239" y="3995"/>
                    <a:pt x="2434" y="3840"/>
                  </a:cubicBezTo>
                  <a:cubicBezTo>
                    <a:pt x="3125" y="3316"/>
                    <a:pt x="4113" y="2745"/>
                    <a:pt x="5041" y="2602"/>
                  </a:cubicBezTo>
                  <a:cubicBezTo>
                    <a:pt x="5268" y="2364"/>
                    <a:pt x="5494" y="2138"/>
                    <a:pt x="5732" y="1923"/>
                  </a:cubicBezTo>
                  <a:lnTo>
                    <a:pt x="5732" y="1923"/>
                  </a:lnTo>
                  <a:cubicBezTo>
                    <a:pt x="5137" y="2031"/>
                    <a:pt x="4553" y="2162"/>
                    <a:pt x="3982" y="2328"/>
                  </a:cubicBezTo>
                  <a:cubicBezTo>
                    <a:pt x="3953" y="2337"/>
                    <a:pt x="3926" y="2342"/>
                    <a:pt x="3900" y="2342"/>
                  </a:cubicBezTo>
                  <a:cubicBezTo>
                    <a:pt x="3658" y="2342"/>
                    <a:pt x="3558" y="1974"/>
                    <a:pt x="3827" y="1888"/>
                  </a:cubicBezTo>
                  <a:cubicBezTo>
                    <a:pt x="4434" y="1685"/>
                    <a:pt x="5053" y="1519"/>
                    <a:pt x="5684" y="1400"/>
                  </a:cubicBezTo>
                  <a:cubicBezTo>
                    <a:pt x="5946" y="1340"/>
                    <a:pt x="6244" y="1257"/>
                    <a:pt x="6530" y="1209"/>
                  </a:cubicBezTo>
                  <a:cubicBezTo>
                    <a:pt x="6792" y="995"/>
                    <a:pt x="7066" y="780"/>
                    <a:pt x="7339" y="578"/>
                  </a:cubicBezTo>
                  <a:cubicBezTo>
                    <a:pt x="7137" y="483"/>
                    <a:pt x="6935" y="423"/>
                    <a:pt x="6720" y="399"/>
                  </a:cubicBezTo>
                  <a:cubicBezTo>
                    <a:pt x="6649" y="221"/>
                    <a:pt x="6506" y="90"/>
                    <a:pt x="6315" y="54"/>
                  </a:cubicBezTo>
                  <a:cubicBezTo>
                    <a:pt x="6089" y="18"/>
                    <a:pt x="5873" y="1"/>
                    <a:pt x="566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23"/>
            <p:cNvSpPr/>
            <p:nvPr/>
          </p:nvSpPr>
          <p:spPr>
            <a:xfrm>
              <a:off x="8028665" y="92155"/>
              <a:ext cx="354277" cy="286257"/>
            </a:xfrm>
            <a:custGeom>
              <a:rect b="b" l="l" r="r" t="t"/>
              <a:pathLst>
                <a:path extrusionOk="0" h="8846" w="10948">
                  <a:moveTo>
                    <a:pt x="10281" y="1"/>
                  </a:moveTo>
                  <a:cubicBezTo>
                    <a:pt x="9489" y="1"/>
                    <a:pt x="8620" y="532"/>
                    <a:pt x="7971" y="876"/>
                  </a:cubicBezTo>
                  <a:cubicBezTo>
                    <a:pt x="7257" y="1245"/>
                    <a:pt x="6590" y="1674"/>
                    <a:pt x="5947" y="2150"/>
                  </a:cubicBezTo>
                  <a:cubicBezTo>
                    <a:pt x="5673" y="2352"/>
                    <a:pt x="5400" y="2555"/>
                    <a:pt x="5138" y="2781"/>
                  </a:cubicBezTo>
                  <a:cubicBezTo>
                    <a:pt x="4840" y="2828"/>
                    <a:pt x="4542" y="2900"/>
                    <a:pt x="4280" y="2959"/>
                  </a:cubicBezTo>
                  <a:cubicBezTo>
                    <a:pt x="3649" y="3078"/>
                    <a:pt x="3030" y="3245"/>
                    <a:pt x="2423" y="3448"/>
                  </a:cubicBezTo>
                  <a:cubicBezTo>
                    <a:pt x="2153" y="3523"/>
                    <a:pt x="2255" y="3901"/>
                    <a:pt x="2498" y="3901"/>
                  </a:cubicBezTo>
                  <a:cubicBezTo>
                    <a:pt x="2523" y="3901"/>
                    <a:pt x="2550" y="3897"/>
                    <a:pt x="2578" y="3888"/>
                  </a:cubicBezTo>
                  <a:cubicBezTo>
                    <a:pt x="3161" y="3721"/>
                    <a:pt x="3745" y="3579"/>
                    <a:pt x="4328" y="3483"/>
                  </a:cubicBezTo>
                  <a:lnTo>
                    <a:pt x="4328" y="3483"/>
                  </a:lnTo>
                  <a:cubicBezTo>
                    <a:pt x="4102" y="3698"/>
                    <a:pt x="3864" y="3924"/>
                    <a:pt x="3649" y="4150"/>
                  </a:cubicBezTo>
                  <a:cubicBezTo>
                    <a:pt x="2709" y="4293"/>
                    <a:pt x="1732" y="4864"/>
                    <a:pt x="1030" y="5400"/>
                  </a:cubicBezTo>
                  <a:cubicBezTo>
                    <a:pt x="835" y="5555"/>
                    <a:pt x="950" y="5904"/>
                    <a:pt x="1170" y="5904"/>
                  </a:cubicBezTo>
                  <a:cubicBezTo>
                    <a:pt x="1204" y="5904"/>
                    <a:pt x="1241" y="5896"/>
                    <a:pt x="1280" y="5876"/>
                  </a:cubicBezTo>
                  <a:cubicBezTo>
                    <a:pt x="1697" y="5674"/>
                    <a:pt x="2137" y="5484"/>
                    <a:pt x="2590" y="5317"/>
                  </a:cubicBezTo>
                  <a:lnTo>
                    <a:pt x="2590" y="5317"/>
                  </a:lnTo>
                  <a:cubicBezTo>
                    <a:pt x="2542" y="5376"/>
                    <a:pt x="2483" y="5436"/>
                    <a:pt x="2435" y="5495"/>
                  </a:cubicBezTo>
                  <a:cubicBezTo>
                    <a:pt x="2137" y="5853"/>
                    <a:pt x="1875" y="6222"/>
                    <a:pt x="1613" y="6603"/>
                  </a:cubicBezTo>
                  <a:cubicBezTo>
                    <a:pt x="1557" y="6530"/>
                    <a:pt x="1474" y="6491"/>
                    <a:pt x="1389" y="6491"/>
                  </a:cubicBezTo>
                  <a:cubicBezTo>
                    <a:pt x="1348" y="6491"/>
                    <a:pt x="1307" y="6500"/>
                    <a:pt x="1268" y="6519"/>
                  </a:cubicBezTo>
                  <a:lnTo>
                    <a:pt x="316" y="6924"/>
                  </a:lnTo>
                  <a:cubicBezTo>
                    <a:pt x="0" y="7071"/>
                    <a:pt x="112" y="7534"/>
                    <a:pt x="396" y="7534"/>
                  </a:cubicBezTo>
                  <a:cubicBezTo>
                    <a:pt x="434" y="7534"/>
                    <a:pt x="475" y="7526"/>
                    <a:pt x="518" y="7508"/>
                  </a:cubicBezTo>
                  <a:lnTo>
                    <a:pt x="1197" y="7234"/>
                  </a:lnTo>
                  <a:lnTo>
                    <a:pt x="1197" y="7234"/>
                  </a:lnTo>
                  <a:cubicBezTo>
                    <a:pt x="899" y="7698"/>
                    <a:pt x="601" y="8151"/>
                    <a:pt x="304" y="8591"/>
                  </a:cubicBezTo>
                  <a:cubicBezTo>
                    <a:pt x="224" y="8715"/>
                    <a:pt x="329" y="8846"/>
                    <a:pt x="437" y="8846"/>
                  </a:cubicBezTo>
                  <a:cubicBezTo>
                    <a:pt x="474" y="8846"/>
                    <a:pt x="511" y="8830"/>
                    <a:pt x="542" y="8793"/>
                  </a:cubicBezTo>
                  <a:cubicBezTo>
                    <a:pt x="887" y="8341"/>
                    <a:pt x="1256" y="7901"/>
                    <a:pt x="1661" y="7496"/>
                  </a:cubicBezTo>
                  <a:lnTo>
                    <a:pt x="1661" y="7496"/>
                  </a:lnTo>
                  <a:cubicBezTo>
                    <a:pt x="1697" y="7698"/>
                    <a:pt x="1685" y="7901"/>
                    <a:pt x="1637" y="8103"/>
                  </a:cubicBezTo>
                  <a:cubicBezTo>
                    <a:pt x="1613" y="8282"/>
                    <a:pt x="1732" y="8448"/>
                    <a:pt x="1911" y="8484"/>
                  </a:cubicBezTo>
                  <a:cubicBezTo>
                    <a:pt x="1925" y="8486"/>
                    <a:pt x="1940" y="8487"/>
                    <a:pt x="1954" y="8487"/>
                  </a:cubicBezTo>
                  <a:cubicBezTo>
                    <a:pt x="2105" y="8487"/>
                    <a:pt x="2248" y="8374"/>
                    <a:pt x="2280" y="8222"/>
                  </a:cubicBezTo>
                  <a:cubicBezTo>
                    <a:pt x="2375" y="7805"/>
                    <a:pt x="2316" y="7377"/>
                    <a:pt x="2113" y="7008"/>
                  </a:cubicBezTo>
                  <a:cubicBezTo>
                    <a:pt x="2352" y="6746"/>
                    <a:pt x="2602" y="6484"/>
                    <a:pt x="2852" y="6210"/>
                  </a:cubicBezTo>
                  <a:cubicBezTo>
                    <a:pt x="3042" y="6007"/>
                    <a:pt x="3221" y="5805"/>
                    <a:pt x="3411" y="5615"/>
                  </a:cubicBezTo>
                  <a:lnTo>
                    <a:pt x="3411" y="5615"/>
                  </a:lnTo>
                  <a:cubicBezTo>
                    <a:pt x="3399" y="5674"/>
                    <a:pt x="3387" y="5722"/>
                    <a:pt x="3387" y="5769"/>
                  </a:cubicBezTo>
                  <a:cubicBezTo>
                    <a:pt x="3340" y="6091"/>
                    <a:pt x="3126" y="6972"/>
                    <a:pt x="3637" y="7055"/>
                  </a:cubicBezTo>
                  <a:cubicBezTo>
                    <a:pt x="3664" y="7060"/>
                    <a:pt x="3689" y="7062"/>
                    <a:pt x="3713" y="7062"/>
                  </a:cubicBezTo>
                  <a:cubicBezTo>
                    <a:pt x="4158" y="7062"/>
                    <a:pt x="4236" y="6264"/>
                    <a:pt x="4304" y="5936"/>
                  </a:cubicBezTo>
                  <a:cubicBezTo>
                    <a:pt x="4376" y="5591"/>
                    <a:pt x="4519" y="5079"/>
                    <a:pt x="4471" y="4662"/>
                  </a:cubicBezTo>
                  <a:cubicBezTo>
                    <a:pt x="4483" y="4626"/>
                    <a:pt x="4495" y="4591"/>
                    <a:pt x="4507" y="4555"/>
                  </a:cubicBezTo>
                  <a:cubicBezTo>
                    <a:pt x="4780" y="4293"/>
                    <a:pt x="5054" y="4043"/>
                    <a:pt x="5352" y="3793"/>
                  </a:cubicBezTo>
                  <a:lnTo>
                    <a:pt x="5352" y="3805"/>
                  </a:lnTo>
                  <a:cubicBezTo>
                    <a:pt x="5340" y="4174"/>
                    <a:pt x="5304" y="4543"/>
                    <a:pt x="5221" y="4900"/>
                  </a:cubicBezTo>
                  <a:cubicBezTo>
                    <a:pt x="5181" y="5121"/>
                    <a:pt x="5344" y="5244"/>
                    <a:pt x="5511" y="5244"/>
                  </a:cubicBezTo>
                  <a:cubicBezTo>
                    <a:pt x="5641" y="5244"/>
                    <a:pt x="5775" y="5169"/>
                    <a:pt x="5816" y="5007"/>
                  </a:cubicBezTo>
                  <a:cubicBezTo>
                    <a:pt x="5935" y="4602"/>
                    <a:pt x="5959" y="4174"/>
                    <a:pt x="5888" y="3757"/>
                  </a:cubicBezTo>
                  <a:cubicBezTo>
                    <a:pt x="5876" y="3638"/>
                    <a:pt x="5793" y="3543"/>
                    <a:pt x="5673" y="3531"/>
                  </a:cubicBezTo>
                  <a:cubicBezTo>
                    <a:pt x="5995" y="3257"/>
                    <a:pt x="6328" y="3007"/>
                    <a:pt x="6674" y="2769"/>
                  </a:cubicBezTo>
                  <a:cubicBezTo>
                    <a:pt x="7114" y="2447"/>
                    <a:pt x="7567" y="2162"/>
                    <a:pt x="8043" y="1900"/>
                  </a:cubicBezTo>
                  <a:cubicBezTo>
                    <a:pt x="8579" y="1602"/>
                    <a:pt x="9138" y="1352"/>
                    <a:pt x="9710" y="1126"/>
                  </a:cubicBezTo>
                  <a:cubicBezTo>
                    <a:pt x="10138" y="947"/>
                    <a:pt x="10555" y="828"/>
                    <a:pt x="10853" y="459"/>
                  </a:cubicBezTo>
                  <a:cubicBezTo>
                    <a:pt x="10948" y="328"/>
                    <a:pt x="10912" y="150"/>
                    <a:pt x="10769" y="78"/>
                  </a:cubicBezTo>
                  <a:cubicBezTo>
                    <a:pt x="10612" y="24"/>
                    <a:pt x="10448" y="1"/>
                    <a:pt x="10281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63" name="Google Shape;4563;p23"/>
            <p:cNvGrpSpPr/>
            <p:nvPr/>
          </p:nvGrpSpPr>
          <p:grpSpPr>
            <a:xfrm>
              <a:off x="1227077" y="30537"/>
              <a:ext cx="800203" cy="636722"/>
              <a:chOff x="1816659" y="65078"/>
              <a:chExt cx="800203" cy="636722"/>
            </a:xfrm>
          </p:grpSpPr>
          <p:sp>
            <p:nvSpPr>
              <p:cNvPr id="4564" name="Google Shape;4564;p2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5" name="Google Shape;4565;p2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6" name="Google Shape;4566;p2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7" name="Google Shape;4567;p2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8" name="Google Shape;4568;p2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9" name="Google Shape;4569;p2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0" name="Google Shape;4570;p2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1" name="Google Shape;4571;p2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72" name="Google Shape;4572;p23"/>
            <p:cNvGrpSpPr/>
            <p:nvPr/>
          </p:nvGrpSpPr>
          <p:grpSpPr>
            <a:xfrm>
              <a:off x="3816827" y="6075"/>
              <a:ext cx="800203" cy="636722"/>
              <a:chOff x="1816659" y="65078"/>
              <a:chExt cx="800203" cy="636722"/>
            </a:xfrm>
          </p:grpSpPr>
          <p:sp>
            <p:nvSpPr>
              <p:cNvPr id="4573" name="Google Shape;4573;p2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4" name="Google Shape;4574;p2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5" name="Google Shape;4575;p2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6" name="Google Shape;4576;p2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7" name="Google Shape;4577;p2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8" name="Google Shape;4578;p2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9" name="Google Shape;4579;p2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0" name="Google Shape;4580;p2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81" name="Google Shape;4581;p23"/>
            <p:cNvGrpSpPr/>
            <p:nvPr/>
          </p:nvGrpSpPr>
          <p:grpSpPr>
            <a:xfrm>
              <a:off x="6616115" y="-8513"/>
              <a:ext cx="800203" cy="636722"/>
              <a:chOff x="1816659" y="65078"/>
              <a:chExt cx="800203" cy="636722"/>
            </a:xfrm>
          </p:grpSpPr>
          <p:sp>
            <p:nvSpPr>
              <p:cNvPr id="4582" name="Google Shape;4582;p2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3" name="Google Shape;4583;p2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4" name="Google Shape;4584;p2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5" name="Google Shape;4585;p2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6" name="Google Shape;4586;p2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7" name="Google Shape;4587;p2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8" name="Google Shape;4588;p2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89" name="Google Shape;4589;p2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>
  <p:cSld name="CUSTOM_8">
    <p:spTree>
      <p:nvGrpSpPr>
        <p:cNvPr id="4590" name="Shape 4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1" name="Google Shape;4591;p24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9">
    <p:bg>
      <p:bgPr>
        <a:solidFill>
          <a:schemeClr val="dk1"/>
        </a:solidFill>
      </p:bgPr>
    </p:bg>
    <p:spTree>
      <p:nvGrpSpPr>
        <p:cNvPr id="4592" name="Shape 4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3" name="Google Shape;4593;p25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4594" name="Google Shape;4594;p25"/>
          <p:cNvGrpSpPr/>
          <p:nvPr/>
        </p:nvGrpSpPr>
        <p:grpSpPr>
          <a:xfrm>
            <a:off x="-337248" y="-230122"/>
            <a:ext cx="9815965" cy="6059514"/>
            <a:chOff x="-337248" y="-230122"/>
            <a:chExt cx="9815965" cy="6059514"/>
          </a:xfrm>
        </p:grpSpPr>
        <p:sp>
          <p:nvSpPr>
            <p:cNvPr id="4595" name="Google Shape;4595;p25"/>
            <p:cNvSpPr/>
            <p:nvPr/>
          </p:nvSpPr>
          <p:spPr>
            <a:xfrm>
              <a:off x="4783906" y="4393512"/>
              <a:ext cx="506720" cy="618494"/>
            </a:xfrm>
            <a:custGeom>
              <a:rect b="b" l="l" r="r" t="t"/>
              <a:pathLst>
                <a:path extrusionOk="0" h="18515" w="15169">
                  <a:moveTo>
                    <a:pt x="8795" y="0"/>
                  </a:moveTo>
                  <a:cubicBezTo>
                    <a:pt x="6751" y="0"/>
                    <a:pt x="4880" y="1155"/>
                    <a:pt x="3429" y="2596"/>
                  </a:cubicBezTo>
                  <a:cubicBezTo>
                    <a:pt x="1619" y="4382"/>
                    <a:pt x="48" y="6644"/>
                    <a:pt x="24" y="9264"/>
                  </a:cubicBezTo>
                  <a:cubicBezTo>
                    <a:pt x="0" y="11740"/>
                    <a:pt x="1167" y="14145"/>
                    <a:pt x="2715" y="16014"/>
                  </a:cubicBezTo>
                  <a:cubicBezTo>
                    <a:pt x="3893" y="17431"/>
                    <a:pt x="5560" y="18467"/>
                    <a:pt x="7358" y="18515"/>
                  </a:cubicBezTo>
                  <a:cubicBezTo>
                    <a:pt x="7382" y="17991"/>
                    <a:pt x="7418" y="17467"/>
                    <a:pt x="7453" y="16943"/>
                  </a:cubicBezTo>
                  <a:cubicBezTo>
                    <a:pt x="6727" y="16895"/>
                    <a:pt x="6037" y="16610"/>
                    <a:pt x="5489" y="16145"/>
                  </a:cubicBezTo>
                  <a:cubicBezTo>
                    <a:pt x="4965" y="15729"/>
                    <a:pt x="4072" y="15026"/>
                    <a:pt x="4048" y="14312"/>
                  </a:cubicBezTo>
                  <a:cubicBezTo>
                    <a:pt x="4048" y="14188"/>
                    <a:pt x="4165" y="14091"/>
                    <a:pt x="4289" y="14091"/>
                  </a:cubicBezTo>
                  <a:cubicBezTo>
                    <a:pt x="4308" y="14091"/>
                    <a:pt x="4327" y="14093"/>
                    <a:pt x="4346" y="14098"/>
                  </a:cubicBezTo>
                  <a:cubicBezTo>
                    <a:pt x="4894" y="14264"/>
                    <a:pt x="5239" y="14955"/>
                    <a:pt x="5644" y="15348"/>
                  </a:cubicBezTo>
                  <a:cubicBezTo>
                    <a:pt x="6168" y="15872"/>
                    <a:pt x="6763" y="16253"/>
                    <a:pt x="7489" y="16300"/>
                  </a:cubicBezTo>
                  <a:cubicBezTo>
                    <a:pt x="7513" y="15883"/>
                    <a:pt x="7537" y="15455"/>
                    <a:pt x="7572" y="15026"/>
                  </a:cubicBezTo>
                  <a:cubicBezTo>
                    <a:pt x="7608" y="14479"/>
                    <a:pt x="7632" y="13919"/>
                    <a:pt x="7668" y="13371"/>
                  </a:cubicBezTo>
                  <a:cubicBezTo>
                    <a:pt x="7037" y="13276"/>
                    <a:pt x="6441" y="13038"/>
                    <a:pt x="5929" y="12669"/>
                  </a:cubicBezTo>
                  <a:cubicBezTo>
                    <a:pt x="5894" y="12645"/>
                    <a:pt x="5858" y="12621"/>
                    <a:pt x="5834" y="12597"/>
                  </a:cubicBezTo>
                  <a:cubicBezTo>
                    <a:pt x="5525" y="12371"/>
                    <a:pt x="5251" y="12109"/>
                    <a:pt x="5001" y="11812"/>
                  </a:cubicBezTo>
                  <a:cubicBezTo>
                    <a:pt x="4572" y="11264"/>
                    <a:pt x="4227" y="10645"/>
                    <a:pt x="3977" y="9990"/>
                  </a:cubicBezTo>
                  <a:cubicBezTo>
                    <a:pt x="3727" y="9395"/>
                    <a:pt x="3346" y="8680"/>
                    <a:pt x="3632" y="8049"/>
                  </a:cubicBezTo>
                  <a:cubicBezTo>
                    <a:pt x="3687" y="7963"/>
                    <a:pt x="3783" y="7912"/>
                    <a:pt x="3884" y="7912"/>
                  </a:cubicBezTo>
                  <a:cubicBezTo>
                    <a:pt x="3935" y="7912"/>
                    <a:pt x="3988" y="7926"/>
                    <a:pt x="4036" y="7954"/>
                  </a:cubicBezTo>
                  <a:cubicBezTo>
                    <a:pt x="4477" y="8216"/>
                    <a:pt x="4572" y="8764"/>
                    <a:pt x="4739" y="9228"/>
                  </a:cubicBezTo>
                  <a:cubicBezTo>
                    <a:pt x="4917" y="9799"/>
                    <a:pt x="5167" y="10347"/>
                    <a:pt x="5477" y="10871"/>
                  </a:cubicBezTo>
                  <a:cubicBezTo>
                    <a:pt x="5489" y="10895"/>
                    <a:pt x="5513" y="10919"/>
                    <a:pt x="5525" y="10942"/>
                  </a:cubicBezTo>
                  <a:cubicBezTo>
                    <a:pt x="5417" y="9859"/>
                    <a:pt x="5501" y="8764"/>
                    <a:pt x="5775" y="7704"/>
                  </a:cubicBezTo>
                  <a:cubicBezTo>
                    <a:pt x="5816" y="7586"/>
                    <a:pt x="5915" y="7532"/>
                    <a:pt x="6014" y="7532"/>
                  </a:cubicBezTo>
                  <a:cubicBezTo>
                    <a:pt x="6144" y="7532"/>
                    <a:pt x="6275" y="7625"/>
                    <a:pt x="6275" y="7787"/>
                  </a:cubicBezTo>
                  <a:cubicBezTo>
                    <a:pt x="6310" y="9252"/>
                    <a:pt x="6310" y="10704"/>
                    <a:pt x="6584" y="12157"/>
                  </a:cubicBezTo>
                  <a:cubicBezTo>
                    <a:pt x="6918" y="12407"/>
                    <a:pt x="7287" y="12609"/>
                    <a:pt x="7692" y="12716"/>
                  </a:cubicBezTo>
                  <a:cubicBezTo>
                    <a:pt x="7739" y="11573"/>
                    <a:pt x="7775" y="10419"/>
                    <a:pt x="7811" y="9264"/>
                  </a:cubicBezTo>
                  <a:cubicBezTo>
                    <a:pt x="7834" y="8656"/>
                    <a:pt x="7834" y="8025"/>
                    <a:pt x="7834" y="7406"/>
                  </a:cubicBezTo>
                  <a:cubicBezTo>
                    <a:pt x="6810" y="6978"/>
                    <a:pt x="5953" y="5918"/>
                    <a:pt x="6013" y="4775"/>
                  </a:cubicBezTo>
                  <a:cubicBezTo>
                    <a:pt x="6013" y="4644"/>
                    <a:pt x="6084" y="4525"/>
                    <a:pt x="6203" y="4465"/>
                  </a:cubicBezTo>
                  <a:cubicBezTo>
                    <a:pt x="6277" y="4430"/>
                    <a:pt x="6341" y="4414"/>
                    <a:pt x="6398" y="4414"/>
                  </a:cubicBezTo>
                  <a:cubicBezTo>
                    <a:pt x="6798" y="4414"/>
                    <a:pt x="6803" y="5209"/>
                    <a:pt x="6918" y="5501"/>
                  </a:cubicBezTo>
                  <a:cubicBezTo>
                    <a:pt x="7096" y="6001"/>
                    <a:pt x="7430" y="6442"/>
                    <a:pt x="7846" y="6763"/>
                  </a:cubicBezTo>
                  <a:cubicBezTo>
                    <a:pt x="7834" y="5644"/>
                    <a:pt x="7930" y="4525"/>
                    <a:pt x="8120" y="3430"/>
                  </a:cubicBezTo>
                  <a:cubicBezTo>
                    <a:pt x="8150" y="3294"/>
                    <a:pt x="8269" y="3229"/>
                    <a:pt x="8389" y="3229"/>
                  </a:cubicBezTo>
                  <a:cubicBezTo>
                    <a:pt x="8510" y="3229"/>
                    <a:pt x="8632" y="3297"/>
                    <a:pt x="8656" y="3430"/>
                  </a:cubicBezTo>
                  <a:cubicBezTo>
                    <a:pt x="8989" y="5275"/>
                    <a:pt x="8811" y="7275"/>
                    <a:pt x="8799" y="9145"/>
                  </a:cubicBezTo>
                  <a:lnTo>
                    <a:pt x="8799" y="9597"/>
                  </a:lnTo>
                  <a:cubicBezTo>
                    <a:pt x="9180" y="9204"/>
                    <a:pt x="9585" y="8835"/>
                    <a:pt x="9894" y="8371"/>
                  </a:cubicBezTo>
                  <a:cubicBezTo>
                    <a:pt x="10394" y="7644"/>
                    <a:pt x="10728" y="6811"/>
                    <a:pt x="10882" y="5942"/>
                  </a:cubicBezTo>
                  <a:cubicBezTo>
                    <a:pt x="10903" y="5792"/>
                    <a:pt x="11021" y="5726"/>
                    <a:pt x="11147" y="5726"/>
                  </a:cubicBezTo>
                  <a:cubicBezTo>
                    <a:pt x="11313" y="5726"/>
                    <a:pt x="11491" y="5841"/>
                    <a:pt x="11478" y="6037"/>
                  </a:cubicBezTo>
                  <a:cubicBezTo>
                    <a:pt x="11418" y="7061"/>
                    <a:pt x="11228" y="7978"/>
                    <a:pt x="10680" y="8859"/>
                  </a:cubicBezTo>
                  <a:cubicBezTo>
                    <a:pt x="10251" y="9573"/>
                    <a:pt x="9597" y="10395"/>
                    <a:pt x="8775" y="10669"/>
                  </a:cubicBezTo>
                  <a:cubicBezTo>
                    <a:pt x="8751" y="11907"/>
                    <a:pt x="8727" y="13145"/>
                    <a:pt x="8704" y="14383"/>
                  </a:cubicBezTo>
                  <a:cubicBezTo>
                    <a:pt x="8954" y="14300"/>
                    <a:pt x="9192" y="14217"/>
                    <a:pt x="9418" y="14121"/>
                  </a:cubicBezTo>
                  <a:cubicBezTo>
                    <a:pt x="9573" y="13740"/>
                    <a:pt x="9835" y="13371"/>
                    <a:pt x="9954" y="13002"/>
                  </a:cubicBezTo>
                  <a:cubicBezTo>
                    <a:pt x="10156" y="12371"/>
                    <a:pt x="10180" y="11728"/>
                    <a:pt x="10335" y="11097"/>
                  </a:cubicBezTo>
                  <a:cubicBezTo>
                    <a:pt x="10370" y="10984"/>
                    <a:pt x="10472" y="10927"/>
                    <a:pt x="10571" y="10927"/>
                  </a:cubicBezTo>
                  <a:cubicBezTo>
                    <a:pt x="10671" y="10927"/>
                    <a:pt x="10769" y="10984"/>
                    <a:pt x="10799" y="11097"/>
                  </a:cubicBezTo>
                  <a:cubicBezTo>
                    <a:pt x="11037" y="11812"/>
                    <a:pt x="10871" y="12609"/>
                    <a:pt x="10656" y="13312"/>
                  </a:cubicBezTo>
                  <a:cubicBezTo>
                    <a:pt x="10644" y="13359"/>
                    <a:pt x="10632" y="13395"/>
                    <a:pt x="10620" y="13431"/>
                  </a:cubicBezTo>
                  <a:lnTo>
                    <a:pt x="10668" y="13395"/>
                  </a:lnTo>
                  <a:cubicBezTo>
                    <a:pt x="11442" y="12800"/>
                    <a:pt x="12049" y="12002"/>
                    <a:pt x="12430" y="11097"/>
                  </a:cubicBezTo>
                  <a:cubicBezTo>
                    <a:pt x="12467" y="10967"/>
                    <a:pt x="12566" y="10911"/>
                    <a:pt x="12667" y="10911"/>
                  </a:cubicBezTo>
                  <a:cubicBezTo>
                    <a:pt x="12825" y="10911"/>
                    <a:pt x="12988" y="11048"/>
                    <a:pt x="12930" y="11252"/>
                  </a:cubicBezTo>
                  <a:cubicBezTo>
                    <a:pt x="12668" y="12371"/>
                    <a:pt x="12144" y="13395"/>
                    <a:pt x="11263" y="14157"/>
                  </a:cubicBezTo>
                  <a:cubicBezTo>
                    <a:pt x="10573" y="14740"/>
                    <a:pt x="9632" y="15288"/>
                    <a:pt x="8692" y="15395"/>
                  </a:cubicBezTo>
                  <a:cubicBezTo>
                    <a:pt x="8680" y="16431"/>
                    <a:pt x="8656" y="17455"/>
                    <a:pt x="8620" y="18491"/>
                  </a:cubicBezTo>
                  <a:cubicBezTo>
                    <a:pt x="8966" y="18491"/>
                    <a:pt x="9299" y="18455"/>
                    <a:pt x="9632" y="18408"/>
                  </a:cubicBezTo>
                  <a:cubicBezTo>
                    <a:pt x="12097" y="17991"/>
                    <a:pt x="13538" y="15645"/>
                    <a:pt x="14180" y="13419"/>
                  </a:cubicBezTo>
                  <a:cubicBezTo>
                    <a:pt x="15085" y="11490"/>
                    <a:pt x="15169" y="9287"/>
                    <a:pt x="14907" y="7204"/>
                  </a:cubicBezTo>
                  <a:cubicBezTo>
                    <a:pt x="14835" y="6525"/>
                    <a:pt x="14692" y="5858"/>
                    <a:pt x="14490" y="5215"/>
                  </a:cubicBezTo>
                  <a:cubicBezTo>
                    <a:pt x="14478" y="5156"/>
                    <a:pt x="14466" y="5085"/>
                    <a:pt x="14454" y="5025"/>
                  </a:cubicBezTo>
                  <a:cubicBezTo>
                    <a:pt x="13883" y="2834"/>
                    <a:pt x="12287" y="655"/>
                    <a:pt x="9978" y="132"/>
                  </a:cubicBezTo>
                  <a:cubicBezTo>
                    <a:pt x="9578" y="42"/>
                    <a:pt x="9184" y="0"/>
                    <a:pt x="879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25"/>
            <p:cNvSpPr/>
            <p:nvPr/>
          </p:nvSpPr>
          <p:spPr>
            <a:xfrm>
              <a:off x="4895646" y="4501744"/>
              <a:ext cx="322559" cy="811574"/>
            </a:xfrm>
            <a:custGeom>
              <a:rect b="b" l="l" r="r" t="t"/>
              <a:pathLst>
                <a:path extrusionOk="0" h="24295" w="9656">
                  <a:moveTo>
                    <a:pt x="5051" y="1"/>
                  </a:moveTo>
                  <a:cubicBezTo>
                    <a:pt x="4930" y="1"/>
                    <a:pt x="4811" y="66"/>
                    <a:pt x="4787" y="201"/>
                  </a:cubicBezTo>
                  <a:cubicBezTo>
                    <a:pt x="4597" y="1297"/>
                    <a:pt x="4501" y="2416"/>
                    <a:pt x="4513" y="3535"/>
                  </a:cubicBezTo>
                  <a:cubicBezTo>
                    <a:pt x="4085" y="3202"/>
                    <a:pt x="3763" y="2773"/>
                    <a:pt x="3573" y="2273"/>
                  </a:cubicBezTo>
                  <a:cubicBezTo>
                    <a:pt x="3479" y="1982"/>
                    <a:pt x="3467" y="1171"/>
                    <a:pt x="3068" y="1171"/>
                  </a:cubicBezTo>
                  <a:cubicBezTo>
                    <a:pt x="3010" y="1171"/>
                    <a:pt x="2945" y="1188"/>
                    <a:pt x="2870" y="1225"/>
                  </a:cubicBezTo>
                  <a:cubicBezTo>
                    <a:pt x="2751" y="1297"/>
                    <a:pt x="2680" y="1404"/>
                    <a:pt x="2680" y="1535"/>
                  </a:cubicBezTo>
                  <a:cubicBezTo>
                    <a:pt x="2620" y="2678"/>
                    <a:pt x="3477" y="3738"/>
                    <a:pt x="4501" y="4166"/>
                  </a:cubicBezTo>
                  <a:cubicBezTo>
                    <a:pt x="4501" y="4797"/>
                    <a:pt x="4501" y="5428"/>
                    <a:pt x="4478" y="6036"/>
                  </a:cubicBezTo>
                  <a:cubicBezTo>
                    <a:pt x="4442" y="7190"/>
                    <a:pt x="4406" y="8333"/>
                    <a:pt x="4358" y="9488"/>
                  </a:cubicBezTo>
                  <a:cubicBezTo>
                    <a:pt x="3954" y="9369"/>
                    <a:pt x="3573" y="9179"/>
                    <a:pt x="3251" y="8917"/>
                  </a:cubicBezTo>
                  <a:cubicBezTo>
                    <a:pt x="2977" y="7476"/>
                    <a:pt x="2977" y="6012"/>
                    <a:pt x="2942" y="4547"/>
                  </a:cubicBezTo>
                  <a:cubicBezTo>
                    <a:pt x="2935" y="4388"/>
                    <a:pt x="2810" y="4299"/>
                    <a:pt x="2684" y="4299"/>
                  </a:cubicBezTo>
                  <a:cubicBezTo>
                    <a:pt x="2584" y="4299"/>
                    <a:pt x="2484" y="4355"/>
                    <a:pt x="2442" y="4476"/>
                  </a:cubicBezTo>
                  <a:cubicBezTo>
                    <a:pt x="2168" y="5524"/>
                    <a:pt x="2084" y="6631"/>
                    <a:pt x="2192" y="7714"/>
                  </a:cubicBezTo>
                  <a:cubicBezTo>
                    <a:pt x="2180" y="7690"/>
                    <a:pt x="2156" y="7667"/>
                    <a:pt x="2144" y="7631"/>
                  </a:cubicBezTo>
                  <a:cubicBezTo>
                    <a:pt x="1834" y="7119"/>
                    <a:pt x="1584" y="6571"/>
                    <a:pt x="1394" y="6000"/>
                  </a:cubicBezTo>
                  <a:cubicBezTo>
                    <a:pt x="1239" y="5535"/>
                    <a:pt x="1144" y="4988"/>
                    <a:pt x="691" y="4726"/>
                  </a:cubicBezTo>
                  <a:cubicBezTo>
                    <a:pt x="645" y="4696"/>
                    <a:pt x="592" y="4682"/>
                    <a:pt x="539" y="4682"/>
                  </a:cubicBezTo>
                  <a:cubicBezTo>
                    <a:pt x="444" y="4682"/>
                    <a:pt x="348" y="4729"/>
                    <a:pt x="287" y="4821"/>
                  </a:cubicBezTo>
                  <a:cubicBezTo>
                    <a:pt x="1" y="5440"/>
                    <a:pt x="394" y="6155"/>
                    <a:pt x="632" y="6750"/>
                  </a:cubicBezTo>
                  <a:cubicBezTo>
                    <a:pt x="882" y="7417"/>
                    <a:pt x="1239" y="8024"/>
                    <a:pt x="1668" y="8583"/>
                  </a:cubicBezTo>
                  <a:cubicBezTo>
                    <a:pt x="1906" y="8881"/>
                    <a:pt x="2192" y="9143"/>
                    <a:pt x="2501" y="9369"/>
                  </a:cubicBezTo>
                  <a:cubicBezTo>
                    <a:pt x="2525" y="9393"/>
                    <a:pt x="2561" y="9417"/>
                    <a:pt x="2596" y="9429"/>
                  </a:cubicBezTo>
                  <a:cubicBezTo>
                    <a:pt x="3108" y="9798"/>
                    <a:pt x="3704" y="10036"/>
                    <a:pt x="4323" y="10131"/>
                  </a:cubicBezTo>
                  <a:cubicBezTo>
                    <a:pt x="4299" y="10691"/>
                    <a:pt x="4275" y="11250"/>
                    <a:pt x="4227" y="11798"/>
                  </a:cubicBezTo>
                  <a:cubicBezTo>
                    <a:pt x="4204" y="12227"/>
                    <a:pt x="4180" y="12643"/>
                    <a:pt x="4156" y="13072"/>
                  </a:cubicBezTo>
                  <a:cubicBezTo>
                    <a:pt x="3430" y="13013"/>
                    <a:pt x="2823" y="12632"/>
                    <a:pt x="2299" y="12120"/>
                  </a:cubicBezTo>
                  <a:cubicBezTo>
                    <a:pt x="1906" y="11727"/>
                    <a:pt x="1560" y="11024"/>
                    <a:pt x="1013" y="10869"/>
                  </a:cubicBezTo>
                  <a:cubicBezTo>
                    <a:pt x="988" y="10862"/>
                    <a:pt x="963" y="10858"/>
                    <a:pt x="939" y="10858"/>
                  </a:cubicBezTo>
                  <a:cubicBezTo>
                    <a:pt x="815" y="10858"/>
                    <a:pt x="715" y="10954"/>
                    <a:pt x="715" y="11084"/>
                  </a:cubicBezTo>
                  <a:cubicBezTo>
                    <a:pt x="727" y="11786"/>
                    <a:pt x="1632" y="12501"/>
                    <a:pt x="2144" y="12917"/>
                  </a:cubicBezTo>
                  <a:cubicBezTo>
                    <a:pt x="2703" y="13382"/>
                    <a:pt x="3394" y="13667"/>
                    <a:pt x="4120" y="13703"/>
                  </a:cubicBezTo>
                  <a:cubicBezTo>
                    <a:pt x="4085" y="14239"/>
                    <a:pt x="4049" y="14763"/>
                    <a:pt x="4013" y="15299"/>
                  </a:cubicBezTo>
                  <a:cubicBezTo>
                    <a:pt x="3977" y="16096"/>
                    <a:pt x="3918" y="16906"/>
                    <a:pt x="3870" y="17716"/>
                  </a:cubicBezTo>
                  <a:cubicBezTo>
                    <a:pt x="3799" y="18704"/>
                    <a:pt x="3739" y="19716"/>
                    <a:pt x="3668" y="20668"/>
                  </a:cubicBezTo>
                  <a:cubicBezTo>
                    <a:pt x="3596" y="21633"/>
                    <a:pt x="3406" y="22669"/>
                    <a:pt x="3501" y="23621"/>
                  </a:cubicBezTo>
                  <a:cubicBezTo>
                    <a:pt x="3543" y="24028"/>
                    <a:pt x="3912" y="24295"/>
                    <a:pt x="4252" y="24295"/>
                  </a:cubicBezTo>
                  <a:cubicBezTo>
                    <a:pt x="4499" y="24295"/>
                    <a:pt x="4731" y="24154"/>
                    <a:pt x="4811" y="23823"/>
                  </a:cubicBezTo>
                  <a:cubicBezTo>
                    <a:pt x="5049" y="22859"/>
                    <a:pt x="5013" y="21811"/>
                    <a:pt x="5061" y="20835"/>
                  </a:cubicBezTo>
                  <a:cubicBezTo>
                    <a:pt x="5109" y="19847"/>
                    <a:pt x="5144" y="18870"/>
                    <a:pt x="5192" y="17882"/>
                  </a:cubicBezTo>
                  <a:cubicBezTo>
                    <a:pt x="5228" y="17001"/>
                    <a:pt x="5251" y="16132"/>
                    <a:pt x="5287" y="15251"/>
                  </a:cubicBezTo>
                  <a:cubicBezTo>
                    <a:pt x="5323" y="14227"/>
                    <a:pt x="5347" y="13191"/>
                    <a:pt x="5359" y="12167"/>
                  </a:cubicBezTo>
                  <a:cubicBezTo>
                    <a:pt x="6299" y="12060"/>
                    <a:pt x="7240" y="11512"/>
                    <a:pt x="7930" y="10917"/>
                  </a:cubicBezTo>
                  <a:cubicBezTo>
                    <a:pt x="8811" y="10167"/>
                    <a:pt x="9335" y="9143"/>
                    <a:pt x="9597" y="8024"/>
                  </a:cubicBezTo>
                  <a:cubicBezTo>
                    <a:pt x="9655" y="7820"/>
                    <a:pt x="9492" y="7683"/>
                    <a:pt x="9334" y="7683"/>
                  </a:cubicBezTo>
                  <a:cubicBezTo>
                    <a:pt x="9233" y="7683"/>
                    <a:pt x="9134" y="7739"/>
                    <a:pt x="9097" y="7869"/>
                  </a:cubicBezTo>
                  <a:cubicBezTo>
                    <a:pt x="8716" y="8774"/>
                    <a:pt x="8109" y="9560"/>
                    <a:pt x="7335" y="10167"/>
                  </a:cubicBezTo>
                  <a:lnTo>
                    <a:pt x="7287" y="10203"/>
                  </a:lnTo>
                  <a:cubicBezTo>
                    <a:pt x="7299" y="10167"/>
                    <a:pt x="7311" y="10119"/>
                    <a:pt x="7323" y="10084"/>
                  </a:cubicBezTo>
                  <a:cubicBezTo>
                    <a:pt x="7537" y="9381"/>
                    <a:pt x="7692" y="8583"/>
                    <a:pt x="7466" y="7869"/>
                  </a:cubicBezTo>
                  <a:cubicBezTo>
                    <a:pt x="7430" y="7750"/>
                    <a:pt x="7332" y="7690"/>
                    <a:pt x="7234" y="7690"/>
                  </a:cubicBezTo>
                  <a:cubicBezTo>
                    <a:pt x="7136" y="7690"/>
                    <a:pt x="7037" y="7750"/>
                    <a:pt x="7002" y="7869"/>
                  </a:cubicBezTo>
                  <a:cubicBezTo>
                    <a:pt x="6847" y="8500"/>
                    <a:pt x="6823" y="9143"/>
                    <a:pt x="6621" y="9762"/>
                  </a:cubicBezTo>
                  <a:cubicBezTo>
                    <a:pt x="6502" y="10143"/>
                    <a:pt x="6228" y="10500"/>
                    <a:pt x="6085" y="10881"/>
                  </a:cubicBezTo>
                  <a:cubicBezTo>
                    <a:pt x="5847" y="10977"/>
                    <a:pt x="5609" y="11072"/>
                    <a:pt x="5370" y="11155"/>
                  </a:cubicBezTo>
                  <a:cubicBezTo>
                    <a:pt x="5382" y="9905"/>
                    <a:pt x="5406" y="8667"/>
                    <a:pt x="5430" y="7429"/>
                  </a:cubicBezTo>
                  <a:cubicBezTo>
                    <a:pt x="6263" y="7155"/>
                    <a:pt x="6906" y="6345"/>
                    <a:pt x="7347" y="5619"/>
                  </a:cubicBezTo>
                  <a:cubicBezTo>
                    <a:pt x="7883" y="4738"/>
                    <a:pt x="8085" y="3833"/>
                    <a:pt x="8145" y="2809"/>
                  </a:cubicBezTo>
                  <a:cubicBezTo>
                    <a:pt x="8165" y="2613"/>
                    <a:pt x="7989" y="2497"/>
                    <a:pt x="7823" y="2497"/>
                  </a:cubicBezTo>
                  <a:cubicBezTo>
                    <a:pt x="7696" y="2497"/>
                    <a:pt x="7575" y="2564"/>
                    <a:pt x="7549" y="2714"/>
                  </a:cubicBezTo>
                  <a:cubicBezTo>
                    <a:pt x="7395" y="3583"/>
                    <a:pt x="7061" y="4404"/>
                    <a:pt x="6561" y="5143"/>
                  </a:cubicBezTo>
                  <a:cubicBezTo>
                    <a:pt x="6252" y="5607"/>
                    <a:pt x="5847" y="5976"/>
                    <a:pt x="5454" y="6369"/>
                  </a:cubicBezTo>
                  <a:lnTo>
                    <a:pt x="5454" y="5905"/>
                  </a:lnTo>
                  <a:cubicBezTo>
                    <a:pt x="5478" y="4047"/>
                    <a:pt x="5656" y="2035"/>
                    <a:pt x="5323" y="201"/>
                  </a:cubicBezTo>
                  <a:cubicBezTo>
                    <a:pt x="5299" y="69"/>
                    <a:pt x="5174" y="1"/>
                    <a:pt x="5051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25"/>
            <p:cNvSpPr/>
            <p:nvPr/>
          </p:nvSpPr>
          <p:spPr>
            <a:xfrm>
              <a:off x="8923854" y="4909218"/>
              <a:ext cx="506720" cy="618260"/>
            </a:xfrm>
            <a:custGeom>
              <a:rect b="b" l="l" r="r" t="t"/>
              <a:pathLst>
                <a:path extrusionOk="0" h="18508" w="15169">
                  <a:moveTo>
                    <a:pt x="8784" y="1"/>
                  </a:moveTo>
                  <a:cubicBezTo>
                    <a:pt x="6744" y="1"/>
                    <a:pt x="4877" y="1162"/>
                    <a:pt x="3429" y="2600"/>
                  </a:cubicBezTo>
                  <a:cubicBezTo>
                    <a:pt x="1620" y="4386"/>
                    <a:pt x="60" y="6637"/>
                    <a:pt x="24" y="9256"/>
                  </a:cubicBezTo>
                  <a:cubicBezTo>
                    <a:pt x="0" y="11733"/>
                    <a:pt x="1167" y="14138"/>
                    <a:pt x="2727" y="16007"/>
                  </a:cubicBezTo>
                  <a:cubicBezTo>
                    <a:pt x="3894" y="17412"/>
                    <a:pt x="5560" y="18448"/>
                    <a:pt x="7358" y="18507"/>
                  </a:cubicBezTo>
                  <a:cubicBezTo>
                    <a:pt x="7394" y="17983"/>
                    <a:pt x="7418" y="17459"/>
                    <a:pt x="7454" y="16924"/>
                  </a:cubicBezTo>
                  <a:cubicBezTo>
                    <a:pt x="6727" y="16876"/>
                    <a:pt x="6037" y="16602"/>
                    <a:pt x="5489" y="16138"/>
                  </a:cubicBezTo>
                  <a:cubicBezTo>
                    <a:pt x="4965" y="15721"/>
                    <a:pt x="4072" y="15007"/>
                    <a:pt x="4048" y="14304"/>
                  </a:cubicBezTo>
                  <a:cubicBezTo>
                    <a:pt x="4058" y="14175"/>
                    <a:pt x="4160" y="14079"/>
                    <a:pt x="4277" y="14079"/>
                  </a:cubicBezTo>
                  <a:cubicBezTo>
                    <a:pt x="4299" y="14079"/>
                    <a:pt x="4323" y="14082"/>
                    <a:pt x="4346" y="14090"/>
                  </a:cubicBezTo>
                  <a:cubicBezTo>
                    <a:pt x="4894" y="14245"/>
                    <a:pt x="5239" y="14947"/>
                    <a:pt x="5644" y="15340"/>
                  </a:cubicBezTo>
                  <a:cubicBezTo>
                    <a:pt x="6168" y="15852"/>
                    <a:pt x="6763" y="16233"/>
                    <a:pt x="7489" y="16293"/>
                  </a:cubicBezTo>
                  <a:cubicBezTo>
                    <a:pt x="7513" y="15864"/>
                    <a:pt x="7549" y="15447"/>
                    <a:pt x="7573" y="15019"/>
                  </a:cubicBezTo>
                  <a:cubicBezTo>
                    <a:pt x="7608" y="14471"/>
                    <a:pt x="7644" y="13911"/>
                    <a:pt x="7668" y="13352"/>
                  </a:cubicBezTo>
                  <a:cubicBezTo>
                    <a:pt x="7037" y="13257"/>
                    <a:pt x="6442" y="13018"/>
                    <a:pt x="5930" y="12649"/>
                  </a:cubicBezTo>
                  <a:cubicBezTo>
                    <a:pt x="5894" y="12637"/>
                    <a:pt x="5870" y="12614"/>
                    <a:pt x="5834" y="12590"/>
                  </a:cubicBezTo>
                  <a:cubicBezTo>
                    <a:pt x="5525" y="12364"/>
                    <a:pt x="5251" y="12102"/>
                    <a:pt x="5001" y="11804"/>
                  </a:cubicBezTo>
                  <a:cubicBezTo>
                    <a:pt x="4572" y="11244"/>
                    <a:pt x="4227" y="10625"/>
                    <a:pt x="3977" y="9970"/>
                  </a:cubicBezTo>
                  <a:cubicBezTo>
                    <a:pt x="3727" y="9375"/>
                    <a:pt x="3346" y="8661"/>
                    <a:pt x="3632" y="8042"/>
                  </a:cubicBezTo>
                  <a:cubicBezTo>
                    <a:pt x="3685" y="7950"/>
                    <a:pt x="3778" y="7902"/>
                    <a:pt x="3876" y="7902"/>
                  </a:cubicBezTo>
                  <a:cubicBezTo>
                    <a:pt x="3930" y="7902"/>
                    <a:pt x="3986" y="7917"/>
                    <a:pt x="4036" y="7946"/>
                  </a:cubicBezTo>
                  <a:cubicBezTo>
                    <a:pt x="4489" y="8208"/>
                    <a:pt x="4572" y="8756"/>
                    <a:pt x="4739" y="9220"/>
                  </a:cubicBezTo>
                  <a:cubicBezTo>
                    <a:pt x="4929" y="9792"/>
                    <a:pt x="5179" y="10340"/>
                    <a:pt x="5477" y="10852"/>
                  </a:cubicBezTo>
                  <a:cubicBezTo>
                    <a:pt x="5501" y="10875"/>
                    <a:pt x="5513" y="10911"/>
                    <a:pt x="5525" y="10935"/>
                  </a:cubicBezTo>
                  <a:cubicBezTo>
                    <a:pt x="5418" y="9839"/>
                    <a:pt x="5501" y="8744"/>
                    <a:pt x="5787" y="7696"/>
                  </a:cubicBezTo>
                  <a:cubicBezTo>
                    <a:pt x="5824" y="7575"/>
                    <a:pt x="5923" y="7519"/>
                    <a:pt x="6024" y="7519"/>
                  </a:cubicBezTo>
                  <a:cubicBezTo>
                    <a:pt x="6151" y="7519"/>
                    <a:pt x="6280" y="7608"/>
                    <a:pt x="6287" y="7768"/>
                  </a:cubicBezTo>
                  <a:cubicBezTo>
                    <a:pt x="6311" y="9232"/>
                    <a:pt x="6311" y="10697"/>
                    <a:pt x="6596" y="12137"/>
                  </a:cubicBezTo>
                  <a:cubicBezTo>
                    <a:pt x="6918" y="12399"/>
                    <a:pt x="7287" y="12590"/>
                    <a:pt x="7692" y="12709"/>
                  </a:cubicBezTo>
                  <a:cubicBezTo>
                    <a:pt x="7739" y="11554"/>
                    <a:pt x="7787" y="10411"/>
                    <a:pt x="7823" y="9256"/>
                  </a:cubicBezTo>
                  <a:cubicBezTo>
                    <a:pt x="7846" y="8649"/>
                    <a:pt x="7846" y="8018"/>
                    <a:pt x="7846" y="7387"/>
                  </a:cubicBezTo>
                  <a:cubicBezTo>
                    <a:pt x="6811" y="6958"/>
                    <a:pt x="5965" y="5910"/>
                    <a:pt x="6025" y="4756"/>
                  </a:cubicBezTo>
                  <a:cubicBezTo>
                    <a:pt x="6025" y="4625"/>
                    <a:pt x="6096" y="4505"/>
                    <a:pt x="6203" y="4446"/>
                  </a:cubicBezTo>
                  <a:cubicBezTo>
                    <a:pt x="6278" y="4411"/>
                    <a:pt x="6343" y="4395"/>
                    <a:pt x="6400" y="4395"/>
                  </a:cubicBezTo>
                  <a:cubicBezTo>
                    <a:pt x="6807" y="4395"/>
                    <a:pt x="6803" y="5201"/>
                    <a:pt x="6918" y="5494"/>
                  </a:cubicBezTo>
                  <a:cubicBezTo>
                    <a:pt x="7108" y="5982"/>
                    <a:pt x="7430" y="6422"/>
                    <a:pt x="7846" y="6756"/>
                  </a:cubicBezTo>
                  <a:cubicBezTo>
                    <a:pt x="7846" y="5637"/>
                    <a:pt x="7930" y="4517"/>
                    <a:pt x="8132" y="3410"/>
                  </a:cubicBezTo>
                  <a:cubicBezTo>
                    <a:pt x="8156" y="3282"/>
                    <a:pt x="8270" y="3220"/>
                    <a:pt x="8386" y="3220"/>
                  </a:cubicBezTo>
                  <a:cubicBezTo>
                    <a:pt x="8508" y="3220"/>
                    <a:pt x="8632" y="3288"/>
                    <a:pt x="8656" y="3422"/>
                  </a:cubicBezTo>
                  <a:cubicBezTo>
                    <a:pt x="8989" y="5267"/>
                    <a:pt x="8823" y="7268"/>
                    <a:pt x="8799" y="9137"/>
                  </a:cubicBezTo>
                  <a:lnTo>
                    <a:pt x="8799" y="9589"/>
                  </a:lnTo>
                  <a:cubicBezTo>
                    <a:pt x="9180" y="9197"/>
                    <a:pt x="9585" y="8827"/>
                    <a:pt x="9894" y="8363"/>
                  </a:cubicBezTo>
                  <a:cubicBezTo>
                    <a:pt x="10394" y="7637"/>
                    <a:pt x="10740" y="6803"/>
                    <a:pt x="10894" y="5934"/>
                  </a:cubicBezTo>
                  <a:cubicBezTo>
                    <a:pt x="10910" y="5789"/>
                    <a:pt x="11029" y="5723"/>
                    <a:pt x="11157" y="5723"/>
                  </a:cubicBezTo>
                  <a:cubicBezTo>
                    <a:pt x="11323" y="5723"/>
                    <a:pt x="11503" y="5834"/>
                    <a:pt x="11490" y="6029"/>
                  </a:cubicBezTo>
                  <a:cubicBezTo>
                    <a:pt x="11418" y="7065"/>
                    <a:pt x="11228" y="7970"/>
                    <a:pt x="10692" y="8851"/>
                  </a:cubicBezTo>
                  <a:cubicBezTo>
                    <a:pt x="10252" y="9578"/>
                    <a:pt x="9609" y="10387"/>
                    <a:pt x="8775" y="10661"/>
                  </a:cubicBezTo>
                  <a:cubicBezTo>
                    <a:pt x="8751" y="11911"/>
                    <a:pt x="8728" y="13149"/>
                    <a:pt x="8704" y="14388"/>
                  </a:cubicBezTo>
                  <a:cubicBezTo>
                    <a:pt x="8954" y="14304"/>
                    <a:pt x="9192" y="14221"/>
                    <a:pt x="9418" y="14126"/>
                  </a:cubicBezTo>
                  <a:cubicBezTo>
                    <a:pt x="9573" y="13745"/>
                    <a:pt x="9835" y="13376"/>
                    <a:pt x="9954" y="12995"/>
                  </a:cubicBezTo>
                  <a:cubicBezTo>
                    <a:pt x="10168" y="12375"/>
                    <a:pt x="10180" y="11733"/>
                    <a:pt x="10347" y="11102"/>
                  </a:cubicBezTo>
                  <a:cubicBezTo>
                    <a:pt x="10377" y="10982"/>
                    <a:pt x="10475" y="10923"/>
                    <a:pt x="10575" y="10923"/>
                  </a:cubicBezTo>
                  <a:cubicBezTo>
                    <a:pt x="10674" y="10923"/>
                    <a:pt x="10775" y="10982"/>
                    <a:pt x="10811" y="11102"/>
                  </a:cubicBezTo>
                  <a:cubicBezTo>
                    <a:pt x="11037" y="11816"/>
                    <a:pt x="10883" y="12614"/>
                    <a:pt x="10656" y="13316"/>
                  </a:cubicBezTo>
                  <a:cubicBezTo>
                    <a:pt x="10644" y="13352"/>
                    <a:pt x="10633" y="13399"/>
                    <a:pt x="10621" y="13435"/>
                  </a:cubicBezTo>
                  <a:lnTo>
                    <a:pt x="10680" y="13399"/>
                  </a:lnTo>
                  <a:cubicBezTo>
                    <a:pt x="11454" y="12792"/>
                    <a:pt x="12061" y="12006"/>
                    <a:pt x="12430" y="11102"/>
                  </a:cubicBezTo>
                  <a:cubicBezTo>
                    <a:pt x="12472" y="10972"/>
                    <a:pt x="12574" y="10916"/>
                    <a:pt x="12675" y="10916"/>
                  </a:cubicBezTo>
                  <a:cubicBezTo>
                    <a:pt x="12835" y="10916"/>
                    <a:pt x="12996" y="11053"/>
                    <a:pt x="12930" y="11256"/>
                  </a:cubicBezTo>
                  <a:cubicBezTo>
                    <a:pt x="12669" y="12364"/>
                    <a:pt x="12145" y="13399"/>
                    <a:pt x="11264" y="14150"/>
                  </a:cubicBezTo>
                  <a:cubicBezTo>
                    <a:pt x="10585" y="14745"/>
                    <a:pt x="9632" y="15293"/>
                    <a:pt x="8704" y="15400"/>
                  </a:cubicBezTo>
                  <a:cubicBezTo>
                    <a:pt x="8692" y="16424"/>
                    <a:pt x="8656" y="17459"/>
                    <a:pt x="8620" y="18483"/>
                  </a:cubicBezTo>
                  <a:cubicBezTo>
                    <a:pt x="8966" y="18483"/>
                    <a:pt x="9299" y="18460"/>
                    <a:pt x="9632" y="18400"/>
                  </a:cubicBezTo>
                  <a:cubicBezTo>
                    <a:pt x="12097" y="17995"/>
                    <a:pt x="13538" y="15650"/>
                    <a:pt x="14181" y="13411"/>
                  </a:cubicBezTo>
                  <a:cubicBezTo>
                    <a:pt x="15085" y="11494"/>
                    <a:pt x="15169" y="9280"/>
                    <a:pt x="14919" y="7196"/>
                  </a:cubicBezTo>
                  <a:cubicBezTo>
                    <a:pt x="14835" y="6530"/>
                    <a:pt x="14693" y="5863"/>
                    <a:pt x="14502" y="5220"/>
                  </a:cubicBezTo>
                  <a:cubicBezTo>
                    <a:pt x="14490" y="5148"/>
                    <a:pt x="14466" y="5089"/>
                    <a:pt x="14454" y="5029"/>
                  </a:cubicBezTo>
                  <a:cubicBezTo>
                    <a:pt x="13895" y="2827"/>
                    <a:pt x="12299" y="648"/>
                    <a:pt x="9978" y="136"/>
                  </a:cubicBezTo>
                  <a:cubicBezTo>
                    <a:pt x="9575" y="44"/>
                    <a:pt x="9176" y="1"/>
                    <a:pt x="878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25"/>
            <p:cNvSpPr/>
            <p:nvPr/>
          </p:nvSpPr>
          <p:spPr>
            <a:xfrm>
              <a:off x="9035995" y="5017550"/>
              <a:ext cx="322124" cy="811842"/>
            </a:xfrm>
            <a:custGeom>
              <a:rect b="b" l="l" r="r" t="t"/>
              <a:pathLst>
                <a:path extrusionOk="0" h="24303" w="9643">
                  <a:moveTo>
                    <a:pt x="5039" y="0"/>
                  </a:moveTo>
                  <a:cubicBezTo>
                    <a:pt x="4922" y="0"/>
                    <a:pt x="4804" y="63"/>
                    <a:pt x="4775" y="191"/>
                  </a:cubicBezTo>
                  <a:cubicBezTo>
                    <a:pt x="4585" y="1286"/>
                    <a:pt x="4489" y="2405"/>
                    <a:pt x="4501" y="3525"/>
                  </a:cubicBezTo>
                  <a:cubicBezTo>
                    <a:pt x="4085" y="3203"/>
                    <a:pt x="3751" y="2763"/>
                    <a:pt x="3573" y="2263"/>
                  </a:cubicBezTo>
                  <a:cubicBezTo>
                    <a:pt x="3469" y="1972"/>
                    <a:pt x="3456" y="1172"/>
                    <a:pt x="3058" y="1172"/>
                  </a:cubicBezTo>
                  <a:cubicBezTo>
                    <a:pt x="3000" y="1172"/>
                    <a:pt x="2934" y="1189"/>
                    <a:pt x="2858" y="1227"/>
                  </a:cubicBezTo>
                  <a:cubicBezTo>
                    <a:pt x="2739" y="1286"/>
                    <a:pt x="2668" y="1405"/>
                    <a:pt x="2668" y="1536"/>
                  </a:cubicBezTo>
                  <a:cubicBezTo>
                    <a:pt x="2608" y="2679"/>
                    <a:pt x="3466" y="3739"/>
                    <a:pt x="4489" y="4168"/>
                  </a:cubicBezTo>
                  <a:cubicBezTo>
                    <a:pt x="4489" y="4799"/>
                    <a:pt x="4489" y="5418"/>
                    <a:pt x="4466" y="6025"/>
                  </a:cubicBezTo>
                  <a:cubicBezTo>
                    <a:pt x="4430" y="7180"/>
                    <a:pt x="4394" y="8335"/>
                    <a:pt x="4347" y="9490"/>
                  </a:cubicBezTo>
                  <a:cubicBezTo>
                    <a:pt x="3942" y="9371"/>
                    <a:pt x="3573" y="9180"/>
                    <a:pt x="3239" y="8918"/>
                  </a:cubicBezTo>
                  <a:cubicBezTo>
                    <a:pt x="2965" y="7466"/>
                    <a:pt x="2965" y="6013"/>
                    <a:pt x="2930" y="4549"/>
                  </a:cubicBezTo>
                  <a:cubicBezTo>
                    <a:pt x="2930" y="4389"/>
                    <a:pt x="2804" y="4300"/>
                    <a:pt x="2676" y="4300"/>
                  </a:cubicBezTo>
                  <a:cubicBezTo>
                    <a:pt x="2574" y="4300"/>
                    <a:pt x="2472" y="4356"/>
                    <a:pt x="2430" y="4477"/>
                  </a:cubicBezTo>
                  <a:cubicBezTo>
                    <a:pt x="2156" y="5525"/>
                    <a:pt x="2073" y="6620"/>
                    <a:pt x="2180" y="7704"/>
                  </a:cubicBezTo>
                  <a:cubicBezTo>
                    <a:pt x="2168" y="7680"/>
                    <a:pt x="2144" y="7656"/>
                    <a:pt x="2132" y="7632"/>
                  </a:cubicBezTo>
                  <a:cubicBezTo>
                    <a:pt x="1822" y="7108"/>
                    <a:pt x="1572" y="6561"/>
                    <a:pt x="1394" y="5989"/>
                  </a:cubicBezTo>
                  <a:cubicBezTo>
                    <a:pt x="1227" y="5525"/>
                    <a:pt x="1132" y="4989"/>
                    <a:pt x="691" y="4715"/>
                  </a:cubicBezTo>
                  <a:cubicBezTo>
                    <a:pt x="643" y="4687"/>
                    <a:pt x="590" y="4674"/>
                    <a:pt x="539" y="4674"/>
                  </a:cubicBezTo>
                  <a:cubicBezTo>
                    <a:pt x="438" y="4674"/>
                    <a:pt x="342" y="4724"/>
                    <a:pt x="287" y="4811"/>
                  </a:cubicBezTo>
                  <a:cubicBezTo>
                    <a:pt x="1" y="5442"/>
                    <a:pt x="382" y="6156"/>
                    <a:pt x="632" y="6751"/>
                  </a:cubicBezTo>
                  <a:cubicBezTo>
                    <a:pt x="882" y="7406"/>
                    <a:pt x="1227" y="8025"/>
                    <a:pt x="1656" y="8585"/>
                  </a:cubicBezTo>
                  <a:cubicBezTo>
                    <a:pt x="1906" y="8871"/>
                    <a:pt x="2180" y="9132"/>
                    <a:pt x="2489" y="9359"/>
                  </a:cubicBezTo>
                  <a:cubicBezTo>
                    <a:pt x="2513" y="9394"/>
                    <a:pt x="2549" y="9406"/>
                    <a:pt x="2584" y="9430"/>
                  </a:cubicBezTo>
                  <a:cubicBezTo>
                    <a:pt x="3096" y="9799"/>
                    <a:pt x="3692" y="10037"/>
                    <a:pt x="4323" y="10133"/>
                  </a:cubicBezTo>
                  <a:cubicBezTo>
                    <a:pt x="4287" y="10692"/>
                    <a:pt x="4263" y="11240"/>
                    <a:pt x="4228" y="11799"/>
                  </a:cubicBezTo>
                  <a:cubicBezTo>
                    <a:pt x="4192" y="12216"/>
                    <a:pt x="4168" y="12645"/>
                    <a:pt x="4144" y="13073"/>
                  </a:cubicBezTo>
                  <a:cubicBezTo>
                    <a:pt x="3418" y="13014"/>
                    <a:pt x="2823" y="12633"/>
                    <a:pt x="2299" y="12121"/>
                  </a:cubicBezTo>
                  <a:cubicBezTo>
                    <a:pt x="1894" y="11728"/>
                    <a:pt x="1549" y="11026"/>
                    <a:pt x="1001" y="10859"/>
                  </a:cubicBezTo>
                  <a:cubicBezTo>
                    <a:pt x="982" y="10854"/>
                    <a:pt x="963" y="10852"/>
                    <a:pt x="945" y="10852"/>
                  </a:cubicBezTo>
                  <a:cubicBezTo>
                    <a:pt x="820" y="10852"/>
                    <a:pt x="703" y="10951"/>
                    <a:pt x="703" y="11085"/>
                  </a:cubicBezTo>
                  <a:cubicBezTo>
                    <a:pt x="727" y="11788"/>
                    <a:pt x="1620" y="12502"/>
                    <a:pt x="2144" y="12907"/>
                  </a:cubicBezTo>
                  <a:cubicBezTo>
                    <a:pt x="2692" y="13383"/>
                    <a:pt x="3382" y="13657"/>
                    <a:pt x="4108" y="13704"/>
                  </a:cubicBezTo>
                  <a:cubicBezTo>
                    <a:pt x="4073" y="14228"/>
                    <a:pt x="4049" y="14752"/>
                    <a:pt x="4013" y="15300"/>
                  </a:cubicBezTo>
                  <a:cubicBezTo>
                    <a:pt x="3966" y="16110"/>
                    <a:pt x="3918" y="16919"/>
                    <a:pt x="3858" y="17729"/>
                  </a:cubicBezTo>
                  <a:cubicBezTo>
                    <a:pt x="3799" y="18705"/>
                    <a:pt x="3727" y="19693"/>
                    <a:pt x="3656" y="20682"/>
                  </a:cubicBezTo>
                  <a:cubicBezTo>
                    <a:pt x="3585" y="21646"/>
                    <a:pt x="3394" y="22670"/>
                    <a:pt x="3489" y="23634"/>
                  </a:cubicBezTo>
                  <a:cubicBezTo>
                    <a:pt x="3531" y="24034"/>
                    <a:pt x="3899" y="24302"/>
                    <a:pt x="4240" y="24302"/>
                  </a:cubicBezTo>
                  <a:cubicBezTo>
                    <a:pt x="4487" y="24302"/>
                    <a:pt x="4719" y="24161"/>
                    <a:pt x="4799" y="23825"/>
                  </a:cubicBezTo>
                  <a:cubicBezTo>
                    <a:pt x="5037" y="22872"/>
                    <a:pt x="5001" y="21825"/>
                    <a:pt x="5049" y="20836"/>
                  </a:cubicBezTo>
                  <a:cubicBezTo>
                    <a:pt x="5097" y="19860"/>
                    <a:pt x="5144" y="18872"/>
                    <a:pt x="5180" y="17884"/>
                  </a:cubicBezTo>
                  <a:cubicBezTo>
                    <a:pt x="5216" y="17014"/>
                    <a:pt x="5251" y="16133"/>
                    <a:pt x="5275" y="15264"/>
                  </a:cubicBezTo>
                  <a:cubicBezTo>
                    <a:pt x="5311" y="14228"/>
                    <a:pt x="5335" y="13204"/>
                    <a:pt x="5347" y="12169"/>
                  </a:cubicBezTo>
                  <a:cubicBezTo>
                    <a:pt x="6287" y="12061"/>
                    <a:pt x="7228" y="11526"/>
                    <a:pt x="7918" y="10930"/>
                  </a:cubicBezTo>
                  <a:cubicBezTo>
                    <a:pt x="8800" y="10168"/>
                    <a:pt x="9323" y="9144"/>
                    <a:pt x="9585" y="8025"/>
                  </a:cubicBezTo>
                  <a:cubicBezTo>
                    <a:pt x="9643" y="7824"/>
                    <a:pt x="9484" y="7693"/>
                    <a:pt x="9328" y="7693"/>
                  </a:cubicBezTo>
                  <a:cubicBezTo>
                    <a:pt x="9225" y="7693"/>
                    <a:pt x="9123" y="7750"/>
                    <a:pt x="9085" y="7882"/>
                  </a:cubicBezTo>
                  <a:cubicBezTo>
                    <a:pt x="8704" y="8787"/>
                    <a:pt x="8109" y="9573"/>
                    <a:pt x="7323" y="10168"/>
                  </a:cubicBezTo>
                  <a:lnTo>
                    <a:pt x="7276" y="10216"/>
                  </a:lnTo>
                  <a:cubicBezTo>
                    <a:pt x="7287" y="10168"/>
                    <a:pt x="7299" y="10133"/>
                    <a:pt x="7311" y="10085"/>
                  </a:cubicBezTo>
                  <a:cubicBezTo>
                    <a:pt x="7526" y="9383"/>
                    <a:pt x="7680" y="8585"/>
                    <a:pt x="7454" y="7870"/>
                  </a:cubicBezTo>
                  <a:cubicBezTo>
                    <a:pt x="7424" y="7757"/>
                    <a:pt x="7326" y="7701"/>
                    <a:pt x="7226" y="7701"/>
                  </a:cubicBezTo>
                  <a:cubicBezTo>
                    <a:pt x="7127" y="7701"/>
                    <a:pt x="7026" y="7757"/>
                    <a:pt x="6990" y="7870"/>
                  </a:cubicBezTo>
                  <a:cubicBezTo>
                    <a:pt x="6835" y="8501"/>
                    <a:pt x="6811" y="9156"/>
                    <a:pt x="6609" y="9775"/>
                  </a:cubicBezTo>
                  <a:cubicBezTo>
                    <a:pt x="6490" y="10156"/>
                    <a:pt x="6228" y="10514"/>
                    <a:pt x="6073" y="10895"/>
                  </a:cubicBezTo>
                  <a:cubicBezTo>
                    <a:pt x="5847" y="10990"/>
                    <a:pt x="5609" y="11073"/>
                    <a:pt x="5359" y="11157"/>
                  </a:cubicBezTo>
                  <a:cubicBezTo>
                    <a:pt x="5382" y="9918"/>
                    <a:pt x="5406" y="8680"/>
                    <a:pt x="5430" y="7442"/>
                  </a:cubicBezTo>
                  <a:cubicBezTo>
                    <a:pt x="6252" y="7168"/>
                    <a:pt x="6906" y="6346"/>
                    <a:pt x="7335" y="5632"/>
                  </a:cubicBezTo>
                  <a:cubicBezTo>
                    <a:pt x="7883" y="4739"/>
                    <a:pt x="8073" y="3834"/>
                    <a:pt x="8133" y="2798"/>
                  </a:cubicBezTo>
                  <a:cubicBezTo>
                    <a:pt x="8153" y="2610"/>
                    <a:pt x="7980" y="2498"/>
                    <a:pt x="7814" y="2498"/>
                  </a:cubicBezTo>
                  <a:cubicBezTo>
                    <a:pt x="7686" y="2498"/>
                    <a:pt x="7563" y="2565"/>
                    <a:pt x="7537" y="2715"/>
                  </a:cubicBezTo>
                  <a:cubicBezTo>
                    <a:pt x="7383" y="3584"/>
                    <a:pt x="7049" y="4418"/>
                    <a:pt x="6549" y="5144"/>
                  </a:cubicBezTo>
                  <a:cubicBezTo>
                    <a:pt x="6240" y="5608"/>
                    <a:pt x="5835" y="5977"/>
                    <a:pt x="5454" y="6370"/>
                  </a:cubicBezTo>
                  <a:lnTo>
                    <a:pt x="5454" y="5906"/>
                  </a:lnTo>
                  <a:cubicBezTo>
                    <a:pt x="5466" y="4049"/>
                    <a:pt x="5644" y="2036"/>
                    <a:pt x="5311" y="203"/>
                  </a:cubicBezTo>
                  <a:cubicBezTo>
                    <a:pt x="5287" y="69"/>
                    <a:pt x="5163" y="0"/>
                    <a:pt x="503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25"/>
            <p:cNvSpPr/>
            <p:nvPr/>
          </p:nvSpPr>
          <p:spPr>
            <a:xfrm>
              <a:off x="8801759" y="4610310"/>
              <a:ext cx="532977" cy="236975"/>
            </a:xfrm>
            <a:custGeom>
              <a:rect b="b" l="l" r="r" t="t"/>
              <a:pathLst>
                <a:path extrusionOk="0" h="7094" w="15955">
                  <a:moveTo>
                    <a:pt x="8346" y="0"/>
                  </a:moveTo>
                  <a:cubicBezTo>
                    <a:pt x="7371" y="0"/>
                    <a:pt x="6534" y="632"/>
                    <a:pt x="6037" y="1428"/>
                  </a:cubicBezTo>
                  <a:cubicBezTo>
                    <a:pt x="5941" y="1571"/>
                    <a:pt x="5870" y="1738"/>
                    <a:pt x="5798" y="1893"/>
                  </a:cubicBezTo>
                  <a:cubicBezTo>
                    <a:pt x="5572" y="2131"/>
                    <a:pt x="5382" y="2416"/>
                    <a:pt x="5239" y="2714"/>
                  </a:cubicBezTo>
                  <a:cubicBezTo>
                    <a:pt x="5227" y="2750"/>
                    <a:pt x="5203" y="2786"/>
                    <a:pt x="5191" y="2833"/>
                  </a:cubicBezTo>
                  <a:cubicBezTo>
                    <a:pt x="5060" y="2750"/>
                    <a:pt x="4929" y="2690"/>
                    <a:pt x="4786" y="2631"/>
                  </a:cubicBezTo>
                  <a:cubicBezTo>
                    <a:pt x="4547" y="2541"/>
                    <a:pt x="4302" y="2499"/>
                    <a:pt x="4060" y="2499"/>
                  </a:cubicBezTo>
                  <a:cubicBezTo>
                    <a:pt x="3207" y="2499"/>
                    <a:pt x="2402" y="3027"/>
                    <a:pt x="2096" y="3881"/>
                  </a:cubicBezTo>
                  <a:cubicBezTo>
                    <a:pt x="2060" y="3988"/>
                    <a:pt x="2024" y="4107"/>
                    <a:pt x="2000" y="4226"/>
                  </a:cubicBezTo>
                  <a:cubicBezTo>
                    <a:pt x="1871" y="4199"/>
                    <a:pt x="1741" y="4186"/>
                    <a:pt x="1612" y="4186"/>
                  </a:cubicBezTo>
                  <a:cubicBezTo>
                    <a:pt x="1346" y="4186"/>
                    <a:pt x="1082" y="4241"/>
                    <a:pt x="833" y="4345"/>
                  </a:cubicBezTo>
                  <a:cubicBezTo>
                    <a:pt x="560" y="4429"/>
                    <a:pt x="322" y="4607"/>
                    <a:pt x="167" y="4857"/>
                  </a:cubicBezTo>
                  <a:cubicBezTo>
                    <a:pt x="0" y="5191"/>
                    <a:pt x="12" y="5572"/>
                    <a:pt x="191" y="5893"/>
                  </a:cubicBezTo>
                  <a:cubicBezTo>
                    <a:pt x="405" y="6310"/>
                    <a:pt x="762" y="6631"/>
                    <a:pt x="1203" y="6786"/>
                  </a:cubicBezTo>
                  <a:cubicBezTo>
                    <a:pt x="1357" y="6846"/>
                    <a:pt x="1518" y="6876"/>
                    <a:pt x="1679" y="6876"/>
                  </a:cubicBezTo>
                  <a:cubicBezTo>
                    <a:pt x="1804" y="6876"/>
                    <a:pt x="1928" y="6858"/>
                    <a:pt x="2048" y="6822"/>
                  </a:cubicBezTo>
                  <a:cubicBezTo>
                    <a:pt x="4120" y="6929"/>
                    <a:pt x="6191" y="7012"/>
                    <a:pt x="8251" y="7060"/>
                  </a:cubicBezTo>
                  <a:cubicBezTo>
                    <a:pt x="9034" y="7077"/>
                    <a:pt x="9811" y="7094"/>
                    <a:pt x="10591" y="7094"/>
                  </a:cubicBezTo>
                  <a:cubicBezTo>
                    <a:pt x="10913" y="7094"/>
                    <a:pt x="11237" y="7091"/>
                    <a:pt x="11561" y="7084"/>
                  </a:cubicBezTo>
                  <a:cubicBezTo>
                    <a:pt x="11618" y="7083"/>
                    <a:pt x="11675" y="7083"/>
                    <a:pt x="11733" y="7083"/>
                  </a:cubicBezTo>
                  <a:cubicBezTo>
                    <a:pt x="12007" y="7083"/>
                    <a:pt x="12294" y="7090"/>
                    <a:pt x="12584" y="7090"/>
                  </a:cubicBezTo>
                  <a:cubicBezTo>
                    <a:pt x="13172" y="7090"/>
                    <a:pt x="13775" y="7060"/>
                    <a:pt x="14311" y="6881"/>
                  </a:cubicBezTo>
                  <a:cubicBezTo>
                    <a:pt x="14342" y="6883"/>
                    <a:pt x="14373" y="6884"/>
                    <a:pt x="14404" y="6884"/>
                  </a:cubicBezTo>
                  <a:cubicBezTo>
                    <a:pt x="14880" y="6884"/>
                    <a:pt x="15314" y="6628"/>
                    <a:pt x="15538" y="6203"/>
                  </a:cubicBezTo>
                  <a:cubicBezTo>
                    <a:pt x="15954" y="5417"/>
                    <a:pt x="15347" y="4655"/>
                    <a:pt x="14585" y="4464"/>
                  </a:cubicBezTo>
                  <a:cubicBezTo>
                    <a:pt x="14490" y="4429"/>
                    <a:pt x="14395" y="4417"/>
                    <a:pt x="14288" y="4405"/>
                  </a:cubicBezTo>
                  <a:cubicBezTo>
                    <a:pt x="14166" y="4379"/>
                    <a:pt x="14042" y="4367"/>
                    <a:pt x="13917" y="4367"/>
                  </a:cubicBezTo>
                  <a:cubicBezTo>
                    <a:pt x="13810" y="4367"/>
                    <a:pt x="13702" y="4376"/>
                    <a:pt x="13597" y="4393"/>
                  </a:cubicBezTo>
                  <a:cubicBezTo>
                    <a:pt x="13585" y="4333"/>
                    <a:pt x="13573" y="4286"/>
                    <a:pt x="13549" y="4226"/>
                  </a:cubicBezTo>
                  <a:cubicBezTo>
                    <a:pt x="13502" y="3678"/>
                    <a:pt x="13192" y="3178"/>
                    <a:pt x="12716" y="2881"/>
                  </a:cubicBezTo>
                  <a:cubicBezTo>
                    <a:pt x="12461" y="2725"/>
                    <a:pt x="12147" y="2654"/>
                    <a:pt x="11824" y="2654"/>
                  </a:cubicBezTo>
                  <a:cubicBezTo>
                    <a:pt x="11529" y="2654"/>
                    <a:pt x="11227" y="2713"/>
                    <a:pt x="10954" y="2821"/>
                  </a:cubicBezTo>
                  <a:cubicBezTo>
                    <a:pt x="10942" y="2774"/>
                    <a:pt x="10942" y="2714"/>
                    <a:pt x="10930" y="2666"/>
                  </a:cubicBezTo>
                  <a:cubicBezTo>
                    <a:pt x="10894" y="2119"/>
                    <a:pt x="10668" y="1595"/>
                    <a:pt x="10287" y="1190"/>
                  </a:cubicBezTo>
                  <a:cubicBezTo>
                    <a:pt x="9930" y="559"/>
                    <a:pt x="9358" y="95"/>
                    <a:pt x="8573" y="11"/>
                  </a:cubicBezTo>
                  <a:cubicBezTo>
                    <a:pt x="8496" y="4"/>
                    <a:pt x="8421" y="0"/>
                    <a:pt x="83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25"/>
            <p:cNvSpPr/>
            <p:nvPr/>
          </p:nvSpPr>
          <p:spPr>
            <a:xfrm>
              <a:off x="4657401" y="4866927"/>
              <a:ext cx="115381" cy="102119"/>
            </a:xfrm>
            <a:custGeom>
              <a:rect b="b" l="l" r="r" t="t"/>
              <a:pathLst>
                <a:path extrusionOk="0" h="3057" w="3454">
                  <a:moveTo>
                    <a:pt x="1629" y="0"/>
                  </a:moveTo>
                  <a:cubicBezTo>
                    <a:pt x="1031" y="0"/>
                    <a:pt x="644" y="689"/>
                    <a:pt x="382" y="1426"/>
                  </a:cubicBezTo>
                  <a:cubicBezTo>
                    <a:pt x="156" y="1938"/>
                    <a:pt x="25" y="2485"/>
                    <a:pt x="1" y="3057"/>
                  </a:cubicBezTo>
                  <a:cubicBezTo>
                    <a:pt x="13" y="3033"/>
                    <a:pt x="25" y="3009"/>
                    <a:pt x="49" y="2997"/>
                  </a:cubicBezTo>
                  <a:cubicBezTo>
                    <a:pt x="72" y="2926"/>
                    <a:pt x="120" y="2878"/>
                    <a:pt x="180" y="2843"/>
                  </a:cubicBezTo>
                  <a:cubicBezTo>
                    <a:pt x="679" y="2593"/>
                    <a:pt x="1235" y="2465"/>
                    <a:pt x="1794" y="2465"/>
                  </a:cubicBezTo>
                  <a:cubicBezTo>
                    <a:pt x="1954" y="2465"/>
                    <a:pt x="2115" y="2476"/>
                    <a:pt x="2275" y="2497"/>
                  </a:cubicBezTo>
                  <a:cubicBezTo>
                    <a:pt x="2644" y="2545"/>
                    <a:pt x="3156" y="2700"/>
                    <a:pt x="3454" y="3009"/>
                  </a:cubicBezTo>
                  <a:cubicBezTo>
                    <a:pt x="3430" y="2521"/>
                    <a:pt x="3335" y="2045"/>
                    <a:pt x="3156" y="1592"/>
                  </a:cubicBezTo>
                  <a:cubicBezTo>
                    <a:pt x="2942" y="1057"/>
                    <a:pt x="2620" y="390"/>
                    <a:pt x="2073" y="116"/>
                  </a:cubicBezTo>
                  <a:cubicBezTo>
                    <a:pt x="1913" y="36"/>
                    <a:pt x="1765" y="0"/>
                    <a:pt x="162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25"/>
            <p:cNvSpPr/>
            <p:nvPr/>
          </p:nvSpPr>
          <p:spPr>
            <a:xfrm>
              <a:off x="4653426" y="4948870"/>
              <a:ext cx="128108" cy="62735"/>
            </a:xfrm>
            <a:custGeom>
              <a:rect b="b" l="l" r="r" t="t"/>
              <a:pathLst>
                <a:path extrusionOk="0" h="1878" w="3835">
                  <a:moveTo>
                    <a:pt x="1913" y="0"/>
                  </a:moveTo>
                  <a:cubicBezTo>
                    <a:pt x="1354" y="0"/>
                    <a:pt x="798" y="128"/>
                    <a:pt x="299" y="378"/>
                  </a:cubicBezTo>
                  <a:cubicBezTo>
                    <a:pt x="239" y="413"/>
                    <a:pt x="191" y="461"/>
                    <a:pt x="168" y="532"/>
                  </a:cubicBezTo>
                  <a:cubicBezTo>
                    <a:pt x="144" y="544"/>
                    <a:pt x="132" y="568"/>
                    <a:pt x="120" y="592"/>
                  </a:cubicBezTo>
                  <a:cubicBezTo>
                    <a:pt x="13" y="747"/>
                    <a:pt x="1" y="949"/>
                    <a:pt x="96" y="1104"/>
                  </a:cubicBezTo>
                  <a:cubicBezTo>
                    <a:pt x="346" y="1473"/>
                    <a:pt x="822" y="1675"/>
                    <a:pt x="1322" y="1783"/>
                  </a:cubicBezTo>
                  <a:cubicBezTo>
                    <a:pt x="1358" y="1378"/>
                    <a:pt x="1430" y="985"/>
                    <a:pt x="1537" y="592"/>
                  </a:cubicBezTo>
                  <a:cubicBezTo>
                    <a:pt x="1573" y="452"/>
                    <a:pt x="1703" y="378"/>
                    <a:pt x="1830" y="378"/>
                  </a:cubicBezTo>
                  <a:cubicBezTo>
                    <a:pt x="1953" y="378"/>
                    <a:pt x="2073" y="446"/>
                    <a:pt x="2108" y="592"/>
                  </a:cubicBezTo>
                  <a:cubicBezTo>
                    <a:pt x="2192" y="1021"/>
                    <a:pt x="2239" y="1449"/>
                    <a:pt x="2239" y="1878"/>
                  </a:cubicBezTo>
                  <a:lnTo>
                    <a:pt x="2287" y="1878"/>
                  </a:lnTo>
                  <a:cubicBezTo>
                    <a:pt x="2811" y="1878"/>
                    <a:pt x="3835" y="1830"/>
                    <a:pt x="3835" y="1104"/>
                  </a:cubicBezTo>
                  <a:cubicBezTo>
                    <a:pt x="3823" y="890"/>
                    <a:pt x="3739" y="687"/>
                    <a:pt x="3585" y="532"/>
                  </a:cubicBezTo>
                  <a:cubicBezTo>
                    <a:pt x="3287" y="235"/>
                    <a:pt x="2763" y="80"/>
                    <a:pt x="2394" y="32"/>
                  </a:cubicBezTo>
                  <a:cubicBezTo>
                    <a:pt x="2234" y="11"/>
                    <a:pt x="2073" y="0"/>
                    <a:pt x="191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25"/>
            <p:cNvSpPr/>
            <p:nvPr/>
          </p:nvSpPr>
          <p:spPr>
            <a:xfrm>
              <a:off x="4687232" y="4961864"/>
              <a:ext cx="43393" cy="130079"/>
            </a:xfrm>
            <a:custGeom>
              <a:rect b="b" l="l" r="r" t="t"/>
              <a:pathLst>
                <a:path extrusionOk="0" h="3894" w="1299">
                  <a:moveTo>
                    <a:pt x="818" y="0"/>
                  </a:moveTo>
                  <a:cubicBezTo>
                    <a:pt x="691" y="0"/>
                    <a:pt x="561" y="75"/>
                    <a:pt x="525" y="215"/>
                  </a:cubicBezTo>
                  <a:cubicBezTo>
                    <a:pt x="418" y="608"/>
                    <a:pt x="346" y="1001"/>
                    <a:pt x="310" y="1405"/>
                  </a:cubicBezTo>
                  <a:cubicBezTo>
                    <a:pt x="299" y="1608"/>
                    <a:pt x="275" y="1810"/>
                    <a:pt x="263" y="2013"/>
                  </a:cubicBezTo>
                  <a:cubicBezTo>
                    <a:pt x="215" y="2537"/>
                    <a:pt x="1" y="3275"/>
                    <a:pt x="334" y="3727"/>
                  </a:cubicBezTo>
                  <a:cubicBezTo>
                    <a:pt x="402" y="3835"/>
                    <a:pt x="515" y="3893"/>
                    <a:pt x="631" y="3893"/>
                  </a:cubicBezTo>
                  <a:cubicBezTo>
                    <a:pt x="719" y="3893"/>
                    <a:pt x="810" y="3859"/>
                    <a:pt x="882" y="3787"/>
                  </a:cubicBezTo>
                  <a:cubicBezTo>
                    <a:pt x="1299" y="3394"/>
                    <a:pt x="1215" y="2656"/>
                    <a:pt x="1227" y="2108"/>
                  </a:cubicBezTo>
                  <a:lnTo>
                    <a:pt x="1227" y="1501"/>
                  </a:lnTo>
                  <a:cubicBezTo>
                    <a:pt x="1227" y="1072"/>
                    <a:pt x="1180" y="632"/>
                    <a:pt x="1096" y="215"/>
                  </a:cubicBezTo>
                  <a:cubicBezTo>
                    <a:pt x="1061" y="69"/>
                    <a:pt x="941" y="0"/>
                    <a:pt x="81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25"/>
            <p:cNvSpPr/>
            <p:nvPr/>
          </p:nvSpPr>
          <p:spPr>
            <a:xfrm>
              <a:off x="2493392" y="4777435"/>
              <a:ext cx="115347" cy="102119"/>
            </a:xfrm>
            <a:custGeom>
              <a:rect b="b" l="l" r="r" t="t"/>
              <a:pathLst>
                <a:path extrusionOk="0" h="3057" w="3453">
                  <a:moveTo>
                    <a:pt x="1639" y="0"/>
                  </a:moveTo>
                  <a:cubicBezTo>
                    <a:pt x="1039" y="0"/>
                    <a:pt x="645" y="689"/>
                    <a:pt x="393" y="1426"/>
                  </a:cubicBezTo>
                  <a:cubicBezTo>
                    <a:pt x="167" y="1938"/>
                    <a:pt x="24" y="2497"/>
                    <a:pt x="0" y="3057"/>
                  </a:cubicBezTo>
                  <a:cubicBezTo>
                    <a:pt x="12" y="3033"/>
                    <a:pt x="24" y="3009"/>
                    <a:pt x="48" y="2997"/>
                  </a:cubicBezTo>
                  <a:cubicBezTo>
                    <a:pt x="71" y="2926"/>
                    <a:pt x="119" y="2878"/>
                    <a:pt x="179" y="2843"/>
                  </a:cubicBezTo>
                  <a:cubicBezTo>
                    <a:pt x="687" y="2593"/>
                    <a:pt x="1238" y="2465"/>
                    <a:pt x="1794" y="2465"/>
                  </a:cubicBezTo>
                  <a:cubicBezTo>
                    <a:pt x="1954" y="2465"/>
                    <a:pt x="2114" y="2476"/>
                    <a:pt x="2274" y="2497"/>
                  </a:cubicBezTo>
                  <a:cubicBezTo>
                    <a:pt x="2643" y="2557"/>
                    <a:pt x="3167" y="2700"/>
                    <a:pt x="3453" y="3009"/>
                  </a:cubicBezTo>
                  <a:cubicBezTo>
                    <a:pt x="3429" y="2521"/>
                    <a:pt x="3334" y="2045"/>
                    <a:pt x="3155" y="1592"/>
                  </a:cubicBezTo>
                  <a:cubicBezTo>
                    <a:pt x="2953" y="1057"/>
                    <a:pt x="2619" y="390"/>
                    <a:pt x="2084" y="116"/>
                  </a:cubicBezTo>
                  <a:cubicBezTo>
                    <a:pt x="1924" y="36"/>
                    <a:pt x="1776" y="0"/>
                    <a:pt x="163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25"/>
            <p:cNvSpPr/>
            <p:nvPr/>
          </p:nvSpPr>
          <p:spPr>
            <a:xfrm>
              <a:off x="2489383" y="4859779"/>
              <a:ext cx="128509" cy="62735"/>
            </a:xfrm>
            <a:custGeom>
              <a:rect b="b" l="l" r="r" t="t"/>
              <a:pathLst>
                <a:path extrusionOk="0" h="1878" w="3847">
                  <a:moveTo>
                    <a:pt x="1914" y="0"/>
                  </a:moveTo>
                  <a:cubicBezTo>
                    <a:pt x="1358" y="0"/>
                    <a:pt x="807" y="128"/>
                    <a:pt x="299" y="378"/>
                  </a:cubicBezTo>
                  <a:cubicBezTo>
                    <a:pt x="239" y="413"/>
                    <a:pt x="191" y="461"/>
                    <a:pt x="168" y="532"/>
                  </a:cubicBezTo>
                  <a:cubicBezTo>
                    <a:pt x="144" y="544"/>
                    <a:pt x="132" y="568"/>
                    <a:pt x="120" y="592"/>
                  </a:cubicBezTo>
                  <a:cubicBezTo>
                    <a:pt x="13" y="747"/>
                    <a:pt x="1" y="949"/>
                    <a:pt x="108" y="1104"/>
                  </a:cubicBezTo>
                  <a:cubicBezTo>
                    <a:pt x="358" y="1485"/>
                    <a:pt x="834" y="1687"/>
                    <a:pt x="1323" y="1783"/>
                  </a:cubicBezTo>
                  <a:cubicBezTo>
                    <a:pt x="1358" y="1378"/>
                    <a:pt x="1430" y="985"/>
                    <a:pt x="1537" y="592"/>
                  </a:cubicBezTo>
                  <a:cubicBezTo>
                    <a:pt x="1579" y="452"/>
                    <a:pt x="1709" y="378"/>
                    <a:pt x="1835" y="378"/>
                  </a:cubicBezTo>
                  <a:cubicBezTo>
                    <a:pt x="1956" y="378"/>
                    <a:pt x="2073" y="446"/>
                    <a:pt x="2108" y="592"/>
                  </a:cubicBezTo>
                  <a:cubicBezTo>
                    <a:pt x="2204" y="1009"/>
                    <a:pt x="2251" y="1449"/>
                    <a:pt x="2251" y="1878"/>
                  </a:cubicBezTo>
                  <a:lnTo>
                    <a:pt x="2287" y="1878"/>
                  </a:lnTo>
                  <a:cubicBezTo>
                    <a:pt x="2811" y="1878"/>
                    <a:pt x="3847" y="1818"/>
                    <a:pt x="3835" y="1092"/>
                  </a:cubicBezTo>
                  <a:cubicBezTo>
                    <a:pt x="3835" y="878"/>
                    <a:pt x="3740" y="675"/>
                    <a:pt x="3585" y="532"/>
                  </a:cubicBezTo>
                  <a:cubicBezTo>
                    <a:pt x="3287" y="235"/>
                    <a:pt x="2763" y="80"/>
                    <a:pt x="2394" y="32"/>
                  </a:cubicBezTo>
                  <a:cubicBezTo>
                    <a:pt x="2234" y="11"/>
                    <a:pt x="2074" y="0"/>
                    <a:pt x="191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25"/>
            <p:cNvSpPr/>
            <p:nvPr/>
          </p:nvSpPr>
          <p:spPr>
            <a:xfrm>
              <a:off x="2523189" y="4872539"/>
              <a:ext cx="43794" cy="129979"/>
            </a:xfrm>
            <a:custGeom>
              <a:rect b="b" l="l" r="r" t="t"/>
              <a:pathLst>
                <a:path extrusionOk="0" h="3891" w="1311">
                  <a:moveTo>
                    <a:pt x="819" y="0"/>
                  </a:moveTo>
                  <a:cubicBezTo>
                    <a:pt x="694" y="0"/>
                    <a:pt x="567" y="72"/>
                    <a:pt x="525" y="210"/>
                  </a:cubicBezTo>
                  <a:cubicBezTo>
                    <a:pt x="430" y="603"/>
                    <a:pt x="358" y="1008"/>
                    <a:pt x="322" y="1412"/>
                  </a:cubicBezTo>
                  <a:cubicBezTo>
                    <a:pt x="299" y="1615"/>
                    <a:pt x="275" y="1817"/>
                    <a:pt x="263" y="2020"/>
                  </a:cubicBezTo>
                  <a:cubicBezTo>
                    <a:pt x="215" y="2532"/>
                    <a:pt x="1" y="3282"/>
                    <a:pt x="334" y="3722"/>
                  </a:cubicBezTo>
                  <a:cubicBezTo>
                    <a:pt x="403" y="3832"/>
                    <a:pt x="519" y="3891"/>
                    <a:pt x="637" y="3891"/>
                  </a:cubicBezTo>
                  <a:cubicBezTo>
                    <a:pt x="724" y="3891"/>
                    <a:pt x="812" y="3859"/>
                    <a:pt x="882" y="3794"/>
                  </a:cubicBezTo>
                  <a:cubicBezTo>
                    <a:pt x="1311" y="3389"/>
                    <a:pt x="1215" y="2651"/>
                    <a:pt x="1239" y="2115"/>
                  </a:cubicBezTo>
                  <a:lnTo>
                    <a:pt x="1239" y="1508"/>
                  </a:lnTo>
                  <a:cubicBezTo>
                    <a:pt x="1227" y="1067"/>
                    <a:pt x="1192" y="639"/>
                    <a:pt x="1096" y="210"/>
                  </a:cubicBezTo>
                  <a:cubicBezTo>
                    <a:pt x="1061" y="69"/>
                    <a:pt x="941" y="0"/>
                    <a:pt x="81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25"/>
            <p:cNvSpPr/>
            <p:nvPr/>
          </p:nvSpPr>
          <p:spPr>
            <a:xfrm>
              <a:off x="2814347" y="4783882"/>
              <a:ext cx="285746" cy="276861"/>
            </a:xfrm>
            <a:custGeom>
              <a:rect b="b" l="l" r="r" t="t"/>
              <a:pathLst>
                <a:path extrusionOk="0" h="8288" w="8554">
                  <a:moveTo>
                    <a:pt x="2885" y="1"/>
                  </a:moveTo>
                  <a:cubicBezTo>
                    <a:pt x="2680" y="1"/>
                    <a:pt x="2465" y="18"/>
                    <a:pt x="2239" y="54"/>
                  </a:cubicBezTo>
                  <a:cubicBezTo>
                    <a:pt x="2060" y="90"/>
                    <a:pt x="1905" y="221"/>
                    <a:pt x="1834" y="399"/>
                  </a:cubicBezTo>
                  <a:cubicBezTo>
                    <a:pt x="1620" y="423"/>
                    <a:pt x="1417" y="483"/>
                    <a:pt x="1227" y="578"/>
                  </a:cubicBezTo>
                  <a:cubicBezTo>
                    <a:pt x="1501" y="780"/>
                    <a:pt x="1762" y="983"/>
                    <a:pt x="2024" y="1209"/>
                  </a:cubicBezTo>
                  <a:cubicBezTo>
                    <a:pt x="2322" y="1257"/>
                    <a:pt x="2620" y="1328"/>
                    <a:pt x="2882" y="1388"/>
                  </a:cubicBezTo>
                  <a:cubicBezTo>
                    <a:pt x="3513" y="1519"/>
                    <a:pt x="4132" y="1673"/>
                    <a:pt x="4739" y="1876"/>
                  </a:cubicBezTo>
                  <a:cubicBezTo>
                    <a:pt x="5011" y="1963"/>
                    <a:pt x="4905" y="2339"/>
                    <a:pt x="4657" y="2339"/>
                  </a:cubicBezTo>
                  <a:cubicBezTo>
                    <a:pt x="4634" y="2339"/>
                    <a:pt x="4610" y="2335"/>
                    <a:pt x="4584" y="2328"/>
                  </a:cubicBezTo>
                  <a:cubicBezTo>
                    <a:pt x="4013" y="2150"/>
                    <a:pt x="3429" y="2019"/>
                    <a:pt x="2834" y="1911"/>
                  </a:cubicBezTo>
                  <a:lnTo>
                    <a:pt x="2834" y="1911"/>
                  </a:lnTo>
                  <a:cubicBezTo>
                    <a:pt x="3072" y="2126"/>
                    <a:pt x="3298" y="2352"/>
                    <a:pt x="3525" y="2578"/>
                  </a:cubicBezTo>
                  <a:cubicBezTo>
                    <a:pt x="4453" y="2733"/>
                    <a:pt x="5430" y="3293"/>
                    <a:pt x="6132" y="3828"/>
                  </a:cubicBezTo>
                  <a:cubicBezTo>
                    <a:pt x="6328" y="3983"/>
                    <a:pt x="6221" y="4333"/>
                    <a:pt x="5996" y="4333"/>
                  </a:cubicBezTo>
                  <a:cubicBezTo>
                    <a:pt x="5961" y="4333"/>
                    <a:pt x="5922" y="4324"/>
                    <a:pt x="5882" y="4305"/>
                  </a:cubicBezTo>
                  <a:cubicBezTo>
                    <a:pt x="5465" y="4102"/>
                    <a:pt x="5025" y="3912"/>
                    <a:pt x="4584" y="3757"/>
                  </a:cubicBezTo>
                  <a:lnTo>
                    <a:pt x="4584" y="3757"/>
                  </a:lnTo>
                  <a:cubicBezTo>
                    <a:pt x="4632" y="3816"/>
                    <a:pt x="4680" y="3876"/>
                    <a:pt x="4727" y="3936"/>
                  </a:cubicBezTo>
                  <a:cubicBezTo>
                    <a:pt x="5025" y="4281"/>
                    <a:pt x="5299" y="4662"/>
                    <a:pt x="5561" y="5043"/>
                  </a:cubicBezTo>
                  <a:cubicBezTo>
                    <a:pt x="5609" y="4962"/>
                    <a:pt x="5691" y="4919"/>
                    <a:pt x="5780" y="4919"/>
                  </a:cubicBezTo>
                  <a:cubicBezTo>
                    <a:pt x="5821" y="4919"/>
                    <a:pt x="5864" y="4929"/>
                    <a:pt x="5906" y="4948"/>
                  </a:cubicBezTo>
                  <a:lnTo>
                    <a:pt x="6846" y="5364"/>
                  </a:lnTo>
                  <a:cubicBezTo>
                    <a:pt x="7173" y="5491"/>
                    <a:pt x="7052" y="5962"/>
                    <a:pt x="6765" y="5962"/>
                  </a:cubicBezTo>
                  <a:cubicBezTo>
                    <a:pt x="6727" y="5962"/>
                    <a:pt x="6687" y="5954"/>
                    <a:pt x="6644" y="5936"/>
                  </a:cubicBezTo>
                  <a:lnTo>
                    <a:pt x="5977" y="5674"/>
                  </a:lnTo>
                  <a:lnTo>
                    <a:pt x="5977" y="5674"/>
                  </a:lnTo>
                  <a:cubicBezTo>
                    <a:pt x="6275" y="6114"/>
                    <a:pt x="6561" y="6579"/>
                    <a:pt x="6870" y="7031"/>
                  </a:cubicBezTo>
                  <a:cubicBezTo>
                    <a:pt x="6949" y="7145"/>
                    <a:pt x="6847" y="7279"/>
                    <a:pt x="6740" y="7279"/>
                  </a:cubicBezTo>
                  <a:cubicBezTo>
                    <a:pt x="6702" y="7279"/>
                    <a:pt x="6663" y="7262"/>
                    <a:pt x="6632" y="7222"/>
                  </a:cubicBezTo>
                  <a:cubicBezTo>
                    <a:pt x="6287" y="6769"/>
                    <a:pt x="5906" y="6329"/>
                    <a:pt x="5513" y="5924"/>
                  </a:cubicBezTo>
                  <a:lnTo>
                    <a:pt x="5513" y="5924"/>
                  </a:lnTo>
                  <a:cubicBezTo>
                    <a:pt x="5477" y="6126"/>
                    <a:pt x="5477" y="6341"/>
                    <a:pt x="5525" y="6543"/>
                  </a:cubicBezTo>
                  <a:cubicBezTo>
                    <a:pt x="5561" y="6722"/>
                    <a:pt x="5442" y="6888"/>
                    <a:pt x="5263" y="6912"/>
                  </a:cubicBezTo>
                  <a:cubicBezTo>
                    <a:pt x="5242" y="6916"/>
                    <a:pt x="5220" y="6918"/>
                    <a:pt x="5199" y="6918"/>
                  </a:cubicBezTo>
                  <a:cubicBezTo>
                    <a:pt x="5046" y="6918"/>
                    <a:pt x="4913" y="6807"/>
                    <a:pt x="4882" y="6650"/>
                  </a:cubicBezTo>
                  <a:cubicBezTo>
                    <a:pt x="4787" y="6233"/>
                    <a:pt x="4846" y="5805"/>
                    <a:pt x="5061" y="5436"/>
                  </a:cubicBezTo>
                  <a:cubicBezTo>
                    <a:pt x="4810" y="5174"/>
                    <a:pt x="4560" y="4912"/>
                    <a:pt x="4310" y="4638"/>
                  </a:cubicBezTo>
                  <a:cubicBezTo>
                    <a:pt x="4132" y="4447"/>
                    <a:pt x="3941" y="4245"/>
                    <a:pt x="3763" y="4055"/>
                  </a:cubicBezTo>
                  <a:lnTo>
                    <a:pt x="3763" y="4055"/>
                  </a:lnTo>
                  <a:cubicBezTo>
                    <a:pt x="3763" y="4114"/>
                    <a:pt x="3775" y="4162"/>
                    <a:pt x="3787" y="4209"/>
                  </a:cubicBezTo>
                  <a:cubicBezTo>
                    <a:pt x="3834" y="4531"/>
                    <a:pt x="4048" y="5400"/>
                    <a:pt x="3537" y="5495"/>
                  </a:cubicBezTo>
                  <a:cubicBezTo>
                    <a:pt x="3511" y="5500"/>
                    <a:pt x="3486" y="5502"/>
                    <a:pt x="3463" y="5502"/>
                  </a:cubicBezTo>
                  <a:cubicBezTo>
                    <a:pt x="3015" y="5502"/>
                    <a:pt x="2926" y="4681"/>
                    <a:pt x="2858" y="4376"/>
                  </a:cubicBezTo>
                  <a:cubicBezTo>
                    <a:pt x="2798" y="4043"/>
                    <a:pt x="2644" y="3519"/>
                    <a:pt x="2703" y="3102"/>
                  </a:cubicBezTo>
                  <a:cubicBezTo>
                    <a:pt x="2679" y="3066"/>
                    <a:pt x="2667" y="3031"/>
                    <a:pt x="2667" y="2995"/>
                  </a:cubicBezTo>
                  <a:cubicBezTo>
                    <a:pt x="2394" y="2733"/>
                    <a:pt x="2108" y="2483"/>
                    <a:pt x="1822" y="2233"/>
                  </a:cubicBezTo>
                  <a:lnTo>
                    <a:pt x="1822" y="2233"/>
                  </a:lnTo>
                  <a:cubicBezTo>
                    <a:pt x="1822" y="2602"/>
                    <a:pt x="1870" y="2971"/>
                    <a:pt x="1941" y="3340"/>
                  </a:cubicBezTo>
                  <a:cubicBezTo>
                    <a:pt x="1988" y="3553"/>
                    <a:pt x="1830" y="3673"/>
                    <a:pt x="1663" y="3673"/>
                  </a:cubicBezTo>
                  <a:cubicBezTo>
                    <a:pt x="1531" y="3673"/>
                    <a:pt x="1393" y="3598"/>
                    <a:pt x="1346" y="3435"/>
                  </a:cubicBezTo>
                  <a:cubicBezTo>
                    <a:pt x="1239" y="3031"/>
                    <a:pt x="1215" y="2602"/>
                    <a:pt x="1286" y="2185"/>
                  </a:cubicBezTo>
                  <a:cubicBezTo>
                    <a:pt x="1298" y="2078"/>
                    <a:pt x="1381" y="1983"/>
                    <a:pt x="1501" y="1959"/>
                  </a:cubicBezTo>
                  <a:cubicBezTo>
                    <a:pt x="1179" y="1697"/>
                    <a:pt x="846" y="1435"/>
                    <a:pt x="500" y="1197"/>
                  </a:cubicBezTo>
                  <a:cubicBezTo>
                    <a:pt x="238" y="1566"/>
                    <a:pt x="84" y="2019"/>
                    <a:pt x="72" y="2471"/>
                  </a:cubicBezTo>
                  <a:cubicBezTo>
                    <a:pt x="0" y="4090"/>
                    <a:pt x="1334" y="5400"/>
                    <a:pt x="2584" y="6222"/>
                  </a:cubicBezTo>
                  <a:cubicBezTo>
                    <a:pt x="3977" y="7138"/>
                    <a:pt x="5513" y="7829"/>
                    <a:pt x="7132" y="8257"/>
                  </a:cubicBezTo>
                  <a:cubicBezTo>
                    <a:pt x="7208" y="8278"/>
                    <a:pt x="7285" y="8287"/>
                    <a:pt x="7362" y="8287"/>
                  </a:cubicBezTo>
                  <a:cubicBezTo>
                    <a:pt x="7964" y="8287"/>
                    <a:pt x="8554" y="7700"/>
                    <a:pt x="8216" y="7067"/>
                  </a:cubicBezTo>
                  <a:cubicBezTo>
                    <a:pt x="6958" y="4709"/>
                    <a:pt x="6283" y="1"/>
                    <a:pt x="288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25"/>
            <p:cNvSpPr/>
            <p:nvPr/>
          </p:nvSpPr>
          <p:spPr>
            <a:xfrm>
              <a:off x="2687876" y="4731637"/>
              <a:ext cx="365818" cy="295634"/>
            </a:xfrm>
            <a:custGeom>
              <a:rect b="b" l="l" r="r" t="t"/>
              <a:pathLst>
                <a:path extrusionOk="0" h="8850" w="10951">
                  <a:moveTo>
                    <a:pt x="677" y="0"/>
                  </a:moveTo>
                  <a:cubicBezTo>
                    <a:pt x="506" y="0"/>
                    <a:pt x="339" y="25"/>
                    <a:pt x="179" y="82"/>
                  </a:cubicBezTo>
                  <a:cubicBezTo>
                    <a:pt x="36" y="142"/>
                    <a:pt x="0" y="332"/>
                    <a:pt x="95" y="451"/>
                  </a:cubicBezTo>
                  <a:cubicBezTo>
                    <a:pt x="393" y="820"/>
                    <a:pt x="810" y="951"/>
                    <a:pt x="1238" y="1118"/>
                  </a:cubicBezTo>
                  <a:cubicBezTo>
                    <a:pt x="1810" y="1344"/>
                    <a:pt x="2370" y="1606"/>
                    <a:pt x="2905" y="1904"/>
                  </a:cubicBezTo>
                  <a:cubicBezTo>
                    <a:pt x="3382" y="2166"/>
                    <a:pt x="3834" y="2463"/>
                    <a:pt x="4275" y="2773"/>
                  </a:cubicBezTo>
                  <a:cubicBezTo>
                    <a:pt x="4620" y="3011"/>
                    <a:pt x="4953" y="3273"/>
                    <a:pt x="5275" y="3535"/>
                  </a:cubicBezTo>
                  <a:cubicBezTo>
                    <a:pt x="5156" y="3559"/>
                    <a:pt x="5072" y="3654"/>
                    <a:pt x="5060" y="3773"/>
                  </a:cubicBezTo>
                  <a:cubicBezTo>
                    <a:pt x="4989" y="4178"/>
                    <a:pt x="5013" y="4607"/>
                    <a:pt x="5120" y="5011"/>
                  </a:cubicBezTo>
                  <a:cubicBezTo>
                    <a:pt x="5168" y="5176"/>
                    <a:pt x="5308" y="5253"/>
                    <a:pt x="5441" y="5253"/>
                  </a:cubicBezTo>
                  <a:cubicBezTo>
                    <a:pt x="5606" y="5253"/>
                    <a:pt x="5761" y="5134"/>
                    <a:pt x="5715" y="4916"/>
                  </a:cubicBezTo>
                  <a:cubicBezTo>
                    <a:pt x="5644" y="4547"/>
                    <a:pt x="5608" y="4178"/>
                    <a:pt x="5596" y="3809"/>
                  </a:cubicBezTo>
                  <a:lnTo>
                    <a:pt x="5596" y="3809"/>
                  </a:lnTo>
                  <a:cubicBezTo>
                    <a:pt x="5882" y="4059"/>
                    <a:pt x="6168" y="4309"/>
                    <a:pt x="6441" y="4571"/>
                  </a:cubicBezTo>
                  <a:cubicBezTo>
                    <a:pt x="6453" y="4607"/>
                    <a:pt x="6465" y="4642"/>
                    <a:pt x="6477" y="4678"/>
                  </a:cubicBezTo>
                  <a:cubicBezTo>
                    <a:pt x="6430" y="5095"/>
                    <a:pt x="6572" y="5607"/>
                    <a:pt x="6644" y="5952"/>
                  </a:cubicBezTo>
                  <a:cubicBezTo>
                    <a:pt x="6712" y="6279"/>
                    <a:pt x="6790" y="7078"/>
                    <a:pt x="7235" y="7078"/>
                  </a:cubicBezTo>
                  <a:cubicBezTo>
                    <a:pt x="7259" y="7078"/>
                    <a:pt x="7284" y="7076"/>
                    <a:pt x="7311" y="7071"/>
                  </a:cubicBezTo>
                  <a:cubicBezTo>
                    <a:pt x="7823" y="6988"/>
                    <a:pt x="7608" y="6119"/>
                    <a:pt x="7561" y="5785"/>
                  </a:cubicBezTo>
                  <a:cubicBezTo>
                    <a:pt x="7549" y="5738"/>
                    <a:pt x="7549" y="5690"/>
                    <a:pt x="7537" y="5630"/>
                  </a:cubicBezTo>
                  <a:lnTo>
                    <a:pt x="7537" y="5630"/>
                  </a:lnTo>
                  <a:cubicBezTo>
                    <a:pt x="7727" y="5821"/>
                    <a:pt x="7906" y="6023"/>
                    <a:pt x="8096" y="6214"/>
                  </a:cubicBezTo>
                  <a:cubicBezTo>
                    <a:pt x="8335" y="6488"/>
                    <a:pt x="8596" y="6750"/>
                    <a:pt x="8835" y="7012"/>
                  </a:cubicBezTo>
                  <a:cubicBezTo>
                    <a:pt x="8620" y="7381"/>
                    <a:pt x="8561" y="7821"/>
                    <a:pt x="8668" y="8226"/>
                  </a:cubicBezTo>
                  <a:cubicBezTo>
                    <a:pt x="8690" y="8389"/>
                    <a:pt x="8831" y="8503"/>
                    <a:pt x="8992" y="8503"/>
                  </a:cubicBezTo>
                  <a:cubicBezTo>
                    <a:pt x="9007" y="8503"/>
                    <a:pt x="9022" y="8502"/>
                    <a:pt x="9037" y="8500"/>
                  </a:cubicBezTo>
                  <a:cubicBezTo>
                    <a:pt x="9216" y="8464"/>
                    <a:pt x="9335" y="8297"/>
                    <a:pt x="9311" y="8119"/>
                  </a:cubicBezTo>
                  <a:cubicBezTo>
                    <a:pt x="9263" y="7916"/>
                    <a:pt x="9251" y="7702"/>
                    <a:pt x="9299" y="7500"/>
                  </a:cubicBezTo>
                  <a:lnTo>
                    <a:pt x="9299" y="7500"/>
                  </a:lnTo>
                  <a:cubicBezTo>
                    <a:pt x="9692" y="7905"/>
                    <a:pt x="10061" y="8345"/>
                    <a:pt x="10418" y="8798"/>
                  </a:cubicBezTo>
                  <a:cubicBezTo>
                    <a:pt x="10449" y="8834"/>
                    <a:pt x="10486" y="8850"/>
                    <a:pt x="10522" y="8850"/>
                  </a:cubicBezTo>
                  <a:cubicBezTo>
                    <a:pt x="10626" y="8850"/>
                    <a:pt x="10724" y="8722"/>
                    <a:pt x="10644" y="8607"/>
                  </a:cubicBezTo>
                  <a:cubicBezTo>
                    <a:pt x="10347" y="8155"/>
                    <a:pt x="10049" y="7702"/>
                    <a:pt x="9751" y="7250"/>
                  </a:cubicBezTo>
                  <a:lnTo>
                    <a:pt x="9751" y="7250"/>
                  </a:lnTo>
                  <a:lnTo>
                    <a:pt x="10418" y="7524"/>
                  </a:lnTo>
                  <a:cubicBezTo>
                    <a:pt x="10459" y="7539"/>
                    <a:pt x="10497" y="7546"/>
                    <a:pt x="10533" y="7546"/>
                  </a:cubicBezTo>
                  <a:cubicBezTo>
                    <a:pt x="10825" y="7546"/>
                    <a:pt x="10951" y="7078"/>
                    <a:pt x="10632" y="6940"/>
                  </a:cubicBezTo>
                  <a:lnTo>
                    <a:pt x="9680" y="6523"/>
                  </a:lnTo>
                  <a:cubicBezTo>
                    <a:pt x="9642" y="6504"/>
                    <a:pt x="9600" y="6495"/>
                    <a:pt x="9559" y="6495"/>
                  </a:cubicBezTo>
                  <a:cubicBezTo>
                    <a:pt x="9471" y="6495"/>
                    <a:pt x="9383" y="6538"/>
                    <a:pt x="9335" y="6619"/>
                  </a:cubicBezTo>
                  <a:cubicBezTo>
                    <a:pt x="9073" y="6238"/>
                    <a:pt x="8799" y="5857"/>
                    <a:pt x="8513" y="5511"/>
                  </a:cubicBezTo>
                  <a:cubicBezTo>
                    <a:pt x="8454" y="5452"/>
                    <a:pt x="8406" y="5392"/>
                    <a:pt x="8358" y="5333"/>
                  </a:cubicBezTo>
                  <a:lnTo>
                    <a:pt x="8358" y="5333"/>
                  </a:lnTo>
                  <a:cubicBezTo>
                    <a:pt x="8811" y="5488"/>
                    <a:pt x="9239" y="5678"/>
                    <a:pt x="9668" y="5881"/>
                  </a:cubicBezTo>
                  <a:cubicBezTo>
                    <a:pt x="9707" y="5900"/>
                    <a:pt x="9744" y="5909"/>
                    <a:pt x="9778" y="5909"/>
                  </a:cubicBezTo>
                  <a:cubicBezTo>
                    <a:pt x="9998" y="5909"/>
                    <a:pt x="10112" y="5559"/>
                    <a:pt x="9906" y="5404"/>
                  </a:cubicBezTo>
                  <a:cubicBezTo>
                    <a:pt x="9216" y="4868"/>
                    <a:pt x="8227" y="4297"/>
                    <a:pt x="7299" y="4154"/>
                  </a:cubicBezTo>
                  <a:cubicBezTo>
                    <a:pt x="7072" y="3928"/>
                    <a:pt x="6846" y="3702"/>
                    <a:pt x="6608" y="3487"/>
                  </a:cubicBezTo>
                  <a:lnTo>
                    <a:pt x="6608" y="3487"/>
                  </a:lnTo>
                  <a:cubicBezTo>
                    <a:pt x="7203" y="3595"/>
                    <a:pt x="7787" y="3725"/>
                    <a:pt x="8358" y="3904"/>
                  </a:cubicBezTo>
                  <a:cubicBezTo>
                    <a:pt x="8384" y="3911"/>
                    <a:pt x="8408" y="3915"/>
                    <a:pt x="8432" y="3915"/>
                  </a:cubicBezTo>
                  <a:cubicBezTo>
                    <a:pt x="8681" y="3915"/>
                    <a:pt x="8797" y="3539"/>
                    <a:pt x="8525" y="3452"/>
                  </a:cubicBezTo>
                  <a:cubicBezTo>
                    <a:pt x="7906" y="3249"/>
                    <a:pt x="7287" y="3094"/>
                    <a:pt x="6656" y="2963"/>
                  </a:cubicBezTo>
                  <a:cubicBezTo>
                    <a:pt x="6394" y="2904"/>
                    <a:pt x="6096" y="2833"/>
                    <a:pt x="5810" y="2785"/>
                  </a:cubicBezTo>
                  <a:cubicBezTo>
                    <a:pt x="5537" y="2571"/>
                    <a:pt x="5275" y="2356"/>
                    <a:pt x="5001" y="2154"/>
                  </a:cubicBezTo>
                  <a:cubicBezTo>
                    <a:pt x="4358" y="1678"/>
                    <a:pt x="3691" y="1249"/>
                    <a:pt x="2989" y="868"/>
                  </a:cubicBezTo>
                  <a:cubicBezTo>
                    <a:pt x="2342" y="535"/>
                    <a:pt x="1470" y="0"/>
                    <a:pt x="677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25"/>
            <p:cNvSpPr/>
            <p:nvPr/>
          </p:nvSpPr>
          <p:spPr>
            <a:xfrm>
              <a:off x="8549985" y="4875947"/>
              <a:ext cx="57690" cy="44596"/>
            </a:xfrm>
            <a:custGeom>
              <a:rect b="b" l="l" r="r" t="t"/>
              <a:pathLst>
                <a:path extrusionOk="0" h="1335" w="1727">
                  <a:moveTo>
                    <a:pt x="870" y="1"/>
                  </a:moveTo>
                  <a:cubicBezTo>
                    <a:pt x="0" y="1"/>
                    <a:pt x="0" y="1334"/>
                    <a:pt x="870" y="1334"/>
                  </a:cubicBezTo>
                  <a:cubicBezTo>
                    <a:pt x="1727" y="1334"/>
                    <a:pt x="1727" y="1"/>
                    <a:pt x="87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25"/>
            <p:cNvSpPr/>
            <p:nvPr/>
          </p:nvSpPr>
          <p:spPr>
            <a:xfrm>
              <a:off x="6364864" y="5003520"/>
              <a:ext cx="56922" cy="59394"/>
            </a:xfrm>
            <a:custGeom>
              <a:rect b="b" l="l" r="r" t="t"/>
              <a:pathLst>
                <a:path extrusionOk="0" h="1778" w="1704">
                  <a:moveTo>
                    <a:pt x="797" y="1"/>
                  </a:moveTo>
                  <a:cubicBezTo>
                    <a:pt x="702" y="1"/>
                    <a:pt x="615" y="24"/>
                    <a:pt x="536" y="63"/>
                  </a:cubicBezTo>
                  <a:cubicBezTo>
                    <a:pt x="465" y="87"/>
                    <a:pt x="405" y="123"/>
                    <a:pt x="358" y="170"/>
                  </a:cubicBezTo>
                  <a:cubicBezTo>
                    <a:pt x="274" y="230"/>
                    <a:pt x="203" y="313"/>
                    <a:pt x="155" y="397"/>
                  </a:cubicBezTo>
                  <a:lnTo>
                    <a:pt x="72" y="599"/>
                  </a:lnTo>
                  <a:cubicBezTo>
                    <a:pt x="60" y="611"/>
                    <a:pt x="48" y="623"/>
                    <a:pt x="48" y="635"/>
                  </a:cubicBezTo>
                  <a:cubicBezTo>
                    <a:pt x="36" y="682"/>
                    <a:pt x="24" y="730"/>
                    <a:pt x="24" y="790"/>
                  </a:cubicBezTo>
                  <a:cubicBezTo>
                    <a:pt x="0" y="897"/>
                    <a:pt x="12" y="1016"/>
                    <a:pt x="48" y="1123"/>
                  </a:cubicBezTo>
                  <a:lnTo>
                    <a:pt x="48" y="1147"/>
                  </a:lnTo>
                  <a:cubicBezTo>
                    <a:pt x="48" y="1159"/>
                    <a:pt x="48" y="1171"/>
                    <a:pt x="48" y="1171"/>
                  </a:cubicBezTo>
                  <a:lnTo>
                    <a:pt x="60" y="1171"/>
                  </a:lnTo>
                  <a:cubicBezTo>
                    <a:pt x="84" y="1278"/>
                    <a:pt x="143" y="1373"/>
                    <a:pt x="215" y="1456"/>
                  </a:cubicBezTo>
                  <a:cubicBezTo>
                    <a:pt x="274" y="1540"/>
                    <a:pt x="346" y="1611"/>
                    <a:pt x="441" y="1659"/>
                  </a:cubicBezTo>
                  <a:lnTo>
                    <a:pt x="643" y="1742"/>
                  </a:lnTo>
                  <a:lnTo>
                    <a:pt x="858" y="1778"/>
                  </a:lnTo>
                  <a:cubicBezTo>
                    <a:pt x="965" y="1778"/>
                    <a:pt x="1072" y="1754"/>
                    <a:pt x="1167" y="1706"/>
                  </a:cubicBezTo>
                  <a:cubicBezTo>
                    <a:pt x="1239" y="1682"/>
                    <a:pt x="1298" y="1647"/>
                    <a:pt x="1358" y="1599"/>
                  </a:cubicBezTo>
                  <a:cubicBezTo>
                    <a:pt x="1441" y="1540"/>
                    <a:pt x="1513" y="1456"/>
                    <a:pt x="1560" y="1373"/>
                  </a:cubicBezTo>
                  <a:lnTo>
                    <a:pt x="1644" y="1171"/>
                  </a:lnTo>
                  <a:lnTo>
                    <a:pt x="1655" y="1135"/>
                  </a:lnTo>
                  <a:lnTo>
                    <a:pt x="1655" y="1111"/>
                  </a:lnTo>
                  <a:cubicBezTo>
                    <a:pt x="1691" y="1004"/>
                    <a:pt x="1703" y="897"/>
                    <a:pt x="1679" y="778"/>
                  </a:cubicBezTo>
                  <a:cubicBezTo>
                    <a:pt x="1679" y="730"/>
                    <a:pt x="1667" y="682"/>
                    <a:pt x="1655" y="635"/>
                  </a:cubicBezTo>
                  <a:lnTo>
                    <a:pt x="1632" y="599"/>
                  </a:lnTo>
                  <a:cubicBezTo>
                    <a:pt x="1572" y="397"/>
                    <a:pt x="1441" y="230"/>
                    <a:pt x="1263" y="111"/>
                  </a:cubicBezTo>
                  <a:lnTo>
                    <a:pt x="1072" y="28"/>
                  </a:lnTo>
                  <a:lnTo>
                    <a:pt x="858" y="4"/>
                  </a:lnTo>
                  <a:cubicBezTo>
                    <a:pt x="837" y="2"/>
                    <a:pt x="817" y="1"/>
                    <a:pt x="79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25"/>
            <p:cNvSpPr/>
            <p:nvPr/>
          </p:nvSpPr>
          <p:spPr>
            <a:xfrm>
              <a:off x="6707700" y="4751480"/>
              <a:ext cx="57724" cy="44963"/>
            </a:xfrm>
            <a:custGeom>
              <a:rect b="b" l="l" r="r" t="t"/>
              <a:pathLst>
                <a:path extrusionOk="0" h="1346" w="1728">
                  <a:moveTo>
                    <a:pt x="870" y="0"/>
                  </a:moveTo>
                  <a:cubicBezTo>
                    <a:pt x="1" y="0"/>
                    <a:pt x="1" y="1346"/>
                    <a:pt x="870" y="1346"/>
                  </a:cubicBezTo>
                  <a:cubicBezTo>
                    <a:pt x="1727" y="1346"/>
                    <a:pt x="1727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25"/>
            <p:cNvSpPr/>
            <p:nvPr/>
          </p:nvSpPr>
          <p:spPr>
            <a:xfrm>
              <a:off x="3783994" y="4509327"/>
              <a:ext cx="532609" cy="237209"/>
            </a:xfrm>
            <a:custGeom>
              <a:rect b="b" l="l" r="r" t="t"/>
              <a:pathLst>
                <a:path extrusionOk="0" h="7101" w="15944">
                  <a:moveTo>
                    <a:pt x="8356" y="1"/>
                  </a:moveTo>
                  <a:cubicBezTo>
                    <a:pt x="7383" y="1"/>
                    <a:pt x="6537" y="626"/>
                    <a:pt x="6025" y="1427"/>
                  </a:cubicBezTo>
                  <a:cubicBezTo>
                    <a:pt x="5942" y="1582"/>
                    <a:pt x="5859" y="1737"/>
                    <a:pt x="5787" y="1891"/>
                  </a:cubicBezTo>
                  <a:cubicBezTo>
                    <a:pt x="5561" y="2141"/>
                    <a:pt x="5371" y="2415"/>
                    <a:pt x="5240" y="2713"/>
                  </a:cubicBezTo>
                  <a:cubicBezTo>
                    <a:pt x="5216" y="2749"/>
                    <a:pt x="5204" y="2796"/>
                    <a:pt x="5180" y="2832"/>
                  </a:cubicBezTo>
                  <a:cubicBezTo>
                    <a:pt x="5061" y="2761"/>
                    <a:pt x="4918" y="2689"/>
                    <a:pt x="4787" y="2641"/>
                  </a:cubicBezTo>
                  <a:cubicBezTo>
                    <a:pt x="4545" y="2552"/>
                    <a:pt x="4298" y="2510"/>
                    <a:pt x="4055" y="2510"/>
                  </a:cubicBezTo>
                  <a:cubicBezTo>
                    <a:pt x="3196" y="2510"/>
                    <a:pt x="2393" y="3038"/>
                    <a:pt x="2096" y="3892"/>
                  </a:cubicBezTo>
                  <a:cubicBezTo>
                    <a:pt x="2049" y="4011"/>
                    <a:pt x="2025" y="4118"/>
                    <a:pt x="2001" y="4249"/>
                  </a:cubicBezTo>
                  <a:cubicBezTo>
                    <a:pt x="1864" y="4216"/>
                    <a:pt x="1724" y="4200"/>
                    <a:pt x="1585" y="4200"/>
                  </a:cubicBezTo>
                  <a:cubicBezTo>
                    <a:pt x="1325" y="4200"/>
                    <a:pt x="1067" y="4255"/>
                    <a:pt x="834" y="4356"/>
                  </a:cubicBezTo>
                  <a:cubicBezTo>
                    <a:pt x="548" y="4439"/>
                    <a:pt x="310" y="4618"/>
                    <a:pt x="167" y="4868"/>
                  </a:cubicBezTo>
                  <a:cubicBezTo>
                    <a:pt x="1" y="5189"/>
                    <a:pt x="13" y="5582"/>
                    <a:pt x="179" y="5904"/>
                  </a:cubicBezTo>
                  <a:cubicBezTo>
                    <a:pt x="394" y="6320"/>
                    <a:pt x="751" y="6630"/>
                    <a:pt x="1191" y="6797"/>
                  </a:cubicBezTo>
                  <a:cubicBezTo>
                    <a:pt x="1342" y="6849"/>
                    <a:pt x="1500" y="6876"/>
                    <a:pt x="1659" y="6876"/>
                  </a:cubicBezTo>
                  <a:cubicBezTo>
                    <a:pt x="1789" y="6876"/>
                    <a:pt x="1920" y="6858"/>
                    <a:pt x="2049" y="6821"/>
                  </a:cubicBezTo>
                  <a:cubicBezTo>
                    <a:pt x="4108" y="6928"/>
                    <a:pt x="6180" y="7011"/>
                    <a:pt x="8252" y="7059"/>
                  </a:cubicBezTo>
                  <a:cubicBezTo>
                    <a:pt x="9073" y="7085"/>
                    <a:pt x="9895" y="7099"/>
                    <a:pt x="10721" y="7099"/>
                  </a:cubicBezTo>
                  <a:cubicBezTo>
                    <a:pt x="10997" y="7099"/>
                    <a:pt x="11273" y="7097"/>
                    <a:pt x="11550" y="7094"/>
                  </a:cubicBezTo>
                  <a:cubicBezTo>
                    <a:pt x="11607" y="7094"/>
                    <a:pt x="11664" y="7093"/>
                    <a:pt x="11722" y="7093"/>
                  </a:cubicBezTo>
                  <a:cubicBezTo>
                    <a:pt x="11996" y="7093"/>
                    <a:pt x="12283" y="7100"/>
                    <a:pt x="12573" y="7100"/>
                  </a:cubicBezTo>
                  <a:cubicBezTo>
                    <a:pt x="13161" y="7100"/>
                    <a:pt x="13763" y="7071"/>
                    <a:pt x="14300" y="6892"/>
                  </a:cubicBezTo>
                  <a:cubicBezTo>
                    <a:pt x="14330" y="6894"/>
                    <a:pt x="14360" y="6895"/>
                    <a:pt x="14390" y="6895"/>
                  </a:cubicBezTo>
                  <a:cubicBezTo>
                    <a:pt x="14867" y="6895"/>
                    <a:pt x="15302" y="6627"/>
                    <a:pt x="15527" y="6201"/>
                  </a:cubicBezTo>
                  <a:cubicBezTo>
                    <a:pt x="15943" y="5416"/>
                    <a:pt x="15336" y="4666"/>
                    <a:pt x="14586" y="4463"/>
                  </a:cubicBezTo>
                  <a:cubicBezTo>
                    <a:pt x="14479" y="4439"/>
                    <a:pt x="14384" y="4415"/>
                    <a:pt x="14288" y="4404"/>
                  </a:cubicBezTo>
                  <a:cubicBezTo>
                    <a:pt x="14169" y="4386"/>
                    <a:pt x="14053" y="4377"/>
                    <a:pt x="13939" y="4377"/>
                  </a:cubicBezTo>
                  <a:cubicBezTo>
                    <a:pt x="13824" y="4377"/>
                    <a:pt x="13711" y="4386"/>
                    <a:pt x="13598" y="4404"/>
                  </a:cubicBezTo>
                  <a:cubicBezTo>
                    <a:pt x="13574" y="4344"/>
                    <a:pt x="13562" y="4285"/>
                    <a:pt x="13550" y="4237"/>
                  </a:cubicBezTo>
                  <a:cubicBezTo>
                    <a:pt x="13491" y="3677"/>
                    <a:pt x="13181" y="3177"/>
                    <a:pt x="12717" y="2880"/>
                  </a:cubicBezTo>
                  <a:cubicBezTo>
                    <a:pt x="12452" y="2728"/>
                    <a:pt x="12134" y="2657"/>
                    <a:pt x="11807" y="2657"/>
                  </a:cubicBezTo>
                  <a:cubicBezTo>
                    <a:pt x="11516" y="2657"/>
                    <a:pt x="11217" y="2714"/>
                    <a:pt x="10943" y="2820"/>
                  </a:cubicBezTo>
                  <a:cubicBezTo>
                    <a:pt x="10943" y="2772"/>
                    <a:pt x="10931" y="2725"/>
                    <a:pt x="10919" y="2677"/>
                  </a:cubicBezTo>
                  <a:cubicBezTo>
                    <a:pt x="10883" y="2118"/>
                    <a:pt x="10657" y="1594"/>
                    <a:pt x="10288" y="1201"/>
                  </a:cubicBezTo>
                  <a:cubicBezTo>
                    <a:pt x="9919" y="558"/>
                    <a:pt x="9347" y="94"/>
                    <a:pt x="8561" y="10"/>
                  </a:cubicBezTo>
                  <a:cubicBezTo>
                    <a:pt x="8492" y="4"/>
                    <a:pt x="8424" y="1"/>
                    <a:pt x="835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25"/>
            <p:cNvSpPr/>
            <p:nvPr/>
          </p:nvSpPr>
          <p:spPr>
            <a:xfrm>
              <a:off x="6926469" y="4765810"/>
              <a:ext cx="532576" cy="236574"/>
            </a:xfrm>
            <a:custGeom>
              <a:rect b="b" l="l" r="r" t="t"/>
              <a:pathLst>
                <a:path extrusionOk="0" h="7082" w="15943">
                  <a:moveTo>
                    <a:pt x="8333" y="0"/>
                  </a:moveTo>
                  <a:cubicBezTo>
                    <a:pt x="7369" y="0"/>
                    <a:pt x="6533" y="622"/>
                    <a:pt x="6025" y="1429"/>
                  </a:cubicBezTo>
                  <a:cubicBezTo>
                    <a:pt x="5941" y="1571"/>
                    <a:pt x="5858" y="1726"/>
                    <a:pt x="5787" y="1893"/>
                  </a:cubicBezTo>
                  <a:cubicBezTo>
                    <a:pt x="5560" y="2131"/>
                    <a:pt x="5370" y="2405"/>
                    <a:pt x="5239" y="2702"/>
                  </a:cubicBezTo>
                  <a:cubicBezTo>
                    <a:pt x="5215" y="2750"/>
                    <a:pt x="5203" y="2786"/>
                    <a:pt x="5179" y="2822"/>
                  </a:cubicBezTo>
                  <a:cubicBezTo>
                    <a:pt x="5060" y="2750"/>
                    <a:pt x="4917" y="2679"/>
                    <a:pt x="4786" y="2631"/>
                  </a:cubicBezTo>
                  <a:cubicBezTo>
                    <a:pt x="4544" y="2542"/>
                    <a:pt x="4297" y="2499"/>
                    <a:pt x="4054" y="2499"/>
                  </a:cubicBezTo>
                  <a:cubicBezTo>
                    <a:pt x="3199" y="2499"/>
                    <a:pt x="2402" y="3025"/>
                    <a:pt x="2096" y="3869"/>
                  </a:cubicBezTo>
                  <a:cubicBezTo>
                    <a:pt x="2048" y="3988"/>
                    <a:pt x="2024" y="4107"/>
                    <a:pt x="2000" y="4226"/>
                  </a:cubicBezTo>
                  <a:cubicBezTo>
                    <a:pt x="1863" y="4197"/>
                    <a:pt x="1724" y="4183"/>
                    <a:pt x="1585" y="4183"/>
                  </a:cubicBezTo>
                  <a:cubicBezTo>
                    <a:pt x="1328" y="4183"/>
                    <a:pt x="1073" y="4233"/>
                    <a:pt x="834" y="4334"/>
                  </a:cubicBezTo>
                  <a:cubicBezTo>
                    <a:pt x="548" y="4417"/>
                    <a:pt x="322" y="4607"/>
                    <a:pt x="167" y="4846"/>
                  </a:cubicBezTo>
                  <a:cubicBezTo>
                    <a:pt x="0" y="5179"/>
                    <a:pt x="12" y="5560"/>
                    <a:pt x="179" y="5881"/>
                  </a:cubicBezTo>
                  <a:cubicBezTo>
                    <a:pt x="393" y="6298"/>
                    <a:pt x="750" y="6620"/>
                    <a:pt x="1191" y="6774"/>
                  </a:cubicBezTo>
                  <a:cubicBezTo>
                    <a:pt x="1340" y="6833"/>
                    <a:pt x="1496" y="6863"/>
                    <a:pt x="1653" y="6863"/>
                  </a:cubicBezTo>
                  <a:cubicBezTo>
                    <a:pt x="1785" y="6863"/>
                    <a:pt x="1918" y="6842"/>
                    <a:pt x="2048" y="6798"/>
                  </a:cubicBezTo>
                  <a:cubicBezTo>
                    <a:pt x="4108" y="6917"/>
                    <a:pt x="6179" y="7001"/>
                    <a:pt x="8251" y="7048"/>
                  </a:cubicBezTo>
                  <a:cubicBezTo>
                    <a:pt x="9026" y="7065"/>
                    <a:pt x="9800" y="7082"/>
                    <a:pt x="10579" y="7082"/>
                  </a:cubicBezTo>
                  <a:cubicBezTo>
                    <a:pt x="10902" y="7082"/>
                    <a:pt x="11225" y="7079"/>
                    <a:pt x="11549" y="7072"/>
                  </a:cubicBezTo>
                  <a:cubicBezTo>
                    <a:pt x="11606" y="7071"/>
                    <a:pt x="11663" y="7071"/>
                    <a:pt x="11721" y="7071"/>
                  </a:cubicBezTo>
                  <a:cubicBezTo>
                    <a:pt x="11995" y="7071"/>
                    <a:pt x="12282" y="7078"/>
                    <a:pt x="12572" y="7078"/>
                  </a:cubicBezTo>
                  <a:cubicBezTo>
                    <a:pt x="13160" y="7078"/>
                    <a:pt x="13763" y="7049"/>
                    <a:pt x="14299" y="6870"/>
                  </a:cubicBezTo>
                  <a:cubicBezTo>
                    <a:pt x="14331" y="6872"/>
                    <a:pt x="14361" y="6873"/>
                    <a:pt x="14392" y="6873"/>
                  </a:cubicBezTo>
                  <a:cubicBezTo>
                    <a:pt x="14868" y="6873"/>
                    <a:pt x="15302" y="6616"/>
                    <a:pt x="15526" y="6191"/>
                  </a:cubicBezTo>
                  <a:cubicBezTo>
                    <a:pt x="15943" y="5405"/>
                    <a:pt x="15335" y="4643"/>
                    <a:pt x="14585" y="4453"/>
                  </a:cubicBezTo>
                  <a:cubicBezTo>
                    <a:pt x="14478" y="4417"/>
                    <a:pt x="14383" y="4405"/>
                    <a:pt x="14288" y="4393"/>
                  </a:cubicBezTo>
                  <a:cubicBezTo>
                    <a:pt x="14169" y="4375"/>
                    <a:pt x="14052" y="4366"/>
                    <a:pt x="13938" y="4366"/>
                  </a:cubicBezTo>
                  <a:cubicBezTo>
                    <a:pt x="13823" y="4366"/>
                    <a:pt x="13710" y="4375"/>
                    <a:pt x="13597" y="4393"/>
                  </a:cubicBezTo>
                  <a:cubicBezTo>
                    <a:pt x="13573" y="4334"/>
                    <a:pt x="13561" y="4286"/>
                    <a:pt x="13549" y="4226"/>
                  </a:cubicBezTo>
                  <a:cubicBezTo>
                    <a:pt x="13490" y="3667"/>
                    <a:pt x="13180" y="3167"/>
                    <a:pt x="12716" y="2869"/>
                  </a:cubicBezTo>
                  <a:cubicBezTo>
                    <a:pt x="12454" y="2719"/>
                    <a:pt x="12140" y="2651"/>
                    <a:pt x="11816" y="2651"/>
                  </a:cubicBezTo>
                  <a:cubicBezTo>
                    <a:pt x="11522" y="2651"/>
                    <a:pt x="11220" y="2708"/>
                    <a:pt x="10942" y="2810"/>
                  </a:cubicBezTo>
                  <a:cubicBezTo>
                    <a:pt x="10942" y="2762"/>
                    <a:pt x="10930" y="2714"/>
                    <a:pt x="10918" y="2667"/>
                  </a:cubicBezTo>
                  <a:cubicBezTo>
                    <a:pt x="10882" y="2107"/>
                    <a:pt x="10656" y="1595"/>
                    <a:pt x="10287" y="1190"/>
                  </a:cubicBezTo>
                  <a:cubicBezTo>
                    <a:pt x="9918" y="559"/>
                    <a:pt x="9346" y="83"/>
                    <a:pt x="8561" y="12"/>
                  </a:cubicBezTo>
                  <a:cubicBezTo>
                    <a:pt x="8484" y="4"/>
                    <a:pt x="8408" y="0"/>
                    <a:pt x="833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25"/>
            <p:cNvSpPr/>
            <p:nvPr/>
          </p:nvSpPr>
          <p:spPr>
            <a:xfrm>
              <a:off x="5345477" y="4974592"/>
              <a:ext cx="50542" cy="49740"/>
            </a:xfrm>
            <a:custGeom>
              <a:rect b="b" l="l" r="r" t="t"/>
              <a:pathLst>
                <a:path extrusionOk="0" h="1489" w="1513">
                  <a:moveTo>
                    <a:pt x="679" y="1"/>
                  </a:moveTo>
                  <a:cubicBezTo>
                    <a:pt x="560" y="1"/>
                    <a:pt x="453" y="36"/>
                    <a:pt x="346" y="96"/>
                  </a:cubicBezTo>
                  <a:lnTo>
                    <a:pt x="215" y="203"/>
                  </a:lnTo>
                  <a:cubicBezTo>
                    <a:pt x="156" y="262"/>
                    <a:pt x="108" y="334"/>
                    <a:pt x="72" y="417"/>
                  </a:cubicBezTo>
                  <a:cubicBezTo>
                    <a:pt x="1" y="572"/>
                    <a:pt x="1" y="763"/>
                    <a:pt x="72" y="929"/>
                  </a:cubicBezTo>
                  <a:cubicBezTo>
                    <a:pt x="108" y="1001"/>
                    <a:pt x="156" y="1084"/>
                    <a:pt x="215" y="1132"/>
                  </a:cubicBezTo>
                  <a:lnTo>
                    <a:pt x="334" y="1286"/>
                  </a:lnTo>
                  <a:cubicBezTo>
                    <a:pt x="417" y="1370"/>
                    <a:pt x="525" y="1429"/>
                    <a:pt x="632" y="1465"/>
                  </a:cubicBezTo>
                  <a:lnTo>
                    <a:pt x="822" y="1489"/>
                  </a:lnTo>
                  <a:cubicBezTo>
                    <a:pt x="941" y="1489"/>
                    <a:pt x="1060" y="1453"/>
                    <a:pt x="1156" y="1394"/>
                  </a:cubicBezTo>
                  <a:lnTo>
                    <a:pt x="1299" y="1286"/>
                  </a:lnTo>
                  <a:cubicBezTo>
                    <a:pt x="1370" y="1227"/>
                    <a:pt x="1418" y="1155"/>
                    <a:pt x="1453" y="1072"/>
                  </a:cubicBezTo>
                  <a:cubicBezTo>
                    <a:pt x="1489" y="989"/>
                    <a:pt x="1513" y="894"/>
                    <a:pt x="1501" y="810"/>
                  </a:cubicBezTo>
                  <a:cubicBezTo>
                    <a:pt x="1501" y="620"/>
                    <a:pt x="1429" y="453"/>
                    <a:pt x="1310" y="322"/>
                  </a:cubicBezTo>
                  <a:lnTo>
                    <a:pt x="1156" y="203"/>
                  </a:lnTo>
                  <a:cubicBezTo>
                    <a:pt x="1072" y="120"/>
                    <a:pt x="977" y="60"/>
                    <a:pt x="858" y="24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25"/>
            <p:cNvSpPr/>
            <p:nvPr/>
          </p:nvSpPr>
          <p:spPr>
            <a:xfrm>
              <a:off x="5333151" y="4626578"/>
              <a:ext cx="50542" cy="49740"/>
            </a:xfrm>
            <a:custGeom>
              <a:rect b="b" l="l" r="r" t="t"/>
              <a:pathLst>
                <a:path extrusionOk="0" h="1489" w="1513">
                  <a:moveTo>
                    <a:pt x="679" y="1"/>
                  </a:moveTo>
                  <a:cubicBezTo>
                    <a:pt x="560" y="1"/>
                    <a:pt x="453" y="36"/>
                    <a:pt x="346" y="96"/>
                  </a:cubicBezTo>
                  <a:lnTo>
                    <a:pt x="215" y="203"/>
                  </a:lnTo>
                  <a:cubicBezTo>
                    <a:pt x="155" y="263"/>
                    <a:pt x="108" y="334"/>
                    <a:pt x="72" y="417"/>
                  </a:cubicBezTo>
                  <a:cubicBezTo>
                    <a:pt x="1" y="572"/>
                    <a:pt x="1" y="763"/>
                    <a:pt x="72" y="929"/>
                  </a:cubicBezTo>
                  <a:cubicBezTo>
                    <a:pt x="108" y="1001"/>
                    <a:pt x="155" y="1084"/>
                    <a:pt x="215" y="1132"/>
                  </a:cubicBezTo>
                  <a:lnTo>
                    <a:pt x="334" y="1286"/>
                  </a:lnTo>
                  <a:cubicBezTo>
                    <a:pt x="417" y="1370"/>
                    <a:pt x="525" y="1429"/>
                    <a:pt x="632" y="1465"/>
                  </a:cubicBezTo>
                  <a:lnTo>
                    <a:pt x="822" y="1489"/>
                  </a:lnTo>
                  <a:cubicBezTo>
                    <a:pt x="941" y="1489"/>
                    <a:pt x="1060" y="1453"/>
                    <a:pt x="1156" y="1394"/>
                  </a:cubicBezTo>
                  <a:lnTo>
                    <a:pt x="1298" y="1286"/>
                  </a:lnTo>
                  <a:cubicBezTo>
                    <a:pt x="1370" y="1227"/>
                    <a:pt x="1417" y="1156"/>
                    <a:pt x="1453" y="1072"/>
                  </a:cubicBezTo>
                  <a:cubicBezTo>
                    <a:pt x="1489" y="989"/>
                    <a:pt x="1513" y="894"/>
                    <a:pt x="1501" y="810"/>
                  </a:cubicBezTo>
                  <a:cubicBezTo>
                    <a:pt x="1501" y="620"/>
                    <a:pt x="1429" y="453"/>
                    <a:pt x="1310" y="322"/>
                  </a:cubicBezTo>
                  <a:lnTo>
                    <a:pt x="1156" y="203"/>
                  </a:lnTo>
                  <a:cubicBezTo>
                    <a:pt x="1072" y="120"/>
                    <a:pt x="977" y="60"/>
                    <a:pt x="858" y="24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25"/>
            <p:cNvSpPr/>
            <p:nvPr/>
          </p:nvSpPr>
          <p:spPr>
            <a:xfrm>
              <a:off x="4188495" y="4995169"/>
              <a:ext cx="56922" cy="59394"/>
            </a:xfrm>
            <a:custGeom>
              <a:rect b="b" l="l" r="r" t="t"/>
              <a:pathLst>
                <a:path extrusionOk="0" h="1778" w="1704">
                  <a:moveTo>
                    <a:pt x="792" y="1"/>
                  </a:moveTo>
                  <a:cubicBezTo>
                    <a:pt x="703" y="1"/>
                    <a:pt x="616" y="26"/>
                    <a:pt x="536" y="75"/>
                  </a:cubicBezTo>
                  <a:cubicBezTo>
                    <a:pt x="465" y="87"/>
                    <a:pt x="405" y="123"/>
                    <a:pt x="346" y="182"/>
                  </a:cubicBezTo>
                  <a:cubicBezTo>
                    <a:pt x="262" y="230"/>
                    <a:pt x="191" y="313"/>
                    <a:pt x="143" y="408"/>
                  </a:cubicBezTo>
                  <a:cubicBezTo>
                    <a:pt x="120" y="468"/>
                    <a:pt x="84" y="528"/>
                    <a:pt x="60" y="599"/>
                  </a:cubicBezTo>
                  <a:lnTo>
                    <a:pt x="48" y="635"/>
                  </a:lnTo>
                  <a:cubicBezTo>
                    <a:pt x="36" y="682"/>
                    <a:pt x="24" y="730"/>
                    <a:pt x="24" y="778"/>
                  </a:cubicBezTo>
                  <a:cubicBezTo>
                    <a:pt x="0" y="885"/>
                    <a:pt x="0" y="1004"/>
                    <a:pt x="36" y="1111"/>
                  </a:cubicBezTo>
                  <a:lnTo>
                    <a:pt x="36" y="1135"/>
                  </a:lnTo>
                  <a:cubicBezTo>
                    <a:pt x="36" y="1147"/>
                    <a:pt x="48" y="1159"/>
                    <a:pt x="48" y="1170"/>
                  </a:cubicBezTo>
                  <a:lnTo>
                    <a:pt x="60" y="1170"/>
                  </a:lnTo>
                  <a:cubicBezTo>
                    <a:pt x="131" y="1373"/>
                    <a:pt x="262" y="1551"/>
                    <a:pt x="441" y="1659"/>
                  </a:cubicBezTo>
                  <a:lnTo>
                    <a:pt x="631" y="1742"/>
                  </a:lnTo>
                  <a:lnTo>
                    <a:pt x="858" y="1778"/>
                  </a:lnTo>
                  <a:cubicBezTo>
                    <a:pt x="965" y="1778"/>
                    <a:pt x="1072" y="1754"/>
                    <a:pt x="1167" y="1706"/>
                  </a:cubicBezTo>
                  <a:cubicBezTo>
                    <a:pt x="1239" y="1682"/>
                    <a:pt x="1298" y="1647"/>
                    <a:pt x="1346" y="1599"/>
                  </a:cubicBezTo>
                  <a:cubicBezTo>
                    <a:pt x="1441" y="1540"/>
                    <a:pt x="1513" y="1468"/>
                    <a:pt x="1560" y="1373"/>
                  </a:cubicBezTo>
                  <a:cubicBezTo>
                    <a:pt x="1596" y="1301"/>
                    <a:pt x="1620" y="1242"/>
                    <a:pt x="1644" y="1170"/>
                  </a:cubicBezTo>
                  <a:cubicBezTo>
                    <a:pt x="1644" y="1159"/>
                    <a:pt x="1655" y="1147"/>
                    <a:pt x="1655" y="1135"/>
                  </a:cubicBezTo>
                  <a:lnTo>
                    <a:pt x="1655" y="1123"/>
                  </a:lnTo>
                  <a:cubicBezTo>
                    <a:pt x="1691" y="1004"/>
                    <a:pt x="1703" y="897"/>
                    <a:pt x="1667" y="778"/>
                  </a:cubicBezTo>
                  <a:cubicBezTo>
                    <a:pt x="1667" y="730"/>
                    <a:pt x="1667" y="682"/>
                    <a:pt x="1644" y="635"/>
                  </a:cubicBezTo>
                  <a:lnTo>
                    <a:pt x="1632" y="599"/>
                  </a:lnTo>
                  <a:cubicBezTo>
                    <a:pt x="1608" y="492"/>
                    <a:pt x="1560" y="397"/>
                    <a:pt x="1489" y="325"/>
                  </a:cubicBezTo>
                  <a:cubicBezTo>
                    <a:pt x="1429" y="230"/>
                    <a:pt x="1346" y="158"/>
                    <a:pt x="1251" y="111"/>
                  </a:cubicBezTo>
                  <a:lnTo>
                    <a:pt x="1060" y="27"/>
                  </a:lnTo>
                  <a:lnTo>
                    <a:pt x="846" y="4"/>
                  </a:lnTo>
                  <a:cubicBezTo>
                    <a:pt x="828" y="2"/>
                    <a:pt x="810" y="1"/>
                    <a:pt x="79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25"/>
            <p:cNvSpPr/>
            <p:nvPr/>
          </p:nvSpPr>
          <p:spPr>
            <a:xfrm>
              <a:off x="7313433" y="4690616"/>
              <a:ext cx="57724" cy="44963"/>
            </a:xfrm>
            <a:custGeom>
              <a:rect b="b" l="l" r="r" t="t"/>
              <a:pathLst>
                <a:path extrusionOk="0" h="1346" w="1728">
                  <a:moveTo>
                    <a:pt x="858" y="1"/>
                  </a:moveTo>
                  <a:cubicBezTo>
                    <a:pt x="1" y="1"/>
                    <a:pt x="1" y="1346"/>
                    <a:pt x="858" y="1346"/>
                  </a:cubicBezTo>
                  <a:cubicBezTo>
                    <a:pt x="1727" y="1346"/>
                    <a:pt x="1727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25"/>
            <p:cNvSpPr/>
            <p:nvPr/>
          </p:nvSpPr>
          <p:spPr>
            <a:xfrm>
              <a:off x="1871324" y="4724522"/>
              <a:ext cx="532609" cy="236775"/>
            </a:xfrm>
            <a:custGeom>
              <a:rect b="b" l="l" r="r" t="t"/>
              <a:pathLst>
                <a:path extrusionOk="0" h="7088" w="15944">
                  <a:moveTo>
                    <a:pt x="8354" y="0"/>
                  </a:moveTo>
                  <a:cubicBezTo>
                    <a:pt x="7371" y="0"/>
                    <a:pt x="6526" y="625"/>
                    <a:pt x="6025" y="1426"/>
                  </a:cubicBezTo>
                  <a:cubicBezTo>
                    <a:pt x="5930" y="1581"/>
                    <a:pt x="5859" y="1736"/>
                    <a:pt x="5787" y="1891"/>
                  </a:cubicBezTo>
                  <a:cubicBezTo>
                    <a:pt x="5561" y="2141"/>
                    <a:pt x="5370" y="2414"/>
                    <a:pt x="5227" y="2712"/>
                  </a:cubicBezTo>
                  <a:cubicBezTo>
                    <a:pt x="5216" y="2748"/>
                    <a:pt x="5192" y="2795"/>
                    <a:pt x="5180" y="2831"/>
                  </a:cubicBezTo>
                  <a:cubicBezTo>
                    <a:pt x="5049" y="2760"/>
                    <a:pt x="4918" y="2688"/>
                    <a:pt x="4775" y="2641"/>
                  </a:cubicBezTo>
                  <a:cubicBezTo>
                    <a:pt x="4536" y="2551"/>
                    <a:pt x="4290" y="2509"/>
                    <a:pt x="4049" y="2509"/>
                  </a:cubicBezTo>
                  <a:cubicBezTo>
                    <a:pt x="3199" y="2509"/>
                    <a:pt x="2400" y="3035"/>
                    <a:pt x="2084" y="3879"/>
                  </a:cubicBezTo>
                  <a:cubicBezTo>
                    <a:pt x="2049" y="3998"/>
                    <a:pt x="2013" y="4117"/>
                    <a:pt x="2001" y="4236"/>
                  </a:cubicBezTo>
                  <a:cubicBezTo>
                    <a:pt x="1863" y="4207"/>
                    <a:pt x="1723" y="4192"/>
                    <a:pt x="1583" y="4192"/>
                  </a:cubicBezTo>
                  <a:cubicBezTo>
                    <a:pt x="1322" y="4192"/>
                    <a:pt x="1062" y="4243"/>
                    <a:pt x="822" y="4343"/>
                  </a:cubicBezTo>
                  <a:cubicBezTo>
                    <a:pt x="548" y="4427"/>
                    <a:pt x="310" y="4605"/>
                    <a:pt x="155" y="4855"/>
                  </a:cubicBezTo>
                  <a:cubicBezTo>
                    <a:pt x="1" y="5189"/>
                    <a:pt x="1" y="5570"/>
                    <a:pt x="179" y="5891"/>
                  </a:cubicBezTo>
                  <a:cubicBezTo>
                    <a:pt x="394" y="6308"/>
                    <a:pt x="751" y="6629"/>
                    <a:pt x="1191" y="6784"/>
                  </a:cubicBezTo>
                  <a:cubicBezTo>
                    <a:pt x="1337" y="6841"/>
                    <a:pt x="1489" y="6868"/>
                    <a:pt x="1641" y="6868"/>
                  </a:cubicBezTo>
                  <a:cubicBezTo>
                    <a:pt x="1775" y="6868"/>
                    <a:pt x="1908" y="6847"/>
                    <a:pt x="2037" y="6808"/>
                  </a:cubicBezTo>
                  <a:cubicBezTo>
                    <a:pt x="4108" y="6927"/>
                    <a:pt x="6180" y="7010"/>
                    <a:pt x="8240" y="7058"/>
                  </a:cubicBezTo>
                  <a:cubicBezTo>
                    <a:pt x="9050" y="7075"/>
                    <a:pt x="9855" y="7086"/>
                    <a:pt x="10662" y="7086"/>
                  </a:cubicBezTo>
                  <a:cubicBezTo>
                    <a:pt x="10957" y="7086"/>
                    <a:pt x="11253" y="7085"/>
                    <a:pt x="11550" y="7082"/>
                  </a:cubicBezTo>
                  <a:cubicBezTo>
                    <a:pt x="11606" y="7081"/>
                    <a:pt x="11664" y="7081"/>
                    <a:pt x="11722" y="7081"/>
                  </a:cubicBezTo>
                  <a:cubicBezTo>
                    <a:pt x="11996" y="7081"/>
                    <a:pt x="12282" y="7088"/>
                    <a:pt x="12572" y="7088"/>
                  </a:cubicBezTo>
                  <a:cubicBezTo>
                    <a:pt x="13161" y="7088"/>
                    <a:pt x="13763" y="7058"/>
                    <a:pt x="14300" y="6879"/>
                  </a:cubicBezTo>
                  <a:cubicBezTo>
                    <a:pt x="14330" y="6882"/>
                    <a:pt x="14361" y="6883"/>
                    <a:pt x="14391" y="6883"/>
                  </a:cubicBezTo>
                  <a:cubicBezTo>
                    <a:pt x="14858" y="6883"/>
                    <a:pt x="15303" y="6626"/>
                    <a:pt x="15526" y="6201"/>
                  </a:cubicBezTo>
                  <a:cubicBezTo>
                    <a:pt x="15943" y="5415"/>
                    <a:pt x="15336" y="4653"/>
                    <a:pt x="14574" y="4450"/>
                  </a:cubicBezTo>
                  <a:cubicBezTo>
                    <a:pt x="14479" y="4427"/>
                    <a:pt x="14383" y="4415"/>
                    <a:pt x="14276" y="4403"/>
                  </a:cubicBezTo>
                  <a:cubicBezTo>
                    <a:pt x="14163" y="4379"/>
                    <a:pt x="14047" y="4367"/>
                    <a:pt x="13931" y="4367"/>
                  </a:cubicBezTo>
                  <a:cubicBezTo>
                    <a:pt x="13815" y="4367"/>
                    <a:pt x="13699" y="4379"/>
                    <a:pt x="13586" y="4403"/>
                  </a:cubicBezTo>
                  <a:cubicBezTo>
                    <a:pt x="13574" y="4343"/>
                    <a:pt x="13562" y="4284"/>
                    <a:pt x="13538" y="4236"/>
                  </a:cubicBezTo>
                  <a:cubicBezTo>
                    <a:pt x="13490" y="3677"/>
                    <a:pt x="13181" y="3176"/>
                    <a:pt x="12705" y="2879"/>
                  </a:cubicBezTo>
                  <a:cubicBezTo>
                    <a:pt x="12449" y="2729"/>
                    <a:pt x="12134" y="2661"/>
                    <a:pt x="11811" y="2661"/>
                  </a:cubicBezTo>
                  <a:cubicBezTo>
                    <a:pt x="11516" y="2661"/>
                    <a:pt x="11215" y="2717"/>
                    <a:pt x="10942" y="2819"/>
                  </a:cubicBezTo>
                  <a:cubicBezTo>
                    <a:pt x="10931" y="2772"/>
                    <a:pt x="10931" y="2724"/>
                    <a:pt x="10919" y="2676"/>
                  </a:cubicBezTo>
                  <a:cubicBezTo>
                    <a:pt x="10883" y="2117"/>
                    <a:pt x="10657" y="1593"/>
                    <a:pt x="10276" y="1200"/>
                  </a:cubicBezTo>
                  <a:cubicBezTo>
                    <a:pt x="9919" y="557"/>
                    <a:pt x="9335" y="93"/>
                    <a:pt x="8561" y="9"/>
                  </a:cubicBezTo>
                  <a:cubicBezTo>
                    <a:pt x="8492" y="3"/>
                    <a:pt x="8422" y="0"/>
                    <a:pt x="835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25"/>
            <p:cNvSpPr/>
            <p:nvPr/>
          </p:nvSpPr>
          <p:spPr>
            <a:xfrm>
              <a:off x="1838721" y="4970917"/>
              <a:ext cx="56889" cy="59394"/>
            </a:xfrm>
            <a:custGeom>
              <a:rect b="b" l="l" r="r" t="t"/>
              <a:pathLst>
                <a:path extrusionOk="0" h="1778" w="1703">
                  <a:moveTo>
                    <a:pt x="792" y="0"/>
                  </a:moveTo>
                  <a:cubicBezTo>
                    <a:pt x="703" y="0"/>
                    <a:pt x="615" y="25"/>
                    <a:pt x="536" y="75"/>
                  </a:cubicBezTo>
                  <a:cubicBezTo>
                    <a:pt x="465" y="87"/>
                    <a:pt x="405" y="122"/>
                    <a:pt x="358" y="170"/>
                  </a:cubicBezTo>
                  <a:cubicBezTo>
                    <a:pt x="262" y="230"/>
                    <a:pt x="191" y="313"/>
                    <a:pt x="143" y="396"/>
                  </a:cubicBezTo>
                  <a:cubicBezTo>
                    <a:pt x="119" y="468"/>
                    <a:pt x="84" y="527"/>
                    <a:pt x="60" y="599"/>
                  </a:cubicBezTo>
                  <a:lnTo>
                    <a:pt x="48" y="634"/>
                  </a:lnTo>
                  <a:cubicBezTo>
                    <a:pt x="36" y="682"/>
                    <a:pt x="24" y="730"/>
                    <a:pt x="24" y="777"/>
                  </a:cubicBezTo>
                  <a:cubicBezTo>
                    <a:pt x="0" y="884"/>
                    <a:pt x="0" y="1004"/>
                    <a:pt x="36" y="1111"/>
                  </a:cubicBezTo>
                  <a:lnTo>
                    <a:pt x="36" y="1134"/>
                  </a:lnTo>
                  <a:cubicBezTo>
                    <a:pt x="48" y="1146"/>
                    <a:pt x="48" y="1158"/>
                    <a:pt x="48" y="1170"/>
                  </a:cubicBezTo>
                  <a:lnTo>
                    <a:pt x="60" y="1170"/>
                  </a:lnTo>
                  <a:cubicBezTo>
                    <a:pt x="131" y="1373"/>
                    <a:pt x="262" y="1551"/>
                    <a:pt x="441" y="1658"/>
                  </a:cubicBezTo>
                  <a:lnTo>
                    <a:pt x="631" y="1742"/>
                  </a:lnTo>
                  <a:lnTo>
                    <a:pt x="858" y="1777"/>
                  </a:lnTo>
                  <a:cubicBezTo>
                    <a:pt x="965" y="1777"/>
                    <a:pt x="1072" y="1754"/>
                    <a:pt x="1167" y="1706"/>
                  </a:cubicBezTo>
                  <a:cubicBezTo>
                    <a:pt x="1239" y="1682"/>
                    <a:pt x="1298" y="1646"/>
                    <a:pt x="1346" y="1599"/>
                  </a:cubicBezTo>
                  <a:cubicBezTo>
                    <a:pt x="1441" y="1539"/>
                    <a:pt x="1512" y="1456"/>
                    <a:pt x="1560" y="1373"/>
                  </a:cubicBezTo>
                  <a:lnTo>
                    <a:pt x="1643" y="1170"/>
                  </a:lnTo>
                  <a:cubicBezTo>
                    <a:pt x="1643" y="1158"/>
                    <a:pt x="1655" y="1146"/>
                    <a:pt x="1655" y="1134"/>
                  </a:cubicBezTo>
                  <a:lnTo>
                    <a:pt x="1655" y="1111"/>
                  </a:lnTo>
                  <a:cubicBezTo>
                    <a:pt x="1691" y="1004"/>
                    <a:pt x="1703" y="896"/>
                    <a:pt x="1679" y="777"/>
                  </a:cubicBezTo>
                  <a:cubicBezTo>
                    <a:pt x="1667" y="730"/>
                    <a:pt x="1667" y="682"/>
                    <a:pt x="1643" y="634"/>
                  </a:cubicBezTo>
                  <a:lnTo>
                    <a:pt x="1631" y="599"/>
                  </a:lnTo>
                  <a:cubicBezTo>
                    <a:pt x="1608" y="492"/>
                    <a:pt x="1560" y="396"/>
                    <a:pt x="1489" y="325"/>
                  </a:cubicBezTo>
                  <a:cubicBezTo>
                    <a:pt x="1429" y="230"/>
                    <a:pt x="1346" y="158"/>
                    <a:pt x="1262" y="111"/>
                  </a:cubicBezTo>
                  <a:lnTo>
                    <a:pt x="1060" y="27"/>
                  </a:lnTo>
                  <a:lnTo>
                    <a:pt x="846" y="3"/>
                  </a:lnTo>
                  <a:cubicBezTo>
                    <a:pt x="828" y="1"/>
                    <a:pt x="810" y="0"/>
                    <a:pt x="79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25"/>
            <p:cNvSpPr/>
            <p:nvPr/>
          </p:nvSpPr>
          <p:spPr>
            <a:xfrm>
              <a:off x="2619462" y="4933637"/>
              <a:ext cx="58091" cy="44562"/>
            </a:xfrm>
            <a:custGeom>
              <a:rect b="b" l="l" r="r" t="t"/>
              <a:pathLst>
                <a:path extrusionOk="0" h="1334" w="1739">
                  <a:moveTo>
                    <a:pt x="869" y="0"/>
                  </a:moveTo>
                  <a:cubicBezTo>
                    <a:pt x="0" y="0"/>
                    <a:pt x="12" y="1334"/>
                    <a:pt x="869" y="1334"/>
                  </a:cubicBezTo>
                  <a:cubicBezTo>
                    <a:pt x="1739" y="1334"/>
                    <a:pt x="1739" y="0"/>
                    <a:pt x="86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25"/>
            <p:cNvSpPr/>
            <p:nvPr/>
          </p:nvSpPr>
          <p:spPr>
            <a:xfrm>
              <a:off x="1317703" y="4735545"/>
              <a:ext cx="58091" cy="44596"/>
            </a:xfrm>
            <a:custGeom>
              <a:rect b="b" l="l" r="r" t="t"/>
              <a:pathLst>
                <a:path extrusionOk="0" h="1335" w="1739">
                  <a:moveTo>
                    <a:pt x="869" y="1"/>
                  </a:moveTo>
                  <a:cubicBezTo>
                    <a:pt x="0" y="1"/>
                    <a:pt x="0" y="1334"/>
                    <a:pt x="869" y="1334"/>
                  </a:cubicBezTo>
                  <a:cubicBezTo>
                    <a:pt x="1738" y="1334"/>
                    <a:pt x="1738" y="1"/>
                    <a:pt x="86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25"/>
            <p:cNvSpPr/>
            <p:nvPr/>
          </p:nvSpPr>
          <p:spPr>
            <a:xfrm>
              <a:off x="2429354" y="4722050"/>
              <a:ext cx="62066" cy="48137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7" y="1441"/>
                    <a:pt x="1857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25"/>
            <p:cNvSpPr/>
            <p:nvPr/>
          </p:nvSpPr>
          <p:spPr>
            <a:xfrm>
              <a:off x="6523805" y="4687242"/>
              <a:ext cx="286147" cy="276827"/>
            </a:xfrm>
            <a:custGeom>
              <a:rect b="b" l="l" r="r" t="t"/>
              <a:pathLst>
                <a:path extrusionOk="0" h="8287" w="8566">
                  <a:moveTo>
                    <a:pt x="5665" y="1"/>
                  </a:moveTo>
                  <a:cubicBezTo>
                    <a:pt x="2260" y="1"/>
                    <a:pt x="1596" y="4698"/>
                    <a:pt x="338" y="7067"/>
                  </a:cubicBezTo>
                  <a:cubicBezTo>
                    <a:pt x="0" y="7700"/>
                    <a:pt x="590" y="8287"/>
                    <a:pt x="1192" y="8287"/>
                  </a:cubicBezTo>
                  <a:cubicBezTo>
                    <a:pt x="1269" y="8287"/>
                    <a:pt x="1346" y="8277"/>
                    <a:pt x="1422" y="8257"/>
                  </a:cubicBezTo>
                  <a:cubicBezTo>
                    <a:pt x="3041" y="7829"/>
                    <a:pt x="4577" y="7150"/>
                    <a:pt x="5982" y="6233"/>
                  </a:cubicBezTo>
                  <a:cubicBezTo>
                    <a:pt x="7232" y="5412"/>
                    <a:pt x="8566" y="4114"/>
                    <a:pt x="8494" y="2483"/>
                  </a:cubicBezTo>
                  <a:cubicBezTo>
                    <a:pt x="8482" y="2030"/>
                    <a:pt x="8327" y="1578"/>
                    <a:pt x="8054" y="1209"/>
                  </a:cubicBezTo>
                  <a:cubicBezTo>
                    <a:pt x="7720" y="1447"/>
                    <a:pt x="7387" y="1709"/>
                    <a:pt x="7065" y="1971"/>
                  </a:cubicBezTo>
                  <a:cubicBezTo>
                    <a:pt x="7184" y="1995"/>
                    <a:pt x="7268" y="2090"/>
                    <a:pt x="7280" y="2209"/>
                  </a:cubicBezTo>
                  <a:cubicBezTo>
                    <a:pt x="7351" y="2614"/>
                    <a:pt x="7327" y="3042"/>
                    <a:pt x="7208" y="3447"/>
                  </a:cubicBezTo>
                  <a:cubicBezTo>
                    <a:pt x="7160" y="3612"/>
                    <a:pt x="7023" y="3689"/>
                    <a:pt x="6891" y="3689"/>
                  </a:cubicBezTo>
                  <a:cubicBezTo>
                    <a:pt x="6728" y="3689"/>
                    <a:pt x="6573" y="3570"/>
                    <a:pt x="6613" y="3352"/>
                  </a:cubicBezTo>
                  <a:cubicBezTo>
                    <a:pt x="6696" y="2983"/>
                    <a:pt x="6732" y="2614"/>
                    <a:pt x="6744" y="2245"/>
                  </a:cubicBezTo>
                  <a:lnTo>
                    <a:pt x="6744" y="2245"/>
                  </a:lnTo>
                  <a:cubicBezTo>
                    <a:pt x="6458" y="2483"/>
                    <a:pt x="6172" y="2745"/>
                    <a:pt x="5899" y="2995"/>
                  </a:cubicBezTo>
                  <a:cubicBezTo>
                    <a:pt x="5887" y="3030"/>
                    <a:pt x="5875" y="3066"/>
                    <a:pt x="5863" y="3102"/>
                  </a:cubicBezTo>
                  <a:cubicBezTo>
                    <a:pt x="5910" y="3519"/>
                    <a:pt x="5768" y="4054"/>
                    <a:pt x="5696" y="4376"/>
                  </a:cubicBezTo>
                  <a:cubicBezTo>
                    <a:pt x="5640" y="4681"/>
                    <a:pt x="5551" y="5514"/>
                    <a:pt x="5102" y="5514"/>
                  </a:cubicBezTo>
                  <a:cubicBezTo>
                    <a:pt x="5079" y="5514"/>
                    <a:pt x="5055" y="5512"/>
                    <a:pt x="5029" y="5507"/>
                  </a:cubicBezTo>
                  <a:cubicBezTo>
                    <a:pt x="4517" y="5412"/>
                    <a:pt x="4732" y="4543"/>
                    <a:pt x="4779" y="4221"/>
                  </a:cubicBezTo>
                  <a:cubicBezTo>
                    <a:pt x="4791" y="4173"/>
                    <a:pt x="4791" y="4114"/>
                    <a:pt x="4803" y="4066"/>
                  </a:cubicBezTo>
                  <a:lnTo>
                    <a:pt x="4803" y="4066"/>
                  </a:lnTo>
                  <a:cubicBezTo>
                    <a:pt x="4613" y="4257"/>
                    <a:pt x="4434" y="4459"/>
                    <a:pt x="4244" y="4662"/>
                  </a:cubicBezTo>
                  <a:cubicBezTo>
                    <a:pt x="4005" y="4924"/>
                    <a:pt x="3755" y="5185"/>
                    <a:pt x="3505" y="5447"/>
                  </a:cubicBezTo>
                  <a:cubicBezTo>
                    <a:pt x="3708" y="5816"/>
                    <a:pt x="3779" y="6257"/>
                    <a:pt x="3672" y="6662"/>
                  </a:cubicBezTo>
                  <a:cubicBezTo>
                    <a:pt x="3639" y="6825"/>
                    <a:pt x="3497" y="6939"/>
                    <a:pt x="3346" y="6939"/>
                  </a:cubicBezTo>
                  <a:cubicBezTo>
                    <a:pt x="3331" y="6939"/>
                    <a:pt x="3317" y="6938"/>
                    <a:pt x="3303" y="6936"/>
                  </a:cubicBezTo>
                  <a:cubicBezTo>
                    <a:pt x="3124" y="6900"/>
                    <a:pt x="3005" y="6733"/>
                    <a:pt x="3029" y="6555"/>
                  </a:cubicBezTo>
                  <a:cubicBezTo>
                    <a:pt x="3077" y="6352"/>
                    <a:pt x="3089" y="6138"/>
                    <a:pt x="3041" y="5936"/>
                  </a:cubicBezTo>
                  <a:lnTo>
                    <a:pt x="3041" y="5936"/>
                  </a:lnTo>
                  <a:cubicBezTo>
                    <a:pt x="2648" y="6352"/>
                    <a:pt x="2279" y="6781"/>
                    <a:pt x="1922" y="7233"/>
                  </a:cubicBezTo>
                  <a:cubicBezTo>
                    <a:pt x="1892" y="7273"/>
                    <a:pt x="1855" y="7289"/>
                    <a:pt x="1819" y="7289"/>
                  </a:cubicBezTo>
                  <a:cubicBezTo>
                    <a:pt x="1715" y="7289"/>
                    <a:pt x="1616" y="7149"/>
                    <a:pt x="1696" y="7043"/>
                  </a:cubicBezTo>
                  <a:cubicBezTo>
                    <a:pt x="2005" y="6590"/>
                    <a:pt x="2291" y="6126"/>
                    <a:pt x="2589" y="5686"/>
                  </a:cubicBezTo>
                  <a:lnTo>
                    <a:pt x="2589" y="5686"/>
                  </a:lnTo>
                  <a:lnTo>
                    <a:pt x="1922" y="5959"/>
                  </a:lnTo>
                  <a:cubicBezTo>
                    <a:pt x="1881" y="5975"/>
                    <a:pt x="1843" y="5982"/>
                    <a:pt x="1807" y="5982"/>
                  </a:cubicBezTo>
                  <a:cubicBezTo>
                    <a:pt x="1515" y="5982"/>
                    <a:pt x="1389" y="5514"/>
                    <a:pt x="1708" y="5376"/>
                  </a:cubicBezTo>
                  <a:lnTo>
                    <a:pt x="2660" y="4959"/>
                  </a:lnTo>
                  <a:cubicBezTo>
                    <a:pt x="2698" y="4940"/>
                    <a:pt x="2740" y="4931"/>
                    <a:pt x="2781" y="4931"/>
                  </a:cubicBezTo>
                  <a:cubicBezTo>
                    <a:pt x="2869" y="4931"/>
                    <a:pt x="2957" y="4973"/>
                    <a:pt x="3005" y="5054"/>
                  </a:cubicBezTo>
                  <a:cubicBezTo>
                    <a:pt x="3267" y="4673"/>
                    <a:pt x="3529" y="4292"/>
                    <a:pt x="3827" y="3947"/>
                  </a:cubicBezTo>
                  <a:cubicBezTo>
                    <a:pt x="3886" y="3888"/>
                    <a:pt x="3934" y="3828"/>
                    <a:pt x="3982" y="3769"/>
                  </a:cubicBezTo>
                  <a:lnTo>
                    <a:pt x="3982" y="3769"/>
                  </a:lnTo>
                  <a:cubicBezTo>
                    <a:pt x="3541" y="3935"/>
                    <a:pt x="3101" y="4114"/>
                    <a:pt x="2672" y="4316"/>
                  </a:cubicBezTo>
                  <a:cubicBezTo>
                    <a:pt x="2633" y="4336"/>
                    <a:pt x="2596" y="4344"/>
                    <a:pt x="2562" y="4344"/>
                  </a:cubicBezTo>
                  <a:cubicBezTo>
                    <a:pt x="2342" y="4344"/>
                    <a:pt x="2228" y="3994"/>
                    <a:pt x="2434" y="3840"/>
                  </a:cubicBezTo>
                  <a:cubicBezTo>
                    <a:pt x="3124" y="3304"/>
                    <a:pt x="4113" y="2745"/>
                    <a:pt x="5041" y="2602"/>
                  </a:cubicBezTo>
                  <a:cubicBezTo>
                    <a:pt x="5268" y="2364"/>
                    <a:pt x="5494" y="2137"/>
                    <a:pt x="5732" y="1923"/>
                  </a:cubicBezTo>
                  <a:lnTo>
                    <a:pt x="5732" y="1923"/>
                  </a:lnTo>
                  <a:cubicBezTo>
                    <a:pt x="5137" y="2030"/>
                    <a:pt x="4553" y="2161"/>
                    <a:pt x="3982" y="2328"/>
                  </a:cubicBezTo>
                  <a:cubicBezTo>
                    <a:pt x="3954" y="2337"/>
                    <a:pt x="3928" y="2341"/>
                    <a:pt x="3903" y="2341"/>
                  </a:cubicBezTo>
                  <a:cubicBezTo>
                    <a:pt x="3668" y="2341"/>
                    <a:pt x="3558" y="1973"/>
                    <a:pt x="3827" y="1887"/>
                  </a:cubicBezTo>
                  <a:cubicBezTo>
                    <a:pt x="4434" y="1685"/>
                    <a:pt x="5053" y="1518"/>
                    <a:pt x="5684" y="1399"/>
                  </a:cubicBezTo>
                  <a:cubicBezTo>
                    <a:pt x="5946" y="1340"/>
                    <a:pt x="6244" y="1256"/>
                    <a:pt x="6530" y="1209"/>
                  </a:cubicBezTo>
                  <a:cubicBezTo>
                    <a:pt x="6792" y="983"/>
                    <a:pt x="7053" y="780"/>
                    <a:pt x="7327" y="578"/>
                  </a:cubicBezTo>
                  <a:cubicBezTo>
                    <a:pt x="7137" y="483"/>
                    <a:pt x="6922" y="423"/>
                    <a:pt x="6708" y="387"/>
                  </a:cubicBezTo>
                  <a:cubicBezTo>
                    <a:pt x="6649" y="221"/>
                    <a:pt x="6494" y="90"/>
                    <a:pt x="6315" y="54"/>
                  </a:cubicBezTo>
                  <a:cubicBezTo>
                    <a:pt x="6088" y="18"/>
                    <a:pt x="5872" y="1"/>
                    <a:pt x="566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25"/>
            <p:cNvSpPr/>
            <p:nvPr/>
          </p:nvSpPr>
          <p:spPr>
            <a:xfrm>
              <a:off x="6570739" y="4635531"/>
              <a:ext cx="366085" cy="295501"/>
            </a:xfrm>
            <a:custGeom>
              <a:rect b="b" l="l" r="r" t="t"/>
              <a:pathLst>
                <a:path extrusionOk="0" h="8846" w="10959">
                  <a:moveTo>
                    <a:pt x="10284" y="0"/>
                  </a:moveTo>
                  <a:cubicBezTo>
                    <a:pt x="9496" y="0"/>
                    <a:pt x="8619" y="531"/>
                    <a:pt x="7970" y="876"/>
                  </a:cubicBezTo>
                  <a:cubicBezTo>
                    <a:pt x="7268" y="1245"/>
                    <a:pt x="6589" y="1673"/>
                    <a:pt x="5946" y="2150"/>
                  </a:cubicBezTo>
                  <a:cubicBezTo>
                    <a:pt x="5672" y="2352"/>
                    <a:pt x="5410" y="2554"/>
                    <a:pt x="5148" y="2781"/>
                  </a:cubicBezTo>
                  <a:cubicBezTo>
                    <a:pt x="4851" y="2828"/>
                    <a:pt x="4553" y="2900"/>
                    <a:pt x="4291" y="2959"/>
                  </a:cubicBezTo>
                  <a:cubicBezTo>
                    <a:pt x="3660" y="3078"/>
                    <a:pt x="3041" y="3245"/>
                    <a:pt x="2422" y="3447"/>
                  </a:cubicBezTo>
                  <a:cubicBezTo>
                    <a:pt x="2163" y="3523"/>
                    <a:pt x="2266" y="3901"/>
                    <a:pt x="2508" y="3901"/>
                  </a:cubicBezTo>
                  <a:cubicBezTo>
                    <a:pt x="2534" y="3901"/>
                    <a:pt x="2560" y="3897"/>
                    <a:pt x="2589" y="3888"/>
                  </a:cubicBezTo>
                  <a:cubicBezTo>
                    <a:pt x="3160" y="3721"/>
                    <a:pt x="3743" y="3578"/>
                    <a:pt x="4339" y="3483"/>
                  </a:cubicBezTo>
                  <a:lnTo>
                    <a:pt x="4339" y="3483"/>
                  </a:lnTo>
                  <a:cubicBezTo>
                    <a:pt x="4101" y="3697"/>
                    <a:pt x="3874" y="3924"/>
                    <a:pt x="3648" y="4150"/>
                  </a:cubicBezTo>
                  <a:cubicBezTo>
                    <a:pt x="2720" y="4293"/>
                    <a:pt x="1743" y="4864"/>
                    <a:pt x="1041" y="5400"/>
                  </a:cubicBezTo>
                  <a:cubicBezTo>
                    <a:pt x="845" y="5554"/>
                    <a:pt x="952" y="5904"/>
                    <a:pt x="1169" y="5904"/>
                  </a:cubicBezTo>
                  <a:cubicBezTo>
                    <a:pt x="1203" y="5904"/>
                    <a:pt x="1240" y="5896"/>
                    <a:pt x="1279" y="5876"/>
                  </a:cubicBezTo>
                  <a:cubicBezTo>
                    <a:pt x="1707" y="5674"/>
                    <a:pt x="2148" y="5483"/>
                    <a:pt x="2589" y="5317"/>
                  </a:cubicBezTo>
                  <a:lnTo>
                    <a:pt x="2589" y="5317"/>
                  </a:lnTo>
                  <a:cubicBezTo>
                    <a:pt x="2541" y="5376"/>
                    <a:pt x="2493" y="5436"/>
                    <a:pt x="2446" y="5495"/>
                  </a:cubicBezTo>
                  <a:cubicBezTo>
                    <a:pt x="2148" y="5852"/>
                    <a:pt x="1874" y="6221"/>
                    <a:pt x="1612" y="6602"/>
                  </a:cubicBezTo>
                  <a:cubicBezTo>
                    <a:pt x="1564" y="6530"/>
                    <a:pt x="1483" y="6490"/>
                    <a:pt x="1396" y="6490"/>
                  </a:cubicBezTo>
                  <a:cubicBezTo>
                    <a:pt x="1354" y="6490"/>
                    <a:pt x="1310" y="6500"/>
                    <a:pt x="1267" y="6519"/>
                  </a:cubicBezTo>
                  <a:lnTo>
                    <a:pt x="326" y="6924"/>
                  </a:lnTo>
                  <a:cubicBezTo>
                    <a:pt x="1" y="7071"/>
                    <a:pt x="120" y="7534"/>
                    <a:pt x="406" y="7534"/>
                  </a:cubicBezTo>
                  <a:cubicBezTo>
                    <a:pt x="444" y="7534"/>
                    <a:pt x="485" y="7526"/>
                    <a:pt x="529" y="7507"/>
                  </a:cubicBezTo>
                  <a:lnTo>
                    <a:pt x="1196" y="7234"/>
                  </a:lnTo>
                  <a:lnTo>
                    <a:pt x="1196" y="7234"/>
                  </a:lnTo>
                  <a:cubicBezTo>
                    <a:pt x="898" y="7698"/>
                    <a:pt x="600" y="8150"/>
                    <a:pt x="303" y="8591"/>
                  </a:cubicBezTo>
                  <a:cubicBezTo>
                    <a:pt x="223" y="8715"/>
                    <a:pt x="328" y="8845"/>
                    <a:pt x="435" y="8845"/>
                  </a:cubicBezTo>
                  <a:cubicBezTo>
                    <a:pt x="473" y="8845"/>
                    <a:pt x="510" y="8830"/>
                    <a:pt x="541" y="8793"/>
                  </a:cubicBezTo>
                  <a:cubicBezTo>
                    <a:pt x="886" y="8341"/>
                    <a:pt x="1255" y="7900"/>
                    <a:pt x="1660" y="7484"/>
                  </a:cubicBezTo>
                  <a:lnTo>
                    <a:pt x="1660" y="7484"/>
                  </a:lnTo>
                  <a:cubicBezTo>
                    <a:pt x="1696" y="7698"/>
                    <a:pt x="1696" y="7900"/>
                    <a:pt x="1648" y="8103"/>
                  </a:cubicBezTo>
                  <a:cubicBezTo>
                    <a:pt x="1612" y="8281"/>
                    <a:pt x="1731" y="8448"/>
                    <a:pt x="1910" y="8484"/>
                  </a:cubicBezTo>
                  <a:cubicBezTo>
                    <a:pt x="1925" y="8486"/>
                    <a:pt x="1940" y="8487"/>
                    <a:pt x="1956" y="8487"/>
                  </a:cubicBezTo>
                  <a:cubicBezTo>
                    <a:pt x="2116" y="8487"/>
                    <a:pt x="2258" y="8374"/>
                    <a:pt x="2291" y="8222"/>
                  </a:cubicBezTo>
                  <a:cubicBezTo>
                    <a:pt x="2386" y="7805"/>
                    <a:pt x="2327" y="7376"/>
                    <a:pt x="2112" y="7007"/>
                  </a:cubicBezTo>
                  <a:cubicBezTo>
                    <a:pt x="2362" y="6745"/>
                    <a:pt x="2612" y="6483"/>
                    <a:pt x="2862" y="6210"/>
                  </a:cubicBezTo>
                  <a:cubicBezTo>
                    <a:pt x="3041" y="6007"/>
                    <a:pt x="3220" y="5805"/>
                    <a:pt x="3410" y="5614"/>
                  </a:cubicBezTo>
                  <a:lnTo>
                    <a:pt x="3410" y="5614"/>
                  </a:lnTo>
                  <a:cubicBezTo>
                    <a:pt x="3398" y="5674"/>
                    <a:pt x="3386" y="5721"/>
                    <a:pt x="3386" y="5781"/>
                  </a:cubicBezTo>
                  <a:cubicBezTo>
                    <a:pt x="3339" y="6102"/>
                    <a:pt x="3124" y="6972"/>
                    <a:pt x="3636" y="7055"/>
                  </a:cubicBezTo>
                  <a:cubicBezTo>
                    <a:pt x="3663" y="7060"/>
                    <a:pt x="3688" y="7062"/>
                    <a:pt x="3712" y="7062"/>
                  </a:cubicBezTo>
                  <a:cubicBezTo>
                    <a:pt x="4157" y="7062"/>
                    <a:pt x="4235" y="6263"/>
                    <a:pt x="4303" y="5936"/>
                  </a:cubicBezTo>
                  <a:cubicBezTo>
                    <a:pt x="4374" y="5590"/>
                    <a:pt x="4529" y="5078"/>
                    <a:pt x="4470" y="4662"/>
                  </a:cubicBezTo>
                  <a:cubicBezTo>
                    <a:pt x="4482" y="4626"/>
                    <a:pt x="4494" y="4590"/>
                    <a:pt x="4505" y="4555"/>
                  </a:cubicBezTo>
                  <a:cubicBezTo>
                    <a:pt x="4779" y="4293"/>
                    <a:pt x="5065" y="4043"/>
                    <a:pt x="5351" y="3793"/>
                  </a:cubicBezTo>
                  <a:lnTo>
                    <a:pt x="5351" y="3805"/>
                  </a:lnTo>
                  <a:cubicBezTo>
                    <a:pt x="5339" y="4174"/>
                    <a:pt x="5303" y="4543"/>
                    <a:pt x="5232" y="4900"/>
                  </a:cubicBezTo>
                  <a:cubicBezTo>
                    <a:pt x="5185" y="5121"/>
                    <a:pt x="5345" y="5244"/>
                    <a:pt x="5513" y="5244"/>
                  </a:cubicBezTo>
                  <a:cubicBezTo>
                    <a:pt x="5644" y="5244"/>
                    <a:pt x="5780" y="5169"/>
                    <a:pt x="5827" y="5007"/>
                  </a:cubicBezTo>
                  <a:cubicBezTo>
                    <a:pt x="5934" y="4602"/>
                    <a:pt x="5958" y="4174"/>
                    <a:pt x="5887" y="3757"/>
                  </a:cubicBezTo>
                  <a:cubicBezTo>
                    <a:pt x="5875" y="3638"/>
                    <a:pt x="5791" y="3543"/>
                    <a:pt x="5672" y="3531"/>
                  </a:cubicBezTo>
                  <a:cubicBezTo>
                    <a:pt x="5994" y="3257"/>
                    <a:pt x="6327" y="3007"/>
                    <a:pt x="6672" y="2769"/>
                  </a:cubicBezTo>
                  <a:cubicBezTo>
                    <a:pt x="7113" y="2447"/>
                    <a:pt x="7565" y="2161"/>
                    <a:pt x="8042" y="1900"/>
                  </a:cubicBezTo>
                  <a:cubicBezTo>
                    <a:pt x="8577" y="1602"/>
                    <a:pt x="9137" y="1352"/>
                    <a:pt x="9708" y="1126"/>
                  </a:cubicBezTo>
                  <a:cubicBezTo>
                    <a:pt x="10137" y="947"/>
                    <a:pt x="10554" y="828"/>
                    <a:pt x="10851" y="459"/>
                  </a:cubicBezTo>
                  <a:cubicBezTo>
                    <a:pt x="10959" y="328"/>
                    <a:pt x="10911" y="149"/>
                    <a:pt x="10768" y="78"/>
                  </a:cubicBezTo>
                  <a:cubicBezTo>
                    <a:pt x="10613" y="24"/>
                    <a:pt x="10450" y="0"/>
                    <a:pt x="10284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25"/>
            <p:cNvSpPr/>
            <p:nvPr/>
          </p:nvSpPr>
          <p:spPr>
            <a:xfrm>
              <a:off x="8735717" y="4988922"/>
              <a:ext cx="57323" cy="44161"/>
            </a:xfrm>
            <a:custGeom>
              <a:rect b="b" l="l" r="r" t="t"/>
              <a:pathLst>
                <a:path extrusionOk="0" h="1322" w="1716">
                  <a:moveTo>
                    <a:pt x="858" y="0"/>
                  </a:moveTo>
                  <a:cubicBezTo>
                    <a:pt x="1" y="0"/>
                    <a:pt x="1" y="1322"/>
                    <a:pt x="858" y="1322"/>
                  </a:cubicBezTo>
                  <a:cubicBezTo>
                    <a:pt x="1715" y="1322"/>
                    <a:pt x="1703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25"/>
            <p:cNvSpPr/>
            <p:nvPr/>
          </p:nvSpPr>
          <p:spPr>
            <a:xfrm>
              <a:off x="3800296" y="4767414"/>
              <a:ext cx="303518" cy="202033"/>
            </a:xfrm>
            <a:custGeom>
              <a:rect b="b" l="l" r="r" t="t"/>
              <a:pathLst>
                <a:path extrusionOk="0" h="6048" w="9086">
                  <a:moveTo>
                    <a:pt x="3896" y="0"/>
                  </a:moveTo>
                  <a:cubicBezTo>
                    <a:pt x="3598" y="0"/>
                    <a:pt x="3310" y="142"/>
                    <a:pt x="3132" y="476"/>
                  </a:cubicBezTo>
                  <a:cubicBezTo>
                    <a:pt x="2763" y="1154"/>
                    <a:pt x="2287" y="1773"/>
                    <a:pt x="1727" y="2321"/>
                  </a:cubicBezTo>
                  <a:lnTo>
                    <a:pt x="1620" y="2416"/>
                  </a:lnTo>
                  <a:cubicBezTo>
                    <a:pt x="1203" y="2571"/>
                    <a:pt x="846" y="2833"/>
                    <a:pt x="596" y="3190"/>
                  </a:cubicBezTo>
                  <a:cubicBezTo>
                    <a:pt x="549" y="3250"/>
                    <a:pt x="513" y="3309"/>
                    <a:pt x="477" y="3381"/>
                  </a:cubicBezTo>
                  <a:cubicBezTo>
                    <a:pt x="334" y="3547"/>
                    <a:pt x="203" y="3750"/>
                    <a:pt x="120" y="3964"/>
                  </a:cubicBezTo>
                  <a:cubicBezTo>
                    <a:pt x="1" y="4250"/>
                    <a:pt x="72" y="4583"/>
                    <a:pt x="311" y="4798"/>
                  </a:cubicBezTo>
                  <a:cubicBezTo>
                    <a:pt x="311" y="4738"/>
                    <a:pt x="334" y="4690"/>
                    <a:pt x="346" y="4643"/>
                  </a:cubicBezTo>
                  <a:cubicBezTo>
                    <a:pt x="620" y="3964"/>
                    <a:pt x="1180" y="3452"/>
                    <a:pt x="1823" y="3452"/>
                  </a:cubicBezTo>
                  <a:cubicBezTo>
                    <a:pt x="2258" y="3211"/>
                    <a:pt x="2763" y="3113"/>
                    <a:pt x="3264" y="3113"/>
                  </a:cubicBezTo>
                  <a:cubicBezTo>
                    <a:pt x="3531" y="3113"/>
                    <a:pt x="3797" y="3141"/>
                    <a:pt x="4049" y="3190"/>
                  </a:cubicBezTo>
                  <a:cubicBezTo>
                    <a:pt x="5490" y="3500"/>
                    <a:pt x="7157" y="4214"/>
                    <a:pt x="8300" y="5131"/>
                  </a:cubicBezTo>
                  <a:cubicBezTo>
                    <a:pt x="8407" y="5202"/>
                    <a:pt x="8442" y="5321"/>
                    <a:pt x="8407" y="5441"/>
                  </a:cubicBezTo>
                  <a:cubicBezTo>
                    <a:pt x="8562" y="5607"/>
                    <a:pt x="8645" y="5822"/>
                    <a:pt x="8633" y="6048"/>
                  </a:cubicBezTo>
                  <a:cubicBezTo>
                    <a:pt x="8954" y="5667"/>
                    <a:pt x="9085" y="5143"/>
                    <a:pt x="8835" y="4500"/>
                  </a:cubicBezTo>
                  <a:cubicBezTo>
                    <a:pt x="8550" y="3750"/>
                    <a:pt x="7811" y="3381"/>
                    <a:pt x="7133" y="3059"/>
                  </a:cubicBezTo>
                  <a:cubicBezTo>
                    <a:pt x="6502" y="2762"/>
                    <a:pt x="5954" y="2333"/>
                    <a:pt x="5514" y="1785"/>
                  </a:cubicBezTo>
                  <a:cubicBezTo>
                    <a:pt x="5359" y="1309"/>
                    <a:pt x="5121" y="869"/>
                    <a:pt x="4811" y="476"/>
                  </a:cubicBezTo>
                  <a:cubicBezTo>
                    <a:pt x="4589" y="184"/>
                    <a:pt x="4235" y="0"/>
                    <a:pt x="389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25"/>
            <p:cNvSpPr/>
            <p:nvPr/>
          </p:nvSpPr>
          <p:spPr>
            <a:xfrm>
              <a:off x="3808647" y="4871170"/>
              <a:ext cx="281237" cy="128108"/>
            </a:xfrm>
            <a:custGeom>
              <a:rect b="b" l="l" r="r" t="t"/>
              <a:pathLst>
                <a:path extrusionOk="0" h="3835" w="8419">
                  <a:moveTo>
                    <a:pt x="3007" y="1"/>
                  </a:moveTo>
                  <a:cubicBezTo>
                    <a:pt x="2505" y="1"/>
                    <a:pt x="2006" y="102"/>
                    <a:pt x="1573" y="334"/>
                  </a:cubicBezTo>
                  <a:cubicBezTo>
                    <a:pt x="930" y="358"/>
                    <a:pt x="382" y="858"/>
                    <a:pt x="108" y="1525"/>
                  </a:cubicBezTo>
                  <a:cubicBezTo>
                    <a:pt x="84" y="1584"/>
                    <a:pt x="72" y="1632"/>
                    <a:pt x="72" y="1692"/>
                  </a:cubicBezTo>
                  <a:cubicBezTo>
                    <a:pt x="1" y="2156"/>
                    <a:pt x="394" y="2620"/>
                    <a:pt x="811" y="2751"/>
                  </a:cubicBezTo>
                  <a:cubicBezTo>
                    <a:pt x="953" y="2799"/>
                    <a:pt x="1108" y="2847"/>
                    <a:pt x="1251" y="2894"/>
                  </a:cubicBezTo>
                  <a:cubicBezTo>
                    <a:pt x="1346" y="2930"/>
                    <a:pt x="1454" y="2966"/>
                    <a:pt x="1549" y="2977"/>
                  </a:cubicBezTo>
                  <a:cubicBezTo>
                    <a:pt x="1977" y="3097"/>
                    <a:pt x="2394" y="3204"/>
                    <a:pt x="2823" y="3299"/>
                  </a:cubicBezTo>
                  <a:cubicBezTo>
                    <a:pt x="2954" y="2656"/>
                    <a:pt x="3168" y="2025"/>
                    <a:pt x="3478" y="1442"/>
                  </a:cubicBezTo>
                  <a:cubicBezTo>
                    <a:pt x="3564" y="1280"/>
                    <a:pt x="3749" y="1199"/>
                    <a:pt x="3932" y="1199"/>
                  </a:cubicBezTo>
                  <a:cubicBezTo>
                    <a:pt x="4155" y="1199"/>
                    <a:pt x="4374" y="1319"/>
                    <a:pt x="4406" y="1561"/>
                  </a:cubicBezTo>
                  <a:cubicBezTo>
                    <a:pt x="4502" y="2239"/>
                    <a:pt x="4490" y="2918"/>
                    <a:pt x="4394" y="3597"/>
                  </a:cubicBezTo>
                  <a:cubicBezTo>
                    <a:pt x="5430" y="3751"/>
                    <a:pt x="6490" y="3835"/>
                    <a:pt x="7538" y="3835"/>
                  </a:cubicBezTo>
                  <a:cubicBezTo>
                    <a:pt x="7544" y="3835"/>
                    <a:pt x="7551" y="3835"/>
                    <a:pt x="7558" y="3835"/>
                  </a:cubicBezTo>
                  <a:cubicBezTo>
                    <a:pt x="8037" y="3835"/>
                    <a:pt x="8418" y="3423"/>
                    <a:pt x="8395" y="2942"/>
                  </a:cubicBezTo>
                  <a:cubicBezTo>
                    <a:pt x="8395" y="2716"/>
                    <a:pt x="8312" y="2501"/>
                    <a:pt x="8157" y="2335"/>
                  </a:cubicBezTo>
                  <a:cubicBezTo>
                    <a:pt x="8204" y="2215"/>
                    <a:pt x="8157" y="2096"/>
                    <a:pt x="8062" y="2025"/>
                  </a:cubicBezTo>
                  <a:cubicBezTo>
                    <a:pt x="6907" y="1108"/>
                    <a:pt x="5252" y="394"/>
                    <a:pt x="3811" y="84"/>
                  </a:cubicBezTo>
                  <a:cubicBezTo>
                    <a:pt x="3548" y="30"/>
                    <a:pt x="3277" y="1"/>
                    <a:pt x="300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25"/>
            <p:cNvSpPr/>
            <p:nvPr/>
          </p:nvSpPr>
          <p:spPr>
            <a:xfrm>
              <a:off x="3865135" y="4911222"/>
              <a:ext cx="93501" cy="290657"/>
            </a:xfrm>
            <a:custGeom>
              <a:rect b="b" l="l" r="r" t="t"/>
              <a:pathLst>
                <a:path extrusionOk="0" h="8701" w="2799">
                  <a:moveTo>
                    <a:pt x="2235" y="0"/>
                  </a:moveTo>
                  <a:cubicBezTo>
                    <a:pt x="2052" y="0"/>
                    <a:pt x="1866" y="81"/>
                    <a:pt x="1775" y="243"/>
                  </a:cubicBezTo>
                  <a:cubicBezTo>
                    <a:pt x="1477" y="826"/>
                    <a:pt x="1251" y="1457"/>
                    <a:pt x="1132" y="2100"/>
                  </a:cubicBezTo>
                  <a:cubicBezTo>
                    <a:pt x="953" y="2862"/>
                    <a:pt x="858" y="3648"/>
                    <a:pt x="715" y="4374"/>
                  </a:cubicBezTo>
                  <a:cubicBezTo>
                    <a:pt x="572" y="5136"/>
                    <a:pt x="441" y="5898"/>
                    <a:pt x="310" y="6648"/>
                  </a:cubicBezTo>
                  <a:cubicBezTo>
                    <a:pt x="203" y="7279"/>
                    <a:pt x="1" y="7827"/>
                    <a:pt x="370" y="8398"/>
                  </a:cubicBezTo>
                  <a:cubicBezTo>
                    <a:pt x="486" y="8564"/>
                    <a:pt x="711" y="8701"/>
                    <a:pt x="929" y="8701"/>
                  </a:cubicBezTo>
                  <a:cubicBezTo>
                    <a:pt x="1025" y="8701"/>
                    <a:pt x="1120" y="8674"/>
                    <a:pt x="1203" y="8613"/>
                  </a:cubicBezTo>
                  <a:cubicBezTo>
                    <a:pt x="1834" y="8125"/>
                    <a:pt x="1822" y="7529"/>
                    <a:pt x="1953" y="6791"/>
                  </a:cubicBezTo>
                  <a:cubicBezTo>
                    <a:pt x="2084" y="6077"/>
                    <a:pt x="2203" y="5374"/>
                    <a:pt x="2322" y="4660"/>
                  </a:cubicBezTo>
                  <a:cubicBezTo>
                    <a:pt x="2430" y="3922"/>
                    <a:pt x="2596" y="3160"/>
                    <a:pt x="2691" y="2386"/>
                  </a:cubicBezTo>
                  <a:cubicBezTo>
                    <a:pt x="2799" y="1719"/>
                    <a:pt x="2799" y="1040"/>
                    <a:pt x="2715" y="362"/>
                  </a:cubicBezTo>
                  <a:cubicBezTo>
                    <a:pt x="2676" y="120"/>
                    <a:pt x="2458" y="0"/>
                    <a:pt x="223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25"/>
            <p:cNvSpPr/>
            <p:nvPr/>
          </p:nvSpPr>
          <p:spPr>
            <a:xfrm>
              <a:off x="8340770" y="4706951"/>
              <a:ext cx="303117" cy="202067"/>
            </a:xfrm>
            <a:custGeom>
              <a:rect b="b" l="l" r="r" t="t"/>
              <a:pathLst>
                <a:path extrusionOk="0" h="6049" w="9074">
                  <a:moveTo>
                    <a:pt x="3896" y="1"/>
                  </a:moveTo>
                  <a:cubicBezTo>
                    <a:pt x="3597" y="1"/>
                    <a:pt x="3310" y="142"/>
                    <a:pt x="3132" y="476"/>
                  </a:cubicBezTo>
                  <a:cubicBezTo>
                    <a:pt x="2751" y="1155"/>
                    <a:pt x="2275" y="1774"/>
                    <a:pt x="1715" y="2321"/>
                  </a:cubicBezTo>
                  <a:cubicBezTo>
                    <a:pt x="1679" y="2357"/>
                    <a:pt x="1644" y="2381"/>
                    <a:pt x="1608" y="2417"/>
                  </a:cubicBezTo>
                  <a:cubicBezTo>
                    <a:pt x="1203" y="2571"/>
                    <a:pt x="846" y="2833"/>
                    <a:pt x="584" y="3191"/>
                  </a:cubicBezTo>
                  <a:cubicBezTo>
                    <a:pt x="548" y="3250"/>
                    <a:pt x="513" y="3310"/>
                    <a:pt x="477" y="3381"/>
                  </a:cubicBezTo>
                  <a:cubicBezTo>
                    <a:pt x="322" y="3548"/>
                    <a:pt x="203" y="3738"/>
                    <a:pt x="120" y="3953"/>
                  </a:cubicBezTo>
                  <a:cubicBezTo>
                    <a:pt x="1" y="4250"/>
                    <a:pt x="72" y="4572"/>
                    <a:pt x="298" y="4786"/>
                  </a:cubicBezTo>
                  <a:cubicBezTo>
                    <a:pt x="298" y="4738"/>
                    <a:pt x="322" y="4679"/>
                    <a:pt x="334" y="4631"/>
                  </a:cubicBezTo>
                  <a:cubicBezTo>
                    <a:pt x="608" y="3953"/>
                    <a:pt x="1168" y="3452"/>
                    <a:pt x="1810" y="3441"/>
                  </a:cubicBezTo>
                  <a:cubicBezTo>
                    <a:pt x="2244" y="3208"/>
                    <a:pt x="2748" y="3107"/>
                    <a:pt x="3247" y="3107"/>
                  </a:cubicBezTo>
                  <a:cubicBezTo>
                    <a:pt x="3515" y="3107"/>
                    <a:pt x="3783" y="3136"/>
                    <a:pt x="4037" y="3191"/>
                  </a:cubicBezTo>
                  <a:cubicBezTo>
                    <a:pt x="5478" y="3500"/>
                    <a:pt x="7144" y="4214"/>
                    <a:pt x="8299" y="5119"/>
                  </a:cubicBezTo>
                  <a:cubicBezTo>
                    <a:pt x="8395" y="5191"/>
                    <a:pt x="8430" y="5322"/>
                    <a:pt x="8395" y="5441"/>
                  </a:cubicBezTo>
                  <a:cubicBezTo>
                    <a:pt x="8549" y="5596"/>
                    <a:pt x="8633" y="5822"/>
                    <a:pt x="8621" y="6048"/>
                  </a:cubicBezTo>
                  <a:cubicBezTo>
                    <a:pt x="8954" y="5667"/>
                    <a:pt x="9073" y="5143"/>
                    <a:pt x="8823" y="4488"/>
                  </a:cubicBezTo>
                  <a:cubicBezTo>
                    <a:pt x="8537" y="3738"/>
                    <a:pt x="7799" y="3381"/>
                    <a:pt x="7121" y="3060"/>
                  </a:cubicBezTo>
                  <a:cubicBezTo>
                    <a:pt x="6490" y="2762"/>
                    <a:pt x="5942" y="2321"/>
                    <a:pt x="5513" y="1786"/>
                  </a:cubicBezTo>
                  <a:cubicBezTo>
                    <a:pt x="5347" y="1309"/>
                    <a:pt x="5120" y="857"/>
                    <a:pt x="4811" y="476"/>
                  </a:cubicBezTo>
                  <a:cubicBezTo>
                    <a:pt x="4589" y="184"/>
                    <a:pt x="4235" y="1"/>
                    <a:pt x="389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25"/>
            <p:cNvSpPr/>
            <p:nvPr/>
          </p:nvSpPr>
          <p:spPr>
            <a:xfrm>
              <a:off x="8348319" y="4810707"/>
              <a:ext cx="282005" cy="128142"/>
            </a:xfrm>
            <a:custGeom>
              <a:rect b="b" l="l" r="r" t="t"/>
              <a:pathLst>
                <a:path extrusionOk="0" h="3836" w="8442">
                  <a:moveTo>
                    <a:pt x="3025" y="1"/>
                  </a:moveTo>
                  <a:cubicBezTo>
                    <a:pt x="2523" y="1"/>
                    <a:pt x="2022" y="102"/>
                    <a:pt x="1596" y="335"/>
                  </a:cubicBezTo>
                  <a:cubicBezTo>
                    <a:pt x="953" y="358"/>
                    <a:pt x="394" y="858"/>
                    <a:pt x="120" y="1525"/>
                  </a:cubicBezTo>
                  <a:cubicBezTo>
                    <a:pt x="96" y="1585"/>
                    <a:pt x="84" y="1632"/>
                    <a:pt x="72" y="1692"/>
                  </a:cubicBezTo>
                  <a:cubicBezTo>
                    <a:pt x="1" y="2156"/>
                    <a:pt x="394" y="2621"/>
                    <a:pt x="822" y="2752"/>
                  </a:cubicBezTo>
                  <a:cubicBezTo>
                    <a:pt x="965" y="2799"/>
                    <a:pt x="1120" y="2847"/>
                    <a:pt x="1263" y="2882"/>
                  </a:cubicBezTo>
                  <a:cubicBezTo>
                    <a:pt x="1358" y="2930"/>
                    <a:pt x="1465" y="2966"/>
                    <a:pt x="1573" y="2978"/>
                  </a:cubicBezTo>
                  <a:cubicBezTo>
                    <a:pt x="1989" y="3097"/>
                    <a:pt x="2418" y="3204"/>
                    <a:pt x="2835" y="3299"/>
                  </a:cubicBezTo>
                  <a:cubicBezTo>
                    <a:pt x="2966" y="2656"/>
                    <a:pt x="3192" y="2025"/>
                    <a:pt x="3489" y="1442"/>
                  </a:cubicBezTo>
                  <a:cubicBezTo>
                    <a:pt x="3575" y="1281"/>
                    <a:pt x="3761" y="1199"/>
                    <a:pt x="3945" y="1199"/>
                  </a:cubicBezTo>
                  <a:cubicBezTo>
                    <a:pt x="4169" y="1199"/>
                    <a:pt x="4391" y="1319"/>
                    <a:pt x="4430" y="1561"/>
                  </a:cubicBezTo>
                  <a:cubicBezTo>
                    <a:pt x="4513" y="2240"/>
                    <a:pt x="4513" y="2918"/>
                    <a:pt x="4406" y="3585"/>
                  </a:cubicBezTo>
                  <a:cubicBezTo>
                    <a:pt x="5454" y="3752"/>
                    <a:pt x="6502" y="3823"/>
                    <a:pt x="7561" y="3835"/>
                  </a:cubicBezTo>
                  <a:cubicBezTo>
                    <a:pt x="7568" y="3835"/>
                    <a:pt x="7575" y="3835"/>
                    <a:pt x="7582" y="3835"/>
                  </a:cubicBezTo>
                  <a:cubicBezTo>
                    <a:pt x="8060" y="3835"/>
                    <a:pt x="8442" y="3423"/>
                    <a:pt x="8407" y="2942"/>
                  </a:cubicBezTo>
                  <a:cubicBezTo>
                    <a:pt x="8419" y="2716"/>
                    <a:pt x="8335" y="2501"/>
                    <a:pt x="8181" y="2335"/>
                  </a:cubicBezTo>
                  <a:cubicBezTo>
                    <a:pt x="8216" y="2216"/>
                    <a:pt x="8181" y="2085"/>
                    <a:pt x="8085" y="2013"/>
                  </a:cubicBezTo>
                  <a:cubicBezTo>
                    <a:pt x="6930" y="1108"/>
                    <a:pt x="5263" y="382"/>
                    <a:pt x="3823" y="85"/>
                  </a:cubicBezTo>
                  <a:cubicBezTo>
                    <a:pt x="3565" y="30"/>
                    <a:pt x="3295" y="1"/>
                    <a:pt x="302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25"/>
            <p:cNvSpPr/>
            <p:nvPr/>
          </p:nvSpPr>
          <p:spPr>
            <a:xfrm>
              <a:off x="8405609" y="4850759"/>
              <a:ext cx="93501" cy="290657"/>
            </a:xfrm>
            <a:custGeom>
              <a:rect b="b" l="l" r="r" t="t"/>
              <a:pathLst>
                <a:path extrusionOk="0" h="8701" w="2799">
                  <a:moveTo>
                    <a:pt x="2225" y="0"/>
                  </a:moveTo>
                  <a:cubicBezTo>
                    <a:pt x="2044" y="0"/>
                    <a:pt x="1860" y="82"/>
                    <a:pt x="1774" y="243"/>
                  </a:cubicBezTo>
                  <a:cubicBezTo>
                    <a:pt x="1465" y="826"/>
                    <a:pt x="1251" y="1445"/>
                    <a:pt x="1120" y="2100"/>
                  </a:cubicBezTo>
                  <a:cubicBezTo>
                    <a:pt x="953" y="2862"/>
                    <a:pt x="846" y="3648"/>
                    <a:pt x="703" y="4374"/>
                  </a:cubicBezTo>
                  <a:cubicBezTo>
                    <a:pt x="560" y="5136"/>
                    <a:pt x="441" y="5898"/>
                    <a:pt x="310" y="6648"/>
                  </a:cubicBezTo>
                  <a:cubicBezTo>
                    <a:pt x="191" y="7279"/>
                    <a:pt x="0" y="7827"/>
                    <a:pt x="370" y="8387"/>
                  </a:cubicBezTo>
                  <a:cubicBezTo>
                    <a:pt x="477" y="8561"/>
                    <a:pt x="707" y="8701"/>
                    <a:pt x="925" y="8701"/>
                  </a:cubicBezTo>
                  <a:cubicBezTo>
                    <a:pt x="1019" y="8701"/>
                    <a:pt x="1112" y="8674"/>
                    <a:pt x="1191" y="8613"/>
                  </a:cubicBezTo>
                  <a:cubicBezTo>
                    <a:pt x="1822" y="8125"/>
                    <a:pt x="1822" y="7529"/>
                    <a:pt x="1953" y="6791"/>
                  </a:cubicBezTo>
                  <a:cubicBezTo>
                    <a:pt x="2072" y="6077"/>
                    <a:pt x="2203" y="5374"/>
                    <a:pt x="2310" y="4660"/>
                  </a:cubicBezTo>
                  <a:cubicBezTo>
                    <a:pt x="2429" y="3922"/>
                    <a:pt x="2596" y="3160"/>
                    <a:pt x="2691" y="2386"/>
                  </a:cubicBezTo>
                  <a:cubicBezTo>
                    <a:pt x="2786" y="1719"/>
                    <a:pt x="2798" y="1029"/>
                    <a:pt x="2703" y="362"/>
                  </a:cubicBezTo>
                  <a:cubicBezTo>
                    <a:pt x="2664" y="120"/>
                    <a:pt x="2446" y="0"/>
                    <a:pt x="222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25"/>
            <p:cNvSpPr/>
            <p:nvPr/>
          </p:nvSpPr>
          <p:spPr>
            <a:xfrm>
              <a:off x="6204587" y="4624140"/>
              <a:ext cx="145579" cy="122997"/>
            </a:xfrm>
            <a:custGeom>
              <a:rect b="b" l="l" r="r" t="t"/>
              <a:pathLst>
                <a:path extrusionOk="0" h="3682" w="4358">
                  <a:moveTo>
                    <a:pt x="2365" y="1"/>
                  </a:moveTo>
                  <a:cubicBezTo>
                    <a:pt x="2301" y="1"/>
                    <a:pt x="2235" y="5"/>
                    <a:pt x="2167" y="14"/>
                  </a:cubicBezTo>
                  <a:cubicBezTo>
                    <a:pt x="2036" y="26"/>
                    <a:pt x="1905" y="74"/>
                    <a:pt x="1786" y="145"/>
                  </a:cubicBezTo>
                  <a:cubicBezTo>
                    <a:pt x="1322" y="169"/>
                    <a:pt x="1048" y="502"/>
                    <a:pt x="881" y="955"/>
                  </a:cubicBezTo>
                  <a:cubicBezTo>
                    <a:pt x="750" y="1157"/>
                    <a:pt x="667" y="1371"/>
                    <a:pt x="607" y="1610"/>
                  </a:cubicBezTo>
                  <a:cubicBezTo>
                    <a:pt x="274" y="2252"/>
                    <a:pt x="0" y="2955"/>
                    <a:pt x="191" y="3681"/>
                  </a:cubicBezTo>
                  <a:cubicBezTo>
                    <a:pt x="308" y="3352"/>
                    <a:pt x="615" y="3136"/>
                    <a:pt x="959" y="3136"/>
                  </a:cubicBezTo>
                  <a:cubicBezTo>
                    <a:pt x="1000" y="3136"/>
                    <a:pt x="1042" y="3139"/>
                    <a:pt x="1084" y="3145"/>
                  </a:cubicBezTo>
                  <a:cubicBezTo>
                    <a:pt x="1250" y="3157"/>
                    <a:pt x="1417" y="3163"/>
                    <a:pt x="1584" y="3163"/>
                  </a:cubicBezTo>
                  <a:cubicBezTo>
                    <a:pt x="1750" y="3163"/>
                    <a:pt x="1917" y="3157"/>
                    <a:pt x="2084" y="3145"/>
                  </a:cubicBezTo>
                  <a:cubicBezTo>
                    <a:pt x="2138" y="3105"/>
                    <a:pt x="2203" y="3083"/>
                    <a:pt x="2270" y="3083"/>
                  </a:cubicBezTo>
                  <a:cubicBezTo>
                    <a:pt x="2320" y="3083"/>
                    <a:pt x="2371" y="3096"/>
                    <a:pt x="2417" y="3122"/>
                  </a:cubicBezTo>
                  <a:cubicBezTo>
                    <a:pt x="2846" y="3086"/>
                    <a:pt x="3263" y="3050"/>
                    <a:pt x="3703" y="3050"/>
                  </a:cubicBezTo>
                  <a:cubicBezTo>
                    <a:pt x="3722" y="3048"/>
                    <a:pt x="3741" y="3048"/>
                    <a:pt x="3760" y="3048"/>
                  </a:cubicBezTo>
                  <a:cubicBezTo>
                    <a:pt x="4001" y="3048"/>
                    <a:pt x="4225" y="3186"/>
                    <a:pt x="4346" y="3395"/>
                  </a:cubicBezTo>
                  <a:cubicBezTo>
                    <a:pt x="4358" y="2800"/>
                    <a:pt x="4179" y="2217"/>
                    <a:pt x="3858" y="1729"/>
                  </a:cubicBezTo>
                  <a:cubicBezTo>
                    <a:pt x="3658" y="798"/>
                    <a:pt x="3222" y="1"/>
                    <a:pt x="236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25"/>
            <p:cNvSpPr/>
            <p:nvPr/>
          </p:nvSpPr>
          <p:spPr>
            <a:xfrm>
              <a:off x="6351736" y="4533312"/>
              <a:ext cx="153964" cy="135056"/>
            </a:xfrm>
            <a:custGeom>
              <a:rect b="b" l="l" r="r" t="t"/>
              <a:pathLst>
                <a:path extrusionOk="0" h="4043" w="4609">
                  <a:moveTo>
                    <a:pt x="2392" y="1"/>
                  </a:moveTo>
                  <a:cubicBezTo>
                    <a:pt x="1818" y="1"/>
                    <a:pt x="1247" y="312"/>
                    <a:pt x="870" y="840"/>
                  </a:cubicBezTo>
                  <a:cubicBezTo>
                    <a:pt x="382" y="1519"/>
                    <a:pt x="1" y="2876"/>
                    <a:pt x="215" y="3864"/>
                  </a:cubicBezTo>
                  <a:cubicBezTo>
                    <a:pt x="311" y="3499"/>
                    <a:pt x="640" y="3260"/>
                    <a:pt x="1001" y="3260"/>
                  </a:cubicBezTo>
                  <a:cubicBezTo>
                    <a:pt x="1040" y="3260"/>
                    <a:pt x="1080" y="3263"/>
                    <a:pt x="1120" y="3269"/>
                  </a:cubicBezTo>
                  <a:cubicBezTo>
                    <a:pt x="1739" y="3328"/>
                    <a:pt x="2346" y="3340"/>
                    <a:pt x="2953" y="3364"/>
                  </a:cubicBezTo>
                  <a:cubicBezTo>
                    <a:pt x="3489" y="3388"/>
                    <a:pt x="4096" y="3376"/>
                    <a:pt x="4453" y="3817"/>
                  </a:cubicBezTo>
                  <a:cubicBezTo>
                    <a:pt x="4513" y="3876"/>
                    <a:pt x="4561" y="3959"/>
                    <a:pt x="4596" y="4043"/>
                  </a:cubicBezTo>
                  <a:cubicBezTo>
                    <a:pt x="4608" y="2864"/>
                    <a:pt x="4394" y="1388"/>
                    <a:pt x="3584" y="542"/>
                  </a:cubicBezTo>
                  <a:cubicBezTo>
                    <a:pt x="3236" y="169"/>
                    <a:pt x="2813" y="1"/>
                    <a:pt x="239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25"/>
            <p:cNvSpPr/>
            <p:nvPr/>
          </p:nvSpPr>
          <p:spPr>
            <a:xfrm>
              <a:off x="6456728" y="4704145"/>
              <a:ext cx="22715" cy="8117"/>
            </a:xfrm>
            <a:custGeom>
              <a:rect b="b" l="l" r="r" t="t"/>
              <a:pathLst>
                <a:path extrusionOk="0" h="243" w="680">
                  <a:moveTo>
                    <a:pt x="679" y="0"/>
                  </a:moveTo>
                  <a:lnTo>
                    <a:pt x="679" y="0"/>
                  </a:lnTo>
                  <a:cubicBezTo>
                    <a:pt x="465" y="84"/>
                    <a:pt x="239" y="143"/>
                    <a:pt x="1" y="167"/>
                  </a:cubicBezTo>
                  <a:lnTo>
                    <a:pt x="1" y="238"/>
                  </a:lnTo>
                  <a:cubicBezTo>
                    <a:pt x="29" y="241"/>
                    <a:pt x="57" y="242"/>
                    <a:pt x="85" y="242"/>
                  </a:cubicBezTo>
                  <a:cubicBezTo>
                    <a:pt x="306" y="242"/>
                    <a:pt x="521" y="159"/>
                    <a:pt x="679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25"/>
            <p:cNvSpPr/>
            <p:nvPr/>
          </p:nvSpPr>
          <p:spPr>
            <a:xfrm>
              <a:off x="6494108" y="4681463"/>
              <a:ext cx="10790" cy="14364"/>
            </a:xfrm>
            <a:custGeom>
              <a:rect b="b" l="l" r="r" t="t"/>
              <a:pathLst>
                <a:path extrusionOk="0" h="430" w="323">
                  <a:moveTo>
                    <a:pt x="322" y="1"/>
                  </a:moveTo>
                  <a:cubicBezTo>
                    <a:pt x="314" y="1"/>
                    <a:pt x="311" y="7"/>
                    <a:pt x="315" y="15"/>
                  </a:cubicBezTo>
                  <a:lnTo>
                    <a:pt x="315" y="15"/>
                  </a:lnTo>
                  <a:cubicBezTo>
                    <a:pt x="318" y="10"/>
                    <a:pt x="320" y="5"/>
                    <a:pt x="322" y="1"/>
                  </a:cubicBezTo>
                  <a:close/>
                  <a:moveTo>
                    <a:pt x="315" y="15"/>
                  </a:moveTo>
                  <a:lnTo>
                    <a:pt x="315" y="15"/>
                  </a:lnTo>
                  <a:cubicBezTo>
                    <a:pt x="306" y="34"/>
                    <a:pt x="296" y="53"/>
                    <a:pt x="287" y="72"/>
                  </a:cubicBezTo>
                  <a:cubicBezTo>
                    <a:pt x="215" y="203"/>
                    <a:pt x="120" y="334"/>
                    <a:pt x="1" y="429"/>
                  </a:cubicBezTo>
                  <a:cubicBezTo>
                    <a:pt x="191" y="382"/>
                    <a:pt x="322" y="215"/>
                    <a:pt x="322" y="24"/>
                  </a:cubicBezTo>
                  <a:cubicBezTo>
                    <a:pt x="319" y="21"/>
                    <a:pt x="317" y="18"/>
                    <a:pt x="315" y="15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25"/>
            <p:cNvSpPr/>
            <p:nvPr/>
          </p:nvSpPr>
          <p:spPr>
            <a:xfrm>
              <a:off x="6358484" y="4647757"/>
              <a:ext cx="153563" cy="69549"/>
            </a:xfrm>
            <a:custGeom>
              <a:rect b="b" l="l" r="r" t="t"/>
              <a:pathLst>
                <a:path extrusionOk="0" h="2082" w="4597">
                  <a:moveTo>
                    <a:pt x="974" y="1"/>
                  </a:moveTo>
                  <a:cubicBezTo>
                    <a:pt x="607" y="1"/>
                    <a:pt x="287" y="240"/>
                    <a:pt x="180" y="605"/>
                  </a:cubicBezTo>
                  <a:cubicBezTo>
                    <a:pt x="1" y="1176"/>
                    <a:pt x="299" y="1974"/>
                    <a:pt x="1096" y="2022"/>
                  </a:cubicBezTo>
                  <a:cubicBezTo>
                    <a:pt x="1358" y="2046"/>
                    <a:pt x="1727" y="2069"/>
                    <a:pt x="2108" y="2081"/>
                  </a:cubicBezTo>
                  <a:cubicBezTo>
                    <a:pt x="2108" y="1665"/>
                    <a:pt x="2096" y="1260"/>
                    <a:pt x="2132" y="831"/>
                  </a:cubicBezTo>
                  <a:cubicBezTo>
                    <a:pt x="2125" y="636"/>
                    <a:pt x="2276" y="520"/>
                    <a:pt x="2430" y="520"/>
                  </a:cubicBezTo>
                  <a:cubicBezTo>
                    <a:pt x="2530" y="520"/>
                    <a:pt x="2631" y="569"/>
                    <a:pt x="2692" y="676"/>
                  </a:cubicBezTo>
                  <a:cubicBezTo>
                    <a:pt x="2942" y="1081"/>
                    <a:pt x="3085" y="1557"/>
                    <a:pt x="3108" y="2034"/>
                  </a:cubicBezTo>
                  <a:cubicBezTo>
                    <a:pt x="3347" y="1998"/>
                    <a:pt x="3573" y="1950"/>
                    <a:pt x="3799" y="1855"/>
                  </a:cubicBezTo>
                  <a:cubicBezTo>
                    <a:pt x="3954" y="1795"/>
                    <a:pt x="4097" y="1712"/>
                    <a:pt x="4228" y="1605"/>
                  </a:cubicBezTo>
                  <a:cubicBezTo>
                    <a:pt x="4347" y="1510"/>
                    <a:pt x="4442" y="1391"/>
                    <a:pt x="4513" y="1248"/>
                  </a:cubicBezTo>
                  <a:cubicBezTo>
                    <a:pt x="4525" y="1224"/>
                    <a:pt x="4537" y="1200"/>
                    <a:pt x="4549" y="1176"/>
                  </a:cubicBezTo>
                  <a:cubicBezTo>
                    <a:pt x="4597" y="1057"/>
                    <a:pt x="4597" y="914"/>
                    <a:pt x="4561" y="783"/>
                  </a:cubicBezTo>
                  <a:cubicBezTo>
                    <a:pt x="4525" y="700"/>
                    <a:pt x="4490" y="629"/>
                    <a:pt x="4430" y="557"/>
                  </a:cubicBezTo>
                  <a:cubicBezTo>
                    <a:pt x="4061" y="117"/>
                    <a:pt x="3454" y="129"/>
                    <a:pt x="2930" y="105"/>
                  </a:cubicBezTo>
                  <a:cubicBezTo>
                    <a:pt x="2311" y="81"/>
                    <a:pt x="1704" y="69"/>
                    <a:pt x="1096" y="10"/>
                  </a:cubicBezTo>
                  <a:cubicBezTo>
                    <a:pt x="1055" y="4"/>
                    <a:pt x="1015" y="1"/>
                    <a:pt x="9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25"/>
            <p:cNvSpPr/>
            <p:nvPr/>
          </p:nvSpPr>
          <p:spPr>
            <a:xfrm>
              <a:off x="6197037" y="4728864"/>
              <a:ext cx="76765" cy="67879"/>
            </a:xfrm>
            <a:custGeom>
              <a:rect b="b" l="l" r="r" t="t"/>
              <a:pathLst>
                <a:path extrusionOk="0" h="2032" w="2298">
                  <a:moveTo>
                    <a:pt x="1185" y="1"/>
                  </a:moveTo>
                  <a:cubicBezTo>
                    <a:pt x="841" y="1"/>
                    <a:pt x="534" y="217"/>
                    <a:pt x="417" y="546"/>
                  </a:cubicBezTo>
                  <a:cubicBezTo>
                    <a:pt x="0" y="1558"/>
                    <a:pt x="1095" y="2023"/>
                    <a:pt x="1310" y="2023"/>
                  </a:cubicBezTo>
                  <a:cubicBezTo>
                    <a:pt x="1453" y="2029"/>
                    <a:pt x="1595" y="2031"/>
                    <a:pt x="1740" y="2031"/>
                  </a:cubicBezTo>
                  <a:cubicBezTo>
                    <a:pt x="1884" y="2031"/>
                    <a:pt x="2030" y="2029"/>
                    <a:pt x="2179" y="2023"/>
                  </a:cubicBezTo>
                  <a:cubicBezTo>
                    <a:pt x="1869" y="1415"/>
                    <a:pt x="1798" y="749"/>
                    <a:pt x="2215" y="94"/>
                  </a:cubicBezTo>
                  <a:cubicBezTo>
                    <a:pt x="2238" y="58"/>
                    <a:pt x="2262" y="22"/>
                    <a:pt x="2298" y="10"/>
                  </a:cubicBezTo>
                  <a:lnTo>
                    <a:pt x="2298" y="10"/>
                  </a:lnTo>
                  <a:cubicBezTo>
                    <a:pt x="2131" y="22"/>
                    <a:pt x="1965" y="28"/>
                    <a:pt x="1799" y="28"/>
                  </a:cubicBezTo>
                  <a:cubicBezTo>
                    <a:pt x="1634" y="28"/>
                    <a:pt x="1470" y="22"/>
                    <a:pt x="1310" y="10"/>
                  </a:cubicBezTo>
                  <a:cubicBezTo>
                    <a:pt x="1268" y="4"/>
                    <a:pt x="1226" y="1"/>
                    <a:pt x="118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25"/>
            <p:cNvSpPr/>
            <p:nvPr/>
          </p:nvSpPr>
          <p:spPr>
            <a:xfrm>
              <a:off x="6290471" y="4731570"/>
              <a:ext cx="71253" cy="65273"/>
            </a:xfrm>
            <a:custGeom>
              <a:rect b="b" l="l" r="r" t="t"/>
              <a:pathLst>
                <a:path extrusionOk="0" h="1954" w="2133">
                  <a:moveTo>
                    <a:pt x="1320" y="0"/>
                  </a:moveTo>
                  <a:cubicBezTo>
                    <a:pt x="1309" y="0"/>
                    <a:pt x="1298" y="0"/>
                    <a:pt x="1287" y="1"/>
                  </a:cubicBezTo>
                  <a:cubicBezTo>
                    <a:pt x="858" y="1"/>
                    <a:pt x="430" y="37"/>
                    <a:pt x="1" y="72"/>
                  </a:cubicBezTo>
                  <a:cubicBezTo>
                    <a:pt x="84" y="108"/>
                    <a:pt x="132" y="179"/>
                    <a:pt x="156" y="251"/>
                  </a:cubicBezTo>
                  <a:cubicBezTo>
                    <a:pt x="275" y="870"/>
                    <a:pt x="334" y="1418"/>
                    <a:pt x="596" y="1953"/>
                  </a:cubicBezTo>
                  <a:cubicBezTo>
                    <a:pt x="989" y="1858"/>
                    <a:pt x="1358" y="1680"/>
                    <a:pt x="1680" y="1442"/>
                  </a:cubicBezTo>
                  <a:cubicBezTo>
                    <a:pt x="2025" y="1191"/>
                    <a:pt x="2132" y="727"/>
                    <a:pt x="1942" y="358"/>
                  </a:cubicBezTo>
                  <a:cubicBezTo>
                    <a:pt x="1805" y="130"/>
                    <a:pt x="1570" y="0"/>
                    <a:pt x="132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25"/>
            <p:cNvSpPr/>
            <p:nvPr/>
          </p:nvSpPr>
          <p:spPr>
            <a:xfrm>
              <a:off x="6232781" y="4659148"/>
              <a:ext cx="226787" cy="324363"/>
            </a:xfrm>
            <a:custGeom>
              <a:rect b="b" l="l" r="r" t="t"/>
              <a:pathLst>
                <a:path extrusionOk="0" h="9710" w="6789">
                  <a:moveTo>
                    <a:pt x="6019" y="0"/>
                  </a:moveTo>
                  <a:cubicBezTo>
                    <a:pt x="5864" y="0"/>
                    <a:pt x="5709" y="116"/>
                    <a:pt x="5717" y="311"/>
                  </a:cubicBezTo>
                  <a:cubicBezTo>
                    <a:pt x="5693" y="740"/>
                    <a:pt x="5693" y="1157"/>
                    <a:pt x="5693" y="1562"/>
                  </a:cubicBezTo>
                  <a:cubicBezTo>
                    <a:pt x="5705" y="2074"/>
                    <a:pt x="5657" y="2574"/>
                    <a:pt x="5538" y="3062"/>
                  </a:cubicBezTo>
                  <a:cubicBezTo>
                    <a:pt x="5324" y="3836"/>
                    <a:pt x="5050" y="4586"/>
                    <a:pt x="4728" y="5324"/>
                  </a:cubicBezTo>
                  <a:cubicBezTo>
                    <a:pt x="4597" y="5657"/>
                    <a:pt x="4431" y="5991"/>
                    <a:pt x="4264" y="6312"/>
                  </a:cubicBezTo>
                  <a:cubicBezTo>
                    <a:pt x="4145" y="6229"/>
                    <a:pt x="4038" y="6157"/>
                    <a:pt x="3931" y="6086"/>
                  </a:cubicBezTo>
                  <a:cubicBezTo>
                    <a:pt x="3919" y="6062"/>
                    <a:pt x="3907" y="6038"/>
                    <a:pt x="3895" y="6015"/>
                  </a:cubicBezTo>
                  <a:cubicBezTo>
                    <a:pt x="3347" y="5443"/>
                    <a:pt x="2776" y="4895"/>
                    <a:pt x="2323" y="4229"/>
                  </a:cubicBezTo>
                  <a:cubicBezTo>
                    <a:pt x="2264" y="4145"/>
                    <a:pt x="2216" y="4050"/>
                    <a:pt x="2169" y="3955"/>
                  </a:cubicBezTo>
                  <a:cubicBezTo>
                    <a:pt x="1895" y="3419"/>
                    <a:pt x="1835" y="2871"/>
                    <a:pt x="1716" y="2252"/>
                  </a:cubicBezTo>
                  <a:cubicBezTo>
                    <a:pt x="1704" y="2169"/>
                    <a:pt x="1645" y="2097"/>
                    <a:pt x="1573" y="2074"/>
                  </a:cubicBezTo>
                  <a:cubicBezTo>
                    <a:pt x="1525" y="2047"/>
                    <a:pt x="1472" y="2034"/>
                    <a:pt x="1419" y="2034"/>
                  </a:cubicBezTo>
                  <a:cubicBezTo>
                    <a:pt x="1355" y="2034"/>
                    <a:pt x="1292" y="2053"/>
                    <a:pt x="1240" y="2086"/>
                  </a:cubicBezTo>
                  <a:cubicBezTo>
                    <a:pt x="1204" y="2109"/>
                    <a:pt x="1168" y="2145"/>
                    <a:pt x="1145" y="2181"/>
                  </a:cubicBezTo>
                  <a:cubicBezTo>
                    <a:pt x="728" y="2836"/>
                    <a:pt x="799" y="3514"/>
                    <a:pt x="1109" y="4121"/>
                  </a:cubicBezTo>
                  <a:cubicBezTo>
                    <a:pt x="1264" y="4407"/>
                    <a:pt x="1454" y="4681"/>
                    <a:pt x="1680" y="4919"/>
                  </a:cubicBezTo>
                  <a:cubicBezTo>
                    <a:pt x="1883" y="5360"/>
                    <a:pt x="2133" y="5776"/>
                    <a:pt x="2430" y="6169"/>
                  </a:cubicBezTo>
                  <a:cubicBezTo>
                    <a:pt x="2704" y="6527"/>
                    <a:pt x="3038" y="6943"/>
                    <a:pt x="3431" y="7193"/>
                  </a:cubicBezTo>
                  <a:cubicBezTo>
                    <a:pt x="3240" y="7277"/>
                    <a:pt x="3050" y="7348"/>
                    <a:pt x="2883" y="7431"/>
                  </a:cubicBezTo>
                  <a:cubicBezTo>
                    <a:pt x="2503" y="7621"/>
                    <a:pt x="1934" y="8032"/>
                    <a:pt x="1481" y="8032"/>
                  </a:cubicBezTo>
                  <a:cubicBezTo>
                    <a:pt x="1452" y="8032"/>
                    <a:pt x="1423" y="8030"/>
                    <a:pt x="1395" y="8027"/>
                  </a:cubicBezTo>
                  <a:cubicBezTo>
                    <a:pt x="1336" y="8018"/>
                    <a:pt x="1279" y="8014"/>
                    <a:pt x="1225" y="8014"/>
                  </a:cubicBezTo>
                  <a:cubicBezTo>
                    <a:pt x="139" y="8014"/>
                    <a:pt x="0" y="9637"/>
                    <a:pt x="1168" y="9705"/>
                  </a:cubicBezTo>
                  <a:cubicBezTo>
                    <a:pt x="1213" y="9708"/>
                    <a:pt x="1257" y="9709"/>
                    <a:pt x="1301" y="9709"/>
                  </a:cubicBezTo>
                  <a:cubicBezTo>
                    <a:pt x="2320" y="9709"/>
                    <a:pt x="2845" y="9052"/>
                    <a:pt x="3645" y="8515"/>
                  </a:cubicBezTo>
                  <a:lnTo>
                    <a:pt x="3740" y="8455"/>
                  </a:lnTo>
                  <a:cubicBezTo>
                    <a:pt x="3943" y="8348"/>
                    <a:pt x="4145" y="8217"/>
                    <a:pt x="4312" y="8074"/>
                  </a:cubicBezTo>
                  <a:cubicBezTo>
                    <a:pt x="4907" y="7550"/>
                    <a:pt x="5252" y="6836"/>
                    <a:pt x="5550" y="6110"/>
                  </a:cubicBezTo>
                  <a:cubicBezTo>
                    <a:pt x="6038" y="4919"/>
                    <a:pt x="6788" y="3109"/>
                    <a:pt x="6705" y="1585"/>
                  </a:cubicBezTo>
                  <a:lnTo>
                    <a:pt x="6705" y="1514"/>
                  </a:lnTo>
                  <a:cubicBezTo>
                    <a:pt x="6681" y="1038"/>
                    <a:pt x="6526" y="573"/>
                    <a:pt x="6276" y="157"/>
                  </a:cubicBezTo>
                  <a:cubicBezTo>
                    <a:pt x="6220" y="49"/>
                    <a:pt x="6120" y="0"/>
                    <a:pt x="6019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25"/>
            <p:cNvSpPr/>
            <p:nvPr/>
          </p:nvSpPr>
          <p:spPr>
            <a:xfrm>
              <a:off x="1422695" y="4803057"/>
              <a:ext cx="145612" cy="122663"/>
            </a:xfrm>
            <a:custGeom>
              <a:rect b="b" l="l" r="r" t="t"/>
              <a:pathLst>
                <a:path extrusionOk="0" h="3672" w="4359">
                  <a:moveTo>
                    <a:pt x="2378" y="0"/>
                  </a:moveTo>
                  <a:cubicBezTo>
                    <a:pt x="2310" y="0"/>
                    <a:pt x="2240" y="5"/>
                    <a:pt x="2167" y="16"/>
                  </a:cubicBezTo>
                  <a:cubicBezTo>
                    <a:pt x="2024" y="28"/>
                    <a:pt x="1905" y="75"/>
                    <a:pt x="1786" y="135"/>
                  </a:cubicBezTo>
                  <a:cubicBezTo>
                    <a:pt x="1322" y="159"/>
                    <a:pt x="1048" y="504"/>
                    <a:pt x="870" y="945"/>
                  </a:cubicBezTo>
                  <a:cubicBezTo>
                    <a:pt x="750" y="1147"/>
                    <a:pt x="667" y="1373"/>
                    <a:pt x="608" y="1599"/>
                  </a:cubicBezTo>
                  <a:cubicBezTo>
                    <a:pt x="274" y="2254"/>
                    <a:pt x="0" y="2957"/>
                    <a:pt x="191" y="3671"/>
                  </a:cubicBezTo>
                  <a:cubicBezTo>
                    <a:pt x="310" y="3346"/>
                    <a:pt x="627" y="3129"/>
                    <a:pt x="980" y="3129"/>
                  </a:cubicBezTo>
                  <a:cubicBezTo>
                    <a:pt x="1014" y="3129"/>
                    <a:pt x="1049" y="3131"/>
                    <a:pt x="1084" y="3135"/>
                  </a:cubicBezTo>
                  <a:cubicBezTo>
                    <a:pt x="1251" y="3147"/>
                    <a:pt x="1417" y="3153"/>
                    <a:pt x="1584" y="3153"/>
                  </a:cubicBezTo>
                  <a:cubicBezTo>
                    <a:pt x="1751" y="3153"/>
                    <a:pt x="1917" y="3147"/>
                    <a:pt x="2084" y="3135"/>
                  </a:cubicBezTo>
                  <a:cubicBezTo>
                    <a:pt x="2139" y="3101"/>
                    <a:pt x="2203" y="3082"/>
                    <a:pt x="2268" y="3082"/>
                  </a:cubicBezTo>
                  <a:cubicBezTo>
                    <a:pt x="2314" y="3082"/>
                    <a:pt x="2361" y="3092"/>
                    <a:pt x="2405" y="3111"/>
                  </a:cubicBezTo>
                  <a:cubicBezTo>
                    <a:pt x="2834" y="3076"/>
                    <a:pt x="3263" y="3040"/>
                    <a:pt x="3691" y="3040"/>
                  </a:cubicBezTo>
                  <a:cubicBezTo>
                    <a:pt x="3703" y="3040"/>
                    <a:pt x="3714" y="3039"/>
                    <a:pt x="3726" y="3039"/>
                  </a:cubicBezTo>
                  <a:cubicBezTo>
                    <a:pt x="3986" y="3039"/>
                    <a:pt x="4221" y="3169"/>
                    <a:pt x="4346" y="3397"/>
                  </a:cubicBezTo>
                  <a:cubicBezTo>
                    <a:pt x="4358" y="2802"/>
                    <a:pt x="4179" y="2219"/>
                    <a:pt x="3846" y="1718"/>
                  </a:cubicBezTo>
                  <a:cubicBezTo>
                    <a:pt x="3648" y="803"/>
                    <a:pt x="3224" y="0"/>
                    <a:pt x="2378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25"/>
            <p:cNvSpPr/>
            <p:nvPr/>
          </p:nvSpPr>
          <p:spPr>
            <a:xfrm>
              <a:off x="1569844" y="4712195"/>
              <a:ext cx="153563" cy="135157"/>
            </a:xfrm>
            <a:custGeom>
              <a:rect b="b" l="l" r="r" t="t"/>
              <a:pathLst>
                <a:path extrusionOk="0" h="4046" w="4597">
                  <a:moveTo>
                    <a:pt x="2395" y="0"/>
                  </a:moveTo>
                  <a:cubicBezTo>
                    <a:pt x="1820" y="0"/>
                    <a:pt x="1248" y="309"/>
                    <a:pt x="870" y="831"/>
                  </a:cubicBezTo>
                  <a:cubicBezTo>
                    <a:pt x="370" y="1521"/>
                    <a:pt x="1" y="2879"/>
                    <a:pt x="215" y="3855"/>
                  </a:cubicBezTo>
                  <a:cubicBezTo>
                    <a:pt x="312" y="3501"/>
                    <a:pt x="640" y="3263"/>
                    <a:pt x="1001" y="3263"/>
                  </a:cubicBezTo>
                  <a:cubicBezTo>
                    <a:pt x="1040" y="3263"/>
                    <a:pt x="1080" y="3266"/>
                    <a:pt x="1120" y="3272"/>
                  </a:cubicBezTo>
                  <a:cubicBezTo>
                    <a:pt x="1727" y="3331"/>
                    <a:pt x="2346" y="3343"/>
                    <a:pt x="2953" y="3367"/>
                  </a:cubicBezTo>
                  <a:cubicBezTo>
                    <a:pt x="3477" y="3391"/>
                    <a:pt x="4096" y="3379"/>
                    <a:pt x="4454" y="3807"/>
                  </a:cubicBezTo>
                  <a:cubicBezTo>
                    <a:pt x="4513" y="3879"/>
                    <a:pt x="4561" y="3962"/>
                    <a:pt x="4585" y="4046"/>
                  </a:cubicBezTo>
                  <a:cubicBezTo>
                    <a:pt x="4597" y="2855"/>
                    <a:pt x="4394" y="1390"/>
                    <a:pt x="3584" y="533"/>
                  </a:cubicBezTo>
                  <a:cubicBezTo>
                    <a:pt x="3237" y="166"/>
                    <a:pt x="2815" y="0"/>
                    <a:pt x="23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25"/>
            <p:cNvSpPr/>
            <p:nvPr/>
          </p:nvSpPr>
          <p:spPr>
            <a:xfrm>
              <a:off x="1674836" y="4883129"/>
              <a:ext cx="22715" cy="8017"/>
            </a:xfrm>
            <a:custGeom>
              <a:rect b="b" l="l" r="r" t="t"/>
              <a:pathLst>
                <a:path extrusionOk="0" h="240" w="680">
                  <a:moveTo>
                    <a:pt x="680" y="0"/>
                  </a:moveTo>
                  <a:lnTo>
                    <a:pt x="680" y="0"/>
                  </a:lnTo>
                  <a:cubicBezTo>
                    <a:pt x="465" y="83"/>
                    <a:pt x="239" y="131"/>
                    <a:pt x="1" y="167"/>
                  </a:cubicBezTo>
                  <a:lnTo>
                    <a:pt x="1" y="238"/>
                  </a:lnTo>
                  <a:cubicBezTo>
                    <a:pt x="17" y="239"/>
                    <a:pt x="32" y="239"/>
                    <a:pt x="48" y="239"/>
                  </a:cubicBezTo>
                  <a:cubicBezTo>
                    <a:pt x="282" y="239"/>
                    <a:pt x="512" y="156"/>
                    <a:pt x="68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25"/>
            <p:cNvSpPr/>
            <p:nvPr/>
          </p:nvSpPr>
          <p:spPr>
            <a:xfrm>
              <a:off x="1712249" y="4860046"/>
              <a:ext cx="10356" cy="14765"/>
            </a:xfrm>
            <a:custGeom>
              <a:rect b="b" l="l" r="r" t="t"/>
              <a:pathLst>
                <a:path extrusionOk="0" h="442" w="310">
                  <a:moveTo>
                    <a:pt x="310" y="1"/>
                  </a:moveTo>
                  <a:cubicBezTo>
                    <a:pt x="310" y="24"/>
                    <a:pt x="298" y="48"/>
                    <a:pt x="286" y="72"/>
                  </a:cubicBezTo>
                  <a:cubicBezTo>
                    <a:pt x="214" y="215"/>
                    <a:pt x="119" y="334"/>
                    <a:pt x="0" y="441"/>
                  </a:cubicBezTo>
                  <a:cubicBezTo>
                    <a:pt x="179" y="393"/>
                    <a:pt x="310" y="227"/>
                    <a:pt x="310" y="24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25"/>
            <p:cNvSpPr/>
            <p:nvPr/>
          </p:nvSpPr>
          <p:spPr>
            <a:xfrm>
              <a:off x="1576224" y="4826741"/>
              <a:ext cx="153930" cy="69148"/>
            </a:xfrm>
            <a:custGeom>
              <a:rect b="b" l="l" r="r" t="t"/>
              <a:pathLst>
                <a:path extrusionOk="0" h="2070" w="4608">
                  <a:moveTo>
                    <a:pt x="985" y="1"/>
                  </a:moveTo>
                  <a:cubicBezTo>
                    <a:pt x="616" y="1"/>
                    <a:pt x="287" y="239"/>
                    <a:pt x="191" y="593"/>
                  </a:cubicBezTo>
                  <a:cubicBezTo>
                    <a:pt x="0" y="1176"/>
                    <a:pt x="310" y="1974"/>
                    <a:pt x="1107" y="2021"/>
                  </a:cubicBezTo>
                  <a:cubicBezTo>
                    <a:pt x="1369" y="2033"/>
                    <a:pt x="1739" y="2069"/>
                    <a:pt x="2120" y="2069"/>
                  </a:cubicBezTo>
                  <a:cubicBezTo>
                    <a:pt x="2120" y="1664"/>
                    <a:pt x="2108" y="1248"/>
                    <a:pt x="2131" y="819"/>
                  </a:cubicBezTo>
                  <a:cubicBezTo>
                    <a:pt x="2131" y="631"/>
                    <a:pt x="2284" y="514"/>
                    <a:pt x="2437" y="514"/>
                  </a:cubicBezTo>
                  <a:cubicBezTo>
                    <a:pt x="2536" y="514"/>
                    <a:pt x="2635" y="563"/>
                    <a:pt x="2691" y="676"/>
                  </a:cubicBezTo>
                  <a:cubicBezTo>
                    <a:pt x="2953" y="1081"/>
                    <a:pt x="3096" y="1545"/>
                    <a:pt x="3120" y="2021"/>
                  </a:cubicBezTo>
                  <a:cubicBezTo>
                    <a:pt x="3358" y="1998"/>
                    <a:pt x="3584" y="1938"/>
                    <a:pt x="3810" y="1855"/>
                  </a:cubicBezTo>
                  <a:cubicBezTo>
                    <a:pt x="3965" y="1795"/>
                    <a:pt x="4108" y="1712"/>
                    <a:pt x="4239" y="1605"/>
                  </a:cubicBezTo>
                  <a:cubicBezTo>
                    <a:pt x="4358" y="1510"/>
                    <a:pt x="4465" y="1379"/>
                    <a:pt x="4525" y="1248"/>
                  </a:cubicBezTo>
                  <a:cubicBezTo>
                    <a:pt x="4536" y="1224"/>
                    <a:pt x="4548" y="1200"/>
                    <a:pt x="4560" y="1176"/>
                  </a:cubicBezTo>
                  <a:cubicBezTo>
                    <a:pt x="4608" y="1045"/>
                    <a:pt x="4608" y="914"/>
                    <a:pt x="4572" y="783"/>
                  </a:cubicBezTo>
                  <a:cubicBezTo>
                    <a:pt x="4536" y="700"/>
                    <a:pt x="4501" y="617"/>
                    <a:pt x="4441" y="557"/>
                  </a:cubicBezTo>
                  <a:cubicBezTo>
                    <a:pt x="4072" y="116"/>
                    <a:pt x="3465" y="128"/>
                    <a:pt x="2941" y="105"/>
                  </a:cubicBezTo>
                  <a:cubicBezTo>
                    <a:pt x="2322" y="81"/>
                    <a:pt x="1715" y="69"/>
                    <a:pt x="1107" y="9"/>
                  </a:cubicBezTo>
                  <a:cubicBezTo>
                    <a:pt x="1066" y="3"/>
                    <a:pt x="1025" y="1"/>
                    <a:pt x="98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25"/>
            <p:cNvSpPr/>
            <p:nvPr/>
          </p:nvSpPr>
          <p:spPr>
            <a:xfrm>
              <a:off x="1415546" y="4907548"/>
              <a:ext cx="76397" cy="68180"/>
            </a:xfrm>
            <a:custGeom>
              <a:rect b="b" l="l" r="r" t="t"/>
              <a:pathLst>
                <a:path extrusionOk="0" h="2041" w="2287">
                  <a:moveTo>
                    <a:pt x="1185" y="1"/>
                  </a:moveTo>
                  <a:cubicBezTo>
                    <a:pt x="841" y="1"/>
                    <a:pt x="523" y="218"/>
                    <a:pt x="393" y="543"/>
                  </a:cubicBezTo>
                  <a:cubicBezTo>
                    <a:pt x="0" y="1567"/>
                    <a:pt x="1084" y="2031"/>
                    <a:pt x="1286" y="2031"/>
                  </a:cubicBezTo>
                  <a:cubicBezTo>
                    <a:pt x="1435" y="2037"/>
                    <a:pt x="1581" y="2040"/>
                    <a:pt x="1726" y="2040"/>
                  </a:cubicBezTo>
                  <a:cubicBezTo>
                    <a:pt x="1872" y="2040"/>
                    <a:pt x="2018" y="2037"/>
                    <a:pt x="2167" y="2031"/>
                  </a:cubicBezTo>
                  <a:cubicBezTo>
                    <a:pt x="1857" y="1424"/>
                    <a:pt x="1786" y="757"/>
                    <a:pt x="2203" y="103"/>
                  </a:cubicBezTo>
                  <a:cubicBezTo>
                    <a:pt x="2227" y="67"/>
                    <a:pt x="2250" y="31"/>
                    <a:pt x="2286" y="7"/>
                  </a:cubicBezTo>
                  <a:lnTo>
                    <a:pt x="2286" y="7"/>
                  </a:lnTo>
                  <a:cubicBezTo>
                    <a:pt x="2119" y="19"/>
                    <a:pt x="1953" y="25"/>
                    <a:pt x="1786" y="25"/>
                  </a:cubicBezTo>
                  <a:cubicBezTo>
                    <a:pt x="1619" y="25"/>
                    <a:pt x="1453" y="19"/>
                    <a:pt x="1286" y="7"/>
                  </a:cubicBezTo>
                  <a:cubicBezTo>
                    <a:pt x="1252" y="3"/>
                    <a:pt x="1218" y="1"/>
                    <a:pt x="118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25"/>
            <p:cNvSpPr/>
            <p:nvPr/>
          </p:nvSpPr>
          <p:spPr>
            <a:xfrm>
              <a:off x="1509013" y="4910487"/>
              <a:ext cx="70819" cy="65340"/>
            </a:xfrm>
            <a:custGeom>
              <a:rect b="b" l="l" r="r" t="t"/>
              <a:pathLst>
                <a:path extrusionOk="0" h="1956" w="2120">
                  <a:moveTo>
                    <a:pt x="1343" y="0"/>
                  </a:moveTo>
                  <a:cubicBezTo>
                    <a:pt x="1324" y="0"/>
                    <a:pt x="1305" y="1"/>
                    <a:pt x="1286" y="3"/>
                  </a:cubicBezTo>
                  <a:cubicBezTo>
                    <a:pt x="1240" y="1"/>
                    <a:pt x="1194" y="1"/>
                    <a:pt x="1149" y="1"/>
                  </a:cubicBezTo>
                  <a:cubicBezTo>
                    <a:pt x="766" y="1"/>
                    <a:pt x="383" y="42"/>
                    <a:pt x="0" y="74"/>
                  </a:cubicBezTo>
                  <a:cubicBezTo>
                    <a:pt x="71" y="98"/>
                    <a:pt x="119" y="169"/>
                    <a:pt x="143" y="253"/>
                  </a:cubicBezTo>
                  <a:cubicBezTo>
                    <a:pt x="262" y="872"/>
                    <a:pt x="322" y="1419"/>
                    <a:pt x="595" y="1955"/>
                  </a:cubicBezTo>
                  <a:cubicBezTo>
                    <a:pt x="976" y="1848"/>
                    <a:pt x="1345" y="1681"/>
                    <a:pt x="1679" y="1443"/>
                  </a:cubicBezTo>
                  <a:cubicBezTo>
                    <a:pt x="2012" y="1181"/>
                    <a:pt x="2119" y="729"/>
                    <a:pt x="1929" y="348"/>
                  </a:cubicBezTo>
                  <a:cubicBezTo>
                    <a:pt x="1807" y="138"/>
                    <a:pt x="1584" y="0"/>
                    <a:pt x="134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25"/>
            <p:cNvSpPr/>
            <p:nvPr/>
          </p:nvSpPr>
          <p:spPr>
            <a:xfrm>
              <a:off x="1450888" y="4837832"/>
              <a:ext cx="226787" cy="324229"/>
            </a:xfrm>
            <a:custGeom>
              <a:rect b="b" l="l" r="r" t="t"/>
              <a:pathLst>
                <a:path extrusionOk="0" h="9706" w="6789">
                  <a:moveTo>
                    <a:pt x="6019" y="0"/>
                  </a:moveTo>
                  <a:cubicBezTo>
                    <a:pt x="5863" y="0"/>
                    <a:pt x="5709" y="119"/>
                    <a:pt x="5717" y="308"/>
                  </a:cubicBezTo>
                  <a:cubicBezTo>
                    <a:pt x="5693" y="737"/>
                    <a:pt x="5693" y="1154"/>
                    <a:pt x="5693" y="1559"/>
                  </a:cubicBezTo>
                  <a:cubicBezTo>
                    <a:pt x="5705" y="2070"/>
                    <a:pt x="5645" y="2571"/>
                    <a:pt x="5538" y="3071"/>
                  </a:cubicBezTo>
                  <a:cubicBezTo>
                    <a:pt x="5324" y="3833"/>
                    <a:pt x="5050" y="4595"/>
                    <a:pt x="4729" y="5321"/>
                  </a:cubicBezTo>
                  <a:cubicBezTo>
                    <a:pt x="4598" y="5654"/>
                    <a:pt x="4431" y="5988"/>
                    <a:pt x="4252" y="6309"/>
                  </a:cubicBezTo>
                  <a:cubicBezTo>
                    <a:pt x="4145" y="6226"/>
                    <a:pt x="4038" y="6154"/>
                    <a:pt x="3931" y="6083"/>
                  </a:cubicBezTo>
                  <a:cubicBezTo>
                    <a:pt x="3919" y="6059"/>
                    <a:pt x="3907" y="6035"/>
                    <a:pt x="3883" y="6023"/>
                  </a:cubicBezTo>
                  <a:cubicBezTo>
                    <a:pt x="3347" y="5440"/>
                    <a:pt x="2776" y="4892"/>
                    <a:pt x="2323" y="4237"/>
                  </a:cubicBezTo>
                  <a:cubicBezTo>
                    <a:pt x="2264" y="4142"/>
                    <a:pt x="2204" y="4047"/>
                    <a:pt x="2157" y="3952"/>
                  </a:cubicBezTo>
                  <a:cubicBezTo>
                    <a:pt x="1883" y="3416"/>
                    <a:pt x="1823" y="2868"/>
                    <a:pt x="1704" y="2249"/>
                  </a:cubicBezTo>
                  <a:cubicBezTo>
                    <a:pt x="1692" y="2166"/>
                    <a:pt x="1645" y="2106"/>
                    <a:pt x="1561" y="2070"/>
                  </a:cubicBezTo>
                  <a:cubicBezTo>
                    <a:pt x="1513" y="2049"/>
                    <a:pt x="1463" y="2037"/>
                    <a:pt x="1413" y="2037"/>
                  </a:cubicBezTo>
                  <a:cubicBezTo>
                    <a:pt x="1352" y="2037"/>
                    <a:pt x="1292" y="2055"/>
                    <a:pt x="1240" y="2094"/>
                  </a:cubicBezTo>
                  <a:cubicBezTo>
                    <a:pt x="1204" y="2118"/>
                    <a:pt x="1169" y="2142"/>
                    <a:pt x="1145" y="2178"/>
                  </a:cubicBezTo>
                  <a:cubicBezTo>
                    <a:pt x="728" y="2844"/>
                    <a:pt x="799" y="3523"/>
                    <a:pt x="1109" y="4118"/>
                  </a:cubicBezTo>
                  <a:cubicBezTo>
                    <a:pt x="1264" y="4404"/>
                    <a:pt x="1454" y="4678"/>
                    <a:pt x="1681" y="4916"/>
                  </a:cubicBezTo>
                  <a:cubicBezTo>
                    <a:pt x="1883" y="5357"/>
                    <a:pt x="2133" y="5773"/>
                    <a:pt x="2431" y="6166"/>
                  </a:cubicBezTo>
                  <a:cubicBezTo>
                    <a:pt x="2704" y="6523"/>
                    <a:pt x="3026" y="6952"/>
                    <a:pt x="3431" y="7190"/>
                  </a:cubicBezTo>
                  <a:cubicBezTo>
                    <a:pt x="3240" y="7274"/>
                    <a:pt x="3050" y="7345"/>
                    <a:pt x="2883" y="7428"/>
                  </a:cubicBezTo>
                  <a:cubicBezTo>
                    <a:pt x="2503" y="7618"/>
                    <a:pt x="1934" y="8029"/>
                    <a:pt x="1481" y="8029"/>
                  </a:cubicBezTo>
                  <a:cubicBezTo>
                    <a:pt x="1452" y="8029"/>
                    <a:pt x="1423" y="8027"/>
                    <a:pt x="1395" y="8024"/>
                  </a:cubicBezTo>
                  <a:cubicBezTo>
                    <a:pt x="1335" y="8015"/>
                    <a:pt x="1278" y="8011"/>
                    <a:pt x="1223" y="8011"/>
                  </a:cubicBezTo>
                  <a:cubicBezTo>
                    <a:pt x="129" y="8011"/>
                    <a:pt x="1" y="9634"/>
                    <a:pt x="1169" y="9702"/>
                  </a:cubicBezTo>
                  <a:cubicBezTo>
                    <a:pt x="1214" y="9705"/>
                    <a:pt x="1258" y="9706"/>
                    <a:pt x="1301" y="9706"/>
                  </a:cubicBezTo>
                  <a:cubicBezTo>
                    <a:pt x="2320" y="9706"/>
                    <a:pt x="2845" y="9049"/>
                    <a:pt x="3645" y="8512"/>
                  </a:cubicBezTo>
                  <a:lnTo>
                    <a:pt x="3740" y="8452"/>
                  </a:lnTo>
                  <a:cubicBezTo>
                    <a:pt x="3943" y="8345"/>
                    <a:pt x="4133" y="8214"/>
                    <a:pt x="4312" y="8071"/>
                  </a:cubicBezTo>
                  <a:cubicBezTo>
                    <a:pt x="4907" y="7547"/>
                    <a:pt x="5252" y="6833"/>
                    <a:pt x="5550" y="6107"/>
                  </a:cubicBezTo>
                  <a:cubicBezTo>
                    <a:pt x="6038" y="4916"/>
                    <a:pt x="6788" y="3106"/>
                    <a:pt x="6705" y="1582"/>
                  </a:cubicBezTo>
                  <a:lnTo>
                    <a:pt x="6705" y="1511"/>
                  </a:lnTo>
                  <a:cubicBezTo>
                    <a:pt x="6669" y="1035"/>
                    <a:pt x="6526" y="570"/>
                    <a:pt x="6276" y="154"/>
                  </a:cubicBezTo>
                  <a:cubicBezTo>
                    <a:pt x="6216" y="48"/>
                    <a:pt x="6117" y="0"/>
                    <a:pt x="6019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25"/>
            <p:cNvSpPr/>
            <p:nvPr/>
          </p:nvSpPr>
          <p:spPr>
            <a:xfrm>
              <a:off x="-337248" y="4411550"/>
              <a:ext cx="658646" cy="657076"/>
            </a:xfrm>
            <a:custGeom>
              <a:rect b="b" l="l" r="r" t="t"/>
              <a:pathLst>
                <a:path extrusionOk="0" h="19670" w="19717">
                  <a:moveTo>
                    <a:pt x="11617" y="0"/>
                  </a:moveTo>
                  <a:cubicBezTo>
                    <a:pt x="11267" y="0"/>
                    <a:pt x="10893" y="73"/>
                    <a:pt x="10502" y="234"/>
                  </a:cubicBezTo>
                  <a:cubicBezTo>
                    <a:pt x="9906" y="484"/>
                    <a:pt x="9406" y="889"/>
                    <a:pt x="9037" y="1413"/>
                  </a:cubicBezTo>
                  <a:cubicBezTo>
                    <a:pt x="8823" y="1151"/>
                    <a:pt x="8561" y="937"/>
                    <a:pt x="8275" y="770"/>
                  </a:cubicBezTo>
                  <a:cubicBezTo>
                    <a:pt x="7930" y="580"/>
                    <a:pt x="7549" y="484"/>
                    <a:pt x="7156" y="484"/>
                  </a:cubicBezTo>
                  <a:cubicBezTo>
                    <a:pt x="6842" y="331"/>
                    <a:pt x="6490" y="253"/>
                    <a:pt x="6142" y="253"/>
                  </a:cubicBezTo>
                  <a:cubicBezTo>
                    <a:pt x="5409" y="253"/>
                    <a:pt x="4689" y="599"/>
                    <a:pt x="4358" y="1318"/>
                  </a:cubicBezTo>
                  <a:cubicBezTo>
                    <a:pt x="4334" y="1366"/>
                    <a:pt x="4310" y="1413"/>
                    <a:pt x="4298" y="1461"/>
                  </a:cubicBezTo>
                  <a:cubicBezTo>
                    <a:pt x="3548" y="2175"/>
                    <a:pt x="3143" y="3175"/>
                    <a:pt x="3203" y="4199"/>
                  </a:cubicBezTo>
                  <a:cubicBezTo>
                    <a:pt x="3143" y="4640"/>
                    <a:pt x="3179" y="5080"/>
                    <a:pt x="3286" y="5521"/>
                  </a:cubicBezTo>
                  <a:cubicBezTo>
                    <a:pt x="2286" y="5926"/>
                    <a:pt x="1465" y="6688"/>
                    <a:pt x="965" y="7652"/>
                  </a:cubicBezTo>
                  <a:cubicBezTo>
                    <a:pt x="691" y="8021"/>
                    <a:pt x="476" y="8426"/>
                    <a:pt x="322" y="8866"/>
                  </a:cubicBezTo>
                  <a:cubicBezTo>
                    <a:pt x="0" y="9759"/>
                    <a:pt x="12" y="10748"/>
                    <a:pt x="357" y="11641"/>
                  </a:cubicBezTo>
                  <a:cubicBezTo>
                    <a:pt x="334" y="12022"/>
                    <a:pt x="381" y="12403"/>
                    <a:pt x="488" y="12772"/>
                  </a:cubicBezTo>
                  <a:cubicBezTo>
                    <a:pt x="750" y="13819"/>
                    <a:pt x="1536" y="14677"/>
                    <a:pt x="2572" y="15022"/>
                  </a:cubicBezTo>
                  <a:cubicBezTo>
                    <a:pt x="2751" y="15117"/>
                    <a:pt x="2941" y="15189"/>
                    <a:pt x="3132" y="15260"/>
                  </a:cubicBezTo>
                  <a:cubicBezTo>
                    <a:pt x="2643" y="16117"/>
                    <a:pt x="2596" y="17153"/>
                    <a:pt x="3013" y="18058"/>
                  </a:cubicBezTo>
                  <a:cubicBezTo>
                    <a:pt x="3481" y="19075"/>
                    <a:pt x="4516" y="19670"/>
                    <a:pt x="5557" y="19670"/>
                  </a:cubicBezTo>
                  <a:cubicBezTo>
                    <a:pt x="6209" y="19670"/>
                    <a:pt x="6864" y="19436"/>
                    <a:pt x="7382" y="18927"/>
                  </a:cubicBezTo>
                  <a:cubicBezTo>
                    <a:pt x="7430" y="18880"/>
                    <a:pt x="7465" y="18832"/>
                    <a:pt x="7513" y="18772"/>
                  </a:cubicBezTo>
                  <a:cubicBezTo>
                    <a:pt x="7787" y="18582"/>
                    <a:pt x="8037" y="18344"/>
                    <a:pt x="8227" y="18070"/>
                  </a:cubicBezTo>
                  <a:cubicBezTo>
                    <a:pt x="8239" y="17963"/>
                    <a:pt x="8239" y="17856"/>
                    <a:pt x="8251" y="17749"/>
                  </a:cubicBezTo>
                  <a:lnTo>
                    <a:pt x="8251" y="17749"/>
                  </a:lnTo>
                  <a:cubicBezTo>
                    <a:pt x="7900" y="17921"/>
                    <a:pt x="7531" y="18003"/>
                    <a:pt x="7157" y="18003"/>
                  </a:cubicBezTo>
                  <a:cubicBezTo>
                    <a:pt x="6732" y="18003"/>
                    <a:pt x="6300" y="17897"/>
                    <a:pt x="5882" y="17701"/>
                  </a:cubicBezTo>
                  <a:cubicBezTo>
                    <a:pt x="5144" y="17356"/>
                    <a:pt x="4251" y="16606"/>
                    <a:pt x="4346" y="15689"/>
                  </a:cubicBezTo>
                  <a:cubicBezTo>
                    <a:pt x="4346" y="15559"/>
                    <a:pt x="4451" y="15479"/>
                    <a:pt x="4560" y="15479"/>
                  </a:cubicBezTo>
                  <a:cubicBezTo>
                    <a:pt x="4610" y="15479"/>
                    <a:pt x="4662" y="15496"/>
                    <a:pt x="4703" y="15534"/>
                  </a:cubicBezTo>
                  <a:cubicBezTo>
                    <a:pt x="5191" y="15998"/>
                    <a:pt x="5513" y="16582"/>
                    <a:pt x="6132" y="16903"/>
                  </a:cubicBezTo>
                  <a:cubicBezTo>
                    <a:pt x="6614" y="17144"/>
                    <a:pt x="7146" y="17267"/>
                    <a:pt x="7683" y="17267"/>
                  </a:cubicBezTo>
                  <a:cubicBezTo>
                    <a:pt x="7888" y="17267"/>
                    <a:pt x="8094" y="17249"/>
                    <a:pt x="8299" y="17213"/>
                  </a:cubicBezTo>
                  <a:cubicBezTo>
                    <a:pt x="8299" y="17106"/>
                    <a:pt x="8311" y="17010"/>
                    <a:pt x="8323" y="16915"/>
                  </a:cubicBezTo>
                  <a:cubicBezTo>
                    <a:pt x="8335" y="16736"/>
                    <a:pt x="8347" y="16570"/>
                    <a:pt x="8358" y="16391"/>
                  </a:cubicBezTo>
                  <a:cubicBezTo>
                    <a:pt x="8335" y="16391"/>
                    <a:pt x="8299" y="16391"/>
                    <a:pt x="8275" y="16379"/>
                  </a:cubicBezTo>
                  <a:cubicBezTo>
                    <a:pt x="7096" y="15974"/>
                    <a:pt x="6108" y="15141"/>
                    <a:pt x="5513" y="14046"/>
                  </a:cubicBezTo>
                  <a:cubicBezTo>
                    <a:pt x="5203" y="13498"/>
                    <a:pt x="4953" y="12915"/>
                    <a:pt x="4751" y="12319"/>
                  </a:cubicBezTo>
                  <a:cubicBezTo>
                    <a:pt x="4132" y="12272"/>
                    <a:pt x="3465" y="12057"/>
                    <a:pt x="3001" y="11617"/>
                  </a:cubicBezTo>
                  <a:cubicBezTo>
                    <a:pt x="2632" y="11260"/>
                    <a:pt x="2024" y="10295"/>
                    <a:pt x="2310" y="9759"/>
                  </a:cubicBezTo>
                  <a:cubicBezTo>
                    <a:pt x="2363" y="9628"/>
                    <a:pt x="2486" y="9548"/>
                    <a:pt x="2614" y="9548"/>
                  </a:cubicBezTo>
                  <a:cubicBezTo>
                    <a:pt x="2660" y="9548"/>
                    <a:pt x="2706" y="9559"/>
                    <a:pt x="2751" y="9581"/>
                  </a:cubicBezTo>
                  <a:cubicBezTo>
                    <a:pt x="3048" y="9736"/>
                    <a:pt x="3024" y="10176"/>
                    <a:pt x="3155" y="10462"/>
                  </a:cubicBezTo>
                  <a:cubicBezTo>
                    <a:pt x="3429" y="11093"/>
                    <a:pt x="3977" y="11664"/>
                    <a:pt x="4632" y="11879"/>
                  </a:cubicBezTo>
                  <a:cubicBezTo>
                    <a:pt x="4453" y="11236"/>
                    <a:pt x="4394" y="10569"/>
                    <a:pt x="4465" y="9902"/>
                  </a:cubicBezTo>
                  <a:cubicBezTo>
                    <a:pt x="4478" y="9799"/>
                    <a:pt x="4565" y="9748"/>
                    <a:pt x="4656" y="9748"/>
                  </a:cubicBezTo>
                  <a:cubicBezTo>
                    <a:pt x="4734" y="9748"/>
                    <a:pt x="4814" y="9784"/>
                    <a:pt x="4858" y="9855"/>
                  </a:cubicBezTo>
                  <a:cubicBezTo>
                    <a:pt x="5489" y="10914"/>
                    <a:pt x="5572" y="12307"/>
                    <a:pt x="6144" y="13427"/>
                  </a:cubicBezTo>
                  <a:cubicBezTo>
                    <a:pt x="6191" y="13486"/>
                    <a:pt x="6227" y="13569"/>
                    <a:pt x="6263" y="13641"/>
                  </a:cubicBezTo>
                  <a:cubicBezTo>
                    <a:pt x="6144" y="12355"/>
                    <a:pt x="6227" y="11069"/>
                    <a:pt x="6525" y="9807"/>
                  </a:cubicBezTo>
                  <a:cubicBezTo>
                    <a:pt x="6557" y="9659"/>
                    <a:pt x="6692" y="9588"/>
                    <a:pt x="6830" y="9588"/>
                  </a:cubicBezTo>
                  <a:cubicBezTo>
                    <a:pt x="7001" y="9588"/>
                    <a:pt x="7176" y="9698"/>
                    <a:pt x="7156" y="9902"/>
                  </a:cubicBezTo>
                  <a:cubicBezTo>
                    <a:pt x="6953" y="11533"/>
                    <a:pt x="7168" y="13093"/>
                    <a:pt x="7430" y="14701"/>
                  </a:cubicBezTo>
                  <a:cubicBezTo>
                    <a:pt x="7454" y="14820"/>
                    <a:pt x="7430" y="14939"/>
                    <a:pt x="7370" y="15046"/>
                  </a:cubicBezTo>
                  <a:cubicBezTo>
                    <a:pt x="7680" y="15332"/>
                    <a:pt x="8025" y="15570"/>
                    <a:pt x="8406" y="15748"/>
                  </a:cubicBezTo>
                  <a:cubicBezTo>
                    <a:pt x="8573" y="13700"/>
                    <a:pt x="8692" y="11653"/>
                    <a:pt x="8870" y="9593"/>
                  </a:cubicBezTo>
                  <a:cubicBezTo>
                    <a:pt x="8799" y="9533"/>
                    <a:pt x="8751" y="9462"/>
                    <a:pt x="8728" y="9378"/>
                  </a:cubicBezTo>
                  <a:cubicBezTo>
                    <a:pt x="8656" y="9188"/>
                    <a:pt x="8751" y="8986"/>
                    <a:pt x="8930" y="8890"/>
                  </a:cubicBezTo>
                  <a:cubicBezTo>
                    <a:pt x="8978" y="8390"/>
                    <a:pt x="9025" y="7878"/>
                    <a:pt x="9073" y="7378"/>
                  </a:cubicBezTo>
                  <a:cubicBezTo>
                    <a:pt x="8108" y="7259"/>
                    <a:pt x="7358" y="6807"/>
                    <a:pt x="6739" y="6033"/>
                  </a:cubicBezTo>
                  <a:cubicBezTo>
                    <a:pt x="6721" y="6060"/>
                    <a:pt x="6690" y="6073"/>
                    <a:pt x="6660" y="6073"/>
                  </a:cubicBezTo>
                  <a:cubicBezTo>
                    <a:pt x="6651" y="6073"/>
                    <a:pt x="6641" y="6071"/>
                    <a:pt x="6632" y="6069"/>
                  </a:cubicBezTo>
                  <a:cubicBezTo>
                    <a:pt x="5525" y="6009"/>
                    <a:pt x="4584" y="5259"/>
                    <a:pt x="4286" y="4199"/>
                  </a:cubicBezTo>
                  <a:cubicBezTo>
                    <a:pt x="4215" y="3928"/>
                    <a:pt x="4426" y="3755"/>
                    <a:pt x="4640" y="3755"/>
                  </a:cubicBezTo>
                  <a:cubicBezTo>
                    <a:pt x="4783" y="3755"/>
                    <a:pt x="4927" y="3832"/>
                    <a:pt x="4989" y="4009"/>
                  </a:cubicBezTo>
                  <a:cubicBezTo>
                    <a:pt x="5215" y="4747"/>
                    <a:pt x="5763" y="5354"/>
                    <a:pt x="6477" y="5664"/>
                  </a:cubicBezTo>
                  <a:cubicBezTo>
                    <a:pt x="5953" y="4854"/>
                    <a:pt x="5560" y="3687"/>
                    <a:pt x="5918" y="2806"/>
                  </a:cubicBezTo>
                  <a:cubicBezTo>
                    <a:pt x="5971" y="2646"/>
                    <a:pt x="6105" y="2572"/>
                    <a:pt x="6238" y="2572"/>
                  </a:cubicBezTo>
                  <a:cubicBezTo>
                    <a:pt x="6403" y="2572"/>
                    <a:pt x="6566" y="2686"/>
                    <a:pt x="6572" y="2890"/>
                  </a:cubicBezTo>
                  <a:cubicBezTo>
                    <a:pt x="6668" y="3818"/>
                    <a:pt x="6632" y="4556"/>
                    <a:pt x="7192" y="5366"/>
                  </a:cubicBezTo>
                  <a:cubicBezTo>
                    <a:pt x="7680" y="6033"/>
                    <a:pt x="8347" y="6557"/>
                    <a:pt x="9120" y="6854"/>
                  </a:cubicBezTo>
                  <a:cubicBezTo>
                    <a:pt x="9132" y="6700"/>
                    <a:pt x="9144" y="6557"/>
                    <a:pt x="9168" y="6402"/>
                  </a:cubicBezTo>
                  <a:cubicBezTo>
                    <a:pt x="9097" y="5985"/>
                    <a:pt x="9156" y="5509"/>
                    <a:pt x="9180" y="5080"/>
                  </a:cubicBezTo>
                  <a:cubicBezTo>
                    <a:pt x="9180" y="5056"/>
                    <a:pt x="9180" y="5033"/>
                    <a:pt x="9180" y="5009"/>
                  </a:cubicBezTo>
                  <a:lnTo>
                    <a:pt x="9180" y="4795"/>
                  </a:lnTo>
                  <a:cubicBezTo>
                    <a:pt x="9168" y="3937"/>
                    <a:pt x="9120" y="3080"/>
                    <a:pt x="9049" y="2235"/>
                  </a:cubicBezTo>
                  <a:cubicBezTo>
                    <a:pt x="9036" y="2030"/>
                    <a:pt x="9214" y="1913"/>
                    <a:pt x="9387" y="1913"/>
                  </a:cubicBezTo>
                  <a:cubicBezTo>
                    <a:pt x="9525" y="1913"/>
                    <a:pt x="9660" y="1987"/>
                    <a:pt x="9692" y="2151"/>
                  </a:cubicBezTo>
                  <a:cubicBezTo>
                    <a:pt x="9835" y="2901"/>
                    <a:pt x="9942" y="3675"/>
                    <a:pt x="9990" y="4449"/>
                  </a:cubicBezTo>
                  <a:cubicBezTo>
                    <a:pt x="10573" y="4080"/>
                    <a:pt x="10966" y="3449"/>
                    <a:pt x="11049" y="2759"/>
                  </a:cubicBezTo>
                  <a:cubicBezTo>
                    <a:pt x="11067" y="2573"/>
                    <a:pt x="11215" y="2477"/>
                    <a:pt x="11358" y="2477"/>
                  </a:cubicBezTo>
                  <a:cubicBezTo>
                    <a:pt x="11498" y="2477"/>
                    <a:pt x="11633" y="2570"/>
                    <a:pt x="11633" y="2759"/>
                  </a:cubicBezTo>
                  <a:cubicBezTo>
                    <a:pt x="11633" y="3830"/>
                    <a:pt x="11014" y="4806"/>
                    <a:pt x="10049" y="5271"/>
                  </a:cubicBezTo>
                  <a:lnTo>
                    <a:pt x="10049" y="5461"/>
                  </a:lnTo>
                  <a:cubicBezTo>
                    <a:pt x="10061" y="5676"/>
                    <a:pt x="10061" y="5878"/>
                    <a:pt x="10049" y="6092"/>
                  </a:cubicBezTo>
                  <a:cubicBezTo>
                    <a:pt x="10037" y="6950"/>
                    <a:pt x="10025" y="7807"/>
                    <a:pt x="9990" y="8676"/>
                  </a:cubicBezTo>
                  <a:cubicBezTo>
                    <a:pt x="10097" y="8664"/>
                    <a:pt x="10204" y="8640"/>
                    <a:pt x="10299" y="8616"/>
                  </a:cubicBezTo>
                  <a:cubicBezTo>
                    <a:pt x="11264" y="8235"/>
                    <a:pt x="11966" y="7390"/>
                    <a:pt x="12145" y="6366"/>
                  </a:cubicBezTo>
                  <a:cubicBezTo>
                    <a:pt x="12171" y="6209"/>
                    <a:pt x="12298" y="6137"/>
                    <a:pt x="12432" y="6137"/>
                  </a:cubicBezTo>
                  <a:cubicBezTo>
                    <a:pt x="12604" y="6137"/>
                    <a:pt x="12788" y="6254"/>
                    <a:pt x="12788" y="6461"/>
                  </a:cubicBezTo>
                  <a:cubicBezTo>
                    <a:pt x="12740" y="8069"/>
                    <a:pt x="11549" y="9426"/>
                    <a:pt x="9954" y="9688"/>
                  </a:cubicBezTo>
                  <a:cubicBezTo>
                    <a:pt x="9918" y="10498"/>
                    <a:pt x="9882" y="11319"/>
                    <a:pt x="9847" y="12141"/>
                  </a:cubicBezTo>
                  <a:cubicBezTo>
                    <a:pt x="10029" y="12160"/>
                    <a:pt x="10211" y="12170"/>
                    <a:pt x="10394" y="12170"/>
                  </a:cubicBezTo>
                  <a:cubicBezTo>
                    <a:pt x="10881" y="12170"/>
                    <a:pt x="11367" y="12101"/>
                    <a:pt x="11835" y="11962"/>
                  </a:cubicBezTo>
                  <a:cubicBezTo>
                    <a:pt x="12145" y="11557"/>
                    <a:pt x="12430" y="11129"/>
                    <a:pt x="12680" y="10688"/>
                  </a:cubicBezTo>
                  <a:cubicBezTo>
                    <a:pt x="13014" y="9986"/>
                    <a:pt x="13157" y="9259"/>
                    <a:pt x="13407" y="8533"/>
                  </a:cubicBezTo>
                  <a:cubicBezTo>
                    <a:pt x="13444" y="8412"/>
                    <a:pt x="13553" y="8335"/>
                    <a:pt x="13673" y="8335"/>
                  </a:cubicBezTo>
                  <a:cubicBezTo>
                    <a:pt x="13707" y="8335"/>
                    <a:pt x="13742" y="8341"/>
                    <a:pt x="13776" y="8355"/>
                  </a:cubicBezTo>
                  <a:cubicBezTo>
                    <a:pt x="13800" y="8306"/>
                    <a:pt x="13814" y="8289"/>
                    <a:pt x="13820" y="8289"/>
                  </a:cubicBezTo>
                  <a:cubicBezTo>
                    <a:pt x="13827" y="8289"/>
                    <a:pt x="13816" y="8326"/>
                    <a:pt x="13788" y="8355"/>
                  </a:cubicBezTo>
                  <a:cubicBezTo>
                    <a:pt x="13895" y="8390"/>
                    <a:pt x="13954" y="8497"/>
                    <a:pt x="13954" y="8605"/>
                  </a:cubicBezTo>
                  <a:cubicBezTo>
                    <a:pt x="13966" y="9426"/>
                    <a:pt x="13800" y="10248"/>
                    <a:pt x="13478" y="10998"/>
                  </a:cubicBezTo>
                  <a:lnTo>
                    <a:pt x="13490" y="10986"/>
                  </a:lnTo>
                  <a:cubicBezTo>
                    <a:pt x="14621" y="9938"/>
                    <a:pt x="15312" y="8485"/>
                    <a:pt x="16014" y="7128"/>
                  </a:cubicBezTo>
                  <a:cubicBezTo>
                    <a:pt x="16061" y="7037"/>
                    <a:pt x="16147" y="6999"/>
                    <a:pt x="16235" y="6999"/>
                  </a:cubicBezTo>
                  <a:cubicBezTo>
                    <a:pt x="16414" y="6999"/>
                    <a:pt x="16606" y="7155"/>
                    <a:pt x="16526" y="7354"/>
                  </a:cubicBezTo>
                  <a:cubicBezTo>
                    <a:pt x="15859" y="9069"/>
                    <a:pt x="15085" y="10867"/>
                    <a:pt x="13597" y="12034"/>
                  </a:cubicBezTo>
                  <a:cubicBezTo>
                    <a:pt x="13228" y="12331"/>
                    <a:pt x="12823" y="12569"/>
                    <a:pt x="12383" y="12748"/>
                  </a:cubicBezTo>
                  <a:cubicBezTo>
                    <a:pt x="12323" y="12819"/>
                    <a:pt x="12240" y="12891"/>
                    <a:pt x="12168" y="12950"/>
                  </a:cubicBezTo>
                  <a:cubicBezTo>
                    <a:pt x="12085" y="13020"/>
                    <a:pt x="11986" y="13057"/>
                    <a:pt x="11887" y="13057"/>
                  </a:cubicBezTo>
                  <a:cubicBezTo>
                    <a:pt x="11816" y="13057"/>
                    <a:pt x="11745" y="13038"/>
                    <a:pt x="11680" y="12998"/>
                  </a:cubicBezTo>
                  <a:cubicBezTo>
                    <a:pt x="11362" y="13098"/>
                    <a:pt x="11031" y="13149"/>
                    <a:pt x="10698" y="13149"/>
                  </a:cubicBezTo>
                  <a:cubicBezTo>
                    <a:pt x="10396" y="13149"/>
                    <a:pt x="10094" y="13107"/>
                    <a:pt x="9799" y="13022"/>
                  </a:cubicBezTo>
                  <a:cubicBezTo>
                    <a:pt x="9740" y="14320"/>
                    <a:pt x="9668" y="15617"/>
                    <a:pt x="9620" y="16903"/>
                  </a:cubicBezTo>
                  <a:cubicBezTo>
                    <a:pt x="9799" y="16856"/>
                    <a:pt x="9966" y="16784"/>
                    <a:pt x="10132" y="16713"/>
                  </a:cubicBezTo>
                  <a:cubicBezTo>
                    <a:pt x="10561" y="16498"/>
                    <a:pt x="10966" y="16260"/>
                    <a:pt x="11359" y="15974"/>
                  </a:cubicBezTo>
                  <a:cubicBezTo>
                    <a:pt x="12204" y="15332"/>
                    <a:pt x="12942" y="14534"/>
                    <a:pt x="13514" y="13641"/>
                  </a:cubicBezTo>
                  <a:cubicBezTo>
                    <a:pt x="13552" y="13578"/>
                    <a:pt x="13614" y="13550"/>
                    <a:pt x="13675" y="13550"/>
                  </a:cubicBezTo>
                  <a:cubicBezTo>
                    <a:pt x="13787" y="13550"/>
                    <a:pt x="13898" y="13641"/>
                    <a:pt x="13859" y="13772"/>
                  </a:cubicBezTo>
                  <a:cubicBezTo>
                    <a:pt x="13847" y="13808"/>
                    <a:pt x="13823" y="13819"/>
                    <a:pt x="13823" y="13843"/>
                  </a:cubicBezTo>
                  <a:lnTo>
                    <a:pt x="13823" y="13879"/>
                  </a:lnTo>
                  <a:cubicBezTo>
                    <a:pt x="13561" y="14653"/>
                    <a:pt x="13157" y="15379"/>
                    <a:pt x="12609" y="15998"/>
                  </a:cubicBezTo>
                  <a:cubicBezTo>
                    <a:pt x="12692" y="15974"/>
                    <a:pt x="12764" y="15963"/>
                    <a:pt x="12811" y="15951"/>
                  </a:cubicBezTo>
                  <a:cubicBezTo>
                    <a:pt x="13716" y="15677"/>
                    <a:pt x="14454" y="15105"/>
                    <a:pt x="15074" y="14427"/>
                  </a:cubicBezTo>
                  <a:cubicBezTo>
                    <a:pt x="15129" y="14365"/>
                    <a:pt x="15192" y="14340"/>
                    <a:pt x="15253" y="14340"/>
                  </a:cubicBezTo>
                  <a:cubicBezTo>
                    <a:pt x="15429" y="14340"/>
                    <a:pt x="15587" y="14554"/>
                    <a:pt x="15490" y="14748"/>
                  </a:cubicBezTo>
                  <a:cubicBezTo>
                    <a:pt x="14895" y="16034"/>
                    <a:pt x="13550" y="16844"/>
                    <a:pt x="12157" y="16963"/>
                  </a:cubicBezTo>
                  <a:cubicBezTo>
                    <a:pt x="12014" y="16963"/>
                    <a:pt x="11883" y="16891"/>
                    <a:pt x="11799" y="16772"/>
                  </a:cubicBezTo>
                  <a:cubicBezTo>
                    <a:pt x="11192" y="17260"/>
                    <a:pt x="10359" y="17844"/>
                    <a:pt x="9561" y="18034"/>
                  </a:cubicBezTo>
                  <a:cubicBezTo>
                    <a:pt x="9549" y="18427"/>
                    <a:pt x="9537" y="18820"/>
                    <a:pt x="9513" y="19213"/>
                  </a:cubicBezTo>
                  <a:cubicBezTo>
                    <a:pt x="9835" y="19415"/>
                    <a:pt x="10192" y="19534"/>
                    <a:pt x="10573" y="19534"/>
                  </a:cubicBezTo>
                  <a:cubicBezTo>
                    <a:pt x="10585" y="19535"/>
                    <a:pt x="10596" y="19535"/>
                    <a:pt x="10608" y="19535"/>
                  </a:cubicBezTo>
                  <a:cubicBezTo>
                    <a:pt x="11357" y="19535"/>
                    <a:pt x="12055" y="19156"/>
                    <a:pt x="12454" y="18522"/>
                  </a:cubicBezTo>
                  <a:cubicBezTo>
                    <a:pt x="12776" y="18272"/>
                    <a:pt x="13026" y="17951"/>
                    <a:pt x="13180" y="17570"/>
                  </a:cubicBezTo>
                  <a:cubicBezTo>
                    <a:pt x="13311" y="17606"/>
                    <a:pt x="13454" y="17641"/>
                    <a:pt x="13597" y="17665"/>
                  </a:cubicBezTo>
                  <a:cubicBezTo>
                    <a:pt x="13841" y="17713"/>
                    <a:pt x="14088" y="17737"/>
                    <a:pt x="14337" y="17737"/>
                  </a:cubicBezTo>
                  <a:cubicBezTo>
                    <a:pt x="14585" y="17737"/>
                    <a:pt x="14835" y="17713"/>
                    <a:pt x="15085" y="17665"/>
                  </a:cubicBezTo>
                  <a:cubicBezTo>
                    <a:pt x="16145" y="17534"/>
                    <a:pt x="17169" y="17046"/>
                    <a:pt x="17752" y="16117"/>
                  </a:cubicBezTo>
                  <a:cubicBezTo>
                    <a:pt x="18610" y="14760"/>
                    <a:pt x="18181" y="13141"/>
                    <a:pt x="17312" y="11903"/>
                  </a:cubicBezTo>
                  <a:cubicBezTo>
                    <a:pt x="17491" y="11819"/>
                    <a:pt x="17657" y="11724"/>
                    <a:pt x="17824" y="11605"/>
                  </a:cubicBezTo>
                  <a:cubicBezTo>
                    <a:pt x="19229" y="10664"/>
                    <a:pt x="19717" y="9093"/>
                    <a:pt x="19455" y="7485"/>
                  </a:cubicBezTo>
                  <a:cubicBezTo>
                    <a:pt x="19253" y="6164"/>
                    <a:pt x="18622" y="4461"/>
                    <a:pt x="17431" y="3747"/>
                  </a:cubicBezTo>
                  <a:cubicBezTo>
                    <a:pt x="17030" y="3507"/>
                    <a:pt x="16606" y="3409"/>
                    <a:pt x="16178" y="3409"/>
                  </a:cubicBezTo>
                  <a:cubicBezTo>
                    <a:pt x="15627" y="3409"/>
                    <a:pt x="15067" y="3572"/>
                    <a:pt x="14538" y="3806"/>
                  </a:cubicBezTo>
                  <a:cubicBezTo>
                    <a:pt x="14648" y="1979"/>
                    <a:pt x="13442" y="0"/>
                    <a:pt x="1161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25"/>
            <p:cNvSpPr/>
            <p:nvPr/>
          </p:nvSpPr>
          <p:spPr>
            <a:xfrm>
              <a:off x="-269636" y="4474953"/>
              <a:ext cx="486811" cy="909050"/>
            </a:xfrm>
            <a:custGeom>
              <a:rect b="b" l="l" r="r" t="t"/>
              <a:pathLst>
                <a:path extrusionOk="0" h="27213" w="14573">
                  <a:moveTo>
                    <a:pt x="7379" y="1"/>
                  </a:moveTo>
                  <a:cubicBezTo>
                    <a:pt x="7205" y="1"/>
                    <a:pt x="7024" y="118"/>
                    <a:pt x="7037" y="325"/>
                  </a:cubicBezTo>
                  <a:cubicBezTo>
                    <a:pt x="7108" y="1170"/>
                    <a:pt x="7156" y="2027"/>
                    <a:pt x="7168" y="2885"/>
                  </a:cubicBezTo>
                  <a:lnTo>
                    <a:pt x="7168" y="3087"/>
                  </a:lnTo>
                  <a:cubicBezTo>
                    <a:pt x="7168" y="3123"/>
                    <a:pt x="7168" y="3147"/>
                    <a:pt x="7168" y="3170"/>
                  </a:cubicBezTo>
                  <a:cubicBezTo>
                    <a:pt x="7144" y="3599"/>
                    <a:pt x="7085" y="4075"/>
                    <a:pt x="7156" y="4492"/>
                  </a:cubicBezTo>
                  <a:cubicBezTo>
                    <a:pt x="7132" y="4647"/>
                    <a:pt x="7120" y="4802"/>
                    <a:pt x="7108" y="4944"/>
                  </a:cubicBezTo>
                  <a:cubicBezTo>
                    <a:pt x="6334" y="4647"/>
                    <a:pt x="5668" y="4123"/>
                    <a:pt x="5168" y="3456"/>
                  </a:cubicBezTo>
                  <a:cubicBezTo>
                    <a:pt x="4620" y="2647"/>
                    <a:pt x="4644" y="1908"/>
                    <a:pt x="4560" y="980"/>
                  </a:cubicBezTo>
                  <a:cubicBezTo>
                    <a:pt x="4547" y="776"/>
                    <a:pt x="4381" y="663"/>
                    <a:pt x="4217" y="663"/>
                  </a:cubicBezTo>
                  <a:cubicBezTo>
                    <a:pt x="4085" y="663"/>
                    <a:pt x="3953" y="737"/>
                    <a:pt x="3906" y="896"/>
                  </a:cubicBezTo>
                  <a:cubicBezTo>
                    <a:pt x="3536" y="1777"/>
                    <a:pt x="3941" y="2944"/>
                    <a:pt x="4453" y="3754"/>
                  </a:cubicBezTo>
                  <a:cubicBezTo>
                    <a:pt x="3739" y="3444"/>
                    <a:pt x="3203" y="2837"/>
                    <a:pt x="2965" y="2099"/>
                  </a:cubicBezTo>
                  <a:cubicBezTo>
                    <a:pt x="2908" y="1922"/>
                    <a:pt x="2765" y="1845"/>
                    <a:pt x="2621" y="1845"/>
                  </a:cubicBezTo>
                  <a:cubicBezTo>
                    <a:pt x="2406" y="1845"/>
                    <a:pt x="2191" y="2018"/>
                    <a:pt x="2262" y="2289"/>
                  </a:cubicBezTo>
                  <a:cubicBezTo>
                    <a:pt x="2572" y="3349"/>
                    <a:pt x="3501" y="4099"/>
                    <a:pt x="4596" y="4159"/>
                  </a:cubicBezTo>
                  <a:cubicBezTo>
                    <a:pt x="4608" y="4162"/>
                    <a:pt x="4619" y="4163"/>
                    <a:pt x="4630" y="4163"/>
                  </a:cubicBezTo>
                  <a:cubicBezTo>
                    <a:pt x="4662" y="4163"/>
                    <a:pt x="4688" y="4150"/>
                    <a:pt x="4715" y="4123"/>
                  </a:cubicBezTo>
                  <a:cubicBezTo>
                    <a:pt x="5334" y="4909"/>
                    <a:pt x="6084" y="5361"/>
                    <a:pt x="7049" y="5468"/>
                  </a:cubicBezTo>
                  <a:cubicBezTo>
                    <a:pt x="6989" y="5968"/>
                    <a:pt x="6942" y="6480"/>
                    <a:pt x="6894" y="6980"/>
                  </a:cubicBezTo>
                  <a:cubicBezTo>
                    <a:pt x="6715" y="7076"/>
                    <a:pt x="6632" y="7278"/>
                    <a:pt x="6704" y="7469"/>
                  </a:cubicBezTo>
                  <a:cubicBezTo>
                    <a:pt x="6727" y="7552"/>
                    <a:pt x="6775" y="7623"/>
                    <a:pt x="6834" y="7683"/>
                  </a:cubicBezTo>
                  <a:cubicBezTo>
                    <a:pt x="6668" y="9743"/>
                    <a:pt x="6537" y="11790"/>
                    <a:pt x="6382" y="13838"/>
                  </a:cubicBezTo>
                  <a:cubicBezTo>
                    <a:pt x="6001" y="13660"/>
                    <a:pt x="5656" y="13422"/>
                    <a:pt x="5346" y="13136"/>
                  </a:cubicBezTo>
                  <a:cubicBezTo>
                    <a:pt x="5406" y="13029"/>
                    <a:pt x="5430" y="12910"/>
                    <a:pt x="5406" y="12791"/>
                  </a:cubicBezTo>
                  <a:cubicBezTo>
                    <a:pt x="5132" y="11183"/>
                    <a:pt x="4929" y="9624"/>
                    <a:pt x="5120" y="7992"/>
                  </a:cubicBezTo>
                  <a:cubicBezTo>
                    <a:pt x="5146" y="7788"/>
                    <a:pt x="4975" y="7678"/>
                    <a:pt x="4805" y="7678"/>
                  </a:cubicBezTo>
                  <a:cubicBezTo>
                    <a:pt x="4668" y="7678"/>
                    <a:pt x="4533" y="7749"/>
                    <a:pt x="4501" y="7897"/>
                  </a:cubicBezTo>
                  <a:cubicBezTo>
                    <a:pt x="4203" y="9159"/>
                    <a:pt x="4108" y="10445"/>
                    <a:pt x="4239" y="11731"/>
                  </a:cubicBezTo>
                  <a:cubicBezTo>
                    <a:pt x="4203" y="11660"/>
                    <a:pt x="4156" y="11588"/>
                    <a:pt x="4120" y="11517"/>
                  </a:cubicBezTo>
                  <a:cubicBezTo>
                    <a:pt x="3548" y="10397"/>
                    <a:pt x="3465" y="9016"/>
                    <a:pt x="2822" y="7945"/>
                  </a:cubicBezTo>
                  <a:cubicBezTo>
                    <a:pt x="2783" y="7878"/>
                    <a:pt x="2704" y="7843"/>
                    <a:pt x="2627" y="7843"/>
                  </a:cubicBezTo>
                  <a:cubicBezTo>
                    <a:pt x="2538" y="7843"/>
                    <a:pt x="2454" y="7890"/>
                    <a:pt x="2441" y="7992"/>
                  </a:cubicBezTo>
                  <a:cubicBezTo>
                    <a:pt x="2370" y="8659"/>
                    <a:pt x="2429" y="9326"/>
                    <a:pt x="2608" y="9969"/>
                  </a:cubicBezTo>
                  <a:cubicBezTo>
                    <a:pt x="1941" y="9755"/>
                    <a:pt x="1393" y="9183"/>
                    <a:pt x="1119" y="8552"/>
                  </a:cubicBezTo>
                  <a:cubicBezTo>
                    <a:pt x="1012" y="8278"/>
                    <a:pt x="1024" y="7838"/>
                    <a:pt x="727" y="7683"/>
                  </a:cubicBezTo>
                  <a:cubicBezTo>
                    <a:pt x="682" y="7661"/>
                    <a:pt x="635" y="7650"/>
                    <a:pt x="588" y="7650"/>
                  </a:cubicBezTo>
                  <a:cubicBezTo>
                    <a:pt x="457" y="7650"/>
                    <a:pt x="330" y="7730"/>
                    <a:pt x="286" y="7861"/>
                  </a:cubicBezTo>
                  <a:cubicBezTo>
                    <a:pt x="0" y="8409"/>
                    <a:pt x="608" y="9362"/>
                    <a:pt x="977" y="9719"/>
                  </a:cubicBezTo>
                  <a:cubicBezTo>
                    <a:pt x="1441" y="10159"/>
                    <a:pt x="2108" y="10374"/>
                    <a:pt x="2727" y="10421"/>
                  </a:cubicBezTo>
                  <a:cubicBezTo>
                    <a:pt x="2917" y="11017"/>
                    <a:pt x="3179" y="11600"/>
                    <a:pt x="3489" y="12148"/>
                  </a:cubicBezTo>
                  <a:cubicBezTo>
                    <a:pt x="4084" y="13243"/>
                    <a:pt x="5072" y="14076"/>
                    <a:pt x="6251" y="14481"/>
                  </a:cubicBezTo>
                  <a:cubicBezTo>
                    <a:pt x="6287" y="14481"/>
                    <a:pt x="6311" y="14493"/>
                    <a:pt x="6334" y="14493"/>
                  </a:cubicBezTo>
                  <a:cubicBezTo>
                    <a:pt x="6323" y="14660"/>
                    <a:pt x="6311" y="14838"/>
                    <a:pt x="6299" y="15017"/>
                  </a:cubicBezTo>
                  <a:cubicBezTo>
                    <a:pt x="6287" y="15112"/>
                    <a:pt x="6275" y="15208"/>
                    <a:pt x="6275" y="15315"/>
                  </a:cubicBezTo>
                  <a:cubicBezTo>
                    <a:pt x="6070" y="15351"/>
                    <a:pt x="5864" y="15369"/>
                    <a:pt x="5659" y="15369"/>
                  </a:cubicBezTo>
                  <a:cubicBezTo>
                    <a:pt x="5122" y="15369"/>
                    <a:pt x="4590" y="15246"/>
                    <a:pt x="4108" y="15005"/>
                  </a:cubicBezTo>
                  <a:cubicBezTo>
                    <a:pt x="3489" y="14684"/>
                    <a:pt x="3167" y="14100"/>
                    <a:pt x="2679" y="13636"/>
                  </a:cubicBezTo>
                  <a:cubicBezTo>
                    <a:pt x="2638" y="13598"/>
                    <a:pt x="2586" y="13581"/>
                    <a:pt x="2536" y="13581"/>
                  </a:cubicBezTo>
                  <a:cubicBezTo>
                    <a:pt x="2427" y="13581"/>
                    <a:pt x="2322" y="13661"/>
                    <a:pt x="2322" y="13791"/>
                  </a:cubicBezTo>
                  <a:cubicBezTo>
                    <a:pt x="2227" y="14708"/>
                    <a:pt x="3120" y="15458"/>
                    <a:pt x="3858" y="15803"/>
                  </a:cubicBezTo>
                  <a:cubicBezTo>
                    <a:pt x="4279" y="16001"/>
                    <a:pt x="4713" y="16109"/>
                    <a:pt x="5139" y="16109"/>
                  </a:cubicBezTo>
                  <a:cubicBezTo>
                    <a:pt x="5509" y="16109"/>
                    <a:pt x="5872" y="16027"/>
                    <a:pt x="6215" y="15851"/>
                  </a:cubicBezTo>
                  <a:lnTo>
                    <a:pt x="6215" y="15851"/>
                  </a:lnTo>
                  <a:cubicBezTo>
                    <a:pt x="6203" y="15958"/>
                    <a:pt x="6192" y="16065"/>
                    <a:pt x="6192" y="16172"/>
                  </a:cubicBezTo>
                  <a:cubicBezTo>
                    <a:pt x="6061" y="17744"/>
                    <a:pt x="5942" y="19303"/>
                    <a:pt x="5846" y="20875"/>
                  </a:cubicBezTo>
                  <a:lnTo>
                    <a:pt x="5656" y="23875"/>
                  </a:lnTo>
                  <a:cubicBezTo>
                    <a:pt x="5596" y="24828"/>
                    <a:pt x="5465" y="25804"/>
                    <a:pt x="5608" y="26757"/>
                  </a:cubicBezTo>
                  <a:cubicBezTo>
                    <a:pt x="5660" y="27071"/>
                    <a:pt x="5906" y="27213"/>
                    <a:pt x="6167" y="27213"/>
                  </a:cubicBezTo>
                  <a:cubicBezTo>
                    <a:pt x="6449" y="27213"/>
                    <a:pt x="6748" y="27047"/>
                    <a:pt x="6834" y="26757"/>
                  </a:cubicBezTo>
                  <a:cubicBezTo>
                    <a:pt x="7108" y="25840"/>
                    <a:pt x="7073" y="24828"/>
                    <a:pt x="7120" y="23875"/>
                  </a:cubicBezTo>
                  <a:cubicBezTo>
                    <a:pt x="7180" y="22875"/>
                    <a:pt x="7239" y="21875"/>
                    <a:pt x="7299" y="20875"/>
                  </a:cubicBezTo>
                  <a:cubicBezTo>
                    <a:pt x="7370" y="19684"/>
                    <a:pt x="7430" y="18494"/>
                    <a:pt x="7477" y="17303"/>
                  </a:cubicBezTo>
                  <a:cubicBezTo>
                    <a:pt x="7501" y="16910"/>
                    <a:pt x="7513" y="16517"/>
                    <a:pt x="7537" y="16124"/>
                  </a:cubicBezTo>
                  <a:cubicBezTo>
                    <a:pt x="8335" y="15934"/>
                    <a:pt x="9168" y="15362"/>
                    <a:pt x="9763" y="14862"/>
                  </a:cubicBezTo>
                  <a:cubicBezTo>
                    <a:pt x="9847" y="14981"/>
                    <a:pt x="9978" y="15053"/>
                    <a:pt x="10121" y="15053"/>
                  </a:cubicBezTo>
                  <a:cubicBezTo>
                    <a:pt x="11526" y="14934"/>
                    <a:pt x="12859" y="14124"/>
                    <a:pt x="13454" y="12838"/>
                  </a:cubicBezTo>
                  <a:cubicBezTo>
                    <a:pt x="13552" y="12644"/>
                    <a:pt x="13393" y="12430"/>
                    <a:pt x="13217" y="12430"/>
                  </a:cubicBezTo>
                  <a:cubicBezTo>
                    <a:pt x="13156" y="12430"/>
                    <a:pt x="13093" y="12455"/>
                    <a:pt x="13038" y="12517"/>
                  </a:cubicBezTo>
                  <a:cubicBezTo>
                    <a:pt x="12419" y="13207"/>
                    <a:pt x="11680" y="13779"/>
                    <a:pt x="10787" y="14041"/>
                  </a:cubicBezTo>
                  <a:cubicBezTo>
                    <a:pt x="10728" y="14053"/>
                    <a:pt x="10656" y="14065"/>
                    <a:pt x="10573" y="14088"/>
                  </a:cubicBezTo>
                  <a:cubicBezTo>
                    <a:pt x="11121" y="13469"/>
                    <a:pt x="11526" y="12755"/>
                    <a:pt x="11787" y="11969"/>
                  </a:cubicBezTo>
                  <a:lnTo>
                    <a:pt x="11799" y="11945"/>
                  </a:lnTo>
                  <a:cubicBezTo>
                    <a:pt x="11799" y="11921"/>
                    <a:pt x="11823" y="11898"/>
                    <a:pt x="11823" y="11874"/>
                  </a:cubicBezTo>
                  <a:cubicBezTo>
                    <a:pt x="11870" y="11741"/>
                    <a:pt x="11758" y="11649"/>
                    <a:pt x="11645" y="11649"/>
                  </a:cubicBezTo>
                  <a:cubicBezTo>
                    <a:pt x="11586" y="11649"/>
                    <a:pt x="11527" y="11674"/>
                    <a:pt x="11490" y="11731"/>
                  </a:cubicBezTo>
                  <a:cubicBezTo>
                    <a:pt x="10906" y="12636"/>
                    <a:pt x="10180" y="13422"/>
                    <a:pt x="9323" y="14076"/>
                  </a:cubicBezTo>
                  <a:cubicBezTo>
                    <a:pt x="8942" y="14350"/>
                    <a:pt x="8525" y="14600"/>
                    <a:pt x="8097" y="14803"/>
                  </a:cubicBezTo>
                  <a:cubicBezTo>
                    <a:pt x="7930" y="14886"/>
                    <a:pt x="7763" y="14946"/>
                    <a:pt x="7585" y="15005"/>
                  </a:cubicBezTo>
                  <a:cubicBezTo>
                    <a:pt x="7632" y="13707"/>
                    <a:pt x="7704" y="12422"/>
                    <a:pt x="7775" y="11124"/>
                  </a:cubicBezTo>
                  <a:cubicBezTo>
                    <a:pt x="8063" y="11203"/>
                    <a:pt x="8362" y="11242"/>
                    <a:pt x="8661" y="11242"/>
                  </a:cubicBezTo>
                  <a:cubicBezTo>
                    <a:pt x="8993" y="11242"/>
                    <a:pt x="9325" y="11194"/>
                    <a:pt x="9644" y="11100"/>
                  </a:cubicBezTo>
                  <a:cubicBezTo>
                    <a:pt x="9707" y="11134"/>
                    <a:pt x="9778" y="11150"/>
                    <a:pt x="9849" y="11150"/>
                  </a:cubicBezTo>
                  <a:cubicBezTo>
                    <a:pt x="9952" y="11150"/>
                    <a:pt x="10055" y="11116"/>
                    <a:pt x="10133" y="11052"/>
                  </a:cubicBezTo>
                  <a:cubicBezTo>
                    <a:pt x="10216" y="10981"/>
                    <a:pt x="10287" y="10921"/>
                    <a:pt x="10359" y="10850"/>
                  </a:cubicBezTo>
                  <a:cubicBezTo>
                    <a:pt x="10787" y="10659"/>
                    <a:pt x="11192" y="10421"/>
                    <a:pt x="11561" y="10136"/>
                  </a:cubicBezTo>
                  <a:cubicBezTo>
                    <a:pt x="13050" y="8957"/>
                    <a:pt x="13835" y="7171"/>
                    <a:pt x="14502" y="5444"/>
                  </a:cubicBezTo>
                  <a:cubicBezTo>
                    <a:pt x="14573" y="5248"/>
                    <a:pt x="14389" y="5093"/>
                    <a:pt x="14211" y="5093"/>
                  </a:cubicBezTo>
                  <a:cubicBezTo>
                    <a:pt x="14120" y="5093"/>
                    <a:pt x="14031" y="5133"/>
                    <a:pt x="13978" y="5230"/>
                  </a:cubicBezTo>
                  <a:cubicBezTo>
                    <a:pt x="13276" y="6576"/>
                    <a:pt x="12597" y="8028"/>
                    <a:pt x="11466" y="9088"/>
                  </a:cubicBezTo>
                  <a:lnTo>
                    <a:pt x="11454" y="9100"/>
                  </a:lnTo>
                  <a:cubicBezTo>
                    <a:pt x="11764" y="8338"/>
                    <a:pt x="11930" y="7516"/>
                    <a:pt x="11930" y="6695"/>
                  </a:cubicBezTo>
                  <a:cubicBezTo>
                    <a:pt x="11930" y="6587"/>
                    <a:pt x="11859" y="6480"/>
                    <a:pt x="11764" y="6445"/>
                  </a:cubicBezTo>
                  <a:lnTo>
                    <a:pt x="11752" y="6445"/>
                  </a:lnTo>
                  <a:cubicBezTo>
                    <a:pt x="11718" y="6431"/>
                    <a:pt x="11682" y="6425"/>
                    <a:pt x="11648" y="6425"/>
                  </a:cubicBezTo>
                  <a:cubicBezTo>
                    <a:pt x="11525" y="6425"/>
                    <a:pt x="11408" y="6503"/>
                    <a:pt x="11371" y="6623"/>
                  </a:cubicBezTo>
                  <a:cubicBezTo>
                    <a:pt x="11133" y="7349"/>
                    <a:pt x="10990" y="8076"/>
                    <a:pt x="10644" y="8778"/>
                  </a:cubicBezTo>
                  <a:cubicBezTo>
                    <a:pt x="10394" y="9219"/>
                    <a:pt x="10121" y="9659"/>
                    <a:pt x="9811" y="10064"/>
                  </a:cubicBezTo>
                  <a:cubicBezTo>
                    <a:pt x="9343" y="10203"/>
                    <a:pt x="8857" y="10272"/>
                    <a:pt x="8370" y="10272"/>
                  </a:cubicBezTo>
                  <a:cubicBezTo>
                    <a:pt x="8187" y="10272"/>
                    <a:pt x="8005" y="10262"/>
                    <a:pt x="7823" y="10243"/>
                  </a:cubicBezTo>
                  <a:cubicBezTo>
                    <a:pt x="7858" y="9421"/>
                    <a:pt x="7906" y="8612"/>
                    <a:pt x="7942" y="7790"/>
                  </a:cubicBezTo>
                  <a:cubicBezTo>
                    <a:pt x="9537" y="7528"/>
                    <a:pt x="10716" y="6171"/>
                    <a:pt x="10764" y="4563"/>
                  </a:cubicBezTo>
                  <a:cubicBezTo>
                    <a:pt x="10770" y="4363"/>
                    <a:pt x="10586" y="4245"/>
                    <a:pt x="10413" y="4245"/>
                  </a:cubicBezTo>
                  <a:cubicBezTo>
                    <a:pt x="10276" y="4245"/>
                    <a:pt x="10147" y="4318"/>
                    <a:pt x="10121" y="4480"/>
                  </a:cubicBezTo>
                  <a:cubicBezTo>
                    <a:pt x="9942" y="5492"/>
                    <a:pt x="9240" y="6337"/>
                    <a:pt x="8275" y="6718"/>
                  </a:cubicBezTo>
                  <a:cubicBezTo>
                    <a:pt x="8180" y="6742"/>
                    <a:pt x="8073" y="6766"/>
                    <a:pt x="7966" y="6778"/>
                  </a:cubicBezTo>
                  <a:cubicBezTo>
                    <a:pt x="8001" y="5909"/>
                    <a:pt x="8025" y="5052"/>
                    <a:pt x="8025" y="4194"/>
                  </a:cubicBezTo>
                  <a:cubicBezTo>
                    <a:pt x="8037" y="3980"/>
                    <a:pt x="8037" y="3778"/>
                    <a:pt x="8025" y="3563"/>
                  </a:cubicBezTo>
                  <a:lnTo>
                    <a:pt x="8025" y="3373"/>
                  </a:lnTo>
                  <a:cubicBezTo>
                    <a:pt x="9001" y="2908"/>
                    <a:pt x="9621" y="1920"/>
                    <a:pt x="9621" y="849"/>
                  </a:cubicBezTo>
                  <a:cubicBezTo>
                    <a:pt x="9621" y="660"/>
                    <a:pt x="9486" y="567"/>
                    <a:pt x="9346" y="567"/>
                  </a:cubicBezTo>
                  <a:cubicBezTo>
                    <a:pt x="9203" y="567"/>
                    <a:pt x="9055" y="663"/>
                    <a:pt x="9037" y="849"/>
                  </a:cubicBezTo>
                  <a:cubicBezTo>
                    <a:pt x="8954" y="1539"/>
                    <a:pt x="8561" y="2158"/>
                    <a:pt x="7977" y="2539"/>
                  </a:cubicBezTo>
                  <a:cubicBezTo>
                    <a:pt x="7930" y="1765"/>
                    <a:pt x="7823" y="992"/>
                    <a:pt x="7680" y="230"/>
                  </a:cubicBezTo>
                  <a:cubicBezTo>
                    <a:pt x="7648" y="73"/>
                    <a:pt x="7516" y="1"/>
                    <a:pt x="7379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25"/>
            <p:cNvSpPr/>
            <p:nvPr/>
          </p:nvSpPr>
          <p:spPr>
            <a:xfrm>
              <a:off x="4324119" y="4602961"/>
              <a:ext cx="265303" cy="345174"/>
            </a:xfrm>
            <a:custGeom>
              <a:rect b="b" l="l" r="r" t="t"/>
              <a:pathLst>
                <a:path extrusionOk="0" h="10333" w="7942">
                  <a:moveTo>
                    <a:pt x="6588" y="1"/>
                  </a:moveTo>
                  <a:cubicBezTo>
                    <a:pt x="6179" y="1"/>
                    <a:pt x="5817" y="297"/>
                    <a:pt x="5501" y="529"/>
                  </a:cubicBezTo>
                  <a:cubicBezTo>
                    <a:pt x="4906" y="922"/>
                    <a:pt x="4311" y="1291"/>
                    <a:pt x="3715" y="1684"/>
                  </a:cubicBezTo>
                  <a:cubicBezTo>
                    <a:pt x="2691" y="2363"/>
                    <a:pt x="1739" y="3172"/>
                    <a:pt x="1096" y="4232"/>
                  </a:cubicBezTo>
                  <a:cubicBezTo>
                    <a:pt x="0" y="6077"/>
                    <a:pt x="239" y="8637"/>
                    <a:pt x="2263" y="9709"/>
                  </a:cubicBezTo>
                  <a:cubicBezTo>
                    <a:pt x="2346" y="9304"/>
                    <a:pt x="2441" y="8899"/>
                    <a:pt x="2537" y="8518"/>
                  </a:cubicBezTo>
                  <a:cubicBezTo>
                    <a:pt x="2239" y="8161"/>
                    <a:pt x="1965" y="7780"/>
                    <a:pt x="1727" y="7375"/>
                  </a:cubicBezTo>
                  <a:cubicBezTo>
                    <a:pt x="1441" y="6923"/>
                    <a:pt x="1036" y="6411"/>
                    <a:pt x="1108" y="5863"/>
                  </a:cubicBezTo>
                  <a:cubicBezTo>
                    <a:pt x="1132" y="5756"/>
                    <a:pt x="1225" y="5689"/>
                    <a:pt x="1323" y="5689"/>
                  </a:cubicBezTo>
                  <a:cubicBezTo>
                    <a:pt x="1367" y="5689"/>
                    <a:pt x="1412" y="5703"/>
                    <a:pt x="1453" y="5732"/>
                  </a:cubicBezTo>
                  <a:cubicBezTo>
                    <a:pt x="1905" y="6042"/>
                    <a:pt x="2072" y="6732"/>
                    <a:pt x="2346" y="7196"/>
                  </a:cubicBezTo>
                  <a:cubicBezTo>
                    <a:pt x="2477" y="7399"/>
                    <a:pt x="2608" y="7589"/>
                    <a:pt x="2751" y="7780"/>
                  </a:cubicBezTo>
                  <a:cubicBezTo>
                    <a:pt x="2775" y="7708"/>
                    <a:pt x="2787" y="7637"/>
                    <a:pt x="2810" y="7577"/>
                  </a:cubicBezTo>
                  <a:cubicBezTo>
                    <a:pt x="2965" y="7042"/>
                    <a:pt x="3144" y="6518"/>
                    <a:pt x="3346" y="5994"/>
                  </a:cubicBezTo>
                  <a:cubicBezTo>
                    <a:pt x="3060" y="5792"/>
                    <a:pt x="2810" y="5542"/>
                    <a:pt x="2596" y="5256"/>
                  </a:cubicBezTo>
                  <a:cubicBezTo>
                    <a:pt x="2346" y="4899"/>
                    <a:pt x="1965" y="4375"/>
                    <a:pt x="2179" y="3946"/>
                  </a:cubicBezTo>
                  <a:cubicBezTo>
                    <a:pt x="2217" y="3863"/>
                    <a:pt x="2294" y="3818"/>
                    <a:pt x="2372" y="3818"/>
                  </a:cubicBezTo>
                  <a:cubicBezTo>
                    <a:pt x="2417" y="3818"/>
                    <a:pt x="2462" y="3832"/>
                    <a:pt x="2501" y="3863"/>
                  </a:cubicBezTo>
                  <a:cubicBezTo>
                    <a:pt x="2834" y="4065"/>
                    <a:pt x="2858" y="4518"/>
                    <a:pt x="3060" y="4851"/>
                  </a:cubicBezTo>
                  <a:cubicBezTo>
                    <a:pt x="3191" y="5089"/>
                    <a:pt x="3358" y="5292"/>
                    <a:pt x="3560" y="5482"/>
                  </a:cubicBezTo>
                  <a:cubicBezTo>
                    <a:pt x="3751" y="5041"/>
                    <a:pt x="3941" y="4601"/>
                    <a:pt x="4156" y="4172"/>
                  </a:cubicBezTo>
                  <a:lnTo>
                    <a:pt x="4322" y="3815"/>
                  </a:lnTo>
                  <a:cubicBezTo>
                    <a:pt x="4227" y="3660"/>
                    <a:pt x="4144" y="3494"/>
                    <a:pt x="4084" y="3315"/>
                  </a:cubicBezTo>
                  <a:cubicBezTo>
                    <a:pt x="3977" y="3041"/>
                    <a:pt x="3799" y="2648"/>
                    <a:pt x="4013" y="2386"/>
                  </a:cubicBezTo>
                  <a:cubicBezTo>
                    <a:pt x="4055" y="2337"/>
                    <a:pt x="4115" y="2308"/>
                    <a:pt x="4173" y="2308"/>
                  </a:cubicBezTo>
                  <a:cubicBezTo>
                    <a:pt x="4213" y="2308"/>
                    <a:pt x="4253" y="2322"/>
                    <a:pt x="4287" y="2351"/>
                  </a:cubicBezTo>
                  <a:cubicBezTo>
                    <a:pt x="4525" y="2505"/>
                    <a:pt x="4525" y="2851"/>
                    <a:pt x="4620" y="3101"/>
                  </a:cubicBezTo>
                  <a:cubicBezTo>
                    <a:pt x="4632" y="3125"/>
                    <a:pt x="4632" y="3148"/>
                    <a:pt x="4644" y="3172"/>
                  </a:cubicBezTo>
                  <a:cubicBezTo>
                    <a:pt x="5037" y="2410"/>
                    <a:pt x="5513" y="1624"/>
                    <a:pt x="6120" y="1172"/>
                  </a:cubicBezTo>
                  <a:cubicBezTo>
                    <a:pt x="6180" y="1128"/>
                    <a:pt x="6245" y="1109"/>
                    <a:pt x="6309" y="1109"/>
                  </a:cubicBezTo>
                  <a:cubicBezTo>
                    <a:pt x="6521" y="1109"/>
                    <a:pt x="6712" y="1326"/>
                    <a:pt x="6620" y="1565"/>
                  </a:cubicBezTo>
                  <a:cubicBezTo>
                    <a:pt x="6418" y="2101"/>
                    <a:pt x="6144" y="2613"/>
                    <a:pt x="5811" y="3077"/>
                  </a:cubicBezTo>
                  <a:cubicBezTo>
                    <a:pt x="5977" y="2946"/>
                    <a:pt x="6168" y="2875"/>
                    <a:pt x="6370" y="2839"/>
                  </a:cubicBezTo>
                  <a:cubicBezTo>
                    <a:pt x="6376" y="2838"/>
                    <a:pt x="6382" y="2838"/>
                    <a:pt x="6388" y="2838"/>
                  </a:cubicBezTo>
                  <a:cubicBezTo>
                    <a:pt x="6510" y="2838"/>
                    <a:pt x="6594" y="2952"/>
                    <a:pt x="6549" y="3065"/>
                  </a:cubicBezTo>
                  <a:cubicBezTo>
                    <a:pt x="6418" y="3375"/>
                    <a:pt x="6132" y="3577"/>
                    <a:pt x="5858" y="3779"/>
                  </a:cubicBezTo>
                  <a:lnTo>
                    <a:pt x="4989" y="4410"/>
                  </a:lnTo>
                  <a:cubicBezTo>
                    <a:pt x="4799" y="4768"/>
                    <a:pt x="4632" y="5137"/>
                    <a:pt x="4465" y="5518"/>
                  </a:cubicBezTo>
                  <a:cubicBezTo>
                    <a:pt x="5061" y="5030"/>
                    <a:pt x="5692" y="4577"/>
                    <a:pt x="6370" y="4375"/>
                  </a:cubicBezTo>
                  <a:cubicBezTo>
                    <a:pt x="6385" y="4370"/>
                    <a:pt x="6399" y="4368"/>
                    <a:pt x="6412" y="4368"/>
                  </a:cubicBezTo>
                  <a:cubicBezTo>
                    <a:pt x="6497" y="4368"/>
                    <a:pt x="6553" y="4457"/>
                    <a:pt x="6501" y="4530"/>
                  </a:cubicBezTo>
                  <a:cubicBezTo>
                    <a:pt x="5942" y="5315"/>
                    <a:pt x="4965" y="5863"/>
                    <a:pt x="4120" y="6363"/>
                  </a:cubicBezTo>
                  <a:cubicBezTo>
                    <a:pt x="4001" y="6673"/>
                    <a:pt x="3894" y="6982"/>
                    <a:pt x="3787" y="7280"/>
                  </a:cubicBezTo>
                  <a:cubicBezTo>
                    <a:pt x="3632" y="7732"/>
                    <a:pt x="3501" y="8185"/>
                    <a:pt x="3382" y="8649"/>
                  </a:cubicBezTo>
                  <a:cubicBezTo>
                    <a:pt x="3775" y="8173"/>
                    <a:pt x="4203" y="7732"/>
                    <a:pt x="4680" y="7327"/>
                  </a:cubicBezTo>
                  <a:cubicBezTo>
                    <a:pt x="5299" y="6792"/>
                    <a:pt x="6168" y="5994"/>
                    <a:pt x="7025" y="5994"/>
                  </a:cubicBezTo>
                  <a:cubicBezTo>
                    <a:pt x="7035" y="5992"/>
                    <a:pt x="7045" y="5992"/>
                    <a:pt x="7054" y="5992"/>
                  </a:cubicBezTo>
                  <a:cubicBezTo>
                    <a:pt x="7179" y="5992"/>
                    <a:pt x="7246" y="6132"/>
                    <a:pt x="7168" y="6232"/>
                  </a:cubicBezTo>
                  <a:cubicBezTo>
                    <a:pt x="6763" y="6923"/>
                    <a:pt x="5846" y="7339"/>
                    <a:pt x="5251" y="7839"/>
                  </a:cubicBezTo>
                  <a:cubicBezTo>
                    <a:pt x="4489" y="8470"/>
                    <a:pt x="3787" y="9161"/>
                    <a:pt x="3144" y="9911"/>
                  </a:cubicBezTo>
                  <a:cubicBezTo>
                    <a:pt x="3120" y="9935"/>
                    <a:pt x="3096" y="9959"/>
                    <a:pt x="3072" y="9983"/>
                  </a:cubicBezTo>
                  <a:lnTo>
                    <a:pt x="3072" y="9994"/>
                  </a:lnTo>
                  <a:lnTo>
                    <a:pt x="3191" y="10018"/>
                  </a:lnTo>
                  <a:cubicBezTo>
                    <a:pt x="3227" y="10137"/>
                    <a:pt x="3322" y="10233"/>
                    <a:pt x="3453" y="10268"/>
                  </a:cubicBezTo>
                  <a:cubicBezTo>
                    <a:pt x="3652" y="10312"/>
                    <a:pt x="3848" y="10333"/>
                    <a:pt x="4040" y="10333"/>
                  </a:cubicBezTo>
                  <a:cubicBezTo>
                    <a:pt x="6000" y="10333"/>
                    <a:pt x="7615" y="8192"/>
                    <a:pt x="7680" y="6327"/>
                  </a:cubicBezTo>
                  <a:cubicBezTo>
                    <a:pt x="7728" y="5113"/>
                    <a:pt x="7120" y="3970"/>
                    <a:pt x="7144" y="2755"/>
                  </a:cubicBezTo>
                  <a:cubicBezTo>
                    <a:pt x="7168" y="2005"/>
                    <a:pt x="7942" y="243"/>
                    <a:pt x="6751" y="17"/>
                  </a:cubicBezTo>
                  <a:cubicBezTo>
                    <a:pt x="6696" y="6"/>
                    <a:pt x="6642" y="1"/>
                    <a:pt x="6588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25"/>
            <p:cNvSpPr/>
            <p:nvPr/>
          </p:nvSpPr>
          <p:spPr>
            <a:xfrm>
              <a:off x="4359128" y="4640375"/>
              <a:ext cx="207144" cy="436269"/>
            </a:xfrm>
            <a:custGeom>
              <a:rect b="b" l="l" r="r" t="t"/>
              <a:pathLst>
                <a:path extrusionOk="0" h="13060" w="6201">
                  <a:moveTo>
                    <a:pt x="5266" y="1"/>
                  </a:moveTo>
                  <a:cubicBezTo>
                    <a:pt x="5202" y="1"/>
                    <a:pt x="5135" y="20"/>
                    <a:pt x="5072" y="64"/>
                  </a:cubicBezTo>
                  <a:cubicBezTo>
                    <a:pt x="4465" y="516"/>
                    <a:pt x="3989" y="1302"/>
                    <a:pt x="3608" y="2064"/>
                  </a:cubicBezTo>
                  <a:cubicBezTo>
                    <a:pt x="3596" y="2040"/>
                    <a:pt x="3584" y="2016"/>
                    <a:pt x="3572" y="1993"/>
                  </a:cubicBezTo>
                  <a:cubicBezTo>
                    <a:pt x="3477" y="1743"/>
                    <a:pt x="3489" y="1397"/>
                    <a:pt x="3251" y="1243"/>
                  </a:cubicBezTo>
                  <a:cubicBezTo>
                    <a:pt x="3212" y="1214"/>
                    <a:pt x="3169" y="1200"/>
                    <a:pt x="3128" y="1200"/>
                  </a:cubicBezTo>
                  <a:cubicBezTo>
                    <a:pt x="3067" y="1200"/>
                    <a:pt x="3007" y="1229"/>
                    <a:pt x="2965" y="1278"/>
                  </a:cubicBezTo>
                  <a:cubicBezTo>
                    <a:pt x="2751" y="1528"/>
                    <a:pt x="2929" y="1933"/>
                    <a:pt x="3036" y="2207"/>
                  </a:cubicBezTo>
                  <a:cubicBezTo>
                    <a:pt x="3096" y="2386"/>
                    <a:pt x="3179" y="2552"/>
                    <a:pt x="3286" y="2707"/>
                  </a:cubicBezTo>
                  <a:lnTo>
                    <a:pt x="3108" y="3064"/>
                  </a:lnTo>
                  <a:cubicBezTo>
                    <a:pt x="2893" y="3493"/>
                    <a:pt x="2691" y="3921"/>
                    <a:pt x="2512" y="4374"/>
                  </a:cubicBezTo>
                  <a:cubicBezTo>
                    <a:pt x="2322" y="4183"/>
                    <a:pt x="2155" y="3969"/>
                    <a:pt x="2024" y="3743"/>
                  </a:cubicBezTo>
                  <a:cubicBezTo>
                    <a:pt x="1822" y="3410"/>
                    <a:pt x="1798" y="2957"/>
                    <a:pt x="1465" y="2743"/>
                  </a:cubicBezTo>
                  <a:cubicBezTo>
                    <a:pt x="1428" y="2714"/>
                    <a:pt x="1385" y="2701"/>
                    <a:pt x="1343" y="2701"/>
                  </a:cubicBezTo>
                  <a:cubicBezTo>
                    <a:pt x="1262" y="2701"/>
                    <a:pt x="1182" y="2748"/>
                    <a:pt x="1143" y="2826"/>
                  </a:cubicBezTo>
                  <a:cubicBezTo>
                    <a:pt x="929" y="3255"/>
                    <a:pt x="1310" y="3791"/>
                    <a:pt x="1560" y="4136"/>
                  </a:cubicBezTo>
                  <a:cubicBezTo>
                    <a:pt x="1774" y="4422"/>
                    <a:pt x="2024" y="4672"/>
                    <a:pt x="2310" y="4886"/>
                  </a:cubicBezTo>
                  <a:cubicBezTo>
                    <a:pt x="2108" y="5398"/>
                    <a:pt x="1929" y="5922"/>
                    <a:pt x="1774" y="6457"/>
                  </a:cubicBezTo>
                  <a:cubicBezTo>
                    <a:pt x="1750" y="6529"/>
                    <a:pt x="1727" y="6600"/>
                    <a:pt x="1715" y="6672"/>
                  </a:cubicBezTo>
                  <a:cubicBezTo>
                    <a:pt x="1572" y="6481"/>
                    <a:pt x="1429" y="6291"/>
                    <a:pt x="1310" y="6088"/>
                  </a:cubicBezTo>
                  <a:cubicBezTo>
                    <a:pt x="1036" y="5612"/>
                    <a:pt x="869" y="4933"/>
                    <a:pt x="417" y="4612"/>
                  </a:cubicBezTo>
                  <a:cubicBezTo>
                    <a:pt x="379" y="4584"/>
                    <a:pt x="336" y="4572"/>
                    <a:pt x="295" y="4572"/>
                  </a:cubicBezTo>
                  <a:cubicBezTo>
                    <a:pt x="194" y="4572"/>
                    <a:pt x="97" y="4645"/>
                    <a:pt x="72" y="4755"/>
                  </a:cubicBezTo>
                  <a:cubicBezTo>
                    <a:pt x="0" y="5291"/>
                    <a:pt x="405" y="5815"/>
                    <a:pt x="691" y="6255"/>
                  </a:cubicBezTo>
                  <a:cubicBezTo>
                    <a:pt x="929" y="6660"/>
                    <a:pt x="1203" y="7053"/>
                    <a:pt x="1500" y="7410"/>
                  </a:cubicBezTo>
                  <a:cubicBezTo>
                    <a:pt x="1405" y="7791"/>
                    <a:pt x="1310" y="8196"/>
                    <a:pt x="1227" y="8601"/>
                  </a:cubicBezTo>
                  <a:cubicBezTo>
                    <a:pt x="929" y="10101"/>
                    <a:pt x="857" y="11708"/>
                    <a:pt x="1608" y="12946"/>
                  </a:cubicBezTo>
                  <a:cubicBezTo>
                    <a:pt x="1656" y="13026"/>
                    <a:pt x="1733" y="13060"/>
                    <a:pt x="1814" y="13060"/>
                  </a:cubicBezTo>
                  <a:cubicBezTo>
                    <a:pt x="2009" y="13060"/>
                    <a:pt x="2226" y="12863"/>
                    <a:pt x="2108" y="12661"/>
                  </a:cubicBezTo>
                  <a:cubicBezTo>
                    <a:pt x="1548" y="11625"/>
                    <a:pt x="1727" y="10458"/>
                    <a:pt x="1929" y="9351"/>
                  </a:cubicBezTo>
                  <a:cubicBezTo>
                    <a:pt x="1953" y="9196"/>
                    <a:pt x="1989" y="9029"/>
                    <a:pt x="2024" y="8886"/>
                  </a:cubicBezTo>
                  <a:lnTo>
                    <a:pt x="2024" y="8863"/>
                  </a:lnTo>
                  <a:cubicBezTo>
                    <a:pt x="2048" y="8851"/>
                    <a:pt x="2072" y="8827"/>
                    <a:pt x="2096" y="8803"/>
                  </a:cubicBezTo>
                  <a:cubicBezTo>
                    <a:pt x="2739" y="8053"/>
                    <a:pt x="3441" y="7362"/>
                    <a:pt x="4203" y="6731"/>
                  </a:cubicBezTo>
                  <a:cubicBezTo>
                    <a:pt x="4810" y="6231"/>
                    <a:pt x="5727" y="5803"/>
                    <a:pt x="6120" y="5124"/>
                  </a:cubicBezTo>
                  <a:cubicBezTo>
                    <a:pt x="6200" y="5021"/>
                    <a:pt x="6126" y="4873"/>
                    <a:pt x="6003" y="4873"/>
                  </a:cubicBezTo>
                  <a:cubicBezTo>
                    <a:pt x="5999" y="4873"/>
                    <a:pt x="5994" y="4874"/>
                    <a:pt x="5989" y="4874"/>
                  </a:cubicBezTo>
                  <a:cubicBezTo>
                    <a:pt x="5120" y="4874"/>
                    <a:pt x="4251" y="5695"/>
                    <a:pt x="3632" y="6219"/>
                  </a:cubicBezTo>
                  <a:cubicBezTo>
                    <a:pt x="3155" y="6624"/>
                    <a:pt x="2727" y="7065"/>
                    <a:pt x="2334" y="7541"/>
                  </a:cubicBezTo>
                  <a:cubicBezTo>
                    <a:pt x="2453" y="7077"/>
                    <a:pt x="2596" y="6612"/>
                    <a:pt x="2739" y="6160"/>
                  </a:cubicBezTo>
                  <a:cubicBezTo>
                    <a:pt x="2846" y="5850"/>
                    <a:pt x="2953" y="5553"/>
                    <a:pt x="3072" y="5255"/>
                  </a:cubicBezTo>
                  <a:cubicBezTo>
                    <a:pt x="3917" y="4743"/>
                    <a:pt x="4894" y="4207"/>
                    <a:pt x="5453" y="3421"/>
                  </a:cubicBezTo>
                  <a:cubicBezTo>
                    <a:pt x="5505" y="3349"/>
                    <a:pt x="5449" y="3260"/>
                    <a:pt x="5372" y="3260"/>
                  </a:cubicBezTo>
                  <a:cubicBezTo>
                    <a:pt x="5360" y="3260"/>
                    <a:pt x="5347" y="3262"/>
                    <a:pt x="5334" y="3267"/>
                  </a:cubicBezTo>
                  <a:cubicBezTo>
                    <a:pt x="4644" y="3457"/>
                    <a:pt x="4013" y="3921"/>
                    <a:pt x="3417" y="4398"/>
                  </a:cubicBezTo>
                  <a:cubicBezTo>
                    <a:pt x="3584" y="4029"/>
                    <a:pt x="3763" y="3660"/>
                    <a:pt x="3941" y="3302"/>
                  </a:cubicBezTo>
                  <a:lnTo>
                    <a:pt x="4810" y="2659"/>
                  </a:lnTo>
                  <a:cubicBezTo>
                    <a:pt x="5084" y="2469"/>
                    <a:pt x="5370" y="2267"/>
                    <a:pt x="5501" y="1957"/>
                  </a:cubicBezTo>
                  <a:cubicBezTo>
                    <a:pt x="5546" y="1843"/>
                    <a:pt x="5462" y="1730"/>
                    <a:pt x="5340" y="1730"/>
                  </a:cubicBezTo>
                  <a:cubicBezTo>
                    <a:pt x="5334" y="1730"/>
                    <a:pt x="5328" y="1730"/>
                    <a:pt x="5322" y="1731"/>
                  </a:cubicBezTo>
                  <a:cubicBezTo>
                    <a:pt x="5120" y="1755"/>
                    <a:pt x="4929" y="1838"/>
                    <a:pt x="4763" y="1969"/>
                  </a:cubicBezTo>
                  <a:cubicBezTo>
                    <a:pt x="5096" y="1493"/>
                    <a:pt x="5370" y="993"/>
                    <a:pt x="5572" y="457"/>
                  </a:cubicBezTo>
                  <a:cubicBezTo>
                    <a:pt x="5664" y="218"/>
                    <a:pt x="5480" y="1"/>
                    <a:pt x="5266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25"/>
            <p:cNvSpPr/>
            <p:nvPr/>
          </p:nvSpPr>
          <p:spPr>
            <a:xfrm>
              <a:off x="285188" y="4976863"/>
              <a:ext cx="265303" cy="345140"/>
            </a:xfrm>
            <a:custGeom>
              <a:rect b="b" l="l" r="r" t="t"/>
              <a:pathLst>
                <a:path extrusionOk="0" h="10332" w="7942">
                  <a:moveTo>
                    <a:pt x="1354" y="0"/>
                  </a:moveTo>
                  <a:cubicBezTo>
                    <a:pt x="1301" y="0"/>
                    <a:pt x="1246" y="5"/>
                    <a:pt x="1191" y="16"/>
                  </a:cubicBezTo>
                  <a:cubicBezTo>
                    <a:pt x="1" y="254"/>
                    <a:pt x="774" y="2016"/>
                    <a:pt x="798" y="2766"/>
                  </a:cubicBezTo>
                  <a:cubicBezTo>
                    <a:pt x="834" y="3981"/>
                    <a:pt x="227" y="5112"/>
                    <a:pt x="262" y="6338"/>
                  </a:cubicBezTo>
                  <a:cubicBezTo>
                    <a:pt x="327" y="8202"/>
                    <a:pt x="1941" y="10332"/>
                    <a:pt x="3900" y="10332"/>
                  </a:cubicBezTo>
                  <a:cubicBezTo>
                    <a:pt x="4093" y="10332"/>
                    <a:pt x="4290" y="10311"/>
                    <a:pt x="4489" y="10267"/>
                  </a:cubicBezTo>
                  <a:cubicBezTo>
                    <a:pt x="4620" y="10243"/>
                    <a:pt x="4715" y="10148"/>
                    <a:pt x="4751" y="10029"/>
                  </a:cubicBezTo>
                  <a:cubicBezTo>
                    <a:pt x="4799" y="10029"/>
                    <a:pt x="4834" y="10005"/>
                    <a:pt x="4882" y="10005"/>
                  </a:cubicBezTo>
                  <a:lnTo>
                    <a:pt x="4882" y="9981"/>
                  </a:lnTo>
                  <a:cubicBezTo>
                    <a:pt x="4846" y="9969"/>
                    <a:pt x="4823" y="9946"/>
                    <a:pt x="4799" y="9922"/>
                  </a:cubicBezTo>
                  <a:cubicBezTo>
                    <a:pt x="4168" y="9172"/>
                    <a:pt x="3465" y="8469"/>
                    <a:pt x="2703" y="7850"/>
                  </a:cubicBezTo>
                  <a:cubicBezTo>
                    <a:pt x="2096" y="7338"/>
                    <a:pt x="1179" y="6922"/>
                    <a:pt x="774" y="6231"/>
                  </a:cubicBezTo>
                  <a:cubicBezTo>
                    <a:pt x="697" y="6142"/>
                    <a:pt x="775" y="5991"/>
                    <a:pt x="892" y="5991"/>
                  </a:cubicBezTo>
                  <a:cubicBezTo>
                    <a:pt x="900" y="5991"/>
                    <a:pt x="909" y="5991"/>
                    <a:pt x="917" y="5993"/>
                  </a:cubicBezTo>
                  <a:cubicBezTo>
                    <a:pt x="1775" y="5993"/>
                    <a:pt x="2656" y="6802"/>
                    <a:pt x="3275" y="7338"/>
                  </a:cubicBezTo>
                  <a:cubicBezTo>
                    <a:pt x="3739" y="7743"/>
                    <a:pt x="4180" y="8184"/>
                    <a:pt x="4573" y="8660"/>
                  </a:cubicBezTo>
                  <a:cubicBezTo>
                    <a:pt x="4442" y="8195"/>
                    <a:pt x="4311" y="7731"/>
                    <a:pt x="4156" y="7279"/>
                  </a:cubicBezTo>
                  <a:cubicBezTo>
                    <a:pt x="4061" y="6981"/>
                    <a:pt x="3941" y="6671"/>
                    <a:pt x="3834" y="6374"/>
                  </a:cubicBezTo>
                  <a:cubicBezTo>
                    <a:pt x="2977" y="5862"/>
                    <a:pt x="2013" y="5326"/>
                    <a:pt x="1453" y="4540"/>
                  </a:cubicBezTo>
                  <a:cubicBezTo>
                    <a:pt x="1399" y="4465"/>
                    <a:pt x="1462" y="4370"/>
                    <a:pt x="1545" y="4370"/>
                  </a:cubicBezTo>
                  <a:cubicBezTo>
                    <a:pt x="1554" y="4370"/>
                    <a:pt x="1563" y="4371"/>
                    <a:pt x="1572" y="4374"/>
                  </a:cubicBezTo>
                  <a:cubicBezTo>
                    <a:pt x="2251" y="4576"/>
                    <a:pt x="2894" y="5040"/>
                    <a:pt x="3477" y="5517"/>
                  </a:cubicBezTo>
                  <a:cubicBezTo>
                    <a:pt x="3322" y="5147"/>
                    <a:pt x="3144" y="4778"/>
                    <a:pt x="2953" y="4421"/>
                  </a:cubicBezTo>
                  <a:lnTo>
                    <a:pt x="2084" y="3778"/>
                  </a:lnTo>
                  <a:cubicBezTo>
                    <a:pt x="1822" y="3588"/>
                    <a:pt x="1536" y="3385"/>
                    <a:pt x="1405" y="3076"/>
                  </a:cubicBezTo>
                  <a:cubicBezTo>
                    <a:pt x="1362" y="2966"/>
                    <a:pt x="1439" y="2847"/>
                    <a:pt x="1544" y="2847"/>
                  </a:cubicBezTo>
                  <a:cubicBezTo>
                    <a:pt x="1553" y="2847"/>
                    <a:pt x="1563" y="2848"/>
                    <a:pt x="1572" y="2850"/>
                  </a:cubicBezTo>
                  <a:cubicBezTo>
                    <a:pt x="1775" y="2873"/>
                    <a:pt x="1977" y="2957"/>
                    <a:pt x="2144" y="3088"/>
                  </a:cubicBezTo>
                  <a:cubicBezTo>
                    <a:pt x="1810" y="2611"/>
                    <a:pt x="1525" y="2111"/>
                    <a:pt x="1322" y="1564"/>
                  </a:cubicBezTo>
                  <a:cubicBezTo>
                    <a:pt x="1231" y="1328"/>
                    <a:pt x="1417" y="1113"/>
                    <a:pt x="1631" y="1113"/>
                  </a:cubicBezTo>
                  <a:cubicBezTo>
                    <a:pt x="1698" y="1113"/>
                    <a:pt x="1769" y="1134"/>
                    <a:pt x="1834" y="1183"/>
                  </a:cubicBezTo>
                  <a:cubicBezTo>
                    <a:pt x="2441" y="1635"/>
                    <a:pt x="2906" y="2421"/>
                    <a:pt x="3299" y="3183"/>
                  </a:cubicBezTo>
                  <a:cubicBezTo>
                    <a:pt x="3310" y="3159"/>
                    <a:pt x="3322" y="3135"/>
                    <a:pt x="3334" y="3112"/>
                  </a:cubicBezTo>
                  <a:cubicBezTo>
                    <a:pt x="3430" y="2861"/>
                    <a:pt x="3418" y="2516"/>
                    <a:pt x="3656" y="2361"/>
                  </a:cubicBezTo>
                  <a:cubicBezTo>
                    <a:pt x="3691" y="2331"/>
                    <a:pt x="3736" y="2315"/>
                    <a:pt x="3781" y="2315"/>
                  </a:cubicBezTo>
                  <a:cubicBezTo>
                    <a:pt x="3840" y="2315"/>
                    <a:pt x="3901" y="2343"/>
                    <a:pt x="3941" y="2397"/>
                  </a:cubicBezTo>
                  <a:cubicBezTo>
                    <a:pt x="4156" y="2647"/>
                    <a:pt x="3977" y="3052"/>
                    <a:pt x="3870" y="3326"/>
                  </a:cubicBezTo>
                  <a:cubicBezTo>
                    <a:pt x="3799" y="3504"/>
                    <a:pt x="3715" y="3659"/>
                    <a:pt x="3620" y="3826"/>
                  </a:cubicBezTo>
                  <a:lnTo>
                    <a:pt x="3799" y="4171"/>
                  </a:lnTo>
                  <a:cubicBezTo>
                    <a:pt x="4013" y="4600"/>
                    <a:pt x="4203" y="5040"/>
                    <a:pt x="4394" y="5481"/>
                  </a:cubicBezTo>
                  <a:cubicBezTo>
                    <a:pt x="4584" y="5302"/>
                    <a:pt x="4763" y="5088"/>
                    <a:pt x="4894" y="4850"/>
                  </a:cubicBezTo>
                  <a:cubicBezTo>
                    <a:pt x="5084" y="4528"/>
                    <a:pt x="5120" y="4076"/>
                    <a:pt x="5442" y="3862"/>
                  </a:cubicBezTo>
                  <a:cubicBezTo>
                    <a:pt x="5479" y="3833"/>
                    <a:pt x="5523" y="3820"/>
                    <a:pt x="5567" y="3820"/>
                  </a:cubicBezTo>
                  <a:cubicBezTo>
                    <a:pt x="5650" y="3820"/>
                    <a:pt x="5732" y="3867"/>
                    <a:pt x="5763" y="3945"/>
                  </a:cubicBezTo>
                  <a:cubicBezTo>
                    <a:pt x="5989" y="4374"/>
                    <a:pt x="5596" y="4909"/>
                    <a:pt x="5346" y="5255"/>
                  </a:cubicBezTo>
                  <a:cubicBezTo>
                    <a:pt x="5144" y="5540"/>
                    <a:pt x="4894" y="5790"/>
                    <a:pt x="4608" y="5993"/>
                  </a:cubicBezTo>
                  <a:cubicBezTo>
                    <a:pt x="4799" y="6517"/>
                    <a:pt x="4989" y="7041"/>
                    <a:pt x="5144" y="7576"/>
                  </a:cubicBezTo>
                  <a:cubicBezTo>
                    <a:pt x="5156" y="7648"/>
                    <a:pt x="5180" y="7707"/>
                    <a:pt x="5204" y="7779"/>
                  </a:cubicBezTo>
                  <a:cubicBezTo>
                    <a:pt x="5335" y="7588"/>
                    <a:pt x="5477" y="7398"/>
                    <a:pt x="5596" y="7195"/>
                  </a:cubicBezTo>
                  <a:cubicBezTo>
                    <a:pt x="5882" y="6731"/>
                    <a:pt x="6049" y="6052"/>
                    <a:pt x="6501" y="5731"/>
                  </a:cubicBezTo>
                  <a:cubicBezTo>
                    <a:pt x="6541" y="5702"/>
                    <a:pt x="6586" y="5688"/>
                    <a:pt x="6629" y="5688"/>
                  </a:cubicBezTo>
                  <a:cubicBezTo>
                    <a:pt x="6727" y="5688"/>
                    <a:pt x="6818" y="5758"/>
                    <a:pt x="6835" y="5874"/>
                  </a:cubicBezTo>
                  <a:cubicBezTo>
                    <a:pt x="6906" y="6410"/>
                    <a:pt x="6501" y="6922"/>
                    <a:pt x="6227" y="7374"/>
                  </a:cubicBezTo>
                  <a:cubicBezTo>
                    <a:pt x="5989" y="7779"/>
                    <a:pt x="5716" y="8172"/>
                    <a:pt x="5406" y="8529"/>
                  </a:cubicBezTo>
                  <a:cubicBezTo>
                    <a:pt x="5513" y="8910"/>
                    <a:pt x="5608" y="9303"/>
                    <a:pt x="5680" y="9719"/>
                  </a:cubicBezTo>
                  <a:cubicBezTo>
                    <a:pt x="7716" y="8648"/>
                    <a:pt x="7942" y="6076"/>
                    <a:pt x="6859" y="4243"/>
                  </a:cubicBezTo>
                  <a:cubicBezTo>
                    <a:pt x="6204" y="3183"/>
                    <a:pt x="5263" y="2373"/>
                    <a:pt x="4239" y="1695"/>
                  </a:cubicBezTo>
                  <a:cubicBezTo>
                    <a:pt x="3644" y="1290"/>
                    <a:pt x="3037" y="933"/>
                    <a:pt x="2453" y="528"/>
                  </a:cubicBezTo>
                  <a:cubicBezTo>
                    <a:pt x="2126" y="306"/>
                    <a:pt x="1770" y="0"/>
                    <a:pt x="1354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25"/>
            <p:cNvSpPr/>
            <p:nvPr/>
          </p:nvSpPr>
          <p:spPr>
            <a:xfrm>
              <a:off x="308471" y="5013842"/>
              <a:ext cx="207044" cy="436837"/>
            </a:xfrm>
            <a:custGeom>
              <a:rect b="b" l="l" r="r" t="t"/>
              <a:pathLst>
                <a:path extrusionOk="0" h="13077" w="6198">
                  <a:moveTo>
                    <a:pt x="942" y="1"/>
                  </a:moveTo>
                  <a:cubicBezTo>
                    <a:pt x="724" y="1"/>
                    <a:pt x="533" y="218"/>
                    <a:pt x="625" y="457"/>
                  </a:cubicBezTo>
                  <a:cubicBezTo>
                    <a:pt x="839" y="992"/>
                    <a:pt x="1113" y="1504"/>
                    <a:pt x="1447" y="1969"/>
                  </a:cubicBezTo>
                  <a:cubicBezTo>
                    <a:pt x="1280" y="1850"/>
                    <a:pt x="1089" y="1766"/>
                    <a:pt x="875" y="1731"/>
                  </a:cubicBezTo>
                  <a:cubicBezTo>
                    <a:pt x="870" y="1730"/>
                    <a:pt x="865" y="1730"/>
                    <a:pt x="860" y="1730"/>
                  </a:cubicBezTo>
                  <a:cubicBezTo>
                    <a:pt x="748" y="1730"/>
                    <a:pt x="663" y="1855"/>
                    <a:pt x="708" y="1969"/>
                  </a:cubicBezTo>
                  <a:cubicBezTo>
                    <a:pt x="839" y="2278"/>
                    <a:pt x="1125" y="2481"/>
                    <a:pt x="1387" y="2671"/>
                  </a:cubicBezTo>
                  <a:lnTo>
                    <a:pt x="2256" y="3314"/>
                  </a:lnTo>
                  <a:cubicBezTo>
                    <a:pt x="2447" y="3671"/>
                    <a:pt x="2625" y="4040"/>
                    <a:pt x="2780" y="4410"/>
                  </a:cubicBezTo>
                  <a:cubicBezTo>
                    <a:pt x="2185" y="3933"/>
                    <a:pt x="1554" y="3469"/>
                    <a:pt x="875" y="3267"/>
                  </a:cubicBezTo>
                  <a:cubicBezTo>
                    <a:pt x="863" y="3262"/>
                    <a:pt x="851" y="3260"/>
                    <a:pt x="840" y="3260"/>
                  </a:cubicBezTo>
                  <a:cubicBezTo>
                    <a:pt x="761" y="3260"/>
                    <a:pt x="704" y="3360"/>
                    <a:pt x="756" y="3433"/>
                  </a:cubicBezTo>
                  <a:cubicBezTo>
                    <a:pt x="1316" y="4219"/>
                    <a:pt x="2280" y="4755"/>
                    <a:pt x="3137" y="5267"/>
                  </a:cubicBezTo>
                  <a:cubicBezTo>
                    <a:pt x="3256" y="5564"/>
                    <a:pt x="3364" y="5862"/>
                    <a:pt x="3471" y="6172"/>
                  </a:cubicBezTo>
                  <a:cubicBezTo>
                    <a:pt x="3614" y="6624"/>
                    <a:pt x="3756" y="7088"/>
                    <a:pt x="3876" y="7553"/>
                  </a:cubicBezTo>
                  <a:cubicBezTo>
                    <a:pt x="3483" y="7077"/>
                    <a:pt x="3042" y="6624"/>
                    <a:pt x="2578" y="6219"/>
                  </a:cubicBezTo>
                  <a:cubicBezTo>
                    <a:pt x="1959" y="5695"/>
                    <a:pt x="1078" y="4886"/>
                    <a:pt x="220" y="4886"/>
                  </a:cubicBezTo>
                  <a:cubicBezTo>
                    <a:pt x="211" y="4884"/>
                    <a:pt x="202" y="4883"/>
                    <a:pt x="193" y="4883"/>
                  </a:cubicBezTo>
                  <a:cubicBezTo>
                    <a:pt x="77" y="4883"/>
                    <a:pt x="1" y="5024"/>
                    <a:pt x="89" y="5124"/>
                  </a:cubicBezTo>
                  <a:cubicBezTo>
                    <a:pt x="482" y="5815"/>
                    <a:pt x="1399" y="6231"/>
                    <a:pt x="2006" y="6743"/>
                  </a:cubicBezTo>
                  <a:cubicBezTo>
                    <a:pt x="2768" y="7362"/>
                    <a:pt x="3459" y="8065"/>
                    <a:pt x="4102" y="8815"/>
                  </a:cubicBezTo>
                  <a:cubicBezTo>
                    <a:pt x="4126" y="8839"/>
                    <a:pt x="4149" y="8862"/>
                    <a:pt x="4173" y="8886"/>
                  </a:cubicBezTo>
                  <a:lnTo>
                    <a:pt x="4173" y="8898"/>
                  </a:lnTo>
                  <a:cubicBezTo>
                    <a:pt x="4209" y="9041"/>
                    <a:pt x="4245" y="9208"/>
                    <a:pt x="4268" y="9363"/>
                  </a:cubicBezTo>
                  <a:cubicBezTo>
                    <a:pt x="4471" y="10482"/>
                    <a:pt x="4649" y="11637"/>
                    <a:pt x="4078" y="12672"/>
                  </a:cubicBezTo>
                  <a:cubicBezTo>
                    <a:pt x="3968" y="12875"/>
                    <a:pt x="4186" y="13077"/>
                    <a:pt x="4382" y="13077"/>
                  </a:cubicBezTo>
                  <a:cubicBezTo>
                    <a:pt x="4464" y="13077"/>
                    <a:pt x="4541" y="13042"/>
                    <a:pt x="4590" y="12958"/>
                  </a:cubicBezTo>
                  <a:cubicBezTo>
                    <a:pt x="5328" y="11732"/>
                    <a:pt x="5269" y="10125"/>
                    <a:pt x="4971" y="8612"/>
                  </a:cubicBezTo>
                  <a:cubicBezTo>
                    <a:pt x="4888" y="8208"/>
                    <a:pt x="4792" y="7815"/>
                    <a:pt x="4697" y="7434"/>
                  </a:cubicBezTo>
                  <a:cubicBezTo>
                    <a:pt x="4995" y="7065"/>
                    <a:pt x="5269" y="6684"/>
                    <a:pt x="5507" y="6279"/>
                  </a:cubicBezTo>
                  <a:cubicBezTo>
                    <a:pt x="5792" y="5826"/>
                    <a:pt x="6197" y="5314"/>
                    <a:pt x="6126" y="4779"/>
                  </a:cubicBezTo>
                  <a:cubicBezTo>
                    <a:pt x="6109" y="4663"/>
                    <a:pt x="6012" y="4593"/>
                    <a:pt x="5915" y="4593"/>
                  </a:cubicBezTo>
                  <a:cubicBezTo>
                    <a:pt x="5872" y="4593"/>
                    <a:pt x="5829" y="4607"/>
                    <a:pt x="5792" y="4636"/>
                  </a:cubicBezTo>
                  <a:cubicBezTo>
                    <a:pt x="5328" y="4957"/>
                    <a:pt x="5173" y="5636"/>
                    <a:pt x="4888" y="6100"/>
                  </a:cubicBezTo>
                  <a:cubicBezTo>
                    <a:pt x="4768" y="6303"/>
                    <a:pt x="4626" y="6493"/>
                    <a:pt x="4483" y="6684"/>
                  </a:cubicBezTo>
                  <a:cubicBezTo>
                    <a:pt x="4471" y="6612"/>
                    <a:pt x="4447" y="6541"/>
                    <a:pt x="4423" y="6481"/>
                  </a:cubicBezTo>
                  <a:cubicBezTo>
                    <a:pt x="4280" y="5945"/>
                    <a:pt x="4090" y="5422"/>
                    <a:pt x="3887" y="4898"/>
                  </a:cubicBezTo>
                  <a:cubicBezTo>
                    <a:pt x="4173" y="4695"/>
                    <a:pt x="4423" y="4445"/>
                    <a:pt x="4638" y="4160"/>
                  </a:cubicBezTo>
                  <a:cubicBezTo>
                    <a:pt x="4888" y="3802"/>
                    <a:pt x="5269" y="3278"/>
                    <a:pt x="5054" y="2850"/>
                  </a:cubicBezTo>
                  <a:cubicBezTo>
                    <a:pt x="5016" y="2766"/>
                    <a:pt x="4940" y="2722"/>
                    <a:pt x="4862" y="2722"/>
                  </a:cubicBezTo>
                  <a:cubicBezTo>
                    <a:pt x="4817" y="2722"/>
                    <a:pt x="4772" y="2736"/>
                    <a:pt x="4733" y="2767"/>
                  </a:cubicBezTo>
                  <a:cubicBezTo>
                    <a:pt x="4399" y="2981"/>
                    <a:pt x="4376" y="3433"/>
                    <a:pt x="4185" y="3755"/>
                  </a:cubicBezTo>
                  <a:cubicBezTo>
                    <a:pt x="4042" y="3993"/>
                    <a:pt x="3876" y="4195"/>
                    <a:pt x="3673" y="4386"/>
                  </a:cubicBezTo>
                  <a:cubicBezTo>
                    <a:pt x="3495" y="3945"/>
                    <a:pt x="3292" y="3505"/>
                    <a:pt x="3078" y="3076"/>
                  </a:cubicBezTo>
                  <a:lnTo>
                    <a:pt x="2923" y="2719"/>
                  </a:lnTo>
                  <a:cubicBezTo>
                    <a:pt x="3030" y="2552"/>
                    <a:pt x="3102" y="2386"/>
                    <a:pt x="3173" y="2219"/>
                  </a:cubicBezTo>
                  <a:cubicBezTo>
                    <a:pt x="3280" y="1945"/>
                    <a:pt x="3459" y="1540"/>
                    <a:pt x="3244" y="1290"/>
                  </a:cubicBezTo>
                  <a:cubicBezTo>
                    <a:pt x="3202" y="1233"/>
                    <a:pt x="3138" y="1206"/>
                    <a:pt x="3076" y="1206"/>
                  </a:cubicBezTo>
                  <a:cubicBezTo>
                    <a:pt x="3034" y="1206"/>
                    <a:pt x="2992" y="1219"/>
                    <a:pt x="2959" y="1243"/>
                  </a:cubicBezTo>
                  <a:cubicBezTo>
                    <a:pt x="2721" y="1409"/>
                    <a:pt x="2733" y="1754"/>
                    <a:pt x="2637" y="2005"/>
                  </a:cubicBezTo>
                  <a:cubicBezTo>
                    <a:pt x="2625" y="2028"/>
                    <a:pt x="2613" y="2052"/>
                    <a:pt x="2602" y="2076"/>
                  </a:cubicBezTo>
                  <a:cubicBezTo>
                    <a:pt x="2209" y="1314"/>
                    <a:pt x="1744" y="528"/>
                    <a:pt x="1137" y="64"/>
                  </a:cubicBezTo>
                  <a:cubicBezTo>
                    <a:pt x="1074" y="20"/>
                    <a:pt x="1007" y="1"/>
                    <a:pt x="942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25"/>
            <p:cNvSpPr/>
            <p:nvPr/>
          </p:nvSpPr>
          <p:spPr>
            <a:xfrm>
              <a:off x="8067550" y="4621200"/>
              <a:ext cx="177815" cy="158941"/>
            </a:xfrm>
            <a:custGeom>
              <a:rect b="b" l="l" r="r" t="t"/>
              <a:pathLst>
                <a:path extrusionOk="0" h="4758" w="5323">
                  <a:moveTo>
                    <a:pt x="1535" y="1"/>
                  </a:moveTo>
                  <a:cubicBezTo>
                    <a:pt x="870" y="1"/>
                    <a:pt x="312" y="670"/>
                    <a:pt x="0" y="1138"/>
                  </a:cubicBezTo>
                  <a:cubicBezTo>
                    <a:pt x="238" y="1293"/>
                    <a:pt x="476" y="1459"/>
                    <a:pt x="714" y="1638"/>
                  </a:cubicBezTo>
                  <a:cubicBezTo>
                    <a:pt x="917" y="1352"/>
                    <a:pt x="1167" y="1055"/>
                    <a:pt x="1381" y="995"/>
                  </a:cubicBezTo>
                  <a:cubicBezTo>
                    <a:pt x="1402" y="989"/>
                    <a:pt x="1424" y="985"/>
                    <a:pt x="1448" y="985"/>
                  </a:cubicBezTo>
                  <a:cubicBezTo>
                    <a:pt x="1907" y="985"/>
                    <a:pt x="2932" y="2138"/>
                    <a:pt x="3215" y="2817"/>
                  </a:cubicBezTo>
                  <a:cubicBezTo>
                    <a:pt x="3393" y="3245"/>
                    <a:pt x="2977" y="3733"/>
                    <a:pt x="2631" y="4031"/>
                  </a:cubicBezTo>
                  <a:cubicBezTo>
                    <a:pt x="2727" y="4222"/>
                    <a:pt x="2810" y="4412"/>
                    <a:pt x="2881" y="4603"/>
                  </a:cubicBezTo>
                  <a:cubicBezTo>
                    <a:pt x="2905" y="4650"/>
                    <a:pt x="2929" y="4698"/>
                    <a:pt x="2941" y="4757"/>
                  </a:cubicBezTo>
                  <a:cubicBezTo>
                    <a:pt x="5322" y="2936"/>
                    <a:pt x="3608" y="1436"/>
                    <a:pt x="2322" y="328"/>
                  </a:cubicBezTo>
                  <a:cubicBezTo>
                    <a:pt x="2049" y="95"/>
                    <a:pt x="1785" y="1"/>
                    <a:pt x="1535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25"/>
            <p:cNvSpPr/>
            <p:nvPr/>
          </p:nvSpPr>
          <p:spPr>
            <a:xfrm>
              <a:off x="8091001" y="4654104"/>
              <a:ext cx="89926" cy="101785"/>
            </a:xfrm>
            <a:custGeom>
              <a:rect b="b" l="l" r="r" t="t"/>
              <a:pathLst>
                <a:path extrusionOk="0" h="3047" w="2692">
                  <a:moveTo>
                    <a:pt x="746" y="0"/>
                  </a:moveTo>
                  <a:cubicBezTo>
                    <a:pt x="722" y="0"/>
                    <a:pt x="700" y="4"/>
                    <a:pt x="679" y="10"/>
                  </a:cubicBezTo>
                  <a:cubicBezTo>
                    <a:pt x="465" y="70"/>
                    <a:pt x="215" y="367"/>
                    <a:pt x="1" y="653"/>
                  </a:cubicBezTo>
                  <a:cubicBezTo>
                    <a:pt x="822" y="1296"/>
                    <a:pt x="1477" y="2117"/>
                    <a:pt x="1929" y="3046"/>
                  </a:cubicBezTo>
                  <a:cubicBezTo>
                    <a:pt x="2275" y="2748"/>
                    <a:pt x="2691" y="2260"/>
                    <a:pt x="2513" y="1832"/>
                  </a:cubicBezTo>
                  <a:cubicBezTo>
                    <a:pt x="2230" y="1153"/>
                    <a:pt x="1205" y="0"/>
                    <a:pt x="7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25"/>
            <p:cNvSpPr/>
            <p:nvPr/>
          </p:nvSpPr>
          <p:spPr>
            <a:xfrm>
              <a:off x="7523450" y="4621167"/>
              <a:ext cx="180988" cy="160945"/>
            </a:xfrm>
            <a:custGeom>
              <a:rect b="b" l="l" r="r" t="t"/>
              <a:pathLst>
                <a:path extrusionOk="0" h="4818" w="5418">
                  <a:moveTo>
                    <a:pt x="3823" y="0"/>
                  </a:moveTo>
                  <a:cubicBezTo>
                    <a:pt x="3573" y="0"/>
                    <a:pt x="3308" y="95"/>
                    <a:pt x="3036" y="329"/>
                  </a:cubicBezTo>
                  <a:cubicBezTo>
                    <a:pt x="1739" y="1460"/>
                    <a:pt x="0" y="2961"/>
                    <a:pt x="2489" y="4818"/>
                  </a:cubicBezTo>
                  <a:cubicBezTo>
                    <a:pt x="2584" y="4568"/>
                    <a:pt x="2691" y="4342"/>
                    <a:pt x="2810" y="4104"/>
                  </a:cubicBezTo>
                  <a:cubicBezTo>
                    <a:pt x="2441" y="3806"/>
                    <a:pt x="1953" y="3282"/>
                    <a:pt x="2143" y="2818"/>
                  </a:cubicBezTo>
                  <a:cubicBezTo>
                    <a:pt x="2426" y="2139"/>
                    <a:pt x="3451" y="986"/>
                    <a:pt x="3910" y="986"/>
                  </a:cubicBezTo>
                  <a:cubicBezTo>
                    <a:pt x="3934" y="986"/>
                    <a:pt x="3956" y="990"/>
                    <a:pt x="3977" y="996"/>
                  </a:cubicBezTo>
                  <a:cubicBezTo>
                    <a:pt x="4215" y="1079"/>
                    <a:pt x="4513" y="1437"/>
                    <a:pt x="4727" y="1758"/>
                  </a:cubicBezTo>
                  <a:cubicBezTo>
                    <a:pt x="4953" y="1579"/>
                    <a:pt x="5180" y="1401"/>
                    <a:pt x="5418" y="1246"/>
                  </a:cubicBezTo>
                  <a:cubicBezTo>
                    <a:pt x="5127" y="770"/>
                    <a:pt x="4535" y="0"/>
                    <a:pt x="3823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25"/>
            <p:cNvSpPr/>
            <p:nvPr/>
          </p:nvSpPr>
          <p:spPr>
            <a:xfrm>
              <a:off x="7588656" y="4654104"/>
              <a:ext cx="92732" cy="104157"/>
            </a:xfrm>
            <a:custGeom>
              <a:rect b="b" l="l" r="r" t="t"/>
              <a:pathLst>
                <a:path extrusionOk="0" h="3118" w="2776">
                  <a:moveTo>
                    <a:pt x="1958" y="0"/>
                  </a:moveTo>
                  <a:cubicBezTo>
                    <a:pt x="1499" y="0"/>
                    <a:pt x="474" y="1153"/>
                    <a:pt x="191" y="1832"/>
                  </a:cubicBezTo>
                  <a:cubicBezTo>
                    <a:pt x="1" y="2296"/>
                    <a:pt x="489" y="2820"/>
                    <a:pt x="846" y="3118"/>
                  </a:cubicBezTo>
                  <a:cubicBezTo>
                    <a:pt x="1323" y="2213"/>
                    <a:pt x="1977" y="1415"/>
                    <a:pt x="2775" y="772"/>
                  </a:cubicBezTo>
                  <a:cubicBezTo>
                    <a:pt x="2561" y="451"/>
                    <a:pt x="2263" y="81"/>
                    <a:pt x="2025" y="10"/>
                  </a:cubicBezTo>
                  <a:cubicBezTo>
                    <a:pt x="2004" y="4"/>
                    <a:pt x="1982" y="0"/>
                    <a:pt x="19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25"/>
            <p:cNvSpPr/>
            <p:nvPr/>
          </p:nvSpPr>
          <p:spPr>
            <a:xfrm>
              <a:off x="7584681" y="4609308"/>
              <a:ext cx="612948" cy="574432"/>
            </a:xfrm>
            <a:custGeom>
              <a:rect b="b" l="l" r="r" t="t"/>
              <a:pathLst>
                <a:path extrusionOk="0" h="17196" w="18349">
                  <a:moveTo>
                    <a:pt x="8520" y="1"/>
                  </a:moveTo>
                  <a:cubicBezTo>
                    <a:pt x="7081" y="1"/>
                    <a:pt x="5199" y="517"/>
                    <a:pt x="3597" y="1601"/>
                  </a:cubicBezTo>
                  <a:cubicBezTo>
                    <a:pt x="3716" y="1803"/>
                    <a:pt x="3787" y="1946"/>
                    <a:pt x="3787" y="1946"/>
                  </a:cubicBezTo>
                  <a:cubicBezTo>
                    <a:pt x="3787" y="1946"/>
                    <a:pt x="4284" y="5978"/>
                    <a:pt x="2439" y="5978"/>
                  </a:cubicBezTo>
                  <a:cubicBezTo>
                    <a:pt x="2108" y="5978"/>
                    <a:pt x="1702" y="5848"/>
                    <a:pt x="1203" y="5542"/>
                  </a:cubicBezTo>
                  <a:cubicBezTo>
                    <a:pt x="1001" y="5411"/>
                    <a:pt x="822" y="5292"/>
                    <a:pt x="656" y="5173"/>
                  </a:cubicBezTo>
                  <a:cubicBezTo>
                    <a:pt x="632" y="5232"/>
                    <a:pt x="596" y="5304"/>
                    <a:pt x="572" y="5363"/>
                  </a:cubicBezTo>
                  <a:cubicBezTo>
                    <a:pt x="203" y="6423"/>
                    <a:pt x="37" y="9340"/>
                    <a:pt x="1" y="12876"/>
                  </a:cubicBezTo>
                  <a:cubicBezTo>
                    <a:pt x="2362" y="15758"/>
                    <a:pt x="5746" y="17195"/>
                    <a:pt x="9130" y="17195"/>
                  </a:cubicBezTo>
                  <a:cubicBezTo>
                    <a:pt x="12556" y="17195"/>
                    <a:pt x="15983" y="15722"/>
                    <a:pt x="18348" y="12781"/>
                  </a:cubicBezTo>
                  <a:cubicBezTo>
                    <a:pt x="18134" y="9316"/>
                    <a:pt x="17825" y="6387"/>
                    <a:pt x="17396" y="5113"/>
                  </a:cubicBezTo>
                  <a:cubicBezTo>
                    <a:pt x="17217" y="5244"/>
                    <a:pt x="17003" y="5387"/>
                    <a:pt x="16777" y="5530"/>
                  </a:cubicBezTo>
                  <a:cubicBezTo>
                    <a:pt x="16276" y="5840"/>
                    <a:pt x="15868" y="5971"/>
                    <a:pt x="15537" y="5971"/>
                  </a:cubicBezTo>
                  <a:cubicBezTo>
                    <a:pt x="13698" y="5971"/>
                    <a:pt x="14193" y="1946"/>
                    <a:pt x="14193" y="1946"/>
                  </a:cubicBezTo>
                  <a:cubicBezTo>
                    <a:pt x="14265" y="1792"/>
                    <a:pt x="14360" y="1637"/>
                    <a:pt x="14455" y="1494"/>
                  </a:cubicBezTo>
                  <a:cubicBezTo>
                    <a:pt x="12836" y="506"/>
                    <a:pt x="10824" y="77"/>
                    <a:pt x="8752" y="6"/>
                  </a:cubicBezTo>
                  <a:cubicBezTo>
                    <a:pt x="8676" y="3"/>
                    <a:pt x="8598" y="1"/>
                    <a:pt x="8520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25"/>
            <p:cNvSpPr/>
            <p:nvPr/>
          </p:nvSpPr>
          <p:spPr>
            <a:xfrm>
              <a:off x="8042229" y="4659582"/>
              <a:ext cx="123565" cy="149187"/>
            </a:xfrm>
            <a:custGeom>
              <a:rect b="b" l="l" r="r" t="t"/>
              <a:pathLst>
                <a:path extrusionOk="0" h="4466" w="3699">
                  <a:moveTo>
                    <a:pt x="758" y="1"/>
                  </a:moveTo>
                  <a:cubicBezTo>
                    <a:pt x="663" y="144"/>
                    <a:pt x="568" y="287"/>
                    <a:pt x="496" y="441"/>
                  </a:cubicBezTo>
                  <a:cubicBezTo>
                    <a:pt x="496" y="441"/>
                    <a:pt x="1" y="4466"/>
                    <a:pt x="1840" y="4466"/>
                  </a:cubicBezTo>
                  <a:cubicBezTo>
                    <a:pt x="2171" y="4466"/>
                    <a:pt x="2579" y="4335"/>
                    <a:pt x="3080" y="4025"/>
                  </a:cubicBezTo>
                  <a:cubicBezTo>
                    <a:pt x="3306" y="3882"/>
                    <a:pt x="3520" y="3739"/>
                    <a:pt x="3699" y="3597"/>
                  </a:cubicBezTo>
                  <a:cubicBezTo>
                    <a:pt x="3687" y="3549"/>
                    <a:pt x="3663" y="3501"/>
                    <a:pt x="3639" y="3454"/>
                  </a:cubicBezTo>
                  <a:cubicBezTo>
                    <a:pt x="3568" y="3251"/>
                    <a:pt x="3485" y="3061"/>
                    <a:pt x="3389" y="2882"/>
                  </a:cubicBezTo>
                  <a:cubicBezTo>
                    <a:pt x="3258" y="3001"/>
                    <a:pt x="3127" y="3108"/>
                    <a:pt x="2985" y="3204"/>
                  </a:cubicBezTo>
                  <a:lnTo>
                    <a:pt x="1080" y="1096"/>
                  </a:lnTo>
                  <a:cubicBezTo>
                    <a:pt x="1080" y="1096"/>
                    <a:pt x="1246" y="799"/>
                    <a:pt x="1472" y="501"/>
                  </a:cubicBezTo>
                  <a:cubicBezTo>
                    <a:pt x="1234" y="310"/>
                    <a:pt x="996" y="144"/>
                    <a:pt x="758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25"/>
            <p:cNvSpPr/>
            <p:nvPr/>
          </p:nvSpPr>
          <p:spPr>
            <a:xfrm>
              <a:off x="8078273" y="4676285"/>
              <a:ext cx="77199" cy="90327"/>
            </a:xfrm>
            <a:custGeom>
              <a:rect b="b" l="l" r="r" t="t"/>
              <a:pathLst>
                <a:path extrusionOk="0" h="2704" w="2311">
                  <a:moveTo>
                    <a:pt x="393" y="1"/>
                  </a:moveTo>
                  <a:cubicBezTo>
                    <a:pt x="167" y="299"/>
                    <a:pt x="1" y="596"/>
                    <a:pt x="1" y="596"/>
                  </a:cubicBezTo>
                  <a:lnTo>
                    <a:pt x="1906" y="2704"/>
                  </a:lnTo>
                  <a:cubicBezTo>
                    <a:pt x="2048" y="2608"/>
                    <a:pt x="2179" y="2501"/>
                    <a:pt x="2310" y="2382"/>
                  </a:cubicBezTo>
                  <a:cubicBezTo>
                    <a:pt x="1858" y="1453"/>
                    <a:pt x="1203" y="644"/>
                    <a:pt x="393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25"/>
            <p:cNvSpPr/>
            <p:nvPr/>
          </p:nvSpPr>
          <p:spPr>
            <a:xfrm>
              <a:off x="7606561" y="4662388"/>
              <a:ext cx="121227" cy="146615"/>
            </a:xfrm>
            <a:custGeom>
              <a:rect b="b" l="l" r="r" t="t"/>
              <a:pathLst>
                <a:path extrusionOk="0" h="4389" w="3629">
                  <a:moveTo>
                    <a:pt x="2930" y="0"/>
                  </a:moveTo>
                  <a:cubicBezTo>
                    <a:pt x="2692" y="167"/>
                    <a:pt x="2465" y="345"/>
                    <a:pt x="2239" y="524"/>
                  </a:cubicBezTo>
                  <a:cubicBezTo>
                    <a:pt x="2418" y="786"/>
                    <a:pt x="2549" y="1012"/>
                    <a:pt x="2549" y="1012"/>
                  </a:cubicBezTo>
                  <a:lnTo>
                    <a:pt x="644" y="3120"/>
                  </a:lnTo>
                  <a:cubicBezTo>
                    <a:pt x="525" y="3048"/>
                    <a:pt x="417" y="2965"/>
                    <a:pt x="310" y="2870"/>
                  </a:cubicBezTo>
                  <a:cubicBezTo>
                    <a:pt x="191" y="3108"/>
                    <a:pt x="84" y="3334"/>
                    <a:pt x="1" y="3584"/>
                  </a:cubicBezTo>
                  <a:cubicBezTo>
                    <a:pt x="156" y="3703"/>
                    <a:pt x="346" y="3822"/>
                    <a:pt x="548" y="3953"/>
                  </a:cubicBezTo>
                  <a:cubicBezTo>
                    <a:pt x="1047" y="4259"/>
                    <a:pt x="1453" y="4389"/>
                    <a:pt x="1784" y="4389"/>
                  </a:cubicBezTo>
                  <a:cubicBezTo>
                    <a:pt x="3629" y="4389"/>
                    <a:pt x="3132" y="357"/>
                    <a:pt x="3132" y="357"/>
                  </a:cubicBezTo>
                  <a:cubicBezTo>
                    <a:pt x="3132" y="357"/>
                    <a:pt x="3061" y="214"/>
                    <a:pt x="2930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25"/>
            <p:cNvSpPr/>
            <p:nvPr/>
          </p:nvSpPr>
          <p:spPr>
            <a:xfrm>
              <a:off x="7617318" y="4679893"/>
              <a:ext cx="74393" cy="86719"/>
            </a:xfrm>
            <a:custGeom>
              <a:rect b="b" l="l" r="r" t="t"/>
              <a:pathLst>
                <a:path extrusionOk="0" h="2596" w="2227">
                  <a:moveTo>
                    <a:pt x="1917" y="0"/>
                  </a:moveTo>
                  <a:cubicBezTo>
                    <a:pt x="1131" y="643"/>
                    <a:pt x="476" y="1441"/>
                    <a:pt x="0" y="2346"/>
                  </a:cubicBezTo>
                  <a:cubicBezTo>
                    <a:pt x="107" y="2441"/>
                    <a:pt x="215" y="2524"/>
                    <a:pt x="322" y="2596"/>
                  </a:cubicBezTo>
                  <a:lnTo>
                    <a:pt x="2227" y="488"/>
                  </a:lnTo>
                  <a:cubicBezTo>
                    <a:pt x="2227" y="488"/>
                    <a:pt x="2096" y="262"/>
                    <a:pt x="1917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25"/>
            <p:cNvSpPr/>
            <p:nvPr/>
          </p:nvSpPr>
          <p:spPr>
            <a:xfrm>
              <a:off x="7895314" y="4930831"/>
              <a:ext cx="7182" cy="6013"/>
            </a:xfrm>
            <a:custGeom>
              <a:rect b="b" l="l" r="r" t="t"/>
              <a:pathLst>
                <a:path extrusionOk="0" h="180" w="215">
                  <a:moveTo>
                    <a:pt x="1" y="1"/>
                  </a:moveTo>
                  <a:lnTo>
                    <a:pt x="1" y="179"/>
                  </a:lnTo>
                  <a:cubicBezTo>
                    <a:pt x="72" y="179"/>
                    <a:pt x="144" y="168"/>
                    <a:pt x="215" y="168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25"/>
            <p:cNvSpPr/>
            <p:nvPr/>
          </p:nvSpPr>
          <p:spPr>
            <a:xfrm>
              <a:off x="8042497" y="4803959"/>
              <a:ext cx="54517" cy="46734"/>
            </a:xfrm>
            <a:custGeom>
              <a:rect b="b" l="l" r="r" t="t"/>
              <a:pathLst>
                <a:path extrusionOk="0" h="1399" w="1632">
                  <a:moveTo>
                    <a:pt x="702" y="1"/>
                  </a:moveTo>
                  <a:cubicBezTo>
                    <a:pt x="310" y="1"/>
                    <a:pt x="0" y="310"/>
                    <a:pt x="0" y="703"/>
                  </a:cubicBezTo>
                  <a:cubicBezTo>
                    <a:pt x="0" y="1121"/>
                    <a:pt x="342" y="1398"/>
                    <a:pt x="700" y="1398"/>
                  </a:cubicBezTo>
                  <a:cubicBezTo>
                    <a:pt x="872" y="1398"/>
                    <a:pt x="1048" y="1334"/>
                    <a:pt x="1191" y="1191"/>
                  </a:cubicBezTo>
                  <a:cubicBezTo>
                    <a:pt x="1631" y="751"/>
                    <a:pt x="1322" y="1"/>
                    <a:pt x="702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25"/>
            <p:cNvSpPr/>
            <p:nvPr/>
          </p:nvSpPr>
          <p:spPr>
            <a:xfrm>
              <a:off x="7692479" y="4803959"/>
              <a:ext cx="54517" cy="46734"/>
            </a:xfrm>
            <a:custGeom>
              <a:rect b="b" l="l" r="r" t="t"/>
              <a:pathLst>
                <a:path extrusionOk="0" h="1399" w="1632">
                  <a:moveTo>
                    <a:pt x="703" y="1"/>
                  </a:moveTo>
                  <a:cubicBezTo>
                    <a:pt x="322" y="1"/>
                    <a:pt x="1" y="310"/>
                    <a:pt x="1" y="703"/>
                  </a:cubicBezTo>
                  <a:cubicBezTo>
                    <a:pt x="1" y="1121"/>
                    <a:pt x="348" y="1398"/>
                    <a:pt x="706" y="1398"/>
                  </a:cubicBezTo>
                  <a:cubicBezTo>
                    <a:pt x="878" y="1398"/>
                    <a:pt x="1052" y="1334"/>
                    <a:pt x="1191" y="1191"/>
                  </a:cubicBezTo>
                  <a:cubicBezTo>
                    <a:pt x="1632" y="751"/>
                    <a:pt x="1322" y="1"/>
                    <a:pt x="703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25"/>
            <p:cNvSpPr/>
            <p:nvPr/>
          </p:nvSpPr>
          <p:spPr>
            <a:xfrm>
              <a:off x="7825331" y="4964236"/>
              <a:ext cx="117352" cy="137662"/>
            </a:xfrm>
            <a:custGeom>
              <a:rect b="b" l="l" r="r" t="t"/>
              <a:pathLst>
                <a:path extrusionOk="0" h="4121" w="3513">
                  <a:moveTo>
                    <a:pt x="1643" y="1"/>
                  </a:moveTo>
                  <a:lnTo>
                    <a:pt x="0" y="1168"/>
                  </a:lnTo>
                  <a:lnTo>
                    <a:pt x="357" y="4121"/>
                  </a:lnTo>
                  <a:lnTo>
                    <a:pt x="1643" y="4001"/>
                  </a:lnTo>
                  <a:lnTo>
                    <a:pt x="1846" y="2168"/>
                  </a:lnTo>
                  <a:lnTo>
                    <a:pt x="1798" y="4121"/>
                  </a:lnTo>
                  <a:lnTo>
                    <a:pt x="3239" y="4121"/>
                  </a:lnTo>
                  <a:lnTo>
                    <a:pt x="3513" y="977"/>
                  </a:lnTo>
                  <a:cubicBezTo>
                    <a:pt x="3513" y="977"/>
                    <a:pt x="2774" y="799"/>
                    <a:pt x="2655" y="799"/>
                  </a:cubicBezTo>
                  <a:cubicBezTo>
                    <a:pt x="2524" y="799"/>
                    <a:pt x="1905" y="1"/>
                    <a:pt x="190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25"/>
            <p:cNvSpPr/>
            <p:nvPr/>
          </p:nvSpPr>
          <p:spPr>
            <a:xfrm>
              <a:off x="7683326" y="4895856"/>
              <a:ext cx="402129" cy="132518"/>
            </a:xfrm>
            <a:custGeom>
              <a:rect b="b" l="l" r="r" t="t"/>
              <a:pathLst>
                <a:path extrusionOk="0" h="3967" w="12038">
                  <a:moveTo>
                    <a:pt x="2977" y="0"/>
                  </a:moveTo>
                  <a:cubicBezTo>
                    <a:pt x="2977" y="0"/>
                    <a:pt x="1" y="857"/>
                    <a:pt x="1525" y="2798"/>
                  </a:cubicBezTo>
                  <a:cubicBezTo>
                    <a:pt x="2167" y="3619"/>
                    <a:pt x="2819" y="3909"/>
                    <a:pt x="3420" y="3909"/>
                  </a:cubicBezTo>
                  <a:cubicBezTo>
                    <a:pt x="4858" y="3909"/>
                    <a:pt x="6001" y="2250"/>
                    <a:pt x="6001" y="2250"/>
                  </a:cubicBezTo>
                  <a:cubicBezTo>
                    <a:pt x="6001" y="2250"/>
                    <a:pt x="7039" y="3966"/>
                    <a:pt x="8484" y="3966"/>
                  </a:cubicBezTo>
                  <a:cubicBezTo>
                    <a:pt x="9092" y="3966"/>
                    <a:pt x="9773" y="3662"/>
                    <a:pt x="10478" y="2798"/>
                  </a:cubicBezTo>
                  <a:cubicBezTo>
                    <a:pt x="12038" y="893"/>
                    <a:pt x="9026" y="0"/>
                    <a:pt x="902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25"/>
            <p:cNvSpPr/>
            <p:nvPr/>
          </p:nvSpPr>
          <p:spPr>
            <a:xfrm>
              <a:off x="7788919" y="4866894"/>
              <a:ext cx="201499" cy="97843"/>
            </a:xfrm>
            <a:custGeom>
              <a:rect b="b" l="l" r="r" t="t"/>
              <a:pathLst>
                <a:path extrusionOk="0" h="2929" w="6032">
                  <a:moveTo>
                    <a:pt x="3120" y="1"/>
                  </a:moveTo>
                  <a:cubicBezTo>
                    <a:pt x="1565" y="1"/>
                    <a:pt x="1" y="600"/>
                    <a:pt x="31" y="867"/>
                  </a:cubicBezTo>
                  <a:cubicBezTo>
                    <a:pt x="77" y="1277"/>
                    <a:pt x="1067" y="2928"/>
                    <a:pt x="2695" y="2928"/>
                  </a:cubicBezTo>
                  <a:cubicBezTo>
                    <a:pt x="2724" y="2928"/>
                    <a:pt x="2752" y="2928"/>
                    <a:pt x="2781" y="2927"/>
                  </a:cubicBezTo>
                  <a:cubicBezTo>
                    <a:pt x="4460" y="2855"/>
                    <a:pt x="6031" y="1355"/>
                    <a:pt x="5579" y="867"/>
                  </a:cubicBezTo>
                  <a:cubicBezTo>
                    <a:pt x="5000" y="220"/>
                    <a:pt x="4061" y="1"/>
                    <a:pt x="3120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25"/>
            <p:cNvSpPr/>
            <p:nvPr/>
          </p:nvSpPr>
          <p:spPr>
            <a:xfrm>
              <a:off x="6006495" y="4665361"/>
              <a:ext cx="177815" cy="158908"/>
            </a:xfrm>
            <a:custGeom>
              <a:rect b="b" l="l" r="r" t="t"/>
              <a:pathLst>
                <a:path extrusionOk="0" h="4757" w="5323">
                  <a:moveTo>
                    <a:pt x="1536" y="0"/>
                  </a:moveTo>
                  <a:cubicBezTo>
                    <a:pt x="870" y="0"/>
                    <a:pt x="313" y="670"/>
                    <a:pt x="1" y="1138"/>
                  </a:cubicBezTo>
                  <a:cubicBezTo>
                    <a:pt x="251" y="1292"/>
                    <a:pt x="489" y="1459"/>
                    <a:pt x="715" y="1638"/>
                  </a:cubicBezTo>
                  <a:cubicBezTo>
                    <a:pt x="918" y="1352"/>
                    <a:pt x="1180" y="1054"/>
                    <a:pt x="1382" y="995"/>
                  </a:cubicBezTo>
                  <a:cubicBezTo>
                    <a:pt x="1403" y="988"/>
                    <a:pt x="1425" y="985"/>
                    <a:pt x="1449" y="985"/>
                  </a:cubicBezTo>
                  <a:cubicBezTo>
                    <a:pt x="1908" y="985"/>
                    <a:pt x="2933" y="2137"/>
                    <a:pt x="3216" y="2804"/>
                  </a:cubicBezTo>
                  <a:cubicBezTo>
                    <a:pt x="3394" y="3245"/>
                    <a:pt x="2989" y="3721"/>
                    <a:pt x="2644" y="4031"/>
                  </a:cubicBezTo>
                  <a:cubicBezTo>
                    <a:pt x="2727" y="4221"/>
                    <a:pt x="2811" y="4400"/>
                    <a:pt x="2894" y="4602"/>
                  </a:cubicBezTo>
                  <a:cubicBezTo>
                    <a:pt x="2906" y="4650"/>
                    <a:pt x="2930" y="4697"/>
                    <a:pt x="2942" y="4757"/>
                  </a:cubicBezTo>
                  <a:cubicBezTo>
                    <a:pt x="5323" y="2935"/>
                    <a:pt x="3609" y="1435"/>
                    <a:pt x="2323" y="328"/>
                  </a:cubicBezTo>
                  <a:cubicBezTo>
                    <a:pt x="2050" y="94"/>
                    <a:pt x="1786" y="0"/>
                    <a:pt x="1536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25"/>
            <p:cNvSpPr/>
            <p:nvPr/>
          </p:nvSpPr>
          <p:spPr>
            <a:xfrm>
              <a:off x="6029979" y="4698265"/>
              <a:ext cx="89926" cy="101752"/>
            </a:xfrm>
            <a:custGeom>
              <a:rect b="b" l="l" r="r" t="t"/>
              <a:pathLst>
                <a:path extrusionOk="0" h="3046" w="2692">
                  <a:moveTo>
                    <a:pt x="746" y="0"/>
                  </a:moveTo>
                  <a:cubicBezTo>
                    <a:pt x="722" y="0"/>
                    <a:pt x="700" y="3"/>
                    <a:pt x="679" y="10"/>
                  </a:cubicBezTo>
                  <a:cubicBezTo>
                    <a:pt x="465" y="69"/>
                    <a:pt x="215" y="367"/>
                    <a:pt x="0" y="653"/>
                  </a:cubicBezTo>
                  <a:cubicBezTo>
                    <a:pt x="822" y="1296"/>
                    <a:pt x="1477" y="2117"/>
                    <a:pt x="1929" y="3046"/>
                  </a:cubicBezTo>
                  <a:cubicBezTo>
                    <a:pt x="2286" y="2736"/>
                    <a:pt x="2691" y="2260"/>
                    <a:pt x="2513" y="1819"/>
                  </a:cubicBezTo>
                  <a:cubicBezTo>
                    <a:pt x="2230" y="1152"/>
                    <a:pt x="1205" y="0"/>
                    <a:pt x="7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25"/>
            <p:cNvSpPr/>
            <p:nvPr/>
          </p:nvSpPr>
          <p:spPr>
            <a:xfrm>
              <a:off x="5462428" y="4665295"/>
              <a:ext cx="181389" cy="160578"/>
            </a:xfrm>
            <a:custGeom>
              <a:rect b="b" l="l" r="r" t="t"/>
              <a:pathLst>
                <a:path extrusionOk="0" h="4807" w="5430">
                  <a:moveTo>
                    <a:pt x="3828" y="0"/>
                  </a:moveTo>
                  <a:cubicBezTo>
                    <a:pt x="3580" y="0"/>
                    <a:pt x="3317" y="95"/>
                    <a:pt x="3048" y="330"/>
                  </a:cubicBezTo>
                  <a:cubicBezTo>
                    <a:pt x="1750" y="1449"/>
                    <a:pt x="0" y="2961"/>
                    <a:pt x="2489" y="4807"/>
                  </a:cubicBezTo>
                  <a:cubicBezTo>
                    <a:pt x="2584" y="4568"/>
                    <a:pt x="2691" y="4330"/>
                    <a:pt x="2810" y="4104"/>
                  </a:cubicBezTo>
                  <a:cubicBezTo>
                    <a:pt x="2441" y="3807"/>
                    <a:pt x="1953" y="3283"/>
                    <a:pt x="2143" y="2806"/>
                  </a:cubicBezTo>
                  <a:cubicBezTo>
                    <a:pt x="2426" y="2139"/>
                    <a:pt x="3451" y="987"/>
                    <a:pt x="3920" y="987"/>
                  </a:cubicBezTo>
                  <a:cubicBezTo>
                    <a:pt x="3945" y="987"/>
                    <a:pt x="3968" y="990"/>
                    <a:pt x="3989" y="997"/>
                  </a:cubicBezTo>
                  <a:cubicBezTo>
                    <a:pt x="4215" y="1068"/>
                    <a:pt x="4513" y="1437"/>
                    <a:pt x="4727" y="1759"/>
                  </a:cubicBezTo>
                  <a:cubicBezTo>
                    <a:pt x="4953" y="1580"/>
                    <a:pt x="5191" y="1401"/>
                    <a:pt x="5429" y="1235"/>
                  </a:cubicBezTo>
                  <a:cubicBezTo>
                    <a:pt x="5130" y="768"/>
                    <a:pt x="4536" y="0"/>
                    <a:pt x="3828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25"/>
            <p:cNvSpPr/>
            <p:nvPr/>
          </p:nvSpPr>
          <p:spPr>
            <a:xfrm>
              <a:off x="5527635" y="4698265"/>
              <a:ext cx="92699" cy="104157"/>
            </a:xfrm>
            <a:custGeom>
              <a:rect b="b" l="l" r="r" t="t"/>
              <a:pathLst>
                <a:path extrusionOk="0" h="3118" w="2775">
                  <a:moveTo>
                    <a:pt x="1968" y="0"/>
                  </a:moveTo>
                  <a:cubicBezTo>
                    <a:pt x="1499" y="0"/>
                    <a:pt x="474" y="1152"/>
                    <a:pt x="191" y="1819"/>
                  </a:cubicBezTo>
                  <a:cubicBezTo>
                    <a:pt x="1" y="2296"/>
                    <a:pt x="501" y="2820"/>
                    <a:pt x="846" y="3117"/>
                  </a:cubicBezTo>
                  <a:cubicBezTo>
                    <a:pt x="1322" y="2212"/>
                    <a:pt x="1977" y="1415"/>
                    <a:pt x="2775" y="772"/>
                  </a:cubicBezTo>
                  <a:cubicBezTo>
                    <a:pt x="2561" y="450"/>
                    <a:pt x="2263" y="81"/>
                    <a:pt x="2037" y="10"/>
                  </a:cubicBezTo>
                  <a:cubicBezTo>
                    <a:pt x="2016" y="3"/>
                    <a:pt x="1993" y="0"/>
                    <a:pt x="196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25"/>
            <p:cNvSpPr/>
            <p:nvPr/>
          </p:nvSpPr>
          <p:spPr>
            <a:xfrm>
              <a:off x="5523660" y="4653469"/>
              <a:ext cx="612948" cy="574399"/>
            </a:xfrm>
            <a:custGeom>
              <a:rect b="b" l="l" r="r" t="t"/>
              <a:pathLst>
                <a:path extrusionOk="0" h="17195" w="18349">
                  <a:moveTo>
                    <a:pt x="8519" y="1"/>
                  </a:moveTo>
                  <a:cubicBezTo>
                    <a:pt x="7080" y="1"/>
                    <a:pt x="5199" y="517"/>
                    <a:pt x="3596" y="1601"/>
                  </a:cubicBezTo>
                  <a:cubicBezTo>
                    <a:pt x="3668" y="1708"/>
                    <a:pt x="3727" y="1827"/>
                    <a:pt x="3787" y="1946"/>
                  </a:cubicBezTo>
                  <a:cubicBezTo>
                    <a:pt x="3787" y="1946"/>
                    <a:pt x="4292" y="5977"/>
                    <a:pt x="2450" y="5977"/>
                  </a:cubicBezTo>
                  <a:cubicBezTo>
                    <a:pt x="2119" y="5977"/>
                    <a:pt x="1713" y="5848"/>
                    <a:pt x="1215" y="5542"/>
                  </a:cubicBezTo>
                  <a:cubicBezTo>
                    <a:pt x="1001" y="5411"/>
                    <a:pt x="822" y="5292"/>
                    <a:pt x="656" y="5173"/>
                  </a:cubicBezTo>
                  <a:cubicBezTo>
                    <a:pt x="632" y="5232"/>
                    <a:pt x="596" y="5303"/>
                    <a:pt x="572" y="5363"/>
                  </a:cubicBezTo>
                  <a:cubicBezTo>
                    <a:pt x="203" y="6423"/>
                    <a:pt x="48" y="9340"/>
                    <a:pt x="1" y="12876"/>
                  </a:cubicBezTo>
                  <a:cubicBezTo>
                    <a:pt x="2361" y="15757"/>
                    <a:pt x="5745" y="17195"/>
                    <a:pt x="9130" y="17195"/>
                  </a:cubicBezTo>
                  <a:cubicBezTo>
                    <a:pt x="12556" y="17195"/>
                    <a:pt x="15982" y="15722"/>
                    <a:pt x="18348" y="12781"/>
                  </a:cubicBezTo>
                  <a:cubicBezTo>
                    <a:pt x="18134" y="9316"/>
                    <a:pt x="17824" y="6387"/>
                    <a:pt x="17396" y="5113"/>
                  </a:cubicBezTo>
                  <a:cubicBezTo>
                    <a:pt x="17217" y="5244"/>
                    <a:pt x="17003" y="5387"/>
                    <a:pt x="16777" y="5530"/>
                  </a:cubicBezTo>
                  <a:cubicBezTo>
                    <a:pt x="16276" y="5839"/>
                    <a:pt x="15868" y="5970"/>
                    <a:pt x="15536" y="5970"/>
                  </a:cubicBezTo>
                  <a:cubicBezTo>
                    <a:pt x="13697" y="5970"/>
                    <a:pt x="14193" y="1946"/>
                    <a:pt x="14193" y="1946"/>
                  </a:cubicBezTo>
                  <a:cubicBezTo>
                    <a:pt x="14264" y="1791"/>
                    <a:pt x="14360" y="1636"/>
                    <a:pt x="14455" y="1494"/>
                  </a:cubicBezTo>
                  <a:cubicBezTo>
                    <a:pt x="12836" y="505"/>
                    <a:pt x="10824" y="77"/>
                    <a:pt x="8752" y="5"/>
                  </a:cubicBezTo>
                  <a:cubicBezTo>
                    <a:pt x="8676" y="2"/>
                    <a:pt x="8598" y="1"/>
                    <a:pt x="8519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25"/>
            <p:cNvSpPr/>
            <p:nvPr/>
          </p:nvSpPr>
          <p:spPr>
            <a:xfrm>
              <a:off x="5981208" y="4703343"/>
              <a:ext cx="123565" cy="149588"/>
            </a:xfrm>
            <a:custGeom>
              <a:rect b="b" l="l" r="r" t="t"/>
              <a:pathLst>
                <a:path extrusionOk="0" h="4478" w="3699">
                  <a:moveTo>
                    <a:pt x="758" y="1"/>
                  </a:moveTo>
                  <a:cubicBezTo>
                    <a:pt x="663" y="143"/>
                    <a:pt x="567" y="298"/>
                    <a:pt x="496" y="453"/>
                  </a:cubicBezTo>
                  <a:cubicBezTo>
                    <a:pt x="496" y="453"/>
                    <a:pt x="0" y="4477"/>
                    <a:pt x="1839" y="4477"/>
                  </a:cubicBezTo>
                  <a:cubicBezTo>
                    <a:pt x="2171" y="4477"/>
                    <a:pt x="2579" y="4346"/>
                    <a:pt x="3080" y="4037"/>
                  </a:cubicBezTo>
                  <a:cubicBezTo>
                    <a:pt x="3318" y="3894"/>
                    <a:pt x="3520" y="3751"/>
                    <a:pt x="3699" y="3608"/>
                  </a:cubicBezTo>
                  <a:cubicBezTo>
                    <a:pt x="3687" y="3560"/>
                    <a:pt x="3663" y="3513"/>
                    <a:pt x="3651" y="3465"/>
                  </a:cubicBezTo>
                  <a:cubicBezTo>
                    <a:pt x="3568" y="3263"/>
                    <a:pt x="3484" y="3072"/>
                    <a:pt x="3401" y="2894"/>
                  </a:cubicBezTo>
                  <a:cubicBezTo>
                    <a:pt x="3270" y="3013"/>
                    <a:pt x="3127" y="3120"/>
                    <a:pt x="2984" y="3215"/>
                  </a:cubicBezTo>
                  <a:lnTo>
                    <a:pt x="1079" y="1108"/>
                  </a:lnTo>
                  <a:cubicBezTo>
                    <a:pt x="1079" y="1108"/>
                    <a:pt x="1246" y="810"/>
                    <a:pt x="1472" y="512"/>
                  </a:cubicBezTo>
                  <a:cubicBezTo>
                    <a:pt x="1246" y="322"/>
                    <a:pt x="1008" y="155"/>
                    <a:pt x="758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25"/>
            <p:cNvSpPr/>
            <p:nvPr/>
          </p:nvSpPr>
          <p:spPr>
            <a:xfrm>
              <a:off x="6017252" y="4720446"/>
              <a:ext cx="77600" cy="90327"/>
            </a:xfrm>
            <a:custGeom>
              <a:rect b="b" l="l" r="r" t="t"/>
              <a:pathLst>
                <a:path extrusionOk="0" h="2704" w="2323">
                  <a:moveTo>
                    <a:pt x="393" y="0"/>
                  </a:moveTo>
                  <a:cubicBezTo>
                    <a:pt x="167" y="298"/>
                    <a:pt x="0" y="596"/>
                    <a:pt x="0" y="596"/>
                  </a:cubicBezTo>
                  <a:lnTo>
                    <a:pt x="1905" y="2703"/>
                  </a:lnTo>
                  <a:cubicBezTo>
                    <a:pt x="2048" y="2608"/>
                    <a:pt x="2191" y="2501"/>
                    <a:pt x="2322" y="2382"/>
                  </a:cubicBezTo>
                  <a:cubicBezTo>
                    <a:pt x="1858" y="1453"/>
                    <a:pt x="1203" y="632"/>
                    <a:pt x="393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25"/>
            <p:cNvSpPr/>
            <p:nvPr/>
          </p:nvSpPr>
          <p:spPr>
            <a:xfrm>
              <a:off x="5545540" y="4706516"/>
              <a:ext cx="121628" cy="146648"/>
            </a:xfrm>
            <a:custGeom>
              <a:rect b="b" l="l" r="r" t="t"/>
              <a:pathLst>
                <a:path extrusionOk="0" h="4390" w="3641">
                  <a:moveTo>
                    <a:pt x="2941" y="1"/>
                  </a:moveTo>
                  <a:cubicBezTo>
                    <a:pt x="2703" y="167"/>
                    <a:pt x="2465" y="334"/>
                    <a:pt x="2251" y="525"/>
                  </a:cubicBezTo>
                  <a:cubicBezTo>
                    <a:pt x="2429" y="787"/>
                    <a:pt x="2549" y="1013"/>
                    <a:pt x="2549" y="1013"/>
                  </a:cubicBezTo>
                  <a:lnTo>
                    <a:pt x="655" y="3120"/>
                  </a:lnTo>
                  <a:cubicBezTo>
                    <a:pt x="536" y="3049"/>
                    <a:pt x="429" y="2965"/>
                    <a:pt x="322" y="2870"/>
                  </a:cubicBezTo>
                  <a:cubicBezTo>
                    <a:pt x="203" y="3096"/>
                    <a:pt x="96" y="3334"/>
                    <a:pt x="1" y="3573"/>
                  </a:cubicBezTo>
                  <a:cubicBezTo>
                    <a:pt x="167" y="3704"/>
                    <a:pt x="346" y="3823"/>
                    <a:pt x="560" y="3954"/>
                  </a:cubicBezTo>
                  <a:cubicBezTo>
                    <a:pt x="1058" y="4260"/>
                    <a:pt x="1465" y="4389"/>
                    <a:pt x="1796" y="4389"/>
                  </a:cubicBezTo>
                  <a:cubicBezTo>
                    <a:pt x="3640" y="4389"/>
                    <a:pt x="3144" y="358"/>
                    <a:pt x="3144" y="358"/>
                  </a:cubicBezTo>
                  <a:cubicBezTo>
                    <a:pt x="3072" y="239"/>
                    <a:pt x="3013" y="120"/>
                    <a:pt x="2941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25"/>
            <p:cNvSpPr/>
            <p:nvPr/>
          </p:nvSpPr>
          <p:spPr>
            <a:xfrm>
              <a:off x="5556296" y="4724021"/>
              <a:ext cx="74393" cy="86753"/>
            </a:xfrm>
            <a:custGeom>
              <a:rect b="b" l="l" r="r" t="t"/>
              <a:pathLst>
                <a:path extrusionOk="0" h="2597" w="2227">
                  <a:moveTo>
                    <a:pt x="1917" y="1"/>
                  </a:moveTo>
                  <a:cubicBezTo>
                    <a:pt x="1131" y="644"/>
                    <a:pt x="476" y="1441"/>
                    <a:pt x="0" y="2346"/>
                  </a:cubicBezTo>
                  <a:cubicBezTo>
                    <a:pt x="107" y="2441"/>
                    <a:pt x="214" y="2525"/>
                    <a:pt x="322" y="2596"/>
                  </a:cubicBezTo>
                  <a:lnTo>
                    <a:pt x="2227" y="489"/>
                  </a:lnTo>
                  <a:cubicBezTo>
                    <a:pt x="2227" y="489"/>
                    <a:pt x="2107" y="263"/>
                    <a:pt x="1917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25"/>
            <p:cNvSpPr/>
            <p:nvPr/>
          </p:nvSpPr>
          <p:spPr>
            <a:xfrm>
              <a:off x="5834293" y="4974992"/>
              <a:ext cx="7182" cy="6013"/>
            </a:xfrm>
            <a:custGeom>
              <a:rect b="b" l="l" r="r" t="t"/>
              <a:pathLst>
                <a:path extrusionOk="0" h="180" w="215">
                  <a:moveTo>
                    <a:pt x="1" y="0"/>
                  </a:moveTo>
                  <a:lnTo>
                    <a:pt x="1" y="179"/>
                  </a:lnTo>
                  <a:cubicBezTo>
                    <a:pt x="84" y="179"/>
                    <a:pt x="143" y="167"/>
                    <a:pt x="215" y="167"/>
                  </a:cubicBezTo>
                  <a:lnTo>
                    <a:pt x="215" y="0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25"/>
            <p:cNvSpPr/>
            <p:nvPr/>
          </p:nvSpPr>
          <p:spPr>
            <a:xfrm>
              <a:off x="5981442" y="4848120"/>
              <a:ext cx="54517" cy="46700"/>
            </a:xfrm>
            <a:custGeom>
              <a:rect b="b" l="l" r="r" t="t"/>
              <a:pathLst>
                <a:path extrusionOk="0" h="1398" w="1632">
                  <a:moveTo>
                    <a:pt x="703" y="0"/>
                  </a:moveTo>
                  <a:cubicBezTo>
                    <a:pt x="322" y="0"/>
                    <a:pt x="1" y="310"/>
                    <a:pt x="13" y="691"/>
                  </a:cubicBezTo>
                  <a:cubicBezTo>
                    <a:pt x="13" y="1118"/>
                    <a:pt x="356" y="1398"/>
                    <a:pt x="714" y="1398"/>
                  </a:cubicBezTo>
                  <a:cubicBezTo>
                    <a:pt x="886" y="1398"/>
                    <a:pt x="1061" y="1334"/>
                    <a:pt x="1203" y="1191"/>
                  </a:cubicBezTo>
                  <a:cubicBezTo>
                    <a:pt x="1632" y="750"/>
                    <a:pt x="1322" y="0"/>
                    <a:pt x="703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25"/>
            <p:cNvSpPr/>
            <p:nvPr/>
          </p:nvSpPr>
          <p:spPr>
            <a:xfrm>
              <a:off x="5631858" y="4848120"/>
              <a:ext cx="54517" cy="46700"/>
            </a:xfrm>
            <a:custGeom>
              <a:rect b="b" l="l" r="r" t="t"/>
              <a:pathLst>
                <a:path extrusionOk="0" h="1398" w="1632">
                  <a:moveTo>
                    <a:pt x="691" y="0"/>
                  </a:moveTo>
                  <a:cubicBezTo>
                    <a:pt x="310" y="0"/>
                    <a:pt x="0" y="310"/>
                    <a:pt x="0" y="691"/>
                  </a:cubicBezTo>
                  <a:cubicBezTo>
                    <a:pt x="0" y="1118"/>
                    <a:pt x="343" y="1398"/>
                    <a:pt x="702" y="1398"/>
                  </a:cubicBezTo>
                  <a:cubicBezTo>
                    <a:pt x="873" y="1398"/>
                    <a:pt x="1048" y="1334"/>
                    <a:pt x="1191" y="1191"/>
                  </a:cubicBezTo>
                  <a:cubicBezTo>
                    <a:pt x="1631" y="750"/>
                    <a:pt x="1322" y="0"/>
                    <a:pt x="691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25"/>
            <p:cNvSpPr/>
            <p:nvPr/>
          </p:nvSpPr>
          <p:spPr>
            <a:xfrm>
              <a:off x="5764309" y="5008397"/>
              <a:ext cx="116951" cy="137662"/>
            </a:xfrm>
            <a:custGeom>
              <a:rect b="b" l="l" r="r" t="t"/>
              <a:pathLst>
                <a:path extrusionOk="0" h="4121" w="3501">
                  <a:moveTo>
                    <a:pt x="1643" y="1"/>
                  </a:moveTo>
                  <a:lnTo>
                    <a:pt x="0" y="1167"/>
                  </a:lnTo>
                  <a:lnTo>
                    <a:pt x="357" y="4120"/>
                  </a:lnTo>
                  <a:lnTo>
                    <a:pt x="1643" y="4001"/>
                  </a:lnTo>
                  <a:lnTo>
                    <a:pt x="1834" y="2156"/>
                  </a:lnTo>
                  <a:lnTo>
                    <a:pt x="1786" y="4120"/>
                  </a:lnTo>
                  <a:lnTo>
                    <a:pt x="3239" y="4120"/>
                  </a:lnTo>
                  <a:lnTo>
                    <a:pt x="3500" y="977"/>
                  </a:lnTo>
                  <a:cubicBezTo>
                    <a:pt x="3500" y="977"/>
                    <a:pt x="2762" y="798"/>
                    <a:pt x="2643" y="798"/>
                  </a:cubicBezTo>
                  <a:cubicBezTo>
                    <a:pt x="2524" y="798"/>
                    <a:pt x="1905" y="1"/>
                    <a:pt x="190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25"/>
            <p:cNvSpPr/>
            <p:nvPr/>
          </p:nvSpPr>
          <p:spPr>
            <a:xfrm>
              <a:off x="5622705" y="4939583"/>
              <a:ext cx="401729" cy="132751"/>
            </a:xfrm>
            <a:custGeom>
              <a:rect b="b" l="l" r="r" t="t"/>
              <a:pathLst>
                <a:path extrusionOk="0" h="3974" w="12026">
                  <a:moveTo>
                    <a:pt x="2965" y="1"/>
                  </a:moveTo>
                  <a:cubicBezTo>
                    <a:pt x="2965" y="1"/>
                    <a:pt x="0" y="870"/>
                    <a:pt x="1512" y="2811"/>
                  </a:cubicBezTo>
                  <a:cubicBezTo>
                    <a:pt x="2155" y="3632"/>
                    <a:pt x="2807" y="3921"/>
                    <a:pt x="3408" y="3921"/>
                  </a:cubicBezTo>
                  <a:cubicBezTo>
                    <a:pt x="4846" y="3921"/>
                    <a:pt x="5989" y="2263"/>
                    <a:pt x="5989" y="2263"/>
                  </a:cubicBezTo>
                  <a:cubicBezTo>
                    <a:pt x="5989" y="2263"/>
                    <a:pt x="7027" y="3974"/>
                    <a:pt x="8473" y="3974"/>
                  </a:cubicBezTo>
                  <a:cubicBezTo>
                    <a:pt x="9081" y="3974"/>
                    <a:pt x="9761" y="3671"/>
                    <a:pt x="10466" y="2811"/>
                  </a:cubicBezTo>
                  <a:cubicBezTo>
                    <a:pt x="12026" y="894"/>
                    <a:pt x="9013" y="1"/>
                    <a:pt x="901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25"/>
            <p:cNvSpPr/>
            <p:nvPr/>
          </p:nvSpPr>
          <p:spPr>
            <a:xfrm>
              <a:off x="5728299" y="4910821"/>
              <a:ext cx="201466" cy="98044"/>
            </a:xfrm>
            <a:custGeom>
              <a:rect b="b" l="l" r="r" t="t"/>
              <a:pathLst>
                <a:path extrusionOk="0" h="2935" w="6031">
                  <a:moveTo>
                    <a:pt x="3112" y="1"/>
                  </a:moveTo>
                  <a:cubicBezTo>
                    <a:pt x="1558" y="1"/>
                    <a:pt x="1" y="595"/>
                    <a:pt x="30" y="862"/>
                  </a:cubicBezTo>
                  <a:cubicBezTo>
                    <a:pt x="77" y="1283"/>
                    <a:pt x="1067" y="2935"/>
                    <a:pt x="2695" y="2935"/>
                  </a:cubicBezTo>
                  <a:cubicBezTo>
                    <a:pt x="2723" y="2935"/>
                    <a:pt x="2752" y="2935"/>
                    <a:pt x="2781" y="2933"/>
                  </a:cubicBezTo>
                  <a:cubicBezTo>
                    <a:pt x="4459" y="2862"/>
                    <a:pt x="6031" y="1362"/>
                    <a:pt x="5579" y="862"/>
                  </a:cubicBezTo>
                  <a:cubicBezTo>
                    <a:pt x="4994" y="219"/>
                    <a:pt x="4054" y="1"/>
                    <a:pt x="3112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25"/>
            <p:cNvSpPr/>
            <p:nvPr/>
          </p:nvSpPr>
          <p:spPr>
            <a:xfrm>
              <a:off x="3598262" y="4599086"/>
              <a:ext cx="177815" cy="158774"/>
            </a:xfrm>
            <a:custGeom>
              <a:rect b="b" l="l" r="r" t="t"/>
              <a:pathLst>
                <a:path extrusionOk="0" h="4753" w="5323">
                  <a:moveTo>
                    <a:pt x="1530" y="1"/>
                  </a:moveTo>
                  <a:cubicBezTo>
                    <a:pt x="867" y="1"/>
                    <a:pt x="311" y="670"/>
                    <a:pt x="1" y="1145"/>
                  </a:cubicBezTo>
                  <a:cubicBezTo>
                    <a:pt x="251" y="1288"/>
                    <a:pt x="489" y="1455"/>
                    <a:pt x="715" y="1645"/>
                  </a:cubicBezTo>
                  <a:cubicBezTo>
                    <a:pt x="917" y="1347"/>
                    <a:pt x="1167" y="1062"/>
                    <a:pt x="1382" y="990"/>
                  </a:cubicBezTo>
                  <a:cubicBezTo>
                    <a:pt x="1402" y="984"/>
                    <a:pt x="1425" y="981"/>
                    <a:pt x="1449" y="981"/>
                  </a:cubicBezTo>
                  <a:cubicBezTo>
                    <a:pt x="1907" y="981"/>
                    <a:pt x="2932" y="2133"/>
                    <a:pt x="3215" y="2812"/>
                  </a:cubicBezTo>
                  <a:cubicBezTo>
                    <a:pt x="3394" y="3241"/>
                    <a:pt x="2989" y="3729"/>
                    <a:pt x="2632" y="4038"/>
                  </a:cubicBezTo>
                  <a:cubicBezTo>
                    <a:pt x="2727" y="4217"/>
                    <a:pt x="2822" y="4407"/>
                    <a:pt x="2894" y="4610"/>
                  </a:cubicBezTo>
                  <a:cubicBezTo>
                    <a:pt x="2906" y="4646"/>
                    <a:pt x="2930" y="4705"/>
                    <a:pt x="2941" y="4753"/>
                  </a:cubicBezTo>
                  <a:cubicBezTo>
                    <a:pt x="5323" y="2931"/>
                    <a:pt x="3608" y="1443"/>
                    <a:pt x="2322" y="335"/>
                  </a:cubicBezTo>
                  <a:cubicBezTo>
                    <a:pt x="2048" y="97"/>
                    <a:pt x="1781" y="1"/>
                    <a:pt x="1530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25"/>
            <p:cNvSpPr/>
            <p:nvPr/>
          </p:nvSpPr>
          <p:spPr>
            <a:xfrm>
              <a:off x="3622113" y="4631823"/>
              <a:ext cx="89525" cy="102186"/>
            </a:xfrm>
            <a:custGeom>
              <a:rect b="b" l="l" r="r" t="t"/>
              <a:pathLst>
                <a:path extrusionOk="0" h="3059" w="2680">
                  <a:moveTo>
                    <a:pt x="735" y="1"/>
                  </a:moveTo>
                  <a:cubicBezTo>
                    <a:pt x="711" y="1"/>
                    <a:pt x="688" y="4"/>
                    <a:pt x="668" y="10"/>
                  </a:cubicBezTo>
                  <a:cubicBezTo>
                    <a:pt x="465" y="82"/>
                    <a:pt x="203" y="367"/>
                    <a:pt x="1" y="665"/>
                  </a:cubicBezTo>
                  <a:cubicBezTo>
                    <a:pt x="811" y="1296"/>
                    <a:pt x="1477" y="2118"/>
                    <a:pt x="1918" y="3058"/>
                  </a:cubicBezTo>
                  <a:cubicBezTo>
                    <a:pt x="2275" y="2749"/>
                    <a:pt x="2680" y="2261"/>
                    <a:pt x="2501" y="1832"/>
                  </a:cubicBezTo>
                  <a:cubicBezTo>
                    <a:pt x="2230" y="1153"/>
                    <a:pt x="1194" y="1"/>
                    <a:pt x="73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25"/>
            <p:cNvSpPr/>
            <p:nvPr/>
          </p:nvSpPr>
          <p:spPr>
            <a:xfrm>
              <a:off x="3054161" y="4598952"/>
              <a:ext cx="181423" cy="160912"/>
            </a:xfrm>
            <a:custGeom>
              <a:rect b="b" l="l" r="r" t="t"/>
              <a:pathLst>
                <a:path extrusionOk="0" h="4817" w="5431">
                  <a:moveTo>
                    <a:pt x="3824" y="0"/>
                  </a:moveTo>
                  <a:cubicBezTo>
                    <a:pt x="3577" y="0"/>
                    <a:pt x="3316" y="94"/>
                    <a:pt x="3049" y="328"/>
                  </a:cubicBezTo>
                  <a:cubicBezTo>
                    <a:pt x="1751" y="1459"/>
                    <a:pt x="1" y="2971"/>
                    <a:pt x="2489" y="4816"/>
                  </a:cubicBezTo>
                  <a:cubicBezTo>
                    <a:pt x="2584" y="4566"/>
                    <a:pt x="2692" y="4340"/>
                    <a:pt x="2811" y="4114"/>
                  </a:cubicBezTo>
                  <a:cubicBezTo>
                    <a:pt x="2442" y="3804"/>
                    <a:pt x="1953" y="3280"/>
                    <a:pt x="2144" y="2816"/>
                  </a:cubicBezTo>
                  <a:cubicBezTo>
                    <a:pt x="2427" y="2137"/>
                    <a:pt x="3452" y="985"/>
                    <a:pt x="3921" y="985"/>
                  </a:cubicBezTo>
                  <a:cubicBezTo>
                    <a:pt x="3945" y="985"/>
                    <a:pt x="3968" y="988"/>
                    <a:pt x="3989" y="994"/>
                  </a:cubicBezTo>
                  <a:cubicBezTo>
                    <a:pt x="4228" y="1066"/>
                    <a:pt x="4525" y="1447"/>
                    <a:pt x="4728" y="1756"/>
                  </a:cubicBezTo>
                  <a:cubicBezTo>
                    <a:pt x="4954" y="1578"/>
                    <a:pt x="5192" y="1399"/>
                    <a:pt x="5430" y="1244"/>
                  </a:cubicBezTo>
                  <a:cubicBezTo>
                    <a:pt x="5130" y="776"/>
                    <a:pt x="4535" y="0"/>
                    <a:pt x="3824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25"/>
            <p:cNvSpPr/>
            <p:nvPr/>
          </p:nvSpPr>
          <p:spPr>
            <a:xfrm>
              <a:off x="3119401" y="4631823"/>
              <a:ext cx="92699" cy="104558"/>
            </a:xfrm>
            <a:custGeom>
              <a:rect b="b" l="l" r="r" t="t"/>
              <a:pathLst>
                <a:path extrusionOk="0" h="3130" w="2775">
                  <a:moveTo>
                    <a:pt x="1968" y="1"/>
                  </a:moveTo>
                  <a:cubicBezTo>
                    <a:pt x="1499" y="1"/>
                    <a:pt x="474" y="1153"/>
                    <a:pt x="191" y="1832"/>
                  </a:cubicBezTo>
                  <a:cubicBezTo>
                    <a:pt x="0" y="2296"/>
                    <a:pt x="501" y="2820"/>
                    <a:pt x="846" y="3130"/>
                  </a:cubicBezTo>
                  <a:cubicBezTo>
                    <a:pt x="1322" y="2225"/>
                    <a:pt x="1977" y="1427"/>
                    <a:pt x="2775" y="772"/>
                  </a:cubicBezTo>
                  <a:cubicBezTo>
                    <a:pt x="2560" y="463"/>
                    <a:pt x="2263" y="82"/>
                    <a:pt x="2036" y="10"/>
                  </a:cubicBezTo>
                  <a:cubicBezTo>
                    <a:pt x="2015" y="4"/>
                    <a:pt x="1992" y="1"/>
                    <a:pt x="196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25"/>
            <p:cNvSpPr/>
            <p:nvPr/>
          </p:nvSpPr>
          <p:spPr>
            <a:xfrm>
              <a:off x="3115426" y="4587060"/>
              <a:ext cx="612915" cy="574366"/>
            </a:xfrm>
            <a:custGeom>
              <a:rect b="b" l="l" r="r" t="t"/>
              <a:pathLst>
                <a:path extrusionOk="0" h="17194" w="18348">
                  <a:moveTo>
                    <a:pt x="8519" y="0"/>
                  </a:moveTo>
                  <a:cubicBezTo>
                    <a:pt x="7080" y="0"/>
                    <a:pt x="5199" y="517"/>
                    <a:pt x="3596" y="1600"/>
                  </a:cubicBezTo>
                  <a:cubicBezTo>
                    <a:pt x="3715" y="1803"/>
                    <a:pt x="3798" y="1946"/>
                    <a:pt x="3798" y="1946"/>
                  </a:cubicBezTo>
                  <a:cubicBezTo>
                    <a:pt x="3798" y="1946"/>
                    <a:pt x="4295" y="5977"/>
                    <a:pt x="2450" y="5977"/>
                  </a:cubicBezTo>
                  <a:cubicBezTo>
                    <a:pt x="2119" y="5977"/>
                    <a:pt x="1713" y="5847"/>
                    <a:pt x="1215" y="5541"/>
                  </a:cubicBezTo>
                  <a:cubicBezTo>
                    <a:pt x="1001" y="5410"/>
                    <a:pt x="822" y="5291"/>
                    <a:pt x="655" y="5172"/>
                  </a:cubicBezTo>
                  <a:cubicBezTo>
                    <a:pt x="631" y="5244"/>
                    <a:pt x="608" y="5303"/>
                    <a:pt x="572" y="5363"/>
                  </a:cubicBezTo>
                  <a:cubicBezTo>
                    <a:pt x="203" y="6410"/>
                    <a:pt x="48" y="9339"/>
                    <a:pt x="0" y="12864"/>
                  </a:cubicBezTo>
                  <a:cubicBezTo>
                    <a:pt x="2362" y="15752"/>
                    <a:pt x="5749" y="17193"/>
                    <a:pt x="9135" y="17193"/>
                  </a:cubicBezTo>
                  <a:cubicBezTo>
                    <a:pt x="12559" y="17193"/>
                    <a:pt x="15983" y="15720"/>
                    <a:pt x="18348" y="12780"/>
                  </a:cubicBezTo>
                  <a:cubicBezTo>
                    <a:pt x="18134" y="9316"/>
                    <a:pt x="17824" y="6375"/>
                    <a:pt x="17395" y="5101"/>
                  </a:cubicBezTo>
                  <a:cubicBezTo>
                    <a:pt x="17217" y="5244"/>
                    <a:pt x="17014" y="5387"/>
                    <a:pt x="16776" y="5529"/>
                  </a:cubicBezTo>
                  <a:cubicBezTo>
                    <a:pt x="16278" y="5835"/>
                    <a:pt x="15872" y="5965"/>
                    <a:pt x="15541" y="5965"/>
                  </a:cubicBezTo>
                  <a:cubicBezTo>
                    <a:pt x="13696" y="5965"/>
                    <a:pt x="14193" y="1934"/>
                    <a:pt x="14193" y="1934"/>
                  </a:cubicBezTo>
                  <a:cubicBezTo>
                    <a:pt x="14264" y="1779"/>
                    <a:pt x="14359" y="1636"/>
                    <a:pt x="14455" y="1493"/>
                  </a:cubicBezTo>
                  <a:cubicBezTo>
                    <a:pt x="12835" y="505"/>
                    <a:pt x="10823" y="76"/>
                    <a:pt x="8751" y="5"/>
                  </a:cubicBezTo>
                  <a:cubicBezTo>
                    <a:pt x="8675" y="2"/>
                    <a:pt x="8598" y="0"/>
                    <a:pt x="851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25"/>
            <p:cNvSpPr/>
            <p:nvPr/>
          </p:nvSpPr>
          <p:spPr>
            <a:xfrm>
              <a:off x="3572941" y="4637335"/>
              <a:ext cx="123599" cy="149421"/>
            </a:xfrm>
            <a:custGeom>
              <a:rect b="b" l="l" r="r" t="t"/>
              <a:pathLst>
                <a:path extrusionOk="0" h="4473" w="3700">
                  <a:moveTo>
                    <a:pt x="759" y="0"/>
                  </a:moveTo>
                  <a:cubicBezTo>
                    <a:pt x="663" y="143"/>
                    <a:pt x="568" y="286"/>
                    <a:pt x="497" y="441"/>
                  </a:cubicBezTo>
                  <a:cubicBezTo>
                    <a:pt x="497" y="441"/>
                    <a:pt x="0" y="4472"/>
                    <a:pt x="1845" y="4472"/>
                  </a:cubicBezTo>
                  <a:cubicBezTo>
                    <a:pt x="2176" y="4472"/>
                    <a:pt x="2582" y="4342"/>
                    <a:pt x="3080" y="4036"/>
                  </a:cubicBezTo>
                  <a:cubicBezTo>
                    <a:pt x="3307" y="3893"/>
                    <a:pt x="3509" y="3751"/>
                    <a:pt x="3699" y="3608"/>
                  </a:cubicBezTo>
                  <a:cubicBezTo>
                    <a:pt x="3676" y="3560"/>
                    <a:pt x="3664" y="3501"/>
                    <a:pt x="3640" y="3453"/>
                  </a:cubicBezTo>
                  <a:cubicBezTo>
                    <a:pt x="3568" y="3262"/>
                    <a:pt x="3485" y="3072"/>
                    <a:pt x="3390" y="2893"/>
                  </a:cubicBezTo>
                  <a:cubicBezTo>
                    <a:pt x="3259" y="3000"/>
                    <a:pt x="3128" y="3108"/>
                    <a:pt x="2985" y="3215"/>
                  </a:cubicBezTo>
                  <a:lnTo>
                    <a:pt x="1080" y="1095"/>
                  </a:lnTo>
                  <a:cubicBezTo>
                    <a:pt x="1080" y="1095"/>
                    <a:pt x="1247" y="798"/>
                    <a:pt x="1473" y="500"/>
                  </a:cubicBezTo>
                  <a:cubicBezTo>
                    <a:pt x="1247" y="310"/>
                    <a:pt x="1009" y="143"/>
                    <a:pt x="75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25"/>
            <p:cNvSpPr/>
            <p:nvPr/>
          </p:nvSpPr>
          <p:spPr>
            <a:xfrm>
              <a:off x="3609019" y="4654037"/>
              <a:ext cx="77166" cy="90695"/>
            </a:xfrm>
            <a:custGeom>
              <a:rect b="b" l="l" r="r" t="t"/>
              <a:pathLst>
                <a:path extrusionOk="0" h="2715" w="2310">
                  <a:moveTo>
                    <a:pt x="393" y="0"/>
                  </a:moveTo>
                  <a:cubicBezTo>
                    <a:pt x="167" y="298"/>
                    <a:pt x="0" y="595"/>
                    <a:pt x="0" y="595"/>
                  </a:cubicBezTo>
                  <a:lnTo>
                    <a:pt x="1905" y="2715"/>
                  </a:lnTo>
                  <a:cubicBezTo>
                    <a:pt x="2048" y="2608"/>
                    <a:pt x="2179" y="2500"/>
                    <a:pt x="2310" y="2393"/>
                  </a:cubicBezTo>
                  <a:cubicBezTo>
                    <a:pt x="1857" y="1453"/>
                    <a:pt x="1203" y="643"/>
                    <a:pt x="393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25"/>
            <p:cNvSpPr/>
            <p:nvPr/>
          </p:nvSpPr>
          <p:spPr>
            <a:xfrm>
              <a:off x="3137307" y="4640508"/>
              <a:ext cx="121594" cy="146247"/>
            </a:xfrm>
            <a:custGeom>
              <a:rect b="b" l="l" r="r" t="t"/>
              <a:pathLst>
                <a:path extrusionOk="0" h="4378" w="3640">
                  <a:moveTo>
                    <a:pt x="2941" y="0"/>
                  </a:moveTo>
                  <a:cubicBezTo>
                    <a:pt x="2691" y="155"/>
                    <a:pt x="2465" y="334"/>
                    <a:pt x="2251" y="512"/>
                  </a:cubicBezTo>
                  <a:cubicBezTo>
                    <a:pt x="2429" y="774"/>
                    <a:pt x="2548" y="1000"/>
                    <a:pt x="2548" y="1000"/>
                  </a:cubicBezTo>
                  <a:lnTo>
                    <a:pt x="655" y="3120"/>
                  </a:lnTo>
                  <a:cubicBezTo>
                    <a:pt x="536" y="3036"/>
                    <a:pt x="429" y="2953"/>
                    <a:pt x="322" y="2870"/>
                  </a:cubicBezTo>
                  <a:cubicBezTo>
                    <a:pt x="203" y="3096"/>
                    <a:pt x="95" y="3334"/>
                    <a:pt x="0" y="3572"/>
                  </a:cubicBezTo>
                  <a:cubicBezTo>
                    <a:pt x="167" y="3691"/>
                    <a:pt x="346" y="3810"/>
                    <a:pt x="560" y="3941"/>
                  </a:cubicBezTo>
                  <a:cubicBezTo>
                    <a:pt x="1058" y="4247"/>
                    <a:pt x="1464" y="4377"/>
                    <a:pt x="1795" y="4377"/>
                  </a:cubicBezTo>
                  <a:cubicBezTo>
                    <a:pt x="3640" y="4377"/>
                    <a:pt x="3143" y="346"/>
                    <a:pt x="3143" y="346"/>
                  </a:cubicBezTo>
                  <a:cubicBezTo>
                    <a:pt x="3143" y="346"/>
                    <a:pt x="3060" y="203"/>
                    <a:pt x="2941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25"/>
            <p:cNvSpPr/>
            <p:nvPr/>
          </p:nvSpPr>
          <p:spPr>
            <a:xfrm>
              <a:off x="3148030" y="4657612"/>
              <a:ext cx="74426" cy="87120"/>
            </a:xfrm>
            <a:custGeom>
              <a:rect b="b" l="l" r="r" t="t"/>
              <a:pathLst>
                <a:path extrusionOk="0" h="2608" w="2228">
                  <a:moveTo>
                    <a:pt x="1930" y="0"/>
                  </a:moveTo>
                  <a:cubicBezTo>
                    <a:pt x="1132" y="655"/>
                    <a:pt x="477" y="1453"/>
                    <a:pt x="1" y="2358"/>
                  </a:cubicBezTo>
                  <a:cubicBezTo>
                    <a:pt x="108" y="2441"/>
                    <a:pt x="215" y="2524"/>
                    <a:pt x="334" y="2608"/>
                  </a:cubicBezTo>
                  <a:lnTo>
                    <a:pt x="2227" y="488"/>
                  </a:lnTo>
                  <a:cubicBezTo>
                    <a:pt x="2227" y="488"/>
                    <a:pt x="2108" y="262"/>
                    <a:pt x="1930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25"/>
            <p:cNvSpPr/>
            <p:nvPr/>
          </p:nvSpPr>
          <p:spPr>
            <a:xfrm>
              <a:off x="3426460" y="4908583"/>
              <a:ext cx="6781" cy="5979"/>
            </a:xfrm>
            <a:custGeom>
              <a:rect b="b" l="l" r="r" t="t"/>
              <a:pathLst>
                <a:path extrusionOk="0" h="179" w="203">
                  <a:moveTo>
                    <a:pt x="0" y="0"/>
                  </a:moveTo>
                  <a:lnTo>
                    <a:pt x="0" y="179"/>
                  </a:lnTo>
                  <a:cubicBezTo>
                    <a:pt x="72" y="179"/>
                    <a:pt x="131" y="167"/>
                    <a:pt x="202" y="167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25"/>
            <p:cNvSpPr/>
            <p:nvPr/>
          </p:nvSpPr>
          <p:spPr>
            <a:xfrm>
              <a:off x="3573208" y="4781711"/>
              <a:ext cx="54918" cy="46700"/>
            </a:xfrm>
            <a:custGeom>
              <a:rect b="b" l="l" r="r" t="t"/>
              <a:pathLst>
                <a:path extrusionOk="0" h="1398" w="1644">
                  <a:moveTo>
                    <a:pt x="703" y="0"/>
                  </a:moveTo>
                  <a:cubicBezTo>
                    <a:pt x="322" y="0"/>
                    <a:pt x="0" y="310"/>
                    <a:pt x="0" y="702"/>
                  </a:cubicBezTo>
                  <a:cubicBezTo>
                    <a:pt x="0" y="1121"/>
                    <a:pt x="348" y="1398"/>
                    <a:pt x="709" y="1398"/>
                  </a:cubicBezTo>
                  <a:cubicBezTo>
                    <a:pt x="883" y="1398"/>
                    <a:pt x="1060" y="1334"/>
                    <a:pt x="1203" y="1191"/>
                  </a:cubicBezTo>
                  <a:cubicBezTo>
                    <a:pt x="1644" y="750"/>
                    <a:pt x="1322" y="0"/>
                    <a:pt x="703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25"/>
            <p:cNvSpPr/>
            <p:nvPr/>
          </p:nvSpPr>
          <p:spPr>
            <a:xfrm>
              <a:off x="3223191" y="4781711"/>
              <a:ext cx="54550" cy="46700"/>
            </a:xfrm>
            <a:custGeom>
              <a:rect b="b" l="l" r="r" t="t"/>
              <a:pathLst>
                <a:path extrusionOk="0" h="1398" w="1633">
                  <a:moveTo>
                    <a:pt x="703" y="0"/>
                  </a:moveTo>
                  <a:cubicBezTo>
                    <a:pt x="322" y="0"/>
                    <a:pt x="1" y="310"/>
                    <a:pt x="13" y="702"/>
                  </a:cubicBezTo>
                  <a:cubicBezTo>
                    <a:pt x="13" y="1121"/>
                    <a:pt x="355" y="1398"/>
                    <a:pt x="713" y="1398"/>
                  </a:cubicBezTo>
                  <a:cubicBezTo>
                    <a:pt x="885" y="1398"/>
                    <a:pt x="1061" y="1334"/>
                    <a:pt x="1204" y="1191"/>
                  </a:cubicBezTo>
                  <a:cubicBezTo>
                    <a:pt x="1632" y="750"/>
                    <a:pt x="1323" y="0"/>
                    <a:pt x="703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25"/>
            <p:cNvSpPr/>
            <p:nvPr/>
          </p:nvSpPr>
          <p:spPr>
            <a:xfrm>
              <a:off x="3356042" y="4942389"/>
              <a:ext cx="117753" cy="137228"/>
            </a:xfrm>
            <a:custGeom>
              <a:rect b="b" l="l" r="r" t="t"/>
              <a:pathLst>
                <a:path extrusionOk="0" h="4108" w="3525">
                  <a:moveTo>
                    <a:pt x="1644" y="0"/>
                  </a:moveTo>
                  <a:lnTo>
                    <a:pt x="1" y="1155"/>
                  </a:lnTo>
                  <a:lnTo>
                    <a:pt x="358" y="4108"/>
                  </a:lnTo>
                  <a:lnTo>
                    <a:pt x="1644" y="4001"/>
                  </a:lnTo>
                  <a:lnTo>
                    <a:pt x="1846" y="2155"/>
                  </a:lnTo>
                  <a:lnTo>
                    <a:pt x="1799" y="4108"/>
                  </a:lnTo>
                  <a:lnTo>
                    <a:pt x="3239" y="4108"/>
                  </a:lnTo>
                  <a:lnTo>
                    <a:pt x="3525" y="988"/>
                  </a:lnTo>
                  <a:cubicBezTo>
                    <a:pt x="3525" y="988"/>
                    <a:pt x="2763" y="798"/>
                    <a:pt x="2644" y="798"/>
                  </a:cubicBezTo>
                  <a:cubicBezTo>
                    <a:pt x="2525" y="798"/>
                    <a:pt x="1906" y="0"/>
                    <a:pt x="190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25"/>
            <p:cNvSpPr/>
            <p:nvPr/>
          </p:nvSpPr>
          <p:spPr>
            <a:xfrm>
              <a:off x="3214071" y="4873575"/>
              <a:ext cx="402129" cy="132518"/>
            </a:xfrm>
            <a:custGeom>
              <a:rect b="b" l="l" r="r" t="t"/>
              <a:pathLst>
                <a:path extrusionOk="0" h="3967" w="12038">
                  <a:moveTo>
                    <a:pt x="2977" y="0"/>
                  </a:moveTo>
                  <a:cubicBezTo>
                    <a:pt x="2977" y="0"/>
                    <a:pt x="0" y="858"/>
                    <a:pt x="1524" y="2798"/>
                  </a:cubicBezTo>
                  <a:cubicBezTo>
                    <a:pt x="2166" y="3619"/>
                    <a:pt x="2819" y="3909"/>
                    <a:pt x="3420" y="3909"/>
                  </a:cubicBezTo>
                  <a:cubicBezTo>
                    <a:pt x="4858" y="3909"/>
                    <a:pt x="6001" y="2251"/>
                    <a:pt x="6001" y="2251"/>
                  </a:cubicBezTo>
                  <a:cubicBezTo>
                    <a:pt x="6001" y="2251"/>
                    <a:pt x="7039" y="3967"/>
                    <a:pt x="8484" y="3967"/>
                  </a:cubicBezTo>
                  <a:cubicBezTo>
                    <a:pt x="9092" y="3967"/>
                    <a:pt x="9772" y="3663"/>
                    <a:pt x="10478" y="2798"/>
                  </a:cubicBezTo>
                  <a:cubicBezTo>
                    <a:pt x="12037" y="893"/>
                    <a:pt x="9025" y="0"/>
                    <a:pt x="902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25"/>
            <p:cNvSpPr/>
            <p:nvPr/>
          </p:nvSpPr>
          <p:spPr>
            <a:xfrm>
              <a:off x="3319664" y="4844813"/>
              <a:ext cx="201466" cy="97643"/>
            </a:xfrm>
            <a:custGeom>
              <a:rect b="b" l="l" r="r" t="t"/>
              <a:pathLst>
                <a:path extrusionOk="0" h="2923" w="6031">
                  <a:moveTo>
                    <a:pt x="3120" y="0"/>
                  </a:moveTo>
                  <a:cubicBezTo>
                    <a:pt x="1563" y="0"/>
                    <a:pt x="0" y="595"/>
                    <a:pt x="30" y="861"/>
                  </a:cubicBezTo>
                  <a:cubicBezTo>
                    <a:pt x="77" y="1271"/>
                    <a:pt x="1067" y="2923"/>
                    <a:pt x="2695" y="2923"/>
                  </a:cubicBezTo>
                  <a:cubicBezTo>
                    <a:pt x="2723" y="2923"/>
                    <a:pt x="2752" y="2922"/>
                    <a:pt x="2780" y="2921"/>
                  </a:cubicBezTo>
                  <a:cubicBezTo>
                    <a:pt x="4471" y="2862"/>
                    <a:pt x="6031" y="1350"/>
                    <a:pt x="5590" y="861"/>
                  </a:cubicBezTo>
                  <a:cubicBezTo>
                    <a:pt x="5006" y="219"/>
                    <a:pt x="4064" y="0"/>
                    <a:pt x="3120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25"/>
            <p:cNvSpPr/>
            <p:nvPr/>
          </p:nvSpPr>
          <p:spPr>
            <a:xfrm>
              <a:off x="1078256" y="4735345"/>
              <a:ext cx="177815" cy="158941"/>
            </a:xfrm>
            <a:custGeom>
              <a:rect b="b" l="l" r="r" t="t"/>
              <a:pathLst>
                <a:path extrusionOk="0" h="4758" w="5323">
                  <a:moveTo>
                    <a:pt x="1536" y="1"/>
                  </a:moveTo>
                  <a:cubicBezTo>
                    <a:pt x="870" y="1"/>
                    <a:pt x="312" y="670"/>
                    <a:pt x="1" y="1138"/>
                  </a:cubicBezTo>
                  <a:cubicBezTo>
                    <a:pt x="239" y="1293"/>
                    <a:pt x="477" y="1459"/>
                    <a:pt x="703" y="1638"/>
                  </a:cubicBezTo>
                  <a:cubicBezTo>
                    <a:pt x="917" y="1352"/>
                    <a:pt x="1167" y="1055"/>
                    <a:pt x="1382" y="995"/>
                  </a:cubicBezTo>
                  <a:cubicBezTo>
                    <a:pt x="1402" y="989"/>
                    <a:pt x="1425" y="986"/>
                    <a:pt x="1449" y="986"/>
                  </a:cubicBezTo>
                  <a:cubicBezTo>
                    <a:pt x="1907" y="986"/>
                    <a:pt x="2932" y="2137"/>
                    <a:pt x="3215" y="2805"/>
                  </a:cubicBezTo>
                  <a:cubicBezTo>
                    <a:pt x="3394" y="3245"/>
                    <a:pt x="2977" y="3722"/>
                    <a:pt x="2632" y="4031"/>
                  </a:cubicBezTo>
                  <a:cubicBezTo>
                    <a:pt x="2727" y="4222"/>
                    <a:pt x="2810" y="4400"/>
                    <a:pt x="2882" y="4603"/>
                  </a:cubicBezTo>
                  <a:cubicBezTo>
                    <a:pt x="2906" y="4650"/>
                    <a:pt x="2918" y="4698"/>
                    <a:pt x="2941" y="4757"/>
                  </a:cubicBezTo>
                  <a:cubicBezTo>
                    <a:pt x="5323" y="2936"/>
                    <a:pt x="3608" y="1436"/>
                    <a:pt x="2322" y="328"/>
                  </a:cubicBezTo>
                  <a:cubicBezTo>
                    <a:pt x="2050" y="95"/>
                    <a:pt x="1785" y="1"/>
                    <a:pt x="1536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25"/>
            <p:cNvSpPr/>
            <p:nvPr/>
          </p:nvSpPr>
          <p:spPr>
            <a:xfrm>
              <a:off x="1102107" y="4768249"/>
              <a:ext cx="89525" cy="101785"/>
            </a:xfrm>
            <a:custGeom>
              <a:rect b="b" l="l" r="r" t="t"/>
              <a:pathLst>
                <a:path extrusionOk="0" h="3047" w="2680">
                  <a:moveTo>
                    <a:pt x="735" y="0"/>
                  </a:moveTo>
                  <a:cubicBezTo>
                    <a:pt x="711" y="0"/>
                    <a:pt x="689" y="4"/>
                    <a:pt x="668" y="10"/>
                  </a:cubicBezTo>
                  <a:cubicBezTo>
                    <a:pt x="453" y="70"/>
                    <a:pt x="203" y="367"/>
                    <a:pt x="1" y="653"/>
                  </a:cubicBezTo>
                  <a:cubicBezTo>
                    <a:pt x="811" y="1296"/>
                    <a:pt x="1477" y="2118"/>
                    <a:pt x="1918" y="3046"/>
                  </a:cubicBezTo>
                  <a:cubicBezTo>
                    <a:pt x="2263" y="2737"/>
                    <a:pt x="2680" y="2260"/>
                    <a:pt x="2501" y="1820"/>
                  </a:cubicBezTo>
                  <a:cubicBezTo>
                    <a:pt x="2218" y="1141"/>
                    <a:pt x="1194" y="0"/>
                    <a:pt x="73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25"/>
            <p:cNvSpPr/>
            <p:nvPr/>
          </p:nvSpPr>
          <p:spPr>
            <a:xfrm>
              <a:off x="534155" y="4735278"/>
              <a:ext cx="181022" cy="160611"/>
            </a:xfrm>
            <a:custGeom>
              <a:rect b="b" l="l" r="r" t="t"/>
              <a:pathLst>
                <a:path extrusionOk="0" h="4808" w="5419">
                  <a:moveTo>
                    <a:pt x="3824" y="1"/>
                  </a:moveTo>
                  <a:cubicBezTo>
                    <a:pt x="3574" y="1"/>
                    <a:pt x="3309" y="95"/>
                    <a:pt x="3037" y="330"/>
                  </a:cubicBezTo>
                  <a:cubicBezTo>
                    <a:pt x="1739" y="1450"/>
                    <a:pt x="1" y="2962"/>
                    <a:pt x="2489" y="4807"/>
                  </a:cubicBezTo>
                  <a:cubicBezTo>
                    <a:pt x="2584" y="4569"/>
                    <a:pt x="2692" y="4331"/>
                    <a:pt x="2811" y="4105"/>
                  </a:cubicBezTo>
                  <a:cubicBezTo>
                    <a:pt x="2442" y="3807"/>
                    <a:pt x="1953" y="3283"/>
                    <a:pt x="2144" y="2807"/>
                  </a:cubicBezTo>
                  <a:cubicBezTo>
                    <a:pt x="2427" y="2128"/>
                    <a:pt x="3451" y="987"/>
                    <a:pt x="3910" y="987"/>
                  </a:cubicBezTo>
                  <a:cubicBezTo>
                    <a:pt x="3934" y="987"/>
                    <a:pt x="3957" y="991"/>
                    <a:pt x="3978" y="997"/>
                  </a:cubicBezTo>
                  <a:cubicBezTo>
                    <a:pt x="4216" y="1069"/>
                    <a:pt x="4513" y="1438"/>
                    <a:pt x="4728" y="1759"/>
                  </a:cubicBezTo>
                  <a:cubicBezTo>
                    <a:pt x="4954" y="1581"/>
                    <a:pt x="5180" y="1402"/>
                    <a:pt x="5418" y="1235"/>
                  </a:cubicBezTo>
                  <a:cubicBezTo>
                    <a:pt x="5127" y="768"/>
                    <a:pt x="4536" y="1"/>
                    <a:pt x="3824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25"/>
            <p:cNvSpPr/>
            <p:nvPr/>
          </p:nvSpPr>
          <p:spPr>
            <a:xfrm>
              <a:off x="599395" y="4768249"/>
              <a:ext cx="92699" cy="104157"/>
            </a:xfrm>
            <a:custGeom>
              <a:rect b="b" l="l" r="r" t="t"/>
              <a:pathLst>
                <a:path extrusionOk="0" h="3118" w="2775">
                  <a:moveTo>
                    <a:pt x="1958" y="1"/>
                  </a:moveTo>
                  <a:cubicBezTo>
                    <a:pt x="1499" y="1"/>
                    <a:pt x="474" y="1152"/>
                    <a:pt x="191" y="1820"/>
                  </a:cubicBezTo>
                  <a:cubicBezTo>
                    <a:pt x="0" y="2296"/>
                    <a:pt x="501" y="2820"/>
                    <a:pt x="846" y="3118"/>
                  </a:cubicBezTo>
                  <a:cubicBezTo>
                    <a:pt x="1322" y="2213"/>
                    <a:pt x="1977" y="1415"/>
                    <a:pt x="2775" y="772"/>
                  </a:cubicBezTo>
                  <a:cubicBezTo>
                    <a:pt x="2560" y="451"/>
                    <a:pt x="2263" y="82"/>
                    <a:pt x="2025" y="10"/>
                  </a:cubicBezTo>
                  <a:cubicBezTo>
                    <a:pt x="2004" y="4"/>
                    <a:pt x="1981" y="1"/>
                    <a:pt x="19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25"/>
            <p:cNvSpPr/>
            <p:nvPr/>
          </p:nvSpPr>
          <p:spPr>
            <a:xfrm>
              <a:off x="595019" y="4723119"/>
              <a:ext cx="613316" cy="574766"/>
            </a:xfrm>
            <a:custGeom>
              <a:rect b="b" l="l" r="r" t="t"/>
              <a:pathLst>
                <a:path extrusionOk="0" h="17206" w="18360">
                  <a:moveTo>
                    <a:pt x="8574" y="1"/>
                  </a:moveTo>
                  <a:cubicBezTo>
                    <a:pt x="7130" y="1"/>
                    <a:pt x="5226" y="516"/>
                    <a:pt x="3596" y="1599"/>
                  </a:cubicBezTo>
                  <a:cubicBezTo>
                    <a:pt x="3668" y="1718"/>
                    <a:pt x="3739" y="1837"/>
                    <a:pt x="3799" y="1956"/>
                  </a:cubicBezTo>
                  <a:cubicBezTo>
                    <a:pt x="3799" y="1956"/>
                    <a:pt x="4295" y="5988"/>
                    <a:pt x="2450" y="5988"/>
                  </a:cubicBezTo>
                  <a:cubicBezTo>
                    <a:pt x="2119" y="5988"/>
                    <a:pt x="1713" y="5858"/>
                    <a:pt x="1215" y="5552"/>
                  </a:cubicBezTo>
                  <a:cubicBezTo>
                    <a:pt x="1013" y="5421"/>
                    <a:pt x="834" y="5302"/>
                    <a:pt x="667" y="5171"/>
                  </a:cubicBezTo>
                  <a:cubicBezTo>
                    <a:pt x="643" y="5243"/>
                    <a:pt x="608" y="5314"/>
                    <a:pt x="584" y="5374"/>
                  </a:cubicBezTo>
                  <a:cubicBezTo>
                    <a:pt x="215" y="6433"/>
                    <a:pt x="48" y="9350"/>
                    <a:pt x="0" y="12886"/>
                  </a:cubicBezTo>
                  <a:cubicBezTo>
                    <a:pt x="2367" y="15768"/>
                    <a:pt x="5754" y="17205"/>
                    <a:pt x="9140" y="17205"/>
                  </a:cubicBezTo>
                  <a:cubicBezTo>
                    <a:pt x="12567" y="17205"/>
                    <a:pt x="15994" y="15732"/>
                    <a:pt x="18360" y="12791"/>
                  </a:cubicBezTo>
                  <a:cubicBezTo>
                    <a:pt x="18146" y="9326"/>
                    <a:pt x="17836" y="6386"/>
                    <a:pt x="17407" y="5123"/>
                  </a:cubicBezTo>
                  <a:cubicBezTo>
                    <a:pt x="17205" y="5266"/>
                    <a:pt x="17003" y="5409"/>
                    <a:pt x="16788" y="5540"/>
                  </a:cubicBezTo>
                  <a:cubicBezTo>
                    <a:pt x="16286" y="5850"/>
                    <a:pt x="15877" y="5981"/>
                    <a:pt x="15544" y="5981"/>
                  </a:cubicBezTo>
                  <a:cubicBezTo>
                    <a:pt x="13701" y="5981"/>
                    <a:pt x="14205" y="1956"/>
                    <a:pt x="14205" y="1956"/>
                  </a:cubicBezTo>
                  <a:cubicBezTo>
                    <a:pt x="14276" y="1802"/>
                    <a:pt x="14371" y="1647"/>
                    <a:pt x="14467" y="1504"/>
                  </a:cubicBezTo>
                  <a:cubicBezTo>
                    <a:pt x="12847" y="516"/>
                    <a:pt x="10835" y="87"/>
                    <a:pt x="8763" y="4"/>
                  </a:cubicBezTo>
                  <a:cubicBezTo>
                    <a:pt x="8701" y="2"/>
                    <a:pt x="8638" y="1"/>
                    <a:pt x="8574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25"/>
            <p:cNvSpPr/>
            <p:nvPr/>
          </p:nvSpPr>
          <p:spPr>
            <a:xfrm>
              <a:off x="1052667" y="4773360"/>
              <a:ext cx="123866" cy="149554"/>
            </a:xfrm>
            <a:custGeom>
              <a:rect b="b" l="l" r="r" t="t"/>
              <a:pathLst>
                <a:path extrusionOk="0" h="4477" w="3708">
                  <a:moveTo>
                    <a:pt x="767" y="0"/>
                  </a:moveTo>
                  <a:cubicBezTo>
                    <a:pt x="671" y="143"/>
                    <a:pt x="576" y="298"/>
                    <a:pt x="505" y="452"/>
                  </a:cubicBezTo>
                  <a:cubicBezTo>
                    <a:pt x="505" y="452"/>
                    <a:pt x="1" y="4477"/>
                    <a:pt x="1844" y="4477"/>
                  </a:cubicBezTo>
                  <a:cubicBezTo>
                    <a:pt x="2177" y="4477"/>
                    <a:pt x="2586" y="4346"/>
                    <a:pt x="3088" y="4036"/>
                  </a:cubicBezTo>
                  <a:cubicBezTo>
                    <a:pt x="3303" y="3905"/>
                    <a:pt x="3505" y="3762"/>
                    <a:pt x="3707" y="3608"/>
                  </a:cubicBezTo>
                  <a:cubicBezTo>
                    <a:pt x="3684" y="3560"/>
                    <a:pt x="3672" y="3512"/>
                    <a:pt x="3648" y="3465"/>
                  </a:cubicBezTo>
                  <a:cubicBezTo>
                    <a:pt x="3576" y="3262"/>
                    <a:pt x="3493" y="3072"/>
                    <a:pt x="3398" y="2893"/>
                  </a:cubicBezTo>
                  <a:cubicBezTo>
                    <a:pt x="3267" y="3012"/>
                    <a:pt x="3136" y="3119"/>
                    <a:pt x="2993" y="3215"/>
                  </a:cubicBezTo>
                  <a:lnTo>
                    <a:pt x="1088" y="1107"/>
                  </a:lnTo>
                  <a:cubicBezTo>
                    <a:pt x="1207" y="905"/>
                    <a:pt x="1338" y="702"/>
                    <a:pt x="1469" y="512"/>
                  </a:cubicBezTo>
                  <a:cubicBezTo>
                    <a:pt x="1243" y="321"/>
                    <a:pt x="1005" y="155"/>
                    <a:pt x="767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25"/>
            <p:cNvSpPr/>
            <p:nvPr/>
          </p:nvSpPr>
          <p:spPr>
            <a:xfrm>
              <a:off x="1089012" y="4790062"/>
              <a:ext cx="77166" cy="90695"/>
            </a:xfrm>
            <a:custGeom>
              <a:rect b="b" l="l" r="r" t="t"/>
              <a:pathLst>
                <a:path extrusionOk="0" h="2715" w="2310">
                  <a:moveTo>
                    <a:pt x="381" y="0"/>
                  </a:moveTo>
                  <a:cubicBezTo>
                    <a:pt x="250" y="202"/>
                    <a:pt x="119" y="393"/>
                    <a:pt x="0" y="607"/>
                  </a:cubicBezTo>
                  <a:lnTo>
                    <a:pt x="1905" y="2715"/>
                  </a:lnTo>
                  <a:cubicBezTo>
                    <a:pt x="2048" y="2619"/>
                    <a:pt x="2179" y="2512"/>
                    <a:pt x="2310" y="2393"/>
                  </a:cubicBezTo>
                  <a:cubicBezTo>
                    <a:pt x="1857" y="1465"/>
                    <a:pt x="1203" y="643"/>
                    <a:pt x="381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25"/>
            <p:cNvSpPr/>
            <p:nvPr/>
          </p:nvSpPr>
          <p:spPr>
            <a:xfrm>
              <a:off x="617300" y="4776533"/>
              <a:ext cx="121494" cy="146615"/>
            </a:xfrm>
            <a:custGeom>
              <a:rect b="b" l="l" r="r" t="t"/>
              <a:pathLst>
                <a:path extrusionOk="0" h="4389" w="3637">
                  <a:moveTo>
                    <a:pt x="2929" y="0"/>
                  </a:moveTo>
                  <a:cubicBezTo>
                    <a:pt x="2691" y="167"/>
                    <a:pt x="2465" y="346"/>
                    <a:pt x="2239" y="524"/>
                  </a:cubicBezTo>
                  <a:cubicBezTo>
                    <a:pt x="2417" y="786"/>
                    <a:pt x="2548" y="1012"/>
                    <a:pt x="2548" y="1012"/>
                  </a:cubicBezTo>
                  <a:lnTo>
                    <a:pt x="643" y="3120"/>
                  </a:lnTo>
                  <a:cubicBezTo>
                    <a:pt x="536" y="3048"/>
                    <a:pt x="417" y="2965"/>
                    <a:pt x="322" y="2870"/>
                  </a:cubicBezTo>
                  <a:cubicBezTo>
                    <a:pt x="203" y="3096"/>
                    <a:pt x="95" y="3334"/>
                    <a:pt x="0" y="3572"/>
                  </a:cubicBezTo>
                  <a:cubicBezTo>
                    <a:pt x="167" y="3703"/>
                    <a:pt x="346" y="3822"/>
                    <a:pt x="548" y="3953"/>
                  </a:cubicBezTo>
                  <a:cubicBezTo>
                    <a:pt x="1048" y="4259"/>
                    <a:pt x="1455" y="4389"/>
                    <a:pt x="1787" y="4389"/>
                  </a:cubicBezTo>
                  <a:cubicBezTo>
                    <a:pt x="3637" y="4389"/>
                    <a:pt x="3132" y="357"/>
                    <a:pt x="3132" y="357"/>
                  </a:cubicBezTo>
                  <a:cubicBezTo>
                    <a:pt x="3072" y="238"/>
                    <a:pt x="3001" y="119"/>
                    <a:pt x="292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25"/>
            <p:cNvSpPr/>
            <p:nvPr/>
          </p:nvSpPr>
          <p:spPr>
            <a:xfrm>
              <a:off x="628023" y="4794038"/>
              <a:ext cx="74426" cy="86719"/>
            </a:xfrm>
            <a:custGeom>
              <a:rect b="b" l="l" r="r" t="t"/>
              <a:pathLst>
                <a:path extrusionOk="0" h="2596" w="2228">
                  <a:moveTo>
                    <a:pt x="1918" y="0"/>
                  </a:moveTo>
                  <a:cubicBezTo>
                    <a:pt x="1132" y="643"/>
                    <a:pt x="477" y="1441"/>
                    <a:pt x="1" y="2346"/>
                  </a:cubicBezTo>
                  <a:cubicBezTo>
                    <a:pt x="96" y="2429"/>
                    <a:pt x="215" y="2512"/>
                    <a:pt x="322" y="2596"/>
                  </a:cubicBezTo>
                  <a:lnTo>
                    <a:pt x="2227" y="488"/>
                  </a:lnTo>
                  <a:cubicBezTo>
                    <a:pt x="2227" y="488"/>
                    <a:pt x="2096" y="262"/>
                    <a:pt x="1918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25"/>
            <p:cNvSpPr/>
            <p:nvPr/>
          </p:nvSpPr>
          <p:spPr>
            <a:xfrm>
              <a:off x="906053" y="5044976"/>
              <a:ext cx="7182" cy="6013"/>
            </a:xfrm>
            <a:custGeom>
              <a:rect b="b" l="l" r="r" t="t"/>
              <a:pathLst>
                <a:path extrusionOk="0" h="180" w="215">
                  <a:moveTo>
                    <a:pt x="0" y="1"/>
                  </a:moveTo>
                  <a:lnTo>
                    <a:pt x="0" y="180"/>
                  </a:lnTo>
                  <a:cubicBezTo>
                    <a:pt x="84" y="180"/>
                    <a:pt x="143" y="168"/>
                    <a:pt x="214" y="168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25"/>
            <p:cNvSpPr/>
            <p:nvPr/>
          </p:nvSpPr>
          <p:spPr>
            <a:xfrm>
              <a:off x="1053202" y="4918104"/>
              <a:ext cx="54517" cy="46633"/>
            </a:xfrm>
            <a:custGeom>
              <a:rect b="b" l="l" r="r" t="t"/>
              <a:pathLst>
                <a:path extrusionOk="0" h="1396" w="1632">
                  <a:moveTo>
                    <a:pt x="703" y="1"/>
                  </a:moveTo>
                  <a:cubicBezTo>
                    <a:pt x="310" y="1"/>
                    <a:pt x="0" y="310"/>
                    <a:pt x="0" y="691"/>
                  </a:cubicBezTo>
                  <a:cubicBezTo>
                    <a:pt x="0" y="1112"/>
                    <a:pt x="347" y="1396"/>
                    <a:pt x="707" y="1396"/>
                  </a:cubicBezTo>
                  <a:cubicBezTo>
                    <a:pt x="877" y="1396"/>
                    <a:pt x="1050" y="1333"/>
                    <a:pt x="1191" y="1191"/>
                  </a:cubicBezTo>
                  <a:cubicBezTo>
                    <a:pt x="1632" y="751"/>
                    <a:pt x="1322" y="1"/>
                    <a:pt x="703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25"/>
            <p:cNvSpPr/>
            <p:nvPr/>
          </p:nvSpPr>
          <p:spPr>
            <a:xfrm>
              <a:off x="703184" y="4918104"/>
              <a:ext cx="54951" cy="46734"/>
            </a:xfrm>
            <a:custGeom>
              <a:rect b="b" l="l" r="r" t="t"/>
              <a:pathLst>
                <a:path extrusionOk="0" h="1399" w="1645">
                  <a:moveTo>
                    <a:pt x="703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118"/>
                    <a:pt x="344" y="1398"/>
                    <a:pt x="703" y="1398"/>
                  </a:cubicBezTo>
                  <a:cubicBezTo>
                    <a:pt x="874" y="1398"/>
                    <a:pt x="1049" y="1334"/>
                    <a:pt x="1192" y="1191"/>
                  </a:cubicBezTo>
                  <a:cubicBezTo>
                    <a:pt x="1644" y="751"/>
                    <a:pt x="1323" y="1"/>
                    <a:pt x="703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25"/>
            <p:cNvSpPr/>
            <p:nvPr/>
          </p:nvSpPr>
          <p:spPr>
            <a:xfrm>
              <a:off x="836036" y="5078414"/>
              <a:ext cx="116984" cy="137629"/>
            </a:xfrm>
            <a:custGeom>
              <a:rect b="b" l="l" r="r" t="t"/>
              <a:pathLst>
                <a:path extrusionOk="0" h="4120" w="3502">
                  <a:moveTo>
                    <a:pt x="1644" y="0"/>
                  </a:moveTo>
                  <a:lnTo>
                    <a:pt x="1" y="1167"/>
                  </a:lnTo>
                  <a:lnTo>
                    <a:pt x="358" y="4120"/>
                  </a:lnTo>
                  <a:lnTo>
                    <a:pt x="1644" y="4001"/>
                  </a:lnTo>
                  <a:lnTo>
                    <a:pt x="1834" y="2155"/>
                  </a:lnTo>
                  <a:lnTo>
                    <a:pt x="1787" y="4120"/>
                  </a:lnTo>
                  <a:lnTo>
                    <a:pt x="3239" y="4120"/>
                  </a:lnTo>
                  <a:lnTo>
                    <a:pt x="3501" y="976"/>
                  </a:lnTo>
                  <a:cubicBezTo>
                    <a:pt x="3501" y="976"/>
                    <a:pt x="2763" y="798"/>
                    <a:pt x="2644" y="798"/>
                  </a:cubicBezTo>
                  <a:cubicBezTo>
                    <a:pt x="2525" y="798"/>
                    <a:pt x="1894" y="0"/>
                    <a:pt x="189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25"/>
            <p:cNvSpPr/>
            <p:nvPr/>
          </p:nvSpPr>
          <p:spPr>
            <a:xfrm>
              <a:off x="694065" y="5009600"/>
              <a:ext cx="402129" cy="132751"/>
            </a:xfrm>
            <a:custGeom>
              <a:rect b="b" l="l" r="r" t="t"/>
              <a:pathLst>
                <a:path extrusionOk="0" h="3974" w="12038">
                  <a:moveTo>
                    <a:pt x="2977" y="0"/>
                  </a:moveTo>
                  <a:cubicBezTo>
                    <a:pt x="2977" y="0"/>
                    <a:pt x="0" y="869"/>
                    <a:pt x="1524" y="2810"/>
                  </a:cubicBezTo>
                  <a:cubicBezTo>
                    <a:pt x="2163" y="3631"/>
                    <a:pt x="2814" y="3921"/>
                    <a:pt x="3414" y="3921"/>
                  </a:cubicBezTo>
                  <a:cubicBezTo>
                    <a:pt x="4852" y="3921"/>
                    <a:pt x="6001" y="2262"/>
                    <a:pt x="6001" y="2262"/>
                  </a:cubicBezTo>
                  <a:cubicBezTo>
                    <a:pt x="6001" y="2262"/>
                    <a:pt x="7033" y="3973"/>
                    <a:pt x="8475" y="3973"/>
                  </a:cubicBezTo>
                  <a:cubicBezTo>
                    <a:pt x="9082" y="3973"/>
                    <a:pt x="9761" y="3670"/>
                    <a:pt x="10466" y="2810"/>
                  </a:cubicBezTo>
                  <a:cubicBezTo>
                    <a:pt x="12037" y="893"/>
                    <a:pt x="9025" y="0"/>
                    <a:pt x="902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25"/>
            <p:cNvSpPr/>
            <p:nvPr/>
          </p:nvSpPr>
          <p:spPr>
            <a:xfrm>
              <a:off x="799658" y="4980838"/>
              <a:ext cx="201466" cy="98044"/>
            </a:xfrm>
            <a:custGeom>
              <a:rect b="b" l="l" r="r" t="t"/>
              <a:pathLst>
                <a:path extrusionOk="0" h="2935" w="6031">
                  <a:moveTo>
                    <a:pt x="3117" y="0"/>
                  </a:moveTo>
                  <a:cubicBezTo>
                    <a:pt x="1563" y="0"/>
                    <a:pt x="0" y="594"/>
                    <a:pt x="30" y="861"/>
                  </a:cubicBezTo>
                  <a:cubicBezTo>
                    <a:pt x="77" y="1283"/>
                    <a:pt x="1067" y="2935"/>
                    <a:pt x="2695" y="2935"/>
                  </a:cubicBezTo>
                  <a:cubicBezTo>
                    <a:pt x="2723" y="2935"/>
                    <a:pt x="2752" y="2934"/>
                    <a:pt x="2780" y="2933"/>
                  </a:cubicBezTo>
                  <a:cubicBezTo>
                    <a:pt x="4459" y="2862"/>
                    <a:pt x="6031" y="1361"/>
                    <a:pt x="5578" y="861"/>
                  </a:cubicBezTo>
                  <a:cubicBezTo>
                    <a:pt x="4999" y="219"/>
                    <a:pt x="4059" y="0"/>
                    <a:pt x="3117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25"/>
            <p:cNvSpPr/>
            <p:nvPr/>
          </p:nvSpPr>
          <p:spPr>
            <a:xfrm>
              <a:off x="4691654" y="-98093"/>
              <a:ext cx="112160" cy="98601"/>
            </a:xfrm>
            <a:custGeom>
              <a:rect b="b" l="l" r="r" t="t"/>
              <a:pathLst>
                <a:path extrusionOk="0" h="3047" w="3466">
                  <a:moveTo>
                    <a:pt x="1636" y="0"/>
                  </a:moveTo>
                  <a:cubicBezTo>
                    <a:pt x="1038" y="0"/>
                    <a:pt x="645" y="682"/>
                    <a:pt x="394" y="1427"/>
                  </a:cubicBezTo>
                  <a:cubicBezTo>
                    <a:pt x="168" y="1939"/>
                    <a:pt x="37" y="2486"/>
                    <a:pt x="1" y="3046"/>
                  </a:cubicBezTo>
                  <a:cubicBezTo>
                    <a:pt x="13" y="3034"/>
                    <a:pt x="37" y="3010"/>
                    <a:pt x="49" y="2986"/>
                  </a:cubicBezTo>
                  <a:cubicBezTo>
                    <a:pt x="72" y="2927"/>
                    <a:pt x="120" y="2867"/>
                    <a:pt x="180" y="2844"/>
                  </a:cubicBezTo>
                  <a:cubicBezTo>
                    <a:pt x="688" y="2594"/>
                    <a:pt x="1239" y="2466"/>
                    <a:pt x="1795" y="2466"/>
                  </a:cubicBezTo>
                  <a:cubicBezTo>
                    <a:pt x="1955" y="2466"/>
                    <a:pt x="2115" y="2477"/>
                    <a:pt x="2275" y="2498"/>
                  </a:cubicBezTo>
                  <a:cubicBezTo>
                    <a:pt x="2656" y="2534"/>
                    <a:pt x="3168" y="2689"/>
                    <a:pt x="3466" y="2998"/>
                  </a:cubicBezTo>
                  <a:cubicBezTo>
                    <a:pt x="3442" y="2510"/>
                    <a:pt x="3335" y="2034"/>
                    <a:pt x="3168" y="1582"/>
                  </a:cubicBezTo>
                  <a:cubicBezTo>
                    <a:pt x="2954" y="1046"/>
                    <a:pt x="2632" y="391"/>
                    <a:pt x="2085" y="117"/>
                  </a:cubicBezTo>
                  <a:cubicBezTo>
                    <a:pt x="1924" y="37"/>
                    <a:pt x="1774" y="0"/>
                    <a:pt x="163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25"/>
            <p:cNvSpPr/>
            <p:nvPr/>
          </p:nvSpPr>
          <p:spPr>
            <a:xfrm>
              <a:off x="4687803" y="-18520"/>
              <a:ext cx="124101" cy="60999"/>
            </a:xfrm>
            <a:custGeom>
              <a:rect b="b" l="l" r="r" t="t"/>
              <a:pathLst>
                <a:path extrusionOk="0" h="1885" w="3835">
                  <a:moveTo>
                    <a:pt x="1879" y="1"/>
                  </a:moveTo>
                  <a:cubicBezTo>
                    <a:pt x="1335" y="1"/>
                    <a:pt x="796" y="128"/>
                    <a:pt x="299" y="373"/>
                  </a:cubicBezTo>
                  <a:cubicBezTo>
                    <a:pt x="239" y="408"/>
                    <a:pt x="191" y="456"/>
                    <a:pt x="168" y="516"/>
                  </a:cubicBezTo>
                  <a:cubicBezTo>
                    <a:pt x="156" y="539"/>
                    <a:pt x="144" y="563"/>
                    <a:pt x="120" y="575"/>
                  </a:cubicBezTo>
                  <a:cubicBezTo>
                    <a:pt x="13" y="730"/>
                    <a:pt x="1" y="944"/>
                    <a:pt x="108" y="1111"/>
                  </a:cubicBezTo>
                  <a:cubicBezTo>
                    <a:pt x="358" y="1480"/>
                    <a:pt x="834" y="1682"/>
                    <a:pt x="1322" y="1790"/>
                  </a:cubicBezTo>
                  <a:cubicBezTo>
                    <a:pt x="1370" y="1385"/>
                    <a:pt x="1442" y="980"/>
                    <a:pt x="1549" y="587"/>
                  </a:cubicBezTo>
                  <a:cubicBezTo>
                    <a:pt x="1585" y="453"/>
                    <a:pt x="1715" y="382"/>
                    <a:pt x="1841" y="382"/>
                  </a:cubicBezTo>
                  <a:cubicBezTo>
                    <a:pt x="1962" y="382"/>
                    <a:pt x="2079" y="447"/>
                    <a:pt x="2108" y="587"/>
                  </a:cubicBezTo>
                  <a:cubicBezTo>
                    <a:pt x="2204" y="1016"/>
                    <a:pt x="2251" y="1444"/>
                    <a:pt x="2251" y="1885"/>
                  </a:cubicBezTo>
                  <a:lnTo>
                    <a:pt x="2287" y="1885"/>
                  </a:lnTo>
                  <a:cubicBezTo>
                    <a:pt x="2811" y="1885"/>
                    <a:pt x="3835" y="1825"/>
                    <a:pt x="3835" y="1099"/>
                  </a:cubicBezTo>
                  <a:cubicBezTo>
                    <a:pt x="3835" y="885"/>
                    <a:pt x="3739" y="682"/>
                    <a:pt x="3585" y="539"/>
                  </a:cubicBezTo>
                  <a:cubicBezTo>
                    <a:pt x="3287" y="230"/>
                    <a:pt x="2775" y="87"/>
                    <a:pt x="2394" y="39"/>
                  </a:cubicBezTo>
                  <a:cubicBezTo>
                    <a:pt x="2223" y="14"/>
                    <a:pt x="2051" y="1"/>
                    <a:pt x="18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25"/>
            <p:cNvSpPr/>
            <p:nvPr/>
          </p:nvSpPr>
          <p:spPr>
            <a:xfrm>
              <a:off x="4720940" y="-6320"/>
              <a:ext cx="42036" cy="125913"/>
            </a:xfrm>
            <a:custGeom>
              <a:rect b="b" l="l" r="r" t="t"/>
              <a:pathLst>
                <a:path extrusionOk="0" h="3891" w="1299">
                  <a:moveTo>
                    <a:pt x="811" y="0"/>
                  </a:moveTo>
                  <a:cubicBezTo>
                    <a:pt x="685" y="0"/>
                    <a:pt x="555" y="72"/>
                    <a:pt x="513" y="210"/>
                  </a:cubicBezTo>
                  <a:cubicBezTo>
                    <a:pt x="418" y="603"/>
                    <a:pt x="346" y="1008"/>
                    <a:pt x="310" y="1413"/>
                  </a:cubicBezTo>
                  <a:cubicBezTo>
                    <a:pt x="287" y="1615"/>
                    <a:pt x="275" y="1805"/>
                    <a:pt x="251" y="2008"/>
                  </a:cubicBezTo>
                  <a:cubicBezTo>
                    <a:pt x="203" y="2532"/>
                    <a:pt x="1" y="3270"/>
                    <a:pt x="322" y="3722"/>
                  </a:cubicBezTo>
                  <a:cubicBezTo>
                    <a:pt x="391" y="3832"/>
                    <a:pt x="511" y="3891"/>
                    <a:pt x="630" y="3891"/>
                  </a:cubicBezTo>
                  <a:cubicBezTo>
                    <a:pt x="718" y="3891"/>
                    <a:pt x="804" y="3859"/>
                    <a:pt x="870" y="3794"/>
                  </a:cubicBezTo>
                  <a:cubicBezTo>
                    <a:pt x="1299" y="3389"/>
                    <a:pt x="1203" y="2651"/>
                    <a:pt x="1227" y="2115"/>
                  </a:cubicBezTo>
                  <a:lnTo>
                    <a:pt x="1227" y="1508"/>
                  </a:lnTo>
                  <a:cubicBezTo>
                    <a:pt x="1227" y="1067"/>
                    <a:pt x="1180" y="639"/>
                    <a:pt x="1084" y="210"/>
                  </a:cubicBezTo>
                  <a:cubicBezTo>
                    <a:pt x="1055" y="69"/>
                    <a:pt x="935" y="0"/>
                    <a:pt x="81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25"/>
            <p:cNvSpPr/>
            <p:nvPr/>
          </p:nvSpPr>
          <p:spPr>
            <a:xfrm>
              <a:off x="7404637" y="-200501"/>
              <a:ext cx="515948" cy="229788"/>
            </a:xfrm>
            <a:custGeom>
              <a:rect b="b" l="l" r="r" t="t"/>
              <a:pathLst>
                <a:path extrusionOk="0" h="7101" w="15944">
                  <a:moveTo>
                    <a:pt x="8357" y="1"/>
                  </a:moveTo>
                  <a:cubicBezTo>
                    <a:pt x="7383" y="1"/>
                    <a:pt x="6538" y="625"/>
                    <a:pt x="6037" y="1427"/>
                  </a:cubicBezTo>
                  <a:cubicBezTo>
                    <a:pt x="5942" y="1582"/>
                    <a:pt x="5859" y="1736"/>
                    <a:pt x="5787" y="1891"/>
                  </a:cubicBezTo>
                  <a:cubicBezTo>
                    <a:pt x="5561" y="2141"/>
                    <a:pt x="5371" y="2415"/>
                    <a:pt x="5240" y="2713"/>
                  </a:cubicBezTo>
                  <a:cubicBezTo>
                    <a:pt x="5216" y="2748"/>
                    <a:pt x="5204" y="2796"/>
                    <a:pt x="5180" y="2832"/>
                  </a:cubicBezTo>
                  <a:cubicBezTo>
                    <a:pt x="5061" y="2760"/>
                    <a:pt x="4918" y="2689"/>
                    <a:pt x="4787" y="2641"/>
                  </a:cubicBezTo>
                  <a:cubicBezTo>
                    <a:pt x="4541" y="2548"/>
                    <a:pt x="4289" y="2503"/>
                    <a:pt x="4043" y="2503"/>
                  </a:cubicBezTo>
                  <a:cubicBezTo>
                    <a:pt x="3192" y="2503"/>
                    <a:pt x="2401" y="3030"/>
                    <a:pt x="2096" y="3879"/>
                  </a:cubicBezTo>
                  <a:cubicBezTo>
                    <a:pt x="2049" y="3999"/>
                    <a:pt x="2025" y="4118"/>
                    <a:pt x="2001" y="4237"/>
                  </a:cubicBezTo>
                  <a:cubicBezTo>
                    <a:pt x="1864" y="4207"/>
                    <a:pt x="1725" y="4193"/>
                    <a:pt x="1586" y="4193"/>
                  </a:cubicBezTo>
                  <a:cubicBezTo>
                    <a:pt x="1329" y="4193"/>
                    <a:pt x="1074" y="4243"/>
                    <a:pt x="834" y="4344"/>
                  </a:cubicBezTo>
                  <a:cubicBezTo>
                    <a:pt x="549" y="4427"/>
                    <a:pt x="322" y="4618"/>
                    <a:pt x="168" y="4856"/>
                  </a:cubicBezTo>
                  <a:cubicBezTo>
                    <a:pt x="1" y="5189"/>
                    <a:pt x="1" y="5582"/>
                    <a:pt x="180" y="5904"/>
                  </a:cubicBezTo>
                  <a:cubicBezTo>
                    <a:pt x="394" y="6320"/>
                    <a:pt x="751" y="6630"/>
                    <a:pt x="1192" y="6796"/>
                  </a:cubicBezTo>
                  <a:cubicBezTo>
                    <a:pt x="1342" y="6849"/>
                    <a:pt x="1500" y="6876"/>
                    <a:pt x="1659" y="6876"/>
                  </a:cubicBezTo>
                  <a:cubicBezTo>
                    <a:pt x="1789" y="6876"/>
                    <a:pt x="1920" y="6858"/>
                    <a:pt x="2049" y="6820"/>
                  </a:cubicBezTo>
                  <a:cubicBezTo>
                    <a:pt x="4109" y="6927"/>
                    <a:pt x="6180" y="7011"/>
                    <a:pt x="8252" y="7058"/>
                  </a:cubicBezTo>
                  <a:cubicBezTo>
                    <a:pt x="9074" y="7085"/>
                    <a:pt x="9895" y="7099"/>
                    <a:pt x="10722" y="7099"/>
                  </a:cubicBezTo>
                  <a:cubicBezTo>
                    <a:pt x="10997" y="7099"/>
                    <a:pt x="11273" y="7097"/>
                    <a:pt x="11550" y="7094"/>
                  </a:cubicBezTo>
                  <a:cubicBezTo>
                    <a:pt x="11607" y="7093"/>
                    <a:pt x="11664" y="7093"/>
                    <a:pt x="11722" y="7093"/>
                  </a:cubicBezTo>
                  <a:cubicBezTo>
                    <a:pt x="11996" y="7093"/>
                    <a:pt x="12283" y="7100"/>
                    <a:pt x="12573" y="7100"/>
                  </a:cubicBezTo>
                  <a:cubicBezTo>
                    <a:pt x="13161" y="7100"/>
                    <a:pt x="13764" y="7071"/>
                    <a:pt x="14300" y="6892"/>
                  </a:cubicBezTo>
                  <a:cubicBezTo>
                    <a:pt x="14330" y="6894"/>
                    <a:pt x="14360" y="6895"/>
                    <a:pt x="14390" y="6895"/>
                  </a:cubicBezTo>
                  <a:cubicBezTo>
                    <a:pt x="14867" y="6895"/>
                    <a:pt x="15303" y="6627"/>
                    <a:pt x="15527" y="6201"/>
                  </a:cubicBezTo>
                  <a:cubicBezTo>
                    <a:pt x="15943" y="5415"/>
                    <a:pt x="15336" y="4665"/>
                    <a:pt x="14586" y="4463"/>
                  </a:cubicBezTo>
                  <a:cubicBezTo>
                    <a:pt x="14479" y="4439"/>
                    <a:pt x="14384" y="4415"/>
                    <a:pt x="14288" y="4403"/>
                  </a:cubicBezTo>
                  <a:cubicBezTo>
                    <a:pt x="14169" y="4385"/>
                    <a:pt x="14053" y="4377"/>
                    <a:pt x="13939" y="4377"/>
                  </a:cubicBezTo>
                  <a:cubicBezTo>
                    <a:pt x="13824" y="4377"/>
                    <a:pt x="13711" y="4385"/>
                    <a:pt x="13598" y="4403"/>
                  </a:cubicBezTo>
                  <a:cubicBezTo>
                    <a:pt x="13574" y="4344"/>
                    <a:pt x="13562" y="4284"/>
                    <a:pt x="13550" y="4237"/>
                  </a:cubicBezTo>
                  <a:cubicBezTo>
                    <a:pt x="13491" y="3677"/>
                    <a:pt x="13181" y="3177"/>
                    <a:pt x="12717" y="2879"/>
                  </a:cubicBezTo>
                  <a:cubicBezTo>
                    <a:pt x="12452" y="2728"/>
                    <a:pt x="12134" y="2657"/>
                    <a:pt x="11809" y="2657"/>
                  </a:cubicBezTo>
                  <a:cubicBezTo>
                    <a:pt x="11519" y="2657"/>
                    <a:pt x="11224" y="2713"/>
                    <a:pt x="10955" y="2820"/>
                  </a:cubicBezTo>
                  <a:cubicBezTo>
                    <a:pt x="10943" y="2772"/>
                    <a:pt x="10931" y="2725"/>
                    <a:pt x="10919" y="2677"/>
                  </a:cubicBezTo>
                  <a:cubicBezTo>
                    <a:pt x="10883" y="2117"/>
                    <a:pt x="10657" y="1593"/>
                    <a:pt x="10288" y="1201"/>
                  </a:cubicBezTo>
                  <a:cubicBezTo>
                    <a:pt x="9919" y="558"/>
                    <a:pt x="9347" y="93"/>
                    <a:pt x="8562" y="10"/>
                  </a:cubicBezTo>
                  <a:cubicBezTo>
                    <a:pt x="8493" y="4"/>
                    <a:pt x="8424" y="1"/>
                    <a:pt x="835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25"/>
            <p:cNvSpPr/>
            <p:nvPr/>
          </p:nvSpPr>
          <p:spPr>
            <a:xfrm>
              <a:off x="2558191" y="-179252"/>
              <a:ext cx="277196" cy="268167"/>
            </a:xfrm>
            <a:custGeom>
              <a:rect b="b" l="l" r="r" t="t"/>
              <a:pathLst>
                <a:path extrusionOk="0" h="8287" w="8566">
                  <a:moveTo>
                    <a:pt x="5669" y="0"/>
                  </a:moveTo>
                  <a:cubicBezTo>
                    <a:pt x="2271" y="0"/>
                    <a:pt x="1596" y="4708"/>
                    <a:pt x="338" y="7066"/>
                  </a:cubicBezTo>
                  <a:cubicBezTo>
                    <a:pt x="0" y="7700"/>
                    <a:pt x="590" y="8286"/>
                    <a:pt x="1193" y="8286"/>
                  </a:cubicBezTo>
                  <a:cubicBezTo>
                    <a:pt x="1269" y="8286"/>
                    <a:pt x="1346" y="8277"/>
                    <a:pt x="1422" y="8257"/>
                  </a:cubicBezTo>
                  <a:cubicBezTo>
                    <a:pt x="3041" y="7828"/>
                    <a:pt x="4577" y="7149"/>
                    <a:pt x="5982" y="6245"/>
                  </a:cubicBezTo>
                  <a:cubicBezTo>
                    <a:pt x="7232" y="5411"/>
                    <a:pt x="8566" y="4113"/>
                    <a:pt x="8494" y="2482"/>
                  </a:cubicBezTo>
                  <a:cubicBezTo>
                    <a:pt x="8482" y="2030"/>
                    <a:pt x="8327" y="1589"/>
                    <a:pt x="8066" y="1208"/>
                  </a:cubicBezTo>
                  <a:cubicBezTo>
                    <a:pt x="7720" y="1446"/>
                    <a:pt x="7387" y="1708"/>
                    <a:pt x="7065" y="1970"/>
                  </a:cubicBezTo>
                  <a:cubicBezTo>
                    <a:pt x="7184" y="1994"/>
                    <a:pt x="7268" y="2089"/>
                    <a:pt x="7280" y="2208"/>
                  </a:cubicBezTo>
                  <a:cubicBezTo>
                    <a:pt x="7351" y="2613"/>
                    <a:pt x="7327" y="3042"/>
                    <a:pt x="7220" y="3447"/>
                  </a:cubicBezTo>
                  <a:cubicBezTo>
                    <a:pt x="7173" y="3604"/>
                    <a:pt x="7035" y="3678"/>
                    <a:pt x="6904" y="3678"/>
                  </a:cubicBezTo>
                  <a:cubicBezTo>
                    <a:pt x="6736" y="3678"/>
                    <a:pt x="6578" y="3559"/>
                    <a:pt x="6625" y="3339"/>
                  </a:cubicBezTo>
                  <a:cubicBezTo>
                    <a:pt x="6696" y="2982"/>
                    <a:pt x="6732" y="2613"/>
                    <a:pt x="6744" y="2244"/>
                  </a:cubicBezTo>
                  <a:lnTo>
                    <a:pt x="6744" y="2244"/>
                  </a:lnTo>
                  <a:cubicBezTo>
                    <a:pt x="6458" y="2482"/>
                    <a:pt x="6172" y="2744"/>
                    <a:pt x="5899" y="2994"/>
                  </a:cubicBezTo>
                  <a:cubicBezTo>
                    <a:pt x="5887" y="3030"/>
                    <a:pt x="5875" y="3066"/>
                    <a:pt x="5863" y="3101"/>
                  </a:cubicBezTo>
                  <a:cubicBezTo>
                    <a:pt x="5922" y="3518"/>
                    <a:pt x="5768" y="4030"/>
                    <a:pt x="5696" y="4375"/>
                  </a:cubicBezTo>
                  <a:cubicBezTo>
                    <a:pt x="5640" y="4692"/>
                    <a:pt x="5540" y="5513"/>
                    <a:pt x="5092" y="5513"/>
                  </a:cubicBezTo>
                  <a:cubicBezTo>
                    <a:pt x="5068" y="5513"/>
                    <a:pt x="5043" y="5511"/>
                    <a:pt x="5018" y="5506"/>
                  </a:cubicBezTo>
                  <a:cubicBezTo>
                    <a:pt x="4517" y="5411"/>
                    <a:pt x="4732" y="4542"/>
                    <a:pt x="4779" y="4221"/>
                  </a:cubicBezTo>
                  <a:cubicBezTo>
                    <a:pt x="4779" y="4173"/>
                    <a:pt x="4803" y="4125"/>
                    <a:pt x="4803" y="4066"/>
                  </a:cubicBezTo>
                  <a:lnTo>
                    <a:pt x="4803" y="4066"/>
                  </a:lnTo>
                  <a:cubicBezTo>
                    <a:pt x="4613" y="4256"/>
                    <a:pt x="4422" y="4447"/>
                    <a:pt x="4244" y="4649"/>
                  </a:cubicBezTo>
                  <a:cubicBezTo>
                    <a:pt x="4006" y="4923"/>
                    <a:pt x="3744" y="5185"/>
                    <a:pt x="3505" y="5447"/>
                  </a:cubicBezTo>
                  <a:cubicBezTo>
                    <a:pt x="3708" y="5816"/>
                    <a:pt x="3767" y="6245"/>
                    <a:pt x="3672" y="6661"/>
                  </a:cubicBezTo>
                  <a:cubicBezTo>
                    <a:pt x="3639" y="6814"/>
                    <a:pt x="3497" y="6926"/>
                    <a:pt x="3337" y="6926"/>
                  </a:cubicBezTo>
                  <a:cubicBezTo>
                    <a:pt x="3322" y="6926"/>
                    <a:pt x="3306" y="6925"/>
                    <a:pt x="3291" y="6923"/>
                  </a:cubicBezTo>
                  <a:cubicBezTo>
                    <a:pt x="3113" y="6888"/>
                    <a:pt x="2993" y="6721"/>
                    <a:pt x="3017" y="6542"/>
                  </a:cubicBezTo>
                  <a:cubicBezTo>
                    <a:pt x="3065" y="6340"/>
                    <a:pt x="3077" y="6126"/>
                    <a:pt x="3041" y="5923"/>
                  </a:cubicBezTo>
                  <a:lnTo>
                    <a:pt x="3041" y="5923"/>
                  </a:lnTo>
                  <a:cubicBezTo>
                    <a:pt x="2636" y="6340"/>
                    <a:pt x="2267" y="6768"/>
                    <a:pt x="1910" y="7221"/>
                  </a:cubicBezTo>
                  <a:cubicBezTo>
                    <a:pt x="1878" y="7265"/>
                    <a:pt x="1840" y="7283"/>
                    <a:pt x="1803" y="7283"/>
                  </a:cubicBezTo>
                  <a:cubicBezTo>
                    <a:pt x="1700" y="7283"/>
                    <a:pt x="1605" y="7144"/>
                    <a:pt x="1684" y="7030"/>
                  </a:cubicBezTo>
                  <a:cubicBezTo>
                    <a:pt x="1993" y="6590"/>
                    <a:pt x="2279" y="6126"/>
                    <a:pt x="2577" y="5673"/>
                  </a:cubicBezTo>
                  <a:lnTo>
                    <a:pt x="2577" y="5673"/>
                  </a:lnTo>
                  <a:lnTo>
                    <a:pt x="1910" y="5947"/>
                  </a:lnTo>
                  <a:cubicBezTo>
                    <a:pt x="1870" y="5963"/>
                    <a:pt x="1831" y="5970"/>
                    <a:pt x="1795" y="5970"/>
                  </a:cubicBezTo>
                  <a:cubicBezTo>
                    <a:pt x="1503" y="5970"/>
                    <a:pt x="1378" y="5501"/>
                    <a:pt x="1696" y="5364"/>
                  </a:cubicBezTo>
                  <a:lnTo>
                    <a:pt x="2648" y="4947"/>
                  </a:lnTo>
                  <a:cubicBezTo>
                    <a:pt x="2684" y="4929"/>
                    <a:pt x="2722" y="4921"/>
                    <a:pt x="2761" y="4921"/>
                  </a:cubicBezTo>
                  <a:cubicBezTo>
                    <a:pt x="2852" y="4921"/>
                    <a:pt x="2943" y="4967"/>
                    <a:pt x="2993" y="5042"/>
                  </a:cubicBezTo>
                  <a:cubicBezTo>
                    <a:pt x="3255" y="4661"/>
                    <a:pt x="3529" y="4292"/>
                    <a:pt x="3827" y="3935"/>
                  </a:cubicBezTo>
                  <a:cubicBezTo>
                    <a:pt x="3875" y="3875"/>
                    <a:pt x="3922" y="3816"/>
                    <a:pt x="3970" y="3756"/>
                  </a:cubicBezTo>
                  <a:lnTo>
                    <a:pt x="3970" y="3756"/>
                  </a:lnTo>
                  <a:cubicBezTo>
                    <a:pt x="3529" y="3923"/>
                    <a:pt x="3089" y="4101"/>
                    <a:pt x="2660" y="4316"/>
                  </a:cubicBezTo>
                  <a:cubicBezTo>
                    <a:pt x="2621" y="4335"/>
                    <a:pt x="2584" y="4344"/>
                    <a:pt x="2550" y="4344"/>
                  </a:cubicBezTo>
                  <a:cubicBezTo>
                    <a:pt x="2333" y="4344"/>
                    <a:pt x="2226" y="3994"/>
                    <a:pt x="2422" y="3840"/>
                  </a:cubicBezTo>
                  <a:cubicBezTo>
                    <a:pt x="3113" y="3304"/>
                    <a:pt x="4101" y="2744"/>
                    <a:pt x="5029" y="2589"/>
                  </a:cubicBezTo>
                  <a:cubicBezTo>
                    <a:pt x="5256" y="2363"/>
                    <a:pt x="5482" y="2137"/>
                    <a:pt x="5720" y="1911"/>
                  </a:cubicBezTo>
                  <a:lnTo>
                    <a:pt x="5720" y="1911"/>
                  </a:lnTo>
                  <a:cubicBezTo>
                    <a:pt x="5125" y="2018"/>
                    <a:pt x="4541" y="2161"/>
                    <a:pt x="3970" y="2327"/>
                  </a:cubicBezTo>
                  <a:cubicBezTo>
                    <a:pt x="3944" y="2335"/>
                    <a:pt x="3920" y="2338"/>
                    <a:pt x="3897" y="2338"/>
                  </a:cubicBezTo>
                  <a:cubicBezTo>
                    <a:pt x="3649" y="2338"/>
                    <a:pt x="3543" y="1962"/>
                    <a:pt x="3815" y="1875"/>
                  </a:cubicBezTo>
                  <a:cubicBezTo>
                    <a:pt x="4422" y="1673"/>
                    <a:pt x="5041" y="1518"/>
                    <a:pt x="5672" y="1387"/>
                  </a:cubicBezTo>
                  <a:cubicBezTo>
                    <a:pt x="5934" y="1327"/>
                    <a:pt x="6232" y="1256"/>
                    <a:pt x="6530" y="1208"/>
                  </a:cubicBezTo>
                  <a:cubicBezTo>
                    <a:pt x="6792" y="982"/>
                    <a:pt x="7054" y="780"/>
                    <a:pt x="7327" y="577"/>
                  </a:cubicBezTo>
                  <a:cubicBezTo>
                    <a:pt x="7137" y="482"/>
                    <a:pt x="6934" y="422"/>
                    <a:pt x="6720" y="399"/>
                  </a:cubicBezTo>
                  <a:cubicBezTo>
                    <a:pt x="6649" y="220"/>
                    <a:pt x="6494" y="89"/>
                    <a:pt x="6315" y="53"/>
                  </a:cubicBezTo>
                  <a:cubicBezTo>
                    <a:pt x="6089" y="17"/>
                    <a:pt x="5874" y="0"/>
                    <a:pt x="566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25"/>
            <p:cNvSpPr/>
            <p:nvPr/>
          </p:nvSpPr>
          <p:spPr>
            <a:xfrm>
              <a:off x="2602783" y="-230122"/>
              <a:ext cx="354730" cy="286807"/>
            </a:xfrm>
            <a:custGeom>
              <a:rect b="b" l="l" r="r" t="t"/>
              <a:pathLst>
                <a:path extrusionOk="0" h="8863" w="10962">
                  <a:moveTo>
                    <a:pt x="10301" y="1"/>
                  </a:moveTo>
                  <a:cubicBezTo>
                    <a:pt x="9507" y="1"/>
                    <a:pt x="8636" y="540"/>
                    <a:pt x="7985" y="875"/>
                  </a:cubicBezTo>
                  <a:cubicBezTo>
                    <a:pt x="7271" y="1244"/>
                    <a:pt x="6592" y="1673"/>
                    <a:pt x="5961" y="2149"/>
                  </a:cubicBezTo>
                  <a:cubicBezTo>
                    <a:pt x="5687" y="2352"/>
                    <a:pt x="5414" y="2566"/>
                    <a:pt x="5152" y="2780"/>
                  </a:cubicBezTo>
                  <a:cubicBezTo>
                    <a:pt x="4854" y="2828"/>
                    <a:pt x="4556" y="2899"/>
                    <a:pt x="4294" y="2959"/>
                  </a:cubicBezTo>
                  <a:cubicBezTo>
                    <a:pt x="3663" y="3090"/>
                    <a:pt x="3044" y="3245"/>
                    <a:pt x="2425" y="3447"/>
                  </a:cubicBezTo>
                  <a:cubicBezTo>
                    <a:pt x="2164" y="3534"/>
                    <a:pt x="2271" y="3910"/>
                    <a:pt x="2519" y="3910"/>
                  </a:cubicBezTo>
                  <a:cubicBezTo>
                    <a:pt x="2542" y="3910"/>
                    <a:pt x="2566" y="3907"/>
                    <a:pt x="2592" y="3899"/>
                  </a:cubicBezTo>
                  <a:cubicBezTo>
                    <a:pt x="3163" y="3733"/>
                    <a:pt x="3747" y="3590"/>
                    <a:pt x="4330" y="3483"/>
                  </a:cubicBezTo>
                  <a:lnTo>
                    <a:pt x="4330" y="3483"/>
                  </a:lnTo>
                  <a:cubicBezTo>
                    <a:pt x="4092" y="3709"/>
                    <a:pt x="3866" y="3935"/>
                    <a:pt x="3651" y="4161"/>
                  </a:cubicBezTo>
                  <a:cubicBezTo>
                    <a:pt x="2711" y="4304"/>
                    <a:pt x="1735" y="4876"/>
                    <a:pt x="1044" y="5412"/>
                  </a:cubicBezTo>
                  <a:cubicBezTo>
                    <a:pt x="838" y="5566"/>
                    <a:pt x="953" y="5916"/>
                    <a:pt x="1172" y="5916"/>
                  </a:cubicBezTo>
                  <a:cubicBezTo>
                    <a:pt x="1206" y="5916"/>
                    <a:pt x="1243" y="5907"/>
                    <a:pt x="1282" y="5888"/>
                  </a:cubicBezTo>
                  <a:cubicBezTo>
                    <a:pt x="1711" y="5685"/>
                    <a:pt x="2151" y="5495"/>
                    <a:pt x="2592" y="5340"/>
                  </a:cubicBezTo>
                  <a:lnTo>
                    <a:pt x="2592" y="5340"/>
                  </a:lnTo>
                  <a:cubicBezTo>
                    <a:pt x="2544" y="5400"/>
                    <a:pt x="2497" y="5459"/>
                    <a:pt x="2449" y="5519"/>
                  </a:cubicBezTo>
                  <a:cubicBezTo>
                    <a:pt x="2151" y="5864"/>
                    <a:pt x="1877" y="6245"/>
                    <a:pt x="1615" y="6626"/>
                  </a:cubicBezTo>
                  <a:cubicBezTo>
                    <a:pt x="1567" y="6545"/>
                    <a:pt x="1479" y="6502"/>
                    <a:pt x="1391" y="6502"/>
                  </a:cubicBezTo>
                  <a:cubicBezTo>
                    <a:pt x="1350" y="6502"/>
                    <a:pt x="1308" y="6512"/>
                    <a:pt x="1270" y="6531"/>
                  </a:cubicBezTo>
                  <a:lnTo>
                    <a:pt x="330" y="6947"/>
                  </a:lnTo>
                  <a:cubicBezTo>
                    <a:pt x="1" y="7085"/>
                    <a:pt x="125" y="7554"/>
                    <a:pt x="417" y="7554"/>
                  </a:cubicBezTo>
                  <a:cubicBezTo>
                    <a:pt x="453" y="7554"/>
                    <a:pt x="492" y="7546"/>
                    <a:pt x="532" y="7531"/>
                  </a:cubicBezTo>
                  <a:lnTo>
                    <a:pt x="1199" y="7257"/>
                  </a:lnTo>
                  <a:lnTo>
                    <a:pt x="1199" y="7257"/>
                  </a:lnTo>
                  <a:cubicBezTo>
                    <a:pt x="901" y="7709"/>
                    <a:pt x="603" y="8162"/>
                    <a:pt x="306" y="8614"/>
                  </a:cubicBezTo>
                  <a:cubicBezTo>
                    <a:pt x="227" y="8729"/>
                    <a:pt x="329" y="8862"/>
                    <a:pt x="436" y="8862"/>
                  </a:cubicBezTo>
                  <a:cubicBezTo>
                    <a:pt x="474" y="8862"/>
                    <a:pt x="513" y="8845"/>
                    <a:pt x="544" y="8805"/>
                  </a:cubicBezTo>
                  <a:cubicBezTo>
                    <a:pt x="889" y="8352"/>
                    <a:pt x="1270" y="7912"/>
                    <a:pt x="1675" y="7495"/>
                  </a:cubicBezTo>
                  <a:lnTo>
                    <a:pt x="1675" y="7495"/>
                  </a:lnTo>
                  <a:cubicBezTo>
                    <a:pt x="1711" y="7698"/>
                    <a:pt x="1699" y="7912"/>
                    <a:pt x="1651" y="8114"/>
                  </a:cubicBezTo>
                  <a:cubicBezTo>
                    <a:pt x="1627" y="8293"/>
                    <a:pt x="1746" y="8460"/>
                    <a:pt x="1925" y="8495"/>
                  </a:cubicBezTo>
                  <a:cubicBezTo>
                    <a:pt x="1940" y="8497"/>
                    <a:pt x="1956" y="8498"/>
                    <a:pt x="1970" y="8498"/>
                  </a:cubicBezTo>
                  <a:cubicBezTo>
                    <a:pt x="2129" y="8498"/>
                    <a:pt x="2261" y="8386"/>
                    <a:pt x="2294" y="8233"/>
                  </a:cubicBezTo>
                  <a:cubicBezTo>
                    <a:pt x="2401" y="7817"/>
                    <a:pt x="2342" y="7388"/>
                    <a:pt x="2127" y="7019"/>
                  </a:cubicBezTo>
                  <a:cubicBezTo>
                    <a:pt x="2366" y="6757"/>
                    <a:pt x="2628" y="6495"/>
                    <a:pt x="2866" y="6221"/>
                  </a:cubicBezTo>
                  <a:cubicBezTo>
                    <a:pt x="3056" y="6019"/>
                    <a:pt x="3235" y="5828"/>
                    <a:pt x="3425" y="5626"/>
                  </a:cubicBezTo>
                  <a:lnTo>
                    <a:pt x="3425" y="5626"/>
                  </a:lnTo>
                  <a:cubicBezTo>
                    <a:pt x="3425" y="5685"/>
                    <a:pt x="3413" y="5745"/>
                    <a:pt x="3401" y="5793"/>
                  </a:cubicBezTo>
                  <a:cubicBezTo>
                    <a:pt x="3354" y="6114"/>
                    <a:pt x="3139" y="6983"/>
                    <a:pt x="3651" y="7078"/>
                  </a:cubicBezTo>
                  <a:cubicBezTo>
                    <a:pt x="3677" y="7083"/>
                    <a:pt x="3702" y="7085"/>
                    <a:pt x="3725" y="7085"/>
                  </a:cubicBezTo>
                  <a:cubicBezTo>
                    <a:pt x="4173" y="7085"/>
                    <a:pt x="4262" y="6265"/>
                    <a:pt x="4318" y="5959"/>
                  </a:cubicBezTo>
                  <a:cubicBezTo>
                    <a:pt x="4390" y="5614"/>
                    <a:pt x="4533" y="5102"/>
                    <a:pt x="4473" y="4685"/>
                  </a:cubicBezTo>
                  <a:cubicBezTo>
                    <a:pt x="4497" y="4650"/>
                    <a:pt x="4509" y="4614"/>
                    <a:pt x="4509" y="4578"/>
                  </a:cubicBezTo>
                  <a:cubicBezTo>
                    <a:pt x="4783" y="4316"/>
                    <a:pt x="5068" y="4066"/>
                    <a:pt x="5354" y="3816"/>
                  </a:cubicBezTo>
                  <a:lnTo>
                    <a:pt x="5354" y="3816"/>
                  </a:lnTo>
                  <a:cubicBezTo>
                    <a:pt x="5354" y="4185"/>
                    <a:pt x="5306" y="4554"/>
                    <a:pt x="5235" y="4923"/>
                  </a:cubicBezTo>
                  <a:cubicBezTo>
                    <a:pt x="5195" y="5141"/>
                    <a:pt x="5350" y="5260"/>
                    <a:pt x="5513" y="5260"/>
                  </a:cubicBezTo>
                  <a:cubicBezTo>
                    <a:pt x="5645" y="5260"/>
                    <a:pt x="5783" y="5183"/>
                    <a:pt x="5830" y="5019"/>
                  </a:cubicBezTo>
                  <a:cubicBezTo>
                    <a:pt x="5949" y="4614"/>
                    <a:pt x="5961" y="4185"/>
                    <a:pt x="5902" y="3780"/>
                  </a:cubicBezTo>
                  <a:cubicBezTo>
                    <a:pt x="5890" y="3661"/>
                    <a:pt x="5806" y="3566"/>
                    <a:pt x="5687" y="3542"/>
                  </a:cubicBezTo>
                  <a:cubicBezTo>
                    <a:pt x="6009" y="3280"/>
                    <a:pt x="6342" y="3030"/>
                    <a:pt x="6688" y="2780"/>
                  </a:cubicBezTo>
                  <a:cubicBezTo>
                    <a:pt x="7128" y="2471"/>
                    <a:pt x="7581" y="2173"/>
                    <a:pt x="8057" y="1911"/>
                  </a:cubicBezTo>
                  <a:cubicBezTo>
                    <a:pt x="8593" y="1613"/>
                    <a:pt x="9152" y="1352"/>
                    <a:pt x="9724" y="1125"/>
                  </a:cubicBezTo>
                  <a:cubicBezTo>
                    <a:pt x="10152" y="959"/>
                    <a:pt x="10569" y="828"/>
                    <a:pt x="10867" y="459"/>
                  </a:cubicBezTo>
                  <a:cubicBezTo>
                    <a:pt x="10962" y="339"/>
                    <a:pt x="10926" y="149"/>
                    <a:pt x="10783" y="78"/>
                  </a:cubicBezTo>
                  <a:cubicBezTo>
                    <a:pt x="10628" y="24"/>
                    <a:pt x="10466" y="1"/>
                    <a:pt x="10301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25"/>
            <p:cNvSpPr/>
            <p:nvPr/>
          </p:nvSpPr>
          <p:spPr>
            <a:xfrm>
              <a:off x="7605817" y="357288"/>
              <a:ext cx="356801" cy="158758"/>
            </a:xfrm>
            <a:custGeom>
              <a:rect b="b" l="l" r="r" t="t"/>
              <a:pathLst>
                <a:path extrusionOk="0" h="4906" w="11026">
                  <a:moveTo>
                    <a:pt x="5767" y="0"/>
                  </a:moveTo>
                  <a:cubicBezTo>
                    <a:pt x="5094" y="0"/>
                    <a:pt x="4522" y="441"/>
                    <a:pt x="4167" y="996"/>
                  </a:cubicBezTo>
                  <a:cubicBezTo>
                    <a:pt x="4108" y="1091"/>
                    <a:pt x="4048" y="1198"/>
                    <a:pt x="4001" y="1305"/>
                  </a:cubicBezTo>
                  <a:cubicBezTo>
                    <a:pt x="3846" y="1472"/>
                    <a:pt x="3715" y="1663"/>
                    <a:pt x="3620" y="1877"/>
                  </a:cubicBezTo>
                  <a:cubicBezTo>
                    <a:pt x="3608" y="1901"/>
                    <a:pt x="3596" y="1924"/>
                    <a:pt x="3584" y="1960"/>
                  </a:cubicBezTo>
                  <a:cubicBezTo>
                    <a:pt x="3500" y="1901"/>
                    <a:pt x="3405" y="1853"/>
                    <a:pt x="3310" y="1817"/>
                  </a:cubicBezTo>
                  <a:cubicBezTo>
                    <a:pt x="3146" y="1757"/>
                    <a:pt x="2977" y="1729"/>
                    <a:pt x="2812" y="1729"/>
                  </a:cubicBezTo>
                  <a:cubicBezTo>
                    <a:pt x="2221" y="1729"/>
                    <a:pt x="1666" y="2091"/>
                    <a:pt x="1453" y="2686"/>
                  </a:cubicBezTo>
                  <a:cubicBezTo>
                    <a:pt x="1417" y="2758"/>
                    <a:pt x="1393" y="2841"/>
                    <a:pt x="1381" y="2925"/>
                  </a:cubicBezTo>
                  <a:cubicBezTo>
                    <a:pt x="1286" y="2904"/>
                    <a:pt x="1190" y="2893"/>
                    <a:pt x="1095" y="2893"/>
                  </a:cubicBezTo>
                  <a:cubicBezTo>
                    <a:pt x="918" y="2893"/>
                    <a:pt x="742" y="2930"/>
                    <a:pt x="572" y="3008"/>
                  </a:cubicBezTo>
                  <a:cubicBezTo>
                    <a:pt x="381" y="3056"/>
                    <a:pt x="226" y="3187"/>
                    <a:pt x="119" y="3353"/>
                  </a:cubicBezTo>
                  <a:cubicBezTo>
                    <a:pt x="0" y="3579"/>
                    <a:pt x="12" y="3853"/>
                    <a:pt x="131" y="4068"/>
                  </a:cubicBezTo>
                  <a:cubicBezTo>
                    <a:pt x="274" y="4353"/>
                    <a:pt x="524" y="4580"/>
                    <a:pt x="822" y="4687"/>
                  </a:cubicBezTo>
                  <a:cubicBezTo>
                    <a:pt x="930" y="4727"/>
                    <a:pt x="1046" y="4749"/>
                    <a:pt x="1160" y="4749"/>
                  </a:cubicBezTo>
                  <a:cubicBezTo>
                    <a:pt x="1248" y="4749"/>
                    <a:pt x="1335" y="4736"/>
                    <a:pt x="1417" y="4711"/>
                  </a:cubicBezTo>
                  <a:cubicBezTo>
                    <a:pt x="2846" y="4782"/>
                    <a:pt x="4274" y="4842"/>
                    <a:pt x="5703" y="4877"/>
                  </a:cubicBezTo>
                  <a:cubicBezTo>
                    <a:pt x="6261" y="4895"/>
                    <a:pt x="6819" y="4906"/>
                    <a:pt x="7377" y="4906"/>
                  </a:cubicBezTo>
                  <a:cubicBezTo>
                    <a:pt x="7581" y="4906"/>
                    <a:pt x="7785" y="4904"/>
                    <a:pt x="7989" y="4901"/>
                  </a:cubicBezTo>
                  <a:cubicBezTo>
                    <a:pt x="8057" y="4900"/>
                    <a:pt x="8125" y="4899"/>
                    <a:pt x="8195" y="4899"/>
                  </a:cubicBezTo>
                  <a:cubicBezTo>
                    <a:pt x="8334" y="4899"/>
                    <a:pt x="8477" y="4901"/>
                    <a:pt x="8621" y="4901"/>
                  </a:cubicBezTo>
                  <a:cubicBezTo>
                    <a:pt x="9053" y="4901"/>
                    <a:pt x="9497" y="4885"/>
                    <a:pt x="9894" y="4758"/>
                  </a:cubicBezTo>
                  <a:cubicBezTo>
                    <a:pt x="9914" y="4760"/>
                    <a:pt x="9933" y="4760"/>
                    <a:pt x="9952" y="4760"/>
                  </a:cubicBezTo>
                  <a:cubicBezTo>
                    <a:pt x="10276" y="4760"/>
                    <a:pt x="10582" y="4574"/>
                    <a:pt x="10739" y="4282"/>
                  </a:cubicBezTo>
                  <a:cubicBezTo>
                    <a:pt x="11025" y="3746"/>
                    <a:pt x="10608" y="3222"/>
                    <a:pt x="10085" y="3079"/>
                  </a:cubicBezTo>
                  <a:cubicBezTo>
                    <a:pt x="10013" y="3067"/>
                    <a:pt x="9942" y="3056"/>
                    <a:pt x="9870" y="3044"/>
                  </a:cubicBezTo>
                  <a:cubicBezTo>
                    <a:pt x="9793" y="3032"/>
                    <a:pt x="9716" y="3026"/>
                    <a:pt x="9637" y="3026"/>
                  </a:cubicBezTo>
                  <a:cubicBezTo>
                    <a:pt x="9558" y="3026"/>
                    <a:pt x="9477" y="3032"/>
                    <a:pt x="9394" y="3044"/>
                  </a:cubicBezTo>
                  <a:cubicBezTo>
                    <a:pt x="9394" y="3008"/>
                    <a:pt x="9382" y="2960"/>
                    <a:pt x="9370" y="2925"/>
                  </a:cubicBezTo>
                  <a:cubicBezTo>
                    <a:pt x="9335" y="2544"/>
                    <a:pt x="9120" y="2198"/>
                    <a:pt x="8787" y="1996"/>
                  </a:cubicBezTo>
                  <a:cubicBezTo>
                    <a:pt x="8577" y="1891"/>
                    <a:pt x="8350" y="1837"/>
                    <a:pt x="8122" y="1837"/>
                  </a:cubicBezTo>
                  <a:cubicBezTo>
                    <a:pt x="7936" y="1837"/>
                    <a:pt x="7749" y="1873"/>
                    <a:pt x="7572" y="1948"/>
                  </a:cubicBezTo>
                  <a:cubicBezTo>
                    <a:pt x="7560" y="1913"/>
                    <a:pt x="7549" y="1877"/>
                    <a:pt x="7549" y="1841"/>
                  </a:cubicBezTo>
                  <a:cubicBezTo>
                    <a:pt x="7525" y="1460"/>
                    <a:pt x="7370" y="1103"/>
                    <a:pt x="7108" y="829"/>
                  </a:cubicBezTo>
                  <a:cubicBezTo>
                    <a:pt x="6870" y="377"/>
                    <a:pt x="6417" y="67"/>
                    <a:pt x="5917" y="8"/>
                  </a:cubicBezTo>
                  <a:cubicBezTo>
                    <a:pt x="5867" y="3"/>
                    <a:pt x="5817" y="0"/>
                    <a:pt x="576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25"/>
            <p:cNvSpPr/>
            <p:nvPr/>
          </p:nvSpPr>
          <p:spPr>
            <a:xfrm>
              <a:off x="8459215" y="-1390"/>
              <a:ext cx="293991" cy="195972"/>
            </a:xfrm>
            <a:custGeom>
              <a:rect b="b" l="l" r="r" t="t"/>
              <a:pathLst>
                <a:path extrusionOk="0" h="6056" w="9085">
                  <a:moveTo>
                    <a:pt x="3899" y="1"/>
                  </a:moveTo>
                  <a:cubicBezTo>
                    <a:pt x="3600" y="1"/>
                    <a:pt x="3311" y="142"/>
                    <a:pt x="3132" y="471"/>
                  </a:cubicBezTo>
                  <a:cubicBezTo>
                    <a:pt x="2763" y="1162"/>
                    <a:pt x="2286" y="1781"/>
                    <a:pt x="1727" y="2317"/>
                  </a:cubicBezTo>
                  <a:cubicBezTo>
                    <a:pt x="1691" y="2352"/>
                    <a:pt x="1655" y="2388"/>
                    <a:pt x="1620" y="2424"/>
                  </a:cubicBezTo>
                  <a:cubicBezTo>
                    <a:pt x="1203" y="2567"/>
                    <a:pt x="858" y="2841"/>
                    <a:pt x="596" y="3186"/>
                  </a:cubicBezTo>
                  <a:cubicBezTo>
                    <a:pt x="560" y="3245"/>
                    <a:pt x="512" y="3317"/>
                    <a:pt x="489" y="3376"/>
                  </a:cubicBezTo>
                  <a:cubicBezTo>
                    <a:pt x="334" y="3543"/>
                    <a:pt x="203" y="3745"/>
                    <a:pt x="119" y="3960"/>
                  </a:cubicBezTo>
                  <a:cubicBezTo>
                    <a:pt x="0" y="4246"/>
                    <a:pt x="72" y="4579"/>
                    <a:pt x="310" y="4793"/>
                  </a:cubicBezTo>
                  <a:cubicBezTo>
                    <a:pt x="322" y="4746"/>
                    <a:pt x="334" y="4686"/>
                    <a:pt x="346" y="4638"/>
                  </a:cubicBezTo>
                  <a:cubicBezTo>
                    <a:pt x="619" y="3960"/>
                    <a:pt x="1179" y="3460"/>
                    <a:pt x="1822" y="3448"/>
                  </a:cubicBezTo>
                  <a:cubicBezTo>
                    <a:pt x="2250" y="3211"/>
                    <a:pt x="2747" y="3111"/>
                    <a:pt x="3239" y="3111"/>
                  </a:cubicBezTo>
                  <a:cubicBezTo>
                    <a:pt x="3515" y="3111"/>
                    <a:pt x="3788" y="3142"/>
                    <a:pt x="4048" y="3198"/>
                  </a:cubicBezTo>
                  <a:cubicBezTo>
                    <a:pt x="5489" y="3507"/>
                    <a:pt x="7156" y="4222"/>
                    <a:pt x="8311" y="5127"/>
                  </a:cubicBezTo>
                  <a:cubicBezTo>
                    <a:pt x="8406" y="5198"/>
                    <a:pt x="8442" y="5329"/>
                    <a:pt x="8406" y="5436"/>
                  </a:cubicBezTo>
                  <a:cubicBezTo>
                    <a:pt x="8561" y="5603"/>
                    <a:pt x="8644" y="5829"/>
                    <a:pt x="8632" y="6055"/>
                  </a:cubicBezTo>
                  <a:cubicBezTo>
                    <a:pt x="8954" y="5674"/>
                    <a:pt x="9085" y="5150"/>
                    <a:pt x="8835" y="4496"/>
                  </a:cubicBezTo>
                  <a:cubicBezTo>
                    <a:pt x="8549" y="3745"/>
                    <a:pt x="7811" y="3388"/>
                    <a:pt x="7132" y="3067"/>
                  </a:cubicBezTo>
                  <a:cubicBezTo>
                    <a:pt x="6501" y="2769"/>
                    <a:pt x="5953" y="2329"/>
                    <a:pt x="5525" y="1781"/>
                  </a:cubicBezTo>
                  <a:cubicBezTo>
                    <a:pt x="5358" y="1317"/>
                    <a:pt x="5120" y="864"/>
                    <a:pt x="4810" y="471"/>
                  </a:cubicBezTo>
                  <a:cubicBezTo>
                    <a:pt x="4589" y="181"/>
                    <a:pt x="4238" y="1"/>
                    <a:pt x="38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25"/>
            <p:cNvSpPr/>
            <p:nvPr/>
          </p:nvSpPr>
          <p:spPr>
            <a:xfrm>
              <a:off x="8466917" y="99282"/>
              <a:ext cx="272827" cy="124198"/>
            </a:xfrm>
            <a:custGeom>
              <a:rect b="b" l="l" r="r" t="t"/>
              <a:pathLst>
                <a:path extrusionOk="0" h="3838" w="8431">
                  <a:moveTo>
                    <a:pt x="3005" y="0"/>
                  </a:moveTo>
                  <a:cubicBezTo>
                    <a:pt x="2510" y="0"/>
                    <a:pt x="2016" y="100"/>
                    <a:pt x="1596" y="337"/>
                  </a:cubicBezTo>
                  <a:cubicBezTo>
                    <a:pt x="941" y="349"/>
                    <a:pt x="393" y="849"/>
                    <a:pt x="120" y="1527"/>
                  </a:cubicBezTo>
                  <a:cubicBezTo>
                    <a:pt x="96" y="1575"/>
                    <a:pt x="84" y="1635"/>
                    <a:pt x="72" y="1682"/>
                  </a:cubicBezTo>
                  <a:cubicBezTo>
                    <a:pt x="0" y="2158"/>
                    <a:pt x="393" y="2611"/>
                    <a:pt x="810" y="2754"/>
                  </a:cubicBezTo>
                  <a:cubicBezTo>
                    <a:pt x="965" y="2801"/>
                    <a:pt x="1108" y="2837"/>
                    <a:pt x="1263" y="2885"/>
                  </a:cubicBezTo>
                  <a:cubicBezTo>
                    <a:pt x="1358" y="2920"/>
                    <a:pt x="1465" y="2956"/>
                    <a:pt x="1572" y="2980"/>
                  </a:cubicBezTo>
                  <a:cubicBezTo>
                    <a:pt x="1989" y="3099"/>
                    <a:pt x="2406" y="3206"/>
                    <a:pt x="2834" y="3301"/>
                  </a:cubicBezTo>
                  <a:cubicBezTo>
                    <a:pt x="2965" y="2647"/>
                    <a:pt x="3179" y="2027"/>
                    <a:pt x="3489" y="1444"/>
                  </a:cubicBezTo>
                  <a:cubicBezTo>
                    <a:pt x="3575" y="1277"/>
                    <a:pt x="3762" y="1193"/>
                    <a:pt x="3945" y="1193"/>
                  </a:cubicBezTo>
                  <a:cubicBezTo>
                    <a:pt x="4167" y="1193"/>
                    <a:pt x="4385" y="1316"/>
                    <a:pt x="4418" y="1563"/>
                  </a:cubicBezTo>
                  <a:cubicBezTo>
                    <a:pt x="4513" y="2230"/>
                    <a:pt x="4501" y="2920"/>
                    <a:pt x="4406" y="3587"/>
                  </a:cubicBezTo>
                  <a:cubicBezTo>
                    <a:pt x="5442" y="3742"/>
                    <a:pt x="6501" y="3825"/>
                    <a:pt x="7549" y="3837"/>
                  </a:cubicBezTo>
                  <a:cubicBezTo>
                    <a:pt x="8037" y="3837"/>
                    <a:pt x="8430" y="3432"/>
                    <a:pt x="8406" y="2944"/>
                  </a:cubicBezTo>
                  <a:cubicBezTo>
                    <a:pt x="8406" y="2718"/>
                    <a:pt x="8323" y="2492"/>
                    <a:pt x="8168" y="2325"/>
                  </a:cubicBezTo>
                  <a:cubicBezTo>
                    <a:pt x="8216" y="2218"/>
                    <a:pt x="8168" y="2087"/>
                    <a:pt x="8073" y="2016"/>
                  </a:cubicBezTo>
                  <a:cubicBezTo>
                    <a:pt x="6918" y="1099"/>
                    <a:pt x="5263" y="384"/>
                    <a:pt x="3822" y="87"/>
                  </a:cubicBezTo>
                  <a:cubicBezTo>
                    <a:pt x="3558" y="31"/>
                    <a:pt x="3281" y="0"/>
                    <a:pt x="300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25"/>
            <p:cNvSpPr/>
            <p:nvPr/>
          </p:nvSpPr>
          <p:spPr>
            <a:xfrm>
              <a:off x="8522026" y="137790"/>
              <a:ext cx="90576" cy="281920"/>
            </a:xfrm>
            <a:custGeom>
              <a:rect b="b" l="l" r="r" t="t"/>
              <a:pathLst>
                <a:path extrusionOk="0" h="8712" w="2799">
                  <a:moveTo>
                    <a:pt x="2231" y="1"/>
                  </a:moveTo>
                  <a:cubicBezTo>
                    <a:pt x="2049" y="1"/>
                    <a:pt x="1865" y="82"/>
                    <a:pt x="1774" y="242"/>
                  </a:cubicBezTo>
                  <a:cubicBezTo>
                    <a:pt x="1476" y="837"/>
                    <a:pt x="1250" y="1457"/>
                    <a:pt x="1131" y="2100"/>
                  </a:cubicBezTo>
                  <a:cubicBezTo>
                    <a:pt x="953" y="2862"/>
                    <a:pt x="857" y="3647"/>
                    <a:pt x="714" y="4386"/>
                  </a:cubicBezTo>
                  <a:cubicBezTo>
                    <a:pt x="572" y="5136"/>
                    <a:pt x="441" y="5898"/>
                    <a:pt x="310" y="6660"/>
                  </a:cubicBezTo>
                  <a:cubicBezTo>
                    <a:pt x="202" y="7291"/>
                    <a:pt x="0" y="7838"/>
                    <a:pt x="369" y="8398"/>
                  </a:cubicBezTo>
                  <a:cubicBezTo>
                    <a:pt x="485" y="8572"/>
                    <a:pt x="712" y="8712"/>
                    <a:pt x="931" y="8712"/>
                  </a:cubicBezTo>
                  <a:cubicBezTo>
                    <a:pt x="1026" y="8712"/>
                    <a:pt x="1120" y="8685"/>
                    <a:pt x="1203" y="8624"/>
                  </a:cubicBezTo>
                  <a:cubicBezTo>
                    <a:pt x="1834" y="8136"/>
                    <a:pt x="1822" y="7541"/>
                    <a:pt x="1953" y="6791"/>
                  </a:cubicBezTo>
                  <a:cubicBezTo>
                    <a:pt x="2084" y="6088"/>
                    <a:pt x="2203" y="5374"/>
                    <a:pt x="2322" y="4671"/>
                  </a:cubicBezTo>
                  <a:cubicBezTo>
                    <a:pt x="2441" y="3933"/>
                    <a:pt x="2596" y="3159"/>
                    <a:pt x="2691" y="2397"/>
                  </a:cubicBezTo>
                  <a:cubicBezTo>
                    <a:pt x="2798" y="1719"/>
                    <a:pt x="2798" y="1040"/>
                    <a:pt x="2715" y="373"/>
                  </a:cubicBezTo>
                  <a:cubicBezTo>
                    <a:pt x="2675" y="124"/>
                    <a:pt x="2455" y="1"/>
                    <a:pt x="223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25"/>
            <p:cNvSpPr/>
            <p:nvPr/>
          </p:nvSpPr>
          <p:spPr>
            <a:xfrm>
              <a:off x="5712288" y="76004"/>
              <a:ext cx="294023" cy="196102"/>
            </a:xfrm>
            <a:custGeom>
              <a:rect b="b" l="l" r="r" t="t"/>
              <a:pathLst>
                <a:path extrusionOk="0" h="6060" w="9086">
                  <a:moveTo>
                    <a:pt x="3895" y="1"/>
                  </a:moveTo>
                  <a:cubicBezTo>
                    <a:pt x="3597" y="1"/>
                    <a:pt x="3310" y="142"/>
                    <a:pt x="3132" y="476"/>
                  </a:cubicBezTo>
                  <a:cubicBezTo>
                    <a:pt x="2763" y="1155"/>
                    <a:pt x="2287" y="1774"/>
                    <a:pt x="1727" y="2321"/>
                  </a:cubicBezTo>
                  <a:cubicBezTo>
                    <a:pt x="1691" y="2357"/>
                    <a:pt x="1656" y="2393"/>
                    <a:pt x="1620" y="2417"/>
                  </a:cubicBezTo>
                  <a:cubicBezTo>
                    <a:pt x="1203" y="2571"/>
                    <a:pt x="858" y="2833"/>
                    <a:pt x="596" y="3191"/>
                  </a:cubicBezTo>
                  <a:cubicBezTo>
                    <a:pt x="560" y="3250"/>
                    <a:pt x="513" y="3310"/>
                    <a:pt x="489" y="3381"/>
                  </a:cubicBezTo>
                  <a:cubicBezTo>
                    <a:pt x="334" y="3548"/>
                    <a:pt x="203" y="3750"/>
                    <a:pt x="120" y="3964"/>
                  </a:cubicBezTo>
                  <a:cubicBezTo>
                    <a:pt x="1" y="4250"/>
                    <a:pt x="72" y="4584"/>
                    <a:pt x="310" y="4786"/>
                  </a:cubicBezTo>
                  <a:cubicBezTo>
                    <a:pt x="310" y="4738"/>
                    <a:pt x="334" y="4691"/>
                    <a:pt x="346" y="4643"/>
                  </a:cubicBezTo>
                  <a:cubicBezTo>
                    <a:pt x="620" y="3964"/>
                    <a:pt x="1179" y="3464"/>
                    <a:pt x="1822" y="3452"/>
                  </a:cubicBezTo>
                  <a:cubicBezTo>
                    <a:pt x="2250" y="3216"/>
                    <a:pt x="2747" y="3116"/>
                    <a:pt x="3240" y="3116"/>
                  </a:cubicBezTo>
                  <a:cubicBezTo>
                    <a:pt x="3515" y="3116"/>
                    <a:pt x="3789" y="3147"/>
                    <a:pt x="4049" y="3202"/>
                  </a:cubicBezTo>
                  <a:cubicBezTo>
                    <a:pt x="5489" y="3500"/>
                    <a:pt x="7156" y="4226"/>
                    <a:pt x="8311" y="5131"/>
                  </a:cubicBezTo>
                  <a:cubicBezTo>
                    <a:pt x="8406" y="5203"/>
                    <a:pt x="8442" y="5334"/>
                    <a:pt x="8406" y="5441"/>
                  </a:cubicBezTo>
                  <a:cubicBezTo>
                    <a:pt x="8561" y="5607"/>
                    <a:pt x="8645" y="5834"/>
                    <a:pt x="8633" y="6060"/>
                  </a:cubicBezTo>
                  <a:cubicBezTo>
                    <a:pt x="8966" y="5679"/>
                    <a:pt x="9085" y="5155"/>
                    <a:pt x="8835" y="4500"/>
                  </a:cubicBezTo>
                  <a:cubicBezTo>
                    <a:pt x="8549" y="3750"/>
                    <a:pt x="7811" y="3393"/>
                    <a:pt x="7132" y="3071"/>
                  </a:cubicBezTo>
                  <a:cubicBezTo>
                    <a:pt x="6501" y="2774"/>
                    <a:pt x="5954" y="2333"/>
                    <a:pt x="5513" y="1786"/>
                  </a:cubicBezTo>
                  <a:cubicBezTo>
                    <a:pt x="5358" y="1309"/>
                    <a:pt x="5120" y="869"/>
                    <a:pt x="4811" y="476"/>
                  </a:cubicBezTo>
                  <a:cubicBezTo>
                    <a:pt x="4589" y="184"/>
                    <a:pt x="4235" y="1"/>
                    <a:pt x="389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25"/>
            <p:cNvSpPr/>
            <p:nvPr/>
          </p:nvSpPr>
          <p:spPr>
            <a:xfrm>
              <a:off x="5719990" y="176514"/>
              <a:ext cx="272795" cy="124133"/>
            </a:xfrm>
            <a:custGeom>
              <a:rect b="b" l="l" r="r" t="t"/>
              <a:pathLst>
                <a:path extrusionOk="0" h="3836" w="8430">
                  <a:moveTo>
                    <a:pt x="3024" y="1"/>
                  </a:moveTo>
                  <a:cubicBezTo>
                    <a:pt x="2523" y="1"/>
                    <a:pt x="2022" y="102"/>
                    <a:pt x="1596" y="335"/>
                  </a:cubicBezTo>
                  <a:cubicBezTo>
                    <a:pt x="941" y="358"/>
                    <a:pt x="394" y="858"/>
                    <a:pt x="120" y="1525"/>
                  </a:cubicBezTo>
                  <a:cubicBezTo>
                    <a:pt x="96" y="1585"/>
                    <a:pt x="84" y="1632"/>
                    <a:pt x="72" y="1692"/>
                  </a:cubicBezTo>
                  <a:cubicBezTo>
                    <a:pt x="1" y="2156"/>
                    <a:pt x="394" y="2621"/>
                    <a:pt x="810" y="2752"/>
                  </a:cubicBezTo>
                  <a:cubicBezTo>
                    <a:pt x="965" y="2799"/>
                    <a:pt x="1108" y="2847"/>
                    <a:pt x="1263" y="2894"/>
                  </a:cubicBezTo>
                  <a:cubicBezTo>
                    <a:pt x="1358" y="2930"/>
                    <a:pt x="1465" y="2966"/>
                    <a:pt x="1560" y="2978"/>
                  </a:cubicBezTo>
                  <a:cubicBezTo>
                    <a:pt x="1989" y="3097"/>
                    <a:pt x="2406" y="3204"/>
                    <a:pt x="2834" y="3299"/>
                  </a:cubicBezTo>
                  <a:cubicBezTo>
                    <a:pt x="2965" y="2656"/>
                    <a:pt x="3180" y="2025"/>
                    <a:pt x="3489" y="1442"/>
                  </a:cubicBezTo>
                  <a:cubicBezTo>
                    <a:pt x="3575" y="1281"/>
                    <a:pt x="3758" y="1199"/>
                    <a:pt x="3940" y="1199"/>
                  </a:cubicBezTo>
                  <a:cubicBezTo>
                    <a:pt x="4160" y="1199"/>
                    <a:pt x="4379" y="1319"/>
                    <a:pt x="4418" y="1561"/>
                  </a:cubicBezTo>
                  <a:cubicBezTo>
                    <a:pt x="4513" y="2240"/>
                    <a:pt x="4501" y="2918"/>
                    <a:pt x="4406" y="3597"/>
                  </a:cubicBezTo>
                  <a:cubicBezTo>
                    <a:pt x="5442" y="3752"/>
                    <a:pt x="6502" y="3835"/>
                    <a:pt x="7549" y="3835"/>
                  </a:cubicBezTo>
                  <a:cubicBezTo>
                    <a:pt x="7556" y="3835"/>
                    <a:pt x="7563" y="3835"/>
                    <a:pt x="7570" y="3835"/>
                  </a:cubicBezTo>
                  <a:cubicBezTo>
                    <a:pt x="8048" y="3835"/>
                    <a:pt x="8430" y="3423"/>
                    <a:pt x="8407" y="2942"/>
                  </a:cubicBezTo>
                  <a:cubicBezTo>
                    <a:pt x="8407" y="2716"/>
                    <a:pt x="8323" y="2501"/>
                    <a:pt x="8168" y="2335"/>
                  </a:cubicBezTo>
                  <a:cubicBezTo>
                    <a:pt x="8216" y="2216"/>
                    <a:pt x="8168" y="2097"/>
                    <a:pt x="8073" y="2025"/>
                  </a:cubicBezTo>
                  <a:cubicBezTo>
                    <a:pt x="6918" y="1108"/>
                    <a:pt x="5263" y="382"/>
                    <a:pt x="3823" y="85"/>
                  </a:cubicBezTo>
                  <a:cubicBezTo>
                    <a:pt x="3564" y="30"/>
                    <a:pt x="3294" y="1"/>
                    <a:pt x="302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25"/>
            <p:cNvSpPr/>
            <p:nvPr/>
          </p:nvSpPr>
          <p:spPr>
            <a:xfrm>
              <a:off x="5775099" y="215314"/>
              <a:ext cx="90576" cy="281564"/>
            </a:xfrm>
            <a:custGeom>
              <a:rect b="b" l="l" r="r" t="t"/>
              <a:pathLst>
                <a:path extrusionOk="0" h="8701" w="2799">
                  <a:moveTo>
                    <a:pt x="2234" y="0"/>
                  </a:moveTo>
                  <a:cubicBezTo>
                    <a:pt x="2052" y="0"/>
                    <a:pt x="1866" y="82"/>
                    <a:pt x="1774" y="243"/>
                  </a:cubicBezTo>
                  <a:cubicBezTo>
                    <a:pt x="1477" y="826"/>
                    <a:pt x="1250" y="1457"/>
                    <a:pt x="1119" y="2100"/>
                  </a:cubicBezTo>
                  <a:cubicBezTo>
                    <a:pt x="953" y="2862"/>
                    <a:pt x="846" y="3648"/>
                    <a:pt x="715" y="4374"/>
                  </a:cubicBezTo>
                  <a:cubicBezTo>
                    <a:pt x="572" y="5136"/>
                    <a:pt x="441" y="5898"/>
                    <a:pt x="310" y="6660"/>
                  </a:cubicBezTo>
                  <a:cubicBezTo>
                    <a:pt x="203" y="7279"/>
                    <a:pt x="0" y="7827"/>
                    <a:pt x="369" y="8399"/>
                  </a:cubicBezTo>
                  <a:cubicBezTo>
                    <a:pt x="477" y="8564"/>
                    <a:pt x="705" y="8701"/>
                    <a:pt x="927" y="8701"/>
                  </a:cubicBezTo>
                  <a:cubicBezTo>
                    <a:pt x="1024" y="8701"/>
                    <a:pt x="1119" y="8675"/>
                    <a:pt x="1203" y="8613"/>
                  </a:cubicBezTo>
                  <a:cubicBezTo>
                    <a:pt x="1822" y="8125"/>
                    <a:pt x="1822" y="7529"/>
                    <a:pt x="1953" y="6791"/>
                  </a:cubicBezTo>
                  <a:cubicBezTo>
                    <a:pt x="2084" y="6077"/>
                    <a:pt x="2203" y="5374"/>
                    <a:pt x="2322" y="4660"/>
                  </a:cubicBezTo>
                  <a:cubicBezTo>
                    <a:pt x="2429" y="3922"/>
                    <a:pt x="2596" y="3160"/>
                    <a:pt x="2691" y="2386"/>
                  </a:cubicBezTo>
                  <a:cubicBezTo>
                    <a:pt x="2786" y="1719"/>
                    <a:pt x="2798" y="1041"/>
                    <a:pt x="2703" y="362"/>
                  </a:cubicBezTo>
                  <a:cubicBezTo>
                    <a:pt x="2670" y="120"/>
                    <a:pt x="2455" y="0"/>
                    <a:pt x="223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25"/>
            <p:cNvSpPr/>
            <p:nvPr/>
          </p:nvSpPr>
          <p:spPr>
            <a:xfrm>
              <a:off x="8831388" y="198627"/>
              <a:ext cx="185746" cy="163547"/>
            </a:xfrm>
            <a:custGeom>
              <a:rect b="b" l="l" r="r" t="t"/>
              <a:pathLst>
                <a:path extrusionOk="0" h="5054" w="5740">
                  <a:moveTo>
                    <a:pt x="2707" y="1"/>
                  </a:moveTo>
                  <a:cubicBezTo>
                    <a:pt x="1714" y="1"/>
                    <a:pt x="1069" y="1133"/>
                    <a:pt x="644" y="2351"/>
                  </a:cubicBezTo>
                  <a:cubicBezTo>
                    <a:pt x="275" y="3208"/>
                    <a:pt x="48" y="4125"/>
                    <a:pt x="1" y="5053"/>
                  </a:cubicBezTo>
                  <a:cubicBezTo>
                    <a:pt x="25" y="5018"/>
                    <a:pt x="48" y="4982"/>
                    <a:pt x="84" y="4958"/>
                  </a:cubicBezTo>
                  <a:cubicBezTo>
                    <a:pt x="120" y="4851"/>
                    <a:pt x="203" y="4768"/>
                    <a:pt x="298" y="4720"/>
                  </a:cubicBezTo>
                  <a:cubicBezTo>
                    <a:pt x="1125" y="4307"/>
                    <a:pt x="2037" y="4092"/>
                    <a:pt x="2958" y="4092"/>
                  </a:cubicBezTo>
                  <a:cubicBezTo>
                    <a:pt x="3230" y="4092"/>
                    <a:pt x="3503" y="4111"/>
                    <a:pt x="3775" y="4149"/>
                  </a:cubicBezTo>
                  <a:cubicBezTo>
                    <a:pt x="4382" y="4232"/>
                    <a:pt x="5240" y="4470"/>
                    <a:pt x="5740" y="4970"/>
                  </a:cubicBezTo>
                  <a:cubicBezTo>
                    <a:pt x="5692" y="4172"/>
                    <a:pt x="5525" y="3375"/>
                    <a:pt x="5240" y="2625"/>
                  </a:cubicBezTo>
                  <a:cubicBezTo>
                    <a:pt x="4894" y="1744"/>
                    <a:pt x="4347" y="636"/>
                    <a:pt x="3454" y="196"/>
                  </a:cubicBezTo>
                  <a:cubicBezTo>
                    <a:pt x="3185" y="61"/>
                    <a:pt x="2937" y="1"/>
                    <a:pt x="270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25"/>
            <p:cNvSpPr/>
            <p:nvPr/>
          </p:nvSpPr>
          <p:spPr>
            <a:xfrm>
              <a:off x="8824851" y="331012"/>
              <a:ext cx="206166" cy="100898"/>
            </a:xfrm>
            <a:custGeom>
              <a:rect b="b" l="l" r="r" t="t"/>
              <a:pathLst>
                <a:path extrusionOk="0" h="3118" w="6371">
                  <a:moveTo>
                    <a:pt x="3160" y="1"/>
                  </a:moveTo>
                  <a:cubicBezTo>
                    <a:pt x="2239" y="1"/>
                    <a:pt x="1327" y="216"/>
                    <a:pt x="500" y="629"/>
                  </a:cubicBezTo>
                  <a:cubicBezTo>
                    <a:pt x="405" y="677"/>
                    <a:pt x="322" y="760"/>
                    <a:pt x="286" y="867"/>
                  </a:cubicBezTo>
                  <a:cubicBezTo>
                    <a:pt x="250" y="891"/>
                    <a:pt x="227" y="927"/>
                    <a:pt x="203" y="962"/>
                  </a:cubicBezTo>
                  <a:cubicBezTo>
                    <a:pt x="12" y="1224"/>
                    <a:pt x="0" y="1570"/>
                    <a:pt x="179" y="1832"/>
                  </a:cubicBezTo>
                  <a:cubicBezTo>
                    <a:pt x="596" y="2451"/>
                    <a:pt x="1382" y="2796"/>
                    <a:pt x="2203" y="2963"/>
                  </a:cubicBezTo>
                  <a:cubicBezTo>
                    <a:pt x="2263" y="2296"/>
                    <a:pt x="2382" y="1629"/>
                    <a:pt x="2548" y="974"/>
                  </a:cubicBezTo>
                  <a:cubicBezTo>
                    <a:pt x="2615" y="745"/>
                    <a:pt x="2828" y="626"/>
                    <a:pt x="3035" y="626"/>
                  </a:cubicBezTo>
                  <a:cubicBezTo>
                    <a:pt x="3238" y="626"/>
                    <a:pt x="3436" y="739"/>
                    <a:pt x="3489" y="974"/>
                  </a:cubicBezTo>
                  <a:cubicBezTo>
                    <a:pt x="3644" y="1677"/>
                    <a:pt x="3727" y="2391"/>
                    <a:pt x="3727" y="3117"/>
                  </a:cubicBezTo>
                  <a:lnTo>
                    <a:pt x="3787" y="3117"/>
                  </a:lnTo>
                  <a:cubicBezTo>
                    <a:pt x="4656" y="3117"/>
                    <a:pt x="6370" y="3022"/>
                    <a:pt x="6358" y="1820"/>
                  </a:cubicBezTo>
                  <a:cubicBezTo>
                    <a:pt x="6346" y="1463"/>
                    <a:pt x="6204" y="1129"/>
                    <a:pt x="5942" y="879"/>
                  </a:cubicBezTo>
                  <a:cubicBezTo>
                    <a:pt x="5442" y="379"/>
                    <a:pt x="4596" y="129"/>
                    <a:pt x="3977" y="58"/>
                  </a:cubicBezTo>
                  <a:cubicBezTo>
                    <a:pt x="3705" y="20"/>
                    <a:pt x="3432" y="1"/>
                    <a:pt x="316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25"/>
            <p:cNvSpPr/>
            <p:nvPr/>
          </p:nvSpPr>
          <p:spPr>
            <a:xfrm>
              <a:off x="8879183" y="351269"/>
              <a:ext cx="69768" cy="208787"/>
            </a:xfrm>
            <a:custGeom>
              <a:rect b="b" l="l" r="r" t="t"/>
              <a:pathLst>
                <a:path extrusionOk="0" h="6452" w="2156">
                  <a:moveTo>
                    <a:pt x="1356" y="0"/>
                  </a:moveTo>
                  <a:cubicBezTo>
                    <a:pt x="1149" y="0"/>
                    <a:pt x="936" y="119"/>
                    <a:pt x="869" y="348"/>
                  </a:cubicBezTo>
                  <a:cubicBezTo>
                    <a:pt x="703" y="1003"/>
                    <a:pt x="584" y="1670"/>
                    <a:pt x="524" y="2337"/>
                  </a:cubicBezTo>
                  <a:cubicBezTo>
                    <a:pt x="488" y="2670"/>
                    <a:pt x="453" y="3015"/>
                    <a:pt x="417" y="3349"/>
                  </a:cubicBezTo>
                  <a:cubicBezTo>
                    <a:pt x="345" y="4206"/>
                    <a:pt x="0" y="5432"/>
                    <a:pt x="548" y="6171"/>
                  </a:cubicBezTo>
                  <a:cubicBezTo>
                    <a:pt x="675" y="6347"/>
                    <a:pt x="864" y="6452"/>
                    <a:pt x="1059" y="6452"/>
                  </a:cubicBezTo>
                  <a:cubicBezTo>
                    <a:pt x="1194" y="6452"/>
                    <a:pt x="1331" y="6401"/>
                    <a:pt x="1453" y="6290"/>
                  </a:cubicBezTo>
                  <a:cubicBezTo>
                    <a:pt x="2155" y="5623"/>
                    <a:pt x="2000" y="4396"/>
                    <a:pt x="2036" y="3504"/>
                  </a:cubicBezTo>
                  <a:cubicBezTo>
                    <a:pt x="2048" y="3158"/>
                    <a:pt x="2048" y="2825"/>
                    <a:pt x="2048" y="2491"/>
                  </a:cubicBezTo>
                  <a:cubicBezTo>
                    <a:pt x="2048" y="1765"/>
                    <a:pt x="1965" y="1051"/>
                    <a:pt x="1810" y="348"/>
                  </a:cubicBezTo>
                  <a:cubicBezTo>
                    <a:pt x="1757" y="113"/>
                    <a:pt x="1559" y="0"/>
                    <a:pt x="135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25"/>
            <p:cNvSpPr/>
            <p:nvPr/>
          </p:nvSpPr>
          <p:spPr>
            <a:xfrm>
              <a:off x="9186247" y="76533"/>
              <a:ext cx="141057" cy="118826"/>
            </a:xfrm>
            <a:custGeom>
              <a:rect b="b" l="l" r="r" t="t"/>
              <a:pathLst>
                <a:path extrusionOk="0" h="3672" w="4359">
                  <a:moveTo>
                    <a:pt x="2378" y="0"/>
                  </a:moveTo>
                  <a:cubicBezTo>
                    <a:pt x="2311" y="0"/>
                    <a:pt x="2240" y="5"/>
                    <a:pt x="2167" y="16"/>
                  </a:cubicBezTo>
                  <a:cubicBezTo>
                    <a:pt x="2036" y="28"/>
                    <a:pt x="1905" y="75"/>
                    <a:pt x="1786" y="135"/>
                  </a:cubicBezTo>
                  <a:cubicBezTo>
                    <a:pt x="1322" y="159"/>
                    <a:pt x="1048" y="504"/>
                    <a:pt x="882" y="945"/>
                  </a:cubicBezTo>
                  <a:cubicBezTo>
                    <a:pt x="762" y="1147"/>
                    <a:pt x="667" y="1373"/>
                    <a:pt x="608" y="1599"/>
                  </a:cubicBezTo>
                  <a:cubicBezTo>
                    <a:pt x="274" y="2254"/>
                    <a:pt x="0" y="2957"/>
                    <a:pt x="191" y="3671"/>
                  </a:cubicBezTo>
                  <a:cubicBezTo>
                    <a:pt x="321" y="3346"/>
                    <a:pt x="639" y="3129"/>
                    <a:pt x="983" y="3129"/>
                  </a:cubicBezTo>
                  <a:cubicBezTo>
                    <a:pt x="1016" y="3129"/>
                    <a:pt x="1050" y="3131"/>
                    <a:pt x="1084" y="3135"/>
                  </a:cubicBezTo>
                  <a:cubicBezTo>
                    <a:pt x="1251" y="3147"/>
                    <a:pt x="1417" y="3153"/>
                    <a:pt x="1584" y="3153"/>
                  </a:cubicBezTo>
                  <a:cubicBezTo>
                    <a:pt x="1751" y="3153"/>
                    <a:pt x="1917" y="3147"/>
                    <a:pt x="2084" y="3135"/>
                  </a:cubicBezTo>
                  <a:cubicBezTo>
                    <a:pt x="2146" y="3101"/>
                    <a:pt x="2213" y="3082"/>
                    <a:pt x="2279" y="3082"/>
                  </a:cubicBezTo>
                  <a:cubicBezTo>
                    <a:pt x="2326" y="3082"/>
                    <a:pt x="2373" y="3092"/>
                    <a:pt x="2417" y="3111"/>
                  </a:cubicBezTo>
                  <a:cubicBezTo>
                    <a:pt x="2846" y="3088"/>
                    <a:pt x="3275" y="3040"/>
                    <a:pt x="3703" y="3040"/>
                  </a:cubicBezTo>
                  <a:cubicBezTo>
                    <a:pt x="3714" y="3040"/>
                    <a:pt x="3725" y="3039"/>
                    <a:pt x="3736" y="3039"/>
                  </a:cubicBezTo>
                  <a:cubicBezTo>
                    <a:pt x="3986" y="3039"/>
                    <a:pt x="4221" y="3169"/>
                    <a:pt x="4346" y="3397"/>
                  </a:cubicBezTo>
                  <a:cubicBezTo>
                    <a:pt x="4358" y="2802"/>
                    <a:pt x="4191" y="2219"/>
                    <a:pt x="3858" y="1718"/>
                  </a:cubicBezTo>
                  <a:cubicBezTo>
                    <a:pt x="3660" y="803"/>
                    <a:pt x="3226" y="0"/>
                    <a:pt x="2378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25"/>
            <p:cNvSpPr/>
            <p:nvPr/>
          </p:nvSpPr>
          <p:spPr>
            <a:xfrm>
              <a:off x="9329181" y="-11389"/>
              <a:ext cx="148759" cy="130831"/>
            </a:xfrm>
            <a:custGeom>
              <a:rect b="b" l="l" r="r" t="t"/>
              <a:pathLst>
                <a:path extrusionOk="0" h="4043" w="4597">
                  <a:moveTo>
                    <a:pt x="2382" y="1"/>
                  </a:moveTo>
                  <a:cubicBezTo>
                    <a:pt x="1806" y="1"/>
                    <a:pt x="1235" y="311"/>
                    <a:pt x="858" y="840"/>
                  </a:cubicBezTo>
                  <a:cubicBezTo>
                    <a:pt x="370" y="1518"/>
                    <a:pt x="1" y="2876"/>
                    <a:pt x="203" y="3852"/>
                  </a:cubicBezTo>
                  <a:cubicBezTo>
                    <a:pt x="310" y="3498"/>
                    <a:pt x="630" y="3260"/>
                    <a:pt x="998" y="3260"/>
                  </a:cubicBezTo>
                  <a:cubicBezTo>
                    <a:pt x="1038" y="3260"/>
                    <a:pt x="1079" y="3263"/>
                    <a:pt x="1120" y="3269"/>
                  </a:cubicBezTo>
                  <a:cubicBezTo>
                    <a:pt x="1727" y="3328"/>
                    <a:pt x="2334" y="3340"/>
                    <a:pt x="2953" y="3364"/>
                  </a:cubicBezTo>
                  <a:cubicBezTo>
                    <a:pt x="3477" y="3388"/>
                    <a:pt x="4085" y="3376"/>
                    <a:pt x="4454" y="3816"/>
                  </a:cubicBezTo>
                  <a:cubicBezTo>
                    <a:pt x="4513" y="3876"/>
                    <a:pt x="4561" y="3959"/>
                    <a:pt x="4585" y="4043"/>
                  </a:cubicBezTo>
                  <a:cubicBezTo>
                    <a:pt x="4596" y="2852"/>
                    <a:pt x="4382" y="1387"/>
                    <a:pt x="3584" y="542"/>
                  </a:cubicBezTo>
                  <a:cubicBezTo>
                    <a:pt x="3231" y="169"/>
                    <a:pt x="2805" y="1"/>
                    <a:pt x="238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25"/>
            <p:cNvSpPr/>
            <p:nvPr/>
          </p:nvSpPr>
          <p:spPr>
            <a:xfrm>
              <a:off x="9329958" y="94072"/>
              <a:ext cx="148759" cy="66985"/>
            </a:xfrm>
            <a:custGeom>
              <a:rect b="b" l="l" r="r" t="t"/>
              <a:pathLst>
                <a:path extrusionOk="0" h="2070" w="4597">
                  <a:moveTo>
                    <a:pt x="974" y="1"/>
                  </a:moveTo>
                  <a:cubicBezTo>
                    <a:pt x="606" y="1"/>
                    <a:pt x="286" y="239"/>
                    <a:pt x="179" y="593"/>
                  </a:cubicBezTo>
                  <a:cubicBezTo>
                    <a:pt x="0" y="1165"/>
                    <a:pt x="298" y="1962"/>
                    <a:pt x="1096" y="2022"/>
                  </a:cubicBezTo>
                  <a:cubicBezTo>
                    <a:pt x="1358" y="2034"/>
                    <a:pt x="1727" y="2069"/>
                    <a:pt x="2108" y="2069"/>
                  </a:cubicBezTo>
                  <a:cubicBezTo>
                    <a:pt x="2108" y="1665"/>
                    <a:pt x="2096" y="1248"/>
                    <a:pt x="2132" y="819"/>
                  </a:cubicBezTo>
                  <a:cubicBezTo>
                    <a:pt x="2124" y="624"/>
                    <a:pt x="2275" y="508"/>
                    <a:pt x="2429" y="508"/>
                  </a:cubicBezTo>
                  <a:cubicBezTo>
                    <a:pt x="2529" y="508"/>
                    <a:pt x="2630" y="557"/>
                    <a:pt x="2691" y="664"/>
                  </a:cubicBezTo>
                  <a:cubicBezTo>
                    <a:pt x="2941" y="1081"/>
                    <a:pt x="3084" y="1546"/>
                    <a:pt x="3108" y="2022"/>
                  </a:cubicBezTo>
                  <a:cubicBezTo>
                    <a:pt x="3346" y="1998"/>
                    <a:pt x="3572" y="1938"/>
                    <a:pt x="3799" y="1855"/>
                  </a:cubicBezTo>
                  <a:cubicBezTo>
                    <a:pt x="3953" y="1796"/>
                    <a:pt x="4096" y="1712"/>
                    <a:pt x="4227" y="1605"/>
                  </a:cubicBezTo>
                  <a:cubicBezTo>
                    <a:pt x="4346" y="1510"/>
                    <a:pt x="4453" y="1379"/>
                    <a:pt x="4513" y="1248"/>
                  </a:cubicBezTo>
                  <a:cubicBezTo>
                    <a:pt x="4525" y="1224"/>
                    <a:pt x="4537" y="1200"/>
                    <a:pt x="4549" y="1176"/>
                  </a:cubicBezTo>
                  <a:cubicBezTo>
                    <a:pt x="4596" y="1045"/>
                    <a:pt x="4596" y="903"/>
                    <a:pt x="4561" y="784"/>
                  </a:cubicBezTo>
                  <a:cubicBezTo>
                    <a:pt x="4537" y="700"/>
                    <a:pt x="4489" y="617"/>
                    <a:pt x="4430" y="545"/>
                  </a:cubicBezTo>
                  <a:cubicBezTo>
                    <a:pt x="4061" y="105"/>
                    <a:pt x="3453" y="129"/>
                    <a:pt x="2929" y="105"/>
                  </a:cubicBezTo>
                  <a:cubicBezTo>
                    <a:pt x="2310" y="81"/>
                    <a:pt x="1703" y="69"/>
                    <a:pt x="1096" y="10"/>
                  </a:cubicBezTo>
                  <a:cubicBezTo>
                    <a:pt x="1055" y="4"/>
                    <a:pt x="1014" y="1"/>
                    <a:pt x="9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25"/>
            <p:cNvSpPr/>
            <p:nvPr/>
          </p:nvSpPr>
          <p:spPr>
            <a:xfrm>
              <a:off x="9184694" y="178143"/>
              <a:ext cx="69024" cy="66047"/>
            </a:xfrm>
            <a:custGeom>
              <a:rect b="b" l="l" r="r" t="t"/>
              <a:pathLst>
                <a:path extrusionOk="0" h="2041" w="2133">
                  <a:moveTo>
                    <a:pt x="1026" y="1"/>
                  </a:moveTo>
                  <a:cubicBezTo>
                    <a:pt x="682" y="1"/>
                    <a:pt x="358" y="208"/>
                    <a:pt x="239" y="543"/>
                  </a:cubicBezTo>
                  <a:cubicBezTo>
                    <a:pt x="1" y="1126"/>
                    <a:pt x="298" y="1984"/>
                    <a:pt x="1132" y="2031"/>
                  </a:cubicBezTo>
                  <a:cubicBezTo>
                    <a:pt x="1275" y="2037"/>
                    <a:pt x="1421" y="2040"/>
                    <a:pt x="1568" y="2040"/>
                  </a:cubicBezTo>
                  <a:cubicBezTo>
                    <a:pt x="1715" y="2040"/>
                    <a:pt x="1864" y="2037"/>
                    <a:pt x="2013" y="2031"/>
                  </a:cubicBezTo>
                  <a:cubicBezTo>
                    <a:pt x="1692" y="1424"/>
                    <a:pt x="1632" y="757"/>
                    <a:pt x="2037" y="91"/>
                  </a:cubicBezTo>
                  <a:cubicBezTo>
                    <a:pt x="2061" y="55"/>
                    <a:pt x="2096" y="31"/>
                    <a:pt x="2132" y="7"/>
                  </a:cubicBezTo>
                  <a:lnTo>
                    <a:pt x="2132" y="7"/>
                  </a:lnTo>
                  <a:cubicBezTo>
                    <a:pt x="1965" y="19"/>
                    <a:pt x="1799" y="25"/>
                    <a:pt x="1632" y="25"/>
                  </a:cubicBezTo>
                  <a:cubicBezTo>
                    <a:pt x="1465" y="25"/>
                    <a:pt x="1299" y="19"/>
                    <a:pt x="1132" y="7"/>
                  </a:cubicBezTo>
                  <a:cubicBezTo>
                    <a:pt x="1097" y="3"/>
                    <a:pt x="1061" y="1"/>
                    <a:pt x="102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25"/>
            <p:cNvSpPr/>
            <p:nvPr/>
          </p:nvSpPr>
          <p:spPr>
            <a:xfrm>
              <a:off x="9264073" y="174875"/>
              <a:ext cx="68992" cy="63620"/>
            </a:xfrm>
            <a:custGeom>
              <a:rect b="b" l="l" r="r" t="t"/>
              <a:pathLst>
                <a:path extrusionOk="0" h="1966" w="2132">
                  <a:moveTo>
                    <a:pt x="1317" y="0"/>
                  </a:moveTo>
                  <a:cubicBezTo>
                    <a:pt x="1307" y="0"/>
                    <a:pt x="1297" y="1"/>
                    <a:pt x="1286" y="1"/>
                  </a:cubicBezTo>
                  <a:cubicBezTo>
                    <a:pt x="858" y="1"/>
                    <a:pt x="429" y="49"/>
                    <a:pt x="1" y="72"/>
                  </a:cubicBezTo>
                  <a:cubicBezTo>
                    <a:pt x="84" y="108"/>
                    <a:pt x="143" y="180"/>
                    <a:pt x="155" y="263"/>
                  </a:cubicBezTo>
                  <a:cubicBezTo>
                    <a:pt x="274" y="882"/>
                    <a:pt x="334" y="1418"/>
                    <a:pt x="596" y="1966"/>
                  </a:cubicBezTo>
                  <a:cubicBezTo>
                    <a:pt x="989" y="1858"/>
                    <a:pt x="1358" y="1680"/>
                    <a:pt x="1679" y="1442"/>
                  </a:cubicBezTo>
                  <a:cubicBezTo>
                    <a:pt x="2025" y="1192"/>
                    <a:pt x="2132" y="727"/>
                    <a:pt x="1941" y="358"/>
                  </a:cubicBezTo>
                  <a:cubicBezTo>
                    <a:pt x="1804" y="141"/>
                    <a:pt x="1568" y="0"/>
                    <a:pt x="131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25"/>
            <p:cNvSpPr/>
            <p:nvPr/>
          </p:nvSpPr>
          <p:spPr>
            <a:xfrm>
              <a:off x="9213818" y="110478"/>
              <a:ext cx="219821" cy="314216"/>
            </a:xfrm>
            <a:custGeom>
              <a:rect b="b" l="l" r="r" t="t"/>
              <a:pathLst>
                <a:path extrusionOk="0" h="9710" w="6793">
                  <a:moveTo>
                    <a:pt x="6016" y="0"/>
                  </a:moveTo>
                  <a:cubicBezTo>
                    <a:pt x="5863" y="0"/>
                    <a:pt x="5714" y="113"/>
                    <a:pt x="5721" y="300"/>
                  </a:cubicBezTo>
                  <a:cubicBezTo>
                    <a:pt x="5697" y="741"/>
                    <a:pt x="5697" y="1146"/>
                    <a:pt x="5697" y="1562"/>
                  </a:cubicBezTo>
                  <a:cubicBezTo>
                    <a:pt x="5709" y="2062"/>
                    <a:pt x="5649" y="2574"/>
                    <a:pt x="5530" y="3063"/>
                  </a:cubicBezTo>
                  <a:cubicBezTo>
                    <a:pt x="5316" y="3837"/>
                    <a:pt x="5054" y="4587"/>
                    <a:pt x="4732" y="5325"/>
                  </a:cubicBezTo>
                  <a:cubicBezTo>
                    <a:pt x="4590" y="5658"/>
                    <a:pt x="4435" y="5992"/>
                    <a:pt x="4256" y="6313"/>
                  </a:cubicBezTo>
                  <a:cubicBezTo>
                    <a:pt x="4149" y="6230"/>
                    <a:pt x="4042" y="6158"/>
                    <a:pt x="3935" y="6075"/>
                  </a:cubicBezTo>
                  <a:cubicBezTo>
                    <a:pt x="3923" y="6051"/>
                    <a:pt x="3899" y="6039"/>
                    <a:pt x="3887" y="6015"/>
                  </a:cubicBezTo>
                  <a:cubicBezTo>
                    <a:pt x="3339" y="5444"/>
                    <a:pt x="2768" y="4896"/>
                    <a:pt x="2327" y="4229"/>
                  </a:cubicBezTo>
                  <a:cubicBezTo>
                    <a:pt x="2268" y="4146"/>
                    <a:pt x="2208" y="4051"/>
                    <a:pt x="2161" y="3956"/>
                  </a:cubicBezTo>
                  <a:cubicBezTo>
                    <a:pt x="1899" y="3408"/>
                    <a:pt x="1839" y="2872"/>
                    <a:pt x="1720" y="2253"/>
                  </a:cubicBezTo>
                  <a:cubicBezTo>
                    <a:pt x="1696" y="2170"/>
                    <a:pt x="1649" y="2098"/>
                    <a:pt x="1565" y="2062"/>
                  </a:cubicBezTo>
                  <a:cubicBezTo>
                    <a:pt x="1521" y="2043"/>
                    <a:pt x="1474" y="2033"/>
                    <a:pt x="1427" y="2033"/>
                  </a:cubicBezTo>
                  <a:cubicBezTo>
                    <a:pt x="1361" y="2033"/>
                    <a:pt x="1294" y="2052"/>
                    <a:pt x="1232" y="2086"/>
                  </a:cubicBezTo>
                  <a:cubicBezTo>
                    <a:pt x="1196" y="2110"/>
                    <a:pt x="1173" y="2146"/>
                    <a:pt x="1149" y="2182"/>
                  </a:cubicBezTo>
                  <a:cubicBezTo>
                    <a:pt x="732" y="2836"/>
                    <a:pt x="792" y="3503"/>
                    <a:pt x="1113" y="4122"/>
                  </a:cubicBezTo>
                  <a:cubicBezTo>
                    <a:pt x="1268" y="4408"/>
                    <a:pt x="1446" y="4670"/>
                    <a:pt x="1673" y="4920"/>
                  </a:cubicBezTo>
                  <a:cubicBezTo>
                    <a:pt x="1875" y="5361"/>
                    <a:pt x="2137" y="5777"/>
                    <a:pt x="2435" y="6170"/>
                  </a:cubicBezTo>
                  <a:cubicBezTo>
                    <a:pt x="2708" y="6527"/>
                    <a:pt x="3030" y="6944"/>
                    <a:pt x="3435" y="7194"/>
                  </a:cubicBezTo>
                  <a:cubicBezTo>
                    <a:pt x="3244" y="7277"/>
                    <a:pt x="3054" y="7349"/>
                    <a:pt x="2887" y="7420"/>
                  </a:cubicBezTo>
                  <a:cubicBezTo>
                    <a:pt x="2500" y="7608"/>
                    <a:pt x="1948" y="8023"/>
                    <a:pt x="1499" y="8023"/>
                  </a:cubicBezTo>
                  <a:cubicBezTo>
                    <a:pt x="1465" y="8023"/>
                    <a:pt x="1431" y="8021"/>
                    <a:pt x="1399" y="8016"/>
                  </a:cubicBezTo>
                  <a:cubicBezTo>
                    <a:pt x="1343" y="8008"/>
                    <a:pt x="1289" y="8005"/>
                    <a:pt x="1238" y="8005"/>
                  </a:cubicBezTo>
                  <a:cubicBezTo>
                    <a:pt x="133" y="8005"/>
                    <a:pt x="1" y="9638"/>
                    <a:pt x="1173" y="9706"/>
                  </a:cubicBezTo>
                  <a:cubicBezTo>
                    <a:pt x="1218" y="9709"/>
                    <a:pt x="1262" y="9710"/>
                    <a:pt x="1305" y="9710"/>
                  </a:cubicBezTo>
                  <a:cubicBezTo>
                    <a:pt x="2324" y="9710"/>
                    <a:pt x="2849" y="9052"/>
                    <a:pt x="3649" y="8516"/>
                  </a:cubicBezTo>
                  <a:lnTo>
                    <a:pt x="3732" y="8456"/>
                  </a:lnTo>
                  <a:cubicBezTo>
                    <a:pt x="3947" y="8349"/>
                    <a:pt x="4137" y="8218"/>
                    <a:pt x="4316" y="8075"/>
                  </a:cubicBezTo>
                  <a:cubicBezTo>
                    <a:pt x="4911" y="7551"/>
                    <a:pt x="5256" y="6837"/>
                    <a:pt x="5554" y="6111"/>
                  </a:cubicBezTo>
                  <a:cubicBezTo>
                    <a:pt x="6042" y="4920"/>
                    <a:pt x="6792" y="3110"/>
                    <a:pt x="6697" y="1574"/>
                  </a:cubicBezTo>
                  <a:lnTo>
                    <a:pt x="6697" y="1515"/>
                  </a:lnTo>
                  <a:cubicBezTo>
                    <a:pt x="6673" y="1039"/>
                    <a:pt x="6530" y="562"/>
                    <a:pt x="6280" y="157"/>
                  </a:cubicBezTo>
                  <a:cubicBezTo>
                    <a:pt x="6219" y="49"/>
                    <a:pt x="6117" y="0"/>
                    <a:pt x="6016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25"/>
            <p:cNvSpPr/>
            <p:nvPr/>
          </p:nvSpPr>
          <p:spPr>
            <a:xfrm>
              <a:off x="8984323" y="-50416"/>
              <a:ext cx="45110" cy="47602"/>
            </a:xfrm>
            <a:custGeom>
              <a:rect b="b" l="l" r="r" t="t"/>
              <a:pathLst>
                <a:path extrusionOk="0" h="1471" w="1394">
                  <a:moveTo>
                    <a:pt x="659" y="0"/>
                  </a:moveTo>
                  <a:cubicBezTo>
                    <a:pt x="591" y="0"/>
                    <a:pt x="524" y="22"/>
                    <a:pt x="465" y="51"/>
                  </a:cubicBezTo>
                  <a:cubicBezTo>
                    <a:pt x="405" y="75"/>
                    <a:pt x="358" y="99"/>
                    <a:pt x="310" y="134"/>
                  </a:cubicBezTo>
                  <a:cubicBezTo>
                    <a:pt x="239" y="182"/>
                    <a:pt x="191" y="242"/>
                    <a:pt x="143" y="313"/>
                  </a:cubicBezTo>
                  <a:cubicBezTo>
                    <a:pt x="132" y="361"/>
                    <a:pt x="96" y="420"/>
                    <a:pt x="84" y="468"/>
                  </a:cubicBezTo>
                  <a:cubicBezTo>
                    <a:pt x="72" y="504"/>
                    <a:pt x="48" y="551"/>
                    <a:pt x="36" y="587"/>
                  </a:cubicBezTo>
                  <a:cubicBezTo>
                    <a:pt x="1" y="706"/>
                    <a:pt x="1" y="837"/>
                    <a:pt x="36" y="956"/>
                  </a:cubicBezTo>
                  <a:lnTo>
                    <a:pt x="108" y="1123"/>
                  </a:lnTo>
                  <a:cubicBezTo>
                    <a:pt x="143" y="1206"/>
                    <a:pt x="215" y="1266"/>
                    <a:pt x="286" y="1313"/>
                  </a:cubicBezTo>
                  <a:cubicBezTo>
                    <a:pt x="346" y="1373"/>
                    <a:pt x="429" y="1420"/>
                    <a:pt x="524" y="1444"/>
                  </a:cubicBezTo>
                  <a:cubicBezTo>
                    <a:pt x="584" y="1462"/>
                    <a:pt x="644" y="1471"/>
                    <a:pt x="703" y="1471"/>
                  </a:cubicBezTo>
                  <a:cubicBezTo>
                    <a:pt x="763" y="1471"/>
                    <a:pt x="822" y="1462"/>
                    <a:pt x="882" y="1444"/>
                  </a:cubicBezTo>
                  <a:cubicBezTo>
                    <a:pt x="1001" y="1408"/>
                    <a:pt x="1096" y="1349"/>
                    <a:pt x="1179" y="1266"/>
                  </a:cubicBezTo>
                  <a:lnTo>
                    <a:pt x="1286" y="1123"/>
                  </a:lnTo>
                  <a:cubicBezTo>
                    <a:pt x="1346" y="1051"/>
                    <a:pt x="1370" y="956"/>
                    <a:pt x="1370" y="873"/>
                  </a:cubicBezTo>
                  <a:cubicBezTo>
                    <a:pt x="1394" y="777"/>
                    <a:pt x="1394" y="682"/>
                    <a:pt x="1358" y="587"/>
                  </a:cubicBezTo>
                  <a:lnTo>
                    <a:pt x="1310" y="468"/>
                  </a:lnTo>
                  <a:lnTo>
                    <a:pt x="1322" y="468"/>
                  </a:lnTo>
                  <a:cubicBezTo>
                    <a:pt x="1310" y="396"/>
                    <a:pt x="1263" y="313"/>
                    <a:pt x="1215" y="253"/>
                  </a:cubicBezTo>
                  <a:cubicBezTo>
                    <a:pt x="1167" y="182"/>
                    <a:pt x="1108" y="123"/>
                    <a:pt x="1025" y="87"/>
                  </a:cubicBezTo>
                  <a:lnTo>
                    <a:pt x="882" y="27"/>
                  </a:lnTo>
                  <a:lnTo>
                    <a:pt x="703" y="3"/>
                  </a:lnTo>
                  <a:cubicBezTo>
                    <a:pt x="688" y="1"/>
                    <a:pt x="674" y="0"/>
                    <a:pt x="65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25"/>
            <p:cNvSpPr/>
            <p:nvPr/>
          </p:nvSpPr>
          <p:spPr>
            <a:xfrm>
              <a:off x="9023671" y="172966"/>
              <a:ext cx="60125" cy="47051"/>
            </a:xfrm>
            <a:custGeom>
              <a:rect b="b" l="l" r="r" t="t"/>
              <a:pathLst>
                <a:path extrusionOk="0" h="1454" w="1858">
                  <a:moveTo>
                    <a:pt x="929" y="1"/>
                  </a:moveTo>
                  <a:cubicBezTo>
                    <a:pt x="0" y="1"/>
                    <a:pt x="0" y="1453"/>
                    <a:pt x="929" y="1453"/>
                  </a:cubicBezTo>
                  <a:cubicBezTo>
                    <a:pt x="1857" y="1453"/>
                    <a:pt x="1857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25"/>
            <p:cNvSpPr/>
            <p:nvPr/>
          </p:nvSpPr>
          <p:spPr>
            <a:xfrm>
              <a:off x="9097646" y="394890"/>
              <a:ext cx="60125" cy="47051"/>
            </a:xfrm>
            <a:custGeom>
              <a:rect b="b" l="l" r="r" t="t"/>
              <a:pathLst>
                <a:path extrusionOk="0" h="1454" w="1858">
                  <a:moveTo>
                    <a:pt x="929" y="0"/>
                  </a:moveTo>
                  <a:cubicBezTo>
                    <a:pt x="0" y="0"/>
                    <a:pt x="0" y="1453"/>
                    <a:pt x="929" y="1453"/>
                  </a:cubicBezTo>
                  <a:cubicBezTo>
                    <a:pt x="1857" y="1453"/>
                    <a:pt x="1857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25"/>
            <p:cNvSpPr/>
            <p:nvPr/>
          </p:nvSpPr>
          <p:spPr>
            <a:xfrm>
              <a:off x="8335535" y="330559"/>
              <a:ext cx="62843" cy="48961"/>
            </a:xfrm>
            <a:custGeom>
              <a:rect b="b" l="l" r="r" t="t"/>
              <a:pathLst>
                <a:path extrusionOk="0" h="1513" w="1942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41" y="1512"/>
                    <a:pt x="1941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25"/>
            <p:cNvSpPr/>
            <p:nvPr/>
          </p:nvSpPr>
          <p:spPr>
            <a:xfrm>
              <a:off x="8698873" y="405472"/>
              <a:ext cx="48993" cy="44107"/>
            </a:xfrm>
            <a:custGeom>
              <a:rect b="b" l="l" r="r" t="t"/>
              <a:pathLst>
                <a:path extrusionOk="0" h="1363" w="1514">
                  <a:moveTo>
                    <a:pt x="679" y="1"/>
                  </a:moveTo>
                  <a:cubicBezTo>
                    <a:pt x="473" y="1"/>
                    <a:pt x="268" y="102"/>
                    <a:pt x="155" y="305"/>
                  </a:cubicBezTo>
                  <a:cubicBezTo>
                    <a:pt x="143" y="340"/>
                    <a:pt x="131" y="364"/>
                    <a:pt x="119" y="400"/>
                  </a:cubicBezTo>
                  <a:cubicBezTo>
                    <a:pt x="0" y="602"/>
                    <a:pt x="0" y="852"/>
                    <a:pt x="119" y="1055"/>
                  </a:cubicBezTo>
                  <a:cubicBezTo>
                    <a:pt x="259" y="1272"/>
                    <a:pt x="457" y="1363"/>
                    <a:pt x="653" y="1363"/>
                  </a:cubicBezTo>
                  <a:cubicBezTo>
                    <a:pt x="1089" y="1363"/>
                    <a:pt x="1513" y="910"/>
                    <a:pt x="1250" y="400"/>
                  </a:cubicBezTo>
                  <a:cubicBezTo>
                    <a:pt x="1226" y="364"/>
                    <a:pt x="1214" y="340"/>
                    <a:pt x="1203" y="305"/>
                  </a:cubicBezTo>
                  <a:cubicBezTo>
                    <a:pt x="1089" y="102"/>
                    <a:pt x="884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25"/>
            <p:cNvSpPr/>
            <p:nvPr/>
          </p:nvSpPr>
          <p:spPr>
            <a:xfrm>
              <a:off x="8055039" y="160151"/>
              <a:ext cx="53588" cy="52520"/>
            </a:xfrm>
            <a:custGeom>
              <a:rect b="b" l="l" r="r" t="t"/>
              <a:pathLst>
                <a:path extrusionOk="0" h="1623" w="1656">
                  <a:moveTo>
                    <a:pt x="828" y="1"/>
                  </a:moveTo>
                  <a:cubicBezTo>
                    <a:pt x="563" y="1"/>
                    <a:pt x="298" y="129"/>
                    <a:pt x="144" y="385"/>
                  </a:cubicBezTo>
                  <a:cubicBezTo>
                    <a:pt x="1" y="635"/>
                    <a:pt x="1" y="944"/>
                    <a:pt x="144" y="1182"/>
                  </a:cubicBezTo>
                  <a:cubicBezTo>
                    <a:pt x="155" y="1206"/>
                    <a:pt x="155" y="1230"/>
                    <a:pt x="167" y="1254"/>
                  </a:cubicBezTo>
                  <a:cubicBezTo>
                    <a:pt x="239" y="1361"/>
                    <a:pt x="334" y="1456"/>
                    <a:pt x="441" y="1516"/>
                  </a:cubicBezTo>
                  <a:cubicBezTo>
                    <a:pt x="560" y="1587"/>
                    <a:pt x="694" y="1623"/>
                    <a:pt x="828" y="1623"/>
                  </a:cubicBezTo>
                  <a:cubicBezTo>
                    <a:pt x="962" y="1623"/>
                    <a:pt x="1096" y="1587"/>
                    <a:pt x="1215" y="1516"/>
                  </a:cubicBezTo>
                  <a:cubicBezTo>
                    <a:pt x="1322" y="1456"/>
                    <a:pt x="1418" y="1361"/>
                    <a:pt x="1477" y="1254"/>
                  </a:cubicBezTo>
                  <a:lnTo>
                    <a:pt x="1513" y="1182"/>
                  </a:lnTo>
                  <a:cubicBezTo>
                    <a:pt x="1656" y="944"/>
                    <a:pt x="1656" y="635"/>
                    <a:pt x="1513" y="385"/>
                  </a:cubicBezTo>
                  <a:cubicBezTo>
                    <a:pt x="1358" y="129"/>
                    <a:pt x="1093" y="1"/>
                    <a:pt x="82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25"/>
            <p:cNvSpPr/>
            <p:nvPr/>
          </p:nvSpPr>
          <p:spPr>
            <a:xfrm>
              <a:off x="7869294" y="232864"/>
              <a:ext cx="55918" cy="54883"/>
            </a:xfrm>
            <a:custGeom>
              <a:rect b="b" l="l" r="r" t="t"/>
              <a:pathLst>
                <a:path extrusionOk="0" h="1696" w="1728">
                  <a:moveTo>
                    <a:pt x="872" y="0"/>
                  </a:moveTo>
                  <a:cubicBezTo>
                    <a:pt x="799" y="0"/>
                    <a:pt x="725" y="13"/>
                    <a:pt x="656" y="36"/>
                  </a:cubicBezTo>
                  <a:lnTo>
                    <a:pt x="453" y="120"/>
                  </a:lnTo>
                  <a:lnTo>
                    <a:pt x="275" y="251"/>
                  </a:lnTo>
                  <a:lnTo>
                    <a:pt x="239" y="286"/>
                  </a:lnTo>
                  <a:cubicBezTo>
                    <a:pt x="132" y="382"/>
                    <a:pt x="60" y="501"/>
                    <a:pt x="25" y="643"/>
                  </a:cubicBezTo>
                  <a:lnTo>
                    <a:pt x="1" y="846"/>
                  </a:lnTo>
                  <a:cubicBezTo>
                    <a:pt x="13" y="1060"/>
                    <a:pt x="96" y="1263"/>
                    <a:pt x="239" y="1417"/>
                  </a:cubicBezTo>
                  <a:lnTo>
                    <a:pt x="275" y="1453"/>
                  </a:lnTo>
                  <a:cubicBezTo>
                    <a:pt x="346" y="1525"/>
                    <a:pt x="441" y="1584"/>
                    <a:pt x="549" y="1620"/>
                  </a:cubicBezTo>
                  <a:cubicBezTo>
                    <a:pt x="608" y="1656"/>
                    <a:pt x="680" y="1679"/>
                    <a:pt x="763" y="1679"/>
                  </a:cubicBezTo>
                  <a:cubicBezTo>
                    <a:pt x="811" y="1690"/>
                    <a:pt x="862" y="1696"/>
                    <a:pt x="912" y="1696"/>
                  </a:cubicBezTo>
                  <a:cubicBezTo>
                    <a:pt x="975" y="1696"/>
                    <a:pt x="1037" y="1687"/>
                    <a:pt x="1096" y="1667"/>
                  </a:cubicBezTo>
                  <a:lnTo>
                    <a:pt x="1299" y="1584"/>
                  </a:lnTo>
                  <a:lnTo>
                    <a:pt x="1477" y="1453"/>
                  </a:lnTo>
                  <a:cubicBezTo>
                    <a:pt x="1513" y="1394"/>
                    <a:pt x="1561" y="1334"/>
                    <a:pt x="1608" y="1275"/>
                  </a:cubicBezTo>
                  <a:lnTo>
                    <a:pt x="1692" y="1072"/>
                  </a:lnTo>
                  <a:lnTo>
                    <a:pt x="1727" y="846"/>
                  </a:lnTo>
                  <a:cubicBezTo>
                    <a:pt x="1727" y="727"/>
                    <a:pt x="1704" y="620"/>
                    <a:pt x="1656" y="524"/>
                  </a:cubicBezTo>
                  <a:cubicBezTo>
                    <a:pt x="1632" y="453"/>
                    <a:pt x="1596" y="382"/>
                    <a:pt x="1537" y="334"/>
                  </a:cubicBezTo>
                  <a:cubicBezTo>
                    <a:pt x="1501" y="274"/>
                    <a:pt x="1453" y="215"/>
                    <a:pt x="1394" y="179"/>
                  </a:cubicBezTo>
                  <a:cubicBezTo>
                    <a:pt x="1334" y="132"/>
                    <a:pt x="1275" y="96"/>
                    <a:pt x="1203" y="72"/>
                  </a:cubicBezTo>
                  <a:cubicBezTo>
                    <a:pt x="1144" y="36"/>
                    <a:pt x="1061" y="12"/>
                    <a:pt x="989" y="12"/>
                  </a:cubicBezTo>
                  <a:cubicBezTo>
                    <a:pt x="951" y="4"/>
                    <a:pt x="912" y="0"/>
                    <a:pt x="87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25"/>
            <p:cNvSpPr/>
            <p:nvPr/>
          </p:nvSpPr>
          <p:spPr>
            <a:xfrm>
              <a:off x="7763766" y="67019"/>
              <a:ext cx="55141" cy="42780"/>
            </a:xfrm>
            <a:custGeom>
              <a:rect b="b" l="l" r="r" t="t"/>
              <a:pathLst>
                <a:path extrusionOk="0" h="1322" w="1704">
                  <a:moveTo>
                    <a:pt x="846" y="0"/>
                  </a:moveTo>
                  <a:cubicBezTo>
                    <a:pt x="1" y="0"/>
                    <a:pt x="1" y="1322"/>
                    <a:pt x="846" y="1322"/>
                  </a:cubicBezTo>
                  <a:cubicBezTo>
                    <a:pt x="1703" y="1322"/>
                    <a:pt x="1703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25"/>
            <p:cNvSpPr/>
            <p:nvPr/>
          </p:nvSpPr>
          <p:spPr>
            <a:xfrm>
              <a:off x="5314681" y="351226"/>
              <a:ext cx="356801" cy="158758"/>
            </a:xfrm>
            <a:custGeom>
              <a:rect b="b" l="l" r="r" t="t"/>
              <a:pathLst>
                <a:path extrusionOk="0" h="4906" w="11026">
                  <a:moveTo>
                    <a:pt x="5768" y="0"/>
                  </a:moveTo>
                  <a:cubicBezTo>
                    <a:pt x="5093" y="0"/>
                    <a:pt x="4511" y="441"/>
                    <a:pt x="4168" y="996"/>
                  </a:cubicBezTo>
                  <a:cubicBezTo>
                    <a:pt x="4108" y="1091"/>
                    <a:pt x="4048" y="1198"/>
                    <a:pt x="4001" y="1305"/>
                  </a:cubicBezTo>
                  <a:cubicBezTo>
                    <a:pt x="3846" y="1472"/>
                    <a:pt x="3715" y="1663"/>
                    <a:pt x="3620" y="1877"/>
                  </a:cubicBezTo>
                  <a:cubicBezTo>
                    <a:pt x="3608" y="1901"/>
                    <a:pt x="3596" y="1924"/>
                    <a:pt x="3584" y="1960"/>
                  </a:cubicBezTo>
                  <a:cubicBezTo>
                    <a:pt x="3501" y="1901"/>
                    <a:pt x="3406" y="1853"/>
                    <a:pt x="3310" y="1817"/>
                  </a:cubicBezTo>
                  <a:cubicBezTo>
                    <a:pt x="3146" y="1757"/>
                    <a:pt x="2978" y="1729"/>
                    <a:pt x="2812" y="1729"/>
                  </a:cubicBezTo>
                  <a:cubicBezTo>
                    <a:pt x="2222" y="1729"/>
                    <a:pt x="1667" y="2091"/>
                    <a:pt x="1453" y="2686"/>
                  </a:cubicBezTo>
                  <a:cubicBezTo>
                    <a:pt x="1417" y="2758"/>
                    <a:pt x="1393" y="2841"/>
                    <a:pt x="1381" y="2925"/>
                  </a:cubicBezTo>
                  <a:cubicBezTo>
                    <a:pt x="1286" y="2904"/>
                    <a:pt x="1191" y="2893"/>
                    <a:pt x="1096" y="2893"/>
                  </a:cubicBezTo>
                  <a:cubicBezTo>
                    <a:pt x="918" y="2893"/>
                    <a:pt x="742" y="2930"/>
                    <a:pt x="572" y="3008"/>
                  </a:cubicBezTo>
                  <a:cubicBezTo>
                    <a:pt x="381" y="3056"/>
                    <a:pt x="227" y="3187"/>
                    <a:pt x="119" y="3353"/>
                  </a:cubicBezTo>
                  <a:cubicBezTo>
                    <a:pt x="0" y="3579"/>
                    <a:pt x="12" y="3853"/>
                    <a:pt x="131" y="4068"/>
                  </a:cubicBezTo>
                  <a:cubicBezTo>
                    <a:pt x="274" y="4353"/>
                    <a:pt x="524" y="4580"/>
                    <a:pt x="822" y="4687"/>
                  </a:cubicBezTo>
                  <a:cubicBezTo>
                    <a:pt x="930" y="4727"/>
                    <a:pt x="1046" y="4749"/>
                    <a:pt x="1161" y="4749"/>
                  </a:cubicBezTo>
                  <a:cubicBezTo>
                    <a:pt x="1248" y="4749"/>
                    <a:pt x="1335" y="4736"/>
                    <a:pt x="1417" y="4711"/>
                  </a:cubicBezTo>
                  <a:cubicBezTo>
                    <a:pt x="2846" y="4782"/>
                    <a:pt x="4275" y="4842"/>
                    <a:pt x="5703" y="4877"/>
                  </a:cubicBezTo>
                  <a:cubicBezTo>
                    <a:pt x="6261" y="4895"/>
                    <a:pt x="6819" y="4906"/>
                    <a:pt x="7377" y="4906"/>
                  </a:cubicBezTo>
                  <a:cubicBezTo>
                    <a:pt x="7581" y="4906"/>
                    <a:pt x="7785" y="4904"/>
                    <a:pt x="7989" y="4901"/>
                  </a:cubicBezTo>
                  <a:cubicBezTo>
                    <a:pt x="8057" y="4900"/>
                    <a:pt x="8126" y="4899"/>
                    <a:pt x="8195" y="4899"/>
                  </a:cubicBezTo>
                  <a:cubicBezTo>
                    <a:pt x="8334" y="4899"/>
                    <a:pt x="8477" y="4901"/>
                    <a:pt x="8621" y="4901"/>
                  </a:cubicBezTo>
                  <a:cubicBezTo>
                    <a:pt x="9053" y="4901"/>
                    <a:pt x="9498" y="4885"/>
                    <a:pt x="9894" y="4758"/>
                  </a:cubicBezTo>
                  <a:cubicBezTo>
                    <a:pt x="9914" y="4760"/>
                    <a:pt x="9933" y="4760"/>
                    <a:pt x="9953" y="4760"/>
                  </a:cubicBezTo>
                  <a:cubicBezTo>
                    <a:pt x="10277" y="4760"/>
                    <a:pt x="10582" y="4574"/>
                    <a:pt x="10740" y="4282"/>
                  </a:cubicBezTo>
                  <a:cubicBezTo>
                    <a:pt x="11026" y="3746"/>
                    <a:pt x="10609" y="3222"/>
                    <a:pt x="10085" y="3079"/>
                  </a:cubicBezTo>
                  <a:cubicBezTo>
                    <a:pt x="10025" y="3067"/>
                    <a:pt x="9954" y="3056"/>
                    <a:pt x="9883" y="3044"/>
                  </a:cubicBezTo>
                  <a:cubicBezTo>
                    <a:pt x="9799" y="3032"/>
                    <a:pt x="9719" y="3026"/>
                    <a:pt x="9638" y="3026"/>
                  </a:cubicBezTo>
                  <a:cubicBezTo>
                    <a:pt x="9558" y="3026"/>
                    <a:pt x="9478" y="3032"/>
                    <a:pt x="9394" y="3044"/>
                  </a:cubicBezTo>
                  <a:cubicBezTo>
                    <a:pt x="9394" y="3008"/>
                    <a:pt x="9382" y="2960"/>
                    <a:pt x="9371" y="2925"/>
                  </a:cubicBezTo>
                  <a:cubicBezTo>
                    <a:pt x="9335" y="2544"/>
                    <a:pt x="9121" y="2198"/>
                    <a:pt x="8787" y="1996"/>
                  </a:cubicBezTo>
                  <a:cubicBezTo>
                    <a:pt x="8578" y="1891"/>
                    <a:pt x="8350" y="1837"/>
                    <a:pt x="8122" y="1837"/>
                  </a:cubicBezTo>
                  <a:cubicBezTo>
                    <a:pt x="7936" y="1837"/>
                    <a:pt x="7750" y="1873"/>
                    <a:pt x="7573" y="1948"/>
                  </a:cubicBezTo>
                  <a:cubicBezTo>
                    <a:pt x="7561" y="1913"/>
                    <a:pt x="7549" y="1877"/>
                    <a:pt x="7549" y="1841"/>
                  </a:cubicBezTo>
                  <a:cubicBezTo>
                    <a:pt x="7525" y="1460"/>
                    <a:pt x="7370" y="1103"/>
                    <a:pt x="7108" y="829"/>
                  </a:cubicBezTo>
                  <a:cubicBezTo>
                    <a:pt x="6870" y="377"/>
                    <a:pt x="6418" y="67"/>
                    <a:pt x="5918" y="8"/>
                  </a:cubicBezTo>
                  <a:cubicBezTo>
                    <a:pt x="5867" y="3"/>
                    <a:pt x="5817" y="0"/>
                    <a:pt x="576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25"/>
            <p:cNvSpPr/>
            <p:nvPr/>
          </p:nvSpPr>
          <p:spPr>
            <a:xfrm>
              <a:off x="3509608" y="171563"/>
              <a:ext cx="293991" cy="195713"/>
            </a:xfrm>
            <a:custGeom>
              <a:rect b="b" l="l" r="r" t="t"/>
              <a:pathLst>
                <a:path extrusionOk="0" h="6048" w="9085">
                  <a:moveTo>
                    <a:pt x="3895" y="0"/>
                  </a:moveTo>
                  <a:cubicBezTo>
                    <a:pt x="3597" y="0"/>
                    <a:pt x="3310" y="142"/>
                    <a:pt x="3132" y="476"/>
                  </a:cubicBezTo>
                  <a:cubicBezTo>
                    <a:pt x="2763" y="1154"/>
                    <a:pt x="2287" y="1773"/>
                    <a:pt x="1727" y="2321"/>
                  </a:cubicBezTo>
                  <a:lnTo>
                    <a:pt x="1620" y="2416"/>
                  </a:lnTo>
                  <a:cubicBezTo>
                    <a:pt x="1203" y="2571"/>
                    <a:pt x="846" y="2833"/>
                    <a:pt x="596" y="3190"/>
                  </a:cubicBezTo>
                  <a:cubicBezTo>
                    <a:pt x="548" y="3250"/>
                    <a:pt x="513" y="3309"/>
                    <a:pt x="477" y="3381"/>
                  </a:cubicBezTo>
                  <a:cubicBezTo>
                    <a:pt x="334" y="3547"/>
                    <a:pt x="203" y="3750"/>
                    <a:pt x="120" y="3964"/>
                  </a:cubicBezTo>
                  <a:cubicBezTo>
                    <a:pt x="1" y="4250"/>
                    <a:pt x="84" y="4583"/>
                    <a:pt x="310" y="4786"/>
                  </a:cubicBezTo>
                  <a:cubicBezTo>
                    <a:pt x="322" y="4738"/>
                    <a:pt x="334" y="4690"/>
                    <a:pt x="358" y="4643"/>
                  </a:cubicBezTo>
                  <a:cubicBezTo>
                    <a:pt x="620" y="3964"/>
                    <a:pt x="1179" y="3452"/>
                    <a:pt x="1822" y="3452"/>
                  </a:cubicBezTo>
                  <a:cubicBezTo>
                    <a:pt x="2249" y="3211"/>
                    <a:pt x="2758" y="3113"/>
                    <a:pt x="3261" y="3113"/>
                  </a:cubicBezTo>
                  <a:cubicBezTo>
                    <a:pt x="3529" y="3113"/>
                    <a:pt x="3796" y="3141"/>
                    <a:pt x="4049" y="3190"/>
                  </a:cubicBezTo>
                  <a:cubicBezTo>
                    <a:pt x="5489" y="3500"/>
                    <a:pt x="7156" y="4226"/>
                    <a:pt x="8299" y="5131"/>
                  </a:cubicBezTo>
                  <a:cubicBezTo>
                    <a:pt x="8406" y="5202"/>
                    <a:pt x="8442" y="5321"/>
                    <a:pt x="8406" y="5441"/>
                  </a:cubicBezTo>
                  <a:cubicBezTo>
                    <a:pt x="8561" y="5607"/>
                    <a:pt x="8644" y="5822"/>
                    <a:pt x="8633" y="6048"/>
                  </a:cubicBezTo>
                  <a:cubicBezTo>
                    <a:pt x="8954" y="5679"/>
                    <a:pt x="9085" y="5143"/>
                    <a:pt x="8835" y="4500"/>
                  </a:cubicBezTo>
                  <a:cubicBezTo>
                    <a:pt x="8549" y="3750"/>
                    <a:pt x="7811" y="3393"/>
                    <a:pt x="7132" y="3059"/>
                  </a:cubicBezTo>
                  <a:cubicBezTo>
                    <a:pt x="6501" y="2762"/>
                    <a:pt x="5942" y="2333"/>
                    <a:pt x="5513" y="1785"/>
                  </a:cubicBezTo>
                  <a:cubicBezTo>
                    <a:pt x="5358" y="1309"/>
                    <a:pt x="5120" y="869"/>
                    <a:pt x="4811" y="476"/>
                  </a:cubicBezTo>
                  <a:cubicBezTo>
                    <a:pt x="4589" y="184"/>
                    <a:pt x="4235" y="0"/>
                    <a:pt x="389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25"/>
            <p:cNvSpPr/>
            <p:nvPr/>
          </p:nvSpPr>
          <p:spPr>
            <a:xfrm>
              <a:off x="3517309" y="272105"/>
              <a:ext cx="272439" cy="124068"/>
            </a:xfrm>
            <a:custGeom>
              <a:rect b="b" l="l" r="r" t="t"/>
              <a:pathLst>
                <a:path extrusionOk="0" h="3834" w="8419">
                  <a:moveTo>
                    <a:pt x="3019" y="0"/>
                  </a:moveTo>
                  <a:cubicBezTo>
                    <a:pt x="2516" y="0"/>
                    <a:pt x="2012" y="104"/>
                    <a:pt x="1584" y="345"/>
                  </a:cubicBezTo>
                  <a:cubicBezTo>
                    <a:pt x="941" y="357"/>
                    <a:pt x="382" y="857"/>
                    <a:pt x="120" y="1536"/>
                  </a:cubicBezTo>
                  <a:cubicBezTo>
                    <a:pt x="96" y="1583"/>
                    <a:pt x="84" y="1643"/>
                    <a:pt x="72" y="1703"/>
                  </a:cubicBezTo>
                  <a:cubicBezTo>
                    <a:pt x="1" y="2167"/>
                    <a:pt x="394" y="2631"/>
                    <a:pt x="810" y="2762"/>
                  </a:cubicBezTo>
                  <a:cubicBezTo>
                    <a:pt x="953" y="2810"/>
                    <a:pt x="1275" y="3012"/>
                    <a:pt x="1418" y="3060"/>
                  </a:cubicBezTo>
                  <a:cubicBezTo>
                    <a:pt x="1433" y="3067"/>
                    <a:pt x="1445" y="3070"/>
                    <a:pt x="1454" y="3070"/>
                  </a:cubicBezTo>
                  <a:cubicBezTo>
                    <a:pt x="1503" y="3070"/>
                    <a:pt x="1475" y="2986"/>
                    <a:pt x="1538" y="2986"/>
                  </a:cubicBezTo>
                  <a:cubicBezTo>
                    <a:pt x="1545" y="2986"/>
                    <a:pt x="1552" y="2987"/>
                    <a:pt x="1560" y="2988"/>
                  </a:cubicBezTo>
                  <a:cubicBezTo>
                    <a:pt x="1977" y="3107"/>
                    <a:pt x="2406" y="3203"/>
                    <a:pt x="2822" y="3298"/>
                  </a:cubicBezTo>
                  <a:cubicBezTo>
                    <a:pt x="2953" y="2655"/>
                    <a:pt x="3180" y="2024"/>
                    <a:pt x="3477" y="1441"/>
                  </a:cubicBezTo>
                  <a:cubicBezTo>
                    <a:pt x="3563" y="1280"/>
                    <a:pt x="3746" y="1199"/>
                    <a:pt x="3929" y="1199"/>
                  </a:cubicBezTo>
                  <a:cubicBezTo>
                    <a:pt x="4154" y="1199"/>
                    <a:pt x="4378" y="1322"/>
                    <a:pt x="4418" y="1572"/>
                  </a:cubicBezTo>
                  <a:cubicBezTo>
                    <a:pt x="4501" y="2238"/>
                    <a:pt x="4501" y="2917"/>
                    <a:pt x="4394" y="3596"/>
                  </a:cubicBezTo>
                  <a:cubicBezTo>
                    <a:pt x="5442" y="3750"/>
                    <a:pt x="6490" y="3834"/>
                    <a:pt x="7537" y="3834"/>
                  </a:cubicBezTo>
                  <a:cubicBezTo>
                    <a:pt x="7544" y="3834"/>
                    <a:pt x="7551" y="3834"/>
                    <a:pt x="7558" y="3834"/>
                  </a:cubicBezTo>
                  <a:cubicBezTo>
                    <a:pt x="8036" y="3834"/>
                    <a:pt x="8418" y="3422"/>
                    <a:pt x="8395" y="2941"/>
                  </a:cubicBezTo>
                  <a:cubicBezTo>
                    <a:pt x="8406" y="2715"/>
                    <a:pt x="8323" y="2500"/>
                    <a:pt x="8168" y="2334"/>
                  </a:cubicBezTo>
                  <a:cubicBezTo>
                    <a:pt x="8204" y="2214"/>
                    <a:pt x="8168" y="2095"/>
                    <a:pt x="8061" y="2024"/>
                  </a:cubicBezTo>
                  <a:cubicBezTo>
                    <a:pt x="6918" y="1107"/>
                    <a:pt x="5251" y="393"/>
                    <a:pt x="3811" y="83"/>
                  </a:cubicBezTo>
                  <a:cubicBezTo>
                    <a:pt x="3555" y="30"/>
                    <a:pt x="3287" y="0"/>
                    <a:pt x="301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25"/>
            <p:cNvSpPr/>
            <p:nvPr/>
          </p:nvSpPr>
          <p:spPr>
            <a:xfrm>
              <a:off x="3572418" y="310873"/>
              <a:ext cx="90576" cy="281564"/>
            </a:xfrm>
            <a:custGeom>
              <a:rect b="b" l="l" r="r" t="t"/>
              <a:pathLst>
                <a:path extrusionOk="0" h="8701" w="2799">
                  <a:moveTo>
                    <a:pt x="2230" y="0"/>
                  </a:moveTo>
                  <a:cubicBezTo>
                    <a:pt x="2046" y="0"/>
                    <a:pt x="1860" y="81"/>
                    <a:pt x="1774" y="243"/>
                  </a:cubicBezTo>
                  <a:cubicBezTo>
                    <a:pt x="1477" y="826"/>
                    <a:pt x="1250" y="1457"/>
                    <a:pt x="1119" y="2100"/>
                  </a:cubicBezTo>
                  <a:cubicBezTo>
                    <a:pt x="953" y="2862"/>
                    <a:pt x="846" y="3648"/>
                    <a:pt x="715" y="4374"/>
                  </a:cubicBezTo>
                  <a:cubicBezTo>
                    <a:pt x="572" y="5136"/>
                    <a:pt x="441" y="5898"/>
                    <a:pt x="310" y="6660"/>
                  </a:cubicBezTo>
                  <a:cubicBezTo>
                    <a:pt x="203" y="7279"/>
                    <a:pt x="0" y="7827"/>
                    <a:pt x="369" y="8398"/>
                  </a:cubicBezTo>
                  <a:cubicBezTo>
                    <a:pt x="485" y="8564"/>
                    <a:pt x="710" y="8701"/>
                    <a:pt x="929" y="8701"/>
                  </a:cubicBezTo>
                  <a:cubicBezTo>
                    <a:pt x="1025" y="8701"/>
                    <a:pt x="1119" y="8674"/>
                    <a:pt x="1203" y="8613"/>
                  </a:cubicBezTo>
                  <a:cubicBezTo>
                    <a:pt x="1822" y="8124"/>
                    <a:pt x="1822" y="7529"/>
                    <a:pt x="1953" y="6791"/>
                  </a:cubicBezTo>
                  <a:cubicBezTo>
                    <a:pt x="2084" y="6077"/>
                    <a:pt x="2203" y="5374"/>
                    <a:pt x="2322" y="4660"/>
                  </a:cubicBezTo>
                  <a:cubicBezTo>
                    <a:pt x="2429" y="3922"/>
                    <a:pt x="2596" y="3160"/>
                    <a:pt x="2691" y="2386"/>
                  </a:cubicBezTo>
                  <a:cubicBezTo>
                    <a:pt x="2798" y="1719"/>
                    <a:pt x="2798" y="1040"/>
                    <a:pt x="2715" y="362"/>
                  </a:cubicBezTo>
                  <a:cubicBezTo>
                    <a:pt x="2676" y="120"/>
                    <a:pt x="2454" y="0"/>
                    <a:pt x="2230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25"/>
            <p:cNvSpPr/>
            <p:nvPr/>
          </p:nvSpPr>
          <p:spPr>
            <a:xfrm>
              <a:off x="6044399" y="382291"/>
              <a:ext cx="62843" cy="48961"/>
            </a:xfrm>
            <a:custGeom>
              <a:rect b="b" l="l" r="r" t="t"/>
              <a:pathLst>
                <a:path extrusionOk="0" h="1513" w="1942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41" y="1512"/>
                    <a:pt x="1941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25"/>
            <p:cNvSpPr/>
            <p:nvPr/>
          </p:nvSpPr>
          <p:spPr>
            <a:xfrm>
              <a:off x="6160765" y="28985"/>
              <a:ext cx="64364" cy="52812"/>
            </a:xfrm>
            <a:custGeom>
              <a:rect b="b" l="l" r="r" t="t"/>
              <a:pathLst>
                <a:path extrusionOk="0" h="1632" w="1989">
                  <a:moveTo>
                    <a:pt x="1001" y="0"/>
                  </a:moveTo>
                  <a:cubicBezTo>
                    <a:pt x="381" y="0"/>
                    <a:pt x="0" y="667"/>
                    <a:pt x="310" y="1191"/>
                  </a:cubicBezTo>
                  <a:cubicBezTo>
                    <a:pt x="322" y="1215"/>
                    <a:pt x="334" y="1226"/>
                    <a:pt x="346" y="1250"/>
                  </a:cubicBezTo>
                  <a:cubicBezTo>
                    <a:pt x="405" y="1357"/>
                    <a:pt x="501" y="1453"/>
                    <a:pt x="620" y="1524"/>
                  </a:cubicBezTo>
                  <a:cubicBezTo>
                    <a:pt x="733" y="1596"/>
                    <a:pt x="864" y="1631"/>
                    <a:pt x="996" y="1631"/>
                  </a:cubicBezTo>
                  <a:cubicBezTo>
                    <a:pt x="1129" y="1631"/>
                    <a:pt x="1263" y="1596"/>
                    <a:pt x="1382" y="1524"/>
                  </a:cubicBezTo>
                  <a:cubicBezTo>
                    <a:pt x="1489" y="1453"/>
                    <a:pt x="1584" y="1357"/>
                    <a:pt x="1655" y="1250"/>
                  </a:cubicBezTo>
                  <a:cubicBezTo>
                    <a:pt x="1667" y="1226"/>
                    <a:pt x="1667" y="1215"/>
                    <a:pt x="1679" y="1191"/>
                  </a:cubicBezTo>
                  <a:cubicBezTo>
                    <a:pt x="1989" y="667"/>
                    <a:pt x="1608" y="0"/>
                    <a:pt x="100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25"/>
            <p:cNvSpPr/>
            <p:nvPr/>
          </p:nvSpPr>
          <p:spPr>
            <a:xfrm>
              <a:off x="5376715" y="236639"/>
              <a:ext cx="55886" cy="54883"/>
            </a:xfrm>
            <a:custGeom>
              <a:rect b="b" l="l" r="r" t="t"/>
              <a:pathLst>
                <a:path extrusionOk="0" h="1696" w="1727">
                  <a:moveTo>
                    <a:pt x="871" y="0"/>
                  </a:moveTo>
                  <a:cubicBezTo>
                    <a:pt x="798" y="0"/>
                    <a:pt x="724" y="13"/>
                    <a:pt x="655" y="36"/>
                  </a:cubicBezTo>
                  <a:lnTo>
                    <a:pt x="441" y="120"/>
                  </a:lnTo>
                  <a:lnTo>
                    <a:pt x="274" y="251"/>
                  </a:lnTo>
                  <a:lnTo>
                    <a:pt x="238" y="286"/>
                  </a:lnTo>
                  <a:cubicBezTo>
                    <a:pt x="131" y="382"/>
                    <a:pt x="60" y="501"/>
                    <a:pt x="24" y="643"/>
                  </a:cubicBezTo>
                  <a:lnTo>
                    <a:pt x="0" y="846"/>
                  </a:lnTo>
                  <a:cubicBezTo>
                    <a:pt x="0" y="953"/>
                    <a:pt x="24" y="1060"/>
                    <a:pt x="72" y="1155"/>
                  </a:cubicBezTo>
                  <a:cubicBezTo>
                    <a:pt x="95" y="1263"/>
                    <a:pt x="155" y="1346"/>
                    <a:pt x="238" y="1417"/>
                  </a:cubicBezTo>
                  <a:lnTo>
                    <a:pt x="274" y="1453"/>
                  </a:lnTo>
                  <a:cubicBezTo>
                    <a:pt x="346" y="1525"/>
                    <a:pt x="441" y="1584"/>
                    <a:pt x="548" y="1620"/>
                  </a:cubicBezTo>
                  <a:cubicBezTo>
                    <a:pt x="607" y="1656"/>
                    <a:pt x="679" y="1679"/>
                    <a:pt x="762" y="1679"/>
                  </a:cubicBezTo>
                  <a:cubicBezTo>
                    <a:pt x="810" y="1690"/>
                    <a:pt x="861" y="1696"/>
                    <a:pt x="912" y="1696"/>
                  </a:cubicBezTo>
                  <a:cubicBezTo>
                    <a:pt x="974" y="1696"/>
                    <a:pt x="1037" y="1687"/>
                    <a:pt x="1096" y="1667"/>
                  </a:cubicBezTo>
                  <a:lnTo>
                    <a:pt x="1298" y="1584"/>
                  </a:lnTo>
                  <a:lnTo>
                    <a:pt x="1477" y="1453"/>
                  </a:lnTo>
                  <a:lnTo>
                    <a:pt x="1608" y="1275"/>
                  </a:lnTo>
                  <a:lnTo>
                    <a:pt x="1691" y="1072"/>
                  </a:lnTo>
                  <a:lnTo>
                    <a:pt x="1727" y="846"/>
                  </a:lnTo>
                  <a:cubicBezTo>
                    <a:pt x="1727" y="727"/>
                    <a:pt x="1703" y="620"/>
                    <a:pt x="1643" y="524"/>
                  </a:cubicBezTo>
                  <a:cubicBezTo>
                    <a:pt x="1631" y="453"/>
                    <a:pt x="1596" y="382"/>
                    <a:pt x="1536" y="334"/>
                  </a:cubicBezTo>
                  <a:cubicBezTo>
                    <a:pt x="1500" y="274"/>
                    <a:pt x="1453" y="215"/>
                    <a:pt x="1393" y="179"/>
                  </a:cubicBezTo>
                  <a:cubicBezTo>
                    <a:pt x="1334" y="132"/>
                    <a:pt x="1274" y="96"/>
                    <a:pt x="1203" y="72"/>
                  </a:cubicBezTo>
                  <a:cubicBezTo>
                    <a:pt x="1143" y="36"/>
                    <a:pt x="1060" y="12"/>
                    <a:pt x="988" y="12"/>
                  </a:cubicBezTo>
                  <a:cubicBezTo>
                    <a:pt x="950" y="4"/>
                    <a:pt x="911" y="0"/>
                    <a:pt x="87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25"/>
            <p:cNvSpPr/>
            <p:nvPr/>
          </p:nvSpPr>
          <p:spPr>
            <a:xfrm>
              <a:off x="5472630" y="60956"/>
              <a:ext cx="55141" cy="42780"/>
            </a:xfrm>
            <a:custGeom>
              <a:rect b="b" l="l" r="r" t="t"/>
              <a:pathLst>
                <a:path extrusionOk="0" h="1322" w="1704">
                  <a:moveTo>
                    <a:pt x="858" y="0"/>
                  </a:moveTo>
                  <a:cubicBezTo>
                    <a:pt x="1" y="0"/>
                    <a:pt x="1" y="1322"/>
                    <a:pt x="858" y="1322"/>
                  </a:cubicBezTo>
                  <a:cubicBezTo>
                    <a:pt x="1703" y="1322"/>
                    <a:pt x="1703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25"/>
            <p:cNvSpPr/>
            <p:nvPr/>
          </p:nvSpPr>
          <p:spPr>
            <a:xfrm>
              <a:off x="4570692" y="250360"/>
              <a:ext cx="186135" cy="163547"/>
            </a:xfrm>
            <a:custGeom>
              <a:rect b="b" l="l" r="r" t="t"/>
              <a:pathLst>
                <a:path extrusionOk="0" h="5054" w="5752">
                  <a:moveTo>
                    <a:pt x="2700" y="1"/>
                  </a:moveTo>
                  <a:cubicBezTo>
                    <a:pt x="1714" y="1"/>
                    <a:pt x="1069" y="1133"/>
                    <a:pt x="643" y="2351"/>
                  </a:cubicBezTo>
                  <a:cubicBezTo>
                    <a:pt x="274" y="3208"/>
                    <a:pt x="48" y="4125"/>
                    <a:pt x="0" y="5053"/>
                  </a:cubicBezTo>
                  <a:cubicBezTo>
                    <a:pt x="24" y="5018"/>
                    <a:pt x="48" y="4982"/>
                    <a:pt x="72" y="4958"/>
                  </a:cubicBezTo>
                  <a:cubicBezTo>
                    <a:pt x="119" y="4851"/>
                    <a:pt x="203" y="4768"/>
                    <a:pt x="298" y="4720"/>
                  </a:cubicBezTo>
                  <a:cubicBezTo>
                    <a:pt x="1125" y="4307"/>
                    <a:pt x="2037" y="4092"/>
                    <a:pt x="2957" y="4092"/>
                  </a:cubicBezTo>
                  <a:cubicBezTo>
                    <a:pt x="3230" y="4092"/>
                    <a:pt x="3503" y="4110"/>
                    <a:pt x="3775" y="4149"/>
                  </a:cubicBezTo>
                  <a:cubicBezTo>
                    <a:pt x="4394" y="4232"/>
                    <a:pt x="5251" y="4470"/>
                    <a:pt x="5751" y="4970"/>
                  </a:cubicBezTo>
                  <a:cubicBezTo>
                    <a:pt x="5703" y="4160"/>
                    <a:pt x="5525" y="3375"/>
                    <a:pt x="5227" y="2625"/>
                  </a:cubicBezTo>
                  <a:cubicBezTo>
                    <a:pt x="4894" y="1743"/>
                    <a:pt x="4334" y="636"/>
                    <a:pt x="3441" y="196"/>
                  </a:cubicBezTo>
                  <a:cubicBezTo>
                    <a:pt x="3175" y="61"/>
                    <a:pt x="2928" y="1"/>
                    <a:pt x="270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25"/>
            <p:cNvSpPr/>
            <p:nvPr/>
          </p:nvSpPr>
          <p:spPr>
            <a:xfrm>
              <a:off x="4569915" y="388343"/>
              <a:ext cx="206166" cy="100704"/>
            </a:xfrm>
            <a:custGeom>
              <a:rect b="b" l="l" r="r" t="t"/>
              <a:pathLst>
                <a:path extrusionOk="0" h="3112" w="6371">
                  <a:moveTo>
                    <a:pt x="3193" y="1"/>
                  </a:moveTo>
                  <a:cubicBezTo>
                    <a:pt x="2261" y="1"/>
                    <a:pt x="1337" y="214"/>
                    <a:pt x="501" y="623"/>
                  </a:cubicBezTo>
                  <a:cubicBezTo>
                    <a:pt x="405" y="682"/>
                    <a:pt x="322" y="766"/>
                    <a:pt x="274" y="861"/>
                  </a:cubicBezTo>
                  <a:cubicBezTo>
                    <a:pt x="251" y="897"/>
                    <a:pt x="227" y="920"/>
                    <a:pt x="203" y="956"/>
                  </a:cubicBezTo>
                  <a:cubicBezTo>
                    <a:pt x="12" y="1218"/>
                    <a:pt x="1" y="1563"/>
                    <a:pt x="167" y="1837"/>
                  </a:cubicBezTo>
                  <a:cubicBezTo>
                    <a:pt x="584" y="2444"/>
                    <a:pt x="1382" y="2790"/>
                    <a:pt x="2191" y="2956"/>
                  </a:cubicBezTo>
                  <a:cubicBezTo>
                    <a:pt x="2263" y="2290"/>
                    <a:pt x="2382" y="1623"/>
                    <a:pt x="2548" y="968"/>
                  </a:cubicBezTo>
                  <a:cubicBezTo>
                    <a:pt x="2615" y="743"/>
                    <a:pt x="2830" y="624"/>
                    <a:pt x="3040" y="624"/>
                  </a:cubicBezTo>
                  <a:cubicBezTo>
                    <a:pt x="3241" y="624"/>
                    <a:pt x="3437" y="735"/>
                    <a:pt x="3489" y="968"/>
                  </a:cubicBezTo>
                  <a:cubicBezTo>
                    <a:pt x="3644" y="1670"/>
                    <a:pt x="3727" y="2397"/>
                    <a:pt x="3727" y="3111"/>
                  </a:cubicBezTo>
                  <a:lnTo>
                    <a:pt x="3787" y="3111"/>
                  </a:lnTo>
                  <a:cubicBezTo>
                    <a:pt x="4656" y="3111"/>
                    <a:pt x="6370" y="3016"/>
                    <a:pt x="6358" y="1813"/>
                  </a:cubicBezTo>
                  <a:cubicBezTo>
                    <a:pt x="6347" y="1456"/>
                    <a:pt x="6204" y="1123"/>
                    <a:pt x="5942" y="885"/>
                  </a:cubicBezTo>
                  <a:cubicBezTo>
                    <a:pt x="5442" y="385"/>
                    <a:pt x="4584" y="123"/>
                    <a:pt x="3977" y="51"/>
                  </a:cubicBezTo>
                  <a:cubicBezTo>
                    <a:pt x="3716" y="17"/>
                    <a:pt x="3454" y="1"/>
                    <a:pt x="31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25"/>
            <p:cNvSpPr/>
            <p:nvPr/>
          </p:nvSpPr>
          <p:spPr>
            <a:xfrm>
              <a:off x="4618455" y="402969"/>
              <a:ext cx="70156" cy="208819"/>
            </a:xfrm>
            <a:custGeom>
              <a:rect b="b" l="l" r="r" t="t"/>
              <a:pathLst>
                <a:path extrusionOk="0" h="6453" w="2168">
                  <a:moveTo>
                    <a:pt x="1365" y="1"/>
                  </a:moveTo>
                  <a:cubicBezTo>
                    <a:pt x="1155" y="1"/>
                    <a:pt x="942" y="120"/>
                    <a:pt x="882" y="349"/>
                  </a:cubicBezTo>
                  <a:cubicBezTo>
                    <a:pt x="703" y="1004"/>
                    <a:pt x="584" y="1671"/>
                    <a:pt x="525" y="2338"/>
                  </a:cubicBezTo>
                  <a:cubicBezTo>
                    <a:pt x="489" y="2671"/>
                    <a:pt x="453" y="3016"/>
                    <a:pt x="429" y="3350"/>
                  </a:cubicBezTo>
                  <a:cubicBezTo>
                    <a:pt x="346" y="4207"/>
                    <a:pt x="1" y="5433"/>
                    <a:pt x="548" y="6171"/>
                  </a:cubicBezTo>
                  <a:cubicBezTo>
                    <a:pt x="682" y="6347"/>
                    <a:pt x="870" y="6453"/>
                    <a:pt x="1063" y="6453"/>
                  </a:cubicBezTo>
                  <a:cubicBezTo>
                    <a:pt x="1196" y="6453"/>
                    <a:pt x="1332" y="6402"/>
                    <a:pt x="1453" y="6291"/>
                  </a:cubicBezTo>
                  <a:cubicBezTo>
                    <a:pt x="2168" y="5624"/>
                    <a:pt x="2013" y="4397"/>
                    <a:pt x="2037" y="3504"/>
                  </a:cubicBezTo>
                  <a:cubicBezTo>
                    <a:pt x="2049" y="3159"/>
                    <a:pt x="2049" y="2826"/>
                    <a:pt x="2049" y="2492"/>
                  </a:cubicBezTo>
                  <a:cubicBezTo>
                    <a:pt x="2049" y="1766"/>
                    <a:pt x="1977" y="1052"/>
                    <a:pt x="1822" y="349"/>
                  </a:cubicBezTo>
                  <a:cubicBezTo>
                    <a:pt x="1769" y="114"/>
                    <a:pt x="1569" y="1"/>
                    <a:pt x="136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25"/>
            <p:cNvSpPr/>
            <p:nvPr/>
          </p:nvSpPr>
          <p:spPr>
            <a:xfrm>
              <a:off x="4925908" y="152212"/>
              <a:ext cx="141057" cy="119150"/>
            </a:xfrm>
            <a:custGeom>
              <a:rect b="b" l="l" r="r" t="t"/>
              <a:pathLst>
                <a:path extrusionOk="0" h="3682" w="4359">
                  <a:moveTo>
                    <a:pt x="2363" y="1"/>
                  </a:moveTo>
                  <a:cubicBezTo>
                    <a:pt x="2300" y="1"/>
                    <a:pt x="2235" y="5"/>
                    <a:pt x="2168" y="14"/>
                  </a:cubicBezTo>
                  <a:cubicBezTo>
                    <a:pt x="2037" y="38"/>
                    <a:pt x="1906" y="74"/>
                    <a:pt x="1787" y="145"/>
                  </a:cubicBezTo>
                  <a:cubicBezTo>
                    <a:pt x="1323" y="169"/>
                    <a:pt x="1049" y="502"/>
                    <a:pt x="870" y="955"/>
                  </a:cubicBezTo>
                  <a:cubicBezTo>
                    <a:pt x="751" y="1157"/>
                    <a:pt x="668" y="1371"/>
                    <a:pt x="608" y="1609"/>
                  </a:cubicBezTo>
                  <a:cubicBezTo>
                    <a:pt x="275" y="2252"/>
                    <a:pt x="1" y="2955"/>
                    <a:pt x="191" y="3681"/>
                  </a:cubicBezTo>
                  <a:cubicBezTo>
                    <a:pt x="308" y="3352"/>
                    <a:pt x="615" y="3136"/>
                    <a:pt x="959" y="3136"/>
                  </a:cubicBezTo>
                  <a:cubicBezTo>
                    <a:pt x="1001" y="3136"/>
                    <a:pt x="1042" y="3139"/>
                    <a:pt x="1084" y="3145"/>
                  </a:cubicBezTo>
                  <a:cubicBezTo>
                    <a:pt x="1251" y="3157"/>
                    <a:pt x="1418" y="3163"/>
                    <a:pt x="1584" y="3163"/>
                  </a:cubicBezTo>
                  <a:cubicBezTo>
                    <a:pt x="1751" y="3163"/>
                    <a:pt x="1918" y="3157"/>
                    <a:pt x="2085" y="3145"/>
                  </a:cubicBezTo>
                  <a:cubicBezTo>
                    <a:pt x="2137" y="3106"/>
                    <a:pt x="2197" y="3088"/>
                    <a:pt x="2258" y="3088"/>
                  </a:cubicBezTo>
                  <a:cubicBezTo>
                    <a:pt x="2307" y="3088"/>
                    <a:pt x="2358" y="3100"/>
                    <a:pt x="2406" y="3122"/>
                  </a:cubicBezTo>
                  <a:cubicBezTo>
                    <a:pt x="2835" y="3086"/>
                    <a:pt x="3263" y="3050"/>
                    <a:pt x="3692" y="3050"/>
                  </a:cubicBezTo>
                  <a:cubicBezTo>
                    <a:pt x="3712" y="3048"/>
                    <a:pt x="3732" y="3047"/>
                    <a:pt x="3751" y="3047"/>
                  </a:cubicBezTo>
                  <a:cubicBezTo>
                    <a:pt x="4001" y="3047"/>
                    <a:pt x="4225" y="3186"/>
                    <a:pt x="4347" y="3395"/>
                  </a:cubicBezTo>
                  <a:cubicBezTo>
                    <a:pt x="4359" y="2800"/>
                    <a:pt x="4180" y="2217"/>
                    <a:pt x="3847" y="1728"/>
                  </a:cubicBezTo>
                  <a:cubicBezTo>
                    <a:pt x="3647" y="797"/>
                    <a:pt x="3210" y="1"/>
                    <a:pt x="236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25"/>
            <p:cNvSpPr/>
            <p:nvPr/>
          </p:nvSpPr>
          <p:spPr>
            <a:xfrm>
              <a:off x="5068486" y="64225"/>
              <a:ext cx="149115" cy="130831"/>
            </a:xfrm>
            <a:custGeom>
              <a:rect b="b" l="l" r="r" t="t"/>
              <a:pathLst>
                <a:path extrusionOk="0" h="4043" w="4608">
                  <a:moveTo>
                    <a:pt x="2391" y="1"/>
                  </a:moveTo>
                  <a:cubicBezTo>
                    <a:pt x="1818" y="1"/>
                    <a:pt x="1247" y="312"/>
                    <a:pt x="869" y="840"/>
                  </a:cubicBezTo>
                  <a:cubicBezTo>
                    <a:pt x="369" y="1519"/>
                    <a:pt x="0" y="2876"/>
                    <a:pt x="215" y="3864"/>
                  </a:cubicBezTo>
                  <a:cubicBezTo>
                    <a:pt x="309" y="3506"/>
                    <a:pt x="628" y="3269"/>
                    <a:pt x="981" y="3269"/>
                  </a:cubicBezTo>
                  <a:cubicBezTo>
                    <a:pt x="1027" y="3269"/>
                    <a:pt x="1073" y="3272"/>
                    <a:pt x="1119" y="3281"/>
                  </a:cubicBezTo>
                  <a:cubicBezTo>
                    <a:pt x="1727" y="3328"/>
                    <a:pt x="2346" y="3340"/>
                    <a:pt x="2953" y="3376"/>
                  </a:cubicBezTo>
                  <a:cubicBezTo>
                    <a:pt x="3477" y="3388"/>
                    <a:pt x="4096" y="3376"/>
                    <a:pt x="4453" y="3816"/>
                  </a:cubicBezTo>
                  <a:cubicBezTo>
                    <a:pt x="4513" y="3888"/>
                    <a:pt x="4560" y="3959"/>
                    <a:pt x="4584" y="4043"/>
                  </a:cubicBezTo>
                  <a:cubicBezTo>
                    <a:pt x="4608" y="2864"/>
                    <a:pt x="4394" y="1388"/>
                    <a:pt x="3584" y="542"/>
                  </a:cubicBezTo>
                  <a:cubicBezTo>
                    <a:pt x="3236" y="169"/>
                    <a:pt x="2813" y="1"/>
                    <a:pt x="239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25"/>
            <p:cNvSpPr/>
            <p:nvPr/>
          </p:nvSpPr>
          <p:spPr>
            <a:xfrm>
              <a:off x="5170193" y="229714"/>
              <a:ext cx="22005" cy="7863"/>
            </a:xfrm>
            <a:custGeom>
              <a:rect b="b" l="l" r="r" t="t"/>
              <a:pathLst>
                <a:path extrusionOk="0" h="243" w="680">
                  <a:moveTo>
                    <a:pt x="679" y="0"/>
                  </a:moveTo>
                  <a:cubicBezTo>
                    <a:pt x="465" y="84"/>
                    <a:pt x="239" y="143"/>
                    <a:pt x="0" y="179"/>
                  </a:cubicBezTo>
                  <a:lnTo>
                    <a:pt x="0" y="238"/>
                  </a:lnTo>
                  <a:cubicBezTo>
                    <a:pt x="28" y="241"/>
                    <a:pt x="56" y="242"/>
                    <a:pt x="84" y="242"/>
                  </a:cubicBezTo>
                  <a:cubicBezTo>
                    <a:pt x="306" y="242"/>
                    <a:pt x="521" y="159"/>
                    <a:pt x="679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25"/>
            <p:cNvSpPr/>
            <p:nvPr/>
          </p:nvSpPr>
          <p:spPr>
            <a:xfrm>
              <a:off x="5206404" y="207741"/>
              <a:ext cx="10064" cy="13915"/>
            </a:xfrm>
            <a:custGeom>
              <a:rect b="b" l="l" r="r" t="t"/>
              <a:pathLst>
                <a:path extrusionOk="0" h="430" w="311">
                  <a:moveTo>
                    <a:pt x="310" y="1"/>
                  </a:moveTo>
                  <a:cubicBezTo>
                    <a:pt x="310" y="24"/>
                    <a:pt x="298" y="48"/>
                    <a:pt x="286" y="72"/>
                  </a:cubicBezTo>
                  <a:cubicBezTo>
                    <a:pt x="215" y="215"/>
                    <a:pt x="120" y="334"/>
                    <a:pt x="1" y="429"/>
                  </a:cubicBezTo>
                  <a:cubicBezTo>
                    <a:pt x="179" y="382"/>
                    <a:pt x="310" y="215"/>
                    <a:pt x="310" y="24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25"/>
            <p:cNvSpPr/>
            <p:nvPr/>
          </p:nvSpPr>
          <p:spPr>
            <a:xfrm>
              <a:off x="5074634" y="175478"/>
              <a:ext cx="149147" cy="66985"/>
            </a:xfrm>
            <a:custGeom>
              <a:rect b="b" l="l" r="r" t="t"/>
              <a:pathLst>
                <a:path extrusionOk="0" h="2070" w="4609">
                  <a:moveTo>
                    <a:pt x="986" y="1"/>
                  </a:moveTo>
                  <a:cubicBezTo>
                    <a:pt x="619" y="1"/>
                    <a:pt x="299" y="239"/>
                    <a:pt x="191" y="593"/>
                  </a:cubicBezTo>
                  <a:cubicBezTo>
                    <a:pt x="1" y="1164"/>
                    <a:pt x="310" y="1962"/>
                    <a:pt x="1108" y="2022"/>
                  </a:cubicBezTo>
                  <a:cubicBezTo>
                    <a:pt x="1370" y="2033"/>
                    <a:pt x="1739" y="2069"/>
                    <a:pt x="2120" y="2069"/>
                  </a:cubicBezTo>
                  <a:cubicBezTo>
                    <a:pt x="2120" y="1664"/>
                    <a:pt x="2108" y="1248"/>
                    <a:pt x="2132" y="819"/>
                  </a:cubicBezTo>
                  <a:cubicBezTo>
                    <a:pt x="2132" y="624"/>
                    <a:pt x="2285" y="508"/>
                    <a:pt x="2438" y="508"/>
                  </a:cubicBezTo>
                  <a:cubicBezTo>
                    <a:pt x="2537" y="508"/>
                    <a:pt x="2635" y="557"/>
                    <a:pt x="2692" y="664"/>
                  </a:cubicBezTo>
                  <a:cubicBezTo>
                    <a:pt x="2953" y="1081"/>
                    <a:pt x="3096" y="1545"/>
                    <a:pt x="3120" y="2022"/>
                  </a:cubicBezTo>
                  <a:cubicBezTo>
                    <a:pt x="3358" y="1998"/>
                    <a:pt x="3585" y="1938"/>
                    <a:pt x="3811" y="1855"/>
                  </a:cubicBezTo>
                  <a:cubicBezTo>
                    <a:pt x="3966" y="1795"/>
                    <a:pt x="4108" y="1712"/>
                    <a:pt x="4239" y="1605"/>
                  </a:cubicBezTo>
                  <a:cubicBezTo>
                    <a:pt x="4358" y="1510"/>
                    <a:pt x="4454" y="1379"/>
                    <a:pt x="4525" y="1248"/>
                  </a:cubicBezTo>
                  <a:cubicBezTo>
                    <a:pt x="4537" y="1224"/>
                    <a:pt x="4549" y="1200"/>
                    <a:pt x="4561" y="1176"/>
                  </a:cubicBezTo>
                  <a:cubicBezTo>
                    <a:pt x="4608" y="1045"/>
                    <a:pt x="4608" y="902"/>
                    <a:pt x="4573" y="783"/>
                  </a:cubicBezTo>
                  <a:cubicBezTo>
                    <a:pt x="4537" y="700"/>
                    <a:pt x="4501" y="617"/>
                    <a:pt x="4442" y="545"/>
                  </a:cubicBezTo>
                  <a:cubicBezTo>
                    <a:pt x="4073" y="105"/>
                    <a:pt x="3465" y="128"/>
                    <a:pt x="2942" y="105"/>
                  </a:cubicBezTo>
                  <a:cubicBezTo>
                    <a:pt x="2322" y="81"/>
                    <a:pt x="1715" y="69"/>
                    <a:pt x="1108" y="9"/>
                  </a:cubicBezTo>
                  <a:cubicBezTo>
                    <a:pt x="1067" y="3"/>
                    <a:pt x="1026" y="1"/>
                    <a:pt x="98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25"/>
            <p:cNvSpPr/>
            <p:nvPr/>
          </p:nvSpPr>
          <p:spPr>
            <a:xfrm>
              <a:off x="4918594" y="253790"/>
              <a:ext cx="74396" cy="66014"/>
            </a:xfrm>
            <a:custGeom>
              <a:rect b="b" l="l" r="r" t="t"/>
              <a:pathLst>
                <a:path extrusionOk="0" h="2040" w="2299">
                  <a:moveTo>
                    <a:pt x="1206" y="0"/>
                  </a:moveTo>
                  <a:cubicBezTo>
                    <a:pt x="854" y="0"/>
                    <a:pt x="537" y="218"/>
                    <a:pt x="417" y="554"/>
                  </a:cubicBezTo>
                  <a:cubicBezTo>
                    <a:pt x="1" y="1554"/>
                    <a:pt x="1096" y="2018"/>
                    <a:pt x="1310" y="2030"/>
                  </a:cubicBezTo>
                  <a:cubicBezTo>
                    <a:pt x="1453" y="2036"/>
                    <a:pt x="1596" y="2039"/>
                    <a:pt x="1740" y="2039"/>
                  </a:cubicBezTo>
                  <a:cubicBezTo>
                    <a:pt x="1885" y="2039"/>
                    <a:pt x="2031" y="2036"/>
                    <a:pt x="2180" y="2030"/>
                  </a:cubicBezTo>
                  <a:cubicBezTo>
                    <a:pt x="1870" y="1423"/>
                    <a:pt x="1799" y="756"/>
                    <a:pt x="2215" y="102"/>
                  </a:cubicBezTo>
                  <a:cubicBezTo>
                    <a:pt x="2239" y="66"/>
                    <a:pt x="2263" y="30"/>
                    <a:pt x="2299" y="6"/>
                  </a:cubicBezTo>
                  <a:lnTo>
                    <a:pt x="2299" y="6"/>
                  </a:lnTo>
                  <a:cubicBezTo>
                    <a:pt x="2132" y="18"/>
                    <a:pt x="1965" y="24"/>
                    <a:pt x="1800" y="24"/>
                  </a:cubicBezTo>
                  <a:cubicBezTo>
                    <a:pt x="1635" y="24"/>
                    <a:pt x="1471" y="18"/>
                    <a:pt x="1310" y="6"/>
                  </a:cubicBezTo>
                  <a:cubicBezTo>
                    <a:pt x="1275" y="2"/>
                    <a:pt x="1241" y="0"/>
                    <a:pt x="120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25"/>
            <p:cNvSpPr/>
            <p:nvPr/>
          </p:nvSpPr>
          <p:spPr>
            <a:xfrm>
              <a:off x="5009138" y="256281"/>
              <a:ext cx="68992" cy="63620"/>
            </a:xfrm>
            <a:custGeom>
              <a:rect b="b" l="l" r="r" t="t"/>
              <a:pathLst>
                <a:path extrusionOk="0" h="1966" w="2132">
                  <a:moveTo>
                    <a:pt x="1319" y="0"/>
                  </a:moveTo>
                  <a:cubicBezTo>
                    <a:pt x="1308" y="0"/>
                    <a:pt x="1298" y="0"/>
                    <a:pt x="1287" y="1"/>
                  </a:cubicBezTo>
                  <a:cubicBezTo>
                    <a:pt x="858" y="1"/>
                    <a:pt x="429" y="36"/>
                    <a:pt x="1" y="72"/>
                  </a:cubicBezTo>
                  <a:cubicBezTo>
                    <a:pt x="84" y="108"/>
                    <a:pt x="132" y="179"/>
                    <a:pt x="155" y="263"/>
                  </a:cubicBezTo>
                  <a:cubicBezTo>
                    <a:pt x="275" y="870"/>
                    <a:pt x="334" y="1418"/>
                    <a:pt x="596" y="1965"/>
                  </a:cubicBezTo>
                  <a:cubicBezTo>
                    <a:pt x="989" y="1858"/>
                    <a:pt x="1358" y="1680"/>
                    <a:pt x="1679" y="1441"/>
                  </a:cubicBezTo>
                  <a:cubicBezTo>
                    <a:pt x="2013" y="1191"/>
                    <a:pt x="2132" y="727"/>
                    <a:pt x="1929" y="358"/>
                  </a:cubicBezTo>
                  <a:cubicBezTo>
                    <a:pt x="1804" y="130"/>
                    <a:pt x="1569" y="0"/>
                    <a:pt x="131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25"/>
            <p:cNvSpPr/>
            <p:nvPr/>
          </p:nvSpPr>
          <p:spPr>
            <a:xfrm>
              <a:off x="4953252" y="186319"/>
              <a:ext cx="219660" cy="313989"/>
            </a:xfrm>
            <a:custGeom>
              <a:rect b="b" l="l" r="r" t="t"/>
              <a:pathLst>
                <a:path extrusionOk="0" h="9703" w="6788">
                  <a:moveTo>
                    <a:pt x="6018" y="0"/>
                  </a:moveTo>
                  <a:cubicBezTo>
                    <a:pt x="5864" y="0"/>
                    <a:pt x="5709" y="118"/>
                    <a:pt x="5716" y="305"/>
                  </a:cubicBezTo>
                  <a:cubicBezTo>
                    <a:pt x="5692" y="734"/>
                    <a:pt x="5692" y="1151"/>
                    <a:pt x="5692" y="1556"/>
                  </a:cubicBezTo>
                  <a:cubicBezTo>
                    <a:pt x="5704" y="2068"/>
                    <a:pt x="5645" y="2568"/>
                    <a:pt x="5538" y="3068"/>
                  </a:cubicBezTo>
                  <a:cubicBezTo>
                    <a:pt x="5323" y="3830"/>
                    <a:pt x="5050" y="4592"/>
                    <a:pt x="4728" y="5318"/>
                  </a:cubicBezTo>
                  <a:cubicBezTo>
                    <a:pt x="4597" y="5663"/>
                    <a:pt x="4430" y="5985"/>
                    <a:pt x="4264" y="6306"/>
                  </a:cubicBezTo>
                  <a:cubicBezTo>
                    <a:pt x="4145" y="6223"/>
                    <a:pt x="4037" y="6163"/>
                    <a:pt x="3930" y="6080"/>
                  </a:cubicBezTo>
                  <a:cubicBezTo>
                    <a:pt x="3918" y="6056"/>
                    <a:pt x="3907" y="6032"/>
                    <a:pt x="3883" y="6020"/>
                  </a:cubicBezTo>
                  <a:cubicBezTo>
                    <a:pt x="3347" y="5437"/>
                    <a:pt x="2775" y="4889"/>
                    <a:pt x="2323" y="4234"/>
                  </a:cubicBezTo>
                  <a:cubicBezTo>
                    <a:pt x="2263" y="4139"/>
                    <a:pt x="2216" y="4044"/>
                    <a:pt x="2168" y="3949"/>
                  </a:cubicBezTo>
                  <a:cubicBezTo>
                    <a:pt x="1894" y="3413"/>
                    <a:pt x="1835" y="2865"/>
                    <a:pt x="1716" y="2246"/>
                  </a:cubicBezTo>
                  <a:cubicBezTo>
                    <a:pt x="1704" y="2163"/>
                    <a:pt x="1644" y="2103"/>
                    <a:pt x="1573" y="2068"/>
                  </a:cubicBezTo>
                  <a:cubicBezTo>
                    <a:pt x="1519" y="2046"/>
                    <a:pt x="1466" y="2034"/>
                    <a:pt x="1414" y="2034"/>
                  </a:cubicBezTo>
                  <a:cubicBezTo>
                    <a:pt x="1352" y="2034"/>
                    <a:pt x="1292" y="2052"/>
                    <a:pt x="1240" y="2091"/>
                  </a:cubicBezTo>
                  <a:cubicBezTo>
                    <a:pt x="1204" y="2115"/>
                    <a:pt x="1168" y="2139"/>
                    <a:pt x="1144" y="2175"/>
                  </a:cubicBezTo>
                  <a:cubicBezTo>
                    <a:pt x="728" y="2841"/>
                    <a:pt x="799" y="3508"/>
                    <a:pt x="1109" y="4115"/>
                  </a:cubicBezTo>
                  <a:cubicBezTo>
                    <a:pt x="1263" y="4401"/>
                    <a:pt x="1454" y="4675"/>
                    <a:pt x="1680" y="4913"/>
                  </a:cubicBezTo>
                  <a:cubicBezTo>
                    <a:pt x="1882" y="5354"/>
                    <a:pt x="2132" y="5782"/>
                    <a:pt x="2430" y="6163"/>
                  </a:cubicBezTo>
                  <a:cubicBezTo>
                    <a:pt x="2704" y="6520"/>
                    <a:pt x="3025" y="6949"/>
                    <a:pt x="3430" y="7199"/>
                  </a:cubicBezTo>
                  <a:cubicBezTo>
                    <a:pt x="3240" y="7282"/>
                    <a:pt x="3049" y="7342"/>
                    <a:pt x="2883" y="7425"/>
                  </a:cubicBezTo>
                  <a:cubicBezTo>
                    <a:pt x="2506" y="7613"/>
                    <a:pt x="1945" y="8028"/>
                    <a:pt x="1494" y="8028"/>
                  </a:cubicBezTo>
                  <a:cubicBezTo>
                    <a:pt x="1460" y="8028"/>
                    <a:pt x="1427" y="8026"/>
                    <a:pt x="1394" y="8021"/>
                  </a:cubicBezTo>
                  <a:cubicBezTo>
                    <a:pt x="1335" y="8012"/>
                    <a:pt x="1279" y="8008"/>
                    <a:pt x="1225" y="8008"/>
                  </a:cubicBezTo>
                  <a:cubicBezTo>
                    <a:pt x="139" y="8008"/>
                    <a:pt x="0" y="9631"/>
                    <a:pt x="1168" y="9699"/>
                  </a:cubicBezTo>
                  <a:cubicBezTo>
                    <a:pt x="1213" y="9702"/>
                    <a:pt x="1257" y="9703"/>
                    <a:pt x="1300" y="9703"/>
                  </a:cubicBezTo>
                  <a:cubicBezTo>
                    <a:pt x="2319" y="9703"/>
                    <a:pt x="2845" y="9046"/>
                    <a:pt x="3645" y="8509"/>
                  </a:cubicBezTo>
                  <a:cubicBezTo>
                    <a:pt x="3680" y="8497"/>
                    <a:pt x="3704" y="8473"/>
                    <a:pt x="3740" y="8449"/>
                  </a:cubicBezTo>
                  <a:cubicBezTo>
                    <a:pt x="3942" y="8354"/>
                    <a:pt x="4133" y="8223"/>
                    <a:pt x="4311" y="8068"/>
                  </a:cubicBezTo>
                  <a:cubicBezTo>
                    <a:pt x="4907" y="7544"/>
                    <a:pt x="5252" y="6830"/>
                    <a:pt x="5550" y="6116"/>
                  </a:cubicBezTo>
                  <a:cubicBezTo>
                    <a:pt x="6038" y="4925"/>
                    <a:pt x="6788" y="3103"/>
                    <a:pt x="6704" y="1579"/>
                  </a:cubicBezTo>
                  <a:lnTo>
                    <a:pt x="6704" y="1508"/>
                  </a:lnTo>
                  <a:cubicBezTo>
                    <a:pt x="6681" y="1032"/>
                    <a:pt x="6526" y="567"/>
                    <a:pt x="6276" y="163"/>
                  </a:cubicBezTo>
                  <a:cubicBezTo>
                    <a:pt x="6220" y="50"/>
                    <a:pt x="6119" y="0"/>
                    <a:pt x="6018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25"/>
            <p:cNvSpPr/>
            <p:nvPr/>
          </p:nvSpPr>
          <p:spPr>
            <a:xfrm>
              <a:off x="4971374" y="-18423"/>
              <a:ext cx="55530" cy="42812"/>
            </a:xfrm>
            <a:custGeom>
              <a:rect b="b" l="l" r="r" t="t"/>
              <a:pathLst>
                <a:path extrusionOk="0" h="1323" w="1716">
                  <a:moveTo>
                    <a:pt x="858" y="1"/>
                  </a:moveTo>
                  <a:cubicBezTo>
                    <a:pt x="1" y="1"/>
                    <a:pt x="1" y="1322"/>
                    <a:pt x="858" y="1322"/>
                  </a:cubicBezTo>
                  <a:cubicBezTo>
                    <a:pt x="1703" y="1322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25"/>
            <p:cNvSpPr/>
            <p:nvPr/>
          </p:nvSpPr>
          <p:spPr>
            <a:xfrm>
              <a:off x="4762943" y="224698"/>
              <a:ext cx="60125" cy="47051"/>
            </a:xfrm>
            <a:custGeom>
              <a:rect b="b" l="l" r="r" t="t"/>
              <a:pathLst>
                <a:path extrusionOk="0" h="1454" w="1858">
                  <a:moveTo>
                    <a:pt x="929" y="0"/>
                  </a:moveTo>
                  <a:cubicBezTo>
                    <a:pt x="1" y="0"/>
                    <a:pt x="1" y="1453"/>
                    <a:pt x="929" y="1453"/>
                  </a:cubicBezTo>
                  <a:cubicBezTo>
                    <a:pt x="1858" y="1453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25"/>
            <p:cNvSpPr/>
            <p:nvPr/>
          </p:nvSpPr>
          <p:spPr>
            <a:xfrm>
              <a:off x="4836918" y="446623"/>
              <a:ext cx="60125" cy="47019"/>
            </a:xfrm>
            <a:custGeom>
              <a:rect b="b" l="l" r="r" t="t"/>
              <a:pathLst>
                <a:path extrusionOk="0" h="1453" w="1858">
                  <a:moveTo>
                    <a:pt x="929" y="0"/>
                  </a:moveTo>
                  <a:cubicBezTo>
                    <a:pt x="1" y="0"/>
                    <a:pt x="1" y="1453"/>
                    <a:pt x="929" y="1453"/>
                  </a:cubicBezTo>
                  <a:cubicBezTo>
                    <a:pt x="1858" y="1453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25"/>
            <p:cNvSpPr/>
            <p:nvPr/>
          </p:nvSpPr>
          <p:spPr>
            <a:xfrm>
              <a:off x="3359749" y="393520"/>
              <a:ext cx="56274" cy="55109"/>
            </a:xfrm>
            <a:custGeom>
              <a:rect b="b" l="l" r="r" t="t"/>
              <a:pathLst>
                <a:path extrusionOk="0" h="1703" w="1739">
                  <a:moveTo>
                    <a:pt x="849" y="1"/>
                  </a:moveTo>
                  <a:cubicBezTo>
                    <a:pt x="783" y="1"/>
                    <a:pt x="717" y="13"/>
                    <a:pt x="655" y="34"/>
                  </a:cubicBezTo>
                  <a:lnTo>
                    <a:pt x="452" y="117"/>
                  </a:lnTo>
                  <a:lnTo>
                    <a:pt x="274" y="248"/>
                  </a:lnTo>
                  <a:lnTo>
                    <a:pt x="238" y="284"/>
                  </a:lnTo>
                  <a:cubicBezTo>
                    <a:pt x="143" y="379"/>
                    <a:pt x="71" y="510"/>
                    <a:pt x="36" y="641"/>
                  </a:cubicBezTo>
                  <a:lnTo>
                    <a:pt x="0" y="856"/>
                  </a:lnTo>
                  <a:cubicBezTo>
                    <a:pt x="0" y="963"/>
                    <a:pt x="24" y="1070"/>
                    <a:pt x="71" y="1165"/>
                  </a:cubicBezTo>
                  <a:cubicBezTo>
                    <a:pt x="107" y="1260"/>
                    <a:pt x="167" y="1344"/>
                    <a:pt x="238" y="1415"/>
                  </a:cubicBezTo>
                  <a:lnTo>
                    <a:pt x="274" y="1451"/>
                  </a:lnTo>
                  <a:lnTo>
                    <a:pt x="286" y="1451"/>
                  </a:lnTo>
                  <a:cubicBezTo>
                    <a:pt x="357" y="1534"/>
                    <a:pt x="452" y="1594"/>
                    <a:pt x="560" y="1630"/>
                  </a:cubicBezTo>
                  <a:cubicBezTo>
                    <a:pt x="619" y="1665"/>
                    <a:pt x="702" y="1689"/>
                    <a:pt x="774" y="1689"/>
                  </a:cubicBezTo>
                  <a:cubicBezTo>
                    <a:pt x="815" y="1698"/>
                    <a:pt x="858" y="1702"/>
                    <a:pt x="901" y="1702"/>
                  </a:cubicBezTo>
                  <a:cubicBezTo>
                    <a:pt x="972" y="1702"/>
                    <a:pt x="1046" y="1692"/>
                    <a:pt x="1119" y="1677"/>
                  </a:cubicBezTo>
                  <a:lnTo>
                    <a:pt x="1322" y="1582"/>
                  </a:lnTo>
                  <a:lnTo>
                    <a:pt x="1488" y="1451"/>
                  </a:lnTo>
                  <a:lnTo>
                    <a:pt x="1619" y="1284"/>
                  </a:lnTo>
                  <a:lnTo>
                    <a:pt x="1703" y="1082"/>
                  </a:lnTo>
                  <a:lnTo>
                    <a:pt x="1738" y="856"/>
                  </a:lnTo>
                  <a:cubicBezTo>
                    <a:pt x="1738" y="737"/>
                    <a:pt x="1715" y="629"/>
                    <a:pt x="1667" y="522"/>
                  </a:cubicBezTo>
                  <a:cubicBezTo>
                    <a:pt x="1643" y="451"/>
                    <a:pt x="1607" y="391"/>
                    <a:pt x="1560" y="344"/>
                  </a:cubicBezTo>
                  <a:cubicBezTo>
                    <a:pt x="1464" y="225"/>
                    <a:pt x="1345" y="129"/>
                    <a:pt x="1203" y="82"/>
                  </a:cubicBezTo>
                  <a:cubicBezTo>
                    <a:pt x="1143" y="34"/>
                    <a:pt x="1072" y="22"/>
                    <a:pt x="988" y="22"/>
                  </a:cubicBezTo>
                  <a:cubicBezTo>
                    <a:pt x="943" y="7"/>
                    <a:pt x="896" y="1"/>
                    <a:pt x="84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25"/>
            <p:cNvSpPr/>
            <p:nvPr/>
          </p:nvSpPr>
          <p:spPr>
            <a:xfrm>
              <a:off x="3503071" y="60956"/>
              <a:ext cx="55109" cy="42780"/>
            </a:xfrm>
            <a:custGeom>
              <a:rect b="b" l="l" r="r" t="t"/>
              <a:pathLst>
                <a:path extrusionOk="0" h="1322" w="1703">
                  <a:moveTo>
                    <a:pt x="857" y="0"/>
                  </a:moveTo>
                  <a:cubicBezTo>
                    <a:pt x="0" y="0"/>
                    <a:pt x="0" y="1322"/>
                    <a:pt x="857" y="1322"/>
                  </a:cubicBezTo>
                  <a:cubicBezTo>
                    <a:pt x="1703" y="1322"/>
                    <a:pt x="1703" y="0"/>
                    <a:pt x="85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25"/>
            <p:cNvSpPr/>
            <p:nvPr/>
          </p:nvSpPr>
          <p:spPr>
            <a:xfrm>
              <a:off x="2599936" y="250360"/>
              <a:ext cx="185746" cy="163547"/>
            </a:xfrm>
            <a:custGeom>
              <a:rect b="b" l="l" r="r" t="t"/>
              <a:pathLst>
                <a:path extrusionOk="0" h="5054" w="5740">
                  <a:moveTo>
                    <a:pt x="2700" y="1"/>
                  </a:moveTo>
                  <a:cubicBezTo>
                    <a:pt x="1711" y="1"/>
                    <a:pt x="1060" y="1133"/>
                    <a:pt x="644" y="2351"/>
                  </a:cubicBezTo>
                  <a:cubicBezTo>
                    <a:pt x="263" y="3208"/>
                    <a:pt x="49" y="4125"/>
                    <a:pt x="1" y="5053"/>
                  </a:cubicBezTo>
                  <a:cubicBezTo>
                    <a:pt x="25" y="5018"/>
                    <a:pt x="49" y="4982"/>
                    <a:pt x="72" y="4958"/>
                  </a:cubicBezTo>
                  <a:cubicBezTo>
                    <a:pt x="120" y="4851"/>
                    <a:pt x="191" y="4768"/>
                    <a:pt x="299" y="4720"/>
                  </a:cubicBezTo>
                  <a:cubicBezTo>
                    <a:pt x="1125" y="4307"/>
                    <a:pt x="2037" y="4092"/>
                    <a:pt x="2952" y="4092"/>
                  </a:cubicBezTo>
                  <a:cubicBezTo>
                    <a:pt x="3223" y="4092"/>
                    <a:pt x="3494" y="4110"/>
                    <a:pt x="3763" y="4149"/>
                  </a:cubicBezTo>
                  <a:cubicBezTo>
                    <a:pt x="4382" y="4232"/>
                    <a:pt x="5240" y="4470"/>
                    <a:pt x="5740" y="4970"/>
                  </a:cubicBezTo>
                  <a:cubicBezTo>
                    <a:pt x="5692" y="4160"/>
                    <a:pt x="5525" y="3375"/>
                    <a:pt x="5228" y="2625"/>
                  </a:cubicBezTo>
                  <a:cubicBezTo>
                    <a:pt x="4882" y="1743"/>
                    <a:pt x="4335" y="636"/>
                    <a:pt x="3442" y="196"/>
                  </a:cubicBezTo>
                  <a:cubicBezTo>
                    <a:pt x="3175" y="61"/>
                    <a:pt x="2928" y="1"/>
                    <a:pt x="270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25"/>
            <p:cNvSpPr/>
            <p:nvPr/>
          </p:nvSpPr>
          <p:spPr>
            <a:xfrm>
              <a:off x="2593399" y="382744"/>
              <a:ext cx="206166" cy="100898"/>
            </a:xfrm>
            <a:custGeom>
              <a:rect b="b" l="l" r="r" t="t"/>
              <a:pathLst>
                <a:path extrusionOk="0" h="3118" w="6371">
                  <a:moveTo>
                    <a:pt x="3154" y="1"/>
                  </a:moveTo>
                  <a:cubicBezTo>
                    <a:pt x="2239" y="1"/>
                    <a:pt x="1327" y="216"/>
                    <a:pt x="501" y="629"/>
                  </a:cubicBezTo>
                  <a:cubicBezTo>
                    <a:pt x="393" y="677"/>
                    <a:pt x="322" y="760"/>
                    <a:pt x="274" y="867"/>
                  </a:cubicBezTo>
                  <a:cubicBezTo>
                    <a:pt x="251" y="891"/>
                    <a:pt x="227" y="927"/>
                    <a:pt x="203" y="962"/>
                  </a:cubicBezTo>
                  <a:cubicBezTo>
                    <a:pt x="12" y="1224"/>
                    <a:pt x="0" y="1570"/>
                    <a:pt x="167" y="1832"/>
                  </a:cubicBezTo>
                  <a:cubicBezTo>
                    <a:pt x="584" y="2451"/>
                    <a:pt x="1370" y="2796"/>
                    <a:pt x="2191" y="2963"/>
                  </a:cubicBezTo>
                  <a:cubicBezTo>
                    <a:pt x="2263" y="2296"/>
                    <a:pt x="2382" y="1629"/>
                    <a:pt x="2548" y="974"/>
                  </a:cubicBezTo>
                  <a:cubicBezTo>
                    <a:pt x="2615" y="745"/>
                    <a:pt x="2828" y="626"/>
                    <a:pt x="3036" y="626"/>
                  </a:cubicBezTo>
                  <a:cubicBezTo>
                    <a:pt x="3238" y="626"/>
                    <a:pt x="3436" y="739"/>
                    <a:pt x="3489" y="974"/>
                  </a:cubicBezTo>
                  <a:cubicBezTo>
                    <a:pt x="3644" y="1677"/>
                    <a:pt x="3715" y="2391"/>
                    <a:pt x="3727" y="3117"/>
                  </a:cubicBezTo>
                  <a:lnTo>
                    <a:pt x="3787" y="3117"/>
                  </a:lnTo>
                  <a:cubicBezTo>
                    <a:pt x="4656" y="3117"/>
                    <a:pt x="6370" y="3022"/>
                    <a:pt x="6358" y="1820"/>
                  </a:cubicBezTo>
                  <a:cubicBezTo>
                    <a:pt x="6347" y="1462"/>
                    <a:pt x="6204" y="1129"/>
                    <a:pt x="5942" y="879"/>
                  </a:cubicBezTo>
                  <a:cubicBezTo>
                    <a:pt x="5442" y="379"/>
                    <a:pt x="4584" y="129"/>
                    <a:pt x="3965" y="58"/>
                  </a:cubicBezTo>
                  <a:cubicBezTo>
                    <a:pt x="3696" y="19"/>
                    <a:pt x="3425" y="1"/>
                    <a:pt x="315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25"/>
            <p:cNvSpPr/>
            <p:nvPr/>
          </p:nvSpPr>
          <p:spPr>
            <a:xfrm>
              <a:off x="2647343" y="402969"/>
              <a:ext cx="70156" cy="208819"/>
            </a:xfrm>
            <a:custGeom>
              <a:rect b="b" l="l" r="r" t="t"/>
              <a:pathLst>
                <a:path extrusionOk="0" h="6453" w="2168">
                  <a:moveTo>
                    <a:pt x="1369" y="1"/>
                  </a:moveTo>
                  <a:cubicBezTo>
                    <a:pt x="1161" y="1"/>
                    <a:pt x="948" y="120"/>
                    <a:pt x="881" y="349"/>
                  </a:cubicBezTo>
                  <a:cubicBezTo>
                    <a:pt x="715" y="1004"/>
                    <a:pt x="596" y="1671"/>
                    <a:pt x="524" y="2338"/>
                  </a:cubicBezTo>
                  <a:cubicBezTo>
                    <a:pt x="489" y="2671"/>
                    <a:pt x="465" y="3016"/>
                    <a:pt x="429" y="3350"/>
                  </a:cubicBezTo>
                  <a:cubicBezTo>
                    <a:pt x="358" y="4207"/>
                    <a:pt x="0" y="5433"/>
                    <a:pt x="548" y="6171"/>
                  </a:cubicBezTo>
                  <a:cubicBezTo>
                    <a:pt x="682" y="6347"/>
                    <a:pt x="874" y="6453"/>
                    <a:pt x="1070" y="6453"/>
                  </a:cubicBezTo>
                  <a:cubicBezTo>
                    <a:pt x="1206" y="6453"/>
                    <a:pt x="1343" y="6402"/>
                    <a:pt x="1465" y="6291"/>
                  </a:cubicBezTo>
                  <a:cubicBezTo>
                    <a:pt x="2167" y="5624"/>
                    <a:pt x="2013" y="4397"/>
                    <a:pt x="2048" y="3504"/>
                  </a:cubicBezTo>
                  <a:cubicBezTo>
                    <a:pt x="2048" y="3159"/>
                    <a:pt x="2060" y="2826"/>
                    <a:pt x="2060" y="2492"/>
                  </a:cubicBezTo>
                  <a:cubicBezTo>
                    <a:pt x="2048" y="1766"/>
                    <a:pt x="1977" y="1052"/>
                    <a:pt x="1822" y="349"/>
                  </a:cubicBezTo>
                  <a:cubicBezTo>
                    <a:pt x="1769" y="114"/>
                    <a:pt x="1571" y="1"/>
                    <a:pt x="136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25"/>
            <p:cNvSpPr/>
            <p:nvPr/>
          </p:nvSpPr>
          <p:spPr>
            <a:xfrm>
              <a:off x="2954796" y="152212"/>
              <a:ext cx="141057" cy="119150"/>
            </a:xfrm>
            <a:custGeom>
              <a:rect b="b" l="l" r="r" t="t"/>
              <a:pathLst>
                <a:path extrusionOk="0" h="3682" w="4359">
                  <a:moveTo>
                    <a:pt x="2365" y="1"/>
                  </a:moveTo>
                  <a:cubicBezTo>
                    <a:pt x="2302" y="1"/>
                    <a:pt x="2236" y="5"/>
                    <a:pt x="2167" y="14"/>
                  </a:cubicBezTo>
                  <a:cubicBezTo>
                    <a:pt x="2037" y="38"/>
                    <a:pt x="1906" y="74"/>
                    <a:pt x="1786" y="145"/>
                  </a:cubicBezTo>
                  <a:cubicBezTo>
                    <a:pt x="1322" y="169"/>
                    <a:pt x="1048" y="502"/>
                    <a:pt x="870" y="955"/>
                  </a:cubicBezTo>
                  <a:cubicBezTo>
                    <a:pt x="751" y="1157"/>
                    <a:pt x="667" y="1383"/>
                    <a:pt x="608" y="1609"/>
                  </a:cubicBezTo>
                  <a:cubicBezTo>
                    <a:pt x="274" y="2252"/>
                    <a:pt x="1" y="2955"/>
                    <a:pt x="191" y="3681"/>
                  </a:cubicBezTo>
                  <a:cubicBezTo>
                    <a:pt x="308" y="3352"/>
                    <a:pt x="615" y="3136"/>
                    <a:pt x="959" y="3136"/>
                  </a:cubicBezTo>
                  <a:cubicBezTo>
                    <a:pt x="1000" y="3136"/>
                    <a:pt x="1042" y="3139"/>
                    <a:pt x="1084" y="3145"/>
                  </a:cubicBezTo>
                  <a:cubicBezTo>
                    <a:pt x="1251" y="3157"/>
                    <a:pt x="1417" y="3163"/>
                    <a:pt x="1584" y="3163"/>
                  </a:cubicBezTo>
                  <a:cubicBezTo>
                    <a:pt x="1751" y="3163"/>
                    <a:pt x="1917" y="3157"/>
                    <a:pt x="2084" y="3145"/>
                  </a:cubicBezTo>
                  <a:cubicBezTo>
                    <a:pt x="2137" y="3106"/>
                    <a:pt x="2200" y="3088"/>
                    <a:pt x="2264" y="3088"/>
                  </a:cubicBezTo>
                  <a:cubicBezTo>
                    <a:pt x="2316" y="3088"/>
                    <a:pt x="2369" y="3100"/>
                    <a:pt x="2418" y="3122"/>
                  </a:cubicBezTo>
                  <a:cubicBezTo>
                    <a:pt x="2846" y="3086"/>
                    <a:pt x="3263" y="3050"/>
                    <a:pt x="3703" y="3050"/>
                  </a:cubicBezTo>
                  <a:cubicBezTo>
                    <a:pt x="3722" y="3048"/>
                    <a:pt x="3741" y="3047"/>
                    <a:pt x="3760" y="3047"/>
                  </a:cubicBezTo>
                  <a:cubicBezTo>
                    <a:pt x="4001" y="3047"/>
                    <a:pt x="4225" y="3186"/>
                    <a:pt x="4346" y="3395"/>
                  </a:cubicBezTo>
                  <a:cubicBezTo>
                    <a:pt x="4358" y="2800"/>
                    <a:pt x="4180" y="2217"/>
                    <a:pt x="3858" y="1728"/>
                  </a:cubicBezTo>
                  <a:cubicBezTo>
                    <a:pt x="3659" y="797"/>
                    <a:pt x="3222" y="1"/>
                    <a:pt x="236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25"/>
            <p:cNvSpPr/>
            <p:nvPr/>
          </p:nvSpPr>
          <p:spPr>
            <a:xfrm>
              <a:off x="3097730" y="64225"/>
              <a:ext cx="148759" cy="130831"/>
            </a:xfrm>
            <a:custGeom>
              <a:rect b="b" l="l" r="r" t="t"/>
              <a:pathLst>
                <a:path extrusionOk="0" h="4043" w="4597">
                  <a:moveTo>
                    <a:pt x="2382" y="1"/>
                  </a:moveTo>
                  <a:cubicBezTo>
                    <a:pt x="1806" y="1"/>
                    <a:pt x="1235" y="312"/>
                    <a:pt x="858" y="840"/>
                  </a:cubicBezTo>
                  <a:cubicBezTo>
                    <a:pt x="370" y="1519"/>
                    <a:pt x="1" y="2876"/>
                    <a:pt x="203" y="3864"/>
                  </a:cubicBezTo>
                  <a:cubicBezTo>
                    <a:pt x="309" y="3506"/>
                    <a:pt x="629" y="3269"/>
                    <a:pt x="982" y="3269"/>
                  </a:cubicBezTo>
                  <a:cubicBezTo>
                    <a:pt x="1027" y="3269"/>
                    <a:pt x="1074" y="3272"/>
                    <a:pt x="1120" y="3281"/>
                  </a:cubicBezTo>
                  <a:cubicBezTo>
                    <a:pt x="1727" y="3328"/>
                    <a:pt x="2346" y="3340"/>
                    <a:pt x="2954" y="3376"/>
                  </a:cubicBezTo>
                  <a:cubicBezTo>
                    <a:pt x="3477" y="3388"/>
                    <a:pt x="4085" y="3376"/>
                    <a:pt x="4454" y="3816"/>
                  </a:cubicBezTo>
                  <a:cubicBezTo>
                    <a:pt x="4513" y="3888"/>
                    <a:pt x="4561" y="3959"/>
                    <a:pt x="4585" y="4043"/>
                  </a:cubicBezTo>
                  <a:cubicBezTo>
                    <a:pt x="4597" y="2864"/>
                    <a:pt x="4382" y="1388"/>
                    <a:pt x="3585" y="542"/>
                  </a:cubicBezTo>
                  <a:cubicBezTo>
                    <a:pt x="3231" y="169"/>
                    <a:pt x="2805" y="1"/>
                    <a:pt x="238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25"/>
            <p:cNvSpPr/>
            <p:nvPr/>
          </p:nvSpPr>
          <p:spPr>
            <a:xfrm>
              <a:off x="3199081" y="229714"/>
              <a:ext cx="22361" cy="7863"/>
            </a:xfrm>
            <a:custGeom>
              <a:rect b="b" l="l" r="r" t="t"/>
              <a:pathLst>
                <a:path extrusionOk="0" h="243" w="691">
                  <a:moveTo>
                    <a:pt x="691" y="0"/>
                  </a:moveTo>
                  <a:lnTo>
                    <a:pt x="691" y="0"/>
                  </a:lnTo>
                  <a:cubicBezTo>
                    <a:pt x="464" y="84"/>
                    <a:pt x="238" y="143"/>
                    <a:pt x="0" y="179"/>
                  </a:cubicBezTo>
                  <a:lnTo>
                    <a:pt x="0" y="238"/>
                  </a:lnTo>
                  <a:cubicBezTo>
                    <a:pt x="28" y="241"/>
                    <a:pt x="56" y="242"/>
                    <a:pt x="84" y="242"/>
                  </a:cubicBezTo>
                  <a:cubicBezTo>
                    <a:pt x="305" y="242"/>
                    <a:pt x="521" y="159"/>
                    <a:pt x="69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25"/>
            <p:cNvSpPr/>
            <p:nvPr/>
          </p:nvSpPr>
          <p:spPr>
            <a:xfrm>
              <a:off x="3235292" y="207741"/>
              <a:ext cx="10420" cy="13915"/>
            </a:xfrm>
            <a:custGeom>
              <a:rect b="b" l="l" r="r" t="t"/>
              <a:pathLst>
                <a:path extrusionOk="0" h="430" w="322">
                  <a:moveTo>
                    <a:pt x="322" y="1"/>
                  </a:moveTo>
                  <a:cubicBezTo>
                    <a:pt x="310" y="24"/>
                    <a:pt x="298" y="48"/>
                    <a:pt x="286" y="72"/>
                  </a:cubicBezTo>
                  <a:cubicBezTo>
                    <a:pt x="215" y="215"/>
                    <a:pt x="119" y="334"/>
                    <a:pt x="0" y="429"/>
                  </a:cubicBezTo>
                  <a:cubicBezTo>
                    <a:pt x="191" y="382"/>
                    <a:pt x="322" y="215"/>
                    <a:pt x="322" y="24"/>
                  </a:cubicBezTo>
                  <a:cubicBezTo>
                    <a:pt x="322" y="12"/>
                    <a:pt x="322" y="1"/>
                    <a:pt x="322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25"/>
            <p:cNvSpPr/>
            <p:nvPr/>
          </p:nvSpPr>
          <p:spPr>
            <a:xfrm>
              <a:off x="3098118" y="170074"/>
              <a:ext cx="149147" cy="66985"/>
            </a:xfrm>
            <a:custGeom>
              <a:rect b="b" l="l" r="r" t="t"/>
              <a:pathLst>
                <a:path extrusionOk="0" h="2070" w="4609">
                  <a:moveTo>
                    <a:pt x="973" y="1"/>
                  </a:moveTo>
                  <a:cubicBezTo>
                    <a:pt x="616" y="1"/>
                    <a:pt x="298" y="230"/>
                    <a:pt x="191" y="593"/>
                  </a:cubicBezTo>
                  <a:cubicBezTo>
                    <a:pt x="1" y="1165"/>
                    <a:pt x="298" y="1962"/>
                    <a:pt x="1096" y="2010"/>
                  </a:cubicBezTo>
                  <a:cubicBezTo>
                    <a:pt x="1370" y="2034"/>
                    <a:pt x="1727" y="2069"/>
                    <a:pt x="2120" y="2069"/>
                  </a:cubicBezTo>
                  <a:cubicBezTo>
                    <a:pt x="2120" y="1653"/>
                    <a:pt x="2108" y="1248"/>
                    <a:pt x="2132" y="807"/>
                  </a:cubicBezTo>
                  <a:cubicBezTo>
                    <a:pt x="2132" y="620"/>
                    <a:pt x="2284" y="507"/>
                    <a:pt x="2436" y="507"/>
                  </a:cubicBezTo>
                  <a:cubicBezTo>
                    <a:pt x="2535" y="507"/>
                    <a:pt x="2635" y="556"/>
                    <a:pt x="2691" y="665"/>
                  </a:cubicBezTo>
                  <a:cubicBezTo>
                    <a:pt x="2953" y="1069"/>
                    <a:pt x="3096" y="1546"/>
                    <a:pt x="3120" y="2034"/>
                  </a:cubicBezTo>
                  <a:cubicBezTo>
                    <a:pt x="3358" y="1998"/>
                    <a:pt x="3584" y="1938"/>
                    <a:pt x="3811" y="1855"/>
                  </a:cubicBezTo>
                  <a:cubicBezTo>
                    <a:pt x="3965" y="1796"/>
                    <a:pt x="4108" y="1712"/>
                    <a:pt x="4239" y="1605"/>
                  </a:cubicBezTo>
                  <a:cubicBezTo>
                    <a:pt x="4358" y="1510"/>
                    <a:pt x="4454" y="1391"/>
                    <a:pt x="4525" y="1248"/>
                  </a:cubicBezTo>
                  <a:cubicBezTo>
                    <a:pt x="4537" y="1224"/>
                    <a:pt x="4549" y="1200"/>
                    <a:pt x="4561" y="1176"/>
                  </a:cubicBezTo>
                  <a:cubicBezTo>
                    <a:pt x="4608" y="1046"/>
                    <a:pt x="4608" y="915"/>
                    <a:pt x="4573" y="784"/>
                  </a:cubicBezTo>
                  <a:cubicBezTo>
                    <a:pt x="4537" y="700"/>
                    <a:pt x="4489" y="617"/>
                    <a:pt x="4442" y="557"/>
                  </a:cubicBezTo>
                  <a:cubicBezTo>
                    <a:pt x="4073" y="105"/>
                    <a:pt x="3465" y="129"/>
                    <a:pt x="2942" y="105"/>
                  </a:cubicBezTo>
                  <a:cubicBezTo>
                    <a:pt x="2322" y="81"/>
                    <a:pt x="1715" y="69"/>
                    <a:pt x="1096" y="10"/>
                  </a:cubicBezTo>
                  <a:cubicBezTo>
                    <a:pt x="1055" y="4"/>
                    <a:pt x="1013" y="1"/>
                    <a:pt x="97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25"/>
            <p:cNvSpPr/>
            <p:nvPr/>
          </p:nvSpPr>
          <p:spPr>
            <a:xfrm>
              <a:off x="2953242" y="253790"/>
              <a:ext cx="69024" cy="66014"/>
            </a:xfrm>
            <a:custGeom>
              <a:rect b="b" l="l" r="r" t="t"/>
              <a:pathLst>
                <a:path extrusionOk="0" h="2040" w="2133">
                  <a:moveTo>
                    <a:pt x="1028" y="0"/>
                  </a:moveTo>
                  <a:cubicBezTo>
                    <a:pt x="675" y="0"/>
                    <a:pt x="358" y="218"/>
                    <a:pt x="239" y="554"/>
                  </a:cubicBezTo>
                  <a:cubicBezTo>
                    <a:pt x="1" y="1126"/>
                    <a:pt x="299" y="1995"/>
                    <a:pt x="1132" y="2030"/>
                  </a:cubicBezTo>
                  <a:cubicBezTo>
                    <a:pt x="1275" y="2036"/>
                    <a:pt x="1421" y="2039"/>
                    <a:pt x="1567" y="2039"/>
                  </a:cubicBezTo>
                  <a:cubicBezTo>
                    <a:pt x="1712" y="2039"/>
                    <a:pt x="1858" y="2036"/>
                    <a:pt x="2001" y="2030"/>
                  </a:cubicBezTo>
                  <a:cubicBezTo>
                    <a:pt x="1692" y="1423"/>
                    <a:pt x="1620" y="756"/>
                    <a:pt x="2037" y="102"/>
                  </a:cubicBezTo>
                  <a:cubicBezTo>
                    <a:pt x="2061" y="66"/>
                    <a:pt x="2096" y="30"/>
                    <a:pt x="2132" y="6"/>
                  </a:cubicBezTo>
                  <a:lnTo>
                    <a:pt x="2132" y="6"/>
                  </a:lnTo>
                  <a:cubicBezTo>
                    <a:pt x="1965" y="18"/>
                    <a:pt x="1799" y="24"/>
                    <a:pt x="1632" y="24"/>
                  </a:cubicBezTo>
                  <a:cubicBezTo>
                    <a:pt x="1465" y="24"/>
                    <a:pt x="1299" y="18"/>
                    <a:pt x="1132" y="6"/>
                  </a:cubicBezTo>
                  <a:cubicBezTo>
                    <a:pt x="1097" y="2"/>
                    <a:pt x="1062" y="0"/>
                    <a:pt x="102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25"/>
            <p:cNvSpPr/>
            <p:nvPr/>
          </p:nvSpPr>
          <p:spPr>
            <a:xfrm>
              <a:off x="3033010" y="250877"/>
              <a:ext cx="68603" cy="63231"/>
            </a:xfrm>
            <a:custGeom>
              <a:rect b="b" l="l" r="r" t="t"/>
              <a:pathLst>
                <a:path extrusionOk="0" h="1954" w="2120">
                  <a:moveTo>
                    <a:pt x="1319" y="0"/>
                  </a:moveTo>
                  <a:cubicBezTo>
                    <a:pt x="1308" y="0"/>
                    <a:pt x="1297" y="1"/>
                    <a:pt x="1286" y="1"/>
                  </a:cubicBezTo>
                  <a:cubicBezTo>
                    <a:pt x="846" y="1"/>
                    <a:pt x="429" y="37"/>
                    <a:pt x="1" y="73"/>
                  </a:cubicBezTo>
                  <a:cubicBezTo>
                    <a:pt x="72" y="108"/>
                    <a:pt x="120" y="168"/>
                    <a:pt x="143" y="251"/>
                  </a:cubicBezTo>
                  <a:cubicBezTo>
                    <a:pt x="262" y="870"/>
                    <a:pt x="322" y="1418"/>
                    <a:pt x="596" y="1954"/>
                  </a:cubicBezTo>
                  <a:cubicBezTo>
                    <a:pt x="989" y="1847"/>
                    <a:pt x="1358" y="1680"/>
                    <a:pt x="1679" y="1442"/>
                  </a:cubicBezTo>
                  <a:cubicBezTo>
                    <a:pt x="2013" y="1180"/>
                    <a:pt x="2120" y="727"/>
                    <a:pt x="1929" y="346"/>
                  </a:cubicBezTo>
                  <a:cubicBezTo>
                    <a:pt x="1804" y="130"/>
                    <a:pt x="1569" y="0"/>
                    <a:pt x="131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25"/>
            <p:cNvSpPr/>
            <p:nvPr/>
          </p:nvSpPr>
          <p:spPr>
            <a:xfrm>
              <a:off x="2982496" y="186481"/>
              <a:ext cx="219692" cy="314216"/>
            </a:xfrm>
            <a:custGeom>
              <a:rect b="b" l="l" r="r" t="t"/>
              <a:pathLst>
                <a:path extrusionOk="0" h="9710" w="6789">
                  <a:moveTo>
                    <a:pt x="6012" y="0"/>
                  </a:moveTo>
                  <a:cubicBezTo>
                    <a:pt x="5859" y="0"/>
                    <a:pt x="5710" y="113"/>
                    <a:pt x="5717" y="300"/>
                  </a:cubicBezTo>
                  <a:cubicBezTo>
                    <a:pt x="5693" y="741"/>
                    <a:pt x="5693" y="1146"/>
                    <a:pt x="5693" y="1562"/>
                  </a:cubicBezTo>
                  <a:cubicBezTo>
                    <a:pt x="5705" y="2063"/>
                    <a:pt x="5645" y="2574"/>
                    <a:pt x="5526" y="3063"/>
                  </a:cubicBezTo>
                  <a:cubicBezTo>
                    <a:pt x="5324" y="3837"/>
                    <a:pt x="5050" y="4587"/>
                    <a:pt x="4729" y="5325"/>
                  </a:cubicBezTo>
                  <a:cubicBezTo>
                    <a:pt x="4586" y="5658"/>
                    <a:pt x="4431" y="5980"/>
                    <a:pt x="4252" y="6301"/>
                  </a:cubicBezTo>
                  <a:cubicBezTo>
                    <a:pt x="4133" y="6218"/>
                    <a:pt x="4026" y="6158"/>
                    <a:pt x="3919" y="6075"/>
                  </a:cubicBezTo>
                  <a:cubicBezTo>
                    <a:pt x="3907" y="6051"/>
                    <a:pt x="3895" y="6027"/>
                    <a:pt x="3883" y="6015"/>
                  </a:cubicBezTo>
                  <a:cubicBezTo>
                    <a:pt x="3336" y="5432"/>
                    <a:pt x="2764" y="4884"/>
                    <a:pt x="2312" y="4229"/>
                  </a:cubicBezTo>
                  <a:cubicBezTo>
                    <a:pt x="2252" y="4134"/>
                    <a:pt x="2204" y="4039"/>
                    <a:pt x="2157" y="3944"/>
                  </a:cubicBezTo>
                  <a:cubicBezTo>
                    <a:pt x="1883" y="3408"/>
                    <a:pt x="1823" y="2860"/>
                    <a:pt x="1704" y="2241"/>
                  </a:cubicBezTo>
                  <a:cubicBezTo>
                    <a:pt x="1681" y="2158"/>
                    <a:pt x="1633" y="2098"/>
                    <a:pt x="1562" y="2063"/>
                  </a:cubicBezTo>
                  <a:cubicBezTo>
                    <a:pt x="1513" y="2041"/>
                    <a:pt x="1460" y="2029"/>
                    <a:pt x="1408" y="2029"/>
                  </a:cubicBezTo>
                  <a:cubicBezTo>
                    <a:pt x="1344" y="2029"/>
                    <a:pt x="1281" y="2047"/>
                    <a:pt x="1228" y="2086"/>
                  </a:cubicBezTo>
                  <a:cubicBezTo>
                    <a:pt x="1192" y="2110"/>
                    <a:pt x="1157" y="2134"/>
                    <a:pt x="1133" y="2170"/>
                  </a:cubicBezTo>
                  <a:cubicBezTo>
                    <a:pt x="728" y="2836"/>
                    <a:pt x="788" y="3503"/>
                    <a:pt x="1097" y="4122"/>
                  </a:cubicBezTo>
                  <a:cubicBezTo>
                    <a:pt x="1252" y="4408"/>
                    <a:pt x="1454" y="4670"/>
                    <a:pt x="1669" y="4920"/>
                  </a:cubicBezTo>
                  <a:cubicBezTo>
                    <a:pt x="1883" y="5361"/>
                    <a:pt x="2133" y="5777"/>
                    <a:pt x="2431" y="6170"/>
                  </a:cubicBezTo>
                  <a:cubicBezTo>
                    <a:pt x="2705" y="6527"/>
                    <a:pt x="3026" y="6944"/>
                    <a:pt x="3431" y="7194"/>
                  </a:cubicBezTo>
                  <a:cubicBezTo>
                    <a:pt x="3240" y="7277"/>
                    <a:pt x="3050" y="7349"/>
                    <a:pt x="2883" y="7432"/>
                  </a:cubicBezTo>
                  <a:cubicBezTo>
                    <a:pt x="2502" y="7611"/>
                    <a:pt x="1932" y="8033"/>
                    <a:pt x="1479" y="8033"/>
                  </a:cubicBezTo>
                  <a:cubicBezTo>
                    <a:pt x="1451" y="8033"/>
                    <a:pt x="1422" y="8031"/>
                    <a:pt x="1395" y="8028"/>
                  </a:cubicBezTo>
                  <a:cubicBezTo>
                    <a:pt x="1335" y="8019"/>
                    <a:pt x="1278" y="8015"/>
                    <a:pt x="1224" y="8015"/>
                  </a:cubicBezTo>
                  <a:cubicBezTo>
                    <a:pt x="129" y="8015"/>
                    <a:pt x="1" y="9638"/>
                    <a:pt x="1169" y="9706"/>
                  </a:cubicBezTo>
                  <a:cubicBezTo>
                    <a:pt x="1214" y="9709"/>
                    <a:pt x="1258" y="9710"/>
                    <a:pt x="1301" y="9710"/>
                  </a:cubicBezTo>
                  <a:cubicBezTo>
                    <a:pt x="2320" y="9710"/>
                    <a:pt x="2846" y="9053"/>
                    <a:pt x="3645" y="8516"/>
                  </a:cubicBezTo>
                  <a:cubicBezTo>
                    <a:pt x="3669" y="8492"/>
                    <a:pt x="3705" y="8468"/>
                    <a:pt x="3728" y="8456"/>
                  </a:cubicBezTo>
                  <a:cubicBezTo>
                    <a:pt x="3943" y="8349"/>
                    <a:pt x="4133" y="8218"/>
                    <a:pt x="4312" y="8075"/>
                  </a:cubicBezTo>
                  <a:cubicBezTo>
                    <a:pt x="4907" y="7551"/>
                    <a:pt x="5252" y="6837"/>
                    <a:pt x="5550" y="6111"/>
                  </a:cubicBezTo>
                  <a:cubicBezTo>
                    <a:pt x="6038" y="4920"/>
                    <a:pt x="6788" y="3098"/>
                    <a:pt x="6693" y="1574"/>
                  </a:cubicBezTo>
                  <a:lnTo>
                    <a:pt x="6693" y="1515"/>
                  </a:lnTo>
                  <a:cubicBezTo>
                    <a:pt x="6669" y="1039"/>
                    <a:pt x="6526" y="562"/>
                    <a:pt x="6276" y="158"/>
                  </a:cubicBezTo>
                  <a:cubicBezTo>
                    <a:pt x="6215" y="49"/>
                    <a:pt x="6113" y="0"/>
                    <a:pt x="6012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25"/>
            <p:cNvSpPr/>
            <p:nvPr/>
          </p:nvSpPr>
          <p:spPr>
            <a:xfrm>
              <a:off x="3000261" y="-18423"/>
              <a:ext cx="55497" cy="42812"/>
            </a:xfrm>
            <a:custGeom>
              <a:rect b="b" l="l" r="r" t="t"/>
              <a:pathLst>
                <a:path extrusionOk="0" h="1323" w="1715">
                  <a:moveTo>
                    <a:pt x="858" y="1"/>
                  </a:moveTo>
                  <a:cubicBezTo>
                    <a:pt x="0" y="1"/>
                    <a:pt x="0" y="1322"/>
                    <a:pt x="858" y="1322"/>
                  </a:cubicBezTo>
                  <a:cubicBezTo>
                    <a:pt x="1715" y="1322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25"/>
            <p:cNvSpPr/>
            <p:nvPr/>
          </p:nvSpPr>
          <p:spPr>
            <a:xfrm>
              <a:off x="2473182" y="175770"/>
              <a:ext cx="45110" cy="47602"/>
            </a:xfrm>
            <a:custGeom>
              <a:rect b="b" l="l" r="r" t="t"/>
              <a:pathLst>
                <a:path extrusionOk="0" h="1471" w="1394">
                  <a:moveTo>
                    <a:pt x="703" y="0"/>
                  </a:moveTo>
                  <a:cubicBezTo>
                    <a:pt x="620" y="0"/>
                    <a:pt x="537" y="24"/>
                    <a:pt x="453" y="60"/>
                  </a:cubicBezTo>
                  <a:cubicBezTo>
                    <a:pt x="406" y="72"/>
                    <a:pt x="346" y="96"/>
                    <a:pt x="310" y="143"/>
                  </a:cubicBezTo>
                  <a:cubicBezTo>
                    <a:pt x="239" y="191"/>
                    <a:pt x="179" y="250"/>
                    <a:pt x="144" y="322"/>
                  </a:cubicBezTo>
                  <a:lnTo>
                    <a:pt x="84" y="477"/>
                  </a:lnTo>
                  <a:cubicBezTo>
                    <a:pt x="60" y="512"/>
                    <a:pt x="48" y="560"/>
                    <a:pt x="36" y="596"/>
                  </a:cubicBezTo>
                  <a:cubicBezTo>
                    <a:pt x="1" y="715"/>
                    <a:pt x="1" y="846"/>
                    <a:pt x="36" y="965"/>
                  </a:cubicBezTo>
                  <a:lnTo>
                    <a:pt x="96" y="1131"/>
                  </a:lnTo>
                  <a:cubicBezTo>
                    <a:pt x="203" y="1274"/>
                    <a:pt x="346" y="1393"/>
                    <a:pt x="513" y="1453"/>
                  </a:cubicBezTo>
                  <a:cubicBezTo>
                    <a:pt x="572" y="1465"/>
                    <a:pt x="635" y="1471"/>
                    <a:pt x="697" y="1471"/>
                  </a:cubicBezTo>
                  <a:cubicBezTo>
                    <a:pt x="760" y="1471"/>
                    <a:pt x="822" y="1465"/>
                    <a:pt x="882" y="1453"/>
                  </a:cubicBezTo>
                  <a:cubicBezTo>
                    <a:pt x="989" y="1417"/>
                    <a:pt x="1096" y="1358"/>
                    <a:pt x="1179" y="1274"/>
                  </a:cubicBezTo>
                  <a:cubicBezTo>
                    <a:pt x="1215" y="1227"/>
                    <a:pt x="1251" y="1179"/>
                    <a:pt x="1287" y="1131"/>
                  </a:cubicBezTo>
                  <a:cubicBezTo>
                    <a:pt x="1370" y="965"/>
                    <a:pt x="1394" y="774"/>
                    <a:pt x="1358" y="596"/>
                  </a:cubicBezTo>
                  <a:cubicBezTo>
                    <a:pt x="1346" y="560"/>
                    <a:pt x="1322" y="512"/>
                    <a:pt x="1310" y="477"/>
                  </a:cubicBezTo>
                  <a:lnTo>
                    <a:pt x="1322" y="477"/>
                  </a:lnTo>
                  <a:cubicBezTo>
                    <a:pt x="1275" y="322"/>
                    <a:pt x="1168" y="179"/>
                    <a:pt x="1025" y="96"/>
                  </a:cubicBezTo>
                  <a:lnTo>
                    <a:pt x="882" y="24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25"/>
            <p:cNvSpPr/>
            <p:nvPr/>
          </p:nvSpPr>
          <p:spPr>
            <a:xfrm>
              <a:off x="2791831" y="224698"/>
              <a:ext cx="60513" cy="47051"/>
            </a:xfrm>
            <a:custGeom>
              <a:rect b="b" l="l" r="r" t="t"/>
              <a:pathLst>
                <a:path extrusionOk="0" h="1454" w="1870">
                  <a:moveTo>
                    <a:pt x="929" y="0"/>
                  </a:moveTo>
                  <a:cubicBezTo>
                    <a:pt x="0" y="0"/>
                    <a:pt x="0" y="1453"/>
                    <a:pt x="929" y="1453"/>
                  </a:cubicBezTo>
                  <a:cubicBezTo>
                    <a:pt x="1858" y="1453"/>
                    <a:pt x="1869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25"/>
            <p:cNvSpPr/>
            <p:nvPr/>
          </p:nvSpPr>
          <p:spPr>
            <a:xfrm>
              <a:off x="2865806" y="446623"/>
              <a:ext cx="60125" cy="47019"/>
            </a:xfrm>
            <a:custGeom>
              <a:rect b="b" l="l" r="r" t="t"/>
              <a:pathLst>
                <a:path extrusionOk="0" h="1453" w="1858">
                  <a:moveTo>
                    <a:pt x="929" y="0"/>
                  </a:moveTo>
                  <a:cubicBezTo>
                    <a:pt x="0" y="0"/>
                    <a:pt x="0" y="1453"/>
                    <a:pt x="929" y="1453"/>
                  </a:cubicBezTo>
                  <a:cubicBezTo>
                    <a:pt x="1858" y="1453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25"/>
            <p:cNvSpPr/>
            <p:nvPr/>
          </p:nvSpPr>
          <p:spPr>
            <a:xfrm>
              <a:off x="2467033" y="457496"/>
              <a:ext cx="44333" cy="44268"/>
            </a:xfrm>
            <a:custGeom>
              <a:rect b="b" l="l" r="r" t="t"/>
              <a:pathLst>
                <a:path extrusionOk="0" h="1368" w="1370">
                  <a:moveTo>
                    <a:pt x="685" y="1"/>
                  </a:moveTo>
                  <a:cubicBezTo>
                    <a:pt x="482" y="1"/>
                    <a:pt x="280" y="99"/>
                    <a:pt x="167" y="295"/>
                  </a:cubicBezTo>
                  <a:cubicBezTo>
                    <a:pt x="143" y="331"/>
                    <a:pt x="131" y="355"/>
                    <a:pt x="119" y="391"/>
                  </a:cubicBezTo>
                  <a:cubicBezTo>
                    <a:pt x="0" y="593"/>
                    <a:pt x="0" y="843"/>
                    <a:pt x="119" y="1046"/>
                  </a:cubicBezTo>
                  <a:cubicBezTo>
                    <a:pt x="244" y="1260"/>
                    <a:pt x="465" y="1367"/>
                    <a:pt x="685" y="1367"/>
                  </a:cubicBezTo>
                  <a:cubicBezTo>
                    <a:pt x="905" y="1367"/>
                    <a:pt x="1125" y="1260"/>
                    <a:pt x="1250" y="1046"/>
                  </a:cubicBezTo>
                  <a:cubicBezTo>
                    <a:pt x="1369" y="843"/>
                    <a:pt x="1369" y="593"/>
                    <a:pt x="1250" y="391"/>
                  </a:cubicBezTo>
                  <a:cubicBezTo>
                    <a:pt x="1238" y="355"/>
                    <a:pt x="1215" y="331"/>
                    <a:pt x="1203" y="295"/>
                  </a:cubicBezTo>
                  <a:cubicBezTo>
                    <a:pt x="1090" y="99"/>
                    <a:pt x="887" y="1"/>
                    <a:pt x="68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25"/>
            <p:cNvSpPr/>
            <p:nvPr/>
          </p:nvSpPr>
          <p:spPr>
            <a:xfrm>
              <a:off x="258172" y="-7453"/>
              <a:ext cx="294023" cy="195972"/>
            </a:xfrm>
            <a:custGeom>
              <a:rect b="b" l="l" r="r" t="t"/>
              <a:pathLst>
                <a:path extrusionOk="0" h="6056" w="9086">
                  <a:moveTo>
                    <a:pt x="3899" y="1"/>
                  </a:moveTo>
                  <a:cubicBezTo>
                    <a:pt x="3600" y="1"/>
                    <a:pt x="3311" y="142"/>
                    <a:pt x="3132" y="471"/>
                  </a:cubicBezTo>
                  <a:cubicBezTo>
                    <a:pt x="2763" y="1162"/>
                    <a:pt x="2287" y="1781"/>
                    <a:pt x="1727" y="2317"/>
                  </a:cubicBezTo>
                  <a:cubicBezTo>
                    <a:pt x="1691" y="2352"/>
                    <a:pt x="1656" y="2388"/>
                    <a:pt x="1620" y="2424"/>
                  </a:cubicBezTo>
                  <a:cubicBezTo>
                    <a:pt x="1203" y="2567"/>
                    <a:pt x="858" y="2841"/>
                    <a:pt x="596" y="3186"/>
                  </a:cubicBezTo>
                  <a:cubicBezTo>
                    <a:pt x="560" y="3245"/>
                    <a:pt x="525" y="3317"/>
                    <a:pt x="489" y="3376"/>
                  </a:cubicBezTo>
                  <a:cubicBezTo>
                    <a:pt x="334" y="3543"/>
                    <a:pt x="203" y="3745"/>
                    <a:pt x="132" y="3960"/>
                  </a:cubicBezTo>
                  <a:cubicBezTo>
                    <a:pt x="1" y="4246"/>
                    <a:pt x="72" y="4579"/>
                    <a:pt x="310" y="4793"/>
                  </a:cubicBezTo>
                  <a:cubicBezTo>
                    <a:pt x="310" y="4746"/>
                    <a:pt x="322" y="4686"/>
                    <a:pt x="346" y="4638"/>
                  </a:cubicBezTo>
                  <a:cubicBezTo>
                    <a:pt x="620" y="3960"/>
                    <a:pt x="1179" y="3460"/>
                    <a:pt x="1822" y="3448"/>
                  </a:cubicBezTo>
                  <a:cubicBezTo>
                    <a:pt x="2256" y="3216"/>
                    <a:pt x="2760" y="3114"/>
                    <a:pt x="3259" y="3114"/>
                  </a:cubicBezTo>
                  <a:cubicBezTo>
                    <a:pt x="3527" y="3114"/>
                    <a:pt x="3795" y="3144"/>
                    <a:pt x="4049" y="3198"/>
                  </a:cubicBezTo>
                  <a:cubicBezTo>
                    <a:pt x="5489" y="3507"/>
                    <a:pt x="7156" y="4222"/>
                    <a:pt x="8299" y="5127"/>
                  </a:cubicBezTo>
                  <a:cubicBezTo>
                    <a:pt x="8407" y="5198"/>
                    <a:pt x="8442" y="5329"/>
                    <a:pt x="8407" y="5436"/>
                  </a:cubicBezTo>
                  <a:cubicBezTo>
                    <a:pt x="8561" y="5603"/>
                    <a:pt x="8645" y="5829"/>
                    <a:pt x="8645" y="6055"/>
                  </a:cubicBezTo>
                  <a:cubicBezTo>
                    <a:pt x="8966" y="5674"/>
                    <a:pt x="9085" y="5150"/>
                    <a:pt x="8835" y="4496"/>
                  </a:cubicBezTo>
                  <a:cubicBezTo>
                    <a:pt x="8549" y="3745"/>
                    <a:pt x="7811" y="3388"/>
                    <a:pt x="7133" y="3067"/>
                  </a:cubicBezTo>
                  <a:cubicBezTo>
                    <a:pt x="6502" y="2769"/>
                    <a:pt x="5954" y="2329"/>
                    <a:pt x="5513" y="1781"/>
                  </a:cubicBezTo>
                  <a:cubicBezTo>
                    <a:pt x="5359" y="1317"/>
                    <a:pt x="5120" y="864"/>
                    <a:pt x="4811" y="471"/>
                  </a:cubicBezTo>
                  <a:cubicBezTo>
                    <a:pt x="4590" y="181"/>
                    <a:pt x="4238" y="1"/>
                    <a:pt x="38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25"/>
            <p:cNvSpPr/>
            <p:nvPr/>
          </p:nvSpPr>
          <p:spPr>
            <a:xfrm>
              <a:off x="266262" y="93219"/>
              <a:ext cx="272827" cy="124198"/>
            </a:xfrm>
            <a:custGeom>
              <a:rect b="b" l="l" r="r" t="t"/>
              <a:pathLst>
                <a:path extrusionOk="0" h="3838" w="8431">
                  <a:moveTo>
                    <a:pt x="2997" y="0"/>
                  </a:moveTo>
                  <a:cubicBezTo>
                    <a:pt x="2498" y="0"/>
                    <a:pt x="2005" y="100"/>
                    <a:pt x="1584" y="337"/>
                  </a:cubicBezTo>
                  <a:cubicBezTo>
                    <a:pt x="941" y="349"/>
                    <a:pt x="382" y="849"/>
                    <a:pt x="120" y="1527"/>
                  </a:cubicBezTo>
                  <a:cubicBezTo>
                    <a:pt x="96" y="1575"/>
                    <a:pt x="84" y="1635"/>
                    <a:pt x="84" y="1682"/>
                  </a:cubicBezTo>
                  <a:cubicBezTo>
                    <a:pt x="1" y="2158"/>
                    <a:pt x="394" y="2611"/>
                    <a:pt x="822" y="2754"/>
                  </a:cubicBezTo>
                  <a:cubicBezTo>
                    <a:pt x="965" y="2801"/>
                    <a:pt x="1120" y="2837"/>
                    <a:pt x="1263" y="2885"/>
                  </a:cubicBezTo>
                  <a:cubicBezTo>
                    <a:pt x="1358" y="2920"/>
                    <a:pt x="1453" y="2956"/>
                    <a:pt x="1560" y="2980"/>
                  </a:cubicBezTo>
                  <a:cubicBezTo>
                    <a:pt x="1977" y="3099"/>
                    <a:pt x="2406" y="3206"/>
                    <a:pt x="2834" y="3301"/>
                  </a:cubicBezTo>
                  <a:cubicBezTo>
                    <a:pt x="2965" y="2647"/>
                    <a:pt x="3180" y="2027"/>
                    <a:pt x="3489" y="1444"/>
                  </a:cubicBezTo>
                  <a:cubicBezTo>
                    <a:pt x="3576" y="1277"/>
                    <a:pt x="3759" y="1193"/>
                    <a:pt x="3942" y="1193"/>
                  </a:cubicBezTo>
                  <a:cubicBezTo>
                    <a:pt x="4162" y="1193"/>
                    <a:pt x="4379" y="1316"/>
                    <a:pt x="4418" y="1563"/>
                  </a:cubicBezTo>
                  <a:cubicBezTo>
                    <a:pt x="4501" y="2230"/>
                    <a:pt x="4501" y="2920"/>
                    <a:pt x="4406" y="3587"/>
                  </a:cubicBezTo>
                  <a:cubicBezTo>
                    <a:pt x="5442" y="3742"/>
                    <a:pt x="6490" y="3825"/>
                    <a:pt x="7549" y="3837"/>
                  </a:cubicBezTo>
                  <a:cubicBezTo>
                    <a:pt x="8037" y="3837"/>
                    <a:pt x="8430" y="3432"/>
                    <a:pt x="8407" y="2944"/>
                  </a:cubicBezTo>
                  <a:cubicBezTo>
                    <a:pt x="8407" y="2718"/>
                    <a:pt x="8323" y="2492"/>
                    <a:pt x="8168" y="2325"/>
                  </a:cubicBezTo>
                  <a:cubicBezTo>
                    <a:pt x="8204" y="2218"/>
                    <a:pt x="8168" y="2087"/>
                    <a:pt x="8073" y="2016"/>
                  </a:cubicBezTo>
                  <a:cubicBezTo>
                    <a:pt x="6918" y="1099"/>
                    <a:pt x="5263" y="384"/>
                    <a:pt x="3823" y="87"/>
                  </a:cubicBezTo>
                  <a:cubicBezTo>
                    <a:pt x="3554" y="31"/>
                    <a:pt x="3275" y="0"/>
                    <a:pt x="299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25"/>
            <p:cNvSpPr/>
            <p:nvPr/>
          </p:nvSpPr>
          <p:spPr>
            <a:xfrm>
              <a:off x="320983" y="131728"/>
              <a:ext cx="90576" cy="281920"/>
            </a:xfrm>
            <a:custGeom>
              <a:rect b="b" l="l" r="r" t="t"/>
              <a:pathLst>
                <a:path extrusionOk="0" h="8712" w="2799">
                  <a:moveTo>
                    <a:pt x="2231" y="1"/>
                  </a:moveTo>
                  <a:cubicBezTo>
                    <a:pt x="2049" y="1"/>
                    <a:pt x="1865" y="82"/>
                    <a:pt x="1774" y="242"/>
                  </a:cubicBezTo>
                  <a:cubicBezTo>
                    <a:pt x="1477" y="837"/>
                    <a:pt x="1251" y="1457"/>
                    <a:pt x="1132" y="2100"/>
                  </a:cubicBezTo>
                  <a:cubicBezTo>
                    <a:pt x="953" y="2862"/>
                    <a:pt x="858" y="3647"/>
                    <a:pt x="715" y="4386"/>
                  </a:cubicBezTo>
                  <a:cubicBezTo>
                    <a:pt x="572" y="5136"/>
                    <a:pt x="441" y="5898"/>
                    <a:pt x="310" y="6660"/>
                  </a:cubicBezTo>
                  <a:cubicBezTo>
                    <a:pt x="203" y="7291"/>
                    <a:pt x="0" y="7838"/>
                    <a:pt x="370" y="8398"/>
                  </a:cubicBezTo>
                  <a:cubicBezTo>
                    <a:pt x="486" y="8572"/>
                    <a:pt x="718" y="8712"/>
                    <a:pt x="936" y="8712"/>
                  </a:cubicBezTo>
                  <a:cubicBezTo>
                    <a:pt x="1031" y="8712"/>
                    <a:pt x="1124" y="8685"/>
                    <a:pt x="1203" y="8624"/>
                  </a:cubicBezTo>
                  <a:cubicBezTo>
                    <a:pt x="1834" y="8136"/>
                    <a:pt x="1834" y="7541"/>
                    <a:pt x="1953" y="6791"/>
                  </a:cubicBezTo>
                  <a:cubicBezTo>
                    <a:pt x="2084" y="6088"/>
                    <a:pt x="2215" y="5374"/>
                    <a:pt x="2322" y="4671"/>
                  </a:cubicBezTo>
                  <a:cubicBezTo>
                    <a:pt x="2441" y="3933"/>
                    <a:pt x="2596" y="3159"/>
                    <a:pt x="2703" y="2397"/>
                  </a:cubicBezTo>
                  <a:cubicBezTo>
                    <a:pt x="2798" y="1719"/>
                    <a:pt x="2798" y="1040"/>
                    <a:pt x="2715" y="373"/>
                  </a:cubicBezTo>
                  <a:cubicBezTo>
                    <a:pt x="2676" y="124"/>
                    <a:pt x="2455" y="1"/>
                    <a:pt x="223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25"/>
            <p:cNvSpPr/>
            <p:nvPr/>
          </p:nvSpPr>
          <p:spPr>
            <a:xfrm>
              <a:off x="630377" y="192565"/>
              <a:ext cx="185714" cy="163547"/>
            </a:xfrm>
            <a:custGeom>
              <a:rect b="b" l="l" r="r" t="t"/>
              <a:pathLst>
                <a:path extrusionOk="0" h="5054" w="5739">
                  <a:moveTo>
                    <a:pt x="2706" y="1"/>
                  </a:moveTo>
                  <a:cubicBezTo>
                    <a:pt x="1714" y="1"/>
                    <a:pt x="1068" y="1133"/>
                    <a:pt x="643" y="2351"/>
                  </a:cubicBezTo>
                  <a:cubicBezTo>
                    <a:pt x="274" y="3208"/>
                    <a:pt x="48" y="4125"/>
                    <a:pt x="0" y="5053"/>
                  </a:cubicBezTo>
                  <a:cubicBezTo>
                    <a:pt x="24" y="5018"/>
                    <a:pt x="48" y="4982"/>
                    <a:pt x="83" y="4958"/>
                  </a:cubicBezTo>
                  <a:cubicBezTo>
                    <a:pt x="119" y="4851"/>
                    <a:pt x="203" y="4768"/>
                    <a:pt x="298" y="4720"/>
                  </a:cubicBezTo>
                  <a:cubicBezTo>
                    <a:pt x="1125" y="4307"/>
                    <a:pt x="2037" y="4092"/>
                    <a:pt x="2957" y="4092"/>
                  </a:cubicBezTo>
                  <a:cubicBezTo>
                    <a:pt x="3229" y="4092"/>
                    <a:pt x="3503" y="4111"/>
                    <a:pt x="3774" y="4149"/>
                  </a:cubicBezTo>
                  <a:cubicBezTo>
                    <a:pt x="4394" y="4232"/>
                    <a:pt x="5239" y="4470"/>
                    <a:pt x="5739" y="4970"/>
                  </a:cubicBezTo>
                  <a:cubicBezTo>
                    <a:pt x="5691" y="4172"/>
                    <a:pt x="5525" y="3375"/>
                    <a:pt x="5239" y="2625"/>
                  </a:cubicBezTo>
                  <a:cubicBezTo>
                    <a:pt x="4894" y="1744"/>
                    <a:pt x="4346" y="636"/>
                    <a:pt x="3453" y="196"/>
                  </a:cubicBezTo>
                  <a:cubicBezTo>
                    <a:pt x="3184" y="61"/>
                    <a:pt x="2936" y="1"/>
                    <a:pt x="270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25"/>
            <p:cNvSpPr/>
            <p:nvPr/>
          </p:nvSpPr>
          <p:spPr>
            <a:xfrm>
              <a:off x="623808" y="324949"/>
              <a:ext cx="206166" cy="100898"/>
            </a:xfrm>
            <a:custGeom>
              <a:rect b="b" l="l" r="r" t="t"/>
              <a:pathLst>
                <a:path extrusionOk="0" h="3118" w="6371">
                  <a:moveTo>
                    <a:pt x="3160" y="1"/>
                  </a:moveTo>
                  <a:cubicBezTo>
                    <a:pt x="2240" y="1"/>
                    <a:pt x="1328" y="216"/>
                    <a:pt x="501" y="629"/>
                  </a:cubicBezTo>
                  <a:cubicBezTo>
                    <a:pt x="406" y="677"/>
                    <a:pt x="322" y="760"/>
                    <a:pt x="286" y="867"/>
                  </a:cubicBezTo>
                  <a:cubicBezTo>
                    <a:pt x="251" y="891"/>
                    <a:pt x="227" y="927"/>
                    <a:pt x="203" y="962"/>
                  </a:cubicBezTo>
                  <a:cubicBezTo>
                    <a:pt x="13" y="1224"/>
                    <a:pt x="1" y="1570"/>
                    <a:pt x="179" y="1832"/>
                  </a:cubicBezTo>
                  <a:cubicBezTo>
                    <a:pt x="584" y="2451"/>
                    <a:pt x="1382" y="2796"/>
                    <a:pt x="2203" y="2963"/>
                  </a:cubicBezTo>
                  <a:cubicBezTo>
                    <a:pt x="2263" y="2296"/>
                    <a:pt x="2382" y="1629"/>
                    <a:pt x="2561" y="974"/>
                  </a:cubicBezTo>
                  <a:cubicBezTo>
                    <a:pt x="2627" y="745"/>
                    <a:pt x="2840" y="626"/>
                    <a:pt x="3048" y="626"/>
                  </a:cubicBezTo>
                  <a:cubicBezTo>
                    <a:pt x="3250" y="626"/>
                    <a:pt x="3448" y="739"/>
                    <a:pt x="3501" y="974"/>
                  </a:cubicBezTo>
                  <a:cubicBezTo>
                    <a:pt x="3656" y="1677"/>
                    <a:pt x="3727" y="2391"/>
                    <a:pt x="3727" y="3117"/>
                  </a:cubicBezTo>
                  <a:lnTo>
                    <a:pt x="3787" y="3117"/>
                  </a:lnTo>
                  <a:cubicBezTo>
                    <a:pt x="4668" y="3117"/>
                    <a:pt x="6371" y="3022"/>
                    <a:pt x="6359" y="1820"/>
                  </a:cubicBezTo>
                  <a:cubicBezTo>
                    <a:pt x="6359" y="1463"/>
                    <a:pt x="6204" y="1129"/>
                    <a:pt x="5942" y="879"/>
                  </a:cubicBezTo>
                  <a:cubicBezTo>
                    <a:pt x="5442" y="379"/>
                    <a:pt x="4597" y="129"/>
                    <a:pt x="3977" y="58"/>
                  </a:cubicBezTo>
                  <a:cubicBezTo>
                    <a:pt x="3706" y="20"/>
                    <a:pt x="3432" y="1"/>
                    <a:pt x="316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25"/>
            <p:cNvSpPr/>
            <p:nvPr/>
          </p:nvSpPr>
          <p:spPr>
            <a:xfrm>
              <a:off x="678140" y="345207"/>
              <a:ext cx="69768" cy="208787"/>
            </a:xfrm>
            <a:custGeom>
              <a:rect b="b" l="l" r="r" t="t"/>
              <a:pathLst>
                <a:path extrusionOk="0" h="6452" w="2156">
                  <a:moveTo>
                    <a:pt x="1358" y="0"/>
                  </a:moveTo>
                  <a:cubicBezTo>
                    <a:pt x="1149" y="0"/>
                    <a:pt x="936" y="119"/>
                    <a:pt x="870" y="348"/>
                  </a:cubicBezTo>
                  <a:cubicBezTo>
                    <a:pt x="703" y="1003"/>
                    <a:pt x="584" y="1670"/>
                    <a:pt x="524" y="2337"/>
                  </a:cubicBezTo>
                  <a:cubicBezTo>
                    <a:pt x="489" y="2670"/>
                    <a:pt x="453" y="3015"/>
                    <a:pt x="429" y="3349"/>
                  </a:cubicBezTo>
                  <a:cubicBezTo>
                    <a:pt x="346" y="4206"/>
                    <a:pt x="1" y="5432"/>
                    <a:pt x="548" y="6171"/>
                  </a:cubicBezTo>
                  <a:cubicBezTo>
                    <a:pt x="682" y="6347"/>
                    <a:pt x="870" y="6452"/>
                    <a:pt x="1063" y="6452"/>
                  </a:cubicBezTo>
                  <a:cubicBezTo>
                    <a:pt x="1196" y="6452"/>
                    <a:pt x="1331" y="6401"/>
                    <a:pt x="1453" y="6290"/>
                  </a:cubicBezTo>
                  <a:cubicBezTo>
                    <a:pt x="2156" y="5623"/>
                    <a:pt x="2013" y="4396"/>
                    <a:pt x="2036" y="3504"/>
                  </a:cubicBezTo>
                  <a:cubicBezTo>
                    <a:pt x="2048" y="3158"/>
                    <a:pt x="2048" y="2825"/>
                    <a:pt x="2048" y="2491"/>
                  </a:cubicBezTo>
                  <a:cubicBezTo>
                    <a:pt x="2048" y="1765"/>
                    <a:pt x="1965" y="1051"/>
                    <a:pt x="1822" y="348"/>
                  </a:cubicBezTo>
                  <a:cubicBezTo>
                    <a:pt x="1763" y="113"/>
                    <a:pt x="1562" y="0"/>
                    <a:pt x="13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25"/>
            <p:cNvSpPr/>
            <p:nvPr/>
          </p:nvSpPr>
          <p:spPr>
            <a:xfrm>
              <a:off x="985592" y="152212"/>
              <a:ext cx="140669" cy="119150"/>
            </a:xfrm>
            <a:custGeom>
              <a:rect b="b" l="l" r="r" t="t"/>
              <a:pathLst>
                <a:path extrusionOk="0" h="3682" w="4347">
                  <a:moveTo>
                    <a:pt x="2353" y="1"/>
                  </a:moveTo>
                  <a:cubicBezTo>
                    <a:pt x="2290" y="1"/>
                    <a:pt x="2224" y="5"/>
                    <a:pt x="2156" y="14"/>
                  </a:cubicBezTo>
                  <a:cubicBezTo>
                    <a:pt x="2025" y="38"/>
                    <a:pt x="1894" y="74"/>
                    <a:pt x="1775" y="145"/>
                  </a:cubicBezTo>
                  <a:cubicBezTo>
                    <a:pt x="1322" y="169"/>
                    <a:pt x="1037" y="502"/>
                    <a:pt x="870" y="955"/>
                  </a:cubicBezTo>
                  <a:cubicBezTo>
                    <a:pt x="751" y="1157"/>
                    <a:pt x="656" y="1383"/>
                    <a:pt x="596" y="1609"/>
                  </a:cubicBezTo>
                  <a:cubicBezTo>
                    <a:pt x="263" y="2252"/>
                    <a:pt x="1" y="2955"/>
                    <a:pt x="179" y="3681"/>
                  </a:cubicBezTo>
                  <a:cubicBezTo>
                    <a:pt x="307" y="3352"/>
                    <a:pt x="615" y="3136"/>
                    <a:pt x="951" y="3136"/>
                  </a:cubicBezTo>
                  <a:cubicBezTo>
                    <a:pt x="991" y="3136"/>
                    <a:pt x="1031" y="3139"/>
                    <a:pt x="1072" y="3145"/>
                  </a:cubicBezTo>
                  <a:cubicBezTo>
                    <a:pt x="1239" y="3157"/>
                    <a:pt x="1406" y="3163"/>
                    <a:pt x="1572" y="3163"/>
                  </a:cubicBezTo>
                  <a:cubicBezTo>
                    <a:pt x="1739" y="3163"/>
                    <a:pt x="1906" y="3157"/>
                    <a:pt x="2072" y="3145"/>
                  </a:cubicBezTo>
                  <a:cubicBezTo>
                    <a:pt x="2131" y="3106"/>
                    <a:pt x="2194" y="3088"/>
                    <a:pt x="2256" y="3088"/>
                  </a:cubicBezTo>
                  <a:cubicBezTo>
                    <a:pt x="2307" y="3088"/>
                    <a:pt x="2358" y="3100"/>
                    <a:pt x="2406" y="3122"/>
                  </a:cubicBezTo>
                  <a:cubicBezTo>
                    <a:pt x="2834" y="3086"/>
                    <a:pt x="3263" y="3050"/>
                    <a:pt x="3692" y="3050"/>
                  </a:cubicBezTo>
                  <a:cubicBezTo>
                    <a:pt x="3711" y="3048"/>
                    <a:pt x="3730" y="3047"/>
                    <a:pt x="3749" y="3047"/>
                  </a:cubicBezTo>
                  <a:cubicBezTo>
                    <a:pt x="3989" y="3047"/>
                    <a:pt x="4214" y="3186"/>
                    <a:pt x="4346" y="3395"/>
                  </a:cubicBezTo>
                  <a:cubicBezTo>
                    <a:pt x="4346" y="2800"/>
                    <a:pt x="4180" y="2217"/>
                    <a:pt x="3846" y="1728"/>
                  </a:cubicBezTo>
                  <a:cubicBezTo>
                    <a:pt x="3647" y="797"/>
                    <a:pt x="3210" y="1"/>
                    <a:pt x="235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25"/>
            <p:cNvSpPr/>
            <p:nvPr/>
          </p:nvSpPr>
          <p:spPr>
            <a:xfrm>
              <a:off x="1128171" y="64225"/>
              <a:ext cx="148727" cy="130831"/>
            </a:xfrm>
            <a:custGeom>
              <a:rect b="b" l="l" r="r" t="t"/>
              <a:pathLst>
                <a:path extrusionOk="0" h="4043" w="4596">
                  <a:moveTo>
                    <a:pt x="2381" y="1"/>
                  </a:moveTo>
                  <a:cubicBezTo>
                    <a:pt x="1806" y="1"/>
                    <a:pt x="1235" y="312"/>
                    <a:pt x="857" y="840"/>
                  </a:cubicBezTo>
                  <a:cubicBezTo>
                    <a:pt x="369" y="1519"/>
                    <a:pt x="0" y="2876"/>
                    <a:pt x="202" y="3864"/>
                  </a:cubicBezTo>
                  <a:cubicBezTo>
                    <a:pt x="297" y="3506"/>
                    <a:pt x="616" y="3269"/>
                    <a:pt x="977" y="3269"/>
                  </a:cubicBezTo>
                  <a:cubicBezTo>
                    <a:pt x="1024" y="3269"/>
                    <a:pt x="1071" y="3272"/>
                    <a:pt x="1119" y="3281"/>
                  </a:cubicBezTo>
                  <a:cubicBezTo>
                    <a:pt x="1726" y="3328"/>
                    <a:pt x="2334" y="3340"/>
                    <a:pt x="2953" y="3376"/>
                  </a:cubicBezTo>
                  <a:cubicBezTo>
                    <a:pt x="3477" y="3388"/>
                    <a:pt x="4084" y="3376"/>
                    <a:pt x="4453" y="3816"/>
                  </a:cubicBezTo>
                  <a:cubicBezTo>
                    <a:pt x="4501" y="3888"/>
                    <a:pt x="4548" y="3959"/>
                    <a:pt x="4584" y="4043"/>
                  </a:cubicBezTo>
                  <a:cubicBezTo>
                    <a:pt x="4596" y="2864"/>
                    <a:pt x="4382" y="1388"/>
                    <a:pt x="3584" y="542"/>
                  </a:cubicBezTo>
                  <a:cubicBezTo>
                    <a:pt x="3231" y="169"/>
                    <a:pt x="2805" y="1"/>
                    <a:pt x="238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25"/>
            <p:cNvSpPr/>
            <p:nvPr/>
          </p:nvSpPr>
          <p:spPr>
            <a:xfrm>
              <a:off x="1229878" y="229714"/>
              <a:ext cx="21972" cy="7863"/>
            </a:xfrm>
            <a:custGeom>
              <a:rect b="b" l="l" r="r" t="t"/>
              <a:pathLst>
                <a:path extrusionOk="0" h="243" w="679">
                  <a:moveTo>
                    <a:pt x="679" y="0"/>
                  </a:moveTo>
                  <a:lnTo>
                    <a:pt x="679" y="0"/>
                  </a:lnTo>
                  <a:cubicBezTo>
                    <a:pt x="465" y="84"/>
                    <a:pt x="226" y="143"/>
                    <a:pt x="0" y="179"/>
                  </a:cubicBezTo>
                  <a:lnTo>
                    <a:pt x="0" y="238"/>
                  </a:lnTo>
                  <a:cubicBezTo>
                    <a:pt x="28" y="241"/>
                    <a:pt x="56" y="242"/>
                    <a:pt x="84" y="242"/>
                  </a:cubicBezTo>
                  <a:cubicBezTo>
                    <a:pt x="305" y="242"/>
                    <a:pt x="520" y="159"/>
                    <a:pt x="679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25"/>
            <p:cNvSpPr/>
            <p:nvPr/>
          </p:nvSpPr>
          <p:spPr>
            <a:xfrm>
              <a:off x="1265701" y="207741"/>
              <a:ext cx="10420" cy="13915"/>
            </a:xfrm>
            <a:custGeom>
              <a:rect b="b" l="l" r="r" t="t"/>
              <a:pathLst>
                <a:path extrusionOk="0" h="430" w="322">
                  <a:moveTo>
                    <a:pt x="322" y="1"/>
                  </a:moveTo>
                  <a:cubicBezTo>
                    <a:pt x="310" y="24"/>
                    <a:pt x="298" y="48"/>
                    <a:pt x="298" y="72"/>
                  </a:cubicBezTo>
                  <a:cubicBezTo>
                    <a:pt x="227" y="215"/>
                    <a:pt x="120" y="334"/>
                    <a:pt x="1" y="429"/>
                  </a:cubicBezTo>
                  <a:cubicBezTo>
                    <a:pt x="191" y="382"/>
                    <a:pt x="322" y="215"/>
                    <a:pt x="322" y="24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25"/>
            <p:cNvSpPr/>
            <p:nvPr/>
          </p:nvSpPr>
          <p:spPr>
            <a:xfrm>
              <a:off x="1128915" y="170074"/>
              <a:ext cx="149147" cy="66985"/>
            </a:xfrm>
            <a:custGeom>
              <a:rect b="b" l="l" r="r" t="t"/>
              <a:pathLst>
                <a:path extrusionOk="0" h="2070" w="4609">
                  <a:moveTo>
                    <a:pt x="973" y="1"/>
                  </a:moveTo>
                  <a:cubicBezTo>
                    <a:pt x="614" y="1"/>
                    <a:pt x="286" y="230"/>
                    <a:pt x="179" y="593"/>
                  </a:cubicBezTo>
                  <a:cubicBezTo>
                    <a:pt x="1" y="1165"/>
                    <a:pt x="298" y="1962"/>
                    <a:pt x="1096" y="2010"/>
                  </a:cubicBezTo>
                  <a:cubicBezTo>
                    <a:pt x="1370" y="2034"/>
                    <a:pt x="1727" y="2069"/>
                    <a:pt x="2108" y="2069"/>
                  </a:cubicBezTo>
                  <a:cubicBezTo>
                    <a:pt x="2108" y="1653"/>
                    <a:pt x="2108" y="1248"/>
                    <a:pt x="2132" y="807"/>
                  </a:cubicBezTo>
                  <a:cubicBezTo>
                    <a:pt x="2125" y="620"/>
                    <a:pt x="2274" y="507"/>
                    <a:pt x="2427" y="507"/>
                  </a:cubicBezTo>
                  <a:cubicBezTo>
                    <a:pt x="2528" y="507"/>
                    <a:pt x="2630" y="556"/>
                    <a:pt x="2692" y="665"/>
                  </a:cubicBezTo>
                  <a:cubicBezTo>
                    <a:pt x="2942" y="1069"/>
                    <a:pt x="3085" y="1546"/>
                    <a:pt x="3108" y="2034"/>
                  </a:cubicBezTo>
                  <a:cubicBezTo>
                    <a:pt x="3346" y="1998"/>
                    <a:pt x="3573" y="1938"/>
                    <a:pt x="3799" y="1855"/>
                  </a:cubicBezTo>
                  <a:cubicBezTo>
                    <a:pt x="3954" y="1796"/>
                    <a:pt x="4097" y="1712"/>
                    <a:pt x="4228" y="1605"/>
                  </a:cubicBezTo>
                  <a:cubicBezTo>
                    <a:pt x="4347" y="1510"/>
                    <a:pt x="4454" y="1391"/>
                    <a:pt x="4525" y="1248"/>
                  </a:cubicBezTo>
                  <a:cubicBezTo>
                    <a:pt x="4525" y="1224"/>
                    <a:pt x="4537" y="1200"/>
                    <a:pt x="4549" y="1176"/>
                  </a:cubicBezTo>
                  <a:cubicBezTo>
                    <a:pt x="4597" y="1046"/>
                    <a:pt x="4609" y="915"/>
                    <a:pt x="4561" y="784"/>
                  </a:cubicBezTo>
                  <a:cubicBezTo>
                    <a:pt x="4537" y="700"/>
                    <a:pt x="4489" y="617"/>
                    <a:pt x="4430" y="557"/>
                  </a:cubicBezTo>
                  <a:cubicBezTo>
                    <a:pt x="4061" y="105"/>
                    <a:pt x="3454" y="129"/>
                    <a:pt x="2930" y="105"/>
                  </a:cubicBezTo>
                  <a:cubicBezTo>
                    <a:pt x="2323" y="81"/>
                    <a:pt x="1703" y="69"/>
                    <a:pt x="1096" y="10"/>
                  </a:cubicBezTo>
                  <a:cubicBezTo>
                    <a:pt x="1055" y="4"/>
                    <a:pt x="1013" y="1"/>
                    <a:pt x="97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25"/>
            <p:cNvSpPr/>
            <p:nvPr/>
          </p:nvSpPr>
          <p:spPr>
            <a:xfrm>
              <a:off x="983683" y="253790"/>
              <a:ext cx="68992" cy="66014"/>
            </a:xfrm>
            <a:custGeom>
              <a:rect b="b" l="l" r="r" t="t"/>
              <a:pathLst>
                <a:path extrusionOk="0" h="2040" w="2132">
                  <a:moveTo>
                    <a:pt x="1030" y="0"/>
                  </a:moveTo>
                  <a:cubicBezTo>
                    <a:pt x="685" y="0"/>
                    <a:pt x="358" y="218"/>
                    <a:pt x="238" y="554"/>
                  </a:cubicBezTo>
                  <a:cubicBezTo>
                    <a:pt x="0" y="1126"/>
                    <a:pt x="298" y="1995"/>
                    <a:pt x="1131" y="2030"/>
                  </a:cubicBezTo>
                  <a:cubicBezTo>
                    <a:pt x="1280" y="2036"/>
                    <a:pt x="1426" y="2039"/>
                    <a:pt x="1570" y="2039"/>
                  </a:cubicBezTo>
                  <a:cubicBezTo>
                    <a:pt x="1715" y="2039"/>
                    <a:pt x="1858" y="2036"/>
                    <a:pt x="2000" y="2030"/>
                  </a:cubicBezTo>
                  <a:cubicBezTo>
                    <a:pt x="1691" y="1423"/>
                    <a:pt x="1631" y="756"/>
                    <a:pt x="2048" y="102"/>
                  </a:cubicBezTo>
                  <a:cubicBezTo>
                    <a:pt x="2060" y="66"/>
                    <a:pt x="2096" y="30"/>
                    <a:pt x="2131" y="6"/>
                  </a:cubicBezTo>
                  <a:lnTo>
                    <a:pt x="2131" y="6"/>
                  </a:lnTo>
                  <a:cubicBezTo>
                    <a:pt x="1965" y="18"/>
                    <a:pt x="1798" y="24"/>
                    <a:pt x="1631" y="24"/>
                  </a:cubicBezTo>
                  <a:cubicBezTo>
                    <a:pt x="1465" y="24"/>
                    <a:pt x="1298" y="18"/>
                    <a:pt x="1131" y="6"/>
                  </a:cubicBezTo>
                  <a:cubicBezTo>
                    <a:pt x="1097" y="2"/>
                    <a:pt x="1064" y="0"/>
                    <a:pt x="103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25"/>
            <p:cNvSpPr/>
            <p:nvPr/>
          </p:nvSpPr>
          <p:spPr>
            <a:xfrm>
              <a:off x="1063418" y="250877"/>
              <a:ext cx="68636" cy="63231"/>
            </a:xfrm>
            <a:custGeom>
              <a:rect b="b" l="l" r="r" t="t"/>
              <a:pathLst>
                <a:path extrusionOk="0" h="1954" w="2121">
                  <a:moveTo>
                    <a:pt x="1320" y="0"/>
                  </a:moveTo>
                  <a:cubicBezTo>
                    <a:pt x="1309" y="0"/>
                    <a:pt x="1298" y="1"/>
                    <a:pt x="1287" y="1"/>
                  </a:cubicBezTo>
                  <a:cubicBezTo>
                    <a:pt x="858" y="1"/>
                    <a:pt x="429" y="37"/>
                    <a:pt x="1" y="73"/>
                  </a:cubicBezTo>
                  <a:cubicBezTo>
                    <a:pt x="72" y="108"/>
                    <a:pt x="132" y="168"/>
                    <a:pt x="144" y="251"/>
                  </a:cubicBezTo>
                  <a:cubicBezTo>
                    <a:pt x="263" y="870"/>
                    <a:pt x="322" y="1418"/>
                    <a:pt x="596" y="1954"/>
                  </a:cubicBezTo>
                  <a:cubicBezTo>
                    <a:pt x="989" y="1847"/>
                    <a:pt x="1346" y="1680"/>
                    <a:pt x="1680" y="1442"/>
                  </a:cubicBezTo>
                  <a:cubicBezTo>
                    <a:pt x="2013" y="1192"/>
                    <a:pt x="2120" y="727"/>
                    <a:pt x="1930" y="346"/>
                  </a:cubicBezTo>
                  <a:cubicBezTo>
                    <a:pt x="1804" y="130"/>
                    <a:pt x="1569" y="0"/>
                    <a:pt x="132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25"/>
            <p:cNvSpPr/>
            <p:nvPr/>
          </p:nvSpPr>
          <p:spPr>
            <a:xfrm>
              <a:off x="1012904" y="186481"/>
              <a:ext cx="219692" cy="314216"/>
            </a:xfrm>
            <a:custGeom>
              <a:rect b="b" l="l" r="r" t="t"/>
              <a:pathLst>
                <a:path extrusionOk="0" h="9710" w="6789">
                  <a:moveTo>
                    <a:pt x="6009" y="0"/>
                  </a:moveTo>
                  <a:cubicBezTo>
                    <a:pt x="5857" y="0"/>
                    <a:pt x="5705" y="113"/>
                    <a:pt x="5705" y="300"/>
                  </a:cubicBezTo>
                  <a:cubicBezTo>
                    <a:pt x="5693" y="741"/>
                    <a:pt x="5693" y="1146"/>
                    <a:pt x="5693" y="1562"/>
                  </a:cubicBezTo>
                  <a:cubicBezTo>
                    <a:pt x="5693" y="2063"/>
                    <a:pt x="5646" y="2574"/>
                    <a:pt x="5527" y="3063"/>
                  </a:cubicBezTo>
                  <a:cubicBezTo>
                    <a:pt x="5312" y="3837"/>
                    <a:pt x="5050" y="4587"/>
                    <a:pt x="4729" y="5325"/>
                  </a:cubicBezTo>
                  <a:cubicBezTo>
                    <a:pt x="4586" y="5658"/>
                    <a:pt x="4431" y="5980"/>
                    <a:pt x="4253" y="6301"/>
                  </a:cubicBezTo>
                  <a:cubicBezTo>
                    <a:pt x="4145" y="6218"/>
                    <a:pt x="4038" y="6158"/>
                    <a:pt x="3931" y="6075"/>
                  </a:cubicBezTo>
                  <a:cubicBezTo>
                    <a:pt x="3919" y="6051"/>
                    <a:pt x="3907" y="6027"/>
                    <a:pt x="3883" y="6015"/>
                  </a:cubicBezTo>
                  <a:cubicBezTo>
                    <a:pt x="3348" y="5432"/>
                    <a:pt x="2764" y="4884"/>
                    <a:pt x="2324" y="4229"/>
                  </a:cubicBezTo>
                  <a:cubicBezTo>
                    <a:pt x="2264" y="4134"/>
                    <a:pt x="2205" y="4039"/>
                    <a:pt x="2157" y="3944"/>
                  </a:cubicBezTo>
                  <a:cubicBezTo>
                    <a:pt x="1883" y="3408"/>
                    <a:pt x="1824" y="2860"/>
                    <a:pt x="1705" y="2241"/>
                  </a:cubicBezTo>
                  <a:cubicBezTo>
                    <a:pt x="1693" y="2158"/>
                    <a:pt x="1633" y="2098"/>
                    <a:pt x="1562" y="2063"/>
                  </a:cubicBezTo>
                  <a:cubicBezTo>
                    <a:pt x="1514" y="2041"/>
                    <a:pt x="1463" y="2029"/>
                    <a:pt x="1412" y="2029"/>
                  </a:cubicBezTo>
                  <a:cubicBezTo>
                    <a:pt x="1350" y="2029"/>
                    <a:pt x="1287" y="2047"/>
                    <a:pt x="1228" y="2086"/>
                  </a:cubicBezTo>
                  <a:cubicBezTo>
                    <a:pt x="1193" y="2110"/>
                    <a:pt x="1169" y="2134"/>
                    <a:pt x="1145" y="2170"/>
                  </a:cubicBezTo>
                  <a:cubicBezTo>
                    <a:pt x="728" y="2836"/>
                    <a:pt x="800" y="3503"/>
                    <a:pt x="1109" y="4122"/>
                  </a:cubicBezTo>
                  <a:cubicBezTo>
                    <a:pt x="1264" y="4408"/>
                    <a:pt x="1443" y="4670"/>
                    <a:pt x="1669" y="4920"/>
                  </a:cubicBezTo>
                  <a:cubicBezTo>
                    <a:pt x="1871" y="5361"/>
                    <a:pt x="2121" y="5777"/>
                    <a:pt x="2419" y="6170"/>
                  </a:cubicBezTo>
                  <a:cubicBezTo>
                    <a:pt x="2693" y="6527"/>
                    <a:pt x="3026" y="6944"/>
                    <a:pt x="3419" y="7194"/>
                  </a:cubicBezTo>
                  <a:cubicBezTo>
                    <a:pt x="3241" y="7277"/>
                    <a:pt x="3038" y="7349"/>
                    <a:pt x="2883" y="7432"/>
                  </a:cubicBezTo>
                  <a:cubicBezTo>
                    <a:pt x="2491" y="7611"/>
                    <a:pt x="1931" y="8033"/>
                    <a:pt x="1479" y="8033"/>
                  </a:cubicBezTo>
                  <a:cubicBezTo>
                    <a:pt x="1451" y="8033"/>
                    <a:pt x="1423" y="8031"/>
                    <a:pt x="1395" y="8028"/>
                  </a:cubicBezTo>
                  <a:cubicBezTo>
                    <a:pt x="1336" y="8019"/>
                    <a:pt x="1278" y="8015"/>
                    <a:pt x="1224" y="8015"/>
                  </a:cubicBezTo>
                  <a:cubicBezTo>
                    <a:pt x="129" y="8015"/>
                    <a:pt x="0" y="9638"/>
                    <a:pt x="1157" y="9706"/>
                  </a:cubicBezTo>
                  <a:cubicBezTo>
                    <a:pt x="1202" y="9709"/>
                    <a:pt x="1247" y="9710"/>
                    <a:pt x="1291" y="9710"/>
                  </a:cubicBezTo>
                  <a:cubicBezTo>
                    <a:pt x="2319" y="9710"/>
                    <a:pt x="2834" y="9053"/>
                    <a:pt x="3645" y="8516"/>
                  </a:cubicBezTo>
                  <a:lnTo>
                    <a:pt x="3729" y="8456"/>
                  </a:lnTo>
                  <a:cubicBezTo>
                    <a:pt x="3943" y="8349"/>
                    <a:pt x="4134" y="8218"/>
                    <a:pt x="4300" y="8075"/>
                  </a:cubicBezTo>
                  <a:cubicBezTo>
                    <a:pt x="4907" y="7551"/>
                    <a:pt x="5253" y="6837"/>
                    <a:pt x="5550" y="6111"/>
                  </a:cubicBezTo>
                  <a:cubicBezTo>
                    <a:pt x="6039" y="4920"/>
                    <a:pt x="6789" y="3098"/>
                    <a:pt x="6693" y="1574"/>
                  </a:cubicBezTo>
                  <a:lnTo>
                    <a:pt x="6693" y="1515"/>
                  </a:lnTo>
                  <a:cubicBezTo>
                    <a:pt x="6670" y="1039"/>
                    <a:pt x="6527" y="562"/>
                    <a:pt x="6265" y="158"/>
                  </a:cubicBezTo>
                  <a:cubicBezTo>
                    <a:pt x="6208" y="49"/>
                    <a:pt x="6109" y="0"/>
                    <a:pt x="6009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25"/>
            <p:cNvSpPr/>
            <p:nvPr/>
          </p:nvSpPr>
          <p:spPr>
            <a:xfrm>
              <a:off x="1983089" y="116680"/>
              <a:ext cx="257035" cy="334764"/>
            </a:xfrm>
            <a:custGeom>
              <a:rect b="b" l="l" r="r" t="t"/>
              <a:pathLst>
                <a:path extrusionOk="0" h="10345" w="7943">
                  <a:moveTo>
                    <a:pt x="1354" y="1"/>
                  </a:moveTo>
                  <a:cubicBezTo>
                    <a:pt x="1301" y="1"/>
                    <a:pt x="1247" y="6"/>
                    <a:pt x="1192" y="17"/>
                  </a:cubicBezTo>
                  <a:cubicBezTo>
                    <a:pt x="1" y="255"/>
                    <a:pt x="787" y="2005"/>
                    <a:pt x="799" y="2755"/>
                  </a:cubicBezTo>
                  <a:cubicBezTo>
                    <a:pt x="834" y="3981"/>
                    <a:pt x="227" y="5112"/>
                    <a:pt x="275" y="6339"/>
                  </a:cubicBezTo>
                  <a:cubicBezTo>
                    <a:pt x="329" y="8203"/>
                    <a:pt x="1952" y="10344"/>
                    <a:pt x="3914" y="10344"/>
                  </a:cubicBezTo>
                  <a:cubicBezTo>
                    <a:pt x="4107" y="10344"/>
                    <a:pt x="4303" y="10323"/>
                    <a:pt x="4502" y="10280"/>
                  </a:cubicBezTo>
                  <a:cubicBezTo>
                    <a:pt x="4621" y="10244"/>
                    <a:pt x="4728" y="10149"/>
                    <a:pt x="4763" y="10030"/>
                  </a:cubicBezTo>
                  <a:lnTo>
                    <a:pt x="4883" y="10006"/>
                  </a:lnTo>
                  <a:lnTo>
                    <a:pt x="4883" y="9994"/>
                  </a:lnTo>
                  <a:cubicBezTo>
                    <a:pt x="4859" y="9970"/>
                    <a:pt x="4835" y="9946"/>
                    <a:pt x="4811" y="9923"/>
                  </a:cubicBezTo>
                  <a:cubicBezTo>
                    <a:pt x="4168" y="9172"/>
                    <a:pt x="3466" y="8482"/>
                    <a:pt x="2704" y="7851"/>
                  </a:cubicBezTo>
                  <a:cubicBezTo>
                    <a:pt x="2096" y="7351"/>
                    <a:pt x="1180" y="6934"/>
                    <a:pt x="787" y="6244"/>
                  </a:cubicBezTo>
                  <a:cubicBezTo>
                    <a:pt x="709" y="6144"/>
                    <a:pt x="776" y="6003"/>
                    <a:pt x="891" y="6003"/>
                  </a:cubicBezTo>
                  <a:cubicBezTo>
                    <a:pt x="900" y="6003"/>
                    <a:pt x="909" y="6004"/>
                    <a:pt x="918" y="6005"/>
                  </a:cubicBezTo>
                  <a:cubicBezTo>
                    <a:pt x="1775" y="6005"/>
                    <a:pt x="2656" y="6803"/>
                    <a:pt x="3275" y="7339"/>
                  </a:cubicBezTo>
                  <a:cubicBezTo>
                    <a:pt x="3751" y="7744"/>
                    <a:pt x="4180" y="8184"/>
                    <a:pt x="4573" y="8661"/>
                  </a:cubicBezTo>
                  <a:cubicBezTo>
                    <a:pt x="4454" y="8196"/>
                    <a:pt x="4323" y="7744"/>
                    <a:pt x="4168" y="7291"/>
                  </a:cubicBezTo>
                  <a:cubicBezTo>
                    <a:pt x="4061" y="6982"/>
                    <a:pt x="3954" y="6684"/>
                    <a:pt x="3835" y="6375"/>
                  </a:cubicBezTo>
                  <a:cubicBezTo>
                    <a:pt x="2989" y="5874"/>
                    <a:pt x="2013" y="5327"/>
                    <a:pt x="1454" y="4541"/>
                  </a:cubicBezTo>
                  <a:cubicBezTo>
                    <a:pt x="1402" y="4469"/>
                    <a:pt x="1457" y="4379"/>
                    <a:pt x="1535" y="4379"/>
                  </a:cubicBezTo>
                  <a:cubicBezTo>
                    <a:pt x="1547" y="4379"/>
                    <a:pt x="1560" y="4381"/>
                    <a:pt x="1573" y="4386"/>
                  </a:cubicBezTo>
                  <a:cubicBezTo>
                    <a:pt x="2263" y="4589"/>
                    <a:pt x="2894" y="5041"/>
                    <a:pt x="3490" y="5529"/>
                  </a:cubicBezTo>
                  <a:cubicBezTo>
                    <a:pt x="3323" y="5148"/>
                    <a:pt x="3144" y="4791"/>
                    <a:pt x="2966" y="4422"/>
                  </a:cubicBezTo>
                  <a:cubicBezTo>
                    <a:pt x="2668" y="4208"/>
                    <a:pt x="2382" y="3993"/>
                    <a:pt x="2096" y="3791"/>
                  </a:cubicBezTo>
                  <a:cubicBezTo>
                    <a:pt x="1823" y="3588"/>
                    <a:pt x="1537" y="3386"/>
                    <a:pt x="1406" y="3077"/>
                  </a:cubicBezTo>
                  <a:cubicBezTo>
                    <a:pt x="1361" y="2963"/>
                    <a:pt x="1445" y="2849"/>
                    <a:pt x="1556" y="2849"/>
                  </a:cubicBezTo>
                  <a:cubicBezTo>
                    <a:pt x="1562" y="2849"/>
                    <a:pt x="1567" y="2850"/>
                    <a:pt x="1573" y="2850"/>
                  </a:cubicBezTo>
                  <a:cubicBezTo>
                    <a:pt x="1787" y="2886"/>
                    <a:pt x="1977" y="2969"/>
                    <a:pt x="2144" y="3088"/>
                  </a:cubicBezTo>
                  <a:cubicBezTo>
                    <a:pt x="1811" y="2624"/>
                    <a:pt x="1537" y="2112"/>
                    <a:pt x="1323" y="1576"/>
                  </a:cubicBezTo>
                  <a:cubicBezTo>
                    <a:pt x="1221" y="1336"/>
                    <a:pt x="1421" y="1110"/>
                    <a:pt x="1643" y="1110"/>
                  </a:cubicBezTo>
                  <a:cubicBezTo>
                    <a:pt x="1707" y="1110"/>
                    <a:pt x="1773" y="1129"/>
                    <a:pt x="1835" y="1172"/>
                  </a:cubicBezTo>
                  <a:cubicBezTo>
                    <a:pt x="2442" y="1636"/>
                    <a:pt x="2906" y="2422"/>
                    <a:pt x="3299" y="3184"/>
                  </a:cubicBezTo>
                  <a:cubicBezTo>
                    <a:pt x="3311" y="3160"/>
                    <a:pt x="3323" y="3136"/>
                    <a:pt x="3335" y="3112"/>
                  </a:cubicBezTo>
                  <a:cubicBezTo>
                    <a:pt x="3430" y="2862"/>
                    <a:pt x="3418" y="2517"/>
                    <a:pt x="3656" y="2350"/>
                  </a:cubicBezTo>
                  <a:cubicBezTo>
                    <a:pt x="3690" y="2326"/>
                    <a:pt x="3731" y="2314"/>
                    <a:pt x="3773" y="2314"/>
                  </a:cubicBezTo>
                  <a:cubicBezTo>
                    <a:pt x="3835" y="2314"/>
                    <a:pt x="3899" y="2341"/>
                    <a:pt x="3942" y="2398"/>
                  </a:cubicBezTo>
                  <a:cubicBezTo>
                    <a:pt x="4156" y="2648"/>
                    <a:pt x="3978" y="3053"/>
                    <a:pt x="3871" y="3327"/>
                  </a:cubicBezTo>
                  <a:cubicBezTo>
                    <a:pt x="3799" y="3493"/>
                    <a:pt x="3716" y="3660"/>
                    <a:pt x="3620" y="3827"/>
                  </a:cubicBezTo>
                  <a:cubicBezTo>
                    <a:pt x="3680" y="3946"/>
                    <a:pt x="3728" y="4065"/>
                    <a:pt x="3787" y="4172"/>
                  </a:cubicBezTo>
                  <a:cubicBezTo>
                    <a:pt x="4001" y="4601"/>
                    <a:pt x="4192" y="5041"/>
                    <a:pt x="4382" y="5482"/>
                  </a:cubicBezTo>
                  <a:cubicBezTo>
                    <a:pt x="4585" y="5303"/>
                    <a:pt x="4752" y="5089"/>
                    <a:pt x="4894" y="4851"/>
                  </a:cubicBezTo>
                  <a:cubicBezTo>
                    <a:pt x="5085" y="4529"/>
                    <a:pt x="5109" y="4077"/>
                    <a:pt x="5442" y="3862"/>
                  </a:cubicBezTo>
                  <a:cubicBezTo>
                    <a:pt x="5479" y="3834"/>
                    <a:pt x="5522" y="3820"/>
                    <a:pt x="5564" y="3820"/>
                  </a:cubicBezTo>
                  <a:cubicBezTo>
                    <a:pt x="5645" y="3820"/>
                    <a:pt x="5725" y="3868"/>
                    <a:pt x="5764" y="3946"/>
                  </a:cubicBezTo>
                  <a:cubicBezTo>
                    <a:pt x="5978" y="4374"/>
                    <a:pt x="5597" y="4910"/>
                    <a:pt x="5347" y="5255"/>
                  </a:cubicBezTo>
                  <a:cubicBezTo>
                    <a:pt x="5133" y="5541"/>
                    <a:pt x="4883" y="5791"/>
                    <a:pt x="4597" y="5994"/>
                  </a:cubicBezTo>
                  <a:cubicBezTo>
                    <a:pt x="4799" y="6517"/>
                    <a:pt x="4978" y="7041"/>
                    <a:pt x="5133" y="7577"/>
                  </a:cubicBezTo>
                  <a:cubicBezTo>
                    <a:pt x="5156" y="7649"/>
                    <a:pt x="5168" y="7708"/>
                    <a:pt x="5192" y="7779"/>
                  </a:cubicBezTo>
                  <a:cubicBezTo>
                    <a:pt x="5335" y="7589"/>
                    <a:pt x="5478" y="7398"/>
                    <a:pt x="5597" y="7196"/>
                  </a:cubicBezTo>
                  <a:cubicBezTo>
                    <a:pt x="5883" y="6732"/>
                    <a:pt x="6037" y="6053"/>
                    <a:pt x="6490" y="5732"/>
                  </a:cubicBezTo>
                  <a:cubicBezTo>
                    <a:pt x="6530" y="5702"/>
                    <a:pt x="6574" y="5689"/>
                    <a:pt x="6618" y="5689"/>
                  </a:cubicBezTo>
                  <a:cubicBezTo>
                    <a:pt x="6717" y="5689"/>
                    <a:pt x="6810" y="5759"/>
                    <a:pt x="6835" y="5874"/>
                  </a:cubicBezTo>
                  <a:cubicBezTo>
                    <a:pt x="6907" y="6410"/>
                    <a:pt x="6502" y="6922"/>
                    <a:pt x="6216" y="7375"/>
                  </a:cubicBezTo>
                  <a:cubicBezTo>
                    <a:pt x="5978" y="7779"/>
                    <a:pt x="5704" y="8160"/>
                    <a:pt x="5406" y="8530"/>
                  </a:cubicBezTo>
                  <a:cubicBezTo>
                    <a:pt x="5502" y="8911"/>
                    <a:pt x="5597" y="9303"/>
                    <a:pt x="5680" y="9720"/>
                  </a:cubicBezTo>
                  <a:cubicBezTo>
                    <a:pt x="7704" y="8637"/>
                    <a:pt x="7942" y="6077"/>
                    <a:pt x="6859" y="4243"/>
                  </a:cubicBezTo>
                  <a:cubicBezTo>
                    <a:pt x="6216" y="3172"/>
                    <a:pt x="5264" y="2374"/>
                    <a:pt x="4240" y="1683"/>
                  </a:cubicBezTo>
                  <a:cubicBezTo>
                    <a:pt x="3644" y="1291"/>
                    <a:pt x="3037" y="933"/>
                    <a:pt x="2454" y="529"/>
                  </a:cubicBezTo>
                  <a:cubicBezTo>
                    <a:pt x="2126" y="307"/>
                    <a:pt x="1771" y="1"/>
                    <a:pt x="135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25"/>
            <p:cNvSpPr/>
            <p:nvPr/>
          </p:nvSpPr>
          <p:spPr>
            <a:xfrm>
              <a:off x="2005644" y="152924"/>
              <a:ext cx="200956" cy="422783"/>
            </a:xfrm>
            <a:custGeom>
              <a:rect b="b" l="l" r="r" t="t"/>
              <a:pathLst>
                <a:path extrusionOk="0" h="13065" w="6210">
                  <a:moveTo>
                    <a:pt x="937" y="0"/>
                  </a:moveTo>
                  <a:cubicBezTo>
                    <a:pt x="725" y="0"/>
                    <a:pt x="534" y="218"/>
                    <a:pt x="626" y="456"/>
                  </a:cubicBezTo>
                  <a:cubicBezTo>
                    <a:pt x="828" y="992"/>
                    <a:pt x="1102" y="1504"/>
                    <a:pt x="1447" y="1968"/>
                  </a:cubicBezTo>
                  <a:cubicBezTo>
                    <a:pt x="1280" y="1849"/>
                    <a:pt x="1078" y="1766"/>
                    <a:pt x="876" y="1730"/>
                  </a:cubicBezTo>
                  <a:cubicBezTo>
                    <a:pt x="870" y="1730"/>
                    <a:pt x="865" y="1729"/>
                    <a:pt x="859" y="1729"/>
                  </a:cubicBezTo>
                  <a:cubicBezTo>
                    <a:pt x="748" y="1729"/>
                    <a:pt x="664" y="1843"/>
                    <a:pt x="709" y="1957"/>
                  </a:cubicBezTo>
                  <a:cubicBezTo>
                    <a:pt x="840" y="2278"/>
                    <a:pt x="1126" y="2468"/>
                    <a:pt x="1388" y="2671"/>
                  </a:cubicBezTo>
                  <a:cubicBezTo>
                    <a:pt x="1661" y="2861"/>
                    <a:pt x="1971" y="3088"/>
                    <a:pt x="2257" y="3302"/>
                  </a:cubicBezTo>
                  <a:cubicBezTo>
                    <a:pt x="2447" y="3671"/>
                    <a:pt x="2626" y="4028"/>
                    <a:pt x="2781" y="4409"/>
                  </a:cubicBezTo>
                  <a:cubicBezTo>
                    <a:pt x="2185" y="3921"/>
                    <a:pt x="1554" y="3469"/>
                    <a:pt x="876" y="3266"/>
                  </a:cubicBezTo>
                  <a:cubicBezTo>
                    <a:pt x="863" y="3261"/>
                    <a:pt x="850" y="3259"/>
                    <a:pt x="838" y="3259"/>
                  </a:cubicBezTo>
                  <a:cubicBezTo>
                    <a:pt x="760" y="3259"/>
                    <a:pt x="705" y="3349"/>
                    <a:pt x="757" y="3421"/>
                  </a:cubicBezTo>
                  <a:cubicBezTo>
                    <a:pt x="1316" y="4207"/>
                    <a:pt x="2281" y="4754"/>
                    <a:pt x="3138" y="5255"/>
                  </a:cubicBezTo>
                  <a:cubicBezTo>
                    <a:pt x="3245" y="5552"/>
                    <a:pt x="3364" y="5850"/>
                    <a:pt x="3459" y="6171"/>
                  </a:cubicBezTo>
                  <a:cubicBezTo>
                    <a:pt x="3614" y="6612"/>
                    <a:pt x="3757" y="7088"/>
                    <a:pt x="3876" y="7541"/>
                  </a:cubicBezTo>
                  <a:cubicBezTo>
                    <a:pt x="3483" y="7064"/>
                    <a:pt x="3043" y="6624"/>
                    <a:pt x="2578" y="6219"/>
                  </a:cubicBezTo>
                  <a:cubicBezTo>
                    <a:pt x="1959" y="5695"/>
                    <a:pt x="1078" y="4885"/>
                    <a:pt x="221" y="4885"/>
                  </a:cubicBezTo>
                  <a:cubicBezTo>
                    <a:pt x="212" y="4884"/>
                    <a:pt x="203" y="4883"/>
                    <a:pt x="194" y="4883"/>
                  </a:cubicBezTo>
                  <a:cubicBezTo>
                    <a:pt x="77" y="4883"/>
                    <a:pt x="0" y="5024"/>
                    <a:pt x="78" y="5124"/>
                  </a:cubicBezTo>
                  <a:cubicBezTo>
                    <a:pt x="483" y="5814"/>
                    <a:pt x="1399" y="6231"/>
                    <a:pt x="2007" y="6731"/>
                  </a:cubicBezTo>
                  <a:cubicBezTo>
                    <a:pt x="2769" y="7362"/>
                    <a:pt x="3471" y="8052"/>
                    <a:pt x="4114" y="8803"/>
                  </a:cubicBezTo>
                  <a:cubicBezTo>
                    <a:pt x="4126" y="8826"/>
                    <a:pt x="4150" y="8850"/>
                    <a:pt x="4186" y="8874"/>
                  </a:cubicBezTo>
                  <a:lnTo>
                    <a:pt x="4186" y="8886"/>
                  </a:lnTo>
                  <a:cubicBezTo>
                    <a:pt x="4221" y="9041"/>
                    <a:pt x="4245" y="9195"/>
                    <a:pt x="4281" y="9350"/>
                  </a:cubicBezTo>
                  <a:cubicBezTo>
                    <a:pt x="4471" y="10469"/>
                    <a:pt x="4662" y="11624"/>
                    <a:pt x="4090" y="12660"/>
                  </a:cubicBezTo>
                  <a:cubicBezTo>
                    <a:pt x="3981" y="12862"/>
                    <a:pt x="4193" y="13064"/>
                    <a:pt x="4390" y="13064"/>
                  </a:cubicBezTo>
                  <a:cubicBezTo>
                    <a:pt x="4471" y="13064"/>
                    <a:pt x="4550" y="13030"/>
                    <a:pt x="4602" y="12946"/>
                  </a:cubicBezTo>
                  <a:cubicBezTo>
                    <a:pt x="5340" y="11720"/>
                    <a:pt x="5269" y="10112"/>
                    <a:pt x="4971" y="8600"/>
                  </a:cubicBezTo>
                  <a:cubicBezTo>
                    <a:pt x="4900" y="8195"/>
                    <a:pt x="4805" y="7791"/>
                    <a:pt x="4709" y="7410"/>
                  </a:cubicBezTo>
                  <a:cubicBezTo>
                    <a:pt x="5007" y="7052"/>
                    <a:pt x="5281" y="6671"/>
                    <a:pt x="5519" y="6267"/>
                  </a:cubicBezTo>
                  <a:cubicBezTo>
                    <a:pt x="5805" y="5814"/>
                    <a:pt x="6210" y="5302"/>
                    <a:pt x="6138" y="4754"/>
                  </a:cubicBezTo>
                  <a:cubicBezTo>
                    <a:pt x="6114" y="4648"/>
                    <a:pt x="6021" y="4580"/>
                    <a:pt x="5923" y="4580"/>
                  </a:cubicBezTo>
                  <a:cubicBezTo>
                    <a:pt x="5879" y="4580"/>
                    <a:pt x="5833" y="4594"/>
                    <a:pt x="5793" y="4624"/>
                  </a:cubicBezTo>
                  <a:cubicBezTo>
                    <a:pt x="5340" y="4933"/>
                    <a:pt x="5174" y="5624"/>
                    <a:pt x="4900" y="6088"/>
                  </a:cubicBezTo>
                  <a:cubicBezTo>
                    <a:pt x="4769" y="6290"/>
                    <a:pt x="4638" y="6481"/>
                    <a:pt x="4495" y="6671"/>
                  </a:cubicBezTo>
                  <a:cubicBezTo>
                    <a:pt x="4471" y="6600"/>
                    <a:pt x="4459" y="6529"/>
                    <a:pt x="4436" y="6469"/>
                  </a:cubicBezTo>
                  <a:cubicBezTo>
                    <a:pt x="4293" y="5933"/>
                    <a:pt x="4102" y="5409"/>
                    <a:pt x="3900" y="4885"/>
                  </a:cubicBezTo>
                  <a:cubicBezTo>
                    <a:pt x="4186" y="4683"/>
                    <a:pt x="4436" y="4433"/>
                    <a:pt x="4650" y="4147"/>
                  </a:cubicBezTo>
                  <a:cubicBezTo>
                    <a:pt x="4900" y="3790"/>
                    <a:pt x="5281" y="3266"/>
                    <a:pt x="5067" y="2838"/>
                  </a:cubicBezTo>
                  <a:cubicBezTo>
                    <a:pt x="5029" y="2754"/>
                    <a:pt x="4952" y="2709"/>
                    <a:pt x="4874" y="2709"/>
                  </a:cubicBezTo>
                  <a:cubicBezTo>
                    <a:pt x="4829" y="2709"/>
                    <a:pt x="4784" y="2724"/>
                    <a:pt x="4745" y="2754"/>
                  </a:cubicBezTo>
                  <a:cubicBezTo>
                    <a:pt x="4412" y="2957"/>
                    <a:pt x="4388" y="3421"/>
                    <a:pt x="4197" y="3742"/>
                  </a:cubicBezTo>
                  <a:cubicBezTo>
                    <a:pt x="4055" y="3969"/>
                    <a:pt x="3888" y="4183"/>
                    <a:pt x="3685" y="4373"/>
                  </a:cubicBezTo>
                  <a:cubicBezTo>
                    <a:pt x="3507" y="3921"/>
                    <a:pt x="3304" y="3492"/>
                    <a:pt x="3090" y="3064"/>
                  </a:cubicBezTo>
                  <a:cubicBezTo>
                    <a:pt x="3031" y="2945"/>
                    <a:pt x="2971" y="2826"/>
                    <a:pt x="2912" y="2707"/>
                  </a:cubicBezTo>
                  <a:cubicBezTo>
                    <a:pt x="3019" y="2552"/>
                    <a:pt x="3102" y="2385"/>
                    <a:pt x="3162" y="2207"/>
                  </a:cubicBezTo>
                  <a:cubicBezTo>
                    <a:pt x="3269" y="1933"/>
                    <a:pt x="3447" y="1540"/>
                    <a:pt x="3233" y="1278"/>
                  </a:cubicBezTo>
                  <a:cubicBezTo>
                    <a:pt x="3191" y="1229"/>
                    <a:pt x="3133" y="1205"/>
                    <a:pt x="3074" y="1205"/>
                  </a:cubicBezTo>
                  <a:cubicBezTo>
                    <a:pt x="3031" y="1205"/>
                    <a:pt x="2987" y="1217"/>
                    <a:pt x="2947" y="1242"/>
                  </a:cubicBezTo>
                  <a:cubicBezTo>
                    <a:pt x="2709" y="1397"/>
                    <a:pt x="2721" y="1754"/>
                    <a:pt x="2626" y="2004"/>
                  </a:cubicBezTo>
                  <a:cubicBezTo>
                    <a:pt x="2614" y="2016"/>
                    <a:pt x="2602" y="2040"/>
                    <a:pt x="2602" y="2064"/>
                  </a:cubicBezTo>
                  <a:cubicBezTo>
                    <a:pt x="2209" y="1302"/>
                    <a:pt x="1733" y="528"/>
                    <a:pt x="1126" y="63"/>
                  </a:cubicBezTo>
                  <a:cubicBezTo>
                    <a:pt x="1066" y="20"/>
                    <a:pt x="1000" y="0"/>
                    <a:pt x="937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25"/>
            <p:cNvSpPr/>
            <p:nvPr/>
          </p:nvSpPr>
          <p:spPr>
            <a:xfrm>
              <a:off x="13530" y="152341"/>
              <a:ext cx="48961" cy="45045"/>
            </a:xfrm>
            <a:custGeom>
              <a:rect b="b" l="l" r="r" t="t"/>
              <a:pathLst>
                <a:path extrusionOk="0" h="1392" w="1513">
                  <a:moveTo>
                    <a:pt x="781" y="1"/>
                  </a:moveTo>
                  <a:cubicBezTo>
                    <a:pt x="727" y="1"/>
                    <a:pt x="673" y="8"/>
                    <a:pt x="619" y="22"/>
                  </a:cubicBezTo>
                  <a:lnTo>
                    <a:pt x="512" y="58"/>
                  </a:lnTo>
                  <a:lnTo>
                    <a:pt x="512" y="70"/>
                  </a:lnTo>
                  <a:cubicBezTo>
                    <a:pt x="310" y="129"/>
                    <a:pt x="155" y="272"/>
                    <a:pt x="72" y="462"/>
                  </a:cubicBezTo>
                  <a:cubicBezTo>
                    <a:pt x="0" y="629"/>
                    <a:pt x="0" y="808"/>
                    <a:pt x="72" y="974"/>
                  </a:cubicBezTo>
                  <a:cubicBezTo>
                    <a:pt x="155" y="1165"/>
                    <a:pt x="310" y="1320"/>
                    <a:pt x="512" y="1367"/>
                  </a:cubicBezTo>
                  <a:cubicBezTo>
                    <a:pt x="572" y="1383"/>
                    <a:pt x="631" y="1391"/>
                    <a:pt x="690" y="1391"/>
                  </a:cubicBezTo>
                  <a:cubicBezTo>
                    <a:pt x="807" y="1391"/>
                    <a:pt x="921" y="1359"/>
                    <a:pt x="1024" y="1296"/>
                  </a:cubicBezTo>
                  <a:lnTo>
                    <a:pt x="1131" y="1224"/>
                  </a:lnTo>
                  <a:cubicBezTo>
                    <a:pt x="1234" y="1163"/>
                    <a:pt x="1311" y="1074"/>
                    <a:pt x="1368" y="966"/>
                  </a:cubicBezTo>
                  <a:lnTo>
                    <a:pt x="1368" y="966"/>
                  </a:lnTo>
                  <a:cubicBezTo>
                    <a:pt x="1414" y="920"/>
                    <a:pt x="1444" y="858"/>
                    <a:pt x="1465" y="796"/>
                  </a:cubicBezTo>
                  <a:cubicBezTo>
                    <a:pt x="1489" y="760"/>
                    <a:pt x="1500" y="701"/>
                    <a:pt x="1500" y="653"/>
                  </a:cubicBezTo>
                  <a:cubicBezTo>
                    <a:pt x="1512" y="558"/>
                    <a:pt x="1500" y="451"/>
                    <a:pt x="1465" y="367"/>
                  </a:cubicBezTo>
                  <a:cubicBezTo>
                    <a:pt x="1381" y="153"/>
                    <a:pt x="1179" y="22"/>
                    <a:pt x="953" y="22"/>
                  </a:cubicBezTo>
                  <a:lnTo>
                    <a:pt x="949" y="22"/>
                  </a:lnTo>
                  <a:cubicBezTo>
                    <a:pt x="894" y="8"/>
                    <a:pt x="838" y="1"/>
                    <a:pt x="78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25"/>
            <p:cNvSpPr/>
            <p:nvPr/>
          </p:nvSpPr>
          <p:spPr>
            <a:xfrm>
              <a:off x="2238539" y="68270"/>
              <a:ext cx="48961" cy="45110"/>
            </a:xfrm>
            <a:custGeom>
              <a:rect b="b" l="l" r="r" t="t"/>
              <a:pathLst>
                <a:path extrusionOk="0" h="1394" w="1513">
                  <a:moveTo>
                    <a:pt x="801" y="1"/>
                  </a:moveTo>
                  <a:cubicBezTo>
                    <a:pt x="740" y="1"/>
                    <a:pt x="679" y="8"/>
                    <a:pt x="620" y="24"/>
                  </a:cubicBezTo>
                  <a:lnTo>
                    <a:pt x="513" y="60"/>
                  </a:lnTo>
                  <a:lnTo>
                    <a:pt x="513" y="72"/>
                  </a:lnTo>
                  <a:cubicBezTo>
                    <a:pt x="310" y="120"/>
                    <a:pt x="156" y="262"/>
                    <a:pt x="72" y="453"/>
                  </a:cubicBezTo>
                  <a:cubicBezTo>
                    <a:pt x="1" y="620"/>
                    <a:pt x="1" y="810"/>
                    <a:pt x="72" y="977"/>
                  </a:cubicBezTo>
                  <a:cubicBezTo>
                    <a:pt x="156" y="1167"/>
                    <a:pt x="310" y="1310"/>
                    <a:pt x="513" y="1370"/>
                  </a:cubicBezTo>
                  <a:cubicBezTo>
                    <a:pt x="572" y="1386"/>
                    <a:pt x="632" y="1394"/>
                    <a:pt x="690" y="1394"/>
                  </a:cubicBezTo>
                  <a:cubicBezTo>
                    <a:pt x="808" y="1394"/>
                    <a:pt x="922" y="1362"/>
                    <a:pt x="1025" y="1298"/>
                  </a:cubicBezTo>
                  <a:cubicBezTo>
                    <a:pt x="1060" y="1274"/>
                    <a:pt x="1096" y="1251"/>
                    <a:pt x="1132" y="1227"/>
                  </a:cubicBezTo>
                  <a:cubicBezTo>
                    <a:pt x="1241" y="1162"/>
                    <a:pt x="1320" y="1057"/>
                    <a:pt x="1378" y="948"/>
                  </a:cubicBezTo>
                  <a:lnTo>
                    <a:pt x="1378" y="948"/>
                  </a:lnTo>
                  <a:cubicBezTo>
                    <a:pt x="1419" y="906"/>
                    <a:pt x="1446" y="856"/>
                    <a:pt x="1465" y="798"/>
                  </a:cubicBezTo>
                  <a:cubicBezTo>
                    <a:pt x="1489" y="751"/>
                    <a:pt x="1501" y="703"/>
                    <a:pt x="1501" y="655"/>
                  </a:cubicBezTo>
                  <a:cubicBezTo>
                    <a:pt x="1513" y="548"/>
                    <a:pt x="1501" y="453"/>
                    <a:pt x="1465" y="358"/>
                  </a:cubicBezTo>
                  <a:cubicBezTo>
                    <a:pt x="1382" y="155"/>
                    <a:pt x="1180" y="12"/>
                    <a:pt x="953" y="12"/>
                  </a:cubicBezTo>
                  <a:lnTo>
                    <a:pt x="930" y="12"/>
                  </a:lnTo>
                  <a:cubicBezTo>
                    <a:pt x="887" y="4"/>
                    <a:pt x="844" y="1"/>
                    <a:pt x="80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25"/>
            <p:cNvSpPr/>
            <p:nvPr/>
          </p:nvSpPr>
          <p:spPr>
            <a:xfrm>
              <a:off x="1031058" y="-18423"/>
              <a:ext cx="55141" cy="42812"/>
            </a:xfrm>
            <a:custGeom>
              <a:rect b="b" l="l" r="r" t="t"/>
              <a:pathLst>
                <a:path extrusionOk="0" h="1323" w="1704">
                  <a:moveTo>
                    <a:pt x="846" y="1"/>
                  </a:moveTo>
                  <a:cubicBezTo>
                    <a:pt x="1" y="1"/>
                    <a:pt x="1" y="1322"/>
                    <a:pt x="846" y="1322"/>
                  </a:cubicBezTo>
                  <a:cubicBezTo>
                    <a:pt x="1703" y="1322"/>
                    <a:pt x="1703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25"/>
            <p:cNvSpPr/>
            <p:nvPr/>
          </p:nvSpPr>
          <p:spPr>
            <a:xfrm>
              <a:off x="581804" y="-46641"/>
              <a:ext cx="45110" cy="47310"/>
            </a:xfrm>
            <a:custGeom>
              <a:rect b="b" l="l" r="r" t="t"/>
              <a:pathLst>
                <a:path extrusionOk="0" h="1462" w="1394">
                  <a:moveTo>
                    <a:pt x="666" y="0"/>
                  </a:moveTo>
                  <a:cubicBezTo>
                    <a:pt x="591" y="0"/>
                    <a:pt x="524" y="22"/>
                    <a:pt x="465" y="51"/>
                  </a:cubicBezTo>
                  <a:cubicBezTo>
                    <a:pt x="406" y="75"/>
                    <a:pt x="358" y="99"/>
                    <a:pt x="311" y="134"/>
                  </a:cubicBezTo>
                  <a:cubicBezTo>
                    <a:pt x="239" y="182"/>
                    <a:pt x="191" y="242"/>
                    <a:pt x="144" y="313"/>
                  </a:cubicBezTo>
                  <a:lnTo>
                    <a:pt x="84" y="468"/>
                  </a:lnTo>
                  <a:cubicBezTo>
                    <a:pt x="72" y="504"/>
                    <a:pt x="49" y="551"/>
                    <a:pt x="37" y="587"/>
                  </a:cubicBezTo>
                  <a:cubicBezTo>
                    <a:pt x="1" y="706"/>
                    <a:pt x="1" y="837"/>
                    <a:pt x="37" y="956"/>
                  </a:cubicBezTo>
                  <a:lnTo>
                    <a:pt x="96" y="1123"/>
                  </a:lnTo>
                  <a:cubicBezTo>
                    <a:pt x="144" y="1206"/>
                    <a:pt x="203" y="1266"/>
                    <a:pt x="275" y="1313"/>
                  </a:cubicBezTo>
                  <a:cubicBezTo>
                    <a:pt x="346" y="1373"/>
                    <a:pt x="430" y="1420"/>
                    <a:pt x="513" y="1444"/>
                  </a:cubicBezTo>
                  <a:cubicBezTo>
                    <a:pt x="572" y="1456"/>
                    <a:pt x="635" y="1462"/>
                    <a:pt x="697" y="1462"/>
                  </a:cubicBezTo>
                  <a:cubicBezTo>
                    <a:pt x="760" y="1462"/>
                    <a:pt x="822" y="1456"/>
                    <a:pt x="882" y="1444"/>
                  </a:cubicBezTo>
                  <a:cubicBezTo>
                    <a:pt x="1001" y="1408"/>
                    <a:pt x="1096" y="1349"/>
                    <a:pt x="1192" y="1266"/>
                  </a:cubicBezTo>
                  <a:lnTo>
                    <a:pt x="1299" y="1123"/>
                  </a:lnTo>
                  <a:cubicBezTo>
                    <a:pt x="1346" y="1051"/>
                    <a:pt x="1370" y="956"/>
                    <a:pt x="1370" y="873"/>
                  </a:cubicBezTo>
                  <a:cubicBezTo>
                    <a:pt x="1394" y="777"/>
                    <a:pt x="1394" y="682"/>
                    <a:pt x="1358" y="587"/>
                  </a:cubicBezTo>
                  <a:lnTo>
                    <a:pt x="1323" y="468"/>
                  </a:lnTo>
                  <a:cubicBezTo>
                    <a:pt x="1311" y="396"/>
                    <a:pt x="1263" y="313"/>
                    <a:pt x="1215" y="253"/>
                  </a:cubicBezTo>
                  <a:cubicBezTo>
                    <a:pt x="1168" y="182"/>
                    <a:pt x="1108" y="123"/>
                    <a:pt x="1025" y="87"/>
                  </a:cubicBezTo>
                  <a:lnTo>
                    <a:pt x="882" y="27"/>
                  </a:lnTo>
                  <a:lnTo>
                    <a:pt x="715" y="3"/>
                  </a:lnTo>
                  <a:cubicBezTo>
                    <a:pt x="698" y="1"/>
                    <a:pt x="682" y="0"/>
                    <a:pt x="66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25"/>
            <p:cNvSpPr/>
            <p:nvPr/>
          </p:nvSpPr>
          <p:spPr>
            <a:xfrm>
              <a:off x="822627" y="166903"/>
              <a:ext cx="60125" cy="47051"/>
            </a:xfrm>
            <a:custGeom>
              <a:rect b="b" l="l" r="r" t="t"/>
              <a:pathLst>
                <a:path extrusionOk="0" h="1454" w="1858">
                  <a:moveTo>
                    <a:pt x="929" y="1"/>
                  </a:moveTo>
                  <a:cubicBezTo>
                    <a:pt x="0" y="1"/>
                    <a:pt x="0" y="1453"/>
                    <a:pt x="929" y="1453"/>
                  </a:cubicBezTo>
                  <a:cubicBezTo>
                    <a:pt x="1858" y="1453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25"/>
            <p:cNvSpPr/>
            <p:nvPr/>
          </p:nvSpPr>
          <p:spPr>
            <a:xfrm>
              <a:off x="896602" y="388828"/>
              <a:ext cx="60125" cy="47051"/>
            </a:xfrm>
            <a:custGeom>
              <a:rect b="b" l="l" r="r" t="t"/>
              <a:pathLst>
                <a:path extrusionOk="0" h="1454" w="1858">
                  <a:moveTo>
                    <a:pt x="929" y="0"/>
                  </a:moveTo>
                  <a:cubicBezTo>
                    <a:pt x="0" y="0"/>
                    <a:pt x="0" y="1453"/>
                    <a:pt x="929" y="1453"/>
                  </a:cubicBezTo>
                  <a:cubicBezTo>
                    <a:pt x="1858" y="1453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25"/>
            <p:cNvSpPr/>
            <p:nvPr/>
          </p:nvSpPr>
          <p:spPr>
            <a:xfrm>
              <a:off x="134492" y="324496"/>
              <a:ext cx="62843" cy="48961"/>
            </a:xfrm>
            <a:custGeom>
              <a:rect b="b" l="l" r="r" t="t"/>
              <a:pathLst>
                <a:path extrusionOk="0" h="1513" w="1942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42" y="1512"/>
                    <a:pt x="1942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25"/>
            <p:cNvSpPr/>
            <p:nvPr/>
          </p:nvSpPr>
          <p:spPr>
            <a:xfrm>
              <a:off x="492911" y="399410"/>
              <a:ext cx="49252" cy="44107"/>
            </a:xfrm>
            <a:custGeom>
              <a:rect b="b" l="l" r="r" t="t"/>
              <a:pathLst>
                <a:path extrusionOk="0" h="1363" w="1522">
                  <a:moveTo>
                    <a:pt x="837" y="1"/>
                  </a:moveTo>
                  <a:cubicBezTo>
                    <a:pt x="635" y="1"/>
                    <a:pt x="432" y="102"/>
                    <a:pt x="319" y="305"/>
                  </a:cubicBezTo>
                  <a:cubicBezTo>
                    <a:pt x="295" y="340"/>
                    <a:pt x="283" y="364"/>
                    <a:pt x="271" y="400"/>
                  </a:cubicBezTo>
                  <a:cubicBezTo>
                    <a:pt x="0" y="910"/>
                    <a:pt x="427" y="1363"/>
                    <a:pt x="867" y="1363"/>
                  </a:cubicBezTo>
                  <a:cubicBezTo>
                    <a:pt x="1063" y="1363"/>
                    <a:pt x="1263" y="1272"/>
                    <a:pt x="1403" y="1055"/>
                  </a:cubicBezTo>
                  <a:cubicBezTo>
                    <a:pt x="1522" y="852"/>
                    <a:pt x="1522" y="602"/>
                    <a:pt x="1403" y="400"/>
                  </a:cubicBezTo>
                  <a:cubicBezTo>
                    <a:pt x="1391" y="364"/>
                    <a:pt x="1367" y="340"/>
                    <a:pt x="1355" y="305"/>
                  </a:cubicBezTo>
                  <a:cubicBezTo>
                    <a:pt x="1242" y="102"/>
                    <a:pt x="1039" y="1"/>
                    <a:pt x="83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25"/>
            <p:cNvSpPr/>
            <p:nvPr/>
          </p:nvSpPr>
          <p:spPr>
            <a:xfrm>
              <a:off x="6196070" y="72315"/>
              <a:ext cx="277196" cy="268200"/>
            </a:xfrm>
            <a:custGeom>
              <a:rect b="b" l="l" r="r" t="t"/>
              <a:pathLst>
                <a:path extrusionOk="0" h="8288" w="8566">
                  <a:moveTo>
                    <a:pt x="5667" y="1"/>
                  </a:moveTo>
                  <a:cubicBezTo>
                    <a:pt x="2272" y="1"/>
                    <a:pt x="1607" y="4698"/>
                    <a:pt x="338" y="7067"/>
                  </a:cubicBezTo>
                  <a:cubicBezTo>
                    <a:pt x="0" y="7700"/>
                    <a:pt x="590" y="8287"/>
                    <a:pt x="1201" y="8287"/>
                  </a:cubicBezTo>
                  <a:cubicBezTo>
                    <a:pt x="1279" y="8287"/>
                    <a:pt x="1357" y="8278"/>
                    <a:pt x="1434" y="8258"/>
                  </a:cubicBezTo>
                  <a:cubicBezTo>
                    <a:pt x="3041" y="7829"/>
                    <a:pt x="4589" y="7150"/>
                    <a:pt x="5982" y="6233"/>
                  </a:cubicBezTo>
                  <a:cubicBezTo>
                    <a:pt x="7232" y="5412"/>
                    <a:pt x="8565" y="4102"/>
                    <a:pt x="8506" y="2483"/>
                  </a:cubicBezTo>
                  <a:cubicBezTo>
                    <a:pt x="8482" y="2031"/>
                    <a:pt x="8327" y="1578"/>
                    <a:pt x="8065" y="1209"/>
                  </a:cubicBezTo>
                  <a:cubicBezTo>
                    <a:pt x="7720" y="1447"/>
                    <a:pt x="7399" y="1709"/>
                    <a:pt x="7065" y="1971"/>
                  </a:cubicBezTo>
                  <a:cubicBezTo>
                    <a:pt x="7184" y="1995"/>
                    <a:pt x="7268" y="2090"/>
                    <a:pt x="7280" y="2197"/>
                  </a:cubicBezTo>
                  <a:cubicBezTo>
                    <a:pt x="7351" y="2614"/>
                    <a:pt x="7327" y="3043"/>
                    <a:pt x="7220" y="3447"/>
                  </a:cubicBezTo>
                  <a:cubicBezTo>
                    <a:pt x="7173" y="3610"/>
                    <a:pt x="7035" y="3685"/>
                    <a:pt x="6903" y="3685"/>
                  </a:cubicBezTo>
                  <a:cubicBezTo>
                    <a:pt x="6736" y="3685"/>
                    <a:pt x="6578" y="3565"/>
                    <a:pt x="6625" y="3352"/>
                  </a:cubicBezTo>
                  <a:cubicBezTo>
                    <a:pt x="6696" y="2983"/>
                    <a:pt x="6744" y="2614"/>
                    <a:pt x="6744" y="2245"/>
                  </a:cubicBezTo>
                  <a:lnTo>
                    <a:pt x="6744" y="2245"/>
                  </a:lnTo>
                  <a:cubicBezTo>
                    <a:pt x="6458" y="2483"/>
                    <a:pt x="6172" y="2745"/>
                    <a:pt x="5898" y="2995"/>
                  </a:cubicBezTo>
                  <a:cubicBezTo>
                    <a:pt x="5887" y="3031"/>
                    <a:pt x="5887" y="3066"/>
                    <a:pt x="5863" y="3102"/>
                  </a:cubicBezTo>
                  <a:cubicBezTo>
                    <a:pt x="5922" y="3519"/>
                    <a:pt x="5767" y="4055"/>
                    <a:pt x="5696" y="4376"/>
                  </a:cubicBezTo>
                  <a:cubicBezTo>
                    <a:pt x="5639" y="4683"/>
                    <a:pt x="5550" y="5513"/>
                    <a:pt x="5095" y="5513"/>
                  </a:cubicBezTo>
                  <a:cubicBezTo>
                    <a:pt x="5074" y="5513"/>
                    <a:pt x="5052" y="5511"/>
                    <a:pt x="5029" y="5507"/>
                  </a:cubicBezTo>
                  <a:cubicBezTo>
                    <a:pt x="4517" y="5412"/>
                    <a:pt x="4732" y="4543"/>
                    <a:pt x="4779" y="4221"/>
                  </a:cubicBezTo>
                  <a:cubicBezTo>
                    <a:pt x="4791" y="4174"/>
                    <a:pt x="4803" y="4114"/>
                    <a:pt x="4803" y="4067"/>
                  </a:cubicBezTo>
                  <a:lnTo>
                    <a:pt x="4803" y="4067"/>
                  </a:lnTo>
                  <a:cubicBezTo>
                    <a:pt x="4613" y="4257"/>
                    <a:pt x="4434" y="4448"/>
                    <a:pt x="4255" y="4650"/>
                  </a:cubicBezTo>
                  <a:cubicBezTo>
                    <a:pt x="4005" y="4912"/>
                    <a:pt x="3755" y="5186"/>
                    <a:pt x="3505" y="5448"/>
                  </a:cubicBezTo>
                  <a:cubicBezTo>
                    <a:pt x="3720" y="5817"/>
                    <a:pt x="3779" y="6245"/>
                    <a:pt x="3684" y="6662"/>
                  </a:cubicBezTo>
                  <a:cubicBezTo>
                    <a:pt x="3651" y="6814"/>
                    <a:pt x="3509" y="6927"/>
                    <a:pt x="3348" y="6927"/>
                  </a:cubicBezTo>
                  <a:cubicBezTo>
                    <a:pt x="3333" y="6927"/>
                    <a:pt x="3318" y="6926"/>
                    <a:pt x="3303" y="6924"/>
                  </a:cubicBezTo>
                  <a:cubicBezTo>
                    <a:pt x="3124" y="6888"/>
                    <a:pt x="3005" y="6722"/>
                    <a:pt x="3041" y="6543"/>
                  </a:cubicBezTo>
                  <a:cubicBezTo>
                    <a:pt x="3089" y="6341"/>
                    <a:pt x="3089" y="6126"/>
                    <a:pt x="3053" y="5924"/>
                  </a:cubicBezTo>
                  <a:lnTo>
                    <a:pt x="3053" y="5924"/>
                  </a:lnTo>
                  <a:cubicBezTo>
                    <a:pt x="2648" y="6341"/>
                    <a:pt x="2279" y="6769"/>
                    <a:pt x="1934" y="7222"/>
                  </a:cubicBezTo>
                  <a:cubicBezTo>
                    <a:pt x="1902" y="7262"/>
                    <a:pt x="1864" y="7279"/>
                    <a:pt x="1826" y="7279"/>
                  </a:cubicBezTo>
                  <a:cubicBezTo>
                    <a:pt x="1719" y="7279"/>
                    <a:pt x="1616" y="7145"/>
                    <a:pt x="1696" y="7031"/>
                  </a:cubicBezTo>
                  <a:cubicBezTo>
                    <a:pt x="2005" y="6591"/>
                    <a:pt x="2291" y="6126"/>
                    <a:pt x="2588" y="5674"/>
                  </a:cubicBezTo>
                  <a:lnTo>
                    <a:pt x="2588" y="5674"/>
                  </a:lnTo>
                  <a:lnTo>
                    <a:pt x="1922" y="5948"/>
                  </a:lnTo>
                  <a:cubicBezTo>
                    <a:pt x="1881" y="5963"/>
                    <a:pt x="1843" y="5970"/>
                    <a:pt x="1807" y="5970"/>
                  </a:cubicBezTo>
                  <a:cubicBezTo>
                    <a:pt x="1515" y="5970"/>
                    <a:pt x="1391" y="5502"/>
                    <a:pt x="1719" y="5364"/>
                  </a:cubicBezTo>
                  <a:lnTo>
                    <a:pt x="2672" y="4948"/>
                  </a:lnTo>
                  <a:cubicBezTo>
                    <a:pt x="2707" y="4930"/>
                    <a:pt x="2745" y="4922"/>
                    <a:pt x="2782" y="4922"/>
                  </a:cubicBezTo>
                  <a:cubicBezTo>
                    <a:pt x="2871" y="4922"/>
                    <a:pt x="2959" y="4968"/>
                    <a:pt x="3017" y="5043"/>
                  </a:cubicBezTo>
                  <a:cubicBezTo>
                    <a:pt x="3267" y="4662"/>
                    <a:pt x="3541" y="4293"/>
                    <a:pt x="3839" y="3936"/>
                  </a:cubicBezTo>
                  <a:lnTo>
                    <a:pt x="3993" y="3757"/>
                  </a:lnTo>
                  <a:lnTo>
                    <a:pt x="3993" y="3757"/>
                  </a:lnTo>
                  <a:cubicBezTo>
                    <a:pt x="3541" y="3924"/>
                    <a:pt x="3100" y="4102"/>
                    <a:pt x="2684" y="4317"/>
                  </a:cubicBezTo>
                  <a:cubicBezTo>
                    <a:pt x="2646" y="4336"/>
                    <a:pt x="2609" y="4344"/>
                    <a:pt x="2575" y="4344"/>
                  </a:cubicBezTo>
                  <a:cubicBezTo>
                    <a:pt x="2355" y="4344"/>
                    <a:pt x="2238" y="3985"/>
                    <a:pt x="2434" y="3840"/>
                  </a:cubicBezTo>
                  <a:cubicBezTo>
                    <a:pt x="3136" y="3305"/>
                    <a:pt x="4112" y="2733"/>
                    <a:pt x="5041" y="2590"/>
                  </a:cubicBezTo>
                  <a:cubicBezTo>
                    <a:pt x="5267" y="2364"/>
                    <a:pt x="5494" y="2138"/>
                    <a:pt x="5732" y="1911"/>
                  </a:cubicBezTo>
                  <a:lnTo>
                    <a:pt x="5732" y="1911"/>
                  </a:lnTo>
                  <a:cubicBezTo>
                    <a:pt x="5148" y="2019"/>
                    <a:pt x="4565" y="2162"/>
                    <a:pt x="3982" y="2328"/>
                  </a:cubicBezTo>
                  <a:cubicBezTo>
                    <a:pt x="3954" y="2337"/>
                    <a:pt x="3927" y="2342"/>
                    <a:pt x="3902" y="2342"/>
                  </a:cubicBezTo>
                  <a:cubicBezTo>
                    <a:pt x="3668" y="2342"/>
                    <a:pt x="3558" y="1974"/>
                    <a:pt x="3827" y="1888"/>
                  </a:cubicBezTo>
                  <a:cubicBezTo>
                    <a:pt x="4434" y="1685"/>
                    <a:pt x="5053" y="1519"/>
                    <a:pt x="5684" y="1400"/>
                  </a:cubicBezTo>
                  <a:cubicBezTo>
                    <a:pt x="5946" y="1328"/>
                    <a:pt x="6244" y="1257"/>
                    <a:pt x="6529" y="1209"/>
                  </a:cubicBezTo>
                  <a:cubicBezTo>
                    <a:pt x="6791" y="983"/>
                    <a:pt x="7065" y="780"/>
                    <a:pt x="7339" y="578"/>
                  </a:cubicBezTo>
                  <a:cubicBezTo>
                    <a:pt x="7137" y="483"/>
                    <a:pt x="6934" y="423"/>
                    <a:pt x="6720" y="387"/>
                  </a:cubicBezTo>
                  <a:cubicBezTo>
                    <a:pt x="6649" y="221"/>
                    <a:pt x="6506" y="90"/>
                    <a:pt x="6315" y="54"/>
                  </a:cubicBezTo>
                  <a:cubicBezTo>
                    <a:pt x="6089" y="18"/>
                    <a:pt x="5873" y="1"/>
                    <a:pt x="566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25"/>
            <p:cNvSpPr/>
            <p:nvPr/>
          </p:nvSpPr>
          <p:spPr>
            <a:xfrm>
              <a:off x="6241439" y="21833"/>
              <a:ext cx="354342" cy="286062"/>
            </a:xfrm>
            <a:custGeom>
              <a:rect b="b" l="l" r="r" t="t"/>
              <a:pathLst>
                <a:path extrusionOk="0" h="8840" w="10950">
                  <a:moveTo>
                    <a:pt x="10283" y="1"/>
                  </a:moveTo>
                  <a:cubicBezTo>
                    <a:pt x="9490" y="1"/>
                    <a:pt x="8622" y="532"/>
                    <a:pt x="7973" y="876"/>
                  </a:cubicBezTo>
                  <a:cubicBezTo>
                    <a:pt x="7271" y="1245"/>
                    <a:pt x="6592" y="1674"/>
                    <a:pt x="5949" y="2138"/>
                  </a:cubicBezTo>
                  <a:cubicBezTo>
                    <a:pt x="5675" y="2340"/>
                    <a:pt x="5413" y="2555"/>
                    <a:pt x="5151" y="2769"/>
                  </a:cubicBezTo>
                  <a:cubicBezTo>
                    <a:pt x="4854" y="2817"/>
                    <a:pt x="4556" y="2900"/>
                    <a:pt x="4294" y="2948"/>
                  </a:cubicBezTo>
                  <a:cubicBezTo>
                    <a:pt x="3663" y="3079"/>
                    <a:pt x="3044" y="3245"/>
                    <a:pt x="2437" y="3436"/>
                  </a:cubicBezTo>
                  <a:cubicBezTo>
                    <a:pt x="2164" y="3523"/>
                    <a:pt x="2271" y="3899"/>
                    <a:pt x="2518" y="3899"/>
                  </a:cubicBezTo>
                  <a:cubicBezTo>
                    <a:pt x="2541" y="3899"/>
                    <a:pt x="2566" y="3895"/>
                    <a:pt x="2591" y="3888"/>
                  </a:cubicBezTo>
                  <a:cubicBezTo>
                    <a:pt x="3163" y="3722"/>
                    <a:pt x="3746" y="3579"/>
                    <a:pt x="4342" y="3471"/>
                  </a:cubicBezTo>
                  <a:lnTo>
                    <a:pt x="4342" y="3471"/>
                  </a:lnTo>
                  <a:cubicBezTo>
                    <a:pt x="4104" y="3698"/>
                    <a:pt x="3877" y="3924"/>
                    <a:pt x="3651" y="4150"/>
                  </a:cubicBezTo>
                  <a:cubicBezTo>
                    <a:pt x="2722" y="4293"/>
                    <a:pt x="1746" y="4865"/>
                    <a:pt x="1044" y="5400"/>
                  </a:cubicBezTo>
                  <a:cubicBezTo>
                    <a:pt x="848" y="5555"/>
                    <a:pt x="964" y="5905"/>
                    <a:pt x="1183" y="5905"/>
                  </a:cubicBezTo>
                  <a:cubicBezTo>
                    <a:pt x="1218" y="5905"/>
                    <a:pt x="1255" y="5896"/>
                    <a:pt x="1294" y="5877"/>
                  </a:cubicBezTo>
                  <a:cubicBezTo>
                    <a:pt x="1710" y="5662"/>
                    <a:pt x="2151" y="5484"/>
                    <a:pt x="2591" y="5317"/>
                  </a:cubicBezTo>
                  <a:lnTo>
                    <a:pt x="2591" y="5317"/>
                  </a:lnTo>
                  <a:lnTo>
                    <a:pt x="2449" y="5496"/>
                  </a:lnTo>
                  <a:cubicBezTo>
                    <a:pt x="2151" y="5853"/>
                    <a:pt x="1877" y="6222"/>
                    <a:pt x="1627" y="6603"/>
                  </a:cubicBezTo>
                  <a:cubicBezTo>
                    <a:pt x="1568" y="6528"/>
                    <a:pt x="1481" y="6482"/>
                    <a:pt x="1392" y="6482"/>
                  </a:cubicBezTo>
                  <a:cubicBezTo>
                    <a:pt x="1355" y="6482"/>
                    <a:pt x="1317" y="6490"/>
                    <a:pt x="1282" y="6508"/>
                  </a:cubicBezTo>
                  <a:lnTo>
                    <a:pt x="329" y="6924"/>
                  </a:lnTo>
                  <a:cubicBezTo>
                    <a:pt x="1" y="7062"/>
                    <a:pt x="125" y="7530"/>
                    <a:pt x="417" y="7530"/>
                  </a:cubicBezTo>
                  <a:cubicBezTo>
                    <a:pt x="453" y="7530"/>
                    <a:pt x="491" y="7523"/>
                    <a:pt x="532" y="7508"/>
                  </a:cubicBezTo>
                  <a:lnTo>
                    <a:pt x="1198" y="7234"/>
                  </a:lnTo>
                  <a:lnTo>
                    <a:pt x="1198" y="7234"/>
                  </a:lnTo>
                  <a:cubicBezTo>
                    <a:pt x="901" y="7686"/>
                    <a:pt x="615" y="8151"/>
                    <a:pt x="305" y="8591"/>
                  </a:cubicBezTo>
                  <a:cubicBezTo>
                    <a:pt x="226" y="8705"/>
                    <a:pt x="329" y="8839"/>
                    <a:pt x="436" y="8839"/>
                  </a:cubicBezTo>
                  <a:cubicBezTo>
                    <a:pt x="474" y="8839"/>
                    <a:pt x="512" y="8822"/>
                    <a:pt x="544" y="8782"/>
                  </a:cubicBezTo>
                  <a:cubicBezTo>
                    <a:pt x="889" y="8329"/>
                    <a:pt x="1270" y="7901"/>
                    <a:pt x="1663" y="7484"/>
                  </a:cubicBezTo>
                  <a:lnTo>
                    <a:pt x="1663" y="7484"/>
                  </a:lnTo>
                  <a:cubicBezTo>
                    <a:pt x="1698" y="7686"/>
                    <a:pt x="1698" y="7901"/>
                    <a:pt x="1651" y="8103"/>
                  </a:cubicBezTo>
                  <a:cubicBezTo>
                    <a:pt x="1615" y="8282"/>
                    <a:pt x="1734" y="8448"/>
                    <a:pt x="1913" y="8484"/>
                  </a:cubicBezTo>
                  <a:cubicBezTo>
                    <a:pt x="1928" y="8486"/>
                    <a:pt x="1943" y="8487"/>
                    <a:pt x="1958" y="8487"/>
                  </a:cubicBezTo>
                  <a:cubicBezTo>
                    <a:pt x="2119" y="8487"/>
                    <a:pt x="2261" y="8374"/>
                    <a:pt x="2294" y="8222"/>
                  </a:cubicBezTo>
                  <a:cubicBezTo>
                    <a:pt x="2389" y="7805"/>
                    <a:pt x="2329" y="7377"/>
                    <a:pt x="2115" y="7008"/>
                  </a:cubicBezTo>
                  <a:cubicBezTo>
                    <a:pt x="2365" y="6746"/>
                    <a:pt x="2615" y="6472"/>
                    <a:pt x="2865" y="6210"/>
                  </a:cubicBezTo>
                  <a:cubicBezTo>
                    <a:pt x="3044" y="6008"/>
                    <a:pt x="3234" y="5817"/>
                    <a:pt x="3413" y="5627"/>
                  </a:cubicBezTo>
                  <a:lnTo>
                    <a:pt x="3413" y="5627"/>
                  </a:lnTo>
                  <a:cubicBezTo>
                    <a:pt x="3413" y="5674"/>
                    <a:pt x="3389" y="5734"/>
                    <a:pt x="3389" y="5781"/>
                  </a:cubicBezTo>
                  <a:cubicBezTo>
                    <a:pt x="3342" y="6103"/>
                    <a:pt x="3127" y="6972"/>
                    <a:pt x="3639" y="7067"/>
                  </a:cubicBezTo>
                  <a:cubicBezTo>
                    <a:pt x="3662" y="7071"/>
                    <a:pt x="3685" y="7073"/>
                    <a:pt x="3706" y="7073"/>
                  </a:cubicBezTo>
                  <a:cubicBezTo>
                    <a:pt x="4160" y="7073"/>
                    <a:pt x="4250" y="6266"/>
                    <a:pt x="4318" y="5936"/>
                  </a:cubicBezTo>
                  <a:cubicBezTo>
                    <a:pt x="4389" y="5591"/>
                    <a:pt x="4532" y="5079"/>
                    <a:pt x="4473" y="4662"/>
                  </a:cubicBezTo>
                  <a:cubicBezTo>
                    <a:pt x="4496" y="4626"/>
                    <a:pt x="4508" y="4591"/>
                    <a:pt x="4508" y="4555"/>
                  </a:cubicBezTo>
                  <a:cubicBezTo>
                    <a:pt x="4782" y="4305"/>
                    <a:pt x="5068" y="4043"/>
                    <a:pt x="5354" y="3805"/>
                  </a:cubicBezTo>
                  <a:lnTo>
                    <a:pt x="5354" y="3805"/>
                  </a:lnTo>
                  <a:cubicBezTo>
                    <a:pt x="5354" y="4174"/>
                    <a:pt x="5306" y="4543"/>
                    <a:pt x="5235" y="4912"/>
                  </a:cubicBezTo>
                  <a:cubicBezTo>
                    <a:pt x="5195" y="5125"/>
                    <a:pt x="5352" y="5245"/>
                    <a:pt x="5517" y="5245"/>
                  </a:cubicBezTo>
                  <a:cubicBezTo>
                    <a:pt x="5647" y="5245"/>
                    <a:pt x="5783" y="5170"/>
                    <a:pt x="5830" y="5007"/>
                  </a:cubicBezTo>
                  <a:cubicBezTo>
                    <a:pt x="5949" y="4603"/>
                    <a:pt x="5973" y="4174"/>
                    <a:pt x="5901" y="3757"/>
                  </a:cubicBezTo>
                  <a:cubicBezTo>
                    <a:pt x="5889" y="3650"/>
                    <a:pt x="5794" y="3555"/>
                    <a:pt x="5687" y="3531"/>
                  </a:cubicBezTo>
                  <a:cubicBezTo>
                    <a:pt x="6009" y="3269"/>
                    <a:pt x="6342" y="3007"/>
                    <a:pt x="6675" y="2769"/>
                  </a:cubicBezTo>
                  <a:cubicBezTo>
                    <a:pt x="7116" y="2459"/>
                    <a:pt x="7580" y="2162"/>
                    <a:pt x="8056" y="1900"/>
                  </a:cubicBezTo>
                  <a:cubicBezTo>
                    <a:pt x="8592" y="1602"/>
                    <a:pt x="9140" y="1352"/>
                    <a:pt x="9711" y="1126"/>
                  </a:cubicBezTo>
                  <a:cubicBezTo>
                    <a:pt x="10140" y="947"/>
                    <a:pt x="10557" y="828"/>
                    <a:pt x="10854" y="447"/>
                  </a:cubicBezTo>
                  <a:cubicBezTo>
                    <a:pt x="10950" y="328"/>
                    <a:pt x="10914" y="150"/>
                    <a:pt x="10771" y="78"/>
                  </a:cubicBezTo>
                  <a:cubicBezTo>
                    <a:pt x="10614" y="24"/>
                    <a:pt x="10450" y="1"/>
                    <a:pt x="10283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25"/>
            <p:cNvSpPr/>
            <p:nvPr/>
          </p:nvSpPr>
          <p:spPr>
            <a:xfrm>
              <a:off x="7983232" y="66048"/>
              <a:ext cx="277196" cy="268200"/>
            </a:xfrm>
            <a:custGeom>
              <a:rect b="b" l="l" r="r" t="t"/>
              <a:pathLst>
                <a:path extrusionOk="0" h="8288" w="8566">
                  <a:moveTo>
                    <a:pt x="5668" y="1"/>
                  </a:moveTo>
                  <a:cubicBezTo>
                    <a:pt x="2272" y="1"/>
                    <a:pt x="1607" y="4698"/>
                    <a:pt x="339" y="7067"/>
                  </a:cubicBezTo>
                  <a:cubicBezTo>
                    <a:pt x="1" y="7700"/>
                    <a:pt x="590" y="8287"/>
                    <a:pt x="1193" y="8287"/>
                  </a:cubicBezTo>
                  <a:cubicBezTo>
                    <a:pt x="1270" y="8287"/>
                    <a:pt x="1347" y="8278"/>
                    <a:pt x="1422" y="8258"/>
                  </a:cubicBezTo>
                  <a:cubicBezTo>
                    <a:pt x="3041" y="7829"/>
                    <a:pt x="4577" y="7150"/>
                    <a:pt x="5982" y="6233"/>
                  </a:cubicBezTo>
                  <a:cubicBezTo>
                    <a:pt x="7232" y="5412"/>
                    <a:pt x="8566" y="4102"/>
                    <a:pt x="8494" y="2483"/>
                  </a:cubicBezTo>
                  <a:cubicBezTo>
                    <a:pt x="8482" y="2031"/>
                    <a:pt x="8328" y="1578"/>
                    <a:pt x="8066" y="1209"/>
                  </a:cubicBezTo>
                  <a:cubicBezTo>
                    <a:pt x="7720" y="1447"/>
                    <a:pt x="7387" y="1709"/>
                    <a:pt x="7066" y="1971"/>
                  </a:cubicBezTo>
                  <a:cubicBezTo>
                    <a:pt x="7185" y="1995"/>
                    <a:pt x="7268" y="2090"/>
                    <a:pt x="7280" y="2197"/>
                  </a:cubicBezTo>
                  <a:cubicBezTo>
                    <a:pt x="7351" y="2614"/>
                    <a:pt x="7327" y="3043"/>
                    <a:pt x="7220" y="3447"/>
                  </a:cubicBezTo>
                  <a:cubicBezTo>
                    <a:pt x="7173" y="3610"/>
                    <a:pt x="7035" y="3685"/>
                    <a:pt x="6903" y="3685"/>
                  </a:cubicBezTo>
                  <a:cubicBezTo>
                    <a:pt x="6736" y="3685"/>
                    <a:pt x="6578" y="3565"/>
                    <a:pt x="6625" y="3352"/>
                  </a:cubicBezTo>
                  <a:cubicBezTo>
                    <a:pt x="6696" y="2983"/>
                    <a:pt x="6732" y="2614"/>
                    <a:pt x="6744" y="2245"/>
                  </a:cubicBezTo>
                  <a:lnTo>
                    <a:pt x="6744" y="2245"/>
                  </a:lnTo>
                  <a:cubicBezTo>
                    <a:pt x="6458" y="2483"/>
                    <a:pt x="6173" y="2745"/>
                    <a:pt x="5899" y="2995"/>
                  </a:cubicBezTo>
                  <a:cubicBezTo>
                    <a:pt x="5887" y="3031"/>
                    <a:pt x="5875" y="3066"/>
                    <a:pt x="5863" y="3102"/>
                  </a:cubicBezTo>
                  <a:cubicBezTo>
                    <a:pt x="5923" y="3519"/>
                    <a:pt x="5768" y="4055"/>
                    <a:pt x="5696" y="4376"/>
                  </a:cubicBezTo>
                  <a:cubicBezTo>
                    <a:pt x="5640" y="4682"/>
                    <a:pt x="5551" y="5514"/>
                    <a:pt x="5103" y="5514"/>
                  </a:cubicBezTo>
                  <a:cubicBezTo>
                    <a:pt x="5079" y="5514"/>
                    <a:pt x="5055" y="5512"/>
                    <a:pt x="5030" y="5507"/>
                  </a:cubicBezTo>
                  <a:cubicBezTo>
                    <a:pt x="4518" y="5412"/>
                    <a:pt x="4732" y="4543"/>
                    <a:pt x="4780" y="4221"/>
                  </a:cubicBezTo>
                  <a:cubicBezTo>
                    <a:pt x="4791" y="4174"/>
                    <a:pt x="4803" y="4114"/>
                    <a:pt x="4803" y="4067"/>
                  </a:cubicBezTo>
                  <a:lnTo>
                    <a:pt x="4803" y="4067"/>
                  </a:lnTo>
                  <a:cubicBezTo>
                    <a:pt x="4613" y="4257"/>
                    <a:pt x="4434" y="4459"/>
                    <a:pt x="4256" y="4662"/>
                  </a:cubicBezTo>
                  <a:cubicBezTo>
                    <a:pt x="4006" y="4924"/>
                    <a:pt x="3756" y="5186"/>
                    <a:pt x="3506" y="5448"/>
                  </a:cubicBezTo>
                  <a:cubicBezTo>
                    <a:pt x="3720" y="5817"/>
                    <a:pt x="3791" y="6257"/>
                    <a:pt x="3696" y="6674"/>
                  </a:cubicBezTo>
                  <a:cubicBezTo>
                    <a:pt x="3663" y="6826"/>
                    <a:pt x="3521" y="6939"/>
                    <a:pt x="3361" y="6939"/>
                  </a:cubicBezTo>
                  <a:cubicBezTo>
                    <a:pt x="3346" y="6939"/>
                    <a:pt x="3330" y="6938"/>
                    <a:pt x="3315" y="6936"/>
                  </a:cubicBezTo>
                  <a:cubicBezTo>
                    <a:pt x="3136" y="6900"/>
                    <a:pt x="3017" y="6734"/>
                    <a:pt x="3053" y="6555"/>
                  </a:cubicBezTo>
                  <a:cubicBezTo>
                    <a:pt x="3101" y="6353"/>
                    <a:pt x="3101" y="6150"/>
                    <a:pt x="3065" y="5948"/>
                  </a:cubicBezTo>
                  <a:lnTo>
                    <a:pt x="3065" y="5948"/>
                  </a:lnTo>
                  <a:cubicBezTo>
                    <a:pt x="2660" y="6353"/>
                    <a:pt x="2291" y="6781"/>
                    <a:pt x="1946" y="7234"/>
                  </a:cubicBezTo>
                  <a:cubicBezTo>
                    <a:pt x="1915" y="7274"/>
                    <a:pt x="1876" y="7291"/>
                    <a:pt x="1838" y="7291"/>
                  </a:cubicBezTo>
                  <a:cubicBezTo>
                    <a:pt x="1731" y="7291"/>
                    <a:pt x="1629" y="7157"/>
                    <a:pt x="1708" y="7043"/>
                  </a:cubicBezTo>
                  <a:cubicBezTo>
                    <a:pt x="2017" y="6591"/>
                    <a:pt x="2303" y="6126"/>
                    <a:pt x="2601" y="5686"/>
                  </a:cubicBezTo>
                  <a:lnTo>
                    <a:pt x="2601" y="5686"/>
                  </a:lnTo>
                  <a:lnTo>
                    <a:pt x="1922" y="5960"/>
                  </a:lnTo>
                  <a:cubicBezTo>
                    <a:pt x="1882" y="5975"/>
                    <a:pt x="1843" y="5982"/>
                    <a:pt x="1808" y="5982"/>
                  </a:cubicBezTo>
                  <a:cubicBezTo>
                    <a:pt x="1518" y="5982"/>
                    <a:pt x="1402" y="5514"/>
                    <a:pt x="1720" y="5376"/>
                  </a:cubicBezTo>
                  <a:lnTo>
                    <a:pt x="2660" y="4959"/>
                  </a:lnTo>
                  <a:cubicBezTo>
                    <a:pt x="2698" y="4940"/>
                    <a:pt x="2740" y="4931"/>
                    <a:pt x="2781" y="4931"/>
                  </a:cubicBezTo>
                  <a:cubicBezTo>
                    <a:pt x="2870" y="4931"/>
                    <a:pt x="2957" y="4974"/>
                    <a:pt x="3006" y="5055"/>
                  </a:cubicBezTo>
                  <a:cubicBezTo>
                    <a:pt x="3267" y="4674"/>
                    <a:pt x="3541" y="4293"/>
                    <a:pt x="3839" y="3947"/>
                  </a:cubicBezTo>
                  <a:cubicBezTo>
                    <a:pt x="3887" y="3888"/>
                    <a:pt x="3934" y="3828"/>
                    <a:pt x="3982" y="3769"/>
                  </a:cubicBezTo>
                  <a:lnTo>
                    <a:pt x="3982" y="3769"/>
                  </a:lnTo>
                  <a:cubicBezTo>
                    <a:pt x="3541" y="3936"/>
                    <a:pt x="3101" y="4114"/>
                    <a:pt x="2672" y="4317"/>
                  </a:cubicBezTo>
                  <a:cubicBezTo>
                    <a:pt x="2633" y="4336"/>
                    <a:pt x="2596" y="4345"/>
                    <a:pt x="2562" y="4345"/>
                  </a:cubicBezTo>
                  <a:cubicBezTo>
                    <a:pt x="2345" y="4345"/>
                    <a:pt x="2239" y="3995"/>
                    <a:pt x="2434" y="3840"/>
                  </a:cubicBezTo>
                  <a:cubicBezTo>
                    <a:pt x="3125" y="3316"/>
                    <a:pt x="4113" y="2745"/>
                    <a:pt x="5041" y="2602"/>
                  </a:cubicBezTo>
                  <a:cubicBezTo>
                    <a:pt x="5268" y="2364"/>
                    <a:pt x="5494" y="2138"/>
                    <a:pt x="5732" y="1923"/>
                  </a:cubicBezTo>
                  <a:lnTo>
                    <a:pt x="5732" y="1923"/>
                  </a:lnTo>
                  <a:cubicBezTo>
                    <a:pt x="5137" y="2031"/>
                    <a:pt x="4553" y="2162"/>
                    <a:pt x="3982" y="2328"/>
                  </a:cubicBezTo>
                  <a:cubicBezTo>
                    <a:pt x="3953" y="2337"/>
                    <a:pt x="3926" y="2342"/>
                    <a:pt x="3900" y="2342"/>
                  </a:cubicBezTo>
                  <a:cubicBezTo>
                    <a:pt x="3658" y="2342"/>
                    <a:pt x="3558" y="1974"/>
                    <a:pt x="3827" y="1888"/>
                  </a:cubicBezTo>
                  <a:cubicBezTo>
                    <a:pt x="4434" y="1685"/>
                    <a:pt x="5053" y="1519"/>
                    <a:pt x="5684" y="1400"/>
                  </a:cubicBezTo>
                  <a:cubicBezTo>
                    <a:pt x="5946" y="1340"/>
                    <a:pt x="6244" y="1257"/>
                    <a:pt x="6530" y="1209"/>
                  </a:cubicBezTo>
                  <a:cubicBezTo>
                    <a:pt x="6792" y="995"/>
                    <a:pt x="7066" y="780"/>
                    <a:pt x="7339" y="578"/>
                  </a:cubicBezTo>
                  <a:cubicBezTo>
                    <a:pt x="7137" y="483"/>
                    <a:pt x="6935" y="423"/>
                    <a:pt x="6720" y="399"/>
                  </a:cubicBezTo>
                  <a:cubicBezTo>
                    <a:pt x="6649" y="221"/>
                    <a:pt x="6506" y="90"/>
                    <a:pt x="6315" y="54"/>
                  </a:cubicBezTo>
                  <a:cubicBezTo>
                    <a:pt x="6089" y="18"/>
                    <a:pt x="5873" y="1"/>
                    <a:pt x="566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25"/>
            <p:cNvSpPr/>
            <p:nvPr/>
          </p:nvSpPr>
          <p:spPr>
            <a:xfrm>
              <a:off x="8028665" y="15955"/>
              <a:ext cx="354277" cy="286257"/>
            </a:xfrm>
            <a:custGeom>
              <a:rect b="b" l="l" r="r" t="t"/>
              <a:pathLst>
                <a:path extrusionOk="0" h="8846" w="10948">
                  <a:moveTo>
                    <a:pt x="10281" y="1"/>
                  </a:moveTo>
                  <a:cubicBezTo>
                    <a:pt x="9489" y="1"/>
                    <a:pt x="8620" y="532"/>
                    <a:pt x="7971" y="876"/>
                  </a:cubicBezTo>
                  <a:cubicBezTo>
                    <a:pt x="7257" y="1245"/>
                    <a:pt x="6590" y="1674"/>
                    <a:pt x="5947" y="2150"/>
                  </a:cubicBezTo>
                  <a:cubicBezTo>
                    <a:pt x="5673" y="2352"/>
                    <a:pt x="5400" y="2555"/>
                    <a:pt x="5138" y="2781"/>
                  </a:cubicBezTo>
                  <a:cubicBezTo>
                    <a:pt x="4840" y="2828"/>
                    <a:pt x="4542" y="2900"/>
                    <a:pt x="4280" y="2959"/>
                  </a:cubicBezTo>
                  <a:cubicBezTo>
                    <a:pt x="3649" y="3078"/>
                    <a:pt x="3030" y="3245"/>
                    <a:pt x="2423" y="3448"/>
                  </a:cubicBezTo>
                  <a:cubicBezTo>
                    <a:pt x="2153" y="3523"/>
                    <a:pt x="2255" y="3901"/>
                    <a:pt x="2498" y="3901"/>
                  </a:cubicBezTo>
                  <a:cubicBezTo>
                    <a:pt x="2523" y="3901"/>
                    <a:pt x="2550" y="3897"/>
                    <a:pt x="2578" y="3888"/>
                  </a:cubicBezTo>
                  <a:cubicBezTo>
                    <a:pt x="3161" y="3721"/>
                    <a:pt x="3745" y="3579"/>
                    <a:pt x="4328" y="3483"/>
                  </a:cubicBezTo>
                  <a:lnTo>
                    <a:pt x="4328" y="3483"/>
                  </a:lnTo>
                  <a:cubicBezTo>
                    <a:pt x="4102" y="3698"/>
                    <a:pt x="3864" y="3924"/>
                    <a:pt x="3649" y="4150"/>
                  </a:cubicBezTo>
                  <a:cubicBezTo>
                    <a:pt x="2709" y="4293"/>
                    <a:pt x="1732" y="4864"/>
                    <a:pt x="1030" y="5400"/>
                  </a:cubicBezTo>
                  <a:cubicBezTo>
                    <a:pt x="835" y="5555"/>
                    <a:pt x="950" y="5904"/>
                    <a:pt x="1170" y="5904"/>
                  </a:cubicBezTo>
                  <a:cubicBezTo>
                    <a:pt x="1204" y="5904"/>
                    <a:pt x="1241" y="5896"/>
                    <a:pt x="1280" y="5876"/>
                  </a:cubicBezTo>
                  <a:cubicBezTo>
                    <a:pt x="1697" y="5674"/>
                    <a:pt x="2137" y="5484"/>
                    <a:pt x="2590" y="5317"/>
                  </a:cubicBezTo>
                  <a:lnTo>
                    <a:pt x="2590" y="5317"/>
                  </a:lnTo>
                  <a:cubicBezTo>
                    <a:pt x="2542" y="5376"/>
                    <a:pt x="2483" y="5436"/>
                    <a:pt x="2435" y="5495"/>
                  </a:cubicBezTo>
                  <a:cubicBezTo>
                    <a:pt x="2137" y="5853"/>
                    <a:pt x="1875" y="6222"/>
                    <a:pt x="1613" y="6603"/>
                  </a:cubicBezTo>
                  <a:cubicBezTo>
                    <a:pt x="1557" y="6530"/>
                    <a:pt x="1474" y="6491"/>
                    <a:pt x="1389" y="6491"/>
                  </a:cubicBezTo>
                  <a:cubicBezTo>
                    <a:pt x="1348" y="6491"/>
                    <a:pt x="1307" y="6500"/>
                    <a:pt x="1268" y="6519"/>
                  </a:cubicBezTo>
                  <a:lnTo>
                    <a:pt x="316" y="6924"/>
                  </a:lnTo>
                  <a:cubicBezTo>
                    <a:pt x="0" y="7071"/>
                    <a:pt x="112" y="7534"/>
                    <a:pt x="396" y="7534"/>
                  </a:cubicBezTo>
                  <a:cubicBezTo>
                    <a:pt x="434" y="7534"/>
                    <a:pt x="475" y="7526"/>
                    <a:pt x="518" y="7508"/>
                  </a:cubicBezTo>
                  <a:lnTo>
                    <a:pt x="1197" y="7234"/>
                  </a:lnTo>
                  <a:lnTo>
                    <a:pt x="1197" y="7234"/>
                  </a:lnTo>
                  <a:cubicBezTo>
                    <a:pt x="899" y="7698"/>
                    <a:pt x="601" y="8151"/>
                    <a:pt x="304" y="8591"/>
                  </a:cubicBezTo>
                  <a:cubicBezTo>
                    <a:pt x="224" y="8715"/>
                    <a:pt x="329" y="8846"/>
                    <a:pt x="437" y="8846"/>
                  </a:cubicBezTo>
                  <a:cubicBezTo>
                    <a:pt x="474" y="8846"/>
                    <a:pt x="511" y="8830"/>
                    <a:pt x="542" y="8793"/>
                  </a:cubicBezTo>
                  <a:cubicBezTo>
                    <a:pt x="887" y="8341"/>
                    <a:pt x="1256" y="7901"/>
                    <a:pt x="1661" y="7496"/>
                  </a:cubicBezTo>
                  <a:lnTo>
                    <a:pt x="1661" y="7496"/>
                  </a:lnTo>
                  <a:cubicBezTo>
                    <a:pt x="1697" y="7698"/>
                    <a:pt x="1685" y="7901"/>
                    <a:pt x="1637" y="8103"/>
                  </a:cubicBezTo>
                  <a:cubicBezTo>
                    <a:pt x="1613" y="8282"/>
                    <a:pt x="1732" y="8448"/>
                    <a:pt x="1911" y="8484"/>
                  </a:cubicBezTo>
                  <a:cubicBezTo>
                    <a:pt x="1925" y="8486"/>
                    <a:pt x="1940" y="8487"/>
                    <a:pt x="1954" y="8487"/>
                  </a:cubicBezTo>
                  <a:cubicBezTo>
                    <a:pt x="2105" y="8487"/>
                    <a:pt x="2248" y="8374"/>
                    <a:pt x="2280" y="8222"/>
                  </a:cubicBezTo>
                  <a:cubicBezTo>
                    <a:pt x="2375" y="7805"/>
                    <a:pt x="2316" y="7377"/>
                    <a:pt x="2113" y="7008"/>
                  </a:cubicBezTo>
                  <a:cubicBezTo>
                    <a:pt x="2352" y="6746"/>
                    <a:pt x="2602" y="6484"/>
                    <a:pt x="2852" y="6210"/>
                  </a:cubicBezTo>
                  <a:cubicBezTo>
                    <a:pt x="3042" y="6007"/>
                    <a:pt x="3221" y="5805"/>
                    <a:pt x="3411" y="5615"/>
                  </a:cubicBezTo>
                  <a:lnTo>
                    <a:pt x="3411" y="5615"/>
                  </a:lnTo>
                  <a:cubicBezTo>
                    <a:pt x="3399" y="5674"/>
                    <a:pt x="3387" y="5722"/>
                    <a:pt x="3387" y="5769"/>
                  </a:cubicBezTo>
                  <a:cubicBezTo>
                    <a:pt x="3340" y="6091"/>
                    <a:pt x="3126" y="6972"/>
                    <a:pt x="3637" y="7055"/>
                  </a:cubicBezTo>
                  <a:cubicBezTo>
                    <a:pt x="3664" y="7060"/>
                    <a:pt x="3689" y="7062"/>
                    <a:pt x="3713" y="7062"/>
                  </a:cubicBezTo>
                  <a:cubicBezTo>
                    <a:pt x="4158" y="7062"/>
                    <a:pt x="4236" y="6264"/>
                    <a:pt x="4304" y="5936"/>
                  </a:cubicBezTo>
                  <a:cubicBezTo>
                    <a:pt x="4376" y="5591"/>
                    <a:pt x="4519" y="5079"/>
                    <a:pt x="4471" y="4662"/>
                  </a:cubicBezTo>
                  <a:cubicBezTo>
                    <a:pt x="4483" y="4626"/>
                    <a:pt x="4495" y="4591"/>
                    <a:pt x="4507" y="4555"/>
                  </a:cubicBezTo>
                  <a:cubicBezTo>
                    <a:pt x="4780" y="4293"/>
                    <a:pt x="5054" y="4043"/>
                    <a:pt x="5352" y="3793"/>
                  </a:cubicBezTo>
                  <a:lnTo>
                    <a:pt x="5352" y="3805"/>
                  </a:lnTo>
                  <a:cubicBezTo>
                    <a:pt x="5340" y="4174"/>
                    <a:pt x="5304" y="4543"/>
                    <a:pt x="5221" y="4900"/>
                  </a:cubicBezTo>
                  <a:cubicBezTo>
                    <a:pt x="5181" y="5121"/>
                    <a:pt x="5344" y="5244"/>
                    <a:pt x="5511" y="5244"/>
                  </a:cubicBezTo>
                  <a:cubicBezTo>
                    <a:pt x="5641" y="5244"/>
                    <a:pt x="5775" y="5169"/>
                    <a:pt x="5816" y="5007"/>
                  </a:cubicBezTo>
                  <a:cubicBezTo>
                    <a:pt x="5935" y="4602"/>
                    <a:pt x="5959" y="4174"/>
                    <a:pt x="5888" y="3757"/>
                  </a:cubicBezTo>
                  <a:cubicBezTo>
                    <a:pt x="5876" y="3638"/>
                    <a:pt x="5793" y="3543"/>
                    <a:pt x="5673" y="3531"/>
                  </a:cubicBezTo>
                  <a:cubicBezTo>
                    <a:pt x="5995" y="3257"/>
                    <a:pt x="6328" y="3007"/>
                    <a:pt x="6674" y="2769"/>
                  </a:cubicBezTo>
                  <a:cubicBezTo>
                    <a:pt x="7114" y="2447"/>
                    <a:pt x="7567" y="2162"/>
                    <a:pt x="8043" y="1900"/>
                  </a:cubicBezTo>
                  <a:cubicBezTo>
                    <a:pt x="8579" y="1602"/>
                    <a:pt x="9138" y="1352"/>
                    <a:pt x="9710" y="1126"/>
                  </a:cubicBezTo>
                  <a:cubicBezTo>
                    <a:pt x="10138" y="947"/>
                    <a:pt x="10555" y="828"/>
                    <a:pt x="10853" y="459"/>
                  </a:cubicBezTo>
                  <a:cubicBezTo>
                    <a:pt x="10948" y="328"/>
                    <a:pt x="10912" y="150"/>
                    <a:pt x="10769" y="78"/>
                  </a:cubicBezTo>
                  <a:cubicBezTo>
                    <a:pt x="10612" y="24"/>
                    <a:pt x="10448" y="1"/>
                    <a:pt x="10281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811" name="Google Shape;4811;p25"/>
            <p:cNvGrpSpPr/>
            <p:nvPr/>
          </p:nvGrpSpPr>
          <p:grpSpPr>
            <a:xfrm>
              <a:off x="1227077" y="-45663"/>
              <a:ext cx="800203" cy="636722"/>
              <a:chOff x="1816659" y="65078"/>
              <a:chExt cx="800203" cy="636722"/>
            </a:xfrm>
          </p:grpSpPr>
          <p:sp>
            <p:nvSpPr>
              <p:cNvPr id="4812" name="Google Shape;4812;p2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3" name="Google Shape;4813;p2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4" name="Google Shape;4814;p2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5" name="Google Shape;4815;p2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6" name="Google Shape;4816;p2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7" name="Google Shape;4817;p2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8" name="Google Shape;4818;p2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9" name="Google Shape;4819;p2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20" name="Google Shape;4820;p25"/>
            <p:cNvGrpSpPr/>
            <p:nvPr/>
          </p:nvGrpSpPr>
          <p:grpSpPr>
            <a:xfrm>
              <a:off x="3816827" y="-70125"/>
              <a:ext cx="800203" cy="636722"/>
              <a:chOff x="1816659" y="65078"/>
              <a:chExt cx="800203" cy="636722"/>
            </a:xfrm>
          </p:grpSpPr>
          <p:sp>
            <p:nvSpPr>
              <p:cNvPr id="4821" name="Google Shape;4821;p2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2" name="Google Shape;4822;p2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3" name="Google Shape;4823;p2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4" name="Google Shape;4824;p2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5" name="Google Shape;4825;p2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6" name="Google Shape;4826;p2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7" name="Google Shape;4827;p2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8" name="Google Shape;4828;p2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829" name="Google Shape;4829;p25"/>
            <p:cNvGrpSpPr/>
            <p:nvPr/>
          </p:nvGrpSpPr>
          <p:grpSpPr>
            <a:xfrm>
              <a:off x="6616115" y="-84713"/>
              <a:ext cx="800203" cy="636722"/>
              <a:chOff x="1816659" y="65078"/>
              <a:chExt cx="800203" cy="636722"/>
            </a:xfrm>
          </p:grpSpPr>
          <p:sp>
            <p:nvSpPr>
              <p:cNvPr id="4830" name="Google Shape;4830;p2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1" name="Google Shape;4831;p2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2" name="Google Shape;4832;p2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3" name="Google Shape;4833;p2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4" name="Google Shape;4834;p2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5" name="Google Shape;4835;p2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6" name="Google Shape;4836;p2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7" name="Google Shape;4837;p2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10">
    <p:spTree>
      <p:nvGrpSpPr>
        <p:cNvPr id="4838" name="Shape 4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9" name="Google Shape;4839;p26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/>
        </p:txBody>
      </p:sp>
      <p:grpSp>
        <p:nvGrpSpPr>
          <p:cNvPr id="4840" name="Google Shape;4840;p26"/>
          <p:cNvGrpSpPr/>
          <p:nvPr/>
        </p:nvGrpSpPr>
        <p:grpSpPr>
          <a:xfrm>
            <a:off x="-495300" y="-278775"/>
            <a:ext cx="9920915" cy="5536502"/>
            <a:chOff x="-495300" y="-278775"/>
            <a:chExt cx="9920915" cy="5536502"/>
          </a:xfrm>
        </p:grpSpPr>
        <p:sp>
          <p:nvSpPr>
            <p:cNvPr id="4841" name="Google Shape;4841;p26"/>
            <p:cNvSpPr/>
            <p:nvPr/>
          </p:nvSpPr>
          <p:spPr>
            <a:xfrm>
              <a:off x="8467268" y="1639619"/>
              <a:ext cx="555617" cy="668102"/>
            </a:xfrm>
            <a:custGeom>
              <a:rect b="b" l="l" r="r" t="t"/>
              <a:pathLst>
                <a:path extrusionOk="0" h="20818" w="17313">
                  <a:moveTo>
                    <a:pt x="7613" y="1"/>
                  </a:moveTo>
                  <a:cubicBezTo>
                    <a:pt x="4887" y="1"/>
                    <a:pt x="2264" y="1361"/>
                    <a:pt x="1048" y="4125"/>
                  </a:cubicBezTo>
                  <a:cubicBezTo>
                    <a:pt x="179" y="6101"/>
                    <a:pt x="0" y="8292"/>
                    <a:pt x="179" y="10423"/>
                  </a:cubicBezTo>
                  <a:cubicBezTo>
                    <a:pt x="191" y="10590"/>
                    <a:pt x="215" y="10745"/>
                    <a:pt x="227" y="10911"/>
                  </a:cubicBezTo>
                  <a:cubicBezTo>
                    <a:pt x="96" y="12447"/>
                    <a:pt x="405" y="13983"/>
                    <a:pt x="1108" y="15352"/>
                  </a:cubicBezTo>
                  <a:cubicBezTo>
                    <a:pt x="1334" y="16043"/>
                    <a:pt x="1620" y="16698"/>
                    <a:pt x="1965" y="17329"/>
                  </a:cubicBezTo>
                  <a:cubicBezTo>
                    <a:pt x="3048" y="19329"/>
                    <a:pt x="5084" y="20639"/>
                    <a:pt x="7347" y="20817"/>
                  </a:cubicBezTo>
                  <a:cubicBezTo>
                    <a:pt x="7347" y="20055"/>
                    <a:pt x="7358" y="19305"/>
                    <a:pt x="7358" y="18543"/>
                  </a:cubicBezTo>
                  <a:cubicBezTo>
                    <a:pt x="7275" y="18531"/>
                    <a:pt x="7180" y="18496"/>
                    <a:pt x="7108" y="18436"/>
                  </a:cubicBezTo>
                  <a:cubicBezTo>
                    <a:pt x="6561" y="17924"/>
                    <a:pt x="6251" y="17257"/>
                    <a:pt x="5763" y="16698"/>
                  </a:cubicBezTo>
                  <a:cubicBezTo>
                    <a:pt x="5287" y="16126"/>
                    <a:pt x="4763" y="15602"/>
                    <a:pt x="4203" y="15126"/>
                  </a:cubicBezTo>
                  <a:cubicBezTo>
                    <a:pt x="3878" y="14872"/>
                    <a:pt x="4178" y="14469"/>
                    <a:pt x="4503" y="14469"/>
                  </a:cubicBezTo>
                  <a:cubicBezTo>
                    <a:pt x="4558" y="14469"/>
                    <a:pt x="4614" y="14481"/>
                    <a:pt x="4668" y="14507"/>
                  </a:cubicBezTo>
                  <a:cubicBezTo>
                    <a:pt x="5668" y="14971"/>
                    <a:pt x="6787" y="15781"/>
                    <a:pt x="7382" y="16805"/>
                  </a:cubicBezTo>
                  <a:cubicBezTo>
                    <a:pt x="7394" y="16210"/>
                    <a:pt x="7406" y="15614"/>
                    <a:pt x="7418" y="15031"/>
                  </a:cubicBezTo>
                  <a:cubicBezTo>
                    <a:pt x="6930" y="14626"/>
                    <a:pt x="6561" y="13912"/>
                    <a:pt x="6227" y="13459"/>
                  </a:cubicBezTo>
                  <a:cubicBezTo>
                    <a:pt x="5584" y="12590"/>
                    <a:pt x="4953" y="11709"/>
                    <a:pt x="4370" y="10792"/>
                  </a:cubicBezTo>
                  <a:cubicBezTo>
                    <a:pt x="4192" y="10498"/>
                    <a:pt x="4473" y="10164"/>
                    <a:pt x="4756" y="10164"/>
                  </a:cubicBezTo>
                  <a:cubicBezTo>
                    <a:pt x="4852" y="10164"/>
                    <a:pt x="4947" y="10202"/>
                    <a:pt x="5025" y="10292"/>
                  </a:cubicBezTo>
                  <a:cubicBezTo>
                    <a:pt x="5739" y="11102"/>
                    <a:pt x="6406" y="11947"/>
                    <a:pt x="7108" y="12781"/>
                  </a:cubicBezTo>
                  <a:cubicBezTo>
                    <a:pt x="7216" y="12912"/>
                    <a:pt x="7335" y="13054"/>
                    <a:pt x="7478" y="13197"/>
                  </a:cubicBezTo>
                  <a:cubicBezTo>
                    <a:pt x="7501" y="12471"/>
                    <a:pt x="7525" y="11745"/>
                    <a:pt x="7549" y="11030"/>
                  </a:cubicBezTo>
                  <a:cubicBezTo>
                    <a:pt x="6418" y="9042"/>
                    <a:pt x="5442" y="6970"/>
                    <a:pt x="4632" y="4839"/>
                  </a:cubicBezTo>
                  <a:cubicBezTo>
                    <a:pt x="4506" y="4509"/>
                    <a:pt x="4816" y="4257"/>
                    <a:pt x="5110" y="4257"/>
                  </a:cubicBezTo>
                  <a:cubicBezTo>
                    <a:pt x="5261" y="4257"/>
                    <a:pt x="5408" y="4324"/>
                    <a:pt x="5489" y="4482"/>
                  </a:cubicBezTo>
                  <a:cubicBezTo>
                    <a:pt x="6406" y="6232"/>
                    <a:pt x="7382" y="7970"/>
                    <a:pt x="8406" y="9673"/>
                  </a:cubicBezTo>
                  <a:lnTo>
                    <a:pt x="9633" y="7387"/>
                  </a:lnTo>
                  <a:cubicBezTo>
                    <a:pt x="10109" y="6494"/>
                    <a:pt x="10585" y="5244"/>
                    <a:pt x="11502" y="4744"/>
                  </a:cubicBezTo>
                  <a:cubicBezTo>
                    <a:pt x="11566" y="4711"/>
                    <a:pt x="11632" y="4695"/>
                    <a:pt x="11698" y="4695"/>
                  </a:cubicBezTo>
                  <a:cubicBezTo>
                    <a:pt x="11913" y="4695"/>
                    <a:pt x="12109" y="4861"/>
                    <a:pt x="12109" y="5089"/>
                  </a:cubicBezTo>
                  <a:cubicBezTo>
                    <a:pt x="12204" y="6125"/>
                    <a:pt x="11383" y="7256"/>
                    <a:pt x="10895" y="8137"/>
                  </a:cubicBezTo>
                  <a:lnTo>
                    <a:pt x="9061" y="11507"/>
                  </a:lnTo>
                  <a:cubicBezTo>
                    <a:pt x="8966" y="11697"/>
                    <a:pt x="8775" y="11828"/>
                    <a:pt x="8549" y="11852"/>
                  </a:cubicBezTo>
                  <a:cubicBezTo>
                    <a:pt x="8549" y="12519"/>
                    <a:pt x="8537" y="13197"/>
                    <a:pt x="8537" y="13864"/>
                  </a:cubicBezTo>
                  <a:cubicBezTo>
                    <a:pt x="9204" y="13388"/>
                    <a:pt x="9859" y="12888"/>
                    <a:pt x="10466" y="12352"/>
                  </a:cubicBezTo>
                  <a:cubicBezTo>
                    <a:pt x="10952" y="11924"/>
                    <a:pt x="11493" y="10980"/>
                    <a:pt x="12200" y="10980"/>
                  </a:cubicBezTo>
                  <a:cubicBezTo>
                    <a:pt x="12221" y="10980"/>
                    <a:pt x="12242" y="10981"/>
                    <a:pt x="12264" y="10983"/>
                  </a:cubicBezTo>
                  <a:cubicBezTo>
                    <a:pt x="12407" y="10983"/>
                    <a:pt x="12526" y="11078"/>
                    <a:pt x="12561" y="11209"/>
                  </a:cubicBezTo>
                  <a:cubicBezTo>
                    <a:pt x="12752" y="12078"/>
                    <a:pt x="11597" y="12816"/>
                    <a:pt x="11014" y="13281"/>
                  </a:cubicBezTo>
                  <a:cubicBezTo>
                    <a:pt x="10275" y="13900"/>
                    <a:pt x="9442" y="14400"/>
                    <a:pt x="8537" y="14757"/>
                  </a:cubicBezTo>
                  <a:cubicBezTo>
                    <a:pt x="8537" y="16781"/>
                    <a:pt x="8549" y="18793"/>
                    <a:pt x="8585" y="20817"/>
                  </a:cubicBezTo>
                  <a:cubicBezTo>
                    <a:pt x="8954" y="20782"/>
                    <a:pt x="9311" y="20722"/>
                    <a:pt x="9668" y="20639"/>
                  </a:cubicBezTo>
                  <a:cubicBezTo>
                    <a:pt x="9692" y="19936"/>
                    <a:pt x="9799" y="19246"/>
                    <a:pt x="9978" y="18567"/>
                  </a:cubicBezTo>
                  <a:cubicBezTo>
                    <a:pt x="10168" y="17448"/>
                    <a:pt x="10597" y="16388"/>
                    <a:pt x="11216" y="15436"/>
                  </a:cubicBezTo>
                  <a:cubicBezTo>
                    <a:pt x="11454" y="14864"/>
                    <a:pt x="11776" y="14316"/>
                    <a:pt x="12169" y="13828"/>
                  </a:cubicBezTo>
                  <a:cubicBezTo>
                    <a:pt x="13240" y="12519"/>
                    <a:pt x="14871" y="11709"/>
                    <a:pt x="16562" y="11507"/>
                  </a:cubicBezTo>
                  <a:cubicBezTo>
                    <a:pt x="17312" y="7542"/>
                    <a:pt x="15574" y="3529"/>
                    <a:pt x="12180" y="1351"/>
                  </a:cubicBezTo>
                  <a:cubicBezTo>
                    <a:pt x="10791" y="453"/>
                    <a:pt x="9185" y="1"/>
                    <a:pt x="7613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26"/>
            <p:cNvSpPr/>
            <p:nvPr/>
          </p:nvSpPr>
          <p:spPr>
            <a:xfrm>
              <a:off x="8776383" y="2007078"/>
              <a:ext cx="495604" cy="482671"/>
            </a:xfrm>
            <a:custGeom>
              <a:rect b="b" l="l" r="r" t="t"/>
              <a:pathLst>
                <a:path extrusionOk="0" h="15040" w="15443">
                  <a:moveTo>
                    <a:pt x="7742" y="1"/>
                  </a:moveTo>
                  <a:cubicBezTo>
                    <a:pt x="7470" y="1"/>
                    <a:pt x="7198" y="19"/>
                    <a:pt x="6930" y="57"/>
                  </a:cubicBezTo>
                  <a:cubicBezTo>
                    <a:pt x="5239" y="259"/>
                    <a:pt x="3608" y="1069"/>
                    <a:pt x="2537" y="2378"/>
                  </a:cubicBezTo>
                  <a:cubicBezTo>
                    <a:pt x="2144" y="2866"/>
                    <a:pt x="1822" y="3414"/>
                    <a:pt x="1572" y="3986"/>
                  </a:cubicBezTo>
                  <a:cubicBezTo>
                    <a:pt x="953" y="4938"/>
                    <a:pt x="536" y="5998"/>
                    <a:pt x="346" y="7117"/>
                  </a:cubicBezTo>
                  <a:cubicBezTo>
                    <a:pt x="167" y="7796"/>
                    <a:pt x="60" y="8486"/>
                    <a:pt x="36" y="9189"/>
                  </a:cubicBezTo>
                  <a:cubicBezTo>
                    <a:pt x="1" y="10439"/>
                    <a:pt x="251" y="11665"/>
                    <a:pt x="965" y="12665"/>
                  </a:cubicBezTo>
                  <a:cubicBezTo>
                    <a:pt x="1608" y="12010"/>
                    <a:pt x="2275" y="11379"/>
                    <a:pt x="2906" y="10760"/>
                  </a:cubicBezTo>
                  <a:cubicBezTo>
                    <a:pt x="2572" y="9713"/>
                    <a:pt x="3418" y="8224"/>
                    <a:pt x="3656" y="7212"/>
                  </a:cubicBezTo>
                  <a:cubicBezTo>
                    <a:pt x="4013" y="5653"/>
                    <a:pt x="4251" y="4069"/>
                    <a:pt x="4358" y="2462"/>
                  </a:cubicBezTo>
                  <a:cubicBezTo>
                    <a:pt x="4388" y="2097"/>
                    <a:pt x="4673" y="1912"/>
                    <a:pt x="4952" y="1912"/>
                  </a:cubicBezTo>
                  <a:cubicBezTo>
                    <a:pt x="5230" y="1912"/>
                    <a:pt x="5501" y="2094"/>
                    <a:pt x="5513" y="2462"/>
                  </a:cubicBezTo>
                  <a:cubicBezTo>
                    <a:pt x="5561" y="4129"/>
                    <a:pt x="5406" y="5783"/>
                    <a:pt x="5049" y="7415"/>
                  </a:cubicBezTo>
                  <a:cubicBezTo>
                    <a:pt x="4954" y="7855"/>
                    <a:pt x="4858" y="8462"/>
                    <a:pt x="4704" y="9058"/>
                  </a:cubicBezTo>
                  <a:cubicBezTo>
                    <a:pt x="5037" y="8748"/>
                    <a:pt x="5370" y="8450"/>
                    <a:pt x="5716" y="8141"/>
                  </a:cubicBezTo>
                  <a:cubicBezTo>
                    <a:pt x="6406" y="7546"/>
                    <a:pt x="7097" y="6807"/>
                    <a:pt x="7918" y="6355"/>
                  </a:cubicBezTo>
                  <a:cubicBezTo>
                    <a:pt x="8109" y="5914"/>
                    <a:pt x="8275" y="5450"/>
                    <a:pt x="8394" y="4986"/>
                  </a:cubicBezTo>
                  <a:cubicBezTo>
                    <a:pt x="8525" y="4319"/>
                    <a:pt x="8525" y="3593"/>
                    <a:pt x="8525" y="2914"/>
                  </a:cubicBezTo>
                  <a:cubicBezTo>
                    <a:pt x="8525" y="2672"/>
                    <a:pt x="8700" y="2552"/>
                    <a:pt x="8882" y="2552"/>
                  </a:cubicBezTo>
                  <a:cubicBezTo>
                    <a:pt x="9039" y="2552"/>
                    <a:pt x="9203" y="2642"/>
                    <a:pt x="9264" y="2819"/>
                  </a:cubicBezTo>
                  <a:cubicBezTo>
                    <a:pt x="9633" y="3831"/>
                    <a:pt x="9657" y="4938"/>
                    <a:pt x="9359" y="5974"/>
                  </a:cubicBezTo>
                  <a:cubicBezTo>
                    <a:pt x="9424" y="5978"/>
                    <a:pt x="9490" y="5980"/>
                    <a:pt x="9555" y="5980"/>
                  </a:cubicBezTo>
                  <a:cubicBezTo>
                    <a:pt x="10081" y="5980"/>
                    <a:pt x="10594" y="5855"/>
                    <a:pt x="11145" y="5664"/>
                  </a:cubicBezTo>
                  <a:cubicBezTo>
                    <a:pt x="11209" y="5642"/>
                    <a:pt x="11272" y="5632"/>
                    <a:pt x="11331" y="5632"/>
                  </a:cubicBezTo>
                  <a:cubicBezTo>
                    <a:pt x="11883" y="5632"/>
                    <a:pt x="12169" y="6505"/>
                    <a:pt x="11621" y="6796"/>
                  </a:cubicBezTo>
                  <a:cubicBezTo>
                    <a:pt x="11059" y="7068"/>
                    <a:pt x="10454" y="7207"/>
                    <a:pt x="9841" y="7207"/>
                  </a:cubicBezTo>
                  <a:cubicBezTo>
                    <a:pt x="9597" y="7207"/>
                    <a:pt x="9353" y="7185"/>
                    <a:pt x="9109" y="7141"/>
                  </a:cubicBezTo>
                  <a:cubicBezTo>
                    <a:pt x="8621" y="7915"/>
                    <a:pt x="7799" y="8534"/>
                    <a:pt x="7049" y="9141"/>
                  </a:cubicBezTo>
                  <a:cubicBezTo>
                    <a:pt x="7918" y="9093"/>
                    <a:pt x="8787" y="9058"/>
                    <a:pt x="9633" y="8927"/>
                  </a:cubicBezTo>
                  <a:cubicBezTo>
                    <a:pt x="9698" y="8917"/>
                    <a:pt x="9769" y="8911"/>
                    <a:pt x="9841" y="8911"/>
                  </a:cubicBezTo>
                  <a:cubicBezTo>
                    <a:pt x="10042" y="8911"/>
                    <a:pt x="10251" y="8959"/>
                    <a:pt x="10383" y="9117"/>
                  </a:cubicBezTo>
                  <a:cubicBezTo>
                    <a:pt x="10585" y="9391"/>
                    <a:pt x="10704" y="9534"/>
                    <a:pt x="10573" y="9867"/>
                  </a:cubicBezTo>
                  <a:cubicBezTo>
                    <a:pt x="10466" y="10189"/>
                    <a:pt x="10168" y="10415"/>
                    <a:pt x="9835" y="10427"/>
                  </a:cubicBezTo>
                  <a:cubicBezTo>
                    <a:pt x="8756" y="10563"/>
                    <a:pt x="7567" y="10733"/>
                    <a:pt x="6414" y="10733"/>
                  </a:cubicBezTo>
                  <a:cubicBezTo>
                    <a:pt x="6053" y="10733"/>
                    <a:pt x="5696" y="10717"/>
                    <a:pt x="5346" y="10677"/>
                  </a:cubicBezTo>
                  <a:cubicBezTo>
                    <a:pt x="4882" y="11106"/>
                    <a:pt x="4418" y="11546"/>
                    <a:pt x="3953" y="11975"/>
                  </a:cubicBezTo>
                  <a:cubicBezTo>
                    <a:pt x="3346" y="12570"/>
                    <a:pt x="2751" y="13189"/>
                    <a:pt x="2156" y="13820"/>
                  </a:cubicBezTo>
                  <a:cubicBezTo>
                    <a:pt x="3366" y="14657"/>
                    <a:pt x="4806" y="15040"/>
                    <a:pt x="6267" y="15040"/>
                  </a:cubicBezTo>
                  <a:cubicBezTo>
                    <a:pt x="9173" y="15040"/>
                    <a:pt x="12163" y="13522"/>
                    <a:pt x="13597" y="11034"/>
                  </a:cubicBezTo>
                  <a:cubicBezTo>
                    <a:pt x="14109" y="10320"/>
                    <a:pt x="14443" y="9486"/>
                    <a:pt x="14550" y="8617"/>
                  </a:cubicBezTo>
                  <a:cubicBezTo>
                    <a:pt x="15443" y="5093"/>
                    <a:pt x="13359" y="1259"/>
                    <a:pt x="9835" y="330"/>
                  </a:cubicBezTo>
                  <a:cubicBezTo>
                    <a:pt x="9311" y="164"/>
                    <a:pt x="8775" y="57"/>
                    <a:pt x="8228" y="21"/>
                  </a:cubicBezTo>
                  <a:cubicBezTo>
                    <a:pt x="8067" y="7"/>
                    <a:pt x="7905" y="1"/>
                    <a:pt x="7742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26"/>
            <p:cNvSpPr/>
            <p:nvPr/>
          </p:nvSpPr>
          <p:spPr>
            <a:xfrm>
              <a:off x="8591659" y="1776012"/>
              <a:ext cx="575675" cy="994258"/>
            </a:xfrm>
            <a:custGeom>
              <a:rect b="b" l="l" r="r" t="t"/>
              <a:pathLst>
                <a:path extrusionOk="0" h="30981" w="17938">
                  <a:moveTo>
                    <a:pt x="1230" y="1"/>
                  </a:moveTo>
                  <a:cubicBezTo>
                    <a:pt x="936" y="1"/>
                    <a:pt x="630" y="251"/>
                    <a:pt x="756" y="589"/>
                  </a:cubicBezTo>
                  <a:cubicBezTo>
                    <a:pt x="1566" y="2720"/>
                    <a:pt x="2530" y="4792"/>
                    <a:pt x="3661" y="6768"/>
                  </a:cubicBezTo>
                  <a:cubicBezTo>
                    <a:pt x="3637" y="7495"/>
                    <a:pt x="3613" y="8221"/>
                    <a:pt x="3590" y="8935"/>
                  </a:cubicBezTo>
                  <a:cubicBezTo>
                    <a:pt x="3459" y="8804"/>
                    <a:pt x="3328" y="8662"/>
                    <a:pt x="3221" y="8531"/>
                  </a:cubicBezTo>
                  <a:cubicBezTo>
                    <a:pt x="2530" y="7697"/>
                    <a:pt x="1851" y="6852"/>
                    <a:pt x="1137" y="6030"/>
                  </a:cubicBezTo>
                  <a:cubicBezTo>
                    <a:pt x="1060" y="5944"/>
                    <a:pt x="965" y="5907"/>
                    <a:pt x="871" y="5907"/>
                  </a:cubicBezTo>
                  <a:cubicBezTo>
                    <a:pt x="588" y="5907"/>
                    <a:pt x="306" y="6236"/>
                    <a:pt x="494" y="6530"/>
                  </a:cubicBezTo>
                  <a:cubicBezTo>
                    <a:pt x="1065" y="7459"/>
                    <a:pt x="1697" y="8328"/>
                    <a:pt x="2351" y="9209"/>
                  </a:cubicBezTo>
                  <a:cubicBezTo>
                    <a:pt x="2685" y="9650"/>
                    <a:pt x="3054" y="10364"/>
                    <a:pt x="3542" y="10781"/>
                  </a:cubicBezTo>
                  <a:cubicBezTo>
                    <a:pt x="3530" y="11376"/>
                    <a:pt x="3506" y="11971"/>
                    <a:pt x="3506" y="12555"/>
                  </a:cubicBezTo>
                  <a:cubicBezTo>
                    <a:pt x="2911" y="11531"/>
                    <a:pt x="1780" y="10721"/>
                    <a:pt x="792" y="10257"/>
                  </a:cubicBezTo>
                  <a:cubicBezTo>
                    <a:pt x="737" y="10231"/>
                    <a:pt x="680" y="10219"/>
                    <a:pt x="624" y="10219"/>
                  </a:cubicBezTo>
                  <a:cubicBezTo>
                    <a:pt x="300" y="10219"/>
                    <a:pt x="1" y="10611"/>
                    <a:pt x="315" y="10864"/>
                  </a:cubicBezTo>
                  <a:cubicBezTo>
                    <a:pt x="875" y="11352"/>
                    <a:pt x="1399" y="11876"/>
                    <a:pt x="1887" y="12436"/>
                  </a:cubicBezTo>
                  <a:cubicBezTo>
                    <a:pt x="2375" y="12995"/>
                    <a:pt x="2673" y="13674"/>
                    <a:pt x="3232" y="14186"/>
                  </a:cubicBezTo>
                  <a:cubicBezTo>
                    <a:pt x="3292" y="14246"/>
                    <a:pt x="3387" y="14281"/>
                    <a:pt x="3482" y="14281"/>
                  </a:cubicBezTo>
                  <a:cubicBezTo>
                    <a:pt x="3471" y="15043"/>
                    <a:pt x="3471" y="15805"/>
                    <a:pt x="3459" y="16567"/>
                  </a:cubicBezTo>
                  <a:lnTo>
                    <a:pt x="3459" y="19175"/>
                  </a:lnTo>
                  <a:cubicBezTo>
                    <a:pt x="3482" y="21211"/>
                    <a:pt x="3518" y="23235"/>
                    <a:pt x="3578" y="25271"/>
                  </a:cubicBezTo>
                  <a:cubicBezTo>
                    <a:pt x="3602" y="26354"/>
                    <a:pt x="3637" y="27438"/>
                    <a:pt x="3697" y="28521"/>
                  </a:cubicBezTo>
                  <a:cubicBezTo>
                    <a:pt x="3744" y="29366"/>
                    <a:pt x="3649" y="30176"/>
                    <a:pt x="4197" y="30855"/>
                  </a:cubicBezTo>
                  <a:cubicBezTo>
                    <a:pt x="4267" y="30943"/>
                    <a:pt x="4364" y="30981"/>
                    <a:pt x="4464" y="30981"/>
                  </a:cubicBezTo>
                  <a:cubicBezTo>
                    <a:pt x="4620" y="30981"/>
                    <a:pt x="4784" y="30890"/>
                    <a:pt x="4864" y="30759"/>
                  </a:cubicBezTo>
                  <a:cubicBezTo>
                    <a:pt x="5364" y="29997"/>
                    <a:pt x="5114" y="28974"/>
                    <a:pt x="5078" y="28104"/>
                  </a:cubicBezTo>
                  <a:cubicBezTo>
                    <a:pt x="5042" y="27164"/>
                    <a:pt x="4995" y="26211"/>
                    <a:pt x="4947" y="25271"/>
                  </a:cubicBezTo>
                  <a:cubicBezTo>
                    <a:pt x="4923" y="24806"/>
                    <a:pt x="4911" y="24342"/>
                    <a:pt x="4899" y="23878"/>
                  </a:cubicBezTo>
                  <a:cubicBezTo>
                    <a:pt x="5983" y="23020"/>
                    <a:pt x="6959" y="22020"/>
                    <a:pt x="7912" y="21008"/>
                  </a:cubicBezTo>
                  <a:cubicBezTo>
                    <a:pt x="8519" y="20401"/>
                    <a:pt x="9114" y="19770"/>
                    <a:pt x="9721" y="19187"/>
                  </a:cubicBezTo>
                  <a:cubicBezTo>
                    <a:pt x="10186" y="18746"/>
                    <a:pt x="10650" y="18306"/>
                    <a:pt x="11114" y="17877"/>
                  </a:cubicBezTo>
                  <a:cubicBezTo>
                    <a:pt x="11466" y="17917"/>
                    <a:pt x="11825" y="17933"/>
                    <a:pt x="12187" y="17933"/>
                  </a:cubicBezTo>
                  <a:cubicBezTo>
                    <a:pt x="13342" y="17933"/>
                    <a:pt x="14524" y="17763"/>
                    <a:pt x="15603" y="17627"/>
                  </a:cubicBezTo>
                  <a:cubicBezTo>
                    <a:pt x="15936" y="17615"/>
                    <a:pt x="16234" y="17389"/>
                    <a:pt x="16341" y="17067"/>
                  </a:cubicBezTo>
                  <a:cubicBezTo>
                    <a:pt x="16472" y="16734"/>
                    <a:pt x="16365" y="16591"/>
                    <a:pt x="16151" y="16329"/>
                  </a:cubicBezTo>
                  <a:cubicBezTo>
                    <a:pt x="16018" y="16161"/>
                    <a:pt x="15807" y="16111"/>
                    <a:pt x="15605" y="16111"/>
                  </a:cubicBezTo>
                  <a:cubicBezTo>
                    <a:pt x="15535" y="16111"/>
                    <a:pt x="15465" y="16117"/>
                    <a:pt x="15401" y="16127"/>
                  </a:cubicBezTo>
                  <a:cubicBezTo>
                    <a:pt x="14555" y="16258"/>
                    <a:pt x="13686" y="16293"/>
                    <a:pt x="12829" y="16341"/>
                  </a:cubicBezTo>
                  <a:cubicBezTo>
                    <a:pt x="13567" y="15734"/>
                    <a:pt x="14389" y="15115"/>
                    <a:pt x="14889" y="14341"/>
                  </a:cubicBezTo>
                  <a:cubicBezTo>
                    <a:pt x="15129" y="14385"/>
                    <a:pt x="15372" y="14407"/>
                    <a:pt x="15615" y="14407"/>
                  </a:cubicBezTo>
                  <a:cubicBezTo>
                    <a:pt x="16226" y="14407"/>
                    <a:pt x="16835" y="14268"/>
                    <a:pt x="17389" y="13996"/>
                  </a:cubicBezTo>
                  <a:cubicBezTo>
                    <a:pt x="17938" y="13716"/>
                    <a:pt x="17650" y="12833"/>
                    <a:pt x="17097" y="12833"/>
                  </a:cubicBezTo>
                  <a:cubicBezTo>
                    <a:pt x="17039" y="12833"/>
                    <a:pt x="16977" y="12843"/>
                    <a:pt x="16913" y="12864"/>
                  </a:cubicBezTo>
                  <a:cubicBezTo>
                    <a:pt x="16372" y="13055"/>
                    <a:pt x="15860" y="13180"/>
                    <a:pt x="15335" y="13180"/>
                  </a:cubicBezTo>
                  <a:cubicBezTo>
                    <a:pt x="15270" y="13180"/>
                    <a:pt x="15204" y="13178"/>
                    <a:pt x="15139" y="13174"/>
                  </a:cubicBezTo>
                  <a:cubicBezTo>
                    <a:pt x="15424" y="12138"/>
                    <a:pt x="15401" y="11043"/>
                    <a:pt x="15032" y="10019"/>
                  </a:cubicBezTo>
                  <a:cubicBezTo>
                    <a:pt x="14966" y="9843"/>
                    <a:pt x="14803" y="9754"/>
                    <a:pt x="14648" y="9754"/>
                  </a:cubicBezTo>
                  <a:cubicBezTo>
                    <a:pt x="14466" y="9754"/>
                    <a:pt x="14293" y="9876"/>
                    <a:pt x="14293" y="10126"/>
                  </a:cubicBezTo>
                  <a:cubicBezTo>
                    <a:pt x="14293" y="10793"/>
                    <a:pt x="14293" y="11519"/>
                    <a:pt x="14162" y="12186"/>
                  </a:cubicBezTo>
                  <a:cubicBezTo>
                    <a:pt x="14043" y="12650"/>
                    <a:pt x="13877" y="13114"/>
                    <a:pt x="13686" y="13555"/>
                  </a:cubicBezTo>
                  <a:cubicBezTo>
                    <a:pt x="12865" y="14019"/>
                    <a:pt x="12174" y="14746"/>
                    <a:pt x="11483" y="15341"/>
                  </a:cubicBezTo>
                  <a:cubicBezTo>
                    <a:pt x="11150" y="15639"/>
                    <a:pt x="10805" y="15948"/>
                    <a:pt x="10471" y="16258"/>
                  </a:cubicBezTo>
                  <a:cubicBezTo>
                    <a:pt x="10614" y="15662"/>
                    <a:pt x="10721" y="15055"/>
                    <a:pt x="10817" y="14615"/>
                  </a:cubicBezTo>
                  <a:cubicBezTo>
                    <a:pt x="11174" y="12995"/>
                    <a:pt x="11329" y="11329"/>
                    <a:pt x="11281" y="9674"/>
                  </a:cubicBezTo>
                  <a:cubicBezTo>
                    <a:pt x="11269" y="9300"/>
                    <a:pt x="10997" y="9115"/>
                    <a:pt x="10720" y="9115"/>
                  </a:cubicBezTo>
                  <a:cubicBezTo>
                    <a:pt x="10441" y="9115"/>
                    <a:pt x="10156" y="9303"/>
                    <a:pt x="10126" y="9674"/>
                  </a:cubicBezTo>
                  <a:cubicBezTo>
                    <a:pt x="10019" y="11269"/>
                    <a:pt x="9781" y="12853"/>
                    <a:pt x="9424" y="14424"/>
                  </a:cubicBezTo>
                  <a:cubicBezTo>
                    <a:pt x="9186" y="15424"/>
                    <a:pt x="8340" y="16913"/>
                    <a:pt x="8674" y="17960"/>
                  </a:cubicBezTo>
                  <a:cubicBezTo>
                    <a:pt x="8043" y="18579"/>
                    <a:pt x="7376" y="19210"/>
                    <a:pt x="6733" y="19865"/>
                  </a:cubicBezTo>
                  <a:cubicBezTo>
                    <a:pt x="6054" y="20532"/>
                    <a:pt x="5435" y="21246"/>
                    <a:pt x="4852" y="21996"/>
                  </a:cubicBezTo>
                  <a:cubicBezTo>
                    <a:pt x="4816" y="20984"/>
                    <a:pt x="4792" y="19984"/>
                    <a:pt x="4756" y="18984"/>
                  </a:cubicBezTo>
                  <a:cubicBezTo>
                    <a:pt x="4745" y="18175"/>
                    <a:pt x="4733" y="17377"/>
                    <a:pt x="4721" y="16567"/>
                  </a:cubicBezTo>
                  <a:cubicBezTo>
                    <a:pt x="4685" y="14543"/>
                    <a:pt x="4673" y="12531"/>
                    <a:pt x="4673" y="10507"/>
                  </a:cubicBezTo>
                  <a:cubicBezTo>
                    <a:pt x="5566" y="10150"/>
                    <a:pt x="6411" y="9650"/>
                    <a:pt x="7150" y="9031"/>
                  </a:cubicBezTo>
                  <a:cubicBezTo>
                    <a:pt x="7733" y="8566"/>
                    <a:pt x="8888" y="7828"/>
                    <a:pt x="8697" y="6959"/>
                  </a:cubicBezTo>
                  <a:cubicBezTo>
                    <a:pt x="8662" y="6828"/>
                    <a:pt x="8543" y="6733"/>
                    <a:pt x="8400" y="6733"/>
                  </a:cubicBezTo>
                  <a:cubicBezTo>
                    <a:pt x="8378" y="6731"/>
                    <a:pt x="8357" y="6730"/>
                    <a:pt x="8335" y="6730"/>
                  </a:cubicBezTo>
                  <a:cubicBezTo>
                    <a:pt x="7629" y="6730"/>
                    <a:pt x="7087" y="7663"/>
                    <a:pt x="6602" y="8102"/>
                  </a:cubicBezTo>
                  <a:cubicBezTo>
                    <a:pt x="5983" y="8638"/>
                    <a:pt x="5340" y="9138"/>
                    <a:pt x="4673" y="9614"/>
                  </a:cubicBezTo>
                  <a:cubicBezTo>
                    <a:pt x="4673" y="8947"/>
                    <a:pt x="4673" y="8269"/>
                    <a:pt x="4685" y="7602"/>
                  </a:cubicBezTo>
                  <a:cubicBezTo>
                    <a:pt x="4899" y="7578"/>
                    <a:pt x="5090" y="7447"/>
                    <a:pt x="5197" y="7257"/>
                  </a:cubicBezTo>
                  <a:lnTo>
                    <a:pt x="7031" y="3887"/>
                  </a:lnTo>
                  <a:cubicBezTo>
                    <a:pt x="7519" y="3006"/>
                    <a:pt x="8328" y="1875"/>
                    <a:pt x="8245" y="839"/>
                  </a:cubicBezTo>
                  <a:cubicBezTo>
                    <a:pt x="8236" y="611"/>
                    <a:pt x="8044" y="445"/>
                    <a:pt x="7832" y="445"/>
                  </a:cubicBezTo>
                  <a:cubicBezTo>
                    <a:pt x="7768" y="445"/>
                    <a:pt x="7701" y="461"/>
                    <a:pt x="7638" y="494"/>
                  </a:cubicBezTo>
                  <a:cubicBezTo>
                    <a:pt x="6721" y="994"/>
                    <a:pt x="6245" y="2256"/>
                    <a:pt x="5768" y="3137"/>
                  </a:cubicBezTo>
                  <a:lnTo>
                    <a:pt x="4518" y="5423"/>
                  </a:lnTo>
                  <a:cubicBezTo>
                    <a:pt x="3506" y="3720"/>
                    <a:pt x="2530" y="1982"/>
                    <a:pt x="1613" y="220"/>
                  </a:cubicBezTo>
                  <a:cubicBezTo>
                    <a:pt x="1528" y="67"/>
                    <a:pt x="1381" y="1"/>
                    <a:pt x="1230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26"/>
            <p:cNvSpPr/>
            <p:nvPr/>
          </p:nvSpPr>
          <p:spPr>
            <a:xfrm>
              <a:off x="8559342" y="2636155"/>
              <a:ext cx="64249" cy="63126"/>
            </a:xfrm>
            <a:custGeom>
              <a:rect b="b" l="l" r="r" t="t"/>
              <a:pathLst>
                <a:path extrusionOk="0" h="1967" w="2002">
                  <a:moveTo>
                    <a:pt x="1021" y="1"/>
                  </a:moveTo>
                  <a:cubicBezTo>
                    <a:pt x="967" y="1"/>
                    <a:pt x="912" y="7"/>
                    <a:pt x="858" y="17"/>
                  </a:cubicBezTo>
                  <a:cubicBezTo>
                    <a:pt x="763" y="17"/>
                    <a:pt x="679" y="40"/>
                    <a:pt x="608" y="88"/>
                  </a:cubicBezTo>
                  <a:cubicBezTo>
                    <a:pt x="525" y="112"/>
                    <a:pt x="453" y="159"/>
                    <a:pt x="394" y="219"/>
                  </a:cubicBezTo>
                  <a:cubicBezTo>
                    <a:pt x="263" y="314"/>
                    <a:pt x="156" y="457"/>
                    <a:pt x="96" y="612"/>
                  </a:cubicBezTo>
                  <a:cubicBezTo>
                    <a:pt x="37" y="719"/>
                    <a:pt x="1" y="850"/>
                    <a:pt x="13" y="993"/>
                  </a:cubicBezTo>
                  <a:lnTo>
                    <a:pt x="48" y="1243"/>
                  </a:lnTo>
                  <a:cubicBezTo>
                    <a:pt x="72" y="1326"/>
                    <a:pt x="108" y="1398"/>
                    <a:pt x="144" y="1481"/>
                  </a:cubicBezTo>
                  <a:lnTo>
                    <a:pt x="287" y="1683"/>
                  </a:lnTo>
                  <a:lnTo>
                    <a:pt x="489" y="1826"/>
                  </a:lnTo>
                  <a:lnTo>
                    <a:pt x="727" y="1933"/>
                  </a:lnTo>
                  <a:cubicBezTo>
                    <a:pt x="796" y="1954"/>
                    <a:pt x="874" y="1967"/>
                    <a:pt x="952" y="1967"/>
                  </a:cubicBezTo>
                  <a:cubicBezTo>
                    <a:pt x="1008" y="1967"/>
                    <a:pt x="1065" y="1960"/>
                    <a:pt x="1120" y="1945"/>
                  </a:cubicBezTo>
                  <a:cubicBezTo>
                    <a:pt x="1203" y="1945"/>
                    <a:pt x="1287" y="1922"/>
                    <a:pt x="1358" y="1886"/>
                  </a:cubicBezTo>
                  <a:cubicBezTo>
                    <a:pt x="1489" y="1838"/>
                    <a:pt x="1596" y="1767"/>
                    <a:pt x="1680" y="1671"/>
                  </a:cubicBezTo>
                  <a:lnTo>
                    <a:pt x="1727" y="1636"/>
                  </a:lnTo>
                  <a:cubicBezTo>
                    <a:pt x="1811" y="1552"/>
                    <a:pt x="1882" y="1457"/>
                    <a:pt x="1918" y="1338"/>
                  </a:cubicBezTo>
                  <a:cubicBezTo>
                    <a:pt x="1977" y="1231"/>
                    <a:pt x="2001" y="1100"/>
                    <a:pt x="2001" y="981"/>
                  </a:cubicBezTo>
                  <a:lnTo>
                    <a:pt x="1965" y="731"/>
                  </a:lnTo>
                  <a:cubicBezTo>
                    <a:pt x="1918" y="576"/>
                    <a:pt x="1834" y="445"/>
                    <a:pt x="1727" y="326"/>
                  </a:cubicBezTo>
                  <a:lnTo>
                    <a:pt x="1680" y="290"/>
                  </a:lnTo>
                  <a:lnTo>
                    <a:pt x="1477" y="136"/>
                  </a:lnTo>
                  <a:lnTo>
                    <a:pt x="1251" y="40"/>
                  </a:lnTo>
                  <a:cubicBezTo>
                    <a:pt x="1174" y="12"/>
                    <a:pt x="1098" y="1"/>
                    <a:pt x="102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26"/>
            <p:cNvSpPr/>
            <p:nvPr/>
          </p:nvSpPr>
          <p:spPr>
            <a:xfrm>
              <a:off x="9117591" y="540451"/>
              <a:ext cx="128434" cy="113158"/>
            </a:xfrm>
            <a:custGeom>
              <a:rect b="b" l="l" r="r" t="t"/>
              <a:pathLst>
                <a:path extrusionOk="0" h="3526" w="4002">
                  <a:moveTo>
                    <a:pt x="2108" y="0"/>
                  </a:moveTo>
                  <a:cubicBezTo>
                    <a:pt x="1950" y="0"/>
                    <a:pt x="1780" y="41"/>
                    <a:pt x="1596" y="132"/>
                  </a:cubicBezTo>
                  <a:cubicBezTo>
                    <a:pt x="977" y="441"/>
                    <a:pt x="596" y="1215"/>
                    <a:pt x="358" y="1835"/>
                  </a:cubicBezTo>
                  <a:cubicBezTo>
                    <a:pt x="156" y="2358"/>
                    <a:pt x="37" y="2906"/>
                    <a:pt x="1" y="3466"/>
                  </a:cubicBezTo>
                  <a:cubicBezTo>
                    <a:pt x="358" y="3120"/>
                    <a:pt x="953" y="2942"/>
                    <a:pt x="1382" y="2894"/>
                  </a:cubicBezTo>
                  <a:cubicBezTo>
                    <a:pt x="1566" y="2870"/>
                    <a:pt x="1751" y="2858"/>
                    <a:pt x="1936" y="2858"/>
                  </a:cubicBezTo>
                  <a:cubicBezTo>
                    <a:pt x="2577" y="2858"/>
                    <a:pt x="3217" y="3003"/>
                    <a:pt x="3799" y="3299"/>
                  </a:cubicBezTo>
                  <a:cubicBezTo>
                    <a:pt x="3858" y="3335"/>
                    <a:pt x="3918" y="3382"/>
                    <a:pt x="3942" y="3454"/>
                  </a:cubicBezTo>
                  <a:cubicBezTo>
                    <a:pt x="3966" y="3478"/>
                    <a:pt x="3978" y="3501"/>
                    <a:pt x="4001" y="3525"/>
                  </a:cubicBezTo>
                  <a:cubicBezTo>
                    <a:pt x="3966" y="2882"/>
                    <a:pt x="3811" y="2239"/>
                    <a:pt x="3549" y="1644"/>
                  </a:cubicBezTo>
                  <a:cubicBezTo>
                    <a:pt x="3258" y="791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26"/>
            <p:cNvSpPr/>
            <p:nvPr/>
          </p:nvSpPr>
          <p:spPr>
            <a:xfrm>
              <a:off x="9108444" y="632171"/>
              <a:ext cx="142555" cy="69577"/>
            </a:xfrm>
            <a:custGeom>
              <a:rect b="b" l="l" r="r" t="t"/>
              <a:pathLst>
                <a:path extrusionOk="0" h="2168" w="4442">
                  <a:moveTo>
                    <a:pt x="2229" y="0"/>
                  </a:moveTo>
                  <a:cubicBezTo>
                    <a:pt x="2042" y="0"/>
                    <a:pt x="1854" y="12"/>
                    <a:pt x="1667" y="36"/>
                  </a:cubicBezTo>
                  <a:cubicBezTo>
                    <a:pt x="1238" y="84"/>
                    <a:pt x="643" y="262"/>
                    <a:pt x="298" y="608"/>
                  </a:cubicBezTo>
                  <a:cubicBezTo>
                    <a:pt x="119" y="786"/>
                    <a:pt x="12" y="1012"/>
                    <a:pt x="12" y="1263"/>
                  </a:cubicBezTo>
                  <a:cubicBezTo>
                    <a:pt x="0" y="2108"/>
                    <a:pt x="1191" y="2167"/>
                    <a:pt x="1798" y="2167"/>
                  </a:cubicBezTo>
                  <a:lnTo>
                    <a:pt x="1834" y="2167"/>
                  </a:lnTo>
                  <a:cubicBezTo>
                    <a:pt x="1846" y="1667"/>
                    <a:pt x="1893" y="1167"/>
                    <a:pt x="2000" y="679"/>
                  </a:cubicBezTo>
                  <a:cubicBezTo>
                    <a:pt x="2035" y="516"/>
                    <a:pt x="2174" y="438"/>
                    <a:pt x="2315" y="438"/>
                  </a:cubicBezTo>
                  <a:cubicBezTo>
                    <a:pt x="2462" y="438"/>
                    <a:pt x="2613" y="521"/>
                    <a:pt x="2655" y="679"/>
                  </a:cubicBezTo>
                  <a:cubicBezTo>
                    <a:pt x="2774" y="1143"/>
                    <a:pt x="2858" y="1608"/>
                    <a:pt x="2905" y="2072"/>
                  </a:cubicBezTo>
                  <a:cubicBezTo>
                    <a:pt x="3477" y="1953"/>
                    <a:pt x="4024" y="1715"/>
                    <a:pt x="4310" y="1286"/>
                  </a:cubicBezTo>
                  <a:cubicBezTo>
                    <a:pt x="4441" y="1096"/>
                    <a:pt x="4429" y="846"/>
                    <a:pt x="4286" y="667"/>
                  </a:cubicBezTo>
                  <a:cubicBezTo>
                    <a:pt x="4274" y="643"/>
                    <a:pt x="4251" y="620"/>
                    <a:pt x="4239" y="596"/>
                  </a:cubicBezTo>
                  <a:cubicBezTo>
                    <a:pt x="4203" y="524"/>
                    <a:pt x="4155" y="477"/>
                    <a:pt x="4084" y="429"/>
                  </a:cubicBezTo>
                  <a:cubicBezTo>
                    <a:pt x="3503" y="143"/>
                    <a:pt x="2871" y="0"/>
                    <a:pt x="22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26"/>
            <p:cNvSpPr/>
            <p:nvPr/>
          </p:nvSpPr>
          <p:spPr>
            <a:xfrm>
              <a:off x="9026673" y="2594852"/>
              <a:ext cx="128402" cy="113287"/>
            </a:xfrm>
            <a:custGeom>
              <a:rect b="b" l="l" r="r" t="t"/>
              <a:pathLst>
                <a:path extrusionOk="0" h="3530" w="4001">
                  <a:moveTo>
                    <a:pt x="2122" y="1"/>
                  </a:moveTo>
                  <a:cubicBezTo>
                    <a:pt x="1964" y="1"/>
                    <a:pt x="1793" y="43"/>
                    <a:pt x="1607" y="137"/>
                  </a:cubicBezTo>
                  <a:cubicBezTo>
                    <a:pt x="976" y="446"/>
                    <a:pt x="595" y="1208"/>
                    <a:pt x="357" y="1839"/>
                  </a:cubicBezTo>
                  <a:cubicBezTo>
                    <a:pt x="155" y="2351"/>
                    <a:pt x="36" y="2911"/>
                    <a:pt x="0" y="3470"/>
                  </a:cubicBezTo>
                  <a:cubicBezTo>
                    <a:pt x="357" y="3125"/>
                    <a:pt x="953" y="2947"/>
                    <a:pt x="1381" y="2887"/>
                  </a:cubicBezTo>
                  <a:cubicBezTo>
                    <a:pt x="1559" y="2864"/>
                    <a:pt x="1738" y="2852"/>
                    <a:pt x="1917" y="2852"/>
                  </a:cubicBezTo>
                  <a:cubicBezTo>
                    <a:pt x="2564" y="2852"/>
                    <a:pt x="3211" y="3003"/>
                    <a:pt x="3798" y="3292"/>
                  </a:cubicBezTo>
                  <a:cubicBezTo>
                    <a:pt x="3870" y="3328"/>
                    <a:pt x="3917" y="3387"/>
                    <a:pt x="3941" y="3459"/>
                  </a:cubicBezTo>
                  <a:cubicBezTo>
                    <a:pt x="3965" y="3482"/>
                    <a:pt x="3989" y="3506"/>
                    <a:pt x="4001" y="3530"/>
                  </a:cubicBezTo>
                  <a:cubicBezTo>
                    <a:pt x="3965" y="2875"/>
                    <a:pt x="3810" y="2244"/>
                    <a:pt x="3548" y="1649"/>
                  </a:cubicBezTo>
                  <a:cubicBezTo>
                    <a:pt x="3258" y="797"/>
                    <a:pt x="2810" y="1"/>
                    <a:pt x="212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26"/>
            <p:cNvSpPr/>
            <p:nvPr/>
          </p:nvSpPr>
          <p:spPr>
            <a:xfrm>
              <a:off x="9017879" y="2686380"/>
              <a:ext cx="141785" cy="69930"/>
            </a:xfrm>
            <a:custGeom>
              <a:rect b="b" l="l" r="r" t="t"/>
              <a:pathLst>
                <a:path extrusionOk="0" h="2179" w="4418">
                  <a:moveTo>
                    <a:pt x="2197" y="0"/>
                  </a:moveTo>
                  <a:cubicBezTo>
                    <a:pt x="2017" y="0"/>
                    <a:pt x="1836" y="12"/>
                    <a:pt x="1655" y="35"/>
                  </a:cubicBezTo>
                  <a:cubicBezTo>
                    <a:pt x="1227" y="95"/>
                    <a:pt x="631" y="273"/>
                    <a:pt x="286" y="618"/>
                  </a:cubicBezTo>
                  <a:cubicBezTo>
                    <a:pt x="107" y="785"/>
                    <a:pt x="0" y="1023"/>
                    <a:pt x="0" y="1273"/>
                  </a:cubicBezTo>
                  <a:cubicBezTo>
                    <a:pt x="0" y="2107"/>
                    <a:pt x="1191" y="2178"/>
                    <a:pt x="1786" y="2178"/>
                  </a:cubicBezTo>
                  <a:lnTo>
                    <a:pt x="1822" y="2178"/>
                  </a:lnTo>
                  <a:cubicBezTo>
                    <a:pt x="1834" y="1678"/>
                    <a:pt x="1881" y="1178"/>
                    <a:pt x="1989" y="690"/>
                  </a:cubicBezTo>
                  <a:cubicBezTo>
                    <a:pt x="2024" y="526"/>
                    <a:pt x="2162" y="449"/>
                    <a:pt x="2304" y="449"/>
                  </a:cubicBezTo>
                  <a:cubicBezTo>
                    <a:pt x="2451" y="449"/>
                    <a:pt x="2601" y="532"/>
                    <a:pt x="2643" y="690"/>
                  </a:cubicBezTo>
                  <a:cubicBezTo>
                    <a:pt x="2763" y="1142"/>
                    <a:pt x="2846" y="1607"/>
                    <a:pt x="2894" y="2083"/>
                  </a:cubicBezTo>
                  <a:cubicBezTo>
                    <a:pt x="3465" y="1964"/>
                    <a:pt x="4013" y="1726"/>
                    <a:pt x="4298" y="1297"/>
                  </a:cubicBezTo>
                  <a:cubicBezTo>
                    <a:pt x="4418" y="1107"/>
                    <a:pt x="4418" y="857"/>
                    <a:pt x="4275" y="678"/>
                  </a:cubicBezTo>
                  <a:cubicBezTo>
                    <a:pt x="4263" y="654"/>
                    <a:pt x="4251" y="630"/>
                    <a:pt x="4227" y="607"/>
                  </a:cubicBezTo>
                  <a:cubicBezTo>
                    <a:pt x="4191" y="535"/>
                    <a:pt x="4144" y="476"/>
                    <a:pt x="4072" y="440"/>
                  </a:cubicBezTo>
                  <a:cubicBezTo>
                    <a:pt x="3494" y="151"/>
                    <a:pt x="2850" y="0"/>
                    <a:pt x="219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26"/>
            <p:cNvSpPr/>
            <p:nvPr/>
          </p:nvSpPr>
          <p:spPr>
            <a:xfrm>
              <a:off x="9074041" y="2700468"/>
              <a:ext cx="48171" cy="144288"/>
            </a:xfrm>
            <a:custGeom>
              <a:rect b="b" l="l" r="r" t="t"/>
              <a:pathLst>
                <a:path extrusionOk="0" h="4496" w="1501">
                  <a:moveTo>
                    <a:pt x="554" y="1"/>
                  </a:moveTo>
                  <a:cubicBezTo>
                    <a:pt x="412" y="1"/>
                    <a:pt x="274" y="81"/>
                    <a:pt x="239" y="251"/>
                  </a:cubicBezTo>
                  <a:cubicBezTo>
                    <a:pt x="131" y="739"/>
                    <a:pt x="72" y="1227"/>
                    <a:pt x="72" y="1739"/>
                  </a:cubicBezTo>
                  <a:cubicBezTo>
                    <a:pt x="72" y="1965"/>
                    <a:pt x="72" y="2204"/>
                    <a:pt x="84" y="2442"/>
                  </a:cubicBezTo>
                  <a:cubicBezTo>
                    <a:pt x="108" y="3061"/>
                    <a:pt x="1" y="3930"/>
                    <a:pt x="489" y="4382"/>
                  </a:cubicBezTo>
                  <a:cubicBezTo>
                    <a:pt x="570" y="4459"/>
                    <a:pt x="673" y="4496"/>
                    <a:pt x="775" y="4496"/>
                  </a:cubicBezTo>
                  <a:cubicBezTo>
                    <a:pt x="911" y="4496"/>
                    <a:pt x="1045" y="4429"/>
                    <a:pt x="1120" y="4299"/>
                  </a:cubicBezTo>
                  <a:cubicBezTo>
                    <a:pt x="1501" y="3787"/>
                    <a:pt x="1263" y="2930"/>
                    <a:pt x="1203" y="2323"/>
                  </a:cubicBezTo>
                  <a:cubicBezTo>
                    <a:pt x="1191" y="2096"/>
                    <a:pt x="1167" y="1858"/>
                    <a:pt x="1144" y="1620"/>
                  </a:cubicBezTo>
                  <a:cubicBezTo>
                    <a:pt x="1096" y="1156"/>
                    <a:pt x="1013" y="703"/>
                    <a:pt x="893" y="251"/>
                  </a:cubicBezTo>
                  <a:cubicBezTo>
                    <a:pt x="851" y="87"/>
                    <a:pt x="701" y="1"/>
                    <a:pt x="55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26"/>
            <p:cNvSpPr/>
            <p:nvPr/>
          </p:nvSpPr>
          <p:spPr>
            <a:xfrm>
              <a:off x="8899426" y="655085"/>
              <a:ext cx="57349" cy="55456"/>
            </a:xfrm>
            <a:custGeom>
              <a:rect b="b" l="l" r="r" t="t"/>
              <a:pathLst>
                <a:path extrusionOk="0" h="1728" w="1787">
                  <a:moveTo>
                    <a:pt x="1012" y="1"/>
                  </a:moveTo>
                  <a:lnTo>
                    <a:pt x="798" y="25"/>
                  </a:lnTo>
                  <a:cubicBezTo>
                    <a:pt x="679" y="60"/>
                    <a:pt x="560" y="132"/>
                    <a:pt x="465" y="227"/>
                  </a:cubicBezTo>
                  <a:lnTo>
                    <a:pt x="298" y="370"/>
                  </a:lnTo>
                  <a:cubicBezTo>
                    <a:pt x="60" y="596"/>
                    <a:pt x="0" y="941"/>
                    <a:pt x="131" y="1239"/>
                  </a:cubicBezTo>
                  <a:cubicBezTo>
                    <a:pt x="155" y="1334"/>
                    <a:pt x="215" y="1418"/>
                    <a:pt x="298" y="1489"/>
                  </a:cubicBezTo>
                  <a:lnTo>
                    <a:pt x="453" y="1620"/>
                  </a:lnTo>
                  <a:cubicBezTo>
                    <a:pt x="572" y="1680"/>
                    <a:pt x="715" y="1727"/>
                    <a:pt x="846" y="1727"/>
                  </a:cubicBezTo>
                  <a:lnTo>
                    <a:pt x="1060" y="1692"/>
                  </a:lnTo>
                  <a:cubicBezTo>
                    <a:pt x="1191" y="1656"/>
                    <a:pt x="1310" y="1584"/>
                    <a:pt x="1405" y="1489"/>
                  </a:cubicBezTo>
                  <a:lnTo>
                    <a:pt x="1393" y="1489"/>
                  </a:lnTo>
                  <a:cubicBezTo>
                    <a:pt x="1441" y="1430"/>
                    <a:pt x="1489" y="1370"/>
                    <a:pt x="1536" y="1311"/>
                  </a:cubicBezTo>
                  <a:cubicBezTo>
                    <a:pt x="1620" y="1251"/>
                    <a:pt x="1667" y="1168"/>
                    <a:pt x="1703" y="1072"/>
                  </a:cubicBezTo>
                  <a:cubicBezTo>
                    <a:pt x="1786" y="882"/>
                    <a:pt x="1786" y="656"/>
                    <a:pt x="1703" y="477"/>
                  </a:cubicBezTo>
                  <a:cubicBezTo>
                    <a:pt x="1667" y="382"/>
                    <a:pt x="1620" y="298"/>
                    <a:pt x="1536" y="227"/>
                  </a:cubicBezTo>
                  <a:lnTo>
                    <a:pt x="1393" y="108"/>
                  </a:lnTo>
                  <a:cubicBezTo>
                    <a:pt x="1274" y="37"/>
                    <a:pt x="1143" y="1"/>
                    <a:pt x="101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26"/>
            <p:cNvSpPr/>
            <p:nvPr/>
          </p:nvSpPr>
          <p:spPr>
            <a:xfrm>
              <a:off x="8832160" y="4894119"/>
              <a:ext cx="71887" cy="55809"/>
            </a:xfrm>
            <a:custGeom>
              <a:rect b="b" l="l" r="r" t="t"/>
              <a:pathLst>
                <a:path extrusionOk="0" h="1739" w="2240">
                  <a:moveTo>
                    <a:pt x="1120" y="0"/>
                  </a:moveTo>
                  <a:cubicBezTo>
                    <a:pt x="1" y="0"/>
                    <a:pt x="1" y="1739"/>
                    <a:pt x="1120" y="1739"/>
                  </a:cubicBezTo>
                  <a:cubicBezTo>
                    <a:pt x="2239" y="1739"/>
                    <a:pt x="2239" y="0"/>
                    <a:pt x="112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26"/>
            <p:cNvSpPr/>
            <p:nvPr/>
          </p:nvSpPr>
          <p:spPr>
            <a:xfrm>
              <a:off x="8634631" y="3855445"/>
              <a:ext cx="790984" cy="901318"/>
            </a:xfrm>
            <a:custGeom>
              <a:rect b="b" l="l" r="r" t="t"/>
              <a:pathLst>
                <a:path extrusionOk="0" h="28085" w="24647">
                  <a:moveTo>
                    <a:pt x="10778" y="1"/>
                  </a:moveTo>
                  <a:cubicBezTo>
                    <a:pt x="10474" y="1"/>
                    <a:pt x="10170" y="77"/>
                    <a:pt x="9894" y="231"/>
                  </a:cubicBezTo>
                  <a:cubicBezTo>
                    <a:pt x="9763" y="242"/>
                    <a:pt x="9632" y="278"/>
                    <a:pt x="9502" y="338"/>
                  </a:cubicBezTo>
                  <a:cubicBezTo>
                    <a:pt x="8835" y="493"/>
                    <a:pt x="8323" y="1028"/>
                    <a:pt x="8192" y="1707"/>
                  </a:cubicBezTo>
                  <a:cubicBezTo>
                    <a:pt x="7608" y="4160"/>
                    <a:pt x="7025" y="6612"/>
                    <a:pt x="6442" y="9065"/>
                  </a:cubicBezTo>
                  <a:cubicBezTo>
                    <a:pt x="5965" y="10208"/>
                    <a:pt x="5501" y="11351"/>
                    <a:pt x="5025" y="12482"/>
                  </a:cubicBezTo>
                  <a:cubicBezTo>
                    <a:pt x="3465" y="16280"/>
                    <a:pt x="1917" y="20090"/>
                    <a:pt x="381" y="23888"/>
                  </a:cubicBezTo>
                  <a:cubicBezTo>
                    <a:pt x="0" y="24817"/>
                    <a:pt x="786" y="25877"/>
                    <a:pt x="1643" y="26127"/>
                  </a:cubicBezTo>
                  <a:cubicBezTo>
                    <a:pt x="5072" y="27127"/>
                    <a:pt x="8489" y="27817"/>
                    <a:pt x="12049" y="28032"/>
                  </a:cubicBezTo>
                  <a:cubicBezTo>
                    <a:pt x="12049" y="27805"/>
                    <a:pt x="12038" y="27579"/>
                    <a:pt x="12038" y="27353"/>
                  </a:cubicBezTo>
                  <a:cubicBezTo>
                    <a:pt x="10847" y="26817"/>
                    <a:pt x="9716" y="26079"/>
                    <a:pt x="8620" y="25436"/>
                  </a:cubicBezTo>
                  <a:cubicBezTo>
                    <a:pt x="8262" y="25225"/>
                    <a:pt x="8435" y="24642"/>
                    <a:pt x="8793" y="24642"/>
                  </a:cubicBezTo>
                  <a:cubicBezTo>
                    <a:pt x="8840" y="24642"/>
                    <a:pt x="8890" y="24652"/>
                    <a:pt x="8942" y="24674"/>
                  </a:cubicBezTo>
                  <a:cubicBezTo>
                    <a:pt x="9930" y="25067"/>
                    <a:pt x="11002" y="25448"/>
                    <a:pt x="12002" y="25924"/>
                  </a:cubicBezTo>
                  <a:lnTo>
                    <a:pt x="11990" y="24996"/>
                  </a:lnTo>
                  <a:cubicBezTo>
                    <a:pt x="11430" y="24769"/>
                    <a:pt x="10871" y="24293"/>
                    <a:pt x="10490" y="24007"/>
                  </a:cubicBezTo>
                  <a:cubicBezTo>
                    <a:pt x="9632" y="23388"/>
                    <a:pt x="8835" y="22686"/>
                    <a:pt x="8108" y="21936"/>
                  </a:cubicBezTo>
                  <a:cubicBezTo>
                    <a:pt x="7758" y="21585"/>
                    <a:pt x="8087" y="21112"/>
                    <a:pt x="8464" y="21112"/>
                  </a:cubicBezTo>
                  <a:cubicBezTo>
                    <a:pt x="8573" y="21112"/>
                    <a:pt x="8686" y="21152"/>
                    <a:pt x="8787" y="21245"/>
                  </a:cubicBezTo>
                  <a:cubicBezTo>
                    <a:pt x="9573" y="21959"/>
                    <a:pt x="10430" y="22602"/>
                    <a:pt x="11323" y="23174"/>
                  </a:cubicBezTo>
                  <a:cubicBezTo>
                    <a:pt x="11502" y="23293"/>
                    <a:pt x="11728" y="23400"/>
                    <a:pt x="11966" y="23519"/>
                  </a:cubicBezTo>
                  <a:cubicBezTo>
                    <a:pt x="11942" y="22329"/>
                    <a:pt x="11918" y="21138"/>
                    <a:pt x="11907" y="19959"/>
                  </a:cubicBezTo>
                  <a:cubicBezTo>
                    <a:pt x="11788" y="19828"/>
                    <a:pt x="11716" y="19673"/>
                    <a:pt x="11704" y="19507"/>
                  </a:cubicBezTo>
                  <a:cubicBezTo>
                    <a:pt x="11037" y="19138"/>
                    <a:pt x="10442" y="18578"/>
                    <a:pt x="9883" y="18090"/>
                  </a:cubicBezTo>
                  <a:cubicBezTo>
                    <a:pt x="9204" y="17483"/>
                    <a:pt x="8466" y="16852"/>
                    <a:pt x="8025" y="16042"/>
                  </a:cubicBezTo>
                  <a:cubicBezTo>
                    <a:pt x="7851" y="15724"/>
                    <a:pt x="8108" y="15343"/>
                    <a:pt x="8420" y="15343"/>
                  </a:cubicBezTo>
                  <a:cubicBezTo>
                    <a:pt x="8494" y="15343"/>
                    <a:pt x="8570" y="15364"/>
                    <a:pt x="8644" y="15411"/>
                  </a:cubicBezTo>
                  <a:cubicBezTo>
                    <a:pt x="9359" y="15852"/>
                    <a:pt x="9942" y="16483"/>
                    <a:pt x="10585" y="17018"/>
                  </a:cubicBezTo>
                  <a:cubicBezTo>
                    <a:pt x="10978" y="17352"/>
                    <a:pt x="11442" y="17649"/>
                    <a:pt x="11883" y="17959"/>
                  </a:cubicBezTo>
                  <a:cubicBezTo>
                    <a:pt x="11871" y="16947"/>
                    <a:pt x="11859" y="15935"/>
                    <a:pt x="11859" y="14923"/>
                  </a:cubicBezTo>
                  <a:cubicBezTo>
                    <a:pt x="11395" y="14411"/>
                    <a:pt x="11037" y="13756"/>
                    <a:pt x="10645" y="13196"/>
                  </a:cubicBezTo>
                  <a:cubicBezTo>
                    <a:pt x="10109" y="12434"/>
                    <a:pt x="9621" y="11649"/>
                    <a:pt x="9132" y="10863"/>
                  </a:cubicBezTo>
                  <a:cubicBezTo>
                    <a:pt x="8963" y="10605"/>
                    <a:pt x="9220" y="10307"/>
                    <a:pt x="9470" y="10307"/>
                  </a:cubicBezTo>
                  <a:cubicBezTo>
                    <a:pt x="9554" y="10307"/>
                    <a:pt x="9638" y="10341"/>
                    <a:pt x="9704" y="10422"/>
                  </a:cubicBezTo>
                  <a:cubicBezTo>
                    <a:pt x="10275" y="11125"/>
                    <a:pt x="10859" y="11827"/>
                    <a:pt x="11407" y="12565"/>
                  </a:cubicBezTo>
                  <a:cubicBezTo>
                    <a:pt x="11549" y="12756"/>
                    <a:pt x="11704" y="12946"/>
                    <a:pt x="11847" y="13137"/>
                  </a:cubicBezTo>
                  <a:cubicBezTo>
                    <a:pt x="11847" y="11696"/>
                    <a:pt x="11859" y="10244"/>
                    <a:pt x="11895" y="8791"/>
                  </a:cubicBezTo>
                  <a:cubicBezTo>
                    <a:pt x="11680" y="8398"/>
                    <a:pt x="11514" y="7958"/>
                    <a:pt x="11276" y="7577"/>
                  </a:cubicBezTo>
                  <a:cubicBezTo>
                    <a:pt x="10859" y="6934"/>
                    <a:pt x="10359" y="6338"/>
                    <a:pt x="9787" y="5803"/>
                  </a:cubicBezTo>
                  <a:cubicBezTo>
                    <a:pt x="9511" y="5537"/>
                    <a:pt x="9766" y="5083"/>
                    <a:pt x="10091" y="5083"/>
                  </a:cubicBezTo>
                  <a:cubicBezTo>
                    <a:pt x="10159" y="5083"/>
                    <a:pt x="10229" y="5103"/>
                    <a:pt x="10299" y="5148"/>
                  </a:cubicBezTo>
                  <a:cubicBezTo>
                    <a:pt x="10930" y="5565"/>
                    <a:pt x="11490" y="6077"/>
                    <a:pt x="11942" y="6684"/>
                  </a:cubicBezTo>
                  <a:cubicBezTo>
                    <a:pt x="11954" y="6219"/>
                    <a:pt x="11966" y="5755"/>
                    <a:pt x="11990" y="5291"/>
                  </a:cubicBezTo>
                  <a:cubicBezTo>
                    <a:pt x="11996" y="5018"/>
                    <a:pt x="12193" y="4884"/>
                    <a:pt x="12394" y="4884"/>
                  </a:cubicBezTo>
                  <a:cubicBezTo>
                    <a:pt x="12598" y="4884"/>
                    <a:pt x="12805" y="5021"/>
                    <a:pt x="12823" y="5291"/>
                  </a:cubicBezTo>
                  <a:cubicBezTo>
                    <a:pt x="12859" y="5993"/>
                    <a:pt x="12907" y="6708"/>
                    <a:pt x="12942" y="7410"/>
                  </a:cubicBezTo>
                  <a:cubicBezTo>
                    <a:pt x="13264" y="6970"/>
                    <a:pt x="13633" y="6565"/>
                    <a:pt x="14014" y="6184"/>
                  </a:cubicBezTo>
                  <a:cubicBezTo>
                    <a:pt x="14093" y="6108"/>
                    <a:pt x="14183" y="6075"/>
                    <a:pt x="14270" y="6075"/>
                  </a:cubicBezTo>
                  <a:cubicBezTo>
                    <a:pt x="14522" y="6075"/>
                    <a:pt x="14745" y="6350"/>
                    <a:pt x="14585" y="6624"/>
                  </a:cubicBezTo>
                  <a:cubicBezTo>
                    <a:pt x="14324" y="7112"/>
                    <a:pt x="14026" y="7565"/>
                    <a:pt x="13693" y="7993"/>
                  </a:cubicBezTo>
                  <a:cubicBezTo>
                    <a:pt x="13478" y="8291"/>
                    <a:pt x="13264" y="8660"/>
                    <a:pt x="13014" y="8946"/>
                  </a:cubicBezTo>
                  <a:cubicBezTo>
                    <a:pt x="13073" y="10232"/>
                    <a:pt x="13121" y="11530"/>
                    <a:pt x="13157" y="12815"/>
                  </a:cubicBezTo>
                  <a:cubicBezTo>
                    <a:pt x="13585" y="12196"/>
                    <a:pt x="14097" y="11649"/>
                    <a:pt x="14669" y="11172"/>
                  </a:cubicBezTo>
                  <a:cubicBezTo>
                    <a:pt x="14764" y="11098"/>
                    <a:pt x="14874" y="11065"/>
                    <a:pt x="14980" y="11065"/>
                  </a:cubicBezTo>
                  <a:cubicBezTo>
                    <a:pt x="15302" y="11065"/>
                    <a:pt x="15598" y="11363"/>
                    <a:pt x="15383" y="11720"/>
                  </a:cubicBezTo>
                  <a:cubicBezTo>
                    <a:pt x="15086" y="12220"/>
                    <a:pt x="14716" y="12673"/>
                    <a:pt x="14371" y="13149"/>
                  </a:cubicBezTo>
                  <a:cubicBezTo>
                    <a:pt x="14038" y="13625"/>
                    <a:pt x="13752" y="14101"/>
                    <a:pt x="13395" y="14542"/>
                  </a:cubicBezTo>
                  <a:cubicBezTo>
                    <a:pt x="13347" y="14601"/>
                    <a:pt x="13288" y="14661"/>
                    <a:pt x="13216" y="14697"/>
                  </a:cubicBezTo>
                  <a:cubicBezTo>
                    <a:pt x="13240" y="15590"/>
                    <a:pt x="13264" y="16483"/>
                    <a:pt x="13276" y="17376"/>
                  </a:cubicBezTo>
                  <a:cubicBezTo>
                    <a:pt x="13395" y="17256"/>
                    <a:pt x="13526" y="17126"/>
                    <a:pt x="13645" y="17018"/>
                  </a:cubicBezTo>
                  <a:cubicBezTo>
                    <a:pt x="14276" y="16423"/>
                    <a:pt x="14990" y="15923"/>
                    <a:pt x="15609" y="15328"/>
                  </a:cubicBezTo>
                  <a:cubicBezTo>
                    <a:pt x="15699" y="15240"/>
                    <a:pt x="15796" y="15204"/>
                    <a:pt x="15887" y="15204"/>
                  </a:cubicBezTo>
                  <a:cubicBezTo>
                    <a:pt x="16182" y="15204"/>
                    <a:pt x="16417" y="15587"/>
                    <a:pt x="16181" y="15887"/>
                  </a:cubicBezTo>
                  <a:cubicBezTo>
                    <a:pt x="15633" y="16578"/>
                    <a:pt x="15217" y="17352"/>
                    <a:pt x="14657" y="18030"/>
                  </a:cubicBezTo>
                  <a:cubicBezTo>
                    <a:pt x="14228" y="18554"/>
                    <a:pt x="13788" y="19078"/>
                    <a:pt x="13323" y="19578"/>
                  </a:cubicBezTo>
                  <a:cubicBezTo>
                    <a:pt x="13347" y="21126"/>
                    <a:pt x="13383" y="22674"/>
                    <a:pt x="13407" y="24222"/>
                  </a:cubicBezTo>
                  <a:lnTo>
                    <a:pt x="13419" y="24650"/>
                  </a:lnTo>
                  <a:cubicBezTo>
                    <a:pt x="13776" y="24186"/>
                    <a:pt x="14181" y="23757"/>
                    <a:pt x="14621" y="23364"/>
                  </a:cubicBezTo>
                  <a:cubicBezTo>
                    <a:pt x="15084" y="22958"/>
                    <a:pt x="15781" y="22274"/>
                    <a:pt x="16451" y="22274"/>
                  </a:cubicBezTo>
                  <a:cubicBezTo>
                    <a:pt x="16488" y="22274"/>
                    <a:pt x="16525" y="22277"/>
                    <a:pt x="16562" y="22281"/>
                  </a:cubicBezTo>
                  <a:cubicBezTo>
                    <a:pt x="16717" y="22293"/>
                    <a:pt x="16836" y="22436"/>
                    <a:pt x="16800" y="22590"/>
                  </a:cubicBezTo>
                  <a:cubicBezTo>
                    <a:pt x="16645" y="23245"/>
                    <a:pt x="15859" y="23710"/>
                    <a:pt x="15383" y="24126"/>
                  </a:cubicBezTo>
                  <a:cubicBezTo>
                    <a:pt x="14764" y="24662"/>
                    <a:pt x="14193" y="25246"/>
                    <a:pt x="13550" y="25746"/>
                  </a:cubicBezTo>
                  <a:cubicBezTo>
                    <a:pt x="13526" y="25781"/>
                    <a:pt x="13478" y="25793"/>
                    <a:pt x="13442" y="25805"/>
                  </a:cubicBezTo>
                  <a:lnTo>
                    <a:pt x="13454" y="26186"/>
                  </a:lnTo>
                  <a:cubicBezTo>
                    <a:pt x="13669" y="26019"/>
                    <a:pt x="13907" y="25877"/>
                    <a:pt x="14157" y="25758"/>
                  </a:cubicBezTo>
                  <a:cubicBezTo>
                    <a:pt x="14449" y="25624"/>
                    <a:pt x="14923" y="25432"/>
                    <a:pt x="15324" y="25432"/>
                  </a:cubicBezTo>
                  <a:cubicBezTo>
                    <a:pt x="15495" y="25432"/>
                    <a:pt x="15652" y="25466"/>
                    <a:pt x="15776" y="25555"/>
                  </a:cubicBezTo>
                  <a:cubicBezTo>
                    <a:pt x="15859" y="25603"/>
                    <a:pt x="15895" y="25698"/>
                    <a:pt x="15871" y="25781"/>
                  </a:cubicBezTo>
                  <a:cubicBezTo>
                    <a:pt x="15705" y="26222"/>
                    <a:pt x="15121" y="26448"/>
                    <a:pt x="14740" y="26686"/>
                  </a:cubicBezTo>
                  <a:cubicBezTo>
                    <a:pt x="14359" y="26924"/>
                    <a:pt x="14002" y="27139"/>
                    <a:pt x="13633" y="27341"/>
                  </a:cubicBezTo>
                  <a:cubicBezTo>
                    <a:pt x="13609" y="27448"/>
                    <a:pt x="13562" y="27532"/>
                    <a:pt x="13478" y="27615"/>
                  </a:cubicBezTo>
                  <a:lnTo>
                    <a:pt x="13490" y="28079"/>
                  </a:lnTo>
                  <a:cubicBezTo>
                    <a:pt x="13732" y="28083"/>
                    <a:pt x="13975" y="28085"/>
                    <a:pt x="14217" y="28085"/>
                  </a:cubicBezTo>
                  <a:cubicBezTo>
                    <a:pt x="17130" y="28085"/>
                    <a:pt x="20038" y="27820"/>
                    <a:pt x="22896" y="27282"/>
                  </a:cubicBezTo>
                  <a:cubicBezTo>
                    <a:pt x="24241" y="27055"/>
                    <a:pt x="24646" y="25424"/>
                    <a:pt x="24099" y="24376"/>
                  </a:cubicBezTo>
                  <a:cubicBezTo>
                    <a:pt x="20431" y="17340"/>
                    <a:pt x="16788" y="10244"/>
                    <a:pt x="14252" y="2707"/>
                  </a:cubicBezTo>
                  <a:cubicBezTo>
                    <a:pt x="14204" y="2457"/>
                    <a:pt x="14133" y="2219"/>
                    <a:pt x="14014" y="1993"/>
                  </a:cubicBezTo>
                  <a:cubicBezTo>
                    <a:pt x="13990" y="1933"/>
                    <a:pt x="13966" y="1874"/>
                    <a:pt x="13954" y="1802"/>
                  </a:cubicBezTo>
                  <a:cubicBezTo>
                    <a:pt x="13695" y="934"/>
                    <a:pt x="12903" y="344"/>
                    <a:pt x="12011" y="344"/>
                  </a:cubicBezTo>
                  <a:cubicBezTo>
                    <a:pt x="11960" y="344"/>
                    <a:pt x="11910" y="346"/>
                    <a:pt x="11859" y="350"/>
                  </a:cubicBezTo>
                  <a:cubicBezTo>
                    <a:pt x="11535" y="119"/>
                    <a:pt x="11157" y="1"/>
                    <a:pt x="10778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26"/>
            <p:cNvSpPr/>
            <p:nvPr/>
          </p:nvSpPr>
          <p:spPr>
            <a:xfrm>
              <a:off x="8884310" y="4012699"/>
              <a:ext cx="291015" cy="1245029"/>
            </a:xfrm>
            <a:custGeom>
              <a:rect b="b" l="l" r="r" t="t"/>
              <a:pathLst>
                <a:path extrusionOk="0" h="38795" w="9068">
                  <a:moveTo>
                    <a:pt x="4634" y="1"/>
                  </a:moveTo>
                  <a:cubicBezTo>
                    <a:pt x="4433" y="1"/>
                    <a:pt x="4234" y="135"/>
                    <a:pt x="4222" y="403"/>
                  </a:cubicBezTo>
                  <a:cubicBezTo>
                    <a:pt x="4210" y="867"/>
                    <a:pt x="4198" y="1331"/>
                    <a:pt x="4174" y="1808"/>
                  </a:cubicBezTo>
                  <a:cubicBezTo>
                    <a:pt x="3722" y="1200"/>
                    <a:pt x="3162" y="676"/>
                    <a:pt x="2531" y="272"/>
                  </a:cubicBezTo>
                  <a:cubicBezTo>
                    <a:pt x="2463" y="227"/>
                    <a:pt x="2394" y="207"/>
                    <a:pt x="2327" y="207"/>
                  </a:cubicBezTo>
                  <a:cubicBezTo>
                    <a:pt x="2006" y="207"/>
                    <a:pt x="1745" y="660"/>
                    <a:pt x="2031" y="927"/>
                  </a:cubicBezTo>
                  <a:cubicBezTo>
                    <a:pt x="2591" y="1450"/>
                    <a:pt x="3091" y="2046"/>
                    <a:pt x="3519" y="2701"/>
                  </a:cubicBezTo>
                  <a:cubicBezTo>
                    <a:pt x="3757" y="3082"/>
                    <a:pt x="3924" y="3522"/>
                    <a:pt x="4138" y="3915"/>
                  </a:cubicBezTo>
                  <a:cubicBezTo>
                    <a:pt x="4103" y="5368"/>
                    <a:pt x="4091" y="6808"/>
                    <a:pt x="4091" y="8261"/>
                  </a:cubicBezTo>
                  <a:cubicBezTo>
                    <a:pt x="3936" y="8070"/>
                    <a:pt x="3781" y="7868"/>
                    <a:pt x="3638" y="7677"/>
                  </a:cubicBezTo>
                  <a:cubicBezTo>
                    <a:pt x="3103" y="6951"/>
                    <a:pt x="2519" y="6249"/>
                    <a:pt x="1936" y="5546"/>
                  </a:cubicBezTo>
                  <a:cubicBezTo>
                    <a:pt x="1870" y="5465"/>
                    <a:pt x="1787" y="5431"/>
                    <a:pt x="1703" y="5431"/>
                  </a:cubicBezTo>
                  <a:cubicBezTo>
                    <a:pt x="1456" y="5431"/>
                    <a:pt x="1204" y="5729"/>
                    <a:pt x="1364" y="5987"/>
                  </a:cubicBezTo>
                  <a:cubicBezTo>
                    <a:pt x="1864" y="6772"/>
                    <a:pt x="2353" y="7558"/>
                    <a:pt x="2888" y="8320"/>
                  </a:cubicBezTo>
                  <a:cubicBezTo>
                    <a:pt x="3269" y="8868"/>
                    <a:pt x="3627" y="9535"/>
                    <a:pt x="4091" y="10047"/>
                  </a:cubicBezTo>
                  <a:cubicBezTo>
                    <a:pt x="4091" y="11059"/>
                    <a:pt x="4115" y="12071"/>
                    <a:pt x="4115" y="13083"/>
                  </a:cubicBezTo>
                  <a:cubicBezTo>
                    <a:pt x="3686" y="12761"/>
                    <a:pt x="3222" y="12476"/>
                    <a:pt x="2817" y="12142"/>
                  </a:cubicBezTo>
                  <a:cubicBezTo>
                    <a:pt x="2174" y="11606"/>
                    <a:pt x="1602" y="10975"/>
                    <a:pt x="888" y="10535"/>
                  </a:cubicBezTo>
                  <a:cubicBezTo>
                    <a:pt x="810" y="10484"/>
                    <a:pt x="730" y="10462"/>
                    <a:pt x="654" y="10462"/>
                  </a:cubicBezTo>
                  <a:cubicBezTo>
                    <a:pt x="337" y="10462"/>
                    <a:pt x="84" y="10847"/>
                    <a:pt x="257" y="11154"/>
                  </a:cubicBezTo>
                  <a:cubicBezTo>
                    <a:pt x="709" y="11975"/>
                    <a:pt x="1436" y="12607"/>
                    <a:pt x="2126" y="13214"/>
                  </a:cubicBezTo>
                  <a:cubicBezTo>
                    <a:pt x="2674" y="13702"/>
                    <a:pt x="3281" y="14261"/>
                    <a:pt x="3936" y="14619"/>
                  </a:cubicBezTo>
                  <a:cubicBezTo>
                    <a:pt x="3960" y="14785"/>
                    <a:pt x="4031" y="14952"/>
                    <a:pt x="4138" y="15071"/>
                  </a:cubicBezTo>
                  <a:cubicBezTo>
                    <a:pt x="4162" y="16262"/>
                    <a:pt x="4174" y="17452"/>
                    <a:pt x="4198" y="18643"/>
                  </a:cubicBezTo>
                  <a:cubicBezTo>
                    <a:pt x="3972" y="18524"/>
                    <a:pt x="3746" y="18405"/>
                    <a:pt x="3555" y="18286"/>
                  </a:cubicBezTo>
                  <a:cubicBezTo>
                    <a:pt x="2662" y="17714"/>
                    <a:pt x="1817" y="17071"/>
                    <a:pt x="1031" y="16369"/>
                  </a:cubicBezTo>
                  <a:cubicBezTo>
                    <a:pt x="925" y="16271"/>
                    <a:pt x="808" y="16229"/>
                    <a:pt x="696" y="16229"/>
                  </a:cubicBezTo>
                  <a:cubicBezTo>
                    <a:pt x="319" y="16229"/>
                    <a:pt x="1" y="16699"/>
                    <a:pt x="340" y="17048"/>
                  </a:cubicBezTo>
                  <a:cubicBezTo>
                    <a:pt x="1079" y="17810"/>
                    <a:pt x="1876" y="18500"/>
                    <a:pt x="2722" y="19131"/>
                  </a:cubicBezTo>
                  <a:cubicBezTo>
                    <a:pt x="3115" y="19405"/>
                    <a:pt x="3662" y="19881"/>
                    <a:pt x="4222" y="20119"/>
                  </a:cubicBezTo>
                  <a:lnTo>
                    <a:pt x="4246" y="21048"/>
                  </a:lnTo>
                  <a:cubicBezTo>
                    <a:pt x="3246" y="20572"/>
                    <a:pt x="2162" y="20191"/>
                    <a:pt x="1174" y="19786"/>
                  </a:cubicBezTo>
                  <a:cubicBezTo>
                    <a:pt x="1126" y="19766"/>
                    <a:pt x="1080" y="19758"/>
                    <a:pt x="1036" y="19758"/>
                  </a:cubicBezTo>
                  <a:cubicBezTo>
                    <a:pt x="681" y="19758"/>
                    <a:pt x="502" y="20346"/>
                    <a:pt x="852" y="20548"/>
                  </a:cubicBezTo>
                  <a:cubicBezTo>
                    <a:pt x="1948" y="21191"/>
                    <a:pt x="3091" y="21941"/>
                    <a:pt x="4281" y="22477"/>
                  </a:cubicBezTo>
                  <a:cubicBezTo>
                    <a:pt x="4281" y="22703"/>
                    <a:pt x="4281" y="22917"/>
                    <a:pt x="4293" y="23144"/>
                  </a:cubicBezTo>
                  <a:cubicBezTo>
                    <a:pt x="4329" y="25132"/>
                    <a:pt x="4365" y="27108"/>
                    <a:pt x="4400" y="29097"/>
                  </a:cubicBezTo>
                  <a:cubicBezTo>
                    <a:pt x="4436" y="30692"/>
                    <a:pt x="4508" y="32288"/>
                    <a:pt x="4579" y="33883"/>
                  </a:cubicBezTo>
                  <a:cubicBezTo>
                    <a:pt x="4639" y="35395"/>
                    <a:pt x="4627" y="36931"/>
                    <a:pt x="4865" y="38431"/>
                  </a:cubicBezTo>
                  <a:cubicBezTo>
                    <a:pt x="4905" y="38687"/>
                    <a:pt x="5076" y="38795"/>
                    <a:pt x="5265" y="38795"/>
                  </a:cubicBezTo>
                  <a:cubicBezTo>
                    <a:pt x="5525" y="38795"/>
                    <a:pt x="5819" y="38591"/>
                    <a:pt x="5853" y="38288"/>
                  </a:cubicBezTo>
                  <a:cubicBezTo>
                    <a:pt x="6032" y="36717"/>
                    <a:pt x="5913" y="35097"/>
                    <a:pt x="5913" y="33514"/>
                  </a:cubicBezTo>
                  <a:cubicBezTo>
                    <a:pt x="5901" y="31930"/>
                    <a:pt x="5913" y="30323"/>
                    <a:pt x="5865" y="28728"/>
                  </a:cubicBezTo>
                  <a:cubicBezTo>
                    <a:pt x="5817" y="26894"/>
                    <a:pt x="5782" y="25049"/>
                    <a:pt x="5746" y="23215"/>
                  </a:cubicBezTo>
                  <a:lnTo>
                    <a:pt x="5734" y="22751"/>
                  </a:lnTo>
                  <a:cubicBezTo>
                    <a:pt x="5805" y="22667"/>
                    <a:pt x="5853" y="22572"/>
                    <a:pt x="5877" y="22465"/>
                  </a:cubicBezTo>
                  <a:cubicBezTo>
                    <a:pt x="6246" y="22251"/>
                    <a:pt x="6615" y="22036"/>
                    <a:pt x="6984" y="21810"/>
                  </a:cubicBezTo>
                  <a:cubicBezTo>
                    <a:pt x="7341" y="21584"/>
                    <a:pt x="7948" y="21334"/>
                    <a:pt x="8115" y="20905"/>
                  </a:cubicBezTo>
                  <a:cubicBezTo>
                    <a:pt x="8127" y="20810"/>
                    <a:pt x="8091" y="20727"/>
                    <a:pt x="8020" y="20679"/>
                  </a:cubicBezTo>
                  <a:cubicBezTo>
                    <a:pt x="7892" y="20590"/>
                    <a:pt x="7733" y="20555"/>
                    <a:pt x="7562" y="20555"/>
                  </a:cubicBezTo>
                  <a:cubicBezTo>
                    <a:pt x="7160" y="20555"/>
                    <a:pt x="6690" y="20748"/>
                    <a:pt x="6389" y="20881"/>
                  </a:cubicBezTo>
                  <a:cubicBezTo>
                    <a:pt x="6139" y="20989"/>
                    <a:pt x="5901" y="21131"/>
                    <a:pt x="5686" y="21298"/>
                  </a:cubicBezTo>
                  <a:lnTo>
                    <a:pt x="5686" y="20929"/>
                  </a:lnTo>
                  <a:cubicBezTo>
                    <a:pt x="5722" y="20917"/>
                    <a:pt x="5758" y="20893"/>
                    <a:pt x="5793" y="20869"/>
                  </a:cubicBezTo>
                  <a:cubicBezTo>
                    <a:pt x="6436" y="20357"/>
                    <a:pt x="7008" y="19786"/>
                    <a:pt x="7627" y="19250"/>
                  </a:cubicBezTo>
                  <a:cubicBezTo>
                    <a:pt x="8103" y="18833"/>
                    <a:pt x="8889" y="18357"/>
                    <a:pt x="9032" y="17714"/>
                  </a:cubicBezTo>
                  <a:cubicBezTo>
                    <a:pt x="9068" y="17560"/>
                    <a:pt x="8961" y="17405"/>
                    <a:pt x="8794" y="17405"/>
                  </a:cubicBezTo>
                  <a:cubicBezTo>
                    <a:pt x="8757" y="17400"/>
                    <a:pt x="8721" y="17398"/>
                    <a:pt x="8684" y="17398"/>
                  </a:cubicBezTo>
                  <a:cubicBezTo>
                    <a:pt x="8025" y="17398"/>
                    <a:pt x="7327" y="18082"/>
                    <a:pt x="6865" y="18488"/>
                  </a:cubicBezTo>
                  <a:cubicBezTo>
                    <a:pt x="6424" y="18869"/>
                    <a:pt x="6020" y="19298"/>
                    <a:pt x="5651" y="19762"/>
                  </a:cubicBezTo>
                  <a:lnTo>
                    <a:pt x="5651" y="19334"/>
                  </a:lnTo>
                  <a:cubicBezTo>
                    <a:pt x="5615" y="17786"/>
                    <a:pt x="5591" y="16250"/>
                    <a:pt x="5555" y="14702"/>
                  </a:cubicBezTo>
                  <a:cubicBezTo>
                    <a:pt x="6020" y="14202"/>
                    <a:pt x="6472" y="13678"/>
                    <a:pt x="6901" y="13154"/>
                  </a:cubicBezTo>
                  <a:cubicBezTo>
                    <a:pt x="7448" y="12476"/>
                    <a:pt x="7865" y="11690"/>
                    <a:pt x="8413" y="11011"/>
                  </a:cubicBezTo>
                  <a:cubicBezTo>
                    <a:pt x="8651" y="10709"/>
                    <a:pt x="8417" y="10322"/>
                    <a:pt x="8123" y="10322"/>
                  </a:cubicBezTo>
                  <a:cubicBezTo>
                    <a:pt x="8035" y="10322"/>
                    <a:pt x="7941" y="10357"/>
                    <a:pt x="7853" y="10440"/>
                  </a:cubicBezTo>
                  <a:cubicBezTo>
                    <a:pt x="7222" y="11047"/>
                    <a:pt x="6508" y="11547"/>
                    <a:pt x="5889" y="12130"/>
                  </a:cubicBezTo>
                  <a:cubicBezTo>
                    <a:pt x="5758" y="12249"/>
                    <a:pt x="5639" y="12368"/>
                    <a:pt x="5520" y="12487"/>
                  </a:cubicBezTo>
                  <a:cubicBezTo>
                    <a:pt x="5496" y="11594"/>
                    <a:pt x="5472" y="10702"/>
                    <a:pt x="5448" y="9809"/>
                  </a:cubicBezTo>
                  <a:cubicBezTo>
                    <a:pt x="5520" y="9773"/>
                    <a:pt x="5591" y="9725"/>
                    <a:pt x="5639" y="9666"/>
                  </a:cubicBezTo>
                  <a:cubicBezTo>
                    <a:pt x="5996" y="9213"/>
                    <a:pt x="6282" y="8737"/>
                    <a:pt x="6615" y="8273"/>
                  </a:cubicBezTo>
                  <a:cubicBezTo>
                    <a:pt x="6936" y="7808"/>
                    <a:pt x="7317" y="7344"/>
                    <a:pt x="7627" y="6832"/>
                  </a:cubicBezTo>
                  <a:cubicBezTo>
                    <a:pt x="7834" y="6482"/>
                    <a:pt x="7539" y="6179"/>
                    <a:pt x="7218" y="6179"/>
                  </a:cubicBezTo>
                  <a:cubicBezTo>
                    <a:pt x="7114" y="6179"/>
                    <a:pt x="7006" y="6211"/>
                    <a:pt x="6913" y="6284"/>
                  </a:cubicBezTo>
                  <a:cubicBezTo>
                    <a:pt x="6329" y="6761"/>
                    <a:pt x="5817" y="7320"/>
                    <a:pt x="5401" y="7939"/>
                  </a:cubicBezTo>
                  <a:cubicBezTo>
                    <a:pt x="5353" y="6642"/>
                    <a:pt x="5305" y="5356"/>
                    <a:pt x="5246" y="4070"/>
                  </a:cubicBezTo>
                  <a:cubicBezTo>
                    <a:pt x="5508" y="3772"/>
                    <a:pt x="5722" y="3415"/>
                    <a:pt x="5936" y="3117"/>
                  </a:cubicBezTo>
                  <a:cubicBezTo>
                    <a:pt x="6270" y="2689"/>
                    <a:pt x="6567" y="2224"/>
                    <a:pt x="6829" y="1748"/>
                  </a:cubicBezTo>
                  <a:cubicBezTo>
                    <a:pt x="6989" y="1473"/>
                    <a:pt x="6766" y="1199"/>
                    <a:pt x="6514" y="1199"/>
                  </a:cubicBezTo>
                  <a:cubicBezTo>
                    <a:pt x="6427" y="1199"/>
                    <a:pt x="6337" y="1231"/>
                    <a:pt x="6258" y="1308"/>
                  </a:cubicBezTo>
                  <a:cubicBezTo>
                    <a:pt x="5865" y="1689"/>
                    <a:pt x="5508" y="2093"/>
                    <a:pt x="5174" y="2534"/>
                  </a:cubicBezTo>
                  <a:cubicBezTo>
                    <a:pt x="5139" y="1819"/>
                    <a:pt x="5103" y="1117"/>
                    <a:pt x="5055" y="403"/>
                  </a:cubicBezTo>
                  <a:cubicBezTo>
                    <a:pt x="5037" y="135"/>
                    <a:pt x="4835" y="1"/>
                    <a:pt x="4634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26"/>
            <p:cNvSpPr/>
            <p:nvPr/>
          </p:nvSpPr>
          <p:spPr>
            <a:xfrm>
              <a:off x="8595253" y="4961931"/>
              <a:ext cx="336297" cy="224904"/>
            </a:xfrm>
            <a:custGeom>
              <a:rect b="b" l="l" r="r" t="t"/>
              <a:pathLst>
                <a:path extrusionOk="0" h="7008" w="10479">
                  <a:moveTo>
                    <a:pt x="5975" y="0"/>
                  </a:moveTo>
                  <a:cubicBezTo>
                    <a:pt x="5586" y="0"/>
                    <a:pt x="5183" y="208"/>
                    <a:pt x="4930" y="543"/>
                  </a:cubicBezTo>
                  <a:cubicBezTo>
                    <a:pt x="4573" y="1007"/>
                    <a:pt x="4299" y="1519"/>
                    <a:pt x="4121" y="2067"/>
                  </a:cubicBezTo>
                  <a:cubicBezTo>
                    <a:pt x="3620" y="2698"/>
                    <a:pt x="2978" y="3198"/>
                    <a:pt x="2263" y="3543"/>
                  </a:cubicBezTo>
                  <a:cubicBezTo>
                    <a:pt x="1465" y="3924"/>
                    <a:pt x="620" y="4329"/>
                    <a:pt x="287" y="5210"/>
                  </a:cubicBezTo>
                  <a:cubicBezTo>
                    <a:pt x="1" y="5948"/>
                    <a:pt x="144" y="6567"/>
                    <a:pt x="513" y="7008"/>
                  </a:cubicBezTo>
                  <a:cubicBezTo>
                    <a:pt x="513" y="6746"/>
                    <a:pt x="608" y="6484"/>
                    <a:pt x="787" y="6293"/>
                  </a:cubicBezTo>
                  <a:cubicBezTo>
                    <a:pt x="739" y="6162"/>
                    <a:pt x="787" y="6019"/>
                    <a:pt x="894" y="5936"/>
                  </a:cubicBezTo>
                  <a:cubicBezTo>
                    <a:pt x="2227" y="4888"/>
                    <a:pt x="4144" y="4055"/>
                    <a:pt x="5811" y="3698"/>
                  </a:cubicBezTo>
                  <a:cubicBezTo>
                    <a:pt x="6103" y="3636"/>
                    <a:pt x="6409" y="3603"/>
                    <a:pt x="6716" y="3603"/>
                  </a:cubicBezTo>
                  <a:cubicBezTo>
                    <a:pt x="7298" y="3603"/>
                    <a:pt x="7884" y="3723"/>
                    <a:pt x="8383" y="3995"/>
                  </a:cubicBezTo>
                  <a:cubicBezTo>
                    <a:pt x="9121" y="4007"/>
                    <a:pt x="9764" y="4591"/>
                    <a:pt x="10074" y="5377"/>
                  </a:cubicBezTo>
                  <a:cubicBezTo>
                    <a:pt x="10097" y="5424"/>
                    <a:pt x="10121" y="5484"/>
                    <a:pt x="10121" y="5555"/>
                  </a:cubicBezTo>
                  <a:cubicBezTo>
                    <a:pt x="10395" y="5305"/>
                    <a:pt x="10478" y="4924"/>
                    <a:pt x="10336" y="4591"/>
                  </a:cubicBezTo>
                  <a:cubicBezTo>
                    <a:pt x="10240" y="4341"/>
                    <a:pt x="10097" y="4114"/>
                    <a:pt x="9919" y="3912"/>
                  </a:cubicBezTo>
                  <a:cubicBezTo>
                    <a:pt x="9883" y="3841"/>
                    <a:pt x="9836" y="3769"/>
                    <a:pt x="9800" y="3698"/>
                  </a:cubicBezTo>
                  <a:cubicBezTo>
                    <a:pt x="9502" y="3281"/>
                    <a:pt x="9085" y="2971"/>
                    <a:pt x="8609" y="2805"/>
                  </a:cubicBezTo>
                  <a:lnTo>
                    <a:pt x="8490" y="2686"/>
                  </a:lnTo>
                  <a:cubicBezTo>
                    <a:pt x="7835" y="2055"/>
                    <a:pt x="7288" y="1340"/>
                    <a:pt x="6859" y="543"/>
                  </a:cubicBezTo>
                  <a:cubicBezTo>
                    <a:pt x="6652" y="163"/>
                    <a:pt x="6320" y="0"/>
                    <a:pt x="597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26"/>
            <p:cNvSpPr/>
            <p:nvPr/>
          </p:nvSpPr>
          <p:spPr>
            <a:xfrm>
              <a:off x="8611332" y="5077528"/>
              <a:ext cx="311426" cy="142170"/>
            </a:xfrm>
            <a:custGeom>
              <a:rect b="b" l="l" r="r" t="t"/>
              <a:pathLst>
                <a:path extrusionOk="0" h="4430" w="9704">
                  <a:moveTo>
                    <a:pt x="6203" y="1"/>
                  </a:moveTo>
                  <a:cubicBezTo>
                    <a:pt x="5896" y="1"/>
                    <a:pt x="5590" y="34"/>
                    <a:pt x="5298" y="96"/>
                  </a:cubicBezTo>
                  <a:cubicBezTo>
                    <a:pt x="3631" y="453"/>
                    <a:pt x="1726" y="1286"/>
                    <a:pt x="393" y="2334"/>
                  </a:cubicBezTo>
                  <a:cubicBezTo>
                    <a:pt x="274" y="2417"/>
                    <a:pt x="226" y="2560"/>
                    <a:pt x="274" y="2691"/>
                  </a:cubicBezTo>
                  <a:cubicBezTo>
                    <a:pt x="95" y="2882"/>
                    <a:pt x="0" y="3132"/>
                    <a:pt x="12" y="3406"/>
                  </a:cubicBezTo>
                  <a:cubicBezTo>
                    <a:pt x="12" y="3918"/>
                    <a:pt x="357" y="4430"/>
                    <a:pt x="1000" y="4430"/>
                  </a:cubicBezTo>
                  <a:cubicBezTo>
                    <a:pt x="2215" y="4418"/>
                    <a:pt x="3417" y="4322"/>
                    <a:pt x="4620" y="4144"/>
                  </a:cubicBezTo>
                  <a:cubicBezTo>
                    <a:pt x="4513" y="3370"/>
                    <a:pt x="4501" y="2572"/>
                    <a:pt x="4608" y="1798"/>
                  </a:cubicBezTo>
                  <a:cubicBezTo>
                    <a:pt x="4654" y="1516"/>
                    <a:pt x="4906" y="1375"/>
                    <a:pt x="5161" y="1375"/>
                  </a:cubicBezTo>
                  <a:cubicBezTo>
                    <a:pt x="5368" y="1375"/>
                    <a:pt x="5578" y="1468"/>
                    <a:pt x="5679" y="1655"/>
                  </a:cubicBezTo>
                  <a:cubicBezTo>
                    <a:pt x="6037" y="2334"/>
                    <a:pt x="6287" y="3060"/>
                    <a:pt x="6441" y="3810"/>
                  </a:cubicBezTo>
                  <a:cubicBezTo>
                    <a:pt x="6929" y="3691"/>
                    <a:pt x="7418" y="3572"/>
                    <a:pt x="7906" y="3441"/>
                  </a:cubicBezTo>
                  <a:cubicBezTo>
                    <a:pt x="8025" y="3418"/>
                    <a:pt x="8144" y="3382"/>
                    <a:pt x="8263" y="3334"/>
                  </a:cubicBezTo>
                  <a:cubicBezTo>
                    <a:pt x="8430" y="3275"/>
                    <a:pt x="8596" y="3227"/>
                    <a:pt x="8763" y="3179"/>
                  </a:cubicBezTo>
                  <a:cubicBezTo>
                    <a:pt x="9251" y="3025"/>
                    <a:pt x="9704" y="2489"/>
                    <a:pt x="9620" y="1941"/>
                  </a:cubicBezTo>
                  <a:cubicBezTo>
                    <a:pt x="9608" y="1882"/>
                    <a:pt x="9585" y="1822"/>
                    <a:pt x="9573" y="1763"/>
                  </a:cubicBezTo>
                  <a:cubicBezTo>
                    <a:pt x="9263" y="989"/>
                    <a:pt x="8608" y="405"/>
                    <a:pt x="7870" y="393"/>
                  </a:cubicBezTo>
                  <a:cubicBezTo>
                    <a:pt x="7371" y="121"/>
                    <a:pt x="6785" y="1"/>
                    <a:pt x="620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26"/>
            <p:cNvSpPr/>
            <p:nvPr/>
          </p:nvSpPr>
          <p:spPr>
            <a:xfrm>
              <a:off x="8899426" y="3569373"/>
              <a:ext cx="58858" cy="55424"/>
            </a:xfrm>
            <a:custGeom>
              <a:rect b="b" l="l" r="r" t="t"/>
              <a:pathLst>
                <a:path extrusionOk="0" h="1727" w="1834">
                  <a:moveTo>
                    <a:pt x="1012" y="1"/>
                  </a:moveTo>
                  <a:lnTo>
                    <a:pt x="798" y="24"/>
                  </a:lnTo>
                  <a:cubicBezTo>
                    <a:pt x="679" y="60"/>
                    <a:pt x="560" y="132"/>
                    <a:pt x="465" y="227"/>
                  </a:cubicBezTo>
                  <a:lnTo>
                    <a:pt x="298" y="370"/>
                  </a:lnTo>
                  <a:cubicBezTo>
                    <a:pt x="0" y="691"/>
                    <a:pt x="0" y="1179"/>
                    <a:pt x="298" y="1489"/>
                  </a:cubicBezTo>
                  <a:lnTo>
                    <a:pt x="453" y="1608"/>
                  </a:lnTo>
                  <a:cubicBezTo>
                    <a:pt x="572" y="1679"/>
                    <a:pt x="715" y="1715"/>
                    <a:pt x="846" y="1727"/>
                  </a:cubicBezTo>
                  <a:lnTo>
                    <a:pt x="1060" y="1691"/>
                  </a:lnTo>
                  <a:cubicBezTo>
                    <a:pt x="1191" y="1656"/>
                    <a:pt x="1310" y="1584"/>
                    <a:pt x="1405" y="1489"/>
                  </a:cubicBezTo>
                  <a:lnTo>
                    <a:pt x="1393" y="1489"/>
                  </a:lnTo>
                  <a:lnTo>
                    <a:pt x="1536" y="1310"/>
                  </a:lnTo>
                  <a:cubicBezTo>
                    <a:pt x="1834" y="1001"/>
                    <a:pt x="1834" y="524"/>
                    <a:pt x="1536" y="227"/>
                  </a:cubicBezTo>
                  <a:lnTo>
                    <a:pt x="1393" y="108"/>
                  </a:lnTo>
                  <a:cubicBezTo>
                    <a:pt x="1274" y="36"/>
                    <a:pt x="1143" y="1"/>
                    <a:pt x="101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26"/>
            <p:cNvSpPr/>
            <p:nvPr/>
          </p:nvSpPr>
          <p:spPr>
            <a:xfrm>
              <a:off x="8610946" y="3991453"/>
              <a:ext cx="58858" cy="51348"/>
            </a:xfrm>
            <a:custGeom>
              <a:rect b="b" l="l" r="r" t="t"/>
              <a:pathLst>
                <a:path extrusionOk="0" h="1600" w="1834">
                  <a:moveTo>
                    <a:pt x="841" y="1"/>
                  </a:moveTo>
                  <a:cubicBezTo>
                    <a:pt x="788" y="1"/>
                    <a:pt x="736" y="6"/>
                    <a:pt x="684" y="17"/>
                  </a:cubicBezTo>
                  <a:lnTo>
                    <a:pt x="655" y="17"/>
                  </a:lnTo>
                  <a:cubicBezTo>
                    <a:pt x="393" y="17"/>
                    <a:pt x="155" y="184"/>
                    <a:pt x="60" y="422"/>
                  </a:cubicBezTo>
                  <a:cubicBezTo>
                    <a:pt x="12" y="529"/>
                    <a:pt x="0" y="636"/>
                    <a:pt x="12" y="755"/>
                  </a:cubicBezTo>
                  <a:cubicBezTo>
                    <a:pt x="12" y="815"/>
                    <a:pt x="36" y="874"/>
                    <a:pt x="60" y="922"/>
                  </a:cubicBezTo>
                  <a:cubicBezTo>
                    <a:pt x="79" y="981"/>
                    <a:pt x="115" y="1040"/>
                    <a:pt x="161" y="1092"/>
                  </a:cubicBezTo>
                  <a:lnTo>
                    <a:pt x="161" y="1092"/>
                  </a:lnTo>
                  <a:cubicBezTo>
                    <a:pt x="223" y="1220"/>
                    <a:pt x="322" y="1334"/>
                    <a:pt x="441" y="1410"/>
                  </a:cubicBezTo>
                  <a:lnTo>
                    <a:pt x="560" y="1493"/>
                  </a:lnTo>
                  <a:cubicBezTo>
                    <a:pt x="680" y="1566"/>
                    <a:pt x="817" y="1600"/>
                    <a:pt x="956" y="1600"/>
                  </a:cubicBezTo>
                  <a:cubicBezTo>
                    <a:pt x="1022" y="1600"/>
                    <a:pt x="1089" y="1592"/>
                    <a:pt x="1155" y="1577"/>
                  </a:cubicBezTo>
                  <a:cubicBezTo>
                    <a:pt x="1607" y="1446"/>
                    <a:pt x="1834" y="957"/>
                    <a:pt x="1655" y="529"/>
                  </a:cubicBezTo>
                  <a:cubicBezTo>
                    <a:pt x="1560" y="303"/>
                    <a:pt x="1381" y="148"/>
                    <a:pt x="1155" y="76"/>
                  </a:cubicBezTo>
                  <a:lnTo>
                    <a:pt x="1167" y="65"/>
                  </a:lnTo>
                  <a:lnTo>
                    <a:pt x="1048" y="29"/>
                  </a:lnTo>
                  <a:cubicBezTo>
                    <a:pt x="980" y="10"/>
                    <a:pt x="910" y="1"/>
                    <a:pt x="8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26"/>
            <p:cNvSpPr/>
            <p:nvPr/>
          </p:nvSpPr>
          <p:spPr>
            <a:xfrm>
              <a:off x="8602923" y="3536125"/>
              <a:ext cx="61168" cy="47818"/>
            </a:xfrm>
            <a:custGeom>
              <a:rect b="b" l="l" r="r" t="t"/>
              <a:pathLst>
                <a:path extrusionOk="0" h="1490" w="1906">
                  <a:moveTo>
                    <a:pt x="953" y="1"/>
                  </a:moveTo>
                  <a:cubicBezTo>
                    <a:pt x="0" y="1"/>
                    <a:pt x="0" y="1489"/>
                    <a:pt x="953" y="1489"/>
                  </a:cubicBezTo>
                  <a:cubicBezTo>
                    <a:pt x="1905" y="1489"/>
                    <a:pt x="1905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26"/>
            <p:cNvSpPr/>
            <p:nvPr/>
          </p:nvSpPr>
          <p:spPr>
            <a:xfrm>
              <a:off x="-495300" y="119590"/>
              <a:ext cx="695830" cy="695669"/>
            </a:xfrm>
            <a:custGeom>
              <a:rect b="b" l="l" r="r" t="t"/>
              <a:pathLst>
                <a:path extrusionOk="0" h="21677" w="21682">
                  <a:moveTo>
                    <a:pt x="8907" y="0"/>
                  </a:moveTo>
                  <a:cubicBezTo>
                    <a:pt x="6894" y="0"/>
                    <a:pt x="5570" y="2179"/>
                    <a:pt x="5680" y="4197"/>
                  </a:cubicBezTo>
                  <a:cubicBezTo>
                    <a:pt x="5102" y="3935"/>
                    <a:pt x="4486" y="3753"/>
                    <a:pt x="3879" y="3753"/>
                  </a:cubicBezTo>
                  <a:cubicBezTo>
                    <a:pt x="3411" y="3753"/>
                    <a:pt x="2948" y="3861"/>
                    <a:pt x="2513" y="4126"/>
                  </a:cubicBezTo>
                  <a:cubicBezTo>
                    <a:pt x="1203" y="4912"/>
                    <a:pt x="500" y="6793"/>
                    <a:pt x="286" y="8245"/>
                  </a:cubicBezTo>
                  <a:cubicBezTo>
                    <a:pt x="0" y="10031"/>
                    <a:pt x="548" y="11758"/>
                    <a:pt x="2084" y="12793"/>
                  </a:cubicBezTo>
                  <a:cubicBezTo>
                    <a:pt x="2263" y="12913"/>
                    <a:pt x="2441" y="13020"/>
                    <a:pt x="2644" y="13115"/>
                  </a:cubicBezTo>
                  <a:cubicBezTo>
                    <a:pt x="1679" y="14472"/>
                    <a:pt x="1215" y="16270"/>
                    <a:pt x="2167" y="17770"/>
                  </a:cubicBezTo>
                  <a:cubicBezTo>
                    <a:pt x="2798" y="18782"/>
                    <a:pt x="3929" y="19318"/>
                    <a:pt x="5096" y="19473"/>
                  </a:cubicBezTo>
                  <a:cubicBezTo>
                    <a:pt x="5347" y="19518"/>
                    <a:pt x="5604" y="19539"/>
                    <a:pt x="5861" y="19539"/>
                  </a:cubicBezTo>
                  <a:cubicBezTo>
                    <a:pt x="6152" y="19539"/>
                    <a:pt x="6443" y="19512"/>
                    <a:pt x="6727" y="19461"/>
                  </a:cubicBezTo>
                  <a:cubicBezTo>
                    <a:pt x="6882" y="19437"/>
                    <a:pt x="7025" y="19390"/>
                    <a:pt x="7180" y="19354"/>
                  </a:cubicBezTo>
                  <a:cubicBezTo>
                    <a:pt x="7347" y="19771"/>
                    <a:pt x="7620" y="20128"/>
                    <a:pt x="7966" y="20413"/>
                  </a:cubicBezTo>
                  <a:cubicBezTo>
                    <a:pt x="8412" y="21106"/>
                    <a:pt x="9182" y="21521"/>
                    <a:pt x="10014" y="21521"/>
                  </a:cubicBezTo>
                  <a:cubicBezTo>
                    <a:pt x="10026" y="21521"/>
                    <a:pt x="10037" y="21521"/>
                    <a:pt x="10049" y="21521"/>
                  </a:cubicBezTo>
                  <a:cubicBezTo>
                    <a:pt x="10454" y="21521"/>
                    <a:pt x="10871" y="21402"/>
                    <a:pt x="11216" y="21175"/>
                  </a:cubicBezTo>
                  <a:cubicBezTo>
                    <a:pt x="11192" y="20735"/>
                    <a:pt x="11180" y="20306"/>
                    <a:pt x="11157" y="19866"/>
                  </a:cubicBezTo>
                  <a:cubicBezTo>
                    <a:pt x="10275" y="19663"/>
                    <a:pt x="9371" y="19032"/>
                    <a:pt x="8704" y="18473"/>
                  </a:cubicBezTo>
                  <a:cubicBezTo>
                    <a:pt x="8621" y="18616"/>
                    <a:pt x="8478" y="18687"/>
                    <a:pt x="8311" y="18687"/>
                  </a:cubicBezTo>
                  <a:cubicBezTo>
                    <a:pt x="6775" y="18568"/>
                    <a:pt x="5311" y="17663"/>
                    <a:pt x="4644" y="16258"/>
                  </a:cubicBezTo>
                  <a:cubicBezTo>
                    <a:pt x="4547" y="16046"/>
                    <a:pt x="4718" y="15801"/>
                    <a:pt x="4911" y="15801"/>
                  </a:cubicBezTo>
                  <a:cubicBezTo>
                    <a:pt x="4978" y="15801"/>
                    <a:pt x="5047" y="15831"/>
                    <a:pt x="5108" y="15901"/>
                  </a:cubicBezTo>
                  <a:cubicBezTo>
                    <a:pt x="5799" y="16651"/>
                    <a:pt x="6596" y="17282"/>
                    <a:pt x="7585" y="17568"/>
                  </a:cubicBezTo>
                  <a:cubicBezTo>
                    <a:pt x="7644" y="17592"/>
                    <a:pt x="7728" y="17604"/>
                    <a:pt x="7811" y="17627"/>
                  </a:cubicBezTo>
                  <a:cubicBezTo>
                    <a:pt x="7216" y="16937"/>
                    <a:pt x="6775" y="16151"/>
                    <a:pt x="6489" y="15282"/>
                  </a:cubicBezTo>
                  <a:lnTo>
                    <a:pt x="6477" y="15258"/>
                  </a:lnTo>
                  <a:cubicBezTo>
                    <a:pt x="6465" y="15222"/>
                    <a:pt x="6465" y="15199"/>
                    <a:pt x="6454" y="15175"/>
                  </a:cubicBezTo>
                  <a:cubicBezTo>
                    <a:pt x="6407" y="15027"/>
                    <a:pt x="6528" y="14925"/>
                    <a:pt x="6650" y="14925"/>
                  </a:cubicBezTo>
                  <a:cubicBezTo>
                    <a:pt x="6716" y="14925"/>
                    <a:pt x="6781" y="14954"/>
                    <a:pt x="6823" y="15020"/>
                  </a:cubicBezTo>
                  <a:cubicBezTo>
                    <a:pt x="7454" y="16020"/>
                    <a:pt x="8263" y="16889"/>
                    <a:pt x="9204" y="17604"/>
                  </a:cubicBezTo>
                  <a:cubicBezTo>
                    <a:pt x="9621" y="17913"/>
                    <a:pt x="10073" y="18175"/>
                    <a:pt x="10537" y="18401"/>
                  </a:cubicBezTo>
                  <a:cubicBezTo>
                    <a:pt x="10728" y="18497"/>
                    <a:pt x="10907" y="18568"/>
                    <a:pt x="11097" y="18628"/>
                  </a:cubicBezTo>
                  <a:cubicBezTo>
                    <a:pt x="11049" y="17199"/>
                    <a:pt x="10978" y="15782"/>
                    <a:pt x="10895" y="14353"/>
                  </a:cubicBezTo>
                  <a:cubicBezTo>
                    <a:pt x="10572" y="14440"/>
                    <a:pt x="10238" y="14484"/>
                    <a:pt x="9902" y="14484"/>
                  </a:cubicBezTo>
                  <a:cubicBezTo>
                    <a:pt x="9544" y="14484"/>
                    <a:pt x="9185" y="14434"/>
                    <a:pt x="8835" y="14329"/>
                  </a:cubicBezTo>
                  <a:cubicBezTo>
                    <a:pt x="8765" y="14364"/>
                    <a:pt x="8688" y="14382"/>
                    <a:pt x="8610" y="14382"/>
                  </a:cubicBezTo>
                  <a:cubicBezTo>
                    <a:pt x="8500" y="14382"/>
                    <a:pt x="8389" y="14346"/>
                    <a:pt x="8299" y="14270"/>
                  </a:cubicBezTo>
                  <a:cubicBezTo>
                    <a:pt x="8216" y="14198"/>
                    <a:pt x="8132" y="14127"/>
                    <a:pt x="8061" y="14056"/>
                  </a:cubicBezTo>
                  <a:cubicBezTo>
                    <a:pt x="7585" y="13841"/>
                    <a:pt x="7144" y="13579"/>
                    <a:pt x="6727" y="13258"/>
                  </a:cubicBezTo>
                  <a:cubicBezTo>
                    <a:pt x="5096" y="11972"/>
                    <a:pt x="4239" y="9984"/>
                    <a:pt x="3501" y="8091"/>
                  </a:cubicBezTo>
                  <a:cubicBezTo>
                    <a:pt x="3414" y="7871"/>
                    <a:pt x="3623" y="7702"/>
                    <a:pt x="3820" y="7702"/>
                  </a:cubicBezTo>
                  <a:cubicBezTo>
                    <a:pt x="3922" y="7702"/>
                    <a:pt x="4020" y="7747"/>
                    <a:pt x="4072" y="7852"/>
                  </a:cubicBezTo>
                  <a:cubicBezTo>
                    <a:pt x="4846" y="9341"/>
                    <a:pt x="5596" y="10948"/>
                    <a:pt x="6846" y="12103"/>
                  </a:cubicBezTo>
                  <a:lnTo>
                    <a:pt x="6858" y="12115"/>
                  </a:lnTo>
                  <a:cubicBezTo>
                    <a:pt x="6501" y="11222"/>
                    <a:pt x="6299" y="10246"/>
                    <a:pt x="6335" y="9472"/>
                  </a:cubicBezTo>
                  <a:cubicBezTo>
                    <a:pt x="6335" y="9353"/>
                    <a:pt x="6406" y="9245"/>
                    <a:pt x="6525" y="9198"/>
                  </a:cubicBezTo>
                  <a:cubicBezTo>
                    <a:pt x="6489" y="9169"/>
                    <a:pt x="6479" y="9128"/>
                    <a:pt x="6490" y="9128"/>
                  </a:cubicBezTo>
                  <a:cubicBezTo>
                    <a:pt x="6497" y="9128"/>
                    <a:pt x="6513" y="9146"/>
                    <a:pt x="6537" y="9198"/>
                  </a:cubicBezTo>
                  <a:cubicBezTo>
                    <a:pt x="6573" y="9185"/>
                    <a:pt x="6610" y="9179"/>
                    <a:pt x="6647" y="9179"/>
                  </a:cubicBezTo>
                  <a:cubicBezTo>
                    <a:pt x="6779" y="9179"/>
                    <a:pt x="6904" y="9260"/>
                    <a:pt x="6942" y="9400"/>
                  </a:cubicBezTo>
                  <a:cubicBezTo>
                    <a:pt x="7204" y="10198"/>
                    <a:pt x="7358" y="10996"/>
                    <a:pt x="7739" y="11770"/>
                  </a:cubicBezTo>
                  <a:cubicBezTo>
                    <a:pt x="7989" y="12282"/>
                    <a:pt x="8347" y="12722"/>
                    <a:pt x="8656" y="13186"/>
                  </a:cubicBezTo>
                  <a:cubicBezTo>
                    <a:pt x="9176" y="13342"/>
                    <a:pt x="9715" y="13423"/>
                    <a:pt x="10250" y="13423"/>
                  </a:cubicBezTo>
                  <a:cubicBezTo>
                    <a:pt x="10450" y="13423"/>
                    <a:pt x="10649" y="13411"/>
                    <a:pt x="10847" y="13389"/>
                  </a:cubicBezTo>
                  <a:cubicBezTo>
                    <a:pt x="10811" y="12484"/>
                    <a:pt x="10764" y="11579"/>
                    <a:pt x="10728" y="10686"/>
                  </a:cubicBezTo>
                  <a:cubicBezTo>
                    <a:pt x="8966" y="10400"/>
                    <a:pt x="7656" y="8900"/>
                    <a:pt x="7608" y="7126"/>
                  </a:cubicBezTo>
                  <a:cubicBezTo>
                    <a:pt x="7608" y="6900"/>
                    <a:pt x="7809" y="6771"/>
                    <a:pt x="7996" y="6771"/>
                  </a:cubicBezTo>
                  <a:cubicBezTo>
                    <a:pt x="8144" y="6771"/>
                    <a:pt x="8285" y="6852"/>
                    <a:pt x="8311" y="7031"/>
                  </a:cubicBezTo>
                  <a:cubicBezTo>
                    <a:pt x="8525" y="8150"/>
                    <a:pt x="9299" y="9091"/>
                    <a:pt x="10359" y="9495"/>
                  </a:cubicBezTo>
                  <a:cubicBezTo>
                    <a:pt x="10466" y="9531"/>
                    <a:pt x="10585" y="9555"/>
                    <a:pt x="10692" y="9567"/>
                  </a:cubicBezTo>
                  <a:cubicBezTo>
                    <a:pt x="10656" y="8614"/>
                    <a:pt x="10645" y="7662"/>
                    <a:pt x="10633" y="6709"/>
                  </a:cubicBezTo>
                  <a:cubicBezTo>
                    <a:pt x="10621" y="6483"/>
                    <a:pt x="10621" y="6257"/>
                    <a:pt x="10633" y="6031"/>
                  </a:cubicBezTo>
                  <a:lnTo>
                    <a:pt x="10633" y="5805"/>
                  </a:lnTo>
                  <a:cubicBezTo>
                    <a:pt x="9561" y="5304"/>
                    <a:pt x="8882" y="4221"/>
                    <a:pt x="8882" y="3042"/>
                  </a:cubicBezTo>
                  <a:cubicBezTo>
                    <a:pt x="8882" y="2835"/>
                    <a:pt x="9029" y="2734"/>
                    <a:pt x="9183" y="2734"/>
                  </a:cubicBezTo>
                  <a:cubicBezTo>
                    <a:pt x="9338" y="2734"/>
                    <a:pt x="9501" y="2838"/>
                    <a:pt x="9525" y="3042"/>
                  </a:cubicBezTo>
                  <a:cubicBezTo>
                    <a:pt x="9609" y="3804"/>
                    <a:pt x="10037" y="4495"/>
                    <a:pt x="10692" y="4912"/>
                  </a:cubicBezTo>
                  <a:cubicBezTo>
                    <a:pt x="10740" y="4054"/>
                    <a:pt x="10847" y="3209"/>
                    <a:pt x="11014" y="2364"/>
                  </a:cubicBezTo>
                  <a:cubicBezTo>
                    <a:pt x="11045" y="2191"/>
                    <a:pt x="11192" y="2112"/>
                    <a:pt x="11343" y="2112"/>
                  </a:cubicBezTo>
                  <a:cubicBezTo>
                    <a:pt x="11536" y="2112"/>
                    <a:pt x="11736" y="2239"/>
                    <a:pt x="11716" y="2459"/>
                  </a:cubicBezTo>
                  <a:cubicBezTo>
                    <a:pt x="11645" y="3399"/>
                    <a:pt x="11585" y="4340"/>
                    <a:pt x="11561" y="5293"/>
                  </a:cubicBezTo>
                  <a:lnTo>
                    <a:pt x="11561" y="5531"/>
                  </a:lnTo>
                  <a:cubicBezTo>
                    <a:pt x="11573" y="5555"/>
                    <a:pt x="11573" y="5578"/>
                    <a:pt x="11561" y="5614"/>
                  </a:cubicBezTo>
                  <a:cubicBezTo>
                    <a:pt x="11597" y="6078"/>
                    <a:pt x="11669" y="6614"/>
                    <a:pt x="11585" y="7067"/>
                  </a:cubicBezTo>
                  <a:cubicBezTo>
                    <a:pt x="11597" y="7233"/>
                    <a:pt x="11621" y="7400"/>
                    <a:pt x="11633" y="7567"/>
                  </a:cubicBezTo>
                  <a:cubicBezTo>
                    <a:pt x="12490" y="7233"/>
                    <a:pt x="13228" y="6662"/>
                    <a:pt x="13764" y="5912"/>
                  </a:cubicBezTo>
                  <a:cubicBezTo>
                    <a:pt x="14371" y="5019"/>
                    <a:pt x="14347" y="4209"/>
                    <a:pt x="14443" y="3185"/>
                  </a:cubicBezTo>
                  <a:cubicBezTo>
                    <a:pt x="14449" y="2956"/>
                    <a:pt x="14629" y="2831"/>
                    <a:pt x="14812" y="2831"/>
                  </a:cubicBezTo>
                  <a:cubicBezTo>
                    <a:pt x="14960" y="2831"/>
                    <a:pt x="15110" y="2914"/>
                    <a:pt x="15169" y="3090"/>
                  </a:cubicBezTo>
                  <a:cubicBezTo>
                    <a:pt x="15574" y="4054"/>
                    <a:pt x="15121" y="5352"/>
                    <a:pt x="14562" y="6245"/>
                  </a:cubicBezTo>
                  <a:cubicBezTo>
                    <a:pt x="15336" y="5900"/>
                    <a:pt x="15943" y="5233"/>
                    <a:pt x="16193" y="4412"/>
                  </a:cubicBezTo>
                  <a:cubicBezTo>
                    <a:pt x="16260" y="4221"/>
                    <a:pt x="16418" y="4137"/>
                    <a:pt x="16575" y="4137"/>
                  </a:cubicBezTo>
                  <a:cubicBezTo>
                    <a:pt x="16811" y="4137"/>
                    <a:pt x="17045" y="4326"/>
                    <a:pt x="16967" y="4626"/>
                  </a:cubicBezTo>
                  <a:cubicBezTo>
                    <a:pt x="16633" y="5793"/>
                    <a:pt x="15609" y="6614"/>
                    <a:pt x="14395" y="6698"/>
                  </a:cubicBezTo>
                  <a:cubicBezTo>
                    <a:pt x="14347" y="6698"/>
                    <a:pt x="14300" y="6686"/>
                    <a:pt x="14264" y="6650"/>
                  </a:cubicBezTo>
                  <a:cubicBezTo>
                    <a:pt x="13597" y="7507"/>
                    <a:pt x="12764" y="8007"/>
                    <a:pt x="11704" y="8114"/>
                  </a:cubicBezTo>
                  <a:cubicBezTo>
                    <a:pt x="11764" y="8674"/>
                    <a:pt x="11811" y="9234"/>
                    <a:pt x="11859" y="9793"/>
                  </a:cubicBezTo>
                  <a:cubicBezTo>
                    <a:pt x="12061" y="9888"/>
                    <a:pt x="12157" y="10115"/>
                    <a:pt x="12085" y="10329"/>
                  </a:cubicBezTo>
                  <a:cubicBezTo>
                    <a:pt x="12050" y="10412"/>
                    <a:pt x="12002" y="10507"/>
                    <a:pt x="11930" y="10567"/>
                  </a:cubicBezTo>
                  <a:cubicBezTo>
                    <a:pt x="12121" y="12829"/>
                    <a:pt x="12264" y="15091"/>
                    <a:pt x="12431" y="17354"/>
                  </a:cubicBezTo>
                  <a:cubicBezTo>
                    <a:pt x="12859" y="17151"/>
                    <a:pt x="13240" y="16889"/>
                    <a:pt x="13585" y="16580"/>
                  </a:cubicBezTo>
                  <a:cubicBezTo>
                    <a:pt x="13514" y="16461"/>
                    <a:pt x="13490" y="16330"/>
                    <a:pt x="13514" y="16199"/>
                  </a:cubicBezTo>
                  <a:cubicBezTo>
                    <a:pt x="13812" y="14413"/>
                    <a:pt x="14038" y="12698"/>
                    <a:pt x="13824" y="10900"/>
                  </a:cubicBezTo>
                  <a:cubicBezTo>
                    <a:pt x="13797" y="10682"/>
                    <a:pt x="13988" y="10559"/>
                    <a:pt x="14178" y="10559"/>
                  </a:cubicBezTo>
                  <a:cubicBezTo>
                    <a:pt x="14328" y="10559"/>
                    <a:pt x="14477" y="10636"/>
                    <a:pt x="14514" y="10805"/>
                  </a:cubicBezTo>
                  <a:cubicBezTo>
                    <a:pt x="14812" y="12174"/>
                    <a:pt x="14955" y="13615"/>
                    <a:pt x="14800" y="15020"/>
                  </a:cubicBezTo>
                  <a:cubicBezTo>
                    <a:pt x="14847" y="14949"/>
                    <a:pt x="14883" y="14865"/>
                    <a:pt x="14931" y="14782"/>
                  </a:cubicBezTo>
                  <a:cubicBezTo>
                    <a:pt x="15550" y="13555"/>
                    <a:pt x="15645" y="12020"/>
                    <a:pt x="16348" y="10841"/>
                  </a:cubicBezTo>
                  <a:cubicBezTo>
                    <a:pt x="16391" y="10770"/>
                    <a:pt x="16480" y="10731"/>
                    <a:pt x="16566" y="10731"/>
                  </a:cubicBezTo>
                  <a:cubicBezTo>
                    <a:pt x="16667" y="10731"/>
                    <a:pt x="16763" y="10785"/>
                    <a:pt x="16776" y="10900"/>
                  </a:cubicBezTo>
                  <a:cubicBezTo>
                    <a:pt x="16860" y="11627"/>
                    <a:pt x="16788" y="12365"/>
                    <a:pt x="16598" y="13079"/>
                  </a:cubicBezTo>
                  <a:cubicBezTo>
                    <a:pt x="17324" y="12841"/>
                    <a:pt x="17919" y="12210"/>
                    <a:pt x="18229" y="11508"/>
                  </a:cubicBezTo>
                  <a:cubicBezTo>
                    <a:pt x="18348" y="11210"/>
                    <a:pt x="18324" y="10722"/>
                    <a:pt x="18657" y="10555"/>
                  </a:cubicBezTo>
                  <a:cubicBezTo>
                    <a:pt x="18707" y="10533"/>
                    <a:pt x="18758" y="10523"/>
                    <a:pt x="18808" y="10523"/>
                  </a:cubicBezTo>
                  <a:cubicBezTo>
                    <a:pt x="18950" y="10523"/>
                    <a:pt x="19084" y="10608"/>
                    <a:pt x="19146" y="10758"/>
                  </a:cubicBezTo>
                  <a:cubicBezTo>
                    <a:pt x="19455" y="11353"/>
                    <a:pt x="18788" y="12412"/>
                    <a:pt x="18372" y="12805"/>
                  </a:cubicBezTo>
                  <a:cubicBezTo>
                    <a:pt x="17872" y="13282"/>
                    <a:pt x="17145" y="13520"/>
                    <a:pt x="16455" y="13579"/>
                  </a:cubicBezTo>
                  <a:cubicBezTo>
                    <a:pt x="16241" y="14234"/>
                    <a:pt x="15955" y="14877"/>
                    <a:pt x="15609" y="15472"/>
                  </a:cubicBezTo>
                  <a:cubicBezTo>
                    <a:pt x="14931" y="16687"/>
                    <a:pt x="13907" y="17604"/>
                    <a:pt x="12573" y="18044"/>
                  </a:cubicBezTo>
                  <a:cubicBezTo>
                    <a:pt x="12550" y="18056"/>
                    <a:pt x="12514" y="18056"/>
                    <a:pt x="12490" y="18056"/>
                  </a:cubicBezTo>
                  <a:cubicBezTo>
                    <a:pt x="12502" y="18247"/>
                    <a:pt x="12514" y="18449"/>
                    <a:pt x="12538" y="18639"/>
                  </a:cubicBezTo>
                  <a:cubicBezTo>
                    <a:pt x="12538" y="18747"/>
                    <a:pt x="12550" y="18854"/>
                    <a:pt x="12561" y="18961"/>
                  </a:cubicBezTo>
                  <a:cubicBezTo>
                    <a:pt x="12785" y="19000"/>
                    <a:pt x="13011" y="19020"/>
                    <a:pt x="13235" y="19020"/>
                  </a:cubicBezTo>
                  <a:cubicBezTo>
                    <a:pt x="13824" y="19020"/>
                    <a:pt x="14408" y="18886"/>
                    <a:pt x="14943" y="18628"/>
                  </a:cubicBezTo>
                  <a:cubicBezTo>
                    <a:pt x="15621" y="18258"/>
                    <a:pt x="15979" y="17627"/>
                    <a:pt x="16502" y="17115"/>
                  </a:cubicBezTo>
                  <a:cubicBezTo>
                    <a:pt x="16551" y="17070"/>
                    <a:pt x="16610" y="17050"/>
                    <a:pt x="16667" y="17050"/>
                  </a:cubicBezTo>
                  <a:cubicBezTo>
                    <a:pt x="16791" y="17050"/>
                    <a:pt x="16907" y="17144"/>
                    <a:pt x="16907" y="17282"/>
                  </a:cubicBezTo>
                  <a:cubicBezTo>
                    <a:pt x="17014" y="18306"/>
                    <a:pt x="16038" y="19128"/>
                    <a:pt x="15217" y="19521"/>
                  </a:cubicBezTo>
                  <a:cubicBezTo>
                    <a:pt x="14757" y="19734"/>
                    <a:pt x="14285" y="19852"/>
                    <a:pt x="13820" y="19852"/>
                  </a:cubicBezTo>
                  <a:cubicBezTo>
                    <a:pt x="13405" y="19852"/>
                    <a:pt x="12997" y="19758"/>
                    <a:pt x="12609" y="19556"/>
                  </a:cubicBezTo>
                  <a:lnTo>
                    <a:pt x="12609" y="19556"/>
                  </a:lnTo>
                  <a:cubicBezTo>
                    <a:pt x="12609" y="19687"/>
                    <a:pt x="12621" y="19806"/>
                    <a:pt x="12633" y="19925"/>
                  </a:cubicBezTo>
                  <a:cubicBezTo>
                    <a:pt x="12847" y="20223"/>
                    <a:pt x="13121" y="20485"/>
                    <a:pt x="13419" y="20699"/>
                  </a:cubicBezTo>
                  <a:cubicBezTo>
                    <a:pt x="13466" y="20759"/>
                    <a:pt x="13514" y="20806"/>
                    <a:pt x="13562" y="20854"/>
                  </a:cubicBezTo>
                  <a:cubicBezTo>
                    <a:pt x="14130" y="21418"/>
                    <a:pt x="14849" y="21676"/>
                    <a:pt x="15566" y="21676"/>
                  </a:cubicBezTo>
                  <a:cubicBezTo>
                    <a:pt x="16711" y="21676"/>
                    <a:pt x="17852" y="21017"/>
                    <a:pt x="18372" y="19890"/>
                  </a:cubicBezTo>
                  <a:cubicBezTo>
                    <a:pt x="18824" y="18901"/>
                    <a:pt x="18777" y="17758"/>
                    <a:pt x="18253" y="16806"/>
                  </a:cubicBezTo>
                  <a:cubicBezTo>
                    <a:pt x="18455" y="16734"/>
                    <a:pt x="18669" y="16651"/>
                    <a:pt x="18860" y="16544"/>
                  </a:cubicBezTo>
                  <a:cubicBezTo>
                    <a:pt x="20003" y="16163"/>
                    <a:pt x="20860" y="15234"/>
                    <a:pt x="21158" y="14067"/>
                  </a:cubicBezTo>
                  <a:cubicBezTo>
                    <a:pt x="21265" y="13663"/>
                    <a:pt x="21324" y="13234"/>
                    <a:pt x="21301" y="12817"/>
                  </a:cubicBezTo>
                  <a:cubicBezTo>
                    <a:pt x="21670" y="11829"/>
                    <a:pt x="21682" y="10758"/>
                    <a:pt x="21324" y="9769"/>
                  </a:cubicBezTo>
                  <a:cubicBezTo>
                    <a:pt x="21158" y="9293"/>
                    <a:pt x="20920" y="8841"/>
                    <a:pt x="20622" y="8424"/>
                  </a:cubicBezTo>
                  <a:cubicBezTo>
                    <a:pt x="20074" y="7364"/>
                    <a:pt x="19169" y="6531"/>
                    <a:pt x="18074" y="6078"/>
                  </a:cubicBezTo>
                  <a:cubicBezTo>
                    <a:pt x="18181" y="5602"/>
                    <a:pt x="18217" y="5114"/>
                    <a:pt x="18157" y="4626"/>
                  </a:cubicBezTo>
                  <a:cubicBezTo>
                    <a:pt x="18205" y="3745"/>
                    <a:pt x="17943" y="2864"/>
                    <a:pt x="17419" y="2149"/>
                  </a:cubicBezTo>
                  <a:cubicBezTo>
                    <a:pt x="17276" y="1959"/>
                    <a:pt x="17122" y="1780"/>
                    <a:pt x="16955" y="1614"/>
                  </a:cubicBezTo>
                  <a:cubicBezTo>
                    <a:pt x="16931" y="1554"/>
                    <a:pt x="16907" y="1494"/>
                    <a:pt x="16883" y="1447"/>
                  </a:cubicBezTo>
                  <a:cubicBezTo>
                    <a:pt x="16520" y="656"/>
                    <a:pt x="15731" y="270"/>
                    <a:pt x="14922" y="270"/>
                  </a:cubicBezTo>
                  <a:cubicBezTo>
                    <a:pt x="14538" y="270"/>
                    <a:pt x="14149" y="357"/>
                    <a:pt x="13800" y="530"/>
                  </a:cubicBezTo>
                  <a:cubicBezTo>
                    <a:pt x="13371" y="530"/>
                    <a:pt x="12942" y="637"/>
                    <a:pt x="12573" y="852"/>
                  </a:cubicBezTo>
                  <a:cubicBezTo>
                    <a:pt x="12252" y="1030"/>
                    <a:pt x="11966" y="1268"/>
                    <a:pt x="11740" y="1554"/>
                  </a:cubicBezTo>
                  <a:cubicBezTo>
                    <a:pt x="11335" y="983"/>
                    <a:pt x="10776" y="530"/>
                    <a:pt x="10133" y="256"/>
                  </a:cubicBezTo>
                  <a:cubicBezTo>
                    <a:pt x="9702" y="80"/>
                    <a:pt x="9292" y="0"/>
                    <a:pt x="890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26"/>
            <p:cNvSpPr/>
            <p:nvPr/>
          </p:nvSpPr>
          <p:spPr>
            <a:xfrm>
              <a:off x="-385737" y="187080"/>
              <a:ext cx="514828" cy="961973"/>
            </a:xfrm>
            <a:custGeom>
              <a:rect b="b" l="l" r="r" t="t"/>
              <a:pathLst>
                <a:path extrusionOk="0" h="29975" w="16042">
                  <a:moveTo>
                    <a:pt x="7943" y="0"/>
                  </a:moveTo>
                  <a:cubicBezTo>
                    <a:pt x="7791" y="0"/>
                    <a:pt x="7643" y="82"/>
                    <a:pt x="7612" y="261"/>
                  </a:cubicBezTo>
                  <a:cubicBezTo>
                    <a:pt x="7445" y="1094"/>
                    <a:pt x="7338" y="1951"/>
                    <a:pt x="7290" y="2797"/>
                  </a:cubicBezTo>
                  <a:cubicBezTo>
                    <a:pt x="6635" y="2380"/>
                    <a:pt x="6207" y="1701"/>
                    <a:pt x="6123" y="927"/>
                  </a:cubicBezTo>
                  <a:cubicBezTo>
                    <a:pt x="6105" y="728"/>
                    <a:pt x="5943" y="624"/>
                    <a:pt x="5786" y="624"/>
                  </a:cubicBezTo>
                  <a:cubicBezTo>
                    <a:pt x="5634" y="624"/>
                    <a:pt x="5486" y="722"/>
                    <a:pt x="5480" y="927"/>
                  </a:cubicBezTo>
                  <a:cubicBezTo>
                    <a:pt x="5480" y="2106"/>
                    <a:pt x="6147" y="3190"/>
                    <a:pt x="7207" y="3702"/>
                  </a:cubicBezTo>
                  <a:lnTo>
                    <a:pt x="7207" y="3928"/>
                  </a:lnTo>
                  <a:cubicBezTo>
                    <a:pt x="7195" y="4154"/>
                    <a:pt x="7195" y="4380"/>
                    <a:pt x="7207" y="4606"/>
                  </a:cubicBezTo>
                  <a:cubicBezTo>
                    <a:pt x="7219" y="5559"/>
                    <a:pt x="7242" y="6511"/>
                    <a:pt x="7266" y="7452"/>
                  </a:cubicBezTo>
                  <a:cubicBezTo>
                    <a:pt x="7159" y="7452"/>
                    <a:pt x="7052" y="7428"/>
                    <a:pt x="6945" y="7392"/>
                  </a:cubicBezTo>
                  <a:cubicBezTo>
                    <a:pt x="5885" y="6988"/>
                    <a:pt x="5111" y="6047"/>
                    <a:pt x="4897" y="4928"/>
                  </a:cubicBezTo>
                  <a:cubicBezTo>
                    <a:pt x="4871" y="4751"/>
                    <a:pt x="4733" y="4672"/>
                    <a:pt x="4586" y="4672"/>
                  </a:cubicBezTo>
                  <a:cubicBezTo>
                    <a:pt x="4398" y="4672"/>
                    <a:pt x="4194" y="4802"/>
                    <a:pt x="4194" y="5023"/>
                  </a:cubicBezTo>
                  <a:cubicBezTo>
                    <a:pt x="4242" y="6809"/>
                    <a:pt x="5552" y="8297"/>
                    <a:pt x="7314" y="8583"/>
                  </a:cubicBezTo>
                  <a:cubicBezTo>
                    <a:pt x="7350" y="9476"/>
                    <a:pt x="7397" y="10381"/>
                    <a:pt x="7433" y="11286"/>
                  </a:cubicBezTo>
                  <a:cubicBezTo>
                    <a:pt x="7233" y="11309"/>
                    <a:pt x="7032" y="11320"/>
                    <a:pt x="6830" y="11320"/>
                  </a:cubicBezTo>
                  <a:cubicBezTo>
                    <a:pt x="6297" y="11320"/>
                    <a:pt x="5760" y="11242"/>
                    <a:pt x="5242" y="11095"/>
                  </a:cubicBezTo>
                  <a:cubicBezTo>
                    <a:pt x="4933" y="10619"/>
                    <a:pt x="4575" y="10179"/>
                    <a:pt x="4325" y="9667"/>
                  </a:cubicBezTo>
                  <a:cubicBezTo>
                    <a:pt x="3944" y="8905"/>
                    <a:pt x="3790" y="8107"/>
                    <a:pt x="3528" y="7297"/>
                  </a:cubicBezTo>
                  <a:cubicBezTo>
                    <a:pt x="3490" y="7164"/>
                    <a:pt x="3361" y="7077"/>
                    <a:pt x="3226" y="7077"/>
                  </a:cubicBezTo>
                  <a:cubicBezTo>
                    <a:pt x="3192" y="7077"/>
                    <a:pt x="3157" y="7083"/>
                    <a:pt x="3123" y="7095"/>
                  </a:cubicBezTo>
                  <a:lnTo>
                    <a:pt x="3111" y="7095"/>
                  </a:lnTo>
                  <a:cubicBezTo>
                    <a:pt x="2992" y="7142"/>
                    <a:pt x="2921" y="7250"/>
                    <a:pt x="2921" y="7381"/>
                  </a:cubicBezTo>
                  <a:cubicBezTo>
                    <a:pt x="2885" y="8154"/>
                    <a:pt x="3087" y="9119"/>
                    <a:pt x="3444" y="10012"/>
                  </a:cubicBezTo>
                  <a:lnTo>
                    <a:pt x="3432" y="10000"/>
                  </a:lnTo>
                  <a:cubicBezTo>
                    <a:pt x="2182" y="8845"/>
                    <a:pt x="1432" y="7238"/>
                    <a:pt x="658" y="5749"/>
                  </a:cubicBezTo>
                  <a:cubicBezTo>
                    <a:pt x="606" y="5644"/>
                    <a:pt x="508" y="5599"/>
                    <a:pt x="406" y="5599"/>
                  </a:cubicBezTo>
                  <a:cubicBezTo>
                    <a:pt x="209" y="5599"/>
                    <a:pt x="0" y="5768"/>
                    <a:pt x="87" y="5988"/>
                  </a:cubicBezTo>
                  <a:cubicBezTo>
                    <a:pt x="825" y="7893"/>
                    <a:pt x="1682" y="9857"/>
                    <a:pt x="3325" y="11155"/>
                  </a:cubicBezTo>
                  <a:cubicBezTo>
                    <a:pt x="3730" y="11476"/>
                    <a:pt x="4171" y="11738"/>
                    <a:pt x="4647" y="11953"/>
                  </a:cubicBezTo>
                  <a:cubicBezTo>
                    <a:pt x="4718" y="12024"/>
                    <a:pt x="4802" y="12095"/>
                    <a:pt x="4885" y="12167"/>
                  </a:cubicBezTo>
                  <a:cubicBezTo>
                    <a:pt x="4975" y="12243"/>
                    <a:pt x="5086" y="12279"/>
                    <a:pt x="5196" y="12279"/>
                  </a:cubicBezTo>
                  <a:cubicBezTo>
                    <a:pt x="5274" y="12279"/>
                    <a:pt x="5351" y="12261"/>
                    <a:pt x="5421" y="12226"/>
                  </a:cubicBezTo>
                  <a:cubicBezTo>
                    <a:pt x="5771" y="12331"/>
                    <a:pt x="6130" y="12381"/>
                    <a:pt x="6489" y="12381"/>
                  </a:cubicBezTo>
                  <a:cubicBezTo>
                    <a:pt x="6827" y="12381"/>
                    <a:pt x="7164" y="12337"/>
                    <a:pt x="7493" y="12250"/>
                  </a:cubicBezTo>
                  <a:cubicBezTo>
                    <a:pt x="7564" y="13679"/>
                    <a:pt x="7635" y="15096"/>
                    <a:pt x="7695" y="16525"/>
                  </a:cubicBezTo>
                  <a:cubicBezTo>
                    <a:pt x="7493" y="16465"/>
                    <a:pt x="7314" y="16394"/>
                    <a:pt x="7123" y="16310"/>
                  </a:cubicBezTo>
                  <a:cubicBezTo>
                    <a:pt x="6659" y="16072"/>
                    <a:pt x="6207" y="15810"/>
                    <a:pt x="5790" y="15501"/>
                  </a:cubicBezTo>
                  <a:cubicBezTo>
                    <a:pt x="4849" y="14786"/>
                    <a:pt x="4040" y="13917"/>
                    <a:pt x="3409" y="12917"/>
                  </a:cubicBezTo>
                  <a:cubicBezTo>
                    <a:pt x="3367" y="12855"/>
                    <a:pt x="3300" y="12827"/>
                    <a:pt x="3233" y="12827"/>
                  </a:cubicBezTo>
                  <a:cubicBezTo>
                    <a:pt x="3108" y="12827"/>
                    <a:pt x="2985" y="12924"/>
                    <a:pt x="3040" y="13072"/>
                  </a:cubicBezTo>
                  <a:cubicBezTo>
                    <a:pt x="3040" y="13107"/>
                    <a:pt x="3051" y="13131"/>
                    <a:pt x="3063" y="13155"/>
                  </a:cubicBezTo>
                  <a:lnTo>
                    <a:pt x="3075" y="13191"/>
                  </a:lnTo>
                  <a:cubicBezTo>
                    <a:pt x="3361" y="14048"/>
                    <a:pt x="3813" y="14834"/>
                    <a:pt x="4409" y="15513"/>
                  </a:cubicBezTo>
                  <a:cubicBezTo>
                    <a:pt x="4314" y="15501"/>
                    <a:pt x="4242" y="15477"/>
                    <a:pt x="4183" y="15465"/>
                  </a:cubicBezTo>
                  <a:cubicBezTo>
                    <a:pt x="3194" y="15167"/>
                    <a:pt x="2385" y="14536"/>
                    <a:pt x="1694" y="13786"/>
                  </a:cubicBezTo>
                  <a:cubicBezTo>
                    <a:pt x="1633" y="13719"/>
                    <a:pt x="1565" y="13691"/>
                    <a:pt x="1499" y="13691"/>
                  </a:cubicBezTo>
                  <a:cubicBezTo>
                    <a:pt x="1306" y="13691"/>
                    <a:pt x="1132" y="13930"/>
                    <a:pt x="1230" y="14143"/>
                  </a:cubicBezTo>
                  <a:cubicBezTo>
                    <a:pt x="1897" y="15560"/>
                    <a:pt x="3373" y="16453"/>
                    <a:pt x="4909" y="16584"/>
                  </a:cubicBezTo>
                  <a:cubicBezTo>
                    <a:pt x="5064" y="16584"/>
                    <a:pt x="5207" y="16501"/>
                    <a:pt x="5302" y="16370"/>
                  </a:cubicBezTo>
                  <a:cubicBezTo>
                    <a:pt x="5957" y="16917"/>
                    <a:pt x="6873" y="17548"/>
                    <a:pt x="7743" y="17763"/>
                  </a:cubicBezTo>
                  <a:cubicBezTo>
                    <a:pt x="7766" y="18191"/>
                    <a:pt x="7778" y="18632"/>
                    <a:pt x="7802" y="19061"/>
                  </a:cubicBezTo>
                  <a:cubicBezTo>
                    <a:pt x="7862" y="20370"/>
                    <a:pt x="7933" y="21680"/>
                    <a:pt x="8004" y="23002"/>
                  </a:cubicBezTo>
                  <a:cubicBezTo>
                    <a:pt x="8064" y="24097"/>
                    <a:pt x="8135" y="25204"/>
                    <a:pt x="8195" y="26311"/>
                  </a:cubicBezTo>
                  <a:cubicBezTo>
                    <a:pt x="8255" y="27347"/>
                    <a:pt x="8219" y="28466"/>
                    <a:pt x="8516" y="29479"/>
                  </a:cubicBezTo>
                  <a:cubicBezTo>
                    <a:pt x="8609" y="29794"/>
                    <a:pt x="8937" y="29975"/>
                    <a:pt x="9248" y="29975"/>
                  </a:cubicBezTo>
                  <a:cubicBezTo>
                    <a:pt x="9534" y="29975"/>
                    <a:pt x="9805" y="29821"/>
                    <a:pt x="9862" y="29479"/>
                  </a:cubicBezTo>
                  <a:cubicBezTo>
                    <a:pt x="10040" y="28431"/>
                    <a:pt x="9886" y="27359"/>
                    <a:pt x="9814" y="26311"/>
                  </a:cubicBezTo>
                  <a:lnTo>
                    <a:pt x="9600" y="23002"/>
                  </a:lnTo>
                  <a:cubicBezTo>
                    <a:pt x="9481" y="21275"/>
                    <a:pt x="9362" y="19537"/>
                    <a:pt x="9219" y="17810"/>
                  </a:cubicBezTo>
                  <a:cubicBezTo>
                    <a:pt x="9207" y="17691"/>
                    <a:pt x="9195" y="17572"/>
                    <a:pt x="9195" y="17453"/>
                  </a:cubicBezTo>
                  <a:lnTo>
                    <a:pt x="9195" y="17453"/>
                  </a:lnTo>
                  <a:cubicBezTo>
                    <a:pt x="9579" y="17654"/>
                    <a:pt x="9984" y="17745"/>
                    <a:pt x="10395" y="17745"/>
                  </a:cubicBezTo>
                  <a:cubicBezTo>
                    <a:pt x="10864" y="17745"/>
                    <a:pt x="11340" y="17627"/>
                    <a:pt x="11803" y="17418"/>
                  </a:cubicBezTo>
                  <a:cubicBezTo>
                    <a:pt x="12624" y="17025"/>
                    <a:pt x="13600" y="16203"/>
                    <a:pt x="13493" y="15179"/>
                  </a:cubicBezTo>
                  <a:cubicBezTo>
                    <a:pt x="13485" y="15041"/>
                    <a:pt x="13371" y="14947"/>
                    <a:pt x="13255" y="14947"/>
                  </a:cubicBezTo>
                  <a:cubicBezTo>
                    <a:pt x="13200" y="14947"/>
                    <a:pt x="13146" y="14967"/>
                    <a:pt x="13100" y="15012"/>
                  </a:cubicBezTo>
                  <a:cubicBezTo>
                    <a:pt x="12565" y="15524"/>
                    <a:pt x="12207" y="16155"/>
                    <a:pt x="11529" y="16525"/>
                  </a:cubicBezTo>
                  <a:cubicBezTo>
                    <a:pt x="10994" y="16783"/>
                    <a:pt x="10410" y="16917"/>
                    <a:pt x="9821" y="16917"/>
                  </a:cubicBezTo>
                  <a:cubicBezTo>
                    <a:pt x="9597" y="16917"/>
                    <a:pt x="9371" y="16897"/>
                    <a:pt x="9147" y="16858"/>
                  </a:cubicBezTo>
                  <a:cubicBezTo>
                    <a:pt x="9136" y="16751"/>
                    <a:pt x="9136" y="16644"/>
                    <a:pt x="9124" y="16536"/>
                  </a:cubicBezTo>
                  <a:cubicBezTo>
                    <a:pt x="9112" y="16346"/>
                    <a:pt x="9088" y="16144"/>
                    <a:pt x="9076" y="15953"/>
                  </a:cubicBezTo>
                  <a:cubicBezTo>
                    <a:pt x="9112" y="15953"/>
                    <a:pt x="9136" y="15953"/>
                    <a:pt x="9159" y="15941"/>
                  </a:cubicBezTo>
                  <a:cubicBezTo>
                    <a:pt x="10493" y="15501"/>
                    <a:pt x="11517" y="14584"/>
                    <a:pt x="12207" y="13369"/>
                  </a:cubicBezTo>
                  <a:cubicBezTo>
                    <a:pt x="12541" y="12762"/>
                    <a:pt x="12827" y="12131"/>
                    <a:pt x="13041" y="11476"/>
                  </a:cubicBezTo>
                  <a:cubicBezTo>
                    <a:pt x="13731" y="11429"/>
                    <a:pt x="14458" y="11191"/>
                    <a:pt x="14958" y="10702"/>
                  </a:cubicBezTo>
                  <a:cubicBezTo>
                    <a:pt x="15374" y="10309"/>
                    <a:pt x="16041" y="9250"/>
                    <a:pt x="15732" y="8655"/>
                  </a:cubicBezTo>
                  <a:cubicBezTo>
                    <a:pt x="15670" y="8506"/>
                    <a:pt x="15532" y="8415"/>
                    <a:pt x="15392" y="8415"/>
                  </a:cubicBezTo>
                  <a:cubicBezTo>
                    <a:pt x="15342" y="8415"/>
                    <a:pt x="15291" y="8427"/>
                    <a:pt x="15243" y="8452"/>
                  </a:cubicBezTo>
                  <a:cubicBezTo>
                    <a:pt x="14910" y="8619"/>
                    <a:pt x="14946" y="9107"/>
                    <a:pt x="14803" y="9405"/>
                  </a:cubicBezTo>
                  <a:cubicBezTo>
                    <a:pt x="14505" y="10107"/>
                    <a:pt x="13898" y="10750"/>
                    <a:pt x="13184" y="10976"/>
                  </a:cubicBezTo>
                  <a:cubicBezTo>
                    <a:pt x="13374" y="10274"/>
                    <a:pt x="13434" y="9524"/>
                    <a:pt x="13362" y="8797"/>
                  </a:cubicBezTo>
                  <a:cubicBezTo>
                    <a:pt x="13349" y="8682"/>
                    <a:pt x="13253" y="8628"/>
                    <a:pt x="13152" y="8628"/>
                  </a:cubicBezTo>
                  <a:cubicBezTo>
                    <a:pt x="13066" y="8628"/>
                    <a:pt x="12977" y="8667"/>
                    <a:pt x="12934" y="8738"/>
                  </a:cubicBezTo>
                  <a:cubicBezTo>
                    <a:pt x="12231" y="9917"/>
                    <a:pt x="12136" y="11452"/>
                    <a:pt x="11505" y="12691"/>
                  </a:cubicBezTo>
                  <a:cubicBezTo>
                    <a:pt x="11469" y="12762"/>
                    <a:pt x="11422" y="12834"/>
                    <a:pt x="11386" y="12929"/>
                  </a:cubicBezTo>
                  <a:cubicBezTo>
                    <a:pt x="11541" y="11524"/>
                    <a:pt x="11398" y="10071"/>
                    <a:pt x="11088" y="8702"/>
                  </a:cubicBezTo>
                  <a:cubicBezTo>
                    <a:pt x="11051" y="8538"/>
                    <a:pt x="10903" y="8461"/>
                    <a:pt x="10754" y="8461"/>
                  </a:cubicBezTo>
                  <a:cubicBezTo>
                    <a:pt x="10569" y="8461"/>
                    <a:pt x="10383" y="8580"/>
                    <a:pt x="10410" y="8797"/>
                  </a:cubicBezTo>
                  <a:cubicBezTo>
                    <a:pt x="10624" y="10607"/>
                    <a:pt x="10398" y="12322"/>
                    <a:pt x="10100" y="14096"/>
                  </a:cubicBezTo>
                  <a:cubicBezTo>
                    <a:pt x="10076" y="14227"/>
                    <a:pt x="10100" y="14370"/>
                    <a:pt x="10171" y="14477"/>
                  </a:cubicBezTo>
                  <a:cubicBezTo>
                    <a:pt x="9826" y="14786"/>
                    <a:pt x="9433" y="15048"/>
                    <a:pt x="9017" y="15251"/>
                  </a:cubicBezTo>
                  <a:cubicBezTo>
                    <a:pt x="8838" y="12988"/>
                    <a:pt x="8695" y="10726"/>
                    <a:pt x="8516" y="8476"/>
                  </a:cubicBezTo>
                  <a:cubicBezTo>
                    <a:pt x="8588" y="8404"/>
                    <a:pt x="8636" y="8321"/>
                    <a:pt x="8659" y="8226"/>
                  </a:cubicBezTo>
                  <a:cubicBezTo>
                    <a:pt x="8731" y="8024"/>
                    <a:pt x="8647" y="7785"/>
                    <a:pt x="8445" y="7702"/>
                  </a:cubicBezTo>
                  <a:cubicBezTo>
                    <a:pt x="8397" y="7142"/>
                    <a:pt x="8338" y="6583"/>
                    <a:pt x="8290" y="6023"/>
                  </a:cubicBezTo>
                  <a:cubicBezTo>
                    <a:pt x="9350" y="5904"/>
                    <a:pt x="10171" y="5404"/>
                    <a:pt x="10850" y="4547"/>
                  </a:cubicBezTo>
                  <a:cubicBezTo>
                    <a:pt x="10886" y="4583"/>
                    <a:pt x="10933" y="4595"/>
                    <a:pt x="10981" y="4595"/>
                  </a:cubicBezTo>
                  <a:cubicBezTo>
                    <a:pt x="12184" y="4523"/>
                    <a:pt x="13219" y="3690"/>
                    <a:pt x="13553" y="2523"/>
                  </a:cubicBezTo>
                  <a:cubicBezTo>
                    <a:pt x="13631" y="2223"/>
                    <a:pt x="13397" y="2034"/>
                    <a:pt x="13161" y="2034"/>
                  </a:cubicBezTo>
                  <a:cubicBezTo>
                    <a:pt x="13004" y="2034"/>
                    <a:pt x="12846" y="2118"/>
                    <a:pt x="12779" y="2309"/>
                  </a:cubicBezTo>
                  <a:cubicBezTo>
                    <a:pt x="12517" y="3130"/>
                    <a:pt x="11922" y="3797"/>
                    <a:pt x="11148" y="4130"/>
                  </a:cubicBezTo>
                  <a:cubicBezTo>
                    <a:pt x="11707" y="3249"/>
                    <a:pt x="12160" y="1951"/>
                    <a:pt x="11755" y="987"/>
                  </a:cubicBezTo>
                  <a:cubicBezTo>
                    <a:pt x="11696" y="811"/>
                    <a:pt x="11546" y="728"/>
                    <a:pt x="11398" y="728"/>
                  </a:cubicBezTo>
                  <a:cubicBezTo>
                    <a:pt x="11215" y="728"/>
                    <a:pt x="11035" y="853"/>
                    <a:pt x="11029" y="1082"/>
                  </a:cubicBezTo>
                  <a:cubicBezTo>
                    <a:pt x="10933" y="2106"/>
                    <a:pt x="10957" y="2916"/>
                    <a:pt x="10350" y="3809"/>
                  </a:cubicBezTo>
                  <a:cubicBezTo>
                    <a:pt x="9814" y="4547"/>
                    <a:pt x="9088" y="5118"/>
                    <a:pt x="8231" y="5464"/>
                  </a:cubicBezTo>
                  <a:cubicBezTo>
                    <a:pt x="8219" y="5297"/>
                    <a:pt x="8207" y="5130"/>
                    <a:pt x="8183" y="4952"/>
                  </a:cubicBezTo>
                  <a:cubicBezTo>
                    <a:pt x="8266" y="4499"/>
                    <a:pt x="8195" y="3963"/>
                    <a:pt x="8171" y="3499"/>
                  </a:cubicBezTo>
                  <a:cubicBezTo>
                    <a:pt x="8171" y="3475"/>
                    <a:pt x="8171" y="3440"/>
                    <a:pt x="8171" y="3416"/>
                  </a:cubicBezTo>
                  <a:lnTo>
                    <a:pt x="8171" y="3178"/>
                  </a:lnTo>
                  <a:cubicBezTo>
                    <a:pt x="8183" y="2237"/>
                    <a:pt x="8231" y="1296"/>
                    <a:pt x="8314" y="356"/>
                  </a:cubicBezTo>
                  <a:cubicBezTo>
                    <a:pt x="8334" y="130"/>
                    <a:pt x="8135" y="0"/>
                    <a:pt x="7943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26"/>
            <p:cNvSpPr/>
            <p:nvPr/>
          </p:nvSpPr>
          <p:spPr>
            <a:xfrm>
              <a:off x="192474" y="-278775"/>
              <a:ext cx="590759" cy="263544"/>
            </a:xfrm>
            <a:custGeom>
              <a:rect b="b" l="l" r="r" t="t"/>
              <a:pathLst>
                <a:path extrusionOk="0" h="8212" w="18408">
                  <a:moveTo>
                    <a:pt x="8779" y="0"/>
                  </a:moveTo>
                  <a:cubicBezTo>
                    <a:pt x="8695" y="0"/>
                    <a:pt x="8611" y="5"/>
                    <a:pt x="8526" y="13"/>
                  </a:cubicBezTo>
                  <a:cubicBezTo>
                    <a:pt x="7621" y="96"/>
                    <a:pt x="6954" y="644"/>
                    <a:pt x="6537" y="1370"/>
                  </a:cubicBezTo>
                  <a:cubicBezTo>
                    <a:pt x="6097" y="1846"/>
                    <a:pt x="5835" y="2454"/>
                    <a:pt x="5799" y="3085"/>
                  </a:cubicBezTo>
                  <a:cubicBezTo>
                    <a:pt x="5787" y="3144"/>
                    <a:pt x="5775" y="3204"/>
                    <a:pt x="5763" y="3263"/>
                  </a:cubicBezTo>
                  <a:cubicBezTo>
                    <a:pt x="5456" y="3140"/>
                    <a:pt x="5114" y="3075"/>
                    <a:pt x="4778" y="3075"/>
                  </a:cubicBezTo>
                  <a:cubicBezTo>
                    <a:pt x="4400" y="3075"/>
                    <a:pt x="4030" y="3158"/>
                    <a:pt x="3727" y="3335"/>
                  </a:cubicBezTo>
                  <a:cubicBezTo>
                    <a:pt x="3192" y="3680"/>
                    <a:pt x="2834" y="4252"/>
                    <a:pt x="2775" y="4894"/>
                  </a:cubicBezTo>
                  <a:cubicBezTo>
                    <a:pt x="2751" y="4954"/>
                    <a:pt x="2727" y="5025"/>
                    <a:pt x="2715" y="5085"/>
                  </a:cubicBezTo>
                  <a:cubicBezTo>
                    <a:pt x="2594" y="5068"/>
                    <a:pt x="2470" y="5060"/>
                    <a:pt x="2345" y="5060"/>
                  </a:cubicBezTo>
                  <a:cubicBezTo>
                    <a:pt x="2202" y="5060"/>
                    <a:pt x="2058" y="5071"/>
                    <a:pt x="1918" y="5097"/>
                  </a:cubicBezTo>
                  <a:cubicBezTo>
                    <a:pt x="1798" y="5109"/>
                    <a:pt x="1679" y="5133"/>
                    <a:pt x="1572" y="5156"/>
                  </a:cubicBezTo>
                  <a:cubicBezTo>
                    <a:pt x="691" y="5395"/>
                    <a:pt x="1" y="6264"/>
                    <a:pt x="477" y="7180"/>
                  </a:cubicBezTo>
                  <a:cubicBezTo>
                    <a:pt x="736" y="7666"/>
                    <a:pt x="1253" y="7969"/>
                    <a:pt x="1802" y="7969"/>
                  </a:cubicBezTo>
                  <a:cubicBezTo>
                    <a:pt x="1833" y="7969"/>
                    <a:pt x="1863" y="7968"/>
                    <a:pt x="1894" y="7966"/>
                  </a:cubicBezTo>
                  <a:cubicBezTo>
                    <a:pt x="2519" y="8177"/>
                    <a:pt x="3220" y="8212"/>
                    <a:pt x="3907" y="8212"/>
                  </a:cubicBezTo>
                  <a:cubicBezTo>
                    <a:pt x="4243" y="8212"/>
                    <a:pt x="4576" y="8203"/>
                    <a:pt x="4895" y="8203"/>
                  </a:cubicBezTo>
                  <a:cubicBezTo>
                    <a:pt x="4955" y="8203"/>
                    <a:pt x="5014" y="8204"/>
                    <a:pt x="5073" y="8204"/>
                  </a:cubicBezTo>
                  <a:cubicBezTo>
                    <a:pt x="5391" y="8207"/>
                    <a:pt x="5709" y="8209"/>
                    <a:pt x="6026" y="8209"/>
                  </a:cubicBezTo>
                  <a:cubicBezTo>
                    <a:pt x="6978" y="8209"/>
                    <a:pt x="7927" y="8195"/>
                    <a:pt x="8883" y="8169"/>
                  </a:cubicBezTo>
                  <a:cubicBezTo>
                    <a:pt x="11276" y="8109"/>
                    <a:pt x="13657" y="8014"/>
                    <a:pt x="16038" y="7883"/>
                  </a:cubicBezTo>
                  <a:cubicBezTo>
                    <a:pt x="16192" y="7932"/>
                    <a:pt x="16348" y="7956"/>
                    <a:pt x="16502" y="7956"/>
                  </a:cubicBezTo>
                  <a:cubicBezTo>
                    <a:pt x="16682" y="7956"/>
                    <a:pt x="16860" y="7923"/>
                    <a:pt x="17027" y="7859"/>
                  </a:cubicBezTo>
                  <a:cubicBezTo>
                    <a:pt x="17539" y="7669"/>
                    <a:pt x="17955" y="7300"/>
                    <a:pt x="18193" y="6811"/>
                  </a:cubicBezTo>
                  <a:cubicBezTo>
                    <a:pt x="18396" y="6442"/>
                    <a:pt x="18408" y="5990"/>
                    <a:pt x="18217" y="5609"/>
                  </a:cubicBezTo>
                  <a:cubicBezTo>
                    <a:pt x="18039" y="5335"/>
                    <a:pt x="17765" y="5121"/>
                    <a:pt x="17443" y="5014"/>
                  </a:cubicBezTo>
                  <a:cubicBezTo>
                    <a:pt x="17160" y="4895"/>
                    <a:pt x="16860" y="4834"/>
                    <a:pt x="16559" y="4834"/>
                  </a:cubicBezTo>
                  <a:cubicBezTo>
                    <a:pt x="16405" y="4834"/>
                    <a:pt x="16251" y="4850"/>
                    <a:pt x="16098" y="4883"/>
                  </a:cubicBezTo>
                  <a:cubicBezTo>
                    <a:pt x="16074" y="4752"/>
                    <a:pt x="16038" y="4609"/>
                    <a:pt x="15991" y="4478"/>
                  </a:cubicBezTo>
                  <a:cubicBezTo>
                    <a:pt x="15628" y="3501"/>
                    <a:pt x="14698" y="2888"/>
                    <a:pt x="13712" y="2888"/>
                  </a:cubicBezTo>
                  <a:cubicBezTo>
                    <a:pt x="13437" y="2888"/>
                    <a:pt x="13157" y="2936"/>
                    <a:pt x="12883" y="3037"/>
                  </a:cubicBezTo>
                  <a:cubicBezTo>
                    <a:pt x="12717" y="3109"/>
                    <a:pt x="12562" y="3180"/>
                    <a:pt x="12419" y="3263"/>
                  </a:cubicBezTo>
                  <a:cubicBezTo>
                    <a:pt x="12395" y="3216"/>
                    <a:pt x="12383" y="3180"/>
                    <a:pt x="12359" y="3132"/>
                  </a:cubicBezTo>
                  <a:cubicBezTo>
                    <a:pt x="12193" y="2787"/>
                    <a:pt x="11978" y="2466"/>
                    <a:pt x="11716" y="2180"/>
                  </a:cubicBezTo>
                  <a:cubicBezTo>
                    <a:pt x="11633" y="2001"/>
                    <a:pt x="11550" y="1823"/>
                    <a:pt x="11443" y="1644"/>
                  </a:cubicBezTo>
                  <a:cubicBezTo>
                    <a:pt x="10856" y="714"/>
                    <a:pt x="9888" y="0"/>
                    <a:pt x="877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26"/>
            <p:cNvSpPr/>
            <p:nvPr/>
          </p:nvSpPr>
          <p:spPr>
            <a:xfrm>
              <a:off x="-60864" y="1282814"/>
              <a:ext cx="294256" cy="384179"/>
            </a:xfrm>
            <a:custGeom>
              <a:rect b="b" l="l" r="r" t="t"/>
              <a:pathLst>
                <a:path extrusionOk="0" h="11971" w="9169">
                  <a:moveTo>
                    <a:pt x="1557" y="0"/>
                  </a:moveTo>
                  <a:cubicBezTo>
                    <a:pt x="1500" y="0"/>
                    <a:pt x="1441" y="5"/>
                    <a:pt x="1382" y="15"/>
                  </a:cubicBezTo>
                  <a:cubicBezTo>
                    <a:pt x="1" y="289"/>
                    <a:pt x="906" y="2324"/>
                    <a:pt x="941" y="3194"/>
                  </a:cubicBezTo>
                  <a:cubicBezTo>
                    <a:pt x="977" y="4599"/>
                    <a:pt x="275" y="5920"/>
                    <a:pt x="322" y="7337"/>
                  </a:cubicBezTo>
                  <a:cubicBezTo>
                    <a:pt x="387" y="9496"/>
                    <a:pt x="2261" y="11970"/>
                    <a:pt x="4529" y="11970"/>
                  </a:cubicBezTo>
                  <a:cubicBezTo>
                    <a:pt x="4751" y="11970"/>
                    <a:pt x="4976" y="11947"/>
                    <a:pt x="5204" y="11897"/>
                  </a:cubicBezTo>
                  <a:cubicBezTo>
                    <a:pt x="5347" y="11861"/>
                    <a:pt x="5454" y="11742"/>
                    <a:pt x="5501" y="11611"/>
                  </a:cubicBezTo>
                  <a:cubicBezTo>
                    <a:pt x="5549" y="11611"/>
                    <a:pt x="5597" y="11588"/>
                    <a:pt x="5644" y="11576"/>
                  </a:cubicBezTo>
                  <a:cubicBezTo>
                    <a:pt x="5644" y="11576"/>
                    <a:pt x="5644" y="11564"/>
                    <a:pt x="5644" y="11564"/>
                  </a:cubicBezTo>
                  <a:cubicBezTo>
                    <a:pt x="5609" y="11540"/>
                    <a:pt x="5585" y="11516"/>
                    <a:pt x="5561" y="11480"/>
                  </a:cubicBezTo>
                  <a:cubicBezTo>
                    <a:pt x="4823" y="10611"/>
                    <a:pt x="4013" y="9813"/>
                    <a:pt x="3132" y="9087"/>
                  </a:cubicBezTo>
                  <a:cubicBezTo>
                    <a:pt x="2430" y="8504"/>
                    <a:pt x="1370" y="8016"/>
                    <a:pt x="918" y="7218"/>
                  </a:cubicBezTo>
                  <a:cubicBezTo>
                    <a:pt x="837" y="7103"/>
                    <a:pt x="923" y="6955"/>
                    <a:pt x="1057" y="6955"/>
                  </a:cubicBezTo>
                  <a:cubicBezTo>
                    <a:pt x="1062" y="6955"/>
                    <a:pt x="1067" y="6956"/>
                    <a:pt x="1072" y="6956"/>
                  </a:cubicBezTo>
                  <a:cubicBezTo>
                    <a:pt x="2061" y="6956"/>
                    <a:pt x="3073" y="7885"/>
                    <a:pt x="3787" y="8492"/>
                  </a:cubicBezTo>
                  <a:cubicBezTo>
                    <a:pt x="4335" y="8956"/>
                    <a:pt x="4835" y="9468"/>
                    <a:pt x="5287" y="10028"/>
                  </a:cubicBezTo>
                  <a:cubicBezTo>
                    <a:pt x="5144" y="9492"/>
                    <a:pt x="4990" y="8956"/>
                    <a:pt x="4811" y="8432"/>
                  </a:cubicBezTo>
                  <a:cubicBezTo>
                    <a:pt x="4692" y="8075"/>
                    <a:pt x="4561" y="7730"/>
                    <a:pt x="4430" y="7385"/>
                  </a:cubicBezTo>
                  <a:cubicBezTo>
                    <a:pt x="3454" y="6789"/>
                    <a:pt x="2334" y="6158"/>
                    <a:pt x="1680" y="5253"/>
                  </a:cubicBezTo>
                  <a:cubicBezTo>
                    <a:pt x="1608" y="5162"/>
                    <a:pt x="1685" y="5053"/>
                    <a:pt x="1783" y="5053"/>
                  </a:cubicBezTo>
                  <a:cubicBezTo>
                    <a:pt x="1800" y="5053"/>
                    <a:pt x="1817" y="5056"/>
                    <a:pt x="1834" y="5063"/>
                  </a:cubicBezTo>
                  <a:cubicBezTo>
                    <a:pt x="2620" y="5301"/>
                    <a:pt x="3346" y="5825"/>
                    <a:pt x="4037" y="6384"/>
                  </a:cubicBezTo>
                  <a:cubicBezTo>
                    <a:pt x="3847" y="5956"/>
                    <a:pt x="3644" y="5527"/>
                    <a:pt x="3430" y="5111"/>
                  </a:cubicBezTo>
                  <a:lnTo>
                    <a:pt x="2430" y="4372"/>
                  </a:lnTo>
                  <a:cubicBezTo>
                    <a:pt x="2120" y="4146"/>
                    <a:pt x="1787" y="3920"/>
                    <a:pt x="1632" y="3551"/>
                  </a:cubicBezTo>
                  <a:cubicBezTo>
                    <a:pt x="1575" y="3425"/>
                    <a:pt x="1682" y="3288"/>
                    <a:pt x="1818" y="3288"/>
                  </a:cubicBezTo>
                  <a:cubicBezTo>
                    <a:pt x="1823" y="3288"/>
                    <a:pt x="1829" y="3288"/>
                    <a:pt x="1834" y="3289"/>
                  </a:cubicBezTo>
                  <a:cubicBezTo>
                    <a:pt x="2061" y="3337"/>
                    <a:pt x="2287" y="3420"/>
                    <a:pt x="2477" y="3563"/>
                  </a:cubicBezTo>
                  <a:cubicBezTo>
                    <a:pt x="2096" y="3003"/>
                    <a:pt x="1739" y="2432"/>
                    <a:pt x="1537" y="1813"/>
                  </a:cubicBezTo>
                  <a:cubicBezTo>
                    <a:pt x="1446" y="1550"/>
                    <a:pt x="1645" y="1287"/>
                    <a:pt x="1888" y="1287"/>
                  </a:cubicBezTo>
                  <a:cubicBezTo>
                    <a:pt x="1963" y="1287"/>
                    <a:pt x="2043" y="1312"/>
                    <a:pt x="2120" y="1372"/>
                  </a:cubicBezTo>
                  <a:cubicBezTo>
                    <a:pt x="2823" y="1896"/>
                    <a:pt x="3370" y="2801"/>
                    <a:pt x="3823" y="3682"/>
                  </a:cubicBezTo>
                  <a:cubicBezTo>
                    <a:pt x="3823" y="3646"/>
                    <a:pt x="3847" y="3622"/>
                    <a:pt x="3847" y="3598"/>
                  </a:cubicBezTo>
                  <a:cubicBezTo>
                    <a:pt x="3966" y="3313"/>
                    <a:pt x="3954" y="2908"/>
                    <a:pt x="4228" y="2729"/>
                  </a:cubicBezTo>
                  <a:cubicBezTo>
                    <a:pt x="4272" y="2694"/>
                    <a:pt x="4323" y="2678"/>
                    <a:pt x="4373" y="2678"/>
                  </a:cubicBezTo>
                  <a:cubicBezTo>
                    <a:pt x="4442" y="2678"/>
                    <a:pt x="4507" y="2710"/>
                    <a:pt x="4549" y="2765"/>
                  </a:cubicBezTo>
                  <a:cubicBezTo>
                    <a:pt x="4799" y="3063"/>
                    <a:pt x="4597" y="3527"/>
                    <a:pt x="4478" y="3848"/>
                  </a:cubicBezTo>
                  <a:cubicBezTo>
                    <a:pt x="4394" y="4051"/>
                    <a:pt x="4299" y="4241"/>
                    <a:pt x="4180" y="4420"/>
                  </a:cubicBezTo>
                  <a:cubicBezTo>
                    <a:pt x="4251" y="4575"/>
                    <a:pt x="4323" y="4706"/>
                    <a:pt x="4382" y="4837"/>
                  </a:cubicBezTo>
                  <a:cubicBezTo>
                    <a:pt x="4632" y="5325"/>
                    <a:pt x="4859" y="5837"/>
                    <a:pt x="5073" y="6349"/>
                  </a:cubicBezTo>
                  <a:cubicBezTo>
                    <a:pt x="5299" y="6134"/>
                    <a:pt x="5490" y="5884"/>
                    <a:pt x="5656" y="5622"/>
                  </a:cubicBezTo>
                  <a:cubicBezTo>
                    <a:pt x="5871" y="5241"/>
                    <a:pt x="5906" y="4718"/>
                    <a:pt x="6287" y="4468"/>
                  </a:cubicBezTo>
                  <a:cubicBezTo>
                    <a:pt x="6329" y="4434"/>
                    <a:pt x="6381" y="4418"/>
                    <a:pt x="6432" y="4418"/>
                  </a:cubicBezTo>
                  <a:cubicBezTo>
                    <a:pt x="6525" y="4418"/>
                    <a:pt x="6618" y="4471"/>
                    <a:pt x="6656" y="4563"/>
                  </a:cubicBezTo>
                  <a:cubicBezTo>
                    <a:pt x="6906" y="5063"/>
                    <a:pt x="6466" y="5670"/>
                    <a:pt x="6180" y="6075"/>
                  </a:cubicBezTo>
                  <a:cubicBezTo>
                    <a:pt x="5930" y="6408"/>
                    <a:pt x="5644" y="6706"/>
                    <a:pt x="5311" y="6956"/>
                  </a:cubicBezTo>
                  <a:cubicBezTo>
                    <a:pt x="5537" y="7551"/>
                    <a:pt x="5740" y="8159"/>
                    <a:pt x="5918" y="8778"/>
                  </a:cubicBezTo>
                  <a:cubicBezTo>
                    <a:pt x="5942" y="8849"/>
                    <a:pt x="5966" y="8932"/>
                    <a:pt x="5990" y="9016"/>
                  </a:cubicBezTo>
                  <a:cubicBezTo>
                    <a:pt x="6156" y="8790"/>
                    <a:pt x="6311" y="8563"/>
                    <a:pt x="6454" y="8337"/>
                  </a:cubicBezTo>
                  <a:cubicBezTo>
                    <a:pt x="6787" y="7801"/>
                    <a:pt x="6966" y="7004"/>
                    <a:pt x="7502" y="6646"/>
                  </a:cubicBezTo>
                  <a:cubicBezTo>
                    <a:pt x="7547" y="6609"/>
                    <a:pt x="7600" y="6591"/>
                    <a:pt x="7651" y="6591"/>
                  </a:cubicBezTo>
                  <a:cubicBezTo>
                    <a:pt x="7762" y="6591"/>
                    <a:pt x="7866" y="6671"/>
                    <a:pt x="7883" y="6801"/>
                  </a:cubicBezTo>
                  <a:cubicBezTo>
                    <a:pt x="7978" y="7420"/>
                    <a:pt x="7502" y="8028"/>
                    <a:pt x="7180" y="8540"/>
                  </a:cubicBezTo>
                  <a:cubicBezTo>
                    <a:pt x="6906" y="9016"/>
                    <a:pt x="6585" y="9456"/>
                    <a:pt x="6240" y="9885"/>
                  </a:cubicBezTo>
                  <a:cubicBezTo>
                    <a:pt x="6359" y="10325"/>
                    <a:pt x="6466" y="10778"/>
                    <a:pt x="6561" y="11254"/>
                  </a:cubicBezTo>
                  <a:cubicBezTo>
                    <a:pt x="8907" y="10016"/>
                    <a:pt x="9169" y="7039"/>
                    <a:pt x="7907" y="4920"/>
                  </a:cubicBezTo>
                  <a:cubicBezTo>
                    <a:pt x="7180" y="3682"/>
                    <a:pt x="6085" y="2741"/>
                    <a:pt x="4906" y="1955"/>
                  </a:cubicBezTo>
                  <a:cubicBezTo>
                    <a:pt x="4228" y="1503"/>
                    <a:pt x="3513" y="1074"/>
                    <a:pt x="2846" y="610"/>
                  </a:cubicBezTo>
                  <a:cubicBezTo>
                    <a:pt x="2462" y="343"/>
                    <a:pt x="2050" y="0"/>
                    <a:pt x="1557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26"/>
            <p:cNvSpPr/>
            <p:nvPr/>
          </p:nvSpPr>
          <p:spPr>
            <a:xfrm>
              <a:off x="-34388" y="1324310"/>
              <a:ext cx="229558" cy="485463"/>
            </a:xfrm>
            <a:custGeom>
              <a:rect b="b" l="l" r="r" t="t"/>
              <a:pathLst>
                <a:path extrusionOk="0" h="15127" w="7153">
                  <a:moveTo>
                    <a:pt x="1069" y="0"/>
                  </a:moveTo>
                  <a:cubicBezTo>
                    <a:pt x="824" y="0"/>
                    <a:pt x="620" y="263"/>
                    <a:pt x="712" y="520"/>
                  </a:cubicBezTo>
                  <a:cubicBezTo>
                    <a:pt x="914" y="1139"/>
                    <a:pt x="1283" y="1710"/>
                    <a:pt x="1652" y="2270"/>
                  </a:cubicBezTo>
                  <a:cubicBezTo>
                    <a:pt x="1462" y="2127"/>
                    <a:pt x="1236" y="2032"/>
                    <a:pt x="997" y="1996"/>
                  </a:cubicBezTo>
                  <a:cubicBezTo>
                    <a:pt x="992" y="1995"/>
                    <a:pt x="986" y="1995"/>
                    <a:pt x="981" y="1995"/>
                  </a:cubicBezTo>
                  <a:cubicBezTo>
                    <a:pt x="846" y="1995"/>
                    <a:pt x="749" y="2132"/>
                    <a:pt x="795" y="2258"/>
                  </a:cubicBezTo>
                  <a:cubicBezTo>
                    <a:pt x="950" y="2627"/>
                    <a:pt x="1283" y="2853"/>
                    <a:pt x="1593" y="3079"/>
                  </a:cubicBezTo>
                  <a:lnTo>
                    <a:pt x="2593" y="3818"/>
                  </a:lnTo>
                  <a:cubicBezTo>
                    <a:pt x="2807" y="4234"/>
                    <a:pt x="3010" y="4663"/>
                    <a:pt x="3200" y="5091"/>
                  </a:cubicBezTo>
                  <a:cubicBezTo>
                    <a:pt x="2521" y="4532"/>
                    <a:pt x="1783" y="4008"/>
                    <a:pt x="997" y="3770"/>
                  </a:cubicBezTo>
                  <a:cubicBezTo>
                    <a:pt x="980" y="3763"/>
                    <a:pt x="963" y="3760"/>
                    <a:pt x="947" y="3760"/>
                  </a:cubicBezTo>
                  <a:cubicBezTo>
                    <a:pt x="851" y="3760"/>
                    <a:pt x="782" y="3869"/>
                    <a:pt x="843" y="3960"/>
                  </a:cubicBezTo>
                  <a:cubicBezTo>
                    <a:pt x="1498" y="4865"/>
                    <a:pt x="2617" y="5496"/>
                    <a:pt x="3605" y="6080"/>
                  </a:cubicBezTo>
                  <a:cubicBezTo>
                    <a:pt x="3736" y="6425"/>
                    <a:pt x="3867" y="6782"/>
                    <a:pt x="3974" y="7127"/>
                  </a:cubicBezTo>
                  <a:cubicBezTo>
                    <a:pt x="4153" y="7651"/>
                    <a:pt x="4307" y="8187"/>
                    <a:pt x="4450" y="8723"/>
                  </a:cubicBezTo>
                  <a:cubicBezTo>
                    <a:pt x="3998" y="8175"/>
                    <a:pt x="3498" y="7663"/>
                    <a:pt x="2950" y="7199"/>
                  </a:cubicBezTo>
                  <a:cubicBezTo>
                    <a:pt x="2252" y="6584"/>
                    <a:pt x="1248" y="5663"/>
                    <a:pt x="266" y="5663"/>
                  </a:cubicBezTo>
                  <a:cubicBezTo>
                    <a:pt x="260" y="5663"/>
                    <a:pt x="254" y="5663"/>
                    <a:pt x="247" y="5663"/>
                  </a:cubicBezTo>
                  <a:cubicBezTo>
                    <a:pt x="242" y="5663"/>
                    <a:pt x="237" y="5662"/>
                    <a:pt x="232" y="5662"/>
                  </a:cubicBezTo>
                  <a:cubicBezTo>
                    <a:pt x="86" y="5662"/>
                    <a:pt x="0" y="5822"/>
                    <a:pt x="81" y="5937"/>
                  </a:cubicBezTo>
                  <a:cubicBezTo>
                    <a:pt x="545" y="6735"/>
                    <a:pt x="1605" y="7223"/>
                    <a:pt x="2307" y="7806"/>
                  </a:cubicBezTo>
                  <a:cubicBezTo>
                    <a:pt x="3176" y="8532"/>
                    <a:pt x="3986" y="9330"/>
                    <a:pt x="4736" y="10199"/>
                  </a:cubicBezTo>
                  <a:cubicBezTo>
                    <a:pt x="4760" y="10223"/>
                    <a:pt x="4784" y="10247"/>
                    <a:pt x="4819" y="10271"/>
                  </a:cubicBezTo>
                  <a:cubicBezTo>
                    <a:pt x="4819" y="10283"/>
                    <a:pt x="4819" y="10283"/>
                    <a:pt x="4819" y="10295"/>
                  </a:cubicBezTo>
                  <a:cubicBezTo>
                    <a:pt x="4855" y="10473"/>
                    <a:pt x="4891" y="10652"/>
                    <a:pt x="4927" y="10830"/>
                  </a:cubicBezTo>
                  <a:cubicBezTo>
                    <a:pt x="5153" y="12116"/>
                    <a:pt x="5367" y="13462"/>
                    <a:pt x="4712" y="14664"/>
                  </a:cubicBezTo>
                  <a:cubicBezTo>
                    <a:pt x="4587" y="14898"/>
                    <a:pt x="4825" y="15126"/>
                    <a:pt x="5048" y="15126"/>
                  </a:cubicBezTo>
                  <a:cubicBezTo>
                    <a:pt x="5143" y="15126"/>
                    <a:pt x="5235" y="15085"/>
                    <a:pt x="5296" y="14986"/>
                  </a:cubicBezTo>
                  <a:cubicBezTo>
                    <a:pt x="6153" y="13569"/>
                    <a:pt x="6070" y="11711"/>
                    <a:pt x="5736" y="9961"/>
                  </a:cubicBezTo>
                  <a:cubicBezTo>
                    <a:pt x="5641" y="9485"/>
                    <a:pt x="5534" y="9021"/>
                    <a:pt x="5415" y="8580"/>
                  </a:cubicBezTo>
                  <a:cubicBezTo>
                    <a:pt x="5760" y="8163"/>
                    <a:pt x="6081" y="7711"/>
                    <a:pt x="6355" y="7247"/>
                  </a:cubicBezTo>
                  <a:cubicBezTo>
                    <a:pt x="6677" y="6723"/>
                    <a:pt x="7153" y="6127"/>
                    <a:pt x="7058" y="5508"/>
                  </a:cubicBezTo>
                  <a:cubicBezTo>
                    <a:pt x="7041" y="5375"/>
                    <a:pt x="6931" y="5294"/>
                    <a:pt x="6818" y="5294"/>
                  </a:cubicBezTo>
                  <a:cubicBezTo>
                    <a:pt x="6769" y="5294"/>
                    <a:pt x="6720" y="5309"/>
                    <a:pt x="6677" y="5342"/>
                  </a:cubicBezTo>
                  <a:cubicBezTo>
                    <a:pt x="6141" y="5711"/>
                    <a:pt x="5962" y="6496"/>
                    <a:pt x="5629" y="7044"/>
                  </a:cubicBezTo>
                  <a:cubicBezTo>
                    <a:pt x="5486" y="7270"/>
                    <a:pt x="5331" y="7485"/>
                    <a:pt x="5177" y="7723"/>
                  </a:cubicBezTo>
                  <a:cubicBezTo>
                    <a:pt x="5153" y="7639"/>
                    <a:pt x="5129" y="7556"/>
                    <a:pt x="5105" y="7473"/>
                  </a:cubicBezTo>
                  <a:cubicBezTo>
                    <a:pt x="4927" y="6866"/>
                    <a:pt x="4712" y="6258"/>
                    <a:pt x="4486" y="5663"/>
                  </a:cubicBezTo>
                  <a:cubicBezTo>
                    <a:pt x="4807" y="5413"/>
                    <a:pt x="5105" y="5115"/>
                    <a:pt x="5343" y="4794"/>
                  </a:cubicBezTo>
                  <a:cubicBezTo>
                    <a:pt x="5641" y="4389"/>
                    <a:pt x="6081" y="3770"/>
                    <a:pt x="5831" y="3282"/>
                  </a:cubicBezTo>
                  <a:cubicBezTo>
                    <a:pt x="5785" y="3181"/>
                    <a:pt x="5693" y="3126"/>
                    <a:pt x="5598" y="3126"/>
                  </a:cubicBezTo>
                  <a:cubicBezTo>
                    <a:pt x="5547" y="3126"/>
                    <a:pt x="5496" y="3141"/>
                    <a:pt x="5450" y="3175"/>
                  </a:cubicBezTo>
                  <a:cubicBezTo>
                    <a:pt x="5081" y="3425"/>
                    <a:pt x="5046" y="3948"/>
                    <a:pt x="4819" y="4329"/>
                  </a:cubicBezTo>
                  <a:cubicBezTo>
                    <a:pt x="4665" y="4591"/>
                    <a:pt x="4474" y="4841"/>
                    <a:pt x="4248" y="5068"/>
                  </a:cubicBezTo>
                  <a:cubicBezTo>
                    <a:pt x="4034" y="4556"/>
                    <a:pt x="3807" y="4044"/>
                    <a:pt x="3557" y="3544"/>
                  </a:cubicBezTo>
                  <a:cubicBezTo>
                    <a:pt x="3498" y="3413"/>
                    <a:pt x="3426" y="3282"/>
                    <a:pt x="3355" y="3139"/>
                  </a:cubicBezTo>
                  <a:cubicBezTo>
                    <a:pt x="3474" y="2960"/>
                    <a:pt x="3569" y="2758"/>
                    <a:pt x="3641" y="2567"/>
                  </a:cubicBezTo>
                  <a:cubicBezTo>
                    <a:pt x="3772" y="2234"/>
                    <a:pt x="3974" y="1782"/>
                    <a:pt x="3724" y="1484"/>
                  </a:cubicBezTo>
                  <a:cubicBezTo>
                    <a:pt x="3681" y="1426"/>
                    <a:pt x="3607" y="1395"/>
                    <a:pt x="3534" y="1395"/>
                  </a:cubicBezTo>
                  <a:cubicBezTo>
                    <a:pt x="3487" y="1395"/>
                    <a:pt x="3440" y="1408"/>
                    <a:pt x="3403" y="1436"/>
                  </a:cubicBezTo>
                  <a:cubicBezTo>
                    <a:pt x="3129" y="1627"/>
                    <a:pt x="3141" y="2020"/>
                    <a:pt x="3022" y="2317"/>
                  </a:cubicBezTo>
                  <a:cubicBezTo>
                    <a:pt x="3010" y="2341"/>
                    <a:pt x="2998" y="2365"/>
                    <a:pt x="2986" y="2389"/>
                  </a:cubicBezTo>
                  <a:cubicBezTo>
                    <a:pt x="2545" y="1508"/>
                    <a:pt x="1998" y="603"/>
                    <a:pt x="1295" y="79"/>
                  </a:cubicBezTo>
                  <a:cubicBezTo>
                    <a:pt x="1221" y="24"/>
                    <a:pt x="1143" y="0"/>
                    <a:pt x="1069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26"/>
            <p:cNvSpPr/>
            <p:nvPr/>
          </p:nvSpPr>
          <p:spPr>
            <a:xfrm>
              <a:off x="8530298" y="3675406"/>
              <a:ext cx="293871" cy="383923"/>
            </a:xfrm>
            <a:custGeom>
              <a:rect b="b" l="l" r="r" t="t"/>
              <a:pathLst>
                <a:path extrusionOk="0" h="11963" w="9157">
                  <a:moveTo>
                    <a:pt x="1559" y="1"/>
                  </a:moveTo>
                  <a:cubicBezTo>
                    <a:pt x="1497" y="1"/>
                    <a:pt x="1434" y="6"/>
                    <a:pt x="1370" y="18"/>
                  </a:cubicBezTo>
                  <a:cubicBezTo>
                    <a:pt x="1" y="280"/>
                    <a:pt x="894" y="2316"/>
                    <a:pt x="930" y="3186"/>
                  </a:cubicBezTo>
                  <a:cubicBezTo>
                    <a:pt x="965" y="4602"/>
                    <a:pt x="263" y="5912"/>
                    <a:pt x="310" y="7329"/>
                  </a:cubicBezTo>
                  <a:cubicBezTo>
                    <a:pt x="386" y="9487"/>
                    <a:pt x="2261" y="11962"/>
                    <a:pt x="4521" y="11962"/>
                  </a:cubicBezTo>
                  <a:cubicBezTo>
                    <a:pt x="4741" y="11962"/>
                    <a:pt x="4965" y="11939"/>
                    <a:pt x="5192" y="11889"/>
                  </a:cubicBezTo>
                  <a:cubicBezTo>
                    <a:pt x="5335" y="11853"/>
                    <a:pt x="5454" y="11746"/>
                    <a:pt x="5490" y="11603"/>
                  </a:cubicBezTo>
                  <a:lnTo>
                    <a:pt x="5644" y="11567"/>
                  </a:lnTo>
                  <a:lnTo>
                    <a:pt x="5644" y="11556"/>
                  </a:lnTo>
                  <a:cubicBezTo>
                    <a:pt x="5609" y="11532"/>
                    <a:pt x="5585" y="11508"/>
                    <a:pt x="5561" y="11472"/>
                  </a:cubicBezTo>
                  <a:cubicBezTo>
                    <a:pt x="4823" y="10603"/>
                    <a:pt x="4001" y="9805"/>
                    <a:pt x="3132" y="9079"/>
                  </a:cubicBezTo>
                  <a:cubicBezTo>
                    <a:pt x="2430" y="8496"/>
                    <a:pt x="1370" y="8008"/>
                    <a:pt x="906" y="7222"/>
                  </a:cubicBezTo>
                  <a:cubicBezTo>
                    <a:pt x="825" y="7095"/>
                    <a:pt x="911" y="6935"/>
                    <a:pt x="1057" y="6935"/>
                  </a:cubicBezTo>
                  <a:cubicBezTo>
                    <a:pt x="1062" y="6935"/>
                    <a:pt x="1067" y="6936"/>
                    <a:pt x="1072" y="6936"/>
                  </a:cubicBezTo>
                  <a:cubicBezTo>
                    <a:pt x="2061" y="6936"/>
                    <a:pt x="3073" y="7877"/>
                    <a:pt x="3787" y="8484"/>
                  </a:cubicBezTo>
                  <a:cubicBezTo>
                    <a:pt x="4335" y="8948"/>
                    <a:pt x="4835" y="9460"/>
                    <a:pt x="5287" y="10020"/>
                  </a:cubicBezTo>
                  <a:cubicBezTo>
                    <a:pt x="5133" y="9472"/>
                    <a:pt x="4990" y="8948"/>
                    <a:pt x="4811" y="8412"/>
                  </a:cubicBezTo>
                  <a:cubicBezTo>
                    <a:pt x="4692" y="8067"/>
                    <a:pt x="4561" y="7722"/>
                    <a:pt x="4430" y="7376"/>
                  </a:cubicBezTo>
                  <a:cubicBezTo>
                    <a:pt x="3454" y="6781"/>
                    <a:pt x="2323" y="6162"/>
                    <a:pt x="1680" y="5257"/>
                  </a:cubicBezTo>
                  <a:cubicBezTo>
                    <a:pt x="1610" y="5167"/>
                    <a:pt x="1682" y="5053"/>
                    <a:pt x="1777" y="5053"/>
                  </a:cubicBezTo>
                  <a:cubicBezTo>
                    <a:pt x="1796" y="5053"/>
                    <a:pt x="1815" y="5057"/>
                    <a:pt x="1834" y="5067"/>
                  </a:cubicBezTo>
                  <a:cubicBezTo>
                    <a:pt x="2620" y="5305"/>
                    <a:pt x="3347" y="5829"/>
                    <a:pt x="4037" y="6388"/>
                  </a:cubicBezTo>
                  <a:cubicBezTo>
                    <a:pt x="3847" y="5960"/>
                    <a:pt x="3644" y="5531"/>
                    <a:pt x="3442" y="5114"/>
                  </a:cubicBezTo>
                  <a:lnTo>
                    <a:pt x="2430" y="4376"/>
                  </a:lnTo>
                  <a:cubicBezTo>
                    <a:pt x="2120" y="4150"/>
                    <a:pt x="1799" y="3912"/>
                    <a:pt x="1644" y="3555"/>
                  </a:cubicBezTo>
                  <a:cubicBezTo>
                    <a:pt x="1587" y="3429"/>
                    <a:pt x="1683" y="3292"/>
                    <a:pt x="1818" y="3292"/>
                  </a:cubicBezTo>
                  <a:cubicBezTo>
                    <a:pt x="1823" y="3292"/>
                    <a:pt x="1829" y="3292"/>
                    <a:pt x="1834" y="3293"/>
                  </a:cubicBezTo>
                  <a:cubicBezTo>
                    <a:pt x="2073" y="3328"/>
                    <a:pt x="2299" y="3424"/>
                    <a:pt x="2501" y="3567"/>
                  </a:cubicBezTo>
                  <a:cubicBezTo>
                    <a:pt x="2120" y="3007"/>
                    <a:pt x="1751" y="2424"/>
                    <a:pt x="1549" y="1816"/>
                  </a:cubicBezTo>
                  <a:cubicBezTo>
                    <a:pt x="1457" y="1551"/>
                    <a:pt x="1661" y="1285"/>
                    <a:pt x="1907" y="1285"/>
                  </a:cubicBezTo>
                  <a:cubicBezTo>
                    <a:pt x="1981" y="1285"/>
                    <a:pt x="2058" y="1309"/>
                    <a:pt x="2132" y="1364"/>
                  </a:cubicBezTo>
                  <a:cubicBezTo>
                    <a:pt x="2835" y="1900"/>
                    <a:pt x="3382" y="2805"/>
                    <a:pt x="3835" y="3686"/>
                  </a:cubicBezTo>
                  <a:cubicBezTo>
                    <a:pt x="3847" y="3662"/>
                    <a:pt x="3859" y="3638"/>
                    <a:pt x="3870" y="3602"/>
                  </a:cubicBezTo>
                  <a:cubicBezTo>
                    <a:pt x="3978" y="3316"/>
                    <a:pt x="3966" y="2912"/>
                    <a:pt x="4240" y="2733"/>
                  </a:cubicBezTo>
                  <a:cubicBezTo>
                    <a:pt x="4284" y="2703"/>
                    <a:pt x="4335" y="2688"/>
                    <a:pt x="4385" y="2688"/>
                  </a:cubicBezTo>
                  <a:cubicBezTo>
                    <a:pt x="4455" y="2688"/>
                    <a:pt x="4524" y="2718"/>
                    <a:pt x="4573" y="2781"/>
                  </a:cubicBezTo>
                  <a:cubicBezTo>
                    <a:pt x="4811" y="3078"/>
                    <a:pt x="4609" y="3531"/>
                    <a:pt x="4490" y="3852"/>
                  </a:cubicBezTo>
                  <a:cubicBezTo>
                    <a:pt x="4418" y="4055"/>
                    <a:pt x="4311" y="4245"/>
                    <a:pt x="4204" y="4424"/>
                  </a:cubicBezTo>
                  <a:cubicBezTo>
                    <a:pt x="4263" y="4579"/>
                    <a:pt x="4335" y="4709"/>
                    <a:pt x="4406" y="4840"/>
                  </a:cubicBezTo>
                  <a:cubicBezTo>
                    <a:pt x="4644" y="5341"/>
                    <a:pt x="4871" y="5841"/>
                    <a:pt x="5085" y="6353"/>
                  </a:cubicBezTo>
                  <a:cubicBezTo>
                    <a:pt x="5299" y="6138"/>
                    <a:pt x="5490" y="5888"/>
                    <a:pt x="5644" y="5626"/>
                  </a:cubicBezTo>
                  <a:cubicBezTo>
                    <a:pt x="5871" y="5245"/>
                    <a:pt x="5906" y="4721"/>
                    <a:pt x="6276" y="4471"/>
                  </a:cubicBezTo>
                  <a:cubicBezTo>
                    <a:pt x="6322" y="4438"/>
                    <a:pt x="6374" y="4422"/>
                    <a:pt x="6426" y="4422"/>
                  </a:cubicBezTo>
                  <a:cubicBezTo>
                    <a:pt x="6520" y="4422"/>
                    <a:pt x="6610" y="4474"/>
                    <a:pt x="6657" y="4567"/>
                  </a:cubicBezTo>
                  <a:cubicBezTo>
                    <a:pt x="6907" y="5067"/>
                    <a:pt x="6466" y="5686"/>
                    <a:pt x="6168" y="6079"/>
                  </a:cubicBezTo>
                  <a:cubicBezTo>
                    <a:pt x="5930" y="6412"/>
                    <a:pt x="5633" y="6710"/>
                    <a:pt x="5299" y="6948"/>
                  </a:cubicBezTo>
                  <a:cubicBezTo>
                    <a:pt x="5537" y="7543"/>
                    <a:pt x="5740" y="8162"/>
                    <a:pt x="5918" y="8781"/>
                  </a:cubicBezTo>
                  <a:cubicBezTo>
                    <a:pt x="5942" y="8853"/>
                    <a:pt x="5966" y="8936"/>
                    <a:pt x="5990" y="9020"/>
                  </a:cubicBezTo>
                  <a:cubicBezTo>
                    <a:pt x="6156" y="8793"/>
                    <a:pt x="6311" y="8567"/>
                    <a:pt x="6454" y="8341"/>
                  </a:cubicBezTo>
                  <a:cubicBezTo>
                    <a:pt x="6776" y="7805"/>
                    <a:pt x="6966" y="7007"/>
                    <a:pt x="7490" y="6650"/>
                  </a:cubicBezTo>
                  <a:cubicBezTo>
                    <a:pt x="7537" y="6614"/>
                    <a:pt x="7589" y="6597"/>
                    <a:pt x="7640" y="6597"/>
                  </a:cubicBezTo>
                  <a:cubicBezTo>
                    <a:pt x="7753" y="6597"/>
                    <a:pt x="7858" y="6681"/>
                    <a:pt x="7883" y="6805"/>
                  </a:cubicBezTo>
                  <a:cubicBezTo>
                    <a:pt x="7966" y="7424"/>
                    <a:pt x="7502" y="8031"/>
                    <a:pt x="7180" y="8543"/>
                  </a:cubicBezTo>
                  <a:cubicBezTo>
                    <a:pt x="6907" y="9020"/>
                    <a:pt x="6585" y="9460"/>
                    <a:pt x="6228" y="9877"/>
                  </a:cubicBezTo>
                  <a:cubicBezTo>
                    <a:pt x="6347" y="10329"/>
                    <a:pt x="6466" y="10782"/>
                    <a:pt x="6549" y="11258"/>
                  </a:cubicBezTo>
                  <a:cubicBezTo>
                    <a:pt x="8895" y="10008"/>
                    <a:pt x="9157" y="7043"/>
                    <a:pt x="7907" y="4924"/>
                  </a:cubicBezTo>
                  <a:cubicBezTo>
                    <a:pt x="7168" y="3674"/>
                    <a:pt x="6073" y="2745"/>
                    <a:pt x="4894" y="1947"/>
                  </a:cubicBezTo>
                  <a:cubicBezTo>
                    <a:pt x="4216" y="1495"/>
                    <a:pt x="3501" y="1066"/>
                    <a:pt x="2835" y="614"/>
                  </a:cubicBezTo>
                  <a:cubicBezTo>
                    <a:pt x="2454" y="350"/>
                    <a:pt x="2045" y="1"/>
                    <a:pt x="1559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26"/>
            <p:cNvSpPr/>
            <p:nvPr/>
          </p:nvSpPr>
          <p:spPr>
            <a:xfrm>
              <a:off x="8556004" y="3716228"/>
              <a:ext cx="229975" cy="485110"/>
            </a:xfrm>
            <a:custGeom>
              <a:rect b="b" l="l" r="r" t="t"/>
              <a:pathLst>
                <a:path extrusionOk="0" h="15116" w="7166">
                  <a:moveTo>
                    <a:pt x="1082" y="1"/>
                  </a:moveTo>
                  <a:cubicBezTo>
                    <a:pt x="836" y="1"/>
                    <a:pt x="632" y="264"/>
                    <a:pt x="724" y="520"/>
                  </a:cubicBezTo>
                  <a:cubicBezTo>
                    <a:pt x="926" y="1140"/>
                    <a:pt x="1295" y="1711"/>
                    <a:pt x="1665" y="2283"/>
                  </a:cubicBezTo>
                  <a:cubicBezTo>
                    <a:pt x="1474" y="2128"/>
                    <a:pt x="1248" y="2044"/>
                    <a:pt x="1010" y="1997"/>
                  </a:cubicBezTo>
                  <a:cubicBezTo>
                    <a:pt x="1004" y="1996"/>
                    <a:pt x="998" y="1996"/>
                    <a:pt x="993" y="1996"/>
                  </a:cubicBezTo>
                  <a:cubicBezTo>
                    <a:pt x="859" y="1996"/>
                    <a:pt x="762" y="2133"/>
                    <a:pt x="807" y="2259"/>
                  </a:cubicBezTo>
                  <a:cubicBezTo>
                    <a:pt x="962" y="2628"/>
                    <a:pt x="1295" y="2854"/>
                    <a:pt x="1605" y="3080"/>
                  </a:cubicBezTo>
                  <a:lnTo>
                    <a:pt x="2605" y="3818"/>
                  </a:lnTo>
                  <a:cubicBezTo>
                    <a:pt x="2819" y="4247"/>
                    <a:pt x="3022" y="4664"/>
                    <a:pt x="3200" y="5104"/>
                  </a:cubicBezTo>
                  <a:cubicBezTo>
                    <a:pt x="2522" y="4545"/>
                    <a:pt x="1784" y="4009"/>
                    <a:pt x="998" y="3771"/>
                  </a:cubicBezTo>
                  <a:cubicBezTo>
                    <a:pt x="981" y="3764"/>
                    <a:pt x="965" y="3761"/>
                    <a:pt x="950" y="3761"/>
                  </a:cubicBezTo>
                  <a:cubicBezTo>
                    <a:pt x="853" y="3761"/>
                    <a:pt x="783" y="3879"/>
                    <a:pt x="855" y="3961"/>
                  </a:cubicBezTo>
                  <a:cubicBezTo>
                    <a:pt x="1498" y="4866"/>
                    <a:pt x="2617" y="5497"/>
                    <a:pt x="3605" y="6081"/>
                  </a:cubicBezTo>
                  <a:cubicBezTo>
                    <a:pt x="3736" y="6438"/>
                    <a:pt x="3867" y="6783"/>
                    <a:pt x="3986" y="7128"/>
                  </a:cubicBezTo>
                  <a:cubicBezTo>
                    <a:pt x="4165" y="7652"/>
                    <a:pt x="4320" y="8188"/>
                    <a:pt x="4462" y="8724"/>
                  </a:cubicBezTo>
                  <a:cubicBezTo>
                    <a:pt x="3998" y="8176"/>
                    <a:pt x="3498" y="7652"/>
                    <a:pt x="2962" y="7188"/>
                  </a:cubicBezTo>
                  <a:cubicBezTo>
                    <a:pt x="2252" y="6585"/>
                    <a:pt x="1237" y="5652"/>
                    <a:pt x="254" y="5652"/>
                  </a:cubicBezTo>
                  <a:cubicBezTo>
                    <a:pt x="248" y="5652"/>
                    <a:pt x="242" y="5652"/>
                    <a:pt x="236" y="5652"/>
                  </a:cubicBezTo>
                  <a:cubicBezTo>
                    <a:pt x="231" y="5652"/>
                    <a:pt x="226" y="5651"/>
                    <a:pt x="221" y="5651"/>
                  </a:cubicBezTo>
                  <a:cubicBezTo>
                    <a:pt x="87" y="5651"/>
                    <a:pt x="0" y="5811"/>
                    <a:pt x="81" y="5926"/>
                  </a:cubicBezTo>
                  <a:cubicBezTo>
                    <a:pt x="545" y="6724"/>
                    <a:pt x="1605" y="7212"/>
                    <a:pt x="2296" y="7795"/>
                  </a:cubicBezTo>
                  <a:cubicBezTo>
                    <a:pt x="3177" y="8521"/>
                    <a:pt x="3986" y="9319"/>
                    <a:pt x="4724" y="10188"/>
                  </a:cubicBezTo>
                  <a:cubicBezTo>
                    <a:pt x="4748" y="10212"/>
                    <a:pt x="4784" y="10236"/>
                    <a:pt x="4820" y="10260"/>
                  </a:cubicBezTo>
                  <a:lnTo>
                    <a:pt x="4820" y="10284"/>
                  </a:lnTo>
                  <a:cubicBezTo>
                    <a:pt x="4855" y="10462"/>
                    <a:pt x="4891" y="10641"/>
                    <a:pt x="4927" y="10819"/>
                  </a:cubicBezTo>
                  <a:cubicBezTo>
                    <a:pt x="5153" y="12105"/>
                    <a:pt x="5355" y="13451"/>
                    <a:pt x="4713" y="14653"/>
                  </a:cubicBezTo>
                  <a:cubicBezTo>
                    <a:pt x="4579" y="14887"/>
                    <a:pt x="4820" y="15115"/>
                    <a:pt x="5046" y="15115"/>
                  </a:cubicBezTo>
                  <a:cubicBezTo>
                    <a:pt x="5142" y="15115"/>
                    <a:pt x="5236" y="15074"/>
                    <a:pt x="5296" y="14975"/>
                  </a:cubicBezTo>
                  <a:cubicBezTo>
                    <a:pt x="6153" y="13558"/>
                    <a:pt x="6070" y="11700"/>
                    <a:pt x="5725" y="9950"/>
                  </a:cubicBezTo>
                  <a:cubicBezTo>
                    <a:pt x="5653" y="9498"/>
                    <a:pt x="5546" y="9033"/>
                    <a:pt x="5427" y="8593"/>
                  </a:cubicBezTo>
                  <a:cubicBezTo>
                    <a:pt x="5784" y="8176"/>
                    <a:pt x="6094" y="7724"/>
                    <a:pt x="6367" y="7259"/>
                  </a:cubicBezTo>
                  <a:cubicBezTo>
                    <a:pt x="6689" y="6747"/>
                    <a:pt x="7165" y="6140"/>
                    <a:pt x="7070" y="5521"/>
                  </a:cubicBezTo>
                  <a:cubicBezTo>
                    <a:pt x="7053" y="5397"/>
                    <a:pt x="6945" y="5313"/>
                    <a:pt x="6833" y="5313"/>
                  </a:cubicBezTo>
                  <a:cubicBezTo>
                    <a:pt x="6783" y="5313"/>
                    <a:pt x="6733" y="5330"/>
                    <a:pt x="6689" y="5366"/>
                  </a:cubicBezTo>
                  <a:cubicBezTo>
                    <a:pt x="6153" y="5723"/>
                    <a:pt x="5975" y="6509"/>
                    <a:pt x="5641" y="7057"/>
                  </a:cubicBezTo>
                  <a:cubicBezTo>
                    <a:pt x="5510" y="7283"/>
                    <a:pt x="5344" y="7509"/>
                    <a:pt x="5189" y="7736"/>
                  </a:cubicBezTo>
                  <a:cubicBezTo>
                    <a:pt x="5165" y="7652"/>
                    <a:pt x="5141" y="7569"/>
                    <a:pt x="5117" y="7486"/>
                  </a:cubicBezTo>
                  <a:cubicBezTo>
                    <a:pt x="4939" y="6878"/>
                    <a:pt x="4724" y="6271"/>
                    <a:pt x="4498" y="5664"/>
                  </a:cubicBezTo>
                  <a:cubicBezTo>
                    <a:pt x="4832" y="5426"/>
                    <a:pt x="5117" y="5128"/>
                    <a:pt x="5367" y="4795"/>
                  </a:cubicBezTo>
                  <a:cubicBezTo>
                    <a:pt x="5665" y="4390"/>
                    <a:pt x="6106" y="3783"/>
                    <a:pt x="5844" y="3283"/>
                  </a:cubicBezTo>
                  <a:cubicBezTo>
                    <a:pt x="5805" y="3190"/>
                    <a:pt x="5712" y="3138"/>
                    <a:pt x="5619" y="3138"/>
                  </a:cubicBezTo>
                  <a:cubicBezTo>
                    <a:pt x="5568" y="3138"/>
                    <a:pt x="5517" y="3154"/>
                    <a:pt x="5475" y="3187"/>
                  </a:cubicBezTo>
                  <a:cubicBezTo>
                    <a:pt x="5094" y="3426"/>
                    <a:pt x="5058" y="3961"/>
                    <a:pt x="4843" y="4330"/>
                  </a:cubicBezTo>
                  <a:cubicBezTo>
                    <a:pt x="4677" y="4604"/>
                    <a:pt x="4486" y="4854"/>
                    <a:pt x="4260" y="5069"/>
                  </a:cubicBezTo>
                  <a:cubicBezTo>
                    <a:pt x="4046" y="4557"/>
                    <a:pt x="3820" y="4045"/>
                    <a:pt x="3570" y="3557"/>
                  </a:cubicBezTo>
                  <a:cubicBezTo>
                    <a:pt x="3510" y="3414"/>
                    <a:pt x="3439" y="3283"/>
                    <a:pt x="3367" y="3140"/>
                  </a:cubicBezTo>
                  <a:cubicBezTo>
                    <a:pt x="3486" y="2961"/>
                    <a:pt x="3581" y="2771"/>
                    <a:pt x="3653" y="2568"/>
                  </a:cubicBezTo>
                  <a:cubicBezTo>
                    <a:pt x="3784" y="2247"/>
                    <a:pt x="3986" y="1783"/>
                    <a:pt x="3736" y="1485"/>
                  </a:cubicBezTo>
                  <a:cubicBezTo>
                    <a:pt x="3695" y="1429"/>
                    <a:pt x="3625" y="1398"/>
                    <a:pt x="3555" y="1398"/>
                  </a:cubicBezTo>
                  <a:cubicBezTo>
                    <a:pt x="3505" y="1398"/>
                    <a:pt x="3455" y="1414"/>
                    <a:pt x="3415" y="1449"/>
                  </a:cubicBezTo>
                  <a:cubicBezTo>
                    <a:pt x="3141" y="1628"/>
                    <a:pt x="3153" y="2033"/>
                    <a:pt x="3034" y="2318"/>
                  </a:cubicBezTo>
                  <a:cubicBezTo>
                    <a:pt x="3022" y="2342"/>
                    <a:pt x="3010" y="2366"/>
                    <a:pt x="2998" y="2402"/>
                  </a:cubicBezTo>
                  <a:cubicBezTo>
                    <a:pt x="2557" y="1509"/>
                    <a:pt x="2010" y="616"/>
                    <a:pt x="1307" y="80"/>
                  </a:cubicBezTo>
                  <a:cubicBezTo>
                    <a:pt x="1233" y="25"/>
                    <a:pt x="1155" y="1"/>
                    <a:pt x="1082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26"/>
            <p:cNvSpPr/>
            <p:nvPr/>
          </p:nvSpPr>
          <p:spPr>
            <a:xfrm>
              <a:off x="191319" y="787691"/>
              <a:ext cx="55456" cy="55039"/>
            </a:xfrm>
            <a:custGeom>
              <a:rect b="b" l="l" r="r" t="t"/>
              <a:pathLst>
                <a:path extrusionOk="0" h="1715" w="1728">
                  <a:moveTo>
                    <a:pt x="977" y="0"/>
                  </a:moveTo>
                  <a:lnTo>
                    <a:pt x="775" y="24"/>
                  </a:lnTo>
                  <a:cubicBezTo>
                    <a:pt x="644" y="60"/>
                    <a:pt x="525" y="131"/>
                    <a:pt x="430" y="227"/>
                  </a:cubicBezTo>
                  <a:lnTo>
                    <a:pt x="251" y="369"/>
                  </a:lnTo>
                  <a:cubicBezTo>
                    <a:pt x="180" y="441"/>
                    <a:pt x="120" y="524"/>
                    <a:pt x="84" y="619"/>
                  </a:cubicBezTo>
                  <a:cubicBezTo>
                    <a:pt x="1" y="822"/>
                    <a:pt x="1" y="1036"/>
                    <a:pt x="84" y="1239"/>
                  </a:cubicBezTo>
                  <a:cubicBezTo>
                    <a:pt x="120" y="1334"/>
                    <a:pt x="180" y="1417"/>
                    <a:pt x="251" y="1489"/>
                  </a:cubicBezTo>
                  <a:lnTo>
                    <a:pt x="406" y="1608"/>
                  </a:lnTo>
                  <a:cubicBezTo>
                    <a:pt x="537" y="1679"/>
                    <a:pt x="668" y="1715"/>
                    <a:pt x="811" y="1715"/>
                  </a:cubicBezTo>
                  <a:lnTo>
                    <a:pt x="1025" y="1691"/>
                  </a:lnTo>
                  <a:cubicBezTo>
                    <a:pt x="1156" y="1655"/>
                    <a:pt x="1275" y="1584"/>
                    <a:pt x="1370" y="1489"/>
                  </a:cubicBezTo>
                  <a:lnTo>
                    <a:pt x="1358" y="1477"/>
                  </a:lnTo>
                  <a:lnTo>
                    <a:pt x="1513" y="1310"/>
                  </a:lnTo>
                  <a:cubicBezTo>
                    <a:pt x="1644" y="1155"/>
                    <a:pt x="1727" y="965"/>
                    <a:pt x="1727" y="762"/>
                  </a:cubicBezTo>
                  <a:cubicBezTo>
                    <a:pt x="1727" y="560"/>
                    <a:pt x="1644" y="369"/>
                    <a:pt x="1513" y="227"/>
                  </a:cubicBezTo>
                  <a:lnTo>
                    <a:pt x="1358" y="107"/>
                  </a:lnTo>
                  <a:cubicBezTo>
                    <a:pt x="1239" y="36"/>
                    <a:pt x="1108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26"/>
            <p:cNvSpPr/>
            <p:nvPr/>
          </p:nvSpPr>
          <p:spPr>
            <a:xfrm>
              <a:off x="9121025" y="1552776"/>
              <a:ext cx="55841" cy="51380"/>
            </a:xfrm>
            <a:custGeom>
              <a:rect b="b" l="l" r="r" t="t"/>
              <a:pathLst>
                <a:path extrusionOk="0" h="1601" w="1740">
                  <a:moveTo>
                    <a:pt x="823" y="1"/>
                  </a:moveTo>
                  <a:cubicBezTo>
                    <a:pt x="765" y="1"/>
                    <a:pt x="707" y="7"/>
                    <a:pt x="651" y="20"/>
                  </a:cubicBezTo>
                  <a:lnTo>
                    <a:pt x="651" y="20"/>
                  </a:lnTo>
                  <a:cubicBezTo>
                    <a:pt x="391" y="22"/>
                    <a:pt x="167" y="177"/>
                    <a:pt x="61" y="413"/>
                  </a:cubicBezTo>
                  <a:cubicBezTo>
                    <a:pt x="13" y="520"/>
                    <a:pt x="1" y="639"/>
                    <a:pt x="13" y="759"/>
                  </a:cubicBezTo>
                  <a:cubicBezTo>
                    <a:pt x="13" y="806"/>
                    <a:pt x="37" y="866"/>
                    <a:pt x="61" y="913"/>
                  </a:cubicBezTo>
                  <a:cubicBezTo>
                    <a:pt x="82" y="987"/>
                    <a:pt x="121" y="1051"/>
                    <a:pt x="171" y="1106"/>
                  </a:cubicBezTo>
                  <a:lnTo>
                    <a:pt x="171" y="1106"/>
                  </a:lnTo>
                  <a:cubicBezTo>
                    <a:pt x="234" y="1231"/>
                    <a:pt x="330" y="1331"/>
                    <a:pt x="453" y="1413"/>
                  </a:cubicBezTo>
                  <a:cubicBezTo>
                    <a:pt x="489" y="1437"/>
                    <a:pt x="525" y="1461"/>
                    <a:pt x="561" y="1497"/>
                  </a:cubicBezTo>
                  <a:cubicBezTo>
                    <a:pt x="675" y="1566"/>
                    <a:pt x="805" y="1600"/>
                    <a:pt x="937" y="1600"/>
                  </a:cubicBezTo>
                  <a:cubicBezTo>
                    <a:pt x="1010" y="1600"/>
                    <a:pt x="1084" y="1589"/>
                    <a:pt x="1156" y="1568"/>
                  </a:cubicBezTo>
                  <a:cubicBezTo>
                    <a:pt x="1382" y="1509"/>
                    <a:pt x="1573" y="1342"/>
                    <a:pt x="1656" y="1128"/>
                  </a:cubicBezTo>
                  <a:cubicBezTo>
                    <a:pt x="1739" y="937"/>
                    <a:pt x="1739" y="723"/>
                    <a:pt x="1656" y="532"/>
                  </a:cubicBezTo>
                  <a:cubicBezTo>
                    <a:pt x="1573" y="306"/>
                    <a:pt x="1382" y="151"/>
                    <a:pt x="1156" y="80"/>
                  </a:cubicBezTo>
                  <a:lnTo>
                    <a:pt x="1168" y="68"/>
                  </a:lnTo>
                  <a:lnTo>
                    <a:pt x="1049" y="32"/>
                  </a:lnTo>
                  <a:cubicBezTo>
                    <a:pt x="974" y="12"/>
                    <a:pt x="898" y="1"/>
                    <a:pt x="82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26"/>
            <p:cNvSpPr/>
            <p:nvPr/>
          </p:nvSpPr>
          <p:spPr>
            <a:xfrm>
              <a:off x="469882" y="36470"/>
              <a:ext cx="63094" cy="65822"/>
            </a:xfrm>
            <a:custGeom>
              <a:rect b="b" l="l" r="r" t="t"/>
              <a:pathLst>
                <a:path extrusionOk="0" h="2051" w="1966">
                  <a:moveTo>
                    <a:pt x="977" y="1"/>
                  </a:moveTo>
                  <a:lnTo>
                    <a:pt x="727" y="36"/>
                  </a:lnTo>
                  <a:lnTo>
                    <a:pt x="513" y="132"/>
                  </a:lnTo>
                  <a:cubicBezTo>
                    <a:pt x="393" y="191"/>
                    <a:pt x="310" y="274"/>
                    <a:pt x="239" y="370"/>
                  </a:cubicBezTo>
                  <a:cubicBezTo>
                    <a:pt x="167" y="465"/>
                    <a:pt x="108" y="572"/>
                    <a:pt x="84" y="691"/>
                  </a:cubicBezTo>
                  <a:lnTo>
                    <a:pt x="60" y="727"/>
                  </a:lnTo>
                  <a:cubicBezTo>
                    <a:pt x="48" y="786"/>
                    <a:pt x="36" y="846"/>
                    <a:pt x="36" y="906"/>
                  </a:cubicBezTo>
                  <a:cubicBezTo>
                    <a:pt x="1" y="1025"/>
                    <a:pt x="12" y="1156"/>
                    <a:pt x="48" y="1287"/>
                  </a:cubicBezTo>
                  <a:lnTo>
                    <a:pt x="48" y="1310"/>
                  </a:lnTo>
                  <a:cubicBezTo>
                    <a:pt x="48" y="1322"/>
                    <a:pt x="60" y="1334"/>
                    <a:pt x="60" y="1358"/>
                  </a:cubicBezTo>
                  <a:cubicBezTo>
                    <a:pt x="96" y="1429"/>
                    <a:pt x="132" y="1501"/>
                    <a:pt x="155" y="1584"/>
                  </a:cubicBezTo>
                  <a:cubicBezTo>
                    <a:pt x="215" y="1691"/>
                    <a:pt x="298" y="1787"/>
                    <a:pt x="405" y="1846"/>
                  </a:cubicBezTo>
                  <a:cubicBezTo>
                    <a:pt x="465" y="1906"/>
                    <a:pt x="536" y="1953"/>
                    <a:pt x="608" y="1965"/>
                  </a:cubicBezTo>
                  <a:cubicBezTo>
                    <a:pt x="711" y="2017"/>
                    <a:pt x="815" y="2051"/>
                    <a:pt x="927" y="2051"/>
                  </a:cubicBezTo>
                  <a:cubicBezTo>
                    <a:pt x="943" y="2051"/>
                    <a:pt x="960" y="2050"/>
                    <a:pt x="977" y="2049"/>
                  </a:cubicBezTo>
                  <a:lnTo>
                    <a:pt x="1227" y="2013"/>
                  </a:lnTo>
                  <a:lnTo>
                    <a:pt x="1453" y="1918"/>
                  </a:lnTo>
                  <a:cubicBezTo>
                    <a:pt x="1560" y="1858"/>
                    <a:pt x="1656" y="1775"/>
                    <a:pt x="1727" y="1679"/>
                  </a:cubicBezTo>
                  <a:cubicBezTo>
                    <a:pt x="1798" y="1584"/>
                    <a:pt x="1858" y="1477"/>
                    <a:pt x="1894" y="1358"/>
                  </a:cubicBezTo>
                  <a:cubicBezTo>
                    <a:pt x="1894" y="1346"/>
                    <a:pt x="1906" y="1334"/>
                    <a:pt x="1906" y="1310"/>
                  </a:cubicBezTo>
                  <a:lnTo>
                    <a:pt x="1917" y="1287"/>
                  </a:lnTo>
                  <a:cubicBezTo>
                    <a:pt x="1953" y="1167"/>
                    <a:pt x="1965" y="1025"/>
                    <a:pt x="1929" y="906"/>
                  </a:cubicBezTo>
                  <a:cubicBezTo>
                    <a:pt x="1929" y="846"/>
                    <a:pt x="1917" y="786"/>
                    <a:pt x="1906" y="739"/>
                  </a:cubicBezTo>
                  <a:lnTo>
                    <a:pt x="1882" y="691"/>
                  </a:lnTo>
                  <a:lnTo>
                    <a:pt x="1787" y="465"/>
                  </a:lnTo>
                  <a:cubicBezTo>
                    <a:pt x="1739" y="358"/>
                    <a:pt x="1656" y="274"/>
                    <a:pt x="1548" y="203"/>
                  </a:cubicBezTo>
                  <a:cubicBezTo>
                    <a:pt x="1489" y="144"/>
                    <a:pt x="1417" y="108"/>
                    <a:pt x="1346" y="84"/>
                  </a:cubicBezTo>
                  <a:cubicBezTo>
                    <a:pt x="1227" y="24"/>
                    <a:pt x="1108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26"/>
            <p:cNvSpPr/>
            <p:nvPr/>
          </p:nvSpPr>
          <p:spPr>
            <a:xfrm>
              <a:off x="-24183" y="1768919"/>
              <a:ext cx="63479" cy="49326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26"/>
            <p:cNvSpPr/>
            <p:nvPr/>
          </p:nvSpPr>
          <p:spPr>
            <a:xfrm>
              <a:off x="95041" y="1015420"/>
              <a:ext cx="55071" cy="59724"/>
            </a:xfrm>
            <a:custGeom>
              <a:rect b="b" l="l" r="r" t="t"/>
              <a:pathLst>
                <a:path extrusionOk="0" h="1861" w="1716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43"/>
                    <a:pt x="251" y="250"/>
                  </a:cubicBezTo>
                  <a:lnTo>
                    <a:pt x="120" y="429"/>
                  </a:lnTo>
                  <a:cubicBezTo>
                    <a:pt x="36" y="560"/>
                    <a:pt x="1" y="703"/>
                    <a:pt x="1" y="858"/>
                  </a:cubicBezTo>
                  <a:lnTo>
                    <a:pt x="12" y="1012"/>
                  </a:lnTo>
                  <a:cubicBezTo>
                    <a:pt x="1" y="1131"/>
                    <a:pt x="36" y="1239"/>
                    <a:pt x="84" y="1346"/>
                  </a:cubicBezTo>
                  <a:cubicBezTo>
                    <a:pt x="120" y="1441"/>
                    <a:pt x="179" y="1536"/>
                    <a:pt x="262" y="1620"/>
                  </a:cubicBezTo>
                  <a:cubicBezTo>
                    <a:pt x="334" y="1691"/>
                    <a:pt x="429" y="1751"/>
                    <a:pt x="524" y="1786"/>
                  </a:cubicBezTo>
                  <a:cubicBezTo>
                    <a:pt x="614" y="1836"/>
                    <a:pt x="703" y="1861"/>
                    <a:pt x="799" y="1861"/>
                  </a:cubicBezTo>
                  <a:cubicBezTo>
                    <a:pt x="818" y="1861"/>
                    <a:pt x="838" y="1860"/>
                    <a:pt x="858" y="1858"/>
                  </a:cubicBezTo>
                  <a:lnTo>
                    <a:pt x="1084" y="1834"/>
                  </a:lnTo>
                  <a:cubicBezTo>
                    <a:pt x="1215" y="1798"/>
                    <a:pt x="1346" y="1715"/>
                    <a:pt x="1453" y="1620"/>
                  </a:cubicBezTo>
                  <a:lnTo>
                    <a:pt x="1584" y="1441"/>
                  </a:lnTo>
                  <a:cubicBezTo>
                    <a:pt x="1656" y="1310"/>
                    <a:pt x="1703" y="1167"/>
                    <a:pt x="1703" y="1012"/>
                  </a:cubicBezTo>
                  <a:lnTo>
                    <a:pt x="1703" y="1024"/>
                  </a:lnTo>
                  <a:lnTo>
                    <a:pt x="1715" y="858"/>
                  </a:lnTo>
                  <a:cubicBezTo>
                    <a:pt x="1703" y="631"/>
                    <a:pt x="1608" y="417"/>
                    <a:pt x="1453" y="250"/>
                  </a:cubicBezTo>
                  <a:cubicBezTo>
                    <a:pt x="1382" y="167"/>
                    <a:pt x="1298" y="108"/>
                    <a:pt x="1191" y="84"/>
                  </a:cubicBezTo>
                  <a:cubicBezTo>
                    <a:pt x="1084" y="24"/>
                    <a:pt x="977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26"/>
            <p:cNvSpPr/>
            <p:nvPr/>
          </p:nvSpPr>
          <p:spPr>
            <a:xfrm>
              <a:off x="331948" y="490162"/>
              <a:ext cx="272465" cy="166496"/>
            </a:xfrm>
            <a:custGeom>
              <a:rect b="b" l="l" r="r" t="t"/>
              <a:pathLst>
                <a:path extrusionOk="0" h="5188" w="8490">
                  <a:moveTo>
                    <a:pt x="5640" y="1"/>
                  </a:moveTo>
                  <a:cubicBezTo>
                    <a:pt x="5389" y="1"/>
                    <a:pt x="5130" y="92"/>
                    <a:pt x="4930" y="258"/>
                  </a:cubicBezTo>
                  <a:cubicBezTo>
                    <a:pt x="4561" y="544"/>
                    <a:pt x="4239" y="901"/>
                    <a:pt x="4001" y="1294"/>
                  </a:cubicBezTo>
                  <a:cubicBezTo>
                    <a:pt x="3477" y="1699"/>
                    <a:pt x="2882" y="1985"/>
                    <a:pt x="2251" y="2116"/>
                  </a:cubicBezTo>
                  <a:cubicBezTo>
                    <a:pt x="1548" y="2270"/>
                    <a:pt x="798" y="2437"/>
                    <a:pt x="370" y="3056"/>
                  </a:cubicBezTo>
                  <a:cubicBezTo>
                    <a:pt x="0" y="3592"/>
                    <a:pt x="0" y="4104"/>
                    <a:pt x="215" y="4521"/>
                  </a:cubicBezTo>
                  <a:cubicBezTo>
                    <a:pt x="262" y="4318"/>
                    <a:pt x="381" y="4128"/>
                    <a:pt x="560" y="4021"/>
                  </a:cubicBezTo>
                  <a:cubicBezTo>
                    <a:pt x="548" y="3902"/>
                    <a:pt x="608" y="3794"/>
                    <a:pt x="715" y="3747"/>
                  </a:cubicBezTo>
                  <a:cubicBezTo>
                    <a:pt x="1898" y="3206"/>
                    <a:pt x="3454" y="2910"/>
                    <a:pt x="4788" y="2910"/>
                  </a:cubicBezTo>
                  <a:cubicBezTo>
                    <a:pt x="4863" y="2910"/>
                    <a:pt x="4939" y="2911"/>
                    <a:pt x="5013" y="2913"/>
                  </a:cubicBezTo>
                  <a:cubicBezTo>
                    <a:pt x="5715" y="2925"/>
                    <a:pt x="6477" y="3151"/>
                    <a:pt x="7001" y="3628"/>
                  </a:cubicBezTo>
                  <a:cubicBezTo>
                    <a:pt x="7585" y="3783"/>
                    <a:pt x="7978" y="4366"/>
                    <a:pt x="8085" y="5045"/>
                  </a:cubicBezTo>
                  <a:cubicBezTo>
                    <a:pt x="8085" y="5092"/>
                    <a:pt x="8085" y="5140"/>
                    <a:pt x="8085" y="5187"/>
                  </a:cubicBezTo>
                  <a:cubicBezTo>
                    <a:pt x="8347" y="5056"/>
                    <a:pt x="8490" y="4771"/>
                    <a:pt x="8454" y="4473"/>
                  </a:cubicBezTo>
                  <a:cubicBezTo>
                    <a:pt x="8418" y="4259"/>
                    <a:pt x="8347" y="4056"/>
                    <a:pt x="8251" y="3866"/>
                  </a:cubicBezTo>
                  <a:cubicBezTo>
                    <a:pt x="8228" y="3794"/>
                    <a:pt x="8204" y="3735"/>
                    <a:pt x="8192" y="3663"/>
                  </a:cubicBezTo>
                  <a:cubicBezTo>
                    <a:pt x="8025" y="3282"/>
                    <a:pt x="7763" y="2961"/>
                    <a:pt x="7418" y="2735"/>
                  </a:cubicBezTo>
                  <a:cubicBezTo>
                    <a:pt x="7394" y="2699"/>
                    <a:pt x="7370" y="2663"/>
                    <a:pt x="7335" y="2616"/>
                  </a:cubicBezTo>
                  <a:cubicBezTo>
                    <a:pt x="6942" y="2008"/>
                    <a:pt x="6644" y="1330"/>
                    <a:pt x="6466" y="627"/>
                  </a:cubicBezTo>
                  <a:cubicBezTo>
                    <a:pt x="6346" y="192"/>
                    <a:pt x="6002" y="1"/>
                    <a:pt x="564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26"/>
            <p:cNvSpPr/>
            <p:nvPr/>
          </p:nvSpPr>
          <p:spPr>
            <a:xfrm>
              <a:off x="335382" y="583583"/>
              <a:ext cx="256804" cy="101348"/>
            </a:xfrm>
            <a:custGeom>
              <a:rect b="b" l="l" r="r" t="t"/>
              <a:pathLst>
                <a:path extrusionOk="0" h="3158" w="8002">
                  <a:moveTo>
                    <a:pt x="4769" y="1"/>
                  </a:moveTo>
                  <a:cubicBezTo>
                    <a:pt x="3420" y="1"/>
                    <a:pt x="1822" y="287"/>
                    <a:pt x="620" y="848"/>
                  </a:cubicBezTo>
                  <a:cubicBezTo>
                    <a:pt x="513" y="895"/>
                    <a:pt x="453" y="1002"/>
                    <a:pt x="465" y="1110"/>
                  </a:cubicBezTo>
                  <a:cubicBezTo>
                    <a:pt x="298" y="1229"/>
                    <a:pt x="167" y="1407"/>
                    <a:pt x="120" y="1622"/>
                  </a:cubicBezTo>
                  <a:cubicBezTo>
                    <a:pt x="1" y="2062"/>
                    <a:pt x="274" y="2526"/>
                    <a:pt x="715" y="2622"/>
                  </a:cubicBezTo>
                  <a:cubicBezTo>
                    <a:pt x="1679" y="2848"/>
                    <a:pt x="2656" y="2991"/>
                    <a:pt x="3644" y="3086"/>
                  </a:cubicBezTo>
                  <a:cubicBezTo>
                    <a:pt x="3703" y="2443"/>
                    <a:pt x="3846" y="1824"/>
                    <a:pt x="4073" y="1217"/>
                  </a:cubicBezTo>
                  <a:cubicBezTo>
                    <a:pt x="4140" y="1052"/>
                    <a:pt x="4294" y="978"/>
                    <a:pt x="4456" y="978"/>
                  </a:cubicBezTo>
                  <a:cubicBezTo>
                    <a:pt x="4668" y="978"/>
                    <a:pt x="4893" y="1103"/>
                    <a:pt x="4954" y="1312"/>
                  </a:cubicBezTo>
                  <a:cubicBezTo>
                    <a:pt x="5096" y="1919"/>
                    <a:pt x="5168" y="2538"/>
                    <a:pt x="5144" y="3158"/>
                  </a:cubicBezTo>
                  <a:cubicBezTo>
                    <a:pt x="5549" y="3158"/>
                    <a:pt x="5966" y="3158"/>
                    <a:pt x="6370" y="3146"/>
                  </a:cubicBezTo>
                  <a:cubicBezTo>
                    <a:pt x="6478" y="3146"/>
                    <a:pt x="6573" y="3146"/>
                    <a:pt x="6668" y="3122"/>
                  </a:cubicBezTo>
                  <a:cubicBezTo>
                    <a:pt x="6823" y="3122"/>
                    <a:pt x="6954" y="3110"/>
                    <a:pt x="7097" y="3098"/>
                  </a:cubicBezTo>
                  <a:cubicBezTo>
                    <a:pt x="7513" y="3074"/>
                    <a:pt x="7978" y="2729"/>
                    <a:pt x="8002" y="2288"/>
                  </a:cubicBezTo>
                  <a:cubicBezTo>
                    <a:pt x="8002" y="2229"/>
                    <a:pt x="8002" y="2181"/>
                    <a:pt x="7990" y="2134"/>
                  </a:cubicBezTo>
                  <a:cubicBezTo>
                    <a:pt x="7894" y="1455"/>
                    <a:pt x="7490" y="872"/>
                    <a:pt x="6906" y="729"/>
                  </a:cubicBezTo>
                  <a:cubicBezTo>
                    <a:pt x="6382" y="252"/>
                    <a:pt x="5632" y="26"/>
                    <a:pt x="4930" y="2"/>
                  </a:cubicBezTo>
                  <a:cubicBezTo>
                    <a:pt x="4877" y="1"/>
                    <a:pt x="4823" y="1"/>
                    <a:pt x="476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26"/>
            <p:cNvSpPr/>
            <p:nvPr/>
          </p:nvSpPr>
          <p:spPr>
            <a:xfrm>
              <a:off x="437019" y="615034"/>
              <a:ext cx="63832" cy="265951"/>
            </a:xfrm>
            <a:custGeom>
              <a:rect b="b" l="l" r="r" t="t"/>
              <a:pathLst>
                <a:path extrusionOk="0" h="8287" w="1989">
                  <a:moveTo>
                    <a:pt x="1282" y="0"/>
                  </a:moveTo>
                  <a:cubicBezTo>
                    <a:pt x="1119" y="0"/>
                    <a:pt x="961" y="76"/>
                    <a:pt x="894" y="249"/>
                  </a:cubicBezTo>
                  <a:cubicBezTo>
                    <a:pt x="655" y="844"/>
                    <a:pt x="513" y="1463"/>
                    <a:pt x="465" y="2106"/>
                  </a:cubicBezTo>
                  <a:cubicBezTo>
                    <a:pt x="382" y="2820"/>
                    <a:pt x="370" y="3559"/>
                    <a:pt x="310" y="4261"/>
                  </a:cubicBezTo>
                  <a:cubicBezTo>
                    <a:pt x="263" y="4940"/>
                    <a:pt x="227" y="5618"/>
                    <a:pt x="179" y="6297"/>
                  </a:cubicBezTo>
                  <a:cubicBezTo>
                    <a:pt x="132" y="7011"/>
                    <a:pt x="1" y="7547"/>
                    <a:pt x="477" y="8131"/>
                  </a:cubicBezTo>
                  <a:cubicBezTo>
                    <a:pt x="566" y="8241"/>
                    <a:pt x="695" y="8286"/>
                    <a:pt x="828" y="8286"/>
                  </a:cubicBezTo>
                  <a:cubicBezTo>
                    <a:pt x="997" y="8286"/>
                    <a:pt x="1173" y="8213"/>
                    <a:pt x="1287" y="8107"/>
                  </a:cubicBezTo>
                  <a:cubicBezTo>
                    <a:pt x="1739" y="7678"/>
                    <a:pt x="1679" y="7131"/>
                    <a:pt x="1715" y="6523"/>
                  </a:cubicBezTo>
                  <a:cubicBezTo>
                    <a:pt x="1763" y="5809"/>
                    <a:pt x="1810" y="5083"/>
                    <a:pt x="1846" y="4356"/>
                  </a:cubicBezTo>
                  <a:cubicBezTo>
                    <a:pt x="1882" y="3654"/>
                    <a:pt x="1953" y="2916"/>
                    <a:pt x="1965" y="2178"/>
                  </a:cubicBezTo>
                  <a:cubicBezTo>
                    <a:pt x="1989" y="1558"/>
                    <a:pt x="1918" y="939"/>
                    <a:pt x="1763" y="332"/>
                  </a:cubicBezTo>
                  <a:cubicBezTo>
                    <a:pt x="1709" y="125"/>
                    <a:pt x="1491" y="0"/>
                    <a:pt x="128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26"/>
            <p:cNvSpPr/>
            <p:nvPr/>
          </p:nvSpPr>
          <p:spPr>
            <a:xfrm>
              <a:off x="358681" y="1296261"/>
              <a:ext cx="128049" cy="113126"/>
            </a:xfrm>
            <a:custGeom>
              <a:rect b="b" l="l" r="r" t="t"/>
              <a:pathLst>
                <a:path extrusionOk="0" h="3525" w="3990">
                  <a:moveTo>
                    <a:pt x="2104" y="1"/>
                  </a:moveTo>
                  <a:cubicBezTo>
                    <a:pt x="1947" y="1"/>
                    <a:pt x="1778" y="42"/>
                    <a:pt x="1596" y="131"/>
                  </a:cubicBezTo>
                  <a:cubicBezTo>
                    <a:pt x="965" y="453"/>
                    <a:pt x="584" y="1215"/>
                    <a:pt x="346" y="1834"/>
                  </a:cubicBezTo>
                  <a:cubicBezTo>
                    <a:pt x="144" y="2358"/>
                    <a:pt x="25" y="2918"/>
                    <a:pt x="1" y="3477"/>
                  </a:cubicBezTo>
                  <a:cubicBezTo>
                    <a:pt x="346" y="3132"/>
                    <a:pt x="941" y="2953"/>
                    <a:pt x="1370" y="2894"/>
                  </a:cubicBezTo>
                  <a:cubicBezTo>
                    <a:pt x="1548" y="2870"/>
                    <a:pt x="1727" y="2859"/>
                    <a:pt x="1906" y="2859"/>
                  </a:cubicBezTo>
                  <a:cubicBezTo>
                    <a:pt x="2553" y="2859"/>
                    <a:pt x="3199" y="3009"/>
                    <a:pt x="3787" y="3299"/>
                  </a:cubicBezTo>
                  <a:cubicBezTo>
                    <a:pt x="3858" y="3334"/>
                    <a:pt x="3906" y="3394"/>
                    <a:pt x="3942" y="3465"/>
                  </a:cubicBezTo>
                  <a:cubicBezTo>
                    <a:pt x="3954" y="3489"/>
                    <a:pt x="3978" y="3501"/>
                    <a:pt x="3989" y="3525"/>
                  </a:cubicBezTo>
                  <a:cubicBezTo>
                    <a:pt x="3954" y="2882"/>
                    <a:pt x="3811" y="2239"/>
                    <a:pt x="3549" y="1644"/>
                  </a:cubicBezTo>
                  <a:cubicBezTo>
                    <a:pt x="3257" y="798"/>
                    <a:pt x="2800" y="1"/>
                    <a:pt x="210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26"/>
            <p:cNvSpPr/>
            <p:nvPr/>
          </p:nvSpPr>
          <p:spPr>
            <a:xfrm>
              <a:off x="349150" y="1388013"/>
              <a:ext cx="142170" cy="69897"/>
            </a:xfrm>
            <a:custGeom>
              <a:rect b="b" l="l" r="r" t="t"/>
              <a:pathLst>
                <a:path extrusionOk="0" h="2178" w="4430">
                  <a:moveTo>
                    <a:pt x="2203" y="0"/>
                  </a:moveTo>
                  <a:cubicBezTo>
                    <a:pt x="2024" y="0"/>
                    <a:pt x="1845" y="11"/>
                    <a:pt x="1667" y="35"/>
                  </a:cubicBezTo>
                  <a:cubicBezTo>
                    <a:pt x="1238" y="94"/>
                    <a:pt x="643" y="273"/>
                    <a:pt x="298" y="618"/>
                  </a:cubicBezTo>
                  <a:cubicBezTo>
                    <a:pt x="107" y="785"/>
                    <a:pt x="12" y="1023"/>
                    <a:pt x="0" y="1261"/>
                  </a:cubicBezTo>
                  <a:cubicBezTo>
                    <a:pt x="0" y="2106"/>
                    <a:pt x="1191" y="2178"/>
                    <a:pt x="1786" y="2178"/>
                  </a:cubicBezTo>
                  <a:lnTo>
                    <a:pt x="1834" y="2178"/>
                  </a:lnTo>
                  <a:cubicBezTo>
                    <a:pt x="1834" y="1678"/>
                    <a:pt x="1893" y="1166"/>
                    <a:pt x="2000" y="678"/>
                  </a:cubicBezTo>
                  <a:cubicBezTo>
                    <a:pt x="2035" y="514"/>
                    <a:pt x="2171" y="436"/>
                    <a:pt x="2311" y="436"/>
                  </a:cubicBezTo>
                  <a:cubicBezTo>
                    <a:pt x="2456" y="436"/>
                    <a:pt x="2607" y="520"/>
                    <a:pt x="2655" y="678"/>
                  </a:cubicBezTo>
                  <a:cubicBezTo>
                    <a:pt x="2774" y="1130"/>
                    <a:pt x="2858" y="1594"/>
                    <a:pt x="2905" y="2071"/>
                  </a:cubicBezTo>
                  <a:cubicBezTo>
                    <a:pt x="3465" y="1952"/>
                    <a:pt x="4025" y="1713"/>
                    <a:pt x="4310" y="1285"/>
                  </a:cubicBezTo>
                  <a:cubicBezTo>
                    <a:pt x="4429" y="1094"/>
                    <a:pt x="4417" y="856"/>
                    <a:pt x="4286" y="666"/>
                  </a:cubicBezTo>
                  <a:cubicBezTo>
                    <a:pt x="4275" y="642"/>
                    <a:pt x="4251" y="630"/>
                    <a:pt x="4239" y="606"/>
                  </a:cubicBezTo>
                  <a:cubicBezTo>
                    <a:pt x="4203" y="535"/>
                    <a:pt x="4155" y="475"/>
                    <a:pt x="4084" y="440"/>
                  </a:cubicBezTo>
                  <a:cubicBezTo>
                    <a:pt x="3496" y="150"/>
                    <a:pt x="2850" y="0"/>
                    <a:pt x="220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26"/>
            <p:cNvSpPr/>
            <p:nvPr/>
          </p:nvSpPr>
          <p:spPr>
            <a:xfrm>
              <a:off x="405311" y="1402006"/>
              <a:ext cx="48171" cy="144577"/>
            </a:xfrm>
            <a:custGeom>
              <a:rect b="b" l="l" r="r" t="t"/>
              <a:pathLst>
                <a:path extrusionOk="0" h="4505" w="1501">
                  <a:moveTo>
                    <a:pt x="561" y="0"/>
                  </a:moveTo>
                  <a:cubicBezTo>
                    <a:pt x="421" y="0"/>
                    <a:pt x="285" y="78"/>
                    <a:pt x="250" y="242"/>
                  </a:cubicBezTo>
                  <a:cubicBezTo>
                    <a:pt x="143" y="730"/>
                    <a:pt x="84" y="1242"/>
                    <a:pt x="84" y="1742"/>
                  </a:cubicBezTo>
                  <a:lnTo>
                    <a:pt x="84" y="2444"/>
                  </a:lnTo>
                  <a:cubicBezTo>
                    <a:pt x="108" y="3063"/>
                    <a:pt x="0" y="3933"/>
                    <a:pt x="489" y="4385"/>
                  </a:cubicBezTo>
                  <a:cubicBezTo>
                    <a:pt x="570" y="4466"/>
                    <a:pt x="673" y="4504"/>
                    <a:pt x="775" y="4504"/>
                  </a:cubicBezTo>
                  <a:cubicBezTo>
                    <a:pt x="911" y="4504"/>
                    <a:pt x="1045" y="4436"/>
                    <a:pt x="1120" y="4314"/>
                  </a:cubicBezTo>
                  <a:cubicBezTo>
                    <a:pt x="1501" y="3790"/>
                    <a:pt x="1262" y="2932"/>
                    <a:pt x="1203" y="2337"/>
                  </a:cubicBezTo>
                  <a:cubicBezTo>
                    <a:pt x="1191" y="2099"/>
                    <a:pt x="1167" y="1861"/>
                    <a:pt x="1143" y="1635"/>
                  </a:cubicBezTo>
                  <a:cubicBezTo>
                    <a:pt x="1096" y="1158"/>
                    <a:pt x="1012" y="694"/>
                    <a:pt x="905" y="242"/>
                  </a:cubicBezTo>
                  <a:cubicBezTo>
                    <a:pt x="857" y="84"/>
                    <a:pt x="706" y="0"/>
                    <a:pt x="56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26"/>
            <p:cNvSpPr/>
            <p:nvPr/>
          </p:nvSpPr>
          <p:spPr>
            <a:xfrm>
              <a:off x="369785" y="199243"/>
              <a:ext cx="47786" cy="37484"/>
            </a:xfrm>
            <a:custGeom>
              <a:rect b="b" l="l" r="r" t="t"/>
              <a:pathLst>
                <a:path extrusionOk="0" h="1168" w="1489">
                  <a:moveTo>
                    <a:pt x="750" y="1"/>
                  </a:moveTo>
                  <a:cubicBezTo>
                    <a:pt x="0" y="1"/>
                    <a:pt x="0" y="1168"/>
                    <a:pt x="750" y="1168"/>
                  </a:cubicBezTo>
                  <a:cubicBezTo>
                    <a:pt x="1488" y="1168"/>
                    <a:pt x="1488" y="1"/>
                    <a:pt x="75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26"/>
            <p:cNvSpPr/>
            <p:nvPr/>
          </p:nvSpPr>
          <p:spPr>
            <a:xfrm>
              <a:off x="352969" y="427357"/>
              <a:ext cx="69191" cy="53530"/>
            </a:xfrm>
            <a:custGeom>
              <a:rect b="b" l="l" r="r" t="t"/>
              <a:pathLst>
                <a:path extrusionOk="0" h="1668" w="2156">
                  <a:moveTo>
                    <a:pt x="1084" y="1"/>
                  </a:moveTo>
                  <a:cubicBezTo>
                    <a:pt x="12" y="1"/>
                    <a:pt x="0" y="1668"/>
                    <a:pt x="1084" y="1668"/>
                  </a:cubicBezTo>
                  <a:cubicBezTo>
                    <a:pt x="2155" y="1668"/>
                    <a:pt x="2155" y="1"/>
                    <a:pt x="108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26"/>
            <p:cNvSpPr/>
            <p:nvPr/>
          </p:nvSpPr>
          <p:spPr>
            <a:xfrm>
              <a:off x="315902" y="940516"/>
              <a:ext cx="58473" cy="45507"/>
            </a:xfrm>
            <a:custGeom>
              <a:rect b="b" l="l" r="r" t="t"/>
              <a:pathLst>
                <a:path extrusionOk="0" h="1418" w="1822">
                  <a:moveTo>
                    <a:pt x="917" y="1"/>
                  </a:moveTo>
                  <a:cubicBezTo>
                    <a:pt x="0" y="1"/>
                    <a:pt x="0" y="1418"/>
                    <a:pt x="917" y="1418"/>
                  </a:cubicBezTo>
                  <a:cubicBezTo>
                    <a:pt x="1822" y="1418"/>
                    <a:pt x="1822" y="1"/>
                    <a:pt x="9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26"/>
            <p:cNvSpPr/>
            <p:nvPr/>
          </p:nvSpPr>
          <p:spPr>
            <a:xfrm>
              <a:off x="416768" y="1133103"/>
              <a:ext cx="62709" cy="48556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1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26"/>
            <p:cNvSpPr/>
            <p:nvPr/>
          </p:nvSpPr>
          <p:spPr>
            <a:xfrm>
              <a:off x="531403" y="1677969"/>
              <a:ext cx="63447" cy="49326"/>
            </a:xfrm>
            <a:custGeom>
              <a:rect b="b" l="l" r="r" t="t"/>
              <a:pathLst>
                <a:path extrusionOk="0" h="1537" w="1977">
                  <a:moveTo>
                    <a:pt x="989" y="1"/>
                  </a:moveTo>
                  <a:cubicBezTo>
                    <a:pt x="0" y="1"/>
                    <a:pt x="0" y="1537"/>
                    <a:pt x="989" y="1537"/>
                  </a:cubicBezTo>
                  <a:cubicBezTo>
                    <a:pt x="1977" y="1537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26"/>
            <p:cNvSpPr/>
            <p:nvPr/>
          </p:nvSpPr>
          <p:spPr>
            <a:xfrm>
              <a:off x="-452521" y="2982658"/>
              <a:ext cx="695862" cy="695284"/>
            </a:xfrm>
            <a:custGeom>
              <a:rect b="b" l="l" r="r" t="t"/>
              <a:pathLst>
                <a:path extrusionOk="0" h="21665" w="21683">
                  <a:moveTo>
                    <a:pt x="8915" y="0"/>
                  </a:moveTo>
                  <a:cubicBezTo>
                    <a:pt x="6902" y="0"/>
                    <a:pt x="5572" y="2170"/>
                    <a:pt x="5692" y="4198"/>
                  </a:cubicBezTo>
                  <a:cubicBezTo>
                    <a:pt x="5107" y="3929"/>
                    <a:pt x="4488" y="3747"/>
                    <a:pt x="3880" y="3747"/>
                  </a:cubicBezTo>
                  <a:cubicBezTo>
                    <a:pt x="3411" y="3747"/>
                    <a:pt x="2949" y="3855"/>
                    <a:pt x="2513" y="4114"/>
                  </a:cubicBezTo>
                  <a:cubicBezTo>
                    <a:pt x="1203" y="4912"/>
                    <a:pt x="513" y="6793"/>
                    <a:pt x="287" y="8246"/>
                  </a:cubicBezTo>
                  <a:cubicBezTo>
                    <a:pt x="1" y="10032"/>
                    <a:pt x="549" y="11758"/>
                    <a:pt x="2084" y="12794"/>
                  </a:cubicBezTo>
                  <a:cubicBezTo>
                    <a:pt x="2263" y="12913"/>
                    <a:pt x="2442" y="13020"/>
                    <a:pt x="2644" y="13115"/>
                  </a:cubicBezTo>
                  <a:cubicBezTo>
                    <a:pt x="1680" y="14473"/>
                    <a:pt x="1215" y="16259"/>
                    <a:pt x="2168" y="17759"/>
                  </a:cubicBezTo>
                  <a:cubicBezTo>
                    <a:pt x="2799" y="18771"/>
                    <a:pt x="3930" y="19318"/>
                    <a:pt x="5097" y="19461"/>
                  </a:cubicBezTo>
                  <a:cubicBezTo>
                    <a:pt x="5365" y="19509"/>
                    <a:pt x="5638" y="19533"/>
                    <a:pt x="5912" y="19533"/>
                  </a:cubicBezTo>
                  <a:cubicBezTo>
                    <a:pt x="6186" y="19533"/>
                    <a:pt x="6460" y="19509"/>
                    <a:pt x="6728" y="19461"/>
                  </a:cubicBezTo>
                  <a:cubicBezTo>
                    <a:pt x="6883" y="19426"/>
                    <a:pt x="7026" y="19390"/>
                    <a:pt x="7180" y="19342"/>
                  </a:cubicBezTo>
                  <a:cubicBezTo>
                    <a:pt x="7347" y="19759"/>
                    <a:pt x="7621" y="20128"/>
                    <a:pt x="7966" y="20402"/>
                  </a:cubicBezTo>
                  <a:cubicBezTo>
                    <a:pt x="8412" y="21095"/>
                    <a:pt x="9183" y="21521"/>
                    <a:pt x="10015" y="21521"/>
                  </a:cubicBezTo>
                  <a:cubicBezTo>
                    <a:pt x="10027" y="21521"/>
                    <a:pt x="10038" y="21521"/>
                    <a:pt x="10050" y="21521"/>
                  </a:cubicBezTo>
                  <a:cubicBezTo>
                    <a:pt x="10455" y="21509"/>
                    <a:pt x="10859" y="21390"/>
                    <a:pt x="11217" y="21152"/>
                  </a:cubicBezTo>
                  <a:cubicBezTo>
                    <a:pt x="11193" y="20723"/>
                    <a:pt x="11169" y="20295"/>
                    <a:pt x="11157" y="19854"/>
                  </a:cubicBezTo>
                  <a:cubicBezTo>
                    <a:pt x="10276" y="19652"/>
                    <a:pt x="9371" y="19009"/>
                    <a:pt x="8704" y="18461"/>
                  </a:cubicBezTo>
                  <a:cubicBezTo>
                    <a:pt x="8621" y="18592"/>
                    <a:pt x="8466" y="18676"/>
                    <a:pt x="8311" y="18676"/>
                  </a:cubicBezTo>
                  <a:cubicBezTo>
                    <a:pt x="6776" y="18556"/>
                    <a:pt x="5299" y="17652"/>
                    <a:pt x="4644" y="16247"/>
                  </a:cubicBezTo>
                  <a:cubicBezTo>
                    <a:pt x="4547" y="16025"/>
                    <a:pt x="4720" y="15783"/>
                    <a:pt x="4914" y="15783"/>
                  </a:cubicBezTo>
                  <a:cubicBezTo>
                    <a:pt x="4980" y="15783"/>
                    <a:pt x="5048" y="15811"/>
                    <a:pt x="5109" y="15878"/>
                  </a:cubicBezTo>
                  <a:cubicBezTo>
                    <a:pt x="5787" y="16640"/>
                    <a:pt x="6597" y="17271"/>
                    <a:pt x="7585" y="17556"/>
                  </a:cubicBezTo>
                  <a:cubicBezTo>
                    <a:pt x="7645" y="17580"/>
                    <a:pt x="7728" y="17592"/>
                    <a:pt x="7811" y="17616"/>
                  </a:cubicBezTo>
                  <a:cubicBezTo>
                    <a:pt x="7216" y="16925"/>
                    <a:pt x="6776" y="16139"/>
                    <a:pt x="6490" y="15282"/>
                  </a:cubicBezTo>
                  <a:lnTo>
                    <a:pt x="6490" y="15247"/>
                  </a:lnTo>
                  <a:cubicBezTo>
                    <a:pt x="6478" y="15211"/>
                    <a:pt x="6466" y="15187"/>
                    <a:pt x="6454" y="15163"/>
                  </a:cubicBezTo>
                  <a:cubicBezTo>
                    <a:pt x="6408" y="15018"/>
                    <a:pt x="6524" y="14917"/>
                    <a:pt x="6645" y="14917"/>
                  </a:cubicBezTo>
                  <a:cubicBezTo>
                    <a:pt x="6712" y="14917"/>
                    <a:pt x="6781" y="14948"/>
                    <a:pt x="6823" y="15020"/>
                  </a:cubicBezTo>
                  <a:cubicBezTo>
                    <a:pt x="7466" y="16009"/>
                    <a:pt x="8264" y="16890"/>
                    <a:pt x="9204" y="17592"/>
                  </a:cubicBezTo>
                  <a:cubicBezTo>
                    <a:pt x="9633" y="17902"/>
                    <a:pt x="10085" y="18175"/>
                    <a:pt x="10550" y="18402"/>
                  </a:cubicBezTo>
                  <a:cubicBezTo>
                    <a:pt x="10728" y="18485"/>
                    <a:pt x="10919" y="18556"/>
                    <a:pt x="11109" y="18616"/>
                  </a:cubicBezTo>
                  <a:cubicBezTo>
                    <a:pt x="11050" y="17187"/>
                    <a:pt x="10978" y="15770"/>
                    <a:pt x="10907" y="14342"/>
                  </a:cubicBezTo>
                  <a:cubicBezTo>
                    <a:pt x="10583" y="14433"/>
                    <a:pt x="10251" y="14477"/>
                    <a:pt x="9919" y="14477"/>
                  </a:cubicBezTo>
                  <a:cubicBezTo>
                    <a:pt x="9555" y="14477"/>
                    <a:pt x="9190" y="14424"/>
                    <a:pt x="8835" y="14318"/>
                  </a:cubicBezTo>
                  <a:cubicBezTo>
                    <a:pt x="8766" y="14352"/>
                    <a:pt x="8688" y="14371"/>
                    <a:pt x="8611" y="14371"/>
                  </a:cubicBezTo>
                  <a:cubicBezTo>
                    <a:pt x="8503" y="14371"/>
                    <a:pt x="8395" y="14335"/>
                    <a:pt x="8311" y="14258"/>
                  </a:cubicBezTo>
                  <a:cubicBezTo>
                    <a:pt x="8228" y="14187"/>
                    <a:pt x="8145" y="14115"/>
                    <a:pt x="8061" y="14044"/>
                  </a:cubicBezTo>
                  <a:cubicBezTo>
                    <a:pt x="7597" y="13830"/>
                    <a:pt x="7145" y="13568"/>
                    <a:pt x="6740" y="13246"/>
                  </a:cubicBezTo>
                  <a:cubicBezTo>
                    <a:pt x="5097" y="11960"/>
                    <a:pt x="4240" y="9972"/>
                    <a:pt x="3513" y="8079"/>
                  </a:cubicBezTo>
                  <a:cubicBezTo>
                    <a:pt x="3427" y="7859"/>
                    <a:pt x="3631" y="7691"/>
                    <a:pt x="3824" y="7691"/>
                  </a:cubicBezTo>
                  <a:cubicBezTo>
                    <a:pt x="3923" y="7691"/>
                    <a:pt x="4020" y="7736"/>
                    <a:pt x="4073" y="7841"/>
                  </a:cubicBezTo>
                  <a:cubicBezTo>
                    <a:pt x="4847" y="9329"/>
                    <a:pt x="5597" y="10936"/>
                    <a:pt x="6847" y="12091"/>
                  </a:cubicBezTo>
                  <a:cubicBezTo>
                    <a:pt x="6847" y="12091"/>
                    <a:pt x="6859" y="12103"/>
                    <a:pt x="6859" y="12103"/>
                  </a:cubicBezTo>
                  <a:cubicBezTo>
                    <a:pt x="6502" y="11210"/>
                    <a:pt x="6299" y="10246"/>
                    <a:pt x="6335" y="9472"/>
                  </a:cubicBezTo>
                  <a:cubicBezTo>
                    <a:pt x="6335" y="9353"/>
                    <a:pt x="6418" y="9246"/>
                    <a:pt x="6526" y="9198"/>
                  </a:cubicBezTo>
                  <a:cubicBezTo>
                    <a:pt x="6497" y="9169"/>
                    <a:pt x="6485" y="9128"/>
                    <a:pt x="6494" y="9128"/>
                  </a:cubicBezTo>
                  <a:cubicBezTo>
                    <a:pt x="6499" y="9128"/>
                    <a:pt x="6514" y="9146"/>
                    <a:pt x="6537" y="9198"/>
                  </a:cubicBezTo>
                  <a:cubicBezTo>
                    <a:pt x="6574" y="9185"/>
                    <a:pt x="6611" y="9179"/>
                    <a:pt x="6647" y="9179"/>
                  </a:cubicBezTo>
                  <a:cubicBezTo>
                    <a:pt x="6776" y="9179"/>
                    <a:pt x="6896" y="9258"/>
                    <a:pt x="6942" y="9389"/>
                  </a:cubicBezTo>
                  <a:cubicBezTo>
                    <a:pt x="7204" y="10186"/>
                    <a:pt x="7359" y="10984"/>
                    <a:pt x="7740" y="11758"/>
                  </a:cubicBezTo>
                  <a:cubicBezTo>
                    <a:pt x="7990" y="12270"/>
                    <a:pt x="8347" y="12710"/>
                    <a:pt x="8657" y="13175"/>
                  </a:cubicBezTo>
                  <a:cubicBezTo>
                    <a:pt x="9165" y="13327"/>
                    <a:pt x="9692" y="13402"/>
                    <a:pt x="10219" y="13402"/>
                  </a:cubicBezTo>
                  <a:cubicBezTo>
                    <a:pt x="10433" y="13402"/>
                    <a:pt x="10647" y="13389"/>
                    <a:pt x="10859" y="13365"/>
                  </a:cubicBezTo>
                  <a:cubicBezTo>
                    <a:pt x="10812" y="12460"/>
                    <a:pt x="10764" y="11568"/>
                    <a:pt x="10728" y="10663"/>
                  </a:cubicBezTo>
                  <a:cubicBezTo>
                    <a:pt x="8978" y="10377"/>
                    <a:pt x="7669" y="8889"/>
                    <a:pt x="7621" y="7115"/>
                  </a:cubicBezTo>
                  <a:cubicBezTo>
                    <a:pt x="7621" y="6894"/>
                    <a:pt x="7820" y="6763"/>
                    <a:pt x="8008" y="6763"/>
                  </a:cubicBezTo>
                  <a:cubicBezTo>
                    <a:pt x="8154" y="6763"/>
                    <a:pt x="8292" y="6842"/>
                    <a:pt x="8323" y="7019"/>
                  </a:cubicBezTo>
                  <a:cubicBezTo>
                    <a:pt x="8526" y="8139"/>
                    <a:pt x="9288" y="9079"/>
                    <a:pt x="10359" y="9496"/>
                  </a:cubicBezTo>
                  <a:cubicBezTo>
                    <a:pt x="10466" y="9532"/>
                    <a:pt x="10574" y="9543"/>
                    <a:pt x="10693" y="9555"/>
                  </a:cubicBezTo>
                  <a:cubicBezTo>
                    <a:pt x="10657" y="8615"/>
                    <a:pt x="10633" y="7662"/>
                    <a:pt x="10633" y="6710"/>
                  </a:cubicBezTo>
                  <a:cubicBezTo>
                    <a:pt x="10609" y="6484"/>
                    <a:pt x="10609" y="6257"/>
                    <a:pt x="10633" y="6031"/>
                  </a:cubicBezTo>
                  <a:lnTo>
                    <a:pt x="10633" y="5805"/>
                  </a:lnTo>
                  <a:cubicBezTo>
                    <a:pt x="9562" y="5293"/>
                    <a:pt x="8883" y="4221"/>
                    <a:pt x="8895" y="3043"/>
                  </a:cubicBezTo>
                  <a:cubicBezTo>
                    <a:pt x="8895" y="2831"/>
                    <a:pt x="9039" y="2730"/>
                    <a:pt x="9190" y="2730"/>
                  </a:cubicBezTo>
                  <a:cubicBezTo>
                    <a:pt x="9346" y="2730"/>
                    <a:pt x="9508" y="2837"/>
                    <a:pt x="9526" y="3043"/>
                  </a:cubicBezTo>
                  <a:cubicBezTo>
                    <a:pt x="9621" y="3805"/>
                    <a:pt x="10050" y="4495"/>
                    <a:pt x="10705" y="4912"/>
                  </a:cubicBezTo>
                  <a:cubicBezTo>
                    <a:pt x="10752" y="4055"/>
                    <a:pt x="10859" y="3209"/>
                    <a:pt x="11014" y="2364"/>
                  </a:cubicBezTo>
                  <a:cubicBezTo>
                    <a:pt x="11051" y="2191"/>
                    <a:pt x="11198" y="2113"/>
                    <a:pt x="11350" y="2113"/>
                  </a:cubicBezTo>
                  <a:cubicBezTo>
                    <a:pt x="11543" y="2113"/>
                    <a:pt x="11742" y="2239"/>
                    <a:pt x="11729" y="2459"/>
                  </a:cubicBezTo>
                  <a:cubicBezTo>
                    <a:pt x="11645" y="3400"/>
                    <a:pt x="11598" y="4340"/>
                    <a:pt x="11574" y="5281"/>
                  </a:cubicBezTo>
                  <a:lnTo>
                    <a:pt x="11574" y="5519"/>
                  </a:lnTo>
                  <a:cubicBezTo>
                    <a:pt x="11574" y="5543"/>
                    <a:pt x="11574" y="5567"/>
                    <a:pt x="11574" y="5602"/>
                  </a:cubicBezTo>
                  <a:cubicBezTo>
                    <a:pt x="11598" y="6067"/>
                    <a:pt x="11669" y="6603"/>
                    <a:pt x="11586" y="7055"/>
                  </a:cubicBezTo>
                  <a:cubicBezTo>
                    <a:pt x="11609" y="7222"/>
                    <a:pt x="11621" y="7388"/>
                    <a:pt x="11645" y="7555"/>
                  </a:cubicBezTo>
                  <a:cubicBezTo>
                    <a:pt x="12491" y="7222"/>
                    <a:pt x="13229" y="6650"/>
                    <a:pt x="13776" y="5912"/>
                  </a:cubicBezTo>
                  <a:cubicBezTo>
                    <a:pt x="14384" y="5019"/>
                    <a:pt x="14348" y="4198"/>
                    <a:pt x="14455" y="3174"/>
                  </a:cubicBezTo>
                  <a:cubicBezTo>
                    <a:pt x="14462" y="2949"/>
                    <a:pt x="14641" y="2823"/>
                    <a:pt x="14821" y="2823"/>
                  </a:cubicBezTo>
                  <a:cubicBezTo>
                    <a:pt x="14966" y="2823"/>
                    <a:pt x="15111" y="2904"/>
                    <a:pt x="15169" y="3078"/>
                  </a:cubicBezTo>
                  <a:cubicBezTo>
                    <a:pt x="15574" y="4043"/>
                    <a:pt x="15134" y="5341"/>
                    <a:pt x="14562" y="6234"/>
                  </a:cubicBezTo>
                  <a:cubicBezTo>
                    <a:pt x="15348" y="5888"/>
                    <a:pt x="15943" y="5221"/>
                    <a:pt x="16205" y="4412"/>
                  </a:cubicBezTo>
                  <a:cubicBezTo>
                    <a:pt x="16268" y="4215"/>
                    <a:pt x="16426" y="4128"/>
                    <a:pt x="16583" y="4128"/>
                  </a:cubicBezTo>
                  <a:cubicBezTo>
                    <a:pt x="16815" y="4128"/>
                    <a:pt x="17045" y="4316"/>
                    <a:pt x="16967" y="4614"/>
                  </a:cubicBezTo>
                  <a:cubicBezTo>
                    <a:pt x="16634" y="5781"/>
                    <a:pt x="15610" y="6615"/>
                    <a:pt x="14396" y="6686"/>
                  </a:cubicBezTo>
                  <a:cubicBezTo>
                    <a:pt x="14348" y="6686"/>
                    <a:pt x="14300" y="6674"/>
                    <a:pt x="14276" y="6638"/>
                  </a:cubicBezTo>
                  <a:cubicBezTo>
                    <a:pt x="13598" y="7496"/>
                    <a:pt x="12764" y="7996"/>
                    <a:pt x="11705" y="8103"/>
                  </a:cubicBezTo>
                  <a:cubicBezTo>
                    <a:pt x="11764" y="8662"/>
                    <a:pt x="11812" y="9222"/>
                    <a:pt x="11871" y="9782"/>
                  </a:cubicBezTo>
                  <a:cubicBezTo>
                    <a:pt x="12062" y="9877"/>
                    <a:pt x="12157" y="10103"/>
                    <a:pt x="12086" y="10317"/>
                  </a:cubicBezTo>
                  <a:cubicBezTo>
                    <a:pt x="12062" y="10413"/>
                    <a:pt x="12002" y="10496"/>
                    <a:pt x="11931" y="10555"/>
                  </a:cubicBezTo>
                  <a:cubicBezTo>
                    <a:pt x="12121" y="12818"/>
                    <a:pt x="12264" y="15080"/>
                    <a:pt x="12443" y="17342"/>
                  </a:cubicBezTo>
                  <a:cubicBezTo>
                    <a:pt x="12860" y="17140"/>
                    <a:pt x="13241" y="16878"/>
                    <a:pt x="13586" y="16568"/>
                  </a:cubicBezTo>
                  <a:cubicBezTo>
                    <a:pt x="13514" y="16461"/>
                    <a:pt x="13491" y="16318"/>
                    <a:pt x="13514" y="16199"/>
                  </a:cubicBezTo>
                  <a:cubicBezTo>
                    <a:pt x="13812" y="14413"/>
                    <a:pt x="14038" y="12699"/>
                    <a:pt x="13824" y="10901"/>
                  </a:cubicBezTo>
                  <a:cubicBezTo>
                    <a:pt x="13798" y="10677"/>
                    <a:pt x="13986" y="10555"/>
                    <a:pt x="14174" y="10555"/>
                  </a:cubicBezTo>
                  <a:cubicBezTo>
                    <a:pt x="14326" y="10555"/>
                    <a:pt x="14477" y="10635"/>
                    <a:pt x="14515" y="10806"/>
                  </a:cubicBezTo>
                  <a:cubicBezTo>
                    <a:pt x="14812" y="12175"/>
                    <a:pt x="14955" y="13615"/>
                    <a:pt x="14800" y="15020"/>
                  </a:cubicBezTo>
                  <a:cubicBezTo>
                    <a:pt x="14848" y="14937"/>
                    <a:pt x="14884" y="14866"/>
                    <a:pt x="14919" y="14782"/>
                  </a:cubicBezTo>
                  <a:cubicBezTo>
                    <a:pt x="15550" y="13544"/>
                    <a:pt x="15646" y="12020"/>
                    <a:pt x="16348" y="10841"/>
                  </a:cubicBezTo>
                  <a:cubicBezTo>
                    <a:pt x="16392" y="10770"/>
                    <a:pt x="16481" y="10732"/>
                    <a:pt x="16567" y="10732"/>
                  </a:cubicBezTo>
                  <a:cubicBezTo>
                    <a:pt x="16668" y="10732"/>
                    <a:pt x="16764" y="10785"/>
                    <a:pt x="16777" y="10901"/>
                  </a:cubicBezTo>
                  <a:cubicBezTo>
                    <a:pt x="16860" y="11627"/>
                    <a:pt x="16789" y="12365"/>
                    <a:pt x="16598" y="13068"/>
                  </a:cubicBezTo>
                  <a:cubicBezTo>
                    <a:pt x="17324" y="12830"/>
                    <a:pt x="17920" y="12199"/>
                    <a:pt x="18229" y="11496"/>
                  </a:cubicBezTo>
                  <a:cubicBezTo>
                    <a:pt x="18360" y="11198"/>
                    <a:pt x="18337" y="10710"/>
                    <a:pt x="18658" y="10544"/>
                  </a:cubicBezTo>
                  <a:cubicBezTo>
                    <a:pt x="18709" y="10518"/>
                    <a:pt x="18763" y="10506"/>
                    <a:pt x="18815" y="10506"/>
                  </a:cubicBezTo>
                  <a:cubicBezTo>
                    <a:pt x="18959" y="10506"/>
                    <a:pt x="19094" y="10595"/>
                    <a:pt x="19146" y="10734"/>
                  </a:cubicBezTo>
                  <a:cubicBezTo>
                    <a:pt x="19468" y="11329"/>
                    <a:pt x="18801" y="12401"/>
                    <a:pt x="18384" y="12794"/>
                  </a:cubicBezTo>
                  <a:cubicBezTo>
                    <a:pt x="17884" y="13270"/>
                    <a:pt x="17158" y="13508"/>
                    <a:pt x="16467" y="13556"/>
                  </a:cubicBezTo>
                  <a:cubicBezTo>
                    <a:pt x="16253" y="14223"/>
                    <a:pt x="15967" y="14866"/>
                    <a:pt x="15622" y="15461"/>
                  </a:cubicBezTo>
                  <a:cubicBezTo>
                    <a:pt x="14943" y="16675"/>
                    <a:pt x="13919" y="17592"/>
                    <a:pt x="12586" y="18033"/>
                  </a:cubicBezTo>
                  <a:cubicBezTo>
                    <a:pt x="12562" y="18044"/>
                    <a:pt x="12526" y="18056"/>
                    <a:pt x="12502" y="18056"/>
                  </a:cubicBezTo>
                  <a:cubicBezTo>
                    <a:pt x="12514" y="18247"/>
                    <a:pt x="12526" y="18437"/>
                    <a:pt x="12538" y="18628"/>
                  </a:cubicBezTo>
                  <a:cubicBezTo>
                    <a:pt x="12550" y="18735"/>
                    <a:pt x="12562" y="18842"/>
                    <a:pt x="12574" y="18961"/>
                  </a:cubicBezTo>
                  <a:cubicBezTo>
                    <a:pt x="12790" y="18999"/>
                    <a:pt x="13008" y="19018"/>
                    <a:pt x="13225" y="19018"/>
                  </a:cubicBezTo>
                  <a:cubicBezTo>
                    <a:pt x="13822" y="19018"/>
                    <a:pt x="14414" y="18878"/>
                    <a:pt x="14955" y="18616"/>
                  </a:cubicBezTo>
                  <a:cubicBezTo>
                    <a:pt x="15622" y="18259"/>
                    <a:pt x="15991" y="17616"/>
                    <a:pt x="16515" y="17116"/>
                  </a:cubicBezTo>
                  <a:cubicBezTo>
                    <a:pt x="16565" y="17069"/>
                    <a:pt x="16625" y="17048"/>
                    <a:pt x="16682" y="17048"/>
                  </a:cubicBezTo>
                  <a:cubicBezTo>
                    <a:pt x="16801" y="17048"/>
                    <a:pt x="16912" y="17138"/>
                    <a:pt x="16920" y="17282"/>
                  </a:cubicBezTo>
                  <a:cubicBezTo>
                    <a:pt x="17027" y="18295"/>
                    <a:pt x="16039" y="19128"/>
                    <a:pt x="15217" y="19509"/>
                  </a:cubicBezTo>
                  <a:cubicBezTo>
                    <a:pt x="14761" y="19724"/>
                    <a:pt x="14284" y="19842"/>
                    <a:pt x="13814" y="19842"/>
                  </a:cubicBezTo>
                  <a:cubicBezTo>
                    <a:pt x="13401" y="19842"/>
                    <a:pt x="12994" y="19751"/>
                    <a:pt x="12610" y="19557"/>
                  </a:cubicBezTo>
                  <a:lnTo>
                    <a:pt x="12610" y="19557"/>
                  </a:lnTo>
                  <a:cubicBezTo>
                    <a:pt x="12622" y="19676"/>
                    <a:pt x="12633" y="19795"/>
                    <a:pt x="12645" y="19914"/>
                  </a:cubicBezTo>
                  <a:cubicBezTo>
                    <a:pt x="12860" y="20223"/>
                    <a:pt x="13122" y="20485"/>
                    <a:pt x="13431" y="20688"/>
                  </a:cubicBezTo>
                  <a:cubicBezTo>
                    <a:pt x="13479" y="20747"/>
                    <a:pt x="13514" y="20795"/>
                    <a:pt x="13574" y="20842"/>
                  </a:cubicBezTo>
                  <a:cubicBezTo>
                    <a:pt x="14142" y="21406"/>
                    <a:pt x="14861" y="21665"/>
                    <a:pt x="15578" y="21665"/>
                  </a:cubicBezTo>
                  <a:cubicBezTo>
                    <a:pt x="16723" y="21665"/>
                    <a:pt x="17864" y="21006"/>
                    <a:pt x="18384" y="19878"/>
                  </a:cubicBezTo>
                  <a:cubicBezTo>
                    <a:pt x="18837" y="18890"/>
                    <a:pt x="18777" y="17747"/>
                    <a:pt x="18253" y="16794"/>
                  </a:cubicBezTo>
                  <a:cubicBezTo>
                    <a:pt x="18456" y="16723"/>
                    <a:pt x="18670" y="16640"/>
                    <a:pt x="18860" y="16532"/>
                  </a:cubicBezTo>
                  <a:cubicBezTo>
                    <a:pt x="20003" y="16151"/>
                    <a:pt x="20861" y="15223"/>
                    <a:pt x="21158" y="14056"/>
                  </a:cubicBezTo>
                  <a:cubicBezTo>
                    <a:pt x="21277" y="13651"/>
                    <a:pt x="21325" y="13222"/>
                    <a:pt x="21301" y="12806"/>
                  </a:cubicBezTo>
                  <a:cubicBezTo>
                    <a:pt x="21670" y="11818"/>
                    <a:pt x="21682" y="10746"/>
                    <a:pt x="21337" y="9758"/>
                  </a:cubicBezTo>
                  <a:cubicBezTo>
                    <a:pt x="21158" y="9282"/>
                    <a:pt x="20920" y="8829"/>
                    <a:pt x="20623" y="8412"/>
                  </a:cubicBezTo>
                  <a:cubicBezTo>
                    <a:pt x="20075" y="7365"/>
                    <a:pt x="19170" y="6531"/>
                    <a:pt x="18075" y="6079"/>
                  </a:cubicBezTo>
                  <a:cubicBezTo>
                    <a:pt x="18194" y="5602"/>
                    <a:pt x="18217" y="5114"/>
                    <a:pt x="18158" y="4626"/>
                  </a:cubicBezTo>
                  <a:cubicBezTo>
                    <a:pt x="18206" y="3733"/>
                    <a:pt x="17944" y="2864"/>
                    <a:pt x="17420" y="2150"/>
                  </a:cubicBezTo>
                  <a:cubicBezTo>
                    <a:pt x="17289" y="1947"/>
                    <a:pt x="17122" y="1769"/>
                    <a:pt x="16955" y="1614"/>
                  </a:cubicBezTo>
                  <a:cubicBezTo>
                    <a:pt x="16932" y="1554"/>
                    <a:pt x="16920" y="1495"/>
                    <a:pt x="16896" y="1447"/>
                  </a:cubicBezTo>
                  <a:cubicBezTo>
                    <a:pt x="16525" y="656"/>
                    <a:pt x="15733" y="270"/>
                    <a:pt x="14927" y="270"/>
                  </a:cubicBezTo>
                  <a:cubicBezTo>
                    <a:pt x="14544" y="270"/>
                    <a:pt x="14158" y="358"/>
                    <a:pt x="13812" y="530"/>
                  </a:cubicBezTo>
                  <a:cubicBezTo>
                    <a:pt x="13372" y="530"/>
                    <a:pt x="12955" y="638"/>
                    <a:pt x="12574" y="852"/>
                  </a:cubicBezTo>
                  <a:cubicBezTo>
                    <a:pt x="12252" y="1019"/>
                    <a:pt x="11967" y="1257"/>
                    <a:pt x="11740" y="1542"/>
                  </a:cubicBezTo>
                  <a:cubicBezTo>
                    <a:pt x="11336" y="971"/>
                    <a:pt x="10788" y="530"/>
                    <a:pt x="10145" y="257"/>
                  </a:cubicBezTo>
                  <a:cubicBezTo>
                    <a:pt x="9713" y="80"/>
                    <a:pt x="9302" y="0"/>
                    <a:pt x="891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26"/>
            <p:cNvSpPr/>
            <p:nvPr/>
          </p:nvSpPr>
          <p:spPr>
            <a:xfrm>
              <a:off x="-342572" y="3050148"/>
              <a:ext cx="514443" cy="961748"/>
            </a:xfrm>
            <a:custGeom>
              <a:rect b="b" l="l" r="r" t="t"/>
              <a:pathLst>
                <a:path extrusionOk="0" h="29968" w="16030">
                  <a:moveTo>
                    <a:pt x="7937" y="1"/>
                  </a:moveTo>
                  <a:cubicBezTo>
                    <a:pt x="7785" y="1"/>
                    <a:pt x="7637" y="82"/>
                    <a:pt x="7600" y="261"/>
                  </a:cubicBezTo>
                  <a:cubicBezTo>
                    <a:pt x="7445" y="1094"/>
                    <a:pt x="7338" y="1940"/>
                    <a:pt x="7279" y="2797"/>
                  </a:cubicBezTo>
                  <a:cubicBezTo>
                    <a:pt x="6636" y="2380"/>
                    <a:pt x="6207" y="1702"/>
                    <a:pt x="6112" y="928"/>
                  </a:cubicBezTo>
                  <a:cubicBezTo>
                    <a:pt x="6094" y="724"/>
                    <a:pt x="5934" y="620"/>
                    <a:pt x="5780" y="620"/>
                  </a:cubicBezTo>
                  <a:cubicBezTo>
                    <a:pt x="5627" y="620"/>
                    <a:pt x="5481" y="721"/>
                    <a:pt x="5481" y="928"/>
                  </a:cubicBezTo>
                  <a:cubicBezTo>
                    <a:pt x="5469" y="2106"/>
                    <a:pt x="6148" y="3190"/>
                    <a:pt x="7219" y="3690"/>
                  </a:cubicBezTo>
                  <a:lnTo>
                    <a:pt x="7219" y="3916"/>
                  </a:lnTo>
                  <a:cubicBezTo>
                    <a:pt x="7195" y="4142"/>
                    <a:pt x="7195" y="4369"/>
                    <a:pt x="7219" y="4607"/>
                  </a:cubicBezTo>
                  <a:cubicBezTo>
                    <a:pt x="7219" y="5547"/>
                    <a:pt x="7243" y="6500"/>
                    <a:pt x="7279" y="7452"/>
                  </a:cubicBezTo>
                  <a:cubicBezTo>
                    <a:pt x="7160" y="7440"/>
                    <a:pt x="7052" y="7417"/>
                    <a:pt x="6933" y="7381"/>
                  </a:cubicBezTo>
                  <a:cubicBezTo>
                    <a:pt x="5874" y="6964"/>
                    <a:pt x="5112" y="6036"/>
                    <a:pt x="4909" y="4916"/>
                  </a:cubicBezTo>
                  <a:cubicBezTo>
                    <a:pt x="4878" y="4738"/>
                    <a:pt x="4735" y="4659"/>
                    <a:pt x="4586" y="4659"/>
                  </a:cubicBezTo>
                  <a:cubicBezTo>
                    <a:pt x="4396" y="4659"/>
                    <a:pt x="4195" y="4786"/>
                    <a:pt x="4195" y="5000"/>
                  </a:cubicBezTo>
                  <a:cubicBezTo>
                    <a:pt x="4254" y="6786"/>
                    <a:pt x="5552" y="8286"/>
                    <a:pt x="7314" y="8560"/>
                  </a:cubicBezTo>
                  <a:cubicBezTo>
                    <a:pt x="7350" y="9465"/>
                    <a:pt x="7398" y="10369"/>
                    <a:pt x="7445" y="11262"/>
                  </a:cubicBezTo>
                  <a:cubicBezTo>
                    <a:pt x="7233" y="11286"/>
                    <a:pt x="7019" y="11299"/>
                    <a:pt x="6805" y="11299"/>
                  </a:cubicBezTo>
                  <a:cubicBezTo>
                    <a:pt x="6279" y="11299"/>
                    <a:pt x="5755" y="11224"/>
                    <a:pt x="5255" y="11072"/>
                  </a:cubicBezTo>
                  <a:cubicBezTo>
                    <a:pt x="4933" y="10607"/>
                    <a:pt x="4588" y="10167"/>
                    <a:pt x="4326" y="9655"/>
                  </a:cubicBezTo>
                  <a:cubicBezTo>
                    <a:pt x="3957" y="8881"/>
                    <a:pt x="3790" y="8083"/>
                    <a:pt x="3528" y="7286"/>
                  </a:cubicBezTo>
                  <a:cubicBezTo>
                    <a:pt x="3491" y="7148"/>
                    <a:pt x="3369" y="7059"/>
                    <a:pt x="3239" y="7059"/>
                  </a:cubicBezTo>
                  <a:cubicBezTo>
                    <a:pt x="3200" y="7059"/>
                    <a:pt x="3161" y="7067"/>
                    <a:pt x="3123" y="7083"/>
                  </a:cubicBezTo>
                  <a:lnTo>
                    <a:pt x="3111" y="7083"/>
                  </a:lnTo>
                  <a:cubicBezTo>
                    <a:pt x="2992" y="7131"/>
                    <a:pt x="2921" y="7238"/>
                    <a:pt x="2921" y="7357"/>
                  </a:cubicBezTo>
                  <a:cubicBezTo>
                    <a:pt x="2885" y="8128"/>
                    <a:pt x="3086" y="9101"/>
                    <a:pt x="3441" y="9992"/>
                  </a:cubicBezTo>
                  <a:lnTo>
                    <a:pt x="3441" y="9992"/>
                  </a:lnTo>
                  <a:cubicBezTo>
                    <a:pt x="3438" y="9988"/>
                    <a:pt x="3433" y="9988"/>
                    <a:pt x="3433" y="9988"/>
                  </a:cubicBezTo>
                  <a:cubicBezTo>
                    <a:pt x="2183" y="8822"/>
                    <a:pt x="1433" y="7226"/>
                    <a:pt x="659" y="5738"/>
                  </a:cubicBezTo>
                  <a:cubicBezTo>
                    <a:pt x="606" y="5633"/>
                    <a:pt x="508" y="5588"/>
                    <a:pt x="407" y="5588"/>
                  </a:cubicBezTo>
                  <a:cubicBezTo>
                    <a:pt x="210" y="5588"/>
                    <a:pt x="1" y="5756"/>
                    <a:pt x="87" y="5976"/>
                  </a:cubicBezTo>
                  <a:cubicBezTo>
                    <a:pt x="825" y="7869"/>
                    <a:pt x="1683" y="9845"/>
                    <a:pt x="3326" y="11143"/>
                  </a:cubicBezTo>
                  <a:cubicBezTo>
                    <a:pt x="3731" y="11465"/>
                    <a:pt x="4171" y="11727"/>
                    <a:pt x="4647" y="11929"/>
                  </a:cubicBezTo>
                  <a:cubicBezTo>
                    <a:pt x="4719" y="12012"/>
                    <a:pt x="4802" y="12084"/>
                    <a:pt x="4885" y="12155"/>
                  </a:cubicBezTo>
                  <a:cubicBezTo>
                    <a:pt x="4969" y="12225"/>
                    <a:pt x="5076" y="12262"/>
                    <a:pt x="5184" y="12262"/>
                  </a:cubicBezTo>
                  <a:cubicBezTo>
                    <a:pt x="5262" y="12262"/>
                    <a:pt x="5340" y="12243"/>
                    <a:pt x="5409" y="12203"/>
                  </a:cubicBezTo>
                  <a:cubicBezTo>
                    <a:pt x="5764" y="12315"/>
                    <a:pt x="6129" y="12368"/>
                    <a:pt x="6493" y="12368"/>
                  </a:cubicBezTo>
                  <a:cubicBezTo>
                    <a:pt x="6825" y="12368"/>
                    <a:pt x="7157" y="12324"/>
                    <a:pt x="7481" y="12239"/>
                  </a:cubicBezTo>
                  <a:cubicBezTo>
                    <a:pt x="7552" y="13667"/>
                    <a:pt x="7624" y="15084"/>
                    <a:pt x="7683" y="16513"/>
                  </a:cubicBezTo>
                  <a:cubicBezTo>
                    <a:pt x="7493" y="16453"/>
                    <a:pt x="7302" y="16382"/>
                    <a:pt x="7112" y="16299"/>
                  </a:cubicBezTo>
                  <a:cubicBezTo>
                    <a:pt x="6648" y="16061"/>
                    <a:pt x="6195" y="15799"/>
                    <a:pt x="5778" y="15489"/>
                  </a:cubicBezTo>
                  <a:cubicBezTo>
                    <a:pt x="4838" y="14775"/>
                    <a:pt x="4028" y="13906"/>
                    <a:pt x="3397" y="12905"/>
                  </a:cubicBezTo>
                  <a:cubicBezTo>
                    <a:pt x="3356" y="12843"/>
                    <a:pt x="3288" y="12816"/>
                    <a:pt x="3222" y="12816"/>
                  </a:cubicBezTo>
                  <a:cubicBezTo>
                    <a:pt x="3097" y="12816"/>
                    <a:pt x="2974" y="12913"/>
                    <a:pt x="3028" y="13060"/>
                  </a:cubicBezTo>
                  <a:cubicBezTo>
                    <a:pt x="3040" y="13084"/>
                    <a:pt x="3040" y="13108"/>
                    <a:pt x="3052" y="13132"/>
                  </a:cubicBezTo>
                  <a:cubicBezTo>
                    <a:pt x="3064" y="13144"/>
                    <a:pt x="3064" y="13155"/>
                    <a:pt x="3064" y="13167"/>
                  </a:cubicBezTo>
                  <a:cubicBezTo>
                    <a:pt x="3350" y="14025"/>
                    <a:pt x="3802" y="14822"/>
                    <a:pt x="4397" y="15501"/>
                  </a:cubicBezTo>
                  <a:cubicBezTo>
                    <a:pt x="4302" y="15489"/>
                    <a:pt x="4219" y="15465"/>
                    <a:pt x="4171" y="15453"/>
                  </a:cubicBezTo>
                  <a:cubicBezTo>
                    <a:pt x="3183" y="15156"/>
                    <a:pt x="2373" y="14525"/>
                    <a:pt x="1683" y="13775"/>
                  </a:cubicBezTo>
                  <a:cubicBezTo>
                    <a:pt x="1622" y="13708"/>
                    <a:pt x="1553" y="13680"/>
                    <a:pt x="1487" y="13680"/>
                  </a:cubicBezTo>
                  <a:cubicBezTo>
                    <a:pt x="1294" y="13680"/>
                    <a:pt x="1121" y="13919"/>
                    <a:pt x="1218" y="14132"/>
                  </a:cubicBezTo>
                  <a:cubicBezTo>
                    <a:pt x="1885" y="15549"/>
                    <a:pt x="3361" y="16442"/>
                    <a:pt x="4897" y="16573"/>
                  </a:cubicBezTo>
                  <a:cubicBezTo>
                    <a:pt x="5052" y="16573"/>
                    <a:pt x="5195" y="16489"/>
                    <a:pt x="5290" y="16358"/>
                  </a:cubicBezTo>
                  <a:cubicBezTo>
                    <a:pt x="5945" y="16906"/>
                    <a:pt x="6862" y="17549"/>
                    <a:pt x="7731" y="17751"/>
                  </a:cubicBezTo>
                  <a:cubicBezTo>
                    <a:pt x="7755" y="18180"/>
                    <a:pt x="7767" y="18620"/>
                    <a:pt x="7791" y="19049"/>
                  </a:cubicBezTo>
                  <a:cubicBezTo>
                    <a:pt x="7850" y="20359"/>
                    <a:pt x="7922" y="21668"/>
                    <a:pt x="7993" y="22990"/>
                  </a:cubicBezTo>
                  <a:cubicBezTo>
                    <a:pt x="8053" y="24085"/>
                    <a:pt x="8124" y="25193"/>
                    <a:pt x="8183" y="26300"/>
                  </a:cubicBezTo>
                  <a:cubicBezTo>
                    <a:pt x="8243" y="27336"/>
                    <a:pt x="8207" y="28467"/>
                    <a:pt x="8493" y="29467"/>
                  </a:cubicBezTo>
                  <a:cubicBezTo>
                    <a:pt x="8592" y="29788"/>
                    <a:pt x="8920" y="29968"/>
                    <a:pt x="9231" y="29968"/>
                  </a:cubicBezTo>
                  <a:cubicBezTo>
                    <a:pt x="9520" y="29968"/>
                    <a:pt x="9793" y="29811"/>
                    <a:pt x="9850" y="29467"/>
                  </a:cubicBezTo>
                  <a:cubicBezTo>
                    <a:pt x="10029" y="28419"/>
                    <a:pt x="9874" y="27348"/>
                    <a:pt x="9803" y="26300"/>
                  </a:cubicBezTo>
                  <a:lnTo>
                    <a:pt x="9588" y="22990"/>
                  </a:lnTo>
                  <a:cubicBezTo>
                    <a:pt x="9481" y="21264"/>
                    <a:pt x="9350" y="19537"/>
                    <a:pt x="9207" y="17811"/>
                  </a:cubicBezTo>
                  <a:cubicBezTo>
                    <a:pt x="9196" y="17692"/>
                    <a:pt x="9196" y="17573"/>
                    <a:pt x="9184" y="17454"/>
                  </a:cubicBezTo>
                  <a:lnTo>
                    <a:pt x="9184" y="17454"/>
                  </a:lnTo>
                  <a:cubicBezTo>
                    <a:pt x="9567" y="17642"/>
                    <a:pt x="9974" y="17730"/>
                    <a:pt x="10385" y="17730"/>
                  </a:cubicBezTo>
                  <a:cubicBezTo>
                    <a:pt x="10856" y="17730"/>
                    <a:pt x="11334" y="17616"/>
                    <a:pt x="11791" y="17406"/>
                  </a:cubicBezTo>
                  <a:cubicBezTo>
                    <a:pt x="12613" y="17025"/>
                    <a:pt x="13589" y="16192"/>
                    <a:pt x="13482" y="15168"/>
                  </a:cubicBezTo>
                  <a:cubicBezTo>
                    <a:pt x="13482" y="15029"/>
                    <a:pt x="13365" y="14935"/>
                    <a:pt x="13246" y="14935"/>
                  </a:cubicBezTo>
                  <a:cubicBezTo>
                    <a:pt x="13190" y="14935"/>
                    <a:pt x="13134" y="14956"/>
                    <a:pt x="13089" y="15001"/>
                  </a:cubicBezTo>
                  <a:cubicBezTo>
                    <a:pt x="12553" y="15513"/>
                    <a:pt x="12196" y="16144"/>
                    <a:pt x="11517" y="16513"/>
                  </a:cubicBezTo>
                  <a:cubicBezTo>
                    <a:pt x="10983" y="16772"/>
                    <a:pt x="10399" y="16905"/>
                    <a:pt x="9810" y="16905"/>
                  </a:cubicBezTo>
                  <a:cubicBezTo>
                    <a:pt x="9585" y="16905"/>
                    <a:pt x="9360" y="16886"/>
                    <a:pt x="9136" y="16846"/>
                  </a:cubicBezTo>
                  <a:cubicBezTo>
                    <a:pt x="9136" y="16739"/>
                    <a:pt x="9124" y="16632"/>
                    <a:pt x="9112" y="16525"/>
                  </a:cubicBezTo>
                  <a:cubicBezTo>
                    <a:pt x="9100" y="16334"/>
                    <a:pt x="9088" y="16132"/>
                    <a:pt x="9065" y="15941"/>
                  </a:cubicBezTo>
                  <a:cubicBezTo>
                    <a:pt x="9100" y="15941"/>
                    <a:pt x="9124" y="15941"/>
                    <a:pt x="9160" y="15930"/>
                  </a:cubicBezTo>
                  <a:cubicBezTo>
                    <a:pt x="10481" y="15489"/>
                    <a:pt x="11505" y="14572"/>
                    <a:pt x="12196" y="13358"/>
                  </a:cubicBezTo>
                  <a:cubicBezTo>
                    <a:pt x="12541" y="12751"/>
                    <a:pt x="12815" y="12120"/>
                    <a:pt x="13029" y="11453"/>
                  </a:cubicBezTo>
                  <a:cubicBezTo>
                    <a:pt x="13720" y="11405"/>
                    <a:pt x="14458" y="11167"/>
                    <a:pt x="14958" y="10691"/>
                  </a:cubicBezTo>
                  <a:cubicBezTo>
                    <a:pt x="15363" y="10298"/>
                    <a:pt x="16030" y="9226"/>
                    <a:pt x="15720" y="8631"/>
                  </a:cubicBezTo>
                  <a:cubicBezTo>
                    <a:pt x="15668" y="8492"/>
                    <a:pt x="15533" y="8403"/>
                    <a:pt x="15389" y="8403"/>
                  </a:cubicBezTo>
                  <a:cubicBezTo>
                    <a:pt x="15337" y="8403"/>
                    <a:pt x="15283" y="8415"/>
                    <a:pt x="15232" y="8441"/>
                  </a:cubicBezTo>
                  <a:cubicBezTo>
                    <a:pt x="14911" y="8607"/>
                    <a:pt x="14934" y="9095"/>
                    <a:pt x="14803" y="9393"/>
                  </a:cubicBezTo>
                  <a:cubicBezTo>
                    <a:pt x="14506" y="10084"/>
                    <a:pt x="13898" y="10727"/>
                    <a:pt x="13160" y="10965"/>
                  </a:cubicBezTo>
                  <a:cubicBezTo>
                    <a:pt x="13363" y="10250"/>
                    <a:pt x="13422" y="9512"/>
                    <a:pt x="13351" y="8786"/>
                  </a:cubicBezTo>
                  <a:cubicBezTo>
                    <a:pt x="13331" y="8670"/>
                    <a:pt x="13236" y="8617"/>
                    <a:pt x="13137" y="8617"/>
                  </a:cubicBezTo>
                  <a:cubicBezTo>
                    <a:pt x="13052" y="8617"/>
                    <a:pt x="12966" y="8655"/>
                    <a:pt x="12922" y="8726"/>
                  </a:cubicBezTo>
                  <a:cubicBezTo>
                    <a:pt x="12220" y="9905"/>
                    <a:pt x="12124" y="11429"/>
                    <a:pt x="11493" y="12667"/>
                  </a:cubicBezTo>
                  <a:cubicBezTo>
                    <a:pt x="11458" y="12751"/>
                    <a:pt x="11410" y="12822"/>
                    <a:pt x="11374" y="12905"/>
                  </a:cubicBezTo>
                  <a:cubicBezTo>
                    <a:pt x="11529" y="11500"/>
                    <a:pt x="11386" y="10060"/>
                    <a:pt x="11077" y="8691"/>
                  </a:cubicBezTo>
                  <a:cubicBezTo>
                    <a:pt x="11040" y="8522"/>
                    <a:pt x="10893" y="8444"/>
                    <a:pt x="10745" y="8444"/>
                  </a:cubicBezTo>
                  <a:cubicBezTo>
                    <a:pt x="10559" y="8444"/>
                    <a:pt x="10372" y="8567"/>
                    <a:pt x="10398" y="8786"/>
                  </a:cubicBezTo>
                  <a:cubicBezTo>
                    <a:pt x="10612" y="10596"/>
                    <a:pt x="10386" y="12310"/>
                    <a:pt x="10088" y="14096"/>
                  </a:cubicBezTo>
                  <a:cubicBezTo>
                    <a:pt x="10065" y="14227"/>
                    <a:pt x="10088" y="14358"/>
                    <a:pt x="10160" y="14477"/>
                  </a:cubicBezTo>
                  <a:cubicBezTo>
                    <a:pt x="9815" y="14787"/>
                    <a:pt x="9434" y="15037"/>
                    <a:pt x="9005" y="15239"/>
                  </a:cubicBezTo>
                  <a:cubicBezTo>
                    <a:pt x="8838" y="12977"/>
                    <a:pt x="8695" y="10715"/>
                    <a:pt x="8505" y="8452"/>
                  </a:cubicBezTo>
                  <a:cubicBezTo>
                    <a:pt x="8576" y="8393"/>
                    <a:pt x="8624" y="8310"/>
                    <a:pt x="8660" y="8214"/>
                  </a:cubicBezTo>
                  <a:cubicBezTo>
                    <a:pt x="8731" y="8000"/>
                    <a:pt x="8636" y="7774"/>
                    <a:pt x="8434" y="7679"/>
                  </a:cubicBezTo>
                  <a:cubicBezTo>
                    <a:pt x="8386" y="7119"/>
                    <a:pt x="8338" y="6559"/>
                    <a:pt x="8279" y="6000"/>
                  </a:cubicBezTo>
                  <a:cubicBezTo>
                    <a:pt x="9338" y="5893"/>
                    <a:pt x="10172" y="5393"/>
                    <a:pt x="10839" y="4535"/>
                  </a:cubicBezTo>
                  <a:cubicBezTo>
                    <a:pt x="10874" y="4571"/>
                    <a:pt x="10922" y="4583"/>
                    <a:pt x="10970" y="4583"/>
                  </a:cubicBezTo>
                  <a:cubicBezTo>
                    <a:pt x="12184" y="4512"/>
                    <a:pt x="13208" y="3678"/>
                    <a:pt x="13541" y="2511"/>
                  </a:cubicBezTo>
                  <a:cubicBezTo>
                    <a:pt x="13619" y="2213"/>
                    <a:pt x="13389" y="2025"/>
                    <a:pt x="13154" y="2025"/>
                  </a:cubicBezTo>
                  <a:cubicBezTo>
                    <a:pt x="12995" y="2025"/>
                    <a:pt x="12835" y="2112"/>
                    <a:pt x="12767" y="2309"/>
                  </a:cubicBezTo>
                  <a:cubicBezTo>
                    <a:pt x="12505" y="3118"/>
                    <a:pt x="11910" y="3785"/>
                    <a:pt x="11136" y="4131"/>
                  </a:cubicBezTo>
                  <a:cubicBezTo>
                    <a:pt x="11708" y="3238"/>
                    <a:pt x="12148" y="1940"/>
                    <a:pt x="11743" y="975"/>
                  </a:cubicBezTo>
                  <a:cubicBezTo>
                    <a:pt x="11685" y="801"/>
                    <a:pt x="11540" y="720"/>
                    <a:pt x="11395" y="720"/>
                  </a:cubicBezTo>
                  <a:cubicBezTo>
                    <a:pt x="11215" y="720"/>
                    <a:pt x="11036" y="846"/>
                    <a:pt x="11029" y="1071"/>
                  </a:cubicBezTo>
                  <a:cubicBezTo>
                    <a:pt x="10922" y="2095"/>
                    <a:pt x="10958" y="2904"/>
                    <a:pt x="10350" y="3809"/>
                  </a:cubicBezTo>
                  <a:cubicBezTo>
                    <a:pt x="9815" y="4535"/>
                    <a:pt x="9076" y="5107"/>
                    <a:pt x="8231" y="5452"/>
                  </a:cubicBezTo>
                  <a:cubicBezTo>
                    <a:pt x="8207" y="5285"/>
                    <a:pt x="8195" y="5119"/>
                    <a:pt x="8172" y="4952"/>
                  </a:cubicBezTo>
                  <a:cubicBezTo>
                    <a:pt x="8255" y="4488"/>
                    <a:pt x="8183" y="3964"/>
                    <a:pt x="8160" y="3488"/>
                  </a:cubicBezTo>
                  <a:cubicBezTo>
                    <a:pt x="8160" y="3464"/>
                    <a:pt x="8160" y="3440"/>
                    <a:pt x="8160" y="3404"/>
                  </a:cubicBezTo>
                  <a:lnTo>
                    <a:pt x="8160" y="3166"/>
                  </a:lnTo>
                  <a:cubicBezTo>
                    <a:pt x="8172" y="2226"/>
                    <a:pt x="8231" y="1285"/>
                    <a:pt x="8303" y="356"/>
                  </a:cubicBezTo>
                  <a:cubicBezTo>
                    <a:pt x="8322" y="130"/>
                    <a:pt x="8127" y="1"/>
                    <a:pt x="7937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26"/>
            <p:cNvSpPr/>
            <p:nvPr/>
          </p:nvSpPr>
          <p:spPr>
            <a:xfrm>
              <a:off x="-495300" y="2463176"/>
              <a:ext cx="590759" cy="263640"/>
            </a:xfrm>
            <a:custGeom>
              <a:rect b="b" l="l" r="r" t="t"/>
              <a:pathLst>
                <a:path extrusionOk="0" h="8215" w="18408">
                  <a:moveTo>
                    <a:pt x="8788" y="1"/>
                  </a:moveTo>
                  <a:cubicBezTo>
                    <a:pt x="8705" y="1"/>
                    <a:pt x="8621" y="5"/>
                    <a:pt x="8537" y="13"/>
                  </a:cubicBezTo>
                  <a:cubicBezTo>
                    <a:pt x="7620" y="108"/>
                    <a:pt x="6966" y="656"/>
                    <a:pt x="6549" y="1382"/>
                  </a:cubicBezTo>
                  <a:cubicBezTo>
                    <a:pt x="6108" y="1847"/>
                    <a:pt x="5846" y="2454"/>
                    <a:pt x="5811" y="3097"/>
                  </a:cubicBezTo>
                  <a:cubicBezTo>
                    <a:pt x="5799" y="3144"/>
                    <a:pt x="5787" y="3204"/>
                    <a:pt x="5775" y="3263"/>
                  </a:cubicBezTo>
                  <a:cubicBezTo>
                    <a:pt x="5464" y="3145"/>
                    <a:pt x="5119" y="3080"/>
                    <a:pt x="4780" y="3080"/>
                  </a:cubicBezTo>
                  <a:cubicBezTo>
                    <a:pt x="4406" y="3080"/>
                    <a:pt x="4039" y="3160"/>
                    <a:pt x="3739" y="3335"/>
                  </a:cubicBezTo>
                  <a:cubicBezTo>
                    <a:pt x="3191" y="3680"/>
                    <a:pt x="2834" y="4252"/>
                    <a:pt x="2763" y="4906"/>
                  </a:cubicBezTo>
                  <a:cubicBezTo>
                    <a:pt x="2751" y="4966"/>
                    <a:pt x="2727" y="5026"/>
                    <a:pt x="2715" y="5085"/>
                  </a:cubicBezTo>
                  <a:cubicBezTo>
                    <a:pt x="2593" y="5068"/>
                    <a:pt x="2469" y="5060"/>
                    <a:pt x="2345" y="5060"/>
                  </a:cubicBezTo>
                  <a:cubicBezTo>
                    <a:pt x="2201" y="5060"/>
                    <a:pt x="2058" y="5071"/>
                    <a:pt x="1917" y="5097"/>
                  </a:cubicBezTo>
                  <a:cubicBezTo>
                    <a:pt x="1798" y="5109"/>
                    <a:pt x="1679" y="5133"/>
                    <a:pt x="1572" y="5168"/>
                  </a:cubicBezTo>
                  <a:cubicBezTo>
                    <a:pt x="691" y="5395"/>
                    <a:pt x="0" y="6276"/>
                    <a:pt x="477" y="7181"/>
                  </a:cubicBezTo>
                  <a:cubicBezTo>
                    <a:pt x="736" y="7677"/>
                    <a:pt x="1252" y="7981"/>
                    <a:pt x="1802" y="7981"/>
                  </a:cubicBezTo>
                  <a:cubicBezTo>
                    <a:pt x="1833" y="7981"/>
                    <a:pt x="1863" y="7980"/>
                    <a:pt x="1893" y="7978"/>
                  </a:cubicBezTo>
                  <a:cubicBezTo>
                    <a:pt x="2516" y="8178"/>
                    <a:pt x="3209" y="8212"/>
                    <a:pt x="3884" y="8212"/>
                  </a:cubicBezTo>
                  <a:cubicBezTo>
                    <a:pt x="4230" y="8212"/>
                    <a:pt x="4572" y="8203"/>
                    <a:pt x="4898" y="8203"/>
                  </a:cubicBezTo>
                  <a:cubicBezTo>
                    <a:pt x="4957" y="8203"/>
                    <a:pt x="5015" y="8204"/>
                    <a:pt x="5072" y="8204"/>
                  </a:cubicBezTo>
                  <a:cubicBezTo>
                    <a:pt x="5446" y="8211"/>
                    <a:pt x="5819" y="8214"/>
                    <a:pt x="6192" y="8214"/>
                  </a:cubicBezTo>
                  <a:cubicBezTo>
                    <a:pt x="7092" y="8214"/>
                    <a:pt x="7990" y="8198"/>
                    <a:pt x="8882" y="8181"/>
                  </a:cubicBezTo>
                  <a:cubicBezTo>
                    <a:pt x="11276" y="8121"/>
                    <a:pt x="13669" y="8026"/>
                    <a:pt x="16050" y="7895"/>
                  </a:cubicBezTo>
                  <a:cubicBezTo>
                    <a:pt x="16193" y="7937"/>
                    <a:pt x="16340" y="7958"/>
                    <a:pt x="16489" y="7958"/>
                  </a:cubicBezTo>
                  <a:cubicBezTo>
                    <a:pt x="16674" y="7958"/>
                    <a:pt x="16860" y="7925"/>
                    <a:pt x="17038" y="7859"/>
                  </a:cubicBezTo>
                  <a:cubicBezTo>
                    <a:pt x="17538" y="7681"/>
                    <a:pt x="17955" y="7300"/>
                    <a:pt x="18193" y="6823"/>
                  </a:cubicBezTo>
                  <a:cubicBezTo>
                    <a:pt x="18396" y="6442"/>
                    <a:pt x="18407" y="6002"/>
                    <a:pt x="18217" y="5621"/>
                  </a:cubicBezTo>
                  <a:cubicBezTo>
                    <a:pt x="18038" y="5335"/>
                    <a:pt x="17765" y="5121"/>
                    <a:pt x="17455" y="5026"/>
                  </a:cubicBezTo>
                  <a:cubicBezTo>
                    <a:pt x="17171" y="4907"/>
                    <a:pt x="16867" y="4846"/>
                    <a:pt x="16562" y="4846"/>
                  </a:cubicBezTo>
                  <a:cubicBezTo>
                    <a:pt x="16406" y="4846"/>
                    <a:pt x="16251" y="4862"/>
                    <a:pt x="16098" y="4895"/>
                  </a:cubicBezTo>
                  <a:cubicBezTo>
                    <a:pt x="16074" y="4752"/>
                    <a:pt x="16038" y="4621"/>
                    <a:pt x="15990" y="4490"/>
                  </a:cubicBezTo>
                  <a:cubicBezTo>
                    <a:pt x="15638" y="3506"/>
                    <a:pt x="14713" y="2898"/>
                    <a:pt x="13725" y="2898"/>
                  </a:cubicBezTo>
                  <a:cubicBezTo>
                    <a:pt x="13446" y="2898"/>
                    <a:pt x="13161" y="2947"/>
                    <a:pt x="12883" y="3049"/>
                  </a:cubicBezTo>
                  <a:cubicBezTo>
                    <a:pt x="12728" y="3109"/>
                    <a:pt x="12573" y="3192"/>
                    <a:pt x="12419" y="3275"/>
                  </a:cubicBezTo>
                  <a:cubicBezTo>
                    <a:pt x="12407" y="3228"/>
                    <a:pt x="12383" y="3180"/>
                    <a:pt x="12371" y="3144"/>
                  </a:cubicBezTo>
                  <a:cubicBezTo>
                    <a:pt x="12204" y="2787"/>
                    <a:pt x="11990" y="2478"/>
                    <a:pt x="11728" y="2192"/>
                  </a:cubicBezTo>
                  <a:cubicBezTo>
                    <a:pt x="11645" y="2001"/>
                    <a:pt x="11549" y="1823"/>
                    <a:pt x="11442" y="1656"/>
                  </a:cubicBezTo>
                  <a:cubicBezTo>
                    <a:pt x="10866" y="725"/>
                    <a:pt x="9898" y="1"/>
                    <a:pt x="87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26"/>
            <p:cNvSpPr/>
            <p:nvPr/>
          </p:nvSpPr>
          <p:spPr>
            <a:xfrm>
              <a:off x="-59709" y="4912572"/>
              <a:ext cx="417299" cy="185976"/>
            </a:xfrm>
            <a:custGeom>
              <a:rect b="b" l="l" r="r" t="t"/>
              <a:pathLst>
                <a:path extrusionOk="0" h="5795" w="13003">
                  <a:moveTo>
                    <a:pt x="6203" y="0"/>
                  </a:moveTo>
                  <a:cubicBezTo>
                    <a:pt x="6144" y="0"/>
                    <a:pt x="6085" y="3"/>
                    <a:pt x="6025" y="9"/>
                  </a:cubicBezTo>
                  <a:cubicBezTo>
                    <a:pt x="5430" y="80"/>
                    <a:pt x="4894" y="438"/>
                    <a:pt x="4620" y="973"/>
                  </a:cubicBezTo>
                  <a:cubicBezTo>
                    <a:pt x="4311" y="1307"/>
                    <a:pt x="4132" y="1735"/>
                    <a:pt x="4096" y="2188"/>
                  </a:cubicBezTo>
                  <a:cubicBezTo>
                    <a:pt x="4096" y="2223"/>
                    <a:pt x="4084" y="2271"/>
                    <a:pt x="4084" y="2307"/>
                  </a:cubicBezTo>
                  <a:cubicBezTo>
                    <a:pt x="3856" y="2221"/>
                    <a:pt x="3607" y="2174"/>
                    <a:pt x="3365" y="2174"/>
                  </a:cubicBezTo>
                  <a:cubicBezTo>
                    <a:pt x="3102" y="2174"/>
                    <a:pt x="2849" y="2230"/>
                    <a:pt x="2644" y="2354"/>
                  </a:cubicBezTo>
                  <a:cubicBezTo>
                    <a:pt x="2251" y="2604"/>
                    <a:pt x="2001" y="3009"/>
                    <a:pt x="1965" y="3462"/>
                  </a:cubicBezTo>
                  <a:cubicBezTo>
                    <a:pt x="1941" y="3509"/>
                    <a:pt x="1929" y="3545"/>
                    <a:pt x="1917" y="3593"/>
                  </a:cubicBezTo>
                  <a:cubicBezTo>
                    <a:pt x="1828" y="3581"/>
                    <a:pt x="1736" y="3575"/>
                    <a:pt x="1642" y="3575"/>
                  </a:cubicBezTo>
                  <a:cubicBezTo>
                    <a:pt x="1548" y="3575"/>
                    <a:pt x="1453" y="3581"/>
                    <a:pt x="1358" y="3593"/>
                  </a:cubicBezTo>
                  <a:cubicBezTo>
                    <a:pt x="1274" y="3605"/>
                    <a:pt x="1191" y="3616"/>
                    <a:pt x="1120" y="3640"/>
                  </a:cubicBezTo>
                  <a:cubicBezTo>
                    <a:pt x="501" y="3807"/>
                    <a:pt x="1" y="4426"/>
                    <a:pt x="346" y="5069"/>
                  </a:cubicBezTo>
                  <a:cubicBezTo>
                    <a:pt x="527" y="5420"/>
                    <a:pt x="890" y="5630"/>
                    <a:pt x="1283" y="5630"/>
                  </a:cubicBezTo>
                  <a:cubicBezTo>
                    <a:pt x="1304" y="5630"/>
                    <a:pt x="1325" y="5630"/>
                    <a:pt x="1346" y="5629"/>
                  </a:cubicBezTo>
                  <a:cubicBezTo>
                    <a:pt x="1776" y="5767"/>
                    <a:pt x="2256" y="5794"/>
                    <a:pt x="2725" y="5794"/>
                  </a:cubicBezTo>
                  <a:cubicBezTo>
                    <a:pt x="3021" y="5794"/>
                    <a:pt x="3312" y="5783"/>
                    <a:pt x="3584" y="5783"/>
                  </a:cubicBezTo>
                  <a:cubicBezTo>
                    <a:pt x="3824" y="5787"/>
                    <a:pt x="4064" y="5788"/>
                    <a:pt x="4304" y="5788"/>
                  </a:cubicBezTo>
                  <a:cubicBezTo>
                    <a:pt x="4961" y="5788"/>
                    <a:pt x="5621" y="5777"/>
                    <a:pt x="6275" y="5760"/>
                  </a:cubicBezTo>
                  <a:cubicBezTo>
                    <a:pt x="7966" y="5724"/>
                    <a:pt x="9656" y="5664"/>
                    <a:pt x="11335" y="5569"/>
                  </a:cubicBezTo>
                  <a:cubicBezTo>
                    <a:pt x="11435" y="5601"/>
                    <a:pt x="11540" y="5616"/>
                    <a:pt x="11645" y="5616"/>
                  </a:cubicBezTo>
                  <a:cubicBezTo>
                    <a:pt x="11778" y="5616"/>
                    <a:pt x="11912" y="5592"/>
                    <a:pt x="12038" y="5545"/>
                  </a:cubicBezTo>
                  <a:cubicBezTo>
                    <a:pt x="12395" y="5414"/>
                    <a:pt x="12681" y="5152"/>
                    <a:pt x="12859" y="4807"/>
                  </a:cubicBezTo>
                  <a:cubicBezTo>
                    <a:pt x="12990" y="4545"/>
                    <a:pt x="13002" y="4236"/>
                    <a:pt x="12859" y="3974"/>
                  </a:cubicBezTo>
                  <a:cubicBezTo>
                    <a:pt x="12740" y="3771"/>
                    <a:pt x="12538" y="3616"/>
                    <a:pt x="12312" y="3545"/>
                  </a:cubicBezTo>
                  <a:cubicBezTo>
                    <a:pt x="12117" y="3467"/>
                    <a:pt x="11907" y="3425"/>
                    <a:pt x="11696" y="3425"/>
                  </a:cubicBezTo>
                  <a:cubicBezTo>
                    <a:pt x="11583" y="3425"/>
                    <a:pt x="11471" y="3437"/>
                    <a:pt x="11359" y="3462"/>
                  </a:cubicBezTo>
                  <a:cubicBezTo>
                    <a:pt x="11347" y="3355"/>
                    <a:pt x="11323" y="3259"/>
                    <a:pt x="11288" y="3176"/>
                  </a:cubicBezTo>
                  <a:cubicBezTo>
                    <a:pt x="11037" y="2480"/>
                    <a:pt x="10381" y="2044"/>
                    <a:pt x="9686" y="2044"/>
                  </a:cubicBezTo>
                  <a:cubicBezTo>
                    <a:pt x="9490" y="2044"/>
                    <a:pt x="9291" y="2079"/>
                    <a:pt x="9097" y="2152"/>
                  </a:cubicBezTo>
                  <a:cubicBezTo>
                    <a:pt x="8978" y="2200"/>
                    <a:pt x="8871" y="2247"/>
                    <a:pt x="8764" y="2319"/>
                  </a:cubicBezTo>
                  <a:cubicBezTo>
                    <a:pt x="8752" y="2283"/>
                    <a:pt x="8740" y="2247"/>
                    <a:pt x="8728" y="2223"/>
                  </a:cubicBezTo>
                  <a:cubicBezTo>
                    <a:pt x="8609" y="1973"/>
                    <a:pt x="8466" y="1747"/>
                    <a:pt x="8275" y="1545"/>
                  </a:cubicBezTo>
                  <a:cubicBezTo>
                    <a:pt x="8228" y="1414"/>
                    <a:pt x="8156" y="1295"/>
                    <a:pt x="8085" y="1176"/>
                  </a:cubicBezTo>
                  <a:cubicBezTo>
                    <a:pt x="7664" y="511"/>
                    <a:pt x="6995" y="0"/>
                    <a:pt x="620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26"/>
            <p:cNvSpPr/>
            <p:nvPr/>
          </p:nvSpPr>
          <p:spPr>
            <a:xfrm>
              <a:off x="-60864" y="4196974"/>
              <a:ext cx="294256" cy="383923"/>
            </a:xfrm>
            <a:custGeom>
              <a:rect b="b" l="l" r="r" t="t"/>
              <a:pathLst>
                <a:path extrusionOk="0" h="11963" w="9169">
                  <a:moveTo>
                    <a:pt x="1570" y="1"/>
                  </a:moveTo>
                  <a:cubicBezTo>
                    <a:pt x="1509" y="1"/>
                    <a:pt x="1446" y="6"/>
                    <a:pt x="1382" y="18"/>
                  </a:cubicBezTo>
                  <a:cubicBezTo>
                    <a:pt x="1" y="292"/>
                    <a:pt x="906" y="2316"/>
                    <a:pt x="941" y="3185"/>
                  </a:cubicBezTo>
                  <a:cubicBezTo>
                    <a:pt x="977" y="4602"/>
                    <a:pt x="275" y="5912"/>
                    <a:pt x="322" y="7329"/>
                  </a:cubicBezTo>
                  <a:cubicBezTo>
                    <a:pt x="387" y="9487"/>
                    <a:pt x="2261" y="11962"/>
                    <a:pt x="4529" y="11962"/>
                  </a:cubicBezTo>
                  <a:cubicBezTo>
                    <a:pt x="4751" y="11962"/>
                    <a:pt x="4976" y="11939"/>
                    <a:pt x="5204" y="11889"/>
                  </a:cubicBezTo>
                  <a:cubicBezTo>
                    <a:pt x="5347" y="11853"/>
                    <a:pt x="5454" y="11746"/>
                    <a:pt x="5501" y="11603"/>
                  </a:cubicBezTo>
                  <a:cubicBezTo>
                    <a:pt x="5549" y="11603"/>
                    <a:pt x="5597" y="11579"/>
                    <a:pt x="5644" y="11567"/>
                  </a:cubicBezTo>
                  <a:cubicBezTo>
                    <a:pt x="5644" y="11567"/>
                    <a:pt x="5644" y="11556"/>
                    <a:pt x="5644" y="11556"/>
                  </a:cubicBezTo>
                  <a:cubicBezTo>
                    <a:pt x="5609" y="11532"/>
                    <a:pt x="5585" y="11508"/>
                    <a:pt x="5561" y="11484"/>
                  </a:cubicBezTo>
                  <a:cubicBezTo>
                    <a:pt x="4823" y="10615"/>
                    <a:pt x="4013" y="9805"/>
                    <a:pt x="3132" y="9079"/>
                  </a:cubicBezTo>
                  <a:cubicBezTo>
                    <a:pt x="2430" y="8496"/>
                    <a:pt x="1370" y="8019"/>
                    <a:pt x="918" y="7222"/>
                  </a:cubicBezTo>
                  <a:cubicBezTo>
                    <a:pt x="826" y="7095"/>
                    <a:pt x="911" y="6935"/>
                    <a:pt x="1057" y="6935"/>
                  </a:cubicBezTo>
                  <a:cubicBezTo>
                    <a:pt x="1062" y="6935"/>
                    <a:pt x="1067" y="6936"/>
                    <a:pt x="1072" y="6936"/>
                  </a:cubicBezTo>
                  <a:cubicBezTo>
                    <a:pt x="2061" y="6936"/>
                    <a:pt x="3073" y="7877"/>
                    <a:pt x="3787" y="8484"/>
                  </a:cubicBezTo>
                  <a:cubicBezTo>
                    <a:pt x="4335" y="8948"/>
                    <a:pt x="4835" y="9460"/>
                    <a:pt x="5287" y="10020"/>
                  </a:cubicBezTo>
                  <a:cubicBezTo>
                    <a:pt x="5144" y="9472"/>
                    <a:pt x="4990" y="8948"/>
                    <a:pt x="4823" y="8424"/>
                  </a:cubicBezTo>
                  <a:cubicBezTo>
                    <a:pt x="4704" y="8067"/>
                    <a:pt x="4573" y="7722"/>
                    <a:pt x="4442" y="7376"/>
                  </a:cubicBezTo>
                  <a:cubicBezTo>
                    <a:pt x="3454" y="6781"/>
                    <a:pt x="2334" y="6150"/>
                    <a:pt x="1680" y="5245"/>
                  </a:cubicBezTo>
                  <a:cubicBezTo>
                    <a:pt x="1610" y="5166"/>
                    <a:pt x="1682" y="5053"/>
                    <a:pt x="1777" y="5053"/>
                  </a:cubicBezTo>
                  <a:cubicBezTo>
                    <a:pt x="1795" y="5053"/>
                    <a:pt x="1815" y="5057"/>
                    <a:pt x="1834" y="5067"/>
                  </a:cubicBezTo>
                  <a:cubicBezTo>
                    <a:pt x="2620" y="5293"/>
                    <a:pt x="3346" y="5829"/>
                    <a:pt x="4037" y="6388"/>
                  </a:cubicBezTo>
                  <a:cubicBezTo>
                    <a:pt x="3847" y="5948"/>
                    <a:pt x="3644" y="5531"/>
                    <a:pt x="3430" y="5102"/>
                  </a:cubicBezTo>
                  <a:lnTo>
                    <a:pt x="2430" y="4376"/>
                  </a:lnTo>
                  <a:cubicBezTo>
                    <a:pt x="2120" y="4150"/>
                    <a:pt x="1787" y="3912"/>
                    <a:pt x="1632" y="3555"/>
                  </a:cubicBezTo>
                  <a:cubicBezTo>
                    <a:pt x="1586" y="3417"/>
                    <a:pt x="1683" y="3280"/>
                    <a:pt x="1818" y="3280"/>
                  </a:cubicBezTo>
                  <a:cubicBezTo>
                    <a:pt x="1823" y="3280"/>
                    <a:pt x="1829" y="3280"/>
                    <a:pt x="1834" y="3281"/>
                  </a:cubicBezTo>
                  <a:cubicBezTo>
                    <a:pt x="2061" y="3328"/>
                    <a:pt x="2287" y="3424"/>
                    <a:pt x="2477" y="3566"/>
                  </a:cubicBezTo>
                  <a:cubicBezTo>
                    <a:pt x="2096" y="2995"/>
                    <a:pt x="1739" y="2424"/>
                    <a:pt x="1537" y="1816"/>
                  </a:cubicBezTo>
                  <a:cubicBezTo>
                    <a:pt x="1446" y="1544"/>
                    <a:pt x="1646" y="1279"/>
                    <a:pt x="1888" y="1279"/>
                  </a:cubicBezTo>
                  <a:cubicBezTo>
                    <a:pt x="1964" y="1279"/>
                    <a:pt x="2044" y="1304"/>
                    <a:pt x="2120" y="1364"/>
                  </a:cubicBezTo>
                  <a:cubicBezTo>
                    <a:pt x="2823" y="1888"/>
                    <a:pt x="3370" y="2793"/>
                    <a:pt x="3823" y="3674"/>
                  </a:cubicBezTo>
                  <a:cubicBezTo>
                    <a:pt x="3823" y="3650"/>
                    <a:pt x="3847" y="3626"/>
                    <a:pt x="3847" y="3602"/>
                  </a:cubicBezTo>
                  <a:cubicBezTo>
                    <a:pt x="3966" y="3305"/>
                    <a:pt x="3954" y="2912"/>
                    <a:pt x="4228" y="2721"/>
                  </a:cubicBezTo>
                  <a:cubicBezTo>
                    <a:pt x="4272" y="2691"/>
                    <a:pt x="4323" y="2676"/>
                    <a:pt x="4372" y="2676"/>
                  </a:cubicBezTo>
                  <a:cubicBezTo>
                    <a:pt x="4441" y="2676"/>
                    <a:pt x="4507" y="2706"/>
                    <a:pt x="4549" y="2769"/>
                  </a:cubicBezTo>
                  <a:cubicBezTo>
                    <a:pt x="4799" y="3066"/>
                    <a:pt x="4597" y="3519"/>
                    <a:pt x="4478" y="3840"/>
                  </a:cubicBezTo>
                  <a:cubicBezTo>
                    <a:pt x="4394" y="4043"/>
                    <a:pt x="4299" y="4233"/>
                    <a:pt x="4180" y="4424"/>
                  </a:cubicBezTo>
                  <a:lnTo>
                    <a:pt x="4382" y="4829"/>
                  </a:lnTo>
                  <a:cubicBezTo>
                    <a:pt x="4632" y="5329"/>
                    <a:pt x="4859" y="5829"/>
                    <a:pt x="5073" y="6341"/>
                  </a:cubicBezTo>
                  <a:cubicBezTo>
                    <a:pt x="5299" y="6126"/>
                    <a:pt x="5490" y="5876"/>
                    <a:pt x="5656" y="5614"/>
                  </a:cubicBezTo>
                  <a:cubicBezTo>
                    <a:pt x="5871" y="5233"/>
                    <a:pt x="5906" y="4709"/>
                    <a:pt x="6287" y="4471"/>
                  </a:cubicBezTo>
                  <a:cubicBezTo>
                    <a:pt x="6334" y="4438"/>
                    <a:pt x="6386" y="4422"/>
                    <a:pt x="6437" y="4422"/>
                  </a:cubicBezTo>
                  <a:cubicBezTo>
                    <a:pt x="6530" y="4422"/>
                    <a:pt x="6618" y="4474"/>
                    <a:pt x="6656" y="4567"/>
                  </a:cubicBezTo>
                  <a:cubicBezTo>
                    <a:pt x="6918" y="5067"/>
                    <a:pt x="6466" y="5674"/>
                    <a:pt x="6180" y="6079"/>
                  </a:cubicBezTo>
                  <a:cubicBezTo>
                    <a:pt x="5930" y="6412"/>
                    <a:pt x="5644" y="6698"/>
                    <a:pt x="5311" y="6948"/>
                  </a:cubicBezTo>
                  <a:cubicBezTo>
                    <a:pt x="5537" y="7543"/>
                    <a:pt x="5740" y="8150"/>
                    <a:pt x="5918" y="8770"/>
                  </a:cubicBezTo>
                  <a:cubicBezTo>
                    <a:pt x="5942" y="8853"/>
                    <a:pt x="5966" y="8924"/>
                    <a:pt x="5990" y="9008"/>
                  </a:cubicBezTo>
                  <a:cubicBezTo>
                    <a:pt x="6156" y="8793"/>
                    <a:pt x="6311" y="8567"/>
                    <a:pt x="6454" y="8341"/>
                  </a:cubicBezTo>
                  <a:cubicBezTo>
                    <a:pt x="6787" y="7793"/>
                    <a:pt x="6966" y="6995"/>
                    <a:pt x="7502" y="6638"/>
                  </a:cubicBezTo>
                  <a:cubicBezTo>
                    <a:pt x="7545" y="6606"/>
                    <a:pt x="7595" y="6591"/>
                    <a:pt x="7645" y="6591"/>
                  </a:cubicBezTo>
                  <a:cubicBezTo>
                    <a:pt x="7757" y="6591"/>
                    <a:pt x="7866" y="6669"/>
                    <a:pt x="7883" y="6793"/>
                  </a:cubicBezTo>
                  <a:cubicBezTo>
                    <a:pt x="7966" y="7424"/>
                    <a:pt x="7502" y="8019"/>
                    <a:pt x="7180" y="8531"/>
                  </a:cubicBezTo>
                  <a:cubicBezTo>
                    <a:pt x="6906" y="9008"/>
                    <a:pt x="6585" y="9460"/>
                    <a:pt x="6228" y="9877"/>
                  </a:cubicBezTo>
                  <a:cubicBezTo>
                    <a:pt x="6347" y="10317"/>
                    <a:pt x="6466" y="10782"/>
                    <a:pt x="6549" y="11246"/>
                  </a:cubicBezTo>
                  <a:cubicBezTo>
                    <a:pt x="8895" y="10008"/>
                    <a:pt x="9169" y="7043"/>
                    <a:pt x="7907" y="4912"/>
                  </a:cubicBezTo>
                  <a:cubicBezTo>
                    <a:pt x="7180" y="3674"/>
                    <a:pt x="6085" y="2745"/>
                    <a:pt x="4906" y="1947"/>
                  </a:cubicBezTo>
                  <a:cubicBezTo>
                    <a:pt x="4228" y="1495"/>
                    <a:pt x="3513" y="1066"/>
                    <a:pt x="2846" y="614"/>
                  </a:cubicBezTo>
                  <a:cubicBezTo>
                    <a:pt x="2466" y="350"/>
                    <a:pt x="2057" y="1"/>
                    <a:pt x="1570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26"/>
            <p:cNvSpPr/>
            <p:nvPr/>
          </p:nvSpPr>
          <p:spPr>
            <a:xfrm>
              <a:off x="-34388" y="4237988"/>
              <a:ext cx="229558" cy="485431"/>
            </a:xfrm>
            <a:custGeom>
              <a:rect b="b" l="l" r="r" t="t"/>
              <a:pathLst>
                <a:path extrusionOk="0" h="15126" w="7153">
                  <a:moveTo>
                    <a:pt x="1057" y="0"/>
                  </a:moveTo>
                  <a:cubicBezTo>
                    <a:pt x="820" y="0"/>
                    <a:pt x="621" y="263"/>
                    <a:pt x="712" y="526"/>
                  </a:cubicBezTo>
                  <a:cubicBezTo>
                    <a:pt x="914" y="1134"/>
                    <a:pt x="1271" y="1717"/>
                    <a:pt x="1652" y="2277"/>
                  </a:cubicBezTo>
                  <a:cubicBezTo>
                    <a:pt x="1462" y="2134"/>
                    <a:pt x="1236" y="2038"/>
                    <a:pt x="997" y="2003"/>
                  </a:cubicBezTo>
                  <a:cubicBezTo>
                    <a:pt x="992" y="2002"/>
                    <a:pt x="986" y="2002"/>
                    <a:pt x="981" y="2002"/>
                  </a:cubicBezTo>
                  <a:cubicBezTo>
                    <a:pt x="846" y="2002"/>
                    <a:pt x="749" y="2139"/>
                    <a:pt x="795" y="2265"/>
                  </a:cubicBezTo>
                  <a:cubicBezTo>
                    <a:pt x="950" y="2634"/>
                    <a:pt x="1283" y="2860"/>
                    <a:pt x="1593" y="3086"/>
                  </a:cubicBezTo>
                  <a:lnTo>
                    <a:pt x="2593" y="3824"/>
                  </a:lnTo>
                  <a:cubicBezTo>
                    <a:pt x="2807" y="4241"/>
                    <a:pt x="3010" y="4670"/>
                    <a:pt x="3200" y="5098"/>
                  </a:cubicBezTo>
                  <a:cubicBezTo>
                    <a:pt x="2510" y="4539"/>
                    <a:pt x="1783" y="4015"/>
                    <a:pt x="986" y="3777"/>
                  </a:cubicBezTo>
                  <a:cubicBezTo>
                    <a:pt x="968" y="3767"/>
                    <a:pt x="950" y="3763"/>
                    <a:pt x="933" y="3763"/>
                  </a:cubicBezTo>
                  <a:cubicBezTo>
                    <a:pt x="845" y="3763"/>
                    <a:pt x="773" y="3878"/>
                    <a:pt x="843" y="3967"/>
                  </a:cubicBezTo>
                  <a:cubicBezTo>
                    <a:pt x="1509" y="4872"/>
                    <a:pt x="2629" y="5503"/>
                    <a:pt x="3605" y="6098"/>
                  </a:cubicBezTo>
                  <a:cubicBezTo>
                    <a:pt x="3736" y="6444"/>
                    <a:pt x="3867" y="6801"/>
                    <a:pt x="3986" y="7146"/>
                  </a:cubicBezTo>
                  <a:cubicBezTo>
                    <a:pt x="4165" y="7670"/>
                    <a:pt x="4319" y="8194"/>
                    <a:pt x="4462" y="8742"/>
                  </a:cubicBezTo>
                  <a:cubicBezTo>
                    <a:pt x="4010" y="8182"/>
                    <a:pt x="3510" y="7670"/>
                    <a:pt x="2962" y="7206"/>
                  </a:cubicBezTo>
                  <a:cubicBezTo>
                    <a:pt x="2248" y="6599"/>
                    <a:pt x="1236" y="5658"/>
                    <a:pt x="247" y="5658"/>
                  </a:cubicBezTo>
                  <a:cubicBezTo>
                    <a:pt x="242" y="5658"/>
                    <a:pt x="237" y="5657"/>
                    <a:pt x="232" y="5657"/>
                  </a:cubicBezTo>
                  <a:cubicBezTo>
                    <a:pt x="86" y="5657"/>
                    <a:pt x="0" y="5817"/>
                    <a:pt x="81" y="5944"/>
                  </a:cubicBezTo>
                  <a:cubicBezTo>
                    <a:pt x="545" y="6741"/>
                    <a:pt x="1605" y="7218"/>
                    <a:pt x="2307" y="7801"/>
                  </a:cubicBezTo>
                  <a:cubicBezTo>
                    <a:pt x="3176" y="8527"/>
                    <a:pt x="3998" y="9337"/>
                    <a:pt x="4736" y="10206"/>
                  </a:cubicBezTo>
                  <a:cubicBezTo>
                    <a:pt x="4760" y="10230"/>
                    <a:pt x="4784" y="10254"/>
                    <a:pt x="4819" y="10278"/>
                  </a:cubicBezTo>
                  <a:cubicBezTo>
                    <a:pt x="4819" y="10278"/>
                    <a:pt x="4819" y="10289"/>
                    <a:pt x="4819" y="10289"/>
                  </a:cubicBezTo>
                  <a:cubicBezTo>
                    <a:pt x="4855" y="10480"/>
                    <a:pt x="4891" y="10659"/>
                    <a:pt x="4927" y="10837"/>
                  </a:cubicBezTo>
                  <a:cubicBezTo>
                    <a:pt x="5153" y="12123"/>
                    <a:pt x="5367" y="13468"/>
                    <a:pt x="4712" y="14659"/>
                  </a:cubicBezTo>
                  <a:cubicBezTo>
                    <a:pt x="4586" y="14895"/>
                    <a:pt x="4829" y="15125"/>
                    <a:pt x="5054" y="15125"/>
                  </a:cubicBezTo>
                  <a:cubicBezTo>
                    <a:pt x="5147" y="15125"/>
                    <a:pt x="5237" y="15086"/>
                    <a:pt x="5296" y="14992"/>
                  </a:cubicBezTo>
                  <a:cubicBezTo>
                    <a:pt x="6153" y="13576"/>
                    <a:pt x="6070" y="11706"/>
                    <a:pt x="5736" y="9968"/>
                  </a:cubicBezTo>
                  <a:cubicBezTo>
                    <a:pt x="5641" y="9492"/>
                    <a:pt x="5534" y="9039"/>
                    <a:pt x="5415" y="8587"/>
                  </a:cubicBezTo>
                  <a:cubicBezTo>
                    <a:pt x="5760" y="8170"/>
                    <a:pt x="6081" y="7730"/>
                    <a:pt x="6355" y="7253"/>
                  </a:cubicBezTo>
                  <a:cubicBezTo>
                    <a:pt x="6677" y="6741"/>
                    <a:pt x="7153" y="6134"/>
                    <a:pt x="7058" y="5515"/>
                  </a:cubicBezTo>
                  <a:cubicBezTo>
                    <a:pt x="7041" y="5391"/>
                    <a:pt x="6933" y="5307"/>
                    <a:pt x="6821" y="5307"/>
                  </a:cubicBezTo>
                  <a:cubicBezTo>
                    <a:pt x="6771" y="5307"/>
                    <a:pt x="6721" y="5324"/>
                    <a:pt x="6677" y="5360"/>
                  </a:cubicBezTo>
                  <a:cubicBezTo>
                    <a:pt x="6141" y="5717"/>
                    <a:pt x="5962" y="6503"/>
                    <a:pt x="5629" y="7051"/>
                  </a:cubicBezTo>
                  <a:cubicBezTo>
                    <a:pt x="5486" y="7289"/>
                    <a:pt x="5331" y="7503"/>
                    <a:pt x="5177" y="7730"/>
                  </a:cubicBezTo>
                  <a:cubicBezTo>
                    <a:pt x="5153" y="7646"/>
                    <a:pt x="5129" y="7563"/>
                    <a:pt x="5105" y="7492"/>
                  </a:cubicBezTo>
                  <a:cubicBezTo>
                    <a:pt x="4927" y="6872"/>
                    <a:pt x="4712" y="6265"/>
                    <a:pt x="4486" y="5670"/>
                  </a:cubicBezTo>
                  <a:cubicBezTo>
                    <a:pt x="4807" y="5420"/>
                    <a:pt x="5105" y="5134"/>
                    <a:pt x="5343" y="4801"/>
                  </a:cubicBezTo>
                  <a:cubicBezTo>
                    <a:pt x="5641" y="4396"/>
                    <a:pt x="6081" y="3789"/>
                    <a:pt x="5831" y="3289"/>
                  </a:cubicBezTo>
                  <a:cubicBezTo>
                    <a:pt x="5785" y="3196"/>
                    <a:pt x="5694" y="3144"/>
                    <a:pt x="5601" y="3144"/>
                  </a:cubicBezTo>
                  <a:cubicBezTo>
                    <a:pt x="5549" y="3144"/>
                    <a:pt x="5497" y="3160"/>
                    <a:pt x="5450" y="3193"/>
                  </a:cubicBezTo>
                  <a:cubicBezTo>
                    <a:pt x="5081" y="3431"/>
                    <a:pt x="5046" y="3955"/>
                    <a:pt x="4819" y="4336"/>
                  </a:cubicBezTo>
                  <a:cubicBezTo>
                    <a:pt x="4665" y="4598"/>
                    <a:pt x="4462" y="4848"/>
                    <a:pt x="4236" y="5063"/>
                  </a:cubicBezTo>
                  <a:cubicBezTo>
                    <a:pt x="4022" y="4551"/>
                    <a:pt x="3807" y="4051"/>
                    <a:pt x="3557" y="3551"/>
                  </a:cubicBezTo>
                  <a:lnTo>
                    <a:pt x="3355" y="3146"/>
                  </a:lnTo>
                  <a:cubicBezTo>
                    <a:pt x="3474" y="2955"/>
                    <a:pt x="3569" y="2765"/>
                    <a:pt x="3641" y="2562"/>
                  </a:cubicBezTo>
                  <a:cubicBezTo>
                    <a:pt x="3760" y="2241"/>
                    <a:pt x="3974" y="1788"/>
                    <a:pt x="3724" y="1491"/>
                  </a:cubicBezTo>
                  <a:cubicBezTo>
                    <a:pt x="3675" y="1428"/>
                    <a:pt x="3606" y="1398"/>
                    <a:pt x="3536" y="1398"/>
                  </a:cubicBezTo>
                  <a:cubicBezTo>
                    <a:pt x="3486" y="1398"/>
                    <a:pt x="3435" y="1413"/>
                    <a:pt x="3391" y="1443"/>
                  </a:cubicBezTo>
                  <a:cubicBezTo>
                    <a:pt x="3117" y="1634"/>
                    <a:pt x="3141" y="2027"/>
                    <a:pt x="3022" y="2324"/>
                  </a:cubicBezTo>
                  <a:cubicBezTo>
                    <a:pt x="3010" y="2348"/>
                    <a:pt x="2998" y="2372"/>
                    <a:pt x="2986" y="2396"/>
                  </a:cubicBezTo>
                  <a:cubicBezTo>
                    <a:pt x="2545" y="1515"/>
                    <a:pt x="1998" y="610"/>
                    <a:pt x="1283" y="86"/>
                  </a:cubicBezTo>
                  <a:cubicBezTo>
                    <a:pt x="1209" y="26"/>
                    <a:pt x="1132" y="0"/>
                    <a:pt x="1057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26"/>
            <p:cNvSpPr/>
            <p:nvPr/>
          </p:nvSpPr>
          <p:spPr>
            <a:xfrm>
              <a:off x="191319" y="3701594"/>
              <a:ext cx="55841" cy="55424"/>
            </a:xfrm>
            <a:custGeom>
              <a:rect b="b" l="l" r="r" t="t"/>
              <a:pathLst>
                <a:path extrusionOk="0" h="1727" w="1740">
                  <a:moveTo>
                    <a:pt x="977" y="0"/>
                  </a:moveTo>
                  <a:lnTo>
                    <a:pt x="775" y="24"/>
                  </a:lnTo>
                  <a:cubicBezTo>
                    <a:pt x="644" y="60"/>
                    <a:pt x="525" y="131"/>
                    <a:pt x="430" y="226"/>
                  </a:cubicBezTo>
                  <a:lnTo>
                    <a:pt x="251" y="381"/>
                  </a:lnTo>
                  <a:cubicBezTo>
                    <a:pt x="180" y="441"/>
                    <a:pt x="120" y="536"/>
                    <a:pt x="84" y="631"/>
                  </a:cubicBezTo>
                  <a:cubicBezTo>
                    <a:pt x="1" y="822"/>
                    <a:pt x="1" y="1048"/>
                    <a:pt x="84" y="1238"/>
                  </a:cubicBezTo>
                  <a:cubicBezTo>
                    <a:pt x="120" y="1334"/>
                    <a:pt x="180" y="1417"/>
                    <a:pt x="251" y="1488"/>
                  </a:cubicBezTo>
                  <a:lnTo>
                    <a:pt x="406" y="1619"/>
                  </a:lnTo>
                  <a:cubicBezTo>
                    <a:pt x="537" y="1691"/>
                    <a:pt x="668" y="1727"/>
                    <a:pt x="811" y="1727"/>
                  </a:cubicBezTo>
                  <a:lnTo>
                    <a:pt x="1013" y="1691"/>
                  </a:lnTo>
                  <a:cubicBezTo>
                    <a:pt x="1144" y="1655"/>
                    <a:pt x="1275" y="1584"/>
                    <a:pt x="1370" y="1488"/>
                  </a:cubicBezTo>
                  <a:lnTo>
                    <a:pt x="1358" y="1488"/>
                  </a:lnTo>
                  <a:cubicBezTo>
                    <a:pt x="1406" y="1429"/>
                    <a:pt x="1453" y="1369"/>
                    <a:pt x="1513" y="1310"/>
                  </a:cubicBezTo>
                  <a:cubicBezTo>
                    <a:pt x="1644" y="1167"/>
                    <a:pt x="1727" y="965"/>
                    <a:pt x="1727" y="774"/>
                  </a:cubicBezTo>
                  <a:cubicBezTo>
                    <a:pt x="1739" y="667"/>
                    <a:pt x="1715" y="560"/>
                    <a:pt x="1668" y="476"/>
                  </a:cubicBezTo>
                  <a:cubicBezTo>
                    <a:pt x="1632" y="381"/>
                    <a:pt x="1584" y="286"/>
                    <a:pt x="1513" y="226"/>
                  </a:cubicBezTo>
                  <a:lnTo>
                    <a:pt x="1358" y="107"/>
                  </a:lnTo>
                  <a:cubicBezTo>
                    <a:pt x="1239" y="36"/>
                    <a:pt x="1108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26"/>
            <p:cNvSpPr/>
            <p:nvPr/>
          </p:nvSpPr>
          <p:spPr>
            <a:xfrm>
              <a:off x="469882" y="2950373"/>
              <a:ext cx="63094" cy="66143"/>
            </a:xfrm>
            <a:custGeom>
              <a:rect b="b" l="l" r="r" t="t"/>
              <a:pathLst>
                <a:path extrusionOk="0" h="2061" w="1966">
                  <a:moveTo>
                    <a:pt x="977" y="1"/>
                  </a:moveTo>
                  <a:lnTo>
                    <a:pt x="727" y="36"/>
                  </a:lnTo>
                  <a:lnTo>
                    <a:pt x="513" y="131"/>
                  </a:lnTo>
                  <a:cubicBezTo>
                    <a:pt x="298" y="262"/>
                    <a:pt x="155" y="465"/>
                    <a:pt x="72" y="691"/>
                  </a:cubicBezTo>
                  <a:cubicBezTo>
                    <a:pt x="72" y="715"/>
                    <a:pt x="60" y="727"/>
                    <a:pt x="60" y="739"/>
                  </a:cubicBezTo>
                  <a:cubicBezTo>
                    <a:pt x="36" y="786"/>
                    <a:pt x="36" y="846"/>
                    <a:pt x="24" y="905"/>
                  </a:cubicBezTo>
                  <a:cubicBezTo>
                    <a:pt x="1" y="1036"/>
                    <a:pt x="12" y="1167"/>
                    <a:pt x="48" y="1286"/>
                  </a:cubicBezTo>
                  <a:lnTo>
                    <a:pt x="48" y="1310"/>
                  </a:lnTo>
                  <a:cubicBezTo>
                    <a:pt x="48" y="1322"/>
                    <a:pt x="60" y="1346"/>
                    <a:pt x="60" y="1358"/>
                  </a:cubicBezTo>
                  <a:cubicBezTo>
                    <a:pt x="96" y="1429"/>
                    <a:pt x="120" y="1513"/>
                    <a:pt x="155" y="1584"/>
                  </a:cubicBezTo>
                  <a:cubicBezTo>
                    <a:pt x="215" y="1691"/>
                    <a:pt x="298" y="1786"/>
                    <a:pt x="405" y="1846"/>
                  </a:cubicBezTo>
                  <a:cubicBezTo>
                    <a:pt x="453" y="1906"/>
                    <a:pt x="524" y="1953"/>
                    <a:pt x="608" y="1977"/>
                  </a:cubicBezTo>
                  <a:cubicBezTo>
                    <a:pt x="727" y="2036"/>
                    <a:pt x="846" y="2060"/>
                    <a:pt x="977" y="2060"/>
                  </a:cubicBezTo>
                  <a:lnTo>
                    <a:pt x="1227" y="2025"/>
                  </a:lnTo>
                  <a:lnTo>
                    <a:pt x="1453" y="1929"/>
                  </a:lnTo>
                  <a:cubicBezTo>
                    <a:pt x="1656" y="1786"/>
                    <a:pt x="1810" y="1596"/>
                    <a:pt x="1894" y="1358"/>
                  </a:cubicBezTo>
                  <a:cubicBezTo>
                    <a:pt x="1894" y="1346"/>
                    <a:pt x="1906" y="1334"/>
                    <a:pt x="1906" y="1322"/>
                  </a:cubicBezTo>
                  <a:lnTo>
                    <a:pt x="1917" y="1286"/>
                  </a:lnTo>
                  <a:cubicBezTo>
                    <a:pt x="1953" y="1167"/>
                    <a:pt x="1965" y="1036"/>
                    <a:pt x="1929" y="905"/>
                  </a:cubicBezTo>
                  <a:cubicBezTo>
                    <a:pt x="1929" y="846"/>
                    <a:pt x="1917" y="798"/>
                    <a:pt x="1906" y="739"/>
                  </a:cubicBezTo>
                  <a:lnTo>
                    <a:pt x="1882" y="691"/>
                  </a:lnTo>
                  <a:cubicBezTo>
                    <a:pt x="1858" y="620"/>
                    <a:pt x="1822" y="548"/>
                    <a:pt x="1787" y="477"/>
                  </a:cubicBezTo>
                  <a:cubicBezTo>
                    <a:pt x="1739" y="358"/>
                    <a:pt x="1656" y="274"/>
                    <a:pt x="1548" y="203"/>
                  </a:cubicBezTo>
                  <a:cubicBezTo>
                    <a:pt x="1489" y="143"/>
                    <a:pt x="1417" y="108"/>
                    <a:pt x="1346" y="84"/>
                  </a:cubicBezTo>
                  <a:cubicBezTo>
                    <a:pt x="1227" y="24"/>
                    <a:pt x="1108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26"/>
            <p:cNvSpPr/>
            <p:nvPr/>
          </p:nvSpPr>
          <p:spPr>
            <a:xfrm>
              <a:off x="246357" y="2881598"/>
              <a:ext cx="64217" cy="50096"/>
            </a:xfrm>
            <a:custGeom>
              <a:rect b="b" l="l" r="r" t="t"/>
              <a:pathLst>
                <a:path extrusionOk="0" h="1561" w="2001">
                  <a:moveTo>
                    <a:pt x="1001" y="0"/>
                  </a:moveTo>
                  <a:cubicBezTo>
                    <a:pt x="0" y="0"/>
                    <a:pt x="0" y="1560"/>
                    <a:pt x="1001" y="1560"/>
                  </a:cubicBezTo>
                  <a:cubicBezTo>
                    <a:pt x="2001" y="1560"/>
                    <a:pt x="2001" y="0"/>
                    <a:pt x="100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26"/>
            <p:cNvSpPr/>
            <p:nvPr/>
          </p:nvSpPr>
          <p:spPr>
            <a:xfrm>
              <a:off x="232204" y="5063760"/>
              <a:ext cx="73781" cy="56964"/>
            </a:xfrm>
            <a:custGeom>
              <a:rect b="b" l="l" r="r" t="t"/>
              <a:pathLst>
                <a:path extrusionOk="0" h="1775" w="2299">
                  <a:moveTo>
                    <a:pt x="1156" y="1"/>
                  </a:moveTo>
                  <a:cubicBezTo>
                    <a:pt x="1" y="1"/>
                    <a:pt x="13" y="1775"/>
                    <a:pt x="1156" y="1775"/>
                  </a:cubicBezTo>
                  <a:cubicBezTo>
                    <a:pt x="2287" y="1775"/>
                    <a:pt x="2299" y="1"/>
                    <a:pt x="115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26"/>
            <p:cNvSpPr/>
            <p:nvPr/>
          </p:nvSpPr>
          <p:spPr>
            <a:xfrm>
              <a:off x="446582" y="4916488"/>
              <a:ext cx="61553" cy="60398"/>
            </a:xfrm>
            <a:custGeom>
              <a:rect b="b" l="l" r="r" t="t"/>
              <a:pathLst>
                <a:path extrusionOk="0" h="1882" w="1918">
                  <a:moveTo>
                    <a:pt x="959" y="0"/>
                  </a:moveTo>
                  <a:cubicBezTo>
                    <a:pt x="652" y="0"/>
                    <a:pt x="346" y="149"/>
                    <a:pt x="167" y="446"/>
                  </a:cubicBezTo>
                  <a:cubicBezTo>
                    <a:pt x="0" y="732"/>
                    <a:pt x="0" y="1089"/>
                    <a:pt x="167" y="1375"/>
                  </a:cubicBezTo>
                  <a:cubicBezTo>
                    <a:pt x="179" y="1399"/>
                    <a:pt x="179" y="1423"/>
                    <a:pt x="191" y="1447"/>
                  </a:cubicBezTo>
                  <a:cubicBezTo>
                    <a:pt x="274" y="1578"/>
                    <a:pt x="381" y="1685"/>
                    <a:pt x="512" y="1756"/>
                  </a:cubicBezTo>
                  <a:cubicBezTo>
                    <a:pt x="649" y="1840"/>
                    <a:pt x="804" y="1881"/>
                    <a:pt x="959" y="1881"/>
                  </a:cubicBezTo>
                  <a:cubicBezTo>
                    <a:pt x="1114" y="1881"/>
                    <a:pt x="1268" y="1840"/>
                    <a:pt x="1405" y="1756"/>
                  </a:cubicBezTo>
                  <a:cubicBezTo>
                    <a:pt x="1536" y="1685"/>
                    <a:pt x="1643" y="1578"/>
                    <a:pt x="1715" y="1447"/>
                  </a:cubicBezTo>
                  <a:cubicBezTo>
                    <a:pt x="1727" y="1423"/>
                    <a:pt x="1739" y="1399"/>
                    <a:pt x="1751" y="1375"/>
                  </a:cubicBezTo>
                  <a:cubicBezTo>
                    <a:pt x="1917" y="1089"/>
                    <a:pt x="1917" y="732"/>
                    <a:pt x="1751" y="446"/>
                  </a:cubicBezTo>
                  <a:cubicBezTo>
                    <a:pt x="1572" y="149"/>
                    <a:pt x="1265" y="0"/>
                    <a:pt x="95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26"/>
            <p:cNvSpPr/>
            <p:nvPr/>
          </p:nvSpPr>
          <p:spPr>
            <a:xfrm>
              <a:off x="84739" y="4896687"/>
              <a:ext cx="64217" cy="63126"/>
            </a:xfrm>
            <a:custGeom>
              <a:rect b="b" l="l" r="r" t="t"/>
              <a:pathLst>
                <a:path extrusionOk="0" h="1967" w="2001">
                  <a:moveTo>
                    <a:pt x="1020" y="0"/>
                  </a:moveTo>
                  <a:cubicBezTo>
                    <a:pt x="966" y="0"/>
                    <a:pt x="912" y="6"/>
                    <a:pt x="857" y="16"/>
                  </a:cubicBezTo>
                  <a:cubicBezTo>
                    <a:pt x="774" y="16"/>
                    <a:pt x="679" y="40"/>
                    <a:pt x="607" y="87"/>
                  </a:cubicBezTo>
                  <a:cubicBezTo>
                    <a:pt x="524" y="111"/>
                    <a:pt x="453" y="159"/>
                    <a:pt x="393" y="218"/>
                  </a:cubicBezTo>
                  <a:cubicBezTo>
                    <a:pt x="322" y="254"/>
                    <a:pt x="262" y="313"/>
                    <a:pt x="214" y="397"/>
                  </a:cubicBezTo>
                  <a:cubicBezTo>
                    <a:pt x="155" y="456"/>
                    <a:pt x="119" y="528"/>
                    <a:pt x="95" y="611"/>
                  </a:cubicBezTo>
                  <a:cubicBezTo>
                    <a:pt x="24" y="730"/>
                    <a:pt x="0" y="849"/>
                    <a:pt x="12" y="992"/>
                  </a:cubicBezTo>
                  <a:lnTo>
                    <a:pt x="36" y="1254"/>
                  </a:lnTo>
                  <a:lnTo>
                    <a:pt x="143" y="1480"/>
                  </a:lnTo>
                  <a:cubicBezTo>
                    <a:pt x="191" y="1552"/>
                    <a:pt x="238" y="1611"/>
                    <a:pt x="286" y="1683"/>
                  </a:cubicBezTo>
                  <a:lnTo>
                    <a:pt x="488" y="1825"/>
                  </a:lnTo>
                  <a:lnTo>
                    <a:pt x="726" y="1933"/>
                  </a:lnTo>
                  <a:cubicBezTo>
                    <a:pt x="796" y="1953"/>
                    <a:pt x="873" y="1966"/>
                    <a:pt x="949" y="1966"/>
                  </a:cubicBezTo>
                  <a:cubicBezTo>
                    <a:pt x="1003" y="1966"/>
                    <a:pt x="1057" y="1960"/>
                    <a:pt x="1107" y="1945"/>
                  </a:cubicBezTo>
                  <a:cubicBezTo>
                    <a:pt x="1203" y="1945"/>
                    <a:pt x="1286" y="1921"/>
                    <a:pt x="1357" y="1873"/>
                  </a:cubicBezTo>
                  <a:cubicBezTo>
                    <a:pt x="1488" y="1837"/>
                    <a:pt x="1596" y="1766"/>
                    <a:pt x="1679" y="1671"/>
                  </a:cubicBezTo>
                  <a:lnTo>
                    <a:pt x="1679" y="1683"/>
                  </a:lnTo>
                  <a:lnTo>
                    <a:pt x="1726" y="1635"/>
                  </a:lnTo>
                  <a:cubicBezTo>
                    <a:pt x="1822" y="1552"/>
                    <a:pt x="1881" y="1456"/>
                    <a:pt x="1917" y="1337"/>
                  </a:cubicBezTo>
                  <a:cubicBezTo>
                    <a:pt x="1977" y="1230"/>
                    <a:pt x="2000" y="1111"/>
                    <a:pt x="2000" y="980"/>
                  </a:cubicBezTo>
                  <a:lnTo>
                    <a:pt x="1965" y="730"/>
                  </a:lnTo>
                  <a:cubicBezTo>
                    <a:pt x="1929" y="587"/>
                    <a:pt x="1846" y="444"/>
                    <a:pt x="1726" y="325"/>
                  </a:cubicBezTo>
                  <a:lnTo>
                    <a:pt x="1679" y="290"/>
                  </a:lnTo>
                  <a:lnTo>
                    <a:pt x="1476" y="135"/>
                  </a:lnTo>
                  <a:lnTo>
                    <a:pt x="1250" y="40"/>
                  </a:lnTo>
                  <a:cubicBezTo>
                    <a:pt x="1173" y="12"/>
                    <a:pt x="1097" y="0"/>
                    <a:pt x="102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26"/>
            <p:cNvSpPr/>
            <p:nvPr/>
          </p:nvSpPr>
          <p:spPr>
            <a:xfrm>
              <a:off x="-24183" y="4667161"/>
              <a:ext cx="63479" cy="49326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26"/>
            <p:cNvSpPr/>
            <p:nvPr/>
          </p:nvSpPr>
          <p:spPr>
            <a:xfrm>
              <a:off x="408745" y="3989688"/>
              <a:ext cx="54686" cy="59628"/>
            </a:xfrm>
            <a:custGeom>
              <a:rect b="b" l="l" r="r" t="t"/>
              <a:pathLst>
                <a:path extrusionOk="0" h="1858" w="1704">
                  <a:moveTo>
                    <a:pt x="858" y="0"/>
                  </a:moveTo>
                  <a:lnTo>
                    <a:pt x="632" y="24"/>
                  </a:lnTo>
                  <a:cubicBezTo>
                    <a:pt x="489" y="60"/>
                    <a:pt x="358" y="143"/>
                    <a:pt x="251" y="250"/>
                  </a:cubicBezTo>
                  <a:lnTo>
                    <a:pt x="120" y="417"/>
                  </a:lnTo>
                  <a:cubicBezTo>
                    <a:pt x="36" y="548"/>
                    <a:pt x="1" y="703"/>
                    <a:pt x="1" y="858"/>
                  </a:cubicBezTo>
                  <a:lnTo>
                    <a:pt x="12" y="1012"/>
                  </a:lnTo>
                  <a:cubicBezTo>
                    <a:pt x="1" y="1120"/>
                    <a:pt x="24" y="1239"/>
                    <a:pt x="84" y="1334"/>
                  </a:cubicBezTo>
                  <a:cubicBezTo>
                    <a:pt x="155" y="1548"/>
                    <a:pt x="322" y="1703"/>
                    <a:pt x="524" y="1786"/>
                  </a:cubicBezTo>
                  <a:cubicBezTo>
                    <a:pt x="632" y="1834"/>
                    <a:pt x="739" y="1858"/>
                    <a:pt x="858" y="1858"/>
                  </a:cubicBezTo>
                  <a:lnTo>
                    <a:pt x="1072" y="1822"/>
                  </a:lnTo>
                  <a:cubicBezTo>
                    <a:pt x="1215" y="1786"/>
                    <a:pt x="1346" y="1715"/>
                    <a:pt x="1453" y="1608"/>
                  </a:cubicBezTo>
                  <a:lnTo>
                    <a:pt x="1584" y="1441"/>
                  </a:lnTo>
                  <a:cubicBezTo>
                    <a:pt x="1656" y="1310"/>
                    <a:pt x="1703" y="1155"/>
                    <a:pt x="1691" y="1012"/>
                  </a:cubicBezTo>
                  <a:lnTo>
                    <a:pt x="1703" y="1012"/>
                  </a:lnTo>
                  <a:lnTo>
                    <a:pt x="1703" y="858"/>
                  </a:lnTo>
                  <a:cubicBezTo>
                    <a:pt x="1703" y="631"/>
                    <a:pt x="1608" y="417"/>
                    <a:pt x="1453" y="250"/>
                  </a:cubicBezTo>
                  <a:cubicBezTo>
                    <a:pt x="1286" y="96"/>
                    <a:pt x="1084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26"/>
            <p:cNvSpPr/>
            <p:nvPr/>
          </p:nvSpPr>
          <p:spPr>
            <a:xfrm>
              <a:off x="331948" y="3404161"/>
              <a:ext cx="272465" cy="166785"/>
            </a:xfrm>
            <a:custGeom>
              <a:rect b="b" l="l" r="r" t="t"/>
              <a:pathLst>
                <a:path extrusionOk="0" h="5197" w="8490">
                  <a:moveTo>
                    <a:pt x="5634" y="1"/>
                  </a:moveTo>
                  <a:cubicBezTo>
                    <a:pt x="5385" y="1"/>
                    <a:pt x="5128" y="91"/>
                    <a:pt x="4930" y="255"/>
                  </a:cubicBezTo>
                  <a:cubicBezTo>
                    <a:pt x="4561" y="553"/>
                    <a:pt x="4239" y="898"/>
                    <a:pt x="4001" y="1303"/>
                  </a:cubicBezTo>
                  <a:cubicBezTo>
                    <a:pt x="3477" y="1708"/>
                    <a:pt x="2882" y="1982"/>
                    <a:pt x="2251" y="2124"/>
                  </a:cubicBezTo>
                  <a:cubicBezTo>
                    <a:pt x="1548" y="2267"/>
                    <a:pt x="798" y="2434"/>
                    <a:pt x="370" y="3065"/>
                  </a:cubicBezTo>
                  <a:cubicBezTo>
                    <a:pt x="0" y="3601"/>
                    <a:pt x="0" y="4113"/>
                    <a:pt x="215" y="4529"/>
                  </a:cubicBezTo>
                  <a:cubicBezTo>
                    <a:pt x="262" y="4315"/>
                    <a:pt x="381" y="4137"/>
                    <a:pt x="560" y="4018"/>
                  </a:cubicBezTo>
                  <a:cubicBezTo>
                    <a:pt x="548" y="3910"/>
                    <a:pt x="608" y="3803"/>
                    <a:pt x="715" y="3756"/>
                  </a:cubicBezTo>
                  <a:cubicBezTo>
                    <a:pt x="1895" y="3205"/>
                    <a:pt x="3448" y="2919"/>
                    <a:pt x="4780" y="2919"/>
                  </a:cubicBezTo>
                  <a:cubicBezTo>
                    <a:pt x="4858" y="2919"/>
                    <a:pt x="4936" y="2920"/>
                    <a:pt x="5013" y="2922"/>
                  </a:cubicBezTo>
                  <a:cubicBezTo>
                    <a:pt x="5715" y="2934"/>
                    <a:pt x="6477" y="3160"/>
                    <a:pt x="7001" y="3637"/>
                  </a:cubicBezTo>
                  <a:cubicBezTo>
                    <a:pt x="7585" y="3791"/>
                    <a:pt x="7978" y="4375"/>
                    <a:pt x="8085" y="5041"/>
                  </a:cubicBezTo>
                  <a:cubicBezTo>
                    <a:pt x="8085" y="5089"/>
                    <a:pt x="8085" y="5137"/>
                    <a:pt x="8085" y="5196"/>
                  </a:cubicBezTo>
                  <a:cubicBezTo>
                    <a:pt x="8347" y="5053"/>
                    <a:pt x="8490" y="4768"/>
                    <a:pt x="8454" y="4470"/>
                  </a:cubicBezTo>
                  <a:cubicBezTo>
                    <a:pt x="8359" y="4208"/>
                    <a:pt x="8275" y="3934"/>
                    <a:pt x="8192" y="3660"/>
                  </a:cubicBezTo>
                  <a:cubicBezTo>
                    <a:pt x="8037" y="3291"/>
                    <a:pt x="7763" y="2970"/>
                    <a:pt x="7430" y="2744"/>
                  </a:cubicBezTo>
                  <a:cubicBezTo>
                    <a:pt x="7394" y="2696"/>
                    <a:pt x="7370" y="2660"/>
                    <a:pt x="7347" y="2624"/>
                  </a:cubicBezTo>
                  <a:cubicBezTo>
                    <a:pt x="6954" y="2005"/>
                    <a:pt x="6656" y="1327"/>
                    <a:pt x="6466" y="624"/>
                  </a:cubicBezTo>
                  <a:cubicBezTo>
                    <a:pt x="6345" y="193"/>
                    <a:pt x="5998" y="1"/>
                    <a:pt x="563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26"/>
            <p:cNvSpPr/>
            <p:nvPr/>
          </p:nvSpPr>
          <p:spPr>
            <a:xfrm>
              <a:off x="335382" y="3497839"/>
              <a:ext cx="256804" cy="100995"/>
            </a:xfrm>
            <a:custGeom>
              <a:rect b="b" l="l" r="r" t="t"/>
              <a:pathLst>
                <a:path extrusionOk="0" h="3147" w="8002">
                  <a:moveTo>
                    <a:pt x="4696" y="0"/>
                  </a:moveTo>
                  <a:cubicBezTo>
                    <a:pt x="3363" y="0"/>
                    <a:pt x="1800" y="286"/>
                    <a:pt x="620" y="837"/>
                  </a:cubicBezTo>
                  <a:cubicBezTo>
                    <a:pt x="513" y="884"/>
                    <a:pt x="453" y="991"/>
                    <a:pt x="465" y="1099"/>
                  </a:cubicBezTo>
                  <a:cubicBezTo>
                    <a:pt x="298" y="1218"/>
                    <a:pt x="167" y="1396"/>
                    <a:pt x="120" y="1610"/>
                  </a:cubicBezTo>
                  <a:cubicBezTo>
                    <a:pt x="1" y="2051"/>
                    <a:pt x="263" y="2515"/>
                    <a:pt x="715" y="2611"/>
                  </a:cubicBezTo>
                  <a:cubicBezTo>
                    <a:pt x="1679" y="2837"/>
                    <a:pt x="2656" y="2992"/>
                    <a:pt x="3644" y="3075"/>
                  </a:cubicBezTo>
                  <a:cubicBezTo>
                    <a:pt x="3703" y="2432"/>
                    <a:pt x="3846" y="1813"/>
                    <a:pt x="4073" y="1218"/>
                  </a:cubicBezTo>
                  <a:cubicBezTo>
                    <a:pt x="4140" y="1045"/>
                    <a:pt x="4298" y="969"/>
                    <a:pt x="4462" y="969"/>
                  </a:cubicBezTo>
                  <a:cubicBezTo>
                    <a:pt x="4672" y="969"/>
                    <a:pt x="4893" y="1094"/>
                    <a:pt x="4954" y="1301"/>
                  </a:cubicBezTo>
                  <a:cubicBezTo>
                    <a:pt x="5096" y="1908"/>
                    <a:pt x="5168" y="2527"/>
                    <a:pt x="5144" y="3146"/>
                  </a:cubicBezTo>
                  <a:cubicBezTo>
                    <a:pt x="5549" y="3146"/>
                    <a:pt x="5966" y="3146"/>
                    <a:pt x="6370" y="3134"/>
                  </a:cubicBezTo>
                  <a:cubicBezTo>
                    <a:pt x="6478" y="3134"/>
                    <a:pt x="6573" y="3134"/>
                    <a:pt x="6668" y="3123"/>
                  </a:cubicBezTo>
                  <a:cubicBezTo>
                    <a:pt x="6823" y="3111"/>
                    <a:pt x="6954" y="3099"/>
                    <a:pt x="7097" y="3087"/>
                  </a:cubicBezTo>
                  <a:cubicBezTo>
                    <a:pt x="7513" y="3063"/>
                    <a:pt x="7978" y="2718"/>
                    <a:pt x="8002" y="2277"/>
                  </a:cubicBezTo>
                  <a:cubicBezTo>
                    <a:pt x="8002" y="2230"/>
                    <a:pt x="8002" y="2170"/>
                    <a:pt x="7990" y="2122"/>
                  </a:cubicBezTo>
                  <a:cubicBezTo>
                    <a:pt x="7894" y="1456"/>
                    <a:pt x="7490" y="872"/>
                    <a:pt x="6906" y="718"/>
                  </a:cubicBezTo>
                  <a:cubicBezTo>
                    <a:pt x="6382" y="241"/>
                    <a:pt x="5632" y="15"/>
                    <a:pt x="4930" y="3"/>
                  </a:cubicBezTo>
                  <a:cubicBezTo>
                    <a:pt x="4853" y="1"/>
                    <a:pt x="4775" y="0"/>
                    <a:pt x="469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26"/>
            <p:cNvSpPr/>
            <p:nvPr/>
          </p:nvSpPr>
          <p:spPr>
            <a:xfrm>
              <a:off x="437019" y="3528968"/>
              <a:ext cx="63832" cy="265918"/>
            </a:xfrm>
            <a:custGeom>
              <a:rect b="b" l="l" r="r" t="t"/>
              <a:pathLst>
                <a:path extrusionOk="0" h="8286" w="1989">
                  <a:moveTo>
                    <a:pt x="1279" y="0"/>
                  </a:moveTo>
                  <a:cubicBezTo>
                    <a:pt x="1117" y="0"/>
                    <a:pt x="961" y="76"/>
                    <a:pt x="894" y="248"/>
                  </a:cubicBezTo>
                  <a:cubicBezTo>
                    <a:pt x="655" y="843"/>
                    <a:pt x="513" y="1462"/>
                    <a:pt x="465" y="2105"/>
                  </a:cubicBezTo>
                  <a:cubicBezTo>
                    <a:pt x="382" y="2831"/>
                    <a:pt x="370" y="3569"/>
                    <a:pt x="310" y="4272"/>
                  </a:cubicBezTo>
                  <a:cubicBezTo>
                    <a:pt x="263" y="4939"/>
                    <a:pt x="227" y="5617"/>
                    <a:pt x="179" y="6296"/>
                  </a:cubicBezTo>
                  <a:cubicBezTo>
                    <a:pt x="132" y="7010"/>
                    <a:pt x="1" y="7546"/>
                    <a:pt x="477" y="8130"/>
                  </a:cubicBezTo>
                  <a:cubicBezTo>
                    <a:pt x="566" y="8240"/>
                    <a:pt x="695" y="8285"/>
                    <a:pt x="828" y="8285"/>
                  </a:cubicBezTo>
                  <a:cubicBezTo>
                    <a:pt x="997" y="8285"/>
                    <a:pt x="1173" y="8212"/>
                    <a:pt x="1287" y="8106"/>
                  </a:cubicBezTo>
                  <a:cubicBezTo>
                    <a:pt x="1739" y="7677"/>
                    <a:pt x="1679" y="7129"/>
                    <a:pt x="1715" y="6534"/>
                  </a:cubicBezTo>
                  <a:cubicBezTo>
                    <a:pt x="1763" y="5808"/>
                    <a:pt x="1810" y="5082"/>
                    <a:pt x="1846" y="4355"/>
                  </a:cubicBezTo>
                  <a:cubicBezTo>
                    <a:pt x="1882" y="3641"/>
                    <a:pt x="1953" y="2915"/>
                    <a:pt x="1965" y="2176"/>
                  </a:cubicBezTo>
                  <a:cubicBezTo>
                    <a:pt x="1989" y="1557"/>
                    <a:pt x="1918" y="938"/>
                    <a:pt x="1763" y="343"/>
                  </a:cubicBezTo>
                  <a:cubicBezTo>
                    <a:pt x="1709" y="128"/>
                    <a:pt x="1489" y="0"/>
                    <a:pt x="127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26"/>
            <p:cNvSpPr/>
            <p:nvPr/>
          </p:nvSpPr>
          <p:spPr>
            <a:xfrm>
              <a:off x="358681" y="4210388"/>
              <a:ext cx="128049" cy="113287"/>
            </a:xfrm>
            <a:custGeom>
              <a:rect b="b" l="l" r="r" t="t"/>
              <a:pathLst>
                <a:path extrusionOk="0" h="3530" w="3990">
                  <a:moveTo>
                    <a:pt x="2112" y="0"/>
                  </a:moveTo>
                  <a:cubicBezTo>
                    <a:pt x="1953" y="0"/>
                    <a:pt x="1781" y="43"/>
                    <a:pt x="1596" y="136"/>
                  </a:cubicBezTo>
                  <a:cubicBezTo>
                    <a:pt x="965" y="446"/>
                    <a:pt x="584" y="1208"/>
                    <a:pt x="346" y="1827"/>
                  </a:cubicBezTo>
                  <a:cubicBezTo>
                    <a:pt x="144" y="2351"/>
                    <a:pt x="25" y="2910"/>
                    <a:pt x="1" y="3470"/>
                  </a:cubicBezTo>
                  <a:cubicBezTo>
                    <a:pt x="346" y="3125"/>
                    <a:pt x="941" y="2946"/>
                    <a:pt x="1370" y="2887"/>
                  </a:cubicBezTo>
                  <a:cubicBezTo>
                    <a:pt x="1548" y="2863"/>
                    <a:pt x="1727" y="2852"/>
                    <a:pt x="1906" y="2852"/>
                  </a:cubicBezTo>
                  <a:cubicBezTo>
                    <a:pt x="2553" y="2852"/>
                    <a:pt x="3199" y="3002"/>
                    <a:pt x="3787" y="3291"/>
                  </a:cubicBezTo>
                  <a:cubicBezTo>
                    <a:pt x="3858" y="3327"/>
                    <a:pt x="3906" y="3387"/>
                    <a:pt x="3942" y="3458"/>
                  </a:cubicBezTo>
                  <a:cubicBezTo>
                    <a:pt x="3954" y="3482"/>
                    <a:pt x="3978" y="3506"/>
                    <a:pt x="3989" y="3529"/>
                  </a:cubicBezTo>
                  <a:cubicBezTo>
                    <a:pt x="3954" y="2875"/>
                    <a:pt x="3811" y="2244"/>
                    <a:pt x="3549" y="1648"/>
                  </a:cubicBezTo>
                  <a:cubicBezTo>
                    <a:pt x="3259" y="797"/>
                    <a:pt x="2803" y="0"/>
                    <a:pt x="211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26"/>
            <p:cNvSpPr/>
            <p:nvPr/>
          </p:nvSpPr>
          <p:spPr>
            <a:xfrm>
              <a:off x="349150" y="4301884"/>
              <a:ext cx="142170" cy="69930"/>
            </a:xfrm>
            <a:custGeom>
              <a:rect b="b" l="l" r="r" t="t"/>
              <a:pathLst>
                <a:path extrusionOk="0" h="2179" w="4430">
                  <a:moveTo>
                    <a:pt x="2203" y="1"/>
                  </a:moveTo>
                  <a:cubicBezTo>
                    <a:pt x="2024" y="1"/>
                    <a:pt x="1845" y="12"/>
                    <a:pt x="1667" y="36"/>
                  </a:cubicBezTo>
                  <a:cubicBezTo>
                    <a:pt x="1238" y="95"/>
                    <a:pt x="643" y="274"/>
                    <a:pt x="298" y="619"/>
                  </a:cubicBezTo>
                  <a:cubicBezTo>
                    <a:pt x="107" y="786"/>
                    <a:pt x="12" y="1024"/>
                    <a:pt x="0" y="1274"/>
                  </a:cubicBezTo>
                  <a:cubicBezTo>
                    <a:pt x="0" y="2107"/>
                    <a:pt x="1191" y="2179"/>
                    <a:pt x="1786" y="2179"/>
                  </a:cubicBezTo>
                  <a:lnTo>
                    <a:pt x="1834" y="2179"/>
                  </a:lnTo>
                  <a:cubicBezTo>
                    <a:pt x="1834" y="1679"/>
                    <a:pt x="1893" y="1179"/>
                    <a:pt x="2000" y="690"/>
                  </a:cubicBezTo>
                  <a:cubicBezTo>
                    <a:pt x="2035" y="527"/>
                    <a:pt x="2171" y="449"/>
                    <a:pt x="2311" y="449"/>
                  </a:cubicBezTo>
                  <a:cubicBezTo>
                    <a:pt x="2456" y="449"/>
                    <a:pt x="2607" y="533"/>
                    <a:pt x="2655" y="690"/>
                  </a:cubicBezTo>
                  <a:cubicBezTo>
                    <a:pt x="2774" y="1143"/>
                    <a:pt x="2858" y="1607"/>
                    <a:pt x="2905" y="2083"/>
                  </a:cubicBezTo>
                  <a:cubicBezTo>
                    <a:pt x="3465" y="1952"/>
                    <a:pt x="4025" y="1726"/>
                    <a:pt x="4310" y="1298"/>
                  </a:cubicBezTo>
                  <a:cubicBezTo>
                    <a:pt x="4429" y="1107"/>
                    <a:pt x="4417" y="857"/>
                    <a:pt x="4286" y="678"/>
                  </a:cubicBezTo>
                  <a:cubicBezTo>
                    <a:pt x="4275" y="655"/>
                    <a:pt x="4251" y="631"/>
                    <a:pt x="4239" y="607"/>
                  </a:cubicBezTo>
                  <a:cubicBezTo>
                    <a:pt x="4203" y="536"/>
                    <a:pt x="4155" y="476"/>
                    <a:pt x="4084" y="440"/>
                  </a:cubicBezTo>
                  <a:cubicBezTo>
                    <a:pt x="3496" y="151"/>
                    <a:pt x="2850" y="1"/>
                    <a:pt x="220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26"/>
            <p:cNvSpPr/>
            <p:nvPr/>
          </p:nvSpPr>
          <p:spPr>
            <a:xfrm>
              <a:off x="405311" y="4316005"/>
              <a:ext cx="48171" cy="144288"/>
            </a:xfrm>
            <a:custGeom>
              <a:rect b="b" l="l" r="r" t="t"/>
              <a:pathLst>
                <a:path extrusionOk="0" h="4496" w="1501">
                  <a:moveTo>
                    <a:pt x="561" y="0"/>
                  </a:moveTo>
                  <a:cubicBezTo>
                    <a:pt x="421" y="0"/>
                    <a:pt x="286" y="81"/>
                    <a:pt x="250" y="250"/>
                  </a:cubicBezTo>
                  <a:cubicBezTo>
                    <a:pt x="143" y="739"/>
                    <a:pt x="84" y="1227"/>
                    <a:pt x="84" y="1739"/>
                  </a:cubicBezTo>
                  <a:lnTo>
                    <a:pt x="84" y="2441"/>
                  </a:lnTo>
                  <a:cubicBezTo>
                    <a:pt x="108" y="3060"/>
                    <a:pt x="0" y="3929"/>
                    <a:pt x="489" y="4382"/>
                  </a:cubicBezTo>
                  <a:cubicBezTo>
                    <a:pt x="570" y="4458"/>
                    <a:pt x="673" y="4495"/>
                    <a:pt x="774" y="4495"/>
                  </a:cubicBezTo>
                  <a:cubicBezTo>
                    <a:pt x="911" y="4495"/>
                    <a:pt x="1045" y="4428"/>
                    <a:pt x="1120" y="4299"/>
                  </a:cubicBezTo>
                  <a:cubicBezTo>
                    <a:pt x="1501" y="3787"/>
                    <a:pt x="1262" y="2929"/>
                    <a:pt x="1203" y="2322"/>
                  </a:cubicBezTo>
                  <a:cubicBezTo>
                    <a:pt x="1191" y="2096"/>
                    <a:pt x="1167" y="1858"/>
                    <a:pt x="1143" y="1620"/>
                  </a:cubicBezTo>
                  <a:cubicBezTo>
                    <a:pt x="1096" y="1155"/>
                    <a:pt x="1012" y="703"/>
                    <a:pt x="905" y="250"/>
                  </a:cubicBezTo>
                  <a:cubicBezTo>
                    <a:pt x="857" y="87"/>
                    <a:pt x="707" y="0"/>
                    <a:pt x="56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26"/>
            <p:cNvSpPr/>
            <p:nvPr/>
          </p:nvSpPr>
          <p:spPr>
            <a:xfrm>
              <a:off x="484772" y="4772168"/>
              <a:ext cx="162452" cy="136489"/>
            </a:xfrm>
            <a:custGeom>
              <a:rect b="b" l="l" r="r" t="t"/>
              <a:pathLst>
                <a:path extrusionOk="0" h="4253" w="5062">
                  <a:moveTo>
                    <a:pt x="2333" y="0"/>
                  </a:moveTo>
                  <a:cubicBezTo>
                    <a:pt x="1346" y="0"/>
                    <a:pt x="842" y="923"/>
                    <a:pt x="608" y="1991"/>
                  </a:cubicBezTo>
                  <a:cubicBezTo>
                    <a:pt x="227" y="2586"/>
                    <a:pt x="1" y="3300"/>
                    <a:pt x="37" y="3931"/>
                  </a:cubicBezTo>
                  <a:cubicBezTo>
                    <a:pt x="186" y="3679"/>
                    <a:pt x="457" y="3526"/>
                    <a:pt x="743" y="3526"/>
                  </a:cubicBezTo>
                  <a:cubicBezTo>
                    <a:pt x="753" y="3526"/>
                    <a:pt x="764" y="3526"/>
                    <a:pt x="775" y="3527"/>
                  </a:cubicBezTo>
                  <a:cubicBezTo>
                    <a:pt x="1275" y="3527"/>
                    <a:pt x="1775" y="3562"/>
                    <a:pt x="2263" y="3610"/>
                  </a:cubicBezTo>
                  <a:cubicBezTo>
                    <a:pt x="2320" y="3584"/>
                    <a:pt x="2379" y="3572"/>
                    <a:pt x="2437" y="3572"/>
                  </a:cubicBezTo>
                  <a:cubicBezTo>
                    <a:pt x="2513" y="3572"/>
                    <a:pt x="2588" y="3593"/>
                    <a:pt x="2656" y="3634"/>
                  </a:cubicBezTo>
                  <a:cubicBezTo>
                    <a:pt x="2847" y="3646"/>
                    <a:pt x="3037" y="3652"/>
                    <a:pt x="3228" y="3652"/>
                  </a:cubicBezTo>
                  <a:cubicBezTo>
                    <a:pt x="3418" y="3652"/>
                    <a:pt x="3609" y="3646"/>
                    <a:pt x="3799" y="3634"/>
                  </a:cubicBezTo>
                  <a:cubicBezTo>
                    <a:pt x="3843" y="3628"/>
                    <a:pt x="3888" y="3625"/>
                    <a:pt x="3932" y="3625"/>
                  </a:cubicBezTo>
                  <a:cubicBezTo>
                    <a:pt x="4335" y="3625"/>
                    <a:pt x="4707" y="3866"/>
                    <a:pt x="4847" y="4253"/>
                  </a:cubicBezTo>
                  <a:cubicBezTo>
                    <a:pt x="5061" y="3419"/>
                    <a:pt x="4752" y="2610"/>
                    <a:pt x="4359" y="1860"/>
                  </a:cubicBezTo>
                  <a:cubicBezTo>
                    <a:pt x="4299" y="1598"/>
                    <a:pt x="4192" y="1336"/>
                    <a:pt x="4049" y="1098"/>
                  </a:cubicBezTo>
                  <a:cubicBezTo>
                    <a:pt x="3859" y="574"/>
                    <a:pt x="3537" y="193"/>
                    <a:pt x="3001" y="169"/>
                  </a:cubicBezTo>
                  <a:cubicBezTo>
                    <a:pt x="2858" y="86"/>
                    <a:pt x="2716" y="38"/>
                    <a:pt x="2549" y="14"/>
                  </a:cubicBezTo>
                  <a:cubicBezTo>
                    <a:pt x="2475" y="5"/>
                    <a:pt x="2403" y="0"/>
                    <a:pt x="233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26"/>
            <p:cNvSpPr/>
            <p:nvPr/>
          </p:nvSpPr>
          <p:spPr>
            <a:xfrm>
              <a:off x="312853" y="4671237"/>
              <a:ext cx="170443" cy="149936"/>
            </a:xfrm>
            <a:custGeom>
              <a:rect b="b" l="l" r="r" t="t"/>
              <a:pathLst>
                <a:path extrusionOk="0" h="4672" w="5311">
                  <a:moveTo>
                    <a:pt x="2560" y="1"/>
                  </a:moveTo>
                  <a:cubicBezTo>
                    <a:pt x="2072" y="1"/>
                    <a:pt x="1583" y="194"/>
                    <a:pt x="1179" y="623"/>
                  </a:cubicBezTo>
                  <a:cubicBezTo>
                    <a:pt x="250" y="1600"/>
                    <a:pt x="0" y="3302"/>
                    <a:pt x="24" y="4671"/>
                  </a:cubicBezTo>
                  <a:cubicBezTo>
                    <a:pt x="48" y="4576"/>
                    <a:pt x="107" y="4481"/>
                    <a:pt x="167" y="4409"/>
                  </a:cubicBezTo>
                  <a:cubicBezTo>
                    <a:pt x="595" y="3909"/>
                    <a:pt x="1298" y="3921"/>
                    <a:pt x="1905" y="3897"/>
                  </a:cubicBezTo>
                  <a:cubicBezTo>
                    <a:pt x="2608" y="3862"/>
                    <a:pt x="3322" y="3850"/>
                    <a:pt x="4024" y="3790"/>
                  </a:cubicBezTo>
                  <a:cubicBezTo>
                    <a:pt x="4072" y="3783"/>
                    <a:pt x="4120" y="3779"/>
                    <a:pt x="4167" y="3779"/>
                  </a:cubicBezTo>
                  <a:cubicBezTo>
                    <a:pt x="4578" y="3779"/>
                    <a:pt x="4955" y="4052"/>
                    <a:pt x="5072" y="4469"/>
                  </a:cubicBezTo>
                  <a:cubicBezTo>
                    <a:pt x="5310" y="3326"/>
                    <a:pt x="4882" y="1754"/>
                    <a:pt x="4322" y="969"/>
                  </a:cubicBezTo>
                  <a:cubicBezTo>
                    <a:pt x="3883" y="358"/>
                    <a:pt x="3223" y="1"/>
                    <a:pt x="2560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26"/>
            <p:cNvSpPr/>
            <p:nvPr/>
          </p:nvSpPr>
          <p:spPr>
            <a:xfrm>
              <a:off x="341865" y="4861256"/>
              <a:ext cx="25257" cy="8922"/>
            </a:xfrm>
            <a:custGeom>
              <a:rect b="b" l="l" r="r" t="t"/>
              <a:pathLst>
                <a:path extrusionOk="0" h="278" w="787">
                  <a:moveTo>
                    <a:pt x="1" y="1"/>
                  </a:moveTo>
                  <a:lnTo>
                    <a:pt x="1" y="1"/>
                  </a:lnTo>
                  <a:cubicBezTo>
                    <a:pt x="185" y="173"/>
                    <a:pt x="437" y="278"/>
                    <a:pt x="705" y="278"/>
                  </a:cubicBezTo>
                  <a:cubicBezTo>
                    <a:pt x="732" y="278"/>
                    <a:pt x="759" y="277"/>
                    <a:pt x="787" y="274"/>
                  </a:cubicBezTo>
                  <a:lnTo>
                    <a:pt x="787" y="191"/>
                  </a:lnTo>
                  <a:cubicBezTo>
                    <a:pt x="513" y="155"/>
                    <a:pt x="251" y="96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26"/>
            <p:cNvSpPr/>
            <p:nvPr/>
          </p:nvSpPr>
          <p:spPr>
            <a:xfrm>
              <a:off x="313976" y="4835647"/>
              <a:ext cx="11489" cy="16078"/>
            </a:xfrm>
            <a:custGeom>
              <a:rect b="b" l="l" r="r" t="t"/>
              <a:pathLst>
                <a:path extrusionOk="0" h="501" w="358">
                  <a:moveTo>
                    <a:pt x="1" y="1"/>
                  </a:moveTo>
                  <a:cubicBezTo>
                    <a:pt x="1" y="13"/>
                    <a:pt x="1" y="25"/>
                    <a:pt x="1" y="37"/>
                  </a:cubicBezTo>
                  <a:cubicBezTo>
                    <a:pt x="1" y="251"/>
                    <a:pt x="144" y="453"/>
                    <a:pt x="358" y="501"/>
                  </a:cubicBezTo>
                  <a:cubicBezTo>
                    <a:pt x="227" y="394"/>
                    <a:pt x="108" y="251"/>
                    <a:pt x="37" y="84"/>
                  </a:cubicBezTo>
                  <a:cubicBezTo>
                    <a:pt x="13" y="60"/>
                    <a:pt x="13" y="37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26"/>
            <p:cNvSpPr/>
            <p:nvPr/>
          </p:nvSpPr>
          <p:spPr>
            <a:xfrm>
              <a:off x="312083" y="4792514"/>
              <a:ext cx="170443" cy="76797"/>
            </a:xfrm>
            <a:custGeom>
              <a:rect b="b" l="l" r="r" t="t"/>
              <a:pathLst>
                <a:path extrusionOk="0" h="2393" w="5311">
                  <a:moveTo>
                    <a:pt x="4191" y="0"/>
                  </a:moveTo>
                  <a:cubicBezTo>
                    <a:pt x="4144" y="0"/>
                    <a:pt x="4096" y="4"/>
                    <a:pt x="4048" y="11"/>
                  </a:cubicBezTo>
                  <a:cubicBezTo>
                    <a:pt x="3346" y="71"/>
                    <a:pt x="2632" y="83"/>
                    <a:pt x="1929" y="118"/>
                  </a:cubicBezTo>
                  <a:cubicBezTo>
                    <a:pt x="1322" y="142"/>
                    <a:pt x="619" y="130"/>
                    <a:pt x="191" y="630"/>
                  </a:cubicBezTo>
                  <a:cubicBezTo>
                    <a:pt x="131" y="702"/>
                    <a:pt x="84" y="797"/>
                    <a:pt x="48" y="892"/>
                  </a:cubicBezTo>
                  <a:cubicBezTo>
                    <a:pt x="0" y="1047"/>
                    <a:pt x="0" y="1202"/>
                    <a:pt x="60" y="1345"/>
                  </a:cubicBezTo>
                  <a:cubicBezTo>
                    <a:pt x="72" y="1369"/>
                    <a:pt x="84" y="1392"/>
                    <a:pt x="96" y="1428"/>
                  </a:cubicBezTo>
                  <a:cubicBezTo>
                    <a:pt x="179" y="1583"/>
                    <a:pt x="286" y="1726"/>
                    <a:pt x="429" y="1845"/>
                  </a:cubicBezTo>
                  <a:cubicBezTo>
                    <a:pt x="572" y="1964"/>
                    <a:pt x="750" y="2071"/>
                    <a:pt x="929" y="2143"/>
                  </a:cubicBezTo>
                  <a:cubicBezTo>
                    <a:pt x="1179" y="2238"/>
                    <a:pt x="1453" y="2309"/>
                    <a:pt x="1715" y="2333"/>
                  </a:cubicBezTo>
                  <a:cubicBezTo>
                    <a:pt x="1751" y="1785"/>
                    <a:pt x="1917" y="1238"/>
                    <a:pt x="2203" y="773"/>
                  </a:cubicBezTo>
                  <a:cubicBezTo>
                    <a:pt x="2278" y="657"/>
                    <a:pt x="2393" y="604"/>
                    <a:pt x="2506" y="604"/>
                  </a:cubicBezTo>
                  <a:cubicBezTo>
                    <a:pt x="2681" y="604"/>
                    <a:pt x="2851" y="730"/>
                    <a:pt x="2858" y="940"/>
                  </a:cubicBezTo>
                  <a:cubicBezTo>
                    <a:pt x="2882" y="1440"/>
                    <a:pt x="2870" y="1916"/>
                    <a:pt x="2882" y="2393"/>
                  </a:cubicBezTo>
                  <a:cubicBezTo>
                    <a:pt x="3322" y="2381"/>
                    <a:pt x="3727" y="2357"/>
                    <a:pt x="4048" y="2333"/>
                  </a:cubicBezTo>
                  <a:cubicBezTo>
                    <a:pt x="4965" y="2274"/>
                    <a:pt x="5310" y="1357"/>
                    <a:pt x="5096" y="690"/>
                  </a:cubicBezTo>
                  <a:cubicBezTo>
                    <a:pt x="4979" y="273"/>
                    <a:pt x="4602" y="0"/>
                    <a:pt x="419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26"/>
            <p:cNvSpPr/>
            <p:nvPr/>
          </p:nvSpPr>
          <p:spPr>
            <a:xfrm>
              <a:off x="569625" y="4888503"/>
              <a:ext cx="79108" cy="75867"/>
            </a:xfrm>
            <a:custGeom>
              <a:rect b="b" l="l" r="r" t="t"/>
              <a:pathLst>
                <a:path extrusionOk="0" h="2364" w="2465">
                  <a:moveTo>
                    <a:pt x="1285" y="0"/>
                  </a:moveTo>
                  <a:cubicBezTo>
                    <a:pt x="1242" y="0"/>
                    <a:pt x="1198" y="3"/>
                    <a:pt x="1155" y="9"/>
                  </a:cubicBezTo>
                  <a:cubicBezTo>
                    <a:pt x="959" y="21"/>
                    <a:pt x="765" y="27"/>
                    <a:pt x="573" y="27"/>
                  </a:cubicBezTo>
                  <a:cubicBezTo>
                    <a:pt x="381" y="27"/>
                    <a:pt x="191" y="21"/>
                    <a:pt x="0" y="9"/>
                  </a:cubicBezTo>
                  <a:lnTo>
                    <a:pt x="0" y="9"/>
                  </a:lnTo>
                  <a:cubicBezTo>
                    <a:pt x="36" y="33"/>
                    <a:pt x="72" y="68"/>
                    <a:pt x="95" y="116"/>
                  </a:cubicBezTo>
                  <a:cubicBezTo>
                    <a:pt x="584" y="878"/>
                    <a:pt x="500" y="1652"/>
                    <a:pt x="143" y="2354"/>
                  </a:cubicBezTo>
                  <a:cubicBezTo>
                    <a:pt x="310" y="2360"/>
                    <a:pt x="476" y="2363"/>
                    <a:pt x="645" y="2363"/>
                  </a:cubicBezTo>
                  <a:cubicBezTo>
                    <a:pt x="813" y="2363"/>
                    <a:pt x="982" y="2360"/>
                    <a:pt x="1155" y="2354"/>
                  </a:cubicBezTo>
                  <a:cubicBezTo>
                    <a:pt x="2119" y="2307"/>
                    <a:pt x="2465" y="1307"/>
                    <a:pt x="2191" y="628"/>
                  </a:cubicBezTo>
                  <a:cubicBezTo>
                    <a:pt x="2051" y="241"/>
                    <a:pt x="1679" y="0"/>
                    <a:pt x="128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26"/>
            <p:cNvSpPr/>
            <p:nvPr/>
          </p:nvSpPr>
          <p:spPr>
            <a:xfrm>
              <a:off x="478675" y="4885262"/>
              <a:ext cx="78755" cy="72690"/>
            </a:xfrm>
            <a:custGeom>
              <a:rect b="b" l="l" r="r" t="t"/>
              <a:pathLst>
                <a:path extrusionOk="0" h="2265" w="2454">
                  <a:moveTo>
                    <a:pt x="906" y="0"/>
                  </a:moveTo>
                  <a:cubicBezTo>
                    <a:pt x="620" y="0"/>
                    <a:pt x="360" y="162"/>
                    <a:pt x="227" y="407"/>
                  </a:cubicBezTo>
                  <a:cubicBezTo>
                    <a:pt x="0" y="848"/>
                    <a:pt x="119" y="1372"/>
                    <a:pt x="524" y="1670"/>
                  </a:cubicBezTo>
                  <a:cubicBezTo>
                    <a:pt x="893" y="1943"/>
                    <a:pt x="1310" y="2146"/>
                    <a:pt x="1763" y="2265"/>
                  </a:cubicBezTo>
                  <a:cubicBezTo>
                    <a:pt x="2084" y="1646"/>
                    <a:pt x="2155" y="1015"/>
                    <a:pt x="2286" y="300"/>
                  </a:cubicBezTo>
                  <a:cubicBezTo>
                    <a:pt x="2310" y="205"/>
                    <a:pt x="2370" y="122"/>
                    <a:pt x="2453" y="86"/>
                  </a:cubicBezTo>
                  <a:cubicBezTo>
                    <a:pt x="1965" y="38"/>
                    <a:pt x="1465" y="3"/>
                    <a:pt x="965" y="3"/>
                  </a:cubicBezTo>
                  <a:cubicBezTo>
                    <a:pt x="945" y="1"/>
                    <a:pt x="926" y="0"/>
                    <a:pt x="90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26"/>
            <p:cNvSpPr/>
            <p:nvPr/>
          </p:nvSpPr>
          <p:spPr>
            <a:xfrm>
              <a:off x="364040" y="4811866"/>
              <a:ext cx="251509" cy="359821"/>
            </a:xfrm>
            <a:custGeom>
              <a:rect b="b" l="l" r="r" t="t"/>
              <a:pathLst>
                <a:path extrusionOk="0" h="11212" w="7837">
                  <a:moveTo>
                    <a:pt x="877" y="1"/>
                  </a:moveTo>
                  <a:cubicBezTo>
                    <a:pt x="766" y="1"/>
                    <a:pt x="654" y="54"/>
                    <a:pt x="584" y="170"/>
                  </a:cubicBezTo>
                  <a:cubicBezTo>
                    <a:pt x="298" y="635"/>
                    <a:pt x="132" y="1182"/>
                    <a:pt x="108" y="1730"/>
                  </a:cubicBezTo>
                  <a:lnTo>
                    <a:pt x="108" y="1813"/>
                  </a:lnTo>
                  <a:cubicBezTo>
                    <a:pt x="1" y="3576"/>
                    <a:pt x="870" y="5683"/>
                    <a:pt x="1429" y="7052"/>
                  </a:cubicBezTo>
                  <a:cubicBezTo>
                    <a:pt x="1763" y="7886"/>
                    <a:pt x="2167" y="8719"/>
                    <a:pt x="2858" y="9314"/>
                  </a:cubicBezTo>
                  <a:cubicBezTo>
                    <a:pt x="3060" y="9493"/>
                    <a:pt x="3287" y="9648"/>
                    <a:pt x="3525" y="9767"/>
                  </a:cubicBezTo>
                  <a:lnTo>
                    <a:pt x="3632" y="9838"/>
                  </a:lnTo>
                  <a:cubicBezTo>
                    <a:pt x="4544" y="10454"/>
                    <a:pt x="5151" y="11212"/>
                    <a:pt x="6330" y="11212"/>
                  </a:cubicBezTo>
                  <a:cubicBezTo>
                    <a:pt x="6382" y="11212"/>
                    <a:pt x="6435" y="11210"/>
                    <a:pt x="6489" y="11207"/>
                  </a:cubicBezTo>
                  <a:cubicBezTo>
                    <a:pt x="7837" y="11128"/>
                    <a:pt x="7688" y="9251"/>
                    <a:pt x="6431" y="9251"/>
                  </a:cubicBezTo>
                  <a:cubicBezTo>
                    <a:pt x="6366" y="9251"/>
                    <a:pt x="6298" y="9256"/>
                    <a:pt x="6228" y="9267"/>
                  </a:cubicBezTo>
                  <a:cubicBezTo>
                    <a:pt x="6194" y="9271"/>
                    <a:pt x="6161" y="9273"/>
                    <a:pt x="6126" y="9273"/>
                  </a:cubicBezTo>
                  <a:cubicBezTo>
                    <a:pt x="5605" y="9273"/>
                    <a:pt x="4949" y="8788"/>
                    <a:pt x="4513" y="8576"/>
                  </a:cubicBezTo>
                  <a:cubicBezTo>
                    <a:pt x="4323" y="8481"/>
                    <a:pt x="4096" y="8398"/>
                    <a:pt x="3882" y="8302"/>
                  </a:cubicBezTo>
                  <a:cubicBezTo>
                    <a:pt x="4346" y="8017"/>
                    <a:pt x="4715" y="7528"/>
                    <a:pt x="5037" y="7112"/>
                  </a:cubicBezTo>
                  <a:cubicBezTo>
                    <a:pt x="5382" y="6671"/>
                    <a:pt x="5680" y="6183"/>
                    <a:pt x="5906" y="5671"/>
                  </a:cubicBezTo>
                  <a:cubicBezTo>
                    <a:pt x="6168" y="5397"/>
                    <a:pt x="6382" y="5076"/>
                    <a:pt x="6561" y="4742"/>
                  </a:cubicBezTo>
                  <a:cubicBezTo>
                    <a:pt x="6918" y="4040"/>
                    <a:pt x="6990" y="3266"/>
                    <a:pt x="6513" y="2504"/>
                  </a:cubicBezTo>
                  <a:cubicBezTo>
                    <a:pt x="6489" y="2468"/>
                    <a:pt x="6454" y="2433"/>
                    <a:pt x="6406" y="2409"/>
                  </a:cubicBezTo>
                  <a:cubicBezTo>
                    <a:pt x="6344" y="2360"/>
                    <a:pt x="6265" y="2336"/>
                    <a:pt x="6186" y="2336"/>
                  </a:cubicBezTo>
                  <a:cubicBezTo>
                    <a:pt x="6131" y="2336"/>
                    <a:pt x="6075" y="2348"/>
                    <a:pt x="6025" y="2373"/>
                  </a:cubicBezTo>
                  <a:cubicBezTo>
                    <a:pt x="5942" y="2421"/>
                    <a:pt x="5882" y="2492"/>
                    <a:pt x="5858" y="2587"/>
                  </a:cubicBezTo>
                  <a:cubicBezTo>
                    <a:pt x="5727" y="3302"/>
                    <a:pt x="5656" y="3933"/>
                    <a:pt x="5335" y="4552"/>
                  </a:cubicBezTo>
                  <a:cubicBezTo>
                    <a:pt x="5287" y="4671"/>
                    <a:pt x="5215" y="4778"/>
                    <a:pt x="5156" y="4885"/>
                  </a:cubicBezTo>
                  <a:cubicBezTo>
                    <a:pt x="4632" y="5647"/>
                    <a:pt x="3965" y="6278"/>
                    <a:pt x="3346" y="6957"/>
                  </a:cubicBezTo>
                  <a:cubicBezTo>
                    <a:pt x="3322" y="6981"/>
                    <a:pt x="3310" y="7005"/>
                    <a:pt x="3299" y="7028"/>
                  </a:cubicBezTo>
                  <a:cubicBezTo>
                    <a:pt x="3180" y="7124"/>
                    <a:pt x="3049" y="7207"/>
                    <a:pt x="2918" y="7290"/>
                  </a:cubicBezTo>
                  <a:cubicBezTo>
                    <a:pt x="2715" y="6921"/>
                    <a:pt x="2537" y="6540"/>
                    <a:pt x="2370" y="6147"/>
                  </a:cubicBezTo>
                  <a:cubicBezTo>
                    <a:pt x="2001" y="5302"/>
                    <a:pt x="1691" y="4421"/>
                    <a:pt x="1441" y="3528"/>
                  </a:cubicBezTo>
                  <a:cubicBezTo>
                    <a:pt x="1310" y="2956"/>
                    <a:pt x="1239" y="2373"/>
                    <a:pt x="1251" y="1790"/>
                  </a:cubicBezTo>
                  <a:cubicBezTo>
                    <a:pt x="1251" y="1313"/>
                    <a:pt x="1251" y="837"/>
                    <a:pt x="1227" y="337"/>
                  </a:cubicBezTo>
                  <a:cubicBezTo>
                    <a:pt x="1220" y="127"/>
                    <a:pt x="1050" y="1"/>
                    <a:pt x="877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26"/>
            <p:cNvSpPr/>
            <p:nvPr/>
          </p:nvSpPr>
          <p:spPr>
            <a:xfrm>
              <a:off x="369785" y="3113146"/>
              <a:ext cx="47786" cy="37484"/>
            </a:xfrm>
            <a:custGeom>
              <a:rect b="b" l="l" r="r" t="t"/>
              <a:pathLst>
                <a:path extrusionOk="0" h="1168" w="1489">
                  <a:moveTo>
                    <a:pt x="750" y="1"/>
                  </a:moveTo>
                  <a:cubicBezTo>
                    <a:pt x="0" y="1"/>
                    <a:pt x="0" y="1167"/>
                    <a:pt x="750" y="1167"/>
                  </a:cubicBezTo>
                  <a:cubicBezTo>
                    <a:pt x="1488" y="1167"/>
                    <a:pt x="1488" y="1"/>
                    <a:pt x="75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26"/>
            <p:cNvSpPr/>
            <p:nvPr/>
          </p:nvSpPr>
          <p:spPr>
            <a:xfrm>
              <a:off x="352969" y="3341259"/>
              <a:ext cx="69191" cy="53915"/>
            </a:xfrm>
            <a:custGeom>
              <a:rect b="b" l="l" r="r" t="t"/>
              <a:pathLst>
                <a:path extrusionOk="0" h="1680" w="2156">
                  <a:moveTo>
                    <a:pt x="1084" y="1"/>
                  </a:moveTo>
                  <a:cubicBezTo>
                    <a:pt x="12" y="1"/>
                    <a:pt x="0" y="1679"/>
                    <a:pt x="1084" y="1679"/>
                  </a:cubicBezTo>
                  <a:cubicBezTo>
                    <a:pt x="2155" y="1679"/>
                    <a:pt x="2155" y="1"/>
                    <a:pt x="108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26"/>
            <p:cNvSpPr/>
            <p:nvPr/>
          </p:nvSpPr>
          <p:spPr>
            <a:xfrm>
              <a:off x="315902" y="3854418"/>
              <a:ext cx="58473" cy="45507"/>
            </a:xfrm>
            <a:custGeom>
              <a:rect b="b" l="l" r="r" t="t"/>
              <a:pathLst>
                <a:path extrusionOk="0" h="1418" w="1822">
                  <a:moveTo>
                    <a:pt x="917" y="1"/>
                  </a:moveTo>
                  <a:cubicBezTo>
                    <a:pt x="0" y="1"/>
                    <a:pt x="0" y="1417"/>
                    <a:pt x="917" y="1417"/>
                  </a:cubicBezTo>
                  <a:cubicBezTo>
                    <a:pt x="1822" y="1417"/>
                    <a:pt x="1822" y="1"/>
                    <a:pt x="9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26"/>
            <p:cNvSpPr/>
            <p:nvPr/>
          </p:nvSpPr>
          <p:spPr>
            <a:xfrm>
              <a:off x="531403" y="4592257"/>
              <a:ext cx="63447" cy="48941"/>
            </a:xfrm>
            <a:custGeom>
              <a:rect b="b" l="l" r="r" t="t"/>
              <a:pathLst>
                <a:path extrusionOk="0" h="1525" w="1977">
                  <a:moveTo>
                    <a:pt x="989" y="1"/>
                  </a:moveTo>
                  <a:cubicBezTo>
                    <a:pt x="0" y="1"/>
                    <a:pt x="0" y="1525"/>
                    <a:pt x="989" y="1525"/>
                  </a:cubicBezTo>
                  <a:cubicBezTo>
                    <a:pt x="1977" y="1525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26"/>
            <p:cNvSpPr/>
            <p:nvPr/>
          </p:nvSpPr>
          <p:spPr>
            <a:xfrm>
              <a:off x="88558" y="-109262"/>
              <a:ext cx="128402" cy="113287"/>
            </a:xfrm>
            <a:custGeom>
              <a:rect b="b" l="l" r="r" t="t"/>
              <a:pathLst>
                <a:path extrusionOk="0" h="3530" w="4001">
                  <a:moveTo>
                    <a:pt x="2122" y="0"/>
                  </a:moveTo>
                  <a:cubicBezTo>
                    <a:pt x="1964" y="0"/>
                    <a:pt x="1793" y="43"/>
                    <a:pt x="1607" y="136"/>
                  </a:cubicBezTo>
                  <a:cubicBezTo>
                    <a:pt x="976" y="446"/>
                    <a:pt x="595" y="1208"/>
                    <a:pt x="357" y="1827"/>
                  </a:cubicBezTo>
                  <a:cubicBezTo>
                    <a:pt x="155" y="2363"/>
                    <a:pt x="36" y="2910"/>
                    <a:pt x="0" y="3470"/>
                  </a:cubicBezTo>
                  <a:cubicBezTo>
                    <a:pt x="357" y="3125"/>
                    <a:pt x="953" y="2946"/>
                    <a:pt x="1381" y="2899"/>
                  </a:cubicBezTo>
                  <a:cubicBezTo>
                    <a:pt x="1570" y="2871"/>
                    <a:pt x="1760" y="2858"/>
                    <a:pt x="1950" y="2858"/>
                  </a:cubicBezTo>
                  <a:cubicBezTo>
                    <a:pt x="2586" y="2858"/>
                    <a:pt x="3220" y="3010"/>
                    <a:pt x="3798" y="3303"/>
                  </a:cubicBezTo>
                  <a:cubicBezTo>
                    <a:pt x="3870" y="3339"/>
                    <a:pt x="3917" y="3387"/>
                    <a:pt x="3941" y="3458"/>
                  </a:cubicBezTo>
                  <a:cubicBezTo>
                    <a:pt x="3965" y="3482"/>
                    <a:pt x="3989" y="3506"/>
                    <a:pt x="4001" y="3530"/>
                  </a:cubicBezTo>
                  <a:cubicBezTo>
                    <a:pt x="3965" y="2887"/>
                    <a:pt x="3810" y="2244"/>
                    <a:pt x="3560" y="1648"/>
                  </a:cubicBezTo>
                  <a:cubicBezTo>
                    <a:pt x="3260" y="797"/>
                    <a:pt x="2811" y="0"/>
                    <a:pt x="212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26"/>
            <p:cNvSpPr/>
            <p:nvPr/>
          </p:nvSpPr>
          <p:spPr>
            <a:xfrm>
              <a:off x="79380" y="-17574"/>
              <a:ext cx="142170" cy="69737"/>
            </a:xfrm>
            <a:custGeom>
              <a:rect b="b" l="l" r="r" t="t"/>
              <a:pathLst>
                <a:path extrusionOk="0" h="2173" w="4430">
                  <a:moveTo>
                    <a:pt x="2244" y="1"/>
                  </a:moveTo>
                  <a:cubicBezTo>
                    <a:pt x="2052" y="1"/>
                    <a:pt x="1860" y="14"/>
                    <a:pt x="1667" y="42"/>
                  </a:cubicBezTo>
                  <a:cubicBezTo>
                    <a:pt x="1239" y="89"/>
                    <a:pt x="643" y="268"/>
                    <a:pt x="286" y="613"/>
                  </a:cubicBezTo>
                  <a:cubicBezTo>
                    <a:pt x="108" y="780"/>
                    <a:pt x="12" y="1018"/>
                    <a:pt x="0" y="1268"/>
                  </a:cubicBezTo>
                  <a:cubicBezTo>
                    <a:pt x="0" y="2101"/>
                    <a:pt x="1179" y="2173"/>
                    <a:pt x="1786" y="2173"/>
                  </a:cubicBezTo>
                  <a:lnTo>
                    <a:pt x="1834" y="2173"/>
                  </a:lnTo>
                  <a:cubicBezTo>
                    <a:pt x="1834" y="1673"/>
                    <a:pt x="1893" y="1173"/>
                    <a:pt x="2001" y="685"/>
                  </a:cubicBezTo>
                  <a:cubicBezTo>
                    <a:pt x="2036" y="521"/>
                    <a:pt x="2171" y="443"/>
                    <a:pt x="2311" y="443"/>
                  </a:cubicBezTo>
                  <a:cubicBezTo>
                    <a:pt x="2457" y="443"/>
                    <a:pt x="2607" y="527"/>
                    <a:pt x="2655" y="685"/>
                  </a:cubicBezTo>
                  <a:cubicBezTo>
                    <a:pt x="2775" y="1137"/>
                    <a:pt x="2858" y="1601"/>
                    <a:pt x="2894" y="2078"/>
                  </a:cubicBezTo>
                  <a:cubicBezTo>
                    <a:pt x="3465" y="1958"/>
                    <a:pt x="4025" y="1720"/>
                    <a:pt x="4310" y="1292"/>
                  </a:cubicBezTo>
                  <a:cubicBezTo>
                    <a:pt x="4430" y="1101"/>
                    <a:pt x="4430" y="851"/>
                    <a:pt x="4287" y="673"/>
                  </a:cubicBezTo>
                  <a:cubicBezTo>
                    <a:pt x="4275" y="649"/>
                    <a:pt x="4251" y="625"/>
                    <a:pt x="4239" y="601"/>
                  </a:cubicBezTo>
                  <a:cubicBezTo>
                    <a:pt x="4203" y="530"/>
                    <a:pt x="4156" y="470"/>
                    <a:pt x="4084" y="434"/>
                  </a:cubicBezTo>
                  <a:cubicBezTo>
                    <a:pt x="3507" y="151"/>
                    <a:pt x="2881" y="1"/>
                    <a:pt x="224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26"/>
            <p:cNvSpPr/>
            <p:nvPr/>
          </p:nvSpPr>
          <p:spPr>
            <a:xfrm>
              <a:off x="135927" y="-3646"/>
              <a:ext cx="48171" cy="144288"/>
            </a:xfrm>
            <a:custGeom>
              <a:rect b="b" l="l" r="r" t="t"/>
              <a:pathLst>
                <a:path extrusionOk="0" h="4496" w="1501">
                  <a:moveTo>
                    <a:pt x="549" y="0"/>
                  </a:moveTo>
                  <a:cubicBezTo>
                    <a:pt x="409" y="0"/>
                    <a:pt x="274" y="81"/>
                    <a:pt x="239" y="251"/>
                  </a:cubicBezTo>
                  <a:cubicBezTo>
                    <a:pt x="131" y="739"/>
                    <a:pt x="72" y="1227"/>
                    <a:pt x="72" y="1739"/>
                  </a:cubicBezTo>
                  <a:cubicBezTo>
                    <a:pt x="72" y="1965"/>
                    <a:pt x="72" y="2203"/>
                    <a:pt x="84" y="2441"/>
                  </a:cubicBezTo>
                  <a:cubicBezTo>
                    <a:pt x="108" y="3060"/>
                    <a:pt x="1" y="3930"/>
                    <a:pt x="489" y="4382"/>
                  </a:cubicBezTo>
                  <a:cubicBezTo>
                    <a:pt x="570" y="4458"/>
                    <a:pt x="673" y="4495"/>
                    <a:pt x="774" y="4495"/>
                  </a:cubicBezTo>
                  <a:cubicBezTo>
                    <a:pt x="911" y="4495"/>
                    <a:pt x="1045" y="4428"/>
                    <a:pt x="1120" y="4299"/>
                  </a:cubicBezTo>
                  <a:cubicBezTo>
                    <a:pt x="1501" y="3787"/>
                    <a:pt x="1263" y="2929"/>
                    <a:pt x="1203" y="2322"/>
                  </a:cubicBezTo>
                  <a:cubicBezTo>
                    <a:pt x="1179" y="2096"/>
                    <a:pt x="1167" y="1858"/>
                    <a:pt x="1144" y="1632"/>
                  </a:cubicBezTo>
                  <a:cubicBezTo>
                    <a:pt x="1096" y="1155"/>
                    <a:pt x="1013" y="703"/>
                    <a:pt x="893" y="251"/>
                  </a:cubicBezTo>
                  <a:cubicBezTo>
                    <a:pt x="845" y="87"/>
                    <a:pt x="695" y="0"/>
                    <a:pt x="54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26"/>
            <p:cNvSpPr/>
            <p:nvPr/>
          </p:nvSpPr>
          <p:spPr>
            <a:xfrm>
              <a:off x="347609" y="2577811"/>
              <a:ext cx="55809" cy="55071"/>
            </a:xfrm>
            <a:custGeom>
              <a:rect b="b" l="l" r="r" t="t"/>
              <a:pathLst>
                <a:path extrusionOk="0" h="1716" w="1739">
                  <a:moveTo>
                    <a:pt x="977" y="1"/>
                  </a:moveTo>
                  <a:lnTo>
                    <a:pt x="763" y="25"/>
                  </a:lnTo>
                  <a:cubicBezTo>
                    <a:pt x="644" y="60"/>
                    <a:pt x="524" y="132"/>
                    <a:pt x="429" y="227"/>
                  </a:cubicBezTo>
                  <a:lnTo>
                    <a:pt x="263" y="370"/>
                  </a:lnTo>
                  <a:cubicBezTo>
                    <a:pt x="179" y="430"/>
                    <a:pt x="132" y="525"/>
                    <a:pt x="96" y="620"/>
                  </a:cubicBezTo>
                  <a:cubicBezTo>
                    <a:pt x="1" y="811"/>
                    <a:pt x="1" y="1037"/>
                    <a:pt x="96" y="1227"/>
                  </a:cubicBezTo>
                  <a:cubicBezTo>
                    <a:pt x="132" y="1323"/>
                    <a:pt x="179" y="1418"/>
                    <a:pt x="263" y="1477"/>
                  </a:cubicBezTo>
                  <a:lnTo>
                    <a:pt x="417" y="1608"/>
                  </a:lnTo>
                  <a:cubicBezTo>
                    <a:pt x="536" y="1680"/>
                    <a:pt x="679" y="1715"/>
                    <a:pt x="810" y="1715"/>
                  </a:cubicBezTo>
                  <a:lnTo>
                    <a:pt x="1025" y="1680"/>
                  </a:lnTo>
                  <a:cubicBezTo>
                    <a:pt x="1155" y="1644"/>
                    <a:pt x="1263" y="1573"/>
                    <a:pt x="1358" y="1477"/>
                  </a:cubicBezTo>
                  <a:cubicBezTo>
                    <a:pt x="1406" y="1430"/>
                    <a:pt x="1453" y="1370"/>
                    <a:pt x="1513" y="1311"/>
                  </a:cubicBezTo>
                  <a:cubicBezTo>
                    <a:pt x="1644" y="1156"/>
                    <a:pt x="1727" y="965"/>
                    <a:pt x="1727" y="763"/>
                  </a:cubicBezTo>
                  <a:cubicBezTo>
                    <a:pt x="1739" y="668"/>
                    <a:pt x="1715" y="561"/>
                    <a:pt x="1667" y="465"/>
                  </a:cubicBezTo>
                  <a:cubicBezTo>
                    <a:pt x="1632" y="370"/>
                    <a:pt x="1584" y="287"/>
                    <a:pt x="1513" y="227"/>
                  </a:cubicBezTo>
                  <a:lnTo>
                    <a:pt x="1358" y="108"/>
                  </a:lnTo>
                  <a:cubicBezTo>
                    <a:pt x="1239" y="37"/>
                    <a:pt x="1108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26"/>
            <p:cNvSpPr/>
            <p:nvPr/>
          </p:nvSpPr>
          <p:spPr>
            <a:xfrm>
              <a:off x="239875" y="4703458"/>
              <a:ext cx="57317" cy="44352"/>
            </a:xfrm>
            <a:custGeom>
              <a:rect b="b" l="l" r="r" t="t"/>
              <a:pathLst>
                <a:path extrusionOk="0" h="1382" w="1786">
                  <a:moveTo>
                    <a:pt x="893" y="0"/>
                  </a:moveTo>
                  <a:cubicBezTo>
                    <a:pt x="0" y="0"/>
                    <a:pt x="0" y="1381"/>
                    <a:pt x="893" y="1381"/>
                  </a:cubicBezTo>
                  <a:cubicBezTo>
                    <a:pt x="1786" y="1381"/>
                    <a:pt x="1786" y="0"/>
                    <a:pt x="89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919" name="Google Shape;4919;p26"/>
            <p:cNvGrpSpPr/>
            <p:nvPr/>
          </p:nvGrpSpPr>
          <p:grpSpPr>
            <a:xfrm>
              <a:off x="-181050" y="1879675"/>
              <a:ext cx="800203" cy="636722"/>
              <a:chOff x="1816659" y="65078"/>
              <a:chExt cx="800203" cy="636722"/>
            </a:xfrm>
          </p:grpSpPr>
          <p:sp>
            <p:nvSpPr>
              <p:cNvPr id="4920" name="Google Shape;4920;p2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1" name="Google Shape;4921;p2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2" name="Google Shape;4922;p2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3" name="Google Shape;4923;p2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4" name="Google Shape;4924;p2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5" name="Google Shape;4925;p2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6" name="Google Shape;4926;p2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7" name="Google Shape;4927;p2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28" name="Google Shape;4928;p26"/>
            <p:cNvGrpSpPr/>
            <p:nvPr/>
          </p:nvGrpSpPr>
          <p:grpSpPr>
            <a:xfrm>
              <a:off x="8366938" y="-475"/>
              <a:ext cx="800203" cy="636722"/>
              <a:chOff x="1816659" y="65078"/>
              <a:chExt cx="800203" cy="636722"/>
            </a:xfrm>
          </p:grpSpPr>
          <p:sp>
            <p:nvSpPr>
              <p:cNvPr id="4929" name="Google Shape;4929;p2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0" name="Google Shape;4930;p2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1" name="Google Shape;4931;p2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2" name="Google Shape;4932;p2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3" name="Google Shape;4933;p2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4" name="Google Shape;4934;p2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5" name="Google Shape;4935;p2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6" name="Google Shape;4936;p2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37" name="Google Shape;4937;p26"/>
            <p:cNvGrpSpPr/>
            <p:nvPr/>
          </p:nvGrpSpPr>
          <p:grpSpPr>
            <a:xfrm>
              <a:off x="8527988" y="892859"/>
              <a:ext cx="800203" cy="636722"/>
              <a:chOff x="1816659" y="65078"/>
              <a:chExt cx="800203" cy="636722"/>
            </a:xfrm>
          </p:grpSpPr>
          <p:sp>
            <p:nvSpPr>
              <p:cNvPr id="4938" name="Google Shape;4938;p2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9" name="Google Shape;4939;p2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0" name="Google Shape;4940;p2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1" name="Google Shape;4941;p2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2" name="Google Shape;4942;p2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3" name="Google Shape;4943;p2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4" name="Google Shape;4944;p2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5" name="Google Shape;4945;p2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46" name="Google Shape;4946;p26"/>
            <p:cNvGrpSpPr/>
            <p:nvPr/>
          </p:nvGrpSpPr>
          <p:grpSpPr>
            <a:xfrm>
              <a:off x="8527988" y="2872084"/>
              <a:ext cx="800203" cy="636722"/>
              <a:chOff x="1816659" y="65078"/>
              <a:chExt cx="800203" cy="636722"/>
            </a:xfrm>
          </p:grpSpPr>
          <p:sp>
            <p:nvSpPr>
              <p:cNvPr id="4947" name="Google Shape;4947;p2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8" name="Google Shape;4948;p2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9" name="Google Shape;4949;p2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0" name="Google Shape;4950;p2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1" name="Google Shape;4951;p2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2" name="Google Shape;4952;p2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3" name="Google Shape;4953;p2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4" name="Google Shape;4954;p2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11">
    <p:bg>
      <p:bgPr>
        <a:solidFill>
          <a:schemeClr val="dk1"/>
        </a:solidFill>
      </p:bgPr>
    </p:bg>
    <p:spTree>
      <p:nvGrpSpPr>
        <p:cNvPr id="4955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" name="Google Shape;4956;p27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4957" name="Google Shape;4957;p27"/>
          <p:cNvGrpSpPr/>
          <p:nvPr/>
        </p:nvGrpSpPr>
        <p:grpSpPr>
          <a:xfrm>
            <a:off x="-381000" y="-171451"/>
            <a:ext cx="9704083" cy="5432345"/>
            <a:chOff x="-381000" y="-171451"/>
            <a:chExt cx="9704083" cy="5432345"/>
          </a:xfrm>
        </p:grpSpPr>
        <p:sp>
          <p:nvSpPr>
            <p:cNvPr id="4958" name="Google Shape;4958;p27"/>
            <p:cNvSpPr/>
            <p:nvPr/>
          </p:nvSpPr>
          <p:spPr>
            <a:xfrm>
              <a:off x="8143140" y="285957"/>
              <a:ext cx="637532" cy="635657"/>
            </a:xfrm>
            <a:custGeom>
              <a:rect b="b" l="l" r="r" t="t"/>
              <a:pathLst>
                <a:path extrusionOk="0" h="19660" w="19718">
                  <a:moveTo>
                    <a:pt x="8102" y="1"/>
                  </a:moveTo>
                  <a:cubicBezTo>
                    <a:pt x="6269" y="1"/>
                    <a:pt x="5068" y="1973"/>
                    <a:pt x="5168" y="3803"/>
                  </a:cubicBezTo>
                  <a:cubicBezTo>
                    <a:pt x="4645" y="3568"/>
                    <a:pt x="4089" y="3405"/>
                    <a:pt x="3539" y="3405"/>
                  </a:cubicBezTo>
                  <a:cubicBezTo>
                    <a:pt x="3111" y="3405"/>
                    <a:pt x="2688" y="3504"/>
                    <a:pt x="2287" y="3743"/>
                  </a:cubicBezTo>
                  <a:cubicBezTo>
                    <a:pt x="1096" y="4457"/>
                    <a:pt x="465" y="6160"/>
                    <a:pt x="251" y="7482"/>
                  </a:cubicBezTo>
                  <a:cubicBezTo>
                    <a:pt x="1" y="9101"/>
                    <a:pt x="489" y="10672"/>
                    <a:pt x="1894" y="11613"/>
                  </a:cubicBezTo>
                  <a:cubicBezTo>
                    <a:pt x="2061" y="11720"/>
                    <a:pt x="2227" y="11815"/>
                    <a:pt x="2406" y="11911"/>
                  </a:cubicBezTo>
                  <a:cubicBezTo>
                    <a:pt x="1537" y="13137"/>
                    <a:pt x="1108" y="14756"/>
                    <a:pt x="1965" y="16126"/>
                  </a:cubicBezTo>
                  <a:cubicBezTo>
                    <a:pt x="2549" y="17042"/>
                    <a:pt x="3573" y="17530"/>
                    <a:pt x="4632" y="17673"/>
                  </a:cubicBezTo>
                  <a:cubicBezTo>
                    <a:pt x="4876" y="17715"/>
                    <a:pt x="5126" y="17736"/>
                    <a:pt x="5376" y="17736"/>
                  </a:cubicBezTo>
                  <a:cubicBezTo>
                    <a:pt x="5626" y="17736"/>
                    <a:pt x="5876" y="17715"/>
                    <a:pt x="6121" y="17673"/>
                  </a:cubicBezTo>
                  <a:cubicBezTo>
                    <a:pt x="6263" y="17638"/>
                    <a:pt x="6394" y="17602"/>
                    <a:pt x="6537" y="17566"/>
                  </a:cubicBezTo>
                  <a:cubicBezTo>
                    <a:pt x="6680" y="17947"/>
                    <a:pt x="6930" y="18281"/>
                    <a:pt x="7252" y="18531"/>
                  </a:cubicBezTo>
                  <a:cubicBezTo>
                    <a:pt x="7662" y="19152"/>
                    <a:pt x="8362" y="19543"/>
                    <a:pt x="9111" y="19543"/>
                  </a:cubicBezTo>
                  <a:cubicBezTo>
                    <a:pt x="9122" y="19543"/>
                    <a:pt x="9133" y="19543"/>
                    <a:pt x="9145" y="19543"/>
                  </a:cubicBezTo>
                  <a:cubicBezTo>
                    <a:pt x="9514" y="19531"/>
                    <a:pt x="9883" y="19424"/>
                    <a:pt x="10204" y="19209"/>
                  </a:cubicBezTo>
                  <a:cubicBezTo>
                    <a:pt x="10181" y="18816"/>
                    <a:pt x="10169" y="18423"/>
                    <a:pt x="10145" y="18031"/>
                  </a:cubicBezTo>
                  <a:cubicBezTo>
                    <a:pt x="9347" y="17840"/>
                    <a:pt x="8526" y="17269"/>
                    <a:pt x="7918" y="16768"/>
                  </a:cubicBezTo>
                  <a:cubicBezTo>
                    <a:pt x="7835" y="16888"/>
                    <a:pt x="7704" y="16959"/>
                    <a:pt x="7561" y="16959"/>
                  </a:cubicBezTo>
                  <a:cubicBezTo>
                    <a:pt x="6156" y="16852"/>
                    <a:pt x="4823" y="16030"/>
                    <a:pt x="4216" y="14756"/>
                  </a:cubicBezTo>
                  <a:cubicBezTo>
                    <a:pt x="4126" y="14560"/>
                    <a:pt x="4291" y="14338"/>
                    <a:pt x="4469" y="14338"/>
                  </a:cubicBezTo>
                  <a:cubicBezTo>
                    <a:pt x="4529" y="14338"/>
                    <a:pt x="4590" y="14363"/>
                    <a:pt x="4644" y="14423"/>
                  </a:cubicBezTo>
                  <a:cubicBezTo>
                    <a:pt x="5263" y="15114"/>
                    <a:pt x="6001" y="15685"/>
                    <a:pt x="6894" y="15947"/>
                  </a:cubicBezTo>
                  <a:cubicBezTo>
                    <a:pt x="6954" y="15959"/>
                    <a:pt x="7025" y="15983"/>
                    <a:pt x="7109" y="15995"/>
                  </a:cubicBezTo>
                  <a:cubicBezTo>
                    <a:pt x="6561" y="15375"/>
                    <a:pt x="6156" y="14661"/>
                    <a:pt x="5894" y="13887"/>
                  </a:cubicBezTo>
                  <a:lnTo>
                    <a:pt x="5882" y="13851"/>
                  </a:lnTo>
                  <a:cubicBezTo>
                    <a:pt x="5882" y="13828"/>
                    <a:pt x="5871" y="13804"/>
                    <a:pt x="5859" y="13780"/>
                  </a:cubicBezTo>
                  <a:cubicBezTo>
                    <a:pt x="5812" y="13647"/>
                    <a:pt x="5924" y="13555"/>
                    <a:pt x="6037" y="13555"/>
                  </a:cubicBezTo>
                  <a:cubicBezTo>
                    <a:pt x="6096" y="13555"/>
                    <a:pt x="6155" y="13580"/>
                    <a:pt x="6192" y="13637"/>
                  </a:cubicBezTo>
                  <a:cubicBezTo>
                    <a:pt x="6775" y="14530"/>
                    <a:pt x="7502" y="15328"/>
                    <a:pt x="8359" y="15971"/>
                  </a:cubicBezTo>
                  <a:cubicBezTo>
                    <a:pt x="8740" y="16257"/>
                    <a:pt x="9157" y="16495"/>
                    <a:pt x="9585" y="16709"/>
                  </a:cubicBezTo>
                  <a:cubicBezTo>
                    <a:pt x="9752" y="16780"/>
                    <a:pt x="9919" y="16852"/>
                    <a:pt x="10097" y="16899"/>
                  </a:cubicBezTo>
                  <a:cubicBezTo>
                    <a:pt x="10050" y="15614"/>
                    <a:pt x="9978" y="14316"/>
                    <a:pt x="9907" y="13018"/>
                  </a:cubicBezTo>
                  <a:cubicBezTo>
                    <a:pt x="9618" y="13103"/>
                    <a:pt x="9318" y="13145"/>
                    <a:pt x="9018" y="13145"/>
                  </a:cubicBezTo>
                  <a:cubicBezTo>
                    <a:pt x="8687" y="13145"/>
                    <a:pt x="8356" y="13094"/>
                    <a:pt x="8037" y="12994"/>
                  </a:cubicBezTo>
                  <a:cubicBezTo>
                    <a:pt x="7966" y="13030"/>
                    <a:pt x="7891" y="13048"/>
                    <a:pt x="7818" y="13048"/>
                  </a:cubicBezTo>
                  <a:cubicBezTo>
                    <a:pt x="7719" y="13048"/>
                    <a:pt x="7624" y="13015"/>
                    <a:pt x="7549" y="12947"/>
                  </a:cubicBezTo>
                  <a:cubicBezTo>
                    <a:pt x="7478" y="12887"/>
                    <a:pt x="7395" y="12828"/>
                    <a:pt x="7323" y="12756"/>
                  </a:cubicBezTo>
                  <a:cubicBezTo>
                    <a:pt x="6894" y="12566"/>
                    <a:pt x="6490" y="12327"/>
                    <a:pt x="6121" y="12030"/>
                  </a:cubicBezTo>
                  <a:cubicBezTo>
                    <a:pt x="4632" y="10863"/>
                    <a:pt x="3846" y="9065"/>
                    <a:pt x="3180" y="7351"/>
                  </a:cubicBezTo>
                  <a:cubicBezTo>
                    <a:pt x="3108" y="7152"/>
                    <a:pt x="3303" y="6995"/>
                    <a:pt x="3482" y="6995"/>
                  </a:cubicBezTo>
                  <a:cubicBezTo>
                    <a:pt x="3571" y="6995"/>
                    <a:pt x="3656" y="7034"/>
                    <a:pt x="3704" y="7124"/>
                  </a:cubicBezTo>
                  <a:cubicBezTo>
                    <a:pt x="4406" y="8482"/>
                    <a:pt x="5085" y="9934"/>
                    <a:pt x="6216" y="10982"/>
                  </a:cubicBezTo>
                  <a:lnTo>
                    <a:pt x="6228" y="10994"/>
                  </a:lnTo>
                  <a:cubicBezTo>
                    <a:pt x="5918" y="10232"/>
                    <a:pt x="5751" y="9422"/>
                    <a:pt x="5751" y="8601"/>
                  </a:cubicBezTo>
                  <a:cubicBezTo>
                    <a:pt x="5751" y="8494"/>
                    <a:pt x="5823" y="8386"/>
                    <a:pt x="5930" y="8351"/>
                  </a:cubicBezTo>
                  <a:cubicBezTo>
                    <a:pt x="5902" y="8322"/>
                    <a:pt x="5890" y="8286"/>
                    <a:pt x="5898" y="8286"/>
                  </a:cubicBezTo>
                  <a:lnTo>
                    <a:pt x="5898" y="8286"/>
                  </a:lnTo>
                  <a:cubicBezTo>
                    <a:pt x="5904" y="8286"/>
                    <a:pt x="5918" y="8303"/>
                    <a:pt x="5942" y="8351"/>
                  </a:cubicBezTo>
                  <a:cubicBezTo>
                    <a:pt x="5976" y="8338"/>
                    <a:pt x="6011" y="8331"/>
                    <a:pt x="6045" y="8331"/>
                  </a:cubicBezTo>
                  <a:cubicBezTo>
                    <a:pt x="6164" y="8331"/>
                    <a:pt x="6274" y="8409"/>
                    <a:pt x="6311" y="8529"/>
                  </a:cubicBezTo>
                  <a:cubicBezTo>
                    <a:pt x="6549" y="9256"/>
                    <a:pt x="6692" y="9982"/>
                    <a:pt x="7037" y="10684"/>
                  </a:cubicBezTo>
                  <a:cubicBezTo>
                    <a:pt x="7287" y="11125"/>
                    <a:pt x="7561" y="11565"/>
                    <a:pt x="7871" y="11970"/>
                  </a:cubicBezTo>
                  <a:cubicBezTo>
                    <a:pt x="8338" y="12109"/>
                    <a:pt x="8825" y="12178"/>
                    <a:pt x="9316" y="12178"/>
                  </a:cubicBezTo>
                  <a:cubicBezTo>
                    <a:pt x="9501" y="12178"/>
                    <a:pt x="9686" y="12168"/>
                    <a:pt x="9871" y="12149"/>
                  </a:cubicBezTo>
                  <a:cubicBezTo>
                    <a:pt x="9823" y="11327"/>
                    <a:pt x="9788" y="10506"/>
                    <a:pt x="9752" y="9696"/>
                  </a:cubicBezTo>
                  <a:cubicBezTo>
                    <a:pt x="8157" y="9434"/>
                    <a:pt x="6966" y="8077"/>
                    <a:pt x="6918" y="6470"/>
                  </a:cubicBezTo>
                  <a:cubicBezTo>
                    <a:pt x="6918" y="6263"/>
                    <a:pt x="7102" y="6146"/>
                    <a:pt x="7273" y="6146"/>
                  </a:cubicBezTo>
                  <a:cubicBezTo>
                    <a:pt x="7408" y="6146"/>
                    <a:pt x="7535" y="6217"/>
                    <a:pt x="7561" y="6374"/>
                  </a:cubicBezTo>
                  <a:cubicBezTo>
                    <a:pt x="7740" y="7398"/>
                    <a:pt x="8442" y="8244"/>
                    <a:pt x="9407" y="8625"/>
                  </a:cubicBezTo>
                  <a:cubicBezTo>
                    <a:pt x="9514" y="8648"/>
                    <a:pt x="9609" y="8672"/>
                    <a:pt x="9716" y="8684"/>
                  </a:cubicBezTo>
                  <a:cubicBezTo>
                    <a:pt x="9692" y="7815"/>
                    <a:pt x="9669" y="6958"/>
                    <a:pt x="9669" y="6100"/>
                  </a:cubicBezTo>
                  <a:cubicBezTo>
                    <a:pt x="9645" y="5886"/>
                    <a:pt x="9645" y="5684"/>
                    <a:pt x="9669" y="5481"/>
                  </a:cubicBezTo>
                  <a:lnTo>
                    <a:pt x="9669" y="5279"/>
                  </a:lnTo>
                  <a:cubicBezTo>
                    <a:pt x="8692" y="4815"/>
                    <a:pt x="8073" y="3826"/>
                    <a:pt x="8085" y="2755"/>
                  </a:cubicBezTo>
                  <a:cubicBezTo>
                    <a:pt x="8085" y="2567"/>
                    <a:pt x="8218" y="2478"/>
                    <a:pt x="8357" y="2478"/>
                  </a:cubicBezTo>
                  <a:cubicBezTo>
                    <a:pt x="8500" y="2478"/>
                    <a:pt x="8650" y="2573"/>
                    <a:pt x="8668" y="2755"/>
                  </a:cubicBezTo>
                  <a:cubicBezTo>
                    <a:pt x="8740" y="3445"/>
                    <a:pt x="9133" y="4076"/>
                    <a:pt x="9728" y="4446"/>
                  </a:cubicBezTo>
                  <a:cubicBezTo>
                    <a:pt x="9776" y="3672"/>
                    <a:pt x="9871" y="2910"/>
                    <a:pt x="10014" y="2148"/>
                  </a:cubicBezTo>
                  <a:cubicBezTo>
                    <a:pt x="10045" y="1985"/>
                    <a:pt x="10178" y="1913"/>
                    <a:pt x="10315" y="1913"/>
                  </a:cubicBezTo>
                  <a:cubicBezTo>
                    <a:pt x="10489" y="1913"/>
                    <a:pt x="10670" y="2031"/>
                    <a:pt x="10657" y="2231"/>
                  </a:cubicBezTo>
                  <a:cubicBezTo>
                    <a:pt x="10585" y="3076"/>
                    <a:pt x="10538" y="3934"/>
                    <a:pt x="10526" y="4791"/>
                  </a:cubicBezTo>
                  <a:lnTo>
                    <a:pt x="10526" y="5005"/>
                  </a:lnTo>
                  <a:cubicBezTo>
                    <a:pt x="10526" y="5029"/>
                    <a:pt x="10526" y="5053"/>
                    <a:pt x="10526" y="5077"/>
                  </a:cubicBezTo>
                  <a:cubicBezTo>
                    <a:pt x="10550" y="5505"/>
                    <a:pt x="10609" y="5981"/>
                    <a:pt x="10538" y="6398"/>
                  </a:cubicBezTo>
                  <a:cubicBezTo>
                    <a:pt x="10562" y="6553"/>
                    <a:pt x="10573" y="6696"/>
                    <a:pt x="10585" y="6862"/>
                  </a:cubicBezTo>
                  <a:cubicBezTo>
                    <a:pt x="11359" y="6553"/>
                    <a:pt x="12026" y="6041"/>
                    <a:pt x="12526" y="5374"/>
                  </a:cubicBezTo>
                  <a:cubicBezTo>
                    <a:pt x="13086" y="4553"/>
                    <a:pt x="13050" y="3815"/>
                    <a:pt x="13145" y="2898"/>
                  </a:cubicBezTo>
                  <a:cubicBezTo>
                    <a:pt x="13152" y="2686"/>
                    <a:pt x="13317" y="2570"/>
                    <a:pt x="13480" y="2570"/>
                  </a:cubicBezTo>
                  <a:cubicBezTo>
                    <a:pt x="13611" y="2570"/>
                    <a:pt x="13741" y="2644"/>
                    <a:pt x="13788" y="2802"/>
                  </a:cubicBezTo>
                  <a:cubicBezTo>
                    <a:pt x="14157" y="3684"/>
                    <a:pt x="13752" y="4862"/>
                    <a:pt x="13240" y="5660"/>
                  </a:cubicBezTo>
                  <a:cubicBezTo>
                    <a:pt x="13955" y="5350"/>
                    <a:pt x="14491" y="4743"/>
                    <a:pt x="14729" y="4005"/>
                  </a:cubicBezTo>
                  <a:cubicBezTo>
                    <a:pt x="14791" y="3833"/>
                    <a:pt x="14936" y="3757"/>
                    <a:pt x="15079" y="3757"/>
                  </a:cubicBezTo>
                  <a:cubicBezTo>
                    <a:pt x="15293" y="3757"/>
                    <a:pt x="15502" y="3925"/>
                    <a:pt x="15431" y="4196"/>
                  </a:cubicBezTo>
                  <a:cubicBezTo>
                    <a:pt x="15134" y="5255"/>
                    <a:pt x="14193" y="6005"/>
                    <a:pt x="13098" y="6077"/>
                  </a:cubicBezTo>
                  <a:cubicBezTo>
                    <a:pt x="13050" y="6077"/>
                    <a:pt x="13014" y="6065"/>
                    <a:pt x="12979" y="6029"/>
                  </a:cubicBezTo>
                  <a:cubicBezTo>
                    <a:pt x="12371" y="6803"/>
                    <a:pt x="11609" y="7267"/>
                    <a:pt x="10645" y="7374"/>
                  </a:cubicBezTo>
                  <a:cubicBezTo>
                    <a:pt x="10704" y="7886"/>
                    <a:pt x="10752" y="8386"/>
                    <a:pt x="10800" y="8898"/>
                  </a:cubicBezTo>
                  <a:cubicBezTo>
                    <a:pt x="10978" y="8982"/>
                    <a:pt x="11062" y="9184"/>
                    <a:pt x="10990" y="9375"/>
                  </a:cubicBezTo>
                  <a:cubicBezTo>
                    <a:pt x="10966" y="9458"/>
                    <a:pt x="10919" y="9541"/>
                    <a:pt x="10859" y="9601"/>
                  </a:cubicBezTo>
                  <a:cubicBezTo>
                    <a:pt x="11026" y="11649"/>
                    <a:pt x="11157" y="13697"/>
                    <a:pt x="11312" y="15745"/>
                  </a:cubicBezTo>
                  <a:cubicBezTo>
                    <a:pt x="11693" y="15566"/>
                    <a:pt x="12050" y="15328"/>
                    <a:pt x="12359" y="15054"/>
                  </a:cubicBezTo>
                  <a:cubicBezTo>
                    <a:pt x="12288" y="14947"/>
                    <a:pt x="12276" y="14816"/>
                    <a:pt x="12288" y="14697"/>
                  </a:cubicBezTo>
                  <a:cubicBezTo>
                    <a:pt x="12562" y="13089"/>
                    <a:pt x="12776" y="11530"/>
                    <a:pt x="12574" y="9899"/>
                  </a:cubicBezTo>
                  <a:cubicBezTo>
                    <a:pt x="12547" y="9701"/>
                    <a:pt x="12719" y="9590"/>
                    <a:pt x="12889" y="9590"/>
                  </a:cubicBezTo>
                  <a:cubicBezTo>
                    <a:pt x="13025" y="9590"/>
                    <a:pt x="13161" y="9661"/>
                    <a:pt x="13193" y="9815"/>
                  </a:cubicBezTo>
                  <a:cubicBezTo>
                    <a:pt x="13491" y="11053"/>
                    <a:pt x="13586" y="12339"/>
                    <a:pt x="13467" y="13625"/>
                  </a:cubicBezTo>
                  <a:cubicBezTo>
                    <a:pt x="13502" y="13554"/>
                    <a:pt x="13538" y="13482"/>
                    <a:pt x="13574" y="13411"/>
                  </a:cubicBezTo>
                  <a:cubicBezTo>
                    <a:pt x="14145" y="12292"/>
                    <a:pt x="14229" y="10899"/>
                    <a:pt x="14872" y="9839"/>
                  </a:cubicBezTo>
                  <a:cubicBezTo>
                    <a:pt x="14911" y="9767"/>
                    <a:pt x="14991" y="9728"/>
                    <a:pt x="15069" y="9728"/>
                  </a:cubicBezTo>
                  <a:cubicBezTo>
                    <a:pt x="15159" y="9728"/>
                    <a:pt x="15245" y="9779"/>
                    <a:pt x="15265" y="9887"/>
                  </a:cubicBezTo>
                  <a:cubicBezTo>
                    <a:pt x="15324" y="10553"/>
                    <a:pt x="15276" y="11220"/>
                    <a:pt x="15098" y="11863"/>
                  </a:cubicBezTo>
                  <a:cubicBezTo>
                    <a:pt x="15753" y="11649"/>
                    <a:pt x="16300" y="11077"/>
                    <a:pt x="16586" y="10434"/>
                  </a:cubicBezTo>
                  <a:cubicBezTo>
                    <a:pt x="16693" y="10172"/>
                    <a:pt x="16681" y="9720"/>
                    <a:pt x="16979" y="9577"/>
                  </a:cubicBezTo>
                  <a:cubicBezTo>
                    <a:pt x="17023" y="9555"/>
                    <a:pt x="17070" y="9545"/>
                    <a:pt x="17116" y="9545"/>
                  </a:cubicBezTo>
                  <a:cubicBezTo>
                    <a:pt x="17244" y="9545"/>
                    <a:pt x="17367" y="9624"/>
                    <a:pt x="17420" y="9756"/>
                  </a:cubicBezTo>
                  <a:cubicBezTo>
                    <a:pt x="17705" y="10291"/>
                    <a:pt x="17098" y="11256"/>
                    <a:pt x="16729" y="11613"/>
                  </a:cubicBezTo>
                  <a:cubicBezTo>
                    <a:pt x="16265" y="12054"/>
                    <a:pt x="15610" y="12268"/>
                    <a:pt x="14979" y="12316"/>
                  </a:cubicBezTo>
                  <a:cubicBezTo>
                    <a:pt x="14788" y="12911"/>
                    <a:pt x="14526" y="13494"/>
                    <a:pt x="14217" y="14042"/>
                  </a:cubicBezTo>
                  <a:cubicBezTo>
                    <a:pt x="13621" y="15137"/>
                    <a:pt x="12633" y="15971"/>
                    <a:pt x="11455" y="16376"/>
                  </a:cubicBezTo>
                  <a:cubicBezTo>
                    <a:pt x="11431" y="16387"/>
                    <a:pt x="11395" y="16387"/>
                    <a:pt x="11371" y="16387"/>
                  </a:cubicBezTo>
                  <a:cubicBezTo>
                    <a:pt x="11383" y="16566"/>
                    <a:pt x="11395" y="16733"/>
                    <a:pt x="11419" y="16911"/>
                  </a:cubicBezTo>
                  <a:cubicBezTo>
                    <a:pt x="11419" y="17007"/>
                    <a:pt x="11431" y="17102"/>
                    <a:pt x="11443" y="17209"/>
                  </a:cubicBezTo>
                  <a:cubicBezTo>
                    <a:pt x="11644" y="17245"/>
                    <a:pt x="11848" y="17263"/>
                    <a:pt x="12052" y="17263"/>
                  </a:cubicBezTo>
                  <a:cubicBezTo>
                    <a:pt x="12585" y="17263"/>
                    <a:pt x="13119" y="17141"/>
                    <a:pt x="13610" y="16899"/>
                  </a:cubicBezTo>
                  <a:cubicBezTo>
                    <a:pt x="14217" y="16566"/>
                    <a:pt x="14550" y="15995"/>
                    <a:pt x="15026" y="15530"/>
                  </a:cubicBezTo>
                  <a:cubicBezTo>
                    <a:pt x="15068" y="15492"/>
                    <a:pt x="15119" y="15475"/>
                    <a:pt x="15170" y="15475"/>
                  </a:cubicBezTo>
                  <a:cubicBezTo>
                    <a:pt x="15280" y="15475"/>
                    <a:pt x="15387" y="15555"/>
                    <a:pt x="15396" y="15685"/>
                  </a:cubicBezTo>
                  <a:cubicBezTo>
                    <a:pt x="15491" y="16602"/>
                    <a:pt x="14598" y="17352"/>
                    <a:pt x="13848" y="17697"/>
                  </a:cubicBezTo>
                  <a:cubicBezTo>
                    <a:pt x="13427" y="17895"/>
                    <a:pt x="12992" y="18004"/>
                    <a:pt x="12564" y="18004"/>
                  </a:cubicBezTo>
                  <a:cubicBezTo>
                    <a:pt x="12193" y="18004"/>
                    <a:pt x="11827" y="17922"/>
                    <a:pt x="11478" y="17745"/>
                  </a:cubicBezTo>
                  <a:lnTo>
                    <a:pt x="11478" y="17745"/>
                  </a:lnTo>
                  <a:lnTo>
                    <a:pt x="11502" y="18066"/>
                  </a:lnTo>
                  <a:cubicBezTo>
                    <a:pt x="11705" y="18352"/>
                    <a:pt x="11943" y="18590"/>
                    <a:pt x="12228" y="18781"/>
                  </a:cubicBezTo>
                  <a:cubicBezTo>
                    <a:pt x="12264" y="18828"/>
                    <a:pt x="12300" y="18876"/>
                    <a:pt x="12348" y="18912"/>
                  </a:cubicBezTo>
                  <a:cubicBezTo>
                    <a:pt x="12865" y="19425"/>
                    <a:pt x="13519" y="19659"/>
                    <a:pt x="14171" y="19659"/>
                  </a:cubicBezTo>
                  <a:cubicBezTo>
                    <a:pt x="15212" y="19659"/>
                    <a:pt x="16248" y="19060"/>
                    <a:pt x="16717" y="18042"/>
                  </a:cubicBezTo>
                  <a:cubicBezTo>
                    <a:pt x="17134" y="17149"/>
                    <a:pt x="17086" y="16102"/>
                    <a:pt x="16598" y="15244"/>
                  </a:cubicBezTo>
                  <a:cubicBezTo>
                    <a:pt x="16800" y="15185"/>
                    <a:pt x="16979" y="15102"/>
                    <a:pt x="17158" y="15006"/>
                  </a:cubicBezTo>
                  <a:cubicBezTo>
                    <a:pt x="18193" y="14661"/>
                    <a:pt x="18979" y="13816"/>
                    <a:pt x="19241" y="12756"/>
                  </a:cubicBezTo>
                  <a:cubicBezTo>
                    <a:pt x="19348" y="12387"/>
                    <a:pt x="19396" y="12006"/>
                    <a:pt x="19384" y="11625"/>
                  </a:cubicBezTo>
                  <a:cubicBezTo>
                    <a:pt x="19717" y="10732"/>
                    <a:pt x="19717" y="9756"/>
                    <a:pt x="19396" y="8863"/>
                  </a:cubicBezTo>
                  <a:cubicBezTo>
                    <a:pt x="19241" y="8422"/>
                    <a:pt x="19027" y="8005"/>
                    <a:pt x="18753" y="7636"/>
                  </a:cubicBezTo>
                  <a:cubicBezTo>
                    <a:pt x="18253" y="6672"/>
                    <a:pt x="17431" y="5922"/>
                    <a:pt x="16443" y="5505"/>
                  </a:cubicBezTo>
                  <a:cubicBezTo>
                    <a:pt x="16550" y="5077"/>
                    <a:pt x="16574" y="4636"/>
                    <a:pt x="16515" y="4196"/>
                  </a:cubicBezTo>
                  <a:cubicBezTo>
                    <a:pt x="16562" y="3386"/>
                    <a:pt x="16324" y="2588"/>
                    <a:pt x="15848" y="1945"/>
                  </a:cubicBezTo>
                  <a:cubicBezTo>
                    <a:pt x="15717" y="1767"/>
                    <a:pt x="15574" y="1612"/>
                    <a:pt x="15419" y="1457"/>
                  </a:cubicBezTo>
                  <a:cubicBezTo>
                    <a:pt x="15396" y="1409"/>
                    <a:pt x="15384" y="1362"/>
                    <a:pt x="15360" y="1314"/>
                  </a:cubicBezTo>
                  <a:cubicBezTo>
                    <a:pt x="15029" y="596"/>
                    <a:pt x="14309" y="249"/>
                    <a:pt x="13572" y="249"/>
                  </a:cubicBezTo>
                  <a:cubicBezTo>
                    <a:pt x="13222" y="249"/>
                    <a:pt x="12868" y="327"/>
                    <a:pt x="12550" y="481"/>
                  </a:cubicBezTo>
                  <a:cubicBezTo>
                    <a:pt x="12157" y="481"/>
                    <a:pt x="11776" y="576"/>
                    <a:pt x="11431" y="767"/>
                  </a:cubicBezTo>
                  <a:cubicBezTo>
                    <a:pt x="11145" y="933"/>
                    <a:pt x="10883" y="1148"/>
                    <a:pt x="10681" y="1409"/>
                  </a:cubicBezTo>
                  <a:cubicBezTo>
                    <a:pt x="10312" y="886"/>
                    <a:pt x="9800" y="481"/>
                    <a:pt x="9216" y="231"/>
                  </a:cubicBezTo>
                  <a:cubicBezTo>
                    <a:pt x="8825" y="72"/>
                    <a:pt x="8452" y="1"/>
                    <a:pt x="810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27"/>
            <p:cNvSpPr/>
            <p:nvPr/>
          </p:nvSpPr>
          <p:spPr>
            <a:xfrm>
              <a:off x="8243630" y="347163"/>
              <a:ext cx="471602" cy="879897"/>
            </a:xfrm>
            <a:custGeom>
              <a:rect b="b" l="l" r="r" t="t"/>
              <a:pathLst>
                <a:path extrusionOk="0" h="27214" w="14586">
                  <a:moveTo>
                    <a:pt x="7197" y="1"/>
                  </a:moveTo>
                  <a:cubicBezTo>
                    <a:pt x="7060" y="1"/>
                    <a:pt x="6926" y="73"/>
                    <a:pt x="6894" y="231"/>
                  </a:cubicBezTo>
                  <a:cubicBezTo>
                    <a:pt x="6751" y="993"/>
                    <a:pt x="6656" y="1767"/>
                    <a:pt x="6608" y="2541"/>
                  </a:cubicBezTo>
                  <a:cubicBezTo>
                    <a:pt x="6025" y="2160"/>
                    <a:pt x="5644" y="1552"/>
                    <a:pt x="5560" y="862"/>
                  </a:cubicBezTo>
                  <a:cubicBezTo>
                    <a:pt x="5542" y="680"/>
                    <a:pt x="5392" y="585"/>
                    <a:pt x="5249" y="585"/>
                  </a:cubicBezTo>
                  <a:cubicBezTo>
                    <a:pt x="5110" y="585"/>
                    <a:pt x="4977" y="674"/>
                    <a:pt x="4977" y="862"/>
                  </a:cubicBezTo>
                  <a:cubicBezTo>
                    <a:pt x="4977" y="1933"/>
                    <a:pt x="5584" y="2910"/>
                    <a:pt x="6561" y="3374"/>
                  </a:cubicBezTo>
                  <a:lnTo>
                    <a:pt x="6561" y="3576"/>
                  </a:lnTo>
                  <a:cubicBezTo>
                    <a:pt x="6537" y="3779"/>
                    <a:pt x="6537" y="3981"/>
                    <a:pt x="6561" y="4196"/>
                  </a:cubicBezTo>
                  <a:cubicBezTo>
                    <a:pt x="6561" y="5053"/>
                    <a:pt x="6584" y="5922"/>
                    <a:pt x="6608" y="6779"/>
                  </a:cubicBezTo>
                  <a:cubicBezTo>
                    <a:pt x="6513" y="6767"/>
                    <a:pt x="6406" y="6744"/>
                    <a:pt x="6299" y="6720"/>
                  </a:cubicBezTo>
                  <a:cubicBezTo>
                    <a:pt x="5334" y="6339"/>
                    <a:pt x="4644" y="5493"/>
                    <a:pt x="4453" y="4469"/>
                  </a:cubicBezTo>
                  <a:cubicBezTo>
                    <a:pt x="4427" y="4313"/>
                    <a:pt x="4300" y="4241"/>
                    <a:pt x="4165" y="4241"/>
                  </a:cubicBezTo>
                  <a:cubicBezTo>
                    <a:pt x="3994" y="4241"/>
                    <a:pt x="3810" y="4358"/>
                    <a:pt x="3810" y="4565"/>
                  </a:cubicBezTo>
                  <a:cubicBezTo>
                    <a:pt x="3858" y="6172"/>
                    <a:pt x="5049" y="7529"/>
                    <a:pt x="6644" y="7791"/>
                  </a:cubicBezTo>
                  <a:cubicBezTo>
                    <a:pt x="6680" y="8601"/>
                    <a:pt x="6715" y="9422"/>
                    <a:pt x="6763" y="10244"/>
                  </a:cubicBezTo>
                  <a:cubicBezTo>
                    <a:pt x="6578" y="10263"/>
                    <a:pt x="6394" y="10273"/>
                    <a:pt x="6210" y="10273"/>
                  </a:cubicBezTo>
                  <a:cubicBezTo>
                    <a:pt x="5722" y="10273"/>
                    <a:pt x="5239" y="10204"/>
                    <a:pt x="4763" y="10065"/>
                  </a:cubicBezTo>
                  <a:cubicBezTo>
                    <a:pt x="4453" y="9661"/>
                    <a:pt x="4179" y="9220"/>
                    <a:pt x="3929" y="8779"/>
                  </a:cubicBezTo>
                  <a:cubicBezTo>
                    <a:pt x="3584" y="8077"/>
                    <a:pt x="3441" y="7351"/>
                    <a:pt x="3203" y="6624"/>
                  </a:cubicBezTo>
                  <a:cubicBezTo>
                    <a:pt x="3166" y="6504"/>
                    <a:pt x="3056" y="6427"/>
                    <a:pt x="2937" y="6427"/>
                  </a:cubicBezTo>
                  <a:cubicBezTo>
                    <a:pt x="2903" y="6427"/>
                    <a:pt x="2868" y="6433"/>
                    <a:pt x="2834" y="6446"/>
                  </a:cubicBezTo>
                  <a:lnTo>
                    <a:pt x="2822" y="6446"/>
                  </a:lnTo>
                  <a:cubicBezTo>
                    <a:pt x="2715" y="6482"/>
                    <a:pt x="2643" y="6589"/>
                    <a:pt x="2643" y="6696"/>
                  </a:cubicBezTo>
                  <a:cubicBezTo>
                    <a:pt x="2643" y="7517"/>
                    <a:pt x="2810" y="8327"/>
                    <a:pt x="3120" y="9089"/>
                  </a:cubicBezTo>
                  <a:lnTo>
                    <a:pt x="3108" y="9077"/>
                  </a:lnTo>
                  <a:cubicBezTo>
                    <a:pt x="1977" y="8029"/>
                    <a:pt x="1298" y="6577"/>
                    <a:pt x="596" y="5220"/>
                  </a:cubicBezTo>
                  <a:cubicBezTo>
                    <a:pt x="543" y="5127"/>
                    <a:pt x="455" y="5088"/>
                    <a:pt x="364" y="5088"/>
                  </a:cubicBezTo>
                  <a:cubicBezTo>
                    <a:pt x="186" y="5088"/>
                    <a:pt x="1" y="5241"/>
                    <a:pt x="72" y="5446"/>
                  </a:cubicBezTo>
                  <a:cubicBezTo>
                    <a:pt x="738" y="7160"/>
                    <a:pt x="1524" y="8958"/>
                    <a:pt x="3013" y="10125"/>
                  </a:cubicBezTo>
                  <a:cubicBezTo>
                    <a:pt x="3382" y="10423"/>
                    <a:pt x="3786" y="10661"/>
                    <a:pt x="4215" y="10851"/>
                  </a:cubicBezTo>
                  <a:cubicBezTo>
                    <a:pt x="4287" y="10923"/>
                    <a:pt x="4370" y="10982"/>
                    <a:pt x="4441" y="11042"/>
                  </a:cubicBezTo>
                  <a:cubicBezTo>
                    <a:pt x="4516" y="11110"/>
                    <a:pt x="4611" y="11143"/>
                    <a:pt x="4710" y="11143"/>
                  </a:cubicBezTo>
                  <a:cubicBezTo>
                    <a:pt x="4783" y="11143"/>
                    <a:pt x="4858" y="11125"/>
                    <a:pt x="4929" y="11089"/>
                  </a:cubicBezTo>
                  <a:cubicBezTo>
                    <a:pt x="5248" y="11189"/>
                    <a:pt x="5579" y="11240"/>
                    <a:pt x="5910" y="11240"/>
                  </a:cubicBezTo>
                  <a:cubicBezTo>
                    <a:pt x="6210" y="11240"/>
                    <a:pt x="6510" y="11198"/>
                    <a:pt x="6799" y="11113"/>
                  </a:cubicBezTo>
                  <a:cubicBezTo>
                    <a:pt x="6870" y="12411"/>
                    <a:pt x="6942" y="13709"/>
                    <a:pt x="6989" y="14995"/>
                  </a:cubicBezTo>
                  <a:cubicBezTo>
                    <a:pt x="6811" y="14947"/>
                    <a:pt x="6644" y="14875"/>
                    <a:pt x="6477" y="14804"/>
                  </a:cubicBezTo>
                  <a:cubicBezTo>
                    <a:pt x="6049" y="14590"/>
                    <a:pt x="5632" y="14352"/>
                    <a:pt x="5251" y="14066"/>
                  </a:cubicBezTo>
                  <a:cubicBezTo>
                    <a:pt x="4394" y="13423"/>
                    <a:pt x="3667" y="12625"/>
                    <a:pt x="3096" y="11732"/>
                  </a:cubicBezTo>
                  <a:cubicBezTo>
                    <a:pt x="3058" y="11670"/>
                    <a:pt x="2997" y="11642"/>
                    <a:pt x="2937" y="11642"/>
                  </a:cubicBezTo>
                  <a:cubicBezTo>
                    <a:pt x="2825" y="11642"/>
                    <a:pt x="2716" y="11736"/>
                    <a:pt x="2763" y="11875"/>
                  </a:cubicBezTo>
                  <a:cubicBezTo>
                    <a:pt x="2763" y="11899"/>
                    <a:pt x="2774" y="11923"/>
                    <a:pt x="2786" y="11947"/>
                  </a:cubicBezTo>
                  <a:cubicBezTo>
                    <a:pt x="2786" y="11958"/>
                    <a:pt x="2786" y="11970"/>
                    <a:pt x="2798" y="11970"/>
                  </a:cubicBezTo>
                  <a:cubicBezTo>
                    <a:pt x="3048" y="12756"/>
                    <a:pt x="3465" y="13471"/>
                    <a:pt x="4001" y="14090"/>
                  </a:cubicBezTo>
                  <a:cubicBezTo>
                    <a:pt x="3917" y="14066"/>
                    <a:pt x="3858" y="14054"/>
                    <a:pt x="3798" y="14042"/>
                  </a:cubicBezTo>
                  <a:cubicBezTo>
                    <a:pt x="2905" y="13780"/>
                    <a:pt x="2155" y="13209"/>
                    <a:pt x="1548" y="12518"/>
                  </a:cubicBezTo>
                  <a:cubicBezTo>
                    <a:pt x="1491" y="12458"/>
                    <a:pt x="1428" y="12433"/>
                    <a:pt x="1367" y="12433"/>
                  </a:cubicBezTo>
                  <a:cubicBezTo>
                    <a:pt x="1187" y="12433"/>
                    <a:pt x="1030" y="12653"/>
                    <a:pt x="1119" y="12840"/>
                  </a:cubicBezTo>
                  <a:cubicBezTo>
                    <a:pt x="1715" y="14125"/>
                    <a:pt x="3060" y="14935"/>
                    <a:pt x="4453" y="15054"/>
                  </a:cubicBezTo>
                  <a:cubicBezTo>
                    <a:pt x="4608" y="15054"/>
                    <a:pt x="4739" y="14983"/>
                    <a:pt x="4822" y="14864"/>
                  </a:cubicBezTo>
                  <a:cubicBezTo>
                    <a:pt x="5418" y="15364"/>
                    <a:pt x="6251" y="15935"/>
                    <a:pt x="7049" y="16126"/>
                  </a:cubicBezTo>
                  <a:cubicBezTo>
                    <a:pt x="7061" y="16519"/>
                    <a:pt x="7084" y="16911"/>
                    <a:pt x="7096" y="17304"/>
                  </a:cubicBezTo>
                  <a:cubicBezTo>
                    <a:pt x="7156" y="18495"/>
                    <a:pt x="7215" y="19686"/>
                    <a:pt x="7287" y="20876"/>
                  </a:cubicBezTo>
                  <a:cubicBezTo>
                    <a:pt x="7346" y="21876"/>
                    <a:pt x="7394" y="22876"/>
                    <a:pt x="7454" y="23877"/>
                  </a:cubicBezTo>
                  <a:cubicBezTo>
                    <a:pt x="7513" y="24829"/>
                    <a:pt x="7477" y="25841"/>
                    <a:pt x="7739" y="26758"/>
                  </a:cubicBezTo>
                  <a:cubicBezTo>
                    <a:pt x="7826" y="27049"/>
                    <a:pt x="8125" y="27214"/>
                    <a:pt x="8408" y="27214"/>
                  </a:cubicBezTo>
                  <a:cubicBezTo>
                    <a:pt x="8671" y="27214"/>
                    <a:pt x="8920" y="27073"/>
                    <a:pt x="8978" y="26758"/>
                  </a:cubicBezTo>
                  <a:cubicBezTo>
                    <a:pt x="9132" y="25805"/>
                    <a:pt x="8989" y="24841"/>
                    <a:pt x="8930" y="23877"/>
                  </a:cubicBezTo>
                  <a:lnTo>
                    <a:pt x="8739" y="20876"/>
                  </a:lnTo>
                  <a:cubicBezTo>
                    <a:pt x="8632" y="19305"/>
                    <a:pt x="8525" y="17745"/>
                    <a:pt x="8394" y="16173"/>
                  </a:cubicBezTo>
                  <a:lnTo>
                    <a:pt x="8370" y="15852"/>
                  </a:lnTo>
                  <a:lnTo>
                    <a:pt x="8370" y="15852"/>
                  </a:lnTo>
                  <a:cubicBezTo>
                    <a:pt x="8716" y="16024"/>
                    <a:pt x="9082" y="16106"/>
                    <a:pt x="9454" y="16106"/>
                  </a:cubicBezTo>
                  <a:cubicBezTo>
                    <a:pt x="9878" y="16106"/>
                    <a:pt x="10310" y="16001"/>
                    <a:pt x="10728" y="15804"/>
                  </a:cubicBezTo>
                  <a:cubicBezTo>
                    <a:pt x="11478" y="15459"/>
                    <a:pt x="12371" y="14709"/>
                    <a:pt x="12264" y="13780"/>
                  </a:cubicBezTo>
                  <a:cubicBezTo>
                    <a:pt x="12264" y="13659"/>
                    <a:pt x="12160" y="13576"/>
                    <a:pt x="12052" y="13576"/>
                  </a:cubicBezTo>
                  <a:cubicBezTo>
                    <a:pt x="12001" y="13576"/>
                    <a:pt x="11949" y="13595"/>
                    <a:pt x="11907" y="13637"/>
                  </a:cubicBezTo>
                  <a:cubicBezTo>
                    <a:pt x="11418" y="14102"/>
                    <a:pt x="11097" y="14673"/>
                    <a:pt x="10478" y="15006"/>
                  </a:cubicBezTo>
                  <a:cubicBezTo>
                    <a:pt x="9990" y="15242"/>
                    <a:pt x="9452" y="15368"/>
                    <a:pt x="8909" y="15368"/>
                  </a:cubicBezTo>
                  <a:cubicBezTo>
                    <a:pt x="8709" y="15368"/>
                    <a:pt x="8509" y="15351"/>
                    <a:pt x="8311" y="15316"/>
                  </a:cubicBezTo>
                  <a:cubicBezTo>
                    <a:pt x="8311" y="15209"/>
                    <a:pt x="8299" y="15114"/>
                    <a:pt x="8287" y="15018"/>
                  </a:cubicBezTo>
                  <a:cubicBezTo>
                    <a:pt x="8275" y="14840"/>
                    <a:pt x="8263" y="14661"/>
                    <a:pt x="8251" y="14494"/>
                  </a:cubicBezTo>
                  <a:cubicBezTo>
                    <a:pt x="8275" y="14494"/>
                    <a:pt x="8299" y="14483"/>
                    <a:pt x="8335" y="14483"/>
                  </a:cubicBezTo>
                  <a:cubicBezTo>
                    <a:pt x="9513" y="14078"/>
                    <a:pt x="10502" y="13244"/>
                    <a:pt x="11097" y="12137"/>
                  </a:cubicBezTo>
                  <a:cubicBezTo>
                    <a:pt x="11406" y="11589"/>
                    <a:pt x="11656" y="11018"/>
                    <a:pt x="11859" y="10411"/>
                  </a:cubicBezTo>
                  <a:cubicBezTo>
                    <a:pt x="12478" y="10375"/>
                    <a:pt x="13145" y="10161"/>
                    <a:pt x="13597" y="9720"/>
                  </a:cubicBezTo>
                  <a:cubicBezTo>
                    <a:pt x="13978" y="9363"/>
                    <a:pt x="14585" y="8398"/>
                    <a:pt x="14300" y="7851"/>
                  </a:cubicBezTo>
                  <a:cubicBezTo>
                    <a:pt x="14249" y="7723"/>
                    <a:pt x="14131" y="7644"/>
                    <a:pt x="14003" y="7644"/>
                  </a:cubicBezTo>
                  <a:cubicBezTo>
                    <a:pt x="13951" y="7644"/>
                    <a:pt x="13898" y="7657"/>
                    <a:pt x="13847" y="7684"/>
                  </a:cubicBezTo>
                  <a:cubicBezTo>
                    <a:pt x="13550" y="7827"/>
                    <a:pt x="13573" y="8279"/>
                    <a:pt x="13454" y="8541"/>
                  </a:cubicBezTo>
                  <a:cubicBezTo>
                    <a:pt x="13180" y="9172"/>
                    <a:pt x="12633" y="9756"/>
                    <a:pt x="11966" y="9970"/>
                  </a:cubicBezTo>
                  <a:cubicBezTo>
                    <a:pt x="12157" y="9327"/>
                    <a:pt x="12204" y="8649"/>
                    <a:pt x="12133" y="7994"/>
                  </a:cubicBezTo>
                  <a:cubicBezTo>
                    <a:pt x="12120" y="7888"/>
                    <a:pt x="12030" y="7837"/>
                    <a:pt x="11938" y="7837"/>
                  </a:cubicBezTo>
                  <a:cubicBezTo>
                    <a:pt x="11864" y="7837"/>
                    <a:pt x="11789" y="7870"/>
                    <a:pt x="11752" y="7934"/>
                  </a:cubicBezTo>
                  <a:cubicBezTo>
                    <a:pt x="11109" y="9006"/>
                    <a:pt x="11025" y="10399"/>
                    <a:pt x="10454" y="11506"/>
                  </a:cubicBezTo>
                  <a:cubicBezTo>
                    <a:pt x="10418" y="11577"/>
                    <a:pt x="10383" y="11661"/>
                    <a:pt x="10335" y="11720"/>
                  </a:cubicBezTo>
                  <a:cubicBezTo>
                    <a:pt x="10466" y="10446"/>
                    <a:pt x="10371" y="9149"/>
                    <a:pt x="10073" y="7898"/>
                  </a:cubicBezTo>
                  <a:cubicBezTo>
                    <a:pt x="10041" y="7745"/>
                    <a:pt x="9905" y="7673"/>
                    <a:pt x="9769" y="7673"/>
                  </a:cubicBezTo>
                  <a:cubicBezTo>
                    <a:pt x="9599" y="7673"/>
                    <a:pt x="9427" y="7784"/>
                    <a:pt x="9454" y="7982"/>
                  </a:cubicBezTo>
                  <a:cubicBezTo>
                    <a:pt x="9644" y="9625"/>
                    <a:pt x="9442" y="11173"/>
                    <a:pt x="9168" y="12792"/>
                  </a:cubicBezTo>
                  <a:cubicBezTo>
                    <a:pt x="9144" y="12911"/>
                    <a:pt x="9168" y="13030"/>
                    <a:pt x="9240" y="13137"/>
                  </a:cubicBezTo>
                  <a:cubicBezTo>
                    <a:pt x="8930" y="13423"/>
                    <a:pt x="8573" y="13649"/>
                    <a:pt x="8192" y="13840"/>
                  </a:cubicBezTo>
                  <a:cubicBezTo>
                    <a:pt x="8037" y="11792"/>
                    <a:pt x="7906" y="9732"/>
                    <a:pt x="7739" y="7684"/>
                  </a:cubicBezTo>
                  <a:cubicBezTo>
                    <a:pt x="7799" y="7625"/>
                    <a:pt x="7846" y="7541"/>
                    <a:pt x="7870" y="7458"/>
                  </a:cubicBezTo>
                  <a:cubicBezTo>
                    <a:pt x="7942" y="7279"/>
                    <a:pt x="7858" y="7065"/>
                    <a:pt x="7680" y="6982"/>
                  </a:cubicBezTo>
                  <a:cubicBezTo>
                    <a:pt x="7632" y="6470"/>
                    <a:pt x="7585" y="5970"/>
                    <a:pt x="7525" y="5458"/>
                  </a:cubicBezTo>
                  <a:cubicBezTo>
                    <a:pt x="8489" y="5362"/>
                    <a:pt x="9240" y="4898"/>
                    <a:pt x="9859" y="4124"/>
                  </a:cubicBezTo>
                  <a:cubicBezTo>
                    <a:pt x="9894" y="4148"/>
                    <a:pt x="9930" y="4160"/>
                    <a:pt x="9978" y="4160"/>
                  </a:cubicBezTo>
                  <a:cubicBezTo>
                    <a:pt x="11073" y="4088"/>
                    <a:pt x="12002" y="3338"/>
                    <a:pt x="12311" y="2291"/>
                  </a:cubicBezTo>
                  <a:cubicBezTo>
                    <a:pt x="12383" y="2019"/>
                    <a:pt x="12167" y="1847"/>
                    <a:pt x="11953" y="1847"/>
                  </a:cubicBezTo>
                  <a:cubicBezTo>
                    <a:pt x="11809" y="1847"/>
                    <a:pt x="11666" y="1924"/>
                    <a:pt x="11609" y="2100"/>
                  </a:cubicBezTo>
                  <a:cubicBezTo>
                    <a:pt x="11371" y="2838"/>
                    <a:pt x="10835" y="3434"/>
                    <a:pt x="10121" y="3743"/>
                  </a:cubicBezTo>
                  <a:cubicBezTo>
                    <a:pt x="10633" y="2945"/>
                    <a:pt x="11037" y="1767"/>
                    <a:pt x="10668" y="886"/>
                  </a:cubicBezTo>
                  <a:cubicBezTo>
                    <a:pt x="10621" y="727"/>
                    <a:pt x="10491" y="653"/>
                    <a:pt x="10359" y="653"/>
                  </a:cubicBezTo>
                  <a:cubicBezTo>
                    <a:pt x="10194" y="653"/>
                    <a:pt x="10027" y="769"/>
                    <a:pt x="10013" y="981"/>
                  </a:cubicBezTo>
                  <a:cubicBezTo>
                    <a:pt x="9930" y="1898"/>
                    <a:pt x="9954" y="2636"/>
                    <a:pt x="9406" y="3457"/>
                  </a:cubicBezTo>
                  <a:cubicBezTo>
                    <a:pt x="8906" y="4124"/>
                    <a:pt x="8239" y="4636"/>
                    <a:pt x="7465" y="4946"/>
                  </a:cubicBezTo>
                  <a:cubicBezTo>
                    <a:pt x="7454" y="4791"/>
                    <a:pt x="7430" y="4648"/>
                    <a:pt x="7418" y="4493"/>
                  </a:cubicBezTo>
                  <a:cubicBezTo>
                    <a:pt x="7489" y="4077"/>
                    <a:pt x="7430" y="3600"/>
                    <a:pt x="7406" y="3172"/>
                  </a:cubicBezTo>
                  <a:cubicBezTo>
                    <a:pt x="7406" y="3136"/>
                    <a:pt x="7406" y="3112"/>
                    <a:pt x="7406" y="3088"/>
                  </a:cubicBezTo>
                  <a:lnTo>
                    <a:pt x="7406" y="2874"/>
                  </a:lnTo>
                  <a:cubicBezTo>
                    <a:pt x="7418" y="2029"/>
                    <a:pt x="7465" y="1171"/>
                    <a:pt x="7537" y="314"/>
                  </a:cubicBezTo>
                  <a:cubicBezTo>
                    <a:pt x="7550" y="115"/>
                    <a:pt x="7371" y="1"/>
                    <a:pt x="7197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27"/>
            <p:cNvSpPr/>
            <p:nvPr/>
          </p:nvSpPr>
          <p:spPr>
            <a:xfrm>
              <a:off x="8685550" y="3472875"/>
              <a:ext cx="637532" cy="636401"/>
            </a:xfrm>
            <a:custGeom>
              <a:rect b="b" l="l" r="r" t="t"/>
              <a:pathLst>
                <a:path extrusionOk="0" h="19683" w="19718">
                  <a:moveTo>
                    <a:pt x="8097" y="0"/>
                  </a:moveTo>
                  <a:cubicBezTo>
                    <a:pt x="6274" y="0"/>
                    <a:pt x="5070" y="1971"/>
                    <a:pt x="5180" y="3807"/>
                  </a:cubicBezTo>
                  <a:cubicBezTo>
                    <a:pt x="4649" y="3565"/>
                    <a:pt x="4087" y="3399"/>
                    <a:pt x="3533" y="3399"/>
                  </a:cubicBezTo>
                  <a:cubicBezTo>
                    <a:pt x="3107" y="3399"/>
                    <a:pt x="2686" y="3498"/>
                    <a:pt x="2287" y="3736"/>
                  </a:cubicBezTo>
                  <a:cubicBezTo>
                    <a:pt x="1096" y="4450"/>
                    <a:pt x="465" y="6165"/>
                    <a:pt x="263" y="7474"/>
                  </a:cubicBezTo>
                  <a:cubicBezTo>
                    <a:pt x="1" y="9094"/>
                    <a:pt x="489" y="10665"/>
                    <a:pt x="1894" y="11606"/>
                  </a:cubicBezTo>
                  <a:cubicBezTo>
                    <a:pt x="2060" y="11713"/>
                    <a:pt x="2227" y="11820"/>
                    <a:pt x="2406" y="11903"/>
                  </a:cubicBezTo>
                  <a:cubicBezTo>
                    <a:pt x="1537" y="13130"/>
                    <a:pt x="1108" y="14761"/>
                    <a:pt x="1965" y="16118"/>
                  </a:cubicBezTo>
                  <a:cubicBezTo>
                    <a:pt x="2549" y="17035"/>
                    <a:pt x="3573" y="17535"/>
                    <a:pt x="4632" y="17666"/>
                  </a:cubicBezTo>
                  <a:cubicBezTo>
                    <a:pt x="4882" y="17708"/>
                    <a:pt x="5132" y="17729"/>
                    <a:pt x="5381" y="17729"/>
                  </a:cubicBezTo>
                  <a:cubicBezTo>
                    <a:pt x="5629" y="17729"/>
                    <a:pt x="5876" y="17708"/>
                    <a:pt x="6120" y="17666"/>
                  </a:cubicBezTo>
                  <a:cubicBezTo>
                    <a:pt x="6263" y="17630"/>
                    <a:pt x="6406" y="17607"/>
                    <a:pt x="6537" y="17559"/>
                  </a:cubicBezTo>
                  <a:cubicBezTo>
                    <a:pt x="6692" y="17940"/>
                    <a:pt x="6930" y="18273"/>
                    <a:pt x="7263" y="18523"/>
                  </a:cubicBezTo>
                  <a:cubicBezTo>
                    <a:pt x="7662" y="19156"/>
                    <a:pt x="8361" y="19536"/>
                    <a:pt x="9110" y="19536"/>
                  </a:cubicBezTo>
                  <a:cubicBezTo>
                    <a:pt x="9122" y="19536"/>
                    <a:pt x="9133" y="19536"/>
                    <a:pt x="9145" y="19535"/>
                  </a:cubicBezTo>
                  <a:cubicBezTo>
                    <a:pt x="9526" y="19523"/>
                    <a:pt x="9883" y="19416"/>
                    <a:pt x="10204" y="19202"/>
                  </a:cubicBezTo>
                  <a:cubicBezTo>
                    <a:pt x="10180" y="18809"/>
                    <a:pt x="10169" y="18416"/>
                    <a:pt x="10157" y="18023"/>
                  </a:cubicBezTo>
                  <a:cubicBezTo>
                    <a:pt x="9359" y="17833"/>
                    <a:pt x="8526" y="17261"/>
                    <a:pt x="7918" y="16761"/>
                  </a:cubicBezTo>
                  <a:cubicBezTo>
                    <a:pt x="7835" y="16880"/>
                    <a:pt x="7704" y="16952"/>
                    <a:pt x="7561" y="16952"/>
                  </a:cubicBezTo>
                  <a:cubicBezTo>
                    <a:pt x="6168" y="16845"/>
                    <a:pt x="4823" y="16023"/>
                    <a:pt x="4227" y="14749"/>
                  </a:cubicBezTo>
                  <a:cubicBezTo>
                    <a:pt x="4129" y="14553"/>
                    <a:pt x="4291" y="14330"/>
                    <a:pt x="4469" y="14330"/>
                  </a:cubicBezTo>
                  <a:cubicBezTo>
                    <a:pt x="4529" y="14330"/>
                    <a:pt x="4590" y="14356"/>
                    <a:pt x="4644" y="14416"/>
                  </a:cubicBezTo>
                  <a:cubicBezTo>
                    <a:pt x="5263" y="15106"/>
                    <a:pt x="6001" y="15678"/>
                    <a:pt x="6894" y="15940"/>
                  </a:cubicBezTo>
                  <a:cubicBezTo>
                    <a:pt x="6954" y="15952"/>
                    <a:pt x="7025" y="15975"/>
                    <a:pt x="7109" y="15987"/>
                  </a:cubicBezTo>
                  <a:cubicBezTo>
                    <a:pt x="6561" y="15368"/>
                    <a:pt x="6156" y="14654"/>
                    <a:pt x="5894" y="13880"/>
                  </a:cubicBezTo>
                  <a:cubicBezTo>
                    <a:pt x="5894" y="13868"/>
                    <a:pt x="5894" y="13856"/>
                    <a:pt x="5882" y="13844"/>
                  </a:cubicBezTo>
                  <a:cubicBezTo>
                    <a:pt x="5882" y="13820"/>
                    <a:pt x="5870" y="13797"/>
                    <a:pt x="5859" y="13773"/>
                  </a:cubicBezTo>
                  <a:cubicBezTo>
                    <a:pt x="5812" y="13640"/>
                    <a:pt x="5924" y="13548"/>
                    <a:pt x="6037" y="13548"/>
                  </a:cubicBezTo>
                  <a:cubicBezTo>
                    <a:pt x="6096" y="13548"/>
                    <a:pt x="6155" y="13573"/>
                    <a:pt x="6192" y="13630"/>
                  </a:cubicBezTo>
                  <a:cubicBezTo>
                    <a:pt x="6775" y="14523"/>
                    <a:pt x="7513" y="15321"/>
                    <a:pt x="8371" y="15963"/>
                  </a:cubicBezTo>
                  <a:cubicBezTo>
                    <a:pt x="8752" y="16237"/>
                    <a:pt x="9157" y="16487"/>
                    <a:pt x="9585" y="16690"/>
                  </a:cubicBezTo>
                  <a:cubicBezTo>
                    <a:pt x="9752" y="16761"/>
                    <a:pt x="9930" y="16833"/>
                    <a:pt x="10097" y="16892"/>
                  </a:cubicBezTo>
                  <a:cubicBezTo>
                    <a:pt x="10050" y="15594"/>
                    <a:pt x="9990" y="14297"/>
                    <a:pt x="9919" y="13011"/>
                  </a:cubicBezTo>
                  <a:cubicBezTo>
                    <a:pt x="9625" y="13090"/>
                    <a:pt x="9323" y="13129"/>
                    <a:pt x="9023" y="13129"/>
                  </a:cubicBezTo>
                  <a:cubicBezTo>
                    <a:pt x="8689" y="13129"/>
                    <a:pt x="8357" y="13081"/>
                    <a:pt x="8037" y="12987"/>
                  </a:cubicBezTo>
                  <a:cubicBezTo>
                    <a:pt x="7974" y="13021"/>
                    <a:pt x="7905" y="13037"/>
                    <a:pt x="7836" y="13037"/>
                  </a:cubicBezTo>
                  <a:cubicBezTo>
                    <a:pt x="7735" y="13037"/>
                    <a:pt x="7634" y="13003"/>
                    <a:pt x="7549" y="12939"/>
                  </a:cubicBezTo>
                  <a:cubicBezTo>
                    <a:pt x="7478" y="12868"/>
                    <a:pt x="7406" y="12808"/>
                    <a:pt x="7335" y="12737"/>
                  </a:cubicBezTo>
                  <a:cubicBezTo>
                    <a:pt x="6906" y="12546"/>
                    <a:pt x="6501" y="12308"/>
                    <a:pt x="6132" y="12023"/>
                  </a:cubicBezTo>
                  <a:cubicBezTo>
                    <a:pt x="4644" y="10844"/>
                    <a:pt x="3858" y="9046"/>
                    <a:pt x="3192" y="7331"/>
                  </a:cubicBezTo>
                  <a:cubicBezTo>
                    <a:pt x="3113" y="7135"/>
                    <a:pt x="3299" y="6980"/>
                    <a:pt x="3476" y="6980"/>
                  </a:cubicBezTo>
                  <a:cubicBezTo>
                    <a:pt x="3567" y="6980"/>
                    <a:pt x="3655" y="7020"/>
                    <a:pt x="3703" y="7117"/>
                  </a:cubicBezTo>
                  <a:cubicBezTo>
                    <a:pt x="4406" y="8463"/>
                    <a:pt x="5097" y="9915"/>
                    <a:pt x="6228" y="10963"/>
                  </a:cubicBezTo>
                  <a:lnTo>
                    <a:pt x="6240" y="10975"/>
                  </a:lnTo>
                  <a:cubicBezTo>
                    <a:pt x="5918" y="10225"/>
                    <a:pt x="5763" y="9403"/>
                    <a:pt x="5763" y="8582"/>
                  </a:cubicBezTo>
                  <a:cubicBezTo>
                    <a:pt x="5763" y="8474"/>
                    <a:pt x="5835" y="8379"/>
                    <a:pt x="5930" y="8332"/>
                  </a:cubicBezTo>
                  <a:cubicBezTo>
                    <a:pt x="5902" y="8303"/>
                    <a:pt x="5894" y="8266"/>
                    <a:pt x="5903" y="8266"/>
                  </a:cubicBezTo>
                  <a:lnTo>
                    <a:pt x="5903" y="8266"/>
                  </a:lnTo>
                  <a:cubicBezTo>
                    <a:pt x="5909" y="8266"/>
                    <a:pt x="5923" y="8283"/>
                    <a:pt x="5942" y="8332"/>
                  </a:cubicBezTo>
                  <a:cubicBezTo>
                    <a:pt x="5976" y="8318"/>
                    <a:pt x="6011" y="8312"/>
                    <a:pt x="6046" y="8312"/>
                  </a:cubicBezTo>
                  <a:cubicBezTo>
                    <a:pt x="6169" y="8312"/>
                    <a:pt x="6286" y="8390"/>
                    <a:pt x="6323" y="8510"/>
                  </a:cubicBezTo>
                  <a:cubicBezTo>
                    <a:pt x="6561" y="9248"/>
                    <a:pt x="6704" y="9963"/>
                    <a:pt x="7049" y="10665"/>
                  </a:cubicBezTo>
                  <a:cubicBezTo>
                    <a:pt x="7287" y="11118"/>
                    <a:pt x="7573" y="11546"/>
                    <a:pt x="7883" y="11951"/>
                  </a:cubicBezTo>
                  <a:cubicBezTo>
                    <a:pt x="8350" y="12090"/>
                    <a:pt x="8837" y="12159"/>
                    <a:pt x="9324" y="12159"/>
                  </a:cubicBezTo>
                  <a:cubicBezTo>
                    <a:pt x="9506" y="12159"/>
                    <a:pt x="9689" y="12149"/>
                    <a:pt x="9871" y="12130"/>
                  </a:cubicBezTo>
                  <a:cubicBezTo>
                    <a:pt x="9835" y="11308"/>
                    <a:pt x="9788" y="10499"/>
                    <a:pt x="9764" y="9677"/>
                  </a:cubicBezTo>
                  <a:cubicBezTo>
                    <a:pt x="8156" y="9427"/>
                    <a:pt x="6978" y="8070"/>
                    <a:pt x="6930" y="6450"/>
                  </a:cubicBezTo>
                  <a:cubicBezTo>
                    <a:pt x="6930" y="6250"/>
                    <a:pt x="7113" y="6132"/>
                    <a:pt x="7285" y="6132"/>
                  </a:cubicBezTo>
                  <a:cubicBezTo>
                    <a:pt x="7419" y="6132"/>
                    <a:pt x="7547" y="6205"/>
                    <a:pt x="7573" y="6367"/>
                  </a:cubicBezTo>
                  <a:cubicBezTo>
                    <a:pt x="7752" y="7379"/>
                    <a:pt x="8454" y="8236"/>
                    <a:pt x="9418" y="8605"/>
                  </a:cubicBezTo>
                  <a:cubicBezTo>
                    <a:pt x="9514" y="8641"/>
                    <a:pt x="9621" y="8653"/>
                    <a:pt x="9728" y="8665"/>
                  </a:cubicBezTo>
                  <a:cubicBezTo>
                    <a:pt x="9692" y="7808"/>
                    <a:pt x="9680" y="6939"/>
                    <a:pt x="9669" y="6081"/>
                  </a:cubicBezTo>
                  <a:cubicBezTo>
                    <a:pt x="9657" y="5879"/>
                    <a:pt x="9657" y="5665"/>
                    <a:pt x="9669" y="5462"/>
                  </a:cubicBezTo>
                  <a:lnTo>
                    <a:pt x="9669" y="5260"/>
                  </a:lnTo>
                  <a:cubicBezTo>
                    <a:pt x="8704" y="4795"/>
                    <a:pt x="8085" y="3819"/>
                    <a:pt x="8085" y="2748"/>
                  </a:cubicBezTo>
                  <a:cubicBezTo>
                    <a:pt x="8085" y="2560"/>
                    <a:pt x="8218" y="2471"/>
                    <a:pt x="8356" y="2471"/>
                  </a:cubicBezTo>
                  <a:cubicBezTo>
                    <a:pt x="8500" y="2471"/>
                    <a:pt x="8650" y="2566"/>
                    <a:pt x="8668" y="2748"/>
                  </a:cubicBezTo>
                  <a:cubicBezTo>
                    <a:pt x="8752" y="3450"/>
                    <a:pt x="9145" y="4069"/>
                    <a:pt x="9728" y="4450"/>
                  </a:cubicBezTo>
                  <a:cubicBezTo>
                    <a:pt x="9776" y="3676"/>
                    <a:pt x="9871" y="2902"/>
                    <a:pt x="10026" y="2140"/>
                  </a:cubicBezTo>
                  <a:cubicBezTo>
                    <a:pt x="10057" y="1982"/>
                    <a:pt x="10191" y="1911"/>
                    <a:pt x="10329" y="1911"/>
                  </a:cubicBezTo>
                  <a:cubicBezTo>
                    <a:pt x="10503" y="1911"/>
                    <a:pt x="10682" y="2025"/>
                    <a:pt x="10669" y="2224"/>
                  </a:cubicBezTo>
                  <a:cubicBezTo>
                    <a:pt x="10597" y="3081"/>
                    <a:pt x="10550" y="3938"/>
                    <a:pt x="10538" y="4784"/>
                  </a:cubicBezTo>
                  <a:lnTo>
                    <a:pt x="10538" y="4998"/>
                  </a:lnTo>
                  <a:cubicBezTo>
                    <a:pt x="10538" y="5022"/>
                    <a:pt x="10538" y="5045"/>
                    <a:pt x="10538" y="5069"/>
                  </a:cubicBezTo>
                  <a:cubicBezTo>
                    <a:pt x="10561" y="5498"/>
                    <a:pt x="10621" y="5986"/>
                    <a:pt x="10550" y="6391"/>
                  </a:cubicBezTo>
                  <a:cubicBezTo>
                    <a:pt x="10561" y="6546"/>
                    <a:pt x="10573" y="6689"/>
                    <a:pt x="10597" y="6855"/>
                  </a:cubicBezTo>
                  <a:cubicBezTo>
                    <a:pt x="11371" y="6546"/>
                    <a:pt x="12038" y="6034"/>
                    <a:pt x="12526" y="5367"/>
                  </a:cubicBezTo>
                  <a:cubicBezTo>
                    <a:pt x="13086" y="4545"/>
                    <a:pt x="13050" y="3807"/>
                    <a:pt x="13145" y="2890"/>
                  </a:cubicBezTo>
                  <a:cubicBezTo>
                    <a:pt x="13152" y="2679"/>
                    <a:pt x="13317" y="2563"/>
                    <a:pt x="13482" y="2563"/>
                  </a:cubicBezTo>
                  <a:cubicBezTo>
                    <a:pt x="13614" y="2563"/>
                    <a:pt x="13747" y="2637"/>
                    <a:pt x="13800" y="2795"/>
                  </a:cubicBezTo>
                  <a:cubicBezTo>
                    <a:pt x="14169" y="3676"/>
                    <a:pt x="13764" y="4855"/>
                    <a:pt x="13252" y="5653"/>
                  </a:cubicBezTo>
                  <a:cubicBezTo>
                    <a:pt x="13955" y="5343"/>
                    <a:pt x="14502" y="4736"/>
                    <a:pt x="14741" y="3998"/>
                  </a:cubicBezTo>
                  <a:cubicBezTo>
                    <a:pt x="14798" y="3825"/>
                    <a:pt x="14940" y="3749"/>
                    <a:pt x="15082" y="3749"/>
                  </a:cubicBezTo>
                  <a:cubicBezTo>
                    <a:pt x="15293" y="3749"/>
                    <a:pt x="15502" y="3918"/>
                    <a:pt x="15431" y="4188"/>
                  </a:cubicBezTo>
                  <a:cubicBezTo>
                    <a:pt x="15133" y="5248"/>
                    <a:pt x="14193" y="5998"/>
                    <a:pt x="13098" y="6069"/>
                  </a:cubicBezTo>
                  <a:cubicBezTo>
                    <a:pt x="13062" y="6069"/>
                    <a:pt x="13014" y="6058"/>
                    <a:pt x="12978" y="6022"/>
                  </a:cubicBezTo>
                  <a:cubicBezTo>
                    <a:pt x="12371" y="6808"/>
                    <a:pt x="11621" y="7260"/>
                    <a:pt x="10657" y="7367"/>
                  </a:cubicBezTo>
                  <a:cubicBezTo>
                    <a:pt x="10704" y="7879"/>
                    <a:pt x="10752" y="8379"/>
                    <a:pt x="10800" y="8891"/>
                  </a:cubicBezTo>
                  <a:cubicBezTo>
                    <a:pt x="10978" y="8975"/>
                    <a:pt x="11062" y="9177"/>
                    <a:pt x="11002" y="9367"/>
                  </a:cubicBezTo>
                  <a:cubicBezTo>
                    <a:pt x="10978" y="9451"/>
                    <a:pt x="10931" y="9534"/>
                    <a:pt x="10859" y="9594"/>
                  </a:cubicBezTo>
                  <a:cubicBezTo>
                    <a:pt x="11026" y="11642"/>
                    <a:pt x="11157" y="13701"/>
                    <a:pt x="11323" y="15749"/>
                  </a:cubicBezTo>
                  <a:cubicBezTo>
                    <a:pt x="11693" y="15559"/>
                    <a:pt x="12050" y="15332"/>
                    <a:pt x="12359" y="15047"/>
                  </a:cubicBezTo>
                  <a:cubicBezTo>
                    <a:pt x="12300" y="14940"/>
                    <a:pt x="12276" y="14820"/>
                    <a:pt x="12300" y="14701"/>
                  </a:cubicBezTo>
                  <a:cubicBezTo>
                    <a:pt x="12562" y="13082"/>
                    <a:pt x="12776" y="11522"/>
                    <a:pt x="12574" y="9891"/>
                  </a:cubicBezTo>
                  <a:cubicBezTo>
                    <a:pt x="12554" y="9693"/>
                    <a:pt x="12724" y="9583"/>
                    <a:pt x="12895" y="9583"/>
                  </a:cubicBezTo>
                  <a:cubicBezTo>
                    <a:pt x="13031" y="9583"/>
                    <a:pt x="13168" y="9654"/>
                    <a:pt x="13205" y="9808"/>
                  </a:cubicBezTo>
                  <a:cubicBezTo>
                    <a:pt x="13502" y="11058"/>
                    <a:pt x="13586" y="12356"/>
                    <a:pt x="13467" y="13630"/>
                  </a:cubicBezTo>
                  <a:cubicBezTo>
                    <a:pt x="13502" y="13558"/>
                    <a:pt x="13538" y="13487"/>
                    <a:pt x="13574" y="13416"/>
                  </a:cubicBezTo>
                  <a:cubicBezTo>
                    <a:pt x="14145" y="12296"/>
                    <a:pt x="14229" y="10903"/>
                    <a:pt x="14872" y="9844"/>
                  </a:cubicBezTo>
                  <a:cubicBezTo>
                    <a:pt x="14910" y="9778"/>
                    <a:pt x="14990" y="9743"/>
                    <a:pt x="15068" y="9743"/>
                  </a:cubicBezTo>
                  <a:cubicBezTo>
                    <a:pt x="15161" y="9743"/>
                    <a:pt x="15252" y="9793"/>
                    <a:pt x="15264" y="9903"/>
                  </a:cubicBezTo>
                  <a:cubicBezTo>
                    <a:pt x="15336" y="10558"/>
                    <a:pt x="15276" y="11237"/>
                    <a:pt x="15098" y="11880"/>
                  </a:cubicBezTo>
                  <a:cubicBezTo>
                    <a:pt x="15765" y="11630"/>
                    <a:pt x="16300" y="11106"/>
                    <a:pt x="16574" y="10451"/>
                  </a:cubicBezTo>
                  <a:cubicBezTo>
                    <a:pt x="16693" y="10189"/>
                    <a:pt x="16669" y="9737"/>
                    <a:pt x="16967" y="9594"/>
                  </a:cubicBezTo>
                  <a:cubicBezTo>
                    <a:pt x="17015" y="9566"/>
                    <a:pt x="17066" y="9554"/>
                    <a:pt x="17117" y="9554"/>
                  </a:cubicBezTo>
                  <a:cubicBezTo>
                    <a:pt x="17245" y="9554"/>
                    <a:pt x="17368" y="9633"/>
                    <a:pt x="17419" y="9760"/>
                  </a:cubicBezTo>
                  <a:cubicBezTo>
                    <a:pt x="17693" y="10308"/>
                    <a:pt x="17098" y="11272"/>
                    <a:pt x="16717" y="11630"/>
                  </a:cubicBezTo>
                  <a:cubicBezTo>
                    <a:pt x="16265" y="12058"/>
                    <a:pt x="15598" y="12284"/>
                    <a:pt x="14967" y="12320"/>
                  </a:cubicBezTo>
                  <a:cubicBezTo>
                    <a:pt x="14776" y="12927"/>
                    <a:pt x="14526" y="13499"/>
                    <a:pt x="14205" y="14047"/>
                  </a:cubicBezTo>
                  <a:cubicBezTo>
                    <a:pt x="13609" y="15154"/>
                    <a:pt x="12621" y="15987"/>
                    <a:pt x="11443" y="16392"/>
                  </a:cubicBezTo>
                  <a:cubicBezTo>
                    <a:pt x="11419" y="16392"/>
                    <a:pt x="11395" y="16404"/>
                    <a:pt x="11371" y="16404"/>
                  </a:cubicBezTo>
                  <a:cubicBezTo>
                    <a:pt x="11383" y="16571"/>
                    <a:pt x="11395" y="16749"/>
                    <a:pt x="11407" y="16928"/>
                  </a:cubicBezTo>
                  <a:cubicBezTo>
                    <a:pt x="11419" y="17023"/>
                    <a:pt x="11419" y="17118"/>
                    <a:pt x="11431" y="17226"/>
                  </a:cubicBezTo>
                  <a:cubicBezTo>
                    <a:pt x="11626" y="17257"/>
                    <a:pt x="11824" y="17273"/>
                    <a:pt x="12020" y="17273"/>
                  </a:cubicBezTo>
                  <a:cubicBezTo>
                    <a:pt x="12566" y="17273"/>
                    <a:pt x="13108" y="17152"/>
                    <a:pt x="13598" y="16916"/>
                  </a:cubicBezTo>
                  <a:cubicBezTo>
                    <a:pt x="14217" y="16583"/>
                    <a:pt x="14538" y="16011"/>
                    <a:pt x="15026" y="15547"/>
                  </a:cubicBezTo>
                  <a:cubicBezTo>
                    <a:pt x="15069" y="15505"/>
                    <a:pt x="15121" y="15486"/>
                    <a:pt x="15172" y="15486"/>
                  </a:cubicBezTo>
                  <a:cubicBezTo>
                    <a:pt x="15280" y="15486"/>
                    <a:pt x="15384" y="15569"/>
                    <a:pt x="15384" y="15690"/>
                  </a:cubicBezTo>
                  <a:cubicBezTo>
                    <a:pt x="15479" y="16618"/>
                    <a:pt x="14598" y="17368"/>
                    <a:pt x="13848" y="17714"/>
                  </a:cubicBezTo>
                  <a:cubicBezTo>
                    <a:pt x="13433" y="17908"/>
                    <a:pt x="13005" y="18014"/>
                    <a:pt x="12583" y="18014"/>
                  </a:cubicBezTo>
                  <a:cubicBezTo>
                    <a:pt x="12205" y="18014"/>
                    <a:pt x="11833" y="17929"/>
                    <a:pt x="11478" y="17749"/>
                  </a:cubicBezTo>
                  <a:lnTo>
                    <a:pt x="11478" y="17749"/>
                  </a:lnTo>
                  <a:cubicBezTo>
                    <a:pt x="11478" y="17868"/>
                    <a:pt x="11490" y="17976"/>
                    <a:pt x="11502" y="18083"/>
                  </a:cubicBezTo>
                  <a:cubicBezTo>
                    <a:pt x="11693" y="18357"/>
                    <a:pt x="11931" y="18595"/>
                    <a:pt x="12216" y="18785"/>
                  </a:cubicBezTo>
                  <a:cubicBezTo>
                    <a:pt x="12252" y="18833"/>
                    <a:pt x="12300" y="18881"/>
                    <a:pt x="12347" y="18940"/>
                  </a:cubicBezTo>
                  <a:cubicBezTo>
                    <a:pt x="12861" y="19449"/>
                    <a:pt x="13515" y="19683"/>
                    <a:pt x="14167" y="19683"/>
                  </a:cubicBezTo>
                  <a:cubicBezTo>
                    <a:pt x="15209" y="19683"/>
                    <a:pt x="16249" y="19088"/>
                    <a:pt x="16717" y="18071"/>
                  </a:cubicBezTo>
                  <a:cubicBezTo>
                    <a:pt x="17122" y="17166"/>
                    <a:pt x="17086" y="16130"/>
                    <a:pt x="16598" y="15273"/>
                  </a:cubicBezTo>
                  <a:cubicBezTo>
                    <a:pt x="16788" y="15201"/>
                    <a:pt x="16979" y="15130"/>
                    <a:pt x="17158" y="15023"/>
                  </a:cubicBezTo>
                  <a:cubicBezTo>
                    <a:pt x="18193" y="14678"/>
                    <a:pt x="18979" y="13832"/>
                    <a:pt x="19241" y="12785"/>
                  </a:cubicBezTo>
                  <a:cubicBezTo>
                    <a:pt x="19348" y="12415"/>
                    <a:pt x="19384" y="12034"/>
                    <a:pt x="19372" y="11642"/>
                  </a:cubicBezTo>
                  <a:cubicBezTo>
                    <a:pt x="19717" y="10749"/>
                    <a:pt x="19717" y="9760"/>
                    <a:pt x="19396" y="8855"/>
                  </a:cubicBezTo>
                  <a:cubicBezTo>
                    <a:pt x="19241" y="8415"/>
                    <a:pt x="19027" y="8010"/>
                    <a:pt x="18753" y="7629"/>
                  </a:cubicBezTo>
                  <a:cubicBezTo>
                    <a:pt x="18253" y="6677"/>
                    <a:pt x="17431" y="5915"/>
                    <a:pt x="16431" y="5510"/>
                  </a:cubicBezTo>
                  <a:cubicBezTo>
                    <a:pt x="16538" y="5081"/>
                    <a:pt x="16562" y="4629"/>
                    <a:pt x="16503" y="4188"/>
                  </a:cubicBezTo>
                  <a:cubicBezTo>
                    <a:pt x="16550" y="3391"/>
                    <a:pt x="16324" y="2593"/>
                    <a:pt x="15848" y="1938"/>
                  </a:cubicBezTo>
                  <a:cubicBezTo>
                    <a:pt x="15717" y="1771"/>
                    <a:pt x="15574" y="1605"/>
                    <a:pt x="15419" y="1462"/>
                  </a:cubicBezTo>
                  <a:cubicBezTo>
                    <a:pt x="15395" y="1402"/>
                    <a:pt x="15384" y="1355"/>
                    <a:pt x="15360" y="1307"/>
                  </a:cubicBezTo>
                  <a:cubicBezTo>
                    <a:pt x="15027" y="594"/>
                    <a:pt x="14303" y="245"/>
                    <a:pt x="13563" y="245"/>
                  </a:cubicBezTo>
                  <a:cubicBezTo>
                    <a:pt x="13216" y="245"/>
                    <a:pt x="12865" y="321"/>
                    <a:pt x="12550" y="473"/>
                  </a:cubicBezTo>
                  <a:cubicBezTo>
                    <a:pt x="12157" y="473"/>
                    <a:pt x="11776" y="581"/>
                    <a:pt x="11431" y="771"/>
                  </a:cubicBezTo>
                  <a:cubicBezTo>
                    <a:pt x="11145" y="926"/>
                    <a:pt x="10883" y="1152"/>
                    <a:pt x="10681" y="1402"/>
                  </a:cubicBezTo>
                  <a:cubicBezTo>
                    <a:pt x="10311" y="890"/>
                    <a:pt x="9799" y="485"/>
                    <a:pt x="9216" y="235"/>
                  </a:cubicBezTo>
                  <a:cubicBezTo>
                    <a:pt x="8823" y="74"/>
                    <a:pt x="8449" y="0"/>
                    <a:pt x="809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27"/>
            <p:cNvSpPr/>
            <p:nvPr/>
          </p:nvSpPr>
          <p:spPr>
            <a:xfrm>
              <a:off x="8785781" y="3533886"/>
              <a:ext cx="471861" cy="880252"/>
            </a:xfrm>
            <a:custGeom>
              <a:rect b="b" l="l" r="r" t="t"/>
              <a:pathLst>
                <a:path extrusionOk="0" h="27225" w="14594">
                  <a:moveTo>
                    <a:pt x="7214" y="1"/>
                  </a:moveTo>
                  <a:cubicBezTo>
                    <a:pt x="7078" y="1"/>
                    <a:pt x="6945" y="73"/>
                    <a:pt x="6914" y="230"/>
                  </a:cubicBezTo>
                  <a:cubicBezTo>
                    <a:pt x="6771" y="992"/>
                    <a:pt x="6676" y="1765"/>
                    <a:pt x="6628" y="2539"/>
                  </a:cubicBezTo>
                  <a:cubicBezTo>
                    <a:pt x="6033" y="2170"/>
                    <a:pt x="5640" y="1539"/>
                    <a:pt x="5556" y="849"/>
                  </a:cubicBezTo>
                  <a:cubicBezTo>
                    <a:pt x="5538" y="663"/>
                    <a:pt x="5393" y="567"/>
                    <a:pt x="5254" y="567"/>
                  </a:cubicBezTo>
                  <a:cubicBezTo>
                    <a:pt x="5117" y="567"/>
                    <a:pt x="4985" y="660"/>
                    <a:pt x="4985" y="849"/>
                  </a:cubicBezTo>
                  <a:cubicBezTo>
                    <a:pt x="4973" y="1920"/>
                    <a:pt x="5592" y="2897"/>
                    <a:pt x="6557" y="3349"/>
                  </a:cubicBezTo>
                  <a:lnTo>
                    <a:pt x="6557" y="3551"/>
                  </a:lnTo>
                  <a:cubicBezTo>
                    <a:pt x="6545" y="3766"/>
                    <a:pt x="6545" y="3968"/>
                    <a:pt x="6557" y="4171"/>
                  </a:cubicBezTo>
                  <a:cubicBezTo>
                    <a:pt x="6569" y="5040"/>
                    <a:pt x="6592" y="5897"/>
                    <a:pt x="6616" y="6766"/>
                  </a:cubicBezTo>
                  <a:cubicBezTo>
                    <a:pt x="6509" y="6754"/>
                    <a:pt x="6414" y="6730"/>
                    <a:pt x="6307" y="6695"/>
                  </a:cubicBezTo>
                  <a:cubicBezTo>
                    <a:pt x="5342" y="6326"/>
                    <a:pt x="4640" y="5480"/>
                    <a:pt x="4461" y="4456"/>
                  </a:cubicBezTo>
                  <a:cubicBezTo>
                    <a:pt x="4435" y="4294"/>
                    <a:pt x="4308" y="4222"/>
                    <a:pt x="4173" y="4222"/>
                  </a:cubicBezTo>
                  <a:cubicBezTo>
                    <a:pt x="4001" y="4222"/>
                    <a:pt x="3818" y="4339"/>
                    <a:pt x="3818" y="4540"/>
                  </a:cubicBezTo>
                  <a:cubicBezTo>
                    <a:pt x="3866" y="6159"/>
                    <a:pt x="5056" y="7516"/>
                    <a:pt x="6652" y="7766"/>
                  </a:cubicBezTo>
                  <a:cubicBezTo>
                    <a:pt x="6688" y="8588"/>
                    <a:pt x="6723" y="9409"/>
                    <a:pt x="6759" y="10219"/>
                  </a:cubicBezTo>
                  <a:cubicBezTo>
                    <a:pt x="6562" y="10243"/>
                    <a:pt x="6364" y="10256"/>
                    <a:pt x="6166" y="10256"/>
                  </a:cubicBezTo>
                  <a:cubicBezTo>
                    <a:pt x="5695" y="10256"/>
                    <a:pt x="5224" y="10186"/>
                    <a:pt x="4771" y="10052"/>
                  </a:cubicBezTo>
                  <a:cubicBezTo>
                    <a:pt x="4461" y="9635"/>
                    <a:pt x="4187" y="9207"/>
                    <a:pt x="3937" y="8754"/>
                  </a:cubicBezTo>
                  <a:cubicBezTo>
                    <a:pt x="3592" y="8064"/>
                    <a:pt x="3449" y="7338"/>
                    <a:pt x="3211" y="6611"/>
                  </a:cubicBezTo>
                  <a:cubicBezTo>
                    <a:pt x="3174" y="6491"/>
                    <a:pt x="3064" y="6413"/>
                    <a:pt x="2945" y="6413"/>
                  </a:cubicBezTo>
                  <a:cubicBezTo>
                    <a:pt x="2911" y="6413"/>
                    <a:pt x="2876" y="6420"/>
                    <a:pt x="2842" y="6433"/>
                  </a:cubicBezTo>
                  <a:lnTo>
                    <a:pt x="2830" y="6433"/>
                  </a:lnTo>
                  <a:cubicBezTo>
                    <a:pt x="2723" y="6468"/>
                    <a:pt x="2651" y="6576"/>
                    <a:pt x="2651" y="6683"/>
                  </a:cubicBezTo>
                  <a:cubicBezTo>
                    <a:pt x="2651" y="7504"/>
                    <a:pt x="2818" y="8314"/>
                    <a:pt x="3128" y="9076"/>
                  </a:cubicBezTo>
                  <a:lnTo>
                    <a:pt x="3116" y="9064"/>
                  </a:lnTo>
                  <a:cubicBezTo>
                    <a:pt x="1985" y="8004"/>
                    <a:pt x="1306" y="6552"/>
                    <a:pt x="603" y="5206"/>
                  </a:cubicBezTo>
                  <a:cubicBezTo>
                    <a:pt x="551" y="5110"/>
                    <a:pt x="460" y="5069"/>
                    <a:pt x="368" y="5069"/>
                  </a:cubicBezTo>
                  <a:cubicBezTo>
                    <a:pt x="188" y="5069"/>
                    <a:pt x="1" y="5224"/>
                    <a:pt x="80" y="5421"/>
                  </a:cubicBezTo>
                  <a:cubicBezTo>
                    <a:pt x="746" y="7147"/>
                    <a:pt x="1520" y="8945"/>
                    <a:pt x="3020" y="10112"/>
                  </a:cubicBezTo>
                  <a:cubicBezTo>
                    <a:pt x="3390" y="10397"/>
                    <a:pt x="3794" y="10647"/>
                    <a:pt x="4223" y="10826"/>
                  </a:cubicBezTo>
                  <a:cubicBezTo>
                    <a:pt x="4294" y="10898"/>
                    <a:pt x="4366" y="10969"/>
                    <a:pt x="4449" y="11028"/>
                  </a:cubicBezTo>
                  <a:cubicBezTo>
                    <a:pt x="4524" y="11097"/>
                    <a:pt x="4619" y="11130"/>
                    <a:pt x="4715" y="11130"/>
                  </a:cubicBezTo>
                  <a:cubicBezTo>
                    <a:pt x="4787" y="11130"/>
                    <a:pt x="4859" y="11112"/>
                    <a:pt x="4925" y="11076"/>
                  </a:cubicBezTo>
                  <a:cubicBezTo>
                    <a:pt x="5245" y="11175"/>
                    <a:pt x="5575" y="11222"/>
                    <a:pt x="5902" y="11222"/>
                  </a:cubicBezTo>
                  <a:cubicBezTo>
                    <a:pt x="6209" y="11222"/>
                    <a:pt x="6513" y="11180"/>
                    <a:pt x="6807" y="11100"/>
                  </a:cubicBezTo>
                  <a:cubicBezTo>
                    <a:pt x="6878" y="12398"/>
                    <a:pt x="6938" y="13684"/>
                    <a:pt x="6997" y="14981"/>
                  </a:cubicBezTo>
                  <a:cubicBezTo>
                    <a:pt x="6819" y="14922"/>
                    <a:pt x="6652" y="14862"/>
                    <a:pt x="6473" y="14779"/>
                  </a:cubicBezTo>
                  <a:cubicBezTo>
                    <a:pt x="6057" y="14577"/>
                    <a:pt x="5640" y="14327"/>
                    <a:pt x="5259" y="14053"/>
                  </a:cubicBezTo>
                  <a:cubicBezTo>
                    <a:pt x="4413" y="13410"/>
                    <a:pt x="3687" y="12624"/>
                    <a:pt x="3116" y="11731"/>
                  </a:cubicBezTo>
                  <a:cubicBezTo>
                    <a:pt x="3079" y="11674"/>
                    <a:pt x="3021" y="11649"/>
                    <a:pt x="2962" y="11649"/>
                  </a:cubicBezTo>
                  <a:cubicBezTo>
                    <a:pt x="2848" y="11649"/>
                    <a:pt x="2731" y="11744"/>
                    <a:pt x="2770" y="11886"/>
                  </a:cubicBezTo>
                  <a:cubicBezTo>
                    <a:pt x="2770" y="11910"/>
                    <a:pt x="2794" y="11933"/>
                    <a:pt x="2794" y="11957"/>
                  </a:cubicBezTo>
                  <a:cubicBezTo>
                    <a:pt x="2806" y="11969"/>
                    <a:pt x="2806" y="11969"/>
                    <a:pt x="2806" y="11981"/>
                  </a:cubicBezTo>
                  <a:cubicBezTo>
                    <a:pt x="3068" y="12767"/>
                    <a:pt x="3473" y="13481"/>
                    <a:pt x="4021" y="14100"/>
                  </a:cubicBezTo>
                  <a:cubicBezTo>
                    <a:pt x="3937" y="14076"/>
                    <a:pt x="3866" y="14065"/>
                    <a:pt x="3818" y="14053"/>
                  </a:cubicBezTo>
                  <a:cubicBezTo>
                    <a:pt x="2925" y="13779"/>
                    <a:pt x="2175" y="13219"/>
                    <a:pt x="1556" y="12529"/>
                  </a:cubicBezTo>
                  <a:cubicBezTo>
                    <a:pt x="1501" y="12467"/>
                    <a:pt x="1438" y="12442"/>
                    <a:pt x="1377" y="12442"/>
                  </a:cubicBezTo>
                  <a:cubicBezTo>
                    <a:pt x="1201" y="12442"/>
                    <a:pt x="1042" y="12656"/>
                    <a:pt x="1139" y="12850"/>
                  </a:cubicBezTo>
                  <a:cubicBezTo>
                    <a:pt x="1735" y="14136"/>
                    <a:pt x="3068" y="14946"/>
                    <a:pt x="4473" y="15065"/>
                  </a:cubicBezTo>
                  <a:cubicBezTo>
                    <a:pt x="4616" y="15065"/>
                    <a:pt x="4747" y="14993"/>
                    <a:pt x="4830" y="14874"/>
                  </a:cubicBezTo>
                  <a:cubicBezTo>
                    <a:pt x="5426" y="15374"/>
                    <a:pt x="6259" y="15946"/>
                    <a:pt x="7069" y="16136"/>
                  </a:cubicBezTo>
                  <a:cubicBezTo>
                    <a:pt x="7080" y="16529"/>
                    <a:pt x="7092" y="16922"/>
                    <a:pt x="7116" y="17315"/>
                  </a:cubicBezTo>
                  <a:cubicBezTo>
                    <a:pt x="7176" y="18506"/>
                    <a:pt x="7235" y="19696"/>
                    <a:pt x="7295" y="20887"/>
                  </a:cubicBezTo>
                  <a:cubicBezTo>
                    <a:pt x="7354" y="21887"/>
                    <a:pt x="7414" y="22887"/>
                    <a:pt x="7473" y="23887"/>
                  </a:cubicBezTo>
                  <a:cubicBezTo>
                    <a:pt x="7521" y="24840"/>
                    <a:pt x="7485" y="25852"/>
                    <a:pt x="7759" y="26769"/>
                  </a:cubicBezTo>
                  <a:cubicBezTo>
                    <a:pt x="7846" y="27059"/>
                    <a:pt x="8144" y="27225"/>
                    <a:pt x="8426" y="27225"/>
                  </a:cubicBezTo>
                  <a:cubicBezTo>
                    <a:pt x="8687" y="27225"/>
                    <a:pt x="8934" y="27083"/>
                    <a:pt x="8985" y="26769"/>
                  </a:cubicBezTo>
                  <a:cubicBezTo>
                    <a:pt x="9140" y="25816"/>
                    <a:pt x="9009" y="24840"/>
                    <a:pt x="8950" y="23887"/>
                  </a:cubicBezTo>
                  <a:lnTo>
                    <a:pt x="8747" y="20887"/>
                  </a:lnTo>
                  <a:cubicBezTo>
                    <a:pt x="8652" y="19315"/>
                    <a:pt x="8533" y="17756"/>
                    <a:pt x="8402" y="16184"/>
                  </a:cubicBezTo>
                  <a:cubicBezTo>
                    <a:pt x="8402" y="16077"/>
                    <a:pt x="8390" y="15970"/>
                    <a:pt x="8378" y="15862"/>
                  </a:cubicBezTo>
                  <a:lnTo>
                    <a:pt x="8378" y="15862"/>
                  </a:lnTo>
                  <a:cubicBezTo>
                    <a:pt x="8720" y="16033"/>
                    <a:pt x="9085" y="16112"/>
                    <a:pt x="9456" y="16112"/>
                  </a:cubicBezTo>
                  <a:cubicBezTo>
                    <a:pt x="9885" y="16112"/>
                    <a:pt x="10320" y="16006"/>
                    <a:pt x="10736" y="15815"/>
                  </a:cubicBezTo>
                  <a:cubicBezTo>
                    <a:pt x="11486" y="15470"/>
                    <a:pt x="12379" y="14708"/>
                    <a:pt x="12272" y="13791"/>
                  </a:cubicBezTo>
                  <a:cubicBezTo>
                    <a:pt x="12272" y="13661"/>
                    <a:pt x="12166" y="13581"/>
                    <a:pt x="12058" y="13581"/>
                  </a:cubicBezTo>
                  <a:cubicBezTo>
                    <a:pt x="12007" y="13581"/>
                    <a:pt x="11956" y="13598"/>
                    <a:pt x="11914" y="13636"/>
                  </a:cubicBezTo>
                  <a:cubicBezTo>
                    <a:pt x="11426" y="14100"/>
                    <a:pt x="11105" y="14684"/>
                    <a:pt x="10486" y="15005"/>
                  </a:cubicBezTo>
                  <a:cubicBezTo>
                    <a:pt x="10004" y="15246"/>
                    <a:pt x="9472" y="15369"/>
                    <a:pt x="8935" y="15369"/>
                  </a:cubicBezTo>
                  <a:cubicBezTo>
                    <a:pt x="8729" y="15369"/>
                    <a:pt x="8523" y="15351"/>
                    <a:pt x="8319" y="15315"/>
                  </a:cubicBezTo>
                  <a:cubicBezTo>
                    <a:pt x="8319" y="15219"/>
                    <a:pt x="8307" y="15112"/>
                    <a:pt x="8295" y="15017"/>
                  </a:cubicBezTo>
                  <a:cubicBezTo>
                    <a:pt x="8283" y="14838"/>
                    <a:pt x="8271" y="14672"/>
                    <a:pt x="8259" y="14493"/>
                  </a:cubicBezTo>
                  <a:cubicBezTo>
                    <a:pt x="8283" y="14493"/>
                    <a:pt x="8307" y="14493"/>
                    <a:pt x="8343" y="14481"/>
                  </a:cubicBezTo>
                  <a:cubicBezTo>
                    <a:pt x="9521" y="14076"/>
                    <a:pt x="10509" y="13243"/>
                    <a:pt x="11105" y="12148"/>
                  </a:cubicBezTo>
                  <a:cubicBezTo>
                    <a:pt x="11414" y="11600"/>
                    <a:pt x="11664" y="11017"/>
                    <a:pt x="11867" y="10421"/>
                  </a:cubicBezTo>
                  <a:cubicBezTo>
                    <a:pt x="12486" y="10374"/>
                    <a:pt x="13153" y="10159"/>
                    <a:pt x="13605" y="9719"/>
                  </a:cubicBezTo>
                  <a:cubicBezTo>
                    <a:pt x="13986" y="9362"/>
                    <a:pt x="14593" y="8397"/>
                    <a:pt x="14308" y="7861"/>
                  </a:cubicBezTo>
                  <a:cubicBezTo>
                    <a:pt x="14255" y="7730"/>
                    <a:pt x="14132" y="7650"/>
                    <a:pt x="13999" y="7650"/>
                  </a:cubicBezTo>
                  <a:cubicBezTo>
                    <a:pt x="13951" y="7650"/>
                    <a:pt x="13902" y="7661"/>
                    <a:pt x="13855" y="7683"/>
                  </a:cubicBezTo>
                  <a:cubicBezTo>
                    <a:pt x="13557" y="7826"/>
                    <a:pt x="13581" y="8278"/>
                    <a:pt x="13462" y="8540"/>
                  </a:cubicBezTo>
                  <a:cubicBezTo>
                    <a:pt x="13188" y="9207"/>
                    <a:pt x="12653" y="9719"/>
                    <a:pt x="11986" y="9969"/>
                  </a:cubicBezTo>
                  <a:cubicBezTo>
                    <a:pt x="12164" y="9326"/>
                    <a:pt x="12224" y="8659"/>
                    <a:pt x="12153" y="7992"/>
                  </a:cubicBezTo>
                  <a:cubicBezTo>
                    <a:pt x="12140" y="7890"/>
                    <a:pt x="12055" y="7843"/>
                    <a:pt x="11965" y="7843"/>
                  </a:cubicBezTo>
                  <a:cubicBezTo>
                    <a:pt x="11887" y="7843"/>
                    <a:pt x="11804" y="7878"/>
                    <a:pt x="11760" y="7945"/>
                  </a:cubicBezTo>
                  <a:cubicBezTo>
                    <a:pt x="11129" y="9004"/>
                    <a:pt x="11045" y="10397"/>
                    <a:pt x="10474" y="11517"/>
                  </a:cubicBezTo>
                  <a:cubicBezTo>
                    <a:pt x="10438" y="11588"/>
                    <a:pt x="10390" y="11660"/>
                    <a:pt x="10355" y="11731"/>
                  </a:cubicBezTo>
                  <a:cubicBezTo>
                    <a:pt x="10474" y="10445"/>
                    <a:pt x="10390" y="9159"/>
                    <a:pt x="10093" y="7897"/>
                  </a:cubicBezTo>
                  <a:cubicBezTo>
                    <a:pt x="10061" y="7743"/>
                    <a:pt x="9925" y="7672"/>
                    <a:pt x="9788" y="7672"/>
                  </a:cubicBezTo>
                  <a:cubicBezTo>
                    <a:pt x="9616" y="7672"/>
                    <a:pt x="9442" y="7782"/>
                    <a:pt x="9462" y="7981"/>
                  </a:cubicBezTo>
                  <a:cubicBezTo>
                    <a:pt x="9664" y="9624"/>
                    <a:pt x="9450" y="11183"/>
                    <a:pt x="9188" y="12791"/>
                  </a:cubicBezTo>
                  <a:cubicBezTo>
                    <a:pt x="9164" y="12910"/>
                    <a:pt x="9188" y="13041"/>
                    <a:pt x="9247" y="13136"/>
                  </a:cubicBezTo>
                  <a:cubicBezTo>
                    <a:pt x="8938" y="13422"/>
                    <a:pt x="8593" y="13660"/>
                    <a:pt x="8212" y="13838"/>
                  </a:cubicBezTo>
                  <a:cubicBezTo>
                    <a:pt x="8057" y="11790"/>
                    <a:pt x="7926" y="9731"/>
                    <a:pt x="7759" y="7683"/>
                  </a:cubicBezTo>
                  <a:cubicBezTo>
                    <a:pt x="7819" y="7623"/>
                    <a:pt x="7866" y="7552"/>
                    <a:pt x="7890" y="7469"/>
                  </a:cubicBezTo>
                  <a:cubicBezTo>
                    <a:pt x="7962" y="7278"/>
                    <a:pt x="7866" y="7076"/>
                    <a:pt x="7688" y="6980"/>
                  </a:cubicBezTo>
                  <a:cubicBezTo>
                    <a:pt x="7652" y="6480"/>
                    <a:pt x="7604" y="5968"/>
                    <a:pt x="7545" y="5456"/>
                  </a:cubicBezTo>
                  <a:cubicBezTo>
                    <a:pt x="8509" y="5361"/>
                    <a:pt x="9259" y="4909"/>
                    <a:pt x="9878" y="4123"/>
                  </a:cubicBezTo>
                  <a:cubicBezTo>
                    <a:pt x="9896" y="4150"/>
                    <a:pt x="9928" y="4163"/>
                    <a:pt x="9962" y="4163"/>
                  </a:cubicBezTo>
                  <a:cubicBezTo>
                    <a:pt x="9974" y="4163"/>
                    <a:pt x="9986" y="4162"/>
                    <a:pt x="9998" y="4159"/>
                  </a:cubicBezTo>
                  <a:cubicBezTo>
                    <a:pt x="11093" y="4099"/>
                    <a:pt x="12022" y="3349"/>
                    <a:pt x="12319" y="2289"/>
                  </a:cubicBezTo>
                  <a:cubicBezTo>
                    <a:pt x="12398" y="2018"/>
                    <a:pt x="12185" y="1845"/>
                    <a:pt x="11972" y="1845"/>
                  </a:cubicBezTo>
                  <a:cubicBezTo>
                    <a:pt x="11829" y="1845"/>
                    <a:pt x="11686" y="1922"/>
                    <a:pt x="11629" y="2099"/>
                  </a:cubicBezTo>
                  <a:cubicBezTo>
                    <a:pt x="11391" y="2837"/>
                    <a:pt x="10855" y="3444"/>
                    <a:pt x="10140" y="3754"/>
                  </a:cubicBezTo>
                  <a:cubicBezTo>
                    <a:pt x="10652" y="2944"/>
                    <a:pt x="11057" y="1765"/>
                    <a:pt x="10688" y="896"/>
                  </a:cubicBezTo>
                  <a:cubicBezTo>
                    <a:pt x="10640" y="737"/>
                    <a:pt x="10509" y="663"/>
                    <a:pt x="10376" y="663"/>
                  </a:cubicBezTo>
                  <a:cubicBezTo>
                    <a:pt x="10212" y="663"/>
                    <a:pt x="10046" y="776"/>
                    <a:pt x="10033" y="980"/>
                  </a:cubicBezTo>
                  <a:cubicBezTo>
                    <a:pt x="9950" y="1908"/>
                    <a:pt x="9974" y="2647"/>
                    <a:pt x="9426" y="3456"/>
                  </a:cubicBezTo>
                  <a:cubicBezTo>
                    <a:pt x="8926" y="4123"/>
                    <a:pt x="8259" y="4647"/>
                    <a:pt x="7485" y="4944"/>
                  </a:cubicBezTo>
                  <a:cubicBezTo>
                    <a:pt x="7473" y="4802"/>
                    <a:pt x="7450" y="4647"/>
                    <a:pt x="7438" y="4492"/>
                  </a:cubicBezTo>
                  <a:cubicBezTo>
                    <a:pt x="7509" y="4075"/>
                    <a:pt x="7450" y="3599"/>
                    <a:pt x="7426" y="3170"/>
                  </a:cubicBezTo>
                  <a:cubicBezTo>
                    <a:pt x="7426" y="3147"/>
                    <a:pt x="7426" y="3123"/>
                    <a:pt x="7426" y="3087"/>
                  </a:cubicBezTo>
                  <a:lnTo>
                    <a:pt x="7426" y="2885"/>
                  </a:lnTo>
                  <a:cubicBezTo>
                    <a:pt x="7438" y="2027"/>
                    <a:pt x="7485" y="1170"/>
                    <a:pt x="7557" y="325"/>
                  </a:cubicBezTo>
                  <a:cubicBezTo>
                    <a:pt x="7570" y="118"/>
                    <a:pt x="7389" y="1"/>
                    <a:pt x="7214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27"/>
            <p:cNvSpPr/>
            <p:nvPr/>
          </p:nvSpPr>
          <p:spPr>
            <a:xfrm>
              <a:off x="106348" y="2405741"/>
              <a:ext cx="723375" cy="828035"/>
            </a:xfrm>
            <a:custGeom>
              <a:rect b="b" l="l" r="r" t="t"/>
              <a:pathLst>
                <a:path extrusionOk="0" h="25610" w="22373">
                  <a:moveTo>
                    <a:pt x="10332" y="1"/>
                  </a:moveTo>
                  <a:cubicBezTo>
                    <a:pt x="10068" y="1"/>
                    <a:pt x="9803" y="63"/>
                    <a:pt x="9562" y="189"/>
                  </a:cubicBezTo>
                  <a:cubicBezTo>
                    <a:pt x="9443" y="201"/>
                    <a:pt x="9312" y="236"/>
                    <a:pt x="9204" y="284"/>
                  </a:cubicBezTo>
                  <a:cubicBezTo>
                    <a:pt x="8597" y="403"/>
                    <a:pt x="8121" y="879"/>
                    <a:pt x="7978" y="1486"/>
                  </a:cubicBezTo>
                  <a:cubicBezTo>
                    <a:pt x="7395" y="3701"/>
                    <a:pt x="6799" y="5904"/>
                    <a:pt x="6216" y="8118"/>
                  </a:cubicBezTo>
                  <a:cubicBezTo>
                    <a:pt x="5764" y="9142"/>
                    <a:pt x="5311" y="10166"/>
                    <a:pt x="4859" y="11190"/>
                  </a:cubicBezTo>
                  <a:cubicBezTo>
                    <a:pt x="3335" y="14595"/>
                    <a:pt x="1846" y="18012"/>
                    <a:pt x="358" y="21429"/>
                  </a:cubicBezTo>
                  <a:cubicBezTo>
                    <a:pt x="1" y="22251"/>
                    <a:pt x="680" y="23239"/>
                    <a:pt x="1454" y="23489"/>
                  </a:cubicBezTo>
                  <a:cubicBezTo>
                    <a:pt x="4537" y="24477"/>
                    <a:pt x="7633" y="25180"/>
                    <a:pt x="10871" y="25466"/>
                  </a:cubicBezTo>
                  <a:lnTo>
                    <a:pt x="10871" y="24858"/>
                  </a:lnTo>
                  <a:cubicBezTo>
                    <a:pt x="9800" y="24346"/>
                    <a:pt x="8788" y="23632"/>
                    <a:pt x="7811" y="23025"/>
                  </a:cubicBezTo>
                  <a:cubicBezTo>
                    <a:pt x="7497" y="22836"/>
                    <a:pt x="7662" y="22315"/>
                    <a:pt x="7983" y="22315"/>
                  </a:cubicBezTo>
                  <a:cubicBezTo>
                    <a:pt x="8026" y="22315"/>
                    <a:pt x="8073" y="22325"/>
                    <a:pt x="8121" y="22346"/>
                  </a:cubicBezTo>
                  <a:cubicBezTo>
                    <a:pt x="9014" y="22727"/>
                    <a:pt x="9978" y="23096"/>
                    <a:pt x="10871" y="23549"/>
                  </a:cubicBezTo>
                  <a:lnTo>
                    <a:pt x="10871" y="22715"/>
                  </a:lnTo>
                  <a:cubicBezTo>
                    <a:pt x="10371" y="22489"/>
                    <a:pt x="9883" y="22049"/>
                    <a:pt x="9538" y="21775"/>
                  </a:cubicBezTo>
                  <a:cubicBezTo>
                    <a:pt x="8776" y="21191"/>
                    <a:pt x="8073" y="20548"/>
                    <a:pt x="7419" y="19846"/>
                  </a:cubicBezTo>
                  <a:cubicBezTo>
                    <a:pt x="7117" y="19526"/>
                    <a:pt x="7411" y="19109"/>
                    <a:pt x="7753" y="19109"/>
                  </a:cubicBezTo>
                  <a:cubicBezTo>
                    <a:pt x="7856" y="19109"/>
                    <a:pt x="7964" y="19147"/>
                    <a:pt x="8061" y="19239"/>
                  </a:cubicBezTo>
                  <a:cubicBezTo>
                    <a:pt x="8764" y="19905"/>
                    <a:pt x="9514" y="20513"/>
                    <a:pt x="10324" y="21048"/>
                  </a:cubicBezTo>
                  <a:cubicBezTo>
                    <a:pt x="10478" y="21156"/>
                    <a:pt x="10681" y="21263"/>
                    <a:pt x="10895" y="21382"/>
                  </a:cubicBezTo>
                  <a:cubicBezTo>
                    <a:pt x="10895" y="20298"/>
                    <a:pt x="10907" y="19227"/>
                    <a:pt x="10919" y="18143"/>
                  </a:cubicBezTo>
                  <a:cubicBezTo>
                    <a:pt x="10824" y="18024"/>
                    <a:pt x="10764" y="17881"/>
                    <a:pt x="10752" y="17727"/>
                  </a:cubicBezTo>
                  <a:cubicBezTo>
                    <a:pt x="10157" y="17381"/>
                    <a:pt x="9621" y="16857"/>
                    <a:pt x="9133" y="16405"/>
                  </a:cubicBezTo>
                  <a:cubicBezTo>
                    <a:pt x="8526" y="15845"/>
                    <a:pt x="7871" y="15250"/>
                    <a:pt x="7490" y="14500"/>
                  </a:cubicBezTo>
                  <a:cubicBezTo>
                    <a:pt x="7337" y="14213"/>
                    <a:pt x="7575" y="13873"/>
                    <a:pt x="7860" y="13873"/>
                  </a:cubicBezTo>
                  <a:cubicBezTo>
                    <a:pt x="7930" y="13873"/>
                    <a:pt x="8003" y="13893"/>
                    <a:pt x="8073" y="13940"/>
                  </a:cubicBezTo>
                  <a:cubicBezTo>
                    <a:pt x="8704" y="14369"/>
                    <a:pt x="9216" y="14952"/>
                    <a:pt x="9788" y="15452"/>
                  </a:cubicBezTo>
                  <a:cubicBezTo>
                    <a:pt x="10145" y="15762"/>
                    <a:pt x="10562" y="16048"/>
                    <a:pt x="10955" y="16345"/>
                  </a:cubicBezTo>
                  <a:cubicBezTo>
                    <a:pt x="10967" y="15429"/>
                    <a:pt x="10979" y="14500"/>
                    <a:pt x="11002" y="13583"/>
                  </a:cubicBezTo>
                  <a:cubicBezTo>
                    <a:pt x="10586" y="13107"/>
                    <a:pt x="10276" y="12500"/>
                    <a:pt x="9943" y="11988"/>
                  </a:cubicBezTo>
                  <a:cubicBezTo>
                    <a:pt x="9478" y="11285"/>
                    <a:pt x="9050" y="10571"/>
                    <a:pt x="8621" y="9845"/>
                  </a:cubicBezTo>
                  <a:cubicBezTo>
                    <a:pt x="8480" y="9606"/>
                    <a:pt x="8711" y="9342"/>
                    <a:pt x="8933" y="9342"/>
                  </a:cubicBezTo>
                  <a:cubicBezTo>
                    <a:pt x="9010" y="9342"/>
                    <a:pt x="9086" y="9375"/>
                    <a:pt x="9145" y="9452"/>
                  </a:cubicBezTo>
                  <a:cubicBezTo>
                    <a:pt x="9657" y="10107"/>
                    <a:pt x="10169" y="10761"/>
                    <a:pt x="10645" y="11428"/>
                  </a:cubicBezTo>
                  <a:cubicBezTo>
                    <a:pt x="10764" y="11619"/>
                    <a:pt x="10907" y="11785"/>
                    <a:pt x="11038" y="11976"/>
                  </a:cubicBezTo>
                  <a:cubicBezTo>
                    <a:pt x="11074" y="10654"/>
                    <a:pt x="11121" y="9345"/>
                    <a:pt x="11193" y="8035"/>
                  </a:cubicBezTo>
                  <a:cubicBezTo>
                    <a:pt x="11002" y="7666"/>
                    <a:pt x="10871" y="7261"/>
                    <a:pt x="10657" y="6916"/>
                  </a:cubicBezTo>
                  <a:cubicBezTo>
                    <a:pt x="10288" y="6320"/>
                    <a:pt x="9859" y="5761"/>
                    <a:pt x="9359" y="5273"/>
                  </a:cubicBezTo>
                  <a:cubicBezTo>
                    <a:pt x="9114" y="5028"/>
                    <a:pt x="9354" y="4629"/>
                    <a:pt x="9638" y="4629"/>
                  </a:cubicBezTo>
                  <a:cubicBezTo>
                    <a:pt x="9700" y="4629"/>
                    <a:pt x="9763" y="4647"/>
                    <a:pt x="9824" y="4689"/>
                  </a:cubicBezTo>
                  <a:cubicBezTo>
                    <a:pt x="10395" y="5082"/>
                    <a:pt x="10895" y="5558"/>
                    <a:pt x="11288" y="6118"/>
                  </a:cubicBezTo>
                  <a:cubicBezTo>
                    <a:pt x="11312" y="5701"/>
                    <a:pt x="11336" y="5273"/>
                    <a:pt x="11360" y="4856"/>
                  </a:cubicBezTo>
                  <a:cubicBezTo>
                    <a:pt x="11365" y="4610"/>
                    <a:pt x="11552" y="4488"/>
                    <a:pt x="11739" y="4488"/>
                  </a:cubicBezTo>
                  <a:cubicBezTo>
                    <a:pt x="11933" y="4488"/>
                    <a:pt x="12128" y="4619"/>
                    <a:pt x="12122" y="4880"/>
                  </a:cubicBezTo>
                  <a:cubicBezTo>
                    <a:pt x="12145" y="5523"/>
                    <a:pt x="12157" y="6166"/>
                    <a:pt x="12181" y="6809"/>
                  </a:cubicBezTo>
                  <a:cubicBezTo>
                    <a:pt x="12491" y="6428"/>
                    <a:pt x="12824" y="6058"/>
                    <a:pt x="13193" y="5725"/>
                  </a:cubicBezTo>
                  <a:cubicBezTo>
                    <a:pt x="13261" y="5660"/>
                    <a:pt x="13338" y="5633"/>
                    <a:pt x="13412" y="5633"/>
                  </a:cubicBezTo>
                  <a:cubicBezTo>
                    <a:pt x="13641" y="5633"/>
                    <a:pt x="13849" y="5891"/>
                    <a:pt x="13705" y="6142"/>
                  </a:cubicBezTo>
                  <a:cubicBezTo>
                    <a:pt x="13443" y="6559"/>
                    <a:pt x="13169" y="6975"/>
                    <a:pt x="12860" y="7356"/>
                  </a:cubicBezTo>
                  <a:cubicBezTo>
                    <a:pt x="12645" y="7618"/>
                    <a:pt x="12443" y="7952"/>
                    <a:pt x="12205" y="8202"/>
                  </a:cubicBezTo>
                  <a:cubicBezTo>
                    <a:pt x="12229" y="9380"/>
                    <a:pt x="12241" y="10547"/>
                    <a:pt x="12252" y="11714"/>
                  </a:cubicBezTo>
                  <a:cubicBezTo>
                    <a:pt x="12645" y="11166"/>
                    <a:pt x="13122" y="10678"/>
                    <a:pt x="13657" y="10261"/>
                  </a:cubicBezTo>
                  <a:cubicBezTo>
                    <a:pt x="13742" y="10199"/>
                    <a:pt x="13837" y="10172"/>
                    <a:pt x="13930" y="10172"/>
                  </a:cubicBezTo>
                  <a:cubicBezTo>
                    <a:pt x="14229" y="10172"/>
                    <a:pt x="14500" y="10455"/>
                    <a:pt x="14300" y="10773"/>
                  </a:cubicBezTo>
                  <a:cubicBezTo>
                    <a:pt x="14003" y="11226"/>
                    <a:pt x="13657" y="11619"/>
                    <a:pt x="13348" y="12047"/>
                  </a:cubicBezTo>
                  <a:cubicBezTo>
                    <a:pt x="13026" y="12476"/>
                    <a:pt x="12753" y="12893"/>
                    <a:pt x="12431" y="13297"/>
                  </a:cubicBezTo>
                  <a:cubicBezTo>
                    <a:pt x="12383" y="13345"/>
                    <a:pt x="12324" y="13393"/>
                    <a:pt x="12252" y="13428"/>
                  </a:cubicBezTo>
                  <a:lnTo>
                    <a:pt x="12252" y="15857"/>
                  </a:lnTo>
                  <a:cubicBezTo>
                    <a:pt x="12360" y="15750"/>
                    <a:pt x="12479" y="15643"/>
                    <a:pt x="12598" y="15548"/>
                  </a:cubicBezTo>
                  <a:cubicBezTo>
                    <a:pt x="13181" y="15024"/>
                    <a:pt x="13836" y="14595"/>
                    <a:pt x="14419" y="14059"/>
                  </a:cubicBezTo>
                  <a:cubicBezTo>
                    <a:pt x="14500" y="13987"/>
                    <a:pt x="14585" y="13956"/>
                    <a:pt x="14665" y="13956"/>
                  </a:cubicBezTo>
                  <a:cubicBezTo>
                    <a:pt x="14938" y="13956"/>
                    <a:pt x="15150" y="14316"/>
                    <a:pt x="14919" y="14583"/>
                  </a:cubicBezTo>
                  <a:cubicBezTo>
                    <a:pt x="14408" y="15191"/>
                    <a:pt x="14015" y="15893"/>
                    <a:pt x="13491" y="16488"/>
                  </a:cubicBezTo>
                  <a:cubicBezTo>
                    <a:pt x="13098" y="16953"/>
                    <a:pt x="12681" y="17417"/>
                    <a:pt x="12241" y="17858"/>
                  </a:cubicBezTo>
                  <a:cubicBezTo>
                    <a:pt x="12229" y="19262"/>
                    <a:pt x="12217" y="20667"/>
                    <a:pt x="12205" y="22072"/>
                  </a:cubicBezTo>
                  <a:lnTo>
                    <a:pt x="12205" y="22465"/>
                  </a:lnTo>
                  <a:cubicBezTo>
                    <a:pt x="12550" y="22049"/>
                    <a:pt x="12931" y="21668"/>
                    <a:pt x="13336" y="21334"/>
                  </a:cubicBezTo>
                  <a:cubicBezTo>
                    <a:pt x="13758" y="20968"/>
                    <a:pt x="14397" y="20384"/>
                    <a:pt x="14993" y="20384"/>
                  </a:cubicBezTo>
                  <a:cubicBezTo>
                    <a:pt x="15036" y="20384"/>
                    <a:pt x="15079" y="20387"/>
                    <a:pt x="15122" y="20394"/>
                  </a:cubicBezTo>
                  <a:cubicBezTo>
                    <a:pt x="15265" y="20394"/>
                    <a:pt x="15372" y="20536"/>
                    <a:pt x="15336" y="20679"/>
                  </a:cubicBezTo>
                  <a:cubicBezTo>
                    <a:pt x="15181" y="21263"/>
                    <a:pt x="14455" y="21668"/>
                    <a:pt x="14015" y="22037"/>
                  </a:cubicBezTo>
                  <a:cubicBezTo>
                    <a:pt x="13443" y="22513"/>
                    <a:pt x="12907" y="23025"/>
                    <a:pt x="12312" y="23465"/>
                  </a:cubicBezTo>
                  <a:cubicBezTo>
                    <a:pt x="12276" y="23489"/>
                    <a:pt x="12241" y="23501"/>
                    <a:pt x="12205" y="23513"/>
                  </a:cubicBezTo>
                  <a:lnTo>
                    <a:pt x="12205" y="23858"/>
                  </a:lnTo>
                  <a:cubicBezTo>
                    <a:pt x="12407" y="23703"/>
                    <a:pt x="12622" y="23584"/>
                    <a:pt x="12860" y="23489"/>
                  </a:cubicBezTo>
                  <a:cubicBezTo>
                    <a:pt x="13121" y="23375"/>
                    <a:pt x="13546" y="23215"/>
                    <a:pt x="13909" y="23215"/>
                  </a:cubicBezTo>
                  <a:cubicBezTo>
                    <a:pt x="14075" y="23215"/>
                    <a:pt x="14229" y="23249"/>
                    <a:pt x="14348" y="23334"/>
                  </a:cubicBezTo>
                  <a:cubicBezTo>
                    <a:pt x="14408" y="23382"/>
                    <a:pt x="14443" y="23465"/>
                    <a:pt x="14419" y="23549"/>
                  </a:cubicBezTo>
                  <a:cubicBezTo>
                    <a:pt x="14277" y="23942"/>
                    <a:pt x="13717" y="24144"/>
                    <a:pt x="13384" y="24346"/>
                  </a:cubicBezTo>
                  <a:cubicBezTo>
                    <a:pt x="13038" y="24537"/>
                    <a:pt x="12693" y="24727"/>
                    <a:pt x="12360" y="24906"/>
                  </a:cubicBezTo>
                  <a:cubicBezTo>
                    <a:pt x="12324" y="25001"/>
                    <a:pt x="12276" y="25085"/>
                    <a:pt x="12205" y="25144"/>
                  </a:cubicBezTo>
                  <a:lnTo>
                    <a:pt x="12205" y="25573"/>
                  </a:lnTo>
                  <a:cubicBezTo>
                    <a:pt x="12803" y="25598"/>
                    <a:pt x="13400" y="25610"/>
                    <a:pt x="13998" y="25610"/>
                  </a:cubicBezTo>
                  <a:cubicBezTo>
                    <a:pt x="16268" y="25610"/>
                    <a:pt x="18532" y="25431"/>
                    <a:pt x="20765" y="25073"/>
                  </a:cubicBezTo>
                  <a:cubicBezTo>
                    <a:pt x="21968" y="24870"/>
                    <a:pt x="22373" y="23394"/>
                    <a:pt x="21897" y="22430"/>
                  </a:cubicBezTo>
                  <a:cubicBezTo>
                    <a:pt x="18741" y="15964"/>
                    <a:pt x="15598" y="9440"/>
                    <a:pt x="13467" y="2546"/>
                  </a:cubicBezTo>
                  <a:cubicBezTo>
                    <a:pt x="13431" y="2320"/>
                    <a:pt x="13372" y="2094"/>
                    <a:pt x="13265" y="1891"/>
                  </a:cubicBezTo>
                  <a:cubicBezTo>
                    <a:pt x="13253" y="1832"/>
                    <a:pt x="13229" y="1772"/>
                    <a:pt x="13217" y="1713"/>
                  </a:cubicBezTo>
                  <a:cubicBezTo>
                    <a:pt x="12999" y="911"/>
                    <a:pt x="12275" y="341"/>
                    <a:pt x="11447" y="341"/>
                  </a:cubicBezTo>
                  <a:cubicBezTo>
                    <a:pt x="11414" y="341"/>
                    <a:pt x="11381" y="342"/>
                    <a:pt x="11348" y="343"/>
                  </a:cubicBezTo>
                  <a:cubicBezTo>
                    <a:pt x="11052" y="117"/>
                    <a:pt x="10693" y="1"/>
                    <a:pt x="1033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27"/>
            <p:cNvSpPr/>
            <p:nvPr/>
          </p:nvSpPr>
          <p:spPr>
            <a:xfrm>
              <a:off x="335973" y="2550202"/>
              <a:ext cx="266646" cy="1137587"/>
            </a:xfrm>
            <a:custGeom>
              <a:rect b="b" l="l" r="r" t="t"/>
              <a:pathLst>
                <a:path extrusionOk="0" h="35184" w="8247">
                  <a:moveTo>
                    <a:pt x="4616" y="1"/>
                  </a:moveTo>
                  <a:cubicBezTo>
                    <a:pt x="4433" y="1"/>
                    <a:pt x="4251" y="120"/>
                    <a:pt x="4246" y="364"/>
                  </a:cubicBezTo>
                  <a:cubicBezTo>
                    <a:pt x="4210" y="793"/>
                    <a:pt x="4186" y="1209"/>
                    <a:pt x="4162" y="1638"/>
                  </a:cubicBezTo>
                  <a:cubicBezTo>
                    <a:pt x="3769" y="1078"/>
                    <a:pt x="3269" y="590"/>
                    <a:pt x="2710" y="209"/>
                  </a:cubicBezTo>
                  <a:cubicBezTo>
                    <a:pt x="2644" y="164"/>
                    <a:pt x="2577" y="144"/>
                    <a:pt x="2512" y="144"/>
                  </a:cubicBezTo>
                  <a:cubicBezTo>
                    <a:pt x="2224" y="144"/>
                    <a:pt x="1990" y="540"/>
                    <a:pt x="2233" y="793"/>
                  </a:cubicBezTo>
                  <a:cubicBezTo>
                    <a:pt x="2734" y="1281"/>
                    <a:pt x="3174" y="1829"/>
                    <a:pt x="3531" y="2424"/>
                  </a:cubicBezTo>
                  <a:cubicBezTo>
                    <a:pt x="3746" y="2781"/>
                    <a:pt x="3888" y="3174"/>
                    <a:pt x="4067" y="3543"/>
                  </a:cubicBezTo>
                  <a:cubicBezTo>
                    <a:pt x="4007" y="4865"/>
                    <a:pt x="3960" y="6174"/>
                    <a:pt x="3924" y="7484"/>
                  </a:cubicBezTo>
                  <a:cubicBezTo>
                    <a:pt x="3781" y="7305"/>
                    <a:pt x="3650" y="7127"/>
                    <a:pt x="3519" y="6948"/>
                  </a:cubicBezTo>
                  <a:cubicBezTo>
                    <a:pt x="3043" y="6270"/>
                    <a:pt x="2531" y="5615"/>
                    <a:pt x="2019" y="4972"/>
                  </a:cubicBezTo>
                  <a:cubicBezTo>
                    <a:pt x="1959" y="4893"/>
                    <a:pt x="1881" y="4860"/>
                    <a:pt x="1802" y="4860"/>
                  </a:cubicBezTo>
                  <a:cubicBezTo>
                    <a:pt x="1582" y="4860"/>
                    <a:pt x="1355" y="5116"/>
                    <a:pt x="1495" y="5353"/>
                  </a:cubicBezTo>
                  <a:cubicBezTo>
                    <a:pt x="1924" y="6079"/>
                    <a:pt x="2353" y="6805"/>
                    <a:pt x="2817" y="7508"/>
                  </a:cubicBezTo>
                  <a:cubicBezTo>
                    <a:pt x="3150" y="8008"/>
                    <a:pt x="3472" y="8615"/>
                    <a:pt x="3877" y="9103"/>
                  </a:cubicBezTo>
                  <a:cubicBezTo>
                    <a:pt x="3853" y="10020"/>
                    <a:pt x="3841" y="10937"/>
                    <a:pt x="3829" y="11854"/>
                  </a:cubicBezTo>
                  <a:cubicBezTo>
                    <a:pt x="3436" y="11556"/>
                    <a:pt x="3019" y="11282"/>
                    <a:pt x="2662" y="10961"/>
                  </a:cubicBezTo>
                  <a:cubicBezTo>
                    <a:pt x="2091" y="10461"/>
                    <a:pt x="1579" y="9877"/>
                    <a:pt x="948" y="9460"/>
                  </a:cubicBezTo>
                  <a:cubicBezTo>
                    <a:pt x="875" y="9409"/>
                    <a:pt x="799" y="9387"/>
                    <a:pt x="727" y="9387"/>
                  </a:cubicBezTo>
                  <a:cubicBezTo>
                    <a:pt x="445" y="9387"/>
                    <a:pt x="213" y="9724"/>
                    <a:pt x="364" y="10008"/>
                  </a:cubicBezTo>
                  <a:cubicBezTo>
                    <a:pt x="745" y="10758"/>
                    <a:pt x="1412" y="11354"/>
                    <a:pt x="2007" y="11913"/>
                  </a:cubicBezTo>
                  <a:cubicBezTo>
                    <a:pt x="2507" y="12377"/>
                    <a:pt x="3031" y="12901"/>
                    <a:pt x="3626" y="13235"/>
                  </a:cubicBezTo>
                  <a:cubicBezTo>
                    <a:pt x="3638" y="13390"/>
                    <a:pt x="3698" y="13544"/>
                    <a:pt x="3805" y="13651"/>
                  </a:cubicBezTo>
                  <a:cubicBezTo>
                    <a:pt x="3793" y="14735"/>
                    <a:pt x="3781" y="15818"/>
                    <a:pt x="3769" y="16890"/>
                  </a:cubicBezTo>
                  <a:cubicBezTo>
                    <a:pt x="3567" y="16771"/>
                    <a:pt x="3365" y="16664"/>
                    <a:pt x="3198" y="16557"/>
                  </a:cubicBezTo>
                  <a:cubicBezTo>
                    <a:pt x="2388" y="16021"/>
                    <a:pt x="1638" y="15414"/>
                    <a:pt x="936" y="14747"/>
                  </a:cubicBezTo>
                  <a:cubicBezTo>
                    <a:pt x="841" y="14655"/>
                    <a:pt x="735" y="14617"/>
                    <a:pt x="633" y="14617"/>
                  </a:cubicBezTo>
                  <a:cubicBezTo>
                    <a:pt x="297" y="14617"/>
                    <a:pt x="0" y="15034"/>
                    <a:pt x="293" y="15354"/>
                  </a:cubicBezTo>
                  <a:cubicBezTo>
                    <a:pt x="948" y="16057"/>
                    <a:pt x="1662" y="16711"/>
                    <a:pt x="2412" y="17295"/>
                  </a:cubicBezTo>
                  <a:cubicBezTo>
                    <a:pt x="2757" y="17557"/>
                    <a:pt x="3257" y="17997"/>
                    <a:pt x="3757" y="18223"/>
                  </a:cubicBezTo>
                  <a:lnTo>
                    <a:pt x="3757" y="19069"/>
                  </a:lnTo>
                  <a:cubicBezTo>
                    <a:pt x="2864" y="18616"/>
                    <a:pt x="1888" y="18247"/>
                    <a:pt x="995" y="17854"/>
                  </a:cubicBezTo>
                  <a:cubicBezTo>
                    <a:pt x="947" y="17833"/>
                    <a:pt x="900" y="17823"/>
                    <a:pt x="857" y="17823"/>
                  </a:cubicBezTo>
                  <a:cubicBezTo>
                    <a:pt x="537" y="17823"/>
                    <a:pt x="371" y="18344"/>
                    <a:pt x="686" y="18533"/>
                  </a:cubicBezTo>
                  <a:cubicBezTo>
                    <a:pt x="1662" y="19152"/>
                    <a:pt x="2674" y="19855"/>
                    <a:pt x="3746" y="20367"/>
                  </a:cubicBezTo>
                  <a:lnTo>
                    <a:pt x="3746" y="20974"/>
                  </a:lnTo>
                  <a:cubicBezTo>
                    <a:pt x="3734" y="22772"/>
                    <a:pt x="3722" y="24569"/>
                    <a:pt x="3698" y="26367"/>
                  </a:cubicBezTo>
                  <a:cubicBezTo>
                    <a:pt x="3698" y="27820"/>
                    <a:pt x="3734" y="29272"/>
                    <a:pt x="3746" y="30713"/>
                  </a:cubicBezTo>
                  <a:cubicBezTo>
                    <a:pt x="3769" y="32082"/>
                    <a:pt x="3722" y="33487"/>
                    <a:pt x="3900" y="34845"/>
                  </a:cubicBezTo>
                  <a:cubicBezTo>
                    <a:pt x="3931" y="35082"/>
                    <a:pt x="4093" y="35183"/>
                    <a:pt x="4270" y="35183"/>
                  </a:cubicBezTo>
                  <a:cubicBezTo>
                    <a:pt x="4501" y="35183"/>
                    <a:pt x="4760" y="35012"/>
                    <a:pt x="4793" y="34749"/>
                  </a:cubicBezTo>
                  <a:cubicBezTo>
                    <a:pt x="4996" y="33321"/>
                    <a:pt x="4924" y="31844"/>
                    <a:pt x="4960" y="30415"/>
                  </a:cubicBezTo>
                  <a:cubicBezTo>
                    <a:pt x="4984" y="28975"/>
                    <a:pt x="5020" y="27522"/>
                    <a:pt x="5031" y="26070"/>
                  </a:cubicBezTo>
                  <a:cubicBezTo>
                    <a:pt x="5031" y="24403"/>
                    <a:pt x="5043" y="22736"/>
                    <a:pt x="5055" y="21069"/>
                  </a:cubicBezTo>
                  <a:lnTo>
                    <a:pt x="5055" y="20640"/>
                  </a:lnTo>
                  <a:cubicBezTo>
                    <a:pt x="5139" y="20593"/>
                    <a:pt x="5198" y="20509"/>
                    <a:pt x="5234" y="20426"/>
                  </a:cubicBezTo>
                  <a:cubicBezTo>
                    <a:pt x="5579" y="20236"/>
                    <a:pt x="5924" y="20057"/>
                    <a:pt x="6258" y="19855"/>
                  </a:cubicBezTo>
                  <a:cubicBezTo>
                    <a:pt x="6591" y="19652"/>
                    <a:pt x="7151" y="19450"/>
                    <a:pt x="7306" y="19057"/>
                  </a:cubicBezTo>
                  <a:cubicBezTo>
                    <a:pt x="7317" y="18974"/>
                    <a:pt x="7294" y="18890"/>
                    <a:pt x="7222" y="18854"/>
                  </a:cubicBezTo>
                  <a:cubicBezTo>
                    <a:pt x="7102" y="18764"/>
                    <a:pt x="6948" y="18730"/>
                    <a:pt x="6782" y="18730"/>
                  </a:cubicBezTo>
                  <a:cubicBezTo>
                    <a:pt x="6422" y="18730"/>
                    <a:pt x="6003" y="18891"/>
                    <a:pt x="5734" y="18997"/>
                  </a:cubicBezTo>
                  <a:cubicBezTo>
                    <a:pt x="5508" y="19093"/>
                    <a:pt x="5281" y="19224"/>
                    <a:pt x="5079" y="19366"/>
                  </a:cubicBezTo>
                  <a:lnTo>
                    <a:pt x="5079" y="19033"/>
                  </a:lnTo>
                  <a:cubicBezTo>
                    <a:pt x="5127" y="19021"/>
                    <a:pt x="5162" y="18997"/>
                    <a:pt x="5186" y="18974"/>
                  </a:cubicBezTo>
                  <a:cubicBezTo>
                    <a:pt x="5782" y="18533"/>
                    <a:pt x="6317" y="18021"/>
                    <a:pt x="6889" y="17545"/>
                  </a:cubicBezTo>
                  <a:cubicBezTo>
                    <a:pt x="7341" y="17176"/>
                    <a:pt x="8056" y="16771"/>
                    <a:pt x="8210" y="16187"/>
                  </a:cubicBezTo>
                  <a:cubicBezTo>
                    <a:pt x="8246" y="16045"/>
                    <a:pt x="8151" y="15914"/>
                    <a:pt x="8008" y="15902"/>
                  </a:cubicBezTo>
                  <a:cubicBezTo>
                    <a:pt x="7965" y="15895"/>
                    <a:pt x="7922" y="15892"/>
                    <a:pt x="7879" y="15892"/>
                  </a:cubicBezTo>
                  <a:cubicBezTo>
                    <a:pt x="7274" y="15892"/>
                    <a:pt x="6644" y="16487"/>
                    <a:pt x="6222" y="16842"/>
                  </a:cubicBezTo>
                  <a:cubicBezTo>
                    <a:pt x="5805" y="17176"/>
                    <a:pt x="5424" y="17557"/>
                    <a:pt x="5091" y="17973"/>
                  </a:cubicBezTo>
                  <a:lnTo>
                    <a:pt x="5091" y="17581"/>
                  </a:lnTo>
                  <a:cubicBezTo>
                    <a:pt x="5103" y="16176"/>
                    <a:pt x="5103" y="14783"/>
                    <a:pt x="5115" y="13378"/>
                  </a:cubicBezTo>
                  <a:cubicBezTo>
                    <a:pt x="5555" y="12925"/>
                    <a:pt x="5972" y="12461"/>
                    <a:pt x="6365" y="11996"/>
                  </a:cubicBezTo>
                  <a:cubicBezTo>
                    <a:pt x="6889" y="11401"/>
                    <a:pt x="7282" y="10699"/>
                    <a:pt x="7794" y="10091"/>
                  </a:cubicBezTo>
                  <a:cubicBezTo>
                    <a:pt x="8024" y="9824"/>
                    <a:pt x="7812" y="9464"/>
                    <a:pt x="7539" y="9464"/>
                  </a:cubicBezTo>
                  <a:cubicBezTo>
                    <a:pt x="7459" y="9464"/>
                    <a:pt x="7374" y="9495"/>
                    <a:pt x="7294" y="9568"/>
                  </a:cubicBezTo>
                  <a:cubicBezTo>
                    <a:pt x="6710" y="10103"/>
                    <a:pt x="6055" y="10532"/>
                    <a:pt x="5472" y="11056"/>
                  </a:cubicBezTo>
                  <a:cubicBezTo>
                    <a:pt x="5353" y="11163"/>
                    <a:pt x="5246" y="11270"/>
                    <a:pt x="5127" y="11377"/>
                  </a:cubicBezTo>
                  <a:lnTo>
                    <a:pt x="5127" y="8937"/>
                  </a:lnTo>
                  <a:cubicBezTo>
                    <a:pt x="5198" y="8901"/>
                    <a:pt x="5258" y="8865"/>
                    <a:pt x="5305" y="8806"/>
                  </a:cubicBezTo>
                  <a:cubicBezTo>
                    <a:pt x="5639" y="8413"/>
                    <a:pt x="5912" y="7972"/>
                    <a:pt x="6222" y="7567"/>
                  </a:cubicBezTo>
                  <a:cubicBezTo>
                    <a:pt x="6532" y="7151"/>
                    <a:pt x="6889" y="6734"/>
                    <a:pt x="7175" y="6282"/>
                  </a:cubicBezTo>
                  <a:cubicBezTo>
                    <a:pt x="7374" y="5964"/>
                    <a:pt x="7103" y="5680"/>
                    <a:pt x="6810" y="5680"/>
                  </a:cubicBezTo>
                  <a:cubicBezTo>
                    <a:pt x="6718" y="5680"/>
                    <a:pt x="6625" y="5707"/>
                    <a:pt x="6544" y="5770"/>
                  </a:cubicBezTo>
                  <a:cubicBezTo>
                    <a:pt x="6008" y="6186"/>
                    <a:pt x="5531" y="6674"/>
                    <a:pt x="5127" y="7234"/>
                  </a:cubicBezTo>
                  <a:cubicBezTo>
                    <a:pt x="5115" y="6055"/>
                    <a:pt x="5103" y="4888"/>
                    <a:pt x="5079" y="3710"/>
                  </a:cubicBezTo>
                  <a:cubicBezTo>
                    <a:pt x="5317" y="3460"/>
                    <a:pt x="5520" y="3138"/>
                    <a:pt x="5734" y="2864"/>
                  </a:cubicBezTo>
                  <a:cubicBezTo>
                    <a:pt x="6043" y="2483"/>
                    <a:pt x="6329" y="2079"/>
                    <a:pt x="6579" y="1650"/>
                  </a:cubicBezTo>
                  <a:cubicBezTo>
                    <a:pt x="6723" y="1398"/>
                    <a:pt x="6520" y="1146"/>
                    <a:pt x="6289" y="1146"/>
                  </a:cubicBezTo>
                  <a:cubicBezTo>
                    <a:pt x="6215" y="1146"/>
                    <a:pt x="6137" y="1172"/>
                    <a:pt x="6067" y="1233"/>
                  </a:cubicBezTo>
                  <a:cubicBezTo>
                    <a:pt x="5698" y="1567"/>
                    <a:pt x="5365" y="1936"/>
                    <a:pt x="5055" y="2317"/>
                  </a:cubicBezTo>
                  <a:cubicBezTo>
                    <a:pt x="5043" y="1674"/>
                    <a:pt x="5020" y="1031"/>
                    <a:pt x="4996" y="388"/>
                  </a:cubicBezTo>
                  <a:cubicBezTo>
                    <a:pt x="5002" y="132"/>
                    <a:pt x="4808" y="1"/>
                    <a:pt x="4616" y="1"/>
                  </a:cubicBezTo>
                  <a:close/>
                </a:path>
              </a:pathLst>
            </a:custGeom>
            <a:solidFill>
              <a:srgbClr val="EA5A39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27"/>
            <p:cNvSpPr/>
            <p:nvPr/>
          </p:nvSpPr>
          <p:spPr>
            <a:xfrm>
              <a:off x="8338720" y="1938601"/>
              <a:ext cx="257173" cy="334447"/>
            </a:xfrm>
            <a:custGeom>
              <a:rect b="b" l="l" r="r" t="t"/>
              <a:pathLst>
                <a:path extrusionOk="0" h="10344" w="7954">
                  <a:moveTo>
                    <a:pt x="6600" y="0"/>
                  </a:moveTo>
                  <a:cubicBezTo>
                    <a:pt x="6184" y="0"/>
                    <a:pt x="5828" y="306"/>
                    <a:pt x="5501" y="528"/>
                  </a:cubicBezTo>
                  <a:cubicBezTo>
                    <a:pt x="4917" y="933"/>
                    <a:pt x="4310" y="1290"/>
                    <a:pt x="3715" y="1695"/>
                  </a:cubicBezTo>
                  <a:cubicBezTo>
                    <a:pt x="2691" y="2373"/>
                    <a:pt x="1738" y="3183"/>
                    <a:pt x="1095" y="4254"/>
                  </a:cubicBezTo>
                  <a:cubicBezTo>
                    <a:pt x="0" y="6088"/>
                    <a:pt x="238" y="8660"/>
                    <a:pt x="2262" y="9731"/>
                  </a:cubicBezTo>
                  <a:cubicBezTo>
                    <a:pt x="2346" y="9315"/>
                    <a:pt x="2441" y="8922"/>
                    <a:pt x="2536" y="8541"/>
                  </a:cubicBezTo>
                  <a:cubicBezTo>
                    <a:pt x="2238" y="8184"/>
                    <a:pt x="1965" y="7791"/>
                    <a:pt x="1727" y="7386"/>
                  </a:cubicBezTo>
                  <a:cubicBezTo>
                    <a:pt x="1441" y="6945"/>
                    <a:pt x="1036" y="6421"/>
                    <a:pt x="1107" y="5886"/>
                  </a:cubicBezTo>
                  <a:cubicBezTo>
                    <a:pt x="1124" y="5776"/>
                    <a:pt x="1225" y="5702"/>
                    <a:pt x="1328" y="5702"/>
                  </a:cubicBezTo>
                  <a:cubicBezTo>
                    <a:pt x="1371" y="5702"/>
                    <a:pt x="1414" y="5715"/>
                    <a:pt x="1453" y="5743"/>
                  </a:cubicBezTo>
                  <a:cubicBezTo>
                    <a:pt x="1905" y="6064"/>
                    <a:pt x="2060" y="6743"/>
                    <a:pt x="2346" y="7219"/>
                  </a:cubicBezTo>
                  <a:cubicBezTo>
                    <a:pt x="2465" y="7410"/>
                    <a:pt x="2608" y="7612"/>
                    <a:pt x="2750" y="7791"/>
                  </a:cubicBezTo>
                  <a:cubicBezTo>
                    <a:pt x="2762" y="7731"/>
                    <a:pt x="2786" y="7660"/>
                    <a:pt x="2810" y="7588"/>
                  </a:cubicBezTo>
                  <a:cubicBezTo>
                    <a:pt x="2965" y="7052"/>
                    <a:pt x="3143" y="6529"/>
                    <a:pt x="3346" y="6017"/>
                  </a:cubicBezTo>
                  <a:cubicBezTo>
                    <a:pt x="3060" y="5802"/>
                    <a:pt x="2810" y="5552"/>
                    <a:pt x="2596" y="5266"/>
                  </a:cubicBezTo>
                  <a:cubicBezTo>
                    <a:pt x="2346" y="4909"/>
                    <a:pt x="1965" y="4385"/>
                    <a:pt x="2179" y="3957"/>
                  </a:cubicBezTo>
                  <a:cubicBezTo>
                    <a:pt x="2217" y="3873"/>
                    <a:pt x="2293" y="3829"/>
                    <a:pt x="2372" y="3829"/>
                  </a:cubicBezTo>
                  <a:cubicBezTo>
                    <a:pt x="2416" y="3829"/>
                    <a:pt x="2462" y="3843"/>
                    <a:pt x="2500" y="3873"/>
                  </a:cubicBezTo>
                  <a:cubicBezTo>
                    <a:pt x="2834" y="4076"/>
                    <a:pt x="2858" y="4528"/>
                    <a:pt x="3048" y="4862"/>
                  </a:cubicBezTo>
                  <a:cubicBezTo>
                    <a:pt x="3191" y="5100"/>
                    <a:pt x="3358" y="5302"/>
                    <a:pt x="3560" y="5493"/>
                  </a:cubicBezTo>
                  <a:cubicBezTo>
                    <a:pt x="3751" y="5052"/>
                    <a:pt x="3941" y="4612"/>
                    <a:pt x="4155" y="4183"/>
                  </a:cubicBezTo>
                  <a:cubicBezTo>
                    <a:pt x="4215" y="4064"/>
                    <a:pt x="4274" y="3945"/>
                    <a:pt x="4334" y="3826"/>
                  </a:cubicBezTo>
                  <a:cubicBezTo>
                    <a:pt x="4227" y="3671"/>
                    <a:pt x="4143" y="3504"/>
                    <a:pt x="4084" y="3326"/>
                  </a:cubicBezTo>
                  <a:cubicBezTo>
                    <a:pt x="3977" y="3052"/>
                    <a:pt x="3798" y="2659"/>
                    <a:pt x="4013" y="2397"/>
                  </a:cubicBezTo>
                  <a:cubicBezTo>
                    <a:pt x="4054" y="2348"/>
                    <a:pt x="4112" y="2324"/>
                    <a:pt x="4172" y="2324"/>
                  </a:cubicBezTo>
                  <a:cubicBezTo>
                    <a:pt x="4215" y="2324"/>
                    <a:pt x="4259" y="2337"/>
                    <a:pt x="4298" y="2361"/>
                  </a:cubicBezTo>
                  <a:cubicBezTo>
                    <a:pt x="4536" y="2516"/>
                    <a:pt x="4524" y="2861"/>
                    <a:pt x="4620" y="3111"/>
                  </a:cubicBezTo>
                  <a:cubicBezTo>
                    <a:pt x="4632" y="3135"/>
                    <a:pt x="4644" y="3159"/>
                    <a:pt x="4655" y="3183"/>
                  </a:cubicBezTo>
                  <a:cubicBezTo>
                    <a:pt x="5036" y="2421"/>
                    <a:pt x="5513" y="1647"/>
                    <a:pt x="6120" y="1183"/>
                  </a:cubicBezTo>
                  <a:cubicBezTo>
                    <a:pt x="6183" y="1139"/>
                    <a:pt x="6249" y="1120"/>
                    <a:pt x="6313" y="1120"/>
                  </a:cubicBezTo>
                  <a:cubicBezTo>
                    <a:pt x="6528" y="1120"/>
                    <a:pt x="6712" y="1337"/>
                    <a:pt x="6620" y="1576"/>
                  </a:cubicBezTo>
                  <a:cubicBezTo>
                    <a:pt x="6418" y="2111"/>
                    <a:pt x="6144" y="2623"/>
                    <a:pt x="5810" y="3088"/>
                  </a:cubicBezTo>
                  <a:cubicBezTo>
                    <a:pt x="5977" y="2969"/>
                    <a:pt x="6168" y="2885"/>
                    <a:pt x="6370" y="2850"/>
                  </a:cubicBezTo>
                  <a:cubicBezTo>
                    <a:pt x="6376" y="2849"/>
                    <a:pt x="6382" y="2849"/>
                    <a:pt x="6388" y="2849"/>
                  </a:cubicBezTo>
                  <a:cubicBezTo>
                    <a:pt x="6509" y="2849"/>
                    <a:pt x="6594" y="2962"/>
                    <a:pt x="6549" y="3076"/>
                  </a:cubicBezTo>
                  <a:cubicBezTo>
                    <a:pt x="6418" y="3385"/>
                    <a:pt x="6132" y="3588"/>
                    <a:pt x="5858" y="3790"/>
                  </a:cubicBezTo>
                  <a:lnTo>
                    <a:pt x="4989" y="4421"/>
                  </a:lnTo>
                  <a:cubicBezTo>
                    <a:pt x="4810" y="4790"/>
                    <a:pt x="4632" y="5147"/>
                    <a:pt x="4465" y="5528"/>
                  </a:cubicBezTo>
                  <a:cubicBezTo>
                    <a:pt x="5060" y="5040"/>
                    <a:pt x="5691" y="4588"/>
                    <a:pt x="6382" y="4385"/>
                  </a:cubicBezTo>
                  <a:cubicBezTo>
                    <a:pt x="6395" y="4381"/>
                    <a:pt x="6408" y="4378"/>
                    <a:pt x="6420" y="4378"/>
                  </a:cubicBezTo>
                  <a:cubicBezTo>
                    <a:pt x="6497" y="4378"/>
                    <a:pt x="6552" y="4468"/>
                    <a:pt x="6501" y="4540"/>
                  </a:cubicBezTo>
                  <a:cubicBezTo>
                    <a:pt x="5941" y="5326"/>
                    <a:pt x="4965" y="5874"/>
                    <a:pt x="4120" y="6374"/>
                  </a:cubicBezTo>
                  <a:cubicBezTo>
                    <a:pt x="4001" y="6683"/>
                    <a:pt x="3893" y="6981"/>
                    <a:pt x="3786" y="7291"/>
                  </a:cubicBezTo>
                  <a:cubicBezTo>
                    <a:pt x="3632" y="7743"/>
                    <a:pt x="3501" y="8195"/>
                    <a:pt x="3381" y="8660"/>
                  </a:cubicBezTo>
                  <a:cubicBezTo>
                    <a:pt x="3774" y="8184"/>
                    <a:pt x="4203" y="7743"/>
                    <a:pt x="4679" y="7338"/>
                  </a:cubicBezTo>
                  <a:cubicBezTo>
                    <a:pt x="5298" y="6802"/>
                    <a:pt x="6168" y="6005"/>
                    <a:pt x="7037" y="6005"/>
                  </a:cubicBezTo>
                  <a:cubicBezTo>
                    <a:pt x="7046" y="6003"/>
                    <a:pt x="7055" y="6002"/>
                    <a:pt x="7063" y="6002"/>
                  </a:cubicBezTo>
                  <a:cubicBezTo>
                    <a:pt x="7178" y="6002"/>
                    <a:pt x="7245" y="6143"/>
                    <a:pt x="7168" y="6243"/>
                  </a:cubicBezTo>
                  <a:cubicBezTo>
                    <a:pt x="6775" y="6933"/>
                    <a:pt x="5858" y="7350"/>
                    <a:pt x="5251" y="7850"/>
                  </a:cubicBezTo>
                  <a:cubicBezTo>
                    <a:pt x="4489" y="8481"/>
                    <a:pt x="3786" y="9172"/>
                    <a:pt x="3143" y="9922"/>
                  </a:cubicBezTo>
                  <a:cubicBezTo>
                    <a:pt x="3120" y="9946"/>
                    <a:pt x="3096" y="9969"/>
                    <a:pt x="3072" y="9993"/>
                  </a:cubicBezTo>
                  <a:lnTo>
                    <a:pt x="3072" y="10005"/>
                  </a:lnTo>
                  <a:lnTo>
                    <a:pt x="3191" y="10029"/>
                  </a:lnTo>
                  <a:cubicBezTo>
                    <a:pt x="3227" y="10148"/>
                    <a:pt x="3334" y="10243"/>
                    <a:pt x="3453" y="10279"/>
                  </a:cubicBezTo>
                  <a:cubicBezTo>
                    <a:pt x="3651" y="10323"/>
                    <a:pt x="3847" y="10343"/>
                    <a:pt x="4040" y="10343"/>
                  </a:cubicBezTo>
                  <a:cubicBezTo>
                    <a:pt x="6002" y="10343"/>
                    <a:pt x="7625" y="8203"/>
                    <a:pt x="7680" y="6338"/>
                  </a:cubicBezTo>
                  <a:cubicBezTo>
                    <a:pt x="7727" y="5112"/>
                    <a:pt x="7120" y="3981"/>
                    <a:pt x="7156" y="2754"/>
                  </a:cubicBezTo>
                  <a:cubicBezTo>
                    <a:pt x="7168" y="2004"/>
                    <a:pt x="7953" y="254"/>
                    <a:pt x="6763" y="16"/>
                  </a:cubicBezTo>
                  <a:cubicBezTo>
                    <a:pt x="6708" y="5"/>
                    <a:pt x="6653" y="0"/>
                    <a:pt x="6600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27"/>
            <p:cNvSpPr/>
            <p:nvPr/>
          </p:nvSpPr>
          <p:spPr>
            <a:xfrm>
              <a:off x="8372572" y="1974781"/>
              <a:ext cx="200882" cy="422262"/>
            </a:xfrm>
            <a:custGeom>
              <a:rect b="b" l="l" r="r" t="t"/>
              <a:pathLst>
                <a:path extrusionOk="0" h="13060" w="6213">
                  <a:moveTo>
                    <a:pt x="5279" y="1"/>
                  </a:moveTo>
                  <a:cubicBezTo>
                    <a:pt x="5215" y="1"/>
                    <a:pt x="5148" y="20"/>
                    <a:pt x="5085" y="64"/>
                  </a:cubicBezTo>
                  <a:cubicBezTo>
                    <a:pt x="4478" y="516"/>
                    <a:pt x="4013" y="1302"/>
                    <a:pt x="3620" y="2064"/>
                  </a:cubicBezTo>
                  <a:cubicBezTo>
                    <a:pt x="3608" y="2040"/>
                    <a:pt x="3597" y="2016"/>
                    <a:pt x="3585" y="1992"/>
                  </a:cubicBezTo>
                  <a:cubicBezTo>
                    <a:pt x="3489" y="1742"/>
                    <a:pt x="3501" y="1397"/>
                    <a:pt x="3263" y="1242"/>
                  </a:cubicBezTo>
                  <a:cubicBezTo>
                    <a:pt x="3222" y="1212"/>
                    <a:pt x="3177" y="1196"/>
                    <a:pt x="3133" y="1196"/>
                  </a:cubicBezTo>
                  <a:cubicBezTo>
                    <a:pt x="3075" y="1196"/>
                    <a:pt x="3018" y="1224"/>
                    <a:pt x="2977" y="1278"/>
                  </a:cubicBezTo>
                  <a:cubicBezTo>
                    <a:pt x="2763" y="1528"/>
                    <a:pt x="2942" y="1933"/>
                    <a:pt x="3049" y="2207"/>
                  </a:cubicBezTo>
                  <a:cubicBezTo>
                    <a:pt x="3108" y="2385"/>
                    <a:pt x="3192" y="2552"/>
                    <a:pt x="3299" y="2707"/>
                  </a:cubicBezTo>
                  <a:cubicBezTo>
                    <a:pt x="3239" y="2826"/>
                    <a:pt x="3180" y="2945"/>
                    <a:pt x="3120" y="3064"/>
                  </a:cubicBezTo>
                  <a:cubicBezTo>
                    <a:pt x="2906" y="3493"/>
                    <a:pt x="2715" y="3921"/>
                    <a:pt x="2525" y="4362"/>
                  </a:cubicBezTo>
                  <a:cubicBezTo>
                    <a:pt x="2334" y="4183"/>
                    <a:pt x="2156" y="3969"/>
                    <a:pt x="2025" y="3743"/>
                  </a:cubicBezTo>
                  <a:cubicBezTo>
                    <a:pt x="1823" y="3409"/>
                    <a:pt x="1799" y="2957"/>
                    <a:pt x="1477" y="2743"/>
                  </a:cubicBezTo>
                  <a:cubicBezTo>
                    <a:pt x="1436" y="2714"/>
                    <a:pt x="1391" y="2701"/>
                    <a:pt x="1347" y="2701"/>
                  </a:cubicBezTo>
                  <a:cubicBezTo>
                    <a:pt x="1264" y="2701"/>
                    <a:pt x="1187" y="2748"/>
                    <a:pt x="1156" y="2826"/>
                  </a:cubicBezTo>
                  <a:cubicBezTo>
                    <a:pt x="930" y="3266"/>
                    <a:pt x="1311" y="3790"/>
                    <a:pt x="1572" y="4136"/>
                  </a:cubicBezTo>
                  <a:cubicBezTo>
                    <a:pt x="1775" y="4421"/>
                    <a:pt x="2025" y="4683"/>
                    <a:pt x="2311" y="4886"/>
                  </a:cubicBezTo>
                  <a:cubicBezTo>
                    <a:pt x="2108" y="5410"/>
                    <a:pt x="1930" y="5933"/>
                    <a:pt x="1775" y="6469"/>
                  </a:cubicBezTo>
                  <a:cubicBezTo>
                    <a:pt x="1751" y="6529"/>
                    <a:pt x="1739" y="6600"/>
                    <a:pt x="1715" y="6672"/>
                  </a:cubicBezTo>
                  <a:cubicBezTo>
                    <a:pt x="1572" y="6481"/>
                    <a:pt x="1442" y="6291"/>
                    <a:pt x="1322" y="6088"/>
                  </a:cubicBezTo>
                  <a:cubicBezTo>
                    <a:pt x="1037" y="5624"/>
                    <a:pt x="870" y="4933"/>
                    <a:pt x="418" y="4624"/>
                  </a:cubicBezTo>
                  <a:cubicBezTo>
                    <a:pt x="378" y="4595"/>
                    <a:pt x="333" y="4581"/>
                    <a:pt x="290" y="4581"/>
                  </a:cubicBezTo>
                  <a:cubicBezTo>
                    <a:pt x="192" y="4581"/>
                    <a:pt x="101" y="4651"/>
                    <a:pt x="84" y="4767"/>
                  </a:cubicBezTo>
                  <a:cubicBezTo>
                    <a:pt x="1" y="5302"/>
                    <a:pt x="418" y="5814"/>
                    <a:pt x="691" y="6267"/>
                  </a:cubicBezTo>
                  <a:cubicBezTo>
                    <a:pt x="930" y="6672"/>
                    <a:pt x="1203" y="7053"/>
                    <a:pt x="1513" y="7410"/>
                  </a:cubicBezTo>
                  <a:cubicBezTo>
                    <a:pt x="1406" y="7803"/>
                    <a:pt x="1311" y="8196"/>
                    <a:pt x="1239" y="8600"/>
                  </a:cubicBezTo>
                  <a:cubicBezTo>
                    <a:pt x="941" y="10101"/>
                    <a:pt x="882" y="11708"/>
                    <a:pt x="1620" y="12946"/>
                  </a:cubicBezTo>
                  <a:cubicBezTo>
                    <a:pt x="1669" y="13026"/>
                    <a:pt x="1745" y="13059"/>
                    <a:pt x="1824" y="13059"/>
                  </a:cubicBezTo>
                  <a:cubicBezTo>
                    <a:pt x="2018" y="13059"/>
                    <a:pt x="2233" y="12863"/>
                    <a:pt x="2132" y="12660"/>
                  </a:cubicBezTo>
                  <a:cubicBezTo>
                    <a:pt x="1561" y="11625"/>
                    <a:pt x="1739" y="10458"/>
                    <a:pt x="1942" y="9351"/>
                  </a:cubicBezTo>
                  <a:cubicBezTo>
                    <a:pt x="1965" y="9196"/>
                    <a:pt x="2001" y="9029"/>
                    <a:pt x="2037" y="8886"/>
                  </a:cubicBezTo>
                  <a:lnTo>
                    <a:pt x="2037" y="8862"/>
                  </a:lnTo>
                  <a:cubicBezTo>
                    <a:pt x="2061" y="8850"/>
                    <a:pt x="2084" y="8827"/>
                    <a:pt x="2108" y="8803"/>
                  </a:cubicBezTo>
                  <a:cubicBezTo>
                    <a:pt x="2751" y="8053"/>
                    <a:pt x="3454" y="7350"/>
                    <a:pt x="4216" y="6731"/>
                  </a:cubicBezTo>
                  <a:cubicBezTo>
                    <a:pt x="4823" y="6231"/>
                    <a:pt x="5740" y="5802"/>
                    <a:pt x="6133" y="5112"/>
                  </a:cubicBezTo>
                  <a:cubicBezTo>
                    <a:pt x="6213" y="5020"/>
                    <a:pt x="6138" y="4873"/>
                    <a:pt x="6016" y="4873"/>
                  </a:cubicBezTo>
                  <a:cubicBezTo>
                    <a:pt x="6011" y="4873"/>
                    <a:pt x="6006" y="4873"/>
                    <a:pt x="6002" y="4874"/>
                  </a:cubicBezTo>
                  <a:cubicBezTo>
                    <a:pt x="5144" y="4874"/>
                    <a:pt x="4263" y="5695"/>
                    <a:pt x="3644" y="6219"/>
                  </a:cubicBezTo>
                  <a:cubicBezTo>
                    <a:pt x="3168" y="6624"/>
                    <a:pt x="2739" y="7065"/>
                    <a:pt x="2346" y="7541"/>
                  </a:cubicBezTo>
                  <a:cubicBezTo>
                    <a:pt x="2465" y="7076"/>
                    <a:pt x="2608" y="6612"/>
                    <a:pt x="2751" y="6160"/>
                  </a:cubicBezTo>
                  <a:cubicBezTo>
                    <a:pt x="2858" y="5862"/>
                    <a:pt x="2966" y="5552"/>
                    <a:pt x="3085" y="5255"/>
                  </a:cubicBezTo>
                  <a:cubicBezTo>
                    <a:pt x="3930" y="4743"/>
                    <a:pt x="4906" y="4207"/>
                    <a:pt x="5466" y="3421"/>
                  </a:cubicBezTo>
                  <a:cubicBezTo>
                    <a:pt x="5518" y="3348"/>
                    <a:pt x="5461" y="3248"/>
                    <a:pt x="5382" y="3248"/>
                  </a:cubicBezTo>
                  <a:cubicBezTo>
                    <a:pt x="5370" y="3248"/>
                    <a:pt x="5359" y="3250"/>
                    <a:pt x="5347" y="3255"/>
                  </a:cubicBezTo>
                  <a:cubicBezTo>
                    <a:pt x="4656" y="3457"/>
                    <a:pt x="4025" y="3921"/>
                    <a:pt x="3430" y="4398"/>
                  </a:cubicBezTo>
                  <a:cubicBezTo>
                    <a:pt x="3597" y="4028"/>
                    <a:pt x="3775" y="3659"/>
                    <a:pt x="3954" y="3302"/>
                  </a:cubicBezTo>
                  <a:lnTo>
                    <a:pt x="4823" y="2659"/>
                  </a:lnTo>
                  <a:cubicBezTo>
                    <a:pt x="5097" y="2469"/>
                    <a:pt x="5382" y="2266"/>
                    <a:pt x="5513" y="1957"/>
                  </a:cubicBezTo>
                  <a:cubicBezTo>
                    <a:pt x="5557" y="1847"/>
                    <a:pt x="5480" y="1728"/>
                    <a:pt x="5375" y="1728"/>
                  </a:cubicBezTo>
                  <a:cubicBezTo>
                    <a:pt x="5366" y="1728"/>
                    <a:pt x="5356" y="1729"/>
                    <a:pt x="5347" y="1731"/>
                  </a:cubicBezTo>
                  <a:cubicBezTo>
                    <a:pt x="5132" y="1754"/>
                    <a:pt x="4942" y="1838"/>
                    <a:pt x="4775" y="1969"/>
                  </a:cubicBezTo>
                  <a:cubicBezTo>
                    <a:pt x="5109" y="1492"/>
                    <a:pt x="5382" y="992"/>
                    <a:pt x="5585" y="445"/>
                  </a:cubicBezTo>
                  <a:cubicBezTo>
                    <a:pt x="5677" y="216"/>
                    <a:pt x="5493" y="1"/>
                    <a:pt x="5279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27"/>
            <p:cNvSpPr/>
            <p:nvPr/>
          </p:nvSpPr>
          <p:spPr>
            <a:xfrm>
              <a:off x="8918086" y="35348"/>
              <a:ext cx="256397" cy="334480"/>
            </a:xfrm>
            <a:custGeom>
              <a:rect b="b" l="l" r="r" t="t"/>
              <a:pathLst>
                <a:path extrusionOk="0" h="10345" w="7930">
                  <a:moveTo>
                    <a:pt x="6576" y="1"/>
                  </a:moveTo>
                  <a:cubicBezTo>
                    <a:pt x="6160" y="1"/>
                    <a:pt x="5804" y="307"/>
                    <a:pt x="5477" y="528"/>
                  </a:cubicBezTo>
                  <a:cubicBezTo>
                    <a:pt x="4893" y="933"/>
                    <a:pt x="4286" y="1290"/>
                    <a:pt x="3691" y="1695"/>
                  </a:cubicBezTo>
                  <a:cubicBezTo>
                    <a:pt x="2667" y="2374"/>
                    <a:pt x="1715" y="3184"/>
                    <a:pt x="1083" y="4243"/>
                  </a:cubicBezTo>
                  <a:cubicBezTo>
                    <a:pt x="0" y="6077"/>
                    <a:pt x="226" y="8648"/>
                    <a:pt x="2250" y="9720"/>
                  </a:cubicBezTo>
                  <a:cubicBezTo>
                    <a:pt x="2334" y="9303"/>
                    <a:pt x="2429" y="8910"/>
                    <a:pt x="2536" y="8529"/>
                  </a:cubicBezTo>
                  <a:cubicBezTo>
                    <a:pt x="2226" y="8172"/>
                    <a:pt x="1953" y="7779"/>
                    <a:pt x="1715" y="7375"/>
                  </a:cubicBezTo>
                  <a:cubicBezTo>
                    <a:pt x="1441" y="6934"/>
                    <a:pt x="1024" y="6410"/>
                    <a:pt x="1107" y="5874"/>
                  </a:cubicBezTo>
                  <a:cubicBezTo>
                    <a:pt x="1124" y="5765"/>
                    <a:pt x="1219" y="5691"/>
                    <a:pt x="1319" y="5691"/>
                  </a:cubicBezTo>
                  <a:cubicBezTo>
                    <a:pt x="1360" y="5691"/>
                    <a:pt x="1402" y="5704"/>
                    <a:pt x="1441" y="5731"/>
                  </a:cubicBezTo>
                  <a:cubicBezTo>
                    <a:pt x="1881" y="6053"/>
                    <a:pt x="2048" y="6732"/>
                    <a:pt x="2334" y="7208"/>
                  </a:cubicBezTo>
                  <a:cubicBezTo>
                    <a:pt x="2453" y="7410"/>
                    <a:pt x="2596" y="7601"/>
                    <a:pt x="2727" y="7791"/>
                  </a:cubicBezTo>
                  <a:cubicBezTo>
                    <a:pt x="2750" y="7720"/>
                    <a:pt x="2774" y="7648"/>
                    <a:pt x="2798" y="7577"/>
                  </a:cubicBezTo>
                  <a:cubicBezTo>
                    <a:pt x="2953" y="7041"/>
                    <a:pt x="3131" y="6517"/>
                    <a:pt x="3322" y="6005"/>
                  </a:cubicBezTo>
                  <a:cubicBezTo>
                    <a:pt x="3048" y="5791"/>
                    <a:pt x="2786" y="5541"/>
                    <a:pt x="2584" y="5255"/>
                  </a:cubicBezTo>
                  <a:cubicBezTo>
                    <a:pt x="2334" y="4898"/>
                    <a:pt x="1941" y="4374"/>
                    <a:pt x="2167" y="3946"/>
                  </a:cubicBezTo>
                  <a:cubicBezTo>
                    <a:pt x="2205" y="3862"/>
                    <a:pt x="2281" y="3817"/>
                    <a:pt x="2360" y="3817"/>
                  </a:cubicBezTo>
                  <a:cubicBezTo>
                    <a:pt x="2404" y="3817"/>
                    <a:pt x="2450" y="3832"/>
                    <a:pt x="2488" y="3862"/>
                  </a:cubicBezTo>
                  <a:cubicBezTo>
                    <a:pt x="2810" y="4076"/>
                    <a:pt x="2846" y="4529"/>
                    <a:pt x="3036" y="4850"/>
                  </a:cubicBezTo>
                  <a:cubicBezTo>
                    <a:pt x="3179" y="5089"/>
                    <a:pt x="3346" y="5303"/>
                    <a:pt x="3548" y="5493"/>
                  </a:cubicBezTo>
                  <a:cubicBezTo>
                    <a:pt x="3727" y="5053"/>
                    <a:pt x="3929" y="4612"/>
                    <a:pt x="4143" y="4184"/>
                  </a:cubicBezTo>
                  <a:cubicBezTo>
                    <a:pt x="4191" y="4076"/>
                    <a:pt x="4251" y="3957"/>
                    <a:pt x="4310" y="3826"/>
                  </a:cubicBezTo>
                  <a:cubicBezTo>
                    <a:pt x="4215" y="3672"/>
                    <a:pt x="4131" y="3505"/>
                    <a:pt x="4060" y="3338"/>
                  </a:cubicBezTo>
                  <a:cubicBezTo>
                    <a:pt x="3953" y="3053"/>
                    <a:pt x="3786" y="2660"/>
                    <a:pt x="3989" y="2398"/>
                  </a:cubicBezTo>
                  <a:cubicBezTo>
                    <a:pt x="4030" y="2349"/>
                    <a:pt x="4092" y="2325"/>
                    <a:pt x="4153" y="2325"/>
                  </a:cubicBezTo>
                  <a:cubicBezTo>
                    <a:pt x="4197" y="2325"/>
                    <a:pt x="4240" y="2337"/>
                    <a:pt x="4274" y="2362"/>
                  </a:cubicBezTo>
                  <a:cubicBezTo>
                    <a:pt x="4512" y="2529"/>
                    <a:pt x="4501" y="2874"/>
                    <a:pt x="4608" y="3124"/>
                  </a:cubicBezTo>
                  <a:cubicBezTo>
                    <a:pt x="4608" y="3148"/>
                    <a:pt x="4620" y="3160"/>
                    <a:pt x="4632" y="3184"/>
                  </a:cubicBezTo>
                  <a:cubicBezTo>
                    <a:pt x="5024" y="2422"/>
                    <a:pt x="5501" y="1648"/>
                    <a:pt x="6108" y="1183"/>
                  </a:cubicBezTo>
                  <a:cubicBezTo>
                    <a:pt x="6168" y="1140"/>
                    <a:pt x="6233" y="1120"/>
                    <a:pt x="6296" y="1120"/>
                  </a:cubicBezTo>
                  <a:cubicBezTo>
                    <a:pt x="6509" y="1120"/>
                    <a:pt x="6700" y="1338"/>
                    <a:pt x="6608" y="1576"/>
                  </a:cubicBezTo>
                  <a:cubicBezTo>
                    <a:pt x="6406" y="2112"/>
                    <a:pt x="6120" y="2624"/>
                    <a:pt x="5786" y="3088"/>
                  </a:cubicBezTo>
                  <a:cubicBezTo>
                    <a:pt x="5953" y="2969"/>
                    <a:pt x="6144" y="2886"/>
                    <a:pt x="6358" y="2850"/>
                  </a:cubicBezTo>
                  <a:cubicBezTo>
                    <a:pt x="6363" y="2850"/>
                    <a:pt x="6369" y="2849"/>
                    <a:pt x="6374" y="2849"/>
                  </a:cubicBezTo>
                  <a:cubicBezTo>
                    <a:pt x="6486" y="2849"/>
                    <a:pt x="6570" y="2963"/>
                    <a:pt x="6525" y="3076"/>
                  </a:cubicBezTo>
                  <a:cubicBezTo>
                    <a:pt x="6394" y="3398"/>
                    <a:pt x="6108" y="3588"/>
                    <a:pt x="5834" y="3791"/>
                  </a:cubicBezTo>
                  <a:lnTo>
                    <a:pt x="4965" y="4422"/>
                  </a:lnTo>
                  <a:cubicBezTo>
                    <a:pt x="4786" y="4791"/>
                    <a:pt x="4608" y="5160"/>
                    <a:pt x="4453" y="5529"/>
                  </a:cubicBezTo>
                  <a:cubicBezTo>
                    <a:pt x="5036" y="5041"/>
                    <a:pt x="5667" y="4588"/>
                    <a:pt x="6358" y="4386"/>
                  </a:cubicBezTo>
                  <a:cubicBezTo>
                    <a:pt x="6371" y="4381"/>
                    <a:pt x="6383" y="4379"/>
                    <a:pt x="6396" y="4379"/>
                  </a:cubicBezTo>
                  <a:cubicBezTo>
                    <a:pt x="6473" y="4379"/>
                    <a:pt x="6529" y="4470"/>
                    <a:pt x="6477" y="4553"/>
                  </a:cubicBezTo>
                  <a:cubicBezTo>
                    <a:pt x="5917" y="5327"/>
                    <a:pt x="4953" y="5874"/>
                    <a:pt x="4096" y="6386"/>
                  </a:cubicBezTo>
                  <a:cubicBezTo>
                    <a:pt x="3977" y="6684"/>
                    <a:pt x="3870" y="6994"/>
                    <a:pt x="3762" y="7291"/>
                  </a:cubicBezTo>
                  <a:cubicBezTo>
                    <a:pt x="3620" y="7744"/>
                    <a:pt x="3477" y="8208"/>
                    <a:pt x="3358" y="8672"/>
                  </a:cubicBezTo>
                  <a:cubicBezTo>
                    <a:pt x="3750" y="8184"/>
                    <a:pt x="4191" y="7744"/>
                    <a:pt x="4655" y="7339"/>
                  </a:cubicBezTo>
                  <a:cubicBezTo>
                    <a:pt x="5274" y="6815"/>
                    <a:pt x="6156" y="6005"/>
                    <a:pt x="7013" y="6005"/>
                  </a:cubicBezTo>
                  <a:cubicBezTo>
                    <a:pt x="7022" y="6004"/>
                    <a:pt x="7031" y="6003"/>
                    <a:pt x="7040" y="6003"/>
                  </a:cubicBezTo>
                  <a:cubicBezTo>
                    <a:pt x="7156" y="6003"/>
                    <a:pt x="7232" y="6144"/>
                    <a:pt x="7144" y="6243"/>
                  </a:cubicBezTo>
                  <a:cubicBezTo>
                    <a:pt x="6751" y="6934"/>
                    <a:pt x="5834" y="7351"/>
                    <a:pt x="5227" y="7851"/>
                  </a:cubicBezTo>
                  <a:cubicBezTo>
                    <a:pt x="4465" y="8482"/>
                    <a:pt x="3762" y="9172"/>
                    <a:pt x="3119" y="9922"/>
                  </a:cubicBezTo>
                  <a:cubicBezTo>
                    <a:pt x="3108" y="9946"/>
                    <a:pt x="3072" y="9970"/>
                    <a:pt x="3048" y="9994"/>
                  </a:cubicBezTo>
                  <a:lnTo>
                    <a:pt x="3048" y="10006"/>
                  </a:lnTo>
                  <a:lnTo>
                    <a:pt x="3179" y="10030"/>
                  </a:lnTo>
                  <a:cubicBezTo>
                    <a:pt x="3215" y="10161"/>
                    <a:pt x="3310" y="10244"/>
                    <a:pt x="3429" y="10280"/>
                  </a:cubicBezTo>
                  <a:cubicBezTo>
                    <a:pt x="3627" y="10323"/>
                    <a:pt x="3823" y="10344"/>
                    <a:pt x="4016" y="10344"/>
                  </a:cubicBezTo>
                  <a:cubicBezTo>
                    <a:pt x="5978" y="10344"/>
                    <a:pt x="7603" y="8203"/>
                    <a:pt x="7668" y="6339"/>
                  </a:cubicBezTo>
                  <a:cubicBezTo>
                    <a:pt x="7703" y="5112"/>
                    <a:pt x="7096" y="3981"/>
                    <a:pt x="7132" y="2755"/>
                  </a:cubicBezTo>
                  <a:cubicBezTo>
                    <a:pt x="7156" y="2017"/>
                    <a:pt x="7930" y="255"/>
                    <a:pt x="6739" y="16"/>
                  </a:cubicBezTo>
                  <a:cubicBezTo>
                    <a:pt x="6684" y="6"/>
                    <a:pt x="6630" y="1"/>
                    <a:pt x="6576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27"/>
            <p:cNvSpPr/>
            <p:nvPr/>
          </p:nvSpPr>
          <p:spPr>
            <a:xfrm>
              <a:off x="8951550" y="71237"/>
              <a:ext cx="200494" cy="422747"/>
            </a:xfrm>
            <a:custGeom>
              <a:rect b="b" l="l" r="r" t="t"/>
              <a:pathLst>
                <a:path extrusionOk="0" h="13075" w="6201">
                  <a:moveTo>
                    <a:pt x="5274" y="1"/>
                  </a:moveTo>
                  <a:cubicBezTo>
                    <a:pt x="5207" y="1"/>
                    <a:pt x="5138" y="23"/>
                    <a:pt x="5073" y="73"/>
                  </a:cubicBezTo>
                  <a:cubicBezTo>
                    <a:pt x="4454" y="526"/>
                    <a:pt x="3989" y="1312"/>
                    <a:pt x="3597" y="2074"/>
                  </a:cubicBezTo>
                  <a:cubicBezTo>
                    <a:pt x="3585" y="2050"/>
                    <a:pt x="3573" y="2026"/>
                    <a:pt x="3573" y="2002"/>
                  </a:cubicBezTo>
                  <a:cubicBezTo>
                    <a:pt x="3466" y="1752"/>
                    <a:pt x="3477" y="1407"/>
                    <a:pt x="3239" y="1252"/>
                  </a:cubicBezTo>
                  <a:cubicBezTo>
                    <a:pt x="3204" y="1221"/>
                    <a:pt x="3159" y="1206"/>
                    <a:pt x="3114" y="1206"/>
                  </a:cubicBezTo>
                  <a:cubicBezTo>
                    <a:pt x="3055" y="1206"/>
                    <a:pt x="2994" y="1233"/>
                    <a:pt x="2954" y="1288"/>
                  </a:cubicBezTo>
                  <a:cubicBezTo>
                    <a:pt x="2751" y="1538"/>
                    <a:pt x="2918" y="1943"/>
                    <a:pt x="3025" y="2216"/>
                  </a:cubicBezTo>
                  <a:cubicBezTo>
                    <a:pt x="3096" y="2395"/>
                    <a:pt x="3180" y="2562"/>
                    <a:pt x="3275" y="2716"/>
                  </a:cubicBezTo>
                  <a:cubicBezTo>
                    <a:pt x="3216" y="2836"/>
                    <a:pt x="3156" y="2955"/>
                    <a:pt x="3108" y="3074"/>
                  </a:cubicBezTo>
                  <a:cubicBezTo>
                    <a:pt x="2882" y="3502"/>
                    <a:pt x="2692" y="3931"/>
                    <a:pt x="2513" y="4371"/>
                  </a:cubicBezTo>
                  <a:cubicBezTo>
                    <a:pt x="2311" y="4193"/>
                    <a:pt x="2144" y="3979"/>
                    <a:pt x="2001" y="3740"/>
                  </a:cubicBezTo>
                  <a:cubicBezTo>
                    <a:pt x="1811" y="3419"/>
                    <a:pt x="1787" y="2966"/>
                    <a:pt x="1453" y="2752"/>
                  </a:cubicBezTo>
                  <a:cubicBezTo>
                    <a:pt x="1416" y="2723"/>
                    <a:pt x="1374" y="2710"/>
                    <a:pt x="1331" y="2710"/>
                  </a:cubicBezTo>
                  <a:cubicBezTo>
                    <a:pt x="1251" y="2710"/>
                    <a:pt x="1171" y="2758"/>
                    <a:pt x="1132" y="2836"/>
                  </a:cubicBezTo>
                  <a:cubicBezTo>
                    <a:pt x="918" y="3264"/>
                    <a:pt x="1299" y="3800"/>
                    <a:pt x="1549" y="4145"/>
                  </a:cubicBezTo>
                  <a:cubicBezTo>
                    <a:pt x="1763" y="4431"/>
                    <a:pt x="2013" y="4693"/>
                    <a:pt x="2299" y="4895"/>
                  </a:cubicBezTo>
                  <a:cubicBezTo>
                    <a:pt x="2096" y="5419"/>
                    <a:pt x="1906" y="5943"/>
                    <a:pt x="1763" y="6479"/>
                  </a:cubicBezTo>
                  <a:cubicBezTo>
                    <a:pt x="1739" y="6538"/>
                    <a:pt x="1715" y="6610"/>
                    <a:pt x="1703" y="6681"/>
                  </a:cubicBezTo>
                  <a:cubicBezTo>
                    <a:pt x="1561" y="6491"/>
                    <a:pt x="1418" y="6300"/>
                    <a:pt x="1299" y="6098"/>
                  </a:cubicBezTo>
                  <a:cubicBezTo>
                    <a:pt x="1025" y="5633"/>
                    <a:pt x="870" y="4943"/>
                    <a:pt x="406" y="4633"/>
                  </a:cubicBezTo>
                  <a:cubicBezTo>
                    <a:pt x="366" y="4604"/>
                    <a:pt x="321" y="4591"/>
                    <a:pt x="278" y="4591"/>
                  </a:cubicBezTo>
                  <a:cubicBezTo>
                    <a:pt x="180" y="4591"/>
                    <a:pt x="89" y="4661"/>
                    <a:pt x="72" y="4776"/>
                  </a:cubicBezTo>
                  <a:cubicBezTo>
                    <a:pt x="1" y="5312"/>
                    <a:pt x="406" y="5824"/>
                    <a:pt x="680" y="6276"/>
                  </a:cubicBezTo>
                  <a:cubicBezTo>
                    <a:pt x="918" y="6681"/>
                    <a:pt x="1191" y="7062"/>
                    <a:pt x="1501" y="7419"/>
                  </a:cubicBezTo>
                  <a:cubicBezTo>
                    <a:pt x="1406" y="7800"/>
                    <a:pt x="1299" y="8205"/>
                    <a:pt x="1227" y="8610"/>
                  </a:cubicBezTo>
                  <a:cubicBezTo>
                    <a:pt x="930" y="10122"/>
                    <a:pt x="858" y="11729"/>
                    <a:pt x="1596" y="12956"/>
                  </a:cubicBezTo>
                  <a:cubicBezTo>
                    <a:pt x="1649" y="13040"/>
                    <a:pt x="1726" y="13074"/>
                    <a:pt x="1807" y="13074"/>
                  </a:cubicBezTo>
                  <a:cubicBezTo>
                    <a:pt x="2001" y="13074"/>
                    <a:pt x="2209" y="12872"/>
                    <a:pt x="2108" y="12670"/>
                  </a:cubicBezTo>
                  <a:cubicBezTo>
                    <a:pt x="1549" y="11634"/>
                    <a:pt x="1727" y="10479"/>
                    <a:pt x="1918" y="9360"/>
                  </a:cubicBezTo>
                  <a:cubicBezTo>
                    <a:pt x="1953" y="9205"/>
                    <a:pt x="1989" y="9051"/>
                    <a:pt x="2013" y="8896"/>
                  </a:cubicBezTo>
                  <a:lnTo>
                    <a:pt x="2013" y="8884"/>
                  </a:lnTo>
                  <a:cubicBezTo>
                    <a:pt x="2049" y="8860"/>
                    <a:pt x="2073" y="8836"/>
                    <a:pt x="2096" y="8812"/>
                  </a:cubicBezTo>
                  <a:cubicBezTo>
                    <a:pt x="2727" y="8062"/>
                    <a:pt x="3430" y="7372"/>
                    <a:pt x="4192" y="6741"/>
                  </a:cubicBezTo>
                  <a:cubicBezTo>
                    <a:pt x="4799" y="6241"/>
                    <a:pt x="5716" y="5812"/>
                    <a:pt x="6121" y="5133"/>
                  </a:cubicBezTo>
                  <a:cubicBezTo>
                    <a:pt x="6201" y="5030"/>
                    <a:pt x="6115" y="4883"/>
                    <a:pt x="5992" y="4883"/>
                  </a:cubicBezTo>
                  <a:cubicBezTo>
                    <a:pt x="5987" y="4883"/>
                    <a:pt x="5983" y="4883"/>
                    <a:pt x="5978" y="4883"/>
                  </a:cubicBezTo>
                  <a:cubicBezTo>
                    <a:pt x="5121" y="4883"/>
                    <a:pt x="4239" y="5705"/>
                    <a:pt x="3620" y="6229"/>
                  </a:cubicBezTo>
                  <a:cubicBezTo>
                    <a:pt x="3156" y="6634"/>
                    <a:pt x="2715" y="7074"/>
                    <a:pt x="2323" y="7550"/>
                  </a:cubicBezTo>
                  <a:cubicBezTo>
                    <a:pt x="2442" y="7086"/>
                    <a:pt x="2585" y="6622"/>
                    <a:pt x="2727" y="6169"/>
                  </a:cubicBezTo>
                  <a:cubicBezTo>
                    <a:pt x="2835" y="5872"/>
                    <a:pt x="2942" y="5562"/>
                    <a:pt x="3061" y="5264"/>
                  </a:cubicBezTo>
                  <a:cubicBezTo>
                    <a:pt x="3918" y="4752"/>
                    <a:pt x="4882" y="4217"/>
                    <a:pt x="5442" y="3431"/>
                  </a:cubicBezTo>
                  <a:cubicBezTo>
                    <a:pt x="5494" y="3358"/>
                    <a:pt x="5437" y="3258"/>
                    <a:pt x="5358" y="3258"/>
                  </a:cubicBezTo>
                  <a:cubicBezTo>
                    <a:pt x="5347" y="3258"/>
                    <a:pt x="5335" y="3260"/>
                    <a:pt x="5323" y="3264"/>
                  </a:cubicBezTo>
                  <a:cubicBezTo>
                    <a:pt x="4644" y="3467"/>
                    <a:pt x="4013" y="3931"/>
                    <a:pt x="3418" y="4407"/>
                  </a:cubicBezTo>
                  <a:cubicBezTo>
                    <a:pt x="3573" y="4038"/>
                    <a:pt x="3751" y="3669"/>
                    <a:pt x="3942" y="3312"/>
                  </a:cubicBezTo>
                  <a:lnTo>
                    <a:pt x="4811" y="2681"/>
                  </a:lnTo>
                  <a:cubicBezTo>
                    <a:pt x="5085" y="2490"/>
                    <a:pt x="5359" y="2288"/>
                    <a:pt x="5502" y="1966"/>
                  </a:cubicBezTo>
                  <a:cubicBezTo>
                    <a:pt x="5536" y="1864"/>
                    <a:pt x="5461" y="1739"/>
                    <a:pt x="5339" y="1739"/>
                  </a:cubicBezTo>
                  <a:cubicBezTo>
                    <a:pt x="5334" y="1739"/>
                    <a:pt x="5329" y="1740"/>
                    <a:pt x="5323" y="1740"/>
                  </a:cubicBezTo>
                  <a:cubicBezTo>
                    <a:pt x="5121" y="1776"/>
                    <a:pt x="4918" y="1859"/>
                    <a:pt x="4751" y="1978"/>
                  </a:cubicBezTo>
                  <a:cubicBezTo>
                    <a:pt x="5097" y="1514"/>
                    <a:pt x="5371" y="1002"/>
                    <a:pt x="5573" y="466"/>
                  </a:cubicBezTo>
                  <a:cubicBezTo>
                    <a:pt x="5673" y="230"/>
                    <a:pt x="5488" y="1"/>
                    <a:pt x="5274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27"/>
            <p:cNvSpPr/>
            <p:nvPr/>
          </p:nvSpPr>
          <p:spPr>
            <a:xfrm>
              <a:off x="182200" y="144987"/>
              <a:ext cx="484697" cy="581920"/>
            </a:xfrm>
            <a:custGeom>
              <a:rect b="b" l="l" r="r" t="t"/>
              <a:pathLst>
                <a:path extrusionOk="0" h="17998" w="14991">
                  <a:moveTo>
                    <a:pt x="6591" y="1"/>
                  </a:moveTo>
                  <a:cubicBezTo>
                    <a:pt x="4231" y="1"/>
                    <a:pt x="1962" y="1173"/>
                    <a:pt x="905" y="3567"/>
                  </a:cubicBezTo>
                  <a:cubicBezTo>
                    <a:pt x="155" y="5281"/>
                    <a:pt x="0" y="7162"/>
                    <a:pt x="155" y="9008"/>
                  </a:cubicBezTo>
                  <a:cubicBezTo>
                    <a:pt x="167" y="9151"/>
                    <a:pt x="191" y="9294"/>
                    <a:pt x="203" y="9437"/>
                  </a:cubicBezTo>
                  <a:cubicBezTo>
                    <a:pt x="84" y="10758"/>
                    <a:pt x="358" y="12092"/>
                    <a:pt x="965" y="13270"/>
                  </a:cubicBezTo>
                  <a:cubicBezTo>
                    <a:pt x="1155" y="13866"/>
                    <a:pt x="1405" y="14437"/>
                    <a:pt x="1703" y="14973"/>
                  </a:cubicBezTo>
                  <a:cubicBezTo>
                    <a:pt x="2656" y="16699"/>
                    <a:pt x="4406" y="17842"/>
                    <a:pt x="6370" y="17997"/>
                  </a:cubicBezTo>
                  <a:cubicBezTo>
                    <a:pt x="6358" y="17330"/>
                    <a:pt x="6382" y="16676"/>
                    <a:pt x="6382" y="16021"/>
                  </a:cubicBezTo>
                  <a:cubicBezTo>
                    <a:pt x="6299" y="16021"/>
                    <a:pt x="6216" y="15985"/>
                    <a:pt x="6156" y="15925"/>
                  </a:cubicBezTo>
                  <a:cubicBezTo>
                    <a:pt x="5680" y="15497"/>
                    <a:pt x="5418" y="14913"/>
                    <a:pt x="4989" y="14425"/>
                  </a:cubicBezTo>
                  <a:cubicBezTo>
                    <a:pt x="4584" y="13937"/>
                    <a:pt x="4120" y="13485"/>
                    <a:pt x="3632" y="13068"/>
                  </a:cubicBezTo>
                  <a:cubicBezTo>
                    <a:pt x="3355" y="12843"/>
                    <a:pt x="3625" y="12503"/>
                    <a:pt x="3910" y="12503"/>
                  </a:cubicBezTo>
                  <a:cubicBezTo>
                    <a:pt x="3957" y="12503"/>
                    <a:pt x="4004" y="12512"/>
                    <a:pt x="4049" y="12532"/>
                  </a:cubicBezTo>
                  <a:cubicBezTo>
                    <a:pt x="4906" y="12937"/>
                    <a:pt x="5870" y="13639"/>
                    <a:pt x="6394" y="14521"/>
                  </a:cubicBezTo>
                  <a:cubicBezTo>
                    <a:pt x="6406" y="14009"/>
                    <a:pt x="6418" y="13497"/>
                    <a:pt x="6430" y="12985"/>
                  </a:cubicBezTo>
                  <a:cubicBezTo>
                    <a:pt x="6001" y="12639"/>
                    <a:pt x="5680" y="12020"/>
                    <a:pt x="5382" y="11627"/>
                  </a:cubicBezTo>
                  <a:cubicBezTo>
                    <a:pt x="4823" y="10877"/>
                    <a:pt x="4275" y="10115"/>
                    <a:pt x="3775" y="9318"/>
                  </a:cubicBezTo>
                  <a:cubicBezTo>
                    <a:pt x="3614" y="9067"/>
                    <a:pt x="3862" y="8783"/>
                    <a:pt x="4107" y="8783"/>
                  </a:cubicBezTo>
                  <a:cubicBezTo>
                    <a:pt x="4188" y="8783"/>
                    <a:pt x="4269" y="8815"/>
                    <a:pt x="4334" y="8889"/>
                  </a:cubicBezTo>
                  <a:cubicBezTo>
                    <a:pt x="4953" y="9591"/>
                    <a:pt x="5549" y="10318"/>
                    <a:pt x="6144" y="11044"/>
                  </a:cubicBezTo>
                  <a:cubicBezTo>
                    <a:pt x="6239" y="11163"/>
                    <a:pt x="6347" y="11282"/>
                    <a:pt x="6466" y="11401"/>
                  </a:cubicBezTo>
                  <a:cubicBezTo>
                    <a:pt x="6489" y="10782"/>
                    <a:pt x="6501" y="10151"/>
                    <a:pt x="6525" y="9532"/>
                  </a:cubicBezTo>
                  <a:cubicBezTo>
                    <a:pt x="5549" y="7817"/>
                    <a:pt x="4703" y="6031"/>
                    <a:pt x="4013" y="4186"/>
                  </a:cubicBezTo>
                  <a:cubicBezTo>
                    <a:pt x="3902" y="3894"/>
                    <a:pt x="4168" y="3675"/>
                    <a:pt x="4423" y="3675"/>
                  </a:cubicBezTo>
                  <a:cubicBezTo>
                    <a:pt x="4552" y="3675"/>
                    <a:pt x="4679" y="3732"/>
                    <a:pt x="4751" y="3864"/>
                  </a:cubicBezTo>
                  <a:cubicBezTo>
                    <a:pt x="5549" y="5388"/>
                    <a:pt x="6394" y="6889"/>
                    <a:pt x="7287" y="8365"/>
                  </a:cubicBezTo>
                  <a:lnTo>
                    <a:pt x="8347" y="6389"/>
                  </a:lnTo>
                  <a:cubicBezTo>
                    <a:pt x="8752" y="5615"/>
                    <a:pt x="9168" y="4531"/>
                    <a:pt x="9966" y="4103"/>
                  </a:cubicBezTo>
                  <a:cubicBezTo>
                    <a:pt x="10020" y="4071"/>
                    <a:pt x="10078" y="4057"/>
                    <a:pt x="10134" y="4057"/>
                  </a:cubicBezTo>
                  <a:cubicBezTo>
                    <a:pt x="10313" y="4057"/>
                    <a:pt x="10481" y="4201"/>
                    <a:pt x="10490" y="4400"/>
                  </a:cubicBezTo>
                  <a:cubicBezTo>
                    <a:pt x="10561" y="5293"/>
                    <a:pt x="9859" y="6258"/>
                    <a:pt x="9442" y="7020"/>
                  </a:cubicBezTo>
                  <a:lnTo>
                    <a:pt x="7847" y="9949"/>
                  </a:lnTo>
                  <a:cubicBezTo>
                    <a:pt x="7751" y="10103"/>
                    <a:pt x="7597" y="10222"/>
                    <a:pt x="7406" y="10246"/>
                  </a:cubicBezTo>
                  <a:cubicBezTo>
                    <a:pt x="7406" y="10818"/>
                    <a:pt x="7394" y="11401"/>
                    <a:pt x="7394" y="11973"/>
                  </a:cubicBezTo>
                  <a:cubicBezTo>
                    <a:pt x="7966" y="11568"/>
                    <a:pt x="8525" y="11139"/>
                    <a:pt x="9061" y="10675"/>
                  </a:cubicBezTo>
                  <a:cubicBezTo>
                    <a:pt x="9481" y="10290"/>
                    <a:pt x="9946" y="9483"/>
                    <a:pt x="10569" y="9483"/>
                  </a:cubicBezTo>
                  <a:cubicBezTo>
                    <a:pt x="10582" y="9483"/>
                    <a:pt x="10596" y="9483"/>
                    <a:pt x="10609" y="9484"/>
                  </a:cubicBezTo>
                  <a:cubicBezTo>
                    <a:pt x="10728" y="9484"/>
                    <a:pt x="10835" y="9568"/>
                    <a:pt x="10871" y="9687"/>
                  </a:cubicBezTo>
                  <a:cubicBezTo>
                    <a:pt x="11038" y="10425"/>
                    <a:pt x="10037" y="11068"/>
                    <a:pt x="9537" y="11473"/>
                  </a:cubicBezTo>
                  <a:cubicBezTo>
                    <a:pt x="8894" y="12008"/>
                    <a:pt x="8168" y="12437"/>
                    <a:pt x="7394" y="12746"/>
                  </a:cubicBezTo>
                  <a:cubicBezTo>
                    <a:pt x="7394" y="14485"/>
                    <a:pt x="7406" y="16235"/>
                    <a:pt x="7430" y="17985"/>
                  </a:cubicBezTo>
                  <a:cubicBezTo>
                    <a:pt x="7740" y="17961"/>
                    <a:pt x="8061" y="17902"/>
                    <a:pt x="8371" y="17830"/>
                  </a:cubicBezTo>
                  <a:cubicBezTo>
                    <a:pt x="8394" y="17235"/>
                    <a:pt x="8478" y="16628"/>
                    <a:pt x="8633" y="16045"/>
                  </a:cubicBezTo>
                  <a:cubicBezTo>
                    <a:pt x="8799" y="15080"/>
                    <a:pt x="9168" y="14163"/>
                    <a:pt x="9704" y="13342"/>
                  </a:cubicBezTo>
                  <a:cubicBezTo>
                    <a:pt x="9918" y="12842"/>
                    <a:pt x="10192" y="12377"/>
                    <a:pt x="10538" y="11961"/>
                  </a:cubicBezTo>
                  <a:cubicBezTo>
                    <a:pt x="11454" y="10830"/>
                    <a:pt x="12883" y="10127"/>
                    <a:pt x="14336" y="9949"/>
                  </a:cubicBezTo>
                  <a:cubicBezTo>
                    <a:pt x="14990" y="6520"/>
                    <a:pt x="13478" y="3043"/>
                    <a:pt x="10549" y="1162"/>
                  </a:cubicBezTo>
                  <a:cubicBezTo>
                    <a:pt x="9343" y="391"/>
                    <a:pt x="7952" y="1"/>
                    <a:pt x="6591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27"/>
            <p:cNvSpPr/>
            <p:nvPr/>
          </p:nvSpPr>
          <p:spPr>
            <a:xfrm>
              <a:off x="451659" y="465079"/>
              <a:ext cx="432738" cy="420032"/>
            </a:xfrm>
            <a:custGeom>
              <a:rect b="b" l="l" r="r" t="t"/>
              <a:pathLst>
                <a:path extrusionOk="0" h="12991" w="13384">
                  <a:moveTo>
                    <a:pt x="6757" y="1"/>
                  </a:moveTo>
                  <a:cubicBezTo>
                    <a:pt x="6505" y="1"/>
                    <a:pt x="6253" y="17"/>
                    <a:pt x="6002" y="49"/>
                  </a:cubicBezTo>
                  <a:cubicBezTo>
                    <a:pt x="4549" y="215"/>
                    <a:pt x="3132" y="918"/>
                    <a:pt x="2204" y="2049"/>
                  </a:cubicBezTo>
                  <a:cubicBezTo>
                    <a:pt x="1858" y="2477"/>
                    <a:pt x="1584" y="2942"/>
                    <a:pt x="1370" y="3442"/>
                  </a:cubicBezTo>
                  <a:cubicBezTo>
                    <a:pt x="834" y="4263"/>
                    <a:pt x="465" y="5180"/>
                    <a:pt x="310" y="6145"/>
                  </a:cubicBezTo>
                  <a:cubicBezTo>
                    <a:pt x="144" y="6728"/>
                    <a:pt x="60" y="7323"/>
                    <a:pt x="37" y="7930"/>
                  </a:cubicBezTo>
                  <a:cubicBezTo>
                    <a:pt x="1" y="9014"/>
                    <a:pt x="227" y="10074"/>
                    <a:pt x="846" y="10931"/>
                  </a:cubicBezTo>
                  <a:cubicBezTo>
                    <a:pt x="1394" y="10371"/>
                    <a:pt x="1977" y="9824"/>
                    <a:pt x="2525" y="9300"/>
                  </a:cubicBezTo>
                  <a:cubicBezTo>
                    <a:pt x="2227" y="8395"/>
                    <a:pt x="2966" y="7109"/>
                    <a:pt x="3168" y="6240"/>
                  </a:cubicBezTo>
                  <a:cubicBezTo>
                    <a:pt x="3489" y="4882"/>
                    <a:pt x="3692" y="3513"/>
                    <a:pt x="3787" y="2132"/>
                  </a:cubicBezTo>
                  <a:cubicBezTo>
                    <a:pt x="3811" y="1809"/>
                    <a:pt x="4057" y="1645"/>
                    <a:pt x="4298" y="1645"/>
                  </a:cubicBezTo>
                  <a:cubicBezTo>
                    <a:pt x="4536" y="1645"/>
                    <a:pt x="4769" y="1806"/>
                    <a:pt x="4775" y="2132"/>
                  </a:cubicBezTo>
                  <a:cubicBezTo>
                    <a:pt x="4823" y="3561"/>
                    <a:pt x="4692" y="5002"/>
                    <a:pt x="4382" y="6395"/>
                  </a:cubicBezTo>
                  <a:cubicBezTo>
                    <a:pt x="4299" y="6787"/>
                    <a:pt x="4216" y="7311"/>
                    <a:pt x="4085" y="7823"/>
                  </a:cubicBezTo>
                  <a:cubicBezTo>
                    <a:pt x="4370" y="7561"/>
                    <a:pt x="4668" y="7288"/>
                    <a:pt x="4966" y="7037"/>
                  </a:cubicBezTo>
                  <a:cubicBezTo>
                    <a:pt x="5561" y="6514"/>
                    <a:pt x="6168" y="5883"/>
                    <a:pt x="6871" y="5490"/>
                  </a:cubicBezTo>
                  <a:cubicBezTo>
                    <a:pt x="7037" y="5109"/>
                    <a:pt x="7180" y="4704"/>
                    <a:pt x="7287" y="4299"/>
                  </a:cubicBezTo>
                  <a:cubicBezTo>
                    <a:pt x="7383" y="3704"/>
                    <a:pt x="7418" y="3108"/>
                    <a:pt x="7395" y="2513"/>
                  </a:cubicBezTo>
                  <a:cubicBezTo>
                    <a:pt x="7395" y="2302"/>
                    <a:pt x="7546" y="2198"/>
                    <a:pt x="7706" y="2198"/>
                  </a:cubicBezTo>
                  <a:cubicBezTo>
                    <a:pt x="7844" y="2198"/>
                    <a:pt x="7989" y="2275"/>
                    <a:pt x="8049" y="2430"/>
                  </a:cubicBezTo>
                  <a:cubicBezTo>
                    <a:pt x="8359" y="3299"/>
                    <a:pt x="8383" y="4263"/>
                    <a:pt x="8133" y="5156"/>
                  </a:cubicBezTo>
                  <a:cubicBezTo>
                    <a:pt x="8162" y="5157"/>
                    <a:pt x="8191" y="5157"/>
                    <a:pt x="8220" y="5157"/>
                  </a:cubicBezTo>
                  <a:cubicBezTo>
                    <a:pt x="8715" y="5157"/>
                    <a:pt x="9208" y="5062"/>
                    <a:pt x="9669" y="4882"/>
                  </a:cubicBezTo>
                  <a:cubicBezTo>
                    <a:pt x="9723" y="4864"/>
                    <a:pt x="9775" y="4856"/>
                    <a:pt x="9826" y="4856"/>
                  </a:cubicBezTo>
                  <a:cubicBezTo>
                    <a:pt x="10302" y="4856"/>
                    <a:pt x="10558" y="5611"/>
                    <a:pt x="10074" y="5859"/>
                  </a:cubicBezTo>
                  <a:cubicBezTo>
                    <a:pt x="9600" y="6096"/>
                    <a:pt x="9078" y="6218"/>
                    <a:pt x="8551" y="6218"/>
                  </a:cubicBezTo>
                  <a:cubicBezTo>
                    <a:pt x="8336" y="6218"/>
                    <a:pt x="8120" y="6198"/>
                    <a:pt x="7907" y="6156"/>
                  </a:cubicBezTo>
                  <a:cubicBezTo>
                    <a:pt x="7478" y="6835"/>
                    <a:pt x="6764" y="7359"/>
                    <a:pt x="6121" y="7895"/>
                  </a:cubicBezTo>
                  <a:cubicBezTo>
                    <a:pt x="6871" y="7847"/>
                    <a:pt x="7633" y="7811"/>
                    <a:pt x="8359" y="7704"/>
                  </a:cubicBezTo>
                  <a:cubicBezTo>
                    <a:pt x="8416" y="7695"/>
                    <a:pt x="8478" y="7689"/>
                    <a:pt x="8540" y="7689"/>
                  </a:cubicBezTo>
                  <a:cubicBezTo>
                    <a:pt x="8711" y="7689"/>
                    <a:pt x="8889" y="7735"/>
                    <a:pt x="9002" y="7883"/>
                  </a:cubicBezTo>
                  <a:cubicBezTo>
                    <a:pt x="9181" y="8109"/>
                    <a:pt x="9276" y="8228"/>
                    <a:pt x="9169" y="8526"/>
                  </a:cubicBezTo>
                  <a:cubicBezTo>
                    <a:pt x="9085" y="8800"/>
                    <a:pt x="8823" y="8990"/>
                    <a:pt x="8538" y="9002"/>
                  </a:cubicBezTo>
                  <a:cubicBezTo>
                    <a:pt x="7611" y="9119"/>
                    <a:pt x="6589" y="9270"/>
                    <a:pt x="5595" y="9270"/>
                  </a:cubicBezTo>
                  <a:cubicBezTo>
                    <a:pt x="5274" y="9270"/>
                    <a:pt x="4956" y="9254"/>
                    <a:pt x="4644" y="9216"/>
                  </a:cubicBezTo>
                  <a:cubicBezTo>
                    <a:pt x="4239" y="9597"/>
                    <a:pt x="3835" y="9966"/>
                    <a:pt x="3442" y="10347"/>
                  </a:cubicBezTo>
                  <a:cubicBezTo>
                    <a:pt x="2918" y="10859"/>
                    <a:pt x="2406" y="11395"/>
                    <a:pt x="1882" y="11931"/>
                  </a:cubicBezTo>
                  <a:cubicBezTo>
                    <a:pt x="2935" y="12657"/>
                    <a:pt x="4185" y="12990"/>
                    <a:pt x="5453" y="12990"/>
                  </a:cubicBezTo>
                  <a:cubicBezTo>
                    <a:pt x="7967" y="12990"/>
                    <a:pt x="10549" y="11679"/>
                    <a:pt x="11800" y="9526"/>
                  </a:cubicBezTo>
                  <a:cubicBezTo>
                    <a:pt x="12240" y="8907"/>
                    <a:pt x="12514" y="8192"/>
                    <a:pt x="12610" y="7442"/>
                  </a:cubicBezTo>
                  <a:cubicBezTo>
                    <a:pt x="13383" y="4394"/>
                    <a:pt x="11574" y="1084"/>
                    <a:pt x="8526" y="275"/>
                  </a:cubicBezTo>
                  <a:cubicBezTo>
                    <a:pt x="7948" y="91"/>
                    <a:pt x="7353" y="1"/>
                    <a:pt x="6757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27"/>
            <p:cNvSpPr/>
            <p:nvPr/>
          </p:nvSpPr>
          <p:spPr>
            <a:xfrm>
              <a:off x="290675" y="263809"/>
              <a:ext cx="502318" cy="865767"/>
            </a:xfrm>
            <a:custGeom>
              <a:rect b="b" l="l" r="r" t="t"/>
              <a:pathLst>
                <a:path extrusionOk="0" h="26777" w="15536">
                  <a:moveTo>
                    <a:pt x="1056" y="0"/>
                  </a:moveTo>
                  <a:cubicBezTo>
                    <a:pt x="802" y="0"/>
                    <a:pt x="536" y="219"/>
                    <a:pt x="646" y="511"/>
                  </a:cubicBezTo>
                  <a:cubicBezTo>
                    <a:pt x="1348" y="2356"/>
                    <a:pt x="2194" y="4142"/>
                    <a:pt x="3170" y="5857"/>
                  </a:cubicBezTo>
                  <a:cubicBezTo>
                    <a:pt x="3146" y="6476"/>
                    <a:pt x="3134" y="7107"/>
                    <a:pt x="3111" y="7726"/>
                  </a:cubicBezTo>
                  <a:cubicBezTo>
                    <a:pt x="2992" y="7607"/>
                    <a:pt x="2884" y="7488"/>
                    <a:pt x="2789" y="7369"/>
                  </a:cubicBezTo>
                  <a:cubicBezTo>
                    <a:pt x="2194" y="6655"/>
                    <a:pt x="1598" y="5916"/>
                    <a:pt x="979" y="5214"/>
                  </a:cubicBezTo>
                  <a:cubicBezTo>
                    <a:pt x="914" y="5140"/>
                    <a:pt x="834" y="5109"/>
                    <a:pt x="753" y="5109"/>
                  </a:cubicBezTo>
                  <a:cubicBezTo>
                    <a:pt x="508" y="5109"/>
                    <a:pt x="259" y="5395"/>
                    <a:pt x="420" y="5654"/>
                  </a:cubicBezTo>
                  <a:cubicBezTo>
                    <a:pt x="920" y="6452"/>
                    <a:pt x="1468" y="7202"/>
                    <a:pt x="2027" y="7952"/>
                  </a:cubicBezTo>
                  <a:cubicBezTo>
                    <a:pt x="2325" y="8345"/>
                    <a:pt x="2646" y="8964"/>
                    <a:pt x="3075" y="9322"/>
                  </a:cubicBezTo>
                  <a:cubicBezTo>
                    <a:pt x="3063" y="9833"/>
                    <a:pt x="3051" y="10345"/>
                    <a:pt x="3039" y="10857"/>
                  </a:cubicBezTo>
                  <a:cubicBezTo>
                    <a:pt x="2515" y="9964"/>
                    <a:pt x="1551" y="9262"/>
                    <a:pt x="694" y="8857"/>
                  </a:cubicBezTo>
                  <a:cubicBezTo>
                    <a:pt x="649" y="8837"/>
                    <a:pt x="602" y="8828"/>
                    <a:pt x="555" y="8828"/>
                  </a:cubicBezTo>
                  <a:cubicBezTo>
                    <a:pt x="270" y="8828"/>
                    <a:pt x="0" y="9168"/>
                    <a:pt x="277" y="9393"/>
                  </a:cubicBezTo>
                  <a:cubicBezTo>
                    <a:pt x="765" y="9810"/>
                    <a:pt x="1229" y="10262"/>
                    <a:pt x="1634" y="10750"/>
                  </a:cubicBezTo>
                  <a:cubicBezTo>
                    <a:pt x="2063" y="11238"/>
                    <a:pt x="2325" y="11822"/>
                    <a:pt x="2801" y="12262"/>
                  </a:cubicBezTo>
                  <a:cubicBezTo>
                    <a:pt x="2861" y="12310"/>
                    <a:pt x="2944" y="12346"/>
                    <a:pt x="3027" y="12346"/>
                  </a:cubicBezTo>
                  <a:cubicBezTo>
                    <a:pt x="3027" y="13001"/>
                    <a:pt x="3003" y="13655"/>
                    <a:pt x="3003" y="14322"/>
                  </a:cubicBezTo>
                  <a:lnTo>
                    <a:pt x="3003" y="16572"/>
                  </a:lnTo>
                  <a:cubicBezTo>
                    <a:pt x="3027" y="18335"/>
                    <a:pt x="3051" y="20085"/>
                    <a:pt x="3099" y="21847"/>
                  </a:cubicBezTo>
                  <a:cubicBezTo>
                    <a:pt x="3134" y="22776"/>
                    <a:pt x="3158" y="23716"/>
                    <a:pt x="3206" y="24645"/>
                  </a:cubicBezTo>
                  <a:cubicBezTo>
                    <a:pt x="3253" y="25383"/>
                    <a:pt x="3170" y="26074"/>
                    <a:pt x="3634" y="26669"/>
                  </a:cubicBezTo>
                  <a:cubicBezTo>
                    <a:pt x="3700" y="26744"/>
                    <a:pt x="3789" y="26777"/>
                    <a:pt x="3879" y="26777"/>
                  </a:cubicBezTo>
                  <a:cubicBezTo>
                    <a:pt x="4016" y="26777"/>
                    <a:pt x="4158" y="26701"/>
                    <a:pt x="4230" y="26586"/>
                  </a:cubicBezTo>
                  <a:cubicBezTo>
                    <a:pt x="4658" y="25931"/>
                    <a:pt x="4444" y="25050"/>
                    <a:pt x="4408" y="24300"/>
                  </a:cubicBezTo>
                  <a:cubicBezTo>
                    <a:pt x="4373" y="23478"/>
                    <a:pt x="4337" y="22656"/>
                    <a:pt x="4289" y="21847"/>
                  </a:cubicBezTo>
                  <a:cubicBezTo>
                    <a:pt x="4277" y="21442"/>
                    <a:pt x="4265" y="21037"/>
                    <a:pt x="4254" y="20644"/>
                  </a:cubicBezTo>
                  <a:cubicBezTo>
                    <a:pt x="5182" y="19882"/>
                    <a:pt x="6051" y="19049"/>
                    <a:pt x="6861" y="18168"/>
                  </a:cubicBezTo>
                  <a:cubicBezTo>
                    <a:pt x="7385" y="17620"/>
                    <a:pt x="7897" y="17084"/>
                    <a:pt x="8421" y="16572"/>
                  </a:cubicBezTo>
                  <a:cubicBezTo>
                    <a:pt x="8826" y="16191"/>
                    <a:pt x="9218" y="15822"/>
                    <a:pt x="9623" y="15453"/>
                  </a:cubicBezTo>
                  <a:cubicBezTo>
                    <a:pt x="9928" y="15487"/>
                    <a:pt x="10240" y="15502"/>
                    <a:pt x="10555" y="15502"/>
                  </a:cubicBezTo>
                  <a:cubicBezTo>
                    <a:pt x="11555" y="15502"/>
                    <a:pt x="12584" y="15357"/>
                    <a:pt x="13517" y="15239"/>
                  </a:cubicBezTo>
                  <a:cubicBezTo>
                    <a:pt x="13802" y="15227"/>
                    <a:pt x="14064" y="15025"/>
                    <a:pt x="14148" y="14751"/>
                  </a:cubicBezTo>
                  <a:cubicBezTo>
                    <a:pt x="14255" y="14453"/>
                    <a:pt x="14160" y="14346"/>
                    <a:pt x="13981" y="14108"/>
                  </a:cubicBezTo>
                  <a:cubicBezTo>
                    <a:pt x="13872" y="13965"/>
                    <a:pt x="13704" y="13923"/>
                    <a:pt x="13539" y="13923"/>
                  </a:cubicBezTo>
                  <a:cubicBezTo>
                    <a:pt x="13470" y="13923"/>
                    <a:pt x="13401" y="13931"/>
                    <a:pt x="13338" y="13941"/>
                  </a:cubicBezTo>
                  <a:cubicBezTo>
                    <a:pt x="12600" y="14048"/>
                    <a:pt x="11850" y="14084"/>
                    <a:pt x="11100" y="14120"/>
                  </a:cubicBezTo>
                  <a:cubicBezTo>
                    <a:pt x="11743" y="13596"/>
                    <a:pt x="12457" y="13060"/>
                    <a:pt x="12886" y="12393"/>
                  </a:cubicBezTo>
                  <a:cubicBezTo>
                    <a:pt x="13091" y="12430"/>
                    <a:pt x="13299" y="12448"/>
                    <a:pt x="13506" y="12448"/>
                  </a:cubicBezTo>
                  <a:cubicBezTo>
                    <a:pt x="14041" y="12448"/>
                    <a:pt x="14572" y="12327"/>
                    <a:pt x="15053" y="12096"/>
                  </a:cubicBezTo>
                  <a:cubicBezTo>
                    <a:pt x="15535" y="11849"/>
                    <a:pt x="15283" y="11090"/>
                    <a:pt x="14811" y="11090"/>
                  </a:cubicBezTo>
                  <a:cubicBezTo>
                    <a:pt x="14759" y="11090"/>
                    <a:pt x="14704" y="11099"/>
                    <a:pt x="14648" y="11119"/>
                  </a:cubicBezTo>
                  <a:cubicBezTo>
                    <a:pt x="14190" y="11298"/>
                    <a:pt x="13701" y="11382"/>
                    <a:pt x="13210" y="11382"/>
                  </a:cubicBezTo>
                  <a:cubicBezTo>
                    <a:pt x="13177" y="11382"/>
                    <a:pt x="13144" y="11382"/>
                    <a:pt x="13112" y="11381"/>
                  </a:cubicBezTo>
                  <a:cubicBezTo>
                    <a:pt x="13362" y="10488"/>
                    <a:pt x="13338" y="9536"/>
                    <a:pt x="13028" y="8655"/>
                  </a:cubicBezTo>
                  <a:cubicBezTo>
                    <a:pt x="12968" y="8500"/>
                    <a:pt x="12823" y="8423"/>
                    <a:pt x="12685" y="8423"/>
                  </a:cubicBezTo>
                  <a:cubicBezTo>
                    <a:pt x="12525" y="8423"/>
                    <a:pt x="12374" y="8527"/>
                    <a:pt x="12374" y="8738"/>
                  </a:cubicBezTo>
                  <a:cubicBezTo>
                    <a:pt x="12397" y="9333"/>
                    <a:pt x="12362" y="9941"/>
                    <a:pt x="12266" y="10524"/>
                  </a:cubicBezTo>
                  <a:cubicBezTo>
                    <a:pt x="12159" y="10941"/>
                    <a:pt x="12016" y="11334"/>
                    <a:pt x="11850" y="11715"/>
                  </a:cubicBezTo>
                  <a:cubicBezTo>
                    <a:pt x="11147" y="12108"/>
                    <a:pt x="10540" y="12739"/>
                    <a:pt x="9945" y="13262"/>
                  </a:cubicBezTo>
                  <a:cubicBezTo>
                    <a:pt x="9647" y="13524"/>
                    <a:pt x="9349" y="13786"/>
                    <a:pt x="9064" y="14048"/>
                  </a:cubicBezTo>
                  <a:cubicBezTo>
                    <a:pt x="9195" y="13536"/>
                    <a:pt x="9278" y="13012"/>
                    <a:pt x="9361" y="12631"/>
                  </a:cubicBezTo>
                  <a:cubicBezTo>
                    <a:pt x="9671" y="11227"/>
                    <a:pt x="9802" y="9786"/>
                    <a:pt x="9754" y="8357"/>
                  </a:cubicBezTo>
                  <a:cubicBezTo>
                    <a:pt x="9748" y="8031"/>
                    <a:pt x="9515" y="7870"/>
                    <a:pt x="9277" y="7870"/>
                  </a:cubicBezTo>
                  <a:cubicBezTo>
                    <a:pt x="9036" y="7870"/>
                    <a:pt x="8790" y="8034"/>
                    <a:pt x="8766" y="8357"/>
                  </a:cubicBezTo>
                  <a:cubicBezTo>
                    <a:pt x="8671" y="9738"/>
                    <a:pt x="8468" y="11107"/>
                    <a:pt x="8147" y="12453"/>
                  </a:cubicBezTo>
                  <a:cubicBezTo>
                    <a:pt x="7945" y="13334"/>
                    <a:pt x="7206" y="14608"/>
                    <a:pt x="7504" y="15513"/>
                  </a:cubicBezTo>
                  <a:cubicBezTo>
                    <a:pt x="6956" y="16049"/>
                    <a:pt x="6373" y="16596"/>
                    <a:pt x="5825" y="17156"/>
                  </a:cubicBezTo>
                  <a:cubicBezTo>
                    <a:pt x="5230" y="17727"/>
                    <a:pt x="4694" y="18346"/>
                    <a:pt x="4182" y="19001"/>
                  </a:cubicBezTo>
                  <a:cubicBezTo>
                    <a:pt x="4158" y="18132"/>
                    <a:pt x="4135" y="17263"/>
                    <a:pt x="4111" y="16394"/>
                  </a:cubicBezTo>
                  <a:cubicBezTo>
                    <a:pt x="4099" y="15691"/>
                    <a:pt x="4075" y="15001"/>
                    <a:pt x="4075" y="14310"/>
                  </a:cubicBezTo>
                  <a:cubicBezTo>
                    <a:pt x="4039" y="12560"/>
                    <a:pt x="4027" y="10810"/>
                    <a:pt x="4027" y="9071"/>
                  </a:cubicBezTo>
                  <a:cubicBezTo>
                    <a:pt x="4813" y="8762"/>
                    <a:pt x="5528" y="8333"/>
                    <a:pt x="6170" y="7798"/>
                  </a:cubicBezTo>
                  <a:cubicBezTo>
                    <a:pt x="6682" y="7393"/>
                    <a:pt x="7683" y="6750"/>
                    <a:pt x="7516" y="6012"/>
                  </a:cubicBezTo>
                  <a:cubicBezTo>
                    <a:pt x="7480" y="5893"/>
                    <a:pt x="7373" y="5809"/>
                    <a:pt x="7254" y="5809"/>
                  </a:cubicBezTo>
                  <a:cubicBezTo>
                    <a:pt x="7236" y="5808"/>
                    <a:pt x="7219" y="5807"/>
                    <a:pt x="7202" y="5807"/>
                  </a:cubicBezTo>
                  <a:cubicBezTo>
                    <a:pt x="6584" y="5807"/>
                    <a:pt x="6111" y="6618"/>
                    <a:pt x="5694" y="7000"/>
                  </a:cubicBezTo>
                  <a:cubicBezTo>
                    <a:pt x="5170" y="7464"/>
                    <a:pt x="4611" y="7893"/>
                    <a:pt x="4027" y="8298"/>
                  </a:cubicBezTo>
                  <a:cubicBezTo>
                    <a:pt x="4027" y="7726"/>
                    <a:pt x="4039" y="7143"/>
                    <a:pt x="4039" y="6571"/>
                  </a:cubicBezTo>
                  <a:cubicBezTo>
                    <a:pt x="4230" y="6547"/>
                    <a:pt x="4396" y="6440"/>
                    <a:pt x="4492" y="6274"/>
                  </a:cubicBezTo>
                  <a:lnTo>
                    <a:pt x="6075" y="3357"/>
                  </a:lnTo>
                  <a:cubicBezTo>
                    <a:pt x="6492" y="2595"/>
                    <a:pt x="7206" y="1618"/>
                    <a:pt x="7123" y="725"/>
                  </a:cubicBezTo>
                  <a:cubicBezTo>
                    <a:pt x="7123" y="526"/>
                    <a:pt x="6958" y="382"/>
                    <a:pt x="6774" y="382"/>
                  </a:cubicBezTo>
                  <a:cubicBezTo>
                    <a:pt x="6716" y="382"/>
                    <a:pt x="6656" y="396"/>
                    <a:pt x="6599" y="428"/>
                  </a:cubicBezTo>
                  <a:cubicBezTo>
                    <a:pt x="5801" y="856"/>
                    <a:pt x="5397" y="1952"/>
                    <a:pt x="4980" y="2714"/>
                  </a:cubicBezTo>
                  <a:lnTo>
                    <a:pt x="3920" y="4690"/>
                  </a:lnTo>
                  <a:cubicBezTo>
                    <a:pt x="3027" y="3214"/>
                    <a:pt x="2194" y="1713"/>
                    <a:pt x="1384" y="189"/>
                  </a:cubicBezTo>
                  <a:cubicBezTo>
                    <a:pt x="1312" y="57"/>
                    <a:pt x="1185" y="0"/>
                    <a:pt x="1056" y="0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27"/>
            <p:cNvSpPr/>
            <p:nvPr/>
          </p:nvSpPr>
          <p:spPr>
            <a:xfrm>
              <a:off x="-370201" y="855462"/>
              <a:ext cx="515865" cy="229367"/>
            </a:xfrm>
            <a:custGeom>
              <a:rect b="b" l="l" r="r" t="t"/>
              <a:pathLst>
                <a:path extrusionOk="0" h="7094" w="15955">
                  <a:moveTo>
                    <a:pt x="7618" y="0"/>
                  </a:moveTo>
                  <a:cubicBezTo>
                    <a:pt x="7544" y="0"/>
                    <a:pt x="7469" y="4"/>
                    <a:pt x="7394" y="12"/>
                  </a:cubicBezTo>
                  <a:cubicBezTo>
                    <a:pt x="6608" y="83"/>
                    <a:pt x="6036" y="559"/>
                    <a:pt x="5667" y="1190"/>
                  </a:cubicBezTo>
                  <a:cubicBezTo>
                    <a:pt x="5286" y="1595"/>
                    <a:pt x="5060" y="2119"/>
                    <a:pt x="5024" y="2667"/>
                  </a:cubicBezTo>
                  <a:cubicBezTo>
                    <a:pt x="5013" y="2714"/>
                    <a:pt x="5013" y="2774"/>
                    <a:pt x="5001" y="2822"/>
                  </a:cubicBezTo>
                  <a:cubicBezTo>
                    <a:pt x="4728" y="2714"/>
                    <a:pt x="4425" y="2654"/>
                    <a:pt x="4131" y="2654"/>
                  </a:cubicBezTo>
                  <a:cubicBezTo>
                    <a:pt x="3808" y="2654"/>
                    <a:pt x="3494" y="2726"/>
                    <a:pt x="3239" y="2881"/>
                  </a:cubicBezTo>
                  <a:cubicBezTo>
                    <a:pt x="2762" y="3179"/>
                    <a:pt x="2453" y="3679"/>
                    <a:pt x="2405" y="4227"/>
                  </a:cubicBezTo>
                  <a:cubicBezTo>
                    <a:pt x="2381" y="4286"/>
                    <a:pt x="2369" y="4346"/>
                    <a:pt x="2357" y="4393"/>
                  </a:cubicBezTo>
                  <a:cubicBezTo>
                    <a:pt x="2263" y="4378"/>
                    <a:pt x="2166" y="4372"/>
                    <a:pt x="2069" y="4372"/>
                  </a:cubicBezTo>
                  <a:cubicBezTo>
                    <a:pt x="1934" y="4372"/>
                    <a:pt x="1798" y="4384"/>
                    <a:pt x="1667" y="4405"/>
                  </a:cubicBezTo>
                  <a:cubicBezTo>
                    <a:pt x="1560" y="4417"/>
                    <a:pt x="1464" y="4441"/>
                    <a:pt x="1369" y="4465"/>
                  </a:cubicBezTo>
                  <a:cubicBezTo>
                    <a:pt x="607" y="4655"/>
                    <a:pt x="0" y="5417"/>
                    <a:pt x="417" y="6203"/>
                  </a:cubicBezTo>
                  <a:cubicBezTo>
                    <a:pt x="640" y="6628"/>
                    <a:pt x="1085" y="6885"/>
                    <a:pt x="1552" y="6885"/>
                  </a:cubicBezTo>
                  <a:cubicBezTo>
                    <a:pt x="1582" y="6885"/>
                    <a:pt x="1613" y="6884"/>
                    <a:pt x="1643" y="6882"/>
                  </a:cubicBezTo>
                  <a:cubicBezTo>
                    <a:pt x="2180" y="7061"/>
                    <a:pt x="2782" y="7090"/>
                    <a:pt x="3371" y="7090"/>
                  </a:cubicBezTo>
                  <a:cubicBezTo>
                    <a:pt x="3661" y="7090"/>
                    <a:pt x="3947" y="7083"/>
                    <a:pt x="4221" y="7083"/>
                  </a:cubicBezTo>
                  <a:cubicBezTo>
                    <a:pt x="4279" y="7083"/>
                    <a:pt x="4337" y="7083"/>
                    <a:pt x="4393" y="7084"/>
                  </a:cubicBezTo>
                  <a:cubicBezTo>
                    <a:pt x="4718" y="7091"/>
                    <a:pt x="5041" y="7094"/>
                    <a:pt x="5364" y="7094"/>
                  </a:cubicBezTo>
                  <a:cubicBezTo>
                    <a:pt x="6143" y="7094"/>
                    <a:pt x="6920" y="7077"/>
                    <a:pt x="7703" y="7060"/>
                  </a:cubicBezTo>
                  <a:cubicBezTo>
                    <a:pt x="9775" y="7013"/>
                    <a:pt x="11835" y="6929"/>
                    <a:pt x="13907" y="6822"/>
                  </a:cubicBezTo>
                  <a:cubicBezTo>
                    <a:pt x="14026" y="6859"/>
                    <a:pt x="14151" y="6877"/>
                    <a:pt x="14276" y="6877"/>
                  </a:cubicBezTo>
                  <a:cubicBezTo>
                    <a:pt x="14436" y="6877"/>
                    <a:pt x="14598" y="6847"/>
                    <a:pt x="14752" y="6786"/>
                  </a:cubicBezTo>
                  <a:cubicBezTo>
                    <a:pt x="15192" y="6632"/>
                    <a:pt x="15550" y="6310"/>
                    <a:pt x="15764" y="5893"/>
                  </a:cubicBezTo>
                  <a:cubicBezTo>
                    <a:pt x="15942" y="5572"/>
                    <a:pt x="15954" y="5191"/>
                    <a:pt x="15788" y="4858"/>
                  </a:cubicBezTo>
                  <a:cubicBezTo>
                    <a:pt x="15633" y="4608"/>
                    <a:pt x="15407" y="4429"/>
                    <a:pt x="15133" y="4346"/>
                  </a:cubicBezTo>
                  <a:cubicBezTo>
                    <a:pt x="14891" y="4236"/>
                    <a:pt x="14628" y="4183"/>
                    <a:pt x="14365" y="4183"/>
                  </a:cubicBezTo>
                  <a:cubicBezTo>
                    <a:pt x="14227" y="4183"/>
                    <a:pt x="14089" y="4198"/>
                    <a:pt x="13954" y="4227"/>
                  </a:cubicBezTo>
                  <a:cubicBezTo>
                    <a:pt x="13930" y="4107"/>
                    <a:pt x="13907" y="3988"/>
                    <a:pt x="13859" y="3881"/>
                  </a:cubicBezTo>
                  <a:cubicBezTo>
                    <a:pt x="13553" y="3028"/>
                    <a:pt x="12755" y="2499"/>
                    <a:pt x="11905" y="2499"/>
                  </a:cubicBezTo>
                  <a:cubicBezTo>
                    <a:pt x="11664" y="2499"/>
                    <a:pt x="11419" y="2542"/>
                    <a:pt x="11180" y="2631"/>
                  </a:cubicBezTo>
                  <a:cubicBezTo>
                    <a:pt x="11037" y="2679"/>
                    <a:pt x="10894" y="2750"/>
                    <a:pt x="10775" y="2822"/>
                  </a:cubicBezTo>
                  <a:cubicBezTo>
                    <a:pt x="10751" y="2786"/>
                    <a:pt x="10739" y="2750"/>
                    <a:pt x="10728" y="2714"/>
                  </a:cubicBezTo>
                  <a:cubicBezTo>
                    <a:pt x="10585" y="2405"/>
                    <a:pt x="10394" y="2131"/>
                    <a:pt x="10168" y="1893"/>
                  </a:cubicBezTo>
                  <a:cubicBezTo>
                    <a:pt x="10097" y="1726"/>
                    <a:pt x="10013" y="1571"/>
                    <a:pt x="9918" y="1429"/>
                  </a:cubicBezTo>
                  <a:cubicBezTo>
                    <a:pt x="9420" y="632"/>
                    <a:pt x="8584" y="0"/>
                    <a:pt x="761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27"/>
            <p:cNvSpPr/>
            <p:nvPr/>
          </p:nvSpPr>
          <p:spPr>
            <a:xfrm>
              <a:off x="41295" y="2396299"/>
              <a:ext cx="140937" cy="118725"/>
            </a:xfrm>
            <a:custGeom>
              <a:rect b="b" l="l" r="r" t="t"/>
              <a:pathLst>
                <a:path extrusionOk="0" h="3672" w="4359">
                  <a:moveTo>
                    <a:pt x="1981" y="1"/>
                  </a:moveTo>
                  <a:cubicBezTo>
                    <a:pt x="1133" y="1"/>
                    <a:pt x="699" y="804"/>
                    <a:pt x="501" y="1719"/>
                  </a:cubicBezTo>
                  <a:cubicBezTo>
                    <a:pt x="179" y="2219"/>
                    <a:pt x="1" y="2802"/>
                    <a:pt x="25" y="3398"/>
                  </a:cubicBezTo>
                  <a:cubicBezTo>
                    <a:pt x="139" y="3180"/>
                    <a:pt x="374" y="3040"/>
                    <a:pt x="625" y="3040"/>
                  </a:cubicBezTo>
                  <a:cubicBezTo>
                    <a:pt x="635" y="3040"/>
                    <a:pt x="645" y="3040"/>
                    <a:pt x="656" y="3041"/>
                  </a:cubicBezTo>
                  <a:cubicBezTo>
                    <a:pt x="1096" y="3041"/>
                    <a:pt x="1513" y="3076"/>
                    <a:pt x="1942" y="3112"/>
                  </a:cubicBezTo>
                  <a:cubicBezTo>
                    <a:pt x="1986" y="3092"/>
                    <a:pt x="2035" y="3083"/>
                    <a:pt x="2084" y="3083"/>
                  </a:cubicBezTo>
                  <a:cubicBezTo>
                    <a:pt x="2152" y="3083"/>
                    <a:pt x="2219" y="3101"/>
                    <a:pt x="2275" y="3136"/>
                  </a:cubicBezTo>
                  <a:cubicBezTo>
                    <a:pt x="2442" y="3148"/>
                    <a:pt x="2608" y="3154"/>
                    <a:pt x="2775" y="3154"/>
                  </a:cubicBezTo>
                  <a:cubicBezTo>
                    <a:pt x="2942" y="3154"/>
                    <a:pt x="3108" y="3148"/>
                    <a:pt x="3275" y="3136"/>
                  </a:cubicBezTo>
                  <a:cubicBezTo>
                    <a:pt x="3309" y="3132"/>
                    <a:pt x="3343" y="3129"/>
                    <a:pt x="3377" y="3129"/>
                  </a:cubicBezTo>
                  <a:cubicBezTo>
                    <a:pt x="3722" y="3129"/>
                    <a:pt x="4049" y="3346"/>
                    <a:pt x="4168" y="3672"/>
                  </a:cubicBezTo>
                  <a:cubicBezTo>
                    <a:pt x="4358" y="2957"/>
                    <a:pt x="4085" y="2255"/>
                    <a:pt x="3751" y="1600"/>
                  </a:cubicBezTo>
                  <a:cubicBezTo>
                    <a:pt x="3692" y="1374"/>
                    <a:pt x="3608" y="1147"/>
                    <a:pt x="3477" y="945"/>
                  </a:cubicBezTo>
                  <a:cubicBezTo>
                    <a:pt x="3311" y="504"/>
                    <a:pt x="3037" y="159"/>
                    <a:pt x="2573" y="135"/>
                  </a:cubicBezTo>
                  <a:cubicBezTo>
                    <a:pt x="2453" y="76"/>
                    <a:pt x="2323" y="28"/>
                    <a:pt x="2192" y="16"/>
                  </a:cubicBezTo>
                  <a:cubicBezTo>
                    <a:pt x="2119" y="6"/>
                    <a:pt x="2048" y="1"/>
                    <a:pt x="198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27"/>
            <p:cNvSpPr/>
            <p:nvPr/>
          </p:nvSpPr>
          <p:spPr>
            <a:xfrm>
              <a:off x="-109213" y="2308581"/>
              <a:ext cx="148633" cy="130979"/>
            </a:xfrm>
            <a:custGeom>
              <a:rect b="b" l="l" r="r" t="t"/>
              <a:pathLst>
                <a:path extrusionOk="0" h="4051" w="4597">
                  <a:moveTo>
                    <a:pt x="2209" y="1"/>
                  </a:moveTo>
                  <a:cubicBezTo>
                    <a:pt x="1788" y="1"/>
                    <a:pt x="1364" y="167"/>
                    <a:pt x="1012" y="539"/>
                  </a:cubicBezTo>
                  <a:cubicBezTo>
                    <a:pt x="215" y="1384"/>
                    <a:pt x="0" y="2860"/>
                    <a:pt x="12" y="4051"/>
                  </a:cubicBezTo>
                  <a:cubicBezTo>
                    <a:pt x="48" y="3956"/>
                    <a:pt x="96" y="3884"/>
                    <a:pt x="143" y="3813"/>
                  </a:cubicBezTo>
                  <a:cubicBezTo>
                    <a:pt x="512" y="3372"/>
                    <a:pt x="1120" y="3384"/>
                    <a:pt x="1655" y="3360"/>
                  </a:cubicBezTo>
                  <a:cubicBezTo>
                    <a:pt x="2263" y="3337"/>
                    <a:pt x="2870" y="3325"/>
                    <a:pt x="3489" y="3265"/>
                  </a:cubicBezTo>
                  <a:cubicBezTo>
                    <a:pt x="3529" y="3259"/>
                    <a:pt x="3569" y="3256"/>
                    <a:pt x="3608" y="3256"/>
                  </a:cubicBezTo>
                  <a:cubicBezTo>
                    <a:pt x="3968" y="3256"/>
                    <a:pt x="4297" y="3496"/>
                    <a:pt x="4394" y="3860"/>
                  </a:cubicBezTo>
                  <a:cubicBezTo>
                    <a:pt x="4596" y="2872"/>
                    <a:pt x="4227" y="1515"/>
                    <a:pt x="3739" y="836"/>
                  </a:cubicBezTo>
                  <a:cubicBezTo>
                    <a:pt x="3360" y="313"/>
                    <a:pt x="2787" y="1"/>
                    <a:pt x="220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27"/>
            <p:cNvSpPr/>
            <p:nvPr/>
          </p:nvSpPr>
          <p:spPr>
            <a:xfrm>
              <a:off x="-83800" y="2473800"/>
              <a:ext cx="21954" cy="7857"/>
            </a:xfrm>
            <a:custGeom>
              <a:rect b="b" l="l" r="r" t="t"/>
              <a:pathLst>
                <a:path extrusionOk="0" h="243" w="679">
                  <a:moveTo>
                    <a:pt x="0" y="1"/>
                  </a:moveTo>
                  <a:cubicBezTo>
                    <a:pt x="161" y="150"/>
                    <a:pt x="379" y="242"/>
                    <a:pt x="602" y="242"/>
                  </a:cubicBezTo>
                  <a:cubicBezTo>
                    <a:pt x="628" y="242"/>
                    <a:pt x="653" y="241"/>
                    <a:pt x="679" y="239"/>
                  </a:cubicBezTo>
                  <a:lnTo>
                    <a:pt x="679" y="167"/>
                  </a:lnTo>
                  <a:cubicBezTo>
                    <a:pt x="441" y="132"/>
                    <a:pt x="215" y="8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27"/>
            <p:cNvSpPr/>
            <p:nvPr/>
          </p:nvSpPr>
          <p:spPr>
            <a:xfrm>
              <a:off x="-108437" y="2451491"/>
              <a:ext cx="10411" cy="13871"/>
            </a:xfrm>
            <a:custGeom>
              <a:rect b="b" l="l" r="r" t="t"/>
              <a:pathLst>
                <a:path extrusionOk="0" h="429" w="322">
                  <a:moveTo>
                    <a:pt x="0" y="0"/>
                  </a:moveTo>
                  <a:lnTo>
                    <a:pt x="0" y="24"/>
                  </a:lnTo>
                  <a:cubicBezTo>
                    <a:pt x="0" y="214"/>
                    <a:pt x="131" y="381"/>
                    <a:pt x="322" y="429"/>
                  </a:cubicBezTo>
                  <a:cubicBezTo>
                    <a:pt x="203" y="333"/>
                    <a:pt x="107" y="214"/>
                    <a:pt x="36" y="71"/>
                  </a:cubicBezTo>
                  <a:cubicBezTo>
                    <a:pt x="24" y="48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27"/>
            <p:cNvSpPr/>
            <p:nvPr/>
          </p:nvSpPr>
          <p:spPr>
            <a:xfrm>
              <a:off x="-109989" y="2413468"/>
              <a:ext cx="149020" cy="67284"/>
            </a:xfrm>
            <a:custGeom>
              <a:rect b="b" l="l" r="r" t="t"/>
              <a:pathLst>
                <a:path extrusionOk="0" h="2081" w="4609">
                  <a:moveTo>
                    <a:pt x="3632" y="0"/>
                  </a:moveTo>
                  <a:cubicBezTo>
                    <a:pt x="3593" y="0"/>
                    <a:pt x="3553" y="3"/>
                    <a:pt x="3513" y="9"/>
                  </a:cubicBezTo>
                  <a:cubicBezTo>
                    <a:pt x="2894" y="69"/>
                    <a:pt x="2287" y="81"/>
                    <a:pt x="1679" y="104"/>
                  </a:cubicBezTo>
                  <a:cubicBezTo>
                    <a:pt x="1144" y="128"/>
                    <a:pt x="536" y="116"/>
                    <a:pt x="179" y="545"/>
                  </a:cubicBezTo>
                  <a:cubicBezTo>
                    <a:pt x="120" y="616"/>
                    <a:pt x="72" y="700"/>
                    <a:pt x="36" y="783"/>
                  </a:cubicBezTo>
                  <a:cubicBezTo>
                    <a:pt x="1" y="914"/>
                    <a:pt x="1" y="1045"/>
                    <a:pt x="48" y="1176"/>
                  </a:cubicBezTo>
                  <a:cubicBezTo>
                    <a:pt x="60" y="1200"/>
                    <a:pt x="72" y="1224"/>
                    <a:pt x="84" y="1247"/>
                  </a:cubicBezTo>
                  <a:cubicBezTo>
                    <a:pt x="155" y="1390"/>
                    <a:pt x="251" y="1509"/>
                    <a:pt x="370" y="1605"/>
                  </a:cubicBezTo>
                  <a:cubicBezTo>
                    <a:pt x="501" y="1712"/>
                    <a:pt x="644" y="1795"/>
                    <a:pt x="810" y="1855"/>
                  </a:cubicBezTo>
                  <a:cubicBezTo>
                    <a:pt x="1025" y="1938"/>
                    <a:pt x="1251" y="1998"/>
                    <a:pt x="1489" y="2033"/>
                  </a:cubicBezTo>
                  <a:cubicBezTo>
                    <a:pt x="1513" y="1545"/>
                    <a:pt x="1656" y="1081"/>
                    <a:pt x="1918" y="676"/>
                  </a:cubicBezTo>
                  <a:cubicBezTo>
                    <a:pt x="1974" y="568"/>
                    <a:pt x="2072" y="520"/>
                    <a:pt x="2171" y="520"/>
                  </a:cubicBezTo>
                  <a:cubicBezTo>
                    <a:pt x="2324" y="520"/>
                    <a:pt x="2477" y="636"/>
                    <a:pt x="2477" y="831"/>
                  </a:cubicBezTo>
                  <a:cubicBezTo>
                    <a:pt x="2501" y="1259"/>
                    <a:pt x="2489" y="1664"/>
                    <a:pt x="2501" y="2081"/>
                  </a:cubicBezTo>
                  <a:cubicBezTo>
                    <a:pt x="2882" y="2069"/>
                    <a:pt x="3239" y="2045"/>
                    <a:pt x="3513" y="2021"/>
                  </a:cubicBezTo>
                  <a:cubicBezTo>
                    <a:pt x="4311" y="1974"/>
                    <a:pt x="4608" y="1176"/>
                    <a:pt x="4418" y="605"/>
                  </a:cubicBezTo>
                  <a:cubicBezTo>
                    <a:pt x="4321" y="240"/>
                    <a:pt x="3992" y="0"/>
                    <a:pt x="363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27"/>
            <p:cNvSpPr/>
            <p:nvPr/>
          </p:nvSpPr>
          <p:spPr>
            <a:xfrm>
              <a:off x="114819" y="2497468"/>
              <a:ext cx="68965" cy="65958"/>
            </a:xfrm>
            <a:custGeom>
              <a:rect b="b" l="l" r="r" t="t"/>
              <a:pathLst>
                <a:path extrusionOk="0" h="2040" w="2133">
                  <a:moveTo>
                    <a:pt x="1105" y="0"/>
                  </a:moveTo>
                  <a:cubicBezTo>
                    <a:pt x="1071" y="0"/>
                    <a:pt x="1036" y="3"/>
                    <a:pt x="1001" y="7"/>
                  </a:cubicBezTo>
                  <a:cubicBezTo>
                    <a:pt x="834" y="19"/>
                    <a:pt x="668" y="25"/>
                    <a:pt x="501" y="25"/>
                  </a:cubicBezTo>
                  <a:cubicBezTo>
                    <a:pt x="334" y="25"/>
                    <a:pt x="168" y="19"/>
                    <a:pt x="1" y="7"/>
                  </a:cubicBezTo>
                  <a:lnTo>
                    <a:pt x="1" y="7"/>
                  </a:lnTo>
                  <a:cubicBezTo>
                    <a:pt x="37" y="31"/>
                    <a:pt x="72" y="66"/>
                    <a:pt x="96" y="102"/>
                  </a:cubicBezTo>
                  <a:cubicBezTo>
                    <a:pt x="513" y="757"/>
                    <a:pt x="441" y="1424"/>
                    <a:pt x="132" y="2031"/>
                  </a:cubicBezTo>
                  <a:cubicBezTo>
                    <a:pt x="275" y="2037"/>
                    <a:pt x="421" y="2040"/>
                    <a:pt x="566" y="2040"/>
                  </a:cubicBezTo>
                  <a:cubicBezTo>
                    <a:pt x="712" y="2040"/>
                    <a:pt x="858" y="2037"/>
                    <a:pt x="1001" y="2031"/>
                  </a:cubicBezTo>
                  <a:cubicBezTo>
                    <a:pt x="1834" y="1995"/>
                    <a:pt x="2132" y="1138"/>
                    <a:pt x="1894" y="543"/>
                  </a:cubicBezTo>
                  <a:cubicBezTo>
                    <a:pt x="1775" y="217"/>
                    <a:pt x="1458" y="0"/>
                    <a:pt x="110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27"/>
            <p:cNvSpPr/>
            <p:nvPr/>
          </p:nvSpPr>
          <p:spPr>
            <a:xfrm>
              <a:off x="35540" y="2494558"/>
              <a:ext cx="68545" cy="63598"/>
            </a:xfrm>
            <a:custGeom>
              <a:rect b="b" l="l" r="r" t="t"/>
              <a:pathLst>
                <a:path extrusionOk="0" h="1967" w="2120">
                  <a:moveTo>
                    <a:pt x="814" y="1"/>
                  </a:moveTo>
                  <a:cubicBezTo>
                    <a:pt x="552" y="1"/>
                    <a:pt x="317" y="141"/>
                    <a:pt x="203" y="359"/>
                  </a:cubicBezTo>
                  <a:cubicBezTo>
                    <a:pt x="0" y="728"/>
                    <a:pt x="107" y="1192"/>
                    <a:pt x="453" y="1442"/>
                  </a:cubicBezTo>
                  <a:cubicBezTo>
                    <a:pt x="774" y="1680"/>
                    <a:pt x="1143" y="1859"/>
                    <a:pt x="1536" y="1966"/>
                  </a:cubicBezTo>
                  <a:cubicBezTo>
                    <a:pt x="1810" y="1418"/>
                    <a:pt x="1858" y="871"/>
                    <a:pt x="1989" y="263"/>
                  </a:cubicBezTo>
                  <a:cubicBezTo>
                    <a:pt x="2000" y="180"/>
                    <a:pt x="2048" y="109"/>
                    <a:pt x="2120" y="73"/>
                  </a:cubicBezTo>
                  <a:cubicBezTo>
                    <a:pt x="1703" y="37"/>
                    <a:pt x="1274" y="2"/>
                    <a:pt x="846" y="2"/>
                  </a:cubicBezTo>
                  <a:cubicBezTo>
                    <a:pt x="835" y="1"/>
                    <a:pt x="824" y="1"/>
                    <a:pt x="81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27"/>
            <p:cNvSpPr/>
            <p:nvPr/>
          </p:nvSpPr>
          <p:spPr>
            <a:xfrm>
              <a:off x="-64950" y="2430249"/>
              <a:ext cx="219893" cy="313949"/>
            </a:xfrm>
            <a:custGeom>
              <a:rect b="b" l="l" r="r" t="t"/>
              <a:pathLst>
                <a:path extrusionOk="0" h="9710" w="6801">
                  <a:moveTo>
                    <a:pt x="778" y="1"/>
                  </a:moveTo>
                  <a:cubicBezTo>
                    <a:pt x="679" y="1"/>
                    <a:pt x="581" y="49"/>
                    <a:pt x="525" y="157"/>
                  </a:cubicBezTo>
                  <a:cubicBezTo>
                    <a:pt x="263" y="562"/>
                    <a:pt x="120" y="1026"/>
                    <a:pt x="96" y="1514"/>
                  </a:cubicBezTo>
                  <a:lnTo>
                    <a:pt x="96" y="1574"/>
                  </a:lnTo>
                  <a:cubicBezTo>
                    <a:pt x="1" y="3110"/>
                    <a:pt x="763" y="4919"/>
                    <a:pt x="1239" y="6110"/>
                  </a:cubicBezTo>
                  <a:cubicBezTo>
                    <a:pt x="1537" y="6836"/>
                    <a:pt x="1882" y="7551"/>
                    <a:pt x="2489" y="8063"/>
                  </a:cubicBezTo>
                  <a:cubicBezTo>
                    <a:pt x="2656" y="8217"/>
                    <a:pt x="2858" y="8348"/>
                    <a:pt x="3061" y="8456"/>
                  </a:cubicBezTo>
                  <a:lnTo>
                    <a:pt x="3156" y="8515"/>
                  </a:lnTo>
                  <a:cubicBezTo>
                    <a:pt x="3955" y="9052"/>
                    <a:pt x="4481" y="9709"/>
                    <a:pt x="5500" y="9709"/>
                  </a:cubicBezTo>
                  <a:cubicBezTo>
                    <a:pt x="5543" y="9709"/>
                    <a:pt x="5587" y="9708"/>
                    <a:pt x="5632" y="9706"/>
                  </a:cubicBezTo>
                  <a:cubicBezTo>
                    <a:pt x="6801" y="9638"/>
                    <a:pt x="6661" y="8003"/>
                    <a:pt x="5575" y="8003"/>
                  </a:cubicBezTo>
                  <a:cubicBezTo>
                    <a:pt x="5521" y="8003"/>
                    <a:pt x="5465" y="8007"/>
                    <a:pt x="5406" y="8015"/>
                  </a:cubicBezTo>
                  <a:cubicBezTo>
                    <a:pt x="5373" y="8020"/>
                    <a:pt x="5338" y="8022"/>
                    <a:pt x="5304" y="8022"/>
                  </a:cubicBezTo>
                  <a:cubicBezTo>
                    <a:pt x="4845" y="8022"/>
                    <a:pt x="4294" y="7608"/>
                    <a:pt x="3918" y="7420"/>
                  </a:cubicBezTo>
                  <a:cubicBezTo>
                    <a:pt x="3751" y="7336"/>
                    <a:pt x="3549" y="7277"/>
                    <a:pt x="3370" y="7194"/>
                  </a:cubicBezTo>
                  <a:cubicBezTo>
                    <a:pt x="3763" y="6944"/>
                    <a:pt x="4096" y="6527"/>
                    <a:pt x="4370" y="6170"/>
                  </a:cubicBezTo>
                  <a:cubicBezTo>
                    <a:pt x="4668" y="5777"/>
                    <a:pt x="4918" y="5360"/>
                    <a:pt x="5120" y="4919"/>
                  </a:cubicBezTo>
                  <a:cubicBezTo>
                    <a:pt x="5347" y="4669"/>
                    <a:pt x="5537" y="4407"/>
                    <a:pt x="5692" y="4110"/>
                  </a:cubicBezTo>
                  <a:cubicBezTo>
                    <a:pt x="6001" y="3503"/>
                    <a:pt x="6073" y="2836"/>
                    <a:pt x="5656" y="2181"/>
                  </a:cubicBezTo>
                  <a:cubicBezTo>
                    <a:pt x="5632" y="2145"/>
                    <a:pt x="5597" y="2110"/>
                    <a:pt x="5561" y="2086"/>
                  </a:cubicBezTo>
                  <a:cubicBezTo>
                    <a:pt x="5505" y="2051"/>
                    <a:pt x="5438" y="2033"/>
                    <a:pt x="5370" y="2033"/>
                  </a:cubicBezTo>
                  <a:cubicBezTo>
                    <a:pt x="5321" y="2033"/>
                    <a:pt x="5272" y="2042"/>
                    <a:pt x="5228" y="2062"/>
                  </a:cubicBezTo>
                  <a:cubicBezTo>
                    <a:pt x="5156" y="2098"/>
                    <a:pt x="5108" y="2169"/>
                    <a:pt x="5085" y="2252"/>
                  </a:cubicBezTo>
                  <a:cubicBezTo>
                    <a:pt x="4966" y="2860"/>
                    <a:pt x="4918" y="3407"/>
                    <a:pt x="4632" y="3955"/>
                  </a:cubicBezTo>
                  <a:cubicBezTo>
                    <a:pt x="4585" y="4050"/>
                    <a:pt x="4537" y="4134"/>
                    <a:pt x="4477" y="4229"/>
                  </a:cubicBezTo>
                  <a:cubicBezTo>
                    <a:pt x="4025" y="4896"/>
                    <a:pt x="3453" y="5443"/>
                    <a:pt x="2906" y="6015"/>
                  </a:cubicBezTo>
                  <a:cubicBezTo>
                    <a:pt x="2894" y="6039"/>
                    <a:pt x="2882" y="6051"/>
                    <a:pt x="2870" y="6074"/>
                  </a:cubicBezTo>
                  <a:cubicBezTo>
                    <a:pt x="2763" y="6158"/>
                    <a:pt x="2656" y="6229"/>
                    <a:pt x="2537" y="6301"/>
                  </a:cubicBezTo>
                  <a:cubicBezTo>
                    <a:pt x="2358" y="5991"/>
                    <a:pt x="2203" y="5658"/>
                    <a:pt x="2072" y="5324"/>
                  </a:cubicBezTo>
                  <a:cubicBezTo>
                    <a:pt x="1751" y="4586"/>
                    <a:pt x="1477" y="3836"/>
                    <a:pt x="1263" y="3062"/>
                  </a:cubicBezTo>
                  <a:cubicBezTo>
                    <a:pt x="1144" y="2574"/>
                    <a:pt x="1096" y="2062"/>
                    <a:pt x="1108" y="1562"/>
                  </a:cubicBezTo>
                  <a:cubicBezTo>
                    <a:pt x="1108" y="1145"/>
                    <a:pt x="1108" y="740"/>
                    <a:pt x="1084" y="312"/>
                  </a:cubicBezTo>
                  <a:cubicBezTo>
                    <a:pt x="1084" y="117"/>
                    <a:pt x="931" y="1"/>
                    <a:pt x="778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27"/>
            <p:cNvSpPr/>
            <p:nvPr/>
          </p:nvSpPr>
          <p:spPr>
            <a:xfrm>
              <a:off x="-186973" y="264747"/>
              <a:ext cx="276960" cy="267939"/>
            </a:xfrm>
            <a:custGeom>
              <a:rect b="b" l="l" r="r" t="t"/>
              <a:pathLst>
                <a:path extrusionOk="0" h="8287" w="8566">
                  <a:moveTo>
                    <a:pt x="2897" y="0"/>
                  </a:moveTo>
                  <a:cubicBezTo>
                    <a:pt x="2692" y="0"/>
                    <a:pt x="2477" y="17"/>
                    <a:pt x="2251" y="53"/>
                  </a:cubicBezTo>
                  <a:cubicBezTo>
                    <a:pt x="2060" y="89"/>
                    <a:pt x="1917" y="220"/>
                    <a:pt x="1846" y="399"/>
                  </a:cubicBezTo>
                  <a:cubicBezTo>
                    <a:pt x="1632" y="422"/>
                    <a:pt x="1429" y="482"/>
                    <a:pt x="1239" y="589"/>
                  </a:cubicBezTo>
                  <a:cubicBezTo>
                    <a:pt x="1512" y="780"/>
                    <a:pt x="1774" y="994"/>
                    <a:pt x="2036" y="1208"/>
                  </a:cubicBezTo>
                  <a:cubicBezTo>
                    <a:pt x="2334" y="1256"/>
                    <a:pt x="2632" y="1327"/>
                    <a:pt x="2894" y="1387"/>
                  </a:cubicBezTo>
                  <a:cubicBezTo>
                    <a:pt x="3525" y="1518"/>
                    <a:pt x="4144" y="1673"/>
                    <a:pt x="4751" y="1875"/>
                  </a:cubicBezTo>
                  <a:cubicBezTo>
                    <a:pt x="5023" y="1962"/>
                    <a:pt x="4917" y="2338"/>
                    <a:pt x="4669" y="2338"/>
                  </a:cubicBezTo>
                  <a:cubicBezTo>
                    <a:pt x="4646" y="2338"/>
                    <a:pt x="4622" y="2335"/>
                    <a:pt x="4596" y="2327"/>
                  </a:cubicBezTo>
                  <a:cubicBezTo>
                    <a:pt x="4025" y="2161"/>
                    <a:pt x="3441" y="2018"/>
                    <a:pt x="2846" y="1923"/>
                  </a:cubicBezTo>
                  <a:lnTo>
                    <a:pt x="2846" y="1923"/>
                  </a:lnTo>
                  <a:cubicBezTo>
                    <a:pt x="3084" y="2137"/>
                    <a:pt x="3310" y="2363"/>
                    <a:pt x="3537" y="2601"/>
                  </a:cubicBezTo>
                  <a:cubicBezTo>
                    <a:pt x="4465" y="2744"/>
                    <a:pt x="5442" y="3304"/>
                    <a:pt x="6144" y="3839"/>
                  </a:cubicBezTo>
                  <a:cubicBezTo>
                    <a:pt x="6340" y="3984"/>
                    <a:pt x="6232" y="4343"/>
                    <a:pt x="6006" y="4343"/>
                  </a:cubicBezTo>
                  <a:cubicBezTo>
                    <a:pt x="5971" y="4343"/>
                    <a:pt x="5934" y="4335"/>
                    <a:pt x="5894" y="4316"/>
                  </a:cubicBezTo>
                  <a:cubicBezTo>
                    <a:pt x="5477" y="4113"/>
                    <a:pt x="5037" y="3923"/>
                    <a:pt x="4596" y="3756"/>
                  </a:cubicBezTo>
                  <a:lnTo>
                    <a:pt x="4596" y="3756"/>
                  </a:lnTo>
                  <a:cubicBezTo>
                    <a:pt x="4644" y="3816"/>
                    <a:pt x="4691" y="3875"/>
                    <a:pt x="4739" y="3935"/>
                  </a:cubicBezTo>
                  <a:cubicBezTo>
                    <a:pt x="5037" y="4292"/>
                    <a:pt x="5311" y="4661"/>
                    <a:pt x="5573" y="5042"/>
                  </a:cubicBezTo>
                  <a:cubicBezTo>
                    <a:pt x="5623" y="4967"/>
                    <a:pt x="5708" y="4921"/>
                    <a:pt x="5800" y="4921"/>
                  </a:cubicBezTo>
                  <a:cubicBezTo>
                    <a:pt x="5839" y="4921"/>
                    <a:pt x="5879" y="4929"/>
                    <a:pt x="5918" y="4947"/>
                  </a:cubicBezTo>
                  <a:lnTo>
                    <a:pt x="6858" y="5363"/>
                  </a:lnTo>
                  <a:cubicBezTo>
                    <a:pt x="7187" y="5501"/>
                    <a:pt x="7063" y="5970"/>
                    <a:pt x="6771" y="5970"/>
                  </a:cubicBezTo>
                  <a:cubicBezTo>
                    <a:pt x="6735" y="5970"/>
                    <a:pt x="6696" y="5963"/>
                    <a:pt x="6656" y="5947"/>
                  </a:cubicBezTo>
                  <a:lnTo>
                    <a:pt x="5989" y="5673"/>
                  </a:lnTo>
                  <a:lnTo>
                    <a:pt x="5989" y="5673"/>
                  </a:lnTo>
                  <a:cubicBezTo>
                    <a:pt x="6287" y="6125"/>
                    <a:pt x="6561" y="6590"/>
                    <a:pt x="6882" y="7030"/>
                  </a:cubicBezTo>
                  <a:cubicBezTo>
                    <a:pt x="6961" y="7145"/>
                    <a:pt x="6859" y="7278"/>
                    <a:pt x="6752" y="7278"/>
                  </a:cubicBezTo>
                  <a:cubicBezTo>
                    <a:pt x="6714" y="7278"/>
                    <a:pt x="6675" y="7261"/>
                    <a:pt x="6644" y="7221"/>
                  </a:cubicBezTo>
                  <a:cubicBezTo>
                    <a:pt x="6299" y="6768"/>
                    <a:pt x="5918" y="6340"/>
                    <a:pt x="5525" y="5923"/>
                  </a:cubicBezTo>
                  <a:lnTo>
                    <a:pt x="5525" y="5923"/>
                  </a:lnTo>
                  <a:cubicBezTo>
                    <a:pt x="5489" y="6125"/>
                    <a:pt x="5489" y="6340"/>
                    <a:pt x="5537" y="6542"/>
                  </a:cubicBezTo>
                  <a:cubicBezTo>
                    <a:pt x="5573" y="6721"/>
                    <a:pt x="5453" y="6887"/>
                    <a:pt x="5275" y="6923"/>
                  </a:cubicBezTo>
                  <a:cubicBezTo>
                    <a:pt x="5260" y="6925"/>
                    <a:pt x="5244" y="6926"/>
                    <a:pt x="5229" y="6926"/>
                  </a:cubicBezTo>
                  <a:cubicBezTo>
                    <a:pt x="5069" y="6926"/>
                    <a:pt x="4926" y="6814"/>
                    <a:pt x="4894" y="6661"/>
                  </a:cubicBezTo>
                  <a:cubicBezTo>
                    <a:pt x="4799" y="6245"/>
                    <a:pt x="4858" y="5816"/>
                    <a:pt x="5072" y="5447"/>
                  </a:cubicBezTo>
                  <a:cubicBezTo>
                    <a:pt x="4822" y="5185"/>
                    <a:pt x="4560" y="4923"/>
                    <a:pt x="4322" y="4649"/>
                  </a:cubicBezTo>
                  <a:cubicBezTo>
                    <a:pt x="4132" y="4459"/>
                    <a:pt x="3953" y="4256"/>
                    <a:pt x="3763" y="4066"/>
                  </a:cubicBezTo>
                  <a:lnTo>
                    <a:pt x="3763" y="4066"/>
                  </a:lnTo>
                  <a:cubicBezTo>
                    <a:pt x="3763" y="4113"/>
                    <a:pt x="3775" y="4173"/>
                    <a:pt x="3787" y="4220"/>
                  </a:cubicBezTo>
                  <a:cubicBezTo>
                    <a:pt x="3834" y="4542"/>
                    <a:pt x="4049" y="5411"/>
                    <a:pt x="3537" y="5506"/>
                  </a:cubicBezTo>
                  <a:cubicBezTo>
                    <a:pt x="3511" y="5511"/>
                    <a:pt x="3487" y="5513"/>
                    <a:pt x="3463" y="5513"/>
                  </a:cubicBezTo>
                  <a:cubicBezTo>
                    <a:pt x="3015" y="5513"/>
                    <a:pt x="2926" y="4681"/>
                    <a:pt x="2870" y="4375"/>
                  </a:cubicBezTo>
                  <a:cubicBezTo>
                    <a:pt x="2798" y="4054"/>
                    <a:pt x="2644" y="3518"/>
                    <a:pt x="2703" y="3101"/>
                  </a:cubicBezTo>
                  <a:cubicBezTo>
                    <a:pt x="2679" y="3066"/>
                    <a:pt x="2667" y="3030"/>
                    <a:pt x="2667" y="2994"/>
                  </a:cubicBezTo>
                  <a:cubicBezTo>
                    <a:pt x="2394" y="2744"/>
                    <a:pt x="2108" y="2482"/>
                    <a:pt x="1822" y="2244"/>
                  </a:cubicBezTo>
                  <a:lnTo>
                    <a:pt x="1822" y="2244"/>
                  </a:lnTo>
                  <a:cubicBezTo>
                    <a:pt x="1822" y="2613"/>
                    <a:pt x="1870" y="2982"/>
                    <a:pt x="1941" y="3351"/>
                  </a:cubicBezTo>
                  <a:cubicBezTo>
                    <a:pt x="1988" y="3564"/>
                    <a:pt x="1830" y="3684"/>
                    <a:pt x="1663" y="3684"/>
                  </a:cubicBezTo>
                  <a:cubicBezTo>
                    <a:pt x="1531" y="3684"/>
                    <a:pt x="1393" y="3609"/>
                    <a:pt x="1346" y="3447"/>
                  </a:cubicBezTo>
                  <a:cubicBezTo>
                    <a:pt x="1227" y="3042"/>
                    <a:pt x="1215" y="2613"/>
                    <a:pt x="1274" y="2196"/>
                  </a:cubicBezTo>
                  <a:cubicBezTo>
                    <a:pt x="1286" y="2089"/>
                    <a:pt x="1382" y="1994"/>
                    <a:pt x="1501" y="1970"/>
                  </a:cubicBezTo>
                  <a:cubicBezTo>
                    <a:pt x="1179" y="1708"/>
                    <a:pt x="846" y="1446"/>
                    <a:pt x="500" y="1208"/>
                  </a:cubicBezTo>
                  <a:cubicBezTo>
                    <a:pt x="239" y="1577"/>
                    <a:pt x="84" y="2030"/>
                    <a:pt x="72" y="2482"/>
                  </a:cubicBezTo>
                  <a:cubicBezTo>
                    <a:pt x="0" y="4113"/>
                    <a:pt x="1334" y="5411"/>
                    <a:pt x="2584" y="6245"/>
                  </a:cubicBezTo>
                  <a:cubicBezTo>
                    <a:pt x="3989" y="7149"/>
                    <a:pt x="5525" y="7828"/>
                    <a:pt x="7144" y="8257"/>
                  </a:cubicBezTo>
                  <a:cubicBezTo>
                    <a:pt x="7220" y="8277"/>
                    <a:pt x="7297" y="8286"/>
                    <a:pt x="7373" y="8286"/>
                  </a:cubicBezTo>
                  <a:cubicBezTo>
                    <a:pt x="7976" y="8286"/>
                    <a:pt x="8566" y="7700"/>
                    <a:pt x="8228" y="7066"/>
                  </a:cubicBezTo>
                  <a:cubicBezTo>
                    <a:pt x="6970" y="4708"/>
                    <a:pt x="6295" y="0"/>
                    <a:pt x="289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27"/>
            <p:cNvSpPr/>
            <p:nvPr/>
          </p:nvSpPr>
          <p:spPr>
            <a:xfrm>
              <a:off x="-308996" y="214276"/>
              <a:ext cx="354429" cy="286207"/>
            </a:xfrm>
            <a:custGeom>
              <a:rect b="b" l="l" r="r" t="t"/>
              <a:pathLst>
                <a:path extrusionOk="0" h="8852" w="10962">
                  <a:moveTo>
                    <a:pt x="668" y="1"/>
                  </a:moveTo>
                  <a:cubicBezTo>
                    <a:pt x="500" y="1"/>
                    <a:pt x="336" y="25"/>
                    <a:pt x="179" y="78"/>
                  </a:cubicBezTo>
                  <a:cubicBezTo>
                    <a:pt x="36" y="138"/>
                    <a:pt x="0" y="328"/>
                    <a:pt x="95" y="447"/>
                  </a:cubicBezTo>
                  <a:cubicBezTo>
                    <a:pt x="393" y="817"/>
                    <a:pt x="810" y="948"/>
                    <a:pt x="1238" y="1114"/>
                  </a:cubicBezTo>
                  <a:cubicBezTo>
                    <a:pt x="1810" y="1340"/>
                    <a:pt x="2369" y="1602"/>
                    <a:pt x="2905" y="1900"/>
                  </a:cubicBezTo>
                  <a:cubicBezTo>
                    <a:pt x="3381" y="2162"/>
                    <a:pt x="3834" y="2460"/>
                    <a:pt x="4274" y="2769"/>
                  </a:cubicBezTo>
                  <a:cubicBezTo>
                    <a:pt x="4620" y="3007"/>
                    <a:pt x="4953" y="3269"/>
                    <a:pt x="5275" y="3531"/>
                  </a:cubicBezTo>
                  <a:cubicBezTo>
                    <a:pt x="5156" y="3555"/>
                    <a:pt x="5072" y="3650"/>
                    <a:pt x="5060" y="3757"/>
                  </a:cubicBezTo>
                  <a:cubicBezTo>
                    <a:pt x="4989" y="4174"/>
                    <a:pt x="5013" y="4603"/>
                    <a:pt x="5120" y="5008"/>
                  </a:cubicBezTo>
                  <a:cubicBezTo>
                    <a:pt x="5167" y="5170"/>
                    <a:pt x="5305" y="5245"/>
                    <a:pt x="5437" y="5245"/>
                  </a:cubicBezTo>
                  <a:cubicBezTo>
                    <a:pt x="5604" y="5245"/>
                    <a:pt x="5762" y="5125"/>
                    <a:pt x="5715" y="4912"/>
                  </a:cubicBezTo>
                  <a:cubicBezTo>
                    <a:pt x="5644" y="4543"/>
                    <a:pt x="5608" y="4174"/>
                    <a:pt x="5596" y="3805"/>
                  </a:cubicBezTo>
                  <a:lnTo>
                    <a:pt x="5596" y="3805"/>
                  </a:lnTo>
                  <a:cubicBezTo>
                    <a:pt x="5882" y="4043"/>
                    <a:pt x="6168" y="4305"/>
                    <a:pt x="6441" y="4555"/>
                  </a:cubicBezTo>
                  <a:cubicBezTo>
                    <a:pt x="6453" y="4591"/>
                    <a:pt x="6465" y="4627"/>
                    <a:pt x="6477" y="4662"/>
                  </a:cubicBezTo>
                  <a:cubicBezTo>
                    <a:pt x="6429" y="5079"/>
                    <a:pt x="6572" y="5591"/>
                    <a:pt x="6644" y="5936"/>
                  </a:cubicBezTo>
                  <a:cubicBezTo>
                    <a:pt x="6712" y="6266"/>
                    <a:pt x="6791" y="7073"/>
                    <a:pt x="7243" y="7073"/>
                  </a:cubicBezTo>
                  <a:cubicBezTo>
                    <a:pt x="7265" y="7073"/>
                    <a:pt x="7287" y="7071"/>
                    <a:pt x="7311" y="7067"/>
                  </a:cubicBezTo>
                  <a:cubicBezTo>
                    <a:pt x="7823" y="6972"/>
                    <a:pt x="7608" y="6103"/>
                    <a:pt x="7561" y="5781"/>
                  </a:cubicBezTo>
                  <a:cubicBezTo>
                    <a:pt x="7561" y="5734"/>
                    <a:pt x="7549" y="5674"/>
                    <a:pt x="7537" y="5615"/>
                  </a:cubicBezTo>
                  <a:lnTo>
                    <a:pt x="7537" y="5615"/>
                  </a:lnTo>
                  <a:cubicBezTo>
                    <a:pt x="7727" y="5817"/>
                    <a:pt x="7906" y="6008"/>
                    <a:pt x="8096" y="6210"/>
                  </a:cubicBezTo>
                  <a:cubicBezTo>
                    <a:pt x="8334" y="6484"/>
                    <a:pt x="8596" y="6746"/>
                    <a:pt x="8835" y="7008"/>
                  </a:cubicBezTo>
                  <a:cubicBezTo>
                    <a:pt x="8632" y="7377"/>
                    <a:pt x="8561" y="7817"/>
                    <a:pt x="8668" y="8222"/>
                  </a:cubicBezTo>
                  <a:cubicBezTo>
                    <a:pt x="8701" y="8386"/>
                    <a:pt x="8833" y="8499"/>
                    <a:pt x="8992" y="8499"/>
                  </a:cubicBezTo>
                  <a:cubicBezTo>
                    <a:pt x="9007" y="8499"/>
                    <a:pt x="9022" y="8498"/>
                    <a:pt x="9037" y="8496"/>
                  </a:cubicBezTo>
                  <a:cubicBezTo>
                    <a:pt x="9216" y="8460"/>
                    <a:pt x="9335" y="8294"/>
                    <a:pt x="9311" y="8115"/>
                  </a:cubicBezTo>
                  <a:cubicBezTo>
                    <a:pt x="9263" y="7913"/>
                    <a:pt x="9251" y="7698"/>
                    <a:pt x="9299" y="7496"/>
                  </a:cubicBezTo>
                  <a:lnTo>
                    <a:pt x="9299" y="7496"/>
                  </a:lnTo>
                  <a:cubicBezTo>
                    <a:pt x="9692" y="7913"/>
                    <a:pt x="10061" y="8341"/>
                    <a:pt x="10418" y="8794"/>
                  </a:cubicBezTo>
                  <a:cubicBezTo>
                    <a:pt x="10449" y="8834"/>
                    <a:pt x="10487" y="8851"/>
                    <a:pt x="10524" y="8851"/>
                  </a:cubicBezTo>
                  <a:cubicBezTo>
                    <a:pt x="10627" y="8851"/>
                    <a:pt x="10723" y="8717"/>
                    <a:pt x="10644" y="8603"/>
                  </a:cubicBezTo>
                  <a:cubicBezTo>
                    <a:pt x="10335" y="8151"/>
                    <a:pt x="10049" y="7698"/>
                    <a:pt x="9751" y="7246"/>
                  </a:cubicBezTo>
                  <a:lnTo>
                    <a:pt x="9751" y="7246"/>
                  </a:lnTo>
                  <a:lnTo>
                    <a:pt x="10430" y="7508"/>
                  </a:lnTo>
                  <a:cubicBezTo>
                    <a:pt x="10470" y="7524"/>
                    <a:pt x="10509" y="7531"/>
                    <a:pt x="10545" y="7531"/>
                  </a:cubicBezTo>
                  <a:cubicBezTo>
                    <a:pt x="10837" y="7531"/>
                    <a:pt x="10961" y="7062"/>
                    <a:pt x="10632" y="6924"/>
                  </a:cubicBezTo>
                  <a:lnTo>
                    <a:pt x="9692" y="6508"/>
                  </a:lnTo>
                  <a:cubicBezTo>
                    <a:pt x="9650" y="6489"/>
                    <a:pt x="9607" y="6479"/>
                    <a:pt x="9566" y="6479"/>
                  </a:cubicBezTo>
                  <a:cubicBezTo>
                    <a:pt x="9477" y="6479"/>
                    <a:pt x="9395" y="6522"/>
                    <a:pt x="9347" y="6603"/>
                  </a:cubicBezTo>
                  <a:cubicBezTo>
                    <a:pt x="9085" y="6222"/>
                    <a:pt x="8811" y="5841"/>
                    <a:pt x="8513" y="5496"/>
                  </a:cubicBezTo>
                  <a:cubicBezTo>
                    <a:pt x="8465" y="5436"/>
                    <a:pt x="8418" y="5377"/>
                    <a:pt x="8370" y="5317"/>
                  </a:cubicBezTo>
                  <a:lnTo>
                    <a:pt x="8370" y="5317"/>
                  </a:lnTo>
                  <a:cubicBezTo>
                    <a:pt x="8811" y="5484"/>
                    <a:pt x="9251" y="5662"/>
                    <a:pt x="9680" y="5865"/>
                  </a:cubicBezTo>
                  <a:cubicBezTo>
                    <a:pt x="9719" y="5884"/>
                    <a:pt x="9756" y="5893"/>
                    <a:pt x="9790" y="5893"/>
                  </a:cubicBezTo>
                  <a:cubicBezTo>
                    <a:pt x="10007" y="5893"/>
                    <a:pt x="10113" y="5543"/>
                    <a:pt x="9918" y="5389"/>
                  </a:cubicBezTo>
                  <a:cubicBezTo>
                    <a:pt x="9216" y="4865"/>
                    <a:pt x="8239" y="4293"/>
                    <a:pt x="7311" y="4150"/>
                  </a:cubicBezTo>
                  <a:cubicBezTo>
                    <a:pt x="7084" y="3924"/>
                    <a:pt x="6858" y="3698"/>
                    <a:pt x="6620" y="3484"/>
                  </a:cubicBezTo>
                  <a:lnTo>
                    <a:pt x="6620" y="3484"/>
                  </a:lnTo>
                  <a:cubicBezTo>
                    <a:pt x="7215" y="3591"/>
                    <a:pt x="7799" y="3722"/>
                    <a:pt x="8370" y="3888"/>
                  </a:cubicBezTo>
                  <a:cubicBezTo>
                    <a:pt x="8396" y="3896"/>
                    <a:pt x="8420" y="3899"/>
                    <a:pt x="8443" y="3899"/>
                  </a:cubicBezTo>
                  <a:cubicBezTo>
                    <a:pt x="8691" y="3899"/>
                    <a:pt x="8797" y="3524"/>
                    <a:pt x="8525" y="3448"/>
                  </a:cubicBezTo>
                  <a:cubicBezTo>
                    <a:pt x="7918" y="3245"/>
                    <a:pt x="7299" y="3079"/>
                    <a:pt x="6668" y="2948"/>
                  </a:cubicBezTo>
                  <a:cubicBezTo>
                    <a:pt x="6406" y="2888"/>
                    <a:pt x="6108" y="2817"/>
                    <a:pt x="5810" y="2769"/>
                  </a:cubicBezTo>
                  <a:cubicBezTo>
                    <a:pt x="5548" y="2555"/>
                    <a:pt x="5275" y="2341"/>
                    <a:pt x="5013" y="2150"/>
                  </a:cubicBezTo>
                  <a:cubicBezTo>
                    <a:pt x="4370" y="1674"/>
                    <a:pt x="3691" y="1245"/>
                    <a:pt x="2989" y="876"/>
                  </a:cubicBezTo>
                  <a:cubicBezTo>
                    <a:pt x="2340" y="532"/>
                    <a:pt x="1463" y="1"/>
                    <a:pt x="668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27"/>
            <p:cNvSpPr/>
            <p:nvPr/>
          </p:nvSpPr>
          <p:spPr>
            <a:xfrm>
              <a:off x="624896" y="1715830"/>
              <a:ext cx="51635" cy="40448"/>
            </a:xfrm>
            <a:custGeom>
              <a:rect b="b" l="l" r="r" t="t"/>
              <a:pathLst>
                <a:path extrusionOk="0" h="1251" w="1597">
                  <a:moveTo>
                    <a:pt x="798" y="0"/>
                  </a:moveTo>
                  <a:cubicBezTo>
                    <a:pt x="1" y="0"/>
                    <a:pt x="1" y="1250"/>
                    <a:pt x="798" y="1250"/>
                  </a:cubicBezTo>
                  <a:cubicBezTo>
                    <a:pt x="1596" y="1250"/>
                    <a:pt x="1596" y="0"/>
                    <a:pt x="79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27"/>
            <p:cNvSpPr/>
            <p:nvPr/>
          </p:nvSpPr>
          <p:spPr>
            <a:xfrm>
              <a:off x="624896" y="1457913"/>
              <a:ext cx="51635" cy="40448"/>
            </a:xfrm>
            <a:custGeom>
              <a:rect b="b" l="l" r="r" t="t"/>
              <a:pathLst>
                <a:path extrusionOk="0" h="1251" w="1597">
                  <a:moveTo>
                    <a:pt x="798" y="0"/>
                  </a:moveTo>
                  <a:cubicBezTo>
                    <a:pt x="1" y="0"/>
                    <a:pt x="1" y="1250"/>
                    <a:pt x="798" y="1250"/>
                  </a:cubicBezTo>
                  <a:cubicBezTo>
                    <a:pt x="1596" y="1250"/>
                    <a:pt x="1596" y="0"/>
                    <a:pt x="79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27"/>
            <p:cNvSpPr/>
            <p:nvPr/>
          </p:nvSpPr>
          <p:spPr>
            <a:xfrm>
              <a:off x="728069" y="1925635"/>
              <a:ext cx="51991" cy="40448"/>
            </a:xfrm>
            <a:custGeom>
              <a:rect b="b" l="l" r="r" t="t"/>
              <a:pathLst>
                <a:path extrusionOk="0" h="1251" w="1608">
                  <a:moveTo>
                    <a:pt x="810" y="0"/>
                  </a:moveTo>
                  <a:cubicBezTo>
                    <a:pt x="1" y="0"/>
                    <a:pt x="1" y="1250"/>
                    <a:pt x="810" y="1250"/>
                  </a:cubicBezTo>
                  <a:cubicBezTo>
                    <a:pt x="1608" y="1250"/>
                    <a:pt x="1608" y="0"/>
                    <a:pt x="81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27"/>
            <p:cNvSpPr/>
            <p:nvPr/>
          </p:nvSpPr>
          <p:spPr>
            <a:xfrm>
              <a:off x="-100742" y="727522"/>
              <a:ext cx="55062" cy="57487"/>
            </a:xfrm>
            <a:custGeom>
              <a:rect b="b" l="l" r="r" t="t"/>
              <a:pathLst>
                <a:path extrusionOk="0" h="1778" w="1703">
                  <a:moveTo>
                    <a:pt x="911" y="1"/>
                  </a:moveTo>
                  <a:cubicBezTo>
                    <a:pt x="893" y="1"/>
                    <a:pt x="875" y="2"/>
                    <a:pt x="858" y="4"/>
                  </a:cubicBezTo>
                  <a:lnTo>
                    <a:pt x="643" y="28"/>
                  </a:lnTo>
                  <a:lnTo>
                    <a:pt x="441" y="111"/>
                  </a:lnTo>
                  <a:cubicBezTo>
                    <a:pt x="346" y="159"/>
                    <a:pt x="274" y="230"/>
                    <a:pt x="215" y="325"/>
                  </a:cubicBezTo>
                  <a:cubicBezTo>
                    <a:pt x="143" y="397"/>
                    <a:pt x="96" y="492"/>
                    <a:pt x="72" y="599"/>
                  </a:cubicBezTo>
                  <a:lnTo>
                    <a:pt x="48" y="635"/>
                  </a:lnTo>
                  <a:cubicBezTo>
                    <a:pt x="36" y="683"/>
                    <a:pt x="24" y="730"/>
                    <a:pt x="24" y="778"/>
                  </a:cubicBezTo>
                  <a:cubicBezTo>
                    <a:pt x="0" y="885"/>
                    <a:pt x="12" y="1004"/>
                    <a:pt x="48" y="1111"/>
                  </a:cubicBezTo>
                  <a:lnTo>
                    <a:pt x="48" y="1135"/>
                  </a:lnTo>
                  <a:cubicBezTo>
                    <a:pt x="48" y="1147"/>
                    <a:pt x="48" y="1159"/>
                    <a:pt x="60" y="1171"/>
                  </a:cubicBezTo>
                  <a:cubicBezTo>
                    <a:pt x="84" y="1242"/>
                    <a:pt x="108" y="1302"/>
                    <a:pt x="143" y="1373"/>
                  </a:cubicBezTo>
                  <a:cubicBezTo>
                    <a:pt x="191" y="1468"/>
                    <a:pt x="274" y="1540"/>
                    <a:pt x="369" y="1599"/>
                  </a:cubicBezTo>
                  <a:cubicBezTo>
                    <a:pt x="417" y="1647"/>
                    <a:pt x="477" y="1683"/>
                    <a:pt x="548" y="1707"/>
                  </a:cubicBezTo>
                  <a:cubicBezTo>
                    <a:pt x="643" y="1754"/>
                    <a:pt x="750" y="1778"/>
                    <a:pt x="858" y="1778"/>
                  </a:cubicBezTo>
                  <a:lnTo>
                    <a:pt x="1084" y="1742"/>
                  </a:lnTo>
                  <a:lnTo>
                    <a:pt x="1274" y="1659"/>
                  </a:lnTo>
                  <a:cubicBezTo>
                    <a:pt x="1370" y="1611"/>
                    <a:pt x="1453" y="1540"/>
                    <a:pt x="1501" y="1457"/>
                  </a:cubicBezTo>
                  <a:cubicBezTo>
                    <a:pt x="1584" y="1373"/>
                    <a:pt x="1632" y="1278"/>
                    <a:pt x="1655" y="1171"/>
                  </a:cubicBezTo>
                  <a:lnTo>
                    <a:pt x="1655" y="1183"/>
                  </a:lnTo>
                  <a:cubicBezTo>
                    <a:pt x="1655" y="1171"/>
                    <a:pt x="1655" y="1159"/>
                    <a:pt x="1667" y="1147"/>
                  </a:cubicBezTo>
                  <a:lnTo>
                    <a:pt x="1667" y="1123"/>
                  </a:lnTo>
                  <a:cubicBezTo>
                    <a:pt x="1703" y="1016"/>
                    <a:pt x="1703" y="897"/>
                    <a:pt x="1679" y="790"/>
                  </a:cubicBezTo>
                  <a:cubicBezTo>
                    <a:pt x="1679" y="730"/>
                    <a:pt x="1667" y="683"/>
                    <a:pt x="1655" y="635"/>
                  </a:cubicBezTo>
                  <a:cubicBezTo>
                    <a:pt x="1655" y="623"/>
                    <a:pt x="1643" y="611"/>
                    <a:pt x="1643" y="599"/>
                  </a:cubicBezTo>
                  <a:cubicBezTo>
                    <a:pt x="1608" y="528"/>
                    <a:pt x="1584" y="468"/>
                    <a:pt x="1560" y="397"/>
                  </a:cubicBezTo>
                  <a:cubicBezTo>
                    <a:pt x="1512" y="314"/>
                    <a:pt x="1429" y="230"/>
                    <a:pt x="1346" y="171"/>
                  </a:cubicBezTo>
                  <a:cubicBezTo>
                    <a:pt x="1298" y="123"/>
                    <a:pt x="1239" y="87"/>
                    <a:pt x="1167" y="75"/>
                  </a:cubicBezTo>
                  <a:cubicBezTo>
                    <a:pt x="1088" y="26"/>
                    <a:pt x="1000" y="1"/>
                    <a:pt x="91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27"/>
            <p:cNvSpPr/>
            <p:nvPr/>
          </p:nvSpPr>
          <p:spPr>
            <a:xfrm>
              <a:off x="252652" y="2209353"/>
              <a:ext cx="56226" cy="43132"/>
            </a:xfrm>
            <a:custGeom>
              <a:rect b="b" l="l" r="r" t="t"/>
              <a:pathLst>
                <a:path extrusionOk="0" h="1334" w="1739">
                  <a:moveTo>
                    <a:pt x="869" y="0"/>
                  </a:moveTo>
                  <a:cubicBezTo>
                    <a:pt x="0" y="0"/>
                    <a:pt x="0" y="1334"/>
                    <a:pt x="869" y="1334"/>
                  </a:cubicBezTo>
                  <a:cubicBezTo>
                    <a:pt x="1739" y="1334"/>
                    <a:pt x="1739" y="0"/>
                    <a:pt x="86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27"/>
            <p:cNvSpPr/>
            <p:nvPr/>
          </p:nvSpPr>
          <p:spPr>
            <a:xfrm>
              <a:off x="182200" y="1148006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0" y="1"/>
                    <a:pt x="0" y="1286"/>
                    <a:pt x="834" y="1286"/>
                  </a:cubicBezTo>
                  <a:cubicBezTo>
                    <a:pt x="1655" y="1286"/>
                    <a:pt x="1655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27"/>
            <p:cNvSpPr/>
            <p:nvPr/>
          </p:nvSpPr>
          <p:spPr>
            <a:xfrm>
              <a:off x="171045" y="857369"/>
              <a:ext cx="53931" cy="41612"/>
            </a:xfrm>
            <a:custGeom>
              <a:rect b="b" l="l" r="r" t="t"/>
              <a:pathLst>
                <a:path extrusionOk="0" h="1287" w="1668">
                  <a:moveTo>
                    <a:pt x="834" y="0"/>
                  </a:moveTo>
                  <a:cubicBezTo>
                    <a:pt x="0" y="0"/>
                    <a:pt x="0" y="1286"/>
                    <a:pt x="834" y="1286"/>
                  </a:cubicBezTo>
                  <a:cubicBezTo>
                    <a:pt x="1655" y="1286"/>
                    <a:pt x="1667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27"/>
            <p:cNvSpPr/>
            <p:nvPr/>
          </p:nvSpPr>
          <p:spPr>
            <a:xfrm>
              <a:off x="15138" y="2870682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0" y="1"/>
                    <a:pt x="0" y="1287"/>
                    <a:pt x="834" y="1287"/>
                  </a:cubicBezTo>
                  <a:cubicBezTo>
                    <a:pt x="1655" y="1287"/>
                    <a:pt x="1655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27"/>
            <p:cNvSpPr/>
            <p:nvPr/>
          </p:nvSpPr>
          <p:spPr>
            <a:xfrm>
              <a:off x="132537" y="3292621"/>
              <a:ext cx="53543" cy="41580"/>
            </a:xfrm>
            <a:custGeom>
              <a:rect b="b" l="l" r="r" t="t"/>
              <a:pathLst>
                <a:path extrusionOk="0" h="1286" w="1656">
                  <a:moveTo>
                    <a:pt x="822" y="0"/>
                  </a:moveTo>
                  <a:cubicBezTo>
                    <a:pt x="1" y="0"/>
                    <a:pt x="1" y="1286"/>
                    <a:pt x="822" y="1286"/>
                  </a:cubicBezTo>
                  <a:cubicBezTo>
                    <a:pt x="1656" y="1286"/>
                    <a:pt x="1656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27"/>
            <p:cNvSpPr/>
            <p:nvPr/>
          </p:nvSpPr>
          <p:spPr>
            <a:xfrm>
              <a:off x="269207" y="3391558"/>
              <a:ext cx="53543" cy="41580"/>
            </a:xfrm>
            <a:custGeom>
              <a:rect b="b" l="l" r="r" t="t"/>
              <a:pathLst>
                <a:path extrusionOk="0" h="1286" w="1656">
                  <a:moveTo>
                    <a:pt x="822" y="0"/>
                  </a:moveTo>
                  <a:cubicBezTo>
                    <a:pt x="0" y="0"/>
                    <a:pt x="0" y="1286"/>
                    <a:pt x="822" y="1286"/>
                  </a:cubicBezTo>
                  <a:cubicBezTo>
                    <a:pt x="1655" y="1286"/>
                    <a:pt x="1655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27"/>
            <p:cNvSpPr/>
            <p:nvPr/>
          </p:nvSpPr>
          <p:spPr>
            <a:xfrm>
              <a:off x="391229" y="3805770"/>
              <a:ext cx="53543" cy="41580"/>
            </a:xfrm>
            <a:custGeom>
              <a:rect b="b" l="l" r="r" t="t"/>
              <a:pathLst>
                <a:path extrusionOk="0" h="1286" w="1656">
                  <a:moveTo>
                    <a:pt x="834" y="0"/>
                  </a:moveTo>
                  <a:cubicBezTo>
                    <a:pt x="1" y="0"/>
                    <a:pt x="1" y="1286"/>
                    <a:pt x="834" y="1286"/>
                  </a:cubicBezTo>
                  <a:cubicBezTo>
                    <a:pt x="1656" y="1286"/>
                    <a:pt x="1656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27"/>
            <p:cNvSpPr/>
            <p:nvPr/>
          </p:nvSpPr>
          <p:spPr>
            <a:xfrm>
              <a:off x="639931" y="3374616"/>
              <a:ext cx="53510" cy="41612"/>
            </a:xfrm>
            <a:custGeom>
              <a:rect b="b" l="l" r="r" t="t"/>
              <a:pathLst>
                <a:path extrusionOk="0" h="1287" w="1655">
                  <a:moveTo>
                    <a:pt x="833" y="0"/>
                  </a:moveTo>
                  <a:cubicBezTo>
                    <a:pt x="0" y="0"/>
                    <a:pt x="0" y="1286"/>
                    <a:pt x="833" y="1286"/>
                  </a:cubicBezTo>
                  <a:cubicBezTo>
                    <a:pt x="1655" y="1286"/>
                    <a:pt x="1655" y="0"/>
                    <a:pt x="83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27"/>
            <p:cNvSpPr/>
            <p:nvPr/>
          </p:nvSpPr>
          <p:spPr>
            <a:xfrm>
              <a:off x="753871" y="2752895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0" y="1"/>
                    <a:pt x="0" y="1286"/>
                    <a:pt x="822" y="1286"/>
                  </a:cubicBezTo>
                  <a:cubicBezTo>
                    <a:pt x="1655" y="1286"/>
                    <a:pt x="1655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27"/>
            <p:cNvSpPr/>
            <p:nvPr/>
          </p:nvSpPr>
          <p:spPr>
            <a:xfrm>
              <a:off x="808901" y="3948195"/>
              <a:ext cx="53931" cy="41224"/>
            </a:xfrm>
            <a:custGeom>
              <a:rect b="b" l="l" r="r" t="t"/>
              <a:pathLst>
                <a:path extrusionOk="0" h="1275" w="1668">
                  <a:moveTo>
                    <a:pt x="834" y="0"/>
                  </a:moveTo>
                  <a:cubicBezTo>
                    <a:pt x="13" y="0"/>
                    <a:pt x="1" y="1274"/>
                    <a:pt x="834" y="1274"/>
                  </a:cubicBezTo>
                  <a:cubicBezTo>
                    <a:pt x="1656" y="1274"/>
                    <a:pt x="1668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27"/>
            <p:cNvSpPr/>
            <p:nvPr/>
          </p:nvSpPr>
          <p:spPr>
            <a:xfrm>
              <a:off x="727293" y="4598013"/>
              <a:ext cx="53543" cy="41580"/>
            </a:xfrm>
            <a:custGeom>
              <a:rect b="b" l="l" r="r" t="t"/>
              <a:pathLst>
                <a:path extrusionOk="0" h="1286" w="1656">
                  <a:moveTo>
                    <a:pt x="834" y="0"/>
                  </a:moveTo>
                  <a:cubicBezTo>
                    <a:pt x="1" y="0"/>
                    <a:pt x="1" y="1286"/>
                    <a:pt x="834" y="1286"/>
                  </a:cubicBezTo>
                  <a:cubicBezTo>
                    <a:pt x="1656" y="1286"/>
                    <a:pt x="1656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27"/>
            <p:cNvSpPr/>
            <p:nvPr/>
          </p:nvSpPr>
          <p:spPr>
            <a:xfrm>
              <a:off x="445516" y="4818198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22" y="0"/>
                  </a:moveTo>
                  <a:cubicBezTo>
                    <a:pt x="0" y="0"/>
                    <a:pt x="0" y="1286"/>
                    <a:pt x="822" y="1286"/>
                  </a:cubicBezTo>
                  <a:cubicBezTo>
                    <a:pt x="1655" y="1286"/>
                    <a:pt x="1655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27"/>
            <p:cNvSpPr/>
            <p:nvPr/>
          </p:nvSpPr>
          <p:spPr>
            <a:xfrm>
              <a:off x="44754" y="4519866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22" y="0"/>
                  </a:moveTo>
                  <a:cubicBezTo>
                    <a:pt x="1" y="0"/>
                    <a:pt x="1" y="1286"/>
                    <a:pt x="822" y="1286"/>
                  </a:cubicBezTo>
                  <a:cubicBezTo>
                    <a:pt x="1656" y="1286"/>
                    <a:pt x="1656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27"/>
            <p:cNvSpPr/>
            <p:nvPr/>
          </p:nvSpPr>
          <p:spPr>
            <a:xfrm>
              <a:off x="68648" y="4222277"/>
              <a:ext cx="53898" cy="41612"/>
            </a:xfrm>
            <a:custGeom>
              <a:rect b="b" l="l" r="r" t="t"/>
              <a:pathLst>
                <a:path extrusionOk="0" h="1287" w="1667">
                  <a:moveTo>
                    <a:pt x="834" y="1"/>
                  </a:moveTo>
                  <a:cubicBezTo>
                    <a:pt x="0" y="1"/>
                    <a:pt x="0" y="1287"/>
                    <a:pt x="834" y="1287"/>
                  </a:cubicBezTo>
                  <a:cubicBezTo>
                    <a:pt x="1667" y="1287"/>
                    <a:pt x="1667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27"/>
            <p:cNvSpPr/>
            <p:nvPr/>
          </p:nvSpPr>
          <p:spPr>
            <a:xfrm>
              <a:off x="-52631" y="4974881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22" y="0"/>
                  </a:moveTo>
                  <a:cubicBezTo>
                    <a:pt x="1" y="0"/>
                    <a:pt x="1" y="1286"/>
                    <a:pt x="822" y="1286"/>
                  </a:cubicBezTo>
                  <a:cubicBezTo>
                    <a:pt x="1656" y="1286"/>
                    <a:pt x="1656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27"/>
            <p:cNvSpPr/>
            <p:nvPr/>
          </p:nvSpPr>
          <p:spPr>
            <a:xfrm>
              <a:off x="391229" y="4609556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1" y="0"/>
                    <a:pt x="1" y="1286"/>
                    <a:pt x="834" y="1286"/>
                  </a:cubicBezTo>
                  <a:cubicBezTo>
                    <a:pt x="1656" y="1286"/>
                    <a:pt x="1656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27"/>
            <p:cNvSpPr/>
            <p:nvPr/>
          </p:nvSpPr>
          <p:spPr>
            <a:xfrm>
              <a:off x="405876" y="5009121"/>
              <a:ext cx="53510" cy="41612"/>
            </a:xfrm>
            <a:custGeom>
              <a:rect b="b" l="l" r="r" t="t"/>
              <a:pathLst>
                <a:path extrusionOk="0" h="1287" w="1655">
                  <a:moveTo>
                    <a:pt x="833" y="1"/>
                  </a:moveTo>
                  <a:cubicBezTo>
                    <a:pt x="0" y="1"/>
                    <a:pt x="0" y="1287"/>
                    <a:pt x="833" y="1287"/>
                  </a:cubicBezTo>
                  <a:cubicBezTo>
                    <a:pt x="1655" y="1287"/>
                    <a:pt x="1655" y="1"/>
                    <a:pt x="83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27"/>
            <p:cNvSpPr/>
            <p:nvPr/>
          </p:nvSpPr>
          <p:spPr>
            <a:xfrm>
              <a:off x="129078" y="103602"/>
              <a:ext cx="60074" cy="46623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0" y="1"/>
                    <a:pt x="0" y="1442"/>
                    <a:pt x="929" y="1442"/>
                  </a:cubicBezTo>
                  <a:cubicBezTo>
                    <a:pt x="1858" y="1442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27"/>
            <p:cNvSpPr/>
            <p:nvPr/>
          </p:nvSpPr>
          <p:spPr>
            <a:xfrm>
              <a:off x="-381000" y="3158635"/>
              <a:ext cx="484697" cy="581726"/>
            </a:xfrm>
            <a:custGeom>
              <a:rect b="b" l="l" r="r" t="t"/>
              <a:pathLst>
                <a:path extrusionOk="0" h="17992" w="14991">
                  <a:moveTo>
                    <a:pt x="6589" y="1"/>
                  </a:moveTo>
                  <a:cubicBezTo>
                    <a:pt x="4230" y="1"/>
                    <a:pt x="1962" y="1175"/>
                    <a:pt x="906" y="3561"/>
                  </a:cubicBezTo>
                  <a:cubicBezTo>
                    <a:pt x="155" y="5275"/>
                    <a:pt x="1" y="7156"/>
                    <a:pt x="167" y="9014"/>
                  </a:cubicBezTo>
                  <a:cubicBezTo>
                    <a:pt x="179" y="9145"/>
                    <a:pt x="191" y="9288"/>
                    <a:pt x="203" y="9430"/>
                  </a:cubicBezTo>
                  <a:cubicBezTo>
                    <a:pt x="96" y="10752"/>
                    <a:pt x="358" y="12086"/>
                    <a:pt x="965" y="13264"/>
                  </a:cubicBezTo>
                  <a:cubicBezTo>
                    <a:pt x="1156" y="13860"/>
                    <a:pt x="1406" y="14431"/>
                    <a:pt x="1703" y="14979"/>
                  </a:cubicBezTo>
                  <a:cubicBezTo>
                    <a:pt x="2656" y="16693"/>
                    <a:pt x="4406" y="17836"/>
                    <a:pt x="6359" y="17991"/>
                  </a:cubicBezTo>
                  <a:cubicBezTo>
                    <a:pt x="6359" y="17336"/>
                    <a:pt x="6370" y="16681"/>
                    <a:pt x="6370" y="16027"/>
                  </a:cubicBezTo>
                  <a:cubicBezTo>
                    <a:pt x="6287" y="16015"/>
                    <a:pt x="6216" y="15979"/>
                    <a:pt x="6156" y="15931"/>
                  </a:cubicBezTo>
                  <a:cubicBezTo>
                    <a:pt x="5680" y="15491"/>
                    <a:pt x="5406" y="14907"/>
                    <a:pt x="4989" y="14431"/>
                  </a:cubicBezTo>
                  <a:cubicBezTo>
                    <a:pt x="4573" y="13931"/>
                    <a:pt x="4120" y="13479"/>
                    <a:pt x="3632" y="13074"/>
                  </a:cubicBezTo>
                  <a:cubicBezTo>
                    <a:pt x="3358" y="12850"/>
                    <a:pt x="3621" y="12505"/>
                    <a:pt x="3897" y="12505"/>
                  </a:cubicBezTo>
                  <a:cubicBezTo>
                    <a:pt x="3944" y="12505"/>
                    <a:pt x="3992" y="12515"/>
                    <a:pt x="4037" y="12538"/>
                  </a:cubicBezTo>
                  <a:cubicBezTo>
                    <a:pt x="4894" y="12943"/>
                    <a:pt x="5870" y="13633"/>
                    <a:pt x="6394" y="14526"/>
                  </a:cubicBezTo>
                  <a:cubicBezTo>
                    <a:pt x="6394" y="14014"/>
                    <a:pt x="6406" y="13502"/>
                    <a:pt x="6418" y="12990"/>
                  </a:cubicBezTo>
                  <a:cubicBezTo>
                    <a:pt x="6001" y="12633"/>
                    <a:pt x="5680" y="12014"/>
                    <a:pt x="5382" y="11633"/>
                  </a:cubicBezTo>
                  <a:cubicBezTo>
                    <a:pt x="4823" y="10871"/>
                    <a:pt x="4275" y="10121"/>
                    <a:pt x="3775" y="9323"/>
                  </a:cubicBezTo>
                  <a:cubicBezTo>
                    <a:pt x="3615" y="9066"/>
                    <a:pt x="3859" y="8782"/>
                    <a:pt x="4101" y="8782"/>
                  </a:cubicBezTo>
                  <a:cubicBezTo>
                    <a:pt x="4185" y="8782"/>
                    <a:pt x="4268" y="8816"/>
                    <a:pt x="4335" y="8895"/>
                  </a:cubicBezTo>
                  <a:cubicBezTo>
                    <a:pt x="4954" y="9597"/>
                    <a:pt x="5537" y="10323"/>
                    <a:pt x="6144" y="11050"/>
                  </a:cubicBezTo>
                  <a:cubicBezTo>
                    <a:pt x="6228" y="11157"/>
                    <a:pt x="6347" y="11276"/>
                    <a:pt x="6466" y="11407"/>
                  </a:cubicBezTo>
                  <a:cubicBezTo>
                    <a:pt x="6478" y="10776"/>
                    <a:pt x="6501" y="10157"/>
                    <a:pt x="6525" y="9526"/>
                  </a:cubicBezTo>
                  <a:cubicBezTo>
                    <a:pt x="5549" y="7811"/>
                    <a:pt x="4704" y="6025"/>
                    <a:pt x="4001" y="4180"/>
                  </a:cubicBezTo>
                  <a:cubicBezTo>
                    <a:pt x="3892" y="3890"/>
                    <a:pt x="4158" y="3673"/>
                    <a:pt x="4410" y="3673"/>
                  </a:cubicBezTo>
                  <a:cubicBezTo>
                    <a:pt x="4542" y="3673"/>
                    <a:pt x="4670" y="3732"/>
                    <a:pt x="4739" y="3870"/>
                  </a:cubicBezTo>
                  <a:cubicBezTo>
                    <a:pt x="5549" y="5382"/>
                    <a:pt x="6382" y="6883"/>
                    <a:pt x="7275" y="8359"/>
                  </a:cubicBezTo>
                  <a:lnTo>
                    <a:pt x="8347" y="6383"/>
                  </a:lnTo>
                  <a:cubicBezTo>
                    <a:pt x="8752" y="5621"/>
                    <a:pt x="9157" y="4525"/>
                    <a:pt x="9954" y="4097"/>
                  </a:cubicBezTo>
                  <a:cubicBezTo>
                    <a:pt x="10008" y="4065"/>
                    <a:pt x="10066" y="4051"/>
                    <a:pt x="10122" y="4051"/>
                  </a:cubicBezTo>
                  <a:cubicBezTo>
                    <a:pt x="10302" y="4051"/>
                    <a:pt x="10469" y="4195"/>
                    <a:pt x="10478" y="4394"/>
                  </a:cubicBezTo>
                  <a:cubicBezTo>
                    <a:pt x="10550" y="5287"/>
                    <a:pt x="9847" y="6263"/>
                    <a:pt x="9442" y="7025"/>
                  </a:cubicBezTo>
                  <a:lnTo>
                    <a:pt x="7847" y="9942"/>
                  </a:lnTo>
                  <a:cubicBezTo>
                    <a:pt x="7752" y="10109"/>
                    <a:pt x="7585" y="10216"/>
                    <a:pt x="7406" y="10240"/>
                  </a:cubicBezTo>
                  <a:cubicBezTo>
                    <a:pt x="7406" y="10824"/>
                    <a:pt x="7383" y="11395"/>
                    <a:pt x="7383" y="11978"/>
                  </a:cubicBezTo>
                  <a:cubicBezTo>
                    <a:pt x="7966" y="11574"/>
                    <a:pt x="8526" y="11133"/>
                    <a:pt x="9061" y="10669"/>
                  </a:cubicBezTo>
                  <a:cubicBezTo>
                    <a:pt x="9481" y="10296"/>
                    <a:pt x="9958" y="9477"/>
                    <a:pt x="10570" y="9477"/>
                  </a:cubicBezTo>
                  <a:cubicBezTo>
                    <a:pt x="10583" y="9477"/>
                    <a:pt x="10596" y="9477"/>
                    <a:pt x="10609" y="9478"/>
                  </a:cubicBezTo>
                  <a:cubicBezTo>
                    <a:pt x="10740" y="9478"/>
                    <a:pt x="10847" y="9561"/>
                    <a:pt x="10883" y="9681"/>
                  </a:cubicBezTo>
                  <a:cubicBezTo>
                    <a:pt x="11050" y="10431"/>
                    <a:pt x="10038" y="11062"/>
                    <a:pt x="9538" y="11466"/>
                  </a:cubicBezTo>
                  <a:cubicBezTo>
                    <a:pt x="8895" y="12002"/>
                    <a:pt x="8168" y="12431"/>
                    <a:pt x="7394" y="12740"/>
                  </a:cubicBezTo>
                  <a:cubicBezTo>
                    <a:pt x="7394" y="14491"/>
                    <a:pt x="7406" y="16229"/>
                    <a:pt x="7430" y="17979"/>
                  </a:cubicBezTo>
                  <a:cubicBezTo>
                    <a:pt x="7752" y="17955"/>
                    <a:pt x="8061" y="17908"/>
                    <a:pt x="8371" y="17836"/>
                  </a:cubicBezTo>
                  <a:cubicBezTo>
                    <a:pt x="8395" y="17229"/>
                    <a:pt x="8490" y="16634"/>
                    <a:pt x="8645" y="16050"/>
                  </a:cubicBezTo>
                  <a:cubicBezTo>
                    <a:pt x="8811" y="15086"/>
                    <a:pt x="9168" y="14157"/>
                    <a:pt x="9704" y="13348"/>
                  </a:cubicBezTo>
                  <a:cubicBezTo>
                    <a:pt x="9919" y="12848"/>
                    <a:pt x="10192" y="12371"/>
                    <a:pt x="10538" y="11955"/>
                  </a:cubicBezTo>
                  <a:cubicBezTo>
                    <a:pt x="11466" y="10824"/>
                    <a:pt x="12883" y="10121"/>
                    <a:pt x="14336" y="9942"/>
                  </a:cubicBezTo>
                  <a:cubicBezTo>
                    <a:pt x="14991" y="6513"/>
                    <a:pt x="13490" y="3037"/>
                    <a:pt x="10550" y="1168"/>
                  </a:cubicBezTo>
                  <a:cubicBezTo>
                    <a:pt x="9343" y="392"/>
                    <a:pt x="7951" y="1"/>
                    <a:pt x="6589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27"/>
            <p:cNvSpPr/>
            <p:nvPr/>
          </p:nvSpPr>
          <p:spPr>
            <a:xfrm>
              <a:off x="-111509" y="3478598"/>
              <a:ext cx="432706" cy="420355"/>
            </a:xfrm>
            <a:custGeom>
              <a:rect b="b" l="l" r="r" t="t"/>
              <a:pathLst>
                <a:path extrusionOk="0" h="13001" w="13383">
                  <a:moveTo>
                    <a:pt x="6722" y="1"/>
                  </a:moveTo>
                  <a:cubicBezTo>
                    <a:pt x="6481" y="1"/>
                    <a:pt x="6241" y="16"/>
                    <a:pt x="6001" y="46"/>
                  </a:cubicBezTo>
                  <a:cubicBezTo>
                    <a:pt x="4548" y="225"/>
                    <a:pt x="3119" y="928"/>
                    <a:pt x="2203" y="2059"/>
                  </a:cubicBezTo>
                  <a:cubicBezTo>
                    <a:pt x="1857" y="2475"/>
                    <a:pt x="1584" y="2952"/>
                    <a:pt x="1369" y="3452"/>
                  </a:cubicBezTo>
                  <a:cubicBezTo>
                    <a:pt x="833" y="4261"/>
                    <a:pt x="464" y="5190"/>
                    <a:pt x="298" y="6154"/>
                  </a:cubicBezTo>
                  <a:cubicBezTo>
                    <a:pt x="143" y="6738"/>
                    <a:pt x="60" y="7333"/>
                    <a:pt x="36" y="7940"/>
                  </a:cubicBezTo>
                  <a:cubicBezTo>
                    <a:pt x="0" y="9012"/>
                    <a:pt x="226" y="10072"/>
                    <a:pt x="833" y="10941"/>
                  </a:cubicBezTo>
                  <a:cubicBezTo>
                    <a:pt x="1393" y="10369"/>
                    <a:pt x="1976" y="9821"/>
                    <a:pt x="2524" y="9286"/>
                  </a:cubicBezTo>
                  <a:cubicBezTo>
                    <a:pt x="2226" y="8393"/>
                    <a:pt x="2965" y="7107"/>
                    <a:pt x="3167" y="6226"/>
                  </a:cubicBezTo>
                  <a:cubicBezTo>
                    <a:pt x="3477" y="4880"/>
                    <a:pt x="3691" y="3511"/>
                    <a:pt x="3786" y="2130"/>
                  </a:cubicBezTo>
                  <a:cubicBezTo>
                    <a:pt x="3810" y="1812"/>
                    <a:pt x="4059" y="1648"/>
                    <a:pt x="4300" y="1648"/>
                  </a:cubicBezTo>
                  <a:cubicBezTo>
                    <a:pt x="4538" y="1648"/>
                    <a:pt x="4769" y="1806"/>
                    <a:pt x="4774" y="2130"/>
                  </a:cubicBezTo>
                  <a:cubicBezTo>
                    <a:pt x="4822" y="3559"/>
                    <a:pt x="4691" y="4999"/>
                    <a:pt x="4382" y="6404"/>
                  </a:cubicBezTo>
                  <a:cubicBezTo>
                    <a:pt x="4298" y="6797"/>
                    <a:pt x="4215" y="7321"/>
                    <a:pt x="4084" y="7833"/>
                  </a:cubicBezTo>
                  <a:cubicBezTo>
                    <a:pt x="4382" y="7559"/>
                    <a:pt x="4667" y="7297"/>
                    <a:pt x="4965" y="7035"/>
                  </a:cubicBezTo>
                  <a:cubicBezTo>
                    <a:pt x="5560" y="6523"/>
                    <a:pt x="6156" y="5892"/>
                    <a:pt x="6858" y="5500"/>
                  </a:cubicBezTo>
                  <a:cubicBezTo>
                    <a:pt x="7037" y="5107"/>
                    <a:pt x="7179" y="4714"/>
                    <a:pt x="7275" y="4309"/>
                  </a:cubicBezTo>
                  <a:cubicBezTo>
                    <a:pt x="7370" y="3714"/>
                    <a:pt x="7418" y="3118"/>
                    <a:pt x="7394" y="2523"/>
                  </a:cubicBezTo>
                  <a:cubicBezTo>
                    <a:pt x="7394" y="2304"/>
                    <a:pt x="7547" y="2197"/>
                    <a:pt x="7706" y="2197"/>
                  </a:cubicBezTo>
                  <a:cubicBezTo>
                    <a:pt x="7842" y="2197"/>
                    <a:pt x="7982" y="2274"/>
                    <a:pt x="8037" y="2428"/>
                  </a:cubicBezTo>
                  <a:cubicBezTo>
                    <a:pt x="8346" y="3309"/>
                    <a:pt x="8382" y="4261"/>
                    <a:pt x="8120" y="5166"/>
                  </a:cubicBezTo>
                  <a:cubicBezTo>
                    <a:pt x="8149" y="5167"/>
                    <a:pt x="8178" y="5167"/>
                    <a:pt x="8208" y="5167"/>
                  </a:cubicBezTo>
                  <a:cubicBezTo>
                    <a:pt x="8702" y="5167"/>
                    <a:pt x="9195" y="5072"/>
                    <a:pt x="9656" y="4892"/>
                  </a:cubicBezTo>
                  <a:cubicBezTo>
                    <a:pt x="9710" y="4874"/>
                    <a:pt x="9763" y="4866"/>
                    <a:pt x="9813" y="4866"/>
                  </a:cubicBezTo>
                  <a:cubicBezTo>
                    <a:pt x="10290" y="4866"/>
                    <a:pt x="10547" y="5621"/>
                    <a:pt x="10073" y="5869"/>
                  </a:cubicBezTo>
                  <a:cubicBezTo>
                    <a:pt x="9591" y="6105"/>
                    <a:pt x="9067" y="6228"/>
                    <a:pt x="8543" y="6228"/>
                  </a:cubicBezTo>
                  <a:cubicBezTo>
                    <a:pt x="8330" y="6228"/>
                    <a:pt x="8116" y="6208"/>
                    <a:pt x="7906" y="6166"/>
                  </a:cubicBezTo>
                  <a:cubicBezTo>
                    <a:pt x="7477" y="6845"/>
                    <a:pt x="6763" y="7381"/>
                    <a:pt x="6120" y="7905"/>
                  </a:cubicBezTo>
                  <a:cubicBezTo>
                    <a:pt x="6858" y="7857"/>
                    <a:pt x="7620" y="7821"/>
                    <a:pt x="8346" y="7714"/>
                  </a:cubicBezTo>
                  <a:cubicBezTo>
                    <a:pt x="8405" y="7704"/>
                    <a:pt x="8468" y="7698"/>
                    <a:pt x="8531" y="7698"/>
                  </a:cubicBezTo>
                  <a:cubicBezTo>
                    <a:pt x="8701" y="7698"/>
                    <a:pt x="8877" y="7742"/>
                    <a:pt x="8989" y="7881"/>
                  </a:cubicBezTo>
                  <a:cubicBezTo>
                    <a:pt x="9168" y="8119"/>
                    <a:pt x="9263" y="8238"/>
                    <a:pt x="9156" y="8536"/>
                  </a:cubicBezTo>
                  <a:cubicBezTo>
                    <a:pt x="9073" y="8809"/>
                    <a:pt x="8811" y="9000"/>
                    <a:pt x="8525" y="9012"/>
                  </a:cubicBezTo>
                  <a:cubicBezTo>
                    <a:pt x="7598" y="9129"/>
                    <a:pt x="6576" y="9280"/>
                    <a:pt x="5583" y="9280"/>
                  </a:cubicBezTo>
                  <a:cubicBezTo>
                    <a:pt x="5261" y="9280"/>
                    <a:pt x="4943" y="9264"/>
                    <a:pt x="4632" y="9226"/>
                  </a:cubicBezTo>
                  <a:cubicBezTo>
                    <a:pt x="4227" y="9595"/>
                    <a:pt x="3834" y="9976"/>
                    <a:pt x="3429" y="10357"/>
                  </a:cubicBezTo>
                  <a:cubicBezTo>
                    <a:pt x="2905" y="10869"/>
                    <a:pt x="2393" y="11405"/>
                    <a:pt x="1881" y="11941"/>
                  </a:cubicBezTo>
                  <a:cubicBezTo>
                    <a:pt x="2931" y="12667"/>
                    <a:pt x="4179" y="13000"/>
                    <a:pt x="5446" y="13000"/>
                  </a:cubicBezTo>
                  <a:cubicBezTo>
                    <a:pt x="7959" y="13000"/>
                    <a:pt x="10544" y="11689"/>
                    <a:pt x="11787" y="9536"/>
                  </a:cubicBezTo>
                  <a:cubicBezTo>
                    <a:pt x="12228" y="8917"/>
                    <a:pt x="12513" y="8202"/>
                    <a:pt x="12609" y="7452"/>
                  </a:cubicBezTo>
                  <a:cubicBezTo>
                    <a:pt x="13383" y="4404"/>
                    <a:pt x="11573" y="1082"/>
                    <a:pt x="8513" y="285"/>
                  </a:cubicBezTo>
                  <a:cubicBezTo>
                    <a:pt x="7933" y="97"/>
                    <a:pt x="7329" y="1"/>
                    <a:pt x="6722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27"/>
            <p:cNvSpPr/>
            <p:nvPr/>
          </p:nvSpPr>
          <p:spPr>
            <a:xfrm>
              <a:off x="-272072" y="3277360"/>
              <a:ext cx="501930" cy="865864"/>
            </a:xfrm>
            <a:custGeom>
              <a:rect b="b" l="l" r="r" t="t"/>
              <a:pathLst>
                <a:path extrusionOk="0" h="26780" w="15524">
                  <a:moveTo>
                    <a:pt x="1041" y="1"/>
                  </a:moveTo>
                  <a:cubicBezTo>
                    <a:pt x="789" y="1"/>
                    <a:pt x="523" y="218"/>
                    <a:pt x="632" y="508"/>
                  </a:cubicBezTo>
                  <a:cubicBezTo>
                    <a:pt x="1335" y="2353"/>
                    <a:pt x="2180" y="4139"/>
                    <a:pt x="3156" y="5854"/>
                  </a:cubicBezTo>
                  <a:cubicBezTo>
                    <a:pt x="3144" y="6485"/>
                    <a:pt x="3121" y="7104"/>
                    <a:pt x="3097" y="7735"/>
                  </a:cubicBezTo>
                  <a:cubicBezTo>
                    <a:pt x="2990" y="7604"/>
                    <a:pt x="2871" y="7485"/>
                    <a:pt x="2775" y="7378"/>
                  </a:cubicBezTo>
                  <a:cubicBezTo>
                    <a:pt x="2180" y="6651"/>
                    <a:pt x="1585" y="5925"/>
                    <a:pt x="977" y="5223"/>
                  </a:cubicBezTo>
                  <a:cubicBezTo>
                    <a:pt x="908" y="5147"/>
                    <a:pt x="824" y="5116"/>
                    <a:pt x="741" y="5116"/>
                  </a:cubicBezTo>
                  <a:cubicBezTo>
                    <a:pt x="496" y="5116"/>
                    <a:pt x="258" y="5393"/>
                    <a:pt x="418" y="5651"/>
                  </a:cubicBezTo>
                  <a:cubicBezTo>
                    <a:pt x="918" y="6449"/>
                    <a:pt x="1454" y="7199"/>
                    <a:pt x="2025" y="7961"/>
                  </a:cubicBezTo>
                  <a:cubicBezTo>
                    <a:pt x="2311" y="8342"/>
                    <a:pt x="2632" y="8961"/>
                    <a:pt x="3061" y="9318"/>
                  </a:cubicBezTo>
                  <a:cubicBezTo>
                    <a:pt x="3049" y="9830"/>
                    <a:pt x="3037" y="10342"/>
                    <a:pt x="3025" y="10854"/>
                  </a:cubicBezTo>
                  <a:cubicBezTo>
                    <a:pt x="2513" y="9961"/>
                    <a:pt x="1537" y="9271"/>
                    <a:pt x="680" y="8866"/>
                  </a:cubicBezTo>
                  <a:cubicBezTo>
                    <a:pt x="633" y="8843"/>
                    <a:pt x="584" y="8833"/>
                    <a:pt x="536" y="8833"/>
                  </a:cubicBezTo>
                  <a:cubicBezTo>
                    <a:pt x="255" y="8833"/>
                    <a:pt x="1" y="9178"/>
                    <a:pt x="275" y="9402"/>
                  </a:cubicBezTo>
                  <a:cubicBezTo>
                    <a:pt x="763" y="9807"/>
                    <a:pt x="1216" y="10259"/>
                    <a:pt x="1632" y="10759"/>
                  </a:cubicBezTo>
                  <a:cubicBezTo>
                    <a:pt x="2049" y="11235"/>
                    <a:pt x="2323" y="11819"/>
                    <a:pt x="2799" y="12259"/>
                  </a:cubicBezTo>
                  <a:cubicBezTo>
                    <a:pt x="2859" y="12307"/>
                    <a:pt x="2930" y="12343"/>
                    <a:pt x="3013" y="12355"/>
                  </a:cubicBezTo>
                  <a:cubicBezTo>
                    <a:pt x="3013" y="13009"/>
                    <a:pt x="3001" y="13664"/>
                    <a:pt x="3001" y="14319"/>
                  </a:cubicBezTo>
                  <a:lnTo>
                    <a:pt x="3001" y="16581"/>
                  </a:lnTo>
                  <a:cubicBezTo>
                    <a:pt x="3013" y="18331"/>
                    <a:pt x="3049" y="20082"/>
                    <a:pt x="3097" y="21844"/>
                  </a:cubicBezTo>
                  <a:cubicBezTo>
                    <a:pt x="3121" y="22772"/>
                    <a:pt x="3144" y="23713"/>
                    <a:pt x="3204" y="24654"/>
                  </a:cubicBezTo>
                  <a:cubicBezTo>
                    <a:pt x="3240" y="25380"/>
                    <a:pt x="3156" y="26082"/>
                    <a:pt x="3633" y="26666"/>
                  </a:cubicBezTo>
                  <a:cubicBezTo>
                    <a:pt x="3694" y="26746"/>
                    <a:pt x="3780" y="26780"/>
                    <a:pt x="3868" y="26780"/>
                  </a:cubicBezTo>
                  <a:cubicBezTo>
                    <a:pt x="4003" y="26780"/>
                    <a:pt x="4144" y="26702"/>
                    <a:pt x="4216" y="26594"/>
                  </a:cubicBezTo>
                  <a:cubicBezTo>
                    <a:pt x="4645" y="25928"/>
                    <a:pt x="4430" y="25047"/>
                    <a:pt x="4395" y="24296"/>
                  </a:cubicBezTo>
                  <a:cubicBezTo>
                    <a:pt x="4359" y="23475"/>
                    <a:pt x="4323" y="22665"/>
                    <a:pt x="4287" y="21844"/>
                  </a:cubicBezTo>
                  <a:cubicBezTo>
                    <a:pt x="4264" y="21439"/>
                    <a:pt x="4252" y="21046"/>
                    <a:pt x="4240" y="20641"/>
                  </a:cubicBezTo>
                  <a:cubicBezTo>
                    <a:pt x="5168" y="19879"/>
                    <a:pt x="6038" y="19046"/>
                    <a:pt x="6847" y="18165"/>
                  </a:cubicBezTo>
                  <a:cubicBezTo>
                    <a:pt x="7359" y="17629"/>
                    <a:pt x="7871" y="17093"/>
                    <a:pt x="8407" y="16581"/>
                  </a:cubicBezTo>
                  <a:cubicBezTo>
                    <a:pt x="8800" y="16200"/>
                    <a:pt x="9205" y="15819"/>
                    <a:pt x="9609" y="15450"/>
                  </a:cubicBezTo>
                  <a:cubicBezTo>
                    <a:pt x="9921" y="15488"/>
                    <a:pt x="10238" y="15504"/>
                    <a:pt x="10559" y="15504"/>
                  </a:cubicBezTo>
                  <a:cubicBezTo>
                    <a:pt x="11549" y="15504"/>
                    <a:pt x="12564" y="15353"/>
                    <a:pt x="13491" y="15236"/>
                  </a:cubicBezTo>
                  <a:cubicBezTo>
                    <a:pt x="13789" y="15224"/>
                    <a:pt x="14039" y="15033"/>
                    <a:pt x="14134" y="14748"/>
                  </a:cubicBezTo>
                  <a:cubicBezTo>
                    <a:pt x="14241" y="14450"/>
                    <a:pt x="14146" y="14343"/>
                    <a:pt x="13967" y="14105"/>
                  </a:cubicBezTo>
                  <a:cubicBezTo>
                    <a:pt x="13855" y="13966"/>
                    <a:pt x="13679" y="13922"/>
                    <a:pt x="13509" y="13922"/>
                  </a:cubicBezTo>
                  <a:cubicBezTo>
                    <a:pt x="13446" y="13922"/>
                    <a:pt x="13383" y="13928"/>
                    <a:pt x="13324" y="13938"/>
                  </a:cubicBezTo>
                  <a:cubicBezTo>
                    <a:pt x="12586" y="14045"/>
                    <a:pt x="11836" y="14081"/>
                    <a:pt x="11086" y="14129"/>
                  </a:cubicBezTo>
                  <a:cubicBezTo>
                    <a:pt x="11729" y="13593"/>
                    <a:pt x="12443" y="13069"/>
                    <a:pt x="12872" y="12390"/>
                  </a:cubicBezTo>
                  <a:cubicBezTo>
                    <a:pt x="13084" y="12428"/>
                    <a:pt x="13298" y="12447"/>
                    <a:pt x="13511" y="12447"/>
                  </a:cubicBezTo>
                  <a:cubicBezTo>
                    <a:pt x="14040" y="12447"/>
                    <a:pt x="14563" y="12330"/>
                    <a:pt x="15039" y="12093"/>
                  </a:cubicBezTo>
                  <a:cubicBezTo>
                    <a:pt x="15524" y="11845"/>
                    <a:pt x="15267" y="11090"/>
                    <a:pt x="14791" y="11090"/>
                  </a:cubicBezTo>
                  <a:cubicBezTo>
                    <a:pt x="14741" y="11090"/>
                    <a:pt x="14688" y="11098"/>
                    <a:pt x="14634" y="11116"/>
                  </a:cubicBezTo>
                  <a:cubicBezTo>
                    <a:pt x="14162" y="11296"/>
                    <a:pt x="13668" y="11391"/>
                    <a:pt x="13174" y="11391"/>
                  </a:cubicBezTo>
                  <a:cubicBezTo>
                    <a:pt x="13144" y="11391"/>
                    <a:pt x="13115" y="11391"/>
                    <a:pt x="13086" y="11390"/>
                  </a:cubicBezTo>
                  <a:cubicBezTo>
                    <a:pt x="13348" y="10485"/>
                    <a:pt x="13312" y="9533"/>
                    <a:pt x="13003" y="8652"/>
                  </a:cubicBezTo>
                  <a:cubicBezTo>
                    <a:pt x="12948" y="8498"/>
                    <a:pt x="12808" y="8421"/>
                    <a:pt x="12672" y="8421"/>
                  </a:cubicBezTo>
                  <a:cubicBezTo>
                    <a:pt x="12513" y="8421"/>
                    <a:pt x="12360" y="8528"/>
                    <a:pt x="12360" y="8747"/>
                  </a:cubicBezTo>
                  <a:cubicBezTo>
                    <a:pt x="12384" y="9342"/>
                    <a:pt x="12336" y="9938"/>
                    <a:pt x="12241" y="10533"/>
                  </a:cubicBezTo>
                  <a:cubicBezTo>
                    <a:pt x="12145" y="10938"/>
                    <a:pt x="12003" y="11331"/>
                    <a:pt x="11824" y="11724"/>
                  </a:cubicBezTo>
                  <a:cubicBezTo>
                    <a:pt x="11122" y="12116"/>
                    <a:pt x="10526" y="12747"/>
                    <a:pt x="9931" y="13259"/>
                  </a:cubicBezTo>
                  <a:cubicBezTo>
                    <a:pt x="9633" y="13521"/>
                    <a:pt x="9336" y="13783"/>
                    <a:pt x="9050" y="14045"/>
                  </a:cubicBezTo>
                  <a:cubicBezTo>
                    <a:pt x="9181" y="13533"/>
                    <a:pt x="9264" y="13021"/>
                    <a:pt x="9348" y="12628"/>
                  </a:cubicBezTo>
                  <a:cubicBezTo>
                    <a:pt x="9657" y="11223"/>
                    <a:pt x="9788" y="9795"/>
                    <a:pt x="9740" y="8354"/>
                  </a:cubicBezTo>
                  <a:cubicBezTo>
                    <a:pt x="9734" y="8034"/>
                    <a:pt x="9501" y="7876"/>
                    <a:pt x="9263" y="7876"/>
                  </a:cubicBezTo>
                  <a:cubicBezTo>
                    <a:pt x="9022" y="7876"/>
                    <a:pt x="8776" y="8037"/>
                    <a:pt x="8752" y="8354"/>
                  </a:cubicBezTo>
                  <a:cubicBezTo>
                    <a:pt x="8657" y="9735"/>
                    <a:pt x="8443" y="11104"/>
                    <a:pt x="8133" y="12462"/>
                  </a:cubicBezTo>
                  <a:cubicBezTo>
                    <a:pt x="7931" y="13331"/>
                    <a:pt x="7192" y="14617"/>
                    <a:pt x="7490" y="15522"/>
                  </a:cubicBezTo>
                  <a:cubicBezTo>
                    <a:pt x="6942" y="16057"/>
                    <a:pt x="6359" y="16605"/>
                    <a:pt x="5799" y="17165"/>
                  </a:cubicBezTo>
                  <a:cubicBezTo>
                    <a:pt x="5216" y="17736"/>
                    <a:pt x="4668" y="18355"/>
                    <a:pt x="4168" y="19010"/>
                  </a:cubicBezTo>
                  <a:cubicBezTo>
                    <a:pt x="4133" y="18141"/>
                    <a:pt x="4109" y="17272"/>
                    <a:pt x="4097" y="16403"/>
                  </a:cubicBezTo>
                  <a:cubicBezTo>
                    <a:pt x="4073" y="15712"/>
                    <a:pt x="4061" y="15010"/>
                    <a:pt x="4049" y="14319"/>
                  </a:cubicBezTo>
                  <a:cubicBezTo>
                    <a:pt x="4025" y="12569"/>
                    <a:pt x="4014" y="10831"/>
                    <a:pt x="4014" y="9080"/>
                  </a:cubicBezTo>
                  <a:cubicBezTo>
                    <a:pt x="4787" y="8771"/>
                    <a:pt x="5514" y="8342"/>
                    <a:pt x="6157" y="7806"/>
                  </a:cubicBezTo>
                  <a:cubicBezTo>
                    <a:pt x="6669" y="7402"/>
                    <a:pt x="7669" y="6771"/>
                    <a:pt x="7502" y="6020"/>
                  </a:cubicBezTo>
                  <a:cubicBezTo>
                    <a:pt x="7466" y="5901"/>
                    <a:pt x="7359" y="5818"/>
                    <a:pt x="7240" y="5818"/>
                  </a:cubicBezTo>
                  <a:cubicBezTo>
                    <a:pt x="7223" y="5817"/>
                    <a:pt x="7205" y="5816"/>
                    <a:pt x="7188" y="5816"/>
                  </a:cubicBezTo>
                  <a:cubicBezTo>
                    <a:pt x="6571" y="5816"/>
                    <a:pt x="6097" y="6626"/>
                    <a:pt x="5680" y="7009"/>
                  </a:cubicBezTo>
                  <a:cubicBezTo>
                    <a:pt x="5145" y="7473"/>
                    <a:pt x="4597" y="7914"/>
                    <a:pt x="4014" y="8318"/>
                  </a:cubicBezTo>
                  <a:cubicBezTo>
                    <a:pt x="4014" y="7735"/>
                    <a:pt x="4025" y="7163"/>
                    <a:pt x="4025" y="6580"/>
                  </a:cubicBezTo>
                  <a:cubicBezTo>
                    <a:pt x="4216" y="6556"/>
                    <a:pt x="4383" y="6449"/>
                    <a:pt x="4478" y="6282"/>
                  </a:cubicBezTo>
                  <a:lnTo>
                    <a:pt x="6061" y="3365"/>
                  </a:lnTo>
                  <a:cubicBezTo>
                    <a:pt x="6478" y="2603"/>
                    <a:pt x="7181" y="1627"/>
                    <a:pt x="7097" y="734"/>
                  </a:cubicBezTo>
                  <a:cubicBezTo>
                    <a:pt x="7097" y="531"/>
                    <a:pt x="6933" y="385"/>
                    <a:pt x="6748" y="385"/>
                  </a:cubicBezTo>
                  <a:cubicBezTo>
                    <a:pt x="6694" y="385"/>
                    <a:pt x="6639" y="398"/>
                    <a:pt x="6585" y="425"/>
                  </a:cubicBezTo>
                  <a:cubicBezTo>
                    <a:pt x="5788" y="853"/>
                    <a:pt x="5383" y="1937"/>
                    <a:pt x="4966" y="2711"/>
                  </a:cubicBezTo>
                  <a:lnTo>
                    <a:pt x="3906" y="4687"/>
                  </a:lnTo>
                  <a:cubicBezTo>
                    <a:pt x="3013" y="3222"/>
                    <a:pt x="2180" y="1710"/>
                    <a:pt x="1370" y="198"/>
                  </a:cubicBezTo>
                  <a:cubicBezTo>
                    <a:pt x="1301" y="60"/>
                    <a:pt x="1173" y="1"/>
                    <a:pt x="1041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27"/>
            <p:cNvSpPr/>
            <p:nvPr/>
          </p:nvSpPr>
          <p:spPr>
            <a:xfrm>
              <a:off x="554832" y="3478080"/>
              <a:ext cx="293385" cy="195676"/>
            </a:xfrm>
            <a:custGeom>
              <a:rect b="b" l="l" r="r" t="t"/>
              <a:pathLst>
                <a:path extrusionOk="0" h="6052" w="9074">
                  <a:moveTo>
                    <a:pt x="5180" y="1"/>
                  </a:moveTo>
                  <a:cubicBezTo>
                    <a:pt x="4840" y="1"/>
                    <a:pt x="4485" y="182"/>
                    <a:pt x="4263" y="467"/>
                  </a:cubicBezTo>
                  <a:cubicBezTo>
                    <a:pt x="3954" y="860"/>
                    <a:pt x="3715" y="1313"/>
                    <a:pt x="3561" y="1789"/>
                  </a:cubicBezTo>
                  <a:cubicBezTo>
                    <a:pt x="3132" y="2325"/>
                    <a:pt x="2584" y="2765"/>
                    <a:pt x="1953" y="3063"/>
                  </a:cubicBezTo>
                  <a:cubicBezTo>
                    <a:pt x="1275" y="3384"/>
                    <a:pt x="537" y="3741"/>
                    <a:pt x="251" y="4492"/>
                  </a:cubicBezTo>
                  <a:cubicBezTo>
                    <a:pt x="1" y="5146"/>
                    <a:pt x="120" y="5670"/>
                    <a:pt x="441" y="6051"/>
                  </a:cubicBezTo>
                  <a:cubicBezTo>
                    <a:pt x="441" y="5825"/>
                    <a:pt x="525" y="5611"/>
                    <a:pt x="679" y="5444"/>
                  </a:cubicBezTo>
                  <a:cubicBezTo>
                    <a:pt x="632" y="5325"/>
                    <a:pt x="679" y="5194"/>
                    <a:pt x="775" y="5123"/>
                  </a:cubicBezTo>
                  <a:cubicBezTo>
                    <a:pt x="1930" y="4218"/>
                    <a:pt x="3585" y="3503"/>
                    <a:pt x="5025" y="3194"/>
                  </a:cubicBezTo>
                  <a:cubicBezTo>
                    <a:pt x="5279" y="3140"/>
                    <a:pt x="5548" y="3110"/>
                    <a:pt x="5818" y="3110"/>
                  </a:cubicBezTo>
                  <a:cubicBezTo>
                    <a:pt x="6320" y="3110"/>
                    <a:pt x="6826" y="3212"/>
                    <a:pt x="7252" y="3444"/>
                  </a:cubicBezTo>
                  <a:cubicBezTo>
                    <a:pt x="7895" y="3456"/>
                    <a:pt x="8454" y="3956"/>
                    <a:pt x="8728" y="4634"/>
                  </a:cubicBezTo>
                  <a:cubicBezTo>
                    <a:pt x="8740" y="4682"/>
                    <a:pt x="8752" y="4730"/>
                    <a:pt x="8764" y="4789"/>
                  </a:cubicBezTo>
                  <a:cubicBezTo>
                    <a:pt x="8990" y="4575"/>
                    <a:pt x="9073" y="4242"/>
                    <a:pt x="8954" y="3956"/>
                  </a:cubicBezTo>
                  <a:cubicBezTo>
                    <a:pt x="8871" y="3741"/>
                    <a:pt x="8752" y="3551"/>
                    <a:pt x="8597" y="3372"/>
                  </a:cubicBezTo>
                  <a:cubicBezTo>
                    <a:pt x="8561" y="3313"/>
                    <a:pt x="8526" y="3241"/>
                    <a:pt x="8490" y="3182"/>
                  </a:cubicBezTo>
                  <a:cubicBezTo>
                    <a:pt x="8228" y="2837"/>
                    <a:pt x="7871" y="2563"/>
                    <a:pt x="7466" y="2420"/>
                  </a:cubicBezTo>
                  <a:lnTo>
                    <a:pt x="7347" y="2313"/>
                  </a:lnTo>
                  <a:cubicBezTo>
                    <a:pt x="6787" y="1777"/>
                    <a:pt x="6323" y="1158"/>
                    <a:pt x="5942" y="467"/>
                  </a:cubicBezTo>
                  <a:cubicBezTo>
                    <a:pt x="5764" y="139"/>
                    <a:pt x="5477" y="1"/>
                    <a:pt x="51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27"/>
            <p:cNvSpPr/>
            <p:nvPr/>
          </p:nvSpPr>
          <p:spPr>
            <a:xfrm>
              <a:off x="568315" y="3578537"/>
              <a:ext cx="272595" cy="124092"/>
            </a:xfrm>
            <a:custGeom>
              <a:rect b="b" l="l" r="r" t="t"/>
              <a:pathLst>
                <a:path extrusionOk="0" h="3838" w="8431">
                  <a:moveTo>
                    <a:pt x="5425" y="0"/>
                  </a:moveTo>
                  <a:cubicBezTo>
                    <a:pt x="5149" y="0"/>
                    <a:pt x="4873" y="31"/>
                    <a:pt x="4608" y="87"/>
                  </a:cubicBezTo>
                  <a:cubicBezTo>
                    <a:pt x="3168" y="384"/>
                    <a:pt x="1513" y="1111"/>
                    <a:pt x="358" y="2016"/>
                  </a:cubicBezTo>
                  <a:cubicBezTo>
                    <a:pt x="262" y="2087"/>
                    <a:pt x="215" y="2218"/>
                    <a:pt x="262" y="2325"/>
                  </a:cubicBezTo>
                  <a:cubicBezTo>
                    <a:pt x="108" y="2492"/>
                    <a:pt x="24" y="2718"/>
                    <a:pt x="24" y="2944"/>
                  </a:cubicBezTo>
                  <a:cubicBezTo>
                    <a:pt x="0" y="3432"/>
                    <a:pt x="393" y="3837"/>
                    <a:pt x="882" y="3837"/>
                  </a:cubicBezTo>
                  <a:cubicBezTo>
                    <a:pt x="1929" y="3825"/>
                    <a:pt x="2989" y="3742"/>
                    <a:pt x="4025" y="3587"/>
                  </a:cubicBezTo>
                  <a:cubicBezTo>
                    <a:pt x="3930" y="2920"/>
                    <a:pt x="3918" y="2242"/>
                    <a:pt x="4013" y="1563"/>
                  </a:cubicBezTo>
                  <a:cubicBezTo>
                    <a:pt x="4052" y="1322"/>
                    <a:pt x="4270" y="1202"/>
                    <a:pt x="4491" y="1202"/>
                  </a:cubicBezTo>
                  <a:cubicBezTo>
                    <a:pt x="4672" y="1202"/>
                    <a:pt x="4856" y="1283"/>
                    <a:pt x="4942" y="1444"/>
                  </a:cubicBezTo>
                  <a:cubicBezTo>
                    <a:pt x="5251" y="2028"/>
                    <a:pt x="5465" y="2647"/>
                    <a:pt x="5596" y="3301"/>
                  </a:cubicBezTo>
                  <a:cubicBezTo>
                    <a:pt x="6025" y="3206"/>
                    <a:pt x="6442" y="3099"/>
                    <a:pt x="6870" y="2980"/>
                  </a:cubicBezTo>
                  <a:cubicBezTo>
                    <a:pt x="6966" y="2956"/>
                    <a:pt x="7073" y="2920"/>
                    <a:pt x="7168" y="2885"/>
                  </a:cubicBezTo>
                  <a:cubicBezTo>
                    <a:pt x="7323" y="2837"/>
                    <a:pt x="7466" y="2801"/>
                    <a:pt x="7609" y="2754"/>
                  </a:cubicBezTo>
                  <a:cubicBezTo>
                    <a:pt x="8037" y="2611"/>
                    <a:pt x="8430" y="2158"/>
                    <a:pt x="8359" y="1682"/>
                  </a:cubicBezTo>
                  <a:cubicBezTo>
                    <a:pt x="8347" y="1635"/>
                    <a:pt x="8323" y="1575"/>
                    <a:pt x="8311" y="1527"/>
                  </a:cubicBezTo>
                  <a:cubicBezTo>
                    <a:pt x="8037" y="861"/>
                    <a:pt x="7478" y="349"/>
                    <a:pt x="6835" y="337"/>
                  </a:cubicBezTo>
                  <a:cubicBezTo>
                    <a:pt x="6414" y="100"/>
                    <a:pt x="5920" y="0"/>
                    <a:pt x="542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27"/>
            <p:cNvSpPr/>
            <p:nvPr/>
          </p:nvSpPr>
          <p:spPr>
            <a:xfrm>
              <a:off x="694961" y="3617239"/>
              <a:ext cx="90499" cy="281454"/>
            </a:xfrm>
            <a:custGeom>
              <a:rect b="b" l="l" r="r" t="t"/>
              <a:pathLst>
                <a:path extrusionOk="0" h="8705" w="2799">
                  <a:moveTo>
                    <a:pt x="569" y="1"/>
                  </a:moveTo>
                  <a:cubicBezTo>
                    <a:pt x="350" y="1"/>
                    <a:pt x="135" y="120"/>
                    <a:pt x="96" y="366"/>
                  </a:cubicBezTo>
                  <a:cubicBezTo>
                    <a:pt x="1" y="1033"/>
                    <a:pt x="13" y="1723"/>
                    <a:pt x="108" y="2390"/>
                  </a:cubicBezTo>
                  <a:cubicBezTo>
                    <a:pt x="203" y="3152"/>
                    <a:pt x="370" y="3926"/>
                    <a:pt x="489" y="4664"/>
                  </a:cubicBezTo>
                  <a:cubicBezTo>
                    <a:pt x="596" y="5379"/>
                    <a:pt x="727" y="6081"/>
                    <a:pt x="846" y="6796"/>
                  </a:cubicBezTo>
                  <a:cubicBezTo>
                    <a:pt x="977" y="7534"/>
                    <a:pt x="977" y="8129"/>
                    <a:pt x="1608" y="8617"/>
                  </a:cubicBezTo>
                  <a:cubicBezTo>
                    <a:pt x="1687" y="8678"/>
                    <a:pt x="1780" y="8705"/>
                    <a:pt x="1874" y="8705"/>
                  </a:cubicBezTo>
                  <a:cubicBezTo>
                    <a:pt x="2092" y="8705"/>
                    <a:pt x="2322" y="8565"/>
                    <a:pt x="2429" y="8391"/>
                  </a:cubicBezTo>
                  <a:cubicBezTo>
                    <a:pt x="2799" y="7831"/>
                    <a:pt x="2608" y="7284"/>
                    <a:pt x="2489" y="6653"/>
                  </a:cubicBezTo>
                  <a:cubicBezTo>
                    <a:pt x="2358" y="5891"/>
                    <a:pt x="2239" y="5141"/>
                    <a:pt x="2096" y="4379"/>
                  </a:cubicBezTo>
                  <a:cubicBezTo>
                    <a:pt x="1953" y="3652"/>
                    <a:pt x="1846" y="2855"/>
                    <a:pt x="1679" y="2093"/>
                  </a:cubicBezTo>
                  <a:cubicBezTo>
                    <a:pt x="1548" y="1450"/>
                    <a:pt x="1334" y="831"/>
                    <a:pt x="1025" y="247"/>
                  </a:cubicBezTo>
                  <a:cubicBezTo>
                    <a:pt x="938" y="84"/>
                    <a:pt x="752" y="1"/>
                    <a:pt x="56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27"/>
            <p:cNvSpPr/>
            <p:nvPr/>
          </p:nvSpPr>
          <p:spPr>
            <a:xfrm>
              <a:off x="604883" y="4838890"/>
              <a:ext cx="185977" cy="163344"/>
            </a:xfrm>
            <a:custGeom>
              <a:rect b="b" l="l" r="r" t="t"/>
              <a:pathLst>
                <a:path extrusionOk="0" h="5052" w="5752">
                  <a:moveTo>
                    <a:pt x="3037" y="0"/>
                  </a:moveTo>
                  <a:cubicBezTo>
                    <a:pt x="2809" y="0"/>
                    <a:pt x="2563" y="60"/>
                    <a:pt x="2298" y="194"/>
                  </a:cubicBezTo>
                  <a:cubicBezTo>
                    <a:pt x="1405" y="634"/>
                    <a:pt x="858" y="1742"/>
                    <a:pt x="513" y="2623"/>
                  </a:cubicBezTo>
                  <a:cubicBezTo>
                    <a:pt x="215" y="3385"/>
                    <a:pt x="48" y="4171"/>
                    <a:pt x="1" y="4980"/>
                  </a:cubicBezTo>
                  <a:cubicBezTo>
                    <a:pt x="501" y="4480"/>
                    <a:pt x="1358" y="4218"/>
                    <a:pt x="1977" y="4147"/>
                  </a:cubicBezTo>
                  <a:cubicBezTo>
                    <a:pt x="2238" y="4113"/>
                    <a:pt x="2499" y="4096"/>
                    <a:pt x="2760" y="4096"/>
                  </a:cubicBezTo>
                  <a:cubicBezTo>
                    <a:pt x="3688" y="4096"/>
                    <a:pt x="4605" y="4309"/>
                    <a:pt x="5442" y="4718"/>
                  </a:cubicBezTo>
                  <a:cubicBezTo>
                    <a:pt x="5549" y="4766"/>
                    <a:pt x="5620" y="4861"/>
                    <a:pt x="5668" y="4956"/>
                  </a:cubicBezTo>
                  <a:cubicBezTo>
                    <a:pt x="5692" y="4992"/>
                    <a:pt x="5727" y="5016"/>
                    <a:pt x="5751" y="5052"/>
                  </a:cubicBezTo>
                  <a:cubicBezTo>
                    <a:pt x="5692" y="4123"/>
                    <a:pt x="5477" y="3206"/>
                    <a:pt x="5096" y="2361"/>
                  </a:cubicBezTo>
                  <a:cubicBezTo>
                    <a:pt x="4680" y="1141"/>
                    <a:pt x="4028" y="0"/>
                    <a:pt x="303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27"/>
            <p:cNvSpPr/>
            <p:nvPr/>
          </p:nvSpPr>
          <p:spPr>
            <a:xfrm>
              <a:off x="591012" y="4971324"/>
              <a:ext cx="205990" cy="100586"/>
            </a:xfrm>
            <a:custGeom>
              <a:rect b="b" l="l" r="r" t="t"/>
              <a:pathLst>
                <a:path extrusionOk="0" h="3111" w="6371">
                  <a:moveTo>
                    <a:pt x="3189" y="0"/>
                  </a:moveTo>
                  <a:cubicBezTo>
                    <a:pt x="2928" y="0"/>
                    <a:pt x="2667" y="17"/>
                    <a:pt x="2406" y="51"/>
                  </a:cubicBezTo>
                  <a:cubicBezTo>
                    <a:pt x="1787" y="134"/>
                    <a:pt x="930" y="384"/>
                    <a:pt x="430" y="884"/>
                  </a:cubicBezTo>
                  <a:cubicBezTo>
                    <a:pt x="180" y="1122"/>
                    <a:pt x="25" y="1456"/>
                    <a:pt x="13" y="1813"/>
                  </a:cubicBezTo>
                  <a:cubicBezTo>
                    <a:pt x="1" y="3015"/>
                    <a:pt x="1715" y="3111"/>
                    <a:pt x="2585" y="3111"/>
                  </a:cubicBezTo>
                  <a:lnTo>
                    <a:pt x="2656" y="3111"/>
                  </a:lnTo>
                  <a:cubicBezTo>
                    <a:pt x="2656" y="2396"/>
                    <a:pt x="2727" y="1670"/>
                    <a:pt x="2882" y="968"/>
                  </a:cubicBezTo>
                  <a:cubicBezTo>
                    <a:pt x="2935" y="734"/>
                    <a:pt x="3130" y="624"/>
                    <a:pt x="3332" y="624"/>
                  </a:cubicBezTo>
                  <a:cubicBezTo>
                    <a:pt x="3541" y="624"/>
                    <a:pt x="3756" y="743"/>
                    <a:pt x="3823" y="968"/>
                  </a:cubicBezTo>
                  <a:cubicBezTo>
                    <a:pt x="4001" y="1622"/>
                    <a:pt x="4120" y="2289"/>
                    <a:pt x="4180" y="2956"/>
                  </a:cubicBezTo>
                  <a:cubicBezTo>
                    <a:pt x="5002" y="2789"/>
                    <a:pt x="5787" y="2444"/>
                    <a:pt x="6204" y="1837"/>
                  </a:cubicBezTo>
                  <a:cubicBezTo>
                    <a:pt x="6371" y="1563"/>
                    <a:pt x="6359" y="1218"/>
                    <a:pt x="6180" y="956"/>
                  </a:cubicBezTo>
                  <a:cubicBezTo>
                    <a:pt x="6156" y="920"/>
                    <a:pt x="6121" y="896"/>
                    <a:pt x="6097" y="860"/>
                  </a:cubicBezTo>
                  <a:cubicBezTo>
                    <a:pt x="6049" y="765"/>
                    <a:pt x="5978" y="670"/>
                    <a:pt x="5871" y="622"/>
                  </a:cubicBezTo>
                  <a:cubicBezTo>
                    <a:pt x="5034" y="213"/>
                    <a:pt x="4117" y="0"/>
                    <a:pt x="318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27"/>
            <p:cNvSpPr/>
            <p:nvPr/>
          </p:nvSpPr>
          <p:spPr>
            <a:xfrm>
              <a:off x="673007" y="4991468"/>
              <a:ext cx="70097" cy="208609"/>
            </a:xfrm>
            <a:custGeom>
              <a:rect b="b" l="l" r="r" t="t"/>
              <a:pathLst>
                <a:path extrusionOk="0" h="6452" w="2168">
                  <a:moveTo>
                    <a:pt x="800" y="1"/>
                  </a:moveTo>
                  <a:cubicBezTo>
                    <a:pt x="597" y="1"/>
                    <a:pt x="399" y="111"/>
                    <a:pt x="346" y="345"/>
                  </a:cubicBezTo>
                  <a:cubicBezTo>
                    <a:pt x="191" y="1047"/>
                    <a:pt x="120" y="1773"/>
                    <a:pt x="120" y="2488"/>
                  </a:cubicBezTo>
                  <a:cubicBezTo>
                    <a:pt x="120" y="2821"/>
                    <a:pt x="120" y="3166"/>
                    <a:pt x="120" y="3500"/>
                  </a:cubicBezTo>
                  <a:cubicBezTo>
                    <a:pt x="156" y="4393"/>
                    <a:pt x="1" y="5619"/>
                    <a:pt x="703" y="6286"/>
                  </a:cubicBezTo>
                  <a:cubicBezTo>
                    <a:pt x="827" y="6399"/>
                    <a:pt x="967" y="6452"/>
                    <a:pt x="1104" y="6452"/>
                  </a:cubicBezTo>
                  <a:cubicBezTo>
                    <a:pt x="1298" y="6452"/>
                    <a:pt x="1488" y="6348"/>
                    <a:pt x="1620" y="6167"/>
                  </a:cubicBezTo>
                  <a:cubicBezTo>
                    <a:pt x="2168" y="5429"/>
                    <a:pt x="1823" y="4202"/>
                    <a:pt x="1739" y="3345"/>
                  </a:cubicBezTo>
                  <a:cubicBezTo>
                    <a:pt x="1715" y="3012"/>
                    <a:pt x="1680" y="2678"/>
                    <a:pt x="1644" y="2345"/>
                  </a:cubicBezTo>
                  <a:cubicBezTo>
                    <a:pt x="1584" y="1666"/>
                    <a:pt x="1465" y="999"/>
                    <a:pt x="1287" y="345"/>
                  </a:cubicBezTo>
                  <a:cubicBezTo>
                    <a:pt x="1226" y="120"/>
                    <a:pt x="1011" y="1"/>
                    <a:pt x="800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27"/>
            <p:cNvSpPr/>
            <p:nvPr/>
          </p:nvSpPr>
          <p:spPr>
            <a:xfrm>
              <a:off x="112911" y="4718452"/>
              <a:ext cx="140549" cy="118628"/>
            </a:xfrm>
            <a:custGeom>
              <a:rect b="b" l="l" r="r" t="t"/>
              <a:pathLst>
                <a:path extrusionOk="0" h="3669" w="4347">
                  <a:moveTo>
                    <a:pt x="1993" y="0"/>
                  </a:moveTo>
                  <a:cubicBezTo>
                    <a:pt x="1137" y="0"/>
                    <a:pt x="700" y="797"/>
                    <a:pt x="500" y="1728"/>
                  </a:cubicBezTo>
                  <a:cubicBezTo>
                    <a:pt x="167" y="2216"/>
                    <a:pt x="0" y="2800"/>
                    <a:pt x="12" y="3395"/>
                  </a:cubicBezTo>
                  <a:cubicBezTo>
                    <a:pt x="138" y="3178"/>
                    <a:pt x="374" y="3037"/>
                    <a:pt x="625" y="3037"/>
                  </a:cubicBezTo>
                  <a:cubicBezTo>
                    <a:pt x="635" y="3037"/>
                    <a:pt x="645" y="3037"/>
                    <a:pt x="655" y="3038"/>
                  </a:cubicBezTo>
                  <a:cubicBezTo>
                    <a:pt x="1084" y="3038"/>
                    <a:pt x="1512" y="3074"/>
                    <a:pt x="1941" y="3109"/>
                  </a:cubicBezTo>
                  <a:cubicBezTo>
                    <a:pt x="1987" y="3084"/>
                    <a:pt x="2038" y="3071"/>
                    <a:pt x="2089" y="3071"/>
                  </a:cubicBezTo>
                  <a:cubicBezTo>
                    <a:pt x="2155" y="3071"/>
                    <a:pt x="2220" y="3093"/>
                    <a:pt x="2274" y="3133"/>
                  </a:cubicBezTo>
                  <a:cubicBezTo>
                    <a:pt x="2441" y="3145"/>
                    <a:pt x="2608" y="3151"/>
                    <a:pt x="2775" y="3151"/>
                  </a:cubicBezTo>
                  <a:cubicBezTo>
                    <a:pt x="2941" y="3151"/>
                    <a:pt x="3108" y="3145"/>
                    <a:pt x="3275" y="3133"/>
                  </a:cubicBezTo>
                  <a:cubicBezTo>
                    <a:pt x="3315" y="3127"/>
                    <a:pt x="3356" y="3124"/>
                    <a:pt x="3396" y="3124"/>
                  </a:cubicBezTo>
                  <a:cubicBezTo>
                    <a:pt x="3732" y="3124"/>
                    <a:pt x="4040" y="3339"/>
                    <a:pt x="4168" y="3669"/>
                  </a:cubicBezTo>
                  <a:cubicBezTo>
                    <a:pt x="4346" y="2943"/>
                    <a:pt x="4084" y="2240"/>
                    <a:pt x="3751" y="1597"/>
                  </a:cubicBezTo>
                  <a:cubicBezTo>
                    <a:pt x="3691" y="1371"/>
                    <a:pt x="3596" y="1145"/>
                    <a:pt x="3477" y="954"/>
                  </a:cubicBezTo>
                  <a:cubicBezTo>
                    <a:pt x="3310" y="502"/>
                    <a:pt x="3036" y="168"/>
                    <a:pt x="2572" y="145"/>
                  </a:cubicBezTo>
                  <a:cubicBezTo>
                    <a:pt x="2453" y="73"/>
                    <a:pt x="2322" y="38"/>
                    <a:pt x="2191" y="14"/>
                  </a:cubicBezTo>
                  <a:cubicBezTo>
                    <a:pt x="2123" y="5"/>
                    <a:pt x="2057" y="0"/>
                    <a:pt x="199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27"/>
            <p:cNvSpPr/>
            <p:nvPr/>
          </p:nvSpPr>
          <p:spPr>
            <a:xfrm>
              <a:off x="-37597" y="4630540"/>
              <a:ext cx="148600" cy="130720"/>
            </a:xfrm>
            <a:custGeom>
              <a:rect b="b" l="l" r="r" t="t"/>
              <a:pathLst>
                <a:path extrusionOk="0" h="4043" w="4596">
                  <a:moveTo>
                    <a:pt x="2214" y="0"/>
                  </a:moveTo>
                  <a:cubicBezTo>
                    <a:pt x="1791" y="0"/>
                    <a:pt x="1365" y="169"/>
                    <a:pt x="1012" y="542"/>
                  </a:cubicBezTo>
                  <a:cubicBezTo>
                    <a:pt x="214" y="1387"/>
                    <a:pt x="0" y="2864"/>
                    <a:pt x="12" y="4042"/>
                  </a:cubicBezTo>
                  <a:cubicBezTo>
                    <a:pt x="48" y="3959"/>
                    <a:pt x="83" y="3876"/>
                    <a:pt x="143" y="3816"/>
                  </a:cubicBezTo>
                  <a:cubicBezTo>
                    <a:pt x="512" y="3376"/>
                    <a:pt x="1119" y="3388"/>
                    <a:pt x="1643" y="3364"/>
                  </a:cubicBezTo>
                  <a:cubicBezTo>
                    <a:pt x="2262" y="3340"/>
                    <a:pt x="2869" y="3316"/>
                    <a:pt x="3477" y="3268"/>
                  </a:cubicBezTo>
                  <a:cubicBezTo>
                    <a:pt x="3518" y="3263"/>
                    <a:pt x="3559" y="3260"/>
                    <a:pt x="3599" y="3260"/>
                  </a:cubicBezTo>
                  <a:cubicBezTo>
                    <a:pt x="3968" y="3260"/>
                    <a:pt x="4297" y="3499"/>
                    <a:pt x="4393" y="3864"/>
                  </a:cubicBezTo>
                  <a:cubicBezTo>
                    <a:pt x="4596" y="2876"/>
                    <a:pt x="4227" y="1518"/>
                    <a:pt x="3739" y="840"/>
                  </a:cubicBezTo>
                  <a:cubicBezTo>
                    <a:pt x="3361" y="311"/>
                    <a:pt x="2790" y="0"/>
                    <a:pt x="221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27"/>
            <p:cNvSpPr/>
            <p:nvPr/>
          </p:nvSpPr>
          <p:spPr>
            <a:xfrm>
              <a:off x="-12604" y="4795500"/>
              <a:ext cx="22374" cy="7857"/>
            </a:xfrm>
            <a:custGeom>
              <a:rect b="b" l="l" r="r" t="t"/>
              <a:pathLst>
                <a:path extrusionOk="0" h="243" w="692">
                  <a:moveTo>
                    <a:pt x="1" y="0"/>
                  </a:moveTo>
                  <a:lnTo>
                    <a:pt x="1" y="0"/>
                  </a:lnTo>
                  <a:cubicBezTo>
                    <a:pt x="170" y="159"/>
                    <a:pt x="377" y="242"/>
                    <a:pt x="605" y="242"/>
                  </a:cubicBezTo>
                  <a:cubicBezTo>
                    <a:pt x="633" y="242"/>
                    <a:pt x="662" y="241"/>
                    <a:pt x="691" y="238"/>
                  </a:cubicBezTo>
                  <a:lnTo>
                    <a:pt x="691" y="179"/>
                  </a:lnTo>
                  <a:cubicBezTo>
                    <a:pt x="453" y="143"/>
                    <a:pt x="227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27"/>
            <p:cNvSpPr/>
            <p:nvPr/>
          </p:nvSpPr>
          <p:spPr>
            <a:xfrm>
              <a:off x="-36853" y="4773547"/>
              <a:ext cx="10443" cy="13871"/>
            </a:xfrm>
            <a:custGeom>
              <a:rect b="b" l="l" r="r" t="t"/>
              <a:pathLst>
                <a:path extrusionOk="0" h="429" w="323">
                  <a:moveTo>
                    <a:pt x="1" y="0"/>
                  </a:moveTo>
                  <a:cubicBezTo>
                    <a:pt x="1" y="12"/>
                    <a:pt x="1" y="12"/>
                    <a:pt x="1" y="24"/>
                  </a:cubicBezTo>
                  <a:cubicBezTo>
                    <a:pt x="1" y="215"/>
                    <a:pt x="132" y="381"/>
                    <a:pt x="322" y="429"/>
                  </a:cubicBezTo>
                  <a:cubicBezTo>
                    <a:pt x="203" y="334"/>
                    <a:pt x="108" y="215"/>
                    <a:pt x="37" y="72"/>
                  </a:cubicBezTo>
                  <a:cubicBezTo>
                    <a:pt x="25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27"/>
            <p:cNvSpPr/>
            <p:nvPr/>
          </p:nvSpPr>
          <p:spPr>
            <a:xfrm>
              <a:off x="-38373" y="4735523"/>
              <a:ext cx="148600" cy="67316"/>
            </a:xfrm>
            <a:custGeom>
              <a:rect b="b" l="l" r="r" t="t"/>
              <a:pathLst>
                <a:path extrusionOk="0" h="2082" w="4596">
                  <a:moveTo>
                    <a:pt x="3623" y="1"/>
                  </a:moveTo>
                  <a:cubicBezTo>
                    <a:pt x="3583" y="1"/>
                    <a:pt x="3542" y="4"/>
                    <a:pt x="3501" y="10"/>
                  </a:cubicBezTo>
                  <a:cubicBezTo>
                    <a:pt x="2893" y="69"/>
                    <a:pt x="2286" y="81"/>
                    <a:pt x="1667" y="105"/>
                  </a:cubicBezTo>
                  <a:cubicBezTo>
                    <a:pt x="1143" y="129"/>
                    <a:pt x="536" y="117"/>
                    <a:pt x="167" y="545"/>
                  </a:cubicBezTo>
                  <a:cubicBezTo>
                    <a:pt x="107" y="617"/>
                    <a:pt x="72" y="700"/>
                    <a:pt x="36" y="783"/>
                  </a:cubicBezTo>
                  <a:cubicBezTo>
                    <a:pt x="0" y="914"/>
                    <a:pt x="0" y="1045"/>
                    <a:pt x="48" y="1176"/>
                  </a:cubicBezTo>
                  <a:cubicBezTo>
                    <a:pt x="60" y="1200"/>
                    <a:pt x="72" y="1224"/>
                    <a:pt x="84" y="1248"/>
                  </a:cubicBezTo>
                  <a:cubicBezTo>
                    <a:pt x="155" y="1379"/>
                    <a:pt x="250" y="1510"/>
                    <a:pt x="369" y="1605"/>
                  </a:cubicBezTo>
                  <a:cubicBezTo>
                    <a:pt x="500" y="1712"/>
                    <a:pt x="643" y="1796"/>
                    <a:pt x="798" y="1855"/>
                  </a:cubicBezTo>
                  <a:cubicBezTo>
                    <a:pt x="1024" y="1938"/>
                    <a:pt x="1250" y="1998"/>
                    <a:pt x="1488" y="2022"/>
                  </a:cubicBezTo>
                  <a:cubicBezTo>
                    <a:pt x="1512" y="1545"/>
                    <a:pt x="1655" y="1081"/>
                    <a:pt x="1905" y="676"/>
                  </a:cubicBezTo>
                  <a:cubicBezTo>
                    <a:pt x="1966" y="569"/>
                    <a:pt x="2067" y="520"/>
                    <a:pt x="2167" y="520"/>
                  </a:cubicBezTo>
                  <a:cubicBezTo>
                    <a:pt x="2321" y="520"/>
                    <a:pt x="2472" y="636"/>
                    <a:pt x="2465" y="831"/>
                  </a:cubicBezTo>
                  <a:cubicBezTo>
                    <a:pt x="2501" y="1260"/>
                    <a:pt x="2489" y="1665"/>
                    <a:pt x="2489" y="2081"/>
                  </a:cubicBezTo>
                  <a:cubicBezTo>
                    <a:pt x="2870" y="2081"/>
                    <a:pt x="3239" y="2046"/>
                    <a:pt x="3501" y="2022"/>
                  </a:cubicBezTo>
                  <a:cubicBezTo>
                    <a:pt x="4298" y="1974"/>
                    <a:pt x="4596" y="1176"/>
                    <a:pt x="4417" y="605"/>
                  </a:cubicBezTo>
                  <a:cubicBezTo>
                    <a:pt x="4321" y="240"/>
                    <a:pt x="3992" y="1"/>
                    <a:pt x="36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27"/>
            <p:cNvSpPr/>
            <p:nvPr/>
          </p:nvSpPr>
          <p:spPr>
            <a:xfrm>
              <a:off x="186435" y="4819523"/>
              <a:ext cx="68933" cy="65991"/>
            </a:xfrm>
            <a:custGeom>
              <a:rect b="b" l="l" r="r" t="t"/>
              <a:pathLst>
                <a:path extrusionOk="0" h="2041" w="2132">
                  <a:moveTo>
                    <a:pt x="1109" y="1"/>
                  </a:moveTo>
                  <a:cubicBezTo>
                    <a:pt x="1073" y="1"/>
                    <a:pt x="1037" y="3"/>
                    <a:pt x="1001" y="7"/>
                  </a:cubicBezTo>
                  <a:cubicBezTo>
                    <a:pt x="834" y="19"/>
                    <a:pt x="667" y="25"/>
                    <a:pt x="501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55"/>
                    <a:pt x="96" y="90"/>
                  </a:cubicBezTo>
                  <a:cubicBezTo>
                    <a:pt x="512" y="757"/>
                    <a:pt x="441" y="1424"/>
                    <a:pt x="131" y="2031"/>
                  </a:cubicBezTo>
                  <a:cubicBezTo>
                    <a:pt x="274" y="2037"/>
                    <a:pt x="420" y="2040"/>
                    <a:pt x="566" y="2040"/>
                  </a:cubicBezTo>
                  <a:cubicBezTo>
                    <a:pt x="712" y="2040"/>
                    <a:pt x="858" y="2037"/>
                    <a:pt x="1001" y="2031"/>
                  </a:cubicBezTo>
                  <a:cubicBezTo>
                    <a:pt x="1834" y="1995"/>
                    <a:pt x="2132" y="1138"/>
                    <a:pt x="1894" y="543"/>
                  </a:cubicBezTo>
                  <a:cubicBezTo>
                    <a:pt x="1775" y="208"/>
                    <a:pt x="1460" y="1"/>
                    <a:pt x="110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27"/>
            <p:cNvSpPr/>
            <p:nvPr/>
          </p:nvSpPr>
          <p:spPr>
            <a:xfrm>
              <a:off x="107124" y="4816646"/>
              <a:ext cx="68577" cy="63178"/>
            </a:xfrm>
            <a:custGeom>
              <a:rect b="b" l="l" r="r" t="t"/>
              <a:pathLst>
                <a:path extrusionOk="0" h="1954" w="2121">
                  <a:moveTo>
                    <a:pt x="801" y="0"/>
                  </a:moveTo>
                  <a:cubicBezTo>
                    <a:pt x="552" y="0"/>
                    <a:pt x="317" y="130"/>
                    <a:pt x="191" y="358"/>
                  </a:cubicBezTo>
                  <a:cubicBezTo>
                    <a:pt x="1" y="727"/>
                    <a:pt x="108" y="1191"/>
                    <a:pt x="441" y="1442"/>
                  </a:cubicBezTo>
                  <a:cubicBezTo>
                    <a:pt x="775" y="1680"/>
                    <a:pt x="1132" y="1858"/>
                    <a:pt x="1525" y="1953"/>
                  </a:cubicBezTo>
                  <a:cubicBezTo>
                    <a:pt x="1799" y="1418"/>
                    <a:pt x="1858" y="870"/>
                    <a:pt x="1977" y="251"/>
                  </a:cubicBezTo>
                  <a:cubicBezTo>
                    <a:pt x="1989" y="179"/>
                    <a:pt x="2049" y="108"/>
                    <a:pt x="2120" y="72"/>
                  </a:cubicBezTo>
                  <a:cubicBezTo>
                    <a:pt x="1691" y="37"/>
                    <a:pt x="1263" y="1"/>
                    <a:pt x="834" y="1"/>
                  </a:cubicBezTo>
                  <a:cubicBezTo>
                    <a:pt x="823" y="0"/>
                    <a:pt x="812" y="0"/>
                    <a:pt x="80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27"/>
            <p:cNvSpPr/>
            <p:nvPr/>
          </p:nvSpPr>
          <p:spPr>
            <a:xfrm>
              <a:off x="6667" y="4752304"/>
              <a:ext cx="219505" cy="313561"/>
            </a:xfrm>
            <a:custGeom>
              <a:rect b="b" l="l" r="r" t="t"/>
              <a:pathLst>
                <a:path extrusionOk="0" h="9698" w="6789">
                  <a:moveTo>
                    <a:pt x="777" y="0"/>
                  </a:moveTo>
                  <a:cubicBezTo>
                    <a:pt x="676" y="0"/>
                    <a:pt x="574" y="49"/>
                    <a:pt x="512" y="157"/>
                  </a:cubicBezTo>
                  <a:cubicBezTo>
                    <a:pt x="262" y="562"/>
                    <a:pt x="119" y="1026"/>
                    <a:pt x="95" y="1515"/>
                  </a:cubicBezTo>
                  <a:lnTo>
                    <a:pt x="95" y="1574"/>
                  </a:lnTo>
                  <a:cubicBezTo>
                    <a:pt x="0" y="3098"/>
                    <a:pt x="750" y="4920"/>
                    <a:pt x="1238" y="6110"/>
                  </a:cubicBezTo>
                  <a:cubicBezTo>
                    <a:pt x="1536" y="6825"/>
                    <a:pt x="1881" y="7551"/>
                    <a:pt x="2477" y="8063"/>
                  </a:cubicBezTo>
                  <a:cubicBezTo>
                    <a:pt x="2655" y="8218"/>
                    <a:pt x="2846" y="8349"/>
                    <a:pt x="3060" y="8444"/>
                  </a:cubicBezTo>
                  <a:lnTo>
                    <a:pt x="3143" y="8504"/>
                  </a:lnTo>
                  <a:cubicBezTo>
                    <a:pt x="3943" y="9040"/>
                    <a:pt x="4469" y="9698"/>
                    <a:pt x="5488" y="9698"/>
                  </a:cubicBezTo>
                  <a:cubicBezTo>
                    <a:pt x="5531" y="9698"/>
                    <a:pt x="5575" y="9697"/>
                    <a:pt x="5620" y="9694"/>
                  </a:cubicBezTo>
                  <a:cubicBezTo>
                    <a:pt x="6788" y="9637"/>
                    <a:pt x="6660" y="8003"/>
                    <a:pt x="5564" y="8003"/>
                  </a:cubicBezTo>
                  <a:cubicBezTo>
                    <a:pt x="5510" y="8003"/>
                    <a:pt x="5453" y="8007"/>
                    <a:pt x="5394" y="8015"/>
                  </a:cubicBezTo>
                  <a:cubicBezTo>
                    <a:pt x="5361" y="8020"/>
                    <a:pt x="5328" y="8023"/>
                    <a:pt x="5294" y="8023"/>
                  </a:cubicBezTo>
                  <a:cubicBezTo>
                    <a:pt x="4843" y="8023"/>
                    <a:pt x="4282" y="7608"/>
                    <a:pt x="3905" y="7420"/>
                  </a:cubicBezTo>
                  <a:cubicBezTo>
                    <a:pt x="3739" y="7337"/>
                    <a:pt x="3548" y="7277"/>
                    <a:pt x="3358" y="7194"/>
                  </a:cubicBezTo>
                  <a:cubicBezTo>
                    <a:pt x="3763" y="6944"/>
                    <a:pt x="4084" y="6527"/>
                    <a:pt x="4358" y="6158"/>
                  </a:cubicBezTo>
                  <a:cubicBezTo>
                    <a:pt x="4656" y="5777"/>
                    <a:pt x="4918" y="5360"/>
                    <a:pt x="5120" y="4908"/>
                  </a:cubicBezTo>
                  <a:cubicBezTo>
                    <a:pt x="5346" y="4670"/>
                    <a:pt x="5525" y="4396"/>
                    <a:pt x="5680" y="4110"/>
                  </a:cubicBezTo>
                  <a:cubicBezTo>
                    <a:pt x="6001" y="3503"/>
                    <a:pt x="6061" y="2836"/>
                    <a:pt x="5644" y="2169"/>
                  </a:cubicBezTo>
                  <a:cubicBezTo>
                    <a:pt x="5620" y="2134"/>
                    <a:pt x="5596" y="2110"/>
                    <a:pt x="5560" y="2086"/>
                  </a:cubicBezTo>
                  <a:cubicBezTo>
                    <a:pt x="5508" y="2047"/>
                    <a:pt x="5445" y="2029"/>
                    <a:pt x="5381" y="2029"/>
                  </a:cubicBezTo>
                  <a:cubicBezTo>
                    <a:pt x="5328" y="2029"/>
                    <a:pt x="5275" y="2041"/>
                    <a:pt x="5227" y="2062"/>
                  </a:cubicBezTo>
                  <a:cubicBezTo>
                    <a:pt x="5156" y="2098"/>
                    <a:pt x="5096" y="2169"/>
                    <a:pt x="5084" y="2241"/>
                  </a:cubicBezTo>
                  <a:cubicBezTo>
                    <a:pt x="4965" y="2860"/>
                    <a:pt x="4906" y="3408"/>
                    <a:pt x="4632" y="3943"/>
                  </a:cubicBezTo>
                  <a:cubicBezTo>
                    <a:pt x="4584" y="4039"/>
                    <a:pt x="4525" y="4134"/>
                    <a:pt x="4465" y="4229"/>
                  </a:cubicBezTo>
                  <a:cubicBezTo>
                    <a:pt x="4025" y="4896"/>
                    <a:pt x="3453" y="5444"/>
                    <a:pt x="2905" y="6015"/>
                  </a:cubicBezTo>
                  <a:cubicBezTo>
                    <a:pt x="2893" y="6027"/>
                    <a:pt x="2882" y="6051"/>
                    <a:pt x="2870" y="6075"/>
                  </a:cubicBezTo>
                  <a:cubicBezTo>
                    <a:pt x="2762" y="6158"/>
                    <a:pt x="2643" y="6229"/>
                    <a:pt x="2536" y="6301"/>
                  </a:cubicBezTo>
                  <a:cubicBezTo>
                    <a:pt x="2358" y="5979"/>
                    <a:pt x="2203" y="5658"/>
                    <a:pt x="2060" y="5325"/>
                  </a:cubicBezTo>
                  <a:cubicBezTo>
                    <a:pt x="1739" y="4586"/>
                    <a:pt x="1477" y="3836"/>
                    <a:pt x="1262" y="3062"/>
                  </a:cubicBezTo>
                  <a:cubicBezTo>
                    <a:pt x="1143" y="2562"/>
                    <a:pt x="1096" y="2062"/>
                    <a:pt x="1096" y="1562"/>
                  </a:cubicBezTo>
                  <a:cubicBezTo>
                    <a:pt x="1096" y="1146"/>
                    <a:pt x="1096" y="741"/>
                    <a:pt x="1072" y="300"/>
                  </a:cubicBezTo>
                  <a:cubicBezTo>
                    <a:pt x="1079" y="113"/>
                    <a:pt x="930" y="0"/>
                    <a:pt x="777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27"/>
            <p:cNvSpPr/>
            <p:nvPr/>
          </p:nvSpPr>
          <p:spPr>
            <a:xfrm>
              <a:off x="438952" y="2057099"/>
              <a:ext cx="276605" cy="267939"/>
            </a:xfrm>
            <a:custGeom>
              <a:rect b="b" l="l" r="r" t="t"/>
              <a:pathLst>
                <a:path extrusionOk="0" h="8287" w="8555">
                  <a:moveTo>
                    <a:pt x="2889" y="0"/>
                  </a:moveTo>
                  <a:cubicBezTo>
                    <a:pt x="2683" y="0"/>
                    <a:pt x="2466" y="18"/>
                    <a:pt x="2239" y="54"/>
                  </a:cubicBezTo>
                  <a:cubicBezTo>
                    <a:pt x="2061" y="89"/>
                    <a:pt x="1906" y="220"/>
                    <a:pt x="1835" y="387"/>
                  </a:cubicBezTo>
                  <a:cubicBezTo>
                    <a:pt x="1620" y="411"/>
                    <a:pt x="1418" y="482"/>
                    <a:pt x="1227" y="578"/>
                  </a:cubicBezTo>
                  <a:cubicBezTo>
                    <a:pt x="1501" y="780"/>
                    <a:pt x="1763" y="982"/>
                    <a:pt x="2025" y="1209"/>
                  </a:cubicBezTo>
                  <a:cubicBezTo>
                    <a:pt x="2323" y="1244"/>
                    <a:pt x="2620" y="1328"/>
                    <a:pt x="2882" y="1375"/>
                  </a:cubicBezTo>
                  <a:cubicBezTo>
                    <a:pt x="3513" y="1506"/>
                    <a:pt x="4132" y="1673"/>
                    <a:pt x="4752" y="1863"/>
                  </a:cubicBezTo>
                  <a:cubicBezTo>
                    <a:pt x="5024" y="1951"/>
                    <a:pt x="4908" y="2326"/>
                    <a:pt x="4658" y="2326"/>
                  </a:cubicBezTo>
                  <a:cubicBezTo>
                    <a:pt x="4635" y="2326"/>
                    <a:pt x="4610" y="2323"/>
                    <a:pt x="4585" y="2316"/>
                  </a:cubicBezTo>
                  <a:cubicBezTo>
                    <a:pt x="4013" y="2137"/>
                    <a:pt x="3430" y="2006"/>
                    <a:pt x="2835" y="1899"/>
                  </a:cubicBezTo>
                  <a:lnTo>
                    <a:pt x="2835" y="1899"/>
                  </a:lnTo>
                  <a:cubicBezTo>
                    <a:pt x="3073" y="2113"/>
                    <a:pt x="3299" y="2340"/>
                    <a:pt x="3525" y="2578"/>
                  </a:cubicBezTo>
                  <a:cubicBezTo>
                    <a:pt x="4454" y="2721"/>
                    <a:pt x="5442" y="3292"/>
                    <a:pt x="6133" y="3816"/>
                  </a:cubicBezTo>
                  <a:cubicBezTo>
                    <a:pt x="6338" y="3970"/>
                    <a:pt x="6224" y="4320"/>
                    <a:pt x="6005" y="4320"/>
                  </a:cubicBezTo>
                  <a:cubicBezTo>
                    <a:pt x="5970" y="4320"/>
                    <a:pt x="5933" y="4312"/>
                    <a:pt x="5895" y="4292"/>
                  </a:cubicBezTo>
                  <a:cubicBezTo>
                    <a:pt x="5466" y="4090"/>
                    <a:pt x="5025" y="3911"/>
                    <a:pt x="4585" y="3745"/>
                  </a:cubicBezTo>
                  <a:lnTo>
                    <a:pt x="4585" y="3745"/>
                  </a:lnTo>
                  <a:cubicBezTo>
                    <a:pt x="4632" y="3804"/>
                    <a:pt x="4680" y="3864"/>
                    <a:pt x="4728" y="3923"/>
                  </a:cubicBezTo>
                  <a:cubicBezTo>
                    <a:pt x="5025" y="4268"/>
                    <a:pt x="5299" y="4649"/>
                    <a:pt x="5561" y="5030"/>
                  </a:cubicBezTo>
                  <a:cubicBezTo>
                    <a:pt x="5610" y="4949"/>
                    <a:pt x="5697" y="4907"/>
                    <a:pt x="5786" y="4907"/>
                  </a:cubicBezTo>
                  <a:cubicBezTo>
                    <a:pt x="5827" y="4907"/>
                    <a:pt x="5868" y="4916"/>
                    <a:pt x="5906" y="4935"/>
                  </a:cubicBezTo>
                  <a:lnTo>
                    <a:pt x="6859" y="5352"/>
                  </a:lnTo>
                  <a:cubicBezTo>
                    <a:pt x="7174" y="5489"/>
                    <a:pt x="7054" y="5950"/>
                    <a:pt x="6767" y="5950"/>
                  </a:cubicBezTo>
                  <a:cubicBezTo>
                    <a:pt x="6729" y="5950"/>
                    <a:pt x="6688" y="5942"/>
                    <a:pt x="6645" y="5923"/>
                  </a:cubicBezTo>
                  <a:lnTo>
                    <a:pt x="5978" y="5662"/>
                  </a:lnTo>
                  <a:lnTo>
                    <a:pt x="5978" y="5662"/>
                  </a:lnTo>
                  <a:cubicBezTo>
                    <a:pt x="6276" y="6102"/>
                    <a:pt x="6561" y="6566"/>
                    <a:pt x="6871" y="7019"/>
                  </a:cubicBezTo>
                  <a:cubicBezTo>
                    <a:pt x="6950" y="7133"/>
                    <a:pt x="6854" y="7267"/>
                    <a:pt x="6750" y="7267"/>
                  </a:cubicBezTo>
                  <a:cubicBezTo>
                    <a:pt x="6714" y="7267"/>
                    <a:pt x="6676" y="7250"/>
                    <a:pt x="6645" y="7209"/>
                  </a:cubicBezTo>
                  <a:cubicBezTo>
                    <a:pt x="6287" y="6757"/>
                    <a:pt x="5918" y="6328"/>
                    <a:pt x="5514" y="5912"/>
                  </a:cubicBezTo>
                  <a:lnTo>
                    <a:pt x="5514" y="5912"/>
                  </a:lnTo>
                  <a:cubicBezTo>
                    <a:pt x="5478" y="6114"/>
                    <a:pt x="5490" y="6328"/>
                    <a:pt x="5537" y="6531"/>
                  </a:cubicBezTo>
                  <a:cubicBezTo>
                    <a:pt x="5561" y="6709"/>
                    <a:pt x="5442" y="6876"/>
                    <a:pt x="5264" y="6900"/>
                  </a:cubicBezTo>
                  <a:cubicBezTo>
                    <a:pt x="5242" y="6904"/>
                    <a:pt x="5221" y="6906"/>
                    <a:pt x="5200" y="6906"/>
                  </a:cubicBezTo>
                  <a:cubicBezTo>
                    <a:pt x="5047" y="6906"/>
                    <a:pt x="4914" y="6795"/>
                    <a:pt x="4883" y="6638"/>
                  </a:cubicBezTo>
                  <a:cubicBezTo>
                    <a:pt x="4787" y="6233"/>
                    <a:pt x="4847" y="5792"/>
                    <a:pt x="5061" y="5423"/>
                  </a:cubicBezTo>
                  <a:cubicBezTo>
                    <a:pt x="4811" y="5161"/>
                    <a:pt x="4561" y="4900"/>
                    <a:pt x="4311" y="4626"/>
                  </a:cubicBezTo>
                  <a:cubicBezTo>
                    <a:pt x="4132" y="4435"/>
                    <a:pt x="3954" y="4233"/>
                    <a:pt x="3763" y="4030"/>
                  </a:cubicBezTo>
                  <a:lnTo>
                    <a:pt x="3763" y="4030"/>
                  </a:lnTo>
                  <a:cubicBezTo>
                    <a:pt x="3763" y="4090"/>
                    <a:pt x="3775" y="4149"/>
                    <a:pt x="3787" y="4197"/>
                  </a:cubicBezTo>
                  <a:cubicBezTo>
                    <a:pt x="3835" y="4519"/>
                    <a:pt x="4049" y="5388"/>
                    <a:pt x="3537" y="5483"/>
                  </a:cubicBezTo>
                  <a:cubicBezTo>
                    <a:pt x="3512" y="5488"/>
                    <a:pt x="3487" y="5490"/>
                    <a:pt x="3464" y="5490"/>
                  </a:cubicBezTo>
                  <a:cubicBezTo>
                    <a:pt x="3016" y="5490"/>
                    <a:pt x="2927" y="4657"/>
                    <a:pt x="2870" y="4352"/>
                  </a:cubicBezTo>
                  <a:cubicBezTo>
                    <a:pt x="2799" y="4007"/>
                    <a:pt x="2644" y="3495"/>
                    <a:pt x="2704" y="3078"/>
                  </a:cubicBezTo>
                  <a:cubicBezTo>
                    <a:pt x="2680" y="3042"/>
                    <a:pt x="2668" y="3006"/>
                    <a:pt x="2668" y="2971"/>
                  </a:cubicBezTo>
                  <a:cubicBezTo>
                    <a:pt x="2394" y="2721"/>
                    <a:pt x="2108" y="2459"/>
                    <a:pt x="1823" y="2221"/>
                  </a:cubicBezTo>
                  <a:lnTo>
                    <a:pt x="1823" y="2221"/>
                  </a:lnTo>
                  <a:cubicBezTo>
                    <a:pt x="1823" y="2590"/>
                    <a:pt x="1870" y="2959"/>
                    <a:pt x="1942" y="3328"/>
                  </a:cubicBezTo>
                  <a:cubicBezTo>
                    <a:pt x="1988" y="3541"/>
                    <a:pt x="1830" y="3661"/>
                    <a:pt x="1663" y="3661"/>
                  </a:cubicBezTo>
                  <a:cubicBezTo>
                    <a:pt x="1531" y="3661"/>
                    <a:pt x="1394" y="3586"/>
                    <a:pt x="1346" y="3423"/>
                  </a:cubicBezTo>
                  <a:cubicBezTo>
                    <a:pt x="1239" y="3018"/>
                    <a:pt x="1215" y="2590"/>
                    <a:pt x="1287" y="2173"/>
                  </a:cubicBezTo>
                  <a:cubicBezTo>
                    <a:pt x="1299" y="2066"/>
                    <a:pt x="1382" y="1971"/>
                    <a:pt x="1501" y="1947"/>
                  </a:cubicBezTo>
                  <a:cubicBezTo>
                    <a:pt x="1180" y="1685"/>
                    <a:pt x="846" y="1423"/>
                    <a:pt x="501" y="1185"/>
                  </a:cubicBezTo>
                  <a:cubicBezTo>
                    <a:pt x="239" y="1566"/>
                    <a:pt x="84" y="2006"/>
                    <a:pt x="72" y="2459"/>
                  </a:cubicBezTo>
                  <a:cubicBezTo>
                    <a:pt x="1" y="4090"/>
                    <a:pt x="1334" y="5388"/>
                    <a:pt x="2585" y="6221"/>
                  </a:cubicBezTo>
                  <a:cubicBezTo>
                    <a:pt x="3978" y="7138"/>
                    <a:pt x="5514" y="7817"/>
                    <a:pt x="7133" y="8257"/>
                  </a:cubicBezTo>
                  <a:cubicBezTo>
                    <a:pt x="7208" y="8277"/>
                    <a:pt x="7285" y="8287"/>
                    <a:pt x="7362" y="8287"/>
                  </a:cubicBezTo>
                  <a:cubicBezTo>
                    <a:pt x="7965" y="8287"/>
                    <a:pt x="8554" y="7700"/>
                    <a:pt x="8216" y="7066"/>
                  </a:cubicBezTo>
                  <a:cubicBezTo>
                    <a:pt x="6959" y="4698"/>
                    <a:pt x="6294" y="0"/>
                    <a:pt x="288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27"/>
            <p:cNvSpPr/>
            <p:nvPr/>
          </p:nvSpPr>
          <p:spPr>
            <a:xfrm>
              <a:off x="316153" y="2006499"/>
              <a:ext cx="354494" cy="285949"/>
            </a:xfrm>
            <a:custGeom>
              <a:rect b="b" l="l" r="r" t="t"/>
              <a:pathLst>
                <a:path extrusionOk="0" h="8844" w="10964">
                  <a:moveTo>
                    <a:pt x="689" y="1"/>
                  </a:moveTo>
                  <a:cubicBezTo>
                    <a:pt x="518" y="1"/>
                    <a:pt x="352" y="26"/>
                    <a:pt x="191" y="83"/>
                  </a:cubicBezTo>
                  <a:cubicBezTo>
                    <a:pt x="48" y="142"/>
                    <a:pt x="1" y="333"/>
                    <a:pt x="108" y="452"/>
                  </a:cubicBezTo>
                  <a:cubicBezTo>
                    <a:pt x="406" y="833"/>
                    <a:pt x="822" y="952"/>
                    <a:pt x="1251" y="1131"/>
                  </a:cubicBezTo>
                  <a:cubicBezTo>
                    <a:pt x="1823" y="1345"/>
                    <a:pt x="2382" y="1607"/>
                    <a:pt x="2918" y="1893"/>
                  </a:cubicBezTo>
                  <a:cubicBezTo>
                    <a:pt x="3394" y="2166"/>
                    <a:pt x="3847" y="2452"/>
                    <a:pt x="4287" y="2762"/>
                  </a:cubicBezTo>
                  <a:cubicBezTo>
                    <a:pt x="4632" y="3012"/>
                    <a:pt x="4966" y="3262"/>
                    <a:pt x="5287" y="3524"/>
                  </a:cubicBezTo>
                  <a:cubicBezTo>
                    <a:pt x="5168" y="3547"/>
                    <a:pt x="5085" y="3643"/>
                    <a:pt x="5073" y="3762"/>
                  </a:cubicBezTo>
                  <a:cubicBezTo>
                    <a:pt x="5001" y="4179"/>
                    <a:pt x="5025" y="4595"/>
                    <a:pt x="5144" y="5000"/>
                  </a:cubicBezTo>
                  <a:cubicBezTo>
                    <a:pt x="5187" y="5165"/>
                    <a:pt x="5324" y="5242"/>
                    <a:pt x="5456" y="5242"/>
                  </a:cubicBezTo>
                  <a:cubicBezTo>
                    <a:pt x="5621" y="5242"/>
                    <a:pt x="5779" y="5123"/>
                    <a:pt x="5740" y="4905"/>
                  </a:cubicBezTo>
                  <a:cubicBezTo>
                    <a:pt x="5656" y="4536"/>
                    <a:pt x="5621" y="4179"/>
                    <a:pt x="5609" y="3809"/>
                  </a:cubicBezTo>
                  <a:cubicBezTo>
                    <a:pt x="5609" y="3798"/>
                    <a:pt x="5609" y="3798"/>
                    <a:pt x="5609" y="3798"/>
                  </a:cubicBezTo>
                  <a:cubicBezTo>
                    <a:pt x="5906" y="4036"/>
                    <a:pt x="6180" y="4298"/>
                    <a:pt x="6454" y="4548"/>
                  </a:cubicBezTo>
                  <a:cubicBezTo>
                    <a:pt x="6466" y="4583"/>
                    <a:pt x="6478" y="4619"/>
                    <a:pt x="6490" y="4655"/>
                  </a:cubicBezTo>
                  <a:cubicBezTo>
                    <a:pt x="6442" y="5071"/>
                    <a:pt x="6585" y="5583"/>
                    <a:pt x="6656" y="5929"/>
                  </a:cubicBezTo>
                  <a:cubicBezTo>
                    <a:pt x="6713" y="6236"/>
                    <a:pt x="6803" y="7065"/>
                    <a:pt x="7258" y="7065"/>
                  </a:cubicBezTo>
                  <a:cubicBezTo>
                    <a:pt x="7279" y="7065"/>
                    <a:pt x="7301" y="7064"/>
                    <a:pt x="7323" y="7060"/>
                  </a:cubicBezTo>
                  <a:cubicBezTo>
                    <a:pt x="7835" y="6965"/>
                    <a:pt x="7621" y="6095"/>
                    <a:pt x="7573" y="5774"/>
                  </a:cubicBezTo>
                  <a:cubicBezTo>
                    <a:pt x="7561" y="5726"/>
                    <a:pt x="7561" y="5667"/>
                    <a:pt x="7549" y="5619"/>
                  </a:cubicBezTo>
                  <a:lnTo>
                    <a:pt x="7549" y="5619"/>
                  </a:lnTo>
                  <a:cubicBezTo>
                    <a:pt x="7740" y="5810"/>
                    <a:pt x="7919" y="6000"/>
                    <a:pt x="8109" y="6214"/>
                  </a:cubicBezTo>
                  <a:cubicBezTo>
                    <a:pt x="8347" y="6476"/>
                    <a:pt x="8609" y="6738"/>
                    <a:pt x="8847" y="7000"/>
                  </a:cubicBezTo>
                  <a:cubicBezTo>
                    <a:pt x="8645" y="7369"/>
                    <a:pt x="8573" y="7810"/>
                    <a:pt x="8681" y="8215"/>
                  </a:cubicBezTo>
                  <a:cubicBezTo>
                    <a:pt x="8713" y="8378"/>
                    <a:pt x="8855" y="8492"/>
                    <a:pt x="9007" y="8492"/>
                  </a:cubicBezTo>
                  <a:cubicBezTo>
                    <a:pt x="9021" y="8492"/>
                    <a:pt x="9035" y="8491"/>
                    <a:pt x="9050" y="8489"/>
                  </a:cubicBezTo>
                  <a:cubicBezTo>
                    <a:pt x="9228" y="8453"/>
                    <a:pt x="9347" y="8286"/>
                    <a:pt x="9323" y="8108"/>
                  </a:cubicBezTo>
                  <a:cubicBezTo>
                    <a:pt x="9276" y="7905"/>
                    <a:pt x="9264" y="7691"/>
                    <a:pt x="9312" y="7488"/>
                  </a:cubicBezTo>
                  <a:lnTo>
                    <a:pt x="9312" y="7488"/>
                  </a:lnTo>
                  <a:cubicBezTo>
                    <a:pt x="9704" y="7905"/>
                    <a:pt x="10074" y="8334"/>
                    <a:pt x="10431" y="8786"/>
                  </a:cubicBezTo>
                  <a:cubicBezTo>
                    <a:pt x="10462" y="8827"/>
                    <a:pt x="10500" y="8844"/>
                    <a:pt x="10536" y="8844"/>
                  </a:cubicBezTo>
                  <a:cubicBezTo>
                    <a:pt x="10640" y="8844"/>
                    <a:pt x="10736" y="8710"/>
                    <a:pt x="10657" y="8596"/>
                  </a:cubicBezTo>
                  <a:cubicBezTo>
                    <a:pt x="10359" y="8143"/>
                    <a:pt x="10062" y="7691"/>
                    <a:pt x="9764" y="7238"/>
                  </a:cubicBezTo>
                  <a:lnTo>
                    <a:pt x="9764" y="7238"/>
                  </a:lnTo>
                  <a:lnTo>
                    <a:pt x="10431" y="7512"/>
                  </a:lnTo>
                  <a:cubicBezTo>
                    <a:pt x="10472" y="7528"/>
                    <a:pt x="10512" y="7535"/>
                    <a:pt x="10549" y="7535"/>
                  </a:cubicBezTo>
                  <a:cubicBezTo>
                    <a:pt x="10847" y="7535"/>
                    <a:pt x="10963" y="7067"/>
                    <a:pt x="10645" y="6929"/>
                  </a:cubicBezTo>
                  <a:lnTo>
                    <a:pt x="9693" y="6512"/>
                  </a:lnTo>
                  <a:cubicBezTo>
                    <a:pt x="9655" y="6493"/>
                    <a:pt x="9613" y="6484"/>
                    <a:pt x="9572" y="6484"/>
                  </a:cubicBezTo>
                  <a:cubicBezTo>
                    <a:pt x="9483" y="6484"/>
                    <a:pt x="9396" y="6526"/>
                    <a:pt x="9347" y="6607"/>
                  </a:cubicBezTo>
                  <a:cubicBezTo>
                    <a:pt x="9085" y="6226"/>
                    <a:pt x="8811" y="5857"/>
                    <a:pt x="8526" y="5500"/>
                  </a:cubicBezTo>
                  <a:cubicBezTo>
                    <a:pt x="8466" y="5441"/>
                    <a:pt x="8419" y="5381"/>
                    <a:pt x="8371" y="5322"/>
                  </a:cubicBezTo>
                  <a:lnTo>
                    <a:pt x="8371" y="5322"/>
                  </a:lnTo>
                  <a:cubicBezTo>
                    <a:pt x="8811" y="5488"/>
                    <a:pt x="9252" y="5667"/>
                    <a:pt x="9681" y="5881"/>
                  </a:cubicBezTo>
                  <a:cubicBezTo>
                    <a:pt x="9718" y="5898"/>
                    <a:pt x="9753" y="5906"/>
                    <a:pt x="9786" y="5906"/>
                  </a:cubicBezTo>
                  <a:cubicBezTo>
                    <a:pt x="10008" y="5906"/>
                    <a:pt x="10126" y="5560"/>
                    <a:pt x="9919" y="5405"/>
                  </a:cubicBezTo>
                  <a:cubicBezTo>
                    <a:pt x="9228" y="4869"/>
                    <a:pt x="8240" y="4298"/>
                    <a:pt x="7311" y="4155"/>
                  </a:cubicBezTo>
                  <a:cubicBezTo>
                    <a:pt x="7085" y="3917"/>
                    <a:pt x="6859" y="3690"/>
                    <a:pt x="6621" y="3476"/>
                  </a:cubicBezTo>
                  <a:lnTo>
                    <a:pt x="6621" y="3476"/>
                  </a:lnTo>
                  <a:cubicBezTo>
                    <a:pt x="7216" y="3583"/>
                    <a:pt x="7799" y="3726"/>
                    <a:pt x="8371" y="3893"/>
                  </a:cubicBezTo>
                  <a:cubicBezTo>
                    <a:pt x="8396" y="3900"/>
                    <a:pt x="8421" y="3903"/>
                    <a:pt x="8444" y="3903"/>
                  </a:cubicBezTo>
                  <a:cubicBezTo>
                    <a:pt x="8694" y="3903"/>
                    <a:pt x="8810" y="3527"/>
                    <a:pt x="8538" y="3440"/>
                  </a:cubicBezTo>
                  <a:cubicBezTo>
                    <a:pt x="7919" y="3250"/>
                    <a:pt x="7299" y="3083"/>
                    <a:pt x="6668" y="2952"/>
                  </a:cubicBezTo>
                  <a:cubicBezTo>
                    <a:pt x="6406" y="2905"/>
                    <a:pt x="6109" y="2821"/>
                    <a:pt x="5823" y="2774"/>
                  </a:cubicBezTo>
                  <a:cubicBezTo>
                    <a:pt x="5549" y="2559"/>
                    <a:pt x="5287" y="2345"/>
                    <a:pt x="5013" y="2143"/>
                  </a:cubicBezTo>
                  <a:cubicBezTo>
                    <a:pt x="4370" y="1666"/>
                    <a:pt x="3692" y="1250"/>
                    <a:pt x="2989" y="869"/>
                  </a:cubicBezTo>
                  <a:cubicBezTo>
                    <a:pt x="2343" y="536"/>
                    <a:pt x="1479" y="1"/>
                    <a:pt x="68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27"/>
            <p:cNvSpPr/>
            <p:nvPr/>
          </p:nvSpPr>
          <p:spPr>
            <a:xfrm>
              <a:off x="15138" y="1946037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0" y="0"/>
                    <a:pt x="0" y="1286"/>
                    <a:pt x="834" y="1286"/>
                  </a:cubicBezTo>
                  <a:cubicBezTo>
                    <a:pt x="1655" y="1286"/>
                    <a:pt x="1655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27"/>
            <p:cNvSpPr/>
            <p:nvPr/>
          </p:nvSpPr>
          <p:spPr>
            <a:xfrm>
              <a:off x="654545" y="2409911"/>
              <a:ext cx="53931" cy="41612"/>
            </a:xfrm>
            <a:custGeom>
              <a:rect b="b" l="l" r="r" t="t"/>
              <a:pathLst>
                <a:path extrusionOk="0" h="1287" w="1668">
                  <a:moveTo>
                    <a:pt x="834" y="0"/>
                  </a:moveTo>
                  <a:cubicBezTo>
                    <a:pt x="12" y="0"/>
                    <a:pt x="0" y="1286"/>
                    <a:pt x="834" y="1286"/>
                  </a:cubicBezTo>
                  <a:cubicBezTo>
                    <a:pt x="1655" y="1286"/>
                    <a:pt x="1667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27"/>
            <p:cNvSpPr/>
            <p:nvPr/>
          </p:nvSpPr>
          <p:spPr>
            <a:xfrm>
              <a:off x="544453" y="944764"/>
              <a:ext cx="293353" cy="195579"/>
            </a:xfrm>
            <a:custGeom>
              <a:rect b="b" l="l" r="r" t="t"/>
              <a:pathLst>
                <a:path extrusionOk="0" h="6049" w="9073">
                  <a:moveTo>
                    <a:pt x="5180" y="1"/>
                  </a:moveTo>
                  <a:cubicBezTo>
                    <a:pt x="4838" y="1"/>
                    <a:pt x="4485" y="185"/>
                    <a:pt x="4263" y="476"/>
                  </a:cubicBezTo>
                  <a:cubicBezTo>
                    <a:pt x="3953" y="869"/>
                    <a:pt x="3715" y="1310"/>
                    <a:pt x="3560" y="1786"/>
                  </a:cubicBezTo>
                  <a:cubicBezTo>
                    <a:pt x="3132" y="2334"/>
                    <a:pt x="2584" y="2762"/>
                    <a:pt x="1953" y="3060"/>
                  </a:cubicBezTo>
                  <a:cubicBezTo>
                    <a:pt x="1274" y="3381"/>
                    <a:pt x="536" y="3751"/>
                    <a:pt x="250" y="4501"/>
                  </a:cubicBezTo>
                  <a:cubicBezTo>
                    <a:pt x="0" y="5144"/>
                    <a:pt x="119" y="5667"/>
                    <a:pt x="453" y="6048"/>
                  </a:cubicBezTo>
                  <a:cubicBezTo>
                    <a:pt x="441" y="5822"/>
                    <a:pt x="524" y="5608"/>
                    <a:pt x="679" y="5441"/>
                  </a:cubicBezTo>
                  <a:cubicBezTo>
                    <a:pt x="643" y="5322"/>
                    <a:pt x="679" y="5203"/>
                    <a:pt x="774" y="5132"/>
                  </a:cubicBezTo>
                  <a:cubicBezTo>
                    <a:pt x="1929" y="4215"/>
                    <a:pt x="3596" y="3500"/>
                    <a:pt x="5025" y="3191"/>
                  </a:cubicBezTo>
                  <a:cubicBezTo>
                    <a:pt x="5281" y="3141"/>
                    <a:pt x="5549" y="3113"/>
                    <a:pt x="5818" y="3113"/>
                  </a:cubicBezTo>
                  <a:cubicBezTo>
                    <a:pt x="6321" y="3113"/>
                    <a:pt x="6824" y="3212"/>
                    <a:pt x="7251" y="3453"/>
                  </a:cubicBezTo>
                  <a:cubicBezTo>
                    <a:pt x="7894" y="3453"/>
                    <a:pt x="8454" y="3965"/>
                    <a:pt x="8728" y="4643"/>
                  </a:cubicBezTo>
                  <a:cubicBezTo>
                    <a:pt x="8751" y="4691"/>
                    <a:pt x="8763" y="4739"/>
                    <a:pt x="8763" y="4798"/>
                  </a:cubicBezTo>
                  <a:cubicBezTo>
                    <a:pt x="9001" y="4584"/>
                    <a:pt x="9073" y="4251"/>
                    <a:pt x="8954" y="3965"/>
                  </a:cubicBezTo>
                  <a:cubicBezTo>
                    <a:pt x="8870" y="3751"/>
                    <a:pt x="8751" y="3548"/>
                    <a:pt x="8597" y="3381"/>
                  </a:cubicBezTo>
                  <a:cubicBezTo>
                    <a:pt x="8561" y="3310"/>
                    <a:pt x="8525" y="3250"/>
                    <a:pt x="8489" y="3191"/>
                  </a:cubicBezTo>
                  <a:cubicBezTo>
                    <a:pt x="8227" y="2834"/>
                    <a:pt x="7870" y="2572"/>
                    <a:pt x="7465" y="2417"/>
                  </a:cubicBezTo>
                  <a:lnTo>
                    <a:pt x="7358" y="2322"/>
                  </a:lnTo>
                  <a:cubicBezTo>
                    <a:pt x="6799" y="1774"/>
                    <a:pt x="6322" y="1155"/>
                    <a:pt x="5953" y="476"/>
                  </a:cubicBezTo>
                  <a:cubicBezTo>
                    <a:pt x="5770" y="142"/>
                    <a:pt x="5479" y="1"/>
                    <a:pt x="51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27"/>
            <p:cNvSpPr/>
            <p:nvPr/>
          </p:nvSpPr>
          <p:spPr>
            <a:xfrm>
              <a:off x="557903" y="1045124"/>
              <a:ext cx="272595" cy="124092"/>
            </a:xfrm>
            <a:custGeom>
              <a:rect b="b" l="l" r="r" t="t"/>
              <a:pathLst>
                <a:path extrusionOk="0" h="3838" w="8431">
                  <a:moveTo>
                    <a:pt x="5429" y="0"/>
                  </a:moveTo>
                  <a:cubicBezTo>
                    <a:pt x="5155" y="0"/>
                    <a:pt x="4881" y="31"/>
                    <a:pt x="4621" y="87"/>
                  </a:cubicBezTo>
                  <a:cubicBezTo>
                    <a:pt x="3180" y="385"/>
                    <a:pt x="1513" y="1099"/>
                    <a:pt x="358" y="2016"/>
                  </a:cubicBezTo>
                  <a:cubicBezTo>
                    <a:pt x="263" y="2087"/>
                    <a:pt x="227" y="2218"/>
                    <a:pt x="263" y="2325"/>
                  </a:cubicBezTo>
                  <a:cubicBezTo>
                    <a:pt x="108" y="2492"/>
                    <a:pt x="25" y="2718"/>
                    <a:pt x="37" y="2944"/>
                  </a:cubicBezTo>
                  <a:cubicBezTo>
                    <a:pt x="1" y="3433"/>
                    <a:pt x="394" y="3837"/>
                    <a:pt x="882" y="3837"/>
                  </a:cubicBezTo>
                  <a:cubicBezTo>
                    <a:pt x="1942" y="3825"/>
                    <a:pt x="2989" y="3742"/>
                    <a:pt x="4037" y="3587"/>
                  </a:cubicBezTo>
                  <a:cubicBezTo>
                    <a:pt x="3930" y="2921"/>
                    <a:pt x="3930" y="2230"/>
                    <a:pt x="4013" y="1563"/>
                  </a:cubicBezTo>
                  <a:cubicBezTo>
                    <a:pt x="4052" y="1317"/>
                    <a:pt x="4267" y="1198"/>
                    <a:pt x="4488" y="1198"/>
                  </a:cubicBezTo>
                  <a:cubicBezTo>
                    <a:pt x="4673" y="1198"/>
                    <a:pt x="4862" y="1281"/>
                    <a:pt x="4954" y="1444"/>
                  </a:cubicBezTo>
                  <a:cubicBezTo>
                    <a:pt x="5252" y="2028"/>
                    <a:pt x="5466" y="2647"/>
                    <a:pt x="5597" y="3302"/>
                  </a:cubicBezTo>
                  <a:cubicBezTo>
                    <a:pt x="6026" y="3206"/>
                    <a:pt x="6454" y="3099"/>
                    <a:pt x="6871" y="2980"/>
                  </a:cubicBezTo>
                  <a:cubicBezTo>
                    <a:pt x="6978" y="2956"/>
                    <a:pt x="7073" y="2933"/>
                    <a:pt x="7169" y="2885"/>
                  </a:cubicBezTo>
                  <a:cubicBezTo>
                    <a:pt x="7323" y="2837"/>
                    <a:pt x="7466" y="2802"/>
                    <a:pt x="7621" y="2754"/>
                  </a:cubicBezTo>
                  <a:cubicBezTo>
                    <a:pt x="8038" y="2611"/>
                    <a:pt x="8431" y="2159"/>
                    <a:pt x="8347" y="1682"/>
                  </a:cubicBezTo>
                  <a:cubicBezTo>
                    <a:pt x="8347" y="1635"/>
                    <a:pt x="8323" y="1575"/>
                    <a:pt x="8312" y="1528"/>
                  </a:cubicBezTo>
                  <a:cubicBezTo>
                    <a:pt x="8038" y="849"/>
                    <a:pt x="7478" y="349"/>
                    <a:pt x="6835" y="337"/>
                  </a:cubicBezTo>
                  <a:cubicBezTo>
                    <a:pt x="6415" y="100"/>
                    <a:pt x="5921" y="0"/>
                    <a:pt x="54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27"/>
            <p:cNvSpPr/>
            <p:nvPr/>
          </p:nvSpPr>
          <p:spPr>
            <a:xfrm>
              <a:off x="684970" y="1083600"/>
              <a:ext cx="90466" cy="281681"/>
            </a:xfrm>
            <a:custGeom>
              <a:rect b="b" l="l" r="r" t="t"/>
              <a:pathLst>
                <a:path extrusionOk="0" h="8712" w="2798">
                  <a:moveTo>
                    <a:pt x="567" y="1"/>
                  </a:moveTo>
                  <a:cubicBezTo>
                    <a:pt x="343" y="1"/>
                    <a:pt x="123" y="124"/>
                    <a:pt x="83" y="373"/>
                  </a:cubicBezTo>
                  <a:cubicBezTo>
                    <a:pt x="0" y="1040"/>
                    <a:pt x="0" y="1719"/>
                    <a:pt x="107" y="2397"/>
                  </a:cubicBezTo>
                  <a:cubicBezTo>
                    <a:pt x="191" y="3159"/>
                    <a:pt x="357" y="3933"/>
                    <a:pt x="476" y="4671"/>
                  </a:cubicBezTo>
                  <a:cubicBezTo>
                    <a:pt x="583" y="5374"/>
                    <a:pt x="714" y="6088"/>
                    <a:pt x="845" y="6791"/>
                  </a:cubicBezTo>
                  <a:cubicBezTo>
                    <a:pt x="964" y="7541"/>
                    <a:pt x="964" y="8136"/>
                    <a:pt x="1595" y="8624"/>
                  </a:cubicBezTo>
                  <a:cubicBezTo>
                    <a:pt x="1675" y="8686"/>
                    <a:pt x="1767" y="8712"/>
                    <a:pt x="1862" y="8712"/>
                  </a:cubicBezTo>
                  <a:cubicBezTo>
                    <a:pt x="2081" y="8712"/>
                    <a:pt x="2313" y="8572"/>
                    <a:pt x="2429" y="8398"/>
                  </a:cubicBezTo>
                  <a:cubicBezTo>
                    <a:pt x="2798" y="7839"/>
                    <a:pt x="2596" y="7291"/>
                    <a:pt x="2488" y="6660"/>
                  </a:cubicBezTo>
                  <a:cubicBezTo>
                    <a:pt x="2357" y="5898"/>
                    <a:pt x="2227" y="5136"/>
                    <a:pt x="2084" y="4386"/>
                  </a:cubicBezTo>
                  <a:cubicBezTo>
                    <a:pt x="1941" y="3648"/>
                    <a:pt x="1846" y="2862"/>
                    <a:pt x="1667" y="2100"/>
                  </a:cubicBezTo>
                  <a:cubicBezTo>
                    <a:pt x="1536" y="1457"/>
                    <a:pt x="1322" y="826"/>
                    <a:pt x="1024" y="242"/>
                  </a:cubicBezTo>
                  <a:cubicBezTo>
                    <a:pt x="933" y="82"/>
                    <a:pt x="749" y="1"/>
                    <a:pt x="56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27"/>
            <p:cNvSpPr/>
            <p:nvPr/>
          </p:nvSpPr>
          <p:spPr>
            <a:xfrm>
              <a:off x="587552" y="-171451"/>
              <a:ext cx="293385" cy="195806"/>
            </a:xfrm>
            <a:custGeom>
              <a:rect b="b" l="l" r="r" t="t"/>
              <a:pathLst>
                <a:path extrusionOk="0" h="6056" w="9074">
                  <a:moveTo>
                    <a:pt x="5175" y="1"/>
                  </a:moveTo>
                  <a:cubicBezTo>
                    <a:pt x="4836" y="1"/>
                    <a:pt x="4484" y="181"/>
                    <a:pt x="4263" y="471"/>
                  </a:cubicBezTo>
                  <a:cubicBezTo>
                    <a:pt x="3954" y="864"/>
                    <a:pt x="3716" y="1305"/>
                    <a:pt x="3561" y="1781"/>
                  </a:cubicBezTo>
                  <a:cubicBezTo>
                    <a:pt x="3132" y="2329"/>
                    <a:pt x="2584" y="2769"/>
                    <a:pt x="1953" y="3055"/>
                  </a:cubicBezTo>
                  <a:cubicBezTo>
                    <a:pt x="1275" y="3388"/>
                    <a:pt x="537" y="3745"/>
                    <a:pt x="251" y="4507"/>
                  </a:cubicBezTo>
                  <a:cubicBezTo>
                    <a:pt x="1" y="5150"/>
                    <a:pt x="120" y="5674"/>
                    <a:pt x="441" y="6055"/>
                  </a:cubicBezTo>
                  <a:cubicBezTo>
                    <a:pt x="441" y="5829"/>
                    <a:pt x="525" y="5603"/>
                    <a:pt x="691" y="5448"/>
                  </a:cubicBezTo>
                  <a:cubicBezTo>
                    <a:pt x="644" y="5329"/>
                    <a:pt x="691" y="5198"/>
                    <a:pt x="787" y="5127"/>
                  </a:cubicBezTo>
                  <a:cubicBezTo>
                    <a:pt x="1941" y="4222"/>
                    <a:pt x="3596" y="3507"/>
                    <a:pt x="5037" y="3198"/>
                  </a:cubicBezTo>
                  <a:cubicBezTo>
                    <a:pt x="5291" y="3144"/>
                    <a:pt x="5560" y="3114"/>
                    <a:pt x="5830" y="3114"/>
                  </a:cubicBezTo>
                  <a:cubicBezTo>
                    <a:pt x="6332" y="3114"/>
                    <a:pt x="6838" y="3216"/>
                    <a:pt x="7264" y="3448"/>
                  </a:cubicBezTo>
                  <a:cubicBezTo>
                    <a:pt x="7907" y="3460"/>
                    <a:pt x="8466" y="3960"/>
                    <a:pt x="8728" y="4638"/>
                  </a:cubicBezTo>
                  <a:cubicBezTo>
                    <a:pt x="8752" y="4686"/>
                    <a:pt x="8764" y="4734"/>
                    <a:pt x="8776" y="4793"/>
                  </a:cubicBezTo>
                  <a:cubicBezTo>
                    <a:pt x="9002" y="4579"/>
                    <a:pt x="9073" y="4246"/>
                    <a:pt x="8954" y="3960"/>
                  </a:cubicBezTo>
                  <a:cubicBezTo>
                    <a:pt x="8871" y="3745"/>
                    <a:pt x="8752" y="3555"/>
                    <a:pt x="8597" y="3376"/>
                  </a:cubicBezTo>
                  <a:cubicBezTo>
                    <a:pt x="8561" y="3317"/>
                    <a:pt x="8526" y="3257"/>
                    <a:pt x="8490" y="3198"/>
                  </a:cubicBezTo>
                  <a:cubicBezTo>
                    <a:pt x="8228" y="2841"/>
                    <a:pt x="7871" y="2567"/>
                    <a:pt x="7466" y="2424"/>
                  </a:cubicBezTo>
                  <a:lnTo>
                    <a:pt x="7359" y="2317"/>
                  </a:lnTo>
                  <a:cubicBezTo>
                    <a:pt x="6787" y="1781"/>
                    <a:pt x="6323" y="1150"/>
                    <a:pt x="5942" y="471"/>
                  </a:cubicBezTo>
                  <a:cubicBezTo>
                    <a:pt x="5763" y="142"/>
                    <a:pt x="5474" y="1"/>
                    <a:pt x="517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27"/>
            <p:cNvSpPr/>
            <p:nvPr/>
          </p:nvSpPr>
          <p:spPr>
            <a:xfrm>
              <a:off x="601423" y="-70767"/>
              <a:ext cx="272207" cy="123995"/>
            </a:xfrm>
            <a:custGeom>
              <a:rect b="b" l="l" r="r" t="t"/>
              <a:pathLst>
                <a:path extrusionOk="0" h="3835" w="8419">
                  <a:moveTo>
                    <a:pt x="5394" y="0"/>
                  </a:moveTo>
                  <a:cubicBezTo>
                    <a:pt x="5124" y="0"/>
                    <a:pt x="4855" y="30"/>
                    <a:pt x="4596" y="84"/>
                  </a:cubicBezTo>
                  <a:cubicBezTo>
                    <a:pt x="3156" y="381"/>
                    <a:pt x="1501" y="1108"/>
                    <a:pt x="346" y="2013"/>
                  </a:cubicBezTo>
                  <a:cubicBezTo>
                    <a:pt x="250" y="2084"/>
                    <a:pt x="215" y="2215"/>
                    <a:pt x="262" y="2334"/>
                  </a:cubicBezTo>
                  <a:cubicBezTo>
                    <a:pt x="108" y="2489"/>
                    <a:pt x="12" y="2715"/>
                    <a:pt x="24" y="2941"/>
                  </a:cubicBezTo>
                  <a:cubicBezTo>
                    <a:pt x="0" y="3429"/>
                    <a:pt x="393" y="3834"/>
                    <a:pt x="881" y="3834"/>
                  </a:cubicBezTo>
                  <a:cubicBezTo>
                    <a:pt x="1929" y="3822"/>
                    <a:pt x="2977" y="3739"/>
                    <a:pt x="4025" y="3584"/>
                  </a:cubicBezTo>
                  <a:cubicBezTo>
                    <a:pt x="3918" y="2917"/>
                    <a:pt x="3918" y="2239"/>
                    <a:pt x="4013" y="1560"/>
                  </a:cubicBezTo>
                  <a:cubicBezTo>
                    <a:pt x="4045" y="1319"/>
                    <a:pt x="4261" y="1199"/>
                    <a:pt x="4482" y="1199"/>
                  </a:cubicBezTo>
                  <a:cubicBezTo>
                    <a:pt x="4664" y="1199"/>
                    <a:pt x="4850" y="1280"/>
                    <a:pt x="4941" y="1441"/>
                  </a:cubicBezTo>
                  <a:cubicBezTo>
                    <a:pt x="5239" y="2024"/>
                    <a:pt x="5465" y="2656"/>
                    <a:pt x="5596" y="3298"/>
                  </a:cubicBezTo>
                  <a:cubicBezTo>
                    <a:pt x="6013" y="3203"/>
                    <a:pt x="6442" y="3096"/>
                    <a:pt x="6858" y="2977"/>
                  </a:cubicBezTo>
                  <a:cubicBezTo>
                    <a:pt x="6966" y="2953"/>
                    <a:pt x="7061" y="2929"/>
                    <a:pt x="7156" y="2882"/>
                  </a:cubicBezTo>
                  <a:cubicBezTo>
                    <a:pt x="7311" y="2846"/>
                    <a:pt x="7454" y="2798"/>
                    <a:pt x="7608" y="2751"/>
                  </a:cubicBezTo>
                  <a:cubicBezTo>
                    <a:pt x="8025" y="2620"/>
                    <a:pt x="8418" y="2155"/>
                    <a:pt x="8347" y="1691"/>
                  </a:cubicBezTo>
                  <a:cubicBezTo>
                    <a:pt x="8335" y="1632"/>
                    <a:pt x="8311" y="1572"/>
                    <a:pt x="8299" y="1524"/>
                  </a:cubicBezTo>
                  <a:cubicBezTo>
                    <a:pt x="8025" y="858"/>
                    <a:pt x="7466" y="346"/>
                    <a:pt x="6823" y="334"/>
                  </a:cubicBezTo>
                  <a:cubicBezTo>
                    <a:pt x="6397" y="102"/>
                    <a:pt x="5896" y="0"/>
                    <a:pt x="539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27"/>
            <p:cNvSpPr/>
            <p:nvPr/>
          </p:nvSpPr>
          <p:spPr>
            <a:xfrm>
              <a:off x="727681" y="-32033"/>
              <a:ext cx="90499" cy="281325"/>
            </a:xfrm>
            <a:custGeom>
              <a:rect b="b" l="l" r="r" t="t"/>
              <a:pathLst>
                <a:path extrusionOk="0" h="8701" w="2799">
                  <a:moveTo>
                    <a:pt x="574" y="1"/>
                  </a:moveTo>
                  <a:cubicBezTo>
                    <a:pt x="353" y="1"/>
                    <a:pt x="135" y="121"/>
                    <a:pt x="96" y="362"/>
                  </a:cubicBezTo>
                  <a:cubicBezTo>
                    <a:pt x="1" y="1029"/>
                    <a:pt x="13" y="1719"/>
                    <a:pt x="108" y="2386"/>
                  </a:cubicBezTo>
                  <a:cubicBezTo>
                    <a:pt x="203" y="3160"/>
                    <a:pt x="370" y="3922"/>
                    <a:pt x="489" y="4660"/>
                  </a:cubicBezTo>
                  <a:cubicBezTo>
                    <a:pt x="596" y="5375"/>
                    <a:pt x="727" y="6077"/>
                    <a:pt x="846" y="6792"/>
                  </a:cubicBezTo>
                  <a:cubicBezTo>
                    <a:pt x="977" y="7530"/>
                    <a:pt x="977" y="8125"/>
                    <a:pt x="1608" y="8613"/>
                  </a:cubicBezTo>
                  <a:cubicBezTo>
                    <a:pt x="1687" y="8674"/>
                    <a:pt x="1780" y="8701"/>
                    <a:pt x="1874" y="8701"/>
                  </a:cubicBezTo>
                  <a:cubicBezTo>
                    <a:pt x="2092" y="8701"/>
                    <a:pt x="2322" y="8561"/>
                    <a:pt x="2430" y="8387"/>
                  </a:cubicBezTo>
                  <a:cubicBezTo>
                    <a:pt x="2799" y="7827"/>
                    <a:pt x="2608" y="7280"/>
                    <a:pt x="2489" y="6649"/>
                  </a:cubicBezTo>
                  <a:cubicBezTo>
                    <a:pt x="2358" y="5887"/>
                    <a:pt x="2239" y="5137"/>
                    <a:pt x="2096" y="4375"/>
                  </a:cubicBezTo>
                  <a:cubicBezTo>
                    <a:pt x="1953" y="3648"/>
                    <a:pt x="1846" y="2862"/>
                    <a:pt x="1679" y="2100"/>
                  </a:cubicBezTo>
                  <a:cubicBezTo>
                    <a:pt x="1548" y="1446"/>
                    <a:pt x="1334" y="826"/>
                    <a:pt x="1025" y="243"/>
                  </a:cubicBezTo>
                  <a:cubicBezTo>
                    <a:pt x="939" y="82"/>
                    <a:pt x="755" y="1"/>
                    <a:pt x="57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27"/>
            <p:cNvSpPr/>
            <p:nvPr/>
          </p:nvSpPr>
          <p:spPr>
            <a:xfrm>
              <a:off x="8119667" y="2466590"/>
              <a:ext cx="723375" cy="827841"/>
            </a:xfrm>
            <a:custGeom>
              <a:rect b="b" l="l" r="r" t="t"/>
              <a:pathLst>
                <a:path extrusionOk="0" h="25604" w="22373">
                  <a:moveTo>
                    <a:pt x="12029" y="0"/>
                  </a:moveTo>
                  <a:cubicBezTo>
                    <a:pt x="11668" y="0"/>
                    <a:pt x="11309" y="116"/>
                    <a:pt x="11014" y="343"/>
                  </a:cubicBezTo>
                  <a:cubicBezTo>
                    <a:pt x="10980" y="341"/>
                    <a:pt x="10946" y="340"/>
                    <a:pt x="10913" y="340"/>
                  </a:cubicBezTo>
                  <a:cubicBezTo>
                    <a:pt x="10085" y="340"/>
                    <a:pt x="9362" y="899"/>
                    <a:pt x="9144" y="1712"/>
                  </a:cubicBezTo>
                  <a:cubicBezTo>
                    <a:pt x="9133" y="1771"/>
                    <a:pt x="9109" y="1831"/>
                    <a:pt x="9097" y="1890"/>
                  </a:cubicBezTo>
                  <a:cubicBezTo>
                    <a:pt x="8990" y="2093"/>
                    <a:pt x="8930" y="2307"/>
                    <a:pt x="8894" y="2533"/>
                  </a:cubicBezTo>
                  <a:cubicBezTo>
                    <a:pt x="6763" y="9427"/>
                    <a:pt x="3632" y="15964"/>
                    <a:pt x="465" y="22429"/>
                  </a:cubicBezTo>
                  <a:cubicBezTo>
                    <a:pt x="0" y="23393"/>
                    <a:pt x="405" y="24869"/>
                    <a:pt x="1596" y="25072"/>
                  </a:cubicBezTo>
                  <a:cubicBezTo>
                    <a:pt x="3794" y="25424"/>
                    <a:pt x="6021" y="25603"/>
                    <a:pt x="8255" y="25603"/>
                  </a:cubicBezTo>
                  <a:cubicBezTo>
                    <a:pt x="8888" y="25603"/>
                    <a:pt x="9522" y="25589"/>
                    <a:pt x="10156" y="25560"/>
                  </a:cubicBezTo>
                  <a:lnTo>
                    <a:pt x="10156" y="25143"/>
                  </a:lnTo>
                  <a:cubicBezTo>
                    <a:pt x="10085" y="25072"/>
                    <a:pt x="10026" y="24989"/>
                    <a:pt x="10002" y="24905"/>
                  </a:cubicBezTo>
                  <a:cubicBezTo>
                    <a:pt x="9656" y="24715"/>
                    <a:pt x="9323" y="24536"/>
                    <a:pt x="8978" y="24334"/>
                  </a:cubicBezTo>
                  <a:cubicBezTo>
                    <a:pt x="8632" y="24131"/>
                    <a:pt x="8097" y="23929"/>
                    <a:pt x="7942" y="23536"/>
                  </a:cubicBezTo>
                  <a:cubicBezTo>
                    <a:pt x="7918" y="23465"/>
                    <a:pt x="7942" y="23369"/>
                    <a:pt x="8013" y="23334"/>
                  </a:cubicBezTo>
                  <a:cubicBezTo>
                    <a:pt x="8133" y="23247"/>
                    <a:pt x="8287" y="23214"/>
                    <a:pt x="8452" y="23214"/>
                  </a:cubicBezTo>
                  <a:cubicBezTo>
                    <a:pt x="8813" y="23214"/>
                    <a:pt x="9233" y="23370"/>
                    <a:pt x="9502" y="23476"/>
                  </a:cubicBezTo>
                  <a:cubicBezTo>
                    <a:pt x="9728" y="23572"/>
                    <a:pt x="9954" y="23703"/>
                    <a:pt x="10156" y="23846"/>
                  </a:cubicBezTo>
                  <a:lnTo>
                    <a:pt x="10156" y="23512"/>
                  </a:lnTo>
                  <a:cubicBezTo>
                    <a:pt x="10109" y="23500"/>
                    <a:pt x="10073" y="23476"/>
                    <a:pt x="10049" y="23453"/>
                  </a:cubicBezTo>
                  <a:cubicBezTo>
                    <a:pt x="9454" y="23012"/>
                    <a:pt x="8918" y="22500"/>
                    <a:pt x="8347" y="22024"/>
                  </a:cubicBezTo>
                  <a:cubicBezTo>
                    <a:pt x="7906" y="21655"/>
                    <a:pt x="7180" y="21250"/>
                    <a:pt x="7025" y="20667"/>
                  </a:cubicBezTo>
                  <a:cubicBezTo>
                    <a:pt x="6989" y="20524"/>
                    <a:pt x="7085" y="20393"/>
                    <a:pt x="7228" y="20381"/>
                  </a:cubicBezTo>
                  <a:cubicBezTo>
                    <a:pt x="7270" y="20374"/>
                    <a:pt x="7313" y="20371"/>
                    <a:pt x="7357" y="20371"/>
                  </a:cubicBezTo>
                  <a:cubicBezTo>
                    <a:pt x="7963" y="20371"/>
                    <a:pt x="8602" y="20966"/>
                    <a:pt x="9013" y="21321"/>
                  </a:cubicBezTo>
                  <a:cubicBezTo>
                    <a:pt x="9430" y="21655"/>
                    <a:pt x="9811" y="22036"/>
                    <a:pt x="10145" y="22453"/>
                  </a:cubicBezTo>
                  <a:lnTo>
                    <a:pt x="10145" y="22060"/>
                  </a:lnTo>
                  <a:cubicBezTo>
                    <a:pt x="10133" y="20655"/>
                    <a:pt x="10133" y="19262"/>
                    <a:pt x="10121" y="17857"/>
                  </a:cubicBezTo>
                  <a:cubicBezTo>
                    <a:pt x="9680" y="17416"/>
                    <a:pt x="9264" y="16940"/>
                    <a:pt x="8871" y="16476"/>
                  </a:cubicBezTo>
                  <a:cubicBezTo>
                    <a:pt x="8347" y="15880"/>
                    <a:pt x="7954" y="15178"/>
                    <a:pt x="7442" y="14571"/>
                  </a:cubicBezTo>
                  <a:cubicBezTo>
                    <a:pt x="7211" y="14303"/>
                    <a:pt x="7423" y="13943"/>
                    <a:pt x="7696" y="13943"/>
                  </a:cubicBezTo>
                  <a:cubicBezTo>
                    <a:pt x="7776" y="13943"/>
                    <a:pt x="7861" y="13974"/>
                    <a:pt x="7942" y="14047"/>
                  </a:cubicBezTo>
                  <a:cubicBezTo>
                    <a:pt x="8525" y="14582"/>
                    <a:pt x="9180" y="15011"/>
                    <a:pt x="9764" y="15535"/>
                  </a:cubicBezTo>
                  <a:cubicBezTo>
                    <a:pt x="9883" y="15642"/>
                    <a:pt x="9990" y="15749"/>
                    <a:pt x="10109" y="15845"/>
                  </a:cubicBezTo>
                  <a:lnTo>
                    <a:pt x="10109" y="13416"/>
                  </a:lnTo>
                  <a:cubicBezTo>
                    <a:pt x="10037" y="13380"/>
                    <a:pt x="9978" y="13344"/>
                    <a:pt x="9930" y="13285"/>
                  </a:cubicBezTo>
                  <a:cubicBezTo>
                    <a:pt x="9597" y="12892"/>
                    <a:pt x="9335" y="12463"/>
                    <a:pt x="9013" y="12035"/>
                  </a:cubicBezTo>
                  <a:cubicBezTo>
                    <a:pt x="8692" y="11618"/>
                    <a:pt x="8347" y="11213"/>
                    <a:pt x="8061" y="10761"/>
                  </a:cubicBezTo>
                  <a:cubicBezTo>
                    <a:pt x="7861" y="10443"/>
                    <a:pt x="8133" y="10159"/>
                    <a:pt x="8426" y="10159"/>
                  </a:cubicBezTo>
                  <a:cubicBezTo>
                    <a:pt x="8517" y="10159"/>
                    <a:pt x="8610" y="10187"/>
                    <a:pt x="8692" y="10249"/>
                  </a:cubicBezTo>
                  <a:cubicBezTo>
                    <a:pt x="9228" y="10665"/>
                    <a:pt x="9716" y="11154"/>
                    <a:pt x="10109" y="11713"/>
                  </a:cubicBezTo>
                  <a:cubicBezTo>
                    <a:pt x="10121" y="10534"/>
                    <a:pt x="10133" y="9368"/>
                    <a:pt x="10156" y="8189"/>
                  </a:cubicBezTo>
                  <a:cubicBezTo>
                    <a:pt x="9918" y="7939"/>
                    <a:pt x="9716" y="7617"/>
                    <a:pt x="9502" y="7344"/>
                  </a:cubicBezTo>
                  <a:cubicBezTo>
                    <a:pt x="9192" y="6963"/>
                    <a:pt x="8906" y="6558"/>
                    <a:pt x="8656" y="6129"/>
                  </a:cubicBezTo>
                  <a:cubicBezTo>
                    <a:pt x="8513" y="5878"/>
                    <a:pt x="8714" y="5620"/>
                    <a:pt x="8944" y="5620"/>
                  </a:cubicBezTo>
                  <a:cubicBezTo>
                    <a:pt x="9019" y="5620"/>
                    <a:pt x="9098" y="5648"/>
                    <a:pt x="9168" y="5712"/>
                  </a:cubicBezTo>
                  <a:cubicBezTo>
                    <a:pt x="9537" y="6046"/>
                    <a:pt x="9871" y="6415"/>
                    <a:pt x="10180" y="6796"/>
                  </a:cubicBezTo>
                  <a:cubicBezTo>
                    <a:pt x="10192" y="6153"/>
                    <a:pt x="10216" y="5510"/>
                    <a:pt x="10240" y="4867"/>
                  </a:cubicBezTo>
                  <a:cubicBezTo>
                    <a:pt x="10234" y="4611"/>
                    <a:pt x="10427" y="4480"/>
                    <a:pt x="10619" y="4480"/>
                  </a:cubicBezTo>
                  <a:cubicBezTo>
                    <a:pt x="10802" y="4480"/>
                    <a:pt x="10984" y="4599"/>
                    <a:pt x="10990" y="4843"/>
                  </a:cubicBezTo>
                  <a:cubicBezTo>
                    <a:pt x="11026" y="5272"/>
                    <a:pt x="11049" y="5689"/>
                    <a:pt x="11073" y="6117"/>
                  </a:cubicBezTo>
                  <a:cubicBezTo>
                    <a:pt x="11466" y="5558"/>
                    <a:pt x="11966" y="5069"/>
                    <a:pt x="12526" y="4688"/>
                  </a:cubicBezTo>
                  <a:cubicBezTo>
                    <a:pt x="12590" y="4643"/>
                    <a:pt x="12657" y="4624"/>
                    <a:pt x="12720" y="4624"/>
                  </a:cubicBezTo>
                  <a:cubicBezTo>
                    <a:pt x="13010" y="4624"/>
                    <a:pt x="13246" y="5028"/>
                    <a:pt x="13002" y="5272"/>
                  </a:cubicBezTo>
                  <a:cubicBezTo>
                    <a:pt x="12502" y="5760"/>
                    <a:pt x="12061" y="6308"/>
                    <a:pt x="11704" y="6903"/>
                  </a:cubicBezTo>
                  <a:cubicBezTo>
                    <a:pt x="11490" y="7260"/>
                    <a:pt x="11359" y="7653"/>
                    <a:pt x="11169" y="8022"/>
                  </a:cubicBezTo>
                  <a:cubicBezTo>
                    <a:pt x="11228" y="9332"/>
                    <a:pt x="11276" y="10653"/>
                    <a:pt x="11311" y="11963"/>
                  </a:cubicBezTo>
                  <a:cubicBezTo>
                    <a:pt x="11454" y="11785"/>
                    <a:pt x="11585" y="11606"/>
                    <a:pt x="11716" y="11427"/>
                  </a:cubicBezTo>
                  <a:cubicBezTo>
                    <a:pt x="12192" y="10749"/>
                    <a:pt x="12704" y="10094"/>
                    <a:pt x="13216" y="9439"/>
                  </a:cubicBezTo>
                  <a:cubicBezTo>
                    <a:pt x="13275" y="9362"/>
                    <a:pt x="13351" y="9329"/>
                    <a:pt x="13429" y="9329"/>
                  </a:cubicBezTo>
                  <a:cubicBezTo>
                    <a:pt x="13650" y="9329"/>
                    <a:pt x="13881" y="9594"/>
                    <a:pt x="13740" y="9832"/>
                  </a:cubicBezTo>
                  <a:cubicBezTo>
                    <a:pt x="13312" y="10558"/>
                    <a:pt x="12883" y="11284"/>
                    <a:pt x="12419" y="11975"/>
                  </a:cubicBezTo>
                  <a:cubicBezTo>
                    <a:pt x="12085" y="12487"/>
                    <a:pt x="11764" y="13094"/>
                    <a:pt x="11359" y="13570"/>
                  </a:cubicBezTo>
                  <a:cubicBezTo>
                    <a:pt x="11383" y="14499"/>
                    <a:pt x="11395" y="15416"/>
                    <a:pt x="11407" y="16333"/>
                  </a:cubicBezTo>
                  <a:cubicBezTo>
                    <a:pt x="11800" y="16035"/>
                    <a:pt x="12204" y="15749"/>
                    <a:pt x="12562" y="15440"/>
                  </a:cubicBezTo>
                  <a:cubicBezTo>
                    <a:pt x="13133" y="14940"/>
                    <a:pt x="13645" y="14356"/>
                    <a:pt x="14288" y="13928"/>
                  </a:cubicBezTo>
                  <a:cubicBezTo>
                    <a:pt x="14358" y="13881"/>
                    <a:pt x="14431" y="13860"/>
                    <a:pt x="14501" y="13860"/>
                  </a:cubicBezTo>
                  <a:cubicBezTo>
                    <a:pt x="14786" y="13860"/>
                    <a:pt x="15024" y="14201"/>
                    <a:pt x="14871" y="14487"/>
                  </a:cubicBezTo>
                  <a:cubicBezTo>
                    <a:pt x="14478" y="15237"/>
                    <a:pt x="13836" y="15833"/>
                    <a:pt x="13228" y="16392"/>
                  </a:cubicBezTo>
                  <a:cubicBezTo>
                    <a:pt x="12728" y="16845"/>
                    <a:pt x="12204" y="17380"/>
                    <a:pt x="11609" y="17714"/>
                  </a:cubicBezTo>
                  <a:cubicBezTo>
                    <a:pt x="11597" y="17869"/>
                    <a:pt x="11526" y="18011"/>
                    <a:pt x="11430" y="18131"/>
                  </a:cubicBezTo>
                  <a:cubicBezTo>
                    <a:pt x="11442" y="19214"/>
                    <a:pt x="11454" y="20286"/>
                    <a:pt x="11466" y="21369"/>
                  </a:cubicBezTo>
                  <a:cubicBezTo>
                    <a:pt x="11669" y="21250"/>
                    <a:pt x="11871" y="21143"/>
                    <a:pt x="12038" y="21036"/>
                  </a:cubicBezTo>
                  <a:cubicBezTo>
                    <a:pt x="12847" y="20500"/>
                    <a:pt x="13609" y="19893"/>
                    <a:pt x="14312" y="19226"/>
                  </a:cubicBezTo>
                  <a:cubicBezTo>
                    <a:pt x="14405" y="19138"/>
                    <a:pt x="14510" y="19101"/>
                    <a:pt x="14612" y="19101"/>
                  </a:cubicBezTo>
                  <a:cubicBezTo>
                    <a:pt x="14949" y="19101"/>
                    <a:pt x="15248" y="19513"/>
                    <a:pt x="14955" y="19833"/>
                  </a:cubicBezTo>
                  <a:cubicBezTo>
                    <a:pt x="14300" y="20536"/>
                    <a:pt x="13585" y="21190"/>
                    <a:pt x="12835" y="21774"/>
                  </a:cubicBezTo>
                  <a:cubicBezTo>
                    <a:pt x="12490" y="22036"/>
                    <a:pt x="12002" y="22476"/>
                    <a:pt x="11490" y="22703"/>
                  </a:cubicBezTo>
                  <a:lnTo>
                    <a:pt x="11490" y="23548"/>
                  </a:lnTo>
                  <a:cubicBezTo>
                    <a:pt x="12395" y="23095"/>
                    <a:pt x="13359" y="22726"/>
                    <a:pt x="14252" y="22333"/>
                  </a:cubicBezTo>
                  <a:cubicBezTo>
                    <a:pt x="14301" y="22312"/>
                    <a:pt x="14347" y="22303"/>
                    <a:pt x="14390" y="22303"/>
                  </a:cubicBezTo>
                  <a:cubicBezTo>
                    <a:pt x="14711" y="22303"/>
                    <a:pt x="14876" y="22825"/>
                    <a:pt x="14562" y="23024"/>
                  </a:cubicBezTo>
                  <a:cubicBezTo>
                    <a:pt x="13585" y="23631"/>
                    <a:pt x="12573" y="24334"/>
                    <a:pt x="11502" y="24846"/>
                  </a:cubicBezTo>
                  <a:lnTo>
                    <a:pt x="11502" y="25453"/>
                  </a:lnTo>
                  <a:cubicBezTo>
                    <a:pt x="14740" y="25179"/>
                    <a:pt x="17824" y="24477"/>
                    <a:pt x="20920" y="23476"/>
                  </a:cubicBezTo>
                  <a:cubicBezTo>
                    <a:pt x="21682" y="23238"/>
                    <a:pt x="22372" y="22250"/>
                    <a:pt x="22015" y="21417"/>
                  </a:cubicBezTo>
                  <a:cubicBezTo>
                    <a:pt x="20527" y="18011"/>
                    <a:pt x="19027" y="14594"/>
                    <a:pt x="17515" y="11189"/>
                  </a:cubicBezTo>
                  <a:cubicBezTo>
                    <a:pt x="17062" y="10165"/>
                    <a:pt x="16610" y="9141"/>
                    <a:pt x="16157" y="8117"/>
                  </a:cubicBezTo>
                  <a:cubicBezTo>
                    <a:pt x="15562" y="5903"/>
                    <a:pt x="14979" y="3688"/>
                    <a:pt x="14383" y="1474"/>
                  </a:cubicBezTo>
                  <a:cubicBezTo>
                    <a:pt x="14252" y="867"/>
                    <a:pt x="13764" y="402"/>
                    <a:pt x="13157" y="271"/>
                  </a:cubicBezTo>
                  <a:cubicBezTo>
                    <a:pt x="13050" y="224"/>
                    <a:pt x="12919" y="200"/>
                    <a:pt x="12800" y="188"/>
                  </a:cubicBezTo>
                  <a:cubicBezTo>
                    <a:pt x="12558" y="62"/>
                    <a:pt x="12293" y="0"/>
                    <a:pt x="120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27"/>
            <p:cNvSpPr/>
            <p:nvPr/>
          </p:nvSpPr>
          <p:spPr>
            <a:xfrm>
              <a:off x="8346415" y="2610890"/>
              <a:ext cx="266614" cy="1137554"/>
            </a:xfrm>
            <a:custGeom>
              <a:rect b="b" l="l" r="r" t="t"/>
              <a:pathLst>
                <a:path extrusionOk="0" h="35183" w="8246">
                  <a:moveTo>
                    <a:pt x="3627" y="1"/>
                  </a:moveTo>
                  <a:cubicBezTo>
                    <a:pt x="3436" y="1"/>
                    <a:pt x="3245" y="132"/>
                    <a:pt x="3251" y="392"/>
                  </a:cubicBezTo>
                  <a:cubicBezTo>
                    <a:pt x="3227" y="1035"/>
                    <a:pt x="3215" y="1678"/>
                    <a:pt x="3191" y="2321"/>
                  </a:cubicBezTo>
                  <a:cubicBezTo>
                    <a:pt x="2882" y="1940"/>
                    <a:pt x="2548" y="1571"/>
                    <a:pt x="2179" y="1237"/>
                  </a:cubicBezTo>
                  <a:cubicBezTo>
                    <a:pt x="2109" y="1173"/>
                    <a:pt x="2030" y="1145"/>
                    <a:pt x="1955" y="1145"/>
                  </a:cubicBezTo>
                  <a:cubicBezTo>
                    <a:pt x="1725" y="1145"/>
                    <a:pt x="1524" y="1403"/>
                    <a:pt x="1667" y="1654"/>
                  </a:cubicBezTo>
                  <a:cubicBezTo>
                    <a:pt x="1917" y="2083"/>
                    <a:pt x="2203" y="2488"/>
                    <a:pt x="2512" y="2869"/>
                  </a:cubicBezTo>
                  <a:cubicBezTo>
                    <a:pt x="2715" y="3131"/>
                    <a:pt x="2929" y="3452"/>
                    <a:pt x="3167" y="3714"/>
                  </a:cubicBezTo>
                  <a:cubicBezTo>
                    <a:pt x="3143" y="4881"/>
                    <a:pt x="3132" y="6059"/>
                    <a:pt x="3120" y="7238"/>
                  </a:cubicBezTo>
                  <a:cubicBezTo>
                    <a:pt x="2727" y="6679"/>
                    <a:pt x="2251" y="6190"/>
                    <a:pt x="1703" y="5774"/>
                  </a:cubicBezTo>
                  <a:cubicBezTo>
                    <a:pt x="1621" y="5712"/>
                    <a:pt x="1528" y="5684"/>
                    <a:pt x="1437" y="5684"/>
                  </a:cubicBezTo>
                  <a:cubicBezTo>
                    <a:pt x="1143" y="5684"/>
                    <a:pt x="872" y="5968"/>
                    <a:pt x="1072" y="6286"/>
                  </a:cubicBezTo>
                  <a:cubicBezTo>
                    <a:pt x="1358" y="6738"/>
                    <a:pt x="1715" y="7143"/>
                    <a:pt x="2024" y="7560"/>
                  </a:cubicBezTo>
                  <a:cubicBezTo>
                    <a:pt x="2334" y="7976"/>
                    <a:pt x="2608" y="8405"/>
                    <a:pt x="2941" y="8810"/>
                  </a:cubicBezTo>
                  <a:cubicBezTo>
                    <a:pt x="2989" y="8857"/>
                    <a:pt x="3048" y="8905"/>
                    <a:pt x="3120" y="8941"/>
                  </a:cubicBezTo>
                  <a:lnTo>
                    <a:pt x="3120" y="11370"/>
                  </a:lnTo>
                  <a:cubicBezTo>
                    <a:pt x="3001" y="11262"/>
                    <a:pt x="2893" y="11155"/>
                    <a:pt x="2774" y="11060"/>
                  </a:cubicBezTo>
                  <a:cubicBezTo>
                    <a:pt x="2191" y="10536"/>
                    <a:pt x="1536" y="10108"/>
                    <a:pt x="953" y="9572"/>
                  </a:cubicBezTo>
                  <a:cubicBezTo>
                    <a:pt x="872" y="9499"/>
                    <a:pt x="787" y="9468"/>
                    <a:pt x="707" y="9468"/>
                  </a:cubicBezTo>
                  <a:cubicBezTo>
                    <a:pt x="434" y="9468"/>
                    <a:pt x="222" y="9828"/>
                    <a:pt x="453" y="10096"/>
                  </a:cubicBezTo>
                  <a:cubicBezTo>
                    <a:pt x="965" y="10703"/>
                    <a:pt x="1358" y="11405"/>
                    <a:pt x="1881" y="12001"/>
                  </a:cubicBezTo>
                  <a:cubicBezTo>
                    <a:pt x="2274" y="12465"/>
                    <a:pt x="2691" y="12929"/>
                    <a:pt x="3132" y="13370"/>
                  </a:cubicBezTo>
                  <a:cubicBezTo>
                    <a:pt x="3143" y="14775"/>
                    <a:pt x="3155" y="16180"/>
                    <a:pt x="3155" y="17585"/>
                  </a:cubicBezTo>
                  <a:lnTo>
                    <a:pt x="3155" y="17978"/>
                  </a:lnTo>
                  <a:cubicBezTo>
                    <a:pt x="2822" y="17561"/>
                    <a:pt x="2441" y="17180"/>
                    <a:pt x="2024" y="16847"/>
                  </a:cubicBezTo>
                  <a:cubicBezTo>
                    <a:pt x="1602" y="16491"/>
                    <a:pt x="972" y="15897"/>
                    <a:pt x="367" y="15897"/>
                  </a:cubicBezTo>
                  <a:cubicBezTo>
                    <a:pt x="324" y="15897"/>
                    <a:pt x="281" y="15900"/>
                    <a:pt x="238" y="15906"/>
                  </a:cubicBezTo>
                  <a:cubicBezTo>
                    <a:pt x="95" y="15918"/>
                    <a:pt x="0" y="16049"/>
                    <a:pt x="36" y="16192"/>
                  </a:cubicBezTo>
                  <a:cubicBezTo>
                    <a:pt x="191" y="16775"/>
                    <a:pt x="917" y="17180"/>
                    <a:pt x="1358" y="17549"/>
                  </a:cubicBezTo>
                  <a:cubicBezTo>
                    <a:pt x="1929" y="18025"/>
                    <a:pt x="2465" y="18525"/>
                    <a:pt x="3060" y="18978"/>
                  </a:cubicBezTo>
                  <a:cubicBezTo>
                    <a:pt x="3096" y="19002"/>
                    <a:pt x="3120" y="19013"/>
                    <a:pt x="3167" y="19025"/>
                  </a:cubicBezTo>
                  <a:lnTo>
                    <a:pt x="3167" y="19371"/>
                  </a:lnTo>
                  <a:cubicBezTo>
                    <a:pt x="2965" y="19216"/>
                    <a:pt x="2751" y="19097"/>
                    <a:pt x="2512" y="19002"/>
                  </a:cubicBezTo>
                  <a:cubicBezTo>
                    <a:pt x="2244" y="18896"/>
                    <a:pt x="1824" y="18734"/>
                    <a:pt x="1464" y="18734"/>
                  </a:cubicBezTo>
                  <a:cubicBezTo>
                    <a:pt x="1298" y="18734"/>
                    <a:pt x="1144" y="18768"/>
                    <a:pt x="1024" y="18859"/>
                  </a:cubicBezTo>
                  <a:cubicBezTo>
                    <a:pt x="953" y="18894"/>
                    <a:pt x="929" y="18978"/>
                    <a:pt x="953" y="19061"/>
                  </a:cubicBezTo>
                  <a:cubicBezTo>
                    <a:pt x="1096" y="19454"/>
                    <a:pt x="1655" y="19656"/>
                    <a:pt x="1989" y="19859"/>
                  </a:cubicBezTo>
                  <a:cubicBezTo>
                    <a:pt x="2322" y="20049"/>
                    <a:pt x="2667" y="20240"/>
                    <a:pt x="3013" y="20418"/>
                  </a:cubicBezTo>
                  <a:cubicBezTo>
                    <a:pt x="3048" y="20514"/>
                    <a:pt x="3108" y="20585"/>
                    <a:pt x="3179" y="20645"/>
                  </a:cubicBezTo>
                  <a:lnTo>
                    <a:pt x="3179" y="21061"/>
                  </a:lnTo>
                  <a:cubicBezTo>
                    <a:pt x="3191" y="22728"/>
                    <a:pt x="3203" y="24407"/>
                    <a:pt x="3203" y="26074"/>
                  </a:cubicBezTo>
                  <a:cubicBezTo>
                    <a:pt x="3215" y="27514"/>
                    <a:pt x="3251" y="28979"/>
                    <a:pt x="3286" y="30408"/>
                  </a:cubicBezTo>
                  <a:cubicBezTo>
                    <a:pt x="3310" y="31848"/>
                    <a:pt x="3251" y="33325"/>
                    <a:pt x="3441" y="34742"/>
                  </a:cubicBezTo>
                  <a:cubicBezTo>
                    <a:pt x="3482" y="35007"/>
                    <a:pt x="3748" y="35183"/>
                    <a:pt x="3982" y="35183"/>
                  </a:cubicBezTo>
                  <a:cubicBezTo>
                    <a:pt x="4158" y="35183"/>
                    <a:pt x="4315" y="35084"/>
                    <a:pt x="4346" y="34849"/>
                  </a:cubicBezTo>
                  <a:cubicBezTo>
                    <a:pt x="4525" y="33480"/>
                    <a:pt x="4477" y="32086"/>
                    <a:pt x="4501" y="30717"/>
                  </a:cubicBezTo>
                  <a:cubicBezTo>
                    <a:pt x="4513" y="29265"/>
                    <a:pt x="4548" y="27824"/>
                    <a:pt x="4548" y="26371"/>
                  </a:cubicBezTo>
                  <a:cubicBezTo>
                    <a:pt x="4537" y="24574"/>
                    <a:pt x="4513" y="22776"/>
                    <a:pt x="4501" y="20978"/>
                  </a:cubicBezTo>
                  <a:lnTo>
                    <a:pt x="4501" y="20359"/>
                  </a:lnTo>
                  <a:cubicBezTo>
                    <a:pt x="5572" y="19847"/>
                    <a:pt x="6584" y="19144"/>
                    <a:pt x="7561" y="18537"/>
                  </a:cubicBezTo>
                  <a:cubicBezTo>
                    <a:pt x="7875" y="18349"/>
                    <a:pt x="7710" y="17828"/>
                    <a:pt x="7389" y="17828"/>
                  </a:cubicBezTo>
                  <a:cubicBezTo>
                    <a:pt x="7346" y="17828"/>
                    <a:pt x="7300" y="17837"/>
                    <a:pt x="7251" y="17859"/>
                  </a:cubicBezTo>
                  <a:cubicBezTo>
                    <a:pt x="6358" y="18240"/>
                    <a:pt x="5394" y="18609"/>
                    <a:pt x="4489" y="19061"/>
                  </a:cubicBezTo>
                  <a:lnTo>
                    <a:pt x="4489" y="18228"/>
                  </a:lnTo>
                  <a:cubicBezTo>
                    <a:pt x="4989" y="18001"/>
                    <a:pt x="5489" y="17561"/>
                    <a:pt x="5834" y="17287"/>
                  </a:cubicBezTo>
                  <a:cubicBezTo>
                    <a:pt x="6584" y="16704"/>
                    <a:pt x="7299" y="16061"/>
                    <a:pt x="7954" y="15358"/>
                  </a:cubicBezTo>
                  <a:cubicBezTo>
                    <a:pt x="8246" y="15039"/>
                    <a:pt x="7950" y="14621"/>
                    <a:pt x="7613" y="14621"/>
                  </a:cubicBezTo>
                  <a:cubicBezTo>
                    <a:pt x="7511" y="14621"/>
                    <a:pt x="7405" y="14659"/>
                    <a:pt x="7311" y="14751"/>
                  </a:cubicBezTo>
                  <a:cubicBezTo>
                    <a:pt x="6608" y="15418"/>
                    <a:pt x="5858" y="16013"/>
                    <a:pt x="5048" y="16561"/>
                  </a:cubicBezTo>
                  <a:cubicBezTo>
                    <a:pt x="4882" y="16668"/>
                    <a:pt x="4679" y="16775"/>
                    <a:pt x="4477" y="16894"/>
                  </a:cubicBezTo>
                  <a:cubicBezTo>
                    <a:pt x="4465" y="15811"/>
                    <a:pt x="4453" y="14739"/>
                    <a:pt x="4441" y="13656"/>
                  </a:cubicBezTo>
                  <a:cubicBezTo>
                    <a:pt x="4548" y="13537"/>
                    <a:pt x="4608" y="13394"/>
                    <a:pt x="4620" y="13239"/>
                  </a:cubicBezTo>
                  <a:cubicBezTo>
                    <a:pt x="5215" y="12894"/>
                    <a:pt x="5739" y="12370"/>
                    <a:pt x="6239" y="11917"/>
                  </a:cubicBezTo>
                  <a:cubicBezTo>
                    <a:pt x="6834" y="11346"/>
                    <a:pt x="7489" y="10751"/>
                    <a:pt x="7882" y="10012"/>
                  </a:cubicBezTo>
                  <a:cubicBezTo>
                    <a:pt x="8035" y="9726"/>
                    <a:pt x="7797" y="9385"/>
                    <a:pt x="7512" y="9385"/>
                  </a:cubicBezTo>
                  <a:cubicBezTo>
                    <a:pt x="7442" y="9385"/>
                    <a:pt x="7369" y="9406"/>
                    <a:pt x="7299" y="9453"/>
                  </a:cubicBezTo>
                  <a:cubicBezTo>
                    <a:pt x="6656" y="9881"/>
                    <a:pt x="6144" y="10465"/>
                    <a:pt x="5572" y="10965"/>
                  </a:cubicBezTo>
                  <a:cubicBezTo>
                    <a:pt x="5227" y="11286"/>
                    <a:pt x="4810" y="11560"/>
                    <a:pt x="4417" y="11858"/>
                  </a:cubicBezTo>
                  <a:cubicBezTo>
                    <a:pt x="4406" y="10941"/>
                    <a:pt x="4394" y="10012"/>
                    <a:pt x="4370" y="9096"/>
                  </a:cubicBezTo>
                  <a:cubicBezTo>
                    <a:pt x="4775" y="8619"/>
                    <a:pt x="5096" y="8012"/>
                    <a:pt x="5429" y="7500"/>
                  </a:cubicBezTo>
                  <a:cubicBezTo>
                    <a:pt x="5894" y="6798"/>
                    <a:pt x="6322" y="6071"/>
                    <a:pt x="6751" y="5357"/>
                  </a:cubicBezTo>
                  <a:cubicBezTo>
                    <a:pt x="6892" y="5119"/>
                    <a:pt x="6661" y="4855"/>
                    <a:pt x="6440" y="4855"/>
                  </a:cubicBezTo>
                  <a:cubicBezTo>
                    <a:pt x="6362" y="4855"/>
                    <a:pt x="6286" y="4887"/>
                    <a:pt x="6227" y="4964"/>
                  </a:cubicBezTo>
                  <a:cubicBezTo>
                    <a:pt x="5715" y="5619"/>
                    <a:pt x="5203" y="6274"/>
                    <a:pt x="4727" y="6941"/>
                  </a:cubicBezTo>
                  <a:cubicBezTo>
                    <a:pt x="4596" y="7119"/>
                    <a:pt x="4465" y="7298"/>
                    <a:pt x="4322" y="7488"/>
                  </a:cubicBezTo>
                  <a:cubicBezTo>
                    <a:pt x="4286" y="6167"/>
                    <a:pt x="4239" y="4857"/>
                    <a:pt x="4179" y="3547"/>
                  </a:cubicBezTo>
                  <a:cubicBezTo>
                    <a:pt x="4370" y="3166"/>
                    <a:pt x="4501" y="2773"/>
                    <a:pt x="4715" y="2428"/>
                  </a:cubicBezTo>
                  <a:cubicBezTo>
                    <a:pt x="5072" y="1833"/>
                    <a:pt x="5513" y="1273"/>
                    <a:pt x="6013" y="785"/>
                  </a:cubicBezTo>
                  <a:cubicBezTo>
                    <a:pt x="6268" y="540"/>
                    <a:pt x="6022" y="141"/>
                    <a:pt x="5728" y="141"/>
                  </a:cubicBezTo>
                  <a:cubicBezTo>
                    <a:pt x="5665" y="141"/>
                    <a:pt x="5600" y="160"/>
                    <a:pt x="5537" y="202"/>
                  </a:cubicBezTo>
                  <a:cubicBezTo>
                    <a:pt x="4977" y="595"/>
                    <a:pt x="4477" y="1071"/>
                    <a:pt x="4084" y="1630"/>
                  </a:cubicBezTo>
                  <a:cubicBezTo>
                    <a:pt x="4060" y="1214"/>
                    <a:pt x="4036" y="797"/>
                    <a:pt x="4001" y="368"/>
                  </a:cubicBezTo>
                  <a:cubicBezTo>
                    <a:pt x="3995" y="123"/>
                    <a:pt x="3811" y="1"/>
                    <a:pt x="3627" y="1"/>
                  </a:cubicBezTo>
                  <a:close/>
                </a:path>
              </a:pathLst>
            </a:custGeom>
            <a:solidFill>
              <a:srgbClr val="EA5A39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27"/>
            <p:cNvSpPr/>
            <p:nvPr/>
          </p:nvSpPr>
          <p:spPr>
            <a:xfrm>
              <a:off x="8803338" y="916279"/>
              <a:ext cx="515509" cy="229270"/>
            </a:xfrm>
            <a:custGeom>
              <a:rect b="b" l="l" r="r" t="t"/>
              <a:pathLst>
                <a:path extrusionOk="0" h="7091" w="15944">
                  <a:moveTo>
                    <a:pt x="8334" y="0"/>
                  </a:moveTo>
                  <a:cubicBezTo>
                    <a:pt x="7370" y="0"/>
                    <a:pt x="6535" y="622"/>
                    <a:pt x="6037" y="1429"/>
                  </a:cubicBezTo>
                  <a:cubicBezTo>
                    <a:pt x="5942" y="1572"/>
                    <a:pt x="5859" y="1726"/>
                    <a:pt x="5799" y="1893"/>
                  </a:cubicBezTo>
                  <a:cubicBezTo>
                    <a:pt x="5573" y="2131"/>
                    <a:pt x="5383" y="2405"/>
                    <a:pt x="5240" y="2715"/>
                  </a:cubicBezTo>
                  <a:cubicBezTo>
                    <a:pt x="5228" y="2750"/>
                    <a:pt x="5204" y="2786"/>
                    <a:pt x="5192" y="2834"/>
                  </a:cubicBezTo>
                  <a:cubicBezTo>
                    <a:pt x="5061" y="2750"/>
                    <a:pt x="4930" y="2679"/>
                    <a:pt x="4787" y="2631"/>
                  </a:cubicBezTo>
                  <a:cubicBezTo>
                    <a:pt x="4548" y="2542"/>
                    <a:pt x="4303" y="2500"/>
                    <a:pt x="4061" y="2500"/>
                  </a:cubicBezTo>
                  <a:cubicBezTo>
                    <a:pt x="3208" y="2500"/>
                    <a:pt x="2403" y="3028"/>
                    <a:pt x="2096" y="3881"/>
                  </a:cubicBezTo>
                  <a:cubicBezTo>
                    <a:pt x="2061" y="3989"/>
                    <a:pt x="2025" y="4108"/>
                    <a:pt x="2001" y="4227"/>
                  </a:cubicBezTo>
                  <a:cubicBezTo>
                    <a:pt x="1866" y="4198"/>
                    <a:pt x="1729" y="4183"/>
                    <a:pt x="1593" y="4183"/>
                  </a:cubicBezTo>
                  <a:cubicBezTo>
                    <a:pt x="1334" y="4183"/>
                    <a:pt x="1076" y="4236"/>
                    <a:pt x="834" y="4346"/>
                  </a:cubicBezTo>
                  <a:cubicBezTo>
                    <a:pt x="561" y="4429"/>
                    <a:pt x="322" y="4608"/>
                    <a:pt x="168" y="4858"/>
                  </a:cubicBezTo>
                  <a:cubicBezTo>
                    <a:pt x="1" y="5179"/>
                    <a:pt x="13" y="5572"/>
                    <a:pt x="191" y="5894"/>
                  </a:cubicBezTo>
                  <a:cubicBezTo>
                    <a:pt x="394" y="6310"/>
                    <a:pt x="763" y="6632"/>
                    <a:pt x="1192" y="6787"/>
                  </a:cubicBezTo>
                  <a:cubicBezTo>
                    <a:pt x="1341" y="6845"/>
                    <a:pt x="1500" y="6875"/>
                    <a:pt x="1659" y="6875"/>
                  </a:cubicBezTo>
                  <a:cubicBezTo>
                    <a:pt x="1792" y="6875"/>
                    <a:pt x="1924" y="6854"/>
                    <a:pt x="2049" y="6810"/>
                  </a:cubicBezTo>
                  <a:cubicBezTo>
                    <a:pt x="4121" y="6929"/>
                    <a:pt x="6180" y="7013"/>
                    <a:pt x="8252" y="7060"/>
                  </a:cubicBezTo>
                  <a:cubicBezTo>
                    <a:pt x="9054" y="7078"/>
                    <a:pt x="9862" y="7089"/>
                    <a:pt x="10667" y="7089"/>
                  </a:cubicBezTo>
                  <a:cubicBezTo>
                    <a:pt x="10962" y="7089"/>
                    <a:pt x="11257" y="7087"/>
                    <a:pt x="11550" y="7084"/>
                  </a:cubicBezTo>
                  <a:cubicBezTo>
                    <a:pt x="11608" y="7083"/>
                    <a:pt x="11666" y="7083"/>
                    <a:pt x="11724" y="7083"/>
                  </a:cubicBezTo>
                  <a:cubicBezTo>
                    <a:pt x="12001" y="7083"/>
                    <a:pt x="12288" y="7090"/>
                    <a:pt x="12578" y="7090"/>
                  </a:cubicBezTo>
                  <a:cubicBezTo>
                    <a:pt x="13166" y="7090"/>
                    <a:pt x="13764" y="7061"/>
                    <a:pt x="14300" y="6882"/>
                  </a:cubicBezTo>
                  <a:cubicBezTo>
                    <a:pt x="14331" y="6884"/>
                    <a:pt x="14362" y="6885"/>
                    <a:pt x="14393" y="6885"/>
                  </a:cubicBezTo>
                  <a:cubicBezTo>
                    <a:pt x="14871" y="6885"/>
                    <a:pt x="15314" y="6628"/>
                    <a:pt x="15527" y="6203"/>
                  </a:cubicBezTo>
                  <a:cubicBezTo>
                    <a:pt x="15943" y="5417"/>
                    <a:pt x="15348" y="4655"/>
                    <a:pt x="14586" y="4453"/>
                  </a:cubicBezTo>
                  <a:cubicBezTo>
                    <a:pt x="14491" y="4429"/>
                    <a:pt x="14384" y="4417"/>
                    <a:pt x="14288" y="4405"/>
                  </a:cubicBezTo>
                  <a:cubicBezTo>
                    <a:pt x="14167" y="4380"/>
                    <a:pt x="14043" y="4368"/>
                    <a:pt x="13918" y="4368"/>
                  </a:cubicBezTo>
                  <a:cubicBezTo>
                    <a:pt x="13810" y="4368"/>
                    <a:pt x="13703" y="4377"/>
                    <a:pt x="13598" y="4393"/>
                  </a:cubicBezTo>
                  <a:cubicBezTo>
                    <a:pt x="13586" y="4334"/>
                    <a:pt x="13574" y="4286"/>
                    <a:pt x="13550" y="4227"/>
                  </a:cubicBezTo>
                  <a:cubicBezTo>
                    <a:pt x="13503" y="3679"/>
                    <a:pt x="13193" y="3179"/>
                    <a:pt x="12717" y="2881"/>
                  </a:cubicBezTo>
                  <a:cubicBezTo>
                    <a:pt x="12452" y="2724"/>
                    <a:pt x="12134" y="2653"/>
                    <a:pt x="11809" y="2653"/>
                  </a:cubicBezTo>
                  <a:cubicBezTo>
                    <a:pt x="11519" y="2653"/>
                    <a:pt x="11224" y="2709"/>
                    <a:pt x="10955" y="2810"/>
                  </a:cubicBezTo>
                  <a:cubicBezTo>
                    <a:pt x="10943" y="2774"/>
                    <a:pt x="10931" y="2715"/>
                    <a:pt x="10919" y="2667"/>
                  </a:cubicBezTo>
                  <a:cubicBezTo>
                    <a:pt x="10895" y="2119"/>
                    <a:pt x="10669" y="1595"/>
                    <a:pt x="10288" y="1191"/>
                  </a:cubicBezTo>
                  <a:cubicBezTo>
                    <a:pt x="9919" y="560"/>
                    <a:pt x="9347" y="83"/>
                    <a:pt x="8562" y="12"/>
                  </a:cubicBezTo>
                  <a:cubicBezTo>
                    <a:pt x="8485" y="4"/>
                    <a:pt x="8409" y="0"/>
                    <a:pt x="83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27"/>
            <p:cNvSpPr/>
            <p:nvPr/>
          </p:nvSpPr>
          <p:spPr>
            <a:xfrm>
              <a:off x="8766770" y="2456826"/>
              <a:ext cx="140549" cy="119016"/>
            </a:xfrm>
            <a:custGeom>
              <a:rect b="b" l="l" r="r" t="t"/>
              <a:pathLst>
                <a:path extrusionOk="0" h="3681" w="4347">
                  <a:moveTo>
                    <a:pt x="2354" y="0"/>
                  </a:moveTo>
                  <a:cubicBezTo>
                    <a:pt x="2290" y="0"/>
                    <a:pt x="2224" y="5"/>
                    <a:pt x="2156" y="14"/>
                  </a:cubicBezTo>
                  <a:cubicBezTo>
                    <a:pt x="2025" y="37"/>
                    <a:pt x="1894" y="73"/>
                    <a:pt x="1775" y="145"/>
                  </a:cubicBezTo>
                  <a:cubicBezTo>
                    <a:pt x="1322" y="168"/>
                    <a:pt x="1037" y="502"/>
                    <a:pt x="870" y="954"/>
                  </a:cubicBezTo>
                  <a:cubicBezTo>
                    <a:pt x="751" y="1157"/>
                    <a:pt x="668" y="1383"/>
                    <a:pt x="608" y="1609"/>
                  </a:cubicBezTo>
                  <a:cubicBezTo>
                    <a:pt x="275" y="2252"/>
                    <a:pt x="1" y="2966"/>
                    <a:pt x="191" y="3681"/>
                  </a:cubicBezTo>
                  <a:cubicBezTo>
                    <a:pt x="310" y="3346"/>
                    <a:pt x="625" y="3138"/>
                    <a:pt x="976" y="3138"/>
                  </a:cubicBezTo>
                  <a:cubicBezTo>
                    <a:pt x="1012" y="3138"/>
                    <a:pt x="1048" y="3141"/>
                    <a:pt x="1084" y="3145"/>
                  </a:cubicBezTo>
                  <a:cubicBezTo>
                    <a:pt x="1251" y="3157"/>
                    <a:pt x="1418" y="3163"/>
                    <a:pt x="1584" y="3163"/>
                  </a:cubicBezTo>
                  <a:cubicBezTo>
                    <a:pt x="1751" y="3163"/>
                    <a:pt x="1918" y="3157"/>
                    <a:pt x="2084" y="3145"/>
                  </a:cubicBezTo>
                  <a:cubicBezTo>
                    <a:pt x="2140" y="3110"/>
                    <a:pt x="2208" y="3092"/>
                    <a:pt x="2276" y="3092"/>
                  </a:cubicBezTo>
                  <a:cubicBezTo>
                    <a:pt x="2324" y="3092"/>
                    <a:pt x="2373" y="3101"/>
                    <a:pt x="2418" y="3121"/>
                  </a:cubicBezTo>
                  <a:cubicBezTo>
                    <a:pt x="2846" y="3085"/>
                    <a:pt x="3263" y="3050"/>
                    <a:pt x="3704" y="3050"/>
                  </a:cubicBezTo>
                  <a:cubicBezTo>
                    <a:pt x="3715" y="3049"/>
                    <a:pt x="3726" y="3049"/>
                    <a:pt x="3737" y="3049"/>
                  </a:cubicBezTo>
                  <a:cubicBezTo>
                    <a:pt x="3985" y="3049"/>
                    <a:pt x="4209" y="3178"/>
                    <a:pt x="4335" y="3395"/>
                  </a:cubicBezTo>
                  <a:cubicBezTo>
                    <a:pt x="4347" y="2800"/>
                    <a:pt x="4180" y="2216"/>
                    <a:pt x="3847" y="1728"/>
                  </a:cubicBezTo>
                  <a:cubicBezTo>
                    <a:pt x="3647" y="797"/>
                    <a:pt x="3210" y="0"/>
                    <a:pt x="235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27"/>
            <p:cNvSpPr/>
            <p:nvPr/>
          </p:nvSpPr>
          <p:spPr>
            <a:xfrm>
              <a:off x="8909615" y="2368914"/>
              <a:ext cx="148600" cy="130720"/>
            </a:xfrm>
            <a:custGeom>
              <a:rect b="b" l="l" r="r" t="t"/>
              <a:pathLst>
                <a:path extrusionOk="0" h="4043" w="4596">
                  <a:moveTo>
                    <a:pt x="2381" y="0"/>
                  </a:moveTo>
                  <a:cubicBezTo>
                    <a:pt x="1806" y="0"/>
                    <a:pt x="1235" y="311"/>
                    <a:pt x="857" y="840"/>
                  </a:cubicBezTo>
                  <a:cubicBezTo>
                    <a:pt x="369" y="1518"/>
                    <a:pt x="0" y="2875"/>
                    <a:pt x="202" y="3864"/>
                  </a:cubicBezTo>
                  <a:cubicBezTo>
                    <a:pt x="308" y="3505"/>
                    <a:pt x="619" y="3268"/>
                    <a:pt x="978" y="3268"/>
                  </a:cubicBezTo>
                  <a:cubicBezTo>
                    <a:pt x="1024" y="3268"/>
                    <a:pt x="1072" y="3272"/>
                    <a:pt x="1119" y="3280"/>
                  </a:cubicBezTo>
                  <a:cubicBezTo>
                    <a:pt x="1726" y="3328"/>
                    <a:pt x="2334" y="3340"/>
                    <a:pt x="2953" y="3376"/>
                  </a:cubicBezTo>
                  <a:cubicBezTo>
                    <a:pt x="3477" y="3399"/>
                    <a:pt x="4084" y="3376"/>
                    <a:pt x="4453" y="3816"/>
                  </a:cubicBezTo>
                  <a:cubicBezTo>
                    <a:pt x="4513" y="3888"/>
                    <a:pt x="4548" y="3959"/>
                    <a:pt x="4584" y="4042"/>
                  </a:cubicBezTo>
                  <a:cubicBezTo>
                    <a:pt x="4596" y="2864"/>
                    <a:pt x="4382" y="1387"/>
                    <a:pt x="3584" y="542"/>
                  </a:cubicBezTo>
                  <a:cubicBezTo>
                    <a:pt x="3231" y="169"/>
                    <a:pt x="2805" y="0"/>
                    <a:pt x="2381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27"/>
            <p:cNvSpPr/>
            <p:nvPr/>
          </p:nvSpPr>
          <p:spPr>
            <a:xfrm>
              <a:off x="9010848" y="2534230"/>
              <a:ext cx="22342" cy="7857"/>
            </a:xfrm>
            <a:custGeom>
              <a:rect b="b" l="l" r="r" t="t"/>
              <a:pathLst>
                <a:path extrusionOk="0" h="243" w="691">
                  <a:moveTo>
                    <a:pt x="691" y="1"/>
                  </a:moveTo>
                  <a:lnTo>
                    <a:pt x="691" y="1"/>
                  </a:lnTo>
                  <a:cubicBezTo>
                    <a:pt x="465" y="84"/>
                    <a:pt x="239" y="144"/>
                    <a:pt x="0" y="179"/>
                  </a:cubicBezTo>
                  <a:lnTo>
                    <a:pt x="0" y="239"/>
                  </a:lnTo>
                  <a:cubicBezTo>
                    <a:pt x="28" y="242"/>
                    <a:pt x="56" y="243"/>
                    <a:pt x="84" y="243"/>
                  </a:cubicBezTo>
                  <a:cubicBezTo>
                    <a:pt x="306" y="243"/>
                    <a:pt x="522" y="159"/>
                    <a:pt x="69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27"/>
            <p:cNvSpPr/>
            <p:nvPr/>
          </p:nvSpPr>
          <p:spPr>
            <a:xfrm>
              <a:off x="9047028" y="2512308"/>
              <a:ext cx="10443" cy="13871"/>
            </a:xfrm>
            <a:custGeom>
              <a:rect b="b" l="l" r="r" t="t"/>
              <a:pathLst>
                <a:path extrusionOk="0" h="429" w="323">
                  <a:moveTo>
                    <a:pt x="322" y="0"/>
                  </a:moveTo>
                  <a:cubicBezTo>
                    <a:pt x="310" y="24"/>
                    <a:pt x="298" y="48"/>
                    <a:pt x="286" y="72"/>
                  </a:cubicBezTo>
                  <a:cubicBezTo>
                    <a:pt x="215" y="215"/>
                    <a:pt x="120" y="334"/>
                    <a:pt x="1" y="429"/>
                  </a:cubicBezTo>
                  <a:cubicBezTo>
                    <a:pt x="191" y="381"/>
                    <a:pt x="322" y="215"/>
                    <a:pt x="322" y="24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27"/>
            <p:cNvSpPr/>
            <p:nvPr/>
          </p:nvSpPr>
          <p:spPr>
            <a:xfrm>
              <a:off x="8909970" y="2474285"/>
              <a:ext cx="149020" cy="67316"/>
            </a:xfrm>
            <a:custGeom>
              <a:rect b="b" l="l" r="r" t="t"/>
              <a:pathLst>
                <a:path extrusionOk="0" h="2082" w="4609">
                  <a:moveTo>
                    <a:pt x="977" y="1"/>
                  </a:moveTo>
                  <a:cubicBezTo>
                    <a:pt x="617" y="1"/>
                    <a:pt x="288" y="240"/>
                    <a:pt x="191" y="605"/>
                  </a:cubicBezTo>
                  <a:cubicBezTo>
                    <a:pt x="1" y="1176"/>
                    <a:pt x="299" y="1974"/>
                    <a:pt x="1096" y="2022"/>
                  </a:cubicBezTo>
                  <a:cubicBezTo>
                    <a:pt x="1370" y="2045"/>
                    <a:pt x="1727" y="2081"/>
                    <a:pt x="2108" y="2081"/>
                  </a:cubicBezTo>
                  <a:cubicBezTo>
                    <a:pt x="2120" y="1664"/>
                    <a:pt x="2108" y="1260"/>
                    <a:pt x="2132" y="819"/>
                  </a:cubicBezTo>
                  <a:cubicBezTo>
                    <a:pt x="2125" y="632"/>
                    <a:pt x="2278" y="519"/>
                    <a:pt x="2433" y="519"/>
                  </a:cubicBezTo>
                  <a:cubicBezTo>
                    <a:pt x="2534" y="519"/>
                    <a:pt x="2635" y="568"/>
                    <a:pt x="2692" y="676"/>
                  </a:cubicBezTo>
                  <a:cubicBezTo>
                    <a:pt x="2942" y="1081"/>
                    <a:pt x="3097" y="1557"/>
                    <a:pt x="3120" y="2033"/>
                  </a:cubicBezTo>
                  <a:cubicBezTo>
                    <a:pt x="3347" y="2010"/>
                    <a:pt x="3585" y="1950"/>
                    <a:pt x="3799" y="1867"/>
                  </a:cubicBezTo>
                  <a:cubicBezTo>
                    <a:pt x="3966" y="1807"/>
                    <a:pt x="4109" y="1712"/>
                    <a:pt x="4240" y="1605"/>
                  </a:cubicBezTo>
                  <a:cubicBezTo>
                    <a:pt x="4359" y="1510"/>
                    <a:pt x="4454" y="1391"/>
                    <a:pt x="4525" y="1248"/>
                  </a:cubicBezTo>
                  <a:cubicBezTo>
                    <a:pt x="4537" y="1224"/>
                    <a:pt x="4549" y="1200"/>
                    <a:pt x="4549" y="1176"/>
                  </a:cubicBezTo>
                  <a:cubicBezTo>
                    <a:pt x="4609" y="1057"/>
                    <a:pt x="4609" y="914"/>
                    <a:pt x="4561" y="783"/>
                  </a:cubicBezTo>
                  <a:cubicBezTo>
                    <a:pt x="4537" y="700"/>
                    <a:pt x="4490" y="629"/>
                    <a:pt x="4430" y="557"/>
                  </a:cubicBezTo>
                  <a:cubicBezTo>
                    <a:pt x="4073" y="117"/>
                    <a:pt x="3454" y="128"/>
                    <a:pt x="2930" y="105"/>
                  </a:cubicBezTo>
                  <a:cubicBezTo>
                    <a:pt x="2323" y="81"/>
                    <a:pt x="1715" y="69"/>
                    <a:pt x="1096" y="9"/>
                  </a:cubicBezTo>
                  <a:cubicBezTo>
                    <a:pt x="1056" y="4"/>
                    <a:pt x="1017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27"/>
            <p:cNvSpPr/>
            <p:nvPr/>
          </p:nvSpPr>
          <p:spPr>
            <a:xfrm>
              <a:off x="8765250" y="2558285"/>
              <a:ext cx="68933" cy="65958"/>
            </a:xfrm>
            <a:custGeom>
              <a:rect b="b" l="l" r="r" t="t"/>
              <a:pathLst>
                <a:path extrusionOk="0" h="2040" w="2132">
                  <a:moveTo>
                    <a:pt x="1023" y="0"/>
                  </a:moveTo>
                  <a:cubicBezTo>
                    <a:pt x="672" y="0"/>
                    <a:pt x="357" y="208"/>
                    <a:pt x="238" y="543"/>
                  </a:cubicBezTo>
                  <a:cubicBezTo>
                    <a:pt x="0" y="1138"/>
                    <a:pt x="298" y="1995"/>
                    <a:pt x="1131" y="2031"/>
                  </a:cubicBezTo>
                  <a:cubicBezTo>
                    <a:pt x="1274" y="2037"/>
                    <a:pt x="1420" y="2040"/>
                    <a:pt x="1566" y="2040"/>
                  </a:cubicBezTo>
                  <a:cubicBezTo>
                    <a:pt x="1712" y="2040"/>
                    <a:pt x="1858" y="2037"/>
                    <a:pt x="2000" y="2031"/>
                  </a:cubicBezTo>
                  <a:cubicBezTo>
                    <a:pt x="1691" y="1424"/>
                    <a:pt x="1631" y="757"/>
                    <a:pt x="2036" y="90"/>
                  </a:cubicBezTo>
                  <a:cubicBezTo>
                    <a:pt x="2060" y="55"/>
                    <a:pt x="2096" y="31"/>
                    <a:pt x="2131" y="7"/>
                  </a:cubicBezTo>
                  <a:lnTo>
                    <a:pt x="2131" y="7"/>
                  </a:lnTo>
                  <a:cubicBezTo>
                    <a:pt x="1965" y="19"/>
                    <a:pt x="1798" y="25"/>
                    <a:pt x="1631" y="25"/>
                  </a:cubicBezTo>
                  <a:cubicBezTo>
                    <a:pt x="1465" y="25"/>
                    <a:pt x="1298" y="19"/>
                    <a:pt x="1131" y="7"/>
                  </a:cubicBezTo>
                  <a:cubicBezTo>
                    <a:pt x="1095" y="3"/>
                    <a:pt x="1059" y="0"/>
                    <a:pt x="102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27"/>
            <p:cNvSpPr/>
            <p:nvPr/>
          </p:nvSpPr>
          <p:spPr>
            <a:xfrm>
              <a:off x="8844917" y="2555375"/>
              <a:ext cx="68577" cy="63210"/>
            </a:xfrm>
            <a:custGeom>
              <a:rect b="b" l="l" r="r" t="t"/>
              <a:pathLst>
                <a:path extrusionOk="0" h="1955" w="2121">
                  <a:moveTo>
                    <a:pt x="1320" y="1"/>
                  </a:moveTo>
                  <a:cubicBezTo>
                    <a:pt x="1309" y="1"/>
                    <a:pt x="1298" y="1"/>
                    <a:pt x="1287" y="2"/>
                  </a:cubicBezTo>
                  <a:cubicBezTo>
                    <a:pt x="858" y="2"/>
                    <a:pt x="429" y="37"/>
                    <a:pt x="1" y="73"/>
                  </a:cubicBezTo>
                  <a:cubicBezTo>
                    <a:pt x="72" y="109"/>
                    <a:pt x="132" y="180"/>
                    <a:pt x="144" y="264"/>
                  </a:cubicBezTo>
                  <a:cubicBezTo>
                    <a:pt x="263" y="883"/>
                    <a:pt x="322" y="1419"/>
                    <a:pt x="596" y="1954"/>
                  </a:cubicBezTo>
                  <a:cubicBezTo>
                    <a:pt x="989" y="1859"/>
                    <a:pt x="1346" y="1680"/>
                    <a:pt x="1680" y="1442"/>
                  </a:cubicBezTo>
                  <a:cubicBezTo>
                    <a:pt x="2013" y="1192"/>
                    <a:pt x="2120" y="728"/>
                    <a:pt x="1930" y="359"/>
                  </a:cubicBezTo>
                  <a:cubicBezTo>
                    <a:pt x="1804" y="131"/>
                    <a:pt x="1569" y="1"/>
                    <a:pt x="132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27"/>
            <p:cNvSpPr/>
            <p:nvPr/>
          </p:nvSpPr>
          <p:spPr>
            <a:xfrm>
              <a:off x="8794446" y="2491034"/>
              <a:ext cx="219505" cy="313593"/>
            </a:xfrm>
            <a:custGeom>
              <a:rect b="b" l="l" r="r" t="t"/>
              <a:pathLst>
                <a:path extrusionOk="0" h="9699" w="6789">
                  <a:moveTo>
                    <a:pt x="6009" y="1"/>
                  </a:moveTo>
                  <a:cubicBezTo>
                    <a:pt x="5857" y="1"/>
                    <a:pt x="5705" y="114"/>
                    <a:pt x="5705" y="301"/>
                  </a:cubicBezTo>
                  <a:cubicBezTo>
                    <a:pt x="5693" y="730"/>
                    <a:pt x="5693" y="1146"/>
                    <a:pt x="5693" y="1551"/>
                  </a:cubicBezTo>
                  <a:cubicBezTo>
                    <a:pt x="5705" y="2063"/>
                    <a:pt x="5646" y="2563"/>
                    <a:pt x="5527" y="3063"/>
                  </a:cubicBezTo>
                  <a:cubicBezTo>
                    <a:pt x="5312" y="3837"/>
                    <a:pt x="5050" y="4587"/>
                    <a:pt x="4729" y="5314"/>
                  </a:cubicBezTo>
                  <a:cubicBezTo>
                    <a:pt x="4586" y="5659"/>
                    <a:pt x="4431" y="5980"/>
                    <a:pt x="4253" y="6302"/>
                  </a:cubicBezTo>
                  <a:cubicBezTo>
                    <a:pt x="4134" y="6218"/>
                    <a:pt x="4026" y="6159"/>
                    <a:pt x="3919" y="6076"/>
                  </a:cubicBezTo>
                  <a:cubicBezTo>
                    <a:pt x="3907" y="6052"/>
                    <a:pt x="3895" y="6028"/>
                    <a:pt x="3884" y="6016"/>
                  </a:cubicBezTo>
                  <a:cubicBezTo>
                    <a:pt x="3336" y="5445"/>
                    <a:pt x="2764" y="4897"/>
                    <a:pt x="2324" y="4230"/>
                  </a:cubicBezTo>
                  <a:cubicBezTo>
                    <a:pt x="2264" y="4135"/>
                    <a:pt x="2205" y="4040"/>
                    <a:pt x="2157" y="3944"/>
                  </a:cubicBezTo>
                  <a:cubicBezTo>
                    <a:pt x="1883" y="3409"/>
                    <a:pt x="1824" y="2861"/>
                    <a:pt x="1705" y="2254"/>
                  </a:cubicBezTo>
                  <a:cubicBezTo>
                    <a:pt x="1693" y="2170"/>
                    <a:pt x="1633" y="2099"/>
                    <a:pt x="1562" y="2063"/>
                  </a:cubicBezTo>
                  <a:cubicBezTo>
                    <a:pt x="1517" y="2043"/>
                    <a:pt x="1468" y="2034"/>
                    <a:pt x="1420" y="2034"/>
                  </a:cubicBezTo>
                  <a:cubicBezTo>
                    <a:pt x="1352" y="2034"/>
                    <a:pt x="1284" y="2052"/>
                    <a:pt x="1228" y="2087"/>
                  </a:cubicBezTo>
                  <a:cubicBezTo>
                    <a:pt x="1193" y="2111"/>
                    <a:pt x="1157" y="2135"/>
                    <a:pt x="1145" y="2170"/>
                  </a:cubicBezTo>
                  <a:cubicBezTo>
                    <a:pt x="728" y="2837"/>
                    <a:pt x="788" y="3504"/>
                    <a:pt x="1109" y="4111"/>
                  </a:cubicBezTo>
                  <a:cubicBezTo>
                    <a:pt x="1264" y="4409"/>
                    <a:pt x="1443" y="4671"/>
                    <a:pt x="1669" y="4909"/>
                  </a:cubicBezTo>
                  <a:cubicBezTo>
                    <a:pt x="1871" y="5361"/>
                    <a:pt x="2121" y="5778"/>
                    <a:pt x="2431" y="6159"/>
                  </a:cubicBezTo>
                  <a:cubicBezTo>
                    <a:pt x="2705" y="6528"/>
                    <a:pt x="3026" y="6945"/>
                    <a:pt x="3431" y="7195"/>
                  </a:cubicBezTo>
                  <a:cubicBezTo>
                    <a:pt x="3241" y="7278"/>
                    <a:pt x="3050" y="7338"/>
                    <a:pt x="2883" y="7421"/>
                  </a:cubicBezTo>
                  <a:cubicBezTo>
                    <a:pt x="2496" y="7609"/>
                    <a:pt x="1944" y="8024"/>
                    <a:pt x="1495" y="8024"/>
                  </a:cubicBezTo>
                  <a:cubicBezTo>
                    <a:pt x="1461" y="8024"/>
                    <a:pt x="1428" y="8021"/>
                    <a:pt x="1395" y="8016"/>
                  </a:cubicBezTo>
                  <a:cubicBezTo>
                    <a:pt x="1336" y="8008"/>
                    <a:pt x="1279" y="8004"/>
                    <a:pt x="1225" y="8004"/>
                  </a:cubicBezTo>
                  <a:cubicBezTo>
                    <a:pt x="129" y="8004"/>
                    <a:pt x="1" y="9638"/>
                    <a:pt x="1169" y="9695"/>
                  </a:cubicBezTo>
                  <a:cubicBezTo>
                    <a:pt x="1214" y="9697"/>
                    <a:pt x="1258" y="9699"/>
                    <a:pt x="1301" y="9699"/>
                  </a:cubicBezTo>
                  <a:cubicBezTo>
                    <a:pt x="2320" y="9699"/>
                    <a:pt x="2846" y="9041"/>
                    <a:pt x="3645" y="8504"/>
                  </a:cubicBezTo>
                  <a:lnTo>
                    <a:pt x="3729" y="8445"/>
                  </a:lnTo>
                  <a:cubicBezTo>
                    <a:pt x="3943" y="8350"/>
                    <a:pt x="4134" y="8219"/>
                    <a:pt x="4312" y="8064"/>
                  </a:cubicBezTo>
                  <a:cubicBezTo>
                    <a:pt x="4907" y="7552"/>
                    <a:pt x="5253" y="6826"/>
                    <a:pt x="5550" y="6111"/>
                  </a:cubicBezTo>
                  <a:cubicBezTo>
                    <a:pt x="6039" y="4921"/>
                    <a:pt x="6789" y="3099"/>
                    <a:pt x="6693" y="1575"/>
                  </a:cubicBezTo>
                  <a:lnTo>
                    <a:pt x="6693" y="1515"/>
                  </a:lnTo>
                  <a:cubicBezTo>
                    <a:pt x="6670" y="1027"/>
                    <a:pt x="6527" y="563"/>
                    <a:pt x="6265" y="158"/>
                  </a:cubicBezTo>
                  <a:cubicBezTo>
                    <a:pt x="6208" y="50"/>
                    <a:pt x="6109" y="1"/>
                    <a:pt x="6009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27"/>
            <p:cNvSpPr/>
            <p:nvPr/>
          </p:nvSpPr>
          <p:spPr>
            <a:xfrm>
              <a:off x="8272503" y="1776647"/>
              <a:ext cx="51991" cy="40060"/>
            </a:xfrm>
            <a:custGeom>
              <a:rect b="b" l="l" r="r" t="t"/>
              <a:pathLst>
                <a:path extrusionOk="0" h="1239" w="1608">
                  <a:moveTo>
                    <a:pt x="798" y="0"/>
                  </a:moveTo>
                  <a:cubicBezTo>
                    <a:pt x="0" y="0"/>
                    <a:pt x="0" y="1239"/>
                    <a:pt x="798" y="1239"/>
                  </a:cubicBezTo>
                  <a:cubicBezTo>
                    <a:pt x="1608" y="1239"/>
                    <a:pt x="1608" y="0"/>
                    <a:pt x="79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27"/>
            <p:cNvSpPr/>
            <p:nvPr/>
          </p:nvSpPr>
          <p:spPr>
            <a:xfrm>
              <a:off x="8272503" y="1518731"/>
              <a:ext cx="51991" cy="40448"/>
            </a:xfrm>
            <a:custGeom>
              <a:rect b="b" l="l" r="r" t="t"/>
              <a:pathLst>
                <a:path extrusionOk="0" h="1251" w="1608">
                  <a:moveTo>
                    <a:pt x="798" y="0"/>
                  </a:moveTo>
                  <a:cubicBezTo>
                    <a:pt x="0" y="0"/>
                    <a:pt x="0" y="1250"/>
                    <a:pt x="798" y="1250"/>
                  </a:cubicBezTo>
                  <a:cubicBezTo>
                    <a:pt x="1608" y="1250"/>
                    <a:pt x="1608" y="0"/>
                    <a:pt x="79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27"/>
            <p:cNvSpPr/>
            <p:nvPr/>
          </p:nvSpPr>
          <p:spPr>
            <a:xfrm>
              <a:off x="8168942" y="1986453"/>
              <a:ext cx="51991" cy="40448"/>
            </a:xfrm>
            <a:custGeom>
              <a:rect b="b" l="l" r="r" t="t"/>
              <a:pathLst>
                <a:path extrusionOk="0" h="1251" w="1608">
                  <a:moveTo>
                    <a:pt x="810" y="0"/>
                  </a:moveTo>
                  <a:cubicBezTo>
                    <a:pt x="0" y="0"/>
                    <a:pt x="0" y="1250"/>
                    <a:pt x="810" y="1250"/>
                  </a:cubicBezTo>
                  <a:cubicBezTo>
                    <a:pt x="1608" y="1250"/>
                    <a:pt x="1608" y="0"/>
                    <a:pt x="81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27"/>
            <p:cNvSpPr/>
            <p:nvPr/>
          </p:nvSpPr>
          <p:spPr>
            <a:xfrm>
              <a:off x="8994681" y="788469"/>
              <a:ext cx="55062" cy="57455"/>
            </a:xfrm>
            <a:custGeom>
              <a:rect b="b" l="l" r="r" t="t"/>
              <a:pathLst>
                <a:path extrusionOk="0" h="1777" w="1703">
                  <a:moveTo>
                    <a:pt x="858" y="0"/>
                  </a:moveTo>
                  <a:cubicBezTo>
                    <a:pt x="739" y="0"/>
                    <a:pt x="631" y="24"/>
                    <a:pt x="536" y="72"/>
                  </a:cubicBezTo>
                  <a:cubicBezTo>
                    <a:pt x="465" y="83"/>
                    <a:pt x="405" y="119"/>
                    <a:pt x="358" y="179"/>
                  </a:cubicBezTo>
                  <a:cubicBezTo>
                    <a:pt x="274" y="226"/>
                    <a:pt x="203" y="310"/>
                    <a:pt x="155" y="405"/>
                  </a:cubicBezTo>
                  <a:cubicBezTo>
                    <a:pt x="119" y="464"/>
                    <a:pt x="96" y="536"/>
                    <a:pt x="72" y="595"/>
                  </a:cubicBezTo>
                  <a:lnTo>
                    <a:pt x="48" y="643"/>
                  </a:lnTo>
                  <a:cubicBezTo>
                    <a:pt x="36" y="679"/>
                    <a:pt x="24" y="726"/>
                    <a:pt x="24" y="774"/>
                  </a:cubicBezTo>
                  <a:cubicBezTo>
                    <a:pt x="0" y="893"/>
                    <a:pt x="12" y="1000"/>
                    <a:pt x="48" y="1107"/>
                  </a:cubicBezTo>
                  <a:lnTo>
                    <a:pt x="48" y="1131"/>
                  </a:lnTo>
                  <a:cubicBezTo>
                    <a:pt x="48" y="1143"/>
                    <a:pt x="48" y="1155"/>
                    <a:pt x="48" y="1167"/>
                  </a:cubicBezTo>
                  <a:lnTo>
                    <a:pt x="60" y="1179"/>
                  </a:lnTo>
                  <a:cubicBezTo>
                    <a:pt x="131" y="1369"/>
                    <a:pt x="262" y="1548"/>
                    <a:pt x="441" y="1667"/>
                  </a:cubicBezTo>
                  <a:lnTo>
                    <a:pt x="643" y="1750"/>
                  </a:lnTo>
                  <a:lnTo>
                    <a:pt x="858" y="1774"/>
                  </a:lnTo>
                  <a:cubicBezTo>
                    <a:pt x="872" y="1776"/>
                    <a:pt x="886" y="1776"/>
                    <a:pt x="900" y="1776"/>
                  </a:cubicBezTo>
                  <a:cubicBezTo>
                    <a:pt x="993" y="1776"/>
                    <a:pt x="1084" y="1744"/>
                    <a:pt x="1167" y="1703"/>
                  </a:cubicBezTo>
                  <a:cubicBezTo>
                    <a:pt x="1239" y="1691"/>
                    <a:pt x="1298" y="1643"/>
                    <a:pt x="1358" y="1596"/>
                  </a:cubicBezTo>
                  <a:cubicBezTo>
                    <a:pt x="1441" y="1536"/>
                    <a:pt x="1512" y="1465"/>
                    <a:pt x="1560" y="1369"/>
                  </a:cubicBezTo>
                  <a:lnTo>
                    <a:pt x="1643" y="1179"/>
                  </a:lnTo>
                  <a:lnTo>
                    <a:pt x="1655" y="1131"/>
                  </a:lnTo>
                  <a:lnTo>
                    <a:pt x="1655" y="1119"/>
                  </a:lnTo>
                  <a:cubicBezTo>
                    <a:pt x="1691" y="1012"/>
                    <a:pt x="1703" y="893"/>
                    <a:pt x="1679" y="786"/>
                  </a:cubicBezTo>
                  <a:cubicBezTo>
                    <a:pt x="1667" y="726"/>
                    <a:pt x="1667" y="679"/>
                    <a:pt x="1655" y="631"/>
                  </a:cubicBezTo>
                  <a:lnTo>
                    <a:pt x="1632" y="595"/>
                  </a:lnTo>
                  <a:cubicBezTo>
                    <a:pt x="1572" y="393"/>
                    <a:pt x="1441" y="226"/>
                    <a:pt x="1262" y="107"/>
                  </a:cubicBezTo>
                  <a:lnTo>
                    <a:pt x="1072" y="36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27"/>
            <p:cNvSpPr/>
            <p:nvPr/>
          </p:nvSpPr>
          <p:spPr>
            <a:xfrm>
              <a:off x="8640511" y="2270170"/>
              <a:ext cx="55838" cy="43132"/>
            </a:xfrm>
            <a:custGeom>
              <a:rect b="b" l="l" r="r" t="t"/>
              <a:pathLst>
                <a:path extrusionOk="0" h="1334" w="1727">
                  <a:moveTo>
                    <a:pt x="858" y="0"/>
                  </a:moveTo>
                  <a:cubicBezTo>
                    <a:pt x="1" y="0"/>
                    <a:pt x="1" y="1334"/>
                    <a:pt x="858" y="1334"/>
                  </a:cubicBezTo>
                  <a:cubicBezTo>
                    <a:pt x="1727" y="1334"/>
                    <a:pt x="1727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27"/>
            <p:cNvSpPr/>
            <p:nvPr/>
          </p:nvSpPr>
          <p:spPr>
            <a:xfrm>
              <a:off x="8713259" y="1208824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1" y="1"/>
                    <a:pt x="1" y="1287"/>
                    <a:pt x="834" y="1287"/>
                  </a:cubicBezTo>
                  <a:cubicBezTo>
                    <a:pt x="1656" y="1287"/>
                    <a:pt x="1656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27"/>
            <p:cNvSpPr/>
            <p:nvPr/>
          </p:nvSpPr>
          <p:spPr>
            <a:xfrm>
              <a:off x="8724446" y="918187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0" y="1"/>
                    <a:pt x="0" y="1286"/>
                    <a:pt x="822" y="1286"/>
                  </a:cubicBezTo>
                  <a:cubicBezTo>
                    <a:pt x="1655" y="1286"/>
                    <a:pt x="1655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27"/>
            <p:cNvSpPr/>
            <p:nvPr/>
          </p:nvSpPr>
          <p:spPr>
            <a:xfrm>
              <a:off x="8880742" y="2931532"/>
              <a:ext cx="53543" cy="41580"/>
            </a:xfrm>
            <a:custGeom>
              <a:rect b="b" l="l" r="r" t="t"/>
              <a:pathLst>
                <a:path extrusionOk="0" h="1286" w="1656">
                  <a:moveTo>
                    <a:pt x="822" y="0"/>
                  </a:moveTo>
                  <a:cubicBezTo>
                    <a:pt x="0" y="0"/>
                    <a:pt x="0" y="1286"/>
                    <a:pt x="822" y="1286"/>
                  </a:cubicBezTo>
                  <a:cubicBezTo>
                    <a:pt x="1655" y="1286"/>
                    <a:pt x="1655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27"/>
            <p:cNvSpPr/>
            <p:nvPr/>
          </p:nvSpPr>
          <p:spPr>
            <a:xfrm>
              <a:off x="8763310" y="3353438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1" y="0"/>
                    <a:pt x="1" y="1286"/>
                    <a:pt x="834" y="1286"/>
                  </a:cubicBezTo>
                  <a:cubicBezTo>
                    <a:pt x="1656" y="1286"/>
                    <a:pt x="1656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27"/>
            <p:cNvSpPr/>
            <p:nvPr/>
          </p:nvSpPr>
          <p:spPr>
            <a:xfrm>
              <a:off x="8626285" y="3451988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0" y="0"/>
                    <a:pt x="0" y="1286"/>
                    <a:pt x="834" y="1286"/>
                  </a:cubicBezTo>
                  <a:cubicBezTo>
                    <a:pt x="1655" y="1286"/>
                    <a:pt x="1655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27"/>
            <p:cNvSpPr/>
            <p:nvPr/>
          </p:nvSpPr>
          <p:spPr>
            <a:xfrm>
              <a:off x="8504230" y="3866588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1" y="0"/>
                    <a:pt x="1" y="1286"/>
                    <a:pt x="834" y="1286"/>
                  </a:cubicBezTo>
                  <a:cubicBezTo>
                    <a:pt x="1656" y="1286"/>
                    <a:pt x="1656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27"/>
            <p:cNvSpPr/>
            <p:nvPr/>
          </p:nvSpPr>
          <p:spPr>
            <a:xfrm>
              <a:off x="8255560" y="3435434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0" y="0"/>
                    <a:pt x="0" y="1286"/>
                    <a:pt x="834" y="1286"/>
                  </a:cubicBezTo>
                  <a:cubicBezTo>
                    <a:pt x="1655" y="1286"/>
                    <a:pt x="1655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27"/>
            <p:cNvSpPr/>
            <p:nvPr/>
          </p:nvSpPr>
          <p:spPr>
            <a:xfrm>
              <a:off x="8142009" y="2813712"/>
              <a:ext cx="53510" cy="41612"/>
            </a:xfrm>
            <a:custGeom>
              <a:rect b="b" l="l" r="r" t="t"/>
              <a:pathLst>
                <a:path extrusionOk="0" h="1287" w="1655">
                  <a:moveTo>
                    <a:pt x="822" y="1"/>
                  </a:moveTo>
                  <a:cubicBezTo>
                    <a:pt x="0" y="1"/>
                    <a:pt x="0" y="1287"/>
                    <a:pt x="822" y="1287"/>
                  </a:cubicBezTo>
                  <a:cubicBezTo>
                    <a:pt x="1655" y="1287"/>
                    <a:pt x="1655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27"/>
            <p:cNvSpPr/>
            <p:nvPr/>
          </p:nvSpPr>
          <p:spPr>
            <a:xfrm>
              <a:off x="8086558" y="4008624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1" y="1"/>
                    <a:pt x="1" y="1287"/>
                    <a:pt x="822" y="1287"/>
                  </a:cubicBezTo>
                  <a:cubicBezTo>
                    <a:pt x="1655" y="1287"/>
                    <a:pt x="1655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27"/>
            <p:cNvSpPr/>
            <p:nvPr/>
          </p:nvSpPr>
          <p:spPr>
            <a:xfrm>
              <a:off x="8168166" y="4658831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1" y="0"/>
                    <a:pt x="1" y="1286"/>
                    <a:pt x="834" y="1286"/>
                  </a:cubicBezTo>
                  <a:cubicBezTo>
                    <a:pt x="1656" y="1286"/>
                    <a:pt x="1656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27"/>
            <p:cNvSpPr/>
            <p:nvPr/>
          </p:nvSpPr>
          <p:spPr>
            <a:xfrm>
              <a:off x="8449976" y="4879015"/>
              <a:ext cx="53510" cy="41224"/>
            </a:xfrm>
            <a:custGeom>
              <a:rect b="b" l="l" r="r" t="t"/>
              <a:pathLst>
                <a:path extrusionOk="0" h="1275" w="1655">
                  <a:moveTo>
                    <a:pt x="833" y="1"/>
                  </a:moveTo>
                  <a:cubicBezTo>
                    <a:pt x="0" y="1"/>
                    <a:pt x="0" y="1275"/>
                    <a:pt x="833" y="1275"/>
                  </a:cubicBezTo>
                  <a:cubicBezTo>
                    <a:pt x="1655" y="1275"/>
                    <a:pt x="1655" y="1"/>
                    <a:pt x="83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27"/>
            <p:cNvSpPr/>
            <p:nvPr/>
          </p:nvSpPr>
          <p:spPr>
            <a:xfrm>
              <a:off x="8851093" y="4580683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22" y="0"/>
                  </a:moveTo>
                  <a:cubicBezTo>
                    <a:pt x="0" y="0"/>
                    <a:pt x="0" y="1286"/>
                    <a:pt x="822" y="1286"/>
                  </a:cubicBezTo>
                  <a:cubicBezTo>
                    <a:pt x="1655" y="1286"/>
                    <a:pt x="1655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27"/>
            <p:cNvSpPr/>
            <p:nvPr/>
          </p:nvSpPr>
          <p:spPr>
            <a:xfrm>
              <a:off x="8826843" y="4283095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0" y="1"/>
                    <a:pt x="0" y="1287"/>
                    <a:pt x="822" y="1287"/>
                  </a:cubicBezTo>
                  <a:cubicBezTo>
                    <a:pt x="1655" y="1287"/>
                    <a:pt x="1655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27"/>
            <p:cNvSpPr/>
            <p:nvPr/>
          </p:nvSpPr>
          <p:spPr>
            <a:xfrm>
              <a:off x="8948090" y="5035698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1" y="1"/>
                    <a:pt x="1" y="1286"/>
                    <a:pt x="834" y="1286"/>
                  </a:cubicBezTo>
                  <a:cubicBezTo>
                    <a:pt x="1656" y="1286"/>
                    <a:pt x="1656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27"/>
            <p:cNvSpPr/>
            <p:nvPr/>
          </p:nvSpPr>
          <p:spPr>
            <a:xfrm>
              <a:off x="8504230" y="4746574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1" y="1"/>
                    <a:pt x="1" y="1286"/>
                    <a:pt x="834" y="1286"/>
                  </a:cubicBezTo>
                  <a:cubicBezTo>
                    <a:pt x="1656" y="1286"/>
                    <a:pt x="1656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27"/>
            <p:cNvSpPr/>
            <p:nvPr/>
          </p:nvSpPr>
          <p:spPr>
            <a:xfrm>
              <a:off x="8489615" y="5069971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0" y="0"/>
                    <a:pt x="0" y="1286"/>
                    <a:pt x="834" y="1286"/>
                  </a:cubicBezTo>
                  <a:cubicBezTo>
                    <a:pt x="1655" y="1286"/>
                    <a:pt x="1655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27"/>
            <p:cNvSpPr/>
            <p:nvPr/>
          </p:nvSpPr>
          <p:spPr>
            <a:xfrm>
              <a:off x="8759850" y="164064"/>
              <a:ext cx="60462" cy="46979"/>
            </a:xfrm>
            <a:custGeom>
              <a:rect b="b" l="l" r="r" t="t"/>
              <a:pathLst>
                <a:path extrusionOk="0" h="1453" w="1870">
                  <a:moveTo>
                    <a:pt x="941" y="0"/>
                  </a:moveTo>
                  <a:cubicBezTo>
                    <a:pt x="1" y="0"/>
                    <a:pt x="12" y="1453"/>
                    <a:pt x="941" y="1453"/>
                  </a:cubicBezTo>
                  <a:cubicBezTo>
                    <a:pt x="1870" y="1453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27"/>
            <p:cNvSpPr/>
            <p:nvPr/>
          </p:nvSpPr>
          <p:spPr>
            <a:xfrm>
              <a:off x="8100817" y="3538768"/>
              <a:ext cx="293741" cy="195806"/>
            </a:xfrm>
            <a:custGeom>
              <a:rect b="b" l="l" r="r" t="t"/>
              <a:pathLst>
                <a:path extrusionOk="0" h="6056" w="9085">
                  <a:moveTo>
                    <a:pt x="3899" y="1"/>
                  </a:moveTo>
                  <a:cubicBezTo>
                    <a:pt x="3599" y="1"/>
                    <a:pt x="3310" y="142"/>
                    <a:pt x="3131" y="471"/>
                  </a:cubicBezTo>
                  <a:cubicBezTo>
                    <a:pt x="2762" y="1150"/>
                    <a:pt x="2286" y="1781"/>
                    <a:pt x="1726" y="2317"/>
                  </a:cubicBezTo>
                  <a:lnTo>
                    <a:pt x="1607" y="2424"/>
                  </a:lnTo>
                  <a:cubicBezTo>
                    <a:pt x="1203" y="2567"/>
                    <a:pt x="845" y="2841"/>
                    <a:pt x="595" y="3186"/>
                  </a:cubicBezTo>
                  <a:cubicBezTo>
                    <a:pt x="548" y="3246"/>
                    <a:pt x="512" y="3317"/>
                    <a:pt x="476" y="3377"/>
                  </a:cubicBezTo>
                  <a:cubicBezTo>
                    <a:pt x="322" y="3543"/>
                    <a:pt x="202" y="3746"/>
                    <a:pt x="119" y="3960"/>
                  </a:cubicBezTo>
                  <a:cubicBezTo>
                    <a:pt x="0" y="4246"/>
                    <a:pt x="83" y="4579"/>
                    <a:pt x="310" y="4793"/>
                  </a:cubicBezTo>
                  <a:cubicBezTo>
                    <a:pt x="322" y="4734"/>
                    <a:pt x="333" y="4686"/>
                    <a:pt x="357" y="4639"/>
                  </a:cubicBezTo>
                  <a:cubicBezTo>
                    <a:pt x="619" y="3960"/>
                    <a:pt x="1179" y="3460"/>
                    <a:pt x="1822" y="3448"/>
                  </a:cubicBezTo>
                  <a:cubicBezTo>
                    <a:pt x="2247" y="3216"/>
                    <a:pt x="2754" y="3114"/>
                    <a:pt x="3255" y="3114"/>
                  </a:cubicBezTo>
                  <a:cubicBezTo>
                    <a:pt x="3525" y="3114"/>
                    <a:pt x="3794" y="3144"/>
                    <a:pt x="4048" y="3198"/>
                  </a:cubicBezTo>
                  <a:cubicBezTo>
                    <a:pt x="5489" y="3508"/>
                    <a:pt x="7144" y="4222"/>
                    <a:pt x="8299" y="5127"/>
                  </a:cubicBezTo>
                  <a:cubicBezTo>
                    <a:pt x="8394" y="5198"/>
                    <a:pt x="8442" y="5329"/>
                    <a:pt x="8394" y="5436"/>
                  </a:cubicBezTo>
                  <a:cubicBezTo>
                    <a:pt x="8549" y="5603"/>
                    <a:pt x="8632" y="5829"/>
                    <a:pt x="8632" y="6055"/>
                  </a:cubicBezTo>
                  <a:cubicBezTo>
                    <a:pt x="8954" y="5674"/>
                    <a:pt x="9085" y="5151"/>
                    <a:pt x="8834" y="4496"/>
                  </a:cubicBezTo>
                  <a:cubicBezTo>
                    <a:pt x="8537" y="3746"/>
                    <a:pt x="7811" y="3388"/>
                    <a:pt x="7120" y="3067"/>
                  </a:cubicBezTo>
                  <a:cubicBezTo>
                    <a:pt x="6501" y="2769"/>
                    <a:pt x="5941" y="2329"/>
                    <a:pt x="5513" y="1781"/>
                  </a:cubicBezTo>
                  <a:cubicBezTo>
                    <a:pt x="5358" y="1305"/>
                    <a:pt x="5120" y="864"/>
                    <a:pt x="4810" y="471"/>
                  </a:cubicBezTo>
                  <a:cubicBezTo>
                    <a:pt x="4589" y="181"/>
                    <a:pt x="4237" y="1"/>
                    <a:pt x="38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27"/>
            <p:cNvSpPr/>
            <p:nvPr/>
          </p:nvSpPr>
          <p:spPr>
            <a:xfrm>
              <a:off x="8108512" y="3639355"/>
              <a:ext cx="272175" cy="124092"/>
            </a:xfrm>
            <a:custGeom>
              <a:rect b="b" l="l" r="r" t="t"/>
              <a:pathLst>
                <a:path extrusionOk="0" h="3838" w="8418">
                  <a:moveTo>
                    <a:pt x="2993" y="1"/>
                  </a:moveTo>
                  <a:cubicBezTo>
                    <a:pt x="2498" y="1"/>
                    <a:pt x="2004" y="100"/>
                    <a:pt x="1584" y="337"/>
                  </a:cubicBezTo>
                  <a:cubicBezTo>
                    <a:pt x="941" y="349"/>
                    <a:pt x="381" y="849"/>
                    <a:pt x="119" y="1528"/>
                  </a:cubicBezTo>
                  <a:cubicBezTo>
                    <a:pt x="95" y="1575"/>
                    <a:pt x="72" y="1635"/>
                    <a:pt x="72" y="1682"/>
                  </a:cubicBezTo>
                  <a:cubicBezTo>
                    <a:pt x="0" y="2159"/>
                    <a:pt x="393" y="2623"/>
                    <a:pt x="810" y="2754"/>
                  </a:cubicBezTo>
                  <a:cubicBezTo>
                    <a:pt x="965" y="2802"/>
                    <a:pt x="1107" y="2849"/>
                    <a:pt x="1262" y="2885"/>
                  </a:cubicBezTo>
                  <a:cubicBezTo>
                    <a:pt x="1357" y="2933"/>
                    <a:pt x="1453" y="2956"/>
                    <a:pt x="1560" y="2980"/>
                  </a:cubicBezTo>
                  <a:cubicBezTo>
                    <a:pt x="1977" y="3099"/>
                    <a:pt x="2405" y="3206"/>
                    <a:pt x="2822" y="3302"/>
                  </a:cubicBezTo>
                  <a:cubicBezTo>
                    <a:pt x="2953" y="2647"/>
                    <a:pt x="3179" y="2028"/>
                    <a:pt x="3477" y="1444"/>
                  </a:cubicBezTo>
                  <a:cubicBezTo>
                    <a:pt x="3564" y="1281"/>
                    <a:pt x="3752" y="1198"/>
                    <a:pt x="3937" y="1198"/>
                  </a:cubicBezTo>
                  <a:cubicBezTo>
                    <a:pt x="4157" y="1198"/>
                    <a:pt x="4373" y="1317"/>
                    <a:pt x="4405" y="1563"/>
                  </a:cubicBezTo>
                  <a:cubicBezTo>
                    <a:pt x="4501" y="2230"/>
                    <a:pt x="4489" y="2921"/>
                    <a:pt x="4394" y="3587"/>
                  </a:cubicBezTo>
                  <a:cubicBezTo>
                    <a:pt x="5429" y="3742"/>
                    <a:pt x="6489" y="3826"/>
                    <a:pt x="7537" y="3837"/>
                  </a:cubicBezTo>
                  <a:cubicBezTo>
                    <a:pt x="8025" y="3837"/>
                    <a:pt x="8418" y="3433"/>
                    <a:pt x="8394" y="2944"/>
                  </a:cubicBezTo>
                  <a:cubicBezTo>
                    <a:pt x="8394" y="2718"/>
                    <a:pt x="8311" y="2492"/>
                    <a:pt x="8156" y="2325"/>
                  </a:cubicBezTo>
                  <a:cubicBezTo>
                    <a:pt x="8204" y="2218"/>
                    <a:pt x="8156" y="2087"/>
                    <a:pt x="8061" y="2016"/>
                  </a:cubicBezTo>
                  <a:cubicBezTo>
                    <a:pt x="6906" y="1111"/>
                    <a:pt x="5251" y="385"/>
                    <a:pt x="3810" y="87"/>
                  </a:cubicBezTo>
                  <a:cubicBezTo>
                    <a:pt x="3546" y="32"/>
                    <a:pt x="3269" y="1"/>
                    <a:pt x="29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27"/>
            <p:cNvSpPr/>
            <p:nvPr/>
          </p:nvSpPr>
          <p:spPr>
            <a:xfrm>
              <a:off x="8163542" y="3677798"/>
              <a:ext cx="90499" cy="281616"/>
            </a:xfrm>
            <a:custGeom>
              <a:rect b="b" l="l" r="r" t="t"/>
              <a:pathLst>
                <a:path extrusionOk="0" h="8710" w="2799">
                  <a:moveTo>
                    <a:pt x="2234" y="1"/>
                  </a:moveTo>
                  <a:cubicBezTo>
                    <a:pt x="2052" y="1"/>
                    <a:pt x="1866" y="82"/>
                    <a:pt x="1775" y="243"/>
                  </a:cubicBezTo>
                  <a:cubicBezTo>
                    <a:pt x="1477" y="827"/>
                    <a:pt x="1251" y="1458"/>
                    <a:pt x="1120" y="2101"/>
                  </a:cubicBezTo>
                  <a:cubicBezTo>
                    <a:pt x="953" y="2863"/>
                    <a:pt x="846" y="3649"/>
                    <a:pt x="715" y="4387"/>
                  </a:cubicBezTo>
                  <a:cubicBezTo>
                    <a:pt x="560" y="5137"/>
                    <a:pt x="441" y="5899"/>
                    <a:pt x="310" y="6661"/>
                  </a:cubicBezTo>
                  <a:cubicBezTo>
                    <a:pt x="203" y="7280"/>
                    <a:pt x="1" y="7840"/>
                    <a:pt x="370" y="8399"/>
                  </a:cubicBezTo>
                  <a:cubicBezTo>
                    <a:pt x="476" y="8571"/>
                    <a:pt x="701" y="8709"/>
                    <a:pt x="920" y="8709"/>
                  </a:cubicBezTo>
                  <a:cubicBezTo>
                    <a:pt x="1019" y="8709"/>
                    <a:pt x="1118" y="8680"/>
                    <a:pt x="1203" y="8613"/>
                  </a:cubicBezTo>
                  <a:cubicBezTo>
                    <a:pt x="1822" y="8137"/>
                    <a:pt x="1822" y="7542"/>
                    <a:pt x="1953" y="6792"/>
                  </a:cubicBezTo>
                  <a:cubicBezTo>
                    <a:pt x="2072" y="6089"/>
                    <a:pt x="2203" y="5375"/>
                    <a:pt x="2322" y="4661"/>
                  </a:cubicBezTo>
                  <a:cubicBezTo>
                    <a:pt x="2430" y="3922"/>
                    <a:pt x="2596" y="3160"/>
                    <a:pt x="2692" y="2398"/>
                  </a:cubicBezTo>
                  <a:cubicBezTo>
                    <a:pt x="2787" y="1720"/>
                    <a:pt x="2799" y="1041"/>
                    <a:pt x="2703" y="362"/>
                  </a:cubicBezTo>
                  <a:cubicBezTo>
                    <a:pt x="2671" y="121"/>
                    <a:pt x="2455" y="1"/>
                    <a:pt x="223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27"/>
            <p:cNvSpPr/>
            <p:nvPr/>
          </p:nvSpPr>
          <p:spPr>
            <a:xfrm>
              <a:off x="8158531" y="4899708"/>
              <a:ext cx="185201" cy="163344"/>
            </a:xfrm>
            <a:custGeom>
              <a:rect b="b" l="l" r="r" t="t"/>
              <a:pathLst>
                <a:path extrusionOk="0" h="5052" w="5728">
                  <a:moveTo>
                    <a:pt x="2703" y="0"/>
                  </a:moveTo>
                  <a:cubicBezTo>
                    <a:pt x="1712" y="0"/>
                    <a:pt x="1060" y="1139"/>
                    <a:pt x="644" y="2349"/>
                  </a:cubicBezTo>
                  <a:cubicBezTo>
                    <a:pt x="263" y="3206"/>
                    <a:pt x="49" y="4123"/>
                    <a:pt x="1" y="5052"/>
                  </a:cubicBezTo>
                  <a:cubicBezTo>
                    <a:pt x="25" y="5016"/>
                    <a:pt x="49" y="4992"/>
                    <a:pt x="72" y="4957"/>
                  </a:cubicBezTo>
                  <a:cubicBezTo>
                    <a:pt x="120" y="4849"/>
                    <a:pt x="191" y="4766"/>
                    <a:pt x="299" y="4718"/>
                  </a:cubicBezTo>
                  <a:cubicBezTo>
                    <a:pt x="1126" y="4305"/>
                    <a:pt x="2038" y="4090"/>
                    <a:pt x="2952" y="4090"/>
                  </a:cubicBezTo>
                  <a:cubicBezTo>
                    <a:pt x="3223" y="4090"/>
                    <a:pt x="3494" y="4109"/>
                    <a:pt x="3763" y="4147"/>
                  </a:cubicBezTo>
                  <a:cubicBezTo>
                    <a:pt x="4382" y="4218"/>
                    <a:pt x="5240" y="4480"/>
                    <a:pt x="5728" y="4980"/>
                  </a:cubicBezTo>
                  <a:cubicBezTo>
                    <a:pt x="5692" y="4171"/>
                    <a:pt x="5514" y="3373"/>
                    <a:pt x="5228" y="2623"/>
                  </a:cubicBezTo>
                  <a:cubicBezTo>
                    <a:pt x="4883" y="1742"/>
                    <a:pt x="4335" y="635"/>
                    <a:pt x="3442" y="194"/>
                  </a:cubicBezTo>
                  <a:cubicBezTo>
                    <a:pt x="3177" y="60"/>
                    <a:pt x="2931" y="0"/>
                    <a:pt x="270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27"/>
            <p:cNvSpPr/>
            <p:nvPr/>
          </p:nvSpPr>
          <p:spPr>
            <a:xfrm>
              <a:off x="8151999" y="5031948"/>
              <a:ext cx="205990" cy="100780"/>
            </a:xfrm>
            <a:custGeom>
              <a:rect b="b" l="l" r="r" t="t"/>
              <a:pathLst>
                <a:path extrusionOk="0" h="3117" w="6371">
                  <a:moveTo>
                    <a:pt x="3154" y="0"/>
                  </a:moveTo>
                  <a:cubicBezTo>
                    <a:pt x="2240" y="0"/>
                    <a:pt x="1328" y="215"/>
                    <a:pt x="501" y="628"/>
                  </a:cubicBezTo>
                  <a:cubicBezTo>
                    <a:pt x="393" y="676"/>
                    <a:pt x="322" y="759"/>
                    <a:pt x="274" y="867"/>
                  </a:cubicBezTo>
                  <a:cubicBezTo>
                    <a:pt x="251" y="902"/>
                    <a:pt x="227" y="926"/>
                    <a:pt x="203" y="962"/>
                  </a:cubicBezTo>
                  <a:cubicBezTo>
                    <a:pt x="12" y="1224"/>
                    <a:pt x="1" y="1569"/>
                    <a:pt x="167" y="1831"/>
                  </a:cubicBezTo>
                  <a:cubicBezTo>
                    <a:pt x="584" y="2450"/>
                    <a:pt x="1370" y="2795"/>
                    <a:pt x="2191" y="2962"/>
                  </a:cubicBezTo>
                  <a:cubicBezTo>
                    <a:pt x="2263" y="2295"/>
                    <a:pt x="2382" y="1629"/>
                    <a:pt x="2549" y="974"/>
                  </a:cubicBezTo>
                  <a:cubicBezTo>
                    <a:pt x="2615" y="749"/>
                    <a:pt x="2831" y="630"/>
                    <a:pt x="3040" y="630"/>
                  </a:cubicBezTo>
                  <a:cubicBezTo>
                    <a:pt x="3241" y="630"/>
                    <a:pt x="3437" y="740"/>
                    <a:pt x="3489" y="974"/>
                  </a:cubicBezTo>
                  <a:cubicBezTo>
                    <a:pt x="3644" y="1676"/>
                    <a:pt x="3727" y="2403"/>
                    <a:pt x="3727" y="3117"/>
                  </a:cubicBezTo>
                  <a:lnTo>
                    <a:pt x="3787" y="3117"/>
                  </a:lnTo>
                  <a:cubicBezTo>
                    <a:pt x="4656" y="3117"/>
                    <a:pt x="6370" y="3022"/>
                    <a:pt x="6359" y="1819"/>
                  </a:cubicBezTo>
                  <a:cubicBezTo>
                    <a:pt x="6347" y="1462"/>
                    <a:pt x="6204" y="1129"/>
                    <a:pt x="5942" y="890"/>
                  </a:cubicBezTo>
                  <a:cubicBezTo>
                    <a:pt x="5442" y="390"/>
                    <a:pt x="4584" y="128"/>
                    <a:pt x="3965" y="57"/>
                  </a:cubicBezTo>
                  <a:cubicBezTo>
                    <a:pt x="3696" y="19"/>
                    <a:pt x="3425" y="0"/>
                    <a:pt x="315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27"/>
            <p:cNvSpPr/>
            <p:nvPr/>
          </p:nvSpPr>
          <p:spPr>
            <a:xfrm>
              <a:off x="8206286" y="5052285"/>
              <a:ext cx="69709" cy="208609"/>
            </a:xfrm>
            <a:custGeom>
              <a:rect b="b" l="l" r="r" t="t"/>
              <a:pathLst>
                <a:path extrusionOk="0" h="6452" w="2156">
                  <a:moveTo>
                    <a:pt x="1361" y="1"/>
                  </a:moveTo>
                  <a:cubicBezTo>
                    <a:pt x="1152" y="1"/>
                    <a:pt x="936" y="120"/>
                    <a:pt x="870" y="345"/>
                  </a:cubicBezTo>
                  <a:cubicBezTo>
                    <a:pt x="703" y="1000"/>
                    <a:pt x="584" y="1666"/>
                    <a:pt x="512" y="2333"/>
                  </a:cubicBezTo>
                  <a:cubicBezTo>
                    <a:pt x="477" y="2666"/>
                    <a:pt x="453" y="3012"/>
                    <a:pt x="417" y="3345"/>
                  </a:cubicBezTo>
                  <a:cubicBezTo>
                    <a:pt x="346" y="4202"/>
                    <a:pt x="0" y="5429"/>
                    <a:pt x="548" y="6167"/>
                  </a:cubicBezTo>
                  <a:cubicBezTo>
                    <a:pt x="673" y="6348"/>
                    <a:pt x="860" y="6452"/>
                    <a:pt x="1053" y="6452"/>
                  </a:cubicBezTo>
                  <a:cubicBezTo>
                    <a:pt x="1190" y="6452"/>
                    <a:pt x="1329" y="6400"/>
                    <a:pt x="1453" y="6286"/>
                  </a:cubicBezTo>
                  <a:cubicBezTo>
                    <a:pt x="2155" y="5619"/>
                    <a:pt x="2001" y="4393"/>
                    <a:pt x="2036" y="3500"/>
                  </a:cubicBezTo>
                  <a:cubicBezTo>
                    <a:pt x="2036" y="3167"/>
                    <a:pt x="2048" y="2821"/>
                    <a:pt x="2048" y="2488"/>
                  </a:cubicBezTo>
                  <a:cubicBezTo>
                    <a:pt x="2048" y="1774"/>
                    <a:pt x="1965" y="1047"/>
                    <a:pt x="1810" y="345"/>
                  </a:cubicBezTo>
                  <a:cubicBezTo>
                    <a:pt x="1758" y="111"/>
                    <a:pt x="1562" y="1"/>
                    <a:pt x="136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27"/>
            <p:cNvSpPr/>
            <p:nvPr/>
          </p:nvSpPr>
          <p:spPr>
            <a:xfrm>
              <a:off x="8695573" y="4778881"/>
              <a:ext cx="140517" cy="119048"/>
            </a:xfrm>
            <a:custGeom>
              <a:rect b="b" l="l" r="r" t="t"/>
              <a:pathLst>
                <a:path extrusionOk="0" h="3682" w="4346">
                  <a:moveTo>
                    <a:pt x="2351" y="1"/>
                  </a:moveTo>
                  <a:cubicBezTo>
                    <a:pt x="2288" y="1"/>
                    <a:pt x="2223" y="5"/>
                    <a:pt x="2155" y="14"/>
                  </a:cubicBezTo>
                  <a:cubicBezTo>
                    <a:pt x="2024" y="38"/>
                    <a:pt x="1893" y="74"/>
                    <a:pt x="1774" y="145"/>
                  </a:cubicBezTo>
                  <a:cubicBezTo>
                    <a:pt x="1310" y="169"/>
                    <a:pt x="1036" y="502"/>
                    <a:pt x="869" y="955"/>
                  </a:cubicBezTo>
                  <a:cubicBezTo>
                    <a:pt x="750" y="1157"/>
                    <a:pt x="655" y="1383"/>
                    <a:pt x="596" y="1609"/>
                  </a:cubicBezTo>
                  <a:cubicBezTo>
                    <a:pt x="262" y="2252"/>
                    <a:pt x="0" y="2955"/>
                    <a:pt x="179" y="3681"/>
                  </a:cubicBezTo>
                  <a:cubicBezTo>
                    <a:pt x="306" y="3351"/>
                    <a:pt x="614" y="3136"/>
                    <a:pt x="950" y="3136"/>
                  </a:cubicBezTo>
                  <a:cubicBezTo>
                    <a:pt x="990" y="3136"/>
                    <a:pt x="1031" y="3139"/>
                    <a:pt x="1072" y="3145"/>
                  </a:cubicBezTo>
                  <a:cubicBezTo>
                    <a:pt x="1238" y="3157"/>
                    <a:pt x="1405" y="3163"/>
                    <a:pt x="1572" y="3163"/>
                  </a:cubicBezTo>
                  <a:cubicBezTo>
                    <a:pt x="1739" y="3163"/>
                    <a:pt x="1905" y="3157"/>
                    <a:pt x="2072" y="3145"/>
                  </a:cubicBezTo>
                  <a:cubicBezTo>
                    <a:pt x="2131" y="3106"/>
                    <a:pt x="2193" y="3088"/>
                    <a:pt x="2256" y="3088"/>
                  </a:cubicBezTo>
                  <a:cubicBezTo>
                    <a:pt x="2307" y="3088"/>
                    <a:pt x="2357" y="3100"/>
                    <a:pt x="2405" y="3121"/>
                  </a:cubicBezTo>
                  <a:cubicBezTo>
                    <a:pt x="2834" y="3086"/>
                    <a:pt x="3263" y="3050"/>
                    <a:pt x="3691" y="3050"/>
                  </a:cubicBezTo>
                  <a:cubicBezTo>
                    <a:pt x="3710" y="3048"/>
                    <a:pt x="3729" y="3047"/>
                    <a:pt x="3748" y="3047"/>
                  </a:cubicBezTo>
                  <a:cubicBezTo>
                    <a:pt x="3989" y="3047"/>
                    <a:pt x="4213" y="3186"/>
                    <a:pt x="4334" y="3395"/>
                  </a:cubicBezTo>
                  <a:cubicBezTo>
                    <a:pt x="4346" y="2800"/>
                    <a:pt x="4179" y="2217"/>
                    <a:pt x="3846" y="1728"/>
                  </a:cubicBezTo>
                  <a:cubicBezTo>
                    <a:pt x="3646" y="808"/>
                    <a:pt x="3209" y="1"/>
                    <a:pt x="235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27"/>
            <p:cNvSpPr/>
            <p:nvPr/>
          </p:nvSpPr>
          <p:spPr>
            <a:xfrm>
              <a:off x="8837998" y="4690969"/>
              <a:ext cx="148633" cy="130720"/>
            </a:xfrm>
            <a:custGeom>
              <a:rect b="b" l="l" r="r" t="t"/>
              <a:pathLst>
                <a:path extrusionOk="0" h="4043" w="4597">
                  <a:moveTo>
                    <a:pt x="2386" y="1"/>
                  </a:moveTo>
                  <a:cubicBezTo>
                    <a:pt x="1812" y="1"/>
                    <a:pt x="1242" y="312"/>
                    <a:pt x="858" y="840"/>
                  </a:cubicBezTo>
                  <a:cubicBezTo>
                    <a:pt x="370" y="1519"/>
                    <a:pt x="1" y="2876"/>
                    <a:pt x="203" y="3864"/>
                  </a:cubicBezTo>
                  <a:cubicBezTo>
                    <a:pt x="308" y="3506"/>
                    <a:pt x="628" y="3269"/>
                    <a:pt x="981" y="3269"/>
                  </a:cubicBezTo>
                  <a:cubicBezTo>
                    <a:pt x="1027" y="3269"/>
                    <a:pt x="1073" y="3272"/>
                    <a:pt x="1120" y="3281"/>
                  </a:cubicBezTo>
                  <a:cubicBezTo>
                    <a:pt x="1727" y="3328"/>
                    <a:pt x="2346" y="3340"/>
                    <a:pt x="2953" y="3376"/>
                  </a:cubicBezTo>
                  <a:cubicBezTo>
                    <a:pt x="3477" y="3388"/>
                    <a:pt x="4084" y="3376"/>
                    <a:pt x="4453" y="3816"/>
                  </a:cubicBezTo>
                  <a:cubicBezTo>
                    <a:pt x="4513" y="3888"/>
                    <a:pt x="4561" y="3959"/>
                    <a:pt x="4584" y="4043"/>
                  </a:cubicBezTo>
                  <a:cubicBezTo>
                    <a:pt x="4596" y="2864"/>
                    <a:pt x="4394" y="1388"/>
                    <a:pt x="3584" y="542"/>
                  </a:cubicBezTo>
                  <a:cubicBezTo>
                    <a:pt x="3231" y="169"/>
                    <a:pt x="2807" y="1"/>
                    <a:pt x="2386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27"/>
            <p:cNvSpPr/>
            <p:nvPr/>
          </p:nvSpPr>
          <p:spPr>
            <a:xfrm>
              <a:off x="8939619" y="4856318"/>
              <a:ext cx="21986" cy="7857"/>
            </a:xfrm>
            <a:custGeom>
              <a:rect b="b" l="l" r="r" t="t"/>
              <a:pathLst>
                <a:path extrusionOk="0" h="243" w="680">
                  <a:moveTo>
                    <a:pt x="679" y="0"/>
                  </a:moveTo>
                  <a:lnTo>
                    <a:pt x="679" y="0"/>
                  </a:lnTo>
                  <a:cubicBezTo>
                    <a:pt x="453" y="84"/>
                    <a:pt x="227" y="143"/>
                    <a:pt x="1" y="179"/>
                  </a:cubicBezTo>
                  <a:lnTo>
                    <a:pt x="1" y="238"/>
                  </a:lnTo>
                  <a:cubicBezTo>
                    <a:pt x="29" y="241"/>
                    <a:pt x="57" y="242"/>
                    <a:pt x="85" y="242"/>
                  </a:cubicBezTo>
                  <a:cubicBezTo>
                    <a:pt x="306" y="242"/>
                    <a:pt x="521" y="159"/>
                    <a:pt x="679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27"/>
            <p:cNvSpPr/>
            <p:nvPr/>
          </p:nvSpPr>
          <p:spPr>
            <a:xfrm>
              <a:off x="8975799" y="4834364"/>
              <a:ext cx="10055" cy="13903"/>
            </a:xfrm>
            <a:custGeom>
              <a:rect b="b" l="l" r="r" t="t"/>
              <a:pathLst>
                <a:path extrusionOk="0" h="430" w="311">
                  <a:moveTo>
                    <a:pt x="311" y="1"/>
                  </a:moveTo>
                  <a:cubicBezTo>
                    <a:pt x="299" y="24"/>
                    <a:pt x="287" y="48"/>
                    <a:pt x="287" y="72"/>
                  </a:cubicBezTo>
                  <a:cubicBezTo>
                    <a:pt x="215" y="215"/>
                    <a:pt x="120" y="334"/>
                    <a:pt x="1" y="429"/>
                  </a:cubicBezTo>
                  <a:cubicBezTo>
                    <a:pt x="180" y="382"/>
                    <a:pt x="311" y="215"/>
                    <a:pt x="311" y="24"/>
                  </a:cubicBezTo>
                  <a:cubicBezTo>
                    <a:pt x="311" y="12"/>
                    <a:pt x="311" y="1"/>
                    <a:pt x="31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27"/>
            <p:cNvSpPr/>
            <p:nvPr/>
          </p:nvSpPr>
          <p:spPr>
            <a:xfrm>
              <a:off x="8838774" y="4796373"/>
              <a:ext cx="149020" cy="67284"/>
            </a:xfrm>
            <a:custGeom>
              <a:rect b="b" l="l" r="r" t="t"/>
              <a:pathLst>
                <a:path extrusionOk="0" h="2081" w="4609">
                  <a:moveTo>
                    <a:pt x="976" y="0"/>
                  </a:moveTo>
                  <a:cubicBezTo>
                    <a:pt x="616" y="0"/>
                    <a:pt x="286" y="238"/>
                    <a:pt x="179" y="592"/>
                  </a:cubicBezTo>
                  <a:cubicBezTo>
                    <a:pt x="0" y="1176"/>
                    <a:pt x="298" y="1973"/>
                    <a:pt x="1096" y="2021"/>
                  </a:cubicBezTo>
                  <a:cubicBezTo>
                    <a:pt x="1370" y="2045"/>
                    <a:pt x="1727" y="2080"/>
                    <a:pt x="2108" y="2080"/>
                  </a:cubicBezTo>
                  <a:cubicBezTo>
                    <a:pt x="2108" y="1664"/>
                    <a:pt x="2096" y="1259"/>
                    <a:pt x="2132" y="818"/>
                  </a:cubicBezTo>
                  <a:cubicBezTo>
                    <a:pt x="2124" y="631"/>
                    <a:pt x="2273" y="518"/>
                    <a:pt x="2427" y="518"/>
                  </a:cubicBezTo>
                  <a:cubicBezTo>
                    <a:pt x="2527" y="518"/>
                    <a:pt x="2630" y="567"/>
                    <a:pt x="2691" y="675"/>
                  </a:cubicBezTo>
                  <a:cubicBezTo>
                    <a:pt x="2941" y="1080"/>
                    <a:pt x="3084" y="1545"/>
                    <a:pt x="3108" y="2033"/>
                  </a:cubicBezTo>
                  <a:cubicBezTo>
                    <a:pt x="3346" y="1997"/>
                    <a:pt x="3572" y="1949"/>
                    <a:pt x="3798" y="1854"/>
                  </a:cubicBezTo>
                  <a:cubicBezTo>
                    <a:pt x="3953" y="1795"/>
                    <a:pt x="4096" y="1711"/>
                    <a:pt x="4227" y="1604"/>
                  </a:cubicBezTo>
                  <a:cubicBezTo>
                    <a:pt x="4346" y="1509"/>
                    <a:pt x="4453" y="1390"/>
                    <a:pt x="4525" y="1247"/>
                  </a:cubicBezTo>
                  <a:cubicBezTo>
                    <a:pt x="4525" y="1223"/>
                    <a:pt x="4537" y="1199"/>
                    <a:pt x="4549" y="1176"/>
                  </a:cubicBezTo>
                  <a:cubicBezTo>
                    <a:pt x="4596" y="1045"/>
                    <a:pt x="4608" y="914"/>
                    <a:pt x="4560" y="783"/>
                  </a:cubicBezTo>
                  <a:cubicBezTo>
                    <a:pt x="4537" y="699"/>
                    <a:pt x="4489" y="616"/>
                    <a:pt x="4429" y="556"/>
                  </a:cubicBezTo>
                  <a:cubicBezTo>
                    <a:pt x="4060" y="116"/>
                    <a:pt x="3453" y="128"/>
                    <a:pt x="2929" y="104"/>
                  </a:cubicBezTo>
                  <a:cubicBezTo>
                    <a:pt x="2322" y="80"/>
                    <a:pt x="1703" y="68"/>
                    <a:pt x="1096" y="9"/>
                  </a:cubicBezTo>
                  <a:cubicBezTo>
                    <a:pt x="1056" y="3"/>
                    <a:pt x="1016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27"/>
            <p:cNvSpPr/>
            <p:nvPr/>
          </p:nvSpPr>
          <p:spPr>
            <a:xfrm>
              <a:off x="8694021" y="4880244"/>
              <a:ext cx="68545" cy="66088"/>
            </a:xfrm>
            <a:custGeom>
              <a:rect b="b" l="l" r="r" t="t"/>
              <a:pathLst>
                <a:path extrusionOk="0" h="2044" w="2120">
                  <a:moveTo>
                    <a:pt x="998" y="1"/>
                  </a:moveTo>
                  <a:cubicBezTo>
                    <a:pt x="660" y="1"/>
                    <a:pt x="344" y="216"/>
                    <a:pt x="227" y="546"/>
                  </a:cubicBezTo>
                  <a:cubicBezTo>
                    <a:pt x="1" y="1129"/>
                    <a:pt x="298" y="1999"/>
                    <a:pt x="1120" y="2034"/>
                  </a:cubicBezTo>
                  <a:cubicBezTo>
                    <a:pt x="1269" y="2040"/>
                    <a:pt x="1414" y="2043"/>
                    <a:pt x="1560" y="2043"/>
                  </a:cubicBezTo>
                  <a:cubicBezTo>
                    <a:pt x="1706" y="2043"/>
                    <a:pt x="1852" y="2040"/>
                    <a:pt x="2001" y="2034"/>
                  </a:cubicBezTo>
                  <a:cubicBezTo>
                    <a:pt x="1679" y="1427"/>
                    <a:pt x="1620" y="760"/>
                    <a:pt x="2037" y="94"/>
                  </a:cubicBezTo>
                  <a:cubicBezTo>
                    <a:pt x="2048" y="58"/>
                    <a:pt x="2084" y="34"/>
                    <a:pt x="2120" y="10"/>
                  </a:cubicBezTo>
                  <a:lnTo>
                    <a:pt x="2120" y="10"/>
                  </a:lnTo>
                  <a:cubicBezTo>
                    <a:pt x="1953" y="22"/>
                    <a:pt x="1787" y="28"/>
                    <a:pt x="1620" y="28"/>
                  </a:cubicBezTo>
                  <a:cubicBezTo>
                    <a:pt x="1453" y="28"/>
                    <a:pt x="1286" y="22"/>
                    <a:pt x="1120" y="10"/>
                  </a:cubicBezTo>
                  <a:cubicBezTo>
                    <a:pt x="1079" y="4"/>
                    <a:pt x="1038" y="1"/>
                    <a:pt x="99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27"/>
            <p:cNvSpPr/>
            <p:nvPr/>
          </p:nvSpPr>
          <p:spPr>
            <a:xfrm>
              <a:off x="8773333" y="4877463"/>
              <a:ext cx="68545" cy="63178"/>
            </a:xfrm>
            <a:custGeom>
              <a:rect b="b" l="l" r="r" t="t"/>
              <a:pathLst>
                <a:path extrusionOk="0" h="1954" w="2120">
                  <a:moveTo>
                    <a:pt x="1309" y="0"/>
                  </a:moveTo>
                  <a:cubicBezTo>
                    <a:pt x="1297" y="0"/>
                    <a:pt x="1286" y="1"/>
                    <a:pt x="1274" y="1"/>
                  </a:cubicBezTo>
                  <a:cubicBezTo>
                    <a:pt x="846" y="1"/>
                    <a:pt x="417" y="37"/>
                    <a:pt x="0" y="72"/>
                  </a:cubicBezTo>
                  <a:cubicBezTo>
                    <a:pt x="72" y="108"/>
                    <a:pt x="131" y="168"/>
                    <a:pt x="143" y="251"/>
                  </a:cubicBezTo>
                  <a:cubicBezTo>
                    <a:pt x="262" y="870"/>
                    <a:pt x="322" y="1418"/>
                    <a:pt x="596" y="1954"/>
                  </a:cubicBezTo>
                  <a:cubicBezTo>
                    <a:pt x="977" y="1847"/>
                    <a:pt x="1346" y="1680"/>
                    <a:pt x="1667" y="1442"/>
                  </a:cubicBezTo>
                  <a:cubicBezTo>
                    <a:pt x="2012" y="1192"/>
                    <a:pt x="2120" y="727"/>
                    <a:pt x="1929" y="346"/>
                  </a:cubicBezTo>
                  <a:cubicBezTo>
                    <a:pt x="1804" y="130"/>
                    <a:pt x="1569" y="0"/>
                    <a:pt x="130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27"/>
            <p:cNvSpPr/>
            <p:nvPr/>
          </p:nvSpPr>
          <p:spPr>
            <a:xfrm>
              <a:off x="8722862" y="4812960"/>
              <a:ext cx="219505" cy="313722"/>
            </a:xfrm>
            <a:custGeom>
              <a:rect b="b" l="l" r="r" t="t"/>
              <a:pathLst>
                <a:path extrusionOk="0" h="9703" w="6789">
                  <a:moveTo>
                    <a:pt x="6013" y="0"/>
                  </a:moveTo>
                  <a:cubicBezTo>
                    <a:pt x="5860" y="0"/>
                    <a:pt x="5709" y="118"/>
                    <a:pt x="5717" y="305"/>
                  </a:cubicBezTo>
                  <a:cubicBezTo>
                    <a:pt x="5693" y="734"/>
                    <a:pt x="5693" y="1151"/>
                    <a:pt x="5693" y="1556"/>
                  </a:cubicBezTo>
                  <a:cubicBezTo>
                    <a:pt x="5705" y="2067"/>
                    <a:pt x="5645" y="2568"/>
                    <a:pt x="5526" y="3068"/>
                  </a:cubicBezTo>
                  <a:cubicBezTo>
                    <a:pt x="5312" y="3830"/>
                    <a:pt x="5050" y="4592"/>
                    <a:pt x="4728" y="5318"/>
                  </a:cubicBezTo>
                  <a:cubicBezTo>
                    <a:pt x="4585" y="5663"/>
                    <a:pt x="4431" y="5985"/>
                    <a:pt x="4252" y="6306"/>
                  </a:cubicBezTo>
                  <a:cubicBezTo>
                    <a:pt x="4145" y="6223"/>
                    <a:pt x="4038" y="6163"/>
                    <a:pt x="3931" y="6080"/>
                  </a:cubicBezTo>
                  <a:cubicBezTo>
                    <a:pt x="3919" y="6056"/>
                    <a:pt x="3907" y="6032"/>
                    <a:pt x="3883" y="6020"/>
                  </a:cubicBezTo>
                  <a:cubicBezTo>
                    <a:pt x="3347" y="5437"/>
                    <a:pt x="2764" y="4889"/>
                    <a:pt x="2323" y="4234"/>
                  </a:cubicBezTo>
                  <a:cubicBezTo>
                    <a:pt x="2264" y="4139"/>
                    <a:pt x="2204" y="4044"/>
                    <a:pt x="2157" y="3949"/>
                  </a:cubicBezTo>
                  <a:cubicBezTo>
                    <a:pt x="1895" y="3413"/>
                    <a:pt x="1835" y="2865"/>
                    <a:pt x="1716" y="2246"/>
                  </a:cubicBezTo>
                  <a:cubicBezTo>
                    <a:pt x="1692" y="2163"/>
                    <a:pt x="1645" y="2103"/>
                    <a:pt x="1561" y="2067"/>
                  </a:cubicBezTo>
                  <a:cubicBezTo>
                    <a:pt x="1513" y="2046"/>
                    <a:pt x="1463" y="2034"/>
                    <a:pt x="1412" y="2034"/>
                  </a:cubicBezTo>
                  <a:cubicBezTo>
                    <a:pt x="1349" y="2034"/>
                    <a:pt x="1287" y="2052"/>
                    <a:pt x="1228" y="2091"/>
                  </a:cubicBezTo>
                  <a:cubicBezTo>
                    <a:pt x="1192" y="2115"/>
                    <a:pt x="1168" y="2139"/>
                    <a:pt x="1145" y="2175"/>
                  </a:cubicBezTo>
                  <a:cubicBezTo>
                    <a:pt x="728" y="2841"/>
                    <a:pt x="799" y="3508"/>
                    <a:pt x="1097" y="4115"/>
                  </a:cubicBezTo>
                  <a:cubicBezTo>
                    <a:pt x="1252" y="4401"/>
                    <a:pt x="1442" y="4675"/>
                    <a:pt x="1668" y="4913"/>
                  </a:cubicBezTo>
                  <a:cubicBezTo>
                    <a:pt x="1871" y="5354"/>
                    <a:pt x="2121" y="5782"/>
                    <a:pt x="2419" y="6163"/>
                  </a:cubicBezTo>
                  <a:cubicBezTo>
                    <a:pt x="2692" y="6520"/>
                    <a:pt x="3026" y="6949"/>
                    <a:pt x="3419" y="7199"/>
                  </a:cubicBezTo>
                  <a:cubicBezTo>
                    <a:pt x="3228" y="7282"/>
                    <a:pt x="3038" y="7342"/>
                    <a:pt x="2871" y="7425"/>
                  </a:cubicBezTo>
                  <a:cubicBezTo>
                    <a:pt x="2506" y="7613"/>
                    <a:pt x="1945" y="8028"/>
                    <a:pt x="1495" y="8028"/>
                  </a:cubicBezTo>
                  <a:cubicBezTo>
                    <a:pt x="1461" y="8028"/>
                    <a:pt x="1427" y="8026"/>
                    <a:pt x="1395" y="8021"/>
                  </a:cubicBezTo>
                  <a:cubicBezTo>
                    <a:pt x="1335" y="8012"/>
                    <a:pt x="1278" y="8008"/>
                    <a:pt x="1223" y="8008"/>
                  </a:cubicBezTo>
                  <a:cubicBezTo>
                    <a:pt x="128" y="8008"/>
                    <a:pt x="0" y="9631"/>
                    <a:pt x="1168" y="9699"/>
                  </a:cubicBezTo>
                  <a:cubicBezTo>
                    <a:pt x="1213" y="9702"/>
                    <a:pt x="1257" y="9703"/>
                    <a:pt x="1301" y="9703"/>
                  </a:cubicBezTo>
                  <a:cubicBezTo>
                    <a:pt x="2320" y="9703"/>
                    <a:pt x="2845" y="9046"/>
                    <a:pt x="3645" y="8509"/>
                  </a:cubicBezTo>
                  <a:lnTo>
                    <a:pt x="3740" y="8449"/>
                  </a:lnTo>
                  <a:cubicBezTo>
                    <a:pt x="3943" y="8342"/>
                    <a:pt x="4133" y="8223"/>
                    <a:pt x="4312" y="8068"/>
                  </a:cubicBezTo>
                  <a:cubicBezTo>
                    <a:pt x="4907" y="7544"/>
                    <a:pt x="5252" y="6830"/>
                    <a:pt x="5550" y="6116"/>
                  </a:cubicBezTo>
                  <a:cubicBezTo>
                    <a:pt x="6038" y="4925"/>
                    <a:pt x="6788" y="3103"/>
                    <a:pt x="6693" y="1579"/>
                  </a:cubicBezTo>
                  <a:lnTo>
                    <a:pt x="6693" y="1508"/>
                  </a:lnTo>
                  <a:cubicBezTo>
                    <a:pt x="6669" y="1032"/>
                    <a:pt x="6526" y="567"/>
                    <a:pt x="6276" y="162"/>
                  </a:cubicBezTo>
                  <a:cubicBezTo>
                    <a:pt x="6215" y="50"/>
                    <a:pt x="6113" y="0"/>
                    <a:pt x="6013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27"/>
            <p:cNvSpPr/>
            <p:nvPr/>
          </p:nvSpPr>
          <p:spPr>
            <a:xfrm>
              <a:off x="8880742" y="2006854"/>
              <a:ext cx="53543" cy="41224"/>
            </a:xfrm>
            <a:custGeom>
              <a:rect b="b" l="l" r="r" t="t"/>
              <a:pathLst>
                <a:path extrusionOk="0" h="1275" w="1656">
                  <a:moveTo>
                    <a:pt x="822" y="0"/>
                  </a:moveTo>
                  <a:cubicBezTo>
                    <a:pt x="0" y="0"/>
                    <a:pt x="0" y="1274"/>
                    <a:pt x="822" y="1274"/>
                  </a:cubicBezTo>
                  <a:cubicBezTo>
                    <a:pt x="1655" y="1274"/>
                    <a:pt x="1655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27"/>
            <p:cNvSpPr/>
            <p:nvPr/>
          </p:nvSpPr>
          <p:spPr>
            <a:xfrm>
              <a:off x="8240914" y="2470729"/>
              <a:ext cx="53543" cy="41612"/>
            </a:xfrm>
            <a:custGeom>
              <a:rect b="b" l="l" r="r" t="t"/>
              <a:pathLst>
                <a:path extrusionOk="0" h="1287" w="1656">
                  <a:moveTo>
                    <a:pt x="822" y="0"/>
                  </a:moveTo>
                  <a:cubicBezTo>
                    <a:pt x="1" y="0"/>
                    <a:pt x="1" y="1286"/>
                    <a:pt x="822" y="1286"/>
                  </a:cubicBezTo>
                  <a:cubicBezTo>
                    <a:pt x="1656" y="1286"/>
                    <a:pt x="1656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27"/>
            <p:cNvSpPr/>
            <p:nvPr/>
          </p:nvSpPr>
          <p:spPr>
            <a:xfrm>
              <a:off x="8111196" y="1005355"/>
              <a:ext cx="293741" cy="195806"/>
            </a:xfrm>
            <a:custGeom>
              <a:rect b="b" l="l" r="r" t="t"/>
              <a:pathLst>
                <a:path extrusionOk="0" h="6056" w="9085">
                  <a:moveTo>
                    <a:pt x="3899" y="1"/>
                  </a:moveTo>
                  <a:cubicBezTo>
                    <a:pt x="3600" y="1"/>
                    <a:pt x="3311" y="142"/>
                    <a:pt x="3132" y="472"/>
                  </a:cubicBezTo>
                  <a:cubicBezTo>
                    <a:pt x="2751" y="1150"/>
                    <a:pt x="2275" y="1781"/>
                    <a:pt x="1715" y="2317"/>
                  </a:cubicBezTo>
                  <a:cubicBezTo>
                    <a:pt x="1679" y="2353"/>
                    <a:pt x="1644" y="2388"/>
                    <a:pt x="1608" y="2424"/>
                  </a:cubicBezTo>
                  <a:cubicBezTo>
                    <a:pt x="1203" y="2567"/>
                    <a:pt x="846" y="2829"/>
                    <a:pt x="584" y="3186"/>
                  </a:cubicBezTo>
                  <a:cubicBezTo>
                    <a:pt x="548" y="3246"/>
                    <a:pt x="512" y="3305"/>
                    <a:pt x="477" y="3377"/>
                  </a:cubicBezTo>
                  <a:cubicBezTo>
                    <a:pt x="322" y="3543"/>
                    <a:pt x="203" y="3746"/>
                    <a:pt x="120" y="3960"/>
                  </a:cubicBezTo>
                  <a:cubicBezTo>
                    <a:pt x="1" y="4246"/>
                    <a:pt x="72" y="4591"/>
                    <a:pt x="310" y="4794"/>
                  </a:cubicBezTo>
                  <a:cubicBezTo>
                    <a:pt x="322" y="4746"/>
                    <a:pt x="334" y="4686"/>
                    <a:pt x="358" y="4639"/>
                  </a:cubicBezTo>
                  <a:cubicBezTo>
                    <a:pt x="632" y="3960"/>
                    <a:pt x="1179" y="3460"/>
                    <a:pt x="1834" y="3448"/>
                  </a:cubicBezTo>
                  <a:cubicBezTo>
                    <a:pt x="2260" y="3216"/>
                    <a:pt x="2761" y="3115"/>
                    <a:pt x="3259" y="3115"/>
                  </a:cubicBezTo>
                  <a:cubicBezTo>
                    <a:pt x="3527" y="3115"/>
                    <a:pt x="3794" y="3144"/>
                    <a:pt x="4049" y="3198"/>
                  </a:cubicBezTo>
                  <a:cubicBezTo>
                    <a:pt x="5489" y="3508"/>
                    <a:pt x="7156" y="4222"/>
                    <a:pt x="8311" y="5127"/>
                  </a:cubicBezTo>
                  <a:cubicBezTo>
                    <a:pt x="8406" y="5198"/>
                    <a:pt x="8442" y="5329"/>
                    <a:pt x="8406" y="5448"/>
                  </a:cubicBezTo>
                  <a:cubicBezTo>
                    <a:pt x="8561" y="5603"/>
                    <a:pt x="8644" y="5829"/>
                    <a:pt x="8633" y="6056"/>
                  </a:cubicBezTo>
                  <a:cubicBezTo>
                    <a:pt x="8966" y="5675"/>
                    <a:pt x="9085" y="5151"/>
                    <a:pt x="8835" y="4496"/>
                  </a:cubicBezTo>
                  <a:cubicBezTo>
                    <a:pt x="8549" y="3746"/>
                    <a:pt x="7811" y="3389"/>
                    <a:pt x="7132" y="3067"/>
                  </a:cubicBezTo>
                  <a:cubicBezTo>
                    <a:pt x="6501" y="2769"/>
                    <a:pt x="5954" y="2329"/>
                    <a:pt x="5525" y="1793"/>
                  </a:cubicBezTo>
                  <a:cubicBezTo>
                    <a:pt x="5358" y="1305"/>
                    <a:pt x="5120" y="864"/>
                    <a:pt x="4811" y="472"/>
                  </a:cubicBezTo>
                  <a:cubicBezTo>
                    <a:pt x="4590" y="181"/>
                    <a:pt x="4238" y="1"/>
                    <a:pt x="38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27"/>
            <p:cNvSpPr/>
            <p:nvPr/>
          </p:nvSpPr>
          <p:spPr>
            <a:xfrm>
              <a:off x="8118503" y="1105683"/>
              <a:ext cx="272595" cy="124351"/>
            </a:xfrm>
            <a:custGeom>
              <a:rect b="b" l="l" r="r" t="t"/>
              <a:pathLst>
                <a:path extrusionOk="0" h="3846" w="8431">
                  <a:moveTo>
                    <a:pt x="3031" y="0"/>
                  </a:moveTo>
                  <a:cubicBezTo>
                    <a:pt x="2528" y="0"/>
                    <a:pt x="2024" y="104"/>
                    <a:pt x="1596" y="345"/>
                  </a:cubicBezTo>
                  <a:cubicBezTo>
                    <a:pt x="953" y="357"/>
                    <a:pt x="394" y="857"/>
                    <a:pt x="120" y="1536"/>
                  </a:cubicBezTo>
                  <a:cubicBezTo>
                    <a:pt x="96" y="1583"/>
                    <a:pt x="72" y="1643"/>
                    <a:pt x="60" y="1691"/>
                  </a:cubicBezTo>
                  <a:cubicBezTo>
                    <a:pt x="1" y="2167"/>
                    <a:pt x="382" y="2619"/>
                    <a:pt x="810" y="2762"/>
                  </a:cubicBezTo>
                  <a:cubicBezTo>
                    <a:pt x="953" y="2810"/>
                    <a:pt x="1108" y="2845"/>
                    <a:pt x="1251" y="2893"/>
                  </a:cubicBezTo>
                  <a:cubicBezTo>
                    <a:pt x="1358" y="2929"/>
                    <a:pt x="1453" y="2965"/>
                    <a:pt x="1560" y="2988"/>
                  </a:cubicBezTo>
                  <a:cubicBezTo>
                    <a:pt x="1977" y="3107"/>
                    <a:pt x="2406" y="3215"/>
                    <a:pt x="2834" y="3310"/>
                  </a:cubicBezTo>
                  <a:cubicBezTo>
                    <a:pt x="2953" y="2655"/>
                    <a:pt x="3180" y="2036"/>
                    <a:pt x="3477" y="1452"/>
                  </a:cubicBezTo>
                  <a:cubicBezTo>
                    <a:pt x="3570" y="1290"/>
                    <a:pt x="3758" y="1206"/>
                    <a:pt x="3943" y="1206"/>
                  </a:cubicBezTo>
                  <a:cubicBezTo>
                    <a:pt x="4164" y="1206"/>
                    <a:pt x="4379" y="1325"/>
                    <a:pt x="4418" y="1571"/>
                  </a:cubicBezTo>
                  <a:cubicBezTo>
                    <a:pt x="4501" y="2238"/>
                    <a:pt x="4501" y="2929"/>
                    <a:pt x="4406" y="3596"/>
                  </a:cubicBezTo>
                  <a:cubicBezTo>
                    <a:pt x="5442" y="3750"/>
                    <a:pt x="6490" y="3834"/>
                    <a:pt x="7549" y="3846"/>
                  </a:cubicBezTo>
                  <a:cubicBezTo>
                    <a:pt x="8037" y="3846"/>
                    <a:pt x="8430" y="3441"/>
                    <a:pt x="8407" y="2953"/>
                  </a:cubicBezTo>
                  <a:cubicBezTo>
                    <a:pt x="8407" y="2714"/>
                    <a:pt x="8323" y="2500"/>
                    <a:pt x="8168" y="2333"/>
                  </a:cubicBezTo>
                  <a:cubicBezTo>
                    <a:pt x="8204" y="2214"/>
                    <a:pt x="8168" y="2095"/>
                    <a:pt x="8073" y="2024"/>
                  </a:cubicBezTo>
                  <a:cubicBezTo>
                    <a:pt x="6918" y="1107"/>
                    <a:pt x="5263" y="381"/>
                    <a:pt x="3823" y="83"/>
                  </a:cubicBezTo>
                  <a:cubicBezTo>
                    <a:pt x="3567" y="30"/>
                    <a:pt x="3299" y="0"/>
                    <a:pt x="303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27"/>
            <p:cNvSpPr/>
            <p:nvPr/>
          </p:nvSpPr>
          <p:spPr>
            <a:xfrm>
              <a:off x="8173565" y="1144417"/>
              <a:ext cx="90499" cy="281713"/>
            </a:xfrm>
            <a:custGeom>
              <a:rect b="b" l="l" r="r" t="t"/>
              <a:pathLst>
                <a:path extrusionOk="0" h="8713" w="2799">
                  <a:moveTo>
                    <a:pt x="2237" y="0"/>
                  </a:moveTo>
                  <a:cubicBezTo>
                    <a:pt x="2055" y="0"/>
                    <a:pt x="1872" y="81"/>
                    <a:pt x="1786" y="243"/>
                  </a:cubicBezTo>
                  <a:cubicBezTo>
                    <a:pt x="1477" y="826"/>
                    <a:pt x="1262" y="1457"/>
                    <a:pt x="1131" y="2112"/>
                  </a:cubicBezTo>
                  <a:cubicBezTo>
                    <a:pt x="953" y="2874"/>
                    <a:pt x="858" y="3660"/>
                    <a:pt x="715" y="4386"/>
                  </a:cubicBezTo>
                  <a:cubicBezTo>
                    <a:pt x="572" y="5148"/>
                    <a:pt x="441" y="5898"/>
                    <a:pt x="310" y="6660"/>
                  </a:cubicBezTo>
                  <a:cubicBezTo>
                    <a:pt x="203" y="7291"/>
                    <a:pt x="0" y="7839"/>
                    <a:pt x="369" y="8398"/>
                  </a:cubicBezTo>
                  <a:cubicBezTo>
                    <a:pt x="486" y="8573"/>
                    <a:pt x="718" y="8712"/>
                    <a:pt x="936" y="8712"/>
                  </a:cubicBezTo>
                  <a:cubicBezTo>
                    <a:pt x="1031" y="8712"/>
                    <a:pt x="1124" y="8686"/>
                    <a:pt x="1203" y="8625"/>
                  </a:cubicBezTo>
                  <a:cubicBezTo>
                    <a:pt x="1834" y="8136"/>
                    <a:pt x="1834" y="7541"/>
                    <a:pt x="1965" y="6803"/>
                  </a:cubicBezTo>
                  <a:cubicBezTo>
                    <a:pt x="2084" y="6088"/>
                    <a:pt x="2215" y="5386"/>
                    <a:pt x="2322" y="4672"/>
                  </a:cubicBezTo>
                  <a:cubicBezTo>
                    <a:pt x="2441" y="3933"/>
                    <a:pt x="2596" y="3171"/>
                    <a:pt x="2703" y="2398"/>
                  </a:cubicBezTo>
                  <a:cubicBezTo>
                    <a:pt x="2798" y="1719"/>
                    <a:pt x="2798" y="1040"/>
                    <a:pt x="2715" y="362"/>
                  </a:cubicBezTo>
                  <a:cubicBezTo>
                    <a:pt x="2676" y="120"/>
                    <a:pt x="2457" y="0"/>
                    <a:pt x="223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27"/>
            <p:cNvSpPr/>
            <p:nvPr/>
          </p:nvSpPr>
          <p:spPr>
            <a:xfrm>
              <a:off x="8068097" y="-110633"/>
              <a:ext cx="293353" cy="195806"/>
            </a:xfrm>
            <a:custGeom>
              <a:rect b="b" l="l" r="r" t="t"/>
              <a:pathLst>
                <a:path extrusionOk="0" h="6056" w="9073">
                  <a:moveTo>
                    <a:pt x="3899" y="1"/>
                  </a:moveTo>
                  <a:cubicBezTo>
                    <a:pt x="3599" y="1"/>
                    <a:pt x="3310" y="142"/>
                    <a:pt x="3131" y="471"/>
                  </a:cubicBezTo>
                  <a:cubicBezTo>
                    <a:pt x="2762" y="1162"/>
                    <a:pt x="2286" y="1781"/>
                    <a:pt x="1726" y="2317"/>
                  </a:cubicBezTo>
                  <a:cubicBezTo>
                    <a:pt x="1691" y="2353"/>
                    <a:pt x="1655" y="2388"/>
                    <a:pt x="1607" y="2424"/>
                  </a:cubicBezTo>
                  <a:cubicBezTo>
                    <a:pt x="1203" y="2567"/>
                    <a:pt x="845" y="2841"/>
                    <a:pt x="595" y="3186"/>
                  </a:cubicBezTo>
                  <a:cubicBezTo>
                    <a:pt x="548" y="3246"/>
                    <a:pt x="512" y="3317"/>
                    <a:pt x="476" y="3377"/>
                  </a:cubicBezTo>
                  <a:cubicBezTo>
                    <a:pt x="321" y="3555"/>
                    <a:pt x="202" y="3746"/>
                    <a:pt x="119" y="3960"/>
                  </a:cubicBezTo>
                  <a:cubicBezTo>
                    <a:pt x="0" y="4246"/>
                    <a:pt x="71" y="4579"/>
                    <a:pt x="298" y="4793"/>
                  </a:cubicBezTo>
                  <a:cubicBezTo>
                    <a:pt x="310" y="4746"/>
                    <a:pt x="321" y="4686"/>
                    <a:pt x="345" y="4639"/>
                  </a:cubicBezTo>
                  <a:cubicBezTo>
                    <a:pt x="607" y="3960"/>
                    <a:pt x="1167" y="3460"/>
                    <a:pt x="1810" y="3448"/>
                  </a:cubicBezTo>
                  <a:cubicBezTo>
                    <a:pt x="2238" y="3211"/>
                    <a:pt x="2739" y="3112"/>
                    <a:pt x="3236" y="3112"/>
                  </a:cubicBezTo>
                  <a:cubicBezTo>
                    <a:pt x="3513" y="3112"/>
                    <a:pt x="3788" y="3143"/>
                    <a:pt x="4048" y="3198"/>
                  </a:cubicBezTo>
                  <a:cubicBezTo>
                    <a:pt x="5489" y="3508"/>
                    <a:pt x="7144" y="4222"/>
                    <a:pt x="8299" y="5127"/>
                  </a:cubicBezTo>
                  <a:cubicBezTo>
                    <a:pt x="8394" y="5198"/>
                    <a:pt x="8442" y="5329"/>
                    <a:pt x="8394" y="5448"/>
                  </a:cubicBezTo>
                  <a:cubicBezTo>
                    <a:pt x="8549" y="5603"/>
                    <a:pt x="8632" y="5829"/>
                    <a:pt x="8632" y="6055"/>
                  </a:cubicBezTo>
                  <a:cubicBezTo>
                    <a:pt x="8954" y="5674"/>
                    <a:pt x="9073" y="5151"/>
                    <a:pt x="8834" y="4496"/>
                  </a:cubicBezTo>
                  <a:cubicBezTo>
                    <a:pt x="8537" y="3746"/>
                    <a:pt x="7799" y="3388"/>
                    <a:pt x="7120" y="3067"/>
                  </a:cubicBezTo>
                  <a:cubicBezTo>
                    <a:pt x="6489" y="2769"/>
                    <a:pt x="5941" y="2329"/>
                    <a:pt x="5513" y="1781"/>
                  </a:cubicBezTo>
                  <a:cubicBezTo>
                    <a:pt x="5358" y="1317"/>
                    <a:pt x="5120" y="864"/>
                    <a:pt x="4810" y="471"/>
                  </a:cubicBezTo>
                  <a:cubicBezTo>
                    <a:pt x="4589" y="181"/>
                    <a:pt x="4237" y="1"/>
                    <a:pt x="38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27"/>
            <p:cNvSpPr/>
            <p:nvPr/>
          </p:nvSpPr>
          <p:spPr>
            <a:xfrm>
              <a:off x="8075792" y="-10047"/>
              <a:ext cx="272563" cy="124092"/>
            </a:xfrm>
            <a:custGeom>
              <a:rect b="b" l="l" r="r" t="t"/>
              <a:pathLst>
                <a:path extrusionOk="0" h="3838" w="8430">
                  <a:moveTo>
                    <a:pt x="2996" y="1"/>
                  </a:moveTo>
                  <a:cubicBezTo>
                    <a:pt x="2498" y="1"/>
                    <a:pt x="2004" y="100"/>
                    <a:pt x="1584" y="337"/>
                  </a:cubicBezTo>
                  <a:cubicBezTo>
                    <a:pt x="941" y="349"/>
                    <a:pt x="381" y="861"/>
                    <a:pt x="119" y="1528"/>
                  </a:cubicBezTo>
                  <a:cubicBezTo>
                    <a:pt x="95" y="1575"/>
                    <a:pt x="72" y="1635"/>
                    <a:pt x="60" y="1694"/>
                  </a:cubicBezTo>
                  <a:cubicBezTo>
                    <a:pt x="0" y="2159"/>
                    <a:pt x="393" y="2623"/>
                    <a:pt x="810" y="2754"/>
                  </a:cubicBezTo>
                  <a:cubicBezTo>
                    <a:pt x="953" y="2802"/>
                    <a:pt x="1107" y="2849"/>
                    <a:pt x="1250" y="2885"/>
                  </a:cubicBezTo>
                  <a:cubicBezTo>
                    <a:pt x="1357" y="2933"/>
                    <a:pt x="1453" y="2956"/>
                    <a:pt x="1560" y="2980"/>
                  </a:cubicBezTo>
                  <a:cubicBezTo>
                    <a:pt x="1977" y="3099"/>
                    <a:pt x="2405" y="3206"/>
                    <a:pt x="2834" y="3302"/>
                  </a:cubicBezTo>
                  <a:cubicBezTo>
                    <a:pt x="2965" y="2659"/>
                    <a:pt x="3179" y="2028"/>
                    <a:pt x="3477" y="1444"/>
                  </a:cubicBezTo>
                  <a:cubicBezTo>
                    <a:pt x="3563" y="1283"/>
                    <a:pt x="3748" y="1202"/>
                    <a:pt x="3932" y="1202"/>
                  </a:cubicBezTo>
                  <a:cubicBezTo>
                    <a:pt x="4156" y="1202"/>
                    <a:pt x="4378" y="1322"/>
                    <a:pt x="4417" y="1563"/>
                  </a:cubicBezTo>
                  <a:cubicBezTo>
                    <a:pt x="4501" y="2242"/>
                    <a:pt x="4501" y="2921"/>
                    <a:pt x="4405" y="3587"/>
                  </a:cubicBezTo>
                  <a:cubicBezTo>
                    <a:pt x="5441" y="3742"/>
                    <a:pt x="6489" y="3826"/>
                    <a:pt x="7549" y="3837"/>
                  </a:cubicBezTo>
                  <a:cubicBezTo>
                    <a:pt x="8037" y="3837"/>
                    <a:pt x="8430" y="3433"/>
                    <a:pt x="8406" y="2944"/>
                  </a:cubicBezTo>
                  <a:cubicBezTo>
                    <a:pt x="8406" y="2718"/>
                    <a:pt x="8323" y="2492"/>
                    <a:pt x="8168" y="2325"/>
                  </a:cubicBezTo>
                  <a:cubicBezTo>
                    <a:pt x="8204" y="2218"/>
                    <a:pt x="8168" y="2087"/>
                    <a:pt x="8073" y="2016"/>
                  </a:cubicBezTo>
                  <a:cubicBezTo>
                    <a:pt x="6918" y="1111"/>
                    <a:pt x="5263" y="385"/>
                    <a:pt x="3822" y="87"/>
                  </a:cubicBezTo>
                  <a:cubicBezTo>
                    <a:pt x="3553" y="32"/>
                    <a:pt x="3274" y="1"/>
                    <a:pt x="299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27"/>
            <p:cNvSpPr/>
            <p:nvPr/>
          </p:nvSpPr>
          <p:spPr>
            <a:xfrm>
              <a:off x="8130822" y="28461"/>
              <a:ext cx="90499" cy="281681"/>
            </a:xfrm>
            <a:custGeom>
              <a:rect b="b" l="l" r="r" t="t"/>
              <a:pathLst>
                <a:path extrusionOk="0" h="8712" w="2799">
                  <a:moveTo>
                    <a:pt x="2226" y="0"/>
                  </a:moveTo>
                  <a:cubicBezTo>
                    <a:pt x="2044" y="0"/>
                    <a:pt x="1860" y="81"/>
                    <a:pt x="1775" y="241"/>
                  </a:cubicBezTo>
                  <a:cubicBezTo>
                    <a:pt x="1465" y="837"/>
                    <a:pt x="1251" y="1456"/>
                    <a:pt x="1120" y="2099"/>
                  </a:cubicBezTo>
                  <a:cubicBezTo>
                    <a:pt x="953" y="2861"/>
                    <a:pt x="846" y="3647"/>
                    <a:pt x="715" y="4385"/>
                  </a:cubicBezTo>
                  <a:cubicBezTo>
                    <a:pt x="560" y="5147"/>
                    <a:pt x="441" y="5897"/>
                    <a:pt x="310" y="6659"/>
                  </a:cubicBezTo>
                  <a:cubicBezTo>
                    <a:pt x="203" y="7290"/>
                    <a:pt x="1" y="7838"/>
                    <a:pt x="370" y="8397"/>
                  </a:cubicBezTo>
                  <a:cubicBezTo>
                    <a:pt x="478" y="8571"/>
                    <a:pt x="707" y="8711"/>
                    <a:pt x="929" y="8711"/>
                  </a:cubicBezTo>
                  <a:cubicBezTo>
                    <a:pt x="1025" y="8711"/>
                    <a:pt x="1120" y="8685"/>
                    <a:pt x="1203" y="8623"/>
                  </a:cubicBezTo>
                  <a:cubicBezTo>
                    <a:pt x="1822" y="8135"/>
                    <a:pt x="1822" y="7540"/>
                    <a:pt x="1953" y="6790"/>
                  </a:cubicBezTo>
                  <a:cubicBezTo>
                    <a:pt x="2072" y="6087"/>
                    <a:pt x="2203" y="5373"/>
                    <a:pt x="2311" y="4670"/>
                  </a:cubicBezTo>
                  <a:cubicBezTo>
                    <a:pt x="2430" y="3932"/>
                    <a:pt x="2596" y="3158"/>
                    <a:pt x="2692" y="2396"/>
                  </a:cubicBezTo>
                  <a:cubicBezTo>
                    <a:pt x="2787" y="1718"/>
                    <a:pt x="2799" y="1039"/>
                    <a:pt x="2703" y="372"/>
                  </a:cubicBezTo>
                  <a:cubicBezTo>
                    <a:pt x="2671" y="123"/>
                    <a:pt x="2449" y="0"/>
                    <a:pt x="222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86" name="Google Shape;5086;p27"/>
            <p:cNvGrpSpPr/>
            <p:nvPr/>
          </p:nvGrpSpPr>
          <p:grpSpPr>
            <a:xfrm>
              <a:off x="-216925" y="1256321"/>
              <a:ext cx="800203" cy="636722"/>
              <a:chOff x="1816659" y="65078"/>
              <a:chExt cx="800203" cy="636722"/>
            </a:xfrm>
          </p:grpSpPr>
          <p:sp>
            <p:nvSpPr>
              <p:cNvPr id="5087" name="Google Shape;5087;p2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8" name="Google Shape;5088;p2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9" name="Google Shape;5089;p2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0" name="Google Shape;5090;p2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1" name="Google Shape;5091;p2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2" name="Google Shape;5092;p2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3" name="Google Shape;5093;p2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4" name="Google Shape;5094;p2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95" name="Google Shape;5095;p27"/>
            <p:cNvGrpSpPr/>
            <p:nvPr/>
          </p:nvGrpSpPr>
          <p:grpSpPr>
            <a:xfrm>
              <a:off x="141738" y="3935883"/>
              <a:ext cx="800203" cy="636722"/>
              <a:chOff x="1816659" y="65078"/>
              <a:chExt cx="800203" cy="636722"/>
            </a:xfrm>
          </p:grpSpPr>
          <p:sp>
            <p:nvSpPr>
              <p:cNvPr id="5096" name="Google Shape;5096;p2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7" name="Google Shape;5097;p2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8" name="Google Shape;5098;p2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9" name="Google Shape;5099;p2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0" name="Google Shape;5100;p2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1" name="Google Shape;5101;p2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2" name="Google Shape;5102;p2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3" name="Google Shape;5103;p2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04" name="Google Shape;5104;p27"/>
            <p:cNvGrpSpPr/>
            <p:nvPr/>
          </p:nvGrpSpPr>
          <p:grpSpPr>
            <a:xfrm>
              <a:off x="8453513" y="1310271"/>
              <a:ext cx="800203" cy="636722"/>
              <a:chOff x="1816659" y="65078"/>
              <a:chExt cx="800203" cy="636722"/>
            </a:xfrm>
          </p:grpSpPr>
          <p:sp>
            <p:nvSpPr>
              <p:cNvPr id="5105" name="Google Shape;5105;p2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6" name="Google Shape;5106;p2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7" name="Google Shape;5107;p2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8" name="Google Shape;5108;p2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9" name="Google Shape;5109;p2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0" name="Google Shape;5110;p2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1" name="Google Shape;5111;p2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2" name="Google Shape;5112;p2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113" name="Google Shape;5113;p27"/>
            <p:cNvGrpSpPr/>
            <p:nvPr/>
          </p:nvGrpSpPr>
          <p:grpSpPr>
            <a:xfrm>
              <a:off x="8061800" y="4050783"/>
              <a:ext cx="800203" cy="636722"/>
              <a:chOff x="1816659" y="65078"/>
              <a:chExt cx="800203" cy="636722"/>
            </a:xfrm>
          </p:grpSpPr>
          <p:sp>
            <p:nvSpPr>
              <p:cNvPr id="5114" name="Google Shape;5114;p2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5" name="Google Shape;5115;p2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6" name="Google Shape;5116;p2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7" name="Google Shape;5117;p2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8" name="Google Shape;5118;p2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9" name="Google Shape;5119;p2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0" name="Google Shape;5120;p2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1" name="Google Shape;5121;p2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CUSTOM_12">
    <p:bg>
      <p:bgPr>
        <a:solidFill>
          <a:schemeClr val="dk1"/>
        </a:solidFill>
      </p:bgPr>
    </p:bg>
    <p:spTree>
      <p:nvGrpSpPr>
        <p:cNvPr id="5122" name="Shape 5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Google Shape;5123;p28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5124" name="Google Shape;5124;p28"/>
          <p:cNvGrpSpPr/>
          <p:nvPr/>
        </p:nvGrpSpPr>
        <p:grpSpPr>
          <a:xfrm>
            <a:off x="-364123" y="4458237"/>
            <a:ext cx="9774645" cy="1529735"/>
            <a:chOff x="-364123" y="4458237"/>
            <a:chExt cx="9774645" cy="1529735"/>
          </a:xfrm>
        </p:grpSpPr>
        <p:sp>
          <p:nvSpPr>
            <p:cNvPr id="5125" name="Google Shape;5125;p28"/>
            <p:cNvSpPr/>
            <p:nvPr/>
          </p:nvSpPr>
          <p:spPr>
            <a:xfrm>
              <a:off x="6112403" y="4494565"/>
              <a:ext cx="750188" cy="854591"/>
            </a:xfrm>
            <a:custGeom>
              <a:rect b="b" l="l" r="r" t="t"/>
              <a:pathLst>
                <a:path extrusionOk="0" h="25514" w="22397">
                  <a:moveTo>
                    <a:pt x="9814" y="1"/>
                  </a:moveTo>
                  <a:cubicBezTo>
                    <a:pt x="9532" y="1"/>
                    <a:pt x="9249" y="73"/>
                    <a:pt x="8990" y="219"/>
                  </a:cubicBezTo>
                  <a:cubicBezTo>
                    <a:pt x="8871" y="231"/>
                    <a:pt x="8752" y="255"/>
                    <a:pt x="8633" y="302"/>
                  </a:cubicBezTo>
                  <a:cubicBezTo>
                    <a:pt x="8037" y="457"/>
                    <a:pt x="7573" y="933"/>
                    <a:pt x="7442" y="1541"/>
                  </a:cubicBezTo>
                  <a:cubicBezTo>
                    <a:pt x="6918" y="3767"/>
                    <a:pt x="6382" y="5994"/>
                    <a:pt x="5858" y="8220"/>
                  </a:cubicBezTo>
                  <a:cubicBezTo>
                    <a:pt x="5430" y="9268"/>
                    <a:pt x="5001" y="10292"/>
                    <a:pt x="4572" y="11328"/>
                  </a:cubicBezTo>
                  <a:cubicBezTo>
                    <a:pt x="3144" y="14768"/>
                    <a:pt x="1739" y="18221"/>
                    <a:pt x="346" y="21674"/>
                  </a:cubicBezTo>
                  <a:cubicBezTo>
                    <a:pt x="0" y="22519"/>
                    <a:pt x="727" y="23484"/>
                    <a:pt x="1501" y="23710"/>
                  </a:cubicBezTo>
                  <a:cubicBezTo>
                    <a:pt x="4608" y="24615"/>
                    <a:pt x="7716" y="25234"/>
                    <a:pt x="10954" y="25436"/>
                  </a:cubicBezTo>
                  <a:cubicBezTo>
                    <a:pt x="10954" y="25234"/>
                    <a:pt x="10954" y="25032"/>
                    <a:pt x="10942" y="24829"/>
                  </a:cubicBezTo>
                  <a:cubicBezTo>
                    <a:pt x="9871" y="24341"/>
                    <a:pt x="8835" y="23662"/>
                    <a:pt x="7835" y="23079"/>
                  </a:cubicBezTo>
                  <a:cubicBezTo>
                    <a:pt x="7518" y="22889"/>
                    <a:pt x="7679" y="22361"/>
                    <a:pt x="8002" y="22361"/>
                  </a:cubicBezTo>
                  <a:cubicBezTo>
                    <a:pt x="8043" y="22361"/>
                    <a:pt x="8087" y="22370"/>
                    <a:pt x="8132" y="22388"/>
                  </a:cubicBezTo>
                  <a:cubicBezTo>
                    <a:pt x="9025" y="22758"/>
                    <a:pt x="10014" y="23091"/>
                    <a:pt x="10930" y="23531"/>
                  </a:cubicBezTo>
                  <a:cubicBezTo>
                    <a:pt x="10930" y="23246"/>
                    <a:pt x="10919" y="22972"/>
                    <a:pt x="10919" y="22686"/>
                  </a:cubicBezTo>
                  <a:cubicBezTo>
                    <a:pt x="10407" y="22472"/>
                    <a:pt x="9895" y="22043"/>
                    <a:pt x="9549" y="21793"/>
                  </a:cubicBezTo>
                  <a:cubicBezTo>
                    <a:pt x="8763" y="21234"/>
                    <a:pt x="8037" y="20603"/>
                    <a:pt x="7370" y="19912"/>
                  </a:cubicBezTo>
                  <a:cubicBezTo>
                    <a:pt x="7057" y="19598"/>
                    <a:pt x="7350" y="19171"/>
                    <a:pt x="7692" y="19171"/>
                  </a:cubicBezTo>
                  <a:cubicBezTo>
                    <a:pt x="7792" y="19171"/>
                    <a:pt x="7896" y="19207"/>
                    <a:pt x="7990" y="19293"/>
                  </a:cubicBezTo>
                  <a:cubicBezTo>
                    <a:pt x="8716" y="19936"/>
                    <a:pt x="9478" y="20519"/>
                    <a:pt x="10299" y="21043"/>
                  </a:cubicBezTo>
                  <a:cubicBezTo>
                    <a:pt x="10466" y="21150"/>
                    <a:pt x="10668" y="21245"/>
                    <a:pt x="10883" y="21353"/>
                  </a:cubicBezTo>
                  <a:cubicBezTo>
                    <a:pt x="10859" y="20281"/>
                    <a:pt x="10847" y="19198"/>
                    <a:pt x="10823" y="18126"/>
                  </a:cubicBezTo>
                  <a:cubicBezTo>
                    <a:pt x="10728" y="18007"/>
                    <a:pt x="10657" y="17864"/>
                    <a:pt x="10645" y="17709"/>
                  </a:cubicBezTo>
                  <a:cubicBezTo>
                    <a:pt x="10037" y="17388"/>
                    <a:pt x="9502" y="16876"/>
                    <a:pt x="8990" y="16423"/>
                  </a:cubicBezTo>
                  <a:cubicBezTo>
                    <a:pt x="8371" y="15876"/>
                    <a:pt x="7704" y="15304"/>
                    <a:pt x="7299" y="14566"/>
                  </a:cubicBezTo>
                  <a:cubicBezTo>
                    <a:pt x="7135" y="14277"/>
                    <a:pt x="7370" y="13933"/>
                    <a:pt x="7661" y="13933"/>
                  </a:cubicBezTo>
                  <a:cubicBezTo>
                    <a:pt x="7729" y="13933"/>
                    <a:pt x="7800" y="13952"/>
                    <a:pt x="7871" y="13995"/>
                  </a:cubicBezTo>
                  <a:cubicBezTo>
                    <a:pt x="8513" y="14399"/>
                    <a:pt x="9037" y="14971"/>
                    <a:pt x="9621" y="15459"/>
                  </a:cubicBezTo>
                  <a:cubicBezTo>
                    <a:pt x="9990" y="15757"/>
                    <a:pt x="10407" y="16031"/>
                    <a:pt x="10811" y="16316"/>
                  </a:cubicBezTo>
                  <a:cubicBezTo>
                    <a:pt x="10799" y="15399"/>
                    <a:pt x="10788" y="14471"/>
                    <a:pt x="10788" y="13554"/>
                  </a:cubicBezTo>
                  <a:cubicBezTo>
                    <a:pt x="10359" y="13090"/>
                    <a:pt x="10037" y="12494"/>
                    <a:pt x="9680" y="11994"/>
                  </a:cubicBezTo>
                  <a:cubicBezTo>
                    <a:pt x="9192" y="11304"/>
                    <a:pt x="8752" y="10589"/>
                    <a:pt x="8299" y="9875"/>
                  </a:cubicBezTo>
                  <a:cubicBezTo>
                    <a:pt x="8156" y="9642"/>
                    <a:pt x="8389" y="9369"/>
                    <a:pt x="8615" y="9369"/>
                  </a:cubicBezTo>
                  <a:cubicBezTo>
                    <a:pt x="8690" y="9369"/>
                    <a:pt x="8764" y="9399"/>
                    <a:pt x="8823" y="9470"/>
                  </a:cubicBezTo>
                  <a:cubicBezTo>
                    <a:pt x="9347" y="10113"/>
                    <a:pt x="9871" y="10744"/>
                    <a:pt x="10371" y="11411"/>
                  </a:cubicBezTo>
                  <a:cubicBezTo>
                    <a:pt x="10502" y="11578"/>
                    <a:pt x="10645" y="11756"/>
                    <a:pt x="10788" y="11935"/>
                  </a:cubicBezTo>
                  <a:cubicBezTo>
                    <a:pt x="10788" y="10625"/>
                    <a:pt x="10799" y="9304"/>
                    <a:pt x="10823" y="7994"/>
                  </a:cubicBezTo>
                  <a:cubicBezTo>
                    <a:pt x="10633" y="7625"/>
                    <a:pt x="10478" y="7232"/>
                    <a:pt x="10264" y="6887"/>
                  </a:cubicBezTo>
                  <a:cubicBezTo>
                    <a:pt x="9883" y="6303"/>
                    <a:pt x="9430" y="5755"/>
                    <a:pt x="8930" y="5279"/>
                  </a:cubicBezTo>
                  <a:cubicBezTo>
                    <a:pt x="8674" y="5033"/>
                    <a:pt x="8906" y="4625"/>
                    <a:pt x="9196" y="4625"/>
                  </a:cubicBezTo>
                  <a:cubicBezTo>
                    <a:pt x="9257" y="4625"/>
                    <a:pt x="9321" y="4643"/>
                    <a:pt x="9383" y="4684"/>
                  </a:cubicBezTo>
                  <a:cubicBezTo>
                    <a:pt x="9966" y="5053"/>
                    <a:pt x="10466" y="5529"/>
                    <a:pt x="10883" y="6077"/>
                  </a:cubicBezTo>
                  <a:cubicBezTo>
                    <a:pt x="10895" y="5648"/>
                    <a:pt x="10907" y="5232"/>
                    <a:pt x="10919" y="4803"/>
                  </a:cubicBezTo>
                  <a:cubicBezTo>
                    <a:pt x="10919" y="4553"/>
                    <a:pt x="11109" y="4428"/>
                    <a:pt x="11300" y="4428"/>
                  </a:cubicBezTo>
                  <a:cubicBezTo>
                    <a:pt x="11490" y="4428"/>
                    <a:pt x="11681" y="4553"/>
                    <a:pt x="11681" y="4803"/>
                  </a:cubicBezTo>
                  <a:cubicBezTo>
                    <a:pt x="11716" y="5446"/>
                    <a:pt x="11752" y="6089"/>
                    <a:pt x="11788" y="6744"/>
                  </a:cubicBezTo>
                  <a:cubicBezTo>
                    <a:pt x="12085" y="6351"/>
                    <a:pt x="12419" y="5970"/>
                    <a:pt x="12764" y="5624"/>
                  </a:cubicBezTo>
                  <a:cubicBezTo>
                    <a:pt x="12836" y="5559"/>
                    <a:pt x="12917" y="5530"/>
                    <a:pt x="12995" y="5530"/>
                  </a:cubicBezTo>
                  <a:cubicBezTo>
                    <a:pt x="13226" y="5530"/>
                    <a:pt x="13430" y="5780"/>
                    <a:pt x="13288" y="6029"/>
                  </a:cubicBezTo>
                  <a:cubicBezTo>
                    <a:pt x="13050" y="6458"/>
                    <a:pt x="12776" y="6875"/>
                    <a:pt x="12478" y="7268"/>
                  </a:cubicBezTo>
                  <a:cubicBezTo>
                    <a:pt x="12276" y="7541"/>
                    <a:pt x="12085" y="7863"/>
                    <a:pt x="11847" y="8137"/>
                  </a:cubicBezTo>
                  <a:cubicBezTo>
                    <a:pt x="11907" y="9304"/>
                    <a:pt x="11942" y="10470"/>
                    <a:pt x="11990" y="11649"/>
                  </a:cubicBezTo>
                  <a:cubicBezTo>
                    <a:pt x="12371" y="11089"/>
                    <a:pt x="12835" y="10589"/>
                    <a:pt x="13359" y="10161"/>
                  </a:cubicBezTo>
                  <a:cubicBezTo>
                    <a:pt x="13445" y="10093"/>
                    <a:pt x="13543" y="10063"/>
                    <a:pt x="13640" y="10063"/>
                  </a:cubicBezTo>
                  <a:cubicBezTo>
                    <a:pt x="13931" y="10063"/>
                    <a:pt x="14199" y="10338"/>
                    <a:pt x="14002" y="10661"/>
                  </a:cubicBezTo>
                  <a:cubicBezTo>
                    <a:pt x="13728" y="11113"/>
                    <a:pt x="13395" y="11518"/>
                    <a:pt x="13085" y="11959"/>
                  </a:cubicBezTo>
                  <a:cubicBezTo>
                    <a:pt x="12776" y="12387"/>
                    <a:pt x="12526" y="12816"/>
                    <a:pt x="12204" y="13221"/>
                  </a:cubicBezTo>
                  <a:cubicBezTo>
                    <a:pt x="12157" y="13280"/>
                    <a:pt x="12097" y="13328"/>
                    <a:pt x="12038" y="13364"/>
                  </a:cubicBezTo>
                  <a:cubicBezTo>
                    <a:pt x="12062" y="14173"/>
                    <a:pt x="12073" y="14983"/>
                    <a:pt x="12097" y="15792"/>
                  </a:cubicBezTo>
                  <a:cubicBezTo>
                    <a:pt x="12204" y="15685"/>
                    <a:pt x="12312" y="15578"/>
                    <a:pt x="12431" y="15471"/>
                  </a:cubicBezTo>
                  <a:cubicBezTo>
                    <a:pt x="13002" y="14935"/>
                    <a:pt x="13645" y="14483"/>
                    <a:pt x="14217" y="13935"/>
                  </a:cubicBezTo>
                  <a:cubicBezTo>
                    <a:pt x="14299" y="13856"/>
                    <a:pt x="14387" y="13822"/>
                    <a:pt x="14470" y="13822"/>
                  </a:cubicBezTo>
                  <a:cubicBezTo>
                    <a:pt x="14735" y="13822"/>
                    <a:pt x="14946" y="14166"/>
                    <a:pt x="14729" y="14447"/>
                  </a:cubicBezTo>
                  <a:cubicBezTo>
                    <a:pt x="14228" y="15066"/>
                    <a:pt x="13847" y="15780"/>
                    <a:pt x="13347" y="16388"/>
                  </a:cubicBezTo>
                  <a:cubicBezTo>
                    <a:pt x="12954" y="16864"/>
                    <a:pt x="12562" y="17340"/>
                    <a:pt x="12133" y="17793"/>
                  </a:cubicBezTo>
                  <a:cubicBezTo>
                    <a:pt x="12157" y="19198"/>
                    <a:pt x="12192" y="20603"/>
                    <a:pt x="12216" y="22007"/>
                  </a:cubicBezTo>
                  <a:lnTo>
                    <a:pt x="12216" y="22388"/>
                  </a:lnTo>
                  <a:cubicBezTo>
                    <a:pt x="12550" y="21972"/>
                    <a:pt x="12919" y="21579"/>
                    <a:pt x="13324" y="21234"/>
                  </a:cubicBezTo>
                  <a:cubicBezTo>
                    <a:pt x="13742" y="20860"/>
                    <a:pt x="14375" y="20240"/>
                    <a:pt x="14979" y="20240"/>
                  </a:cubicBezTo>
                  <a:cubicBezTo>
                    <a:pt x="15010" y="20240"/>
                    <a:pt x="15042" y="20242"/>
                    <a:pt x="15074" y="20245"/>
                  </a:cubicBezTo>
                  <a:cubicBezTo>
                    <a:pt x="15217" y="20257"/>
                    <a:pt x="15324" y="20388"/>
                    <a:pt x="15288" y="20531"/>
                  </a:cubicBezTo>
                  <a:cubicBezTo>
                    <a:pt x="15157" y="21126"/>
                    <a:pt x="14443" y="21543"/>
                    <a:pt x="14002" y="21924"/>
                  </a:cubicBezTo>
                  <a:cubicBezTo>
                    <a:pt x="13443" y="22412"/>
                    <a:pt x="12931" y="22936"/>
                    <a:pt x="12347" y="23389"/>
                  </a:cubicBezTo>
                  <a:cubicBezTo>
                    <a:pt x="12312" y="23412"/>
                    <a:pt x="12276" y="23436"/>
                    <a:pt x="12240" y="23448"/>
                  </a:cubicBezTo>
                  <a:lnTo>
                    <a:pt x="12240" y="23793"/>
                  </a:lnTo>
                  <a:cubicBezTo>
                    <a:pt x="12443" y="23639"/>
                    <a:pt x="12657" y="23508"/>
                    <a:pt x="12883" y="23400"/>
                  </a:cubicBezTo>
                  <a:cubicBezTo>
                    <a:pt x="13150" y="23284"/>
                    <a:pt x="13581" y="23108"/>
                    <a:pt x="13950" y="23108"/>
                  </a:cubicBezTo>
                  <a:cubicBezTo>
                    <a:pt x="14108" y="23108"/>
                    <a:pt x="14254" y="23140"/>
                    <a:pt x="14371" y="23222"/>
                  </a:cubicBezTo>
                  <a:cubicBezTo>
                    <a:pt x="14443" y="23258"/>
                    <a:pt x="14478" y="23341"/>
                    <a:pt x="14455" y="23424"/>
                  </a:cubicBezTo>
                  <a:cubicBezTo>
                    <a:pt x="14300" y="23817"/>
                    <a:pt x="13764" y="24032"/>
                    <a:pt x="13431" y="24246"/>
                  </a:cubicBezTo>
                  <a:cubicBezTo>
                    <a:pt x="13085" y="24460"/>
                    <a:pt x="12752" y="24639"/>
                    <a:pt x="12419" y="24841"/>
                  </a:cubicBezTo>
                  <a:cubicBezTo>
                    <a:pt x="12395" y="24936"/>
                    <a:pt x="12347" y="25020"/>
                    <a:pt x="12276" y="25091"/>
                  </a:cubicBezTo>
                  <a:lnTo>
                    <a:pt x="12288" y="25508"/>
                  </a:lnTo>
                  <a:cubicBezTo>
                    <a:pt x="12526" y="25512"/>
                    <a:pt x="12765" y="25514"/>
                    <a:pt x="13004" y="25514"/>
                  </a:cubicBezTo>
                  <a:cubicBezTo>
                    <a:pt x="15632" y="25514"/>
                    <a:pt x="18249" y="25273"/>
                    <a:pt x="20836" y="24782"/>
                  </a:cubicBezTo>
                  <a:cubicBezTo>
                    <a:pt x="22027" y="24555"/>
                    <a:pt x="22396" y="23067"/>
                    <a:pt x="21908" y="22115"/>
                  </a:cubicBezTo>
                  <a:cubicBezTo>
                    <a:pt x="18574" y="15733"/>
                    <a:pt x="15264" y="9292"/>
                    <a:pt x="12954" y="2457"/>
                  </a:cubicBezTo>
                  <a:cubicBezTo>
                    <a:pt x="12919" y="2231"/>
                    <a:pt x="12847" y="2017"/>
                    <a:pt x="12740" y="1814"/>
                  </a:cubicBezTo>
                  <a:cubicBezTo>
                    <a:pt x="12716" y="1755"/>
                    <a:pt x="12704" y="1695"/>
                    <a:pt x="12681" y="1636"/>
                  </a:cubicBezTo>
                  <a:cubicBezTo>
                    <a:pt x="12454" y="844"/>
                    <a:pt x="11723" y="310"/>
                    <a:pt x="10905" y="310"/>
                  </a:cubicBezTo>
                  <a:cubicBezTo>
                    <a:pt x="10862" y="310"/>
                    <a:pt x="10819" y="311"/>
                    <a:pt x="10776" y="314"/>
                  </a:cubicBezTo>
                  <a:cubicBezTo>
                    <a:pt x="10489" y="106"/>
                    <a:pt x="10153" y="1"/>
                    <a:pt x="981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28"/>
            <p:cNvSpPr/>
            <p:nvPr/>
          </p:nvSpPr>
          <p:spPr>
            <a:xfrm>
              <a:off x="6348676" y="4642177"/>
              <a:ext cx="276602" cy="1179225"/>
            </a:xfrm>
            <a:custGeom>
              <a:rect b="b" l="l" r="r" t="t"/>
              <a:pathLst>
                <a:path extrusionOk="0" h="35206" w="8258">
                  <a:moveTo>
                    <a:pt x="4235" y="0"/>
                  </a:moveTo>
                  <a:cubicBezTo>
                    <a:pt x="4046" y="0"/>
                    <a:pt x="3859" y="128"/>
                    <a:pt x="3865" y="384"/>
                  </a:cubicBezTo>
                  <a:cubicBezTo>
                    <a:pt x="3841" y="801"/>
                    <a:pt x="3829" y="1229"/>
                    <a:pt x="3817" y="1646"/>
                  </a:cubicBezTo>
                  <a:cubicBezTo>
                    <a:pt x="3400" y="1098"/>
                    <a:pt x="2900" y="634"/>
                    <a:pt x="2317" y="265"/>
                  </a:cubicBezTo>
                  <a:cubicBezTo>
                    <a:pt x="2255" y="224"/>
                    <a:pt x="2191" y="206"/>
                    <a:pt x="2130" y="206"/>
                  </a:cubicBezTo>
                  <a:cubicBezTo>
                    <a:pt x="1841" y="206"/>
                    <a:pt x="1608" y="614"/>
                    <a:pt x="1864" y="860"/>
                  </a:cubicBezTo>
                  <a:cubicBezTo>
                    <a:pt x="2376" y="1337"/>
                    <a:pt x="2817" y="1872"/>
                    <a:pt x="3198" y="2468"/>
                  </a:cubicBezTo>
                  <a:cubicBezTo>
                    <a:pt x="3424" y="2813"/>
                    <a:pt x="3567" y="3206"/>
                    <a:pt x="3757" y="3563"/>
                  </a:cubicBezTo>
                  <a:cubicBezTo>
                    <a:pt x="3734" y="4885"/>
                    <a:pt x="3722" y="6194"/>
                    <a:pt x="3722" y="7516"/>
                  </a:cubicBezTo>
                  <a:cubicBezTo>
                    <a:pt x="3567" y="7337"/>
                    <a:pt x="3436" y="7159"/>
                    <a:pt x="3305" y="6980"/>
                  </a:cubicBezTo>
                  <a:cubicBezTo>
                    <a:pt x="2817" y="6313"/>
                    <a:pt x="2281" y="5682"/>
                    <a:pt x="1757" y="5051"/>
                  </a:cubicBezTo>
                  <a:cubicBezTo>
                    <a:pt x="1696" y="4975"/>
                    <a:pt x="1620" y="4944"/>
                    <a:pt x="1543" y="4944"/>
                  </a:cubicBezTo>
                  <a:cubicBezTo>
                    <a:pt x="1320" y="4944"/>
                    <a:pt x="1094" y="5214"/>
                    <a:pt x="1245" y="5444"/>
                  </a:cubicBezTo>
                  <a:cubicBezTo>
                    <a:pt x="1686" y="6159"/>
                    <a:pt x="2138" y="6873"/>
                    <a:pt x="2614" y="7563"/>
                  </a:cubicBezTo>
                  <a:cubicBezTo>
                    <a:pt x="2972" y="8064"/>
                    <a:pt x="3293" y="8659"/>
                    <a:pt x="3722" y="9123"/>
                  </a:cubicBezTo>
                  <a:cubicBezTo>
                    <a:pt x="3722" y="10052"/>
                    <a:pt x="3734" y="10969"/>
                    <a:pt x="3745" y="11885"/>
                  </a:cubicBezTo>
                  <a:cubicBezTo>
                    <a:pt x="3353" y="11600"/>
                    <a:pt x="2924" y="11338"/>
                    <a:pt x="2567" y="11028"/>
                  </a:cubicBezTo>
                  <a:cubicBezTo>
                    <a:pt x="1971" y="10540"/>
                    <a:pt x="1448" y="9980"/>
                    <a:pt x="805" y="9564"/>
                  </a:cubicBezTo>
                  <a:cubicBezTo>
                    <a:pt x="736" y="9521"/>
                    <a:pt x="666" y="9503"/>
                    <a:pt x="599" y="9503"/>
                  </a:cubicBezTo>
                  <a:cubicBezTo>
                    <a:pt x="309" y="9503"/>
                    <a:pt x="78" y="9854"/>
                    <a:pt x="233" y="10135"/>
                  </a:cubicBezTo>
                  <a:cubicBezTo>
                    <a:pt x="638" y="10885"/>
                    <a:pt x="1305" y="11457"/>
                    <a:pt x="1936" y="12005"/>
                  </a:cubicBezTo>
                  <a:cubicBezTo>
                    <a:pt x="2436" y="12445"/>
                    <a:pt x="2972" y="12957"/>
                    <a:pt x="3579" y="13278"/>
                  </a:cubicBezTo>
                  <a:cubicBezTo>
                    <a:pt x="3603" y="13433"/>
                    <a:pt x="3662" y="13576"/>
                    <a:pt x="3769" y="13695"/>
                  </a:cubicBezTo>
                  <a:cubicBezTo>
                    <a:pt x="3781" y="14779"/>
                    <a:pt x="3805" y="15850"/>
                    <a:pt x="3817" y="16934"/>
                  </a:cubicBezTo>
                  <a:cubicBezTo>
                    <a:pt x="3603" y="16815"/>
                    <a:pt x="3400" y="16719"/>
                    <a:pt x="3233" y="16612"/>
                  </a:cubicBezTo>
                  <a:cubicBezTo>
                    <a:pt x="2424" y="16088"/>
                    <a:pt x="1650" y="15505"/>
                    <a:pt x="936" y="14862"/>
                  </a:cubicBezTo>
                  <a:cubicBezTo>
                    <a:pt x="839" y="14776"/>
                    <a:pt x="734" y="14740"/>
                    <a:pt x="633" y="14740"/>
                  </a:cubicBezTo>
                  <a:cubicBezTo>
                    <a:pt x="289" y="14740"/>
                    <a:pt x="0" y="15168"/>
                    <a:pt x="305" y="15481"/>
                  </a:cubicBezTo>
                  <a:cubicBezTo>
                    <a:pt x="971" y="16172"/>
                    <a:pt x="1698" y="16803"/>
                    <a:pt x="2471" y="17374"/>
                  </a:cubicBezTo>
                  <a:cubicBezTo>
                    <a:pt x="2829" y="17624"/>
                    <a:pt x="3329" y="18053"/>
                    <a:pt x="3841" y="18267"/>
                  </a:cubicBezTo>
                  <a:cubicBezTo>
                    <a:pt x="3841" y="18541"/>
                    <a:pt x="3853" y="18827"/>
                    <a:pt x="3853" y="19101"/>
                  </a:cubicBezTo>
                  <a:cubicBezTo>
                    <a:pt x="2948" y="18672"/>
                    <a:pt x="1971" y="18327"/>
                    <a:pt x="1067" y="17970"/>
                  </a:cubicBezTo>
                  <a:cubicBezTo>
                    <a:pt x="1021" y="17951"/>
                    <a:pt x="977" y="17942"/>
                    <a:pt x="936" y="17942"/>
                  </a:cubicBezTo>
                  <a:cubicBezTo>
                    <a:pt x="613" y="17942"/>
                    <a:pt x="452" y="18470"/>
                    <a:pt x="769" y="18660"/>
                  </a:cubicBezTo>
                  <a:cubicBezTo>
                    <a:pt x="1769" y="19244"/>
                    <a:pt x="2793" y="19922"/>
                    <a:pt x="3876" y="20398"/>
                  </a:cubicBezTo>
                  <a:cubicBezTo>
                    <a:pt x="3876" y="20601"/>
                    <a:pt x="3888" y="20803"/>
                    <a:pt x="3888" y="21006"/>
                  </a:cubicBezTo>
                  <a:cubicBezTo>
                    <a:pt x="3924" y="22815"/>
                    <a:pt x="3960" y="24613"/>
                    <a:pt x="3984" y="26411"/>
                  </a:cubicBezTo>
                  <a:cubicBezTo>
                    <a:pt x="4019" y="27852"/>
                    <a:pt x="4091" y="29304"/>
                    <a:pt x="4150" y="30745"/>
                  </a:cubicBezTo>
                  <a:cubicBezTo>
                    <a:pt x="4210" y="32114"/>
                    <a:pt x="4186" y="33519"/>
                    <a:pt x="4412" y="34876"/>
                  </a:cubicBezTo>
                  <a:cubicBezTo>
                    <a:pt x="4447" y="35108"/>
                    <a:pt x="4604" y="35206"/>
                    <a:pt x="4777" y="35206"/>
                  </a:cubicBezTo>
                  <a:cubicBezTo>
                    <a:pt x="5013" y="35206"/>
                    <a:pt x="5278" y="35025"/>
                    <a:pt x="5305" y="34757"/>
                  </a:cubicBezTo>
                  <a:cubicBezTo>
                    <a:pt x="5460" y="33329"/>
                    <a:pt x="5365" y="31852"/>
                    <a:pt x="5353" y="30412"/>
                  </a:cubicBezTo>
                  <a:cubicBezTo>
                    <a:pt x="5341" y="28983"/>
                    <a:pt x="5353" y="27518"/>
                    <a:pt x="5317" y="26078"/>
                  </a:cubicBezTo>
                  <a:cubicBezTo>
                    <a:pt x="5269" y="24411"/>
                    <a:pt x="5234" y="22732"/>
                    <a:pt x="5210" y="21065"/>
                  </a:cubicBezTo>
                  <a:lnTo>
                    <a:pt x="5198" y="20648"/>
                  </a:lnTo>
                  <a:cubicBezTo>
                    <a:pt x="5269" y="20589"/>
                    <a:pt x="5329" y="20506"/>
                    <a:pt x="5353" y="20422"/>
                  </a:cubicBezTo>
                  <a:cubicBezTo>
                    <a:pt x="5698" y="20220"/>
                    <a:pt x="6031" y="20029"/>
                    <a:pt x="6365" y="19827"/>
                  </a:cubicBezTo>
                  <a:cubicBezTo>
                    <a:pt x="6698" y="19613"/>
                    <a:pt x="7246" y="19398"/>
                    <a:pt x="7389" y="18993"/>
                  </a:cubicBezTo>
                  <a:cubicBezTo>
                    <a:pt x="7413" y="18922"/>
                    <a:pt x="7377" y="18839"/>
                    <a:pt x="7305" y="18791"/>
                  </a:cubicBezTo>
                  <a:cubicBezTo>
                    <a:pt x="7195" y="18715"/>
                    <a:pt x="7056" y="18685"/>
                    <a:pt x="6905" y="18685"/>
                  </a:cubicBezTo>
                  <a:cubicBezTo>
                    <a:pt x="6536" y="18685"/>
                    <a:pt x="6096" y="18863"/>
                    <a:pt x="5817" y="18982"/>
                  </a:cubicBezTo>
                  <a:cubicBezTo>
                    <a:pt x="5591" y="19077"/>
                    <a:pt x="5377" y="19208"/>
                    <a:pt x="5186" y="19363"/>
                  </a:cubicBezTo>
                  <a:lnTo>
                    <a:pt x="5186" y="19029"/>
                  </a:lnTo>
                  <a:cubicBezTo>
                    <a:pt x="5222" y="19005"/>
                    <a:pt x="5258" y="18993"/>
                    <a:pt x="5281" y="18970"/>
                  </a:cubicBezTo>
                  <a:cubicBezTo>
                    <a:pt x="5877" y="18505"/>
                    <a:pt x="6389" y="17981"/>
                    <a:pt x="6948" y="17493"/>
                  </a:cubicBezTo>
                  <a:cubicBezTo>
                    <a:pt x="7377" y="17124"/>
                    <a:pt x="8091" y="16696"/>
                    <a:pt x="8234" y="16100"/>
                  </a:cubicBezTo>
                  <a:cubicBezTo>
                    <a:pt x="8258" y="15969"/>
                    <a:pt x="8163" y="15826"/>
                    <a:pt x="8020" y="15826"/>
                  </a:cubicBezTo>
                  <a:cubicBezTo>
                    <a:pt x="7983" y="15822"/>
                    <a:pt x="7946" y="15819"/>
                    <a:pt x="7910" y="15819"/>
                  </a:cubicBezTo>
                  <a:cubicBezTo>
                    <a:pt x="7300" y="15819"/>
                    <a:pt x="6673" y="16444"/>
                    <a:pt x="6258" y="16815"/>
                  </a:cubicBezTo>
                  <a:cubicBezTo>
                    <a:pt x="5853" y="17160"/>
                    <a:pt x="5484" y="17541"/>
                    <a:pt x="5162" y="17970"/>
                  </a:cubicBezTo>
                  <a:lnTo>
                    <a:pt x="5150" y="17577"/>
                  </a:lnTo>
                  <a:cubicBezTo>
                    <a:pt x="5127" y="16172"/>
                    <a:pt x="5103" y="14779"/>
                    <a:pt x="5067" y="13374"/>
                  </a:cubicBezTo>
                  <a:cubicBezTo>
                    <a:pt x="5496" y="12921"/>
                    <a:pt x="5900" y="12445"/>
                    <a:pt x="6281" y="11969"/>
                  </a:cubicBezTo>
                  <a:cubicBezTo>
                    <a:pt x="6793" y="11350"/>
                    <a:pt x="7163" y="10647"/>
                    <a:pt x="7663" y="10028"/>
                  </a:cubicBezTo>
                  <a:cubicBezTo>
                    <a:pt x="7883" y="9753"/>
                    <a:pt x="7664" y="9399"/>
                    <a:pt x="7395" y="9399"/>
                  </a:cubicBezTo>
                  <a:cubicBezTo>
                    <a:pt x="7314" y="9399"/>
                    <a:pt x="7230" y="9431"/>
                    <a:pt x="7151" y="9504"/>
                  </a:cubicBezTo>
                  <a:cubicBezTo>
                    <a:pt x="6579" y="10064"/>
                    <a:pt x="5936" y="10504"/>
                    <a:pt x="5365" y="11040"/>
                  </a:cubicBezTo>
                  <a:cubicBezTo>
                    <a:pt x="5258" y="11147"/>
                    <a:pt x="5138" y="11254"/>
                    <a:pt x="5031" y="11373"/>
                  </a:cubicBezTo>
                  <a:cubicBezTo>
                    <a:pt x="5008" y="10552"/>
                    <a:pt x="4996" y="9742"/>
                    <a:pt x="4972" y="8933"/>
                  </a:cubicBezTo>
                  <a:cubicBezTo>
                    <a:pt x="5043" y="8897"/>
                    <a:pt x="5091" y="8849"/>
                    <a:pt x="5138" y="8802"/>
                  </a:cubicBezTo>
                  <a:cubicBezTo>
                    <a:pt x="5460" y="8397"/>
                    <a:pt x="5722" y="7956"/>
                    <a:pt x="6031" y="7528"/>
                  </a:cubicBezTo>
                  <a:cubicBezTo>
                    <a:pt x="6329" y="7111"/>
                    <a:pt x="6662" y="6694"/>
                    <a:pt x="6948" y="6230"/>
                  </a:cubicBezTo>
                  <a:cubicBezTo>
                    <a:pt x="7137" y="5907"/>
                    <a:pt x="6871" y="5637"/>
                    <a:pt x="6581" y="5637"/>
                  </a:cubicBezTo>
                  <a:cubicBezTo>
                    <a:pt x="6487" y="5637"/>
                    <a:pt x="6390" y="5666"/>
                    <a:pt x="6305" y="5730"/>
                  </a:cubicBezTo>
                  <a:cubicBezTo>
                    <a:pt x="5770" y="6159"/>
                    <a:pt x="5305" y="6659"/>
                    <a:pt x="4924" y="7218"/>
                  </a:cubicBezTo>
                  <a:cubicBezTo>
                    <a:pt x="4888" y="6051"/>
                    <a:pt x="4841" y="4873"/>
                    <a:pt x="4793" y="3706"/>
                  </a:cubicBezTo>
                  <a:cubicBezTo>
                    <a:pt x="5019" y="3444"/>
                    <a:pt x="5210" y="3111"/>
                    <a:pt x="5412" y="2849"/>
                  </a:cubicBezTo>
                  <a:cubicBezTo>
                    <a:pt x="5710" y="2456"/>
                    <a:pt x="5984" y="2039"/>
                    <a:pt x="6222" y="1598"/>
                  </a:cubicBezTo>
                  <a:cubicBezTo>
                    <a:pt x="6363" y="1351"/>
                    <a:pt x="6164" y="1104"/>
                    <a:pt x="5940" y="1104"/>
                  </a:cubicBezTo>
                  <a:cubicBezTo>
                    <a:pt x="5862" y="1104"/>
                    <a:pt x="5781" y="1135"/>
                    <a:pt x="5710" y="1206"/>
                  </a:cubicBezTo>
                  <a:cubicBezTo>
                    <a:pt x="5353" y="1551"/>
                    <a:pt x="5019" y="1920"/>
                    <a:pt x="4722" y="2313"/>
                  </a:cubicBezTo>
                  <a:cubicBezTo>
                    <a:pt x="4686" y="1670"/>
                    <a:pt x="4650" y="1027"/>
                    <a:pt x="4615" y="384"/>
                  </a:cubicBezTo>
                  <a:cubicBezTo>
                    <a:pt x="4615" y="128"/>
                    <a:pt x="4424" y="0"/>
                    <a:pt x="4235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28"/>
            <p:cNvSpPr/>
            <p:nvPr/>
          </p:nvSpPr>
          <p:spPr>
            <a:xfrm>
              <a:off x="412358" y="4511078"/>
              <a:ext cx="750188" cy="854424"/>
            </a:xfrm>
            <a:custGeom>
              <a:rect b="b" l="l" r="r" t="t"/>
              <a:pathLst>
                <a:path extrusionOk="0" h="25509" w="22397">
                  <a:moveTo>
                    <a:pt x="9796" y="0"/>
                  </a:moveTo>
                  <a:cubicBezTo>
                    <a:pt x="9518" y="0"/>
                    <a:pt x="9241" y="70"/>
                    <a:pt x="8990" y="214"/>
                  </a:cubicBezTo>
                  <a:cubicBezTo>
                    <a:pt x="8859" y="226"/>
                    <a:pt x="8740" y="262"/>
                    <a:pt x="8632" y="309"/>
                  </a:cubicBezTo>
                  <a:cubicBezTo>
                    <a:pt x="8025" y="452"/>
                    <a:pt x="7561" y="940"/>
                    <a:pt x="7442" y="1548"/>
                  </a:cubicBezTo>
                  <a:cubicBezTo>
                    <a:pt x="6906" y="3774"/>
                    <a:pt x="6370" y="6001"/>
                    <a:pt x="5846" y="8227"/>
                  </a:cubicBezTo>
                  <a:cubicBezTo>
                    <a:pt x="5418" y="9263"/>
                    <a:pt x="5001" y="10299"/>
                    <a:pt x="4561" y="11335"/>
                  </a:cubicBezTo>
                  <a:cubicBezTo>
                    <a:pt x="3144" y="14776"/>
                    <a:pt x="1727" y="18228"/>
                    <a:pt x="334" y="21681"/>
                  </a:cubicBezTo>
                  <a:cubicBezTo>
                    <a:pt x="0" y="22515"/>
                    <a:pt x="715" y="23479"/>
                    <a:pt x="1489" y="23705"/>
                  </a:cubicBezTo>
                  <a:cubicBezTo>
                    <a:pt x="4596" y="24622"/>
                    <a:pt x="7704" y="25241"/>
                    <a:pt x="10954" y="25432"/>
                  </a:cubicBezTo>
                  <a:cubicBezTo>
                    <a:pt x="10954" y="25229"/>
                    <a:pt x="10954" y="25027"/>
                    <a:pt x="10942" y="24824"/>
                  </a:cubicBezTo>
                  <a:cubicBezTo>
                    <a:pt x="9859" y="24348"/>
                    <a:pt x="8823" y="23658"/>
                    <a:pt x="7835" y="23086"/>
                  </a:cubicBezTo>
                  <a:cubicBezTo>
                    <a:pt x="7507" y="22896"/>
                    <a:pt x="7667" y="22368"/>
                    <a:pt x="7999" y="22368"/>
                  </a:cubicBezTo>
                  <a:cubicBezTo>
                    <a:pt x="8041" y="22368"/>
                    <a:pt x="8085" y="22377"/>
                    <a:pt x="8132" y="22396"/>
                  </a:cubicBezTo>
                  <a:cubicBezTo>
                    <a:pt x="9025" y="22753"/>
                    <a:pt x="10002" y="23098"/>
                    <a:pt x="10918" y="23527"/>
                  </a:cubicBezTo>
                  <a:cubicBezTo>
                    <a:pt x="10918" y="23253"/>
                    <a:pt x="10907" y="22967"/>
                    <a:pt x="10907" y="22693"/>
                  </a:cubicBezTo>
                  <a:cubicBezTo>
                    <a:pt x="10395" y="22479"/>
                    <a:pt x="9883" y="22050"/>
                    <a:pt x="9537" y="21800"/>
                  </a:cubicBezTo>
                  <a:cubicBezTo>
                    <a:pt x="8763" y="21229"/>
                    <a:pt x="8037" y="20598"/>
                    <a:pt x="7370" y="19907"/>
                  </a:cubicBezTo>
                  <a:cubicBezTo>
                    <a:pt x="7057" y="19594"/>
                    <a:pt x="7350" y="19166"/>
                    <a:pt x="7692" y="19166"/>
                  </a:cubicBezTo>
                  <a:cubicBezTo>
                    <a:pt x="7792" y="19166"/>
                    <a:pt x="7896" y="19202"/>
                    <a:pt x="7990" y="19288"/>
                  </a:cubicBezTo>
                  <a:cubicBezTo>
                    <a:pt x="8716" y="19931"/>
                    <a:pt x="9478" y="20514"/>
                    <a:pt x="10299" y="21038"/>
                  </a:cubicBezTo>
                  <a:cubicBezTo>
                    <a:pt x="10466" y="21145"/>
                    <a:pt x="10668" y="21241"/>
                    <a:pt x="10883" y="21348"/>
                  </a:cubicBezTo>
                  <a:cubicBezTo>
                    <a:pt x="10859" y="20276"/>
                    <a:pt x="10847" y="19193"/>
                    <a:pt x="10823" y="18121"/>
                  </a:cubicBezTo>
                  <a:cubicBezTo>
                    <a:pt x="10728" y="18002"/>
                    <a:pt x="10657" y="17859"/>
                    <a:pt x="10645" y="17704"/>
                  </a:cubicBezTo>
                  <a:cubicBezTo>
                    <a:pt x="10037" y="17383"/>
                    <a:pt x="9502" y="16871"/>
                    <a:pt x="8990" y="16430"/>
                  </a:cubicBezTo>
                  <a:cubicBezTo>
                    <a:pt x="8371" y="15871"/>
                    <a:pt x="7704" y="15299"/>
                    <a:pt x="7299" y="14561"/>
                  </a:cubicBezTo>
                  <a:cubicBezTo>
                    <a:pt x="7134" y="14280"/>
                    <a:pt x="7371" y="13929"/>
                    <a:pt x="7664" y="13929"/>
                  </a:cubicBezTo>
                  <a:cubicBezTo>
                    <a:pt x="7731" y="13929"/>
                    <a:pt x="7801" y="13947"/>
                    <a:pt x="7870" y="13990"/>
                  </a:cubicBezTo>
                  <a:cubicBezTo>
                    <a:pt x="8513" y="14406"/>
                    <a:pt x="9037" y="14966"/>
                    <a:pt x="9621" y="15454"/>
                  </a:cubicBezTo>
                  <a:cubicBezTo>
                    <a:pt x="9990" y="15752"/>
                    <a:pt x="10407" y="16026"/>
                    <a:pt x="10799" y="16311"/>
                  </a:cubicBezTo>
                  <a:cubicBezTo>
                    <a:pt x="10799" y="15395"/>
                    <a:pt x="10788" y="14466"/>
                    <a:pt x="10788" y="13549"/>
                  </a:cubicBezTo>
                  <a:cubicBezTo>
                    <a:pt x="10359" y="13085"/>
                    <a:pt x="10037" y="12490"/>
                    <a:pt x="9680" y="11989"/>
                  </a:cubicBezTo>
                  <a:cubicBezTo>
                    <a:pt x="9192" y="11299"/>
                    <a:pt x="8752" y="10585"/>
                    <a:pt x="8299" y="9870"/>
                  </a:cubicBezTo>
                  <a:cubicBezTo>
                    <a:pt x="8157" y="9640"/>
                    <a:pt x="8385" y="9369"/>
                    <a:pt x="8609" y="9369"/>
                  </a:cubicBezTo>
                  <a:cubicBezTo>
                    <a:pt x="8686" y="9369"/>
                    <a:pt x="8762" y="9401"/>
                    <a:pt x="8823" y="9477"/>
                  </a:cubicBezTo>
                  <a:cubicBezTo>
                    <a:pt x="9347" y="10108"/>
                    <a:pt x="9871" y="10751"/>
                    <a:pt x="10371" y="11406"/>
                  </a:cubicBezTo>
                  <a:cubicBezTo>
                    <a:pt x="10502" y="11585"/>
                    <a:pt x="10645" y="11763"/>
                    <a:pt x="10788" y="11930"/>
                  </a:cubicBezTo>
                  <a:cubicBezTo>
                    <a:pt x="10788" y="10620"/>
                    <a:pt x="10799" y="9311"/>
                    <a:pt x="10823" y="7989"/>
                  </a:cubicBezTo>
                  <a:cubicBezTo>
                    <a:pt x="10633" y="7632"/>
                    <a:pt x="10478" y="7227"/>
                    <a:pt x="10264" y="6894"/>
                  </a:cubicBezTo>
                  <a:cubicBezTo>
                    <a:pt x="9883" y="6298"/>
                    <a:pt x="9430" y="5763"/>
                    <a:pt x="8918" y="5286"/>
                  </a:cubicBezTo>
                  <a:cubicBezTo>
                    <a:pt x="8662" y="5040"/>
                    <a:pt x="8894" y="4632"/>
                    <a:pt x="9184" y="4632"/>
                  </a:cubicBezTo>
                  <a:cubicBezTo>
                    <a:pt x="9245" y="4632"/>
                    <a:pt x="9309" y="4650"/>
                    <a:pt x="9371" y="4691"/>
                  </a:cubicBezTo>
                  <a:cubicBezTo>
                    <a:pt x="9954" y="5060"/>
                    <a:pt x="10454" y="5524"/>
                    <a:pt x="10871" y="6072"/>
                  </a:cubicBezTo>
                  <a:cubicBezTo>
                    <a:pt x="10883" y="5655"/>
                    <a:pt x="10895" y="5227"/>
                    <a:pt x="10907" y="4810"/>
                  </a:cubicBezTo>
                  <a:cubicBezTo>
                    <a:pt x="10907" y="4554"/>
                    <a:pt x="11097" y="4426"/>
                    <a:pt x="11288" y="4426"/>
                  </a:cubicBezTo>
                  <a:cubicBezTo>
                    <a:pt x="11478" y="4426"/>
                    <a:pt x="11669" y="4554"/>
                    <a:pt x="11669" y="4810"/>
                  </a:cubicBezTo>
                  <a:cubicBezTo>
                    <a:pt x="11704" y="5453"/>
                    <a:pt x="11740" y="6096"/>
                    <a:pt x="11776" y="6739"/>
                  </a:cubicBezTo>
                  <a:cubicBezTo>
                    <a:pt x="12073" y="6334"/>
                    <a:pt x="12407" y="5965"/>
                    <a:pt x="12764" y="5620"/>
                  </a:cubicBezTo>
                  <a:cubicBezTo>
                    <a:pt x="12833" y="5554"/>
                    <a:pt x="12912" y="5525"/>
                    <a:pt x="12988" y="5525"/>
                  </a:cubicBezTo>
                  <a:cubicBezTo>
                    <a:pt x="13214" y="5525"/>
                    <a:pt x="13418" y="5775"/>
                    <a:pt x="13276" y="6024"/>
                  </a:cubicBezTo>
                  <a:cubicBezTo>
                    <a:pt x="13038" y="6453"/>
                    <a:pt x="12764" y="6870"/>
                    <a:pt x="12466" y="7263"/>
                  </a:cubicBezTo>
                  <a:cubicBezTo>
                    <a:pt x="12264" y="7537"/>
                    <a:pt x="12073" y="7858"/>
                    <a:pt x="11835" y="8120"/>
                  </a:cubicBezTo>
                  <a:cubicBezTo>
                    <a:pt x="11895" y="9299"/>
                    <a:pt x="11942" y="10465"/>
                    <a:pt x="11978" y="11644"/>
                  </a:cubicBezTo>
                  <a:cubicBezTo>
                    <a:pt x="12359" y="11085"/>
                    <a:pt x="12823" y="10585"/>
                    <a:pt x="13347" y="10156"/>
                  </a:cubicBezTo>
                  <a:cubicBezTo>
                    <a:pt x="13434" y="10087"/>
                    <a:pt x="13535" y="10056"/>
                    <a:pt x="13633" y="10056"/>
                  </a:cubicBezTo>
                  <a:cubicBezTo>
                    <a:pt x="13923" y="10056"/>
                    <a:pt x="14186" y="10324"/>
                    <a:pt x="13990" y="10644"/>
                  </a:cubicBezTo>
                  <a:cubicBezTo>
                    <a:pt x="13716" y="11108"/>
                    <a:pt x="13383" y="11513"/>
                    <a:pt x="13074" y="11942"/>
                  </a:cubicBezTo>
                  <a:cubicBezTo>
                    <a:pt x="12764" y="12382"/>
                    <a:pt x="12514" y="12811"/>
                    <a:pt x="12192" y="13216"/>
                  </a:cubicBezTo>
                  <a:cubicBezTo>
                    <a:pt x="12145" y="13275"/>
                    <a:pt x="12085" y="13323"/>
                    <a:pt x="12026" y="13347"/>
                  </a:cubicBezTo>
                  <a:cubicBezTo>
                    <a:pt x="12050" y="14156"/>
                    <a:pt x="12061" y="14978"/>
                    <a:pt x="12085" y="15788"/>
                  </a:cubicBezTo>
                  <a:cubicBezTo>
                    <a:pt x="12192" y="15680"/>
                    <a:pt x="12300" y="15561"/>
                    <a:pt x="12419" y="15466"/>
                  </a:cubicBezTo>
                  <a:cubicBezTo>
                    <a:pt x="12990" y="14930"/>
                    <a:pt x="13633" y="14478"/>
                    <a:pt x="14205" y="13930"/>
                  </a:cubicBezTo>
                  <a:cubicBezTo>
                    <a:pt x="14286" y="13852"/>
                    <a:pt x="14373" y="13819"/>
                    <a:pt x="14455" y="13819"/>
                  </a:cubicBezTo>
                  <a:cubicBezTo>
                    <a:pt x="14722" y="13819"/>
                    <a:pt x="14935" y="14169"/>
                    <a:pt x="14717" y="14442"/>
                  </a:cubicBezTo>
                  <a:cubicBezTo>
                    <a:pt x="14217" y="15061"/>
                    <a:pt x="13836" y="15776"/>
                    <a:pt x="13335" y="16383"/>
                  </a:cubicBezTo>
                  <a:cubicBezTo>
                    <a:pt x="12954" y="16859"/>
                    <a:pt x="12550" y="17335"/>
                    <a:pt x="12121" y="17788"/>
                  </a:cubicBezTo>
                  <a:cubicBezTo>
                    <a:pt x="12145" y="19193"/>
                    <a:pt x="12181" y="20598"/>
                    <a:pt x="12204" y="22003"/>
                  </a:cubicBezTo>
                  <a:lnTo>
                    <a:pt x="12204" y="22384"/>
                  </a:lnTo>
                  <a:cubicBezTo>
                    <a:pt x="12538" y="21967"/>
                    <a:pt x="12907" y="21574"/>
                    <a:pt x="13312" y="21229"/>
                  </a:cubicBezTo>
                  <a:cubicBezTo>
                    <a:pt x="13730" y="20855"/>
                    <a:pt x="14363" y="20235"/>
                    <a:pt x="14967" y="20235"/>
                  </a:cubicBezTo>
                  <a:cubicBezTo>
                    <a:pt x="14998" y="20235"/>
                    <a:pt x="15030" y="20237"/>
                    <a:pt x="15062" y="20240"/>
                  </a:cubicBezTo>
                  <a:cubicBezTo>
                    <a:pt x="15217" y="20240"/>
                    <a:pt x="15312" y="20383"/>
                    <a:pt x="15276" y="20526"/>
                  </a:cubicBezTo>
                  <a:cubicBezTo>
                    <a:pt x="15145" y="21122"/>
                    <a:pt x="14431" y="21538"/>
                    <a:pt x="14002" y="21919"/>
                  </a:cubicBezTo>
                  <a:cubicBezTo>
                    <a:pt x="13431" y="22407"/>
                    <a:pt x="12919" y="22931"/>
                    <a:pt x="12335" y="23384"/>
                  </a:cubicBezTo>
                  <a:cubicBezTo>
                    <a:pt x="12300" y="23408"/>
                    <a:pt x="12264" y="23431"/>
                    <a:pt x="12228" y="23443"/>
                  </a:cubicBezTo>
                  <a:cubicBezTo>
                    <a:pt x="12228" y="23550"/>
                    <a:pt x="12228" y="23669"/>
                    <a:pt x="12240" y="23777"/>
                  </a:cubicBezTo>
                  <a:cubicBezTo>
                    <a:pt x="12442" y="23622"/>
                    <a:pt x="12645" y="23503"/>
                    <a:pt x="12871" y="23396"/>
                  </a:cubicBezTo>
                  <a:cubicBezTo>
                    <a:pt x="13150" y="23277"/>
                    <a:pt x="13584" y="23099"/>
                    <a:pt x="13954" y="23099"/>
                  </a:cubicBezTo>
                  <a:cubicBezTo>
                    <a:pt x="14105" y="23099"/>
                    <a:pt x="14245" y="23129"/>
                    <a:pt x="14359" y="23205"/>
                  </a:cubicBezTo>
                  <a:cubicBezTo>
                    <a:pt x="14431" y="23253"/>
                    <a:pt x="14467" y="23336"/>
                    <a:pt x="14443" y="23419"/>
                  </a:cubicBezTo>
                  <a:cubicBezTo>
                    <a:pt x="14288" y="23812"/>
                    <a:pt x="13752" y="24027"/>
                    <a:pt x="13407" y="24241"/>
                  </a:cubicBezTo>
                  <a:cubicBezTo>
                    <a:pt x="13074" y="24455"/>
                    <a:pt x="12740" y="24634"/>
                    <a:pt x="12407" y="24836"/>
                  </a:cubicBezTo>
                  <a:cubicBezTo>
                    <a:pt x="12383" y="24932"/>
                    <a:pt x="12335" y="25015"/>
                    <a:pt x="12264" y="25074"/>
                  </a:cubicBezTo>
                  <a:lnTo>
                    <a:pt x="12276" y="25503"/>
                  </a:lnTo>
                  <a:cubicBezTo>
                    <a:pt x="12506" y="25507"/>
                    <a:pt x="12736" y="25509"/>
                    <a:pt x="12966" y="25509"/>
                  </a:cubicBezTo>
                  <a:cubicBezTo>
                    <a:pt x="15604" y="25509"/>
                    <a:pt x="18229" y="25259"/>
                    <a:pt x="20824" y="24777"/>
                  </a:cubicBezTo>
                  <a:cubicBezTo>
                    <a:pt x="22027" y="24551"/>
                    <a:pt x="22396" y="23062"/>
                    <a:pt x="21896" y="22122"/>
                  </a:cubicBezTo>
                  <a:cubicBezTo>
                    <a:pt x="18562" y="15740"/>
                    <a:pt x="15252" y="9287"/>
                    <a:pt x="12954" y="2453"/>
                  </a:cubicBezTo>
                  <a:cubicBezTo>
                    <a:pt x="12907" y="2226"/>
                    <a:pt x="12835" y="2012"/>
                    <a:pt x="12728" y="1810"/>
                  </a:cubicBezTo>
                  <a:lnTo>
                    <a:pt x="12669" y="1643"/>
                  </a:lnTo>
                  <a:cubicBezTo>
                    <a:pt x="12442" y="840"/>
                    <a:pt x="11711" y="305"/>
                    <a:pt x="10903" y="305"/>
                  </a:cubicBezTo>
                  <a:cubicBezTo>
                    <a:pt x="10861" y="305"/>
                    <a:pt x="10818" y="307"/>
                    <a:pt x="10776" y="309"/>
                  </a:cubicBezTo>
                  <a:cubicBezTo>
                    <a:pt x="10480" y="106"/>
                    <a:pt x="10138" y="0"/>
                    <a:pt x="9796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28"/>
            <p:cNvSpPr/>
            <p:nvPr/>
          </p:nvSpPr>
          <p:spPr>
            <a:xfrm>
              <a:off x="648296" y="4659594"/>
              <a:ext cx="276937" cy="1178924"/>
            </a:xfrm>
            <a:custGeom>
              <a:rect b="b" l="l" r="r" t="t"/>
              <a:pathLst>
                <a:path extrusionOk="0" h="35197" w="8268">
                  <a:moveTo>
                    <a:pt x="4238" y="1"/>
                  </a:moveTo>
                  <a:cubicBezTo>
                    <a:pt x="4050" y="1"/>
                    <a:pt x="3863" y="126"/>
                    <a:pt x="3863" y="376"/>
                  </a:cubicBezTo>
                  <a:cubicBezTo>
                    <a:pt x="3839" y="805"/>
                    <a:pt x="3839" y="1221"/>
                    <a:pt x="3815" y="1638"/>
                  </a:cubicBezTo>
                  <a:cubicBezTo>
                    <a:pt x="3410" y="1090"/>
                    <a:pt x="2898" y="626"/>
                    <a:pt x="2327" y="257"/>
                  </a:cubicBezTo>
                  <a:cubicBezTo>
                    <a:pt x="2263" y="216"/>
                    <a:pt x="2197" y="198"/>
                    <a:pt x="2135" y="198"/>
                  </a:cubicBezTo>
                  <a:cubicBezTo>
                    <a:pt x="1839" y="198"/>
                    <a:pt x="1606" y="606"/>
                    <a:pt x="1862" y="852"/>
                  </a:cubicBezTo>
                  <a:cubicBezTo>
                    <a:pt x="2374" y="1329"/>
                    <a:pt x="2827" y="1864"/>
                    <a:pt x="3208" y="2460"/>
                  </a:cubicBezTo>
                  <a:cubicBezTo>
                    <a:pt x="3422" y="2805"/>
                    <a:pt x="3577" y="3198"/>
                    <a:pt x="3767" y="3555"/>
                  </a:cubicBezTo>
                  <a:cubicBezTo>
                    <a:pt x="3744" y="4877"/>
                    <a:pt x="3732" y="6186"/>
                    <a:pt x="3732" y="7496"/>
                  </a:cubicBezTo>
                  <a:cubicBezTo>
                    <a:pt x="3589" y="7317"/>
                    <a:pt x="3446" y="7151"/>
                    <a:pt x="3315" y="6972"/>
                  </a:cubicBezTo>
                  <a:cubicBezTo>
                    <a:pt x="2827" y="6305"/>
                    <a:pt x="2291" y="5674"/>
                    <a:pt x="1767" y="5043"/>
                  </a:cubicBezTo>
                  <a:cubicBezTo>
                    <a:pt x="1706" y="4967"/>
                    <a:pt x="1630" y="4935"/>
                    <a:pt x="1553" y="4935"/>
                  </a:cubicBezTo>
                  <a:cubicBezTo>
                    <a:pt x="1329" y="4935"/>
                    <a:pt x="1101" y="5206"/>
                    <a:pt x="1243" y="5436"/>
                  </a:cubicBezTo>
                  <a:cubicBezTo>
                    <a:pt x="1696" y="6151"/>
                    <a:pt x="2136" y="6865"/>
                    <a:pt x="2624" y="7555"/>
                  </a:cubicBezTo>
                  <a:cubicBezTo>
                    <a:pt x="2982" y="8056"/>
                    <a:pt x="3303" y="8651"/>
                    <a:pt x="3732" y="9115"/>
                  </a:cubicBezTo>
                  <a:cubicBezTo>
                    <a:pt x="3732" y="10032"/>
                    <a:pt x="3732" y="10961"/>
                    <a:pt x="3755" y="11877"/>
                  </a:cubicBezTo>
                  <a:cubicBezTo>
                    <a:pt x="3351" y="11592"/>
                    <a:pt x="2934" y="11330"/>
                    <a:pt x="2565" y="11020"/>
                  </a:cubicBezTo>
                  <a:cubicBezTo>
                    <a:pt x="1981" y="10532"/>
                    <a:pt x="1458" y="9972"/>
                    <a:pt x="815" y="9556"/>
                  </a:cubicBezTo>
                  <a:cubicBezTo>
                    <a:pt x="746" y="9513"/>
                    <a:pt x="675" y="9495"/>
                    <a:pt x="608" y="9495"/>
                  </a:cubicBezTo>
                  <a:cubicBezTo>
                    <a:pt x="315" y="9495"/>
                    <a:pt x="78" y="9846"/>
                    <a:pt x="243" y="10127"/>
                  </a:cubicBezTo>
                  <a:cubicBezTo>
                    <a:pt x="648" y="10865"/>
                    <a:pt x="1315" y="11437"/>
                    <a:pt x="1934" y="11996"/>
                  </a:cubicBezTo>
                  <a:cubicBezTo>
                    <a:pt x="2446" y="12437"/>
                    <a:pt x="2982" y="12949"/>
                    <a:pt x="3589" y="13270"/>
                  </a:cubicBezTo>
                  <a:cubicBezTo>
                    <a:pt x="3601" y="13425"/>
                    <a:pt x="3672" y="13568"/>
                    <a:pt x="3767" y="13687"/>
                  </a:cubicBezTo>
                  <a:cubicBezTo>
                    <a:pt x="3791" y="14759"/>
                    <a:pt x="3803" y="15842"/>
                    <a:pt x="3827" y="16914"/>
                  </a:cubicBezTo>
                  <a:cubicBezTo>
                    <a:pt x="3613" y="16807"/>
                    <a:pt x="3410" y="16711"/>
                    <a:pt x="3243" y="16604"/>
                  </a:cubicBezTo>
                  <a:cubicBezTo>
                    <a:pt x="2422" y="16080"/>
                    <a:pt x="1660" y="15497"/>
                    <a:pt x="934" y="14854"/>
                  </a:cubicBezTo>
                  <a:cubicBezTo>
                    <a:pt x="840" y="14768"/>
                    <a:pt x="736" y="14732"/>
                    <a:pt x="636" y="14732"/>
                  </a:cubicBezTo>
                  <a:cubicBezTo>
                    <a:pt x="295" y="14732"/>
                    <a:pt x="1" y="15160"/>
                    <a:pt x="315" y="15473"/>
                  </a:cubicBezTo>
                  <a:cubicBezTo>
                    <a:pt x="981" y="16164"/>
                    <a:pt x="1708" y="16795"/>
                    <a:pt x="2481" y="17366"/>
                  </a:cubicBezTo>
                  <a:cubicBezTo>
                    <a:pt x="2827" y="17616"/>
                    <a:pt x="3339" y="18045"/>
                    <a:pt x="3851" y="18259"/>
                  </a:cubicBezTo>
                  <a:cubicBezTo>
                    <a:pt x="3851" y="18533"/>
                    <a:pt x="3863" y="18819"/>
                    <a:pt x="3863" y="19093"/>
                  </a:cubicBezTo>
                  <a:cubicBezTo>
                    <a:pt x="2958" y="18664"/>
                    <a:pt x="1969" y="18319"/>
                    <a:pt x="1077" y="17962"/>
                  </a:cubicBezTo>
                  <a:cubicBezTo>
                    <a:pt x="1031" y="17943"/>
                    <a:pt x="987" y="17934"/>
                    <a:pt x="946" y="17934"/>
                  </a:cubicBezTo>
                  <a:cubicBezTo>
                    <a:pt x="623" y="17934"/>
                    <a:pt x="462" y="18462"/>
                    <a:pt x="779" y="18652"/>
                  </a:cubicBezTo>
                  <a:cubicBezTo>
                    <a:pt x="1767" y="19224"/>
                    <a:pt x="2803" y="19914"/>
                    <a:pt x="3886" y="20390"/>
                  </a:cubicBezTo>
                  <a:cubicBezTo>
                    <a:pt x="3886" y="20593"/>
                    <a:pt x="3886" y="20795"/>
                    <a:pt x="3898" y="20998"/>
                  </a:cubicBezTo>
                  <a:cubicBezTo>
                    <a:pt x="3922" y="22795"/>
                    <a:pt x="3958" y="24605"/>
                    <a:pt x="3994" y="26403"/>
                  </a:cubicBezTo>
                  <a:cubicBezTo>
                    <a:pt x="4029" y="27844"/>
                    <a:pt x="4101" y="29296"/>
                    <a:pt x="4160" y="30737"/>
                  </a:cubicBezTo>
                  <a:cubicBezTo>
                    <a:pt x="4220" y="32106"/>
                    <a:pt x="4196" y="33511"/>
                    <a:pt x="4422" y="34868"/>
                  </a:cubicBezTo>
                  <a:cubicBezTo>
                    <a:pt x="4457" y="35099"/>
                    <a:pt x="4613" y="35197"/>
                    <a:pt x="4785" y="35197"/>
                  </a:cubicBezTo>
                  <a:cubicBezTo>
                    <a:pt x="5021" y="35197"/>
                    <a:pt x="5288" y="35013"/>
                    <a:pt x="5315" y="34737"/>
                  </a:cubicBezTo>
                  <a:cubicBezTo>
                    <a:pt x="5470" y="33309"/>
                    <a:pt x="5363" y="31844"/>
                    <a:pt x="5363" y="30404"/>
                  </a:cubicBezTo>
                  <a:cubicBezTo>
                    <a:pt x="5351" y="28963"/>
                    <a:pt x="5363" y="27510"/>
                    <a:pt x="5315" y="26070"/>
                  </a:cubicBezTo>
                  <a:cubicBezTo>
                    <a:pt x="5279" y="24391"/>
                    <a:pt x="5244" y="22724"/>
                    <a:pt x="5220" y="21057"/>
                  </a:cubicBezTo>
                  <a:lnTo>
                    <a:pt x="5208" y="20640"/>
                  </a:lnTo>
                  <a:cubicBezTo>
                    <a:pt x="5279" y="20569"/>
                    <a:pt x="5327" y="20486"/>
                    <a:pt x="5363" y="20390"/>
                  </a:cubicBezTo>
                  <a:cubicBezTo>
                    <a:pt x="5696" y="20200"/>
                    <a:pt x="6030" y="20009"/>
                    <a:pt x="6363" y="19795"/>
                  </a:cubicBezTo>
                  <a:cubicBezTo>
                    <a:pt x="6696" y="19581"/>
                    <a:pt x="7244" y="19366"/>
                    <a:pt x="7399" y="18974"/>
                  </a:cubicBezTo>
                  <a:cubicBezTo>
                    <a:pt x="7411" y="18890"/>
                    <a:pt x="7375" y="18807"/>
                    <a:pt x="7315" y="18771"/>
                  </a:cubicBezTo>
                  <a:cubicBezTo>
                    <a:pt x="7198" y="18689"/>
                    <a:pt x="7053" y="18657"/>
                    <a:pt x="6897" y="18657"/>
                  </a:cubicBezTo>
                  <a:cubicBezTo>
                    <a:pt x="6530" y="18657"/>
                    <a:pt x="6103" y="18833"/>
                    <a:pt x="5827" y="18950"/>
                  </a:cubicBezTo>
                  <a:cubicBezTo>
                    <a:pt x="5601" y="19057"/>
                    <a:pt x="5387" y="19188"/>
                    <a:pt x="5196" y="19343"/>
                  </a:cubicBezTo>
                  <a:cubicBezTo>
                    <a:pt x="5196" y="19224"/>
                    <a:pt x="5196" y="19116"/>
                    <a:pt x="5184" y="18997"/>
                  </a:cubicBezTo>
                  <a:cubicBezTo>
                    <a:pt x="5220" y="18985"/>
                    <a:pt x="5256" y="18962"/>
                    <a:pt x="5291" y="18938"/>
                  </a:cubicBezTo>
                  <a:cubicBezTo>
                    <a:pt x="5875" y="18485"/>
                    <a:pt x="6387" y="17962"/>
                    <a:pt x="6946" y="17473"/>
                  </a:cubicBezTo>
                  <a:cubicBezTo>
                    <a:pt x="7387" y="17092"/>
                    <a:pt x="8101" y="16676"/>
                    <a:pt x="8232" y="16080"/>
                  </a:cubicBezTo>
                  <a:cubicBezTo>
                    <a:pt x="8268" y="15937"/>
                    <a:pt x="8161" y="15806"/>
                    <a:pt x="8018" y="15795"/>
                  </a:cubicBezTo>
                  <a:cubicBezTo>
                    <a:pt x="7986" y="15791"/>
                    <a:pt x="7954" y="15789"/>
                    <a:pt x="7923" y="15789"/>
                  </a:cubicBezTo>
                  <a:cubicBezTo>
                    <a:pt x="7319" y="15789"/>
                    <a:pt x="6686" y="16410"/>
                    <a:pt x="6268" y="16783"/>
                  </a:cubicBezTo>
                  <a:cubicBezTo>
                    <a:pt x="5863" y="17128"/>
                    <a:pt x="5494" y="17521"/>
                    <a:pt x="5160" y="17938"/>
                  </a:cubicBezTo>
                  <a:lnTo>
                    <a:pt x="5148" y="17557"/>
                  </a:lnTo>
                  <a:cubicBezTo>
                    <a:pt x="5125" y="16152"/>
                    <a:pt x="5101" y="14747"/>
                    <a:pt x="5077" y="13342"/>
                  </a:cubicBezTo>
                  <a:cubicBezTo>
                    <a:pt x="5494" y="12901"/>
                    <a:pt x="5899" y="12413"/>
                    <a:pt x="6291" y="11937"/>
                  </a:cubicBezTo>
                  <a:cubicBezTo>
                    <a:pt x="6792" y="11330"/>
                    <a:pt x="7173" y="10615"/>
                    <a:pt x="7673" y="9996"/>
                  </a:cubicBezTo>
                  <a:cubicBezTo>
                    <a:pt x="7882" y="9723"/>
                    <a:pt x="7666" y="9373"/>
                    <a:pt x="7399" y="9373"/>
                  </a:cubicBezTo>
                  <a:cubicBezTo>
                    <a:pt x="7317" y="9373"/>
                    <a:pt x="7230" y="9406"/>
                    <a:pt x="7149" y="9484"/>
                  </a:cubicBezTo>
                  <a:cubicBezTo>
                    <a:pt x="6589" y="10032"/>
                    <a:pt x="5934" y="10484"/>
                    <a:pt x="5363" y="11020"/>
                  </a:cubicBezTo>
                  <a:cubicBezTo>
                    <a:pt x="5256" y="11127"/>
                    <a:pt x="5148" y="11234"/>
                    <a:pt x="5029" y="11342"/>
                  </a:cubicBezTo>
                  <a:cubicBezTo>
                    <a:pt x="5017" y="10532"/>
                    <a:pt x="4994" y="9722"/>
                    <a:pt x="4982" y="8913"/>
                  </a:cubicBezTo>
                  <a:cubicBezTo>
                    <a:pt x="5041" y="8877"/>
                    <a:pt x="5101" y="8829"/>
                    <a:pt x="5148" y="8770"/>
                  </a:cubicBezTo>
                  <a:cubicBezTo>
                    <a:pt x="5470" y="8365"/>
                    <a:pt x="5732" y="7925"/>
                    <a:pt x="6030" y="7508"/>
                  </a:cubicBezTo>
                  <a:cubicBezTo>
                    <a:pt x="6327" y="7079"/>
                    <a:pt x="6672" y="6662"/>
                    <a:pt x="6946" y="6210"/>
                  </a:cubicBezTo>
                  <a:cubicBezTo>
                    <a:pt x="7143" y="5888"/>
                    <a:pt x="6875" y="5612"/>
                    <a:pt x="6584" y="5612"/>
                  </a:cubicBezTo>
                  <a:cubicBezTo>
                    <a:pt x="6488" y="5612"/>
                    <a:pt x="6389" y="5642"/>
                    <a:pt x="6303" y="5710"/>
                  </a:cubicBezTo>
                  <a:cubicBezTo>
                    <a:pt x="5779" y="6139"/>
                    <a:pt x="5315" y="6639"/>
                    <a:pt x="4922" y="7198"/>
                  </a:cubicBezTo>
                  <a:cubicBezTo>
                    <a:pt x="4887" y="6020"/>
                    <a:pt x="4839" y="4853"/>
                    <a:pt x="4791" y="3686"/>
                  </a:cubicBezTo>
                  <a:cubicBezTo>
                    <a:pt x="5029" y="3412"/>
                    <a:pt x="5220" y="3091"/>
                    <a:pt x="5422" y="2817"/>
                  </a:cubicBezTo>
                  <a:cubicBezTo>
                    <a:pt x="5720" y="2436"/>
                    <a:pt x="5994" y="2019"/>
                    <a:pt x="6232" y="1590"/>
                  </a:cubicBezTo>
                  <a:cubicBezTo>
                    <a:pt x="6366" y="1341"/>
                    <a:pt x="6159" y="1091"/>
                    <a:pt x="5932" y="1091"/>
                  </a:cubicBezTo>
                  <a:cubicBezTo>
                    <a:pt x="5856" y="1091"/>
                    <a:pt x="5777" y="1120"/>
                    <a:pt x="5708" y="1186"/>
                  </a:cubicBezTo>
                  <a:cubicBezTo>
                    <a:pt x="5351" y="1531"/>
                    <a:pt x="5029" y="1912"/>
                    <a:pt x="4732" y="2305"/>
                  </a:cubicBezTo>
                  <a:cubicBezTo>
                    <a:pt x="4696" y="1662"/>
                    <a:pt x="4660" y="1019"/>
                    <a:pt x="4613" y="376"/>
                  </a:cubicBezTo>
                  <a:cubicBezTo>
                    <a:pt x="4613" y="126"/>
                    <a:pt x="4425" y="1"/>
                    <a:pt x="4238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28"/>
            <p:cNvSpPr/>
            <p:nvPr/>
          </p:nvSpPr>
          <p:spPr>
            <a:xfrm>
              <a:off x="6756847" y="4566009"/>
              <a:ext cx="201841" cy="177590"/>
            </a:xfrm>
            <a:custGeom>
              <a:rect b="b" l="l" r="r" t="t"/>
              <a:pathLst>
                <a:path extrusionOk="0" h="5302" w="6026">
                  <a:moveTo>
                    <a:pt x="3189" y="1"/>
                  </a:moveTo>
                  <a:cubicBezTo>
                    <a:pt x="2948" y="1"/>
                    <a:pt x="2688" y="65"/>
                    <a:pt x="2406" y="205"/>
                  </a:cubicBezTo>
                  <a:cubicBezTo>
                    <a:pt x="1465" y="670"/>
                    <a:pt x="894" y="1825"/>
                    <a:pt x="537" y="2753"/>
                  </a:cubicBezTo>
                  <a:cubicBezTo>
                    <a:pt x="227" y="3551"/>
                    <a:pt x="49" y="4384"/>
                    <a:pt x="1" y="5230"/>
                  </a:cubicBezTo>
                  <a:cubicBezTo>
                    <a:pt x="525" y="4694"/>
                    <a:pt x="1430" y="4432"/>
                    <a:pt x="2073" y="4349"/>
                  </a:cubicBezTo>
                  <a:cubicBezTo>
                    <a:pt x="2356" y="4311"/>
                    <a:pt x="2640" y="4292"/>
                    <a:pt x="2923" y="4292"/>
                  </a:cubicBezTo>
                  <a:cubicBezTo>
                    <a:pt x="3888" y="4292"/>
                    <a:pt x="4841" y="4511"/>
                    <a:pt x="5716" y="4944"/>
                  </a:cubicBezTo>
                  <a:cubicBezTo>
                    <a:pt x="5823" y="5004"/>
                    <a:pt x="5906" y="5087"/>
                    <a:pt x="5954" y="5194"/>
                  </a:cubicBezTo>
                  <a:cubicBezTo>
                    <a:pt x="5978" y="5230"/>
                    <a:pt x="6002" y="5266"/>
                    <a:pt x="6026" y="5301"/>
                  </a:cubicBezTo>
                  <a:cubicBezTo>
                    <a:pt x="5978" y="4325"/>
                    <a:pt x="5752" y="3372"/>
                    <a:pt x="5347" y="2479"/>
                  </a:cubicBezTo>
                  <a:cubicBezTo>
                    <a:pt x="4912" y="1193"/>
                    <a:pt x="4233" y="1"/>
                    <a:pt x="318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28"/>
            <p:cNvSpPr/>
            <p:nvPr/>
          </p:nvSpPr>
          <p:spPr>
            <a:xfrm>
              <a:off x="6742109" y="4709770"/>
              <a:ext cx="223747" cy="109596"/>
            </a:xfrm>
            <a:custGeom>
              <a:rect b="b" l="l" r="r" t="t"/>
              <a:pathLst>
                <a:path extrusionOk="0" h="3272" w="6680">
                  <a:moveTo>
                    <a:pt x="3363" y="0"/>
                  </a:moveTo>
                  <a:cubicBezTo>
                    <a:pt x="3080" y="0"/>
                    <a:pt x="2796" y="19"/>
                    <a:pt x="2513" y="57"/>
                  </a:cubicBezTo>
                  <a:cubicBezTo>
                    <a:pt x="1870" y="140"/>
                    <a:pt x="965" y="402"/>
                    <a:pt x="441" y="926"/>
                  </a:cubicBezTo>
                  <a:cubicBezTo>
                    <a:pt x="167" y="1176"/>
                    <a:pt x="12" y="1533"/>
                    <a:pt x="0" y="1902"/>
                  </a:cubicBezTo>
                  <a:cubicBezTo>
                    <a:pt x="0" y="3164"/>
                    <a:pt x="1786" y="3271"/>
                    <a:pt x="2703" y="3271"/>
                  </a:cubicBezTo>
                  <a:lnTo>
                    <a:pt x="2775" y="3271"/>
                  </a:lnTo>
                  <a:cubicBezTo>
                    <a:pt x="2775" y="2509"/>
                    <a:pt x="2858" y="1759"/>
                    <a:pt x="3013" y="1021"/>
                  </a:cubicBezTo>
                  <a:cubicBezTo>
                    <a:pt x="3072" y="774"/>
                    <a:pt x="3281" y="655"/>
                    <a:pt x="3494" y="655"/>
                  </a:cubicBezTo>
                  <a:cubicBezTo>
                    <a:pt x="3713" y="655"/>
                    <a:pt x="3935" y="780"/>
                    <a:pt x="4001" y="1021"/>
                  </a:cubicBezTo>
                  <a:cubicBezTo>
                    <a:pt x="4180" y="1700"/>
                    <a:pt x="4311" y="2402"/>
                    <a:pt x="4370" y="3105"/>
                  </a:cubicBezTo>
                  <a:cubicBezTo>
                    <a:pt x="5239" y="2926"/>
                    <a:pt x="6061" y="2569"/>
                    <a:pt x="6501" y="1914"/>
                  </a:cubicBezTo>
                  <a:cubicBezTo>
                    <a:pt x="6680" y="1640"/>
                    <a:pt x="6668" y="1271"/>
                    <a:pt x="6466" y="1009"/>
                  </a:cubicBezTo>
                  <a:cubicBezTo>
                    <a:pt x="6442" y="974"/>
                    <a:pt x="6418" y="938"/>
                    <a:pt x="6394" y="902"/>
                  </a:cubicBezTo>
                  <a:cubicBezTo>
                    <a:pt x="6346" y="795"/>
                    <a:pt x="6263" y="712"/>
                    <a:pt x="6156" y="652"/>
                  </a:cubicBezTo>
                  <a:cubicBezTo>
                    <a:pt x="5281" y="219"/>
                    <a:pt x="4328" y="0"/>
                    <a:pt x="33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28"/>
            <p:cNvSpPr/>
            <p:nvPr/>
          </p:nvSpPr>
          <p:spPr>
            <a:xfrm>
              <a:off x="6831038" y="4731676"/>
              <a:ext cx="75799" cy="226962"/>
            </a:xfrm>
            <a:custGeom>
              <a:rect b="b" l="l" r="r" t="t"/>
              <a:pathLst>
                <a:path extrusionOk="0" h="6776" w="2263">
                  <a:moveTo>
                    <a:pt x="839" y="1"/>
                  </a:moveTo>
                  <a:cubicBezTo>
                    <a:pt x="626" y="1"/>
                    <a:pt x="417" y="120"/>
                    <a:pt x="358" y="367"/>
                  </a:cubicBezTo>
                  <a:cubicBezTo>
                    <a:pt x="203" y="1105"/>
                    <a:pt x="120" y="1855"/>
                    <a:pt x="120" y="2617"/>
                  </a:cubicBezTo>
                  <a:cubicBezTo>
                    <a:pt x="120" y="2963"/>
                    <a:pt x="120" y="3320"/>
                    <a:pt x="132" y="3677"/>
                  </a:cubicBezTo>
                  <a:cubicBezTo>
                    <a:pt x="155" y="4618"/>
                    <a:pt x="1" y="5904"/>
                    <a:pt x="739" y="6606"/>
                  </a:cubicBezTo>
                  <a:cubicBezTo>
                    <a:pt x="865" y="6723"/>
                    <a:pt x="1008" y="6776"/>
                    <a:pt x="1148" y="6776"/>
                  </a:cubicBezTo>
                  <a:cubicBezTo>
                    <a:pt x="1352" y="6776"/>
                    <a:pt x="1550" y="6665"/>
                    <a:pt x="1691" y="6475"/>
                  </a:cubicBezTo>
                  <a:cubicBezTo>
                    <a:pt x="2263" y="5701"/>
                    <a:pt x="1906" y="4415"/>
                    <a:pt x="1822" y="3498"/>
                  </a:cubicBezTo>
                  <a:cubicBezTo>
                    <a:pt x="1786" y="3153"/>
                    <a:pt x="1763" y="2796"/>
                    <a:pt x="1715" y="2451"/>
                  </a:cubicBezTo>
                  <a:cubicBezTo>
                    <a:pt x="1656" y="1748"/>
                    <a:pt x="1525" y="1046"/>
                    <a:pt x="1346" y="367"/>
                  </a:cubicBezTo>
                  <a:cubicBezTo>
                    <a:pt x="1280" y="126"/>
                    <a:pt x="1058" y="1"/>
                    <a:pt x="83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28"/>
            <p:cNvSpPr/>
            <p:nvPr/>
          </p:nvSpPr>
          <p:spPr>
            <a:xfrm>
              <a:off x="1056801" y="4528930"/>
              <a:ext cx="201841" cy="177557"/>
            </a:xfrm>
            <a:custGeom>
              <a:rect b="b" l="l" r="r" t="t"/>
              <a:pathLst>
                <a:path extrusionOk="0" h="5301" w="6026">
                  <a:moveTo>
                    <a:pt x="3184" y="1"/>
                  </a:moveTo>
                  <a:cubicBezTo>
                    <a:pt x="2944" y="1"/>
                    <a:pt x="2685" y="64"/>
                    <a:pt x="2406" y="205"/>
                  </a:cubicBezTo>
                  <a:cubicBezTo>
                    <a:pt x="1465" y="669"/>
                    <a:pt x="894" y="1824"/>
                    <a:pt x="525" y="2765"/>
                  </a:cubicBezTo>
                  <a:cubicBezTo>
                    <a:pt x="215" y="3551"/>
                    <a:pt x="37" y="4384"/>
                    <a:pt x="1" y="5230"/>
                  </a:cubicBezTo>
                  <a:cubicBezTo>
                    <a:pt x="525" y="4694"/>
                    <a:pt x="1418" y="4432"/>
                    <a:pt x="2061" y="4348"/>
                  </a:cubicBezTo>
                  <a:cubicBezTo>
                    <a:pt x="2337" y="4312"/>
                    <a:pt x="2615" y="4293"/>
                    <a:pt x="2891" y="4293"/>
                  </a:cubicBezTo>
                  <a:cubicBezTo>
                    <a:pt x="3867" y="4293"/>
                    <a:pt x="4832" y="4520"/>
                    <a:pt x="5704" y="4956"/>
                  </a:cubicBezTo>
                  <a:cubicBezTo>
                    <a:pt x="5811" y="5003"/>
                    <a:pt x="5895" y="5087"/>
                    <a:pt x="5942" y="5194"/>
                  </a:cubicBezTo>
                  <a:cubicBezTo>
                    <a:pt x="5966" y="5230"/>
                    <a:pt x="6002" y="5265"/>
                    <a:pt x="6026" y="5301"/>
                  </a:cubicBezTo>
                  <a:cubicBezTo>
                    <a:pt x="5966" y="4325"/>
                    <a:pt x="5740" y="3372"/>
                    <a:pt x="5347" y="2479"/>
                  </a:cubicBezTo>
                  <a:cubicBezTo>
                    <a:pt x="4902" y="1193"/>
                    <a:pt x="4221" y="1"/>
                    <a:pt x="318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28"/>
            <p:cNvSpPr/>
            <p:nvPr/>
          </p:nvSpPr>
          <p:spPr>
            <a:xfrm>
              <a:off x="1041662" y="4672724"/>
              <a:ext cx="223747" cy="109562"/>
            </a:xfrm>
            <a:custGeom>
              <a:rect b="b" l="l" r="r" t="t"/>
              <a:pathLst>
                <a:path extrusionOk="0" h="3271" w="6680">
                  <a:moveTo>
                    <a:pt x="3343" y="0"/>
                  </a:moveTo>
                  <a:cubicBezTo>
                    <a:pt x="3067" y="0"/>
                    <a:pt x="2789" y="19"/>
                    <a:pt x="2513" y="55"/>
                  </a:cubicBezTo>
                  <a:cubicBezTo>
                    <a:pt x="1870" y="139"/>
                    <a:pt x="977" y="401"/>
                    <a:pt x="453" y="925"/>
                  </a:cubicBezTo>
                  <a:cubicBezTo>
                    <a:pt x="179" y="1175"/>
                    <a:pt x="12" y="1532"/>
                    <a:pt x="12" y="1901"/>
                  </a:cubicBezTo>
                  <a:cubicBezTo>
                    <a:pt x="1" y="3163"/>
                    <a:pt x="1798" y="3270"/>
                    <a:pt x="2703" y="3270"/>
                  </a:cubicBezTo>
                  <a:lnTo>
                    <a:pt x="2775" y="3270"/>
                  </a:lnTo>
                  <a:cubicBezTo>
                    <a:pt x="2775" y="2520"/>
                    <a:pt x="2858" y="1758"/>
                    <a:pt x="3013" y="1020"/>
                  </a:cubicBezTo>
                  <a:cubicBezTo>
                    <a:pt x="3071" y="774"/>
                    <a:pt x="3279" y="658"/>
                    <a:pt x="3490" y="658"/>
                  </a:cubicBezTo>
                  <a:cubicBezTo>
                    <a:pt x="3710" y="658"/>
                    <a:pt x="3934" y="783"/>
                    <a:pt x="4001" y="1020"/>
                  </a:cubicBezTo>
                  <a:cubicBezTo>
                    <a:pt x="4192" y="1710"/>
                    <a:pt x="4311" y="2401"/>
                    <a:pt x="4382" y="3103"/>
                  </a:cubicBezTo>
                  <a:cubicBezTo>
                    <a:pt x="5239" y="2925"/>
                    <a:pt x="6073" y="2568"/>
                    <a:pt x="6501" y="1925"/>
                  </a:cubicBezTo>
                  <a:cubicBezTo>
                    <a:pt x="6680" y="1639"/>
                    <a:pt x="6668" y="1282"/>
                    <a:pt x="6478" y="1008"/>
                  </a:cubicBezTo>
                  <a:cubicBezTo>
                    <a:pt x="6454" y="972"/>
                    <a:pt x="6418" y="937"/>
                    <a:pt x="6394" y="901"/>
                  </a:cubicBezTo>
                  <a:cubicBezTo>
                    <a:pt x="6347" y="794"/>
                    <a:pt x="6263" y="710"/>
                    <a:pt x="6156" y="663"/>
                  </a:cubicBezTo>
                  <a:cubicBezTo>
                    <a:pt x="5284" y="227"/>
                    <a:pt x="4319" y="0"/>
                    <a:pt x="3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28"/>
            <p:cNvSpPr/>
            <p:nvPr/>
          </p:nvSpPr>
          <p:spPr>
            <a:xfrm>
              <a:off x="1130591" y="4694597"/>
              <a:ext cx="76201" cy="226962"/>
            </a:xfrm>
            <a:custGeom>
              <a:rect b="b" l="l" r="r" t="t"/>
              <a:pathLst>
                <a:path extrusionOk="0" h="6776" w="2275">
                  <a:moveTo>
                    <a:pt x="840" y="1"/>
                  </a:moveTo>
                  <a:cubicBezTo>
                    <a:pt x="626" y="1"/>
                    <a:pt x="417" y="120"/>
                    <a:pt x="358" y="367"/>
                  </a:cubicBezTo>
                  <a:cubicBezTo>
                    <a:pt x="203" y="1105"/>
                    <a:pt x="120" y="1855"/>
                    <a:pt x="120" y="2617"/>
                  </a:cubicBezTo>
                  <a:cubicBezTo>
                    <a:pt x="120" y="2974"/>
                    <a:pt x="120" y="3320"/>
                    <a:pt x="132" y="3677"/>
                  </a:cubicBezTo>
                  <a:cubicBezTo>
                    <a:pt x="167" y="4617"/>
                    <a:pt x="1" y="5903"/>
                    <a:pt x="739" y="6606"/>
                  </a:cubicBezTo>
                  <a:cubicBezTo>
                    <a:pt x="865" y="6723"/>
                    <a:pt x="1010" y="6776"/>
                    <a:pt x="1153" y="6776"/>
                  </a:cubicBezTo>
                  <a:cubicBezTo>
                    <a:pt x="1359" y="6776"/>
                    <a:pt x="1562" y="6665"/>
                    <a:pt x="1703" y="6475"/>
                  </a:cubicBezTo>
                  <a:cubicBezTo>
                    <a:pt x="2275" y="5701"/>
                    <a:pt x="1906" y="4415"/>
                    <a:pt x="1822" y="3498"/>
                  </a:cubicBezTo>
                  <a:cubicBezTo>
                    <a:pt x="1798" y="3153"/>
                    <a:pt x="1763" y="2796"/>
                    <a:pt x="1727" y="2450"/>
                  </a:cubicBezTo>
                  <a:cubicBezTo>
                    <a:pt x="1656" y="1748"/>
                    <a:pt x="1537" y="1046"/>
                    <a:pt x="1346" y="367"/>
                  </a:cubicBezTo>
                  <a:cubicBezTo>
                    <a:pt x="1280" y="126"/>
                    <a:pt x="1058" y="1"/>
                    <a:pt x="840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28"/>
            <p:cNvSpPr/>
            <p:nvPr/>
          </p:nvSpPr>
          <p:spPr>
            <a:xfrm>
              <a:off x="1056801" y="5567577"/>
              <a:ext cx="201841" cy="177791"/>
            </a:xfrm>
            <a:custGeom>
              <a:rect b="b" l="l" r="r" t="t"/>
              <a:pathLst>
                <a:path extrusionOk="0" h="5308" w="6026">
                  <a:moveTo>
                    <a:pt x="3176" y="1"/>
                  </a:moveTo>
                  <a:cubicBezTo>
                    <a:pt x="2938" y="1"/>
                    <a:pt x="2682" y="63"/>
                    <a:pt x="2406" y="200"/>
                  </a:cubicBezTo>
                  <a:cubicBezTo>
                    <a:pt x="1465" y="676"/>
                    <a:pt x="894" y="1831"/>
                    <a:pt x="525" y="2760"/>
                  </a:cubicBezTo>
                  <a:cubicBezTo>
                    <a:pt x="215" y="3546"/>
                    <a:pt x="37" y="4379"/>
                    <a:pt x="1" y="5224"/>
                  </a:cubicBezTo>
                  <a:cubicBezTo>
                    <a:pt x="525" y="4700"/>
                    <a:pt x="1418" y="4427"/>
                    <a:pt x="2061" y="4343"/>
                  </a:cubicBezTo>
                  <a:cubicBezTo>
                    <a:pt x="2337" y="4306"/>
                    <a:pt x="2615" y="4288"/>
                    <a:pt x="2891" y="4288"/>
                  </a:cubicBezTo>
                  <a:cubicBezTo>
                    <a:pt x="3867" y="4288"/>
                    <a:pt x="4832" y="4515"/>
                    <a:pt x="5704" y="4950"/>
                  </a:cubicBezTo>
                  <a:cubicBezTo>
                    <a:pt x="5811" y="4998"/>
                    <a:pt x="5895" y="5093"/>
                    <a:pt x="5942" y="5201"/>
                  </a:cubicBezTo>
                  <a:cubicBezTo>
                    <a:pt x="5966" y="5236"/>
                    <a:pt x="6002" y="5260"/>
                    <a:pt x="6026" y="5308"/>
                  </a:cubicBezTo>
                  <a:cubicBezTo>
                    <a:pt x="5966" y="4331"/>
                    <a:pt x="5740" y="3367"/>
                    <a:pt x="5347" y="2474"/>
                  </a:cubicBezTo>
                  <a:cubicBezTo>
                    <a:pt x="4901" y="1194"/>
                    <a:pt x="4218" y="1"/>
                    <a:pt x="317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28"/>
            <p:cNvSpPr/>
            <p:nvPr/>
          </p:nvSpPr>
          <p:spPr>
            <a:xfrm>
              <a:off x="141986" y="4513556"/>
              <a:ext cx="201807" cy="177791"/>
            </a:xfrm>
            <a:custGeom>
              <a:rect b="b" l="l" r="r" t="t"/>
              <a:pathLst>
                <a:path extrusionOk="0" h="5308" w="6025">
                  <a:moveTo>
                    <a:pt x="3176" y="1"/>
                  </a:moveTo>
                  <a:cubicBezTo>
                    <a:pt x="2938" y="1"/>
                    <a:pt x="2681" y="63"/>
                    <a:pt x="2405" y="200"/>
                  </a:cubicBezTo>
                  <a:cubicBezTo>
                    <a:pt x="1464" y="676"/>
                    <a:pt x="893" y="1831"/>
                    <a:pt x="524" y="2760"/>
                  </a:cubicBezTo>
                  <a:cubicBezTo>
                    <a:pt x="214" y="3545"/>
                    <a:pt x="48" y="4379"/>
                    <a:pt x="0" y="5224"/>
                  </a:cubicBezTo>
                  <a:cubicBezTo>
                    <a:pt x="524" y="4700"/>
                    <a:pt x="1417" y="4426"/>
                    <a:pt x="2060" y="4343"/>
                  </a:cubicBezTo>
                  <a:cubicBezTo>
                    <a:pt x="2336" y="4306"/>
                    <a:pt x="2614" y="4288"/>
                    <a:pt x="2890" y="4288"/>
                  </a:cubicBezTo>
                  <a:cubicBezTo>
                    <a:pt x="3866" y="4288"/>
                    <a:pt x="4834" y="4514"/>
                    <a:pt x="5715" y="4950"/>
                  </a:cubicBezTo>
                  <a:cubicBezTo>
                    <a:pt x="5810" y="4998"/>
                    <a:pt x="5894" y="5093"/>
                    <a:pt x="5941" y="5200"/>
                  </a:cubicBezTo>
                  <a:cubicBezTo>
                    <a:pt x="5977" y="5224"/>
                    <a:pt x="6001" y="5260"/>
                    <a:pt x="6025" y="5308"/>
                  </a:cubicBezTo>
                  <a:cubicBezTo>
                    <a:pt x="5965" y="4331"/>
                    <a:pt x="5739" y="3367"/>
                    <a:pt x="5346" y="2474"/>
                  </a:cubicBezTo>
                  <a:cubicBezTo>
                    <a:pt x="4910" y="1194"/>
                    <a:pt x="4221" y="1"/>
                    <a:pt x="317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28"/>
            <p:cNvSpPr/>
            <p:nvPr/>
          </p:nvSpPr>
          <p:spPr>
            <a:xfrm>
              <a:off x="126813" y="4657183"/>
              <a:ext cx="224149" cy="109529"/>
            </a:xfrm>
            <a:custGeom>
              <a:rect b="b" l="l" r="r" t="t"/>
              <a:pathLst>
                <a:path extrusionOk="0" h="3270" w="6692">
                  <a:moveTo>
                    <a:pt x="3343" y="0"/>
                  </a:moveTo>
                  <a:cubicBezTo>
                    <a:pt x="3067" y="0"/>
                    <a:pt x="2789" y="18"/>
                    <a:pt x="2513" y="55"/>
                  </a:cubicBezTo>
                  <a:cubicBezTo>
                    <a:pt x="1870" y="138"/>
                    <a:pt x="977" y="412"/>
                    <a:pt x="453" y="936"/>
                  </a:cubicBezTo>
                  <a:cubicBezTo>
                    <a:pt x="179" y="1186"/>
                    <a:pt x="24" y="1531"/>
                    <a:pt x="12" y="1912"/>
                  </a:cubicBezTo>
                  <a:cubicBezTo>
                    <a:pt x="1" y="3175"/>
                    <a:pt x="1798" y="3270"/>
                    <a:pt x="2715" y="3270"/>
                  </a:cubicBezTo>
                  <a:lnTo>
                    <a:pt x="2775" y="3270"/>
                  </a:lnTo>
                  <a:cubicBezTo>
                    <a:pt x="2775" y="2520"/>
                    <a:pt x="2858" y="1770"/>
                    <a:pt x="3025" y="1031"/>
                  </a:cubicBezTo>
                  <a:cubicBezTo>
                    <a:pt x="3077" y="780"/>
                    <a:pt x="3285" y="661"/>
                    <a:pt x="3498" y="661"/>
                  </a:cubicBezTo>
                  <a:cubicBezTo>
                    <a:pt x="3719" y="661"/>
                    <a:pt x="3946" y="789"/>
                    <a:pt x="4013" y="1031"/>
                  </a:cubicBezTo>
                  <a:cubicBezTo>
                    <a:pt x="4192" y="1710"/>
                    <a:pt x="4311" y="2401"/>
                    <a:pt x="4382" y="3115"/>
                  </a:cubicBezTo>
                  <a:cubicBezTo>
                    <a:pt x="5239" y="2925"/>
                    <a:pt x="6073" y="2579"/>
                    <a:pt x="6501" y="1924"/>
                  </a:cubicBezTo>
                  <a:cubicBezTo>
                    <a:pt x="6692" y="1651"/>
                    <a:pt x="6668" y="1281"/>
                    <a:pt x="6478" y="1020"/>
                  </a:cubicBezTo>
                  <a:cubicBezTo>
                    <a:pt x="6454" y="972"/>
                    <a:pt x="6430" y="936"/>
                    <a:pt x="6394" y="912"/>
                  </a:cubicBezTo>
                  <a:cubicBezTo>
                    <a:pt x="6347" y="805"/>
                    <a:pt x="6263" y="710"/>
                    <a:pt x="6168" y="662"/>
                  </a:cubicBezTo>
                  <a:cubicBezTo>
                    <a:pt x="5287" y="226"/>
                    <a:pt x="4319" y="0"/>
                    <a:pt x="3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28"/>
            <p:cNvSpPr/>
            <p:nvPr/>
          </p:nvSpPr>
          <p:spPr>
            <a:xfrm>
              <a:off x="216144" y="4679189"/>
              <a:ext cx="75799" cy="227130"/>
            </a:xfrm>
            <a:custGeom>
              <a:rect b="b" l="l" r="r" t="t"/>
              <a:pathLst>
                <a:path extrusionOk="0" h="6781" w="2263">
                  <a:moveTo>
                    <a:pt x="831" y="1"/>
                  </a:moveTo>
                  <a:cubicBezTo>
                    <a:pt x="618" y="1"/>
                    <a:pt x="410" y="117"/>
                    <a:pt x="358" y="363"/>
                  </a:cubicBezTo>
                  <a:cubicBezTo>
                    <a:pt x="191" y="1101"/>
                    <a:pt x="108" y="1863"/>
                    <a:pt x="108" y="2613"/>
                  </a:cubicBezTo>
                  <a:cubicBezTo>
                    <a:pt x="108" y="2970"/>
                    <a:pt x="108" y="3327"/>
                    <a:pt x="120" y="3672"/>
                  </a:cubicBezTo>
                  <a:cubicBezTo>
                    <a:pt x="155" y="4613"/>
                    <a:pt x="1" y="5911"/>
                    <a:pt x="739" y="6601"/>
                  </a:cubicBezTo>
                  <a:cubicBezTo>
                    <a:pt x="867" y="6725"/>
                    <a:pt x="1012" y="6781"/>
                    <a:pt x="1155" y="6781"/>
                  </a:cubicBezTo>
                  <a:cubicBezTo>
                    <a:pt x="1356" y="6781"/>
                    <a:pt x="1552" y="6670"/>
                    <a:pt x="1691" y="6482"/>
                  </a:cubicBezTo>
                  <a:cubicBezTo>
                    <a:pt x="2263" y="5696"/>
                    <a:pt x="1894" y="4411"/>
                    <a:pt x="1822" y="3506"/>
                  </a:cubicBezTo>
                  <a:cubicBezTo>
                    <a:pt x="1787" y="3149"/>
                    <a:pt x="1751" y="2803"/>
                    <a:pt x="1715" y="2446"/>
                  </a:cubicBezTo>
                  <a:cubicBezTo>
                    <a:pt x="1644" y="1744"/>
                    <a:pt x="1525" y="1053"/>
                    <a:pt x="1346" y="363"/>
                  </a:cubicBezTo>
                  <a:cubicBezTo>
                    <a:pt x="1279" y="126"/>
                    <a:pt x="1052" y="1"/>
                    <a:pt x="83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28"/>
            <p:cNvSpPr/>
            <p:nvPr/>
          </p:nvSpPr>
          <p:spPr>
            <a:xfrm>
              <a:off x="3819302" y="5054835"/>
              <a:ext cx="56272" cy="48467"/>
            </a:xfrm>
            <a:custGeom>
              <a:rect b="b" l="l" r="r" t="t"/>
              <a:pathLst>
                <a:path extrusionOk="0" h="1447" w="1680">
                  <a:moveTo>
                    <a:pt x="757" y="1"/>
                  </a:moveTo>
                  <a:cubicBezTo>
                    <a:pt x="704" y="1"/>
                    <a:pt x="651" y="7"/>
                    <a:pt x="599" y="18"/>
                  </a:cubicBezTo>
                  <a:lnTo>
                    <a:pt x="596" y="18"/>
                  </a:lnTo>
                  <a:cubicBezTo>
                    <a:pt x="358" y="18"/>
                    <a:pt x="143" y="161"/>
                    <a:pt x="60" y="375"/>
                  </a:cubicBezTo>
                  <a:cubicBezTo>
                    <a:pt x="12" y="470"/>
                    <a:pt x="1" y="577"/>
                    <a:pt x="12" y="685"/>
                  </a:cubicBezTo>
                  <a:cubicBezTo>
                    <a:pt x="12" y="732"/>
                    <a:pt x="36" y="792"/>
                    <a:pt x="60" y="828"/>
                  </a:cubicBezTo>
                  <a:cubicBezTo>
                    <a:pt x="80" y="888"/>
                    <a:pt x="109" y="949"/>
                    <a:pt x="154" y="995"/>
                  </a:cubicBezTo>
                  <a:lnTo>
                    <a:pt x="154" y="995"/>
                  </a:lnTo>
                  <a:cubicBezTo>
                    <a:pt x="213" y="1114"/>
                    <a:pt x="300" y="1206"/>
                    <a:pt x="405" y="1280"/>
                  </a:cubicBezTo>
                  <a:lnTo>
                    <a:pt x="513" y="1351"/>
                  </a:lnTo>
                  <a:cubicBezTo>
                    <a:pt x="624" y="1415"/>
                    <a:pt x="745" y="1447"/>
                    <a:pt x="871" y="1447"/>
                  </a:cubicBezTo>
                  <a:cubicBezTo>
                    <a:pt x="933" y="1447"/>
                    <a:pt x="997" y="1439"/>
                    <a:pt x="1060" y="1423"/>
                  </a:cubicBezTo>
                  <a:cubicBezTo>
                    <a:pt x="1465" y="1304"/>
                    <a:pt x="1679" y="863"/>
                    <a:pt x="1513" y="470"/>
                  </a:cubicBezTo>
                  <a:cubicBezTo>
                    <a:pt x="1429" y="268"/>
                    <a:pt x="1263" y="125"/>
                    <a:pt x="1060" y="66"/>
                  </a:cubicBezTo>
                  <a:lnTo>
                    <a:pt x="953" y="30"/>
                  </a:lnTo>
                  <a:cubicBezTo>
                    <a:pt x="890" y="10"/>
                    <a:pt x="823" y="1"/>
                    <a:pt x="75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28"/>
            <p:cNvSpPr/>
            <p:nvPr/>
          </p:nvSpPr>
          <p:spPr>
            <a:xfrm>
              <a:off x="-364123" y="4642277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28"/>
            <p:cNvSpPr/>
            <p:nvPr/>
          </p:nvSpPr>
          <p:spPr>
            <a:xfrm>
              <a:off x="-67793" y="4610759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3"/>
                    <a:pt x="977" y="1513"/>
                  </a:cubicBezTo>
                  <a:cubicBezTo>
                    <a:pt x="1953" y="1513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28"/>
            <p:cNvSpPr/>
            <p:nvPr/>
          </p:nvSpPr>
          <p:spPr>
            <a:xfrm>
              <a:off x="55033" y="4943364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28"/>
            <p:cNvSpPr/>
            <p:nvPr/>
          </p:nvSpPr>
          <p:spPr>
            <a:xfrm>
              <a:off x="-334581" y="5084144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28"/>
            <p:cNvSpPr/>
            <p:nvPr/>
          </p:nvSpPr>
          <p:spPr>
            <a:xfrm>
              <a:off x="181845" y="5153914"/>
              <a:ext cx="65851" cy="51080"/>
            </a:xfrm>
            <a:custGeom>
              <a:rect b="b" l="l" r="r" t="t"/>
              <a:pathLst>
                <a:path extrusionOk="0" h="1525" w="1966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53" y="1525"/>
                    <a:pt x="1965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28"/>
            <p:cNvSpPr/>
            <p:nvPr/>
          </p:nvSpPr>
          <p:spPr>
            <a:xfrm>
              <a:off x="458614" y="4684548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28"/>
            <p:cNvSpPr/>
            <p:nvPr/>
          </p:nvSpPr>
          <p:spPr>
            <a:xfrm>
              <a:off x="638884" y="5415945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28"/>
            <p:cNvSpPr/>
            <p:nvPr/>
          </p:nvSpPr>
          <p:spPr>
            <a:xfrm>
              <a:off x="935583" y="5444650"/>
              <a:ext cx="65449" cy="51080"/>
            </a:xfrm>
            <a:custGeom>
              <a:rect b="b" l="l" r="r" t="t"/>
              <a:pathLst>
                <a:path extrusionOk="0" h="1525" w="1954">
                  <a:moveTo>
                    <a:pt x="977" y="0"/>
                  </a:moveTo>
                  <a:cubicBezTo>
                    <a:pt x="0" y="0"/>
                    <a:pt x="0" y="1524"/>
                    <a:pt x="977" y="1524"/>
                  </a:cubicBezTo>
                  <a:cubicBezTo>
                    <a:pt x="1953" y="1524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28"/>
            <p:cNvSpPr/>
            <p:nvPr/>
          </p:nvSpPr>
          <p:spPr>
            <a:xfrm>
              <a:off x="1322417" y="5559505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28"/>
            <p:cNvSpPr/>
            <p:nvPr/>
          </p:nvSpPr>
          <p:spPr>
            <a:xfrm>
              <a:off x="1120241" y="5056611"/>
              <a:ext cx="65416" cy="51080"/>
            </a:xfrm>
            <a:custGeom>
              <a:rect b="b" l="l" r="r" t="t"/>
              <a:pathLst>
                <a:path extrusionOk="0" h="1525" w="1953">
                  <a:moveTo>
                    <a:pt x="976" y="1"/>
                  </a:moveTo>
                  <a:cubicBezTo>
                    <a:pt x="0" y="1"/>
                    <a:pt x="0" y="1525"/>
                    <a:pt x="976" y="1525"/>
                  </a:cubicBezTo>
                  <a:cubicBezTo>
                    <a:pt x="1953" y="1525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28"/>
            <p:cNvSpPr/>
            <p:nvPr/>
          </p:nvSpPr>
          <p:spPr>
            <a:xfrm>
              <a:off x="1298099" y="4755926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28"/>
            <p:cNvSpPr/>
            <p:nvPr/>
          </p:nvSpPr>
          <p:spPr>
            <a:xfrm>
              <a:off x="1576041" y="4610759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3"/>
                    <a:pt x="977" y="1513"/>
                  </a:cubicBezTo>
                  <a:cubicBezTo>
                    <a:pt x="1954" y="1513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28"/>
            <p:cNvSpPr/>
            <p:nvPr/>
          </p:nvSpPr>
          <p:spPr>
            <a:xfrm>
              <a:off x="1690125" y="4897509"/>
              <a:ext cx="65416" cy="51080"/>
            </a:xfrm>
            <a:custGeom>
              <a:rect b="b" l="l" r="r" t="t"/>
              <a:pathLst>
                <a:path extrusionOk="0" h="1525" w="1953">
                  <a:moveTo>
                    <a:pt x="976" y="0"/>
                  </a:moveTo>
                  <a:cubicBezTo>
                    <a:pt x="0" y="0"/>
                    <a:pt x="0" y="1524"/>
                    <a:pt x="976" y="1524"/>
                  </a:cubicBezTo>
                  <a:cubicBezTo>
                    <a:pt x="1953" y="1524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28"/>
            <p:cNvSpPr/>
            <p:nvPr/>
          </p:nvSpPr>
          <p:spPr>
            <a:xfrm>
              <a:off x="1912230" y="5128792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2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28"/>
            <p:cNvSpPr/>
            <p:nvPr/>
          </p:nvSpPr>
          <p:spPr>
            <a:xfrm>
              <a:off x="2086907" y="4995214"/>
              <a:ext cx="65047" cy="51080"/>
            </a:xfrm>
            <a:custGeom>
              <a:rect b="b" l="l" r="r" t="t"/>
              <a:pathLst>
                <a:path extrusionOk="0" h="1525" w="1942">
                  <a:moveTo>
                    <a:pt x="965" y="0"/>
                  </a:moveTo>
                  <a:cubicBezTo>
                    <a:pt x="1" y="0"/>
                    <a:pt x="1" y="1524"/>
                    <a:pt x="965" y="1524"/>
                  </a:cubicBezTo>
                  <a:cubicBezTo>
                    <a:pt x="1942" y="1524"/>
                    <a:pt x="1942" y="0"/>
                    <a:pt x="96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28"/>
            <p:cNvSpPr/>
            <p:nvPr/>
          </p:nvSpPr>
          <p:spPr>
            <a:xfrm>
              <a:off x="2358484" y="4887528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28"/>
            <p:cNvSpPr/>
            <p:nvPr/>
          </p:nvSpPr>
          <p:spPr>
            <a:xfrm>
              <a:off x="2264765" y="4669375"/>
              <a:ext cx="65047" cy="50678"/>
            </a:xfrm>
            <a:custGeom>
              <a:rect b="b" l="l" r="r" t="t"/>
              <a:pathLst>
                <a:path extrusionOk="0" h="1513" w="1942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2" y="1513"/>
                    <a:pt x="1942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28"/>
            <p:cNvSpPr/>
            <p:nvPr/>
          </p:nvSpPr>
          <p:spPr>
            <a:xfrm>
              <a:off x="2436661" y="4684548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28"/>
            <p:cNvSpPr/>
            <p:nvPr/>
          </p:nvSpPr>
          <p:spPr>
            <a:xfrm>
              <a:off x="2062187" y="5515626"/>
              <a:ext cx="65449" cy="51080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28"/>
            <p:cNvSpPr/>
            <p:nvPr/>
          </p:nvSpPr>
          <p:spPr>
            <a:xfrm>
              <a:off x="2898089" y="5214540"/>
              <a:ext cx="65416" cy="51080"/>
            </a:xfrm>
            <a:custGeom>
              <a:rect b="b" l="l" r="r" t="t"/>
              <a:pathLst>
                <a:path extrusionOk="0" h="1525" w="1953">
                  <a:moveTo>
                    <a:pt x="976" y="0"/>
                  </a:moveTo>
                  <a:cubicBezTo>
                    <a:pt x="0" y="0"/>
                    <a:pt x="0" y="1524"/>
                    <a:pt x="976" y="1524"/>
                  </a:cubicBezTo>
                  <a:cubicBezTo>
                    <a:pt x="1953" y="1524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28"/>
            <p:cNvSpPr/>
            <p:nvPr/>
          </p:nvSpPr>
          <p:spPr>
            <a:xfrm>
              <a:off x="2773253" y="5543963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41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28"/>
            <p:cNvSpPr/>
            <p:nvPr/>
          </p:nvSpPr>
          <p:spPr>
            <a:xfrm>
              <a:off x="2917616" y="5459790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28"/>
            <p:cNvSpPr/>
            <p:nvPr/>
          </p:nvSpPr>
          <p:spPr>
            <a:xfrm>
              <a:off x="3231062" y="5110437"/>
              <a:ext cx="65449" cy="50711"/>
            </a:xfrm>
            <a:custGeom>
              <a:rect b="b" l="l" r="r" t="t"/>
              <a:pathLst>
                <a:path extrusionOk="0" h="1514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2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28"/>
            <p:cNvSpPr/>
            <p:nvPr/>
          </p:nvSpPr>
          <p:spPr>
            <a:xfrm>
              <a:off x="3305254" y="5502463"/>
              <a:ext cx="65416" cy="51080"/>
            </a:xfrm>
            <a:custGeom>
              <a:rect b="b" l="l" r="r" t="t"/>
              <a:pathLst>
                <a:path extrusionOk="0" h="1525" w="1953">
                  <a:moveTo>
                    <a:pt x="977" y="1"/>
                  </a:moveTo>
                  <a:cubicBezTo>
                    <a:pt x="0" y="1"/>
                    <a:pt x="0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28"/>
            <p:cNvSpPr/>
            <p:nvPr/>
          </p:nvSpPr>
          <p:spPr>
            <a:xfrm>
              <a:off x="3329571" y="4741557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28"/>
            <p:cNvSpPr/>
            <p:nvPr/>
          </p:nvSpPr>
          <p:spPr>
            <a:xfrm>
              <a:off x="3592373" y="4629516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28"/>
            <p:cNvSpPr/>
            <p:nvPr/>
          </p:nvSpPr>
          <p:spPr>
            <a:xfrm>
              <a:off x="3816521" y="4724809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28"/>
            <p:cNvSpPr/>
            <p:nvPr/>
          </p:nvSpPr>
          <p:spPr>
            <a:xfrm>
              <a:off x="3955693" y="5502463"/>
              <a:ext cx="65449" cy="51080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0" y="1"/>
                    <a:pt x="0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28"/>
            <p:cNvSpPr/>
            <p:nvPr/>
          </p:nvSpPr>
          <p:spPr>
            <a:xfrm>
              <a:off x="4397559" y="5508056"/>
              <a:ext cx="65449" cy="51080"/>
            </a:xfrm>
            <a:custGeom>
              <a:rect b="b" l="l" r="r" t="t"/>
              <a:pathLst>
                <a:path extrusionOk="0" h="1525" w="1954">
                  <a:moveTo>
                    <a:pt x="977" y="0"/>
                  </a:moveTo>
                  <a:cubicBezTo>
                    <a:pt x="1" y="0"/>
                    <a:pt x="1" y="1524"/>
                    <a:pt x="977" y="1524"/>
                  </a:cubicBezTo>
                  <a:cubicBezTo>
                    <a:pt x="1953" y="1524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28"/>
            <p:cNvSpPr/>
            <p:nvPr/>
          </p:nvSpPr>
          <p:spPr>
            <a:xfrm>
              <a:off x="4342929" y="5183825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28"/>
            <p:cNvSpPr/>
            <p:nvPr/>
          </p:nvSpPr>
          <p:spPr>
            <a:xfrm>
              <a:off x="4564264" y="5269170"/>
              <a:ext cx="65449" cy="51080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0" y="1"/>
                    <a:pt x="0" y="1525"/>
                    <a:pt x="977" y="1525"/>
                  </a:cubicBezTo>
                  <a:cubicBezTo>
                    <a:pt x="1941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28"/>
            <p:cNvSpPr/>
            <p:nvPr/>
          </p:nvSpPr>
          <p:spPr>
            <a:xfrm>
              <a:off x="4367648" y="4747954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41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28"/>
            <p:cNvSpPr/>
            <p:nvPr/>
          </p:nvSpPr>
          <p:spPr>
            <a:xfrm>
              <a:off x="4604525" y="4594815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28"/>
            <p:cNvSpPr/>
            <p:nvPr/>
          </p:nvSpPr>
          <p:spPr>
            <a:xfrm>
              <a:off x="4282303" y="4540553"/>
              <a:ext cx="65449" cy="50711"/>
            </a:xfrm>
            <a:custGeom>
              <a:rect b="b" l="l" r="r" t="t"/>
              <a:pathLst>
                <a:path extrusionOk="0" h="1514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28"/>
            <p:cNvSpPr/>
            <p:nvPr/>
          </p:nvSpPr>
          <p:spPr>
            <a:xfrm>
              <a:off x="5124166" y="4530203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28"/>
            <p:cNvSpPr/>
            <p:nvPr/>
          </p:nvSpPr>
          <p:spPr>
            <a:xfrm>
              <a:off x="5540141" y="5551935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28"/>
            <p:cNvSpPr/>
            <p:nvPr/>
          </p:nvSpPr>
          <p:spPr>
            <a:xfrm>
              <a:off x="5793765" y="5379234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28"/>
            <p:cNvSpPr/>
            <p:nvPr/>
          </p:nvSpPr>
          <p:spPr>
            <a:xfrm>
              <a:off x="6009908" y="5128792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28"/>
            <p:cNvSpPr/>
            <p:nvPr/>
          </p:nvSpPr>
          <p:spPr>
            <a:xfrm>
              <a:off x="6088487" y="4868771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41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28"/>
            <p:cNvSpPr/>
            <p:nvPr/>
          </p:nvSpPr>
          <p:spPr>
            <a:xfrm>
              <a:off x="6567432" y="5415945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28"/>
            <p:cNvSpPr/>
            <p:nvPr/>
          </p:nvSpPr>
          <p:spPr>
            <a:xfrm>
              <a:off x="6865739" y="5567074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28"/>
            <p:cNvSpPr/>
            <p:nvPr/>
          </p:nvSpPr>
          <p:spPr>
            <a:xfrm>
              <a:off x="6841019" y="5051821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28"/>
            <p:cNvSpPr/>
            <p:nvPr/>
          </p:nvSpPr>
          <p:spPr>
            <a:xfrm>
              <a:off x="6616469" y="4610759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3"/>
                    <a:pt x="977" y="1513"/>
                  </a:cubicBezTo>
                  <a:cubicBezTo>
                    <a:pt x="1954" y="1513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28"/>
            <p:cNvSpPr/>
            <p:nvPr/>
          </p:nvSpPr>
          <p:spPr>
            <a:xfrm>
              <a:off x="7015696" y="4782655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28"/>
            <p:cNvSpPr/>
            <p:nvPr/>
          </p:nvSpPr>
          <p:spPr>
            <a:xfrm>
              <a:off x="7060747" y="4569292"/>
              <a:ext cx="65449" cy="51080"/>
            </a:xfrm>
            <a:custGeom>
              <a:rect b="b" l="l" r="r" t="t"/>
              <a:pathLst>
                <a:path extrusionOk="0" h="1525" w="1954">
                  <a:moveTo>
                    <a:pt x="977" y="0"/>
                  </a:moveTo>
                  <a:cubicBezTo>
                    <a:pt x="1" y="0"/>
                    <a:pt x="1" y="1524"/>
                    <a:pt x="977" y="1524"/>
                  </a:cubicBezTo>
                  <a:cubicBezTo>
                    <a:pt x="1953" y="1524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28"/>
            <p:cNvSpPr/>
            <p:nvPr/>
          </p:nvSpPr>
          <p:spPr>
            <a:xfrm>
              <a:off x="7293637" y="4689706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28"/>
            <p:cNvSpPr/>
            <p:nvPr/>
          </p:nvSpPr>
          <p:spPr>
            <a:xfrm>
              <a:off x="7416095" y="4943364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28"/>
            <p:cNvSpPr/>
            <p:nvPr/>
          </p:nvSpPr>
          <p:spPr>
            <a:xfrm>
              <a:off x="7522944" y="5101695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28"/>
            <p:cNvSpPr/>
            <p:nvPr/>
          </p:nvSpPr>
          <p:spPr>
            <a:xfrm>
              <a:off x="7707200" y="5264782"/>
              <a:ext cx="65449" cy="51080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41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28"/>
            <p:cNvSpPr/>
            <p:nvPr/>
          </p:nvSpPr>
          <p:spPr>
            <a:xfrm>
              <a:off x="7707200" y="5567074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1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28"/>
            <p:cNvSpPr/>
            <p:nvPr/>
          </p:nvSpPr>
          <p:spPr>
            <a:xfrm>
              <a:off x="7974390" y="5515626"/>
              <a:ext cx="65449" cy="51080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28"/>
            <p:cNvSpPr/>
            <p:nvPr/>
          </p:nvSpPr>
          <p:spPr>
            <a:xfrm>
              <a:off x="7949670" y="5279955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28"/>
            <p:cNvSpPr/>
            <p:nvPr/>
          </p:nvSpPr>
          <p:spPr>
            <a:xfrm>
              <a:off x="8168225" y="5029480"/>
              <a:ext cx="65416" cy="50711"/>
            </a:xfrm>
            <a:custGeom>
              <a:rect b="b" l="l" r="r" t="t"/>
              <a:pathLst>
                <a:path extrusionOk="0" h="1514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28"/>
            <p:cNvSpPr/>
            <p:nvPr/>
          </p:nvSpPr>
          <p:spPr>
            <a:xfrm>
              <a:off x="8347692" y="5567074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53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28"/>
            <p:cNvSpPr/>
            <p:nvPr/>
          </p:nvSpPr>
          <p:spPr>
            <a:xfrm>
              <a:off x="8347692" y="4964901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28"/>
            <p:cNvSpPr/>
            <p:nvPr/>
          </p:nvSpPr>
          <p:spPr>
            <a:xfrm>
              <a:off x="8192945" y="4718445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28"/>
            <p:cNvSpPr/>
            <p:nvPr/>
          </p:nvSpPr>
          <p:spPr>
            <a:xfrm>
              <a:off x="8372009" y="4560516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28"/>
            <p:cNvSpPr/>
            <p:nvPr/>
          </p:nvSpPr>
          <p:spPr>
            <a:xfrm>
              <a:off x="8758039" y="4530203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28"/>
            <p:cNvSpPr/>
            <p:nvPr/>
          </p:nvSpPr>
          <p:spPr>
            <a:xfrm>
              <a:off x="8611297" y="4669375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53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28"/>
            <p:cNvSpPr/>
            <p:nvPr/>
          </p:nvSpPr>
          <p:spPr>
            <a:xfrm>
              <a:off x="8999705" y="4964901"/>
              <a:ext cx="65449" cy="50678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28"/>
            <p:cNvSpPr/>
            <p:nvPr/>
          </p:nvSpPr>
          <p:spPr>
            <a:xfrm>
              <a:off x="9024056" y="5415945"/>
              <a:ext cx="65416" cy="50678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28"/>
            <p:cNvSpPr/>
            <p:nvPr/>
          </p:nvSpPr>
          <p:spPr>
            <a:xfrm>
              <a:off x="8844992" y="5586602"/>
              <a:ext cx="65416" cy="50711"/>
            </a:xfrm>
            <a:custGeom>
              <a:rect b="b" l="l" r="r" t="t"/>
              <a:pathLst>
                <a:path extrusionOk="0" h="1514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53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28"/>
            <p:cNvSpPr/>
            <p:nvPr/>
          </p:nvSpPr>
          <p:spPr>
            <a:xfrm>
              <a:off x="8041782" y="5305311"/>
              <a:ext cx="258883" cy="158096"/>
            </a:xfrm>
            <a:custGeom>
              <a:rect b="b" l="l" r="r" t="t"/>
              <a:pathLst>
                <a:path extrusionOk="0" h="4720" w="7729">
                  <a:moveTo>
                    <a:pt x="5121" y="1"/>
                  </a:moveTo>
                  <a:cubicBezTo>
                    <a:pt x="4895" y="1"/>
                    <a:pt x="4661" y="82"/>
                    <a:pt x="4478" y="231"/>
                  </a:cubicBezTo>
                  <a:cubicBezTo>
                    <a:pt x="4144" y="505"/>
                    <a:pt x="3859" y="827"/>
                    <a:pt x="3632" y="1184"/>
                  </a:cubicBezTo>
                  <a:cubicBezTo>
                    <a:pt x="3168" y="1553"/>
                    <a:pt x="2620" y="1803"/>
                    <a:pt x="2049" y="1934"/>
                  </a:cubicBezTo>
                  <a:cubicBezTo>
                    <a:pt x="1418" y="2065"/>
                    <a:pt x="727" y="2220"/>
                    <a:pt x="346" y="2779"/>
                  </a:cubicBezTo>
                  <a:cubicBezTo>
                    <a:pt x="1" y="3267"/>
                    <a:pt x="1" y="3732"/>
                    <a:pt x="191" y="4125"/>
                  </a:cubicBezTo>
                  <a:cubicBezTo>
                    <a:pt x="239" y="3934"/>
                    <a:pt x="346" y="3767"/>
                    <a:pt x="513" y="3660"/>
                  </a:cubicBezTo>
                  <a:cubicBezTo>
                    <a:pt x="501" y="3553"/>
                    <a:pt x="561" y="3458"/>
                    <a:pt x="656" y="3422"/>
                  </a:cubicBezTo>
                  <a:cubicBezTo>
                    <a:pt x="1732" y="2929"/>
                    <a:pt x="3137" y="2657"/>
                    <a:pt x="4351" y="2657"/>
                  </a:cubicBezTo>
                  <a:cubicBezTo>
                    <a:pt x="4426" y="2657"/>
                    <a:pt x="4500" y="2658"/>
                    <a:pt x="4573" y="2660"/>
                  </a:cubicBezTo>
                  <a:cubicBezTo>
                    <a:pt x="5204" y="2672"/>
                    <a:pt x="5895" y="2874"/>
                    <a:pt x="6371" y="3315"/>
                  </a:cubicBezTo>
                  <a:cubicBezTo>
                    <a:pt x="6907" y="3446"/>
                    <a:pt x="7264" y="3970"/>
                    <a:pt x="7359" y="4589"/>
                  </a:cubicBezTo>
                  <a:cubicBezTo>
                    <a:pt x="7359" y="4637"/>
                    <a:pt x="7359" y="4684"/>
                    <a:pt x="7359" y="4720"/>
                  </a:cubicBezTo>
                  <a:cubicBezTo>
                    <a:pt x="7597" y="4601"/>
                    <a:pt x="7728" y="4327"/>
                    <a:pt x="7680" y="4065"/>
                  </a:cubicBezTo>
                  <a:cubicBezTo>
                    <a:pt x="7657" y="3863"/>
                    <a:pt x="7597" y="3684"/>
                    <a:pt x="7502" y="3506"/>
                  </a:cubicBezTo>
                  <a:cubicBezTo>
                    <a:pt x="7490" y="3446"/>
                    <a:pt x="7466" y="3386"/>
                    <a:pt x="7442" y="3327"/>
                  </a:cubicBezTo>
                  <a:cubicBezTo>
                    <a:pt x="7299" y="2982"/>
                    <a:pt x="7061" y="2696"/>
                    <a:pt x="6752" y="2493"/>
                  </a:cubicBezTo>
                  <a:lnTo>
                    <a:pt x="6680" y="2374"/>
                  </a:lnTo>
                  <a:cubicBezTo>
                    <a:pt x="6323" y="1815"/>
                    <a:pt x="6049" y="1208"/>
                    <a:pt x="5871" y="565"/>
                  </a:cubicBezTo>
                  <a:cubicBezTo>
                    <a:pt x="5764" y="175"/>
                    <a:pt x="5452" y="1"/>
                    <a:pt x="512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28"/>
            <p:cNvSpPr/>
            <p:nvPr/>
          </p:nvSpPr>
          <p:spPr>
            <a:xfrm>
              <a:off x="8044193" y="5393905"/>
              <a:ext cx="244078" cy="95829"/>
            </a:xfrm>
            <a:custGeom>
              <a:rect b="b" l="l" r="r" t="t"/>
              <a:pathLst>
                <a:path extrusionOk="0" h="2861" w="7287">
                  <a:moveTo>
                    <a:pt x="4279" y="0"/>
                  </a:moveTo>
                  <a:cubicBezTo>
                    <a:pt x="3063" y="0"/>
                    <a:pt x="1649" y="272"/>
                    <a:pt x="584" y="765"/>
                  </a:cubicBezTo>
                  <a:cubicBezTo>
                    <a:pt x="489" y="801"/>
                    <a:pt x="417" y="896"/>
                    <a:pt x="429" y="1003"/>
                  </a:cubicBezTo>
                  <a:cubicBezTo>
                    <a:pt x="274" y="1111"/>
                    <a:pt x="155" y="1277"/>
                    <a:pt x="119" y="1468"/>
                  </a:cubicBezTo>
                  <a:cubicBezTo>
                    <a:pt x="0" y="1873"/>
                    <a:pt x="250" y="2277"/>
                    <a:pt x="655" y="2373"/>
                  </a:cubicBezTo>
                  <a:cubicBezTo>
                    <a:pt x="1524" y="2575"/>
                    <a:pt x="2417" y="2718"/>
                    <a:pt x="3310" y="2789"/>
                  </a:cubicBezTo>
                  <a:cubicBezTo>
                    <a:pt x="3358" y="2218"/>
                    <a:pt x="3489" y="1646"/>
                    <a:pt x="3703" y="1111"/>
                  </a:cubicBezTo>
                  <a:cubicBezTo>
                    <a:pt x="3766" y="954"/>
                    <a:pt x="3908" y="885"/>
                    <a:pt x="4056" y="885"/>
                  </a:cubicBezTo>
                  <a:cubicBezTo>
                    <a:pt x="4247" y="885"/>
                    <a:pt x="4447" y="1000"/>
                    <a:pt x="4501" y="1194"/>
                  </a:cubicBezTo>
                  <a:cubicBezTo>
                    <a:pt x="4632" y="1742"/>
                    <a:pt x="4691" y="2301"/>
                    <a:pt x="4668" y="2861"/>
                  </a:cubicBezTo>
                  <a:cubicBezTo>
                    <a:pt x="5049" y="2861"/>
                    <a:pt x="5418" y="2861"/>
                    <a:pt x="5787" y="2849"/>
                  </a:cubicBezTo>
                  <a:cubicBezTo>
                    <a:pt x="5815" y="2852"/>
                    <a:pt x="5843" y="2854"/>
                    <a:pt x="5870" y="2854"/>
                  </a:cubicBezTo>
                  <a:cubicBezTo>
                    <a:pt x="5937" y="2854"/>
                    <a:pt x="6002" y="2845"/>
                    <a:pt x="6061" y="2837"/>
                  </a:cubicBezTo>
                  <a:cubicBezTo>
                    <a:pt x="6192" y="2825"/>
                    <a:pt x="6323" y="2825"/>
                    <a:pt x="6454" y="2813"/>
                  </a:cubicBezTo>
                  <a:cubicBezTo>
                    <a:pt x="6835" y="2777"/>
                    <a:pt x="7251" y="2480"/>
                    <a:pt x="7275" y="2063"/>
                  </a:cubicBezTo>
                  <a:cubicBezTo>
                    <a:pt x="7287" y="2027"/>
                    <a:pt x="7287" y="1980"/>
                    <a:pt x="7287" y="1932"/>
                  </a:cubicBezTo>
                  <a:cubicBezTo>
                    <a:pt x="7192" y="1325"/>
                    <a:pt x="6835" y="789"/>
                    <a:pt x="6299" y="658"/>
                  </a:cubicBezTo>
                  <a:cubicBezTo>
                    <a:pt x="5823" y="218"/>
                    <a:pt x="5132" y="15"/>
                    <a:pt x="4501" y="3"/>
                  </a:cubicBezTo>
                  <a:cubicBezTo>
                    <a:pt x="4428" y="1"/>
                    <a:pt x="4354" y="0"/>
                    <a:pt x="4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28"/>
            <p:cNvSpPr/>
            <p:nvPr/>
          </p:nvSpPr>
          <p:spPr>
            <a:xfrm>
              <a:off x="8141496" y="5423515"/>
              <a:ext cx="60258" cy="251815"/>
            </a:xfrm>
            <a:custGeom>
              <a:rect b="b" l="l" r="r" t="t"/>
              <a:pathLst>
                <a:path extrusionOk="0" h="7518" w="1799">
                  <a:moveTo>
                    <a:pt x="1163" y="1"/>
                  </a:moveTo>
                  <a:cubicBezTo>
                    <a:pt x="1015" y="1"/>
                    <a:pt x="873" y="70"/>
                    <a:pt x="810" y="227"/>
                  </a:cubicBezTo>
                  <a:cubicBezTo>
                    <a:pt x="596" y="762"/>
                    <a:pt x="465" y="1334"/>
                    <a:pt x="417" y="1905"/>
                  </a:cubicBezTo>
                  <a:cubicBezTo>
                    <a:pt x="346" y="2572"/>
                    <a:pt x="334" y="3239"/>
                    <a:pt x="274" y="3870"/>
                  </a:cubicBezTo>
                  <a:cubicBezTo>
                    <a:pt x="227" y="4489"/>
                    <a:pt x="191" y="5096"/>
                    <a:pt x="155" y="5715"/>
                  </a:cubicBezTo>
                  <a:cubicBezTo>
                    <a:pt x="120" y="6358"/>
                    <a:pt x="0" y="6846"/>
                    <a:pt x="417" y="7370"/>
                  </a:cubicBezTo>
                  <a:cubicBezTo>
                    <a:pt x="504" y="7474"/>
                    <a:pt x="628" y="7517"/>
                    <a:pt x="755" y="7517"/>
                  </a:cubicBezTo>
                  <a:cubicBezTo>
                    <a:pt x="905" y="7517"/>
                    <a:pt x="1058" y="7455"/>
                    <a:pt x="1155" y="7358"/>
                  </a:cubicBezTo>
                  <a:cubicBezTo>
                    <a:pt x="1572" y="6965"/>
                    <a:pt x="1513" y="6465"/>
                    <a:pt x="1548" y="5930"/>
                  </a:cubicBezTo>
                  <a:cubicBezTo>
                    <a:pt x="1596" y="5263"/>
                    <a:pt x="1644" y="4608"/>
                    <a:pt x="1667" y="3953"/>
                  </a:cubicBezTo>
                  <a:cubicBezTo>
                    <a:pt x="1703" y="3298"/>
                    <a:pt x="1763" y="2644"/>
                    <a:pt x="1775" y="1977"/>
                  </a:cubicBezTo>
                  <a:cubicBezTo>
                    <a:pt x="1798" y="1417"/>
                    <a:pt x="1739" y="858"/>
                    <a:pt x="1608" y="310"/>
                  </a:cubicBezTo>
                  <a:cubicBezTo>
                    <a:pt x="1554" y="116"/>
                    <a:pt x="1354" y="1"/>
                    <a:pt x="116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28"/>
            <p:cNvSpPr/>
            <p:nvPr/>
          </p:nvSpPr>
          <p:spPr>
            <a:xfrm>
              <a:off x="-309460" y="4754854"/>
              <a:ext cx="258849" cy="158230"/>
            </a:xfrm>
            <a:custGeom>
              <a:rect b="b" l="l" r="r" t="t"/>
              <a:pathLst>
                <a:path extrusionOk="0" h="4724" w="7728">
                  <a:moveTo>
                    <a:pt x="5126" y="0"/>
                  </a:moveTo>
                  <a:cubicBezTo>
                    <a:pt x="4899" y="0"/>
                    <a:pt x="4662" y="84"/>
                    <a:pt x="4477" y="235"/>
                  </a:cubicBezTo>
                  <a:cubicBezTo>
                    <a:pt x="4144" y="497"/>
                    <a:pt x="3858" y="830"/>
                    <a:pt x="3632" y="1187"/>
                  </a:cubicBezTo>
                  <a:cubicBezTo>
                    <a:pt x="3167" y="1556"/>
                    <a:pt x="2620" y="1806"/>
                    <a:pt x="2036" y="1937"/>
                  </a:cubicBezTo>
                  <a:cubicBezTo>
                    <a:pt x="1405" y="2068"/>
                    <a:pt x="726" y="2223"/>
                    <a:pt x="334" y="2783"/>
                  </a:cubicBezTo>
                  <a:cubicBezTo>
                    <a:pt x="0" y="3271"/>
                    <a:pt x="0" y="3735"/>
                    <a:pt x="191" y="4116"/>
                  </a:cubicBezTo>
                  <a:cubicBezTo>
                    <a:pt x="226" y="3926"/>
                    <a:pt x="345" y="3759"/>
                    <a:pt x="512" y="3652"/>
                  </a:cubicBezTo>
                  <a:cubicBezTo>
                    <a:pt x="500" y="3557"/>
                    <a:pt x="560" y="3449"/>
                    <a:pt x="655" y="3414"/>
                  </a:cubicBezTo>
                  <a:cubicBezTo>
                    <a:pt x="1750" y="2912"/>
                    <a:pt x="3184" y="2650"/>
                    <a:pt x="4413" y="2650"/>
                  </a:cubicBezTo>
                  <a:cubicBezTo>
                    <a:pt x="4466" y="2650"/>
                    <a:pt x="4519" y="2651"/>
                    <a:pt x="4572" y="2652"/>
                  </a:cubicBezTo>
                  <a:cubicBezTo>
                    <a:pt x="5203" y="2675"/>
                    <a:pt x="5894" y="2878"/>
                    <a:pt x="6370" y="3307"/>
                  </a:cubicBezTo>
                  <a:cubicBezTo>
                    <a:pt x="6906" y="3437"/>
                    <a:pt x="7263" y="3973"/>
                    <a:pt x="7358" y="4580"/>
                  </a:cubicBezTo>
                  <a:cubicBezTo>
                    <a:pt x="7358" y="4628"/>
                    <a:pt x="7358" y="4676"/>
                    <a:pt x="7358" y="4723"/>
                  </a:cubicBezTo>
                  <a:cubicBezTo>
                    <a:pt x="7596" y="4592"/>
                    <a:pt x="7727" y="4330"/>
                    <a:pt x="7680" y="4069"/>
                  </a:cubicBezTo>
                  <a:cubicBezTo>
                    <a:pt x="7656" y="3866"/>
                    <a:pt x="7596" y="3676"/>
                    <a:pt x="7501" y="3509"/>
                  </a:cubicBezTo>
                  <a:cubicBezTo>
                    <a:pt x="7489" y="3449"/>
                    <a:pt x="7465" y="3390"/>
                    <a:pt x="7442" y="3330"/>
                  </a:cubicBezTo>
                  <a:cubicBezTo>
                    <a:pt x="7299" y="2985"/>
                    <a:pt x="7061" y="2699"/>
                    <a:pt x="6751" y="2485"/>
                  </a:cubicBezTo>
                  <a:cubicBezTo>
                    <a:pt x="6727" y="2461"/>
                    <a:pt x="6703" y="2425"/>
                    <a:pt x="6680" y="2378"/>
                  </a:cubicBezTo>
                  <a:cubicBezTo>
                    <a:pt x="6322" y="1818"/>
                    <a:pt x="6049" y="1211"/>
                    <a:pt x="5870" y="568"/>
                  </a:cubicBezTo>
                  <a:cubicBezTo>
                    <a:pt x="5764" y="174"/>
                    <a:pt x="5455" y="0"/>
                    <a:pt x="512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28"/>
            <p:cNvSpPr/>
            <p:nvPr/>
          </p:nvSpPr>
          <p:spPr>
            <a:xfrm>
              <a:off x="-307081" y="4843549"/>
              <a:ext cx="244112" cy="95863"/>
            </a:xfrm>
            <a:custGeom>
              <a:rect b="b" l="l" r="r" t="t"/>
              <a:pathLst>
                <a:path extrusionOk="0" h="2862" w="7288">
                  <a:moveTo>
                    <a:pt x="4279" y="1"/>
                  </a:moveTo>
                  <a:cubicBezTo>
                    <a:pt x="3065" y="1"/>
                    <a:pt x="1661" y="272"/>
                    <a:pt x="584" y="766"/>
                  </a:cubicBezTo>
                  <a:cubicBezTo>
                    <a:pt x="489" y="801"/>
                    <a:pt x="429" y="897"/>
                    <a:pt x="441" y="1004"/>
                  </a:cubicBezTo>
                  <a:cubicBezTo>
                    <a:pt x="274" y="1111"/>
                    <a:pt x="155" y="1278"/>
                    <a:pt x="120" y="1468"/>
                  </a:cubicBezTo>
                  <a:cubicBezTo>
                    <a:pt x="1" y="1861"/>
                    <a:pt x="251" y="2278"/>
                    <a:pt x="655" y="2373"/>
                  </a:cubicBezTo>
                  <a:cubicBezTo>
                    <a:pt x="1536" y="2575"/>
                    <a:pt x="2418" y="2718"/>
                    <a:pt x="3322" y="2802"/>
                  </a:cubicBezTo>
                  <a:cubicBezTo>
                    <a:pt x="3370" y="2218"/>
                    <a:pt x="3501" y="1647"/>
                    <a:pt x="3715" y="1111"/>
                  </a:cubicBezTo>
                  <a:cubicBezTo>
                    <a:pt x="3777" y="956"/>
                    <a:pt x="3917" y="889"/>
                    <a:pt x="4063" y="889"/>
                  </a:cubicBezTo>
                  <a:cubicBezTo>
                    <a:pt x="4255" y="889"/>
                    <a:pt x="4459" y="1005"/>
                    <a:pt x="4513" y="1194"/>
                  </a:cubicBezTo>
                  <a:cubicBezTo>
                    <a:pt x="4644" y="1742"/>
                    <a:pt x="4704" y="2302"/>
                    <a:pt x="4680" y="2861"/>
                  </a:cubicBezTo>
                  <a:cubicBezTo>
                    <a:pt x="5061" y="2861"/>
                    <a:pt x="5430" y="2861"/>
                    <a:pt x="5799" y="2849"/>
                  </a:cubicBezTo>
                  <a:cubicBezTo>
                    <a:pt x="5827" y="2853"/>
                    <a:pt x="5854" y="2854"/>
                    <a:pt x="5880" y="2854"/>
                  </a:cubicBezTo>
                  <a:cubicBezTo>
                    <a:pt x="5944" y="2854"/>
                    <a:pt x="6005" y="2846"/>
                    <a:pt x="6073" y="2837"/>
                  </a:cubicBezTo>
                  <a:cubicBezTo>
                    <a:pt x="6204" y="2837"/>
                    <a:pt x="6335" y="2825"/>
                    <a:pt x="6466" y="2814"/>
                  </a:cubicBezTo>
                  <a:cubicBezTo>
                    <a:pt x="6835" y="2778"/>
                    <a:pt x="7251" y="2480"/>
                    <a:pt x="7287" y="2063"/>
                  </a:cubicBezTo>
                  <a:cubicBezTo>
                    <a:pt x="7287" y="2028"/>
                    <a:pt x="7287" y="1980"/>
                    <a:pt x="7287" y="1932"/>
                  </a:cubicBezTo>
                  <a:cubicBezTo>
                    <a:pt x="7192" y="1325"/>
                    <a:pt x="6835" y="789"/>
                    <a:pt x="6299" y="659"/>
                  </a:cubicBezTo>
                  <a:cubicBezTo>
                    <a:pt x="5823" y="230"/>
                    <a:pt x="5132" y="16"/>
                    <a:pt x="4501" y="4"/>
                  </a:cubicBezTo>
                  <a:cubicBezTo>
                    <a:pt x="4428" y="2"/>
                    <a:pt x="4354" y="1"/>
                    <a:pt x="4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28"/>
            <p:cNvSpPr/>
            <p:nvPr/>
          </p:nvSpPr>
          <p:spPr>
            <a:xfrm>
              <a:off x="-209779" y="4873125"/>
              <a:ext cx="60258" cy="251849"/>
            </a:xfrm>
            <a:custGeom>
              <a:rect b="b" l="l" r="r" t="t"/>
              <a:pathLst>
                <a:path extrusionOk="0" h="7519" w="1799">
                  <a:moveTo>
                    <a:pt x="1156" y="1"/>
                  </a:moveTo>
                  <a:cubicBezTo>
                    <a:pt x="1010" y="1"/>
                    <a:pt x="872" y="69"/>
                    <a:pt x="810" y="228"/>
                  </a:cubicBezTo>
                  <a:cubicBezTo>
                    <a:pt x="596" y="764"/>
                    <a:pt x="465" y="1335"/>
                    <a:pt x="417" y="1919"/>
                  </a:cubicBezTo>
                  <a:cubicBezTo>
                    <a:pt x="346" y="2573"/>
                    <a:pt x="334" y="3240"/>
                    <a:pt x="275" y="3871"/>
                  </a:cubicBezTo>
                  <a:cubicBezTo>
                    <a:pt x="227" y="4490"/>
                    <a:pt x="191" y="5098"/>
                    <a:pt x="155" y="5717"/>
                  </a:cubicBezTo>
                  <a:cubicBezTo>
                    <a:pt x="120" y="6360"/>
                    <a:pt x="1" y="6860"/>
                    <a:pt x="417" y="7372"/>
                  </a:cubicBezTo>
                  <a:cubicBezTo>
                    <a:pt x="504" y="7475"/>
                    <a:pt x="629" y="7519"/>
                    <a:pt x="755" y="7519"/>
                  </a:cubicBezTo>
                  <a:cubicBezTo>
                    <a:pt x="905" y="7519"/>
                    <a:pt x="1059" y="7457"/>
                    <a:pt x="1156" y="7360"/>
                  </a:cubicBezTo>
                  <a:cubicBezTo>
                    <a:pt x="1572" y="6967"/>
                    <a:pt x="1513" y="6467"/>
                    <a:pt x="1549" y="5931"/>
                  </a:cubicBezTo>
                  <a:cubicBezTo>
                    <a:pt x="1596" y="5276"/>
                    <a:pt x="1644" y="4609"/>
                    <a:pt x="1668" y="3955"/>
                  </a:cubicBezTo>
                  <a:cubicBezTo>
                    <a:pt x="1691" y="3300"/>
                    <a:pt x="1763" y="2645"/>
                    <a:pt x="1775" y="1978"/>
                  </a:cubicBezTo>
                  <a:cubicBezTo>
                    <a:pt x="1799" y="1419"/>
                    <a:pt x="1739" y="859"/>
                    <a:pt x="1608" y="311"/>
                  </a:cubicBezTo>
                  <a:cubicBezTo>
                    <a:pt x="1554" y="121"/>
                    <a:pt x="1348" y="1"/>
                    <a:pt x="115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28"/>
            <p:cNvSpPr/>
            <p:nvPr/>
          </p:nvSpPr>
          <p:spPr>
            <a:xfrm>
              <a:off x="3023293" y="5232225"/>
              <a:ext cx="258447" cy="158230"/>
            </a:xfrm>
            <a:custGeom>
              <a:rect b="b" l="l" r="r" t="t"/>
              <a:pathLst>
                <a:path extrusionOk="0" h="4724" w="7716">
                  <a:moveTo>
                    <a:pt x="5119" y="0"/>
                  </a:moveTo>
                  <a:cubicBezTo>
                    <a:pt x="4890" y="0"/>
                    <a:pt x="4651" y="83"/>
                    <a:pt x="4466" y="234"/>
                  </a:cubicBezTo>
                  <a:cubicBezTo>
                    <a:pt x="4132" y="496"/>
                    <a:pt x="3846" y="818"/>
                    <a:pt x="3620" y="1187"/>
                  </a:cubicBezTo>
                  <a:cubicBezTo>
                    <a:pt x="3156" y="1556"/>
                    <a:pt x="2620" y="1806"/>
                    <a:pt x="2037" y="1925"/>
                  </a:cubicBezTo>
                  <a:cubicBezTo>
                    <a:pt x="1406" y="2068"/>
                    <a:pt x="727" y="2211"/>
                    <a:pt x="334" y="2782"/>
                  </a:cubicBezTo>
                  <a:cubicBezTo>
                    <a:pt x="1" y="3271"/>
                    <a:pt x="1" y="3735"/>
                    <a:pt x="179" y="4128"/>
                  </a:cubicBezTo>
                  <a:cubicBezTo>
                    <a:pt x="227" y="3937"/>
                    <a:pt x="334" y="3771"/>
                    <a:pt x="501" y="3663"/>
                  </a:cubicBezTo>
                  <a:cubicBezTo>
                    <a:pt x="489" y="3556"/>
                    <a:pt x="548" y="3461"/>
                    <a:pt x="644" y="3425"/>
                  </a:cubicBezTo>
                  <a:cubicBezTo>
                    <a:pt x="1718" y="2922"/>
                    <a:pt x="3129" y="2660"/>
                    <a:pt x="4332" y="2660"/>
                  </a:cubicBezTo>
                  <a:cubicBezTo>
                    <a:pt x="4409" y="2660"/>
                    <a:pt x="4486" y="2661"/>
                    <a:pt x="4561" y="2663"/>
                  </a:cubicBezTo>
                  <a:cubicBezTo>
                    <a:pt x="5204" y="2675"/>
                    <a:pt x="5894" y="2878"/>
                    <a:pt x="6359" y="3306"/>
                  </a:cubicBezTo>
                  <a:cubicBezTo>
                    <a:pt x="6894" y="3449"/>
                    <a:pt x="7252" y="3973"/>
                    <a:pt x="7347" y="4592"/>
                  </a:cubicBezTo>
                  <a:cubicBezTo>
                    <a:pt x="7359" y="4628"/>
                    <a:pt x="7359" y="4675"/>
                    <a:pt x="7347" y="4723"/>
                  </a:cubicBezTo>
                  <a:cubicBezTo>
                    <a:pt x="7585" y="4592"/>
                    <a:pt x="7716" y="4330"/>
                    <a:pt x="7680" y="4068"/>
                  </a:cubicBezTo>
                  <a:cubicBezTo>
                    <a:pt x="7644" y="3866"/>
                    <a:pt x="7585" y="3687"/>
                    <a:pt x="7490" y="3509"/>
                  </a:cubicBezTo>
                  <a:cubicBezTo>
                    <a:pt x="7478" y="3449"/>
                    <a:pt x="7454" y="3390"/>
                    <a:pt x="7442" y="3330"/>
                  </a:cubicBezTo>
                  <a:cubicBezTo>
                    <a:pt x="7287" y="2985"/>
                    <a:pt x="7049" y="2699"/>
                    <a:pt x="6740" y="2497"/>
                  </a:cubicBezTo>
                  <a:lnTo>
                    <a:pt x="6668" y="2390"/>
                  </a:lnTo>
                  <a:cubicBezTo>
                    <a:pt x="6311" y="1818"/>
                    <a:pt x="6037" y="1211"/>
                    <a:pt x="5870" y="568"/>
                  </a:cubicBezTo>
                  <a:cubicBezTo>
                    <a:pt x="5765" y="174"/>
                    <a:pt x="5452" y="0"/>
                    <a:pt x="511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28"/>
            <p:cNvSpPr/>
            <p:nvPr/>
          </p:nvSpPr>
          <p:spPr>
            <a:xfrm>
              <a:off x="3025704" y="5321322"/>
              <a:ext cx="243676" cy="95829"/>
            </a:xfrm>
            <a:custGeom>
              <a:rect b="b" l="l" r="r" t="t"/>
              <a:pathLst>
                <a:path extrusionOk="0" h="2861" w="7275">
                  <a:moveTo>
                    <a:pt x="4260" y="0"/>
                  </a:moveTo>
                  <a:cubicBezTo>
                    <a:pt x="3057" y="0"/>
                    <a:pt x="1646" y="262"/>
                    <a:pt x="572" y="765"/>
                  </a:cubicBezTo>
                  <a:cubicBezTo>
                    <a:pt x="476" y="801"/>
                    <a:pt x="417" y="896"/>
                    <a:pt x="429" y="1003"/>
                  </a:cubicBezTo>
                  <a:cubicBezTo>
                    <a:pt x="262" y="1111"/>
                    <a:pt x="155" y="1277"/>
                    <a:pt x="107" y="1468"/>
                  </a:cubicBezTo>
                  <a:cubicBezTo>
                    <a:pt x="0" y="1861"/>
                    <a:pt x="238" y="2277"/>
                    <a:pt x="643" y="2373"/>
                  </a:cubicBezTo>
                  <a:cubicBezTo>
                    <a:pt x="1524" y="2575"/>
                    <a:pt x="2405" y="2706"/>
                    <a:pt x="3310" y="2789"/>
                  </a:cubicBezTo>
                  <a:cubicBezTo>
                    <a:pt x="3358" y="2206"/>
                    <a:pt x="3489" y="1646"/>
                    <a:pt x="3691" y="1099"/>
                  </a:cubicBezTo>
                  <a:cubicBezTo>
                    <a:pt x="3758" y="944"/>
                    <a:pt x="3901" y="877"/>
                    <a:pt x="4049" y="877"/>
                  </a:cubicBezTo>
                  <a:cubicBezTo>
                    <a:pt x="4243" y="877"/>
                    <a:pt x="4447" y="993"/>
                    <a:pt x="4501" y="1182"/>
                  </a:cubicBezTo>
                  <a:cubicBezTo>
                    <a:pt x="4632" y="1730"/>
                    <a:pt x="4691" y="2289"/>
                    <a:pt x="4667" y="2861"/>
                  </a:cubicBezTo>
                  <a:cubicBezTo>
                    <a:pt x="5036" y="2861"/>
                    <a:pt x="5417" y="2861"/>
                    <a:pt x="5787" y="2849"/>
                  </a:cubicBezTo>
                  <a:cubicBezTo>
                    <a:pt x="5882" y="2849"/>
                    <a:pt x="5965" y="2837"/>
                    <a:pt x="6060" y="2825"/>
                  </a:cubicBezTo>
                  <a:cubicBezTo>
                    <a:pt x="6191" y="2825"/>
                    <a:pt x="6322" y="2813"/>
                    <a:pt x="6453" y="2801"/>
                  </a:cubicBezTo>
                  <a:cubicBezTo>
                    <a:pt x="6822" y="2777"/>
                    <a:pt x="7239" y="2468"/>
                    <a:pt x="7275" y="2063"/>
                  </a:cubicBezTo>
                  <a:cubicBezTo>
                    <a:pt x="7275" y="2015"/>
                    <a:pt x="7275" y="1968"/>
                    <a:pt x="7275" y="1932"/>
                  </a:cubicBezTo>
                  <a:cubicBezTo>
                    <a:pt x="7180" y="1313"/>
                    <a:pt x="6834" y="789"/>
                    <a:pt x="6287" y="646"/>
                  </a:cubicBezTo>
                  <a:cubicBezTo>
                    <a:pt x="5810" y="218"/>
                    <a:pt x="5132" y="15"/>
                    <a:pt x="4489" y="3"/>
                  </a:cubicBezTo>
                  <a:cubicBezTo>
                    <a:pt x="4414" y="1"/>
                    <a:pt x="4337" y="0"/>
                    <a:pt x="4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28"/>
            <p:cNvSpPr/>
            <p:nvPr/>
          </p:nvSpPr>
          <p:spPr>
            <a:xfrm>
              <a:off x="3122606" y="5350663"/>
              <a:ext cx="60258" cy="251916"/>
            </a:xfrm>
            <a:custGeom>
              <a:rect b="b" l="l" r="r" t="t"/>
              <a:pathLst>
                <a:path extrusionOk="0" h="7521" w="1799">
                  <a:moveTo>
                    <a:pt x="1158" y="1"/>
                  </a:moveTo>
                  <a:cubicBezTo>
                    <a:pt x="1012" y="1"/>
                    <a:pt x="872" y="68"/>
                    <a:pt x="810" y="223"/>
                  </a:cubicBezTo>
                  <a:cubicBezTo>
                    <a:pt x="596" y="758"/>
                    <a:pt x="465" y="1330"/>
                    <a:pt x="417" y="1913"/>
                  </a:cubicBezTo>
                  <a:cubicBezTo>
                    <a:pt x="346" y="2568"/>
                    <a:pt x="334" y="3235"/>
                    <a:pt x="286" y="3878"/>
                  </a:cubicBezTo>
                  <a:cubicBezTo>
                    <a:pt x="238" y="4485"/>
                    <a:pt x="203" y="5092"/>
                    <a:pt x="155" y="5711"/>
                  </a:cubicBezTo>
                  <a:cubicBezTo>
                    <a:pt x="119" y="6354"/>
                    <a:pt x="0" y="6854"/>
                    <a:pt x="429" y="7378"/>
                  </a:cubicBezTo>
                  <a:cubicBezTo>
                    <a:pt x="508" y="7479"/>
                    <a:pt x="624" y="7520"/>
                    <a:pt x="745" y="7520"/>
                  </a:cubicBezTo>
                  <a:cubicBezTo>
                    <a:pt x="897" y="7520"/>
                    <a:pt x="1056" y="7454"/>
                    <a:pt x="1155" y="7355"/>
                  </a:cubicBezTo>
                  <a:cubicBezTo>
                    <a:pt x="1572" y="6962"/>
                    <a:pt x="1524" y="6462"/>
                    <a:pt x="1548" y="5926"/>
                  </a:cubicBezTo>
                  <a:cubicBezTo>
                    <a:pt x="1596" y="5271"/>
                    <a:pt x="1643" y="4616"/>
                    <a:pt x="1667" y="3949"/>
                  </a:cubicBezTo>
                  <a:cubicBezTo>
                    <a:pt x="1703" y="3318"/>
                    <a:pt x="1774" y="2652"/>
                    <a:pt x="1786" y="1985"/>
                  </a:cubicBezTo>
                  <a:cubicBezTo>
                    <a:pt x="1798" y="1413"/>
                    <a:pt x="1739" y="854"/>
                    <a:pt x="1608" y="306"/>
                  </a:cubicBezTo>
                  <a:cubicBezTo>
                    <a:pt x="1554" y="117"/>
                    <a:pt x="1350" y="1"/>
                    <a:pt x="115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28"/>
            <p:cNvSpPr/>
            <p:nvPr/>
          </p:nvSpPr>
          <p:spPr>
            <a:xfrm>
              <a:off x="4021879" y="5199232"/>
              <a:ext cx="258883" cy="158498"/>
            </a:xfrm>
            <a:custGeom>
              <a:rect b="b" l="l" r="r" t="t"/>
              <a:pathLst>
                <a:path extrusionOk="0" h="4732" w="7729">
                  <a:moveTo>
                    <a:pt x="5121" y="1"/>
                  </a:moveTo>
                  <a:cubicBezTo>
                    <a:pt x="4895" y="1"/>
                    <a:pt x="4661" y="82"/>
                    <a:pt x="4478" y="231"/>
                  </a:cubicBezTo>
                  <a:cubicBezTo>
                    <a:pt x="4144" y="505"/>
                    <a:pt x="3859" y="827"/>
                    <a:pt x="3632" y="1184"/>
                  </a:cubicBezTo>
                  <a:cubicBezTo>
                    <a:pt x="3168" y="1553"/>
                    <a:pt x="2620" y="1803"/>
                    <a:pt x="2049" y="1934"/>
                  </a:cubicBezTo>
                  <a:cubicBezTo>
                    <a:pt x="1418" y="2065"/>
                    <a:pt x="727" y="2220"/>
                    <a:pt x="346" y="2791"/>
                  </a:cubicBezTo>
                  <a:cubicBezTo>
                    <a:pt x="13" y="3279"/>
                    <a:pt x="1" y="3732"/>
                    <a:pt x="191" y="4125"/>
                  </a:cubicBezTo>
                  <a:cubicBezTo>
                    <a:pt x="239" y="3934"/>
                    <a:pt x="346" y="3767"/>
                    <a:pt x="513" y="3660"/>
                  </a:cubicBezTo>
                  <a:cubicBezTo>
                    <a:pt x="501" y="3553"/>
                    <a:pt x="561" y="3458"/>
                    <a:pt x="656" y="3422"/>
                  </a:cubicBezTo>
                  <a:cubicBezTo>
                    <a:pt x="1732" y="2929"/>
                    <a:pt x="3137" y="2657"/>
                    <a:pt x="4351" y="2657"/>
                  </a:cubicBezTo>
                  <a:cubicBezTo>
                    <a:pt x="4426" y="2657"/>
                    <a:pt x="4500" y="2658"/>
                    <a:pt x="4573" y="2660"/>
                  </a:cubicBezTo>
                  <a:cubicBezTo>
                    <a:pt x="5216" y="2672"/>
                    <a:pt x="5895" y="2886"/>
                    <a:pt x="6371" y="3315"/>
                  </a:cubicBezTo>
                  <a:cubicBezTo>
                    <a:pt x="6907" y="3446"/>
                    <a:pt x="7264" y="3982"/>
                    <a:pt x="7359" y="4589"/>
                  </a:cubicBezTo>
                  <a:cubicBezTo>
                    <a:pt x="7359" y="4637"/>
                    <a:pt x="7359" y="4684"/>
                    <a:pt x="7359" y="4732"/>
                  </a:cubicBezTo>
                  <a:cubicBezTo>
                    <a:pt x="7597" y="4601"/>
                    <a:pt x="7728" y="4327"/>
                    <a:pt x="7680" y="4065"/>
                  </a:cubicBezTo>
                  <a:cubicBezTo>
                    <a:pt x="7657" y="3863"/>
                    <a:pt x="7597" y="3684"/>
                    <a:pt x="7502" y="3505"/>
                  </a:cubicBezTo>
                  <a:cubicBezTo>
                    <a:pt x="7490" y="3446"/>
                    <a:pt x="7466" y="3386"/>
                    <a:pt x="7442" y="3327"/>
                  </a:cubicBezTo>
                  <a:cubicBezTo>
                    <a:pt x="7299" y="2982"/>
                    <a:pt x="7061" y="2696"/>
                    <a:pt x="6752" y="2493"/>
                  </a:cubicBezTo>
                  <a:lnTo>
                    <a:pt x="6680" y="2386"/>
                  </a:lnTo>
                  <a:cubicBezTo>
                    <a:pt x="6323" y="1827"/>
                    <a:pt x="6049" y="1208"/>
                    <a:pt x="5871" y="565"/>
                  </a:cubicBezTo>
                  <a:cubicBezTo>
                    <a:pt x="5764" y="175"/>
                    <a:pt x="5452" y="1"/>
                    <a:pt x="512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28"/>
            <p:cNvSpPr/>
            <p:nvPr/>
          </p:nvSpPr>
          <p:spPr>
            <a:xfrm>
              <a:off x="4024291" y="5287860"/>
              <a:ext cx="244078" cy="95796"/>
            </a:xfrm>
            <a:custGeom>
              <a:rect b="b" l="l" r="r" t="t"/>
              <a:pathLst>
                <a:path extrusionOk="0" h="2860" w="7287">
                  <a:moveTo>
                    <a:pt x="4342" y="1"/>
                  </a:moveTo>
                  <a:cubicBezTo>
                    <a:pt x="3113" y="1"/>
                    <a:pt x="1679" y="262"/>
                    <a:pt x="584" y="764"/>
                  </a:cubicBezTo>
                  <a:cubicBezTo>
                    <a:pt x="489" y="800"/>
                    <a:pt x="429" y="895"/>
                    <a:pt x="441" y="1002"/>
                  </a:cubicBezTo>
                  <a:cubicBezTo>
                    <a:pt x="274" y="1109"/>
                    <a:pt x="155" y="1276"/>
                    <a:pt x="119" y="1467"/>
                  </a:cubicBezTo>
                  <a:cubicBezTo>
                    <a:pt x="0" y="1871"/>
                    <a:pt x="250" y="2276"/>
                    <a:pt x="655" y="2372"/>
                  </a:cubicBezTo>
                  <a:cubicBezTo>
                    <a:pt x="1524" y="2574"/>
                    <a:pt x="2417" y="2717"/>
                    <a:pt x="3310" y="2800"/>
                  </a:cubicBezTo>
                  <a:cubicBezTo>
                    <a:pt x="3370" y="2217"/>
                    <a:pt x="3501" y="1645"/>
                    <a:pt x="3703" y="1109"/>
                  </a:cubicBezTo>
                  <a:cubicBezTo>
                    <a:pt x="3770" y="955"/>
                    <a:pt x="3913" y="887"/>
                    <a:pt x="4060" y="887"/>
                  </a:cubicBezTo>
                  <a:cubicBezTo>
                    <a:pt x="4253" y="887"/>
                    <a:pt x="4454" y="1004"/>
                    <a:pt x="4501" y="1193"/>
                  </a:cubicBezTo>
                  <a:cubicBezTo>
                    <a:pt x="4644" y="1741"/>
                    <a:pt x="4703" y="2300"/>
                    <a:pt x="4680" y="2860"/>
                  </a:cubicBezTo>
                  <a:cubicBezTo>
                    <a:pt x="5049" y="2860"/>
                    <a:pt x="5418" y="2860"/>
                    <a:pt x="5799" y="2848"/>
                  </a:cubicBezTo>
                  <a:cubicBezTo>
                    <a:pt x="5823" y="2851"/>
                    <a:pt x="5849" y="2853"/>
                    <a:pt x="5875" y="2853"/>
                  </a:cubicBezTo>
                  <a:cubicBezTo>
                    <a:pt x="5938" y="2853"/>
                    <a:pt x="6005" y="2844"/>
                    <a:pt x="6073" y="2836"/>
                  </a:cubicBezTo>
                  <a:cubicBezTo>
                    <a:pt x="6204" y="2836"/>
                    <a:pt x="6334" y="2824"/>
                    <a:pt x="6465" y="2812"/>
                  </a:cubicBezTo>
                  <a:cubicBezTo>
                    <a:pt x="6835" y="2776"/>
                    <a:pt x="7251" y="2479"/>
                    <a:pt x="7287" y="2062"/>
                  </a:cubicBezTo>
                  <a:cubicBezTo>
                    <a:pt x="7287" y="2026"/>
                    <a:pt x="7287" y="1979"/>
                    <a:pt x="7287" y="1931"/>
                  </a:cubicBezTo>
                  <a:cubicBezTo>
                    <a:pt x="7192" y="1324"/>
                    <a:pt x="6835" y="788"/>
                    <a:pt x="6299" y="657"/>
                  </a:cubicBezTo>
                  <a:cubicBezTo>
                    <a:pt x="5823" y="228"/>
                    <a:pt x="5132" y="26"/>
                    <a:pt x="4501" y="2"/>
                  </a:cubicBezTo>
                  <a:cubicBezTo>
                    <a:pt x="4448" y="1"/>
                    <a:pt x="4395" y="1"/>
                    <a:pt x="43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28"/>
            <p:cNvSpPr/>
            <p:nvPr/>
          </p:nvSpPr>
          <p:spPr>
            <a:xfrm>
              <a:off x="4121594" y="5317403"/>
              <a:ext cx="60258" cy="251849"/>
            </a:xfrm>
            <a:custGeom>
              <a:rect b="b" l="l" r="r" t="t"/>
              <a:pathLst>
                <a:path extrusionOk="0" h="7519" w="1799">
                  <a:moveTo>
                    <a:pt x="1155" y="0"/>
                  </a:moveTo>
                  <a:cubicBezTo>
                    <a:pt x="1010" y="0"/>
                    <a:pt x="872" y="69"/>
                    <a:pt x="810" y="227"/>
                  </a:cubicBezTo>
                  <a:cubicBezTo>
                    <a:pt x="596" y="763"/>
                    <a:pt x="465" y="1335"/>
                    <a:pt x="417" y="1918"/>
                  </a:cubicBezTo>
                  <a:cubicBezTo>
                    <a:pt x="346" y="2573"/>
                    <a:pt x="334" y="3240"/>
                    <a:pt x="286" y="3871"/>
                  </a:cubicBezTo>
                  <a:cubicBezTo>
                    <a:pt x="239" y="4490"/>
                    <a:pt x="203" y="5097"/>
                    <a:pt x="155" y="5716"/>
                  </a:cubicBezTo>
                  <a:cubicBezTo>
                    <a:pt x="120" y="6359"/>
                    <a:pt x="0" y="6859"/>
                    <a:pt x="429" y="7371"/>
                  </a:cubicBezTo>
                  <a:cubicBezTo>
                    <a:pt x="511" y="7475"/>
                    <a:pt x="632" y="7518"/>
                    <a:pt x="757" y="7518"/>
                  </a:cubicBezTo>
                  <a:cubicBezTo>
                    <a:pt x="905" y="7518"/>
                    <a:pt x="1058" y="7456"/>
                    <a:pt x="1155" y="7359"/>
                  </a:cubicBezTo>
                  <a:cubicBezTo>
                    <a:pt x="1572" y="6966"/>
                    <a:pt x="1524" y="6466"/>
                    <a:pt x="1560" y="5931"/>
                  </a:cubicBezTo>
                  <a:cubicBezTo>
                    <a:pt x="1596" y="5276"/>
                    <a:pt x="1644" y="4621"/>
                    <a:pt x="1667" y="3954"/>
                  </a:cubicBezTo>
                  <a:cubicBezTo>
                    <a:pt x="1703" y="3323"/>
                    <a:pt x="1775" y="2644"/>
                    <a:pt x="1786" y="1978"/>
                  </a:cubicBezTo>
                  <a:cubicBezTo>
                    <a:pt x="1798" y="1418"/>
                    <a:pt x="1739" y="859"/>
                    <a:pt x="1608" y="311"/>
                  </a:cubicBezTo>
                  <a:cubicBezTo>
                    <a:pt x="1554" y="121"/>
                    <a:pt x="1348" y="0"/>
                    <a:pt x="115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28"/>
            <p:cNvSpPr/>
            <p:nvPr/>
          </p:nvSpPr>
          <p:spPr>
            <a:xfrm>
              <a:off x="4899649" y="4588552"/>
              <a:ext cx="258447" cy="158230"/>
            </a:xfrm>
            <a:custGeom>
              <a:rect b="b" l="l" r="r" t="t"/>
              <a:pathLst>
                <a:path extrusionOk="0" h="4724" w="7716">
                  <a:moveTo>
                    <a:pt x="5124" y="1"/>
                  </a:moveTo>
                  <a:cubicBezTo>
                    <a:pt x="4895" y="1"/>
                    <a:pt x="4655" y="84"/>
                    <a:pt x="4465" y="235"/>
                  </a:cubicBezTo>
                  <a:cubicBezTo>
                    <a:pt x="4132" y="497"/>
                    <a:pt x="3846" y="818"/>
                    <a:pt x="3620" y="1187"/>
                  </a:cubicBezTo>
                  <a:cubicBezTo>
                    <a:pt x="3156" y="1556"/>
                    <a:pt x="2620" y="1806"/>
                    <a:pt x="2037" y="1926"/>
                  </a:cubicBezTo>
                  <a:cubicBezTo>
                    <a:pt x="1406" y="2068"/>
                    <a:pt x="727" y="2211"/>
                    <a:pt x="334" y="2783"/>
                  </a:cubicBezTo>
                  <a:cubicBezTo>
                    <a:pt x="1" y="3271"/>
                    <a:pt x="1" y="3735"/>
                    <a:pt x="179" y="4116"/>
                  </a:cubicBezTo>
                  <a:cubicBezTo>
                    <a:pt x="227" y="3926"/>
                    <a:pt x="334" y="3759"/>
                    <a:pt x="501" y="3652"/>
                  </a:cubicBezTo>
                  <a:cubicBezTo>
                    <a:pt x="489" y="3545"/>
                    <a:pt x="548" y="3450"/>
                    <a:pt x="644" y="3414"/>
                  </a:cubicBezTo>
                  <a:cubicBezTo>
                    <a:pt x="1720" y="2920"/>
                    <a:pt x="3135" y="2649"/>
                    <a:pt x="4340" y="2649"/>
                  </a:cubicBezTo>
                  <a:cubicBezTo>
                    <a:pt x="4415" y="2649"/>
                    <a:pt x="4488" y="2650"/>
                    <a:pt x="4561" y="2652"/>
                  </a:cubicBezTo>
                  <a:cubicBezTo>
                    <a:pt x="5204" y="2664"/>
                    <a:pt x="5894" y="2866"/>
                    <a:pt x="6359" y="3307"/>
                  </a:cubicBezTo>
                  <a:cubicBezTo>
                    <a:pt x="6894" y="3438"/>
                    <a:pt x="7251" y="3973"/>
                    <a:pt x="7347" y="4581"/>
                  </a:cubicBezTo>
                  <a:cubicBezTo>
                    <a:pt x="7359" y="4628"/>
                    <a:pt x="7359" y="4676"/>
                    <a:pt x="7347" y="4723"/>
                  </a:cubicBezTo>
                  <a:cubicBezTo>
                    <a:pt x="7585" y="4593"/>
                    <a:pt x="7716" y="4331"/>
                    <a:pt x="7680" y="4057"/>
                  </a:cubicBezTo>
                  <a:cubicBezTo>
                    <a:pt x="7644" y="3866"/>
                    <a:pt x="7585" y="3676"/>
                    <a:pt x="7490" y="3509"/>
                  </a:cubicBezTo>
                  <a:cubicBezTo>
                    <a:pt x="7478" y="3450"/>
                    <a:pt x="7454" y="3390"/>
                    <a:pt x="7442" y="3330"/>
                  </a:cubicBezTo>
                  <a:cubicBezTo>
                    <a:pt x="7299" y="2985"/>
                    <a:pt x="7049" y="2688"/>
                    <a:pt x="6740" y="2485"/>
                  </a:cubicBezTo>
                  <a:lnTo>
                    <a:pt x="6668" y="2378"/>
                  </a:lnTo>
                  <a:cubicBezTo>
                    <a:pt x="6311" y="1818"/>
                    <a:pt x="6037" y="1211"/>
                    <a:pt x="5870" y="568"/>
                  </a:cubicBezTo>
                  <a:cubicBezTo>
                    <a:pt x="5765" y="174"/>
                    <a:pt x="5456" y="1"/>
                    <a:pt x="512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28"/>
            <p:cNvSpPr/>
            <p:nvPr/>
          </p:nvSpPr>
          <p:spPr>
            <a:xfrm>
              <a:off x="4902061" y="4677246"/>
              <a:ext cx="244078" cy="95863"/>
            </a:xfrm>
            <a:custGeom>
              <a:rect b="b" l="l" r="r" t="t"/>
              <a:pathLst>
                <a:path extrusionOk="0" h="2862" w="7287">
                  <a:moveTo>
                    <a:pt x="4268" y="1"/>
                  </a:moveTo>
                  <a:cubicBezTo>
                    <a:pt x="3063" y="1"/>
                    <a:pt x="1648" y="272"/>
                    <a:pt x="572" y="766"/>
                  </a:cubicBezTo>
                  <a:cubicBezTo>
                    <a:pt x="476" y="802"/>
                    <a:pt x="417" y="897"/>
                    <a:pt x="429" y="1004"/>
                  </a:cubicBezTo>
                  <a:cubicBezTo>
                    <a:pt x="262" y="1111"/>
                    <a:pt x="155" y="1278"/>
                    <a:pt x="107" y="1468"/>
                  </a:cubicBezTo>
                  <a:cubicBezTo>
                    <a:pt x="0" y="1861"/>
                    <a:pt x="238" y="2278"/>
                    <a:pt x="643" y="2373"/>
                  </a:cubicBezTo>
                  <a:cubicBezTo>
                    <a:pt x="1524" y="2576"/>
                    <a:pt x="2417" y="2718"/>
                    <a:pt x="3310" y="2790"/>
                  </a:cubicBezTo>
                  <a:cubicBezTo>
                    <a:pt x="3358" y="2218"/>
                    <a:pt x="3489" y="1647"/>
                    <a:pt x="3691" y="1099"/>
                  </a:cubicBezTo>
                  <a:cubicBezTo>
                    <a:pt x="3758" y="950"/>
                    <a:pt x="3900" y="883"/>
                    <a:pt x="4048" y="883"/>
                  </a:cubicBezTo>
                  <a:cubicBezTo>
                    <a:pt x="4243" y="883"/>
                    <a:pt x="4446" y="998"/>
                    <a:pt x="4501" y="1194"/>
                  </a:cubicBezTo>
                  <a:cubicBezTo>
                    <a:pt x="4632" y="1730"/>
                    <a:pt x="4691" y="2302"/>
                    <a:pt x="4667" y="2861"/>
                  </a:cubicBezTo>
                  <a:cubicBezTo>
                    <a:pt x="5036" y="2861"/>
                    <a:pt x="5417" y="2861"/>
                    <a:pt x="5786" y="2849"/>
                  </a:cubicBezTo>
                  <a:cubicBezTo>
                    <a:pt x="5882" y="2849"/>
                    <a:pt x="5965" y="2849"/>
                    <a:pt x="6060" y="2837"/>
                  </a:cubicBezTo>
                  <a:cubicBezTo>
                    <a:pt x="6191" y="2837"/>
                    <a:pt x="6322" y="2814"/>
                    <a:pt x="6453" y="2814"/>
                  </a:cubicBezTo>
                  <a:cubicBezTo>
                    <a:pt x="6822" y="2778"/>
                    <a:pt x="7251" y="2468"/>
                    <a:pt x="7275" y="2064"/>
                  </a:cubicBezTo>
                  <a:cubicBezTo>
                    <a:pt x="7275" y="2016"/>
                    <a:pt x="7287" y="1968"/>
                    <a:pt x="7275" y="1933"/>
                  </a:cubicBezTo>
                  <a:cubicBezTo>
                    <a:pt x="7191" y="1313"/>
                    <a:pt x="6822" y="790"/>
                    <a:pt x="6287" y="659"/>
                  </a:cubicBezTo>
                  <a:cubicBezTo>
                    <a:pt x="5810" y="218"/>
                    <a:pt x="5132" y="16"/>
                    <a:pt x="4489" y="4"/>
                  </a:cubicBezTo>
                  <a:cubicBezTo>
                    <a:pt x="4416" y="2"/>
                    <a:pt x="4343" y="1"/>
                    <a:pt x="4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28"/>
            <p:cNvSpPr/>
            <p:nvPr/>
          </p:nvSpPr>
          <p:spPr>
            <a:xfrm>
              <a:off x="4998962" y="4706621"/>
              <a:ext cx="60258" cy="251916"/>
            </a:xfrm>
            <a:custGeom>
              <a:rect b="b" l="l" r="r" t="t"/>
              <a:pathLst>
                <a:path extrusionOk="0" h="7521" w="1799">
                  <a:moveTo>
                    <a:pt x="1155" y="1"/>
                  </a:moveTo>
                  <a:cubicBezTo>
                    <a:pt x="1009" y="1"/>
                    <a:pt x="871" y="69"/>
                    <a:pt x="810" y="222"/>
                  </a:cubicBezTo>
                  <a:cubicBezTo>
                    <a:pt x="596" y="770"/>
                    <a:pt x="465" y="1341"/>
                    <a:pt x="417" y="1913"/>
                  </a:cubicBezTo>
                  <a:cubicBezTo>
                    <a:pt x="346" y="2568"/>
                    <a:pt x="334" y="3234"/>
                    <a:pt x="286" y="3877"/>
                  </a:cubicBezTo>
                  <a:cubicBezTo>
                    <a:pt x="238" y="4485"/>
                    <a:pt x="203" y="5104"/>
                    <a:pt x="167" y="5711"/>
                  </a:cubicBezTo>
                  <a:cubicBezTo>
                    <a:pt x="119" y="6366"/>
                    <a:pt x="0" y="6854"/>
                    <a:pt x="429" y="7378"/>
                  </a:cubicBezTo>
                  <a:cubicBezTo>
                    <a:pt x="509" y="7479"/>
                    <a:pt x="627" y="7521"/>
                    <a:pt x="750" y="7521"/>
                  </a:cubicBezTo>
                  <a:cubicBezTo>
                    <a:pt x="900" y="7521"/>
                    <a:pt x="1057" y="7458"/>
                    <a:pt x="1155" y="7366"/>
                  </a:cubicBezTo>
                  <a:cubicBezTo>
                    <a:pt x="1572" y="6973"/>
                    <a:pt x="1524" y="6473"/>
                    <a:pt x="1560" y="5925"/>
                  </a:cubicBezTo>
                  <a:cubicBezTo>
                    <a:pt x="1596" y="5270"/>
                    <a:pt x="1643" y="4616"/>
                    <a:pt x="1667" y="3961"/>
                  </a:cubicBezTo>
                  <a:cubicBezTo>
                    <a:pt x="1703" y="3306"/>
                    <a:pt x="1774" y="2651"/>
                    <a:pt x="1786" y="1984"/>
                  </a:cubicBezTo>
                  <a:cubicBezTo>
                    <a:pt x="1798" y="1425"/>
                    <a:pt x="1739" y="853"/>
                    <a:pt x="1608" y="317"/>
                  </a:cubicBezTo>
                  <a:cubicBezTo>
                    <a:pt x="1553" y="120"/>
                    <a:pt x="1348" y="1"/>
                    <a:pt x="115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28"/>
            <p:cNvSpPr/>
            <p:nvPr/>
          </p:nvSpPr>
          <p:spPr>
            <a:xfrm>
              <a:off x="6127944" y="5465685"/>
              <a:ext cx="153173" cy="129324"/>
            </a:xfrm>
            <a:custGeom>
              <a:rect b="b" l="l" r="r" t="t"/>
              <a:pathLst>
                <a:path extrusionOk="0" h="3861" w="4573">
                  <a:moveTo>
                    <a:pt x="2086" y="0"/>
                  </a:moveTo>
                  <a:cubicBezTo>
                    <a:pt x="1192" y="0"/>
                    <a:pt x="735" y="840"/>
                    <a:pt x="525" y="1813"/>
                  </a:cubicBezTo>
                  <a:cubicBezTo>
                    <a:pt x="179" y="2337"/>
                    <a:pt x="1" y="2944"/>
                    <a:pt x="13" y="3575"/>
                  </a:cubicBezTo>
                  <a:cubicBezTo>
                    <a:pt x="150" y="3335"/>
                    <a:pt x="397" y="3194"/>
                    <a:pt x="670" y="3194"/>
                  </a:cubicBezTo>
                  <a:cubicBezTo>
                    <a:pt x="681" y="3194"/>
                    <a:pt x="692" y="3194"/>
                    <a:pt x="703" y="3194"/>
                  </a:cubicBezTo>
                  <a:cubicBezTo>
                    <a:pt x="1156" y="3194"/>
                    <a:pt x="1596" y="3242"/>
                    <a:pt x="2049" y="3278"/>
                  </a:cubicBezTo>
                  <a:cubicBezTo>
                    <a:pt x="2095" y="3252"/>
                    <a:pt x="2146" y="3239"/>
                    <a:pt x="2197" y="3239"/>
                  </a:cubicBezTo>
                  <a:cubicBezTo>
                    <a:pt x="2265" y="3239"/>
                    <a:pt x="2333" y="3261"/>
                    <a:pt x="2394" y="3301"/>
                  </a:cubicBezTo>
                  <a:cubicBezTo>
                    <a:pt x="2567" y="3313"/>
                    <a:pt x="2739" y="3319"/>
                    <a:pt x="2912" y="3319"/>
                  </a:cubicBezTo>
                  <a:cubicBezTo>
                    <a:pt x="3085" y="3319"/>
                    <a:pt x="3257" y="3313"/>
                    <a:pt x="3430" y="3301"/>
                  </a:cubicBezTo>
                  <a:cubicBezTo>
                    <a:pt x="3473" y="3295"/>
                    <a:pt x="3515" y="3292"/>
                    <a:pt x="3557" y="3292"/>
                  </a:cubicBezTo>
                  <a:cubicBezTo>
                    <a:pt x="3922" y="3292"/>
                    <a:pt x="4242" y="3519"/>
                    <a:pt x="4370" y="3861"/>
                  </a:cubicBezTo>
                  <a:cubicBezTo>
                    <a:pt x="4573" y="3111"/>
                    <a:pt x="4287" y="2373"/>
                    <a:pt x="3942" y="1694"/>
                  </a:cubicBezTo>
                  <a:cubicBezTo>
                    <a:pt x="3870" y="1444"/>
                    <a:pt x="3775" y="1218"/>
                    <a:pt x="3656" y="1004"/>
                  </a:cubicBezTo>
                  <a:cubicBezTo>
                    <a:pt x="3477" y="527"/>
                    <a:pt x="3192" y="170"/>
                    <a:pt x="2704" y="158"/>
                  </a:cubicBezTo>
                  <a:cubicBezTo>
                    <a:pt x="2573" y="87"/>
                    <a:pt x="2442" y="39"/>
                    <a:pt x="2299" y="15"/>
                  </a:cubicBezTo>
                  <a:cubicBezTo>
                    <a:pt x="2225" y="5"/>
                    <a:pt x="2154" y="0"/>
                    <a:pt x="2086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28"/>
            <p:cNvSpPr/>
            <p:nvPr/>
          </p:nvSpPr>
          <p:spPr>
            <a:xfrm>
              <a:off x="5964857" y="5370291"/>
              <a:ext cx="161546" cy="141784"/>
            </a:xfrm>
            <a:custGeom>
              <a:rect b="b" l="l" r="r" t="t"/>
              <a:pathLst>
                <a:path extrusionOk="0" h="4233" w="4823">
                  <a:moveTo>
                    <a:pt x="2310" y="0"/>
                  </a:moveTo>
                  <a:cubicBezTo>
                    <a:pt x="1869" y="0"/>
                    <a:pt x="1426" y="172"/>
                    <a:pt x="1060" y="553"/>
                  </a:cubicBezTo>
                  <a:cubicBezTo>
                    <a:pt x="214" y="1446"/>
                    <a:pt x="0" y="2994"/>
                    <a:pt x="12" y="4233"/>
                  </a:cubicBezTo>
                  <a:cubicBezTo>
                    <a:pt x="36" y="4149"/>
                    <a:pt x="84" y="4066"/>
                    <a:pt x="155" y="3994"/>
                  </a:cubicBezTo>
                  <a:cubicBezTo>
                    <a:pt x="536" y="3542"/>
                    <a:pt x="1167" y="3554"/>
                    <a:pt x="1727" y="3530"/>
                  </a:cubicBezTo>
                  <a:cubicBezTo>
                    <a:pt x="2370" y="3506"/>
                    <a:pt x="3012" y="3494"/>
                    <a:pt x="3655" y="3435"/>
                  </a:cubicBezTo>
                  <a:cubicBezTo>
                    <a:pt x="3696" y="3429"/>
                    <a:pt x="3737" y="3426"/>
                    <a:pt x="3777" y="3426"/>
                  </a:cubicBezTo>
                  <a:cubicBezTo>
                    <a:pt x="4158" y="3426"/>
                    <a:pt x="4500" y="3677"/>
                    <a:pt x="4608" y="4054"/>
                  </a:cubicBezTo>
                  <a:cubicBezTo>
                    <a:pt x="4822" y="3018"/>
                    <a:pt x="4441" y="1589"/>
                    <a:pt x="3917" y="875"/>
                  </a:cubicBezTo>
                  <a:cubicBezTo>
                    <a:pt x="3518" y="324"/>
                    <a:pt x="2915" y="0"/>
                    <a:pt x="231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28"/>
            <p:cNvSpPr/>
            <p:nvPr/>
          </p:nvSpPr>
          <p:spPr>
            <a:xfrm>
              <a:off x="5991955" y="5549925"/>
              <a:ext cx="23982" cy="8541"/>
            </a:xfrm>
            <a:custGeom>
              <a:rect b="b" l="l" r="r" t="t"/>
              <a:pathLst>
                <a:path extrusionOk="0" h="255" w="716">
                  <a:moveTo>
                    <a:pt x="1" y="1"/>
                  </a:moveTo>
                  <a:lnTo>
                    <a:pt x="1" y="1"/>
                  </a:lnTo>
                  <a:cubicBezTo>
                    <a:pt x="170" y="170"/>
                    <a:pt x="396" y="255"/>
                    <a:pt x="628" y="255"/>
                  </a:cubicBezTo>
                  <a:cubicBezTo>
                    <a:pt x="657" y="255"/>
                    <a:pt x="686" y="253"/>
                    <a:pt x="715" y="251"/>
                  </a:cubicBezTo>
                  <a:lnTo>
                    <a:pt x="715" y="179"/>
                  </a:lnTo>
                  <a:cubicBezTo>
                    <a:pt x="477" y="155"/>
                    <a:pt x="239" y="96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28"/>
            <p:cNvSpPr/>
            <p:nvPr/>
          </p:nvSpPr>
          <p:spPr>
            <a:xfrm>
              <a:off x="5965628" y="5526010"/>
              <a:ext cx="11221" cy="15173"/>
            </a:xfrm>
            <a:custGeom>
              <a:rect b="b" l="l" r="r" t="t"/>
              <a:pathLst>
                <a:path extrusionOk="0" h="453" w="335">
                  <a:moveTo>
                    <a:pt x="1" y="0"/>
                  </a:moveTo>
                  <a:cubicBezTo>
                    <a:pt x="1" y="12"/>
                    <a:pt x="1" y="24"/>
                    <a:pt x="1" y="24"/>
                  </a:cubicBezTo>
                  <a:cubicBezTo>
                    <a:pt x="1" y="226"/>
                    <a:pt x="132" y="405"/>
                    <a:pt x="334" y="453"/>
                  </a:cubicBezTo>
                  <a:cubicBezTo>
                    <a:pt x="203" y="346"/>
                    <a:pt x="108" y="226"/>
                    <a:pt x="37" y="84"/>
                  </a:cubicBezTo>
                  <a:cubicBezTo>
                    <a:pt x="25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28"/>
            <p:cNvSpPr/>
            <p:nvPr/>
          </p:nvSpPr>
          <p:spPr>
            <a:xfrm>
              <a:off x="5964053" y="5485045"/>
              <a:ext cx="161948" cy="72885"/>
            </a:xfrm>
            <a:custGeom>
              <a:rect b="b" l="l" r="r" t="t"/>
              <a:pathLst>
                <a:path extrusionOk="0" h="2176" w="4835">
                  <a:moveTo>
                    <a:pt x="3801" y="0"/>
                  </a:moveTo>
                  <a:cubicBezTo>
                    <a:pt x="3761" y="0"/>
                    <a:pt x="3720" y="3"/>
                    <a:pt x="3679" y="9"/>
                  </a:cubicBezTo>
                  <a:cubicBezTo>
                    <a:pt x="3036" y="68"/>
                    <a:pt x="2405" y="80"/>
                    <a:pt x="1762" y="104"/>
                  </a:cubicBezTo>
                  <a:cubicBezTo>
                    <a:pt x="1203" y="128"/>
                    <a:pt x="572" y="116"/>
                    <a:pt x="179" y="568"/>
                  </a:cubicBezTo>
                  <a:cubicBezTo>
                    <a:pt x="119" y="640"/>
                    <a:pt x="72" y="723"/>
                    <a:pt x="48" y="807"/>
                  </a:cubicBezTo>
                  <a:cubicBezTo>
                    <a:pt x="0" y="949"/>
                    <a:pt x="0" y="1092"/>
                    <a:pt x="60" y="1223"/>
                  </a:cubicBezTo>
                  <a:cubicBezTo>
                    <a:pt x="60" y="1247"/>
                    <a:pt x="72" y="1271"/>
                    <a:pt x="84" y="1295"/>
                  </a:cubicBezTo>
                  <a:cubicBezTo>
                    <a:pt x="155" y="1449"/>
                    <a:pt x="262" y="1569"/>
                    <a:pt x="381" y="1676"/>
                  </a:cubicBezTo>
                  <a:cubicBezTo>
                    <a:pt x="524" y="1783"/>
                    <a:pt x="679" y="1878"/>
                    <a:pt x="846" y="1938"/>
                  </a:cubicBezTo>
                  <a:cubicBezTo>
                    <a:pt x="1072" y="2033"/>
                    <a:pt x="1310" y="2092"/>
                    <a:pt x="1560" y="2116"/>
                  </a:cubicBezTo>
                  <a:cubicBezTo>
                    <a:pt x="1584" y="1616"/>
                    <a:pt x="1739" y="1128"/>
                    <a:pt x="2001" y="699"/>
                  </a:cubicBezTo>
                  <a:cubicBezTo>
                    <a:pt x="2066" y="588"/>
                    <a:pt x="2171" y="538"/>
                    <a:pt x="2275" y="538"/>
                  </a:cubicBezTo>
                  <a:cubicBezTo>
                    <a:pt x="2437" y="538"/>
                    <a:pt x="2596" y="658"/>
                    <a:pt x="2596" y="854"/>
                  </a:cubicBezTo>
                  <a:cubicBezTo>
                    <a:pt x="2620" y="1307"/>
                    <a:pt x="2608" y="1747"/>
                    <a:pt x="2620" y="2176"/>
                  </a:cubicBezTo>
                  <a:cubicBezTo>
                    <a:pt x="3025" y="2164"/>
                    <a:pt x="3394" y="2140"/>
                    <a:pt x="3679" y="2116"/>
                  </a:cubicBezTo>
                  <a:cubicBezTo>
                    <a:pt x="4525" y="2069"/>
                    <a:pt x="4834" y="1223"/>
                    <a:pt x="4644" y="628"/>
                  </a:cubicBezTo>
                  <a:cubicBezTo>
                    <a:pt x="4525" y="251"/>
                    <a:pt x="4182" y="0"/>
                    <a:pt x="38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28"/>
            <p:cNvSpPr/>
            <p:nvPr/>
          </p:nvSpPr>
          <p:spPr>
            <a:xfrm>
              <a:off x="6208500" y="5575951"/>
              <a:ext cx="74627" cy="72014"/>
            </a:xfrm>
            <a:custGeom>
              <a:rect b="b" l="l" r="r" t="t"/>
              <a:pathLst>
                <a:path extrusionOk="0" h="2150" w="2228">
                  <a:moveTo>
                    <a:pt x="1173" y="0"/>
                  </a:moveTo>
                  <a:cubicBezTo>
                    <a:pt x="1132" y="0"/>
                    <a:pt x="1090" y="3"/>
                    <a:pt x="1049" y="9"/>
                  </a:cubicBezTo>
                  <a:cubicBezTo>
                    <a:pt x="870" y="21"/>
                    <a:pt x="694" y="27"/>
                    <a:pt x="520" y="27"/>
                  </a:cubicBezTo>
                  <a:cubicBezTo>
                    <a:pt x="346" y="27"/>
                    <a:pt x="174" y="21"/>
                    <a:pt x="1" y="9"/>
                  </a:cubicBezTo>
                  <a:lnTo>
                    <a:pt x="1" y="9"/>
                  </a:lnTo>
                  <a:cubicBezTo>
                    <a:pt x="37" y="33"/>
                    <a:pt x="72" y="69"/>
                    <a:pt x="96" y="105"/>
                  </a:cubicBezTo>
                  <a:cubicBezTo>
                    <a:pt x="537" y="795"/>
                    <a:pt x="465" y="1498"/>
                    <a:pt x="132" y="2141"/>
                  </a:cubicBezTo>
                  <a:cubicBezTo>
                    <a:pt x="281" y="2147"/>
                    <a:pt x="435" y="2150"/>
                    <a:pt x="590" y="2150"/>
                  </a:cubicBezTo>
                  <a:cubicBezTo>
                    <a:pt x="745" y="2150"/>
                    <a:pt x="900" y="2147"/>
                    <a:pt x="1049" y="2141"/>
                  </a:cubicBezTo>
                  <a:cubicBezTo>
                    <a:pt x="1930" y="2093"/>
                    <a:pt x="2227" y="1188"/>
                    <a:pt x="1989" y="581"/>
                  </a:cubicBezTo>
                  <a:cubicBezTo>
                    <a:pt x="1861" y="228"/>
                    <a:pt x="1531" y="0"/>
                    <a:pt x="1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28"/>
            <p:cNvSpPr/>
            <p:nvPr/>
          </p:nvSpPr>
          <p:spPr>
            <a:xfrm>
              <a:off x="6122384" y="5572635"/>
              <a:ext cx="74191" cy="69067"/>
            </a:xfrm>
            <a:custGeom>
              <a:rect b="b" l="l" r="r" t="t"/>
              <a:pathLst>
                <a:path extrusionOk="0" h="2062" w="2215">
                  <a:moveTo>
                    <a:pt x="849" y="1"/>
                  </a:moveTo>
                  <a:cubicBezTo>
                    <a:pt x="587" y="1"/>
                    <a:pt x="340" y="142"/>
                    <a:pt x="203" y="382"/>
                  </a:cubicBezTo>
                  <a:cubicBezTo>
                    <a:pt x="0" y="775"/>
                    <a:pt x="107" y="1251"/>
                    <a:pt x="464" y="1525"/>
                  </a:cubicBezTo>
                  <a:cubicBezTo>
                    <a:pt x="810" y="1763"/>
                    <a:pt x="1191" y="1954"/>
                    <a:pt x="1607" y="2061"/>
                  </a:cubicBezTo>
                  <a:cubicBezTo>
                    <a:pt x="1881" y="1501"/>
                    <a:pt x="1941" y="918"/>
                    <a:pt x="2072" y="275"/>
                  </a:cubicBezTo>
                  <a:cubicBezTo>
                    <a:pt x="2084" y="192"/>
                    <a:pt x="2143" y="120"/>
                    <a:pt x="2215" y="85"/>
                  </a:cubicBezTo>
                  <a:cubicBezTo>
                    <a:pt x="1774" y="49"/>
                    <a:pt x="1322" y="1"/>
                    <a:pt x="881" y="1"/>
                  </a:cubicBezTo>
                  <a:cubicBezTo>
                    <a:pt x="871" y="1"/>
                    <a:pt x="860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28"/>
            <p:cNvSpPr/>
            <p:nvPr/>
          </p:nvSpPr>
          <p:spPr>
            <a:xfrm>
              <a:off x="6012688" y="5503066"/>
              <a:ext cx="238585" cy="341314"/>
            </a:xfrm>
            <a:custGeom>
              <a:rect b="b" l="l" r="r" t="t"/>
              <a:pathLst>
                <a:path extrusionOk="0" h="10190" w="7123">
                  <a:moveTo>
                    <a:pt x="816" y="0"/>
                  </a:moveTo>
                  <a:cubicBezTo>
                    <a:pt x="712" y="0"/>
                    <a:pt x="609" y="50"/>
                    <a:pt x="549" y="161"/>
                  </a:cubicBezTo>
                  <a:cubicBezTo>
                    <a:pt x="275" y="590"/>
                    <a:pt x="120" y="1078"/>
                    <a:pt x="96" y="1590"/>
                  </a:cubicBezTo>
                  <a:lnTo>
                    <a:pt x="96" y="1662"/>
                  </a:lnTo>
                  <a:cubicBezTo>
                    <a:pt x="1" y="3257"/>
                    <a:pt x="787" y="5162"/>
                    <a:pt x="1299" y="6424"/>
                  </a:cubicBezTo>
                  <a:cubicBezTo>
                    <a:pt x="1608" y="7174"/>
                    <a:pt x="1977" y="7924"/>
                    <a:pt x="2608" y="8472"/>
                  </a:cubicBezTo>
                  <a:cubicBezTo>
                    <a:pt x="2787" y="8627"/>
                    <a:pt x="2989" y="8770"/>
                    <a:pt x="3204" y="8877"/>
                  </a:cubicBezTo>
                  <a:lnTo>
                    <a:pt x="3299" y="8936"/>
                  </a:lnTo>
                  <a:cubicBezTo>
                    <a:pt x="4134" y="9508"/>
                    <a:pt x="4683" y="10190"/>
                    <a:pt x="5760" y="10190"/>
                  </a:cubicBezTo>
                  <a:cubicBezTo>
                    <a:pt x="5804" y="10190"/>
                    <a:pt x="5849" y="10189"/>
                    <a:pt x="5895" y="10186"/>
                  </a:cubicBezTo>
                  <a:cubicBezTo>
                    <a:pt x="7122" y="10118"/>
                    <a:pt x="6982" y="8400"/>
                    <a:pt x="5828" y="8400"/>
                  </a:cubicBezTo>
                  <a:cubicBezTo>
                    <a:pt x="5773" y="8400"/>
                    <a:pt x="5716" y="8404"/>
                    <a:pt x="5656" y="8412"/>
                  </a:cubicBezTo>
                  <a:cubicBezTo>
                    <a:pt x="5623" y="8417"/>
                    <a:pt x="5589" y="8420"/>
                    <a:pt x="5554" y="8420"/>
                  </a:cubicBezTo>
                  <a:cubicBezTo>
                    <a:pt x="5081" y="8420"/>
                    <a:pt x="4497" y="7993"/>
                    <a:pt x="4109" y="7793"/>
                  </a:cubicBezTo>
                  <a:cubicBezTo>
                    <a:pt x="3930" y="7710"/>
                    <a:pt x="3728" y="7638"/>
                    <a:pt x="3525" y="7555"/>
                  </a:cubicBezTo>
                  <a:cubicBezTo>
                    <a:pt x="3954" y="7293"/>
                    <a:pt x="4287" y="6853"/>
                    <a:pt x="4585" y="6472"/>
                  </a:cubicBezTo>
                  <a:cubicBezTo>
                    <a:pt x="4894" y="6067"/>
                    <a:pt x="5156" y="5626"/>
                    <a:pt x="5371" y="5162"/>
                  </a:cubicBezTo>
                  <a:cubicBezTo>
                    <a:pt x="5609" y="4900"/>
                    <a:pt x="5799" y="4626"/>
                    <a:pt x="5966" y="4317"/>
                  </a:cubicBezTo>
                  <a:cubicBezTo>
                    <a:pt x="6299" y="3674"/>
                    <a:pt x="6371" y="2971"/>
                    <a:pt x="5942" y="2281"/>
                  </a:cubicBezTo>
                  <a:cubicBezTo>
                    <a:pt x="5906" y="2233"/>
                    <a:pt x="5883" y="2209"/>
                    <a:pt x="5847" y="2185"/>
                  </a:cubicBezTo>
                  <a:cubicBezTo>
                    <a:pt x="5786" y="2145"/>
                    <a:pt x="5718" y="2123"/>
                    <a:pt x="5648" y="2123"/>
                  </a:cubicBezTo>
                  <a:cubicBezTo>
                    <a:pt x="5595" y="2123"/>
                    <a:pt x="5541" y="2136"/>
                    <a:pt x="5490" y="2162"/>
                  </a:cubicBezTo>
                  <a:cubicBezTo>
                    <a:pt x="5418" y="2197"/>
                    <a:pt x="5359" y="2269"/>
                    <a:pt x="5347" y="2352"/>
                  </a:cubicBezTo>
                  <a:cubicBezTo>
                    <a:pt x="5216" y="2995"/>
                    <a:pt x="5156" y="3578"/>
                    <a:pt x="4871" y="4138"/>
                  </a:cubicBezTo>
                  <a:cubicBezTo>
                    <a:pt x="4811" y="4245"/>
                    <a:pt x="4763" y="4340"/>
                    <a:pt x="4692" y="4436"/>
                  </a:cubicBezTo>
                  <a:cubicBezTo>
                    <a:pt x="4228" y="5126"/>
                    <a:pt x="3620" y="5710"/>
                    <a:pt x="3061" y="6317"/>
                  </a:cubicBezTo>
                  <a:cubicBezTo>
                    <a:pt x="3037" y="6341"/>
                    <a:pt x="3025" y="6353"/>
                    <a:pt x="3013" y="6376"/>
                  </a:cubicBezTo>
                  <a:cubicBezTo>
                    <a:pt x="2906" y="6460"/>
                    <a:pt x="2787" y="6543"/>
                    <a:pt x="2668" y="6626"/>
                  </a:cubicBezTo>
                  <a:cubicBezTo>
                    <a:pt x="2489" y="6281"/>
                    <a:pt x="2323" y="5936"/>
                    <a:pt x="2180" y="5591"/>
                  </a:cubicBezTo>
                  <a:cubicBezTo>
                    <a:pt x="1834" y="4817"/>
                    <a:pt x="1561" y="4031"/>
                    <a:pt x="1334" y="3209"/>
                  </a:cubicBezTo>
                  <a:cubicBezTo>
                    <a:pt x="1215" y="2697"/>
                    <a:pt x="1156" y="2174"/>
                    <a:pt x="1156" y="1638"/>
                  </a:cubicBezTo>
                  <a:cubicBezTo>
                    <a:pt x="1156" y="1209"/>
                    <a:pt x="1156" y="780"/>
                    <a:pt x="1144" y="328"/>
                  </a:cubicBezTo>
                  <a:cubicBezTo>
                    <a:pt x="1144" y="124"/>
                    <a:pt x="979" y="0"/>
                    <a:pt x="816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28"/>
            <p:cNvSpPr/>
            <p:nvPr/>
          </p:nvSpPr>
          <p:spPr>
            <a:xfrm>
              <a:off x="522422" y="5517133"/>
              <a:ext cx="153173" cy="129324"/>
            </a:xfrm>
            <a:custGeom>
              <a:rect b="b" l="l" r="r" t="t"/>
              <a:pathLst>
                <a:path extrusionOk="0" h="3861" w="4573">
                  <a:moveTo>
                    <a:pt x="2085" y="0"/>
                  </a:moveTo>
                  <a:cubicBezTo>
                    <a:pt x="1191" y="0"/>
                    <a:pt x="735" y="839"/>
                    <a:pt x="524" y="1801"/>
                  </a:cubicBezTo>
                  <a:cubicBezTo>
                    <a:pt x="179" y="2325"/>
                    <a:pt x="1" y="2944"/>
                    <a:pt x="12" y="3563"/>
                  </a:cubicBezTo>
                  <a:cubicBezTo>
                    <a:pt x="150" y="3334"/>
                    <a:pt x="397" y="3193"/>
                    <a:pt x="659" y="3193"/>
                  </a:cubicBezTo>
                  <a:cubicBezTo>
                    <a:pt x="670" y="3193"/>
                    <a:pt x="681" y="3194"/>
                    <a:pt x="691" y="3194"/>
                  </a:cubicBezTo>
                  <a:cubicBezTo>
                    <a:pt x="1132" y="3194"/>
                    <a:pt x="1584" y="3230"/>
                    <a:pt x="2037" y="3266"/>
                  </a:cubicBezTo>
                  <a:cubicBezTo>
                    <a:pt x="2086" y="3246"/>
                    <a:pt x="2138" y="3236"/>
                    <a:pt x="2188" y="3236"/>
                  </a:cubicBezTo>
                  <a:cubicBezTo>
                    <a:pt x="2259" y="3236"/>
                    <a:pt x="2326" y="3255"/>
                    <a:pt x="2382" y="3289"/>
                  </a:cubicBezTo>
                  <a:cubicBezTo>
                    <a:pt x="2560" y="3301"/>
                    <a:pt x="2736" y="3307"/>
                    <a:pt x="2910" y="3307"/>
                  </a:cubicBezTo>
                  <a:cubicBezTo>
                    <a:pt x="3084" y="3307"/>
                    <a:pt x="3257" y="3301"/>
                    <a:pt x="3430" y="3289"/>
                  </a:cubicBezTo>
                  <a:cubicBezTo>
                    <a:pt x="3466" y="3285"/>
                    <a:pt x="3503" y="3283"/>
                    <a:pt x="3539" y="3283"/>
                  </a:cubicBezTo>
                  <a:cubicBezTo>
                    <a:pt x="3912" y="3283"/>
                    <a:pt x="4241" y="3503"/>
                    <a:pt x="4382" y="3861"/>
                  </a:cubicBezTo>
                  <a:cubicBezTo>
                    <a:pt x="4573" y="3099"/>
                    <a:pt x="4287" y="2373"/>
                    <a:pt x="3942" y="1682"/>
                  </a:cubicBezTo>
                  <a:cubicBezTo>
                    <a:pt x="3882" y="1444"/>
                    <a:pt x="3787" y="1206"/>
                    <a:pt x="3656" y="992"/>
                  </a:cubicBezTo>
                  <a:cubicBezTo>
                    <a:pt x="3477" y="515"/>
                    <a:pt x="3191" y="170"/>
                    <a:pt x="2703" y="146"/>
                  </a:cubicBezTo>
                  <a:cubicBezTo>
                    <a:pt x="2572" y="75"/>
                    <a:pt x="2441" y="27"/>
                    <a:pt x="2298" y="15"/>
                  </a:cubicBezTo>
                  <a:cubicBezTo>
                    <a:pt x="2225" y="5"/>
                    <a:pt x="2154" y="0"/>
                    <a:pt x="208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28"/>
            <p:cNvSpPr/>
            <p:nvPr/>
          </p:nvSpPr>
          <p:spPr>
            <a:xfrm>
              <a:off x="358933" y="5421438"/>
              <a:ext cx="161546" cy="142086"/>
            </a:xfrm>
            <a:custGeom>
              <a:rect b="b" l="l" r="r" t="t"/>
              <a:pathLst>
                <a:path extrusionOk="0" h="4242" w="4823">
                  <a:moveTo>
                    <a:pt x="2324" y="0"/>
                  </a:moveTo>
                  <a:cubicBezTo>
                    <a:pt x="1882" y="0"/>
                    <a:pt x="1439" y="175"/>
                    <a:pt x="1072" y="562"/>
                  </a:cubicBezTo>
                  <a:cubicBezTo>
                    <a:pt x="226" y="1455"/>
                    <a:pt x="0" y="2991"/>
                    <a:pt x="12" y="4241"/>
                  </a:cubicBezTo>
                  <a:cubicBezTo>
                    <a:pt x="48" y="4146"/>
                    <a:pt x="95" y="4063"/>
                    <a:pt x="155" y="4003"/>
                  </a:cubicBezTo>
                  <a:cubicBezTo>
                    <a:pt x="536" y="3551"/>
                    <a:pt x="1167" y="3551"/>
                    <a:pt x="1726" y="3539"/>
                  </a:cubicBezTo>
                  <a:cubicBezTo>
                    <a:pt x="2369" y="3503"/>
                    <a:pt x="3012" y="3491"/>
                    <a:pt x="3655" y="3432"/>
                  </a:cubicBezTo>
                  <a:cubicBezTo>
                    <a:pt x="3696" y="3426"/>
                    <a:pt x="3736" y="3423"/>
                    <a:pt x="3776" y="3423"/>
                  </a:cubicBezTo>
                  <a:cubicBezTo>
                    <a:pt x="4158" y="3423"/>
                    <a:pt x="4500" y="3674"/>
                    <a:pt x="4608" y="4051"/>
                  </a:cubicBezTo>
                  <a:cubicBezTo>
                    <a:pt x="4822" y="3015"/>
                    <a:pt x="4441" y="1598"/>
                    <a:pt x="3917" y="884"/>
                  </a:cubicBezTo>
                  <a:cubicBezTo>
                    <a:pt x="3525" y="327"/>
                    <a:pt x="2927" y="0"/>
                    <a:pt x="232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28"/>
            <p:cNvSpPr/>
            <p:nvPr/>
          </p:nvSpPr>
          <p:spPr>
            <a:xfrm>
              <a:off x="386031" y="5601373"/>
              <a:ext cx="23949" cy="8541"/>
            </a:xfrm>
            <a:custGeom>
              <a:rect b="b" l="l" r="r" t="t"/>
              <a:pathLst>
                <a:path extrusionOk="0" h="255" w="715">
                  <a:moveTo>
                    <a:pt x="1" y="1"/>
                  </a:moveTo>
                  <a:lnTo>
                    <a:pt x="1" y="1"/>
                  </a:lnTo>
                  <a:cubicBezTo>
                    <a:pt x="172" y="161"/>
                    <a:pt x="401" y="254"/>
                    <a:pt x="635" y="254"/>
                  </a:cubicBezTo>
                  <a:cubicBezTo>
                    <a:pt x="662" y="254"/>
                    <a:pt x="688" y="253"/>
                    <a:pt x="715" y="251"/>
                  </a:cubicBezTo>
                  <a:lnTo>
                    <a:pt x="715" y="179"/>
                  </a:lnTo>
                  <a:cubicBezTo>
                    <a:pt x="477" y="143"/>
                    <a:pt x="227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28"/>
            <p:cNvSpPr/>
            <p:nvPr/>
          </p:nvSpPr>
          <p:spPr>
            <a:xfrm>
              <a:off x="359703" y="5577056"/>
              <a:ext cx="11221" cy="15173"/>
            </a:xfrm>
            <a:custGeom>
              <a:rect b="b" l="l" r="r" t="t"/>
              <a:pathLst>
                <a:path extrusionOk="0" h="453" w="335">
                  <a:moveTo>
                    <a:pt x="1" y="0"/>
                  </a:moveTo>
                  <a:cubicBezTo>
                    <a:pt x="1" y="12"/>
                    <a:pt x="1" y="24"/>
                    <a:pt x="1" y="36"/>
                  </a:cubicBezTo>
                  <a:cubicBezTo>
                    <a:pt x="1" y="238"/>
                    <a:pt x="132" y="405"/>
                    <a:pt x="334" y="453"/>
                  </a:cubicBezTo>
                  <a:cubicBezTo>
                    <a:pt x="203" y="357"/>
                    <a:pt x="108" y="226"/>
                    <a:pt x="37" y="84"/>
                  </a:cubicBezTo>
                  <a:cubicBezTo>
                    <a:pt x="13" y="60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28"/>
            <p:cNvSpPr/>
            <p:nvPr/>
          </p:nvSpPr>
          <p:spPr>
            <a:xfrm>
              <a:off x="358129" y="5536393"/>
              <a:ext cx="161948" cy="72584"/>
            </a:xfrm>
            <a:custGeom>
              <a:rect b="b" l="l" r="r" t="t"/>
              <a:pathLst>
                <a:path extrusionOk="0" h="2167" w="4835">
                  <a:moveTo>
                    <a:pt x="3816" y="0"/>
                  </a:moveTo>
                  <a:cubicBezTo>
                    <a:pt x="3771" y="0"/>
                    <a:pt x="3725" y="4"/>
                    <a:pt x="3679" y="12"/>
                  </a:cubicBezTo>
                  <a:cubicBezTo>
                    <a:pt x="3036" y="71"/>
                    <a:pt x="2393" y="83"/>
                    <a:pt x="1750" y="107"/>
                  </a:cubicBezTo>
                  <a:cubicBezTo>
                    <a:pt x="1203" y="131"/>
                    <a:pt x="560" y="119"/>
                    <a:pt x="179" y="571"/>
                  </a:cubicBezTo>
                  <a:cubicBezTo>
                    <a:pt x="119" y="643"/>
                    <a:pt x="72" y="726"/>
                    <a:pt x="36" y="809"/>
                  </a:cubicBezTo>
                  <a:cubicBezTo>
                    <a:pt x="0" y="952"/>
                    <a:pt x="0" y="1095"/>
                    <a:pt x="48" y="1226"/>
                  </a:cubicBezTo>
                  <a:cubicBezTo>
                    <a:pt x="60" y="1250"/>
                    <a:pt x="72" y="1274"/>
                    <a:pt x="84" y="1298"/>
                  </a:cubicBezTo>
                  <a:cubicBezTo>
                    <a:pt x="155" y="1452"/>
                    <a:pt x="262" y="1571"/>
                    <a:pt x="381" y="1679"/>
                  </a:cubicBezTo>
                  <a:cubicBezTo>
                    <a:pt x="524" y="1786"/>
                    <a:pt x="679" y="1881"/>
                    <a:pt x="834" y="1941"/>
                  </a:cubicBezTo>
                  <a:cubicBezTo>
                    <a:pt x="1072" y="2024"/>
                    <a:pt x="1310" y="2095"/>
                    <a:pt x="1560" y="2119"/>
                  </a:cubicBezTo>
                  <a:cubicBezTo>
                    <a:pt x="1584" y="1619"/>
                    <a:pt x="1739" y="1119"/>
                    <a:pt x="2000" y="690"/>
                  </a:cubicBezTo>
                  <a:cubicBezTo>
                    <a:pt x="2061" y="579"/>
                    <a:pt x="2164" y="529"/>
                    <a:pt x="2268" y="529"/>
                  </a:cubicBezTo>
                  <a:cubicBezTo>
                    <a:pt x="2431" y="529"/>
                    <a:pt x="2596" y="653"/>
                    <a:pt x="2596" y="857"/>
                  </a:cubicBezTo>
                  <a:cubicBezTo>
                    <a:pt x="2620" y="1298"/>
                    <a:pt x="2608" y="1750"/>
                    <a:pt x="2620" y="2167"/>
                  </a:cubicBezTo>
                  <a:cubicBezTo>
                    <a:pt x="3012" y="2167"/>
                    <a:pt x="3393" y="2131"/>
                    <a:pt x="3679" y="2107"/>
                  </a:cubicBezTo>
                  <a:cubicBezTo>
                    <a:pt x="4513" y="2060"/>
                    <a:pt x="4834" y="1214"/>
                    <a:pt x="4632" y="619"/>
                  </a:cubicBezTo>
                  <a:cubicBezTo>
                    <a:pt x="4525" y="257"/>
                    <a:pt x="4191" y="0"/>
                    <a:pt x="38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28"/>
            <p:cNvSpPr/>
            <p:nvPr/>
          </p:nvSpPr>
          <p:spPr>
            <a:xfrm>
              <a:off x="602174" y="5627097"/>
              <a:ext cx="75029" cy="71914"/>
            </a:xfrm>
            <a:custGeom>
              <a:rect b="b" l="l" r="r" t="t"/>
              <a:pathLst>
                <a:path extrusionOk="0" h="2147" w="2240">
                  <a:moveTo>
                    <a:pt x="1158" y="0"/>
                  </a:moveTo>
                  <a:cubicBezTo>
                    <a:pt x="1122" y="0"/>
                    <a:pt x="1085" y="2"/>
                    <a:pt x="1049" y="6"/>
                  </a:cubicBezTo>
                  <a:cubicBezTo>
                    <a:pt x="876" y="18"/>
                    <a:pt x="703" y="24"/>
                    <a:pt x="529" y="24"/>
                  </a:cubicBezTo>
                  <a:cubicBezTo>
                    <a:pt x="355" y="24"/>
                    <a:pt x="179" y="18"/>
                    <a:pt x="1" y="6"/>
                  </a:cubicBezTo>
                  <a:lnTo>
                    <a:pt x="1" y="6"/>
                  </a:lnTo>
                  <a:cubicBezTo>
                    <a:pt x="37" y="30"/>
                    <a:pt x="72" y="66"/>
                    <a:pt x="96" y="102"/>
                  </a:cubicBezTo>
                  <a:cubicBezTo>
                    <a:pt x="537" y="792"/>
                    <a:pt x="465" y="1495"/>
                    <a:pt x="132" y="2138"/>
                  </a:cubicBezTo>
                  <a:cubicBezTo>
                    <a:pt x="287" y="2144"/>
                    <a:pt x="441" y="2147"/>
                    <a:pt x="595" y="2147"/>
                  </a:cubicBezTo>
                  <a:cubicBezTo>
                    <a:pt x="748" y="2147"/>
                    <a:pt x="900" y="2144"/>
                    <a:pt x="1049" y="2138"/>
                  </a:cubicBezTo>
                  <a:cubicBezTo>
                    <a:pt x="1930" y="2102"/>
                    <a:pt x="2239" y="1197"/>
                    <a:pt x="2001" y="578"/>
                  </a:cubicBezTo>
                  <a:cubicBezTo>
                    <a:pt x="1860" y="220"/>
                    <a:pt x="1531" y="0"/>
                    <a:pt x="1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28"/>
            <p:cNvSpPr/>
            <p:nvPr/>
          </p:nvSpPr>
          <p:spPr>
            <a:xfrm>
              <a:off x="516058" y="5624083"/>
              <a:ext cx="74593" cy="69033"/>
            </a:xfrm>
            <a:custGeom>
              <a:rect b="b" l="l" r="r" t="t"/>
              <a:pathLst>
                <a:path extrusionOk="0" h="2061" w="2227">
                  <a:moveTo>
                    <a:pt x="849" y="0"/>
                  </a:moveTo>
                  <a:cubicBezTo>
                    <a:pt x="587" y="0"/>
                    <a:pt x="340" y="141"/>
                    <a:pt x="202" y="370"/>
                  </a:cubicBezTo>
                  <a:cubicBezTo>
                    <a:pt x="0" y="763"/>
                    <a:pt x="119" y="1251"/>
                    <a:pt x="476" y="1513"/>
                  </a:cubicBezTo>
                  <a:cubicBezTo>
                    <a:pt x="810" y="1763"/>
                    <a:pt x="1191" y="1942"/>
                    <a:pt x="1607" y="2061"/>
                  </a:cubicBezTo>
                  <a:cubicBezTo>
                    <a:pt x="1893" y="1489"/>
                    <a:pt x="1953" y="918"/>
                    <a:pt x="2084" y="263"/>
                  </a:cubicBezTo>
                  <a:cubicBezTo>
                    <a:pt x="2096" y="180"/>
                    <a:pt x="2155" y="108"/>
                    <a:pt x="2227" y="73"/>
                  </a:cubicBezTo>
                  <a:cubicBezTo>
                    <a:pt x="1786" y="37"/>
                    <a:pt x="1334" y="1"/>
                    <a:pt x="881" y="1"/>
                  </a:cubicBezTo>
                  <a:cubicBezTo>
                    <a:pt x="871" y="1"/>
                    <a:pt x="86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28"/>
            <p:cNvSpPr/>
            <p:nvPr/>
          </p:nvSpPr>
          <p:spPr>
            <a:xfrm>
              <a:off x="406764" y="5554380"/>
              <a:ext cx="238853" cy="341113"/>
            </a:xfrm>
            <a:custGeom>
              <a:rect b="b" l="l" r="r" t="t"/>
              <a:pathLst>
                <a:path extrusionOk="0" h="10184" w="7131">
                  <a:moveTo>
                    <a:pt x="823" y="0"/>
                  </a:moveTo>
                  <a:cubicBezTo>
                    <a:pt x="716" y="0"/>
                    <a:pt x="610" y="52"/>
                    <a:pt x="548" y="165"/>
                  </a:cubicBezTo>
                  <a:cubicBezTo>
                    <a:pt x="275" y="594"/>
                    <a:pt x="120" y="1082"/>
                    <a:pt x="96" y="1582"/>
                  </a:cubicBezTo>
                  <a:lnTo>
                    <a:pt x="96" y="1654"/>
                  </a:lnTo>
                  <a:cubicBezTo>
                    <a:pt x="1" y="3261"/>
                    <a:pt x="787" y="5166"/>
                    <a:pt x="1299" y="6416"/>
                  </a:cubicBezTo>
                  <a:cubicBezTo>
                    <a:pt x="1608" y="7178"/>
                    <a:pt x="1977" y="7928"/>
                    <a:pt x="2608" y="8476"/>
                  </a:cubicBezTo>
                  <a:cubicBezTo>
                    <a:pt x="2787" y="8631"/>
                    <a:pt x="2989" y="8762"/>
                    <a:pt x="3204" y="8869"/>
                  </a:cubicBezTo>
                  <a:lnTo>
                    <a:pt x="3299" y="8940"/>
                  </a:lnTo>
                  <a:cubicBezTo>
                    <a:pt x="4139" y="9508"/>
                    <a:pt x="4686" y="10183"/>
                    <a:pt x="5747" y="10183"/>
                  </a:cubicBezTo>
                  <a:cubicBezTo>
                    <a:pt x="5799" y="10183"/>
                    <a:pt x="5852" y="10182"/>
                    <a:pt x="5906" y="10178"/>
                  </a:cubicBezTo>
                  <a:cubicBezTo>
                    <a:pt x="7130" y="10110"/>
                    <a:pt x="6995" y="8403"/>
                    <a:pt x="5850" y="8403"/>
                  </a:cubicBezTo>
                  <a:cubicBezTo>
                    <a:pt x="5792" y="8403"/>
                    <a:pt x="5731" y="8407"/>
                    <a:pt x="5668" y="8416"/>
                  </a:cubicBezTo>
                  <a:cubicBezTo>
                    <a:pt x="5635" y="8421"/>
                    <a:pt x="5602" y="8423"/>
                    <a:pt x="5568" y="8423"/>
                  </a:cubicBezTo>
                  <a:cubicBezTo>
                    <a:pt x="5093" y="8423"/>
                    <a:pt x="4497" y="7985"/>
                    <a:pt x="4108" y="7785"/>
                  </a:cubicBezTo>
                  <a:cubicBezTo>
                    <a:pt x="3930" y="7702"/>
                    <a:pt x="3727" y="7630"/>
                    <a:pt x="3537" y="7547"/>
                  </a:cubicBezTo>
                  <a:cubicBezTo>
                    <a:pt x="3954" y="7285"/>
                    <a:pt x="4299" y="6845"/>
                    <a:pt x="4585" y="6464"/>
                  </a:cubicBezTo>
                  <a:cubicBezTo>
                    <a:pt x="4894" y="6059"/>
                    <a:pt x="5156" y="5618"/>
                    <a:pt x="5382" y="5154"/>
                  </a:cubicBezTo>
                  <a:cubicBezTo>
                    <a:pt x="5609" y="4904"/>
                    <a:pt x="5811" y="4618"/>
                    <a:pt x="5978" y="4321"/>
                  </a:cubicBezTo>
                  <a:cubicBezTo>
                    <a:pt x="6299" y="3666"/>
                    <a:pt x="6371" y="2963"/>
                    <a:pt x="5930" y="2273"/>
                  </a:cubicBezTo>
                  <a:cubicBezTo>
                    <a:pt x="5906" y="2237"/>
                    <a:pt x="5871" y="2201"/>
                    <a:pt x="5835" y="2177"/>
                  </a:cubicBezTo>
                  <a:cubicBezTo>
                    <a:pt x="5779" y="2143"/>
                    <a:pt x="5712" y="2124"/>
                    <a:pt x="5641" y="2124"/>
                  </a:cubicBezTo>
                  <a:cubicBezTo>
                    <a:pt x="5591" y="2124"/>
                    <a:pt x="5539" y="2134"/>
                    <a:pt x="5490" y="2154"/>
                  </a:cubicBezTo>
                  <a:cubicBezTo>
                    <a:pt x="5418" y="2189"/>
                    <a:pt x="5359" y="2261"/>
                    <a:pt x="5347" y="2344"/>
                  </a:cubicBezTo>
                  <a:cubicBezTo>
                    <a:pt x="5216" y="2999"/>
                    <a:pt x="5156" y="3570"/>
                    <a:pt x="4870" y="4130"/>
                  </a:cubicBezTo>
                  <a:cubicBezTo>
                    <a:pt x="4811" y="4237"/>
                    <a:pt x="4751" y="4332"/>
                    <a:pt x="4692" y="4428"/>
                  </a:cubicBezTo>
                  <a:cubicBezTo>
                    <a:pt x="4227" y="5130"/>
                    <a:pt x="3620" y="5702"/>
                    <a:pt x="3061" y="6321"/>
                  </a:cubicBezTo>
                  <a:cubicBezTo>
                    <a:pt x="3037" y="6333"/>
                    <a:pt x="3025" y="6357"/>
                    <a:pt x="3013" y="6380"/>
                  </a:cubicBezTo>
                  <a:cubicBezTo>
                    <a:pt x="2906" y="6464"/>
                    <a:pt x="2787" y="6547"/>
                    <a:pt x="2668" y="6618"/>
                  </a:cubicBezTo>
                  <a:cubicBezTo>
                    <a:pt x="2477" y="6285"/>
                    <a:pt x="2322" y="5940"/>
                    <a:pt x="2168" y="5583"/>
                  </a:cubicBezTo>
                  <a:cubicBezTo>
                    <a:pt x="1834" y="4821"/>
                    <a:pt x="1549" y="4023"/>
                    <a:pt x="1334" y="3213"/>
                  </a:cubicBezTo>
                  <a:cubicBezTo>
                    <a:pt x="1203" y="2701"/>
                    <a:pt x="1144" y="2166"/>
                    <a:pt x="1156" y="1642"/>
                  </a:cubicBezTo>
                  <a:cubicBezTo>
                    <a:pt x="1156" y="1201"/>
                    <a:pt x="1168" y="772"/>
                    <a:pt x="1144" y="320"/>
                  </a:cubicBezTo>
                  <a:cubicBezTo>
                    <a:pt x="1144" y="119"/>
                    <a:pt x="984" y="0"/>
                    <a:pt x="823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28"/>
            <p:cNvSpPr/>
            <p:nvPr/>
          </p:nvSpPr>
          <p:spPr>
            <a:xfrm>
              <a:off x="4073730" y="4639765"/>
              <a:ext cx="153173" cy="129358"/>
            </a:xfrm>
            <a:custGeom>
              <a:rect b="b" l="l" r="r" t="t"/>
              <a:pathLst>
                <a:path extrusionOk="0" h="3862" w="4573">
                  <a:moveTo>
                    <a:pt x="2095" y="0"/>
                  </a:moveTo>
                  <a:cubicBezTo>
                    <a:pt x="1193" y="0"/>
                    <a:pt x="747" y="840"/>
                    <a:pt x="537" y="1813"/>
                  </a:cubicBezTo>
                  <a:cubicBezTo>
                    <a:pt x="191" y="2325"/>
                    <a:pt x="1" y="2944"/>
                    <a:pt x="13" y="3564"/>
                  </a:cubicBezTo>
                  <a:cubicBezTo>
                    <a:pt x="150" y="3335"/>
                    <a:pt x="397" y="3194"/>
                    <a:pt x="670" y="3194"/>
                  </a:cubicBezTo>
                  <a:cubicBezTo>
                    <a:pt x="681" y="3194"/>
                    <a:pt x="692" y="3194"/>
                    <a:pt x="703" y="3194"/>
                  </a:cubicBezTo>
                  <a:cubicBezTo>
                    <a:pt x="1144" y="3194"/>
                    <a:pt x="1596" y="3242"/>
                    <a:pt x="2049" y="3278"/>
                  </a:cubicBezTo>
                  <a:cubicBezTo>
                    <a:pt x="2100" y="3252"/>
                    <a:pt x="2154" y="3240"/>
                    <a:pt x="2206" y="3240"/>
                  </a:cubicBezTo>
                  <a:cubicBezTo>
                    <a:pt x="2274" y="3240"/>
                    <a:pt x="2340" y="3261"/>
                    <a:pt x="2394" y="3302"/>
                  </a:cubicBezTo>
                  <a:cubicBezTo>
                    <a:pt x="2572" y="3314"/>
                    <a:pt x="2748" y="3319"/>
                    <a:pt x="2922" y="3319"/>
                  </a:cubicBezTo>
                  <a:cubicBezTo>
                    <a:pt x="3096" y="3319"/>
                    <a:pt x="3269" y="3314"/>
                    <a:pt x="3442" y="3302"/>
                  </a:cubicBezTo>
                  <a:cubicBezTo>
                    <a:pt x="3483" y="3296"/>
                    <a:pt x="3525" y="3293"/>
                    <a:pt x="3566" y="3293"/>
                  </a:cubicBezTo>
                  <a:cubicBezTo>
                    <a:pt x="3925" y="3293"/>
                    <a:pt x="4254" y="3519"/>
                    <a:pt x="4382" y="3861"/>
                  </a:cubicBezTo>
                  <a:cubicBezTo>
                    <a:pt x="4573" y="3111"/>
                    <a:pt x="4299" y="2373"/>
                    <a:pt x="3942" y="1682"/>
                  </a:cubicBezTo>
                  <a:cubicBezTo>
                    <a:pt x="3882" y="1444"/>
                    <a:pt x="3787" y="1218"/>
                    <a:pt x="3656" y="992"/>
                  </a:cubicBezTo>
                  <a:cubicBezTo>
                    <a:pt x="3477" y="527"/>
                    <a:pt x="3192" y="170"/>
                    <a:pt x="2703" y="146"/>
                  </a:cubicBezTo>
                  <a:cubicBezTo>
                    <a:pt x="2584" y="87"/>
                    <a:pt x="2442" y="39"/>
                    <a:pt x="2311" y="16"/>
                  </a:cubicBezTo>
                  <a:cubicBezTo>
                    <a:pt x="2236" y="5"/>
                    <a:pt x="2164" y="0"/>
                    <a:pt x="20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28"/>
            <p:cNvSpPr/>
            <p:nvPr/>
          </p:nvSpPr>
          <p:spPr>
            <a:xfrm>
              <a:off x="3910642" y="4544204"/>
              <a:ext cx="161546" cy="141952"/>
            </a:xfrm>
            <a:custGeom>
              <a:rect b="b" l="l" r="r" t="t"/>
              <a:pathLst>
                <a:path extrusionOk="0" h="4238" w="4823">
                  <a:moveTo>
                    <a:pt x="2307" y="0"/>
                  </a:moveTo>
                  <a:cubicBezTo>
                    <a:pt x="1867" y="0"/>
                    <a:pt x="1425" y="173"/>
                    <a:pt x="1060" y="559"/>
                  </a:cubicBezTo>
                  <a:cubicBezTo>
                    <a:pt x="214" y="1452"/>
                    <a:pt x="0" y="2999"/>
                    <a:pt x="12" y="4238"/>
                  </a:cubicBezTo>
                  <a:cubicBezTo>
                    <a:pt x="36" y="4154"/>
                    <a:pt x="83" y="4071"/>
                    <a:pt x="143" y="4000"/>
                  </a:cubicBezTo>
                  <a:cubicBezTo>
                    <a:pt x="536" y="3547"/>
                    <a:pt x="1167" y="3559"/>
                    <a:pt x="1726" y="3535"/>
                  </a:cubicBezTo>
                  <a:cubicBezTo>
                    <a:pt x="2369" y="3511"/>
                    <a:pt x="3012" y="3500"/>
                    <a:pt x="3655" y="3440"/>
                  </a:cubicBezTo>
                  <a:cubicBezTo>
                    <a:pt x="3701" y="3432"/>
                    <a:pt x="3747" y="3428"/>
                    <a:pt x="3793" y="3428"/>
                  </a:cubicBezTo>
                  <a:cubicBezTo>
                    <a:pt x="4160" y="3428"/>
                    <a:pt x="4502" y="3677"/>
                    <a:pt x="4608" y="4047"/>
                  </a:cubicBezTo>
                  <a:cubicBezTo>
                    <a:pt x="4822" y="3023"/>
                    <a:pt x="4429" y="1595"/>
                    <a:pt x="3917" y="880"/>
                  </a:cubicBezTo>
                  <a:cubicBezTo>
                    <a:pt x="3517" y="328"/>
                    <a:pt x="2913" y="0"/>
                    <a:pt x="230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28"/>
            <p:cNvSpPr/>
            <p:nvPr/>
          </p:nvSpPr>
          <p:spPr>
            <a:xfrm>
              <a:off x="3937740" y="4724005"/>
              <a:ext cx="23982" cy="8541"/>
            </a:xfrm>
            <a:custGeom>
              <a:rect b="b" l="l" r="r" t="t"/>
              <a:pathLst>
                <a:path extrusionOk="0" h="255" w="716">
                  <a:moveTo>
                    <a:pt x="1" y="1"/>
                  </a:moveTo>
                  <a:lnTo>
                    <a:pt x="1" y="1"/>
                  </a:lnTo>
                  <a:cubicBezTo>
                    <a:pt x="172" y="161"/>
                    <a:pt x="401" y="254"/>
                    <a:pt x="635" y="254"/>
                  </a:cubicBezTo>
                  <a:cubicBezTo>
                    <a:pt x="662" y="254"/>
                    <a:pt x="688" y="253"/>
                    <a:pt x="715" y="251"/>
                  </a:cubicBezTo>
                  <a:lnTo>
                    <a:pt x="715" y="179"/>
                  </a:lnTo>
                  <a:cubicBezTo>
                    <a:pt x="477" y="144"/>
                    <a:pt x="227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28"/>
            <p:cNvSpPr/>
            <p:nvPr/>
          </p:nvSpPr>
          <p:spPr>
            <a:xfrm>
              <a:off x="3911413" y="4700090"/>
              <a:ext cx="11221" cy="15173"/>
            </a:xfrm>
            <a:custGeom>
              <a:rect b="b" l="l" r="r" t="t"/>
              <a:pathLst>
                <a:path extrusionOk="0" h="453" w="335">
                  <a:moveTo>
                    <a:pt x="1" y="0"/>
                  </a:moveTo>
                  <a:lnTo>
                    <a:pt x="1" y="24"/>
                  </a:lnTo>
                  <a:cubicBezTo>
                    <a:pt x="1" y="227"/>
                    <a:pt x="132" y="405"/>
                    <a:pt x="334" y="453"/>
                  </a:cubicBezTo>
                  <a:cubicBezTo>
                    <a:pt x="203" y="346"/>
                    <a:pt x="108" y="215"/>
                    <a:pt x="37" y="72"/>
                  </a:cubicBezTo>
                  <a:cubicBezTo>
                    <a:pt x="25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28"/>
            <p:cNvSpPr/>
            <p:nvPr/>
          </p:nvSpPr>
          <p:spPr>
            <a:xfrm>
              <a:off x="3909839" y="4659125"/>
              <a:ext cx="161948" cy="72885"/>
            </a:xfrm>
            <a:custGeom>
              <a:rect b="b" l="l" r="r" t="t"/>
              <a:pathLst>
                <a:path extrusionOk="0" h="2176" w="4835">
                  <a:moveTo>
                    <a:pt x="3800" y="1"/>
                  </a:moveTo>
                  <a:cubicBezTo>
                    <a:pt x="3760" y="1"/>
                    <a:pt x="3720" y="3"/>
                    <a:pt x="3679" y="9"/>
                  </a:cubicBezTo>
                  <a:cubicBezTo>
                    <a:pt x="3036" y="69"/>
                    <a:pt x="2393" y="80"/>
                    <a:pt x="1750" y="116"/>
                  </a:cubicBezTo>
                  <a:cubicBezTo>
                    <a:pt x="1203" y="140"/>
                    <a:pt x="560" y="116"/>
                    <a:pt x="179" y="569"/>
                  </a:cubicBezTo>
                  <a:cubicBezTo>
                    <a:pt x="119" y="640"/>
                    <a:pt x="72" y="723"/>
                    <a:pt x="36" y="819"/>
                  </a:cubicBezTo>
                  <a:cubicBezTo>
                    <a:pt x="0" y="950"/>
                    <a:pt x="0" y="1092"/>
                    <a:pt x="60" y="1223"/>
                  </a:cubicBezTo>
                  <a:cubicBezTo>
                    <a:pt x="60" y="1259"/>
                    <a:pt x="72" y="1283"/>
                    <a:pt x="84" y="1307"/>
                  </a:cubicBezTo>
                  <a:cubicBezTo>
                    <a:pt x="155" y="1450"/>
                    <a:pt x="262" y="1581"/>
                    <a:pt x="381" y="1676"/>
                  </a:cubicBezTo>
                  <a:cubicBezTo>
                    <a:pt x="524" y="1795"/>
                    <a:pt x="667" y="1878"/>
                    <a:pt x="834" y="1950"/>
                  </a:cubicBezTo>
                  <a:cubicBezTo>
                    <a:pt x="1072" y="2033"/>
                    <a:pt x="1310" y="2093"/>
                    <a:pt x="1560" y="2128"/>
                  </a:cubicBezTo>
                  <a:cubicBezTo>
                    <a:pt x="1584" y="1616"/>
                    <a:pt x="1739" y="1128"/>
                    <a:pt x="2001" y="700"/>
                  </a:cubicBezTo>
                  <a:cubicBezTo>
                    <a:pt x="2067" y="586"/>
                    <a:pt x="2174" y="535"/>
                    <a:pt x="2280" y="535"/>
                  </a:cubicBezTo>
                  <a:cubicBezTo>
                    <a:pt x="2440" y="535"/>
                    <a:pt x="2596" y="653"/>
                    <a:pt x="2596" y="854"/>
                  </a:cubicBezTo>
                  <a:cubicBezTo>
                    <a:pt x="2620" y="1307"/>
                    <a:pt x="2608" y="1735"/>
                    <a:pt x="2620" y="2176"/>
                  </a:cubicBezTo>
                  <a:cubicBezTo>
                    <a:pt x="3013" y="2176"/>
                    <a:pt x="3394" y="2128"/>
                    <a:pt x="3679" y="2116"/>
                  </a:cubicBezTo>
                  <a:cubicBezTo>
                    <a:pt x="4513" y="2057"/>
                    <a:pt x="4834" y="1223"/>
                    <a:pt x="4632" y="628"/>
                  </a:cubicBezTo>
                  <a:cubicBezTo>
                    <a:pt x="4524" y="251"/>
                    <a:pt x="4182" y="1"/>
                    <a:pt x="380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28"/>
            <p:cNvSpPr/>
            <p:nvPr/>
          </p:nvSpPr>
          <p:spPr>
            <a:xfrm>
              <a:off x="4154285" y="4750031"/>
              <a:ext cx="74627" cy="71914"/>
            </a:xfrm>
            <a:custGeom>
              <a:rect b="b" l="l" r="r" t="t"/>
              <a:pathLst>
                <a:path extrusionOk="0" h="2147" w="2228">
                  <a:moveTo>
                    <a:pt x="1173" y="1"/>
                  </a:moveTo>
                  <a:cubicBezTo>
                    <a:pt x="1132" y="1"/>
                    <a:pt x="1090" y="4"/>
                    <a:pt x="1049" y="10"/>
                  </a:cubicBezTo>
                  <a:cubicBezTo>
                    <a:pt x="870" y="22"/>
                    <a:pt x="694" y="27"/>
                    <a:pt x="520" y="27"/>
                  </a:cubicBezTo>
                  <a:cubicBezTo>
                    <a:pt x="346" y="27"/>
                    <a:pt x="173" y="22"/>
                    <a:pt x="1" y="10"/>
                  </a:cubicBezTo>
                  <a:lnTo>
                    <a:pt x="1" y="10"/>
                  </a:lnTo>
                  <a:cubicBezTo>
                    <a:pt x="37" y="33"/>
                    <a:pt x="72" y="57"/>
                    <a:pt x="96" y="93"/>
                  </a:cubicBezTo>
                  <a:cubicBezTo>
                    <a:pt x="537" y="795"/>
                    <a:pt x="465" y="1486"/>
                    <a:pt x="132" y="2129"/>
                  </a:cubicBezTo>
                  <a:cubicBezTo>
                    <a:pt x="287" y="2141"/>
                    <a:pt x="441" y="2147"/>
                    <a:pt x="595" y="2147"/>
                  </a:cubicBezTo>
                  <a:cubicBezTo>
                    <a:pt x="748" y="2147"/>
                    <a:pt x="900" y="2141"/>
                    <a:pt x="1049" y="2129"/>
                  </a:cubicBezTo>
                  <a:cubicBezTo>
                    <a:pt x="1918" y="2093"/>
                    <a:pt x="2227" y="1188"/>
                    <a:pt x="1989" y="569"/>
                  </a:cubicBezTo>
                  <a:cubicBezTo>
                    <a:pt x="1861" y="227"/>
                    <a:pt x="1531" y="1"/>
                    <a:pt x="117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28"/>
            <p:cNvSpPr/>
            <p:nvPr/>
          </p:nvSpPr>
          <p:spPr>
            <a:xfrm>
              <a:off x="4067767" y="4746715"/>
              <a:ext cx="74593" cy="69067"/>
            </a:xfrm>
            <a:custGeom>
              <a:rect b="b" l="l" r="r" t="t"/>
              <a:pathLst>
                <a:path extrusionOk="0" h="2062" w="2227">
                  <a:moveTo>
                    <a:pt x="849" y="1"/>
                  </a:moveTo>
                  <a:cubicBezTo>
                    <a:pt x="587" y="1"/>
                    <a:pt x="340" y="142"/>
                    <a:pt x="203" y="371"/>
                  </a:cubicBezTo>
                  <a:cubicBezTo>
                    <a:pt x="0" y="775"/>
                    <a:pt x="119" y="1252"/>
                    <a:pt x="476" y="1514"/>
                  </a:cubicBezTo>
                  <a:cubicBezTo>
                    <a:pt x="810" y="1764"/>
                    <a:pt x="1203" y="1954"/>
                    <a:pt x="1607" y="2061"/>
                  </a:cubicBezTo>
                  <a:cubicBezTo>
                    <a:pt x="1893" y="1490"/>
                    <a:pt x="1953" y="930"/>
                    <a:pt x="2084" y="275"/>
                  </a:cubicBezTo>
                  <a:cubicBezTo>
                    <a:pt x="2096" y="192"/>
                    <a:pt x="2155" y="121"/>
                    <a:pt x="2227" y="85"/>
                  </a:cubicBezTo>
                  <a:cubicBezTo>
                    <a:pt x="1786" y="49"/>
                    <a:pt x="1334" y="1"/>
                    <a:pt x="881" y="1"/>
                  </a:cubicBezTo>
                  <a:cubicBezTo>
                    <a:pt x="871" y="1"/>
                    <a:pt x="860" y="1"/>
                    <a:pt x="84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28"/>
            <p:cNvSpPr/>
            <p:nvPr/>
          </p:nvSpPr>
          <p:spPr>
            <a:xfrm>
              <a:off x="3958473" y="4677112"/>
              <a:ext cx="238451" cy="341013"/>
            </a:xfrm>
            <a:custGeom>
              <a:rect b="b" l="l" r="r" t="t"/>
              <a:pathLst>
                <a:path extrusionOk="0" h="10181" w="7119">
                  <a:moveTo>
                    <a:pt x="818" y="1"/>
                  </a:moveTo>
                  <a:cubicBezTo>
                    <a:pt x="713" y="1"/>
                    <a:pt x="609" y="51"/>
                    <a:pt x="549" y="163"/>
                  </a:cubicBezTo>
                  <a:cubicBezTo>
                    <a:pt x="275" y="591"/>
                    <a:pt x="120" y="1079"/>
                    <a:pt x="96" y="1579"/>
                  </a:cubicBezTo>
                  <a:lnTo>
                    <a:pt x="96" y="1651"/>
                  </a:lnTo>
                  <a:cubicBezTo>
                    <a:pt x="1" y="3258"/>
                    <a:pt x="787" y="5163"/>
                    <a:pt x="1299" y="6413"/>
                  </a:cubicBezTo>
                  <a:cubicBezTo>
                    <a:pt x="1608" y="7175"/>
                    <a:pt x="1977" y="7925"/>
                    <a:pt x="2608" y="8473"/>
                  </a:cubicBezTo>
                  <a:cubicBezTo>
                    <a:pt x="2787" y="8628"/>
                    <a:pt x="2989" y="8759"/>
                    <a:pt x="3204" y="8866"/>
                  </a:cubicBezTo>
                  <a:lnTo>
                    <a:pt x="3299" y="8937"/>
                  </a:lnTo>
                  <a:cubicBezTo>
                    <a:pt x="4127" y="9505"/>
                    <a:pt x="4675" y="10181"/>
                    <a:pt x="5735" y="10181"/>
                  </a:cubicBezTo>
                  <a:cubicBezTo>
                    <a:pt x="5787" y="10181"/>
                    <a:pt x="5840" y="10179"/>
                    <a:pt x="5894" y="10176"/>
                  </a:cubicBezTo>
                  <a:cubicBezTo>
                    <a:pt x="7118" y="10108"/>
                    <a:pt x="6983" y="8400"/>
                    <a:pt x="5838" y="8400"/>
                  </a:cubicBezTo>
                  <a:cubicBezTo>
                    <a:pt x="5780" y="8400"/>
                    <a:pt x="5719" y="8404"/>
                    <a:pt x="5656" y="8414"/>
                  </a:cubicBezTo>
                  <a:cubicBezTo>
                    <a:pt x="5623" y="8418"/>
                    <a:pt x="5590" y="8421"/>
                    <a:pt x="5556" y="8421"/>
                  </a:cubicBezTo>
                  <a:cubicBezTo>
                    <a:pt x="5083" y="8421"/>
                    <a:pt x="4497" y="7983"/>
                    <a:pt x="4108" y="7794"/>
                  </a:cubicBezTo>
                  <a:cubicBezTo>
                    <a:pt x="3930" y="7699"/>
                    <a:pt x="3727" y="7628"/>
                    <a:pt x="3525" y="7544"/>
                  </a:cubicBezTo>
                  <a:cubicBezTo>
                    <a:pt x="3954" y="7282"/>
                    <a:pt x="4287" y="6842"/>
                    <a:pt x="4573" y="6461"/>
                  </a:cubicBezTo>
                  <a:cubicBezTo>
                    <a:pt x="4894" y="6056"/>
                    <a:pt x="5156" y="5616"/>
                    <a:pt x="5371" y="5151"/>
                  </a:cubicBezTo>
                  <a:cubicBezTo>
                    <a:pt x="5609" y="4901"/>
                    <a:pt x="5799" y="4615"/>
                    <a:pt x="5966" y="4318"/>
                  </a:cubicBezTo>
                  <a:cubicBezTo>
                    <a:pt x="6299" y="3663"/>
                    <a:pt x="6371" y="2972"/>
                    <a:pt x="5930" y="2270"/>
                  </a:cubicBezTo>
                  <a:cubicBezTo>
                    <a:pt x="5906" y="2234"/>
                    <a:pt x="5883" y="2210"/>
                    <a:pt x="5835" y="2187"/>
                  </a:cubicBezTo>
                  <a:cubicBezTo>
                    <a:pt x="5781" y="2146"/>
                    <a:pt x="5715" y="2125"/>
                    <a:pt x="5647" y="2125"/>
                  </a:cubicBezTo>
                  <a:cubicBezTo>
                    <a:pt x="5595" y="2125"/>
                    <a:pt x="5541" y="2137"/>
                    <a:pt x="5490" y="2163"/>
                  </a:cubicBezTo>
                  <a:cubicBezTo>
                    <a:pt x="5418" y="2199"/>
                    <a:pt x="5359" y="2270"/>
                    <a:pt x="5347" y="2353"/>
                  </a:cubicBezTo>
                  <a:cubicBezTo>
                    <a:pt x="5216" y="2996"/>
                    <a:pt x="5156" y="3568"/>
                    <a:pt x="4870" y="4139"/>
                  </a:cubicBezTo>
                  <a:cubicBezTo>
                    <a:pt x="4811" y="4235"/>
                    <a:pt x="4763" y="4342"/>
                    <a:pt x="4692" y="4437"/>
                  </a:cubicBezTo>
                  <a:cubicBezTo>
                    <a:pt x="4228" y="5127"/>
                    <a:pt x="3620" y="5711"/>
                    <a:pt x="3061" y="6318"/>
                  </a:cubicBezTo>
                  <a:cubicBezTo>
                    <a:pt x="3037" y="6330"/>
                    <a:pt x="3025" y="6354"/>
                    <a:pt x="3013" y="6378"/>
                  </a:cubicBezTo>
                  <a:cubicBezTo>
                    <a:pt x="2906" y="6461"/>
                    <a:pt x="2787" y="6544"/>
                    <a:pt x="2668" y="6616"/>
                  </a:cubicBezTo>
                  <a:cubicBezTo>
                    <a:pt x="2489" y="6282"/>
                    <a:pt x="2323" y="5937"/>
                    <a:pt x="2168" y="5580"/>
                  </a:cubicBezTo>
                  <a:cubicBezTo>
                    <a:pt x="1834" y="4818"/>
                    <a:pt x="1549" y="4020"/>
                    <a:pt x="1334" y="3211"/>
                  </a:cubicBezTo>
                  <a:cubicBezTo>
                    <a:pt x="1203" y="2699"/>
                    <a:pt x="1156" y="2163"/>
                    <a:pt x="1156" y="1639"/>
                  </a:cubicBezTo>
                  <a:cubicBezTo>
                    <a:pt x="1156" y="1210"/>
                    <a:pt x="1156" y="770"/>
                    <a:pt x="1144" y="317"/>
                  </a:cubicBezTo>
                  <a:cubicBezTo>
                    <a:pt x="1144" y="122"/>
                    <a:pt x="981" y="1"/>
                    <a:pt x="818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28"/>
            <p:cNvSpPr/>
            <p:nvPr/>
          </p:nvSpPr>
          <p:spPr>
            <a:xfrm>
              <a:off x="6955472" y="4914257"/>
              <a:ext cx="502124" cy="602609"/>
            </a:xfrm>
            <a:custGeom>
              <a:rect b="b" l="l" r="r" t="t"/>
              <a:pathLst>
                <a:path extrusionOk="0" h="17991" w="14991">
                  <a:moveTo>
                    <a:pt x="6586" y="0"/>
                  </a:moveTo>
                  <a:cubicBezTo>
                    <a:pt x="4224" y="0"/>
                    <a:pt x="1954" y="1175"/>
                    <a:pt x="905" y="3560"/>
                  </a:cubicBezTo>
                  <a:cubicBezTo>
                    <a:pt x="155" y="5275"/>
                    <a:pt x="0" y="7156"/>
                    <a:pt x="155" y="9013"/>
                  </a:cubicBezTo>
                  <a:cubicBezTo>
                    <a:pt x="167" y="9144"/>
                    <a:pt x="179" y="9287"/>
                    <a:pt x="191" y="9430"/>
                  </a:cubicBezTo>
                  <a:cubicBezTo>
                    <a:pt x="84" y="10751"/>
                    <a:pt x="346" y="12085"/>
                    <a:pt x="953" y="13264"/>
                  </a:cubicBezTo>
                  <a:cubicBezTo>
                    <a:pt x="1143" y="13859"/>
                    <a:pt x="1393" y="14430"/>
                    <a:pt x="1691" y="14978"/>
                  </a:cubicBezTo>
                  <a:cubicBezTo>
                    <a:pt x="2643" y="16705"/>
                    <a:pt x="4394" y="17836"/>
                    <a:pt x="6358" y="17990"/>
                  </a:cubicBezTo>
                  <a:cubicBezTo>
                    <a:pt x="6358" y="17336"/>
                    <a:pt x="6358" y="16681"/>
                    <a:pt x="6358" y="16026"/>
                  </a:cubicBezTo>
                  <a:cubicBezTo>
                    <a:pt x="6287" y="16026"/>
                    <a:pt x="6203" y="15990"/>
                    <a:pt x="6144" y="15943"/>
                  </a:cubicBezTo>
                  <a:cubicBezTo>
                    <a:pt x="5668" y="15502"/>
                    <a:pt x="5406" y="14919"/>
                    <a:pt x="4977" y="14430"/>
                  </a:cubicBezTo>
                  <a:cubicBezTo>
                    <a:pt x="4560" y="13942"/>
                    <a:pt x="4108" y="13490"/>
                    <a:pt x="3620" y="13073"/>
                  </a:cubicBezTo>
                  <a:cubicBezTo>
                    <a:pt x="3346" y="12850"/>
                    <a:pt x="3607" y="12516"/>
                    <a:pt x="3889" y="12516"/>
                  </a:cubicBezTo>
                  <a:cubicBezTo>
                    <a:pt x="3938" y="12516"/>
                    <a:pt x="3988" y="12526"/>
                    <a:pt x="4037" y="12549"/>
                  </a:cubicBezTo>
                  <a:cubicBezTo>
                    <a:pt x="4894" y="12954"/>
                    <a:pt x="5858" y="13645"/>
                    <a:pt x="6382" y="14538"/>
                  </a:cubicBezTo>
                  <a:cubicBezTo>
                    <a:pt x="6382" y="14014"/>
                    <a:pt x="6406" y="13514"/>
                    <a:pt x="6418" y="13002"/>
                  </a:cubicBezTo>
                  <a:cubicBezTo>
                    <a:pt x="5989" y="12644"/>
                    <a:pt x="5668" y="12025"/>
                    <a:pt x="5370" y="11644"/>
                  </a:cubicBezTo>
                  <a:cubicBezTo>
                    <a:pt x="4810" y="10882"/>
                    <a:pt x="4263" y="10132"/>
                    <a:pt x="3763" y="9335"/>
                  </a:cubicBezTo>
                  <a:cubicBezTo>
                    <a:pt x="3602" y="9075"/>
                    <a:pt x="3851" y="8789"/>
                    <a:pt x="4096" y="8789"/>
                  </a:cubicBezTo>
                  <a:cubicBezTo>
                    <a:pt x="4177" y="8789"/>
                    <a:pt x="4257" y="8820"/>
                    <a:pt x="4322" y="8894"/>
                  </a:cubicBezTo>
                  <a:cubicBezTo>
                    <a:pt x="4941" y="9608"/>
                    <a:pt x="5525" y="10335"/>
                    <a:pt x="6132" y="11061"/>
                  </a:cubicBezTo>
                  <a:cubicBezTo>
                    <a:pt x="6215" y="11168"/>
                    <a:pt x="6334" y="11287"/>
                    <a:pt x="6453" y="11406"/>
                  </a:cubicBezTo>
                  <a:cubicBezTo>
                    <a:pt x="6465" y="10787"/>
                    <a:pt x="6489" y="10168"/>
                    <a:pt x="6513" y="9537"/>
                  </a:cubicBezTo>
                  <a:cubicBezTo>
                    <a:pt x="5537" y="7822"/>
                    <a:pt x="4691" y="6037"/>
                    <a:pt x="3989" y="4191"/>
                  </a:cubicBezTo>
                  <a:cubicBezTo>
                    <a:pt x="3879" y="3901"/>
                    <a:pt x="4145" y="3684"/>
                    <a:pt x="4402" y="3684"/>
                  </a:cubicBezTo>
                  <a:cubicBezTo>
                    <a:pt x="4535" y="3684"/>
                    <a:pt x="4666" y="3743"/>
                    <a:pt x="4739" y="3882"/>
                  </a:cubicBezTo>
                  <a:cubicBezTo>
                    <a:pt x="5537" y="5394"/>
                    <a:pt x="6370" y="6894"/>
                    <a:pt x="7263" y="8370"/>
                  </a:cubicBezTo>
                  <a:lnTo>
                    <a:pt x="8335" y="6394"/>
                  </a:lnTo>
                  <a:cubicBezTo>
                    <a:pt x="8751" y="5620"/>
                    <a:pt x="9156" y="4536"/>
                    <a:pt x="9954" y="4108"/>
                  </a:cubicBezTo>
                  <a:cubicBezTo>
                    <a:pt x="10008" y="4076"/>
                    <a:pt x="10066" y="4062"/>
                    <a:pt x="10122" y="4062"/>
                  </a:cubicBezTo>
                  <a:cubicBezTo>
                    <a:pt x="10301" y="4062"/>
                    <a:pt x="10469" y="4206"/>
                    <a:pt x="10478" y="4405"/>
                  </a:cubicBezTo>
                  <a:cubicBezTo>
                    <a:pt x="10549" y="5298"/>
                    <a:pt x="9847" y="6275"/>
                    <a:pt x="9430" y="7025"/>
                  </a:cubicBezTo>
                  <a:cubicBezTo>
                    <a:pt x="8906" y="8001"/>
                    <a:pt x="8370" y="8977"/>
                    <a:pt x="7847" y="9954"/>
                  </a:cubicBezTo>
                  <a:cubicBezTo>
                    <a:pt x="7751" y="10108"/>
                    <a:pt x="7585" y="10228"/>
                    <a:pt x="7406" y="10251"/>
                  </a:cubicBezTo>
                  <a:cubicBezTo>
                    <a:pt x="7406" y="10823"/>
                    <a:pt x="7394" y="11406"/>
                    <a:pt x="7382" y="11978"/>
                  </a:cubicBezTo>
                  <a:cubicBezTo>
                    <a:pt x="7966" y="11573"/>
                    <a:pt x="8525" y="11144"/>
                    <a:pt x="9061" y="10680"/>
                  </a:cubicBezTo>
                  <a:cubicBezTo>
                    <a:pt x="9478" y="10298"/>
                    <a:pt x="9940" y="9487"/>
                    <a:pt x="10557" y="9487"/>
                  </a:cubicBezTo>
                  <a:cubicBezTo>
                    <a:pt x="10574" y="9487"/>
                    <a:pt x="10591" y="9488"/>
                    <a:pt x="10609" y="9489"/>
                  </a:cubicBezTo>
                  <a:cubicBezTo>
                    <a:pt x="10728" y="9489"/>
                    <a:pt x="10835" y="9573"/>
                    <a:pt x="10871" y="9692"/>
                  </a:cubicBezTo>
                  <a:cubicBezTo>
                    <a:pt x="11037" y="10430"/>
                    <a:pt x="10037" y="11073"/>
                    <a:pt x="9537" y="11478"/>
                  </a:cubicBezTo>
                  <a:cubicBezTo>
                    <a:pt x="8894" y="12002"/>
                    <a:pt x="8168" y="12442"/>
                    <a:pt x="7394" y="12740"/>
                  </a:cubicBezTo>
                  <a:cubicBezTo>
                    <a:pt x="7394" y="14490"/>
                    <a:pt x="7406" y="16240"/>
                    <a:pt x="7430" y="17978"/>
                  </a:cubicBezTo>
                  <a:cubicBezTo>
                    <a:pt x="7739" y="17955"/>
                    <a:pt x="8061" y="17907"/>
                    <a:pt x="8370" y="17836"/>
                  </a:cubicBezTo>
                  <a:cubicBezTo>
                    <a:pt x="8394" y="17228"/>
                    <a:pt x="8478" y="16633"/>
                    <a:pt x="8632" y="16050"/>
                  </a:cubicBezTo>
                  <a:cubicBezTo>
                    <a:pt x="8799" y="15085"/>
                    <a:pt x="9168" y="14168"/>
                    <a:pt x="9704" y="13347"/>
                  </a:cubicBezTo>
                  <a:cubicBezTo>
                    <a:pt x="9918" y="12847"/>
                    <a:pt x="10192" y="12383"/>
                    <a:pt x="10537" y="11954"/>
                  </a:cubicBezTo>
                  <a:cubicBezTo>
                    <a:pt x="11466" y="10823"/>
                    <a:pt x="12883" y="10120"/>
                    <a:pt x="14335" y="9942"/>
                  </a:cubicBezTo>
                  <a:cubicBezTo>
                    <a:pt x="14990" y="6525"/>
                    <a:pt x="13478" y="3048"/>
                    <a:pt x="10549" y="1167"/>
                  </a:cubicBezTo>
                  <a:cubicBezTo>
                    <a:pt x="9342" y="391"/>
                    <a:pt x="7949" y="0"/>
                    <a:pt x="6586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28"/>
            <p:cNvSpPr/>
            <p:nvPr/>
          </p:nvSpPr>
          <p:spPr>
            <a:xfrm>
              <a:off x="7234217" y="5246058"/>
              <a:ext cx="448297" cy="435234"/>
            </a:xfrm>
            <a:custGeom>
              <a:rect b="b" l="l" r="r" t="t"/>
              <a:pathLst>
                <a:path extrusionOk="0" h="12994" w="13384">
                  <a:moveTo>
                    <a:pt x="6755" y="0"/>
                  </a:moveTo>
                  <a:cubicBezTo>
                    <a:pt x="6504" y="0"/>
                    <a:pt x="6256" y="16"/>
                    <a:pt x="6002" y="48"/>
                  </a:cubicBezTo>
                  <a:cubicBezTo>
                    <a:pt x="4549" y="226"/>
                    <a:pt x="3132" y="929"/>
                    <a:pt x="2203" y="2060"/>
                  </a:cubicBezTo>
                  <a:cubicBezTo>
                    <a:pt x="1858" y="2477"/>
                    <a:pt x="1584" y="2953"/>
                    <a:pt x="1370" y="3453"/>
                  </a:cubicBezTo>
                  <a:cubicBezTo>
                    <a:pt x="834" y="4262"/>
                    <a:pt x="465" y="5191"/>
                    <a:pt x="298" y="6156"/>
                  </a:cubicBezTo>
                  <a:cubicBezTo>
                    <a:pt x="144" y="6739"/>
                    <a:pt x="60" y="7334"/>
                    <a:pt x="36" y="7942"/>
                  </a:cubicBezTo>
                  <a:cubicBezTo>
                    <a:pt x="1" y="9013"/>
                    <a:pt x="227" y="10073"/>
                    <a:pt x="834" y="10942"/>
                  </a:cubicBezTo>
                  <a:cubicBezTo>
                    <a:pt x="1394" y="10370"/>
                    <a:pt x="1977" y="9835"/>
                    <a:pt x="2525" y="9299"/>
                  </a:cubicBezTo>
                  <a:cubicBezTo>
                    <a:pt x="2227" y="8394"/>
                    <a:pt x="2965" y="7108"/>
                    <a:pt x="3168" y="6239"/>
                  </a:cubicBezTo>
                  <a:cubicBezTo>
                    <a:pt x="3477" y="4894"/>
                    <a:pt x="3692" y="3512"/>
                    <a:pt x="3787" y="2131"/>
                  </a:cubicBezTo>
                  <a:cubicBezTo>
                    <a:pt x="3811" y="1814"/>
                    <a:pt x="4057" y="1654"/>
                    <a:pt x="4298" y="1654"/>
                  </a:cubicBezTo>
                  <a:cubicBezTo>
                    <a:pt x="4536" y="1654"/>
                    <a:pt x="4769" y="1811"/>
                    <a:pt x="4775" y="2131"/>
                  </a:cubicBezTo>
                  <a:cubicBezTo>
                    <a:pt x="4823" y="3572"/>
                    <a:pt x="4680" y="5001"/>
                    <a:pt x="4382" y="6406"/>
                  </a:cubicBezTo>
                  <a:cubicBezTo>
                    <a:pt x="4287" y="6787"/>
                    <a:pt x="4204" y="7310"/>
                    <a:pt x="4085" y="7834"/>
                  </a:cubicBezTo>
                  <a:cubicBezTo>
                    <a:pt x="4382" y="7561"/>
                    <a:pt x="4668" y="7299"/>
                    <a:pt x="4966" y="7037"/>
                  </a:cubicBezTo>
                  <a:cubicBezTo>
                    <a:pt x="5561" y="6525"/>
                    <a:pt x="6156" y="5894"/>
                    <a:pt x="6859" y="5489"/>
                  </a:cubicBezTo>
                  <a:cubicBezTo>
                    <a:pt x="7037" y="5108"/>
                    <a:pt x="7168" y="4715"/>
                    <a:pt x="7275" y="4298"/>
                  </a:cubicBezTo>
                  <a:cubicBezTo>
                    <a:pt x="7371" y="3715"/>
                    <a:pt x="7406" y="3119"/>
                    <a:pt x="7395" y="2512"/>
                  </a:cubicBezTo>
                  <a:cubicBezTo>
                    <a:pt x="7395" y="2301"/>
                    <a:pt x="7546" y="2197"/>
                    <a:pt x="7704" y="2197"/>
                  </a:cubicBezTo>
                  <a:cubicBezTo>
                    <a:pt x="7840" y="2197"/>
                    <a:pt x="7982" y="2275"/>
                    <a:pt x="8037" y="2429"/>
                  </a:cubicBezTo>
                  <a:cubicBezTo>
                    <a:pt x="8347" y="3310"/>
                    <a:pt x="8383" y="4262"/>
                    <a:pt x="8121" y="5167"/>
                  </a:cubicBezTo>
                  <a:cubicBezTo>
                    <a:pt x="8150" y="5168"/>
                    <a:pt x="8179" y="5168"/>
                    <a:pt x="8208" y="5168"/>
                  </a:cubicBezTo>
                  <a:cubicBezTo>
                    <a:pt x="8703" y="5168"/>
                    <a:pt x="9196" y="5073"/>
                    <a:pt x="9657" y="4894"/>
                  </a:cubicBezTo>
                  <a:cubicBezTo>
                    <a:pt x="9712" y="4875"/>
                    <a:pt x="9766" y="4867"/>
                    <a:pt x="9817" y="4867"/>
                  </a:cubicBezTo>
                  <a:cubicBezTo>
                    <a:pt x="10302" y="4867"/>
                    <a:pt x="10558" y="5622"/>
                    <a:pt x="10073" y="5870"/>
                  </a:cubicBezTo>
                  <a:cubicBezTo>
                    <a:pt x="9598" y="6107"/>
                    <a:pt x="9075" y="6224"/>
                    <a:pt x="8546" y="6224"/>
                  </a:cubicBezTo>
                  <a:cubicBezTo>
                    <a:pt x="8333" y="6224"/>
                    <a:pt x="8119" y="6205"/>
                    <a:pt x="7907" y="6167"/>
                  </a:cubicBezTo>
                  <a:cubicBezTo>
                    <a:pt x="7478" y="6834"/>
                    <a:pt x="6764" y="7370"/>
                    <a:pt x="6121" y="7906"/>
                  </a:cubicBezTo>
                  <a:cubicBezTo>
                    <a:pt x="6859" y="7858"/>
                    <a:pt x="7621" y="7822"/>
                    <a:pt x="8347" y="7715"/>
                  </a:cubicBezTo>
                  <a:cubicBezTo>
                    <a:pt x="8409" y="7706"/>
                    <a:pt x="8474" y="7699"/>
                    <a:pt x="8539" y="7699"/>
                  </a:cubicBezTo>
                  <a:cubicBezTo>
                    <a:pt x="8714" y="7699"/>
                    <a:pt x="8889" y="7743"/>
                    <a:pt x="9002" y="7882"/>
                  </a:cubicBezTo>
                  <a:cubicBezTo>
                    <a:pt x="9180" y="8120"/>
                    <a:pt x="9276" y="8239"/>
                    <a:pt x="9169" y="8525"/>
                  </a:cubicBezTo>
                  <a:cubicBezTo>
                    <a:pt x="9073" y="8811"/>
                    <a:pt x="8823" y="9001"/>
                    <a:pt x="8526" y="9013"/>
                  </a:cubicBezTo>
                  <a:cubicBezTo>
                    <a:pt x="7584" y="9123"/>
                    <a:pt x="6552" y="9275"/>
                    <a:pt x="5547" y="9275"/>
                  </a:cubicBezTo>
                  <a:cubicBezTo>
                    <a:pt x="5242" y="9275"/>
                    <a:pt x="4940" y="9261"/>
                    <a:pt x="4644" y="9227"/>
                  </a:cubicBezTo>
                  <a:cubicBezTo>
                    <a:pt x="4239" y="9596"/>
                    <a:pt x="3835" y="9966"/>
                    <a:pt x="3442" y="10358"/>
                  </a:cubicBezTo>
                  <a:cubicBezTo>
                    <a:pt x="2906" y="10859"/>
                    <a:pt x="2406" y="11394"/>
                    <a:pt x="1882" y="11942"/>
                  </a:cubicBezTo>
                  <a:cubicBezTo>
                    <a:pt x="2933" y="12663"/>
                    <a:pt x="4180" y="12993"/>
                    <a:pt x="5445" y="12993"/>
                  </a:cubicBezTo>
                  <a:cubicBezTo>
                    <a:pt x="7962" y="12993"/>
                    <a:pt x="10548" y="11684"/>
                    <a:pt x="11800" y="9537"/>
                  </a:cubicBezTo>
                  <a:cubicBezTo>
                    <a:pt x="12240" y="8918"/>
                    <a:pt x="12514" y="8203"/>
                    <a:pt x="12609" y="7453"/>
                  </a:cubicBezTo>
                  <a:cubicBezTo>
                    <a:pt x="13383" y="4405"/>
                    <a:pt x="11574" y="1084"/>
                    <a:pt x="8514" y="286"/>
                  </a:cubicBezTo>
                  <a:cubicBezTo>
                    <a:pt x="8073" y="143"/>
                    <a:pt x="7609" y="48"/>
                    <a:pt x="7133" y="12"/>
                  </a:cubicBezTo>
                  <a:cubicBezTo>
                    <a:pt x="7006" y="4"/>
                    <a:pt x="6880" y="0"/>
                    <a:pt x="6755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28"/>
            <p:cNvSpPr/>
            <p:nvPr/>
          </p:nvSpPr>
          <p:spPr>
            <a:xfrm>
              <a:off x="7066642" y="5037887"/>
              <a:ext cx="521249" cy="896728"/>
            </a:xfrm>
            <a:custGeom>
              <a:rect b="b" l="l" r="r" t="t"/>
              <a:pathLst>
                <a:path extrusionOk="0" h="26772" w="15562">
                  <a:moveTo>
                    <a:pt x="1066" y="1"/>
                  </a:moveTo>
                  <a:cubicBezTo>
                    <a:pt x="811" y="1"/>
                    <a:pt x="544" y="217"/>
                    <a:pt x="646" y="500"/>
                  </a:cubicBezTo>
                  <a:cubicBezTo>
                    <a:pt x="1349" y="2357"/>
                    <a:pt x="2194" y="4143"/>
                    <a:pt x="3170" y="5858"/>
                  </a:cubicBezTo>
                  <a:cubicBezTo>
                    <a:pt x="3146" y="6477"/>
                    <a:pt x="3123" y="7108"/>
                    <a:pt x="3111" y="7727"/>
                  </a:cubicBezTo>
                  <a:cubicBezTo>
                    <a:pt x="2992" y="7608"/>
                    <a:pt x="2884" y="7489"/>
                    <a:pt x="2789" y="7370"/>
                  </a:cubicBezTo>
                  <a:cubicBezTo>
                    <a:pt x="2194" y="6644"/>
                    <a:pt x="1599" y="5917"/>
                    <a:pt x="979" y="5215"/>
                  </a:cubicBezTo>
                  <a:cubicBezTo>
                    <a:pt x="914" y="5141"/>
                    <a:pt x="833" y="5109"/>
                    <a:pt x="752" y="5109"/>
                  </a:cubicBezTo>
                  <a:cubicBezTo>
                    <a:pt x="507" y="5109"/>
                    <a:pt x="259" y="5393"/>
                    <a:pt x="420" y="5644"/>
                  </a:cubicBezTo>
                  <a:cubicBezTo>
                    <a:pt x="920" y="6441"/>
                    <a:pt x="1468" y="7203"/>
                    <a:pt x="2027" y="7953"/>
                  </a:cubicBezTo>
                  <a:cubicBezTo>
                    <a:pt x="2325" y="8346"/>
                    <a:pt x="2646" y="8965"/>
                    <a:pt x="3075" y="9311"/>
                  </a:cubicBezTo>
                  <a:cubicBezTo>
                    <a:pt x="3063" y="9823"/>
                    <a:pt x="3051" y="10335"/>
                    <a:pt x="3039" y="10847"/>
                  </a:cubicBezTo>
                  <a:cubicBezTo>
                    <a:pt x="2515" y="9954"/>
                    <a:pt x="1551" y="9263"/>
                    <a:pt x="694" y="8858"/>
                  </a:cubicBezTo>
                  <a:cubicBezTo>
                    <a:pt x="649" y="8838"/>
                    <a:pt x="602" y="8829"/>
                    <a:pt x="555" y="8829"/>
                  </a:cubicBezTo>
                  <a:cubicBezTo>
                    <a:pt x="270" y="8829"/>
                    <a:pt x="1" y="9169"/>
                    <a:pt x="277" y="9394"/>
                  </a:cubicBezTo>
                  <a:cubicBezTo>
                    <a:pt x="765" y="9811"/>
                    <a:pt x="1229" y="10263"/>
                    <a:pt x="1634" y="10751"/>
                  </a:cubicBezTo>
                  <a:cubicBezTo>
                    <a:pt x="2063" y="11239"/>
                    <a:pt x="2325" y="11823"/>
                    <a:pt x="2801" y="12252"/>
                  </a:cubicBezTo>
                  <a:cubicBezTo>
                    <a:pt x="2861" y="12311"/>
                    <a:pt x="2944" y="12347"/>
                    <a:pt x="3027" y="12347"/>
                  </a:cubicBezTo>
                  <a:cubicBezTo>
                    <a:pt x="3015" y="13002"/>
                    <a:pt x="3015" y="13656"/>
                    <a:pt x="3004" y="14311"/>
                  </a:cubicBezTo>
                  <a:lnTo>
                    <a:pt x="3004" y="16573"/>
                  </a:lnTo>
                  <a:cubicBezTo>
                    <a:pt x="3027" y="18324"/>
                    <a:pt x="3051" y="20086"/>
                    <a:pt x="3099" y="21836"/>
                  </a:cubicBezTo>
                  <a:cubicBezTo>
                    <a:pt x="3134" y="22777"/>
                    <a:pt x="3158" y="23717"/>
                    <a:pt x="3206" y="24646"/>
                  </a:cubicBezTo>
                  <a:cubicBezTo>
                    <a:pt x="3254" y="25396"/>
                    <a:pt x="3170" y="26075"/>
                    <a:pt x="3635" y="26658"/>
                  </a:cubicBezTo>
                  <a:cubicBezTo>
                    <a:pt x="3701" y="26738"/>
                    <a:pt x="3789" y="26772"/>
                    <a:pt x="3880" y="26772"/>
                  </a:cubicBezTo>
                  <a:cubicBezTo>
                    <a:pt x="4017" y="26772"/>
                    <a:pt x="4158" y="26694"/>
                    <a:pt x="4230" y="26587"/>
                  </a:cubicBezTo>
                  <a:cubicBezTo>
                    <a:pt x="4658" y="25932"/>
                    <a:pt x="4444" y="25051"/>
                    <a:pt x="4408" y="24301"/>
                  </a:cubicBezTo>
                  <a:cubicBezTo>
                    <a:pt x="4373" y="23479"/>
                    <a:pt x="4325" y="22658"/>
                    <a:pt x="4289" y="21836"/>
                  </a:cubicBezTo>
                  <a:cubicBezTo>
                    <a:pt x="4277" y="21443"/>
                    <a:pt x="4266" y="21038"/>
                    <a:pt x="4254" y="20634"/>
                  </a:cubicBezTo>
                  <a:cubicBezTo>
                    <a:pt x="5182" y="19872"/>
                    <a:pt x="6052" y="19050"/>
                    <a:pt x="6861" y="18157"/>
                  </a:cubicBezTo>
                  <a:cubicBezTo>
                    <a:pt x="7409" y="17621"/>
                    <a:pt x="7909" y="17074"/>
                    <a:pt x="8445" y="16562"/>
                  </a:cubicBezTo>
                  <a:cubicBezTo>
                    <a:pt x="8838" y="16181"/>
                    <a:pt x="9242" y="15811"/>
                    <a:pt x="9647" y="15442"/>
                  </a:cubicBezTo>
                  <a:cubicBezTo>
                    <a:pt x="9952" y="15477"/>
                    <a:pt x="10264" y="15491"/>
                    <a:pt x="10579" y="15491"/>
                  </a:cubicBezTo>
                  <a:cubicBezTo>
                    <a:pt x="11578" y="15491"/>
                    <a:pt x="12605" y="15346"/>
                    <a:pt x="13529" y="15228"/>
                  </a:cubicBezTo>
                  <a:cubicBezTo>
                    <a:pt x="13826" y="15216"/>
                    <a:pt x="14076" y="15014"/>
                    <a:pt x="14172" y="14740"/>
                  </a:cubicBezTo>
                  <a:cubicBezTo>
                    <a:pt x="14279" y="14442"/>
                    <a:pt x="14183" y="14335"/>
                    <a:pt x="14005" y="14097"/>
                  </a:cubicBezTo>
                  <a:cubicBezTo>
                    <a:pt x="13892" y="13958"/>
                    <a:pt x="13717" y="13914"/>
                    <a:pt x="13547" y="13914"/>
                  </a:cubicBezTo>
                  <a:cubicBezTo>
                    <a:pt x="13483" y="13914"/>
                    <a:pt x="13420" y="13921"/>
                    <a:pt x="13362" y="13930"/>
                  </a:cubicBezTo>
                  <a:cubicBezTo>
                    <a:pt x="12624" y="14037"/>
                    <a:pt x="11874" y="14073"/>
                    <a:pt x="11124" y="14109"/>
                  </a:cubicBezTo>
                  <a:cubicBezTo>
                    <a:pt x="11767" y="13585"/>
                    <a:pt x="12481" y="13049"/>
                    <a:pt x="12910" y="12382"/>
                  </a:cubicBezTo>
                  <a:cubicBezTo>
                    <a:pt x="13115" y="12419"/>
                    <a:pt x="13323" y="12437"/>
                    <a:pt x="13530" y="12437"/>
                  </a:cubicBezTo>
                  <a:cubicBezTo>
                    <a:pt x="14065" y="12437"/>
                    <a:pt x="14596" y="12317"/>
                    <a:pt x="15076" y="12085"/>
                  </a:cubicBezTo>
                  <a:cubicBezTo>
                    <a:pt x="15561" y="11837"/>
                    <a:pt x="15305" y="11082"/>
                    <a:pt x="14820" y="11082"/>
                  </a:cubicBezTo>
                  <a:cubicBezTo>
                    <a:pt x="14769" y="11082"/>
                    <a:pt x="14715" y="11090"/>
                    <a:pt x="14660" y="11109"/>
                  </a:cubicBezTo>
                  <a:cubicBezTo>
                    <a:pt x="14202" y="11287"/>
                    <a:pt x="13713" y="11372"/>
                    <a:pt x="13222" y="11372"/>
                  </a:cubicBezTo>
                  <a:cubicBezTo>
                    <a:pt x="13189" y="11372"/>
                    <a:pt x="13156" y="11371"/>
                    <a:pt x="13124" y="11370"/>
                  </a:cubicBezTo>
                  <a:cubicBezTo>
                    <a:pt x="13386" y="10477"/>
                    <a:pt x="13350" y="9525"/>
                    <a:pt x="13040" y="8644"/>
                  </a:cubicBezTo>
                  <a:cubicBezTo>
                    <a:pt x="12985" y="8490"/>
                    <a:pt x="12843" y="8412"/>
                    <a:pt x="12707" y="8412"/>
                  </a:cubicBezTo>
                  <a:cubicBezTo>
                    <a:pt x="12549" y="8412"/>
                    <a:pt x="12398" y="8516"/>
                    <a:pt x="12398" y="8727"/>
                  </a:cubicBezTo>
                  <a:cubicBezTo>
                    <a:pt x="12421" y="9334"/>
                    <a:pt x="12374" y="9930"/>
                    <a:pt x="12278" y="10513"/>
                  </a:cubicBezTo>
                  <a:cubicBezTo>
                    <a:pt x="12171" y="10930"/>
                    <a:pt x="12040" y="11323"/>
                    <a:pt x="11862" y="11704"/>
                  </a:cubicBezTo>
                  <a:cubicBezTo>
                    <a:pt x="11159" y="12097"/>
                    <a:pt x="10564" y="12740"/>
                    <a:pt x="9969" y="13252"/>
                  </a:cubicBezTo>
                  <a:cubicBezTo>
                    <a:pt x="9671" y="13514"/>
                    <a:pt x="9373" y="13776"/>
                    <a:pt x="9088" y="14037"/>
                  </a:cubicBezTo>
                  <a:cubicBezTo>
                    <a:pt x="9219" y="13525"/>
                    <a:pt x="9302" y="13002"/>
                    <a:pt x="9385" y="12621"/>
                  </a:cubicBezTo>
                  <a:cubicBezTo>
                    <a:pt x="9683" y="11216"/>
                    <a:pt x="9826" y="9787"/>
                    <a:pt x="9778" y="8346"/>
                  </a:cubicBezTo>
                  <a:cubicBezTo>
                    <a:pt x="9766" y="8026"/>
                    <a:pt x="9533" y="7869"/>
                    <a:pt x="9296" y="7869"/>
                  </a:cubicBezTo>
                  <a:cubicBezTo>
                    <a:pt x="9057" y="7869"/>
                    <a:pt x="8814" y="8029"/>
                    <a:pt x="8790" y="8346"/>
                  </a:cubicBezTo>
                  <a:cubicBezTo>
                    <a:pt x="8683" y="9727"/>
                    <a:pt x="8480" y="11097"/>
                    <a:pt x="8171" y="12454"/>
                  </a:cubicBezTo>
                  <a:cubicBezTo>
                    <a:pt x="7968" y="13323"/>
                    <a:pt x="7230" y="14609"/>
                    <a:pt x="7528" y="15514"/>
                  </a:cubicBezTo>
                  <a:cubicBezTo>
                    <a:pt x="6968" y="16050"/>
                    <a:pt x="6397" y="16585"/>
                    <a:pt x="5837" y="17145"/>
                  </a:cubicBezTo>
                  <a:cubicBezTo>
                    <a:pt x="5254" y="17728"/>
                    <a:pt x="4706" y="18348"/>
                    <a:pt x="4206" y="18990"/>
                  </a:cubicBezTo>
                  <a:cubicBezTo>
                    <a:pt x="4170" y="18121"/>
                    <a:pt x="4147" y="17252"/>
                    <a:pt x="4135" y="16383"/>
                  </a:cubicBezTo>
                  <a:cubicBezTo>
                    <a:pt x="4111" y="15692"/>
                    <a:pt x="4099" y="15002"/>
                    <a:pt x="4087" y="14299"/>
                  </a:cubicBezTo>
                  <a:cubicBezTo>
                    <a:pt x="4063" y="12549"/>
                    <a:pt x="4051" y="10811"/>
                    <a:pt x="4051" y="9061"/>
                  </a:cubicBezTo>
                  <a:cubicBezTo>
                    <a:pt x="4825" y="8751"/>
                    <a:pt x="5551" y="8322"/>
                    <a:pt x="6194" y="7787"/>
                  </a:cubicBezTo>
                  <a:cubicBezTo>
                    <a:pt x="6694" y="7382"/>
                    <a:pt x="7706" y="6751"/>
                    <a:pt x="7540" y="6001"/>
                  </a:cubicBezTo>
                  <a:cubicBezTo>
                    <a:pt x="7504" y="5894"/>
                    <a:pt x="7397" y="5810"/>
                    <a:pt x="7266" y="5810"/>
                  </a:cubicBezTo>
                  <a:cubicBezTo>
                    <a:pt x="7249" y="5809"/>
                    <a:pt x="7232" y="5808"/>
                    <a:pt x="7215" y="5808"/>
                  </a:cubicBezTo>
                  <a:cubicBezTo>
                    <a:pt x="6608" y="5808"/>
                    <a:pt x="6135" y="6619"/>
                    <a:pt x="5718" y="7001"/>
                  </a:cubicBezTo>
                  <a:cubicBezTo>
                    <a:pt x="5182" y="7453"/>
                    <a:pt x="4623" y="7894"/>
                    <a:pt x="4051" y="8299"/>
                  </a:cubicBezTo>
                  <a:cubicBezTo>
                    <a:pt x="4051" y="7715"/>
                    <a:pt x="4051" y="7144"/>
                    <a:pt x="4063" y="6560"/>
                  </a:cubicBezTo>
                  <a:cubicBezTo>
                    <a:pt x="4254" y="6537"/>
                    <a:pt x="4420" y="6429"/>
                    <a:pt x="4504" y="6263"/>
                  </a:cubicBezTo>
                  <a:cubicBezTo>
                    <a:pt x="5039" y="5298"/>
                    <a:pt x="5563" y="4322"/>
                    <a:pt x="6099" y="3346"/>
                  </a:cubicBezTo>
                  <a:cubicBezTo>
                    <a:pt x="6504" y="2584"/>
                    <a:pt x="7218" y="1619"/>
                    <a:pt x="7135" y="726"/>
                  </a:cubicBezTo>
                  <a:cubicBezTo>
                    <a:pt x="7135" y="520"/>
                    <a:pt x="6973" y="381"/>
                    <a:pt x="6791" y="381"/>
                  </a:cubicBezTo>
                  <a:cubicBezTo>
                    <a:pt x="6732" y="381"/>
                    <a:pt x="6670" y="396"/>
                    <a:pt x="6611" y="429"/>
                  </a:cubicBezTo>
                  <a:cubicBezTo>
                    <a:pt x="5813" y="857"/>
                    <a:pt x="5409" y="1941"/>
                    <a:pt x="4992" y="2715"/>
                  </a:cubicBezTo>
                  <a:lnTo>
                    <a:pt x="3920" y="4691"/>
                  </a:lnTo>
                  <a:cubicBezTo>
                    <a:pt x="3027" y="3215"/>
                    <a:pt x="2206" y="1715"/>
                    <a:pt x="1396" y="191"/>
                  </a:cubicBezTo>
                  <a:cubicBezTo>
                    <a:pt x="1324" y="57"/>
                    <a:pt x="1196" y="1"/>
                    <a:pt x="1066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28"/>
            <p:cNvSpPr/>
            <p:nvPr/>
          </p:nvSpPr>
          <p:spPr>
            <a:xfrm>
              <a:off x="1237071" y="4897509"/>
              <a:ext cx="502124" cy="602609"/>
            </a:xfrm>
            <a:custGeom>
              <a:rect b="b" l="l" r="r" t="t"/>
              <a:pathLst>
                <a:path extrusionOk="0" h="17991" w="14991">
                  <a:moveTo>
                    <a:pt x="6598" y="1"/>
                  </a:moveTo>
                  <a:cubicBezTo>
                    <a:pt x="4238" y="1"/>
                    <a:pt x="1967" y="1178"/>
                    <a:pt x="917" y="3572"/>
                  </a:cubicBezTo>
                  <a:cubicBezTo>
                    <a:pt x="155" y="5274"/>
                    <a:pt x="1" y="7168"/>
                    <a:pt x="155" y="9013"/>
                  </a:cubicBezTo>
                  <a:cubicBezTo>
                    <a:pt x="167" y="9156"/>
                    <a:pt x="191" y="9287"/>
                    <a:pt x="203" y="9430"/>
                  </a:cubicBezTo>
                  <a:cubicBezTo>
                    <a:pt x="84" y="10763"/>
                    <a:pt x="358" y="12085"/>
                    <a:pt x="965" y="13275"/>
                  </a:cubicBezTo>
                  <a:cubicBezTo>
                    <a:pt x="1155" y="13859"/>
                    <a:pt x="1406" y="14430"/>
                    <a:pt x="1703" y="14978"/>
                  </a:cubicBezTo>
                  <a:cubicBezTo>
                    <a:pt x="2656" y="16704"/>
                    <a:pt x="4406" y="17836"/>
                    <a:pt x="6370" y="17990"/>
                  </a:cubicBezTo>
                  <a:cubicBezTo>
                    <a:pt x="6370" y="17335"/>
                    <a:pt x="6382" y="16681"/>
                    <a:pt x="6382" y="16026"/>
                  </a:cubicBezTo>
                  <a:cubicBezTo>
                    <a:pt x="6299" y="16014"/>
                    <a:pt x="6228" y="15990"/>
                    <a:pt x="6168" y="15931"/>
                  </a:cubicBezTo>
                  <a:cubicBezTo>
                    <a:pt x="5692" y="15502"/>
                    <a:pt x="5418" y="14919"/>
                    <a:pt x="5001" y="14430"/>
                  </a:cubicBezTo>
                  <a:cubicBezTo>
                    <a:pt x="4584" y="13942"/>
                    <a:pt x="4132" y="13490"/>
                    <a:pt x="3644" y="13073"/>
                  </a:cubicBezTo>
                  <a:cubicBezTo>
                    <a:pt x="3369" y="12849"/>
                    <a:pt x="3633" y="12504"/>
                    <a:pt x="3908" y="12504"/>
                  </a:cubicBezTo>
                  <a:cubicBezTo>
                    <a:pt x="3956" y="12504"/>
                    <a:pt x="4003" y="12515"/>
                    <a:pt x="4049" y="12537"/>
                  </a:cubicBezTo>
                  <a:cubicBezTo>
                    <a:pt x="4906" y="12942"/>
                    <a:pt x="5882" y="13645"/>
                    <a:pt x="6406" y="14526"/>
                  </a:cubicBezTo>
                  <a:cubicBezTo>
                    <a:pt x="6406" y="14014"/>
                    <a:pt x="6418" y="13502"/>
                    <a:pt x="6430" y="12990"/>
                  </a:cubicBezTo>
                  <a:cubicBezTo>
                    <a:pt x="6013" y="12644"/>
                    <a:pt x="5692" y="12025"/>
                    <a:pt x="5394" y="11632"/>
                  </a:cubicBezTo>
                  <a:cubicBezTo>
                    <a:pt x="4823" y="10882"/>
                    <a:pt x="4287" y="10120"/>
                    <a:pt x="3787" y="9323"/>
                  </a:cubicBezTo>
                  <a:cubicBezTo>
                    <a:pt x="3626" y="9073"/>
                    <a:pt x="3873" y="8783"/>
                    <a:pt x="4117" y="8783"/>
                  </a:cubicBezTo>
                  <a:cubicBezTo>
                    <a:pt x="4199" y="8783"/>
                    <a:pt x="4280" y="8816"/>
                    <a:pt x="4346" y="8894"/>
                  </a:cubicBezTo>
                  <a:cubicBezTo>
                    <a:pt x="4965" y="9596"/>
                    <a:pt x="5549" y="10323"/>
                    <a:pt x="6144" y="11049"/>
                  </a:cubicBezTo>
                  <a:cubicBezTo>
                    <a:pt x="6239" y="11168"/>
                    <a:pt x="6359" y="11287"/>
                    <a:pt x="6478" y="11406"/>
                  </a:cubicBezTo>
                  <a:cubicBezTo>
                    <a:pt x="6489" y="10787"/>
                    <a:pt x="6513" y="10156"/>
                    <a:pt x="6537" y="9537"/>
                  </a:cubicBezTo>
                  <a:cubicBezTo>
                    <a:pt x="5561" y="7822"/>
                    <a:pt x="4715" y="6025"/>
                    <a:pt x="4013" y="4179"/>
                  </a:cubicBezTo>
                  <a:cubicBezTo>
                    <a:pt x="3903" y="3896"/>
                    <a:pt x="4173" y="3680"/>
                    <a:pt x="4427" y="3680"/>
                  </a:cubicBezTo>
                  <a:cubicBezTo>
                    <a:pt x="4557" y="3680"/>
                    <a:pt x="4683" y="3736"/>
                    <a:pt x="4751" y="3870"/>
                  </a:cubicBezTo>
                  <a:cubicBezTo>
                    <a:pt x="5561" y="5394"/>
                    <a:pt x="6394" y="6894"/>
                    <a:pt x="7287" y="8370"/>
                  </a:cubicBezTo>
                  <a:lnTo>
                    <a:pt x="8347" y="6394"/>
                  </a:lnTo>
                  <a:cubicBezTo>
                    <a:pt x="8764" y="5632"/>
                    <a:pt x="9168" y="4536"/>
                    <a:pt x="9966" y="4108"/>
                  </a:cubicBezTo>
                  <a:cubicBezTo>
                    <a:pt x="10023" y="4076"/>
                    <a:pt x="10083" y="4062"/>
                    <a:pt x="10141" y="4062"/>
                  </a:cubicBezTo>
                  <a:cubicBezTo>
                    <a:pt x="10325" y="4062"/>
                    <a:pt x="10490" y="4206"/>
                    <a:pt x="10490" y="4405"/>
                  </a:cubicBezTo>
                  <a:cubicBezTo>
                    <a:pt x="10573" y="5298"/>
                    <a:pt x="9859" y="6275"/>
                    <a:pt x="9442" y="7037"/>
                  </a:cubicBezTo>
                  <a:lnTo>
                    <a:pt x="7859" y="9954"/>
                  </a:lnTo>
                  <a:cubicBezTo>
                    <a:pt x="7763" y="10120"/>
                    <a:pt x="7597" y="10227"/>
                    <a:pt x="7406" y="10251"/>
                  </a:cubicBezTo>
                  <a:cubicBezTo>
                    <a:pt x="7406" y="10823"/>
                    <a:pt x="7394" y="11406"/>
                    <a:pt x="7394" y="11990"/>
                  </a:cubicBezTo>
                  <a:cubicBezTo>
                    <a:pt x="7978" y="11585"/>
                    <a:pt x="8537" y="11144"/>
                    <a:pt x="9061" y="10680"/>
                  </a:cubicBezTo>
                  <a:cubicBezTo>
                    <a:pt x="9481" y="10295"/>
                    <a:pt x="9958" y="9488"/>
                    <a:pt x="10581" y="9488"/>
                  </a:cubicBezTo>
                  <a:cubicBezTo>
                    <a:pt x="10594" y="9488"/>
                    <a:pt x="10608" y="9489"/>
                    <a:pt x="10621" y="9489"/>
                  </a:cubicBezTo>
                  <a:cubicBezTo>
                    <a:pt x="10740" y="9489"/>
                    <a:pt x="10847" y="9573"/>
                    <a:pt x="10883" y="9692"/>
                  </a:cubicBezTo>
                  <a:cubicBezTo>
                    <a:pt x="11050" y="10430"/>
                    <a:pt x="10049" y="11073"/>
                    <a:pt x="9537" y="11478"/>
                  </a:cubicBezTo>
                  <a:cubicBezTo>
                    <a:pt x="8895" y="12013"/>
                    <a:pt x="8180" y="12442"/>
                    <a:pt x="7394" y="12752"/>
                  </a:cubicBezTo>
                  <a:cubicBezTo>
                    <a:pt x="7394" y="14490"/>
                    <a:pt x="7406" y="16240"/>
                    <a:pt x="7442" y="17990"/>
                  </a:cubicBezTo>
                  <a:cubicBezTo>
                    <a:pt x="7752" y="17967"/>
                    <a:pt x="8073" y="17907"/>
                    <a:pt x="8383" y="17836"/>
                  </a:cubicBezTo>
                  <a:cubicBezTo>
                    <a:pt x="8394" y="17240"/>
                    <a:pt x="8490" y="16633"/>
                    <a:pt x="8645" y="16050"/>
                  </a:cubicBezTo>
                  <a:cubicBezTo>
                    <a:pt x="8811" y="15085"/>
                    <a:pt x="9180" y="14168"/>
                    <a:pt x="9716" y="13347"/>
                  </a:cubicBezTo>
                  <a:cubicBezTo>
                    <a:pt x="9918" y="12847"/>
                    <a:pt x="10204" y="12383"/>
                    <a:pt x="10538" y="11966"/>
                  </a:cubicBezTo>
                  <a:cubicBezTo>
                    <a:pt x="11466" y="10835"/>
                    <a:pt x="12883" y="10132"/>
                    <a:pt x="14348" y="9954"/>
                  </a:cubicBezTo>
                  <a:cubicBezTo>
                    <a:pt x="14991" y="6525"/>
                    <a:pt x="13490" y="3048"/>
                    <a:pt x="10550" y="1167"/>
                  </a:cubicBezTo>
                  <a:cubicBezTo>
                    <a:pt x="9348" y="392"/>
                    <a:pt x="7958" y="1"/>
                    <a:pt x="6598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28"/>
            <p:cNvSpPr/>
            <p:nvPr/>
          </p:nvSpPr>
          <p:spPr>
            <a:xfrm>
              <a:off x="1516621" y="5229177"/>
              <a:ext cx="447895" cy="434933"/>
            </a:xfrm>
            <a:custGeom>
              <a:rect b="b" l="l" r="r" t="t"/>
              <a:pathLst>
                <a:path extrusionOk="0" h="12985" w="13372">
                  <a:moveTo>
                    <a:pt x="6660" y="0"/>
                  </a:moveTo>
                  <a:cubicBezTo>
                    <a:pt x="6438" y="0"/>
                    <a:pt x="6218" y="12"/>
                    <a:pt x="6002" y="40"/>
                  </a:cubicBezTo>
                  <a:cubicBezTo>
                    <a:pt x="4537" y="218"/>
                    <a:pt x="3120" y="921"/>
                    <a:pt x="2192" y="2052"/>
                  </a:cubicBezTo>
                  <a:cubicBezTo>
                    <a:pt x="1858" y="2481"/>
                    <a:pt x="1572" y="2945"/>
                    <a:pt x="1370" y="3445"/>
                  </a:cubicBezTo>
                  <a:cubicBezTo>
                    <a:pt x="834" y="4266"/>
                    <a:pt x="465" y="5183"/>
                    <a:pt x="299" y="6148"/>
                  </a:cubicBezTo>
                  <a:cubicBezTo>
                    <a:pt x="144" y="6731"/>
                    <a:pt x="48" y="7326"/>
                    <a:pt x="37" y="7934"/>
                  </a:cubicBezTo>
                  <a:cubicBezTo>
                    <a:pt x="1" y="9005"/>
                    <a:pt x="215" y="10077"/>
                    <a:pt x="834" y="10934"/>
                  </a:cubicBezTo>
                  <a:cubicBezTo>
                    <a:pt x="1394" y="10362"/>
                    <a:pt x="1965" y="9827"/>
                    <a:pt x="2525" y="9291"/>
                  </a:cubicBezTo>
                  <a:cubicBezTo>
                    <a:pt x="2227" y="8386"/>
                    <a:pt x="2966" y="7100"/>
                    <a:pt x="3168" y="6231"/>
                  </a:cubicBezTo>
                  <a:cubicBezTo>
                    <a:pt x="3477" y="4874"/>
                    <a:pt x="3680" y="3504"/>
                    <a:pt x="3787" y="2123"/>
                  </a:cubicBezTo>
                  <a:cubicBezTo>
                    <a:pt x="3805" y="1806"/>
                    <a:pt x="4048" y="1646"/>
                    <a:pt x="4289" y="1646"/>
                  </a:cubicBezTo>
                  <a:cubicBezTo>
                    <a:pt x="4527" y="1646"/>
                    <a:pt x="4763" y="1803"/>
                    <a:pt x="4775" y="2123"/>
                  </a:cubicBezTo>
                  <a:cubicBezTo>
                    <a:pt x="4823" y="3552"/>
                    <a:pt x="4680" y="4993"/>
                    <a:pt x="4382" y="6398"/>
                  </a:cubicBezTo>
                  <a:cubicBezTo>
                    <a:pt x="4287" y="6779"/>
                    <a:pt x="4204" y="7303"/>
                    <a:pt x="4085" y="7814"/>
                  </a:cubicBezTo>
                  <a:cubicBezTo>
                    <a:pt x="4370" y="7553"/>
                    <a:pt x="4668" y="7291"/>
                    <a:pt x="4966" y="7029"/>
                  </a:cubicBezTo>
                  <a:cubicBezTo>
                    <a:pt x="5561" y="6505"/>
                    <a:pt x="6156" y="5874"/>
                    <a:pt x="6859" y="5481"/>
                  </a:cubicBezTo>
                  <a:cubicBezTo>
                    <a:pt x="7037" y="5100"/>
                    <a:pt x="7168" y="4707"/>
                    <a:pt x="7276" y="4290"/>
                  </a:cubicBezTo>
                  <a:cubicBezTo>
                    <a:pt x="7371" y="3707"/>
                    <a:pt x="7407" y="3100"/>
                    <a:pt x="7395" y="2504"/>
                  </a:cubicBezTo>
                  <a:cubicBezTo>
                    <a:pt x="7395" y="2293"/>
                    <a:pt x="7546" y="2189"/>
                    <a:pt x="7704" y="2189"/>
                  </a:cubicBezTo>
                  <a:cubicBezTo>
                    <a:pt x="7840" y="2189"/>
                    <a:pt x="7982" y="2267"/>
                    <a:pt x="8038" y="2421"/>
                  </a:cubicBezTo>
                  <a:cubicBezTo>
                    <a:pt x="8347" y="3302"/>
                    <a:pt x="8383" y="4255"/>
                    <a:pt x="8121" y="5147"/>
                  </a:cubicBezTo>
                  <a:cubicBezTo>
                    <a:pt x="8154" y="5148"/>
                    <a:pt x="8186" y="5149"/>
                    <a:pt x="8219" y="5149"/>
                  </a:cubicBezTo>
                  <a:cubicBezTo>
                    <a:pt x="8710" y="5149"/>
                    <a:pt x="9200" y="5064"/>
                    <a:pt x="9669" y="4886"/>
                  </a:cubicBezTo>
                  <a:cubicBezTo>
                    <a:pt x="9725" y="4865"/>
                    <a:pt x="9780" y="4856"/>
                    <a:pt x="9832" y="4856"/>
                  </a:cubicBezTo>
                  <a:cubicBezTo>
                    <a:pt x="10304" y="4856"/>
                    <a:pt x="10556" y="5615"/>
                    <a:pt x="10074" y="5862"/>
                  </a:cubicBezTo>
                  <a:cubicBezTo>
                    <a:pt x="9593" y="6094"/>
                    <a:pt x="9062" y="6214"/>
                    <a:pt x="8527" y="6214"/>
                  </a:cubicBezTo>
                  <a:cubicBezTo>
                    <a:pt x="8320" y="6214"/>
                    <a:pt x="8112" y="6196"/>
                    <a:pt x="7907" y="6160"/>
                  </a:cubicBezTo>
                  <a:cubicBezTo>
                    <a:pt x="7478" y="6826"/>
                    <a:pt x="6764" y="7362"/>
                    <a:pt x="6121" y="7886"/>
                  </a:cubicBezTo>
                  <a:cubicBezTo>
                    <a:pt x="6871" y="7850"/>
                    <a:pt x="7621" y="7814"/>
                    <a:pt x="8359" y="7707"/>
                  </a:cubicBezTo>
                  <a:cubicBezTo>
                    <a:pt x="8417" y="7698"/>
                    <a:pt x="8480" y="7691"/>
                    <a:pt x="8544" y="7691"/>
                  </a:cubicBezTo>
                  <a:cubicBezTo>
                    <a:pt x="8714" y="7691"/>
                    <a:pt x="8889" y="7735"/>
                    <a:pt x="9002" y="7874"/>
                  </a:cubicBezTo>
                  <a:cubicBezTo>
                    <a:pt x="9181" y="8112"/>
                    <a:pt x="9276" y="8231"/>
                    <a:pt x="9169" y="8517"/>
                  </a:cubicBezTo>
                  <a:cubicBezTo>
                    <a:pt x="9073" y="8791"/>
                    <a:pt x="8823" y="8993"/>
                    <a:pt x="8526" y="9005"/>
                  </a:cubicBezTo>
                  <a:cubicBezTo>
                    <a:pt x="7584" y="9115"/>
                    <a:pt x="6552" y="9267"/>
                    <a:pt x="5547" y="9267"/>
                  </a:cubicBezTo>
                  <a:cubicBezTo>
                    <a:pt x="5242" y="9267"/>
                    <a:pt x="4940" y="9253"/>
                    <a:pt x="4644" y="9219"/>
                  </a:cubicBezTo>
                  <a:cubicBezTo>
                    <a:pt x="4239" y="9589"/>
                    <a:pt x="3835" y="9958"/>
                    <a:pt x="3442" y="10339"/>
                  </a:cubicBezTo>
                  <a:cubicBezTo>
                    <a:pt x="2906" y="10851"/>
                    <a:pt x="2394" y="11398"/>
                    <a:pt x="1882" y="11934"/>
                  </a:cubicBezTo>
                  <a:cubicBezTo>
                    <a:pt x="2929" y="12654"/>
                    <a:pt x="4173" y="12985"/>
                    <a:pt x="5437" y="12985"/>
                  </a:cubicBezTo>
                  <a:cubicBezTo>
                    <a:pt x="7953" y="12985"/>
                    <a:pt x="10544" y="11673"/>
                    <a:pt x="11788" y="9517"/>
                  </a:cubicBezTo>
                  <a:cubicBezTo>
                    <a:pt x="12229" y="8910"/>
                    <a:pt x="12514" y="8195"/>
                    <a:pt x="12598" y="7445"/>
                  </a:cubicBezTo>
                  <a:cubicBezTo>
                    <a:pt x="13372" y="4397"/>
                    <a:pt x="11574" y="1076"/>
                    <a:pt x="8514" y="278"/>
                  </a:cubicBezTo>
                  <a:cubicBezTo>
                    <a:pt x="8061" y="135"/>
                    <a:pt x="7597" y="40"/>
                    <a:pt x="7133" y="16"/>
                  </a:cubicBezTo>
                  <a:cubicBezTo>
                    <a:pt x="6975" y="6"/>
                    <a:pt x="6817" y="0"/>
                    <a:pt x="6660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28"/>
            <p:cNvSpPr/>
            <p:nvPr/>
          </p:nvSpPr>
          <p:spPr>
            <a:xfrm>
              <a:off x="1349447" y="5020771"/>
              <a:ext cx="520847" cy="896695"/>
            </a:xfrm>
            <a:custGeom>
              <a:rect b="b" l="l" r="r" t="t"/>
              <a:pathLst>
                <a:path extrusionOk="0" h="26771" w="15550">
                  <a:moveTo>
                    <a:pt x="1067" y="0"/>
                  </a:moveTo>
                  <a:cubicBezTo>
                    <a:pt x="812" y="0"/>
                    <a:pt x="543" y="219"/>
                    <a:pt x="646" y="511"/>
                  </a:cubicBezTo>
                  <a:cubicBezTo>
                    <a:pt x="1349" y="2345"/>
                    <a:pt x="2194" y="4142"/>
                    <a:pt x="3170" y="5857"/>
                  </a:cubicBezTo>
                  <a:cubicBezTo>
                    <a:pt x="3146" y="6476"/>
                    <a:pt x="3123" y="7107"/>
                    <a:pt x="3111" y="7726"/>
                  </a:cubicBezTo>
                  <a:cubicBezTo>
                    <a:pt x="2992" y="7607"/>
                    <a:pt x="2884" y="7488"/>
                    <a:pt x="2789" y="7369"/>
                  </a:cubicBezTo>
                  <a:cubicBezTo>
                    <a:pt x="2194" y="6643"/>
                    <a:pt x="1599" y="5916"/>
                    <a:pt x="979" y="5214"/>
                  </a:cubicBezTo>
                  <a:cubicBezTo>
                    <a:pt x="914" y="5140"/>
                    <a:pt x="833" y="5108"/>
                    <a:pt x="752" y="5108"/>
                  </a:cubicBezTo>
                  <a:cubicBezTo>
                    <a:pt x="507" y="5108"/>
                    <a:pt x="259" y="5392"/>
                    <a:pt x="420" y="5643"/>
                  </a:cubicBezTo>
                  <a:cubicBezTo>
                    <a:pt x="920" y="6440"/>
                    <a:pt x="1468" y="7202"/>
                    <a:pt x="2027" y="7952"/>
                  </a:cubicBezTo>
                  <a:cubicBezTo>
                    <a:pt x="2325" y="8345"/>
                    <a:pt x="2646" y="8964"/>
                    <a:pt x="3075" y="9310"/>
                  </a:cubicBezTo>
                  <a:cubicBezTo>
                    <a:pt x="3063" y="9822"/>
                    <a:pt x="3051" y="10334"/>
                    <a:pt x="3039" y="10846"/>
                  </a:cubicBezTo>
                  <a:cubicBezTo>
                    <a:pt x="2515" y="9953"/>
                    <a:pt x="1551" y="9262"/>
                    <a:pt x="694" y="8857"/>
                  </a:cubicBezTo>
                  <a:cubicBezTo>
                    <a:pt x="649" y="8837"/>
                    <a:pt x="602" y="8828"/>
                    <a:pt x="555" y="8828"/>
                  </a:cubicBezTo>
                  <a:cubicBezTo>
                    <a:pt x="270" y="8828"/>
                    <a:pt x="1" y="9168"/>
                    <a:pt x="277" y="9393"/>
                  </a:cubicBezTo>
                  <a:cubicBezTo>
                    <a:pt x="765" y="9810"/>
                    <a:pt x="1229" y="10262"/>
                    <a:pt x="1634" y="10750"/>
                  </a:cubicBezTo>
                  <a:cubicBezTo>
                    <a:pt x="2063" y="11239"/>
                    <a:pt x="2325" y="11822"/>
                    <a:pt x="2801" y="12251"/>
                  </a:cubicBezTo>
                  <a:cubicBezTo>
                    <a:pt x="2861" y="12310"/>
                    <a:pt x="2944" y="12346"/>
                    <a:pt x="3027" y="12346"/>
                  </a:cubicBezTo>
                  <a:cubicBezTo>
                    <a:pt x="3015" y="13001"/>
                    <a:pt x="3015" y="13655"/>
                    <a:pt x="3004" y="14310"/>
                  </a:cubicBezTo>
                  <a:lnTo>
                    <a:pt x="3004" y="16573"/>
                  </a:lnTo>
                  <a:cubicBezTo>
                    <a:pt x="3027" y="18323"/>
                    <a:pt x="3051" y="20085"/>
                    <a:pt x="3099" y="21835"/>
                  </a:cubicBezTo>
                  <a:cubicBezTo>
                    <a:pt x="3134" y="22776"/>
                    <a:pt x="3158" y="23716"/>
                    <a:pt x="3206" y="24645"/>
                  </a:cubicBezTo>
                  <a:cubicBezTo>
                    <a:pt x="3254" y="25383"/>
                    <a:pt x="3158" y="26074"/>
                    <a:pt x="3635" y="26657"/>
                  </a:cubicBezTo>
                  <a:cubicBezTo>
                    <a:pt x="3701" y="26737"/>
                    <a:pt x="3789" y="26771"/>
                    <a:pt x="3879" y="26771"/>
                  </a:cubicBezTo>
                  <a:cubicBezTo>
                    <a:pt x="4015" y="26771"/>
                    <a:pt x="4153" y="26693"/>
                    <a:pt x="4218" y="26586"/>
                  </a:cubicBezTo>
                  <a:cubicBezTo>
                    <a:pt x="4658" y="25931"/>
                    <a:pt x="4432" y="25050"/>
                    <a:pt x="4408" y="24300"/>
                  </a:cubicBezTo>
                  <a:cubicBezTo>
                    <a:pt x="4373" y="23478"/>
                    <a:pt x="4325" y="22657"/>
                    <a:pt x="4289" y="21835"/>
                  </a:cubicBezTo>
                  <a:cubicBezTo>
                    <a:pt x="4277" y="21442"/>
                    <a:pt x="4266" y="21037"/>
                    <a:pt x="4242" y="20633"/>
                  </a:cubicBezTo>
                  <a:cubicBezTo>
                    <a:pt x="5170" y="19871"/>
                    <a:pt x="6052" y="19049"/>
                    <a:pt x="6861" y="18156"/>
                  </a:cubicBezTo>
                  <a:cubicBezTo>
                    <a:pt x="7385" y="17620"/>
                    <a:pt x="7897" y="17084"/>
                    <a:pt x="8433" y="16573"/>
                  </a:cubicBezTo>
                  <a:cubicBezTo>
                    <a:pt x="8826" y="16192"/>
                    <a:pt x="9230" y="15822"/>
                    <a:pt x="9635" y="15441"/>
                  </a:cubicBezTo>
                  <a:cubicBezTo>
                    <a:pt x="9947" y="15479"/>
                    <a:pt x="10264" y="15495"/>
                    <a:pt x="10585" y="15495"/>
                  </a:cubicBezTo>
                  <a:cubicBezTo>
                    <a:pt x="11575" y="15495"/>
                    <a:pt x="12590" y="15344"/>
                    <a:pt x="13517" y="15227"/>
                  </a:cubicBezTo>
                  <a:cubicBezTo>
                    <a:pt x="13814" y="15215"/>
                    <a:pt x="14064" y="15025"/>
                    <a:pt x="14160" y="14751"/>
                  </a:cubicBezTo>
                  <a:cubicBezTo>
                    <a:pt x="14267" y="14453"/>
                    <a:pt x="14172" y="14334"/>
                    <a:pt x="13993" y="14108"/>
                  </a:cubicBezTo>
                  <a:cubicBezTo>
                    <a:pt x="13878" y="13957"/>
                    <a:pt x="13696" y="13919"/>
                    <a:pt x="13523" y="13919"/>
                  </a:cubicBezTo>
                  <a:cubicBezTo>
                    <a:pt x="13463" y="13919"/>
                    <a:pt x="13405" y="13923"/>
                    <a:pt x="13350" y="13929"/>
                  </a:cubicBezTo>
                  <a:cubicBezTo>
                    <a:pt x="12612" y="14036"/>
                    <a:pt x="11862" y="14084"/>
                    <a:pt x="11112" y="14120"/>
                  </a:cubicBezTo>
                  <a:cubicBezTo>
                    <a:pt x="11755" y="13596"/>
                    <a:pt x="12469" y="13060"/>
                    <a:pt x="12898" y="12382"/>
                  </a:cubicBezTo>
                  <a:cubicBezTo>
                    <a:pt x="13111" y="12423"/>
                    <a:pt x="13327" y="12443"/>
                    <a:pt x="13542" y="12443"/>
                  </a:cubicBezTo>
                  <a:cubicBezTo>
                    <a:pt x="14069" y="12443"/>
                    <a:pt x="14591" y="12321"/>
                    <a:pt x="15065" y="12084"/>
                  </a:cubicBezTo>
                  <a:cubicBezTo>
                    <a:pt x="15549" y="11836"/>
                    <a:pt x="15293" y="11081"/>
                    <a:pt x="14817" y="11081"/>
                  </a:cubicBezTo>
                  <a:cubicBezTo>
                    <a:pt x="14766" y="11081"/>
                    <a:pt x="14714" y="11089"/>
                    <a:pt x="14660" y="11108"/>
                  </a:cubicBezTo>
                  <a:cubicBezTo>
                    <a:pt x="14188" y="11287"/>
                    <a:pt x="13694" y="11382"/>
                    <a:pt x="13199" y="11382"/>
                  </a:cubicBezTo>
                  <a:cubicBezTo>
                    <a:pt x="13170" y="11382"/>
                    <a:pt x="13141" y="11382"/>
                    <a:pt x="13112" y="11381"/>
                  </a:cubicBezTo>
                  <a:cubicBezTo>
                    <a:pt x="13374" y="10488"/>
                    <a:pt x="13338" y="9524"/>
                    <a:pt x="13029" y="8643"/>
                  </a:cubicBezTo>
                  <a:cubicBezTo>
                    <a:pt x="12974" y="8496"/>
                    <a:pt x="12834" y="8421"/>
                    <a:pt x="12699" y="8421"/>
                  </a:cubicBezTo>
                  <a:cubicBezTo>
                    <a:pt x="12539" y="8421"/>
                    <a:pt x="12386" y="8525"/>
                    <a:pt x="12386" y="8738"/>
                  </a:cubicBezTo>
                  <a:cubicBezTo>
                    <a:pt x="12398" y="9334"/>
                    <a:pt x="12362" y="9929"/>
                    <a:pt x="12267" y="10524"/>
                  </a:cubicBezTo>
                  <a:cubicBezTo>
                    <a:pt x="12159" y="10929"/>
                    <a:pt x="12028" y="11334"/>
                    <a:pt x="11850" y="11715"/>
                  </a:cubicBezTo>
                  <a:cubicBezTo>
                    <a:pt x="11147" y="12108"/>
                    <a:pt x="10552" y="12739"/>
                    <a:pt x="9957" y="13263"/>
                  </a:cubicBezTo>
                  <a:cubicBezTo>
                    <a:pt x="9659" y="13513"/>
                    <a:pt x="9361" y="13775"/>
                    <a:pt x="9076" y="14048"/>
                  </a:cubicBezTo>
                  <a:cubicBezTo>
                    <a:pt x="9207" y="13536"/>
                    <a:pt x="9290" y="13001"/>
                    <a:pt x="9373" y="12620"/>
                  </a:cubicBezTo>
                  <a:cubicBezTo>
                    <a:pt x="9671" y="11215"/>
                    <a:pt x="9814" y="9786"/>
                    <a:pt x="9766" y="8345"/>
                  </a:cubicBezTo>
                  <a:cubicBezTo>
                    <a:pt x="9754" y="8025"/>
                    <a:pt x="9521" y="7868"/>
                    <a:pt x="9284" y="7868"/>
                  </a:cubicBezTo>
                  <a:cubicBezTo>
                    <a:pt x="9045" y="7868"/>
                    <a:pt x="8802" y="8028"/>
                    <a:pt x="8778" y="8345"/>
                  </a:cubicBezTo>
                  <a:cubicBezTo>
                    <a:pt x="8671" y="9738"/>
                    <a:pt x="8468" y="11108"/>
                    <a:pt x="8159" y="12453"/>
                  </a:cubicBezTo>
                  <a:cubicBezTo>
                    <a:pt x="7957" y="13334"/>
                    <a:pt x="7218" y="14608"/>
                    <a:pt x="7516" y="15513"/>
                  </a:cubicBezTo>
                  <a:cubicBezTo>
                    <a:pt x="6956" y="16049"/>
                    <a:pt x="6385" y="16596"/>
                    <a:pt x="5825" y="17156"/>
                  </a:cubicBezTo>
                  <a:cubicBezTo>
                    <a:pt x="5242" y="17739"/>
                    <a:pt x="4694" y="18358"/>
                    <a:pt x="4194" y="19001"/>
                  </a:cubicBezTo>
                  <a:cubicBezTo>
                    <a:pt x="4158" y="18132"/>
                    <a:pt x="4135" y="17263"/>
                    <a:pt x="4123" y="16394"/>
                  </a:cubicBezTo>
                  <a:cubicBezTo>
                    <a:pt x="4099" y="15703"/>
                    <a:pt x="4087" y="15013"/>
                    <a:pt x="4075" y="14310"/>
                  </a:cubicBezTo>
                  <a:cubicBezTo>
                    <a:pt x="4051" y="12572"/>
                    <a:pt x="4039" y="10822"/>
                    <a:pt x="4039" y="9072"/>
                  </a:cubicBezTo>
                  <a:cubicBezTo>
                    <a:pt x="4813" y="8762"/>
                    <a:pt x="5540" y="8333"/>
                    <a:pt x="6182" y="7798"/>
                  </a:cubicBezTo>
                  <a:cubicBezTo>
                    <a:pt x="6694" y="7393"/>
                    <a:pt x="7695" y="6762"/>
                    <a:pt x="7528" y="6012"/>
                  </a:cubicBezTo>
                  <a:cubicBezTo>
                    <a:pt x="7492" y="5893"/>
                    <a:pt x="7385" y="5821"/>
                    <a:pt x="7254" y="5809"/>
                  </a:cubicBezTo>
                  <a:cubicBezTo>
                    <a:pt x="7241" y="5809"/>
                    <a:pt x="7228" y="5808"/>
                    <a:pt x="7215" y="5808"/>
                  </a:cubicBezTo>
                  <a:cubicBezTo>
                    <a:pt x="6603" y="5808"/>
                    <a:pt x="6126" y="6615"/>
                    <a:pt x="5706" y="7000"/>
                  </a:cubicBezTo>
                  <a:cubicBezTo>
                    <a:pt x="5170" y="7464"/>
                    <a:pt x="4611" y="7905"/>
                    <a:pt x="4039" y="8310"/>
                  </a:cubicBezTo>
                  <a:cubicBezTo>
                    <a:pt x="4039" y="7726"/>
                    <a:pt x="4039" y="7155"/>
                    <a:pt x="4051" y="6571"/>
                  </a:cubicBezTo>
                  <a:cubicBezTo>
                    <a:pt x="4242" y="6559"/>
                    <a:pt x="4408" y="6440"/>
                    <a:pt x="4492" y="6274"/>
                  </a:cubicBezTo>
                  <a:lnTo>
                    <a:pt x="6087" y="3345"/>
                  </a:lnTo>
                  <a:cubicBezTo>
                    <a:pt x="6504" y="2583"/>
                    <a:pt x="7218" y="1618"/>
                    <a:pt x="7135" y="725"/>
                  </a:cubicBezTo>
                  <a:cubicBezTo>
                    <a:pt x="7126" y="519"/>
                    <a:pt x="6969" y="380"/>
                    <a:pt x="6790" y="380"/>
                  </a:cubicBezTo>
                  <a:cubicBezTo>
                    <a:pt x="6731" y="380"/>
                    <a:pt x="6670" y="395"/>
                    <a:pt x="6611" y="428"/>
                  </a:cubicBezTo>
                  <a:cubicBezTo>
                    <a:pt x="5813" y="856"/>
                    <a:pt x="5409" y="1940"/>
                    <a:pt x="4992" y="2714"/>
                  </a:cubicBezTo>
                  <a:lnTo>
                    <a:pt x="3920" y="4690"/>
                  </a:lnTo>
                  <a:cubicBezTo>
                    <a:pt x="3027" y="3214"/>
                    <a:pt x="2194" y="1714"/>
                    <a:pt x="1396" y="190"/>
                  </a:cubicBezTo>
                  <a:cubicBezTo>
                    <a:pt x="1324" y="57"/>
                    <a:pt x="1197" y="0"/>
                    <a:pt x="1067" y="0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28"/>
            <p:cNvSpPr/>
            <p:nvPr/>
          </p:nvSpPr>
          <p:spPr>
            <a:xfrm>
              <a:off x="5201540" y="4496708"/>
              <a:ext cx="502124" cy="602609"/>
            </a:xfrm>
            <a:custGeom>
              <a:rect b="b" l="l" r="r" t="t"/>
              <a:pathLst>
                <a:path extrusionOk="0" h="17991" w="14991">
                  <a:moveTo>
                    <a:pt x="6598" y="1"/>
                  </a:moveTo>
                  <a:cubicBezTo>
                    <a:pt x="4238" y="1"/>
                    <a:pt x="1967" y="1178"/>
                    <a:pt x="917" y="3572"/>
                  </a:cubicBezTo>
                  <a:cubicBezTo>
                    <a:pt x="155" y="5275"/>
                    <a:pt x="1" y="7168"/>
                    <a:pt x="167" y="9013"/>
                  </a:cubicBezTo>
                  <a:cubicBezTo>
                    <a:pt x="179" y="9156"/>
                    <a:pt x="191" y="9287"/>
                    <a:pt x="203" y="9430"/>
                  </a:cubicBezTo>
                  <a:cubicBezTo>
                    <a:pt x="96" y="10752"/>
                    <a:pt x="358" y="12085"/>
                    <a:pt x="965" y="13276"/>
                  </a:cubicBezTo>
                  <a:cubicBezTo>
                    <a:pt x="1167" y="13859"/>
                    <a:pt x="1417" y="14431"/>
                    <a:pt x="1715" y="14978"/>
                  </a:cubicBezTo>
                  <a:cubicBezTo>
                    <a:pt x="2656" y="16705"/>
                    <a:pt x="4418" y="17836"/>
                    <a:pt x="6382" y="17991"/>
                  </a:cubicBezTo>
                  <a:cubicBezTo>
                    <a:pt x="6359" y="17348"/>
                    <a:pt x="6359" y="16693"/>
                    <a:pt x="6370" y="16038"/>
                  </a:cubicBezTo>
                  <a:cubicBezTo>
                    <a:pt x="6287" y="16026"/>
                    <a:pt x="6216" y="15990"/>
                    <a:pt x="6156" y="15943"/>
                  </a:cubicBezTo>
                  <a:cubicBezTo>
                    <a:pt x="5680" y="15502"/>
                    <a:pt x="5406" y="14919"/>
                    <a:pt x="4989" y="14443"/>
                  </a:cubicBezTo>
                  <a:cubicBezTo>
                    <a:pt x="4573" y="13942"/>
                    <a:pt x="4120" y="13490"/>
                    <a:pt x="3632" y="13085"/>
                  </a:cubicBezTo>
                  <a:cubicBezTo>
                    <a:pt x="3358" y="12862"/>
                    <a:pt x="3612" y="12517"/>
                    <a:pt x="3893" y="12517"/>
                  </a:cubicBezTo>
                  <a:cubicBezTo>
                    <a:pt x="3941" y="12517"/>
                    <a:pt x="3990" y="12527"/>
                    <a:pt x="4037" y="12549"/>
                  </a:cubicBezTo>
                  <a:cubicBezTo>
                    <a:pt x="4894" y="12954"/>
                    <a:pt x="5870" y="13645"/>
                    <a:pt x="6382" y="14538"/>
                  </a:cubicBezTo>
                  <a:cubicBezTo>
                    <a:pt x="6394" y="14026"/>
                    <a:pt x="6406" y="13514"/>
                    <a:pt x="6418" y="13002"/>
                  </a:cubicBezTo>
                  <a:cubicBezTo>
                    <a:pt x="6001" y="12645"/>
                    <a:pt x="5680" y="12026"/>
                    <a:pt x="5382" y="11645"/>
                  </a:cubicBezTo>
                  <a:cubicBezTo>
                    <a:pt x="4811" y="10894"/>
                    <a:pt x="4275" y="10132"/>
                    <a:pt x="3775" y="9335"/>
                  </a:cubicBezTo>
                  <a:cubicBezTo>
                    <a:pt x="3615" y="9078"/>
                    <a:pt x="3859" y="8794"/>
                    <a:pt x="4101" y="8794"/>
                  </a:cubicBezTo>
                  <a:cubicBezTo>
                    <a:pt x="4185" y="8794"/>
                    <a:pt x="4268" y="8827"/>
                    <a:pt x="4334" y="8906"/>
                  </a:cubicBezTo>
                  <a:cubicBezTo>
                    <a:pt x="4954" y="9609"/>
                    <a:pt x="5537" y="10335"/>
                    <a:pt x="6132" y="11061"/>
                  </a:cubicBezTo>
                  <a:cubicBezTo>
                    <a:pt x="6228" y="11168"/>
                    <a:pt x="6347" y="11287"/>
                    <a:pt x="6454" y="11418"/>
                  </a:cubicBezTo>
                  <a:cubicBezTo>
                    <a:pt x="6478" y="10787"/>
                    <a:pt x="6490" y="10168"/>
                    <a:pt x="6513" y="9537"/>
                  </a:cubicBezTo>
                  <a:cubicBezTo>
                    <a:pt x="5537" y="7823"/>
                    <a:pt x="4704" y="6037"/>
                    <a:pt x="4001" y="4191"/>
                  </a:cubicBezTo>
                  <a:cubicBezTo>
                    <a:pt x="3891" y="3908"/>
                    <a:pt x="4156" y="3687"/>
                    <a:pt x="4410" y="3687"/>
                  </a:cubicBezTo>
                  <a:cubicBezTo>
                    <a:pt x="4540" y="3687"/>
                    <a:pt x="4667" y="3745"/>
                    <a:pt x="4739" y="3882"/>
                  </a:cubicBezTo>
                  <a:cubicBezTo>
                    <a:pt x="5537" y="5394"/>
                    <a:pt x="6382" y="6906"/>
                    <a:pt x="7275" y="8370"/>
                  </a:cubicBezTo>
                  <a:lnTo>
                    <a:pt x="8335" y="6394"/>
                  </a:lnTo>
                  <a:cubicBezTo>
                    <a:pt x="8752" y="5632"/>
                    <a:pt x="9168" y="4537"/>
                    <a:pt x="9966" y="4108"/>
                  </a:cubicBezTo>
                  <a:cubicBezTo>
                    <a:pt x="10020" y="4077"/>
                    <a:pt x="10078" y="4062"/>
                    <a:pt x="10134" y="4062"/>
                  </a:cubicBezTo>
                  <a:cubicBezTo>
                    <a:pt x="10314" y="4062"/>
                    <a:pt x="10481" y="4206"/>
                    <a:pt x="10490" y="4406"/>
                  </a:cubicBezTo>
                  <a:cubicBezTo>
                    <a:pt x="10561" y="5299"/>
                    <a:pt x="9847" y="6275"/>
                    <a:pt x="9442" y="7037"/>
                  </a:cubicBezTo>
                  <a:lnTo>
                    <a:pt x="7859" y="9954"/>
                  </a:lnTo>
                  <a:cubicBezTo>
                    <a:pt x="7763" y="10121"/>
                    <a:pt x="7597" y="10228"/>
                    <a:pt x="7406" y="10252"/>
                  </a:cubicBezTo>
                  <a:cubicBezTo>
                    <a:pt x="7406" y="10823"/>
                    <a:pt x="7394" y="11406"/>
                    <a:pt x="7394" y="11978"/>
                  </a:cubicBezTo>
                  <a:cubicBezTo>
                    <a:pt x="7978" y="11573"/>
                    <a:pt x="8537" y="11144"/>
                    <a:pt x="9061" y="10680"/>
                  </a:cubicBezTo>
                  <a:cubicBezTo>
                    <a:pt x="9490" y="10298"/>
                    <a:pt x="9952" y="9488"/>
                    <a:pt x="10569" y="9488"/>
                  </a:cubicBezTo>
                  <a:cubicBezTo>
                    <a:pt x="10586" y="9488"/>
                    <a:pt x="10603" y="9488"/>
                    <a:pt x="10621" y="9490"/>
                  </a:cubicBezTo>
                  <a:cubicBezTo>
                    <a:pt x="10740" y="9490"/>
                    <a:pt x="10847" y="9573"/>
                    <a:pt x="10883" y="9692"/>
                  </a:cubicBezTo>
                  <a:cubicBezTo>
                    <a:pt x="11050" y="10430"/>
                    <a:pt x="10049" y="11073"/>
                    <a:pt x="9549" y="11478"/>
                  </a:cubicBezTo>
                  <a:cubicBezTo>
                    <a:pt x="8895" y="12014"/>
                    <a:pt x="8180" y="12442"/>
                    <a:pt x="7394" y="12752"/>
                  </a:cubicBezTo>
                  <a:cubicBezTo>
                    <a:pt x="7394" y="14490"/>
                    <a:pt x="7418" y="16240"/>
                    <a:pt x="7442" y="17991"/>
                  </a:cubicBezTo>
                  <a:cubicBezTo>
                    <a:pt x="7752" y="17955"/>
                    <a:pt x="8073" y="17907"/>
                    <a:pt x="8383" y="17836"/>
                  </a:cubicBezTo>
                  <a:cubicBezTo>
                    <a:pt x="8406" y="17229"/>
                    <a:pt x="8490" y="16633"/>
                    <a:pt x="8645" y="16050"/>
                  </a:cubicBezTo>
                  <a:cubicBezTo>
                    <a:pt x="8811" y="15085"/>
                    <a:pt x="9180" y="14169"/>
                    <a:pt x="9716" y="13347"/>
                  </a:cubicBezTo>
                  <a:cubicBezTo>
                    <a:pt x="9919" y="12847"/>
                    <a:pt x="10204" y="12383"/>
                    <a:pt x="10538" y="11966"/>
                  </a:cubicBezTo>
                  <a:cubicBezTo>
                    <a:pt x="11466" y="10823"/>
                    <a:pt x="12883" y="10132"/>
                    <a:pt x="14348" y="9954"/>
                  </a:cubicBezTo>
                  <a:cubicBezTo>
                    <a:pt x="14991" y="6525"/>
                    <a:pt x="13490" y="3048"/>
                    <a:pt x="10550" y="1167"/>
                  </a:cubicBezTo>
                  <a:cubicBezTo>
                    <a:pt x="9348" y="392"/>
                    <a:pt x="7958" y="1"/>
                    <a:pt x="6598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28"/>
            <p:cNvSpPr/>
            <p:nvPr/>
          </p:nvSpPr>
          <p:spPr>
            <a:xfrm>
              <a:off x="5480687" y="4828510"/>
              <a:ext cx="447895" cy="435100"/>
            </a:xfrm>
            <a:custGeom>
              <a:rect b="b" l="l" r="r" t="t"/>
              <a:pathLst>
                <a:path extrusionOk="0" h="12990" w="13372">
                  <a:moveTo>
                    <a:pt x="6752" y="0"/>
                  </a:moveTo>
                  <a:cubicBezTo>
                    <a:pt x="6499" y="0"/>
                    <a:pt x="6248" y="16"/>
                    <a:pt x="6002" y="48"/>
                  </a:cubicBezTo>
                  <a:cubicBezTo>
                    <a:pt x="4537" y="226"/>
                    <a:pt x="3120" y="929"/>
                    <a:pt x="2192" y="2060"/>
                  </a:cubicBezTo>
                  <a:cubicBezTo>
                    <a:pt x="1858" y="2477"/>
                    <a:pt x="1573" y="2953"/>
                    <a:pt x="1370" y="3453"/>
                  </a:cubicBezTo>
                  <a:cubicBezTo>
                    <a:pt x="823" y="4263"/>
                    <a:pt x="465" y="5179"/>
                    <a:pt x="299" y="6144"/>
                  </a:cubicBezTo>
                  <a:cubicBezTo>
                    <a:pt x="144" y="6727"/>
                    <a:pt x="49" y="7334"/>
                    <a:pt x="25" y="7930"/>
                  </a:cubicBezTo>
                  <a:cubicBezTo>
                    <a:pt x="1" y="9013"/>
                    <a:pt x="215" y="10073"/>
                    <a:pt x="834" y="10930"/>
                  </a:cubicBezTo>
                  <a:cubicBezTo>
                    <a:pt x="1394" y="10371"/>
                    <a:pt x="1966" y="9823"/>
                    <a:pt x="2525" y="9287"/>
                  </a:cubicBezTo>
                  <a:cubicBezTo>
                    <a:pt x="2227" y="8394"/>
                    <a:pt x="2954" y="7108"/>
                    <a:pt x="3168" y="6227"/>
                  </a:cubicBezTo>
                  <a:cubicBezTo>
                    <a:pt x="3478" y="4882"/>
                    <a:pt x="3680" y="3513"/>
                    <a:pt x="3775" y="2131"/>
                  </a:cubicBezTo>
                  <a:cubicBezTo>
                    <a:pt x="3799" y="1809"/>
                    <a:pt x="4045" y="1645"/>
                    <a:pt x="4288" y="1645"/>
                  </a:cubicBezTo>
                  <a:cubicBezTo>
                    <a:pt x="4528" y="1645"/>
                    <a:pt x="4764" y="1806"/>
                    <a:pt x="4775" y="2131"/>
                  </a:cubicBezTo>
                  <a:cubicBezTo>
                    <a:pt x="4811" y="3560"/>
                    <a:pt x="4680" y="5001"/>
                    <a:pt x="4371" y="6394"/>
                  </a:cubicBezTo>
                  <a:cubicBezTo>
                    <a:pt x="4287" y="6787"/>
                    <a:pt x="4204" y="7311"/>
                    <a:pt x="4073" y="7823"/>
                  </a:cubicBezTo>
                  <a:cubicBezTo>
                    <a:pt x="4371" y="7561"/>
                    <a:pt x="4656" y="7287"/>
                    <a:pt x="4954" y="7037"/>
                  </a:cubicBezTo>
                  <a:cubicBezTo>
                    <a:pt x="5549" y="6513"/>
                    <a:pt x="6157" y="5882"/>
                    <a:pt x="6859" y="5489"/>
                  </a:cubicBezTo>
                  <a:cubicBezTo>
                    <a:pt x="7026" y="5108"/>
                    <a:pt x="7169" y="4703"/>
                    <a:pt x="7276" y="4298"/>
                  </a:cubicBezTo>
                  <a:cubicBezTo>
                    <a:pt x="7371" y="3703"/>
                    <a:pt x="7407" y="3108"/>
                    <a:pt x="7383" y="2512"/>
                  </a:cubicBezTo>
                  <a:cubicBezTo>
                    <a:pt x="7383" y="2300"/>
                    <a:pt x="7537" y="2195"/>
                    <a:pt x="7698" y="2195"/>
                  </a:cubicBezTo>
                  <a:cubicBezTo>
                    <a:pt x="7835" y="2195"/>
                    <a:pt x="7978" y="2270"/>
                    <a:pt x="8038" y="2417"/>
                  </a:cubicBezTo>
                  <a:cubicBezTo>
                    <a:pt x="8347" y="3298"/>
                    <a:pt x="8383" y="4263"/>
                    <a:pt x="8121" y="5156"/>
                  </a:cubicBezTo>
                  <a:cubicBezTo>
                    <a:pt x="8150" y="5156"/>
                    <a:pt x="8179" y="5157"/>
                    <a:pt x="8209" y="5157"/>
                  </a:cubicBezTo>
                  <a:cubicBezTo>
                    <a:pt x="8703" y="5157"/>
                    <a:pt x="9196" y="5062"/>
                    <a:pt x="9657" y="4882"/>
                  </a:cubicBezTo>
                  <a:cubicBezTo>
                    <a:pt x="9712" y="4864"/>
                    <a:pt x="9766" y="4855"/>
                    <a:pt x="9817" y="4855"/>
                  </a:cubicBezTo>
                  <a:cubicBezTo>
                    <a:pt x="10300" y="4855"/>
                    <a:pt x="10548" y="5610"/>
                    <a:pt x="10074" y="5858"/>
                  </a:cubicBezTo>
                  <a:cubicBezTo>
                    <a:pt x="9592" y="6095"/>
                    <a:pt x="9074" y="6218"/>
                    <a:pt x="8549" y="6218"/>
                  </a:cubicBezTo>
                  <a:cubicBezTo>
                    <a:pt x="8335" y="6218"/>
                    <a:pt x="8121" y="6197"/>
                    <a:pt x="7907" y="6156"/>
                  </a:cubicBezTo>
                  <a:cubicBezTo>
                    <a:pt x="7478" y="6834"/>
                    <a:pt x="6764" y="7370"/>
                    <a:pt x="6121" y="7894"/>
                  </a:cubicBezTo>
                  <a:cubicBezTo>
                    <a:pt x="6859" y="7846"/>
                    <a:pt x="7621" y="7811"/>
                    <a:pt x="8347" y="7704"/>
                  </a:cubicBezTo>
                  <a:cubicBezTo>
                    <a:pt x="8406" y="7694"/>
                    <a:pt x="8469" y="7688"/>
                    <a:pt x="8532" y="7688"/>
                  </a:cubicBezTo>
                  <a:cubicBezTo>
                    <a:pt x="8702" y="7688"/>
                    <a:pt x="8878" y="7732"/>
                    <a:pt x="8990" y="7870"/>
                  </a:cubicBezTo>
                  <a:cubicBezTo>
                    <a:pt x="9181" y="8108"/>
                    <a:pt x="9276" y="8227"/>
                    <a:pt x="9157" y="8525"/>
                  </a:cubicBezTo>
                  <a:cubicBezTo>
                    <a:pt x="9074" y="8799"/>
                    <a:pt x="8824" y="8989"/>
                    <a:pt x="8526" y="9001"/>
                  </a:cubicBezTo>
                  <a:cubicBezTo>
                    <a:pt x="7599" y="9118"/>
                    <a:pt x="6584" y="9269"/>
                    <a:pt x="5594" y="9269"/>
                  </a:cubicBezTo>
                  <a:cubicBezTo>
                    <a:pt x="5273" y="9269"/>
                    <a:pt x="4956" y="9253"/>
                    <a:pt x="4644" y="9216"/>
                  </a:cubicBezTo>
                  <a:cubicBezTo>
                    <a:pt x="4240" y="9597"/>
                    <a:pt x="3835" y="9966"/>
                    <a:pt x="3442" y="10347"/>
                  </a:cubicBezTo>
                  <a:cubicBezTo>
                    <a:pt x="2906" y="10859"/>
                    <a:pt x="2394" y="11395"/>
                    <a:pt x="1882" y="11930"/>
                  </a:cubicBezTo>
                  <a:cubicBezTo>
                    <a:pt x="2932" y="12656"/>
                    <a:pt x="4180" y="12990"/>
                    <a:pt x="5447" y="12990"/>
                  </a:cubicBezTo>
                  <a:cubicBezTo>
                    <a:pt x="7960" y="12990"/>
                    <a:pt x="10545" y="11678"/>
                    <a:pt x="11788" y="9525"/>
                  </a:cubicBezTo>
                  <a:cubicBezTo>
                    <a:pt x="12229" y="8906"/>
                    <a:pt x="12514" y="8192"/>
                    <a:pt x="12598" y="7442"/>
                  </a:cubicBezTo>
                  <a:cubicBezTo>
                    <a:pt x="13372" y="4406"/>
                    <a:pt x="11574" y="1084"/>
                    <a:pt x="8514" y="286"/>
                  </a:cubicBezTo>
                  <a:cubicBezTo>
                    <a:pt x="8062" y="143"/>
                    <a:pt x="7597" y="48"/>
                    <a:pt x="7133" y="12"/>
                  </a:cubicBezTo>
                  <a:cubicBezTo>
                    <a:pt x="7006" y="4"/>
                    <a:pt x="6879" y="0"/>
                    <a:pt x="6752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28"/>
            <p:cNvSpPr/>
            <p:nvPr/>
          </p:nvSpPr>
          <p:spPr>
            <a:xfrm>
              <a:off x="5313112" y="4620740"/>
              <a:ext cx="520881" cy="896728"/>
            </a:xfrm>
            <a:custGeom>
              <a:rect b="b" l="l" r="r" t="t"/>
              <a:pathLst>
                <a:path extrusionOk="0" h="26772" w="15551">
                  <a:moveTo>
                    <a:pt x="1066" y="1"/>
                  </a:moveTo>
                  <a:cubicBezTo>
                    <a:pt x="811" y="1"/>
                    <a:pt x="544" y="217"/>
                    <a:pt x="646" y="500"/>
                  </a:cubicBezTo>
                  <a:cubicBezTo>
                    <a:pt x="1349" y="2346"/>
                    <a:pt x="2194" y="4143"/>
                    <a:pt x="3170" y="5858"/>
                  </a:cubicBezTo>
                  <a:cubicBezTo>
                    <a:pt x="3147" y="6477"/>
                    <a:pt x="3123" y="7108"/>
                    <a:pt x="3111" y="7727"/>
                  </a:cubicBezTo>
                  <a:cubicBezTo>
                    <a:pt x="2992" y="7608"/>
                    <a:pt x="2873" y="7489"/>
                    <a:pt x="2778" y="7370"/>
                  </a:cubicBezTo>
                  <a:cubicBezTo>
                    <a:pt x="2182" y="6644"/>
                    <a:pt x="1587" y="5918"/>
                    <a:pt x="980" y="5215"/>
                  </a:cubicBezTo>
                  <a:cubicBezTo>
                    <a:pt x="911" y="5141"/>
                    <a:pt x="829" y="5110"/>
                    <a:pt x="747" y="5110"/>
                  </a:cubicBezTo>
                  <a:cubicBezTo>
                    <a:pt x="501" y="5110"/>
                    <a:pt x="259" y="5393"/>
                    <a:pt x="420" y="5644"/>
                  </a:cubicBezTo>
                  <a:cubicBezTo>
                    <a:pt x="920" y="6441"/>
                    <a:pt x="1456" y="7203"/>
                    <a:pt x="2027" y="7953"/>
                  </a:cubicBezTo>
                  <a:cubicBezTo>
                    <a:pt x="2325" y="8346"/>
                    <a:pt x="2647" y="8965"/>
                    <a:pt x="3063" y="9311"/>
                  </a:cubicBezTo>
                  <a:cubicBezTo>
                    <a:pt x="3051" y="9823"/>
                    <a:pt x="3039" y="10335"/>
                    <a:pt x="3039" y="10847"/>
                  </a:cubicBezTo>
                  <a:cubicBezTo>
                    <a:pt x="2516" y="9954"/>
                    <a:pt x="1551" y="9263"/>
                    <a:pt x="682" y="8858"/>
                  </a:cubicBezTo>
                  <a:cubicBezTo>
                    <a:pt x="637" y="8838"/>
                    <a:pt x="590" y="8829"/>
                    <a:pt x="544" y="8829"/>
                  </a:cubicBezTo>
                  <a:cubicBezTo>
                    <a:pt x="261" y="8829"/>
                    <a:pt x="1" y="9169"/>
                    <a:pt x="277" y="9394"/>
                  </a:cubicBezTo>
                  <a:cubicBezTo>
                    <a:pt x="765" y="9811"/>
                    <a:pt x="1218" y="10263"/>
                    <a:pt x="1635" y="10751"/>
                  </a:cubicBezTo>
                  <a:cubicBezTo>
                    <a:pt x="2051" y="11240"/>
                    <a:pt x="2325" y="11823"/>
                    <a:pt x="2801" y="12252"/>
                  </a:cubicBezTo>
                  <a:cubicBezTo>
                    <a:pt x="2861" y="12311"/>
                    <a:pt x="2932" y="12347"/>
                    <a:pt x="3016" y="12347"/>
                  </a:cubicBezTo>
                  <a:cubicBezTo>
                    <a:pt x="3004" y="13002"/>
                    <a:pt x="3004" y="13657"/>
                    <a:pt x="3004" y="14311"/>
                  </a:cubicBezTo>
                  <a:lnTo>
                    <a:pt x="3004" y="16574"/>
                  </a:lnTo>
                  <a:cubicBezTo>
                    <a:pt x="3016" y="18324"/>
                    <a:pt x="3051" y="20086"/>
                    <a:pt x="3099" y="21836"/>
                  </a:cubicBezTo>
                  <a:cubicBezTo>
                    <a:pt x="3123" y="22777"/>
                    <a:pt x="3147" y="23705"/>
                    <a:pt x="3206" y="24646"/>
                  </a:cubicBezTo>
                  <a:cubicBezTo>
                    <a:pt x="3242" y="25384"/>
                    <a:pt x="3159" y="26075"/>
                    <a:pt x="3635" y="26658"/>
                  </a:cubicBezTo>
                  <a:cubicBezTo>
                    <a:pt x="3696" y="26738"/>
                    <a:pt x="3782" y="26772"/>
                    <a:pt x="3870" y="26772"/>
                  </a:cubicBezTo>
                  <a:cubicBezTo>
                    <a:pt x="4005" y="26772"/>
                    <a:pt x="4146" y="26694"/>
                    <a:pt x="4218" y="26587"/>
                  </a:cubicBezTo>
                  <a:cubicBezTo>
                    <a:pt x="4647" y="25932"/>
                    <a:pt x="4432" y="25051"/>
                    <a:pt x="4409" y="24301"/>
                  </a:cubicBezTo>
                  <a:cubicBezTo>
                    <a:pt x="4373" y="23479"/>
                    <a:pt x="4325" y="22658"/>
                    <a:pt x="4290" y="21836"/>
                  </a:cubicBezTo>
                  <a:cubicBezTo>
                    <a:pt x="4278" y="21443"/>
                    <a:pt x="4254" y="21038"/>
                    <a:pt x="4242" y="20634"/>
                  </a:cubicBezTo>
                  <a:cubicBezTo>
                    <a:pt x="5171" y="19872"/>
                    <a:pt x="6040" y="19050"/>
                    <a:pt x="6861" y="18157"/>
                  </a:cubicBezTo>
                  <a:cubicBezTo>
                    <a:pt x="7397" y="17609"/>
                    <a:pt x="7909" y="17074"/>
                    <a:pt x="8445" y="16562"/>
                  </a:cubicBezTo>
                  <a:cubicBezTo>
                    <a:pt x="8838" y="16181"/>
                    <a:pt x="9243" y="15800"/>
                    <a:pt x="9647" y="15431"/>
                  </a:cubicBezTo>
                  <a:cubicBezTo>
                    <a:pt x="9959" y="15468"/>
                    <a:pt x="10276" y="15484"/>
                    <a:pt x="10597" y="15484"/>
                  </a:cubicBezTo>
                  <a:cubicBezTo>
                    <a:pt x="11587" y="15484"/>
                    <a:pt x="12602" y="15333"/>
                    <a:pt x="13529" y="15216"/>
                  </a:cubicBezTo>
                  <a:cubicBezTo>
                    <a:pt x="13827" y="15204"/>
                    <a:pt x="14077" y="15014"/>
                    <a:pt x="14160" y="14728"/>
                  </a:cubicBezTo>
                  <a:cubicBezTo>
                    <a:pt x="14279" y="14430"/>
                    <a:pt x="14184" y="14323"/>
                    <a:pt x="13993" y="14085"/>
                  </a:cubicBezTo>
                  <a:cubicBezTo>
                    <a:pt x="13889" y="13947"/>
                    <a:pt x="13710" y="13903"/>
                    <a:pt x="13537" y="13903"/>
                  </a:cubicBezTo>
                  <a:cubicBezTo>
                    <a:pt x="13472" y="13903"/>
                    <a:pt x="13409" y="13909"/>
                    <a:pt x="13350" y="13918"/>
                  </a:cubicBezTo>
                  <a:cubicBezTo>
                    <a:pt x="12624" y="14026"/>
                    <a:pt x="11862" y="14061"/>
                    <a:pt x="11124" y="14109"/>
                  </a:cubicBezTo>
                  <a:cubicBezTo>
                    <a:pt x="11755" y="13573"/>
                    <a:pt x="12469" y="13049"/>
                    <a:pt x="12910" y="12371"/>
                  </a:cubicBezTo>
                  <a:cubicBezTo>
                    <a:pt x="13122" y="12408"/>
                    <a:pt x="13335" y="12427"/>
                    <a:pt x="13547" y="12427"/>
                  </a:cubicBezTo>
                  <a:cubicBezTo>
                    <a:pt x="14073" y="12427"/>
                    <a:pt x="14593" y="12311"/>
                    <a:pt x="15077" y="12073"/>
                  </a:cubicBezTo>
                  <a:cubicBezTo>
                    <a:pt x="15551" y="11825"/>
                    <a:pt x="15303" y="11070"/>
                    <a:pt x="14820" y="11070"/>
                  </a:cubicBezTo>
                  <a:cubicBezTo>
                    <a:pt x="14769" y="11070"/>
                    <a:pt x="14715" y="11079"/>
                    <a:pt x="14660" y="11097"/>
                  </a:cubicBezTo>
                  <a:cubicBezTo>
                    <a:pt x="14199" y="11277"/>
                    <a:pt x="13706" y="11372"/>
                    <a:pt x="13212" y="11372"/>
                  </a:cubicBezTo>
                  <a:cubicBezTo>
                    <a:pt x="13182" y="11372"/>
                    <a:pt x="13153" y="11371"/>
                    <a:pt x="13124" y="11371"/>
                  </a:cubicBezTo>
                  <a:cubicBezTo>
                    <a:pt x="13386" y="10466"/>
                    <a:pt x="13350" y="9513"/>
                    <a:pt x="13041" y="8632"/>
                  </a:cubicBezTo>
                  <a:cubicBezTo>
                    <a:pt x="12980" y="8479"/>
                    <a:pt x="12837" y="8401"/>
                    <a:pt x="12700" y="8401"/>
                  </a:cubicBezTo>
                  <a:cubicBezTo>
                    <a:pt x="12539" y="8401"/>
                    <a:pt x="12386" y="8509"/>
                    <a:pt x="12386" y="8727"/>
                  </a:cubicBezTo>
                  <a:cubicBezTo>
                    <a:pt x="12410" y="9323"/>
                    <a:pt x="12374" y="9918"/>
                    <a:pt x="12279" y="10513"/>
                  </a:cubicBezTo>
                  <a:cubicBezTo>
                    <a:pt x="12172" y="10918"/>
                    <a:pt x="12029" y="11311"/>
                    <a:pt x="11862" y="11704"/>
                  </a:cubicBezTo>
                  <a:cubicBezTo>
                    <a:pt x="11160" y="12097"/>
                    <a:pt x="10552" y="12728"/>
                    <a:pt x="9957" y="13240"/>
                  </a:cubicBezTo>
                  <a:cubicBezTo>
                    <a:pt x="9659" y="13502"/>
                    <a:pt x="9374" y="13764"/>
                    <a:pt x="9076" y="14038"/>
                  </a:cubicBezTo>
                  <a:cubicBezTo>
                    <a:pt x="9219" y="13514"/>
                    <a:pt x="9302" y="12990"/>
                    <a:pt x="9374" y="12609"/>
                  </a:cubicBezTo>
                  <a:cubicBezTo>
                    <a:pt x="9683" y="11204"/>
                    <a:pt x="9814" y="9775"/>
                    <a:pt x="9778" y="8334"/>
                  </a:cubicBezTo>
                  <a:cubicBezTo>
                    <a:pt x="9767" y="8014"/>
                    <a:pt x="9531" y="7857"/>
                    <a:pt x="9291" y="7857"/>
                  </a:cubicBezTo>
                  <a:cubicBezTo>
                    <a:pt x="9048" y="7857"/>
                    <a:pt x="8802" y="8017"/>
                    <a:pt x="8778" y="8334"/>
                  </a:cubicBezTo>
                  <a:cubicBezTo>
                    <a:pt x="8683" y="9716"/>
                    <a:pt x="8481" y="11097"/>
                    <a:pt x="8171" y="12442"/>
                  </a:cubicBezTo>
                  <a:cubicBezTo>
                    <a:pt x="7957" y="13311"/>
                    <a:pt x="7230" y="14597"/>
                    <a:pt x="7528" y="15502"/>
                  </a:cubicBezTo>
                  <a:cubicBezTo>
                    <a:pt x="6969" y="16038"/>
                    <a:pt x="6397" y="16585"/>
                    <a:pt x="5837" y="17145"/>
                  </a:cubicBezTo>
                  <a:cubicBezTo>
                    <a:pt x="5254" y="17728"/>
                    <a:pt x="4706" y="18336"/>
                    <a:pt x="4206" y="18991"/>
                  </a:cubicBezTo>
                  <a:cubicBezTo>
                    <a:pt x="4171" y="18121"/>
                    <a:pt x="4147" y="17252"/>
                    <a:pt x="4123" y="16383"/>
                  </a:cubicBezTo>
                  <a:cubicBezTo>
                    <a:pt x="4111" y="15693"/>
                    <a:pt x="4099" y="14990"/>
                    <a:pt x="4087" y="14299"/>
                  </a:cubicBezTo>
                  <a:cubicBezTo>
                    <a:pt x="4063" y="12549"/>
                    <a:pt x="4040" y="10811"/>
                    <a:pt x="4051" y="9061"/>
                  </a:cubicBezTo>
                  <a:cubicBezTo>
                    <a:pt x="4825" y="8751"/>
                    <a:pt x="5552" y="8323"/>
                    <a:pt x="6195" y="7787"/>
                  </a:cubicBezTo>
                  <a:cubicBezTo>
                    <a:pt x="6695" y="7382"/>
                    <a:pt x="7707" y="6751"/>
                    <a:pt x="7528" y="6001"/>
                  </a:cubicBezTo>
                  <a:cubicBezTo>
                    <a:pt x="7492" y="5882"/>
                    <a:pt x="7385" y="5810"/>
                    <a:pt x="7266" y="5798"/>
                  </a:cubicBezTo>
                  <a:cubicBezTo>
                    <a:pt x="7253" y="5798"/>
                    <a:pt x="7239" y="5797"/>
                    <a:pt x="7226" y="5797"/>
                  </a:cubicBezTo>
                  <a:cubicBezTo>
                    <a:pt x="6603" y="5797"/>
                    <a:pt x="6138" y="6604"/>
                    <a:pt x="5718" y="6989"/>
                  </a:cubicBezTo>
                  <a:cubicBezTo>
                    <a:pt x="5183" y="7453"/>
                    <a:pt x="4623" y="7894"/>
                    <a:pt x="4051" y="8299"/>
                  </a:cubicBezTo>
                  <a:cubicBezTo>
                    <a:pt x="4051" y="7715"/>
                    <a:pt x="4051" y="7144"/>
                    <a:pt x="4063" y="6560"/>
                  </a:cubicBezTo>
                  <a:cubicBezTo>
                    <a:pt x="4242" y="6537"/>
                    <a:pt x="4409" y="6429"/>
                    <a:pt x="4504" y="6263"/>
                  </a:cubicBezTo>
                  <a:lnTo>
                    <a:pt x="6087" y="3346"/>
                  </a:lnTo>
                  <a:cubicBezTo>
                    <a:pt x="6504" y="2584"/>
                    <a:pt x="7219" y="1619"/>
                    <a:pt x="7135" y="726"/>
                  </a:cubicBezTo>
                  <a:cubicBezTo>
                    <a:pt x="7126" y="520"/>
                    <a:pt x="6962" y="381"/>
                    <a:pt x="6785" y="381"/>
                  </a:cubicBezTo>
                  <a:cubicBezTo>
                    <a:pt x="6727" y="381"/>
                    <a:pt x="6667" y="396"/>
                    <a:pt x="6611" y="429"/>
                  </a:cubicBezTo>
                  <a:cubicBezTo>
                    <a:pt x="5814" y="845"/>
                    <a:pt x="5397" y="1941"/>
                    <a:pt x="4992" y="2715"/>
                  </a:cubicBezTo>
                  <a:lnTo>
                    <a:pt x="3921" y="4691"/>
                  </a:lnTo>
                  <a:cubicBezTo>
                    <a:pt x="3028" y="3215"/>
                    <a:pt x="2194" y="1715"/>
                    <a:pt x="1396" y="191"/>
                  </a:cubicBezTo>
                  <a:cubicBezTo>
                    <a:pt x="1324" y="58"/>
                    <a:pt x="1197" y="1"/>
                    <a:pt x="1066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28"/>
            <p:cNvSpPr/>
            <p:nvPr/>
          </p:nvSpPr>
          <p:spPr>
            <a:xfrm>
              <a:off x="8876075" y="4608046"/>
              <a:ext cx="534446" cy="237781"/>
            </a:xfrm>
            <a:custGeom>
              <a:rect b="b" l="l" r="r" t="t"/>
              <a:pathLst>
                <a:path extrusionOk="0" h="7099" w="15956">
                  <a:moveTo>
                    <a:pt x="8356" y="1"/>
                  </a:moveTo>
                  <a:cubicBezTo>
                    <a:pt x="7383" y="1"/>
                    <a:pt x="6538" y="625"/>
                    <a:pt x="6037" y="1427"/>
                  </a:cubicBezTo>
                  <a:cubicBezTo>
                    <a:pt x="5942" y="1582"/>
                    <a:pt x="5859" y="1736"/>
                    <a:pt x="5799" y="1891"/>
                  </a:cubicBezTo>
                  <a:cubicBezTo>
                    <a:pt x="5573" y="2141"/>
                    <a:pt x="5382" y="2415"/>
                    <a:pt x="5240" y="2713"/>
                  </a:cubicBezTo>
                  <a:cubicBezTo>
                    <a:pt x="5228" y="2748"/>
                    <a:pt x="5204" y="2796"/>
                    <a:pt x="5192" y="2832"/>
                  </a:cubicBezTo>
                  <a:cubicBezTo>
                    <a:pt x="5061" y="2748"/>
                    <a:pt x="4930" y="2689"/>
                    <a:pt x="4787" y="2629"/>
                  </a:cubicBezTo>
                  <a:cubicBezTo>
                    <a:pt x="4548" y="2540"/>
                    <a:pt x="4302" y="2498"/>
                    <a:pt x="4061" y="2498"/>
                  </a:cubicBezTo>
                  <a:cubicBezTo>
                    <a:pt x="3208" y="2498"/>
                    <a:pt x="2402" y="3026"/>
                    <a:pt x="2096" y="3880"/>
                  </a:cubicBezTo>
                  <a:cubicBezTo>
                    <a:pt x="2061" y="3999"/>
                    <a:pt x="2025" y="4106"/>
                    <a:pt x="2001" y="4237"/>
                  </a:cubicBezTo>
                  <a:cubicBezTo>
                    <a:pt x="1864" y="4204"/>
                    <a:pt x="1726" y="4188"/>
                    <a:pt x="1588" y="4188"/>
                  </a:cubicBezTo>
                  <a:cubicBezTo>
                    <a:pt x="1330" y="4188"/>
                    <a:pt x="1075" y="4243"/>
                    <a:pt x="834" y="4344"/>
                  </a:cubicBezTo>
                  <a:cubicBezTo>
                    <a:pt x="560" y="4427"/>
                    <a:pt x="322" y="4606"/>
                    <a:pt x="167" y="4856"/>
                  </a:cubicBezTo>
                  <a:cubicBezTo>
                    <a:pt x="1" y="5189"/>
                    <a:pt x="13" y="5570"/>
                    <a:pt x="191" y="5904"/>
                  </a:cubicBezTo>
                  <a:cubicBezTo>
                    <a:pt x="406" y="6308"/>
                    <a:pt x="763" y="6630"/>
                    <a:pt x="1203" y="6797"/>
                  </a:cubicBezTo>
                  <a:cubicBezTo>
                    <a:pt x="1354" y="6849"/>
                    <a:pt x="1512" y="6876"/>
                    <a:pt x="1669" y="6876"/>
                  </a:cubicBezTo>
                  <a:cubicBezTo>
                    <a:pt x="1797" y="6876"/>
                    <a:pt x="1925" y="6858"/>
                    <a:pt x="2049" y="6820"/>
                  </a:cubicBezTo>
                  <a:cubicBezTo>
                    <a:pt x="4120" y="6928"/>
                    <a:pt x="6180" y="7011"/>
                    <a:pt x="8252" y="7058"/>
                  </a:cubicBezTo>
                  <a:cubicBezTo>
                    <a:pt x="9082" y="7085"/>
                    <a:pt x="9906" y="7099"/>
                    <a:pt x="10728" y="7099"/>
                  </a:cubicBezTo>
                  <a:cubicBezTo>
                    <a:pt x="11002" y="7099"/>
                    <a:pt x="11276" y="7097"/>
                    <a:pt x="11550" y="7094"/>
                  </a:cubicBezTo>
                  <a:cubicBezTo>
                    <a:pt x="11617" y="7093"/>
                    <a:pt x="11685" y="7093"/>
                    <a:pt x="11754" y="7093"/>
                  </a:cubicBezTo>
                  <a:cubicBezTo>
                    <a:pt x="11996" y="7093"/>
                    <a:pt x="12246" y="7097"/>
                    <a:pt x="12499" y="7097"/>
                  </a:cubicBezTo>
                  <a:cubicBezTo>
                    <a:pt x="13117" y="7097"/>
                    <a:pt x="13750" y="7071"/>
                    <a:pt x="14312" y="6892"/>
                  </a:cubicBezTo>
                  <a:cubicBezTo>
                    <a:pt x="14341" y="6894"/>
                    <a:pt x="14370" y="6895"/>
                    <a:pt x="14400" y="6895"/>
                  </a:cubicBezTo>
                  <a:cubicBezTo>
                    <a:pt x="14868" y="6895"/>
                    <a:pt x="15314" y="6627"/>
                    <a:pt x="15538" y="6201"/>
                  </a:cubicBezTo>
                  <a:cubicBezTo>
                    <a:pt x="15955" y="5415"/>
                    <a:pt x="15348" y="4665"/>
                    <a:pt x="14586" y="4463"/>
                  </a:cubicBezTo>
                  <a:cubicBezTo>
                    <a:pt x="14491" y="4439"/>
                    <a:pt x="14395" y="4415"/>
                    <a:pt x="14288" y="4403"/>
                  </a:cubicBezTo>
                  <a:cubicBezTo>
                    <a:pt x="14164" y="4384"/>
                    <a:pt x="14036" y="4375"/>
                    <a:pt x="13908" y="4375"/>
                  </a:cubicBezTo>
                  <a:cubicBezTo>
                    <a:pt x="13804" y="4375"/>
                    <a:pt x="13699" y="4381"/>
                    <a:pt x="13598" y="4392"/>
                  </a:cubicBezTo>
                  <a:cubicBezTo>
                    <a:pt x="13586" y="4344"/>
                    <a:pt x="13574" y="4284"/>
                    <a:pt x="13550" y="4237"/>
                  </a:cubicBezTo>
                  <a:cubicBezTo>
                    <a:pt x="13502" y="3677"/>
                    <a:pt x="13193" y="3177"/>
                    <a:pt x="12717" y="2879"/>
                  </a:cubicBezTo>
                  <a:cubicBezTo>
                    <a:pt x="12458" y="2728"/>
                    <a:pt x="12140" y="2657"/>
                    <a:pt x="11813" y="2657"/>
                  </a:cubicBezTo>
                  <a:cubicBezTo>
                    <a:pt x="11522" y="2657"/>
                    <a:pt x="11224" y="2713"/>
                    <a:pt x="10955" y="2820"/>
                  </a:cubicBezTo>
                  <a:cubicBezTo>
                    <a:pt x="10943" y="2772"/>
                    <a:pt x="10931" y="2725"/>
                    <a:pt x="10931" y="2665"/>
                  </a:cubicBezTo>
                  <a:cubicBezTo>
                    <a:pt x="10895" y="2117"/>
                    <a:pt x="10669" y="1594"/>
                    <a:pt x="10288" y="1201"/>
                  </a:cubicBezTo>
                  <a:cubicBezTo>
                    <a:pt x="9919" y="558"/>
                    <a:pt x="9347" y="93"/>
                    <a:pt x="8561" y="10"/>
                  </a:cubicBezTo>
                  <a:cubicBezTo>
                    <a:pt x="8492" y="4"/>
                    <a:pt x="8424" y="1"/>
                    <a:pt x="835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28"/>
            <p:cNvSpPr/>
            <p:nvPr/>
          </p:nvSpPr>
          <p:spPr>
            <a:xfrm>
              <a:off x="4374046" y="4781047"/>
              <a:ext cx="534413" cy="237915"/>
            </a:xfrm>
            <a:custGeom>
              <a:rect b="b" l="l" r="r" t="t"/>
              <a:pathLst>
                <a:path extrusionOk="0" h="7103" w="15955">
                  <a:moveTo>
                    <a:pt x="8349" y="1"/>
                  </a:moveTo>
                  <a:cubicBezTo>
                    <a:pt x="7383" y="1"/>
                    <a:pt x="6545" y="633"/>
                    <a:pt x="6037" y="1429"/>
                  </a:cubicBezTo>
                  <a:cubicBezTo>
                    <a:pt x="5953" y="1572"/>
                    <a:pt x="5870" y="1739"/>
                    <a:pt x="5798" y="1893"/>
                  </a:cubicBezTo>
                  <a:cubicBezTo>
                    <a:pt x="5572" y="2132"/>
                    <a:pt x="5382" y="2417"/>
                    <a:pt x="5251" y="2715"/>
                  </a:cubicBezTo>
                  <a:cubicBezTo>
                    <a:pt x="5227" y="2751"/>
                    <a:pt x="5215" y="2786"/>
                    <a:pt x="5191" y="2834"/>
                  </a:cubicBezTo>
                  <a:cubicBezTo>
                    <a:pt x="5072" y="2751"/>
                    <a:pt x="4929" y="2691"/>
                    <a:pt x="4798" y="2632"/>
                  </a:cubicBezTo>
                  <a:cubicBezTo>
                    <a:pt x="4557" y="2542"/>
                    <a:pt x="4310" y="2500"/>
                    <a:pt x="4067" y="2500"/>
                  </a:cubicBezTo>
                  <a:cubicBezTo>
                    <a:pt x="3212" y="2500"/>
                    <a:pt x="2414" y="3028"/>
                    <a:pt x="2108" y="3882"/>
                  </a:cubicBezTo>
                  <a:cubicBezTo>
                    <a:pt x="2060" y="3989"/>
                    <a:pt x="2036" y="4108"/>
                    <a:pt x="2012" y="4227"/>
                  </a:cubicBezTo>
                  <a:cubicBezTo>
                    <a:pt x="1877" y="4198"/>
                    <a:pt x="1739" y="4184"/>
                    <a:pt x="1602" y="4184"/>
                  </a:cubicBezTo>
                  <a:cubicBezTo>
                    <a:pt x="1340" y="4184"/>
                    <a:pt x="1080" y="4237"/>
                    <a:pt x="845" y="4346"/>
                  </a:cubicBezTo>
                  <a:cubicBezTo>
                    <a:pt x="560" y="4430"/>
                    <a:pt x="322" y="4608"/>
                    <a:pt x="179" y="4858"/>
                  </a:cubicBezTo>
                  <a:cubicBezTo>
                    <a:pt x="0" y="5192"/>
                    <a:pt x="12" y="5584"/>
                    <a:pt x="191" y="5906"/>
                  </a:cubicBezTo>
                  <a:cubicBezTo>
                    <a:pt x="405" y="6323"/>
                    <a:pt x="762" y="6644"/>
                    <a:pt x="1203" y="6799"/>
                  </a:cubicBezTo>
                  <a:cubicBezTo>
                    <a:pt x="1348" y="6856"/>
                    <a:pt x="1500" y="6882"/>
                    <a:pt x="1654" y="6882"/>
                  </a:cubicBezTo>
                  <a:cubicBezTo>
                    <a:pt x="1789" y="6882"/>
                    <a:pt x="1926" y="6862"/>
                    <a:pt x="2060" y="6823"/>
                  </a:cubicBezTo>
                  <a:cubicBezTo>
                    <a:pt x="4120" y="6942"/>
                    <a:pt x="6191" y="7025"/>
                    <a:pt x="8263" y="7073"/>
                  </a:cubicBezTo>
                  <a:cubicBezTo>
                    <a:pt x="9065" y="7090"/>
                    <a:pt x="9867" y="7101"/>
                    <a:pt x="10673" y="7101"/>
                  </a:cubicBezTo>
                  <a:cubicBezTo>
                    <a:pt x="10969" y="7101"/>
                    <a:pt x="11264" y="7100"/>
                    <a:pt x="11561" y="7097"/>
                  </a:cubicBezTo>
                  <a:cubicBezTo>
                    <a:pt x="11618" y="7096"/>
                    <a:pt x="11675" y="7095"/>
                    <a:pt x="11733" y="7095"/>
                  </a:cubicBezTo>
                  <a:cubicBezTo>
                    <a:pt x="12007" y="7095"/>
                    <a:pt x="12294" y="7103"/>
                    <a:pt x="12584" y="7103"/>
                  </a:cubicBezTo>
                  <a:cubicBezTo>
                    <a:pt x="13172" y="7103"/>
                    <a:pt x="13775" y="7073"/>
                    <a:pt x="14311" y="6894"/>
                  </a:cubicBezTo>
                  <a:cubicBezTo>
                    <a:pt x="14341" y="6896"/>
                    <a:pt x="14371" y="6897"/>
                    <a:pt x="14401" y="6897"/>
                  </a:cubicBezTo>
                  <a:cubicBezTo>
                    <a:pt x="14879" y="6897"/>
                    <a:pt x="15325" y="6629"/>
                    <a:pt x="15538" y="6192"/>
                  </a:cubicBezTo>
                  <a:cubicBezTo>
                    <a:pt x="15955" y="5406"/>
                    <a:pt x="15347" y="4656"/>
                    <a:pt x="14597" y="4453"/>
                  </a:cubicBezTo>
                  <a:cubicBezTo>
                    <a:pt x="14490" y="4430"/>
                    <a:pt x="14395" y="4406"/>
                    <a:pt x="14300" y="4394"/>
                  </a:cubicBezTo>
                  <a:cubicBezTo>
                    <a:pt x="14180" y="4376"/>
                    <a:pt x="14064" y="4367"/>
                    <a:pt x="13950" y="4367"/>
                  </a:cubicBezTo>
                  <a:cubicBezTo>
                    <a:pt x="13835" y="4367"/>
                    <a:pt x="13722" y="4376"/>
                    <a:pt x="13609" y="4394"/>
                  </a:cubicBezTo>
                  <a:cubicBezTo>
                    <a:pt x="13585" y="4346"/>
                    <a:pt x="13573" y="4287"/>
                    <a:pt x="13561" y="4239"/>
                  </a:cubicBezTo>
                  <a:cubicBezTo>
                    <a:pt x="13502" y="3679"/>
                    <a:pt x="13192" y="3179"/>
                    <a:pt x="12728" y="2882"/>
                  </a:cubicBezTo>
                  <a:cubicBezTo>
                    <a:pt x="12466" y="2726"/>
                    <a:pt x="12153" y="2655"/>
                    <a:pt x="11832" y="2655"/>
                  </a:cubicBezTo>
                  <a:cubicBezTo>
                    <a:pt x="11538" y="2655"/>
                    <a:pt x="11238" y="2714"/>
                    <a:pt x="10966" y="2822"/>
                  </a:cubicBezTo>
                  <a:cubicBezTo>
                    <a:pt x="10954" y="2775"/>
                    <a:pt x="10942" y="2715"/>
                    <a:pt x="10930" y="2667"/>
                  </a:cubicBezTo>
                  <a:cubicBezTo>
                    <a:pt x="10894" y="2120"/>
                    <a:pt x="10668" y="1596"/>
                    <a:pt x="10299" y="1191"/>
                  </a:cubicBezTo>
                  <a:cubicBezTo>
                    <a:pt x="9930" y="560"/>
                    <a:pt x="9358" y="96"/>
                    <a:pt x="8573" y="12"/>
                  </a:cubicBezTo>
                  <a:cubicBezTo>
                    <a:pt x="8497" y="5"/>
                    <a:pt x="8423" y="1"/>
                    <a:pt x="834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28"/>
            <p:cNvSpPr/>
            <p:nvPr/>
          </p:nvSpPr>
          <p:spPr>
            <a:xfrm>
              <a:off x="1681751" y="4578470"/>
              <a:ext cx="534011" cy="237647"/>
            </a:xfrm>
            <a:custGeom>
              <a:rect b="b" l="l" r="r" t="t"/>
              <a:pathLst>
                <a:path extrusionOk="0" h="7095" w="15943">
                  <a:moveTo>
                    <a:pt x="8337" y="1"/>
                  </a:moveTo>
                  <a:cubicBezTo>
                    <a:pt x="7371" y="1"/>
                    <a:pt x="6534" y="633"/>
                    <a:pt x="6037" y="1429"/>
                  </a:cubicBezTo>
                  <a:cubicBezTo>
                    <a:pt x="5941" y="1572"/>
                    <a:pt x="5858" y="1738"/>
                    <a:pt x="5786" y="1893"/>
                  </a:cubicBezTo>
                  <a:cubicBezTo>
                    <a:pt x="5560" y="2131"/>
                    <a:pt x="5370" y="2417"/>
                    <a:pt x="5239" y="2715"/>
                  </a:cubicBezTo>
                  <a:cubicBezTo>
                    <a:pt x="5215" y="2750"/>
                    <a:pt x="5203" y="2786"/>
                    <a:pt x="5179" y="2834"/>
                  </a:cubicBezTo>
                  <a:cubicBezTo>
                    <a:pt x="5060" y="2750"/>
                    <a:pt x="4917" y="2691"/>
                    <a:pt x="4786" y="2631"/>
                  </a:cubicBezTo>
                  <a:cubicBezTo>
                    <a:pt x="4545" y="2542"/>
                    <a:pt x="4298" y="2500"/>
                    <a:pt x="4055" y="2500"/>
                  </a:cubicBezTo>
                  <a:cubicBezTo>
                    <a:pt x="3200" y="2500"/>
                    <a:pt x="2402" y="3028"/>
                    <a:pt x="2096" y="3881"/>
                  </a:cubicBezTo>
                  <a:cubicBezTo>
                    <a:pt x="2048" y="3989"/>
                    <a:pt x="2024" y="4108"/>
                    <a:pt x="2000" y="4227"/>
                  </a:cubicBezTo>
                  <a:cubicBezTo>
                    <a:pt x="1865" y="4198"/>
                    <a:pt x="1728" y="4183"/>
                    <a:pt x="1592" y="4183"/>
                  </a:cubicBezTo>
                  <a:cubicBezTo>
                    <a:pt x="1333" y="4183"/>
                    <a:pt x="1076" y="4236"/>
                    <a:pt x="833" y="4346"/>
                  </a:cubicBezTo>
                  <a:cubicBezTo>
                    <a:pt x="548" y="4429"/>
                    <a:pt x="322" y="4608"/>
                    <a:pt x="167" y="4858"/>
                  </a:cubicBezTo>
                  <a:cubicBezTo>
                    <a:pt x="0" y="5179"/>
                    <a:pt x="0" y="5572"/>
                    <a:pt x="179" y="5894"/>
                  </a:cubicBezTo>
                  <a:cubicBezTo>
                    <a:pt x="393" y="6310"/>
                    <a:pt x="750" y="6632"/>
                    <a:pt x="1191" y="6787"/>
                  </a:cubicBezTo>
                  <a:cubicBezTo>
                    <a:pt x="1345" y="6847"/>
                    <a:pt x="1506" y="6877"/>
                    <a:pt x="1669" y="6877"/>
                  </a:cubicBezTo>
                  <a:cubicBezTo>
                    <a:pt x="1796" y="6877"/>
                    <a:pt x="1923" y="6859"/>
                    <a:pt x="2048" y="6822"/>
                  </a:cubicBezTo>
                  <a:cubicBezTo>
                    <a:pt x="4108" y="6929"/>
                    <a:pt x="6179" y="7013"/>
                    <a:pt x="8251" y="7060"/>
                  </a:cubicBezTo>
                  <a:cubicBezTo>
                    <a:pt x="9026" y="7077"/>
                    <a:pt x="9800" y="7094"/>
                    <a:pt x="10579" y="7094"/>
                  </a:cubicBezTo>
                  <a:cubicBezTo>
                    <a:pt x="10901" y="7094"/>
                    <a:pt x="11225" y="7091"/>
                    <a:pt x="11549" y="7084"/>
                  </a:cubicBezTo>
                  <a:cubicBezTo>
                    <a:pt x="11606" y="7083"/>
                    <a:pt x="11663" y="7083"/>
                    <a:pt x="11721" y="7083"/>
                  </a:cubicBezTo>
                  <a:cubicBezTo>
                    <a:pt x="11995" y="7083"/>
                    <a:pt x="12282" y="7090"/>
                    <a:pt x="12572" y="7090"/>
                  </a:cubicBezTo>
                  <a:cubicBezTo>
                    <a:pt x="13160" y="7090"/>
                    <a:pt x="13763" y="7061"/>
                    <a:pt x="14299" y="6882"/>
                  </a:cubicBezTo>
                  <a:cubicBezTo>
                    <a:pt x="14330" y="6884"/>
                    <a:pt x="14361" y="6885"/>
                    <a:pt x="14392" y="6885"/>
                  </a:cubicBezTo>
                  <a:cubicBezTo>
                    <a:pt x="14868" y="6885"/>
                    <a:pt x="15302" y="6628"/>
                    <a:pt x="15526" y="6203"/>
                  </a:cubicBezTo>
                  <a:cubicBezTo>
                    <a:pt x="15943" y="5417"/>
                    <a:pt x="15335" y="4655"/>
                    <a:pt x="14585" y="4465"/>
                  </a:cubicBezTo>
                  <a:cubicBezTo>
                    <a:pt x="14478" y="4429"/>
                    <a:pt x="14383" y="4417"/>
                    <a:pt x="14288" y="4405"/>
                  </a:cubicBezTo>
                  <a:cubicBezTo>
                    <a:pt x="14160" y="4380"/>
                    <a:pt x="14036" y="4368"/>
                    <a:pt x="13913" y="4368"/>
                  </a:cubicBezTo>
                  <a:cubicBezTo>
                    <a:pt x="13807" y="4368"/>
                    <a:pt x="13702" y="4377"/>
                    <a:pt x="13597" y="4393"/>
                  </a:cubicBezTo>
                  <a:cubicBezTo>
                    <a:pt x="13585" y="4334"/>
                    <a:pt x="13561" y="4286"/>
                    <a:pt x="13549" y="4227"/>
                  </a:cubicBezTo>
                  <a:cubicBezTo>
                    <a:pt x="13490" y="3679"/>
                    <a:pt x="13180" y="3179"/>
                    <a:pt x="12716" y="2881"/>
                  </a:cubicBezTo>
                  <a:cubicBezTo>
                    <a:pt x="12454" y="2726"/>
                    <a:pt x="12141" y="2655"/>
                    <a:pt x="11820" y="2655"/>
                  </a:cubicBezTo>
                  <a:cubicBezTo>
                    <a:pt x="11526" y="2655"/>
                    <a:pt x="11226" y="2714"/>
                    <a:pt x="10954" y="2822"/>
                  </a:cubicBezTo>
                  <a:cubicBezTo>
                    <a:pt x="10942" y="2774"/>
                    <a:pt x="10930" y="2715"/>
                    <a:pt x="10918" y="2667"/>
                  </a:cubicBezTo>
                  <a:cubicBezTo>
                    <a:pt x="10882" y="2119"/>
                    <a:pt x="10656" y="1595"/>
                    <a:pt x="10287" y="1191"/>
                  </a:cubicBezTo>
                  <a:cubicBezTo>
                    <a:pt x="9918" y="560"/>
                    <a:pt x="9346" y="95"/>
                    <a:pt x="8561" y="12"/>
                  </a:cubicBezTo>
                  <a:cubicBezTo>
                    <a:pt x="8485" y="4"/>
                    <a:pt x="8411" y="1"/>
                    <a:pt x="833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28"/>
            <p:cNvSpPr/>
            <p:nvPr/>
          </p:nvSpPr>
          <p:spPr>
            <a:xfrm>
              <a:off x="5701252" y="4517442"/>
              <a:ext cx="534011" cy="237513"/>
            </a:xfrm>
            <a:custGeom>
              <a:rect b="b" l="l" r="r" t="t"/>
              <a:pathLst>
                <a:path extrusionOk="0" h="7091" w="15943">
                  <a:moveTo>
                    <a:pt x="8333" y="1"/>
                  </a:moveTo>
                  <a:cubicBezTo>
                    <a:pt x="7369" y="1"/>
                    <a:pt x="6533" y="623"/>
                    <a:pt x="6025" y="1429"/>
                  </a:cubicBezTo>
                  <a:cubicBezTo>
                    <a:pt x="5941" y="1572"/>
                    <a:pt x="5858" y="1727"/>
                    <a:pt x="5787" y="1893"/>
                  </a:cubicBezTo>
                  <a:cubicBezTo>
                    <a:pt x="5560" y="2132"/>
                    <a:pt x="5370" y="2405"/>
                    <a:pt x="5239" y="2703"/>
                  </a:cubicBezTo>
                  <a:cubicBezTo>
                    <a:pt x="5215" y="2751"/>
                    <a:pt x="5203" y="2786"/>
                    <a:pt x="5179" y="2822"/>
                  </a:cubicBezTo>
                  <a:cubicBezTo>
                    <a:pt x="5060" y="2751"/>
                    <a:pt x="4917" y="2679"/>
                    <a:pt x="4786" y="2632"/>
                  </a:cubicBezTo>
                  <a:cubicBezTo>
                    <a:pt x="4544" y="2542"/>
                    <a:pt x="4297" y="2500"/>
                    <a:pt x="4054" y="2500"/>
                  </a:cubicBezTo>
                  <a:cubicBezTo>
                    <a:pt x="3199" y="2500"/>
                    <a:pt x="2402" y="3026"/>
                    <a:pt x="2096" y="3870"/>
                  </a:cubicBezTo>
                  <a:cubicBezTo>
                    <a:pt x="2048" y="3989"/>
                    <a:pt x="2024" y="4108"/>
                    <a:pt x="2000" y="4227"/>
                  </a:cubicBezTo>
                  <a:cubicBezTo>
                    <a:pt x="1863" y="4198"/>
                    <a:pt x="1724" y="4183"/>
                    <a:pt x="1585" y="4183"/>
                  </a:cubicBezTo>
                  <a:cubicBezTo>
                    <a:pt x="1328" y="4183"/>
                    <a:pt x="1073" y="4234"/>
                    <a:pt x="834" y="4334"/>
                  </a:cubicBezTo>
                  <a:cubicBezTo>
                    <a:pt x="548" y="4418"/>
                    <a:pt x="322" y="4608"/>
                    <a:pt x="167" y="4846"/>
                  </a:cubicBezTo>
                  <a:cubicBezTo>
                    <a:pt x="0" y="5180"/>
                    <a:pt x="0" y="5573"/>
                    <a:pt x="179" y="5894"/>
                  </a:cubicBezTo>
                  <a:cubicBezTo>
                    <a:pt x="393" y="6311"/>
                    <a:pt x="750" y="6620"/>
                    <a:pt x="1191" y="6787"/>
                  </a:cubicBezTo>
                  <a:cubicBezTo>
                    <a:pt x="1336" y="6844"/>
                    <a:pt x="1489" y="6871"/>
                    <a:pt x="1642" y="6871"/>
                  </a:cubicBezTo>
                  <a:cubicBezTo>
                    <a:pt x="1778" y="6871"/>
                    <a:pt x="1914" y="6850"/>
                    <a:pt x="2048" y="6811"/>
                  </a:cubicBezTo>
                  <a:cubicBezTo>
                    <a:pt x="4108" y="6930"/>
                    <a:pt x="6179" y="7001"/>
                    <a:pt x="8251" y="7061"/>
                  </a:cubicBezTo>
                  <a:cubicBezTo>
                    <a:pt x="9053" y="7078"/>
                    <a:pt x="9855" y="7089"/>
                    <a:pt x="10661" y="7089"/>
                  </a:cubicBezTo>
                  <a:cubicBezTo>
                    <a:pt x="10957" y="7089"/>
                    <a:pt x="11253" y="7088"/>
                    <a:pt x="11549" y="7085"/>
                  </a:cubicBezTo>
                  <a:cubicBezTo>
                    <a:pt x="11606" y="7084"/>
                    <a:pt x="11663" y="7084"/>
                    <a:pt x="11721" y="7084"/>
                  </a:cubicBezTo>
                  <a:cubicBezTo>
                    <a:pt x="11995" y="7084"/>
                    <a:pt x="12282" y="7091"/>
                    <a:pt x="12572" y="7091"/>
                  </a:cubicBezTo>
                  <a:cubicBezTo>
                    <a:pt x="13160" y="7091"/>
                    <a:pt x="13763" y="7061"/>
                    <a:pt x="14300" y="6882"/>
                  </a:cubicBezTo>
                  <a:cubicBezTo>
                    <a:pt x="14329" y="6884"/>
                    <a:pt x="14359" y="6885"/>
                    <a:pt x="14389" y="6885"/>
                  </a:cubicBezTo>
                  <a:cubicBezTo>
                    <a:pt x="14866" y="6885"/>
                    <a:pt x="15302" y="6618"/>
                    <a:pt x="15526" y="6192"/>
                  </a:cubicBezTo>
                  <a:cubicBezTo>
                    <a:pt x="15943" y="5406"/>
                    <a:pt x="15335" y="4656"/>
                    <a:pt x="14585" y="4453"/>
                  </a:cubicBezTo>
                  <a:cubicBezTo>
                    <a:pt x="14478" y="4430"/>
                    <a:pt x="14383" y="4406"/>
                    <a:pt x="14288" y="4394"/>
                  </a:cubicBezTo>
                  <a:cubicBezTo>
                    <a:pt x="14169" y="4376"/>
                    <a:pt x="14052" y="4367"/>
                    <a:pt x="13938" y="4367"/>
                  </a:cubicBezTo>
                  <a:cubicBezTo>
                    <a:pt x="13823" y="4367"/>
                    <a:pt x="13710" y="4376"/>
                    <a:pt x="13597" y="4394"/>
                  </a:cubicBezTo>
                  <a:cubicBezTo>
                    <a:pt x="13573" y="4334"/>
                    <a:pt x="13561" y="4275"/>
                    <a:pt x="13549" y="4227"/>
                  </a:cubicBezTo>
                  <a:cubicBezTo>
                    <a:pt x="13490" y="3668"/>
                    <a:pt x="13180" y="3167"/>
                    <a:pt x="12716" y="2870"/>
                  </a:cubicBezTo>
                  <a:cubicBezTo>
                    <a:pt x="12454" y="2720"/>
                    <a:pt x="12140" y="2652"/>
                    <a:pt x="11816" y="2652"/>
                  </a:cubicBezTo>
                  <a:cubicBezTo>
                    <a:pt x="11522" y="2652"/>
                    <a:pt x="11220" y="2708"/>
                    <a:pt x="10942" y="2810"/>
                  </a:cubicBezTo>
                  <a:cubicBezTo>
                    <a:pt x="10942" y="2763"/>
                    <a:pt x="10930" y="2715"/>
                    <a:pt x="10918" y="2667"/>
                  </a:cubicBezTo>
                  <a:cubicBezTo>
                    <a:pt x="10882" y="2120"/>
                    <a:pt x="10656" y="1596"/>
                    <a:pt x="10287" y="1191"/>
                  </a:cubicBezTo>
                  <a:cubicBezTo>
                    <a:pt x="9918" y="560"/>
                    <a:pt x="9347" y="84"/>
                    <a:pt x="8561" y="12"/>
                  </a:cubicBezTo>
                  <a:cubicBezTo>
                    <a:pt x="8484" y="5"/>
                    <a:pt x="8408" y="1"/>
                    <a:pt x="833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28"/>
            <p:cNvSpPr/>
            <p:nvPr/>
          </p:nvSpPr>
          <p:spPr>
            <a:xfrm>
              <a:off x="8353654" y="4878853"/>
              <a:ext cx="660454" cy="659081"/>
            </a:xfrm>
            <a:custGeom>
              <a:rect b="b" l="l" r="r" t="t"/>
              <a:pathLst>
                <a:path extrusionOk="0" h="19677" w="19718">
                  <a:moveTo>
                    <a:pt x="11625" y="1"/>
                  </a:moveTo>
                  <a:cubicBezTo>
                    <a:pt x="11273" y="1"/>
                    <a:pt x="10897" y="74"/>
                    <a:pt x="10502" y="236"/>
                  </a:cubicBezTo>
                  <a:cubicBezTo>
                    <a:pt x="9919" y="486"/>
                    <a:pt x="9418" y="890"/>
                    <a:pt x="9049" y="1402"/>
                  </a:cubicBezTo>
                  <a:cubicBezTo>
                    <a:pt x="8835" y="1140"/>
                    <a:pt x="8585" y="926"/>
                    <a:pt x="8287" y="771"/>
                  </a:cubicBezTo>
                  <a:cubicBezTo>
                    <a:pt x="7942" y="581"/>
                    <a:pt x="7561" y="474"/>
                    <a:pt x="7168" y="474"/>
                  </a:cubicBezTo>
                  <a:cubicBezTo>
                    <a:pt x="6850" y="320"/>
                    <a:pt x="6497" y="242"/>
                    <a:pt x="6149" y="242"/>
                  </a:cubicBezTo>
                  <a:cubicBezTo>
                    <a:pt x="5415" y="242"/>
                    <a:pt x="4701" y="589"/>
                    <a:pt x="4370" y="1307"/>
                  </a:cubicBezTo>
                  <a:cubicBezTo>
                    <a:pt x="4346" y="1355"/>
                    <a:pt x="4323" y="1402"/>
                    <a:pt x="4311" y="1462"/>
                  </a:cubicBezTo>
                  <a:cubicBezTo>
                    <a:pt x="3561" y="2164"/>
                    <a:pt x="3156" y="3164"/>
                    <a:pt x="3215" y="4188"/>
                  </a:cubicBezTo>
                  <a:cubicBezTo>
                    <a:pt x="3156" y="4629"/>
                    <a:pt x="3191" y="5081"/>
                    <a:pt x="3287" y="5510"/>
                  </a:cubicBezTo>
                  <a:cubicBezTo>
                    <a:pt x="2299" y="5927"/>
                    <a:pt x="1477" y="6677"/>
                    <a:pt x="977" y="7629"/>
                  </a:cubicBezTo>
                  <a:cubicBezTo>
                    <a:pt x="703" y="8010"/>
                    <a:pt x="477" y="8415"/>
                    <a:pt x="334" y="8856"/>
                  </a:cubicBezTo>
                  <a:cubicBezTo>
                    <a:pt x="1" y="9761"/>
                    <a:pt x="13" y="10737"/>
                    <a:pt x="346" y="11642"/>
                  </a:cubicBezTo>
                  <a:cubicBezTo>
                    <a:pt x="334" y="12023"/>
                    <a:pt x="370" y="12404"/>
                    <a:pt x="477" y="12773"/>
                  </a:cubicBezTo>
                  <a:cubicBezTo>
                    <a:pt x="739" y="13832"/>
                    <a:pt x="1525" y="14678"/>
                    <a:pt x="2560" y="15023"/>
                  </a:cubicBezTo>
                  <a:cubicBezTo>
                    <a:pt x="2739" y="15118"/>
                    <a:pt x="2930" y="15202"/>
                    <a:pt x="3120" y="15261"/>
                  </a:cubicBezTo>
                  <a:cubicBezTo>
                    <a:pt x="2632" y="16118"/>
                    <a:pt x="2596" y="17166"/>
                    <a:pt x="3001" y="18059"/>
                  </a:cubicBezTo>
                  <a:cubicBezTo>
                    <a:pt x="3470" y="19077"/>
                    <a:pt x="4510" y="19676"/>
                    <a:pt x="5553" y="19676"/>
                  </a:cubicBezTo>
                  <a:cubicBezTo>
                    <a:pt x="6205" y="19676"/>
                    <a:pt x="6857" y="19442"/>
                    <a:pt x="7371" y="18928"/>
                  </a:cubicBezTo>
                  <a:cubicBezTo>
                    <a:pt x="7418" y="18881"/>
                    <a:pt x="7466" y="18833"/>
                    <a:pt x="7502" y="18785"/>
                  </a:cubicBezTo>
                  <a:cubicBezTo>
                    <a:pt x="7787" y="18595"/>
                    <a:pt x="8025" y="18357"/>
                    <a:pt x="8216" y="18083"/>
                  </a:cubicBezTo>
                  <a:lnTo>
                    <a:pt x="8240" y="17750"/>
                  </a:lnTo>
                  <a:lnTo>
                    <a:pt x="8240" y="17750"/>
                  </a:lnTo>
                  <a:cubicBezTo>
                    <a:pt x="7885" y="17930"/>
                    <a:pt x="7513" y="18014"/>
                    <a:pt x="7135" y="18014"/>
                  </a:cubicBezTo>
                  <a:cubicBezTo>
                    <a:pt x="6713" y="18014"/>
                    <a:pt x="6285" y="17909"/>
                    <a:pt x="5870" y="17714"/>
                  </a:cubicBezTo>
                  <a:cubicBezTo>
                    <a:pt x="5120" y="17369"/>
                    <a:pt x="4239" y="16619"/>
                    <a:pt x="4334" y="15690"/>
                  </a:cubicBezTo>
                  <a:cubicBezTo>
                    <a:pt x="4334" y="15569"/>
                    <a:pt x="4438" y="15486"/>
                    <a:pt x="4546" y="15486"/>
                  </a:cubicBezTo>
                  <a:cubicBezTo>
                    <a:pt x="4597" y="15486"/>
                    <a:pt x="4649" y="15505"/>
                    <a:pt x="4692" y="15547"/>
                  </a:cubicBezTo>
                  <a:cubicBezTo>
                    <a:pt x="5180" y="16011"/>
                    <a:pt x="5501" y="16583"/>
                    <a:pt x="6120" y="16916"/>
                  </a:cubicBezTo>
                  <a:cubicBezTo>
                    <a:pt x="6608" y="17151"/>
                    <a:pt x="7146" y="17278"/>
                    <a:pt x="7689" y="17278"/>
                  </a:cubicBezTo>
                  <a:cubicBezTo>
                    <a:pt x="7889" y="17278"/>
                    <a:pt x="8089" y="17261"/>
                    <a:pt x="8287" y="17226"/>
                  </a:cubicBezTo>
                  <a:cubicBezTo>
                    <a:pt x="8299" y="17119"/>
                    <a:pt x="8299" y="17023"/>
                    <a:pt x="8311" y="16928"/>
                  </a:cubicBezTo>
                  <a:cubicBezTo>
                    <a:pt x="8323" y="16749"/>
                    <a:pt x="8335" y="16571"/>
                    <a:pt x="8347" y="16404"/>
                  </a:cubicBezTo>
                  <a:cubicBezTo>
                    <a:pt x="8323" y="16404"/>
                    <a:pt x="8299" y="16392"/>
                    <a:pt x="8275" y="16392"/>
                  </a:cubicBezTo>
                  <a:cubicBezTo>
                    <a:pt x="7097" y="15987"/>
                    <a:pt x="6109" y="15154"/>
                    <a:pt x="5513" y="14047"/>
                  </a:cubicBezTo>
                  <a:cubicBezTo>
                    <a:pt x="5192" y="13499"/>
                    <a:pt x="4942" y="12928"/>
                    <a:pt x="4751" y="12320"/>
                  </a:cubicBezTo>
                  <a:cubicBezTo>
                    <a:pt x="4120" y="12285"/>
                    <a:pt x="3453" y="12070"/>
                    <a:pt x="3001" y="11630"/>
                  </a:cubicBezTo>
                  <a:cubicBezTo>
                    <a:pt x="2620" y="11273"/>
                    <a:pt x="2025" y="10308"/>
                    <a:pt x="2299" y="9761"/>
                  </a:cubicBezTo>
                  <a:cubicBezTo>
                    <a:pt x="2350" y="9632"/>
                    <a:pt x="2475" y="9559"/>
                    <a:pt x="2603" y="9559"/>
                  </a:cubicBezTo>
                  <a:cubicBezTo>
                    <a:pt x="2653" y="9559"/>
                    <a:pt x="2704" y="9570"/>
                    <a:pt x="2751" y="9594"/>
                  </a:cubicBezTo>
                  <a:cubicBezTo>
                    <a:pt x="3049" y="9737"/>
                    <a:pt x="3025" y="10189"/>
                    <a:pt x="3144" y="10451"/>
                  </a:cubicBezTo>
                  <a:cubicBezTo>
                    <a:pt x="3430" y="11082"/>
                    <a:pt x="3977" y="11666"/>
                    <a:pt x="4632" y="11880"/>
                  </a:cubicBezTo>
                  <a:cubicBezTo>
                    <a:pt x="4454" y="11237"/>
                    <a:pt x="4394" y="10558"/>
                    <a:pt x="4465" y="9903"/>
                  </a:cubicBezTo>
                  <a:cubicBezTo>
                    <a:pt x="4479" y="9798"/>
                    <a:pt x="4569" y="9747"/>
                    <a:pt x="4662" y="9747"/>
                  </a:cubicBezTo>
                  <a:cubicBezTo>
                    <a:pt x="4738" y="9747"/>
                    <a:pt x="4816" y="9780"/>
                    <a:pt x="4858" y="9844"/>
                  </a:cubicBezTo>
                  <a:cubicBezTo>
                    <a:pt x="5489" y="10915"/>
                    <a:pt x="5585" y="12297"/>
                    <a:pt x="6144" y="13416"/>
                  </a:cubicBezTo>
                  <a:cubicBezTo>
                    <a:pt x="6180" y="13487"/>
                    <a:pt x="6228" y="13559"/>
                    <a:pt x="6263" y="13630"/>
                  </a:cubicBezTo>
                  <a:cubicBezTo>
                    <a:pt x="6144" y="12356"/>
                    <a:pt x="6228" y="11058"/>
                    <a:pt x="6525" y="9808"/>
                  </a:cubicBezTo>
                  <a:cubicBezTo>
                    <a:pt x="6557" y="9654"/>
                    <a:pt x="6693" y="9583"/>
                    <a:pt x="6830" y="9583"/>
                  </a:cubicBezTo>
                  <a:cubicBezTo>
                    <a:pt x="7002" y="9583"/>
                    <a:pt x="7176" y="9693"/>
                    <a:pt x="7156" y="9892"/>
                  </a:cubicBezTo>
                  <a:cubicBezTo>
                    <a:pt x="6954" y="11535"/>
                    <a:pt x="7168" y="13082"/>
                    <a:pt x="7430" y="14702"/>
                  </a:cubicBezTo>
                  <a:cubicBezTo>
                    <a:pt x="7454" y="14821"/>
                    <a:pt x="7430" y="14940"/>
                    <a:pt x="7371" y="15047"/>
                  </a:cubicBezTo>
                  <a:cubicBezTo>
                    <a:pt x="7680" y="15333"/>
                    <a:pt x="8025" y="15571"/>
                    <a:pt x="8406" y="15749"/>
                  </a:cubicBezTo>
                  <a:cubicBezTo>
                    <a:pt x="8573" y="13701"/>
                    <a:pt x="8692" y="11642"/>
                    <a:pt x="8871" y="9594"/>
                  </a:cubicBezTo>
                  <a:cubicBezTo>
                    <a:pt x="8799" y="9534"/>
                    <a:pt x="8752" y="9463"/>
                    <a:pt x="8728" y="9368"/>
                  </a:cubicBezTo>
                  <a:cubicBezTo>
                    <a:pt x="8668" y="9189"/>
                    <a:pt x="8752" y="8975"/>
                    <a:pt x="8930" y="8891"/>
                  </a:cubicBezTo>
                  <a:cubicBezTo>
                    <a:pt x="8978" y="8379"/>
                    <a:pt x="9026" y="7879"/>
                    <a:pt x="9073" y="7367"/>
                  </a:cubicBezTo>
                  <a:cubicBezTo>
                    <a:pt x="8109" y="7260"/>
                    <a:pt x="7359" y="6808"/>
                    <a:pt x="6740" y="6034"/>
                  </a:cubicBezTo>
                  <a:cubicBezTo>
                    <a:pt x="6716" y="6058"/>
                    <a:pt x="6668" y="6070"/>
                    <a:pt x="6632" y="6070"/>
                  </a:cubicBezTo>
                  <a:cubicBezTo>
                    <a:pt x="5537" y="6010"/>
                    <a:pt x="4596" y="5248"/>
                    <a:pt x="4299" y="4200"/>
                  </a:cubicBezTo>
                  <a:cubicBezTo>
                    <a:pt x="4227" y="3929"/>
                    <a:pt x="4438" y="3756"/>
                    <a:pt x="4650" y="3756"/>
                  </a:cubicBezTo>
                  <a:cubicBezTo>
                    <a:pt x="4791" y="3756"/>
                    <a:pt x="4932" y="3833"/>
                    <a:pt x="4989" y="4010"/>
                  </a:cubicBezTo>
                  <a:cubicBezTo>
                    <a:pt x="5227" y="4748"/>
                    <a:pt x="5775" y="5343"/>
                    <a:pt x="6478" y="5665"/>
                  </a:cubicBezTo>
                  <a:cubicBezTo>
                    <a:pt x="5966" y="4855"/>
                    <a:pt x="5561" y="3676"/>
                    <a:pt x="5930" y="2795"/>
                  </a:cubicBezTo>
                  <a:cubicBezTo>
                    <a:pt x="5983" y="2643"/>
                    <a:pt x="6114" y="2572"/>
                    <a:pt x="6246" y="2572"/>
                  </a:cubicBezTo>
                  <a:cubicBezTo>
                    <a:pt x="6412" y="2572"/>
                    <a:pt x="6578" y="2685"/>
                    <a:pt x="6585" y="2891"/>
                  </a:cubicBezTo>
                  <a:cubicBezTo>
                    <a:pt x="6668" y="3807"/>
                    <a:pt x="6644" y="4546"/>
                    <a:pt x="7204" y="5367"/>
                  </a:cubicBezTo>
                  <a:cubicBezTo>
                    <a:pt x="7692" y="6034"/>
                    <a:pt x="8359" y="6546"/>
                    <a:pt x="9133" y="6855"/>
                  </a:cubicBezTo>
                  <a:cubicBezTo>
                    <a:pt x="9145" y="6701"/>
                    <a:pt x="9168" y="6546"/>
                    <a:pt x="9180" y="6403"/>
                  </a:cubicBezTo>
                  <a:cubicBezTo>
                    <a:pt x="9109" y="5986"/>
                    <a:pt x="9168" y="5498"/>
                    <a:pt x="9192" y="5081"/>
                  </a:cubicBezTo>
                  <a:cubicBezTo>
                    <a:pt x="9192" y="5058"/>
                    <a:pt x="9192" y="5022"/>
                    <a:pt x="9192" y="4998"/>
                  </a:cubicBezTo>
                  <a:lnTo>
                    <a:pt x="9192" y="4784"/>
                  </a:lnTo>
                  <a:cubicBezTo>
                    <a:pt x="9180" y="3938"/>
                    <a:pt x="9133" y="3081"/>
                    <a:pt x="9061" y="2236"/>
                  </a:cubicBezTo>
                  <a:cubicBezTo>
                    <a:pt x="9048" y="2029"/>
                    <a:pt x="9229" y="1912"/>
                    <a:pt x="9404" y="1912"/>
                  </a:cubicBezTo>
                  <a:cubicBezTo>
                    <a:pt x="9540" y="1912"/>
                    <a:pt x="9673" y="1984"/>
                    <a:pt x="9704" y="2141"/>
                  </a:cubicBezTo>
                  <a:cubicBezTo>
                    <a:pt x="9859" y="2903"/>
                    <a:pt x="9954" y="3676"/>
                    <a:pt x="9990" y="4450"/>
                  </a:cubicBezTo>
                  <a:cubicBezTo>
                    <a:pt x="10585" y="4069"/>
                    <a:pt x="10978" y="3450"/>
                    <a:pt x="11062" y="2760"/>
                  </a:cubicBezTo>
                  <a:cubicBezTo>
                    <a:pt x="11080" y="2574"/>
                    <a:pt x="11225" y="2478"/>
                    <a:pt x="11364" y="2478"/>
                  </a:cubicBezTo>
                  <a:cubicBezTo>
                    <a:pt x="11501" y="2478"/>
                    <a:pt x="11633" y="2571"/>
                    <a:pt x="11633" y="2760"/>
                  </a:cubicBezTo>
                  <a:cubicBezTo>
                    <a:pt x="11645" y="3831"/>
                    <a:pt x="11026" y="4808"/>
                    <a:pt x="10061" y="5260"/>
                  </a:cubicBezTo>
                  <a:lnTo>
                    <a:pt x="10061" y="5462"/>
                  </a:lnTo>
                  <a:cubicBezTo>
                    <a:pt x="10073" y="5665"/>
                    <a:pt x="10073" y="5879"/>
                    <a:pt x="10061" y="6082"/>
                  </a:cubicBezTo>
                  <a:cubicBezTo>
                    <a:pt x="10049" y="6951"/>
                    <a:pt x="10038" y="7808"/>
                    <a:pt x="10002" y="8665"/>
                  </a:cubicBezTo>
                  <a:cubicBezTo>
                    <a:pt x="10109" y="8665"/>
                    <a:pt x="10216" y="8641"/>
                    <a:pt x="10311" y="8606"/>
                  </a:cubicBezTo>
                  <a:cubicBezTo>
                    <a:pt x="11276" y="8237"/>
                    <a:pt x="11978" y="7379"/>
                    <a:pt x="12157" y="6367"/>
                  </a:cubicBezTo>
                  <a:cubicBezTo>
                    <a:pt x="12183" y="6209"/>
                    <a:pt x="12312" y="6137"/>
                    <a:pt x="12448" y="6137"/>
                  </a:cubicBezTo>
                  <a:cubicBezTo>
                    <a:pt x="12618" y="6137"/>
                    <a:pt x="12800" y="6251"/>
                    <a:pt x="12800" y="6451"/>
                  </a:cubicBezTo>
                  <a:cubicBezTo>
                    <a:pt x="12752" y="8070"/>
                    <a:pt x="11562" y="9427"/>
                    <a:pt x="9966" y="9677"/>
                  </a:cubicBezTo>
                  <a:cubicBezTo>
                    <a:pt x="9930" y="10499"/>
                    <a:pt x="9895" y="11320"/>
                    <a:pt x="9859" y="12130"/>
                  </a:cubicBezTo>
                  <a:cubicBezTo>
                    <a:pt x="10056" y="12154"/>
                    <a:pt x="10254" y="12167"/>
                    <a:pt x="10452" y="12167"/>
                  </a:cubicBezTo>
                  <a:cubicBezTo>
                    <a:pt x="10923" y="12167"/>
                    <a:pt x="11394" y="12097"/>
                    <a:pt x="11847" y="11963"/>
                  </a:cubicBezTo>
                  <a:cubicBezTo>
                    <a:pt x="12157" y="11546"/>
                    <a:pt x="12431" y="11118"/>
                    <a:pt x="12681" y="10665"/>
                  </a:cubicBezTo>
                  <a:cubicBezTo>
                    <a:pt x="13026" y="9975"/>
                    <a:pt x="13169" y="9249"/>
                    <a:pt x="13407" y="8522"/>
                  </a:cubicBezTo>
                  <a:cubicBezTo>
                    <a:pt x="13444" y="8392"/>
                    <a:pt x="13562" y="8313"/>
                    <a:pt x="13685" y="8313"/>
                  </a:cubicBezTo>
                  <a:cubicBezTo>
                    <a:pt x="13719" y="8313"/>
                    <a:pt x="13754" y="8319"/>
                    <a:pt x="13788" y="8332"/>
                  </a:cubicBezTo>
                  <a:cubicBezTo>
                    <a:pt x="13807" y="8290"/>
                    <a:pt x="13820" y="8275"/>
                    <a:pt x="13826" y="8275"/>
                  </a:cubicBezTo>
                  <a:cubicBezTo>
                    <a:pt x="13836" y="8275"/>
                    <a:pt x="13829" y="8310"/>
                    <a:pt x="13800" y="8332"/>
                  </a:cubicBezTo>
                  <a:cubicBezTo>
                    <a:pt x="13895" y="8379"/>
                    <a:pt x="13967" y="8475"/>
                    <a:pt x="13967" y="8594"/>
                  </a:cubicBezTo>
                  <a:cubicBezTo>
                    <a:pt x="13967" y="9415"/>
                    <a:pt x="13812" y="10225"/>
                    <a:pt x="13490" y="10987"/>
                  </a:cubicBezTo>
                  <a:lnTo>
                    <a:pt x="13502" y="10975"/>
                  </a:lnTo>
                  <a:cubicBezTo>
                    <a:pt x="14633" y="9927"/>
                    <a:pt x="15324" y="8475"/>
                    <a:pt x="16026" y="7117"/>
                  </a:cubicBezTo>
                  <a:cubicBezTo>
                    <a:pt x="16074" y="7027"/>
                    <a:pt x="16159" y="6988"/>
                    <a:pt x="16248" y="6988"/>
                  </a:cubicBezTo>
                  <a:cubicBezTo>
                    <a:pt x="16426" y="6988"/>
                    <a:pt x="16618" y="7145"/>
                    <a:pt x="16538" y="7344"/>
                  </a:cubicBezTo>
                  <a:cubicBezTo>
                    <a:pt x="15872" y="9058"/>
                    <a:pt x="15086" y="10856"/>
                    <a:pt x="13598" y="12035"/>
                  </a:cubicBezTo>
                  <a:cubicBezTo>
                    <a:pt x="13228" y="12320"/>
                    <a:pt x="12824" y="12559"/>
                    <a:pt x="12395" y="12749"/>
                  </a:cubicBezTo>
                  <a:cubicBezTo>
                    <a:pt x="12324" y="12820"/>
                    <a:pt x="12252" y="12880"/>
                    <a:pt x="12181" y="12940"/>
                  </a:cubicBezTo>
                  <a:cubicBezTo>
                    <a:pt x="12095" y="13011"/>
                    <a:pt x="11991" y="13048"/>
                    <a:pt x="11889" y="13048"/>
                  </a:cubicBezTo>
                  <a:cubicBezTo>
                    <a:pt x="11821" y="13048"/>
                    <a:pt x="11754" y="13032"/>
                    <a:pt x="11693" y="12999"/>
                  </a:cubicBezTo>
                  <a:cubicBezTo>
                    <a:pt x="11373" y="13093"/>
                    <a:pt x="11041" y="13141"/>
                    <a:pt x="10707" y="13141"/>
                  </a:cubicBezTo>
                  <a:cubicBezTo>
                    <a:pt x="10407" y="13141"/>
                    <a:pt x="10105" y="13102"/>
                    <a:pt x="9811" y="13023"/>
                  </a:cubicBezTo>
                  <a:cubicBezTo>
                    <a:pt x="9740" y="14309"/>
                    <a:pt x="9680" y="15606"/>
                    <a:pt x="9633" y="16892"/>
                  </a:cubicBezTo>
                  <a:cubicBezTo>
                    <a:pt x="9799" y="16845"/>
                    <a:pt x="9978" y="16773"/>
                    <a:pt x="10145" y="16702"/>
                  </a:cubicBezTo>
                  <a:cubicBezTo>
                    <a:pt x="10573" y="16488"/>
                    <a:pt x="10978" y="16249"/>
                    <a:pt x="11359" y="15964"/>
                  </a:cubicBezTo>
                  <a:cubicBezTo>
                    <a:pt x="12216" y="15321"/>
                    <a:pt x="12955" y="14535"/>
                    <a:pt x="13526" y="13630"/>
                  </a:cubicBezTo>
                  <a:cubicBezTo>
                    <a:pt x="13563" y="13573"/>
                    <a:pt x="13622" y="13548"/>
                    <a:pt x="13681" y="13548"/>
                  </a:cubicBezTo>
                  <a:cubicBezTo>
                    <a:pt x="13794" y="13548"/>
                    <a:pt x="13906" y="13640"/>
                    <a:pt x="13859" y="13773"/>
                  </a:cubicBezTo>
                  <a:cubicBezTo>
                    <a:pt x="13859" y="13797"/>
                    <a:pt x="13848" y="13821"/>
                    <a:pt x="13836" y="13844"/>
                  </a:cubicBezTo>
                  <a:lnTo>
                    <a:pt x="13824" y="13880"/>
                  </a:lnTo>
                  <a:cubicBezTo>
                    <a:pt x="13574" y="14654"/>
                    <a:pt x="13157" y="15380"/>
                    <a:pt x="12621" y="15987"/>
                  </a:cubicBezTo>
                  <a:cubicBezTo>
                    <a:pt x="12705" y="15976"/>
                    <a:pt x="12776" y="15964"/>
                    <a:pt x="12824" y="15940"/>
                  </a:cubicBezTo>
                  <a:cubicBezTo>
                    <a:pt x="13729" y="15678"/>
                    <a:pt x="14455" y="15106"/>
                    <a:pt x="15074" y="14428"/>
                  </a:cubicBezTo>
                  <a:cubicBezTo>
                    <a:pt x="15133" y="14363"/>
                    <a:pt x="15198" y="14336"/>
                    <a:pt x="15260" y="14336"/>
                  </a:cubicBezTo>
                  <a:cubicBezTo>
                    <a:pt x="15438" y="14336"/>
                    <a:pt x="15591" y="14555"/>
                    <a:pt x="15503" y="14749"/>
                  </a:cubicBezTo>
                  <a:cubicBezTo>
                    <a:pt x="14895" y="16023"/>
                    <a:pt x="13562" y="16845"/>
                    <a:pt x="12169" y="16952"/>
                  </a:cubicBezTo>
                  <a:cubicBezTo>
                    <a:pt x="12160" y="16953"/>
                    <a:pt x="12151" y="16953"/>
                    <a:pt x="12141" y="16953"/>
                  </a:cubicBezTo>
                  <a:cubicBezTo>
                    <a:pt x="12008" y="16953"/>
                    <a:pt x="11878" y="16873"/>
                    <a:pt x="11812" y="16761"/>
                  </a:cubicBezTo>
                  <a:cubicBezTo>
                    <a:pt x="11204" y="17261"/>
                    <a:pt x="10371" y="17845"/>
                    <a:pt x="9573" y="18035"/>
                  </a:cubicBezTo>
                  <a:cubicBezTo>
                    <a:pt x="9561" y="18428"/>
                    <a:pt x="9538" y="18821"/>
                    <a:pt x="9526" y="19202"/>
                  </a:cubicBezTo>
                  <a:cubicBezTo>
                    <a:pt x="9835" y="19416"/>
                    <a:pt x="10204" y="19536"/>
                    <a:pt x="10585" y="19536"/>
                  </a:cubicBezTo>
                  <a:cubicBezTo>
                    <a:pt x="10597" y="19536"/>
                    <a:pt x="10608" y="19536"/>
                    <a:pt x="10620" y="19536"/>
                  </a:cubicBezTo>
                  <a:cubicBezTo>
                    <a:pt x="11369" y="19536"/>
                    <a:pt x="12068" y="19157"/>
                    <a:pt x="12466" y="18524"/>
                  </a:cubicBezTo>
                  <a:cubicBezTo>
                    <a:pt x="12788" y="18273"/>
                    <a:pt x="13038" y="17940"/>
                    <a:pt x="13193" y="17571"/>
                  </a:cubicBezTo>
                  <a:cubicBezTo>
                    <a:pt x="13324" y="17607"/>
                    <a:pt x="13467" y="17642"/>
                    <a:pt x="13598" y="17666"/>
                  </a:cubicBezTo>
                  <a:cubicBezTo>
                    <a:pt x="13848" y="17708"/>
                    <a:pt x="14098" y="17729"/>
                    <a:pt x="14346" y="17729"/>
                  </a:cubicBezTo>
                  <a:cubicBezTo>
                    <a:pt x="14595" y="17729"/>
                    <a:pt x="14842" y="17708"/>
                    <a:pt x="15086" y="17666"/>
                  </a:cubicBezTo>
                  <a:cubicBezTo>
                    <a:pt x="16145" y="17535"/>
                    <a:pt x="17169" y="17035"/>
                    <a:pt x="17753" y="16118"/>
                  </a:cubicBezTo>
                  <a:cubicBezTo>
                    <a:pt x="18610" y="14761"/>
                    <a:pt x="18193" y="13130"/>
                    <a:pt x="17324" y="11904"/>
                  </a:cubicBezTo>
                  <a:cubicBezTo>
                    <a:pt x="17503" y="11820"/>
                    <a:pt x="17669" y="11713"/>
                    <a:pt x="17824" y="11606"/>
                  </a:cubicBezTo>
                  <a:cubicBezTo>
                    <a:pt x="19229" y="10665"/>
                    <a:pt x="19717" y="9094"/>
                    <a:pt x="19467" y="7475"/>
                  </a:cubicBezTo>
                  <a:cubicBezTo>
                    <a:pt x="19253" y="6165"/>
                    <a:pt x="18622" y="4462"/>
                    <a:pt x="17431" y="3736"/>
                  </a:cubicBezTo>
                  <a:cubicBezTo>
                    <a:pt x="17038" y="3498"/>
                    <a:pt x="16619" y="3399"/>
                    <a:pt x="16195" y="3399"/>
                  </a:cubicBezTo>
                  <a:cubicBezTo>
                    <a:pt x="15643" y="3399"/>
                    <a:pt x="15081" y="3565"/>
                    <a:pt x="14550" y="3807"/>
                  </a:cubicBezTo>
                  <a:cubicBezTo>
                    <a:pt x="14650" y="1971"/>
                    <a:pt x="13453" y="1"/>
                    <a:pt x="116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28"/>
            <p:cNvSpPr/>
            <p:nvPr/>
          </p:nvSpPr>
          <p:spPr>
            <a:xfrm>
              <a:off x="8421849" y="4942828"/>
              <a:ext cx="488424" cy="910729"/>
            </a:xfrm>
            <a:custGeom>
              <a:rect b="b" l="l" r="r" t="t"/>
              <a:pathLst>
                <a:path extrusionOk="0" h="27190" w="14582">
                  <a:moveTo>
                    <a:pt x="7365" y="1"/>
                  </a:moveTo>
                  <a:cubicBezTo>
                    <a:pt x="7191" y="1"/>
                    <a:pt x="7012" y="115"/>
                    <a:pt x="7025" y="314"/>
                  </a:cubicBezTo>
                  <a:cubicBezTo>
                    <a:pt x="7097" y="1171"/>
                    <a:pt x="7144" y="2016"/>
                    <a:pt x="7156" y="2874"/>
                  </a:cubicBezTo>
                  <a:lnTo>
                    <a:pt x="7156" y="3088"/>
                  </a:lnTo>
                  <a:cubicBezTo>
                    <a:pt x="7156" y="3112"/>
                    <a:pt x="7156" y="3136"/>
                    <a:pt x="7156" y="3159"/>
                  </a:cubicBezTo>
                  <a:cubicBezTo>
                    <a:pt x="7132" y="3588"/>
                    <a:pt x="7073" y="4076"/>
                    <a:pt x="7144" y="4481"/>
                  </a:cubicBezTo>
                  <a:cubicBezTo>
                    <a:pt x="7132" y="4648"/>
                    <a:pt x="7109" y="4791"/>
                    <a:pt x="7097" y="4945"/>
                  </a:cubicBezTo>
                  <a:cubicBezTo>
                    <a:pt x="6323" y="4636"/>
                    <a:pt x="5656" y="4124"/>
                    <a:pt x="5156" y="3457"/>
                  </a:cubicBezTo>
                  <a:cubicBezTo>
                    <a:pt x="4608" y="2636"/>
                    <a:pt x="4632" y="1897"/>
                    <a:pt x="4549" y="981"/>
                  </a:cubicBezTo>
                  <a:cubicBezTo>
                    <a:pt x="4536" y="769"/>
                    <a:pt x="4368" y="653"/>
                    <a:pt x="4203" y="653"/>
                  </a:cubicBezTo>
                  <a:cubicBezTo>
                    <a:pt x="4071" y="653"/>
                    <a:pt x="3942" y="727"/>
                    <a:pt x="3894" y="885"/>
                  </a:cubicBezTo>
                  <a:cubicBezTo>
                    <a:pt x="3525" y="1766"/>
                    <a:pt x="3930" y="2945"/>
                    <a:pt x="4442" y="3743"/>
                  </a:cubicBezTo>
                  <a:cubicBezTo>
                    <a:pt x="3727" y="3433"/>
                    <a:pt x="3191" y="2826"/>
                    <a:pt x="2953" y="2088"/>
                  </a:cubicBezTo>
                  <a:cubicBezTo>
                    <a:pt x="2896" y="1911"/>
                    <a:pt x="2753" y="1834"/>
                    <a:pt x="2610" y="1834"/>
                  </a:cubicBezTo>
                  <a:cubicBezTo>
                    <a:pt x="2397" y="1834"/>
                    <a:pt x="2184" y="2007"/>
                    <a:pt x="2263" y="2278"/>
                  </a:cubicBezTo>
                  <a:cubicBezTo>
                    <a:pt x="2560" y="3338"/>
                    <a:pt x="3501" y="4088"/>
                    <a:pt x="4608" y="4148"/>
                  </a:cubicBezTo>
                  <a:cubicBezTo>
                    <a:pt x="4644" y="4148"/>
                    <a:pt x="4692" y="4136"/>
                    <a:pt x="4727" y="4100"/>
                  </a:cubicBezTo>
                  <a:cubicBezTo>
                    <a:pt x="5335" y="4886"/>
                    <a:pt x="6085" y="5338"/>
                    <a:pt x="7049" y="5445"/>
                  </a:cubicBezTo>
                  <a:cubicBezTo>
                    <a:pt x="7001" y="5946"/>
                    <a:pt x="6954" y="6458"/>
                    <a:pt x="6906" y="6969"/>
                  </a:cubicBezTo>
                  <a:cubicBezTo>
                    <a:pt x="6728" y="7053"/>
                    <a:pt x="6644" y="7255"/>
                    <a:pt x="6704" y="7446"/>
                  </a:cubicBezTo>
                  <a:cubicBezTo>
                    <a:pt x="6728" y="7529"/>
                    <a:pt x="6775" y="7612"/>
                    <a:pt x="6847" y="7672"/>
                  </a:cubicBezTo>
                  <a:cubicBezTo>
                    <a:pt x="6680" y="9720"/>
                    <a:pt x="6549" y="11768"/>
                    <a:pt x="6382" y="13816"/>
                  </a:cubicBezTo>
                  <a:cubicBezTo>
                    <a:pt x="6001" y="13637"/>
                    <a:pt x="5656" y="13399"/>
                    <a:pt x="5346" y="13125"/>
                  </a:cubicBezTo>
                  <a:cubicBezTo>
                    <a:pt x="5406" y="13018"/>
                    <a:pt x="5430" y="12887"/>
                    <a:pt x="5406" y="12768"/>
                  </a:cubicBezTo>
                  <a:cubicBezTo>
                    <a:pt x="5144" y="11160"/>
                    <a:pt x="4930" y="9601"/>
                    <a:pt x="5132" y="7970"/>
                  </a:cubicBezTo>
                  <a:cubicBezTo>
                    <a:pt x="5152" y="7772"/>
                    <a:pt x="4981" y="7661"/>
                    <a:pt x="4811" y="7661"/>
                  </a:cubicBezTo>
                  <a:cubicBezTo>
                    <a:pt x="4675" y="7661"/>
                    <a:pt x="4538" y="7732"/>
                    <a:pt x="4501" y="7886"/>
                  </a:cubicBezTo>
                  <a:cubicBezTo>
                    <a:pt x="4203" y="9136"/>
                    <a:pt x="4120" y="10422"/>
                    <a:pt x="4239" y="11708"/>
                  </a:cubicBezTo>
                  <a:cubicBezTo>
                    <a:pt x="4203" y="11637"/>
                    <a:pt x="4168" y="11565"/>
                    <a:pt x="4132" y="11494"/>
                  </a:cubicBezTo>
                  <a:cubicBezTo>
                    <a:pt x="3561" y="10375"/>
                    <a:pt x="3477" y="8994"/>
                    <a:pt x="2834" y="7922"/>
                  </a:cubicBezTo>
                  <a:cubicBezTo>
                    <a:pt x="2790" y="7856"/>
                    <a:pt x="2707" y="7820"/>
                    <a:pt x="2629" y="7820"/>
                  </a:cubicBezTo>
                  <a:cubicBezTo>
                    <a:pt x="2539" y="7820"/>
                    <a:pt x="2454" y="7868"/>
                    <a:pt x="2441" y="7970"/>
                  </a:cubicBezTo>
                  <a:cubicBezTo>
                    <a:pt x="2370" y="8636"/>
                    <a:pt x="2429" y="9303"/>
                    <a:pt x="2608" y="9958"/>
                  </a:cubicBezTo>
                  <a:cubicBezTo>
                    <a:pt x="1941" y="9732"/>
                    <a:pt x="1394" y="9160"/>
                    <a:pt x="1120" y="8529"/>
                  </a:cubicBezTo>
                  <a:cubicBezTo>
                    <a:pt x="1001" y="8255"/>
                    <a:pt x="1025" y="7815"/>
                    <a:pt x="727" y="7660"/>
                  </a:cubicBezTo>
                  <a:cubicBezTo>
                    <a:pt x="683" y="7638"/>
                    <a:pt x="635" y="7628"/>
                    <a:pt x="588" y="7628"/>
                  </a:cubicBezTo>
                  <a:cubicBezTo>
                    <a:pt x="457" y="7628"/>
                    <a:pt x="330" y="7707"/>
                    <a:pt x="286" y="7839"/>
                  </a:cubicBezTo>
                  <a:cubicBezTo>
                    <a:pt x="1" y="8386"/>
                    <a:pt x="608" y="9339"/>
                    <a:pt x="977" y="9696"/>
                  </a:cubicBezTo>
                  <a:cubicBezTo>
                    <a:pt x="1441" y="10137"/>
                    <a:pt x="2096" y="10351"/>
                    <a:pt x="2727" y="10398"/>
                  </a:cubicBezTo>
                  <a:cubicBezTo>
                    <a:pt x="2918" y="10994"/>
                    <a:pt x="3180" y="11577"/>
                    <a:pt x="3489" y="12125"/>
                  </a:cubicBezTo>
                  <a:cubicBezTo>
                    <a:pt x="4084" y="13220"/>
                    <a:pt x="5073" y="14054"/>
                    <a:pt x="6251" y="14458"/>
                  </a:cubicBezTo>
                  <a:cubicBezTo>
                    <a:pt x="6275" y="14470"/>
                    <a:pt x="6299" y="14470"/>
                    <a:pt x="6335" y="14470"/>
                  </a:cubicBezTo>
                  <a:cubicBezTo>
                    <a:pt x="6311" y="14649"/>
                    <a:pt x="6299" y="14828"/>
                    <a:pt x="6287" y="14994"/>
                  </a:cubicBezTo>
                  <a:cubicBezTo>
                    <a:pt x="6275" y="15101"/>
                    <a:pt x="6275" y="15197"/>
                    <a:pt x="6263" y="15292"/>
                  </a:cubicBezTo>
                  <a:cubicBezTo>
                    <a:pt x="6059" y="15328"/>
                    <a:pt x="5853" y="15346"/>
                    <a:pt x="5647" y="15346"/>
                  </a:cubicBezTo>
                  <a:cubicBezTo>
                    <a:pt x="5110" y="15346"/>
                    <a:pt x="4578" y="15223"/>
                    <a:pt x="4096" y="14982"/>
                  </a:cubicBezTo>
                  <a:cubicBezTo>
                    <a:pt x="3477" y="14661"/>
                    <a:pt x="3156" y="14077"/>
                    <a:pt x="2679" y="13625"/>
                  </a:cubicBezTo>
                  <a:cubicBezTo>
                    <a:pt x="2632" y="13581"/>
                    <a:pt x="2576" y="13562"/>
                    <a:pt x="2523" y="13562"/>
                  </a:cubicBezTo>
                  <a:cubicBezTo>
                    <a:pt x="2416" y="13562"/>
                    <a:pt x="2318" y="13641"/>
                    <a:pt x="2310" y="13768"/>
                  </a:cubicBezTo>
                  <a:cubicBezTo>
                    <a:pt x="2215" y="14685"/>
                    <a:pt x="3108" y="15447"/>
                    <a:pt x="3858" y="15792"/>
                  </a:cubicBezTo>
                  <a:cubicBezTo>
                    <a:pt x="4276" y="15982"/>
                    <a:pt x="4708" y="16088"/>
                    <a:pt x="5131" y="16088"/>
                  </a:cubicBezTo>
                  <a:cubicBezTo>
                    <a:pt x="5504" y="16088"/>
                    <a:pt x="5870" y="16006"/>
                    <a:pt x="6216" y="15828"/>
                  </a:cubicBezTo>
                  <a:lnTo>
                    <a:pt x="6216" y="15828"/>
                  </a:lnTo>
                  <a:lnTo>
                    <a:pt x="6192" y="16161"/>
                  </a:lnTo>
                  <a:cubicBezTo>
                    <a:pt x="6061" y="17721"/>
                    <a:pt x="5954" y="19292"/>
                    <a:pt x="5847" y="20852"/>
                  </a:cubicBezTo>
                  <a:lnTo>
                    <a:pt x="5656" y="23864"/>
                  </a:lnTo>
                  <a:cubicBezTo>
                    <a:pt x="5597" y="24817"/>
                    <a:pt x="5454" y="25793"/>
                    <a:pt x="5608" y="26734"/>
                  </a:cubicBezTo>
                  <a:cubicBezTo>
                    <a:pt x="5666" y="27048"/>
                    <a:pt x="5915" y="27190"/>
                    <a:pt x="6178" y="27190"/>
                  </a:cubicBezTo>
                  <a:cubicBezTo>
                    <a:pt x="6461" y="27190"/>
                    <a:pt x="6760" y="27025"/>
                    <a:pt x="6847" y="26734"/>
                  </a:cubicBezTo>
                  <a:cubicBezTo>
                    <a:pt x="7109" y="25829"/>
                    <a:pt x="7073" y="24805"/>
                    <a:pt x="7132" y="23864"/>
                  </a:cubicBezTo>
                  <a:cubicBezTo>
                    <a:pt x="7192" y="22864"/>
                    <a:pt x="7240" y="21864"/>
                    <a:pt x="7299" y="20852"/>
                  </a:cubicBezTo>
                  <a:cubicBezTo>
                    <a:pt x="7371" y="19662"/>
                    <a:pt x="7430" y="18471"/>
                    <a:pt x="7490" y="17280"/>
                  </a:cubicBezTo>
                  <a:cubicBezTo>
                    <a:pt x="7502" y="16899"/>
                    <a:pt x="7525" y="16506"/>
                    <a:pt x="7537" y="16113"/>
                  </a:cubicBezTo>
                  <a:cubicBezTo>
                    <a:pt x="8335" y="15923"/>
                    <a:pt x="9168" y="15340"/>
                    <a:pt x="9764" y="14839"/>
                  </a:cubicBezTo>
                  <a:cubicBezTo>
                    <a:pt x="9847" y="14959"/>
                    <a:pt x="9978" y="15030"/>
                    <a:pt x="10133" y="15030"/>
                  </a:cubicBezTo>
                  <a:cubicBezTo>
                    <a:pt x="11526" y="14923"/>
                    <a:pt x="12871" y="14101"/>
                    <a:pt x="13467" y="12827"/>
                  </a:cubicBezTo>
                  <a:cubicBezTo>
                    <a:pt x="13555" y="12634"/>
                    <a:pt x="13402" y="12414"/>
                    <a:pt x="13224" y="12414"/>
                  </a:cubicBezTo>
                  <a:cubicBezTo>
                    <a:pt x="13162" y="12414"/>
                    <a:pt x="13097" y="12441"/>
                    <a:pt x="13038" y="12506"/>
                  </a:cubicBezTo>
                  <a:cubicBezTo>
                    <a:pt x="12431" y="13185"/>
                    <a:pt x="11681" y="13756"/>
                    <a:pt x="10788" y="14018"/>
                  </a:cubicBezTo>
                  <a:cubicBezTo>
                    <a:pt x="10728" y="14042"/>
                    <a:pt x="10669" y="14054"/>
                    <a:pt x="10585" y="14066"/>
                  </a:cubicBezTo>
                  <a:cubicBezTo>
                    <a:pt x="11121" y="13458"/>
                    <a:pt x="11538" y="12732"/>
                    <a:pt x="11788" y="11958"/>
                  </a:cubicBezTo>
                  <a:cubicBezTo>
                    <a:pt x="11800" y="11946"/>
                    <a:pt x="11800" y="11946"/>
                    <a:pt x="11800" y="11922"/>
                  </a:cubicBezTo>
                  <a:cubicBezTo>
                    <a:pt x="11812" y="11899"/>
                    <a:pt x="11823" y="11875"/>
                    <a:pt x="11823" y="11863"/>
                  </a:cubicBezTo>
                  <a:cubicBezTo>
                    <a:pt x="11871" y="11721"/>
                    <a:pt x="11757" y="11627"/>
                    <a:pt x="11643" y="11627"/>
                  </a:cubicBezTo>
                  <a:cubicBezTo>
                    <a:pt x="11585" y="11627"/>
                    <a:pt x="11526" y="11652"/>
                    <a:pt x="11490" y="11708"/>
                  </a:cubicBezTo>
                  <a:cubicBezTo>
                    <a:pt x="10919" y="12613"/>
                    <a:pt x="10180" y="13411"/>
                    <a:pt x="9323" y="14054"/>
                  </a:cubicBezTo>
                  <a:cubicBezTo>
                    <a:pt x="8942" y="14328"/>
                    <a:pt x="8537" y="14578"/>
                    <a:pt x="8109" y="14780"/>
                  </a:cubicBezTo>
                  <a:cubicBezTo>
                    <a:pt x="7942" y="14863"/>
                    <a:pt x="7763" y="14923"/>
                    <a:pt x="7597" y="14982"/>
                  </a:cubicBezTo>
                  <a:cubicBezTo>
                    <a:pt x="7644" y="13685"/>
                    <a:pt x="7704" y="12399"/>
                    <a:pt x="7775" y="11101"/>
                  </a:cubicBezTo>
                  <a:cubicBezTo>
                    <a:pt x="8069" y="11180"/>
                    <a:pt x="8368" y="11219"/>
                    <a:pt x="8667" y="11219"/>
                  </a:cubicBezTo>
                  <a:cubicBezTo>
                    <a:pt x="8999" y="11219"/>
                    <a:pt x="9331" y="11171"/>
                    <a:pt x="9657" y="11077"/>
                  </a:cubicBezTo>
                  <a:cubicBezTo>
                    <a:pt x="9720" y="11111"/>
                    <a:pt x="9789" y="11127"/>
                    <a:pt x="9858" y="11127"/>
                  </a:cubicBezTo>
                  <a:cubicBezTo>
                    <a:pt x="9959" y="11127"/>
                    <a:pt x="10060" y="11093"/>
                    <a:pt x="10145" y="11030"/>
                  </a:cubicBezTo>
                  <a:cubicBezTo>
                    <a:pt x="10216" y="10970"/>
                    <a:pt x="10288" y="10899"/>
                    <a:pt x="10359" y="10827"/>
                  </a:cubicBezTo>
                  <a:cubicBezTo>
                    <a:pt x="10788" y="10637"/>
                    <a:pt x="11192" y="10398"/>
                    <a:pt x="11562" y="10113"/>
                  </a:cubicBezTo>
                  <a:cubicBezTo>
                    <a:pt x="13062" y="8934"/>
                    <a:pt x="13836" y="7148"/>
                    <a:pt x="14502" y="5422"/>
                  </a:cubicBezTo>
                  <a:cubicBezTo>
                    <a:pt x="14581" y="5225"/>
                    <a:pt x="14394" y="5070"/>
                    <a:pt x="14218" y="5070"/>
                  </a:cubicBezTo>
                  <a:cubicBezTo>
                    <a:pt x="14127" y="5070"/>
                    <a:pt x="14039" y="5111"/>
                    <a:pt x="13990" y="5207"/>
                  </a:cubicBezTo>
                  <a:cubicBezTo>
                    <a:pt x="13288" y="6553"/>
                    <a:pt x="12597" y="8005"/>
                    <a:pt x="11466" y="9065"/>
                  </a:cubicBezTo>
                  <a:lnTo>
                    <a:pt x="11454" y="9077"/>
                  </a:lnTo>
                  <a:cubicBezTo>
                    <a:pt x="11776" y="8315"/>
                    <a:pt x="11931" y="7505"/>
                    <a:pt x="11931" y="6684"/>
                  </a:cubicBezTo>
                  <a:cubicBezTo>
                    <a:pt x="11931" y="6565"/>
                    <a:pt x="11859" y="6469"/>
                    <a:pt x="11752" y="6422"/>
                  </a:cubicBezTo>
                  <a:lnTo>
                    <a:pt x="11740" y="6422"/>
                  </a:lnTo>
                  <a:cubicBezTo>
                    <a:pt x="11706" y="6409"/>
                    <a:pt x="11672" y="6403"/>
                    <a:pt x="11638" y="6403"/>
                  </a:cubicBezTo>
                  <a:cubicBezTo>
                    <a:pt x="11518" y="6403"/>
                    <a:pt x="11408" y="6482"/>
                    <a:pt x="11371" y="6612"/>
                  </a:cubicBezTo>
                  <a:cubicBezTo>
                    <a:pt x="11133" y="7339"/>
                    <a:pt x="10990" y="8065"/>
                    <a:pt x="10645" y="8755"/>
                  </a:cubicBezTo>
                  <a:cubicBezTo>
                    <a:pt x="10395" y="9208"/>
                    <a:pt x="10121" y="9636"/>
                    <a:pt x="9811" y="10041"/>
                  </a:cubicBezTo>
                  <a:cubicBezTo>
                    <a:pt x="9344" y="10180"/>
                    <a:pt x="8857" y="10249"/>
                    <a:pt x="8370" y="10249"/>
                  </a:cubicBezTo>
                  <a:cubicBezTo>
                    <a:pt x="8188" y="10249"/>
                    <a:pt x="8005" y="10239"/>
                    <a:pt x="7823" y="10220"/>
                  </a:cubicBezTo>
                  <a:cubicBezTo>
                    <a:pt x="7859" y="9398"/>
                    <a:pt x="7894" y="8589"/>
                    <a:pt x="7930" y="7767"/>
                  </a:cubicBezTo>
                  <a:cubicBezTo>
                    <a:pt x="9526" y="7517"/>
                    <a:pt x="10716" y="6160"/>
                    <a:pt x="10764" y="4541"/>
                  </a:cubicBezTo>
                  <a:cubicBezTo>
                    <a:pt x="10764" y="4340"/>
                    <a:pt x="10581" y="4223"/>
                    <a:pt x="10409" y="4223"/>
                  </a:cubicBezTo>
                  <a:cubicBezTo>
                    <a:pt x="10274" y="4223"/>
                    <a:pt x="10147" y="4295"/>
                    <a:pt x="10121" y="4457"/>
                  </a:cubicBezTo>
                  <a:cubicBezTo>
                    <a:pt x="9942" y="5469"/>
                    <a:pt x="9240" y="6327"/>
                    <a:pt x="8275" y="6696"/>
                  </a:cubicBezTo>
                  <a:cubicBezTo>
                    <a:pt x="8168" y="6731"/>
                    <a:pt x="8073" y="6743"/>
                    <a:pt x="7966" y="6755"/>
                  </a:cubicBezTo>
                  <a:cubicBezTo>
                    <a:pt x="7990" y="5898"/>
                    <a:pt x="8013" y="5041"/>
                    <a:pt x="8025" y="4172"/>
                  </a:cubicBezTo>
                  <a:cubicBezTo>
                    <a:pt x="8037" y="3969"/>
                    <a:pt x="8037" y="3755"/>
                    <a:pt x="8025" y="3552"/>
                  </a:cubicBezTo>
                  <a:lnTo>
                    <a:pt x="8025" y="3350"/>
                  </a:lnTo>
                  <a:cubicBezTo>
                    <a:pt x="8990" y="2886"/>
                    <a:pt x="9609" y="1909"/>
                    <a:pt x="9597" y="838"/>
                  </a:cubicBezTo>
                  <a:cubicBezTo>
                    <a:pt x="9597" y="650"/>
                    <a:pt x="9467" y="561"/>
                    <a:pt x="9331" y="561"/>
                  </a:cubicBezTo>
                  <a:cubicBezTo>
                    <a:pt x="9191" y="561"/>
                    <a:pt x="9044" y="656"/>
                    <a:pt x="9026" y="838"/>
                  </a:cubicBezTo>
                  <a:cubicBezTo>
                    <a:pt x="8942" y="1540"/>
                    <a:pt x="8549" y="2159"/>
                    <a:pt x="7954" y="2540"/>
                  </a:cubicBezTo>
                  <a:cubicBezTo>
                    <a:pt x="7906" y="1755"/>
                    <a:pt x="7811" y="993"/>
                    <a:pt x="7668" y="231"/>
                  </a:cubicBezTo>
                  <a:cubicBezTo>
                    <a:pt x="7637" y="73"/>
                    <a:pt x="7502" y="1"/>
                    <a:pt x="7365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28"/>
            <p:cNvSpPr/>
            <p:nvPr/>
          </p:nvSpPr>
          <p:spPr>
            <a:xfrm>
              <a:off x="2140767" y="5013000"/>
              <a:ext cx="660823" cy="659148"/>
            </a:xfrm>
            <a:custGeom>
              <a:rect b="b" l="l" r="r" t="t"/>
              <a:pathLst>
                <a:path extrusionOk="0" h="19679" w="19729">
                  <a:moveTo>
                    <a:pt x="11623" y="1"/>
                  </a:moveTo>
                  <a:cubicBezTo>
                    <a:pt x="11274" y="1"/>
                    <a:pt x="10903" y="73"/>
                    <a:pt x="10513" y="231"/>
                  </a:cubicBezTo>
                  <a:cubicBezTo>
                    <a:pt x="9930" y="481"/>
                    <a:pt x="9418" y="886"/>
                    <a:pt x="9049" y="1410"/>
                  </a:cubicBezTo>
                  <a:cubicBezTo>
                    <a:pt x="8846" y="1148"/>
                    <a:pt x="8585" y="934"/>
                    <a:pt x="8299" y="767"/>
                  </a:cubicBezTo>
                  <a:cubicBezTo>
                    <a:pt x="7954" y="576"/>
                    <a:pt x="7561" y="481"/>
                    <a:pt x="7180" y="481"/>
                  </a:cubicBezTo>
                  <a:cubicBezTo>
                    <a:pt x="6861" y="328"/>
                    <a:pt x="6508" y="250"/>
                    <a:pt x="6158" y="250"/>
                  </a:cubicBezTo>
                  <a:cubicBezTo>
                    <a:pt x="5420" y="250"/>
                    <a:pt x="4701" y="596"/>
                    <a:pt x="4370" y="1315"/>
                  </a:cubicBezTo>
                  <a:cubicBezTo>
                    <a:pt x="4346" y="1362"/>
                    <a:pt x="4334" y="1410"/>
                    <a:pt x="4310" y="1457"/>
                  </a:cubicBezTo>
                  <a:cubicBezTo>
                    <a:pt x="4155" y="1612"/>
                    <a:pt x="4013" y="1767"/>
                    <a:pt x="3882" y="1946"/>
                  </a:cubicBezTo>
                  <a:cubicBezTo>
                    <a:pt x="3405" y="2600"/>
                    <a:pt x="3167" y="3386"/>
                    <a:pt x="3227" y="4196"/>
                  </a:cubicBezTo>
                  <a:cubicBezTo>
                    <a:pt x="3167" y="4636"/>
                    <a:pt x="3191" y="5077"/>
                    <a:pt x="3298" y="5517"/>
                  </a:cubicBezTo>
                  <a:cubicBezTo>
                    <a:pt x="2298" y="5922"/>
                    <a:pt x="1465" y="6672"/>
                    <a:pt x="965" y="7637"/>
                  </a:cubicBezTo>
                  <a:cubicBezTo>
                    <a:pt x="691" y="8006"/>
                    <a:pt x="476" y="8423"/>
                    <a:pt x="322" y="8863"/>
                  </a:cubicBezTo>
                  <a:cubicBezTo>
                    <a:pt x="0" y="9756"/>
                    <a:pt x="12" y="10744"/>
                    <a:pt x="345" y="11637"/>
                  </a:cubicBezTo>
                  <a:cubicBezTo>
                    <a:pt x="334" y="12018"/>
                    <a:pt x="381" y="12411"/>
                    <a:pt x="476" y="12780"/>
                  </a:cubicBezTo>
                  <a:cubicBezTo>
                    <a:pt x="750" y="13828"/>
                    <a:pt x="1536" y="14673"/>
                    <a:pt x="2560" y="15019"/>
                  </a:cubicBezTo>
                  <a:cubicBezTo>
                    <a:pt x="2739" y="15126"/>
                    <a:pt x="2929" y="15197"/>
                    <a:pt x="3120" y="15257"/>
                  </a:cubicBezTo>
                  <a:cubicBezTo>
                    <a:pt x="2643" y="16126"/>
                    <a:pt x="2596" y="17162"/>
                    <a:pt x="3001" y="18067"/>
                  </a:cubicBezTo>
                  <a:cubicBezTo>
                    <a:pt x="3476" y="19084"/>
                    <a:pt x="4514" y="19678"/>
                    <a:pt x="5554" y="19678"/>
                  </a:cubicBezTo>
                  <a:cubicBezTo>
                    <a:pt x="6205" y="19678"/>
                    <a:pt x="6856" y="19445"/>
                    <a:pt x="7370" y="18936"/>
                  </a:cubicBezTo>
                  <a:cubicBezTo>
                    <a:pt x="7418" y="18888"/>
                    <a:pt x="7465" y="18829"/>
                    <a:pt x="7501" y="18781"/>
                  </a:cubicBezTo>
                  <a:cubicBezTo>
                    <a:pt x="7787" y="18590"/>
                    <a:pt x="8025" y="18352"/>
                    <a:pt x="8215" y="18078"/>
                  </a:cubicBezTo>
                  <a:cubicBezTo>
                    <a:pt x="8227" y="17971"/>
                    <a:pt x="8239" y="17852"/>
                    <a:pt x="8251" y="17745"/>
                  </a:cubicBezTo>
                  <a:lnTo>
                    <a:pt x="8251" y="17745"/>
                  </a:lnTo>
                  <a:cubicBezTo>
                    <a:pt x="7891" y="17925"/>
                    <a:pt x="7515" y="18009"/>
                    <a:pt x="7137" y="18009"/>
                  </a:cubicBezTo>
                  <a:cubicBezTo>
                    <a:pt x="6715" y="18009"/>
                    <a:pt x="6290" y="17904"/>
                    <a:pt x="5882" y="17709"/>
                  </a:cubicBezTo>
                  <a:cubicBezTo>
                    <a:pt x="5132" y="17364"/>
                    <a:pt x="4239" y="16614"/>
                    <a:pt x="4334" y="15685"/>
                  </a:cubicBezTo>
                  <a:cubicBezTo>
                    <a:pt x="4342" y="15564"/>
                    <a:pt x="4443" y="15482"/>
                    <a:pt x="4552" y="15482"/>
                  </a:cubicBezTo>
                  <a:cubicBezTo>
                    <a:pt x="4604" y="15482"/>
                    <a:pt x="4657" y="15500"/>
                    <a:pt x="4703" y="15542"/>
                  </a:cubicBezTo>
                  <a:cubicBezTo>
                    <a:pt x="5179" y="16007"/>
                    <a:pt x="5501" y="16578"/>
                    <a:pt x="6120" y="16912"/>
                  </a:cubicBezTo>
                  <a:cubicBezTo>
                    <a:pt x="6609" y="17143"/>
                    <a:pt x="7136" y="17264"/>
                    <a:pt x="7668" y="17264"/>
                  </a:cubicBezTo>
                  <a:cubicBezTo>
                    <a:pt x="7874" y="17264"/>
                    <a:pt x="8081" y="17246"/>
                    <a:pt x="8287" y="17209"/>
                  </a:cubicBezTo>
                  <a:lnTo>
                    <a:pt x="8311" y="16912"/>
                  </a:lnTo>
                  <a:cubicBezTo>
                    <a:pt x="8323" y="16745"/>
                    <a:pt x="8335" y="16566"/>
                    <a:pt x="8358" y="16388"/>
                  </a:cubicBezTo>
                  <a:cubicBezTo>
                    <a:pt x="8323" y="16388"/>
                    <a:pt x="8299" y="16388"/>
                    <a:pt x="8275" y="16376"/>
                  </a:cubicBezTo>
                  <a:cubicBezTo>
                    <a:pt x="7096" y="15971"/>
                    <a:pt x="6108" y="15138"/>
                    <a:pt x="5513" y="14042"/>
                  </a:cubicBezTo>
                  <a:cubicBezTo>
                    <a:pt x="5203" y="13495"/>
                    <a:pt x="4941" y="12923"/>
                    <a:pt x="4751" y="12316"/>
                  </a:cubicBezTo>
                  <a:cubicBezTo>
                    <a:pt x="4120" y="12280"/>
                    <a:pt x="3453" y="12054"/>
                    <a:pt x="3001" y="11625"/>
                  </a:cubicBezTo>
                  <a:cubicBezTo>
                    <a:pt x="2631" y="11268"/>
                    <a:pt x="2024" y="10304"/>
                    <a:pt x="2310" y="9756"/>
                  </a:cubicBezTo>
                  <a:cubicBezTo>
                    <a:pt x="2352" y="9628"/>
                    <a:pt x="2474" y="9549"/>
                    <a:pt x="2601" y="9549"/>
                  </a:cubicBezTo>
                  <a:cubicBezTo>
                    <a:pt x="2651" y="9549"/>
                    <a:pt x="2703" y="9562"/>
                    <a:pt x="2750" y="9589"/>
                  </a:cubicBezTo>
                  <a:cubicBezTo>
                    <a:pt x="3048" y="9732"/>
                    <a:pt x="3024" y="10173"/>
                    <a:pt x="3143" y="10447"/>
                  </a:cubicBezTo>
                  <a:cubicBezTo>
                    <a:pt x="3429" y="11078"/>
                    <a:pt x="3977" y="11661"/>
                    <a:pt x="4632" y="11875"/>
                  </a:cubicBezTo>
                  <a:cubicBezTo>
                    <a:pt x="4453" y="11232"/>
                    <a:pt x="4394" y="10554"/>
                    <a:pt x="4465" y="9887"/>
                  </a:cubicBezTo>
                  <a:cubicBezTo>
                    <a:pt x="4478" y="9785"/>
                    <a:pt x="4566" y="9738"/>
                    <a:pt x="4657" y="9738"/>
                  </a:cubicBezTo>
                  <a:cubicBezTo>
                    <a:pt x="4737" y="9738"/>
                    <a:pt x="4819" y="9773"/>
                    <a:pt x="4858" y="9839"/>
                  </a:cubicBezTo>
                  <a:cubicBezTo>
                    <a:pt x="5489" y="10899"/>
                    <a:pt x="5584" y="12292"/>
                    <a:pt x="6156" y="13411"/>
                  </a:cubicBezTo>
                  <a:cubicBezTo>
                    <a:pt x="6191" y="13483"/>
                    <a:pt x="6227" y="13554"/>
                    <a:pt x="6263" y="13626"/>
                  </a:cubicBezTo>
                  <a:cubicBezTo>
                    <a:pt x="6144" y="12352"/>
                    <a:pt x="6227" y="11054"/>
                    <a:pt x="6525" y="9804"/>
                  </a:cubicBezTo>
                  <a:cubicBezTo>
                    <a:pt x="6557" y="9650"/>
                    <a:pt x="6692" y="9579"/>
                    <a:pt x="6830" y="9579"/>
                  </a:cubicBezTo>
                  <a:cubicBezTo>
                    <a:pt x="7001" y="9579"/>
                    <a:pt x="7176" y="9689"/>
                    <a:pt x="7156" y="9887"/>
                  </a:cubicBezTo>
                  <a:cubicBezTo>
                    <a:pt x="6953" y="11518"/>
                    <a:pt x="7168" y="13078"/>
                    <a:pt x="7430" y="14697"/>
                  </a:cubicBezTo>
                  <a:cubicBezTo>
                    <a:pt x="7453" y="14816"/>
                    <a:pt x="7430" y="14935"/>
                    <a:pt x="7370" y="15042"/>
                  </a:cubicBezTo>
                  <a:cubicBezTo>
                    <a:pt x="7680" y="15316"/>
                    <a:pt x="8037" y="15554"/>
                    <a:pt x="8406" y="15745"/>
                  </a:cubicBezTo>
                  <a:cubicBezTo>
                    <a:pt x="8573" y="13685"/>
                    <a:pt x="8704" y="11637"/>
                    <a:pt x="8870" y="9589"/>
                  </a:cubicBezTo>
                  <a:cubicBezTo>
                    <a:pt x="8799" y="9530"/>
                    <a:pt x="8751" y="9446"/>
                    <a:pt x="8727" y="9363"/>
                  </a:cubicBezTo>
                  <a:cubicBezTo>
                    <a:pt x="8668" y="9173"/>
                    <a:pt x="8751" y="8970"/>
                    <a:pt x="8930" y="8887"/>
                  </a:cubicBezTo>
                  <a:cubicBezTo>
                    <a:pt x="8977" y="8375"/>
                    <a:pt x="9025" y="7875"/>
                    <a:pt x="9073" y="7363"/>
                  </a:cubicBezTo>
                  <a:cubicBezTo>
                    <a:pt x="8108" y="7268"/>
                    <a:pt x="7358" y="6803"/>
                    <a:pt x="6751" y="6029"/>
                  </a:cubicBezTo>
                  <a:cubicBezTo>
                    <a:pt x="6715" y="6065"/>
                    <a:pt x="6668" y="6077"/>
                    <a:pt x="6632" y="6077"/>
                  </a:cubicBezTo>
                  <a:cubicBezTo>
                    <a:pt x="5525" y="6006"/>
                    <a:pt x="4596" y="5255"/>
                    <a:pt x="4298" y="4196"/>
                  </a:cubicBezTo>
                  <a:cubicBezTo>
                    <a:pt x="4227" y="3925"/>
                    <a:pt x="4438" y="3752"/>
                    <a:pt x="4649" y="3752"/>
                  </a:cubicBezTo>
                  <a:cubicBezTo>
                    <a:pt x="4790" y="3752"/>
                    <a:pt x="4932" y="3829"/>
                    <a:pt x="4989" y="4005"/>
                  </a:cubicBezTo>
                  <a:cubicBezTo>
                    <a:pt x="5227" y="4744"/>
                    <a:pt x="5775" y="5339"/>
                    <a:pt x="6477" y="5660"/>
                  </a:cubicBezTo>
                  <a:cubicBezTo>
                    <a:pt x="5965" y="4851"/>
                    <a:pt x="5560" y="3672"/>
                    <a:pt x="5929" y="2803"/>
                  </a:cubicBezTo>
                  <a:cubicBezTo>
                    <a:pt x="5983" y="2643"/>
                    <a:pt x="6117" y="2569"/>
                    <a:pt x="6250" y="2569"/>
                  </a:cubicBezTo>
                  <a:cubicBezTo>
                    <a:pt x="6415" y="2569"/>
                    <a:pt x="6578" y="2682"/>
                    <a:pt x="6584" y="2886"/>
                  </a:cubicBezTo>
                  <a:cubicBezTo>
                    <a:pt x="6680" y="3803"/>
                    <a:pt x="6644" y="4553"/>
                    <a:pt x="7203" y="5363"/>
                  </a:cubicBezTo>
                  <a:cubicBezTo>
                    <a:pt x="7692" y="6029"/>
                    <a:pt x="8358" y="6541"/>
                    <a:pt x="9132" y="6851"/>
                  </a:cubicBezTo>
                  <a:cubicBezTo>
                    <a:pt x="9144" y="6696"/>
                    <a:pt x="9156" y="6553"/>
                    <a:pt x="9180" y="6398"/>
                  </a:cubicBezTo>
                  <a:cubicBezTo>
                    <a:pt x="9108" y="5982"/>
                    <a:pt x="9168" y="5506"/>
                    <a:pt x="9192" y="5077"/>
                  </a:cubicBezTo>
                  <a:cubicBezTo>
                    <a:pt x="9192" y="5053"/>
                    <a:pt x="9192" y="5029"/>
                    <a:pt x="9192" y="5005"/>
                  </a:cubicBezTo>
                  <a:lnTo>
                    <a:pt x="9192" y="4791"/>
                  </a:lnTo>
                  <a:cubicBezTo>
                    <a:pt x="9180" y="3934"/>
                    <a:pt x="9132" y="3077"/>
                    <a:pt x="9061" y="2231"/>
                  </a:cubicBezTo>
                  <a:cubicBezTo>
                    <a:pt x="9041" y="2032"/>
                    <a:pt x="9221" y="1918"/>
                    <a:pt x="9396" y="1918"/>
                  </a:cubicBezTo>
                  <a:cubicBezTo>
                    <a:pt x="9536" y="1918"/>
                    <a:pt x="9672" y="1990"/>
                    <a:pt x="9704" y="2148"/>
                  </a:cubicBezTo>
                  <a:cubicBezTo>
                    <a:pt x="9847" y="2910"/>
                    <a:pt x="9942" y="3672"/>
                    <a:pt x="10001" y="4458"/>
                  </a:cubicBezTo>
                  <a:cubicBezTo>
                    <a:pt x="10585" y="4077"/>
                    <a:pt x="10966" y="3446"/>
                    <a:pt x="11049" y="2755"/>
                  </a:cubicBezTo>
                  <a:cubicBezTo>
                    <a:pt x="11067" y="2574"/>
                    <a:pt x="11218" y="2478"/>
                    <a:pt x="11361" y="2478"/>
                  </a:cubicBezTo>
                  <a:cubicBezTo>
                    <a:pt x="11500" y="2478"/>
                    <a:pt x="11633" y="2568"/>
                    <a:pt x="11633" y="2755"/>
                  </a:cubicBezTo>
                  <a:cubicBezTo>
                    <a:pt x="11644" y="3827"/>
                    <a:pt x="11025" y="4803"/>
                    <a:pt x="10061" y="5267"/>
                  </a:cubicBezTo>
                  <a:lnTo>
                    <a:pt x="10061" y="5470"/>
                  </a:lnTo>
                  <a:cubicBezTo>
                    <a:pt x="10085" y="5684"/>
                    <a:pt x="10085" y="5887"/>
                    <a:pt x="10061" y="6089"/>
                  </a:cubicBezTo>
                  <a:cubicBezTo>
                    <a:pt x="10061" y="6958"/>
                    <a:pt x="10037" y="7815"/>
                    <a:pt x="10013" y="8673"/>
                  </a:cubicBezTo>
                  <a:cubicBezTo>
                    <a:pt x="10109" y="8673"/>
                    <a:pt x="10216" y="8649"/>
                    <a:pt x="10311" y="8613"/>
                  </a:cubicBezTo>
                  <a:cubicBezTo>
                    <a:pt x="11275" y="8244"/>
                    <a:pt x="11978" y="7399"/>
                    <a:pt x="12168" y="6375"/>
                  </a:cubicBezTo>
                  <a:cubicBezTo>
                    <a:pt x="12195" y="6217"/>
                    <a:pt x="12324" y="6145"/>
                    <a:pt x="12458" y="6145"/>
                  </a:cubicBezTo>
                  <a:cubicBezTo>
                    <a:pt x="12628" y="6145"/>
                    <a:pt x="12806" y="6259"/>
                    <a:pt x="12799" y="6458"/>
                  </a:cubicBezTo>
                  <a:cubicBezTo>
                    <a:pt x="12764" y="8077"/>
                    <a:pt x="11573" y="9435"/>
                    <a:pt x="9978" y="9685"/>
                  </a:cubicBezTo>
                  <a:cubicBezTo>
                    <a:pt x="9942" y="10506"/>
                    <a:pt x="9906" y="11328"/>
                    <a:pt x="9859" y="12137"/>
                  </a:cubicBezTo>
                  <a:cubicBezTo>
                    <a:pt x="10055" y="12162"/>
                    <a:pt x="10253" y="12174"/>
                    <a:pt x="10451" y="12174"/>
                  </a:cubicBezTo>
                  <a:cubicBezTo>
                    <a:pt x="10924" y="12174"/>
                    <a:pt x="11397" y="12105"/>
                    <a:pt x="11859" y="11971"/>
                  </a:cubicBezTo>
                  <a:cubicBezTo>
                    <a:pt x="12156" y="11554"/>
                    <a:pt x="12442" y="11125"/>
                    <a:pt x="12692" y="10673"/>
                  </a:cubicBezTo>
                  <a:cubicBezTo>
                    <a:pt x="13037" y="9982"/>
                    <a:pt x="13180" y="9256"/>
                    <a:pt x="13418" y="8530"/>
                  </a:cubicBezTo>
                  <a:cubicBezTo>
                    <a:pt x="13456" y="8409"/>
                    <a:pt x="13565" y="8332"/>
                    <a:pt x="13685" y="8332"/>
                  </a:cubicBezTo>
                  <a:cubicBezTo>
                    <a:pt x="13719" y="8332"/>
                    <a:pt x="13753" y="8338"/>
                    <a:pt x="13788" y="8351"/>
                  </a:cubicBezTo>
                  <a:cubicBezTo>
                    <a:pt x="13812" y="8303"/>
                    <a:pt x="13826" y="8286"/>
                    <a:pt x="13831" y="8286"/>
                  </a:cubicBezTo>
                  <a:cubicBezTo>
                    <a:pt x="13839" y="8286"/>
                    <a:pt x="13828" y="8323"/>
                    <a:pt x="13799" y="8351"/>
                  </a:cubicBezTo>
                  <a:cubicBezTo>
                    <a:pt x="13907" y="8387"/>
                    <a:pt x="13966" y="8482"/>
                    <a:pt x="13966" y="8601"/>
                  </a:cubicBezTo>
                  <a:cubicBezTo>
                    <a:pt x="13978" y="9423"/>
                    <a:pt x="13811" y="10232"/>
                    <a:pt x="13490" y="10994"/>
                  </a:cubicBezTo>
                  <a:lnTo>
                    <a:pt x="13514" y="10982"/>
                  </a:lnTo>
                  <a:cubicBezTo>
                    <a:pt x="14645" y="9923"/>
                    <a:pt x="15323" y="8470"/>
                    <a:pt x="16026" y="7125"/>
                  </a:cubicBezTo>
                  <a:cubicBezTo>
                    <a:pt x="16074" y="7028"/>
                    <a:pt x="16162" y="6987"/>
                    <a:pt x="16253" y="6987"/>
                  </a:cubicBezTo>
                  <a:cubicBezTo>
                    <a:pt x="16430" y="6987"/>
                    <a:pt x="16617" y="7142"/>
                    <a:pt x="16538" y="7339"/>
                  </a:cubicBezTo>
                  <a:cubicBezTo>
                    <a:pt x="15871" y="9065"/>
                    <a:pt x="15097" y="10851"/>
                    <a:pt x="13609" y="12030"/>
                  </a:cubicBezTo>
                  <a:cubicBezTo>
                    <a:pt x="13240" y="12316"/>
                    <a:pt x="12835" y="12554"/>
                    <a:pt x="12395" y="12744"/>
                  </a:cubicBezTo>
                  <a:cubicBezTo>
                    <a:pt x="12335" y="12816"/>
                    <a:pt x="12252" y="12887"/>
                    <a:pt x="12180" y="12947"/>
                  </a:cubicBezTo>
                  <a:cubicBezTo>
                    <a:pt x="12098" y="13015"/>
                    <a:pt x="12001" y="13048"/>
                    <a:pt x="11903" y="13048"/>
                  </a:cubicBezTo>
                  <a:cubicBezTo>
                    <a:pt x="11830" y="13048"/>
                    <a:pt x="11758" y="13030"/>
                    <a:pt x="11692" y="12995"/>
                  </a:cubicBezTo>
                  <a:cubicBezTo>
                    <a:pt x="11378" y="13093"/>
                    <a:pt x="11052" y="13141"/>
                    <a:pt x="10724" y="13141"/>
                  </a:cubicBezTo>
                  <a:cubicBezTo>
                    <a:pt x="10418" y="13141"/>
                    <a:pt x="10110" y="13099"/>
                    <a:pt x="9811" y="13018"/>
                  </a:cubicBezTo>
                  <a:cubicBezTo>
                    <a:pt x="9751" y="14316"/>
                    <a:pt x="9680" y="15602"/>
                    <a:pt x="9632" y="16900"/>
                  </a:cubicBezTo>
                  <a:cubicBezTo>
                    <a:pt x="9811" y="16840"/>
                    <a:pt x="9978" y="16781"/>
                    <a:pt x="10144" y="16697"/>
                  </a:cubicBezTo>
                  <a:cubicBezTo>
                    <a:pt x="10573" y="16495"/>
                    <a:pt x="10978" y="16245"/>
                    <a:pt x="11371" y="15971"/>
                  </a:cubicBezTo>
                  <a:cubicBezTo>
                    <a:pt x="12216" y="15328"/>
                    <a:pt x="12954" y="14530"/>
                    <a:pt x="13526" y="13626"/>
                  </a:cubicBezTo>
                  <a:cubicBezTo>
                    <a:pt x="13566" y="13573"/>
                    <a:pt x="13626" y="13549"/>
                    <a:pt x="13685" y="13549"/>
                  </a:cubicBezTo>
                  <a:cubicBezTo>
                    <a:pt x="13799" y="13549"/>
                    <a:pt x="13910" y="13639"/>
                    <a:pt x="13871" y="13780"/>
                  </a:cubicBezTo>
                  <a:cubicBezTo>
                    <a:pt x="13859" y="13804"/>
                    <a:pt x="13847" y="13828"/>
                    <a:pt x="13847" y="13852"/>
                  </a:cubicBezTo>
                  <a:lnTo>
                    <a:pt x="13835" y="13876"/>
                  </a:lnTo>
                  <a:cubicBezTo>
                    <a:pt x="13573" y="14661"/>
                    <a:pt x="13168" y="15376"/>
                    <a:pt x="12621" y="15995"/>
                  </a:cubicBezTo>
                  <a:cubicBezTo>
                    <a:pt x="12704" y="15971"/>
                    <a:pt x="12776" y="15959"/>
                    <a:pt x="12835" y="15947"/>
                  </a:cubicBezTo>
                  <a:cubicBezTo>
                    <a:pt x="13728" y="15685"/>
                    <a:pt x="14466" y="15114"/>
                    <a:pt x="15085" y="14423"/>
                  </a:cubicBezTo>
                  <a:cubicBezTo>
                    <a:pt x="15141" y="14362"/>
                    <a:pt x="15204" y="14336"/>
                    <a:pt x="15265" y="14336"/>
                  </a:cubicBezTo>
                  <a:cubicBezTo>
                    <a:pt x="15441" y="14336"/>
                    <a:pt x="15599" y="14550"/>
                    <a:pt x="15502" y="14745"/>
                  </a:cubicBezTo>
                  <a:cubicBezTo>
                    <a:pt x="14907" y="16031"/>
                    <a:pt x="13561" y="16840"/>
                    <a:pt x="12168" y="16959"/>
                  </a:cubicBezTo>
                  <a:cubicBezTo>
                    <a:pt x="12025" y="16959"/>
                    <a:pt x="11894" y="16888"/>
                    <a:pt x="11811" y="16769"/>
                  </a:cubicBezTo>
                  <a:cubicBezTo>
                    <a:pt x="11204" y="17269"/>
                    <a:pt x="10370" y="17840"/>
                    <a:pt x="9573" y="18031"/>
                  </a:cubicBezTo>
                  <a:cubicBezTo>
                    <a:pt x="9561" y="18424"/>
                    <a:pt x="9549" y="18817"/>
                    <a:pt x="9525" y="19210"/>
                  </a:cubicBezTo>
                  <a:cubicBezTo>
                    <a:pt x="9847" y="19412"/>
                    <a:pt x="10204" y="19531"/>
                    <a:pt x="10585" y="19543"/>
                  </a:cubicBezTo>
                  <a:cubicBezTo>
                    <a:pt x="11347" y="19543"/>
                    <a:pt x="12061" y="19162"/>
                    <a:pt x="12466" y="18531"/>
                  </a:cubicBezTo>
                  <a:cubicBezTo>
                    <a:pt x="12787" y="18281"/>
                    <a:pt x="13037" y="17948"/>
                    <a:pt x="13192" y="17567"/>
                  </a:cubicBezTo>
                  <a:cubicBezTo>
                    <a:pt x="13323" y="17602"/>
                    <a:pt x="13466" y="17638"/>
                    <a:pt x="13609" y="17662"/>
                  </a:cubicBezTo>
                  <a:cubicBezTo>
                    <a:pt x="13853" y="17709"/>
                    <a:pt x="14100" y="17733"/>
                    <a:pt x="14349" y="17733"/>
                  </a:cubicBezTo>
                  <a:cubicBezTo>
                    <a:pt x="14597" y="17733"/>
                    <a:pt x="14847" y="17709"/>
                    <a:pt x="15097" y="17662"/>
                  </a:cubicBezTo>
                  <a:cubicBezTo>
                    <a:pt x="16157" y="17531"/>
                    <a:pt x="17181" y="17043"/>
                    <a:pt x="17764" y="16114"/>
                  </a:cubicBezTo>
                  <a:cubicBezTo>
                    <a:pt x="18622" y="14757"/>
                    <a:pt x="18193" y="13137"/>
                    <a:pt x="17324" y="11899"/>
                  </a:cubicBezTo>
                  <a:cubicBezTo>
                    <a:pt x="17502" y="11816"/>
                    <a:pt x="17669" y="11721"/>
                    <a:pt x="17836" y="11601"/>
                  </a:cubicBezTo>
                  <a:cubicBezTo>
                    <a:pt x="19241" y="10661"/>
                    <a:pt x="19729" y="9089"/>
                    <a:pt x="19467" y="7482"/>
                  </a:cubicBezTo>
                  <a:cubicBezTo>
                    <a:pt x="19264" y="6160"/>
                    <a:pt x="18633" y="4458"/>
                    <a:pt x="17443" y="3743"/>
                  </a:cubicBezTo>
                  <a:cubicBezTo>
                    <a:pt x="17042" y="3504"/>
                    <a:pt x="16618" y="3406"/>
                    <a:pt x="16191" y="3406"/>
                  </a:cubicBezTo>
                  <a:cubicBezTo>
                    <a:pt x="15641" y="3406"/>
                    <a:pt x="15084" y="3568"/>
                    <a:pt x="14561" y="3803"/>
                  </a:cubicBezTo>
                  <a:cubicBezTo>
                    <a:pt x="14661" y="1973"/>
                    <a:pt x="13452" y="1"/>
                    <a:pt x="1162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28"/>
            <p:cNvSpPr/>
            <p:nvPr/>
          </p:nvSpPr>
          <p:spPr>
            <a:xfrm>
              <a:off x="2208962" y="5076875"/>
              <a:ext cx="488391" cy="911097"/>
            </a:xfrm>
            <a:custGeom>
              <a:rect b="b" l="l" r="r" t="t"/>
              <a:pathLst>
                <a:path extrusionOk="0" h="27201" w="14581">
                  <a:moveTo>
                    <a:pt x="7375" y="0"/>
                  </a:moveTo>
                  <a:cubicBezTo>
                    <a:pt x="7199" y="0"/>
                    <a:pt x="7017" y="117"/>
                    <a:pt x="7037" y="324"/>
                  </a:cubicBezTo>
                  <a:cubicBezTo>
                    <a:pt x="7108" y="1170"/>
                    <a:pt x="7156" y="2027"/>
                    <a:pt x="7168" y="2884"/>
                  </a:cubicBezTo>
                  <a:lnTo>
                    <a:pt x="7168" y="3087"/>
                  </a:lnTo>
                  <a:cubicBezTo>
                    <a:pt x="7168" y="3122"/>
                    <a:pt x="7168" y="3146"/>
                    <a:pt x="7168" y="3170"/>
                  </a:cubicBezTo>
                  <a:cubicBezTo>
                    <a:pt x="7144" y="3599"/>
                    <a:pt x="7084" y="4075"/>
                    <a:pt x="7156" y="4491"/>
                  </a:cubicBezTo>
                  <a:cubicBezTo>
                    <a:pt x="7132" y="4646"/>
                    <a:pt x="7120" y="4789"/>
                    <a:pt x="7108" y="4944"/>
                  </a:cubicBezTo>
                  <a:cubicBezTo>
                    <a:pt x="6334" y="4634"/>
                    <a:pt x="5667" y="4122"/>
                    <a:pt x="5179" y="3456"/>
                  </a:cubicBezTo>
                  <a:cubicBezTo>
                    <a:pt x="4620" y="2634"/>
                    <a:pt x="4655" y="1896"/>
                    <a:pt x="4560" y="979"/>
                  </a:cubicBezTo>
                  <a:cubicBezTo>
                    <a:pt x="4554" y="767"/>
                    <a:pt x="4389" y="651"/>
                    <a:pt x="4223" y="651"/>
                  </a:cubicBezTo>
                  <a:cubicBezTo>
                    <a:pt x="4091" y="651"/>
                    <a:pt x="3958" y="725"/>
                    <a:pt x="3905" y="884"/>
                  </a:cubicBezTo>
                  <a:cubicBezTo>
                    <a:pt x="3536" y="1765"/>
                    <a:pt x="3941" y="2944"/>
                    <a:pt x="4453" y="3741"/>
                  </a:cubicBezTo>
                  <a:cubicBezTo>
                    <a:pt x="3751" y="3432"/>
                    <a:pt x="3203" y="2825"/>
                    <a:pt x="2965" y="2086"/>
                  </a:cubicBezTo>
                  <a:cubicBezTo>
                    <a:pt x="2908" y="1912"/>
                    <a:pt x="2769" y="1836"/>
                    <a:pt x="2629" y="1836"/>
                  </a:cubicBezTo>
                  <a:cubicBezTo>
                    <a:pt x="2417" y="1836"/>
                    <a:pt x="2202" y="2011"/>
                    <a:pt x="2274" y="2277"/>
                  </a:cubicBezTo>
                  <a:cubicBezTo>
                    <a:pt x="2572" y="3337"/>
                    <a:pt x="3512" y="4087"/>
                    <a:pt x="4608" y="4158"/>
                  </a:cubicBezTo>
                  <a:cubicBezTo>
                    <a:pt x="4644" y="4158"/>
                    <a:pt x="4691" y="4146"/>
                    <a:pt x="4727" y="4110"/>
                  </a:cubicBezTo>
                  <a:cubicBezTo>
                    <a:pt x="5334" y="4884"/>
                    <a:pt x="6084" y="5349"/>
                    <a:pt x="7049" y="5444"/>
                  </a:cubicBezTo>
                  <a:cubicBezTo>
                    <a:pt x="7001" y="5956"/>
                    <a:pt x="6941" y="6456"/>
                    <a:pt x="6906" y="6968"/>
                  </a:cubicBezTo>
                  <a:cubicBezTo>
                    <a:pt x="6727" y="7051"/>
                    <a:pt x="6632" y="7266"/>
                    <a:pt x="6703" y="7444"/>
                  </a:cubicBezTo>
                  <a:cubicBezTo>
                    <a:pt x="6727" y="7539"/>
                    <a:pt x="6775" y="7611"/>
                    <a:pt x="6846" y="7670"/>
                  </a:cubicBezTo>
                  <a:cubicBezTo>
                    <a:pt x="6680" y="9718"/>
                    <a:pt x="6549" y="11778"/>
                    <a:pt x="6382" y="13826"/>
                  </a:cubicBezTo>
                  <a:cubicBezTo>
                    <a:pt x="6001" y="13647"/>
                    <a:pt x="5656" y="13409"/>
                    <a:pt x="5346" y="13123"/>
                  </a:cubicBezTo>
                  <a:cubicBezTo>
                    <a:pt x="5406" y="13016"/>
                    <a:pt x="5429" y="12897"/>
                    <a:pt x="5406" y="12778"/>
                  </a:cubicBezTo>
                  <a:cubicBezTo>
                    <a:pt x="5144" y="11159"/>
                    <a:pt x="4929" y="9611"/>
                    <a:pt x="5132" y="7968"/>
                  </a:cubicBezTo>
                  <a:cubicBezTo>
                    <a:pt x="5151" y="7770"/>
                    <a:pt x="4977" y="7660"/>
                    <a:pt x="4806" y="7660"/>
                  </a:cubicBezTo>
                  <a:cubicBezTo>
                    <a:pt x="4668" y="7660"/>
                    <a:pt x="4532" y="7731"/>
                    <a:pt x="4501" y="7885"/>
                  </a:cubicBezTo>
                  <a:cubicBezTo>
                    <a:pt x="4203" y="9135"/>
                    <a:pt x="4120" y="10433"/>
                    <a:pt x="4239" y="11707"/>
                  </a:cubicBezTo>
                  <a:cubicBezTo>
                    <a:pt x="4203" y="11647"/>
                    <a:pt x="4167" y="11564"/>
                    <a:pt x="4132" y="11492"/>
                  </a:cubicBezTo>
                  <a:cubicBezTo>
                    <a:pt x="3560" y="10385"/>
                    <a:pt x="3465" y="8992"/>
                    <a:pt x="2834" y="7920"/>
                  </a:cubicBezTo>
                  <a:cubicBezTo>
                    <a:pt x="2791" y="7861"/>
                    <a:pt x="2711" y="7829"/>
                    <a:pt x="2634" y="7829"/>
                  </a:cubicBezTo>
                  <a:cubicBezTo>
                    <a:pt x="2542" y="7829"/>
                    <a:pt x="2454" y="7876"/>
                    <a:pt x="2441" y="7980"/>
                  </a:cubicBezTo>
                  <a:cubicBezTo>
                    <a:pt x="2369" y="8635"/>
                    <a:pt x="2429" y="9313"/>
                    <a:pt x="2608" y="9956"/>
                  </a:cubicBezTo>
                  <a:cubicBezTo>
                    <a:pt x="1941" y="9742"/>
                    <a:pt x="1393" y="9159"/>
                    <a:pt x="1119" y="8528"/>
                  </a:cubicBezTo>
                  <a:cubicBezTo>
                    <a:pt x="1000" y="8266"/>
                    <a:pt x="1024" y="7813"/>
                    <a:pt x="726" y="7670"/>
                  </a:cubicBezTo>
                  <a:cubicBezTo>
                    <a:pt x="679" y="7644"/>
                    <a:pt x="628" y="7631"/>
                    <a:pt x="578" y="7631"/>
                  </a:cubicBezTo>
                  <a:cubicBezTo>
                    <a:pt x="451" y="7631"/>
                    <a:pt x="329" y="7712"/>
                    <a:pt x="286" y="7849"/>
                  </a:cubicBezTo>
                  <a:cubicBezTo>
                    <a:pt x="0" y="8385"/>
                    <a:pt x="595" y="9349"/>
                    <a:pt x="976" y="9706"/>
                  </a:cubicBezTo>
                  <a:cubicBezTo>
                    <a:pt x="1429" y="10147"/>
                    <a:pt x="2096" y="10361"/>
                    <a:pt x="2727" y="10409"/>
                  </a:cubicBezTo>
                  <a:cubicBezTo>
                    <a:pt x="2917" y="11004"/>
                    <a:pt x="3167" y="11576"/>
                    <a:pt x="3489" y="12135"/>
                  </a:cubicBezTo>
                  <a:cubicBezTo>
                    <a:pt x="4084" y="13231"/>
                    <a:pt x="5072" y="14064"/>
                    <a:pt x="6251" y="14469"/>
                  </a:cubicBezTo>
                  <a:cubicBezTo>
                    <a:pt x="6275" y="14469"/>
                    <a:pt x="6299" y="14481"/>
                    <a:pt x="6334" y="14481"/>
                  </a:cubicBezTo>
                  <a:cubicBezTo>
                    <a:pt x="6310" y="14647"/>
                    <a:pt x="6299" y="14826"/>
                    <a:pt x="6287" y="15005"/>
                  </a:cubicBezTo>
                  <a:lnTo>
                    <a:pt x="6263" y="15302"/>
                  </a:lnTo>
                  <a:cubicBezTo>
                    <a:pt x="6058" y="15339"/>
                    <a:pt x="5852" y="15357"/>
                    <a:pt x="5647" y="15357"/>
                  </a:cubicBezTo>
                  <a:cubicBezTo>
                    <a:pt x="5110" y="15357"/>
                    <a:pt x="4578" y="15234"/>
                    <a:pt x="4096" y="14993"/>
                  </a:cubicBezTo>
                  <a:cubicBezTo>
                    <a:pt x="3477" y="14671"/>
                    <a:pt x="3155" y="14088"/>
                    <a:pt x="2679" y="13624"/>
                  </a:cubicBezTo>
                  <a:cubicBezTo>
                    <a:pt x="2634" y="13586"/>
                    <a:pt x="2581" y="13568"/>
                    <a:pt x="2530" y="13568"/>
                  </a:cubicBezTo>
                  <a:cubicBezTo>
                    <a:pt x="2420" y="13568"/>
                    <a:pt x="2318" y="13648"/>
                    <a:pt x="2310" y="13778"/>
                  </a:cubicBezTo>
                  <a:cubicBezTo>
                    <a:pt x="2215" y="14695"/>
                    <a:pt x="3108" y="15445"/>
                    <a:pt x="3858" y="15790"/>
                  </a:cubicBezTo>
                  <a:cubicBezTo>
                    <a:pt x="4272" y="15988"/>
                    <a:pt x="4704" y="16097"/>
                    <a:pt x="5130" y="16097"/>
                  </a:cubicBezTo>
                  <a:cubicBezTo>
                    <a:pt x="5500" y="16097"/>
                    <a:pt x="5867" y="16015"/>
                    <a:pt x="6215" y="15838"/>
                  </a:cubicBezTo>
                  <a:lnTo>
                    <a:pt x="6215" y="15838"/>
                  </a:lnTo>
                  <a:cubicBezTo>
                    <a:pt x="6203" y="15945"/>
                    <a:pt x="6203" y="16052"/>
                    <a:pt x="6191" y="16160"/>
                  </a:cubicBezTo>
                  <a:cubicBezTo>
                    <a:pt x="6072" y="17731"/>
                    <a:pt x="5953" y="19291"/>
                    <a:pt x="5846" y="20863"/>
                  </a:cubicBezTo>
                  <a:lnTo>
                    <a:pt x="5656" y="23875"/>
                  </a:lnTo>
                  <a:cubicBezTo>
                    <a:pt x="5596" y="24827"/>
                    <a:pt x="5465" y="25792"/>
                    <a:pt x="5608" y="26744"/>
                  </a:cubicBezTo>
                  <a:cubicBezTo>
                    <a:pt x="5659" y="27059"/>
                    <a:pt x="5909" y="27200"/>
                    <a:pt x="6171" y="27200"/>
                  </a:cubicBezTo>
                  <a:cubicBezTo>
                    <a:pt x="6455" y="27200"/>
                    <a:pt x="6754" y="27035"/>
                    <a:pt x="6834" y="26744"/>
                  </a:cubicBezTo>
                  <a:cubicBezTo>
                    <a:pt x="7108" y="25827"/>
                    <a:pt x="7072" y="24815"/>
                    <a:pt x="7132" y="23875"/>
                  </a:cubicBezTo>
                  <a:cubicBezTo>
                    <a:pt x="7180" y="22863"/>
                    <a:pt x="7239" y="21863"/>
                    <a:pt x="7299" y="20863"/>
                  </a:cubicBezTo>
                  <a:cubicBezTo>
                    <a:pt x="7370" y="19672"/>
                    <a:pt x="7430" y="18481"/>
                    <a:pt x="7477" y="17291"/>
                  </a:cubicBezTo>
                  <a:cubicBezTo>
                    <a:pt x="7501" y="16898"/>
                    <a:pt x="7513" y="16505"/>
                    <a:pt x="7537" y="16112"/>
                  </a:cubicBezTo>
                  <a:cubicBezTo>
                    <a:pt x="8334" y="15921"/>
                    <a:pt x="9168" y="15350"/>
                    <a:pt x="9763" y="14850"/>
                  </a:cubicBezTo>
                  <a:cubicBezTo>
                    <a:pt x="9847" y="14969"/>
                    <a:pt x="9978" y="15040"/>
                    <a:pt x="10120" y="15040"/>
                  </a:cubicBezTo>
                  <a:cubicBezTo>
                    <a:pt x="11525" y="14933"/>
                    <a:pt x="12859" y="14112"/>
                    <a:pt x="13454" y="12838"/>
                  </a:cubicBezTo>
                  <a:cubicBezTo>
                    <a:pt x="13552" y="12642"/>
                    <a:pt x="13390" y="12419"/>
                    <a:pt x="13213" y="12419"/>
                  </a:cubicBezTo>
                  <a:cubicBezTo>
                    <a:pt x="13153" y="12419"/>
                    <a:pt x="13091" y="12444"/>
                    <a:pt x="13037" y="12504"/>
                  </a:cubicBezTo>
                  <a:cubicBezTo>
                    <a:pt x="12418" y="13195"/>
                    <a:pt x="11680" y="13766"/>
                    <a:pt x="10787" y="14028"/>
                  </a:cubicBezTo>
                  <a:cubicBezTo>
                    <a:pt x="10728" y="14040"/>
                    <a:pt x="10656" y="14064"/>
                    <a:pt x="10573" y="14076"/>
                  </a:cubicBezTo>
                  <a:cubicBezTo>
                    <a:pt x="11121" y="13457"/>
                    <a:pt x="11525" y="12742"/>
                    <a:pt x="11787" y="11969"/>
                  </a:cubicBezTo>
                  <a:lnTo>
                    <a:pt x="11799" y="11933"/>
                  </a:lnTo>
                  <a:cubicBezTo>
                    <a:pt x="11799" y="11909"/>
                    <a:pt x="11811" y="11885"/>
                    <a:pt x="11823" y="11861"/>
                  </a:cubicBezTo>
                  <a:cubicBezTo>
                    <a:pt x="11869" y="11722"/>
                    <a:pt x="11760" y="11628"/>
                    <a:pt x="11649" y="11628"/>
                  </a:cubicBezTo>
                  <a:cubicBezTo>
                    <a:pt x="11588" y="11628"/>
                    <a:pt x="11527" y="11656"/>
                    <a:pt x="11490" y="11719"/>
                  </a:cubicBezTo>
                  <a:cubicBezTo>
                    <a:pt x="10906" y="12623"/>
                    <a:pt x="10180" y="13409"/>
                    <a:pt x="9323" y="14052"/>
                  </a:cubicBezTo>
                  <a:cubicBezTo>
                    <a:pt x="8942" y="14338"/>
                    <a:pt x="8525" y="14576"/>
                    <a:pt x="8096" y="14790"/>
                  </a:cubicBezTo>
                  <a:cubicBezTo>
                    <a:pt x="7930" y="14862"/>
                    <a:pt x="7763" y="14933"/>
                    <a:pt x="7584" y="14981"/>
                  </a:cubicBezTo>
                  <a:cubicBezTo>
                    <a:pt x="7644" y="13695"/>
                    <a:pt x="7703" y="12397"/>
                    <a:pt x="7775" y="11111"/>
                  </a:cubicBezTo>
                  <a:cubicBezTo>
                    <a:pt x="8064" y="11189"/>
                    <a:pt x="8358" y="11228"/>
                    <a:pt x="8652" y="11228"/>
                  </a:cubicBezTo>
                  <a:cubicBezTo>
                    <a:pt x="8989" y="11228"/>
                    <a:pt x="9326" y="11177"/>
                    <a:pt x="9656" y="11076"/>
                  </a:cubicBezTo>
                  <a:cubicBezTo>
                    <a:pt x="9721" y="11115"/>
                    <a:pt x="9792" y="11134"/>
                    <a:pt x="9862" y="11134"/>
                  </a:cubicBezTo>
                  <a:cubicBezTo>
                    <a:pt x="9960" y="11134"/>
                    <a:pt x="10056" y="11097"/>
                    <a:pt x="10132" y="11028"/>
                  </a:cubicBezTo>
                  <a:cubicBezTo>
                    <a:pt x="10216" y="10968"/>
                    <a:pt x="10287" y="10897"/>
                    <a:pt x="10359" y="10837"/>
                  </a:cubicBezTo>
                  <a:cubicBezTo>
                    <a:pt x="10787" y="10647"/>
                    <a:pt x="11192" y="10409"/>
                    <a:pt x="11561" y="10123"/>
                  </a:cubicBezTo>
                  <a:cubicBezTo>
                    <a:pt x="13049" y="8944"/>
                    <a:pt x="13835" y="7147"/>
                    <a:pt x="14502" y="5432"/>
                  </a:cubicBezTo>
                  <a:cubicBezTo>
                    <a:pt x="14581" y="5227"/>
                    <a:pt x="14393" y="5074"/>
                    <a:pt x="14212" y="5074"/>
                  </a:cubicBezTo>
                  <a:cubicBezTo>
                    <a:pt x="14120" y="5074"/>
                    <a:pt x="14030" y="5114"/>
                    <a:pt x="13978" y="5206"/>
                  </a:cubicBezTo>
                  <a:cubicBezTo>
                    <a:pt x="13276" y="6563"/>
                    <a:pt x="12597" y="8016"/>
                    <a:pt x="11466" y="9063"/>
                  </a:cubicBezTo>
                  <a:lnTo>
                    <a:pt x="11454" y="9075"/>
                  </a:lnTo>
                  <a:cubicBezTo>
                    <a:pt x="11763" y="8325"/>
                    <a:pt x="11930" y="7504"/>
                    <a:pt x="11930" y="6682"/>
                  </a:cubicBezTo>
                  <a:cubicBezTo>
                    <a:pt x="11930" y="6575"/>
                    <a:pt x="11859" y="6468"/>
                    <a:pt x="11752" y="6432"/>
                  </a:cubicBezTo>
                  <a:lnTo>
                    <a:pt x="11740" y="6432"/>
                  </a:lnTo>
                  <a:cubicBezTo>
                    <a:pt x="11708" y="6419"/>
                    <a:pt x="11675" y="6413"/>
                    <a:pt x="11642" y="6413"/>
                  </a:cubicBezTo>
                  <a:cubicBezTo>
                    <a:pt x="11524" y="6413"/>
                    <a:pt x="11408" y="6490"/>
                    <a:pt x="11371" y="6611"/>
                  </a:cubicBezTo>
                  <a:cubicBezTo>
                    <a:pt x="11132" y="7337"/>
                    <a:pt x="10990" y="8063"/>
                    <a:pt x="10644" y="8766"/>
                  </a:cubicBezTo>
                  <a:cubicBezTo>
                    <a:pt x="10394" y="9206"/>
                    <a:pt x="10120" y="9647"/>
                    <a:pt x="9811" y="10052"/>
                  </a:cubicBezTo>
                  <a:cubicBezTo>
                    <a:pt x="9343" y="10190"/>
                    <a:pt x="8857" y="10259"/>
                    <a:pt x="8370" y="10259"/>
                  </a:cubicBezTo>
                  <a:cubicBezTo>
                    <a:pt x="8187" y="10259"/>
                    <a:pt x="8004" y="10250"/>
                    <a:pt x="7823" y="10230"/>
                  </a:cubicBezTo>
                  <a:cubicBezTo>
                    <a:pt x="7858" y="9409"/>
                    <a:pt x="7894" y="8599"/>
                    <a:pt x="7930" y="7778"/>
                  </a:cubicBezTo>
                  <a:cubicBezTo>
                    <a:pt x="9525" y="7516"/>
                    <a:pt x="10716" y="6158"/>
                    <a:pt x="10763" y="4551"/>
                  </a:cubicBezTo>
                  <a:cubicBezTo>
                    <a:pt x="10763" y="4351"/>
                    <a:pt x="10580" y="4233"/>
                    <a:pt x="10409" y="4233"/>
                  </a:cubicBezTo>
                  <a:cubicBezTo>
                    <a:pt x="10274" y="4233"/>
                    <a:pt x="10147" y="4305"/>
                    <a:pt x="10120" y="4468"/>
                  </a:cubicBezTo>
                  <a:cubicBezTo>
                    <a:pt x="9942" y="5480"/>
                    <a:pt x="9239" y="6325"/>
                    <a:pt x="8287" y="6706"/>
                  </a:cubicBezTo>
                  <a:cubicBezTo>
                    <a:pt x="8180" y="6730"/>
                    <a:pt x="8084" y="6754"/>
                    <a:pt x="7977" y="6766"/>
                  </a:cubicBezTo>
                  <a:cubicBezTo>
                    <a:pt x="8013" y="5896"/>
                    <a:pt x="8025" y="5039"/>
                    <a:pt x="8037" y="4182"/>
                  </a:cubicBezTo>
                  <a:cubicBezTo>
                    <a:pt x="8049" y="3968"/>
                    <a:pt x="8049" y="3765"/>
                    <a:pt x="8037" y="3551"/>
                  </a:cubicBezTo>
                  <a:lnTo>
                    <a:pt x="8037" y="3348"/>
                  </a:lnTo>
                  <a:cubicBezTo>
                    <a:pt x="9001" y="2896"/>
                    <a:pt x="9620" y="1920"/>
                    <a:pt x="9608" y="848"/>
                  </a:cubicBezTo>
                  <a:cubicBezTo>
                    <a:pt x="9608" y="659"/>
                    <a:pt x="9477" y="567"/>
                    <a:pt x="9339" y="567"/>
                  </a:cubicBezTo>
                  <a:cubicBezTo>
                    <a:pt x="9200" y="567"/>
                    <a:pt x="9055" y="662"/>
                    <a:pt x="9037" y="848"/>
                  </a:cubicBezTo>
                  <a:cubicBezTo>
                    <a:pt x="8954" y="1539"/>
                    <a:pt x="8561" y="2158"/>
                    <a:pt x="7977" y="2539"/>
                  </a:cubicBezTo>
                  <a:cubicBezTo>
                    <a:pt x="7918" y="1765"/>
                    <a:pt x="7823" y="991"/>
                    <a:pt x="7680" y="229"/>
                  </a:cubicBezTo>
                  <a:cubicBezTo>
                    <a:pt x="7648" y="72"/>
                    <a:pt x="7513" y="0"/>
                    <a:pt x="737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28"/>
            <p:cNvSpPr/>
            <p:nvPr/>
          </p:nvSpPr>
          <p:spPr>
            <a:xfrm>
              <a:off x="3334763" y="4830184"/>
              <a:ext cx="660454" cy="658512"/>
            </a:xfrm>
            <a:custGeom>
              <a:rect b="b" l="l" r="r" t="t"/>
              <a:pathLst>
                <a:path extrusionOk="0" h="19660" w="19718">
                  <a:moveTo>
                    <a:pt x="11625" y="1"/>
                  </a:moveTo>
                  <a:cubicBezTo>
                    <a:pt x="11272" y="1"/>
                    <a:pt x="10896" y="74"/>
                    <a:pt x="10502" y="236"/>
                  </a:cubicBezTo>
                  <a:cubicBezTo>
                    <a:pt x="9918" y="486"/>
                    <a:pt x="9418" y="891"/>
                    <a:pt x="9049" y="1403"/>
                  </a:cubicBezTo>
                  <a:cubicBezTo>
                    <a:pt x="8835" y="1153"/>
                    <a:pt x="8585" y="938"/>
                    <a:pt x="8287" y="772"/>
                  </a:cubicBezTo>
                  <a:cubicBezTo>
                    <a:pt x="7942" y="581"/>
                    <a:pt x="7561" y="474"/>
                    <a:pt x="7168" y="474"/>
                  </a:cubicBezTo>
                  <a:cubicBezTo>
                    <a:pt x="6854" y="321"/>
                    <a:pt x="6502" y="243"/>
                    <a:pt x="6154" y="243"/>
                  </a:cubicBezTo>
                  <a:cubicBezTo>
                    <a:pt x="5421" y="243"/>
                    <a:pt x="4701" y="589"/>
                    <a:pt x="4370" y="1308"/>
                  </a:cubicBezTo>
                  <a:cubicBezTo>
                    <a:pt x="4346" y="1355"/>
                    <a:pt x="4322" y="1403"/>
                    <a:pt x="4311" y="1450"/>
                  </a:cubicBezTo>
                  <a:cubicBezTo>
                    <a:pt x="4156" y="1605"/>
                    <a:pt x="4013" y="1760"/>
                    <a:pt x="3882" y="1939"/>
                  </a:cubicBezTo>
                  <a:cubicBezTo>
                    <a:pt x="3406" y="2593"/>
                    <a:pt x="3168" y="3379"/>
                    <a:pt x="3215" y="4189"/>
                  </a:cubicBezTo>
                  <a:cubicBezTo>
                    <a:pt x="3156" y="4629"/>
                    <a:pt x="3179" y="5070"/>
                    <a:pt x="3298" y="5510"/>
                  </a:cubicBezTo>
                  <a:cubicBezTo>
                    <a:pt x="2298" y="5915"/>
                    <a:pt x="1477" y="6665"/>
                    <a:pt x="977" y="7630"/>
                  </a:cubicBezTo>
                  <a:cubicBezTo>
                    <a:pt x="703" y="7999"/>
                    <a:pt x="477" y="8416"/>
                    <a:pt x="322" y="8856"/>
                  </a:cubicBezTo>
                  <a:cubicBezTo>
                    <a:pt x="0" y="9749"/>
                    <a:pt x="12" y="10737"/>
                    <a:pt x="358" y="11630"/>
                  </a:cubicBezTo>
                  <a:cubicBezTo>
                    <a:pt x="334" y="12011"/>
                    <a:pt x="381" y="12392"/>
                    <a:pt x="489" y="12761"/>
                  </a:cubicBezTo>
                  <a:cubicBezTo>
                    <a:pt x="977" y="13928"/>
                    <a:pt x="1941" y="14833"/>
                    <a:pt x="3132" y="15250"/>
                  </a:cubicBezTo>
                  <a:cubicBezTo>
                    <a:pt x="2644" y="16107"/>
                    <a:pt x="2596" y="17143"/>
                    <a:pt x="3013" y="18048"/>
                  </a:cubicBezTo>
                  <a:cubicBezTo>
                    <a:pt x="3481" y="19065"/>
                    <a:pt x="4521" y="19660"/>
                    <a:pt x="5562" y="19660"/>
                  </a:cubicBezTo>
                  <a:cubicBezTo>
                    <a:pt x="6215" y="19660"/>
                    <a:pt x="6869" y="19426"/>
                    <a:pt x="7382" y="18917"/>
                  </a:cubicBezTo>
                  <a:cubicBezTo>
                    <a:pt x="7430" y="18869"/>
                    <a:pt x="7466" y="18822"/>
                    <a:pt x="7513" y="18774"/>
                  </a:cubicBezTo>
                  <a:cubicBezTo>
                    <a:pt x="7787" y="18583"/>
                    <a:pt x="8037" y="18345"/>
                    <a:pt x="8228" y="18072"/>
                  </a:cubicBezTo>
                  <a:cubicBezTo>
                    <a:pt x="8240" y="17964"/>
                    <a:pt x="8251" y="17845"/>
                    <a:pt x="8251" y="17738"/>
                  </a:cubicBezTo>
                  <a:lnTo>
                    <a:pt x="8251" y="17738"/>
                  </a:lnTo>
                  <a:cubicBezTo>
                    <a:pt x="7900" y="17916"/>
                    <a:pt x="7531" y="17998"/>
                    <a:pt x="7157" y="17998"/>
                  </a:cubicBezTo>
                  <a:cubicBezTo>
                    <a:pt x="6732" y="17998"/>
                    <a:pt x="6300" y="17892"/>
                    <a:pt x="5882" y="17702"/>
                  </a:cubicBezTo>
                  <a:cubicBezTo>
                    <a:pt x="5132" y="17357"/>
                    <a:pt x="4251" y="16595"/>
                    <a:pt x="4346" y="15678"/>
                  </a:cubicBezTo>
                  <a:cubicBezTo>
                    <a:pt x="4346" y="15557"/>
                    <a:pt x="4450" y="15475"/>
                    <a:pt x="4558" y="15475"/>
                  </a:cubicBezTo>
                  <a:cubicBezTo>
                    <a:pt x="4609" y="15475"/>
                    <a:pt x="4661" y="15493"/>
                    <a:pt x="4703" y="15535"/>
                  </a:cubicBezTo>
                  <a:cubicBezTo>
                    <a:pt x="5192" y="16000"/>
                    <a:pt x="5513" y="16571"/>
                    <a:pt x="6132" y="16893"/>
                  </a:cubicBezTo>
                  <a:cubicBezTo>
                    <a:pt x="6614" y="17134"/>
                    <a:pt x="7146" y="17257"/>
                    <a:pt x="7683" y="17257"/>
                  </a:cubicBezTo>
                  <a:cubicBezTo>
                    <a:pt x="7888" y="17257"/>
                    <a:pt x="8095" y="17239"/>
                    <a:pt x="8299" y="17202"/>
                  </a:cubicBezTo>
                  <a:lnTo>
                    <a:pt x="8323" y="16905"/>
                  </a:lnTo>
                  <a:cubicBezTo>
                    <a:pt x="8335" y="16738"/>
                    <a:pt x="8347" y="16559"/>
                    <a:pt x="8359" y="16381"/>
                  </a:cubicBezTo>
                  <a:cubicBezTo>
                    <a:pt x="8335" y="16381"/>
                    <a:pt x="8311" y="16381"/>
                    <a:pt x="8287" y="16369"/>
                  </a:cubicBezTo>
                  <a:cubicBezTo>
                    <a:pt x="7097" y="15976"/>
                    <a:pt x="6108" y="15154"/>
                    <a:pt x="5513" y="14059"/>
                  </a:cubicBezTo>
                  <a:cubicBezTo>
                    <a:pt x="5203" y="13511"/>
                    <a:pt x="4942" y="12940"/>
                    <a:pt x="4751" y="12333"/>
                  </a:cubicBezTo>
                  <a:cubicBezTo>
                    <a:pt x="4120" y="12297"/>
                    <a:pt x="3465" y="12071"/>
                    <a:pt x="3001" y="11642"/>
                  </a:cubicBezTo>
                  <a:cubicBezTo>
                    <a:pt x="2632" y="11285"/>
                    <a:pt x="2025" y="10321"/>
                    <a:pt x="2310" y="9773"/>
                  </a:cubicBezTo>
                  <a:cubicBezTo>
                    <a:pt x="2354" y="9642"/>
                    <a:pt x="2481" y="9562"/>
                    <a:pt x="2612" y="9562"/>
                  </a:cubicBezTo>
                  <a:cubicBezTo>
                    <a:pt x="2659" y="9562"/>
                    <a:pt x="2707" y="9572"/>
                    <a:pt x="2751" y="9594"/>
                  </a:cubicBezTo>
                  <a:cubicBezTo>
                    <a:pt x="3048" y="9749"/>
                    <a:pt x="3025" y="10190"/>
                    <a:pt x="3144" y="10463"/>
                  </a:cubicBezTo>
                  <a:cubicBezTo>
                    <a:pt x="3418" y="11118"/>
                    <a:pt x="3965" y="11642"/>
                    <a:pt x="4632" y="11892"/>
                  </a:cubicBezTo>
                  <a:cubicBezTo>
                    <a:pt x="4453" y="11249"/>
                    <a:pt x="4394" y="10571"/>
                    <a:pt x="4465" y="9904"/>
                  </a:cubicBezTo>
                  <a:cubicBezTo>
                    <a:pt x="4478" y="9802"/>
                    <a:pt x="4566" y="9754"/>
                    <a:pt x="4658" y="9754"/>
                  </a:cubicBezTo>
                  <a:cubicBezTo>
                    <a:pt x="4737" y="9754"/>
                    <a:pt x="4820" y="9790"/>
                    <a:pt x="4858" y="9856"/>
                  </a:cubicBezTo>
                  <a:cubicBezTo>
                    <a:pt x="5501" y="10916"/>
                    <a:pt x="5584" y="12309"/>
                    <a:pt x="6156" y="13428"/>
                  </a:cubicBezTo>
                  <a:cubicBezTo>
                    <a:pt x="6192" y="13488"/>
                    <a:pt x="6227" y="13571"/>
                    <a:pt x="6263" y="13642"/>
                  </a:cubicBezTo>
                  <a:cubicBezTo>
                    <a:pt x="6144" y="12357"/>
                    <a:pt x="6227" y="11071"/>
                    <a:pt x="6525" y="9821"/>
                  </a:cubicBezTo>
                  <a:cubicBezTo>
                    <a:pt x="6557" y="9667"/>
                    <a:pt x="6693" y="9596"/>
                    <a:pt x="6830" y="9596"/>
                  </a:cubicBezTo>
                  <a:cubicBezTo>
                    <a:pt x="7002" y="9596"/>
                    <a:pt x="7176" y="9706"/>
                    <a:pt x="7156" y="9904"/>
                  </a:cubicBezTo>
                  <a:cubicBezTo>
                    <a:pt x="6954" y="11535"/>
                    <a:pt x="7168" y="13095"/>
                    <a:pt x="7430" y="14702"/>
                  </a:cubicBezTo>
                  <a:cubicBezTo>
                    <a:pt x="7454" y="14833"/>
                    <a:pt x="7430" y="14952"/>
                    <a:pt x="7370" y="15059"/>
                  </a:cubicBezTo>
                  <a:cubicBezTo>
                    <a:pt x="7680" y="15333"/>
                    <a:pt x="8037" y="15571"/>
                    <a:pt x="8406" y="15750"/>
                  </a:cubicBezTo>
                  <a:cubicBezTo>
                    <a:pt x="8573" y="13702"/>
                    <a:pt x="8704" y="11654"/>
                    <a:pt x="8871" y="9606"/>
                  </a:cubicBezTo>
                  <a:cubicBezTo>
                    <a:pt x="8799" y="9547"/>
                    <a:pt x="8752" y="9463"/>
                    <a:pt x="8728" y="9380"/>
                  </a:cubicBezTo>
                  <a:cubicBezTo>
                    <a:pt x="8668" y="9189"/>
                    <a:pt x="8752" y="8987"/>
                    <a:pt x="8930" y="8904"/>
                  </a:cubicBezTo>
                  <a:cubicBezTo>
                    <a:pt x="8978" y="8392"/>
                    <a:pt x="9025" y="7880"/>
                    <a:pt x="9073" y="7380"/>
                  </a:cubicBezTo>
                  <a:cubicBezTo>
                    <a:pt x="8109" y="7273"/>
                    <a:pt x="7359" y="6820"/>
                    <a:pt x="6751" y="6034"/>
                  </a:cubicBezTo>
                  <a:cubicBezTo>
                    <a:pt x="6716" y="6070"/>
                    <a:pt x="6668" y="6082"/>
                    <a:pt x="6632" y="6082"/>
                  </a:cubicBezTo>
                  <a:cubicBezTo>
                    <a:pt x="5537" y="6011"/>
                    <a:pt x="4596" y="5260"/>
                    <a:pt x="4299" y="4201"/>
                  </a:cubicBezTo>
                  <a:cubicBezTo>
                    <a:pt x="4227" y="3930"/>
                    <a:pt x="4437" y="3762"/>
                    <a:pt x="4650" y="3762"/>
                  </a:cubicBezTo>
                  <a:cubicBezTo>
                    <a:pt x="4794" y="3762"/>
                    <a:pt x="4939" y="3838"/>
                    <a:pt x="5001" y="4010"/>
                  </a:cubicBezTo>
                  <a:cubicBezTo>
                    <a:pt x="5227" y="4760"/>
                    <a:pt x="5775" y="5356"/>
                    <a:pt x="6489" y="5665"/>
                  </a:cubicBezTo>
                  <a:cubicBezTo>
                    <a:pt x="5965" y="4868"/>
                    <a:pt x="5573" y="3689"/>
                    <a:pt x="5930" y="2808"/>
                  </a:cubicBezTo>
                  <a:cubicBezTo>
                    <a:pt x="5983" y="2653"/>
                    <a:pt x="6117" y="2580"/>
                    <a:pt x="6250" y="2580"/>
                  </a:cubicBezTo>
                  <a:cubicBezTo>
                    <a:pt x="6415" y="2580"/>
                    <a:pt x="6578" y="2692"/>
                    <a:pt x="6585" y="2903"/>
                  </a:cubicBezTo>
                  <a:cubicBezTo>
                    <a:pt x="6680" y="3820"/>
                    <a:pt x="6644" y="4558"/>
                    <a:pt x="7204" y="5379"/>
                  </a:cubicBezTo>
                  <a:cubicBezTo>
                    <a:pt x="7692" y="6046"/>
                    <a:pt x="8359" y="6558"/>
                    <a:pt x="9133" y="6868"/>
                  </a:cubicBezTo>
                  <a:cubicBezTo>
                    <a:pt x="9144" y="6701"/>
                    <a:pt x="9156" y="6558"/>
                    <a:pt x="9180" y="6403"/>
                  </a:cubicBezTo>
                  <a:cubicBezTo>
                    <a:pt x="9109" y="5999"/>
                    <a:pt x="9168" y="5510"/>
                    <a:pt x="9192" y="5094"/>
                  </a:cubicBezTo>
                  <a:cubicBezTo>
                    <a:pt x="9192" y="5058"/>
                    <a:pt x="9192" y="5034"/>
                    <a:pt x="9192" y="5010"/>
                  </a:cubicBezTo>
                  <a:lnTo>
                    <a:pt x="9192" y="4796"/>
                  </a:lnTo>
                  <a:cubicBezTo>
                    <a:pt x="9180" y="3951"/>
                    <a:pt x="9133" y="3093"/>
                    <a:pt x="9061" y="2236"/>
                  </a:cubicBezTo>
                  <a:cubicBezTo>
                    <a:pt x="9048" y="2037"/>
                    <a:pt x="9227" y="1923"/>
                    <a:pt x="9401" y="1923"/>
                  </a:cubicBezTo>
                  <a:cubicBezTo>
                    <a:pt x="9538" y="1923"/>
                    <a:pt x="9672" y="1995"/>
                    <a:pt x="9704" y="2153"/>
                  </a:cubicBezTo>
                  <a:cubicBezTo>
                    <a:pt x="9847" y="2915"/>
                    <a:pt x="9954" y="3689"/>
                    <a:pt x="10002" y="4463"/>
                  </a:cubicBezTo>
                  <a:cubicBezTo>
                    <a:pt x="10585" y="4082"/>
                    <a:pt x="10978" y="3463"/>
                    <a:pt x="11061" y="2760"/>
                  </a:cubicBezTo>
                  <a:cubicBezTo>
                    <a:pt x="11079" y="2579"/>
                    <a:pt x="11230" y="2483"/>
                    <a:pt x="11373" y="2483"/>
                  </a:cubicBezTo>
                  <a:cubicBezTo>
                    <a:pt x="11512" y="2483"/>
                    <a:pt x="11645" y="2573"/>
                    <a:pt x="11645" y="2760"/>
                  </a:cubicBezTo>
                  <a:cubicBezTo>
                    <a:pt x="11645" y="3832"/>
                    <a:pt x="11026" y="4808"/>
                    <a:pt x="10061" y="5272"/>
                  </a:cubicBezTo>
                  <a:lnTo>
                    <a:pt x="10061" y="5475"/>
                  </a:lnTo>
                  <a:cubicBezTo>
                    <a:pt x="10073" y="5677"/>
                    <a:pt x="10073" y="5891"/>
                    <a:pt x="10061" y="6094"/>
                  </a:cubicBezTo>
                  <a:cubicBezTo>
                    <a:pt x="10049" y="6951"/>
                    <a:pt x="10037" y="7820"/>
                    <a:pt x="10002" y="8678"/>
                  </a:cubicBezTo>
                  <a:cubicBezTo>
                    <a:pt x="10109" y="8666"/>
                    <a:pt x="10204" y="8654"/>
                    <a:pt x="10311" y="8618"/>
                  </a:cubicBezTo>
                  <a:cubicBezTo>
                    <a:pt x="11276" y="8249"/>
                    <a:pt x="11978" y="7392"/>
                    <a:pt x="12157" y="6380"/>
                  </a:cubicBezTo>
                  <a:cubicBezTo>
                    <a:pt x="12183" y="6217"/>
                    <a:pt x="12310" y="6145"/>
                    <a:pt x="12445" y="6145"/>
                  </a:cubicBezTo>
                  <a:cubicBezTo>
                    <a:pt x="12616" y="6145"/>
                    <a:pt x="12800" y="6263"/>
                    <a:pt x="12800" y="6463"/>
                  </a:cubicBezTo>
                  <a:cubicBezTo>
                    <a:pt x="12752" y="8082"/>
                    <a:pt x="11561" y="9440"/>
                    <a:pt x="9966" y="9690"/>
                  </a:cubicBezTo>
                  <a:cubicBezTo>
                    <a:pt x="9942" y="10499"/>
                    <a:pt x="9895" y="11321"/>
                    <a:pt x="9859" y="12142"/>
                  </a:cubicBezTo>
                  <a:cubicBezTo>
                    <a:pt x="10041" y="12162"/>
                    <a:pt x="10223" y="12171"/>
                    <a:pt x="10406" y="12171"/>
                  </a:cubicBezTo>
                  <a:cubicBezTo>
                    <a:pt x="10893" y="12171"/>
                    <a:pt x="11380" y="12102"/>
                    <a:pt x="11847" y="11964"/>
                  </a:cubicBezTo>
                  <a:cubicBezTo>
                    <a:pt x="12157" y="11559"/>
                    <a:pt x="12431" y="11130"/>
                    <a:pt x="12681" y="10678"/>
                  </a:cubicBezTo>
                  <a:cubicBezTo>
                    <a:pt x="13026" y="9975"/>
                    <a:pt x="13169" y="9261"/>
                    <a:pt x="13407" y="8523"/>
                  </a:cubicBezTo>
                  <a:cubicBezTo>
                    <a:pt x="13444" y="8402"/>
                    <a:pt x="13561" y="8325"/>
                    <a:pt x="13684" y="8325"/>
                  </a:cubicBezTo>
                  <a:cubicBezTo>
                    <a:pt x="13718" y="8325"/>
                    <a:pt x="13754" y="8331"/>
                    <a:pt x="13788" y="8344"/>
                  </a:cubicBezTo>
                  <a:cubicBezTo>
                    <a:pt x="13807" y="8296"/>
                    <a:pt x="13819" y="8279"/>
                    <a:pt x="13823" y="8279"/>
                  </a:cubicBezTo>
                  <a:cubicBezTo>
                    <a:pt x="13830" y="8279"/>
                    <a:pt x="13821" y="8316"/>
                    <a:pt x="13800" y="8344"/>
                  </a:cubicBezTo>
                  <a:cubicBezTo>
                    <a:pt x="13895" y="8392"/>
                    <a:pt x="13966" y="8487"/>
                    <a:pt x="13966" y="8594"/>
                  </a:cubicBezTo>
                  <a:cubicBezTo>
                    <a:pt x="13966" y="9416"/>
                    <a:pt x="13812" y="10237"/>
                    <a:pt x="13490" y="10987"/>
                  </a:cubicBezTo>
                  <a:lnTo>
                    <a:pt x="13502" y="10975"/>
                  </a:lnTo>
                  <a:cubicBezTo>
                    <a:pt x="14633" y="9928"/>
                    <a:pt x="15324" y="8475"/>
                    <a:pt x="16014" y="7118"/>
                  </a:cubicBezTo>
                  <a:cubicBezTo>
                    <a:pt x="16066" y="7027"/>
                    <a:pt x="16154" y="6989"/>
                    <a:pt x="16244" y="6989"/>
                  </a:cubicBezTo>
                  <a:cubicBezTo>
                    <a:pt x="16426" y="6989"/>
                    <a:pt x="16618" y="7145"/>
                    <a:pt x="16538" y="7344"/>
                  </a:cubicBezTo>
                  <a:cubicBezTo>
                    <a:pt x="15871" y="9059"/>
                    <a:pt x="15086" y="10856"/>
                    <a:pt x="13597" y="12035"/>
                  </a:cubicBezTo>
                  <a:cubicBezTo>
                    <a:pt x="13228" y="12321"/>
                    <a:pt x="12823" y="12559"/>
                    <a:pt x="12395" y="12749"/>
                  </a:cubicBezTo>
                  <a:cubicBezTo>
                    <a:pt x="12323" y="12821"/>
                    <a:pt x="12252" y="12880"/>
                    <a:pt x="12169" y="12940"/>
                  </a:cubicBezTo>
                  <a:cubicBezTo>
                    <a:pt x="12092" y="13009"/>
                    <a:pt x="11996" y="13046"/>
                    <a:pt x="11898" y="13046"/>
                  </a:cubicBezTo>
                  <a:cubicBezTo>
                    <a:pt x="11828" y="13046"/>
                    <a:pt x="11757" y="13027"/>
                    <a:pt x="11692" y="12988"/>
                  </a:cubicBezTo>
                  <a:cubicBezTo>
                    <a:pt x="11362" y="13089"/>
                    <a:pt x="11025" y="13140"/>
                    <a:pt x="10689" y="13140"/>
                  </a:cubicBezTo>
                  <a:cubicBezTo>
                    <a:pt x="10394" y="13140"/>
                    <a:pt x="10100" y="13101"/>
                    <a:pt x="9811" y="13023"/>
                  </a:cubicBezTo>
                  <a:cubicBezTo>
                    <a:pt x="9740" y="14309"/>
                    <a:pt x="9680" y="15607"/>
                    <a:pt x="9633" y="16893"/>
                  </a:cubicBezTo>
                  <a:cubicBezTo>
                    <a:pt x="9799" y="16845"/>
                    <a:pt x="9978" y="16774"/>
                    <a:pt x="10145" y="16702"/>
                  </a:cubicBezTo>
                  <a:cubicBezTo>
                    <a:pt x="10573" y="16488"/>
                    <a:pt x="10978" y="16250"/>
                    <a:pt x="11359" y="15964"/>
                  </a:cubicBezTo>
                  <a:cubicBezTo>
                    <a:pt x="12216" y="15321"/>
                    <a:pt x="12954" y="14535"/>
                    <a:pt x="13526" y="13631"/>
                  </a:cubicBezTo>
                  <a:cubicBezTo>
                    <a:pt x="13564" y="13572"/>
                    <a:pt x="13625" y="13546"/>
                    <a:pt x="13685" y="13546"/>
                  </a:cubicBezTo>
                  <a:cubicBezTo>
                    <a:pt x="13797" y="13546"/>
                    <a:pt x="13906" y="13634"/>
                    <a:pt x="13859" y="13773"/>
                  </a:cubicBezTo>
                  <a:cubicBezTo>
                    <a:pt x="13859" y="13797"/>
                    <a:pt x="13847" y="13821"/>
                    <a:pt x="13836" y="13845"/>
                  </a:cubicBezTo>
                  <a:lnTo>
                    <a:pt x="13824" y="13869"/>
                  </a:lnTo>
                  <a:cubicBezTo>
                    <a:pt x="13574" y="14654"/>
                    <a:pt x="13157" y="15369"/>
                    <a:pt x="12621" y="15988"/>
                  </a:cubicBezTo>
                  <a:cubicBezTo>
                    <a:pt x="12704" y="15964"/>
                    <a:pt x="12776" y="15952"/>
                    <a:pt x="12823" y="15940"/>
                  </a:cubicBezTo>
                  <a:cubicBezTo>
                    <a:pt x="13716" y="15666"/>
                    <a:pt x="14455" y="15095"/>
                    <a:pt x="15074" y="14416"/>
                  </a:cubicBezTo>
                  <a:cubicBezTo>
                    <a:pt x="15132" y="14355"/>
                    <a:pt x="15197" y="14329"/>
                    <a:pt x="15258" y="14329"/>
                  </a:cubicBezTo>
                  <a:cubicBezTo>
                    <a:pt x="15436" y="14329"/>
                    <a:pt x="15591" y="14543"/>
                    <a:pt x="15502" y="14738"/>
                  </a:cubicBezTo>
                  <a:cubicBezTo>
                    <a:pt x="14895" y="16024"/>
                    <a:pt x="13562" y="16833"/>
                    <a:pt x="12169" y="16952"/>
                  </a:cubicBezTo>
                  <a:cubicBezTo>
                    <a:pt x="12014" y="16952"/>
                    <a:pt x="11883" y="16881"/>
                    <a:pt x="11800" y="16762"/>
                  </a:cubicBezTo>
                  <a:cubicBezTo>
                    <a:pt x="11192" y="17250"/>
                    <a:pt x="10371" y="17833"/>
                    <a:pt x="9573" y="18024"/>
                  </a:cubicBezTo>
                  <a:cubicBezTo>
                    <a:pt x="9561" y="18417"/>
                    <a:pt x="9537" y="18810"/>
                    <a:pt x="9525" y="19203"/>
                  </a:cubicBezTo>
                  <a:cubicBezTo>
                    <a:pt x="9835" y="19405"/>
                    <a:pt x="10204" y="19524"/>
                    <a:pt x="10585" y="19524"/>
                  </a:cubicBezTo>
                  <a:cubicBezTo>
                    <a:pt x="10597" y="19524"/>
                    <a:pt x="10608" y="19524"/>
                    <a:pt x="10620" y="19524"/>
                  </a:cubicBezTo>
                  <a:cubicBezTo>
                    <a:pt x="11368" y="19524"/>
                    <a:pt x="12056" y="19145"/>
                    <a:pt x="12466" y="18512"/>
                  </a:cubicBezTo>
                  <a:cubicBezTo>
                    <a:pt x="12788" y="18274"/>
                    <a:pt x="13038" y="17941"/>
                    <a:pt x="13181" y="17560"/>
                  </a:cubicBezTo>
                  <a:cubicBezTo>
                    <a:pt x="13324" y="17595"/>
                    <a:pt x="13466" y="17631"/>
                    <a:pt x="13597" y="17655"/>
                  </a:cubicBezTo>
                  <a:cubicBezTo>
                    <a:pt x="13850" y="17704"/>
                    <a:pt x="14108" y="17728"/>
                    <a:pt x="14367" y="17728"/>
                  </a:cubicBezTo>
                  <a:cubicBezTo>
                    <a:pt x="14608" y="17728"/>
                    <a:pt x="14850" y="17707"/>
                    <a:pt x="15086" y="17667"/>
                  </a:cubicBezTo>
                  <a:cubicBezTo>
                    <a:pt x="16145" y="17536"/>
                    <a:pt x="17169" y="17036"/>
                    <a:pt x="17753" y="16119"/>
                  </a:cubicBezTo>
                  <a:cubicBezTo>
                    <a:pt x="18610" y="14762"/>
                    <a:pt x="18193" y="13130"/>
                    <a:pt x="17324" y="11904"/>
                  </a:cubicBezTo>
                  <a:cubicBezTo>
                    <a:pt x="17491" y="11821"/>
                    <a:pt x="17669" y="11714"/>
                    <a:pt x="17824" y="11606"/>
                  </a:cubicBezTo>
                  <a:cubicBezTo>
                    <a:pt x="19229" y="10666"/>
                    <a:pt x="19717" y="9094"/>
                    <a:pt x="19467" y="7475"/>
                  </a:cubicBezTo>
                  <a:cubicBezTo>
                    <a:pt x="19265" y="6165"/>
                    <a:pt x="18622" y="4463"/>
                    <a:pt x="17431" y="3736"/>
                  </a:cubicBezTo>
                  <a:cubicBezTo>
                    <a:pt x="17037" y="3498"/>
                    <a:pt x="16619" y="3400"/>
                    <a:pt x="16194" y="3400"/>
                  </a:cubicBezTo>
                  <a:cubicBezTo>
                    <a:pt x="15643" y="3400"/>
                    <a:pt x="15081" y="3566"/>
                    <a:pt x="14550" y="3808"/>
                  </a:cubicBezTo>
                  <a:cubicBezTo>
                    <a:pt x="14650" y="1971"/>
                    <a:pt x="13453" y="1"/>
                    <a:pt x="116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28"/>
            <p:cNvSpPr/>
            <p:nvPr/>
          </p:nvSpPr>
          <p:spPr>
            <a:xfrm>
              <a:off x="3402959" y="4893490"/>
              <a:ext cx="488424" cy="911432"/>
            </a:xfrm>
            <a:custGeom>
              <a:rect b="b" l="l" r="r" t="t"/>
              <a:pathLst>
                <a:path extrusionOk="0" h="27211" w="14582">
                  <a:moveTo>
                    <a:pt x="7369" y="0"/>
                  </a:moveTo>
                  <a:cubicBezTo>
                    <a:pt x="7196" y="0"/>
                    <a:pt x="7017" y="117"/>
                    <a:pt x="7037" y="322"/>
                  </a:cubicBezTo>
                  <a:cubicBezTo>
                    <a:pt x="7097" y="1168"/>
                    <a:pt x="7156" y="2025"/>
                    <a:pt x="7168" y="2882"/>
                  </a:cubicBezTo>
                  <a:lnTo>
                    <a:pt x="7168" y="3097"/>
                  </a:lnTo>
                  <a:cubicBezTo>
                    <a:pt x="7156" y="3120"/>
                    <a:pt x="7156" y="3144"/>
                    <a:pt x="7168" y="3168"/>
                  </a:cubicBezTo>
                  <a:cubicBezTo>
                    <a:pt x="7144" y="3597"/>
                    <a:pt x="7073" y="4073"/>
                    <a:pt x="7156" y="4490"/>
                  </a:cubicBezTo>
                  <a:cubicBezTo>
                    <a:pt x="7132" y="4644"/>
                    <a:pt x="7120" y="4799"/>
                    <a:pt x="7097" y="4942"/>
                  </a:cubicBezTo>
                  <a:cubicBezTo>
                    <a:pt x="6335" y="4644"/>
                    <a:pt x="5668" y="4121"/>
                    <a:pt x="5180" y="3454"/>
                  </a:cubicBezTo>
                  <a:cubicBezTo>
                    <a:pt x="4620" y="2644"/>
                    <a:pt x="4656" y="1906"/>
                    <a:pt x="4561" y="977"/>
                  </a:cubicBezTo>
                  <a:cubicBezTo>
                    <a:pt x="4554" y="773"/>
                    <a:pt x="4391" y="660"/>
                    <a:pt x="4226" y="660"/>
                  </a:cubicBezTo>
                  <a:cubicBezTo>
                    <a:pt x="4093" y="660"/>
                    <a:pt x="3959" y="734"/>
                    <a:pt x="3906" y="894"/>
                  </a:cubicBezTo>
                  <a:cubicBezTo>
                    <a:pt x="3537" y="1775"/>
                    <a:pt x="3941" y="2942"/>
                    <a:pt x="4453" y="3751"/>
                  </a:cubicBezTo>
                  <a:cubicBezTo>
                    <a:pt x="3751" y="3442"/>
                    <a:pt x="3203" y="2835"/>
                    <a:pt x="2965" y="2096"/>
                  </a:cubicBezTo>
                  <a:cubicBezTo>
                    <a:pt x="2908" y="1920"/>
                    <a:pt x="2767" y="1843"/>
                    <a:pt x="2625" y="1843"/>
                  </a:cubicBezTo>
                  <a:cubicBezTo>
                    <a:pt x="2414" y="1843"/>
                    <a:pt x="2203" y="2016"/>
                    <a:pt x="2275" y="2287"/>
                  </a:cubicBezTo>
                  <a:cubicBezTo>
                    <a:pt x="2572" y="3347"/>
                    <a:pt x="3501" y="4097"/>
                    <a:pt x="4608" y="4168"/>
                  </a:cubicBezTo>
                  <a:cubicBezTo>
                    <a:pt x="4644" y="4168"/>
                    <a:pt x="4691" y="4156"/>
                    <a:pt x="4715" y="4121"/>
                  </a:cubicBezTo>
                  <a:cubicBezTo>
                    <a:pt x="5334" y="4906"/>
                    <a:pt x="6085" y="5359"/>
                    <a:pt x="7049" y="5466"/>
                  </a:cubicBezTo>
                  <a:cubicBezTo>
                    <a:pt x="6989" y="5966"/>
                    <a:pt x="6942" y="6478"/>
                    <a:pt x="6906" y="6978"/>
                  </a:cubicBezTo>
                  <a:cubicBezTo>
                    <a:pt x="6727" y="7073"/>
                    <a:pt x="6632" y="7276"/>
                    <a:pt x="6704" y="7466"/>
                  </a:cubicBezTo>
                  <a:cubicBezTo>
                    <a:pt x="6727" y="7550"/>
                    <a:pt x="6775" y="7621"/>
                    <a:pt x="6835" y="7680"/>
                  </a:cubicBezTo>
                  <a:cubicBezTo>
                    <a:pt x="6668" y="9728"/>
                    <a:pt x="6537" y="11788"/>
                    <a:pt x="6382" y="13836"/>
                  </a:cubicBezTo>
                  <a:cubicBezTo>
                    <a:pt x="6001" y="13657"/>
                    <a:pt x="5656" y="13419"/>
                    <a:pt x="5346" y="13134"/>
                  </a:cubicBezTo>
                  <a:cubicBezTo>
                    <a:pt x="5406" y="13038"/>
                    <a:pt x="5430" y="12907"/>
                    <a:pt x="5406" y="12788"/>
                  </a:cubicBezTo>
                  <a:cubicBezTo>
                    <a:pt x="5144" y="11181"/>
                    <a:pt x="4930" y="9621"/>
                    <a:pt x="5132" y="7978"/>
                  </a:cubicBezTo>
                  <a:cubicBezTo>
                    <a:pt x="5152" y="7780"/>
                    <a:pt x="4978" y="7670"/>
                    <a:pt x="4806" y="7670"/>
                  </a:cubicBezTo>
                  <a:cubicBezTo>
                    <a:pt x="4669" y="7670"/>
                    <a:pt x="4533" y="7741"/>
                    <a:pt x="4501" y="7895"/>
                  </a:cubicBezTo>
                  <a:cubicBezTo>
                    <a:pt x="4203" y="9157"/>
                    <a:pt x="4120" y="10443"/>
                    <a:pt x="4239" y="11729"/>
                  </a:cubicBezTo>
                  <a:cubicBezTo>
                    <a:pt x="4203" y="11657"/>
                    <a:pt x="4156" y="11586"/>
                    <a:pt x="4120" y="11514"/>
                  </a:cubicBezTo>
                  <a:cubicBezTo>
                    <a:pt x="3548" y="10395"/>
                    <a:pt x="3465" y="9002"/>
                    <a:pt x="2834" y="7942"/>
                  </a:cubicBezTo>
                  <a:cubicBezTo>
                    <a:pt x="2790" y="7876"/>
                    <a:pt x="2707" y="7841"/>
                    <a:pt x="2629" y="7841"/>
                  </a:cubicBezTo>
                  <a:cubicBezTo>
                    <a:pt x="2539" y="7841"/>
                    <a:pt x="2454" y="7888"/>
                    <a:pt x="2441" y="7990"/>
                  </a:cubicBezTo>
                  <a:cubicBezTo>
                    <a:pt x="2370" y="8657"/>
                    <a:pt x="2429" y="9324"/>
                    <a:pt x="2608" y="9966"/>
                  </a:cubicBezTo>
                  <a:cubicBezTo>
                    <a:pt x="1929" y="9716"/>
                    <a:pt x="1393" y="9204"/>
                    <a:pt x="1120" y="8550"/>
                  </a:cubicBezTo>
                  <a:cubicBezTo>
                    <a:pt x="1001" y="8276"/>
                    <a:pt x="1024" y="7835"/>
                    <a:pt x="727" y="7680"/>
                  </a:cubicBezTo>
                  <a:cubicBezTo>
                    <a:pt x="683" y="7658"/>
                    <a:pt x="635" y="7648"/>
                    <a:pt x="588" y="7648"/>
                  </a:cubicBezTo>
                  <a:cubicBezTo>
                    <a:pt x="457" y="7648"/>
                    <a:pt x="330" y="7728"/>
                    <a:pt x="286" y="7859"/>
                  </a:cubicBezTo>
                  <a:cubicBezTo>
                    <a:pt x="0" y="8395"/>
                    <a:pt x="608" y="9359"/>
                    <a:pt x="977" y="9716"/>
                  </a:cubicBezTo>
                  <a:cubicBezTo>
                    <a:pt x="1429" y="10157"/>
                    <a:pt x="2096" y="10371"/>
                    <a:pt x="2727" y="10419"/>
                  </a:cubicBezTo>
                  <a:cubicBezTo>
                    <a:pt x="2917" y="11014"/>
                    <a:pt x="3179" y="11598"/>
                    <a:pt x="3489" y="12145"/>
                  </a:cubicBezTo>
                  <a:cubicBezTo>
                    <a:pt x="4084" y="13241"/>
                    <a:pt x="5072" y="14074"/>
                    <a:pt x="6251" y="14479"/>
                  </a:cubicBezTo>
                  <a:cubicBezTo>
                    <a:pt x="6275" y="14491"/>
                    <a:pt x="6299" y="14491"/>
                    <a:pt x="6335" y="14491"/>
                  </a:cubicBezTo>
                  <a:cubicBezTo>
                    <a:pt x="6311" y="14669"/>
                    <a:pt x="6299" y="14836"/>
                    <a:pt x="6287" y="15015"/>
                  </a:cubicBezTo>
                  <a:lnTo>
                    <a:pt x="6263" y="15312"/>
                  </a:lnTo>
                  <a:cubicBezTo>
                    <a:pt x="6059" y="15349"/>
                    <a:pt x="5852" y="15367"/>
                    <a:pt x="5647" y="15367"/>
                  </a:cubicBezTo>
                  <a:cubicBezTo>
                    <a:pt x="5110" y="15367"/>
                    <a:pt x="4578" y="15244"/>
                    <a:pt x="4096" y="15003"/>
                  </a:cubicBezTo>
                  <a:cubicBezTo>
                    <a:pt x="3477" y="14681"/>
                    <a:pt x="3156" y="14098"/>
                    <a:pt x="2679" y="13645"/>
                  </a:cubicBezTo>
                  <a:cubicBezTo>
                    <a:pt x="2632" y="13602"/>
                    <a:pt x="2576" y="13582"/>
                    <a:pt x="2523" y="13582"/>
                  </a:cubicBezTo>
                  <a:cubicBezTo>
                    <a:pt x="2416" y="13582"/>
                    <a:pt x="2318" y="13661"/>
                    <a:pt x="2310" y="13788"/>
                  </a:cubicBezTo>
                  <a:cubicBezTo>
                    <a:pt x="2215" y="14705"/>
                    <a:pt x="3108" y="15467"/>
                    <a:pt x="3858" y="15812"/>
                  </a:cubicBezTo>
                  <a:cubicBezTo>
                    <a:pt x="4270" y="16002"/>
                    <a:pt x="4698" y="16108"/>
                    <a:pt x="5122" y="16108"/>
                  </a:cubicBezTo>
                  <a:cubicBezTo>
                    <a:pt x="5495" y="16108"/>
                    <a:pt x="5864" y="16026"/>
                    <a:pt x="6215" y="15848"/>
                  </a:cubicBezTo>
                  <a:lnTo>
                    <a:pt x="6215" y="15848"/>
                  </a:lnTo>
                  <a:cubicBezTo>
                    <a:pt x="6215" y="15955"/>
                    <a:pt x="6204" y="16074"/>
                    <a:pt x="6192" y="16182"/>
                  </a:cubicBezTo>
                  <a:cubicBezTo>
                    <a:pt x="6073" y="17741"/>
                    <a:pt x="5954" y="19313"/>
                    <a:pt x="5858" y="20873"/>
                  </a:cubicBezTo>
                  <a:lnTo>
                    <a:pt x="5656" y="23885"/>
                  </a:lnTo>
                  <a:cubicBezTo>
                    <a:pt x="5596" y="24837"/>
                    <a:pt x="5465" y="25814"/>
                    <a:pt x="5620" y="26754"/>
                  </a:cubicBezTo>
                  <a:cubicBezTo>
                    <a:pt x="5672" y="27069"/>
                    <a:pt x="5918" y="27210"/>
                    <a:pt x="6179" y="27210"/>
                  </a:cubicBezTo>
                  <a:cubicBezTo>
                    <a:pt x="6461" y="27210"/>
                    <a:pt x="6760" y="27045"/>
                    <a:pt x="6847" y="26754"/>
                  </a:cubicBezTo>
                  <a:cubicBezTo>
                    <a:pt x="7108" y="25849"/>
                    <a:pt x="7073" y="24825"/>
                    <a:pt x="7132" y="23885"/>
                  </a:cubicBezTo>
                  <a:cubicBezTo>
                    <a:pt x="7192" y="22885"/>
                    <a:pt x="7251" y="21885"/>
                    <a:pt x="7299" y="20873"/>
                  </a:cubicBezTo>
                  <a:cubicBezTo>
                    <a:pt x="7370" y="19682"/>
                    <a:pt x="7430" y="18491"/>
                    <a:pt x="7489" y="17301"/>
                  </a:cubicBezTo>
                  <a:cubicBezTo>
                    <a:pt x="7501" y="16920"/>
                    <a:pt x="7525" y="16527"/>
                    <a:pt x="7537" y="16122"/>
                  </a:cubicBezTo>
                  <a:cubicBezTo>
                    <a:pt x="8347" y="15931"/>
                    <a:pt x="9180" y="15360"/>
                    <a:pt x="9775" y="14860"/>
                  </a:cubicBezTo>
                  <a:cubicBezTo>
                    <a:pt x="9847" y="14979"/>
                    <a:pt x="9990" y="15050"/>
                    <a:pt x="10133" y="15050"/>
                  </a:cubicBezTo>
                  <a:cubicBezTo>
                    <a:pt x="11526" y="14943"/>
                    <a:pt x="12871" y="14122"/>
                    <a:pt x="13466" y="12848"/>
                  </a:cubicBezTo>
                  <a:cubicBezTo>
                    <a:pt x="13554" y="12654"/>
                    <a:pt x="13401" y="12434"/>
                    <a:pt x="13229" y="12434"/>
                  </a:cubicBezTo>
                  <a:cubicBezTo>
                    <a:pt x="13168" y="12434"/>
                    <a:pt x="13105" y="12461"/>
                    <a:pt x="13050" y="12526"/>
                  </a:cubicBezTo>
                  <a:cubicBezTo>
                    <a:pt x="12431" y="13205"/>
                    <a:pt x="11680" y="13776"/>
                    <a:pt x="10787" y="14038"/>
                  </a:cubicBezTo>
                  <a:cubicBezTo>
                    <a:pt x="10728" y="14062"/>
                    <a:pt x="10668" y="14074"/>
                    <a:pt x="10585" y="14086"/>
                  </a:cubicBezTo>
                  <a:cubicBezTo>
                    <a:pt x="11121" y="13467"/>
                    <a:pt x="11538" y="12753"/>
                    <a:pt x="11788" y="11979"/>
                  </a:cubicBezTo>
                  <a:cubicBezTo>
                    <a:pt x="11800" y="11967"/>
                    <a:pt x="11800" y="11967"/>
                    <a:pt x="11800" y="11943"/>
                  </a:cubicBezTo>
                  <a:cubicBezTo>
                    <a:pt x="11811" y="11919"/>
                    <a:pt x="11823" y="11895"/>
                    <a:pt x="11823" y="11871"/>
                  </a:cubicBezTo>
                  <a:cubicBezTo>
                    <a:pt x="11869" y="11741"/>
                    <a:pt x="11762" y="11650"/>
                    <a:pt x="11651" y="11650"/>
                  </a:cubicBezTo>
                  <a:cubicBezTo>
                    <a:pt x="11590" y="11650"/>
                    <a:pt x="11528" y="11677"/>
                    <a:pt x="11490" y="11741"/>
                  </a:cubicBezTo>
                  <a:cubicBezTo>
                    <a:pt x="10918" y="12633"/>
                    <a:pt x="10180" y="13431"/>
                    <a:pt x="9323" y="14074"/>
                  </a:cubicBezTo>
                  <a:cubicBezTo>
                    <a:pt x="8942" y="14360"/>
                    <a:pt x="8537" y="14598"/>
                    <a:pt x="8109" y="14812"/>
                  </a:cubicBezTo>
                  <a:cubicBezTo>
                    <a:pt x="7942" y="14884"/>
                    <a:pt x="7763" y="14955"/>
                    <a:pt x="7597" y="15003"/>
                  </a:cubicBezTo>
                  <a:cubicBezTo>
                    <a:pt x="7644" y="13717"/>
                    <a:pt x="7716" y="12419"/>
                    <a:pt x="7775" y="11121"/>
                  </a:cubicBezTo>
                  <a:cubicBezTo>
                    <a:pt x="8070" y="11206"/>
                    <a:pt x="8372" y="11248"/>
                    <a:pt x="8674" y="11248"/>
                  </a:cubicBezTo>
                  <a:cubicBezTo>
                    <a:pt x="9007" y="11248"/>
                    <a:pt x="9338" y="11197"/>
                    <a:pt x="9656" y="11098"/>
                  </a:cubicBezTo>
                  <a:cubicBezTo>
                    <a:pt x="9722" y="11133"/>
                    <a:pt x="9795" y="11151"/>
                    <a:pt x="9867" y="11151"/>
                  </a:cubicBezTo>
                  <a:cubicBezTo>
                    <a:pt x="9965" y="11151"/>
                    <a:pt x="10063" y="11118"/>
                    <a:pt x="10145" y="11050"/>
                  </a:cubicBezTo>
                  <a:cubicBezTo>
                    <a:pt x="10216" y="10990"/>
                    <a:pt x="10287" y="10919"/>
                    <a:pt x="10359" y="10848"/>
                  </a:cubicBezTo>
                  <a:cubicBezTo>
                    <a:pt x="10787" y="10669"/>
                    <a:pt x="11192" y="10431"/>
                    <a:pt x="11573" y="10133"/>
                  </a:cubicBezTo>
                  <a:cubicBezTo>
                    <a:pt x="13062" y="8966"/>
                    <a:pt x="13835" y="7169"/>
                    <a:pt x="14502" y="5454"/>
                  </a:cubicBezTo>
                  <a:cubicBezTo>
                    <a:pt x="14581" y="5249"/>
                    <a:pt x="14393" y="5096"/>
                    <a:pt x="14216" y="5096"/>
                  </a:cubicBezTo>
                  <a:cubicBezTo>
                    <a:pt x="14126" y="5096"/>
                    <a:pt x="14038" y="5135"/>
                    <a:pt x="13990" y="5228"/>
                  </a:cubicBezTo>
                  <a:cubicBezTo>
                    <a:pt x="13288" y="6585"/>
                    <a:pt x="12597" y="8038"/>
                    <a:pt x="11466" y="9085"/>
                  </a:cubicBezTo>
                  <a:lnTo>
                    <a:pt x="11454" y="9097"/>
                  </a:lnTo>
                  <a:cubicBezTo>
                    <a:pt x="11776" y="8335"/>
                    <a:pt x="11930" y="7526"/>
                    <a:pt x="11919" y="6704"/>
                  </a:cubicBezTo>
                  <a:cubicBezTo>
                    <a:pt x="11919" y="6585"/>
                    <a:pt x="11847" y="6490"/>
                    <a:pt x="11752" y="6442"/>
                  </a:cubicBezTo>
                  <a:lnTo>
                    <a:pt x="11740" y="6442"/>
                  </a:lnTo>
                  <a:cubicBezTo>
                    <a:pt x="11708" y="6433"/>
                    <a:pt x="11676" y="6428"/>
                    <a:pt x="11645" y="6428"/>
                  </a:cubicBezTo>
                  <a:cubicBezTo>
                    <a:pt x="11522" y="6428"/>
                    <a:pt x="11409" y="6500"/>
                    <a:pt x="11371" y="6633"/>
                  </a:cubicBezTo>
                  <a:cubicBezTo>
                    <a:pt x="11121" y="7359"/>
                    <a:pt x="10978" y="8085"/>
                    <a:pt x="10645" y="8776"/>
                  </a:cubicBezTo>
                  <a:cubicBezTo>
                    <a:pt x="10395" y="9228"/>
                    <a:pt x="10109" y="9657"/>
                    <a:pt x="9799" y="10074"/>
                  </a:cubicBezTo>
                  <a:cubicBezTo>
                    <a:pt x="9346" y="10208"/>
                    <a:pt x="8875" y="10277"/>
                    <a:pt x="8403" y="10277"/>
                  </a:cubicBezTo>
                  <a:cubicBezTo>
                    <a:pt x="8206" y="10277"/>
                    <a:pt x="8008" y="10265"/>
                    <a:pt x="7811" y="10240"/>
                  </a:cubicBezTo>
                  <a:cubicBezTo>
                    <a:pt x="7859" y="9431"/>
                    <a:pt x="7894" y="8609"/>
                    <a:pt x="7930" y="7788"/>
                  </a:cubicBezTo>
                  <a:cubicBezTo>
                    <a:pt x="9525" y="7538"/>
                    <a:pt x="10716" y="6180"/>
                    <a:pt x="10752" y="4561"/>
                  </a:cubicBezTo>
                  <a:cubicBezTo>
                    <a:pt x="10758" y="4361"/>
                    <a:pt x="10574" y="4243"/>
                    <a:pt x="10403" y="4243"/>
                  </a:cubicBezTo>
                  <a:cubicBezTo>
                    <a:pt x="10268" y="4243"/>
                    <a:pt x="10142" y="4315"/>
                    <a:pt x="10121" y="4478"/>
                  </a:cubicBezTo>
                  <a:cubicBezTo>
                    <a:pt x="9930" y="5490"/>
                    <a:pt x="9240" y="6323"/>
                    <a:pt x="8287" y="6704"/>
                  </a:cubicBezTo>
                  <a:cubicBezTo>
                    <a:pt x="8180" y="6728"/>
                    <a:pt x="8085" y="6752"/>
                    <a:pt x="7978" y="6764"/>
                  </a:cubicBezTo>
                  <a:cubicBezTo>
                    <a:pt x="8001" y="5895"/>
                    <a:pt x="8025" y="5037"/>
                    <a:pt x="8037" y="4180"/>
                  </a:cubicBezTo>
                  <a:cubicBezTo>
                    <a:pt x="8049" y="3966"/>
                    <a:pt x="8049" y="3763"/>
                    <a:pt x="8037" y="3549"/>
                  </a:cubicBezTo>
                  <a:lnTo>
                    <a:pt x="8037" y="3359"/>
                  </a:lnTo>
                  <a:cubicBezTo>
                    <a:pt x="9002" y="2894"/>
                    <a:pt x="9621" y="1918"/>
                    <a:pt x="9609" y="846"/>
                  </a:cubicBezTo>
                  <a:cubicBezTo>
                    <a:pt x="9609" y="657"/>
                    <a:pt x="9477" y="565"/>
                    <a:pt x="9340" y="565"/>
                  </a:cubicBezTo>
                  <a:cubicBezTo>
                    <a:pt x="9200" y="565"/>
                    <a:pt x="9055" y="660"/>
                    <a:pt x="9037" y="846"/>
                  </a:cubicBezTo>
                  <a:cubicBezTo>
                    <a:pt x="8954" y="1537"/>
                    <a:pt x="8561" y="2168"/>
                    <a:pt x="7966" y="2537"/>
                  </a:cubicBezTo>
                  <a:cubicBezTo>
                    <a:pt x="7918" y="1763"/>
                    <a:pt x="7823" y="1001"/>
                    <a:pt x="7668" y="239"/>
                  </a:cubicBezTo>
                  <a:cubicBezTo>
                    <a:pt x="7642" y="75"/>
                    <a:pt x="7507" y="0"/>
                    <a:pt x="7369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260" name="Google Shape;5260;p28"/>
            <p:cNvGrpSpPr/>
            <p:nvPr/>
          </p:nvGrpSpPr>
          <p:grpSpPr>
            <a:xfrm>
              <a:off x="2543391" y="4526812"/>
              <a:ext cx="800203" cy="636722"/>
              <a:chOff x="1816659" y="65078"/>
              <a:chExt cx="800203" cy="636722"/>
            </a:xfrm>
          </p:grpSpPr>
          <p:sp>
            <p:nvSpPr>
              <p:cNvPr id="5261" name="Google Shape;5261;p2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2" name="Google Shape;5262;p2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3" name="Google Shape;5263;p2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4" name="Google Shape;5264;p2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5" name="Google Shape;5265;p2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6" name="Google Shape;5266;p2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7" name="Google Shape;5267;p2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8" name="Google Shape;5268;p2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69" name="Google Shape;5269;p28"/>
            <p:cNvGrpSpPr/>
            <p:nvPr/>
          </p:nvGrpSpPr>
          <p:grpSpPr>
            <a:xfrm>
              <a:off x="4571728" y="5053237"/>
              <a:ext cx="800203" cy="636722"/>
              <a:chOff x="1816659" y="65078"/>
              <a:chExt cx="800203" cy="636722"/>
            </a:xfrm>
          </p:grpSpPr>
          <p:sp>
            <p:nvSpPr>
              <p:cNvPr id="5270" name="Google Shape;5270;p2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1" name="Google Shape;5271;p2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2" name="Google Shape;5272;p2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3" name="Google Shape;5273;p2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4" name="Google Shape;5274;p2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5" name="Google Shape;5275;p2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6" name="Google Shape;5276;p2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7" name="Google Shape;5277;p2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278" name="Google Shape;5278;p28"/>
            <p:cNvGrpSpPr/>
            <p:nvPr/>
          </p:nvGrpSpPr>
          <p:grpSpPr>
            <a:xfrm>
              <a:off x="7434855" y="4458237"/>
              <a:ext cx="800203" cy="636722"/>
              <a:chOff x="1816659" y="65078"/>
              <a:chExt cx="800203" cy="636722"/>
            </a:xfrm>
          </p:grpSpPr>
          <p:sp>
            <p:nvSpPr>
              <p:cNvPr id="5279" name="Google Shape;5279;p2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0" name="Google Shape;5280;p2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1" name="Google Shape;5281;p2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2" name="Google Shape;5282;p2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3" name="Google Shape;5283;p2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4" name="Google Shape;5284;p2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5" name="Google Shape;5285;p2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6" name="Google Shape;5286;p2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CUSTOM_13">
    <p:spTree>
      <p:nvGrpSpPr>
        <p:cNvPr id="5287" name="Shape 5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8" name="Google Shape;5288;p29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grpSp>
        <p:nvGrpSpPr>
          <p:cNvPr id="5289" name="Google Shape;5289;p29"/>
          <p:cNvGrpSpPr/>
          <p:nvPr/>
        </p:nvGrpSpPr>
        <p:grpSpPr>
          <a:xfrm>
            <a:off x="-333725" y="-361949"/>
            <a:ext cx="9940020" cy="5638657"/>
            <a:chOff x="-333725" y="-361949"/>
            <a:chExt cx="9940020" cy="5638657"/>
          </a:xfrm>
        </p:grpSpPr>
        <p:sp>
          <p:nvSpPr>
            <p:cNvPr id="5290" name="Google Shape;5290;p29"/>
            <p:cNvSpPr/>
            <p:nvPr/>
          </p:nvSpPr>
          <p:spPr>
            <a:xfrm>
              <a:off x="-46275" y="-57868"/>
              <a:ext cx="69106" cy="72555"/>
            </a:xfrm>
            <a:custGeom>
              <a:rect b="b" l="l" r="r" t="t"/>
              <a:pathLst>
                <a:path extrusionOk="0" h="2251" w="2144">
                  <a:moveTo>
                    <a:pt x="1072" y="1"/>
                  </a:moveTo>
                  <a:lnTo>
                    <a:pt x="798" y="36"/>
                  </a:lnTo>
                  <a:lnTo>
                    <a:pt x="560" y="144"/>
                  </a:lnTo>
                  <a:cubicBezTo>
                    <a:pt x="441" y="203"/>
                    <a:pt x="334" y="298"/>
                    <a:pt x="262" y="405"/>
                  </a:cubicBezTo>
                  <a:cubicBezTo>
                    <a:pt x="179" y="501"/>
                    <a:pt x="107" y="632"/>
                    <a:pt x="84" y="751"/>
                  </a:cubicBezTo>
                  <a:lnTo>
                    <a:pt x="60" y="798"/>
                  </a:lnTo>
                  <a:cubicBezTo>
                    <a:pt x="48" y="858"/>
                    <a:pt x="36" y="917"/>
                    <a:pt x="36" y="989"/>
                  </a:cubicBezTo>
                  <a:cubicBezTo>
                    <a:pt x="0" y="1120"/>
                    <a:pt x="12" y="1275"/>
                    <a:pt x="48" y="1406"/>
                  </a:cubicBezTo>
                  <a:lnTo>
                    <a:pt x="48" y="1429"/>
                  </a:lnTo>
                  <a:cubicBezTo>
                    <a:pt x="48" y="1441"/>
                    <a:pt x="60" y="1465"/>
                    <a:pt x="72" y="1477"/>
                  </a:cubicBezTo>
                  <a:cubicBezTo>
                    <a:pt x="107" y="1560"/>
                    <a:pt x="131" y="1644"/>
                    <a:pt x="167" y="1727"/>
                  </a:cubicBezTo>
                  <a:cubicBezTo>
                    <a:pt x="238" y="1846"/>
                    <a:pt x="322" y="1953"/>
                    <a:pt x="441" y="2025"/>
                  </a:cubicBezTo>
                  <a:cubicBezTo>
                    <a:pt x="500" y="2084"/>
                    <a:pt x="584" y="2132"/>
                    <a:pt x="667" y="2156"/>
                  </a:cubicBezTo>
                  <a:cubicBezTo>
                    <a:pt x="786" y="2227"/>
                    <a:pt x="929" y="2251"/>
                    <a:pt x="1072" y="2251"/>
                  </a:cubicBezTo>
                  <a:lnTo>
                    <a:pt x="1346" y="2215"/>
                  </a:lnTo>
                  <a:lnTo>
                    <a:pt x="1596" y="2096"/>
                  </a:lnTo>
                  <a:cubicBezTo>
                    <a:pt x="1715" y="2037"/>
                    <a:pt x="1822" y="1941"/>
                    <a:pt x="1893" y="1834"/>
                  </a:cubicBezTo>
                  <a:cubicBezTo>
                    <a:pt x="1977" y="1727"/>
                    <a:pt x="2048" y="1608"/>
                    <a:pt x="2072" y="1477"/>
                  </a:cubicBezTo>
                  <a:lnTo>
                    <a:pt x="2084" y="1441"/>
                  </a:lnTo>
                  <a:lnTo>
                    <a:pt x="2096" y="1418"/>
                  </a:lnTo>
                  <a:cubicBezTo>
                    <a:pt x="2143" y="1275"/>
                    <a:pt x="2143" y="1132"/>
                    <a:pt x="2120" y="989"/>
                  </a:cubicBezTo>
                  <a:cubicBezTo>
                    <a:pt x="2108" y="929"/>
                    <a:pt x="2096" y="870"/>
                    <a:pt x="2084" y="810"/>
                  </a:cubicBezTo>
                  <a:cubicBezTo>
                    <a:pt x="2084" y="786"/>
                    <a:pt x="2072" y="775"/>
                    <a:pt x="2060" y="763"/>
                  </a:cubicBezTo>
                  <a:lnTo>
                    <a:pt x="1965" y="513"/>
                  </a:lnTo>
                  <a:cubicBezTo>
                    <a:pt x="1893" y="394"/>
                    <a:pt x="1810" y="298"/>
                    <a:pt x="1691" y="227"/>
                  </a:cubicBezTo>
                  <a:cubicBezTo>
                    <a:pt x="1631" y="155"/>
                    <a:pt x="1560" y="120"/>
                    <a:pt x="1465" y="96"/>
                  </a:cubicBezTo>
                  <a:cubicBezTo>
                    <a:pt x="1346" y="24"/>
                    <a:pt x="1215" y="1"/>
                    <a:pt x="10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29"/>
            <p:cNvSpPr/>
            <p:nvPr/>
          </p:nvSpPr>
          <p:spPr>
            <a:xfrm>
              <a:off x="-67001" y="1990701"/>
              <a:ext cx="64884" cy="66399"/>
            </a:xfrm>
            <a:custGeom>
              <a:rect b="b" l="l" r="r" t="t"/>
              <a:pathLst>
                <a:path extrusionOk="0" h="2060" w="2013">
                  <a:moveTo>
                    <a:pt x="1012" y="0"/>
                  </a:moveTo>
                  <a:cubicBezTo>
                    <a:pt x="655" y="12"/>
                    <a:pt x="322" y="191"/>
                    <a:pt x="143" y="500"/>
                  </a:cubicBezTo>
                  <a:cubicBezTo>
                    <a:pt x="60" y="655"/>
                    <a:pt x="12" y="822"/>
                    <a:pt x="0" y="1000"/>
                  </a:cubicBezTo>
                  <a:cubicBezTo>
                    <a:pt x="0" y="1179"/>
                    <a:pt x="48" y="1345"/>
                    <a:pt x="143" y="1500"/>
                  </a:cubicBezTo>
                  <a:cubicBezTo>
                    <a:pt x="155" y="1524"/>
                    <a:pt x="167" y="1548"/>
                    <a:pt x="179" y="1584"/>
                  </a:cubicBezTo>
                  <a:cubicBezTo>
                    <a:pt x="262" y="1715"/>
                    <a:pt x="381" y="1834"/>
                    <a:pt x="524" y="1929"/>
                  </a:cubicBezTo>
                  <a:cubicBezTo>
                    <a:pt x="667" y="2012"/>
                    <a:pt x="834" y="2048"/>
                    <a:pt x="1012" y="2060"/>
                  </a:cubicBezTo>
                  <a:cubicBezTo>
                    <a:pt x="1179" y="2048"/>
                    <a:pt x="1346" y="2012"/>
                    <a:pt x="1500" y="1929"/>
                  </a:cubicBezTo>
                  <a:cubicBezTo>
                    <a:pt x="1631" y="1846"/>
                    <a:pt x="1750" y="1726"/>
                    <a:pt x="1834" y="1584"/>
                  </a:cubicBezTo>
                  <a:cubicBezTo>
                    <a:pt x="1846" y="1560"/>
                    <a:pt x="1858" y="1536"/>
                    <a:pt x="1870" y="1512"/>
                  </a:cubicBezTo>
                  <a:cubicBezTo>
                    <a:pt x="1965" y="1357"/>
                    <a:pt x="2012" y="1179"/>
                    <a:pt x="2012" y="1000"/>
                  </a:cubicBezTo>
                  <a:cubicBezTo>
                    <a:pt x="2012" y="822"/>
                    <a:pt x="1965" y="655"/>
                    <a:pt x="1870" y="500"/>
                  </a:cubicBezTo>
                  <a:cubicBezTo>
                    <a:pt x="1691" y="191"/>
                    <a:pt x="1358" y="12"/>
                    <a:pt x="101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29"/>
            <p:cNvSpPr/>
            <p:nvPr/>
          </p:nvSpPr>
          <p:spPr>
            <a:xfrm>
              <a:off x="292585" y="1967655"/>
              <a:ext cx="69493" cy="54151"/>
            </a:xfrm>
            <a:custGeom>
              <a:rect b="b" l="l" r="r" t="t"/>
              <a:pathLst>
                <a:path extrusionOk="0" h="1680" w="2156">
                  <a:moveTo>
                    <a:pt x="1072" y="1"/>
                  </a:moveTo>
                  <a:cubicBezTo>
                    <a:pt x="0" y="1"/>
                    <a:pt x="0" y="1679"/>
                    <a:pt x="1072" y="1679"/>
                  </a:cubicBezTo>
                  <a:cubicBezTo>
                    <a:pt x="2155" y="1679"/>
                    <a:pt x="2155" y="1"/>
                    <a:pt x="10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29"/>
            <p:cNvSpPr/>
            <p:nvPr/>
          </p:nvSpPr>
          <p:spPr>
            <a:xfrm>
              <a:off x="60801" y="1478365"/>
              <a:ext cx="80613" cy="62563"/>
            </a:xfrm>
            <a:custGeom>
              <a:rect b="b" l="l" r="r" t="t"/>
              <a:pathLst>
                <a:path extrusionOk="0" h="1941" w="2501">
                  <a:moveTo>
                    <a:pt x="1250" y="0"/>
                  </a:moveTo>
                  <a:cubicBezTo>
                    <a:pt x="0" y="0"/>
                    <a:pt x="0" y="1941"/>
                    <a:pt x="1250" y="1941"/>
                  </a:cubicBezTo>
                  <a:cubicBezTo>
                    <a:pt x="2500" y="1941"/>
                    <a:pt x="2500" y="0"/>
                    <a:pt x="125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29"/>
            <p:cNvSpPr/>
            <p:nvPr/>
          </p:nvSpPr>
          <p:spPr>
            <a:xfrm>
              <a:off x="423062" y="1141407"/>
              <a:ext cx="60662" cy="65658"/>
            </a:xfrm>
            <a:custGeom>
              <a:rect b="b" l="l" r="r" t="t"/>
              <a:pathLst>
                <a:path extrusionOk="0" h="2037" w="1882">
                  <a:moveTo>
                    <a:pt x="941" y="1"/>
                  </a:moveTo>
                  <a:lnTo>
                    <a:pt x="691" y="36"/>
                  </a:lnTo>
                  <a:cubicBezTo>
                    <a:pt x="536" y="84"/>
                    <a:pt x="393" y="155"/>
                    <a:pt x="286" y="274"/>
                  </a:cubicBezTo>
                  <a:lnTo>
                    <a:pt x="132" y="465"/>
                  </a:lnTo>
                  <a:cubicBezTo>
                    <a:pt x="48" y="608"/>
                    <a:pt x="1" y="775"/>
                    <a:pt x="1" y="941"/>
                  </a:cubicBezTo>
                  <a:lnTo>
                    <a:pt x="12" y="1108"/>
                  </a:lnTo>
                  <a:cubicBezTo>
                    <a:pt x="12" y="1239"/>
                    <a:pt x="36" y="1358"/>
                    <a:pt x="96" y="1465"/>
                  </a:cubicBezTo>
                  <a:cubicBezTo>
                    <a:pt x="179" y="1691"/>
                    <a:pt x="358" y="1870"/>
                    <a:pt x="584" y="1953"/>
                  </a:cubicBezTo>
                  <a:cubicBezTo>
                    <a:pt x="691" y="2013"/>
                    <a:pt x="810" y="2037"/>
                    <a:pt x="941" y="2037"/>
                  </a:cubicBezTo>
                  <a:lnTo>
                    <a:pt x="1191" y="2001"/>
                  </a:lnTo>
                  <a:cubicBezTo>
                    <a:pt x="1334" y="1965"/>
                    <a:pt x="1477" y="1882"/>
                    <a:pt x="1596" y="1763"/>
                  </a:cubicBezTo>
                  <a:lnTo>
                    <a:pt x="1739" y="1584"/>
                  </a:lnTo>
                  <a:cubicBezTo>
                    <a:pt x="1822" y="1441"/>
                    <a:pt x="1870" y="1275"/>
                    <a:pt x="1870" y="1108"/>
                  </a:cubicBezTo>
                  <a:lnTo>
                    <a:pt x="1882" y="941"/>
                  </a:lnTo>
                  <a:cubicBezTo>
                    <a:pt x="1882" y="810"/>
                    <a:pt x="1858" y="691"/>
                    <a:pt x="1798" y="572"/>
                  </a:cubicBezTo>
                  <a:cubicBezTo>
                    <a:pt x="1656" y="239"/>
                    <a:pt x="1322" y="13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29"/>
            <p:cNvSpPr/>
            <p:nvPr/>
          </p:nvSpPr>
          <p:spPr>
            <a:xfrm>
              <a:off x="292585" y="5146037"/>
              <a:ext cx="69493" cy="53732"/>
            </a:xfrm>
            <a:custGeom>
              <a:rect b="b" l="l" r="r" t="t"/>
              <a:pathLst>
                <a:path extrusionOk="0" h="1667" w="2156">
                  <a:moveTo>
                    <a:pt x="1072" y="0"/>
                  </a:moveTo>
                  <a:cubicBezTo>
                    <a:pt x="0" y="0"/>
                    <a:pt x="0" y="1667"/>
                    <a:pt x="1072" y="1667"/>
                  </a:cubicBezTo>
                  <a:cubicBezTo>
                    <a:pt x="2155" y="1667"/>
                    <a:pt x="2155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29"/>
            <p:cNvSpPr/>
            <p:nvPr/>
          </p:nvSpPr>
          <p:spPr>
            <a:xfrm>
              <a:off x="60801" y="4673605"/>
              <a:ext cx="80613" cy="62982"/>
            </a:xfrm>
            <a:custGeom>
              <a:rect b="b" l="l" r="r" t="t"/>
              <a:pathLst>
                <a:path extrusionOk="0" h="1954" w="2501">
                  <a:moveTo>
                    <a:pt x="1250" y="1"/>
                  </a:moveTo>
                  <a:cubicBezTo>
                    <a:pt x="0" y="1"/>
                    <a:pt x="0" y="1953"/>
                    <a:pt x="1250" y="1953"/>
                  </a:cubicBezTo>
                  <a:cubicBezTo>
                    <a:pt x="2500" y="1953"/>
                    <a:pt x="2500" y="1"/>
                    <a:pt x="125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29"/>
            <p:cNvSpPr/>
            <p:nvPr/>
          </p:nvSpPr>
          <p:spPr>
            <a:xfrm>
              <a:off x="423062" y="4337034"/>
              <a:ext cx="60662" cy="65368"/>
            </a:xfrm>
            <a:custGeom>
              <a:rect b="b" l="l" r="r" t="t"/>
              <a:pathLst>
                <a:path extrusionOk="0" h="2028" w="1882">
                  <a:moveTo>
                    <a:pt x="941" y="1"/>
                  </a:moveTo>
                  <a:lnTo>
                    <a:pt x="691" y="36"/>
                  </a:lnTo>
                  <a:cubicBezTo>
                    <a:pt x="536" y="72"/>
                    <a:pt x="393" y="156"/>
                    <a:pt x="286" y="275"/>
                  </a:cubicBezTo>
                  <a:lnTo>
                    <a:pt x="132" y="465"/>
                  </a:lnTo>
                  <a:cubicBezTo>
                    <a:pt x="48" y="608"/>
                    <a:pt x="1" y="763"/>
                    <a:pt x="1" y="929"/>
                  </a:cubicBezTo>
                  <a:lnTo>
                    <a:pt x="12" y="1108"/>
                  </a:lnTo>
                  <a:cubicBezTo>
                    <a:pt x="12" y="1227"/>
                    <a:pt x="36" y="1358"/>
                    <a:pt x="96" y="1465"/>
                  </a:cubicBezTo>
                  <a:cubicBezTo>
                    <a:pt x="179" y="1691"/>
                    <a:pt x="358" y="1870"/>
                    <a:pt x="584" y="1953"/>
                  </a:cubicBezTo>
                  <a:cubicBezTo>
                    <a:pt x="673" y="2003"/>
                    <a:pt x="771" y="2028"/>
                    <a:pt x="877" y="2028"/>
                  </a:cubicBezTo>
                  <a:cubicBezTo>
                    <a:pt x="898" y="2028"/>
                    <a:pt x="919" y="2027"/>
                    <a:pt x="941" y="2025"/>
                  </a:cubicBezTo>
                  <a:lnTo>
                    <a:pt x="1191" y="2001"/>
                  </a:lnTo>
                  <a:cubicBezTo>
                    <a:pt x="1334" y="1953"/>
                    <a:pt x="1477" y="1870"/>
                    <a:pt x="1596" y="1763"/>
                  </a:cubicBezTo>
                  <a:lnTo>
                    <a:pt x="1739" y="1572"/>
                  </a:lnTo>
                  <a:cubicBezTo>
                    <a:pt x="1822" y="1429"/>
                    <a:pt x="1870" y="1275"/>
                    <a:pt x="1870" y="1108"/>
                  </a:cubicBezTo>
                  <a:lnTo>
                    <a:pt x="1882" y="929"/>
                  </a:lnTo>
                  <a:cubicBezTo>
                    <a:pt x="1882" y="810"/>
                    <a:pt x="1858" y="679"/>
                    <a:pt x="1798" y="572"/>
                  </a:cubicBezTo>
                  <a:cubicBezTo>
                    <a:pt x="1763" y="453"/>
                    <a:pt x="1691" y="358"/>
                    <a:pt x="1608" y="275"/>
                  </a:cubicBezTo>
                  <a:cubicBezTo>
                    <a:pt x="1429" y="108"/>
                    <a:pt x="1191" y="13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29"/>
            <p:cNvSpPr/>
            <p:nvPr/>
          </p:nvSpPr>
          <p:spPr>
            <a:xfrm>
              <a:off x="8970734" y="2373011"/>
              <a:ext cx="635560" cy="633691"/>
            </a:xfrm>
            <a:custGeom>
              <a:rect b="b" l="l" r="r" t="t"/>
              <a:pathLst>
                <a:path extrusionOk="0" h="19660" w="19718">
                  <a:moveTo>
                    <a:pt x="8093" y="1"/>
                  </a:moveTo>
                  <a:cubicBezTo>
                    <a:pt x="6265" y="1"/>
                    <a:pt x="5068" y="1971"/>
                    <a:pt x="5168" y="3808"/>
                  </a:cubicBezTo>
                  <a:cubicBezTo>
                    <a:pt x="4643" y="3566"/>
                    <a:pt x="4084" y="3399"/>
                    <a:pt x="3532" y="3399"/>
                  </a:cubicBezTo>
                  <a:cubicBezTo>
                    <a:pt x="3107" y="3399"/>
                    <a:pt x="2685" y="3498"/>
                    <a:pt x="2286" y="3736"/>
                  </a:cubicBezTo>
                  <a:cubicBezTo>
                    <a:pt x="1096" y="4451"/>
                    <a:pt x="465" y="6153"/>
                    <a:pt x="250" y="7475"/>
                  </a:cubicBezTo>
                  <a:cubicBezTo>
                    <a:pt x="0" y="9094"/>
                    <a:pt x="489" y="10666"/>
                    <a:pt x="1894" y="11606"/>
                  </a:cubicBezTo>
                  <a:cubicBezTo>
                    <a:pt x="2060" y="11713"/>
                    <a:pt x="2227" y="11809"/>
                    <a:pt x="2406" y="11904"/>
                  </a:cubicBezTo>
                  <a:cubicBezTo>
                    <a:pt x="1536" y="13130"/>
                    <a:pt x="1108" y="14750"/>
                    <a:pt x="1965" y="16119"/>
                  </a:cubicBezTo>
                  <a:cubicBezTo>
                    <a:pt x="2548" y="17035"/>
                    <a:pt x="3572" y="17524"/>
                    <a:pt x="4632" y="17667"/>
                  </a:cubicBezTo>
                  <a:cubicBezTo>
                    <a:pt x="4868" y="17707"/>
                    <a:pt x="5109" y="17728"/>
                    <a:pt x="5351" y="17728"/>
                  </a:cubicBezTo>
                  <a:cubicBezTo>
                    <a:pt x="5609" y="17728"/>
                    <a:pt x="5868" y="17704"/>
                    <a:pt x="6120" y="17655"/>
                  </a:cubicBezTo>
                  <a:cubicBezTo>
                    <a:pt x="6263" y="17631"/>
                    <a:pt x="6394" y="17595"/>
                    <a:pt x="6537" y="17559"/>
                  </a:cubicBezTo>
                  <a:cubicBezTo>
                    <a:pt x="6680" y="17928"/>
                    <a:pt x="6930" y="18262"/>
                    <a:pt x="7251" y="18512"/>
                  </a:cubicBezTo>
                  <a:cubicBezTo>
                    <a:pt x="7662" y="19145"/>
                    <a:pt x="8361" y="19524"/>
                    <a:pt x="9110" y="19524"/>
                  </a:cubicBezTo>
                  <a:cubicBezTo>
                    <a:pt x="9121" y="19524"/>
                    <a:pt x="9133" y="19524"/>
                    <a:pt x="9144" y="19524"/>
                  </a:cubicBezTo>
                  <a:cubicBezTo>
                    <a:pt x="9514" y="19524"/>
                    <a:pt x="9883" y="19405"/>
                    <a:pt x="10204" y="19202"/>
                  </a:cubicBezTo>
                  <a:cubicBezTo>
                    <a:pt x="10180" y="18798"/>
                    <a:pt x="10168" y="18405"/>
                    <a:pt x="10145" y="18024"/>
                  </a:cubicBezTo>
                  <a:cubicBezTo>
                    <a:pt x="9359" y="17833"/>
                    <a:pt x="8525" y="17250"/>
                    <a:pt x="7918" y="16762"/>
                  </a:cubicBezTo>
                  <a:cubicBezTo>
                    <a:pt x="7835" y="16881"/>
                    <a:pt x="7704" y="16952"/>
                    <a:pt x="7561" y="16952"/>
                  </a:cubicBezTo>
                  <a:cubicBezTo>
                    <a:pt x="6168" y="16833"/>
                    <a:pt x="4822" y="16023"/>
                    <a:pt x="4227" y="14738"/>
                  </a:cubicBezTo>
                  <a:cubicBezTo>
                    <a:pt x="4130" y="14543"/>
                    <a:pt x="4289" y="14329"/>
                    <a:pt x="4465" y="14329"/>
                  </a:cubicBezTo>
                  <a:cubicBezTo>
                    <a:pt x="4526" y="14329"/>
                    <a:pt x="4589" y="14355"/>
                    <a:pt x="4644" y="14416"/>
                  </a:cubicBezTo>
                  <a:cubicBezTo>
                    <a:pt x="5263" y="15095"/>
                    <a:pt x="6001" y="15666"/>
                    <a:pt x="6894" y="15928"/>
                  </a:cubicBezTo>
                  <a:cubicBezTo>
                    <a:pt x="6954" y="15952"/>
                    <a:pt x="7025" y="15964"/>
                    <a:pt x="7108" y="15976"/>
                  </a:cubicBezTo>
                  <a:cubicBezTo>
                    <a:pt x="6561" y="15369"/>
                    <a:pt x="6156" y="14642"/>
                    <a:pt x="5894" y="13868"/>
                  </a:cubicBezTo>
                  <a:lnTo>
                    <a:pt x="5882" y="13833"/>
                  </a:lnTo>
                  <a:cubicBezTo>
                    <a:pt x="5882" y="13809"/>
                    <a:pt x="5870" y="13785"/>
                    <a:pt x="5858" y="13761"/>
                  </a:cubicBezTo>
                  <a:cubicBezTo>
                    <a:pt x="5811" y="13628"/>
                    <a:pt x="5924" y="13536"/>
                    <a:pt x="6037" y="13536"/>
                  </a:cubicBezTo>
                  <a:cubicBezTo>
                    <a:pt x="6096" y="13536"/>
                    <a:pt x="6155" y="13561"/>
                    <a:pt x="6192" y="13618"/>
                  </a:cubicBezTo>
                  <a:cubicBezTo>
                    <a:pt x="6775" y="14523"/>
                    <a:pt x="7501" y="15321"/>
                    <a:pt x="8359" y="15964"/>
                  </a:cubicBezTo>
                  <a:cubicBezTo>
                    <a:pt x="8740" y="16250"/>
                    <a:pt x="9156" y="16488"/>
                    <a:pt x="9585" y="16690"/>
                  </a:cubicBezTo>
                  <a:cubicBezTo>
                    <a:pt x="9752" y="16774"/>
                    <a:pt x="9918" y="16845"/>
                    <a:pt x="10097" y="16893"/>
                  </a:cubicBezTo>
                  <a:cubicBezTo>
                    <a:pt x="10049" y="15607"/>
                    <a:pt x="9978" y="14309"/>
                    <a:pt x="9906" y="13011"/>
                  </a:cubicBezTo>
                  <a:cubicBezTo>
                    <a:pt x="9618" y="13096"/>
                    <a:pt x="9318" y="13138"/>
                    <a:pt x="9018" y="13138"/>
                  </a:cubicBezTo>
                  <a:cubicBezTo>
                    <a:pt x="8687" y="13138"/>
                    <a:pt x="8355" y="13087"/>
                    <a:pt x="8037" y="12987"/>
                  </a:cubicBezTo>
                  <a:cubicBezTo>
                    <a:pt x="7971" y="13023"/>
                    <a:pt x="7897" y="13041"/>
                    <a:pt x="7823" y="13041"/>
                  </a:cubicBezTo>
                  <a:cubicBezTo>
                    <a:pt x="7723" y="13041"/>
                    <a:pt x="7624" y="13008"/>
                    <a:pt x="7549" y="12940"/>
                  </a:cubicBezTo>
                  <a:cubicBezTo>
                    <a:pt x="7466" y="12880"/>
                    <a:pt x="7394" y="12809"/>
                    <a:pt x="7323" y="12737"/>
                  </a:cubicBezTo>
                  <a:cubicBezTo>
                    <a:pt x="6894" y="12559"/>
                    <a:pt x="6489" y="12321"/>
                    <a:pt x="6120" y="12023"/>
                  </a:cubicBezTo>
                  <a:cubicBezTo>
                    <a:pt x="4632" y="10856"/>
                    <a:pt x="3858" y="9058"/>
                    <a:pt x="3179" y="7332"/>
                  </a:cubicBezTo>
                  <a:cubicBezTo>
                    <a:pt x="3109" y="7135"/>
                    <a:pt x="3298" y="6985"/>
                    <a:pt x="3476" y="6985"/>
                  </a:cubicBezTo>
                  <a:cubicBezTo>
                    <a:pt x="3567" y="6985"/>
                    <a:pt x="3655" y="7025"/>
                    <a:pt x="3703" y="7118"/>
                  </a:cubicBezTo>
                  <a:cubicBezTo>
                    <a:pt x="4406" y="8475"/>
                    <a:pt x="5084" y="9927"/>
                    <a:pt x="6216" y="10975"/>
                  </a:cubicBezTo>
                  <a:lnTo>
                    <a:pt x="6239" y="10987"/>
                  </a:lnTo>
                  <a:cubicBezTo>
                    <a:pt x="5918" y="10225"/>
                    <a:pt x="5751" y="9416"/>
                    <a:pt x="5751" y="8594"/>
                  </a:cubicBezTo>
                  <a:cubicBezTo>
                    <a:pt x="5751" y="8487"/>
                    <a:pt x="5823" y="8380"/>
                    <a:pt x="5930" y="8344"/>
                  </a:cubicBezTo>
                  <a:cubicBezTo>
                    <a:pt x="5901" y="8316"/>
                    <a:pt x="5890" y="8279"/>
                    <a:pt x="5898" y="8279"/>
                  </a:cubicBezTo>
                  <a:lnTo>
                    <a:pt x="5898" y="8279"/>
                  </a:lnTo>
                  <a:cubicBezTo>
                    <a:pt x="5903" y="8279"/>
                    <a:pt x="5918" y="8296"/>
                    <a:pt x="5942" y="8344"/>
                  </a:cubicBezTo>
                  <a:cubicBezTo>
                    <a:pt x="5976" y="8331"/>
                    <a:pt x="6011" y="8325"/>
                    <a:pt x="6044" y="8325"/>
                  </a:cubicBezTo>
                  <a:cubicBezTo>
                    <a:pt x="6164" y="8325"/>
                    <a:pt x="6274" y="8402"/>
                    <a:pt x="6311" y="8523"/>
                  </a:cubicBezTo>
                  <a:cubicBezTo>
                    <a:pt x="6549" y="9249"/>
                    <a:pt x="6692" y="9975"/>
                    <a:pt x="7037" y="10678"/>
                  </a:cubicBezTo>
                  <a:cubicBezTo>
                    <a:pt x="7287" y="11118"/>
                    <a:pt x="7561" y="11559"/>
                    <a:pt x="7870" y="11963"/>
                  </a:cubicBezTo>
                  <a:cubicBezTo>
                    <a:pt x="8338" y="12102"/>
                    <a:pt x="8825" y="12171"/>
                    <a:pt x="9316" y="12171"/>
                  </a:cubicBezTo>
                  <a:cubicBezTo>
                    <a:pt x="9501" y="12171"/>
                    <a:pt x="9686" y="12162"/>
                    <a:pt x="9871" y="12142"/>
                  </a:cubicBezTo>
                  <a:cubicBezTo>
                    <a:pt x="9823" y="11321"/>
                    <a:pt x="9787" y="10499"/>
                    <a:pt x="9752" y="9689"/>
                  </a:cubicBezTo>
                  <a:cubicBezTo>
                    <a:pt x="8156" y="9427"/>
                    <a:pt x="6966" y="8070"/>
                    <a:pt x="6930" y="6463"/>
                  </a:cubicBezTo>
                  <a:cubicBezTo>
                    <a:pt x="6930" y="6256"/>
                    <a:pt x="7110" y="6139"/>
                    <a:pt x="7278" y="6139"/>
                  </a:cubicBezTo>
                  <a:cubicBezTo>
                    <a:pt x="7410" y="6139"/>
                    <a:pt x="7535" y="6211"/>
                    <a:pt x="7561" y="6368"/>
                  </a:cubicBezTo>
                  <a:cubicBezTo>
                    <a:pt x="7751" y="7391"/>
                    <a:pt x="8442" y="8237"/>
                    <a:pt x="9418" y="8618"/>
                  </a:cubicBezTo>
                  <a:cubicBezTo>
                    <a:pt x="9514" y="8642"/>
                    <a:pt x="9621" y="8665"/>
                    <a:pt x="9716" y="8677"/>
                  </a:cubicBezTo>
                  <a:cubicBezTo>
                    <a:pt x="9692" y="7820"/>
                    <a:pt x="9668" y="6951"/>
                    <a:pt x="9668" y="6094"/>
                  </a:cubicBezTo>
                  <a:cubicBezTo>
                    <a:pt x="9645" y="5879"/>
                    <a:pt x="9645" y="5677"/>
                    <a:pt x="9668" y="5475"/>
                  </a:cubicBezTo>
                  <a:lnTo>
                    <a:pt x="9668" y="5272"/>
                  </a:lnTo>
                  <a:cubicBezTo>
                    <a:pt x="8692" y="4808"/>
                    <a:pt x="8085" y="3831"/>
                    <a:pt x="8085" y="2760"/>
                  </a:cubicBezTo>
                  <a:cubicBezTo>
                    <a:pt x="8085" y="2571"/>
                    <a:pt x="8220" y="2479"/>
                    <a:pt x="8360" y="2479"/>
                  </a:cubicBezTo>
                  <a:cubicBezTo>
                    <a:pt x="8502" y="2479"/>
                    <a:pt x="8650" y="2574"/>
                    <a:pt x="8668" y="2760"/>
                  </a:cubicBezTo>
                  <a:cubicBezTo>
                    <a:pt x="8740" y="3462"/>
                    <a:pt x="9133" y="4082"/>
                    <a:pt x="9728" y="4463"/>
                  </a:cubicBezTo>
                  <a:cubicBezTo>
                    <a:pt x="9775" y="3677"/>
                    <a:pt x="9871" y="2915"/>
                    <a:pt x="10026" y="2153"/>
                  </a:cubicBezTo>
                  <a:cubicBezTo>
                    <a:pt x="10057" y="1995"/>
                    <a:pt x="10191" y="1923"/>
                    <a:pt x="10329" y="1923"/>
                  </a:cubicBezTo>
                  <a:cubicBezTo>
                    <a:pt x="10503" y="1923"/>
                    <a:pt x="10682" y="2037"/>
                    <a:pt x="10668" y="2236"/>
                  </a:cubicBezTo>
                  <a:cubicBezTo>
                    <a:pt x="10597" y="3081"/>
                    <a:pt x="10549" y="3939"/>
                    <a:pt x="10526" y="4796"/>
                  </a:cubicBezTo>
                  <a:lnTo>
                    <a:pt x="10526" y="5010"/>
                  </a:lnTo>
                  <a:cubicBezTo>
                    <a:pt x="10537" y="5034"/>
                    <a:pt x="10537" y="5058"/>
                    <a:pt x="10526" y="5082"/>
                  </a:cubicBezTo>
                  <a:cubicBezTo>
                    <a:pt x="10561" y="5510"/>
                    <a:pt x="10621" y="5987"/>
                    <a:pt x="10549" y="6403"/>
                  </a:cubicBezTo>
                  <a:cubicBezTo>
                    <a:pt x="10561" y="6558"/>
                    <a:pt x="10573" y="6701"/>
                    <a:pt x="10597" y="6868"/>
                  </a:cubicBezTo>
                  <a:cubicBezTo>
                    <a:pt x="11359" y="6558"/>
                    <a:pt x="12038" y="6046"/>
                    <a:pt x="12526" y="5379"/>
                  </a:cubicBezTo>
                  <a:cubicBezTo>
                    <a:pt x="13074" y="4558"/>
                    <a:pt x="13050" y="3820"/>
                    <a:pt x="13133" y="2903"/>
                  </a:cubicBezTo>
                  <a:cubicBezTo>
                    <a:pt x="13146" y="2691"/>
                    <a:pt x="13314" y="2575"/>
                    <a:pt x="13479" y="2575"/>
                  </a:cubicBezTo>
                  <a:cubicBezTo>
                    <a:pt x="13611" y="2575"/>
                    <a:pt x="13740" y="2649"/>
                    <a:pt x="13788" y="2808"/>
                  </a:cubicBezTo>
                  <a:cubicBezTo>
                    <a:pt x="14157" y="3689"/>
                    <a:pt x="13752" y="4855"/>
                    <a:pt x="13240" y="5665"/>
                  </a:cubicBezTo>
                  <a:cubicBezTo>
                    <a:pt x="13955" y="5355"/>
                    <a:pt x="14490" y="4748"/>
                    <a:pt x="14728" y="4010"/>
                  </a:cubicBezTo>
                  <a:cubicBezTo>
                    <a:pt x="14786" y="3834"/>
                    <a:pt x="14929" y="3757"/>
                    <a:pt x="15072" y="3757"/>
                  </a:cubicBezTo>
                  <a:cubicBezTo>
                    <a:pt x="15285" y="3757"/>
                    <a:pt x="15498" y="3929"/>
                    <a:pt x="15419" y="4201"/>
                  </a:cubicBezTo>
                  <a:cubicBezTo>
                    <a:pt x="15121" y="5260"/>
                    <a:pt x="14193" y="6010"/>
                    <a:pt x="13097" y="6082"/>
                  </a:cubicBezTo>
                  <a:cubicBezTo>
                    <a:pt x="13050" y="6082"/>
                    <a:pt x="13002" y="6070"/>
                    <a:pt x="12978" y="6034"/>
                  </a:cubicBezTo>
                  <a:cubicBezTo>
                    <a:pt x="12359" y="6808"/>
                    <a:pt x="11609" y="7272"/>
                    <a:pt x="10645" y="7380"/>
                  </a:cubicBezTo>
                  <a:cubicBezTo>
                    <a:pt x="10692" y="7880"/>
                    <a:pt x="10740" y="8392"/>
                    <a:pt x="10788" y="8904"/>
                  </a:cubicBezTo>
                  <a:cubicBezTo>
                    <a:pt x="10978" y="8987"/>
                    <a:pt x="11061" y="9189"/>
                    <a:pt x="10990" y="9380"/>
                  </a:cubicBezTo>
                  <a:cubicBezTo>
                    <a:pt x="10966" y="9463"/>
                    <a:pt x="10918" y="9546"/>
                    <a:pt x="10859" y="9606"/>
                  </a:cubicBezTo>
                  <a:cubicBezTo>
                    <a:pt x="11026" y="11654"/>
                    <a:pt x="11157" y="13702"/>
                    <a:pt x="11311" y="15750"/>
                  </a:cubicBezTo>
                  <a:cubicBezTo>
                    <a:pt x="11692" y="15571"/>
                    <a:pt x="12038" y="15333"/>
                    <a:pt x="12347" y="15059"/>
                  </a:cubicBezTo>
                  <a:cubicBezTo>
                    <a:pt x="12288" y="14952"/>
                    <a:pt x="12264" y="14821"/>
                    <a:pt x="12288" y="14702"/>
                  </a:cubicBezTo>
                  <a:cubicBezTo>
                    <a:pt x="12550" y="13095"/>
                    <a:pt x="12764" y="11535"/>
                    <a:pt x="12562" y="9904"/>
                  </a:cubicBezTo>
                  <a:cubicBezTo>
                    <a:pt x="12542" y="9701"/>
                    <a:pt x="12713" y="9591"/>
                    <a:pt x="12883" y="9591"/>
                  </a:cubicBezTo>
                  <a:cubicBezTo>
                    <a:pt x="13022" y="9591"/>
                    <a:pt x="13160" y="9665"/>
                    <a:pt x="13193" y="9820"/>
                  </a:cubicBezTo>
                  <a:cubicBezTo>
                    <a:pt x="13490" y="11070"/>
                    <a:pt x="13574" y="12356"/>
                    <a:pt x="13455" y="13642"/>
                  </a:cubicBezTo>
                  <a:cubicBezTo>
                    <a:pt x="13490" y="13571"/>
                    <a:pt x="13538" y="13487"/>
                    <a:pt x="13574" y="13428"/>
                  </a:cubicBezTo>
                  <a:cubicBezTo>
                    <a:pt x="14145" y="12309"/>
                    <a:pt x="14228" y="10916"/>
                    <a:pt x="14859" y="9856"/>
                  </a:cubicBezTo>
                  <a:cubicBezTo>
                    <a:pt x="14903" y="9785"/>
                    <a:pt x="14984" y="9749"/>
                    <a:pt x="15061" y="9749"/>
                  </a:cubicBezTo>
                  <a:cubicBezTo>
                    <a:pt x="15153" y="9749"/>
                    <a:pt x="15239" y="9800"/>
                    <a:pt x="15252" y="9904"/>
                  </a:cubicBezTo>
                  <a:cubicBezTo>
                    <a:pt x="15324" y="10570"/>
                    <a:pt x="15264" y="11237"/>
                    <a:pt x="15086" y="11892"/>
                  </a:cubicBezTo>
                  <a:cubicBezTo>
                    <a:pt x="15752" y="11630"/>
                    <a:pt x="16288" y="11118"/>
                    <a:pt x="16562" y="10463"/>
                  </a:cubicBezTo>
                  <a:cubicBezTo>
                    <a:pt x="16681" y="10189"/>
                    <a:pt x="16657" y="9749"/>
                    <a:pt x="16955" y="9594"/>
                  </a:cubicBezTo>
                  <a:cubicBezTo>
                    <a:pt x="17002" y="9572"/>
                    <a:pt x="17051" y="9562"/>
                    <a:pt x="17099" y="9562"/>
                  </a:cubicBezTo>
                  <a:cubicBezTo>
                    <a:pt x="17232" y="9562"/>
                    <a:pt x="17355" y="9641"/>
                    <a:pt x="17407" y="9773"/>
                  </a:cubicBezTo>
                  <a:cubicBezTo>
                    <a:pt x="17693" y="10320"/>
                    <a:pt x="17086" y="11273"/>
                    <a:pt x="16705" y="11630"/>
                  </a:cubicBezTo>
                  <a:cubicBezTo>
                    <a:pt x="16252" y="12071"/>
                    <a:pt x="15586" y="12285"/>
                    <a:pt x="14967" y="12333"/>
                  </a:cubicBezTo>
                  <a:cubicBezTo>
                    <a:pt x="14764" y="12928"/>
                    <a:pt x="14514" y="13511"/>
                    <a:pt x="14205" y="14059"/>
                  </a:cubicBezTo>
                  <a:cubicBezTo>
                    <a:pt x="13597" y="15142"/>
                    <a:pt x="12609" y="15964"/>
                    <a:pt x="11442" y="16369"/>
                  </a:cubicBezTo>
                  <a:cubicBezTo>
                    <a:pt x="11407" y="16369"/>
                    <a:pt x="11383" y="16381"/>
                    <a:pt x="11359" y="16381"/>
                  </a:cubicBezTo>
                  <a:cubicBezTo>
                    <a:pt x="11371" y="16547"/>
                    <a:pt x="11383" y="16726"/>
                    <a:pt x="11395" y="16905"/>
                  </a:cubicBezTo>
                  <a:cubicBezTo>
                    <a:pt x="11395" y="17000"/>
                    <a:pt x="11419" y="17095"/>
                    <a:pt x="11419" y="17202"/>
                  </a:cubicBezTo>
                  <a:cubicBezTo>
                    <a:pt x="11614" y="17234"/>
                    <a:pt x="11811" y="17249"/>
                    <a:pt x="12008" y="17249"/>
                  </a:cubicBezTo>
                  <a:cubicBezTo>
                    <a:pt x="12554" y="17249"/>
                    <a:pt x="13095" y="17129"/>
                    <a:pt x="13585" y="16893"/>
                  </a:cubicBezTo>
                  <a:cubicBezTo>
                    <a:pt x="14205" y="16559"/>
                    <a:pt x="14526" y="15988"/>
                    <a:pt x="15014" y="15523"/>
                  </a:cubicBezTo>
                  <a:cubicBezTo>
                    <a:pt x="15056" y="15482"/>
                    <a:pt x="15107" y="15463"/>
                    <a:pt x="15158" y="15463"/>
                  </a:cubicBezTo>
                  <a:cubicBezTo>
                    <a:pt x="15266" y="15463"/>
                    <a:pt x="15371" y="15548"/>
                    <a:pt x="15371" y="15678"/>
                  </a:cubicBezTo>
                  <a:cubicBezTo>
                    <a:pt x="15479" y="16595"/>
                    <a:pt x="14586" y="17345"/>
                    <a:pt x="13836" y="17690"/>
                  </a:cubicBezTo>
                  <a:cubicBezTo>
                    <a:pt x="13415" y="17888"/>
                    <a:pt x="12980" y="17997"/>
                    <a:pt x="12552" y="17997"/>
                  </a:cubicBezTo>
                  <a:cubicBezTo>
                    <a:pt x="12181" y="17997"/>
                    <a:pt x="11815" y="17915"/>
                    <a:pt x="11466" y="17738"/>
                  </a:cubicBezTo>
                  <a:lnTo>
                    <a:pt x="11466" y="17738"/>
                  </a:lnTo>
                  <a:cubicBezTo>
                    <a:pt x="11478" y="17845"/>
                    <a:pt x="11478" y="17952"/>
                    <a:pt x="11490" y="18059"/>
                  </a:cubicBezTo>
                  <a:cubicBezTo>
                    <a:pt x="11680" y="18333"/>
                    <a:pt x="11931" y="18571"/>
                    <a:pt x="12204" y="18762"/>
                  </a:cubicBezTo>
                  <a:cubicBezTo>
                    <a:pt x="12252" y="18821"/>
                    <a:pt x="12288" y="18869"/>
                    <a:pt x="12335" y="18917"/>
                  </a:cubicBezTo>
                  <a:cubicBezTo>
                    <a:pt x="12849" y="19426"/>
                    <a:pt x="13502" y="19659"/>
                    <a:pt x="14155" y="19659"/>
                  </a:cubicBezTo>
                  <a:cubicBezTo>
                    <a:pt x="15197" y="19659"/>
                    <a:pt x="16236" y="19065"/>
                    <a:pt x="16705" y="18048"/>
                  </a:cubicBezTo>
                  <a:cubicBezTo>
                    <a:pt x="17122" y="17143"/>
                    <a:pt x="17074" y="16107"/>
                    <a:pt x="16586" y="15250"/>
                  </a:cubicBezTo>
                  <a:cubicBezTo>
                    <a:pt x="16776" y="15178"/>
                    <a:pt x="16967" y="15107"/>
                    <a:pt x="17145" y="15011"/>
                  </a:cubicBezTo>
                  <a:cubicBezTo>
                    <a:pt x="18181" y="14666"/>
                    <a:pt x="18967" y="13809"/>
                    <a:pt x="19229" y="12761"/>
                  </a:cubicBezTo>
                  <a:cubicBezTo>
                    <a:pt x="19336" y="12392"/>
                    <a:pt x="19384" y="12011"/>
                    <a:pt x="19360" y="11630"/>
                  </a:cubicBezTo>
                  <a:cubicBezTo>
                    <a:pt x="19705" y="10737"/>
                    <a:pt x="19717" y="9749"/>
                    <a:pt x="19396" y="8856"/>
                  </a:cubicBezTo>
                  <a:cubicBezTo>
                    <a:pt x="19241" y="8415"/>
                    <a:pt x="19027" y="8011"/>
                    <a:pt x="18753" y="7630"/>
                  </a:cubicBezTo>
                  <a:cubicBezTo>
                    <a:pt x="18253" y="6677"/>
                    <a:pt x="17431" y="5927"/>
                    <a:pt x="16431" y="5510"/>
                  </a:cubicBezTo>
                  <a:cubicBezTo>
                    <a:pt x="16538" y="5082"/>
                    <a:pt x="16562" y="4629"/>
                    <a:pt x="16503" y="4189"/>
                  </a:cubicBezTo>
                  <a:cubicBezTo>
                    <a:pt x="16562" y="3165"/>
                    <a:pt x="16169" y="2165"/>
                    <a:pt x="15419" y="1462"/>
                  </a:cubicBezTo>
                  <a:cubicBezTo>
                    <a:pt x="15395" y="1403"/>
                    <a:pt x="15383" y="1355"/>
                    <a:pt x="15360" y="1307"/>
                  </a:cubicBezTo>
                  <a:cubicBezTo>
                    <a:pt x="15029" y="589"/>
                    <a:pt x="14309" y="243"/>
                    <a:pt x="13572" y="243"/>
                  </a:cubicBezTo>
                  <a:cubicBezTo>
                    <a:pt x="13222" y="243"/>
                    <a:pt x="12868" y="321"/>
                    <a:pt x="12550" y="474"/>
                  </a:cubicBezTo>
                  <a:cubicBezTo>
                    <a:pt x="12157" y="474"/>
                    <a:pt x="11776" y="581"/>
                    <a:pt x="11430" y="772"/>
                  </a:cubicBezTo>
                  <a:cubicBezTo>
                    <a:pt x="11145" y="926"/>
                    <a:pt x="10883" y="1141"/>
                    <a:pt x="10680" y="1403"/>
                  </a:cubicBezTo>
                  <a:cubicBezTo>
                    <a:pt x="10311" y="891"/>
                    <a:pt x="9799" y="486"/>
                    <a:pt x="9216" y="236"/>
                  </a:cubicBezTo>
                  <a:cubicBezTo>
                    <a:pt x="8821" y="74"/>
                    <a:pt x="8445" y="1"/>
                    <a:pt x="809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29"/>
            <p:cNvSpPr/>
            <p:nvPr/>
          </p:nvSpPr>
          <p:spPr>
            <a:xfrm>
              <a:off x="9070655" y="2434059"/>
              <a:ext cx="470014" cy="876176"/>
            </a:xfrm>
            <a:custGeom>
              <a:rect b="b" l="l" r="r" t="t"/>
              <a:pathLst>
                <a:path extrusionOk="0" h="27183" w="14582">
                  <a:moveTo>
                    <a:pt x="7225" y="0"/>
                  </a:moveTo>
                  <a:cubicBezTo>
                    <a:pt x="7090" y="0"/>
                    <a:pt x="6957" y="73"/>
                    <a:pt x="6926" y="235"/>
                  </a:cubicBezTo>
                  <a:cubicBezTo>
                    <a:pt x="6771" y="997"/>
                    <a:pt x="6675" y="1759"/>
                    <a:pt x="6628" y="2533"/>
                  </a:cubicBezTo>
                  <a:cubicBezTo>
                    <a:pt x="6033" y="2164"/>
                    <a:pt x="5640" y="1545"/>
                    <a:pt x="5556" y="842"/>
                  </a:cubicBezTo>
                  <a:cubicBezTo>
                    <a:pt x="5538" y="656"/>
                    <a:pt x="5393" y="561"/>
                    <a:pt x="5254" y="561"/>
                  </a:cubicBezTo>
                  <a:cubicBezTo>
                    <a:pt x="5117" y="561"/>
                    <a:pt x="4985" y="653"/>
                    <a:pt x="4985" y="842"/>
                  </a:cubicBezTo>
                  <a:cubicBezTo>
                    <a:pt x="4973" y="1914"/>
                    <a:pt x="5592" y="2890"/>
                    <a:pt x="6556" y="3354"/>
                  </a:cubicBezTo>
                  <a:lnTo>
                    <a:pt x="6556" y="3557"/>
                  </a:lnTo>
                  <a:cubicBezTo>
                    <a:pt x="6545" y="3759"/>
                    <a:pt x="6545" y="3962"/>
                    <a:pt x="6556" y="4176"/>
                  </a:cubicBezTo>
                  <a:cubicBezTo>
                    <a:pt x="6568" y="5033"/>
                    <a:pt x="6580" y="5890"/>
                    <a:pt x="6616" y="6760"/>
                  </a:cubicBezTo>
                  <a:cubicBezTo>
                    <a:pt x="6509" y="6748"/>
                    <a:pt x="6414" y="6724"/>
                    <a:pt x="6306" y="6700"/>
                  </a:cubicBezTo>
                  <a:cubicBezTo>
                    <a:pt x="5342" y="6319"/>
                    <a:pt x="4640" y="5474"/>
                    <a:pt x="4461" y="4450"/>
                  </a:cubicBezTo>
                  <a:cubicBezTo>
                    <a:pt x="4435" y="4293"/>
                    <a:pt x="4308" y="4221"/>
                    <a:pt x="4173" y="4221"/>
                  </a:cubicBezTo>
                  <a:cubicBezTo>
                    <a:pt x="4001" y="4221"/>
                    <a:pt x="3818" y="4338"/>
                    <a:pt x="3818" y="4545"/>
                  </a:cubicBezTo>
                  <a:cubicBezTo>
                    <a:pt x="3866" y="6152"/>
                    <a:pt x="5056" y="7510"/>
                    <a:pt x="6652" y="7772"/>
                  </a:cubicBezTo>
                  <a:cubicBezTo>
                    <a:pt x="6687" y="8581"/>
                    <a:pt x="6723" y="9403"/>
                    <a:pt x="6759" y="10224"/>
                  </a:cubicBezTo>
                  <a:cubicBezTo>
                    <a:pt x="6577" y="10244"/>
                    <a:pt x="6394" y="10253"/>
                    <a:pt x="6212" y="10253"/>
                  </a:cubicBezTo>
                  <a:cubicBezTo>
                    <a:pt x="5725" y="10253"/>
                    <a:pt x="5238" y="10184"/>
                    <a:pt x="4770" y="10046"/>
                  </a:cubicBezTo>
                  <a:cubicBezTo>
                    <a:pt x="4461" y="9641"/>
                    <a:pt x="4187" y="9200"/>
                    <a:pt x="3937" y="8760"/>
                  </a:cubicBezTo>
                  <a:cubicBezTo>
                    <a:pt x="3592" y="8057"/>
                    <a:pt x="3449" y="7331"/>
                    <a:pt x="3211" y="6605"/>
                  </a:cubicBezTo>
                  <a:cubicBezTo>
                    <a:pt x="3174" y="6484"/>
                    <a:pt x="3057" y="6407"/>
                    <a:pt x="2934" y="6407"/>
                  </a:cubicBezTo>
                  <a:cubicBezTo>
                    <a:pt x="2899" y="6407"/>
                    <a:pt x="2864" y="6413"/>
                    <a:pt x="2830" y="6426"/>
                  </a:cubicBezTo>
                  <a:lnTo>
                    <a:pt x="2818" y="6426"/>
                  </a:lnTo>
                  <a:cubicBezTo>
                    <a:pt x="2723" y="6462"/>
                    <a:pt x="2651" y="6569"/>
                    <a:pt x="2651" y="6676"/>
                  </a:cubicBezTo>
                  <a:cubicBezTo>
                    <a:pt x="2651" y="7498"/>
                    <a:pt x="2806" y="8307"/>
                    <a:pt x="3127" y="9069"/>
                  </a:cubicBezTo>
                  <a:lnTo>
                    <a:pt x="3116" y="9057"/>
                  </a:lnTo>
                  <a:cubicBezTo>
                    <a:pt x="1984" y="8010"/>
                    <a:pt x="1306" y="6557"/>
                    <a:pt x="603" y="5200"/>
                  </a:cubicBezTo>
                  <a:cubicBezTo>
                    <a:pt x="551" y="5107"/>
                    <a:pt x="460" y="5067"/>
                    <a:pt x="368" y="5067"/>
                  </a:cubicBezTo>
                  <a:cubicBezTo>
                    <a:pt x="187" y="5067"/>
                    <a:pt x="1" y="5217"/>
                    <a:pt x="79" y="5414"/>
                  </a:cubicBezTo>
                  <a:cubicBezTo>
                    <a:pt x="746" y="7141"/>
                    <a:pt x="1520" y="8938"/>
                    <a:pt x="3020" y="10105"/>
                  </a:cubicBezTo>
                  <a:cubicBezTo>
                    <a:pt x="3389" y="10403"/>
                    <a:pt x="3794" y="10641"/>
                    <a:pt x="4223" y="10820"/>
                  </a:cubicBezTo>
                  <a:cubicBezTo>
                    <a:pt x="4294" y="10891"/>
                    <a:pt x="4366" y="10962"/>
                    <a:pt x="4449" y="11022"/>
                  </a:cubicBezTo>
                  <a:cubicBezTo>
                    <a:pt x="4524" y="11090"/>
                    <a:pt x="4619" y="11123"/>
                    <a:pt x="4715" y="11123"/>
                  </a:cubicBezTo>
                  <a:cubicBezTo>
                    <a:pt x="4787" y="11123"/>
                    <a:pt x="4859" y="11105"/>
                    <a:pt x="4925" y="11070"/>
                  </a:cubicBezTo>
                  <a:cubicBezTo>
                    <a:pt x="5250" y="11169"/>
                    <a:pt x="5581" y="11220"/>
                    <a:pt x="5912" y="11220"/>
                  </a:cubicBezTo>
                  <a:cubicBezTo>
                    <a:pt x="6212" y="11220"/>
                    <a:pt x="6512" y="11178"/>
                    <a:pt x="6806" y="11093"/>
                  </a:cubicBezTo>
                  <a:cubicBezTo>
                    <a:pt x="6878" y="12391"/>
                    <a:pt x="6937" y="13689"/>
                    <a:pt x="6985" y="14975"/>
                  </a:cubicBezTo>
                  <a:cubicBezTo>
                    <a:pt x="6818" y="14927"/>
                    <a:pt x="6640" y="14856"/>
                    <a:pt x="6473" y="14772"/>
                  </a:cubicBezTo>
                  <a:cubicBezTo>
                    <a:pt x="6044" y="14570"/>
                    <a:pt x="5640" y="14332"/>
                    <a:pt x="5259" y="14046"/>
                  </a:cubicBezTo>
                  <a:cubicBezTo>
                    <a:pt x="4401" y="13403"/>
                    <a:pt x="3675" y="12605"/>
                    <a:pt x="3092" y="11701"/>
                  </a:cubicBezTo>
                  <a:cubicBezTo>
                    <a:pt x="3055" y="11643"/>
                    <a:pt x="2996" y="11619"/>
                    <a:pt x="2937" y="11619"/>
                  </a:cubicBezTo>
                  <a:cubicBezTo>
                    <a:pt x="2824" y="11619"/>
                    <a:pt x="2711" y="11710"/>
                    <a:pt x="2758" y="11843"/>
                  </a:cubicBezTo>
                  <a:cubicBezTo>
                    <a:pt x="2758" y="11867"/>
                    <a:pt x="2770" y="11891"/>
                    <a:pt x="2782" y="11915"/>
                  </a:cubicBezTo>
                  <a:cubicBezTo>
                    <a:pt x="2794" y="11939"/>
                    <a:pt x="2782" y="11939"/>
                    <a:pt x="2794" y="11951"/>
                  </a:cubicBezTo>
                  <a:cubicBezTo>
                    <a:pt x="3056" y="12725"/>
                    <a:pt x="3461" y="13439"/>
                    <a:pt x="3997" y="14058"/>
                  </a:cubicBezTo>
                  <a:cubicBezTo>
                    <a:pt x="3925" y="14046"/>
                    <a:pt x="3854" y="14034"/>
                    <a:pt x="3794" y="14010"/>
                  </a:cubicBezTo>
                  <a:cubicBezTo>
                    <a:pt x="2901" y="13748"/>
                    <a:pt x="2163" y="13177"/>
                    <a:pt x="1544" y="12486"/>
                  </a:cubicBezTo>
                  <a:cubicBezTo>
                    <a:pt x="1487" y="12426"/>
                    <a:pt x="1424" y="12401"/>
                    <a:pt x="1363" y="12401"/>
                  </a:cubicBezTo>
                  <a:cubicBezTo>
                    <a:pt x="1184" y="12401"/>
                    <a:pt x="1026" y="12624"/>
                    <a:pt x="1115" y="12820"/>
                  </a:cubicBezTo>
                  <a:cubicBezTo>
                    <a:pt x="1711" y="14094"/>
                    <a:pt x="3056" y="14915"/>
                    <a:pt x="4449" y="15022"/>
                  </a:cubicBezTo>
                  <a:cubicBezTo>
                    <a:pt x="4604" y="15022"/>
                    <a:pt x="4735" y="14951"/>
                    <a:pt x="4818" y="14832"/>
                  </a:cubicBezTo>
                  <a:cubicBezTo>
                    <a:pt x="5413" y="15332"/>
                    <a:pt x="6247" y="15903"/>
                    <a:pt x="7045" y="16094"/>
                  </a:cubicBezTo>
                  <a:cubicBezTo>
                    <a:pt x="7068" y="16499"/>
                    <a:pt x="7080" y="16892"/>
                    <a:pt x="7092" y="17273"/>
                  </a:cubicBezTo>
                  <a:cubicBezTo>
                    <a:pt x="7152" y="18463"/>
                    <a:pt x="7211" y="19654"/>
                    <a:pt x="7283" y="20845"/>
                  </a:cubicBezTo>
                  <a:cubicBezTo>
                    <a:pt x="7342" y="21857"/>
                    <a:pt x="7402" y="22857"/>
                    <a:pt x="7449" y="23857"/>
                  </a:cubicBezTo>
                  <a:cubicBezTo>
                    <a:pt x="7509" y="24797"/>
                    <a:pt x="7473" y="25821"/>
                    <a:pt x="7735" y="26726"/>
                  </a:cubicBezTo>
                  <a:cubicBezTo>
                    <a:pt x="7822" y="27017"/>
                    <a:pt x="8124" y="27182"/>
                    <a:pt x="8409" y="27182"/>
                  </a:cubicBezTo>
                  <a:cubicBezTo>
                    <a:pt x="8673" y="27182"/>
                    <a:pt x="8922" y="27041"/>
                    <a:pt x="8973" y="26726"/>
                  </a:cubicBezTo>
                  <a:cubicBezTo>
                    <a:pt x="9116" y="25786"/>
                    <a:pt x="8985" y="24809"/>
                    <a:pt x="8926" y="23857"/>
                  </a:cubicBezTo>
                  <a:lnTo>
                    <a:pt x="8735" y="20868"/>
                  </a:lnTo>
                  <a:cubicBezTo>
                    <a:pt x="8628" y="19297"/>
                    <a:pt x="8521" y="17737"/>
                    <a:pt x="8390" y="16165"/>
                  </a:cubicBezTo>
                  <a:cubicBezTo>
                    <a:pt x="8378" y="16058"/>
                    <a:pt x="8378" y="15951"/>
                    <a:pt x="8366" y="15844"/>
                  </a:cubicBezTo>
                  <a:lnTo>
                    <a:pt x="8366" y="15844"/>
                  </a:lnTo>
                  <a:cubicBezTo>
                    <a:pt x="8717" y="16022"/>
                    <a:pt x="9086" y="16104"/>
                    <a:pt x="9460" y="16104"/>
                  </a:cubicBezTo>
                  <a:cubicBezTo>
                    <a:pt x="9886" y="16104"/>
                    <a:pt x="10317" y="15998"/>
                    <a:pt x="10736" y="15808"/>
                  </a:cubicBezTo>
                  <a:cubicBezTo>
                    <a:pt x="11474" y="15463"/>
                    <a:pt x="12367" y="14701"/>
                    <a:pt x="12271" y="13784"/>
                  </a:cubicBezTo>
                  <a:cubicBezTo>
                    <a:pt x="12271" y="13663"/>
                    <a:pt x="12168" y="13580"/>
                    <a:pt x="12060" y="13580"/>
                  </a:cubicBezTo>
                  <a:cubicBezTo>
                    <a:pt x="12009" y="13580"/>
                    <a:pt x="11956" y="13599"/>
                    <a:pt x="11914" y="13641"/>
                  </a:cubicBezTo>
                  <a:cubicBezTo>
                    <a:pt x="11426" y="14106"/>
                    <a:pt x="11105" y="14677"/>
                    <a:pt x="10485" y="14999"/>
                  </a:cubicBezTo>
                  <a:cubicBezTo>
                    <a:pt x="10003" y="15240"/>
                    <a:pt x="9471" y="15362"/>
                    <a:pt x="8935" y="15362"/>
                  </a:cubicBezTo>
                  <a:cubicBezTo>
                    <a:pt x="8729" y="15362"/>
                    <a:pt x="8523" y="15344"/>
                    <a:pt x="8319" y="15308"/>
                  </a:cubicBezTo>
                  <a:cubicBezTo>
                    <a:pt x="8319" y="15213"/>
                    <a:pt x="8307" y="15118"/>
                    <a:pt x="8295" y="15011"/>
                  </a:cubicBezTo>
                  <a:cubicBezTo>
                    <a:pt x="8283" y="14844"/>
                    <a:pt x="8271" y="14665"/>
                    <a:pt x="8259" y="14487"/>
                  </a:cubicBezTo>
                  <a:cubicBezTo>
                    <a:pt x="8283" y="14487"/>
                    <a:pt x="8307" y="14487"/>
                    <a:pt x="8342" y="14475"/>
                  </a:cubicBezTo>
                  <a:cubicBezTo>
                    <a:pt x="9521" y="14070"/>
                    <a:pt x="10509" y="13236"/>
                    <a:pt x="11105" y="12141"/>
                  </a:cubicBezTo>
                  <a:cubicBezTo>
                    <a:pt x="11414" y="11593"/>
                    <a:pt x="11664" y="11010"/>
                    <a:pt x="11855" y="10415"/>
                  </a:cubicBezTo>
                  <a:cubicBezTo>
                    <a:pt x="12486" y="10367"/>
                    <a:pt x="13152" y="10153"/>
                    <a:pt x="13605" y="9712"/>
                  </a:cubicBezTo>
                  <a:cubicBezTo>
                    <a:pt x="13986" y="9355"/>
                    <a:pt x="14581" y="8403"/>
                    <a:pt x="14307" y="7855"/>
                  </a:cubicBezTo>
                  <a:cubicBezTo>
                    <a:pt x="14255" y="7724"/>
                    <a:pt x="14132" y="7644"/>
                    <a:pt x="13999" y="7644"/>
                  </a:cubicBezTo>
                  <a:cubicBezTo>
                    <a:pt x="13951" y="7644"/>
                    <a:pt x="13902" y="7654"/>
                    <a:pt x="13855" y="7676"/>
                  </a:cubicBezTo>
                  <a:cubicBezTo>
                    <a:pt x="13557" y="7831"/>
                    <a:pt x="13581" y="8272"/>
                    <a:pt x="13462" y="8545"/>
                  </a:cubicBezTo>
                  <a:cubicBezTo>
                    <a:pt x="13188" y="9200"/>
                    <a:pt x="12652" y="9712"/>
                    <a:pt x="11986" y="9962"/>
                  </a:cubicBezTo>
                  <a:cubicBezTo>
                    <a:pt x="12164" y="9319"/>
                    <a:pt x="12224" y="8653"/>
                    <a:pt x="12152" y="7986"/>
                  </a:cubicBezTo>
                  <a:cubicBezTo>
                    <a:pt x="12140" y="7884"/>
                    <a:pt x="12055" y="7836"/>
                    <a:pt x="11965" y="7836"/>
                  </a:cubicBezTo>
                  <a:cubicBezTo>
                    <a:pt x="11886" y="7836"/>
                    <a:pt x="11804" y="7872"/>
                    <a:pt x="11759" y="7938"/>
                  </a:cubicBezTo>
                  <a:cubicBezTo>
                    <a:pt x="11128" y="9010"/>
                    <a:pt x="11033" y="10391"/>
                    <a:pt x="10462" y="11510"/>
                  </a:cubicBezTo>
                  <a:cubicBezTo>
                    <a:pt x="10426" y="11582"/>
                    <a:pt x="10390" y="11653"/>
                    <a:pt x="10355" y="11724"/>
                  </a:cubicBezTo>
                  <a:cubicBezTo>
                    <a:pt x="10474" y="10439"/>
                    <a:pt x="10390" y="9153"/>
                    <a:pt x="10093" y="7903"/>
                  </a:cubicBezTo>
                  <a:cubicBezTo>
                    <a:pt x="10060" y="7747"/>
                    <a:pt x="9922" y="7674"/>
                    <a:pt x="9783" y="7674"/>
                  </a:cubicBezTo>
                  <a:cubicBezTo>
                    <a:pt x="9613" y="7674"/>
                    <a:pt x="9442" y="7783"/>
                    <a:pt x="9462" y="7986"/>
                  </a:cubicBezTo>
                  <a:cubicBezTo>
                    <a:pt x="9664" y="9617"/>
                    <a:pt x="9450" y="11177"/>
                    <a:pt x="9188" y="12784"/>
                  </a:cubicBezTo>
                  <a:cubicBezTo>
                    <a:pt x="9164" y="12903"/>
                    <a:pt x="9188" y="13034"/>
                    <a:pt x="9247" y="13129"/>
                  </a:cubicBezTo>
                  <a:cubicBezTo>
                    <a:pt x="8938" y="13415"/>
                    <a:pt x="8592" y="13653"/>
                    <a:pt x="8211" y="13832"/>
                  </a:cubicBezTo>
                  <a:cubicBezTo>
                    <a:pt x="8045" y="11784"/>
                    <a:pt x="7926" y="9736"/>
                    <a:pt x="7747" y="7688"/>
                  </a:cubicBezTo>
                  <a:cubicBezTo>
                    <a:pt x="7818" y="7629"/>
                    <a:pt x="7866" y="7545"/>
                    <a:pt x="7890" y="7462"/>
                  </a:cubicBezTo>
                  <a:cubicBezTo>
                    <a:pt x="7961" y="7271"/>
                    <a:pt x="7866" y="7069"/>
                    <a:pt x="7688" y="6974"/>
                  </a:cubicBezTo>
                  <a:cubicBezTo>
                    <a:pt x="7652" y="6474"/>
                    <a:pt x="7592" y="5962"/>
                    <a:pt x="7545" y="5462"/>
                  </a:cubicBezTo>
                  <a:cubicBezTo>
                    <a:pt x="8509" y="5355"/>
                    <a:pt x="9259" y="4902"/>
                    <a:pt x="9878" y="4116"/>
                  </a:cubicBezTo>
                  <a:cubicBezTo>
                    <a:pt x="9902" y="4152"/>
                    <a:pt x="9950" y="4164"/>
                    <a:pt x="9985" y="4164"/>
                  </a:cubicBezTo>
                  <a:cubicBezTo>
                    <a:pt x="11093" y="4093"/>
                    <a:pt x="12021" y="3342"/>
                    <a:pt x="12319" y="2283"/>
                  </a:cubicBezTo>
                  <a:cubicBezTo>
                    <a:pt x="12398" y="2012"/>
                    <a:pt x="12185" y="1839"/>
                    <a:pt x="11972" y="1839"/>
                  </a:cubicBezTo>
                  <a:cubicBezTo>
                    <a:pt x="11829" y="1839"/>
                    <a:pt x="11686" y="1916"/>
                    <a:pt x="11628" y="2092"/>
                  </a:cubicBezTo>
                  <a:cubicBezTo>
                    <a:pt x="11390" y="2830"/>
                    <a:pt x="10843" y="3438"/>
                    <a:pt x="10140" y="3747"/>
                  </a:cubicBezTo>
                  <a:cubicBezTo>
                    <a:pt x="10652" y="2938"/>
                    <a:pt x="11057" y="1771"/>
                    <a:pt x="10688" y="890"/>
                  </a:cubicBezTo>
                  <a:cubicBezTo>
                    <a:pt x="10640" y="730"/>
                    <a:pt x="10509" y="656"/>
                    <a:pt x="10376" y="656"/>
                  </a:cubicBezTo>
                  <a:cubicBezTo>
                    <a:pt x="10212" y="656"/>
                    <a:pt x="10046" y="769"/>
                    <a:pt x="10033" y="973"/>
                  </a:cubicBezTo>
                  <a:cubicBezTo>
                    <a:pt x="9950" y="1902"/>
                    <a:pt x="9974" y="2640"/>
                    <a:pt x="9414" y="3450"/>
                  </a:cubicBezTo>
                  <a:cubicBezTo>
                    <a:pt x="8926" y="4128"/>
                    <a:pt x="8259" y="4640"/>
                    <a:pt x="7497" y="4938"/>
                  </a:cubicBezTo>
                  <a:cubicBezTo>
                    <a:pt x="7473" y="4795"/>
                    <a:pt x="7461" y="4640"/>
                    <a:pt x="7437" y="4485"/>
                  </a:cubicBezTo>
                  <a:cubicBezTo>
                    <a:pt x="7521" y="4069"/>
                    <a:pt x="7449" y="3592"/>
                    <a:pt x="7426" y="3164"/>
                  </a:cubicBezTo>
                  <a:cubicBezTo>
                    <a:pt x="7437" y="3140"/>
                    <a:pt x="7437" y="3116"/>
                    <a:pt x="7426" y="3092"/>
                  </a:cubicBezTo>
                  <a:lnTo>
                    <a:pt x="7426" y="2878"/>
                  </a:lnTo>
                  <a:cubicBezTo>
                    <a:pt x="7437" y="2021"/>
                    <a:pt x="7497" y="1164"/>
                    <a:pt x="7557" y="318"/>
                  </a:cubicBezTo>
                  <a:cubicBezTo>
                    <a:pt x="7577" y="118"/>
                    <a:pt x="7398" y="0"/>
                    <a:pt x="722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29"/>
            <p:cNvSpPr/>
            <p:nvPr/>
          </p:nvSpPr>
          <p:spPr>
            <a:xfrm>
              <a:off x="7830187" y="-239208"/>
              <a:ext cx="463600" cy="566680"/>
            </a:xfrm>
            <a:custGeom>
              <a:rect b="b" l="l" r="r" t="t"/>
              <a:pathLst>
                <a:path extrusionOk="0" h="17581" w="14383">
                  <a:moveTo>
                    <a:pt x="6058" y="0"/>
                  </a:moveTo>
                  <a:cubicBezTo>
                    <a:pt x="5687" y="0"/>
                    <a:pt x="5310" y="40"/>
                    <a:pt x="4929" y="126"/>
                  </a:cubicBezTo>
                  <a:cubicBezTo>
                    <a:pt x="2727" y="626"/>
                    <a:pt x="1215" y="2686"/>
                    <a:pt x="679" y="4769"/>
                  </a:cubicBezTo>
                  <a:cubicBezTo>
                    <a:pt x="667" y="4829"/>
                    <a:pt x="655" y="4888"/>
                    <a:pt x="631" y="4948"/>
                  </a:cubicBezTo>
                  <a:cubicBezTo>
                    <a:pt x="453" y="5567"/>
                    <a:pt x="322" y="6198"/>
                    <a:pt x="238" y="6829"/>
                  </a:cubicBezTo>
                  <a:cubicBezTo>
                    <a:pt x="0" y="8818"/>
                    <a:pt x="72" y="10901"/>
                    <a:pt x="941" y="12735"/>
                  </a:cubicBezTo>
                  <a:cubicBezTo>
                    <a:pt x="1548" y="14854"/>
                    <a:pt x="2917" y="17080"/>
                    <a:pt x="5251" y="17461"/>
                  </a:cubicBezTo>
                  <a:cubicBezTo>
                    <a:pt x="5572" y="17521"/>
                    <a:pt x="5894" y="17545"/>
                    <a:pt x="6215" y="17545"/>
                  </a:cubicBezTo>
                  <a:cubicBezTo>
                    <a:pt x="6179" y="16568"/>
                    <a:pt x="6156" y="15592"/>
                    <a:pt x="6144" y="14616"/>
                  </a:cubicBezTo>
                  <a:cubicBezTo>
                    <a:pt x="5251" y="14509"/>
                    <a:pt x="4358" y="13997"/>
                    <a:pt x="3715" y="13437"/>
                  </a:cubicBezTo>
                  <a:cubicBezTo>
                    <a:pt x="2869" y="12711"/>
                    <a:pt x="2369" y="11746"/>
                    <a:pt x="2131" y="10675"/>
                  </a:cubicBezTo>
                  <a:cubicBezTo>
                    <a:pt x="2074" y="10488"/>
                    <a:pt x="2224" y="10362"/>
                    <a:pt x="2374" y="10362"/>
                  </a:cubicBezTo>
                  <a:cubicBezTo>
                    <a:pt x="2472" y="10362"/>
                    <a:pt x="2570" y="10416"/>
                    <a:pt x="2608" y="10544"/>
                  </a:cubicBezTo>
                  <a:cubicBezTo>
                    <a:pt x="2953" y="11401"/>
                    <a:pt x="3524" y="12151"/>
                    <a:pt x="4263" y="12723"/>
                  </a:cubicBezTo>
                  <a:lnTo>
                    <a:pt x="4322" y="12758"/>
                  </a:lnTo>
                  <a:lnTo>
                    <a:pt x="4286" y="12651"/>
                  </a:lnTo>
                  <a:cubicBezTo>
                    <a:pt x="4072" y="11985"/>
                    <a:pt x="3929" y="11223"/>
                    <a:pt x="4132" y="10544"/>
                  </a:cubicBezTo>
                  <a:cubicBezTo>
                    <a:pt x="4162" y="10429"/>
                    <a:pt x="4259" y="10370"/>
                    <a:pt x="4357" y="10370"/>
                  </a:cubicBezTo>
                  <a:cubicBezTo>
                    <a:pt x="4453" y="10370"/>
                    <a:pt x="4549" y="10426"/>
                    <a:pt x="4584" y="10544"/>
                  </a:cubicBezTo>
                  <a:cubicBezTo>
                    <a:pt x="4727" y="11139"/>
                    <a:pt x="4751" y="11746"/>
                    <a:pt x="4941" y="12342"/>
                  </a:cubicBezTo>
                  <a:cubicBezTo>
                    <a:pt x="5060" y="12699"/>
                    <a:pt x="5310" y="13044"/>
                    <a:pt x="5453" y="13401"/>
                  </a:cubicBezTo>
                  <a:cubicBezTo>
                    <a:pt x="5679" y="13497"/>
                    <a:pt x="5894" y="13580"/>
                    <a:pt x="6132" y="13663"/>
                  </a:cubicBezTo>
                  <a:cubicBezTo>
                    <a:pt x="6120" y="12485"/>
                    <a:pt x="6096" y="11306"/>
                    <a:pt x="6072" y="10127"/>
                  </a:cubicBezTo>
                  <a:cubicBezTo>
                    <a:pt x="5275" y="9865"/>
                    <a:pt x="4667" y="9091"/>
                    <a:pt x="4251" y="8413"/>
                  </a:cubicBezTo>
                  <a:cubicBezTo>
                    <a:pt x="3739" y="7579"/>
                    <a:pt x="3560" y="6710"/>
                    <a:pt x="3489" y="5734"/>
                  </a:cubicBezTo>
                  <a:cubicBezTo>
                    <a:pt x="3482" y="5553"/>
                    <a:pt x="3649" y="5447"/>
                    <a:pt x="3805" y="5447"/>
                  </a:cubicBezTo>
                  <a:cubicBezTo>
                    <a:pt x="3926" y="5447"/>
                    <a:pt x="4039" y="5510"/>
                    <a:pt x="4060" y="5650"/>
                  </a:cubicBezTo>
                  <a:cubicBezTo>
                    <a:pt x="4215" y="6472"/>
                    <a:pt x="4536" y="7258"/>
                    <a:pt x="5013" y="7948"/>
                  </a:cubicBezTo>
                  <a:cubicBezTo>
                    <a:pt x="5310" y="8401"/>
                    <a:pt x="5691" y="8746"/>
                    <a:pt x="6048" y="9115"/>
                  </a:cubicBezTo>
                  <a:lnTo>
                    <a:pt x="6048" y="8687"/>
                  </a:lnTo>
                  <a:cubicBezTo>
                    <a:pt x="6025" y="6913"/>
                    <a:pt x="5870" y="5008"/>
                    <a:pt x="6179" y="3257"/>
                  </a:cubicBezTo>
                  <a:cubicBezTo>
                    <a:pt x="6204" y="3137"/>
                    <a:pt x="6319" y="3074"/>
                    <a:pt x="6434" y="3074"/>
                  </a:cubicBezTo>
                  <a:cubicBezTo>
                    <a:pt x="6545" y="3074"/>
                    <a:pt x="6656" y="3134"/>
                    <a:pt x="6679" y="3257"/>
                  </a:cubicBezTo>
                  <a:cubicBezTo>
                    <a:pt x="6870" y="4293"/>
                    <a:pt x="6953" y="5353"/>
                    <a:pt x="6941" y="6424"/>
                  </a:cubicBezTo>
                  <a:cubicBezTo>
                    <a:pt x="7346" y="6115"/>
                    <a:pt x="7656" y="5698"/>
                    <a:pt x="7834" y="5234"/>
                  </a:cubicBezTo>
                  <a:cubicBezTo>
                    <a:pt x="7939" y="4962"/>
                    <a:pt x="7942" y="4197"/>
                    <a:pt x="8327" y="4197"/>
                  </a:cubicBezTo>
                  <a:cubicBezTo>
                    <a:pt x="8381" y="4197"/>
                    <a:pt x="8443" y="4212"/>
                    <a:pt x="8513" y="4246"/>
                  </a:cubicBezTo>
                  <a:cubicBezTo>
                    <a:pt x="8620" y="4305"/>
                    <a:pt x="8692" y="4424"/>
                    <a:pt x="8692" y="4543"/>
                  </a:cubicBezTo>
                  <a:cubicBezTo>
                    <a:pt x="8751" y="5639"/>
                    <a:pt x="7942" y="6639"/>
                    <a:pt x="6953" y="7044"/>
                  </a:cubicBezTo>
                  <a:cubicBezTo>
                    <a:pt x="6953" y="7639"/>
                    <a:pt x="6953" y="8234"/>
                    <a:pt x="6977" y="8818"/>
                  </a:cubicBezTo>
                  <a:cubicBezTo>
                    <a:pt x="7013" y="9901"/>
                    <a:pt x="7049" y="10996"/>
                    <a:pt x="7096" y="12092"/>
                  </a:cubicBezTo>
                  <a:cubicBezTo>
                    <a:pt x="7477" y="11973"/>
                    <a:pt x="7834" y="11794"/>
                    <a:pt x="8144" y="11544"/>
                  </a:cubicBezTo>
                  <a:cubicBezTo>
                    <a:pt x="8406" y="10175"/>
                    <a:pt x="8406" y="8794"/>
                    <a:pt x="8442" y="7401"/>
                  </a:cubicBezTo>
                  <a:cubicBezTo>
                    <a:pt x="8442" y="7247"/>
                    <a:pt x="8565" y="7161"/>
                    <a:pt x="8688" y="7161"/>
                  </a:cubicBezTo>
                  <a:cubicBezTo>
                    <a:pt x="8785" y="7161"/>
                    <a:pt x="8881" y="7214"/>
                    <a:pt x="8918" y="7329"/>
                  </a:cubicBezTo>
                  <a:cubicBezTo>
                    <a:pt x="9180" y="8329"/>
                    <a:pt x="9263" y="9365"/>
                    <a:pt x="9156" y="10401"/>
                  </a:cubicBezTo>
                  <a:lnTo>
                    <a:pt x="9204" y="10330"/>
                  </a:lnTo>
                  <a:cubicBezTo>
                    <a:pt x="9489" y="9841"/>
                    <a:pt x="9727" y="9318"/>
                    <a:pt x="9906" y="8782"/>
                  </a:cubicBezTo>
                  <a:cubicBezTo>
                    <a:pt x="10061" y="8329"/>
                    <a:pt x="10156" y="7817"/>
                    <a:pt x="10573" y="7567"/>
                  </a:cubicBezTo>
                  <a:cubicBezTo>
                    <a:pt x="10617" y="7539"/>
                    <a:pt x="10667" y="7526"/>
                    <a:pt x="10716" y="7526"/>
                  </a:cubicBezTo>
                  <a:cubicBezTo>
                    <a:pt x="10813" y="7526"/>
                    <a:pt x="10907" y="7576"/>
                    <a:pt x="10954" y="7663"/>
                  </a:cubicBezTo>
                  <a:cubicBezTo>
                    <a:pt x="11228" y="8258"/>
                    <a:pt x="10870" y="8937"/>
                    <a:pt x="10632" y="9496"/>
                  </a:cubicBezTo>
                  <a:cubicBezTo>
                    <a:pt x="10394" y="10115"/>
                    <a:pt x="10061" y="10699"/>
                    <a:pt x="9644" y="11223"/>
                  </a:cubicBezTo>
                  <a:cubicBezTo>
                    <a:pt x="9418" y="11508"/>
                    <a:pt x="9144" y="11758"/>
                    <a:pt x="8858" y="11973"/>
                  </a:cubicBezTo>
                  <a:cubicBezTo>
                    <a:pt x="8823" y="11996"/>
                    <a:pt x="8799" y="12008"/>
                    <a:pt x="8763" y="12032"/>
                  </a:cubicBezTo>
                  <a:cubicBezTo>
                    <a:pt x="8275" y="12377"/>
                    <a:pt x="7703" y="12604"/>
                    <a:pt x="7120" y="12699"/>
                  </a:cubicBezTo>
                  <a:cubicBezTo>
                    <a:pt x="7144" y="13223"/>
                    <a:pt x="7168" y="13747"/>
                    <a:pt x="7203" y="14271"/>
                  </a:cubicBezTo>
                  <a:cubicBezTo>
                    <a:pt x="7227" y="14675"/>
                    <a:pt x="7251" y="15080"/>
                    <a:pt x="7287" y="15485"/>
                  </a:cubicBezTo>
                  <a:cubicBezTo>
                    <a:pt x="7977" y="15425"/>
                    <a:pt x="8537" y="15068"/>
                    <a:pt x="9037" y="14580"/>
                  </a:cubicBezTo>
                  <a:cubicBezTo>
                    <a:pt x="9418" y="14211"/>
                    <a:pt x="9739" y="13544"/>
                    <a:pt x="10263" y="13390"/>
                  </a:cubicBezTo>
                  <a:cubicBezTo>
                    <a:pt x="10284" y="13384"/>
                    <a:pt x="10304" y="13382"/>
                    <a:pt x="10323" y="13382"/>
                  </a:cubicBezTo>
                  <a:cubicBezTo>
                    <a:pt x="10441" y="13382"/>
                    <a:pt x="10539" y="13471"/>
                    <a:pt x="10549" y="13604"/>
                  </a:cubicBezTo>
                  <a:cubicBezTo>
                    <a:pt x="10525" y="14271"/>
                    <a:pt x="9680" y="14937"/>
                    <a:pt x="9180" y="15330"/>
                  </a:cubicBezTo>
                  <a:cubicBezTo>
                    <a:pt x="8656" y="15783"/>
                    <a:pt x="8001" y="16045"/>
                    <a:pt x="7322" y="16080"/>
                  </a:cubicBezTo>
                  <a:cubicBezTo>
                    <a:pt x="7346" y="16580"/>
                    <a:pt x="7382" y="17080"/>
                    <a:pt x="7406" y="17581"/>
                  </a:cubicBezTo>
                  <a:cubicBezTo>
                    <a:pt x="9108" y="17533"/>
                    <a:pt x="10692" y="16557"/>
                    <a:pt x="11799" y="15211"/>
                  </a:cubicBezTo>
                  <a:cubicBezTo>
                    <a:pt x="13287" y="13425"/>
                    <a:pt x="14383" y="11163"/>
                    <a:pt x="14371" y="8806"/>
                  </a:cubicBezTo>
                  <a:cubicBezTo>
                    <a:pt x="14347" y="6305"/>
                    <a:pt x="12871" y="4162"/>
                    <a:pt x="11156" y="2472"/>
                  </a:cubicBezTo>
                  <a:cubicBezTo>
                    <a:pt x="9776" y="1101"/>
                    <a:pt x="8001" y="0"/>
                    <a:pt x="6058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29"/>
            <p:cNvSpPr/>
            <p:nvPr/>
          </p:nvSpPr>
          <p:spPr>
            <a:xfrm>
              <a:off x="7896232" y="-140866"/>
              <a:ext cx="295475" cy="743539"/>
            </a:xfrm>
            <a:custGeom>
              <a:rect b="b" l="l" r="r" t="t"/>
              <a:pathLst>
                <a:path extrusionOk="0" h="23068" w="9167">
                  <a:moveTo>
                    <a:pt x="4377" y="1"/>
                  </a:moveTo>
                  <a:cubicBezTo>
                    <a:pt x="4261" y="1"/>
                    <a:pt x="4143" y="66"/>
                    <a:pt x="4119" y="194"/>
                  </a:cubicBezTo>
                  <a:cubicBezTo>
                    <a:pt x="3797" y="1945"/>
                    <a:pt x="3976" y="3850"/>
                    <a:pt x="3988" y="5624"/>
                  </a:cubicBezTo>
                  <a:lnTo>
                    <a:pt x="3988" y="6052"/>
                  </a:lnTo>
                  <a:cubicBezTo>
                    <a:pt x="3618" y="5683"/>
                    <a:pt x="3237" y="5326"/>
                    <a:pt x="2940" y="4885"/>
                  </a:cubicBezTo>
                  <a:cubicBezTo>
                    <a:pt x="2475" y="4195"/>
                    <a:pt x="2154" y="3409"/>
                    <a:pt x="1999" y="2588"/>
                  </a:cubicBezTo>
                  <a:cubicBezTo>
                    <a:pt x="1978" y="2441"/>
                    <a:pt x="1861" y="2375"/>
                    <a:pt x="1738" y="2375"/>
                  </a:cubicBezTo>
                  <a:cubicBezTo>
                    <a:pt x="1581" y="2375"/>
                    <a:pt x="1414" y="2484"/>
                    <a:pt x="1428" y="2671"/>
                  </a:cubicBezTo>
                  <a:cubicBezTo>
                    <a:pt x="1499" y="3647"/>
                    <a:pt x="1678" y="4504"/>
                    <a:pt x="2190" y="5350"/>
                  </a:cubicBezTo>
                  <a:cubicBezTo>
                    <a:pt x="2606" y="6028"/>
                    <a:pt x="3214" y="6802"/>
                    <a:pt x="4011" y="7064"/>
                  </a:cubicBezTo>
                  <a:cubicBezTo>
                    <a:pt x="4023" y="8243"/>
                    <a:pt x="4047" y="9422"/>
                    <a:pt x="4071" y="10600"/>
                  </a:cubicBezTo>
                  <a:cubicBezTo>
                    <a:pt x="3833" y="10517"/>
                    <a:pt x="3607" y="10434"/>
                    <a:pt x="3392" y="10339"/>
                  </a:cubicBezTo>
                  <a:cubicBezTo>
                    <a:pt x="3237" y="9981"/>
                    <a:pt x="2999" y="9624"/>
                    <a:pt x="2880" y="9279"/>
                  </a:cubicBezTo>
                  <a:cubicBezTo>
                    <a:pt x="2690" y="8684"/>
                    <a:pt x="2666" y="8076"/>
                    <a:pt x="2511" y="7469"/>
                  </a:cubicBezTo>
                  <a:cubicBezTo>
                    <a:pt x="2482" y="7359"/>
                    <a:pt x="2391" y="7305"/>
                    <a:pt x="2298" y="7305"/>
                  </a:cubicBezTo>
                  <a:cubicBezTo>
                    <a:pt x="2201" y="7305"/>
                    <a:pt x="2101" y="7365"/>
                    <a:pt x="2071" y="7481"/>
                  </a:cubicBezTo>
                  <a:cubicBezTo>
                    <a:pt x="1856" y="8160"/>
                    <a:pt x="2011" y="8922"/>
                    <a:pt x="2214" y="9588"/>
                  </a:cubicBezTo>
                  <a:lnTo>
                    <a:pt x="2249" y="9696"/>
                  </a:lnTo>
                  <a:lnTo>
                    <a:pt x="2202" y="9660"/>
                  </a:lnTo>
                  <a:cubicBezTo>
                    <a:pt x="1463" y="9088"/>
                    <a:pt x="892" y="8338"/>
                    <a:pt x="535" y="7481"/>
                  </a:cubicBezTo>
                  <a:cubicBezTo>
                    <a:pt x="497" y="7358"/>
                    <a:pt x="400" y="7305"/>
                    <a:pt x="302" y="7305"/>
                  </a:cubicBezTo>
                  <a:cubicBezTo>
                    <a:pt x="152" y="7305"/>
                    <a:pt x="1" y="7430"/>
                    <a:pt x="58" y="7624"/>
                  </a:cubicBezTo>
                  <a:cubicBezTo>
                    <a:pt x="309" y="8684"/>
                    <a:pt x="797" y="9660"/>
                    <a:pt x="1642" y="10374"/>
                  </a:cubicBezTo>
                  <a:cubicBezTo>
                    <a:pt x="2297" y="10934"/>
                    <a:pt x="3190" y="11458"/>
                    <a:pt x="4083" y="11553"/>
                  </a:cubicBezTo>
                  <a:cubicBezTo>
                    <a:pt x="4083" y="12541"/>
                    <a:pt x="4119" y="13517"/>
                    <a:pt x="4142" y="14494"/>
                  </a:cubicBezTo>
                  <a:cubicBezTo>
                    <a:pt x="4178" y="15315"/>
                    <a:pt x="4202" y="16149"/>
                    <a:pt x="4238" y="16982"/>
                  </a:cubicBezTo>
                  <a:cubicBezTo>
                    <a:pt x="4273" y="17911"/>
                    <a:pt x="4321" y="18851"/>
                    <a:pt x="4369" y="19780"/>
                  </a:cubicBezTo>
                  <a:cubicBezTo>
                    <a:pt x="4416" y="20721"/>
                    <a:pt x="4380" y="21721"/>
                    <a:pt x="4595" y="22626"/>
                  </a:cubicBezTo>
                  <a:cubicBezTo>
                    <a:pt x="4670" y="22935"/>
                    <a:pt x="4889" y="23067"/>
                    <a:pt x="5124" y="23067"/>
                  </a:cubicBezTo>
                  <a:cubicBezTo>
                    <a:pt x="5449" y="23067"/>
                    <a:pt x="5803" y="22815"/>
                    <a:pt x="5845" y="22435"/>
                  </a:cubicBezTo>
                  <a:cubicBezTo>
                    <a:pt x="5928" y="21518"/>
                    <a:pt x="5750" y="20542"/>
                    <a:pt x="5690" y="19625"/>
                  </a:cubicBezTo>
                  <a:cubicBezTo>
                    <a:pt x="5631" y="18721"/>
                    <a:pt x="5559" y="17756"/>
                    <a:pt x="5500" y="16827"/>
                  </a:cubicBezTo>
                  <a:cubicBezTo>
                    <a:pt x="5440" y="16065"/>
                    <a:pt x="5404" y="15292"/>
                    <a:pt x="5345" y="14530"/>
                  </a:cubicBezTo>
                  <a:cubicBezTo>
                    <a:pt x="5333" y="14029"/>
                    <a:pt x="5309" y="13541"/>
                    <a:pt x="5273" y="13029"/>
                  </a:cubicBezTo>
                  <a:cubicBezTo>
                    <a:pt x="5964" y="12994"/>
                    <a:pt x="6619" y="12732"/>
                    <a:pt x="7143" y="12279"/>
                  </a:cubicBezTo>
                  <a:cubicBezTo>
                    <a:pt x="7631" y="11886"/>
                    <a:pt x="8476" y="11220"/>
                    <a:pt x="8500" y="10553"/>
                  </a:cubicBezTo>
                  <a:cubicBezTo>
                    <a:pt x="8500" y="10420"/>
                    <a:pt x="8395" y="10331"/>
                    <a:pt x="8275" y="10331"/>
                  </a:cubicBezTo>
                  <a:cubicBezTo>
                    <a:pt x="8255" y="10331"/>
                    <a:pt x="8235" y="10333"/>
                    <a:pt x="8214" y="10339"/>
                  </a:cubicBezTo>
                  <a:cubicBezTo>
                    <a:pt x="7702" y="10481"/>
                    <a:pt x="7369" y="11160"/>
                    <a:pt x="6988" y="11529"/>
                  </a:cubicBezTo>
                  <a:cubicBezTo>
                    <a:pt x="6488" y="12017"/>
                    <a:pt x="5928" y="12374"/>
                    <a:pt x="5238" y="12434"/>
                  </a:cubicBezTo>
                  <a:cubicBezTo>
                    <a:pt x="5214" y="12029"/>
                    <a:pt x="5190" y="11624"/>
                    <a:pt x="5154" y="11220"/>
                  </a:cubicBezTo>
                  <a:cubicBezTo>
                    <a:pt x="5131" y="10696"/>
                    <a:pt x="5095" y="10172"/>
                    <a:pt x="5071" y="9648"/>
                  </a:cubicBezTo>
                  <a:cubicBezTo>
                    <a:pt x="5666" y="9553"/>
                    <a:pt x="6226" y="9326"/>
                    <a:pt x="6714" y="8981"/>
                  </a:cubicBezTo>
                  <a:cubicBezTo>
                    <a:pt x="6750" y="8957"/>
                    <a:pt x="6774" y="8934"/>
                    <a:pt x="6809" y="8910"/>
                  </a:cubicBezTo>
                  <a:cubicBezTo>
                    <a:pt x="7095" y="8695"/>
                    <a:pt x="7369" y="8445"/>
                    <a:pt x="7595" y="8172"/>
                  </a:cubicBezTo>
                  <a:cubicBezTo>
                    <a:pt x="8000" y="7648"/>
                    <a:pt x="8333" y="7052"/>
                    <a:pt x="8571" y="6433"/>
                  </a:cubicBezTo>
                  <a:cubicBezTo>
                    <a:pt x="8810" y="5874"/>
                    <a:pt x="9167" y="5183"/>
                    <a:pt x="8905" y="4600"/>
                  </a:cubicBezTo>
                  <a:cubicBezTo>
                    <a:pt x="8850" y="4513"/>
                    <a:pt x="8753" y="4463"/>
                    <a:pt x="8656" y="4463"/>
                  </a:cubicBezTo>
                  <a:cubicBezTo>
                    <a:pt x="8606" y="4463"/>
                    <a:pt x="8556" y="4476"/>
                    <a:pt x="8512" y="4504"/>
                  </a:cubicBezTo>
                  <a:cubicBezTo>
                    <a:pt x="8095" y="4754"/>
                    <a:pt x="8000" y="5266"/>
                    <a:pt x="7845" y="5719"/>
                  </a:cubicBezTo>
                  <a:cubicBezTo>
                    <a:pt x="7667" y="6255"/>
                    <a:pt x="7428" y="6779"/>
                    <a:pt x="7143" y="7267"/>
                  </a:cubicBezTo>
                  <a:lnTo>
                    <a:pt x="7095" y="7338"/>
                  </a:lnTo>
                  <a:cubicBezTo>
                    <a:pt x="7202" y="6302"/>
                    <a:pt x="7119" y="5266"/>
                    <a:pt x="6857" y="4266"/>
                  </a:cubicBezTo>
                  <a:cubicBezTo>
                    <a:pt x="6815" y="4151"/>
                    <a:pt x="6718" y="4098"/>
                    <a:pt x="6622" y="4098"/>
                  </a:cubicBezTo>
                  <a:cubicBezTo>
                    <a:pt x="6500" y="4098"/>
                    <a:pt x="6381" y="4184"/>
                    <a:pt x="6381" y="4338"/>
                  </a:cubicBezTo>
                  <a:cubicBezTo>
                    <a:pt x="6345" y="5731"/>
                    <a:pt x="6345" y="7112"/>
                    <a:pt x="6083" y="8481"/>
                  </a:cubicBezTo>
                  <a:cubicBezTo>
                    <a:pt x="5773" y="8731"/>
                    <a:pt x="5416" y="8910"/>
                    <a:pt x="5035" y="9029"/>
                  </a:cubicBezTo>
                  <a:cubicBezTo>
                    <a:pt x="4988" y="7933"/>
                    <a:pt x="4952" y="6838"/>
                    <a:pt x="4916" y="5755"/>
                  </a:cubicBezTo>
                  <a:cubicBezTo>
                    <a:pt x="4904" y="5171"/>
                    <a:pt x="4904" y="4576"/>
                    <a:pt x="4892" y="3981"/>
                  </a:cubicBezTo>
                  <a:cubicBezTo>
                    <a:pt x="5869" y="3576"/>
                    <a:pt x="6678" y="2564"/>
                    <a:pt x="6631" y="1480"/>
                  </a:cubicBezTo>
                  <a:cubicBezTo>
                    <a:pt x="6631" y="1361"/>
                    <a:pt x="6559" y="1242"/>
                    <a:pt x="6452" y="1183"/>
                  </a:cubicBezTo>
                  <a:cubicBezTo>
                    <a:pt x="6381" y="1149"/>
                    <a:pt x="6319" y="1133"/>
                    <a:pt x="6264" y="1133"/>
                  </a:cubicBezTo>
                  <a:cubicBezTo>
                    <a:pt x="5882" y="1133"/>
                    <a:pt x="5878" y="1888"/>
                    <a:pt x="5773" y="2159"/>
                  </a:cubicBezTo>
                  <a:cubicBezTo>
                    <a:pt x="5595" y="2635"/>
                    <a:pt x="5285" y="3052"/>
                    <a:pt x="4881" y="3361"/>
                  </a:cubicBezTo>
                  <a:cubicBezTo>
                    <a:pt x="4892" y="2290"/>
                    <a:pt x="4797" y="1230"/>
                    <a:pt x="4619" y="183"/>
                  </a:cubicBezTo>
                  <a:cubicBezTo>
                    <a:pt x="4595" y="60"/>
                    <a:pt x="4487" y="1"/>
                    <a:pt x="4377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29"/>
            <p:cNvSpPr/>
            <p:nvPr/>
          </p:nvSpPr>
          <p:spPr>
            <a:xfrm>
              <a:off x="-333725" y="2797900"/>
              <a:ext cx="463632" cy="566712"/>
            </a:xfrm>
            <a:custGeom>
              <a:rect b="b" l="l" r="r" t="t"/>
              <a:pathLst>
                <a:path extrusionOk="0" h="17582" w="14384">
                  <a:moveTo>
                    <a:pt x="6061" y="0"/>
                  </a:moveTo>
                  <a:cubicBezTo>
                    <a:pt x="5689" y="0"/>
                    <a:pt x="5311" y="41"/>
                    <a:pt x="4930" y="127"/>
                  </a:cubicBezTo>
                  <a:cubicBezTo>
                    <a:pt x="2727" y="615"/>
                    <a:pt x="1203" y="2687"/>
                    <a:pt x="667" y="4770"/>
                  </a:cubicBezTo>
                  <a:cubicBezTo>
                    <a:pt x="655" y="4830"/>
                    <a:pt x="643" y="4889"/>
                    <a:pt x="631" y="4949"/>
                  </a:cubicBezTo>
                  <a:cubicBezTo>
                    <a:pt x="441" y="5556"/>
                    <a:pt x="322" y="6187"/>
                    <a:pt x="239" y="6830"/>
                  </a:cubicBezTo>
                  <a:cubicBezTo>
                    <a:pt x="0" y="8806"/>
                    <a:pt x="72" y="10902"/>
                    <a:pt x="941" y="12724"/>
                  </a:cubicBezTo>
                  <a:cubicBezTo>
                    <a:pt x="1548" y="14855"/>
                    <a:pt x="2917" y="17081"/>
                    <a:pt x="5251" y="17462"/>
                  </a:cubicBezTo>
                  <a:cubicBezTo>
                    <a:pt x="5573" y="17510"/>
                    <a:pt x="5894" y="17546"/>
                    <a:pt x="6215" y="17546"/>
                  </a:cubicBezTo>
                  <a:cubicBezTo>
                    <a:pt x="6180" y="16557"/>
                    <a:pt x="6156" y="15581"/>
                    <a:pt x="6144" y="14605"/>
                  </a:cubicBezTo>
                  <a:cubicBezTo>
                    <a:pt x="5251" y="14510"/>
                    <a:pt x="4358" y="13986"/>
                    <a:pt x="3715" y="13426"/>
                  </a:cubicBezTo>
                  <a:cubicBezTo>
                    <a:pt x="2870" y="12712"/>
                    <a:pt x="2370" y="11735"/>
                    <a:pt x="2132" y="10676"/>
                  </a:cubicBezTo>
                  <a:cubicBezTo>
                    <a:pt x="2088" y="10488"/>
                    <a:pt x="2233" y="10371"/>
                    <a:pt x="2378" y="10371"/>
                  </a:cubicBezTo>
                  <a:cubicBezTo>
                    <a:pt x="2472" y="10371"/>
                    <a:pt x="2566" y="10420"/>
                    <a:pt x="2608" y="10533"/>
                  </a:cubicBezTo>
                  <a:cubicBezTo>
                    <a:pt x="2965" y="11390"/>
                    <a:pt x="3537" y="12140"/>
                    <a:pt x="4263" y="12712"/>
                  </a:cubicBezTo>
                  <a:lnTo>
                    <a:pt x="4310" y="12747"/>
                  </a:lnTo>
                  <a:lnTo>
                    <a:pt x="4275" y="12628"/>
                  </a:lnTo>
                  <a:cubicBezTo>
                    <a:pt x="4072" y="11962"/>
                    <a:pt x="3918" y="11212"/>
                    <a:pt x="4132" y="10533"/>
                  </a:cubicBezTo>
                  <a:cubicBezTo>
                    <a:pt x="4162" y="10414"/>
                    <a:pt x="4257" y="10354"/>
                    <a:pt x="4352" y="10354"/>
                  </a:cubicBezTo>
                  <a:cubicBezTo>
                    <a:pt x="4447" y="10354"/>
                    <a:pt x="4543" y="10414"/>
                    <a:pt x="4572" y="10533"/>
                  </a:cubicBezTo>
                  <a:cubicBezTo>
                    <a:pt x="4727" y="11128"/>
                    <a:pt x="4739" y="11735"/>
                    <a:pt x="4942" y="12331"/>
                  </a:cubicBezTo>
                  <a:cubicBezTo>
                    <a:pt x="5061" y="12688"/>
                    <a:pt x="5311" y="13033"/>
                    <a:pt x="5453" y="13390"/>
                  </a:cubicBezTo>
                  <a:cubicBezTo>
                    <a:pt x="5668" y="13486"/>
                    <a:pt x="5894" y="13569"/>
                    <a:pt x="6132" y="13652"/>
                  </a:cubicBezTo>
                  <a:cubicBezTo>
                    <a:pt x="6108" y="12474"/>
                    <a:pt x="6085" y="11295"/>
                    <a:pt x="6061" y="10116"/>
                  </a:cubicBezTo>
                  <a:cubicBezTo>
                    <a:pt x="5275" y="9854"/>
                    <a:pt x="4668" y="9080"/>
                    <a:pt x="4251" y="8402"/>
                  </a:cubicBezTo>
                  <a:cubicBezTo>
                    <a:pt x="3739" y="7568"/>
                    <a:pt x="3548" y="6699"/>
                    <a:pt x="3489" y="5723"/>
                  </a:cubicBezTo>
                  <a:cubicBezTo>
                    <a:pt x="3476" y="5542"/>
                    <a:pt x="3644" y="5436"/>
                    <a:pt x="3802" y="5436"/>
                  </a:cubicBezTo>
                  <a:cubicBezTo>
                    <a:pt x="3924" y="5436"/>
                    <a:pt x="4040" y="5499"/>
                    <a:pt x="4060" y="5639"/>
                  </a:cubicBezTo>
                  <a:cubicBezTo>
                    <a:pt x="4215" y="6461"/>
                    <a:pt x="4537" y="7247"/>
                    <a:pt x="5001" y="7949"/>
                  </a:cubicBezTo>
                  <a:cubicBezTo>
                    <a:pt x="5299" y="8390"/>
                    <a:pt x="5692" y="8735"/>
                    <a:pt x="6049" y="9104"/>
                  </a:cubicBezTo>
                  <a:cubicBezTo>
                    <a:pt x="6049" y="8961"/>
                    <a:pt x="6049" y="8806"/>
                    <a:pt x="6037" y="8676"/>
                  </a:cubicBezTo>
                  <a:cubicBezTo>
                    <a:pt x="6013" y="6901"/>
                    <a:pt x="5858" y="4996"/>
                    <a:pt x="6168" y="3258"/>
                  </a:cubicBezTo>
                  <a:cubicBezTo>
                    <a:pt x="6192" y="3130"/>
                    <a:pt x="6310" y="3065"/>
                    <a:pt x="6428" y="3065"/>
                  </a:cubicBezTo>
                  <a:cubicBezTo>
                    <a:pt x="6539" y="3065"/>
                    <a:pt x="6651" y="3124"/>
                    <a:pt x="6680" y="3246"/>
                  </a:cubicBezTo>
                  <a:cubicBezTo>
                    <a:pt x="6858" y="4294"/>
                    <a:pt x="6942" y="5354"/>
                    <a:pt x="6942" y="6413"/>
                  </a:cubicBezTo>
                  <a:cubicBezTo>
                    <a:pt x="7347" y="6104"/>
                    <a:pt x="7656" y="5687"/>
                    <a:pt x="7835" y="5211"/>
                  </a:cubicBezTo>
                  <a:cubicBezTo>
                    <a:pt x="7939" y="4941"/>
                    <a:pt x="7943" y="4182"/>
                    <a:pt x="8321" y="4182"/>
                  </a:cubicBezTo>
                  <a:cubicBezTo>
                    <a:pt x="8377" y="4182"/>
                    <a:pt x="8440" y="4198"/>
                    <a:pt x="8513" y="4234"/>
                  </a:cubicBezTo>
                  <a:cubicBezTo>
                    <a:pt x="8621" y="4294"/>
                    <a:pt x="8680" y="4401"/>
                    <a:pt x="8680" y="4532"/>
                  </a:cubicBezTo>
                  <a:cubicBezTo>
                    <a:pt x="8728" y="5616"/>
                    <a:pt x="7918" y="6616"/>
                    <a:pt x="6942" y="7021"/>
                  </a:cubicBezTo>
                  <a:cubicBezTo>
                    <a:pt x="6942" y="7616"/>
                    <a:pt x="6942" y="8211"/>
                    <a:pt x="6966" y="8795"/>
                  </a:cubicBezTo>
                  <a:cubicBezTo>
                    <a:pt x="7001" y="9890"/>
                    <a:pt x="7037" y="10973"/>
                    <a:pt x="7085" y="12069"/>
                  </a:cubicBezTo>
                  <a:cubicBezTo>
                    <a:pt x="7466" y="11950"/>
                    <a:pt x="7811" y="11771"/>
                    <a:pt x="8120" y="11521"/>
                  </a:cubicBezTo>
                  <a:cubicBezTo>
                    <a:pt x="8394" y="10152"/>
                    <a:pt x="8382" y="8771"/>
                    <a:pt x="8418" y="7378"/>
                  </a:cubicBezTo>
                  <a:cubicBezTo>
                    <a:pt x="8425" y="7224"/>
                    <a:pt x="8547" y="7138"/>
                    <a:pt x="8669" y="7138"/>
                  </a:cubicBezTo>
                  <a:cubicBezTo>
                    <a:pt x="8764" y="7138"/>
                    <a:pt x="8858" y="7191"/>
                    <a:pt x="8894" y="7306"/>
                  </a:cubicBezTo>
                  <a:cubicBezTo>
                    <a:pt x="9156" y="8306"/>
                    <a:pt x="9240" y="9354"/>
                    <a:pt x="9133" y="10378"/>
                  </a:cubicBezTo>
                  <a:lnTo>
                    <a:pt x="9180" y="10307"/>
                  </a:lnTo>
                  <a:cubicBezTo>
                    <a:pt x="9478" y="9819"/>
                    <a:pt x="9716" y="9295"/>
                    <a:pt x="9895" y="8759"/>
                  </a:cubicBezTo>
                  <a:cubicBezTo>
                    <a:pt x="10049" y="8306"/>
                    <a:pt x="10133" y="7794"/>
                    <a:pt x="10561" y="7544"/>
                  </a:cubicBezTo>
                  <a:cubicBezTo>
                    <a:pt x="10606" y="7520"/>
                    <a:pt x="10654" y="7508"/>
                    <a:pt x="10702" y="7508"/>
                  </a:cubicBezTo>
                  <a:cubicBezTo>
                    <a:pt x="10796" y="7508"/>
                    <a:pt x="10887" y="7553"/>
                    <a:pt x="10942" y="7640"/>
                  </a:cubicBezTo>
                  <a:cubicBezTo>
                    <a:pt x="11216" y="8235"/>
                    <a:pt x="10847" y="8914"/>
                    <a:pt x="10621" y="9473"/>
                  </a:cubicBezTo>
                  <a:cubicBezTo>
                    <a:pt x="10383" y="10104"/>
                    <a:pt x="10049" y="10688"/>
                    <a:pt x="9644" y="11223"/>
                  </a:cubicBezTo>
                  <a:cubicBezTo>
                    <a:pt x="9406" y="11497"/>
                    <a:pt x="9144" y="11747"/>
                    <a:pt x="8847" y="11962"/>
                  </a:cubicBezTo>
                  <a:cubicBezTo>
                    <a:pt x="8823" y="11985"/>
                    <a:pt x="8787" y="12009"/>
                    <a:pt x="8763" y="12021"/>
                  </a:cubicBezTo>
                  <a:cubicBezTo>
                    <a:pt x="8275" y="12378"/>
                    <a:pt x="7704" y="12605"/>
                    <a:pt x="7108" y="12688"/>
                  </a:cubicBezTo>
                  <a:cubicBezTo>
                    <a:pt x="7144" y="13224"/>
                    <a:pt x="7168" y="13748"/>
                    <a:pt x="7204" y="14271"/>
                  </a:cubicBezTo>
                  <a:lnTo>
                    <a:pt x="7275" y="15474"/>
                  </a:lnTo>
                  <a:cubicBezTo>
                    <a:pt x="7966" y="15426"/>
                    <a:pt x="8537" y="15069"/>
                    <a:pt x="9037" y="14581"/>
                  </a:cubicBezTo>
                  <a:cubicBezTo>
                    <a:pt x="9418" y="14200"/>
                    <a:pt x="9740" y="13533"/>
                    <a:pt x="10264" y="13390"/>
                  </a:cubicBezTo>
                  <a:cubicBezTo>
                    <a:pt x="10287" y="13383"/>
                    <a:pt x="10310" y="13379"/>
                    <a:pt x="10333" y="13379"/>
                  </a:cubicBezTo>
                  <a:cubicBezTo>
                    <a:pt x="10449" y="13379"/>
                    <a:pt x="10549" y="13475"/>
                    <a:pt x="10549" y="13605"/>
                  </a:cubicBezTo>
                  <a:cubicBezTo>
                    <a:pt x="10526" y="14271"/>
                    <a:pt x="9668" y="14938"/>
                    <a:pt x="9180" y="15331"/>
                  </a:cubicBezTo>
                  <a:cubicBezTo>
                    <a:pt x="8656" y="15784"/>
                    <a:pt x="8001" y="16045"/>
                    <a:pt x="7323" y="16081"/>
                  </a:cubicBezTo>
                  <a:lnTo>
                    <a:pt x="7406" y="17581"/>
                  </a:lnTo>
                  <a:cubicBezTo>
                    <a:pt x="9109" y="17534"/>
                    <a:pt x="10692" y="16557"/>
                    <a:pt x="11800" y="15212"/>
                  </a:cubicBezTo>
                  <a:cubicBezTo>
                    <a:pt x="13288" y="13426"/>
                    <a:pt x="14383" y="11164"/>
                    <a:pt x="14371" y="8806"/>
                  </a:cubicBezTo>
                  <a:cubicBezTo>
                    <a:pt x="14347" y="6306"/>
                    <a:pt x="12859" y="4163"/>
                    <a:pt x="11145" y="2460"/>
                  </a:cubicBezTo>
                  <a:cubicBezTo>
                    <a:pt x="9776" y="1092"/>
                    <a:pt x="7997" y="0"/>
                    <a:pt x="6061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29"/>
            <p:cNvSpPr/>
            <p:nvPr/>
          </p:nvSpPr>
          <p:spPr>
            <a:xfrm>
              <a:off x="-266810" y="2896628"/>
              <a:ext cx="294637" cy="743056"/>
            </a:xfrm>
            <a:custGeom>
              <a:rect b="b" l="l" r="r" t="t"/>
              <a:pathLst>
                <a:path extrusionOk="0" h="23053" w="9141">
                  <a:moveTo>
                    <a:pt x="4342" y="0"/>
                  </a:moveTo>
                  <a:cubicBezTo>
                    <a:pt x="4226" y="0"/>
                    <a:pt x="4110" y="63"/>
                    <a:pt x="4092" y="183"/>
                  </a:cubicBezTo>
                  <a:cubicBezTo>
                    <a:pt x="3770" y="1933"/>
                    <a:pt x="3937" y="3838"/>
                    <a:pt x="3949" y="5613"/>
                  </a:cubicBezTo>
                  <a:cubicBezTo>
                    <a:pt x="3949" y="5755"/>
                    <a:pt x="3949" y="5898"/>
                    <a:pt x="3961" y="6041"/>
                  </a:cubicBezTo>
                  <a:cubicBezTo>
                    <a:pt x="3592" y="5672"/>
                    <a:pt x="3211" y="5315"/>
                    <a:pt x="2925" y="4874"/>
                  </a:cubicBezTo>
                  <a:cubicBezTo>
                    <a:pt x="2449" y="4184"/>
                    <a:pt x="2127" y="3398"/>
                    <a:pt x="1973" y="2576"/>
                  </a:cubicBezTo>
                  <a:cubicBezTo>
                    <a:pt x="1952" y="2432"/>
                    <a:pt x="1837" y="2368"/>
                    <a:pt x="1716" y="2368"/>
                  </a:cubicBezTo>
                  <a:cubicBezTo>
                    <a:pt x="1558" y="2368"/>
                    <a:pt x="1388" y="2478"/>
                    <a:pt x="1401" y="2660"/>
                  </a:cubicBezTo>
                  <a:cubicBezTo>
                    <a:pt x="1472" y="3636"/>
                    <a:pt x="1651" y="4493"/>
                    <a:pt x="2163" y="5339"/>
                  </a:cubicBezTo>
                  <a:cubicBezTo>
                    <a:pt x="2580" y="6017"/>
                    <a:pt x="3187" y="6791"/>
                    <a:pt x="3985" y="7053"/>
                  </a:cubicBezTo>
                  <a:cubicBezTo>
                    <a:pt x="3997" y="8232"/>
                    <a:pt x="4020" y="9411"/>
                    <a:pt x="4044" y="10589"/>
                  </a:cubicBezTo>
                  <a:cubicBezTo>
                    <a:pt x="3806" y="10506"/>
                    <a:pt x="3580" y="10423"/>
                    <a:pt x="3366" y="10327"/>
                  </a:cubicBezTo>
                  <a:cubicBezTo>
                    <a:pt x="3211" y="9970"/>
                    <a:pt x="2973" y="9613"/>
                    <a:pt x="2854" y="9268"/>
                  </a:cubicBezTo>
                  <a:cubicBezTo>
                    <a:pt x="2663" y="8672"/>
                    <a:pt x="2639" y="8065"/>
                    <a:pt x="2496" y="7458"/>
                  </a:cubicBezTo>
                  <a:cubicBezTo>
                    <a:pt x="2467" y="7345"/>
                    <a:pt x="2368" y="7288"/>
                    <a:pt x="2270" y="7288"/>
                  </a:cubicBezTo>
                  <a:cubicBezTo>
                    <a:pt x="2172" y="7288"/>
                    <a:pt x="2074" y="7345"/>
                    <a:pt x="2044" y="7458"/>
                  </a:cubicBezTo>
                  <a:cubicBezTo>
                    <a:pt x="1830" y="8137"/>
                    <a:pt x="1984" y="8899"/>
                    <a:pt x="2199" y="9565"/>
                  </a:cubicBezTo>
                  <a:lnTo>
                    <a:pt x="2234" y="9684"/>
                  </a:lnTo>
                  <a:lnTo>
                    <a:pt x="2187" y="9649"/>
                  </a:lnTo>
                  <a:cubicBezTo>
                    <a:pt x="1449" y="9077"/>
                    <a:pt x="877" y="8327"/>
                    <a:pt x="520" y="7470"/>
                  </a:cubicBezTo>
                  <a:cubicBezTo>
                    <a:pt x="478" y="7352"/>
                    <a:pt x="383" y="7302"/>
                    <a:pt x="289" y="7302"/>
                  </a:cubicBezTo>
                  <a:cubicBezTo>
                    <a:pt x="145" y="7302"/>
                    <a:pt x="0" y="7421"/>
                    <a:pt x="44" y="7601"/>
                  </a:cubicBezTo>
                  <a:cubicBezTo>
                    <a:pt x="294" y="8672"/>
                    <a:pt x="782" y="9637"/>
                    <a:pt x="1627" y="10363"/>
                  </a:cubicBezTo>
                  <a:cubicBezTo>
                    <a:pt x="2270" y="10923"/>
                    <a:pt x="3163" y="11435"/>
                    <a:pt x="4056" y="11542"/>
                  </a:cubicBezTo>
                  <a:cubicBezTo>
                    <a:pt x="4068" y="12518"/>
                    <a:pt x="4092" y="13494"/>
                    <a:pt x="4128" y="14471"/>
                  </a:cubicBezTo>
                  <a:cubicBezTo>
                    <a:pt x="4163" y="15304"/>
                    <a:pt x="4187" y="16138"/>
                    <a:pt x="4223" y="16959"/>
                  </a:cubicBezTo>
                  <a:cubicBezTo>
                    <a:pt x="4259" y="17900"/>
                    <a:pt x="4306" y="18828"/>
                    <a:pt x="4354" y="19769"/>
                  </a:cubicBezTo>
                  <a:cubicBezTo>
                    <a:pt x="4390" y="20698"/>
                    <a:pt x="4354" y="21698"/>
                    <a:pt x="4580" y="22603"/>
                  </a:cubicBezTo>
                  <a:cubicBezTo>
                    <a:pt x="4655" y="22918"/>
                    <a:pt x="4876" y="23053"/>
                    <a:pt x="5111" y="23053"/>
                  </a:cubicBezTo>
                  <a:cubicBezTo>
                    <a:pt x="5434" y="23053"/>
                    <a:pt x="5784" y="22798"/>
                    <a:pt x="5818" y="22412"/>
                  </a:cubicBezTo>
                  <a:cubicBezTo>
                    <a:pt x="5914" y="21507"/>
                    <a:pt x="5735" y="20531"/>
                    <a:pt x="5675" y="19614"/>
                  </a:cubicBezTo>
                  <a:cubicBezTo>
                    <a:pt x="5616" y="18697"/>
                    <a:pt x="5544" y="17745"/>
                    <a:pt x="5473" y="16816"/>
                  </a:cubicBezTo>
                  <a:cubicBezTo>
                    <a:pt x="5425" y="16042"/>
                    <a:pt x="5378" y="15280"/>
                    <a:pt x="5330" y="14506"/>
                  </a:cubicBezTo>
                  <a:lnTo>
                    <a:pt x="5235" y="13018"/>
                  </a:lnTo>
                  <a:cubicBezTo>
                    <a:pt x="5925" y="12971"/>
                    <a:pt x="6580" y="12709"/>
                    <a:pt x="7104" y="12268"/>
                  </a:cubicBezTo>
                  <a:cubicBezTo>
                    <a:pt x="7592" y="11875"/>
                    <a:pt x="8450" y="11197"/>
                    <a:pt x="8473" y="10530"/>
                  </a:cubicBezTo>
                  <a:cubicBezTo>
                    <a:pt x="8463" y="10406"/>
                    <a:pt x="8363" y="10309"/>
                    <a:pt x="8243" y="10309"/>
                  </a:cubicBezTo>
                  <a:cubicBezTo>
                    <a:pt x="8225" y="10309"/>
                    <a:pt x="8206" y="10311"/>
                    <a:pt x="8188" y="10315"/>
                  </a:cubicBezTo>
                  <a:cubicBezTo>
                    <a:pt x="7664" y="10470"/>
                    <a:pt x="7342" y="11137"/>
                    <a:pt x="6961" y="11506"/>
                  </a:cubicBezTo>
                  <a:cubicBezTo>
                    <a:pt x="6461" y="12006"/>
                    <a:pt x="5890" y="12363"/>
                    <a:pt x="5199" y="12411"/>
                  </a:cubicBezTo>
                  <a:lnTo>
                    <a:pt x="5128" y="11208"/>
                  </a:lnTo>
                  <a:cubicBezTo>
                    <a:pt x="5092" y="10685"/>
                    <a:pt x="5068" y="10149"/>
                    <a:pt x="5032" y="9625"/>
                  </a:cubicBezTo>
                  <a:cubicBezTo>
                    <a:pt x="5628" y="9542"/>
                    <a:pt x="6199" y="9303"/>
                    <a:pt x="6687" y="8958"/>
                  </a:cubicBezTo>
                  <a:cubicBezTo>
                    <a:pt x="6711" y="8946"/>
                    <a:pt x="6747" y="8922"/>
                    <a:pt x="6771" y="8899"/>
                  </a:cubicBezTo>
                  <a:cubicBezTo>
                    <a:pt x="7068" y="8684"/>
                    <a:pt x="7330" y="8434"/>
                    <a:pt x="7568" y="8160"/>
                  </a:cubicBezTo>
                  <a:cubicBezTo>
                    <a:pt x="7973" y="7625"/>
                    <a:pt x="8307" y="7041"/>
                    <a:pt x="8545" y="6422"/>
                  </a:cubicBezTo>
                  <a:cubicBezTo>
                    <a:pt x="8771" y="5851"/>
                    <a:pt x="9140" y="5172"/>
                    <a:pt x="8866" y="4577"/>
                  </a:cubicBezTo>
                  <a:cubicBezTo>
                    <a:pt x="8811" y="4490"/>
                    <a:pt x="8720" y="4445"/>
                    <a:pt x="8626" y="4445"/>
                  </a:cubicBezTo>
                  <a:cubicBezTo>
                    <a:pt x="8578" y="4445"/>
                    <a:pt x="8530" y="4457"/>
                    <a:pt x="8485" y="4481"/>
                  </a:cubicBezTo>
                  <a:cubicBezTo>
                    <a:pt x="8057" y="4743"/>
                    <a:pt x="7973" y="5255"/>
                    <a:pt x="7819" y="5696"/>
                  </a:cubicBezTo>
                  <a:cubicBezTo>
                    <a:pt x="7640" y="6244"/>
                    <a:pt x="7402" y="6756"/>
                    <a:pt x="7104" y="7244"/>
                  </a:cubicBezTo>
                  <a:lnTo>
                    <a:pt x="7057" y="7315"/>
                  </a:lnTo>
                  <a:cubicBezTo>
                    <a:pt x="7164" y="6291"/>
                    <a:pt x="7092" y="5243"/>
                    <a:pt x="6818" y="4243"/>
                  </a:cubicBezTo>
                  <a:cubicBezTo>
                    <a:pt x="6782" y="4128"/>
                    <a:pt x="6688" y="4075"/>
                    <a:pt x="6593" y="4075"/>
                  </a:cubicBezTo>
                  <a:cubicBezTo>
                    <a:pt x="6471" y="4075"/>
                    <a:pt x="6349" y="4161"/>
                    <a:pt x="6342" y="4315"/>
                  </a:cubicBezTo>
                  <a:cubicBezTo>
                    <a:pt x="6318" y="5708"/>
                    <a:pt x="6318" y="7089"/>
                    <a:pt x="6044" y="8470"/>
                  </a:cubicBezTo>
                  <a:cubicBezTo>
                    <a:pt x="5747" y="8708"/>
                    <a:pt x="5390" y="8899"/>
                    <a:pt x="5009" y="9006"/>
                  </a:cubicBezTo>
                  <a:cubicBezTo>
                    <a:pt x="4961" y="7910"/>
                    <a:pt x="4925" y="6827"/>
                    <a:pt x="4890" y="5732"/>
                  </a:cubicBezTo>
                  <a:cubicBezTo>
                    <a:pt x="4866" y="5148"/>
                    <a:pt x="4866" y="4565"/>
                    <a:pt x="4866" y="3958"/>
                  </a:cubicBezTo>
                  <a:cubicBezTo>
                    <a:pt x="5842" y="3553"/>
                    <a:pt x="6652" y="2553"/>
                    <a:pt x="6592" y="1469"/>
                  </a:cubicBezTo>
                  <a:cubicBezTo>
                    <a:pt x="6592" y="1338"/>
                    <a:pt x="6533" y="1231"/>
                    <a:pt x="6425" y="1171"/>
                  </a:cubicBezTo>
                  <a:cubicBezTo>
                    <a:pt x="6352" y="1135"/>
                    <a:pt x="6289" y="1119"/>
                    <a:pt x="6233" y="1119"/>
                  </a:cubicBezTo>
                  <a:cubicBezTo>
                    <a:pt x="5855" y="1119"/>
                    <a:pt x="5851" y="1878"/>
                    <a:pt x="5747" y="2148"/>
                  </a:cubicBezTo>
                  <a:cubicBezTo>
                    <a:pt x="5568" y="2624"/>
                    <a:pt x="5259" y="3041"/>
                    <a:pt x="4854" y="3350"/>
                  </a:cubicBezTo>
                  <a:cubicBezTo>
                    <a:pt x="4854" y="2279"/>
                    <a:pt x="4771" y="1219"/>
                    <a:pt x="4592" y="183"/>
                  </a:cubicBezTo>
                  <a:cubicBezTo>
                    <a:pt x="4568" y="60"/>
                    <a:pt x="4455" y="0"/>
                    <a:pt x="4342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29"/>
            <p:cNvSpPr/>
            <p:nvPr/>
          </p:nvSpPr>
          <p:spPr>
            <a:xfrm>
              <a:off x="4746214" y="-361949"/>
              <a:ext cx="488935" cy="596559"/>
            </a:xfrm>
            <a:custGeom>
              <a:rect b="b" l="l" r="r" t="t"/>
              <a:pathLst>
                <a:path extrusionOk="0" h="18508" w="15169">
                  <a:moveTo>
                    <a:pt x="6397" y="1"/>
                  </a:moveTo>
                  <a:cubicBezTo>
                    <a:pt x="6005" y="1"/>
                    <a:pt x="5607" y="44"/>
                    <a:pt x="5203" y="136"/>
                  </a:cubicBezTo>
                  <a:cubicBezTo>
                    <a:pt x="2882" y="660"/>
                    <a:pt x="1286" y="2827"/>
                    <a:pt x="727" y="5029"/>
                  </a:cubicBezTo>
                  <a:cubicBezTo>
                    <a:pt x="703" y="5089"/>
                    <a:pt x="691" y="5148"/>
                    <a:pt x="679" y="5220"/>
                  </a:cubicBezTo>
                  <a:cubicBezTo>
                    <a:pt x="477" y="5863"/>
                    <a:pt x="334" y="6530"/>
                    <a:pt x="250" y="7196"/>
                  </a:cubicBezTo>
                  <a:cubicBezTo>
                    <a:pt x="0" y="9280"/>
                    <a:pt x="72" y="11483"/>
                    <a:pt x="989" y="13411"/>
                  </a:cubicBezTo>
                  <a:cubicBezTo>
                    <a:pt x="1620" y="15650"/>
                    <a:pt x="3072" y="17995"/>
                    <a:pt x="5525" y="18400"/>
                  </a:cubicBezTo>
                  <a:cubicBezTo>
                    <a:pt x="5858" y="18460"/>
                    <a:pt x="6204" y="18483"/>
                    <a:pt x="6537" y="18483"/>
                  </a:cubicBezTo>
                  <a:cubicBezTo>
                    <a:pt x="6501" y="17459"/>
                    <a:pt x="6477" y="16424"/>
                    <a:pt x="6466" y="15400"/>
                  </a:cubicBezTo>
                  <a:cubicBezTo>
                    <a:pt x="5525" y="15293"/>
                    <a:pt x="4584" y="14745"/>
                    <a:pt x="3894" y="14150"/>
                  </a:cubicBezTo>
                  <a:cubicBezTo>
                    <a:pt x="3013" y="13399"/>
                    <a:pt x="2489" y="12364"/>
                    <a:pt x="2227" y="11256"/>
                  </a:cubicBezTo>
                  <a:cubicBezTo>
                    <a:pt x="2183" y="11059"/>
                    <a:pt x="2340" y="10930"/>
                    <a:pt x="2493" y="10930"/>
                  </a:cubicBezTo>
                  <a:cubicBezTo>
                    <a:pt x="2590" y="10930"/>
                    <a:pt x="2685" y="10982"/>
                    <a:pt x="2727" y="11102"/>
                  </a:cubicBezTo>
                  <a:cubicBezTo>
                    <a:pt x="3108" y="12006"/>
                    <a:pt x="3715" y="12792"/>
                    <a:pt x="4489" y="13399"/>
                  </a:cubicBezTo>
                  <a:lnTo>
                    <a:pt x="4549" y="13435"/>
                  </a:lnTo>
                  <a:cubicBezTo>
                    <a:pt x="4537" y="13399"/>
                    <a:pt x="4513" y="13352"/>
                    <a:pt x="4501" y="13316"/>
                  </a:cubicBezTo>
                  <a:cubicBezTo>
                    <a:pt x="4287" y="12614"/>
                    <a:pt x="4132" y="11816"/>
                    <a:pt x="4358" y="11102"/>
                  </a:cubicBezTo>
                  <a:cubicBezTo>
                    <a:pt x="4394" y="10988"/>
                    <a:pt x="4492" y="10932"/>
                    <a:pt x="4590" y="10932"/>
                  </a:cubicBezTo>
                  <a:cubicBezTo>
                    <a:pt x="4689" y="10932"/>
                    <a:pt x="4787" y="10988"/>
                    <a:pt x="4822" y="11102"/>
                  </a:cubicBezTo>
                  <a:cubicBezTo>
                    <a:pt x="4989" y="11733"/>
                    <a:pt x="5001" y="12375"/>
                    <a:pt x="5203" y="12995"/>
                  </a:cubicBezTo>
                  <a:cubicBezTo>
                    <a:pt x="5323" y="13376"/>
                    <a:pt x="5596" y="13745"/>
                    <a:pt x="5739" y="14126"/>
                  </a:cubicBezTo>
                  <a:cubicBezTo>
                    <a:pt x="5977" y="14221"/>
                    <a:pt x="6216" y="14304"/>
                    <a:pt x="6454" y="14388"/>
                  </a:cubicBezTo>
                  <a:cubicBezTo>
                    <a:pt x="6442" y="13149"/>
                    <a:pt x="6418" y="11911"/>
                    <a:pt x="6394" y="10661"/>
                  </a:cubicBezTo>
                  <a:cubicBezTo>
                    <a:pt x="5561" y="10387"/>
                    <a:pt x="4918" y="9578"/>
                    <a:pt x="4477" y="8851"/>
                  </a:cubicBezTo>
                  <a:cubicBezTo>
                    <a:pt x="3941" y="7970"/>
                    <a:pt x="3751" y="7065"/>
                    <a:pt x="3679" y="6041"/>
                  </a:cubicBezTo>
                  <a:cubicBezTo>
                    <a:pt x="3666" y="5845"/>
                    <a:pt x="3844" y="5730"/>
                    <a:pt x="4010" y="5730"/>
                  </a:cubicBezTo>
                  <a:cubicBezTo>
                    <a:pt x="4136" y="5730"/>
                    <a:pt x="4254" y="5797"/>
                    <a:pt x="4275" y="5946"/>
                  </a:cubicBezTo>
                  <a:cubicBezTo>
                    <a:pt x="4430" y="6815"/>
                    <a:pt x="4775" y="7649"/>
                    <a:pt x="5275" y="8375"/>
                  </a:cubicBezTo>
                  <a:cubicBezTo>
                    <a:pt x="5573" y="8839"/>
                    <a:pt x="5989" y="9208"/>
                    <a:pt x="6370" y="9601"/>
                  </a:cubicBezTo>
                  <a:lnTo>
                    <a:pt x="6370" y="9137"/>
                  </a:lnTo>
                  <a:cubicBezTo>
                    <a:pt x="6346" y="7280"/>
                    <a:pt x="6180" y="5267"/>
                    <a:pt x="6513" y="3434"/>
                  </a:cubicBezTo>
                  <a:cubicBezTo>
                    <a:pt x="6538" y="3300"/>
                    <a:pt x="6661" y="3231"/>
                    <a:pt x="6783" y="3231"/>
                  </a:cubicBezTo>
                  <a:cubicBezTo>
                    <a:pt x="6900" y="3231"/>
                    <a:pt x="7014" y="3294"/>
                    <a:pt x="7037" y="3422"/>
                  </a:cubicBezTo>
                  <a:cubicBezTo>
                    <a:pt x="7228" y="4529"/>
                    <a:pt x="7323" y="5637"/>
                    <a:pt x="7311" y="6756"/>
                  </a:cubicBezTo>
                  <a:cubicBezTo>
                    <a:pt x="7740" y="6434"/>
                    <a:pt x="8061" y="5994"/>
                    <a:pt x="8251" y="5494"/>
                  </a:cubicBezTo>
                  <a:cubicBezTo>
                    <a:pt x="8356" y="5212"/>
                    <a:pt x="8360" y="4407"/>
                    <a:pt x="8769" y="4407"/>
                  </a:cubicBezTo>
                  <a:cubicBezTo>
                    <a:pt x="8826" y="4407"/>
                    <a:pt x="8891" y="4423"/>
                    <a:pt x="8966" y="4458"/>
                  </a:cubicBezTo>
                  <a:cubicBezTo>
                    <a:pt x="9073" y="4517"/>
                    <a:pt x="9144" y="4636"/>
                    <a:pt x="9144" y="4767"/>
                  </a:cubicBezTo>
                  <a:cubicBezTo>
                    <a:pt x="9204" y="5910"/>
                    <a:pt x="8359" y="6970"/>
                    <a:pt x="7323" y="7399"/>
                  </a:cubicBezTo>
                  <a:cubicBezTo>
                    <a:pt x="7323" y="8030"/>
                    <a:pt x="7323" y="8649"/>
                    <a:pt x="7347" y="9256"/>
                  </a:cubicBezTo>
                  <a:cubicBezTo>
                    <a:pt x="7382" y="10411"/>
                    <a:pt x="7418" y="11566"/>
                    <a:pt x="7478" y="12721"/>
                  </a:cubicBezTo>
                  <a:cubicBezTo>
                    <a:pt x="7870" y="12602"/>
                    <a:pt x="8251" y="12411"/>
                    <a:pt x="8573" y="12149"/>
                  </a:cubicBezTo>
                  <a:cubicBezTo>
                    <a:pt x="8847" y="10697"/>
                    <a:pt x="8847" y="9244"/>
                    <a:pt x="8883" y="7780"/>
                  </a:cubicBezTo>
                  <a:cubicBezTo>
                    <a:pt x="8889" y="7618"/>
                    <a:pt x="9017" y="7529"/>
                    <a:pt x="9145" y="7529"/>
                  </a:cubicBezTo>
                  <a:cubicBezTo>
                    <a:pt x="9243" y="7529"/>
                    <a:pt x="9341" y="7582"/>
                    <a:pt x="9383" y="7696"/>
                  </a:cubicBezTo>
                  <a:cubicBezTo>
                    <a:pt x="9656" y="8756"/>
                    <a:pt x="9752" y="9851"/>
                    <a:pt x="9633" y="10935"/>
                  </a:cubicBezTo>
                  <a:lnTo>
                    <a:pt x="9680" y="10863"/>
                  </a:lnTo>
                  <a:cubicBezTo>
                    <a:pt x="9990" y="10340"/>
                    <a:pt x="10240" y="9792"/>
                    <a:pt x="10430" y="9220"/>
                  </a:cubicBezTo>
                  <a:cubicBezTo>
                    <a:pt x="10597" y="8756"/>
                    <a:pt x="10680" y="8208"/>
                    <a:pt x="11133" y="7946"/>
                  </a:cubicBezTo>
                  <a:cubicBezTo>
                    <a:pt x="11181" y="7918"/>
                    <a:pt x="11234" y="7905"/>
                    <a:pt x="11285" y="7905"/>
                  </a:cubicBezTo>
                  <a:cubicBezTo>
                    <a:pt x="11386" y="7905"/>
                    <a:pt x="11483" y="7955"/>
                    <a:pt x="11538" y="8042"/>
                  </a:cubicBezTo>
                  <a:cubicBezTo>
                    <a:pt x="11823" y="8673"/>
                    <a:pt x="11430" y="9387"/>
                    <a:pt x="11192" y="9982"/>
                  </a:cubicBezTo>
                  <a:cubicBezTo>
                    <a:pt x="10942" y="10637"/>
                    <a:pt x="10597" y="11256"/>
                    <a:pt x="10156" y="11804"/>
                  </a:cubicBezTo>
                  <a:cubicBezTo>
                    <a:pt x="9918" y="12102"/>
                    <a:pt x="9633" y="12364"/>
                    <a:pt x="9323" y="12590"/>
                  </a:cubicBezTo>
                  <a:cubicBezTo>
                    <a:pt x="9299" y="12626"/>
                    <a:pt x="9264" y="12637"/>
                    <a:pt x="9240" y="12661"/>
                  </a:cubicBezTo>
                  <a:cubicBezTo>
                    <a:pt x="8716" y="13030"/>
                    <a:pt x="8121" y="13268"/>
                    <a:pt x="7501" y="13364"/>
                  </a:cubicBezTo>
                  <a:cubicBezTo>
                    <a:pt x="7525" y="13911"/>
                    <a:pt x="7561" y="14471"/>
                    <a:pt x="7597" y="15031"/>
                  </a:cubicBezTo>
                  <a:cubicBezTo>
                    <a:pt x="7620" y="15447"/>
                    <a:pt x="7644" y="15876"/>
                    <a:pt x="7680" y="16293"/>
                  </a:cubicBezTo>
                  <a:cubicBezTo>
                    <a:pt x="8406" y="16245"/>
                    <a:pt x="9002" y="15864"/>
                    <a:pt x="9525" y="15352"/>
                  </a:cubicBezTo>
                  <a:cubicBezTo>
                    <a:pt x="9930" y="14959"/>
                    <a:pt x="10276" y="14257"/>
                    <a:pt x="10811" y="14090"/>
                  </a:cubicBezTo>
                  <a:cubicBezTo>
                    <a:pt x="10832" y="14085"/>
                    <a:pt x="10852" y="14083"/>
                    <a:pt x="10871" y="14083"/>
                  </a:cubicBezTo>
                  <a:cubicBezTo>
                    <a:pt x="11001" y="14083"/>
                    <a:pt x="11109" y="14182"/>
                    <a:pt x="11109" y="14316"/>
                  </a:cubicBezTo>
                  <a:cubicBezTo>
                    <a:pt x="11097" y="15019"/>
                    <a:pt x="10192" y="15733"/>
                    <a:pt x="9680" y="16138"/>
                  </a:cubicBezTo>
                  <a:cubicBezTo>
                    <a:pt x="9121" y="16614"/>
                    <a:pt x="8442" y="16888"/>
                    <a:pt x="7716" y="16936"/>
                  </a:cubicBezTo>
                  <a:lnTo>
                    <a:pt x="7811" y="18507"/>
                  </a:lnTo>
                  <a:cubicBezTo>
                    <a:pt x="9609" y="18460"/>
                    <a:pt x="11276" y="17424"/>
                    <a:pt x="12442" y="16019"/>
                  </a:cubicBezTo>
                  <a:cubicBezTo>
                    <a:pt x="14002" y="14150"/>
                    <a:pt x="15169" y="11756"/>
                    <a:pt x="15145" y="9268"/>
                  </a:cubicBezTo>
                  <a:cubicBezTo>
                    <a:pt x="15121" y="6637"/>
                    <a:pt x="13562" y="4386"/>
                    <a:pt x="11752" y="2600"/>
                  </a:cubicBezTo>
                  <a:cubicBezTo>
                    <a:pt x="10294" y="1162"/>
                    <a:pt x="8434" y="1"/>
                    <a:pt x="6397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29"/>
            <p:cNvSpPr/>
            <p:nvPr/>
          </p:nvSpPr>
          <p:spPr>
            <a:xfrm>
              <a:off x="4816739" y="-257419"/>
              <a:ext cx="310592" cy="783540"/>
            </a:xfrm>
            <a:custGeom>
              <a:rect b="b" l="l" r="r" t="t"/>
              <a:pathLst>
                <a:path extrusionOk="0" h="24309" w="9636">
                  <a:moveTo>
                    <a:pt x="4595" y="0"/>
                  </a:moveTo>
                  <a:cubicBezTo>
                    <a:pt x="4473" y="0"/>
                    <a:pt x="4350" y="69"/>
                    <a:pt x="4325" y="203"/>
                  </a:cubicBezTo>
                  <a:cubicBezTo>
                    <a:pt x="3992" y="2036"/>
                    <a:pt x="4158" y="4049"/>
                    <a:pt x="4182" y="5918"/>
                  </a:cubicBezTo>
                  <a:lnTo>
                    <a:pt x="4182" y="6370"/>
                  </a:lnTo>
                  <a:cubicBezTo>
                    <a:pt x="3801" y="5977"/>
                    <a:pt x="3396" y="5608"/>
                    <a:pt x="3087" y="5144"/>
                  </a:cubicBezTo>
                  <a:cubicBezTo>
                    <a:pt x="2587" y="4418"/>
                    <a:pt x="2242" y="3584"/>
                    <a:pt x="2087" y="2715"/>
                  </a:cubicBezTo>
                  <a:cubicBezTo>
                    <a:pt x="2066" y="2566"/>
                    <a:pt x="1948" y="2499"/>
                    <a:pt x="1822" y="2499"/>
                  </a:cubicBezTo>
                  <a:cubicBezTo>
                    <a:pt x="1656" y="2499"/>
                    <a:pt x="1478" y="2614"/>
                    <a:pt x="1491" y="2810"/>
                  </a:cubicBezTo>
                  <a:cubicBezTo>
                    <a:pt x="1563" y="3834"/>
                    <a:pt x="1753" y="4739"/>
                    <a:pt x="2289" y="5632"/>
                  </a:cubicBezTo>
                  <a:cubicBezTo>
                    <a:pt x="2730" y="6358"/>
                    <a:pt x="3373" y="7168"/>
                    <a:pt x="4206" y="7442"/>
                  </a:cubicBezTo>
                  <a:cubicBezTo>
                    <a:pt x="4230" y="8680"/>
                    <a:pt x="4254" y="9918"/>
                    <a:pt x="4278" y="11168"/>
                  </a:cubicBezTo>
                  <a:cubicBezTo>
                    <a:pt x="4028" y="11085"/>
                    <a:pt x="3789" y="10990"/>
                    <a:pt x="3563" y="10895"/>
                  </a:cubicBezTo>
                  <a:cubicBezTo>
                    <a:pt x="3408" y="10514"/>
                    <a:pt x="3146" y="10145"/>
                    <a:pt x="3027" y="9775"/>
                  </a:cubicBezTo>
                  <a:cubicBezTo>
                    <a:pt x="2813" y="9156"/>
                    <a:pt x="2801" y="8513"/>
                    <a:pt x="2634" y="7882"/>
                  </a:cubicBezTo>
                  <a:cubicBezTo>
                    <a:pt x="2599" y="7763"/>
                    <a:pt x="2501" y="7704"/>
                    <a:pt x="2402" y="7704"/>
                  </a:cubicBezTo>
                  <a:cubicBezTo>
                    <a:pt x="2304" y="7704"/>
                    <a:pt x="2206" y="7763"/>
                    <a:pt x="2170" y="7882"/>
                  </a:cubicBezTo>
                  <a:cubicBezTo>
                    <a:pt x="1956" y="8597"/>
                    <a:pt x="2111" y="9394"/>
                    <a:pt x="2325" y="10097"/>
                  </a:cubicBezTo>
                  <a:cubicBezTo>
                    <a:pt x="2337" y="10133"/>
                    <a:pt x="2349" y="10180"/>
                    <a:pt x="2361" y="10216"/>
                  </a:cubicBezTo>
                  <a:lnTo>
                    <a:pt x="2301" y="10168"/>
                  </a:lnTo>
                  <a:cubicBezTo>
                    <a:pt x="1527" y="9573"/>
                    <a:pt x="920" y="8787"/>
                    <a:pt x="551" y="7882"/>
                  </a:cubicBezTo>
                  <a:cubicBezTo>
                    <a:pt x="504" y="7760"/>
                    <a:pt x="403" y="7706"/>
                    <a:pt x="303" y="7706"/>
                  </a:cubicBezTo>
                  <a:cubicBezTo>
                    <a:pt x="150" y="7706"/>
                    <a:pt x="0" y="7831"/>
                    <a:pt x="51" y="8025"/>
                  </a:cubicBezTo>
                  <a:cubicBezTo>
                    <a:pt x="313" y="9156"/>
                    <a:pt x="825" y="10168"/>
                    <a:pt x="1718" y="10930"/>
                  </a:cubicBezTo>
                  <a:cubicBezTo>
                    <a:pt x="2396" y="11514"/>
                    <a:pt x="3337" y="12073"/>
                    <a:pt x="4278" y="12180"/>
                  </a:cubicBezTo>
                  <a:cubicBezTo>
                    <a:pt x="4289" y="13204"/>
                    <a:pt x="4325" y="14240"/>
                    <a:pt x="4349" y="15264"/>
                  </a:cubicBezTo>
                  <a:cubicBezTo>
                    <a:pt x="4385" y="16145"/>
                    <a:pt x="4420" y="17014"/>
                    <a:pt x="4456" y="17895"/>
                  </a:cubicBezTo>
                  <a:cubicBezTo>
                    <a:pt x="4492" y="18872"/>
                    <a:pt x="4539" y="19860"/>
                    <a:pt x="4587" y="20848"/>
                  </a:cubicBezTo>
                  <a:cubicBezTo>
                    <a:pt x="4635" y="21825"/>
                    <a:pt x="4599" y="22872"/>
                    <a:pt x="4825" y="23837"/>
                  </a:cubicBezTo>
                  <a:cubicBezTo>
                    <a:pt x="4905" y="24167"/>
                    <a:pt x="5139" y="24308"/>
                    <a:pt x="5388" y="24308"/>
                  </a:cubicBezTo>
                  <a:cubicBezTo>
                    <a:pt x="5730" y="24308"/>
                    <a:pt x="6100" y="24041"/>
                    <a:pt x="6135" y="23634"/>
                  </a:cubicBezTo>
                  <a:cubicBezTo>
                    <a:pt x="6230" y="22670"/>
                    <a:pt x="6052" y="21646"/>
                    <a:pt x="5980" y="20682"/>
                  </a:cubicBezTo>
                  <a:cubicBezTo>
                    <a:pt x="5909" y="19717"/>
                    <a:pt x="5825" y="18717"/>
                    <a:pt x="5766" y="17729"/>
                  </a:cubicBezTo>
                  <a:cubicBezTo>
                    <a:pt x="5718" y="16919"/>
                    <a:pt x="5671" y="16110"/>
                    <a:pt x="5623" y="15300"/>
                  </a:cubicBezTo>
                  <a:lnTo>
                    <a:pt x="5528" y="13704"/>
                  </a:lnTo>
                  <a:cubicBezTo>
                    <a:pt x="6254" y="13657"/>
                    <a:pt x="6945" y="13383"/>
                    <a:pt x="7492" y="12907"/>
                  </a:cubicBezTo>
                  <a:cubicBezTo>
                    <a:pt x="8016" y="12502"/>
                    <a:pt x="8909" y="11788"/>
                    <a:pt x="8933" y="11085"/>
                  </a:cubicBezTo>
                  <a:cubicBezTo>
                    <a:pt x="8923" y="10951"/>
                    <a:pt x="8813" y="10852"/>
                    <a:pt x="8691" y="10852"/>
                  </a:cubicBezTo>
                  <a:cubicBezTo>
                    <a:pt x="8673" y="10852"/>
                    <a:pt x="8654" y="10854"/>
                    <a:pt x="8635" y="10859"/>
                  </a:cubicBezTo>
                  <a:cubicBezTo>
                    <a:pt x="8088" y="11026"/>
                    <a:pt x="7742" y="11728"/>
                    <a:pt x="7337" y="12121"/>
                  </a:cubicBezTo>
                  <a:cubicBezTo>
                    <a:pt x="6814" y="12633"/>
                    <a:pt x="6218" y="13014"/>
                    <a:pt x="5492" y="13062"/>
                  </a:cubicBezTo>
                  <a:cubicBezTo>
                    <a:pt x="5468" y="12645"/>
                    <a:pt x="5432" y="12216"/>
                    <a:pt x="5409" y="11799"/>
                  </a:cubicBezTo>
                  <a:cubicBezTo>
                    <a:pt x="5373" y="11240"/>
                    <a:pt x="5337" y="10692"/>
                    <a:pt x="5313" y="10133"/>
                  </a:cubicBezTo>
                  <a:cubicBezTo>
                    <a:pt x="5944" y="10037"/>
                    <a:pt x="6540" y="9799"/>
                    <a:pt x="7052" y="9430"/>
                  </a:cubicBezTo>
                  <a:cubicBezTo>
                    <a:pt x="7087" y="9418"/>
                    <a:pt x="7111" y="9394"/>
                    <a:pt x="7147" y="9359"/>
                  </a:cubicBezTo>
                  <a:cubicBezTo>
                    <a:pt x="7457" y="9144"/>
                    <a:pt x="7730" y="8871"/>
                    <a:pt x="7980" y="8585"/>
                  </a:cubicBezTo>
                  <a:cubicBezTo>
                    <a:pt x="8409" y="8025"/>
                    <a:pt x="8754" y="7406"/>
                    <a:pt x="9004" y="6751"/>
                  </a:cubicBezTo>
                  <a:cubicBezTo>
                    <a:pt x="9254" y="6156"/>
                    <a:pt x="9635" y="5442"/>
                    <a:pt x="9350" y="4811"/>
                  </a:cubicBezTo>
                  <a:cubicBezTo>
                    <a:pt x="9295" y="4724"/>
                    <a:pt x="9198" y="4674"/>
                    <a:pt x="9097" y="4674"/>
                  </a:cubicBezTo>
                  <a:cubicBezTo>
                    <a:pt x="9046" y="4674"/>
                    <a:pt x="8993" y="4687"/>
                    <a:pt x="8945" y="4715"/>
                  </a:cubicBezTo>
                  <a:cubicBezTo>
                    <a:pt x="8504" y="4989"/>
                    <a:pt x="8409" y="5525"/>
                    <a:pt x="8242" y="5989"/>
                  </a:cubicBezTo>
                  <a:cubicBezTo>
                    <a:pt x="8052" y="6561"/>
                    <a:pt x="7802" y="7120"/>
                    <a:pt x="7492" y="7632"/>
                  </a:cubicBezTo>
                  <a:lnTo>
                    <a:pt x="7445" y="7704"/>
                  </a:lnTo>
                  <a:cubicBezTo>
                    <a:pt x="7564" y="6620"/>
                    <a:pt x="7480" y="5525"/>
                    <a:pt x="7195" y="4477"/>
                  </a:cubicBezTo>
                  <a:cubicBezTo>
                    <a:pt x="7152" y="4356"/>
                    <a:pt x="7052" y="4300"/>
                    <a:pt x="6952" y="4300"/>
                  </a:cubicBezTo>
                  <a:cubicBezTo>
                    <a:pt x="6826" y="4300"/>
                    <a:pt x="6701" y="4389"/>
                    <a:pt x="6695" y="4549"/>
                  </a:cubicBezTo>
                  <a:cubicBezTo>
                    <a:pt x="6659" y="6013"/>
                    <a:pt x="6671" y="7466"/>
                    <a:pt x="6385" y="8918"/>
                  </a:cubicBezTo>
                  <a:cubicBezTo>
                    <a:pt x="6063" y="9180"/>
                    <a:pt x="5682" y="9371"/>
                    <a:pt x="5290" y="9490"/>
                  </a:cubicBezTo>
                  <a:cubicBezTo>
                    <a:pt x="5230" y="8335"/>
                    <a:pt x="5194" y="7180"/>
                    <a:pt x="5159" y="6037"/>
                  </a:cubicBezTo>
                  <a:cubicBezTo>
                    <a:pt x="5147" y="5418"/>
                    <a:pt x="5147" y="4799"/>
                    <a:pt x="5135" y="4168"/>
                  </a:cubicBezTo>
                  <a:cubicBezTo>
                    <a:pt x="6171" y="3739"/>
                    <a:pt x="7016" y="2679"/>
                    <a:pt x="6956" y="1536"/>
                  </a:cubicBezTo>
                  <a:cubicBezTo>
                    <a:pt x="6956" y="1405"/>
                    <a:pt x="6885" y="1286"/>
                    <a:pt x="6778" y="1227"/>
                  </a:cubicBezTo>
                  <a:cubicBezTo>
                    <a:pt x="6702" y="1189"/>
                    <a:pt x="6636" y="1172"/>
                    <a:pt x="6579" y="1172"/>
                  </a:cubicBezTo>
                  <a:cubicBezTo>
                    <a:pt x="6181" y="1172"/>
                    <a:pt x="6167" y="1972"/>
                    <a:pt x="6063" y="2263"/>
                  </a:cubicBezTo>
                  <a:cubicBezTo>
                    <a:pt x="5873" y="2763"/>
                    <a:pt x="5552" y="3203"/>
                    <a:pt x="5135" y="3537"/>
                  </a:cubicBezTo>
                  <a:cubicBezTo>
                    <a:pt x="5135" y="2417"/>
                    <a:pt x="5040" y="1298"/>
                    <a:pt x="4849" y="191"/>
                  </a:cubicBezTo>
                  <a:cubicBezTo>
                    <a:pt x="4826" y="63"/>
                    <a:pt x="4712" y="0"/>
                    <a:pt x="4595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29"/>
            <p:cNvSpPr/>
            <p:nvPr/>
          </p:nvSpPr>
          <p:spPr>
            <a:xfrm>
              <a:off x="1530990" y="-224413"/>
              <a:ext cx="488580" cy="596785"/>
            </a:xfrm>
            <a:custGeom>
              <a:rect b="b" l="l" r="r" t="t"/>
              <a:pathLst>
                <a:path extrusionOk="0" h="18515" w="15158">
                  <a:moveTo>
                    <a:pt x="6381" y="0"/>
                  </a:moveTo>
                  <a:cubicBezTo>
                    <a:pt x="5994" y="0"/>
                    <a:pt x="5601" y="42"/>
                    <a:pt x="5204" y="131"/>
                  </a:cubicBezTo>
                  <a:cubicBezTo>
                    <a:pt x="2870" y="655"/>
                    <a:pt x="1275" y="2834"/>
                    <a:pt x="715" y="5037"/>
                  </a:cubicBezTo>
                  <a:cubicBezTo>
                    <a:pt x="691" y="5096"/>
                    <a:pt x="680" y="5156"/>
                    <a:pt x="668" y="5215"/>
                  </a:cubicBezTo>
                  <a:cubicBezTo>
                    <a:pt x="465" y="5870"/>
                    <a:pt x="334" y="6537"/>
                    <a:pt x="251" y="7204"/>
                  </a:cubicBezTo>
                  <a:cubicBezTo>
                    <a:pt x="1" y="9287"/>
                    <a:pt x="72" y="11502"/>
                    <a:pt x="989" y="13419"/>
                  </a:cubicBezTo>
                  <a:cubicBezTo>
                    <a:pt x="1620" y="15657"/>
                    <a:pt x="3073" y="18003"/>
                    <a:pt x="5525" y="18407"/>
                  </a:cubicBezTo>
                  <a:cubicBezTo>
                    <a:pt x="5859" y="18467"/>
                    <a:pt x="6204" y="18491"/>
                    <a:pt x="6537" y="18491"/>
                  </a:cubicBezTo>
                  <a:cubicBezTo>
                    <a:pt x="6502" y="17467"/>
                    <a:pt x="6478" y="16431"/>
                    <a:pt x="6466" y="15407"/>
                  </a:cubicBezTo>
                  <a:cubicBezTo>
                    <a:pt x="5525" y="15300"/>
                    <a:pt x="4585" y="14752"/>
                    <a:pt x="3894" y="14157"/>
                  </a:cubicBezTo>
                  <a:cubicBezTo>
                    <a:pt x="3013" y="13395"/>
                    <a:pt x="2489" y="12371"/>
                    <a:pt x="2227" y="11252"/>
                  </a:cubicBezTo>
                  <a:cubicBezTo>
                    <a:pt x="2169" y="11056"/>
                    <a:pt x="2332" y="10922"/>
                    <a:pt x="2489" y="10922"/>
                  </a:cubicBezTo>
                  <a:cubicBezTo>
                    <a:pt x="2590" y="10922"/>
                    <a:pt x="2690" y="10978"/>
                    <a:pt x="2727" y="11109"/>
                  </a:cubicBezTo>
                  <a:cubicBezTo>
                    <a:pt x="3108" y="12014"/>
                    <a:pt x="3716" y="12800"/>
                    <a:pt x="4490" y="13395"/>
                  </a:cubicBezTo>
                  <a:lnTo>
                    <a:pt x="4549" y="13442"/>
                  </a:lnTo>
                  <a:cubicBezTo>
                    <a:pt x="4537" y="13407"/>
                    <a:pt x="4525" y="13359"/>
                    <a:pt x="4513" y="13323"/>
                  </a:cubicBezTo>
                  <a:cubicBezTo>
                    <a:pt x="4287" y="12621"/>
                    <a:pt x="4132" y="11823"/>
                    <a:pt x="4359" y="11109"/>
                  </a:cubicBezTo>
                  <a:cubicBezTo>
                    <a:pt x="4394" y="10990"/>
                    <a:pt x="4493" y="10930"/>
                    <a:pt x="4591" y="10930"/>
                  </a:cubicBezTo>
                  <a:cubicBezTo>
                    <a:pt x="4689" y="10930"/>
                    <a:pt x="4787" y="10990"/>
                    <a:pt x="4823" y="11109"/>
                  </a:cubicBezTo>
                  <a:cubicBezTo>
                    <a:pt x="4990" y="11740"/>
                    <a:pt x="5002" y="12383"/>
                    <a:pt x="5204" y="13002"/>
                  </a:cubicBezTo>
                  <a:cubicBezTo>
                    <a:pt x="5335" y="13371"/>
                    <a:pt x="5597" y="13752"/>
                    <a:pt x="5740" y="14121"/>
                  </a:cubicBezTo>
                  <a:cubicBezTo>
                    <a:pt x="5978" y="14228"/>
                    <a:pt x="6216" y="14312"/>
                    <a:pt x="6454" y="14395"/>
                  </a:cubicBezTo>
                  <a:cubicBezTo>
                    <a:pt x="6442" y="13157"/>
                    <a:pt x="6418" y="11918"/>
                    <a:pt x="6395" y="10668"/>
                  </a:cubicBezTo>
                  <a:cubicBezTo>
                    <a:pt x="5561" y="10394"/>
                    <a:pt x="4918" y="9585"/>
                    <a:pt x="4478" y="8859"/>
                  </a:cubicBezTo>
                  <a:cubicBezTo>
                    <a:pt x="3942" y="7978"/>
                    <a:pt x="3751" y="7073"/>
                    <a:pt x="3680" y="6037"/>
                  </a:cubicBezTo>
                  <a:cubicBezTo>
                    <a:pt x="3666" y="5849"/>
                    <a:pt x="3843" y="5736"/>
                    <a:pt x="4010" y="5736"/>
                  </a:cubicBezTo>
                  <a:cubicBezTo>
                    <a:pt x="4138" y="5736"/>
                    <a:pt x="4261" y="5803"/>
                    <a:pt x="4287" y="5953"/>
                  </a:cubicBezTo>
                  <a:cubicBezTo>
                    <a:pt x="4442" y="6823"/>
                    <a:pt x="4775" y="7656"/>
                    <a:pt x="5275" y="8382"/>
                  </a:cubicBezTo>
                  <a:cubicBezTo>
                    <a:pt x="5585" y="8847"/>
                    <a:pt x="5990" y="9216"/>
                    <a:pt x="6383" y="9609"/>
                  </a:cubicBezTo>
                  <a:cubicBezTo>
                    <a:pt x="6383" y="9454"/>
                    <a:pt x="6383" y="9299"/>
                    <a:pt x="6371" y="9144"/>
                  </a:cubicBezTo>
                  <a:cubicBezTo>
                    <a:pt x="6347" y="7287"/>
                    <a:pt x="6180" y="5275"/>
                    <a:pt x="6514" y="3441"/>
                  </a:cubicBezTo>
                  <a:cubicBezTo>
                    <a:pt x="6538" y="3307"/>
                    <a:pt x="6662" y="3239"/>
                    <a:pt x="6784" y="3239"/>
                  </a:cubicBezTo>
                  <a:cubicBezTo>
                    <a:pt x="6900" y="3239"/>
                    <a:pt x="7014" y="3301"/>
                    <a:pt x="7037" y="3429"/>
                  </a:cubicBezTo>
                  <a:cubicBezTo>
                    <a:pt x="7228" y="4525"/>
                    <a:pt x="7323" y="5644"/>
                    <a:pt x="7311" y="6763"/>
                  </a:cubicBezTo>
                  <a:cubicBezTo>
                    <a:pt x="7728" y="6430"/>
                    <a:pt x="8050" y="5989"/>
                    <a:pt x="8240" y="5489"/>
                  </a:cubicBezTo>
                  <a:cubicBezTo>
                    <a:pt x="8355" y="5207"/>
                    <a:pt x="8360" y="4403"/>
                    <a:pt x="8761" y="4403"/>
                  </a:cubicBezTo>
                  <a:cubicBezTo>
                    <a:pt x="8818" y="4403"/>
                    <a:pt x="8881" y="4418"/>
                    <a:pt x="8954" y="4453"/>
                  </a:cubicBezTo>
                  <a:cubicBezTo>
                    <a:pt x="9073" y="4513"/>
                    <a:pt x="9133" y="4632"/>
                    <a:pt x="9145" y="4763"/>
                  </a:cubicBezTo>
                  <a:cubicBezTo>
                    <a:pt x="9193" y="5906"/>
                    <a:pt x="8347" y="6965"/>
                    <a:pt x="7311" y="7394"/>
                  </a:cubicBezTo>
                  <a:cubicBezTo>
                    <a:pt x="7311" y="8025"/>
                    <a:pt x="7311" y="8656"/>
                    <a:pt x="7347" y="9263"/>
                  </a:cubicBezTo>
                  <a:cubicBezTo>
                    <a:pt x="7383" y="10418"/>
                    <a:pt x="7418" y="11561"/>
                    <a:pt x="7466" y="12716"/>
                  </a:cubicBezTo>
                  <a:cubicBezTo>
                    <a:pt x="7871" y="12597"/>
                    <a:pt x="8240" y="12407"/>
                    <a:pt x="8573" y="12145"/>
                  </a:cubicBezTo>
                  <a:cubicBezTo>
                    <a:pt x="8847" y="10704"/>
                    <a:pt x="8847" y="9240"/>
                    <a:pt x="8883" y="7775"/>
                  </a:cubicBezTo>
                  <a:cubicBezTo>
                    <a:pt x="8883" y="7616"/>
                    <a:pt x="9009" y="7527"/>
                    <a:pt x="9137" y="7527"/>
                  </a:cubicBezTo>
                  <a:cubicBezTo>
                    <a:pt x="9238" y="7527"/>
                    <a:pt x="9341" y="7583"/>
                    <a:pt x="9383" y="7704"/>
                  </a:cubicBezTo>
                  <a:cubicBezTo>
                    <a:pt x="9657" y="8751"/>
                    <a:pt x="9740" y="9847"/>
                    <a:pt x="9633" y="10930"/>
                  </a:cubicBezTo>
                  <a:cubicBezTo>
                    <a:pt x="9645" y="10906"/>
                    <a:pt x="9669" y="10883"/>
                    <a:pt x="9681" y="10859"/>
                  </a:cubicBezTo>
                  <a:cubicBezTo>
                    <a:pt x="9978" y="10347"/>
                    <a:pt x="10228" y="9799"/>
                    <a:pt x="10419" y="9228"/>
                  </a:cubicBezTo>
                  <a:cubicBezTo>
                    <a:pt x="10586" y="8751"/>
                    <a:pt x="10681" y="8216"/>
                    <a:pt x="11121" y="7942"/>
                  </a:cubicBezTo>
                  <a:cubicBezTo>
                    <a:pt x="11169" y="7914"/>
                    <a:pt x="11221" y="7901"/>
                    <a:pt x="11271" y="7901"/>
                  </a:cubicBezTo>
                  <a:cubicBezTo>
                    <a:pt x="11373" y="7901"/>
                    <a:pt x="11471" y="7954"/>
                    <a:pt x="11526" y="8049"/>
                  </a:cubicBezTo>
                  <a:cubicBezTo>
                    <a:pt x="11812" y="8668"/>
                    <a:pt x="11431" y="9382"/>
                    <a:pt x="11181" y="9978"/>
                  </a:cubicBezTo>
                  <a:cubicBezTo>
                    <a:pt x="10931" y="10633"/>
                    <a:pt x="10586" y="11252"/>
                    <a:pt x="10157" y="11811"/>
                  </a:cubicBezTo>
                  <a:cubicBezTo>
                    <a:pt x="9907" y="12109"/>
                    <a:pt x="9633" y="12371"/>
                    <a:pt x="9323" y="12597"/>
                  </a:cubicBezTo>
                  <a:cubicBezTo>
                    <a:pt x="9288" y="12621"/>
                    <a:pt x="9264" y="12645"/>
                    <a:pt x="9228" y="12657"/>
                  </a:cubicBezTo>
                  <a:cubicBezTo>
                    <a:pt x="8716" y="13026"/>
                    <a:pt x="8121" y="13264"/>
                    <a:pt x="7490" y="13359"/>
                  </a:cubicBezTo>
                  <a:cubicBezTo>
                    <a:pt x="7526" y="13919"/>
                    <a:pt x="7549" y="14466"/>
                    <a:pt x="7585" y="15026"/>
                  </a:cubicBezTo>
                  <a:cubicBezTo>
                    <a:pt x="7621" y="15455"/>
                    <a:pt x="7645" y="15871"/>
                    <a:pt x="7669" y="16300"/>
                  </a:cubicBezTo>
                  <a:cubicBezTo>
                    <a:pt x="8395" y="16240"/>
                    <a:pt x="8990" y="15859"/>
                    <a:pt x="9514" y="15347"/>
                  </a:cubicBezTo>
                  <a:cubicBezTo>
                    <a:pt x="9919" y="14955"/>
                    <a:pt x="10264" y="14252"/>
                    <a:pt x="10812" y="14085"/>
                  </a:cubicBezTo>
                  <a:cubicBezTo>
                    <a:pt x="10830" y="14081"/>
                    <a:pt x="10849" y="14079"/>
                    <a:pt x="10868" y="14079"/>
                  </a:cubicBezTo>
                  <a:cubicBezTo>
                    <a:pt x="10992" y="14079"/>
                    <a:pt x="11109" y="14177"/>
                    <a:pt x="11109" y="14312"/>
                  </a:cubicBezTo>
                  <a:cubicBezTo>
                    <a:pt x="11086" y="15014"/>
                    <a:pt x="10193" y="15728"/>
                    <a:pt x="9669" y="16133"/>
                  </a:cubicBezTo>
                  <a:cubicBezTo>
                    <a:pt x="9121" y="16610"/>
                    <a:pt x="8431" y="16883"/>
                    <a:pt x="7704" y="16931"/>
                  </a:cubicBezTo>
                  <a:cubicBezTo>
                    <a:pt x="7740" y="17455"/>
                    <a:pt x="7776" y="17991"/>
                    <a:pt x="7799" y="18515"/>
                  </a:cubicBezTo>
                  <a:cubicBezTo>
                    <a:pt x="9597" y="18455"/>
                    <a:pt x="11264" y="17419"/>
                    <a:pt x="12431" y="16014"/>
                  </a:cubicBezTo>
                  <a:cubicBezTo>
                    <a:pt x="13991" y="14133"/>
                    <a:pt x="15158" y="11740"/>
                    <a:pt x="15134" y="9263"/>
                  </a:cubicBezTo>
                  <a:cubicBezTo>
                    <a:pt x="15122" y="6644"/>
                    <a:pt x="13550" y="4394"/>
                    <a:pt x="11752" y="2608"/>
                  </a:cubicBezTo>
                  <a:cubicBezTo>
                    <a:pt x="10291" y="1157"/>
                    <a:pt x="8418" y="0"/>
                    <a:pt x="6381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29"/>
            <p:cNvSpPr/>
            <p:nvPr/>
          </p:nvSpPr>
          <p:spPr>
            <a:xfrm>
              <a:off x="1600902" y="-120431"/>
              <a:ext cx="311205" cy="783540"/>
            </a:xfrm>
            <a:custGeom>
              <a:rect b="b" l="l" r="r" t="t"/>
              <a:pathLst>
                <a:path extrusionOk="0" h="24309" w="9655">
                  <a:moveTo>
                    <a:pt x="4604" y="1"/>
                  </a:moveTo>
                  <a:cubicBezTo>
                    <a:pt x="4481" y="1"/>
                    <a:pt x="4357" y="69"/>
                    <a:pt x="4333" y="203"/>
                  </a:cubicBezTo>
                  <a:cubicBezTo>
                    <a:pt x="3999" y="2037"/>
                    <a:pt x="4178" y="4049"/>
                    <a:pt x="4190" y="5918"/>
                  </a:cubicBezTo>
                  <a:cubicBezTo>
                    <a:pt x="4190" y="6061"/>
                    <a:pt x="4190" y="6216"/>
                    <a:pt x="4202" y="6371"/>
                  </a:cubicBezTo>
                  <a:cubicBezTo>
                    <a:pt x="3821" y="5978"/>
                    <a:pt x="3404" y="5609"/>
                    <a:pt x="3106" y="5144"/>
                  </a:cubicBezTo>
                  <a:cubicBezTo>
                    <a:pt x="2606" y="4418"/>
                    <a:pt x="2261" y="3597"/>
                    <a:pt x="2106" y="2727"/>
                  </a:cubicBezTo>
                  <a:cubicBezTo>
                    <a:pt x="2085" y="2575"/>
                    <a:pt x="1963" y="2506"/>
                    <a:pt x="1834" y="2506"/>
                  </a:cubicBezTo>
                  <a:cubicBezTo>
                    <a:pt x="1671" y="2506"/>
                    <a:pt x="1498" y="2618"/>
                    <a:pt x="1511" y="2811"/>
                  </a:cubicBezTo>
                  <a:cubicBezTo>
                    <a:pt x="1570" y="3835"/>
                    <a:pt x="1761" y="4752"/>
                    <a:pt x="2309" y="5644"/>
                  </a:cubicBezTo>
                  <a:cubicBezTo>
                    <a:pt x="2737" y="6359"/>
                    <a:pt x="3392" y="7168"/>
                    <a:pt x="4226" y="7442"/>
                  </a:cubicBezTo>
                  <a:cubicBezTo>
                    <a:pt x="4237" y="8681"/>
                    <a:pt x="4273" y="9919"/>
                    <a:pt x="4285" y="11169"/>
                  </a:cubicBezTo>
                  <a:cubicBezTo>
                    <a:pt x="4047" y="11086"/>
                    <a:pt x="3809" y="10990"/>
                    <a:pt x="3571" y="10895"/>
                  </a:cubicBezTo>
                  <a:cubicBezTo>
                    <a:pt x="3428" y="10514"/>
                    <a:pt x="3154" y="10157"/>
                    <a:pt x="3035" y="9776"/>
                  </a:cubicBezTo>
                  <a:cubicBezTo>
                    <a:pt x="2833" y="9157"/>
                    <a:pt x="2809" y="8502"/>
                    <a:pt x="2654" y="7883"/>
                  </a:cubicBezTo>
                  <a:cubicBezTo>
                    <a:pt x="2618" y="7764"/>
                    <a:pt x="2517" y="7704"/>
                    <a:pt x="2417" y="7704"/>
                  </a:cubicBezTo>
                  <a:cubicBezTo>
                    <a:pt x="2318" y="7704"/>
                    <a:pt x="2219" y="7764"/>
                    <a:pt x="2190" y="7883"/>
                  </a:cubicBezTo>
                  <a:cubicBezTo>
                    <a:pt x="1963" y="8597"/>
                    <a:pt x="2118" y="9395"/>
                    <a:pt x="2332" y="10097"/>
                  </a:cubicBezTo>
                  <a:cubicBezTo>
                    <a:pt x="2344" y="10133"/>
                    <a:pt x="2356" y="10169"/>
                    <a:pt x="2368" y="10216"/>
                  </a:cubicBezTo>
                  <a:lnTo>
                    <a:pt x="2321" y="10169"/>
                  </a:lnTo>
                  <a:cubicBezTo>
                    <a:pt x="1535" y="9574"/>
                    <a:pt x="939" y="8788"/>
                    <a:pt x="558" y="7883"/>
                  </a:cubicBezTo>
                  <a:cubicBezTo>
                    <a:pt x="521" y="7750"/>
                    <a:pt x="419" y="7693"/>
                    <a:pt x="316" y="7693"/>
                  </a:cubicBezTo>
                  <a:cubicBezTo>
                    <a:pt x="160" y="7693"/>
                    <a:pt x="1" y="7825"/>
                    <a:pt x="58" y="8026"/>
                  </a:cubicBezTo>
                  <a:cubicBezTo>
                    <a:pt x="320" y="9145"/>
                    <a:pt x="844" y="10169"/>
                    <a:pt x="1725" y="10931"/>
                  </a:cubicBezTo>
                  <a:cubicBezTo>
                    <a:pt x="2416" y="11526"/>
                    <a:pt x="3356" y="12074"/>
                    <a:pt x="4297" y="12169"/>
                  </a:cubicBezTo>
                  <a:cubicBezTo>
                    <a:pt x="4309" y="13205"/>
                    <a:pt x="4333" y="14229"/>
                    <a:pt x="4368" y="15265"/>
                  </a:cubicBezTo>
                  <a:cubicBezTo>
                    <a:pt x="4392" y="16134"/>
                    <a:pt x="4428" y="17015"/>
                    <a:pt x="4464" y="17884"/>
                  </a:cubicBezTo>
                  <a:cubicBezTo>
                    <a:pt x="4499" y="18872"/>
                    <a:pt x="4547" y="19861"/>
                    <a:pt x="4595" y="20849"/>
                  </a:cubicBezTo>
                  <a:cubicBezTo>
                    <a:pt x="4642" y="21825"/>
                    <a:pt x="4607" y="22873"/>
                    <a:pt x="4845" y="23837"/>
                  </a:cubicBezTo>
                  <a:cubicBezTo>
                    <a:pt x="4920" y="24168"/>
                    <a:pt x="5151" y="24309"/>
                    <a:pt x="5399" y="24309"/>
                  </a:cubicBezTo>
                  <a:cubicBezTo>
                    <a:pt x="5740" y="24309"/>
                    <a:pt x="6113" y="24042"/>
                    <a:pt x="6154" y="23635"/>
                  </a:cubicBezTo>
                  <a:cubicBezTo>
                    <a:pt x="6250" y="22670"/>
                    <a:pt x="6059" y="21646"/>
                    <a:pt x="5988" y="20682"/>
                  </a:cubicBezTo>
                  <a:cubicBezTo>
                    <a:pt x="5916" y="19694"/>
                    <a:pt x="5845" y="18718"/>
                    <a:pt x="5785" y="17729"/>
                  </a:cubicBezTo>
                  <a:cubicBezTo>
                    <a:pt x="5726" y="16920"/>
                    <a:pt x="5678" y="16110"/>
                    <a:pt x="5630" y="15300"/>
                  </a:cubicBezTo>
                  <a:cubicBezTo>
                    <a:pt x="5607" y="14777"/>
                    <a:pt x="5571" y="14253"/>
                    <a:pt x="5547" y="13729"/>
                  </a:cubicBezTo>
                  <a:cubicBezTo>
                    <a:pt x="6262" y="13681"/>
                    <a:pt x="6952" y="13407"/>
                    <a:pt x="7512" y="12931"/>
                  </a:cubicBezTo>
                  <a:cubicBezTo>
                    <a:pt x="8024" y="12514"/>
                    <a:pt x="8929" y="11812"/>
                    <a:pt x="8940" y="11109"/>
                  </a:cubicBezTo>
                  <a:cubicBezTo>
                    <a:pt x="8940" y="10975"/>
                    <a:pt x="8832" y="10876"/>
                    <a:pt x="8703" y="10876"/>
                  </a:cubicBezTo>
                  <a:cubicBezTo>
                    <a:pt x="8683" y="10876"/>
                    <a:pt x="8663" y="10879"/>
                    <a:pt x="8643" y="10883"/>
                  </a:cubicBezTo>
                  <a:cubicBezTo>
                    <a:pt x="8095" y="11050"/>
                    <a:pt x="7750" y="11752"/>
                    <a:pt x="7357" y="12145"/>
                  </a:cubicBezTo>
                  <a:cubicBezTo>
                    <a:pt x="6833" y="12657"/>
                    <a:pt x="6226" y="13038"/>
                    <a:pt x="5500" y="13086"/>
                  </a:cubicBezTo>
                  <a:cubicBezTo>
                    <a:pt x="5476" y="12669"/>
                    <a:pt x="5452" y="12241"/>
                    <a:pt x="5428" y="11824"/>
                  </a:cubicBezTo>
                  <a:cubicBezTo>
                    <a:pt x="5380" y="11264"/>
                    <a:pt x="5357" y="10705"/>
                    <a:pt x="5333" y="10157"/>
                  </a:cubicBezTo>
                  <a:cubicBezTo>
                    <a:pt x="5952" y="10062"/>
                    <a:pt x="6547" y="9824"/>
                    <a:pt x="7059" y="9454"/>
                  </a:cubicBezTo>
                  <a:cubicBezTo>
                    <a:pt x="7095" y="9431"/>
                    <a:pt x="7131" y="9407"/>
                    <a:pt x="7154" y="9383"/>
                  </a:cubicBezTo>
                  <a:cubicBezTo>
                    <a:pt x="7464" y="9157"/>
                    <a:pt x="7750" y="8895"/>
                    <a:pt x="7988" y="8597"/>
                  </a:cubicBezTo>
                  <a:cubicBezTo>
                    <a:pt x="8417" y="8050"/>
                    <a:pt x="8774" y="7430"/>
                    <a:pt x="9024" y="6776"/>
                  </a:cubicBezTo>
                  <a:cubicBezTo>
                    <a:pt x="9262" y="6180"/>
                    <a:pt x="9655" y="5454"/>
                    <a:pt x="9369" y="4835"/>
                  </a:cubicBezTo>
                  <a:cubicBezTo>
                    <a:pt x="9306" y="4748"/>
                    <a:pt x="9207" y="4698"/>
                    <a:pt x="9109" y="4698"/>
                  </a:cubicBezTo>
                  <a:cubicBezTo>
                    <a:pt x="9059" y="4698"/>
                    <a:pt x="9009" y="4711"/>
                    <a:pt x="8964" y="4740"/>
                  </a:cubicBezTo>
                  <a:cubicBezTo>
                    <a:pt x="8512" y="5002"/>
                    <a:pt x="8417" y="5549"/>
                    <a:pt x="8262" y="6014"/>
                  </a:cubicBezTo>
                  <a:cubicBezTo>
                    <a:pt x="8071" y="6585"/>
                    <a:pt x="7821" y="7133"/>
                    <a:pt x="7512" y="7657"/>
                  </a:cubicBezTo>
                  <a:cubicBezTo>
                    <a:pt x="7500" y="7680"/>
                    <a:pt x="7476" y="7704"/>
                    <a:pt x="7464" y="7728"/>
                  </a:cubicBezTo>
                  <a:cubicBezTo>
                    <a:pt x="7571" y="6645"/>
                    <a:pt x="7488" y="5549"/>
                    <a:pt x="7214" y="4490"/>
                  </a:cubicBezTo>
                  <a:cubicBezTo>
                    <a:pt x="7173" y="4376"/>
                    <a:pt x="7075" y="4322"/>
                    <a:pt x="6976" y="4322"/>
                  </a:cubicBezTo>
                  <a:cubicBezTo>
                    <a:pt x="6849" y="4322"/>
                    <a:pt x="6721" y="4412"/>
                    <a:pt x="6714" y="4573"/>
                  </a:cubicBezTo>
                  <a:cubicBezTo>
                    <a:pt x="6678" y="6037"/>
                    <a:pt x="6678" y="7490"/>
                    <a:pt x="6404" y="8943"/>
                  </a:cubicBezTo>
                  <a:cubicBezTo>
                    <a:pt x="6071" y="9193"/>
                    <a:pt x="5702" y="9395"/>
                    <a:pt x="5297" y="9514"/>
                  </a:cubicBezTo>
                  <a:cubicBezTo>
                    <a:pt x="5249" y="8359"/>
                    <a:pt x="5214" y="7204"/>
                    <a:pt x="5178" y="6049"/>
                  </a:cubicBezTo>
                  <a:cubicBezTo>
                    <a:pt x="5154" y="5442"/>
                    <a:pt x="5154" y="4823"/>
                    <a:pt x="5154" y="4192"/>
                  </a:cubicBezTo>
                  <a:cubicBezTo>
                    <a:pt x="6178" y="3763"/>
                    <a:pt x="7035" y="2704"/>
                    <a:pt x="6976" y="1561"/>
                  </a:cubicBezTo>
                  <a:cubicBezTo>
                    <a:pt x="6976" y="1430"/>
                    <a:pt x="6904" y="1311"/>
                    <a:pt x="6785" y="1251"/>
                  </a:cubicBezTo>
                  <a:cubicBezTo>
                    <a:pt x="6710" y="1213"/>
                    <a:pt x="6644" y="1196"/>
                    <a:pt x="6587" y="1196"/>
                  </a:cubicBezTo>
                  <a:cubicBezTo>
                    <a:pt x="6191" y="1196"/>
                    <a:pt x="6187" y="1996"/>
                    <a:pt x="6083" y="2287"/>
                  </a:cubicBezTo>
                  <a:cubicBezTo>
                    <a:pt x="5881" y="2775"/>
                    <a:pt x="5559" y="3216"/>
                    <a:pt x="5142" y="3537"/>
                  </a:cubicBezTo>
                  <a:cubicBezTo>
                    <a:pt x="5154" y="2418"/>
                    <a:pt x="5059" y="1299"/>
                    <a:pt x="4868" y="191"/>
                  </a:cubicBezTo>
                  <a:cubicBezTo>
                    <a:pt x="4839" y="63"/>
                    <a:pt x="4722" y="1"/>
                    <a:pt x="4604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29"/>
            <p:cNvSpPr/>
            <p:nvPr/>
          </p:nvSpPr>
          <p:spPr>
            <a:xfrm>
              <a:off x="8689054" y="3495153"/>
              <a:ext cx="721492" cy="825474"/>
            </a:xfrm>
            <a:custGeom>
              <a:rect b="b" l="l" r="r" t="t"/>
              <a:pathLst>
                <a:path extrusionOk="0" h="25610" w="22384">
                  <a:moveTo>
                    <a:pt x="10343" y="0"/>
                  </a:moveTo>
                  <a:cubicBezTo>
                    <a:pt x="10079" y="0"/>
                    <a:pt x="9814" y="62"/>
                    <a:pt x="9573" y="188"/>
                  </a:cubicBezTo>
                  <a:cubicBezTo>
                    <a:pt x="9454" y="200"/>
                    <a:pt x="9323" y="236"/>
                    <a:pt x="9216" y="283"/>
                  </a:cubicBezTo>
                  <a:cubicBezTo>
                    <a:pt x="8608" y="402"/>
                    <a:pt x="8120" y="879"/>
                    <a:pt x="7989" y="1486"/>
                  </a:cubicBezTo>
                  <a:cubicBezTo>
                    <a:pt x="7394" y="3688"/>
                    <a:pt x="6811" y="5903"/>
                    <a:pt x="6215" y="8118"/>
                  </a:cubicBezTo>
                  <a:cubicBezTo>
                    <a:pt x="5763" y="9141"/>
                    <a:pt x="5310" y="10165"/>
                    <a:pt x="4858" y="11189"/>
                  </a:cubicBezTo>
                  <a:cubicBezTo>
                    <a:pt x="3346" y="14595"/>
                    <a:pt x="1858" y="18012"/>
                    <a:pt x="357" y="21429"/>
                  </a:cubicBezTo>
                  <a:cubicBezTo>
                    <a:pt x="0" y="22250"/>
                    <a:pt x="691" y="23238"/>
                    <a:pt x="1453" y="23488"/>
                  </a:cubicBezTo>
                  <a:cubicBezTo>
                    <a:pt x="4548" y="24477"/>
                    <a:pt x="7632" y="25179"/>
                    <a:pt x="10871" y="25453"/>
                  </a:cubicBezTo>
                  <a:lnTo>
                    <a:pt x="10871" y="24846"/>
                  </a:lnTo>
                  <a:cubicBezTo>
                    <a:pt x="9811" y="24334"/>
                    <a:pt x="8787" y="23631"/>
                    <a:pt x="7811" y="23024"/>
                  </a:cubicBezTo>
                  <a:cubicBezTo>
                    <a:pt x="7494" y="22824"/>
                    <a:pt x="7664" y="22306"/>
                    <a:pt x="7988" y="22306"/>
                  </a:cubicBezTo>
                  <a:cubicBezTo>
                    <a:pt x="8030" y="22306"/>
                    <a:pt x="8074" y="22315"/>
                    <a:pt x="8120" y="22334"/>
                  </a:cubicBezTo>
                  <a:cubicBezTo>
                    <a:pt x="9013" y="22726"/>
                    <a:pt x="9978" y="23096"/>
                    <a:pt x="10883" y="23548"/>
                  </a:cubicBezTo>
                  <a:lnTo>
                    <a:pt x="10883" y="22715"/>
                  </a:lnTo>
                  <a:cubicBezTo>
                    <a:pt x="10383" y="22488"/>
                    <a:pt x="9882" y="22036"/>
                    <a:pt x="9537" y="21774"/>
                  </a:cubicBezTo>
                  <a:cubicBezTo>
                    <a:pt x="8787" y="21191"/>
                    <a:pt x="8073" y="20548"/>
                    <a:pt x="7418" y="19845"/>
                  </a:cubicBezTo>
                  <a:cubicBezTo>
                    <a:pt x="7127" y="19518"/>
                    <a:pt x="7420" y="19106"/>
                    <a:pt x="7755" y="19106"/>
                  </a:cubicBezTo>
                  <a:cubicBezTo>
                    <a:pt x="7858" y="19106"/>
                    <a:pt x="7965" y="19145"/>
                    <a:pt x="8061" y="19238"/>
                  </a:cubicBezTo>
                  <a:cubicBezTo>
                    <a:pt x="8763" y="19893"/>
                    <a:pt x="9525" y="20500"/>
                    <a:pt x="10323" y="21048"/>
                  </a:cubicBezTo>
                  <a:cubicBezTo>
                    <a:pt x="10490" y="21155"/>
                    <a:pt x="10692" y="21262"/>
                    <a:pt x="10894" y="21369"/>
                  </a:cubicBezTo>
                  <a:cubicBezTo>
                    <a:pt x="10906" y="20298"/>
                    <a:pt x="10918" y="19214"/>
                    <a:pt x="10930" y="18143"/>
                  </a:cubicBezTo>
                  <a:cubicBezTo>
                    <a:pt x="10823" y="18024"/>
                    <a:pt x="10764" y="17881"/>
                    <a:pt x="10752" y="17726"/>
                  </a:cubicBezTo>
                  <a:cubicBezTo>
                    <a:pt x="10156" y="17381"/>
                    <a:pt x="9632" y="16857"/>
                    <a:pt x="9132" y="16404"/>
                  </a:cubicBezTo>
                  <a:cubicBezTo>
                    <a:pt x="8525" y="15833"/>
                    <a:pt x="7882" y="15237"/>
                    <a:pt x="7489" y="14499"/>
                  </a:cubicBezTo>
                  <a:cubicBezTo>
                    <a:pt x="7346" y="14213"/>
                    <a:pt x="7578" y="13872"/>
                    <a:pt x="7861" y="13872"/>
                  </a:cubicBezTo>
                  <a:cubicBezTo>
                    <a:pt x="7930" y="13872"/>
                    <a:pt x="8002" y="13893"/>
                    <a:pt x="8073" y="13940"/>
                  </a:cubicBezTo>
                  <a:cubicBezTo>
                    <a:pt x="8716" y="14368"/>
                    <a:pt x="9228" y="14940"/>
                    <a:pt x="9799" y="15452"/>
                  </a:cubicBezTo>
                  <a:cubicBezTo>
                    <a:pt x="10144" y="15761"/>
                    <a:pt x="10561" y="16047"/>
                    <a:pt x="10954" y="16345"/>
                  </a:cubicBezTo>
                  <a:cubicBezTo>
                    <a:pt x="10966" y="15416"/>
                    <a:pt x="10978" y="14499"/>
                    <a:pt x="11002" y="13582"/>
                  </a:cubicBezTo>
                  <a:cubicBezTo>
                    <a:pt x="10597" y="13106"/>
                    <a:pt x="10275" y="12499"/>
                    <a:pt x="9942" y="11987"/>
                  </a:cubicBezTo>
                  <a:cubicBezTo>
                    <a:pt x="9478" y="11285"/>
                    <a:pt x="9049" y="10558"/>
                    <a:pt x="8620" y="9832"/>
                  </a:cubicBezTo>
                  <a:cubicBezTo>
                    <a:pt x="8479" y="9603"/>
                    <a:pt x="8710" y="9341"/>
                    <a:pt x="8931" y="9341"/>
                  </a:cubicBezTo>
                  <a:cubicBezTo>
                    <a:pt x="9009" y="9341"/>
                    <a:pt x="9085" y="9374"/>
                    <a:pt x="9144" y="9451"/>
                  </a:cubicBezTo>
                  <a:cubicBezTo>
                    <a:pt x="9656" y="10106"/>
                    <a:pt x="10168" y="10749"/>
                    <a:pt x="10644" y="11427"/>
                  </a:cubicBezTo>
                  <a:cubicBezTo>
                    <a:pt x="10775" y="11606"/>
                    <a:pt x="10906" y="11785"/>
                    <a:pt x="11037" y="11975"/>
                  </a:cubicBezTo>
                  <a:cubicBezTo>
                    <a:pt x="11085" y="10654"/>
                    <a:pt x="11133" y="9344"/>
                    <a:pt x="11192" y="8034"/>
                  </a:cubicBezTo>
                  <a:cubicBezTo>
                    <a:pt x="11002" y="7665"/>
                    <a:pt x="10871" y="7260"/>
                    <a:pt x="10656" y="6915"/>
                  </a:cubicBezTo>
                  <a:cubicBezTo>
                    <a:pt x="10299" y="6308"/>
                    <a:pt x="9859" y="5760"/>
                    <a:pt x="9359" y="5272"/>
                  </a:cubicBezTo>
                  <a:cubicBezTo>
                    <a:pt x="9113" y="5027"/>
                    <a:pt x="9353" y="4628"/>
                    <a:pt x="9644" y="4628"/>
                  </a:cubicBezTo>
                  <a:cubicBezTo>
                    <a:pt x="9707" y="4628"/>
                    <a:pt x="9772" y="4647"/>
                    <a:pt x="9835" y="4689"/>
                  </a:cubicBezTo>
                  <a:cubicBezTo>
                    <a:pt x="10394" y="5081"/>
                    <a:pt x="10894" y="5558"/>
                    <a:pt x="11287" y="6117"/>
                  </a:cubicBezTo>
                  <a:cubicBezTo>
                    <a:pt x="11311" y="5701"/>
                    <a:pt x="11335" y="5272"/>
                    <a:pt x="11371" y="4855"/>
                  </a:cubicBezTo>
                  <a:cubicBezTo>
                    <a:pt x="11377" y="4604"/>
                    <a:pt x="11561" y="4482"/>
                    <a:pt x="11745" y="4482"/>
                  </a:cubicBezTo>
                  <a:cubicBezTo>
                    <a:pt x="11936" y="4482"/>
                    <a:pt x="12127" y="4613"/>
                    <a:pt x="12121" y="4867"/>
                  </a:cubicBezTo>
                  <a:cubicBezTo>
                    <a:pt x="12145" y="5522"/>
                    <a:pt x="12157" y="6165"/>
                    <a:pt x="12180" y="6808"/>
                  </a:cubicBezTo>
                  <a:cubicBezTo>
                    <a:pt x="12490" y="6415"/>
                    <a:pt x="12823" y="6058"/>
                    <a:pt x="13192" y="5724"/>
                  </a:cubicBezTo>
                  <a:cubicBezTo>
                    <a:pt x="13263" y="5660"/>
                    <a:pt x="13342" y="5632"/>
                    <a:pt x="13417" y="5632"/>
                  </a:cubicBezTo>
                  <a:cubicBezTo>
                    <a:pt x="13647" y="5632"/>
                    <a:pt x="13848" y="5887"/>
                    <a:pt x="13704" y="6129"/>
                  </a:cubicBezTo>
                  <a:cubicBezTo>
                    <a:pt x="13454" y="6558"/>
                    <a:pt x="13169" y="6963"/>
                    <a:pt x="12859" y="7356"/>
                  </a:cubicBezTo>
                  <a:cubicBezTo>
                    <a:pt x="12645" y="7617"/>
                    <a:pt x="12442" y="7939"/>
                    <a:pt x="12204" y="8201"/>
                  </a:cubicBezTo>
                  <a:cubicBezTo>
                    <a:pt x="12228" y="9368"/>
                    <a:pt x="12240" y="10546"/>
                    <a:pt x="12252" y="11713"/>
                  </a:cubicBezTo>
                  <a:cubicBezTo>
                    <a:pt x="12645" y="11166"/>
                    <a:pt x="13121" y="10677"/>
                    <a:pt x="13669" y="10261"/>
                  </a:cubicBezTo>
                  <a:cubicBezTo>
                    <a:pt x="13750" y="10199"/>
                    <a:pt x="13844" y="10171"/>
                    <a:pt x="13935" y="10171"/>
                  </a:cubicBezTo>
                  <a:cubicBezTo>
                    <a:pt x="14228" y="10171"/>
                    <a:pt x="14500" y="10455"/>
                    <a:pt x="14300" y="10773"/>
                  </a:cubicBezTo>
                  <a:cubicBezTo>
                    <a:pt x="14014" y="11213"/>
                    <a:pt x="13669" y="11618"/>
                    <a:pt x="13347" y="12047"/>
                  </a:cubicBezTo>
                  <a:cubicBezTo>
                    <a:pt x="13026" y="12475"/>
                    <a:pt x="12752" y="12892"/>
                    <a:pt x="12430" y="13285"/>
                  </a:cubicBezTo>
                  <a:cubicBezTo>
                    <a:pt x="12383" y="13344"/>
                    <a:pt x="12323" y="13392"/>
                    <a:pt x="12252" y="13416"/>
                  </a:cubicBezTo>
                  <a:lnTo>
                    <a:pt x="12252" y="15857"/>
                  </a:lnTo>
                  <a:cubicBezTo>
                    <a:pt x="12371" y="15749"/>
                    <a:pt x="12478" y="15642"/>
                    <a:pt x="12597" y="15547"/>
                  </a:cubicBezTo>
                  <a:cubicBezTo>
                    <a:pt x="13180" y="15023"/>
                    <a:pt x="13835" y="14583"/>
                    <a:pt x="14419" y="14059"/>
                  </a:cubicBezTo>
                  <a:cubicBezTo>
                    <a:pt x="14501" y="13982"/>
                    <a:pt x="14588" y="13949"/>
                    <a:pt x="14670" y="13949"/>
                  </a:cubicBezTo>
                  <a:cubicBezTo>
                    <a:pt x="14940" y="13949"/>
                    <a:pt x="15148" y="14308"/>
                    <a:pt x="14919" y="14583"/>
                  </a:cubicBezTo>
                  <a:cubicBezTo>
                    <a:pt x="14407" y="15190"/>
                    <a:pt x="14014" y="15892"/>
                    <a:pt x="13490" y="16488"/>
                  </a:cubicBezTo>
                  <a:cubicBezTo>
                    <a:pt x="13097" y="16952"/>
                    <a:pt x="12680" y="17416"/>
                    <a:pt x="12240" y="17857"/>
                  </a:cubicBezTo>
                  <a:cubicBezTo>
                    <a:pt x="12228" y="19262"/>
                    <a:pt x="12228" y="20667"/>
                    <a:pt x="12216" y="22072"/>
                  </a:cubicBezTo>
                  <a:lnTo>
                    <a:pt x="12216" y="22453"/>
                  </a:lnTo>
                  <a:cubicBezTo>
                    <a:pt x="12549" y="22048"/>
                    <a:pt x="12930" y="21667"/>
                    <a:pt x="13335" y="21322"/>
                  </a:cubicBezTo>
                  <a:cubicBezTo>
                    <a:pt x="13757" y="20966"/>
                    <a:pt x="14396" y="20383"/>
                    <a:pt x="14992" y="20383"/>
                  </a:cubicBezTo>
                  <a:cubicBezTo>
                    <a:pt x="15036" y="20383"/>
                    <a:pt x="15079" y="20386"/>
                    <a:pt x="15121" y="20393"/>
                  </a:cubicBezTo>
                  <a:cubicBezTo>
                    <a:pt x="15276" y="20393"/>
                    <a:pt x="15371" y="20536"/>
                    <a:pt x="15336" y="20679"/>
                  </a:cubicBezTo>
                  <a:cubicBezTo>
                    <a:pt x="15181" y="21262"/>
                    <a:pt x="14454" y="21667"/>
                    <a:pt x="14014" y="22036"/>
                  </a:cubicBezTo>
                  <a:cubicBezTo>
                    <a:pt x="13442" y="22500"/>
                    <a:pt x="12907" y="23012"/>
                    <a:pt x="12311" y="23465"/>
                  </a:cubicBezTo>
                  <a:cubicBezTo>
                    <a:pt x="12276" y="23488"/>
                    <a:pt x="12252" y="23500"/>
                    <a:pt x="12204" y="23512"/>
                  </a:cubicBezTo>
                  <a:lnTo>
                    <a:pt x="12204" y="23858"/>
                  </a:lnTo>
                  <a:cubicBezTo>
                    <a:pt x="12407" y="23703"/>
                    <a:pt x="12633" y="23584"/>
                    <a:pt x="12859" y="23488"/>
                  </a:cubicBezTo>
                  <a:cubicBezTo>
                    <a:pt x="13121" y="23374"/>
                    <a:pt x="13545" y="23215"/>
                    <a:pt x="13909" y="23215"/>
                  </a:cubicBezTo>
                  <a:cubicBezTo>
                    <a:pt x="14075" y="23215"/>
                    <a:pt x="14228" y="23248"/>
                    <a:pt x="14347" y="23334"/>
                  </a:cubicBezTo>
                  <a:cubicBezTo>
                    <a:pt x="14419" y="23381"/>
                    <a:pt x="14443" y="23465"/>
                    <a:pt x="14419" y="23548"/>
                  </a:cubicBezTo>
                  <a:cubicBezTo>
                    <a:pt x="14276" y="23941"/>
                    <a:pt x="13728" y="24143"/>
                    <a:pt x="13383" y="24346"/>
                  </a:cubicBezTo>
                  <a:cubicBezTo>
                    <a:pt x="13038" y="24536"/>
                    <a:pt x="12704" y="24727"/>
                    <a:pt x="12359" y="24905"/>
                  </a:cubicBezTo>
                  <a:cubicBezTo>
                    <a:pt x="12335" y="25001"/>
                    <a:pt x="12276" y="25084"/>
                    <a:pt x="12204" y="25143"/>
                  </a:cubicBezTo>
                  <a:lnTo>
                    <a:pt x="12204" y="25572"/>
                  </a:lnTo>
                  <a:cubicBezTo>
                    <a:pt x="12802" y="25597"/>
                    <a:pt x="13400" y="25609"/>
                    <a:pt x="13997" y="25609"/>
                  </a:cubicBezTo>
                  <a:cubicBezTo>
                    <a:pt x="16267" y="25609"/>
                    <a:pt x="18531" y="25430"/>
                    <a:pt x="20765" y="25072"/>
                  </a:cubicBezTo>
                  <a:cubicBezTo>
                    <a:pt x="21979" y="24870"/>
                    <a:pt x="22384" y="23393"/>
                    <a:pt x="21908" y="22429"/>
                  </a:cubicBezTo>
                  <a:cubicBezTo>
                    <a:pt x="18753" y="15964"/>
                    <a:pt x="15609" y="9439"/>
                    <a:pt x="13478" y="2545"/>
                  </a:cubicBezTo>
                  <a:cubicBezTo>
                    <a:pt x="13442" y="2319"/>
                    <a:pt x="13383" y="2093"/>
                    <a:pt x="13288" y="1891"/>
                  </a:cubicBezTo>
                  <a:cubicBezTo>
                    <a:pt x="13264" y="1831"/>
                    <a:pt x="13240" y="1772"/>
                    <a:pt x="13228" y="1712"/>
                  </a:cubicBezTo>
                  <a:cubicBezTo>
                    <a:pt x="13009" y="903"/>
                    <a:pt x="12273" y="341"/>
                    <a:pt x="11436" y="341"/>
                  </a:cubicBezTo>
                  <a:cubicBezTo>
                    <a:pt x="11410" y="341"/>
                    <a:pt x="11385" y="342"/>
                    <a:pt x="11359" y="343"/>
                  </a:cubicBezTo>
                  <a:cubicBezTo>
                    <a:pt x="11063" y="116"/>
                    <a:pt x="10704" y="0"/>
                    <a:pt x="1034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29"/>
            <p:cNvSpPr/>
            <p:nvPr/>
          </p:nvSpPr>
          <p:spPr>
            <a:xfrm>
              <a:off x="8918421" y="3639168"/>
              <a:ext cx="265725" cy="1134036"/>
            </a:xfrm>
            <a:custGeom>
              <a:rect b="b" l="l" r="r" t="t"/>
              <a:pathLst>
                <a:path extrusionOk="0" h="35183" w="8244">
                  <a:moveTo>
                    <a:pt x="4613" y="0"/>
                  </a:moveTo>
                  <a:cubicBezTo>
                    <a:pt x="4430" y="0"/>
                    <a:pt x="4249" y="119"/>
                    <a:pt x="4243" y="363"/>
                  </a:cubicBezTo>
                  <a:cubicBezTo>
                    <a:pt x="4207" y="792"/>
                    <a:pt x="4195" y="1209"/>
                    <a:pt x="4159" y="1637"/>
                  </a:cubicBezTo>
                  <a:cubicBezTo>
                    <a:pt x="3767" y="1078"/>
                    <a:pt x="3267" y="590"/>
                    <a:pt x="2707" y="209"/>
                  </a:cubicBezTo>
                  <a:cubicBezTo>
                    <a:pt x="2641" y="163"/>
                    <a:pt x="2574" y="143"/>
                    <a:pt x="2509" y="143"/>
                  </a:cubicBezTo>
                  <a:cubicBezTo>
                    <a:pt x="2221" y="143"/>
                    <a:pt x="1988" y="537"/>
                    <a:pt x="2231" y="780"/>
                  </a:cubicBezTo>
                  <a:cubicBezTo>
                    <a:pt x="2731" y="1280"/>
                    <a:pt x="3171" y="1828"/>
                    <a:pt x="3540" y="2423"/>
                  </a:cubicBezTo>
                  <a:cubicBezTo>
                    <a:pt x="3743" y="2768"/>
                    <a:pt x="3886" y="3161"/>
                    <a:pt x="4064" y="3542"/>
                  </a:cubicBezTo>
                  <a:cubicBezTo>
                    <a:pt x="4005" y="4852"/>
                    <a:pt x="3957" y="6174"/>
                    <a:pt x="3921" y="7483"/>
                  </a:cubicBezTo>
                  <a:cubicBezTo>
                    <a:pt x="3778" y="7305"/>
                    <a:pt x="3648" y="7126"/>
                    <a:pt x="3517" y="6948"/>
                  </a:cubicBezTo>
                  <a:cubicBezTo>
                    <a:pt x="3040" y="6269"/>
                    <a:pt x="2528" y="5614"/>
                    <a:pt x="2028" y="4959"/>
                  </a:cubicBezTo>
                  <a:cubicBezTo>
                    <a:pt x="1967" y="4882"/>
                    <a:pt x="1888" y="4850"/>
                    <a:pt x="1809" y="4850"/>
                  </a:cubicBezTo>
                  <a:cubicBezTo>
                    <a:pt x="1583" y="4850"/>
                    <a:pt x="1351" y="5114"/>
                    <a:pt x="1492" y="5352"/>
                  </a:cubicBezTo>
                  <a:cubicBezTo>
                    <a:pt x="1921" y="6078"/>
                    <a:pt x="2350" y="6805"/>
                    <a:pt x="2814" y="7495"/>
                  </a:cubicBezTo>
                  <a:cubicBezTo>
                    <a:pt x="3159" y="8007"/>
                    <a:pt x="3469" y="8614"/>
                    <a:pt x="3874" y="9091"/>
                  </a:cubicBezTo>
                  <a:cubicBezTo>
                    <a:pt x="3850" y="10019"/>
                    <a:pt x="3838" y="10936"/>
                    <a:pt x="3826" y="11853"/>
                  </a:cubicBezTo>
                  <a:cubicBezTo>
                    <a:pt x="3433" y="11555"/>
                    <a:pt x="3028" y="11281"/>
                    <a:pt x="2671" y="10960"/>
                  </a:cubicBezTo>
                  <a:cubicBezTo>
                    <a:pt x="2100" y="10460"/>
                    <a:pt x="1588" y="9876"/>
                    <a:pt x="945" y="9448"/>
                  </a:cubicBezTo>
                  <a:cubicBezTo>
                    <a:pt x="874" y="9401"/>
                    <a:pt x="802" y="9380"/>
                    <a:pt x="733" y="9380"/>
                  </a:cubicBezTo>
                  <a:cubicBezTo>
                    <a:pt x="451" y="9380"/>
                    <a:pt x="218" y="9721"/>
                    <a:pt x="361" y="10007"/>
                  </a:cubicBezTo>
                  <a:cubicBezTo>
                    <a:pt x="754" y="10758"/>
                    <a:pt x="1409" y="11353"/>
                    <a:pt x="2016" y="11912"/>
                  </a:cubicBezTo>
                  <a:cubicBezTo>
                    <a:pt x="2505" y="12365"/>
                    <a:pt x="3028" y="12901"/>
                    <a:pt x="3624" y="13234"/>
                  </a:cubicBezTo>
                  <a:cubicBezTo>
                    <a:pt x="3636" y="13389"/>
                    <a:pt x="3707" y="13532"/>
                    <a:pt x="3802" y="13651"/>
                  </a:cubicBezTo>
                  <a:cubicBezTo>
                    <a:pt x="3790" y="14734"/>
                    <a:pt x="3778" y="15806"/>
                    <a:pt x="3767" y="16889"/>
                  </a:cubicBezTo>
                  <a:cubicBezTo>
                    <a:pt x="3564" y="16770"/>
                    <a:pt x="3362" y="16663"/>
                    <a:pt x="3195" y="16556"/>
                  </a:cubicBezTo>
                  <a:cubicBezTo>
                    <a:pt x="2397" y="16020"/>
                    <a:pt x="1635" y="15413"/>
                    <a:pt x="933" y="14746"/>
                  </a:cubicBezTo>
                  <a:cubicBezTo>
                    <a:pt x="839" y="14655"/>
                    <a:pt x="733" y="14616"/>
                    <a:pt x="631" y="14616"/>
                  </a:cubicBezTo>
                  <a:cubicBezTo>
                    <a:pt x="295" y="14616"/>
                    <a:pt x="0" y="15034"/>
                    <a:pt x="302" y="15353"/>
                  </a:cubicBezTo>
                  <a:cubicBezTo>
                    <a:pt x="945" y="16056"/>
                    <a:pt x="1659" y="16699"/>
                    <a:pt x="2409" y="17294"/>
                  </a:cubicBezTo>
                  <a:cubicBezTo>
                    <a:pt x="2755" y="17556"/>
                    <a:pt x="3255" y="17997"/>
                    <a:pt x="3755" y="18223"/>
                  </a:cubicBezTo>
                  <a:lnTo>
                    <a:pt x="3755" y="19068"/>
                  </a:lnTo>
                  <a:cubicBezTo>
                    <a:pt x="2850" y="18604"/>
                    <a:pt x="1885" y="18235"/>
                    <a:pt x="992" y="17854"/>
                  </a:cubicBezTo>
                  <a:cubicBezTo>
                    <a:pt x="945" y="17832"/>
                    <a:pt x="900" y="17823"/>
                    <a:pt x="857" y="17823"/>
                  </a:cubicBezTo>
                  <a:cubicBezTo>
                    <a:pt x="543" y="17823"/>
                    <a:pt x="368" y="18344"/>
                    <a:pt x="683" y="18532"/>
                  </a:cubicBezTo>
                  <a:cubicBezTo>
                    <a:pt x="1659" y="19140"/>
                    <a:pt x="2683" y="19854"/>
                    <a:pt x="3743" y="20366"/>
                  </a:cubicBezTo>
                  <a:lnTo>
                    <a:pt x="3743" y="20973"/>
                  </a:lnTo>
                  <a:cubicBezTo>
                    <a:pt x="3731" y="22771"/>
                    <a:pt x="3719" y="24569"/>
                    <a:pt x="3707" y="26367"/>
                  </a:cubicBezTo>
                  <a:cubicBezTo>
                    <a:pt x="3695" y="27819"/>
                    <a:pt x="3731" y="29260"/>
                    <a:pt x="3755" y="30712"/>
                  </a:cubicBezTo>
                  <a:cubicBezTo>
                    <a:pt x="3778" y="32082"/>
                    <a:pt x="3719" y="33475"/>
                    <a:pt x="3898" y="34844"/>
                  </a:cubicBezTo>
                  <a:cubicBezTo>
                    <a:pt x="3929" y="35082"/>
                    <a:pt x="4090" y="35183"/>
                    <a:pt x="4267" y="35183"/>
                  </a:cubicBezTo>
                  <a:cubicBezTo>
                    <a:pt x="4498" y="35183"/>
                    <a:pt x="4757" y="35011"/>
                    <a:pt x="4791" y="34749"/>
                  </a:cubicBezTo>
                  <a:cubicBezTo>
                    <a:pt x="4993" y="33320"/>
                    <a:pt x="4921" y="31843"/>
                    <a:pt x="4957" y="30415"/>
                  </a:cubicBezTo>
                  <a:cubicBezTo>
                    <a:pt x="4981" y="28974"/>
                    <a:pt x="5029" y="27522"/>
                    <a:pt x="5029" y="26069"/>
                  </a:cubicBezTo>
                  <a:cubicBezTo>
                    <a:pt x="5041" y="24402"/>
                    <a:pt x="5041" y="22723"/>
                    <a:pt x="5052" y="21056"/>
                  </a:cubicBezTo>
                  <a:lnTo>
                    <a:pt x="5052" y="20640"/>
                  </a:lnTo>
                  <a:cubicBezTo>
                    <a:pt x="5136" y="20580"/>
                    <a:pt x="5195" y="20509"/>
                    <a:pt x="5231" y="20425"/>
                  </a:cubicBezTo>
                  <a:cubicBezTo>
                    <a:pt x="5576" y="20235"/>
                    <a:pt x="5922" y="20056"/>
                    <a:pt x="6255" y="19854"/>
                  </a:cubicBezTo>
                  <a:cubicBezTo>
                    <a:pt x="6588" y="19652"/>
                    <a:pt x="7148" y="19449"/>
                    <a:pt x="7303" y="19056"/>
                  </a:cubicBezTo>
                  <a:cubicBezTo>
                    <a:pt x="7315" y="18985"/>
                    <a:pt x="7291" y="18890"/>
                    <a:pt x="7219" y="18854"/>
                  </a:cubicBezTo>
                  <a:cubicBezTo>
                    <a:pt x="7099" y="18767"/>
                    <a:pt x="6946" y="18734"/>
                    <a:pt x="6780" y="18734"/>
                  </a:cubicBezTo>
                  <a:cubicBezTo>
                    <a:pt x="6420" y="18734"/>
                    <a:pt x="6000" y="18891"/>
                    <a:pt x="5731" y="18997"/>
                  </a:cubicBezTo>
                  <a:cubicBezTo>
                    <a:pt x="5505" y="19092"/>
                    <a:pt x="5279" y="19223"/>
                    <a:pt x="5088" y="19366"/>
                  </a:cubicBezTo>
                  <a:lnTo>
                    <a:pt x="5088" y="19032"/>
                  </a:lnTo>
                  <a:cubicBezTo>
                    <a:pt x="5124" y="19020"/>
                    <a:pt x="5160" y="18997"/>
                    <a:pt x="5183" y="18973"/>
                  </a:cubicBezTo>
                  <a:cubicBezTo>
                    <a:pt x="5779" y="18532"/>
                    <a:pt x="6315" y="18020"/>
                    <a:pt x="6886" y="17544"/>
                  </a:cubicBezTo>
                  <a:cubicBezTo>
                    <a:pt x="7338" y="17175"/>
                    <a:pt x="8053" y="16770"/>
                    <a:pt x="8208" y="16187"/>
                  </a:cubicBezTo>
                  <a:cubicBezTo>
                    <a:pt x="8243" y="16044"/>
                    <a:pt x="8148" y="15913"/>
                    <a:pt x="8005" y="15901"/>
                  </a:cubicBezTo>
                  <a:cubicBezTo>
                    <a:pt x="7962" y="15895"/>
                    <a:pt x="7919" y="15892"/>
                    <a:pt x="7876" y="15892"/>
                  </a:cubicBezTo>
                  <a:cubicBezTo>
                    <a:pt x="7271" y="15892"/>
                    <a:pt x="6642" y="16486"/>
                    <a:pt x="6219" y="16842"/>
                  </a:cubicBezTo>
                  <a:cubicBezTo>
                    <a:pt x="5803" y="17175"/>
                    <a:pt x="5422" y="17556"/>
                    <a:pt x="5088" y="17973"/>
                  </a:cubicBezTo>
                  <a:lnTo>
                    <a:pt x="5088" y="17580"/>
                  </a:lnTo>
                  <a:cubicBezTo>
                    <a:pt x="5100" y="16175"/>
                    <a:pt x="5112" y="14782"/>
                    <a:pt x="5112" y="13377"/>
                  </a:cubicBezTo>
                  <a:cubicBezTo>
                    <a:pt x="5553" y="12924"/>
                    <a:pt x="5969" y="12460"/>
                    <a:pt x="6374" y="11996"/>
                  </a:cubicBezTo>
                  <a:cubicBezTo>
                    <a:pt x="6886" y="11400"/>
                    <a:pt x="7279" y="10698"/>
                    <a:pt x="7803" y="10091"/>
                  </a:cubicBezTo>
                  <a:cubicBezTo>
                    <a:pt x="8033" y="9824"/>
                    <a:pt x="7814" y="9464"/>
                    <a:pt x="7543" y="9464"/>
                  </a:cubicBezTo>
                  <a:cubicBezTo>
                    <a:pt x="7464" y="9464"/>
                    <a:pt x="7381" y="9494"/>
                    <a:pt x="7303" y="9567"/>
                  </a:cubicBezTo>
                  <a:cubicBezTo>
                    <a:pt x="6719" y="10103"/>
                    <a:pt x="6053" y="10531"/>
                    <a:pt x="5469" y="11055"/>
                  </a:cubicBezTo>
                  <a:cubicBezTo>
                    <a:pt x="5362" y="11162"/>
                    <a:pt x="5243" y="11270"/>
                    <a:pt x="5124" y="11365"/>
                  </a:cubicBezTo>
                  <a:lnTo>
                    <a:pt x="5124" y="8936"/>
                  </a:lnTo>
                  <a:cubicBezTo>
                    <a:pt x="5195" y="8900"/>
                    <a:pt x="5255" y="8864"/>
                    <a:pt x="5302" y="8805"/>
                  </a:cubicBezTo>
                  <a:cubicBezTo>
                    <a:pt x="5636" y="8400"/>
                    <a:pt x="5910" y="7971"/>
                    <a:pt x="6219" y="7555"/>
                  </a:cubicBezTo>
                  <a:cubicBezTo>
                    <a:pt x="6529" y="7150"/>
                    <a:pt x="6886" y="6733"/>
                    <a:pt x="7172" y="6281"/>
                  </a:cubicBezTo>
                  <a:cubicBezTo>
                    <a:pt x="7372" y="5963"/>
                    <a:pt x="7100" y="5679"/>
                    <a:pt x="6807" y="5679"/>
                  </a:cubicBezTo>
                  <a:cubicBezTo>
                    <a:pt x="6716" y="5679"/>
                    <a:pt x="6623" y="5707"/>
                    <a:pt x="6541" y="5769"/>
                  </a:cubicBezTo>
                  <a:cubicBezTo>
                    <a:pt x="6005" y="6186"/>
                    <a:pt x="5517" y="6674"/>
                    <a:pt x="5124" y="7233"/>
                  </a:cubicBezTo>
                  <a:cubicBezTo>
                    <a:pt x="5124" y="6055"/>
                    <a:pt x="5112" y="4888"/>
                    <a:pt x="5076" y="3709"/>
                  </a:cubicBezTo>
                  <a:cubicBezTo>
                    <a:pt x="5326" y="3459"/>
                    <a:pt x="5529" y="3138"/>
                    <a:pt x="5731" y="2864"/>
                  </a:cubicBezTo>
                  <a:cubicBezTo>
                    <a:pt x="6041" y="2483"/>
                    <a:pt x="6326" y="2078"/>
                    <a:pt x="6576" y="1649"/>
                  </a:cubicBezTo>
                  <a:cubicBezTo>
                    <a:pt x="6720" y="1398"/>
                    <a:pt x="6519" y="1140"/>
                    <a:pt x="6289" y="1140"/>
                  </a:cubicBezTo>
                  <a:cubicBezTo>
                    <a:pt x="6213" y="1140"/>
                    <a:pt x="6135" y="1168"/>
                    <a:pt x="6064" y="1233"/>
                  </a:cubicBezTo>
                  <a:cubicBezTo>
                    <a:pt x="5695" y="1566"/>
                    <a:pt x="5362" y="1935"/>
                    <a:pt x="5052" y="2316"/>
                  </a:cubicBezTo>
                  <a:cubicBezTo>
                    <a:pt x="5041" y="1673"/>
                    <a:pt x="5017" y="1030"/>
                    <a:pt x="4993" y="387"/>
                  </a:cubicBezTo>
                  <a:cubicBezTo>
                    <a:pt x="4999" y="131"/>
                    <a:pt x="4805" y="0"/>
                    <a:pt x="4613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29"/>
            <p:cNvSpPr/>
            <p:nvPr/>
          </p:nvSpPr>
          <p:spPr>
            <a:xfrm>
              <a:off x="229635" y="1234688"/>
              <a:ext cx="483197" cy="579895"/>
            </a:xfrm>
            <a:custGeom>
              <a:rect b="b" l="l" r="r" t="t"/>
              <a:pathLst>
                <a:path extrusionOk="0" h="17991" w="14991">
                  <a:moveTo>
                    <a:pt x="6598" y="0"/>
                  </a:moveTo>
                  <a:cubicBezTo>
                    <a:pt x="4239" y="0"/>
                    <a:pt x="1967" y="1178"/>
                    <a:pt x="918" y="3572"/>
                  </a:cubicBezTo>
                  <a:cubicBezTo>
                    <a:pt x="156" y="5274"/>
                    <a:pt x="1" y="7167"/>
                    <a:pt x="156" y="9013"/>
                  </a:cubicBezTo>
                  <a:cubicBezTo>
                    <a:pt x="167" y="9156"/>
                    <a:pt x="191" y="9287"/>
                    <a:pt x="203" y="9430"/>
                  </a:cubicBezTo>
                  <a:cubicBezTo>
                    <a:pt x="84" y="10763"/>
                    <a:pt x="346" y="12085"/>
                    <a:pt x="965" y="13275"/>
                  </a:cubicBezTo>
                  <a:cubicBezTo>
                    <a:pt x="1156" y="13859"/>
                    <a:pt x="1406" y="14430"/>
                    <a:pt x="1703" y="14978"/>
                  </a:cubicBezTo>
                  <a:cubicBezTo>
                    <a:pt x="2656" y="16704"/>
                    <a:pt x="4406" y="17835"/>
                    <a:pt x="6371" y="17990"/>
                  </a:cubicBezTo>
                  <a:cubicBezTo>
                    <a:pt x="6347" y="17347"/>
                    <a:pt x="6359" y="16692"/>
                    <a:pt x="6359" y="16038"/>
                  </a:cubicBezTo>
                  <a:cubicBezTo>
                    <a:pt x="6275" y="16026"/>
                    <a:pt x="6204" y="15990"/>
                    <a:pt x="6144" y="15942"/>
                  </a:cubicBezTo>
                  <a:cubicBezTo>
                    <a:pt x="5668" y="15502"/>
                    <a:pt x="5394" y="14918"/>
                    <a:pt x="4978" y="14442"/>
                  </a:cubicBezTo>
                  <a:cubicBezTo>
                    <a:pt x="4561" y="13942"/>
                    <a:pt x="4108" y="13490"/>
                    <a:pt x="3620" y="13085"/>
                  </a:cubicBezTo>
                  <a:cubicBezTo>
                    <a:pt x="3346" y="12861"/>
                    <a:pt x="3601" y="12516"/>
                    <a:pt x="3881" y="12516"/>
                  </a:cubicBezTo>
                  <a:cubicBezTo>
                    <a:pt x="3929" y="12516"/>
                    <a:pt x="3978" y="12526"/>
                    <a:pt x="4025" y="12549"/>
                  </a:cubicBezTo>
                  <a:cubicBezTo>
                    <a:pt x="4882" y="12954"/>
                    <a:pt x="5859" y="13644"/>
                    <a:pt x="6383" y="14537"/>
                  </a:cubicBezTo>
                  <a:cubicBezTo>
                    <a:pt x="6383" y="14025"/>
                    <a:pt x="6394" y="13513"/>
                    <a:pt x="6406" y="13001"/>
                  </a:cubicBezTo>
                  <a:cubicBezTo>
                    <a:pt x="5990" y="12644"/>
                    <a:pt x="5668" y="12025"/>
                    <a:pt x="5371" y="11644"/>
                  </a:cubicBezTo>
                  <a:cubicBezTo>
                    <a:pt x="4799" y="10894"/>
                    <a:pt x="4263" y="10132"/>
                    <a:pt x="3763" y="9334"/>
                  </a:cubicBezTo>
                  <a:cubicBezTo>
                    <a:pt x="3604" y="9077"/>
                    <a:pt x="3847" y="8793"/>
                    <a:pt x="4090" y="8793"/>
                  </a:cubicBezTo>
                  <a:cubicBezTo>
                    <a:pt x="4173" y="8793"/>
                    <a:pt x="4256" y="8827"/>
                    <a:pt x="4323" y="8906"/>
                  </a:cubicBezTo>
                  <a:cubicBezTo>
                    <a:pt x="4942" y="9608"/>
                    <a:pt x="5537" y="10334"/>
                    <a:pt x="6133" y="11061"/>
                  </a:cubicBezTo>
                  <a:cubicBezTo>
                    <a:pt x="6228" y="11180"/>
                    <a:pt x="6335" y="11287"/>
                    <a:pt x="6454" y="11418"/>
                  </a:cubicBezTo>
                  <a:cubicBezTo>
                    <a:pt x="6478" y="10787"/>
                    <a:pt x="6490" y="10168"/>
                    <a:pt x="6514" y="9537"/>
                  </a:cubicBezTo>
                  <a:cubicBezTo>
                    <a:pt x="5537" y="7822"/>
                    <a:pt x="4704" y="6036"/>
                    <a:pt x="4001" y="4191"/>
                  </a:cubicBezTo>
                  <a:cubicBezTo>
                    <a:pt x="3891" y="3907"/>
                    <a:pt x="4156" y="3686"/>
                    <a:pt x="4410" y="3686"/>
                  </a:cubicBezTo>
                  <a:cubicBezTo>
                    <a:pt x="4540" y="3686"/>
                    <a:pt x="4667" y="3744"/>
                    <a:pt x="4739" y="3881"/>
                  </a:cubicBezTo>
                  <a:cubicBezTo>
                    <a:pt x="5537" y="5393"/>
                    <a:pt x="6383" y="6905"/>
                    <a:pt x="7276" y="8370"/>
                  </a:cubicBezTo>
                  <a:lnTo>
                    <a:pt x="8335" y="6393"/>
                  </a:lnTo>
                  <a:cubicBezTo>
                    <a:pt x="8752" y="5631"/>
                    <a:pt x="9169" y="4536"/>
                    <a:pt x="9966" y="4107"/>
                  </a:cubicBezTo>
                  <a:cubicBezTo>
                    <a:pt x="10020" y="4076"/>
                    <a:pt x="10078" y="4062"/>
                    <a:pt x="10135" y="4062"/>
                  </a:cubicBezTo>
                  <a:cubicBezTo>
                    <a:pt x="10314" y="4062"/>
                    <a:pt x="10481" y="4206"/>
                    <a:pt x="10490" y="4405"/>
                  </a:cubicBezTo>
                  <a:cubicBezTo>
                    <a:pt x="10562" y="5298"/>
                    <a:pt x="9847" y="6274"/>
                    <a:pt x="9442" y="7036"/>
                  </a:cubicBezTo>
                  <a:lnTo>
                    <a:pt x="7859" y="9953"/>
                  </a:lnTo>
                  <a:cubicBezTo>
                    <a:pt x="7764" y="10120"/>
                    <a:pt x="7597" y="10227"/>
                    <a:pt x="7406" y="10251"/>
                  </a:cubicBezTo>
                  <a:cubicBezTo>
                    <a:pt x="7406" y="10823"/>
                    <a:pt x="7395" y="11406"/>
                    <a:pt x="7395" y="11977"/>
                  </a:cubicBezTo>
                  <a:cubicBezTo>
                    <a:pt x="7978" y="11573"/>
                    <a:pt x="8538" y="11144"/>
                    <a:pt x="9061" y="10680"/>
                  </a:cubicBezTo>
                  <a:cubicBezTo>
                    <a:pt x="9493" y="10295"/>
                    <a:pt x="9958" y="9488"/>
                    <a:pt x="10581" y="9488"/>
                  </a:cubicBezTo>
                  <a:cubicBezTo>
                    <a:pt x="10594" y="9488"/>
                    <a:pt x="10608" y="9488"/>
                    <a:pt x="10621" y="9489"/>
                  </a:cubicBezTo>
                  <a:cubicBezTo>
                    <a:pt x="10740" y="9489"/>
                    <a:pt x="10847" y="9572"/>
                    <a:pt x="10883" y="9691"/>
                  </a:cubicBezTo>
                  <a:cubicBezTo>
                    <a:pt x="11050" y="10430"/>
                    <a:pt x="10050" y="11073"/>
                    <a:pt x="9550" y="11477"/>
                  </a:cubicBezTo>
                  <a:cubicBezTo>
                    <a:pt x="8895" y="12013"/>
                    <a:pt x="8180" y="12442"/>
                    <a:pt x="7395" y="12751"/>
                  </a:cubicBezTo>
                  <a:cubicBezTo>
                    <a:pt x="7395" y="14490"/>
                    <a:pt x="7406" y="16240"/>
                    <a:pt x="7442" y="17990"/>
                  </a:cubicBezTo>
                  <a:cubicBezTo>
                    <a:pt x="7752" y="17954"/>
                    <a:pt x="8073" y="17907"/>
                    <a:pt x="8383" y="17835"/>
                  </a:cubicBezTo>
                  <a:cubicBezTo>
                    <a:pt x="8395" y="17228"/>
                    <a:pt x="8490" y="16633"/>
                    <a:pt x="8645" y="16049"/>
                  </a:cubicBezTo>
                  <a:cubicBezTo>
                    <a:pt x="8811" y="15085"/>
                    <a:pt x="9181" y="14168"/>
                    <a:pt x="9716" y="13347"/>
                  </a:cubicBezTo>
                  <a:cubicBezTo>
                    <a:pt x="9919" y="12847"/>
                    <a:pt x="10204" y="12382"/>
                    <a:pt x="10538" y="11966"/>
                  </a:cubicBezTo>
                  <a:cubicBezTo>
                    <a:pt x="11467" y="10834"/>
                    <a:pt x="12883" y="10132"/>
                    <a:pt x="14348" y="9953"/>
                  </a:cubicBezTo>
                  <a:cubicBezTo>
                    <a:pt x="14991" y="6524"/>
                    <a:pt x="13491" y="3048"/>
                    <a:pt x="10550" y="1167"/>
                  </a:cubicBezTo>
                  <a:cubicBezTo>
                    <a:pt x="9348" y="392"/>
                    <a:pt x="7958" y="0"/>
                    <a:pt x="6598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29"/>
            <p:cNvSpPr/>
            <p:nvPr/>
          </p:nvSpPr>
          <p:spPr>
            <a:xfrm>
              <a:off x="497906" y="1554015"/>
              <a:ext cx="430981" cy="419023"/>
            </a:xfrm>
            <a:custGeom>
              <a:rect b="b" l="l" r="r" t="t"/>
              <a:pathLst>
                <a:path extrusionOk="0" h="13000" w="13371">
                  <a:moveTo>
                    <a:pt x="6722" y="1"/>
                  </a:moveTo>
                  <a:cubicBezTo>
                    <a:pt x="6482" y="1"/>
                    <a:pt x="6241" y="16"/>
                    <a:pt x="6001" y="46"/>
                  </a:cubicBezTo>
                  <a:cubicBezTo>
                    <a:pt x="4537" y="225"/>
                    <a:pt x="3120" y="927"/>
                    <a:pt x="2191" y="2059"/>
                  </a:cubicBezTo>
                  <a:cubicBezTo>
                    <a:pt x="1858" y="2475"/>
                    <a:pt x="1572" y="2952"/>
                    <a:pt x="1369" y="3452"/>
                  </a:cubicBezTo>
                  <a:cubicBezTo>
                    <a:pt x="822" y="4261"/>
                    <a:pt x="465" y="5190"/>
                    <a:pt x="298" y="6142"/>
                  </a:cubicBezTo>
                  <a:cubicBezTo>
                    <a:pt x="143" y="6738"/>
                    <a:pt x="48" y="7333"/>
                    <a:pt x="24" y="7928"/>
                  </a:cubicBezTo>
                  <a:cubicBezTo>
                    <a:pt x="0" y="9012"/>
                    <a:pt x="215" y="10071"/>
                    <a:pt x="834" y="10929"/>
                  </a:cubicBezTo>
                  <a:cubicBezTo>
                    <a:pt x="1393" y="10369"/>
                    <a:pt x="1965" y="9821"/>
                    <a:pt x="2524" y="9298"/>
                  </a:cubicBezTo>
                  <a:cubicBezTo>
                    <a:pt x="2227" y="8393"/>
                    <a:pt x="2953" y="7107"/>
                    <a:pt x="3167" y="6238"/>
                  </a:cubicBezTo>
                  <a:cubicBezTo>
                    <a:pt x="3477" y="4892"/>
                    <a:pt x="3679" y="3511"/>
                    <a:pt x="3775" y="2130"/>
                  </a:cubicBezTo>
                  <a:cubicBezTo>
                    <a:pt x="3798" y="1813"/>
                    <a:pt x="4045" y="1652"/>
                    <a:pt x="4287" y="1652"/>
                  </a:cubicBezTo>
                  <a:cubicBezTo>
                    <a:pt x="4527" y="1652"/>
                    <a:pt x="4763" y="1810"/>
                    <a:pt x="4775" y="2130"/>
                  </a:cubicBezTo>
                  <a:cubicBezTo>
                    <a:pt x="4810" y="3571"/>
                    <a:pt x="4679" y="4999"/>
                    <a:pt x="4370" y="6404"/>
                  </a:cubicBezTo>
                  <a:cubicBezTo>
                    <a:pt x="4287" y="6797"/>
                    <a:pt x="4203" y="7309"/>
                    <a:pt x="4072" y="7833"/>
                  </a:cubicBezTo>
                  <a:cubicBezTo>
                    <a:pt x="4370" y="7559"/>
                    <a:pt x="4656" y="7297"/>
                    <a:pt x="4953" y="7035"/>
                  </a:cubicBezTo>
                  <a:cubicBezTo>
                    <a:pt x="5549" y="6523"/>
                    <a:pt x="6156" y="5892"/>
                    <a:pt x="6858" y="5499"/>
                  </a:cubicBezTo>
                  <a:cubicBezTo>
                    <a:pt x="7025" y="5107"/>
                    <a:pt x="7168" y="4714"/>
                    <a:pt x="7275" y="4309"/>
                  </a:cubicBezTo>
                  <a:cubicBezTo>
                    <a:pt x="7370" y="3714"/>
                    <a:pt x="7406" y="3118"/>
                    <a:pt x="7382" y="2523"/>
                  </a:cubicBezTo>
                  <a:cubicBezTo>
                    <a:pt x="7382" y="2304"/>
                    <a:pt x="7535" y="2197"/>
                    <a:pt x="7696" y="2197"/>
                  </a:cubicBezTo>
                  <a:cubicBezTo>
                    <a:pt x="7834" y="2197"/>
                    <a:pt x="7977" y="2274"/>
                    <a:pt x="8037" y="2428"/>
                  </a:cubicBezTo>
                  <a:cubicBezTo>
                    <a:pt x="8347" y="3309"/>
                    <a:pt x="8370" y="4261"/>
                    <a:pt x="8120" y="5166"/>
                  </a:cubicBezTo>
                  <a:cubicBezTo>
                    <a:pt x="8150" y="5167"/>
                    <a:pt x="8179" y="5167"/>
                    <a:pt x="8208" y="5167"/>
                  </a:cubicBezTo>
                  <a:cubicBezTo>
                    <a:pt x="8702" y="5167"/>
                    <a:pt x="9195" y="5072"/>
                    <a:pt x="9656" y="4892"/>
                  </a:cubicBezTo>
                  <a:cubicBezTo>
                    <a:pt x="9712" y="4874"/>
                    <a:pt x="9765" y="4866"/>
                    <a:pt x="9816" y="4866"/>
                  </a:cubicBezTo>
                  <a:cubicBezTo>
                    <a:pt x="10302" y="4866"/>
                    <a:pt x="10558" y="5621"/>
                    <a:pt x="10073" y="5869"/>
                  </a:cubicBezTo>
                  <a:cubicBezTo>
                    <a:pt x="9589" y="6106"/>
                    <a:pt x="9069" y="6223"/>
                    <a:pt x="8543" y="6223"/>
                  </a:cubicBezTo>
                  <a:cubicBezTo>
                    <a:pt x="8331" y="6223"/>
                    <a:pt x="8118" y="6204"/>
                    <a:pt x="7906" y="6166"/>
                  </a:cubicBezTo>
                  <a:cubicBezTo>
                    <a:pt x="7477" y="6845"/>
                    <a:pt x="6763" y="7369"/>
                    <a:pt x="6120" y="7905"/>
                  </a:cubicBezTo>
                  <a:cubicBezTo>
                    <a:pt x="6858" y="7857"/>
                    <a:pt x="7620" y="7821"/>
                    <a:pt x="8347" y="7714"/>
                  </a:cubicBezTo>
                  <a:cubicBezTo>
                    <a:pt x="8408" y="7704"/>
                    <a:pt x="8473" y="7698"/>
                    <a:pt x="8539" y="7698"/>
                  </a:cubicBezTo>
                  <a:cubicBezTo>
                    <a:pt x="8712" y="7698"/>
                    <a:pt x="8886" y="7742"/>
                    <a:pt x="8989" y="7881"/>
                  </a:cubicBezTo>
                  <a:cubicBezTo>
                    <a:pt x="9180" y="8119"/>
                    <a:pt x="9275" y="8238"/>
                    <a:pt x="9168" y="8524"/>
                  </a:cubicBezTo>
                  <a:cubicBezTo>
                    <a:pt x="9073" y="8809"/>
                    <a:pt x="8823" y="9000"/>
                    <a:pt x="8525" y="9012"/>
                  </a:cubicBezTo>
                  <a:cubicBezTo>
                    <a:pt x="7593" y="9130"/>
                    <a:pt x="6570" y="9275"/>
                    <a:pt x="5574" y="9275"/>
                  </a:cubicBezTo>
                  <a:cubicBezTo>
                    <a:pt x="5260" y="9275"/>
                    <a:pt x="4949" y="9260"/>
                    <a:pt x="4644" y="9226"/>
                  </a:cubicBezTo>
                  <a:cubicBezTo>
                    <a:pt x="4239" y="9595"/>
                    <a:pt x="3834" y="9976"/>
                    <a:pt x="3441" y="10357"/>
                  </a:cubicBezTo>
                  <a:cubicBezTo>
                    <a:pt x="2905" y="10869"/>
                    <a:pt x="2393" y="11405"/>
                    <a:pt x="1881" y="11941"/>
                  </a:cubicBezTo>
                  <a:cubicBezTo>
                    <a:pt x="2931" y="12667"/>
                    <a:pt x="4179" y="13000"/>
                    <a:pt x="5446" y="13000"/>
                  </a:cubicBezTo>
                  <a:cubicBezTo>
                    <a:pt x="7960" y="13000"/>
                    <a:pt x="10545" y="11689"/>
                    <a:pt x="11787" y="9536"/>
                  </a:cubicBezTo>
                  <a:cubicBezTo>
                    <a:pt x="12228" y="8917"/>
                    <a:pt x="12514" y="8202"/>
                    <a:pt x="12597" y="7452"/>
                  </a:cubicBezTo>
                  <a:cubicBezTo>
                    <a:pt x="13371" y="4404"/>
                    <a:pt x="11573" y="1082"/>
                    <a:pt x="8513" y="285"/>
                  </a:cubicBezTo>
                  <a:cubicBezTo>
                    <a:pt x="7933" y="97"/>
                    <a:pt x="7329" y="1"/>
                    <a:pt x="6722" y="1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29"/>
            <p:cNvSpPr/>
            <p:nvPr/>
          </p:nvSpPr>
          <p:spPr>
            <a:xfrm>
              <a:off x="337130" y="1353400"/>
              <a:ext cx="501086" cy="863025"/>
            </a:xfrm>
            <a:custGeom>
              <a:rect b="b" l="l" r="r" t="t"/>
              <a:pathLst>
                <a:path extrusionOk="0" h="26775" w="15546">
                  <a:moveTo>
                    <a:pt x="1058" y="1"/>
                  </a:moveTo>
                  <a:cubicBezTo>
                    <a:pt x="804" y="1"/>
                    <a:pt x="541" y="218"/>
                    <a:pt x="642" y="508"/>
                  </a:cubicBezTo>
                  <a:cubicBezTo>
                    <a:pt x="1345" y="2353"/>
                    <a:pt x="2190" y="4139"/>
                    <a:pt x="3167" y="5854"/>
                  </a:cubicBezTo>
                  <a:cubicBezTo>
                    <a:pt x="3143" y="6473"/>
                    <a:pt x="3119" y="7104"/>
                    <a:pt x="3107" y="7723"/>
                  </a:cubicBezTo>
                  <a:cubicBezTo>
                    <a:pt x="2988" y="7604"/>
                    <a:pt x="2881" y="7485"/>
                    <a:pt x="2786" y="7378"/>
                  </a:cubicBezTo>
                  <a:cubicBezTo>
                    <a:pt x="2190" y="6651"/>
                    <a:pt x="1595" y="5925"/>
                    <a:pt x="976" y="5223"/>
                  </a:cubicBezTo>
                  <a:cubicBezTo>
                    <a:pt x="910" y="5147"/>
                    <a:pt x="827" y="5116"/>
                    <a:pt x="745" y="5116"/>
                  </a:cubicBezTo>
                  <a:cubicBezTo>
                    <a:pt x="501" y="5116"/>
                    <a:pt x="256" y="5393"/>
                    <a:pt x="416" y="5651"/>
                  </a:cubicBezTo>
                  <a:cubicBezTo>
                    <a:pt x="916" y="6449"/>
                    <a:pt x="1464" y="7199"/>
                    <a:pt x="2024" y="7961"/>
                  </a:cubicBezTo>
                  <a:cubicBezTo>
                    <a:pt x="2321" y="8342"/>
                    <a:pt x="2643" y="8961"/>
                    <a:pt x="3071" y="9318"/>
                  </a:cubicBezTo>
                  <a:cubicBezTo>
                    <a:pt x="3059" y="9830"/>
                    <a:pt x="3048" y="10342"/>
                    <a:pt x="3036" y="10854"/>
                  </a:cubicBezTo>
                  <a:cubicBezTo>
                    <a:pt x="2512" y="9961"/>
                    <a:pt x="1547" y="9271"/>
                    <a:pt x="690" y="8866"/>
                  </a:cubicBezTo>
                  <a:cubicBezTo>
                    <a:pt x="642" y="8843"/>
                    <a:pt x="592" y="8832"/>
                    <a:pt x="542" y="8832"/>
                  </a:cubicBezTo>
                  <a:cubicBezTo>
                    <a:pt x="260" y="8832"/>
                    <a:pt x="0" y="9167"/>
                    <a:pt x="273" y="9390"/>
                  </a:cubicBezTo>
                  <a:cubicBezTo>
                    <a:pt x="762" y="9807"/>
                    <a:pt x="1226" y="10259"/>
                    <a:pt x="1631" y="10747"/>
                  </a:cubicBezTo>
                  <a:cubicBezTo>
                    <a:pt x="2059" y="11235"/>
                    <a:pt x="2321" y="11819"/>
                    <a:pt x="2798" y="12259"/>
                  </a:cubicBezTo>
                  <a:cubicBezTo>
                    <a:pt x="2857" y="12307"/>
                    <a:pt x="2940" y="12343"/>
                    <a:pt x="3012" y="12343"/>
                  </a:cubicBezTo>
                  <a:cubicBezTo>
                    <a:pt x="3012" y="13009"/>
                    <a:pt x="3000" y="13664"/>
                    <a:pt x="3000" y="14319"/>
                  </a:cubicBezTo>
                  <a:lnTo>
                    <a:pt x="3000" y="16569"/>
                  </a:lnTo>
                  <a:cubicBezTo>
                    <a:pt x="3024" y="18331"/>
                    <a:pt x="3048" y="20082"/>
                    <a:pt x="3095" y="21844"/>
                  </a:cubicBezTo>
                  <a:cubicBezTo>
                    <a:pt x="3119" y="22772"/>
                    <a:pt x="3155" y="23713"/>
                    <a:pt x="3202" y="24654"/>
                  </a:cubicBezTo>
                  <a:cubicBezTo>
                    <a:pt x="3250" y="25380"/>
                    <a:pt x="3155" y="26082"/>
                    <a:pt x="3631" y="26666"/>
                  </a:cubicBezTo>
                  <a:cubicBezTo>
                    <a:pt x="3698" y="26742"/>
                    <a:pt x="3785" y="26774"/>
                    <a:pt x="3874" y="26774"/>
                  </a:cubicBezTo>
                  <a:cubicBezTo>
                    <a:pt x="4007" y="26774"/>
                    <a:pt x="4143" y="26702"/>
                    <a:pt x="4214" y="26594"/>
                  </a:cubicBezTo>
                  <a:cubicBezTo>
                    <a:pt x="4643" y="25928"/>
                    <a:pt x="4429" y="25047"/>
                    <a:pt x="4405" y="24296"/>
                  </a:cubicBezTo>
                  <a:cubicBezTo>
                    <a:pt x="4369" y="23475"/>
                    <a:pt x="4322" y="22665"/>
                    <a:pt x="4286" y="21844"/>
                  </a:cubicBezTo>
                  <a:cubicBezTo>
                    <a:pt x="4274" y="21439"/>
                    <a:pt x="4262" y="21046"/>
                    <a:pt x="4238" y="20641"/>
                  </a:cubicBezTo>
                  <a:cubicBezTo>
                    <a:pt x="5167" y="19879"/>
                    <a:pt x="6048" y="19046"/>
                    <a:pt x="6858" y="18165"/>
                  </a:cubicBezTo>
                  <a:cubicBezTo>
                    <a:pt x="7381" y="17641"/>
                    <a:pt x="7893" y="17093"/>
                    <a:pt x="8429" y="16581"/>
                  </a:cubicBezTo>
                  <a:cubicBezTo>
                    <a:pt x="8822" y="16200"/>
                    <a:pt x="9227" y="15819"/>
                    <a:pt x="9632" y="15450"/>
                  </a:cubicBezTo>
                  <a:cubicBezTo>
                    <a:pt x="9943" y="15488"/>
                    <a:pt x="10261" y="15504"/>
                    <a:pt x="10581" y="15504"/>
                  </a:cubicBezTo>
                  <a:cubicBezTo>
                    <a:pt x="11571" y="15504"/>
                    <a:pt x="12586" y="15353"/>
                    <a:pt x="13513" y="15236"/>
                  </a:cubicBezTo>
                  <a:cubicBezTo>
                    <a:pt x="13811" y="15224"/>
                    <a:pt x="14061" y="15033"/>
                    <a:pt x="14156" y="14748"/>
                  </a:cubicBezTo>
                  <a:cubicBezTo>
                    <a:pt x="14263" y="14462"/>
                    <a:pt x="14168" y="14343"/>
                    <a:pt x="13989" y="14105"/>
                  </a:cubicBezTo>
                  <a:cubicBezTo>
                    <a:pt x="13877" y="13966"/>
                    <a:pt x="13701" y="13922"/>
                    <a:pt x="13527" y="13922"/>
                  </a:cubicBezTo>
                  <a:cubicBezTo>
                    <a:pt x="13461" y="13922"/>
                    <a:pt x="13396" y="13928"/>
                    <a:pt x="13335" y="13938"/>
                  </a:cubicBezTo>
                  <a:cubicBezTo>
                    <a:pt x="12608" y="14045"/>
                    <a:pt x="11846" y="14093"/>
                    <a:pt x="11108" y="14129"/>
                  </a:cubicBezTo>
                  <a:cubicBezTo>
                    <a:pt x="11751" y="13593"/>
                    <a:pt x="12465" y="13069"/>
                    <a:pt x="12894" y="12390"/>
                  </a:cubicBezTo>
                  <a:cubicBezTo>
                    <a:pt x="13106" y="12428"/>
                    <a:pt x="13319" y="12447"/>
                    <a:pt x="13531" y="12447"/>
                  </a:cubicBezTo>
                  <a:cubicBezTo>
                    <a:pt x="14057" y="12447"/>
                    <a:pt x="14577" y="12330"/>
                    <a:pt x="15061" y="12093"/>
                  </a:cubicBezTo>
                  <a:cubicBezTo>
                    <a:pt x="15546" y="11845"/>
                    <a:pt x="15290" y="11090"/>
                    <a:pt x="14804" y="11090"/>
                  </a:cubicBezTo>
                  <a:cubicBezTo>
                    <a:pt x="14753" y="11090"/>
                    <a:pt x="14700" y="11098"/>
                    <a:pt x="14644" y="11116"/>
                  </a:cubicBezTo>
                  <a:cubicBezTo>
                    <a:pt x="14183" y="11296"/>
                    <a:pt x="13690" y="11391"/>
                    <a:pt x="13196" y="11391"/>
                  </a:cubicBezTo>
                  <a:cubicBezTo>
                    <a:pt x="13167" y="11391"/>
                    <a:pt x="13138" y="11391"/>
                    <a:pt x="13108" y="11390"/>
                  </a:cubicBezTo>
                  <a:cubicBezTo>
                    <a:pt x="13358" y="10485"/>
                    <a:pt x="13335" y="9533"/>
                    <a:pt x="13025" y="8652"/>
                  </a:cubicBezTo>
                  <a:cubicBezTo>
                    <a:pt x="12964" y="8497"/>
                    <a:pt x="12819" y="8420"/>
                    <a:pt x="12681" y="8420"/>
                  </a:cubicBezTo>
                  <a:cubicBezTo>
                    <a:pt x="12521" y="8420"/>
                    <a:pt x="12370" y="8524"/>
                    <a:pt x="12370" y="8735"/>
                  </a:cubicBezTo>
                  <a:cubicBezTo>
                    <a:pt x="12394" y="9342"/>
                    <a:pt x="12358" y="9938"/>
                    <a:pt x="12263" y="10521"/>
                  </a:cubicBezTo>
                  <a:cubicBezTo>
                    <a:pt x="12156" y="10938"/>
                    <a:pt x="12013" y="11331"/>
                    <a:pt x="11846" y="11712"/>
                  </a:cubicBezTo>
                  <a:cubicBezTo>
                    <a:pt x="11144" y="12104"/>
                    <a:pt x="10537" y="12736"/>
                    <a:pt x="9941" y="13259"/>
                  </a:cubicBezTo>
                  <a:cubicBezTo>
                    <a:pt x="9644" y="13521"/>
                    <a:pt x="9346" y="13783"/>
                    <a:pt x="9060" y="14045"/>
                  </a:cubicBezTo>
                  <a:cubicBezTo>
                    <a:pt x="9191" y="13533"/>
                    <a:pt x="9275" y="13009"/>
                    <a:pt x="9358" y="12628"/>
                  </a:cubicBezTo>
                  <a:cubicBezTo>
                    <a:pt x="9667" y="11223"/>
                    <a:pt x="9798" y="9795"/>
                    <a:pt x="9751" y="8354"/>
                  </a:cubicBezTo>
                  <a:cubicBezTo>
                    <a:pt x="9745" y="8034"/>
                    <a:pt x="9512" y="7876"/>
                    <a:pt x="9273" y="7876"/>
                  </a:cubicBezTo>
                  <a:cubicBezTo>
                    <a:pt x="9033" y="7876"/>
                    <a:pt x="8786" y="8037"/>
                    <a:pt x="8763" y="8354"/>
                  </a:cubicBezTo>
                  <a:cubicBezTo>
                    <a:pt x="8667" y="9735"/>
                    <a:pt x="8465" y="11104"/>
                    <a:pt x="8155" y="12462"/>
                  </a:cubicBezTo>
                  <a:cubicBezTo>
                    <a:pt x="7953" y="13331"/>
                    <a:pt x="7215" y="14617"/>
                    <a:pt x="7512" y="15522"/>
                  </a:cubicBezTo>
                  <a:cubicBezTo>
                    <a:pt x="6953" y="16057"/>
                    <a:pt x="6381" y="16605"/>
                    <a:pt x="5822" y="17153"/>
                  </a:cubicBezTo>
                  <a:cubicBezTo>
                    <a:pt x="5238" y="17736"/>
                    <a:pt x="4691" y="18355"/>
                    <a:pt x="4191" y="18998"/>
                  </a:cubicBezTo>
                  <a:cubicBezTo>
                    <a:pt x="4155" y="18129"/>
                    <a:pt x="4131" y="17260"/>
                    <a:pt x="4119" y="16391"/>
                  </a:cubicBezTo>
                  <a:cubicBezTo>
                    <a:pt x="4095" y="15700"/>
                    <a:pt x="4083" y="15010"/>
                    <a:pt x="4071" y="14307"/>
                  </a:cubicBezTo>
                  <a:cubicBezTo>
                    <a:pt x="4048" y="12569"/>
                    <a:pt x="4036" y="10819"/>
                    <a:pt x="4036" y="9068"/>
                  </a:cubicBezTo>
                  <a:cubicBezTo>
                    <a:pt x="4810" y="8771"/>
                    <a:pt x="5536" y="8342"/>
                    <a:pt x="6191" y="7818"/>
                  </a:cubicBezTo>
                  <a:cubicBezTo>
                    <a:pt x="6691" y="7402"/>
                    <a:pt x="7691" y="6770"/>
                    <a:pt x="7524" y="6032"/>
                  </a:cubicBezTo>
                  <a:cubicBezTo>
                    <a:pt x="7489" y="5913"/>
                    <a:pt x="7381" y="5830"/>
                    <a:pt x="7262" y="5830"/>
                  </a:cubicBezTo>
                  <a:cubicBezTo>
                    <a:pt x="7245" y="5829"/>
                    <a:pt x="7227" y="5828"/>
                    <a:pt x="7210" y="5828"/>
                  </a:cubicBezTo>
                  <a:cubicBezTo>
                    <a:pt x="6594" y="5828"/>
                    <a:pt x="6131" y="6638"/>
                    <a:pt x="5703" y="7021"/>
                  </a:cubicBezTo>
                  <a:cubicBezTo>
                    <a:pt x="5179" y="7485"/>
                    <a:pt x="4619" y="7913"/>
                    <a:pt x="4036" y="8318"/>
                  </a:cubicBezTo>
                  <a:cubicBezTo>
                    <a:pt x="4036" y="7747"/>
                    <a:pt x="4036" y="7163"/>
                    <a:pt x="4048" y="6592"/>
                  </a:cubicBezTo>
                  <a:cubicBezTo>
                    <a:pt x="4238" y="6568"/>
                    <a:pt x="4405" y="6449"/>
                    <a:pt x="4500" y="6294"/>
                  </a:cubicBezTo>
                  <a:lnTo>
                    <a:pt x="6084" y="3365"/>
                  </a:lnTo>
                  <a:cubicBezTo>
                    <a:pt x="6500" y="2603"/>
                    <a:pt x="7215" y="1639"/>
                    <a:pt x="7131" y="746"/>
                  </a:cubicBezTo>
                  <a:cubicBezTo>
                    <a:pt x="7122" y="547"/>
                    <a:pt x="6955" y="403"/>
                    <a:pt x="6776" y="403"/>
                  </a:cubicBezTo>
                  <a:cubicBezTo>
                    <a:pt x="6719" y="403"/>
                    <a:pt x="6662" y="417"/>
                    <a:pt x="6608" y="448"/>
                  </a:cubicBezTo>
                  <a:cubicBezTo>
                    <a:pt x="5810" y="877"/>
                    <a:pt x="5393" y="1960"/>
                    <a:pt x="4976" y="2734"/>
                  </a:cubicBezTo>
                  <a:lnTo>
                    <a:pt x="3917" y="4687"/>
                  </a:lnTo>
                  <a:cubicBezTo>
                    <a:pt x="3024" y="3222"/>
                    <a:pt x="2202" y="1710"/>
                    <a:pt x="1393" y="198"/>
                  </a:cubicBezTo>
                  <a:cubicBezTo>
                    <a:pt x="1319" y="60"/>
                    <a:pt x="1190" y="1"/>
                    <a:pt x="1058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29"/>
            <p:cNvSpPr/>
            <p:nvPr/>
          </p:nvSpPr>
          <p:spPr>
            <a:xfrm>
              <a:off x="152502" y="-79657"/>
              <a:ext cx="513915" cy="228883"/>
            </a:xfrm>
            <a:custGeom>
              <a:rect b="b" l="l" r="r" t="t"/>
              <a:pathLst>
                <a:path extrusionOk="0" h="7101" w="15944">
                  <a:moveTo>
                    <a:pt x="7588" y="1"/>
                  </a:moveTo>
                  <a:cubicBezTo>
                    <a:pt x="7520" y="1"/>
                    <a:pt x="7451" y="4"/>
                    <a:pt x="7383" y="10"/>
                  </a:cubicBezTo>
                  <a:cubicBezTo>
                    <a:pt x="6597" y="93"/>
                    <a:pt x="6025" y="558"/>
                    <a:pt x="5656" y="1201"/>
                  </a:cubicBezTo>
                  <a:cubicBezTo>
                    <a:pt x="5275" y="1593"/>
                    <a:pt x="5061" y="2117"/>
                    <a:pt x="5025" y="2677"/>
                  </a:cubicBezTo>
                  <a:cubicBezTo>
                    <a:pt x="5013" y="2725"/>
                    <a:pt x="5001" y="2772"/>
                    <a:pt x="4989" y="2820"/>
                  </a:cubicBezTo>
                  <a:cubicBezTo>
                    <a:pt x="4720" y="2713"/>
                    <a:pt x="4425" y="2657"/>
                    <a:pt x="4135" y="2657"/>
                  </a:cubicBezTo>
                  <a:cubicBezTo>
                    <a:pt x="3810" y="2657"/>
                    <a:pt x="3492" y="2728"/>
                    <a:pt x="3227" y="2879"/>
                  </a:cubicBezTo>
                  <a:cubicBezTo>
                    <a:pt x="2763" y="3177"/>
                    <a:pt x="2453" y="3677"/>
                    <a:pt x="2394" y="4237"/>
                  </a:cubicBezTo>
                  <a:cubicBezTo>
                    <a:pt x="2382" y="4284"/>
                    <a:pt x="2358" y="4344"/>
                    <a:pt x="2346" y="4403"/>
                  </a:cubicBezTo>
                  <a:cubicBezTo>
                    <a:pt x="2233" y="4385"/>
                    <a:pt x="2117" y="4377"/>
                    <a:pt x="2001" y="4377"/>
                  </a:cubicBezTo>
                  <a:cubicBezTo>
                    <a:pt x="1885" y="4377"/>
                    <a:pt x="1769" y="4385"/>
                    <a:pt x="1656" y="4403"/>
                  </a:cubicBezTo>
                  <a:cubicBezTo>
                    <a:pt x="1560" y="4415"/>
                    <a:pt x="1453" y="4439"/>
                    <a:pt x="1358" y="4463"/>
                  </a:cubicBezTo>
                  <a:cubicBezTo>
                    <a:pt x="596" y="4665"/>
                    <a:pt x="1" y="5415"/>
                    <a:pt x="417" y="6201"/>
                  </a:cubicBezTo>
                  <a:cubicBezTo>
                    <a:pt x="642" y="6627"/>
                    <a:pt x="1077" y="6895"/>
                    <a:pt x="1554" y="6895"/>
                  </a:cubicBezTo>
                  <a:cubicBezTo>
                    <a:pt x="1584" y="6895"/>
                    <a:pt x="1614" y="6894"/>
                    <a:pt x="1644" y="6892"/>
                  </a:cubicBezTo>
                  <a:cubicBezTo>
                    <a:pt x="2181" y="7071"/>
                    <a:pt x="2783" y="7100"/>
                    <a:pt x="3371" y="7100"/>
                  </a:cubicBezTo>
                  <a:cubicBezTo>
                    <a:pt x="3661" y="7100"/>
                    <a:pt x="3948" y="7093"/>
                    <a:pt x="4222" y="7093"/>
                  </a:cubicBezTo>
                  <a:cubicBezTo>
                    <a:pt x="4280" y="7093"/>
                    <a:pt x="4337" y="7093"/>
                    <a:pt x="4394" y="7094"/>
                  </a:cubicBezTo>
                  <a:cubicBezTo>
                    <a:pt x="4691" y="7097"/>
                    <a:pt x="4987" y="7099"/>
                    <a:pt x="5282" y="7099"/>
                  </a:cubicBezTo>
                  <a:cubicBezTo>
                    <a:pt x="6089" y="7099"/>
                    <a:pt x="6893" y="7088"/>
                    <a:pt x="7704" y="7070"/>
                  </a:cubicBezTo>
                  <a:cubicBezTo>
                    <a:pt x="9764" y="7011"/>
                    <a:pt x="11835" y="6939"/>
                    <a:pt x="13907" y="6820"/>
                  </a:cubicBezTo>
                  <a:cubicBezTo>
                    <a:pt x="14030" y="6858"/>
                    <a:pt x="14159" y="6876"/>
                    <a:pt x="14287" y="6876"/>
                  </a:cubicBezTo>
                  <a:cubicBezTo>
                    <a:pt x="14444" y="6876"/>
                    <a:pt x="14602" y="6849"/>
                    <a:pt x="14752" y="6796"/>
                  </a:cubicBezTo>
                  <a:cubicBezTo>
                    <a:pt x="15193" y="6630"/>
                    <a:pt x="15550" y="6320"/>
                    <a:pt x="15765" y="5903"/>
                  </a:cubicBezTo>
                  <a:cubicBezTo>
                    <a:pt x="15943" y="5582"/>
                    <a:pt x="15943" y="5189"/>
                    <a:pt x="15776" y="4856"/>
                  </a:cubicBezTo>
                  <a:cubicBezTo>
                    <a:pt x="15622" y="4618"/>
                    <a:pt x="15395" y="4427"/>
                    <a:pt x="15110" y="4356"/>
                  </a:cubicBezTo>
                  <a:cubicBezTo>
                    <a:pt x="14868" y="4246"/>
                    <a:pt x="14610" y="4193"/>
                    <a:pt x="14351" y="4193"/>
                  </a:cubicBezTo>
                  <a:cubicBezTo>
                    <a:pt x="14215" y="4193"/>
                    <a:pt x="14078" y="4208"/>
                    <a:pt x="13943" y="4237"/>
                  </a:cubicBezTo>
                  <a:cubicBezTo>
                    <a:pt x="13762" y="3207"/>
                    <a:pt x="12870" y="2505"/>
                    <a:pt x="11893" y="2505"/>
                  </a:cubicBezTo>
                  <a:cubicBezTo>
                    <a:pt x="11649" y="2505"/>
                    <a:pt x="11401" y="2549"/>
                    <a:pt x="11157" y="2641"/>
                  </a:cubicBezTo>
                  <a:cubicBezTo>
                    <a:pt x="11026" y="2689"/>
                    <a:pt x="10883" y="2760"/>
                    <a:pt x="10764" y="2832"/>
                  </a:cubicBezTo>
                  <a:cubicBezTo>
                    <a:pt x="10740" y="2796"/>
                    <a:pt x="10728" y="2748"/>
                    <a:pt x="10704" y="2713"/>
                  </a:cubicBezTo>
                  <a:cubicBezTo>
                    <a:pt x="10561" y="2415"/>
                    <a:pt x="10383" y="2141"/>
                    <a:pt x="10157" y="1891"/>
                  </a:cubicBezTo>
                  <a:cubicBezTo>
                    <a:pt x="10085" y="1736"/>
                    <a:pt x="10002" y="1582"/>
                    <a:pt x="9907" y="1427"/>
                  </a:cubicBezTo>
                  <a:cubicBezTo>
                    <a:pt x="9406" y="625"/>
                    <a:pt x="8561" y="1"/>
                    <a:pt x="75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29"/>
            <p:cNvSpPr/>
            <p:nvPr/>
          </p:nvSpPr>
          <p:spPr>
            <a:xfrm>
              <a:off x="35853" y="1006611"/>
              <a:ext cx="236812" cy="144434"/>
            </a:xfrm>
            <a:custGeom>
              <a:rect b="b" l="l" r="r" t="t"/>
              <a:pathLst>
                <a:path extrusionOk="0" h="4481" w="7347">
                  <a:moveTo>
                    <a:pt x="4885" y="0"/>
                  </a:moveTo>
                  <a:cubicBezTo>
                    <a:pt x="4668" y="0"/>
                    <a:pt x="4442" y="77"/>
                    <a:pt x="4263" y="218"/>
                  </a:cubicBezTo>
                  <a:cubicBezTo>
                    <a:pt x="3941" y="468"/>
                    <a:pt x="3667" y="777"/>
                    <a:pt x="3453" y="1123"/>
                  </a:cubicBezTo>
                  <a:cubicBezTo>
                    <a:pt x="3012" y="1468"/>
                    <a:pt x="2489" y="1718"/>
                    <a:pt x="1941" y="1837"/>
                  </a:cubicBezTo>
                  <a:cubicBezTo>
                    <a:pt x="1346" y="1956"/>
                    <a:pt x="691" y="2099"/>
                    <a:pt x="322" y="2647"/>
                  </a:cubicBezTo>
                  <a:cubicBezTo>
                    <a:pt x="0" y="3111"/>
                    <a:pt x="0" y="3552"/>
                    <a:pt x="179" y="3909"/>
                  </a:cubicBezTo>
                  <a:cubicBezTo>
                    <a:pt x="214" y="3730"/>
                    <a:pt x="322" y="3575"/>
                    <a:pt x="476" y="3468"/>
                  </a:cubicBezTo>
                  <a:cubicBezTo>
                    <a:pt x="464" y="3373"/>
                    <a:pt x="524" y="3278"/>
                    <a:pt x="607" y="3242"/>
                  </a:cubicBezTo>
                  <a:cubicBezTo>
                    <a:pt x="1712" y="2762"/>
                    <a:pt x="2901" y="2512"/>
                    <a:pt x="4104" y="2512"/>
                  </a:cubicBezTo>
                  <a:cubicBezTo>
                    <a:pt x="4185" y="2512"/>
                    <a:pt x="4265" y="2514"/>
                    <a:pt x="4346" y="2516"/>
                  </a:cubicBezTo>
                  <a:cubicBezTo>
                    <a:pt x="4953" y="2528"/>
                    <a:pt x="5608" y="2718"/>
                    <a:pt x="6060" y="3135"/>
                  </a:cubicBezTo>
                  <a:cubicBezTo>
                    <a:pt x="6560" y="3266"/>
                    <a:pt x="6906" y="3766"/>
                    <a:pt x="6989" y="4349"/>
                  </a:cubicBezTo>
                  <a:cubicBezTo>
                    <a:pt x="7001" y="4397"/>
                    <a:pt x="7001" y="4433"/>
                    <a:pt x="6989" y="4480"/>
                  </a:cubicBezTo>
                  <a:cubicBezTo>
                    <a:pt x="7215" y="4361"/>
                    <a:pt x="7346" y="4111"/>
                    <a:pt x="7311" y="3861"/>
                  </a:cubicBezTo>
                  <a:cubicBezTo>
                    <a:pt x="7287" y="3683"/>
                    <a:pt x="7227" y="3504"/>
                    <a:pt x="7132" y="3337"/>
                  </a:cubicBezTo>
                  <a:cubicBezTo>
                    <a:pt x="7120" y="3278"/>
                    <a:pt x="7108" y="3218"/>
                    <a:pt x="7084" y="3171"/>
                  </a:cubicBezTo>
                  <a:cubicBezTo>
                    <a:pt x="6941" y="2837"/>
                    <a:pt x="6715" y="2563"/>
                    <a:pt x="6418" y="2361"/>
                  </a:cubicBezTo>
                  <a:lnTo>
                    <a:pt x="6358" y="2266"/>
                  </a:lnTo>
                  <a:cubicBezTo>
                    <a:pt x="6013" y="1730"/>
                    <a:pt x="5763" y="1147"/>
                    <a:pt x="5596" y="539"/>
                  </a:cubicBezTo>
                  <a:cubicBezTo>
                    <a:pt x="5497" y="165"/>
                    <a:pt x="5201" y="0"/>
                    <a:pt x="488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29"/>
            <p:cNvSpPr/>
            <p:nvPr/>
          </p:nvSpPr>
          <p:spPr>
            <a:xfrm>
              <a:off x="38142" y="1087643"/>
              <a:ext cx="223371" cy="87962"/>
            </a:xfrm>
            <a:custGeom>
              <a:rect b="b" l="l" r="r" t="t"/>
              <a:pathLst>
                <a:path extrusionOk="0" h="2729" w="6930">
                  <a:moveTo>
                    <a:pt x="4107" y="0"/>
                  </a:moveTo>
                  <a:cubicBezTo>
                    <a:pt x="2879" y="0"/>
                    <a:pt x="1676" y="250"/>
                    <a:pt x="548" y="728"/>
                  </a:cubicBezTo>
                  <a:cubicBezTo>
                    <a:pt x="453" y="764"/>
                    <a:pt x="393" y="859"/>
                    <a:pt x="405" y="954"/>
                  </a:cubicBezTo>
                  <a:cubicBezTo>
                    <a:pt x="251" y="1061"/>
                    <a:pt x="143" y="1216"/>
                    <a:pt x="108" y="1407"/>
                  </a:cubicBezTo>
                  <a:cubicBezTo>
                    <a:pt x="1" y="1776"/>
                    <a:pt x="227" y="2169"/>
                    <a:pt x="620" y="2264"/>
                  </a:cubicBezTo>
                  <a:cubicBezTo>
                    <a:pt x="1441" y="2454"/>
                    <a:pt x="2287" y="2585"/>
                    <a:pt x="3144" y="2669"/>
                  </a:cubicBezTo>
                  <a:cubicBezTo>
                    <a:pt x="3191" y="2109"/>
                    <a:pt x="3311" y="1573"/>
                    <a:pt x="3513" y="1061"/>
                  </a:cubicBezTo>
                  <a:cubicBezTo>
                    <a:pt x="3576" y="910"/>
                    <a:pt x="3714" y="843"/>
                    <a:pt x="3856" y="843"/>
                  </a:cubicBezTo>
                  <a:cubicBezTo>
                    <a:pt x="4039" y="843"/>
                    <a:pt x="4228" y="952"/>
                    <a:pt x="4275" y="1133"/>
                  </a:cubicBezTo>
                  <a:cubicBezTo>
                    <a:pt x="4406" y="1657"/>
                    <a:pt x="4465" y="2192"/>
                    <a:pt x="4442" y="2728"/>
                  </a:cubicBezTo>
                  <a:cubicBezTo>
                    <a:pt x="4799" y="2728"/>
                    <a:pt x="5156" y="2728"/>
                    <a:pt x="5501" y="2716"/>
                  </a:cubicBezTo>
                  <a:cubicBezTo>
                    <a:pt x="5597" y="2716"/>
                    <a:pt x="5680" y="2716"/>
                    <a:pt x="5763" y="2704"/>
                  </a:cubicBezTo>
                  <a:cubicBezTo>
                    <a:pt x="5894" y="2704"/>
                    <a:pt x="6013" y="2693"/>
                    <a:pt x="6144" y="2681"/>
                  </a:cubicBezTo>
                  <a:cubicBezTo>
                    <a:pt x="6501" y="2657"/>
                    <a:pt x="6894" y="2359"/>
                    <a:pt x="6918" y="1978"/>
                  </a:cubicBezTo>
                  <a:cubicBezTo>
                    <a:pt x="6930" y="1931"/>
                    <a:pt x="6930" y="1883"/>
                    <a:pt x="6930" y="1847"/>
                  </a:cubicBezTo>
                  <a:cubicBezTo>
                    <a:pt x="6847" y="1264"/>
                    <a:pt x="6501" y="752"/>
                    <a:pt x="5989" y="633"/>
                  </a:cubicBezTo>
                  <a:cubicBezTo>
                    <a:pt x="5537" y="216"/>
                    <a:pt x="4882" y="26"/>
                    <a:pt x="4275" y="2"/>
                  </a:cubicBezTo>
                  <a:cubicBezTo>
                    <a:pt x="4219" y="1"/>
                    <a:pt x="4163" y="0"/>
                    <a:pt x="410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29"/>
            <p:cNvSpPr/>
            <p:nvPr/>
          </p:nvSpPr>
          <p:spPr>
            <a:xfrm>
              <a:off x="127168" y="1114815"/>
              <a:ext cx="54924" cy="230881"/>
            </a:xfrm>
            <a:custGeom>
              <a:rect b="b" l="l" r="r" t="t"/>
              <a:pathLst>
                <a:path extrusionOk="0" h="7163" w="1704">
                  <a:moveTo>
                    <a:pt x="1098" y="0"/>
                  </a:moveTo>
                  <a:cubicBezTo>
                    <a:pt x="956" y="0"/>
                    <a:pt x="820" y="67"/>
                    <a:pt x="763" y="218"/>
                  </a:cubicBezTo>
                  <a:cubicBezTo>
                    <a:pt x="560" y="730"/>
                    <a:pt x="441" y="1266"/>
                    <a:pt x="394" y="1826"/>
                  </a:cubicBezTo>
                  <a:cubicBezTo>
                    <a:pt x="322" y="2445"/>
                    <a:pt x="310" y="3088"/>
                    <a:pt x="263" y="3695"/>
                  </a:cubicBezTo>
                  <a:cubicBezTo>
                    <a:pt x="215" y="4290"/>
                    <a:pt x="179" y="4862"/>
                    <a:pt x="144" y="5445"/>
                  </a:cubicBezTo>
                  <a:cubicBezTo>
                    <a:pt x="108" y="6052"/>
                    <a:pt x="1" y="6529"/>
                    <a:pt x="394" y="7029"/>
                  </a:cubicBezTo>
                  <a:cubicBezTo>
                    <a:pt x="473" y="7124"/>
                    <a:pt x="586" y="7163"/>
                    <a:pt x="702" y="7163"/>
                  </a:cubicBezTo>
                  <a:cubicBezTo>
                    <a:pt x="847" y="7163"/>
                    <a:pt x="997" y="7103"/>
                    <a:pt x="1096" y="7017"/>
                  </a:cubicBezTo>
                  <a:cubicBezTo>
                    <a:pt x="1489" y="6636"/>
                    <a:pt x="1441" y="6160"/>
                    <a:pt x="1477" y="5648"/>
                  </a:cubicBezTo>
                  <a:cubicBezTo>
                    <a:pt x="1513" y="5017"/>
                    <a:pt x="1561" y="4397"/>
                    <a:pt x="1584" y="3766"/>
                  </a:cubicBezTo>
                  <a:cubicBezTo>
                    <a:pt x="1608" y="3135"/>
                    <a:pt x="1680" y="2516"/>
                    <a:pt x="1692" y="1885"/>
                  </a:cubicBezTo>
                  <a:cubicBezTo>
                    <a:pt x="1703" y="1349"/>
                    <a:pt x="1656" y="814"/>
                    <a:pt x="1525" y="290"/>
                  </a:cubicBezTo>
                  <a:cubicBezTo>
                    <a:pt x="1471" y="109"/>
                    <a:pt x="1279" y="0"/>
                    <a:pt x="109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29"/>
            <p:cNvSpPr/>
            <p:nvPr/>
          </p:nvSpPr>
          <p:spPr>
            <a:xfrm>
              <a:off x="478341" y="2329432"/>
              <a:ext cx="184596" cy="162871"/>
            </a:xfrm>
            <a:custGeom>
              <a:rect b="b" l="l" r="r" t="t"/>
              <a:pathLst>
                <a:path extrusionOk="0" h="5053" w="5727">
                  <a:moveTo>
                    <a:pt x="3025" y="1"/>
                  </a:moveTo>
                  <a:cubicBezTo>
                    <a:pt x="2797" y="1"/>
                    <a:pt x="2551" y="61"/>
                    <a:pt x="2286" y="195"/>
                  </a:cubicBezTo>
                  <a:cubicBezTo>
                    <a:pt x="1393" y="635"/>
                    <a:pt x="845" y="1743"/>
                    <a:pt x="500" y="2624"/>
                  </a:cubicBezTo>
                  <a:cubicBezTo>
                    <a:pt x="202" y="3374"/>
                    <a:pt x="36" y="4171"/>
                    <a:pt x="0" y="4981"/>
                  </a:cubicBezTo>
                  <a:cubicBezTo>
                    <a:pt x="488" y="4481"/>
                    <a:pt x="1345" y="4219"/>
                    <a:pt x="1953" y="4148"/>
                  </a:cubicBezTo>
                  <a:cubicBezTo>
                    <a:pt x="2225" y="4110"/>
                    <a:pt x="2498" y="4091"/>
                    <a:pt x="2770" y="4091"/>
                  </a:cubicBezTo>
                  <a:cubicBezTo>
                    <a:pt x="3690" y="4091"/>
                    <a:pt x="4602" y="4306"/>
                    <a:pt x="5429" y="4719"/>
                  </a:cubicBezTo>
                  <a:cubicBezTo>
                    <a:pt x="5525" y="4767"/>
                    <a:pt x="5608" y="4850"/>
                    <a:pt x="5656" y="4957"/>
                  </a:cubicBezTo>
                  <a:cubicBezTo>
                    <a:pt x="5679" y="4993"/>
                    <a:pt x="5703" y="5017"/>
                    <a:pt x="5727" y="5053"/>
                  </a:cubicBezTo>
                  <a:cubicBezTo>
                    <a:pt x="5679" y="4124"/>
                    <a:pt x="5465" y="3207"/>
                    <a:pt x="5084" y="2350"/>
                  </a:cubicBezTo>
                  <a:cubicBezTo>
                    <a:pt x="4668" y="1140"/>
                    <a:pt x="4016" y="1"/>
                    <a:pt x="30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29"/>
            <p:cNvSpPr/>
            <p:nvPr/>
          </p:nvSpPr>
          <p:spPr>
            <a:xfrm>
              <a:off x="464126" y="2461263"/>
              <a:ext cx="205353" cy="100501"/>
            </a:xfrm>
            <a:custGeom>
              <a:rect b="b" l="l" r="r" t="t"/>
              <a:pathLst>
                <a:path extrusionOk="0" h="3118" w="6371">
                  <a:moveTo>
                    <a:pt x="3211" y="1"/>
                  </a:moveTo>
                  <a:cubicBezTo>
                    <a:pt x="2939" y="1"/>
                    <a:pt x="2666" y="20"/>
                    <a:pt x="2394" y="58"/>
                  </a:cubicBezTo>
                  <a:cubicBezTo>
                    <a:pt x="1786" y="129"/>
                    <a:pt x="929" y="391"/>
                    <a:pt x="429" y="891"/>
                  </a:cubicBezTo>
                  <a:cubicBezTo>
                    <a:pt x="167" y="1129"/>
                    <a:pt x="24" y="1463"/>
                    <a:pt x="12" y="1820"/>
                  </a:cubicBezTo>
                  <a:cubicBezTo>
                    <a:pt x="1" y="3022"/>
                    <a:pt x="1715" y="3118"/>
                    <a:pt x="2584" y="3118"/>
                  </a:cubicBezTo>
                  <a:lnTo>
                    <a:pt x="2644" y="3118"/>
                  </a:lnTo>
                  <a:cubicBezTo>
                    <a:pt x="2644" y="2403"/>
                    <a:pt x="2727" y="1677"/>
                    <a:pt x="2882" y="974"/>
                  </a:cubicBezTo>
                  <a:cubicBezTo>
                    <a:pt x="2934" y="741"/>
                    <a:pt x="3130" y="631"/>
                    <a:pt x="3331" y="631"/>
                  </a:cubicBezTo>
                  <a:cubicBezTo>
                    <a:pt x="3540" y="631"/>
                    <a:pt x="3756" y="750"/>
                    <a:pt x="3822" y="974"/>
                  </a:cubicBezTo>
                  <a:cubicBezTo>
                    <a:pt x="3989" y="1629"/>
                    <a:pt x="4108" y="2296"/>
                    <a:pt x="4180" y="2963"/>
                  </a:cubicBezTo>
                  <a:cubicBezTo>
                    <a:pt x="4989" y="2796"/>
                    <a:pt x="5787" y="2451"/>
                    <a:pt x="6204" y="1832"/>
                  </a:cubicBezTo>
                  <a:cubicBezTo>
                    <a:pt x="6370" y="1570"/>
                    <a:pt x="6358" y="1224"/>
                    <a:pt x="6168" y="963"/>
                  </a:cubicBezTo>
                  <a:cubicBezTo>
                    <a:pt x="6144" y="927"/>
                    <a:pt x="6120" y="903"/>
                    <a:pt x="6097" y="867"/>
                  </a:cubicBezTo>
                  <a:cubicBezTo>
                    <a:pt x="6049" y="760"/>
                    <a:pt x="5966" y="677"/>
                    <a:pt x="5870" y="629"/>
                  </a:cubicBezTo>
                  <a:cubicBezTo>
                    <a:pt x="5043" y="216"/>
                    <a:pt x="4131" y="1"/>
                    <a:pt x="321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29"/>
            <p:cNvSpPr/>
            <p:nvPr/>
          </p:nvSpPr>
          <p:spPr>
            <a:xfrm>
              <a:off x="545868" y="2481570"/>
              <a:ext cx="69493" cy="207835"/>
            </a:xfrm>
            <a:custGeom>
              <a:rect b="b" l="l" r="r" t="t"/>
              <a:pathLst>
                <a:path extrusionOk="0" h="6448" w="2156">
                  <a:moveTo>
                    <a:pt x="795" y="1"/>
                  </a:moveTo>
                  <a:cubicBezTo>
                    <a:pt x="594" y="1"/>
                    <a:pt x="398" y="111"/>
                    <a:pt x="346" y="344"/>
                  </a:cubicBezTo>
                  <a:cubicBezTo>
                    <a:pt x="191" y="1047"/>
                    <a:pt x="108" y="1761"/>
                    <a:pt x="108" y="2488"/>
                  </a:cubicBezTo>
                  <a:cubicBezTo>
                    <a:pt x="108" y="2821"/>
                    <a:pt x="108" y="3154"/>
                    <a:pt x="120" y="3500"/>
                  </a:cubicBezTo>
                  <a:cubicBezTo>
                    <a:pt x="155" y="4393"/>
                    <a:pt x="1" y="5619"/>
                    <a:pt x="703" y="6286"/>
                  </a:cubicBezTo>
                  <a:cubicBezTo>
                    <a:pt x="825" y="6398"/>
                    <a:pt x="962" y="6448"/>
                    <a:pt x="1097" y="6448"/>
                  </a:cubicBezTo>
                  <a:cubicBezTo>
                    <a:pt x="1292" y="6448"/>
                    <a:pt x="1481" y="6343"/>
                    <a:pt x="1608" y="6167"/>
                  </a:cubicBezTo>
                  <a:cubicBezTo>
                    <a:pt x="2156" y="5428"/>
                    <a:pt x="1810" y="4202"/>
                    <a:pt x="1739" y="3345"/>
                  </a:cubicBezTo>
                  <a:cubicBezTo>
                    <a:pt x="1703" y="3000"/>
                    <a:pt x="1679" y="2666"/>
                    <a:pt x="1644" y="2333"/>
                  </a:cubicBezTo>
                  <a:cubicBezTo>
                    <a:pt x="1572" y="1666"/>
                    <a:pt x="1453" y="999"/>
                    <a:pt x="1286" y="344"/>
                  </a:cubicBezTo>
                  <a:cubicBezTo>
                    <a:pt x="1220" y="120"/>
                    <a:pt x="1004" y="1"/>
                    <a:pt x="79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29"/>
            <p:cNvSpPr/>
            <p:nvPr/>
          </p:nvSpPr>
          <p:spPr>
            <a:xfrm>
              <a:off x="58867" y="1706410"/>
              <a:ext cx="111331" cy="98567"/>
            </a:xfrm>
            <a:custGeom>
              <a:rect b="b" l="l" r="r" t="t"/>
              <a:pathLst>
                <a:path extrusionOk="0" h="3058" w="3454">
                  <a:moveTo>
                    <a:pt x="1826" y="1"/>
                  </a:moveTo>
                  <a:cubicBezTo>
                    <a:pt x="1689" y="1"/>
                    <a:pt x="1541" y="37"/>
                    <a:pt x="1382" y="117"/>
                  </a:cubicBezTo>
                  <a:cubicBezTo>
                    <a:pt x="834" y="390"/>
                    <a:pt x="512" y="1057"/>
                    <a:pt x="298" y="1593"/>
                  </a:cubicBezTo>
                  <a:cubicBezTo>
                    <a:pt x="120" y="2045"/>
                    <a:pt x="24" y="2522"/>
                    <a:pt x="1" y="3010"/>
                  </a:cubicBezTo>
                  <a:cubicBezTo>
                    <a:pt x="298" y="2700"/>
                    <a:pt x="810" y="2546"/>
                    <a:pt x="1179" y="2498"/>
                  </a:cubicBezTo>
                  <a:cubicBezTo>
                    <a:pt x="1342" y="2477"/>
                    <a:pt x="1504" y="2466"/>
                    <a:pt x="1666" y="2466"/>
                  </a:cubicBezTo>
                  <a:cubicBezTo>
                    <a:pt x="2226" y="2466"/>
                    <a:pt x="2776" y="2594"/>
                    <a:pt x="3275" y="2843"/>
                  </a:cubicBezTo>
                  <a:cubicBezTo>
                    <a:pt x="3334" y="2879"/>
                    <a:pt x="3382" y="2927"/>
                    <a:pt x="3418" y="2998"/>
                  </a:cubicBezTo>
                  <a:cubicBezTo>
                    <a:pt x="3430" y="3010"/>
                    <a:pt x="3441" y="3034"/>
                    <a:pt x="3453" y="3057"/>
                  </a:cubicBezTo>
                  <a:cubicBezTo>
                    <a:pt x="3430" y="2486"/>
                    <a:pt x="3299" y="1938"/>
                    <a:pt x="3072" y="1426"/>
                  </a:cubicBezTo>
                  <a:cubicBezTo>
                    <a:pt x="2820" y="690"/>
                    <a:pt x="2426" y="1"/>
                    <a:pt x="182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29"/>
            <p:cNvSpPr/>
            <p:nvPr/>
          </p:nvSpPr>
          <p:spPr>
            <a:xfrm>
              <a:off x="50422" y="1785735"/>
              <a:ext cx="123612" cy="60694"/>
            </a:xfrm>
            <a:custGeom>
              <a:rect b="b" l="l" r="r" t="t"/>
              <a:pathLst>
                <a:path extrusionOk="0" h="1883" w="3835">
                  <a:moveTo>
                    <a:pt x="1942" y="0"/>
                  </a:moveTo>
                  <a:cubicBezTo>
                    <a:pt x="1776" y="0"/>
                    <a:pt x="1608" y="12"/>
                    <a:pt x="1441" y="37"/>
                  </a:cubicBezTo>
                  <a:cubicBezTo>
                    <a:pt x="1072" y="85"/>
                    <a:pt x="560" y="227"/>
                    <a:pt x="251" y="537"/>
                  </a:cubicBezTo>
                  <a:cubicBezTo>
                    <a:pt x="96" y="680"/>
                    <a:pt x="12" y="882"/>
                    <a:pt x="1" y="1097"/>
                  </a:cubicBezTo>
                  <a:cubicBezTo>
                    <a:pt x="1" y="1823"/>
                    <a:pt x="1025" y="1882"/>
                    <a:pt x="1560" y="1882"/>
                  </a:cubicBezTo>
                  <a:lnTo>
                    <a:pt x="1596" y="1882"/>
                  </a:lnTo>
                  <a:cubicBezTo>
                    <a:pt x="1596" y="1442"/>
                    <a:pt x="1644" y="1013"/>
                    <a:pt x="1739" y="585"/>
                  </a:cubicBezTo>
                  <a:cubicBezTo>
                    <a:pt x="1768" y="445"/>
                    <a:pt x="1885" y="379"/>
                    <a:pt x="2006" y="379"/>
                  </a:cubicBezTo>
                  <a:cubicBezTo>
                    <a:pt x="2132" y="379"/>
                    <a:pt x="2262" y="451"/>
                    <a:pt x="2298" y="585"/>
                  </a:cubicBezTo>
                  <a:cubicBezTo>
                    <a:pt x="2406" y="977"/>
                    <a:pt x="2477" y="1382"/>
                    <a:pt x="2513" y="1787"/>
                  </a:cubicBezTo>
                  <a:cubicBezTo>
                    <a:pt x="3013" y="1692"/>
                    <a:pt x="3489" y="1478"/>
                    <a:pt x="3739" y="1108"/>
                  </a:cubicBezTo>
                  <a:cubicBezTo>
                    <a:pt x="3834" y="954"/>
                    <a:pt x="3834" y="739"/>
                    <a:pt x="3715" y="585"/>
                  </a:cubicBezTo>
                  <a:cubicBezTo>
                    <a:pt x="3703" y="561"/>
                    <a:pt x="3692" y="549"/>
                    <a:pt x="3680" y="525"/>
                  </a:cubicBezTo>
                  <a:cubicBezTo>
                    <a:pt x="3644" y="466"/>
                    <a:pt x="3596" y="406"/>
                    <a:pt x="3537" y="382"/>
                  </a:cubicBezTo>
                  <a:cubicBezTo>
                    <a:pt x="3042" y="135"/>
                    <a:pt x="2498" y="0"/>
                    <a:pt x="194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29"/>
            <p:cNvSpPr/>
            <p:nvPr/>
          </p:nvSpPr>
          <p:spPr>
            <a:xfrm>
              <a:off x="99544" y="1798047"/>
              <a:ext cx="41870" cy="125578"/>
            </a:xfrm>
            <a:custGeom>
              <a:rect b="b" l="l" r="r" t="t"/>
              <a:pathLst>
                <a:path extrusionOk="0" h="3896" w="1299">
                  <a:moveTo>
                    <a:pt x="482" y="0"/>
                  </a:moveTo>
                  <a:cubicBezTo>
                    <a:pt x="362" y="0"/>
                    <a:pt x="244" y="69"/>
                    <a:pt x="215" y="214"/>
                  </a:cubicBezTo>
                  <a:cubicBezTo>
                    <a:pt x="120" y="631"/>
                    <a:pt x="72" y="1072"/>
                    <a:pt x="72" y="1500"/>
                  </a:cubicBezTo>
                  <a:lnTo>
                    <a:pt x="72" y="2108"/>
                  </a:lnTo>
                  <a:cubicBezTo>
                    <a:pt x="84" y="2655"/>
                    <a:pt x="1" y="3393"/>
                    <a:pt x="429" y="3798"/>
                  </a:cubicBezTo>
                  <a:cubicBezTo>
                    <a:pt x="495" y="3864"/>
                    <a:pt x="581" y="3895"/>
                    <a:pt x="669" y="3895"/>
                  </a:cubicBezTo>
                  <a:cubicBezTo>
                    <a:pt x="788" y="3895"/>
                    <a:pt x="908" y="3837"/>
                    <a:pt x="977" y="3727"/>
                  </a:cubicBezTo>
                  <a:cubicBezTo>
                    <a:pt x="1298" y="3274"/>
                    <a:pt x="1096" y="2536"/>
                    <a:pt x="1048" y="2012"/>
                  </a:cubicBezTo>
                  <a:cubicBezTo>
                    <a:pt x="1025" y="1810"/>
                    <a:pt x="1013" y="1608"/>
                    <a:pt x="989" y="1405"/>
                  </a:cubicBezTo>
                  <a:cubicBezTo>
                    <a:pt x="953" y="1000"/>
                    <a:pt x="882" y="607"/>
                    <a:pt x="774" y="214"/>
                  </a:cubicBezTo>
                  <a:cubicBezTo>
                    <a:pt x="738" y="75"/>
                    <a:pt x="608" y="0"/>
                    <a:pt x="48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29"/>
            <p:cNvSpPr/>
            <p:nvPr/>
          </p:nvSpPr>
          <p:spPr>
            <a:xfrm>
              <a:off x="3954874" y="231226"/>
              <a:ext cx="111718" cy="98535"/>
            </a:xfrm>
            <a:custGeom>
              <a:rect b="b" l="l" r="r" t="t"/>
              <a:pathLst>
                <a:path extrusionOk="0" h="3057" w="3466">
                  <a:moveTo>
                    <a:pt x="1827" y="0"/>
                  </a:moveTo>
                  <a:cubicBezTo>
                    <a:pt x="1689" y="0"/>
                    <a:pt x="1541" y="36"/>
                    <a:pt x="1382" y="116"/>
                  </a:cubicBezTo>
                  <a:cubicBezTo>
                    <a:pt x="846" y="390"/>
                    <a:pt x="513" y="1057"/>
                    <a:pt x="298" y="1592"/>
                  </a:cubicBezTo>
                  <a:cubicBezTo>
                    <a:pt x="132" y="2045"/>
                    <a:pt x="25" y="2521"/>
                    <a:pt x="1" y="3009"/>
                  </a:cubicBezTo>
                  <a:cubicBezTo>
                    <a:pt x="298" y="2700"/>
                    <a:pt x="822" y="2545"/>
                    <a:pt x="1191" y="2497"/>
                  </a:cubicBezTo>
                  <a:cubicBezTo>
                    <a:pt x="1344" y="2477"/>
                    <a:pt x="1498" y="2467"/>
                    <a:pt x="1651" y="2467"/>
                  </a:cubicBezTo>
                  <a:cubicBezTo>
                    <a:pt x="2214" y="2467"/>
                    <a:pt x="2772" y="2602"/>
                    <a:pt x="3287" y="2855"/>
                  </a:cubicBezTo>
                  <a:cubicBezTo>
                    <a:pt x="3346" y="2878"/>
                    <a:pt x="3394" y="2938"/>
                    <a:pt x="3418" y="2997"/>
                  </a:cubicBezTo>
                  <a:cubicBezTo>
                    <a:pt x="3430" y="3021"/>
                    <a:pt x="3454" y="3033"/>
                    <a:pt x="3465" y="3057"/>
                  </a:cubicBezTo>
                  <a:cubicBezTo>
                    <a:pt x="3430" y="2497"/>
                    <a:pt x="3299" y="1938"/>
                    <a:pt x="3073" y="1426"/>
                  </a:cubicBezTo>
                  <a:cubicBezTo>
                    <a:pt x="2821" y="689"/>
                    <a:pt x="2427" y="0"/>
                    <a:pt x="182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29"/>
            <p:cNvSpPr/>
            <p:nvPr/>
          </p:nvSpPr>
          <p:spPr>
            <a:xfrm>
              <a:off x="3946816" y="310679"/>
              <a:ext cx="123225" cy="60533"/>
            </a:xfrm>
            <a:custGeom>
              <a:rect b="b" l="l" r="r" t="t"/>
              <a:pathLst>
                <a:path extrusionOk="0" h="1878" w="3823">
                  <a:moveTo>
                    <a:pt x="1921" y="0"/>
                  </a:moveTo>
                  <a:cubicBezTo>
                    <a:pt x="1761" y="0"/>
                    <a:pt x="1601" y="11"/>
                    <a:pt x="1441" y="32"/>
                  </a:cubicBezTo>
                  <a:cubicBezTo>
                    <a:pt x="1072" y="80"/>
                    <a:pt x="548" y="235"/>
                    <a:pt x="251" y="532"/>
                  </a:cubicBezTo>
                  <a:cubicBezTo>
                    <a:pt x="96" y="675"/>
                    <a:pt x="1" y="878"/>
                    <a:pt x="1" y="1092"/>
                  </a:cubicBezTo>
                  <a:cubicBezTo>
                    <a:pt x="1" y="1818"/>
                    <a:pt x="1025" y="1878"/>
                    <a:pt x="1549" y="1878"/>
                  </a:cubicBezTo>
                  <a:lnTo>
                    <a:pt x="1584" y="1878"/>
                  </a:lnTo>
                  <a:cubicBezTo>
                    <a:pt x="1584" y="1449"/>
                    <a:pt x="1632" y="1009"/>
                    <a:pt x="1727" y="592"/>
                  </a:cubicBezTo>
                  <a:cubicBezTo>
                    <a:pt x="1756" y="446"/>
                    <a:pt x="1874" y="378"/>
                    <a:pt x="1995" y="378"/>
                  </a:cubicBezTo>
                  <a:cubicBezTo>
                    <a:pt x="2121" y="378"/>
                    <a:pt x="2250" y="452"/>
                    <a:pt x="2287" y="592"/>
                  </a:cubicBezTo>
                  <a:cubicBezTo>
                    <a:pt x="2394" y="973"/>
                    <a:pt x="2465" y="1378"/>
                    <a:pt x="2501" y="1783"/>
                  </a:cubicBezTo>
                  <a:cubicBezTo>
                    <a:pt x="3001" y="1687"/>
                    <a:pt x="3477" y="1473"/>
                    <a:pt x="3727" y="1104"/>
                  </a:cubicBezTo>
                  <a:cubicBezTo>
                    <a:pt x="3823" y="949"/>
                    <a:pt x="3823" y="747"/>
                    <a:pt x="3715" y="592"/>
                  </a:cubicBezTo>
                  <a:cubicBezTo>
                    <a:pt x="3704" y="568"/>
                    <a:pt x="3680" y="544"/>
                    <a:pt x="3668" y="532"/>
                  </a:cubicBezTo>
                  <a:cubicBezTo>
                    <a:pt x="3644" y="461"/>
                    <a:pt x="3596" y="413"/>
                    <a:pt x="3537" y="378"/>
                  </a:cubicBezTo>
                  <a:cubicBezTo>
                    <a:pt x="3028" y="128"/>
                    <a:pt x="2477" y="0"/>
                    <a:pt x="192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29"/>
            <p:cNvSpPr/>
            <p:nvPr/>
          </p:nvSpPr>
          <p:spPr>
            <a:xfrm>
              <a:off x="3995551" y="322992"/>
              <a:ext cx="42257" cy="125417"/>
            </a:xfrm>
            <a:custGeom>
              <a:rect b="b" l="l" r="r" t="t"/>
              <a:pathLst>
                <a:path extrusionOk="0" h="3891" w="1311">
                  <a:moveTo>
                    <a:pt x="492" y="0"/>
                  </a:moveTo>
                  <a:cubicBezTo>
                    <a:pt x="370" y="0"/>
                    <a:pt x="250" y="69"/>
                    <a:pt x="215" y="210"/>
                  </a:cubicBezTo>
                  <a:cubicBezTo>
                    <a:pt x="120" y="639"/>
                    <a:pt x="72" y="1067"/>
                    <a:pt x="72" y="1508"/>
                  </a:cubicBezTo>
                  <a:lnTo>
                    <a:pt x="72" y="2115"/>
                  </a:lnTo>
                  <a:cubicBezTo>
                    <a:pt x="96" y="2651"/>
                    <a:pt x="1" y="3401"/>
                    <a:pt x="429" y="3794"/>
                  </a:cubicBezTo>
                  <a:cubicBezTo>
                    <a:pt x="500" y="3859"/>
                    <a:pt x="588" y="3891"/>
                    <a:pt x="674" y="3891"/>
                  </a:cubicBezTo>
                  <a:cubicBezTo>
                    <a:pt x="792" y="3891"/>
                    <a:pt x="908" y="3832"/>
                    <a:pt x="977" y="3722"/>
                  </a:cubicBezTo>
                  <a:cubicBezTo>
                    <a:pt x="1311" y="3282"/>
                    <a:pt x="1096" y="2532"/>
                    <a:pt x="1049" y="2020"/>
                  </a:cubicBezTo>
                  <a:cubicBezTo>
                    <a:pt x="1037" y="1817"/>
                    <a:pt x="1013" y="1615"/>
                    <a:pt x="989" y="1412"/>
                  </a:cubicBezTo>
                  <a:cubicBezTo>
                    <a:pt x="953" y="1008"/>
                    <a:pt x="882" y="603"/>
                    <a:pt x="787" y="210"/>
                  </a:cubicBezTo>
                  <a:cubicBezTo>
                    <a:pt x="745" y="72"/>
                    <a:pt x="617" y="0"/>
                    <a:pt x="49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29"/>
            <p:cNvSpPr/>
            <p:nvPr/>
          </p:nvSpPr>
          <p:spPr>
            <a:xfrm>
              <a:off x="8360154" y="57718"/>
              <a:ext cx="111718" cy="98212"/>
            </a:xfrm>
            <a:custGeom>
              <a:rect b="b" l="l" r="r" t="t"/>
              <a:pathLst>
                <a:path extrusionOk="0" h="3047" w="3466">
                  <a:moveTo>
                    <a:pt x="1830" y="1"/>
                  </a:moveTo>
                  <a:cubicBezTo>
                    <a:pt x="1692" y="1"/>
                    <a:pt x="1543" y="37"/>
                    <a:pt x="1382" y="117"/>
                  </a:cubicBezTo>
                  <a:cubicBezTo>
                    <a:pt x="846" y="379"/>
                    <a:pt x="513" y="1046"/>
                    <a:pt x="298" y="1582"/>
                  </a:cubicBezTo>
                  <a:cubicBezTo>
                    <a:pt x="132" y="2034"/>
                    <a:pt x="24" y="2523"/>
                    <a:pt x="1" y="2999"/>
                  </a:cubicBezTo>
                  <a:cubicBezTo>
                    <a:pt x="298" y="2689"/>
                    <a:pt x="822" y="2534"/>
                    <a:pt x="1191" y="2487"/>
                  </a:cubicBezTo>
                  <a:cubicBezTo>
                    <a:pt x="1338" y="2470"/>
                    <a:pt x="1486" y="2461"/>
                    <a:pt x="1633" y="2461"/>
                  </a:cubicBezTo>
                  <a:cubicBezTo>
                    <a:pt x="2202" y="2461"/>
                    <a:pt x="2767" y="2589"/>
                    <a:pt x="3287" y="2844"/>
                  </a:cubicBezTo>
                  <a:cubicBezTo>
                    <a:pt x="3346" y="2868"/>
                    <a:pt x="3394" y="2927"/>
                    <a:pt x="3418" y="2987"/>
                  </a:cubicBezTo>
                  <a:cubicBezTo>
                    <a:pt x="3430" y="3011"/>
                    <a:pt x="3453" y="3035"/>
                    <a:pt x="3465" y="3046"/>
                  </a:cubicBezTo>
                  <a:cubicBezTo>
                    <a:pt x="3430" y="2487"/>
                    <a:pt x="3299" y="1939"/>
                    <a:pt x="3072" y="1415"/>
                  </a:cubicBezTo>
                  <a:cubicBezTo>
                    <a:pt x="2821" y="680"/>
                    <a:pt x="2428" y="1"/>
                    <a:pt x="183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29"/>
            <p:cNvSpPr/>
            <p:nvPr/>
          </p:nvSpPr>
          <p:spPr>
            <a:xfrm>
              <a:off x="8352096" y="136817"/>
              <a:ext cx="123612" cy="60952"/>
            </a:xfrm>
            <a:custGeom>
              <a:rect b="b" l="l" r="r" t="t"/>
              <a:pathLst>
                <a:path extrusionOk="0" h="1891" w="3835">
                  <a:moveTo>
                    <a:pt x="1921" y="1"/>
                  </a:moveTo>
                  <a:cubicBezTo>
                    <a:pt x="1761" y="1"/>
                    <a:pt x="1601" y="12"/>
                    <a:pt x="1441" y="33"/>
                  </a:cubicBezTo>
                  <a:cubicBezTo>
                    <a:pt x="1072" y="80"/>
                    <a:pt x="548" y="235"/>
                    <a:pt x="251" y="533"/>
                  </a:cubicBezTo>
                  <a:cubicBezTo>
                    <a:pt x="96" y="676"/>
                    <a:pt x="1" y="890"/>
                    <a:pt x="1" y="1104"/>
                  </a:cubicBezTo>
                  <a:cubicBezTo>
                    <a:pt x="1" y="1831"/>
                    <a:pt x="1025" y="1890"/>
                    <a:pt x="1548" y="1890"/>
                  </a:cubicBezTo>
                  <a:lnTo>
                    <a:pt x="1584" y="1890"/>
                  </a:lnTo>
                  <a:cubicBezTo>
                    <a:pt x="1584" y="1450"/>
                    <a:pt x="1632" y="1021"/>
                    <a:pt x="1727" y="592"/>
                  </a:cubicBezTo>
                  <a:cubicBezTo>
                    <a:pt x="1762" y="451"/>
                    <a:pt x="1882" y="383"/>
                    <a:pt x="2004" y="383"/>
                  </a:cubicBezTo>
                  <a:cubicBezTo>
                    <a:pt x="2129" y="383"/>
                    <a:pt x="2256" y="454"/>
                    <a:pt x="2298" y="592"/>
                  </a:cubicBezTo>
                  <a:cubicBezTo>
                    <a:pt x="2406" y="985"/>
                    <a:pt x="2477" y="1390"/>
                    <a:pt x="2513" y="1795"/>
                  </a:cubicBezTo>
                  <a:cubicBezTo>
                    <a:pt x="3001" y="1688"/>
                    <a:pt x="3477" y="1485"/>
                    <a:pt x="3727" y="1116"/>
                  </a:cubicBezTo>
                  <a:cubicBezTo>
                    <a:pt x="3834" y="950"/>
                    <a:pt x="3822" y="747"/>
                    <a:pt x="3715" y="592"/>
                  </a:cubicBezTo>
                  <a:cubicBezTo>
                    <a:pt x="3703" y="569"/>
                    <a:pt x="3680" y="545"/>
                    <a:pt x="3668" y="533"/>
                  </a:cubicBezTo>
                  <a:cubicBezTo>
                    <a:pt x="3644" y="461"/>
                    <a:pt x="3596" y="414"/>
                    <a:pt x="3537" y="378"/>
                  </a:cubicBezTo>
                  <a:cubicBezTo>
                    <a:pt x="3028" y="129"/>
                    <a:pt x="2477" y="1"/>
                    <a:pt x="192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29"/>
            <p:cNvSpPr/>
            <p:nvPr/>
          </p:nvSpPr>
          <p:spPr>
            <a:xfrm>
              <a:off x="8400831" y="149129"/>
              <a:ext cx="42257" cy="125449"/>
            </a:xfrm>
            <a:custGeom>
              <a:rect b="b" l="l" r="r" t="t"/>
              <a:pathLst>
                <a:path extrusionOk="0" h="3892" w="1311">
                  <a:moveTo>
                    <a:pt x="492" y="1"/>
                  </a:moveTo>
                  <a:cubicBezTo>
                    <a:pt x="370" y="1"/>
                    <a:pt x="250" y="69"/>
                    <a:pt x="215" y="210"/>
                  </a:cubicBezTo>
                  <a:cubicBezTo>
                    <a:pt x="120" y="639"/>
                    <a:pt x="72" y="1068"/>
                    <a:pt x="72" y="1508"/>
                  </a:cubicBezTo>
                  <a:lnTo>
                    <a:pt x="72" y="2115"/>
                  </a:lnTo>
                  <a:cubicBezTo>
                    <a:pt x="96" y="2651"/>
                    <a:pt x="1" y="3401"/>
                    <a:pt x="429" y="3794"/>
                  </a:cubicBezTo>
                  <a:cubicBezTo>
                    <a:pt x="500" y="3860"/>
                    <a:pt x="587" y="3891"/>
                    <a:pt x="674" y="3891"/>
                  </a:cubicBezTo>
                  <a:cubicBezTo>
                    <a:pt x="792" y="3891"/>
                    <a:pt x="908" y="3833"/>
                    <a:pt x="977" y="3723"/>
                  </a:cubicBezTo>
                  <a:cubicBezTo>
                    <a:pt x="1310" y="3282"/>
                    <a:pt x="1096" y="2532"/>
                    <a:pt x="1048" y="2020"/>
                  </a:cubicBezTo>
                  <a:cubicBezTo>
                    <a:pt x="1037" y="1818"/>
                    <a:pt x="1013" y="1615"/>
                    <a:pt x="989" y="1413"/>
                  </a:cubicBezTo>
                  <a:cubicBezTo>
                    <a:pt x="953" y="1008"/>
                    <a:pt x="882" y="603"/>
                    <a:pt x="786" y="210"/>
                  </a:cubicBezTo>
                  <a:cubicBezTo>
                    <a:pt x="744" y="72"/>
                    <a:pt x="617" y="1"/>
                    <a:pt x="49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29"/>
            <p:cNvSpPr/>
            <p:nvPr/>
          </p:nvSpPr>
          <p:spPr>
            <a:xfrm>
              <a:off x="7181605" y="219074"/>
              <a:ext cx="111331" cy="98406"/>
            </a:xfrm>
            <a:custGeom>
              <a:rect b="b" l="l" r="r" t="t"/>
              <a:pathLst>
                <a:path extrusionOk="0" h="3053" w="3454">
                  <a:moveTo>
                    <a:pt x="1816" y="1"/>
                  </a:moveTo>
                  <a:cubicBezTo>
                    <a:pt x="1682" y="1"/>
                    <a:pt x="1537" y="35"/>
                    <a:pt x="1382" y="112"/>
                  </a:cubicBezTo>
                  <a:cubicBezTo>
                    <a:pt x="834" y="386"/>
                    <a:pt x="501" y="1053"/>
                    <a:pt x="298" y="1588"/>
                  </a:cubicBezTo>
                  <a:cubicBezTo>
                    <a:pt x="120" y="2041"/>
                    <a:pt x="24" y="2517"/>
                    <a:pt x="1" y="3005"/>
                  </a:cubicBezTo>
                  <a:cubicBezTo>
                    <a:pt x="286" y="2696"/>
                    <a:pt x="798" y="2541"/>
                    <a:pt x="1167" y="2493"/>
                  </a:cubicBezTo>
                  <a:cubicBezTo>
                    <a:pt x="1330" y="2472"/>
                    <a:pt x="1492" y="2461"/>
                    <a:pt x="1654" y="2461"/>
                  </a:cubicBezTo>
                  <a:cubicBezTo>
                    <a:pt x="2215" y="2461"/>
                    <a:pt x="2766" y="2589"/>
                    <a:pt x="3275" y="2839"/>
                  </a:cubicBezTo>
                  <a:cubicBezTo>
                    <a:pt x="3334" y="2874"/>
                    <a:pt x="3382" y="2934"/>
                    <a:pt x="3406" y="2993"/>
                  </a:cubicBezTo>
                  <a:cubicBezTo>
                    <a:pt x="3430" y="3005"/>
                    <a:pt x="3441" y="3029"/>
                    <a:pt x="3453" y="3053"/>
                  </a:cubicBezTo>
                  <a:cubicBezTo>
                    <a:pt x="3430" y="2493"/>
                    <a:pt x="3287" y="1934"/>
                    <a:pt x="3060" y="1422"/>
                  </a:cubicBezTo>
                  <a:cubicBezTo>
                    <a:pt x="2808" y="683"/>
                    <a:pt x="2413" y="1"/>
                    <a:pt x="181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29"/>
            <p:cNvSpPr/>
            <p:nvPr/>
          </p:nvSpPr>
          <p:spPr>
            <a:xfrm>
              <a:off x="7173160" y="298398"/>
              <a:ext cx="123612" cy="60919"/>
            </a:xfrm>
            <a:custGeom>
              <a:rect b="b" l="l" r="r" t="t"/>
              <a:pathLst>
                <a:path extrusionOk="0" h="1890" w="3835">
                  <a:moveTo>
                    <a:pt x="1916" y="0"/>
                  </a:moveTo>
                  <a:cubicBezTo>
                    <a:pt x="1754" y="0"/>
                    <a:pt x="1592" y="11"/>
                    <a:pt x="1429" y="32"/>
                  </a:cubicBezTo>
                  <a:cubicBezTo>
                    <a:pt x="1060" y="80"/>
                    <a:pt x="548" y="235"/>
                    <a:pt x="239" y="532"/>
                  </a:cubicBezTo>
                  <a:cubicBezTo>
                    <a:pt x="84" y="675"/>
                    <a:pt x="1" y="890"/>
                    <a:pt x="1" y="1104"/>
                  </a:cubicBezTo>
                  <a:cubicBezTo>
                    <a:pt x="1" y="1830"/>
                    <a:pt x="1025" y="1890"/>
                    <a:pt x="1548" y="1890"/>
                  </a:cubicBezTo>
                  <a:lnTo>
                    <a:pt x="1584" y="1890"/>
                  </a:lnTo>
                  <a:cubicBezTo>
                    <a:pt x="1584" y="1449"/>
                    <a:pt x="1632" y="1021"/>
                    <a:pt x="1727" y="592"/>
                  </a:cubicBezTo>
                  <a:cubicBezTo>
                    <a:pt x="1756" y="452"/>
                    <a:pt x="1874" y="386"/>
                    <a:pt x="1994" y="386"/>
                  </a:cubicBezTo>
                  <a:cubicBezTo>
                    <a:pt x="2120" y="386"/>
                    <a:pt x="2250" y="458"/>
                    <a:pt x="2287" y="592"/>
                  </a:cubicBezTo>
                  <a:cubicBezTo>
                    <a:pt x="2394" y="985"/>
                    <a:pt x="2465" y="1390"/>
                    <a:pt x="2501" y="1794"/>
                  </a:cubicBezTo>
                  <a:cubicBezTo>
                    <a:pt x="3001" y="1699"/>
                    <a:pt x="3477" y="1485"/>
                    <a:pt x="3727" y="1116"/>
                  </a:cubicBezTo>
                  <a:cubicBezTo>
                    <a:pt x="3834" y="949"/>
                    <a:pt x="3822" y="747"/>
                    <a:pt x="3715" y="580"/>
                  </a:cubicBezTo>
                  <a:cubicBezTo>
                    <a:pt x="3692" y="568"/>
                    <a:pt x="3680" y="544"/>
                    <a:pt x="3668" y="521"/>
                  </a:cubicBezTo>
                  <a:cubicBezTo>
                    <a:pt x="3632" y="461"/>
                    <a:pt x="3584" y="413"/>
                    <a:pt x="3525" y="378"/>
                  </a:cubicBezTo>
                  <a:cubicBezTo>
                    <a:pt x="3026" y="128"/>
                    <a:pt x="2476" y="0"/>
                    <a:pt x="191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29"/>
            <p:cNvSpPr/>
            <p:nvPr/>
          </p:nvSpPr>
          <p:spPr>
            <a:xfrm>
              <a:off x="7221896" y="310711"/>
              <a:ext cx="42257" cy="125417"/>
            </a:xfrm>
            <a:custGeom>
              <a:rect b="b" l="l" r="r" t="t"/>
              <a:pathLst>
                <a:path extrusionOk="0" h="3891" w="1311">
                  <a:moveTo>
                    <a:pt x="486" y="0"/>
                  </a:moveTo>
                  <a:cubicBezTo>
                    <a:pt x="364" y="0"/>
                    <a:pt x="244" y="69"/>
                    <a:pt x="215" y="210"/>
                  </a:cubicBezTo>
                  <a:cubicBezTo>
                    <a:pt x="120" y="639"/>
                    <a:pt x="72" y="1067"/>
                    <a:pt x="72" y="1496"/>
                  </a:cubicBezTo>
                  <a:cubicBezTo>
                    <a:pt x="72" y="1710"/>
                    <a:pt x="72" y="1913"/>
                    <a:pt x="84" y="2115"/>
                  </a:cubicBezTo>
                  <a:cubicBezTo>
                    <a:pt x="96" y="2651"/>
                    <a:pt x="1" y="3389"/>
                    <a:pt x="429" y="3794"/>
                  </a:cubicBezTo>
                  <a:cubicBezTo>
                    <a:pt x="500" y="3859"/>
                    <a:pt x="587" y="3891"/>
                    <a:pt x="674" y="3891"/>
                  </a:cubicBezTo>
                  <a:cubicBezTo>
                    <a:pt x="792" y="3891"/>
                    <a:pt x="908" y="3832"/>
                    <a:pt x="977" y="3722"/>
                  </a:cubicBezTo>
                  <a:cubicBezTo>
                    <a:pt x="1310" y="3282"/>
                    <a:pt x="1096" y="2532"/>
                    <a:pt x="1048" y="2020"/>
                  </a:cubicBezTo>
                  <a:cubicBezTo>
                    <a:pt x="1037" y="1817"/>
                    <a:pt x="1013" y="1615"/>
                    <a:pt x="989" y="1412"/>
                  </a:cubicBezTo>
                  <a:cubicBezTo>
                    <a:pt x="953" y="1008"/>
                    <a:pt x="882" y="603"/>
                    <a:pt x="775" y="210"/>
                  </a:cubicBezTo>
                  <a:cubicBezTo>
                    <a:pt x="738" y="72"/>
                    <a:pt x="611" y="0"/>
                    <a:pt x="48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29"/>
            <p:cNvSpPr/>
            <p:nvPr/>
          </p:nvSpPr>
          <p:spPr>
            <a:xfrm>
              <a:off x="169005" y="2207851"/>
              <a:ext cx="140501" cy="118680"/>
            </a:xfrm>
            <a:custGeom>
              <a:rect b="b" l="l" r="r" t="t"/>
              <a:pathLst>
                <a:path extrusionOk="0" h="3682" w="4359">
                  <a:moveTo>
                    <a:pt x="1994" y="0"/>
                  </a:moveTo>
                  <a:cubicBezTo>
                    <a:pt x="1137" y="0"/>
                    <a:pt x="700" y="797"/>
                    <a:pt x="501" y="1717"/>
                  </a:cubicBezTo>
                  <a:cubicBezTo>
                    <a:pt x="167" y="2217"/>
                    <a:pt x="1" y="2800"/>
                    <a:pt x="13" y="3395"/>
                  </a:cubicBezTo>
                  <a:cubicBezTo>
                    <a:pt x="138" y="3178"/>
                    <a:pt x="374" y="3037"/>
                    <a:pt x="625" y="3037"/>
                  </a:cubicBezTo>
                  <a:cubicBezTo>
                    <a:pt x="635" y="3037"/>
                    <a:pt x="645" y="3038"/>
                    <a:pt x="655" y="3038"/>
                  </a:cubicBezTo>
                  <a:cubicBezTo>
                    <a:pt x="1084" y="3038"/>
                    <a:pt x="1513" y="3086"/>
                    <a:pt x="1941" y="3121"/>
                  </a:cubicBezTo>
                  <a:cubicBezTo>
                    <a:pt x="1990" y="3095"/>
                    <a:pt x="2043" y="3082"/>
                    <a:pt x="2095" y="3082"/>
                  </a:cubicBezTo>
                  <a:cubicBezTo>
                    <a:pt x="2159" y="3082"/>
                    <a:pt x="2222" y="3101"/>
                    <a:pt x="2275" y="3133"/>
                  </a:cubicBezTo>
                  <a:cubicBezTo>
                    <a:pt x="2441" y="3145"/>
                    <a:pt x="2608" y="3151"/>
                    <a:pt x="2775" y="3151"/>
                  </a:cubicBezTo>
                  <a:cubicBezTo>
                    <a:pt x="2941" y="3151"/>
                    <a:pt x="3108" y="3145"/>
                    <a:pt x="3275" y="3133"/>
                  </a:cubicBezTo>
                  <a:cubicBezTo>
                    <a:pt x="3309" y="3129"/>
                    <a:pt x="3342" y="3127"/>
                    <a:pt x="3376" y="3127"/>
                  </a:cubicBezTo>
                  <a:cubicBezTo>
                    <a:pt x="3720" y="3127"/>
                    <a:pt x="4038" y="3345"/>
                    <a:pt x="4168" y="3681"/>
                  </a:cubicBezTo>
                  <a:cubicBezTo>
                    <a:pt x="4358" y="2955"/>
                    <a:pt x="4084" y="2252"/>
                    <a:pt x="3751" y="1609"/>
                  </a:cubicBezTo>
                  <a:cubicBezTo>
                    <a:pt x="3692" y="1371"/>
                    <a:pt x="3596" y="1157"/>
                    <a:pt x="3477" y="943"/>
                  </a:cubicBezTo>
                  <a:cubicBezTo>
                    <a:pt x="3311" y="502"/>
                    <a:pt x="3037" y="157"/>
                    <a:pt x="2572" y="145"/>
                  </a:cubicBezTo>
                  <a:cubicBezTo>
                    <a:pt x="2453" y="73"/>
                    <a:pt x="2322" y="26"/>
                    <a:pt x="2191" y="14"/>
                  </a:cubicBezTo>
                  <a:cubicBezTo>
                    <a:pt x="2123" y="5"/>
                    <a:pt x="2057" y="0"/>
                    <a:pt x="199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29"/>
            <p:cNvSpPr/>
            <p:nvPr/>
          </p:nvSpPr>
          <p:spPr>
            <a:xfrm>
              <a:off x="19350" y="2120340"/>
              <a:ext cx="148141" cy="130574"/>
            </a:xfrm>
            <a:custGeom>
              <a:rect b="b" l="l" r="r" t="t"/>
              <a:pathLst>
                <a:path extrusionOk="0" h="4051" w="4596">
                  <a:moveTo>
                    <a:pt x="2200" y="0"/>
                  </a:moveTo>
                  <a:cubicBezTo>
                    <a:pt x="1779" y="0"/>
                    <a:pt x="1359" y="167"/>
                    <a:pt x="1012" y="538"/>
                  </a:cubicBezTo>
                  <a:cubicBezTo>
                    <a:pt x="203" y="1384"/>
                    <a:pt x="0" y="2860"/>
                    <a:pt x="12" y="4051"/>
                  </a:cubicBezTo>
                  <a:cubicBezTo>
                    <a:pt x="36" y="3955"/>
                    <a:pt x="84" y="3884"/>
                    <a:pt x="143" y="3812"/>
                  </a:cubicBezTo>
                  <a:cubicBezTo>
                    <a:pt x="500" y="3372"/>
                    <a:pt x="1107" y="3384"/>
                    <a:pt x="1643" y="3372"/>
                  </a:cubicBezTo>
                  <a:cubicBezTo>
                    <a:pt x="2250" y="3336"/>
                    <a:pt x="2870" y="3324"/>
                    <a:pt x="3477" y="3277"/>
                  </a:cubicBezTo>
                  <a:cubicBezTo>
                    <a:pt x="3522" y="3269"/>
                    <a:pt x="3566" y="3265"/>
                    <a:pt x="3611" y="3265"/>
                  </a:cubicBezTo>
                  <a:cubicBezTo>
                    <a:pt x="3965" y="3265"/>
                    <a:pt x="4288" y="3511"/>
                    <a:pt x="4394" y="3860"/>
                  </a:cubicBezTo>
                  <a:cubicBezTo>
                    <a:pt x="4596" y="2872"/>
                    <a:pt x="4227" y="1514"/>
                    <a:pt x="3739" y="836"/>
                  </a:cubicBezTo>
                  <a:cubicBezTo>
                    <a:pt x="3353" y="313"/>
                    <a:pt x="2777" y="0"/>
                    <a:pt x="220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29"/>
            <p:cNvSpPr/>
            <p:nvPr/>
          </p:nvSpPr>
          <p:spPr>
            <a:xfrm>
              <a:off x="43911" y="2285048"/>
              <a:ext cx="22273" cy="7800"/>
            </a:xfrm>
            <a:custGeom>
              <a:rect b="b" l="l" r="r" t="t"/>
              <a:pathLst>
                <a:path extrusionOk="0" h="242" w="691">
                  <a:moveTo>
                    <a:pt x="0" y="0"/>
                  </a:moveTo>
                  <a:lnTo>
                    <a:pt x="0" y="0"/>
                  </a:lnTo>
                  <a:cubicBezTo>
                    <a:pt x="171" y="150"/>
                    <a:pt x="381" y="242"/>
                    <a:pt x="611" y="242"/>
                  </a:cubicBezTo>
                  <a:cubicBezTo>
                    <a:pt x="637" y="242"/>
                    <a:pt x="664" y="241"/>
                    <a:pt x="691" y="238"/>
                  </a:cubicBezTo>
                  <a:lnTo>
                    <a:pt x="691" y="167"/>
                  </a:lnTo>
                  <a:cubicBezTo>
                    <a:pt x="453" y="143"/>
                    <a:pt x="226" y="8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29"/>
            <p:cNvSpPr/>
            <p:nvPr/>
          </p:nvSpPr>
          <p:spPr>
            <a:xfrm>
              <a:off x="19737" y="2263162"/>
              <a:ext cx="10379" cy="13860"/>
            </a:xfrm>
            <a:custGeom>
              <a:rect b="b" l="l" r="r" t="t"/>
              <a:pathLst>
                <a:path extrusionOk="0" h="430" w="322">
                  <a:moveTo>
                    <a:pt x="0" y="1"/>
                  </a:moveTo>
                  <a:lnTo>
                    <a:pt x="0" y="24"/>
                  </a:lnTo>
                  <a:cubicBezTo>
                    <a:pt x="0" y="215"/>
                    <a:pt x="131" y="382"/>
                    <a:pt x="322" y="429"/>
                  </a:cubicBezTo>
                  <a:cubicBezTo>
                    <a:pt x="202" y="322"/>
                    <a:pt x="107" y="203"/>
                    <a:pt x="36" y="72"/>
                  </a:cubicBezTo>
                  <a:cubicBezTo>
                    <a:pt x="24" y="48"/>
                    <a:pt x="12" y="2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29"/>
            <p:cNvSpPr/>
            <p:nvPr/>
          </p:nvSpPr>
          <p:spPr>
            <a:xfrm>
              <a:off x="18190" y="2225257"/>
              <a:ext cx="148173" cy="66721"/>
            </a:xfrm>
            <a:custGeom>
              <a:rect b="b" l="l" r="r" t="t"/>
              <a:pathLst>
                <a:path extrusionOk="0" h="2070" w="4597">
                  <a:moveTo>
                    <a:pt x="3623" y="1"/>
                  </a:moveTo>
                  <a:cubicBezTo>
                    <a:pt x="3583" y="1"/>
                    <a:pt x="3542" y="4"/>
                    <a:pt x="3501" y="10"/>
                  </a:cubicBezTo>
                  <a:cubicBezTo>
                    <a:pt x="2894" y="69"/>
                    <a:pt x="2286" y="81"/>
                    <a:pt x="1667" y="105"/>
                  </a:cubicBezTo>
                  <a:cubicBezTo>
                    <a:pt x="1143" y="129"/>
                    <a:pt x="536" y="117"/>
                    <a:pt x="167" y="545"/>
                  </a:cubicBezTo>
                  <a:cubicBezTo>
                    <a:pt x="108" y="617"/>
                    <a:pt x="72" y="700"/>
                    <a:pt x="36" y="784"/>
                  </a:cubicBezTo>
                  <a:cubicBezTo>
                    <a:pt x="0" y="915"/>
                    <a:pt x="0" y="1046"/>
                    <a:pt x="48" y="1177"/>
                  </a:cubicBezTo>
                  <a:cubicBezTo>
                    <a:pt x="60" y="1200"/>
                    <a:pt x="72" y="1224"/>
                    <a:pt x="84" y="1248"/>
                  </a:cubicBezTo>
                  <a:cubicBezTo>
                    <a:pt x="155" y="1379"/>
                    <a:pt x="250" y="1498"/>
                    <a:pt x="370" y="1605"/>
                  </a:cubicBezTo>
                  <a:cubicBezTo>
                    <a:pt x="501" y="1700"/>
                    <a:pt x="643" y="1796"/>
                    <a:pt x="798" y="1855"/>
                  </a:cubicBezTo>
                  <a:cubicBezTo>
                    <a:pt x="1024" y="1939"/>
                    <a:pt x="1251" y="1986"/>
                    <a:pt x="1489" y="2022"/>
                  </a:cubicBezTo>
                  <a:cubicBezTo>
                    <a:pt x="1513" y="1546"/>
                    <a:pt x="1655" y="1081"/>
                    <a:pt x="1917" y="676"/>
                  </a:cubicBezTo>
                  <a:cubicBezTo>
                    <a:pt x="1974" y="564"/>
                    <a:pt x="2072" y="514"/>
                    <a:pt x="2172" y="514"/>
                  </a:cubicBezTo>
                  <a:cubicBezTo>
                    <a:pt x="2324" y="514"/>
                    <a:pt x="2477" y="632"/>
                    <a:pt x="2477" y="819"/>
                  </a:cubicBezTo>
                  <a:cubicBezTo>
                    <a:pt x="2501" y="1248"/>
                    <a:pt x="2489" y="1665"/>
                    <a:pt x="2489" y="2069"/>
                  </a:cubicBezTo>
                  <a:cubicBezTo>
                    <a:pt x="2870" y="2069"/>
                    <a:pt x="3239" y="2034"/>
                    <a:pt x="3501" y="2022"/>
                  </a:cubicBezTo>
                  <a:cubicBezTo>
                    <a:pt x="4299" y="1974"/>
                    <a:pt x="4596" y="1177"/>
                    <a:pt x="4418" y="593"/>
                  </a:cubicBezTo>
                  <a:cubicBezTo>
                    <a:pt x="4310" y="239"/>
                    <a:pt x="3990" y="1"/>
                    <a:pt x="362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29"/>
            <p:cNvSpPr/>
            <p:nvPr/>
          </p:nvSpPr>
          <p:spPr>
            <a:xfrm>
              <a:off x="242302" y="2308642"/>
              <a:ext cx="68720" cy="65754"/>
            </a:xfrm>
            <a:custGeom>
              <a:rect b="b" l="l" r="r" t="t"/>
              <a:pathLst>
                <a:path extrusionOk="0" h="2040" w="2132">
                  <a:moveTo>
                    <a:pt x="1105" y="0"/>
                  </a:moveTo>
                  <a:cubicBezTo>
                    <a:pt x="1070" y="0"/>
                    <a:pt x="1036" y="2"/>
                    <a:pt x="1001" y="6"/>
                  </a:cubicBezTo>
                  <a:cubicBezTo>
                    <a:pt x="834" y="18"/>
                    <a:pt x="667" y="24"/>
                    <a:pt x="501" y="24"/>
                  </a:cubicBezTo>
                  <a:cubicBezTo>
                    <a:pt x="334" y="24"/>
                    <a:pt x="167" y="18"/>
                    <a:pt x="1" y="6"/>
                  </a:cubicBezTo>
                  <a:lnTo>
                    <a:pt x="1" y="6"/>
                  </a:lnTo>
                  <a:cubicBezTo>
                    <a:pt x="36" y="30"/>
                    <a:pt x="72" y="66"/>
                    <a:pt x="96" y="102"/>
                  </a:cubicBezTo>
                  <a:cubicBezTo>
                    <a:pt x="513" y="756"/>
                    <a:pt x="441" y="1423"/>
                    <a:pt x="132" y="2030"/>
                  </a:cubicBezTo>
                  <a:cubicBezTo>
                    <a:pt x="275" y="2036"/>
                    <a:pt x="420" y="2039"/>
                    <a:pt x="566" y="2039"/>
                  </a:cubicBezTo>
                  <a:cubicBezTo>
                    <a:pt x="712" y="2039"/>
                    <a:pt x="858" y="2036"/>
                    <a:pt x="1001" y="2030"/>
                  </a:cubicBezTo>
                  <a:cubicBezTo>
                    <a:pt x="1834" y="2007"/>
                    <a:pt x="2132" y="1137"/>
                    <a:pt x="1894" y="554"/>
                  </a:cubicBezTo>
                  <a:cubicBezTo>
                    <a:pt x="1774" y="218"/>
                    <a:pt x="1457" y="0"/>
                    <a:pt x="110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29"/>
            <p:cNvSpPr/>
            <p:nvPr/>
          </p:nvSpPr>
          <p:spPr>
            <a:xfrm>
              <a:off x="163268" y="2305742"/>
              <a:ext cx="68720" cy="63369"/>
            </a:xfrm>
            <a:custGeom>
              <a:rect b="b" l="l" r="r" t="t"/>
              <a:pathLst>
                <a:path extrusionOk="0" h="1966" w="2132">
                  <a:moveTo>
                    <a:pt x="815" y="0"/>
                  </a:moveTo>
                  <a:cubicBezTo>
                    <a:pt x="564" y="0"/>
                    <a:pt x="328" y="141"/>
                    <a:pt x="202" y="358"/>
                  </a:cubicBezTo>
                  <a:cubicBezTo>
                    <a:pt x="0" y="739"/>
                    <a:pt x="119" y="1192"/>
                    <a:pt x="452" y="1442"/>
                  </a:cubicBezTo>
                  <a:cubicBezTo>
                    <a:pt x="774" y="1680"/>
                    <a:pt x="1143" y="1858"/>
                    <a:pt x="1536" y="1966"/>
                  </a:cubicBezTo>
                  <a:cubicBezTo>
                    <a:pt x="1798" y="1430"/>
                    <a:pt x="1857" y="882"/>
                    <a:pt x="1976" y="263"/>
                  </a:cubicBezTo>
                  <a:cubicBezTo>
                    <a:pt x="2000" y="180"/>
                    <a:pt x="2048" y="108"/>
                    <a:pt x="2131" y="84"/>
                  </a:cubicBezTo>
                  <a:cubicBezTo>
                    <a:pt x="1703" y="49"/>
                    <a:pt x="1274" y="1"/>
                    <a:pt x="845" y="1"/>
                  </a:cubicBezTo>
                  <a:cubicBezTo>
                    <a:pt x="835" y="1"/>
                    <a:pt x="825" y="0"/>
                    <a:pt x="81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29"/>
            <p:cNvSpPr/>
            <p:nvPr/>
          </p:nvSpPr>
          <p:spPr>
            <a:xfrm>
              <a:off x="63089" y="2241631"/>
              <a:ext cx="218826" cy="312945"/>
            </a:xfrm>
            <a:custGeom>
              <a:rect b="b" l="l" r="r" t="t"/>
              <a:pathLst>
                <a:path extrusionOk="0" h="9709" w="6789">
                  <a:moveTo>
                    <a:pt x="775" y="0"/>
                  </a:moveTo>
                  <a:cubicBezTo>
                    <a:pt x="675" y="0"/>
                    <a:pt x="573" y="49"/>
                    <a:pt x="512" y="157"/>
                  </a:cubicBezTo>
                  <a:cubicBezTo>
                    <a:pt x="262" y="573"/>
                    <a:pt x="120" y="1038"/>
                    <a:pt x="96" y="1514"/>
                  </a:cubicBezTo>
                  <a:lnTo>
                    <a:pt x="96" y="1585"/>
                  </a:lnTo>
                  <a:cubicBezTo>
                    <a:pt x="0" y="3109"/>
                    <a:pt x="751" y="4919"/>
                    <a:pt x="1239" y="6110"/>
                  </a:cubicBezTo>
                  <a:cubicBezTo>
                    <a:pt x="1536" y="6836"/>
                    <a:pt x="1882" y="7550"/>
                    <a:pt x="2477" y="8074"/>
                  </a:cubicBezTo>
                  <a:cubicBezTo>
                    <a:pt x="2656" y="8217"/>
                    <a:pt x="2846" y="8348"/>
                    <a:pt x="3048" y="8455"/>
                  </a:cubicBezTo>
                  <a:lnTo>
                    <a:pt x="3144" y="8515"/>
                  </a:lnTo>
                  <a:cubicBezTo>
                    <a:pt x="3943" y="9052"/>
                    <a:pt x="4469" y="9709"/>
                    <a:pt x="5488" y="9709"/>
                  </a:cubicBezTo>
                  <a:cubicBezTo>
                    <a:pt x="5531" y="9709"/>
                    <a:pt x="5575" y="9708"/>
                    <a:pt x="5620" y="9705"/>
                  </a:cubicBezTo>
                  <a:cubicBezTo>
                    <a:pt x="6788" y="9637"/>
                    <a:pt x="6660" y="8014"/>
                    <a:pt x="5565" y="8014"/>
                  </a:cubicBezTo>
                  <a:cubicBezTo>
                    <a:pt x="5511" y="8014"/>
                    <a:pt x="5453" y="8018"/>
                    <a:pt x="5394" y="8027"/>
                  </a:cubicBezTo>
                  <a:cubicBezTo>
                    <a:pt x="5366" y="8030"/>
                    <a:pt x="5338" y="8032"/>
                    <a:pt x="5310" y="8032"/>
                  </a:cubicBezTo>
                  <a:cubicBezTo>
                    <a:pt x="4857" y="8032"/>
                    <a:pt x="4286" y="7610"/>
                    <a:pt x="3906" y="7431"/>
                  </a:cubicBezTo>
                  <a:cubicBezTo>
                    <a:pt x="3739" y="7348"/>
                    <a:pt x="3549" y="7276"/>
                    <a:pt x="3358" y="7193"/>
                  </a:cubicBezTo>
                  <a:cubicBezTo>
                    <a:pt x="3763" y="6943"/>
                    <a:pt x="4084" y="6526"/>
                    <a:pt x="4358" y="6169"/>
                  </a:cubicBezTo>
                  <a:cubicBezTo>
                    <a:pt x="4656" y="5776"/>
                    <a:pt x="4906" y="5360"/>
                    <a:pt x="5120" y="4919"/>
                  </a:cubicBezTo>
                  <a:cubicBezTo>
                    <a:pt x="5334" y="4681"/>
                    <a:pt x="5525" y="4407"/>
                    <a:pt x="5680" y="4121"/>
                  </a:cubicBezTo>
                  <a:cubicBezTo>
                    <a:pt x="6001" y="3502"/>
                    <a:pt x="6061" y="2835"/>
                    <a:pt x="5644" y="2181"/>
                  </a:cubicBezTo>
                  <a:cubicBezTo>
                    <a:pt x="5620" y="2145"/>
                    <a:pt x="5585" y="2109"/>
                    <a:pt x="5549" y="2085"/>
                  </a:cubicBezTo>
                  <a:cubicBezTo>
                    <a:pt x="5496" y="2053"/>
                    <a:pt x="5437" y="2034"/>
                    <a:pt x="5376" y="2034"/>
                  </a:cubicBezTo>
                  <a:cubicBezTo>
                    <a:pt x="5326" y="2034"/>
                    <a:pt x="5276" y="2047"/>
                    <a:pt x="5227" y="2073"/>
                  </a:cubicBezTo>
                  <a:cubicBezTo>
                    <a:pt x="5144" y="2097"/>
                    <a:pt x="5096" y="2169"/>
                    <a:pt x="5073" y="2252"/>
                  </a:cubicBezTo>
                  <a:cubicBezTo>
                    <a:pt x="4953" y="2871"/>
                    <a:pt x="4894" y="3419"/>
                    <a:pt x="4632" y="3955"/>
                  </a:cubicBezTo>
                  <a:cubicBezTo>
                    <a:pt x="4584" y="4050"/>
                    <a:pt x="4525" y="4145"/>
                    <a:pt x="4465" y="4228"/>
                  </a:cubicBezTo>
                  <a:cubicBezTo>
                    <a:pt x="4013" y="4895"/>
                    <a:pt x="3441" y="5443"/>
                    <a:pt x="2906" y="6014"/>
                  </a:cubicBezTo>
                  <a:cubicBezTo>
                    <a:pt x="2882" y="6038"/>
                    <a:pt x="2870" y="6062"/>
                    <a:pt x="2858" y="6086"/>
                  </a:cubicBezTo>
                  <a:cubicBezTo>
                    <a:pt x="2751" y="6157"/>
                    <a:pt x="2644" y="6229"/>
                    <a:pt x="2537" y="6312"/>
                  </a:cubicBezTo>
                  <a:cubicBezTo>
                    <a:pt x="2358" y="5991"/>
                    <a:pt x="2191" y="5657"/>
                    <a:pt x="2060" y="5324"/>
                  </a:cubicBezTo>
                  <a:cubicBezTo>
                    <a:pt x="1739" y="4586"/>
                    <a:pt x="1465" y="3836"/>
                    <a:pt x="1263" y="3062"/>
                  </a:cubicBezTo>
                  <a:cubicBezTo>
                    <a:pt x="1143" y="2574"/>
                    <a:pt x="1084" y="2062"/>
                    <a:pt x="1096" y="1561"/>
                  </a:cubicBezTo>
                  <a:cubicBezTo>
                    <a:pt x="1096" y="1157"/>
                    <a:pt x="1096" y="740"/>
                    <a:pt x="1072" y="311"/>
                  </a:cubicBezTo>
                  <a:cubicBezTo>
                    <a:pt x="1079" y="116"/>
                    <a:pt x="929" y="0"/>
                    <a:pt x="775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29"/>
            <p:cNvSpPr/>
            <p:nvPr/>
          </p:nvSpPr>
          <p:spPr>
            <a:xfrm>
              <a:off x="533201" y="994942"/>
              <a:ext cx="276490" cy="266821"/>
            </a:xfrm>
            <a:custGeom>
              <a:rect b="b" l="l" r="r" t="t"/>
              <a:pathLst>
                <a:path extrusionOk="0" h="8278" w="8578">
                  <a:moveTo>
                    <a:pt x="2920" y="1"/>
                  </a:moveTo>
                  <a:cubicBezTo>
                    <a:pt x="2712" y="1"/>
                    <a:pt x="2493" y="19"/>
                    <a:pt x="2263" y="56"/>
                  </a:cubicBezTo>
                  <a:cubicBezTo>
                    <a:pt x="2072" y="92"/>
                    <a:pt x="1918" y="211"/>
                    <a:pt x="1858" y="389"/>
                  </a:cubicBezTo>
                  <a:cubicBezTo>
                    <a:pt x="1644" y="413"/>
                    <a:pt x="1429" y="473"/>
                    <a:pt x="1239" y="580"/>
                  </a:cubicBezTo>
                  <a:cubicBezTo>
                    <a:pt x="1513" y="770"/>
                    <a:pt x="1787" y="985"/>
                    <a:pt x="2049" y="1211"/>
                  </a:cubicBezTo>
                  <a:cubicBezTo>
                    <a:pt x="2346" y="1258"/>
                    <a:pt x="2644" y="1342"/>
                    <a:pt x="2906" y="1389"/>
                  </a:cubicBezTo>
                  <a:cubicBezTo>
                    <a:pt x="3537" y="1520"/>
                    <a:pt x="4156" y="1687"/>
                    <a:pt x="4763" y="1878"/>
                  </a:cubicBezTo>
                  <a:cubicBezTo>
                    <a:pt x="5035" y="1965"/>
                    <a:pt x="4919" y="2340"/>
                    <a:pt x="4679" y="2340"/>
                  </a:cubicBezTo>
                  <a:cubicBezTo>
                    <a:pt x="4656" y="2340"/>
                    <a:pt x="4633" y="2337"/>
                    <a:pt x="4608" y="2330"/>
                  </a:cubicBezTo>
                  <a:cubicBezTo>
                    <a:pt x="4025" y="2151"/>
                    <a:pt x="3442" y="2020"/>
                    <a:pt x="2858" y="1913"/>
                  </a:cubicBezTo>
                  <a:lnTo>
                    <a:pt x="2858" y="1913"/>
                  </a:lnTo>
                  <a:cubicBezTo>
                    <a:pt x="3096" y="2128"/>
                    <a:pt x="3322" y="2354"/>
                    <a:pt x="3549" y="2592"/>
                  </a:cubicBezTo>
                  <a:cubicBezTo>
                    <a:pt x="4477" y="2723"/>
                    <a:pt x="5454" y="3294"/>
                    <a:pt x="6156" y="3830"/>
                  </a:cubicBezTo>
                  <a:cubicBezTo>
                    <a:pt x="6352" y="3985"/>
                    <a:pt x="6236" y="4335"/>
                    <a:pt x="6016" y="4335"/>
                  </a:cubicBezTo>
                  <a:cubicBezTo>
                    <a:pt x="5982" y="4335"/>
                    <a:pt x="5945" y="4326"/>
                    <a:pt x="5906" y="4306"/>
                  </a:cubicBezTo>
                  <a:cubicBezTo>
                    <a:pt x="5478" y="4104"/>
                    <a:pt x="5049" y="3925"/>
                    <a:pt x="4596" y="3759"/>
                  </a:cubicBezTo>
                  <a:lnTo>
                    <a:pt x="4596" y="3759"/>
                  </a:lnTo>
                  <a:cubicBezTo>
                    <a:pt x="4656" y="3818"/>
                    <a:pt x="4704" y="3878"/>
                    <a:pt x="4751" y="3937"/>
                  </a:cubicBezTo>
                  <a:cubicBezTo>
                    <a:pt x="5049" y="4283"/>
                    <a:pt x="5323" y="4664"/>
                    <a:pt x="5573" y="5045"/>
                  </a:cubicBezTo>
                  <a:cubicBezTo>
                    <a:pt x="5630" y="4964"/>
                    <a:pt x="5714" y="4921"/>
                    <a:pt x="5800" y="4921"/>
                  </a:cubicBezTo>
                  <a:cubicBezTo>
                    <a:pt x="5840" y="4921"/>
                    <a:pt x="5880" y="4930"/>
                    <a:pt x="5918" y="4949"/>
                  </a:cubicBezTo>
                  <a:lnTo>
                    <a:pt x="6871" y="5366"/>
                  </a:lnTo>
                  <a:cubicBezTo>
                    <a:pt x="7186" y="5503"/>
                    <a:pt x="7074" y="5964"/>
                    <a:pt x="6790" y="5964"/>
                  </a:cubicBezTo>
                  <a:cubicBezTo>
                    <a:pt x="6752" y="5964"/>
                    <a:pt x="6711" y="5956"/>
                    <a:pt x="6668" y="5938"/>
                  </a:cubicBezTo>
                  <a:lnTo>
                    <a:pt x="5989" y="5688"/>
                  </a:lnTo>
                  <a:lnTo>
                    <a:pt x="5989" y="5688"/>
                  </a:lnTo>
                  <a:cubicBezTo>
                    <a:pt x="6287" y="6140"/>
                    <a:pt x="6573" y="6604"/>
                    <a:pt x="6882" y="7045"/>
                  </a:cubicBezTo>
                  <a:cubicBezTo>
                    <a:pt x="6962" y="7159"/>
                    <a:pt x="6866" y="7293"/>
                    <a:pt x="6762" y="7293"/>
                  </a:cubicBezTo>
                  <a:cubicBezTo>
                    <a:pt x="6725" y="7293"/>
                    <a:pt x="6687" y="7276"/>
                    <a:pt x="6656" y="7235"/>
                  </a:cubicBezTo>
                  <a:cubicBezTo>
                    <a:pt x="6311" y="6783"/>
                    <a:pt x="5930" y="6354"/>
                    <a:pt x="5537" y="5938"/>
                  </a:cubicBezTo>
                  <a:lnTo>
                    <a:pt x="5537" y="5938"/>
                  </a:lnTo>
                  <a:cubicBezTo>
                    <a:pt x="5501" y="6140"/>
                    <a:pt x="5501" y="6354"/>
                    <a:pt x="5549" y="6557"/>
                  </a:cubicBezTo>
                  <a:cubicBezTo>
                    <a:pt x="5573" y="6735"/>
                    <a:pt x="5466" y="6902"/>
                    <a:pt x="5287" y="6938"/>
                  </a:cubicBezTo>
                  <a:cubicBezTo>
                    <a:pt x="5272" y="6940"/>
                    <a:pt x="5257" y="6941"/>
                    <a:pt x="5242" y="6941"/>
                  </a:cubicBezTo>
                  <a:cubicBezTo>
                    <a:pt x="5081" y="6941"/>
                    <a:pt x="4939" y="6827"/>
                    <a:pt x="4906" y="6664"/>
                  </a:cubicBezTo>
                  <a:cubicBezTo>
                    <a:pt x="4811" y="6259"/>
                    <a:pt x="4870" y="5819"/>
                    <a:pt x="5085" y="5461"/>
                  </a:cubicBezTo>
                  <a:cubicBezTo>
                    <a:pt x="4835" y="5188"/>
                    <a:pt x="4573" y="4926"/>
                    <a:pt x="4335" y="4664"/>
                  </a:cubicBezTo>
                  <a:cubicBezTo>
                    <a:pt x="4156" y="4461"/>
                    <a:pt x="3965" y="4271"/>
                    <a:pt x="3775" y="4068"/>
                  </a:cubicBezTo>
                  <a:lnTo>
                    <a:pt x="3775" y="4068"/>
                  </a:lnTo>
                  <a:cubicBezTo>
                    <a:pt x="3787" y="4128"/>
                    <a:pt x="3799" y="4187"/>
                    <a:pt x="3799" y="4235"/>
                  </a:cubicBezTo>
                  <a:cubicBezTo>
                    <a:pt x="3858" y="4557"/>
                    <a:pt x="4073" y="5426"/>
                    <a:pt x="3561" y="5521"/>
                  </a:cubicBezTo>
                  <a:cubicBezTo>
                    <a:pt x="3538" y="5525"/>
                    <a:pt x="3516" y="5526"/>
                    <a:pt x="3495" y="5526"/>
                  </a:cubicBezTo>
                  <a:cubicBezTo>
                    <a:pt x="3040" y="5526"/>
                    <a:pt x="2950" y="4697"/>
                    <a:pt x="2882" y="4390"/>
                  </a:cubicBezTo>
                  <a:cubicBezTo>
                    <a:pt x="2811" y="4045"/>
                    <a:pt x="2668" y="3533"/>
                    <a:pt x="2727" y="3116"/>
                  </a:cubicBezTo>
                  <a:cubicBezTo>
                    <a:pt x="2703" y="3080"/>
                    <a:pt x="2691" y="3044"/>
                    <a:pt x="2691" y="3009"/>
                  </a:cubicBezTo>
                  <a:cubicBezTo>
                    <a:pt x="2418" y="2747"/>
                    <a:pt x="2132" y="2497"/>
                    <a:pt x="1846" y="2259"/>
                  </a:cubicBezTo>
                  <a:lnTo>
                    <a:pt x="1846" y="2259"/>
                  </a:lnTo>
                  <a:cubicBezTo>
                    <a:pt x="1846" y="2628"/>
                    <a:pt x="1894" y="2985"/>
                    <a:pt x="1965" y="3354"/>
                  </a:cubicBezTo>
                  <a:cubicBezTo>
                    <a:pt x="2005" y="3572"/>
                    <a:pt x="1851" y="3691"/>
                    <a:pt x="1687" y="3691"/>
                  </a:cubicBezTo>
                  <a:cubicBezTo>
                    <a:pt x="1555" y="3691"/>
                    <a:pt x="1418" y="3614"/>
                    <a:pt x="1370" y="3449"/>
                  </a:cubicBezTo>
                  <a:cubicBezTo>
                    <a:pt x="1251" y="3044"/>
                    <a:pt x="1227" y="2628"/>
                    <a:pt x="1298" y="2211"/>
                  </a:cubicBezTo>
                  <a:cubicBezTo>
                    <a:pt x="1310" y="2092"/>
                    <a:pt x="1394" y="1997"/>
                    <a:pt x="1501" y="1973"/>
                  </a:cubicBezTo>
                  <a:cubicBezTo>
                    <a:pt x="1179" y="1699"/>
                    <a:pt x="858" y="1449"/>
                    <a:pt x="513" y="1211"/>
                  </a:cubicBezTo>
                  <a:cubicBezTo>
                    <a:pt x="251" y="1580"/>
                    <a:pt x="96" y="2020"/>
                    <a:pt x="72" y="2485"/>
                  </a:cubicBezTo>
                  <a:cubicBezTo>
                    <a:pt x="1" y="4104"/>
                    <a:pt x="1346" y="5402"/>
                    <a:pt x="2596" y="6235"/>
                  </a:cubicBezTo>
                  <a:cubicBezTo>
                    <a:pt x="3989" y="7152"/>
                    <a:pt x="5537" y="7831"/>
                    <a:pt x="7144" y="8247"/>
                  </a:cubicBezTo>
                  <a:cubicBezTo>
                    <a:pt x="7221" y="8268"/>
                    <a:pt x="7299" y="8277"/>
                    <a:pt x="7377" y="8277"/>
                  </a:cubicBezTo>
                  <a:cubicBezTo>
                    <a:pt x="7988" y="8277"/>
                    <a:pt x="8578" y="7690"/>
                    <a:pt x="8240" y="7057"/>
                  </a:cubicBezTo>
                  <a:cubicBezTo>
                    <a:pt x="6972" y="4702"/>
                    <a:pt x="6307" y="1"/>
                    <a:pt x="292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29"/>
            <p:cNvSpPr/>
            <p:nvPr/>
          </p:nvSpPr>
          <p:spPr>
            <a:xfrm>
              <a:off x="411942" y="944724"/>
              <a:ext cx="352946" cy="285290"/>
            </a:xfrm>
            <a:custGeom>
              <a:rect b="b" l="l" r="r" t="t"/>
              <a:pathLst>
                <a:path extrusionOk="0" h="8851" w="10950">
                  <a:moveTo>
                    <a:pt x="667" y="1"/>
                  </a:moveTo>
                  <a:cubicBezTo>
                    <a:pt x="500" y="1"/>
                    <a:pt x="336" y="24"/>
                    <a:pt x="179" y="78"/>
                  </a:cubicBezTo>
                  <a:cubicBezTo>
                    <a:pt x="36" y="149"/>
                    <a:pt x="0" y="328"/>
                    <a:pt x="96" y="459"/>
                  </a:cubicBezTo>
                  <a:cubicBezTo>
                    <a:pt x="393" y="828"/>
                    <a:pt x="810" y="947"/>
                    <a:pt x="1239" y="1126"/>
                  </a:cubicBezTo>
                  <a:cubicBezTo>
                    <a:pt x="1810" y="1352"/>
                    <a:pt x="2370" y="1614"/>
                    <a:pt x="2905" y="1900"/>
                  </a:cubicBezTo>
                  <a:cubicBezTo>
                    <a:pt x="3370" y="2174"/>
                    <a:pt x="3834" y="2459"/>
                    <a:pt x="4275" y="2769"/>
                  </a:cubicBezTo>
                  <a:cubicBezTo>
                    <a:pt x="4608" y="3019"/>
                    <a:pt x="4941" y="3269"/>
                    <a:pt x="5275" y="3531"/>
                  </a:cubicBezTo>
                  <a:cubicBezTo>
                    <a:pt x="5156" y="3555"/>
                    <a:pt x="5060" y="3650"/>
                    <a:pt x="5060" y="3769"/>
                  </a:cubicBezTo>
                  <a:cubicBezTo>
                    <a:pt x="4989" y="4186"/>
                    <a:pt x="5001" y="4602"/>
                    <a:pt x="5120" y="5019"/>
                  </a:cubicBezTo>
                  <a:cubicBezTo>
                    <a:pt x="5167" y="5177"/>
                    <a:pt x="5302" y="5251"/>
                    <a:pt x="5433" y="5251"/>
                  </a:cubicBezTo>
                  <a:cubicBezTo>
                    <a:pt x="5598" y="5251"/>
                    <a:pt x="5755" y="5132"/>
                    <a:pt x="5715" y="4912"/>
                  </a:cubicBezTo>
                  <a:cubicBezTo>
                    <a:pt x="5644" y="4543"/>
                    <a:pt x="5596" y="4186"/>
                    <a:pt x="5596" y="3817"/>
                  </a:cubicBezTo>
                  <a:lnTo>
                    <a:pt x="5596" y="3817"/>
                  </a:lnTo>
                  <a:cubicBezTo>
                    <a:pt x="5882" y="4055"/>
                    <a:pt x="6168" y="4305"/>
                    <a:pt x="6442" y="4567"/>
                  </a:cubicBezTo>
                  <a:cubicBezTo>
                    <a:pt x="6442" y="4602"/>
                    <a:pt x="6453" y="4638"/>
                    <a:pt x="6477" y="4674"/>
                  </a:cubicBezTo>
                  <a:cubicBezTo>
                    <a:pt x="6418" y="5091"/>
                    <a:pt x="6561" y="5603"/>
                    <a:pt x="6632" y="5948"/>
                  </a:cubicBezTo>
                  <a:cubicBezTo>
                    <a:pt x="6700" y="6255"/>
                    <a:pt x="6790" y="7084"/>
                    <a:pt x="7245" y="7084"/>
                  </a:cubicBezTo>
                  <a:cubicBezTo>
                    <a:pt x="7266" y="7084"/>
                    <a:pt x="7288" y="7083"/>
                    <a:pt x="7311" y="7079"/>
                  </a:cubicBezTo>
                  <a:cubicBezTo>
                    <a:pt x="7823" y="6984"/>
                    <a:pt x="7608" y="6115"/>
                    <a:pt x="7561" y="5793"/>
                  </a:cubicBezTo>
                  <a:cubicBezTo>
                    <a:pt x="7549" y="5745"/>
                    <a:pt x="7537" y="5686"/>
                    <a:pt x="7537" y="5626"/>
                  </a:cubicBezTo>
                  <a:lnTo>
                    <a:pt x="7537" y="5626"/>
                  </a:lnTo>
                  <a:cubicBezTo>
                    <a:pt x="7716" y="5829"/>
                    <a:pt x="7906" y="6019"/>
                    <a:pt x="8085" y="6222"/>
                  </a:cubicBezTo>
                  <a:cubicBezTo>
                    <a:pt x="8335" y="6484"/>
                    <a:pt x="8585" y="6746"/>
                    <a:pt x="8835" y="7019"/>
                  </a:cubicBezTo>
                  <a:cubicBezTo>
                    <a:pt x="8620" y="7377"/>
                    <a:pt x="8561" y="7817"/>
                    <a:pt x="8656" y="8222"/>
                  </a:cubicBezTo>
                  <a:cubicBezTo>
                    <a:pt x="8689" y="8385"/>
                    <a:pt x="8831" y="8499"/>
                    <a:pt x="8992" y="8499"/>
                  </a:cubicBezTo>
                  <a:cubicBezTo>
                    <a:pt x="9007" y="8499"/>
                    <a:pt x="9022" y="8498"/>
                    <a:pt x="9037" y="8496"/>
                  </a:cubicBezTo>
                  <a:cubicBezTo>
                    <a:pt x="9216" y="8460"/>
                    <a:pt x="9335" y="8293"/>
                    <a:pt x="9299" y="8115"/>
                  </a:cubicBezTo>
                  <a:cubicBezTo>
                    <a:pt x="9251" y="7912"/>
                    <a:pt x="9251" y="7698"/>
                    <a:pt x="9287" y="7496"/>
                  </a:cubicBezTo>
                  <a:lnTo>
                    <a:pt x="9287" y="7496"/>
                  </a:lnTo>
                  <a:cubicBezTo>
                    <a:pt x="9680" y="7912"/>
                    <a:pt x="10061" y="8341"/>
                    <a:pt x="10406" y="8793"/>
                  </a:cubicBezTo>
                  <a:cubicBezTo>
                    <a:pt x="10438" y="8834"/>
                    <a:pt x="10475" y="8851"/>
                    <a:pt x="10512" y="8851"/>
                  </a:cubicBezTo>
                  <a:cubicBezTo>
                    <a:pt x="10616" y="8851"/>
                    <a:pt x="10712" y="8717"/>
                    <a:pt x="10633" y="8603"/>
                  </a:cubicBezTo>
                  <a:cubicBezTo>
                    <a:pt x="10335" y="8150"/>
                    <a:pt x="10037" y="7698"/>
                    <a:pt x="9740" y="7246"/>
                  </a:cubicBezTo>
                  <a:lnTo>
                    <a:pt x="9740" y="7246"/>
                  </a:lnTo>
                  <a:lnTo>
                    <a:pt x="10418" y="7519"/>
                  </a:lnTo>
                  <a:cubicBezTo>
                    <a:pt x="10459" y="7535"/>
                    <a:pt x="10497" y="7542"/>
                    <a:pt x="10533" y="7542"/>
                  </a:cubicBezTo>
                  <a:cubicBezTo>
                    <a:pt x="10825" y="7542"/>
                    <a:pt x="10949" y="7074"/>
                    <a:pt x="10621" y="6936"/>
                  </a:cubicBezTo>
                  <a:lnTo>
                    <a:pt x="9668" y="6519"/>
                  </a:lnTo>
                  <a:cubicBezTo>
                    <a:pt x="9630" y="6500"/>
                    <a:pt x="9590" y="6491"/>
                    <a:pt x="9550" y="6491"/>
                  </a:cubicBezTo>
                  <a:cubicBezTo>
                    <a:pt x="9464" y="6491"/>
                    <a:pt x="9380" y="6533"/>
                    <a:pt x="9323" y="6615"/>
                  </a:cubicBezTo>
                  <a:cubicBezTo>
                    <a:pt x="9073" y="6234"/>
                    <a:pt x="8799" y="5864"/>
                    <a:pt x="8501" y="5507"/>
                  </a:cubicBezTo>
                  <a:cubicBezTo>
                    <a:pt x="8454" y="5448"/>
                    <a:pt x="8406" y="5388"/>
                    <a:pt x="8358" y="5329"/>
                  </a:cubicBezTo>
                  <a:lnTo>
                    <a:pt x="8358" y="5329"/>
                  </a:lnTo>
                  <a:cubicBezTo>
                    <a:pt x="8799" y="5495"/>
                    <a:pt x="9240" y="5674"/>
                    <a:pt x="9656" y="5888"/>
                  </a:cubicBezTo>
                  <a:cubicBezTo>
                    <a:pt x="9693" y="5905"/>
                    <a:pt x="9728" y="5913"/>
                    <a:pt x="9761" y="5913"/>
                  </a:cubicBezTo>
                  <a:cubicBezTo>
                    <a:pt x="9984" y="5913"/>
                    <a:pt x="10103" y="5568"/>
                    <a:pt x="9906" y="5412"/>
                  </a:cubicBezTo>
                  <a:cubicBezTo>
                    <a:pt x="9204" y="4876"/>
                    <a:pt x="8227" y="4305"/>
                    <a:pt x="7299" y="4162"/>
                  </a:cubicBezTo>
                  <a:cubicBezTo>
                    <a:pt x="7073" y="3924"/>
                    <a:pt x="6846" y="3698"/>
                    <a:pt x="6608" y="3483"/>
                  </a:cubicBezTo>
                  <a:lnTo>
                    <a:pt x="6608" y="3483"/>
                  </a:lnTo>
                  <a:cubicBezTo>
                    <a:pt x="7204" y="3590"/>
                    <a:pt x="7787" y="3721"/>
                    <a:pt x="8370" y="3888"/>
                  </a:cubicBezTo>
                  <a:cubicBezTo>
                    <a:pt x="8396" y="3895"/>
                    <a:pt x="8420" y="3898"/>
                    <a:pt x="8444" y="3898"/>
                  </a:cubicBezTo>
                  <a:cubicBezTo>
                    <a:pt x="8691" y="3898"/>
                    <a:pt x="8797" y="3524"/>
                    <a:pt x="8525" y="3448"/>
                  </a:cubicBezTo>
                  <a:cubicBezTo>
                    <a:pt x="7918" y="3245"/>
                    <a:pt x="7299" y="3078"/>
                    <a:pt x="6668" y="2959"/>
                  </a:cubicBezTo>
                  <a:cubicBezTo>
                    <a:pt x="6406" y="2900"/>
                    <a:pt x="6108" y="2816"/>
                    <a:pt x="5811" y="2781"/>
                  </a:cubicBezTo>
                  <a:cubicBezTo>
                    <a:pt x="5549" y="2555"/>
                    <a:pt x="5275" y="2352"/>
                    <a:pt x="5001" y="2150"/>
                  </a:cubicBezTo>
                  <a:cubicBezTo>
                    <a:pt x="4358" y="1673"/>
                    <a:pt x="3691" y="1245"/>
                    <a:pt x="2977" y="876"/>
                  </a:cubicBezTo>
                  <a:cubicBezTo>
                    <a:pt x="2328" y="532"/>
                    <a:pt x="1459" y="1"/>
                    <a:pt x="667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29"/>
            <p:cNvSpPr/>
            <p:nvPr/>
          </p:nvSpPr>
          <p:spPr>
            <a:xfrm>
              <a:off x="1433905" y="459464"/>
              <a:ext cx="48768" cy="47607"/>
            </a:xfrm>
            <a:custGeom>
              <a:rect b="b" l="l" r="r" t="t"/>
              <a:pathLst>
                <a:path extrusionOk="0" h="1477" w="1513">
                  <a:moveTo>
                    <a:pt x="834" y="0"/>
                  </a:moveTo>
                  <a:lnTo>
                    <a:pt x="655" y="24"/>
                  </a:lnTo>
                  <a:cubicBezTo>
                    <a:pt x="536" y="48"/>
                    <a:pt x="441" y="107"/>
                    <a:pt x="358" y="191"/>
                  </a:cubicBezTo>
                  <a:lnTo>
                    <a:pt x="203" y="310"/>
                  </a:lnTo>
                  <a:cubicBezTo>
                    <a:pt x="143" y="369"/>
                    <a:pt x="96" y="453"/>
                    <a:pt x="60" y="536"/>
                  </a:cubicBezTo>
                  <a:cubicBezTo>
                    <a:pt x="24" y="619"/>
                    <a:pt x="1" y="703"/>
                    <a:pt x="13" y="798"/>
                  </a:cubicBezTo>
                  <a:cubicBezTo>
                    <a:pt x="1" y="893"/>
                    <a:pt x="24" y="977"/>
                    <a:pt x="60" y="1060"/>
                  </a:cubicBezTo>
                  <a:cubicBezTo>
                    <a:pt x="96" y="1143"/>
                    <a:pt x="143" y="1215"/>
                    <a:pt x="203" y="1274"/>
                  </a:cubicBezTo>
                  <a:lnTo>
                    <a:pt x="346" y="1381"/>
                  </a:lnTo>
                  <a:cubicBezTo>
                    <a:pt x="453" y="1441"/>
                    <a:pt x="572" y="1477"/>
                    <a:pt x="691" y="1477"/>
                  </a:cubicBezTo>
                  <a:lnTo>
                    <a:pt x="870" y="1453"/>
                  </a:lnTo>
                  <a:cubicBezTo>
                    <a:pt x="977" y="1417"/>
                    <a:pt x="1084" y="1358"/>
                    <a:pt x="1167" y="1274"/>
                  </a:cubicBezTo>
                  <a:lnTo>
                    <a:pt x="1179" y="1274"/>
                  </a:lnTo>
                  <a:lnTo>
                    <a:pt x="1298" y="1131"/>
                  </a:lnTo>
                  <a:cubicBezTo>
                    <a:pt x="1358" y="1072"/>
                    <a:pt x="1406" y="1000"/>
                    <a:pt x="1441" y="917"/>
                  </a:cubicBezTo>
                  <a:cubicBezTo>
                    <a:pt x="1513" y="750"/>
                    <a:pt x="1513" y="572"/>
                    <a:pt x="1441" y="405"/>
                  </a:cubicBezTo>
                  <a:cubicBezTo>
                    <a:pt x="1406" y="322"/>
                    <a:pt x="1358" y="250"/>
                    <a:pt x="1298" y="191"/>
                  </a:cubicBezTo>
                  <a:lnTo>
                    <a:pt x="1167" y="84"/>
                  </a:lnTo>
                  <a:cubicBezTo>
                    <a:pt x="1060" y="24"/>
                    <a:pt x="941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29"/>
            <p:cNvSpPr/>
            <p:nvPr/>
          </p:nvSpPr>
          <p:spPr>
            <a:xfrm>
              <a:off x="8152158" y="327053"/>
              <a:ext cx="48768" cy="47607"/>
            </a:xfrm>
            <a:custGeom>
              <a:rect b="b" l="l" r="r" t="t"/>
              <a:pathLst>
                <a:path extrusionOk="0" h="1477" w="1513">
                  <a:moveTo>
                    <a:pt x="834" y="1"/>
                  </a:moveTo>
                  <a:lnTo>
                    <a:pt x="655" y="24"/>
                  </a:lnTo>
                  <a:cubicBezTo>
                    <a:pt x="536" y="48"/>
                    <a:pt x="441" y="108"/>
                    <a:pt x="358" y="191"/>
                  </a:cubicBezTo>
                  <a:lnTo>
                    <a:pt x="203" y="310"/>
                  </a:lnTo>
                  <a:cubicBezTo>
                    <a:pt x="143" y="370"/>
                    <a:pt x="96" y="453"/>
                    <a:pt x="60" y="536"/>
                  </a:cubicBezTo>
                  <a:cubicBezTo>
                    <a:pt x="24" y="620"/>
                    <a:pt x="0" y="703"/>
                    <a:pt x="0" y="798"/>
                  </a:cubicBezTo>
                  <a:cubicBezTo>
                    <a:pt x="0" y="882"/>
                    <a:pt x="24" y="977"/>
                    <a:pt x="60" y="1060"/>
                  </a:cubicBezTo>
                  <a:cubicBezTo>
                    <a:pt x="96" y="1144"/>
                    <a:pt x="143" y="1215"/>
                    <a:pt x="203" y="1275"/>
                  </a:cubicBezTo>
                  <a:lnTo>
                    <a:pt x="346" y="1382"/>
                  </a:lnTo>
                  <a:cubicBezTo>
                    <a:pt x="453" y="1441"/>
                    <a:pt x="572" y="1477"/>
                    <a:pt x="691" y="1477"/>
                  </a:cubicBezTo>
                  <a:lnTo>
                    <a:pt x="870" y="1453"/>
                  </a:lnTo>
                  <a:cubicBezTo>
                    <a:pt x="977" y="1417"/>
                    <a:pt x="1084" y="1358"/>
                    <a:pt x="1167" y="1275"/>
                  </a:cubicBezTo>
                  <a:lnTo>
                    <a:pt x="1179" y="1275"/>
                  </a:lnTo>
                  <a:lnTo>
                    <a:pt x="1298" y="1132"/>
                  </a:lnTo>
                  <a:cubicBezTo>
                    <a:pt x="1358" y="1072"/>
                    <a:pt x="1405" y="1001"/>
                    <a:pt x="1441" y="917"/>
                  </a:cubicBezTo>
                  <a:cubicBezTo>
                    <a:pt x="1513" y="751"/>
                    <a:pt x="1513" y="560"/>
                    <a:pt x="1441" y="405"/>
                  </a:cubicBezTo>
                  <a:cubicBezTo>
                    <a:pt x="1405" y="322"/>
                    <a:pt x="1358" y="251"/>
                    <a:pt x="1298" y="191"/>
                  </a:cubicBezTo>
                  <a:lnTo>
                    <a:pt x="1167" y="84"/>
                  </a:lnTo>
                  <a:cubicBezTo>
                    <a:pt x="1060" y="24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29"/>
            <p:cNvSpPr/>
            <p:nvPr/>
          </p:nvSpPr>
          <p:spPr>
            <a:xfrm>
              <a:off x="909289" y="1531904"/>
              <a:ext cx="48768" cy="44352"/>
            </a:xfrm>
            <a:custGeom>
              <a:rect b="b" l="l" r="r" t="t"/>
              <a:pathLst>
                <a:path extrusionOk="0" h="1376" w="1513">
                  <a:moveTo>
                    <a:pt x="716" y="1"/>
                  </a:moveTo>
                  <a:cubicBezTo>
                    <a:pt x="667" y="1"/>
                    <a:pt x="618" y="7"/>
                    <a:pt x="570" y="18"/>
                  </a:cubicBezTo>
                  <a:lnTo>
                    <a:pt x="570" y="18"/>
                  </a:lnTo>
                  <a:cubicBezTo>
                    <a:pt x="345" y="19"/>
                    <a:pt x="143" y="150"/>
                    <a:pt x="60" y="363"/>
                  </a:cubicBezTo>
                  <a:cubicBezTo>
                    <a:pt x="13" y="447"/>
                    <a:pt x="1" y="554"/>
                    <a:pt x="13" y="649"/>
                  </a:cubicBezTo>
                  <a:cubicBezTo>
                    <a:pt x="13" y="697"/>
                    <a:pt x="25" y="744"/>
                    <a:pt x="60" y="792"/>
                  </a:cubicBezTo>
                  <a:cubicBezTo>
                    <a:pt x="70" y="851"/>
                    <a:pt x="104" y="901"/>
                    <a:pt x="142" y="944"/>
                  </a:cubicBezTo>
                  <a:lnTo>
                    <a:pt x="142" y="944"/>
                  </a:lnTo>
                  <a:cubicBezTo>
                    <a:pt x="202" y="1055"/>
                    <a:pt x="288" y="1147"/>
                    <a:pt x="394" y="1221"/>
                  </a:cubicBezTo>
                  <a:lnTo>
                    <a:pt x="489" y="1292"/>
                  </a:lnTo>
                  <a:cubicBezTo>
                    <a:pt x="591" y="1347"/>
                    <a:pt x="708" y="1376"/>
                    <a:pt x="823" y="1376"/>
                  </a:cubicBezTo>
                  <a:cubicBezTo>
                    <a:pt x="884" y="1376"/>
                    <a:pt x="944" y="1368"/>
                    <a:pt x="1001" y="1352"/>
                  </a:cubicBezTo>
                  <a:cubicBezTo>
                    <a:pt x="1203" y="1304"/>
                    <a:pt x="1370" y="1161"/>
                    <a:pt x="1441" y="971"/>
                  </a:cubicBezTo>
                  <a:cubicBezTo>
                    <a:pt x="1513" y="804"/>
                    <a:pt x="1513" y="613"/>
                    <a:pt x="1441" y="447"/>
                  </a:cubicBezTo>
                  <a:cubicBezTo>
                    <a:pt x="1358" y="256"/>
                    <a:pt x="1203" y="113"/>
                    <a:pt x="1001" y="54"/>
                  </a:cubicBezTo>
                  <a:cubicBezTo>
                    <a:pt x="977" y="42"/>
                    <a:pt x="941" y="30"/>
                    <a:pt x="906" y="30"/>
                  </a:cubicBezTo>
                  <a:cubicBezTo>
                    <a:pt x="842" y="10"/>
                    <a:pt x="779" y="1"/>
                    <a:pt x="71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29"/>
            <p:cNvSpPr/>
            <p:nvPr/>
          </p:nvSpPr>
          <p:spPr>
            <a:xfrm>
              <a:off x="763083" y="1376285"/>
              <a:ext cx="51830" cy="39936"/>
            </a:xfrm>
            <a:custGeom>
              <a:rect b="b" l="l" r="r" t="t"/>
              <a:pathLst>
                <a:path extrusionOk="0" h="1239" w="1608">
                  <a:moveTo>
                    <a:pt x="798" y="0"/>
                  </a:moveTo>
                  <a:cubicBezTo>
                    <a:pt x="0" y="0"/>
                    <a:pt x="0" y="1238"/>
                    <a:pt x="798" y="1238"/>
                  </a:cubicBezTo>
                  <a:cubicBezTo>
                    <a:pt x="1608" y="1238"/>
                    <a:pt x="1608" y="0"/>
                    <a:pt x="79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29"/>
            <p:cNvSpPr/>
            <p:nvPr/>
          </p:nvSpPr>
          <p:spPr>
            <a:xfrm>
              <a:off x="896235" y="517773"/>
              <a:ext cx="54924" cy="57599"/>
            </a:xfrm>
            <a:custGeom>
              <a:rect b="b" l="l" r="r" t="t"/>
              <a:pathLst>
                <a:path extrusionOk="0" h="1787" w="1704">
                  <a:moveTo>
                    <a:pt x="846" y="1"/>
                  </a:moveTo>
                  <a:lnTo>
                    <a:pt x="632" y="37"/>
                  </a:lnTo>
                  <a:lnTo>
                    <a:pt x="441" y="120"/>
                  </a:lnTo>
                  <a:cubicBezTo>
                    <a:pt x="346" y="168"/>
                    <a:pt x="263" y="239"/>
                    <a:pt x="215" y="322"/>
                  </a:cubicBezTo>
                  <a:cubicBezTo>
                    <a:pt x="144" y="406"/>
                    <a:pt x="84" y="501"/>
                    <a:pt x="60" y="608"/>
                  </a:cubicBezTo>
                  <a:lnTo>
                    <a:pt x="49" y="644"/>
                  </a:lnTo>
                  <a:cubicBezTo>
                    <a:pt x="37" y="692"/>
                    <a:pt x="25" y="739"/>
                    <a:pt x="25" y="787"/>
                  </a:cubicBezTo>
                  <a:cubicBezTo>
                    <a:pt x="1" y="894"/>
                    <a:pt x="1" y="1013"/>
                    <a:pt x="37" y="1120"/>
                  </a:cubicBezTo>
                  <a:lnTo>
                    <a:pt x="37" y="1144"/>
                  </a:lnTo>
                  <a:cubicBezTo>
                    <a:pt x="37" y="1156"/>
                    <a:pt x="49" y="1168"/>
                    <a:pt x="49" y="1180"/>
                  </a:cubicBezTo>
                  <a:lnTo>
                    <a:pt x="132" y="1370"/>
                  </a:lnTo>
                  <a:cubicBezTo>
                    <a:pt x="180" y="1465"/>
                    <a:pt x="251" y="1549"/>
                    <a:pt x="346" y="1608"/>
                  </a:cubicBezTo>
                  <a:cubicBezTo>
                    <a:pt x="394" y="1656"/>
                    <a:pt x="453" y="1692"/>
                    <a:pt x="525" y="1715"/>
                  </a:cubicBezTo>
                  <a:cubicBezTo>
                    <a:pt x="620" y="1763"/>
                    <a:pt x="727" y="1787"/>
                    <a:pt x="846" y="1787"/>
                  </a:cubicBezTo>
                  <a:lnTo>
                    <a:pt x="1061" y="1751"/>
                  </a:lnTo>
                  <a:lnTo>
                    <a:pt x="1251" y="1668"/>
                  </a:lnTo>
                  <a:cubicBezTo>
                    <a:pt x="1346" y="1620"/>
                    <a:pt x="1430" y="1549"/>
                    <a:pt x="1489" y="1454"/>
                  </a:cubicBezTo>
                  <a:cubicBezTo>
                    <a:pt x="1561" y="1382"/>
                    <a:pt x="1608" y="1287"/>
                    <a:pt x="1632" y="1180"/>
                  </a:cubicBezTo>
                  <a:lnTo>
                    <a:pt x="1644" y="1180"/>
                  </a:lnTo>
                  <a:cubicBezTo>
                    <a:pt x="1644" y="1180"/>
                    <a:pt x="1644" y="1156"/>
                    <a:pt x="1656" y="1156"/>
                  </a:cubicBezTo>
                  <a:lnTo>
                    <a:pt x="1656" y="1132"/>
                  </a:lnTo>
                  <a:cubicBezTo>
                    <a:pt x="1692" y="1025"/>
                    <a:pt x="1704" y="906"/>
                    <a:pt x="1680" y="787"/>
                  </a:cubicBezTo>
                  <a:cubicBezTo>
                    <a:pt x="1668" y="739"/>
                    <a:pt x="1668" y="692"/>
                    <a:pt x="1656" y="644"/>
                  </a:cubicBezTo>
                  <a:cubicBezTo>
                    <a:pt x="1656" y="632"/>
                    <a:pt x="1644" y="620"/>
                    <a:pt x="1632" y="608"/>
                  </a:cubicBezTo>
                  <a:cubicBezTo>
                    <a:pt x="1608" y="537"/>
                    <a:pt x="1584" y="477"/>
                    <a:pt x="1549" y="406"/>
                  </a:cubicBezTo>
                  <a:cubicBezTo>
                    <a:pt x="1501" y="322"/>
                    <a:pt x="1430" y="239"/>
                    <a:pt x="1346" y="180"/>
                  </a:cubicBezTo>
                  <a:cubicBezTo>
                    <a:pt x="1299" y="132"/>
                    <a:pt x="1227" y="96"/>
                    <a:pt x="1168" y="72"/>
                  </a:cubicBezTo>
                  <a:cubicBezTo>
                    <a:pt x="1073" y="25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29"/>
            <p:cNvSpPr/>
            <p:nvPr/>
          </p:nvSpPr>
          <p:spPr>
            <a:xfrm>
              <a:off x="853656" y="176237"/>
              <a:ext cx="56052" cy="43385"/>
            </a:xfrm>
            <a:custGeom>
              <a:rect b="b" l="l" r="r" t="t"/>
              <a:pathLst>
                <a:path extrusionOk="0" h="1346" w="1739">
                  <a:moveTo>
                    <a:pt x="870" y="0"/>
                  </a:moveTo>
                  <a:cubicBezTo>
                    <a:pt x="0" y="0"/>
                    <a:pt x="0" y="1346"/>
                    <a:pt x="870" y="1346"/>
                  </a:cubicBezTo>
                  <a:cubicBezTo>
                    <a:pt x="1739" y="1346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29"/>
            <p:cNvSpPr/>
            <p:nvPr/>
          </p:nvSpPr>
          <p:spPr>
            <a:xfrm>
              <a:off x="68086" y="753811"/>
              <a:ext cx="42225" cy="32652"/>
            </a:xfrm>
            <a:custGeom>
              <a:rect b="b" l="l" r="r" t="t"/>
              <a:pathLst>
                <a:path extrusionOk="0" h="1013" w="1310">
                  <a:moveTo>
                    <a:pt x="655" y="0"/>
                  </a:moveTo>
                  <a:cubicBezTo>
                    <a:pt x="12" y="0"/>
                    <a:pt x="0" y="1012"/>
                    <a:pt x="655" y="1012"/>
                  </a:cubicBezTo>
                  <a:cubicBezTo>
                    <a:pt x="1298" y="1012"/>
                    <a:pt x="1310" y="0"/>
                    <a:pt x="65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29"/>
            <p:cNvSpPr/>
            <p:nvPr/>
          </p:nvSpPr>
          <p:spPr>
            <a:xfrm>
              <a:off x="53871" y="952202"/>
              <a:ext cx="59920" cy="46479"/>
            </a:xfrm>
            <a:custGeom>
              <a:rect b="b" l="l" r="r" t="t"/>
              <a:pathLst>
                <a:path extrusionOk="0" h="1442" w="1859">
                  <a:moveTo>
                    <a:pt x="929" y="1"/>
                  </a:moveTo>
                  <a:cubicBezTo>
                    <a:pt x="1" y="1"/>
                    <a:pt x="1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29"/>
            <p:cNvSpPr/>
            <p:nvPr/>
          </p:nvSpPr>
          <p:spPr>
            <a:xfrm>
              <a:off x="21638" y="1397397"/>
              <a:ext cx="51089" cy="39549"/>
            </a:xfrm>
            <a:custGeom>
              <a:rect b="b" l="l" r="r" t="t"/>
              <a:pathLst>
                <a:path extrusionOk="0" h="1227" w="1585">
                  <a:moveTo>
                    <a:pt x="786" y="0"/>
                  </a:moveTo>
                  <a:cubicBezTo>
                    <a:pt x="1" y="0"/>
                    <a:pt x="1" y="1226"/>
                    <a:pt x="786" y="1226"/>
                  </a:cubicBezTo>
                  <a:cubicBezTo>
                    <a:pt x="1584" y="1226"/>
                    <a:pt x="1584" y="0"/>
                    <a:pt x="78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29"/>
            <p:cNvSpPr/>
            <p:nvPr/>
          </p:nvSpPr>
          <p:spPr>
            <a:xfrm>
              <a:off x="666385" y="2091138"/>
              <a:ext cx="45319" cy="47414"/>
            </a:xfrm>
            <a:custGeom>
              <a:rect b="b" l="l" r="r" t="t"/>
              <a:pathLst>
                <a:path extrusionOk="0" h="1471" w="1406">
                  <a:moveTo>
                    <a:pt x="747" y="0"/>
                  </a:moveTo>
                  <a:cubicBezTo>
                    <a:pt x="732" y="0"/>
                    <a:pt x="717" y="1"/>
                    <a:pt x="703" y="4"/>
                  </a:cubicBezTo>
                  <a:lnTo>
                    <a:pt x="524" y="27"/>
                  </a:lnTo>
                  <a:lnTo>
                    <a:pt x="381" y="87"/>
                  </a:lnTo>
                  <a:cubicBezTo>
                    <a:pt x="310" y="123"/>
                    <a:pt x="250" y="182"/>
                    <a:pt x="203" y="254"/>
                  </a:cubicBezTo>
                  <a:cubicBezTo>
                    <a:pt x="143" y="313"/>
                    <a:pt x="107" y="396"/>
                    <a:pt x="83" y="468"/>
                  </a:cubicBezTo>
                  <a:lnTo>
                    <a:pt x="36" y="599"/>
                  </a:lnTo>
                  <a:cubicBezTo>
                    <a:pt x="0" y="682"/>
                    <a:pt x="0" y="777"/>
                    <a:pt x="24" y="873"/>
                  </a:cubicBezTo>
                  <a:cubicBezTo>
                    <a:pt x="24" y="956"/>
                    <a:pt x="60" y="1051"/>
                    <a:pt x="107" y="1123"/>
                  </a:cubicBezTo>
                  <a:lnTo>
                    <a:pt x="214" y="1266"/>
                  </a:lnTo>
                  <a:cubicBezTo>
                    <a:pt x="298" y="1349"/>
                    <a:pt x="405" y="1408"/>
                    <a:pt x="512" y="1444"/>
                  </a:cubicBezTo>
                  <a:cubicBezTo>
                    <a:pt x="572" y="1462"/>
                    <a:pt x="634" y="1471"/>
                    <a:pt x="697" y="1471"/>
                  </a:cubicBezTo>
                  <a:cubicBezTo>
                    <a:pt x="759" y="1471"/>
                    <a:pt x="822" y="1462"/>
                    <a:pt x="881" y="1444"/>
                  </a:cubicBezTo>
                  <a:cubicBezTo>
                    <a:pt x="976" y="1420"/>
                    <a:pt x="1048" y="1385"/>
                    <a:pt x="1119" y="1325"/>
                  </a:cubicBezTo>
                  <a:cubicBezTo>
                    <a:pt x="1191" y="1266"/>
                    <a:pt x="1250" y="1206"/>
                    <a:pt x="1298" y="1123"/>
                  </a:cubicBezTo>
                  <a:cubicBezTo>
                    <a:pt x="1322" y="1075"/>
                    <a:pt x="1346" y="1016"/>
                    <a:pt x="1369" y="956"/>
                  </a:cubicBezTo>
                  <a:cubicBezTo>
                    <a:pt x="1405" y="837"/>
                    <a:pt x="1405" y="718"/>
                    <a:pt x="1369" y="599"/>
                  </a:cubicBezTo>
                  <a:lnTo>
                    <a:pt x="1322" y="468"/>
                  </a:lnTo>
                  <a:lnTo>
                    <a:pt x="1250" y="325"/>
                  </a:lnTo>
                  <a:cubicBezTo>
                    <a:pt x="1215" y="242"/>
                    <a:pt x="1155" y="182"/>
                    <a:pt x="1084" y="134"/>
                  </a:cubicBezTo>
                  <a:cubicBezTo>
                    <a:pt x="1048" y="99"/>
                    <a:pt x="1000" y="75"/>
                    <a:pt x="953" y="51"/>
                  </a:cubicBezTo>
                  <a:cubicBezTo>
                    <a:pt x="884" y="22"/>
                    <a:pt x="815" y="0"/>
                    <a:pt x="74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29"/>
            <p:cNvSpPr/>
            <p:nvPr/>
          </p:nvSpPr>
          <p:spPr>
            <a:xfrm>
              <a:off x="411555" y="2304227"/>
              <a:ext cx="60275" cy="46479"/>
            </a:xfrm>
            <a:custGeom>
              <a:rect b="b" l="l" r="r" t="t"/>
              <a:pathLst>
                <a:path extrusionOk="0" h="1442" w="1870">
                  <a:moveTo>
                    <a:pt x="941" y="0"/>
                  </a:moveTo>
                  <a:cubicBezTo>
                    <a:pt x="0" y="0"/>
                    <a:pt x="0" y="1441"/>
                    <a:pt x="941" y="1441"/>
                  </a:cubicBezTo>
                  <a:cubicBezTo>
                    <a:pt x="1858" y="1441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29"/>
            <p:cNvSpPr/>
            <p:nvPr/>
          </p:nvSpPr>
          <p:spPr>
            <a:xfrm>
              <a:off x="337872" y="2525277"/>
              <a:ext cx="60275" cy="46479"/>
            </a:xfrm>
            <a:custGeom>
              <a:rect b="b" l="l" r="r" t="t"/>
              <a:pathLst>
                <a:path extrusionOk="0" h="1442" w="1870">
                  <a:moveTo>
                    <a:pt x="941" y="0"/>
                  </a:moveTo>
                  <a:cubicBezTo>
                    <a:pt x="0" y="0"/>
                    <a:pt x="0" y="1441"/>
                    <a:pt x="941" y="1441"/>
                  </a:cubicBezTo>
                  <a:cubicBezTo>
                    <a:pt x="1870" y="1441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29"/>
            <p:cNvSpPr/>
            <p:nvPr/>
          </p:nvSpPr>
          <p:spPr>
            <a:xfrm>
              <a:off x="751189" y="2535527"/>
              <a:ext cx="43772" cy="44287"/>
            </a:xfrm>
            <a:custGeom>
              <a:rect b="b" l="l" r="r" t="t"/>
              <a:pathLst>
                <a:path extrusionOk="0" h="1374" w="1358">
                  <a:moveTo>
                    <a:pt x="679" y="1"/>
                  </a:moveTo>
                  <a:cubicBezTo>
                    <a:pt x="474" y="1"/>
                    <a:pt x="268" y="105"/>
                    <a:pt x="155" y="313"/>
                  </a:cubicBezTo>
                  <a:cubicBezTo>
                    <a:pt x="143" y="337"/>
                    <a:pt x="131" y="361"/>
                    <a:pt x="119" y="397"/>
                  </a:cubicBezTo>
                  <a:cubicBezTo>
                    <a:pt x="0" y="599"/>
                    <a:pt x="0" y="849"/>
                    <a:pt x="119" y="1052"/>
                  </a:cubicBezTo>
                  <a:cubicBezTo>
                    <a:pt x="244" y="1266"/>
                    <a:pt x="462" y="1373"/>
                    <a:pt x="679" y="1373"/>
                  </a:cubicBezTo>
                  <a:cubicBezTo>
                    <a:pt x="896" y="1373"/>
                    <a:pt x="1114" y="1266"/>
                    <a:pt x="1239" y="1052"/>
                  </a:cubicBezTo>
                  <a:cubicBezTo>
                    <a:pt x="1358" y="849"/>
                    <a:pt x="1358" y="599"/>
                    <a:pt x="1239" y="397"/>
                  </a:cubicBezTo>
                  <a:cubicBezTo>
                    <a:pt x="1227" y="361"/>
                    <a:pt x="1215" y="337"/>
                    <a:pt x="1203" y="313"/>
                  </a:cubicBezTo>
                  <a:cubicBezTo>
                    <a:pt x="1090" y="105"/>
                    <a:pt x="884" y="1"/>
                    <a:pt x="67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29"/>
            <p:cNvSpPr/>
            <p:nvPr/>
          </p:nvSpPr>
          <p:spPr>
            <a:xfrm>
              <a:off x="3796000" y="-73597"/>
              <a:ext cx="513915" cy="228915"/>
            </a:xfrm>
            <a:custGeom>
              <a:rect b="b" l="l" r="r" t="t"/>
              <a:pathLst>
                <a:path extrusionOk="0" h="7102" w="15944">
                  <a:moveTo>
                    <a:pt x="7610" y="1"/>
                  </a:moveTo>
                  <a:cubicBezTo>
                    <a:pt x="7535" y="1"/>
                    <a:pt x="7459" y="5"/>
                    <a:pt x="7382" y="12"/>
                  </a:cubicBezTo>
                  <a:cubicBezTo>
                    <a:pt x="6597" y="84"/>
                    <a:pt x="6025" y="560"/>
                    <a:pt x="5656" y="1191"/>
                  </a:cubicBezTo>
                  <a:cubicBezTo>
                    <a:pt x="5275" y="1596"/>
                    <a:pt x="5061" y="2120"/>
                    <a:pt x="5025" y="2679"/>
                  </a:cubicBezTo>
                  <a:cubicBezTo>
                    <a:pt x="5013" y="2727"/>
                    <a:pt x="5001" y="2775"/>
                    <a:pt x="5001" y="2822"/>
                  </a:cubicBezTo>
                  <a:cubicBezTo>
                    <a:pt x="4729" y="2720"/>
                    <a:pt x="4427" y="2664"/>
                    <a:pt x="4133" y="2664"/>
                  </a:cubicBezTo>
                  <a:cubicBezTo>
                    <a:pt x="3809" y="2664"/>
                    <a:pt x="3495" y="2732"/>
                    <a:pt x="3239" y="2882"/>
                  </a:cubicBezTo>
                  <a:cubicBezTo>
                    <a:pt x="2763" y="3179"/>
                    <a:pt x="2453" y="3680"/>
                    <a:pt x="2394" y="4239"/>
                  </a:cubicBezTo>
                  <a:cubicBezTo>
                    <a:pt x="2382" y="4287"/>
                    <a:pt x="2370" y="4346"/>
                    <a:pt x="2346" y="4406"/>
                  </a:cubicBezTo>
                  <a:cubicBezTo>
                    <a:pt x="2233" y="4388"/>
                    <a:pt x="2120" y="4379"/>
                    <a:pt x="2005" y="4379"/>
                  </a:cubicBezTo>
                  <a:cubicBezTo>
                    <a:pt x="1891" y="4379"/>
                    <a:pt x="1775" y="4388"/>
                    <a:pt x="1656" y="4406"/>
                  </a:cubicBezTo>
                  <a:cubicBezTo>
                    <a:pt x="1560" y="4418"/>
                    <a:pt x="1465" y="4442"/>
                    <a:pt x="1358" y="4465"/>
                  </a:cubicBezTo>
                  <a:cubicBezTo>
                    <a:pt x="596" y="4668"/>
                    <a:pt x="1" y="5418"/>
                    <a:pt x="417" y="6204"/>
                  </a:cubicBezTo>
                  <a:cubicBezTo>
                    <a:pt x="642" y="6630"/>
                    <a:pt x="1077" y="6897"/>
                    <a:pt x="1554" y="6897"/>
                  </a:cubicBezTo>
                  <a:cubicBezTo>
                    <a:pt x="1584" y="6897"/>
                    <a:pt x="1614" y="6896"/>
                    <a:pt x="1644" y="6894"/>
                  </a:cubicBezTo>
                  <a:cubicBezTo>
                    <a:pt x="2205" y="7074"/>
                    <a:pt x="2839" y="7100"/>
                    <a:pt x="3453" y="7100"/>
                  </a:cubicBezTo>
                  <a:cubicBezTo>
                    <a:pt x="3705" y="7100"/>
                    <a:pt x="3953" y="7095"/>
                    <a:pt x="4192" y="7095"/>
                  </a:cubicBezTo>
                  <a:cubicBezTo>
                    <a:pt x="4260" y="7095"/>
                    <a:pt x="4328" y="7096"/>
                    <a:pt x="4394" y="7097"/>
                  </a:cubicBezTo>
                  <a:cubicBezTo>
                    <a:pt x="4671" y="7100"/>
                    <a:pt x="4947" y="7101"/>
                    <a:pt x="5222" y="7101"/>
                  </a:cubicBezTo>
                  <a:cubicBezTo>
                    <a:pt x="6049" y="7101"/>
                    <a:pt x="6870" y="7088"/>
                    <a:pt x="7692" y="7061"/>
                  </a:cubicBezTo>
                  <a:cubicBezTo>
                    <a:pt x="9764" y="7013"/>
                    <a:pt x="11835" y="6930"/>
                    <a:pt x="13895" y="6823"/>
                  </a:cubicBezTo>
                  <a:cubicBezTo>
                    <a:pt x="14024" y="6860"/>
                    <a:pt x="14155" y="6879"/>
                    <a:pt x="14285" y="6879"/>
                  </a:cubicBezTo>
                  <a:cubicBezTo>
                    <a:pt x="14444" y="6879"/>
                    <a:pt x="14602" y="6851"/>
                    <a:pt x="14752" y="6799"/>
                  </a:cubicBezTo>
                  <a:cubicBezTo>
                    <a:pt x="15193" y="6632"/>
                    <a:pt x="15550" y="6323"/>
                    <a:pt x="15764" y="5906"/>
                  </a:cubicBezTo>
                  <a:cubicBezTo>
                    <a:pt x="15943" y="5573"/>
                    <a:pt x="15943" y="5180"/>
                    <a:pt x="15776" y="4858"/>
                  </a:cubicBezTo>
                  <a:cubicBezTo>
                    <a:pt x="15622" y="4608"/>
                    <a:pt x="15383" y="4430"/>
                    <a:pt x="15110" y="4346"/>
                  </a:cubicBezTo>
                  <a:cubicBezTo>
                    <a:pt x="14868" y="4237"/>
                    <a:pt x="14610" y="4184"/>
                    <a:pt x="14351" y="4184"/>
                  </a:cubicBezTo>
                  <a:cubicBezTo>
                    <a:pt x="14215" y="4184"/>
                    <a:pt x="14078" y="4199"/>
                    <a:pt x="13943" y="4227"/>
                  </a:cubicBezTo>
                  <a:cubicBezTo>
                    <a:pt x="13919" y="4108"/>
                    <a:pt x="13883" y="3989"/>
                    <a:pt x="13848" y="3882"/>
                  </a:cubicBezTo>
                  <a:cubicBezTo>
                    <a:pt x="13541" y="3028"/>
                    <a:pt x="12736" y="2500"/>
                    <a:pt x="11883" y="2500"/>
                  </a:cubicBezTo>
                  <a:cubicBezTo>
                    <a:pt x="11641" y="2500"/>
                    <a:pt x="11396" y="2542"/>
                    <a:pt x="11157" y="2632"/>
                  </a:cubicBezTo>
                  <a:cubicBezTo>
                    <a:pt x="11014" y="2679"/>
                    <a:pt x="10883" y="2751"/>
                    <a:pt x="10752" y="2822"/>
                  </a:cubicBezTo>
                  <a:cubicBezTo>
                    <a:pt x="10740" y="2787"/>
                    <a:pt x="10728" y="2739"/>
                    <a:pt x="10704" y="2703"/>
                  </a:cubicBezTo>
                  <a:cubicBezTo>
                    <a:pt x="10561" y="2406"/>
                    <a:pt x="10371" y="2132"/>
                    <a:pt x="10145" y="1882"/>
                  </a:cubicBezTo>
                  <a:cubicBezTo>
                    <a:pt x="10085" y="1727"/>
                    <a:pt x="10002" y="1572"/>
                    <a:pt x="9907" y="1429"/>
                  </a:cubicBezTo>
                  <a:cubicBezTo>
                    <a:pt x="9409" y="623"/>
                    <a:pt x="8574" y="1"/>
                    <a:pt x="761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29"/>
            <p:cNvSpPr/>
            <p:nvPr/>
          </p:nvSpPr>
          <p:spPr>
            <a:xfrm>
              <a:off x="5962378" y="19265"/>
              <a:ext cx="48381" cy="47640"/>
            </a:xfrm>
            <a:custGeom>
              <a:rect b="b" l="l" r="r" t="t"/>
              <a:pathLst>
                <a:path extrusionOk="0" h="1478" w="1501">
                  <a:moveTo>
                    <a:pt x="834" y="1"/>
                  </a:moveTo>
                  <a:lnTo>
                    <a:pt x="655" y="25"/>
                  </a:lnTo>
                  <a:cubicBezTo>
                    <a:pt x="548" y="48"/>
                    <a:pt x="441" y="108"/>
                    <a:pt x="358" y="191"/>
                  </a:cubicBezTo>
                  <a:lnTo>
                    <a:pt x="215" y="322"/>
                  </a:lnTo>
                  <a:cubicBezTo>
                    <a:pt x="143" y="382"/>
                    <a:pt x="96" y="453"/>
                    <a:pt x="60" y="537"/>
                  </a:cubicBezTo>
                  <a:cubicBezTo>
                    <a:pt x="24" y="620"/>
                    <a:pt x="0" y="703"/>
                    <a:pt x="0" y="799"/>
                  </a:cubicBezTo>
                  <a:cubicBezTo>
                    <a:pt x="0" y="894"/>
                    <a:pt x="24" y="977"/>
                    <a:pt x="60" y="1060"/>
                  </a:cubicBezTo>
                  <a:cubicBezTo>
                    <a:pt x="96" y="1144"/>
                    <a:pt x="143" y="1227"/>
                    <a:pt x="215" y="1287"/>
                  </a:cubicBezTo>
                  <a:lnTo>
                    <a:pt x="346" y="1394"/>
                  </a:lnTo>
                  <a:cubicBezTo>
                    <a:pt x="453" y="1453"/>
                    <a:pt x="572" y="1477"/>
                    <a:pt x="691" y="1477"/>
                  </a:cubicBezTo>
                  <a:lnTo>
                    <a:pt x="881" y="1453"/>
                  </a:lnTo>
                  <a:cubicBezTo>
                    <a:pt x="989" y="1430"/>
                    <a:pt x="1096" y="1358"/>
                    <a:pt x="1179" y="1287"/>
                  </a:cubicBezTo>
                  <a:lnTo>
                    <a:pt x="1310" y="1132"/>
                  </a:lnTo>
                  <a:cubicBezTo>
                    <a:pt x="1370" y="1072"/>
                    <a:pt x="1417" y="1001"/>
                    <a:pt x="1441" y="918"/>
                  </a:cubicBezTo>
                  <a:cubicBezTo>
                    <a:pt x="1489" y="834"/>
                    <a:pt x="1501" y="751"/>
                    <a:pt x="1501" y="668"/>
                  </a:cubicBezTo>
                  <a:cubicBezTo>
                    <a:pt x="1501" y="572"/>
                    <a:pt x="1489" y="489"/>
                    <a:pt x="1441" y="406"/>
                  </a:cubicBezTo>
                  <a:cubicBezTo>
                    <a:pt x="1417" y="322"/>
                    <a:pt x="1370" y="251"/>
                    <a:pt x="1310" y="191"/>
                  </a:cubicBezTo>
                  <a:lnTo>
                    <a:pt x="1167" y="84"/>
                  </a:lnTo>
                  <a:cubicBezTo>
                    <a:pt x="1072" y="37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29"/>
            <p:cNvSpPr/>
            <p:nvPr/>
          </p:nvSpPr>
          <p:spPr>
            <a:xfrm>
              <a:off x="3358895" y="426071"/>
              <a:ext cx="54537" cy="57213"/>
            </a:xfrm>
            <a:custGeom>
              <a:rect b="b" l="l" r="r" t="t"/>
              <a:pathLst>
                <a:path extrusionOk="0" h="1775" w="1692">
                  <a:moveTo>
                    <a:pt x="846" y="0"/>
                  </a:moveTo>
                  <a:lnTo>
                    <a:pt x="631" y="36"/>
                  </a:lnTo>
                  <a:lnTo>
                    <a:pt x="429" y="119"/>
                  </a:lnTo>
                  <a:cubicBezTo>
                    <a:pt x="250" y="227"/>
                    <a:pt x="119" y="393"/>
                    <a:pt x="60" y="596"/>
                  </a:cubicBezTo>
                  <a:lnTo>
                    <a:pt x="48" y="631"/>
                  </a:lnTo>
                  <a:cubicBezTo>
                    <a:pt x="0" y="786"/>
                    <a:pt x="0" y="953"/>
                    <a:pt x="36" y="1120"/>
                  </a:cubicBezTo>
                  <a:lnTo>
                    <a:pt x="36" y="1132"/>
                  </a:lnTo>
                  <a:cubicBezTo>
                    <a:pt x="36" y="1143"/>
                    <a:pt x="36" y="1155"/>
                    <a:pt x="48" y="1167"/>
                  </a:cubicBezTo>
                  <a:lnTo>
                    <a:pt x="131" y="1370"/>
                  </a:lnTo>
                  <a:cubicBezTo>
                    <a:pt x="179" y="1465"/>
                    <a:pt x="250" y="1536"/>
                    <a:pt x="346" y="1596"/>
                  </a:cubicBezTo>
                  <a:cubicBezTo>
                    <a:pt x="393" y="1643"/>
                    <a:pt x="453" y="1679"/>
                    <a:pt x="524" y="1703"/>
                  </a:cubicBezTo>
                  <a:cubicBezTo>
                    <a:pt x="619" y="1751"/>
                    <a:pt x="727" y="1774"/>
                    <a:pt x="834" y="1774"/>
                  </a:cubicBezTo>
                  <a:lnTo>
                    <a:pt x="1060" y="1751"/>
                  </a:lnTo>
                  <a:lnTo>
                    <a:pt x="1251" y="1667"/>
                  </a:lnTo>
                  <a:cubicBezTo>
                    <a:pt x="1346" y="1608"/>
                    <a:pt x="1429" y="1536"/>
                    <a:pt x="1477" y="1453"/>
                  </a:cubicBezTo>
                  <a:cubicBezTo>
                    <a:pt x="1548" y="1370"/>
                    <a:pt x="1608" y="1274"/>
                    <a:pt x="1632" y="1167"/>
                  </a:cubicBezTo>
                  <a:lnTo>
                    <a:pt x="1643" y="1167"/>
                  </a:lnTo>
                  <a:cubicBezTo>
                    <a:pt x="1643" y="1155"/>
                    <a:pt x="1643" y="1143"/>
                    <a:pt x="1655" y="1132"/>
                  </a:cubicBezTo>
                  <a:lnTo>
                    <a:pt x="1655" y="1120"/>
                  </a:lnTo>
                  <a:cubicBezTo>
                    <a:pt x="1691" y="1001"/>
                    <a:pt x="1691" y="893"/>
                    <a:pt x="1667" y="774"/>
                  </a:cubicBezTo>
                  <a:cubicBezTo>
                    <a:pt x="1667" y="727"/>
                    <a:pt x="1655" y="679"/>
                    <a:pt x="1643" y="643"/>
                  </a:cubicBezTo>
                  <a:lnTo>
                    <a:pt x="1632" y="596"/>
                  </a:lnTo>
                  <a:cubicBezTo>
                    <a:pt x="1596" y="536"/>
                    <a:pt x="1572" y="465"/>
                    <a:pt x="1548" y="405"/>
                  </a:cubicBezTo>
                  <a:cubicBezTo>
                    <a:pt x="1501" y="310"/>
                    <a:pt x="1429" y="239"/>
                    <a:pt x="1334" y="179"/>
                  </a:cubicBezTo>
                  <a:cubicBezTo>
                    <a:pt x="1286" y="131"/>
                    <a:pt x="1227" y="96"/>
                    <a:pt x="1155" y="72"/>
                  </a:cubicBezTo>
                  <a:cubicBezTo>
                    <a:pt x="1060" y="24"/>
                    <a:pt x="953" y="0"/>
                    <a:pt x="84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29"/>
            <p:cNvSpPr/>
            <p:nvPr/>
          </p:nvSpPr>
          <p:spPr>
            <a:xfrm>
              <a:off x="3026932" y="182748"/>
              <a:ext cx="55666" cy="43417"/>
            </a:xfrm>
            <a:custGeom>
              <a:rect b="b" l="l" r="r" t="t"/>
              <a:pathLst>
                <a:path extrusionOk="0" h="1347" w="1727">
                  <a:moveTo>
                    <a:pt x="870" y="1"/>
                  </a:moveTo>
                  <a:cubicBezTo>
                    <a:pt x="0" y="1"/>
                    <a:pt x="0" y="1346"/>
                    <a:pt x="870" y="1346"/>
                  </a:cubicBezTo>
                  <a:cubicBezTo>
                    <a:pt x="1727" y="1346"/>
                    <a:pt x="1727" y="1"/>
                    <a:pt x="87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29"/>
            <p:cNvSpPr/>
            <p:nvPr/>
          </p:nvSpPr>
          <p:spPr>
            <a:xfrm>
              <a:off x="5474217" y="205053"/>
              <a:ext cx="513915" cy="228528"/>
            </a:xfrm>
            <a:custGeom>
              <a:rect b="b" l="l" r="r" t="t"/>
              <a:pathLst>
                <a:path extrusionOk="0" h="7090" w="15944">
                  <a:moveTo>
                    <a:pt x="7609" y="0"/>
                  </a:moveTo>
                  <a:cubicBezTo>
                    <a:pt x="7534" y="0"/>
                    <a:pt x="7459" y="4"/>
                    <a:pt x="7382" y="11"/>
                  </a:cubicBezTo>
                  <a:cubicBezTo>
                    <a:pt x="6597" y="95"/>
                    <a:pt x="6025" y="559"/>
                    <a:pt x="5668" y="1190"/>
                  </a:cubicBezTo>
                  <a:cubicBezTo>
                    <a:pt x="5287" y="1595"/>
                    <a:pt x="5061" y="2119"/>
                    <a:pt x="5025" y="2666"/>
                  </a:cubicBezTo>
                  <a:cubicBezTo>
                    <a:pt x="5013" y="2714"/>
                    <a:pt x="5001" y="2774"/>
                    <a:pt x="5001" y="2821"/>
                  </a:cubicBezTo>
                  <a:cubicBezTo>
                    <a:pt x="4729" y="2713"/>
                    <a:pt x="4426" y="2654"/>
                    <a:pt x="4131" y="2654"/>
                  </a:cubicBezTo>
                  <a:cubicBezTo>
                    <a:pt x="3808" y="2654"/>
                    <a:pt x="3494" y="2725"/>
                    <a:pt x="3239" y="2881"/>
                  </a:cubicBezTo>
                  <a:cubicBezTo>
                    <a:pt x="2763" y="3178"/>
                    <a:pt x="2453" y="3678"/>
                    <a:pt x="2406" y="4238"/>
                  </a:cubicBezTo>
                  <a:cubicBezTo>
                    <a:pt x="2382" y="4286"/>
                    <a:pt x="2370" y="4345"/>
                    <a:pt x="2358" y="4393"/>
                  </a:cubicBezTo>
                  <a:cubicBezTo>
                    <a:pt x="2239" y="4375"/>
                    <a:pt x="2123" y="4366"/>
                    <a:pt x="2008" y="4366"/>
                  </a:cubicBezTo>
                  <a:cubicBezTo>
                    <a:pt x="1894" y="4366"/>
                    <a:pt x="1781" y="4375"/>
                    <a:pt x="1667" y="4393"/>
                  </a:cubicBezTo>
                  <a:cubicBezTo>
                    <a:pt x="1560" y="4405"/>
                    <a:pt x="1465" y="4429"/>
                    <a:pt x="1370" y="4452"/>
                  </a:cubicBezTo>
                  <a:cubicBezTo>
                    <a:pt x="608" y="4655"/>
                    <a:pt x="1" y="5405"/>
                    <a:pt x="417" y="6191"/>
                  </a:cubicBezTo>
                  <a:cubicBezTo>
                    <a:pt x="642" y="6617"/>
                    <a:pt x="1077" y="6884"/>
                    <a:pt x="1554" y="6884"/>
                  </a:cubicBezTo>
                  <a:cubicBezTo>
                    <a:pt x="1584" y="6884"/>
                    <a:pt x="1614" y="6883"/>
                    <a:pt x="1644" y="6881"/>
                  </a:cubicBezTo>
                  <a:cubicBezTo>
                    <a:pt x="2181" y="7060"/>
                    <a:pt x="2783" y="7090"/>
                    <a:pt x="3371" y="7090"/>
                  </a:cubicBezTo>
                  <a:cubicBezTo>
                    <a:pt x="3661" y="7090"/>
                    <a:pt x="3948" y="7083"/>
                    <a:pt x="4222" y="7083"/>
                  </a:cubicBezTo>
                  <a:cubicBezTo>
                    <a:pt x="4280" y="7083"/>
                    <a:pt x="4337" y="7083"/>
                    <a:pt x="4394" y="7084"/>
                  </a:cubicBezTo>
                  <a:cubicBezTo>
                    <a:pt x="4691" y="7087"/>
                    <a:pt x="4987" y="7088"/>
                    <a:pt x="5282" y="7088"/>
                  </a:cubicBezTo>
                  <a:cubicBezTo>
                    <a:pt x="6089" y="7088"/>
                    <a:pt x="6893" y="7077"/>
                    <a:pt x="7704" y="7060"/>
                  </a:cubicBezTo>
                  <a:cubicBezTo>
                    <a:pt x="9764" y="7000"/>
                    <a:pt x="11835" y="6929"/>
                    <a:pt x="13907" y="6810"/>
                  </a:cubicBezTo>
                  <a:cubicBezTo>
                    <a:pt x="14035" y="6849"/>
                    <a:pt x="14169" y="6870"/>
                    <a:pt x="14303" y="6870"/>
                  </a:cubicBezTo>
                  <a:cubicBezTo>
                    <a:pt x="14455" y="6870"/>
                    <a:pt x="14607" y="6843"/>
                    <a:pt x="14752" y="6786"/>
                  </a:cubicBezTo>
                  <a:cubicBezTo>
                    <a:pt x="15193" y="6631"/>
                    <a:pt x="15550" y="6310"/>
                    <a:pt x="15764" y="5893"/>
                  </a:cubicBezTo>
                  <a:cubicBezTo>
                    <a:pt x="15943" y="5572"/>
                    <a:pt x="15943" y="5179"/>
                    <a:pt x="15788" y="4857"/>
                  </a:cubicBezTo>
                  <a:cubicBezTo>
                    <a:pt x="15634" y="4607"/>
                    <a:pt x="15395" y="4429"/>
                    <a:pt x="15122" y="4345"/>
                  </a:cubicBezTo>
                  <a:cubicBezTo>
                    <a:pt x="14873" y="4241"/>
                    <a:pt x="14604" y="4186"/>
                    <a:pt x="14335" y="4186"/>
                  </a:cubicBezTo>
                  <a:cubicBezTo>
                    <a:pt x="14203" y="4186"/>
                    <a:pt x="14072" y="4199"/>
                    <a:pt x="13943" y="4226"/>
                  </a:cubicBezTo>
                  <a:cubicBezTo>
                    <a:pt x="13931" y="4107"/>
                    <a:pt x="13895" y="4000"/>
                    <a:pt x="13859" y="3881"/>
                  </a:cubicBezTo>
                  <a:cubicBezTo>
                    <a:pt x="13544" y="3027"/>
                    <a:pt x="12744" y="2499"/>
                    <a:pt x="11894" y="2499"/>
                  </a:cubicBezTo>
                  <a:cubicBezTo>
                    <a:pt x="11653" y="2499"/>
                    <a:pt x="11408" y="2541"/>
                    <a:pt x="11169" y="2631"/>
                  </a:cubicBezTo>
                  <a:cubicBezTo>
                    <a:pt x="11026" y="2690"/>
                    <a:pt x="10895" y="2750"/>
                    <a:pt x="10764" y="2833"/>
                  </a:cubicBezTo>
                  <a:cubicBezTo>
                    <a:pt x="10752" y="2785"/>
                    <a:pt x="10728" y="2750"/>
                    <a:pt x="10716" y="2714"/>
                  </a:cubicBezTo>
                  <a:cubicBezTo>
                    <a:pt x="10573" y="2416"/>
                    <a:pt x="10383" y="2143"/>
                    <a:pt x="10157" y="1893"/>
                  </a:cubicBezTo>
                  <a:cubicBezTo>
                    <a:pt x="10085" y="1738"/>
                    <a:pt x="10002" y="1583"/>
                    <a:pt x="9919" y="1428"/>
                  </a:cubicBezTo>
                  <a:cubicBezTo>
                    <a:pt x="9421" y="632"/>
                    <a:pt x="8584" y="0"/>
                    <a:pt x="760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29"/>
            <p:cNvSpPr/>
            <p:nvPr/>
          </p:nvSpPr>
          <p:spPr>
            <a:xfrm>
              <a:off x="2221410" y="196286"/>
              <a:ext cx="513883" cy="228819"/>
            </a:xfrm>
            <a:custGeom>
              <a:rect b="b" l="l" r="r" t="t"/>
              <a:pathLst>
                <a:path extrusionOk="0" h="7099" w="15943">
                  <a:moveTo>
                    <a:pt x="7587" y="0"/>
                  </a:moveTo>
                  <a:cubicBezTo>
                    <a:pt x="7519" y="0"/>
                    <a:pt x="7451" y="3"/>
                    <a:pt x="7382" y="9"/>
                  </a:cubicBezTo>
                  <a:cubicBezTo>
                    <a:pt x="6596" y="93"/>
                    <a:pt x="6025" y="557"/>
                    <a:pt x="5656" y="1200"/>
                  </a:cubicBezTo>
                  <a:cubicBezTo>
                    <a:pt x="5287" y="1593"/>
                    <a:pt x="5060" y="2117"/>
                    <a:pt x="5025" y="2665"/>
                  </a:cubicBezTo>
                  <a:cubicBezTo>
                    <a:pt x="5013" y="2724"/>
                    <a:pt x="5001" y="2772"/>
                    <a:pt x="5001" y="2819"/>
                  </a:cubicBezTo>
                  <a:cubicBezTo>
                    <a:pt x="4732" y="2713"/>
                    <a:pt x="4434" y="2656"/>
                    <a:pt x="4141" y="2656"/>
                  </a:cubicBezTo>
                  <a:cubicBezTo>
                    <a:pt x="3813" y="2656"/>
                    <a:pt x="3491" y="2728"/>
                    <a:pt x="3227" y="2879"/>
                  </a:cubicBezTo>
                  <a:cubicBezTo>
                    <a:pt x="2762" y="3177"/>
                    <a:pt x="2453" y="3677"/>
                    <a:pt x="2393" y="4236"/>
                  </a:cubicBezTo>
                  <a:cubicBezTo>
                    <a:pt x="2381" y="4284"/>
                    <a:pt x="2370" y="4343"/>
                    <a:pt x="2346" y="4391"/>
                  </a:cubicBezTo>
                  <a:cubicBezTo>
                    <a:pt x="2244" y="4380"/>
                    <a:pt x="2142" y="4374"/>
                    <a:pt x="2040" y="4374"/>
                  </a:cubicBezTo>
                  <a:cubicBezTo>
                    <a:pt x="1914" y="4374"/>
                    <a:pt x="1786" y="4383"/>
                    <a:pt x="1655" y="4403"/>
                  </a:cubicBezTo>
                  <a:cubicBezTo>
                    <a:pt x="1560" y="4415"/>
                    <a:pt x="1465" y="4439"/>
                    <a:pt x="1358" y="4462"/>
                  </a:cubicBezTo>
                  <a:cubicBezTo>
                    <a:pt x="607" y="4665"/>
                    <a:pt x="0" y="5415"/>
                    <a:pt x="417" y="6201"/>
                  </a:cubicBezTo>
                  <a:cubicBezTo>
                    <a:pt x="641" y="6627"/>
                    <a:pt x="1076" y="6894"/>
                    <a:pt x="1554" y="6894"/>
                  </a:cubicBezTo>
                  <a:cubicBezTo>
                    <a:pt x="1584" y="6894"/>
                    <a:pt x="1613" y="6893"/>
                    <a:pt x="1643" y="6891"/>
                  </a:cubicBezTo>
                  <a:cubicBezTo>
                    <a:pt x="2205" y="7071"/>
                    <a:pt x="2838" y="7097"/>
                    <a:pt x="3453" y="7097"/>
                  </a:cubicBezTo>
                  <a:cubicBezTo>
                    <a:pt x="3704" y="7097"/>
                    <a:pt x="3953" y="7092"/>
                    <a:pt x="4192" y="7092"/>
                  </a:cubicBezTo>
                  <a:cubicBezTo>
                    <a:pt x="4260" y="7092"/>
                    <a:pt x="4327" y="7093"/>
                    <a:pt x="4394" y="7094"/>
                  </a:cubicBezTo>
                  <a:cubicBezTo>
                    <a:pt x="4670" y="7097"/>
                    <a:pt x="4947" y="7098"/>
                    <a:pt x="5222" y="7098"/>
                  </a:cubicBezTo>
                  <a:cubicBezTo>
                    <a:pt x="6049" y="7098"/>
                    <a:pt x="6870" y="7085"/>
                    <a:pt x="7692" y="7058"/>
                  </a:cubicBezTo>
                  <a:cubicBezTo>
                    <a:pt x="9763" y="7010"/>
                    <a:pt x="11835" y="6927"/>
                    <a:pt x="13895" y="6820"/>
                  </a:cubicBezTo>
                  <a:cubicBezTo>
                    <a:pt x="14023" y="6857"/>
                    <a:pt x="14154" y="6876"/>
                    <a:pt x="14285" y="6876"/>
                  </a:cubicBezTo>
                  <a:cubicBezTo>
                    <a:pt x="14444" y="6876"/>
                    <a:pt x="14601" y="6848"/>
                    <a:pt x="14752" y="6796"/>
                  </a:cubicBezTo>
                  <a:cubicBezTo>
                    <a:pt x="15193" y="6629"/>
                    <a:pt x="15550" y="6320"/>
                    <a:pt x="15764" y="5903"/>
                  </a:cubicBezTo>
                  <a:cubicBezTo>
                    <a:pt x="15943" y="5570"/>
                    <a:pt x="15943" y="5189"/>
                    <a:pt x="15776" y="4855"/>
                  </a:cubicBezTo>
                  <a:cubicBezTo>
                    <a:pt x="15621" y="4605"/>
                    <a:pt x="15383" y="4427"/>
                    <a:pt x="15109" y="4343"/>
                  </a:cubicBezTo>
                  <a:cubicBezTo>
                    <a:pt x="14869" y="4243"/>
                    <a:pt x="14614" y="4192"/>
                    <a:pt x="14357" y="4192"/>
                  </a:cubicBezTo>
                  <a:cubicBezTo>
                    <a:pt x="14219" y="4192"/>
                    <a:pt x="14080" y="4207"/>
                    <a:pt x="13942" y="4236"/>
                  </a:cubicBezTo>
                  <a:cubicBezTo>
                    <a:pt x="13919" y="4117"/>
                    <a:pt x="13883" y="3998"/>
                    <a:pt x="13847" y="3879"/>
                  </a:cubicBezTo>
                  <a:cubicBezTo>
                    <a:pt x="13541" y="3035"/>
                    <a:pt x="12744" y="2509"/>
                    <a:pt x="11894" y="2509"/>
                  </a:cubicBezTo>
                  <a:cubicBezTo>
                    <a:pt x="11653" y="2509"/>
                    <a:pt x="11408" y="2551"/>
                    <a:pt x="11168" y="2641"/>
                  </a:cubicBezTo>
                  <a:cubicBezTo>
                    <a:pt x="11025" y="2688"/>
                    <a:pt x="10883" y="2760"/>
                    <a:pt x="10763" y="2831"/>
                  </a:cubicBezTo>
                  <a:cubicBezTo>
                    <a:pt x="10740" y="2796"/>
                    <a:pt x="10728" y="2748"/>
                    <a:pt x="10704" y="2712"/>
                  </a:cubicBezTo>
                  <a:cubicBezTo>
                    <a:pt x="10573" y="2415"/>
                    <a:pt x="10382" y="2141"/>
                    <a:pt x="10156" y="1891"/>
                  </a:cubicBezTo>
                  <a:cubicBezTo>
                    <a:pt x="10085" y="1736"/>
                    <a:pt x="10001" y="1581"/>
                    <a:pt x="9918" y="1426"/>
                  </a:cubicBezTo>
                  <a:cubicBezTo>
                    <a:pt x="9406" y="625"/>
                    <a:pt x="8561" y="0"/>
                    <a:pt x="758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29"/>
            <p:cNvSpPr/>
            <p:nvPr/>
          </p:nvSpPr>
          <p:spPr>
            <a:xfrm>
              <a:off x="2052544" y="419560"/>
              <a:ext cx="48768" cy="47607"/>
            </a:xfrm>
            <a:custGeom>
              <a:rect b="b" l="l" r="r" t="t"/>
              <a:pathLst>
                <a:path extrusionOk="0" h="1477" w="1513">
                  <a:moveTo>
                    <a:pt x="834" y="0"/>
                  </a:moveTo>
                  <a:lnTo>
                    <a:pt x="655" y="24"/>
                  </a:lnTo>
                  <a:cubicBezTo>
                    <a:pt x="548" y="48"/>
                    <a:pt x="441" y="107"/>
                    <a:pt x="358" y="191"/>
                  </a:cubicBezTo>
                  <a:lnTo>
                    <a:pt x="215" y="310"/>
                  </a:lnTo>
                  <a:cubicBezTo>
                    <a:pt x="143" y="381"/>
                    <a:pt x="96" y="452"/>
                    <a:pt x="72" y="536"/>
                  </a:cubicBezTo>
                  <a:cubicBezTo>
                    <a:pt x="0" y="702"/>
                    <a:pt x="0" y="893"/>
                    <a:pt x="72" y="1060"/>
                  </a:cubicBezTo>
                  <a:cubicBezTo>
                    <a:pt x="96" y="1143"/>
                    <a:pt x="143" y="1226"/>
                    <a:pt x="215" y="1274"/>
                  </a:cubicBezTo>
                  <a:lnTo>
                    <a:pt x="358" y="1381"/>
                  </a:lnTo>
                  <a:cubicBezTo>
                    <a:pt x="453" y="1453"/>
                    <a:pt x="572" y="1476"/>
                    <a:pt x="691" y="1476"/>
                  </a:cubicBezTo>
                  <a:lnTo>
                    <a:pt x="882" y="1453"/>
                  </a:lnTo>
                  <a:cubicBezTo>
                    <a:pt x="989" y="1429"/>
                    <a:pt x="1096" y="1369"/>
                    <a:pt x="1179" y="1274"/>
                  </a:cubicBezTo>
                  <a:lnTo>
                    <a:pt x="1179" y="1286"/>
                  </a:lnTo>
                  <a:cubicBezTo>
                    <a:pt x="1227" y="1226"/>
                    <a:pt x="1263" y="1179"/>
                    <a:pt x="1310" y="1131"/>
                  </a:cubicBezTo>
                  <a:cubicBezTo>
                    <a:pt x="1370" y="1072"/>
                    <a:pt x="1417" y="1000"/>
                    <a:pt x="1441" y="917"/>
                  </a:cubicBezTo>
                  <a:cubicBezTo>
                    <a:pt x="1513" y="750"/>
                    <a:pt x="1513" y="572"/>
                    <a:pt x="1441" y="405"/>
                  </a:cubicBezTo>
                  <a:cubicBezTo>
                    <a:pt x="1417" y="321"/>
                    <a:pt x="1370" y="250"/>
                    <a:pt x="1310" y="191"/>
                  </a:cubicBezTo>
                  <a:lnTo>
                    <a:pt x="1167" y="83"/>
                  </a:lnTo>
                  <a:cubicBezTo>
                    <a:pt x="1072" y="36"/>
                    <a:pt x="953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29"/>
            <p:cNvSpPr/>
            <p:nvPr/>
          </p:nvSpPr>
          <p:spPr>
            <a:xfrm>
              <a:off x="5296552" y="185069"/>
              <a:ext cx="49122" cy="47607"/>
            </a:xfrm>
            <a:custGeom>
              <a:rect b="b" l="l" r="r" t="t"/>
              <a:pathLst>
                <a:path extrusionOk="0" h="1477" w="1524">
                  <a:moveTo>
                    <a:pt x="833" y="0"/>
                  </a:moveTo>
                  <a:lnTo>
                    <a:pt x="667" y="24"/>
                  </a:lnTo>
                  <a:cubicBezTo>
                    <a:pt x="548" y="48"/>
                    <a:pt x="452" y="107"/>
                    <a:pt x="369" y="191"/>
                  </a:cubicBezTo>
                  <a:lnTo>
                    <a:pt x="214" y="322"/>
                  </a:lnTo>
                  <a:cubicBezTo>
                    <a:pt x="143" y="369"/>
                    <a:pt x="95" y="453"/>
                    <a:pt x="71" y="536"/>
                  </a:cubicBezTo>
                  <a:cubicBezTo>
                    <a:pt x="24" y="619"/>
                    <a:pt x="0" y="703"/>
                    <a:pt x="12" y="798"/>
                  </a:cubicBezTo>
                  <a:cubicBezTo>
                    <a:pt x="0" y="893"/>
                    <a:pt x="24" y="977"/>
                    <a:pt x="71" y="1060"/>
                  </a:cubicBezTo>
                  <a:cubicBezTo>
                    <a:pt x="95" y="1143"/>
                    <a:pt x="143" y="1227"/>
                    <a:pt x="214" y="1286"/>
                  </a:cubicBezTo>
                  <a:lnTo>
                    <a:pt x="357" y="1393"/>
                  </a:lnTo>
                  <a:cubicBezTo>
                    <a:pt x="452" y="1453"/>
                    <a:pt x="572" y="1477"/>
                    <a:pt x="702" y="1477"/>
                  </a:cubicBezTo>
                  <a:lnTo>
                    <a:pt x="881" y="1453"/>
                  </a:lnTo>
                  <a:cubicBezTo>
                    <a:pt x="988" y="1429"/>
                    <a:pt x="1095" y="1370"/>
                    <a:pt x="1179" y="1286"/>
                  </a:cubicBezTo>
                  <a:lnTo>
                    <a:pt x="1191" y="1286"/>
                  </a:lnTo>
                  <a:lnTo>
                    <a:pt x="1310" y="1131"/>
                  </a:lnTo>
                  <a:cubicBezTo>
                    <a:pt x="1369" y="1072"/>
                    <a:pt x="1417" y="1000"/>
                    <a:pt x="1441" y="917"/>
                  </a:cubicBezTo>
                  <a:cubicBezTo>
                    <a:pt x="1524" y="762"/>
                    <a:pt x="1524" y="572"/>
                    <a:pt x="1441" y="405"/>
                  </a:cubicBezTo>
                  <a:cubicBezTo>
                    <a:pt x="1417" y="322"/>
                    <a:pt x="1369" y="250"/>
                    <a:pt x="1310" y="191"/>
                  </a:cubicBezTo>
                  <a:lnTo>
                    <a:pt x="1167" y="96"/>
                  </a:lnTo>
                  <a:cubicBezTo>
                    <a:pt x="1072" y="36"/>
                    <a:pt x="953" y="0"/>
                    <a:pt x="83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29"/>
            <p:cNvSpPr/>
            <p:nvPr/>
          </p:nvSpPr>
          <p:spPr>
            <a:xfrm>
              <a:off x="4557783" y="217623"/>
              <a:ext cx="48381" cy="47672"/>
            </a:xfrm>
            <a:custGeom>
              <a:rect b="b" l="l" r="r" t="t"/>
              <a:pathLst>
                <a:path extrusionOk="0" h="1479" w="1501">
                  <a:moveTo>
                    <a:pt x="868" y="0"/>
                  </a:moveTo>
                  <a:cubicBezTo>
                    <a:pt x="853" y="0"/>
                    <a:pt x="837" y="1"/>
                    <a:pt x="822" y="2"/>
                  </a:cubicBezTo>
                  <a:lnTo>
                    <a:pt x="643" y="26"/>
                  </a:lnTo>
                  <a:cubicBezTo>
                    <a:pt x="536" y="50"/>
                    <a:pt x="429" y="109"/>
                    <a:pt x="346" y="193"/>
                  </a:cubicBezTo>
                  <a:lnTo>
                    <a:pt x="203" y="312"/>
                  </a:lnTo>
                  <a:cubicBezTo>
                    <a:pt x="84" y="443"/>
                    <a:pt x="12" y="621"/>
                    <a:pt x="0" y="800"/>
                  </a:cubicBezTo>
                  <a:cubicBezTo>
                    <a:pt x="0" y="883"/>
                    <a:pt x="12" y="979"/>
                    <a:pt x="60" y="1062"/>
                  </a:cubicBezTo>
                  <a:cubicBezTo>
                    <a:pt x="84" y="1145"/>
                    <a:pt x="131" y="1217"/>
                    <a:pt x="203" y="1276"/>
                  </a:cubicBezTo>
                  <a:lnTo>
                    <a:pt x="334" y="1383"/>
                  </a:lnTo>
                  <a:cubicBezTo>
                    <a:pt x="441" y="1443"/>
                    <a:pt x="560" y="1479"/>
                    <a:pt x="679" y="1479"/>
                  </a:cubicBezTo>
                  <a:lnTo>
                    <a:pt x="858" y="1455"/>
                  </a:lnTo>
                  <a:cubicBezTo>
                    <a:pt x="977" y="1419"/>
                    <a:pt x="1084" y="1360"/>
                    <a:pt x="1155" y="1276"/>
                  </a:cubicBezTo>
                  <a:lnTo>
                    <a:pt x="1167" y="1276"/>
                  </a:lnTo>
                  <a:lnTo>
                    <a:pt x="1298" y="1133"/>
                  </a:lnTo>
                  <a:cubicBezTo>
                    <a:pt x="1358" y="1074"/>
                    <a:pt x="1405" y="1002"/>
                    <a:pt x="1429" y="919"/>
                  </a:cubicBezTo>
                  <a:cubicBezTo>
                    <a:pt x="1501" y="752"/>
                    <a:pt x="1501" y="562"/>
                    <a:pt x="1429" y="407"/>
                  </a:cubicBezTo>
                  <a:cubicBezTo>
                    <a:pt x="1405" y="324"/>
                    <a:pt x="1358" y="252"/>
                    <a:pt x="1298" y="193"/>
                  </a:cubicBezTo>
                  <a:lnTo>
                    <a:pt x="1155" y="86"/>
                  </a:lnTo>
                  <a:cubicBezTo>
                    <a:pt x="1072" y="34"/>
                    <a:pt x="971" y="0"/>
                    <a:pt x="86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29"/>
            <p:cNvSpPr/>
            <p:nvPr/>
          </p:nvSpPr>
          <p:spPr>
            <a:xfrm>
              <a:off x="1905564" y="477482"/>
              <a:ext cx="48381" cy="47640"/>
            </a:xfrm>
            <a:custGeom>
              <a:rect b="b" l="l" r="r" t="t"/>
              <a:pathLst>
                <a:path extrusionOk="0" h="1478" w="1501">
                  <a:moveTo>
                    <a:pt x="834" y="1"/>
                  </a:moveTo>
                  <a:lnTo>
                    <a:pt x="655" y="25"/>
                  </a:lnTo>
                  <a:cubicBezTo>
                    <a:pt x="548" y="60"/>
                    <a:pt x="441" y="108"/>
                    <a:pt x="358" y="191"/>
                  </a:cubicBezTo>
                  <a:lnTo>
                    <a:pt x="215" y="322"/>
                  </a:lnTo>
                  <a:cubicBezTo>
                    <a:pt x="143" y="382"/>
                    <a:pt x="96" y="453"/>
                    <a:pt x="72" y="537"/>
                  </a:cubicBezTo>
                  <a:cubicBezTo>
                    <a:pt x="24" y="620"/>
                    <a:pt x="0" y="703"/>
                    <a:pt x="12" y="799"/>
                  </a:cubicBezTo>
                  <a:cubicBezTo>
                    <a:pt x="0" y="894"/>
                    <a:pt x="24" y="977"/>
                    <a:pt x="72" y="1060"/>
                  </a:cubicBezTo>
                  <a:cubicBezTo>
                    <a:pt x="96" y="1144"/>
                    <a:pt x="143" y="1227"/>
                    <a:pt x="215" y="1287"/>
                  </a:cubicBezTo>
                  <a:lnTo>
                    <a:pt x="346" y="1394"/>
                  </a:lnTo>
                  <a:cubicBezTo>
                    <a:pt x="453" y="1453"/>
                    <a:pt x="572" y="1477"/>
                    <a:pt x="691" y="1477"/>
                  </a:cubicBezTo>
                  <a:lnTo>
                    <a:pt x="870" y="1453"/>
                  </a:lnTo>
                  <a:cubicBezTo>
                    <a:pt x="989" y="1430"/>
                    <a:pt x="1084" y="1370"/>
                    <a:pt x="1167" y="1287"/>
                  </a:cubicBezTo>
                  <a:lnTo>
                    <a:pt x="1179" y="1287"/>
                  </a:lnTo>
                  <a:lnTo>
                    <a:pt x="1298" y="1132"/>
                  </a:lnTo>
                  <a:cubicBezTo>
                    <a:pt x="1358" y="1072"/>
                    <a:pt x="1405" y="1001"/>
                    <a:pt x="1441" y="918"/>
                  </a:cubicBezTo>
                  <a:cubicBezTo>
                    <a:pt x="1477" y="846"/>
                    <a:pt x="1501" y="751"/>
                    <a:pt x="1501" y="668"/>
                  </a:cubicBezTo>
                  <a:cubicBezTo>
                    <a:pt x="1501" y="572"/>
                    <a:pt x="1477" y="489"/>
                    <a:pt x="1441" y="406"/>
                  </a:cubicBezTo>
                  <a:cubicBezTo>
                    <a:pt x="1405" y="322"/>
                    <a:pt x="1358" y="251"/>
                    <a:pt x="1298" y="191"/>
                  </a:cubicBezTo>
                  <a:lnTo>
                    <a:pt x="1167" y="96"/>
                  </a:lnTo>
                  <a:cubicBezTo>
                    <a:pt x="1060" y="37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29"/>
            <p:cNvSpPr/>
            <p:nvPr/>
          </p:nvSpPr>
          <p:spPr>
            <a:xfrm>
              <a:off x="5320726" y="426071"/>
              <a:ext cx="54505" cy="57599"/>
            </a:xfrm>
            <a:custGeom>
              <a:rect b="b" l="l" r="r" t="t"/>
              <a:pathLst>
                <a:path extrusionOk="0" h="1787" w="1691">
                  <a:moveTo>
                    <a:pt x="834" y="0"/>
                  </a:moveTo>
                  <a:lnTo>
                    <a:pt x="619" y="36"/>
                  </a:lnTo>
                  <a:lnTo>
                    <a:pt x="441" y="119"/>
                  </a:lnTo>
                  <a:cubicBezTo>
                    <a:pt x="262" y="239"/>
                    <a:pt x="131" y="405"/>
                    <a:pt x="60" y="608"/>
                  </a:cubicBezTo>
                  <a:lnTo>
                    <a:pt x="48" y="643"/>
                  </a:lnTo>
                  <a:cubicBezTo>
                    <a:pt x="36" y="691"/>
                    <a:pt x="24" y="739"/>
                    <a:pt x="24" y="786"/>
                  </a:cubicBezTo>
                  <a:cubicBezTo>
                    <a:pt x="0" y="893"/>
                    <a:pt x="0" y="1012"/>
                    <a:pt x="36" y="1120"/>
                  </a:cubicBezTo>
                  <a:lnTo>
                    <a:pt x="36" y="1143"/>
                  </a:lnTo>
                  <a:lnTo>
                    <a:pt x="48" y="1179"/>
                  </a:lnTo>
                  <a:lnTo>
                    <a:pt x="131" y="1382"/>
                  </a:lnTo>
                  <a:cubicBezTo>
                    <a:pt x="179" y="1465"/>
                    <a:pt x="250" y="1548"/>
                    <a:pt x="345" y="1608"/>
                  </a:cubicBezTo>
                  <a:cubicBezTo>
                    <a:pt x="393" y="1655"/>
                    <a:pt x="453" y="1691"/>
                    <a:pt x="524" y="1715"/>
                  </a:cubicBezTo>
                  <a:cubicBezTo>
                    <a:pt x="619" y="1763"/>
                    <a:pt x="726" y="1786"/>
                    <a:pt x="845" y="1786"/>
                  </a:cubicBezTo>
                  <a:lnTo>
                    <a:pt x="1060" y="1751"/>
                  </a:lnTo>
                  <a:lnTo>
                    <a:pt x="1250" y="1667"/>
                  </a:lnTo>
                  <a:cubicBezTo>
                    <a:pt x="1429" y="1560"/>
                    <a:pt x="1572" y="1382"/>
                    <a:pt x="1631" y="1179"/>
                  </a:cubicBezTo>
                  <a:lnTo>
                    <a:pt x="1631" y="1167"/>
                  </a:lnTo>
                  <a:lnTo>
                    <a:pt x="1643" y="1132"/>
                  </a:lnTo>
                  <a:lnTo>
                    <a:pt x="1643" y="1120"/>
                  </a:lnTo>
                  <a:cubicBezTo>
                    <a:pt x="1679" y="1001"/>
                    <a:pt x="1691" y="893"/>
                    <a:pt x="1655" y="774"/>
                  </a:cubicBezTo>
                  <a:cubicBezTo>
                    <a:pt x="1655" y="727"/>
                    <a:pt x="1655" y="679"/>
                    <a:pt x="1631" y="643"/>
                  </a:cubicBezTo>
                  <a:lnTo>
                    <a:pt x="1619" y="596"/>
                  </a:lnTo>
                  <a:lnTo>
                    <a:pt x="1536" y="405"/>
                  </a:lnTo>
                  <a:cubicBezTo>
                    <a:pt x="1488" y="310"/>
                    <a:pt x="1417" y="239"/>
                    <a:pt x="1334" y="179"/>
                  </a:cubicBezTo>
                  <a:cubicBezTo>
                    <a:pt x="1274" y="131"/>
                    <a:pt x="1215" y="96"/>
                    <a:pt x="1155" y="72"/>
                  </a:cubicBezTo>
                  <a:cubicBezTo>
                    <a:pt x="1060" y="24"/>
                    <a:pt x="941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29"/>
            <p:cNvSpPr/>
            <p:nvPr/>
          </p:nvSpPr>
          <p:spPr>
            <a:xfrm>
              <a:off x="2442460" y="124053"/>
              <a:ext cx="56052" cy="43385"/>
            </a:xfrm>
            <a:custGeom>
              <a:rect b="b" l="l" r="r" t="t"/>
              <a:pathLst>
                <a:path extrusionOk="0" h="1346" w="1739">
                  <a:moveTo>
                    <a:pt x="869" y="0"/>
                  </a:moveTo>
                  <a:cubicBezTo>
                    <a:pt x="0" y="0"/>
                    <a:pt x="0" y="1346"/>
                    <a:pt x="869" y="1346"/>
                  </a:cubicBezTo>
                  <a:cubicBezTo>
                    <a:pt x="1727" y="1346"/>
                    <a:pt x="1739" y="0"/>
                    <a:pt x="86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29"/>
            <p:cNvSpPr/>
            <p:nvPr/>
          </p:nvSpPr>
          <p:spPr>
            <a:xfrm>
              <a:off x="4497927" y="424911"/>
              <a:ext cx="53377" cy="41483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12" y="1"/>
                    <a:pt x="0" y="1287"/>
                    <a:pt x="834" y="1287"/>
                  </a:cubicBezTo>
                  <a:cubicBezTo>
                    <a:pt x="1655" y="1287"/>
                    <a:pt x="1655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29"/>
            <p:cNvSpPr/>
            <p:nvPr/>
          </p:nvSpPr>
          <p:spPr>
            <a:xfrm>
              <a:off x="4274556" y="208856"/>
              <a:ext cx="41870" cy="32652"/>
            </a:xfrm>
            <a:custGeom>
              <a:rect b="b" l="l" r="r" t="t"/>
              <a:pathLst>
                <a:path extrusionOk="0" h="1013" w="1299">
                  <a:moveTo>
                    <a:pt x="644" y="0"/>
                  </a:moveTo>
                  <a:cubicBezTo>
                    <a:pt x="1" y="0"/>
                    <a:pt x="1" y="1013"/>
                    <a:pt x="644" y="1013"/>
                  </a:cubicBezTo>
                  <a:cubicBezTo>
                    <a:pt x="1298" y="1013"/>
                    <a:pt x="1298" y="0"/>
                    <a:pt x="64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29"/>
            <p:cNvSpPr/>
            <p:nvPr/>
          </p:nvSpPr>
          <p:spPr>
            <a:xfrm>
              <a:off x="3493594" y="-3363"/>
              <a:ext cx="59888" cy="46447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29"/>
            <p:cNvSpPr/>
            <p:nvPr/>
          </p:nvSpPr>
          <p:spPr>
            <a:xfrm>
              <a:off x="7080298" y="-95838"/>
              <a:ext cx="513883" cy="228883"/>
            </a:xfrm>
            <a:custGeom>
              <a:rect b="b" l="l" r="r" t="t"/>
              <a:pathLst>
                <a:path extrusionOk="0" h="7101" w="15943">
                  <a:moveTo>
                    <a:pt x="7609" y="0"/>
                  </a:moveTo>
                  <a:cubicBezTo>
                    <a:pt x="7534" y="0"/>
                    <a:pt x="7459" y="4"/>
                    <a:pt x="7382" y="12"/>
                  </a:cubicBezTo>
                  <a:cubicBezTo>
                    <a:pt x="6596" y="83"/>
                    <a:pt x="6025" y="560"/>
                    <a:pt x="5656" y="1191"/>
                  </a:cubicBezTo>
                  <a:cubicBezTo>
                    <a:pt x="5275" y="1595"/>
                    <a:pt x="5049" y="2119"/>
                    <a:pt x="5013" y="2667"/>
                  </a:cubicBezTo>
                  <a:cubicBezTo>
                    <a:pt x="5013" y="2715"/>
                    <a:pt x="5001" y="2774"/>
                    <a:pt x="4989" y="2822"/>
                  </a:cubicBezTo>
                  <a:cubicBezTo>
                    <a:pt x="4716" y="2714"/>
                    <a:pt x="4414" y="2655"/>
                    <a:pt x="4119" y="2655"/>
                  </a:cubicBezTo>
                  <a:cubicBezTo>
                    <a:pt x="3796" y="2655"/>
                    <a:pt x="3482" y="2726"/>
                    <a:pt x="3227" y="2881"/>
                  </a:cubicBezTo>
                  <a:cubicBezTo>
                    <a:pt x="2751" y="3179"/>
                    <a:pt x="2441" y="3679"/>
                    <a:pt x="2393" y="4239"/>
                  </a:cubicBezTo>
                  <a:cubicBezTo>
                    <a:pt x="2370" y="4286"/>
                    <a:pt x="2358" y="4346"/>
                    <a:pt x="2346" y="4393"/>
                  </a:cubicBezTo>
                  <a:cubicBezTo>
                    <a:pt x="2251" y="4378"/>
                    <a:pt x="2154" y="4372"/>
                    <a:pt x="2057" y="4372"/>
                  </a:cubicBezTo>
                  <a:cubicBezTo>
                    <a:pt x="1922" y="4372"/>
                    <a:pt x="1787" y="4384"/>
                    <a:pt x="1655" y="4405"/>
                  </a:cubicBezTo>
                  <a:cubicBezTo>
                    <a:pt x="1560" y="4417"/>
                    <a:pt x="1453" y="4441"/>
                    <a:pt x="1358" y="4465"/>
                  </a:cubicBezTo>
                  <a:cubicBezTo>
                    <a:pt x="596" y="4667"/>
                    <a:pt x="0" y="5417"/>
                    <a:pt x="417" y="6203"/>
                  </a:cubicBezTo>
                  <a:cubicBezTo>
                    <a:pt x="630" y="6629"/>
                    <a:pt x="1075" y="6897"/>
                    <a:pt x="1554" y="6897"/>
                  </a:cubicBezTo>
                  <a:cubicBezTo>
                    <a:pt x="1584" y="6897"/>
                    <a:pt x="1613" y="6896"/>
                    <a:pt x="1643" y="6894"/>
                  </a:cubicBezTo>
                  <a:cubicBezTo>
                    <a:pt x="2205" y="7073"/>
                    <a:pt x="2838" y="7099"/>
                    <a:pt x="3453" y="7099"/>
                  </a:cubicBezTo>
                  <a:cubicBezTo>
                    <a:pt x="3704" y="7099"/>
                    <a:pt x="3953" y="7095"/>
                    <a:pt x="4192" y="7095"/>
                  </a:cubicBezTo>
                  <a:cubicBezTo>
                    <a:pt x="4260" y="7095"/>
                    <a:pt x="4327" y="7095"/>
                    <a:pt x="4394" y="7096"/>
                  </a:cubicBezTo>
                  <a:cubicBezTo>
                    <a:pt x="4668" y="7099"/>
                    <a:pt x="4942" y="7101"/>
                    <a:pt x="5217" y="7101"/>
                  </a:cubicBezTo>
                  <a:cubicBezTo>
                    <a:pt x="6042" y="7101"/>
                    <a:pt x="6870" y="7087"/>
                    <a:pt x="7692" y="7060"/>
                  </a:cubicBezTo>
                  <a:cubicBezTo>
                    <a:pt x="9763" y="7013"/>
                    <a:pt x="11823" y="6929"/>
                    <a:pt x="13895" y="6822"/>
                  </a:cubicBezTo>
                  <a:cubicBezTo>
                    <a:pt x="14020" y="6859"/>
                    <a:pt x="14147" y="6877"/>
                    <a:pt x="14274" y="6877"/>
                  </a:cubicBezTo>
                  <a:cubicBezTo>
                    <a:pt x="14436" y="6877"/>
                    <a:pt x="14598" y="6847"/>
                    <a:pt x="14752" y="6786"/>
                  </a:cubicBezTo>
                  <a:cubicBezTo>
                    <a:pt x="15193" y="6632"/>
                    <a:pt x="15550" y="6310"/>
                    <a:pt x="15764" y="5894"/>
                  </a:cubicBezTo>
                  <a:cubicBezTo>
                    <a:pt x="15931" y="5572"/>
                    <a:pt x="15943" y="5179"/>
                    <a:pt x="15776" y="4858"/>
                  </a:cubicBezTo>
                  <a:cubicBezTo>
                    <a:pt x="15621" y="4608"/>
                    <a:pt x="15383" y="4429"/>
                    <a:pt x="15109" y="4346"/>
                  </a:cubicBezTo>
                  <a:cubicBezTo>
                    <a:pt x="14867" y="4236"/>
                    <a:pt x="14610" y="4183"/>
                    <a:pt x="14350" y="4183"/>
                  </a:cubicBezTo>
                  <a:cubicBezTo>
                    <a:pt x="14214" y="4183"/>
                    <a:pt x="14078" y="4198"/>
                    <a:pt x="13942" y="4227"/>
                  </a:cubicBezTo>
                  <a:cubicBezTo>
                    <a:pt x="13919" y="4108"/>
                    <a:pt x="13883" y="3989"/>
                    <a:pt x="13847" y="3881"/>
                  </a:cubicBezTo>
                  <a:cubicBezTo>
                    <a:pt x="13541" y="3028"/>
                    <a:pt x="12736" y="2500"/>
                    <a:pt x="11883" y="2500"/>
                  </a:cubicBezTo>
                  <a:cubicBezTo>
                    <a:pt x="11641" y="2500"/>
                    <a:pt x="11396" y="2542"/>
                    <a:pt x="11156" y="2631"/>
                  </a:cubicBezTo>
                  <a:cubicBezTo>
                    <a:pt x="11014" y="2679"/>
                    <a:pt x="10883" y="2750"/>
                    <a:pt x="10752" y="2822"/>
                  </a:cubicBezTo>
                  <a:cubicBezTo>
                    <a:pt x="10740" y="2786"/>
                    <a:pt x="10716" y="2750"/>
                    <a:pt x="10704" y="2715"/>
                  </a:cubicBezTo>
                  <a:cubicBezTo>
                    <a:pt x="10561" y="2405"/>
                    <a:pt x="10371" y="2131"/>
                    <a:pt x="10144" y="1893"/>
                  </a:cubicBezTo>
                  <a:cubicBezTo>
                    <a:pt x="10073" y="1726"/>
                    <a:pt x="10002" y="1572"/>
                    <a:pt x="9906" y="1429"/>
                  </a:cubicBezTo>
                  <a:cubicBezTo>
                    <a:pt x="9409" y="622"/>
                    <a:pt x="8574" y="0"/>
                    <a:pt x="760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29"/>
            <p:cNvSpPr/>
            <p:nvPr/>
          </p:nvSpPr>
          <p:spPr>
            <a:xfrm>
              <a:off x="8352869" y="1413127"/>
              <a:ext cx="48381" cy="47607"/>
            </a:xfrm>
            <a:custGeom>
              <a:rect b="b" l="l" r="r" t="t"/>
              <a:pathLst>
                <a:path extrusionOk="0" h="1477" w="1501">
                  <a:moveTo>
                    <a:pt x="822" y="0"/>
                  </a:moveTo>
                  <a:lnTo>
                    <a:pt x="643" y="24"/>
                  </a:lnTo>
                  <a:cubicBezTo>
                    <a:pt x="536" y="60"/>
                    <a:pt x="429" y="107"/>
                    <a:pt x="346" y="191"/>
                  </a:cubicBezTo>
                  <a:lnTo>
                    <a:pt x="203" y="322"/>
                  </a:lnTo>
                  <a:cubicBezTo>
                    <a:pt x="131" y="381"/>
                    <a:pt x="84" y="453"/>
                    <a:pt x="60" y="536"/>
                  </a:cubicBezTo>
                  <a:cubicBezTo>
                    <a:pt x="12" y="619"/>
                    <a:pt x="0" y="703"/>
                    <a:pt x="0" y="798"/>
                  </a:cubicBezTo>
                  <a:cubicBezTo>
                    <a:pt x="0" y="893"/>
                    <a:pt x="12" y="977"/>
                    <a:pt x="60" y="1060"/>
                  </a:cubicBezTo>
                  <a:cubicBezTo>
                    <a:pt x="84" y="1143"/>
                    <a:pt x="131" y="1227"/>
                    <a:pt x="203" y="1286"/>
                  </a:cubicBezTo>
                  <a:lnTo>
                    <a:pt x="334" y="1393"/>
                  </a:lnTo>
                  <a:cubicBezTo>
                    <a:pt x="441" y="1453"/>
                    <a:pt x="560" y="1477"/>
                    <a:pt x="679" y="1477"/>
                  </a:cubicBezTo>
                  <a:lnTo>
                    <a:pt x="858" y="1453"/>
                  </a:lnTo>
                  <a:cubicBezTo>
                    <a:pt x="977" y="1429"/>
                    <a:pt x="1072" y="1369"/>
                    <a:pt x="1155" y="1286"/>
                  </a:cubicBezTo>
                  <a:lnTo>
                    <a:pt x="1167" y="1286"/>
                  </a:lnTo>
                  <a:lnTo>
                    <a:pt x="1286" y="1131"/>
                  </a:lnTo>
                  <a:cubicBezTo>
                    <a:pt x="1358" y="1072"/>
                    <a:pt x="1405" y="1000"/>
                    <a:pt x="1429" y="917"/>
                  </a:cubicBezTo>
                  <a:cubicBezTo>
                    <a:pt x="1501" y="762"/>
                    <a:pt x="1501" y="572"/>
                    <a:pt x="1429" y="405"/>
                  </a:cubicBezTo>
                  <a:cubicBezTo>
                    <a:pt x="1405" y="322"/>
                    <a:pt x="1358" y="250"/>
                    <a:pt x="1286" y="191"/>
                  </a:cubicBezTo>
                  <a:lnTo>
                    <a:pt x="1155" y="95"/>
                  </a:lnTo>
                  <a:cubicBezTo>
                    <a:pt x="1060" y="36"/>
                    <a:pt x="941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29"/>
            <p:cNvSpPr/>
            <p:nvPr/>
          </p:nvSpPr>
          <p:spPr>
            <a:xfrm>
              <a:off x="8476062" y="4020059"/>
              <a:ext cx="48381" cy="47607"/>
            </a:xfrm>
            <a:custGeom>
              <a:rect b="b" l="l" r="r" t="t"/>
              <a:pathLst>
                <a:path extrusionOk="0" h="1477" w="1501">
                  <a:moveTo>
                    <a:pt x="822" y="0"/>
                  </a:moveTo>
                  <a:lnTo>
                    <a:pt x="643" y="24"/>
                  </a:lnTo>
                  <a:cubicBezTo>
                    <a:pt x="536" y="48"/>
                    <a:pt x="429" y="107"/>
                    <a:pt x="346" y="191"/>
                  </a:cubicBezTo>
                  <a:lnTo>
                    <a:pt x="203" y="322"/>
                  </a:lnTo>
                  <a:cubicBezTo>
                    <a:pt x="84" y="453"/>
                    <a:pt x="12" y="619"/>
                    <a:pt x="0" y="798"/>
                  </a:cubicBezTo>
                  <a:cubicBezTo>
                    <a:pt x="0" y="893"/>
                    <a:pt x="24" y="977"/>
                    <a:pt x="60" y="1060"/>
                  </a:cubicBezTo>
                  <a:cubicBezTo>
                    <a:pt x="96" y="1143"/>
                    <a:pt x="143" y="1227"/>
                    <a:pt x="215" y="1286"/>
                  </a:cubicBezTo>
                  <a:lnTo>
                    <a:pt x="346" y="1393"/>
                  </a:lnTo>
                  <a:cubicBezTo>
                    <a:pt x="453" y="1453"/>
                    <a:pt x="572" y="1477"/>
                    <a:pt x="691" y="1477"/>
                  </a:cubicBezTo>
                  <a:lnTo>
                    <a:pt x="869" y="1453"/>
                  </a:lnTo>
                  <a:cubicBezTo>
                    <a:pt x="989" y="1429"/>
                    <a:pt x="1084" y="1358"/>
                    <a:pt x="1167" y="1286"/>
                  </a:cubicBezTo>
                  <a:cubicBezTo>
                    <a:pt x="1215" y="1227"/>
                    <a:pt x="1250" y="1179"/>
                    <a:pt x="1298" y="1131"/>
                  </a:cubicBezTo>
                  <a:cubicBezTo>
                    <a:pt x="1358" y="1072"/>
                    <a:pt x="1405" y="1000"/>
                    <a:pt x="1429" y="917"/>
                  </a:cubicBezTo>
                  <a:cubicBezTo>
                    <a:pt x="1500" y="750"/>
                    <a:pt x="1500" y="572"/>
                    <a:pt x="1429" y="405"/>
                  </a:cubicBezTo>
                  <a:cubicBezTo>
                    <a:pt x="1405" y="322"/>
                    <a:pt x="1358" y="250"/>
                    <a:pt x="1298" y="191"/>
                  </a:cubicBezTo>
                  <a:lnTo>
                    <a:pt x="1155" y="95"/>
                  </a:lnTo>
                  <a:cubicBezTo>
                    <a:pt x="1060" y="36"/>
                    <a:pt x="941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29"/>
            <p:cNvSpPr/>
            <p:nvPr/>
          </p:nvSpPr>
          <p:spPr>
            <a:xfrm>
              <a:off x="7477886" y="281766"/>
              <a:ext cx="54892" cy="57309"/>
            </a:xfrm>
            <a:custGeom>
              <a:rect b="b" l="l" r="r" t="t"/>
              <a:pathLst>
                <a:path extrusionOk="0" h="1778" w="1703">
                  <a:moveTo>
                    <a:pt x="845" y="1"/>
                  </a:moveTo>
                  <a:lnTo>
                    <a:pt x="631" y="36"/>
                  </a:lnTo>
                  <a:lnTo>
                    <a:pt x="441" y="120"/>
                  </a:lnTo>
                  <a:cubicBezTo>
                    <a:pt x="345" y="167"/>
                    <a:pt x="262" y="239"/>
                    <a:pt x="214" y="322"/>
                  </a:cubicBezTo>
                  <a:cubicBezTo>
                    <a:pt x="131" y="405"/>
                    <a:pt x="83" y="501"/>
                    <a:pt x="60" y="608"/>
                  </a:cubicBezTo>
                  <a:lnTo>
                    <a:pt x="48" y="632"/>
                  </a:lnTo>
                  <a:cubicBezTo>
                    <a:pt x="36" y="679"/>
                    <a:pt x="24" y="739"/>
                    <a:pt x="24" y="786"/>
                  </a:cubicBezTo>
                  <a:cubicBezTo>
                    <a:pt x="0" y="894"/>
                    <a:pt x="0" y="1013"/>
                    <a:pt x="36" y="1120"/>
                  </a:cubicBezTo>
                  <a:lnTo>
                    <a:pt x="36" y="1132"/>
                  </a:lnTo>
                  <a:lnTo>
                    <a:pt x="48" y="1179"/>
                  </a:lnTo>
                  <a:lnTo>
                    <a:pt x="131" y="1370"/>
                  </a:lnTo>
                  <a:cubicBezTo>
                    <a:pt x="179" y="1465"/>
                    <a:pt x="250" y="1548"/>
                    <a:pt x="345" y="1608"/>
                  </a:cubicBezTo>
                  <a:cubicBezTo>
                    <a:pt x="393" y="1656"/>
                    <a:pt x="453" y="1691"/>
                    <a:pt x="524" y="1703"/>
                  </a:cubicBezTo>
                  <a:cubicBezTo>
                    <a:pt x="603" y="1753"/>
                    <a:pt x="691" y="1778"/>
                    <a:pt x="787" y="1778"/>
                  </a:cubicBezTo>
                  <a:cubicBezTo>
                    <a:pt x="806" y="1778"/>
                    <a:pt x="826" y="1777"/>
                    <a:pt x="845" y="1775"/>
                  </a:cubicBezTo>
                  <a:lnTo>
                    <a:pt x="1060" y="1751"/>
                  </a:lnTo>
                  <a:lnTo>
                    <a:pt x="1250" y="1668"/>
                  </a:lnTo>
                  <a:cubicBezTo>
                    <a:pt x="1429" y="1548"/>
                    <a:pt x="1572" y="1382"/>
                    <a:pt x="1631" y="1179"/>
                  </a:cubicBezTo>
                  <a:lnTo>
                    <a:pt x="1643" y="1179"/>
                  </a:lnTo>
                  <a:cubicBezTo>
                    <a:pt x="1643" y="1167"/>
                    <a:pt x="1643" y="1156"/>
                    <a:pt x="1655" y="1144"/>
                  </a:cubicBezTo>
                  <a:lnTo>
                    <a:pt x="1655" y="1120"/>
                  </a:lnTo>
                  <a:cubicBezTo>
                    <a:pt x="1691" y="1013"/>
                    <a:pt x="1703" y="906"/>
                    <a:pt x="1667" y="786"/>
                  </a:cubicBezTo>
                  <a:cubicBezTo>
                    <a:pt x="1667" y="739"/>
                    <a:pt x="1667" y="691"/>
                    <a:pt x="1643" y="644"/>
                  </a:cubicBezTo>
                  <a:cubicBezTo>
                    <a:pt x="1643" y="632"/>
                    <a:pt x="1643" y="620"/>
                    <a:pt x="1631" y="608"/>
                  </a:cubicBezTo>
                  <a:cubicBezTo>
                    <a:pt x="1607" y="536"/>
                    <a:pt x="1584" y="477"/>
                    <a:pt x="1548" y="405"/>
                  </a:cubicBezTo>
                  <a:cubicBezTo>
                    <a:pt x="1500" y="310"/>
                    <a:pt x="1429" y="239"/>
                    <a:pt x="1346" y="179"/>
                  </a:cubicBezTo>
                  <a:cubicBezTo>
                    <a:pt x="1298" y="132"/>
                    <a:pt x="1226" y="96"/>
                    <a:pt x="1167" y="72"/>
                  </a:cubicBezTo>
                  <a:cubicBezTo>
                    <a:pt x="1072" y="24"/>
                    <a:pt x="953" y="1"/>
                    <a:pt x="84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29"/>
            <p:cNvSpPr/>
            <p:nvPr/>
          </p:nvSpPr>
          <p:spPr>
            <a:xfrm>
              <a:off x="8836421" y="2330980"/>
              <a:ext cx="54505" cy="57309"/>
            </a:xfrm>
            <a:custGeom>
              <a:rect b="b" l="l" r="r" t="t"/>
              <a:pathLst>
                <a:path extrusionOk="0" h="1778" w="1691">
                  <a:moveTo>
                    <a:pt x="899" y="1"/>
                  </a:moveTo>
                  <a:cubicBezTo>
                    <a:pt x="881" y="1"/>
                    <a:pt x="863" y="2"/>
                    <a:pt x="846" y="4"/>
                  </a:cubicBezTo>
                  <a:lnTo>
                    <a:pt x="631" y="28"/>
                  </a:lnTo>
                  <a:lnTo>
                    <a:pt x="441" y="111"/>
                  </a:lnTo>
                  <a:cubicBezTo>
                    <a:pt x="262" y="230"/>
                    <a:pt x="119" y="397"/>
                    <a:pt x="60" y="599"/>
                  </a:cubicBezTo>
                  <a:lnTo>
                    <a:pt x="48" y="635"/>
                  </a:lnTo>
                  <a:cubicBezTo>
                    <a:pt x="36" y="683"/>
                    <a:pt x="24" y="730"/>
                    <a:pt x="24" y="778"/>
                  </a:cubicBezTo>
                  <a:cubicBezTo>
                    <a:pt x="0" y="885"/>
                    <a:pt x="0" y="1004"/>
                    <a:pt x="36" y="1111"/>
                  </a:cubicBezTo>
                  <a:lnTo>
                    <a:pt x="36" y="1135"/>
                  </a:lnTo>
                  <a:cubicBezTo>
                    <a:pt x="36" y="1147"/>
                    <a:pt x="36" y="1159"/>
                    <a:pt x="48" y="1171"/>
                  </a:cubicBezTo>
                  <a:lnTo>
                    <a:pt x="131" y="1361"/>
                  </a:lnTo>
                  <a:cubicBezTo>
                    <a:pt x="179" y="1456"/>
                    <a:pt x="250" y="1540"/>
                    <a:pt x="346" y="1599"/>
                  </a:cubicBezTo>
                  <a:cubicBezTo>
                    <a:pt x="393" y="1647"/>
                    <a:pt x="453" y="1683"/>
                    <a:pt x="524" y="1706"/>
                  </a:cubicBezTo>
                  <a:cubicBezTo>
                    <a:pt x="619" y="1754"/>
                    <a:pt x="727" y="1778"/>
                    <a:pt x="846" y="1778"/>
                  </a:cubicBezTo>
                  <a:lnTo>
                    <a:pt x="1060" y="1742"/>
                  </a:lnTo>
                  <a:lnTo>
                    <a:pt x="1250" y="1659"/>
                  </a:lnTo>
                  <a:cubicBezTo>
                    <a:pt x="1429" y="1552"/>
                    <a:pt x="1560" y="1373"/>
                    <a:pt x="1631" y="1171"/>
                  </a:cubicBezTo>
                  <a:lnTo>
                    <a:pt x="1643" y="1171"/>
                  </a:lnTo>
                  <a:cubicBezTo>
                    <a:pt x="1643" y="1159"/>
                    <a:pt x="1643" y="1147"/>
                    <a:pt x="1655" y="1135"/>
                  </a:cubicBezTo>
                  <a:lnTo>
                    <a:pt x="1655" y="1111"/>
                  </a:lnTo>
                  <a:cubicBezTo>
                    <a:pt x="1691" y="1004"/>
                    <a:pt x="1691" y="885"/>
                    <a:pt x="1667" y="778"/>
                  </a:cubicBezTo>
                  <a:cubicBezTo>
                    <a:pt x="1667" y="730"/>
                    <a:pt x="1655" y="683"/>
                    <a:pt x="1643" y="635"/>
                  </a:cubicBezTo>
                  <a:cubicBezTo>
                    <a:pt x="1643" y="623"/>
                    <a:pt x="1631" y="611"/>
                    <a:pt x="1631" y="599"/>
                  </a:cubicBezTo>
                  <a:cubicBezTo>
                    <a:pt x="1596" y="528"/>
                    <a:pt x="1572" y="468"/>
                    <a:pt x="1548" y="397"/>
                  </a:cubicBezTo>
                  <a:cubicBezTo>
                    <a:pt x="1500" y="313"/>
                    <a:pt x="1429" y="230"/>
                    <a:pt x="1334" y="171"/>
                  </a:cubicBezTo>
                  <a:cubicBezTo>
                    <a:pt x="1286" y="123"/>
                    <a:pt x="1227" y="87"/>
                    <a:pt x="1155" y="75"/>
                  </a:cubicBezTo>
                  <a:cubicBezTo>
                    <a:pt x="1076" y="26"/>
                    <a:pt x="988" y="1"/>
                    <a:pt x="89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29"/>
            <p:cNvSpPr/>
            <p:nvPr/>
          </p:nvSpPr>
          <p:spPr>
            <a:xfrm>
              <a:off x="9045191" y="3175664"/>
              <a:ext cx="54892" cy="57309"/>
            </a:xfrm>
            <a:custGeom>
              <a:rect b="b" l="l" r="r" t="t"/>
              <a:pathLst>
                <a:path extrusionOk="0" h="1778" w="1703">
                  <a:moveTo>
                    <a:pt x="913" y="0"/>
                  </a:moveTo>
                  <a:cubicBezTo>
                    <a:pt x="894" y="0"/>
                    <a:pt x="876" y="1"/>
                    <a:pt x="858" y="4"/>
                  </a:cubicBezTo>
                  <a:lnTo>
                    <a:pt x="631" y="27"/>
                  </a:lnTo>
                  <a:lnTo>
                    <a:pt x="441" y="111"/>
                  </a:lnTo>
                  <a:cubicBezTo>
                    <a:pt x="262" y="218"/>
                    <a:pt x="131" y="396"/>
                    <a:pt x="72" y="599"/>
                  </a:cubicBezTo>
                  <a:lnTo>
                    <a:pt x="60" y="635"/>
                  </a:lnTo>
                  <a:cubicBezTo>
                    <a:pt x="36" y="682"/>
                    <a:pt x="36" y="730"/>
                    <a:pt x="24" y="777"/>
                  </a:cubicBezTo>
                  <a:cubicBezTo>
                    <a:pt x="0" y="885"/>
                    <a:pt x="12" y="1004"/>
                    <a:pt x="48" y="1111"/>
                  </a:cubicBezTo>
                  <a:lnTo>
                    <a:pt x="48" y="1135"/>
                  </a:lnTo>
                  <a:lnTo>
                    <a:pt x="60" y="1170"/>
                  </a:lnTo>
                  <a:lnTo>
                    <a:pt x="143" y="1373"/>
                  </a:lnTo>
                  <a:cubicBezTo>
                    <a:pt x="191" y="1456"/>
                    <a:pt x="262" y="1539"/>
                    <a:pt x="346" y="1599"/>
                  </a:cubicBezTo>
                  <a:cubicBezTo>
                    <a:pt x="405" y="1647"/>
                    <a:pt x="465" y="1682"/>
                    <a:pt x="536" y="1706"/>
                  </a:cubicBezTo>
                  <a:cubicBezTo>
                    <a:pt x="631" y="1754"/>
                    <a:pt x="738" y="1778"/>
                    <a:pt x="846" y="1778"/>
                  </a:cubicBezTo>
                  <a:lnTo>
                    <a:pt x="1072" y="1742"/>
                  </a:lnTo>
                  <a:lnTo>
                    <a:pt x="1262" y="1658"/>
                  </a:lnTo>
                  <a:cubicBezTo>
                    <a:pt x="1441" y="1539"/>
                    <a:pt x="1572" y="1373"/>
                    <a:pt x="1643" y="1170"/>
                  </a:cubicBezTo>
                  <a:lnTo>
                    <a:pt x="1655" y="1170"/>
                  </a:lnTo>
                  <a:cubicBezTo>
                    <a:pt x="1655" y="1158"/>
                    <a:pt x="1655" y="1147"/>
                    <a:pt x="1667" y="1135"/>
                  </a:cubicBezTo>
                  <a:lnTo>
                    <a:pt x="1667" y="1111"/>
                  </a:lnTo>
                  <a:cubicBezTo>
                    <a:pt x="1691" y="1004"/>
                    <a:pt x="1703" y="885"/>
                    <a:pt x="1679" y="777"/>
                  </a:cubicBezTo>
                  <a:cubicBezTo>
                    <a:pt x="1679" y="730"/>
                    <a:pt x="1667" y="682"/>
                    <a:pt x="1655" y="635"/>
                  </a:cubicBezTo>
                  <a:lnTo>
                    <a:pt x="1631" y="599"/>
                  </a:lnTo>
                  <a:lnTo>
                    <a:pt x="1560" y="396"/>
                  </a:lnTo>
                  <a:cubicBezTo>
                    <a:pt x="1512" y="313"/>
                    <a:pt x="1429" y="230"/>
                    <a:pt x="1346" y="170"/>
                  </a:cubicBezTo>
                  <a:cubicBezTo>
                    <a:pt x="1298" y="123"/>
                    <a:pt x="1239" y="87"/>
                    <a:pt x="1167" y="63"/>
                  </a:cubicBezTo>
                  <a:cubicBezTo>
                    <a:pt x="1088" y="24"/>
                    <a:pt x="1001" y="0"/>
                    <a:pt x="91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29"/>
            <p:cNvSpPr/>
            <p:nvPr/>
          </p:nvSpPr>
          <p:spPr>
            <a:xfrm>
              <a:off x="6585626" y="364668"/>
              <a:ext cx="56052" cy="43385"/>
            </a:xfrm>
            <a:custGeom>
              <a:rect b="b" l="l" r="r" t="t"/>
              <a:pathLst>
                <a:path extrusionOk="0" h="1346" w="1739">
                  <a:moveTo>
                    <a:pt x="869" y="0"/>
                  </a:moveTo>
                  <a:cubicBezTo>
                    <a:pt x="0" y="0"/>
                    <a:pt x="0" y="1346"/>
                    <a:pt x="869" y="1346"/>
                  </a:cubicBezTo>
                  <a:cubicBezTo>
                    <a:pt x="1738" y="1346"/>
                    <a:pt x="1738" y="0"/>
                    <a:pt x="86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29"/>
            <p:cNvSpPr/>
            <p:nvPr/>
          </p:nvSpPr>
          <p:spPr>
            <a:xfrm>
              <a:off x="8447665" y="329374"/>
              <a:ext cx="41838" cy="32652"/>
            </a:xfrm>
            <a:custGeom>
              <a:rect b="b" l="l" r="r" t="t"/>
              <a:pathLst>
                <a:path extrusionOk="0" h="1013" w="1298">
                  <a:moveTo>
                    <a:pt x="643" y="0"/>
                  </a:moveTo>
                  <a:cubicBezTo>
                    <a:pt x="0" y="0"/>
                    <a:pt x="0" y="1012"/>
                    <a:pt x="643" y="1012"/>
                  </a:cubicBezTo>
                  <a:cubicBezTo>
                    <a:pt x="1298" y="1012"/>
                    <a:pt x="1298" y="0"/>
                    <a:pt x="64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29"/>
            <p:cNvSpPr/>
            <p:nvPr/>
          </p:nvSpPr>
          <p:spPr>
            <a:xfrm>
              <a:off x="778425" y="869332"/>
              <a:ext cx="59920" cy="46447"/>
            </a:xfrm>
            <a:custGeom>
              <a:rect b="b" l="l" r="r" t="t"/>
              <a:pathLst>
                <a:path extrusionOk="0" h="1441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29"/>
            <p:cNvSpPr/>
            <p:nvPr/>
          </p:nvSpPr>
          <p:spPr>
            <a:xfrm>
              <a:off x="8282635" y="4268443"/>
              <a:ext cx="513883" cy="228464"/>
            </a:xfrm>
            <a:custGeom>
              <a:rect b="b" l="l" r="r" t="t"/>
              <a:pathLst>
                <a:path extrusionOk="0" h="7088" w="15943">
                  <a:moveTo>
                    <a:pt x="7587" y="0"/>
                  </a:moveTo>
                  <a:cubicBezTo>
                    <a:pt x="7520" y="0"/>
                    <a:pt x="7451" y="3"/>
                    <a:pt x="7382" y="9"/>
                  </a:cubicBezTo>
                  <a:cubicBezTo>
                    <a:pt x="6597" y="93"/>
                    <a:pt x="6025" y="557"/>
                    <a:pt x="5656" y="1188"/>
                  </a:cubicBezTo>
                  <a:cubicBezTo>
                    <a:pt x="5287" y="1593"/>
                    <a:pt x="5061" y="2117"/>
                    <a:pt x="5025" y="2665"/>
                  </a:cubicBezTo>
                  <a:cubicBezTo>
                    <a:pt x="5013" y="2724"/>
                    <a:pt x="5001" y="2772"/>
                    <a:pt x="5001" y="2819"/>
                  </a:cubicBezTo>
                  <a:cubicBezTo>
                    <a:pt x="4732" y="2713"/>
                    <a:pt x="4434" y="2656"/>
                    <a:pt x="4143" y="2656"/>
                  </a:cubicBezTo>
                  <a:cubicBezTo>
                    <a:pt x="3816" y="2656"/>
                    <a:pt x="3497" y="2728"/>
                    <a:pt x="3239" y="2879"/>
                  </a:cubicBezTo>
                  <a:cubicBezTo>
                    <a:pt x="2763" y="3176"/>
                    <a:pt x="2453" y="3677"/>
                    <a:pt x="2394" y="4236"/>
                  </a:cubicBezTo>
                  <a:cubicBezTo>
                    <a:pt x="2382" y="4284"/>
                    <a:pt x="2370" y="4343"/>
                    <a:pt x="2358" y="4391"/>
                  </a:cubicBezTo>
                  <a:cubicBezTo>
                    <a:pt x="2239" y="4373"/>
                    <a:pt x="2123" y="4364"/>
                    <a:pt x="2008" y="4364"/>
                  </a:cubicBezTo>
                  <a:cubicBezTo>
                    <a:pt x="1894" y="4364"/>
                    <a:pt x="1781" y="4373"/>
                    <a:pt x="1667" y="4391"/>
                  </a:cubicBezTo>
                  <a:cubicBezTo>
                    <a:pt x="1560" y="4403"/>
                    <a:pt x="1465" y="4427"/>
                    <a:pt x="1370" y="4450"/>
                  </a:cubicBezTo>
                  <a:cubicBezTo>
                    <a:pt x="608" y="4653"/>
                    <a:pt x="1" y="5403"/>
                    <a:pt x="417" y="6189"/>
                  </a:cubicBezTo>
                  <a:cubicBezTo>
                    <a:pt x="641" y="6615"/>
                    <a:pt x="1077" y="6882"/>
                    <a:pt x="1554" y="6882"/>
                  </a:cubicBezTo>
                  <a:cubicBezTo>
                    <a:pt x="1584" y="6882"/>
                    <a:pt x="1614" y="6881"/>
                    <a:pt x="1644" y="6879"/>
                  </a:cubicBezTo>
                  <a:cubicBezTo>
                    <a:pt x="2180" y="7058"/>
                    <a:pt x="2783" y="7088"/>
                    <a:pt x="3371" y="7088"/>
                  </a:cubicBezTo>
                  <a:cubicBezTo>
                    <a:pt x="3661" y="7088"/>
                    <a:pt x="3948" y="7081"/>
                    <a:pt x="4222" y="7081"/>
                  </a:cubicBezTo>
                  <a:cubicBezTo>
                    <a:pt x="4280" y="7081"/>
                    <a:pt x="4337" y="7081"/>
                    <a:pt x="4394" y="7082"/>
                  </a:cubicBezTo>
                  <a:cubicBezTo>
                    <a:pt x="4691" y="7085"/>
                    <a:pt x="4986" y="7086"/>
                    <a:pt x="5282" y="7086"/>
                  </a:cubicBezTo>
                  <a:cubicBezTo>
                    <a:pt x="6089" y="7086"/>
                    <a:pt x="6893" y="7075"/>
                    <a:pt x="7704" y="7058"/>
                  </a:cubicBezTo>
                  <a:cubicBezTo>
                    <a:pt x="9764" y="6998"/>
                    <a:pt x="11835" y="6927"/>
                    <a:pt x="13895" y="6808"/>
                  </a:cubicBezTo>
                  <a:cubicBezTo>
                    <a:pt x="14024" y="6845"/>
                    <a:pt x="14155" y="6864"/>
                    <a:pt x="14285" y="6864"/>
                  </a:cubicBezTo>
                  <a:cubicBezTo>
                    <a:pt x="14444" y="6864"/>
                    <a:pt x="14602" y="6836"/>
                    <a:pt x="14752" y="6784"/>
                  </a:cubicBezTo>
                  <a:cubicBezTo>
                    <a:pt x="15193" y="6629"/>
                    <a:pt x="15550" y="6308"/>
                    <a:pt x="15764" y="5891"/>
                  </a:cubicBezTo>
                  <a:cubicBezTo>
                    <a:pt x="15931" y="5570"/>
                    <a:pt x="15943" y="5177"/>
                    <a:pt x="15788" y="4855"/>
                  </a:cubicBezTo>
                  <a:cubicBezTo>
                    <a:pt x="15633" y="4605"/>
                    <a:pt x="15395" y="4427"/>
                    <a:pt x="15121" y="4343"/>
                  </a:cubicBezTo>
                  <a:cubicBezTo>
                    <a:pt x="14873" y="4239"/>
                    <a:pt x="14604" y="4184"/>
                    <a:pt x="14335" y="4184"/>
                  </a:cubicBezTo>
                  <a:cubicBezTo>
                    <a:pt x="14203" y="4184"/>
                    <a:pt x="14072" y="4197"/>
                    <a:pt x="13943" y="4224"/>
                  </a:cubicBezTo>
                  <a:cubicBezTo>
                    <a:pt x="13919" y="4105"/>
                    <a:pt x="13895" y="3986"/>
                    <a:pt x="13848" y="3879"/>
                  </a:cubicBezTo>
                  <a:cubicBezTo>
                    <a:pt x="13541" y="3025"/>
                    <a:pt x="12743" y="2497"/>
                    <a:pt x="11893" y="2497"/>
                  </a:cubicBezTo>
                  <a:cubicBezTo>
                    <a:pt x="11653" y="2497"/>
                    <a:pt x="11408" y="2539"/>
                    <a:pt x="11169" y="2629"/>
                  </a:cubicBezTo>
                  <a:cubicBezTo>
                    <a:pt x="11026" y="2688"/>
                    <a:pt x="10883" y="2748"/>
                    <a:pt x="10764" y="2831"/>
                  </a:cubicBezTo>
                  <a:cubicBezTo>
                    <a:pt x="10740" y="2784"/>
                    <a:pt x="10728" y="2748"/>
                    <a:pt x="10716" y="2712"/>
                  </a:cubicBezTo>
                  <a:cubicBezTo>
                    <a:pt x="10573" y="2414"/>
                    <a:pt x="10383" y="2129"/>
                    <a:pt x="10157" y="1891"/>
                  </a:cubicBezTo>
                  <a:cubicBezTo>
                    <a:pt x="10085" y="1736"/>
                    <a:pt x="10002" y="1581"/>
                    <a:pt x="9918" y="1426"/>
                  </a:cubicBezTo>
                  <a:cubicBezTo>
                    <a:pt x="9406" y="625"/>
                    <a:pt x="8561" y="0"/>
                    <a:pt x="758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29"/>
            <p:cNvSpPr/>
            <p:nvPr/>
          </p:nvSpPr>
          <p:spPr>
            <a:xfrm>
              <a:off x="8282635" y="1773551"/>
              <a:ext cx="513883" cy="228883"/>
            </a:xfrm>
            <a:custGeom>
              <a:rect b="b" l="l" r="r" t="t"/>
              <a:pathLst>
                <a:path extrusionOk="0" h="7101" w="15943">
                  <a:moveTo>
                    <a:pt x="7587" y="1"/>
                  </a:moveTo>
                  <a:cubicBezTo>
                    <a:pt x="7520" y="1"/>
                    <a:pt x="7451" y="4"/>
                    <a:pt x="7382" y="10"/>
                  </a:cubicBezTo>
                  <a:cubicBezTo>
                    <a:pt x="6597" y="93"/>
                    <a:pt x="6025" y="558"/>
                    <a:pt x="5656" y="1201"/>
                  </a:cubicBezTo>
                  <a:cubicBezTo>
                    <a:pt x="5287" y="1594"/>
                    <a:pt x="5061" y="2117"/>
                    <a:pt x="5025" y="2677"/>
                  </a:cubicBezTo>
                  <a:cubicBezTo>
                    <a:pt x="5013" y="2725"/>
                    <a:pt x="5001" y="2772"/>
                    <a:pt x="5001" y="2820"/>
                  </a:cubicBezTo>
                  <a:cubicBezTo>
                    <a:pt x="4732" y="2713"/>
                    <a:pt x="4434" y="2657"/>
                    <a:pt x="4143" y="2657"/>
                  </a:cubicBezTo>
                  <a:cubicBezTo>
                    <a:pt x="3816" y="2657"/>
                    <a:pt x="3497" y="2728"/>
                    <a:pt x="3239" y="2879"/>
                  </a:cubicBezTo>
                  <a:cubicBezTo>
                    <a:pt x="2763" y="3177"/>
                    <a:pt x="2453" y="3677"/>
                    <a:pt x="2394" y="4237"/>
                  </a:cubicBezTo>
                  <a:cubicBezTo>
                    <a:pt x="2382" y="4284"/>
                    <a:pt x="2370" y="4344"/>
                    <a:pt x="2358" y="4403"/>
                  </a:cubicBezTo>
                  <a:cubicBezTo>
                    <a:pt x="2239" y="4386"/>
                    <a:pt x="2123" y="4377"/>
                    <a:pt x="2008" y="4377"/>
                  </a:cubicBezTo>
                  <a:cubicBezTo>
                    <a:pt x="1894" y="4377"/>
                    <a:pt x="1781" y="4386"/>
                    <a:pt x="1667" y="4403"/>
                  </a:cubicBezTo>
                  <a:cubicBezTo>
                    <a:pt x="1560" y="4415"/>
                    <a:pt x="1465" y="4439"/>
                    <a:pt x="1370" y="4463"/>
                  </a:cubicBezTo>
                  <a:cubicBezTo>
                    <a:pt x="608" y="4665"/>
                    <a:pt x="1" y="5415"/>
                    <a:pt x="417" y="6201"/>
                  </a:cubicBezTo>
                  <a:cubicBezTo>
                    <a:pt x="641" y="6627"/>
                    <a:pt x="1077" y="6895"/>
                    <a:pt x="1554" y="6895"/>
                  </a:cubicBezTo>
                  <a:cubicBezTo>
                    <a:pt x="1584" y="6895"/>
                    <a:pt x="1614" y="6894"/>
                    <a:pt x="1644" y="6892"/>
                  </a:cubicBezTo>
                  <a:cubicBezTo>
                    <a:pt x="2180" y="7071"/>
                    <a:pt x="2783" y="7100"/>
                    <a:pt x="3371" y="7100"/>
                  </a:cubicBezTo>
                  <a:cubicBezTo>
                    <a:pt x="3661" y="7100"/>
                    <a:pt x="3948" y="7093"/>
                    <a:pt x="4222" y="7093"/>
                  </a:cubicBezTo>
                  <a:cubicBezTo>
                    <a:pt x="4280" y="7093"/>
                    <a:pt x="4337" y="7093"/>
                    <a:pt x="4394" y="7094"/>
                  </a:cubicBezTo>
                  <a:cubicBezTo>
                    <a:pt x="4691" y="7097"/>
                    <a:pt x="4986" y="7099"/>
                    <a:pt x="5282" y="7099"/>
                  </a:cubicBezTo>
                  <a:cubicBezTo>
                    <a:pt x="6089" y="7099"/>
                    <a:pt x="6893" y="7088"/>
                    <a:pt x="7704" y="7070"/>
                  </a:cubicBezTo>
                  <a:cubicBezTo>
                    <a:pt x="9764" y="7011"/>
                    <a:pt x="11835" y="6928"/>
                    <a:pt x="13895" y="6820"/>
                  </a:cubicBezTo>
                  <a:cubicBezTo>
                    <a:pt x="14024" y="6858"/>
                    <a:pt x="14155" y="6876"/>
                    <a:pt x="14285" y="6876"/>
                  </a:cubicBezTo>
                  <a:cubicBezTo>
                    <a:pt x="14444" y="6876"/>
                    <a:pt x="14602" y="6849"/>
                    <a:pt x="14752" y="6797"/>
                  </a:cubicBezTo>
                  <a:cubicBezTo>
                    <a:pt x="15193" y="6630"/>
                    <a:pt x="15550" y="6320"/>
                    <a:pt x="15764" y="5904"/>
                  </a:cubicBezTo>
                  <a:cubicBezTo>
                    <a:pt x="15943" y="5582"/>
                    <a:pt x="15943" y="5189"/>
                    <a:pt x="15788" y="4856"/>
                  </a:cubicBezTo>
                  <a:cubicBezTo>
                    <a:pt x="15633" y="4606"/>
                    <a:pt x="15395" y="4427"/>
                    <a:pt x="15121" y="4344"/>
                  </a:cubicBezTo>
                  <a:cubicBezTo>
                    <a:pt x="14874" y="4243"/>
                    <a:pt x="14616" y="4193"/>
                    <a:pt x="14358" y="4193"/>
                  </a:cubicBezTo>
                  <a:cubicBezTo>
                    <a:pt x="14219" y="4193"/>
                    <a:pt x="14080" y="4208"/>
                    <a:pt x="13943" y="4237"/>
                  </a:cubicBezTo>
                  <a:cubicBezTo>
                    <a:pt x="13919" y="4118"/>
                    <a:pt x="13895" y="3999"/>
                    <a:pt x="13848" y="3880"/>
                  </a:cubicBezTo>
                  <a:cubicBezTo>
                    <a:pt x="13543" y="3030"/>
                    <a:pt x="12752" y="2503"/>
                    <a:pt x="11907" y="2503"/>
                  </a:cubicBezTo>
                  <a:cubicBezTo>
                    <a:pt x="11662" y="2503"/>
                    <a:pt x="11412" y="2548"/>
                    <a:pt x="11169" y="2641"/>
                  </a:cubicBezTo>
                  <a:cubicBezTo>
                    <a:pt x="11026" y="2689"/>
                    <a:pt x="10883" y="2749"/>
                    <a:pt x="10764" y="2832"/>
                  </a:cubicBezTo>
                  <a:cubicBezTo>
                    <a:pt x="10740" y="2796"/>
                    <a:pt x="10728" y="2749"/>
                    <a:pt x="10716" y="2713"/>
                  </a:cubicBezTo>
                  <a:cubicBezTo>
                    <a:pt x="10573" y="2415"/>
                    <a:pt x="10383" y="2141"/>
                    <a:pt x="10157" y="1891"/>
                  </a:cubicBezTo>
                  <a:cubicBezTo>
                    <a:pt x="10085" y="1736"/>
                    <a:pt x="10002" y="1582"/>
                    <a:pt x="9918" y="1427"/>
                  </a:cubicBezTo>
                  <a:cubicBezTo>
                    <a:pt x="9406" y="625"/>
                    <a:pt x="8561" y="1"/>
                    <a:pt x="758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29"/>
            <p:cNvSpPr/>
            <p:nvPr/>
          </p:nvSpPr>
          <p:spPr>
            <a:xfrm>
              <a:off x="8993361" y="1165195"/>
              <a:ext cx="48768" cy="48026"/>
            </a:xfrm>
            <a:custGeom>
              <a:rect b="b" l="l" r="r" t="t"/>
              <a:pathLst>
                <a:path extrusionOk="0" h="1490" w="1513">
                  <a:moveTo>
                    <a:pt x="834" y="1"/>
                  </a:moveTo>
                  <a:lnTo>
                    <a:pt x="656" y="25"/>
                  </a:lnTo>
                  <a:cubicBezTo>
                    <a:pt x="549" y="60"/>
                    <a:pt x="441" y="120"/>
                    <a:pt x="358" y="203"/>
                  </a:cubicBezTo>
                  <a:lnTo>
                    <a:pt x="203" y="322"/>
                  </a:lnTo>
                  <a:cubicBezTo>
                    <a:pt x="84" y="453"/>
                    <a:pt x="13" y="620"/>
                    <a:pt x="13" y="799"/>
                  </a:cubicBezTo>
                  <a:cubicBezTo>
                    <a:pt x="1" y="894"/>
                    <a:pt x="25" y="989"/>
                    <a:pt x="72" y="1060"/>
                  </a:cubicBezTo>
                  <a:cubicBezTo>
                    <a:pt x="96" y="1144"/>
                    <a:pt x="144" y="1227"/>
                    <a:pt x="215" y="1287"/>
                  </a:cubicBezTo>
                  <a:lnTo>
                    <a:pt x="346" y="1394"/>
                  </a:lnTo>
                  <a:cubicBezTo>
                    <a:pt x="453" y="1453"/>
                    <a:pt x="572" y="1489"/>
                    <a:pt x="691" y="1489"/>
                  </a:cubicBezTo>
                  <a:lnTo>
                    <a:pt x="870" y="1465"/>
                  </a:lnTo>
                  <a:cubicBezTo>
                    <a:pt x="989" y="1430"/>
                    <a:pt x="1084" y="1370"/>
                    <a:pt x="1168" y="1287"/>
                  </a:cubicBezTo>
                  <a:lnTo>
                    <a:pt x="1180" y="1287"/>
                  </a:lnTo>
                  <a:lnTo>
                    <a:pt x="1299" y="1132"/>
                  </a:lnTo>
                  <a:cubicBezTo>
                    <a:pt x="1358" y="1072"/>
                    <a:pt x="1406" y="1001"/>
                    <a:pt x="1442" y="918"/>
                  </a:cubicBezTo>
                  <a:cubicBezTo>
                    <a:pt x="1513" y="763"/>
                    <a:pt x="1513" y="572"/>
                    <a:pt x="1442" y="406"/>
                  </a:cubicBezTo>
                  <a:cubicBezTo>
                    <a:pt x="1406" y="334"/>
                    <a:pt x="1358" y="251"/>
                    <a:pt x="1299" y="191"/>
                  </a:cubicBezTo>
                  <a:lnTo>
                    <a:pt x="1168" y="96"/>
                  </a:lnTo>
                  <a:cubicBezTo>
                    <a:pt x="1061" y="37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29"/>
            <p:cNvSpPr/>
            <p:nvPr/>
          </p:nvSpPr>
          <p:spPr>
            <a:xfrm>
              <a:off x="8878614" y="2052394"/>
              <a:ext cx="54537" cy="57309"/>
            </a:xfrm>
            <a:custGeom>
              <a:rect b="b" l="l" r="r" t="t"/>
              <a:pathLst>
                <a:path extrusionOk="0" h="1778" w="1692">
                  <a:moveTo>
                    <a:pt x="900" y="0"/>
                  </a:moveTo>
                  <a:cubicBezTo>
                    <a:pt x="882" y="0"/>
                    <a:pt x="864" y="1"/>
                    <a:pt x="846" y="3"/>
                  </a:cubicBezTo>
                  <a:lnTo>
                    <a:pt x="632" y="27"/>
                  </a:lnTo>
                  <a:lnTo>
                    <a:pt x="441" y="110"/>
                  </a:lnTo>
                  <a:cubicBezTo>
                    <a:pt x="346" y="158"/>
                    <a:pt x="263" y="229"/>
                    <a:pt x="203" y="324"/>
                  </a:cubicBezTo>
                  <a:cubicBezTo>
                    <a:pt x="132" y="396"/>
                    <a:pt x="84" y="491"/>
                    <a:pt x="60" y="598"/>
                  </a:cubicBezTo>
                  <a:lnTo>
                    <a:pt x="49" y="634"/>
                  </a:lnTo>
                  <a:cubicBezTo>
                    <a:pt x="1" y="789"/>
                    <a:pt x="1" y="955"/>
                    <a:pt x="37" y="1110"/>
                  </a:cubicBezTo>
                  <a:lnTo>
                    <a:pt x="37" y="1134"/>
                  </a:lnTo>
                  <a:cubicBezTo>
                    <a:pt x="37" y="1146"/>
                    <a:pt x="37" y="1158"/>
                    <a:pt x="49" y="1170"/>
                  </a:cubicBezTo>
                  <a:lnTo>
                    <a:pt x="132" y="1372"/>
                  </a:lnTo>
                  <a:cubicBezTo>
                    <a:pt x="180" y="1456"/>
                    <a:pt x="251" y="1539"/>
                    <a:pt x="346" y="1598"/>
                  </a:cubicBezTo>
                  <a:cubicBezTo>
                    <a:pt x="394" y="1646"/>
                    <a:pt x="453" y="1682"/>
                    <a:pt x="525" y="1706"/>
                  </a:cubicBezTo>
                  <a:cubicBezTo>
                    <a:pt x="620" y="1753"/>
                    <a:pt x="727" y="1777"/>
                    <a:pt x="834" y="1777"/>
                  </a:cubicBezTo>
                  <a:lnTo>
                    <a:pt x="1061" y="1741"/>
                  </a:lnTo>
                  <a:lnTo>
                    <a:pt x="1251" y="1658"/>
                  </a:lnTo>
                  <a:cubicBezTo>
                    <a:pt x="1430" y="1551"/>
                    <a:pt x="1561" y="1372"/>
                    <a:pt x="1632" y="1170"/>
                  </a:cubicBezTo>
                  <a:lnTo>
                    <a:pt x="1644" y="1170"/>
                  </a:lnTo>
                  <a:cubicBezTo>
                    <a:pt x="1644" y="1158"/>
                    <a:pt x="1656" y="1146"/>
                    <a:pt x="1656" y="1134"/>
                  </a:cubicBezTo>
                  <a:lnTo>
                    <a:pt x="1656" y="1110"/>
                  </a:lnTo>
                  <a:cubicBezTo>
                    <a:pt x="1692" y="1003"/>
                    <a:pt x="1692" y="896"/>
                    <a:pt x="1668" y="777"/>
                  </a:cubicBezTo>
                  <a:cubicBezTo>
                    <a:pt x="1668" y="729"/>
                    <a:pt x="1656" y="682"/>
                    <a:pt x="1644" y="634"/>
                  </a:cubicBezTo>
                  <a:cubicBezTo>
                    <a:pt x="1644" y="622"/>
                    <a:pt x="1632" y="610"/>
                    <a:pt x="1632" y="598"/>
                  </a:cubicBezTo>
                  <a:cubicBezTo>
                    <a:pt x="1608" y="539"/>
                    <a:pt x="1573" y="467"/>
                    <a:pt x="1549" y="408"/>
                  </a:cubicBezTo>
                  <a:cubicBezTo>
                    <a:pt x="1501" y="313"/>
                    <a:pt x="1430" y="229"/>
                    <a:pt x="1334" y="182"/>
                  </a:cubicBezTo>
                  <a:cubicBezTo>
                    <a:pt x="1287" y="122"/>
                    <a:pt x="1227" y="86"/>
                    <a:pt x="1156" y="74"/>
                  </a:cubicBezTo>
                  <a:cubicBezTo>
                    <a:pt x="1076" y="25"/>
                    <a:pt x="989" y="0"/>
                    <a:pt x="90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29"/>
            <p:cNvSpPr/>
            <p:nvPr/>
          </p:nvSpPr>
          <p:spPr>
            <a:xfrm>
              <a:off x="8819145" y="362347"/>
              <a:ext cx="56052" cy="43030"/>
            </a:xfrm>
            <a:custGeom>
              <a:rect b="b" l="l" r="r" t="t"/>
              <a:pathLst>
                <a:path extrusionOk="0" h="1335" w="1739">
                  <a:moveTo>
                    <a:pt x="870" y="1"/>
                  </a:moveTo>
                  <a:cubicBezTo>
                    <a:pt x="0" y="1"/>
                    <a:pt x="0" y="1334"/>
                    <a:pt x="870" y="1334"/>
                  </a:cubicBezTo>
                  <a:cubicBezTo>
                    <a:pt x="1739" y="1334"/>
                    <a:pt x="1739" y="1"/>
                    <a:pt x="87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29"/>
            <p:cNvSpPr/>
            <p:nvPr/>
          </p:nvSpPr>
          <p:spPr>
            <a:xfrm>
              <a:off x="8555870" y="2736336"/>
              <a:ext cx="42257" cy="32265"/>
            </a:xfrm>
            <a:custGeom>
              <a:rect b="b" l="l" r="r" t="t"/>
              <a:pathLst>
                <a:path extrusionOk="0" h="1001" w="1311">
                  <a:moveTo>
                    <a:pt x="656" y="1"/>
                  </a:moveTo>
                  <a:cubicBezTo>
                    <a:pt x="13" y="1"/>
                    <a:pt x="1" y="1001"/>
                    <a:pt x="656" y="1001"/>
                  </a:cubicBezTo>
                  <a:cubicBezTo>
                    <a:pt x="1310" y="1001"/>
                    <a:pt x="1310" y="1"/>
                    <a:pt x="65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29"/>
            <p:cNvSpPr/>
            <p:nvPr/>
          </p:nvSpPr>
          <p:spPr>
            <a:xfrm>
              <a:off x="7690105" y="500141"/>
              <a:ext cx="60275" cy="46447"/>
            </a:xfrm>
            <a:custGeom>
              <a:rect b="b" l="l" r="r" t="t"/>
              <a:pathLst>
                <a:path extrusionOk="0" h="1441" w="1870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70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29"/>
            <p:cNvSpPr/>
            <p:nvPr/>
          </p:nvSpPr>
          <p:spPr>
            <a:xfrm>
              <a:off x="228861" y="3764649"/>
              <a:ext cx="483197" cy="579702"/>
            </a:xfrm>
            <a:custGeom>
              <a:rect b="b" l="l" r="r" t="t"/>
              <a:pathLst>
                <a:path extrusionOk="0" h="17985" w="14991">
                  <a:moveTo>
                    <a:pt x="6597" y="0"/>
                  </a:moveTo>
                  <a:cubicBezTo>
                    <a:pt x="4238" y="0"/>
                    <a:pt x="1967" y="1173"/>
                    <a:pt x="918" y="3567"/>
                  </a:cubicBezTo>
                  <a:cubicBezTo>
                    <a:pt x="156" y="5269"/>
                    <a:pt x="1" y="7162"/>
                    <a:pt x="156" y="9008"/>
                  </a:cubicBezTo>
                  <a:cubicBezTo>
                    <a:pt x="168" y="9151"/>
                    <a:pt x="180" y="9293"/>
                    <a:pt x="203" y="9424"/>
                  </a:cubicBezTo>
                  <a:cubicBezTo>
                    <a:pt x="84" y="10758"/>
                    <a:pt x="346" y="12079"/>
                    <a:pt x="953" y="13270"/>
                  </a:cubicBezTo>
                  <a:cubicBezTo>
                    <a:pt x="1156" y="13854"/>
                    <a:pt x="1406" y="14425"/>
                    <a:pt x="1704" y="14973"/>
                  </a:cubicBezTo>
                  <a:cubicBezTo>
                    <a:pt x="2656" y="16699"/>
                    <a:pt x="4406" y="17830"/>
                    <a:pt x="6371" y="17985"/>
                  </a:cubicBezTo>
                  <a:cubicBezTo>
                    <a:pt x="6371" y="17330"/>
                    <a:pt x="6383" y="16675"/>
                    <a:pt x="6383" y="16020"/>
                  </a:cubicBezTo>
                  <a:cubicBezTo>
                    <a:pt x="6299" y="16020"/>
                    <a:pt x="6228" y="15985"/>
                    <a:pt x="6168" y="15925"/>
                  </a:cubicBezTo>
                  <a:cubicBezTo>
                    <a:pt x="5692" y="15485"/>
                    <a:pt x="5418" y="14913"/>
                    <a:pt x="5002" y="14425"/>
                  </a:cubicBezTo>
                  <a:cubicBezTo>
                    <a:pt x="4585" y="13937"/>
                    <a:pt x="4132" y="13484"/>
                    <a:pt x="3644" y="13080"/>
                  </a:cubicBezTo>
                  <a:cubicBezTo>
                    <a:pt x="3370" y="12856"/>
                    <a:pt x="3625" y="12511"/>
                    <a:pt x="3905" y="12511"/>
                  </a:cubicBezTo>
                  <a:cubicBezTo>
                    <a:pt x="3953" y="12511"/>
                    <a:pt x="4002" y="12521"/>
                    <a:pt x="4049" y="12544"/>
                  </a:cubicBezTo>
                  <a:cubicBezTo>
                    <a:pt x="4906" y="12949"/>
                    <a:pt x="5883" y="13639"/>
                    <a:pt x="6407" y="14532"/>
                  </a:cubicBezTo>
                  <a:cubicBezTo>
                    <a:pt x="6407" y="14020"/>
                    <a:pt x="6418" y="13508"/>
                    <a:pt x="6430" y="12996"/>
                  </a:cubicBezTo>
                  <a:cubicBezTo>
                    <a:pt x="6014" y="12639"/>
                    <a:pt x="5692" y="12020"/>
                    <a:pt x="5395" y="11639"/>
                  </a:cubicBezTo>
                  <a:cubicBezTo>
                    <a:pt x="4823" y="10877"/>
                    <a:pt x="4287" y="10127"/>
                    <a:pt x="3787" y="9329"/>
                  </a:cubicBezTo>
                  <a:cubicBezTo>
                    <a:pt x="3628" y="9072"/>
                    <a:pt x="3871" y="8788"/>
                    <a:pt x="4114" y="8788"/>
                  </a:cubicBezTo>
                  <a:cubicBezTo>
                    <a:pt x="4197" y="8788"/>
                    <a:pt x="4280" y="8822"/>
                    <a:pt x="4347" y="8901"/>
                  </a:cubicBezTo>
                  <a:cubicBezTo>
                    <a:pt x="4966" y="9591"/>
                    <a:pt x="5561" y="10317"/>
                    <a:pt x="6157" y="11044"/>
                  </a:cubicBezTo>
                  <a:cubicBezTo>
                    <a:pt x="6252" y="11163"/>
                    <a:pt x="6359" y="11282"/>
                    <a:pt x="6478" y="11401"/>
                  </a:cubicBezTo>
                  <a:cubicBezTo>
                    <a:pt x="6502" y="10782"/>
                    <a:pt x="6514" y="10151"/>
                    <a:pt x="6538" y="9532"/>
                  </a:cubicBezTo>
                  <a:cubicBezTo>
                    <a:pt x="5561" y="7817"/>
                    <a:pt x="4728" y="6019"/>
                    <a:pt x="4025" y="4186"/>
                  </a:cubicBezTo>
                  <a:cubicBezTo>
                    <a:pt x="3915" y="3894"/>
                    <a:pt x="4181" y="3675"/>
                    <a:pt x="4435" y="3675"/>
                  </a:cubicBezTo>
                  <a:cubicBezTo>
                    <a:pt x="4565" y="3675"/>
                    <a:pt x="4691" y="3732"/>
                    <a:pt x="4763" y="3864"/>
                  </a:cubicBezTo>
                  <a:cubicBezTo>
                    <a:pt x="5561" y="5388"/>
                    <a:pt x="6407" y="6888"/>
                    <a:pt x="7300" y="8365"/>
                  </a:cubicBezTo>
                  <a:lnTo>
                    <a:pt x="8347" y="6376"/>
                  </a:lnTo>
                  <a:cubicBezTo>
                    <a:pt x="8764" y="5614"/>
                    <a:pt x="9169" y="4519"/>
                    <a:pt x="9967" y="4090"/>
                  </a:cubicBezTo>
                  <a:cubicBezTo>
                    <a:pt x="10024" y="4059"/>
                    <a:pt x="10083" y="4045"/>
                    <a:pt x="10141" y="4045"/>
                  </a:cubicBezTo>
                  <a:cubicBezTo>
                    <a:pt x="10325" y="4045"/>
                    <a:pt x="10490" y="4189"/>
                    <a:pt x="10490" y="4388"/>
                  </a:cubicBezTo>
                  <a:cubicBezTo>
                    <a:pt x="10574" y="5281"/>
                    <a:pt x="9859" y="6257"/>
                    <a:pt x="9455" y="7019"/>
                  </a:cubicBezTo>
                  <a:lnTo>
                    <a:pt x="7859" y="9948"/>
                  </a:lnTo>
                  <a:cubicBezTo>
                    <a:pt x="7764" y="10115"/>
                    <a:pt x="7597" y="10222"/>
                    <a:pt x="7407" y="10246"/>
                  </a:cubicBezTo>
                  <a:cubicBezTo>
                    <a:pt x="7407" y="10829"/>
                    <a:pt x="7395" y="11401"/>
                    <a:pt x="7395" y="11984"/>
                  </a:cubicBezTo>
                  <a:cubicBezTo>
                    <a:pt x="7978" y="11579"/>
                    <a:pt x="8538" y="11139"/>
                    <a:pt x="9062" y="10675"/>
                  </a:cubicBezTo>
                  <a:cubicBezTo>
                    <a:pt x="9493" y="10301"/>
                    <a:pt x="9959" y="9483"/>
                    <a:pt x="10582" y="9483"/>
                  </a:cubicBezTo>
                  <a:cubicBezTo>
                    <a:pt x="10595" y="9483"/>
                    <a:pt x="10608" y="9483"/>
                    <a:pt x="10621" y="9484"/>
                  </a:cubicBezTo>
                  <a:cubicBezTo>
                    <a:pt x="10740" y="9484"/>
                    <a:pt x="10848" y="9567"/>
                    <a:pt x="10883" y="9686"/>
                  </a:cubicBezTo>
                  <a:cubicBezTo>
                    <a:pt x="11050" y="10425"/>
                    <a:pt x="10050" y="11067"/>
                    <a:pt x="9550" y="11472"/>
                  </a:cubicBezTo>
                  <a:cubicBezTo>
                    <a:pt x="8895" y="12008"/>
                    <a:pt x="8181" y="12437"/>
                    <a:pt x="7395" y="12746"/>
                  </a:cubicBezTo>
                  <a:cubicBezTo>
                    <a:pt x="7395" y="14485"/>
                    <a:pt x="7407" y="16235"/>
                    <a:pt x="7442" y="17985"/>
                  </a:cubicBezTo>
                  <a:cubicBezTo>
                    <a:pt x="7752" y="17961"/>
                    <a:pt x="8073" y="17902"/>
                    <a:pt x="8371" y="17830"/>
                  </a:cubicBezTo>
                  <a:cubicBezTo>
                    <a:pt x="8395" y="17235"/>
                    <a:pt x="8490" y="16628"/>
                    <a:pt x="8645" y="16044"/>
                  </a:cubicBezTo>
                  <a:cubicBezTo>
                    <a:pt x="8812" y="15080"/>
                    <a:pt x="9181" y="14163"/>
                    <a:pt x="9716" y="13353"/>
                  </a:cubicBezTo>
                  <a:cubicBezTo>
                    <a:pt x="9919" y="12853"/>
                    <a:pt x="10205" y="12377"/>
                    <a:pt x="10538" y="11960"/>
                  </a:cubicBezTo>
                  <a:cubicBezTo>
                    <a:pt x="11467" y="10829"/>
                    <a:pt x="12884" y="10127"/>
                    <a:pt x="14348" y="9948"/>
                  </a:cubicBezTo>
                  <a:cubicBezTo>
                    <a:pt x="14991" y="6519"/>
                    <a:pt x="13491" y="3043"/>
                    <a:pt x="10550" y="1161"/>
                  </a:cubicBezTo>
                  <a:cubicBezTo>
                    <a:pt x="9348" y="391"/>
                    <a:pt x="7958" y="0"/>
                    <a:pt x="6597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29"/>
            <p:cNvSpPr/>
            <p:nvPr/>
          </p:nvSpPr>
          <p:spPr>
            <a:xfrm>
              <a:off x="497906" y="4083751"/>
              <a:ext cx="430981" cy="418700"/>
            </a:xfrm>
            <a:custGeom>
              <a:rect b="b" l="l" r="r" t="t"/>
              <a:pathLst>
                <a:path extrusionOk="0" h="12990" w="13371">
                  <a:moveTo>
                    <a:pt x="6756" y="0"/>
                  </a:moveTo>
                  <a:cubicBezTo>
                    <a:pt x="6504" y="0"/>
                    <a:pt x="6252" y="16"/>
                    <a:pt x="6001" y="48"/>
                  </a:cubicBezTo>
                  <a:cubicBezTo>
                    <a:pt x="4537" y="227"/>
                    <a:pt x="3120" y="929"/>
                    <a:pt x="2191" y="2060"/>
                  </a:cubicBezTo>
                  <a:cubicBezTo>
                    <a:pt x="1858" y="2477"/>
                    <a:pt x="1572" y="2953"/>
                    <a:pt x="1369" y="3453"/>
                  </a:cubicBezTo>
                  <a:cubicBezTo>
                    <a:pt x="822" y="4263"/>
                    <a:pt x="465" y="5180"/>
                    <a:pt x="298" y="6144"/>
                  </a:cubicBezTo>
                  <a:cubicBezTo>
                    <a:pt x="143" y="6728"/>
                    <a:pt x="48" y="7335"/>
                    <a:pt x="24" y="7930"/>
                  </a:cubicBezTo>
                  <a:cubicBezTo>
                    <a:pt x="0" y="9014"/>
                    <a:pt x="215" y="10073"/>
                    <a:pt x="834" y="10931"/>
                  </a:cubicBezTo>
                  <a:cubicBezTo>
                    <a:pt x="1393" y="10371"/>
                    <a:pt x="1965" y="9823"/>
                    <a:pt x="2524" y="9287"/>
                  </a:cubicBezTo>
                  <a:cubicBezTo>
                    <a:pt x="2227" y="8383"/>
                    <a:pt x="2953" y="7109"/>
                    <a:pt x="3167" y="6228"/>
                  </a:cubicBezTo>
                  <a:cubicBezTo>
                    <a:pt x="3477" y="4882"/>
                    <a:pt x="3679" y="3513"/>
                    <a:pt x="3786" y="2132"/>
                  </a:cubicBezTo>
                  <a:cubicBezTo>
                    <a:pt x="3810" y="1815"/>
                    <a:pt x="4054" y="1654"/>
                    <a:pt x="4293" y="1654"/>
                  </a:cubicBezTo>
                  <a:cubicBezTo>
                    <a:pt x="4530" y="1654"/>
                    <a:pt x="4763" y="1812"/>
                    <a:pt x="4775" y="2132"/>
                  </a:cubicBezTo>
                  <a:cubicBezTo>
                    <a:pt x="4822" y="3573"/>
                    <a:pt x="4679" y="5001"/>
                    <a:pt x="4382" y="6406"/>
                  </a:cubicBezTo>
                  <a:cubicBezTo>
                    <a:pt x="4298" y="6799"/>
                    <a:pt x="4215" y="7311"/>
                    <a:pt x="4084" y="7823"/>
                  </a:cubicBezTo>
                  <a:cubicBezTo>
                    <a:pt x="4370" y="7561"/>
                    <a:pt x="4668" y="7299"/>
                    <a:pt x="4965" y="7037"/>
                  </a:cubicBezTo>
                  <a:cubicBezTo>
                    <a:pt x="5560" y="6525"/>
                    <a:pt x="6156" y="5894"/>
                    <a:pt x="6858" y="5501"/>
                  </a:cubicBezTo>
                  <a:cubicBezTo>
                    <a:pt x="7037" y="5108"/>
                    <a:pt x="7168" y="4716"/>
                    <a:pt x="7275" y="4311"/>
                  </a:cubicBezTo>
                  <a:cubicBezTo>
                    <a:pt x="7370" y="3715"/>
                    <a:pt x="7406" y="3120"/>
                    <a:pt x="7394" y="2525"/>
                  </a:cubicBezTo>
                  <a:cubicBezTo>
                    <a:pt x="7394" y="2306"/>
                    <a:pt x="7547" y="2199"/>
                    <a:pt x="7706" y="2199"/>
                  </a:cubicBezTo>
                  <a:cubicBezTo>
                    <a:pt x="7842" y="2199"/>
                    <a:pt x="7982" y="2276"/>
                    <a:pt x="8037" y="2430"/>
                  </a:cubicBezTo>
                  <a:cubicBezTo>
                    <a:pt x="8347" y="3311"/>
                    <a:pt x="8382" y="4263"/>
                    <a:pt x="8120" y="5168"/>
                  </a:cubicBezTo>
                  <a:cubicBezTo>
                    <a:pt x="8644" y="5168"/>
                    <a:pt x="9168" y="5085"/>
                    <a:pt x="9656" y="4894"/>
                  </a:cubicBezTo>
                  <a:cubicBezTo>
                    <a:pt x="9712" y="4876"/>
                    <a:pt x="9765" y="4868"/>
                    <a:pt x="9816" y="4868"/>
                  </a:cubicBezTo>
                  <a:cubicBezTo>
                    <a:pt x="10302" y="4868"/>
                    <a:pt x="10558" y="5623"/>
                    <a:pt x="10073" y="5870"/>
                  </a:cubicBezTo>
                  <a:cubicBezTo>
                    <a:pt x="9598" y="6108"/>
                    <a:pt x="9074" y="6225"/>
                    <a:pt x="8545" y="6225"/>
                  </a:cubicBezTo>
                  <a:cubicBezTo>
                    <a:pt x="8332" y="6225"/>
                    <a:pt x="8118" y="6206"/>
                    <a:pt x="7906" y="6168"/>
                  </a:cubicBezTo>
                  <a:cubicBezTo>
                    <a:pt x="7477" y="6847"/>
                    <a:pt x="6763" y="7371"/>
                    <a:pt x="6120" y="7894"/>
                  </a:cubicBezTo>
                  <a:cubicBezTo>
                    <a:pt x="6870" y="7859"/>
                    <a:pt x="7620" y="7823"/>
                    <a:pt x="8358" y="7716"/>
                  </a:cubicBezTo>
                  <a:cubicBezTo>
                    <a:pt x="8417" y="7706"/>
                    <a:pt x="8480" y="7700"/>
                    <a:pt x="8543" y="7700"/>
                  </a:cubicBezTo>
                  <a:cubicBezTo>
                    <a:pt x="8713" y="7700"/>
                    <a:pt x="8889" y="7744"/>
                    <a:pt x="9001" y="7883"/>
                  </a:cubicBezTo>
                  <a:cubicBezTo>
                    <a:pt x="9180" y="8121"/>
                    <a:pt x="9275" y="8240"/>
                    <a:pt x="9168" y="8525"/>
                  </a:cubicBezTo>
                  <a:cubicBezTo>
                    <a:pt x="9073" y="8799"/>
                    <a:pt x="8823" y="9002"/>
                    <a:pt x="8525" y="9014"/>
                  </a:cubicBezTo>
                  <a:cubicBezTo>
                    <a:pt x="7600" y="9121"/>
                    <a:pt x="6587" y="9270"/>
                    <a:pt x="5598" y="9270"/>
                  </a:cubicBezTo>
                  <a:cubicBezTo>
                    <a:pt x="5276" y="9270"/>
                    <a:pt x="4957" y="9254"/>
                    <a:pt x="4644" y="9216"/>
                  </a:cubicBezTo>
                  <a:cubicBezTo>
                    <a:pt x="4239" y="9597"/>
                    <a:pt x="3834" y="9966"/>
                    <a:pt x="3441" y="10347"/>
                  </a:cubicBezTo>
                  <a:cubicBezTo>
                    <a:pt x="2905" y="10859"/>
                    <a:pt x="2393" y="11395"/>
                    <a:pt x="1881" y="11931"/>
                  </a:cubicBezTo>
                  <a:cubicBezTo>
                    <a:pt x="2931" y="12657"/>
                    <a:pt x="4179" y="12990"/>
                    <a:pt x="5446" y="12990"/>
                  </a:cubicBezTo>
                  <a:cubicBezTo>
                    <a:pt x="7960" y="12990"/>
                    <a:pt x="10545" y="11679"/>
                    <a:pt x="11787" y="9526"/>
                  </a:cubicBezTo>
                  <a:cubicBezTo>
                    <a:pt x="12228" y="8906"/>
                    <a:pt x="12514" y="8192"/>
                    <a:pt x="12597" y="7442"/>
                  </a:cubicBezTo>
                  <a:cubicBezTo>
                    <a:pt x="13371" y="4394"/>
                    <a:pt x="11573" y="1072"/>
                    <a:pt x="8513" y="274"/>
                  </a:cubicBezTo>
                  <a:cubicBezTo>
                    <a:pt x="7944" y="90"/>
                    <a:pt x="7351" y="0"/>
                    <a:pt x="6756" y="0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29"/>
            <p:cNvSpPr/>
            <p:nvPr/>
          </p:nvSpPr>
          <p:spPr>
            <a:xfrm>
              <a:off x="336647" y="3883458"/>
              <a:ext cx="501570" cy="863122"/>
            </a:xfrm>
            <a:custGeom>
              <a:rect b="b" l="l" r="r" t="t"/>
              <a:pathLst>
                <a:path extrusionOk="0" h="26778" w="15561">
                  <a:moveTo>
                    <a:pt x="1067" y="1"/>
                  </a:moveTo>
                  <a:cubicBezTo>
                    <a:pt x="812" y="1"/>
                    <a:pt x="543" y="220"/>
                    <a:pt x="646" y="512"/>
                  </a:cubicBezTo>
                  <a:cubicBezTo>
                    <a:pt x="1348" y="2357"/>
                    <a:pt x="2193" y="4143"/>
                    <a:pt x="3170" y="5857"/>
                  </a:cubicBezTo>
                  <a:cubicBezTo>
                    <a:pt x="3146" y="6477"/>
                    <a:pt x="3122" y="7108"/>
                    <a:pt x="3110" y="7727"/>
                  </a:cubicBezTo>
                  <a:cubicBezTo>
                    <a:pt x="2991" y="7608"/>
                    <a:pt x="2884" y="7489"/>
                    <a:pt x="2789" y="7370"/>
                  </a:cubicBezTo>
                  <a:cubicBezTo>
                    <a:pt x="2193" y="6655"/>
                    <a:pt x="1598" y="5917"/>
                    <a:pt x="979" y="5215"/>
                  </a:cubicBezTo>
                  <a:cubicBezTo>
                    <a:pt x="914" y="5140"/>
                    <a:pt x="833" y="5109"/>
                    <a:pt x="752" y="5109"/>
                  </a:cubicBezTo>
                  <a:cubicBezTo>
                    <a:pt x="507" y="5109"/>
                    <a:pt x="258" y="5393"/>
                    <a:pt x="419" y="5643"/>
                  </a:cubicBezTo>
                  <a:cubicBezTo>
                    <a:pt x="919" y="6453"/>
                    <a:pt x="1467" y="7203"/>
                    <a:pt x="2027" y="7953"/>
                  </a:cubicBezTo>
                  <a:cubicBezTo>
                    <a:pt x="2324" y="8346"/>
                    <a:pt x="2646" y="8965"/>
                    <a:pt x="3074" y="9310"/>
                  </a:cubicBezTo>
                  <a:cubicBezTo>
                    <a:pt x="3063" y="9822"/>
                    <a:pt x="3051" y="10334"/>
                    <a:pt x="3039" y="10846"/>
                  </a:cubicBezTo>
                  <a:cubicBezTo>
                    <a:pt x="2515" y="9953"/>
                    <a:pt x="1550" y="9263"/>
                    <a:pt x="693" y="8858"/>
                  </a:cubicBezTo>
                  <a:cubicBezTo>
                    <a:pt x="648" y="8838"/>
                    <a:pt x="601" y="8829"/>
                    <a:pt x="555" y="8829"/>
                  </a:cubicBezTo>
                  <a:cubicBezTo>
                    <a:pt x="269" y="8829"/>
                    <a:pt x="0" y="9168"/>
                    <a:pt x="276" y="9394"/>
                  </a:cubicBezTo>
                  <a:cubicBezTo>
                    <a:pt x="765" y="9810"/>
                    <a:pt x="1229" y="10263"/>
                    <a:pt x="1634" y="10751"/>
                  </a:cubicBezTo>
                  <a:cubicBezTo>
                    <a:pt x="2062" y="11239"/>
                    <a:pt x="2324" y="11822"/>
                    <a:pt x="2801" y="12251"/>
                  </a:cubicBezTo>
                  <a:cubicBezTo>
                    <a:pt x="2860" y="12311"/>
                    <a:pt x="2943" y="12346"/>
                    <a:pt x="3015" y="12346"/>
                  </a:cubicBezTo>
                  <a:cubicBezTo>
                    <a:pt x="3015" y="13001"/>
                    <a:pt x="3003" y="13656"/>
                    <a:pt x="3003" y="14323"/>
                  </a:cubicBezTo>
                  <a:lnTo>
                    <a:pt x="3003" y="16573"/>
                  </a:lnTo>
                  <a:cubicBezTo>
                    <a:pt x="3027" y="18335"/>
                    <a:pt x="3051" y="20085"/>
                    <a:pt x="3098" y="21836"/>
                  </a:cubicBezTo>
                  <a:cubicBezTo>
                    <a:pt x="3122" y="22776"/>
                    <a:pt x="3158" y="23717"/>
                    <a:pt x="3205" y="24645"/>
                  </a:cubicBezTo>
                  <a:cubicBezTo>
                    <a:pt x="3253" y="25384"/>
                    <a:pt x="3158" y="26074"/>
                    <a:pt x="3634" y="26670"/>
                  </a:cubicBezTo>
                  <a:cubicBezTo>
                    <a:pt x="3700" y="26745"/>
                    <a:pt x="3786" y="26777"/>
                    <a:pt x="3874" y="26777"/>
                  </a:cubicBezTo>
                  <a:cubicBezTo>
                    <a:pt x="4008" y="26777"/>
                    <a:pt x="4145" y="26701"/>
                    <a:pt x="4217" y="26586"/>
                  </a:cubicBezTo>
                  <a:cubicBezTo>
                    <a:pt x="4646" y="25931"/>
                    <a:pt x="4432" y="25050"/>
                    <a:pt x="4408" y="24300"/>
                  </a:cubicBezTo>
                  <a:cubicBezTo>
                    <a:pt x="4372" y="23479"/>
                    <a:pt x="4325" y="22657"/>
                    <a:pt x="4289" y="21836"/>
                  </a:cubicBezTo>
                  <a:cubicBezTo>
                    <a:pt x="4277" y="21443"/>
                    <a:pt x="4265" y="21038"/>
                    <a:pt x="4241" y="20645"/>
                  </a:cubicBezTo>
                  <a:cubicBezTo>
                    <a:pt x="5182" y="19883"/>
                    <a:pt x="6051" y="19050"/>
                    <a:pt x="6861" y="18168"/>
                  </a:cubicBezTo>
                  <a:cubicBezTo>
                    <a:pt x="7396" y="17609"/>
                    <a:pt x="7908" y="17073"/>
                    <a:pt x="8444" y="16561"/>
                  </a:cubicBezTo>
                  <a:cubicBezTo>
                    <a:pt x="8837" y="16180"/>
                    <a:pt x="9242" y="15811"/>
                    <a:pt x="9647" y="15430"/>
                  </a:cubicBezTo>
                  <a:cubicBezTo>
                    <a:pt x="9960" y="15468"/>
                    <a:pt x="10279" y="15484"/>
                    <a:pt x="10601" y="15484"/>
                  </a:cubicBezTo>
                  <a:cubicBezTo>
                    <a:pt x="11590" y="15484"/>
                    <a:pt x="12603" y="15335"/>
                    <a:pt x="13528" y="15228"/>
                  </a:cubicBezTo>
                  <a:cubicBezTo>
                    <a:pt x="13826" y="15204"/>
                    <a:pt x="14076" y="15013"/>
                    <a:pt x="14171" y="14739"/>
                  </a:cubicBezTo>
                  <a:cubicBezTo>
                    <a:pt x="14278" y="14442"/>
                    <a:pt x="14183" y="14323"/>
                    <a:pt x="14004" y="14097"/>
                  </a:cubicBezTo>
                  <a:cubicBezTo>
                    <a:pt x="13889" y="13946"/>
                    <a:pt x="13708" y="13907"/>
                    <a:pt x="13529" y="13907"/>
                  </a:cubicBezTo>
                  <a:cubicBezTo>
                    <a:pt x="13468" y="13907"/>
                    <a:pt x="13407" y="13912"/>
                    <a:pt x="13350" y="13918"/>
                  </a:cubicBezTo>
                  <a:cubicBezTo>
                    <a:pt x="12623" y="14037"/>
                    <a:pt x="11861" y="14073"/>
                    <a:pt x="11123" y="14108"/>
                  </a:cubicBezTo>
                  <a:cubicBezTo>
                    <a:pt x="11766" y="13585"/>
                    <a:pt x="12480" y="13049"/>
                    <a:pt x="12909" y="12370"/>
                  </a:cubicBezTo>
                  <a:cubicBezTo>
                    <a:pt x="13123" y="12412"/>
                    <a:pt x="13338" y="12432"/>
                    <a:pt x="13552" y="12432"/>
                  </a:cubicBezTo>
                  <a:cubicBezTo>
                    <a:pt x="14076" y="12432"/>
                    <a:pt x="14594" y="12309"/>
                    <a:pt x="15076" y="12073"/>
                  </a:cubicBezTo>
                  <a:cubicBezTo>
                    <a:pt x="15561" y="11825"/>
                    <a:pt x="15305" y="11070"/>
                    <a:pt x="14819" y="11070"/>
                  </a:cubicBezTo>
                  <a:cubicBezTo>
                    <a:pt x="14768" y="11070"/>
                    <a:pt x="14715" y="11078"/>
                    <a:pt x="14659" y="11096"/>
                  </a:cubicBezTo>
                  <a:cubicBezTo>
                    <a:pt x="14198" y="11276"/>
                    <a:pt x="13705" y="11371"/>
                    <a:pt x="13211" y="11371"/>
                  </a:cubicBezTo>
                  <a:cubicBezTo>
                    <a:pt x="13182" y="11371"/>
                    <a:pt x="13153" y="11371"/>
                    <a:pt x="13123" y="11370"/>
                  </a:cubicBezTo>
                  <a:cubicBezTo>
                    <a:pt x="13385" y="10477"/>
                    <a:pt x="13350" y="9525"/>
                    <a:pt x="13040" y="8644"/>
                  </a:cubicBezTo>
                  <a:cubicBezTo>
                    <a:pt x="12979" y="8489"/>
                    <a:pt x="12834" y="8411"/>
                    <a:pt x="12696" y="8411"/>
                  </a:cubicBezTo>
                  <a:cubicBezTo>
                    <a:pt x="12536" y="8411"/>
                    <a:pt x="12385" y="8516"/>
                    <a:pt x="12385" y="8727"/>
                  </a:cubicBezTo>
                  <a:cubicBezTo>
                    <a:pt x="12409" y="9322"/>
                    <a:pt x="12373" y="9917"/>
                    <a:pt x="12278" y="10513"/>
                  </a:cubicBezTo>
                  <a:cubicBezTo>
                    <a:pt x="12171" y="10918"/>
                    <a:pt x="12028" y="11322"/>
                    <a:pt x="11861" y="11703"/>
                  </a:cubicBezTo>
                  <a:cubicBezTo>
                    <a:pt x="11159" y="12096"/>
                    <a:pt x="10552" y="12727"/>
                    <a:pt x="9956" y="13251"/>
                  </a:cubicBezTo>
                  <a:cubicBezTo>
                    <a:pt x="9659" y="13501"/>
                    <a:pt x="9361" y="13775"/>
                    <a:pt x="9075" y="14037"/>
                  </a:cubicBezTo>
                  <a:cubicBezTo>
                    <a:pt x="9218" y="13525"/>
                    <a:pt x="9301" y="12989"/>
                    <a:pt x="9373" y="12608"/>
                  </a:cubicBezTo>
                  <a:cubicBezTo>
                    <a:pt x="9682" y="11215"/>
                    <a:pt x="9813" y="9775"/>
                    <a:pt x="9778" y="8346"/>
                  </a:cubicBezTo>
                  <a:cubicBezTo>
                    <a:pt x="9766" y="8026"/>
                    <a:pt x="9533" y="7868"/>
                    <a:pt x="9296" y="7868"/>
                  </a:cubicBezTo>
                  <a:cubicBezTo>
                    <a:pt x="9057" y="7868"/>
                    <a:pt x="8813" y="8029"/>
                    <a:pt x="8789" y="8346"/>
                  </a:cubicBezTo>
                  <a:cubicBezTo>
                    <a:pt x="8682" y="9727"/>
                    <a:pt x="8480" y="11096"/>
                    <a:pt x="8170" y="12442"/>
                  </a:cubicBezTo>
                  <a:cubicBezTo>
                    <a:pt x="7968" y="13323"/>
                    <a:pt x="7230" y="14597"/>
                    <a:pt x="7527" y="15501"/>
                  </a:cubicBezTo>
                  <a:cubicBezTo>
                    <a:pt x="6968" y="16037"/>
                    <a:pt x="6396" y="16585"/>
                    <a:pt x="5837" y="17145"/>
                  </a:cubicBezTo>
                  <a:cubicBezTo>
                    <a:pt x="5253" y="17728"/>
                    <a:pt x="4706" y="18347"/>
                    <a:pt x="4206" y="18990"/>
                  </a:cubicBezTo>
                  <a:cubicBezTo>
                    <a:pt x="4170" y="18121"/>
                    <a:pt x="4146" y="17252"/>
                    <a:pt x="4134" y="16383"/>
                  </a:cubicBezTo>
                  <a:cubicBezTo>
                    <a:pt x="4110" y="15692"/>
                    <a:pt x="4098" y="14990"/>
                    <a:pt x="4086" y="14299"/>
                  </a:cubicBezTo>
                  <a:cubicBezTo>
                    <a:pt x="4063" y="12561"/>
                    <a:pt x="4051" y="10810"/>
                    <a:pt x="4051" y="9060"/>
                  </a:cubicBezTo>
                  <a:cubicBezTo>
                    <a:pt x="4825" y="8751"/>
                    <a:pt x="5551" y="8322"/>
                    <a:pt x="6194" y="7786"/>
                  </a:cubicBezTo>
                  <a:cubicBezTo>
                    <a:pt x="6706" y="7381"/>
                    <a:pt x="7706" y="6750"/>
                    <a:pt x="7539" y="6000"/>
                  </a:cubicBezTo>
                  <a:cubicBezTo>
                    <a:pt x="7504" y="5893"/>
                    <a:pt x="7396" y="5810"/>
                    <a:pt x="7277" y="5810"/>
                  </a:cubicBezTo>
                  <a:cubicBezTo>
                    <a:pt x="7260" y="5809"/>
                    <a:pt x="7242" y="5808"/>
                    <a:pt x="7225" y="5808"/>
                  </a:cubicBezTo>
                  <a:cubicBezTo>
                    <a:pt x="6608" y="5808"/>
                    <a:pt x="6135" y="6618"/>
                    <a:pt x="5718" y="7000"/>
                  </a:cubicBezTo>
                  <a:cubicBezTo>
                    <a:pt x="5182" y="7465"/>
                    <a:pt x="4622" y="7893"/>
                    <a:pt x="4051" y="8298"/>
                  </a:cubicBezTo>
                  <a:cubicBezTo>
                    <a:pt x="4051" y="7715"/>
                    <a:pt x="4051" y="7143"/>
                    <a:pt x="4063" y="6560"/>
                  </a:cubicBezTo>
                  <a:cubicBezTo>
                    <a:pt x="4253" y="6548"/>
                    <a:pt x="4420" y="6429"/>
                    <a:pt x="4503" y="6262"/>
                  </a:cubicBezTo>
                  <a:lnTo>
                    <a:pt x="6099" y="3345"/>
                  </a:lnTo>
                  <a:cubicBezTo>
                    <a:pt x="6515" y="2583"/>
                    <a:pt x="7218" y="1619"/>
                    <a:pt x="7134" y="726"/>
                  </a:cubicBezTo>
                  <a:cubicBezTo>
                    <a:pt x="7134" y="527"/>
                    <a:pt x="6969" y="383"/>
                    <a:pt x="6785" y="383"/>
                  </a:cubicBezTo>
                  <a:cubicBezTo>
                    <a:pt x="6727" y="383"/>
                    <a:pt x="6668" y="397"/>
                    <a:pt x="6611" y="428"/>
                  </a:cubicBezTo>
                  <a:cubicBezTo>
                    <a:pt x="5813" y="857"/>
                    <a:pt x="5408" y="1940"/>
                    <a:pt x="4991" y="2714"/>
                  </a:cubicBezTo>
                  <a:lnTo>
                    <a:pt x="3920" y="4691"/>
                  </a:lnTo>
                  <a:cubicBezTo>
                    <a:pt x="3027" y="3214"/>
                    <a:pt x="2205" y="1714"/>
                    <a:pt x="1396" y="190"/>
                  </a:cubicBezTo>
                  <a:cubicBezTo>
                    <a:pt x="1323" y="58"/>
                    <a:pt x="1197" y="1"/>
                    <a:pt x="1067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29"/>
            <p:cNvSpPr/>
            <p:nvPr/>
          </p:nvSpPr>
          <p:spPr>
            <a:xfrm>
              <a:off x="1528701" y="5017236"/>
              <a:ext cx="355009" cy="157875"/>
            </a:xfrm>
            <a:custGeom>
              <a:rect b="b" l="l" r="r" t="t"/>
              <a:pathLst>
                <a:path extrusionOk="0" h="4898" w="11014">
                  <a:moveTo>
                    <a:pt x="5250" y="0"/>
                  </a:moveTo>
                  <a:cubicBezTo>
                    <a:pt x="5199" y="0"/>
                    <a:pt x="5148" y="2"/>
                    <a:pt x="5096" y="7"/>
                  </a:cubicBezTo>
                  <a:cubicBezTo>
                    <a:pt x="4596" y="67"/>
                    <a:pt x="4144" y="365"/>
                    <a:pt x="3906" y="817"/>
                  </a:cubicBezTo>
                  <a:cubicBezTo>
                    <a:pt x="3644" y="1103"/>
                    <a:pt x="3489" y="1460"/>
                    <a:pt x="3465" y="1841"/>
                  </a:cubicBezTo>
                  <a:cubicBezTo>
                    <a:pt x="3465" y="1877"/>
                    <a:pt x="3453" y="1912"/>
                    <a:pt x="3453" y="1948"/>
                  </a:cubicBezTo>
                  <a:cubicBezTo>
                    <a:pt x="3270" y="1870"/>
                    <a:pt x="3074" y="1832"/>
                    <a:pt x="2879" y="1832"/>
                  </a:cubicBezTo>
                  <a:cubicBezTo>
                    <a:pt x="2656" y="1832"/>
                    <a:pt x="2436" y="1882"/>
                    <a:pt x="2239" y="1984"/>
                  </a:cubicBezTo>
                  <a:cubicBezTo>
                    <a:pt x="1905" y="2186"/>
                    <a:pt x="1691" y="2532"/>
                    <a:pt x="1655" y="2925"/>
                  </a:cubicBezTo>
                  <a:cubicBezTo>
                    <a:pt x="1644" y="2960"/>
                    <a:pt x="1632" y="2996"/>
                    <a:pt x="1620" y="3032"/>
                  </a:cubicBezTo>
                  <a:cubicBezTo>
                    <a:pt x="1542" y="3020"/>
                    <a:pt x="1465" y="3014"/>
                    <a:pt x="1386" y="3014"/>
                  </a:cubicBezTo>
                  <a:cubicBezTo>
                    <a:pt x="1307" y="3014"/>
                    <a:pt x="1227" y="3020"/>
                    <a:pt x="1143" y="3032"/>
                  </a:cubicBezTo>
                  <a:cubicBezTo>
                    <a:pt x="1072" y="3044"/>
                    <a:pt x="1001" y="3055"/>
                    <a:pt x="941" y="3079"/>
                  </a:cubicBezTo>
                  <a:cubicBezTo>
                    <a:pt x="417" y="3210"/>
                    <a:pt x="0" y="3734"/>
                    <a:pt x="286" y="4282"/>
                  </a:cubicBezTo>
                  <a:cubicBezTo>
                    <a:pt x="443" y="4573"/>
                    <a:pt x="747" y="4748"/>
                    <a:pt x="1070" y="4748"/>
                  </a:cubicBezTo>
                  <a:cubicBezTo>
                    <a:pt x="1091" y="4748"/>
                    <a:pt x="1111" y="4748"/>
                    <a:pt x="1132" y="4746"/>
                  </a:cubicBezTo>
                  <a:cubicBezTo>
                    <a:pt x="1506" y="4874"/>
                    <a:pt x="1924" y="4897"/>
                    <a:pt x="2333" y="4897"/>
                  </a:cubicBezTo>
                  <a:cubicBezTo>
                    <a:pt x="2574" y="4897"/>
                    <a:pt x="2812" y="4889"/>
                    <a:pt x="3037" y="4889"/>
                  </a:cubicBezTo>
                  <a:cubicBezTo>
                    <a:pt x="3260" y="4893"/>
                    <a:pt x="3483" y="4894"/>
                    <a:pt x="3706" y="4894"/>
                  </a:cubicBezTo>
                  <a:cubicBezTo>
                    <a:pt x="4244" y="4894"/>
                    <a:pt x="4780" y="4886"/>
                    <a:pt x="5311" y="4877"/>
                  </a:cubicBezTo>
                  <a:cubicBezTo>
                    <a:pt x="6739" y="4841"/>
                    <a:pt x="8168" y="4782"/>
                    <a:pt x="9597" y="4699"/>
                  </a:cubicBezTo>
                  <a:cubicBezTo>
                    <a:pt x="9693" y="4727"/>
                    <a:pt x="9790" y="4742"/>
                    <a:pt x="9885" y="4742"/>
                  </a:cubicBezTo>
                  <a:cubicBezTo>
                    <a:pt x="9990" y="4742"/>
                    <a:pt x="10093" y="4724"/>
                    <a:pt x="10192" y="4687"/>
                  </a:cubicBezTo>
                  <a:cubicBezTo>
                    <a:pt x="10502" y="4579"/>
                    <a:pt x="10752" y="4353"/>
                    <a:pt x="10895" y="4068"/>
                  </a:cubicBezTo>
                  <a:cubicBezTo>
                    <a:pt x="11014" y="3841"/>
                    <a:pt x="11014" y="3579"/>
                    <a:pt x="10895" y="3353"/>
                  </a:cubicBezTo>
                  <a:cubicBezTo>
                    <a:pt x="10788" y="3186"/>
                    <a:pt x="10633" y="3055"/>
                    <a:pt x="10442" y="2996"/>
                  </a:cubicBezTo>
                  <a:cubicBezTo>
                    <a:pt x="10265" y="2924"/>
                    <a:pt x="10083" y="2889"/>
                    <a:pt x="9899" y="2889"/>
                  </a:cubicBezTo>
                  <a:cubicBezTo>
                    <a:pt x="9810" y="2889"/>
                    <a:pt x="9721" y="2897"/>
                    <a:pt x="9633" y="2913"/>
                  </a:cubicBezTo>
                  <a:cubicBezTo>
                    <a:pt x="9621" y="2841"/>
                    <a:pt x="9597" y="2758"/>
                    <a:pt x="9561" y="2674"/>
                  </a:cubicBezTo>
                  <a:cubicBezTo>
                    <a:pt x="9348" y="2091"/>
                    <a:pt x="8797" y="1724"/>
                    <a:pt x="8209" y="1724"/>
                  </a:cubicBezTo>
                  <a:cubicBezTo>
                    <a:pt x="8041" y="1724"/>
                    <a:pt x="7870" y="1754"/>
                    <a:pt x="7704" y="1817"/>
                  </a:cubicBezTo>
                  <a:cubicBezTo>
                    <a:pt x="7609" y="1853"/>
                    <a:pt x="7513" y="1901"/>
                    <a:pt x="7430" y="1948"/>
                  </a:cubicBezTo>
                  <a:cubicBezTo>
                    <a:pt x="7418" y="1924"/>
                    <a:pt x="7406" y="1901"/>
                    <a:pt x="7394" y="1865"/>
                  </a:cubicBezTo>
                  <a:cubicBezTo>
                    <a:pt x="7299" y="1662"/>
                    <a:pt x="7168" y="1472"/>
                    <a:pt x="7013" y="1305"/>
                  </a:cubicBezTo>
                  <a:cubicBezTo>
                    <a:pt x="6966" y="1198"/>
                    <a:pt x="6906" y="1091"/>
                    <a:pt x="6847" y="984"/>
                  </a:cubicBezTo>
                  <a:cubicBezTo>
                    <a:pt x="6503" y="430"/>
                    <a:pt x="5923" y="0"/>
                    <a:pt x="525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29"/>
            <p:cNvSpPr/>
            <p:nvPr/>
          </p:nvSpPr>
          <p:spPr>
            <a:xfrm>
              <a:off x="740810" y="4659810"/>
              <a:ext cx="292864" cy="194974"/>
            </a:xfrm>
            <a:custGeom>
              <a:rect b="b" l="l" r="r" t="t"/>
              <a:pathLst>
                <a:path extrusionOk="0" h="6049" w="9086">
                  <a:moveTo>
                    <a:pt x="5191" y="1"/>
                  </a:moveTo>
                  <a:cubicBezTo>
                    <a:pt x="4851" y="1"/>
                    <a:pt x="4497" y="184"/>
                    <a:pt x="4275" y="476"/>
                  </a:cubicBezTo>
                  <a:cubicBezTo>
                    <a:pt x="3966" y="869"/>
                    <a:pt x="3728" y="1310"/>
                    <a:pt x="3573" y="1786"/>
                  </a:cubicBezTo>
                  <a:cubicBezTo>
                    <a:pt x="3132" y="2334"/>
                    <a:pt x="2585" y="2762"/>
                    <a:pt x="1965" y="3060"/>
                  </a:cubicBezTo>
                  <a:cubicBezTo>
                    <a:pt x="1275" y="3393"/>
                    <a:pt x="537" y="3750"/>
                    <a:pt x="251" y="4500"/>
                  </a:cubicBezTo>
                  <a:cubicBezTo>
                    <a:pt x="1" y="5143"/>
                    <a:pt x="132" y="5679"/>
                    <a:pt x="453" y="6048"/>
                  </a:cubicBezTo>
                  <a:cubicBezTo>
                    <a:pt x="441" y="5822"/>
                    <a:pt x="525" y="5608"/>
                    <a:pt x="691" y="5441"/>
                  </a:cubicBezTo>
                  <a:cubicBezTo>
                    <a:pt x="644" y="5322"/>
                    <a:pt x="680" y="5203"/>
                    <a:pt x="787" y="5131"/>
                  </a:cubicBezTo>
                  <a:cubicBezTo>
                    <a:pt x="1942" y="4215"/>
                    <a:pt x="3597" y="3500"/>
                    <a:pt x="5037" y="3191"/>
                  </a:cubicBezTo>
                  <a:cubicBezTo>
                    <a:pt x="5290" y="3141"/>
                    <a:pt x="5557" y="3113"/>
                    <a:pt x="5825" y="3113"/>
                  </a:cubicBezTo>
                  <a:cubicBezTo>
                    <a:pt x="6328" y="3113"/>
                    <a:pt x="6837" y="3212"/>
                    <a:pt x="7264" y="3453"/>
                  </a:cubicBezTo>
                  <a:cubicBezTo>
                    <a:pt x="7907" y="3453"/>
                    <a:pt x="8466" y="3965"/>
                    <a:pt x="8728" y="4643"/>
                  </a:cubicBezTo>
                  <a:cubicBezTo>
                    <a:pt x="8752" y="4691"/>
                    <a:pt x="8764" y="4739"/>
                    <a:pt x="8776" y="4798"/>
                  </a:cubicBezTo>
                  <a:cubicBezTo>
                    <a:pt x="9002" y="4584"/>
                    <a:pt x="9085" y="4250"/>
                    <a:pt x="8966" y="3965"/>
                  </a:cubicBezTo>
                  <a:cubicBezTo>
                    <a:pt x="8883" y="3750"/>
                    <a:pt x="8764" y="3548"/>
                    <a:pt x="8609" y="3381"/>
                  </a:cubicBezTo>
                  <a:cubicBezTo>
                    <a:pt x="8573" y="3310"/>
                    <a:pt x="8538" y="3250"/>
                    <a:pt x="8490" y="3191"/>
                  </a:cubicBezTo>
                  <a:cubicBezTo>
                    <a:pt x="8240" y="2834"/>
                    <a:pt x="7883" y="2572"/>
                    <a:pt x="7466" y="2417"/>
                  </a:cubicBezTo>
                  <a:cubicBezTo>
                    <a:pt x="7430" y="2393"/>
                    <a:pt x="7395" y="2357"/>
                    <a:pt x="7359" y="2322"/>
                  </a:cubicBezTo>
                  <a:cubicBezTo>
                    <a:pt x="6799" y="1774"/>
                    <a:pt x="6323" y="1155"/>
                    <a:pt x="5954" y="476"/>
                  </a:cubicBezTo>
                  <a:cubicBezTo>
                    <a:pt x="5776" y="142"/>
                    <a:pt x="5489" y="1"/>
                    <a:pt x="519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29"/>
            <p:cNvSpPr/>
            <p:nvPr/>
          </p:nvSpPr>
          <p:spPr>
            <a:xfrm>
              <a:off x="754283" y="4759956"/>
              <a:ext cx="271720" cy="123612"/>
            </a:xfrm>
            <a:custGeom>
              <a:rect b="b" l="l" r="r" t="t"/>
              <a:pathLst>
                <a:path extrusionOk="0" h="3835" w="8430">
                  <a:moveTo>
                    <a:pt x="5409" y="0"/>
                  </a:moveTo>
                  <a:cubicBezTo>
                    <a:pt x="5141" y="0"/>
                    <a:pt x="4873" y="30"/>
                    <a:pt x="4619" y="84"/>
                  </a:cubicBezTo>
                  <a:cubicBezTo>
                    <a:pt x="3179" y="381"/>
                    <a:pt x="1512" y="1108"/>
                    <a:pt x="357" y="2024"/>
                  </a:cubicBezTo>
                  <a:cubicBezTo>
                    <a:pt x="262" y="2084"/>
                    <a:pt x="226" y="2215"/>
                    <a:pt x="262" y="2334"/>
                  </a:cubicBezTo>
                  <a:cubicBezTo>
                    <a:pt x="107" y="2501"/>
                    <a:pt x="23" y="2715"/>
                    <a:pt x="35" y="2941"/>
                  </a:cubicBezTo>
                  <a:cubicBezTo>
                    <a:pt x="0" y="3423"/>
                    <a:pt x="382" y="3834"/>
                    <a:pt x="860" y="3834"/>
                  </a:cubicBezTo>
                  <a:cubicBezTo>
                    <a:pt x="867" y="3834"/>
                    <a:pt x="874" y="3834"/>
                    <a:pt x="881" y="3834"/>
                  </a:cubicBezTo>
                  <a:cubicBezTo>
                    <a:pt x="1940" y="3822"/>
                    <a:pt x="2988" y="3751"/>
                    <a:pt x="4036" y="3596"/>
                  </a:cubicBezTo>
                  <a:cubicBezTo>
                    <a:pt x="3929" y="2917"/>
                    <a:pt x="3929" y="2239"/>
                    <a:pt x="4012" y="1560"/>
                  </a:cubicBezTo>
                  <a:cubicBezTo>
                    <a:pt x="4051" y="1318"/>
                    <a:pt x="4273" y="1199"/>
                    <a:pt x="4497" y="1199"/>
                  </a:cubicBezTo>
                  <a:cubicBezTo>
                    <a:pt x="4681" y="1199"/>
                    <a:pt x="4867" y="1280"/>
                    <a:pt x="4953" y="1441"/>
                  </a:cubicBezTo>
                  <a:cubicBezTo>
                    <a:pt x="5250" y="2024"/>
                    <a:pt x="5477" y="2655"/>
                    <a:pt x="5596" y="3298"/>
                  </a:cubicBezTo>
                  <a:cubicBezTo>
                    <a:pt x="6024" y="3203"/>
                    <a:pt x="6453" y="3096"/>
                    <a:pt x="6870" y="2977"/>
                  </a:cubicBezTo>
                  <a:cubicBezTo>
                    <a:pt x="6977" y="2965"/>
                    <a:pt x="7072" y="2929"/>
                    <a:pt x="7179" y="2894"/>
                  </a:cubicBezTo>
                  <a:cubicBezTo>
                    <a:pt x="7322" y="2846"/>
                    <a:pt x="7477" y="2798"/>
                    <a:pt x="7620" y="2751"/>
                  </a:cubicBezTo>
                  <a:cubicBezTo>
                    <a:pt x="8036" y="2620"/>
                    <a:pt x="8429" y="2155"/>
                    <a:pt x="8358" y="1691"/>
                  </a:cubicBezTo>
                  <a:cubicBezTo>
                    <a:pt x="8346" y="1632"/>
                    <a:pt x="8334" y="1584"/>
                    <a:pt x="8310" y="1524"/>
                  </a:cubicBezTo>
                  <a:cubicBezTo>
                    <a:pt x="8036" y="858"/>
                    <a:pt x="7489" y="358"/>
                    <a:pt x="6834" y="334"/>
                  </a:cubicBezTo>
                  <a:cubicBezTo>
                    <a:pt x="6408" y="102"/>
                    <a:pt x="5907" y="0"/>
                    <a:pt x="540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29"/>
            <p:cNvSpPr/>
            <p:nvPr/>
          </p:nvSpPr>
          <p:spPr>
            <a:xfrm>
              <a:off x="880892" y="4798571"/>
              <a:ext cx="90219" cy="280552"/>
            </a:xfrm>
            <a:custGeom>
              <a:rect b="b" l="l" r="r" t="t"/>
              <a:pathLst>
                <a:path extrusionOk="0" h="8704" w="2799">
                  <a:moveTo>
                    <a:pt x="565" y="1"/>
                  </a:moveTo>
                  <a:cubicBezTo>
                    <a:pt x="344" y="1"/>
                    <a:pt x="129" y="120"/>
                    <a:pt x="96" y="362"/>
                  </a:cubicBezTo>
                  <a:cubicBezTo>
                    <a:pt x="1" y="1041"/>
                    <a:pt x="1" y="1719"/>
                    <a:pt x="108" y="2386"/>
                  </a:cubicBezTo>
                  <a:cubicBezTo>
                    <a:pt x="203" y="3160"/>
                    <a:pt x="370" y="3922"/>
                    <a:pt x="477" y="4660"/>
                  </a:cubicBezTo>
                  <a:cubicBezTo>
                    <a:pt x="596" y="5375"/>
                    <a:pt x="715" y="6077"/>
                    <a:pt x="846" y="6791"/>
                  </a:cubicBezTo>
                  <a:cubicBezTo>
                    <a:pt x="977" y="7530"/>
                    <a:pt x="977" y="8125"/>
                    <a:pt x="1596" y="8613"/>
                  </a:cubicBezTo>
                  <a:cubicBezTo>
                    <a:pt x="1682" y="8676"/>
                    <a:pt x="1780" y="8703"/>
                    <a:pt x="1879" y="8703"/>
                  </a:cubicBezTo>
                  <a:cubicBezTo>
                    <a:pt x="2098" y="8703"/>
                    <a:pt x="2323" y="8571"/>
                    <a:pt x="2430" y="8399"/>
                  </a:cubicBezTo>
                  <a:cubicBezTo>
                    <a:pt x="2799" y="7827"/>
                    <a:pt x="2596" y="7280"/>
                    <a:pt x="2489" y="6649"/>
                  </a:cubicBezTo>
                  <a:cubicBezTo>
                    <a:pt x="2358" y="5899"/>
                    <a:pt x="2227" y="5137"/>
                    <a:pt x="2084" y="4375"/>
                  </a:cubicBezTo>
                  <a:cubicBezTo>
                    <a:pt x="1953" y="3648"/>
                    <a:pt x="1846" y="2862"/>
                    <a:pt x="1679" y="2100"/>
                  </a:cubicBezTo>
                  <a:cubicBezTo>
                    <a:pt x="1549" y="1457"/>
                    <a:pt x="1322" y="826"/>
                    <a:pt x="1025" y="243"/>
                  </a:cubicBezTo>
                  <a:cubicBezTo>
                    <a:pt x="933" y="82"/>
                    <a:pt x="747" y="1"/>
                    <a:pt x="56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29"/>
            <p:cNvSpPr/>
            <p:nvPr/>
          </p:nvSpPr>
          <p:spPr>
            <a:xfrm>
              <a:off x="35853" y="3535992"/>
              <a:ext cx="236812" cy="144853"/>
            </a:xfrm>
            <a:custGeom>
              <a:rect b="b" l="l" r="r" t="t"/>
              <a:pathLst>
                <a:path extrusionOk="0" h="4494" w="7347">
                  <a:moveTo>
                    <a:pt x="4885" y="1"/>
                  </a:moveTo>
                  <a:cubicBezTo>
                    <a:pt x="4668" y="1"/>
                    <a:pt x="4442" y="78"/>
                    <a:pt x="4263" y="219"/>
                  </a:cubicBezTo>
                  <a:cubicBezTo>
                    <a:pt x="3941" y="481"/>
                    <a:pt x="3667" y="778"/>
                    <a:pt x="3453" y="1136"/>
                  </a:cubicBezTo>
                  <a:cubicBezTo>
                    <a:pt x="3012" y="1481"/>
                    <a:pt x="2489" y="1719"/>
                    <a:pt x="1941" y="1838"/>
                  </a:cubicBezTo>
                  <a:cubicBezTo>
                    <a:pt x="1346" y="1969"/>
                    <a:pt x="691" y="2112"/>
                    <a:pt x="322" y="2648"/>
                  </a:cubicBezTo>
                  <a:cubicBezTo>
                    <a:pt x="0" y="3112"/>
                    <a:pt x="0" y="3553"/>
                    <a:pt x="179" y="3922"/>
                  </a:cubicBezTo>
                  <a:cubicBezTo>
                    <a:pt x="214" y="3731"/>
                    <a:pt x="322" y="3576"/>
                    <a:pt x="476" y="3469"/>
                  </a:cubicBezTo>
                  <a:cubicBezTo>
                    <a:pt x="464" y="3374"/>
                    <a:pt x="524" y="3279"/>
                    <a:pt x="607" y="3243"/>
                  </a:cubicBezTo>
                  <a:cubicBezTo>
                    <a:pt x="1733" y="2754"/>
                    <a:pt x="2945" y="2515"/>
                    <a:pt x="4171" y="2515"/>
                  </a:cubicBezTo>
                  <a:cubicBezTo>
                    <a:pt x="4229" y="2515"/>
                    <a:pt x="4288" y="2516"/>
                    <a:pt x="4346" y="2517"/>
                  </a:cubicBezTo>
                  <a:cubicBezTo>
                    <a:pt x="4953" y="2529"/>
                    <a:pt x="5608" y="2731"/>
                    <a:pt x="6060" y="3136"/>
                  </a:cubicBezTo>
                  <a:cubicBezTo>
                    <a:pt x="6560" y="3267"/>
                    <a:pt x="6906" y="3767"/>
                    <a:pt x="6989" y="4350"/>
                  </a:cubicBezTo>
                  <a:cubicBezTo>
                    <a:pt x="7001" y="4398"/>
                    <a:pt x="7001" y="4445"/>
                    <a:pt x="6989" y="4493"/>
                  </a:cubicBezTo>
                  <a:cubicBezTo>
                    <a:pt x="7215" y="4362"/>
                    <a:pt x="7346" y="4124"/>
                    <a:pt x="7311" y="3874"/>
                  </a:cubicBezTo>
                  <a:cubicBezTo>
                    <a:pt x="7287" y="3683"/>
                    <a:pt x="7227" y="3505"/>
                    <a:pt x="7132" y="3338"/>
                  </a:cubicBezTo>
                  <a:cubicBezTo>
                    <a:pt x="7120" y="3279"/>
                    <a:pt x="7108" y="3231"/>
                    <a:pt x="7084" y="3172"/>
                  </a:cubicBezTo>
                  <a:cubicBezTo>
                    <a:pt x="6941" y="2838"/>
                    <a:pt x="6715" y="2564"/>
                    <a:pt x="6418" y="2374"/>
                  </a:cubicBezTo>
                  <a:cubicBezTo>
                    <a:pt x="6394" y="2338"/>
                    <a:pt x="6370" y="2302"/>
                    <a:pt x="6358" y="2267"/>
                  </a:cubicBezTo>
                  <a:cubicBezTo>
                    <a:pt x="6013" y="1731"/>
                    <a:pt x="5763" y="1147"/>
                    <a:pt x="5596" y="540"/>
                  </a:cubicBezTo>
                  <a:cubicBezTo>
                    <a:pt x="5497" y="166"/>
                    <a:pt x="5201" y="1"/>
                    <a:pt x="488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29"/>
            <p:cNvSpPr/>
            <p:nvPr/>
          </p:nvSpPr>
          <p:spPr>
            <a:xfrm>
              <a:off x="38528" y="3617379"/>
              <a:ext cx="222984" cy="87640"/>
            </a:xfrm>
            <a:custGeom>
              <a:rect b="b" l="l" r="r" t="t"/>
              <a:pathLst>
                <a:path extrusionOk="0" h="2719" w="6918">
                  <a:moveTo>
                    <a:pt x="4021" y="0"/>
                  </a:moveTo>
                  <a:cubicBezTo>
                    <a:pt x="2819" y="0"/>
                    <a:pt x="1641" y="250"/>
                    <a:pt x="536" y="730"/>
                  </a:cubicBezTo>
                  <a:cubicBezTo>
                    <a:pt x="441" y="766"/>
                    <a:pt x="381" y="849"/>
                    <a:pt x="393" y="956"/>
                  </a:cubicBezTo>
                  <a:cubicBezTo>
                    <a:pt x="239" y="1051"/>
                    <a:pt x="131" y="1218"/>
                    <a:pt x="96" y="1397"/>
                  </a:cubicBezTo>
                  <a:cubicBezTo>
                    <a:pt x="0" y="1778"/>
                    <a:pt x="227" y="2159"/>
                    <a:pt x="608" y="2254"/>
                  </a:cubicBezTo>
                  <a:cubicBezTo>
                    <a:pt x="1429" y="2444"/>
                    <a:pt x="2275" y="2587"/>
                    <a:pt x="3132" y="2659"/>
                  </a:cubicBezTo>
                  <a:cubicBezTo>
                    <a:pt x="3179" y="2111"/>
                    <a:pt x="3299" y="1563"/>
                    <a:pt x="3501" y="1051"/>
                  </a:cubicBezTo>
                  <a:cubicBezTo>
                    <a:pt x="3562" y="903"/>
                    <a:pt x="3697" y="838"/>
                    <a:pt x="3836" y="838"/>
                  </a:cubicBezTo>
                  <a:cubicBezTo>
                    <a:pt x="4021" y="838"/>
                    <a:pt x="4215" y="952"/>
                    <a:pt x="4263" y="1135"/>
                  </a:cubicBezTo>
                  <a:cubicBezTo>
                    <a:pt x="4394" y="1647"/>
                    <a:pt x="4453" y="2182"/>
                    <a:pt x="4430" y="2718"/>
                  </a:cubicBezTo>
                  <a:cubicBezTo>
                    <a:pt x="4787" y="2718"/>
                    <a:pt x="5144" y="2718"/>
                    <a:pt x="5489" y="2706"/>
                  </a:cubicBezTo>
                  <a:cubicBezTo>
                    <a:pt x="5517" y="2710"/>
                    <a:pt x="5544" y="2711"/>
                    <a:pt x="5570" y="2711"/>
                  </a:cubicBezTo>
                  <a:cubicBezTo>
                    <a:pt x="5633" y="2711"/>
                    <a:pt x="5692" y="2703"/>
                    <a:pt x="5751" y="2694"/>
                  </a:cubicBezTo>
                  <a:cubicBezTo>
                    <a:pt x="5882" y="2694"/>
                    <a:pt x="6001" y="2682"/>
                    <a:pt x="6132" y="2671"/>
                  </a:cubicBezTo>
                  <a:cubicBezTo>
                    <a:pt x="6489" y="2647"/>
                    <a:pt x="6882" y="2349"/>
                    <a:pt x="6906" y="1968"/>
                  </a:cubicBezTo>
                  <a:cubicBezTo>
                    <a:pt x="6918" y="1920"/>
                    <a:pt x="6918" y="1885"/>
                    <a:pt x="6918" y="1837"/>
                  </a:cubicBezTo>
                  <a:cubicBezTo>
                    <a:pt x="6835" y="1254"/>
                    <a:pt x="6489" y="754"/>
                    <a:pt x="5977" y="623"/>
                  </a:cubicBezTo>
                  <a:cubicBezTo>
                    <a:pt x="5525" y="206"/>
                    <a:pt x="4870" y="15"/>
                    <a:pt x="4263" y="4"/>
                  </a:cubicBezTo>
                  <a:cubicBezTo>
                    <a:pt x="4182" y="1"/>
                    <a:pt x="4102" y="0"/>
                    <a:pt x="402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29"/>
            <p:cNvSpPr/>
            <p:nvPr/>
          </p:nvSpPr>
          <p:spPr>
            <a:xfrm>
              <a:off x="126781" y="3644164"/>
              <a:ext cx="55311" cy="230914"/>
            </a:xfrm>
            <a:custGeom>
              <a:rect b="b" l="l" r="r" t="t"/>
              <a:pathLst>
                <a:path extrusionOk="0" h="7164" w="1716">
                  <a:moveTo>
                    <a:pt x="1104" y="0"/>
                  </a:moveTo>
                  <a:cubicBezTo>
                    <a:pt x="964" y="0"/>
                    <a:pt x="832" y="64"/>
                    <a:pt x="775" y="208"/>
                  </a:cubicBezTo>
                  <a:cubicBezTo>
                    <a:pt x="572" y="732"/>
                    <a:pt x="453" y="1268"/>
                    <a:pt x="406" y="1816"/>
                  </a:cubicBezTo>
                  <a:cubicBezTo>
                    <a:pt x="334" y="2447"/>
                    <a:pt x="322" y="3078"/>
                    <a:pt x="275" y="3685"/>
                  </a:cubicBezTo>
                  <a:cubicBezTo>
                    <a:pt x="227" y="4268"/>
                    <a:pt x="191" y="4852"/>
                    <a:pt x="156" y="5435"/>
                  </a:cubicBezTo>
                  <a:cubicBezTo>
                    <a:pt x="120" y="6054"/>
                    <a:pt x="1" y="6531"/>
                    <a:pt x="406" y="7031"/>
                  </a:cubicBezTo>
                  <a:cubicBezTo>
                    <a:pt x="484" y="7125"/>
                    <a:pt x="595" y="7164"/>
                    <a:pt x="709" y="7164"/>
                  </a:cubicBezTo>
                  <a:cubicBezTo>
                    <a:pt x="856" y="7164"/>
                    <a:pt x="1008" y="7100"/>
                    <a:pt x="1108" y="7007"/>
                  </a:cubicBezTo>
                  <a:cubicBezTo>
                    <a:pt x="1501" y="6638"/>
                    <a:pt x="1453" y="6162"/>
                    <a:pt x="1477" y="5650"/>
                  </a:cubicBezTo>
                  <a:cubicBezTo>
                    <a:pt x="1525" y="5019"/>
                    <a:pt x="1573" y="4399"/>
                    <a:pt x="1596" y="3768"/>
                  </a:cubicBezTo>
                  <a:cubicBezTo>
                    <a:pt x="1620" y="3137"/>
                    <a:pt x="1692" y="2518"/>
                    <a:pt x="1704" y="1887"/>
                  </a:cubicBezTo>
                  <a:cubicBezTo>
                    <a:pt x="1715" y="1351"/>
                    <a:pt x="1668" y="816"/>
                    <a:pt x="1537" y="292"/>
                  </a:cubicBezTo>
                  <a:cubicBezTo>
                    <a:pt x="1483" y="110"/>
                    <a:pt x="1287" y="0"/>
                    <a:pt x="110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29"/>
            <p:cNvSpPr/>
            <p:nvPr/>
          </p:nvSpPr>
          <p:spPr>
            <a:xfrm>
              <a:off x="478341" y="4858846"/>
              <a:ext cx="184596" cy="162871"/>
            </a:xfrm>
            <a:custGeom>
              <a:rect b="b" l="l" r="r" t="t"/>
              <a:pathLst>
                <a:path extrusionOk="0" h="5053" w="5727">
                  <a:moveTo>
                    <a:pt x="3024" y="1"/>
                  </a:moveTo>
                  <a:cubicBezTo>
                    <a:pt x="2797" y="1"/>
                    <a:pt x="2551" y="61"/>
                    <a:pt x="2286" y="195"/>
                  </a:cubicBezTo>
                  <a:cubicBezTo>
                    <a:pt x="1393" y="635"/>
                    <a:pt x="845" y="1743"/>
                    <a:pt x="500" y="2624"/>
                  </a:cubicBezTo>
                  <a:cubicBezTo>
                    <a:pt x="202" y="3386"/>
                    <a:pt x="36" y="4171"/>
                    <a:pt x="0" y="4981"/>
                  </a:cubicBezTo>
                  <a:cubicBezTo>
                    <a:pt x="488" y="4481"/>
                    <a:pt x="1345" y="4231"/>
                    <a:pt x="1953" y="4148"/>
                  </a:cubicBezTo>
                  <a:cubicBezTo>
                    <a:pt x="2213" y="4114"/>
                    <a:pt x="2475" y="4097"/>
                    <a:pt x="2737" y="4097"/>
                  </a:cubicBezTo>
                  <a:cubicBezTo>
                    <a:pt x="3669" y="4097"/>
                    <a:pt x="4592" y="4310"/>
                    <a:pt x="5429" y="4719"/>
                  </a:cubicBezTo>
                  <a:cubicBezTo>
                    <a:pt x="5525" y="4779"/>
                    <a:pt x="5608" y="4862"/>
                    <a:pt x="5656" y="4957"/>
                  </a:cubicBezTo>
                  <a:cubicBezTo>
                    <a:pt x="5679" y="4993"/>
                    <a:pt x="5703" y="5029"/>
                    <a:pt x="5727" y="5052"/>
                  </a:cubicBezTo>
                  <a:cubicBezTo>
                    <a:pt x="5679" y="4124"/>
                    <a:pt x="5465" y="3207"/>
                    <a:pt x="5084" y="2362"/>
                  </a:cubicBezTo>
                  <a:cubicBezTo>
                    <a:pt x="4668" y="1142"/>
                    <a:pt x="4015" y="1"/>
                    <a:pt x="302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29"/>
            <p:cNvSpPr/>
            <p:nvPr/>
          </p:nvSpPr>
          <p:spPr>
            <a:xfrm>
              <a:off x="464126" y="4990870"/>
              <a:ext cx="205353" cy="100308"/>
            </a:xfrm>
            <a:custGeom>
              <a:rect b="b" l="l" r="r" t="t"/>
              <a:pathLst>
                <a:path extrusionOk="0" h="3112" w="6371">
                  <a:moveTo>
                    <a:pt x="3178" y="1"/>
                  </a:moveTo>
                  <a:cubicBezTo>
                    <a:pt x="2916" y="1"/>
                    <a:pt x="2654" y="18"/>
                    <a:pt x="2394" y="52"/>
                  </a:cubicBezTo>
                  <a:cubicBezTo>
                    <a:pt x="1786" y="135"/>
                    <a:pt x="929" y="385"/>
                    <a:pt x="429" y="885"/>
                  </a:cubicBezTo>
                  <a:cubicBezTo>
                    <a:pt x="167" y="1123"/>
                    <a:pt x="24" y="1457"/>
                    <a:pt x="12" y="1814"/>
                  </a:cubicBezTo>
                  <a:cubicBezTo>
                    <a:pt x="1" y="3016"/>
                    <a:pt x="1715" y="3111"/>
                    <a:pt x="2584" y="3111"/>
                  </a:cubicBezTo>
                  <a:lnTo>
                    <a:pt x="2644" y="3111"/>
                  </a:lnTo>
                  <a:cubicBezTo>
                    <a:pt x="2644" y="2397"/>
                    <a:pt x="2727" y="1683"/>
                    <a:pt x="2882" y="968"/>
                  </a:cubicBezTo>
                  <a:cubicBezTo>
                    <a:pt x="2934" y="735"/>
                    <a:pt x="3130" y="624"/>
                    <a:pt x="3331" y="624"/>
                  </a:cubicBezTo>
                  <a:cubicBezTo>
                    <a:pt x="3540" y="624"/>
                    <a:pt x="3756" y="744"/>
                    <a:pt x="3822" y="968"/>
                  </a:cubicBezTo>
                  <a:cubicBezTo>
                    <a:pt x="3989" y="1623"/>
                    <a:pt x="4108" y="2290"/>
                    <a:pt x="4180" y="2957"/>
                  </a:cubicBezTo>
                  <a:cubicBezTo>
                    <a:pt x="4989" y="2790"/>
                    <a:pt x="5787" y="2457"/>
                    <a:pt x="6204" y="1838"/>
                  </a:cubicBezTo>
                  <a:cubicBezTo>
                    <a:pt x="6370" y="1564"/>
                    <a:pt x="6358" y="1218"/>
                    <a:pt x="6168" y="968"/>
                  </a:cubicBezTo>
                  <a:cubicBezTo>
                    <a:pt x="6144" y="933"/>
                    <a:pt x="6120" y="897"/>
                    <a:pt x="6097" y="861"/>
                  </a:cubicBezTo>
                  <a:cubicBezTo>
                    <a:pt x="6049" y="766"/>
                    <a:pt x="5966" y="683"/>
                    <a:pt x="5870" y="623"/>
                  </a:cubicBezTo>
                  <a:cubicBezTo>
                    <a:pt x="5033" y="214"/>
                    <a:pt x="4110" y="1"/>
                    <a:pt x="317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29"/>
            <p:cNvSpPr/>
            <p:nvPr/>
          </p:nvSpPr>
          <p:spPr>
            <a:xfrm>
              <a:off x="545868" y="5010983"/>
              <a:ext cx="69493" cy="208157"/>
            </a:xfrm>
            <a:custGeom>
              <a:rect b="b" l="l" r="r" t="t"/>
              <a:pathLst>
                <a:path extrusionOk="0" h="6458" w="2156">
                  <a:moveTo>
                    <a:pt x="795" y="0"/>
                  </a:moveTo>
                  <a:cubicBezTo>
                    <a:pt x="594" y="0"/>
                    <a:pt x="398" y="111"/>
                    <a:pt x="346" y="344"/>
                  </a:cubicBezTo>
                  <a:cubicBezTo>
                    <a:pt x="191" y="1059"/>
                    <a:pt x="108" y="1773"/>
                    <a:pt x="108" y="2487"/>
                  </a:cubicBezTo>
                  <a:cubicBezTo>
                    <a:pt x="108" y="2833"/>
                    <a:pt x="108" y="3166"/>
                    <a:pt x="120" y="3500"/>
                  </a:cubicBezTo>
                  <a:cubicBezTo>
                    <a:pt x="155" y="4392"/>
                    <a:pt x="1" y="5631"/>
                    <a:pt x="703" y="6286"/>
                  </a:cubicBezTo>
                  <a:cubicBezTo>
                    <a:pt x="827" y="6404"/>
                    <a:pt x="967" y="6457"/>
                    <a:pt x="1104" y="6457"/>
                  </a:cubicBezTo>
                  <a:cubicBezTo>
                    <a:pt x="1296" y="6457"/>
                    <a:pt x="1483" y="6352"/>
                    <a:pt x="1608" y="6178"/>
                  </a:cubicBezTo>
                  <a:cubicBezTo>
                    <a:pt x="2156" y="5428"/>
                    <a:pt x="1810" y="4202"/>
                    <a:pt x="1739" y="3345"/>
                  </a:cubicBezTo>
                  <a:cubicBezTo>
                    <a:pt x="1703" y="3011"/>
                    <a:pt x="1679" y="2678"/>
                    <a:pt x="1644" y="2345"/>
                  </a:cubicBezTo>
                  <a:cubicBezTo>
                    <a:pt x="1572" y="1666"/>
                    <a:pt x="1453" y="999"/>
                    <a:pt x="1286" y="344"/>
                  </a:cubicBezTo>
                  <a:cubicBezTo>
                    <a:pt x="1220" y="120"/>
                    <a:pt x="1004" y="0"/>
                    <a:pt x="79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29"/>
            <p:cNvSpPr/>
            <p:nvPr/>
          </p:nvSpPr>
          <p:spPr>
            <a:xfrm>
              <a:off x="58867" y="4235824"/>
              <a:ext cx="111331" cy="98567"/>
            </a:xfrm>
            <a:custGeom>
              <a:rect b="b" l="l" r="r" t="t"/>
              <a:pathLst>
                <a:path extrusionOk="0" h="3058" w="3454">
                  <a:moveTo>
                    <a:pt x="1826" y="1"/>
                  </a:moveTo>
                  <a:cubicBezTo>
                    <a:pt x="1689" y="1"/>
                    <a:pt x="1541" y="37"/>
                    <a:pt x="1382" y="117"/>
                  </a:cubicBezTo>
                  <a:cubicBezTo>
                    <a:pt x="834" y="379"/>
                    <a:pt x="512" y="1045"/>
                    <a:pt x="298" y="1581"/>
                  </a:cubicBezTo>
                  <a:cubicBezTo>
                    <a:pt x="120" y="2033"/>
                    <a:pt x="24" y="2522"/>
                    <a:pt x="1" y="2998"/>
                  </a:cubicBezTo>
                  <a:cubicBezTo>
                    <a:pt x="298" y="2700"/>
                    <a:pt x="810" y="2545"/>
                    <a:pt x="1179" y="2498"/>
                  </a:cubicBezTo>
                  <a:cubicBezTo>
                    <a:pt x="1341" y="2477"/>
                    <a:pt x="1502" y="2466"/>
                    <a:pt x="1662" y="2466"/>
                  </a:cubicBezTo>
                  <a:cubicBezTo>
                    <a:pt x="2224" y="2466"/>
                    <a:pt x="2775" y="2596"/>
                    <a:pt x="3275" y="2855"/>
                  </a:cubicBezTo>
                  <a:cubicBezTo>
                    <a:pt x="3334" y="2879"/>
                    <a:pt x="3382" y="2938"/>
                    <a:pt x="3418" y="2998"/>
                  </a:cubicBezTo>
                  <a:cubicBezTo>
                    <a:pt x="3430" y="3022"/>
                    <a:pt x="3441" y="3034"/>
                    <a:pt x="3453" y="3057"/>
                  </a:cubicBezTo>
                  <a:cubicBezTo>
                    <a:pt x="3430" y="2498"/>
                    <a:pt x="3299" y="1938"/>
                    <a:pt x="3072" y="1426"/>
                  </a:cubicBezTo>
                  <a:cubicBezTo>
                    <a:pt x="2820" y="690"/>
                    <a:pt x="2426" y="1"/>
                    <a:pt x="182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29"/>
            <p:cNvSpPr/>
            <p:nvPr/>
          </p:nvSpPr>
          <p:spPr>
            <a:xfrm>
              <a:off x="50422" y="4315277"/>
              <a:ext cx="123998" cy="60565"/>
            </a:xfrm>
            <a:custGeom>
              <a:rect b="b" l="l" r="r" t="t"/>
              <a:pathLst>
                <a:path extrusionOk="0" h="1879" w="3847">
                  <a:moveTo>
                    <a:pt x="1928" y="1"/>
                  </a:moveTo>
                  <a:cubicBezTo>
                    <a:pt x="1766" y="1"/>
                    <a:pt x="1604" y="12"/>
                    <a:pt x="1441" y="33"/>
                  </a:cubicBezTo>
                  <a:cubicBezTo>
                    <a:pt x="1072" y="80"/>
                    <a:pt x="560" y="235"/>
                    <a:pt x="251" y="533"/>
                  </a:cubicBezTo>
                  <a:cubicBezTo>
                    <a:pt x="96" y="676"/>
                    <a:pt x="12" y="878"/>
                    <a:pt x="1" y="1092"/>
                  </a:cubicBezTo>
                  <a:cubicBezTo>
                    <a:pt x="1" y="1819"/>
                    <a:pt x="1025" y="1878"/>
                    <a:pt x="1548" y="1878"/>
                  </a:cubicBezTo>
                  <a:lnTo>
                    <a:pt x="1596" y="1878"/>
                  </a:lnTo>
                  <a:cubicBezTo>
                    <a:pt x="1596" y="1450"/>
                    <a:pt x="1644" y="1009"/>
                    <a:pt x="1727" y="592"/>
                  </a:cubicBezTo>
                  <a:cubicBezTo>
                    <a:pt x="1762" y="447"/>
                    <a:pt x="1883" y="378"/>
                    <a:pt x="2005" y="378"/>
                  </a:cubicBezTo>
                  <a:cubicBezTo>
                    <a:pt x="2132" y="378"/>
                    <a:pt x="2262" y="453"/>
                    <a:pt x="2298" y="592"/>
                  </a:cubicBezTo>
                  <a:cubicBezTo>
                    <a:pt x="2406" y="985"/>
                    <a:pt x="2477" y="1390"/>
                    <a:pt x="2513" y="1795"/>
                  </a:cubicBezTo>
                  <a:cubicBezTo>
                    <a:pt x="3013" y="1688"/>
                    <a:pt x="3489" y="1485"/>
                    <a:pt x="3739" y="1116"/>
                  </a:cubicBezTo>
                  <a:cubicBezTo>
                    <a:pt x="3846" y="950"/>
                    <a:pt x="3834" y="747"/>
                    <a:pt x="3715" y="592"/>
                  </a:cubicBezTo>
                  <a:cubicBezTo>
                    <a:pt x="3703" y="569"/>
                    <a:pt x="3692" y="545"/>
                    <a:pt x="3680" y="533"/>
                  </a:cubicBezTo>
                  <a:cubicBezTo>
                    <a:pt x="3644" y="461"/>
                    <a:pt x="3596" y="414"/>
                    <a:pt x="3537" y="378"/>
                  </a:cubicBezTo>
                  <a:cubicBezTo>
                    <a:pt x="3038" y="129"/>
                    <a:pt x="2488" y="1"/>
                    <a:pt x="192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29"/>
            <p:cNvSpPr/>
            <p:nvPr/>
          </p:nvSpPr>
          <p:spPr>
            <a:xfrm>
              <a:off x="99544" y="4327590"/>
              <a:ext cx="41870" cy="125449"/>
            </a:xfrm>
            <a:custGeom>
              <a:rect b="b" l="l" r="r" t="t"/>
              <a:pathLst>
                <a:path extrusionOk="0" h="3892" w="1299">
                  <a:moveTo>
                    <a:pt x="486" y="1"/>
                  </a:moveTo>
                  <a:cubicBezTo>
                    <a:pt x="364" y="1"/>
                    <a:pt x="244" y="69"/>
                    <a:pt x="215" y="210"/>
                  </a:cubicBezTo>
                  <a:cubicBezTo>
                    <a:pt x="120" y="639"/>
                    <a:pt x="72" y="1068"/>
                    <a:pt x="72" y="1496"/>
                  </a:cubicBezTo>
                  <a:lnTo>
                    <a:pt x="72" y="2115"/>
                  </a:lnTo>
                  <a:cubicBezTo>
                    <a:pt x="84" y="2651"/>
                    <a:pt x="1" y="3389"/>
                    <a:pt x="429" y="3794"/>
                  </a:cubicBezTo>
                  <a:cubicBezTo>
                    <a:pt x="495" y="3860"/>
                    <a:pt x="581" y="3891"/>
                    <a:pt x="669" y="3891"/>
                  </a:cubicBezTo>
                  <a:cubicBezTo>
                    <a:pt x="788" y="3891"/>
                    <a:pt x="908" y="3833"/>
                    <a:pt x="977" y="3723"/>
                  </a:cubicBezTo>
                  <a:cubicBezTo>
                    <a:pt x="1298" y="3270"/>
                    <a:pt x="1096" y="2532"/>
                    <a:pt x="1048" y="2020"/>
                  </a:cubicBezTo>
                  <a:cubicBezTo>
                    <a:pt x="1025" y="1818"/>
                    <a:pt x="1013" y="1615"/>
                    <a:pt x="989" y="1413"/>
                  </a:cubicBezTo>
                  <a:cubicBezTo>
                    <a:pt x="953" y="1008"/>
                    <a:pt x="882" y="603"/>
                    <a:pt x="774" y="210"/>
                  </a:cubicBezTo>
                  <a:cubicBezTo>
                    <a:pt x="738" y="72"/>
                    <a:pt x="611" y="1"/>
                    <a:pt x="48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29"/>
            <p:cNvSpPr/>
            <p:nvPr/>
          </p:nvSpPr>
          <p:spPr>
            <a:xfrm>
              <a:off x="169005" y="4737265"/>
              <a:ext cx="140501" cy="118648"/>
            </a:xfrm>
            <a:custGeom>
              <a:rect b="b" l="l" r="r" t="t"/>
              <a:pathLst>
                <a:path extrusionOk="0" h="3681" w="4359">
                  <a:moveTo>
                    <a:pt x="1996" y="1"/>
                  </a:moveTo>
                  <a:cubicBezTo>
                    <a:pt x="1138" y="1"/>
                    <a:pt x="700" y="808"/>
                    <a:pt x="501" y="1728"/>
                  </a:cubicBezTo>
                  <a:cubicBezTo>
                    <a:pt x="167" y="2216"/>
                    <a:pt x="1" y="2800"/>
                    <a:pt x="13" y="3395"/>
                  </a:cubicBezTo>
                  <a:cubicBezTo>
                    <a:pt x="134" y="3185"/>
                    <a:pt x="358" y="3047"/>
                    <a:pt x="598" y="3047"/>
                  </a:cubicBezTo>
                  <a:cubicBezTo>
                    <a:pt x="617" y="3047"/>
                    <a:pt x="636" y="3048"/>
                    <a:pt x="655" y="3050"/>
                  </a:cubicBezTo>
                  <a:cubicBezTo>
                    <a:pt x="1084" y="3050"/>
                    <a:pt x="1513" y="3086"/>
                    <a:pt x="1941" y="3121"/>
                  </a:cubicBezTo>
                  <a:cubicBezTo>
                    <a:pt x="1989" y="3100"/>
                    <a:pt x="2042" y="3088"/>
                    <a:pt x="2095" y="3088"/>
                  </a:cubicBezTo>
                  <a:cubicBezTo>
                    <a:pt x="2159" y="3088"/>
                    <a:pt x="2222" y="3106"/>
                    <a:pt x="2275" y="3145"/>
                  </a:cubicBezTo>
                  <a:cubicBezTo>
                    <a:pt x="2441" y="3157"/>
                    <a:pt x="2608" y="3163"/>
                    <a:pt x="2775" y="3163"/>
                  </a:cubicBezTo>
                  <a:cubicBezTo>
                    <a:pt x="2941" y="3163"/>
                    <a:pt x="3108" y="3157"/>
                    <a:pt x="3275" y="3145"/>
                  </a:cubicBezTo>
                  <a:cubicBezTo>
                    <a:pt x="3316" y="3139"/>
                    <a:pt x="3356" y="3136"/>
                    <a:pt x="3397" y="3136"/>
                  </a:cubicBezTo>
                  <a:cubicBezTo>
                    <a:pt x="3735" y="3136"/>
                    <a:pt x="4051" y="3351"/>
                    <a:pt x="4168" y="3681"/>
                  </a:cubicBezTo>
                  <a:cubicBezTo>
                    <a:pt x="4358" y="2955"/>
                    <a:pt x="4084" y="2252"/>
                    <a:pt x="3751" y="1609"/>
                  </a:cubicBezTo>
                  <a:cubicBezTo>
                    <a:pt x="3692" y="1383"/>
                    <a:pt x="3596" y="1157"/>
                    <a:pt x="3477" y="954"/>
                  </a:cubicBezTo>
                  <a:cubicBezTo>
                    <a:pt x="3311" y="502"/>
                    <a:pt x="3037" y="169"/>
                    <a:pt x="2572" y="145"/>
                  </a:cubicBezTo>
                  <a:cubicBezTo>
                    <a:pt x="2453" y="73"/>
                    <a:pt x="2322" y="38"/>
                    <a:pt x="2191" y="14"/>
                  </a:cubicBezTo>
                  <a:cubicBezTo>
                    <a:pt x="2124" y="5"/>
                    <a:pt x="2059" y="1"/>
                    <a:pt x="1996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29"/>
            <p:cNvSpPr/>
            <p:nvPr/>
          </p:nvSpPr>
          <p:spPr>
            <a:xfrm>
              <a:off x="19350" y="4649624"/>
              <a:ext cx="148141" cy="130316"/>
            </a:xfrm>
            <a:custGeom>
              <a:rect b="b" l="l" r="r" t="t"/>
              <a:pathLst>
                <a:path extrusionOk="0" h="4043" w="4596">
                  <a:moveTo>
                    <a:pt x="2206" y="1"/>
                  </a:moveTo>
                  <a:cubicBezTo>
                    <a:pt x="1783" y="1"/>
                    <a:pt x="1360" y="169"/>
                    <a:pt x="1012" y="542"/>
                  </a:cubicBezTo>
                  <a:cubicBezTo>
                    <a:pt x="203" y="1387"/>
                    <a:pt x="0" y="2864"/>
                    <a:pt x="12" y="4043"/>
                  </a:cubicBezTo>
                  <a:cubicBezTo>
                    <a:pt x="36" y="3959"/>
                    <a:pt x="84" y="3888"/>
                    <a:pt x="143" y="3816"/>
                  </a:cubicBezTo>
                  <a:cubicBezTo>
                    <a:pt x="500" y="3376"/>
                    <a:pt x="1107" y="3388"/>
                    <a:pt x="1643" y="3376"/>
                  </a:cubicBezTo>
                  <a:cubicBezTo>
                    <a:pt x="2250" y="3340"/>
                    <a:pt x="2870" y="3328"/>
                    <a:pt x="3477" y="3281"/>
                  </a:cubicBezTo>
                  <a:cubicBezTo>
                    <a:pt x="3523" y="3272"/>
                    <a:pt x="3569" y="3268"/>
                    <a:pt x="3615" y="3268"/>
                  </a:cubicBezTo>
                  <a:cubicBezTo>
                    <a:pt x="3968" y="3268"/>
                    <a:pt x="4288" y="3505"/>
                    <a:pt x="4394" y="3864"/>
                  </a:cubicBezTo>
                  <a:cubicBezTo>
                    <a:pt x="4596" y="2876"/>
                    <a:pt x="4227" y="1518"/>
                    <a:pt x="3739" y="840"/>
                  </a:cubicBezTo>
                  <a:cubicBezTo>
                    <a:pt x="3355" y="311"/>
                    <a:pt x="2781" y="1"/>
                    <a:pt x="2206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29"/>
            <p:cNvSpPr/>
            <p:nvPr/>
          </p:nvSpPr>
          <p:spPr>
            <a:xfrm>
              <a:off x="43911" y="4814461"/>
              <a:ext cx="22273" cy="7832"/>
            </a:xfrm>
            <a:custGeom>
              <a:rect b="b" l="l" r="r" t="t"/>
              <a:pathLst>
                <a:path extrusionOk="0" h="243" w="691">
                  <a:moveTo>
                    <a:pt x="0" y="0"/>
                  </a:moveTo>
                  <a:cubicBezTo>
                    <a:pt x="169" y="159"/>
                    <a:pt x="376" y="242"/>
                    <a:pt x="604" y="242"/>
                  </a:cubicBezTo>
                  <a:cubicBezTo>
                    <a:pt x="632" y="242"/>
                    <a:pt x="661" y="241"/>
                    <a:pt x="691" y="238"/>
                  </a:cubicBezTo>
                  <a:lnTo>
                    <a:pt x="691" y="179"/>
                  </a:lnTo>
                  <a:cubicBezTo>
                    <a:pt x="453" y="143"/>
                    <a:pt x="226" y="83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29"/>
            <p:cNvSpPr/>
            <p:nvPr/>
          </p:nvSpPr>
          <p:spPr>
            <a:xfrm>
              <a:off x="19737" y="4792576"/>
              <a:ext cx="10379" cy="13860"/>
            </a:xfrm>
            <a:custGeom>
              <a:rect b="b" l="l" r="r" t="t"/>
              <a:pathLst>
                <a:path extrusionOk="0" h="430" w="322">
                  <a:moveTo>
                    <a:pt x="0" y="0"/>
                  </a:moveTo>
                  <a:lnTo>
                    <a:pt x="0" y="24"/>
                  </a:lnTo>
                  <a:cubicBezTo>
                    <a:pt x="0" y="215"/>
                    <a:pt x="131" y="381"/>
                    <a:pt x="322" y="429"/>
                  </a:cubicBezTo>
                  <a:cubicBezTo>
                    <a:pt x="202" y="334"/>
                    <a:pt x="107" y="215"/>
                    <a:pt x="36" y="72"/>
                  </a:cubicBezTo>
                  <a:cubicBezTo>
                    <a:pt x="24" y="48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29"/>
            <p:cNvSpPr/>
            <p:nvPr/>
          </p:nvSpPr>
          <p:spPr>
            <a:xfrm>
              <a:off x="18190" y="4754670"/>
              <a:ext cx="148173" cy="66721"/>
            </a:xfrm>
            <a:custGeom>
              <a:rect b="b" l="l" r="r" t="t"/>
              <a:pathLst>
                <a:path extrusionOk="0" h="2070" w="4597">
                  <a:moveTo>
                    <a:pt x="3623" y="1"/>
                  </a:moveTo>
                  <a:cubicBezTo>
                    <a:pt x="3583" y="1"/>
                    <a:pt x="3542" y="4"/>
                    <a:pt x="3501" y="10"/>
                  </a:cubicBezTo>
                  <a:cubicBezTo>
                    <a:pt x="2894" y="69"/>
                    <a:pt x="2286" y="81"/>
                    <a:pt x="1667" y="105"/>
                  </a:cubicBezTo>
                  <a:cubicBezTo>
                    <a:pt x="1143" y="129"/>
                    <a:pt x="536" y="117"/>
                    <a:pt x="167" y="557"/>
                  </a:cubicBezTo>
                  <a:cubicBezTo>
                    <a:pt x="108" y="617"/>
                    <a:pt x="72" y="700"/>
                    <a:pt x="36" y="784"/>
                  </a:cubicBezTo>
                  <a:cubicBezTo>
                    <a:pt x="0" y="915"/>
                    <a:pt x="0" y="1045"/>
                    <a:pt x="48" y="1176"/>
                  </a:cubicBezTo>
                  <a:cubicBezTo>
                    <a:pt x="60" y="1200"/>
                    <a:pt x="72" y="1224"/>
                    <a:pt x="84" y="1248"/>
                  </a:cubicBezTo>
                  <a:cubicBezTo>
                    <a:pt x="155" y="1391"/>
                    <a:pt x="250" y="1510"/>
                    <a:pt x="370" y="1605"/>
                  </a:cubicBezTo>
                  <a:cubicBezTo>
                    <a:pt x="501" y="1712"/>
                    <a:pt x="643" y="1796"/>
                    <a:pt x="798" y="1855"/>
                  </a:cubicBezTo>
                  <a:cubicBezTo>
                    <a:pt x="1024" y="1938"/>
                    <a:pt x="1251" y="1998"/>
                    <a:pt x="1489" y="2034"/>
                  </a:cubicBezTo>
                  <a:cubicBezTo>
                    <a:pt x="1513" y="1546"/>
                    <a:pt x="1655" y="1081"/>
                    <a:pt x="1917" y="676"/>
                  </a:cubicBezTo>
                  <a:cubicBezTo>
                    <a:pt x="1974" y="568"/>
                    <a:pt x="2074" y="519"/>
                    <a:pt x="2173" y="519"/>
                  </a:cubicBezTo>
                  <a:cubicBezTo>
                    <a:pt x="2325" y="519"/>
                    <a:pt x="2477" y="632"/>
                    <a:pt x="2477" y="819"/>
                  </a:cubicBezTo>
                  <a:cubicBezTo>
                    <a:pt x="2501" y="1248"/>
                    <a:pt x="2489" y="1665"/>
                    <a:pt x="2489" y="2069"/>
                  </a:cubicBezTo>
                  <a:cubicBezTo>
                    <a:pt x="2870" y="2069"/>
                    <a:pt x="3239" y="2034"/>
                    <a:pt x="3501" y="2022"/>
                  </a:cubicBezTo>
                  <a:cubicBezTo>
                    <a:pt x="4299" y="1974"/>
                    <a:pt x="4596" y="1176"/>
                    <a:pt x="4418" y="593"/>
                  </a:cubicBezTo>
                  <a:cubicBezTo>
                    <a:pt x="4310" y="239"/>
                    <a:pt x="3990" y="1"/>
                    <a:pt x="362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29"/>
            <p:cNvSpPr/>
            <p:nvPr/>
          </p:nvSpPr>
          <p:spPr>
            <a:xfrm>
              <a:off x="242302" y="4838314"/>
              <a:ext cx="68720" cy="65787"/>
            </a:xfrm>
            <a:custGeom>
              <a:rect b="b" l="l" r="r" t="t"/>
              <a:pathLst>
                <a:path extrusionOk="0" h="2041" w="2132">
                  <a:moveTo>
                    <a:pt x="1126" y="1"/>
                  </a:moveTo>
                  <a:cubicBezTo>
                    <a:pt x="1085" y="1"/>
                    <a:pt x="1043" y="4"/>
                    <a:pt x="1001" y="10"/>
                  </a:cubicBezTo>
                  <a:cubicBezTo>
                    <a:pt x="834" y="22"/>
                    <a:pt x="667" y="28"/>
                    <a:pt x="501" y="28"/>
                  </a:cubicBezTo>
                  <a:cubicBezTo>
                    <a:pt x="334" y="28"/>
                    <a:pt x="167" y="22"/>
                    <a:pt x="1" y="10"/>
                  </a:cubicBezTo>
                  <a:lnTo>
                    <a:pt x="1" y="10"/>
                  </a:lnTo>
                  <a:cubicBezTo>
                    <a:pt x="36" y="34"/>
                    <a:pt x="72" y="58"/>
                    <a:pt x="96" y="94"/>
                  </a:cubicBezTo>
                  <a:cubicBezTo>
                    <a:pt x="513" y="760"/>
                    <a:pt x="441" y="1427"/>
                    <a:pt x="132" y="2022"/>
                  </a:cubicBezTo>
                  <a:cubicBezTo>
                    <a:pt x="275" y="2034"/>
                    <a:pt x="420" y="2040"/>
                    <a:pt x="566" y="2040"/>
                  </a:cubicBezTo>
                  <a:cubicBezTo>
                    <a:pt x="712" y="2040"/>
                    <a:pt x="858" y="2034"/>
                    <a:pt x="1001" y="2022"/>
                  </a:cubicBezTo>
                  <a:cubicBezTo>
                    <a:pt x="1834" y="1999"/>
                    <a:pt x="2132" y="1129"/>
                    <a:pt x="1894" y="546"/>
                  </a:cubicBezTo>
                  <a:cubicBezTo>
                    <a:pt x="1777" y="216"/>
                    <a:pt x="1470" y="1"/>
                    <a:pt x="112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29"/>
            <p:cNvSpPr/>
            <p:nvPr/>
          </p:nvSpPr>
          <p:spPr>
            <a:xfrm>
              <a:off x="163268" y="4835542"/>
              <a:ext cx="68720" cy="62982"/>
            </a:xfrm>
            <a:custGeom>
              <a:rect b="b" l="l" r="r" t="t"/>
              <a:pathLst>
                <a:path extrusionOk="0" h="1954" w="2132">
                  <a:moveTo>
                    <a:pt x="812" y="0"/>
                  </a:moveTo>
                  <a:cubicBezTo>
                    <a:pt x="563" y="0"/>
                    <a:pt x="328" y="129"/>
                    <a:pt x="202" y="346"/>
                  </a:cubicBezTo>
                  <a:cubicBezTo>
                    <a:pt x="0" y="727"/>
                    <a:pt x="119" y="1192"/>
                    <a:pt x="452" y="1442"/>
                  </a:cubicBezTo>
                  <a:cubicBezTo>
                    <a:pt x="774" y="1680"/>
                    <a:pt x="1143" y="1846"/>
                    <a:pt x="1536" y="1954"/>
                  </a:cubicBezTo>
                  <a:cubicBezTo>
                    <a:pt x="1798" y="1418"/>
                    <a:pt x="1857" y="870"/>
                    <a:pt x="1976" y="251"/>
                  </a:cubicBezTo>
                  <a:cubicBezTo>
                    <a:pt x="2000" y="168"/>
                    <a:pt x="2048" y="108"/>
                    <a:pt x="2131" y="72"/>
                  </a:cubicBezTo>
                  <a:cubicBezTo>
                    <a:pt x="1703" y="37"/>
                    <a:pt x="1274" y="1"/>
                    <a:pt x="845" y="1"/>
                  </a:cubicBezTo>
                  <a:cubicBezTo>
                    <a:pt x="834" y="0"/>
                    <a:pt x="823" y="0"/>
                    <a:pt x="81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29"/>
            <p:cNvSpPr/>
            <p:nvPr/>
          </p:nvSpPr>
          <p:spPr>
            <a:xfrm>
              <a:off x="63089" y="4771238"/>
              <a:ext cx="218826" cy="312752"/>
            </a:xfrm>
            <a:custGeom>
              <a:rect b="b" l="l" r="r" t="t"/>
              <a:pathLst>
                <a:path extrusionOk="0" h="9703" w="6789">
                  <a:moveTo>
                    <a:pt x="775" y="0"/>
                  </a:moveTo>
                  <a:cubicBezTo>
                    <a:pt x="675" y="0"/>
                    <a:pt x="573" y="50"/>
                    <a:pt x="512" y="162"/>
                  </a:cubicBezTo>
                  <a:cubicBezTo>
                    <a:pt x="262" y="567"/>
                    <a:pt x="120" y="1032"/>
                    <a:pt x="96" y="1508"/>
                  </a:cubicBezTo>
                  <a:lnTo>
                    <a:pt x="96" y="1579"/>
                  </a:lnTo>
                  <a:cubicBezTo>
                    <a:pt x="0" y="3103"/>
                    <a:pt x="751" y="4925"/>
                    <a:pt x="1239" y="6115"/>
                  </a:cubicBezTo>
                  <a:cubicBezTo>
                    <a:pt x="1536" y="6830"/>
                    <a:pt x="1882" y="7544"/>
                    <a:pt x="2477" y="8068"/>
                  </a:cubicBezTo>
                  <a:cubicBezTo>
                    <a:pt x="2656" y="8223"/>
                    <a:pt x="2846" y="8342"/>
                    <a:pt x="3048" y="8449"/>
                  </a:cubicBezTo>
                  <a:lnTo>
                    <a:pt x="3144" y="8509"/>
                  </a:lnTo>
                  <a:cubicBezTo>
                    <a:pt x="3943" y="9045"/>
                    <a:pt x="4469" y="9703"/>
                    <a:pt x="5488" y="9703"/>
                  </a:cubicBezTo>
                  <a:cubicBezTo>
                    <a:pt x="5531" y="9703"/>
                    <a:pt x="5575" y="9702"/>
                    <a:pt x="5620" y="9699"/>
                  </a:cubicBezTo>
                  <a:cubicBezTo>
                    <a:pt x="6788" y="9631"/>
                    <a:pt x="6660" y="8008"/>
                    <a:pt x="5565" y="8008"/>
                  </a:cubicBezTo>
                  <a:cubicBezTo>
                    <a:pt x="5511" y="8008"/>
                    <a:pt x="5453" y="8012"/>
                    <a:pt x="5394" y="8020"/>
                  </a:cubicBezTo>
                  <a:cubicBezTo>
                    <a:pt x="5361" y="8026"/>
                    <a:pt x="5328" y="8028"/>
                    <a:pt x="5294" y="8028"/>
                  </a:cubicBezTo>
                  <a:cubicBezTo>
                    <a:pt x="4844" y="8028"/>
                    <a:pt x="4282" y="7613"/>
                    <a:pt x="3906" y="7425"/>
                  </a:cubicBezTo>
                  <a:cubicBezTo>
                    <a:pt x="3739" y="7342"/>
                    <a:pt x="3549" y="7282"/>
                    <a:pt x="3358" y="7199"/>
                  </a:cubicBezTo>
                  <a:cubicBezTo>
                    <a:pt x="3763" y="6949"/>
                    <a:pt x="4084" y="6520"/>
                    <a:pt x="4358" y="6163"/>
                  </a:cubicBezTo>
                  <a:cubicBezTo>
                    <a:pt x="4656" y="5782"/>
                    <a:pt x="4906" y="5353"/>
                    <a:pt x="5120" y="4913"/>
                  </a:cubicBezTo>
                  <a:cubicBezTo>
                    <a:pt x="5334" y="4675"/>
                    <a:pt x="5525" y="4401"/>
                    <a:pt x="5680" y="4115"/>
                  </a:cubicBezTo>
                  <a:cubicBezTo>
                    <a:pt x="6001" y="3508"/>
                    <a:pt x="6061" y="2829"/>
                    <a:pt x="5644" y="2175"/>
                  </a:cubicBezTo>
                  <a:cubicBezTo>
                    <a:pt x="5620" y="2139"/>
                    <a:pt x="5585" y="2115"/>
                    <a:pt x="5549" y="2091"/>
                  </a:cubicBezTo>
                  <a:cubicBezTo>
                    <a:pt x="5496" y="2052"/>
                    <a:pt x="5437" y="2034"/>
                    <a:pt x="5376" y="2034"/>
                  </a:cubicBezTo>
                  <a:cubicBezTo>
                    <a:pt x="5326" y="2034"/>
                    <a:pt x="5275" y="2046"/>
                    <a:pt x="5227" y="2067"/>
                  </a:cubicBezTo>
                  <a:cubicBezTo>
                    <a:pt x="5144" y="2103"/>
                    <a:pt x="5084" y="2163"/>
                    <a:pt x="5073" y="2246"/>
                  </a:cubicBezTo>
                  <a:cubicBezTo>
                    <a:pt x="4953" y="2865"/>
                    <a:pt x="4894" y="3413"/>
                    <a:pt x="4632" y="3949"/>
                  </a:cubicBezTo>
                  <a:cubicBezTo>
                    <a:pt x="4584" y="4044"/>
                    <a:pt x="4525" y="4139"/>
                    <a:pt x="4465" y="4234"/>
                  </a:cubicBezTo>
                  <a:cubicBezTo>
                    <a:pt x="4013" y="4889"/>
                    <a:pt x="3441" y="5437"/>
                    <a:pt x="2906" y="6020"/>
                  </a:cubicBezTo>
                  <a:cubicBezTo>
                    <a:pt x="2882" y="6032"/>
                    <a:pt x="2870" y="6056"/>
                    <a:pt x="2858" y="6080"/>
                  </a:cubicBezTo>
                  <a:cubicBezTo>
                    <a:pt x="2751" y="6163"/>
                    <a:pt x="2644" y="6235"/>
                    <a:pt x="2537" y="6306"/>
                  </a:cubicBezTo>
                  <a:cubicBezTo>
                    <a:pt x="2358" y="5985"/>
                    <a:pt x="2191" y="5663"/>
                    <a:pt x="2060" y="5318"/>
                  </a:cubicBezTo>
                  <a:cubicBezTo>
                    <a:pt x="1739" y="4591"/>
                    <a:pt x="1465" y="3829"/>
                    <a:pt x="1263" y="3067"/>
                  </a:cubicBezTo>
                  <a:cubicBezTo>
                    <a:pt x="1143" y="2567"/>
                    <a:pt x="1084" y="2067"/>
                    <a:pt x="1096" y="1555"/>
                  </a:cubicBezTo>
                  <a:cubicBezTo>
                    <a:pt x="1096" y="1151"/>
                    <a:pt x="1096" y="734"/>
                    <a:pt x="1072" y="305"/>
                  </a:cubicBezTo>
                  <a:cubicBezTo>
                    <a:pt x="1079" y="118"/>
                    <a:pt x="929" y="0"/>
                    <a:pt x="775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29"/>
            <p:cNvSpPr/>
            <p:nvPr/>
          </p:nvSpPr>
          <p:spPr>
            <a:xfrm>
              <a:off x="533587" y="3524420"/>
              <a:ext cx="276490" cy="267143"/>
            </a:xfrm>
            <a:custGeom>
              <a:rect b="b" l="l" r="r" t="t"/>
              <a:pathLst>
                <a:path extrusionOk="0" h="8288" w="8578">
                  <a:moveTo>
                    <a:pt x="2909" y="1"/>
                  </a:moveTo>
                  <a:cubicBezTo>
                    <a:pt x="2704" y="1"/>
                    <a:pt x="2489" y="18"/>
                    <a:pt x="2263" y="54"/>
                  </a:cubicBezTo>
                  <a:cubicBezTo>
                    <a:pt x="2072" y="90"/>
                    <a:pt x="1917" y="221"/>
                    <a:pt x="1858" y="399"/>
                  </a:cubicBezTo>
                  <a:cubicBezTo>
                    <a:pt x="1644" y="423"/>
                    <a:pt x="1429" y="483"/>
                    <a:pt x="1239" y="578"/>
                  </a:cubicBezTo>
                  <a:cubicBezTo>
                    <a:pt x="1513" y="780"/>
                    <a:pt x="1786" y="994"/>
                    <a:pt x="2048" y="1209"/>
                  </a:cubicBezTo>
                  <a:cubicBezTo>
                    <a:pt x="2334" y="1256"/>
                    <a:pt x="2632" y="1340"/>
                    <a:pt x="2894" y="1387"/>
                  </a:cubicBezTo>
                  <a:cubicBezTo>
                    <a:pt x="3525" y="1518"/>
                    <a:pt x="4144" y="1685"/>
                    <a:pt x="4751" y="1876"/>
                  </a:cubicBezTo>
                  <a:cubicBezTo>
                    <a:pt x="5021" y="1962"/>
                    <a:pt x="4909" y="2341"/>
                    <a:pt x="4674" y="2341"/>
                  </a:cubicBezTo>
                  <a:cubicBezTo>
                    <a:pt x="4649" y="2341"/>
                    <a:pt x="4623" y="2337"/>
                    <a:pt x="4596" y="2328"/>
                  </a:cubicBezTo>
                  <a:cubicBezTo>
                    <a:pt x="4013" y="2161"/>
                    <a:pt x="3430" y="2030"/>
                    <a:pt x="2846" y="1923"/>
                  </a:cubicBezTo>
                  <a:lnTo>
                    <a:pt x="2846" y="1923"/>
                  </a:lnTo>
                  <a:cubicBezTo>
                    <a:pt x="3084" y="2137"/>
                    <a:pt x="3310" y="2364"/>
                    <a:pt x="3537" y="2602"/>
                  </a:cubicBezTo>
                  <a:cubicBezTo>
                    <a:pt x="4465" y="2745"/>
                    <a:pt x="5442" y="3304"/>
                    <a:pt x="6144" y="3840"/>
                  </a:cubicBezTo>
                  <a:cubicBezTo>
                    <a:pt x="6340" y="3994"/>
                    <a:pt x="6224" y="4344"/>
                    <a:pt x="6004" y="4344"/>
                  </a:cubicBezTo>
                  <a:cubicBezTo>
                    <a:pt x="5970" y="4344"/>
                    <a:pt x="5933" y="4336"/>
                    <a:pt x="5894" y="4316"/>
                  </a:cubicBezTo>
                  <a:cubicBezTo>
                    <a:pt x="5466" y="4114"/>
                    <a:pt x="5037" y="3923"/>
                    <a:pt x="4584" y="3769"/>
                  </a:cubicBezTo>
                  <a:lnTo>
                    <a:pt x="4584" y="3769"/>
                  </a:lnTo>
                  <a:cubicBezTo>
                    <a:pt x="4644" y="3828"/>
                    <a:pt x="4692" y="3888"/>
                    <a:pt x="4739" y="3947"/>
                  </a:cubicBezTo>
                  <a:cubicBezTo>
                    <a:pt x="5037" y="4293"/>
                    <a:pt x="5311" y="4662"/>
                    <a:pt x="5561" y="5055"/>
                  </a:cubicBezTo>
                  <a:cubicBezTo>
                    <a:pt x="5618" y="4973"/>
                    <a:pt x="5702" y="4931"/>
                    <a:pt x="5788" y="4931"/>
                  </a:cubicBezTo>
                  <a:cubicBezTo>
                    <a:pt x="5828" y="4931"/>
                    <a:pt x="5868" y="4940"/>
                    <a:pt x="5906" y="4959"/>
                  </a:cubicBezTo>
                  <a:lnTo>
                    <a:pt x="6859" y="5376"/>
                  </a:lnTo>
                  <a:cubicBezTo>
                    <a:pt x="7174" y="5513"/>
                    <a:pt x="7062" y="5974"/>
                    <a:pt x="6778" y="5974"/>
                  </a:cubicBezTo>
                  <a:cubicBezTo>
                    <a:pt x="6740" y="5974"/>
                    <a:pt x="6699" y="5966"/>
                    <a:pt x="6656" y="5947"/>
                  </a:cubicBezTo>
                  <a:lnTo>
                    <a:pt x="5977" y="5686"/>
                  </a:lnTo>
                  <a:lnTo>
                    <a:pt x="5977" y="5686"/>
                  </a:lnTo>
                  <a:cubicBezTo>
                    <a:pt x="6275" y="6126"/>
                    <a:pt x="6561" y="6590"/>
                    <a:pt x="6870" y="7043"/>
                  </a:cubicBezTo>
                  <a:cubicBezTo>
                    <a:pt x="6950" y="7149"/>
                    <a:pt x="6852" y="7289"/>
                    <a:pt x="6747" y="7289"/>
                  </a:cubicBezTo>
                  <a:cubicBezTo>
                    <a:pt x="6711" y="7289"/>
                    <a:pt x="6675" y="7273"/>
                    <a:pt x="6644" y="7233"/>
                  </a:cubicBezTo>
                  <a:cubicBezTo>
                    <a:pt x="6299" y="6781"/>
                    <a:pt x="5918" y="6340"/>
                    <a:pt x="5525" y="5936"/>
                  </a:cubicBezTo>
                  <a:lnTo>
                    <a:pt x="5525" y="5936"/>
                  </a:lnTo>
                  <a:cubicBezTo>
                    <a:pt x="5489" y="6138"/>
                    <a:pt x="5489" y="6352"/>
                    <a:pt x="5537" y="6555"/>
                  </a:cubicBezTo>
                  <a:cubicBezTo>
                    <a:pt x="5561" y="6733"/>
                    <a:pt x="5442" y="6900"/>
                    <a:pt x="5275" y="6936"/>
                  </a:cubicBezTo>
                  <a:cubicBezTo>
                    <a:pt x="5260" y="6938"/>
                    <a:pt x="5245" y="6939"/>
                    <a:pt x="5230" y="6939"/>
                  </a:cubicBezTo>
                  <a:cubicBezTo>
                    <a:pt x="5069" y="6939"/>
                    <a:pt x="4927" y="6825"/>
                    <a:pt x="4894" y="6662"/>
                  </a:cubicBezTo>
                  <a:cubicBezTo>
                    <a:pt x="4799" y="6257"/>
                    <a:pt x="4858" y="5817"/>
                    <a:pt x="5061" y="5447"/>
                  </a:cubicBezTo>
                  <a:cubicBezTo>
                    <a:pt x="4811" y="5185"/>
                    <a:pt x="4561" y="4924"/>
                    <a:pt x="4323" y="4650"/>
                  </a:cubicBezTo>
                  <a:cubicBezTo>
                    <a:pt x="4144" y="4459"/>
                    <a:pt x="3953" y="4257"/>
                    <a:pt x="3763" y="4066"/>
                  </a:cubicBezTo>
                  <a:lnTo>
                    <a:pt x="3763" y="4066"/>
                  </a:lnTo>
                  <a:cubicBezTo>
                    <a:pt x="3775" y="4126"/>
                    <a:pt x="3787" y="4173"/>
                    <a:pt x="3787" y="4221"/>
                  </a:cubicBezTo>
                  <a:cubicBezTo>
                    <a:pt x="3834" y="4543"/>
                    <a:pt x="4049" y="5412"/>
                    <a:pt x="3549" y="5507"/>
                  </a:cubicBezTo>
                  <a:cubicBezTo>
                    <a:pt x="3523" y="5512"/>
                    <a:pt x="3498" y="5514"/>
                    <a:pt x="3475" y="5514"/>
                  </a:cubicBezTo>
                  <a:cubicBezTo>
                    <a:pt x="3027" y="5514"/>
                    <a:pt x="2938" y="4693"/>
                    <a:pt x="2870" y="4388"/>
                  </a:cubicBezTo>
                  <a:cubicBezTo>
                    <a:pt x="2810" y="4066"/>
                    <a:pt x="2656" y="3531"/>
                    <a:pt x="2703" y="3114"/>
                  </a:cubicBezTo>
                  <a:cubicBezTo>
                    <a:pt x="2691" y="3078"/>
                    <a:pt x="2679" y="3042"/>
                    <a:pt x="2679" y="3007"/>
                  </a:cubicBezTo>
                  <a:cubicBezTo>
                    <a:pt x="2394" y="2745"/>
                    <a:pt x="2120" y="2495"/>
                    <a:pt x="1834" y="2245"/>
                  </a:cubicBezTo>
                  <a:lnTo>
                    <a:pt x="1834" y="2257"/>
                  </a:lnTo>
                  <a:cubicBezTo>
                    <a:pt x="1834" y="2626"/>
                    <a:pt x="1870" y="2995"/>
                    <a:pt x="1953" y="3352"/>
                  </a:cubicBezTo>
                  <a:cubicBezTo>
                    <a:pt x="1993" y="3572"/>
                    <a:pt x="1836" y="3691"/>
                    <a:pt x="1671" y="3691"/>
                  </a:cubicBezTo>
                  <a:cubicBezTo>
                    <a:pt x="1540" y="3691"/>
                    <a:pt x="1405" y="3617"/>
                    <a:pt x="1358" y="3459"/>
                  </a:cubicBezTo>
                  <a:cubicBezTo>
                    <a:pt x="1239" y="3054"/>
                    <a:pt x="1215" y="2626"/>
                    <a:pt x="1286" y="2209"/>
                  </a:cubicBezTo>
                  <a:cubicBezTo>
                    <a:pt x="1298" y="2090"/>
                    <a:pt x="1394" y="1995"/>
                    <a:pt x="1501" y="1983"/>
                  </a:cubicBezTo>
                  <a:cubicBezTo>
                    <a:pt x="1179" y="1709"/>
                    <a:pt x="846" y="1459"/>
                    <a:pt x="513" y="1221"/>
                  </a:cubicBezTo>
                  <a:cubicBezTo>
                    <a:pt x="239" y="1590"/>
                    <a:pt x="96" y="2030"/>
                    <a:pt x="72" y="2495"/>
                  </a:cubicBezTo>
                  <a:cubicBezTo>
                    <a:pt x="1" y="4114"/>
                    <a:pt x="1334" y="5412"/>
                    <a:pt x="2584" y="6245"/>
                  </a:cubicBezTo>
                  <a:cubicBezTo>
                    <a:pt x="3989" y="7162"/>
                    <a:pt x="5525" y="7841"/>
                    <a:pt x="7144" y="8257"/>
                  </a:cubicBezTo>
                  <a:cubicBezTo>
                    <a:pt x="7220" y="8277"/>
                    <a:pt x="7297" y="8287"/>
                    <a:pt x="7374" y="8287"/>
                  </a:cubicBezTo>
                  <a:cubicBezTo>
                    <a:pt x="7979" y="8287"/>
                    <a:pt x="8578" y="7700"/>
                    <a:pt x="8240" y="7067"/>
                  </a:cubicBezTo>
                  <a:cubicBezTo>
                    <a:pt x="6971" y="4709"/>
                    <a:pt x="6306" y="1"/>
                    <a:pt x="290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29"/>
            <p:cNvSpPr/>
            <p:nvPr/>
          </p:nvSpPr>
          <p:spPr>
            <a:xfrm>
              <a:off x="411942" y="3474395"/>
              <a:ext cx="352849" cy="285032"/>
            </a:xfrm>
            <a:custGeom>
              <a:rect b="b" l="l" r="r" t="t"/>
              <a:pathLst>
                <a:path extrusionOk="0" h="8843" w="10947">
                  <a:moveTo>
                    <a:pt x="676" y="0"/>
                  </a:moveTo>
                  <a:cubicBezTo>
                    <a:pt x="506" y="0"/>
                    <a:pt x="339" y="25"/>
                    <a:pt x="179" y="82"/>
                  </a:cubicBezTo>
                  <a:cubicBezTo>
                    <a:pt x="36" y="141"/>
                    <a:pt x="0" y="332"/>
                    <a:pt x="96" y="451"/>
                  </a:cubicBezTo>
                  <a:cubicBezTo>
                    <a:pt x="393" y="832"/>
                    <a:pt x="810" y="951"/>
                    <a:pt x="1239" y="1130"/>
                  </a:cubicBezTo>
                  <a:cubicBezTo>
                    <a:pt x="1810" y="1344"/>
                    <a:pt x="2370" y="1606"/>
                    <a:pt x="2905" y="1904"/>
                  </a:cubicBezTo>
                  <a:cubicBezTo>
                    <a:pt x="3370" y="2165"/>
                    <a:pt x="3834" y="2451"/>
                    <a:pt x="4275" y="2773"/>
                  </a:cubicBezTo>
                  <a:cubicBezTo>
                    <a:pt x="4608" y="3011"/>
                    <a:pt x="4941" y="3261"/>
                    <a:pt x="5275" y="3523"/>
                  </a:cubicBezTo>
                  <a:cubicBezTo>
                    <a:pt x="5156" y="3547"/>
                    <a:pt x="5060" y="3642"/>
                    <a:pt x="5060" y="3761"/>
                  </a:cubicBezTo>
                  <a:cubicBezTo>
                    <a:pt x="4989" y="4178"/>
                    <a:pt x="5001" y="4606"/>
                    <a:pt x="5120" y="5011"/>
                  </a:cubicBezTo>
                  <a:cubicBezTo>
                    <a:pt x="5167" y="5169"/>
                    <a:pt x="5302" y="5243"/>
                    <a:pt x="5433" y="5243"/>
                  </a:cubicBezTo>
                  <a:cubicBezTo>
                    <a:pt x="5598" y="5243"/>
                    <a:pt x="5755" y="5124"/>
                    <a:pt x="5715" y="4904"/>
                  </a:cubicBezTo>
                  <a:cubicBezTo>
                    <a:pt x="5644" y="4547"/>
                    <a:pt x="5596" y="4178"/>
                    <a:pt x="5596" y="3809"/>
                  </a:cubicBezTo>
                  <a:lnTo>
                    <a:pt x="5596" y="3797"/>
                  </a:lnTo>
                  <a:cubicBezTo>
                    <a:pt x="5882" y="4047"/>
                    <a:pt x="6168" y="4297"/>
                    <a:pt x="6442" y="4559"/>
                  </a:cubicBezTo>
                  <a:cubicBezTo>
                    <a:pt x="6442" y="4594"/>
                    <a:pt x="6453" y="4630"/>
                    <a:pt x="6477" y="4666"/>
                  </a:cubicBezTo>
                  <a:cubicBezTo>
                    <a:pt x="6418" y="5083"/>
                    <a:pt x="6561" y="5594"/>
                    <a:pt x="6632" y="5940"/>
                  </a:cubicBezTo>
                  <a:cubicBezTo>
                    <a:pt x="6700" y="6267"/>
                    <a:pt x="6789" y="7066"/>
                    <a:pt x="7235" y="7066"/>
                  </a:cubicBezTo>
                  <a:cubicBezTo>
                    <a:pt x="7259" y="7066"/>
                    <a:pt x="7284" y="7064"/>
                    <a:pt x="7311" y="7059"/>
                  </a:cubicBezTo>
                  <a:cubicBezTo>
                    <a:pt x="7823" y="6964"/>
                    <a:pt x="7608" y="6095"/>
                    <a:pt x="7561" y="5773"/>
                  </a:cubicBezTo>
                  <a:cubicBezTo>
                    <a:pt x="7549" y="5725"/>
                    <a:pt x="7537" y="5678"/>
                    <a:pt x="7537" y="5618"/>
                  </a:cubicBezTo>
                  <a:lnTo>
                    <a:pt x="7537" y="5618"/>
                  </a:lnTo>
                  <a:cubicBezTo>
                    <a:pt x="7716" y="5809"/>
                    <a:pt x="7906" y="6011"/>
                    <a:pt x="8085" y="6202"/>
                  </a:cubicBezTo>
                  <a:cubicBezTo>
                    <a:pt x="8335" y="6476"/>
                    <a:pt x="8585" y="6737"/>
                    <a:pt x="8835" y="6999"/>
                  </a:cubicBezTo>
                  <a:cubicBezTo>
                    <a:pt x="8620" y="7369"/>
                    <a:pt x="8561" y="7797"/>
                    <a:pt x="8656" y="8214"/>
                  </a:cubicBezTo>
                  <a:cubicBezTo>
                    <a:pt x="8688" y="8376"/>
                    <a:pt x="8829" y="8479"/>
                    <a:pt x="8988" y="8479"/>
                  </a:cubicBezTo>
                  <a:cubicBezTo>
                    <a:pt x="9004" y="8479"/>
                    <a:pt x="9021" y="8478"/>
                    <a:pt x="9037" y="8476"/>
                  </a:cubicBezTo>
                  <a:cubicBezTo>
                    <a:pt x="9216" y="8452"/>
                    <a:pt x="9335" y="8285"/>
                    <a:pt x="9299" y="8107"/>
                  </a:cubicBezTo>
                  <a:cubicBezTo>
                    <a:pt x="9251" y="7904"/>
                    <a:pt x="9251" y="7690"/>
                    <a:pt x="9287" y="7488"/>
                  </a:cubicBezTo>
                  <a:lnTo>
                    <a:pt x="9287" y="7488"/>
                  </a:lnTo>
                  <a:cubicBezTo>
                    <a:pt x="9680" y="7892"/>
                    <a:pt x="10061" y="8333"/>
                    <a:pt x="10406" y="8785"/>
                  </a:cubicBezTo>
                  <a:cubicBezTo>
                    <a:pt x="10438" y="8826"/>
                    <a:pt x="10475" y="8843"/>
                    <a:pt x="10512" y="8843"/>
                  </a:cubicBezTo>
                  <a:cubicBezTo>
                    <a:pt x="10616" y="8843"/>
                    <a:pt x="10712" y="8709"/>
                    <a:pt x="10633" y="8595"/>
                  </a:cubicBezTo>
                  <a:cubicBezTo>
                    <a:pt x="10335" y="8142"/>
                    <a:pt x="10037" y="7690"/>
                    <a:pt x="9740" y="7238"/>
                  </a:cubicBezTo>
                  <a:lnTo>
                    <a:pt x="9740" y="7238"/>
                  </a:lnTo>
                  <a:lnTo>
                    <a:pt x="10418" y="7499"/>
                  </a:lnTo>
                  <a:cubicBezTo>
                    <a:pt x="10462" y="7518"/>
                    <a:pt x="10503" y="7526"/>
                    <a:pt x="10541" y="7526"/>
                  </a:cubicBezTo>
                  <a:cubicBezTo>
                    <a:pt x="10827" y="7526"/>
                    <a:pt x="10946" y="7065"/>
                    <a:pt x="10621" y="6928"/>
                  </a:cubicBezTo>
                  <a:lnTo>
                    <a:pt x="9668" y="6511"/>
                  </a:lnTo>
                  <a:cubicBezTo>
                    <a:pt x="9630" y="6492"/>
                    <a:pt x="9590" y="6483"/>
                    <a:pt x="9550" y="6483"/>
                  </a:cubicBezTo>
                  <a:cubicBezTo>
                    <a:pt x="9464" y="6483"/>
                    <a:pt x="9380" y="6525"/>
                    <a:pt x="9323" y="6607"/>
                  </a:cubicBezTo>
                  <a:cubicBezTo>
                    <a:pt x="9073" y="6214"/>
                    <a:pt x="8799" y="5845"/>
                    <a:pt x="8501" y="5499"/>
                  </a:cubicBezTo>
                  <a:cubicBezTo>
                    <a:pt x="8454" y="5440"/>
                    <a:pt x="8406" y="5380"/>
                    <a:pt x="8358" y="5321"/>
                  </a:cubicBezTo>
                  <a:lnTo>
                    <a:pt x="8358" y="5321"/>
                  </a:lnTo>
                  <a:cubicBezTo>
                    <a:pt x="8799" y="5475"/>
                    <a:pt x="9240" y="5666"/>
                    <a:pt x="9656" y="5868"/>
                  </a:cubicBezTo>
                  <a:cubicBezTo>
                    <a:pt x="9695" y="5888"/>
                    <a:pt x="9732" y="5896"/>
                    <a:pt x="9767" y="5896"/>
                  </a:cubicBezTo>
                  <a:cubicBezTo>
                    <a:pt x="9986" y="5896"/>
                    <a:pt x="10102" y="5546"/>
                    <a:pt x="9906" y="5392"/>
                  </a:cubicBezTo>
                  <a:cubicBezTo>
                    <a:pt x="9204" y="4856"/>
                    <a:pt x="8227" y="4285"/>
                    <a:pt x="7299" y="4142"/>
                  </a:cubicBezTo>
                  <a:cubicBezTo>
                    <a:pt x="7073" y="3916"/>
                    <a:pt x="6846" y="3689"/>
                    <a:pt x="6608" y="3475"/>
                  </a:cubicBezTo>
                  <a:lnTo>
                    <a:pt x="6608" y="3475"/>
                  </a:lnTo>
                  <a:cubicBezTo>
                    <a:pt x="7204" y="3582"/>
                    <a:pt x="7787" y="3713"/>
                    <a:pt x="8370" y="3892"/>
                  </a:cubicBezTo>
                  <a:cubicBezTo>
                    <a:pt x="8396" y="3899"/>
                    <a:pt x="8420" y="3902"/>
                    <a:pt x="8443" y="3902"/>
                  </a:cubicBezTo>
                  <a:cubicBezTo>
                    <a:pt x="8691" y="3902"/>
                    <a:pt x="8797" y="3527"/>
                    <a:pt x="8525" y="3439"/>
                  </a:cubicBezTo>
                  <a:cubicBezTo>
                    <a:pt x="7918" y="3237"/>
                    <a:pt x="7299" y="3082"/>
                    <a:pt x="6668" y="2951"/>
                  </a:cubicBezTo>
                  <a:cubicBezTo>
                    <a:pt x="6406" y="2904"/>
                    <a:pt x="6108" y="2820"/>
                    <a:pt x="5811" y="2773"/>
                  </a:cubicBezTo>
                  <a:cubicBezTo>
                    <a:pt x="5549" y="2558"/>
                    <a:pt x="5275" y="2344"/>
                    <a:pt x="5001" y="2142"/>
                  </a:cubicBezTo>
                  <a:cubicBezTo>
                    <a:pt x="4358" y="1665"/>
                    <a:pt x="3691" y="1237"/>
                    <a:pt x="2977" y="868"/>
                  </a:cubicBezTo>
                  <a:cubicBezTo>
                    <a:pt x="2330" y="535"/>
                    <a:pt x="1466" y="0"/>
                    <a:pt x="67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29"/>
            <p:cNvSpPr/>
            <p:nvPr/>
          </p:nvSpPr>
          <p:spPr>
            <a:xfrm>
              <a:off x="8415046" y="3667500"/>
              <a:ext cx="276394" cy="266917"/>
            </a:xfrm>
            <a:custGeom>
              <a:rect b="b" l="l" r="r" t="t"/>
              <a:pathLst>
                <a:path extrusionOk="0" h="8281" w="8575">
                  <a:moveTo>
                    <a:pt x="2910" y="1"/>
                  </a:moveTo>
                  <a:cubicBezTo>
                    <a:pt x="2701" y="1"/>
                    <a:pt x="2481" y="19"/>
                    <a:pt x="2250" y="56"/>
                  </a:cubicBezTo>
                  <a:cubicBezTo>
                    <a:pt x="2072" y="92"/>
                    <a:pt x="1917" y="223"/>
                    <a:pt x="1858" y="389"/>
                  </a:cubicBezTo>
                  <a:cubicBezTo>
                    <a:pt x="1643" y="413"/>
                    <a:pt x="1429" y="485"/>
                    <a:pt x="1238" y="580"/>
                  </a:cubicBezTo>
                  <a:cubicBezTo>
                    <a:pt x="1512" y="770"/>
                    <a:pt x="1786" y="985"/>
                    <a:pt x="2048" y="1211"/>
                  </a:cubicBezTo>
                  <a:cubicBezTo>
                    <a:pt x="2334" y="1270"/>
                    <a:pt x="2631" y="1354"/>
                    <a:pt x="2893" y="1401"/>
                  </a:cubicBezTo>
                  <a:cubicBezTo>
                    <a:pt x="3524" y="1532"/>
                    <a:pt x="4144" y="1687"/>
                    <a:pt x="4751" y="1889"/>
                  </a:cubicBezTo>
                  <a:cubicBezTo>
                    <a:pt x="5020" y="1976"/>
                    <a:pt x="4910" y="2343"/>
                    <a:pt x="4675" y="2343"/>
                  </a:cubicBezTo>
                  <a:cubicBezTo>
                    <a:pt x="4650" y="2343"/>
                    <a:pt x="4624" y="2339"/>
                    <a:pt x="4596" y="2330"/>
                  </a:cubicBezTo>
                  <a:cubicBezTo>
                    <a:pt x="4013" y="2163"/>
                    <a:pt x="3429" y="2032"/>
                    <a:pt x="2846" y="1925"/>
                  </a:cubicBezTo>
                  <a:lnTo>
                    <a:pt x="2846" y="1925"/>
                  </a:lnTo>
                  <a:cubicBezTo>
                    <a:pt x="3084" y="2140"/>
                    <a:pt x="3310" y="2366"/>
                    <a:pt x="3524" y="2592"/>
                  </a:cubicBezTo>
                  <a:cubicBezTo>
                    <a:pt x="4465" y="2747"/>
                    <a:pt x="5441" y="3306"/>
                    <a:pt x="6144" y="3842"/>
                  </a:cubicBezTo>
                  <a:cubicBezTo>
                    <a:pt x="6339" y="3996"/>
                    <a:pt x="6224" y="4346"/>
                    <a:pt x="6004" y="4346"/>
                  </a:cubicBezTo>
                  <a:cubicBezTo>
                    <a:pt x="5970" y="4346"/>
                    <a:pt x="5933" y="4338"/>
                    <a:pt x="5894" y="4318"/>
                  </a:cubicBezTo>
                  <a:cubicBezTo>
                    <a:pt x="5465" y="4116"/>
                    <a:pt x="5037" y="3925"/>
                    <a:pt x="4584" y="3771"/>
                  </a:cubicBezTo>
                  <a:lnTo>
                    <a:pt x="4584" y="3771"/>
                  </a:lnTo>
                  <a:cubicBezTo>
                    <a:pt x="4644" y="3818"/>
                    <a:pt x="4691" y="3878"/>
                    <a:pt x="4739" y="3937"/>
                  </a:cubicBezTo>
                  <a:cubicBezTo>
                    <a:pt x="5037" y="4295"/>
                    <a:pt x="5298" y="4664"/>
                    <a:pt x="5560" y="5045"/>
                  </a:cubicBezTo>
                  <a:cubicBezTo>
                    <a:pt x="5617" y="4972"/>
                    <a:pt x="5700" y="4933"/>
                    <a:pt x="5785" y="4933"/>
                  </a:cubicBezTo>
                  <a:cubicBezTo>
                    <a:pt x="5826" y="4933"/>
                    <a:pt x="5867" y="4942"/>
                    <a:pt x="5906" y="4961"/>
                  </a:cubicBezTo>
                  <a:lnTo>
                    <a:pt x="6858" y="5366"/>
                  </a:lnTo>
                  <a:cubicBezTo>
                    <a:pt x="7174" y="5513"/>
                    <a:pt x="7062" y="5976"/>
                    <a:pt x="6778" y="5976"/>
                  </a:cubicBezTo>
                  <a:cubicBezTo>
                    <a:pt x="6740" y="5976"/>
                    <a:pt x="6699" y="5968"/>
                    <a:pt x="6656" y="5949"/>
                  </a:cubicBezTo>
                  <a:lnTo>
                    <a:pt x="5977" y="5688"/>
                  </a:lnTo>
                  <a:lnTo>
                    <a:pt x="5977" y="5688"/>
                  </a:lnTo>
                  <a:cubicBezTo>
                    <a:pt x="6275" y="6128"/>
                    <a:pt x="6561" y="6592"/>
                    <a:pt x="6870" y="7045"/>
                  </a:cubicBezTo>
                  <a:cubicBezTo>
                    <a:pt x="6950" y="7151"/>
                    <a:pt x="6851" y="7291"/>
                    <a:pt x="6746" y="7291"/>
                  </a:cubicBezTo>
                  <a:cubicBezTo>
                    <a:pt x="6711" y="7291"/>
                    <a:pt x="6674" y="7275"/>
                    <a:pt x="6644" y="7235"/>
                  </a:cubicBezTo>
                  <a:cubicBezTo>
                    <a:pt x="6299" y="6783"/>
                    <a:pt x="5918" y="6342"/>
                    <a:pt x="5525" y="5938"/>
                  </a:cubicBezTo>
                  <a:lnTo>
                    <a:pt x="5525" y="5938"/>
                  </a:lnTo>
                  <a:cubicBezTo>
                    <a:pt x="5489" y="6140"/>
                    <a:pt x="5489" y="6354"/>
                    <a:pt x="5537" y="6557"/>
                  </a:cubicBezTo>
                  <a:cubicBezTo>
                    <a:pt x="5560" y="6735"/>
                    <a:pt x="5441" y="6902"/>
                    <a:pt x="5275" y="6926"/>
                  </a:cubicBezTo>
                  <a:cubicBezTo>
                    <a:pt x="5258" y="6928"/>
                    <a:pt x="5242" y="6929"/>
                    <a:pt x="5225" y="6929"/>
                  </a:cubicBezTo>
                  <a:cubicBezTo>
                    <a:pt x="5066" y="6929"/>
                    <a:pt x="4926" y="6826"/>
                    <a:pt x="4894" y="6664"/>
                  </a:cubicBezTo>
                  <a:cubicBezTo>
                    <a:pt x="4798" y="6247"/>
                    <a:pt x="4858" y="5819"/>
                    <a:pt x="5060" y="5449"/>
                  </a:cubicBezTo>
                  <a:cubicBezTo>
                    <a:pt x="4810" y="5188"/>
                    <a:pt x="4560" y="4926"/>
                    <a:pt x="4322" y="4652"/>
                  </a:cubicBezTo>
                  <a:cubicBezTo>
                    <a:pt x="4144" y="4449"/>
                    <a:pt x="3953" y="4259"/>
                    <a:pt x="3763" y="4056"/>
                  </a:cubicBezTo>
                  <a:lnTo>
                    <a:pt x="3763" y="4056"/>
                  </a:lnTo>
                  <a:cubicBezTo>
                    <a:pt x="3774" y="4116"/>
                    <a:pt x="3774" y="4164"/>
                    <a:pt x="3786" y="4223"/>
                  </a:cubicBezTo>
                  <a:cubicBezTo>
                    <a:pt x="3834" y="4545"/>
                    <a:pt x="4048" y="5414"/>
                    <a:pt x="3536" y="5497"/>
                  </a:cubicBezTo>
                  <a:cubicBezTo>
                    <a:pt x="3511" y="5502"/>
                    <a:pt x="3487" y="5504"/>
                    <a:pt x="3464" y="5504"/>
                  </a:cubicBezTo>
                  <a:cubicBezTo>
                    <a:pt x="3027" y="5504"/>
                    <a:pt x="2937" y="4683"/>
                    <a:pt x="2870" y="4378"/>
                  </a:cubicBezTo>
                  <a:cubicBezTo>
                    <a:pt x="2798" y="4033"/>
                    <a:pt x="2655" y="3521"/>
                    <a:pt x="2703" y="3104"/>
                  </a:cubicBezTo>
                  <a:cubicBezTo>
                    <a:pt x="2691" y="3068"/>
                    <a:pt x="2679" y="3032"/>
                    <a:pt x="2679" y="2997"/>
                  </a:cubicBezTo>
                  <a:cubicBezTo>
                    <a:pt x="2393" y="2735"/>
                    <a:pt x="2120" y="2485"/>
                    <a:pt x="1834" y="2235"/>
                  </a:cubicBezTo>
                  <a:cubicBezTo>
                    <a:pt x="1834" y="2247"/>
                    <a:pt x="1834" y="2247"/>
                    <a:pt x="1834" y="2247"/>
                  </a:cubicBezTo>
                  <a:cubicBezTo>
                    <a:pt x="1834" y="2616"/>
                    <a:pt x="1869" y="2985"/>
                    <a:pt x="1953" y="3342"/>
                  </a:cubicBezTo>
                  <a:cubicBezTo>
                    <a:pt x="1993" y="3563"/>
                    <a:pt x="1834" y="3686"/>
                    <a:pt x="1668" y="3686"/>
                  </a:cubicBezTo>
                  <a:cubicBezTo>
                    <a:pt x="1538" y="3686"/>
                    <a:pt x="1404" y="3611"/>
                    <a:pt x="1358" y="3449"/>
                  </a:cubicBezTo>
                  <a:cubicBezTo>
                    <a:pt x="1238" y="3044"/>
                    <a:pt x="1215" y="2616"/>
                    <a:pt x="1286" y="2199"/>
                  </a:cubicBezTo>
                  <a:cubicBezTo>
                    <a:pt x="1298" y="2080"/>
                    <a:pt x="1381" y="1985"/>
                    <a:pt x="1500" y="1973"/>
                  </a:cubicBezTo>
                  <a:cubicBezTo>
                    <a:pt x="1179" y="1711"/>
                    <a:pt x="846" y="1449"/>
                    <a:pt x="512" y="1211"/>
                  </a:cubicBezTo>
                  <a:cubicBezTo>
                    <a:pt x="238" y="1580"/>
                    <a:pt x="95" y="2020"/>
                    <a:pt x="72" y="2485"/>
                  </a:cubicBezTo>
                  <a:cubicBezTo>
                    <a:pt x="0" y="4104"/>
                    <a:pt x="1334" y="5414"/>
                    <a:pt x="2584" y="6235"/>
                  </a:cubicBezTo>
                  <a:cubicBezTo>
                    <a:pt x="3989" y="7152"/>
                    <a:pt x="5525" y="7831"/>
                    <a:pt x="7144" y="8247"/>
                  </a:cubicBezTo>
                  <a:cubicBezTo>
                    <a:pt x="7222" y="8270"/>
                    <a:pt x="7303" y="8280"/>
                    <a:pt x="7383" y="8280"/>
                  </a:cubicBezTo>
                  <a:cubicBezTo>
                    <a:pt x="7985" y="8280"/>
                    <a:pt x="8574" y="7687"/>
                    <a:pt x="8227" y="7057"/>
                  </a:cubicBezTo>
                  <a:cubicBezTo>
                    <a:pt x="6971" y="4702"/>
                    <a:pt x="6307" y="1"/>
                    <a:pt x="291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29"/>
            <p:cNvSpPr/>
            <p:nvPr/>
          </p:nvSpPr>
          <p:spPr>
            <a:xfrm>
              <a:off x="8293014" y="3617927"/>
              <a:ext cx="353236" cy="285032"/>
            </a:xfrm>
            <a:custGeom>
              <a:rect b="b" l="l" r="r" t="t"/>
              <a:pathLst>
                <a:path extrusionOk="0" h="8843" w="10959">
                  <a:moveTo>
                    <a:pt x="677" y="0"/>
                  </a:moveTo>
                  <a:cubicBezTo>
                    <a:pt x="506" y="0"/>
                    <a:pt x="339" y="25"/>
                    <a:pt x="179" y="82"/>
                  </a:cubicBezTo>
                  <a:cubicBezTo>
                    <a:pt x="36" y="141"/>
                    <a:pt x="0" y="332"/>
                    <a:pt x="95" y="451"/>
                  </a:cubicBezTo>
                  <a:cubicBezTo>
                    <a:pt x="393" y="820"/>
                    <a:pt x="810" y="951"/>
                    <a:pt x="1250" y="1118"/>
                  </a:cubicBezTo>
                  <a:cubicBezTo>
                    <a:pt x="1810" y="1344"/>
                    <a:pt x="2369" y="1606"/>
                    <a:pt x="2917" y="1892"/>
                  </a:cubicBezTo>
                  <a:cubicBezTo>
                    <a:pt x="3381" y="2154"/>
                    <a:pt x="3846" y="2451"/>
                    <a:pt x="4286" y="2761"/>
                  </a:cubicBezTo>
                  <a:cubicBezTo>
                    <a:pt x="4632" y="2999"/>
                    <a:pt x="4953" y="3261"/>
                    <a:pt x="5274" y="3523"/>
                  </a:cubicBezTo>
                  <a:cubicBezTo>
                    <a:pt x="5167" y="3547"/>
                    <a:pt x="5072" y="3642"/>
                    <a:pt x="5072" y="3749"/>
                  </a:cubicBezTo>
                  <a:cubicBezTo>
                    <a:pt x="5001" y="4166"/>
                    <a:pt x="5013" y="4594"/>
                    <a:pt x="5132" y="4999"/>
                  </a:cubicBezTo>
                  <a:cubicBezTo>
                    <a:pt x="5179" y="5162"/>
                    <a:pt x="5314" y="5237"/>
                    <a:pt x="5445" y="5237"/>
                  </a:cubicBezTo>
                  <a:cubicBezTo>
                    <a:pt x="5610" y="5237"/>
                    <a:pt x="5767" y="5117"/>
                    <a:pt x="5727" y="4904"/>
                  </a:cubicBezTo>
                  <a:cubicBezTo>
                    <a:pt x="5655" y="4535"/>
                    <a:pt x="5608" y="4166"/>
                    <a:pt x="5608" y="3797"/>
                  </a:cubicBezTo>
                  <a:lnTo>
                    <a:pt x="5608" y="3797"/>
                  </a:lnTo>
                  <a:cubicBezTo>
                    <a:pt x="5894" y="4035"/>
                    <a:pt x="6179" y="4297"/>
                    <a:pt x="6453" y="4547"/>
                  </a:cubicBezTo>
                  <a:cubicBezTo>
                    <a:pt x="6453" y="4582"/>
                    <a:pt x="6465" y="4618"/>
                    <a:pt x="6489" y="4654"/>
                  </a:cubicBezTo>
                  <a:cubicBezTo>
                    <a:pt x="6429" y="5071"/>
                    <a:pt x="6572" y="5583"/>
                    <a:pt x="6644" y="5928"/>
                  </a:cubicBezTo>
                  <a:cubicBezTo>
                    <a:pt x="6712" y="6235"/>
                    <a:pt x="6802" y="7064"/>
                    <a:pt x="7257" y="7064"/>
                  </a:cubicBezTo>
                  <a:cubicBezTo>
                    <a:pt x="7278" y="7064"/>
                    <a:pt x="7300" y="7063"/>
                    <a:pt x="7322" y="7059"/>
                  </a:cubicBezTo>
                  <a:cubicBezTo>
                    <a:pt x="7834" y="6964"/>
                    <a:pt x="7620" y="6094"/>
                    <a:pt x="7560" y="5773"/>
                  </a:cubicBezTo>
                  <a:cubicBezTo>
                    <a:pt x="7560" y="5725"/>
                    <a:pt x="7549" y="5666"/>
                    <a:pt x="7549" y="5606"/>
                  </a:cubicBezTo>
                  <a:lnTo>
                    <a:pt x="7549" y="5606"/>
                  </a:lnTo>
                  <a:cubicBezTo>
                    <a:pt x="7727" y="5809"/>
                    <a:pt x="7918" y="5999"/>
                    <a:pt x="8096" y="6202"/>
                  </a:cubicBezTo>
                  <a:cubicBezTo>
                    <a:pt x="8346" y="6475"/>
                    <a:pt x="8596" y="6737"/>
                    <a:pt x="8846" y="6999"/>
                  </a:cubicBezTo>
                  <a:cubicBezTo>
                    <a:pt x="8632" y="7368"/>
                    <a:pt x="8573" y="7809"/>
                    <a:pt x="8668" y="8214"/>
                  </a:cubicBezTo>
                  <a:cubicBezTo>
                    <a:pt x="8699" y="8371"/>
                    <a:pt x="8832" y="8482"/>
                    <a:pt x="8985" y="8482"/>
                  </a:cubicBezTo>
                  <a:cubicBezTo>
                    <a:pt x="9006" y="8482"/>
                    <a:pt x="9027" y="8480"/>
                    <a:pt x="9049" y="8476"/>
                  </a:cubicBezTo>
                  <a:cubicBezTo>
                    <a:pt x="9227" y="8452"/>
                    <a:pt x="9346" y="8285"/>
                    <a:pt x="9311" y="8107"/>
                  </a:cubicBezTo>
                  <a:cubicBezTo>
                    <a:pt x="9263" y="7904"/>
                    <a:pt x="9263" y="7690"/>
                    <a:pt x="9299" y="7487"/>
                  </a:cubicBezTo>
                  <a:lnTo>
                    <a:pt x="9299" y="7487"/>
                  </a:lnTo>
                  <a:cubicBezTo>
                    <a:pt x="9692" y="7892"/>
                    <a:pt x="10073" y="8333"/>
                    <a:pt x="10418" y="8785"/>
                  </a:cubicBezTo>
                  <a:cubicBezTo>
                    <a:pt x="10449" y="8826"/>
                    <a:pt x="10488" y="8843"/>
                    <a:pt x="10526" y="8843"/>
                  </a:cubicBezTo>
                  <a:cubicBezTo>
                    <a:pt x="10633" y="8843"/>
                    <a:pt x="10735" y="8709"/>
                    <a:pt x="10656" y="8595"/>
                  </a:cubicBezTo>
                  <a:cubicBezTo>
                    <a:pt x="10358" y="8142"/>
                    <a:pt x="10061" y="7690"/>
                    <a:pt x="9763" y="7237"/>
                  </a:cubicBezTo>
                  <a:lnTo>
                    <a:pt x="9763" y="7237"/>
                  </a:lnTo>
                  <a:lnTo>
                    <a:pt x="10430" y="7499"/>
                  </a:lnTo>
                  <a:cubicBezTo>
                    <a:pt x="10473" y="7518"/>
                    <a:pt x="10514" y="7526"/>
                    <a:pt x="10552" y="7526"/>
                  </a:cubicBezTo>
                  <a:cubicBezTo>
                    <a:pt x="10839" y="7526"/>
                    <a:pt x="10958" y="7065"/>
                    <a:pt x="10632" y="6928"/>
                  </a:cubicBezTo>
                  <a:lnTo>
                    <a:pt x="9692" y="6511"/>
                  </a:lnTo>
                  <a:cubicBezTo>
                    <a:pt x="9650" y="6492"/>
                    <a:pt x="9607" y="6483"/>
                    <a:pt x="9565" y="6483"/>
                  </a:cubicBezTo>
                  <a:cubicBezTo>
                    <a:pt x="9477" y="6483"/>
                    <a:pt x="9395" y="6525"/>
                    <a:pt x="9346" y="6606"/>
                  </a:cubicBezTo>
                  <a:cubicBezTo>
                    <a:pt x="9084" y="6225"/>
                    <a:pt x="8811" y="5844"/>
                    <a:pt x="8513" y="5487"/>
                  </a:cubicBezTo>
                  <a:cubicBezTo>
                    <a:pt x="8465" y="5440"/>
                    <a:pt x="8418" y="5380"/>
                    <a:pt x="8370" y="5321"/>
                  </a:cubicBezTo>
                  <a:lnTo>
                    <a:pt x="8370" y="5321"/>
                  </a:lnTo>
                  <a:cubicBezTo>
                    <a:pt x="8811" y="5475"/>
                    <a:pt x="9251" y="5666"/>
                    <a:pt x="9668" y="5868"/>
                  </a:cubicBezTo>
                  <a:cubicBezTo>
                    <a:pt x="9708" y="5888"/>
                    <a:pt x="9747" y="5896"/>
                    <a:pt x="9782" y="5896"/>
                  </a:cubicBezTo>
                  <a:cubicBezTo>
                    <a:pt x="10007" y="5896"/>
                    <a:pt x="10113" y="5546"/>
                    <a:pt x="9918" y="5392"/>
                  </a:cubicBezTo>
                  <a:cubicBezTo>
                    <a:pt x="9215" y="4856"/>
                    <a:pt x="8239" y="4285"/>
                    <a:pt x="7310" y="4154"/>
                  </a:cubicBezTo>
                  <a:cubicBezTo>
                    <a:pt x="7084" y="3916"/>
                    <a:pt x="6858" y="3701"/>
                    <a:pt x="6620" y="3475"/>
                  </a:cubicBezTo>
                  <a:lnTo>
                    <a:pt x="6620" y="3475"/>
                  </a:lnTo>
                  <a:cubicBezTo>
                    <a:pt x="7215" y="3582"/>
                    <a:pt x="7799" y="3713"/>
                    <a:pt x="8370" y="3892"/>
                  </a:cubicBezTo>
                  <a:cubicBezTo>
                    <a:pt x="8396" y="3899"/>
                    <a:pt x="8420" y="3902"/>
                    <a:pt x="8443" y="3902"/>
                  </a:cubicBezTo>
                  <a:cubicBezTo>
                    <a:pt x="8691" y="3902"/>
                    <a:pt x="8797" y="3526"/>
                    <a:pt x="8525" y="3439"/>
                  </a:cubicBezTo>
                  <a:cubicBezTo>
                    <a:pt x="7918" y="3237"/>
                    <a:pt x="7299" y="3082"/>
                    <a:pt x="6668" y="2951"/>
                  </a:cubicBezTo>
                  <a:cubicBezTo>
                    <a:pt x="6406" y="2904"/>
                    <a:pt x="6108" y="2820"/>
                    <a:pt x="5810" y="2773"/>
                  </a:cubicBezTo>
                  <a:cubicBezTo>
                    <a:pt x="5548" y="2558"/>
                    <a:pt x="5286" y="2344"/>
                    <a:pt x="5013" y="2142"/>
                  </a:cubicBezTo>
                  <a:cubicBezTo>
                    <a:pt x="4370" y="1665"/>
                    <a:pt x="3691" y="1237"/>
                    <a:pt x="2988" y="868"/>
                  </a:cubicBezTo>
                  <a:cubicBezTo>
                    <a:pt x="2342" y="535"/>
                    <a:pt x="1470" y="0"/>
                    <a:pt x="677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29"/>
            <p:cNvSpPr/>
            <p:nvPr/>
          </p:nvSpPr>
          <p:spPr>
            <a:xfrm>
              <a:off x="6185331" y="252821"/>
              <a:ext cx="276136" cy="267111"/>
            </a:xfrm>
            <a:custGeom>
              <a:rect b="b" l="l" r="r" t="t"/>
              <a:pathLst>
                <a:path extrusionOk="0" h="8287" w="8567">
                  <a:moveTo>
                    <a:pt x="2899" y="0"/>
                  </a:moveTo>
                  <a:cubicBezTo>
                    <a:pt x="2693" y="0"/>
                    <a:pt x="2478" y="17"/>
                    <a:pt x="2251" y="53"/>
                  </a:cubicBezTo>
                  <a:cubicBezTo>
                    <a:pt x="2073" y="89"/>
                    <a:pt x="1918" y="220"/>
                    <a:pt x="1846" y="399"/>
                  </a:cubicBezTo>
                  <a:cubicBezTo>
                    <a:pt x="1644" y="422"/>
                    <a:pt x="1430" y="482"/>
                    <a:pt x="1239" y="577"/>
                  </a:cubicBezTo>
                  <a:cubicBezTo>
                    <a:pt x="1513" y="780"/>
                    <a:pt x="1775" y="994"/>
                    <a:pt x="2037" y="1208"/>
                  </a:cubicBezTo>
                  <a:cubicBezTo>
                    <a:pt x="2335" y="1256"/>
                    <a:pt x="2620" y="1327"/>
                    <a:pt x="2882" y="1387"/>
                  </a:cubicBezTo>
                  <a:cubicBezTo>
                    <a:pt x="3513" y="1518"/>
                    <a:pt x="4132" y="1673"/>
                    <a:pt x="4751" y="1875"/>
                  </a:cubicBezTo>
                  <a:cubicBezTo>
                    <a:pt x="5024" y="1962"/>
                    <a:pt x="4908" y="2338"/>
                    <a:pt x="4658" y="2338"/>
                  </a:cubicBezTo>
                  <a:cubicBezTo>
                    <a:pt x="4635" y="2338"/>
                    <a:pt x="4610" y="2335"/>
                    <a:pt x="4585" y="2327"/>
                  </a:cubicBezTo>
                  <a:cubicBezTo>
                    <a:pt x="4013" y="2161"/>
                    <a:pt x="3430" y="2018"/>
                    <a:pt x="2846" y="1923"/>
                  </a:cubicBezTo>
                  <a:lnTo>
                    <a:pt x="2846" y="1923"/>
                  </a:lnTo>
                  <a:cubicBezTo>
                    <a:pt x="3073" y="2137"/>
                    <a:pt x="3299" y="2375"/>
                    <a:pt x="3525" y="2601"/>
                  </a:cubicBezTo>
                  <a:cubicBezTo>
                    <a:pt x="4454" y="2744"/>
                    <a:pt x="5442" y="3304"/>
                    <a:pt x="6133" y="3840"/>
                  </a:cubicBezTo>
                  <a:cubicBezTo>
                    <a:pt x="6338" y="3994"/>
                    <a:pt x="6224" y="4344"/>
                    <a:pt x="6005" y="4344"/>
                  </a:cubicBezTo>
                  <a:cubicBezTo>
                    <a:pt x="5970" y="4344"/>
                    <a:pt x="5933" y="4335"/>
                    <a:pt x="5894" y="4316"/>
                  </a:cubicBezTo>
                  <a:cubicBezTo>
                    <a:pt x="5466" y="4113"/>
                    <a:pt x="5025" y="3923"/>
                    <a:pt x="4585" y="3768"/>
                  </a:cubicBezTo>
                  <a:lnTo>
                    <a:pt x="4585" y="3768"/>
                  </a:lnTo>
                  <a:lnTo>
                    <a:pt x="4740" y="3947"/>
                  </a:lnTo>
                  <a:cubicBezTo>
                    <a:pt x="5037" y="4292"/>
                    <a:pt x="5299" y="4673"/>
                    <a:pt x="5561" y="5054"/>
                  </a:cubicBezTo>
                  <a:cubicBezTo>
                    <a:pt x="5610" y="4973"/>
                    <a:pt x="5697" y="4930"/>
                    <a:pt x="5785" y="4930"/>
                  </a:cubicBezTo>
                  <a:cubicBezTo>
                    <a:pt x="5827" y="4930"/>
                    <a:pt x="5868" y="4940"/>
                    <a:pt x="5906" y="4959"/>
                  </a:cubicBezTo>
                  <a:lnTo>
                    <a:pt x="6859" y="5375"/>
                  </a:lnTo>
                  <a:cubicBezTo>
                    <a:pt x="7174" y="5512"/>
                    <a:pt x="7053" y="5973"/>
                    <a:pt x="6767" y="5973"/>
                  </a:cubicBezTo>
                  <a:cubicBezTo>
                    <a:pt x="6729" y="5973"/>
                    <a:pt x="6688" y="5965"/>
                    <a:pt x="6645" y="5947"/>
                  </a:cubicBezTo>
                  <a:lnTo>
                    <a:pt x="5978" y="5685"/>
                  </a:lnTo>
                  <a:lnTo>
                    <a:pt x="5978" y="5685"/>
                  </a:lnTo>
                  <a:cubicBezTo>
                    <a:pt x="6275" y="6137"/>
                    <a:pt x="6561" y="6590"/>
                    <a:pt x="6871" y="7042"/>
                  </a:cubicBezTo>
                  <a:cubicBezTo>
                    <a:pt x="6951" y="7149"/>
                    <a:pt x="6852" y="7288"/>
                    <a:pt x="6747" y="7288"/>
                  </a:cubicBezTo>
                  <a:cubicBezTo>
                    <a:pt x="6711" y="7288"/>
                    <a:pt x="6675" y="7272"/>
                    <a:pt x="6645" y="7233"/>
                  </a:cubicBezTo>
                  <a:cubicBezTo>
                    <a:pt x="6287" y="6780"/>
                    <a:pt x="5918" y="6352"/>
                    <a:pt x="5525" y="5935"/>
                  </a:cubicBezTo>
                  <a:lnTo>
                    <a:pt x="5525" y="5935"/>
                  </a:lnTo>
                  <a:cubicBezTo>
                    <a:pt x="5478" y="6137"/>
                    <a:pt x="5490" y="6352"/>
                    <a:pt x="5537" y="6554"/>
                  </a:cubicBezTo>
                  <a:cubicBezTo>
                    <a:pt x="5561" y="6733"/>
                    <a:pt x="5442" y="6899"/>
                    <a:pt x="5263" y="6935"/>
                  </a:cubicBezTo>
                  <a:cubicBezTo>
                    <a:pt x="5249" y="6937"/>
                    <a:pt x="5235" y="6938"/>
                    <a:pt x="5221" y="6938"/>
                  </a:cubicBezTo>
                  <a:cubicBezTo>
                    <a:pt x="5069" y="6938"/>
                    <a:pt x="4927" y="6825"/>
                    <a:pt x="4894" y="6661"/>
                  </a:cubicBezTo>
                  <a:cubicBezTo>
                    <a:pt x="4787" y="6256"/>
                    <a:pt x="4859" y="5816"/>
                    <a:pt x="5061" y="5447"/>
                  </a:cubicBezTo>
                  <a:cubicBezTo>
                    <a:pt x="4811" y="5185"/>
                    <a:pt x="4561" y="4923"/>
                    <a:pt x="4323" y="4649"/>
                  </a:cubicBezTo>
                  <a:cubicBezTo>
                    <a:pt x="4132" y="4459"/>
                    <a:pt x="3954" y="4256"/>
                    <a:pt x="3763" y="4054"/>
                  </a:cubicBezTo>
                  <a:lnTo>
                    <a:pt x="3763" y="4054"/>
                  </a:lnTo>
                  <a:cubicBezTo>
                    <a:pt x="3763" y="4113"/>
                    <a:pt x="3775" y="4173"/>
                    <a:pt x="3787" y="4221"/>
                  </a:cubicBezTo>
                  <a:cubicBezTo>
                    <a:pt x="3835" y="4542"/>
                    <a:pt x="4049" y="5411"/>
                    <a:pt x="3537" y="5506"/>
                  </a:cubicBezTo>
                  <a:cubicBezTo>
                    <a:pt x="3512" y="5511"/>
                    <a:pt x="3487" y="5513"/>
                    <a:pt x="3464" y="5513"/>
                  </a:cubicBezTo>
                  <a:cubicBezTo>
                    <a:pt x="3016" y="5513"/>
                    <a:pt x="2927" y="4681"/>
                    <a:pt x="2870" y="4375"/>
                  </a:cubicBezTo>
                  <a:cubicBezTo>
                    <a:pt x="2799" y="4054"/>
                    <a:pt x="2656" y="3518"/>
                    <a:pt x="2704" y="3101"/>
                  </a:cubicBezTo>
                  <a:cubicBezTo>
                    <a:pt x="2692" y="3066"/>
                    <a:pt x="2680" y="3030"/>
                    <a:pt x="2668" y="2994"/>
                  </a:cubicBezTo>
                  <a:cubicBezTo>
                    <a:pt x="2394" y="2744"/>
                    <a:pt x="2108" y="2482"/>
                    <a:pt x="1823" y="2244"/>
                  </a:cubicBezTo>
                  <a:lnTo>
                    <a:pt x="1823" y="2244"/>
                  </a:lnTo>
                  <a:cubicBezTo>
                    <a:pt x="1834" y="2613"/>
                    <a:pt x="1870" y="2982"/>
                    <a:pt x="1954" y="3351"/>
                  </a:cubicBezTo>
                  <a:cubicBezTo>
                    <a:pt x="1993" y="3564"/>
                    <a:pt x="1833" y="3684"/>
                    <a:pt x="1666" y="3684"/>
                  </a:cubicBezTo>
                  <a:cubicBezTo>
                    <a:pt x="1535" y="3684"/>
                    <a:pt x="1400" y="3609"/>
                    <a:pt x="1358" y="3447"/>
                  </a:cubicBezTo>
                  <a:cubicBezTo>
                    <a:pt x="1239" y="3042"/>
                    <a:pt x="1215" y="2613"/>
                    <a:pt x="1287" y="2196"/>
                  </a:cubicBezTo>
                  <a:cubicBezTo>
                    <a:pt x="1299" y="2089"/>
                    <a:pt x="1382" y="1994"/>
                    <a:pt x="1501" y="1970"/>
                  </a:cubicBezTo>
                  <a:cubicBezTo>
                    <a:pt x="1180" y="1708"/>
                    <a:pt x="846" y="1446"/>
                    <a:pt x="501" y="1208"/>
                  </a:cubicBezTo>
                  <a:cubicBezTo>
                    <a:pt x="239" y="1577"/>
                    <a:pt x="84" y="2030"/>
                    <a:pt x="72" y="2482"/>
                  </a:cubicBezTo>
                  <a:cubicBezTo>
                    <a:pt x="1" y="4113"/>
                    <a:pt x="1334" y="5411"/>
                    <a:pt x="2585" y="6233"/>
                  </a:cubicBezTo>
                  <a:cubicBezTo>
                    <a:pt x="3989" y="7149"/>
                    <a:pt x="5525" y="7828"/>
                    <a:pt x="7145" y="8257"/>
                  </a:cubicBezTo>
                  <a:cubicBezTo>
                    <a:pt x="7220" y="8277"/>
                    <a:pt x="7297" y="8286"/>
                    <a:pt x="7374" y="8286"/>
                  </a:cubicBezTo>
                  <a:cubicBezTo>
                    <a:pt x="7977" y="8286"/>
                    <a:pt x="8566" y="7700"/>
                    <a:pt x="8228" y="7066"/>
                  </a:cubicBezTo>
                  <a:cubicBezTo>
                    <a:pt x="6971" y="4697"/>
                    <a:pt x="6296" y="0"/>
                    <a:pt x="289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29"/>
            <p:cNvSpPr/>
            <p:nvPr/>
          </p:nvSpPr>
          <p:spPr>
            <a:xfrm>
              <a:off x="6063298" y="202506"/>
              <a:ext cx="353365" cy="285322"/>
            </a:xfrm>
            <a:custGeom>
              <a:rect b="b" l="l" r="r" t="t"/>
              <a:pathLst>
                <a:path extrusionOk="0" h="8852" w="10963">
                  <a:moveTo>
                    <a:pt x="679" y="1"/>
                  </a:moveTo>
                  <a:cubicBezTo>
                    <a:pt x="512" y="1"/>
                    <a:pt x="349" y="25"/>
                    <a:pt x="191" y="78"/>
                  </a:cubicBezTo>
                  <a:cubicBezTo>
                    <a:pt x="48" y="150"/>
                    <a:pt x="1" y="328"/>
                    <a:pt x="108" y="448"/>
                  </a:cubicBezTo>
                  <a:cubicBezTo>
                    <a:pt x="406" y="829"/>
                    <a:pt x="822" y="948"/>
                    <a:pt x="1251" y="1126"/>
                  </a:cubicBezTo>
                  <a:cubicBezTo>
                    <a:pt x="1822" y="1352"/>
                    <a:pt x="2370" y="1602"/>
                    <a:pt x="2906" y="1900"/>
                  </a:cubicBezTo>
                  <a:cubicBezTo>
                    <a:pt x="3382" y="2162"/>
                    <a:pt x="3835" y="2460"/>
                    <a:pt x="4287" y="2769"/>
                  </a:cubicBezTo>
                  <a:cubicBezTo>
                    <a:pt x="4620" y="3007"/>
                    <a:pt x="4954" y="3269"/>
                    <a:pt x="5275" y="3531"/>
                  </a:cubicBezTo>
                  <a:cubicBezTo>
                    <a:pt x="5156" y="3555"/>
                    <a:pt x="5073" y="3650"/>
                    <a:pt x="5061" y="3757"/>
                  </a:cubicBezTo>
                  <a:cubicBezTo>
                    <a:pt x="4989" y="4174"/>
                    <a:pt x="5013" y="4603"/>
                    <a:pt x="5132" y="5008"/>
                  </a:cubicBezTo>
                  <a:cubicBezTo>
                    <a:pt x="5180" y="5170"/>
                    <a:pt x="5315" y="5245"/>
                    <a:pt x="5445" y="5245"/>
                  </a:cubicBezTo>
                  <a:cubicBezTo>
                    <a:pt x="5610" y="5245"/>
                    <a:pt x="5768" y="5125"/>
                    <a:pt x="5728" y="4912"/>
                  </a:cubicBezTo>
                  <a:cubicBezTo>
                    <a:pt x="5644" y="4543"/>
                    <a:pt x="5609" y="4174"/>
                    <a:pt x="5597" y="3805"/>
                  </a:cubicBezTo>
                  <a:lnTo>
                    <a:pt x="5597" y="3805"/>
                  </a:lnTo>
                  <a:cubicBezTo>
                    <a:pt x="5894" y="4043"/>
                    <a:pt x="6168" y="4305"/>
                    <a:pt x="6454" y="4555"/>
                  </a:cubicBezTo>
                  <a:cubicBezTo>
                    <a:pt x="6454" y="4591"/>
                    <a:pt x="6466" y="4627"/>
                    <a:pt x="6478" y="4662"/>
                  </a:cubicBezTo>
                  <a:cubicBezTo>
                    <a:pt x="6430" y="5079"/>
                    <a:pt x="6573" y="5591"/>
                    <a:pt x="6644" y="5936"/>
                  </a:cubicBezTo>
                  <a:cubicBezTo>
                    <a:pt x="6713" y="6266"/>
                    <a:pt x="6792" y="7073"/>
                    <a:pt x="7244" y="7073"/>
                  </a:cubicBezTo>
                  <a:cubicBezTo>
                    <a:pt x="7266" y="7073"/>
                    <a:pt x="7288" y="7071"/>
                    <a:pt x="7311" y="7067"/>
                  </a:cubicBezTo>
                  <a:cubicBezTo>
                    <a:pt x="7835" y="6972"/>
                    <a:pt x="7609" y="6103"/>
                    <a:pt x="7561" y="5782"/>
                  </a:cubicBezTo>
                  <a:cubicBezTo>
                    <a:pt x="7561" y="5734"/>
                    <a:pt x="7549" y="5674"/>
                    <a:pt x="7537" y="5615"/>
                  </a:cubicBezTo>
                  <a:lnTo>
                    <a:pt x="7537" y="5615"/>
                  </a:lnTo>
                  <a:cubicBezTo>
                    <a:pt x="7728" y="5817"/>
                    <a:pt x="7918" y="6008"/>
                    <a:pt x="8097" y="6210"/>
                  </a:cubicBezTo>
                  <a:cubicBezTo>
                    <a:pt x="8347" y="6484"/>
                    <a:pt x="8597" y="6746"/>
                    <a:pt x="8835" y="7008"/>
                  </a:cubicBezTo>
                  <a:cubicBezTo>
                    <a:pt x="8633" y="7377"/>
                    <a:pt x="8573" y="7817"/>
                    <a:pt x="8668" y="8222"/>
                  </a:cubicBezTo>
                  <a:cubicBezTo>
                    <a:pt x="8701" y="8386"/>
                    <a:pt x="8843" y="8499"/>
                    <a:pt x="9004" y="8499"/>
                  </a:cubicBezTo>
                  <a:cubicBezTo>
                    <a:pt x="9019" y="8499"/>
                    <a:pt x="9034" y="8498"/>
                    <a:pt x="9049" y="8496"/>
                  </a:cubicBezTo>
                  <a:cubicBezTo>
                    <a:pt x="9216" y="8460"/>
                    <a:pt x="9335" y="8294"/>
                    <a:pt x="9311" y="8115"/>
                  </a:cubicBezTo>
                  <a:cubicBezTo>
                    <a:pt x="9264" y="7913"/>
                    <a:pt x="9264" y="7698"/>
                    <a:pt x="9299" y="7496"/>
                  </a:cubicBezTo>
                  <a:lnTo>
                    <a:pt x="9299" y="7496"/>
                  </a:lnTo>
                  <a:cubicBezTo>
                    <a:pt x="9692" y="7913"/>
                    <a:pt x="10061" y="8341"/>
                    <a:pt x="10419" y="8794"/>
                  </a:cubicBezTo>
                  <a:cubicBezTo>
                    <a:pt x="10450" y="8834"/>
                    <a:pt x="10488" y="8851"/>
                    <a:pt x="10524" y="8851"/>
                  </a:cubicBezTo>
                  <a:cubicBezTo>
                    <a:pt x="10628" y="8851"/>
                    <a:pt x="10724" y="8718"/>
                    <a:pt x="10645" y="8603"/>
                  </a:cubicBezTo>
                  <a:cubicBezTo>
                    <a:pt x="10347" y="8151"/>
                    <a:pt x="10050" y="7698"/>
                    <a:pt x="9752" y="7246"/>
                  </a:cubicBezTo>
                  <a:lnTo>
                    <a:pt x="9752" y="7246"/>
                  </a:lnTo>
                  <a:lnTo>
                    <a:pt x="10442" y="7508"/>
                  </a:lnTo>
                  <a:cubicBezTo>
                    <a:pt x="10483" y="7524"/>
                    <a:pt x="10521" y="7531"/>
                    <a:pt x="10557" y="7531"/>
                  </a:cubicBezTo>
                  <a:cubicBezTo>
                    <a:pt x="10847" y="7531"/>
                    <a:pt x="10963" y="7062"/>
                    <a:pt x="10645" y="6925"/>
                  </a:cubicBezTo>
                  <a:lnTo>
                    <a:pt x="9692" y="6508"/>
                  </a:lnTo>
                  <a:cubicBezTo>
                    <a:pt x="9657" y="6490"/>
                    <a:pt x="9619" y="6482"/>
                    <a:pt x="9582" y="6482"/>
                  </a:cubicBezTo>
                  <a:cubicBezTo>
                    <a:pt x="9494" y="6482"/>
                    <a:pt x="9406" y="6528"/>
                    <a:pt x="9347" y="6603"/>
                  </a:cubicBezTo>
                  <a:cubicBezTo>
                    <a:pt x="9085" y="6222"/>
                    <a:pt x="8823" y="5853"/>
                    <a:pt x="8526" y="5496"/>
                  </a:cubicBezTo>
                  <a:lnTo>
                    <a:pt x="8371" y="5317"/>
                  </a:lnTo>
                  <a:lnTo>
                    <a:pt x="8371" y="5317"/>
                  </a:lnTo>
                  <a:cubicBezTo>
                    <a:pt x="8823" y="5484"/>
                    <a:pt x="9264" y="5674"/>
                    <a:pt x="9680" y="5877"/>
                  </a:cubicBezTo>
                  <a:cubicBezTo>
                    <a:pt x="9719" y="5896"/>
                    <a:pt x="9756" y="5905"/>
                    <a:pt x="9791" y="5905"/>
                  </a:cubicBezTo>
                  <a:cubicBezTo>
                    <a:pt x="10010" y="5905"/>
                    <a:pt x="10126" y="5555"/>
                    <a:pt x="9931" y="5401"/>
                  </a:cubicBezTo>
                  <a:cubicBezTo>
                    <a:pt x="9228" y="4865"/>
                    <a:pt x="8252" y="4293"/>
                    <a:pt x="7311" y="4150"/>
                  </a:cubicBezTo>
                  <a:cubicBezTo>
                    <a:pt x="7097" y="3924"/>
                    <a:pt x="6871" y="3698"/>
                    <a:pt x="6632" y="3472"/>
                  </a:cubicBezTo>
                  <a:lnTo>
                    <a:pt x="6632" y="3472"/>
                  </a:lnTo>
                  <a:cubicBezTo>
                    <a:pt x="7216" y="3579"/>
                    <a:pt x="7799" y="3722"/>
                    <a:pt x="8371" y="3888"/>
                  </a:cubicBezTo>
                  <a:cubicBezTo>
                    <a:pt x="8396" y="3896"/>
                    <a:pt x="8421" y="3899"/>
                    <a:pt x="8444" y="3899"/>
                  </a:cubicBezTo>
                  <a:cubicBezTo>
                    <a:pt x="8694" y="3899"/>
                    <a:pt x="8810" y="3524"/>
                    <a:pt x="8537" y="3448"/>
                  </a:cubicBezTo>
                  <a:cubicBezTo>
                    <a:pt x="7930" y="3245"/>
                    <a:pt x="7299" y="3079"/>
                    <a:pt x="6680" y="2948"/>
                  </a:cubicBezTo>
                  <a:cubicBezTo>
                    <a:pt x="6406" y="2900"/>
                    <a:pt x="6121" y="2817"/>
                    <a:pt x="5823" y="2769"/>
                  </a:cubicBezTo>
                  <a:cubicBezTo>
                    <a:pt x="5561" y="2555"/>
                    <a:pt x="5287" y="2341"/>
                    <a:pt x="5013" y="2150"/>
                  </a:cubicBezTo>
                  <a:cubicBezTo>
                    <a:pt x="4370" y="1674"/>
                    <a:pt x="3692" y="1245"/>
                    <a:pt x="2989" y="876"/>
                  </a:cubicBezTo>
                  <a:cubicBezTo>
                    <a:pt x="2340" y="532"/>
                    <a:pt x="1472" y="1"/>
                    <a:pt x="67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29"/>
            <p:cNvSpPr/>
            <p:nvPr/>
          </p:nvSpPr>
          <p:spPr>
            <a:xfrm>
              <a:off x="2983934" y="120797"/>
              <a:ext cx="276136" cy="267111"/>
            </a:xfrm>
            <a:custGeom>
              <a:rect b="b" l="l" r="r" t="t"/>
              <a:pathLst>
                <a:path extrusionOk="0" h="8287" w="8567">
                  <a:moveTo>
                    <a:pt x="2898" y="0"/>
                  </a:moveTo>
                  <a:cubicBezTo>
                    <a:pt x="2693" y="0"/>
                    <a:pt x="2477" y="18"/>
                    <a:pt x="2251" y="54"/>
                  </a:cubicBezTo>
                  <a:cubicBezTo>
                    <a:pt x="2061" y="89"/>
                    <a:pt x="1906" y="220"/>
                    <a:pt x="1846" y="399"/>
                  </a:cubicBezTo>
                  <a:cubicBezTo>
                    <a:pt x="1632" y="423"/>
                    <a:pt x="1430" y="482"/>
                    <a:pt x="1227" y="577"/>
                  </a:cubicBezTo>
                  <a:cubicBezTo>
                    <a:pt x="1501" y="780"/>
                    <a:pt x="1775" y="994"/>
                    <a:pt x="2037" y="1208"/>
                  </a:cubicBezTo>
                  <a:cubicBezTo>
                    <a:pt x="2323" y="1256"/>
                    <a:pt x="2620" y="1339"/>
                    <a:pt x="2882" y="1387"/>
                  </a:cubicBezTo>
                  <a:cubicBezTo>
                    <a:pt x="3513" y="1518"/>
                    <a:pt x="4132" y="1685"/>
                    <a:pt x="4752" y="1875"/>
                  </a:cubicBezTo>
                  <a:cubicBezTo>
                    <a:pt x="5020" y="1972"/>
                    <a:pt x="4910" y="2341"/>
                    <a:pt x="4667" y="2341"/>
                  </a:cubicBezTo>
                  <a:cubicBezTo>
                    <a:pt x="4641" y="2341"/>
                    <a:pt x="4614" y="2337"/>
                    <a:pt x="4585" y="2328"/>
                  </a:cubicBezTo>
                  <a:cubicBezTo>
                    <a:pt x="4013" y="2161"/>
                    <a:pt x="3430" y="2030"/>
                    <a:pt x="2835" y="1923"/>
                  </a:cubicBezTo>
                  <a:lnTo>
                    <a:pt x="2835" y="1923"/>
                  </a:lnTo>
                  <a:cubicBezTo>
                    <a:pt x="3073" y="2137"/>
                    <a:pt x="3299" y="2363"/>
                    <a:pt x="3525" y="2590"/>
                  </a:cubicBezTo>
                  <a:cubicBezTo>
                    <a:pt x="4454" y="2732"/>
                    <a:pt x="5430" y="3304"/>
                    <a:pt x="6133" y="3840"/>
                  </a:cubicBezTo>
                  <a:cubicBezTo>
                    <a:pt x="6328" y="3994"/>
                    <a:pt x="6221" y="4344"/>
                    <a:pt x="5997" y="4344"/>
                  </a:cubicBezTo>
                  <a:cubicBezTo>
                    <a:pt x="5961" y="4344"/>
                    <a:pt x="5923" y="4335"/>
                    <a:pt x="5883" y="4316"/>
                  </a:cubicBezTo>
                  <a:cubicBezTo>
                    <a:pt x="5466" y="4114"/>
                    <a:pt x="5025" y="3923"/>
                    <a:pt x="4585" y="3768"/>
                  </a:cubicBezTo>
                  <a:lnTo>
                    <a:pt x="4585" y="3768"/>
                  </a:lnTo>
                  <a:lnTo>
                    <a:pt x="4728" y="3947"/>
                  </a:lnTo>
                  <a:cubicBezTo>
                    <a:pt x="5025" y="4292"/>
                    <a:pt x="5299" y="4661"/>
                    <a:pt x="5561" y="5054"/>
                  </a:cubicBezTo>
                  <a:cubicBezTo>
                    <a:pt x="5610" y="4973"/>
                    <a:pt x="5692" y="4931"/>
                    <a:pt x="5780" y="4931"/>
                  </a:cubicBezTo>
                  <a:cubicBezTo>
                    <a:pt x="5822" y="4931"/>
                    <a:pt x="5865" y="4940"/>
                    <a:pt x="5906" y="4959"/>
                  </a:cubicBezTo>
                  <a:lnTo>
                    <a:pt x="6859" y="5376"/>
                  </a:lnTo>
                  <a:cubicBezTo>
                    <a:pt x="7175" y="5502"/>
                    <a:pt x="7053" y="5973"/>
                    <a:pt x="6765" y="5973"/>
                  </a:cubicBezTo>
                  <a:cubicBezTo>
                    <a:pt x="6728" y="5973"/>
                    <a:pt x="6687" y="5965"/>
                    <a:pt x="6645" y="5947"/>
                  </a:cubicBezTo>
                  <a:lnTo>
                    <a:pt x="5978" y="5685"/>
                  </a:lnTo>
                  <a:lnTo>
                    <a:pt x="5978" y="5685"/>
                  </a:lnTo>
                  <a:cubicBezTo>
                    <a:pt x="6276" y="6126"/>
                    <a:pt x="6561" y="6590"/>
                    <a:pt x="6871" y="7043"/>
                  </a:cubicBezTo>
                  <a:cubicBezTo>
                    <a:pt x="6951" y="7149"/>
                    <a:pt x="6845" y="7289"/>
                    <a:pt x="6742" y="7289"/>
                  </a:cubicBezTo>
                  <a:cubicBezTo>
                    <a:pt x="6707" y="7289"/>
                    <a:pt x="6672" y="7272"/>
                    <a:pt x="6645" y="7233"/>
                  </a:cubicBezTo>
                  <a:cubicBezTo>
                    <a:pt x="6287" y="6781"/>
                    <a:pt x="5906" y="6340"/>
                    <a:pt x="5514" y="5935"/>
                  </a:cubicBezTo>
                  <a:lnTo>
                    <a:pt x="5514" y="5935"/>
                  </a:lnTo>
                  <a:cubicBezTo>
                    <a:pt x="5478" y="6138"/>
                    <a:pt x="5478" y="6352"/>
                    <a:pt x="5525" y="6554"/>
                  </a:cubicBezTo>
                  <a:cubicBezTo>
                    <a:pt x="5561" y="6733"/>
                    <a:pt x="5442" y="6900"/>
                    <a:pt x="5264" y="6923"/>
                  </a:cubicBezTo>
                  <a:cubicBezTo>
                    <a:pt x="5247" y="6926"/>
                    <a:pt x="5230" y="6927"/>
                    <a:pt x="5214" y="6927"/>
                  </a:cubicBezTo>
                  <a:cubicBezTo>
                    <a:pt x="5055" y="6927"/>
                    <a:pt x="4915" y="6824"/>
                    <a:pt x="4883" y="6662"/>
                  </a:cubicBezTo>
                  <a:cubicBezTo>
                    <a:pt x="4787" y="6245"/>
                    <a:pt x="4847" y="5816"/>
                    <a:pt x="5061" y="5447"/>
                  </a:cubicBezTo>
                  <a:cubicBezTo>
                    <a:pt x="4799" y="5185"/>
                    <a:pt x="4549" y="4923"/>
                    <a:pt x="4311" y="4649"/>
                  </a:cubicBezTo>
                  <a:cubicBezTo>
                    <a:pt x="4132" y="4459"/>
                    <a:pt x="3942" y="4256"/>
                    <a:pt x="3751" y="4066"/>
                  </a:cubicBezTo>
                  <a:lnTo>
                    <a:pt x="3751" y="4066"/>
                  </a:lnTo>
                  <a:cubicBezTo>
                    <a:pt x="3763" y="4126"/>
                    <a:pt x="3775" y="4173"/>
                    <a:pt x="3775" y="4221"/>
                  </a:cubicBezTo>
                  <a:cubicBezTo>
                    <a:pt x="3835" y="4542"/>
                    <a:pt x="4049" y="5411"/>
                    <a:pt x="3537" y="5507"/>
                  </a:cubicBezTo>
                  <a:cubicBezTo>
                    <a:pt x="3511" y="5511"/>
                    <a:pt x="3487" y="5514"/>
                    <a:pt x="3463" y="5514"/>
                  </a:cubicBezTo>
                  <a:cubicBezTo>
                    <a:pt x="3016" y="5514"/>
                    <a:pt x="2926" y="4693"/>
                    <a:pt x="2858" y="4387"/>
                  </a:cubicBezTo>
                  <a:cubicBezTo>
                    <a:pt x="2799" y="4054"/>
                    <a:pt x="2644" y="3530"/>
                    <a:pt x="2704" y="3113"/>
                  </a:cubicBezTo>
                  <a:cubicBezTo>
                    <a:pt x="2680" y="3078"/>
                    <a:pt x="2668" y="3042"/>
                    <a:pt x="2668" y="3006"/>
                  </a:cubicBezTo>
                  <a:cubicBezTo>
                    <a:pt x="2382" y="2744"/>
                    <a:pt x="2108" y="2494"/>
                    <a:pt x="1823" y="2244"/>
                  </a:cubicBezTo>
                  <a:lnTo>
                    <a:pt x="1823" y="2256"/>
                  </a:lnTo>
                  <a:cubicBezTo>
                    <a:pt x="1823" y="2625"/>
                    <a:pt x="1870" y="2994"/>
                    <a:pt x="1942" y="3352"/>
                  </a:cubicBezTo>
                  <a:cubicBezTo>
                    <a:pt x="1982" y="3571"/>
                    <a:pt x="1824" y="3690"/>
                    <a:pt x="1659" y="3690"/>
                  </a:cubicBezTo>
                  <a:cubicBezTo>
                    <a:pt x="1529" y="3690"/>
                    <a:pt x="1394" y="3616"/>
                    <a:pt x="1346" y="3459"/>
                  </a:cubicBezTo>
                  <a:cubicBezTo>
                    <a:pt x="1227" y="3054"/>
                    <a:pt x="1203" y="2625"/>
                    <a:pt x="1275" y="2209"/>
                  </a:cubicBezTo>
                  <a:cubicBezTo>
                    <a:pt x="1287" y="2090"/>
                    <a:pt x="1382" y="1994"/>
                    <a:pt x="1501" y="1970"/>
                  </a:cubicBezTo>
                  <a:cubicBezTo>
                    <a:pt x="1168" y="1709"/>
                    <a:pt x="846" y="1459"/>
                    <a:pt x="501" y="1220"/>
                  </a:cubicBezTo>
                  <a:cubicBezTo>
                    <a:pt x="239" y="1589"/>
                    <a:pt x="84" y="2030"/>
                    <a:pt x="72" y="2494"/>
                  </a:cubicBezTo>
                  <a:cubicBezTo>
                    <a:pt x="1" y="4114"/>
                    <a:pt x="1334" y="5411"/>
                    <a:pt x="2585" y="6245"/>
                  </a:cubicBezTo>
                  <a:cubicBezTo>
                    <a:pt x="3978" y="7162"/>
                    <a:pt x="5525" y="7840"/>
                    <a:pt x="7133" y="8257"/>
                  </a:cubicBezTo>
                  <a:cubicBezTo>
                    <a:pt x="7210" y="8277"/>
                    <a:pt x="7288" y="8287"/>
                    <a:pt x="7366" y="8287"/>
                  </a:cubicBezTo>
                  <a:cubicBezTo>
                    <a:pt x="7977" y="8287"/>
                    <a:pt x="8566" y="7700"/>
                    <a:pt x="8228" y="7066"/>
                  </a:cubicBezTo>
                  <a:cubicBezTo>
                    <a:pt x="6959" y="4709"/>
                    <a:pt x="6294" y="0"/>
                    <a:pt x="289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29"/>
            <p:cNvSpPr/>
            <p:nvPr/>
          </p:nvSpPr>
          <p:spPr>
            <a:xfrm>
              <a:off x="2861902" y="70160"/>
              <a:ext cx="352914" cy="285483"/>
            </a:xfrm>
            <a:custGeom>
              <a:rect b="b" l="l" r="r" t="t"/>
              <a:pathLst>
                <a:path extrusionOk="0" h="8857" w="10949">
                  <a:moveTo>
                    <a:pt x="674" y="0"/>
                  </a:moveTo>
                  <a:cubicBezTo>
                    <a:pt x="509" y="0"/>
                    <a:pt x="347" y="23"/>
                    <a:pt x="191" y="77"/>
                  </a:cubicBezTo>
                  <a:cubicBezTo>
                    <a:pt x="48" y="148"/>
                    <a:pt x="1" y="339"/>
                    <a:pt x="108" y="458"/>
                  </a:cubicBezTo>
                  <a:cubicBezTo>
                    <a:pt x="406" y="827"/>
                    <a:pt x="822" y="946"/>
                    <a:pt x="1251" y="1125"/>
                  </a:cubicBezTo>
                  <a:cubicBezTo>
                    <a:pt x="1822" y="1363"/>
                    <a:pt x="2370" y="1625"/>
                    <a:pt x="2906" y="1922"/>
                  </a:cubicBezTo>
                  <a:cubicBezTo>
                    <a:pt x="3382" y="2184"/>
                    <a:pt x="3835" y="2470"/>
                    <a:pt x="4275" y="2791"/>
                  </a:cubicBezTo>
                  <a:cubicBezTo>
                    <a:pt x="4620" y="3030"/>
                    <a:pt x="4954" y="3280"/>
                    <a:pt x="5275" y="3541"/>
                  </a:cubicBezTo>
                  <a:cubicBezTo>
                    <a:pt x="5156" y="3565"/>
                    <a:pt x="5073" y="3661"/>
                    <a:pt x="5061" y="3780"/>
                  </a:cubicBezTo>
                  <a:cubicBezTo>
                    <a:pt x="4989" y="4196"/>
                    <a:pt x="5013" y="4625"/>
                    <a:pt x="5132" y="5030"/>
                  </a:cubicBezTo>
                  <a:cubicBezTo>
                    <a:pt x="5174" y="5187"/>
                    <a:pt x="5309" y="5261"/>
                    <a:pt x="5440" y="5261"/>
                  </a:cubicBezTo>
                  <a:cubicBezTo>
                    <a:pt x="5607" y="5261"/>
                    <a:pt x="5768" y="5142"/>
                    <a:pt x="5728" y="4923"/>
                  </a:cubicBezTo>
                  <a:cubicBezTo>
                    <a:pt x="5644" y="4565"/>
                    <a:pt x="5609" y="4196"/>
                    <a:pt x="5597" y="3827"/>
                  </a:cubicBezTo>
                  <a:lnTo>
                    <a:pt x="5597" y="3815"/>
                  </a:lnTo>
                  <a:cubicBezTo>
                    <a:pt x="5882" y="4065"/>
                    <a:pt x="6168" y="4315"/>
                    <a:pt x="6442" y="4577"/>
                  </a:cubicBezTo>
                  <a:cubicBezTo>
                    <a:pt x="6454" y="4613"/>
                    <a:pt x="6466" y="4649"/>
                    <a:pt x="6478" y="4684"/>
                  </a:cubicBezTo>
                  <a:cubicBezTo>
                    <a:pt x="6430" y="5101"/>
                    <a:pt x="6573" y="5613"/>
                    <a:pt x="6644" y="5958"/>
                  </a:cubicBezTo>
                  <a:cubicBezTo>
                    <a:pt x="6712" y="6286"/>
                    <a:pt x="6791" y="7085"/>
                    <a:pt x="7236" y="7085"/>
                  </a:cubicBezTo>
                  <a:cubicBezTo>
                    <a:pt x="7260" y="7085"/>
                    <a:pt x="7285" y="7083"/>
                    <a:pt x="7311" y="7078"/>
                  </a:cubicBezTo>
                  <a:cubicBezTo>
                    <a:pt x="7823" y="6994"/>
                    <a:pt x="7609" y="6113"/>
                    <a:pt x="7561" y="5792"/>
                  </a:cubicBezTo>
                  <a:cubicBezTo>
                    <a:pt x="7561" y="5744"/>
                    <a:pt x="7549" y="5697"/>
                    <a:pt x="7537" y="5637"/>
                  </a:cubicBezTo>
                  <a:lnTo>
                    <a:pt x="7537" y="5637"/>
                  </a:lnTo>
                  <a:cubicBezTo>
                    <a:pt x="7728" y="5827"/>
                    <a:pt x="7907" y="6030"/>
                    <a:pt x="8097" y="6220"/>
                  </a:cubicBezTo>
                  <a:cubicBezTo>
                    <a:pt x="8335" y="6494"/>
                    <a:pt x="8585" y="6756"/>
                    <a:pt x="8835" y="7018"/>
                  </a:cubicBezTo>
                  <a:cubicBezTo>
                    <a:pt x="8621" y="7387"/>
                    <a:pt x="8561" y="7816"/>
                    <a:pt x="8669" y="8233"/>
                  </a:cubicBezTo>
                  <a:cubicBezTo>
                    <a:pt x="8701" y="8395"/>
                    <a:pt x="8831" y="8498"/>
                    <a:pt x="8989" y="8498"/>
                  </a:cubicBezTo>
                  <a:cubicBezTo>
                    <a:pt x="9005" y="8498"/>
                    <a:pt x="9021" y="8497"/>
                    <a:pt x="9038" y="8494"/>
                  </a:cubicBezTo>
                  <a:cubicBezTo>
                    <a:pt x="9216" y="8471"/>
                    <a:pt x="9335" y="8304"/>
                    <a:pt x="9311" y="8125"/>
                  </a:cubicBezTo>
                  <a:cubicBezTo>
                    <a:pt x="9264" y="7923"/>
                    <a:pt x="9252" y="7709"/>
                    <a:pt x="9300" y="7506"/>
                  </a:cubicBezTo>
                  <a:lnTo>
                    <a:pt x="9300" y="7506"/>
                  </a:lnTo>
                  <a:cubicBezTo>
                    <a:pt x="9692" y="7911"/>
                    <a:pt x="10062" y="8352"/>
                    <a:pt x="10419" y="8804"/>
                  </a:cubicBezTo>
                  <a:cubicBezTo>
                    <a:pt x="10449" y="8841"/>
                    <a:pt x="10486" y="8856"/>
                    <a:pt x="10523" y="8856"/>
                  </a:cubicBezTo>
                  <a:cubicBezTo>
                    <a:pt x="10627" y="8856"/>
                    <a:pt x="10724" y="8728"/>
                    <a:pt x="10645" y="8614"/>
                  </a:cubicBezTo>
                  <a:cubicBezTo>
                    <a:pt x="10335" y="8161"/>
                    <a:pt x="10050" y="7709"/>
                    <a:pt x="9752" y="7256"/>
                  </a:cubicBezTo>
                  <a:lnTo>
                    <a:pt x="9752" y="7256"/>
                  </a:lnTo>
                  <a:lnTo>
                    <a:pt x="10419" y="7518"/>
                  </a:lnTo>
                  <a:cubicBezTo>
                    <a:pt x="10462" y="7536"/>
                    <a:pt x="10503" y="7544"/>
                    <a:pt x="10541" y="7544"/>
                  </a:cubicBezTo>
                  <a:cubicBezTo>
                    <a:pt x="10828" y="7544"/>
                    <a:pt x="10948" y="7083"/>
                    <a:pt x="10633" y="6947"/>
                  </a:cubicBezTo>
                  <a:lnTo>
                    <a:pt x="9681" y="6530"/>
                  </a:lnTo>
                  <a:cubicBezTo>
                    <a:pt x="9643" y="6511"/>
                    <a:pt x="9601" y="6502"/>
                    <a:pt x="9560" y="6502"/>
                  </a:cubicBezTo>
                  <a:cubicBezTo>
                    <a:pt x="9471" y="6502"/>
                    <a:pt x="9384" y="6544"/>
                    <a:pt x="9335" y="6625"/>
                  </a:cubicBezTo>
                  <a:cubicBezTo>
                    <a:pt x="9085" y="6232"/>
                    <a:pt x="8811" y="5863"/>
                    <a:pt x="8526" y="5506"/>
                  </a:cubicBezTo>
                  <a:lnTo>
                    <a:pt x="8371" y="5327"/>
                  </a:lnTo>
                  <a:lnTo>
                    <a:pt x="8371" y="5327"/>
                  </a:lnTo>
                  <a:cubicBezTo>
                    <a:pt x="8811" y="5494"/>
                    <a:pt x="9252" y="5673"/>
                    <a:pt x="9681" y="5887"/>
                  </a:cubicBezTo>
                  <a:cubicBezTo>
                    <a:pt x="9719" y="5906"/>
                    <a:pt x="9756" y="5915"/>
                    <a:pt x="9791" y="5915"/>
                  </a:cubicBezTo>
                  <a:cubicBezTo>
                    <a:pt x="10010" y="5915"/>
                    <a:pt x="10124" y="5565"/>
                    <a:pt x="9919" y="5411"/>
                  </a:cubicBezTo>
                  <a:cubicBezTo>
                    <a:pt x="9228" y="4875"/>
                    <a:pt x="8240" y="4303"/>
                    <a:pt x="7311" y="4161"/>
                  </a:cubicBezTo>
                  <a:cubicBezTo>
                    <a:pt x="7085" y="3934"/>
                    <a:pt x="6871" y="3708"/>
                    <a:pt x="6621" y="3482"/>
                  </a:cubicBezTo>
                  <a:lnTo>
                    <a:pt x="6621" y="3482"/>
                  </a:lnTo>
                  <a:cubicBezTo>
                    <a:pt x="7216" y="3589"/>
                    <a:pt x="7799" y="3732"/>
                    <a:pt x="8371" y="3899"/>
                  </a:cubicBezTo>
                  <a:cubicBezTo>
                    <a:pt x="8396" y="3906"/>
                    <a:pt x="8421" y="3909"/>
                    <a:pt x="8444" y="3909"/>
                  </a:cubicBezTo>
                  <a:cubicBezTo>
                    <a:pt x="8694" y="3909"/>
                    <a:pt x="8810" y="3533"/>
                    <a:pt x="8538" y="3446"/>
                  </a:cubicBezTo>
                  <a:cubicBezTo>
                    <a:pt x="7918" y="3244"/>
                    <a:pt x="7299" y="3089"/>
                    <a:pt x="6668" y="2958"/>
                  </a:cubicBezTo>
                  <a:cubicBezTo>
                    <a:pt x="6406" y="2899"/>
                    <a:pt x="6109" y="2827"/>
                    <a:pt x="5811" y="2779"/>
                  </a:cubicBezTo>
                  <a:cubicBezTo>
                    <a:pt x="5549" y="2553"/>
                    <a:pt x="5287" y="2351"/>
                    <a:pt x="5013" y="2148"/>
                  </a:cubicBezTo>
                  <a:cubicBezTo>
                    <a:pt x="4370" y="1672"/>
                    <a:pt x="3692" y="1244"/>
                    <a:pt x="2989" y="874"/>
                  </a:cubicBezTo>
                  <a:cubicBezTo>
                    <a:pt x="2339" y="539"/>
                    <a:pt x="1468" y="0"/>
                    <a:pt x="674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29"/>
            <p:cNvSpPr/>
            <p:nvPr/>
          </p:nvSpPr>
          <p:spPr>
            <a:xfrm>
              <a:off x="8384328" y="1159651"/>
              <a:ext cx="276104" cy="267111"/>
            </a:xfrm>
            <a:custGeom>
              <a:rect b="b" l="l" r="r" t="t"/>
              <a:pathLst>
                <a:path extrusionOk="0" h="8287" w="8566">
                  <a:moveTo>
                    <a:pt x="2899" y="0"/>
                  </a:moveTo>
                  <a:cubicBezTo>
                    <a:pt x="2693" y="0"/>
                    <a:pt x="2477" y="18"/>
                    <a:pt x="2251" y="54"/>
                  </a:cubicBezTo>
                  <a:cubicBezTo>
                    <a:pt x="2072" y="89"/>
                    <a:pt x="1918" y="220"/>
                    <a:pt x="1846" y="387"/>
                  </a:cubicBezTo>
                  <a:cubicBezTo>
                    <a:pt x="1632" y="411"/>
                    <a:pt x="1429" y="482"/>
                    <a:pt x="1239" y="578"/>
                  </a:cubicBezTo>
                  <a:cubicBezTo>
                    <a:pt x="1513" y="768"/>
                    <a:pt x="1775" y="982"/>
                    <a:pt x="2037" y="1209"/>
                  </a:cubicBezTo>
                  <a:cubicBezTo>
                    <a:pt x="2322" y="1256"/>
                    <a:pt x="2620" y="1340"/>
                    <a:pt x="2882" y="1387"/>
                  </a:cubicBezTo>
                  <a:cubicBezTo>
                    <a:pt x="3513" y="1518"/>
                    <a:pt x="4132" y="1685"/>
                    <a:pt x="4751" y="1875"/>
                  </a:cubicBezTo>
                  <a:cubicBezTo>
                    <a:pt x="5021" y="1962"/>
                    <a:pt x="4910" y="2341"/>
                    <a:pt x="4665" y="2341"/>
                  </a:cubicBezTo>
                  <a:cubicBezTo>
                    <a:pt x="4640" y="2341"/>
                    <a:pt x="4613" y="2337"/>
                    <a:pt x="4585" y="2328"/>
                  </a:cubicBezTo>
                  <a:cubicBezTo>
                    <a:pt x="4013" y="2161"/>
                    <a:pt x="3430" y="2018"/>
                    <a:pt x="2834" y="1911"/>
                  </a:cubicBezTo>
                  <a:lnTo>
                    <a:pt x="2834" y="1911"/>
                  </a:lnTo>
                  <a:cubicBezTo>
                    <a:pt x="3073" y="2137"/>
                    <a:pt x="3299" y="2364"/>
                    <a:pt x="3525" y="2590"/>
                  </a:cubicBezTo>
                  <a:cubicBezTo>
                    <a:pt x="4454" y="2733"/>
                    <a:pt x="5442" y="3304"/>
                    <a:pt x="6132" y="3840"/>
                  </a:cubicBezTo>
                  <a:cubicBezTo>
                    <a:pt x="6340" y="3986"/>
                    <a:pt x="6221" y="4340"/>
                    <a:pt x="5997" y="4340"/>
                  </a:cubicBezTo>
                  <a:cubicBezTo>
                    <a:pt x="5965" y="4340"/>
                    <a:pt x="5930" y="4333"/>
                    <a:pt x="5894" y="4316"/>
                  </a:cubicBezTo>
                  <a:cubicBezTo>
                    <a:pt x="5466" y="4102"/>
                    <a:pt x="5025" y="3923"/>
                    <a:pt x="4585" y="3757"/>
                  </a:cubicBezTo>
                  <a:lnTo>
                    <a:pt x="4585" y="3757"/>
                  </a:lnTo>
                  <a:cubicBezTo>
                    <a:pt x="4632" y="3816"/>
                    <a:pt x="4680" y="3876"/>
                    <a:pt x="4727" y="3935"/>
                  </a:cubicBezTo>
                  <a:cubicBezTo>
                    <a:pt x="5025" y="4292"/>
                    <a:pt x="5299" y="4661"/>
                    <a:pt x="5561" y="5042"/>
                  </a:cubicBezTo>
                  <a:cubicBezTo>
                    <a:pt x="5610" y="4961"/>
                    <a:pt x="5697" y="4919"/>
                    <a:pt x="5785" y="4919"/>
                  </a:cubicBezTo>
                  <a:cubicBezTo>
                    <a:pt x="5827" y="4919"/>
                    <a:pt x="5868" y="4928"/>
                    <a:pt x="5906" y="4947"/>
                  </a:cubicBezTo>
                  <a:lnTo>
                    <a:pt x="6859" y="5364"/>
                  </a:lnTo>
                  <a:cubicBezTo>
                    <a:pt x="7177" y="5502"/>
                    <a:pt x="7051" y="5970"/>
                    <a:pt x="6759" y="5970"/>
                  </a:cubicBezTo>
                  <a:cubicBezTo>
                    <a:pt x="6723" y="5970"/>
                    <a:pt x="6685" y="5963"/>
                    <a:pt x="6644" y="5947"/>
                  </a:cubicBezTo>
                  <a:lnTo>
                    <a:pt x="5978" y="5673"/>
                  </a:lnTo>
                  <a:lnTo>
                    <a:pt x="5978" y="5673"/>
                  </a:lnTo>
                  <a:cubicBezTo>
                    <a:pt x="6275" y="6114"/>
                    <a:pt x="6561" y="6578"/>
                    <a:pt x="6871" y="7031"/>
                  </a:cubicBezTo>
                  <a:cubicBezTo>
                    <a:pt x="6950" y="7145"/>
                    <a:pt x="6854" y="7279"/>
                    <a:pt x="6750" y="7279"/>
                  </a:cubicBezTo>
                  <a:cubicBezTo>
                    <a:pt x="6713" y="7279"/>
                    <a:pt x="6676" y="7262"/>
                    <a:pt x="6644" y="7221"/>
                  </a:cubicBezTo>
                  <a:cubicBezTo>
                    <a:pt x="6287" y="6769"/>
                    <a:pt x="5918" y="6340"/>
                    <a:pt x="5525" y="5924"/>
                  </a:cubicBezTo>
                  <a:lnTo>
                    <a:pt x="5525" y="5924"/>
                  </a:lnTo>
                  <a:cubicBezTo>
                    <a:pt x="5478" y="6126"/>
                    <a:pt x="5489" y="6340"/>
                    <a:pt x="5537" y="6543"/>
                  </a:cubicBezTo>
                  <a:cubicBezTo>
                    <a:pt x="5561" y="6721"/>
                    <a:pt x="5442" y="6888"/>
                    <a:pt x="5263" y="6924"/>
                  </a:cubicBezTo>
                  <a:cubicBezTo>
                    <a:pt x="5249" y="6926"/>
                    <a:pt x="5235" y="6927"/>
                    <a:pt x="5221" y="6927"/>
                  </a:cubicBezTo>
                  <a:cubicBezTo>
                    <a:pt x="5069" y="6927"/>
                    <a:pt x="4927" y="6813"/>
                    <a:pt x="4894" y="6650"/>
                  </a:cubicBezTo>
                  <a:cubicBezTo>
                    <a:pt x="4787" y="6245"/>
                    <a:pt x="4858" y="5804"/>
                    <a:pt x="5061" y="5435"/>
                  </a:cubicBezTo>
                  <a:cubicBezTo>
                    <a:pt x="4811" y="5173"/>
                    <a:pt x="4561" y="4911"/>
                    <a:pt x="4323" y="4650"/>
                  </a:cubicBezTo>
                  <a:cubicBezTo>
                    <a:pt x="4132" y="4447"/>
                    <a:pt x="3954" y="4245"/>
                    <a:pt x="3763" y="4054"/>
                  </a:cubicBezTo>
                  <a:lnTo>
                    <a:pt x="3763" y="4054"/>
                  </a:lnTo>
                  <a:cubicBezTo>
                    <a:pt x="3763" y="4114"/>
                    <a:pt x="3775" y="4161"/>
                    <a:pt x="3787" y="4221"/>
                  </a:cubicBezTo>
                  <a:cubicBezTo>
                    <a:pt x="3835" y="4542"/>
                    <a:pt x="4049" y="5412"/>
                    <a:pt x="3537" y="5495"/>
                  </a:cubicBezTo>
                  <a:cubicBezTo>
                    <a:pt x="3511" y="5500"/>
                    <a:pt x="3487" y="5502"/>
                    <a:pt x="3463" y="5502"/>
                  </a:cubicBezTo>
                  <a:cubicBezTo>
                    <a:pt x="3015" y="5502"/>
                    <a:pt x="2927" y="4681"/>
                    <a:pt x="2870" y="4376"/>
                  </a:cubicBezTo>
                  <a:cubicBezTo>
                    <a:pt x="2799" y="4030"/>
                    <a:pt x="2656" y="3518"/>
                    <a:pt x="2703" y="3102"/>
                  </a:cubicBezTo>
                  <a:cubicBezTo>
                    <a:pt x="2692" y="3066"/>
                    <a:pt x="2680" y="3030"/>
                    <a:pt x="2668" y="2995"/>
                  </a:cubicBezTo>
                  <a:cubicBezTo>
                    <a:pt x="2394" y="2733"/>
                    <a:pt x="2108" y="2483"/>
                    <a:pt x="1822" y="2233"/>
                  </a:cubicBezTo>
                  <a:lnTo>
                    <a:pt x="1822" y="2244"/>
                  </a:lnTo>
                  <a:cubicBezTo>
                    <a:pt x="1834" y="2614"/>
                    <a:pt x="1870" y="2983"/>
                    <a:pt x="1953" y="3340"/>
                  </a:cubicBezTo>
                  <a:cubicBezTo>
                    <a:pt x="1993" y="3561"/>
                    <a:pt x="1834" y="3684"/>
                    <a:pt x="1668" y="3684"/>
                  </a:cubicBezTo>
                  <a:cubicBezTo>
                    <a:pt x="1539" y="3684"/>
                    <a:pt x="1405" y="3609"/>
                    <a:pt x="1358" y="3447"/>
                  </a:cubicBezTo>
                  <a:cubicBezTo>
                    <a:pt x="1239" y="3042"/>
                    <a:pt x="1215" y="2614"/>
                    <a:pt x="1287" y="2197"/>
                  </a:cubicBezTo>
                  <a:cubicBezTo>
                    <a:pt x="1298" y="2078"/>
                    <a:pt x="1382" y="1983"/>
                    <a:pt x="1501" y="1971"/>
                  </a:cubicBezTo>
                  <a:cubicBezTo>
                    <a:pt x="1179" y="1709"/>
                    <a:pt x="846" y="1447"/>
                    <a:pt x="501" y="1209"/>
                  </a:cubicBezTo>
                  <a:cubicBezTo>
                    <a:pt x="239" y="1578"/>
                    <a:pt x="84" y="2018"/>
                    <a:pt x="72" y="2483"/>
                  </a:cubicBezTo>
                  <a:cubicBezTo>
                    <a:pt x="1" y="4102"/>
                    <a:pt x="1334" y="5400"/>
                    <a:pt x="2584" y="6233"/>
                  </a:cubicBezTo>
                  <a:cubicBezTo>
                    <a:pt x="3989" y="7150"/>
                    <a:pt x="5525" y="7829"/>
                    <a:pt x="7144" y="8257"/>
                  </a:cubicBezTo>
                  <a:cubicBezTo>
                    <a:pt x="7220" y="8277"/>
                    <a:pt x="7297" y="8287"/>
                    <a:pt x="7374" y="8287"/>
                  </a:cubicBezTo>
                  <a:cubicBezTo>
                    <a:pt x="7977" y="8287"/>
                    <a:pt x="8566" y="7700"/>
                    <a:pt x="8228" y="7067"/>
                  </a:cubicBezTo>
                  <a:cubicBezTo>
                    <a:pt x="6971" y="4698"/>
                    <a:pt x="6295" y="0"/>
                    <a:pt x="289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29"/>
            <p:cNvSpPr/>
            <p:nvPr/>
          </p:nvSpPr>
          <p:spPr>
            <a:xfrm>
              <a:off x="8261909" y="1109400"/>
              <a:ext cx="353300" cy="285193"/>
            </a:xfrm>
            <a:custGeom>
              <a:rect b="b" l="l" r="r" t="t"/>
              <a:pathLst>
                <a:path extrusionOk="0" h="8848" w="10961">
                  <a:moveTo>
                    <a:pt x="674" y="0"/>
                  </a:moveTo>
                  <a:cubicBezTo>
                    <a:pt x="509" y="0"/>
                    <a:pt x="347" y="24"/>
                    <a:pt x="191" y="77"/>
                  </a:cubicBezTo>
                  <a:cubicBezTo>
                    <a:pt x="48" y="148"/>
                    <a:pt x="1" y="327"/>
                    <a:pt x="108" y="458"/>
                  </a:cubicBezTo>
                  <a:cubicBezTo>
                    <a:pt x="405" y="827"/>
                    <a:pt x="822" y="946"/>
                    <a:pt x="1251" y="1125"/>
                  </a:cubicBezTo>
                  <a:cubicBezTo>
                    <a:pt x="1822" y="1351"/>
                    <a:pt x="2382" y="1613"/>
                    <a:pt x="2918" y="1898"/>
                  </a:cubicBezTo>
                  <a:cubicBezTo>
                    <a:pt x="3394" y="2172"/>
                    <a:pt x="3846" y="2458"/>
                    <a:pt x="4287" y="2768"/>
                  </a:cubicBezTo>
                  <a:cubicBezTo>
                    <a:pt x="4632" y="3018"/>
                    <a:pt x="4966" y="3268"/>
                    <a:pt x="5287" y="3530"/>
                  </a:cubicBezTo>
                  <a:cubicBezTo>
                    <a:pt x="5168" y="3553"/>
                    <a:pt x="5085" y="3649"/>
                    <a:pt x="5073" y="3768"/>
                  </a:cubicBezTo>
                  <a:cubicBezTo>
                    <a:pt x="5001" y="4184"/>
                    <a:pt x="5025" y="4613"/>
                    <a:pt x="5144" y="5018"/>
                  </a:cubicBezTo>
                  <a:cubicBezTo>
                    <a:pt x="5191" y="5175"/>
                    <a:pt x="5327" y="5250"/>
                    <a:pt x="5457" y="5250"/>
                  </a:cubicBezTo>
                  <a:cubicBezTo>
                    <a:pt x="5622" y="5250"/>
                    <a:pt x="5779" y="5130"/>
                    <a:pt x="5739" y="4911"/>
                  </a:cubicBezTo>
                  <a:cubicBezTo>
                    <a:pt x="5656" y="4554"/>
                    <a:pt x="5620" y="4184"/>
                    <a:pt x="5608" y="3815"/>
                  </a:cubicBezTo>
                  <a:lnTo>
                    <a:pt x="5608" y="3803"/>
                  </a:lnTo>
                  <a:cubicBezTo>
                    <a:pt x="5906" y="4054"/>
                    <a:pt x="6180" y="4304"/>
                    <a:pt x="6466" y="4554"/>
                  </a:cubicBezTo>
                  <a:cubicBezTo>
                    <a:pt x="6466" y="4601"/>
                    <a:pt x="6478" y="4637"/>
                    <a:pt x="6490" y="4661"/>
                  </a:cubicBezTo>
                  <a:cubicBezTo>
                    <a:pt x="6442" y="5077"/>
                    <a:pt x="6585" y="5589"/>
                    <a:pt x="6656" y="5935"/>
                  </a:cubicBezTo>
                  <a:cubicBezTo>
                    <a:pt x="6724" y="6253"/>
                    <a:pt x="6804" y="7071"/>
                    <a:pt x="7257" y="7071"/>
                  </a:cubicBezTo>
                  <a:cubicBezTo>
                    <a:pt x="7278" y="7071"/>
                    <a:pt x="7300" y="7070"/>
                    <a:pt x="7323" y="7066"/>
                  </a:cubicBezTo>
                  <a:cubicBezTo>
                    <a:pt x="7835" y="6971"/>
                    <a:pt x="7621" y="6101"/>
                    <a:pt x="7573" y="5780"/>
                  </a:cubicBezTo>
                  <a:cubicBezTo>
                    <a:pt x="7573" y="5732"/>
                    <a:pt x="7561" y="5673"/>
                    <a:pt x="7549" y="5625"/>
                  </a:cubicBezTo>
                  <a:lnTo>
                    <a:pt x="7549" y="5625"/>
                  </a:lnTo>
                  <a:cubicBezTo>
                    <a:pt x="7740" y="5816"/>
                    <a:pt x="7918" y="6006"/>
                    <a:pt x="8109" y="6209"/>
                  </a:cubicBezTo>
                  <a:cubicBezTo>
                    <a:pt x="8359" y="6482"/>
                    <a:pt x="8609" y="6744"/>
                    <a:pt x="8847" y="7006"/>
                  </a:cubicBezTo>
                  <a:cubicBezTo>
                    <a:pt x="8645" y="7375"/>
                    <a:pt x="8573" y="7804"/>
                    <a:pt x="8680" y="8221"/>
                  </a:cubicBezTo>
                  <a:cubicBezTo>
                    <a:pt x="8713" y="8383"/>
                    <a:pt x="8853" y="8486"/>
                    <a:pt x="9003" y="8486"/>
                  </a:cubicBezTo>
                  <a:cubicBezTo>
                    <a:pt x="9018" y="8486"/>
                    <a:pt x="9034" y="8485"/>
                    <a:pt x="9049" y="8483"/>
                  </a:cubicBezTo>
                  <a:cubicBezTo>
                    <a:pt x="9228" y="8447"/>
                    <a:pt x="9347" y="8280"/>
                    <a:pt x="9323" y="8102"/>
                  </a:cubicBezTo>
                  <a:cubicBezTo>
                    <a:pt x="9276" y="7899"/>
                    <a:pt x="9264" y="7697"/>
                    <a:pt x="9311" y="7483"/>
                  </a:cubicBezTo>
                  <a:lnTo>
                    <a:pt x="9311" y="7483"/>
                  </a:lnTo>
                  <a:cubicBezTo>
                    <a:pt x="9704" y="7899"/>
                    <a:pt x="10073" y="8340"/>
                    <a:pt x="10430" y="8792"/>
                  </a:cubicBezTo>
                  <a:cubicBezTo>
                    <a:pt x="10461" y="8831"/>
                    <a:pt x="10497" y="8848"/>
                    <a:pt x="10532" y="8848"/>
                  </a:cubicBezTo>
                  <a:cubicBezTo>
                    <a:pt x="10637" y="8848"/>
                    <a:pt x="10737" y="8705"/>
                    <a:pt x="10657" y="8590"/>
                  </a:cubicBezTo>
                  <a:cubicBezTo>
                    <a:pt x="10359" y="8149"/>
                    <a:pt x="10061" y="7685"/>
                    <a:pt x="9764" y="7232"/>
                  </a:cubicBezTo>
                  <a:lnTo>
                    <a:pt x="9764" y="7232"/>
                  </a:lnTo>
                  <a:lnTo>
                    <a:pt x="10430" y="7506"/>
                  </a:lnTo>
                  <a:cubicBezTo>
                    <a:pt x="10474" y="7524"/>
                    <a:pt x="10515" y="7533"/>
                    <a:pt x="10553" y="7533"/>
                  </a:cubicBezTo>
                  <a:cubicBezTo>
                    <a:pt x="10839" y="7533"/>
                    <a:pt x="10960" y="7070"/>
                    <a:pt x="10645" y="6923"/>
                  </a:cubicBezTo>
                  <a:lnTo>
                    <a:pt x="9692" y="6518"/>
                  </a:lnTo>
                  <a:cubicBezTo>
                    <a:pt x="9654" y="6499"/>
                    <a:pt x="9611" y="6489"/>
                    <a:pt x="9569" y="6489"/>
                  </a:cubicBezTo>
                  <a:cubicBezTo>
                    <a:pt x="9481" y="6489"/>
                    <a:pt x="9395" y="6529"/>
                    <a:pt x="9347" y="6601"/>
                  </a:cubicBezTo>
                  <a:cubicBezTo>
                    <a:pt x="9085" y="6220"/>
                    <a:pt x="8811" y="5851"/>
                    <a:pt x="8525" y="5494"/>
                  </a:cubicBezTo>
                  <a:cubicBezTo>
                    <a:pt x="8466" y="5435"/>
                    <a:pt x="8418" y="5375"/>
                    <a:pt x="8371" y="5316"/>
                  </a:cubicBezTo>
                  <a:lnTo>
                    <a:pt x="8371" y="5316"/>
                  </a:lnTo>
                  <a:cubicBezTo>
                    <a:pt x="8811" y="5482"/>
                    <a:pt x="9252" y="5673"/>
                    <a:pt x="9680" y="5875"/>
                  </a:cubicBezTo>
                  <a:cubicBezTo>
                    <a:pt x="9719" y="5895"/>
                    <a:pt x="9756" y="5903"/>
                    <a:pt x="9791" y="5903"/>
                  </a:cubicBezTo>
                  <a:cubicBezTo>
                    <a:pt x="10010" y="5903"/>
                    <a:pt x="10124" y="5553"/>
                    <a:pt x="9919" y="5399"/>
                  </a:cubicBezTo>
                  <a:cubicBezTo>
                    <a:pt x="9228" y="4863"/>
                    <a:pt x="8240" y="4292"/>
                    <a:pt x="7311" y="4149"/>
                  </a:cubicBezTo>
                  <a:cubicBezTo>
                    <a:pt x="7085" y="3923"/>
                    <a:pt x="6871" y="3696"/>
                    <a:pt x="6620" y="3482"/>
                  </a:cubicBezTo>
                  <a:lnTo>
                    <a:pt x="6620" y="3482"/>
                  </a:lnTo>
                  <a:cubicBezTo>
                    <a:pt x="7216" y="3589"/>
                    <a:pt x="7799" y="3720"/>
                    <a:pt x="8371" y="3887"/>
                  </a:cubicBezTo>
                  <a:cubicBezTo>
                    <a:pt x="8399" y="3896"/>
                    <a:pt x="8426" y="3900"/>
                    <a:pt x="8451" y="3900"/>
                  </a:cubicBezTo>
                  <a:cubicBezTo>
                    <a:pt x="8696" y="3900"/>
                    <a:pt x="8807" y="3522"/>
                    <a:pt x="8537" y="3446"/>
                  </a:cubicBezTo>
                  <a:cubicBezTo>
                    <a:pt x="7918" y="3244"/>
                    <a:pt x="7299" y="3077"/>
                    <a:pt x="6668" y="2958"/>
                  </a:cubicBezTo>
                  <a:cubicBezTo>
                    <a:pt x="6406" y="2899"/>
                    <a:pt x="6109" y="2827"/>
                    <a:pt x="5811" y="2780"/>
                  </a:cubicBezTo>
                  <a:cubicBezTo>
                    <a:pt x="5549" y="2553"/>
                    <a:pt x="5287" y="2351"/>
                    <a:pt x="5013" y="2149"/>
                  </a:cubicBezTo>
                  <a:cubicBezTo>
                    <a:pt x="4370" y="1672"/>
                    <a:pt x="3692" y="1244"/>
                    <a:pt x="2989" y="875"/>
                  </a:cubicBezTo>
                  <a:cubicBezTo>
                    <a:pt x="2339" y="539"/>
                    <a:pt x="1468" y="0"/>
                    <a:pt x="674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29"/>
            <p:cNvSpPr/>
            <p:nvPr/>
          </p:nvSpPr>
          <p:spPr>
            <a:xfrm>
              <a:off x="909289" y="4061510"/>
              <a:ext cx="48768" cy="44932"/>
            </a:xfrm>
            <a:custGeom>
              <a:rect b="b" l="l" r="r" t="t"/>
              <a:pathLst>
                <a:path extrusionOk="0" h="1394" w="1513">
                  <a:moveTo>
                    <a:pt x="716" y="0"/>
                  </a:moveTo>
                  <a:cubicBezTo>
                    <a:pt x="672" y="0"/>
                    <a:pt x="629" y="4"/>
                    <a:pt x="587" y="12"/>
                  </a:cubicBezTo>
                  <a:lnTo>
                    <a:pt x="572" y="12"/>
                  </a:lnTo>
                  <a:cubicBezTo>
                    <a:pt x="346" y="12"/>
                    <a:pt x="144" y="155"/>
                    <a:pt x="60" y="357"/>
                  </a:cubicBezTo>
                  <a:cubicBezTo>
                    <a:pt x="13" y="453"/>
                    <a:pt x="1" y="560"/>
                    <a:pt x="13" y="655"/>
                  </a:cubicBezTo>
                  <a:cubicBezTo>
                    <a:pt x="13" y="703"/>
                    <a:pt x="25" y="762"/>
                    <a:pt x="60" y="810"/>
                  </a:cubicBezTo>
                  <a:cubicBezTo>
                    <a:pt x="70" y="858"/>
                    <a:pt x="103" y="914"/>
                    <a:pt x="141" y="959"/>
                  </a:cubicBezTo>
                  <a:lnTo>
                    <a:pt x="141" y="959"/>
                  </a:lnTo>
                  <a:cubicBezTo>
                    <a:pt x="200" y="1071"/>
                    <a:pt x="288" y="1163"/>
                    <a:pt x="394" y="1226"/>
                  </a:cubicBezTo>
                  <a:lnTo>
                    <a:pt x="489" y="1298"/>
                  </a:lnTo>
                  <a:cubicBezTo>
                    <a:pt x="592" y="1361"/>
                    <a:pt x="711" y="1393"/>
                    <a:pt x="828" y="1393"/>
                  </a:cubicBezTo>
                  <a:cubicBezTo>
                    <a:pt x="887" y="1393"/>
                    <a:pt x="945" y="1385"/>
                    <a:pt x="1001" y="1369"/>
                  </a:cubicBezTo>
                  <a:cubicBezTo>
                    <a:pt x="1203" y="1322"/>
                    <a:pt x="1370" y="1167"/>
                    <a:pt x="1441" y="976"/>
                  </a:cubicBezTo>
                  <a:cubicBezTo>
                    <a:pt x="1513" y="810"/>
                    <a:pt x="1513" y="631"/>
                    <a:pt x="1441" y="464"/>
                  </a:cubicBezTo>
                  <a:cubicBezTo>
                    <a:pt x="1358" y="274"/>
                    <a:pt x="1203" y="131"/>
                    <a:pt x="1001" y="72"/>
                  </a:cubicBezTo>
                  <a:lnTo>
                    <a:pt x="1001" y="60"/>
                  </a:lnTo>
                  <a:lnTo>
                    <a:pt x="906" y="24"/>
                  </a:lnTo>
                  <a:cubicBezTo>
                    <a:pt x="842" y="8"/>
                    <a:pt x="779" y="0"/>
                    <a:pt x="71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29"/>
            <p:cNvSpPr/>
            <p:nvPr/>
          </p:nvSpPr>
          <p:spPr>
            <a:xfrm>
              <a:off x="763083" y="3905698"/>
              <a:ext cx="51830" cy="40323"/>
            </a:xfrm>
            <a:custGeom>
              <a:rect b="b" l="l" r="r" t="t"/>
              <a:pathLst>
                <a:path extrusionOk="0" h="1251" w="1608">
                  <a:moveTo>
                    <a:pt x="798" y="0"/>
                  </a:moveTo>
                  <a:cubicBezTo>
                    <a:pt x="0" y="0"/>
                    <a:pt x="0" y="1250"/>
                    <a:pt x="798" y="1250"/>
                  </a:cubicBezTo>
                  <a:cubicBezTo>
                    <a:pt x="1608" y="1250"/>
                    <a:pt x="1608" y="0"/>
                    <a:pt x="79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29"/>
            <p:cNvSpPr/>
            <p:nvPr/>
          </p:nvSpPr>
          <p:spPr>
            <a:xfrm>
              <a:off x="738522" y="3289349"/>
              <a:ext cx="53377" cy="41483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0" y="1"/>
                    <a:pt x="0" y="1287"/>
                    <a:pt x="822" y="1287"/>
                  </a:cubicBezTo>
                  <a:cubicBezTo>
                    <a:pt x="1655" y="1287"/>
                    <a:pt x="1655" y="1"/>
                    <a:pt x="8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29"/>
            <p:cNvSpPr/>
            <p:nvPr/>
          </p:nvSpPr>
          <p:spPr>
            <a:xfrm>
              <a:off x="53871" y="3481615"/>
              <a:ext cx="59920" cy="46479"/>
            </a:xfrm>
            <a:custGeom>
              <a:rect b="b" l="l" r="r" t="t"/>
              <a:pathLst>
                <a:path extrusionOk="0" h="1442" w="1859">
                  <a:moveTo>
                    <a:pt x="929" y="1"/>
                  </a:moveTo>
                  <a:cubicBezTo>
                    <a:pt x="1" y="1"/>
                    <a:pt x="1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29"/>
            <p:cNvSpPr/>
            <p:nvPr/>
          </p:nvSpPr>
          <p:spPr>
            <a:xfrm>
              <a:off x="21638" y="3927165"/>
              <a:ext cx="51089" cy="39582"/>
            </a:xfrm>
            <a:custGeom>
              <a:rect b="b" l="l" r="r" t="t"/>
              <a:pathLst>
                <a:path extrusionOk="0" h="1228" w="1585">
                  <a:moveTo>
                    <a:pt x="786" y="1"/>
                  </a:moveTo>
                  <a:cubicBezTo>
                    <a:pt x="1" y="1"/>
                    <a:pt x="1" y="1227"/>
                    <a:pt x="786" y="1227"/>
                  </a:cubicBezTo>
                  <a:cubicBezTo>
                    <a:pt x="1584" y="1227"/>
                    <a:pt x="1584" y="1"/>
                    <a:pt x="78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29"/>
            <p:cNvSpPr/>
            <p:nvPr/>
          </p:nvSpPr>
          <p:spPr>
            <a:xfrm>
              <a:off x="109537" y="4094130"/>
              <a:ext cx="54118" cy="42225"/>
            </a:xfrm>
            <a:custGeom>
              <a:rect b="b" l="l" r="r" t="t"/>
              <a:pathLst>
                <a:path extrusionOk="0" h="1310" w="1679">
                  <a:moveTo>
                    <a:pt x="834" y="0"/>
                  </a:moveTo>
                  <a:cubicBezTo>
                    <a:pt x="0" y="0"/>
                    <a:pt x="0" y="1310"/>
                    <a:pt x="834" y="1310"/>
                  </a:cubicBezTo>
                  <a:cubicBezTo>
                    <a:pt x="1679" y="1310"/>
                    <a:pt x="1679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29"/>
            <p:cNvSpPr/>
            <p:nvPr/>
          </p:nvSpPr>
          <p:spPr>
            <a:xfrm>
              <a:off x="208909" y="4567303"/>
              <a:ext cx="55311" cy="42644"/>
            </a:xfrm>
            <a:custGeom>
              <a:rect b="b" l="l" r="r" t="t"/>
              <a:pathLst>
                <a:path extrusionOk="0" h="1323" w="1716">
                  <a:moveTo>
                    <a:pt x="858" y="0"/>
                  </a:moveTo>
                  <a:cubicBezTo>
                    <a:pt x="1" y="0"/>
                    <a:pt x="1" y="1322"/>
                    <a:pt x="858" y="1322"/>
                  </a:cubicBezTo>
                  <a:cubicBezTo>
                    <a:pt x="1703" y="1322"/>
                    <a:pt x="171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29"/>
            <p:cNvSpPr/>
            <p:nvPr/>
          </p:nvSpPr>
          <p:spPr>
            <a:xfrm>
              <a:off x="666385" y="4620647"/>
              <a:ext cx="44932" cy="47317"/>
            </a:xfrm>
            <a:custGeom>
              <a:rect b="b" l="l" r="r" t="t"/>
              <a:pathLst>
                <a:path extrusionOk="0" h="1468" w="1394">
                  <a:moveTo>
                    <a:pt x="703" y="0"/>
                  </a:moveTo>
                  <a:lnTo>
                    <a:pt x="524" y="24"/>
                  </a:lnTo>
                  <a:lnTo>
                    <a:pt x="381" y="96"/>
                  </a:lnTo>
                  <a:cubicBezTo>
                    <a:pt x="310" y="131"/>
                    <a:pt x="250" y="191"/>
                    <a:pt x="203" y="262"/>
                  </a:cubicBezTo>
                  <a:cubicBezTo>
                    <a:pt x="143" y="322"/>
                    <a:pt x="107" y="393"/>
                    <a:pt x="83" y="477"/>
                  </a:cubicBezTo>
                  <a:lnTo>
                    <a:pt x="83" y="465"/>
                  </a:lnTo>
                  <a:lnTo>
                    <a:pt x="36" y="596"/>
                  </a:lnTo>
                  <a:cubicBezTo>
                    <a:pt x="0" y="679"/>
                    <a:pt x="0" y="774"/>
                    <a:pt x="24" y="870"/>
                  </a:cubicBezTo>
                  <a:cubicBezTo>
                    <a:pt x="24" y="965"/>
                    <a:pt x="60" y="1048"/>
                    <a:pt x="107" y="1132"/>
                  </a:cubicBezTo>
                  <a:lnTo>
                    <a:pt x="214" y="1263"/>
                  </a:lnTo>
                  <a:cubicBezTo>
                    <a:pt x="298" y="1346"/>
                    <a:pt x="405" y="1417"/>
                    <a:pt x="512" y="1441"/>
                  </a:cubicBezTo>
                  <a:cubicBezTo>
                    <a:pt x="572" y="1459"/>
                    <a:pt x="634" y="1468"/>
                    <a:pt x="697" y="1468"/>
                  </a:cubicBezTo>
                  <a:cubicBezTo>
                    <a:pt x="759" y="1468"/>
                    <a:pt x="822" y="1459"/>
                    <a:pt x="881" y="1441"/>
                  </a:cubicBezTo>
                  <a:cubicBezTo>
                    <a:pt x="1048" y="1382"/>
                    <a:pt x="1203" y="1274"/>
                    <a:pt x="1298" y="1132"/>
                  </a:cubicBezTo>
                  <a:cubicBezTo>
                    <a:pt x="1322" y="1072"/>
                    <a:pt x="1346" y="1012"/>
                    <a:pt x="1369" y="965"/>
                  </a:cubicBezTo>
                  <a:cubicBezTo>
                    <a:pt x="1393" y="846"/>
                    <a:pt x="1393" y="715"/>
                    <a:pt x="1369" y="596"/>
                  </a:cubicBezTo>
                  <a:lnTo>
                    <a:pt x="1322" y="465"/>
                  </a:lnTo>
                  <a:cubicBezTo>
                    <a:pt x="1298" y="417"/>
                    <a:pt x="1274" y="370"/>
                    <a:pt x="1250" y="322"/>
                  </a:cubicBezTo>
                  <a:cubicBezTo>
                    <a:pt x="1215" y="250"/>
                    <a:pt x="1155" y="191"/>
                    <a:pt x="1095" y="143"/>
                  </a:cubicBezTo>
                  <a:cubicBezTo>
                    <a:pt x="1048" y="108"/>
                    <a:pt x="1000" y="72"/>
                    <a:pt x="953" y="60"/>
                  </a:cubicBezTo>
                  <a:cubicBezTo>
                    <a:pt x="869" y="1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29"/>
            <p:cNvSpPr/>
            <p:nvPr/>
          </p:nvSpPr>
          <p:spPr>
            <a:xfrm>
              <a:off x="411555" y="4833640"/>
              <a:ext cx="60275" cy="46479"/>
            </a:xfrm>
            <a:custGeom>
              <a:rect b="b" l="l" r="r" t="t"/>
              <a:pathLst>
                <a:path extrusionOk="0" h="1442" w="1870">
                  <a:moveTo>
                    <a:pt x="941" y="0"/>
                  </a:moveTo>
                  <a:cubicBezTo>
                    <a:pt x="0" y="0"/>
                    <a:pt x="0" y="1441"/>
                    <a:pt x="941" y="1441"/>
                  </a:cubicBezTo>
                  <a:cubicBezTo>
                    <a:pt x="1858" y="1441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29"/>
            <p:cNvSpPr/>
            <p:nvPr/>
          </p:nvSpPr>
          <p:spPr>
            <a:xfrm>
              <a:off x="337872" y="5054690"/>
              <a:ext cx="60275" cy="46479"/>
            </a:xfrm>
            <a:custGeom>
              <a:rect b="b" l="l" r="r" t="t"/>
              <a:pathLst>
                <a:path extrusionOk="0" h="1442" w="1870">
                  <a:moveTo>
                    <a:pt x="941" y="0"/>
                  </a:moveTo>
                  <a:cubicBezTo>
                    <a:pt x="0" y="0"/>
                    <a:pt x="0" y="1441"/>
                    <a:pt x="941" y="1441"/>
                  </a:cubicBezTo>
                  <a:cubicBezTo>
                    <a:pt x="1870" y="1441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29"/>
            <p:cNvSpPr/>
            <p:nvPr/>
          </p:nvSpPr>
          <p:spPr>
            <a:xfrm>
              <a:off x="1094272" y="4990612"/>
              <a:ext cx="62596" cy="48381"/>
            </a:xfrm>
            <a:custGeom>
              <a:rect b="b" l="l" r="r" t="t"/>
              <a:pathLst>
                <a:path extrusionOk="0" h="1501" w="1942">
                  <a:moveTo>
                    <a:pt x="977" y="0"/>
                  </a:moveTo>
                  <a:cubicBezTo>
                    <a:pt x="1" y="0"/>
                    <a:pt x="1" y="1500"/>
                    <a:pt x="977" y="1500"/>
                  </a:cubicBezTo>
                  <a:cubicBezTo>
                    <a:pt x="1941" y="1500"/>
                    <a:pt x="1941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29"/>
            <p:cNvSpPr/>
            <p:nvPr/>
          </p:nvSpPr>
          <p:spPr>
            <a:xfrm>
              <a:off x="751189" y="5064940"/>
              <a:ext cx="43772" cy="44642"/>
            </a:xfrm>
            <a:custGeom>
              <a:rect b="b" l="l" r="r" t="t"/>
              <a:pathLst>
                <a:path extrusionOk="0" h="1385" w="1358">
                  <a:moveTo>
                    <a:pt x="679" y="1"/>
                  </a:moveTo>
                  <a:cubicBezTo>
                    <a:pt x="474" y="1"/>
                    <a:pt x="268" y="105"/>
                    <a:pt x="155" y="313"/>
                  </a:cubicBezTo>
                  <a:cubicBezTo>
                    <a:pt x="143" y="337"/>
                    <a:pt x="131" y="373"/>
                    <a:pt x="119" y="397"/>
                  </a:cubicBezTo>
                  <a:cubicBezTo>
                    <a:pt x="0" y="599"/>
                    <a:pt x="0" y="861"/>
                    <a:pt x="119" y="1064"/>
                  </a:cubicBezTo>
                  <a:cubicBezTo>
                    <a:pt x="244" y="1278"/>
                    <a:pt x="462" y="1385"/>
                    <a:pt x="679" y="1385"/>
                  </a:cubicBezTo>
                  <a:cubicBezTo>
                    <a:pt x="896" y="1385"/>
                    <a:pt x="1114" y="1278"/>
                    <a:pt x="1239" y="1064"/>
                  </a:cubicBezTo>
                  <a:cubicBezTo>
                    <a:pt x="1358" y="861"/>
                    <a:pt x="1358" y="599"/>
                    <a:pt x="1239" y="397"/>
                  </a:cubicBezTo>
                  <a:cubicBezTo>
                    <a:pt x="1227" y="373"/>
                    <a:pt x="1215" y="337"/>
                    <a:pt x="1203" y="313"/>
                  </a:cubicBezTo>
                  <a:cubicBezTo>
                    <a:pt x="1090" y="105"/>
                    <a:pt x="884" y="1"/>
                    <a:pt x="67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29"/>
            <p:cNvSpPr/>
            <p:nvPr/>
          </p:nvSpPr>
          <p:spPr>
            <a:xfrm>
              <a:off x="1383236" y="4820586"/>
              <a:ext cx="53022" cy="52571"/>
            </a:xfrm>
            <a:custGeom>
              <a:rect b="b" l="l" r="r" t="t"/>
              <a:pathLst>
                <a:path extrusionOk="0" h="1631" w="1645">
                  <a:moveTo>
                    <a:pt x="823" y="1"/>
                  </a:moveTo>
                  <a:cubicBezTo>
                    <a:pt x="558" y="1"/>
                    <a:pt x="293" y="132"/>
                    <a:pt x="144" y="393"/>
                  </a:cubicBezTo>
                  <a:cubicBezTo>
                    <a:pt x="1" y="644"/>
                    <a:pt x="1" y="941"/>
                    <a:pt x="144" y="1191"/>
                  </a:cubicBezTo>
                  <a:cubicBezTo>
                    <a:pt x="144" y="1215"/>
                    <a:pt x="156" y="1227"/>
                    <a:pt x="168" y="1251"/>
                  </a:cubicBezTo>
                  <a:cubicBezTo>
                    <a:pt x="310" y="1496"/>
                    <a:pt x="563" y="1631"/>
                    <a:pt x="821" y="1631"/>
                  </a:cubicBezTo>
                  <a:cubicBezTo>
                    <a:pt x="952" y="1631"/>
                    <a:pt x="1084" y="1596"/>
                    <a:pt x="1204" y="1525"/>
                  </a:cubicBezTo>
                  <a:cubicBezTo>
                    <a:pt x="1323" y="1453"/>
                    <a:pt x="1418" y="1370"/>
                    <a:pt x="1477" y="1251"/>
                  </a:cubicBezTo>
                  <a:cubicBezTo>
                    <a:pt x="1489" y="1227"/>
                    <a:pt x="1501" y="1215"/>
                    <a:pt x="1501" y="1191"/>
                  </a:cubicBezTo>
                  <a:cubicBezTo>
                    <a:pt x="1644" y="941"/>
                    <a:pt x="1644" y="644"/>
                    <a:pt x="1501" y="393"/>
                  </a:cubicBezTo>
                  <a:cubicBezTo>
                    <a:pt x="1352" y="132"/>
                    <a:pt x="1087" y="1"/>
                    <a:pt x="82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29"/>
            <p:cNvSpPr/>
            <p:nvPr/>
          </p:nvSpPr>
          <p:spPr>
            <a:xfrm>
              <a:off x="1766255" y="4902940"/>
              <a:ext cx="56052" cy="54699"/>
            </a:xfrm>
            <a:custGeom>
              <a:rect b="b" l="l" r="r" t="t"/>
              <a:pathLst>
                <a:path extrusionOk="0" h="1697" w="1739">
                  <a:moveTo>
                    <a:pt x="894" y="1"/>
                  </a:moveTo>
                  <a:cubicBezTo>
                    <a:pt x="843" y="1"/>
                    <a:pt x="792" y="7"/>
                    <a:pt x="739" y="17"/>
                  </a:cubicBezTo>
                  <a:cubicBezTo>
                    <a:pt x="667" y="17"/>
                    <a:pt x="596" y="29"/>
                    <a:pt x="524" y="77"/>
                  </a:cubicBezTo>
                  <a:cubicBezTo>
                    <a:pt x="453" y="89"/>
                    <a:pt x="393" y="124"/>
                    <a:pt x="334" y="184"/>
                  </a:cubicBezTo>
                  <a:cubicBezTo>
                    <a:pt x="274" y="220"/>
                    <a:pt x="227" y="267"/>
                    <a:pt x="191" y="327"/>
                  </a:cubicBezTo>
                  <a:cubicBezTo>
                    <a:pt x="131" y="386"/>
                    <a:pt x="96" y="446"/>
                    <a:pt x="84" y="517"/>
                  </a:cubicBezTo>
                  <a:cubicBezTo>
                    <a:pt x="24" y="613"/>
                    <a:pt x="0" y="732"/>
                    <a:pt x="12" y="851"/>
                  </a:cubicBezTo>
                  <a:lnTo>
                    <a:pt x="36" y="1077"/>
                  </a:lnTo>
                  <a:lnTo>
                    <a:pt x="119" y="1279"/>
                  </a:lnTo>
                  <a:cubicBezTo>
                    <a:pt x="167" y="1327"/>
                    <a:pt x="215" y="1387"/>
                    <a:pt x="250" y="1446"/>
                  </a:cubicBezTo>
                  <a:lnTo>
                    <a:pt x="429" y="1577"/>
                  </a:lnTo>
                  <a:lnTo>
                    <a:pt x="631" y="1660"/>
                  </a:lnTo>
                  <a:cubicBezTo>
                    <a:pt x="701" y="1683"/>
                    <a:pt x="775" y="1697"/>
                    <a:pt x="848" y="1697"/>
                  </a:cubicBezTo>
                  <a:cubicBezTo>
                    <a:pt x="887" y="1697"/>
                    <a:pt x="927" y="1693"/>
                    <a:pt x="965" y="1684"/>
                  </a:cubicBezTo>
                  <a:cubicBezTo>
                    <a:pt x="1048" y="1684"/>
                    <a:pt x="1120" y="1660"/>
                    <a:pt x="1179" y="1625"/>
                  </a:cubicBezTo>
                  <a:cubicBezTo>
                    <a:pt x="1286" y="1589"/>
                    <a:pt x="1382" y="1529"/>
                    <a:pt x="1453" y="1446"/>
                  </a:cubicBezTo>
                  <a:lnTo>
                    <a:pt x="1501" y="1410"/>
                  </a:lnTo>
                  <a:cubicBezTo>
                    <a:pt x="1572" y="1351"/>
                    <a:pt x="1632" y="1256"/>
                    <a:pt x="1655" y="1160"/>
                  </a:cubicBezTo>
                  <a:cubicBezTo>
                    <a:pt x="1715" y="1065"/>
                    <a:pt x="1739" y="958"/>
                    <a:pt x="1727" y="851"/>
                  </a:cubicBezTo>
                  <a:lnTo>
                    <a:pt x="1703" y="636"/>
                  </a:lnTo>
                  <a:cubicBezTo>
                    <a:pt x="1667" y="505"/>
                    <a:pt x="1596" y="386"/>
                    <a:pt x="1501" y="279"/>
                  </a:cubicBezTo>
                  <a:lnTo>
                    <a:pt x="1453" y="244"/>
                  </a:lnTo>
                  <a:lnTo>
                    <a:pt x="1286" y="113"/>
                  </a:lnTo>
                  <a:lnTo>
                    <a:pt x="1084" y="29"/>
                  </a:lnTo>
                  <a:cubicBezTo>
                    <a:pt x="1018" y="10"/>
                    <a:pt x="956" y="1"/>
                    <a:pt x="89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29"/>
            <p:cNvSpPr/>
            <p:nvPr/>
          </p:nvSpPr>
          <p:spPr>
            <a:xfrm>
              <a:off x="1671459" y="4727724"/>
              <a:ext cx="55311" cy="42611"/>
            </a:xfrm>
            <a:custGeom>
              <a:rect b="b" l="l" r="r" t="t"/>
              <a:pathLst>
                <a:path extrusionOk="0" h="1322" w="1716">
                  <a:moveTo>
                    <a:pt x="858" y="0"/>
                  </a:moveTo>
                  <a:cubicBezTo>
                    <a:pt x="1" y="0"/>
                    <a:pt x="1" y="1322"/>
                    <a:pt x="858" y="1322"/>
                  </a:cubicBezTo>
                  <a:cubicBezTo>
                    <a:pt x="1715" y="1322"/>
                    <a:pt x="171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29"/>
            <p:cNvSpPr/>
            <p:nvPr/>
          </p:nvSpPr>
          <p:spPr>
            <a:xfrm>
              <a:off x="3474029" y="5017236"/>
              <a:ext cx="355396" cy="157875"/>
            </a:xfrm>
            <a:custGeom>
              <a:rect b="b" l="l" r="r" t="t"/>
              <a:pathLst>
                <a:path extrusionOk="0" h="4898" w="11026">
                  <a:moveTo>
                    <a:pt x="5261" y="0"/>
                  </a:moveTo>
                  <a:cubicBezTo>
                    <a:pt x="5211" y="0"/>
                    <a:pt x="5160" y="2"/>
                    <a:pt x="5108" y="7"/>
                  </a:cubicBezTo>
                  <a:cubicBezTo>
                    <a:pt x="4608" y="67"/>
                    <a:pt x="4156" y="365"/>
                    <a:pt x="3917" y="817"/>
                  </a:cubicBezTo>
                  <a:cubicBezTo>
                    <a:pt x="3655" y="1103"/>
                    <a:pt x="3501" y="1460"/>
                    <a:pt x="3477" y="1841"/>
                  </a:cubicBezTo>
                  <a:cubicBezTo>
                    <a:pt x="3477" y="1877"/>
                    <a:pt x="3465" y="1912"/>
                    <a:pt x="3453" y="1948"/>
                  </a:cubicBezTo>
                  <a:cubicBezTo>
                    <a:pt x="3270" y="1870"/>
                    <a:pt x="3076" y="1832"/>
                    <a:pt x="2883" y="1832"/>
                  </a:cubicBezTo>
                  <a:cubicBezTo>
                    <a:pt x="2662" y="1832"/>
                    <a:pt x="2442" y="1882"/>
                    <a:pt x="2239" y="1984"/>
                  </a:cubicBezTo>
                  <a:cubicBezTo>
                    <a:pt x="1905" y="2186"/>
                    <a:pt x="1703" y="2532"/>
                    <a:pt x="1655" y="2925"/>
                  </a:cubicBezTo>
                  <a:cubicBezTo>
                    <a:pt x="1643" y="2960"/>
                    <a:pt x="1631" y="2996"/>
                    <a:pt x="1631" y="3032"/>
                  </a:cubicBezTo>
                  <a:cubicBezTo>
                    <a:pt x="1548" y="3020"/>
                    <a:pt x="1468" y="3014"/>
                    <a:pt x="1389" y="3014"/>
                  </a:cubicBezTo>
                  <a:cubicBezTo>
                    <a:pt x="1310" y="3014"/>
                    <a:pt x="1233" y="3020"/>
                    <a:pt x="1155" y="3032"/>
                  </a:cubicBezTo>
                  <a:cubicBezTo>
                    <a:pt x="1084" y="3044"/>
                    <a:pt x="1012" y="3055"/>
                    <a:pt x="941" y="3079"/>
                  </a:cubicBezTo>
                  <a:cubicBezTo>
                    <a:pt x="417" y="3210"/>
                    <a:pt x="0" y="3734"/>
                    <a:pt x="286" y="4282"/>
                  </a:cubicBezTo>
                  <a:cubicBezTo>
                    <a:pt x="443" y="4573"/>
                    <a:pt x="747" y="4748"/>
                    <a:pt x="1070" y="4748"/>
                  </a:cubicBezTo>
                  <a:cubicBezTo>
                    <a:pt x="1090" y="4748"/>
                    <a:pt x="1111" y="4748"/>
                    <a:pt x="1131" y="4746"/>
                  </a:cubicBezTo>
                  <a:cubicBezTo>
                    <a:pt x="1506" y="4874"/>
                    <a:pt x="1928" y="4897"/>
                    <a:pt x="2338" y="4897"/>
                  </a:cubicBezTo>
                  <a:cubicBezTo>
                    <a:pt x="2579" y="4897"/>
                    <a:pt x="2816" y="4889"/>
                    <a:pt x="3036" y="4889"/>
                  </a:cubicBezTo>
                  <a:cubicBezTo>
                    <a:pt x="3260" y="4893"/>
                    <a:pt x="3483" y="4894"/>
                    <a:pt x="3706" y="4894"/>
                  </a:cubicBezTo>
                  <a:cubicBezTo>
                    <a:pt x="4245" y="4894"/>
                    <a:pt x="4784" y="4886"/>
                    <a:pt x="5322" y="4877"/>
                  </a:cubicBezTo>
                  <a:cubicBezTo>
                    <a:pt x="6751" y="4841"/>
                    <a:pt x="8180" y="4782"/>
                    <a:pt x="9609" y="4699"/>
                  </a:cubicBezTo>
                  <a:cubicBezTo>
                    <a:pt x="9699" y="4727"/>
                    <a:pt x="9796" y="4742"/>
                    <a:pt x="9892" y="4742"/>
                  </a:cubicBezTo>
                  <a:cubicBezTo>
                    <a:pt x="9998" y="4742"/>
                    <a:pt x="10104" y="4724"/>
                    <a:pt x="10204" y="4687"/>
                  </a:cubicBezTo>
                  <a:cubicBezTo>
                    <a:pt x="10502" y="4579"/>
                    <a:pt x="10752" y="4353"/>
                    <a:pt x="10894" y="4068"/>
                  </a:cubicBezTo>
                  <a:cubicBezTo>
                    <a:pt x="11014" y="3841"/>
                    <a:pt x="11025" y="3579"/>
                    <a:pt x="10906" y="3353"/>
                  </a:cubicBezTo>
                  <a:cubicBezTo>
                    <a:pt x="10799" y="3186"/>
                    <a:pt x="10644" y="3055"/>
                    <a:pt x="10454" y="2996"/>
                  </a:cubicBezTo>
                  <a:cubicBezTo>
                    <a:pt x="10277" y="2924"/>
                    <a:pt x="10095" y="2889"/>
                    <a:pt x="9911" y="2889"/>
                  </a:cubicBezTo>
                  <a:cubicBezTo>
                    <a:pt x="9822" y="2889"/>
                    <a:pt x="9733" y="2897"/>
                    <a:pt x="9644" y="2913"/>
                  </a:cubicBezTo>
                  <a:cubicBezTo>
                    <a:pt x="9632" y="2841"/>
                    <a:pt x="9609" y="2758"/>
                    <a:pt x="9585" y="2674"/>
                  </a:cubicBezTo>
                  <a:cubicBezTo>
                    <a:pt x="9362" y="2089"/>
                    <a:pt x="8805" y="1729"/>
                    <a:pt x="8215" y="1729"/>
                  </a:cubicBezTo>
                  <a:cubicBezTo>
                    <a:pt x="8049" y="1729"/>
                    <a:pt x="7880" y="1757"/>
                    <a:pt x="7715" y="1817"/>
                  </a:cubicBezTo>
                  <a:cubicBezTo>
                    <a:pt x="7620" y="1853"/>
                    <a:pt x="7525" y="1901"/>
                    <a:pt x="7442" y="1948"/>
                  </a:cubicBezTo>
                  <a:cubicBezTo>
                    <a:pt x="7430" y="1924"/>
                    <a:pt x="7418" y="1901"/>
                    <a:pt x="7406" y="1865"/>
                  </a:cubicBezTo>
                  <a:cubicBezTo>
                    <a:pt x="7311" y="1662"/>
                    <a:pt x="7180" y="1472"/>
                    <a:pt x="7025" y="1305"/>
                  </a:cubicBezTo>
                  <a:cubicBezTo>
                    <a:pt x="6977" y="1198"/>
                    <a:pt x="6918" y="1091"/>
                    <a:pt x="6858" y="984"/>
                  </a:cubicBezTo>
                  <a:cubicBezTo>
                    <a:pt x="6515" y="430"/>
                    <a:pt x="5935" y="0"/>
                    <a:pt x="526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29"/>
            <p:cNvSpPr/>
            <p:nvPr/>
          </p:nvSpPr>
          <p:spPr>
            <a:xfrm>
              <a:off x="2686525" y="4741326"/>
              <a:ext cx="292864" cy="195200"/>
            </a:xfrm>
            <a:custGeom>
              <a:rect b="b" l="l" r="r" t="t"/>
              <a:pathLst>
                <a:path extrusionOk="0" h="6056" w="9086">
                  <a:moveTo>
                    <a:pt x="5186" y="1"/>
                  </a:moveTo>
                  <a:cubicBezTo>
                    <a:pt x="4848" y="1"/>
                    <a:pt x="4496" y="181"/>
                    <a:pt x="4275" y="471"/>
                  </a:cubicBezTo>
                  <a:cubicBezTo>
                    <a:pt x="3965" y="864"/>
                    <a:pt x="3727" y="1317"/>
                    <a:pt x="3572" y="1793"/>
                  </a:cubicBezTo>
                  <a:cubicBezTo>
                    <a:pt x="3132" y="2329"/>
                    <a:pt x="2584" y="2769"/>
                    <a:pt x="1953" y="3067"/>
                  </a:cubicBezTo>
                  <a:cubicBezTo>
                    <a:pt x="1275" y="3388"/>
                    <a:pt x="536" y="3745"/>
                    <a:pt x="251" y="4496"/>
                  </a:cubicBezTo>
                  <a:cubicBezTo>
                    <a:pt x="1" y="5150"/>
                    <a:pt x="132" y="5674"/>
                    <a:pt x="453" y="6055"/>
                  </a:cubicBezTo>
                  <a:cubicBezTo>
                    <a:pt x="441" y="5829"/>
                    <a:pt x="536" y="5603"/>
                    <a:pt x="679" y="5436"/>
                  </a:cubicBezTo>
                  <a:cubicBezTo>
                    <a:pt x="644" y="5329"/>
                    <a:pt x="691" y="5198"/>
                    <a:pt x="786" y="5127"/>
                  </a:cubicBezTo>
                  <a:cubicBezTo>
                    <a:pt x="1929" y="4222"/>
                    <a:pt x="3596" y="3507"/>
                    <a:pt x="5037" y="3198"/>
                  </a:cubicBezTo>
                  <a:cubicBezTo>
                    <a:pt x="5291" y="3144"/>
                    <a:pt x="5558" y="3114"/>
                    <a:pt x="5827" y="3114"/>
                  </a:cubicBezTo>
                  <a:cubicBezTo>
                    <a:pt x="6326" y="3114"/>
                    <a:pt x="6830" y="3216"/>
                    <a:pt x="7263" y="3448"/>
                  </a:cubicBezTo>
                  <a:cubicBezTo>
                    <a:pt x="7906" y="3460"/>
                    <a:pt x="8466" y="3960"/>
                    <a:pt x="8740" y="4638"/>
                  </a:cubicBezTo>
                  <a:cubicBezTo>
                    <a:pt x="8752" y="4686"/>
                    <a:pt x="8776" y="4734"/>
                    <a:pt x="8776" y="4793"/>
                  </a:cubicBezTo>
                  <a:cubicBezTo>
                    <a:pt x="9002" y="4579"/>
                    <a:pt x="9085" y="4246"/>
                    <a:pt x="8966" y="3960"/>
                  </a:cubicBezTo>
                  <a:cubicBezTo>
                    <a:pt x="8883" y="3745"/>
                    <a:pt x="8764" y="3543"/>
                    <a:pt x="8609" y="3376"/>
                  </a:cubicBezTo>
                  <a:cubicBezTo>
                    <a:pt x="8573" y="3317"/>
                    <a:pt x="8537" y="3245"/>
                    <a:pt x="8490" y="3186"/>
                  </a:cubicBezTo>
                  <a:cubicBezTo>
                    <a:pt x="8240" y="2841"/>
                    <a:pt x="7883" y="2567"/>
                    <a:pt x="7478" y="2424"/>
                  </a:cubicBezTo>
                  <a:cubicBezTo>
                    <a:pt x="7430" y="2388"/>
                    <a:pt x="7394" y="2352"/>
                    <a:pt x="7359" y="2317"/>
                  </a:cubicBezTo>
                  <a:cubicBezTo>
                    <a:pt x="6799" y="1781"/>
                    <a:pt x="6323" y="1162"/>
                    <a:pt x="5954" y="471"/>
                  </a:cubicBezTo>
                  <a:cubicBezTo>
                    <a:pt x="5775" y="142"/>
                    <a:pt x="5486" y="1"/>
                    <a:pt x="518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29"/>
            <p:cNvSpPr/>
            <p:nvPr/>
          </p:nvSpPr>
          <p:spPr>
            <a:xfrm>
              <a:off x="2699966" y="4841601"/>
              <a:ext cx="271720" cy="123708"/>
            </a:xfrm>
            <a:custGeom>
              <a:rect b="b" l="l" r="r" t="t"/>
              <a:pathLst>
                <a:path extrusionOk="0" h="3838" w="8430">
                  <a:moveTo>
                    <a:pt x="5434" y="0"/>
                  </a:moveTo>
                  <a:cubicBezTo>
                    <a:pt x="5156" y="0"/>
                    <a:pt x="4877" y="31"/>
                    <a:pt x="4608" y="87"/>
                  </a:cubicBezTo>
                  <a:cubicBezTo>
                    <a:pt x="3167" y="384"/>
                    <a:pt x="1512" y="1099"/>
                    <a:pt x="358" y="2016"/>
                  </a:cubicBezTo>
                  <a:cubicBezTo>
                    <a:pt x="262" y="2087"/>
                    <a:pt x="227" y="2218"/>
                    <a:pt x="262" y="2325"/>
                  </a:cubicBezTo>
                  <a:cubicBezTo>
                    <a:pt x="107" y="2492"/>
                    <a:pt x="24" y="2718"/>
                    <a:pt x="24" y="2944"/>
                  </a:cubicBezTo>
                  <a:cubicBezTo>
                    <a:pt x="0" y="3432"/>
                    <a:pt x="393" y="3837"/>
                    <a:pt x="881" y="3837"/>
                  </a:cubicBezTo>
                  <a:cubicBezTo>
                    <a:pt x="1929" y="3825"/>
                    <a:pt x="2989" y="3742"/>
                    <a:pt x="4025" y="3587"/>
                  </a:cubicBezTo>
                  <a:cubicBezTo>
                    <a:pt x="3929" y="2920"/>
                    <a:pt x="3917" y="2230"/>
                    <a:pt x="4013" y="1563"/>
                  </a:cubicBezTo>
                  <a:cubicBezTo>
                    <a:pt x="4052" y="1316"/>
                    <a:pt x="4269" y="1193"/>
                    <a:pt x="4489" y="1193"/>
                  </a:cubicBezTo>
                  <a:cubicBezTo>
                    <a:pt x="4671" y="1193"/>
                    <a:pt x="4855" y="1277"/>
                    <a:pt x="4941" y="1444"/>
                  </a:cubicBezTo>
                  <a:cubicBezTo>
                    <a:pt x="5251" y="2027"/>
                    <a:pt x="5465" y="2647"/>
                    <a:pt x="5596" y="3301"/>
                  </a:cubicBezTo>
                  <a:cubicBezTo>
                    <a:pt x="6025" y="3206"/>
                    <a:pt x="6442" y="3099"/>
                    <a:pt x="6870" y="2980"/>
                  </a:cubicBezTo>
                  <a:cubicBezTo>
                    <a:pt x="6965" y="2956"/>
                    <a:pt x="7073" y="2920"/>
                    <a:pt x="7168" y="2885"/>
                  </a:cubicBezTo>
                  <a:cubicBezTo>
                    <a:pt x="7311" y="2837"/>
                    <a:pt x="7466" y="2801"/>
                    <a:pt x="7608" y="2754"/>
                  </a:cubicBezTo>
                  <a:cubicBezTo>
                    <a:pt x="8037" y="2611"/>
                    <a:pt x="8430" y="2158"/>
                    <a:pt x="8347" y="1682"/>
                  </a:cubicBezTo>
                  <a:cubicBezTo>
                    <a:pt x="8347" y="1635"/>
                    <a:pt x="8335" y="1575"/>
                    <a:pt x="8311" y="1527"/>
                  </a:cubicBezTo>
                  <a:cubicBezTo>
                    <a:pt x="8049" y="849"/>
                    <a:pt x="7489" y="349"/>
                    <a:pt x="6846" y="337"/>
                  </a:cubicBezTo>
                  <a:cubicBezTo>
                    <a:pt x="6426" y="100"/>
                    <a:pt x="5932" y="0"/>
                    <a:pt x="54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29"/>
            <p:cNvSpPr/>
            <p:nvPr/>
          </p:nvSpPr>
          <p:spPr>
            <a:xfrm>
              <a:off x="2826607" y="4879926"/>
              <a:ext cx="90219" cy="280842"/>
            </a:xfrm>
            <a:custGeom>
              <a:rect b="b" l="l" r="r" t="t"/>
              <a:pathLst>
                <a:path extrusionOk="0" h="8713" w="2799">
                  <a:moveTo>
                    <a:pt x="564" y="1"/>
                  </a:moveTo>
                  <a:cubicBezTo>
                    <a:pt x="341" y="1"/>
                    <a:pt x="123" y="121"/>
                    <a:pt x="84" y="362"/>
                  </a:cubicBezTo>
                  <a:cubicBezTo>
                    <a:pt x="0" y="1041"/>
                    <a:pt x="0" y="1720"/>
                    <a:pt x="96" y="2398"/>
                  </a:cubicBezTo>
                  <a:cubicBezTo>
                    <a:pt x="203" y="3160"/>
                    <a:pt x="358" y="3934"/>
                    <a:pt x="477" y="4672"/>
                  </a:cubicBezTo>
                  <a:cubicBezTo>
                    <a:pt x="584" y="5375"/>
                    <a:pt x="715" y="6089"/>
                    <a:pt x="846" y="6792"/>
                  </a:cubicBezTo>
                  <a:cubicBezTo>
                    <a:pt x="965" y="7542"/>
                    <a:pt x="965" y="8137"/>
                    <a:pt x="1596" y="8625"/>
                  </a:cubicBezTo>
                  <a:cubicBezTo>
                    <a:pt x="1675" y="8686"/>
                    <a:pt x="1768" y="8713"/>
                    <a:pt x="1863" y="8713"/>
                  </a:cubicBezTo>
                  <a:cubicBezTo>
                    <a:pt x="2081" y="8713"/>
                    <a:pt x="2313" y="8573"/>
                    <a:pt x="2429" y="8399"/>
                  </a:cubicBezTo>
                  <a:cubicBezTo>
                    <a:pt x="2798" y="7839"/>
                    <a:pt x="2596" y="7280"/>
                    <a:pt x="2489" y="6661"/>
                  </a:cubicBezTo>
                  <a:cubicBezTo>
                    <a:pt x="2358" y="5899"/>
                    <a:pt x="2227" y="5137"/>
                    <a:pt x="2084" y="4387"/>
                  </a:cubicBezTo>
                  <a:cubicBezTo>
                    <a:pt x="1941" y="3648"/>
                    <a:pt x="1846" y="2863"/>
                    <a:pt x="1667" y="2101"/>
                  </a:cubicBezTo>
                  <a:cubicBezTo>
                    <a:pt x="1536" y="1458"/>
                    <a:pt x="1322" y="838"/>
                    <a:pt x="1024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29"/>
            <p:cNvSpPr/>
            <p:nvPr/>
          </p:nvSpPr>
          <p:spPr>
            <a:xfrm>
              <a:off x="6677327" y="31739"/>
              <a:ext cx="292478" cy="195200"/>
            </a:xfrm>
            <a:custGeom>
              <a:rect b="b" l="l" r="r" t="t"/>
              <a:pathLst>
                <a:path extrusionOk="0" h="6056" w="9074">
                  <a:moveTo>
                    <a:pt x="5187" y="0"/>
                  </a:moveTo>
                  <a:cubicBezTo>
                    <a:pt x="4848" y="0"/>
                    <a:pt x="4496" y="180"/>
                    <a:pt x="4275" y="471"/>
                  </a:cubicBezTo>
                  <a:cubicBezTo>
                    <a:pt x="3965" y="864"/>
                    <a:pt x="3727" y="1304"/>
                    <a:pt x="3573" y="1781"/>
                  </a:cubicBezTo>
                  <a:cubicBezTo>
                    <a:pt x="3132" y="2328"/>
                    <a:pt x="2584" y="2769"/>
                    <a:pt x="1953" y="3067"/>
                  </a:cubicBezTo>
                  <a:cubicBezTo>
                    <a:pt x="1275" y="3388"/>
                    <a:pt x="536" y="3745"/>
                    <a:pt x="251" y="4495"/>
                  </a:cubicBezTo>
                  <a:cubicBezTo>
                    <a:pt x="1" y="5150"/>
                    <a:pt x="120" y="5674"/>
                    <a:pt x="441" y="6055"/>
                  </a:cubicBezTo>
                  <a:cubicBezTo>
                    <a:pt x="441" y="5829"/>
                    <a:pt x="525" y="5603"/>
                    <a:pt x="679" y="5436"/>
                  </a:cubicBezTo>
                  <a:cubicBezTo>
                    <a:pt x="644" y="5329"/>
                    <a:pt x="679" y="5198"/>
                    <a:pt x="775" y="5126"/>
                  </a:cubicBezTo>
                  <a:cubicBezTo>
                    <a:pt x="1930" y="4222"/>
                    <a:pt x="3584" y="3507"/>
                    <a:pt x="5025" y="3198"/>
                  </a:cubicBezTo>
                  <a:cubicBezTo>
                    <a:pt x="5290" y="3142"/>
                    <a:pt x="5566" y="3111"/>
                    <a:pt x="5843" y="3111"/>
                  </a:cubicBezTo>
                  <a:cubicBezTo>
                    <a:pt x="6339" y="3111"/>
                    <a:pt x="6836" y="3211"/>
                    <a:pt x="7264" y="3448"/>
                  </a:cubicBezTo>
                  <a:cubicBezTo>
                    <a:pt x="7906" y="3460"/>
                    <a:pt x="8466" y="3960"/>
                    <a:pt x="8728" y="4638"/>
                  </a:cubicBezTo>
                  <a:cubicBezTo>
                    <a:pt x="8752" y="4686"/>
                    <a:pt x="8764" y="4733"/>
                    <a:pt x="8776" y="4793"/>
                  </a:cubicBezTo>
                  <a:cubicBezTo>
                    <a:pt x="9002" y="4579"/>
                    <a:pt x="9073" y="4245"/>
                    <a:pt x="8966" y="3960"/>
                  </a:cubicBezTo>
                  <a:cubicBezTo>
                    <a:pt x="8883" y="3745"/>
                    <a:pt x="8764" y="3543"/>
                    <a:pt x="8609" y="3376"/>
                  </a:cubicBezTo>
                  <a:cubicBezTo>
                    <a:pt x="8573" y="3317"/>
                    <a:pt x="8537" y="3245"/>
                    <a:pt x="8490" y="3186"/>
                  </a:cubicBezTo>
                  <a:cubicBezTo>
                    <a:pt x="8240" y="2840"/>
                    <a:pt x="7883" y="2567"/>
                    <a:pt x="7478" y="2424"/>
                  </a:cubicBezTo>
                  <a:cubicBezTo>
                    <a:pt x="7430" y="2388"/>
                    <a:pt x="7394" y="2352"/>
                    <a:pt x="7359" y="2317"/>
                  </a:cubicBezTo>
                  <a:cubicBezTo>
                    <a:pt x="6799" y="1781"/>
                    <a:pt x="6323" y="1150"/>
                    <a:pt x="5954" y="471"/>
                  </a:cubicBezTo>
                  <a:cubicBezTo>
                    <a:pt x="5775" y="141"/>
                    <a:pt x="5486" y="0"/>
                    <a:pt x="518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29"/>
            <p:cNvSpPr/>
            <p:nvPr/>
          </p:nvSpPr>
          <p:spPr>
            <a:xfrm>
              <a:off x="6690768" y="132014"/>
              <a:ext cx="271752" cy="123708"/>
            </a:xfrm>
            <a:custGeom>
              <a:rect b="b" l="l" r="r" t="t"/>
              <a:pathLst>
                <a:path extrusionOk="0" h="3838" w="8431">
                  <a:moveTo>
                    <a:pt x="5429" y="0"/>
                  </a:moveTo>
                  <a:cubicBezTo>
                    <a:pt x="5151" y="0"/>
                    <a:pt x="4873" y="31"/>
                    <a:pt x="4608" y="87"/>
                  </a:cubicBezTo>
                  <a:cubicBezTo>
                    <a:pt x="3167" y="384"/>
                    <a:pt x="1513" y="1111"/>
                    <a:pt x="358" y="2015"/>
                  </a:cubicBezTo>
                  <a:cubicBezTo>
                    <a:pt x="262" y="2087"/>
                    <a:pt x="227" y="2218"/>
                    <a:pt x="262" y="2325"/>
                  </a:cubicBezTo>
                  <a:cubicBezTo>
                    <a:pt x="108" y="2492"/>
                    <a:pt x="24" y="2718"/>
                    <a:pt x="24" y="2944"/>
                  </a:cubicBezTo>
                  <a:cubicBezTo>
                    <a:pt x="0" y="3432"/>
                    <a:pt x="393" y="3837"/>
                    <a:pt x="881" y="3837"/>
                  </a:cubicBezTo>
                  <a:cubicBezTo>
                    <a:pt x="1941" y="3825"/>
                    <a:pt x="2989" y="3742"/>
                    <a:pt x="4037" y="3587"/>
                  </a:cubicBezTo>
                  <a:cubicBezTo>
                    <a:pt x="3929" y="2920"/>
                    <a:pt x="3929" y="2230"/>
                    <a:pt x="4025" y="1563"/>
                  </a:cubicBezTo>
                  <a:cubicBezTo>
                    <a:pt x="4057" y="1315"/>
                    <a:pt x="4275" y="1193"/>
                    <a:pt x="4497" y="1193"/>
                  </a:cubicBezTo>
                  <a:cubicBezTo>
                    <a:pt x="4681" y="1193"/>
                    <a:pt x="4867" y="1277"/>
                    <a:pt x="4953" y="1444"/>
                  </a:cubicBezTo>
                  <a:cubicBezTo>
                    <a:pt x="5251" y="2027"/>
                    <a:pt x="5477" y="2646"/>
                    <a:pt x="5608" y="3289"/>
                  </a:cubicBezTo>
                  <a:cubicBezTo>
                    <a:pt x="6025" y="3194"/>
                    <a:pt x="6454" y="3087"/>
                    <a:pt x="6870" y="2968"/>
                  </a:cubicBezTo>
                  <a:cubicBezTo>
                    <a:pt x="6977" y="2956"/>
                    <a:pt x="7085" y="2920"/>
                    <a:pt x="7180" y="2873"/>
                  </a:cubicBezTo>
                  <a:cubicBezTo>
                    <a:pt x="7323" y="2837"/>
                    <a:pt x="7478" y="2789"/>
                    <a:pt x="7620" y="2742"/>
                  </a:cubicBezTo>
                  <a:cubicBezTo>
                    <a:pt x="8037" y="2611"/>
                    <a:pt x="8430" y="2146"/>
                    <a:pt x="8359" y="1682"/>
                  </a:cubicBezTo>
                  <a:cubicBezTo>
                    <a:pt x="8347" y="1622"/>
                    <a:pt x="8335" y="1575"/>
                    <a:pt x="8311" y="1527"/>
                  </a:cubicBezTo>
                  <a:cubicBezTo>
                    <a:pt x="8049" y="849"/>
                    <a:pt x="7489" y="349"/>
                    <a:pt x="6847" y="337"/>
                  </a:cubicBezTo>
                  <a:cubicBezTo>
                    <a:pt x="6426" y="100"/>
                    <a:pt x="5927" y="0"/>
                    <a:pt x="54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29"/>
            <p:cNvSpPr/>
            <p:nvPr/>
          </p:nvSpPr>
          <p:spPr>
            <a:xfrm>
              <a:off x="6817797" y="170371"/>
              <a:ext cx="89832" cy="280681"/>
            </a:xfrm>
            <a:custGeom>
              <a:rect b="b" l="l" r="r" t="t"/>
              <a:pathLst>
                <a:path extrusionOk="0" h="8708" w="2787">
                  <a:moveTo>
                    <a:pt x="567" y="1"/>
                  </a:moveTo>
                  <a:cubicBezTo>
                    <a:pt x="344" y="1"/>
                    <a:pt x="123" y="123"/>
                    <a:pt x="84" y="373"/>
                  </a:cubicBezTo>
                  <a:cubicBezTo>
                    <a:pt x="0" y="1040"/>
                    <a:pt x="0" y="1718"/>
                    <a:pt x="108" y="2397"/>
                  </a:cubicBezTo>
                  <a:cubicBezTo>
                    <a:pt x="203" y="3159"/>
                    <a:pt x="358" y="3933"/>
                    <a:pt x="477" y="4671"/>
                  </a:cubicBezTo>
                  <a:cubicBezTo>
                    <a:pt x="584" y="5374"/>
                    <a:pt x="715" y="6088"/>
                    <a:pt x="846" y="6790"/>
                  </a:cubicBezTo>
                  <a:cubicBezTo>
                    <a:pt x="965" y="7541"/>
                    <a:pt x="965" y="8136"/>
                    <a:pt x="1596" y="8612"/>
                  </a:cubicBezTo>
                  <a:cubicBezTo>
                    <a:pt x="1678" y="8679"/>
                    <a:pt x="1774" y="8708"/>
                    <a:pt x="1872" y="8708"/>
                  </a:cubicBezTo>
                  <a:cubicBezTo>
                    <a:pt x="2088" y="8708"/>
                    <a:pt x="2315" y="8570"/>
                    <a:pt x="2429" y="8398"/>
                  </a:cubicBezTo>
                  <a:cubicBezTo>
                    <a:pt x="2786" y="7838"/>
                    <a:pt x="2596" y="7279"/>
                    <a:pt x="2489" y="6659"/>
                  </a:cubicBezTo>
                  <a:cubicBezTo>
                    <a:pt x="2358" y="5897"/>
                    <a:pt x="2227" y="5135"/>
                    <a:pt x="2084" y="4385"/>
                  </a:cubicBezTo>
                  <a:cubicBezTo>
                    <a:pt x="1941" y="3647"/>
                    <a:pt x="1834" y="2861"/>
                    <a:pt x="1667" y="2099"/>
                  </a:cubicBezTo>
                  <a:cubicBezTo>
                    <a:pt x="1536" y="1456"/>
                    <a:pt x="1322" y="825"/>
                    <a:pt x="1024" y="242"/>
                  </a:cubicBezTo>
                  <a:cubicBezTo>
                    <a:pt x="934" y="82"/>
                    <a:pt x="749" y="1"/>
                    <a:pt x="56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29"/>
            <p:cNvSpPr/>
            <p:nvPr/>
          </p:nvSpPr>
          <p:spPr>
            <a:xfrm>
              <a:off x="3376558" y="135205"/>
              <a:ext cx="292445" cy="195329"/>
            </a:xfrm>
            <a:custGeom>
              <a:rect b="b" l="l" r="r" t="t"/>
              <a:pathLst>
                <a:path extrusionOk="0" h="6060" w="9073">
                  <a:moveTo>
                    <a:pt x="5180" y="0"/>
                  </a:moveTo>
                  <a:cubicBezTo>
                    <a:pt x="4838" y="0"/>
                    <a:pt x="4484" y="184"/>
                    <a:pt x="4262" y="476"/>
                  </a:cubicBezTo>
                  <a:cubicBezTo>
                    <a:pt x="3953" y="869"/>
                    <a:pt x="3715" y="1309"/>
                    <a:pt x="3560" y="1785"/>
                  </a:cubicBezTo>
                  <a:cubicBezTo>
                    <a:pt x="3131" y="2333"/>
                    <a:pt x="2584" y="2762"/>
                    <a:pt x="1953" y="3059"/>
                  </a:cubicBezTo>
                  <a:cubicBezTo>
                    <a:pt x="1274" y="3393"/>
                    <a:pt x="536" y="3750"/>
                    <a:pt x="250" y="4500"/>
                  </a:cubicBezTo>
                  <a:cubicBezTo>
                    <a:pt x="0" y="5143"/>
                    <a:pt x="119" y="5679"/>
                    <a:pt x="452" y="6060"/>
                  </a:cubicBezTo>
                  <a:cubicBezTo>
                    <a:pt x="441" y="5834"/>
                    <a:pt x="524" y="5607"/>
                    <a:pt x="679" y="5441"/>
                  </a:cubicBezTo>
                  <a:cubicBezTo>
                    <a:pt x="631" y="5322"/>
                    <a:pt x="679" y="5203"/>
                    <a:pt x="774" y="5131"/>
                  </a:cubicBezTo>
                  <a:cubicBezTo>
                    <a:pt x="1929" y="4214"/>
                    <a:pt x="3584" y="3500"/>
                    <a:pt x="5024" y="3190"/>
                  </a:cubicBezTo>
                  <a:cubicBezTo>
                    <a:pt x="5279" y="3140"/>
                    <a:pt x="5549" y="3112"/>
                    <a:pt x="5819" y="3112"/>
                  </a:cubicBezTo>
                  <a:cubicBezTo>
                    <a:pt x="6320" y="3112"/>
                    <a:pt x="6826" y="3208"/>
                    <a:pt x="7251" y="3440"/>
                  </a:cubicBezTo>
                  <a:cubicBezTo>
                    <a:pt x="7894" y="3452"/>
                    <a:pt x="8453" y="3964"/>
                    <a:pt x="8727" y="4631"/>
                  </a:cubicBezTo>
                  <a:cubicBezTo>
                    <a:pt x="8739" y="4679"/>
                    <a:pt x="8751" y="4738"/>
                    <a:pt x="8763" y="4786"/>
                  </a:cubicBezTo>
                  <a:cubicBezTo>
                    <a:pt x="8989" y="4583"/>
                    <a:pt x="9073" y="4250"/>
                    <a:pt x="8965" y="3964"/>
                  </a:cubicBezTo>
                  <a:cubicBezTo>
                    <a:pt x="8870" y="3750"/>
                    <a:pt x="8751" y="3548"/>
                    <a:pt x="8596" y="3381"/>
                  </a:cubicBezTo>
                  <a:cubicBezTo>
                    <a:pt x="8561" y="3309"/>
                    <a:pt x="8525" y="3250"/>
                    <a:pt x="8489" y="3190"/>
                  </a:cubicBezTo>
                  <a:cubicBezTo>
                    <a:pt x="8227" y="2833"/>
                    <a:pt x="7870" y="2571"/>
                    <a:pt x="7465" y="2428"/>
                  </a:cubicBezTo>
                  <a:lnTo>
                    <a:pt x="7358" y="2321"/>
                  </a:lnTo>
                  <a:cubicBezTo>
                    <a:pt x="6799" y="1774"/>
                    <a:pt x="6322" y="1154"/>
                    <a:pt x="5953" y="476"/>
                  </a:cubicBezTo>
                  <a:cubicBezTo>
                    <a:pt x="5770" y="142"/>
                    <a:pt x="5479" y="0"/>
                    <a:pt x="518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29"/>
            <p:cNvSpPr/>
            <p:nvPr/>
          </p:nvSpPr>
          <p:spPr>
            <a:xfrm>
              <a:off x="3389967" y="235351"/>
              <a:ext cx="271365" cy="123966"/>
            </a:xfrm>
            <a:custGeom>
              <a:rect b="b" l="l" r="r" t="t"/>
              <a:pathLst>
                <a:path extrusionOk="0" h="3846" w="8419">
                  <a:moveTo>
                    <a:pt x="5400" y="0"/>
                  </a:moveTo>
                  <a:cubicBezTo>
                    <a:pt x="5132" y="0"/>
                    <a:pt x="4865" y="30"/>
                    <a:pt x="4608" y="83"/>
                  </a:cubicBezTo>
                  <a:cubicBezTo>
                    <a:pt x="3168" y="393"/>
                    <a:pt x="1513" y="1107"/>
                    <a:pt x="358" y="2024"/>
                  </a:cubicBezTo>
                  <a:cubicBezTo>
                    <a:pt x="263" y="2096"/>
                    <a:pt x="215" y="2215"/>
                    <a:pt x="263" y="2334"/>
                  </a:cubicBezTo>
                  <a:cubicBezTo>
                    <a:pt x="108" y="2500"/>
                    <a:pt x="25" y="2715"/>
                    <a:pt x="25" y="2953"/>
                  </a:cubicBezTo>
                  <a:cubicBezTo>
                    <a:pt x="1" y="3441"/>
                    <a:pt x="394" y="3846"/>
                    <a:pt x="882" y="3846"/>
                  </a:cubicBezTo>
                  <a:cubicBezTo>
                    <a:pt x="1930" y="3834"/>
                    <a:pt x="2989" y="3750"/>
                    <a:pt x="4025" y="3596"/>
                  </a:cubicBezTo>
                  <a:cubicBezTo>
                    <a:pt x="3930" y="2917"/>
                    <a:pt x="3918" y="2238"/>
                    <a:pt x="4013" y="1572"/>
                  </a:cubicBezTo>
                  <a:cubicBezTo>
                    <a:pt x="4046" y="1322"/>
                    <a:pt x="4267" y="1199"/>
                    <a:pt x="4491" y="1199"/>
                  </a:cubicBezTo>
                  <a:cubicBezTo>
                    <a:pt x="4673" y="1199"/>
                    <a:pt x="4856" y="1280"/>
                    <a:pt x="4942" y="1441"/>
                  </a:cubicBezTo>
                  <a:cubicBezTo>
                    <a:pt x="5251" y="2036"/>
                    <a:pt x="5466" y="2655"/>
                    <a:pt x="5597" y="3310"/>
                  </a:cubicBezTo>
                  <a:cubicBezTo>
                    <a:pt x="6025" y="3215"/>
                    <a:pt x="6442" y="3108"/>
                    <a:pt x="6871" y="2988"/>
                  </a:cubicBezTo>
                  <a:cubicBezTo>
                    <a:pt x="6966" y="2965"/>
                    <a:pt x="7073" y="2929"/>
                    <a:pt x="7168" y="2893"/>
                  </a:cubicBezTo>
                  <a:cubicBezTo>
                    <a:pt x="7311" y="2846"/>
                    <a:pt x="7466" y="2810"/>
                    <a:pt x="7609" y="2762"/>
                  </a:cubicBezTo>
                  <a:cubicBezTo>
                    <a:pt x="8026" y="2619"/>
                    <a:pt x="8418" y="2167"/>
                    <a:pt x="8347" y="1691"/>
                  </a:cubicBezTo>
                  <a:cubicBezTo>
                    <a:pt x="8335" y="1643"/>
                    <a:pt x="8323" y="1584"/>
                    <a:pt x="8311" y="1536"/>
                  </a:cubicBezTo>
                  <a:cubicBezTo>
                    <a:pt x="8037" y="857"/>
                    <a:pt x="7478" y="357"/>
                    <a:pt x="6835" y="345"/>
                  </a:cubicBezTo>
                  <a:cubicBezTo>
                    <a:pt x="6407" y="104"/>
                    <a:pt x="5903" y="0"/>
                    <a:pt x="540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29"/>
            <p:cNvSpPr/>
            <p:nvPr/>
          </p:nvSpPr>
          <p:spPr>
            <a:xfrm>
              <a:off x="3516222" y="273966"/>
              <a:ext cx="90219" cy="280713"/>
            </a:xfrm>
            <a:custGeom>
              <a:rect b="b" l="l" r="r" t="t"/>
              <a:pathLst>
                <a:path extrusionOk="0" h="8709" w="2799">
                  <a:moveTo>
                    <a:pt x="574" y="0"/>
                  </a:moveTo>
                  <a:cubicBezTo>
                    <a:pt x="354" y="0"/>
                    <a:pt x="135" y="120"/>
                    <a:pt x="96" y="362"/>
                  </a:cubicBezTo>
                  <a:cubicBezTo>
                    <a:pt x="1" y="1040"/>
                    <a:pt x="13" y="1719"/>
                    <a:pt x="108" y="2398"/>
                  </a:cubicBezTo>
                  <a:cubicBezTo>
                    <a:pt x="203" y="3160"/>
                    <a:pt x="370" y="3922"/>
                    <a:pt x="489" y="4660"/>
                  </a:cubicBezTo>
                  <a:cubicBezTo>
                    <a:pt x="596" y="5374"/>
                    <a:pt x="727" y="6089"/>
                    <a:pt x="846" y="6791"/>
                  </a:cubicBezTo>
                  <a:cubicBezTo>
                    <a:pt x="977" y="7541"/>
                    <a:pt x="977" y="8136"/>
                    <a:pt x="1596" y="8613"/>
                  </a:cubicBezTo>
                  <a:cubicBezTo>
                    <a:pt x="1682" y="8680"/>
                    <a:pt x="1780" y="8708"/>
                    <a:pt x="1880" y="8708"/>
                  </a:cubicBezTo>
                  <a:cubicBezTo>
                    <a:pt x="2099" y="8708"/>
                    <a:pt x="2323" y="8570"/>
                    <a:pt x="2430" y="8398"/>
                  </a:cubicBezTo>
                  <a:cubicBezTo>
                    <a:pt x="2799" y="7839"/>
                    <a:pt x="2608" y="7279"/>
                    <a:pt x="2489" y="6660"/>
                  </a:cubicBezTo>
                  <a:cubicBezTo>
                    <a:pt x="2358" y="5898"/>
                    <a:pt x="2239" y="5136"/>
                    <a:pt x="2096" y="4386"/>
                  </a:cubicBezTo>
                  <a:cubicBezTo>
                    <a:pt x="1954" y="3648"/>
                    <a:pt x="1846" y="2862"/>
                    <a:pt x="1680" y="2100"/>
                  </a:cubicBezTo>
                  <a:cubicBezTo>
                    <a:pt x="1549" y="1457"/>
                    <a:pt x="1334" y="826"/>
                    <a:pt x="1025" y="243"/>
                  </a:cubicBezTo>
                  <a:cubicBezTo>
                    <a:pt x="939" y="81"/>
                    <a:pt x="756" y="0"/>
                    <a:pt x="57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29"/>
            <p:cNvSpPr/>
            <p:nvPr/>
          </p:nvSpPr>
          <p:spPr>
            <a:xfrm>
              <a:off x="1090436" y="147647"/>
              <a:ext cx="292832" cy="195168"/>
            </a:xfrm>
            <a:custGeom>
              <a:rect b="b" l="l" r="r" t="t"/>
              <a:pathLst>
                <a:path extrusionOk="0" h="6055" w="9085">
                  <a:moveTo>
                    <a:pt x="5186" y="0"/>
                  </a:moveTo>
                  <a:cubicBezTo>
                    <a:pt x="4848" y="0"/>
                    <a:pt x="4496" y="180"/>
                    <a:pt x="4275" y="471"/>
                  </a:cubicBezTo>
                  <a:cubicBezTo>
                    <a:pt x="3965" y="864"/>
                    <a:pt x="3727" y="1316"/>
                    <a:pt x="3572" y="1792"/>
                  </a:cubicBezTo>
                  <a:cubicBezTo>
                    <a:pt x="3144" y="2328"/>
                    <a:pt x="2584" y="2769"/>
                    <a:pt x="1965" y="3066"/>
                  </a:cubicBezTo>
                  <a:cubicBezTo>
                    <a:pt x="1274" y="3388"/>
                    <a:pt x="548" y="3745"/>
                    <a:pt x="251" y="4495"/>
                  </a:cubicBezTo>
                  <a:cubicBezTo>
                    <a:pt x="1" y="5150"/>
                    <a:pt x="131" y="5674"/>
                    <a:pt x="453" y="6055"/>
                  </a:cubicBezTo>
                  <a:cubicBezTo>
                    <a:pt x="453" y="5829"/>
                    <a:pt x="536" y="5614"/>
                    <a:pt x="691" y="5448"/>
                  </a:cubicBezTo>
                  <a:cubicBezTo>
                    <a:pt x="643" y="5328"/>
                    <a:pt x="691" y="5198"/>
                    <a:pt x="786" y="5126"/>
                  </a:cubicBezTo>
                  <a:cubicBezTo>
                    <a:pt x="1941" y="4221"/>
                    <a:pt x="3596" y="3507"/>
                    <a:pt x="5037" y="3197"/>
                  </a:cubicBezTo>
                  <a:cubicBezTo>
                    <a:pt x="5291" y="3143"/>
                    <a:pt x="5560" y="3114"/>
                    <a:pt x="5830" y="3114"/>
                  </a:cubicBezTo>
                  <a:cubicBezTo>
                    <a:pt x="6331" y="3114"/>
                    <a:pt x="6838" y="3215"/>
                    <a:pt x="7263" y="3447"/>
                  </a:cubicBezTo>
                  <a:cubicBezTo>
                    <a:pt x="7906" y="3459"/>
                    <a:pt x="8466" y="3959"/>
                    <a:pt x="8728" y="4638"/>
                  </a:cubicBezTo>
                  <a:cubicBezTo>
                    <a:pt x="8752" y="4686"/>
                    <a:pt x="8764" y="4733"/>
                    <a:pt x="8775" y="4793"/>
                  </a:cubicBezTo>
                  <a:cubicBezTo>
                    <a:pt x="9002" y="4578"/>
                    <a:pt x="9085" y="4245"/>
                    <a:pt x="8966" y="3959"/>
                  </a:cubicBezTo>
                  <a:cubicBezTo>
                    <a:pt x="8883" y="3745"/>
                    <a:pt x="8764" y="3554"/>
                    <a:pt x="8609" y="3376"/>
                  </a:cubicBezTo>
                  <a:cubicBezTo>
                    <a:pt x="8573" y="3316"/>
                    <a:pt x="8537" y="3245"/>
                    <a:pt x="8490" y="3185"/>
                  </a:cubicBezTo>
                  <a:cubicBezTo>
                    <a:pt x="8240" y="2840"/>
                    <a:pt x="7882" y="2566"/>
                    <a:pt x="7478" y="2423"/>
                  </a:cubicBezTo>
                  <a:cubicBezTo>
                    <a:pt x="7442" y="2388"/>
                    <a:pt x="7394" y="2352"/>
                    <a:pt x="7359" y="2316"/>
                  </a:cubicBezTo>
                  <a:cubicBezTo>
                    <a:pt x="6799" y="1780"/>
                    <a:pt x="6323" y="1161"/>
                    <a:pt x="5954" y="471"/>
                  </a:cubicBezTo>
                  <a:cubicBezTo>
                    <a:pt x="5775" y="141"/>
                    <a:pt x="5486" y="0"/>
                    <a:pt x="518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29"/>
            <p:cNvSpPr/>
            <p:nvPr/>
          </p:nvSpPr>
          <p:spPr>
            <a:xfrm>
              <a:off x="1104264" y="247987"/>
              <a:ext cx="271333" cy="123612"/>
            </a:xfrm>
            <a:custGeom>
              <a:rect b="b" l="l" r="r" t="t"/>
              <a:pathLst>
                <a:path extrusionOk="0" h="3835" w="8418">
                  <a:moveTo>
                    <a:pt x="5406" y="1"/>
                  </a:moveTo>
                  <a:cubicBezTo>
                    <a:pt x="5136" y="1"/>
                    <a:pt x="4866" y="30"/>
                    <a:pt x="4608" y="84"/>
                  </a:cubicBezTo>
                  <a:cubicBezTo>
                    <a:pt x="3167" y="394"/>
                    <a:pt x="1512" y="1108"/>
                    <a:pt x="357" y="2013"/>
                  </a:cubicBezTo>
                  <a:cubicBezTo>
                    <a:pt x="262" y="2085"/>
                    <a:pt x="214" y="2215"/>
                    <a:pt x="262" y="2335"/>
                  </a:cubicBezTo>
                  <a:cubicBezTo>
                    <a:pt x="107" y="2489"/>
                    <a:pt x="24" y="2716"/>
                    <a:pt x="24" y="2942"/>
                  </a:cubicBezTo>
                  <a:cubicBezTo>
                    <a:pt x="0" y="3430"/>
                    <a:pt x="393" y="3835"/>
                    <a:pt x="881" y="3835"/>
                  </a:cubicBezTo>
                  <a:cubicBezTo>
                    <a:pt x="1929" y="3823"/>
                    <a:pt x="2989" y="3739"/>
                    <a:pt x="4024" y="3585"/>
                  </a:cubicBezTo>
                  <a:cubicBezTo>
                    <a:pt x="3929" y="2918"/>
                    <a:pt x="3917" y="2239"/>
                    <a:pt x="4013" y="1561"/>
                  </a:cubicBezTo>
                  <a:cubicBezTo>
                    <a:pt x="4051" y="1314"/>
                    <a:pt x="4267" y="1195"/>
                    <a:pt x="4485" y="1195"/>
                  </a:cubicBezTo>
                  <a:cubicBezTo>
                    <a:pt x="4669" y="1195"/>
                    <a:pt x="4854" y="1279"/>
                    <a:pt x="4941" y="1442"/>
                  </a:cubicBezTo>
                  <a:cubicBezTo>
                    <a:pt x="5251" y="2025"/>
                    <a:pt x="5465" y="2644"/>
                    <a:pt x="5596" y="3299"/>
                  </a:cubicBezTo>
                  <a:cubicBezTo>
                    <a:pt x="6025" y="3204"/>
                    <a:pt x="6441" y="3097"/>
                    <a:pt x="6858" y="2977"/>
                  </a:cubicBezTo>
                  <a:cubicBezTo>
                    <a:pt x="6965" y="2954"/>
                    <a:pt x="7072" y="2930"/>
                    <a:pt x="7168" y="2882"/>
                  </a:cubicBezTo>
                  <a:cubicBezTo>
                    <a:pt x="7322" y="2847"/>
                    <a:pt x="7465" y="2799"/>
                    <a:pt x="7608" y="2751"/>
                  </a:cubicBezTo>
                  <a:cubicBezTo>
                    <a:pt x="8025" y="2620"/>
                    <a:pt x="8418" y="2156"/>
                    <a:pt x="8346" y="1680"/>
                  </a:cubicBezTo>
                  <a:cubicBezTo>
                    <a:pt x="8335" y="1632"/>
                    <a:pt x="8323" y="1573"/>
                    <a:pt x="8311" y="1525"/>
                  </a:cubicBezTo>
                  <a:cubicBezTo>
                    <a:pt x="8037" y="858"/>
                    <a:pt x="7477" y="346"/>
                    <a:pt x="6834" y="334"/>
                  </a:cubicBezTo>
                  <a:cubicBezTo>
                    <a:pt x="6409" y="102"/>
                    <a:pt x="5907" y="1"/>
                    <a:pt x="540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29"/>
            <p:cNvSpPr/>
            <p:nvPr/>
          </p:nvSpPr>
          <p:spPr>
            <a:xfrm>
              <a:off x="1230518" y="286343"/>
              <a:ext cx="90219" cy="280745"/>
            </a:xfrm>
            <a:custGeom>
              <a:rect b="b" l="l" r="r" t="t"/>
              <a:pathLst>
                <a:path extrusionOk="0" h="8710" w="2799">
                  <a:moveTo>
                    <a:pt x="572" y="0"/>
                  </a:moveTo>
                  <a:cubicBezTo>
                    <a:pt x="352" y="0"/>
                    <a:pt x="135" y="123"/>
                    <a:pt x="96" y="371"/>
                  </a:cubicBezTo>
                  <a:cubicBezTo>
                    <a:pt x="0" y="1037"/>
                    <a:pt x="12" y="1728"/>
                    <a:pt x="107" y="2395"/>
                  </a:cubicBezTo>
                  <a:cubicBezTo>
                    <a:pt x="203" y="3157"/>
                    <a:pt x="369" y="3931"/>
                    <a:pt x="488" y="4669"/>
                  </a:cubicBezTo>
                  <a:cubicBezTo>
                    <a:pt x="596" y="5371"/>
                    <a:pt x="727" y="6086"/>
                    <a:pt x="846" y="6800"/>
                  </a:cubicBezTo>
                  <a:cubicBezTo>
                    <a:pt x="977" y="7538"/>
                    <a:pt x="977" y="8133"/>
                    <a:pt x="1596" y="8622"/>
                  </a:cubicBezTo>
                  <a:cubicBezTo>
                    <a:pt x="1679" y="8683"/>
                    <a:pt x="1774" y="8709"/>
                    <a:pt x="1870" y="8709"/>
                  </a:cubicBezTo>
                  <a:cubicBezTo>
                    <a:pt x="2092" y="8709"/>
                    <a:pt x="2321" y="8570"/>
                    <a:pt x="2429" y="8395"/>
                  </a:cubicBezTo>
                  <a:cubicBezTo>
                    <a:pt x="2798" y="7836"/>
                    <a:pt x="2596" y="7288"/>
                    <a:pt x="2489" y="6657"/>
                  </a:cubicBezTo>
                  <a:cubicBezTo>
                    <a:pt x="2358" y="5895"/>
                    <a:pt x="2239" y="5145"/>
                    <a:pt x="2084" y="4383"/>
                  </a:cubicBezTo>
                  <a:cubicBezTo>
                    <a:pt x="1953" y="3657"/>
                    <a:pt x="1846" y="2871"/>
                    <a:pt x="1679" y="2109"/>
                  </a:cubicBezTo>
                  <a:cubicBezTo>
                    <a:pt x="1548" y="1454"/>
                    <a:pt x="1334" y="835"/>
                    <a:pt x="1024" y="252"/>
                  </a:cubicBezTo>
                  <a:cubicBezTo>
                    <a:pt x="938" y="84"/>
                    <a:pt x="754" y="0"/>
                    <a:pt x="57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29"/>
            <p:cNvSpPr/>
            <p:nvPr/>
          </p:nvSpPr>
          <p:spPr>
            <a:xfrm>
              <a:off x="2423637" y="4916413"/>
              <a:ext cx="185015" cy="162871"/>
            </a:xfrm>
            <a:custGeom>
              <a:rect b="b" l="l" r="r" t="t"/>
              <a:pathLst>
                <a:path extrusionOk="0" h="5053" w="5740">
                  <a:moveTo>
                    <a:pt x="3037" y="1"/>
                  </a:moveTo>
                  <a:cubicBezTo>
                    <a:pt x="2809" y="1"/>
                    <a:pt x="2564" y="61"/>
                    <a:pt x="2299" y="195"/>
                  </a:cubicBezTo>
                  <a:cubicBezTo>
                    <a:pt x="1406" y="635"/>
                    <a:pt x="858" y="1742"/>
                    <a:pt x="513" y="2624"/>
                  </a:cubicBezTo>
                  <a:cubicBezTo>
                    <a:pt x="215" y="3386"/>
                    <a:pt x="48" y="4171"/>
                    <a:pt x="1" y="4981"/>
                  </a:cubicBezTo>
                  <a:cubicBezTo>
                    <a:pt x="501" y="4481"/>
                    <a:pt x="1358" y="4231"/>
                    <a:pt x="1977" y="4148"/>
                  </a:cubicBezTo>
                  <a:cubicBezTo>
                    <a:pt x="2235" y="4114"/>
                    <a:pt x="2495" y="4097"/>
                    <a:pt x="2755" y="4097"/>
                  </a:cubicBezTo>
                  <a:cubicBezTo>
                    <a:pt x="3681" y="4097"/>
                    <a:pt x="4605" y="4310"/>
                    <a:pt x="5442" y="4719"/>
                  </a:cubicBezTo>
                  <a:cubicBezTo>
                    <a:pt x="5537" y="4779"/>
                    <a:pt x="5621" y="4862"/>
                    <a:pt x="5668" y="4957"/>
                  </a:cubicBezTo>
                  <a:cubicBezTo>
                    <a:pt x="5692" y="4993"/>
                    <a:pt x="5716" y="5029"/>
                    <a:pt x="5740" y="5052"/>
                  </a:cubicBezTo>
                  <a:cubicBezTo>
                    <a:pt x="5692" y="4124"/>
                    <a:pt x="5478" y="3207"/>
                    <a:pt x="5097" y="2362"/>
                  </a:cubicBezTo>
                  <a:cubicBezTo>
                    <a:pt x="4680" y="1142"/>
                    <a:pt x="4028" y="1"/>
                    <a:pt x="303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29"/>
            <p:cNvSpPr/>
            <p:nvPr/>
          </p:nvSpPr>
          <p:spPr>
            <a:xfrm>
              <a:off x="2409841" y="5048437"/>
              <a:ext cx="205353" cy="100308"/>
            </a:xfrm>
            <a:custGeom>
              <a:rect b="b" l="l" r="r" t="t"/>
              <a:pathLst>
                <a:path extrusionOk="0" h="3112" w="6371">
                  <a:moveTo>
                    <a:pt x="3183" y="1"/>
                  </a:moveTo>
                  <a:cubicBezTo>
                    <a:pt x="2923" y="1"/>
                    <a:pt x="2663" y="18"/>
                    <a:pt x="2405" y="52"/>
                  </a:cubicBezTo>
                  <a:cubicBezTo>
                    <a:pt x="1786" y="135"/>
                    <a:pt x="929" y="385"/>
                    <a:pt x="429" y="885"/>
                  </a:cubicBezTo>
                  <a:cubicBezTo>
                    <a:pt x="167" y="1123"/>
                    <a:pt x="24" y="1456"/>
                    <a:pt x="12" y="1814"/>
                  </a:cubicBezTo>
                  <a:cubicBezTo>
                    <a:pt x="0" y="3016"/>
                    <a:pt x="1715" y="3111"/>
                    <a:pt x="2584" y="3111"/>
                  </a:cubicBezTo>
                  <a:lnTo>
                    <a:pt x="2643" y="3111"/>
                  </a:lnTo>
                  <a:cubicBezTo>
                    <a:pt x="2643" y="2397"/>
                    <a:pt x="2727" y="1683"/>
                    <a:pt x="2882" y="968"/>
                  </a:cubicBezTo>
                  <a:cubicBezTo>
                    <a:pt x="2934" y="735"/>
                    <a:pt x="3130" y="624"/>
                    <a:pt x="3331" y="624"/>
                  </a:cubicBezTo>
                  <a:cubicBezTo>
                    <a:pt x="3540" y="624"/>
                    <a:pt x="3755" y="744"/>
                    <a:pt x="3822" y="968"/>
                  </a:cubicBezTo>
                  <a:cubicBezTo>
                    <a:pt x="3989" y="1623"/>
                    <a:pt x="4108" y="2290"/>
                    <a:pt x="4179" y="2957"/>
                  </a:cubicBezTo>
                  <a:cubicBezTo>
                    <a:pt x="4989" y="2790"/>
                    <a:pt x="5787" y="2457"/>
                    <a:pt x="6203" y="1837"/>
                  </a:cubicBezTo>
                  <a:cubicBezTo>
                    <a:pt x="6370" y="1564"/>
                    <a:pt x="6358" y="1218"/>
                    <a:pt x="6168" y="968"/>
                  </a:cubicBezTo>
                  <a:cubicBezTo>
                    <a:pt x="6144" y="933"/>
                    <a:pt x="6120" y="897"/>
                    <a:pt x="6096" y="861"/>
                  </a:cubicBezTo>
                  <a:cubicBezTo>
                    <a:pt x="6049" y="766"/>
                    <a:pt x="5965" y="683"/>
                    <a:pt x="5870" y="623"/>
                  </a:cubicBezTo>
                  <a:cubicBezTo>
                    <a:pt x="5033" y="214"/>
                    <a:pt x="4109" y="1"/>
                    <a:pt x="318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29"/>
            <p:cNvSpPr/>
            <p:nvPr/>
          </p:nvSpPr>
          <p:spPr>
            <a:xfrm>
              <a:off x="2491583" y="5068550"/>
              <a:ext cx="69493" cy="208157"/>
            </a:xfrm>
            <a:custGeom>
              <a:rect b="b" l="l" r="r" t="t"/>
              <a:pathLst>
                <a:path extrusionOk="0" h="6458" w="2156">
                  <a:moveTo>
                    <a:pt x="795" y="0"/>
                  </a:moveTo>
                  <a:cubicBezTo>
                    <a:pt x="594" y="0"/>
                    <a:pt x="398" y="111"/>
                    <a:pt x="346" y="344"/>
                  </a:cubicBezTo>
                  <a:cubicBezTo>
                    <a:pt x="191" y="1059"/>
                    <a:pt x="107" y="1773"/>
                    <a:pt x="107" y="2487"/>
                  </a:cubicBezTo>
                  <a:cubicBezTo>
                    <a:pt x="107" y="2833"/>
                    <a:pt x="107" y="3166"/>
                    <a:pt x="119" y="3499"/>
                  </a:cubicBezTo>
                  <a:cubicBezTo>
                    <a:pt x="155" y="4392"/>
                    <a:pt x="0" y="5631"/>
                    <a:pt x="703" y="6286"/>
                  </a:cubicBezTo>
                  <a:cubicBezTo>
                    <a:pt x="826" y="6404"/>
                    <a:pt x="966" y="6457"/>
                    <a:pt x="1103" y="6457"/>
                  </a:cubicBezTo>
                  <a:cubicBezTo>
                    <a:pt x="1296" y="6457"/>
                    <a:pt x="1482" y="6352"/>
                    <a:pt x="1608" y="6178"/>
                  </a:cubicBezTo>
                  <a:cubicBezTo>
                    <a:pt x="2155" y="5428"/>
                    <a:pt x="1810" y="4202"/>
                    <a:pt x="1739" y="3345"/>
                  </a:cubicBezTo>
                  <a:cubicBezTo>
                    <a:pt x="1703" y="3011"/>
                    <a:pt x="1679" y="2678"/>
                    <a:pt x="1643" y="2345"/>
                  </a:cubicBezTo>
                  <a:cubicBezTo>
                    <a:pt x="1572" y="1666"/>
                    <a:pt x="1453" y="999"/>
                    <a:pt x="1286" y="344"/>
                  </a:cubicBezTo>
                  <a:cubicBezTo>
                    <a:pt x="1219" y="120"/>
                    <a:pt x="1004" y="0"/>
                    <a:pt x="79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29"/>
            <p:cNvSpPr/>
            <p:nvPr/>
          </p:nvSpPr>
          <p:spPr>
            <a:xfrm>
              <a:off x="2114720" y="4818942"/>
              <a:ext cx="140469" cy="118358"/>
            </a:xfrm>
            <a:custGeom>
              <a:rect b="b" l="l" r="r" t="t"/>
              <a:pathLst>
                <a:path extrusionOk="0" h="3672" w="4358">
                  <a:moveTo>
                    <a:pt x="1980" y="0"/>
                  </a:moveTo>
                  <a:cubicBezTo>
                    <a:pt x="1132" y="0"/>
                    <a:pt x="699" y="803"/>
                    <a:pt x="500" y="1718"/>
                  </a:cubicBezTo>
                  <a:cubicBezTo>
                    <a:pt x="167" y="2219"/>
                    <a:pt x="0" y="2802"/>
                    <a:pt x="12" y="3397"/>
                  </a:cubicBezTo>
                  <a:cubicBezTo>
                    <a:pt x="138" y="3169"/>
                    <a:pt x="372" y="3039"/>
                    <a:pt x="622" y="3039"/>
                  </a:cubicBezTo>
                  <a:cubicBezTo>
                    <a:pt x="633" y="3039"/>
                    <a:pt x="644" y="3040"/>
                    <a:pt x="655" y="3040"/>
                  </a:cubicBezTo>
                  <a:cubicBezTo>
                    <a:pt x="1084" y="3040"/>
                    <a:pt x="1512" y="3076"/>
                    <a:pt x="1941" y="3111"/>
                  </a:cubicBezTo>
                  <a:cubicBezTo>
                    <a:pt x="1986" y="3092"/>
                    <a:pt x="2035" y="3082"/>
                    <a:pt x="2083" y="3082"/>
                  </a:cubicBezTo>
                  <a:cubicBezTo>
                    <a:pt x="2151" y="3082"/>
                    <a:pt x="2219" y="3101"/>
                    <a:pt x="2274" y="3135"/>
                  </a:cubicBezTo>
                  <a:cubicBezTo>
                    <a:pt x="2441" y="3147"/>
                    <a:pt x="2608" y="3153"/>
                    <a:pt x="2774" y="3153"/>
                  </a:cubicBezTo>
                  <a:cubicBezTo>
                    <a:pt x="2941" y="3153"/>
                    <a:pt x="3108" y="3147"/>
                    <a:pt x="3275" y="3135"/>
                  </a:cubicBezTo>
                  <a:cubicBezTo>
                    <a:pt x="3308" y="3131"/>
                    <a:pt x="3342" y="3129"/>
                    <a:pt x="3376" y="3129"/>
                  </a:cubicBezTo>
                  <a:cubicBezTo>
                    <a:pt x="3721" y="3129"/>
                    <a:pt x="4048" y="3346"/>
                    <a:pt x="4167" y="3671"/>
                  </a:cubicBezTo>
                  <a:cubicBezTo>
                    <a:pt x="4358" y="2957"/>
                    <a:pt x="4084" y="2254"/>
                    <a:pt x="3751" y="1599"/>
                  </a:cubicBezTo>
                  <a:cubicBezTo>
                    <a:pt x="3691" y="1373"/>
                    <a:pt x="3596" y="1147"/>
                    <a:pt x="3477" y="945"/>
                  </a:cubicBezTo>
                  <a:cubicBezTo>
                    <a:pt x="3310" y="504"/>
                    <a:pt x="3036" y="159"/>
                    <a:pt x="2572" y="135"/>
                  </a:cubicBezTo>
                  <a:cubicBezTo>
                    <a:pt x="2453" y="75"/>
                    <a:pt x="2322" y="28"/>
                    <a:pt x="2191" y="16"/>
                  </a:cubicBezTo>
                  <a:cubicBezTo>
                    <a:pt x="2118" y="5"/>
                    <a:pt x="2048" y="0"/>
                    <a:pt x="198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29"/>
            <p:cNvSpPr/>
            <p:nvPr/>
          </p:nvSpPr>
          <p:spPr>
            <a:xfrm>
              <a:off x="1964646" y="4731366"/>
              <a:ext cx="148173" cy="130316"/>
            </a:xfrm>
            <a:custGeom>
              <a:rect b="b" l="l" r="r" t="t"/>
              <a:pathLst>
                <a:path extrusionOk="0" h="4043" w="4597">
                  <a:moveTo>
                    <a:pt x="2215" y="1"/>
                  </a:moveTo>
                  <a:cubicBezTo>
                    <a:pt x="1792" y="1"/>
                    <a:pt x="1366" y="169"/>
                    <a:pt x="1013" y="542"/>
                  </a:cubicBezTo>
                  <a:cubicBezTo>
                    <a:pt x="215" y="1387"/>
                    <a:pt x="1" y="2852"/>
                    <a:pt x="13" y="4043"/>
                  </a:cubicBezTo>
                  <a:cubicBezTo>
                    <a:pt x="49" y="3959"/>
                    <a:pt x="84" y="3876"/>
                    <a:pt x="144" y="3816"/>
                  </a:cubicBezTo>
                  <a:cubicBezTo>
                    <a:pt x="513" y="3376"/>
                    <a:pt x="1120" y="3388"/>
                    <a:pt x="1644" y="3364"/>
                  </a:cubicBezTo>
                  <a:cubicBezTo>
                    <a:pt x="2263" y="3340"/>
                    <a:pt x="2870" y="3328"/>
                    <a:pt x="3478" y="3269"/>
                  </a:cubicBezTo>
                  <a:cubicBezTo>
                    <a:pt x="3519" y="3263"/>
                    <a:pt x="3560" y="3260"/>
                    <a:pt x="3600" y="3260"/>
                  </a:cubicBezTo>
                  <a:cubicBezTo>
                    <a:pt x="3967" y="3260"/>
                    <a:pt x="4287" y="3498"/>
                    <a:pt x="4394" y="3852"/>
                  </a:cubicBezTo>
                  <a:cubicBezTo>
                    <a:pt x="4597" y="2876"/>
                    <a:pt x="4228" y="1518"/>
                    <a:pt x="3740" y="840"/>
                  </a:cubicBezTo>
                  <a:cubicBezTo>
                    <a:pt x="3362" y="312"/>
                    <a:pt x="2791" y="1"/>
                    <a:pt x="221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29"/>
            <p:cNvSpPr/>
            <p:nvPr/>
          </p:nvSpPr>
          <p:spPr>
            <a:xfrm>
              <a:off x="1989594" y="4896203"/>
              <a:ext cx="22305" cy="7446"/>
            </a:xfrm>
            <a:custGeom>
              <a:rect b="b" l="l" r="r" t="t"/>
              <a:pathLst>
                <a:path extrusionOk="0" h="231" w="692">
                  <a:moveTo>
                    <a:pt x="1" y="0"/>
                  </a:moveTo>
                  <a:cubicBezTo>
                    <a:pt x="170" y="148"/>
                    <a:pt x="386" y="230"/>
                    <a:pt x="607" y="230"/>
                  </a:cubicBezTo>
                  <a:cubicBezTo>
                    <a:pt x="635" y="230"/>
                    <a:pt x="663" y="229"/>
                    <a:pt x="691" y="226"/>
                  </a:cubicBezTo>
                  <a:lnTo>
                    <a:pt x="691" y="167"/>
                  </a:lnTo>
                  <a:cubicBezTo>
                    <a:pt x="453" y="131"/>
                    <a:pt x="227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29"/>
            <p:cNvSpPr/>
            <p:nvPr/>
          </p:nvSpPr>
          <p:spPr>
            <a:xfrm>
              <a:off x="1965419" y="4873930"/>
              <a:ext cx="10411" cy="14247"/>
            </a:xfrm>
            <a:custGeom>
              <a:rect b="b" l="l" r="r" t="t"/>
              <a:pathLst>
                <a:path extrusionOk="0" h="442" w="323">
                  <a:moveTo>
                    <a:pt x="1" y="1"/>
                  </a:moveTo>
                  <a:cubicBezTo>
                    <a:pt x="1" y="12"/>
                    <a:pt x="1" y="24"/>
                    <a:pt x="1" y="24"/>
                  </a:cubicBezTo>
                  <a:cubicBezTo>
                    <a:pt x="1" y="227"/>
                    <a:pt x="132" y="393"/>
                    <a:pt x="322" y="441"/>
                  </a:cubicBezTo>
                  <a:cubicBezTo>
                    <a:pt x="203" y="334"/>
                    <a:pt x="108" y="215"/>
                    <a:pt x="36" y="84"/>
                  </a:cubicBezTo>
                  <a:cubicBezTo>
                    <a:pt x="25" y="48"/>
                    <a:pt x="13" y="2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29"/>
            <p:cNvSpPr/>
            <p:nvPr/>
          </p:nvSpPr>
          <p:spPr>
            <a:xfrm>
              <a:off x="1963904" y="4836412"/>
              <a:ext cx="148527" cy="66721"/>
            </a:xfrm>
            <a:custGeom>
              <a:rect b="b" l="l" r="r" t="t"/>
              <a:pathLst>
                <a:path extrusionOk="0" h="2070" w="4608">
                  <a:moveTo>
                    <a:pt x="3623" y="1"/>
                  </a:moveTo>
                  <a:cubicBezTo>
                    <a:pt x="3583" y="1"/>
                    <a:pt x="3542" y="4"/>
                    <a:pt x="3501" y="10"/>
                  </a:cubicBezTo>
                  <a:cubicBezTo>
                    <a:pt x="2893" y="69"/>
                    <a:pt x="2286" y="81"/>
                    <a:pt x="1667" y="105"/>
                  </a:cubicBezTo>
                  <a:cubicBezTo>
                    <a:pt x="1143" y="129"/>
                    <a:pt x="536" y="105"/>
                    <a:pt x="167" y="545"/>
                  </a:cubicBezTo>
                  <a:cubicBezTo>
                    <a:pt x="107" y="617"/>
                    <a:pt x="72" y="688"/>
                    <a:pt x="36" y="784"/>
                  </a:cubicBezTo>
                  <a:cubicBezTo>
                    <a:pt x="0" y="903"/>
                    <a:pt x="0" y="1045"/>
                    <a:pt x="48" y="1176"/>
                  </a:cubicBezTo>
                  <a:cubicBezTo>
                    <a:pt x="60" y="1200"/>
                    <a:pt x="72" y="1224"/>
                    <a:pt x="83" y="1248"/>
                  </a:cubicBezTo>
                  <a:cubicBezTo>
                    <a:pt x="155" y="1379"/>
                    <a:pt x="250" y="1510"/>
                    <a:pt x="369" y="1605"/>
                  </a:cubicBezTo>
                  <a:cubicBezTo>
                    <a:pt x="500" y="1712"/>
                    <a:pt x="643" y="1796"/>
                    <a:pt x="798" y="1855"/>
                  </a:cubicBezTo>
                  <a:cubicBezTo>
                    <a:pt x="1024" y="1938"/>
                    <a:pt x="1250" y="1998"/>
                    <a:pt x="1488" y="2022"/>
                  </a:cubicBezTo>
                  <a:cubicBezTo>
                    <a:pt x="1512" y="1546"/>
                    <a:pt x="1655" y="1081"/>
                    <a:pt x="1917" y="664"/>
                  </a:cubicBezTo>
                  <a:cubicBezTo>
                    <a:pt x="1973" y="557"/>
                    <a:pt x="2072" y="508"/>
                    <a:pt x="2171" y="508"/>
                  </a:cubicBezTo>
                  <a:cubicBezTo>
                    <a:pt x="2323" y="508"/>
                    <a:pt x="2477" y="624"/>
                    <a:pt x="2477" y="819"/>
                  </a:cubicBezTo>
                  <a:cubicBezTo>
                    <a:pt x="2500" y="1248"/>
                    <a:pt x="2489" y="1665"/>
                    <a:pt x="2489" y="2069"/>
                  </a:cubicBezTo>
                  <a:cubicBezTo>
                    <a:pt x="2870" y="2069"/>
                    <a:pt x="3239" y="2034"/>
                    <a:pt x="3501" y="2022"/>
                  </a:cubicBezTo>
                  <a:cubicBezTo>
                    <a:pt x="4298" y="1962"/>
                    <a:pt x="4608" y="1165"/>
                    <a:pt x="4417" y="593"/>
                  </a:cubicBezTo>
                  <a:cubicBezTo>
                    <a:pt x="4310" y="239"/>
                    <a:pt x="3990" y="1"/>
                    <a:pt x="362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29"/>
            <p:cNvSpPr/>
            <p:nvPr/>
          </p:nvSpPr>
          <p:spPr>
            <a:xfrm>
              <a:off x="2188017" y="4919765"/>
              <a:ext cx="68720" cy="65787"/>
            </a:xfrm>
            <a:custGeom>
              <a:rect b="b" l="l" r="r" t="t"/>
              <a:pathLst>
                <a:path extrusionOk="0" h="2041" w="2132">
                  <a:moveTo>
                    <a:pt x="1105" y="1"/>
                  </a:moveTo>
                  <a:cubicBezTo>
                    <a:pt x="1070" y="1"/>
                    <a:pt x="1035" y="3"/>
                    <a:pt x="1001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67"/>
                    <a:pt x="96" y="103"/>
                  </a:cubicBezTo>
                  <a:cubicBezTo>
                    <a:pt x="500" y="757"/>
                    <a:pt x="441" y="1424"/>
                    <a:pt x="131" y="2031"/>
                  </a:cubicBezTo>
                  <a:cubicBezTo>
                    <a:pt x="274" y="2037"/>
                    <a:pt x="420" y="2040"/>
                    <a:pt x="566" y="2040"/>
                  </a:cubicBezTo>
                  <a:cubicBezTo>
                    <a:pt x="712" y="2040"/>
                    <a:pt x="858" y="2037"/>
                    <a:pt x="1001" y="2031"/>
                  </a:cubicBezTo>
                  <a:cubicBezTo>
                    <a:pt x="1834" y="1996"/>
                    <a:pt x="2132" y="1138"/>
                    <a:pt x="1893" y="543"/>
                  </a:cubicBezTo>
                  <a:cubicBezTo>
                    <a:pt x="1774" y="218"/>
                    <a:pt x="1457" y="1"/>
                    <a:pt x="110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29"/>
            <p:cNvSpPr/>
            <p:nvPr/>
          </p:nvSpPr>
          <p:spPr>
            <a:xfrm>
              <a:off x="2108951" y="4916896"/>
              <a:ext cx="68333" cy="63369"/>
            </a:xfrm>
            <a:custGeom>
              <a:rect b="b" l="l" r="r" t="t"/>
              <a:pathLst>
                <a:path extrusionOk="0" h="1966" w="2120">
                  <a:moveTo>
                    <a:pt x="804" y="0"/>
                  </a:moveTo>
                  <a:cubicBezTo>
                    <a:pt x="553" y="0"/>
                    <a:pt x="317" y="141"/>
                    <a:pt x="191" y="358"/>
                  </a:cubicBezTo>
                  <a:cubicBezTo>
                    <a:pt x="1" y="727"/>
                    <a:pt x="108" y="1192"/>
                    <a:pt x="453" y="1442"/>
                  </a:cubicBezTo>
                  <a:cubicBezTo>
                    <a:pt x="775" y="1680"/>
                    <a:pt x="1132" y="1858"/>
                    <a:pt x="1525" y="1966"/>
                  </a:cubicBezTo>
                  <a:cubicBezTo>
                    <a:pt x="1799" y="1418"/>
                    <a:pt x="1858" y="882"/>
                    <a:pt x="1977" y="263"/>
                  </a:cubicBezTo>
                  <a:cubicBezTo>
                    <a:pt x="1989" y="180"/>
                    <a:pt x="2049" y="108"/>
                    <a:pt x="2120" y="72"/>
                  </a:cubicBezTo>
                  <a:cubicBezTo>
                    <a:pt x="1691" y="37"/>
                    <a:pt x="1263" y="1"/>
                    <a:pt x="834" y="1"/>
                  </a:cubicBezTo>
                  <a:cubicBezTo>
                    <a:pt x="824" y="1"/>
                    <a:pt x="814" y="0"/>
                    <a:pt x="80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29"/>
            <p:cNvSpPr/>
            <p:nvPr/>
          </p:nvSpPr>
          <p:spPr>
            <a:xfrm>
              <a:off x="2008804" y="4852786"/>
              <a:ext cx="218794" cy="312945"/>
            </a:xfrm>
            <a:custGeom>
              <a:rect b="b" l="l" r="r" t="t"/>
              <a:pathLst>
                <a:path extrusionOk="0" h="9709" w="6788">
                  <a:moveTo>
                    <a:pt x="778" y="0"/>
                  </a:moveTo>
                  <a:cubicBezTo>
                    <a:pt x="679" y="0"/>
                    <a:pt x="580" y="49"/>
                    <a:pt x="524" y="156"/>
                  </a:cubicBezTo>
                  <a:cubicBezTo>
                    <a:pt x="262" y="561"/>
                    <a:pt x="119" y="1038"/>
                    <a:pt x="95" y="1514"/>
                  </a:cubicBezTo>
                  <a:lnTo>
                    <a:pt x="95" y="1573"/>
                  </a:lnTo>
                  <a:cubicBezTo>
                    <a:pt x="0" y="3109"/>
                    <a:pt x="750" y="4919"/>
                    <a:pt x="1238" y="6110"/>
                  </a:cubicBezTo>
                  <a:cubicBezTo>
                    <a:pt x="1536" y="6836"/>
                    <a:pt x="1881" y="7550"/>
                    <a:pt x="2477" y="8074"/>
                  </a:cubicBezTo>
                  <a:cubicBezTo>
                    <a:pt x="2655" y="8217"/>
                    <a:pt x="2846" y="8348"/>
                    <a:pt x="3060" y="8455"/>
                  </a:cubicBezTo>
                  <a:lnTo>
                    <a:pt x="3143" y="8515"/>
                  </a:lnTo>
                  <a:cubicBezTo>
                    <a:pt x="3954" y="9052"/>
                    <a:pt x="4470" y="9709"/>
                    <a:pt x="5488" y="9709"/>
                  </a:cubicBezTo>
                  <a:cubicBezTo>
                    <a:pt x="5531" y="9709"/>
                    <a:pt x="5575" y="9708"/>
                    <a:pt x="5620" y="9705"/>
                  </a:cubicBezTo>
                  <a:cubicBezTo>
                    <a:pt x="6788" y="9637"/>
                    <a:pt x="6660" y="8014"/>
                    <a:pt x="5565" y="8014"/>
                  </a:cubicBezTo>
                  <a:cubicBezTo>
                    <a:pt x="5510" y="8014"/>
                    <a:pt x="5453" y="8018"/>
                    <a:pt x="5394" y="8027"/>
                  </a:cubicBezTo>
                  <a:cubicBezTo>
                    <a:pt x="5366" y="8030"/>
                    <a:pt x="5338" y="8032"/>
                    <a:pt x="5309" y="8032"/>
                  </a:cubicBezTo>
                  <a:cubicBezTo>
                    <a:pt x="4858" y="8032"/>
                    <a:pt x="4297" y="7610"/>
                    <a:pt x="3905" y="7431"/>
                  </a:cubicBezTo>
                  <a:cubicBezTo>
                    <a:pt x="3751" y="7348"/>
                    <a:pt x="3548" y="7276"/>
                    <a:pt x="3370" y="7193"/>
                  </a:cubicBezTo>
                  <a:cubicBezTo>
                    <a:pt x="3763" y="6943"/>
                    <a:pt x="4084" y="6526"/>
                    <a:pt x="4370" y="6169"/>
                  </a:cubicBezTo>
                  <a:cubicBezTo>
                    <a:pt x="4667" y="5776"/>
                    <a:pt x="4917" y="5360"/>
                    <a:pt x="5120" y="4919"/>
                  </a:cubicBezTo>
                  <a:cubicBezTo>
                    <a:pt x="5346" y="4669"/>
                    <a:pt x="5525" y="4407"/>
                    <a:pt x="5679" y="4121"/>
                  </a:cubicBezTo>
                  <a:cubicBezTo>
                    <a:pt x="6001" y="3502"/>
                    <a:pt x="6060" y="2835"/>
                    <a:pt x="5656" y="2169"/>
                  </a:cubicBezTo>
                  <a:cubicBezTo>
                    <a:pt x="5632" y="2145"/>
                    <a:pt x="5596" y="2109"/>
                    <a:pt x="5560" y="2085"/>
                  </a:cubicBezTo>
                  <a:cubicBezTo>
                    <a:pt x="5505" y="2051"/>
                    <a:pt x="5437" y="2032"/>
                    <a:pt x="5369" y="2032"/>
                  </a:cubicBezTo>
                  <a:cubicBezTo>
                    <a:pt x="5321" y="2032"/>
                    <a:pt x="5272" y="2042"/>
                    <a:pt x="5227" y="2061"/>
                  </a:cubicBezTo>
                  <a:cubicBezTo>
                    <a:pt x="5156" y="2097"/>
                    <a:pt x="5096" y="2169"/>
                    <a:pt x="5084" y="2252"/>
                  </a:cubicBezTo>
                  <a:cubicBezTo>
                    <a:pt x="4965" y="2871"/>
                    <a:pt x="4906" y="3407"/>
                    <a:pt x="4632" y="3955"/>
                  </a:cubicBezTo>
                  <a:cubicBezTo>
                    <a:pt x="4584" y="4050"/>
                    <a:pt x="4536" y="4145"/>
                    <a:pt x="4477" y="4228"/>
                  </a:cubicBezTo>
                  <a:cubicBezTo>
                    <a:pt x="4024" y="4895"/>
                    <a:pt x="3453" y="5443"/>
                    <a:pt x="2905" y="6014"/>
                  </a:cubicBezTo>
                  <a:cubicBezTo>
                    <a:pt x="2893" y="6038"/>
                    <a:pt x="2881" y="6050"/>
                    <a:pt x="2870" y="6074"/>
                  </a:cubicBezTo>
                  <a:cubicBezTo>
                    <a:pt x="2762" y="6157"/>
                    <a:pt x="2655" y="6229"/>
                    <a:pt x="2536" y="6312"/>
                  </a:cubicBezTo>
                  <a:cubicBezTo>
                    <a:pt x="2358" y="5991"/>
                    <a:pt x="2203" y="5657"/>
                    <a:pt x="2060" y="5324"/>
                  </a:cubicBezTo>
                  <a:cubicBezTo>
                    <a:pt x="1738" y="4586"/>
                    <a:pt x="1477" y="3836"/>
                    <a:pt x="1262" y="3062"/>
                  </a:cubicBezTo>
                  <a:cubicBezTo>
                    <a:pt x="1143" y="2573"/>
                    <a:pt x="1084" y="2061"/>
                    <a:pt x="1096" y="1561"/>
                  </a:cubicBezTo>
                  <a:cubicBezTo>
                    <a:pt x="1096" y="1145"/>
                    <a:pt x="1096" y="740"/>
                    <a:pt x="1084" y="311"/>
                  </a:cubicBezTo>
                  <a:cubicBezTo>
                    <a:pt x="1084" y="116"/>
                    <a:pt x="930" y="0"/>
                    <a:pt x="778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29"/>
            <p:cNvSpPr/>
            <p:nvPr/>
          </p:nvSpPr>
          <p:spPr>
            <a:xfrm>
              <a:off x="2154624" y="4649044"/>
              <a:ext cx="55311" cy="42644"/>
            </a:xfrm>
            <a:custGeom>
              <a:rect b="b" l="l" r="r" t="t"/>
              <a:pathLst>
                <a:path extrusionOk="0" h="1323" w="1716">
                  <a:moveTo>
                    <a:pt x="858" y="1"/>
                  </a:moveTo>
                  <a:cubicBezTo>
                    <a:pt x="1" y="1"/>
                    <a:pt x="1" y="1322"/>
                    <a:pt x="858" y="1322"/>
                  </a:cubicBezTo>
                  <a:cubicBezTo>
                    <a:pt x="1703" y="1322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29"/>
            <p:cNvSpPr/>
            <p:nvPr/>
          </p:nvSpPr>
          <p:spPr>
            <a:xfrm>
              <a:off x="2612068" y="4702292"/>
              <a:ext cx="44932" cy="47124"/>
            </a:xfrm>
            <a:custGeom>
              <a:rect b="b" l="l" r="r" t="t"/>
              <a:pathLst>
                <a:path extrusionOk="0" h="1462" w="1394">
                  <a:moveTo>
                    <a:pt x="736" y="0"/>
                  </a:moveTo>
                  <a:cubicBezTo>
                    <a:pt x="721" y="0"/>
                    <a:pt x="706" y="1"/>
                    <a:pt x="691" y="3"/>
                  </a:cubicBezTo>
                  <a:lnTo>
                    <a:pt x="525" y="27"/>
                  </a:lnTo>
                  <a:lnTo>
                    <a:pt x="370" y="87"/>
                  </a:lnTo>
                  <a:cubicBezTo>
                    <a:pt x="227" y="182"/>
                    <a:pt x="120" y="313"/>
                    <a:pt x="72" y="468"/>
                  </a:cubicBezTo>
                  <a:lnTo>
                    <a:pt x="84" y="468"/>
                  </a:lnTo>
                  <a:lnTo>
                    <a:pt x="37" y="587"/>
                  </a:lnTo>
                  <a:cubicBezTo>
                    <a:pt x="13" y="682"/>
                    <a:pt x="1" y="777"/>
                    <a:pt x="25" y="873"/>
                  </a:cubicBezTo>
                  <a:cubicBezTo>
                    <a:pt x="25" y="956"/>
                    <a:pt x="60" y="1051"/>
                    <a:pt x="108" y="1123"/>
                  </a:cubicBezTo>
                  <a:lnTo>
                    <a:pt x="215" y="1266"/>
                  </a:lnTo>
                  <a:cubicBezTo>
                    <a:pt x="298" y="1349"/>
                    <a:pt x="406" y="1408"/>
                    <a:pt x="513" y="1444"/>
                  </a:cubicBezTo>
                  <a:cubicBezTo>
                    <a:pt x="572" y="1456"/>
                    <a:pt x="635" y="1462"/>
                    <a:pt x="697" y="1462"/>
                  </a:cubicBezTo>
                  <a:cubicBezTo>
                    <a:pt x="760" y="1462"/>
                    <a:pt x="822" y="1456"/>
                    <a:pt x="882" y="1444"/>
                  </a:cubicBezTo>
                  <a:cubicBezTo>
                    <a:pt x="1049" y="1385"/>
                    <a:pt x="1191" y="1277"/>
                    <a:pt x="1299" y="1123"/>
                  </a:cubicBezTo>
                  <a:lnTo>
                    <a:pt x="1358" y="956"/>
                  </a:lnTo>
                  <a:cubicBezTo>
                    <a:pt x="1394" y="837"/>
                    <a:pt x="1394" y="706"/>
                    <a:pt x="1358" y="587"/>
                  </a:cubicBezTo>
                  <a:cubicBezTo>
                    <a:pt x="1346" y="551"/>
                    <a:pt x="1334" y="504"/>
                    <a:pt x="1322" y="468"/>
                  </a:cubicBezTo>
                  <a:lnTo>
                    <a:pt x="1251" y="313"/>
                  </a:lnTo>
                  <a:cubicBezTo>
                    <a:pt x="1215" y="242"/>
                    <a:pt x="1156" y="182"/>
                    <a:pt x="1084" y="134"/>
                  </a:cubicBezTo>
                  <a:cubicBezTo>
                    <a:pt x="1049" y="99"/>
                    <a:pt x="989" y="75"/>
                    <a:pt x="941" y="51"/>
                  </a:cubicBezTo>
                  <a:cubicBezTo>
                    <a:pt x="873" y="22"/>
                    <a:pt x="804" y="0"/>
                    <a:pt x="73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29"/>
            <p:cNvSpPr/>
            <p:nvPr/>
          </p:nvSpPr>
          <p:spPr>
            <a:xfrm>
              <a:off x="2357270" y="4891207"/>
              <a:ext cx="60275" cy="46447"/>
            </a:xfrm>
            <a:custGeom>
              <a:rect b="b" l="l" r="r" t="t"/>
              <a:pathLst>
                <a:path extrusionOk="0" h="1441" w="1870">
                  <a:moveTo>
                    <a:pt x="941" y="0"/>
                  </a:moveTo>
                  <a:cubicBezTo>
                    <a:pt x="0" y="0"/>
                    <a:pt x="0" y="1441"/>
                    <a:pt x="941" y="1441"/>
                  </a:cubicBezTo>
                  <a:cubicBezTo>
                    <a:pt x="1869" y="1441"/>
                    <a:pt x="1869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29"/>
            <p:cNvSpPr/>
            <p:nvPr/>
          </p:nvSpPr>
          <p:spPr>
            <a:xfrm>
              <a:off x="2283586" y="5112258"/>
              <a:ext cx="60275" cy="46447"/>
            </a:xfrm>
            <a:custGeom>
              <a:rect b="b" l="l" r="r" t="t"/>
              <a:pathLst>
                <a:path extrusionOk="0" h="1441" w="1870">
                  <a:moveTo>
                    <a:pt x="941" y="0"/>
                  </a:moveTo>
                  <a:cubicBezTo>
                    <a:pt x="0" y="0"/>
                    <a:pt x="12" y="1441"/>
                    <a:pt x="941" y="1441"/>
                  </a:cubicBezTo>
                  <a:cubicBezTo>
                    <a:pt x="1869" y="1441"/>
                    <a:pt x="1869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29"/>
            <p:cNvSpPr/>
            <p:nvPr/>
          </p:nvSpPr>
          <p:spPr>
            <a:xfrm>
              <a:off x="3039986" y="5048147"/>
              <a:ext cx="62563" cy="48413"/>
            </a:xfrm>
            <a:custGeom>
              <a:rect b="b" l="l" r="r" t="t"/>
              <a:pathLst>
                <a:path extrusionOk="0" h="1502" w="1941">
                  <a:moveTo>
                    <a:pt x="977" y="1"/>
                  </a:moveTo>
                  <a:cubicBezTo>
                    <a:pt x="0" y="1"/>
                    <a:pt x="0" y="1501"/>
                    <a:pt x="977" y="1501"/>
                  </a:cubicBezTo>
                  <a:cubicBezTo>
                    <a:pt x="1941" y="1501"/>
                    <a:pt x="1941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29"/>
            <p:cNvSpPr/>
            <p:nvPr/>
          </p:nvSpPr>
          <p:spPr>
            <a:xfrm>
              <a:off x="2696904" y="5122507"/>
              <a:ext cx="48703" cy="43965"/>
            </a:xfrm>
            <a:custGeom>
              <a:rect b="b" l="l" r="r" t="t"/>
              <a:pathLst>
                <a:path extrusionOk="0" h="1364" w="1511">
                  <a:moveTo>
                    <a:pt x="679" y="1"/>
                  </a:moveTo>
                  <a:cubicBezTo>
                    <a:pt x="473" y="1"/>
                    <a:pt x="268" y="105"/>
                    <a:pt x="155" y="313"/>
                  </a:cubicBezTo>
                  <a:cubicBezTo>
                    <a:pt x="143" y="337"/>
                    <a:pt x="131" y="373"/>
                    <a:pt x="119" y="397"/>
                  </a:cubicBezTo>
                  <a:cubicBezTo>
                    <a:pt x="0" y="599"/>
                    <a:pt x="0" y="861"/>
                    <a:pt x="119" y="1063"/>
                  </a:cubicBezTo>
                  <a:cubicBezTo>
                    <a:pt x="258" y="1275"/>
                    <a:pt x="453" y="1364"/>
                    <a:pt x="647" y="1364"/>
                  </a:cubicBezTo>
                  <a:cubicBezTo>
                    <a:pt x="1084" y="1364"/>
                    <a:pt x="1511" y="909"/>
                    <a:pt x="1238" y="397"/>
                  </a:cubicBezTo>
                  <a:lnTo>
                    <a:pt x="1250" y="397"/>
                  </a:lnTo>
                  <a:cubicBezTo>
                    <a:pt x="1226" y="373"/>
                    <a:pt x="1215" y="337"/>
                    <a:pt x="1203" y="313"/>
                  </a:cubicBezTo>
                  <a:cubicBezTo>
                    <a:pt x="1089" y="105"/>
                    <a:pt x="884" y="1"/>
                    <a:pt x="67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29"/>
            <p:cNvSpPr/>
            <p:nvPr/>
          </p:nvSpPr>
          <p:spPr>
            <a:xfrm>
              <a:off x="3323568" y="4844373"/>
              <a:ext cx="63756" cy="52700"/>
            </a:xfrm>
            <a:custGeom>
              <a:rect b="b" l="l" r="r" t="t"/>
              <a:pathLst>
                <a:path extrusionOk="0" h="1635" w="1978">
                  <a:moveTo>
                    <a:pt x="989" y="1"/>
                  </a:moveTo>
                  <a:cubicBezTo>
                    <a:pt x="382" y="1"/>
                    <a:pt x="1" y="668"/>
                    <a:pt x="311" y="1203"/>
                  </a:cubicBezTo>
                  <a:lnTo>
                    <a:pt x="334" y="1263"/>
                  </a:lnTo>
                  <a:cubicBezTo>
                    <a:pt x="394" y="1370"/>
                    <a:pt x="489" y="1465"/>
                    <a:pt x="608" y="1537"/>
                  </a:cubicBezTo>
                  <a:cubicBezTo>
                    <a:pt x="727" y="1602"/>
                    <a:pt x="858" y="1635"/>
                    <a:pt x="989" y="1635"/>
                  </a:cubicBezTo>
                  <a:cubicBezTo>
                    <a:pt x="1120" y="1635"/>
                    <a:pt x="1251" y="1602"/>
                    <a:pt x="1370" y="1537"/>
                  </a:cubicBezTo>
                  <a:cubicBezTo>
                    <a:pt x="1489" y="1465"/>
                    <a:pt x="1585" y="1370"/>
                    <a:pt x="1644" y="1263"/>
                  </a:cubicBezTo>
                  <a:lnTo>
                    <a:pt x="1668" y="1203"/>
                  </a:lnTo>
                  <a:cubicBezTo>
                    <a:pt x="1977" y="668"/>
                    <a:pt x="1596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29"/>
            <p:cNvSpPr/>
            <p:nvPr/>
          </p:nvSpPr>
          <p:spPr>
            <a:xfrm>
              <a:off x="3711970" y="4902940"/>
              <a:ext cx="56052" cy="54827"/>
            </a:xfrm>
            <a:custGeom>
              <a:rect b="b" l="l" r="r" t="t"/>
              <a:pathLst>
                <a:path extrusionOk="0" h="1701" w="1739">
                  <a:moveTo>
                    <a:pt x="894" y="1"/>
                  </a:moveTo>
                  <a:cubicBezTo>
                    <a:pt x="843" y="1"/>
                    <a:pt x="792" y="7"/>
                    <a:pt x="738" y="17"/>
                  </a:cubicBezTo>
                  <a:cubicBezTo>
                    <a:pt x="667" y="17"/>
                    <a:pt x="595" y="29"/>
                    <a:pt x="524" y="77"/>
                  </a:cubicBezTo>
                  <a:cubicBezTo>
                    <a:pt x="393" y="124"/>
                    <a:pt x="274" y="220"/>
                    <a:pt x="191" y="339"/>
                  </a:cubicBezTo>
                  <a:cubicBezTo>
                    <a:pt x="131" y="386"/>
                    <a:pt x="95" y="446"/>
                    <a:pt x="83" y="517"/>
                  </a:cubicBezTo>
                  <a:cubicBezTo>
                    <a:pt x="24" y="625"/>
                    <a:pt x="0" y="732"/>
                    <a:pt x="0" y="851"/>
                  </a:cubicBezTo>
                  <a:lnTo>
                    <a:pt x="36" y="1077"/>
                  </a:lnTo>
                  <a:lnTo>
                    <a:pt x="119" y="1279"/>
                  </a:lnTo>
                  <a:lnTo>
                    <a:pt x="250" y="1446"/>
                  </a:lnTo>
                  <a:lnTo>
                    <a:pt x="429" y="1589"/>
                  </a:lnTo>
                  <a:lnTo>
                    <a:pt x="631" y="1672"/>
                  </a:lnTo>
                  <a:cubicBezTo>
                    <a:pt x="690" y="1692"/>
                    <a:pt x="753" y="1701"/>
                    <a:pt x="815" y="1701"/>
                  </a:cubicBezTo>
                  <a:cubicBezTo>
                    <a:pt x="866" y="1701"/>
                    <a:pt x="916" y="1695"/>
                    <a:pt x="965" y="1684"/>
                  </a:cubicBezTo>
                  <a:cubicBezTo>
                    <a:pt x="1036" y="1684"/>
                    <a:pt x="1119" y="1660"/>
                    <a:pt x="1179" y="1625"/>
                  </a:cubicBezTo>
                  <a:cubicBezTo>
                    <a:pt x="1286" y="1589"/>
                    <a:pt x="1381" y="1529"/>
                    <a:pt x="1453" y="1446"/>
                  </a:cubicBezTo>
                  <a:lnTo>
                    <a:pt x="1500" y="1410"/>
                  </a:lnTo>
                  <a:cubicBezTo>
                    <a:pt x="1572" y="1351"/>
                    <a:pt x="1631" y="1256"/>
                    <a:pt x="1655" y="1160"/>
                  </a:cubicBezTo>
                  <a:cubicBezTo>
                    <a:pt x="1715" y="1065"/>
                    <a:pt x="1738" y="958"/>
                    <a:pt x="1727" y="851"/>
                  </a:cubicBezTo>
                  <a:lnTo>
                    <a:pt x="1703" y="636"/>
                  </a:lnTo>
                  <a:cubicBezTo>
                    <a:pt x="1667" y="505"/>
                    <a:pt x="1596" y="386"/>
                    <a:pt x="1500" y="279"/>
                  </a:cubicBezTo>
                  <a:lnTo>
                    <a:pt x="1453" y="244"/>
                  </a:lnTo>
                  <a:lnTo>
                    <a:pt x="1286" y="113"/>
                  </a:lnTo>
                  <a:lnTo>
                    <a:pt x="1084" y="29"/>
                  </a:lnTo>
                  <a:cubicBezTo>
                    <a:pt x="1018" y="10"/>
                    <a:pt x="956" y="1"/>
                    <a:pt x="89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29"/>
            <p:cNvSpPr/>
            <p:nvPr/>
          </p:nvSpPr>
          <p:spPr>
            <a:xfrm>
              <a:off x="3617174" y="4727724"/>
              <a:ext cx="55279" cy="42611"/>
            </a:xfrm>
            <a:custGeom>
              <a:rect b="b" l="l" r="r" t="t"/>
              <a:pathLst>
                <a:path extrusionOk="0" h="1322" w="1715">
                  <a:moveTo>
                    <a:pt x="858" y="0"/>
                  </a:moveTo>
                  <a:cubicBezTo>
                    <a:pt x="0" y="0"/>
                    <a:pt x="0" y="1322"/>
                    <a:pt x="858" y="1322"/>
                  </a:cubicBezTo>
                  <a:cubicBezTo>
                    <a:pt x="1715" y="1322"/>
                    <a:pt x="1715" y="0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29"/>
            <p:cNvSpPr/>
            <p:nvPr/>
          </p:nvSpPr>
          <p:spPr>
            <a:xfrm>
              <a:off x="5435828" y="5017236"/>
              <a:ext cx="355041" cy="157875"/>
            </a:xfrm>
            <a:custGeom>
              <a:rect b="b" l="l" r="r" t="t"/>
              <a:pathLst>
                <a:path extrusionOk="0" h="4898" w="11015">
                  <a:moveTo>
                    <a:pt x="5260" y="0"/>
                  </a:moveTo>
                  <a:cubicBezTo>
                    <a:pt x="5210" y="0"/>
                    <a:pt x="5160" y="2"/>
                    <a:pt x="5109" y="7"/>
                  </a:cubicBezTo>
                  <a:cubicBezTo>
                    <a:pt x="4597" y="55"/>
                    <a:pt x="4156" y="365"/>
                    <a:pt x="3918" y="817"/>
                  </a:cubicBezTo>
                  <a:cubicBezTo>
                    <a:pt x="3656" y="1103"/>
                    <a:pt x="3490" y="1460"/>
                    <a:pt x="3466" y="1841"/>
                  </a:cubicBezTo>
                  <a:cubicBezTo>
                    <a:pt x="3466" y="1877"/>
                    <a:pt x="3454" y="1912"/>
                    <a:pt x="3454" y="1948"/>
                  </a:cubicBezTo>
                  <a:cubicBezTo>
                    <a:pt x="3270" y="1870"/>
                    <a:pt x="3074" y="1832"/>
                    <a:pt x="2879" y="1832"/>
                  </a:cubicBezTo>
                  <a:cubicBezTo>
                    <a:pt x="2657" y="1832"/>
                    <a:pt x="2436" y="1882"/>
                    <a:pt x="2239" y="1984"/>
                  </a:cubicBezTo>
                  <a:cubicBezTo>
                    <a:pt x="1906" y="2186"/>
                    <a:pt x="1692" y="2532"/>
                    <a:pt x="1656" y="2925"/>
                  </a:cubicBezTo>
                  <a:cubicBezTo>
                    <a:pt x="1644" y="2960"/>
                    <a:pt x="1632" y="2996"/>
                    <a:pt x="1620" y="3032"/>
                  </a:cubicBezTo>
                  <a:cubicBezTo>
                    <a:pt x="1543" y="3020"/>
                    <a:pt x="1462" y="3014"/>
                    <a:pt x="1382" y="3014"/>
                  </a:cubicBezTo>
                  <a:cubicBezTo>
                    <a:pt x="1302" y="3014"/>
                    <a:pt x="1221" y="3020"/>
                    <a:pt x="1144" y="3032"/>
                  </a:cubicBezTo>
                  <a:cubicBezTo>
                    <a:pt x="1073" y="3044"/>
                    <a:pt x="1013" y="3055"/>
                    <a:pt x="942" y="3079"/>
                  </a:cubicBezTo>
                  <a:cubicBezTo>
                    <a:pt x="418" y="3210"/>
                    <a:pt x="1" y="3734"/>
                    <a:pt x="287" y="4282"/>
                  </a:cubicBezTo>
                  <a:cubicBezTo>
                    <a:pt x="444" y="4573"/>
                    <a:pt x="737" y="4748"/>
                    <a:pt x="1069" y="4748"/>
                  </a:cubicBezTo>
                  <a:cubicBezTo>
                    <a:pt x="1090" y="4748"/>
                    <a:pt x="1111" y="4748"/>
                    <a:pt x="1132" y="4746"/>
                  </a:cubicBezTo>
                  <a:cubicBezTo>
                    <a:pt x="1507" y="4874"/>
                    <a:pt x="1924" y="4897"/>
                    <a:pt x="2333" y="4897"/>
                  </a:cubicBezTo>
                  <a:cubicBezTo>
                    <a:pt x="2574" y="4897"/>
                    <a:pt x="2812" y="4889"/>
                    <a:pt x="3037" y="4889"/>
                  </a:cubicBezTo>
                  <a:cubicBezTo>
                    <a:pt x="3260" y="4893"/>
                    <a:pt x="3482" y="4894"/>
                    <a:pt x="3704" y="4894"/>
                  </a:cubicBezTo>
                  <a:cubicBezTo>
                    <a:pt x="4239" y="4894"/>
                    <a:pt x="4772" y="4886"/>
                    <a:pt x="5311" y="4877"/>
                  </a:cubicBezTo>
                  <a:cubicBezTo>
                    <a:pt x="6740" y="4841"/>
                    <a:pt x="8169" y="4782"/>
                    <a:pt x="9597" y="4699"/>
                  </a:cubicBezTo>
                  <a:cubicBezTo>
                    <a:pt x="9694" y="4727"/>
                    <a:pt x="9791" y="4742"/>
                    <a:pt x="9886" y="4742"/>
                  </a:cubicBezTo>
                  <a:cubicBezTo>
                    <a:pt x="9990" y="4742"/>
                    <a:pt x="10093" y="4724"/>
                    <a:pt x="10193" y="4687"/>
                  </a:cubicBezTo>
                  <a:cubicBezTo>
                    <a:pt x="10502" y="4579"/>
                    <a:pt x="10740" y="4353"/>
                    <a:pt x="10895" y="4068"/>
                  </a:cubicBezTo>
                  <a:cubicBezTo>
                    <a:pt x="11014" y="3841"/>
                    <a:pt x="11014" y="3579"/>
                    <a:pt x="10907" y="3353"/>
                  </a:cubicBezTo>
                  <a:cubicBezTo>
                    <a:pt x="10800" y="3186"/>
                    <a:pt x="10633" y="3055"/>
                    <a:pt x="10443" y="2996"/>
                  </a:cubicBezTo>
                  <a:cubicBezTo>
                    <a:pt x="10274" y="2924"/>
                    <a:pt x="10089" y="2889"/>
                    <a:pt x="9902" y="2889"/>
                  </a:cubicBezTo>
                  <a:cubicBezTo>
                    <a:pt x="9812" y="2889"/>
                    <a:pt x="9722" y="2897"/>
                    <a:pt x="9633" y="2913"/>
                  </a:cubicBezTo>
                  <a:cubicBezTo>
                    <a:pt x="9621" y="2841"/>
                    <a:pt x="9597" y="2758"/>
                    <a:pt x="9574" y="2674"/>
                  </a:cubicBezTo>
                  <a:cubicBezTo>
                    <a:pt x="9361" y="2091"/>
                    <a:pt x="8809" y="1724"/>
                    <a:pt x="8222" y="1724"/>
                  </a:cubicBezTo>
                  <a:cubicBezTo>
                    <a:pt x="8054" y="1724"/>
                    <a:pt x="7883" y="1754"/>
                    <a:pt x="7716" y="1817"/>
                  </a:cubicBezTo>
                  <a:cubicBezTo>
                    <a:pt x="7621" y="1853"/>
                    <a:pt x="7526" y="1901"/>
                    <a:pt x="7442" y="1948"/>
                  </a:cubicBezTo>
                  <a:cubicBezTo>
                    <a:pt x="7430" y="1924"/>
                    <a:pt x="7419" y="1901"/>
                    <a:pt x="7407" y="1865"/>
                  </a:cubicBezTo>
                  <a:cubicBezTo>
                    <a:pt x="7300" y="1662"/>
                    <a:pt x="7180" y="1472"/>
                    <a:pt x="7014" y="1305"/>
                  </a:cubicBezTo>
                  <a:cubicBezTo>
                    <a:pt x="6966" y="1198"/>
                    <a:pt x="6919" y="1091"/>
                    <a:pt x="6847" y="984"/>
                  </a:cubicBezTo>
                  <a:cubicBezTo>
                    <a:pt x="6504" y="430"/>
                    <a:pt x="5924" y="0"/>
                    <a:pt x="526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29"/>
            <p:cNvSpPr/>
            <p:nvPr/>
          </p:nvSpPr>
          <p:spPr>
            <a:xfrm>
              <a:off x="4648356" y="4741326"/>
              <a:ext cx="292445" cy="195200"/>
            </a:xfrm>
            <a:custGeom>
              <a:rect b="b" l="l" r="r" t="t"/>
              <a:pathLst>
                <a:path extrusionOk="0" h="6056" w="9073">
                  <a:moveTo>
                    <a:pt x="5174" y="1"/>
                  </a:moveTo>
                  <a:cubicBezTo>
                    <a:pt x="4836" y="1"/>
                    <a:pt x="4484" y="181"/>
                    <a:pt x="4263" y="471"/>
                  </a:cubicBezTo>
                  <a:cubicBezTo>
                    <a:pt x="3953" y="864"/>
                    <a:pt x="3715" y="1317"/>
                    <a:pt x="3560" y="1793"/>
                  </a:cubicBezTo>
                  <a:cubicBezTo>
                    <a:pt x="3132" y="2329"/>
                    <a:pt x="2584" y="2769"/>
                    <a:pt x="1953" y="3067"/>
                  </a:cubicBezTo>
                  <a:cubicBezTo>
                    <a:pt x="1274" y="3388"/>
                    <a:pt x="536" y="3745"/>
                    <a:pt x="250" y="4496"/>
                  </a:cubicBezTo>
                  <a:cubicBezTo>
                    <a:pt x="0" y="5150"/>
                    <a:pt x="119" y="5674"/>
                    <a:pt x="441" y="6055"/>
                  </a:cubicBezTo>
                  <a:cubicBezTo>
                    <a:pt x="441" y="5829"/>
                    <a:pt x="524" y="5603"/>
                    <a:pt x="679" y="5436"/>
                  </a:cubicBezTo>
                  <a:cubicBezTo>
                    <a:pt x="643" y="5329"/>
                    <a:pt x="679" y="5198"/>
                    <a:pt x="774" y="5127"/>
                  </a:cubicBezTo>
                  <a:cubicBezTo>
                    <a:pt x="1929" y="4222"/>
                    <a:pt x="3584" y="3507"/>
                    <a:pt x="5025" y="3198"/>
                  </a:cubicBezTo>
                  <a:cubicBezTo>
                    <a:pt x="5283" y="3144"/>
                    <a:pt x="5553" y="3114"/>
                    <a:pt x="5824" y="3114"/>
                  </a:cubicBezTo>
                  <a:cubicBezTo>
                    <a:pt x="6326" y="3114"/>
                    <a:pt x="6830" y="3216"/>
                    <a:pt x="7263" y="3448"/>
                  </a:cubicBezTo>
                  <a:cubicBezTo>
                    <a:pt x="7906" y="3460"/>
                    <a:pt x="8466" y="3960"/>
                    <a:pt x="8728" y="4638"/>
                  </a:cubicBezTo>
                  <a:cubicBezTo>
                    <a:pt x="8751" y="4686"/>
                    <a:pt x="8763" y="4734"/>
                    <a:pt x="8775" y="4793"/>
                  </a:cubicBezTo>
                  <a:cubicBezTo>
                    <a:pt x="9001" y="4579"/>
                    <a:pt x="9073" y="4246"/>
                    <a:pt x="8954" y="3960"/>
                  </a:cubicBezTo>
                  <a:cubicBezTo>
                    <a:pt x="8871" y="3745"/>
                    <a:pt x="8751" y="3543"/>
                    <a:pt x="8597" y="3376"/>
                  </a:cubicBezTo>
                  <a:cubicBezTo>
                    <a:pt x="8561" y="3317"/>
                    <a:pt x="8525" y="3245"/>
                    <a:pt x="8490" y="3186"/>
                  </a:cubicBezTo>
                  <a:cubicBezTo>
                    <a:pt x="8228" y="2841"/>
                    <a:pt x="7870" y="2567"/>
                    <a:pt x="7466" y="2424"/>
                  </a:cubicBezTo>
                  <a:lnTo>
                    <a:pt x="7358" y="2317"/>
                  </a:lnTo>
                  <a:cubicBezTo>
                    <a:pt x="6799" y="1781"/>
                    <a:pt x="6323" y="1162"/>
                    <a:pt x="5942" y="471"/>
                  </a:cubicBezTo>
                  <a:cubicBezTo>
                    <a:pt x="5763" y="142"/>
                    <a:pt x="5474" y="1"/>
                    <a:pt x="517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29"/>
            <p:cNvSpPr/>
            <p:nvPr/>
          </p:nvSpPr>
          <p:spPr>
            <a:xfrm>
              <a:off x="4661797" y="4841601"/>
              <a:ext cx="271720" cy="123708"/>
            </a:xfrm>
            <a:custGeom>
              <a:rect b="b" l="l" r="r" t="t"/>
              <a:pathLst>
                <a:path extrusionOk="0" h="3838" w="8430">
                  <a:moveTo>
                    <a:pt x="5425" y="0"/>
                  </a:moveTo>
                  <a:cubicBezTo>
                    <a:pt x="5149" y="0"/>
                    <a:pt x="4872" y="31"/>
                    <a:pt x="4608" y="87"/>
                  </a:cubicBezTo>
                  <a:cubicBezTo>
                    <a:pt x="3167" y="384"/>
                    <a:pt x="1500" y="1099"/>
                    <a:pt x="357" y="2016"/>
                  </a:cubicBezTo>
                  <a:cubicBezTo>
                    <a:pt x="250" y="2087"/>
                    <a:pt x="214" y="2218"/>
                    <a:pt x="250" y="2325"/>
                  </a:cubicBezTo>
                  <a:cubicBezTo>
                    <a:pt x="95" y="2492"/>
                    <a:pt x="12" y="2718"/>
                    <a:pt x="24" y="2944"/>
                  </a:cubicBezTo>
                  <a:cubicBezTo>
                    <a:pt x="0" y="3432"/>
                    <a:pt x="393" y="3837"/>
                    <a:pt x="881" y="3837"/>
                  </a:cubicBezTo>
                  <a:cubicBezTo>
                    <a:pt x="1929" y="3825"/>
                    <a:pt x="2977" y="3742"/>
                    <a:pt x="4024" y="3587"/>
                  </a:cubicBezTo>
                  <a:cubicBezTo>
                    <a:pt x="3917" y="2920"/>
                    <a:pt x="3917" y="2230"/>
                    <a:pt x="4001" y="1563"/>
                  </a:cubicBezTo>
                  <a:cubicBezTo>
                    <a:pt x="4040" y="1316"/>
                    <a:pt x="4261" y="1193"/>
                    <a:pt x="4484" y="1193"/>
                  </a:cubicBezTo>
                  <a:cubicBezTo>
                    <a:pt x="4669" y="1193"/>
                    <a:pt x="4855" y="1277"/>
                    <a:pt x="4941" y="1444"/>
                  </a:cubicBezTo>
                  <a:cubicBezTo>
                    <a:pt x="5239" y="2027"/>
                    <a:pt x="5465" y="2647"/>
                    <a:pt x="5584" y="3301"/>
                  </a:cubicBezTo>
                  <a:cubicBezTo>
                    <a:pt x="6013" y="3206"/>
                    <a:pt x="6441" y="3099"/>
                    <a:pt x="6858" y="2980"/>
                  </a:cubicBezTo>
                  <a:cubicBezTo>
                    <a:pt x="6965" y="2956"/>
                    <a:pt x="7072" y="2920"/>
                    <a:pt x="7168" y="2885"/>
                  </a:cubicBezTo>
                  <a:cubicBezTo>
                    <a:pt x="7311" y="2837"/>
                    <a:pt x="7465" y="2801"/>
                    <a:pt x="7608" y="2754"/>
                  </a:cubicBezTo>
                  <a:cubicBezTo>
                    <a:pt x="8037" y="2611"/>
                    <a:pt x="8430" y="2158"/>
                    <a:pt x="8346" y="1682"/>
                  </a:cubicBezTo>
                  <a:cubicBezTo>
                    <a:pt x="8346" y="1635"/>
                    <a:pt x="8323" y="1575"/>
                    <a:pt x="8311" y="1527"/>
                  </a:cubicBezTo>
                  <a:cubicBezTo>
                    <a:pt x="8037" y="849"/>
                    <a:pt x="7477" y="349"/>
                    <a:pt x="6834" y="337"/>
                  </a:cubicBezTo>
                  <a:cubicBezTo>
                    <a:pt x="6414" y="100"/>
                    <a:pt x="5920" y="0"/>
                    <a:pt x="542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29"/>
            <p:cNvSpPr/>
            <p:nvPr/>
          </p:nvSpPr>
          <p:spPr>
            <a:xfrm>
              <a:off x="4788438" y="4879926"/>
              <a:ext cx="90219" cy="280842"/>
            </a:xfrm>
            <a:custGeom>
              <a:rect b="b" l="l" r="r" t="t"/>
              <a:pathLst>
                <a:path extrusionOk="0" h="8713" w="2799">
                  <a:moveTo>
                    <a:pt x="573" y="1"/>
                  </a:moveTo>
                  <a:cubicBezTo>
                    <a:pt x="353" y="1"/>
                    <a:pt x="135" y="121"/>
                    <a:pt x="95" y="362"/>
                  </a:cubicBezTo>
                  <a:cubicBezTo>
                    <a:pt x="0" y="1041"/>
                    <a:pt x="12" y="1720"/>
                    <a:pt x="107" y="2398"/>
                  </a:cubicBezTo>
                  <a:cubicBezTo>
                    <a:pt x="203" y="3160"/>
                    <a:pt x="369" y="3934"/>
                    <a:pt x="488" y="4672"/>
                  </a:cubicBezTo>
                  <a:cubicBezTo>
                    <a:pt x="595" y="5375"/>
                    <a:pt x="726" y="6089"/>
                    <a:pt x="845" y="6792"/>
                  </a:cubicBezTo>
                  <a:cubicBezTo>
                    <a:pt x="976" y="7542"/>
                    <a:pt x="976" y="8137"/>
                    <a:pt x="1596" y="8625"/>
                  </a:cubicBezTo>
                  <a:cubicBezTo>
                    <a:pt x="1679" y="8686"/>
                    <a:pt x="1773" y="8713"/>
                    <a:pt x="1870" y="8713"/>
                  </a:cubicBezTo>
                  <a:cubicBezTo>
                    <a:pt x="2092" y="8713"/>
                    <a:pt x="2321" y="8573"/>
                    <a:pt x="2429" y="8399"/>
                  </a:cubicBezTo>
                  <a:cubicBezTo>
                    <a:pt x="2798" y="7839"/>
                    <a:pt x="2596" y="7280"/>
                    <a:pt x="2489" y="6661"/>
                  </a:cubicBezTo>
                  <a:cubicBezTo>
                    <a:pt x="2358" y="5899"/>
                    <a:pt x="2239" y="5137"/>
                    <a:pt x="2096" y="4387"/>
                  </a:cubicBezTo>
                  <a:cubicBezTo>
                    <a:pt x="1953" y="3648"/>
                    <a:pt x="1846" y="2863"/>
                    <a:pt x="1679" y="2101"/>
                  </a:cubicBezTo>
                  <a:cubicBezTo>
                    <a:pt x="1548" y="1458"/>
                    <a:pt x="1322" y="838"/>
                    <a:pt x="1024" y="243"/>
                  </a:cubicBezTo>
                  <a:cubicBezTo>
                    <a:pt x="938" y="82"/>
                    <a:pt x="755" y="1"/>
                    <a:pt x="57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29"/>
            <p:cNvSpPr/>
            <p:nvPr/>
          </p:nvSpPr>
          <p:spPr>
            <a:xfrm>
              <a:off x="4385468" y="4916413"/>
              <a:ext cx="185015" cy="162871"/>
            </a:xfrm>
            <a:custGeom>
              <a:rect b="b" l="l" r="r" t="t"/>
              <a:pathLst>
                <a:path extrusionOk="0" h="5053" w="5740">
                  <a:moveTo>
                    <a:pt x="3029" y="1"/>
                  </a:moveTo>
                  <a:cubicBezTo>
                    <a:pt x="2801" y="1"/>
                    <a:pt x="2554" y="61"/>
                    <a:pt x="2287" y="195"/>
                  </a:cubicBezTo>
                  <a:cubicBezTo>
                    <a:pt x="1394" y="635"/>
                    <a:pt x="846" y="1742"/>
                    <a:pt x="501" y="2624"/>
                  </a:cubicBezTo>
                  <a:cubicBezTo>
                    <a:pt x="215" y="3386"/>
                    <a:pt x="48" y="4171"/>
                    <a:pt x="1" y="4981"/>
                  </a:cubicBezTo>
                  <a:cubicBezTo>
                    <a:pt x="501" y="4481"/>
                    <a:pt x="1346" y="4231"/>
                    <a:pt x="1965" y="4148"/>
                  </a:cubicBezTo>
                  <a:cubicBezTo>
                    <a:pt x="2226" y="4114"/>
                    <a:pt x="2487" y="4097"/>
                    <a:pt x="2748" y="4097"/>
                  </a:cubicBezTo>
                  <a:cubicBezTo>
                    <a:pt x="3677" y="4097"/>
                    <a:pt x="4596" y="4310"/>
                    <a:pt x="5442" y="4719"/>
                  </a:cubicBezTo>
                  <a:cubicBezTo>
                    <a:pt x="5537" y="4779"/>
                    <a:pt x="5620" y="4862"/>
                    <a:pt x="5656" y="4957"/>
                  </a:cubicBezTo>
                  <a:cubicBezTo>
                    <a:pt x="5692" y="4993"/>
                    <a:pt x="5716" y="5029"/>
                    <a:pt x="5739" y="5052"/>
                  </a:cubicBezTo>
                  <a:cubicBezTo>
                    <a:pt x="5692" y="4124"/>
                    <a:pt x="5466" y="3207"/>
                    <a:pt x="5085" y="2362"/>
                  </a:cubicBezTo>
                  <a:cubicBezTo>
                    <a:pt x="4668" y="1142"/>
                    <a:pt x="4024" y="1"/>
                    <a:pt x="302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29"/>
            <p:cNvSpPr/>
            <p:nvPr/>
          </p:nvSpPr>
          <p:spPr>
            <a:xfrm>
              <a:off x="4371640" y="5048437"/>
              <a:ext cx="205353" cy="100308"/>
            </a:xfrm>
            <a:custGeom>
              <a:rect b="b" l="l" r="r" t="t"/>
              <a:pathLst>
                <a:path extrusionOk="0" h="3112" w="6371">
                  <a:moveTo>
                    <a:pt x="3177" y="1"/>
                  </a:moveTo>
                  <a:cubicBezTo>
                    <a:pt x="2916" y="1"/>
                    <a:pt x="2655" y="18"/>
                    <a:pt x="2394" y="52"/>
                  </a:cubicBezTo>
                  <a:cubicBezTo>
                    <a:pt x="1775" y="135"/>
                    <a:pt x="930" y="385"/>
                    <a:pt x="430" y="885"/>
                  </a:cubicBezTo>
                  <a:cubicBezTo>
                    <a:pt x="168" y="1123"/>
                    <a:pt x="13" y="1456"/>
                    <a:pt x="13" y="1814"/>
                  </a:cubicBezTo>
                  <a:cubicBezTo>
                    <a:pt x="1" y="3016"/>
                    <a:pt x="1704" y="3111"/>
                    <a:pt x="2573" y="3111"/>
                  </a:cubicBezTo>
                  <a:lnTo>
                    <a:pt x="2644" y="3111"/>
                  </a:lnTo>
                  <a:cubicBezTo>
                    <a:pt x="2644" y="2397"/>
                    <a:pt x="2727" y="1683"/>
                    <a:pt x="2882" y="968"/>
                  </a:cubicBezTo>
                  <a:cubicBezTo>
                    <a:pt x="2935" y="735"/>
                    <a:pt x="3130" y="624"/>
                    <a:pt x="3332" y="624"/>
                  </a:cubicBezTo>
                  <a:cubicBezTo>
                    <a:pt x="3541" y="624"/>
                    <a:pt x="3756" y="744"/>
                    <a:pt x="3823" y="968"/>
                  </a:cubicBezTo>
                  <a:cubicBezTo>
                    <a:pt x="3990" y="1623"/>
                    <a:pt x="4109" y="2290"/>
                    <a:pt x="4168" y="2957"/>
                  </a:cubicBezTo>
                  <a:cubicBezTo>
                    <a:pt x="4990" y="2790"/>
                    <a:pt x="5787" y="2457"/>
                    <a:pt x="6192" y="1837"/>
                  </a:cubicBezTo>
                  <a:cubicBezTo>
                    <a:pt x="6371" y="1564"/>
                    <a:pt x="6359" y="1218"/>
                    <a:pt x="6168" y="968"/>
                  </a:cubicBezTo>
                  <a:cubicBezTo>
                    <a:pt x="6145" y="933"/>
                    <a:pt x="6121" y="897"/>
                    <a:pt x="6085" y="861"/>
                  </a:cubicBezTo>
                  <a:cubicBezTo>
                    <a:pt x="6049" y="766"/>
                    <a:pt x="5966" y="683"/>
                    <a:pt x="5871" y="623"/>
                  </a:cubicBezTo>
                  <a:cubicBezTo>
                    <a:pt x="5025" y="214"/>
                    <a:pt x="4106" y="1"/>
                    <a:pt x="31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29"/>
            <p:cNvSpPr/>
            <p:nvPr/>
          </p:nvSpPr>
          <p:spPr>
            <a:xfrm>
              <a:off x="4453382" y="5068550"/>
              <a:ext cx="69493" cy="208157"/>
            </a:xfrm>
            <a:custGeom>
              <a:rect b="b" l="l" r="r" t="t"/>
              <a:pathLst>
                <a:path extrusionOk="0" h="6458" w="2156">
                  <a:moveTo>
                    <a:pt x="793" y="0"/>
                  </a:moveTo>
                  <a:cubicBezTo>
                    <a:pt x="591" y="0"/>
                    <a:pt x="393" y="111"/>
                    <a:pt x="334" y="344"/>
                  </a:cubicBezTo>
                  <a:cubicBezTo>
                    <a:pt x="180" y="1059"/>
                    <a:pt x="108" y="1773"/>
                    <a:pt x="108" y="2487"/>
                  </a:cubicBezTo>
                  <a:cubicBezTo>
                    <a:pt x="108" y="2833"/>
                    <a:pt x="108" y="3166"/>
                    <a:pt x="120" y="3499"/>
                  </a:cubicBezTo>
                  <a:cubicBezTo>
                    <a:pt x="144" y="4392"/>
                    <a:pt x="1" y="5631"/>
                    <a:pt x="703" y="6286"/>
                  </a:cubicBezTo>
                  <a:cubicBezTo>
                    <a:pt x="827" y="6404"/>
                    <a:pt x="965" y="6457"/>
                    <a:pt x="1101" y="6457"/>
                  </a:cubicBezTo>
                  <a:cubicBezTo>
                    <a:pt x="1291" y="6457"/>
                    <a:pt x="1476" y="6352"/>
                    <a:pt x="1608" y="6178"/>
                  </a:cubicBezTo>
                  <a:cubicBezTo>
                    <a:pt x="2156" y="5428"/>
                    <a:pt x="1811" y="4202"/>
                    <a:pt x="1727" y="3345"/>
                  </a:cubicBezTo>
                  <a:cubicBezTo>
                    <a:pt x="1704" y="3011"/>
                    <a:pt x="1668" y="2678"/>
                    <a:pt x="1632" y="2345"/>
                  </a:cubicBezTo>
                  <a:cubicBezTo>
                    <a:pt x="1573" y="1666"/>
                    <a:pt x="1454" y="999"/>
                    <a:pt x="1275" y="344"/>
                  </a:cubicBezTo>
                  <a:cubicBezTo>
                    <a:pt x="1214" y="120"/>
                    <a:pt x="1002" y="0"/>
                    <a:pt x="79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29"/>
            <p:cNvSpPr/>
            <p:nvPr/>
          </p:nvSpPr>
          <p:spPr>
            <a:xfrm>
              <a:off x="4076165" y="4818942"/>
              <a:ext cx="140469" cy="118358"/>
            </a:xfrm>
            <a:custGeom>
              <a:rect b="b" l="l" r="r" t="t"/>
              <a:pathLst>
                <a:path extrusionOk="0" h="3672" w="4358">
                  <a:moveTo>
                    <a:pt x="1983" y="0"/>
                  </a:moveTo>
                  <a:cubicBezTo>
                    <a:pt x="1144" y="0"/>
                    <a:pt x="711" y="803"/>
                    <a:pt x="512" y="1718"/>
                  </a:cubicBezTo>
                  <a:cubicBezTo>
                    <a:pt x="179" y="2219"/>
                    <a:pt x="0" y="2802"/>
                    <a:pt x="12" y="3397"/>
                  </a:cubicBezTo>
                  <a:cubicBezTo>
                    <a:pt x="138" y="3169"/>
                    <a:pt x="372" y="3039"/>
                    <a:pt x="633" y="3039"/>
                  </a:cubicBezTo>
                  <a:cubicBezTo>
                    <a:pt x="644" y="3039"/>
                    <a:pt x="655" y="3040"/>
                    <a:pt x="667" y="3040"/>
                  </a:cubicBezTo>
                  <a:cubicBezTo>
                    <a:pt x="1096" y="3040"/>
                    <a:pt x="1524" y="3076"/>
                    <a:pt x="1953" y="3111"/>
                  </a:cubicBezTo>
                  <a:cubicBezTo>
                    <a:pt x="1997" y="3092"/>
                    <a:pt x="2044" y="3082"/>
                    <a:pt x="2091" y="3082"/>
                  </a:cubicBezTo>
                  <a:cubicBezTo>
                    <a:pt x="2157" y="3082"/>
                    <a:pt x="2224" y="3101"/>
                    <a:pt x="2286" y="3135"/>
                  </a:cubicBezTo>
                  <a:cubicBezTo>
                    <a:pt x="2447" y="3147"/>
                    <a:pt x="2611" y="3153"/>
                    <a:pt x="2776" y="3153"/>
                  </a:cubicBezTo>
                  <a:cubicBezTo>
                    <a:pt x="2941" y="3153"/>
                    <a:pt x="3108" y="3147"/>
                    <a:pt x="3274" y="3135"/>
                  </a:cubicBezTo>
                  <a:cubicBezTo>
                    <a:pt x="3309" y="3131"/>
                    <a:pt x="3344" y="3129"/>
                    <a:pt x="3379" y="3129"/>
                  </a:cubicBezTo>
                  <a:cubicBezTo>
                    <a:pt x="3731" y="3129"/>
                    <a:pt x="4048" y="3346"/>
                    <a:pt x="4167" y="3671"/>
                  </a:cubicBezTo>
                  <a:cubicBezTo>
                    <a:pt x="4358" y="2957"/>
                    <a:pt x="4084" y="2254"/>
                    <a:pt x="3751" y="1599"/>
                  </a:cubicBezTo>
                  <a:cubicBezTo>
                    <a:pt x="3691" y="1373"/>
                    <a:pt x="3608" y="1147"/>
                    <a:pt x="3489" y="945"/>
                  </a:cubicBezTo>
                  <a:cubicBezTo>
                    <a:pt x="3310" y="504"/>
                    <a:pt x="3036" y="159"/>
                    <a:pt x="2572" y="135"/>
                  </a:cubicBezTo>
                  <a:cubicBezTo>
                    <a:pt x="2453" y="75"/>
                    <a:pt x="2322" y="28"/>
                    <a:pt x="2191" y="16"/>
                  </a:cubicBezTo>
                  <a:cubicBezTo>
                    <a:pt x="2119" y="5"/>
                    <a:pt x="2049" y="0"/>
                    <a:pt x="198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29"/>
            <p:cNvSpPr/>
            <p:nvPr/>
          </p:nvSpPr>
          <p:spPr>
            <a:xfrm>
              <a:off x="3926477" y="4731366"/>
              <a:ext cx="148173" cy="130316"/>
            </a:xfrm>
            <a:custGeom>
              <a:rect b="b" l="l" r="r" t="t"/>
              <a:pathLst>
                <a:path extrusionOk="0" h="4043" w="4597">
                  <a:moveTo>
                    <a:pt x="2211" y="1"/>
                  </a:moveTo>
                  <a:cubicBezTo>
                    <a:pt x="1790" y="1"/>
                    <a:pt x="1366" y="169"/>
                    <a:pt x="1013" y="542"/>
                  </a:cubicBezTo>
                  <a:cubicBezTo>
                    <a:pt x="203" y="1387"/>
                    <a:pt x="1" y="2852"/>
                    <a:pt x="13" y="4043"/>
                  </a:cubicBezTo>
                  <a:cubicBezTo>
                    <a:pt x="36" y="3959"/>
                    <a:pt x="84" y="3876"/>
                    <a:pt x="144" y="3816"/>
                  </a:cubicBezTo>
                  <a:cubicBezTo>
                    <a:pt x="513" y="3376"/>
                    <a:pt x="1120" y="3388"/>
                    <a:pt x="1644" y="3364"/>
                  </a:cubicBezTo>
                  <a:cubicBezTo>
                    <a:pt x="2251" y="3340"/>
                    <a:pt x="2870" y="3328"/>
                    <a:pt x="3477" y="3269"/>
                  </a:cubicBezTo>
                  <a:cubicBezTo>
                    <a:pt x="3517" y="3263"/>
                    <a:pt x="3557" y="3260"/>
                    <a:pt x="3597" y="3260"/>
                  </a:cubicBezTo>
                  <a:cubicBezTo>
                    <a:pt x="3957" y="3260"/>
                    <a:pt x="4287" y="3498"/>
                    <a:pt x="4394" y="3852"/>
                  </a:cubicBezTo>
                  <a:cubicBezTo>
                    <a:pt x="4597" y="2876"/>
                    <a:pt x="4227" y="1518"/>
                    <a:pt x="3739" y="840"/>
                  </a:cubicBezTo>
                  <a:cubicBezTo>
                    <a:pt x="3355" y="312"/>
                    <a:pt x="2785" y="1"/>
                    <a:pt x="221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29"/>
            <p:cNvSpPr/>
            <p:nvPr/>
          </p:nvSpPr>
          <p:spPr>
            <a:xfrm>
              <a:off x="3951425" y="4896203"/>
              <a:ext cx="21918" cy="7446"/>
            </a:xfrm>
            <a:custGeom>
              <a:rect b="b" l="l" r="r" t="t"/>
              <a:pathLst>
                <a:path extrusionOk="0" h="231" w="680">
                  <a:moveTo>
                    <a:pt x="1" y="0"/>
                  </a:moveTo>
                  <a:lnTo>
                    <a:pt x="1" y="0"/>
                  </a:lnTo>
                  <a:cubicBezTo>
                    <a:pt x="159" y="148"/>
                    <a:pt x="374" y="230"/>
                    <a:pt x="595" y="230"/>
                  </a:cubicBezTo>
                  <a:cubicBezTo>
                    <a:pt x="623" y="230"/>
                    <a:pt x="651" y="229"/>
                    <a:pt x="679" y="226"/>
                  </a:cubicBezTo>
                  <a:lnTo>
                    <a:pt x="679" y="167"/>
                  </a:lnTo>
                  <a:cubicBezTo>
                    <a:pt x="453" y="131"/>
                    <a:pt x="215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29"/>
            <p:cNvSpPr/>
            <p:nvPr/>
          </p:nvSpPr>
          <p:spPr>
            <a:xfrm>
              <a:off x="3927251" y="4873930"/>
              <a:ext cx="10024" cy="14247"/>
            </a:xfrm>
            <a:custGeom>
              <a:rect b="b" l="l" r="r" t="t"/>
              <a:pathLst>
                <a:path extrusionOk="0" h="442" w="311">
                  <a:moveTo>
                    <a:pt x="1" y="1"/>
                  </a:moveTo>
                  <a:cubicBezTo>
                    <a:pt x="1" y="12"/>
                    <a:pt x="1" y="24"/>
                    <a:pt x="1" y="24"/>
                  </a:cubicBezTo>
                  <a:cubicBezTo>
                    <a:pt x="1" y="227"/>
                    <a:pt x="131" y="393"/>
                    <a:pt x="310" y="441"/>
                  </a:cubicBezTo>
                  <a:cubicBezTo>
                    <a:pt x="191" y="334"/>
                    <a:pt x="96" y="215"/>
                    <a:pt x="24" y="84"/>
                  </a:cubicBezTo>
                  <a:cubicBezTo>
                    <a:pt x="12" y="48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29"/>
            <p:cNvSpPr/>
            <p:nvPr/>
          </p:nvSpPr>
          <p:spPr>
            <a:xfrm>
              <a:off x="3925317" y="4836412"/>
              <a:ext cx="148560" cy="66721"/>
            </a:xfrm>
            <a:custGeom>
              <a:rect b="b" l="l" r="r" t="t"/>
              <a:pathLst>
                <a:path extrusionOk="0" h="2070" w="4609">
                  <a:moveTo>
                    <a:pt x="3633" y="1"/>
                  </a:moveTo>
                  <a:cubicBezTo>
                    <a:pt x="3593" y="1"/>
                    <a:pt x="3553" y="4"/>
                    <a:pt x="3513" y="10"/>
                  </a:cubicBezTo>
                  <a:cubicBezTo>
                    <a:pt x="2906" y="69"/>
                    <a:pt x="2287" y="81"/>
                    <a:pt x="1680" y="105"/>
                  </a:cubicBezTo>
                  <a:cubicBezTo>
                    <a:pt x="1156" y="129"/>
                    <a:pt x="537" y="105"/>
                    <a:pt x="180" y="545"/>
                  </a:cubicBezTo>
                  <a:cubicBezTo>
                    <a:pt x="120" y="617"/>
                    <a:pt x="72" y="700"/>
                    <a:pt x="49" y="784"/>
                  </a:cubicBezTo>
                  <a:cubicBezTo>
                    <a:pt x="1" y="903"/>
                    <a:pt x="13" y="1045"/>
                    <a:pt x="61" y="1176"/>
                  </a:cubicBezTo>
                  <a:cubicBezTo>
                    <a:pt x="72" y="1200"/>
                    <a:pt x="72" y="1224"/>
                    <a:pt x="84" y="1248"/>
                  </a:cubicBezTo>
                  <a:cubicBezTo>
                    <a:pt x="156" y="1379"/>
                    <a:pt x="251" y="1510"/>
                    <a:pt x="370" y="1605"/>
                  </a:cubicBezTo>
                  <a:cubicBezTo>
                    <a:pt x="501" y="1712"/>
                    <a:pt x="656" y="1796"/>
                    <a:pt x="811" y="1855"/>
                  </a:cubicBezTo>
                  <a:cubicBezTo>
                    <a:pt x="1025" y="1938"/>
                    <a:pt x="1263" y="1998"/>
                    <a:pt x="1489" y="2022"/>
                  </a:cubicBezTo>
                  <a:cubicBezTo>
                    <a:pt x="1525" y="1546"/>
                    <a:pt x="1668" y="1081"/>
                    <a:pt x="1918" y="664"/>
                  </a:cubicBezTo>
                  <a:cubicBezTo>
                    <a:pt x="1979" y="557"/>
                    <a:pt x="2080" y="508"/>
                    <a:pt x="2180" y="508"/>
                  </a:cubicBezTo>
                  <a:cubicBezTo>
                    <a:pt x="2334" y="508"/>
                    <a:pt x="2485" y="624"/>
                    <a:pt x="2477" y="819"/>
                  </a:cubicBezTo>
                  <a:cubicBezTo>
                    <a:pt x="2501" y="1248"/>
                    <a:pt x="2501" y="1665"/>
                    <a:pt x="2501" y="2069"/>
                  </a:cubicBezTo>
                  <a:cubicBezTo>
                    <a:pt x="2882" y="2069"/>
                    <a:pt x="3239" y="2034"/>
                    <a:pt x="3513" y="2022"/>
                  </a:cubicBezTo>
                  <a:cubicBezTo>
                    <a:pt x="4311" y="1962"/>
                    <a:pt x="4609" y="1165"/>
                    <a:pt x="4430" y="593"/>
                  </a:cubicBezTo>
                  <a:cubicBezTo>
                    <a:pt x="4323" y="239"/>
                    <a:pt x="3993" y="1"/>
                    <a:pt x="363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29"/>
            <p:cNvSpPr/>
            <p:nvPr/>
          </p:nvSpPr>
          <p:spPr>
            <a:xfrm>
              <a:off x="4149848" y="4919765"/>
              <a:ext cx="68333" cy="65787"/>
            </a:xfrm>
            <a:custGeom>
              <a:rect b="b" l="l" r="r" t="t"/>
              <a:pathLst>
                <a:path extrusionOk="0" h="2041" w="2120">
                  <a:moveTo>
                    <a:pt x="1102" y="1"/>
                  </a:moveTo>
                  <a:cubicBezTo>
                    <a:pt x="1068" y="1"/>
                    <a:pt x="1034" y="3"/>
                    <a:pt x="1000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60" y="67"/>
                    <a:pt x="83" y="103"/>
                  </a:cubicBezTo>
                  <a:cubicBezTo>
                    <a:pt x="500" y="757"/>
                    <a:pt x="441" y="1424"/>
                    <a:pt x="119" y="2031"/>
                  </a:cubicBezTo>
                  <a:cubicBezTo>
                    <a:pt x="268" y="2037"/>
                    <a:pt x="414" y="2040"/>
                    <a:pt x="560" y="2040"/>
                  </a:cubicBezTo>
                  <a:cubicBezTo>
                    <a:pt x="706" y="2040"/>
                    <a:pt x="851" y="2037"/>
                    <a:pt x="1000" y="2031"/>
                  </a:cubicBezTo>
                  <a:cubicBezTo>
                    <a:pt x="1834" y="1996"/>
                    <a:pt x="2119" y="1138"/>
                    <a:pt x="1893" y="543"/>
                  </a:cubicBezTo>
                  <a:cubicBezTo>
                    <a:pt x="1763" y="218"/>
                    <a:pt x="1445" y="1"/>
                    <a:pt x="110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29"/>
            <p:cNvSpPr/>
            <p:nvPr/>
          </p:nvSpPr>
          <p:spPr>
            <a:xfrm>
              <a:off x="4070782" y="4916896"/>
              <a:ext cx="68333" cy="63369"/>
            </a:xfrm>
            <a:custGeom>
              <a:rect b="b" l="l" r="r" t="t"/>
              <a:pathLst>
                <a:path extrusionOk="0" h="1966" w="2120">
                  <a:moveTo>
                    <a:pt x="803" y="0"/>
                  </a:moveTo>
                  <a:cubicBezTo>
                    <a:pt x="553" y="0"/>
                    <a:pt x="317" y="141"/>
                    <a:pt x="191" y="358"/>
                  </a:cubicBezTo>
                  <a:cubicBezTo>
                    <a:pt x="0" y="727"/>
                    <a:pt x="108" y="1192"/>
                    <a:pt x="453" y="1442"/>
                  </a:cubicBezTo>
                  <a:cubicBezTo>
                    <a:pt x="774" y="1680"/>
                    <a:pt x="1143" y="1858"/>
                    <a:pt x="1524" y="1966"/>
                  </a:cubicBezTo>
                  <a:cubicBezTo>
                    <a:pt x="1798" y="1418"/>
                    <a:pt x="1858" y="882"/>
                    <a:pt x="1977" y="263"/>
                  </a:cubicBezTo>
                  <a:cubicBezTo>
                    <a:pt x="1989" y="180"/>
                    <a:pt x="2048" y="108"/>
                    <a:pt x="2120" y="72"/>
                  </a:cubicBezTo>
                  <a:cubicBezTo>
                    <a:pt x="1691" y="37"/>
                    <a:pt x="1274" y="1"/>
                    <a:pt x="834" y="1"/>
                  </a:cubicBezTo>
                  <a:cubicBezTo>
                    <a:pt x="824" y="1"/>
                    <a:pt x="814" y="0"/>
                    <a:pt x="80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29"/>
            <p:cNvSpPr/>
            <p:nvPr/>
          </p:nvSpPr>
          <p:spPr>
            <a:xfrm>
              <a:off x="3970603" y="4852786"/>
              <a:ext cx="218826" cy="312945"/>
            </a:xfrm>
            <a:custGeom>
              <a:rect b="b" l="l" r="r" t="t"/>
              <a:pathLst>
                <a:path extrusionOk="0" h="9709" w="6789">
                  <a:moveTo>
                    <a:pt x="775" y="0"/>
                  </a:moveTo>
                  <a:cubicBezTo>
                    <a:pt x="675" y="0"/>
                    <a:pt x="574" y="49"/>
                    <a:pt x="513" y="156"/>
                  </a:cubicBezTo>
                  <a:cubicBezTo>
                    <a:pt x="263" y="561"/>
                    <a:pt x="120" y="1038"/>
                    <a:pt x="84" y="1514"/>
                  </a:cubicBezTo>
                  <a:lnTo>
                    <a:pt x="84" y="1573"/>
                  </a:lnTo>
                  <a:cubicBezTo>
                    <a:pt x="1" y="3109"/>
                    <a:pt x="751" y="4919"/>
                    <a:pt x="1239" y="6110"/>
                  </a:cubicBezTo>
                  <a:cubicBezTo>
                    <a:pt x="1537" y="6836"/>
                    <a:pt x="1882" y="7550"/>
                    <a:pt x="2477" y="8074"/>
                  </a:cubicBezTo>
                  <a:cubicBezTo>
                    <a:pt x="2656" y="8217"/>
                    <a:pt x="2847" y="8348"/>
                    <a:pt x="3049" y="8455"/>
                  </a:cubicBezTo>
                  <a:cubicBezTo>
                    <a:pt x="3085" y="8467"/>
                    <a:pt x="3108" y="8491"/>
                    <a:pt x="3144" y="8515"/>
                  </a:cubicBezTo>
                  <a:cubicBezTo>
                    <a:pt x="3944" y="9052"/>
                    <a:pt x="4469" y="9709"/>
                    <a:pt x="5488" y="9709"/>
                  </a:cubicBezTo>
                  <a:cubicBezTo>
                    <a:pt x="5532" y="9709"/>
                    <a:pt x="5576" y="9708"/>
                    <a:pt x="5621" y="9705"/>
                  </a:cubicBezTo>
                  <a:cubicBezTo>
                    <a:pt x="6789" y="9637"/>
                    <a:pt x="6661" y="8014"/>
                    <a:pt x="5566" y="8014"/>
                  </a:cubicBezTo>
                  <a:cubicBezTo>
                    <a:pt x="5511" y="8014"/>
                    <a:pt x="5454" y="8018"/>
                    <a:pt x="5394" y="8027"/>
                  </a:cubicBezTo>
                  <a:cubicBezTo>
                    <a:pt x="5367" y="8030"/>
                    <a:pt x="5339" y="8032"/>
                    <a:pt x="5310" y="8032"/>
                  </a:cubicBezTo>
                  <a:cubicBezTo>
                    <a:pt x="4857" y="8032"/>
                    <a:pt x="4287" y="7610"/>
                    <a:pt x="3906" y="7431"/>
                  </a:cubicBezTo>
                  <a:cubicBezTo>
                    <a:pt x="3739" y="7348"/>
                    <a:pt x="3549" y="7276"/>
                    <a:pt x="3358" y="7193"/>
                  </a:cubicBezTo>
                  <a:cubicBezTo>
                    <a:pt x="3763" y="6943"/>
                    <a:pt x="4085" y="6526"/>
                    <a:pt x="4359" y="6169"/>
                  </a:cubicBezTo>
                  <a:cubicBezTo>
                    <a:pt x="4656" y="5776"/>
                    <a:pt x="4906" y="5360"/>
                    <a:pt x="5121" y="4919"/>
                  </a:cubicBezTo>
                  <a:cubicBezTo>
                    <a:pt x="5335" y="4669"/>
                    <a:pt x="5525" y="4407"/>
                    <a:pt x="5680" y="4121"/>
                  </a:cubicBezTo>
                  <a:cubicBezTo>
                    <a:pt x="5990" y="3502"/>
                    <a:pt x="6061" y="2835"/>
                    <a:pt x="5644" y="2169"/>
                  </a:cubicBezTo>
                  <a:cubicBezTo>
                    <a:pt x="5621" y="2145"/>
                    <a:pt x="5585" y="2109"/>
                    <a:pt x="5549" y="2085"/>
                  </a:cubicBezTo>
                  <a:cubicBezTo>
                    <a:pt x="5494" y="2051"/>
                    <a:pt x="5430" y="2032"/>
                    <a:pt x="5366" y="2032"/>
                  </a:cubicBezTo>
                  <a:cubicBezTo>
                    <a:pt x="5319" y="2032"/>
                    <a:pt x="5272" y="2042"/>
                    <a:pt x="5228" y="2061"/>
                  </a:cubicBezTo>
                  <a:cubicBezTo>
                    <a:pt x="5144" y="2097"/>
                    <a:pt x="5085" y="2169"/>
                    <a:pt x="5073" y="2252"/>
                  </a:cubicBezTo>
                  <a:cubicBezTo>
                    <a:pt x="4954" y="2871"/>
                    <a:pt x="4894" y="3407"/>
                    <a:pt x="4632" y="3955"/>
                  </a:cubicBezTo>
                  <a:cubicBezTo>
                    <a:pt x="4585" y="4050"/>
                    <a:pt x="4525" y="4145"/>
                    <a:pt x="4466" y="4228"/>
                  </a:cubicBezTo>
                  <a:cubicBezTo>
                    <a:pt x="4013" y="4895"/>
                    <a:pt x="3442" y="5443"/>
                    <a:pt x="2906" y="6014"/>
                  </a:cubicBezTo>
                  <a:cubicBezTo>
                    <a:pt x="2882" y="6038"/>
                    <a:pt x="2870" y="6050"/>
                    <a:pt x="2858" y="6074"/>
                  </a:cubicBezTo>
                  <a:cubicBezTo>
                    <a:pt x="2751" y="6157"/>
                    <a:pt x="2644" y="6229"/>
                    <a:pt x="2537" y="6312"/>
                  </a:cubicBezTo>
                  <a:cubicBezTo>
                    <a:pt x="2358" y="5991"/>
                    <a:pt x="2204" y="5657"/>
                    <a:pt x="2061" y="5324"/>
                  </a:cubicBezTo>
                  <a:cubicBezTo>
                    <a:pt x="1739" y="4586"/>
                    <a:pt x="1465" y="3836"/>
                    <a:pt x="1263" y="3062"/>
                  </a:cubicBezTo>
                  <a:cubicBezTo>
                    <a:pt x="1144" y="2573"/>
                    <a:pt x="1084" y="2061"/>
                    <a:pt x="1096" y="1561"/>
                  </a:cubicBezTo>
                  <a:cubicBezTo>
                    <a:pt x="1096" y="1145"/>
                    <a:pt x="1096" y="740"/>
                    <a:pt x="1072" y="311"/>
                  </a:cubicBezTo>
                  <a:cubicBezTo>
                    <a:pt x="1080" y="116"/>
                    <a:pt x="929" y="0"/>
                    <a:pt x="775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29"/>
            <p:cNvSpPr/>
            <p:nvPr/>
          </p:nvSpPr>
          <p:spPr>
            <a:xfrm>
              <a:off x="4116455" y="4649044"/>
              <a:ext cx="54892" cy="42644"/>
            </a:xfrm>
            <a:custGeom>
              <a:rect b="b" l="l" r="r" t="t"/>
              <a:pathLst>
                <a:path extrusionOk="0" h="1323" w="1703">
                  <a:moveTo>
                    <a:pt x="846" y="1"/>
                  </a:moveTo>
                  <a:cubicBezTo>
                    <a:pt x="0" y="1"/>
                    <a:pt x="0" y="1322"/>
                    <a:pt x="846" y="1322"/>
                  </a:cubicBezTo>
                  <a:cubicBezTo>
                    <a:pt x="1703" y="1322"/>
                    <a:pt x="1703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29"/>
            <p:cNvSpPr/>
            <p:nvPr/>
          </p:nvSpPr>
          <p:spPr>
            <a:xfrm>
              <a:off x="4573512" y="4702292"/>
              <a:ext cx="45319" cy="47414"/>
            </a:xfrm>
            <a:custGeom>
              <a:rect b="b" l="l" r="r" t="t"/>
              <a:pathLst>
                <a:path extrusionOk="0" h="1471" w="1406">
                  <a:moveTo>
                    <a:pt x="753" y="0"/>
                  </a:moveTo>
                  <a:cubicBezTo>
                    <a:pt x="736" y="0"/>
                    <a:pt x="720" y="1"/>
                    <a:pt x="703" y="3"/>
                  </a:cubicBezTo>
                  <a:lnTo>
                    <a:pt x="536" y="27"/>
                  </a:lnTo>
                  <a:lnTo>
                    <a:pt x="394" y="87"/>
                  </a:lnTo>
                  <a:cubicBezTo>
                    <a:pt x="310" y="123"/>
                    <a:pt x="251" y="182"/>
                    <a:pt x="203" y="254"/>
                  </a:cubicBezTo>
                  <a:cubicBezTo>
                    <a:pt x="155" y="313"/>
                    <a:pt x="108" y="396"/>
                    <a:pt x="96" y="468"/>
                  </a:cubicBezTo>
                  <a:lnTo>
                    <a:pt x="84" y="468"/>
                  </a:lnTo>
                  <a:cubicBezTo>
                    <a:pt x="72" y="504"/>
                    <a:pt x="60" y="551"/>
                    <a:pt x="48" y="587"/>
                  </a:cubicBezTo>
                  <a:cubicBezTo>
                    <a:pt x="1" y="765"/>
                    <a:pt x="24" y="956"/>
                    <a:pt x="108" y="1123"/>
                  </a:cubicBezTo>
                  <a:cubicBezTo>
                    <a:pt x="144" y="1170"/>
                    <a:pt x="179" y="1218"/>
                    <a:pt x="215" y="1266"/>
                  </a:cubicBezTo>
                  <a:cubicBezTo>
                    <a:pt x="298" y="1349"/>
                    <a:pt x="405" y="1408"/>
                    <a:pt x="525" y="1444"/>
                  </a:cubicBezTo>
                  <a:cubicBezTo>
                    <a:pt x="584" y="1462"/>
                    <a:pt x="647" y="1471"/>
                    <a:pt x="709" y="1471"/>
                  </a:cubicBezTo>
                  <a:cubicBezTo>
                    <a:pt x="772" y="1471"/>
                    <a:pt x="834" y="1462"/>
                    <a:pt x="894" y="1444"/>
                  </a:cubicBezTo>
                  <a:cubicBezTo>
                    <a:pt x="1060" y="1385"/>
                    <a:pt x="1203" y="1277"/>
                    <a:pt x="1298" y="1123"/>
                  </a:cubicBezTo>
                  <a:cubicBezTo>
                    <a:pt x="1322" y="1063"/>
                    <a:pt x="1346" y="1016"/>
                    <a:pt x="1370" y="956"/>
                  </a:cubicBezTo>
                  <a:cubicBezTo>
                    <a:pt x="1406" y="837"/>
                    <a:pt x="1406" y="706"/>
                    <a:pt x="1370" y="587"/>
                  </a:cubicBezTo>
                  <a:lnTo>
                    <a:pt x="1322" y="468"/>
                  </a:lnTo>
                  <a:cubicBezTo>
                    <a:pt x="1310" y="420"/>
                    <a:pt x="1287" y="361"/>
                    <a:pt x="1263" y="313"/>
                  </a:cubicBezTo>
                  <a:cubicBezTo>
                    <a:pt x="1227" y="242"/>
                    <a:pt x="1167" y="182"/>
                    <a:pt x="1096" y="134"/>
                  </a:cubicBezTo>
                  <a:cubicBezTo>
                    <a:pt x="1060" y="99"/>
                    <a:pt x="1013" y="75"/>
                    <a:pt x="953" y="51"/>
                  </a:cubicBezTo>
                  <a:cubicBezTo>
                    <a:pt x="894" y="22"/>
                    <a:pt x="828" y="0"/>
                    <a:pt x="7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29"/>
            <p:cNvSpPr/>
            <p:nvPr/>
          </p:nvSpPr>
          <p:spPr>
            <a:xfrm>
              <a:off x="4319069" y="4891207"/>
              <a:ext cx="59920" cy="46447"/>
            </a:xfrm>
            <a:custGeom>
              <a:rect b="b" l="l" r="r" t="t"/>
              <a:pathLst>
                <a:path extrusionOk="0" h="1441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29"/>
            <p:cNvSpPr/>
            <p:nvPr/>
          </p:nvSpPr>
          <p:spPr>
            <a:xfrm>
              <a:off x="4245385" y="5112258"/>
              <a:ext cx="59920" cy="46447"/>
            </a:xfrm>
            <a:custGeom>
              <a:rect b="b" l="l" r="r" t="t"/>
              <a:pathLst>
                <a:path extrusionOk="0" h="1441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29"/>
            <p:cNvSpPr/>
            <p:nvPr/>
          </p:nvSpPr>
          <p:spPr>
            <a:xfrm>
              <a:off x="5001818" y="5048147"/>
              <a:ext cx="62176" cy="48413"/>
            </a:xfrm>
            <a:custGeom>
              <a:rect b="b" l="l" r="r" t="t"/>
              <a:pathLst>
                <a:path extrusionOk="0" h="1502" w="1929">
                  <a:moveTo>
                    <a:pt x="964" y="1"/>
                  </a:moveTo>
                  <a:cubicBezTo>
                    <a:pt x="0" y="1"/>
                    <a:pt x="0" y="1501"/>
                    <a:pt x="964" y="1501"/>
                  </a:cubicBezTo>
                  <a:cubicBezTo>
                    <a:pt x="1929" y="1501"/>
                    <a:pt x="1929" y="1"/>
                    <a:pt x="96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29"/>
            <p:cNvSpPr/>
            <p:nvPr/>
          </p:nvSpPr>
          <p:spPr>
            <a:xfrm>
              <a:off x="4658316" y="5122798"/>
              <a:ext cx="44191" cy="44352"/>
            </a:xfrm>
            <a:custGeom>
              <a:rect b="b" l="l" r="r" t="t"/>
              <a:pathLst>
                <a:path extrusionOk="0" h="1376" w="1371">
                  <a:moveTo>
                    <a:pt x="686" y="1"/>
                  </a:moveTo>
                  <a:cubicBezTo>
                    <a:pt x="483" y="1"/>
                    <a:pt x="281" y="102"/>
                    <a:pt x="168" y="304"/>
                  </a:cubicBezTo>
                  <a:cubicBezTo>
                    <a:pt x="156" y="328"/>
                    <a:pt x="144" y="364"/>
                    <a:pt x="120" y="388"/>
                  </a:cubicBezTo>
                  <a:cubicBezTo>
                    <a:pt x="1" y="590"/>
                    <a:pt x="1" y="852"/>
                    <a:pt x="120" y="1054"/>
                  </a:cubicBezTo>
                  <a:cubicBezTo>
                    <a:pt x="245" y="1269"/>
                    <a:pt x="465" y="1376"/>
                    <a:pt x="686" y="1376"/>
                  </a:cubicBezTo>
                  <a:cubicBezTo>
                    <a:pt x="906" y="1376"/>
                    <a:pt x="1126" y="1269"/>
                    <a:pt x="1251" y="1054"/>
                  </a:cubicBezTo>
                  <a:cubicBezTo>
                    <a:pt x="1370" y="852"/>
                    <a:pt x="1370" y="590"/>
                    <a:pt x="1251" y="388"/>
                  </a:cubicBezTo>
                  <a:cubicBezTo>
                    <a:pt x="1239" y="364"/>
                    <a:pt x="1227" y="328"/>
                    <a:pt x="1203" y="304"/>
                  </a:cubicBezTo>
                  <a:cubicBezTo>
                    <a:pt x="1090" y="102"/>
                    <a:pt x="888" y="1"/>
                    <a:pt x="68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29"/>
            <p:cNvSpPr/>
            <p:nvPr/>
          </p:nvSpPr>
          <p:spPr>
            <a:xfrm>
              <a:off x="5290395" y="4844760"/>
              <a:ext cx="53377" cy="52313"/>
            </a:xfrm>
            <a:custGeom>
              <a:rect b="b" l="l" r="r" t="t"/>
              <a:pathLst>
                <a:path extrusionOk="0" h="1623" w="1656">
                  <a:moveTo>
                    <a:pt x="828" y="1"/>
                  </a:moveTo>
                  <a:cubicBezTo>
                    <a:pt x="563" y="1"/>
                    <a:pt x="298" y="132"/>
                    <a:pt x="143" y="394"/>
                  </a:cubicBezTo>
                  <a:cubicBezTo>
                    <a:pt x="1" y="632"/>
                    <a:pt x="1" y="941"/>
                    <a:pt x="143" y="1191"/>
                  </a:cubicBezTo>
                  <a:cubicBezTo>
                    <a:pt x="155" y="1203"/>
                    <a:pt x="155" y="1227"/>
                    <a:pt x="167" y="1251"/>
                  </a:cubicBezTo>
                  <a:cubicBezTo>
                    <a:pt x="239" y="1358"/>
                    <a:pt x="334" y="1453"/>
                    <a:pt x="441" y="1525"/>
                  </a:cubicBezTo>
                  <a:cubicBezTo>
                    <a:pt x="560" y="1590"/>
                    <a:pt x="694" y="1623"/>
                    <a:pt x="828" y="1623"/>
                  </a:cubicBezTo>
                  <a:cubicBezTo>
                    <a:pt x="962" y="1623"/>
                    <a:pt x="1096" y="1590"/>
                    <a:pt x="1215" y="1525"/>
                  </a:cubicBezTo>
                  <a:cubicBezTo>
                    <a:pt x="1322" y="1453"/>
                    <a:pt x="1417" y="1358"/>
                    <a:pt x="1489" y="1251"/>
                  </a:cubicBezTo>
                  <a:lnTo>
                    <a:pt x="1513" y="1191"/>
                  </a:lnTo>
                  <a:cubicBezTo>
                    <a:pt x="1655" y="941"/>
                    <a:pt x="1655" y="632"/>
                    <a:pt x="1513" y="394"/>
                  </a:cubicBezTo>
                  <a:cubicBezTo>
                    <a:pt x="1358" y="132"/>
                    <a:pt x="1093" y="1"/>
                    <a:pt x="82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29"/>
            <p:cNvSpPr/>
            <p:nvPr/>
          </p:nvSpPr>
          <p:spPr>
            <a:xfrm>
              <a:off x="5673382" y="4902940"/>
              <a:ext cx="56085" cy="54827"/>
            </a:xfrm>
            <a:custGeom>
              <a:rect b="b" l="l" r="r" t="t"/>
              <a:pathLst>
                <a:path extrusionOk="0" h="1701" w="1740">
                  <a:moveTo>
                    <a:pt x="901" y="1"/>
                  </a:moveTo>
                  <a:cubicBezTo>
                    <a:pt x="850" y="1"/>
                    <a:pt x="799" y="7"/>
                    <a:pt x="751" y="17"/>
                  </a:cubicBezTo>
                  <a:cubicBezTo>
                    <a:pt x="668" y="17"/>
                    <a:pt x="596" y="29"/>
                    <a:pt x="537" y="77"/>
                  </a:cubicBezTo>
                  <a:cubicBezTo>
                    <a:pt x="394" y="124"/>
                    <a:pt x="287" y="220"/>
                    <a:pt x="191" y="339"/>
                  </a:cubicBezTo>
                  <a:cubicBezTo>
                    <a:pt x="144" y="386"/>
                    <a:pt x="108" y="446"/>
                    <a:pt x="84" y="517"/>
                  </a:cubicBezTo>
                  <a:cubicBezTo>
                    <a:pt x="37" y="625"/>
                    <a:pt x="1" y="732"/>
                    <a:pt x="13" y="851"/>
                  </a:cubicBezTo>
                  <a:lnTo>
                    <a:pt x="37" y="1077"/>
                  </a:lnTo>
                  <a:lnTo>
                    <a:pt x="132" y="1279"/>
                  </a:lnTo>
                  <a:lnTo>
                    <a:pt x="263" y="1446"/>
                  </a:lnTo>
                  <a:lnTo>
                    <a:pt x="430" y="1589"/>
                  </a:lnTo>
                  <a:lnTo>
                    <a:pt x="632" y="1672"/>
                  </a:lnTo>
                  <a:cubicBezTo>
                    <a:pt x="691" y="1692"/>
                    <a:pt x="754" y="1701"/>
                    <a:pt x="818" y="1701"/>
                  </a:cubicBezTo>
                  <a:cubicBezTo>
                    <a:pt x="870" y="1701"/>
                    <a:pt x="924" y="1695"/>
                    <a:pt x="977" y="1684"/>
                  </a:cubicBezTo>
                  <a:cubicBezTo>
                    <a:pt x="1049" y="1684"/>
                    <a:pt x="1120" y="1660"/>
                    <a:pt x="1192" y="1625"/>
                  </a:cubicBezTo>
                  <a:cubicBezTo>
                    <a:pt x="1299" y="1589"/>
                    <a:pt x="1382" y="1529"/>
                    <a:pt x="1465" y="1446"/>
                  </a:cubicBezTo>
                  <a:lnTo>
                    <a:pt x="1501" y="1410"/>
                  </a:lnTo>
                  <a:cubicBezTo>
                    <a:pt x="1584" y="1339"/>
                    <a:pt x="1632" y="1256"/>
                    <a:pt x="1668" y="1160"/>
                  </a:cubicBezTo>
                  <a:cubicBezTo>
                    <a:pt x="1715" y="1065"/>
                    <a:pt x="1739" y="958"/>
                    <a:pt x="1739" y="851"/>
                  </a:cubicBezTo>
                  <a:lnTo>
                    <a:pt x="1704" y="636"/>
                  </a:lnTo>
                  <a:cubicBezTo>
                    <a:pt x="1668" y="505"/>
                    <a:pt x="1596" y="386"/>
                    <a:pt x="1501" y="279"/>
                  </a:cubicBezTo>
                  <a:lnTo>
                    <a:pt x="1465" y="244"/>
                  </a:lnTo>
                  <a:lnTo>
                    <a:pt x="1287" y="113"/>
                  </a:lnTo>
                  <a:lnTo>
                    <a:pt x="1084" y="29"/>
                  </a:lnTo>
                  <a:cubicBezTo>
                    <a:pt x="1025" y="10"/>
                    <a:pt x="963" y="1"/>
                    <a:pt x="90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29"/>
            <p:cNvSpPr/>
            <p:nvPr/>
          </p:nvSpPr>
          <p:spPr>
            <a:xfrm>
              <a:off x="5579005" y="4727724"/>
              <a:ext cx="54892" cy="42611"/>
            </a:xfrm>
            <a:custGeom>
              <a:rect b="b" l="l" r="r" t="t"/>
              <a:pathLst>
                <a:path extrusionOk="0" h="1322" w="1703">
                  <a:moveTo>
                    <a:pt x="857" y="0"/>
                  </a:moveTo>
                  <a:cubicBezTo>
                    <a:pt x="0" y="0"/>
                    <a:pt x="0" y="1322"/>
                    <a:pt x="857" y="1322"/>
                  </a:cubicBezTo>
                  <a:cubicBezTo>
                    <a:pt x="1703" y="1322"/>
                    <a:pt x="1703" y="0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29"/>
            <p:cNvSpPr/>
            <p:nvPr/>
          </p:nvSpPr>
          <p:spPr>
            <a:xfrm>
              <a:off x="7399206" y="5017236"/>
              <a:ext cx="355009" cy="157875"/>
            </a:xfrm>
            <a:custGeom>
              <a:rect b="b" l="l" r="r" t="t"/>
              <a:pathLst>
                <a:path extrusionOk="0" h="4898" w="11014">
                  <a:moveTo>
                    <a:pt x="5259" y="0"/>
                  </a:moveTo>
                  <a:cubicBezTo>
                    <a:pt x="5209" y="0"/>
                    <a:pt x="5159" y="2"/>
                    <a:pt x="5108" y="7"/>
                  </a:cubicBezTo>
                  <a:cubicBezTo>
                    <a:pt x="4596" y="55"/>
                    <a:pt x="4156" y="365"/>
                    <a:pt x="3918" y="817"/>
                  </a:cubicBezTo>
                  <a:cubicBezTo>
                    <a:pt x="3656" y="1103"/>
                    <a:pt x="3489" y="1460"/>
                    <a:pt x="3465" y="1841"/>
                  </a:cubicBezTo>
                  <a:cubicBezTo>
                    <a:pt x="3465" y="1877"/>
                    <a:pt x="3453" y="1912"/>
                    <a:pt x="3453" y="1948"/>
                  </a:cubicBezTo>
                  <a:cubicBezTo>
                    <a:pt x="3270" y="1870"/>
                    <a:pt x="3073" y="1832"/>
                    <a:pt x="2878" y="1832"/>
                  </a:cubicBezTo>
                  <a:cubicBezTo>
                    <a:pt x="2654" y="1832"/>
                    <a:pt x="2430" y="1882"/>
                    <a:pt x="2227" y="1984"/>
                  </a:cubicBezTo>
                  <a:cubicBezTo>
                    <a:pt x="1905" y="2186"/>
                    <a:pt x="1691" y="2532"/>
                    <a:pt x="1655" y="2925"/>
                  </a:cubicBezTo>
                  <a:cubicBezTo>
                    <a:pt x="1643" y="2960"/>
                    <a:pt x="1632" y="2996"/>
                    <a:pt x="1620" y="3032"/>
                  </a:cubicBezTo>
                  <a:cubicBezTo>
                    <a:pt x="1542" y="3020"/>
                    <a:pt x="1462" y="3014"/>
                    <a:pt x="1381" y="3014"/>
                  </a:cubicBezTo>
                  <a:cubicBezTo>
                    <a:pt x="1301" y="3014"/>
                    <a:pt x="1221" y="3020"/>
                    <a:pt x="1143" y="3032"/>
                  </a:cubicBezTo>
                  <a:cubicBezTo>
                    <a:pt x="1072" y="3044"/>
                    <a:pt x="1000" y="3055"/>
                    <a:pt x="941" y="3079"/>
                  </a:cubicBezTo>
                  <a:cubicBezTo>
                    <a:pt x="405" y="3210"/>
                    <a:pt x="0" y="3734"/>
                    <a:pt x="286" y="4282"/>
                  </a:cubicBezTo>
                  <a:cubicBezTo>
                    <a:pt x="443" y="4573"/>
                    <a:pt x="737" y="4748"/>
                    <a:pt x="1068" y="4748"/>
                  </a:cubicBezTo>
                  <a:cubicBezTo>
                    <a:pt x="1089" y="4748"/>
                    <a:pt x="1110" y="4748"/>
                    <a:pt x="1131" y="4746"/>
                  </a:cubicBezTo>
                  <a:cubicBezTo>
                    <a:pt x="1506" y="4874"/>
                    <a:pt x="1924" y="4897"/>
                    <a:pt x="2333" y="4897"/>
                  </a:cubicBezTo>
                  <a:cubicBezTo>
                    <a:pt x="2574" y="4897"/>
                    <a:pt x="2812" y="4889"/>
                    <a:pt x="3036" y="4889"/>
                  </a:cubicBezTo>
                  <a:cubicBezTo>
                    <a:pt x="3256" y="4893"/>
                    <a:pt x="3477" y="4894"/>
                    <a:pt x="3698" y="4894"/>
                  </a:cubicBezTo>
                  <a:cubicBezTo>
                    <a:pt x="4233" y="4894"/>
                    <a:pt x="4772" y="4886"/>
                    <a:pt x="5311" y="4877"/>
                  </a:cubicBezTo>
                  <a:cubicBezTo>
                    <a:pt x="6739" y="4841"/>
                    <a:pt x="8168" y="4782"/>
                    <a:pt x="9597" y="4699"/>
                  </a:cubicBezTo>
                  <a:cubicBezTo>
                    <a:pt x="9693" y="4727"/>
                    <a:pt x="9790" y="4742"/>
                    <a:pt x="9885" y="4742"/>
                  </a:cubicBezTo>
                  <a:cubicBezTo>
                    <a:pt x="9990" y="4742"/>
                    <a:pt x="10093" y="4724"/>
                    <a:pt x="10192" y="4687"/>
                  </a:cubicBezTo>
                  <a:cubicBezTo>
                    <a:pt x="10490" y="4579"/>
                    <a:pt x="10740" y="4353"/>
                    <a:pt x="10883" y="4068"/>
                  </a:cubicBezTo>
                  <a:cubicBezTo>
                    <a:pt x="11014" y="3841"/>
                    <a:pt x="11014" y="3579"/>
                    <a:pt x="10906" y="3353"/>
                  </a:cubicBezTo>
                  <a:cubicBezTo>
                    <a:pt x="10799" y="3186"/>
                    <a:pt x="10633" y="3055"/>
                    <a:pt x="10442" y="2996"/>
                  </a:cubicBezTo>
                  <a:cubicBezTo>
                    <a:pt x="10273" y="2924"/>
                    <a:pt x="10088" y="2889"/>
                    <a:pt x="9901" y="2889"/>
                  </a:cubicBezTo>
                  <a:cubicBezTo>
                    <a:pt x="9812" y="2889"/>
                    <a:pt x="9721" y="2897"/>
                    <a:pt x="9633" y="2913"/>
                  </a:cubicBezTo>
                  <a:cubicBezTo>
                    <a:pt x="9621" y="2841"/>
                    <a:pt x="9597" y="2758"/>
                    <a:pt x="9573" y="2674"/>
                  </a:cubicBezTo>
                  <a:cubicBezTo>
                    <a:pt x="9360" y="2091"/>
                    <a:pt x="8808" y="1724"/>
                    <a:pt x="8221" y="1724"/>
                  </a:cubicBezTo>
                  <a:cubicBezTo>
                    <a:pt x="8053" y="1724"/>
                    <a:pt x="7882" y="1754"/>
                    <a:pt x="7716" y="1817"/>
                  </a:cubicBezTo>
                  <a:cubicBezTo>
                    <a:pt x="7620" y="1853"/>
                    <a:pt x="7525" y="1901"/>
                    <a:pt x="7430" y="1948"/>
                  </a:cubicBezTo>
                  <a:cubicBezTo>
                    <a:pt x="7418" y="1924"/>
                    <a:pt x="7418" y="1901"/>
                    <a:pt x="7394" y="1865"/>
                  </a:cubicBezTo>
                  <a:cubicBezTo>
                    <a:pt x="7299" y="1662"/>
                    <a:pt x="7168" y="1472"/>
                    <a:pt x="7013" y="1305"/>
                  </a:cubicBezTo>
                  <a:cubicBezTo>
                    <a:pt x="6966" y="1198"/>
                    <a:pt x="6906" y="1091"/>
                    <a:pt x="6846" y="984"/>
                  </a:cubicBezTo>
                  <a:cubicBezTo>
                    <a:pt x="6503" y="430"/>
                    <a:pt x="5923" y="0"/>
                    <a:pt x="525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29"/>
            <p:cNvSpPr/>
            <p:nvPr/>
          </p:nvSpPr>
          <p:spPr>
            <a:xfrm>
              <a:off x="6611702" y="4741326"/>
              <a:ext cx="292478" cy="195200"/>
            </a:xfrm>
            <a:custGeom>
              <a:rect b="b" l="l" r="r" t="t"/>
              <a:pathLst>
                <a:path extrusionOk="0" h="6056" w="9074">
                  <a:moveTo>
                    <a:pt x="5175" y="1"/>
                  </a:moveTo>
                  <a:cubicBezTo>
                    <a:pt x="4836" y="1"/>
                    <a:pt x="4484" y="181"/>
                    <a:pt x="4263" y="471"/>
                  </a:cubicBezTo>
                  <a:cubicBezTo>
                    <a:pt x="3954" y="864"/>
                    <a:pt x="3715" y="1317"/>
                    <a:pt x="3561" y="1793"/>
                  </a:cubicBezTo>
                  <a:cubicBezTo>
                    <a:pt x="3132" y="2329"/>
                    <a:pt x="2584" y="2769"/>
                    <a:pt x="1953" y="3067"/>
                  </a:cubicBezTo>
                  <a:cubicBezTo>
                    <a:pt x="1275" y="3388"/>
                    <a:pt x="537" y="3745"/>
                    <a:pt x="251" y="4496"/>
                  </a:cubicBezTo>
                  <a:cubicBezTo>
                    <a:pt x="1" y="5150"/>
                    <a:pt x="120" y="5674"/>
                    <a:pt x="441" y="6055"/>
                  </a:cubicBezTo>
                  <a:cubicBezTo>
                    <a:pt x="441" y="5829"/>
                    <a:pt x="525" y="5603"/>
                    <a:pt x="679" y="5436"/>
                  </a:cubicBezTo>
                  <a:cubicBezTo>
                    <a:pt x="632" y="5329"/>
                    <a:pt x="679" y="5198"/>
                    <a:pt x="775" y="5127"/>
                  </a:cubicBezTo>
                  <a:cubicBezTo>
                    <a:pt x="1930" y="4222"/>
                    <a:pt x="3585" y="3507"/>
                    <a:pt x="5025" y="3198"/>
                  </a:cubicBezTo>
                  <a:cubicBezTo>
                    <a:pt x="5279" y="3144"/>
                    <a:pt x="5548" y="3114"/>
                    <a:pt x="5819" y="3114"/>
                  </a:cubicBezTo>
                  <a:cubicBezTo>
                    <a:pt x="6321" y="3114"/>
                    <a:pt x="6830" y="3216"/>
                    <a:pt x="7264" y="3448"/>
                  </a:cubicBezTo>
                  <a:cubicBezTo>
                    <a:pt x="7906" y="3460"/>
                    <a:pt x="8466" y="3960"/>
                    <a:pt x="8728" y="4638"/>
                  </a:cubicBezTo>
                  <a:cubicBezTo>
                    <a:pt x="8752" y="4686"/>
                    <a:pt x="8764" y="4734"/>
                    <a:pt x="8776" y="4793"/>
                  </a:cubicBezTo>
                  <a:cubicBezTo>
                    <a:pt x="9002" y="4579"/>
                    <a:pt x="9073" y="4246"/>
                    <a:pt x="8954" y="3960"/>
                  </a:cubicBezTo>
                  <a:cubicBezTo>
                    <a:pt x="8871" y="3745"/>
                    <a:pt x="8752" y="3543"/>
                    <a:pt x="8597" y="3376"/>
                  </a:cubicBezTo>
                  <a:cubicBezTo>
                    <a:pt x="8561" y="3317"/>
                    <a:pt x="8526" y="3245"/>
                    <a:pt x="8478" y="3186"/>
                  </a:cubicBezTo>
                  <a:cubicBezTo>
                    <a:pt x="8228" y="2841"/>
                    <a:pt x="7871" y="2567"/>
                    <a:pt x="7466" y="2424"/>
                  </a:cubicBezTo>
                  <a:cubicBezTo>
                    <a:pt x="7430" y="2388"/>
                    <a:pt x="7395" y="2352"/>
                    <a:pt x="7359" y="2317"/>
                  </a:cubicBezTo>
                  <a:cubicBezTo>
                    <a:pt x="6787" y="1781"/>
                    <a:pt x="6323" y="1162"/>
                    <a:pt x="5942" y="471"/>
                  </a:cubicBezTo>
                  <a:cubicBezTo>
                    <a:pt x="5763" y="142"/>
                    <a:pt x="5474" y="1"/>
                    <a:pt x="517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29"/>
            <p:cNvSpPr/>
            <p:nvPr/>
          </p:nvSpPr>
          <p:spPr>
            <a:xfrm>
              <a:off x="6624756" y="4841601"/>
              <a:ext cx="272139" cy="123708"/>
            </a:xfrm>
            <a:custGeom>
              <a:rect b="b" l="l" r="r" t="t"/>
              <a:pathLst>
                <a:path extrusionOk="0" h="3838" w="8443">
                  <a:moveTo>
                    <a:pt x="5429" y="0"/>
                  </a:moveTo>
                  <a:cubicBezTo>
                    <a:pt x="5151" y="0"/>
                    <a:pt x="4873" y="31"/>
                    <a:pt x="4608" y="87"/>
                  </a:cubicBezTo>
                  <a:cubicBezTo>
                    <a:pt x="3168" y="384"/>
                    <a:pt x="1513" y="1099"/>
                    <a:pt x="358" y="2016"/>
                  </a:cubicBezTo>
                  <a:cubicBezTo>
                    <a:pt x="262" y="2087"/>
                    <a:pt x="227" y="2218"/>
                    <a:pt x="262" y="2325"/>
                  </a:cubicBezTo>
                  <a:cubicBezTo>
                    <a:pt x="108" y="2492"/>
                    <a:pt x="24" y="2718"/>
                    <a:pt x="36" y="2944"/>
                  </a:cubicBezTo>
                  <a:cubicBezTo>
                    <a:pt x="1" y="3432"/>
                    <a:pt x="393" y="3837"/>
                    <a:pt x="882" y="3837"/>
                  </a:cubicBezTo>
                  <a:cubicBezTo>
                    <a:pt x="1941" y="3825"/>
                    <a:pt x="2989" y="3742"/>
                    <a:pt x="4037" y="3587"/>
                  </a:cubicBezTo>
                  <a:cubicBezTo>
                    <a:pt x="3930" y="2920"/>
                    <a:pt x="3930" y="2230"/>
                    <a:pt x="4013" y="1563"/>
                  </a:cubicBezTo>
                  <a:cubicBezTo>
                    <a:pt x="4052" y="1316"/>
                    <a:pt x="4273" y="1193"/>
                    <a:pt x="4496" y="1193"/>
                  </a:cubicBezTo>
                  <a:cubicBezTo>
                    <a:pt x="4681" y="1193"/>
                    <a:pt x="4867" y="1277"/>
                    <a:pt x="4954" y="1444"/>
                  </a:cubicBezTo>
                  <a:cubicBezTo>
                    <a:pt x="5251" y="2027"/>
                    <a:pt x="5477" y="2647"/>
                    <a:pt x="5596" y="3301"/>
                  </a:cubicBezTo>
                  <a:cubicBezTo>
                    <a:pt x="6025" y="3206"/>
                    <a:pt x="6454" y="3099"/>
                    <a:pt x="6870" y="2980"/>
                  </a:cubicBezTo>
                  <a:cubicBezTo>
                    <a:pt x="6978" y="2956"/>
                    <a:pt x="7073" y="2920"/>
                    <a:pt x="7180" y="2885"/>
                  </a:cubicBezTo>
                  <a:cubicBezTo>
                    <a:pt x="7323" y="2837"/>
                    <a:pt x="7478" y="2801"/>
                    <a:pt x="7621" y="2754"/>
                  </a:cubicBezTo>
                  <a:cubicBezTo>
                    <a:pt x="8049" y="2611"/>
                    <a:pt x="8442" y="2158"/>
                    <a:pt x="8359" y="1682"/>
                  </a:cubicBezTo>
                  <a:cubicBezTo>
                    <a:pt x="8347" y="1635"/>
                    <a:pt x="8335" y="1575"/>
                    <a:pt x="8323" y="1527"/>
                  </a:cubicBezTo>
                  <a:cubicBezTo>
                    <a:pt x="8049" y="849"/>
                    <a:pt x="7490" y="349"/>
                    <a:pt x="6847" y="337"/>
                  </a:cubicBezTo>
                  <a:cubicBezTo>
                    <a:pt x="6426" y="100"/>
                    <a:pt x="5928" y="0"/>
                    <a:pt x="54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29"/>
            <p:cNvSpPr/>
            <p:nvPr/>
          </p:nvSpPr>
          <p:spPr>
            <a:xfrm>
              <a:off x="6751398" y="4879926"/>
              <a:ext cx="90219" cy="280842"/>
            </a:xfrm>
            <a:custGeom>
              <a:rect b="b" l="l" r="r" t="t"/>
              <a:pathLst>
                <a:path extrusionOk="0" h="8713" w="2799">
                  <a:moveTo>
                    <a:pt x="574" y="1"/>
                  </a:moveTo>
                  <a:cubicBezTo>
                    <a:pt x="353" y="1"/>
                    <a:pt x="135" y="121"/>
                    <a:pt x="96" y="362"/>
                  </a:cubicBezTo>
                  <a:cubicBezTo>
                    <a:pt x="1" y="1041"/>
                    <a:pt x="13" y="1720"/>
                    <a:pt x="108" y="2398"/>
                  </a:cubicBezTo>
                  <a:cubicBezTo>
                    <a:pt x="203" y="3160"/>
                    <a:pt x="370" y="3934"/>
                    <a:pt x="489" y="4672"/>
                  </a:cubicBezTo>
                  <a:cubicBezTo>
                    <a:pt x="596" y="5375"/>
                    <a:pt x="727" y="6089"/>
                    <a:pt x="846" y="6792"/>
                  </a:cubicBezTo>
                  <a:cubicBezTo>
                    <a:pt x="977" y="7542"/>
                    <a:pt x="977" y="8137"/>
                    <a:pt x="1608" y="8625"/>
                  </a:cubicBezTo>
                  <a:cubicBezTo>
                    <a:pt x="1687" y="8686"/>
                    <a:pt x="1780" y="8713"/>
                    <a:pt x="1874" y="8713"/>
                  </a:cubicBezTo>
                  <a:cubicBezTo>
                    <a:pt x="2092" y="8713"/>
                    <a:pt x="2322" y="8573"/>
                    <a:pt x="2429" y="8399"/>
                  </a:cubicBezTo>
                  <a:cubicBezTo>
                    <a:pt x="2799" y="7839"/>
                    <a:pt x="2608" y="7280"/>
                    <a:pt x="2489" y="6661"/>
                  </a:cubicBezTo>
                  <a:cubicBezTo>
                    <a:pt x="2358" y="5899"/>
                    <a:pt x="2239" y="5137"/>
                    <a:pt x="2096" y="4387"/>
                  </a:cubicBezTo>
                  <a:cubicBezTo>
                    <a:pt x="1953" y="3648"/>
                    <a:pt x="1846" y="2863"/>
                    <a:pt x="1679" y="2101"/>
                  </a:cubicBezTo>
                  <a:cubicBezTo>
                    <a:pt x="1548" y="1458"/>
                    <a:pt x="1334" y="838"/>
                    <a:pt x="1025" y="243"/>
                  </a:cubicBezTo>
                  <a:cubicBezTo>
                    <a:pt x="939" y="82"/>
                    <a:pt x="755" y="1"/>
                    <a:pt x="57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29"/>
            <p:cNvSpPr/>
            <p:nvPr/>
          </p:nvSpPr>
          <p:spPr>
            <a:xfrm>
              <a:off x="6348814" y="4916413"/>
              <a:ext cx="184628" cy="162871"/>
            </a:xfrm>
            <a:custGeom>
              <a:rect b="b" l="l" r="r" t="t"/>
              <a:pathLst>
                <a:path extrusionOk="0" h="5053" w="5728">
                  <a:moveTo>
                    <a:pt x="3025" y="1"/>
                  </a:moveTo>
                  <a:cubicBezTo>
                    <a:pt x="2798" y="1"/>
                    <a:pt x="2552" y="61"/>
                    <a:pt x="2287" y="195"/>
                  </a:cubicBezTo>
                  <a:cubicBezTo>
                    <a:pt x="1394" y="635"/>
                    <a:pt x="846" y="1742"/>
                    <a:pt x="501" y="2624"/>
                  </a:cubicBezTo>
                  <a:cubicBezTo>
                    <a:pt x="215" y="3386"/>
                    <a:pt x="37" y="4171"/>
                    <a:pt x="1" y="4981"/>
                  </a:cubicBezTo>
                  <a:cubicBezTo>
                    <a:pt x="489" y="4481"/>
                    <a:pt x="1346" y="4231"/>
                    <a:pt x="1965" y="4148"/>
                  </a:cubicBezTo>
                  <a:cubicBezTo>
                    <a:pt x="2226" y="4114"/>
                    <a:pt x="2488" y="4097"/>
                    <a:pt x="2748" y="4097"/>
                  </a:cubicBezTo>
                  <a:cubicBezTo>
                    <a:pt x="3677" y="4097"/>
                    <a:pt x="4593" y="4310"/>
                    <a:pt x="5430" y="4719"/>
                  </a:cubicBezTo>
                  <a:cubicBezTo>
                    <a:pt x="5537" y="4779"/>
                    <a:pt x="5609" y="4862"/>
                    <a:pt x="5656" y="4957"/>
                  </a:cubicBezTo>
                  <a:cubicBezTo>
                    <a:pt x="5680" y="4993"/>
                    <a:pt x="5716" y="5029"/>
                    <a:pt x="5728" y="5052"/>
                  </a:cubicBezTo>
                  <a:cubicBezTo>
                    <a:pt x="5680" y="4124"/>
                    <a:pt x="5466" y="3207"/>
                    <a:pt x="5085" y="2362"/>
                  </a:cubicBezTo>
                  <a:cubicBezTo>
                    <a:pt x="4669" y="1142"/>
                    <a:pt x="4016" y="1"/>
                    <a:pt x="30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29"/>
            <p:cNvSpPr/>
            <p:nvPr/>
          </p:nvSpPr>
          <p:spPr>
            <a:xfrm>
              <a:off x="6335018" y="5048437"/>
              <a:ext cx="204966" cy="100308"/>
            </a:xfrm>
            <a:custGeom>
              <a:rect b="b" l="l" r="r" t="t"/>
              <a:pathLst>
                <a:path extrusionOk="0" h="3112" w="6359">
                  <a:moveTo>
                    <a:pt x="3176" y="1"/>
                  </a:moveTo>
                  <a:cubicBezTo>
                    <a:pt x="2916" y="1"/>
                    <a:pt x="2654" y="18"/>
                    <a:pt x="2393" y="52"/>
                  </a:cubicBezTo>
                  <a:cubicBezTo>
                    <a:pt x="1774" y="135"/>
                    <a:pt x="917" y="385"/>
                    <a:pt x="417" y="885"/>
                  </a:cubicBezTo>
                  <a:cubicBezTo>
                    <a:pt x="167" y="1123"/>
                    <a:pt x="12" y="1456"/>
                    <a:pt x="12" y="1814"/>
                  </a:cubicBezTo>
                  <a:cubicBezTo>
                    <a:pt x="0" y="3016"/>
                    <a:pt x="1703" y="3111"/>
                    <a:pt x="2572" y="3111"/>
                  </a:cubicBezTo>
                  <a:lnTo>
                    <a:pt x="2644" y="3111"/>
                  </a:lnTo>
                  <a:cubicBezTo>
                    <a:pt x="2644" y="2397"/>
                    <a:pt x="2715" y="1683"/>
                    <a:pt x="2870" y="968"/>
                  </a:cubicBezTo>
                  <a:cubicBezTo>
                    <a:pt x="2922" y="735"/>
                    <a:pt x="3121" y="624"/>
                    <a:pt x="3323" y="624"/>
                  </a:cubicBezTo>
                  <a:cubicBezTo>
                    <a:pt x="3534" y="624"/>
                    <a:pt x="3750" y="744"/>
                    <a:pt x="3810" y="968"/>
                  </a:cubicBezTo>
                  <a:cubicBezTo>
                    <a:pt x="3989" y="1623"/>
                    <a:pt x="4108" y="2290"/>
                    <a:pt x="4168" y="2957"/>
                  </a:cubicBezTo>
                  <a:cubicBezTo>
                    <a:pt x="4989" y="2790"/>
                    <a:pt x="5775" y="2457"/>
                    <a:pt x="6192" y="1837"/>
                  </a:cubicBezTo>
                  <a:cubicBezTo>
                    <a:pt x="6358" y="1564"/>
                    <a:pt x="6346" y="1218"/>
                    <a:pt x="6168" y="968"/>
                  </a:cubicBezTo>
                  <a:cubicBezTo>
                    <a:pt x="6144" y="933"/>
                    <a:pt x="6108" y="897"/>
                    <a:pt x="6084" y="861"/>
                  </a:cubicBezTo>
                  <a:cubicBezTo>
                    <a:pt x="6037" y="766"/>
                    <a:pt x="5965" y="683"/>
                    <a:pt x="5858" y="623"/>
                  </a:cubicBezTo>
                  <a:cubicBezTo>
                    <a:pt x="5021" y="214"/>
                    <a:pt x="4105" y="1"/>
                    <a:pt x="317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29"/>
            <p:cNvSpPr/>
            <p:nvPr/>
          </p:nvSpPr>
          <p:spPr>
            <a:xfrm>
              <a:off x="6416373" y="5068550"/>
              <a:ext cx="69880" cy="208157"/>
            </a:xfrm>
            <a:custGeom>
              <a:rect b="b" l="l" r="r" t="t"/>
              <a:pathLst>
                <a:path extrusionOk="0" h="6458" w="2168">
                  <a:moveTo>
                    <a:pt x="799" y="0"/>
                  </a:moveTo>
                  <a:cubicBezTo>
                    <a:pt x="597" y="0"/>
                    <a:pt x="398" y="111"/>
                    <a:pt x="346" y="344"/>
                  </a:cubicBezTo>
                  <a:cubicBezTo>
                    <a:pt x="191" y="1059"/>
                    <a:pt x="120" y="1773"/>
                    <a:pt x="120" y="2487"/>
                  </a:cubicBezTo>
                  <a:cubicBezTo>
                    <a:pt x="120" y="2833"/>
                    <a:pt x="120" y="3166"/>
                    <a:pt x="131" y="3499"/>
                  </a:cubicBezTo>
                  <a:cubicBezTo>
                    <a:pt x="155" y="4392"/>
                    <a:pt x="0" y="5631"/>
                    <a:pt x="715" y="6286"/>
                  </a:cubicBezTo>
                  <a:cubicBezTo>
                    <a:pt x="838" y="6404"/>
                    <a:pt x="977" y="6457"/>
                    <a:pt x="1112" y="6457"/>
                  </a:cubicBezTo>
                  <a:cubicBezTo>
                    <a:pt x="1302" y="6457"/>
                    <a:pt x="1487" y="6352"/>
                    <a:pt x="1620" y="6178"/>
                  </a:cubicBezTo>
                  <a:cubicBezTo>
                    <a:pt x="2167" y="5428"/>
                    <a:pt x="1810" y="4202"/>
                    <a:pt x="1739" y="3345"/>
                  </a:cubicBezTo>
                  <a:cubicBezTo>
                    <a:pt x="1715" y="3011"/>
                    <a:pt x="1679" y="2678"/>
                    <a:pt x="1644" y="2345"/>
                  </a:cubicBezTo>
                  <a:cubicBezTo>
                    <a:pt x="1584" y="1666"/>
                    <a:pt x="1465" y="999"/>
                    <a:pt x="1286" y="344"/>
                  </a:cubicBezTo>
                  <a:cubicBezTo>
                    <a:pt x="1226" y="120"/>
                    <a:pt x="1010" y="0"/>
                    <a:pt x="79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29"/>
            <p:cNvSpPr/>
            <p:nvPr/>
          </p:nvSpPr>
          <p:spPr>
            <a:xfrm>
              <a:off x="6039511" y="4818942"/>
              <a:ext cx="140501" cy="118358"/>
            </a:xfrm>
            <a:custGeom>
              <a:rect b="b" l="l" r="r" t="t"/>
              <a:pathLst>
                <a:path extrusionOk="0" h="3672" w="4359">
                  <a:moveTo>
                    <a:pt x="1981" y="0"/>
                  </a:moveTo>
                  <a:cubicBezTo>
                    <a:pt x="1134" y="0"/>
                    <a:pt x="711" y="803"/>
                    <a:pt x="512" y="1718"/>
                  </a:cubicBezTo>
                  <a:cubicBezTo>
                    <a:pt x="179" y="2219"/>
                    <a:pt x="1" y="2802"/>
                    <a:pt x="12" y="3397"/>
                  </a:cubicBezTo>
                  <a:cubicBezTo>
                    <a:pt x="138" y="3169"/>
                    <a:pt x="373" y="3039"/>
                    <a:pt x="633" y="3039"/>
                  </a:cubicBezTo>
                  <a:cubicBezTo>
                    <a:pt x="644" y="3039"/>
                    <a:pt x="656" y="3040"/>
                    <a:pt x="667" y="3040"/>
                  </a:cubicBezTo>
                  <a:cubicBezTo>
                    <a:pt x="1096" y="3040"/>
                    <a:pt x="1513" y="3076"/>
                    <a:pt x="1941" y="3111"/>
                  </a:cubicBezTo>
                  <a:cubicBezTo>
                    <a:pt x="1986" y="3092"/>
                    <a:pt x="2035" y="3082"/>
                    <a:pt x="2084" y="3082"/>
                  </a:cubicBezTo>
                  <a:cubicBezTo>
                    <a:pt x="2151" y="3082"/>
                    <a:pt x="2219" y="3101"/>
                    <a:pt x="2275" y="3135"/>
                  </a:cubicBezTo>
                  <a:cubicBezTo>
                    <a:pt x="2441" y="3147"/>
                    <a:pt x="2608" y="3153"/>
                    <a:pt x="2775" y="3153"/>
                  </a:cubicBezTo>
                  <a:cubicBezTo>
                    <a:pt x="2941" y="3153"/>
                    <a:pt x="3108" y="3147"/>
                    <a:pt x="3275" y="3135"/>
                  </a:cubicBezTo>
                  <a:cubicBezTo>
                    <a:pt x="3310" y="3131"/>
                    <a:pt x="3344" y="3129"/>
                    <a:pt x="3379" y="3129"/>
                  </a:cubicBezTo>
                  <a:cubicBezTo>
                    <a:pt x="3731" y="3129"/>
                    <a:pt x="4048" y="3346"/>
                    <a:pt x="4168" y="3671"/>
                  </a:cubicBezTo>
                  <a:cubicBezTo>
                    <a:pt x="4358" y="2957"/>
                    <a:pt x="4084" y="2254"/>
                    <a:pt x="3751" y="1599"/>
                  </a:cubicBezTo>
                  <a:cubicBezTo>
                    <a:pt x="3691" y="1373"/>
                    <a:pt x="3608" y="1147"/>
                    <a:pt x="3489" y="945"/>
                  </a:cubicBezTo>
                  <a:cubicBezTo>
                    <a:pt x="3310" y="504"/>
                    <a:pt x="3037" y="159"/>
                    <a:pt x="2572" y="135"/>
                  </a:cubicBezTo>
                  <a:cubicBezTo>
                    <a:pt x="2453" y="75"/>
                    <a:pt x="2322" y="28"/>
                    <a:pt x="2191" y="16"/>
                  </a:cubicBezTo>
                  <a:cubicBezTo>
                    <a:pt x="2118" y="5"/>
                    <a:pt x="2048" y="0"/>
                    <a:pt x="1981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29"/>
            <p:cNvSpPr/>
            <p:nvPr/>
          </p:nvSpPr>
          <p:spPr>
            <a:xfrm>
              <a:off x="5889468" y="4731366"/>
              <a:ext cx="148527" cy="130316"/>
            </a:xfrm>
            <a:custGeom>
              <a:rect b="b" l="l" r="r" t="t"/>
              <a:pathLst>
                <a:path extrusionOk="0" h="4043" w="4608">
                  <a:moveTo>
                    <a:pt x="2217" y="1"/>
                  </a:moveTo>
                  <a:cubicBezTo>
                    <a:pt x="1795" y="1"/>
                    <a:pt x="1372" y="169"/>
                    <a:pt x="1024" y="542"/>
                  </a:cubicBezTo>
                  <a:cubicBezTo>
                    <a:pt x="214" y="1387"/>
                    <a:pt x="0" y="2852"/>
                    <a:pt x="12" y="4043"/>
                  </a:cubicBezTo>
                  <a:cubicBezTo>
                    <a:pt x="48" y="3959"/>
                    <a:pt x="95" y="3876"/>
                    <a:pt x="155" y="3816"/>
                  </a:cubicBezTo>
                  <a:cubicBezTo>
                    <a:pt x="512" y="3376"/>
                    <a:pt x="1131" y="3388"/>
                    <a:pt x="1655" y="3364"/>
                  </a:cubicBezTo>
                  <a:cubicBezTo>
                    <a:pt x="2262" y="3340"/>
                    <a:pt x="2881" y="3328"/>
                    <a:pt x="3489" y="3269"/>
                  </a:cubicBezTo>
                  <a:cubicBezTo>
                    <a:pt x="3529" y="3263"/>
                    <a:pt x="3569" y="3260"/>
                    <a:pt x="3608" y="3260"/>
                  </a:cubicBezTo>
                  <a:cubicBezTo>
                    <a:pt x="3968" y="3260"/>
                    <a:pt x="4297" y="3498"/>
                    <a:pt x="4394" y="3852"/>
                  </a:cubicBezTo>
                  <a:cubicBezTo>
                    <a:pt x="4608" y="2876"/>
                    <a:pt x="4239" y="1518"/>
                    <a:pt x="3739" y="840"/>
                  </a:cubicBezTo>
                  <a:cubicBezTo>
                    <a:pt x="3361" y="312"/>
                    <a:pt x="2790" y="1"/>
                    <a:pt x="2217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29"/>
            <p:cNvSpPr/>
            <p:nvPr/>
          </p:nvSpPr>
          <p:spPr>
            <a:xfrm>
              <a:off x="5914771" y="4896203"/>
              <a:ext cx="21918" cy="7446"/>
            </a:xfrm>
            <a:custGeom>
              <a:rect b="b" l="l" r="r" t="t"/>
              <a:pathLst>
                <a:path extrusionOk="0" h="231" w="680">
                  <a:moveTo>
                    <a:pt x="1" y="0"/>
                  </a:moveTo>
                  <a:lnTo>
                    <a:pt x="1" y="0"/>
                  </a:lnTo>
                  <a:cubicBezTo>
                    <a:pt x="159" y="148"/>
                    <a:pt x="374" y="230"/>
                    <a:pt x="595" y="230"/>
                  </a:cubicBezTo>
                  <a:cubicBezTo>
                    <a:pt x="623" y="230"/>
                    <a:pt x="651" y="229"/>
                    <a:pt x="680" y="226"/>
                  </a:cubicBezTo>
                  <a:lnTo>
                    <a:pt x="680" y="167"/>
                  </a:lnTo>
                  <a:cubicBezTo>
                    <a:pt x="442" y="131"/>
                    <a:pt x="215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29"/>
            <p:cNvSpPr/>
            <p:nvPr/>
          </p:nvSpPr>
          <p:spPr>
            <a:xfrm>
              <a:off x="5890210" y="4873930"/>
              <a:ext cx="10411" cy="14247"/>
            </a:xfrm>
            <a:custGeom>
              <a:rect b="b" l="l" r="r" t="t"/>
              <a:pathLst>
                <a:path extrusionOk="0" h="442" w="323">
                  <a:moveTo>
                    <a:pt x="1" y="1"/>
                  </a:moveTo>
                  <a:lnTo>
                    <a:pt x="1" y="1"/>
                  </a:lnTo>
                  <a:cubicBezTo>
                    <a:pt x="4" y="6"/>
                    <a:pt x="7" y="12"/>
                    <a:pt x="10" y="18"/>
                  </a:cubicBezTo>
                  <a:lnTo>
                    <a:pt x="10" y="18"/>
                  </a:lnTo>
                  <a:cubicBezTo>
                    <a:pt x="11" y="14"/>
                    <a:pt x="8" y="7"/>
                    <a:pt x="1" y="1"/>
                  </a:cubicBezTo>
                  <a:close/>
                  <a:moveTo>
                    <a:pt x="10" y="18"/>
                  </a:moveTo>
                  <a:cubicBezTo>
                    <a:pt x="9" y="22"/>
                    <a:pt x="6" y="24"/>
                    <a:pt x="1" y="24"/>
                  </a:cubicBezTo>
                  <a:cubicBezTo>
                    <a:pt x="13" y="227"/>
                    <a:pt x="144" y="393"/>
                    <a:pt x="322" y="441"/>
                  </a:cubicBezTo>
                  <a:cubicBezTo>
                    <a:pt x="203" y="334"/>
                    <a:pt x="108" y="215"/>
                    <a:pt x="37" y="84"/>
                  </a:cubicBezTo>
                  <a:cubicBezTo>
                    <a:pt x="28" y="57"/>
                    <a:pt x="19" y="37"/>
                    <a:pt x="10" y="18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29"/>
            <p:cNvSpPr/>
            <p:nvPr/>
          </p:nvSpPr>
          <p:spPr>
            <a:xfrm>
              <a:off x="5888695" y="4836412"/>
              <a:ext cx="148560" cy="66721"/>
            </a:xfrm>
            <a:custGeom>
              <a:rect b="b" l="l" r="r" t="t"/>
              <a:pathLst>
                <a:path extrusionOk="0" h="2070" w="4609">
                  <a:moveTo>
                    <a:pt x="3632" y="1"/>
                  </a:moveTo>
                  <a:cubicBezTo>
                    <a:pt x="3593" y="1"/>
                    <a:pt x="3553" y="4"/>
                    <a:pt x="3513" y="10"/>
                  </a:cubicBezTo>
                  <a:cubicBezTo>
                    <a:pt x="2905" y="69"/>
                    <a:pt x="2286" y="81"/>
                    <a:pt x="1679" y="105"/>
                  </a:cubicBezTo>
                  <a:cubicBezTo>
                    <a:pt x="1155" y="129"/>
                    <a:pt x="536" y="105"/>
                    <a:pt x="179" y="545"/>
                  </a:cubicBezTo>
                  <a:cubicBezTo>
                    <a:pt x="119" y="617"/>
                    <a:pt x="72" y="700"/>
                    <a:pt x="48" y="784"/>
                  </a:cubicBezTo>
                  <a:cubicBezTo>
                    <a:pt x="0" y="903"/>
                    <a:pt x="0" y="1045"/>
                    <a:pt x="48" y="1176"/>
                  </a:cubicBezTo>
                  <a:cubicBezTo>
                    <a:pt x="60" y="1200"/>
                    <a:pt x="72" y="1224"/>
                    <a:pt x="84" y="1248"/>
                  </a:cubicBezTo>
                  <a:cubicBezTo>
                    <a:pt x="155" y="1379"/>
                    <a:pt x="250" y="1510"/>
                    <a:pt x="369" y="1605"/>
                  </a:cubicBezTo>
                  <a:cubicBezTo>
                    <a:pt x="500" y="1712"/>
                    <a:pt x="643" y="1796"/>
                    <a:pt x="810" y="1855"/>
                  </a:cubicBezTo>
                  <a:cubicBezTo>
                    <a:pt x="1024" y="1938"/>
                    <a:pt x="1262" y="1998"/>
                    <a:pt x="1489" y="2022"/>
                  </a:cubicBezTo>
                  <a:cubicBezTo>
                    <a:pt x="1512" y="1546"/>
                    <a:pt x="1667" y="1081"/>
                    <a:pt x="1917" y="664"/>
                  </a:cubicBezTo>
                  <a:cubicBezTo>
                    <a:pt x="1973" y="557"/>
                    <a:pt x="2074" y="508"/>
                    <a:pt x="2174" y="508"/>
                  </a:cubicBezTo>
                  <a:cubicBezTo>
                    <a:pt x="2329" y="508"/>
                    <a:pt x="2484" y="624"/>
                    <a:pt x="2477" y="819"/>
                  </a:cubicBezTo>
                  <a:cubicBezTo>
                    <a:pt x="2501" y="1248"/>
                    <a:pt x="2489" y="1665"/>
                    <a:pt x="2501" y="2069"/>
                  </a:cubicBezTo>
                  <a:cubicBezTo>
                    <a:pt x="2882" y="2069"/>
                    <a:pt x="3239" y="2034"/>
                    <a:pt x="3513" y="2022"/>
                  </a:cubicBezTo>
                  <a:cubicBezTo>
                    <a:pt x="4310" y="1962"/>
                    <a:pt x="4608" y="1165"/>
                    <a:pt x="4418" y="593"/>
                  </a:cubicBezTo>
                  <a:cubicBezTo>
                    <a:pt x="4321" y="239"/>
                    <a:pt x="3992" y="1"/>
                    <a:pt x="363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29"/>
            <p:cNvSpPr/>
            <p:nvPr/>
          </p:nvSpPr>
          <p:spPr>
            <a:xfrm>
              <a:off x="6113194" y="4919765"/>
              <a:ext cx="68333" cy="65787"/>
            </a:xfrm>
            <a:custGeom>
              <a:rect b="b" l="l" r="r" t="t"/>
              <a:pathLst>
                <a:path extrusionOk="0" h="2041" w="2120">
                  <a:moveTo>
                    <a:pt x="1102" y="1"/>
                  </a:moveTo>
                  <a:cubicBezTo>
                    <a:pt x="1068" y="1"/>
                    <a:pt x="1035" y="3"/>
                    <a:pt x="1001" y="7"/>
                  </a:cubicBezTo>
                  <a:cubicBezTo>
                    <a:pt x="834" y="19"/>
                    <a:pt x="667" y="25"/>
                    <a:pt x="501" y="25"/>
                  </a:cubicBezTo>
                  <a:cubicBezTo>
                    <a:pt x="334" y="25"/>
                    <a:pt x="167" y="19"/>
                    <a:pt x="1" y="7"/>
                  </a:cubicBezTo>
                  <a:lnTo>
                    <a:pt x="1" y="7"/>
                  </a:lnTo>
                  <a:cubicBezTo>
                    <a:pt x="36" y="31"/>
                    <a:pt x="72" y="67"/>
                    <a:pt x="96" y="103"/>
                  </a:cubicBezTo>
                  <a:cubicBezTo>
                    <a:pt x="501" y="757"/>
                    <a:pt x="441" y="1424"/>
                    <a:pt x="120" y="2031"/>
                  </a:cubicBezTo>
                  <a:cubicBezTo>
                    <a:pt x="268" y="2037"/>
                    <a:pt x="417" y="2040"/>
                    <a:pt x="565" y="2040"/>
                  </a:cubicBezTo>
                  <a:cubicBezTo>
                    <a:pt x="712" y="2040"/>
                    <a:pt x="858" y="2037"/>
                    <a:pt x="1001" y="2031"/>
                  </a:cubicBezTo>
                  <a:cubicBezTo>
                    <a:pt x="1834" y="1996"/>
                    <a:pt x="2120" y="1138"/>
                    <a:pt x="1894" y="543"/>
                  </a:cubicBezTo>
                  <a:cubicBezTo>
                    <a:pt x="1774" y="218"/>
                    <a:pt x="1447" y="1"/>
                    <a:pt x="110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29"/>
            <p:cNvSpPr/>
            <p:nvPr/>
          </p:nvSpPr>
          <p:spPr>
            <a:xfrm>
              <a:off x="6033741" y="4916896"/>
              <a:ext cx="68365" cy="63369"/>
            </a:xfrm>
            <a:custGeom>
              <a:rect b="b" l="l" r="r" t="t"/>
              <a:pathLst>
                <a:path extrusionOk="0" h="1966" w="2121">
                  <a:moveTo>
                    <a:pt x="814" y="0"/>
                  </a:moveTo>
                  <a:cubicBezTo>
                    <a:pt x="553" y="0"/>
                    <a:pt x="317" y="141"/>
                    <a:pt x="191" y="358"/>
                  </a:cubicBezTo>
                  <a:cubicBezTo>
                    <a:pt x="1" y="727"/>
                    <a:pt x="108" y="1192"/>
                    <a:pt x="453" y="1442"/>
                  </a:cubicBezTo>
                  <a:cubicBezTo>
                    <a:pt x="775" y="1680"/>
                    <a:pt x="1144" y="1858"/>
                    <a:pt x="1537" y="1966"/>
                  </a:cubicBezTo>
                  <a:cubicBezTo>
                    <a:pt x="1811" y="1418"/>
                    <a:pt x="1870" y="882"/>
                    <a:pt x="1989" y="263"/>
                  </a:cubicBezTo>
                  <a:cubicBezTo>
                    <a:pt x="2001" y="180"/>
                    <a:pt x="2049" y="108"/>
                    <a:pt x="2120" y="72"/>
                  </a:cubicBezTo>
                  <a:cubicBezTo>
                    <a:pt x="1704" y="37"/>
                    <a:pt x="1275" y="1"/>
                    <a:pt x="846" y="1"/>
                  </a:cubicBezTo>
                  <a:cubicBezTo>
                    <a:pt x="836" y="1"/>
                    <a:pt x="825" y="0"/>
                    <a:pt x="81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29"/>
            <p:cNvSpPr/>
            <p:nvPr/>
          </p:nvSpPr>
          <p:spPr>
            <a:xfrm>
              <a:off x="5933982" y="4852786"/>
              <a:ext cx="218826" cy="312945"/>
            </a:xfrm>
            <a:custGeom>
              <a:rect b="b" l="l" r="r" t="t"/>
              <a:pathLst>
                <a:path extrusionOk="0" h="9709" w="6789">
                  <a:moveTo>
                    <a:pt x="774" y="0"/>
                  </a:moveTo>
                  <a:cubicBezTo>
                    <a:pt x="674" y="0"/>
                    <a:pt x="573" y="49"/>
                    <a:pt x="512" y="156"/>
                  </a:cubicBezTo>
                  <a:cubicBezTo>
                    <a:pt x="262" y="561"/>
                    <a:pt x="119" y="1038"/>
                    <a:pt x="96" y="1514"/>
                  </a:cubicBezTo>
                  <a:lnTo>
                    <a:pt x="96" y="1573"/>
                  </a:lnTo>
                  <a:cubicBezTo>
                    <a:pt x="0" y="3109"/>
                    <a:pt x="750" y="4919"/>
                    <a:pt x="1239" y="6110"/>
                  </a:cubicBezTo>
                  <a:cubicBezTo>
                    <a:pt x="1536" y="6836"/>
                    <a:pt x="1881" y="7550"/>
                    <a:pt x="2477" y="8074"/>
                  </a:cubicBezTo>
                  <a:cubicBezTo>
                    <a:pt x="2655" y="8217"/>
                    <a:pt x="2846" y="8348"/>
                    <a:pt x="3060" y="8455"/>
                  </a:cubicBezTo>
                  <a:cubicBezTo>
                    <a:pt x="3084" y="8467"/>
                    <a:pt x="3120" y="8491"/>
                    <a:pt x="3144" y="8515"/>
                  </a:cubicBezTo>
                  <a:cubicBezTo>
                    <a:pt x="3943" y="9052"/>
                    <a:pt x="4469" y="9709"/>
                    <a:pt x="5488" y="9709"/>
                  </a:cubicBezTo>
                  <a:cubicBezTo>
                    <a:pt x="5531" y="9709"/>
                    <a:pt x="5575" y="9708"/>
                    <a:pt x="5620" y="9705"/>
                  </a:cubicBezTo>
                  <a:cubicBezTo>
                    <a:pt x="6788" y="9637"/>
                    <a:pt x="6660" y="8014"/>
                    <a:pt x="5565" y="8014"/>
                  </a:cubicBezTo>
                  <a:cubicBezTo>
                    <a:pt x="5510" y="8014"/>
                    <a:pt x="5453" y="8018"/>
                    <a:pt x="5394" y="8027"/>
                  </a:cubicBezTo>
                  <a:cubicBezTo>
                    <a:pt x="5366" y="8030"/>
                    <a:pt x="5338" y="8032"/>
                    <a:pt x="5309" y="8032"/>
                  </a:cubicBezTo>
                  <a:cubicBezTo>
                    <a:pt x="4857" y="8032"/>
                    <a:pt x="4286" y="7610"/>
                    <a:pt x="3906" y="7431"/>
                  </a:cubicBezTo>
                  <a:cubicBezTo>
                    <a:pt x="3751" y="7348"/>
                    <a:pt x="3548" y="7276"/>
                    <a:pt x="3358" y="7193"/>
                  </a:cubicBezTo>
                  <a:cubicBezTo>
                    <a:pt x="3763" y="6943"/>
                    <a:pt x="4084" y="6526"/>
                    <a:pt x="4358" y="6169"/>
                  </a:cubicBezTo>
                  <a:cubicBezTo>
                    <a:pt x="4656" y="5776"/>
                    <a:pt x="4918" y="5360"/>
                    <a:pt x="5120" y="4919"/>
                  </a:cubicBezTo>
                  <a:cubicBezTo>
                    <a:pt x="5334" y="4669"/>
                    <a:pt x="5525" y="4407"/>
                    <a:pt x="5680" y="4121"/>
                  </a:cubicBezTo>
                  <a:cubicBezTo>
                    <a:pt x="5989" y="3502"/>
                    <a:pt x="6061" y="2835"/>
                    <a:pt x="5644" y="2169"/>
                  </a:cubicBezTo>
                  <a:cubicBezTo>
                    <a:pt x="5620" y="2145"/>
                    <a:pt x="5584" y="2109"/>
                    <a:pt x="5549" y="2085"/>
                  </a:cubicBezTo>
                  <a:cubicBezTo>
                    <a:pt x="5493" y="2051"/>
                    <a:pt x="5425" y="2032"/>
                    <a:pt x="5358" y="2032"/>
                  </a:cubicBezTo>
                  <a:cubicBezTo>
                    <a:pt x="5309" y="2032"/>
                    <a:pt x="5260" y="2042"/>
                    <a:pt x="5215" y="2061"/>
                  </a:cubicBezTo>
                  <a:cubicBezTo>
                    <a:pt x="5144" y="2097"/>
                    <a:pt x="5096" y="2169"/>
                    <a:pt x="5084" y="2252"/>
                  </a:cubicBezTo>
                  <a:cubicBezTo>
                    <a:pt x="4965" y="2871"/>
                    <a:pt x="4906" y="3407"/>
                    <a:pt x="4632" y="3955"/>
                  </a:cubicBezTo>
                  <a:cubicBezTo>
                    <a:pt x="4584" y="4050"/>
                    <a:pt x="4525" y="4145"/>
                    <a:pt x="4465" y="4228"/>
                  </a:cubicBezTo>
                  <a:cubicBezTo>
                    <a:pt x="4025" y="4895"/>
                    <a:pt x="3453" y="5443"/>
                    <a:pt x="2905" y="6014"/>
                  </a:cubicBezTo>
                  <a:cubicBezTo>
                    <a:pt x="2894" y="6038"/>
                    <a:pt x="2870" y="6050"/>
                    <a:pt x="2870" y="6074"/>
                  </a:cubicBezTo>
                  <a:cubicBezTo>
                    <a:pt x="2763" y="6157"/>
                    <a:pt x="2655" y="6229"/>
                    <a:pt x="2536" y="6312"/>
                  </a:cubicBezTo>
                  <a:cubicBezTo>
                    <a:pt x="2358" y="5991"/>
                    <a:pt x="2203" y="5657"/>
                    <a:pt x="2060" y="5324"/>
                  </a:cubicBezTo>
                  <a:cubicBezTo>
                    <a:pt x="1739" y="4586"/>
                    <a:pt x="1477" y="3836"/>
                    <a:pt x="1262" y="3062"/>
                  </a:cubicBezTo>
                  <a:cubicBezTo>
                    <a:pt x="1143" y="2573"/>
                    <a:pt x="1096" y="2061"/>
                    <a:pt x="1096" y="1561"/>
                  </a:cubicBezTo>
                  <a:cubicBezTo>
                    <a:pt x="1096" y="1145"/>
                    <a:pt x="1096" y="740"/>
                    <a:pt x="1072" y="311"/>
                  </a:cubicBezTo>
                  <a:cubicBezTo>
                    <a:pt x="1079" y="116"/>
                    <a:pt x="928" y="0"/>
                    <a:pt x="774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29"/>
            <p:cNvSpPr/>
            <p:nvPr/>
          </p:nvSpPr>
          <p:spPr>
            <a:xfrm>
              <a:off x="6079415" y="4649044"/>
              <a:ext cx="55311" cy="42644"/>
            </a:xfrm>
            <a:custGeom>
              <a:rect b="b" l="l" r="r" t="t"/>
              <a:pathLst>
                <a:path extrusionOk="0" h="1323" w="1716">
                  <a:moveTo>
                    <a:pt x="858" y="1"/>
                  </a:moveTo>
                  <a:cubicBezTo>
                    <a:pt x="1" y="1"/>
                    <a:pt x="1" y="1322"/>
                    <a:pt x="858" y="1322"/>
                  </a:cubicBezTo>
                  <a:cubicBezTo>
                    <a:pt x="1715" y="1322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29"/>
            <p:cNvSpPr/>
            <p:nvPr/>
          </p:nvSpPr>
          <p:spPr>
            <a:xfrm>
              <a:off x="6536890" y="4702292"/>
              <a:ext cx="44932" cy="47414"/>
            </a:xfrm>
            <a:custGeom>
              <a:rect b="b" l="l" r="r" t="t"/>
              <a:pathLst>
                <a:path extrusionOk="0" h="1471" w="1394">
                  <a:moveTo>
                    <a:pt x="735" y="0"/>
                  </a:moveTo>
                  <a:cubicBezTo>
                    <a:pt x="720" y="0"/>
                    <a:pt x="705" y="1"/>
                    <a:pt x="691" y="3"/>
                  </a:cubicBezTo>
                  <a:lnTo>
                    <a:pt x="524" y="27"/>
                  </a:lnTo>
                  <a:lnTo>
                    <a:pt x="369" y="87"/>
                  </a:lnTo>
                  <a:cubicBezTo>
                    <a:pt x="298" y="123"/>
                    <a:pt x="238" y="182"/>
                    <a:pt x="191" y="254"/>
                  </a:cubicBezTo>
                  <a:cubicBezTo>
                    <a:pt x="131" y="313"/>
                    <a:pt x="95" y="396"/>
                    <a:pt x="71" y="468"/>
                  </a:cubicBezTo>
                  <a:lnTo>
                    <a:pt x="83" y="468"/>
                  </a:lnTo>
                  <a:cubicBezTo>
                    <a:pt x="71" y="504"/>
                    <a:pt x="60" y="551"/>
                    <a:pt x="36" y="587"/>
                  </a:cubicBezTo>
                  <a:cubicBezTo>
                    <a:pt x="0" y="765"/>
                    <a:pt x="24" y="956"/>
                    <a:pt x="107" y="1123"/>
                  </a:cubicBezTo>
                  <a:lnTo>
                    <a:pt x="214" y="1266"/>
                  </a:lnTo>
                  <a:cubicBezTo>
                    <a:pt x="298" y="1349"/>
                    <a:pt x="405" y="1408"/>
                    <a:pt x="512" y="1444"/>
                  </a:cubicBezTo>
                  <a:cubicBezTo>
                    <a:pt x="572" y="1462"/>
                    <a:pt x="634" y="1471"/>
                    <a:pt x="697" y="1471"/>
                  </a:cubicBezTo>
                  <a:cubicBezTo>
                    <a:pt x="759" y="1471"/>
                    <a:pt x="822" y="1462"/>
                    <a:pt x="881" y="1444"/>
                  </a:cubicBezTo>
                  <a:cubicBezTo>
                    <a:pt x="964" y="1420"/>
                    <a:pt x="1048" y="1373"/>
                    <a:pt x="1119" y="1313"/>
                  </a:cubicBezTo>
                  <a:cubicBezTo>
                    <a:pt x="1191" y="1266"/>
                    <a:pt x="1250" y="1206"/>
                    <a:pt x="1298" y="1123"/>
                  </a:cubicBezTo>
                  <a:lnTo>
                    <a:pt x="1357" y="956"/>
                  </a:lnTo>
                  <a:cubicBezTo>
                    <a:pt x="1393" y="837"/>
                    <a:pt x="1393" y="706"/>
                    <a:pt x="1357" y="587"/>
                  </a:cubicBezTo>
                  <a:cubicBezTo>
                    <a:pt x="1345" y="551"/>
                    <a:pt x="1334" y="504"/>
                    <a:pt x="1322" y="468"/>
                  </a:cubicBezTo>
                  <a:cubicBezTo>
                    <a:pt x="1298" y="420"/>
                    <a:pt x="1274" y="361"/>
                    <a:pt x="1250" y="313"/>
                  </a:cubicBezTo>
                  <a:cubicBezTo>
                    <a:pt x="1214" y="242"/>
                    <a:pt x="1155" y="182"/>
                    <a:pt x="1083" y="134"/>
                  </a:cubicBezTo>
                  <a:cubicBezTo>
                    <a:pt x="1048" y="99"/>
                    <a:pt x="988" y="75"/>
                    <a:pt x="941" y="51"/>
                  </a:cubicBezTo>
                  <a:cubicBezTo>
                    <a:pt x="872" y="22"/>
                    <a:pt x="803" y="0"/>
                    <a:pt x="73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29"/>
            <p:cNvSpPr/>
            <p:nvPr/>
          </p:nvSpPr>
          <p:spPr>
            <a:xfrm>
              <a:off x="6282447" y="4891207"/>
              <a:ext cx="59888" cy="46447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29"/>
            <p:cNvSpPr/>
            <p:nvPr/>
          </p:nvSpPr>
          <p:spPr>
            <a:xfrm>
              <a:off x="6208764" y="5112258"/>
              <a:ext cx="59888" cy="46447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29"/>
            <p:cNvSpPr/>
            <p:nvPr/>
          </p:nvSpPr>
          <p:spPr>
            <a:xfrm>
              <a:off x="6965164" y="5048147"/>
              <a:ext cx="62209" cy="48413"/>
            </a:xfrm>
            <a:custGeom>
              <a:rect b="b" l="l" r="r" t="t"/>
              <a:pathLst>
                <a:path extrusionOk="0" h="1502" w="1930">
                  <a:moveTo>
                    <a:pt x="965" y="1"/>
                  </a:moveTo>
                  <a:cubicBezTo>
                    <a:pt x="0" y="1"/>
                    <a:pt x="0" y="1501"/>
                    <a:pt x="965" y="1501"/>
                  </a:cubicBezTo>
                  <a:cubicBezTo>
                    <a:pt x="1929" y="1501"/>
                    <a:pt x="1929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29"/>
            <p:cNvSpPr/>
            <p:nvPr/>
          </p:nvSpPr>
          <p:spPr>
            <a:xfrm>
              <a:off x="6616730" y="5122507"/>
              <a:ext cx="48736" cy="43965"/>
            </a:xfrm>
            <a:custGeom>
              <a:rect b="b" l="l" r="r" t="t"/>
              <a:pathLst>
                <a:path extrusionOk="0" h="1364" w="1512">
                  <a:moveTo>
                    <a:pt x="839" y="1"/>
                  </a:moveTo>
                  <a:cubicBezTo>
                    <a:pt x="636" y="1"/>
                    <a:pt x="434" y="105"/>
                    <a:pt x="321" y="313"/>
                  </a:cubicBezTo>
                  <a:cubicBezTo>
                    <a:pt x="297" y="337"/>
                    <a:pt x="285" y="373"/>
                    <a:pt x="273" y="397"/>
                  </a:cubicBezTo>
                  <a:cubicBezTo>
                    <a:pt x="1" y="909"/>
                    <a:pt x="427" y="1364"/>
                    <a:pt x="869" y="1364"/>
                  </a:cubicBezTo>
                  <a:cubicBezTo>
                    <a:pt x="1064" y="1364"/>
                    <a:pt x="1262" y="1275"/>
                    <a:pt x="1404" y="1063"/>
                  </a:cubicBezTo>
                  <a:cubicBezTo>
                    <a:pt x="1512" y="861"/>
                    <a:pt x="1512" y="599"/>
                    <a:pt x="1404" y="397"/>
                  </a:cubicBezTo>
                  <a:cubicBezTo>
                    <a:pt x="1393" y="373"/>
                    <a:pt x="1381" y="337"/>
                    <a:pt x="1357" y="313"/>
                  </a:cubicBezTo>
                  <a:cubicBezTo>
                    <a:pt x="1244" y="105"/>
                    <a:pt x="1041" y="1"/>
                    <a:pt x="83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29"/>
            <p:cNvSpPr/>
            <p:nvPr/>
          </p:nvSpPr>
          <p:spPr>
            <a:xfrm>
              <a:off x="7253741" y="4844760"/>
              <a:ext cx="53377" cy="52313"/>
            </a:xfrm>
            <a:custGeom>
              <a:rect b="b" l="l" r="r" t="t"/>
              <a:pathLst>
                <a:path extrusionOk="0" h="1623" w="1656">
                  <a:moveTo>
                    <a:pt x="828" y="1"/>
                  </a:moveTo>
                  <a:cubicBezTo>
                    <a:pt x="563" y="1"/>
                    <a:pt x="299" y="132"/>
                    <a:pt x="144" y="394"/>
                  </a:cubicBezTo>
                  <a:cubicBezTo>
                    <a:pt x="1" y="632"/>
                    <a:pt x="1" y="941"/>
                    <a:pt x="144" y="1191"/>
                  </a:cubicBezTo>
                  <a:lnTo>
                    <a:pt x="168" y="1251"/>
                  </a:lnTo>
                  <a:cubicBezTo>
                    <a:pt x="239" y="1358"/>
                    <a:pt x="334" y="1453"/>
                    <a:pt x="441" y="1525"/>
                  </a:cubicBezTo>
                  <a:cubicBezTo>
                    <a:pt x="560" y="1590"/>
                    <a:pt x="694" y="1623"/>
                    <a:pt x="828" y="1623"/>
                  </a:cubicBezTo>
                  <a:cubicBezTo>
                    <a:pt x="962" y="1623"/>
                    <a:pt x="1096" y="1590"/>
                    <a:pt x="1215" y="1525"/>
                  </a:cubicBezTo>
                  <a:cubicBezTo>
                    <a:pt x="1322" y="1453"/>
                    <a:pt x="1418" y="1358"/>
                    <a:pt x="1489" y="1251"/>
                  </a:cubicBezTo>
                  <a:lnTo>
                    <a:pt x="1513" y="1191"/>
                  </a:lnTo>
                  <a:cubicBezTo>
                    <a:pt x="1656" y="941"/>
                    <a:pt x="1656" y="632"/>
                    <a:pt x="1513" y="394"/>
                  </a:cubicBezTo>
                  <a:cubicBezTo>
                    <a:pt x="1358" y="132"/>
                    <a:pt x="1093" y="1"/>
                    <a:pt x="82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29"/>
            <p:cNvSpPr/>
            <p:nvPr/>
          </p:nvSpPr>
          <p:spPr>
            <a:xfrm>
              <a:off x="7636760" y="4902940"/>
              <a:ext cx="56052" cy="54699"/>
            </a:xfrm>
            <a:custGeom>
              <a:rect b="b" l="l" r="r" t="t"/>
              <a:pathLst>
                <a:path extrusionOk="0" h="1697" w="1739">
                  <a:moveTo>
                    <a:pt x="900" y="1"/>
                  </a:moveTo>
                  <a:cubicBezTo>
                    <a:pt x="849" y="1"/>
                    <a:pt x="799" y="7"/>
                    <a:pt x="750" y="17"/>
                  </a:cubicBezTo>
                  <a:cubicBezTo>
                    <a:pt x="667" y="17"/>
                    <a:pt x="596" y="29"/>
                    <a:pt x="524" y="77"/>
                  </a:cubicBezTo>
                  <a:cubicBezTo>
                    <a:pt x="465" y="89"/>
                    <a:pt x="393" y="124"/>
                    <a:pt x="346" y="184"/>
                  </a:cubicBezTo>
                  <a:cubicBezTo>
                    <a:pt x="286" y="220"/>
                    <a:pt x="227" y="267"/>
                    <a:pt x="191" y="327"/>
                  </a:cubicBezTo>
                  <a:cubicBezTo>
                    <a:pt x="143" y="386"/>
                    <a:pt x="107" y="446"/>
                    <a:pt x="84" y="517"/>
                  </a:cubicBezTo>
                  <a:cubicBezTo>
                    <a:pt x="36" y="613"/>
                    <a:pt x="0" y="732"/>
                    <a:pt x="12" y="851"/>
                  </a:cubicBezTo>
                  <a:lnTo>
                    <a:pt x="36" y="1077"/>
                  </a:lnTo>
                  <a:cubicBezTo>
                    <a:pt x="72" y="1137"/>
                    <a:pt x="96" y="1208"/>
                    <a:pt x="131" y="1279"/>
                  </a:cubicBezTo>
                  <a:cubicBezTo>
                    <a:pt x="155" y="1339"/>
                    <a:pt x="215" y="1387"/>
                    <a:pt x="262" y="1446"/>
                  </a:cubicBezTo>
                  <a:lnTo>
                    <a:pt x="429" y="1577"/>
                  </a:lnTo>
                  <a:lnTo>
                    <a:pt x="631" y="1660"/>
                  </a:lnTo>
                  <a:cubicBezTo>
                    <a:pt x="701" y="1683"/>
                    <a:pt x="775" y="1697"/>
                    <a:pt x="851" y="1697"/>
                  </a:cubicBezTo>
                  <a:cubicBezTo>
                    <a:pt x="892" y="1697"/>
                    <a:pt x="934" y="1693"/>
                    <a:pt x="977" y="1684"/>
                  </a:cubicBezTo>
                  <a:cubicBezTo>
                    <a:pt x="1048" y="1684"/>
                    <a:pt x="1120" y="1660"/>
                    <a:pt x="1191" y="1625"/>
                  </a:cubicBezTo>
                  <a:cubicBezTo>
                    <a:pt x="1298" y="1589"/>
                    <a:pt x="1381" y="1529"/>
                    <a:pt x="1465" y="1446"/>
                  </a:cubicBezTo>
                  <a:lnTo>
                    <a:pt x="1501" y="1410"/>
                  </a:lnTo>
                  <a:cubicBezTo>
                    <a:pt x="1572" y="1339"/>
                    <a:pt x="1631" y="1256"/>
                    <a:pt x="1667" y="1160"/>
                  </a:cubicBezTo>
                  <a:cubicBezTo>
                    <a:pt x="1715" y="1065"/>
                    <a:pt x="1739" y="958"/>
                    <a:pt x="1739" y="851"/>
                  </a:cubicBezTo>
                  <a:lnTo>
                    <a:pt x="1703" y="636"/>
                  </a:lnTo>
                  <a:cubicBezTo>
                    <a:pt x="1667" y="505"/>
                    <a:pt x="1596" y="386"/>
                    <a:pt x="1501" y="279"/>
                  </a:cubicBezTo>
                  <a:lnTo>
                    <a:pt x="1453" y="244"/>
                  </a:lnTo>
                  <a:lnTo>
                    <a:pt x="1286" y="113"/>
                  </a:lnTo>
                  <a:lnTo>
                    <a:pt x="1084" y="29"/>
                  </a:lnTo>
                  <a:cubicBezTo>
                    <a:pt x="1025" y="10"/>
                    <a:pt x="962" y="1"/>
                    <a:pt x="90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29"/>
            <p:cNvSpPr/>
            <p:nvPr/>
          </p:nvSpPr>
          <p:spPr>
            <a:xfrm>
              <a:off x="7542351" y="4727724"/>
              <a:ext cx="54892" cy="42611"/>
            </a:xfrm>
            <a:custGeom>
              <a:rect b="b" l="l" r="r" t="t"/>
              <a:pathLst>
                <a:path extrusionOk="0" h="1322" w="1703">
                  <a:moveTo>
                    <a:pt x="846" y="0"/>
                  </a:moveTo>
                  <a:cubicBezTo>
                    <a:pt x="0" y="0"/>
                    <a:pt x="0" y="1322"/>
                    <a:pt x="846" y="1322"/>
                  </a:cubicBezTo>
                  <a:cubicBezTo>
                    <a:pt x="1703" y="1322"/>
                    <a:pt x="1703" y="0"/>
                    <a:pt x="84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29"/>
            <p:cNvSpPr/>
            <p:nvPr/>
          </p:nvSpPr>
          <p:spPr>
            <a:xfrm>
              <a:off x="8573146" y="4659810"/>
              <a:ext cx="292864" cy="194974"/>
            </a:xfrm>
            <a:custGeom>
              <a:rect b="b" l="l" r="r" t="t"/>
              <a:pathLst>
                <a:path extrusionOk="0" h="6049" w="9086">
                  <a:moveTo>
                    <a:pt x="5190" y="1"/>
                  </a:moveTo>
                  <a:cubicBezTo>
                    <a:pt x="4851" y="1"/>
                    <a:pt x="4497" y="184"/>
                    <a:pt x="4275" y="476"/>
                  </a:cubicBezTo>
                  <a:cubicBezTo>
                    <a:pt x="3965" y="869"/>
                    <a:pt x="3727" y="1310"/>
                    <a:pt x="3572" y="1786"/>
                  </a:cubicBezTo>
                  <a:cubicBezTo>
                    <a:pt x="3132" y="2334"/>
                    <a:pt x="2584" y="2762"/>
                    <a:pt x="1953" y="3060"/>
                  </a:cubicBezTo>
                  <a:cubicBezTo>
                    <a:pt x="1275" y="3393"/>
                    <a:pt x="536" y="3750"/>
                    <a:pt x="251" y="4500"/>
                  </a:cubicBezTo>
                  <a:cubicBezTo>
                    <a:pt x="1" y="5143"/>
                    <a:pt x="132" y="5679"/>
                    <a:pt x="453" y="6048"/>
                  </a:cubicBezTo>
                  <a:cubicBezTo>
                    <a:pt x="441" y="5822"/>
                    <a:pt x="524" y="5608"/>
                    <a:pt x="679" y="5441"/>
                  </a:cubicBezTo>
                  <a:cubicBezTo>
                    <a:pt x="644" y="5322"/>
                    <a:pt x="679" y="5203"/>
                    <a:pt x="786" y="5131"/>
                  </a:cubicBezTo>
                  <a:cubicBezTo>
                    <a:pt x="1929" y="4215"/>
                    <a:pt x="3596" y="3500"/>
                    <a:pt x="5037" y="3191"/>
                  </a:cubicBezTo>
                  <a:cubicBezTo>
                    <a:pt x="5289" y="3141"/>
                    <a:pt x="5555" y="3113"/>
                    <a:pt x="5822" y="3113"/>
                  </a:cubicBezTo>
                  <a:cubicBezTo>
                    <a:pt x="6323" y="3113"/>
                    <a:pt x="6828" y="3212"/>
                    <a:pt x="7263" y="3453"/>
                  </a:cubicBezTo>
                  <a:cubicBezTo>
                    <a:pt x="7906" y="3453"/>
                    <a:pt x="8454" y="3965"/>
                    <a:pt x="8728" y="4643"/>
                  </a:cubicBezTo>
                  <a:cubicBezTo>
                    <a:pt x="8752" y="4691"/>
                    <a:pt x="8764" y="4739"/>
                    <a:pt x="8775" y="4798"/>
                  </a:cubicBezTo>
                  <a:cubicBezTo>
                    <a:pt x="9002" y="4584"/>
                    <a:pt x="9085" y="4250"/>
                    <a:pt x="8966" y="3965"/>
                  </a:cubicBezTo>
                  <a:cubicBezTo>
                    <a:pt x="8883" y="3750"/>
                    <a:pt x="8752" y="3548"/>
                    <a:pt x="8597" y="3381"/>
                  </a:cubicBezTo>
                  <a:cubicBezTo>
                    <a:pt x="8573" y="3310"/>
                    <a:pt x="8537" y="3250"/>
                    <a:pt x="8490" y="3191"/>
                  </a:cubicBezTo>
                  <a:cubicBezTo>
                    <a:pt x="8240" y="2834"/>
                    <a:pt x="7883" y="2572"/>
                    <a:pt x="7466" y="2417"/>
                  </a:cubicBezTo>
                  <a:cubicBezTo>
                    <a:pt x="7430" y="2393"/>
                    <a:pt x="7394" y="2357"/>
                    <a:pt x="7359" y="2322"/>
                  </a:cubicBezTo>
                  <a:cubicBezTo>
                    <a:pt x="6799" y="1774"/>
                    <a:pt x="6323" y="1155"/>
                    <a:pt x="5954" y="476"/>
                  </a:cubicBezTo>
                  <a:cubicBezTo>
                    <a:pt x="5776" y="142"/>
                    <a:pt x="5488" y="1"/>
                    <a:pt x="519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29"/>
            <p:cNvSpPr/>
            <p:nvPr/>
          </p:nvSpPr>
          <p:spPr>
            <a:xfrm>
              <a:off x="8586974" y="4759956"/>
              <a:ext cx="271333" cy="123612"/>
            </a:xfrm>
            <a:custGeom>
              <a:rect b="b" l="l" r="r" t="t"/>
              <a:pathLst>
                <a:path extrusionOk="0" h="3835" w="8418">
                  <a:moveTo>
                    <a:pt x="5403" y="0"/>
                  </a:moveTo>
                  <a:cubicBezTo>
                    <a:pt x="5135" y="0"/>
                    <a:pt x="4866" y="30"/>
                    <a:pt x="4608" y="84"/>
                  </a:cubicBezTo>
                  <a:cubicBezTo>
                    <a:pt x="3167" y="381"/>
                    <a:pt x="1500" y="1108"/>
                    <a:pt x="357" y="2024"/>
                  </a:cubicBezTo>
                  <a:cubicBezTo>
                    <a:pt x="250" y="2084"/>
                    <a:pt x="215" y="2215"/>
                    <a:pt x="250" y="2334"/>
                  </a:cubicBezTo>
                  <a:cubicBezTo>
                    <a:pt x="95" y="2501"/>
                    <a:pt x="12" y="2715"/>
                    <a:pt x="24" y="2941"/>
                  </a:cubicBezTo>
                  <a:cubicBezTo>
                    <a:pt x="1" y="3423"/>
                    <a:pt x="371" y="3834"/>
                    <a:pt x="860" y="3834"/>
                  </a:cubicBezTo>
                  <a:cubicBezTo>
                    <a:pt x="867" y="3834"/>
                    <a:pt x="874" y="3834"/>
                    <a:pt x="881" y="3834"/>
                  </a:cubicBezTo>
                  <a:cubicBezTo>
                    <a:pt x="1929" y="3822"/>
                    <a:pt x="2977" y="3751"/>
                    <a:pt x="4025" y="3596"/>
                  </a:cubicBezTo>
                  <a:cubicBezTo>
                    <a:pt x="3917" y="2917"/>
                    <a:pt x="3917" y="2239"/>
                    <a:pt x="4001" y="1560"/>
                  </a:cubicBezTo>
                  <a:cubicBezTo>
                    <a:pt x="4040" y="1318"/>
                    <a:pt x="4262" y="1199"/>
                    <a:pt x="4486" y="1199"/>
                  </a:cubicBezTo>
                  <a:cubicBezTo>
                    <a:pt x="4670" y="1199"/>
                    <a:pt x="4855" y="1280"/>
                    <a:pt x="4941" y="1441"/>
                  </a:cubicBezTo>
                  <a:cubicBezTo>
                    <a:pt x="5239" y="2024"/>
                    <a:pt x="5465" y="2655"/>
                    <a:pt x="5596" y="3298"/>
                  </a:cubicBezTo>
                  <a:cubicBezTo>
                    <a:pt x="6013" y="3203"/>
                    <a:pt x="6441" y="3096"/>
                    <a:pt x="6858" y="2977"/>
                  </a:cubicBezTo>
                  <a:cubicBezTo>
                    <a:pt x="6965" y="2965"/>
                    <a:pt x="7061" y="2929"/>
                    <a:pt x="7156" y="2894"/>
                  </a:cubicBezTo>
                  <a:cubicBezTo>
                    <a:pt x="7311" y="2846"/>
                    <a:pt x="7454" y="2798"/>
                    <a:pt x="7608" y="2751"/>
                  </a:cubicBezTo>
                  <a:cubicBezTo>
                    <a:pt x="8025" y="2620"/>
                    <a:pt x="8418" y="2155"/>
                    <a:pt x="8346" y="1691"/>
                  </a:cubicBezTo>
                  <a:cubicBezTo>
                    <a:pt x="8335" y="1632"/>
                    <a:pt x="8323" y="1584"/>
                    <a:pt x="8299" y="1524"/>
                  </a:cubicBezTo>
                  <a:cubicBezTo>
                    <a:pt x="8037" y="858"/>
                    <a:pt x="7477" y="358"/>
                    <a:pt x="6834" y="334"/>
                  </a:cubicBezTo>
                  <a:cubicBezTo>
                    <a:pt x="6401" y="102"/>
                    <a:pt x="5902" y="0"/>
                    <a:pt x="540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29"/>
            <p:cNvSpPr/>
            <p:nvPr/>
          </p:nvSpPr>
          <p:spPr>
            <a:xfrm>
              <a:off x="8713229" y="4798571"/>
              <a:ext cx="90219" cy="280552"/>
            </a:xfrm>
            <a:custGeom>
              <a:rect b="b" l="l" r="r" t="t"/>
              <a:pathLst>
                <a:path extrusionOk="0" h="8704" w="2799">
                  <a:moveTo>
                    <a:pt x="564" y="1"/>
                  </a:moveTo>
                  <a:cubicBezTo>
                    <a:pt x="341" y="1"/>
                    <a:pt x="123" y="120"/>
                    <a:pt x="84" y="362"/>
                  </a:cubicBezTo>
                  <a:cubicBezTo>
                    <a:pt x="0" y="1041"/>
                    <a:pt x="0" y="1719"/>
                    <a:pt x="108" y="2386"/>
                  </a:cubicBezTo>
                  <a:cubicBezTo>
                    <a:pt x="203" y="3160"/>
                    <a:pt x="369" y="3922"/>
                    <a:pt x="477" y="4660"/>
                  </a:cubicBezTo>
                  <a:cubicBezTo>
                    <a:pt x="596" y="5375"/>
                    <a:pt x="715" y="6077"/>
                    <a:pt x="846" y="6791"/>
                  </a:cubicBezTo>
                  <a:cubicBezTo>
                    <a:pt x="977" y="7530"/>
                    <a:pt x="977" y="8125"/>
                    <a:pt x="1596" y="8613"/>
                  </a:cubicBezTo>
                  <a:cubicBezTo>
                    <a:pt x="1681" y="8676"/>
                    <a:pt x="1778" y="8703"/>
                    <a:pt x="1876" y="8703"/>
                  </a:cubicBezTo>
                  <a:cubicBezTo>
                    <a:pt x="2093" y="8703"/>
                    <a:pt x="2315" y="8571"/>
                    <a:pt x="2429" y="8399"/>
                  </a:cubicBezTo>
                  <a:cubicBezTo>
                    <a:pt x="2798" y="7827"/>
                    <a:pt x="2596" y="7280"/>
                    <a:pt x="2489" y="6649"/>
                  </a:cubicBezTo>
                  <a:cubicBezTo>
                    <a:pt x="2358" y="5899"/>
                    <a:pt x="2227" y="5137"/>
                    <a:pt x="2084" y="4375"/>
                  </a:cubicBezTo>
                  <a:cubicBezTo>
                    <a:pt x="1953" y="3648"/>
                    <a:pt x="1846" y="2862"/>
                    <a:pt x="1679" y="2100"/>
                  </a:cubicBezTo>
                  <a:cubicBezTo>
                    <a:pt x="1548" y="1457"/>
                    <a:pt x="1322" y="826"/>
                    <a:pt x="1024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29"/>
            <p:cNvSpPr/>
            <p:nvPr/>
          </p:nvSpPr>
          <p:spPr>
            <a:xfrm>
              <a:off x="8310258" y="4858846"/>
              <a:ext cx="185015" cy="162871"/>
            </a:xfrm>
            <a:custGeom>
              <a:rect b="b" l="l" r="r" t="t"/>
              <a:pathLst>
                <a:path extrusionOk="0" h="5053" w="5740">
                  <a:moveTo>
                    <a:pt x="3037" y="1"/>
                  </a:moveTo>
                  <a:cubicBezTo>
                    <a:pt x="2809" y="1"/>
                    <a:pt x="2564" y="61"/>
                    <a:pt x="2299" y="195"/>
                  </a:cubicBezTo>
                  <a:cubicBezTo>
                    <a:pt x="1406" y="635"/>
                    <a:pt x="858" y="1743"/>
                    <a:pt x="513" y="2624"/>
                  </a:cubicBezTo>
                  <a:cubicBezTo>
                    <a:pt x="215" y="3386"/>
                    <a:pt x="48" y="4171"/>
                    <a:pt x="1" y="4981"/>
                  </a:cubicBezTo>
                  <a:cubicBezTo>
                    <a:pt x="501" y="4481"/>
                    <a:pt x="1358" y="4231"/>
                    <a:pt x="1965" y="4148"/>
                  </a:cubicBezTo>
                  <a:cubicBezTo>
                    <a:pt x="2226" y="4114"/>
                    <a:pt x="2488" y="4097"/>
                    <a:pt x="2749" y="4097"/>
                  </a:cubicBezTo>
                  <a:cubicBezTo>
                    <a:pt x="3681" y="4097"/>
                    <a:pt x="4605" y="4310"/>
                    <a:pt x="5442" y="4719"/>
                  </a:cubicBezTo>
                  <a:cubicBezTo>
                    <a:pt x="5537" y="4779"/>
                    <a:pt x="5621" y="4862"/>
                    <a:pt x="5668" y="4957"/>
                  </a:cubicBezTo>
                  <a:cubicBezTo>
                    <a:pt x="5692" y="4993"/>
                    <a:pt x="5716" y="5029"/>
                    <a:pt x="5740" y="5052"/>
                  </a:cubicBezTo>
                  <a:cubicBezTo>
                    <a:pt x="5692" y="4124"/>
                    <a:pt x="5466" y="3207"/>
                    <a:pt x="5097" y="2362"/>
                  </a:cubicBezTo>
                  <a:cubicBezTo>
                    <a:pt x="4680" y="1142"/>
                    <a:pt x="4028" y="1"/>
                    <a:pt x="303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29"/>
            <p:cNvSpPr/>
            <p:nvPr/>
          </p:nvSpPr>
          <p:spPr>
            <a:xfrm>
              <a:off x="8296463" y="4990870"/>
              <a:ext cx="205321" cy="100308"/>
            </a:xfrm>
            <a:custGeom>
              <a:rect b="b" l="l" r="r" t="t"/>
              <a:pathLst>
                <a:path extrusionOk="0" h="3112" w="6370">
                  <a:moveTo>
                    <a:pt x="3177" y="1"/>
                  </a:moveTo>
                  <a:cubicBezTo>
                    <a:pt x="2916" y="1"/>
                    <a:pt x="2654" y="18"/>
                    <a:pt x="2393" y="52"/>
                  </a:cubicBezTo>
                  <a:cubicBezTo>
                    <a:pt x="1786" y="135"/>
                    <a:pt x="929" y="385"/>
                    <a:pt x="429" y="885"/>
                  </a:cubicBezTo>
                  <a:cubicBezTo>
                    <a:pt x="167" y="1123"/>
                    <a:pt x="12" y="1457"/>
                    <a:pt x="12" y="1814"/>
                  </a:cubicBezTo>
                  <a:cubicBezTo>
                    <a:pt x="0" y="3016"/>
                    <a:pt x="1715" y="3111"/>
                    <a:pt x="2584" y="3111"/>
                  </a:cubicBezTo>
                  <a:lnTo>
                    <a:pt x="2643" y="3111"/>
                  </a:lnTo>
                  <a:cubicBezTo>
                    <a:pt x="2643" y="2397"/>
                    <a:pt x="2727" y="1683"/>
                    <a:pt x="2881" y="968"/>
                  </a:cubicBezTo>
                  <a:cubicBezTo>
                    <a:pt x="2934" y="735"/>
                    <a:pt x="3130" y="624"/>
                    <a:pt x="3331" y="624"/>
                  </a:cubicBezTo>
                  <a:cubicBezTo>
                    <a:pt x="3540" y="624"/>
                    <a:pt x="3755" y="744"/>
                    <a:pt x="3822" y="968"/>
                  </a:cubicBezTo>
                  <a:cubicBezTo>
                    <a:pt x="3989" y="1623"/>
                    <a:pt x="4108" y="2290"/>
                    <a:pt x="4179" y="2957"/>
                  </a:cubicBezTo>
                  <a:cubicBezTo>
                    <a:pt x="4989" y="2790"/>
                    <a:pt x="5787" y="2457"/>
                    <a:pt x="6203" y="1838"/>
                  </a:cubicBezTo>
                  <a:cubicBezTo>
                    <a:pt x="6370" y="1564"/>
                    <a:pt x="6358" y="1218"/>
                    <a:pt x="6168" y="968"/>
                  </a:cubicBezTo>
                  <a:cubicBezTo>
                    <a:pt x="6144" y="933"/>
                    <a:pt x="6120" y="897"/>
                    <a:pt x="6096" y="861"/>
                  </a:cubicBezTo>
                  <a:cubicBezTo>
                    <a:pt x="6049" y="766"/>
                    <a:pt x="5965" y="683"/>
                    <a:pt x="5870" y="623"/>
                  </a:cubicBezTo>
                  <a:cubicBezTo>
                    <a:pt x="5033" y="214"/>
                    <a:pt x="4109" y="1"/>
                    <a:pt x="31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29"/>
            <p:cNvSpPr/>
            <p:nvPr/>
          </p:nvSpPr>
          <p:spPr>
            <a:xfrm>
              <a:off x="8378204" y="5010983"/>
              <a:ext cx="69493" cy="208157"/>
            </a:xfrm>
            <a:custGeom>
              <a:rect b="b" l="l" r="r" t="t"/>
              <a:pathLst>
                <a:path extrusionOk="0" h="6458" w="2156">
                  <a:moveTo>
                    <a:pt x="795" y="0"/>
                  </a:moveTo>
                  <a:cubicBezTo>
                    <a:pt x="594" y="0"/>
                    <a:pt x="398" y="111"/>
                    <a:pt x="345" y="344"/>
                  </a:cubicBezTo>
                  <a:cubicBezTo>
                    <a:pt x="191" y="1059"/>
                    <a:pt x="107" y="1773"/>
                    <a:pt x="107" y="2487"/>
                  </a:cubicBezTo>
                  <a:cubicBezTo>
                    <a:pt x="107" y="2833"/>
                    <a:pt x="107" y="3166"/>
                    <a:pt x="119" y="3500"/>
                  </a:cubicBezTo>
                  <a:cubicBezTo>
                    <a:pt x="155" y="4392"/>
                    <a:pt x="0" y="5631"/>
                    <a:pt x="703" y="6286"/>
                  </a:cubicBezTo>
                  <a:cubicBezTo>
                    <a:pt x="826" y="6404"/>
                    <a:pt x="966" y="6457"/>
                    <a:pt x="1103" y="6457"/>
                  </a:cubicBezTo>
                  <a:cubicBezTo>
                    <a:pt x="1296" y="6457"/>
                    <a:pt x="1482" y="6352"/>
                    <a:pt x="1608" y="6178"/>
                  </a:cubicBezTo>
                  <a:cubicBezTo>
                    <a:pt x="2155" y="5428"/>
                    <a:pt x="1810" y="4202"/>
                    <a:pt x="1739" y="3345"/>
                  </a:cubicBezTo>
                  <a:cubicBezTo>
                    <a:pt x="1703" y="3011"/>
                    <a:pt x="1679" y="2678"/>
                    <a:pt x="1631" y="2345"/>
                  </a:cubicBezTo>
                  <a:cubicBezTo>
                    <a:pt x="1572" y="1666"/>
                    <a:pt x="1453" y="999"/>
                    <a:pt x="1286" y="344"/>
                  </a:cubicBezTo>
                  <a:cubicBezTo>
                    <a:pt x="1219" y="120"/>
                    <a:pt x="1004" y="0"/>
                    <a:pt x="79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29"/>
            <p:cNvSpPr/>
            <p:nvPr/>
          </p:nvSpPr>
          <p:spPr>
            <a:xfrm>
              <a:off x="8001342" y="4818942"/>
              <a:ext cx="140469" cy="118358"/>
            </a:xfrm>
            <a:custGeom>
              <a:rect b="b" l="l" r="r" t="t"/>
              <a:pathLst>
                <a:path extrusionOk="0" h="3672" w="4358">
                  <a:moveTo>
                    <a:pt x="1980" y="0"/>
                  </a:moveTo>
                  <a:cubicBezTo>
                    <a:pt x="1132" y="0"/>
                    <a:pt x="699" y="803"/>
                    <a:pt x="500" y="1718"/>
                  </a:cubicBezTo>
                  <a:cubicBezTo>
                    <a:pt x="167" y="2219"/>
                    <a:pt x="0" y="2802"/>
                    <a:pt x="12" y="3397"/>
                  </a:cubicBezTo>
                  <a:cubicBezTo>
                    <a:pt x="138" y="3169"/>
                    <a:pt x="372" y="3039"/>
                    <a:pt x="622" y="3039"/>
                  </a:cubicBezTo>
                  <a:cubicBezTo>
                    <a:pt x="633" y="3039"/>
                    <a:pt x="644" y="3040"/>
                    <a:pt x="655" y="3040"/>
                  </a:cubicBezTo>
                  <a:cubicBezTo>
                    <a:pt x="1084" y="3040"/>
                    <a:pt x="1512" y="3076"/>
                    <a:pt x="1941" y="3111"/>
                  </a:cubicBezTo>
                  <a:cubicBezTo>
                    <a:pt x="1986" y="3092"/>
                    <a:pt x="2033" y="3082"/>
                    <a:pt x="2080" y="3082"/>
                  </a:cubicBezTo>
                  <a:cubicBezTo>
                    <a:pt x="2145" y="3082"/>
                    <a:pt x="2212" y="3101"/>
                    <a:pt x="2274" y="3135"/>
                  </a:cubicBezTo>
                  <a:cubicBezTo>
                    <a:pt x="2441" y="3147"/>
                    <a:pt x="2608" y="3153"/>
                    <a:pt x="2774" y="3153"/>
                  </a:cubicBezTo>
                  <a:cubicBezTo>
                    <a:pt x="2941" y="3153"/>
                    <a:pt x="3108" y="3147"/>
                    <a:pt x="3274" y="3135"/>
                  </a:cubicBezTo>
                  <a:cubicBezTo>
                    <a:pt x="3308" y="3131"/>
                    <a:pt x="3342" y="3129"/>
                    <a:pt x="3376" y="3129"/>
                  </a:cubicBezTo>
                  <a:cubicBezTo>
                    <a:pt x="3719" y="3129"/>
                    <a:pt x="4037" y="3346"/>
                    <a:pt x="4167" y="3671"/>
                  </a:cubicBezTo>
                  <a:cubicBezTo>
                    <a:pt x="4358" y="2957"/>
                    <a:pt x="4084" y="2254"/>
                    <a:pt x="3751" y="1599"/>
                  </a:cubicBezTo>
                  <a:cubicBezTo>
                    <a:pt x="3691" y="1373"/>
                    <a:pt x="3596" y="1147"/>
                    <a:pt x="3477" y="945"/>
                  </a:cubicBezTo>
                  <a:cubicBezTo>
                    <a:pt x="3310" y="504"/>
                    <a:pt x="3036" y="159"/>
                    <a:pt x="2572" y="135"/>
                  </a:cubicBezTo>
                  <a:cubicBezTo>
                    <a:pt x="2453" y="75"/>
                    <a:pt x="2322" y="28"/>
                    <a:pt x="2191" y="16"/>
                  </a:cubicBezTo>
                  <a:cubicBezTo>
                    <a:pt x="2118" y="5"/>
                    <a:pt x="2048" y="0"/>
                    <a:pt x="198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29"/>
            <p:cNvSpPr/>
            <p:nvPr/>
          </p:nvSpPr>
          <p:spPr>
            <a:xfrm>
              <a:off x="7851267" y="4731366"/>
              <a:ext cx="148173" cy="130316"/>
            </a:xfrm>
            <a:custGeom>
              <a:rect b="b" l="l" r="r" t="t"/>
              <a:pathLst>
                <a:path extrusionOk="0" h="4043" w="4597">
                  <a:moveTo>
                    <a:pt x="2215" y="1"/>
                  </a:moveTo>
                  <a:cubicBezTo>
                    <a:pt x="1792" y="1"/>
                    <a:pt x="1366" y="169"/>
                    <a:pt x="1013" y="542"/>
                  </a:cubicBezTo>
                  <a:cubicBezTo>
                    <a:pt x="215" y="1387"/>
                    <a:pt x="1" y="2852"/>
                    <a:pt x="13" y="4043"/>
                  </a:cubicBezTo>
                  <a:cubicBezTo>
                    <a:pt x="37" y="3959"/>
                    <a:pt x="84" y="3876"/>
                    <a:pt x="144" y="3816"/>
                  </a:cubicBezTo>
                  <a:cubicBezTo>
                    <a:pt x="513" y="3376"/>
                    <a:pt x="1120" y="3388"/>
                    <a:pt x="1644" y="3364"/>
                  </a:cubicBezTo>
                  <a:cubicBezTo>
                    <a:pt x="2263" y="3340"/>
                    <a:pt x="2870" y="3328"/>
                    <a:pt x="3478" y="3269"/>
                  </a:cubicBezTo>
                  <a:cubicBezTo>
                    <a:pt x="3519" y="3263"/>
                    <a:pt x="3560" y="3260"/>
                    <a:pt x="3600" y="3260"/>
                  </a:cubicBezTo>
                  <a:cubicBezTo>
                    <a:pt x="3967" y="3260"/>
                    <a:pt x="4287" y="3498"/>
                    <a:pt x="4394" y="3852"/>
                  </a:cubicBezTo>
                  <a:cubicBezTo>
                    <a:pt x="4597" y="2876"/>
                    <a:pt x="4228" y="1518"/>
                    <a:pt x="3739" y="840"/>
                  </a:cubicBezTo>
                  <a:cubicBezTo>
                    <a:pt x="3362" y="312"/>
                    <a:pt x="2791" y="1"/>
                    <a:pt x="221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29"/>
            <p:cNvSpPr/>
            <p:nvPr/>
          </p:nvSpPr>
          <p:spPr>
            <a:xfrm>
              <a:off x="7876215" y="4896203"/>
              <a:ext cx="22305" cy="7446"/>
            </a:xfrm>
            <a:custGeom>
              <a:rect b="b" l="l" r="r" t="t"/>
              <a:pathLst>
                <a:path extrusionOk="0" h="231" w="692">
                  <a:moveTo>
                    <a:pt x="1" y="0"/>
                  </a:moveTo>
                  <a:lnTo>
                    <a:pt x="1" y="0"/>
                  </a:lnTo>
                  <a:cubicBezTo>
                    <a:pt x="170" y="148"/>
                    <a:pt x="376" y="230"/>
                    <a:pt x="604" y="230"/>
                  </a:cubicBezTo>
                  <a:cubicBezTo>
                    <a:pt x="633" y="230"/>
                    <a:pt x="662" y="229"/>
                    <a:pt x="691" y="226"/>
                  </a:cubicBezTo>
                  <a:lnTo>
                    <a:pt x="691" y="167"/>
                  </a:lnTo>
                  <a:cubicBezTo>
                    <a:pt x="453" y="131"/>
                    <a:pt x="227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29"/>
            <p:cNvSpPr/>
            <p:nvPr/>
          </p:nvSpPr>
          <p:spPr>
            <a:xfrm>
              <a:off x="7852041" y="4873930"/>
              <a:ext cx="10411" cy="14247"/>
            </a:xfrm>
            <a:custGeom>
              <a:rect b="b" l="l" r="r" t="t"/>
              <a:pathLst>
                <a:path extrusionOk="0" h="442" w="323">
                  <a:moveTo>
                    <a:pt x="13" y="1"/>
                  </a:moveTo>
                  <a:cubicBezTo>
                    <a:pt x="1" y="12"/>
                    <a:pt x="1" y="24"/>
                    <a:pt x="13" y="24"/>
                  </a:cubicBezTo>
                  <a:cubicBezTo>
                    <a:pt x="1" y="227"/>
                    <a:pt x="132" y="393"/>
                    <a:pt x="322" y="441"/>
                  </a:cubicBezTo>
                  <a:cubicBezTo>
                    <a:pt x="203" y="334"/>
                    <a:pt x="108" y="215"/>
                    <a:pt x="36" y="84"/>
                  </a:cubicBezTo>
                  <a:cubicBezTo>
                    <a:pt x="25" y="48"/>
                    <a:pt x="13" y="24"/>
                    <a:pt x="13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29"/>
            <p:cNvSpPr/>
            <p:nvPr/>
          </p:nvSpPr>
          <p:spPr>
            <a:xfrm>
              <a:off x="7850526" y="4836412"/>
              <a:ext cx="148527" cy="66721"/>
            </a:xfrm>
            <a:custGeom>
              <a:rect b="b" l="l" r="r" t="t"/>
              <a:pathLst>
                <a:path extrusionOk="0" h="2070" w="4608">
                  <a:moveTo>
                    <a:pt x="3623" y="1"/>
                  </a:moveTo>
                  <a:cubicBezTo>
                    <a:pt x="3583" y="1"/>
                    <a:pt x="3542" y="4"/>
                    <a:pt x="3501" y="10"/>
                  </a:cubicBezTo>
                  <a:cubicBezTo>
                    <a:pt x="2893" y="69"/>
                    <a:pt x="2286" y="81"/>
                    <a:pt x="1667" y="105"/>
                  </a:cubicBezTo>
                  <a:cubicBezTo>
                    <a:pt x="1143" y="129"/>
                    <a:pt x="536" y="105"/>
                    <a:pt x="167" y="545"/>
                  </a:cubicBezTo>
                  <a:cubicBezTo>
                    <a:pt x="107" y="617"/>
                    <a:pt x="60" y="688"/>
                    <a:pt x="36" y="784"/>
                  </a:cubicBezTo>
                  <a:cubicBezTo>
                    <a:pt x="0" y="903"/>
                    <a:pt x="0" y="1045"/>
                    <a:pt x="48" y="1176"/>
                  </a:cubicBezTo>
                  <a:cubicBezTo>
                    <a:pt x="60" y="1200"/>
                    <a:pt x="72" y="1224"/>
                    <a:pt x="83" y="1248"/>
                  </a:cubicBezTo>
                  <a:cubicBezTo>
                    <a:pt x="143" y="1379"/>
                    <a:pt x="250" y="1510"/>
                    <a:pt x="369" y="1605"/>
                  </a:cubicBezTo>
                  <a:cubicBezTo>
                    <a:pt x="500" y="1712"/>
                    <a:pt x="643" y="1796"/>
                    <a:pt x="798" y="1855"/>
                  </a:cubicBezTo>
                  <a:cubicBezTo>
                    <a:pt x="1024" y="1938"/>
                    <a:pt x="1250" y="1998"/>
                    <a:pt x="1488" y="2022"/>
                  </a:cubicBezTo>
                  <a:cubicBezTo>
                    <a:pt x="1512" y="1546"/>
                    <a:pt x="1655" y="1081"/>
                    <a:pt x="1917" y="664"/>
                  </a:cubicBezTo>
                  <a:cubicBezTo>
                    <a:pt x="1973" y="557"/>
                    <a:pt x="2072" y="508"/>
                    <a:pt x="2171" y="508"/>
                  </a:cubicBezTo>
                  <a:cubicBezTo>
                    <a:pt x="2323" y="508"/>
                    <a:pt x="2477" y="624"/>
                    <a:pt x="2477" y="819"/>
                  </a:cubicBezTo>
                  <a:cubicBezTo>
                    <a:pt x="2500" y="1248"/>
                    <a:pt x="2489" y="1665"/>
                    <a:pt x="2489" y="2069"/>
                  </a:cubicBezTo>
                  <a:cubicBezTo>
                    <a:pt x="2870" y="2069"/>
                    <a:pt x="3239" y="2034"/>
                    <a:pt x="3501" y="2022"/>
                  </a:cubicBezTo>
                  <a:cubicBezTo>
                    <a:pt x="4298" y="1962"/>
                    <a:pt x="4608" y="1165"/>
                    <a:pt x="4417" y="593"/>
                  </a:cubicBezTo>
                  <a:cubicBezTo>
                    <a:pt x="4310" y="239"/>
                    <a:pt x="3990" y="1"/>
                    <a:pt x="362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29"/>
            <p:cNvSpPr/>
            <p:nvPr/>
          </p:nvSpPr>
          <p:spPr>
            <a:xfrm>
              <a:off x="8074639" y="4919765"/>
              <a:ext cx="68720" cy="65787"/>
            </a:xfrm>
            <a:custGeom>
              <a:rect b="b" l="l" r="r" t="t"/>
              <a:pathLst>
                <a:path extrusionOk="0" h="2041" w="2132">
                  <a:moveTo>
                    <a:pt x="1102" y="1"/>
                  </a:moveTo>
                  <a:cubicBezTo>
                    <a:pt x="1068" y="1"/>
                    <a:pt x="1034" y="3"/>
                    <a:pt x="1000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67"/>
                    <a:pt x="96" y="103"/>
                  </a:cubicBezTo>
                  <a:cubicBezTo>
                    <a:pt x="500" y="757"/>
                    <a:pt x="441" y="1424"/>
                    <a:pt x="131" y="2031"/>
                  </a:cubicBezTo>
                  <a:cubicBezTo>
                    <a:pt x="274" y="2037"/>
                    <a:pt x="420" y="2040"/>
                    <a:pt x="566" y="2040"/>
                  </a:cubicBezTo>
                  <a:cubicBezTo>
                    <a:pt x="712" y="2040"/>
                    <a:pt x="858" y="2037"/>
                    <a:pt x="1000" y="2031"/>
                  </a:cubicBezTo>
                  <a:cubicBezTo>
                    <a:pt x="1834" y="1996"/>
                    <a:pt x="2132" y="1138"/>
                    <a:pt x="1893" y="543"/>
                  </a:cubicBezTo>
                  <a:cubicBezTo>
                    <a:pt x="1774" y="218"/>
                    <a:pt x="1447" y="1"/>
                    <a:pt x="110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29"/>
            <p:cNvSpPr/>
            <p:nvPr/>
          </p:nvSpPr>
          <p:spPr>
            <a:xfrm>
              <a:off x="7995959" y="4916896"/>
              <a:ext cx="68333" cy="63369"/>
            </a:xfrm>
            <a:custGeom>
              <a:rect b="b" l="l" r="r" t="t"/>
              <a:pathLst>
                <a:path extrusionOk="0" h="1966" w="2120">
                  <a:moveTo>
                    <a:pt x="804" y="0"/>
                  </a:moveTo>
                  <a:cubicBezTo>
                    <a:pt x="553" y="0"/>
                    <a:pt x="317" y="141"/>
                    <a:pt x="191" y="358"/>
                  </a:cubicBezTo>
                  <a:cubicBezTo>
                    <a:pt x="1" y="727"/>
                    <a:pt x="108" y="1192"/>
                    <a:pt x="441" y="1442"/>
                  </a:cubicBezTo>
                  <a:cubicBezTo>
                    <a:pt x="774" y="1680"/>
                    <a:pt x="1132" y="1858"/>
                    <a:pt x="1525" y="1966"/>
                  </a:cubicBezTo>
                  <a:cubicBezTo>
                    <a:pt x="1787" y="1418"/>
                    <a:pt x="1846" y="882"/>
                    <a:pt x="1977" y="263"/>
                  </a:cubicBezTo>
                  <a:cubicBezTo>
                    <a:pt x="1989" y="180"/>
                    <a:pt x="2048" y="108"/>
                    <a:pt x="2120" y="72"/>
                  </a:cubicBezTo>
                  <a:cubicBezTo>
                    <a:pt x="1691" y="37"/>
                    <a:pt x="1263" y="1"/>
                    <a:pt x="834" y="1"/>
                  </a:cubicBezTo>
                  <a:cubicBezTo>
                    <a:pt x="824" y="1"/>
                    <a:pt x="814" y="0"/>
                    <a:pt x="80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29"/>
            <p:cNvSpPr/>
            <p:nvPr/>
          </p:nvSpPr>
          <p:spPr>
            <a:xfrm>
              <a:off x="7895426" y="4852786"/>
              <a:ext cx="218794" cy="312945"/>
            </a:xfrm>
            <a:custGeom>
              <a:rect b="b" l="l" r="r" t="t"/>
              <a:pathLst>
                <a:path extrusionOk="0" h="9709" w="6788">
                  <a:moveTo>
                    <a:pt x="778" y="0"/>
                  </a:moveTo>
                  <a:cubicBezTo>
                    <a:pt x="679" y="0"/>
                    <a:pt x="580" y="49"/>
                    <a:pt x="524" y="156"/>
                  </a:cubicBezTo>
                  <a:cubicBezTo>
                    <a:pt x="262" y="561"/>
                    <a:pt x="119" y="1038"/>
                    <a:pt x="95" y="1514"/>
                  </a:cubicBezTo>
                  <a:lnTo>
                    <a:pt x="95" y="1573"/>
                  </a:lnTo>
                  <a:cubicBezTo>
                    <a:pt x="0" y="3109"/>
                    <a:pt x="750" y="4919"/>
                    <a:pt x="1238" y="6110"/>
                  </a:cubicBezTo>
                  <a:cubicBezTo>
                    <a:pt x="1536" y="6836"/>
                    <a:pt x="1881" y="7550"/>
                    <a:pt x="2477" y="8074"/>
                  </a:cubicBezTo>
                  <a:cubicBezTo>
                    <a:pt x="2655" y="8217"/>
                    <a:pt x="2846" y="8348"/>
                    <a:pt x="3060" y="8455"/>
                  </a:cubicBezTo>
                  <a:lnTo>
                    <a:pt x="3143" y="8515"/>
                  </a:lnTo>
                  <a:cubicBezTo>
                    <a:pt x="3943" y="9052"/>
                    <a:pt x="4469" y="9709"/>
                    <a:pt x="5488" y="9709"/>
                  </a:cubicBezTo>
                  <a:cubicBezTo>
                    <a:pt x="5531" y="9709"/>
                    <a:pt x="5575" y="9708"/>
                    <a:pt x="5620" y="9705"/>
                  </a:cubicBezTo>
                  <a:cubicBezTo>
                    <a:pt x="6788" y="9637"/>
                    <a:pt x="6660" y="8014"/>
                    <a:pt x="5565" y="8014"/>
                  </a:cubicBezTo>
                  <a:cubicBezTo>
                    <a:pt x="5510" y="8014"/>
                    <a:pt x="5453" y="8018"/>
                    <a:pt x="5394" y="8027"/>
                  </a:cubicBezTo>
                  <a:cubicBezTo>
                    <a:pt x="5366" y="8030"/>
                    <a:pt x="5338" y="8032"/>
                    <a:pt x="5309" y="8032"/>
                  </a:cubicBezTo>
                  <a:cubicBezTo>
                    <a:pt x="4858" y="8032"/>
                    <a:pt x="4297" y="7610"/>
                    <a:pt x="3905" y="7431"/>
                  </a:cubicBezTo>
                  <a:cubicBezTo>
                    <a:pt x="3739" y="7348"/>
                    <a:pt x="3548" y="7276"/>
                    <a:pt x="3358" y="7193"/>
                  </a:cubicBezTo>
                  <a:cubicBezTo>
                    <a:pt x="3763" y="6943"/>
                    <a:pt x="4084" y="6526"/>
                    <a:pt x="4358" y="6169"/>
                  </a:cubicBezTo>
                  <a:cubicBezTo>
                    <a:pt x="4655" y="5776"/>
                    <a:pt x="4917" y="5360"/>
                    <a:pt x="5120" y="4919"/>
                  </a:cubicBezTo>
                  <a:cubicBezTo>
                    <a:pt x="5334" y="4669"/>
                    <a:pt x="5525" y="4407"/>
                    <a:pt x="5679" y="4121"/>
                  </a:cubicBezTo>
                  <a:cubicBezTo>
                    <a:pt x="6001" y="3502"/>
                    <a:pt x="6060" y="2835"/>
                    <a:pt x="5644" y="2169"/>
                  </a:cubicBezTo>
                  <a:cubicBezTo>
                    <a:pt x="5620" y="2145"/>
                    <a:pt x="5596" y="2109"/>
                    <a:pt x="5560" y="2085"/>
                  </a:cubicBezTo>
                  <a:cubicBezTo>
                    <a:pt x="5498" y="2051"/>
                    <a:pt x="5431" y="2032"/>
                    <a:pt x="5366" y="2032"/>
                  </a:cubicBezTo>
                  <a:cubicBezTo>
                    <a:pt x="5319" y="2032"/>
                    <a:pt x="5272" y="2042"/>
                    <a:pt x="5227" y="2061"/>
                  </a:cubicBezTo>
                  <a:cubicBezTo>
                    <a:pt x="5156" y="2097"/>
                    <a:pt x="5096" y="2169"/>
                    <a:pt x="5084" y="2252"/>
                  </a:cubicBezTo>
                  <a:cubicBezTo>
                    <a:pt x="4965" y="2871"/>
                    <a:pt x="4906" y="3407"/>
                    <a:pt x="4632" y="3955"/>
                  </a:cubicBezTo>
                  <a:cubicBezTo>
                    <a:pt x="4584" y="4050"/>
                    <a:pt x="4525" y="4145"/>
                    <a:pt x="4465" y="4228"/>
                  </a:cubicBezTo>
                  <a:cubicBezTo>
                    <a:pt x="4024" y="4895"/>
                    <a:pt x="3453" y="5443"/>
                    <a:pt x="2905" y="6014"/>
                  </a:cubicBezTo>
                  <a:cubicBezTo>
                    <a:pt x="2893" y="6038"/>
                    <a:pt x="2870" y="6050"/>
                    <a:pt x="2870" y="6074"/>
                  </a:cubicBezTo>
                  <a:cubicBezTo>
                    <a:pt x="2762" y="6157"/>
                    <a:pt x="2643" y="6229"/>
                    <a:pt x="2536" y="6312"/>
                  </a:cubicBezTo>
                  <a:cubicBezTo>
                    <a:pt x="2358" y="5991"/>
                    <a:pt x="2203" y="5657"/>
                    <a:pt x="2060" y="5324"/>
                  </a:cubicBezTo>
                  <a:cubicBezTo>
                    <a:pt x="1738" y="4586"/>
                    <a:pt x="1477" y="3836"/>
                    <a:pt x="1262" y="3062"/>
                  </a:cubicBezTo>
                  <a:cubicBezTo>
                    <a:pt x="1143" y="2573"/>
                    <a:pt x="1084" y="2061"/>
                    <a:pt x="1096" y="1561"/>
                  </a:cubicBezTo>
                  <a:cubicBezTo>
                    <a:pt x="1096" y="1145"/>
                    <a:pt x="1096" y="740"/>
                    <a:pt x="1084" y="311"/>
                  </a:cubicBezTo>
                  <a:cubicBezTo>
                    <a:pt x="1084" y="116"/>
                    <a:pt x="930" y="0"/>
                    <a:pt x="778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29"/>
            <p:cNvSpPr/>
            <p:nvPr/>
          </p:nvSpPr>
          <p:spPr>
            <a:xfrm>
              <a:off x="8480671" y="2182420"/>
              <a:ext cx="255604" cy="333091"/>
            </a:xfrm>
            <a:custGeom>
              <a:rect b="b" l="l" r="r" t="t"/>
              <a:pathLst>
                <a:path extrusionOk="0" h="10334" w="7930">
                  <a:moveTo>
                    <a:pt x="1354" y="1"/>
                  </a:moveTo>
                  <a:cubicBezTo>
                    <a:pt x="1301" y="1"/>
                    <a:pt x="1246" y="6"/>
                    <a:pt x="1191" y="17"/>
                  </a:cubicBezTo>
                  <a:cubicBezTo>
                    <a:pt x="0" y="243"/>
                    <a:pt x="774" y="2005"/>
                    <a:pt x="798" y="2756"/>
                  </a:cubicBezTo>
                  <a:cubicBezTo>
                    <a:pt x="834" y="3970"/>
                    <a:pt x="214" y="5113"/>
                    <a:pt x="262" y="6339"/>
                  </a:cubicBezTo>
                  <a:cubicBezTo>
                    <a:pt x="327" y="8203"/>
                    <a:pt x="1940" y="10333"/>
                    <a:pt x="3899" y="10333"/>
                  </a:cubicBezTo>
                  <a:cubicBezTo>
                    <a:pt x="4093" y="10333"/>
                    <a:pt x="4290" y="10312"/>
                    <a:pt x="4489" y="10268"/>
                  </a:cubicBezTo>
                  <a:cubicBezTo>
                    <a:pt x="4620" y="10245"/>
                    <a:pt x="4715" y="10149"/>
                    <a:pt x="4751" y="10030"/>
                  </a:cubicBezTo>
                  <a:lnTo>
                    <a:pt x="4870" y="10006"/>
                  </a:lnTo>
                  <a:lnTo>
                    <a:pt x="4870" y="9983"/>
                  </a:lnTo>
                  <a:cubicBezTo>
                    <a:pt x="4846" y="9971"/>
                    <a:pt x="4822" y="9947"/>
                    <a:pt x="4798" y="9923"/>
                  </a:cubicBezTo>
                  <a:cubicBezTo>
                    <a:pt x="4155" y="9173"/>
                    <a:pt x="3453" y="8471"/>
                    <a:pt x="2691" y="7851"/>
                  </a:cubicBezTo>
                  <a:cubicBezTo>
                    <a:pt x="2096" y="7351"/>
                    <a:pt x="1167" y="6923"/>
                    <a:pt x="774" y="6244"/>
                  </a:cubicBezTo>
                  <a:cubicBezTo>
                    <a:pt x="694" y="6141"/>
                    <a:pt x="768" y="5993"/>
                    <a:pt x="891" y="5993"/>
                  </a:cubicBezTo>
                  <a:cubicBezTo>
                    <a:pt x="896" y="5993"/>
                    <a:pt x="900" y="5994"/>
                    <a:pt x="905" y="5994"/>
                  </a:cubicBezTo>
                  <a:cubicBezTo>
                    <a:pt x="1774" y="5994"/>
                    <a:pt x="2655" y="6804"/>
                    <a:pt x="3262" y="7339"/>
                  </a:cubicBezTo>
                  <a:cubicBezTo>
                    <a:pt x="3739" y="7744"/>
                    <a:pt x="4167" y="8185"/>
                    <a:pt x="4560" y="8661"/>
                  </a:cubicBezTo>
                  <a:cubicBezTo>
                    <a:pt x="4441" y="8197"/>
                    <a:pt x="4310" y="7732"/>
                    <a:pt x="4155" y="7280"/>
                  </a:cubicBezTo>
                  <a:cubicBezTo>
                    <a:pt x="4048" y="6982"/>
                    <a:pt x="3941" y="6673"/>
                    <a:pt x="3822" y="6375"/>
                  </a:cubicBezTo>
                  <a:cubicBezTo>
                    <a:pt x="2977" y="5863"/>
                    <a:pt x="2000" y="5327"/>
                    <a:pt x="1441" y="4541"/>
                  </a:cubicBezTo>
                  <a:cubicBezTo>
                    <a:pt x="1389" y="4469"/>
                    <a:pt x="1446" y="4368"/>
                    <a:pt x="1533" y="4368"/>
                  </a:cubicBezTo>
                  <a:cubicBezTo>
                    <a:pt x="1545" y="4368"/>
                    <a:pt x="1558" y="4370"/>
                    <a:pt x="1572" y="4375"/>
                  </a:cubicBezTo>
                  <a:cubicBezTo>
                    <a:pt x="2250" y="4577"/>
                    <a:pt x="2881" y="5042"/>
                    <a:pt x="3477" y="5518"/>
                  </a:cubicBezTo>
                  <a:cubicBezTo>
                    <a:pt x="3310" y="5149"/>
                    <a:pt x="3132" y="4780"/>
                    <a:pt x="2953" y="4422"/>
                  </a:cubicBezTo>
                  <a:lnTo>
                    <a:pt x="2084" y="3779"/>
                  </a:lnTo>
                  <a:cubicBezTo>
                    <a:pt x="1810" y="3589"/>
                    <a:pt x="1524" y="3387"/>
                    <a:pt x="1393" y="3077"/>
                  </a:cubicBezTo>
                  <a:cubicBezTo>
                    <a:pt x="1359" y="2963"/>
                    <a:pt x="1433" y="2850"/>
                    <a:pt x="1554" y="2850"/>
                  </a:cubicBezTo>
                  <a:cubicBezTo>
                    <a:pt x="1560" y="2850"/>
                    <a:pt x="1566" y="2850"/>
                    <a:pt x="1572" y="2851"/>
                  </a:cubicBezTo>
                  <a:cubicBezTo>
                    <a:pt x="1774" y="2875"/>
                    <a:pt x="1977" y="2958"/>
                    <a:pt x="2143" y="3089"/>
                  </a:cubicBezTo>
                  <a:cubicBezTo>
                    <a:pt x="1798" y="2613"/>
                    <a:pt x="1524" y="2113"/>
                    <a:pt x="1322" y="1565"/>
                  </a:cubicBezTo>
                  <a:cubicBezTo>
                    <a:pt x="1230" y="1336"/>
                    <a:pt x="1421" y="1121"/>
                    <a:pt x="1633" y="1121"/>
                  </a:cubicBezTo>
                  <a:cubicBezTo>
                    <a:pt x="1696" y="1121"/>
                    <a:pt x="1762" y="1140"/>
                    <a:pt x="1822" y="1184"/>
                  </a:cubicBezTo>
                  <a:cubicBezTo>
                    <a:pt x="2441" y="1636"/>
                    <a:pt x="2905" y="2422"/>
                    <a:pt x="3298" y="3184"/>
                  </a:cubicBezTo>
                  <a:cubicBezTo>
                    <a:pt x="3310" y="3160"/>
                    <a:pt x="3322" y="3137"/>
                    <a:pt x="3322" y="3113"/>
                  </a:cubicBezTo>
                  <a:cubicBezTo>
                    <a:pt x="3429" y="2863"/>
                    <a:pt x="3417" y="2517"/>
                    <a:pt x="3655" y="2363"/>
                  </a:cubicBezTo>
                  <a:cubicBezTo>
                    <a:pt x="3691" y="2332"/>
                    <a:pt x="3736" y="2317"/>
                    <a:pt x="3779" y="2317"/>
                  </a:cubicBezTo>
                  <a:cubicBezTo>
                    <a:pt x="3838" y="2317"/>
                    <a:pt x="3895" y="2344"/>
                    <a:pt x="3929" y="2398"/>
                  </a:cubicBezTo>
                  <a:cubicBezTo>
                    <a:pt x="4144" y="2648"/>
                    <a:pt x="3965" y="3053"/>
                    <a:pt x="3858" y="3327"/>
                  </a:cubicBezTo>
                  <a:cubicBezTo>
                    <a:pt x="3798" y="3506"/>
                    <a:pt x="3715" y="3672"/>
                    <a:pt x="3620" y="3827"/>
                  </a:cubicBezTo>
                  <a:cubicBezTo>
                    <a:pt x="3679" y="3946"/>
                    <a:pt x="3727" y="4065"/>
                    <a:pt x="3786" y="4184"/>
                  </a:cubicBezTo>
                  <a:cubicBezTo>
                    <a:pt x="4001" y="4613"/>
                    <a:pt x="4191" y="5042"/>
                    <a:pt x="4382" y="5494"/>
                  </a:cubicBezTo>
                  <a:cubicBezTo>
                    <a:pt x="4584" y="5303"/>
                    <a:pt x="4751" y="5089"/>
                    <a:pt x="4894" y="4863"/>
                  </a:cubicBezTo>
                  <a:cubicBezTo>
                    <a:pt x="5084" y="4530"/>
                    <a:pt x="5108" y="4077"/>
                    <a:pt x="5441" y="3863"/>
                  </a:cubicBezTo>
                  <a:cubicBezTo>
                    <a:pt x="5478" y="3834"/>
                    <a:pt x="5521" y="3821"/>
                    <a:pt x="5563" y="3821"/>
                  </a:cubicBezTo>
                  <a:cubicBezTo>
                    <a:pt x="5644" y="3821"/>
                    <a:pt x="5724" y="3868"/>
                    <a:pt x="5763" y="3946"/>
                  </a:cubicBezTo>
                  <a:cubicBezTo>
                    <a:pt x="5977" y="4387"/>
                    <a:pt x="5596" y="4911"/>
                    <a:pt x="5346" y="5256"/>
                  </a:cubicBezTo>
                  <a:cubicBezTo>
                    <a:pt x="5132" y="5542"/>
                    <a:pt x="4882" y="5804"/>
                    <a:pt x="4596" y="6006"/>
                  </a:cubicBezTo>
                  <a:cubicBezTo>
                    <a:pt x="4798" y="6530"/>
                    <a:pt x="4977" y="7054"/>
                    <a:pt x="5132" y="7589"/>
                  </a:cubicBezTo>
                  <a:cubicBezTo>
                    <a:pt x="5156" y="7649"/>
                    <a:pt x="5179" y="7720"/>
                    <a:pt x="5191" y="7792"/>
                  </a:cubicBezTo>
                  <a:cubicBezTo>
                    <a:pt x="5334" y="7601"/>
                    <a:pt x="5477" y="7411"/>
                    <a:pt x="5596" y="7208"/>
                  </a:cubicBezTo>
                  <a:cubicBezTo>
                    <a:pt x="5882" y="6744"/>
                    <a:pt x="6037" y="6054"/>
                    <a:pt x="6489" y="5744"/>
                  </a:cubicBezTo>
                  <a:cubicBezTo>
                    <a:pt x="6529" y="5715"/>
                    <a:pt x="6574" y="5701"/>
                    <a:pt x="6617" y="5701"/>
                  </a:cubicBezTo>
                  <a:cubicBezTo>
                    <a:pt x="6715" y="5701"/>
                    <a:pt x="6806" y="5771"/>
                    <a:pt x="6822" y="5887"/>
                  </a:cubicBezTo>
                  <a:cubicBezTo>
                    <a:pt x="6894" y="6423"/>
                    <a:pt x="6489" y="6935"/>
                    <a:pt x="6215" y="7387"/>
                  </a:cubicBezTo>
                  <a:cubicBezTo>
                    <a:pt x="5977" y="7792"/>
                    <a:pt x="5703" y="8173"/>
                    <a:pt x="5394" y="8542"/>
                  </a:cubicBezTo>
                  <a:cubicBezTo>
                    <a:pt x="5501" y="8923"/>
                    <a:pt x="5596" y="9316"/>
                    <a:pt x="5668" y="9733"/>
                  </a:cubicBezTo>
                  <a:cubicBezTo>
                    <a:pt x="7704" y="8649"/>
                    <a:pt x="7930" y="6089"/>
                    <a:pt x="6846" y="4256"/>
                  </a:cubicBezTo>
                  <a:cubicBezTo>
                    <a:pt x="6203" y="3172"/>
                    <a:pt x="5251" y="2375"/>
                    <a:pt x="4227" y="1684"/>
                  </a:cubicBezTo>
                  <a:cubicBezTo>
                    <a:pt x="3632" y="1291"/>
                    <a:pt x="3036" y="922"/>
                    <a:pt x="2441" y="529"/>
                  </a:cubicBezTo>
                  <a:cubicBezTo>
                    <a:pt x="2125" y="298"/>
                    <a:pt x="1763" y="1"/>
                    <a:pt x="135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29"/>
            <p:cNvSpPr/>
            <p:nvPr/>
          </p:nvSpPr>
          <p:spPr>
            <a:xfrm>
              <a:off x="8502718" y="2218166"/>
              <a:ext cx="200164" cy="421472"/>
            </a:xfrm>
            <a:custGeom>
              <a:rect b="b" l="l" r="r" t="t"/>
              <a:pathLst>
                <a:path extrusionOk="0" h="13076" w="6210">
                  <a:moveTo>
                    <a:pt x="944" y="0"/>
                  </a:moveTo>
                  <a:cubicBezTo>
                    <a:pt x="729" y="0"/>
                    <a:pt x="543" y="217"/>
                    <a:pt x="626" y="456"/>
                  </a:cubicBezTo>
                  <a:cubicBezTo>
                    <a:pt x="840" y="992"/>
                    <a:pt x="1114" y="1504"/>
                    <a:pt x="1447" y="1968"/>
                  </a:cubicBezTo>
                  <a:cubicBezTo>
                    <a:pt x="1281" y="1849"/>
                    <a:pt x="1090" y="1766"/>
                    <a:pt x="876" y="1730"/>
                  </a:cubicBezTo>
                  <a:cubicBezTo>
                    <a:pt x="870" y="1729"/>
                    <a:pt x="865" y="1729"/>
                    <a:pt x="859" y="1729"/>
                  </a:cubicBezTo>
                  <a:cubicBezTo>
                    <a:pt x="748" y="1729"/>
                    <a:pt x="664" y="1843"/>
                    <a:pt x="709" y="1956"/>
                  </a:cubicBezTo>
                  <a:cubicBezTo>
                    <a:pt x="840" y="2278"/>
                    <a:pt x="1126" y="2468"/>
                    <a:pt x="1388" y="2670"/>
                  </a:cubicBezTo>
                  <a:lnTo>
                    <a:pt x="2257" y="3302"/>
                  </a:lnTo>
                  <a:cubicBezTo>
                    <a:pt x="2448" y="3671"/>
                    <a:pt x="2626" y="4040"/>
                    <a:pt x="2781" y="4409"/>
                  </a:cubicBezTo>
                  <a:cubicBezTo>
                    <a:pt x="2186" y="3921"/>
                    <a:pt x="1555" y="3468"/>
                    <a:pt x="876" y="3266"/>
                  </a:cubicBezTo>
                  <a:cubicBezTo>
                    <a:pt x="863" y="3261"/>
                    <a:pt x="850" y="3259"/>
                    <a:pt x="838" y="3259"/>
                  </a:cubicBezTo>
                  <a:cubicBezTo>
                    <a:pt x="761" y="3259"/>
                    <a:pt x="705" y="3350"/>
                    <a:pt x="757" y="3432"/>
                  </a:cubicBezTo>
                  <a:cubicBezTo>
                    <a:pt x="1316" y="4206"/>
                    <a:pt x="2281" y="4754"/>
                    <a:pt x="3138" y="5266"/>
                  </a:cubicBezTo>
                  <a:cubicBezTo>
                    <a:pt x="3257" y="5564"/>
                    <a:pt x="3364" y="5861"/>
                    <a:pt x="3460" y="6171"/>
                  </a:cubicBezTo>
                  <a:cubicBezTo>
                    <a:pt x="3614" y="6623"/>
                    <a:pt x="3757" y="7076"/>
                    <a:pt x="3876" y="7552"/>
                  </a:cubicBezTo>
                  <a:cubicBezTo>
                    <a:pt x="3483" y="7064"/>
                    <a:pt x="3043" y="6623"/>
                    <a:pt x="2578" y="6219"/>
                  </a:cubicBezTo>
                  <a:cubicBezTo>
                    <a:pt x="1959" y="5695"/>
                    <a:pt x="1078" y="4885"/>
                    <a:pt x="221" y="4885"/>
                  </a:cubicBezTo>
                  <a:cubicBezTo>
                    <a:pt x="212" y="4883"/>
                    <a:pt x="203" y="4883"/>
                    <a:pt x="194" y="4883"/>
                  </a:cubicBezTo>
                  <a:cubicBezTo>
                    <a:pt x="78" y="4883"/>
                    <a:pt x="1" y="5023"/>
                    <a:pt x="78" y="5123"/>
                  </a:cubicBezTo>
                  <a:cubicBezTo>
                    <a:pt x="483" y="5814"/>
                    <a:pt x="1400" y="6230"/>
                    <a:pt x="2007" y="6730"/>
                  </a:cubicBezTo>
                  <a:cubicBezTo>
                    <a:pt x="2769" y="7362"/>
                    <a:pt x="3471" y="8064"/>
                    <a:pt x="4114" y="8814"/>
                  </a:cubicBezTo>
                  <a:cubicBezTo>
                    <a:pt x="4126" y="8838"/>
                    <a:pt x="4150" y="8862"/>
                    <a:pt x="4186" y="8886"/>
                  </a:cubicBezTo>
                  <a:lnTo>
                    <a:pt x="4186" y="8897"/>
                  </a:lnTo>
                  <a:cubicBezTo>
                    <a:pt x="4222" y="9052"/>
                    <a:pt x="4245" y="9207"/>
                    <a:pt x="4281" y="9362"/>
                  </a:cubicBezTo>
                  <a:cubicBezTo>
                    <a:pt x="4472" y="10481"/>
                    <a:pt x="4650" y="11636"/>
                    <a:pt x="4091" y="12672"/>
                  </a:cubicBezTo>
                  <a:cubicBezTo>
                    <a:pt x="3990" y="12874"/>
                    <a:pt x="4198" y="13076"/>
                    <a:pt x="4392" y="13076"/>
                  </a:cubicBezTo>
                  <a:cubicBezTo>
                    <a:pt x="4472" y="13076"/>
                    <a:pt x="4550" y="13041"/>
                    <a:pt x="4603" y="12957"/>
                  </a:cubicBezTo>
                  <a:cubicBezTo>
                    <a:pt x="5341" y="11731"/>
                    <a:pt x="5269" y="10124"/>
                    <a:pt x="4972" y="8612"/>
                  </a:cubicBezTo>
                  <a:cubicBezTo>
                    <a:pt x="4900" y="8207"/>
                    <a:pt x="4805" y="7802"/>
                    <a:pt x="4710" y="7421"/>
                  </a:cubicBezTo>
                  <a:cubicBezTo>
                    <a:pt x="5007" y="7064"/>
                    <a:pt x="5281" y="6671"/>
                    <a:pt x="5519" y="6266"/>
                  </a:cubicBezTo>
                  <a:cubicBezTo>
                    <a:pt x="5805" y="5826"/>
                    <a:pt x="6210" y="5302"/>
                    <a:pt x="6138" y="4766"/>
                  </a:cubicBezTo>
                  <a:cubicBezTo>
                    <a:pt x="6113" y="4656"/>
                    <a:pt x="6016" y="4583"/>
                    <a:pt x="5915" y="4583"/>
                  </a:cubicBezTo>
                  <a:cubicBezTo>
                    <a:pt x="5874" y="4583"/>
                    <a:pt x="5831" y="4595"/>
                    <a:pt x="5793" y="4623"/>
                  </a:cubicBezTo>
                  <a:cubicBezTo>
                    <a:pt x="5341" y="4945"/>
                    <a:pt x="5174" y="5623"/>
                    <a:pt x="4900" y="6099"/>
                  </a:cubicBezTo>
                  <a:cubicBezTo>
                    <a:pt x="4781" y="6302"/>
                    <a:pt x="4638" y="6492"/>
                    <a:pt x="4507" y="6683"/>
                  </a:cubicBezTo>
                  <a:cubicBezTo>
                    <a:pt x="4483" y="6611"/>
                    <a:pt x="4460" y="6540"/>
                    <a:pt x="4448" y="6469"/>
                  </a:cubicBezTo>
                  <a:cubicBezTo>
                    <a:pt x="4293" y="5933"/>
                    <a:pt x="4102" y="5409"/>
                    <a:pt x="3912" y="4897"/>
                  </a:cubicBezTo>
                  <a:cubicBezTo>
                    <a:pt x="4198" y="4683"/>
                    <a:pt x="4448" y="4433"/>
                    <a:pt x="4650" y="4147"/>
                  </a:cubicBezTo>
                  <a:cubicBezTo>
                    <a:pt x="4912" y="3790"/>
                    <a:pt x="5293" y="3266"/>
                    <a:pt x="5067" y="2837"/>
                  </a:cubicBezTo>
                  <a:cubicBezTo>
                    <a:pt x="5037" y="2754"/>
                    <a:pt x="4963" y="2709"/>
                    <a:pt x="4882" y="2709"/>
                  </a:cubicBezTo>
                  <a:cubicBezTo>
                    <a:pt x="4837" y="2709"/>
                    <a:pt x="4789" y="2724"/>
                    <a:pt x="4745" y="2754"/>
                  </a:cubicBezTo>
                  <a:cubicBezTo>
                    <a:pt x="4424" y="2968"/>
                    <a:pt x="4388" y="3421"/>
                    <a:pt x="4198" y="3742"/>
                  </a:cubicBezTo>
                  <a:cubicBezTo>
                    <a:pt x="4067" y="3980"/>
                    <a:pt x="3888" y="4183"/>
                    <a:pt x="3698" y="4373"/>
                  </a:cubicBezTo>
                  <a:cubicBezTo>
                    <a:pt x="3507" y="3933"/>
                    <a:pt x="3317" y="3492"/>
                    <a:pt x="3102" y="3063"/>
                  </a:cubicBezTo>
                  <a:cubicBezTo>
                    <a:pt x="3043" y="2956"/>
                    <a:pt x="2983" y="2837"/>
                    <a:pt x="2924" y="2706"/>
                  </a:cubicBezTo>
                  <a:cubicBezTo>
                    <a:pt x="3031" y="2551"/>
                    <a:pt x="3114" y="2385"/>
                    <a:pt x="3174" y="2218"/>
                  </a:cubicBezTo>
                  <a:cubicBezTo>
                    <a:pt x="3281" y="1932"/>
                    <a:pt x="3460" y="1539"/>
                    <a:pt x="3245" y="1277"/>
                  </a:cubicBezTo>
                  <a:cubicBezTo>
                    <a:pt x="3204" y="1229"/>
                    <a:pt x="3146" y="1205"/>
                    <a:pt x="3086" y="1205"/>
                  </a:cubicBezTo>
                  <a:cubicBezTo>
                    <a:pt x="3043" y="1205"/>
                    <a:pt x="2999" y="1217"/>
                    <a:pt x="2959" y="1242"/>
                  </a:cubicBezTo>
                  <a:cubicBezTo>
                    <a:pt x="2721" y="1397"/>
                    <a:pt x="2733" y="1754"/>
                    <a:pt x="2638" y="2004"/>
                  </a:cubicBezTo>
                  <a:cubicBezTo>
                    <a:pt x="2626" y="2028"/>
                    <a:pt x="2614" y="2039"/>
                    <a:pt x="2602" y="2063"/>
                  </a:cubicBezTo>
                  <a:cubicBezTo>
                    <a:pt x="2209" y="1301"/>
                    <a:pt x="1745" y="527"/>
                    <a:pt x="1138" y="63"/>
                  </a:cubicBezTo>
                  <a:cubicBezTo>
                    <a:pt x="1075" y="19"/>
                    <a:pt x="1008" y="0"/>
                    <a:pt x="944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29"/>
            <p:cNvSpPr/>
            <p:nvPr/>
          </p:nvSpPr>
          <p:spPr>
            <a:xfrm>
              <a:off x="8849476" y="-271150"/>
              <a:ext cx="635528" cy="633562"/>
            </a:xfrm>
            <a:custGeom>
              <a:rect b="b" l="l" r="r" t="t"/>
              <a:pathLst>
                <a:path extrusionOk="0" h="19656" w="19717">
                  <a:moveTo>
                    <a:pt x="8092" y="1"/>
                  </a:moveTo>
                  <a:cubicBezTo>
                    <a:pt x="6265" y="1"/>
                    <a:pt x="5068" y="1971"/>
                    <a:pt x="5167" y="3808"/>
                  </a:cubicBezTo>
                  <a:cubicBezTo>
                    <a:pt x="4643" y="3566"/>
                    <a:pt x="4084" y="3400"/>
                    <a:pt x="3532" y="3400"/>
                  </a:cubicBezTo>
                  <a:cubicBezTo>
                    <a:pt x="3106" y="3400"/>
                    <a:pt x="2685" y="3498"/>
                    <a:pt x="2286" y="3736"/>
                  </a:cubicBezTo>
                  <a:cubicBezTo>
                    <a:pt x="1095" y="4463"/>
                    <a:pt x="464" y="6165"/>
                    <a:pt x="250" y="7475"/>
                  </a:cubicBezTo>
                  <a:cubicBezTo>
                    <a:pt x="0" y="9094"/>
                    <a:pt x="488" y="10666"/>
                    <a:pt x="1893" y="11606"/>
                  </a:cubicBezTo>
                  <a:cubicBezTo>
                    <a:pt x="2060" y="11714"/>
                    <a:pt x="2227" y="11821"/>
                    <a:pt x="2405" y="11904"/>
                  </a:cubicBezTo>
                  <a:cubicBezTo>
                    <a:pt x="1536" y="13130"/>
                    <a:pt x="1107" y="14762"/>
                    <a:pt x="1965" y="16119"/>
                  </a:cubicBezTo>
                  <a:cubicBezTo>
                    <a:pt x="2548" y="17036"/>
                    <a:pt x="3572" y="17536"/>
                    <a:pt x="4632" y="17667"/>
                  </a:cubicBezTo>
                  <a:cubicBezTo>
                    <a:pt x="4876" y="17708"/>
                    <a:pt x="5126" y="17729"/>
                    <a:pt x="5376" y="17729"/>
                  </a:cubicBezTo>
                  <a:cubicBezTo>
                    <a:pt x="5626" y="17729"/>
                    <a:pt x="5876" y="17708"/>
                    <a:pt x="6120" y="17667"/>
                  </a:cubicBezTo>
                  <a:cubicBezTo>
                    <a:pt x="6263" y="17643"/>
                    <a:pt x="6394" y="17607"/>
                    <a:pt x="6537" y="17571"/>
                  </a:cubicBezTo>
                  <a:cubicBezTo>
                    <a:pt x="6679" y="17940"/>
                    <a:pt x="6930" y="18274"/>
                    <a:pt x="7251" y="18524"/>
                  </a:cubicBezTo>
                  <a:cubicBezTo>
                    <a:pt x="7661" y="19157"/>
                    <a:pt x="8360" y="19536"/>
                    <a:pt x="9109" y="19536"/>
                  </a:cubicBezTo>
                  <a:cubicBezTo>
                    <a:pt x="9121" y="19536"/>
                    <a:pt x="9133" y="19536"/>
                    <a:pt x="9144" y="19536"/>
                  </a:cubicBezTo>
                  <a:cubicBezTo>
                    <a:pt x="9513" y="19536"/>
                    <a:pt x="9882" y="19417"/>
                    <a:pt x="10204" y="19214"/>
                  </a:cubicBezTo>
                  <a:cubicBezTo>
                    <a:pt x="10180" y="18822"/>
                    <a:pt x="10168" y="18429"/>
                    <a:pt x="10144" y="18036"/>
                  </a:cubicBezTo>
                  <a:cubicBezTo>
                    <a:pt x="9346" y="17845"/>
                    <a:pt x="8525" y="17262"/>
                    <a:pt x="7918" y="16762"/>
                  </a:cubicBezTo>
                  <a:cubicBezTo>
                    <a:pt x="7851" y="16883"/>
                    <a:pt x="7724" y="16954"/>
                    <a:pt x="7591" y="16954"/>
                  </a:cubicBezTo>
                  <a:cubicBezTo>
                    <a:pt x="7581" y="16954"/>
                    <a:pt x="7571" y="16953"/>
                    <a:pt x="7561" y="16952"/>
                  </a:cubicBezTo>
                  <a:cubicBezTo>
                    <a:pt x="6168" y="16845"/>
                    <a:pt x="4834" y="16024"/>
                    <a:pt x="4227" y="14750"/>
                  </a:cubicBezTo>
                  <a:cubicBezTo>
                    <a:pt x="4138" y="14555"/>
                    <a:pt x="4293" y="14341"/>
                    <a:pt x="4471" y="14341"/>
                  </a:cubicBezTo>
                  <a:cubicBezTo>
                    <a:pt x="4533" y="14341"/>
                    <a:pt x="4597" y="14367"/>
                    <a:pt x="4655" y="14428"/>
                  </a:cubicBezTo>
                  <a:cubicBezTo>
                    <a:pt x="5275" y="15107"/>
                    <a:pt x="6001" y="15678"/>
                    <a:pt x="6906" y="15940"/>
                  </a:cubicBezTo>
                  <a:cubicBezTo>
                    <a:pt x="6953" y="15964"/>
                    <a:pt x="7025" y="15976"/>
                    <a:pt x="7108" y="15988"/>
                  </a:cubicBezTo>
                  <a:cubicBezTo>
                    <a:pt x="6572" y="15381"/>
                    <a:pt x="6156" y="14654"/>
                    <a:pt x="5906" y="13880"/>
                  </a:cubicBezTo>
                  <a:lnTo>
                    <a:pt x="5894" y="13845"/>
                  </a:lnTo>
                  <a:lnTo>
                    <a:pt x="5870" y="13773"/>
                  </a:lnTo>
                  <a:cubicBezTo>
                    <a:pt x="5823" y="13640"/>
                    <a:pt x="5935" y="13548"/>
                    <a:pt x="6049" y="13548"/>
                  </a:cubicBezTo>
                  <a:cubicBezTo>
                    <a:pt x="6107" y="13548"/>
                    <a:pt x="6167" y="13573"/>
                    <a:pt x="6203" y="13630"/>
                  </a:cubicBezTo>
                  <a:cubicBezTo>
                    <a:pt x="6775" y="14535"/>
                    <a:pt x="7513" y="15321"/>
                    <a:pt x="8370" y="15976"/>
                  </a:cubicBezTo>
                  <a:cubicBezTo>
                    <a:pt x="8751" y="16250"/>
                    <a:pt x="9156" y="16488"/>
                    <a:pt x="9585" y="16702"/>
                  </a:cubicBezTo>
                  <a:cubicBezTo>
                    <a:pt x="9751" y="16774"/>
                    <a:pt x="9930" y="16845"/>
                    <a:pt x="10097" y="16905"/>
                  </a:cubicBezTo>
                  <a:cubicBezTo>
                    <a:pt x="10049" y="15607"/>
                    <a:pt x="9989" y="14309"/>
                    <a:pt x="9918" y="13023"/>
                  </a:cubicBezTo>
                  <a:cubicBezTo>
                    <a:pt x="9624" y="13102"/>
                    <a:pt x="9323" y="13141"/>
                    <a:pt x="9022" y="13141"/>
                  </a:cubicBezTo>
                  <a:cubicBezTo>
                    <a:pt x="8689" y="13141"/>
                    <a:pt x="8356" y="13093"/>
                    <a:pt x="8037" y="12999"/>
                  </a:cubicBezTo>
                  <a:cubicBezTo>
                    <a:pt x="7974" y="13033"/>
                    <a:pt x="7905" y="13050"/>
                    <a:pt x="7836" y="13050"/>
                  </a:cubicBezTo>
                  <a:cubicBezTo>
                    <a:pt x="7735" y="13050"/>
                    <a:pt x="7633" y="13015"/>
                    <a:pt x="7549" y="12952"/>
                  </a:cubicBezTo>
                  <a:cubicBezTo>
                    <a:pt x="7477" y="12880"/>
                    <a:pt x="7406" y="12821"/>
                    <a:pt x="7334" y="12749"/>
                  </a:cubicBezTo>
                  <a:cubicBezTo>
                    <a:pt x="6906" y="12559"/>
                    <a:pt x="6501" y="12321"/>
                    <a:pt x="6132" y="12035"/>
                  </a:cubicBezTo>
                  <a:cubicBezTo>
                    <a:pt x="4644" y="10856"/>
                    <a:pt x="3858" y="9058"/>
                    <a:pt x="3191" y="7344"/>
                  </a:cubicBezTo>
                  <a:cubicBezTo>
                    <a:pt x="3112" y="7147"/>
                    <a:pt x="3299" y="6992"/>
                    <a:pt x="3476" y="6992"/>
                  </a:cubicBezTo>
                  <a:cubicBezTo>
                    <a:pt x="3566" y="6992"/>
                    <a:pt x="3655" y="7033"/>
                    <a:pt x="3703" y="7130"/>
                  </a:cubicBezTo>
                  <a:cubicBezTo>
                    <a:pt x="4405" y="8475"/>
                    <a:pt x="5096" y="9928"/>
                    <a:pt x="6227" y="10975"/>
                  </a:cubicBezTo>
                  <a:lnTo>
                    <a:pt x="6239" y="10987"/>
                  </a:lnTo>
                  <a:cubicBezTo>
                    <a:pt x="5917" y="10237"/>
                    <a:pt x="5763" y="9416"/>
                    <a:pt x="5763" y="8594"/>
                  </a:cubicBezTo>
                  <a:cubicBezTo>
                    <a:pt x="5763" y="8487"/>
                    <a:pt x="5834" y="8392"/>
                    <a:pt x="5929" y="8344"/>
                  </a:cubicBezTo>
                  <a:cubicBezTo>
                    <a:pt x="5900" y="8322"/>
                    <a:pt x="5893" y="8282"/>
                    <a:pt x="5903" y="8282"/>
                  </a:cubicBezTo>
                  <a:lnTo>
                    <a:pt x="5903" y="8282"/>
                  </a:lnTo>
                  <a:cubicBezTo>
                    <a:pt x="5910" y="8282"/>
                    <a:pt x="5923" y="8298"/>
                    <a:pt x="5941" y="8344"/>
                  </a:cubicBezTo>
                  <a:cubicBezTo>
                    <a:pt x="5975" y="8331"/>
                    <a:pt x="6011" y="8325"/>
                    <a:pt x="6045" y="8325"/>
                  </a:cubicBezTo>
                  <a:cubicBezTo>
                    <a:pt x="6168" y="8325"/>
                    <a:pt x="6285" y="8402"/>
                    <a:pt x="6322" y="8523"/>
                  </a:cubicBezTo>
                  <a:cubicBezTo>
                    <a:pt x="6560" y="9261"/>
                    <a:pt x="6703" y="9975"/>
                    <a:pt x="7049" y="10678"/>
                  </a:cubicBezTo>
                  <a:cubicBezTo>
                    <a:pt x="7299" y="11130"/>
                    <a:pt x="7572" y="11559"/>
                    <a:pt x="7882" y="11964"/>
                  </a:cubicBezTo>
                  <a:cubicBezTo>
                    <a:pt x="8335" y="12098"/>
                    <a:pt x="8806" y="12167"/>
                    <a:pt x="9278" y="12167"/>
                  </a:cubicBezTo>
                  <a:cubicBezTo>
                    <a:pt x="9476" y="12167"/>
                    <a:pt x="9673" y="12155"/>
                    <a:pt x="9870" y="12130"/>
                  </a:cubicBezTo>
                  <a:cubicBezTo>
                    <a:pt x="9835" y="11309"/>
                    <a:pt x="9787" y="10499"/>
                    <a:pt x="9763" y="9678"/>
                  </a:cubicBezTo>
                  <a:cubicBezTo>
                    <a:pt x="8156" y="9428"/>
                    <a:pt x="6977" y="8070"/>
                    <a:pt x="6930" y="6451"/>
                  </a:cubicBezTo>
                  <a:cubicBezTo>
                    <a:pt x="6930" y="6251"/>
                    <a:pt x="7113" y="6133"/>
                    <a:pt x="7284" y="6133"/>
                  </a:cubicBezTo>
                  <a:cubicBezTo>
                    <a:pt x="7419" y="6133"/>
                    <a:pt x="7546" y="6205"/>
                    <a:pt x="7572" y="6368"/>
                  </a:cubicBezTo>
                  <a:cubicBezTo>
                    <a:pt x="7751" y="7380"/>
                    <a:pt x="8454" y="8237"/>
                    <a:pt x="9418" y="8606"/>
                  </a:cubicBezTo>
                  <a:cubicBezTo>
                    <a:pt x="9513" y="8642"/>
                    <a:pt x="9620" y="8654"/>
                    <a:pt x="9727" y="8666"/>
                  </a:cubicBezTo>
                  <a:cubicBezTo>
                    <a:pt x="9692" y="7808"/>
                    <a:pt x="9680" y="6951"/>
                    <a:pt x="9668" y="6082"/>
                  </a:cubicBezTo>
                  <a:cubicBezTo>
                    <a:pt x="9656" y="5879"/>
                    <a:pt x="9656" y="5665"/>
                    <a:pt x="9668" y="5463"/>
                  </a:cubicBezTo>
                  <a:lnTo>
                    <a:pt x="9668" y="5260"/>
                  </a:lnTo>
                  <a:cubicBezTo>
                    <a:pt x="8704" y="4808"/>
                    <a:pt x="8084" y="3820"/>
                    <a:pt x="8084" y="2748"/>
                  </a:cubicBezTo>
                  <a:cubicBezTo>
                    <a:pt x="8084" y="2561"/>
                    <a:pt x="8217" y="2471"/>
                    <a:pt x="8356" y="2471"/>
                  </a:cubicBezTo>
                  <a:cubicBezTo>
                    <a:pt x="8499" y="2471"/>
                    <a:pt x="8650" y="2567"/>
                    <a:pt x="8668" y="2748"/>
                  </a:cubicBezTo>
                  <a:cubicBezTo>
                    <a:pt x="8751" y="3451"/>
                    <a:pt x="9132" y="4070"/>
                    <a:pt x="9727" y="4451"/>
                  </a:cubicBezTo>
                  <a:cubicBezTo>
                    <a:pt x="9775" y="3677"/>
                    <a:pt x="9870" y="2903"/>
                    <a:pt x="10025" y="2141"/>
                  </a:cubicBezTo>
                  <a:cubicBezTo>
                    <a:pt x="10051" y="1983"/>
                    <a:pt x="10185" y="1911"/>
                    <a:pt x="10323" y="1911"/>
                  </a:cubicBezTo>
                  <a:cubicBezTo>
                    <a:pt x="10496" y="1911"/>
                    <a:pt x="10676" y="2025"/>
                    <a:pt x="10656" y="2224"/>
                  </a:cubicBezTo>
                  <a:cubicBezTo>
                    <a:pt x="10597" y="3082"/>
                    <a:pt x="10549" y="3939"/>
                    <a:pt x="10525" y="4784"/>
                  </a:cubicBezTo>
                  <a:lnTo>
                    <a:pt x="10525" y="4998"/>
                  </a:lnTo>
                  <a:cubicBezTo>
                    <a:pt x="10525" y="5022"/>
                    <a:pt x="10525" y="5046"/>
                    <a:pt x="10525" y="5082"/>
                  </a:cubicBezTo>
                  <a:cubicBezTo>
                    <a:pt x="10549" y="5498"/>
                    <a:pt x="10609" y="5987"/>
                    <a:pt x="10537" y="6403"/>
                  </a:cubicBezTo>
                  <a:cubicBezTo>
                    <a:pt x="10561" y="6546"/>
                    <a:pt x="10573" y="6701"/>
                    <a:pt x="10585" y="6856"/>
                  </a:cubicBezTo>
                  <a:cubicBezTo>
                    <a:pt x="11359" y="6546"/>
                    <a:pt x="12037" y="6034"/>
                    <a:pt x="12525" y="5368"/>
                  </a:cubicBezTo>
                  <a:cubicBezTo>
                    <a:pt x="13085" y="4558"/>
                    <a:pt x="13049" y="3808"/>
                    <a:pt x="13133" y="2891"/>
                  </a:cubicBezTo>
                  <a:cubicBezTo>
                    <a:pt x="13146" y="2685"/>
                    <a:pt x="13315" y="2572"/>
                    <a:pt x="13480" y="2572"/>
                  </a:cubicBezTo>
                  <a:cubicBezTo>
                    <a:pt x="13611" y="2572"/>
                    <a:pt x="13740" y="2643"/>
                    <a:pt x="13788" y="2796"/>
                  </a:cubicBezTo>
                  <a:cubicBezTo>
                    <a:pt x="14157" y="3677"/>
                    <a:pt x="13752" y="4856"/>
                    <a:pt x="13240" y="5653"/>
                  </a:cubicBezTo>
                  <a:cubicBezTo>
                    <a:pt x="13954" y="5344"/>
                    <a:pt x="14490" y="4748"/>
                    <a:pt x="14728" y="4010"/>
                  </a:cubicBezTo>
                  <a:cubicBezTo>
                    <a:pt x="14790" y="3834"/>
                    <a:pt x="14934" y="3757"/>
                    <a:pt x="15077" y="3757"/>
                  </a:cubicBezTo>
                  <a:cubicBezTo>
                    <a:pt x="15291" y="3757"/>
                    <a:pt x="15502" y="3929"/>
                    <a:pt x="15431" y="4201"/>
                  </a:cubicBezTo>
                  <a:cubicBezTo>
                    <a:pt x="15133" y="5248"/>
                    <a:pt x="14192" y="6010"/>
                    <a:pt x="13097" y="6070"/>
                  </a:cubicBezTo>
                  <a:cubicBezTo>
                    <a:pt x="13049" y="6070"/>
                    <a:pt x="13014" y="6058"/>
                    <a:pt x="12978" y="6034"/>
                  </a:cubicBezTo>
                  <a:cubicBezTo>
                    <a:pt x="12371" y="6808"/>
                    <a:pt x="11609" y="7261"/>
                    <a:pt x="10644" y="7368"/>
                  </a:cubicBezTo>
                  <a:cubicBezTo>
                    <a:pt x="10704" y="7880"/>
                    <a:pt x="10751" y="8380"/>
                    <a:pt x="10799" y="8892"/>
                  </a:cubicBezTo>
                  <a:cubicBezTo>
                    <a:pt x="10978" y="8975"/>
                    <a:pt x="11061" y="9189"/>
                    <a:pt x="11001" y="9368"/>
                  </a:cubicBezTo>
                  <a:cubicBezTo>
                    <a:pt x="10978" y="9463"/>
                    <a:pt x="10930" y="9535"/>
                    <a:pt x="10859" y="9594"/>
                  </a:cubicBezTo>
                  <a:cubicBezTo>
                    <a:pt x="11025" y="11642"/>
                    <a:pt x="11156" y="13702"/>
                    <a:pt x="11311" y="15750"/>
                  </a:cubicBezTo>
                  <a:cubicBezTo>
                    <a:pt x="11692" y="15571"/>
                    <a:pt x="12049" y="15333"/>
                    <a:pt x="12359" y="15047"/>
                  </a:cubicBezTo>
                  <a:cubicBezTo>
                    <a:pt x="12299" y="14940"/>
                    <a:pt x="12275" y="14821"/>
                    <a:pt x="12287" y="14702"/>
                  </a:cubicBezTo>
                  <a:cubicBezTo>
                    <a:pt x="12561" y="13083"/>
                    <a:pt x="12775" y="11535"/>
                    <a:pt x="12573" y="9892"/>
                  </a:cubicBezTo>
                  <a:cubicBezTo>
                    <a:pt x="12547" y="9694"/>
                    <a:pt x="12718" y="9584"/>
                    <a:pt x="12890" y="9584"/>
                  </a:cubicBezTo>
                  <a:cubicBezTo>
                    <a:pt x="13028" y="9584"/>
                    <a:pt x="13167" y="9655"/>
                    <a:pt x="13204" y="9809"/>
                  </a:cubicBezTo>
                  <a:cubicBezTo>
                    <a:pt x="13502" y="11059"/>
                    <a:pt x="13585" y="12356"/>
                    <a:pt x="13466" y="13630"/>
                  </a:cubicBezTo>
                  <a:cubicBezTo>
                    <a:pt x="13502" y="13559"/>
                    <a:pt x="13537" y="13488"/>
                    <a:pt x="13573" y="13416"/>
                  </a:cubicBezTo>
                  <a:cubicBezTo>
                    <a:pt x="14145" y="12297"/>
                    <a:pt x="14228" y="10916"/>
                    <a:pt x="14871" y="9844"/>
                  </a:cubicBezTo>
                  <a:cubicBezTo>
                    <a:pt x="14909" y="9779"/>
                    <a:pt x="14987" y="9744"/>
                    <a:pt x="15063" y="9744"/>
                  </a:cubicBezTo>
                  <a:cubicBezTo>
                    <a:pt x="15155" y="9744"/>
                    <a:pt x="15244" y="9794"/>
                    <a:pt x="15264" y="9904"/>
                  </a:cubicBezTo>
                  <a:cubicBezTo>
                    <a:pt x="15335" y="10559"/>
                    <a:pt x="15276" y="11237"/>
                    <a:pt x="15097" y="11880"/>
                  </a:cubicBezTo>
                  <a:cubicBezTo>
                    <a:pt x="15752" y="11666"/>
                    <a:pt x="16300" y="11082"/>
                    <a:pt x="16585" y="10451"/>
                  </a:cubicBezTo>
                  <a:cubicBezTo>
                    <a:pt x="16693" y="10178"/>
                    <a:pt x="16681" y="9737"/>
                    <a:pt x="16978" y="9594"/>
                  </a:cubicBezTo>
                  <a:cubicBezTo>
                    <a:pt x="17026" y="9567"/>
                    <a:pt x="17077" y="9554"/>
                    <a:pt x="17126" y="9554"/>
                  </a:cubicBezTo>
                  <a:cubicBezTo>
                    <a:pt x="17250" y="9554"/>
                    <a:pt x="17368" y="9633"/>
                    <a:pt x="17419" y="9761"/>
                  </a:cubicBezTo>
                  <a:cubicBezTo>
                    <a:pt x="17705" y="10309"/>
                    <a:pt x="17097" y="11273"/>
                    <a:pt x="16728" y="11630"/>
                  </a:cubicBezTo>
                  <a:cubicBezTo>
                    <a:pt x="16264" y="12059"/>
                    <a:pt x="15609" y="12285"/>
                    <a:pt x="14978" y="12321"/>
                  </a:cubicBezTo>
                  <a:cubicBezTo>
                    <a:pt x="14788" y="12928"/>
                    <a:pt x="14526" y="13499"/>
                    <a:pt x="14216" y="14047"/>
                  </a:cubicBezTo>
                  <a:cubicBezTo>
                    <a:pt x="13621" y="15154"/>
                    <a:pt x="12633" y="15988"/>
                    <a:pt x="11454" y="16393"/>
                  </a:cubicBezTo>
                  <a:cubicBezTo>
                    <a:pt x="11430" y="16393"/>
                    <a:pt x="11394" y="16405"/>
                    <a:pt x="11371" y="16405"/>
                  </a:cubicBezTo>
                  <a:cubicBezTo>
                    <a:pt x="11382" y="16571"/>
                    <a:pt x="11394" y="16750"/>
                    <a:pt x="11418" y="16928"/>
                  </a:cubicBezTo>
                  <a:cubicBezTo>
                    <a:pt x="11418" y="17024"/>
                    <a:pt x="11430" y="17119"/>
                    <a:pt x="11442" y="17226"/>
                  </a:cubicBezTo>
                  <a:cubicBezTo>
                    <a:pt x="11626" y="17256"/>
                    <a:pt x="11812" y="17271"/>
                    <a:pt x="11998" y="17271"/>
                  </a:cubicBezTo>
                  <a:cubicBezTo>
                    <a:pt x="12548" y="17271"/>
                    <a:pt x="13099" y="17142"/>
                    <a:pt x="13597" y="16893"/>
                  </a:cubicBezTo>
                  <a:cubicBezTo>
                    <a:pt x="14204" y="16571"/>
                    <a:pt x="14538" y="15988"/>
                    <a:pt x="15014" y="15524"/>
                  </a:cubicBezTo>
                  <a:cubicBezTo>
                    <a:pt x="15055" y="15486"/>
                    <a:pt x="15107" y="15468"/>
                    <a:pt x="15158" y="15468"/>
                  </a:cubicBezTo>
                  <a:cubicBezTo>
                    <a:pt x="15267" y="15468"/>
                    <a:pt x="15375" y="15548"/>
                    <a:pt x="15383" y="15678"/>
                  </a:cubicBezTo>
                  <a:cubicBezTo>
                    <a:pt x="15478" y="16595"/>
                    <a:pt x="14585" y="17345"/>
                    <a:pt x="13835" y="17702"/>
                  </a:cubicBezTo>
                  <a:cubicBezTo>
                    <a:pt x="13423" y="17892"/>
                    <a:pt x="12991" y="17998"/>
                    <a:pt x="12564" y="17998"/>
                  </a:cubicBezTo>
                  <a:cubicBezTo>
                    <a:pt x="12189" y="17998"/>
                    <a:pt x="11817" y="17916"/>
                    <a:pt x="11466" y="17738"/>
                  </a:cubicBezTo>
                  <a:lnTo>
                    <a:pt x="11466" y="17738"/>
                  </a:lnTo>
                  <a:lnTo>
                    <a:pt x="11490" y="18060"/>
                  </a:lnTo>
                  <a:cubicBezTo>
                    <a:pt x="11692" y="18345"/>
                    <a:pt x="11930" y="18583"/>
                    <a:pt x="12216" y="18774"/>
                  </a:cubicBezTo>
                  <a:cubicBezTo>
                    <a:pt x="12252" y="18822"/>
                    <a:pt x="12299" y="18869"/>
                    <a:pt x="12335" y="18905"/>
                  </a:cubicBezTo>
                  <a:cubicBezTo>
                    <a:pt x="12854" y="19420"/>
                    <a:pt x="13511" y="19656"/>
                    <a:pt x="14164" y="19656"/>
                  </a:cubicBezTo>
                  <a:cubicBezTo>
                    <a:pt x="15204" y="19656"/>
                    <a:pt x="16237" y="19059"/>
                    <a:pt x="16705" y="18036"/>
                  </a:cubicBezTo>
                  <a:cubicBezTo>
                    <a:pt x="17121" y="17143"/>
                    <a:pt x="17074" y="16095"/>
                    <a:pt x="16585" y="15238"/>
                  </a:cubicBezTo>
                  <a:cubicBezTo>
                    <a:pt x="16788" y="15178"/>
                    <a:pt x="16966" y="15095"/>
                    <a:pt x="17145" y="15000"/>
                  </a:cubicBezTo>
                  <a:cubicBezTo>
                    <a:pt x="18181" y="14654"/>
                    <a:pt x="18967" y="13809"/>
                    <a:pt x="19229" y="12749"/>
                  </a:cubicBezTo>
                  <a:cubicBezTo>
                    <a:pt x="19336" y="12380"/>
                    <a:pt x="19383" y="11999"/>
                    <a:pt x="19372" y="11618"/>
                  </a:cubicBezTo>
                  <a:cubicBezTo>
                    <a:pt x="19705" y="10725"/>
                    <a:pt x="19717" y="9749"/>
                    <a:pt x="19395" y="8856"/>
                  </a:cubicBezTo>
                  <a:cubicBezTo>
                    <a:pt x="19241" y="8415"/>
                    <a:pt x="19026" y="8011"/>
                    <a:pt x="18752" y="7630"/>
                  </a:cubicBezTo>
                  <a:cubicBezTo>
                    <a:pt x="18252" y="6677"/>
                    <a:pt x="17431" y="5915"/>
                    <a:pt x="16431" y="5510"/>
                  </a:cubicBezTo>
                  <a:cubicBezTo>
                    <a:pt x="16538" y="5082"/>
                    <a:pt x="16562" y="4629"/>
                    <a:pt x="16502" y="4189"/>
                  </a:cubicBezTo>
                  <a:cubicBezTo>
                    <a:pt x="16550" y="3391"/>
                    <a:pt x="16324" y="2593"/>
                    <a:pt x="15847" y="1939"/>
                  </a:cubicBezTo>
                  <a:cubicBezTo>
                    <a:pt x="15716" y="1772"/>
                    <a:pt x="15573" y="1605"/>
                    <a:pt x="15419" y="1462"/>
                  </a:cubicBezTo>
                  <a:cubicBezTo>
                    <a:pt x="15395" y="1403"/>
                    <a:pt x="15383" y="1355"/>
                    <a:pt x="15359" y="1307"/>
                  </a:cubicBezTo>
                  <a:cubicBezTo>
                    <a:pt x="15028" y="589"/>
                    <a:pt x="14308" y="243"/>
                    <a:pt x="13571" y="243"/>
                  </a:cubicBezTo>
                  <a:cubicBezTo>
                    <a:pt x="13221" y="243"/>
                    <a:pt x="12867" y="321"/>
                    <a:pt x="12549" y="474"/>
                  </a:cubicBezTo>
                  <a:cubicBezTo>
                    <a:pt x="12156" y="474"/>
                    <a:pt x="11775" y="581"/>
                    <a:pt x="11430" y="772"/>
                  </a:cubicBezTo>
                  <a:cubicBezTo>
                    <a:pt x="11144" y="926"/>
                    <a:pt x="10882" y="1141"/>
                    <a:pt x="10680" y="1403"/>
                  </a:cubicBezTo>
                  <a:cubicBezTo>
                    <a:pt x="10311" y="891"/>
                    <a:pt x="9799" y="486"/>
                    <a:pt x="9216" y="236"/>
                  </a:cubicBezTo>
                  <a:cubicBezTo>
                    <a:pt x="8821" y="74"/>
                    <a:pt x="8445" y="1"/>
                    <a:pt x="809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29"/>
            <p:cNvSpPr/>
            <p:nvPr/>
          </p:nvSpPr>
          <p:spPr>
            <a:xfrm>
              <a:off x="8949654" y="-209908"/>
              <a:ext cx="469724" cy="876756"/>
            </a:xfrm>
            <a:custGeom>
              <a:rect b="b" l="l" r="r" t="t"/>
              <a:pathLst>
                <a:path extrusionOk="0" h="27201" w="14573">
                  <a:moveTo>
                    <a:pt x="7206" y="0"/>
                  </a:moveTo>
                  <a:cubicBezTo>
                    <a:pt x="7069" y="0"/>
                    <a:pt x="6937" y="72"/>
                    <a:pt x="6905" y="229"/>
                  </a:cubicBezTo>
                  <a:cubicBezTo>
                    <a:pt x="6762" y="991"/>
                    <a:pt x="6655" y="1765"/>
                    <a:pt x="6608" y="2539"/>
                  </a:cubicBezTo>
                  <a:cubicBezTo>
                    <a:pt x="6024" y="2158"/>
                    <a:pt x="5631" y="1539"/>
                    <a:pt x="5548" y="848"/>
                  </a:cubicBezTo>
                  <a:cubicBezTo>
                    <a:pt x="5530" y="662"/>
                    <a:pt x="5382" y="567"/>
                    <a:pt x="5239" y="567"/>
                  </a:cubicBezTo>
                  <a:cubicBezTo>
                    <a:pt x="5099" y="567"/>
                    <a:pt x="4965" y="659"/>
                    <a:pt x="4965" y="848"/>
                  </a:cubicBezTo>
                  <a:cubicBezTo>
                    <a:pt x="4965" y="1920"/>
                    <a:pt x="5584" y="2896"/>
                    <a:pt x="6548" y="3348"/>
                  </a:cubicBezTo>
                  <a:lnTo>
                    <a:pt x="6548" y="3551"/>
                  </a:lnTo>
                  <a:cubicBezTo>
                    <a:pt x="6536" y="3765"/>
                    <a:pt x="6536" y="3968"/>
                    <a:pt x="6548" y="4170"/>
                  </a:cubicBezTo>
                  <a:cubicBezTo>
                    <a:pt x="6548" y="5039"/>
                    <a:pt x="6572" y="5896"/>
                    <a:pt x="6596" y="6766"/>
                  </a:cubicBezTo>
                  <a:cubicBezTo>
                    <a:pt x="6500" y="6754"/>
                    <a:pt x="6393" y="6730"/>
                    <a:pt x="6298" y="6694"/>
                  </a:cubicBezTo>
                  <a:cubicBezTo>
                    <a:pt x="5334" y="6325"/>
                    <a:pt x="4643" y="5480"/>
                    <a:pt x="4453" y="4468"/>
                  </a:cubicBezTo>
                  <a:cubicBezTo>
                    <a:pt x="4426" y="4305"/>
                    <a:pt x="4299" y="4233"/>
                    <a:pt x="4165" y="4233"/>
                  </a:cubicBezTo>
                  <a:cubicBezTo>
                    <a:pt x="3995" y="4233"/>
                    <a:pt x="3815" y="4351"/>
                    <a:pt x="3822" y="4551"/>
                  </a:cubicBezTo>
                  <a:cubicBezTo>
                    <a:pt x="3857" y="6170"/>
                    <a:pt x="5048" y="7528"/>
                    <a:pt x="6643" y="7778"/>
                  </a:cubicBezTo>
                  <a:cubicBezTo>
                    <a:pt x="6679" y="8599"/>
                    <a:pt x="6715" y="9421"/>
                    <a:pt x="6762" y="10230"/>
                  </a:cubicBezTo>
                  <a:cubicBezTo>
                    <a:pt x="6577" y="10250"/>
                    <a:pt x="6392" y="10259"/>
                    <a:pt x="6208" y="10259"/>
                  </a:cubicBezTo>
                  <a:cubicBezTo>
                    <a:pt x="5716" y="10259"/>
                    <a:pt x="5230" y="10190"/>
                    <a:pt x="4762" y="10052"/>
                  </a:cubicBezTo>
                  <a:cubicBezTo>
                    <a:pt x="4453" y="9647"/>
                    <a:pt x="4179" y="9218"/>
                    <a:pt x="3929" y="8766"/>
                  </a:cubicBezTo>
                  <a:cubicBezTo>
                    <a:pt x="3583" y="8075"/>
                    <a:pt x="3441" y="7349"/>
                    <a:pt x="3202" y="6623"/>
                  </a:cubicBezTo>
                  <a:cubicBezTo>
                    <a:pt x="3165" y="6492"/>
                    <a:pt x="3055" y="6413"/>
                    <a:pt x="2935" y="6413"/>
                  </a:cubicBezTo>
                  <a:cubicBezTo>
                    <a:pt x="2901" y="6413"/>
                    <a:pt x="2867" y="6419"/>
                    <a:pt x="2833" y="6432"/>
                  </a:cubicBezTo>
                  <a:lnTo>
                    <a:pt x="2821" y="6432"/>
                  </a:lnTo>
                  <a:cubicBezTo>
                    <a:pt x="2714" y="6480"/>
                    <a:pt x="2643" y="6575"/>
                    <a:pt x="2643" y="6682"/>
                  </a:cubicBezTo>
                  <a:cubicBezTo>
                    <a:pt x="2643" y="7504"/>
                    <a:pt x="2809" y="8325"/>
                    <a:pt x="3131" y="9087"/>
                  </a:cubicBezTo>
                  <a:lnTo>
                    <a:pt x="3107" y="9063"/>
                  </a:lnTo>
                  <a:cubicBezTo>
                    <a:pt x="1976" y="8016"/>
                    <a:pt x="1297" y="6563"/>
                    <a:pt x="595" y="5218"/>
                  </a:cubicBezTo>
                  <a:cubicBezTo>
                    <a:pt x="542" y="5121"/>
                    <a:pt x="453" y="5080"/>
                    <a:pt x="362" y="5080"/>
                  </a:cubicBezTo>
                  <a:cubicBezTo>
                    <a:pt x="184" y="5080"/>
                    <a:pt x="0" y="5235"/>
                    <a:pt x="71" y="5432"/>
                  </a:cubicBezTo>
                  <a:cubicBezTo>
                    <a:pt x="738" y="7158"/>
                    <a:pt x="1524" y="8944"/>
                    <a:pt x="3012" y="10123"/>
                  </a:cubicBezTo>
                  <a:cubicBezTo>
                    <a:pt x="3381" y="10409"/>
                    <a:pt x="3786" y="10647"/>
                    <a:pt x="4214" y="10837"/>
                  </a:cubicBezTo>
                  <a:cubicBezTo>
                    <a:pt x="4286" y="10909"/>
                    <a:pt x="4369" y="10980"/>
                    <a:pt x="4441" y="11040"/>
                  </a:cubicBezTo>
                  <a:cubicBezTo>
                    <a:pt x="4518" y="11103"/>
                    <a:pt x="4617" y="11138"/>
                    <a:pt x="4719" y="11138"/>
                  </a:cubicBezTo>
                  <a:cubicBezTo>
                    <a:pt x="4789" y="11138"/>
                    <a:pt x="4861" y="11121"/>
                    <a:pt x="4929" y="11087"/>
                  </a:cubicBezTo>
                  <a:cubicBezTo>
                    <a:pt x="5248" y="11181"/>
                    <a:pt x="5581" y="11229"/>
                    <a:pt x="5912" y="11229"/>
                  </a:cubicBezTo>
                  <a:cubicBezTo>
                    <a:pt x="6212" y="11229"/>
                    <a:pt x="6510" y="11190"/>
                    <a:pt x="6798" y="11111"/>
                  </a:cubicBezTo>
                  <a:cubicBezTo>
                    <a:pt x="6870" y="12409"/>
                    <a:pt x="6941" y="13695"/>
                    <a:pt x="6989" y="14993"/>
                  </a:cubicBezTo>
                  <a:cubicBezTo>
                    <a:pt x="6810" y="14933"/>
                    <a:pt x="6643" y="14862"/>
                    <a:pt x="6477" y="14790"/>
                  </a:cubicBezTo>
                  <a:cubicBezTo>
                    <a:pt x="6048" y="14588"/>
                    <a:pt x="5631" y="14338"/>
                    <a:pt x="5250" y="14064"/>
                  </a:cubicBezTo>
                  <a:cubicBezTo>
                    <a:pt x="4393" y="13409"/>
                    <a:pt x="3667" y="12623"/>
                    <a:pt x="3083" y="11719"/>
                  </a:cubicBezTo>
                  <a:cubicBezTo>
                    <a:pt x="3047" y="11661"/>
                    <a:pt x="2988" y="11636"/>
                    <a:pt x="2929" y="11636"/>
                  </a:cubicBezTo>
                  <a:cubicBezTo>
                    <a:pt x="2816" y="11636"/>
                    <a:pt x="2703" y="11728"/>
                    <a:pt x="2750" y="11861"/>
                  </a:cubicBezTo>
                  <a:lnTo>
                    <a:pt x="2774" y="11933"/>
                  </a:lnTo>
                  <a:cubicBezTo>
                    <a:pt x="2774" y="11945"/>
                    <a:pt x="2786" y="11957"/>
                    <a:pt x="2786" y="11969"/>
                  </a:cubicBezTo>
                  <a:cubicBezTo>
                    <a:pt x="3048" y="12742"/>
                    <a:pt x="3452" y="13457"/>
                    <a:pt x="4000" y="14076"/>
                  </a:cubicBezTo>
                  <a:cubicBezTo>
                    <a:pt x="3917" y="14064"/>
                    <a:pt x="3845" y="14040"/>
                    <a:pt x="3786" y="14028"/>
                  </a:cubicBezTo>
                  <a:cubicBezTo>
                    <a:pt x="2893" y="13766"/>
                    <a:pt x="2155" y="13195"/>
                    <a:pt x="1536" y="12504"/>
                  </a:cubicBezTo>
                  <a:cubicBezTo>
                    <a:pt x="1482" y="12444"/>
                    <a:pt x="1420" y="12419"/>
                    <a:pt x="1360" y="12419"/>
                  </a:cubicBezTo>
                  <a:cubicBezTo>
                    <a:pt x="1182" y="12419"/>
                    <a:pt x="1018" y="12642"/>
                    <a:pt x="1107" y="12838"/>
                  </a:cubicBezTo>
                  <a:cubicBezTo>
                    <a:pt x="1702" y="14112"/>
                    <a:pt x="3048" y="14933"/>
                    <a:pt x="4453" y="15040"/>
                  </a:cubicBezTo>
                  <a:cubicBezTo>
                    <a:pt x="4595" y="15040"/>
                    <a:pt x="4726" y="14969"/>
                    <a:pt x="4810" y="14850"/>
                  </a:cubicBezTo>
                  <a:cubicBezTo>
                    <a:pt x="5405" y="15350"/>
                    <a:pt x="6238" y="15921"/>
                    <a:pt x="7036" y="16112"/>
                  </a:cubicBezTo>
                  <a:cubicBezTo>
                    <a:pt x="7048" y="16505"/>
                    <a:pt x="7072" y="16898"/>
                    <a:pt x="7084" y="17291"/>
                  </a:cubicBezTo>
                  <a:cubicBezTo>
                    <a:pt x="7143" y="18481"/>
                    <a:pt x="7203" y="19672"/>
                    <a:pt x="7262" y="20863"/>
                  </a:cubicBezTo>
                  <a:cubicBezTo>
                    <a:pt x="7322" y="21863"/>
                    <a:pt x="7381" y="22875"/>
                    <a:pt x="7441" y="23875"/>
                  </a:cubicBezTo>
                  <a:cubicBezTo>
                    <a:pt x="7489" y="24815"/>
                    <a:pt x="7453" y="25839"/>
                    <a:pt x="7727" y="26744"/>
                  </a:cubicBezTo>
                  <a:cubicBezTo>
                    <a:pt x="7813" y="27035"/>
                    <a:pt x="8112" y="27200"/>
                    <a:pt x="8394" y="27200"/>
                  </a:cubicBezTo>
                  <a:cubicBezTo>
                    <a:pt x="8655" y="27200"/>
                    <a:pt x="8902" y="27059"/>
                    <a:pt x="8953" y="26744"/>
                  </a:cubicBezTo>
                  <a:cubicBezTo>
                    <a:pt x="9120" y="25804"/>
                    <a:pt x="8977" y="24827"/>
                    <a:pt x="8917" y="23875"/>
                  </a:cubicBezTo>
                  <a:lnTo>
                    <a:pt x="8715" y="20863"/>
                  </a:lnTo>
                  <a:cubicBezTo>
                    <a:pt x="8620" y="19303"/>
                    <a:pt x="8501" y="17731"/>
                    <a:pt x="8382" y="16171"/>
                  </a:cubicBezTo>
                  <a:lnTo>
                    <a:pt x="8346" y="15838"/>
                  </a:lnTo>
                  <a:lnTo>
                    <a:pt x="8346" y="15838"/>
                  </a:lnTo>
                  <a:cubicBezTo>
                    <a:pt x="8702" y="16016"/>
                    <a:pt x="9075" y="16098"/>
                    <a:pt x="9450" y="16098"/>
                  </a:cubicBezTo>
                  <a:cubicBezTo>
                    <a:pt x="9877" y="16098"/>
                    <a:pt x="10309" y="15992"/>
                    <a:pt x="10727" y="15802"/>
                  </a:cubicBezTo>
                  <a:cubicBezTo>
                    <a:pt x="11465" y="15457"/>
                    <a:pt x="12358" y="14695"/>
                    <a:pt x="12263" y="13778"/>
                  </a:cubicBezTo>
                  <a:cubicBezTo>
                    <a:pt x="12263" y="13648"/>
                    <a:pt x="12158" y="13568"/>
                    <a:pt x="12049" y="13568"/>
                  </a:cubicBezTo>
                  <a:cubicBezTo>
                    <a:pt x="11999" y="13568"/>
                    <a:pt x="11947" y="13586"/>
                    <a:pt x="11906" y="13624"/>
                  </a:cubicBezTo>
                  <a:cubicBezTo>
                    <a:pt x="11418" y="14088"/>
                    <a:pt x="11096" y="14671"/>
                    <a:pt x="10477" y="14993"/>
                  </a:cubicBezTo>
                  <a:cubicBezTo>
                    <a:pt x="9995" y="15234"/>
                    <a:pt x="9463" y="15357"/>
                    <a:pt x="8926" y="15357"/>
                  </a:cubicBezTo>
                  <a:cubicBezTo>
                    <a:pt x="8721" y="15357"/>
                    <a:pt x="8515" y="15339"/>
                    <a:pt x="8310" y="15302"/>
                  </a:cubicBezTo>
                  <a:cubicBezTo>
                    <a:pt x="8298" y="15207"/>
                    <a:pt x="8298" y="15100"/>
                    <a:pt x="8286" y="15005"/>
                  </a:cubicBezTo>
                  <a:cubicBezTo>
                    <a:pt x="8274" y="14826"/>
                    <a:pt x="8263" y="14659"/>
                    <a:pt x="8251" y="14481"/>
                  </a:cubicBezTo>
                  <a:cubicBezTo>
                    <a:pt x="8274" y="14481"/>
                    <a:pt x="8298" y="14481"/>
                    <a:pt x="8322" y="14469"/>
                  </a:cubicBezTo>
                  <a:cubicBezTo>
                    <a:pt x="9513" y="14064"/>
                    <a:pt x="10501" y="13231"/>
                    <a:pt x="11084" y="12135"/>
                  </a:cubicBezTo>
                  <a:cubicBezTo>
                    <a:pt x="11406" y="11588"/>
                    <a:pt x="11656" y="11004"/>
                    <a:pt x="11846" y="10409"/>
                  </a:cubicBezTo>
                  <a:cubicBezTo>
                    <a:pt x="12477" y="10361"/>
                    <a:pt x="13144" y="10147"/>
                    <a:pt x="13597" y="9706"/>
                  </a:cubicBezTo>
                  <a:cubicBezTo>
                    <a:pt x="13978" y="9349"/>
                    <a:pt x="14573" y="8385"/>
                    <a:pt x="14299" y="7849"/>
                  </a:cubicBezTo>
                  <a:cubicBezTo>
                    <a:pt x="14247" y="7718"/>
                    <a:pt x="14123" y="7638"/>
                    <a:pt x="13991" y="7638"/>
                  </a:cubicBezTo>
                  <a:cubicBezTo>
                    <a:pt x="13943" y="7638"/>
                    <a:pt x="13894" y="7648"/>
                    <a:pt x="13847" y="7670"/>
                  </a:cubicBezTo>
                  <a:cubicBezTo>
                    <a:pt x="13549" y="7813"/>
                    <a:pt x="13573" y="8266"/>
                    <a:pt x="13454" y="8528"/>
                  </a:cubicBezTo>
                  <a:cubicBezTo>
                    <a:pt x="13180" y="9171"/>
                    <a:pt x="12632" y="9742"/>
                    <a:pt x="11965" y="9956"/>
                  </a:cubicBezTo>
                  <a:cubicBezTo>
                    <a:pt x="12144" y="9313"/>
                    <a:pt x="12204" y="8647"/>
                    <a:pt x="12132" y="7980"/>
                  </a:cubicBezTo>
                  <a:cubicBezTo>
                    <a:pt x="12119" y="7878"/>
                    <a:pt x="12035" y="7830"/>
                    <a:pt x="11944" y="7830"/>
                  </a:cubicBezTo>
                  <a:cubicBezTo>
                    <a:pt x="11866" y="7830"/>
                    <a:pt x="11783" y="7866"/>
                    <a:pt x="11739" y="7932"/>
                  </a:cubicBezTo>
                  <a:cubicBezTo>
                    <a:pt x="11108" y="9004"/>
                    <a:pt x="11025" y="10385"/>
                    <a:pt x="10453" y="11504"/>
                  </a:cubicBezTo>
                  <a:cubicBezTo>
                    <a:pt x="10418" y="11576"/>
                    <a:pt x="10370" y="11647"/>
                    <a:pt x="10334" y="11719"/>
                  </a:cubicBezTo>
                  <a:cubicBezTo>
                    <a:pt x="10453" y="10433"/>
                    <a:pt x="10370" y="9147"/>
                    <a:pt x="10072" y="7885"/>
                  </a:cubicBezTo>
                  <a:cubicBezTo>
                    <a:pt x="10040" y="7736"/>
                    <a:pt x="9905" y="7666"/>
                    <a:pt x="9767" y="7666"/>
                  </a:cubicBezTo>
                  <a:cubicBezTo>
                    <a:pt x="9596" y="7666"/>
                    <a:pt x="9421" y="7775"/>
                    <a:pt x="9441" y="7980"/>
                  </a:cubicBezTo>
                  <a:cubicBezTo>
                    <a:pt x="9644" y="9611"/>
                    <a:pt x="9441" y="11171"/>
                    <a:pt x="9167" y="12778"/>
                  </a:cubicBezTo>
                  <a:cubicBezTo>
                    <a:pt x="9144" y="12897"/>
                    <a:pt x="9167" y="13028"/>
                    <a:pt x="9227" y="13123"/>
                  </a:cubicBezTo>
                  <a:cubicBezTo>
                    <a:pt x="8917" y="13409"/>
                    <a:pt x="8572" y="13647"/>
                    <a:pt x="8191" y="13826"/>
                  </a:cubicBezTo>
                  <a:cubicBezTo>
                    <a:pt x="8036" y="11778"/>
                    <a:pt x="7905" y="9730"/>
                    <a:pt x="7727" y="7682"/>
                  </a:cubicBezTo>
                  <a:cubicBezTo>
                    <a:pt x="7798" y="7611"/>
                    <a:pt x="7846" y="7539"/>
                    <a:pt x="7870" y="7456"/>
                  </a:cubicBezTo>
                  <a:cubicBezTo>
                    <a:pt x="7941" y="7266"/>
                    <a:pt x="7846" y="7063"/>
                    <a:pt x="7667" y="6980"/>
                  </a:cubicBezTo>
                  <a:cubicBezTo>
                    <a:pt x="7632" y="6468"/>
                    <a:pt x="7584" y="5956"/>
                    <a:pt x="7524" y="5456"/>
                  </a:cubicBezTo>
                  <a:cubicBezTo>
                    <a:pt x="8489" y="5349"/>
                    <a:pt x="9239" y="4896"/>
                    <a:pt x="9846" y="4122"/>
                  </a:cubicBezTo>
                  <a:cubicBezTo>
                    <a:pt x="9882" y="4146"/>
                    <a:pt x="9929" y="4158"/>
                    <a:pt x="9965" y="4158"/>
                  </a:cubicBezTo>
                  <a:cubicBezTo>
                    <a:pt x="11072" y="4099"/>
                    <a:pt x="12013" y="3348"/>
                    <a:pt x="12311" y="2289"/>
                  </a:cubicBezTo>
                  <a:cubicBezTo>
                    <a:pt x="12389" y="2018"/>
                    <a:pt x="12177" y="1845"/>
                    <a:pt x="11963" y="1845"/>
                  </a:cubicBezTo>
                  <a:cubicBezTo>
                    <a:pt x="11820" y="1845"/>
                    <a:pt x="11677" y="1922"/>
                    <a:pt x="11620" y="2098"/>
                  </a:cubicBezTo>
                  <a:cubicBezTo>
                    <a:pt x="11382" y="2836"/>
                    <a:pt x="10834" y="3444"/>
                    <a:pt x="10132" y="3753"/>
                  </a:cubicBezTo>
                  <a:cubicBezTo>
                    <a:pt x="10644" y="2944"/>
                    <a:pt x="11049" y="1765"/>
                    <a:pt x="10680" y="896"/>
                  </a:cubicBezTo>
                  <a:cubicBezTo>
                    <a:pt x="10626" y="736"/>
                    <a:pt x="10492" y="662"/>
                    <a:pt x="10359" y="662"/>
                  </a:cubicBezTo>
                  <a:cubicBezTo>
                    <a:pt x="10194" y="662"/>
                    <a:pt x="10031" y="775"/>
                    <a:pt x="10025" y="979"/>
                  </a:cubicBezTo>
                  <a:cubicBezTo>
                    <a:pt x="9941" y="1908"/>
                    <a:pt x="9965" y="2646"/>
                    <a:pt x="9406" y="3456"/>
                  </a:cubicBezTo>
                  <a:cubicBezTo>
                    <a:pt x="8917" y="4122"/>
                    <a:pt x="8251" y="4646"/>
                    <a:pt x="7477" y="4944"/>
                  </a:cubicBezTo>
                  <a:cubicBezTo>
                    <a:pt x="7465" y="4801"/>
                    <a:pt x="7441" y="4646"/>
                    <a:pt x="7429" y="4491"/>
                  </a:cubicBezTo>
                  <a:cubicBezTo>
                    <a:pt x="7501" y="4075"/>
                    <a:pt x="7441" y="3598"/>
                    <a:pt x="7417" y="3170"/>
                  </a:cubicBezTo>
                  <a:cubicBezTo>
                    <a:pt x="7417" y="3146"/>
                    <a:pt x="7417" y="3122"/>
                    <a:pt x="7417" y="3087"/>
                  </a:cubicBezTo>
                  <a:lnTo>
                    <a:pt x="7417" y="2872"/>
                  </a:lnTo>
                  <a:cubicBezTo>
                    <a:pt x="7429" y="2027"/>
                    <a:pt x="7477" y="1170"/>
                    <a:pt x="7548" y="324"/>
                  </a:cubicBezTo>
                  <a:cubicBezTo>
                    <a:pt x="7562" y="117"/>
                    <a:pt x="7380" y="0"/>
                    <a:pt x="7206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29"/>
            <p:cNvSpPr/>
            <p:nvPr/>
          </p:nvSpPr>
          <p:spPr>
            <a:xfrm>
              <a:off x="8689054" y="1015700"/>
              <a:ext cx="721492" cy="825410"/>
            </a:xfrm>
            <a:custGeom>
              <a:rect b="b" l="l" r="r" t="t"/>
              <a:pathLst>
                <a:path extrusionOk="0" h="25608" w="22384">
                  <a:moveTo>
                    <a:pt x="10354" y="0"/>
                  </a:moveTo>
                  <a:cubicBezTo>
                    <a:pt x="10086" y="0"/>
                    <a:pt x="9818" y="65"/>
                    <a:pt x="9573" y="198"/>
                  </a:cubicBezTo>
                  <a:cubicBezTo>
                    <a:pt x="9454" y="198"/>
                    <a:pt x="9323" y="233"/>
                    <a:pt x="9216" y="281"/>
                  </a:cubicBezTo>
                  <a:cubicBezTo>
                    <a:pt x="8608" y="400"/>
                    <a:pt x="8120" y="876"/>
                    <a:pt x="7989" y="1484"/>
                  </a:cubicBezTo>
                  <a:cubicBezTo>
                    <a:pt x="7394" y="3698"/>
                    <a:pt x="6811" y="5901"/>
                    <a:pt x="6215" y="8115"/>
                  </a:cubicBezTo>
                  <a:cubicBezTo>
                    <a:pt x="5763" y="9139"/>
                    <a:pt x="5310" y="10163"/>
                    <a:pt x="4858" y="11187"/>
                  </a:cubicBezTo>
                  <a:cubicBezTo>
                    <a:pt x="3346" y="14592"/>
                    <a:pt x="1858" y="18009"/>
                    <a:pt x="357" y="21427"/>
                  </a:cubicBezTo>
                  <a:cubicBezTo>
                    <a:pt x="0" y="22248"/>
                    <a:pt x="691" y="23236"/>
                    <a:pt x="1453" y="23486"/>
                  </a:cubicBezTo>
                  <a:cubicBezTo>
                    <a:pt x="4548" y="24475"/>
                    <a:pt x="7632" y="25177"/>
                    <a:pt x="10871" y="25463"/>
                  </a:cubicBezTo>
                  <a:lnTo>
                    <a:pt x="10871" y="24844"/>
                  </a:lnTo>
                  <a:cubicBezTo>
                    <a:pt x="9811" y="24332"/>
                    <a:pt x="8787" y="23629"/>
                    <a:pt x="7811" y="23022"/>
                  </a:cubicBezTo>
                  <a:cubicBezTo>
                    <a:pt x="7496" y="22833"/>
                    <a:pt x="7662" y="22312"/>
                    <a:pt x="7982" y="22312"/>
                  </a:cubicBezTo>
                  <a:cubicBezTo>
                    <a:pt x="8026" y="22312"/>
                    <a:pt x="8072" y="22322"/>
                    <a:pt x="8120" y="22343"/>
                  </a:cubicBezTo>
                  <a:cubicBezTo>
                    <a:pt x="9013" y="22724"/>
                    <a:pt x="9978" y="23093"/>
                    <a:pt x="10883" y="23546"/>
                  </a:cubicBezTo>
                  <a:lnTo>
                    <a:pt x="10883" y="22712"/>
                  </a:lnTo>
                  <a:cubicBezTo>
                    <a:pt x="10383" y="22486"/>
                    <a:pt x="9882" y="22046"/>
                    <a:pt x="9537" y="21772"/>
                  </a:cubicBezTo>
                  <a:cubicBezTo>
                    <a:pt x="8787" y="21188"/>
                    <a:pt x="8073" y="20546"/>
                    <a:pt x="7418" y="19843"/>
                  </a:cubicBezTo>
                  <a:cubicBezTo>
                    <a:pt x="7126" y="19523"/>
                    <a:pt x="7422" y="19106"/>
                    <a:pt x="7758" y="19106"/>
                  </a:cubicBezTo>
                  <a:cubicBezTo>
                    <a:pt x="7861" y="19106"/>
                    <a:pt x="7966" y="19144"/>
                    <a:pt x="8061" y="19236"/>
                  </a:cubicBezTo>
                  <a:cubicBezTo>
                    <a:pt x="8763" y="19903"/>
                    <a:pt x="9513" y="20498"/>
                    <a:pt x="10323" y="21046"/>
                  </a:cubicBezTo>
                  <a:cubicBezTo>
                    <a:pt x="10490" y="21153"/>
                    <a:pt x="10692" y="21260"/>
                    <a:pt x="10894" y="21379"/>
                  </a:cubicBezTo>
                  <a:cubicBezTo>
                    <a:pt x="10906" y="20295"/>
                    <a:pt x="10918" y="19224"/>
                    <a:pt x="10930" y="18140"/>
                  </a:cubicBezTo>
                  <a:cubicBezTo>
                    <a:pt x="10823" y="18021"/>
                    <a:pt x="10764" y="17879"/>
                    <a:pt x="10752" y="17724"/>
                  </a:cubicBezTo>
                  <a:cubicBezTo>
                    <a:pt x="10156" y="17378"/>
                    <a:pt x="9632" y="16855"/>
                    <a:pt x="9132" y="16402"/>
                  </a:cubicBezTo>
                  <a:cubicBezTo>
                    <a:pt x="8525" y="15831"/>
                    <a:pt x="7882" y="15247"/>
                    <a:pt x="7489" y="14497"/>
                  </a:cubicBezTo>
                  <a:cubicBezTo>
                    <a:pt x="7346" y="14210"/>
                    <a:pt x="7578" y="13870"/>
                    <a:pt x="7861" y="13870"/>
                  </a:cubicBezTo>
                  <a:cubicBezTo>
                    <a:pt x="7930" y="13870"/>
                    <a:pt x="8002" y="13891"/>
                    <a:pt x="8073" y="13938"/>
                  </a:cubicBezTo>
                  <a:cubicBezTo>
                    <a:pt x="8716" y="14366"/>
                    <a:pt x="9228" y="14950"/>
                    <a:pt x="9799" y="15450"/>
                  </a:cubicBezTo>
                  <a:cubicBezTo>
                    <a:pt x="10144" y="15759"/>
                    <a:pt x="10561" y="16045"/>
                    <a:pt x="10954" y="16343"/>
                  </a:cubicBezTo>
                  <a:cubicBezTo>
                    <a:pt x="10966" y="15426"/>
                    <a:pt x="10978" y="14497"/>
                    <a:pt x="11002" y="13580"/>
                  </a:cubicBezTo>
                  <a:cubicBezTo>
                    <a:pt x="10597" y="13104"/>
                    <a:pt x="10275" y="12497"/>
                    <a:pt x="9942" y="11985"/>
                  </a:cubicBezTo>
                  <a:cubicBezTo>
                    <a:pt x="9478" y="11282"/>
                    <a:pt x="9049" y="10556"/>
                    <a:pt x="8620" y="9842"/>
                  </a:cubicBezTo>
                  <a:cubicBezTo>
                    <a:pt x="8479" y="9604"/>
                    <a:pt x="8711" y="9339"/>
                    <a:pt x="8932" y="9339"/>
                  </a:cubicBezTo>
                  <a:cubicBezTo>
                    <a:pt x="9009" y="9339"/>
                    <a:pt x="9086" y="9372"/>
                    <a:pt x="9144" y="9449"/>
                  </a:cubicBezTo>
                  <a:cubicBezTo>
                    <a:pt x="9656" y="10104"/>
                    <a:pt x="10168" y="10759"/>
                    <a:pt x="10644" y="11425"/>
                  </a:cubicBezTo>
                  <a:cubicBezTo>
                    <a:pt x="10775" y="11604"/>
                    <a:pt x="10906" y="11794"/>
                    <a:pt x="11037" y="11973"/>
                  </a:cubicBezTo>
                  <a:cubicBezTo>
                    <a:pt x="11085" y="10651"/>
                    <a:pt x="11133" y="9342"/>
                    <a:pt x="11192" y="8032"/>
                  </a:cubicBezTo>
                  <a:cubicBezTo>
                    <a:pt x="11002" y="7663"/>
                    <a:pt x="10871" y="7258"/>
                    <a:pt x="10656" y="6913"/>
                  </a:cubicBezTo>
                  <a:cubicBezTo>
                    <a:pt x="10299" y="6318"/>
                    <a:pt x="9859" y="5758"/>
                    <a:pt x="9359" y="5270"/>
                  </a:cubicBezTo>
                  <a:cubicBezTo>
                    <a:pt x="9113" y="5025"/>
                    <a:pt x="9353" y="4626"/>
                    <a:pt x="9644" y="4626"/>
                  </a:cubicBezTo>
                  <a:cubicBezTo>
                    <a:pt x="9707" y="4626"/>
                    <a:pt x="9772" y="4644"/>
                    <a:pt x="9835" y="4686"/>
                  </a:cubicBezTo>
                  <a:cubicBezTo>
                    <a:pt x="10394" y="5079"/>
                    <a:pt x="10894" y="5556"/>
                    <a:pt x="11287" y="6115"/>
                  </a:cubicBezTo>
                  <a:cubicBezTo>
                    <a:pt x="11311" y="5698"/>
                    <a:pt x="11335" y="5282"/>
                    <a:pt x="11371" y="4853"/>
                  </a:cubicBezTo>
                  <a:cubicBezTo>
                    <a:pt x="11377" y="4607"/>
                    <a:pt x="11561" y="4485"/>
                    <a:pt x="11745" y="4485"/>
                  </a:cubicBezTo>
                  <a:cubicBezTo>
                    <a:pt x="11936" y="4485"/>
                    <a:pt x="12127" y="4616"/>
                    <a:pt x="12121" y="4877"/>
                  </a:cubicBezTo>
                  <a:cubicBezTo>
                    <a:pt x="12145" y="5520"/>
                    <a:pt x="12157" y="6163"/>
                    <a:pt x="12180" y="6806"/>
                  </a:cubicBezTo>
                  <a:cubicBezTo>
                    <a:pt x="12490" y="6425"/>
                    <a:pt x="12823" y="6056"/>
                    <a:pt x="13192" y="5722"/>
                  </a:cubicBezTo>
                  <a:cubicBezTo>
                    <a:pt x="13263" y="5658"/>
                    <a:pt x="13341" y="5630"/>
                    <a:pt x="13417" y="5630"/>
                  </a:cubicBezTo>
                  <a:cubicBezTo>
                    <a:pt x="13647" y="5630"/>
                    <a:pt x="13848" y="5888"/>
                    <a:pt x="13704" y="6139"/>
                  </a:cubicBezTo>
                  <a:cubicBezTo>
                    <a:pt x="13454" y="6556"/>
                    <a:pt x="13169" y="6972"/>
                    <a:pt x="12859" y="7353"/>
                  </a:cubicBezTo>
                  <a:cubicBezTo>
                    <a:pt x="12645" y="7615"/>
                    <a:pt x="12442" y="7937"/>
                    <a:pt x="12204" y="8199"/>
                  </a:cubicBezTo>
                  <a:cubicBezTo>
                    <a:pt x="12228" y="9377"/>
                    <a:pt x="12240" y="10544"/>
                    <a:pt x="12252" y="11723"/>
                  </a:cubicBezTo>
                  <a:cubicBezTo>
                    <a:pt x="12645" y="11163"/>
                    <a:pt x="13121" y="10675"/>
                    <a:pt x="13669" y="10259"/>
                  </a:cubicBezTo>
                  <a:cubicBezTo>
                    <a:pt x="13750" y="10196"/>
                    <a:pt x="13844" y="10169"/>
                    <a:pt x="13935" y="10169"/>
                  </a:cubicBezTo>
                  <a:cubicBezTo>
                    <a:pt x="14228" y="10169"/>
                    <a:pt x="14500" y="10453"/>
                    <a:pt x="14300" y="10771"/>
                  </a:cubicBezTo>
                  <a:cubicBezTo>
                    <a:pt x="14014" y="11223"/>
                    <a:pt x="13669" y="11616"/>
                    <a:pt x="13347" y="12044"/>
                  </a:cubicBezTo>
                  <a:cubicBezTo>
                    <a:pt x="13026" y="12473"/>
                    <a:pt x="12752" y="12890"/>
                    <a:pt x="12430" y="13295"/>
                  </a:cubicBezTo>
                  <a:cubicBezTo>
                    <a:pt x="12383" y="13342"/>
                    <a:pt x="12323" y="13390"/>
                    <a:pt x="12252" y="13426"/>
                  </a:cubicBezTo>
                  <a:lnTo>
                    <a:pt x="12252" y="15854"/>
                  </a:lnTo>
                  <a:cubicBezTo>
                    <a:pt x="12371" y="15747"/>
                    <a:pt x="12478" y="15640"/>
                    <a:pt x="12597" y="15545"/>
                  </a:cubicBezTo>
                  <a:cubicBezTo>
                    <a:pt x="13180" y="15021"/>
                    <a:pt x="13835" y="14592"/>
                    <a:pt x="14419" y="14057"/>
                  </a:cubicBezTo>
                  <a:cubicBezTo>
                    <a:pt x="14499" y="13984"/>
                    <a:pt x="14584" y="13953"/>
                    <a:pt x="14664" y="13953"/>
                  </a:cubicBezTo>
                  <a:cubicBezTo>
                    <a:pt x="14937" y="13953"/>
                    <a:pt x="15149" y="14313"/>
                    <a:pt x="14919" y="14580"/>
                  </a:cubicBezTo>
                  <a:cubicBezTo>
                    <a:pt x="14407" y="15188"/>
                    <a:pt x="14014" y="15890"/>
                    <a:pt x="13490" y="16485"/>
                  </a:cubicBezTo>
                  <a:cubicBezTo>
                    <a:pt x="13097" y="16950"/>
                    <a:pt x="12680" y="17414"/>
                    <a:pt x="12240" y="17855"/>
                  </a:cubicBezTo>
                  <a:cubicBezTo>
                    <a:pt x="12228" y="19260"/>
                    <a:pt x="12228" y="20665"/>
                    <a:pt x="12216" y="22070"/>
                  </a:cubicBezTo>
                  <a:lnTo>
                    <a:pt x="12216" y="22462"/>
                  </a:lnTo>
                  <a:cubicBezTo>
                    <a:pt x="12549" y="22046"/>
                    <a:pt x="12930" y="21665"/>
                    <a:pt x="13335" y="21331"/>
                  </a:cubicBezTo>
                  <a:cubicBezTo>
                    <a:pt x="13758" y="20976"/>
                    <a:pt x="14398" y="20381"/>
                    <a:pt x="14994" y="20381"/>
                  </a:cubicBezTo>
                  <a:cubicBezTo>
                    <a:pt x="15037" y="20381"/>
                    <a:pt x="15079" y="20384"/>
                    <a:pt x="15121" y="20391"/>
                  </a:cubicBezTo>
                  <a:cubicBezTo>
                    <a:pt x="15276" y="20403"/>
                    <a:pt x="15371" y="20534"/>
                    <a:pt x="15336" y="20676"/>
                  </a:cubicBezTo>
                  <a:cubicBezTo>
                    <a:pt x="15181" y="21260"/>
                    <a:pt x="14454" y="21665"/>
                    <a:pt x="14014" y="22034"/>
                  </a:cubicBezTo>
                  <a:cubicBezTo>
                    <a:pt x="13442" y="22510"/>
                    <a:pt x="12907" y="23022"/>
                    <a:pt x="12311" y="23463"/>
                  </a:cubicBezTo>
                  <a:cubicBezTo>
                    <a:pt x="12276" y="23486"/>
                    <a:pt x="12252" y="23498"/>
                    <a:pt x="12204" y="23510"/>
                  </a:cubicBezTo>
                  <a:lnTo>
                    <a:pt x="12204" y="23855"/>
                  </a:lnTo>
                  <a:cubicBezTo>
                    <a:pt x="12407" y="23701"/>
                    <a:pt x="12633" y="23582"/>
                    <a:pt x="12859" y="23486"/>
                  </a:cubicBezTo>
                  <a:cubicBezTo>
                    <a:pt x="13121" y="23372"/>
                    <a:pt x="13545" y="23213"/>
                    <a:pt x="13909" y="23213"/>
                  </a:cubicBezTo>
                  <a:cubicBezTo>
                    <a:pt x="14075" y="23213"/>
                    <a:pt x="14228" y="23246"/>
                    <a:pt x="14347" y="23332"/>
                  </a:cubicBezTo>
                  <a:cubicBezTo>
                    <a:pt x="14419" y="23379"/>
                    <a:pt x="14443" y="23463"/>
                    <a:pt x="14419" y="23546"/>
                  </a:cubicBezTo>
                  <a:cubicBezTo>
                    <a:pt x="14276" y="23939"/>
                    <a:pt x="13728" y="24141"/>
                    <a:pt x="13383" y="24344"/>
                  </a:cubicBezTo>
                  <a:cubicBezTo>
                    <a:pt x="13038" y="24546"/>
                    <a:pt x="12704" y="24725"/>
                    <a:pt x="12359" y="24903"/>
                  </a:cubicBezTo>
                  <a:cubicBezTo>
                    <a:pt x="12335" y="24998"/>
                    <a:pt x="12276" y="25082"/>
                    <a:pt x="12204" y="25153"/>
                  </a:cubicBezTo>
                  <a:lnTo>
                    <a:pt x="12204" y="25570"/>
                  </a:lnTo>
                  <a:cubicBezTo>
                    <a:pt x="12802" y="25595"/>
                    <a:pt x="13400" y="25607"/>
                    <a:pt x="13997" y="25607"/>
                  </a:cubicBezTo>
                  <a:cubicBezTo>
                    <a:pt x="16267" y="25607"/>
                    <a:pt x="18531" y="25428"/>
                    <a:pt x="20765" y="25070"/>
                  </a:cubicBezTo>
                  <a:cubicBezTo>
                    <a:pt x="21979" y="24867"/>
                    <a:pt x="22384" y="23391"/>
                    <a:pt x="21908" y="22427"/>
                  </a:cubicBezTo>
                  <a:cubicBezTo>
                    <a:pt x="18753" y="15962"/>
                    <a:pt x="15609" y="9437"/>
                    <a:pt x="13478" y="2543"/>
                  </a:cubicBezTo>
                  <a:cubicBezTo>
                    <a:pt x="13442" y="2317"/>
                    <a:pt x="13383" y="2091"/>
                    <a:pt x="13288" y="1888"/>
                  </a:cubicBezTo>
                  <a:cubicBezTo>
                    <a:pt x="13264" y="1829"/>
                    <a:pt x="13240" y="1769"/>
                    <a:pt x="13228" y="1710"/>
                  </a:cubicBezTo>
                  <a:cubicBezTo>
                    <a:pt x="13009" y="901"/>
                    <a:pt x="12273" y="339"/>
                    <a:pt x="11436" y="339"/>
                  </a:cubicBezTo>
                  <a:cubicBezTo>
                    <a:pt x="11410" y="339"/>
                    <a:pt x="11385" y="340"/>
                    <a:pt x="11359" y="341"/>
                  </a:cubicBezTo>
                  <a:cubicBezTo>
                    <a:pt x="11066" y="116"/>
                    <a:pt x="10711" y="0"/>
                    <a:pt x="1035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29"/>
            <p:cNvSpPr/>
            <p:nvPr/>
          </p:nvSpPr>
          <p:spPr>
            <a:xfrm>
              <a:off x="8918421" y="1159618"/>
              <a:ext cx="265725" cy="1134068"/>
            </a:xfrm>
            <a:custGeom>
              <a:rect b="b" l="l" r="r" t="t"/>
              <a:pathLst>
                <a:path extrusionOk="0" h="35184" w="8244">
                  <a:moveTo>
                    <a:pt x="4613" y="1"/>
                  </a:moveTo>
                  <a:cubicBezTo>
                    <a:pt x="4430" y="1"/>
                    <a:pt x="4249" y="120"/>
                    <a:pt x="4243" y="364"/>
                  </a:cubicBezTo>
                  <a:cubicBezTo>
                    <a:pt x="4207" y="793"/>
                    <a:pt x="4195" y="1210"/>
                    <a:pt x="4159" y="1638"/>
                  </a:cubicBezTo>
                  <a:cubicBezTo>
                    <a:pt x="3767" y="1079"/>
                    <a:pt x="3267" y="591"/>
                    <a:pt x="2707" y="210"/>
                  </a:cubicBezTo>
                  <a:cubicBezTo>
                    <a:pt x="2642" y="164"/>
                    <a:pt x="2574" y="144"/>
                    <a:pt x="2510" y="144"/>
                  </a:cubicBezTo>
                  <a:cubicBezTo>
                    <a:pt x="2221" y="144"/>
                    <a:pt x="1987" y="540"/>
                    <a:pt x="2231" y="793"/>
                  </a:cubicBezTo>
                  <a:cubicBezTo>
                    <a:pt x="2731" y="1281"/>
                    <a:pt x="3171" y="1829"/>
                    <a:pt x="3540" y="2424"/>
                  </a:cubicBezTo>
                  <a:cubicBezTo>
                    <a:pt x="3743" y="2781"/>
                    <a:pt x="3886" y="3174"/>
                    <a:pt x="4064" y="3543"/>
                  </a:cubicBezTo>
                  <a:cubicBezTo>
                    <a:pt x="4005" y="4853"/>
                    <a:pt x="3957" y="6175"/>
                    <a:pt x="3921" y="7484"/>
                  </a:cubicBezTo>
                  <a:cubicBezTo>
                    <a:pt x="3778" y="7306"/>
                    <a:pt x="3648" y="7127"/>
                    <a:pt x="3517" y="6948"/>
                  </a:cubicBezTo>
                  <a:cubicBezTo>
                    <a:pt x="3040" y="6270"/>
                    <a:pt x="2528" y="5627"/>
                    <a:pt x="2028" y="4972"/>
                  </a:cubicBezTo>
                  <a:cubicBezTo>
                    <a:pt x="1965" y="4893"/>
                    <a:pt x="1885" y="4860"/>
                    <a:pt x="1804" y="4860"/>
                  </a:cubicBezTo>
                  <a:cubicBezTo>
                    <a:pt x="1580" y="4860"/>
                    <a:pt x="1352" y="5116"/>
                    <a:pt x="1492" y="5353"/>
                  </a:cubicBezTo>
                  <a:cubicBezTo>
                    <a:pt x="1921" y="6079"/>
                    <a:pt x="2350" y="6806"/>
                    <a:pt x="2814" y="7508"/>
                  </a:cubicBezTo>
                  <a:cubicBezTo>
                    <a:pt x="3159" y="8008"/>
                    <a:pt x="3469" y="8615"/>
                    <a:pt x="3874" y="9092"/>
                  </a:cubicBezTo>
                  <a:cubicBezTo>
                    <a:pt x="3850" y="10020"/>
                    <a:pt x="3838" y="10937"/>
                    <a:pt x="3826" y="11854"/>
                  </a:cubicBezTo>
                  <a:cubicBezTo>
                    <a:pt x="3433" y="11556"/>
                    <a:pt x="3028" y="11282"/>
                    <a:pt x="2671" y="10961"/>
                  </a:cubicBezTo>
                  <a:cubicBezTo>
                    <a:pt x="2100" y="10461"/>
                    <a:pt x="1588" y="9877"/>
                    <a:pt x="945" y="9461"/>
                  </a:cubicBezTo>
                  <a:cubicBezTo>
                    <a:pt x="872" y="9410"/>
                    <a:pt x="797" y="9387"/>
                    <a:pt x="725" y="9387"/>
                  </a:cubicBezTo>
                  <a:cubicBezTo>
                    <a:pt x="446" y="9387"/>
                    <a:pt x="219" y="9724"/>
                    <a:pt x="361" y="10008"/>
                  </a:cubicBezTo>
                  <a:cubicBezTo>
                    <a:pt x="754" y="10758"/>
                    <a:pt x="1409" y="11354"/>
                    <a:pt x="2016" y="11913"/>
                  </a:cubicBezTo>
                  <a:cubicBezTo>
                    <a:pt x="2505" y="12378"/>
                    <a:pt x="3028" y="12902"/>
                    <a:pt x="3624" y="13235"/>
                  </a:cubicBezTo>
                  <a:cubicBezTo>
                    <a:pt x="3636" y="13390"/>
                    <a:pt x="3707" y="13544"/>
                    <a:pt x="3802" y="13652"/>
                  </a:cubicBezTo>
                  <a:cubicBezTo>
                    <a:pt x="3790" y="14735"/>
                    <a:pt x="3778" y="15819"/>
                    <a:pt x="3767" y="16890"/>
                  </a:cubicBezTo>
                  <a:cubicBezTo>
                    <a:pt x="3564" y="16783"/>
                    <a:pt x="3362" y="16676"/>
                    <a:pt x="3195" y="16557"/>
                  </a:cubicBezTo>
                  <a:cubicBezTo>
                    <a:pt x="2397" y="16021"/>
                    <a:pt x="1635" y="15414"/>
                    <a:pt x="933" y="14747"/>
                  </a:cubicBezTo>
                  <a:cubicBezTo>
                    <a:pt x="839" y="14655"/>
                    <a:pt x="733" y="14617"/>
                    <a:pt x="631" y="14617"/>
                  </a:cubicBezTo>
                  <a:cubicBezTo>
                    <a:pt x="295" y="14617"/>
                    <a:pt x="0" y="15035"/>
                    <a:pt x="302" y="15354"/>
                  </a:cubicBezTo>
                  <a:cubicBezTo>
                    <a:pt x="945" y="16057"/>
                    <a:pt x="1659" y="16712"/>
                    <a:pt x="2409" y="17295"/>
                  </a:cubicBezTo>
                  <a:cubicBezTo>
                    <a:pt x="2755" y="17557"/>
                    <a:pt x="3255" y="17997"/>
                    <a:pt x="3755" y="18224"/>
                  </a:cubicBezTo>
                  <a:lnTo>
                    <a:pt x="3755" y="19069"/>
                  </a:lnTo>
                  <a:cubicBezTo>
                    <a:pt x="2850" y="18605"/>
                    <a:pt x="1885" y="18247"/>
                    <a:pt x="992" y="17855"/>
                  </a:cubicBezTo>
                  <a:cubicBezTo>
                    <a:pt x="945" y="17833"/>
                    <a:pt x="900" y="17824"/>
                    <a:pt x="857" y="17824"/>
                  </a:cubicBezTo>
                  <a:cubicBezTo>
                    <a:pt x="543" y="17824"/>
                    <a:pt x="368" y="18345"/>
                    <a:pt x="683" y="18533"/>
                  </a:cubicBezTo>
                  <a:cubicBezTo>
                    <a:pt x="1659" y="19140"/>
                    <a:pt x="2683" y="19855"/>
                    <a:pt x="3743" y="20367"/>
                  </a:cubicBezTo>
                  <a:lnTo>
                    <a:pt x="3743" y="20974"/>
                  </a:lnTo>
                  <a:cubicBezTo>
                    <a:pt x="3731" y="22772"/>
                    <a:pt x="3719" y="24570"/>
                    <a:pt x="3707" y="26367"/>
                  </a:cubicBezTo>
                  <a:cubicBezTo>
                    <a:pt x="3695" y="27820"/>
                    <a:pt x="3731" y="29273"/>
                    <a:pt x="3755" y="30713"/>
                  </a:cubicBezTo>
                  <a:cubicBezTo>
                    <a:pt x="3778" y="32082"/>
                    <a:pt x="3719" y="33487"/>
                    <a:pt x="3898" y="34845"/>
                  </a:cubicBezTo>
                  <a:cubicBezTo>
                    <a:pt x="3929" y="35083"/>
                    <a:pt x="4090" y="35183"/>
                    <a:pt x="4267" y="35183"/>
                  </a:cubicBezTo>
                  <a:cubicBezTo>
                    <a:pt x="4498" y="35183"/>
                    <a:pt x="4757" y="35012"/>
                    <a:pt x="4791" y="34749"/>
                  </a:cubicBezTo>
                  <a:cubicBezTo>
                    <a:pt x="4993" y="33321"/>
                    <a:pt x="4921" y="31844"/>
                    <a:pt x="4957" y="30416"/>
                  </a:cubicBezTo>
                  <a:cubicBezTo>
                    <a:pt x="4981" y="28975"/>
                    <a:pt x="5029" y="27522"/>
                    <a:pt x="5029" y="26070"/>
                  </a:cubicBezTo>
                  <a:cubicBezTo>
                    <a:pt x="5041" y="24403"/>
                    <a:pt x="5041" y="22736"/>
                    <a:pt x="5052" y="21057"/>
                  </a:cubicBezTo>
                  <a:lnTo>
                    <a:pt x="5052" y="20641"/>
                  </a:lnTo>
                  <a:cubicBezTo>
                    <a:pt x="5136" y="20593"/>
                    <a:pt x="5195" y="20510"/>
                    <a:pt x="5231" y="20426"/>
                  </a:cubicBezTo>
                  <a:cubicBezTo>
                    <a:pt x="5576" y="20236"/>
                    <a:pt x="5922" y="20057"/>
                    <a:pt x="6255" y="19855"/>
                  </a:cubicBezTo>
                  <a:cubicBezTo>
                    <a:pt x="6588" y="19664"/>
                    <a:pt x="7148" y="19450"/>
                    <a:pt x="7303" y="19057"/>
                  </a:cubicBezTo>
                  <a:cubicBezTo>
                    <a:pt x="7315" y="18986"/>
                    <a:pt x="7291" y="18902"/>
                    <a:pt x="7219" y="18855"/>
                  </a:cubicBezTo>
                  <a:cubicBezTo>
                    <a:pt x="7099" y="18768"/>
                    <a:pt x="6946" y="18735"/>
                    <a:pt x="6780" y="18735"/>
                  </a:cubicBezTo>
                  <a:cubicBezTo>
                    <a:pt x="6420" y="18735"/>
                    <a:pt x="6000" y="18892"/>
                    <a:pt x="5731" y="18998"/>
                  </a:cubicBezTo>
                  <a:cubicBezTo>
                    <a:pt x="5505" y="19093"/>
                    <a:pt x="5279" y="19224"/>
                    <a:pt x="5088" y="19367"/>
                  </a:cubicBezTo>
                  <a:lnTo>
                    <a:pt x="5088" y="19033"/>
                  </a:lnTo>
                  <a:cubicBezTo>
                    <a:pt x="5124" y="19021"/>
                    <a:pt x="5160" y="18998"/>
                    <a:pt x="5183" y="18974"/>
                  </a:cubicBezTo>
                  <a:cubicBezTo>
                    <a:pt x="5779" y="18533"/>
                    <a:pt x="6315" y="18021"/>
                    <a:pt x="6886" y="17545"/>
                  </a:cubicBezTo>
                  <a:cubicBezTo>
                    <a:pt x="7338" y="17188"/>
                    <a:pt x="8053" y="16783"/>
                    <a:pt x="8208" y="16188"/>
                  </a:cubicBezTo>
                  <a:cubicBezTo>
                    <a:pt x="8243" y="16057"/>
                    <a:pt x="8148" y="15914"/>
                    <a:pt x="8005" y="15902"/>
                  </a:cubicBezTo>
                  <a:cubicBezTo>
                    <a:pt x="7962" y="15896"/>
                    <a:pt x="7919" y="15893"/>
                    <a:pt x="7876" y="15893"/>
                  </a:cubicBezTo>
                  <a:cubicBezTo>
                    <a:pt x="7271" y="15893"/>
                    <a:pt x="6642" y="16487"/>
                    <a:pt x="6219" y="16843"/>
                  </a:cubicBezTo>
                  <a:cubicBezTo>
                    <a:pt x="5803" y="17188"/>
                    <a:pt x="5422" y="17557"/>
                    <a:pt x="5088" y="17974"/>
                  </a:cubicBezTo>
                  <a:lnTo>
                    <a:pt x="5088" y="17581"/>
                  </a:lnTo>
                  <a:cubicBezTo>
                    <a:pt x="5100" y="16188"/>
                    <a:pt x="5112" y="14783"/>
                    <a:pt x="5112" y="13378"/>
                  </a:cubicBezTo>
                  <a:cubicBezTo>
                    <a:pt x="5553" y="12925"/>
                    <a:pt x="5969" y="12461"/>
                    <a:pt x="6374" y="11997"/>
                  </a:cubicBezTo>
                  <a:cubicBezTo>
                    <a:pt x="6886" y="11401"/>
                    <a:pt x="7279" y="10711"/>
                    <a:pt x="7803" y="10092"/>
                  </a:cubicBezTo>
                  <a:cubicBezTo>
                    <a:pt x="8033" y="9824"/>
                    <a:pt x="7814" y="9464"/>
                    <a:pt x="7543" y="9464"/>
                  </a:cubicBezTo>
                  <a:cubicBezTo>
                    <a:pt x="7464" y="9464"/>
                    <a:pt x="7381" y="9495"/>
                    <a:pt x="7303" y="9568"/>
                  </a:cubicBezTo>
                  <a:cubicBezTo>
                    <a:pt x="6719" y="10104"/>
                    <a:pt x="6053" y="10532"/>
                    <a:pt x="5469" y="11056"/>
                  </a:cubicBezTo>
                  <a:cubicBezTo>
                    <a:pt x="5362" y="11163"/>
                    <a:pt x="5243" y="11270"/>
                    <a:pt x="5124" y="11378"/>
                  </a:cubicBezTo>
                  <a:lnTo>
                    <a:pt x="5124" y="8937"/>
                  </a:lnTo>
                  <a:cubicBezTo>
                    <a:pt x="5195" y="8913"/>
                    <a:pt x="5255" y="8865"/>
                    <a:pt x="5302" y="8806"/>
                  </a:cubicBezTo>
                  <a:cubicBezTo>
                    <a:pt x="5636" y="8413"/>
                    <a:pt x="5910" y="7972"/>
                    <a:pt x="6219" y="7568"/>
                  </a:cubicBezTo>
                  <a:cubicBezTo>
                    <a:pt x="6529" y="7151"/>
                    <a:pt x="6886" y="6734"/>
                    <a:pt x="7172" y="6282"/>
                  </a:cubicBezTo>
                  <a:cubicBezTo>
                    <a:pt x="7372" y="5964"/>
                    <a:pt x="7100" y="5680"/>
                    <a:pt x="6807" y="5680"/>
                  </a:cubicBezTo>
                  <a:cubicBezTo>
                    <a:pt x="6716" y="5680"/>
                    <a:pt x="6623" y="5708"/>
                    <a:pt x="6541" y="5770"/>
                  </a:cubicBezTo>
                  <a:cubicBezTo>
                    <a:pt x="6005" y="6186"/>
                    <a:pt x="5517" y="6687"/>
                    <a:pt x="5124" y="7234"/>
                  </a:cubicBezTo>
                  <a:cubicBezTo>
                    <a:pt x="5124" y="6055"/>
                    <a:pt x="5112" y="4889"/>
                    <a:pt x="5076" y="3710"/>
                  </a:cubicBezTo>
                  <a:cubicBezTo>
                    <a:pt x="5326" y="3460"/>
                    <a:pt x="5529" y="3138"/>
                    <a:pt x="5731" y="2865"/>
                  </a:cubicBezTo>
                  <a:cubicBezTo>
                    <a:pt x="6041" y="2484"/>
                    <a:pt x="6326" y="2079"/>
                    <a:pt x="6576" y="1650"/>
                  </a:cubicBezTo>
                  <a:cubicBezTo>
                    <a:pt x="6721" y="1406"/>
                    <a:pt x="6515" y="1148"/>
                    <a:pt x="6283" y="1148"/>
                  </a:cubicBezTo>
                  <a:cubicBezTo>
                    <a:pt x="6209" y="1148"/>
                    <a:pt x="6133" y="1173"/>
                    <a:pt x="6064" y="1233"/>
                  </a:cubicBezTo>
                  <a:cubicBezTo>
                    <a:pt x="5695" y="1579"/>
                    <a:pt x="5362" y="1936"/>
                    <a:pt x="5052" y="2329"/>
                  </a:cubicBezTo>
                  <a:cubicBezTo>
                    <a:pt x="5041" y="1686"/>
                    <a:pt x="5017" y="1031"/>
                    <a:pt x="4993" y="388"/>
                  </a:cubicBezTo>
                  <a:cubicBezTo>
                    <a:pt x="4999" y="132"/>
                    <a:pt x="4805" y="1"/>
                    <a:pt x="4613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29"/>
            <p:cNvSpPr/>
            <p:nvPr/>
          </p:nvSpPr>
          <p:spPr>
            <a:xfrm>
              <a:off x="8480671" y="-297097"/>
              <a:ext cx="255604" cy="333445"/>
            </a:xfrm>
            <a:custGeom>
              <a:rect b="b" l="l" r="r" t="t"/>
              <a:pathLst>
                <a:path extrusionOk="0" h="10345" w="7930">
                  <a:moveTo>
                    <a:pt x="1354" y="1"/>
                  </a:moveTo>
                  <a:cubicBezTo>
                    <a:pt x="1301" y="1"/>
                    <a:pt x="1246" y="6"/>
                    <a:pt x="1191" y="17"/>
                  </a:cubicBezTo>
                  <a:cubicBezTo>
                    <a:pt x="0" y="243"/>
                    <a:pt x="774" y="2005"/>
                    <a:pt x="798" y="2755"/>
                  </a:cubicBezTo>
                  <a:cubicBezTo>
                    <a:pt x="834" y="3970"/>
                    <a:pt x="214" y="5113"/>
                    <a:pt x="262" y="6339"/>
                  </a:cubicBezTo>
                  <a:cubicBezTo>
                    <a:pt x="327" y="8204"/>
                    <a:pt x="1942" y="10345"/>
                    <a:pt x="3911" y="10345"/>
                  </a:cubicBezTo>
                  <a:cubicBezTo>
                    <a:pt x="4104" y="10345"/>
                    <a:pt x="4301" y="10324"/>
                    <a:pt x="4501" y="10280"/>
                  </a:cubicBezTo>
                  <a:cubicBezTo>
                    <a:pt x="4620" y="10244"/>
                    <a:pt x="4715" y="10149"/>
                    <a:pt x="4751" y="10030"/>
                  </a:cubicBezTo>
                  <a:lnTo>
                    <a:pt x="4882" y="10006"/>
                  </a:lnTo>
                  <a:lnTo>
                    <a:pt x="4882" y="9982"/>
                  </a:lnTo>
                  <a:cubicBezTo>
                    <a:pt x="4846" y="9971"/>
                    <a:pt x="4822" y="9947"/>
                    <a:pt x="4810" y="9923"/>
                  </a:cubicBezTo>
                  <a:cubicBezTo>
                    <a:pt x="4167" y="9173"/>
                    <a:pt x="3453" y="8482"/>
                    <a:pt x="2691" y="7851"/>
                  </a:cubicBezTo>
                  <a:cubicBezTo>
                    <a:pt x="2084" y="7351"/>
                    <a:pt x="1167" y="6923"/>
                    <a:pt x="774" y="6244"/>
                  </a:cubicBezTo>
                  <a:cubicBezTo>
                    <a:pt x="694" y="6141"/>
                    <a:pt x="768" y="5993"/>
                    <a:pt x="891" y="5993"/>
                  </a:cubicBezTo>
                  <a:cubicBezTo>
                    <a:pt x="896" y="5993"/>
                    <a:pt x="900" y="5993"/>
                    <a:pt x="905" y="5994"/>
                  </a:cubicBezTo>
                  <a:cubicBezTo>
                    <a:pt x="1774" y="5994"/>
                    <a:pt x="2643" y="6804"/>
                    <a:pt x="3262" y="7339"/>
                  </a:cubicBezTo>
                  <a:cubicBezTo>
                    <a:pt x="3739" y="7744"/>
                    <a:pt x="4167" y="8185"/>
                    <a:pt x="4560" y="8661"/>
                  </a:cubicBezTo>
                  <a:cubicBezTo>
                    <a:pt x="4441" y="8197"/>
                    <a:pt x="4310" y="7744"/>
                    <a:pt x="4155" y="7280"/>
                  </a:cubicBezTo>
                  <a:cubicBezTo>
                    <a:pt x="4048" y="6982"/>
                    <a:pt x="3941" y="6673"/>
                    <a:pt x="3822" y="6375"/>
                  </a:cubicBezTo>
                  <a:cubicBezTo>
                    <a:pt x="2977" y="5863"/>
                    <a:pt x="2000" y="5339"/>
                    <a:pt x="1441" y="4541"/>
                  </a:cubicBezTo>
                  <a:cubicBezTo>
                    <a:pt x="1389" y="4469"/>
                    <a:pt x="1445" y="4380"/>
                    <a:pt x="1530" y="4380"/>
                  </a:cubicBezTo>
                  <a:cubicBezTo>
                    <a:pt x="1543" y="4380"/>
                    <a:pt x="1557" y="4382"/>
                    <a:pt x="1572" y="4387"/>
                  </a:cubicBezTo>
                  <a:cubicBezTo>
                    <a:pt x="2250" y="4577"/>
                    <a:pt x="2881" y="5041"/>
                    <a:pt x="3477" y="5518"/>
                  </a:cubicBezTo>
                  <a:cubicBezTo>
                    <a:pt x="3310" y="5149"/>
                    <a:pt x="3132" y="4779"/>
                    <a:pt x="2953" y="4422"/>
                  </a:cubicBezTo>
                  <a:lnTo>
                    <a:pt x="2084" y="3791"/>
                  </a:lnTo>
                  <a:cubicBezTo>
                    <a:pt x="1810" y="3589"/>
                    <a:pt x="1524" y="3386"/>
                    <a:pt x="1393" y="3077"/>
                  </a:cubicBezTo>
                  <a:cubicBezTo>
                    <a:pt x="1349" y="2967"/>
                    <a:pt x="1426" y="2848"/>
                    <a:pt x="1541" y="2848"/>
                  </a:cubicBezTo>
                  <a:cubicBezTo>
                    <a:pt x="1551" y="2848"/>
                    <a:pt x="1561" y="2849"/>
                    <a:pt x="1572" y="2851"/>
                  </a:cubicBezTo>
                  <a:cubicBezTo>
                    <a:pt x="1774" y="2874"/>
                    <a:pt x="1965" y="2958"/>
                    <a:pt x="2143" y="3089"/>
                  </a:cubicBezTo>
                  <a:cubicBezTo>
                    <a:pt x="1798" y="2613"/>
                    <a:pt x="1524" y="2112"/>
                    <a:pt x="1322" y="1565"/>
                  </a:cubicBezTo>
                  <a:cubicBezTo>
                    <a:pt x="1230" y="1336"/>
                    <a:pt x="1421" y="1121"/>
                    <a:pt x="1633" y="1121"/>
                  </a:cubicBezTo>
                  <a:cubicBezTo>
                    <a:pt x="1696" y="1121"/>
                    <a:pt x="1762" y="1140"/>
                    <a:pt x="1822" y="1184"/>
                  </a:cubicBezTo>
                  <a:cubicBezTo>
                    <a:pt x="2429" y="1636"/>
                    <a:pt x="2905" y="2422"/>
                    <a:pt x="3298" y="3184"/>
                  </a:cubicBezTo>
                  <a:cubicBezTo>
                    <a:pt x="3298" y="3160"/>
                    <a:pt x="3310" y="3136"/>
                    <a:pt x="3322" y="3113"/>
                  </a:cubicBezTo>
                  <a:cubicBezTo>
                    <a:pt x="3417" y="2863"/>
                    <a:pt x="3405" y="2517"/>
                    <a:pt x="3643" y="2363"/>
                  </a:cubicBezTo>
                  <a:cubicBezTo>
                    <a:pt x="3682" y="2334"/>
                    <a:pt x="3725" y="2320"/>
                    <a:pt x="3766" y="2320"/>
                  </a:cubicBezTo>
                  <a:cubicBezTo>
                    <a:pt x="3828" y="2320"/>
                    <a:pt x="3887" y="2349"/>
                    <a:pt x="3929" y="2398"/>
                  </a:cubicBezTo>
                  <a:cubicBezTo>
                    <a:pt x="4144" y="2648"/>
                    <a:pt x="3965" y="3053"/>
                    <a:pt x="3858" y="3327"/>
                  </a:cubicBezTo>
                  <a:cubicBezTo>
                    <a:pt x="3798" y="3506"/>
                    <a:pt x="3715" y="3672"/>
                    <a:pt x="3608" y="3827"/>
                  </a:cubicBezTo>
                  <a:cubicBezTo>
                    <a:pt x="3667" y="3946"/>
                    <a:pt x="3727" y="4065"/>
                    <a:pt x="3786" y="4184"/>
                  </a:cubicBezTo>
                  <a:cubicBezTo>
                    <a:pt x="4001" y="4613"/>
                    <a:pt x="4191" y="5041"/>
                    <a:pt x="4382" y="5482"/>
                  </a:cubicBezTo>
                  <a:cubicBezTo>
                    <a:pt x="4584" y="5303"/>
                    <a:pt x="4751" y="5089"/>
                    <a:pt x="4894" y="4863"/>
                  </a:cubicBezTo>
                  <a:cubicBezTo>
                    <a:pt x="5084" y="4529"/>
                    <a:pt x="5108" y="4077"/>
                    <a:pt x="5441" y="3863"/>
                  </a:cubicBezTo>
                  <a:cubicBezTo>
                    <a:pt x="5478" y="3838"/>
                    <a:pt x="5521" y="3826"/>
                    <a:pt x="5564" y="3826"/>
                  </a:cubicBezTo>
                  <a:cubicBezTo>
                    <a:pt x="5644" y="3826"/>
                    <a:pt x="5724" y="3868"/>
                    <a:pt x="5763" y="3946"/>
                  </a:cubicBezTo>
                  <a:cubicBezTo>
                    <a:pt x="5977" y="4387"/>
                    <a:pt x="5596" y="4910"/>
                    <a:pt x="5346" y="5256"/>
                  </a:cubicBezTo>
                  <a:cubicBezTo>
                    <a:pt x="5132" y="5541"/>
                    <a:pt x="4882" y="5803"/>
                    <a:pt x="4596" y="6006"/>
                  </a:cubicBezTo>
                  <a:cubicBezTo>
                    <a:pt x="4798" y="6530"/>
                    <a:pt x="4977" y="7054"/>
                    <a:pt x="5132" y="7589"/>
                  </a:cubicBezTo>
                  <a:cubicBezTo>
                    <a:pt x="5156" y="7649"/>
                    <a:pt x="5167" y="7720"/>
                    <a:pt x="5191" y="7792"/>
                  </a:cubicBezTo>
                  <a:cubicBezTo>
                    <a:pt x="5334" y="7601"/>
                    <a:pt x="5465" y="7411"/>
                    <a:pt x="5596" y="7208"/>
                  </a:cubicBezTo>
                  <a:cubicBezTo>
                    <a:pt x="5870" y="6744"/>
                    <a:pt x="6037" y="6053"/>
                    <a:pt x="6489" y="5744"/>
                  </a:cubicBezTo>
                  <a:cubicBezTo>
                    <a:pt x="6525" y="5715"/>
                    <a:pt x="6569" y="5701"/>
                    <a:pt x="6612" y="5701"/>
                  </a:cubicBezTo>
                  <a:cubicBezTo>
                    <a:pt x="6709" y="5701"/>
                    <a:pt x="6806" y="5771"/>
                    <a:pt x="6822" y="5887"/>
                  </a:cubicBezTo>
                  <a:cubicBezTo>
                    <a:pt x="6894" y="6423"/>
                    <a:pt x="6489" y="6935"/>
                    <a:pt x="6215" y="7387"/>
                  </a:cubicBezTo>
                  <a:cubicBezTo>
                    <a:pt x="5965" y="7792"/>
                    <a:pt x="5691" y="8173"/>
                    <a:pt x="5394" y="8530"/>
                  </a:cubicBezTo>
                  <a:cubicBezTo>
                    <a:pt x="5489" y="8911"/>
                    <a:pt x="5584" y="9316"/>
                    <a:pt x="5668" y="9721"/>
                  </a:cubicBezTo>
                  <a:cubicBezTo>
                    <a:pt x="7692" y="8649"/>
                    <a:pt x="7930" y="6077"/>
                    <a:pt x="6834" y="4244"/>
                  </a:cubicBezTo>
                  <a:cubicBezTo>
                    <a:pt x="6203" y="3172"/>
                    <a:pt x="5251" y="2363"/>
                    <a:pt x="4227" y="1684"/>
                  </a:cubicBezTo>
                  <a:cubicBezTo>
                    <a:pt x="3632" y="1291"/>
                    <a:pt x="3036" y="922"/>
                    <a:pt x="2441" y="529"/>
                  </a:cubicBezTo>
                  <a:cubicBezTo>
                    <a:pt x="2125" y="297"/>
                    <a:pt x="1763" y="1"/>
                    <a:pt x="135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29"/>
            <p:cNvSpPr/>
            <p:nvPr/>
          </p:nvSpPr>
          <p:spPr>
            <a:xfrm>
              <a:off x="8502718" y="-261384"/>
              <a:ext cx="200164" cy="421343"/>
            </a:xfrm>
            <a:custGeom>
              <a:rect b="b" l="l" r="r" t="t"/>
              <a:pathLst>
                <a:path extrusionOk="0" h="13072" w="6210">
                  <a:moveTo>
                    <a:pt x="943" y="1"/>
                  </a:moveTo>
                  <a:cubicBezTo>
                    <a:pt x="725" y="1"/>
                    <a:pt x="534" y="218"/>
                    <a:pt x="626" y="457"/>
                  </a:cubicBezTo>
                  <a:cubicBezTo>
                    <a:pt x="840" y="993"/>
                    <a:pt x="1114" y="1505"/>
                    <a:pt x="1447" y="1969"/>
                  </a:cubicBezTo>
                  <a:cubicBezTo>
                    <a:pt x="1281" y="1838"/>
                    <a:pt x="1090" y="1766"/>
                    <a:pt x="876" y="1731"/>
                  </a:cubicBezTo>
                  <a:cubicBezTo>
                    <a:pt x="870" y="1730"/>
                    <a:pt x="865" y="1730"/>
                    <a:pt x="859" y="1730"/>
                  </a:cubicBezTo>
                  <a:cubicBezTo>
                    <a:pt x="748" y="1730"/>
                    <a:pt x="664" y="1843"/>
                    <a:pt x="709" y="1957"/>
                  </a:cubicBezTo>
                  <a:cubicBezTo>
                    <a:pt x="840" y="2267"/>
                    <a:pt x="1126" y="2469"/>
                    <a:pt x="1388" y="2671"/>
                  </a:cubicBezTo>
                  <a:lnTo>
                    <a:pt x="2257" y="3302"/>
                  </a:lnTo>
                  <a:cubicBezTo>
                    <a:pt x="2448" y="3671"/>
                    <a:pt x="2626" y="4029"/>
                    <a:pt x="2781" y="4410"/>
                  </a:cubicBezTo>
                  <a:cubicBezTo>
                    <a:pt x="2186" y="3922"/>
                    <a:pt x="1555" y="3469"/>
                    <a:pt x="876" y="3267"/>
                  </a:cubicBezTo>
                  <a:cubicBezTo>
                    <a:pt x="863" y="3262"/>
                    <a:pt x="850" y="3260"/>
                    <a:pt x="838" y="3260"/>
                  </a:cubicBezTo>
                  <a:cubicBezTo>
                    <a:pt x="761" y="3260"/>
                    <a:pt x="705" y="3349"/>
                    <a:pt x="757" y="3421"/>
                  </a:cubicBezTo>
                  <a:cubicBezTo>
                    <a:pt x="1316" y="4207"/>
                    <a:pt x="2281" y="4755"/>
                    <a:pt x="3138" y="5255"/>
                  </a:cubicBezTo>
                  <a:cubicBezTo>
                    <a:pt x="3257" y="5553"/>
                    <a:pt x="3364" y="5862"/>
                    <a:pt x="3460" y="6172"/>
                  </a:cubicBezTo>
                  <a:cubicBezTo>
                    <a:pt x="3614" y="6624"/>
                    <a:pt x="3757" y="7077"/>
                    <a:pt x="3876" y="7541"/>
                  </a:cubicBezTo>
                  <a:cubicBezTo>
                    <a:pt x="3483" y="7065"/>
                    <a:pt x="3043" y="6624"/>
                    <a:pt x="2578" y="6219"/>
                  </a:cubicBezTo>
                  <a:cubicBezTo>
                    <a:pt x="1959" y="5696"/>
                    <a:pt x="1078" y="4886"/>
                    <a:pt x="221" y="4886"/>
                  </a:cubicBezTo>
                  <a:cubicBezTo>
                    <a:pt x="212" y="4884"/>
                    <a:pt x="203" y="4883"/>
                    <a:pt x="194" y="4883"/>
                  </a:cubicBezTo>
                  <a:cubicBezTo>
                    <a:pt x="78" y="4883"/>
                    <a:pt x="1" y="5024"/>
                    <a:pt x="78" y="5124"/>
                  </a:cubicBezTo>
                  <a:cubicBezTo>
                    <a:pt x="483" y="5815"/>
                    <a:pt x="1400" y="6231"/>
                    <a:pt x="2007" y="6731"/>
                  </a:cubicBezTo>
                  <a:cubicBezTo>
                    <a:pt x="2769" y="7362"/>
                    <a:pt x="3471" y="8065"/>
                    <a:pt x="4114" y="8815"/>
                  </a:cubicBezTo>
                  <a:cubicBezTo>
                    <a:pt x="4126" y="8839"/>
                    <a:pt x="4150" y="8863"/>
                    <a:pt x="4186" y="8874"/>
                  </a:cubicBezTo>
                  <a:lnTo>
                    <a:pt x="4186" y="8898"/>
                  </a:lnTo>
                  <a:cubicBezTo>
                    <a:pt x="4222" y="9041"/>
                    <a:pt x="4245" y="9208"/>
                    <a:pt x="4281" y="9363"/>
                  </a:cubicBezTo>
                  <a:cubicBezTo>
                    <a:pt x="4472" y="10470"/>
                    <a:pt x="4650" y="11637"/>
                    <a:pt x="4091" y="12673"/>
                  </a:cubicBezTo>
                  <a:cubicBezTo>
                    <a:pt x="3989" y="12875"/>
                    <a:pt x="4199" y="13071"/>
                    <a:pt x="4393" y="13071"/>
                  </a:cubicBezTo>
                  <a:cubicBezTo>
                    <a:pt x="4473" y="13071"/>
                    <a:pt x="4550" y="13038"/>
                    <a:pt x="4603" y="12958"/>
                  </a:cubicBezTo>
                  <a:cubicBezTo>
                    <a:pt x="5341" y="11720"/>
                    <a:pt x="5269" y="10113"/>
                    <a:pt x="4972" y="8613"/>
                  </a:cubicBezTo>
                  <a:cubicBezTo>
                    <a:pt x="4900" y="8208"/>
                    <a:pt x="4805" y="7803"/>
                    <a:pt x="4710" y="7422"/>
                  </a:cubicBezTo>
                  <a:cubicBezTo>
                    <a:pt x="5007" y="7065"/>
                    <a:pt x="5281" y="6672"/>
                    <a:pt x="5519" y="6267"/>
                  </a:cubicBezTo>
                  <a:cubicBezTo>
                    <a:pt x="5805" y="5815"/>
                    <a:pt x="6210" y="5303"/>
                    <a:pt x="6138" y="4767"/>
                  </a:cubicBezTo>
                  <a:cubicBezTo>
                    <a:pt x="6113" y="4657"/>
                    <a:pt x="6016" y="4584"/>
                    <a:pt x="5915" y="4584"/>
                  </a:cubicBezTo>
                  <a:cubicBezTo>
                    <a:pt x="5874" y="4584"/>
                    <a:pt x="5831" y="4596"/>
                    <a:pt x="5793" y="4624"/>
                  </a:cubicBezTo>
                  <a:cubicBezTo>
                    <a:pt x="5341" y="4945"/>
                    <a:pt x="5174" y="5624"/>
                    <a:pt x="4900" y="6088"/>
                  </a:cubicBezTo>
                  <a:cubicBezTo>
                    <a:pt x="4781" y="6291"/>
                    <a:pt x="4638" y="6493"/>
                    <a:pt x="4507" y="6672"/>
                  </a:cubicBezTo>
                  <a:cubicBezTo>
                    <a:pt x="4483" y="6600"/>
                    <a:pt x="4460" y="6541"/>
                    <a:pt x="4448" y="6469"/>
                  </a:cubicBezTo>
                  <a:cubicBezTo>
                    <a:pt x="4293" y="5934"/>
                    <a:pt x="4102" y="5410"/>
                    <a:pt x="3912" y="4898"/>
                  </a:cubicBezTo>
                  <a:cubicBezTo>
                    <a:pt x="4198" y="4684"/>
                    <a:pt x="4448" y="4433"/>
                    <a:pt x="4650" y="4136"/>
                  </a:cubicBezTo>
                  <a:cubicBezTo>
                    <a:pt x="4912" y="3791"/>
                    <a:pt x="5293" y="3267"/>
                    <a:pt x="5067" y="2838"/>
                  </a:cubicBezTo>
                  <a:cubicBezTo>
                    <a:pt x="5035" y="2752"/>
                    <a:pt x="4957" y="2707"/>
                    <a:pt x="4874" y="2707"/>
                  </a:cubicBezTo>
                  <a:cubicBezTo>
                    <a:pt x="4830" y="2707"/>
                    <a:pt x="4786" y="2719"/>
                    <a:pt x="4745" y="2743"/>
                  </a:cubicBezTo>
                  <a:cubicBezTo>
                    <a:pt x="4424" y="2957"/>
                    <a:pt x="4388" y="3410"/>
                    <a:pt x="4198" y="3743"/>
                  </a:cubicBezTo>
                  <a:cubicBezTo>
                    <a:pt x="4067" y="3969"/>
                    <a:pt x="3888" y="4183"/>
                    <a:pt x="3698" y="4374"/>
                  </a:cubicBezTo>
                  <a:cubicBezTo>
                    <a:pt x="3507" y="3922"/>
                    <a:pt x="3317" y="3493"/>
                    <a:pt x="3102" y="3064"/>
                  </a:cubicBezTo>
                  <a:cubicBezTo>
                    <a:pt x="3043" y="2945"/>
                    <a:pt x="2983" y="2826"/>
                    <a:pt x="2924" y="2707"/>
                  </a:cubicBezTo>
                  <a:cubicBezTo>
                    <a:pt x="3031" y="2552"/>
                    <a:pt x="3114" y="2386"/>
                    <a:pt x="3174" y="2207"/>
                  </a:cubicBezTo>
                  <a:cubicBezTo>
                    <a:pt x="3281" y="1933"/>
                    <a:pt x="3460" y="1540"/>
                    <a:pt x="3245" y="1278"/>
                  </a:cubicBezTo>
                  <a:cubicBezTo>
                    <a:pt x="3203" y="1229"/>
                    <a:pt x="3139" y="1200"/>
                    <a:pt x="3077" y="1200"/>
                  </a:cubicBezTo>
                  <a:cubicBezTo>
                    <a:pt x="3035" y="1200"/>
                    <a:pt x="2993" y="1214"/>
                    <a:pt x="2959" y="1243"/>
                  </a:cubicBezTo>
                  <a:cubicBezTo>
                    <a:pt x="2721" y="1397"/>
                    <a:pt x="2733" y="1743"/>
                    <a:pt x="2638" y="1993"/>
                  </a:cubicBezTo>
                  <a:cubicBezTo>
                    <a:pt x="2626" y="2017"/>
                    <a:pt x="2614" y="2040"/>
                    <a:pt x="2602" y="2064"/>
                  </a:cubicBezTo>
                  <a:cubicBezTo>
                    <a:pt x="2209" y="1302"/>
                    <a:pt x="1745" y="528"/>
                    <a:pt x="1138" y="64"/>
                  </a:cubicBezTo>
                  <a:cubicBezTo>
                    <a:pt x="1075" y="20"/>
                    <a:pt x="1008" y="1"/>
                    <a:pt x="943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29"/>
            <p:cNvSpPr/>
            <p:nvPr/>
          </p:nvSpPr>
          <p:spPr>
            <a:xfrm>
              <a:off x="8733568" y="3655864"/>
              <a:ext cx="51443" cy="44932"/>
            </a:xfrm>
            <a:custGeom>
              <a:rect b="b" l="l" r="r" t="t"/>
              <a:pathLst>
                <a:path extrusionOk="0" h="1394" w="1596">
                  <a:moveTo>
                    <a:pt x="724" y="0"/>
                  </a:moveTo>
                  <a:cubicBezTo>
                    <a:pt x="681" y="0"/>
                    <a:pt x="638" y="4"/>
                    <a:pt x="595" y="12"/>
                  </a:cubicBezTo>
                  <a:lnTo>
                    <a:pt x="572" y="12"/>
                  </a:lnTo>
                  <a:cubicBezTo>
                    <a:pt x="346" y="12"/>
                    <a:pt x="143" y="155"/>
                    <a:pt x="60" y="357"/>
                  </a:cubicBezTo>
                  <a:cubicBezTo>
                    <a:pt x="24" y="453"/>
                    <a:pt x="0" y="560"/>
                    <a:pt x="24" y="655"/>
                  </a:cubicBezTo>
                  <a:cubicBezTo>
                    <a:pt x="24" y="703"/>
                    <a:pt x="36" y="750"/>
                    <a:pt x="60" y="798"/>
                  </a:cubicBezTo>
                  <a:cubicBezTo>
                    <a:pt x="78" y="853"/>
                    <a:pt x="104" y="902"/>
                    <a:pt x="143" y="943"/>
                  </a:cubicBezTo>
                  <a:lnTo>
                    <a:pt x="143" y="943"/>
                  </a:lnTo>
                  <a:cubicBezTo>
                    <a:pt x="193" y="1052"/>
                    <a:pt x="283" y="1149"/>
                    <a:pt x="393" y="1227"/>
                  </a:cubicBezTo>
                  <a:lnTo>
                    <a:pt x="489" y="1298"/>
                  </a:lnTo>
                  <a:cubicBezTo>
                    <a:pt x="592" y="1361"/>
                    <a:pt x="711" y="1393"/>
                    <a:pt x="832" y="1393"/>
                  </a:cubicBezTo>
                  <a:cubicBezTo>
                    <a:pt x="892" y="1393"/>
                    <a:pt x="953" y="1385"/>
                    <a:pt x="1012" y="1369"/>
                  </a:cubicBezTo>
                  <a:cubicBezTo>
                    <a:pt x="1393" y="1250"/>
                    <a:pt x="1596" y="834"/>
                    <a:pt x="1441" y="453"/>
                  </a:cubicBezTo>
                  <a:cubicBezTo>
                    <a:pt x="1370" y="262"/>
                    <a:pt x="1203" y="119"/>
                    <a:pt x="1012" y="72"/>
                  </a:cubicBezTo>
                  <a:lnTo>
                    <a:pt x="1012" y="60"/>
                  </a:lnTo>
                  <a:lnTo>
                    <a:pt x="905" y="24"/>
                  </a:lnTo>
                  <a:cubicBezTo>
                    <a:pt x="846" y="8"/>
                    <a:pt x="785" y="0"/>
                    <a:pt x="72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29"/>
            <p:cNvSpPr/>
            <p:nvPr/>
          </p:nvSpPr>
          <p:spPr>
            <a:xfrm>
              <a:off x="8770796" y="2708035"/>
              <a:ext cx="49155" cy="44481"/>
            </a:xfrm>
            <a:custGeom>
              <a:rect b="b" l="l" r="r" t="t"/>
              <a:pathLst>
                <a:path extrusionOk="0" h="1380" w="1525">
                  <a:moveTo>
                    <a:pt x="741" y="1"/>
                  </a:moveTo>
                  <a:cubicBezTo>
                    <a:pt x="683" y="1"/>
                    <a:pt x="626" y="8"/>
                    <a:pt x="570" y="22"/>
                  </a:cubicBezTo>
                  <a:lnTo>
                    <a:pt x="570" y="22"/>
                  </a:lnTo>
                  <a:cubicBezTo>
                    <a:pt x="344" y="22"/>
                    <a:pt x="143" y="153"/>
                    <a:pt x="60" y="367"/>
                  </a:cubicBezTo>
                  <a:cubicBezTo>
                    <a:pt x="24" y="450"/>
                    <a:pt x="0" y="557"/>
                    <a:pt x="24" y="653"/>
                  </a:cubicBezTo>
                  <a:cubicBezTo>
                    <a:pt x="24" y="700"/>
                    <a:pt x="36" y="748"/>
                    <a:pt x="60" y="796"/>
                  </a:cubicBezTo>
                  <a:cubicBezTo>
                    <a:pt x="80" y="855"/>
                    <a:pt x="107" y="906"/>
                    <a:pt x="150" y="949"/>
                  </a:cubicBezTo>
                  <a:lnTo>
                    <a:pt x="150" y="949"/>
                  </a:lnTo>
                  <a:cubicBezTo>
                    <a:pt x="202" y="1059"/>
                    <a:pt x="288" y="1151"/>
                    <a:pt x="393" y="1224"/>
                  </a:cubicBezTo>
                  <a:lnTo>
                    <a:pt x="488" y="1296"/>
                  </a:lnTo>
                  <a:cubicBezTo>
                    <a:pt x="590" y="1350"/>
                    <a:pt x="707" y="1379"/>
                    <a:pt x="826" y="1379"/>
                  </a:cubicBezTo>
                  <a:cubicBezTo>
                    <a:pt x="888" y="1379"/>
                    <a:pt x="951" y="1371"/>
                    <a:pt x="1012" y="1355"/>
                  </a:cubicBezTo>
                  <a:cubicBezTo>
                    <a:pt x="1203" y="1308"/>
                    <a:pt x="1370" y="1165"/>
                    <a:pt x="1441" y="974"/>
                  </a:cubicBezTo>
                  <a:cubicBezTo>
                    <a:pt x="1524" y="807"/>
                    <a:pt x="1524" y="617"/>
                    <a:pt x="1441" y="450"/>
                  </a:cubicBezTo>
                  <a:cubicBezTo>
                    <a:pt x="1370" y="260"/>
                    <a:pt x="1203" y="117"/>
                    <a:pt x="1012" y="57"/>
                  </a:cubicBezTo>
                  <a:cubicBezTo>
                    <a:pt x="977" y="45"/>
                    <a:pt x="941" y="34"/>
                    <a:pt x="905" y="22"/>
                  </a:cubicBezTo>
                  <a:cubicBezTo>
                    <a:pt x="852" y="7"/>
                    <a:pt x="796" y="1"/>
                    <a:pt x="7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29"/>
            <p:cNvSpPr/>
            <p:nvPr/>
          </p:nvSpPr>
          <p:spPr>
            <a:xfrm>
              <a:off x="8041246" y="4649044"/>
              <a:ext cx="54924" cy="42644"/>
            </a:xfrm>
            <a:custGeom>
              <a:rect b="b" l="l" r="r" t="t"/>
              <a:pathLst>
                <a:path extrusionOk="0" h="1323" w="1704">
                  <a:moveTo>
                    <a:pt x="858" y="1"/>
                  </a:moveTo>
                  <a:cubicBezTo>
                    <a:pt x="1" y="1"/>
                    <a:pt x="1" y="1322"/>
                    <a:pt x="858" y="1322"/>
                  </a:cubicBezTo>
                  <a:cubicBezTo>
                    <a:pt x="1703" y="1322"/>
                    <a:pt x="1703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29"/>
            <p:cNvSpPr/>
            <p:nvPr/>
          </p:nvSpPr>
          <p:spPr>
            <a:xfrm>
              <a:off x="8498689" y="4620647"/>
              <a:ext cx="44932" cy="47317"/>
            </a:xfrm>
            <a:custGeom>
              <a:rect b="b" l="l" r="r" t="t"/>
              <a:pathLst>
                <a:path extrusionOk="0" h="1468" w="1394">
                  <a:moveTo>
                    <a:pt x="691" y="0"/>
                  </a:moveTo>
                  <a:lnTo>
                    <a:pt x="525" y="24"/>
                  </a:lnTo>
                  <a:lnTo>
                    <a:pt x="370" y="96"/>
                  </a:lnTo>
                  <a:cubicBezTo>
                    <a:pt x="227" y="179"/>
                    <a:pt x="132" y="322"/>
                    <a:pt x="72" y="477"/>
                  </a:cubicBezTo>
                  <a:lnTo>
                    <a:pt x="84" y="465"/>
                  </a:lnTo>
                  <a:lnTo>
                    <a:pt x="84" y="465"/>
                  </a:lnTo>
                  <a:cubicBezTo>
                    <a:pt x="60" y="512"/>
                    <a:pt x="48" y="548"/>
                    <a:pt x="36" y="596"/>
                  </a:cubicBezTo>
                  <a:cubicBezTo>
                    <a:pt x="1" y="679"/>
                    <a:pt x="1" y="774"/>
                    <a:pt x="25" y="870"/>
                  </a:cubicBezTo>
                  <a:cubicBezTo>
                    <a:pt x="25" y="965"/>
                    <a:pt x="48" y="1048"/>
                    <a:pt x="108" y="1132"/>
                  </a:cubicBezTo>
                  <a:lnTo>
                    <a:pt x="215" y="1263"/>
                  </a:lnTo>
                  <a:cubicBezTo>
                    <a:pt x="298" y="1346"/>
                    <a:pt x="394" y="1405"/>
                    <a:pt x="513" y="1441"/>
                  </a:cubicBezTo>
                  <a:cubicBezTo>
                    <a:pt x="572" y="1459"/>
                    <a:pt x="632" y="1468"/>
                    <a:pt x="693" y="1468"/>
                  </a:cubicBezTo>
                  <a:cubicBezTo>
                    <a:pt x="754" y="1468"/>
                    <a:pt x="816" y="1459"/>
                    <a:pt x="882" y="1441"/>
                  </a:cubicBezTo>
                  <a:cubicBezTo>
                    <a:pt x="1049" y="1393"/>
                    <a:pt x="1191" y="1274"/>
                    <a:pt x="1287" y="1132"/>
                  </a:cubicBezTo>
                  <a:lnTo>
                    <a:pt x="1358" y="965"/>
                  </a:lnTo>
                  <a:cubicBezTo>
                    <a:pt x="1394" y="846"/>
                    <a:pt x="1394" y="715"/>
                    <a:pt x="1358" y="596"/>
                  </a:cubicBezTo>
                  <a:cubicBezTo>
                    <a:pt x="1346" y="548"/>
                    <a:pt x="1322" y="512"/>
                    <a:pt x="1310" y="465"/>
                  </a:cubicBezTo>
                  <a:lnTo>
                    <a:pt x="1251" y="322"/>
                  </a:lnTo>
                  <a:cubicBezTo>
                    <a:pt x="1203" y="250"/>
                    <a:pt x="1156" y="191"/>
                    <a:pt x="1084" y="143"/>
                  </a:cubicBezTo>
                  <a:cubicBezTo>
                    <a:pt x="1037" y="108"/>
                    <a:pt x="989" y="72"/>
                    <a:pt x="941" y="60"/>
                  </a:cubicBezTo>
                  <a:cubicBezTo>
                    <a:pt x="858" y="1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29"/>
            <p:cNvSpPr/>
            <p:nvPr/>
          </p:nvSpPr>
          <p:spPr>
            <a:xfrm>
              <a:off x="8243891" y="4833640"/>
              <a:ext cx="60275" cy="46479"/>
            </a:xfrm>
            <a:custGeom>
              <a:rect b="b" l="l" r="r" t="t"/>
              <a:pathLst>
                <a:path extrusionOk="0" h="1442" w="1870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7" y="1441"/>
                    <a:pt x="1869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29"/>
            <p:cNvSpPr/>
            <p:nvPr/>
          </p:nvSpPr>
          <p:spPr>
            <a:xfrm>
              <a:off x="8170208" y="5054690"/>
              <a:ext cx="60275" cy="46479"/>
            </a:xfrm>
            <a:custGeom>
              <a:rect b="b" l="l" r="r" t="t"/>
              <a:pathLst>
                <a:path extrusionOk="0" h="1442" w="1870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7" y="1441"/>
                    <a:pt x="1869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29"/>
            <p:cNvSpPr/>
            <p:nvPr/>
          </p:nvSpPr>
          <p:spPr>
            <a:xfrm>
              <a:off x="8926608" y="4990612"/>
              <a:ext cx="62563" cy="48381"/>
            </a:xfrm>
            <a:custGeom>
              <a:rect b="b" l="l" r="r" t="t"/>
              <a:pathLst>
                <a:path extrusionOk="0" h="1501" w="1941">
                  <a:moveTo>
                    <a:pt x="977" y="0"/>
                  </a:moveTo>
                  <a:cubicBezTo>
                    <a:pt x="0" y="0"/>
                    <a:pt x="0" y="1500"/>
                    <a:pt x="977" y="1500"/>
                  </a:cubicBezTo>
                  <a:cubicBezTo>
                    <a:pt x="1941" y="1500"/>
                    <a:pt x="1941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29"/>
            <p:cNvSpPr/>
            <p:nvPr/>
          </p:nvSpPr>
          <p:spPr>
            <a:xfrm>
              <a:off x="8583525" y="5064940"/>
              <a:ext cx="48703" cy="43965"/>
            </a:xfrm>
            <a:custGeom>
              <a:rect b="b" l="l" r="r" t="t"/>
              <a:pathLst>
                <a:path extrusionOk="0" h="1364" w="1511">
                  <a:moveTo>
                    <a:pt x="679" y="1"/>
                  </a:moveTo>
                  <a:cubicBezTo>
                    <a:pt x="473" y="1"/>
                    <a:pt x="268" y="105"/>
                    <a:pt x="155" y="313"/>
                  </a:cubicBezTo>
                  <a:cubicBezTo>
                    <a:pt x="143" y="337"/>
                    <a:pt x="131" y="373"/>
                    <a:pt x="119" y="397"/>
                  </a:cubicBezTo>
                  <a:cubicBezTo>
                    <a:pt x="0" y="599"/>
                    <a:pt x="0" y="861"/>
                    <a:pt x="119" y="1064"/>
                  </a:cubicBezTo>
                  <a:cubicBezTo>
                    <a:pt x="258" y="1275"/>
                    <a:pt x="453" y="1364"/>
                    <a:pt x="647" y="1364"/>
                  </a:cubicBezTo>
                  <a:cubicBezTo>
                    <a:pt x="1084" y="1364"/>
                    <a:pt x="1511" y="909"/>
                    <a:pt x="1238" y="397"/>
                  </a:cubicBezTo>
                  <a:cubicBezTo>
                    <a:pt x="1226" y="373"/>
                    <a:pt x="1214" y="337"/>
                    <a:pt x="1203" y="313"/>
                  </a:cubicBezTo>
                  <a:cubicBezTo>
                    <a:pt x="1089" y="105"/>
                    <a:pt x="884" y="1"/>
                    <a:pt x="67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29"/>
            <p:cNvSpPr/>
            <p:nvPr/>
          </p:nvSpPr>
          <p:spPr>
            <a:xfrm>
              <a:off x="8850217" y="4563854"/>
              <a:ext cx="64143" cy="49541"/>
            </a:xfrm>
            <a:custGeom>
              <a:rect b="b" l="l" r="r" t="t"/>
              <a:pathLst>
                <a:path extrusionOk="0" h="1537" w="1990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89" y="1536"/>
                    <a:pt x="1989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547" name="Google Shape;5547;p29"/>
            <p:cNvGrpSpPr/>
            <p:nvPr/>
          </p:nvGrpSpPr>
          <p:grpSpPr>
            <a:xfrm>
              <a:off x="72600" y="263812"/>
              <a:ext cx="800203" cy="636722"/>
              <a:chOff x="1816659" y="65078"/>
              <a:chExt cx="800203" cy="636722"/>
            </a:xfrm>
          </p:grpSpPr>
          <p:sp>
            <p:nvSpPr>
              <p:cNvPr id="5548" name="Google Shape;5548;p2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9" name="Google Shape;5549;p2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0" name="Google Shape;5550;p2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1" name="Google Shape;5551;p2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2" name="Google Shape;5552;p2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3" name="Google Shape;5553;p2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4" name="Google Shape;5554;p2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5" name="Google Shape;5555;p2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56" name="Google Shape;5556;p29"/>
            <p:cNvGrpSpPr/>
            <p:nvPr/>
          </p:nvGrpSpPr>
          <p:grpSpPr>
            <a:xfrm>
              <a:off x="108570" y="2696137"/>
              <a:ext cx="800203" cy="636722"/>
              <a:chOff x="1816659" y="65078"/>
              <a:chExt cx="800203" cy="636722"/>
            </a:xfrm>
          </p:grpSpPr>
          <p:sp>
            <p:nvSpPr>
              <p:cNvPr id="5557" name="Google Shape;5557;p2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8" name="Google Shape;5558;p2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9" name="Google Shape;5559;p2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0" name="Google Shape;5560;p2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1" name="Google Shape;5561;p2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2" name="Google Shape;5562;p2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3" name="Google Shape;5563;p2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4" name="Google Shape;5564;p2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65" name="Google Shape;5565;p29"/>
            <p:cNvGrpSpPr/>
            <p:nvPr/>
          </p:nvGrpSpPr>
          <p:grpSpPr>
            <a:xfrm>
              <a:off x="8207770" y="2889725"/>
              <a:ext cx="800203" cy="636722"/>
              <a:chOff x="1816659" y="65078"/>
              <a:chExt cx="800203" cy="636722"/>
            </a:xfrm>
          </p:grpSpPr>
          <p:sp>
            <p:nvSpPr>
              <p:cNvPr id="5566" name="Google Shape;5566;p2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7" name="Google Shape;5567;p2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8" name="Google Shape;5568;p2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9" name="Google Shape;5569;p2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0" name="Google Shape;5570;p2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1" name="Google Shape;5571;p2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2" name="Google Shape;5572;p2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3" name="Google Shape;5573;p2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74" name="Google Shape;5574;p29"/>
            <p:cNvGrpSpPr/>
            <p:nvPr/>
          </p:nvGrpSpPr>
          <p:grpSpPr>
            <a:xfrm>
              <a:off x="8176420" y="417350"/>
              <a:ext cx="800203" cy="636722"/>
              <a:chOff x="1816659" y="65078"/>
              <a:chExt cx="800203" cy="636722"/>
            </a:xfrm>
          </p:grpSpPr>
          <p:sp>
            <p:nvSpPr>
              <p:cNvPr id="5575" name="Google Shape;5575;p2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6" name="Google Shape;5576;p2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7" name="Google Shape;5577;p2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8" name="Google Shape;5578;p2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9" name="Google Shape;5579;p2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0" name="Google Shape;5580;p2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1" name="Google Shape;5581;p2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2" name="Google Shape;5582;p2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14">
    <p:bg>
      <p:bgPr>
        <a:solidFill>
          <a:schemeClr val="dk1"/>
        </a:solidFill>
      </p:bgPr>
    </p:bg>
    <p:spTree>
      <p:nvGrpSpPr>
        <p:cNvPr id="5583" name="Shape 5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4" name="Google Shape;5584;p30"/>
          <p:cNvSpPr txBox="1"/>
          <p:nvPr>
            <p:ph idx="1" type="body"/>
          </p:nvPr>
        </p:nvSpPr>
        <p:spPr>
          <a:xfrm>
            <a:off x="317999" y="2020300"/>
            <a:ext cx="3029100" cy="250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5585" name="Google Shape;5585;p30"/>
          <p:cNvSpPr txBox="1"/>
          <p:nvPr>
            <p:ph type="title"/>
          </p:nvPr>
        </p:nvSpPr>
        <p:spPr>
          <a:xfrm>
            <a:off x="1577850" y="627400"/>
            <a:ext cx="59883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5586" name="Google Shape;5586;p30"/>
          <p:cNvSpPr txBox="1"/>
          <p:nvPr>
            <p:ph idx="2" type="body"/>
          </p:nvPr>
        </p:nvSpPr>
        <p:spPr>
          <a:xfrm>
            <a:off x="3140066" y="2020300"/>
            <a:ext cx="3029100" cy="250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5587" name="Google Shape;5587;p30"/>
          <p:cNvSpPr txBox="1"/>
          <p:nvPr>
            <p:ph idx="3" type="subTitle"/>
          </p:nvPr>
        </p:nvSpPr>
        <p:spPr>
          <a:xfrm>
            <a:off x="459632" y="1670975"/>
            <a:ext cx="2250900" cy="60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/>
        </p:txBody>
      </p:sp>
      <p:sp>
        <p:nvSpPr>
          <p:cNvPr id="5588" name="Google Shape;5588;p30"/>
          <p:cNvSpPr txBox="1"/>
          <p:nvPr>
            <p:ph idx="4" type="subTitle"/>
          </p:nvPr>
        </p:nvSpPr>
        <p:spPr>
          <a:xfrm>
            <a:off x="3241392" y="1670975"/>
            <a:ext cx="2250900" cy="60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/>
        </p:txBody>
      </p:sp>
      <p:sp>
        <p:nvSpPr>
          <p:cNvPr id="5589" name="Google Shape;5589;p30"/>
          <p:cNvSpPr txBox="1"/>
          <p:nvPr>
            <p:ph idx="5" type="body"/>
          </p:nvPr>
        </p:nvSpPr>
        <p:spPr>
          <a:xfrm>
            <a:off x="5949301" y="2020300"/>
            <a:ext cx="3029100" cy="250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5590" name="Google Shape;5590;p30"/>
          <p:cNvSpPr txBox="1"/>
          <p:nvPr>
            <p:ph idx="6" type="subTitle"/>
          </p:nvPr>
        </p:nvSpPr>
        <p:spPr>
          <a:xfrm>
            <a:off x="6050627" y="1670975"/>
            <a:ext cx="2250900" cy="608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800"/>
              <a:buFont typeface="Pangolin"/>
              <a:buNone/>
              <a:defRPr b="1" sz="18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/>
        </p:txBody>
      </p:sp>
      <p:grpSp>
        <p:nvGrpSpPr>
          <p:cNvPr id="5591" name="Google Shape;5591;p30"/>
          <p:cNvGrpSpPr/>
          <p:nvPr/>
        </p:nvGrpSpPr>
        <p:grpSpPr>
          <a:xfrm>
            <a:off x="-373925" y="4132352"/>
            <a:ext cx="10059626" cy="1506227"/>
            <a:chOff x="-373925" y="4132352"/>
            <a:chExt cx="10059626" cy="1506227"/>
          </a:xfrm>
        </p:grpSpPr>
        <p:sp>
          <p:nvSpPr>
            <p:cNvPr id="5592" name="Google Shape;5592;p30"/>
            <p:cNvSpPr/>
            <p:nvPr/>
          </p:nvSpPr>
          <p:spPr>
            <a:xfrm>
              <a:off x="6359273" y="4132352"/>
              <a:ext cx="756627" cy="861927"/>
            </a:xfrm>
            <a:custGeom>
              <a:rect b="b" l="l" r="r" t="t"/>
              <a:pathLst>
                <a:path extrusionOk="0" h="25514" w="22397">
                  <a:moveTo>
                    <a:pt x="9814" y="1"/>
                  </a:moveTo>
                  <a:cubicBezTo>
                    <a:pt x="9532" y="1"/>
                    <a:pt x="9249" y="73"/>
                    <a:pt x="8990" y="219"/>
                  </a:cubicBezTo>
                  <a:cubicBezTo>
                    <a:pt x="8871" y="231"/>
                    <a:pt x="8752" y="255"/>
                    <a:pt x="8633" y="302"/>
                  </a:cubicBezTo>
                  <a:cubicBezTo>
                    <a:pt x="8037" y="457"/>
                    <a:pt x="7573" y="933"/>
                    <a:pt x="7442" y="1541"/>
                  </a:cubicBezTo>
                  <a:cubicBezTo>
                    <a:pt x="6918" y="3767"/>
                    <a:pt x="6382" y="5994"/>
                    <a:pt x="5858" y="8220"/>
                  </a:cubicBezTo>
                  <a:cubicBezTo>
                    <a:pt x="5430" y="9268"/>
                    <a:pt x="5001" y="10292"/>
                    <a:pt x="4572" y="11328"/>
                  </a:cubicBezTo>
                  <a:cubicBezTo>
                    <a:pt x="3144" y="14768"/>
                    <a:pt x="1739" y="18221"/>
                    <a:pt x="346" y="21674"/>
                  </a:cubicBezTo>
                  <a:cubicBezTo>
                    <a:pt x="0" y="22519"/>
                    <a:pt x="727" y="23484"/>
                    <a:pt x="1501" y="23710"/>
                  </a:cubicBezTo>
                  <a:cubicBezTo>
                    <a:pt x="4608" y="24615"/>
                    <a:pt x="7716" y="25234"/>
                    <a:pt x="10954" y="25436"/>
                  </a:cubicBezTo>
                  <a:cubicBezTo>
                    <a:pt x="10954" y="25234"/>
                    <a:pt x="10954" y="25032"/>
                    <a:pt x="10942" y="24829"/>
                  </a:cubicBezTo>
                  <a:cubicBezTo>
                    <a:pt x="9871" y="24341"/>
                    <a:pt x="8835" y="23662"/>
                    <a:pt x="7835" y="23079"/>
                  </a:cubicBezTo>
                  <a:cubicBezTo>
                    <a:pt x="7518" y="22889"/>
                    <a:pt x="7679" y="22361"/>
                    <a:pt x="8002" y="22361"/>
                  </a:cubicBezTo>
                  <a:cubicBezTo>
                    <a:pt x="8043" y="22361"/>
                    <a:pt x="8087" y="22370"/>
                    <a:pt x="8132" y="22388"/>
                  </a:cubicBezTo>
                  <a:cubicBezTo>
                    <a:pt x="9025" y="22758"/>
                    <a:pt x="10014" y="23091"/>
                    <a:pt x="10930" y="23531"/>
                  </a:cubicBezTo>
                  <a:cubicBezTo>
                    <a:pt x="10930" y="23246"/>
                    <a:pt x="10919" y="22972"/>
                    <a:pt x="10919" y="22686"/>
                  </a:cubicBezTo>
                  <a:cubicBezTo>
                    <a:pt x="10407" y="22472"/>
                    <a:pt x="9895" y="22043"/>
                    <a:pt x="9549" y="21793"/>
                  </a:cubicBezTo>
                  <a:cubicBezTo>
                    <a:pt x="8763" y="21234"/>
                    <a:pt x="8037" y="20603"/>
                    <a:pt x="7370" y="19912"/>
                  </a:cubicBezTo>
                  <a:cubicBezTo>
                    <a:pt x="7057" y="19598"/>
                    <a:pt x="7350" y="19171"/>
                    <a:pt x="7692" y="19171"/>
                  </a:cubicBezTo>
                  <a:cubicBezTo>
                    <a:pt x="7792" y="19171"/>
                    <a:pt x="7896" y="19207"/>
                    <a:pt x="7990" y="19293"/>
                  </a:cubicBezTo>
                  <a:cubicBezTo>
                    <a:pt x="8716" y="19936"/>
                    <a:pt x="9478" y="20519"/>
                    <a:pt x="10299" y="21043"/>
                  </a:cubicBezTo>
                  <a:cubicBezTo>
                    <a:pt x="10466" y="21150"/>
                    <a:pt x="10668" y="21245"/>
                    <a:pt x="10883" y="21353"/>
                  </a:cubicBezTo>
                  <a:cubicBezTo>
                    <a:pt x="10859" y="20281"/>
                    <a:pt x="10847" y="19198"/>
                    <a:pt x="10823" y="18126"/>
                  </a:cubicBezTo>
                  <a:cubicBezTo>
                    <a:pt x="10728" y="18007"/>
                    <a:pt x="10657" y="17864"/>
                    <a:pt x="10645" y="17709"/>
                  </a:cubicBezTo>
                  <a:cubicBezTo>
                    <a:pt x="10037" y="17388"/>
                    <a:pt x="9502" y="16876"/>
                    <a:pt x="8990" y="16423"/>
                  </a:cubicBezTo>
                  <a:cubicBezTo>
                    <a:pt x="8371" y="15876"/>
                    <a:pt x="7704" y="15304"/>
                    <a:pt x="7299" y="14566"/>
                  </a:cubicBezTo>
                  <a:cubicBezTo>
                    <a:pt x="7135" y="14277"/>
                    <a:pt x="7370" y="13933"/>
                    <a:pt x="7661" y="13933"/>
                  </a:cubicBezTo>
                  <a:cubicBezTo>
                    <a:pt x="7729" y="13933"/>
                    <a:pt x="7800" y="13952"/>
                    <a:pt x="7871" y="13995"/>
                  </a:cubicBezTo>
                  <a:cubicBezTo>
                    <a:pt x="8513" y="14399"/>
                    <a:pt x="9037" y="14971"/>
                    <a:pt x="9621" y="15459"/>
                  </a:cubicBezTo>
                  <a:cubicBezTo>
                    <a:pt x="9990" y="15757"/>
                    <a:pt x="10407" y="16031"/>
                    <a:pt x="10811" y="16316"/>
                  </a:cubicBezTo>
                  <a:cubicBezTo>
                    <a:pt x="10799" y="15399"/>
                    <a:pt x="10788" y="14471"/>
                    <a:pt x="10788" y="13554"/>
                  </a:cubicBezTo>
                  <a:cubicBezTo>
                    <a:pt x="10359" y="13090"/>
                    <a:pt x="10037" y="12494"/>
                    <a:pt x="9680" y="11994"/>
                  </a:cubicBezTo>
                  <a:cubicBezTo>
                    <a:pt x="9192" y="11304"/>
                    <a:pt x="8752" y="10589"/>
                    <a:pt x="8299" y="9875"/>
                  </a:cubicBezTo>
                  <a:cubicBezTo>
                    <a:pt x="8156" y="9642"/>
                    <a:pt x="8389" y="9369"/>
                    <a:pt x="8615" y="9369"/>
                  </a:cubicBezTo>
                  <a:cubicBezTo>
                    <a:pt x="8690" y="9369"/>
                    <a:pt x="8764" y="9399"/>
                    <a:pt x="8823" y="9470"/>
                  </a:cubicBezTo>
                  <a:cubicBezTo>
                    <a:pt x="9347" y="10113"/>
                    <a:pt x="9871" y="10744"/>
                    <a:pt x="10371" y="11411"/>
                  </a:cubicBezTo>
                  <a:cubicBezTo>
                    <a:pt x="10502" y="11578"/>
                    <a:pt x="10645" y="11756"/>
                    <a:pt x="10788" y="11935"/>
                  </a:cubicBezTo>
                  <a:cubicBezTo>
                    <a:pt x="10788" y="10625"/>
                    <a:pt x="10799" y="9304"/>
                    <a:pt x="10823" y="7994"/>
                  </a:cubicBezTo>
                  <a:cubicBezTo>
                    <a:pt x="10633" y="7625"/>
                    <a:pt x="10478" y="7232"/>
                    <a:pt x="10264" y="6887"/>
                  </a:cubicBezTo>
                  <a:cubicBezTo>
                    <a:pt x="9883" y="6303"/>
                    <a:pt x="9430" y="5755"/>
                    <a:pt x="8930" y="5279"/>
                  </a:cubicBezTo>
                  <a:cubicBezTo>
                    <a:pt x="8674" y="5033"/>
                    <a:pt x="8906" y="4625"/>
                    <a:pt x="9196" y="4625"/>
                  </a:cubicBezTo>
                  <a:cubicBezTo>
                    <a:pt x="9257" y="4625"/>
                    <a:pt x="9321" y="4643"/>
                    <a:pt x="9383" y="4684"/>
                  </a:cubicBezTo>
                  <a:cubicBezTo>
                    <a:pt x="9966" y="5053"/>
                    <a:pt x="10466" y="5529"/>
                    <a:pt x="10883" y="6077"/>
                  </a:cubicBezTo>
                  <a:cubicBezTo>
                    <a:pt x="10895" y="5648"/>
                    <a:pt x="10907" y="5232"/>
                    <a:pt x="10919" y="4803"/>
                  </a:cubicBezTo>
                  <a:cubicBezTo>
                    <a:pt x="10919" y="4553"/>
                    <a:pt x="11109" y="4428"/>
                    <a:pt x="11300" y="4428"/>
                  </a:cubicBezTo>
                  <a:cubicBezTo>
                    <a:pt x="11490" y="4428"/>
                    <a:pt x="11681" y="4553"/>
                    <a:pt x="11681" y="4803"/>
                  </a:cubicBezTo>
                  <a:cubicBezTo>
                    <a:pt x="11716" y="5446"/>
                    <a:pt x="11752" y="6089"/>
                    <a:pt x="11788" y="6744"/>
                  </a:cubicBezTo>
                  <a:cubicBezTo>
                    <a:pt x="12085" y="6351"/>
                    <a:pt x="12419" y="5970"/>
                    <a:pt x="12764" y="5624"/>
                  </a:cubicBezTo>
                  <a:cubicBezTo>
                    <a:pt x="12836" y="5559"/>
                    <a:pt x="12917" y="5530"/>
                    <a:pt x="12995" y="5530"/>
                  </a:cubicBezTo>
                  <a:cubicBezTo>
                    <a:pt x="13226" y="5530"/>
                    <a:pt x="13430" y="5780"/>
                    <a:pt x="13288" y="6029"/>
                  </a:cubicBezTo>
                  <a:cubicBezTo>
                    <a:pt x="13050" y="6458"/>
                    <a:pt x="12776" y="6875"/>
                    <a:pt x="12478" y="7268"/>
                  </a:cubicBezTo>
                  <a:cubicBezTo>
                    <a:pt x="12276" y="7541"/>
                    <a:pt x="12085" y="7863"/>
                    <a:pt x="11847" y="8137"/>
                  </a:cubicBezTo>
                  <a:cubicBezTo>
                    <a:pt x="11907" y="9304"/>
                    <a:pt x="11942" y="10470"/>
                    <a:pt x="11990" y="11649"/>
                  </a:cubicBezTo>
                  <a:cubicBezTo>
                    <a:pt x="12371" y="11089"/>
                    <a:pt x="12835" y="10589"/>
                    <a:pt x="13359" y="10161"/>
                  </a:cubicBezTo>
                  <a:cubicBezTo>
                    <a:pt x="13445" y="10093"/>
                    <a:pt x="13543" y="10063"/>
                    <a:pt x="13640" y="10063"/>
                  </a:cubicBezTo>
                  <a:cubicBezTo>
                    <a:pt x="13931" y="10063"/>
                    <a:pt x="14199" y="10338"/>
                    <a:pt x="14002" y="10661"/>
                  </a:cubicBezTo>
                  <a:cubicBezTo>
                    <a:pt x="13728" y="11113"/>
                    <a:pt x="13395" y="11518"/>
                    <a:pt x="13085" y="11959"/>
                  </a:cubicBezTo>
                  <a:cubicBezTo>
                    <a:pt x="12776" y="12387"/>
                    <a:pt x="12526" y="12816"/>
                    <a:pt x="12204" y="13221"/>
                  </a:cubicBezTo>
                  <a:cubicBezTo>
                    <a:pt x="12157" y="13280"/>
                    <a:pt x="12097" y="13328"/>
                    <a:pt x="12038" y="13364"/>
                  </a:cubicBezTo>
                  <a:cubicBezTo>
                    <a:pt x="12062" y="14173"/>
                    <a:pt x="12073" y="14983"/>
                    <a:pt x="12097" y="15792"/>
                  </a:cubicBezTo>
                  <a:cubicBezTo>
                    <a:pt x="12204" y="15685"/>
                    <a:pt x="12312" y="15578"/>
                    <a:pt x="12431" y="15471"/>
                  </a:cubicBezTo>
                  <a:cubicBezTo>
                    <a:pt x="13002" y="14935"/>
                    <a:pt x="13645" y="14483"/>
                    <a:pt x="14217" y="13935"/>
                  </a:cubicBezTo>
                  <a:cubicBezTo>
                    <a:pt x="14299" y="13856"/>
                    <a:pt x="14387" y="13822"/>
                    <a:pt x="14470" y="13822"/>
                  </a:cubicBezTo>
                  <a:cubicBezTo>
                    <a:pt x="14735" y="13822"/>
                    <a:pt x="14946" y="14166"/>
                    <a:pt x="14729" y="14447"/>
                  </a:cubicBezTo>
                  <a:cubicBezTo>
                    <a:pt x="14228" y="15066"/>
                    <a:pt x="13847" y="15780"/>
                    <a:pt x="13347" y="16388"/>
                  </a:cubicBezTo>
                  <a:cubicBezTo>
                    <a:pt x="12954" y="16864"/>
                    <a:pt x="12562" y="17340"/>
                    <a:pt x="12133" y="17793"/>
                  </a:cubicBezTo>
                  <a:cubicBezTo>
                    <a:pt x="12157" y="19198"/>
                    <a:pt x="12192" y="20603"/>
                    <a:pt x="12216" y="22007"/>
                  </a:cubicBezTo>
                  <a:lnTo>
                    <a:pt x="12216" y="22388"/>
                  </a:lnTo>
                  <a:cubicBezTo>
                    <a:pt x="12550" y="21972"/>
                    <a:pt x="12919" y="21579"/>
                    <a:pt x="13324" y="21234"/>
                  </a:cubicBezTo>
                  <a:cubicBezTo>
                    <a:pt x="13742" y="20860"/>
                    <a:pt x="14375" y="20240"/>
                    <a:pt x="14979" y="20240"/>
                  </a:cubicBezTo>
                  <a:cubicBezTo>
                    <a:pt x="15010" y="20240"/>
                    <a:pt x="15042" y="20242"/>
                    <a:pt x="15074" y="20245"/>
                  </a:cubicBezTo>
                  <a:cubicBezTo>
                    <a:pt x="15217" y="20257"/>
                    <a:pt x="15324" y="20388"/>
                    <a:pt x="15288" y="20531"/>
                  </a:cubicBezTo>
                  <a:cubicBezTo>
                    <a:pt x="15157" y="21126"/>
                    <a:pt x="14443" y="21543"/>
                    <a:pt x="14002" y="21924"/>
                  </a:cubicBezTo>
                  <a:cubicBezTo>
                    <a:pt x="13443" y="22412"/>
                    <a:pt x="12931" y="22936"/>
                    <a:pt x="12347" y="23389"/>
                  </a:cubicBezTo>
                  <a:cubicBezTo>
                    <a:pt x="12312" y="23412"/>
                    <a:pt x="12276" y="23436"/>
                    <a:pt x="12240" y="23448"/>
                  </a:cubicBezTo>
                  <a:lnTo>
                    <a:pt x="12240" y="23793"/>
                  </a:lnTo>
                  <a:cubicBezTo>
                    <a:pt x="12443" y="23639"/>
                    <a:pt x="12657" y="23508"/>
                    <a:pt x="12883" y="23400"/>
                  </a:cubicBezTo>
                  <a:cubicBezTo>
                    <a:pt x="13150" y="23284"/>
                    <a:pt x="13581" y="23108"/>
                    <a:pt x="13950" y="23108"/>
                  </a:cubicBezTo>
                  <a:cubicBezTo>
                    <a:pt x="14108" y="23108"/>
                    <a:pt x="14254" y="23140"/>
                    <a:pt x="14371" y="23222"/>
                  </a:cubicBezTo>
                  <a:cubicBezTo>
                    <a:pt x="14443" y="23258"/>
                    <a:pt x="14478" y="23341"/>
                    <a:pt x="14455" y="23424"/>
                  </a:cubicBezTo>
                  <a:cubicBezTo>
                    <a:pt x="14300" y="23817"/>
                    <a:pt x="13764" y="24032"/>
                    <a:pt x="13431" y="24246"/>
                  </a:cubicBezTo>
                  <a:cubicBezTo>
                    <a:pt x="13085" y="24460"/>
                    <a:pt x="12752" y="24639"/>
                    <a:pt x="12419" y="24841"/>
                  </a:cubicBezTo>
                  <a:cubicBezTo>
                    <a:pt x="12395" y="24936"/>
                    <a:pt x="12347" y="25020"/>
                    <a:pt x="12276" y="25091"/>
                  </a:cubicBezTo>
                  <a:lnTo>
                    <a:pt x="12288" y="25508"/>
                  </a:lnTo>
                  <a:cubicBezTo>
                    <a:pt x="12526" y="25512"/>
                    <a:pt x="12765" y="25514"/>
                    <a:pt x="13004" y="25514"/>
                  </a:cubicBezTo>
                  <a:cubicBezTo>
                    <a:pt x="15632" y="25514"/>
                    <a:pt x="18249" y="25273"/>
                    <a:pt x="20836" y="24782"/>
                  </a:cubicBezTo>
                  <a:cubicBezTo>
                    <a:pt x="22027" y="24555"/>
                    <a:pt x="22396" y="23067"/>
                    <a:pt x="21908" y="22115"/>
                  </a:cubicBezTo>
                  <a:cubicBezTo>
                    <a:pt x="18574" y="15733"/>
                    <a:pt x="15264" y="9292"/>
                    <a:pt x="12954" y="2457"/>
                  </a:cubicBezTo>
                  <a:cubicBezTo>
                    <a:pt x="12919" y="2231"/>
                    <a:pt x="12847" y="2017"/>
                    <a:pt x="12740" y="1814"/>
                  </a:cubicBezTo>
                  <a:cubicBezTo>
                    <a:pt x="12716" y="1755"/>
                    <a:pt x="12704" y="1695"/>
                    <a:pt x="12681" y="1636"/>
                  </a:cubicBezTo>
                  <a:cubicBezTo>
                    <a:pt x="12454" y="844"/>
                    <a:pt x="11723" y="310"/>
                    <a:pt x="10905" y="310"/>
                  </a:cubicBezTo>
                  <a:cubicBezTo>
                    <a:pt x="10862" y="310"/>
                    <a:pt x="10819" y="311"/>
                    <a:pt x="10776" y="314"/>
                  </a:cubicBezTo>
                  <a:cubicBezTo>
                    <a:pt x="10489" y="106"/>
                    <a:pt x="10153" y="1"/>
                    <a:pt x="981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30"/>
            <p:cNvSpPr/>
            <p:nvPr/>
          </p:nvSpPr>
          <p:spPr>
            <a:xfrm>
              <a:off x="6597575" y="4281231"/>
              <a:ext cx="278976" cy="1189347"/>
            </a:xfrm>
            <a:custGeom>
              <a:rect b="b" l="l" r="r" t="t"/>
              <a:pathLst>
                <a:path extrusionOk="0" h="35206" w="8258">
                  <a:moveTo>
                    <a:pt x="4235" y="0"/>
                  </a:moveTo>
                  <a:cubicBezTo>
                    <a:pt x="4046" y="0"/>
                    <a:pt x="3859" y="128"/>
                    <a:pt x="3865" y="384"/>
                  </a:cubicBezTo>
                  <a:cubicBezTo>
                    <a:pt x="3841" y="801"/>
                    <a:pt x="3829" y="1229"/>
                    <a:pt x="3817" y="1646"/>
                  </a:cubicBezTo>
                  <a:cubicBezTo>
                    <a:pt x="3400" y="1098"/>
                    <a:pt x="2900" y="634"/>
                    <a:pt x="2317" y="265"/>
                  </a:cubicBezTo>
                  <a:cubicBezTo>
                    <a:pt x="2255" y="224"/>
                    <a:pt x="2191" y="206"/>
                    <a:pt x="2130" y="206"/>
                  </a:cubicBezTo>
                  <a:cubicBezTo>
                    <a:pt x="1841" y="206"/>
                    <a:pt x="1608" y="614"/>
                    <a:pt x="1864" y="860"/>
                  </a:cubicBezTo>
                  <a:cubicBezTo>
                    <a:pt x="2376" y="1337"/>
                    <a:pt x="2817" y="1872"/>
                    <a:pt x="3198" y="2468"/>
                  </a:cubicBezTo>
                  <a:cubicBezTo>
                    <a:pt x="3424" y="2813"/>
                    <a:pt x="3567" y="3206"/>
                    <a:pt x="3757" y="3563"/>
                  </a:cubicBezTo>
                  <a:cubicBezTo>
                    <a:pt x="3734" y="4885"/>
                    <a:pt x="3722" y="6194"/>
                    <a:pt x="3722" y="7516"/>
                  </a:cubicBezTo>
                  <a:cubicBezTo>
                    <a:pt x="3567" y="7337"/>
                    <a:pt x="3436" y="7159"/>
                    <a:pt x="3305" y="6980"/>
                  </a:cubicBezTo>
                  <a:cubicBezTo>
                    <a:pt x="2817" y="6313"/>
                    <a:pt x="2281" y="5682"/>
                    <a:pt x="1757" y="5051"/>
                  </a:cubicBezTo>
                  <a:cubicBezTo>
                    <a:pt x="1696" y="4975"/>
                    <a:pt x="1620" y="4944"/>
                    <a:pt x="1543" y="4944"/>
                  </a:cubicBezTo>
                  <a:cubicBezTo>
                    <a:pt x="1320" y="4944"/>
                    <a:pt x="1094" y="5214"/>
                    <a:pt x="1245" y="5444"/>
                  </a:cubicBezTo>
                  <a:cubicBezTo>
                    <a:pt x="1686" y="6159"/>
                    <a:pt x="2138" y="6873"/>
                    <a:pt x="2614" y="7563"/>
                  </a:cubicBezTo>
                  <a:cubicBezTo>
                    <a:pt x="2972" y="8064"/>
                    <a:pt x="3293" y="8659"/>
                    <a:pt x="3722" y="9123"/>
                  </a:cubicBezTo>
                  <a:cubicBezTo>
                    <a:pt x="3722" y="10052"/>
                    <a:pt x="3734" y="10969"/>
                    <a:pt x="3745" y="11885"/>
                  </a:cubicBezTo>
                  <a:cubicBezTo>
                    <a:pt x="3353" y="11600"/>
                    <a:pt x="2924" y="11338"/>
                    <a:pt x="2567" y="11028"/>
                  </a:cubicBezTo>
                  <a:cubicBezTo>
                    <a:pt x="1971" y="10540"/>
                    <a:pt x="1448" y="9980"/>
                    <a:pt x="805" y="9564"/>
                  </a:cubicBezTo>
                  <a:cubicBezTo>
                    <a:pt x="736" y="9521"/>
                    <a:pt x="666" y="9503"/>
                    <a:pt x="599" y="9503"/>
                  </a:cubicBezTo>
                  <a:cubicBezTo>
                    <a:pt x="309" y="9503"/>
                    <a:pt x="78" y="9854"/>
                    <a:pt x="233" y="10135"/>
                  </a:cubicBezTo>
                  <a:cubicBezTo>
                    <a:pt x="638" y="10885"/>
                    <a:pt x="1305" y="11457"/>
                    <a:pt x="1936" y="12005"/>
                  </a:cubicBezTo>
                  <a:cubicBezTo>
                    <a:pt x="2436" y="12445"/>
                    <a:pt x="2972" y="12957"/>
                    <a:pt x="3579" y="13278"/>
                  </a:cubicBezTo>
                  <a:cubicBezTo>
                    <a:pt x="3603" y="13433"/>
                    <a:pt x="3662" y="13576"/>
                    <a:pt x="3769" y="13695"/>
                  </a:cubicBezTo>
                  <a:cubicBezTo>
                    <a:pt x="3781" y="14779"/>
                    <a:pt x="3805" y="15850"/>
                    <a:pt x="3817" y="16934"/>
                  </a:cubicBezTo>
                  <a:cubicBezTo>
                    <a:pt x="3603" y="16815"/>
                    <a:pt x="3400" y="16719"/>
                    <a:pt x="3233" y="16612"/>
                  </a:cubicBezTo>
                  <a:cubicBezTo>
                    <a:pt x="2424" y="16088"/>
                    <a:pt x="1650" y="15505"/>
                    <a:pt x="936" y="14862"/>
                  </a:cubicBezTo>
                  <a:cubicBezTo>
                    <a:pt x="839" y="14776"/>
                    <a:pt x="734" y="14740"/>
                    <a:pt x="633" y="14740"/>
                  </a:cubicBezTo>
                  <a:cubicBezTo>
                    <a:pt x="289" y="14740"/>
                    <a:pt x="0" y="15168"/>
                    <a:pt x="305" y="15481"/>
                  </a:cubicBezTo>
                  <a:cubicBezTo>
                    <a:pt x="971" y="16172"/>
                    <a:pt x="1698" y="16803"/>
                    <a:pt x="2471" y="17374"/>
                  </a:cubicBezTo>
                  <a:cubicBezTo>
                    <a:pt x="2829" y="17624"/>
                    <a:pt x="3329" y="18053"/>
                    <a:pt x="3841" y="18267"/>
                  </a:cubicBezTo>
                  <a:cubicBezTo>
                    <a:pt x="3841" y="18541"/>
                    <a:pt x="3853" y="18827"/>
                    <a:pt x="3853" y="19101"/>
                  </a:cubicBezTo>
                  <a:cubicBezTo>
                    <a:pt x="2948" y="18672"/>
                    <a:pt x="1971" y="18327"/>
                    <a:pt x="1067" y="17970"/>
                  </a:cubicBezTo>
                  <a:cubicBezTo>
                    <a:pt x="1021" y="17951"/>
                    <a:pt x="977" y="17942"/>
                    <a:pt x="936" y="17942"/>
                  </a:cubicBezTo>
                  <a:cubicBezTo>
                    <a:pt x="613" y="17942"/>
                    <a:pt x="452" y="18470"/>
                    <a:pt x="769" y="18660"/>
                  </a:cubicBezTo>
                  <a:cubicBezTo>
                    <a:pt x="1769" y="19244"/>
                    <a:pt x="2793" y="19922"/>
                    <a:pt x="3876" y="20398"/>
                  </a:cubicBezTo>
                  <a:cubicBezTo>
                    <a:pt x="3876" y="20601"/>
                    <a:pt x="3888" y="20803"/>
                    <a:pt x="3888" y="21006"/>
                  </a:cubicBezTo>
                  <a:cubicBezTo>
                    <a:pt x="3924" y="22815"/>
                    <a:pt x="3960" y="24613"/>
                    <a:pt x="3984" y="26411"/>
                  </a:cubicBezTo>
                  <a:cubicBezTo>
                    <a:pt x="4019" y="27852"/>
                    <a:pt x="4091" y="29304"/>
                    <a:pt x="4150" y="30745"/>
                  </a:cubicBezTo>
                  <a:cubicBezTo>
                    <a:pt x="4210" y="32114"/>
                    <a:pt x="4186" y="33519"/>
                    <a:pt x="4412" y="34876"/>
                  </a:cubicBezTo>
                  <a:cubicBezTo>
                    <a:pt x="4447" y="35108"/>
                    <a:pt x="4604" y="35206"/>
                    <a:pt x="4777" y="35206"/>
                  </a:cubicBezTo>
                  <a:cubicBezTo>
                    <a:pt x="5013" y="35206"/>
                    <a:pt x="5278" y="35025"/>
                    <a:pt x="5305" y="34757"/>
                  </a:cubicBezTo>
                  <a:cubicBezTo>
                    <a:pt x="5460" y="33329"/>
                    <a:pt x="5365" y="31852"/>
                    <a:pt x="5353" y="30412"/>
                  </a:cubicBezTo>
                  <a:cubicBezTo>
                    <a:pt x="5341" y="28983"/>
                    <a:pt x="5353" y="27518"/>
                    <a:pt x="5317" y="26078"/>
                  </a:cubicBezTo>
                  <a:cubicBezTo>
                    <a:pt x="5269" y="24411"/>
                    <a:pt x="5234" y="22732"/>
                    <a:pt x="5210" y="21065"/>
                  </a:cubicBezTo>
                  <a:lnTo>
                    <a:pt x="5198" y="20648"/>
                  </a:lnTo>
                  <a:cubicBezTo>
                    <a:pt x="5269" y="20589"/>
                    <a:pt x="5329" y="20506"/>
                    <a:pt x="5353" y="20422"/>
                  </a:cubicBezTo>
                  <a:cubicBezTo>
                    <a:pt x="5698" y="20220"/>
                    <a:pt x="6031" y="20029"/>
                    <a:pt x="6365" y="19827"/>
                  </a:cubicBezTo>
                  <a:cubicBezTo>
                    <a:pt x="6698" y="19613"/>
                    <a:pt x="7246" y="19398"/>
                    <a:pt x="7389" y="18993"/>
                  </a:cubicBezTo>
                  <a:cubicBezTo>
                    <a:pt x="7413" y="18922"/>
                    <a:pt x="7377" y="18839"/>
                    <a:pt x="7305" y="18791"/>
                  </a:cubicBezTo>
                  <a:cubicBezTo>
                    <a:pt x="7195" y="18715"/>
                    <a:pt x="7056" y="18685"/>
                    <a:pt x="6905" y="18685"/>
                  </a:cubicBezTo>
                  <a:cubicBezTo>
                    <a:pt x="6536" y="18685"/>
                    <a:pt x="6096" y="18863"/>
                    <a:pt x="5817" y="18982"/>
                  </a:cubicBezTo>
                  <a:cubicBezTo>
                    <a:pt x="5591" y="19077"/>
                    <a:pt x="5377" y="19208"/>
                    <a:pt x="5186" y="19363"/>
                  </a:cubicBezTo>
                  <a:lnTo>
                    <a:pt x="5186" y="19029"/>
                  </a:lnTo>
                  <a:cubicBezTo>
                    <a:pt x="5222" y="19005"/>
                    <a:pt x="5258" y="18993"/>
                    <a:pt x="5281" y="18970"/>
                  </a:cubicBezTo>
                  <a:cubicBezTo>
                    <a:pt x="5877" y="18505"/>
                    <a:pt x="6389" y="17981"/>
                    <a:pt x="6948" y="17493"/>
                  </a:cubicBezTo>
                  <a:cubicBezTo>
                    <a:pt x="7377" y="17124"/>
                    <a:pt x="8091" y="16696"/>
                    <a:pt x="8234" y="16100"/>
                  </a:cubicBezTo>
                  <a:cubicBezTo>
                    <a:pt x="8258" y="15969"/>
                    <a:pt x="8163" y="15826"/>
                    <a:pt x="8020" y="15826"/>
                  </a:cubicBezTo>
                  <a:cubicBezTo>
                    <a:pt x="7983" y="15822"/>
                    <a:pt x="7946" y="15819"/>
                    <a:pt x="7910" y="15819"/>
                  </a:cubicBezTo>
                  <a:cubicBezTo>
                    <a:pt x="7300" y="15819"/>
                    <a:pt x="6673" y="16444"/>
                    <a:pt x="6258" y="16815"/>
                  </a:cubicBezTo>
                  <a:cubicBezTo>
                    <a:pt x="5853" y="17160"/>
                    <a:pt x="5484" y="17541"/>
                    <a:pt x="5162" y="17970"/>
                  </a:cubicBezTo>
                  <a:lnTo>
                    <a:pt x="5150" y="17577"/>
                  </a:lnTo>
                  <a:cubicBezTo>
                    <a:pt x="5127" y="16172"/>
                    <a:pt x="5103" y="14779"/>
                    <a:pt x="5067" y="13374"/>
                  </a:cubicBezTo>
                  <a:cubicBezTo>
                    <a:pt x="5496" y="12921"/>
                    <a:pt x="5900" y="12445"/>
                    <a:pt x="6281" y="11969"/>
                  </a:cubicBezTo>
                  <a:cubicBezTo>
                    <a:pt x="6793" y="11350"/>
                    <a:pt x="7163" y="10647"/>
                    <a:pt x="7663" y="10028"/>
                  </a:cubicBezTo>
                  <a:cubicBezTo>
                    <a:pt x="7883" y="9753"/>
                    <a:pt x="7664" y="9399"/>
                    <a:pt x="7395" y="9399"/>
                  </a:cubicBezTo>
                  <a:cubicBezTo>
                    <a:pt x="7314" y="9399"/>
                    <a:pt x="7230" y="9431"/>
                    <a:pt x="7151" y="9504"/>
                  </a:cubicBezTo>
                  <a:cubicBezTo>
                    <a:pt x="6579" y="10064"/>
                    <a:pt x="5936" y="10504"/>
                    <a:pt x="5365" y="11040"/>
                  </a:cubicBezTo>
                  <a:cubicBezTo>
                    <a:pt x="5258" y="11147"/>
                    <a:pt x="5138" y="11254"/>
                    <a:pt x="5031" y="11373"/>
                  </a:cubicBezTo>
                  <a:cubicBezTo>
                    <a:pt x="5008" y="10552"/>
                    <a:pt x="4996" y="9742"/>
                    <a:pt x="4972" y="8933"/>
                  </a:cubicBezTo>
                  <a:cubicBezTo>
                    <a:pt x="5043" y="8897"/>
                    <a:pt x="5091" y="8849"/>
                    <a:pt x="5138" y="8802"/>
                  </a:cubicBezTo>
                  <a:cubicBezTo>
                    <a:pt x="5460" y="8397"/>
                    <a:pt x="5722" y="7956"/>
                    <a:pt x="6031" y="7528"/>
                  </a:cubicBezTo>
                  <a:cubicBezTo>
                    <a:pt x="6329" y="7111"/>
                    <a:pt x="6662" y="6694"/>
                    <a:pt x="6948" y="6230"/>
                  </a:cubicBezTo>
                  <a:cubicBezTo>
                    <a:pt x="7137" y="5907"/>
                    <a:pt x="6871" y="5637"/>
                    <a:pt x="6581" y="5637"/>
                  </a:cubicBezTo>
                  <a:cubicBezTo>
                    <a:pt x="6487" y="5637"/>
                    <a:pt x="6390" y="5666"/>
                    <a:pt x="6305" y="5730"/>
                  </a:cubicBezTo>
                  <a:cubicBezTo>
                    <a:pt x="5770" y="6159"/>
                    <a:pt x="5305" y="6659"/>
                    <a:pt x="4924" y="7218"/>
                  </a:cubicBezTo>
                  <a:cubicBezTo>
                    <a:pt x="4888" y="6051"/>
                    <a:pt x="4841" y="4873"/>
                    <a:pt x="4793" y="3706"/>
                  </a:cubicBezTo>
                  <a:cubicBezTo>
                    <a:pt x="5019" y="3444"/>
                    <a:pt x="5210" y="3111"/>
                    <a:pt x="5412" y="2849"/>
                  </a:cubicBezTo>
                  <a:cubicBezTo>
                    <a:pt x="5710" y="2456"/>
                    <a:pt x="5984" y="2039"/>
                    <a:pt x="6222" y="1598"/>
                  </a:cubicBezTo>
                  <a:cubicBezTo>
                    <a:pt x="6363" y="1351"/>
                    <a:pt x="6164" y="1104"/>
                    <a:pt x="5940" y="1104"/>
                  </a:cubicBezTo>
                  <a:cubicBezTo>
                    <a:pt x="5862" y="1104"/>
                    <a:pt x="5781" y="1135"/>
                    <a:pt x="5710" y="1206"/>
                  </a:cubicBezTo>
                  <a:cubicBezTo>
                    <a:pt x="5353" y="1551"/>
                    <a:pt x="5019" y="1920"/>
                    <a:pt x="4722" y="2313"/>
                  </a:cubicBezTo>
                  <a:cubicBezTo>
                    <a:pt x="4686" y="1670"/>
                    <a:pt x="4650" y="1027"/>
                    <a:pt x="4615" y="384"/>
                  </a:cubicBezTo>
                  <a:cubicBezTo>
                    <a:pt x="4615" y="128"/>
                    <a:pt x="4424" y="0"/>
                    <a:pt x="4235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30"/>
            <p:cNvSpPr/>
            <p:nvPr/>
          </p:nvSpPr>
          <p:spPr>
            <a:xfrm>
              <a:off x="610303" y="4149007"/>
              <a:ext cx="756627" cy="861758"/>
            </a:xfrm>
            <a:custGeom>
              <a:rect b="b" l="l" r="r" t="t"/>
              <a:pathLst>
                <a:path extrusionOk="0" h="25509" w="22397">
                  <a:moveTo>
                    <a:pt x="9796" y="0"/>
                  </a:moveTo>
                  <a:cubicBezTo>
                    <a:pt x="9518" y="0"/>
                    <a:pt x="9241" y="70"/>
                    <a:pt x="8990" y="214"/>
                  </a:cubicBezTo>
                  <a:cubicBezTo>
                    <a:pt x="8859" y="226"/>
                    <a:pt x="8740" y="262"/>
                    <a:pt x="8632" y="309"/>
                  </a:cubicBezTo>
                  <a:cubicBezTo>
                    <a:pt x="8025" y="452"/>
                    <a:pt x="7561" y="940"/>
                    <a:pt x="7442" y="1548"/>
                  </a:cubicBezTo>
                  <a:cubicBezTo>
                    <a:pt x="6906" y="3774"/>
                    <a:pt x="6370" y="6001"/>
                    <a:pt x="5846" y="8227"/>
                  </a:cubicBezTo>
                  <a:cubicBezTo>
                    <a:pt x="5418" y="9263"/>
                    <a:pt x="5001" y="10299"/>
                    <a:pt x="4561" y="11335"/>
                  </a:cubicBezTo>
                  <a:cubicBezTo>
                    <a:pt x="3144" y="14776"/>
                    <a:pt x="1727" y="18228"/>
                    <a:pt x="334" y="21681"/>
                  </a:cubicBezTo>
                  <a:cubicBezTo>
                    <a:pt x="0" y="22515"/>
                    <a:pt x="715" y="23479"/>
                    <a:pt x="1489" y="23705"/>
                  </a:cubicBezTo>
                  <a:cubicBezTo>
                    <a:pt x="4596" y="24622"/>
                    <a:pt x="7704" y="25241"/>
                    <a:pt x="10954" y="25432"/>
                  </a:cubicBezTo>
                  <a:cubicBezTo>
                    <a:pt x="10954" y="25229"/>
                    <a:pt x="10954" y="25027"/>
                    <a:pt x="10942" y="24824"/>
                  </a:cubicBezTo>
                  <a:cubicBezTo>
                    <a:pt x="9859" y="24348"/>
                    <a:pt x="8823" y="23658"/>
                    <a:pt x="7835" y="23086"/>
                  </a:cubicBezTo>
                  <a:cubicBezTo>
                    <a:pt x="7507" y="22896"/>
                    <a:pt x="7667" y="22368"/>
                    <a:pt x="7999" y="22368"/>
                  </a:cubicBezTo>
                  <a:cubicBezTo>
                    <a:pt x="8041" y="22368"/>
                    <a:pt x="8085" y="22377"/>
                    <a:pt x="8132" y="22396"/>
                  </a:cubicBezTo>
                  <a:cubicBezTo>
                    <a:pt x="9025" y="22753"/>
                    <a:pt x="10002" y="23098"/>
                    <a:pt x="10918" y="23527"/>
                  </a:cubicBezTo>
                  <a:cubicBezTo>
                    <a:pt x="10918" y="23253"/>
                    <a:pt x="10907" y="22967"/>
                    <a:pt x="10907" y="22693"/>
                  </a:cubicBezTo>
                  <a:cubicBezTo>
                    <a:pt x="10395" y="22479"/>
                    <a:pt x="9883" y="22050"/>
                    <a:pt x="9537" y="21800"/>
                  </a:cubicBezTo>
                  <a:cubicBezTo>
                    <a:pt x="8763" y="21229"/>
                    <a:pt x="8037" y="20598"/>
                    <a:pt x="7370" y="19907"/>
                  </a:cubicBezTo>
                  <a:cubicBezTo>
                    <a:pt x="7057" y="19594"/>
                    <a:pt x="7350" y="19166"/>
                    <a:pt x="7692" y="19166"/>
                  </a:cubicBezTo>
                  <a:cubicBezTo>
                    <a:pt x="7792" y="19166"/>
                    <a:pt x="7896" y="19202"/>
                    <a:pt x="7990" y="19288"/>
                  </a:cubicBezTo>
                  <a:cubicBezTo>
                    <a:pt x="8716" y="19931"/>
                    <a:pt x="9478" y="20514"/>
                    <a:pt x="10299" y="21038"/>
                  </a:cubicBezTo>
                  <a:cubicBezTo>
                    <a:pt x="10466" y="21145"/>
                    <a:pt x="10668" y="21241"/>
                    <a:pt x="10883" y="21348"/>
                  </a:cubicBezTo>
                  <a:cubicBezTo>
                    <a:pt x="10859" y="20276"/>
                    <a:pt x="10847" y="19193"/>
                    <a:pt x="10823" y="18121"/>
                  </a:cubicBezTo>
                  <a:cubicBezTo>
                    <a:pt x="10728" y="18002"/>
                    <a:pt x="10657" y="17859"/>
                    <a:pt x="10645" y="17704"/>
                  </a:cubicBezTo>
                  <a:cubicBezTo>
                    <a:pt x="10037" y="17383"/>
                    <a:pt x="9502" y="16871"/>
                    <a:pt x="8990" y="16430"/>
                  </a:cubicBezTo>
                  <a:cubicBezTo>
                    <a:pt x="8371" y="15871"/>
                    <a:pt x="7704" y="15299"/>
                    <a:pt x="7299" y="14561"/>
                  </a:cubicBezTo>
                  <a:cubicBezTo>
                    <a:pt x="7134" y="14280"/>
                    <a:pt x="7371" y="13929"/>
                    <a:pt x="7664" y="13929"/>
                  </a:cubicBezTo>
                  <a:cubicBezTo>
                    <a:pt x="7731" y="13929"/>
                    <a:pt x="7801" y="13947"/>
                    <a:pt x="7870" y="13990"/>
                  </a:cubicBezTo>
                  <a:cubicBezTo>
                    <a:pt x="8513" y="14406"/>
                    <a:pt x="9037" y="14966"/>
                    <a:pt x="9621" y="15454"/>
                  </a:cubicBezTo>
                  <a:cubicBezTo>
                    <a:pt x="9990" y="15752"/>
                    <a:pt x="10407" y="16026"/>
                    <a:pt x="10799" y="16311"/>
                  </a:cubicBezTo>
                  <a:cubicBezTo>
                    <a:pt x="10799" y="15395"/>
                    <a:pt x="10788" y="14466"/>
                    <a:pt x="10788" y="13549"/>
                  </a:cubicBezTo>
                  <a:cubicBezTo>
                    <a:pt x="10359" y="13085"/>
                    <a:pt x="10037" y="12490"/>
                    <a:pt x="9680" y="11989"/>
                  </a:cubicBezTo>
                  <a:cubicBezTo>
                    <a:pt x="9192" y="11299"/>
                    <a:pt x="8752" y="10585"/>
                    <a:pt x="8299" y="9870"/>
                  </a:cubicBezTo>
                  <a:cubicBezTo>
                    <a:pt x="8157" y="9640"/>
                    <a:pt x="8385" y="9369"/>
                    <a:pt x="8609" y="9369"/>
                  </a:cubicBezTo>
                  <a:cubicBezTo>
                    <a:pt x="8686" y="9369"/>
                    <a:pt x="8762" y="9401"/>
                    <a:pt x="8823" y="9477"/>
                  </a:cubicBezTo>
                  <a:cubicBezTo>
                    <a:pt x="9347" y="10108"/>
                    <a:pt x="9871" y="10751"/>
                    <a:pt x="10371" y="11406"/>
                  </a:cubicBezTo>
                  <a:cubicBezTo>
                    <a:pt x="10502" y="11585"/>
                    <a:pt x="10645" y="11763"/>
                    <a:pt x="10788" y="11930"/>
                  </a:cubicBezTo>
                  <a:cubicBezTo>
                    <a:pt x="10788" y="10620"/>
                    <a:pt x="10799" y="9311"/>
                    <a:pt x="10823" y="7989"/>
                  </a:cubicBezTo>
                  <a:cubicBezTo>
                    <a:pt x="10633" y="7632"/>
                    <a:pt x="10478" y="7227"/>
                    <a:pt x="10264" y="6894"/>
                  </a:cubicBezTo>
                  <a:cubicBezTo>
                    <a:pt x="9883" y="6298"/>
                    <a:pt x="9430" y="5763"/>
                    <a:pt x="8918" y="5286"/>
                  </a:cubicBezTo>
                  <a:cubicBezTo>
                    <a:pt x="8662" y="5040"/>
                    <a:pt x="8894" y="4632"/>
                    <a:pt x="9184" y="4632"/>
                  </a:cubicBezTo>
                  <a:cubicBezTo>
                    <a:pt x="9245" y="4632"/>
                    <a:pt x="9309" y="4650"/>
                    <a:pt x="9371" y="4691"/>
                  </a:cubicBezTo>
                  <a:cubicBezTo>
                    <a:pt x="9954" y="5060"/>
                    <a:pt x="10454" y="5524"/>
                    <a:pt x="10871" y="6072"/>
                  </a:cubicBezTo>
                  <a:cubicBezTo>
                    <a:pt x="10883" y="5655"/>
                    <a:pt x="10895" y="5227"/>
                    <a:pt x="10907" y="4810"/>
                  </a:cubicBezTo>
                  <a:cubicBezTo>
                    <a:pt x="10907" y="4554"/>
                    <a:pt x="11097" y="4426"/>
                    <a:pt x="11288" y="4426"/>
                  </a:cubicBezTo>
                  <a:cubicBezTo>
                    <a:pt x="11478" y="4426"/>
                    <a:pt x="11669" y="4554"/>
                    <a:pt x="11669" y="4810"/>
                  </a:cubicBezTo>
                  <a:cubicBezTo>
                    <a:pt x="11704" y="5453"/>
                    <a:pt x="11740" y="6096"/>
                    <a:pt x="11776" y="6739"/>
                  </a:cubicBezTo>
                  <a:cubicBezTo>
                    <a:pt x="12073" y="6334"/>
                    <a:pt x="12407" y="5965"/>
                    <a:pt x="12764" y="5620"/>
                  </a:cubicBezTo>
                  <a:cubicBezTo>
                    <a:pt x="12833" y="5554"/>
                    <a:pt x="12912" y="5525"/>
                    <a:pt x="12988" y="5525"/>
                  </a:cubicBezTo>
                  <a:cubicBezTo>
                    <a:pt x="13214" y="5525"/>
                    <a:pt x="13418" y="5775"/>
                    <a:pt x="13276" y="6024"/>
                  </a:cubicBezTo>
                  <a:cubicBezTo>
                    <a:pt x="13038" y="6453"/>
                    <a:pt x="12764" y="6870"/>
                    <a:pt x="12466" y="7263"/>
                  </a:cubicBezTo>
                  <a:cubicBezTo>
                    <a:pt x="12264" y="7537"/>
                    <a:pt x="12073" y="7858"/>
                    <a:pt x="11835" y="8120"/>
                  </a:cubicBezTo>
                  <a:cubicBezTo>
                    <a:pt x="11895" y="9299"/>
                    <a:pt x="11942" y="10465"/>
                    <a:pt x="11978" y="11644"/>
                  </a:cubicBezTo>
                  <a:cubicBezTo>
                    <a:pt x="12359" y="11085"/>
                    <a:pt x="12823" y="10585"/>
                    <a:pt x="13347" y="10156"/>
                  </a:cubicBezTo>
                  <a:cubicBezTo>
                    <a:pt x="13434" y="10087"/>
                    <a:pt x="13535" y="10056"/>
                    <a:pt x="13633" y="10056"/>
                  </a:cubicBezTo>
                  <a:cubicBezTo>
                    <a:pt x="13923" y="10056"/>
                    <a:pt x="14186" y="10324"/>
                    <a:pt x="13990" y="10644"/>
                  </a:cubicBezTo>
                  <a:cubicBezTo>
                    <a:pt x="13716" y="11108"/>
                    <a:pt x="13383" y="11513"/>
                    <a:pt x="13074" y="11942"/>
                  </a:cubicBezTo>
                  <a:cubicBezTo>
                    <a:pt x="12764" y="12382"/>
                    <a:pt x="12514" y="12811"/>
                    <a:pt x="12192" y="13216"/>
                  </a:cubicBezTo>
                  <a:cubicBezTo>
                    <a:pt x="12145" y="13275"/>
                    <a:pt x="12085" y="13323"/>
                    <a:pt x="12026" y="13347"/>
                  </a:cubicBezTo>
                  <a:cubicBezTo>
                    <a:pt x="12050" y="14156"/>
                    <a:pt x="12061" y="14978"/>
                    <a:pt x="12085" y="15788"/>
                  </a:cubicBezTo>
                  <a:cubicBezTo>
                    <a:pt x="12192" y="15680"/>
                    <a:pt x="12300" y="15561"/>
                    <a:pt x="12419" y="15466"/>
                  </a:cubicBezTo>
                  <a:cubicBezTo>
                    <a:pt x="12990" y="14930"/>
                    <a:pt x="13633" y="14478"/>
                    <a:pt x="14205" y="13930"/>
                  </a:cubicBezTo>
                  <a:cubicBezTo>
                    <a:pt x="14286" y="13852"/>
                    <a:pt x="14373" y="13819"/>
                    <a:pt x="14455" y="13819"/>
                  </a:cubicBezTo>
                  <a:cubicBezTo>
                    <a:pt x="14722" y="13819"/>
                    <a:pt x="14935" y="14169"/>
                    <a:pt x="14717" y="14442"/>
                  </a:cubicBezTo>
                  <a:cubicBezTo>
                    <a:pt x="14217" y="15061"/>
                    <a:pt x="13836" y="15776"/>
                    <a:pt x="13335" y="16383"/>
                  </a:cubicBezTo>
                  <a:cubicBezTo>
                    <a:pt x="12954" y="16859"/>
                    <a:pt x="12550" y="17335"/>
                    <a:pt x="12121" y="17788"/>
                  </a:cubicBezTo>
                  <a:cubicBezTo>
                    <a:pt x="12145" y="19193"/>
                    <a:pt x="12181" y="20598"/>
                    <a:pt x="12204" y="22003"/>
                  </a:cubicBezTo>
                  <a:lnTo>
                    <a:pt x="12204" y="22384"/>
                  </a:lnTo>
                  <a:cubicBezTo>
                    <a:pt x="12538" y="21967"/>
                    <a:pt x="12907" y="21574"/>
                    <a:pt x="13312" y="21229"/>
                  </a:cubicBezTo>
                  <a:cubicBezTo>
                    <a:pt x="13730" y="20855"/>
                    <a:pt x="14363" y="20235"/>
                    <a:pt x="14967" y="20235"/>
                  </a:cubicBezTo>
                  <a:cubicBezTo>
                    <a:pt x="14998" y="20235"/>
                    <a:pt x="15030" y="20237"/>
                    <a:pt x="15062" y="20240"/>
                  </a:cubicBezTo>
                  <a:cubicBezTo>
                    <a:pt x="15217" y="20240"/>
                    <a:pt x="15312" y="20383"/>
                    <a:pt x="15276" y="20526"/>
                  </a:cubicBezTo>
                  <a:cubicBezTo>
                    <a:pt x="15145" y="21122"/>
                    <a:pt x="14431" y="21538"/>
                    <a:pt x="14002" y="21919"/>
                  </a:cubicBezTo>
                  <a:cubicBezTo>
                    <a:pt x="13431" y="22407"/>
                    <a:pt x="12919" y="22931"/>
                    <a:pt x="12335" y="23384"/>
                  </a:cubicBezTo>
                  <a:cubicBezTo>
                    <a:pt x="12300" y="23408"/>
                    <a:pt x="12264" y="23431"/>
                    <a:pt x="12228" y="23443"/>
                  </a:cubicBezTo>
                  <a:cubicBezTo>
                    <a:pt x="12228" y="23550"/>
                    <a:pt x="12228" y="23669"/>
                    <a:pt x="12240" y="23777"/>
                  </a:cubicBezTo>
                  <a:cubicBezTo>
                    <a:pt x="12442" y="23622"/>
                    <a:pt x="12645" y="23503"/>
                    <a:pt x="12871" y="23396"/>
                  </a:cubicBezTo>
                  <a:cubicBezTo>
                    <a:pt x="13150" y="23277"/>
                    <a:pt x="13584" y="23099"/>
                    <a:pt x="13954" y="23099"/>
                  </a:cubicBezTo>
                  <a:cubicBezTo>
                    <a:pt x="14105" y="23099"/>
                    <a:pt x="14245" y="23129"/>
                    <a:pt x="14359" y="23205"/>
                  </a:cubicBezTo>
                  <a:cubicBezTo>
                    <a:pt x="14431" y="23253"/>
                    <a:pt x="14467" y="23336"/>
                    <a:pt x="14443" y="23419"/>
                  </a:cubicBezTo>
                  <a:cubicBezTo>
                    <a:pt x="14288" y="23812"/>
                    <a:pt x="13752" y="24027"/>
                    <a:pt x="13407" y="24241"/>
                  </a:cubicBezTo>
                  <a:cubicBezTo>
                    <a:pt x="13074" y="24455"/>
                    <a:pt x="12740" y="24634"/>
                    <a:pt x="12407" y="24836"/>
                  </a:cubicBezTo>
                  <a:cubicBezTo>
                    <a:pt x="12383" y="24932"/>
                    <a:pt x="12335" y="25015"/>
                    <a:pt x="12264" y="25074"/>
                  </a:cubicBezTo>
                  <a:lnTo>
                    <a:pt x="12276" y="25503"/>
                  </a:lnTo>
                  <a:cubicBezTo>
                    <a:pt x="12506" y="25507"/>
                    <a:pt x="12736" y="25509"/>
                    <a:pt x="12966" y="25509"/>
                  </a:cubicBezTo>
                  <a:cubicBezTo>
                    <a:pt x="15604" y="25509"/>
                    <a:pt x="18229" y="25259"/>
                    <a:pt x="20824" y="24777"/>
                  </a:cubicBezTo>
                  <a:cubicBezTo>
                    <a:pt x="22027" y="24551"/>
                    <a:pt x="22396" y="23062"/>
                    <a:pt x="21896" y="22122"/>
                  </a:cubicBezTo>
                  <a:cubicBezTo>
                    <a:pt x="18562" y="15740"/>
                    <a:pt x="15252" y="9287"/>
                    <a:pt x="12954" y="2453"/>
                  </a:cubicBezTo>
                  <a:cubicBezTo>
                    <a:pt x="12907" y="2226"/>
                    <a:pt x="12835" y="2012"/>
                    <a:pt x="12728" y="1810"/>
                  </a:cubicBezTo>
                  <a:lnTo>
                    <a:pt x="12669" y="1643"/>
                  </a:lnTo>
                  <a:cubicBezTo>
                    <a:pt x="12442" y="840"/>
                    <a:pt x="11711" y="305"/>
                    <a:pt x="10903" y="305"/>
                  </a:cubicBezTo>
                  <a:cubicBezTo>
                    <a:pt x="10861" y="305"/>
                    <a:pt x="10818" y="307"/>
                    <a:pt x="10776" y="309"/>
                  </a:cubicBezTo>
                  <a:cubicBezTo>
                    <a:pt x="10480" y="106"/>
                    <a:pt x="10138" y="0"/>
                    <a:pt x="9796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30"/>
            <p:cNvSpPr/>
            <p:nvPr/>
          </p:nvSpPr>
          <p:spPr>
            <a:xfrm>
              <a:off x="848267" y="4298798"/>
              <a:ext cx="279314" cy="1189043"/>
            </a:xfrm>
            <a:custGeom>
              <a:rect b="b" l="l" r="r" t="t"/>
              <a:pathLst>
                <a:path extrusionOk="0" h="35197" w="8268">
                  <a:moveTo>
                    <a:pt x="4238" y="1"/>
                  </a:moveTo>
                  <a:cubicBezTo>
                    <a:pt x="4050" y="1"/>
                    <a:pt x="3863" y="126"/>
                    <a:pt x="3863" y="376"/>
                  </a:cubicBezTo>
                  <a:cubicBezTo>
                    <a:pt x="3839" y="805"/>
                    <a:pt x="3839" y="1221"/>
                    <a:pt x="3815" y="1638"/>
                  </a:cubicBezTo>
                  <a:cubicBezTo>
                    <a:pt x="3410" y="1090"/>
                    <a:pt x="2898" y="626"/>
                    <a:pt x="2327" y="257"/>
                  </a:cubicBezTo>
                  <a:cubicBezTo>
                    <a:pt x="2263" y="216"/>
                    <a:pt x="2197" y="198"/>
                    <a:pt x="2135" y="198"/>
                  </a:cubicBezTo>
                  <a:cubicBezTo>
                    <a:pt x="1839" y="198"/>
                    <a:pt x="1606" y="606"/>
                    <a:pt x="1862" y="852"/>
                  </a:cubicBezTo>
                  <a:cubicBezTo>
                    <a:pt x="2374" y="1329"/>
                    <a:pt x="2827" y="1864"/>
                    <a:pt x="3208" y="2460"/>
                  </a:cubicBezTo>
                  <a:cubicBezTo>
                    <a:pt x="3422" y="2805"/>
                    <a:pt x="3577" y="3198"/>
                    <a:pt x="3767" y="3555"/>
                  </a:cubicBezTo>
                  <a:cubicBezTo>
                    <a:pt x="3744" y="4877"/>
                    <a:pt x="3732" y="6186"/>
                    <a:pt x="3732" y="7496"/>
                  </a:cubicBezTo>
                  <a:cubicBezTo>
                    <a:pt x="3589" y="7317"/>
                    <a:pt x="3446" y="7151"/>
                    <a:pt x="3315" y="6972"/>
                  </a:cubicBezTo>
                  <a:cubicBezTo>
                    <a:pt x="2827" y="6305"/>
                    <a:pt x="2291" y="5674"/>
                    <a:pt x="1767" y="5043"/>
                  </a:cubicBezTo>
                  <a:cubicBezTo>
                    <a:pt x="1706" y="4967"/>
                    <a:pt x="1630" y="4935"/>
                    <a:pt x="1553" y="4935"/>
                  </a:cubicBezTo>
                  <a:cubicBezTo>
                    <a:pt x="1329" y="4935"/>
                    <a:pt x="1101" y="5206"/>
                    <a:pt x="1243" y="5436"/>
                  </a:cubicBezTo>
                  <a:cubicBezTo>
                    <a:pt x="1696" y="6151"/>
                    <a:pt x="2136" y="6865"/>
                    <a:pt x="2624" y="7555"/>
                  </a:cubicBezTo>
                  <a:cubicBezTo>
                    <a:pt x="2982" y="8056"/>
                    <a:pt x="3303" y="8651"/>
                    <a:pt x="3732" y="9115"/>
                  </a:cubicBezTo>
                  <a:cubicBezTo>
                    <a:pt x="3732" y="10032"/>
                    <a:pt x="3732" y="10961"/>
                    <a:pt x="3755" y="11877"/>
                  </a:cubicBezTo>
                  <a:cubicBezTo>
                    <a:pt x="3351" y="11592"/>
                    <a:pt x="2934" y="11330"/>
                    <a:pt x="2565" y="11020"/>
                  </a:cubicBezTo>
                  <a:cubicBezTo>
                    <a:pt x="1981" y="10532"/>
                    <a:pt x="1458" y="9972"/>
                    <a:pt x="815" y="9556"/>
                  </a:cubicBezTo>
                  <a:cubicBezTo>
                    <a:pt x="746" y="9513"/>
                    <a:pt x="675" y="9495"/>
                    <a:pt x="608" y="9495"/>
                  </a:cubicBezTo>
                  <a:cubicBezTo>
                    <a:pt x="315" y="9495"/>
                    <a:pt x="78" y="9846"/>
                    <a:pt x="243" y="10127"/>
                  </a:cubicBezTo>
                  <a:cubicBezTo>
                    <a:pt x="648" y="10865"/>
                    <a:pt x="1315" y="11437"/>
                    <a:pt x="1934" y="11996"/>
                  </a:cubicBezTo>
                  <a:cubicBezTo>
                    <a:pt x="2446" y="12437"/>
                    <a:pt x="2982" y="12949"/>
                    <a:pt x="3589" y="13270"/>
                  </a:cubicBezTo>
                  <a:cubicBezTo>
                    <a:pt x="3601" y="13425"/>
                    <a:pt x="3672" y="13568"/>
                    <a:pt x="3767" y="13687"/>
                  </a:cubicBezTo>
                  <a:cubicBezTo>
                    <a:pt x="3791" y="14759"/>
                    <a:pt x="3803" y="15842"/>
                    <a:pt x="3827" y="16914"/>
                  </a:cubicBezTo>
                  <a:cubicBezTo>
                    <a:pt x="3613" y="16807"/>
                    <a:pt x="3410" y="16711"/>
                    <a:pt x="3243" y="16604"/>
                  </a:cubicBezTo>
                  <a:cubicBezTo>
                    <a:pt x="2422" y="16080"/>
                    <a:pt x="1660" y="15497"/>
                    <a:pt x="934" y="14854"/>
                  </a:cubicBezTo>
                  <a:cubicBezTo>
                    <a:pt x="840" y="14768"/>
                    <a:pt x="736" y="14732"/>
                    <a:pt x="636" y="14732"/>
                  </a:cubicBezTo>
                  <a:cubicBezTo>
                    <a:pt x="295" y="14732"/>
                    <a:pt x="1" y="15160"/>
                    <a:pt x="315" y="15473"/>
                  </a:cubicBezTo>
                  <a:cubicBezTo>
                    <a:pt x="981" y="16164"/>
                    <a:pt x="1708" y="16795"/>
                    <a:pt x="2481" y="17366"/>
                  </a:cubicBezTo>
                  <a:cubicBezTo>
                    <a:pt x="2827" y="17616"/>
                    <a:pt x="3339" y="18045"/>
                    <a:pt x="3851" y="18259"/>
                  </a:cubicBezTo>
                  <a:cubicBezTo>
                    <a:pt x="3851" y="18533"/>
                    <a:pt x="3863" y="18819"/>
                    <a:pt x="3863" y="19093"/>
                  </a:cubicBezTo>
                  <a:cubicBezTo>
                    <a:pt x="2958" y="18664"/>
                    <a:pt x="1969" y="18319"/>
                    <a:pt x="1077" y="17962"/>
                  </a:cubicBezTo>
                  <a:cubicBezTo>
                    <a:pt x="1031" y="17943"/>
                    <a:pt x="987" y="17934"/>
                    <a:pt x="946" y="17934"/>
                  </a:cubicBezTo>
                  <a:cubicBezTo>
                    <a:pt x="623" y="17934"/>
                    <a:pt x="462" y="18462"/>
                    <a:pt x="779" y="18652"/>
                  </a:cubicBezTo>
                  <a:cubicBezTo>
                    <a:pt x="1767" y="19224"/>
                    <a:pt x="2803" y="19914"/>
                    <a:pt x="3886" y="20390"/>
                  </a:cubicBezTo>
                  <a:cubicBezTo>
                    <a:pt x="3886" y="20593"/>
                    <a:pt x="3886" y="20795"/>
                    <a:pt x="3898" y="20998"/>
                  </a:cubicBezTo>
                  <a:cubicBezTo>
                    <a:pt x="3922" y="22795"/>
                    <a:pt x="3958" y="24605"/>
                    <a:pt x="3994" y="26403"/>
                  </a:cubicBezTo>
                  <a:cubicBezTo>
                    <a:pt x="4029" y="27844"/>
                    <a:pt x="4101" y="29296"/>
                    <a:pt x="4160" y="30737"/>
                  </a:cubicBezTo>
                  <a:cubicBezTo>
                    <a:pt x="4220" y="32106"/>
                    <a:pt x="4196" y="33511"/>
                    <a:pt x="4422" y="34868"/>
                  </a:cubicBezTo>
                  <a:cubicBezTo>
                    <a:pt x="4457" y="35099"/>
                    <a:pt x="4613" y="35197"/>
                    <a:pt x="4785" y="35197"/>
                  </a:cubicBezTo>
                  <a:cubicBezTo>
                    <a:pt x="5021" y="35197"/>
                    <a:pt x="5288" y="35013"/>
                    <a:pt x="5315" y="34737"/>
                  </a:cubicBezTo>
                  <a:cubicBezTo>
                    <a:pt x="5470" y="33309"/>
                    <a:pt x="5363" y="31844"/>
                    <a:pt x="5363" y="30404"/>
                  </a:cubicBezTo>
                  <a:cubicBezTo>
                    <a:pt x="5351" y="28963"/>
                    <a:pt x="5363" y="27510"/>
                    <a:pt x="5315" y="26070"/>
                  </a:cubicBezTo>
                  <a:cubicBezTo>
                    <a:pt x="5279" y="24391"/>
                    <a:pt x="5244" y="22724"/>
                    <a:pt x="5220" y="21057"/>
                  </a:cubicBezTo>
                  <a:lnTo>
                    <a:pt x="5208" y="20640"/>
                  </a:lnTo>
                  <a:cubicBezTo>
                    <a:pt x="5279" y="20569"/>
                    <a:pt x="5327" y="20486"/>
                    <a:pt x="5363" y="20390"/>
                  </a:cubicBezTo>
                  <a:cubicBezTo>
                    <a:pt x="5696" y="20200"/>
                    <a:pt x="6030" y="20009"/>
                    <a:pt x="6363" y="19795"/>
                  </a:cubicBezTo>
                  <a:cubicBezTo>
                    <a:pt x="6696" y="19581"/>
                    <a:pt x="7244" y="19366"/>
                    <a:pt x="7399" y="18974"/>
                  </a:cubicBezTo>
                  <a:cubicBezTo>
                    <a:pt x="7411" y="18890"/>
                    <a:pt x="7375" y="18807"/>
                    <a:pt x="7315" y="18771"/>
                  </a:cubicBezTo>
                  <a:cubicBezTo>
                    <a:pt x="7198" y="18689"/>
                    <a:pt x="7053" y="18657"/>
                    <a:pt x="6897" y="18657"/>
                  </a:cubicBezTo>
                  <a:cubicBezTo>
                    <a:pt x="6530" y="18657"/>
                    <a:pt x="6103" y="18833"/>
                    <a:pt x="5827" y="18950"/>
                  </a:cubicBezTo>
                  <a:cubicBezTo>
                    <a:pt x="5601" y="19057"/>
                    <a:pt x="5387" y="19188"/>
                    <a:pt x="5196" y="19343"/>
                  </a:cubicBezTo>
                  <a:cubicBezTo>
                    <a:pt x="5196" y="19224"/>
                    <a:pt x="5196" y="19116"/>
                    <a:pt x="5184" y="18997"/>
                  </a:cubicBezTo>
                  <a:cubicBezTo>
                    <a:pt x="5220" y="18985"/>
                    <a:pt x="5256" y="18962"/>
                    <a:pt x="5291" y="18938"/>
                  </a:cubicBezTo>
                  <a:cubicBezTo>
                    <a:pt x="5875" y="18485"/>
                    <a:pt x="6387" y="17962"/>
                    <a:pt x="6946" y="17473"/>
                  </a:cubicBezTo>
                  <a:cubicBezTo>
                    <a:pt x="7387" y="17092"/>
                    <a:pt x="8101" y="16676"/>
                    <a:pt x="8232" y="16080"/>
                  </a:cubicBezTo>
                  <a:cubicBezTo>
                    <a:pt x="8268" y="15937"/>
                    <a:pt x="8161" y="15806"/>
                    <a:pt x="8018" y="15795"/>
                  </a:cubicBezTo>
                  <a:cubicBezTo>
                    <a:pt x="7986" y="15791"/>
                    <a:pt x="7954" y="15789"/>
                    <a:pt x="7923" y="15789"/>
                  </a:cubicBezTo>
                  <a:cubicBezTo>
                    <a:pt x="7319" y="15789"/>
                    <a:pt x="6686" y="16410"/>
                    <a:pt x="6268" y="16783"/>
                  </a:cubicBezTo>
                  <a:cubicBezTo>
                    <a:pt x="5863" y="17128"/>
                    <a:pt x="5494" y="17521"/>
                    <a:pt x="5160" y="17938"/>
                  </a:cubicBezTo>
                  <a:lnTo>
                    <a:pt x="5148" y="17557"/>
                  </a:lnTo>
                  <a:cubicBezTo>
                    <a:pt x="5125" y="16152"/>
                    <a:pt x="5101" y="14747"/>
                    <a:pt x="5077" y="13342"/>
                  </a:cubicBezTo>
                  <a:cubicBezTo>
                    <a:pt x="5494" y="12901"/>
                    <a:pt x="5899" y="12413"/>
                    <a:pt x="6291" y="11937"/>
                  </a:cubicBezTo>
                  <a:cubicBezTo>
                    <a:pt x="6792" y="11330"/>
                    <a:pt x="7173" y="10615"/>
                    <a:pt x="7673" y="9996"/>
                  </a:cubicBezTo>
                  <a:cubicBezTo>
                    <a:pt x="7882" y="9723"/>
                    <a:pt x="7666" y="9373"/>
                    <a:pt x="7399" y="9373"/>
                  </a:cubicBezTo>
                  <a:cubicBezTo>
                    <a:pt x="7317" y="9373"/>
                    <a:pt x="7230" y="9406"/>
                    <a:pt x="7149" y="9484"/>
                  </a:cubicBezTo>
                  <a:cubicBezTo>
                    <a:pt x="6589" y="10032"/>
                    <a:pt x="5934" y="10484"/>
                    <a:pt x="5363" y="11020"/>
                  </a:cubicBezTo>
                  <a:cubicBezTo>
                    <a:pt x="5256" y="11127"/>
                    <a:pt x="5148" y="11234"/>
                    <a:pt x="5029" y="11342"/>
                  </a:cubicBezTo>
                  <a:cubicBezTo>
                    <a:pt x="5017" y="10532"/>
                    <a:pt x="4994" y="9722"/>
                    <a:pt x="4982" y="8913"/>
                  </a:cubicBezTo>
                  <a:cubicBezTo>
                    <a:pt x="5041" y="8877"/>
                    <a:pt x="5101" y="8829"/>
                    <a:pt x="5148" y="8770"/>
                  </a:cubicBezTo>
                  <a:cubicBezTo>
                    <a:pt x="5470" y="8365"/>
                    <a:pt x="5732" y="7925"/>
                    <a:pt x="6030" y="7508"/>
                  </a:cubicBezTo>
                  <a:cubicBezTo>
                    <a:pt x="6327" y="7079"/>
                    <a:pt x="6672" y="6662"/>
                    <a:pt x="6946" y="6210"/>
                  </a:cubicBezTo>
                  <a:cubicBezTo>
                    <a:pt x="7143" y="5888"/>
                    <a:pt x="6875" y="5612"/>
                    <a:pt x="6584" y="5612"/>
                  </a:cubicBezTo>
                  <a:cubicBezTo>
                    <a:pt x="6488" y="5612"/>
                    <a:pt x="6389" y="5642"/>
                    <a:pt x="6303" y="5710"/>
                  </a:cubicBezTo>
                  <a:cubicBezTo>
                    <a:pt x="5779" y="6139"/>
                    <a:pt x="5315" y="6639"/>
                    <a:pt x="4922" y="7198"/>
                  </a:cubicBezTo>
                  <a:cubicBezTo>
                    <a:pt x="4887" y="6020"/>
                    <a:pt x="4839" y="4853"/>
                    <a:pt x="4791" y="3686"/>
                  </a:cubicBezTo>
                  <a:cubicBezTo>
                    <a:pt x="5029" y="3412"/>
                    <a:pt x="5220" y="3091"/>
                    <a:pt x="5422" y="2817"/>
                  </a:cubicBezTo>
                  <a:cubicBezTo>
                    <a:pt x="5720" y="2436"/>
                    <a:pt x="5994" y="2019"/>
                    <a:pt x="6232" y="1590"/>
                  </a:cubicBezTo>
                  <a:cubicBezTo>
                    <a:pt x="6366" y="1341"/>
                    <a:pt x="6159" y="1091"/>
                    <a:pt x="5932" y="1091"/>
                  </a:cubicBezTo>
                  <a:cubicBezTo>
                    <a:pt x="5856" y="1091"/>
                    <a:pt x="5777" y="1120"/>
                    <a:pt x="5708" y="1186"/>
                  </a:cubicBezTo>
                  <a:cubicBezTo>
                    <a:pt x="5351" y="1531"/>
                    <a:pt x="5029" y="1912"/>
                    <a:pt x="4732" y="2305"/>
                  </a:cubicBezTo>
                  <a:cubicBezTo>
                    <a:pt x="4696" y="1662"/>
                    <a:pt x="4660" y="1019"/>
                    <a:pt x="4613" y="376"/>
                  </a:cubicBezTo>
                  <a:cubicBezTo>
                    <a:pt x="4613" y="126"/>
                    <a:pt x="4425" y="1"/>
                    <a:pt x="4238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30"/>
            <p:cNvSpPr/>
            <p:nvPr/>
          </p:nvSpPr>
          <p:spPr>
            <a:xfrm>
              <a:off x="7009249" y="4204410"/>
              <a:ext cx="203573" cy="179115"/>
            </a:xfrm>
            <a:custGeom>
              <a:rect b="b" l="l" r="r" t="t"/>
              <a:pathLst>
                <a:path extrusionOk="0" h="5302" w="6026">
                  <a:moveTo>
                    <a:pt x="3189" y="1"/>
                  </a:moveTo>
                  <a:cubicBezTo>
                    <a:pt x="2948" y="1"/>
                    <a:pt x="2688" y="65"/>
                    <a:pt x="2406" y="205"/>
                  </a:cubicBezTo>
                  <a:cubicBezTo>
                    <a:pt x="1465" y="670"/>
                    <a:pt x="894" y="1825"/>
                    <a:pt x="537" y="2753"/>
                  </a:cubicBezTo>
                  <a:cubicBezTo>
                    <a:pt x="227" y="3551"/>
                    <a:pt x="49" y="4384"/>
                    <a:pt x="1" y="5230"/>
                  </a:cubicBezTo>
                  <a:cubicBezTo>
                    <a:pt x="525" y="4694"/>
                    <a:pt x="1430" y="4432"/>
                    <a:pt x="2073" y="4349"/>
                  </a:cubicBezTo>
                  <a:cubicBezTo>
                    <a:pt x="2356" y="4311"/>
                    <a:pt x="2640" y="4292"/>
                    <a:pt x="2923" y="4292"/>
                  </a:cubicBezTo>
                  <a:cubicBezTo>
                    <a:pt x="3888" y="4292"/>
                    <a:pt x="4841" y="4511"/>
                    <a:pt x="5716" y="4944"/>
                  </a:cubicBezTo>
                  <a:cubicBezTo>
                    <a:pt x="5823" y="5004"/>
                    <a:pt x="5906" y="5087"/>
                    <a:pt x="5954" y="5194"/>
                  </a:cubicBezTo>
                  <a:cubicBezTo>
                    <a:pt x="5978" y="5230"/>
                    <a:pt x="6002" y="5266"/>
                    <a:pt x="6026" y="5301"/>
                  </a:cubicBezTo>
                  <a:cubicBezTo>
                    <a:pt x="5978" y="4325"/>
                    <a:pt x="5752" y="3372"/>
                    <a:pt x="5347" y="2479"/>
                  </a:cubicBezTo>
                  <a:cubicBezTo>
                    <a:pt x="4912" y="1193"/>
                    <a:pt x="4233" y="1"/>
                    <a:pt x="318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30"/>
            <p:cNvSpPr/>
            <p:nvPr/>
          </p:nvSpPr>
          <p:spPr>
            <a:xfrm>
              <a:off x="6994384" y="4349404"/>
              <a:ext cx="225667" cy="110536"/>
            </a:xfrm>
            <a:custGeom>
              <a:rect b="b" l="l" r="r" t="t"/>
              <a:pathLst>
                <a:path extrusionOk="0" h="3272" w="6680">
                  <a:moveTo>
                    <a:pt x="3363" y="0"/>
                  </a:moveTo>
                  <a:cubicBezTo>
                    <a:pt x="3080" y="0"/>
                    <a:pt x="2796" y="19"/>
                    <a:pt x="2513" y="57"/>
                  </a:cubicBezTo>
                  <a:cubicBezTo>
                    <a:pt x="1870" y="140"/>
                    <a:pt x="965" y="402"/>
                    <a:pt x="441" y="926"/>
                  </a:cubicBezTo>
                  <a:cubicBezTo>
                    <a:pt x="167" y="1176"/>
                    <a:pt x="12" y="1533"/>
                    <a:pt x="0" y="1902"/>
                  </a:cubicBezTo>
                  <a:cubicBezTo>
                    <a:pt x="0" y="3164"/>
                    <a:pt x="1786" y="3271"/>
                    <a:pt x="2703" y="3271"/>
                  </a:cubicBezTo>
                  <a:lnTo>
                    <a:pt x="2775" y="3271"/>
                  </a:lnTo>
                  <a:cubicBezTo>
                    <a:pt x="2775" y="2509"/>
                    <a:pt x="2858" y="1759"/>
                    <a:pt x="3013" y="1021"/>
                  </a:cubicBezTo>
                  <a:cubicBezTo>
                    <a:pt x="3072" y="774"/>
                    <a:pt x="3281" y="655"/>
                    <a:pt x="3494" y="655"/>
                  </a:cubicBezTo>
                  <a:cubicBezTo>
                    <a:pt x="3713" y="655"/>
                    <a:pt x="3935" y="780"/>
                    <a:pt x="4001" y="1021"/>
                  </a:cubicBezTo>
                  <a:cubicBezTo>
                    <a:pt x="4180" y="1700"/>
                    <a:pt x="4311" y="2402"/>
                    <a:pt x="4370" y="3105"/>
                  </a:cubicBezTo>
                  <a:cubicBezTo>
                    <a:pt x="5239" y="2926"/>
                    <a:pt x="6061" y="2569"/>
                    <a:pt x="6501" y="1914"/>
                  </a:cubicBezTo>
                  <a:cubicBezTo>
                    <a:pt x="6680" y="1640"/>
                    <a:pt x="6668" y="1271"/>
                    <a:pt x="6466" y="1009"/>
                  </a:cubicBezTo>
                  <a:cubicBezTo>
                    <a:pt x="6442" y="974"/>
                    <a:pt x="6418" y="938"/>
                    <a:pt x="6394" y="902"/>
                  </a:cubicBezTo>
                  <a:cubicBezTo>
                    <a:pt x="6346" y="795"/>
                    <a:pt x="6263" y="712"/>
                    <a:pt x="6156" y="652"/>
                  </a:cubicBezTo>
                  <a:cubicBezTo>
                    <a:pt x="5281" y="219"/>
                    <a:pt x="4328" y="0"/>
                    <a:pt x="33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30"/>
            <p:cNvSpPr/>
            <p:nvPr/>
          </p:nvSpPr>
          <p:spPr>
            <a:xfrm>
              <a:off x="7084077" y="4371498"/>
              <a:ext cx="76450" cy="228910"/>
            </a:xfrm>
            <a:custGeom>
              <a:rect b="b" l="l" r="r" t="t"/>
              <a:pathLst>
                <a:path extrusionOk="0" h="6776" w="2263">
                  <a:moveTo>
                    <a:pt x="839" y="1"/>
                  </a:moveTo>
                  <a:cubicBezTo>
                    <a:pt x="626" y="1"/>
                    <a:pt x="417" y="120"/>
                    <a:pt x="358" y="367"/>
                  </a:cubicBezTo>
                  <a:cubicBezTo>
                    <a:pt x="203" y="1105"/>
                    <a:pt x="120" y="1855"/>
                    <a:pt x="120" y="2617"/>
                  </a:cubicBezTo>
                  <a:cubicBezTo>
                    <a:pt x="120" y="2963"/>
                    <a:pt x="120" y="3320"/>
                    <a:pt x="132" y="3677"/>
                  </a:cubicBezTo>
                  <a:cubicBezTo>
                    <a:pt x="155" y="4618"/>
                    <a:pt x="1" y="5904"/>
                    <a:pt x="739" y="6606"/>
                  </a:cubicBezTo>
                  <a:cubicBezTo>
                    <a:pt x="865" y="6723"/>
                    <a:pt x="1008" y="6776"/>
                    <a:pt x="1148" y="6776"/>
                  </a:cubicBezTo>
                  <a:cubicBezTo>
                    <a:pt x="1352" y="6776"/>
                    <a:pt x="1550" y="6665"/>
                    <a:pt x="1691" y="6475"/>
                  </a:cubicBezTo>
                  <a:cubicBezTo>
                    <a:pt x="2263" y="5701"/>
                    <a:pt x="1906" y="4415"/>
                    <a:pt x="1822" y="3498"/>
                  </a:cubicBezTo>
                  <a:cubicBezTo>
                    <a:pt x="1786" y="3153"/>
                    <a:pt x="1763" y="2796"/>
                    <a:pt x="1715" y="2451"/>
                  </a:cubicBezTo>
                  <a:cubicBezTo>
                    <a:pt x="1656" y="1748"/>
                    <a:pt x="1525" y="1046"/>
                    <a:pt x="1346" y="367"/>
                  </a:cubicBezTo>
                  <a:cubicBezTo>
                    <a:pt x="1280" y="126"/>
                    <a:pt x="1058" y="1"/>
                    <a:pt x="83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30"/>
            <p:cNvSpPr/>
            <p:nvPr/>
          </p:nvSpPr>
          <p:spPr>
            <a:xfrm>
              <a:off x="1260278" y="4167013"/>
              <a:ext cx="203573" cy="179081"/>
            </a:xfrm>
            <a:custGeom>
              <a:rect b="b" l="l" r="r" t="t"/>
              <a:pathLst>
                <a:path extrusionOk="0" h="5301" w="6026">
                  <a:moveTo>
                    <a:pt x="3184" y="1"/>
                  </a:moveTo>
                  <a:cubicBezTo>
                    <a:pt x="2944" y="1"/>
                    <a:pt x="2685" y="64"/>
                    <a:pt x="2406" y="205"/>
                  </a:cubicBezTo>
                  <a:cubicBezTo>
                    <a:pt x="1465" y="669"/>
                    <a:pt x="894" y="1824"/>
                    <a:pt x="525" y="2765"/>
                  </a:cubicBezTo>
                  <a:cubicBezTo>
                    <a:pt x="215" y="3551"/>
                    <a:pt x="37" y="4384"/>
                    <a:pt x="1" y="5230"/>
                  </a:cubicBezTo>
                  <a:cubicBezTo>
                    <a:pt x="525" y="4694"/>
                    <a:pt x="1418" y="4432"/>
                    <a:pt x="2061" y="4348"/>
                  </a:cubicBezTo>
                  <a:cubicBezTo>
                    <a:pt x="2337" y="4312"/>
                    <a:pt x="2615" y="4293"/>
                    <a:pt x="2891" y="4293"/>
                  </a:cubicBezTo>
                  <a:cubicBezTo>
                    <a:pt x="3867" y="4293"/>
                    <a:pt x="4832" y="4520"/>
                    <a:pt x="5704" y="4956"/>
                  </a:cubicBezTo>
                  <a:cubicBezTo>
                    <a:pt x="5811" y="5003"/>
                    <a:pt x="5895" y="5087"/>
                    <a:pt x="5942" y="5194"/>
                  </a:cubicBezTo>
                  <a:cubicBezTo>
                    <a:pt x="5966" y="5230"/>
                    <a:pt x="6002" y="5265"/>
                    <a:pt x="6026" y="5301"/>
                  </a:cubicBezTo>
                  <a:cubicBezTo>
                    <a:pt x="5966" y="4325"/>
                    <a:pt x="5740" y="3372"/>
                    <a:pt x="5347" y="2479"/>
                  </a:cubicBezTo>
                  <a:cubicBezTo>
                    <a:pt x="4902" y="1193"/>
                    <a:pt x="4221" y="1"/>
                    <a:pt x="318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30"/>
            <p:cNvSpPr/>
            <p:nvPr/>
          </p:nvSpPr>
          <p:spPr>
            <a:xfrm>
              <a:off x="1245008" y="4312041"/>
              <a:ext cx="225667" cy="110503"/>
            </a:xfrm>
            <a:custGeom>
              <a:rect b="b" l="l" r="r" t="t"/>
              <a:pathLst>
                <a:path extrusionOk="0" h="3271" w="6680">
                  <a:moveTo>
                    <a:pt x="3343" y="0"/>
                  </a:moveTo>
                  <a:cubicBezTo>
                    <a:pt x="3067" y="0"/>
                    <a:pt x="2789" y="19"/>
                    <a:pt x="2513" y="55"/>
                  </a:cubicBezTo>
                  <a:cubicBezTo>
                    <a:pt x="1870" y="139"/>
                    <a:pt x="977" y="401"/>
                    <a:pt x="453" y="925"/>
                  </a:cubicBezTo>
                  <a:cubicBezTo>
                    <a:pt x="179" y="1175"/>
                    <a:pt x="12" y="1532"/>
                    <a:pt x="12" y="1901"/>
                  </a:cubicBezTo>
                  <a:cubicBezTo>
                    <a:pt x="1" y="3163"/>
                    <a:pt x="1798" y="3270"/>
                    <a:pt x="2703" y="3270"/>
                  </a:cubicBezTo>
                  <a:lnTo>
                    <a:pt x="2775" y="3270"/>
                  </a:lnTo>
                  <a:cubicBezTo>
                    <a:pt x="2775" y="2520"/>
                    <a:pt x="2858" y="1758"/>
                    <a:pt x="3013" y="1020"/>
                  </a:cubicBezTo>
                  <a:cubicBezTo>
                    <a:pt x="3071" y="774"/>
                    <a:pt x="3279" y="658"/>
                    <a:pt x="3490" y="658"/>
                  </a:cubicBezTo>
                  <a:cubicBezTo>
                    <a:pt x="3710" y="658"/>
                    <a:pt x="3934" y="783"/>
                    <a:pt x="4001" y="1020"/>
                  </a:cubicBezTo>
                  <a:cubicBezTo>
                    <a:pt x="4192" y="1710"/>
                    <a:pt x="4311" y="2401"/>
                    <a:pt x="4382" y="3103"/>
                  </a:cubicBezTo>
                  <a:cubicBezTo>
                    <a:pt x="5239" y="2925"/>
                    <a:pt x="6073" y="2568"/>
                    <a:pt x="6501" y="1925"/>
                  </a:cubicBezTo>
                  <a:cubicBezTo>
                    <a:pt x="6680" y="1639"/>
                    <a:pt x="6668" y="1282"/>
                    <a:pt x="6478" y="1008"/>
                  </a:cubicBezTo>
                  <a:cubicBezTo>
                    <a:pt x="6454" y="972"/>
                    <a:pt x="6418" y="937"/>
                    <a:pt x="6394" y="901"/>
                  </a:cubicBezTo>
                  <a:cubicBezTo>
                    <a:pt x="6347" y="794"/>
                    <a:pt x="6263" y="710"/>
                    <a:pt x="6156" y="663"/>
                  </a:cubicBezTo>
                  <a:cubicBezTo>
                    <a:pt x="5284" y="227"/>
                    <a:pt x="4319" y="0"/>
                    <a:pt x="3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30"/>
            <p:cNvSpPr/>
            <p:nvPr/>
          </p:nvSpPr>
          <p:spPr>
            <a:xfrm>
              <a:off x="1334701" y="4334101"/>
              <a:ext cx="76855" cy="228910"/>
            </a:xfrm>
            <a:custGeom>
              <a:rect b="b" l="l" r="r" t="t"/>
              <a:pathLst>
                <a:path extrusionOk="0" h="6776" w="2275">
                  <a:moveTo>
                    <a:pt x="840" y="1"/>
                  </a:moveTo>
                  <a:cubicBezTo>
                    <a:pt x="626" y="1"/>
                    <a:pt x="417" y="120"/>
                    <a:pt x="358" y="367"/>
                  </a:cubicBezTo>
                  <a:cubicBezTo>
                    <a:pt x="203" y="1105"/>
                    <a:pt x="120" y="1855"/>
                    <a:pt x="120" y="2617"/>
                  </a:cubicBezTo>
                  <a:cubicBezTo>
                    <a:pt x="120" y="2974"/>
                    <a:pt x="120" y="3320"/>
                    <a:pt x="132" y="3677"/>
                  </a:cubicBezTo>
                  <a:cubicBezTo>
                    <a:pt x="167" y="4617"/>
                    <a:pt x="1" y="5903"/>
                    <a:pt x="739" y="6606"/>
                  </a:cubicBezTo>
                  <a:cubicBezTo>
                    <a:pt x="865" y="6723"/>
                    <a:pt x="1010" y="6776"/>
                    <a:pt x="1153" y="6776"/>
                  </a:cubicBezTo>
                  <a:cubicBezTo>
                    <a:pt x="1359" y="6776"/>
                    <a:pt x="1562" y="6665"/>
                    <a:pt x="1703" y="6475"/>
                  </a:cubicBezTo>
                  <a:cubicBezTo>
                    <a:pt x="2275" y="5701"/>
                    <a:pt x="1906" y="4415"/>
                    <a:pt x="1822" y="3498"/>
                  </a:cubicBezTo>
                  <a:cubicBezTo>
                    <a:pt x="1798" y="3153"/>
                    <a:pt x="1763" y="2796"/>
                    <a:pt x="1727" y="2450"/>
                  </a:cubicBezTo>
                  <a:cubicBezTo>
                    <a:pt x="1656" y="1748"/>
                    <a:pt x="1537" y="1046"/>
                    <a:pt x="1346" y="367"/>
                  </a:cubicBezTo>
                  <a:cubicBezTo>
                    <a:pt x="1280" y="126"/>
                    <a:pt x="1058" y="1"/>
                    <a:pt x="840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30"/>
            <p:cNvSpPr/>
            <p:nvPr/>
          </p:nvSpPr>
          <p:spPr>
            <a:xfrm>
              <a:off x="1260278" y="5214574"/>
              <a:ext cx="203573" cy="179318"/>
            </a:xfrm>
            <a:custGeom>
              <a:rect b="b" l="l" r="r" t="t"/>
              <a:pathLst>
                <a:path extrusionOk="0" h="5308" w="6026">
                  <a:moveTo>
                    <a:pt x="3176" y="1"/>
                  </a:moveTo>
                  <a:cubicBezTo>
                    <a:pt x="2938" y="1"/>
                    <a:pt x="2682" y="63"/>
                    <a:pt x="2406" y="200"/>
                  </a:cubicBezTo>
                  <a:cubicBezTo>
                    <a:pt x="1465" y="676"/>
                    <a:pt x="894" y="1831"/>
                    <a:pt x="525" y="2760"/>
                  </a:cubicBezTo>
                  <a:cubicBezTo>
                    <a:pt x="215" y="3546"/>
                    <a:pt x="37" y="4379"/>
                    <a:pt x="1" y="5224"/>
                  </a:cubicBezTo>
                  <a:cubicBezTo>
                    <a:pt x="525" y="4700"/>
                    <a:pt x="1418" y="4427"/>
                    <a:pt x="2061" y="4343"/>
                  </a:cubicBezTo>
                  <a:cubicBezTo>
                    <a:pt x="2337" y="4306"/>
                    <a:pt x="2615" y="4288"/>
                    <a:pt x="2891" y="4288"/>
                  </a:cubicBezTo>
                  <a:cubicBezTo>
                    <a:pt x="3867" y="4288"/>
                    <a:pt x="4832" y="4515"/>
                    <a:pt x="5704" y="4950"/>
                  </a:cubicBezTo>
                  <a:cubicBezTo>
                    <a:pt x="5811" y="4998"/>
                    <a:pt x="5895" y="5093"/>
                    <a:pt x="5942" y="5201"/>
                  </a:cubicBezTo>
                  <a:cubicBezTo>
                    <a:pt x="5966" y="5236"/>
                    <a:pt x="6002" y="5260"/>
                    <a:pt x="6026" y="5308"/>
                  </a:cubicBezTo>
                  <a:cubicBezTo>
                    <a:pt x="5966" y="4331"/>
                    <a:pt x="5740" y="3367"/>
                    <a:pt x="5347" y="2474"/>
                  </a:cubicBezTo>
                  <a:cubicBezTo>
                    <a:pt x="4901" y="1194"/>
                    <a:pt x="4218" y="1"/>
                    <a:pt x="317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30"/>
            <p:cNvSpPr/>
            <p:nvPr/>
          </p:nvSpPr>
          <p:spPr>
            <a:xfrm>
              <a:off x="337610" y="4151507"/>
              <a:ext cx="203540" cy="179318"/>
            </a:xfrm>
            <a:custGeom>
              <a:rect b="b" l="l" r="r" t="t"/>
              <a:pathLst>
                <a:path extrusionOk="0" h="5308" w="6025">
                  <a:moveTo>
                    <a:pt x="3176" y="1"/>
                  </a:moveTo>
                  <a:cubicBezTo>
                    <a:pt x="2938" y="1"/>
                    <a:pt x="2681" y="63"/>
                    <a:pt x="2405" y="200"/>
                  </a:cubicBezTo>
                  <a:cubicBezTo>
                    <a:pt x="1464" y="676"/>
                    <a:pt x="893" y="1831"/>
                    <a:pt x="524" y="2760"/>
                  </a:cubicBezTo>
                  <a:cubicBezTo>
                    <a:pt x="214" y="3545"/>
                    <a:pt x="48" y="4379"/>
                    <a:pt x="0" y="5224"/>
                  </a:cubicBezTo>
                  <a:cubicBezTo>
                    <a:pt x="524" y="4700"/>
                    <a:pt x="1417" y="4426"/>
                    <a:pt x="2060" y="4343"/>
                  </a:cubicBezTo>
                  <a:cubicBezTo>
                    <a:pt x="2336" y="4306"/>
                    <a:pt x="2614" y="4288"/>
                    <a:pt x="2890" y="4288"/>
                  </a:cubicBezTo>
                  <a:cubicBezTo>
                    <a:pt x="3866" y="4288"/>
                    <a:pt x="4834" y="4514"/>
                    <a:pt x="5715" y="4950"/>
                  </a:cubicBezTo>
                  <a:cubicBezTo>
                    <a:pt x="5810" y="4998"/>
                    <a:pt x="5894" y="5093"/>
                    <a:pt x="5941" y="5200"/>
                  </a:cubicBezTo>
                  <a:cubicBezTo>
                    <a:pt x="5977" y="5224"/>
                    <a:pt x="6001" y="5260"/>
                    <a:pt x="6025" y="5308"/>
                  </a:cubicBezTo>
                  <a:cubicBezTo>
                    <a:pt x="5965" y="4331"/>
                    <a:pt x="5739" y="3367"/>
                    <a:pt x="5346" y="2474"/>
                  </a:cubicBezTo>
                  <a:cubicBezTo>
                    <a:pt x="4910" y="1194"/>
                    <a:pt x="4221" y="1"/>
                    <a:pt x="317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30"/>
            <p:cNvSpPr/>
            <p:nvPr/>
          </p:nvSpPr>
          <p:spPr>
            <a:xfrm>
              <a:off x="322307" y="4296366"/>
              <a:ext cx="226072" cy="110469"/>
            </a:xfrm>
            <a:custGeom>
              <a:rect b="b" l="l" r="r" t="t"/>
              <a:pathLst>
                <a:path extrusionOk="0" h="3270" w="6692">
                  <a:moveTo>
                    <a:pt x="3343" y="0"/>
                  </a:moveTo>
                  <a:cubicBezTo>
                    <a:pt x="3067" y="0"/>
                    <a:pt x="2789" y="18"/>
                    <a:pt x="2513" y="55"/>
                  </a:cubicBezTo>
                  <a:cubicBezTo>
                    <a:pt x="1870" y="138"/>
                    <a:pt x="977" y="412"/>
                    <a:pt x="453" y="936"/>
                  </a:cubicBezTo>
                  <a:cubicBezTo>
                    <a:pt x="179" y="1186"/>
                    <a:pt x="24" y="1531"/>
                    <a:pt x="12" y="1912"/>
                  </a:cubicBezTo>
                  <a:cubicBezTo>
                    <a:pt x="1" y="3175"/>
                    <a:pt x="1798" y="3270"/>
                    <a:pt x="2715" y="3270"/>
                  </a:cubicBezTo>
                  <a:lnTo>
                    <a:pt x="2775" y="3270"/>
                  </a:lnTo>
                  <a:cubicBezTo>
                    <a:pt x="2775" y="2520"/>
                    <a:pt x="2858" y="1770"/>
                    <a:pt x="3025" y="1031"/>
                  </a:cubicBezTo>
                  <a:cubicBezTo>
                    <a:pt x="3077" y="780"/>
                    <a:pt x="3285" y="661"/>
                    <a:pt x="3498" y="661"/>
                  </a:cubicBezTo>
                  <a:cubicBezTo>
                    <a:pt x="3719" y="661"/>
                    <a:pt x="3946" y="789"/>
                    <a:pt x="4013" y="1031"/>
                  </a:cubicBezTo>
                  <a:cubicBezTo>
                    <a:pt x="4192" y="1710"/>
                    <a:pt x="4311" y="2401"/>
                    <a:pt x="4382" y="3115"/>
                  </a:cubicBezTo>
                  <a:cubicBezTo>
                    <a:pt x="5239" y="2925"/>
                    <a:pt x="6073" y="2579"/>
                    <a:pt x="6501" y="1924"/>
                  </a:cubicBezTo>
                  <a:cubicBezTo>
                    <a:pt x="6692" y="1651"/>
                    <a:pt x="6668" y="1281"/>
                    <a:pt x="6478" y="1020"/>
                  </a:cubicBezTo>
                  <a:cubicBezTo>
                    <a:pt x="6454" y="972"/>
                    <a:pt x="6430" y="936"/>
                    <a:pt x="6394" y="912"/>
                  </a:cubicBezTo>
                  <a:cubicBezTo>
                    <a:pt x="6347" y="805"/>
                    <a:pt x="6263" y="710"/>
                    <a:pt x="6168" y="662"/>
                  </a:cubicBezTo>
                  <a:cubicBezTo>
                    <a:pt x="5287" y="226"/>
                    <a:pt x="4319" y="0"/>
                    <a:pt x="3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30"/>
            <p:cNvSpPr/>
            <p:nvPr/>
          </p:nvSpPr>
          <p:spPr>
            <a:xfrm>
              <a:off x="412405" y="4318561"/>
              <a:ext cx="76450" cy="229079"/>
            </a:xfrm>
            <a:custGeom>
              <a:rect b="b" l="l" r="r" t="t"/>
              <a:pathLst>
                <a:path extrusionOk="0" h="6781" w="2263">
                  <a:moveTo>
                    <a:pt x="831" y="1"/>
                  </a:moveTo>
                  <a:cubicBezTo>
                    <a:pt x="618" y="1"/>
                    <a:pt x="410" y="117"/>
                    <a:pt x="358" y="363"/>
                  </a:cubicBezTo>
                  <a:cubicBezTo>
                    <a:pt x="191" y="1101"/>
                    <a:pt x="108" y="1863"/>
                    <a:pt x="108" y="2613"/>
                  </a:cubicBezTo>
                  <a:cubicBezTo>
                    <a:pt x="108" y="2970"/>
                    <a:pt x="108" y="3327"/>
                    <a:pt x="120" y="3672"/>
                  </a:cubicBezTo>
                  <a:cubicBezTo>
                    <a:pt x="155" y="4613"/>
                    <a:pt x="1" y="5911"/>
                    <a:pt x="739" y="6601"/>
                  </a:cubicBezTo>
                  <a:cubicBezTo>
                    <a:pt x="867" y="6725"/>
                    <a:pt x="1012" y="6781"/>
                    <a:pt x="1155" y="6781"/>
                  </a:cubicBezTo>
                  <a:cubicBezTo>
                    <a:pt x="1356" y="6781"/>
                    <a:pt x="1552" y="6670"/>
                    <a:pt x="1691" y="6482"/>
                  </a:cubicBezTo>
                  <a:cubicBezTo>
                    <a:pt x="2263" y="5696"/>
                    <a:pt x="1894" y="4411"/>
                    <a:pt x="1822" y="3506"/>
                  </a:cubicBezTo>
                  <a:cubicBezTo>
                    <a:pt x="1787" y="3149"/>
                    <a:pt x="1751" y="2803"/>
                    <a:pt x="1715" y="2446"/>
                  </a:cubicBezTo>
                  <a:cubicBezTo>
                    <a:pt x="1644" y="1744"/>
                    <a:pt x="1525" y="1053"/>
                    <a:pt x="1346" y="363"/>
                  </a:cubicBezTo>
                  <a:cubicBezTo>
                    <a:pt x="1279" y="126"/>
                    <a:pt x="1052" y="1"/>
                    <a:pt x="83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30"/>
            <p:cNvSpPr/>
            <p:nvPr/>
          </p:nvSpPr>
          <p:spPr>
            <a:xfrm>
              <a:off x="4046490" y="4697432"/>
              <a:ext cx="56755" cy="48883"/>
            </a:xfrm>
            <a:custGeom>
              <a:rect b="b" l="l" r="r" t="t"/>
              <a:pathLst>
                <a:path extrusionOk="0" h="1447" w="1680">
                  <a:moveTo>
                    <a:pt x="757" y="1"/>
                  </a:moveTo>
                  <a:cubicBezTo>
                    <a:pt x="704" y="1"/>
                    <a:pt x="651" y="7"/>
                    <a:pt x="599" y="18"/>
                  </a:cubicBezTo>
                  <a:lnTo>
                    <a:pt x="596" y="18"/>
                  </a:lnTo>
                  <a:cubicBezTo>
                    <a:pt x="358" y="18"/>
                    <a:pt x="143" y="161"/>
                    <a:pt x="60" y="375"/>
                  </a:cubicBezTo>
                  <a:cubicBezTo>
                    <a:pt x="12" y="470"/>
                    <a:pt x="1" y="577"/>
                    <a:pt x="12" y="685"/>
                  </a:cubicBezTo>
                  <a:cubicBezTo>
                    <a:pt x="12" y="732"/>
                    <a:pt x="36" y="792"/>
                    <a:pt x="60" y="828"/>
                  </a:cubicBezTo>
                  <a:cubicBezTo>
                    <a:pt x="80" y="888"/>
                    <a:pt x="109" y="949"/>
                    <a:pt x="154" y="995"/>
                  </a:cubicBezTo>
                  <a:lnTo>
                    <a:pt x="154" y="995"/>
                  </a:lnTo>
                  <a:cubicBezTo>
                    <a:pt x="213" y="1114"/>
                    <a:pt x="300" y="1206"/>
                    <a:pt x="405" y="1280"/>
                  </a:cubicBezTo>
                  <a:lnTo>
                    <a:pt x="513" y="1351"/>
                  </a:lnTo>
                  <a:cubicBezTo>
                    <a:pt x="624" y="1415"/>
                    <a:pt x="745" y="1447"/>
                    <a:pt x="871" y="1447"/>
                  </a:cubicBezTo>
                  <a:cubicBezTo>
                    <a:pt x="933" y="1447"/>
                    <a:pt x="997" y="1439"/>
                    <a:pt x="1060" y="1423"/>
                  </a:cubicBezTo>
                  <a:cubicBezTo>
                    <a:pt x="1465" y="1304"/>
                    <a:pt x="1679" y="863"/>
                    <a:pt x="1513" y="470"/>
                  </a:cubicBezTo>
                  <a:cubicBezTo>
                    <a:pt x="1429" y="268"/>
                    <a:pt x="1263" y="125"/>
                    <a:pt x="1060" y="66"/>
                  </a:cubicBezTo>
                  <a:lnTo>
                    <a:pt x="953" y="30"/>
                  </a:lnTo>
                  <a:cubicBezTo>
                    <a:pt x="890" y="10"/>
                    <a:pt x="823" y="1"/>
                    <a:pt x="75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30"/>
            <p:cNvSpPr/>
            <p:nvPr/>
          </p:nvSpPr>
          <p:spPr>
            <a:xfrm>
              <a:off x="-172843" y="4281333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30"/>
            <p:cNvSpPr/>
            <p:nvPr/>
          </p:nvSpPr>
          <p:spPr>
            <a:xfrm>
              <a:off x="126030" y="4249543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3"/>
                    <a:pt x="977" y="1513"/>
                  </a:cubicBezTo>
                  <a:cubicBezTo>
                    <a:pt x="1953" y="1513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30"/>
            <p:cNvSpPr/>
            <p:nvPr/>
          </p:nvSpPr>
          <p:spPr>
            <a:xfrm>
              <a:off x="249911" y="4585004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30"/>
            <p:cNvSpPr/>
            <p:nvPr/>
          </p:nvSpPr>
          <p:spPr>
            <a:xfrm>
              <a:off x="-143047" y="4726991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30"/>
            <p:cNvSpPr/>
            <p:nvPr/>
          </p:nvSpPr>
          <p:spPr>
            <a:xfrm>
              <a:off x="377811" y="4797360"/>
              <a:ext cx="66416" cy="51518"/>
            </a:xfrm>
            <a:custGeom>
              <a:rect b="b" l="l" r="r" t="t"/>
              <a:pathLst>
                <a:path extrusionOk="0" h="1525" w="1966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53" y="1525"/>
                    <a:pt x="1965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30"/>
            <p:cNvSpPr/>
            <p:nvPr/>
          </p:nvSpPr>
          <p:spPr>
            <a:xfrm>
              <a:off x="656956" y="4323966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30"/>
            <p:cNvSpPr/>
            <p:nvPr/>
          </p:nvSpPr>
          <p:spPr>
            <a:xfrm>
              <a:off x="838774" y="5061641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30"/>
            <p:cNvSpPr/>
            <p:nvPr/>
          </p:nvSpPr>
          <p:spPr>
            <a:xfrm>
              <a:off x="1138019" y="5090593"/>
              <a:ext cx="66011" cy="51518"/>
            </a:xfrm>
            <a:custGeom>
              <a:rect b="b" l="l" r="r" t="t"/>
              <a:pathLst>
                <a:path extrusionOk="0" h="1525" w="1954">
                  <a:moveTo>
                    <a:pt x="977" y="0"/>
                  </a:moveTo>
                  <a:cubicBezTo>
                    <a:pt x="0" y="0"/>
                    <a:pt x="0" y="1524"/>
                    <a:pt x="977" y="1524"/>
                  </a:cubicBezTo>
                  <a:cubicBezTo>
                    <a:pt x="1953" y="1524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30"/>
            <p:cNvSpPr/>
            <p:nvPr/>
          </p:nvSpPr>
          <p:spPr>
            <a:xfrm>
              <a:off x="1528173" y="5206433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30"/>
            <p:cNvSpPr/>
            <p:nvPr/>
          </p:nvSpPr>
          <p:spPr>
            <a:xfrm>
              <a:off x="1324262" y="4699222"/>
              <a:ext cx="65977" cy="51518"/>
            </a:xfrm>
            <a:custGeom>
              <a:rect b="b" l="l" r="r" t="t"/>
              <a:pathLst>
                <a:path extrusionOk="0" h="1525" w="1953">
                  <a:moveTo>
                    <a:pt x="976" y="1"/>
                  </a:moveTo>
                  <a:cubicBezTo>
                    <a:pt x="0" y="1"/>
                    <a:pt x="0" y="1525"/>
                    <a:pt x="976" y="1525"/>
                  </a:cubicBezTo>
                  <a:cubicBezTo>
                    <a:pt x="1953" y="1525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30"/>
            <p:cNvSpPr/>
            <p:nvPr/>
          </p:nvSpPr>
          <p:spPr>
            <a:xfrm>
              <a:off x="1503647" y="4395957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30"/>
            <p:cNvSpPr/>
            <p:nvPr/>
          </p:nvSpPr>
          <p:spPr>
            <a:xfrm>
              <a:off x="1783974" y="4249543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3"/>
                    <a:pt x="977" y="1513"/>
                  </a:cubicBezTo>
                  <a:cubicBezTo>
                    <a:pt x="1954" y="1513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30"/>
            <p:cNvSpPr/>
            <p:nvPr/>
          </p:nvSpPr>
          <p:spPr>
            <a:xfrm>
              <a:off x="1899037" y="4538755"/>
              <a:ext cx="65977" cy="51518"/>
            </a:xfrm>
            <a:custGeom>
              <a:rect b="b" l="l" r="r" t="t"/>
              <a:pathLst>
                <a:path extrusionOk="0" h="1525" w="1953">
                  <a:moveTo>
                    <a:pt x="976" y="0"/>
                  </a:moveTo>
                  <a:cubicBezTo>
                    <a:pt x="0" y="0"/>
                    <a:pt x="0" y="1524"/>
                    <a:pt x="976" y="1524"/>
                  </a:cubicBezTo>
                  <a:cubicBezTo>
                    <a:pt x="1953" y="1524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30"/>
            <p:cNvSpPr/>
            <p:nvPr/>
          </p:nvSpPr>
          <p:spPr>
            <a:xfrm>
              <a:off x="2123049" y="4772024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2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30"/>
            <p:cNvSpPr/>
            <p:nvPr/>
          </p:nvSpPr>
          <p:spPr>
            <a:xfrm>
              <a:off x="2299225" y="4637299"/>
              <a:ext cx="65606" cy="51518"/>
            </a:xfrm>
            <a:custGeom>
              <a:rect b="b" l="l" r="r" t="t"/>
              <a:pathLst>
                <a:path extrusionOk="0" h="1525" w="1942">
                  <a:moveTo>
                    <a:pt x="965" y="0"/>
                  </a:moveTo>
                  <a:cubicBezTo>
                    <a:pt x="1" y="0"/>
                    <a:pt x="1" y="1524"/>
                    <a:pt x="965" y="1524"/>
                  </a:cubicBezTo>
                  <a:cubicBezTo>
                    <a:pt x="1942" y="1524"/>
                    <a:pt x="1942" y="0"/>
                    <a:pt x="96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30"/>
            <p:cNvSpPr/>
            <p:nvPr/>
          </p:nvSpPr>
          <p:spPr>
            <a:xfrm>
              <a:off x="2573133" y="4528688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30"/>
            <p:cNvSpPr/>
            <p:nvPr/>
          </p:nvSpPr>
          <p:spPr>
            <a:xfrm>
              <a:off x="2478610" y="4308663"/>
              <a:ext cx="65606" cy="51113"/>
            </a:xfrm>
            <a:custGeom>
              <a:rect b="b" l="l" r="r" t="t"/>
              <a:pathLst>
                <a:path extrusionOk="0" h="1513" w="1942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2" y="1513"/>
                    <a:pt x="1942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30"/>
            <p:cNvSpPr/>
            <p:nvPr/>
          </p:nvSpPr>
          <p:spPr>
            <a:xfrm>
              <a:off x="2651982" y="4323966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30"/>
            <p:cNvSpPr/>
            <p:nvPr/>
          </p:nvSpPr>
          <p:spPr>
            <a:xfrm>
              <a:off x="2274293" y="5162178"/>
              <a:ext cx="66011" cy="51518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30"/>
            <p:cNvSpPr/>
            <p:nvPr/>
          </p:nvSpPr>
          <p:spPr>
            <a:xfrm>
              <a:off x="3117369" y="4858507"/>
              <a:ext cx="65977" cy="51518"/>
            </a:xfrm>
            <a:custGeom>
              <a:rect b="b" l="l" r="r" t="t"/>
              <a:pathLst>
                <a:path extrusionOk="0" h="1525" w="1953">
                  <a:moveTo>
                    <a:pt x="976" y="0"/>
                  </a:moveTo>
                  <a:cubicBezTo>
                    <a:pt x="0" y="0"/>
                    <a:pt x="0" y="1524"/>
                    <a:pt x="976" y="1524"/>
                  </a:cubicBezTo>
                  <a:cubicBezTo>
                    <a:pt x="1953" y="1524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30"/>
            <p:cNvSpPr/>
            <p:nvPr/>
          </p:nvSpPr>
          <p:spPr>
            <a:xfrm>
              <a:off x="2991462" y="5190758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41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30"/>
            <p:cNvSpPr/>
            <p:nvPr/>
          </p:nvSpPr>
          <p:spPr>
            <a:xfrm>
              <a:off x="3137065" y="5105862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30"/>
            <p:cNvSpPr/>
            <p:nvPr/>
          </p:nvSpPr>
          <p:spPr>
            <a:xfrm>
              <a:off x="3453201" y="4753511"/>
              <a:ext cx="66011" cy="51147"/>
            </a:xfrm>
            <a:custGeom>
              <a:rect b="b" l="l" r="r" t="t"/>
              <a:pathLst>
                <a:path extrusionOk="0" h="1514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2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30"/>
            <p:cNvSpPr/>
            <p:nvPr/>
          </p:nvSpPr>
          <p:spPr>
            <a:xfrm>
              <a:off x="3528030" y="5148901"/>
              <a:ext cx="65977" cy="51518"/>
            </a:xfrm>
            <a:custGeom>
              <a:rect b="b" l="l" r="r" t="t"/>
              <a:pathLst>
                <a:path extrusionOk="0" h="1525" w="1953">
                  <a:moveTo>
                    <a:pt x="977" y="1"/>
                  </a:moveTo>
                  <a:cubicBezTo>
                    <a:pt x="0" y="1"/>
                    <a:pt x="0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30"/>
            <p:cNvSpPr/>
            <p:nvPr/>
          </p:nvSpPr>
          <p:spPr>
            <a:xfrm>
              <a:off x="3552556" y="4381464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30"/>
            <p:cNvSpPr/>
            <p:nvPr/>
          </p:nvSpPr>
          <p:spPr>
            <a:xfrm>
              <a:off x="3817613" y="4268462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30"/>
            <p:cNvSpPr/>
            <p:nvPr/>
          </p:nvSpPr>
          <p:spPr>
            <a:xfrm>
              <a:off x="4043686" y="4364573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30"/>
            <p:cNvSpPr/>
            <p:nvPr/>
          </p:nvSpPr>
          <p:spPr>
            <a:xfrm>
              <a:off x="4184052" y="5148901"/>
              <a:ext cx="66011" cy="51518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0" y="1"/>
                    <a:pt x="0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30"/>
            <p:cNvSpPr/>
            <p:nvPr/>
          </p:nvSpPr>
          <p:spPr>
            <a:xfrm>
              <a:off x="4629711" y="5154543"/>
              <a:ext cx="66011" cy="51518"/>
            </a:xfrm>
            <a:custGeom>
              <a:rect b="b" l="l" r="r" t="t"/>
              <a:pathLst>
                <a:path extrusionOk="0" h="1525" w="1954">
                  <a:moveTo>
                    <a:pt x="977" y="0"/>
                  </a:moveTo>
                  <a:cubicBezTo>
                    <a:pt x="1" y="0"/>
                    <a:pt x="1" y="1524"/>
                    <a:pt x="977" y="1524"/>
                  </a:cubicBezTo>
                  <a:cubicBezTo>
                    <a:pt x="1953" y="1524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30"/>
            <p:cNvSpPr/>
            <p:nvPr/>
          </p:nvSpPr>
          <p:spPr>
            <a:xfrm>
              <a:off x="4574611" y="4827528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30"/>
            <p:cNvSpPr/>
            <p:nvPr/>
          </p:nvSpPr>
          <p:spPr>
            <a:xfrm>
              <a:off x="4797846" y="4913606"/>
              <a:ext cx="66011" cy="51518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0" y="1"/>
                    <a:pt x="0" y="1525"/>
                    <a:pt x="977" y="1525"/>
                  </a:cubicBezTo>
                  <a:cubicBezTo>
                    <a:pt x="1941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30"/>
            <p:cNvSpPr/>
            <p:nvPr/>
          </p:nvSpPr>
          <p:spPr>
            <a:xfrm>
              <a:off x="4599543" y="4387917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41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30"/>
            <p:cNvSpPr/>
            <p:nvPr/>
          </p:nvSpPr>
          <p:spPr>
            <a:xfrm>
              <a:off x="4838453" y="4233463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30"/>
            <p:cNvSpPr/>
            <p:nvPr/>
          </p:nvSpPr>
          <p:spPr>
            <a:xfrm>
              <a:off x="4513465" y="4178735"/>
              <a:ext cx="66011" cy="51147"/>
            </a:xfrm>
            <a:custGeom>
              <a:rect b="b" l="l" r="r" t="t"/>
              <a:pathLst>
                <a:path extrusionOk="0" h="1514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30"/>
            <p:cNvSpPr/>
            <p:nvPr/>
          </p:nvSpPr>
          <p:spPr>
            <a:xfrm>
              <a:off x="5362554" y="4168296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30"/>
            <p:cNvSpPr/>
            <p:nvPr/>
          </p:nvSpPr>
          <p:spPr>
            <a:xfrm>
              <a:off x="5782099" y="5198798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30"/>
            <p:cNvSpPr/>
            <p:nvPr/>
          </p:nvSpPr>
          <p:spPr>
            <a:xfrm>
              <a:off x="6037900" y="5024615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30"/>
            <p:cNvSpPr/>
            <p:nvPr/>
          </p:nvSpPr>
          <p:spPr>
            <a:xfrm>
              <a:off x="6255899" y="4772024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30"/>
            <p:cNvSpPr/>
            <p:nvPr/>
          </p:nvSpPr>
          <p:spPr>
            <a:xfrm>
              <a:off x="6335153" y="4509770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41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30"/>
            <p:cNvSpPr/>
            <p:nvPr/>
          </p:nvSpPr>
          <p:spPr>
            <a:xfrm>
              <a:off x="6818209" y="5061641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30"/>
            <p:cNvSpPr/>
            <p:nvPr/>
          </p:nvSpPr>
          <p:spPr>
            <a:xfrm>
              <a:off x="7119076" y="5214068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30"/>
            <p:cNvSpPr/>
            <p:nvPr/>
          </p:nvSpPr>
          <p:spPr>
            <a:xfrm>
              <a:off x="7094144" y="4694391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30"/>
            <p:cNvSpPr/>
            <p:nvPr/>
          </p:nvSpPr>
          <p:spPr>
            <a:xfrm>
              <a:off x="6867666" y="4249543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3"/>
                    <a:pt x="977" y="1513"/>
                  </a:cubicBezTo>
                  <a:cubicBezTo>
                    <a:pt x="1954" y="1513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30"/>
            <p:cNvSpPr/>
            <p:nvPr/>
          </p:nvSpPr>
          <p:spPr>
            <a:xfrm>
              <a:off x="7270320" y="4422915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30"/>
            <p:cNvSpPr/>
            <p:nvPr/>
          </p:nvSpPr>
          <p:spPr>
            <a:xfrm>
              <a:off x="7315757" y="4207721"/>
              <a:ext cx="66011" cy="51518"/>
            </a:xfrm>
            <a:custGeom>
              <a:rect b="b" l="l" r="r" t="t"/>
              <a:pathLst>
                <a:path extrusionOk="0" h="1525" w="1954">
                  <a:moveTo>
                    <a:pt x="977" y="0"/>
                  </a:moveTo>
                  <a:cubicBezTo>
                    <a:pt x="1" y="0"/>
                    <a:pt x="1" y="1524"/>
                    <a:pt x="977" y="1524"/>
                  </a:cubicBezTo>
                  <a:cubicBezTo>
                    <a:pt x="1953" y="1524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30"/>
            <p:cNvSpPr/>
            <p:nvPr/>
          </p:nvSpPr>
          <p:spPr>
            <a:xfrm>
              <a:off x="7550647" y="4329169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30"/>
            <p:cNvSpPr/>
            <p:nvPr/>
          </p:nvSpPr>
          <p:spPr>
            <a:xfrm>
              <a:off x="7674156" y="4585004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30"/>
            <p:cNvSpPr/>
            <p:nvPr/>
          </p:nvSpPr>
          <p:spPr>
            <a:xfrm>
              <a:off x="7781922" y="4744693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30"/>
            <p:cNvSpPr/>
            <p:nvPr/>
          </p:nvSpPr>
          <p:spPr>
            <a:xfrm>
              <a:off x="7967759" y="4909180"/>
              <a:ext cx="66011" cy="51518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41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30"/>
            <p:cNvSpPr/>
            <p:nvPr/>
          </p:nvSpPr>
          <p:spPr>
            <a:xfrm>
              <a:off x="7967759" y="5214068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1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30"/>
            <p:cNvSpPr/>
            <p:nvPr/>
          </p:nvSpPr>
          <p:spPr>
            <a:xfrm>
              <a:off x="8237242" y="5162178"/>
              <a:ext cx="66011" cy="51518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30"/>
            <p:cNvSpPr/>
            <p:nvPr/>
          </p:nvSpPr>
          <p:spPr>
            <a:xfrm>
              <a:off x="8212311" y="4924484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30"/>
            <p:cNvSpPr/>
            <p:nvPr/>
          </p:nvSpPr>
          <p:spPr>
            <a:xfrm>
              <a:off x="8432742" y="4671858"/>
              <a:ext cx="65977" cy="51147"/>
            </a:xfrm>
            <a:custGeom>
              <a:rect b="b" l="l" r="r" t="t"/>
              <a:pathLst>
                <a:path extrusionOk="0" h="1514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30"/>
            <p:cNvSpPr/>
            <p:nvPr/>
          </p:nvSpPr>
          <p:spPr>
            <a:xfrm>
              <a:off x="8613748" y="5214068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53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30"/>
            <p:cNvSpPr/>
            <p:nvPr/>
          </p:nvSpPr>
          <p:spPr>
            <a:xfrm>
              <a:off x="8613748" y="4606726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30"/>
            <p:cNvSpPr/>
            <p:nvPr/>
          </p:nvSpPr>
          <p:spPr>
            <a:xfrm>
              <a:off x="8457673" y="4358154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30"/>
            <p:cNvSpPr/>
            <p:nvPr/>
          </p:nvSpPr>
          <p:spPr>
            <a:xfrm>
              <a:off x="8638275" y="4198870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30"/>
            <p:cNvSpPr/>
            <p:nvPr/>
          </p:nvSpPr>
          <p:spPr>
            <a:xfrm>
              <a:off x="9027618" y="4168296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30"/>
            <p:cNvSpPr/>
            <p:nvPr/>
          </p:nvSpPr>
          <p:spPr>
            <a:xfrm>
              <a:off x="8879617" y="4308663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53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30"/>
            <p:cNvSpPr/>
            <p:nvPr/>
          </p:nvSpPr>
          <p:spPr>
            <a:xfrm>
              <a:off x="9271359" y="4606726"/>
              <a:ext cx="66011" cy="51113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30"/>
            <p:cNvSpPr/>
            <p:nvPr/>
          </p:nvSpPr>
          <p:spPr>
            <a:xfrm>
              <a:off x="9295918" y="5061641"/>
              <a:ext cx="65977" cy="51113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30"/>
            <p:cNvSpPr/>
            <p:nvPr/>
          </p:nvSpPr>
          <p:spPr>
            <a:xfrm>
              <a:off x="9115317" y="5233763"/>
              <a:ext cx="65977" cy="51147"/>
            </a:xfrm>
            <a:custGeom>
              <a:rect b="b" l="l" r="r" t="t"/>
              <a:pathLst>
                <a:path extrusionOk="0" h="1514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53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30"/>
            <p:cNvSpPr/>
            <p:nvPr/>
          </p:nvSpPr>
          <p:spPr>
            <a:xfrm>
              <a:off x="8305213" y="4950057"/>
              <a:ext cx="261105" cy="159453"/>
            </a:xfrm>
            <a:custGeom>
              <a:rect b="b" l="l" r="r" t="t"/>
              <a:pathLst>
                <a:path extrusionOk="0" h="4720" w="7729">
                  <a:moveTo>
                    <a:pt x="5121" y="1"/>
                  </a:moveTo>
                  <a:cubicBezTo>
                    <a:pt x="4895" y="1"/>
                    <a:pt x="4661" y="82"/>
                    <a:pt x="4478" y="231"/>
                  </a:cubicBezTo>
                  <a:cubicBezTo>
                    <a:pt x="4144" y="505"/>
                    <a:pt x="3859" y="827"/>
                    <a:pt x="3632" y="1184"/>
                  </a:cubicBezTo>
                  <a:cubicBezTo>
                    <a:pt x="3168" y="1553"/>
                    <a:pt x="2620" y="1803"/>
                    <a:pt x="2049" y="1934"/>
                  </a:cubicBezTo>
                  <a:cubicBezTo>
                    <a:pt x="1418" y="2065"/>
                    <a:pt x="727" y="2220"/>
                    <a:pt x="346" y="2779"/>
                  </a:cubicBezTo>
                  <a:cubicBezTo>
                    <a:pt x="1" y="3267"/>
                    <a:pt x="1" y="3732"/>
                    <a:pt x="191" y="4125"/>
                  </a:cubicBezTo>
                  <a:cubicBezTo>
                    <a:pt x="239" y="3934"/>
                    <a:pt x="346" y="3767"/>
                    <a:pt x="513" y="3660"/>
                  </a:cubicBezTo>
                  <a:cubicBezTo>
                    <a:pt x="501" y="3553"/>
                    <a:pt x="561" y="3458"/>
                    <a:pt x="656" y="3422"/>
                  </a:cubicBezTo>
                  <a:cubicBezTo>
                    <a:pt x="1732" y="2929"/>
                    <a:pt x="3137" y="2657"/>
                    <a:pt x="4351" y="2657"/>
                  </a:cubicBezTo>
                  <a:cubicBezTo>
                    <a:pt x="4426" y="2657"/>
                    <a:pt x="4500" y="2658"/>
                    <a:pt x="4573" y="2660"/>
                  </a:cubicBezTo>
                  <a:cubicBezTo>
                    <a:pt x="5204" y="2672"/>
                    <a:pt x="5895" y="2874"/>
                    <a:pt x="6371" y="3315"/>
                  </a:cubicBezTo>
                  <a:cubicBezTo>
                    <a:pt x="6907" y="3446"/>
                    <a:pt x="7264" y="3970"/>
                    <a:pt x="7359" y="4589"/>
                  </a:cubicBezTo>
                  <a:cubicBezTo>
                    <a:pt x="7359" y="4637"/>
                    <a:pt x="7359" y="4684"/>
                    <a:pt x="7359" y="4720"/>
                  </a:cubicBezTo>
                  <a:cubicBezTo>
                    <a:pt x="7597" y="4601"/>
                    <a:pt x="7728" y="4327"/>
                    <a:pt x="7680" y="4065"/>
                  </a:cubicBezTo>
                  <a:cubicBezTo>
                    <a:pt x="7657" y="3863"/>
                    <a:pt x="7597" y="3684"/>
                    <a:pt x="7502" y="3506"/>
                  </a:cubicBezTo>
                  <a:cubicBezTo>
                    <a:pt x="7490" y="3446"/>
                    <a:pt x="7466" y="3386"/>
                    <a:pt x="7442" y="3327"/>
                  </a:cubicBezTo>
                  <a:cubicBezTo>
                    <a:pt x="7299" y="2982"/>
                    <a:pt x="7061" y="2696"/>
                    <a:pt x="6752" y="2493"/>
                  </a:cubicBezTo>
                  <a:lnTo>
                    <a:pt x="6680" y="2374"/>
                  </a:lnTo>
                  <a:cubicBezTo>
                    <a:pt x="6323" y="1815"/>
                    <a:pt x="6049" y="1208"/>
                    <a:pt x="5871" y="565"/>
                  </a:cubicBezTo>
                  <a:cubicBezTo>
                    <a:pt x="5764" y="175"/>
                    <a:pt x="5452" y="1"/>
                    <a:pt x="512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30"/>
            <p:cNvSpPr/>
            <p:nvPr/>
          </p:nvSpPr>
          <p:spPr>
            <a:xfrm>
              <a:off x="8307645" y="5039412"/>
              <a:ext cx="246173" cy="96652"/>
            </a:xfrm>
            <a:custGeom>
              <a:rect b="b" l="l" r="r" t="t"/>
              <a:pathLst>
                <a:path extrusionOk="0" h="2861" w="7287">
                  <a:moveTo>
                    <a:pt x="4279" y="0"/>
                  </a:moveTo>
                  <a:cubicBezTo>
                    <a:pt x="3063" y="0"/>
                    <a:pt x="1649" y="272"/>
                    <a:pt x="584" y="765"/>
                  </a:cubicBezTo>
                  <a:cubicBezTo>
                    <a:pt x="489" y="801"/>
                    <a:pt x="417" y="896"/>
                    <a:pt x="429" y="1003"/>
                  </a:cubicBezTo>
                  <a:cubicBezTo>
                    <a:pt x="274" y="1111"/>
                    <a:pt x="155" y="1277"/>
                    <a:pt x="119" y="1468"/>
                  </a:cubicBezTo>
                  <a:cubicBezTo>
                    <a:pt x="0" y="1873"/>
                    <a:pt x="250" y="2277"/>
                    <a:pt x="655" y="2373"/>
                  </a:cubicBezTo>
                  <a:cubicBezTo>
                    <a:pt x="1524" y="2575"/>
                    <a:pt x="2417" y="2718"/>
                    <a:pt x="3310" y="2789"/>
                  </a:cubicBezTo>
                  <a:cubicBezTo>
                    <a:pt x="3358" y="2218"/>
                    <a:pt x="3489" y="1646"/>
                    <a:pt x="3703" y="1111"/>
                  </a:cubicBezTo>
                  <a:cubicBezTo>
                    <a:pt x="3766" y="954"/>
                    <a:pt x="3908" y="885"/>
                    <a:pt x="4056" y="885"/>
                  </a:cubicBezTo>
                  <a:cubicBezTo>
                    <a:pt x="4247" y="885"/>
                    <a:pt x="4447" y="1000"/>
                    <a:pt x="4501" y="1194"/>
                  </a:cubicBezTo>
                  <a:cubicBezTo>
                    <a:pt x="4632" y="1742"/>
                    <a:pt x="4691" y="2301"/>
                    <a:pt x="4668" y="2861"/>
                  </a:cubicBezTo>
                  <a:cubicBezTo>
                    <a:pt x="5049" y="2861"/>
                    <a:pt x="5418" y="2861"/>
                    <a:pt x="5787" y="2849"/>
                  </a:cubicBezTo>
                  <a:cubicBezTo>
                    <a:pt x="5815" y="2852"/>
                    <a:pt x="5843" y="2854"/>
                    <a:pt x="5870" y="2854"/>
                  </a:cubicBezTo>
                  <a:cubicBezTo>
                    <a:pt x="5937" y="2854"/>
                    <a:pt x="6002" y="2845"/>
                    <a:pt x="6061" y="2837"/>
                  </a:cubicBezTo>
                  <a:cubicBezTo>
                    <a:pt x="6192" y="2825"/>
                    <a:pt x="6323" y="2825"/>
                    <a:pt x="6454" y="2813"/>
                  </a:cubicBezTo>
                  <a:cubicBezTo>
                    <a:pt x="6835" y="2777"/>
                    <a:pt x="7251" y="2480"/>
                    <a:pt x="7275" y="2063"/>
                  </a:cubicBezTo>
                  <a:cubicBezTo>
                    <a:pt x="7287" y="2027"/>
                    <a:pt x="7287" y="1980"/>
                    <a:pt x="7287" y="1932"/>
                  </a:cubicBezTo>
                  <a:cubicBezTo>
                    <a:pt x="7192" y="1325"/>
                    <a:pt x="6835" y="789"/>
                    <a:pt x="6299" y="658"/>
                  </a:cubicBezTo>
                  <a:cubicBezTo>
                    <a:pt x="5823" y="218"/>
                    <a:pt x="5132" y="15"/>
                    <a:pt x="4501" y="3"/>
                  </a:cubicBezTo>
                  <a:cubicBezTo>
                    <a:pt x="4428" y="1"/>
                    <a:pt x="4354" y="0"/>
                    <a:pt x="4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30"/>
            <p:cNvSpPr/>
            <p:nvPr/>
          </p:nvSpPr>
          <p:spPr>
            <a:xfrm>
              <a:off x="8405783" y="5069276"/>
              <a:ext cx="60775" cy="253977"/>
            </a:xfrm>
            <a:custGeom>
              <a:rect b="b" l="l" r="r" t="t"/>
              <a:pathLst>
                <a:path extrusionOk="0" h="7518" w="1799">
                  <a:moveTo>
                    <a:pt x="1163" y="1"/>
                  </a:moveTo>
                  <a:cubicBezTo>
                    <a:pt x="1015" y="1"/>
                    <a:pt x="873" y="70"/>
                    <a:pt x="810" y="227"/>
                  </a:cubicBezTo>
                  <a:cubicBezTo>
                    <a:pt x="596" y="762"/>
                    <a:pt x="465" y="1334"/>
                    <a:pt x="417" y="1905"/>
                  </a:cubicBezTo>
                  <a:cubicBezTo>
                    <a:pt x="346" y="2572"/>
                    <a:pt x="334" y="3239"/>
                    <a:pt x="274" y="3870"/>
                  </a:cubicBezTo>
                  <a:cubicBezTo>
                    <a:pt x="227" y="4489"/>
                    <a:pt x="191" y="5096"/>
                    <a:pt x="155" y="5715"/>
                  </a:cubicBezTo>
                  <a:cubicBezTo>
                    <a:pt x="120" y="6358"/>
                    <a:pt x="0" y="6846"/>
                    <a:pt x="417" y="7370"/>
                  </a:cubicBezTo>
                  <a:cubicBezTo>
                    <a:pt x="504" y="7474"/>
                    <a:pt x="628" y="7517"/>
                    <a:pt x="755" y="7517"/>
                  </a:cubicBezTo>
                  <a:cubicBezTo>
                    <a:pt x="905" y="7517"/>
                    <a:pt x="1058" y="7455"/>
                    <a:pt x="1155" y="7358"/>
                  </a:cubicBezTo>
                  <a:cubicBezTo>
                    <a:pt x="1572" y="6965"/>
                    <a:pt x="1513" y="6465"/>
                    <a:pt x="1548" y="5930"/>
                  </a:cubicBezTo>
                  <a:cubicBezTo>
                    <a:pt x="1596" y="5263"/>
                    <a:pt x="1644" y="4608"/>
                    <a:pt x="1667" y="3953"/>
                  </a:cubicBezTo>
                  <a:cubicBezTo>
                    <a:pt x="1703" y="3298"/>
                    <a:pt x="1763" y="2644"/>
                    <a:pt x="1775" y="1977"/>
                  </a:cubicBezTo>
                  <a:cubicBezTo>
                    <a:pt x="1798" y="1417"/>
                    <a:pt x="1739" y="858"/>
                    <a:pt x="1608" y="310"/>
                  </a:cubicBezTo>
                  <a:cubicBezTo>
                    <a:pt x="1554" y="116"/>
                    <a:pt x="1354" y="1"/>
                    <a:pt x="116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30"/>
            <p:cNvSpPr/>
            <p:nvPr/>
          </p:nvSpPr>
          <p:spPr>
            <a:xfrm>
              <a:off x="-117710" y="4394876"/>
              <a:ext cx="261071" cy="159589"/>
            </a:xfrm>
            <a:custGeom>
              <a:rect b="b" l="l" r="r" t="t"/>
              <a:pathLst>
                <a:path extrusionOk="0" h="4724" w="7728">
                  <a:moveTo>
                    <a:pt x="5126" y="0"/>
                  </a:moveTo>
                  <a:cubicBezTo>
                    <a:pt x="4899" y="0"/>
                    <a:pt x="4662" y="84"/>
                    <a:pt x="4477" y="235"/>
                  </a:cubicBezTo>
                  <a:cubicBezTo>
                    <a:pt x="4144" y="497"/>
                    <a:pt x="3858" y="830"/>
                    <a:pt x="3632" y="1187"/>
                  </a:cubicBezTo>
                  <a:cubicBezTo>
                    <a:pt x="3167" y="1556"/>
                    <a:pt x="2620" y="1806"/>
                    <a:pt x="2036" y="1937"/>
                  </a:cubicBezTo>
                  <a:cubicBezTo>
                    <a:pt x="1405" y="2068"/>
                    <a:pt x="726" y="2223"/>
                    <a:pt x="334" y="2783"/>
                  </a:cubicBezTo>
                  <a:cubicBezTo>
                    <a:pt x="0" y="3271"/>
                    <a:pt x="0" y="3735"/>
                    <a:pt x="191" y="4116"/>
                  </a:cubicBezTo>
                  <a:cubicBezTo>
                    <a:pt x="226" y="3926"/>
                    <a:pt x="345" y="3759"/>
                    <a:pt x="512" y="3652"/>
                  </a:cubicBezTo>
                  <a:cubicBezTo>
                    <a:pt x="500" y="3557"/>
                    <a:pt x="560" y="3449"/>
                    <a:pt x="655" y="3414"/>
                  </a:cubicBezTo>
                  <a:cubicBezTo>
                    <a:pt x="1750" y="2912"/>
                    <a:pt x="3184" y="2650"/>
                    <a:pt x="4413" y="2650"/>
                  </a:cubicBezTo>
                  <a:cubicBezTo>
                    <a:pt x="4466" y="2650"/>
                    <a:pt x="4519" y="2651"/>
                    <a:pt x="4572" y="2652"/>
                  </a:cubicBezTo>
                  <a:cubicBezTo>
                    <a:pt x="5203" y="2675"/>
                    <a:pt x="5894" y="2878"/>
                    <a:pt x="6370" y="3307"/>
                  </a:cubicBezTo>
                  <a:cubicBezTo>
                    <a:pt x="6906" y="3437"/>
                    <a:pt x="7263" y="3973"/>
                    <a:pt x="7358" y="4580"/>
                  </a:cubicBezTo>
                  <a:cubicBezTo>
                    <a:pt x="7358" y="4628"/>
                    <a:pt x="7358" y="4676"/>
                    <a:pt x="7358" y="4723"/>
                  </a:cubicBezTo>
                  <a:cubicBezTo>
                    <a:pt x="7596" y="4592"/>
                    <a:pt x="7727" y="4330"/>
                    <a:pt x="7680" y="4069"/>
                  </a:cubicBezTo>
                  <a:cubicBezTo>
                    <a:pt x="7656" y="3866"/>
                    <a:pt x="7596" y="3676"/>
                    <a:pt x="7501" y="3509"/>
                  </a:cubicBezTo>
                  <a:cubicBezTo>
                    <a:pt x="7489" y="3449"/>
                    <a:pt x="7465" y="3390"/>
                    <a:pt x="7442" y="3330"/>
                  </a:cubicBezTo>
                  <a:cubicBezTo>
                    <a:pt x="7299" y="2985"/>
                    <a:pt x="7061" y="2699"/>
                    <a:pt x="6751" y="2485"/>
                  </a:cubicBezTo>
                  <a:cubicBezTo>
                    <a:pt x="6727" y="2461"/>
                    <a:pt x="6703" y="2425"/>
                    <a:pt x="6680" y="2378"/>
                  </a:cubicBezTo>
                  <a:cubicBezTo>
                    <a:pt x="6322" y="1818"/>
                    <a:pt x="6049" y="1211"/>
                    <a:pt x="5870" y="568"/>
                  </a:cubicBezTo>
                  <a:cubicBezTo>
                    <a:pt x="5764" y="174"/>
                    <a:pt x="5455" y="0"/>
                    <a:pt x="512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30"/>
            <p:cNvSpPr/>
            <p:nvPr/>
          </p:nvSpPr>
          <p:spPr>
            <a:xfrm>
              <a:off x="-115312" y="4484332"/>
              <a:ext cx="246207" cy="96686"/>
            </a:xfrm>
            <a:custGeom>
              <a:rect b="b" l="l" r="r" t="t"/>
              <a:pathLst>
                <a:path extrusionOk="0" h="2862" w="7288">
                  <a:moveTo>
                    <a:pt x="4279" y="1"/>
                  </a:moveTo>
                  <a:cubicBezTo>
                    <a:pt x="3065" y="1"/>
                    <a:pt x="1661" y="272"/>
                    <a:pt x="584" y="766"/>
                  </a:cubicBezTo>
                  <a:cubicBezTo>
                    <a:pt x="489" y="801"/>
                    <a:pt x="429" y="897"/>
                    <a:pt x="441" y="1004"/>
                  </a:cubicBezTo>
                  <a:cubicBezTo>
                    <a:pt x="274" y="1111"/>
                    <a:pt x="155" y="1278"/>
                    <a:pt x="120" y="1468"/>
                  </a:cubicBezTo>
                  <a:cubicBezTo>
                    <a:pt x="1" y="1861"/>
                    <a:pt x="251" y="2278"/>
                    <a:pt x="655" y="2373"/>
                  </a:cubicBezTo>
                  <a:cubicBezTo>
                    <a:pt x="1536" y="2575"/>
                    <a:pt x="2418" y="2718"/>
                    <a:pt x="3322" y="2802"/>
                  </a:cubicBezTo>
                  <a:cubicBezTo>
                    <a:pt x="3370" y="2218"/>
                    <a:pt x="3501" y="1647"/>
                    <a:pt x="3715" y="1111"/>
                  </a:cubicBezTo>
                  <a:cubicBezTo>
                    <a:pt x="3777" y="956"/>
                    <a:pt x="3917" y="889"/>
                    <a:pt x="4063" y="889"/>
                  </a:cubicBezTo>
                  <a:cubicBezTo>
                    <a:pt x="4255" y="889"/>
                    <a:pt x="4459" y="1005"/>
                    <a:pt x="4513" y="1194"/>
                  </a:cubicBezTo>
                  <a:cubicBezTo>
                    <a:pt x="4644" y="1742"/>
                    <a:pt x="4704" y="2302"/>
                    <a:pt x="4680" y="2861"/>
                  </a:cubicBezTo>
                  <a:cubicBezTo>
                    <a:pt x="5061" y="2861"/>
                    <a:pt x="5430" y="2861"/>
                    <a:pt x="5799" y="2849"/>
                  </a:cubicBezTo>
                  <a:cubicBezTo>
                    <a:pt x="5827" y="2853"/>
                    <a:pt x="5854" y="2854"/>
                    <a:pt x="5880" y="2854"/>
                  </a:cubicBezTo>
                  <a:cubicBezTo>
                    <a:pt x="5944" y="2854"/>
                    <a:pt x="6005" y="2846"/>
                    <a:pt x="6073" y="2837"/>
                  </a:cubicBezTo>
                  <a:cubicBezTo>
                    <a:pt x="6204" y="2837"/>
                    <a:pt x="6335" y="2825"/>
                    <a:pt x="6466" y="2814"/>
                  </a:cubicBezTo>
                  <a:cubicBezTo>
                    <a:pt x="6835" y="2778"/>
                    <a:pt x="7251" y="2480"/>
                    <a:pt x="7287" y="2063"/>
                  </a:cubicBezTo>
                  <a:cubicBezTo>
                    <a:pt x="7287" y="2028"/>
                    <a:pt x="7287" y="1980"/>
                    <a:pt x="7287" y="1932"/>
                  </a:cubicBezTo>
                  <a:cubicBezTo>
                    <a:pt x="7192" y="1325"/>
                    <a:pt x="6835" y="789"/>
                    <a:pt x="6299" y="659"/>
                  </a:cubicBezTo>
                  <a:cubicBezTo>
                    <a:pt x="5823" y="230"/>
                    <a:pt x="5132" y="16"/>
                    <a:pt x="4501" y="4"/>
                  </a:cubicBezTo>
                  <a:cubicBezTo>
                    <a:pt x="4428" y="2"/>
                    <a:pt x="4354" y="1"/>
                    <a:pt x="4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30"/>
            <p:cNvSpPr/>
            <p:nvPr/>
          </p:nvSpPr>
          <p:spPr>
            <a:xfrm>
              <a:off x="-17174" y="4514162"/>
              <a:ext cx="60775" cy="254011"/>
            </a:xfrm>
            <a:custGeom>
              <a:rect b="b" l="l" r="r" t="t"/>
              <a:pathLst>
                <a:path extrusionOk="0" h="7519" w="1799">
                  <a:moveTo>
                    <a:pt x="1156" y="1"/>
                  </a:moveTo>
                  <a:cubicBezTo>
                    <a:pt x="1010" y="1"/>
                    <a:pt x="872" y="69"/>
                    <a:pt x="810" y="228"/>
                  </a:cubicBezTo>
                  <a:cubicBezTo>
                    <a:pt x="596" y="764"/>
                    <a:pt x="465" y="1335"/>
                    <a:pt x="417" y="1919"/>
                  </a:cubicBezTo>
                  <a:cubicBezTo>
                    <a:pt x="346" y="2573"/>
                    <a:pt x="334" y="3240"/>
                    <a:pt x="275" y="3871"/>
                  </a:cubicBezTo>
                  <a:cubicBezTo>
                    <a:pt x="227" y="4490"/>
                    <a:pt x="191" y="5098"/>
                    <a:pt x="155" y="5717"/>
                  </a:cubicBezTo>
                  <a:cubicBezTo>
                    <a:pt x="120" y="6360"/>
                    <a:pt x="1" y="6860"/>
                    <a:pt x="417" y="7372"/>
                  </a:cubicBezTo>
                  <a:cubicBezTo>
                    <a:pt x="504" y="7475"/>
                    <a:pt x="629" y="7519"/>
                    <a:pt x="755" y="7519"/>
                  </a:cubicBezTo>
                  <a:cubicBezTo>
                    <a:pt x="905" y="7519"/>
                    <a:pt x="1059" y="7457"/>
                    <a:pt x="1156" y="7360"/>
                  </a:cubicBezTo>
                  <a:cubicBezTo>
                    <a:pt x="1572" y="6967"/>
                    <a:pt x="1513" y="6467"/>
                    <a:pt x="1549" y="5931"/>
                  </a:cubicBezTo>
                  <a:cubicBezTo>
                    <a:pt x="1596" y="5276"/>
                    <a:pt x="1644" y="4609"/>
                    <a:pt x="1668" y="3955"/>
                  </a:cubicBezTo>
                  <a:cubicBezTo>
                    <a:pt x="1691" y="3300"/>
                    <a:pt x="1763" y="2645"/>
                    <a:pt x="1775" y="1978"/>
                  </a:cubicBezTo>
                  <a:cubicBezTo>
                    <a:pt x="1799" y="1419"/>
                    <a:pt x="1739" y="859"/>
                    <a:pt x="1608" y="311"/>
                  </a:cubicBezTo>
                  <a:cubicBezTo>
                    <a:pt x="1554" y="121"/>
                    <a:pt x="1348" y="1"/>
                    <a:pt x="115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30"/>
            <p:cNvSpPr/>
            <p:nvPr/>
          </p:nvSpPr>
          <p:spPr>
            <a:xfrm>
              <a:off x="3243648" y="4876344"/>
              <a:ext cx="260666" cy="159589"/>
            </a:xfrm>
            <a:custGeom>
              <a:rect b="b" l="l" r="r" t="t"/>
              <a:pathLst>
                <a:path extrusionOk="0" h="4724" w="7716">
                  <a:moveTo>
                    <a:pt x="5119" y="0"/>
                  </a:moveTo>
                  <a:cubicBezTo>
                    <a:pt x="4890" y="0"/>
                    <a:pt x="4651" y="83"/>
                    <a:pt x="4466" y="234"/>
                  </a:cubicBezTo>
                  <a:cubicBezTo>
                    <a:pt x="4132" y="496"/>
                    <a:pt x="3846" y="818"/>
                    <a:pt x="3620" y="1187"/>
                  </a:cubicBezTo>
                  <a:cubicBezTo>
                    <a:pt x="3156" y="1556"/>
                    <a:pt x="2620" y="1806"/>
                    <a:pt x="2037" y="1925"/>
                  </a:cubicBezTo>
                  <a:cubicBezTo>
                    <a:pt x="1406" y="2068"/>
                    <a:pt x="727" y="2211"/>
                    <a:pt x="334" y="2782"/>
                  </a:cubicBezTo>
                  <a:cubicBezTo>
                    <a:pt x="1" y="3271"/>
                    <a:pt x="1" y="3735"/>
                    <a:pt x="179" y="4128"/>
                  </a:cubicBezTo>
                  <a:cubicBezTo>
                    <a:pt x="227" y="3937"/>
                    <a:pt x="334" y="3771"/>
                    <a:pt x="501" y="3663"/>
                  </a:cubicBezTo>
                  <a:cubicBezTo>
                    <a:pt x="489" y="3556"/>
                    <a:pt x="548" y="3461"/>
                    <a:pt x="644" y="3425"/>
                  </a:cubicBezTo>
                  <a:cubicBezTo>
                    <a:pt x="1718" y="2922"/>
                    <a:pt x="3129" y="2660"/>
                    <a:pt x="4332" y="2660"/>
                  </a:cubicBezTo>
                  <a:cubicBezTo>
                    <a:pt x="4409" y="2660"/>
                    <a:pt x="4486" y="2661"/>
                    <a:pt x="4561" y="2663"/>
                  </a:cubicBezTo>
                  <a:cubicBezTo>
                    <a:pt x="5204" y="2675"/>
                    <a:pt x="5894" y="2878"/>
                    <a:pt x="6359" y="3306"/>
                  </a:cubicBezTo>
                  <a:cubicBezTo>
                    <a:pt x="6894" y="3449"/>
                    <a:pt x="7252" y="3973"/>
                    <a:pt x="7347" y="4592"/>
                  </a:cubicBezTo>
                  <a:cubicBezTo>
                    <a:pt x="7359" y="4628"/>
                    <a:pt x="7359" y="4675"/>
                    <a:pt x="7347" y="4723"/>
                  </a:cubicBezTo>
                  <a:cubicBezTo>
                    <a:pt x="7585" y="4592"/>
                    <a:pt x="7716" y="4330"/>
                    <a:pt x="7680" y="4068"/>
                  </a:cubicBezTo>
                  <a:cubicBezTo>
                    <a:pt x="7644" y="3866"/>
                    <a:pt x="7585" y="3687"/>
                    <a:pt x="7490" y="3509"/>
                  </a:cubicBezTo>
                  <a:cubicBezTo>
                    <a:pt x="7478" y="3449"/>
                    <a:pt x="7454" y="3390"/>
                    <a:pt x="7442" y="3330"/>
                  </a:cubicBezTo>
                  <a:cubicBezTo>
                    <a:pt x="7287" y="2985"/>
                    <a:pt x="7049" y="2699"/>
                    <a:pt x="6740" y="2497"/>
                  </a:cubicBezTo>
                  <a:lnTo>
                    <a:pt x="6668" y="2390"/>
                  </a:lnTo>
                  <a:cubicBezTo>
                    <a:pt x="6311" y="1818"/>
                    <a:pt x="6037" y="1211"/>
                    <a:pt x="5870" y="568"/>
                  </a:cubicBezTo>
                  <a:cubicBezTo>
                    <a:pt x="5765" y="174"/>
                    <a:pt x="5452" y="0"/>
                    <a:pt x="511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30"/>
            <p:cNvSpPr/>
            <p:nvPr/>
          </p:nvSpPr>
          <p:spPr>
            <a:xfrm>
              <a:off x="3246081" y="4966205"/>
              <a:ext cx="245768" cy="96652"/>
            </a:xfrm>
            <a:custGeom>
              <a:rect b="b" l="l" r="r" t="t"/>
              <a:pathLst>
                <a:path extrusionOk="0" h="2861" w="7275">
                  <a:moveTo>
                    <a:pt x="4260" y="0"/>
                  </a:moveTo>
                  <a:cubicBezTo>
                    <a:pt x="3057" y="0"/>
                    <a:pt x="1646" y="262"/>
                    <a:pt x="572" y="765"/>
                  </a:cubicBezTo>
                  <a:cubicBezTo>
                    <a:pt x="476" y="801"/>
                    <a:pt x="417" y="896"/>
                    <a:pt x="429" y="1003"/>
                  </a:cubicBezTo>
                  <a:cubicBezTo>
                    <a:pt x="262" y="1111"/>
                    <a:pt x="155" y="1277"/>
                    <a:pt x="107" y="1468"/>
                  </a:cubicBezTo>
                  <a:cubicBezTo>
                    <a:pt x="0" y="1861"/>
                    <a:pt x="238" y="2277"/>
                    <a:pt x="643" y="2373"/>
                  </a:cubicBezTo>
                  <a:cubicBezTo>
                    <a:pt x="1524" y="2575"/>
                    <a:pt x="2405" y="2706"/>
                    <a:pt x="3310" y="2789"/>
                  </a:cubicBezTo>
                  <a:cubicBezTo>
                    <a:pt x="3358" y="2206"/>
                    <a:pt x="3489" y="1646"/>
                    <a:pt x="3691" y="1099"/>
                  </a:cubicBezTo>
                  <a:cubicBezTo>
                    <a:pt x="3758" y="944"/>
                    <a:pt x="3901" y="877"/>
                    <a:pt x="4049" y="877"/>
                  </a:cubicBezTo>
                  <a:cubicBezTo>
                    <a:pt x="4243" y="877"/>
                    <a:pt x="4447" y="993"/>
                    <a:pt x="4501" y="1182"/>
                  </a:cubicBezTo>
                  <a:cubicBezTo>
                    <a:pt x="4632" y="1730"/>
                    <a:pt x="4691" y="2289"/>
                    <a:pt x="4667" y="2861"/>
                  </a:cubicBezTo>
                  <a:cubicBezTo>
                    <a:pt x="5036" y="2861"/>
                    <a:pt x="5417" y="2861"/>
                    <a:pt x="5787" y="2849"/>
                  </a:cubicBezTo>
                  <a:cubicBezTo>
                    <a:pt x="5882" y="2849"/>
                    <a:pt x="5965" y="2837"/>
                    <a:pt x="6060" y="2825"/>
                  </a:cubicBezTo>
                  <a:cubicBezTo>
                    <a:pt x="6191" y="2825"/>
                    <a:pt x="6322" y="2813"/>
                    <a:pt x="6453" y="2801"/>
                  </a:cubicBezTo>
                  <a:cubicBezTo>
                    <a:pt x="6822" y="2777"/>
                    <a:pt x="7239" y="2468"/>
                    <a:pt x="7275" y="2063"/>
                  </a:cubicBezTo>
                  <a:cubicBezTo>
                    <a:pt x="7275" y="2015"/>
                    <a:pt x="7275" y="1968"/>
                    <a:pt x="7275" y="1932"/>
                  </a:cubicBezTo>
                  <a:cubicBezTo>
                    <a:pt x="7180" y="1313"/>
                    <a:pt x="6834" y="789"/>
                    <a:pt x="6287" y="646"/>
                  </a:cubicBezTo>
                  <a:cubicBezTo>
                    <a:pt x="5810" y="218"/>
                    <a:pt x="5132" y="15"/>
                    <a:pt x="4489" y="3"/>
                  </a:cubicBezTo>
                  <a:cubicBezTo>
                    <a:pt x="4414" y="1"/>
                    <a:pt x="4337" y="0"/>
                    <a:pt x="4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30"/>
            <p:cNvSpPr/>
            <p:nvPr/>
          </p:nvSpPr>
          <p:spPr>
            <a:xfrm>
              <a:off x="3343814" y="4995799"/>
              <a:ext cx="60775" cy="254078"/>
            </a:xfrm>
            <a:custGeom>
              <a:rect b="b" l="l" r="r" t="t"/>
              <a:pathLst>
                <a:path extrusionOk="0" h="7521" w="1799">
                  <a:moveTo>
                    <a:pt x="1158" y="1"/>
                  </a:moveTo>
                  <a:cubicBezTo>
                    <a:pt x="1012" y="1"/>
                    <a:pt x="872" y="68"/>
                    <a:pt x="810" y="223"/>
                  </a:cubicBezTo>
                  <a:cubicBezTo>
                    <a:pt x="596" y="758"/>
                    <a:pt x="465" y="1330"/>
                    <a:pt x="417" y="1913"/>
                  </a:cubicBezTo>
                  <a:cubicBezTo>
                    <a:pt x="346" y="2568"/>
                    <a:pt x="334" y="3235"/>
                    <a:pt x="286" y="3878"/>
                  </a:cubicBezTo>
                  <a:cubicBezTo>
                    <a:pt x="238" y="4485"/>
                    <a:pt x="203" y="5092"/>
                    <a:pt x="155" y="5711"/>
                  </a:cubicBezTo>
                  <a:cubicBezTo>
                    <a:pt x="119" y="6354"/>
                    <a:pt x="0" y="6854"/>
                    <a:pt x="429" y="7378"/>
                  </a:cubicBezTo>
                  <a:cubicBezTo>
                    <a:pt x="508" y="7479"/>
                    <a:pt x="624" y="7520"/>
                    <a:pt x="745" y="7520"/>
                  </a:cubicBezTo>
                  <a:cubicBezTo>
                    <a:pt x="897" y="7520"/>
                    <a:pt x="1056" y="7454"/>
                    <a:pt x="1155" y="7355"/>
                  </a:cubicBezTo>
                  <a:cubicBezTo>
                    <a:pt x="1572" y="6962"/>
                    <a:pt x="1524" y="6462"/>
                    <a:pt x="1548" y="5926"/>
                  </a:cubicBezTo>
                  <a:cubicBezTo>
                    <a:pt x="1596" y="5271"/>
                    <a:pt x="1643" y="4616"/>
                    <a:pt x="1667" y="3949"/>
                  </a:cubicBezTo>
                  <a:cubicBezTo>
                    <a:pt x="1703" y="3318"/>
                    <a:pt x="1774" y="2652"/>
                    <a:pt x="1786" y="1985"/>
                  </a:cubicBezTo>
                  <a:cubicBezTo>
                    <a:pt x="1798" y="1413"/>
                    <a:pt x="1739" y="854"/>
                    <a:pt x="1608" y="306"/>
                  </a:cubicBezTo>
                  <a:cubicBezTo>
                    <a:pt x="1554" y="117"/>
                    <a:pt x="1350" y="1"/>
                    <a:pt x="115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30"/>
            <p:cNvSpPr/>
            <p:nvPr/>
          </p:nvSpPr>
          <p:spPr>
            <a:xfrm>
              <a:off x="4250806" y="4843068"/>
              <a:ext cx="261105" cy="159859"/>
            </a:xfrm>
            <a:custGeom>
              <a:rect b="b" l="l" r="r" t="t"/>
              <a:pathLst>
                <a:path extrusionOk="0" h="4732" w="7729">
                  <a:moveTo>
                    <a:pt x="5121" y="1"/>
                  </a:moveTo>
                  <a:cubicBezTo>
                    <a:pt x="4895" y="1"/>
                    <a:pt x="4661" y="82"/>
                    <a:pt x="4478" y="231"/>
                  </a:cubicBezTo>
                  <a:cubicBezTo>
                    <a:pt x="4144" y="505"/>
                    <a:pt x="3859" y="827"/>
                    <a:pt x="3632" y="1184"/>
                  </a:cubicBezTo>
                  <a:cubicBezTo>
                    <a:pt x="3168" y="1553"/>
                    <a:pt x="2620" y="1803"/>
                    <a:pt x="2049" y="1934"/>
                  </a:cubicBezTo>
                  <a:cubicBezTo>
                    <a:pt x="1418" y="2065"/>
                    <a:pt x="727" y="2220"/>
                    <a:pt x="346" y="2791"/>
                  </a:cubicBezTo>
                  <a:cubicBezTo>
                    <a:pt x="13" y="3279"/>
                    <a:pt x="1" y="3732"/>
                    <a:pt x="191" y="4125"/>
                  </a:cubicBezTo>
                  <a:cubicBezTo>
                    <a:pt x="239" y="3934"/>
                    <a:pt x="346" y="3767"/>
                    <a:pt x="513" y="3660"/>
                  </a:cubicBezTo>
                  <a:cubicBezTo>
                    <a:pt x="501" y="3553"/>
                    <a:pt x="561" y="3458"/>
                    <a:pt x="656" y="3422"/>
                  </a:cubicBezTo>
                  <a:cubicBezTo>
                    <a:pt x="1732" y="2929"/>
                    <a:pt x="3137" y="2657"/>
                    <a:pt x="4351" y="2657"/>
                  </a:cubicBezTo>
                  <a:cubicBezTo>
                    <a:pt x="4426" y="2657"/>
                    <a:pt x="4500" y="2658"/>
                    <a:pt x="4573" y="2660"/>
                  </a:cubicBezTo>
                  <a:cubicBezTo>
                    <a:pt x="5216" y="2672"/>
                    <a:pt x="5895" y="2886"/>
                    <a:pt x="6371" y="3315"/>
                  </a:cubicBezTo>
                  <a:cubicBezTo>
                    <a:pt x="6907" y="3446"/>
                    <a:pt x="7264" y="3982"/>
                    <a:pt x="7359" y="4589"/>
                  </a:cubicBezTo>
                  <a:cubicBezTo>
                    <a:pt x="7359" y="4637"/>
                    <a:pt x="7359" y="4684"/>
                    <a:pt x="7359" y="4732"/>
                  </a:cubicBezTo>
                  <a:cubicBezTo>
                    <a:pt x="7597" y="4601"/>
                    <a:pt x="7728" y="4327"/>
                    <a:pt x="7680" y="4065"/>
                  </a:cubicBezTo>
                  <a:cubicBezTo>
                    <a:pt x="7657" y="3863"/>
                    <a:pt x="7597" y="3684"/>
                    <a:pt x="7502" y="3505"/>
                  </a:cubicBezTo>
                  <a:cubicBezTo>
                    <a:pt x="7490" y="3446"/>
                    <a:pt x="7466" y="3386"/>
                    <a:pt x="7442" y="3327"/>
                  </a:cubicBezTo>
                  <a:cubicBezTo>
                    <a:pt x="7299" y="2982"/>
                    <a:pt x="7061" y="2696"/>
                    <a:pt x="6752" y="2493"/>
                  </a:cubicBezTo>
                  <a:lnTo>
                    <a:pt x="6680" y="2386"/>
                  </a:lnTo>
                  <a:cubicBezTo>
                    <a:pt x="6323" y="1827"/>
                    <a:pt x="6049" y="1208"/>
                    <a:pt x="5871" y="565"/>
                  </a:cubicBezTo>
                  <a:cubicBezTo>
                    <a:pt x="5764" y="175"/>
                    <a:pt x="5452" y="1"/>
                    <a:pt x="512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30"/>
            <p:cNvSpPr/>
            <p:nvPr/>
          </p:nvSpPr>
          <p:spPr>
            <a:xfrm>
              <a:off x="4253238" y="4932457"/>
              <a:ext cx="246173" cy="96618"/>
            </a:xfrm>
            <a:custGeom>
              <a:rect b="b" l="l" r="r" t="t"/>
              <a:pathLst>
                <a:path extrusionOk="0" h="2860" w="7287">
                  <a:moveTo>
                    <a:pt x="4342" y="1"/>
                  </a:moveTo>
                  <a:cubicBezTo>
                    <a:pt x="3113" y="1"/>
                    <a:pt x="1679" y="262"/>
                    <a:pt x="584" y="764"/>
                  </a:cubicBezTo>
                  <a:cubicBezTo>
                    <a:pt x="489" y="800"/>
                    <a:pt x="429" y="895"/>
                    <a:pt x="441" y="1002"/>
                  </a:cubicBezTo>
                  <a:cubicBezTo>
                    <a:pt x="274" y="1109"/>
                    <a:pt x="155" y="1276"/>
                    <a:pt x="119" y="1467"/>
                  </a:cubicBezTo>
                  <a:cubicBezTo>
                    <a:pt x="0" y="1871"/>
                    <a:pt x="250" y="2276"/>
                    <a:pt x="655" y="2372"/>
                  </a:cubicBezTo>
                  <a:cubicBezTo>
                    <a:pt x="1524" y="2574"/>
                    <a:pt x="2417" y="2717"/>
                    <a:pt x="3310" y="2800"/>
                  </a:cubicBezTo>
                  <a:cubicBezTo>
                    <a:pt x="3370" y="2217"/>
                    <a:pt x="3501" y="1645"/>
                    <a:pt x="3703" y="1109"/>
                  </a:cubicBezTo>
                  <a:cubicBezTo>
                    <a:pt x="3770" y="955"/>
                    <a:pt x="3913" y="887"/>
                    <a:pt x="4060" y="887"/>
                  </a:cubicBezTo>
                  <a:cubicBezTo>
                    <a:pt x="4253" y="887"/>
                    <a:pt x="4454" y="1004"/>
                    <a:pt x="4501" y="1193"/>
                  </a:cubicBezTo>
                  <a:cubicBezTo>
                    <a:pt x="4644" y="1741"/>
                    <a:pt x="4703" y="2300"/>
                    <a:pt x="4680" y="2860"/>
                  </a:cubicBezTo>
                  <a:cubicBezTo>
                    <a:pt x="5049" y="2860"/>
                    <a:pt x="5418" y="2860"/>
                    <a:pt x="5799" y="2848"/>
                  </a:cubicBezTo>
                  <a:cubicBezTo>
                    <a:pt x="5823" y="2851"/>
                    <a:pt x="5849" y="2853"/>
                    <a:pt x="5875" y="2853"/>
                  </a:cubicBezTo>
                  <a:cubicBezTo>
                    <a:pt x="5938" y="2853"/>
                    <a:pt x="6005" y="2844"/>
                    <a:pt x="6073" y="2836"/>
                  </a:cubicBezTo>
                  <a:cubicBezTo>
                    <a:pt x="6204" y="2836"/>
                    <a:pt x="6334" y="2824"/>
                    <a:pt x="6465" y="2812"/>
                  </a:cubicBezTo>
                  <a:cubicBezTo>
                    <a:pt x="6835" y="2776"/>
                    <a:pt x="7251" y="2479"/>
                    <a:pt x="7287" y="2062"/>
                  </a:cubicBezTo>
                  <a:cubicBezTo>
                    <a:pt x="7287" y="2026"/>
                    <a:pt x="7287" y="1979"/>
                    <a:pt x="7287" y="1931"/>
                  </a:cubicBezTo>
                  <a:cubicBezTo>
                    <a:pt x="7192" y="1324"/>
                    <a:pt x="6835" y="788"/>
                    <a:pt x="6299" y="657"/>
                  </a:cubicBezTo>
                  <a:cubicBezTo>
                    <a:pt x="5823" y="228"/>
                    <a:pt x="5132" y="26"/>
                    <a:pt x="4501" y="2"/>
                  </a:cubicBezTo>
                  <a:cubicBezTo>
                    <a:pt x="4448" y="1"/>
                    <a:pt x="4395" y="1"/>
                    <a:pt x="43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30"/>
            <p:cNvSpPr/>
            <p:nvPr/>
          </p:nvSpPr>
          <p:spPr>
            <a:xfrm>
              <a:off x="4351377" y="4962253"/>
              <a:ext cx="60775" cy="254011"/>
            </a:xfrm>
            <a:custGeom>
              <a:rect b="b" l="l" r="r" t="t"/>
              <a:pathLst>
                <a:path extrusionOk="0" h="7519" w="1799">
                  <a:moveTo>
                    <a:pt x="1155" y="0"/>
                  </a:moveTo>
                  <a:cubicBezTo>
                    <a:pt x="1010" y="0"/>
                    <a:pt x="872" y="69"/>
                    <a:pt x="810" y="227"/>
                  </a:cubicBezTo>
                  <a:cubicBezTo>
                    <a:pt x="596" y="763"/>
                    <a:pt x="465" y="1335"/>
                    <a:pt x="417" y="1918"/>
                  </a:cubicBezTo>
                  <a:cubicBezTo>
                    <a:pt x="346" y="2573"/>
                    <a:pt x="334" y="3240"/>
                    <a:pt x="286" y="3871"/>
                  </a:cubicBezTo>
                  <a:cubicBezTo>
                    <a:pt x="239" y="4490"/>
                    <a:pt x="203" y="5097"/>
                    <a:pt x="155" y="5716"/>
                  </a:cubicBezTo>
                  <a:cubicBezTo>
                    <a:pt x="120" y="6359"/>
                    <a:pt x="0" y="6859"/>
                    <a:pt x="429" y="7371"/>
                  </a:cubicBezTo>
                  <a:cubicBezTo>
                    <a:pt x="511" y="7475"/>
                    <a:pt x="632" y="7518"/>
                    <a:pt x="757" y="7518"/>
                  </a:cubicBezTo>
                  <a:cubicBezTo>
                    <a:pt x="905" y="7518"/>
                    <a:pt x="1058" y="7456"/>
                    <a:pt x="1155" y="7359"/>
                  </a:cubicBezTo>
                  <a:cubicBezTo>
                    <a:pt x="1572" y="6966"/>
                    <a:pt x="1524" y="6466"/>
                    <a:pt x="1560" y="5931"/>
                  </a:cubicBezTo>
                  <a:cubicBezTo>
                    <a:pt x="1596" y="5276"/>
                    <a:pt x="1644" y="4621"/>
                    <a:pt x="1667" y="3954"/>
                  </a:cubicBezTo>
                  <a:cubicBezTo>
                    <a:pt x="1703" y="3323"/>
                    <a:pt x="1775" y="2644"/>
                    <a:pt x="1786" y="1978"/>
                  </a:cubicBezTo>
                  <a:cubicBezTo>
                    <a:pt x="1798" y="1418"/>
                    <a:pt x="1739" y="859"/>
                    <a:pt x="1608" y="311"/>
                  </a:cubicBezTo>
                  <a:cubicBezTo>
                    <a:pt x="1554" y="121"/>
                    <a:pt x="1348" y="0"/>
                    <a:pt x="115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30"/>
            <p:cNvSpPr/>
            <p:nvPr/>
          </p:nvSpPr>
          <p:spPr>
            <a:xfrm>
              <a:off x="5136110" y="4227146"/>
              <a:ext cx="260666" cy="159589"/>
            </a:xfrm>
            <a:custGeom>
              <a:rect b="b" l="l" r="r" t="t"/>
              <a:pathLst>
                <a:path extrusionOk="0" h="4724" w="7716">
                  <a:moveTo>
                    <a:pt x="5124" y="1"/>
                  </a:moveTo>
                  <a:cubicBezTo>
                    <a:pt x="4895" y="1"/>
                    <a:pt x="4655" y="84"/>
                    <a:pt x="4465" y="235"/>
                  </a:cubicBezTo>
                  <a:cubicBezTo>
                    <a:pt x="4132" y="497"/>
                    <a:pt x="3846" y="818"/>
                    <a:pt x="3620" y="1187"/>
                  </a:cubicBezTo>
                  <a:cubicBezTo>
                    <a:pt x="3156" y="1556"/>
                    <a:pt x="2620" y="1806"/>
                    <a:pt x="2037" y="1926"/>
                  </a:cubicBezTo>
                  <a:cubicBezTo>
                    <a:pt x="1406" y="2068"/>
                    <a:pt x="727" y="2211"/>
                    <a:pt x="334" y="2783"/>
                  </a:cubicBezTo>
                  <a:cubicBezTo>
                    <a:pt x="1" y="3271"/>
                    <a:pt x="1" y="3735"/>
                    <a:pt x="179" y="4116"/>
                  </a:cubicBezTo>
                  <a:cubicBezTo>
                    <a:pt x="227" y="3926"/>
                    <a:pt x="334" y="3759"/>
                    <a:pt x="501" y="3652"/>
                  </a:cubicBezTo>
                  <a:cubicBezTo>
                    <a:pt x="489" y="3545"/>
                    <a:pt x="548" y="3450"/>
                    <a:pt x="644" y="3414"/>
                  </a:cubicBezTo>
                  <a:cubicBezTo>
                    <a:pt x="1720" y="2920"/>
                    <a:pt x="3135" y="2649"/>
                    <a:pt x="4340" y="2649"/>
                  </a:cubicBezTo>
                  <a:cubicBezTo>
                    <a:pt x="4415" y="2649"/>
                    <a:pt x="4488" y="2650"/>
                    <a:pt x="4561" y="2652"/>
                  </a:cubicBezTo>
                  <a:cubicBezTo>
                    <a:pt x="5204" y="2664"/>
                    <a:pt x="5894" y="2866"/>
                    <a:pt x="6359" y="3307"/>
                  </a:cubicBezTo>
                  <a:cubicBezTo>
                    <a:pt x="6894" y="3438"/>
                    <a:pt x="7251" y="3973"/>
                    <a:pt x="7347" y="4581"/>
                  </a:cubicBezTo>
                  <a:cubicBezTo>
                    <a:pt x="7359" y="4628"/>
                    <a:pt x="7359" y="4676"/>
                    <a:pt x="7347" y="4723"/>
                  </a:cubicBezTo>
                  <a:cubicBezTo>
                    <a:pt x="7585" y="4593"/>
                    <a:pt x="7716" y="4331"/>
                    <a:pt x="7680" y="4057"/>
                  </a:cubicBezTo>
                  <a:cubicBezTo>
                    <a:pt x="7644" y="3866"/>
                    <a:pt x="7585" y="3676"/>
                    <a:pt x="7490" y="3509"/>
                  </a:cubicBezTo>
                  <a:cubicBezTo>
                    <a:pt x="7478" y="3450"/>
                    <a:pt x="7454" y="3390"/>
                    <a:pt x="7442" y="3330"/>
                  </a:cubicBezTo>
                  <a:cubicBezTo>
                    <a:pt x="7299" y="2985"/>
                    <a:pt x="7049" y="2688"/>
                    <a:pt x="6740" y="2485"/>
                  </a:cubicBezTo>
                  <a:lnTo>
                    <a:pt x="6668" y="2378"/>
                  </a:lnTo>
                  <a:cubicBezTo>
                    <a:pt x="6311" y="1818"/>
                    <a:pt x="6037" y="1211"/>
                    <a:pt x="5870" y="568"/>
                  </a:cubicBezTo>
                  <a:cubicBezTo>
                    <a:pt x="5765" y="174"/>
                    <a:pt x="5456" y="1"/>
                    <a:pt x="512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30"/>
            <p:cNvSpPr/>
            <p:nvPr/>
          </p:nvSpPr>
          <p:spPr>
            <a:xfrm>
              <a:off x="5138543" y="4316602"/>
              <a:ext cx="246173" cy="96686"/>
            </a:xfrm>
            <a:custGeom>
              <a:rect b="b" l="l" r="r" t="t"/>
              <a:pathLst>
                <a:path extrusionOk="0" h="2862" w="7287">
                  <a:moveTo>
                    <a:pt x="4268" y="1"/>
                  </a:moveTo>
                  <a:cubicBezTo>
                    <a:pt x="3063" y="1"/>
                    <a:pt x="1648" y="272"/>
                    <a:pt x="572" y="766"/>
                  </a:cubicBezTo>
                  <a:cubicBezTo>
                    <a:pt x="476" y="802"/>
                    <a:pt x="417" y="897"/>
                    <a:pt x="429" y="1004"/>
                  </a:cubicBezTo>
                  <a:cubicBezTo>
                    <a:pt x="262" y="1111"/>
                    <a:pt x="155" y="1278"/>
                    <a:pt x="107" y="1468"/>
                  </a:cubicBezTo>
                  <a:cubicBezTo>
                    <a:pt x="0" y="1861"/>
                    <a:pt x="238" y="2278"/>
                    <a:pt x="643" y="2373"/>
                  </a:cubicBezTo>
                  <a:cubicBezTo>
                    <a:pt x="1524" y="2576"/>
                    <a:pt x="2417" y="2718"/>
                    <a:pt x="3310" y="2790"/>
                  </a:cubicBezTo>
                  <a:cubicBezTo>
                    <a:pt x="3358" y="2218"/>
                    <a:pt x="3489" y="1647"/>
                    <a:pt x="3691" y="1099"/>
                  </a:cubicBezTo>
                  <a:cubicBezTo>
                    <a:pt x="3758" y="950"/>
                    <a:pt x="3900" y="883"/>
                    <a:pt x="4048" y="883"/>
                  </a:cubicBezTo>
                  <a:cubicBezTo>
                    <a:pt x="4243" y="883"/>
                    <a:pt x="4446" y="998"/>
                    <a:pt x="4501" y="1194"/>
                  </a:cubicBezTo>
                  <a:cubicBezTo>
                    <a:pt x="4632" y="1730"/>
                    <a:pt x="4691" y="2302"/>
                    <a:pt x="4667" y="2861"/>
                  </a:cubicBezTo>
                  <a:cubicBezTo>
                    <a:pt x="5036" y="2861"/>
                    <a:pt x="5417" y="2861"/>
                    <a:pt x="5786" y="2849"/>
                  </a:cubicBezTo>
                  <a:cubicBezTo>
                    <a:pt x="5882" y="2849"/>
                    <a:pt x="5965" y="2849"/>
                    <a:pt x="6060" y="2837"/>
                  </a:cubicBezTo>
                  <a:cubicBezTo>
                    <a:pt x="6191" y="2837"/>
                    <a:pt x="6322" y="2814"/>
                    <a:pt x="6453" y="2814"/>
                  </a:cubicBezTo>
                  <a:cubicBezTo>
                    <a:pt x="6822" y="2778"/>
                    <a:pt x="7251" y="2468"/>
                    <a:pt x="7275" y="2064"/>
                  </a:cubicBezTo>
                  <a:cubicBezTo>
                    <a:pt x="7275" y="2016"/>
                    <a:pt x="7287" y="1968"/>
                    <a:pt x="7275" y="1933"/>
                  </a:cubicBezTo>
                  <a:cubicBezTo>
                    <a:pt x="7191" y="1313"/>
                    <a:pt x="6822" y="790"/>
                    <a:pt x="6287" y="659"/>
                  </a:cubicBezTo>
                  <a:cubicBezTo>
                    <a:pt x="5810" y="218"/>
                    <a:pt x="5132" y="16"/>
                    <a:pt x="4489" y="4"/>
                  </a:cubicBezTo>
                  <a:cubicBezTo>
                    <a:pt x="4416" y="2"/>
                    <a:pt x="4343" y="1"/>
                    <a:pt x="4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30"/>
            <p:cNvSpPr/>
            <p:nvPr/>
          </p:nvSpPr>
          <p:spPr>
            <a:xfrm>
              <a:off x="5236275" y="4346229"/>
              <a:ext cx="60775" cy="254078"/>
            </a:xfrm>
            <a:custGeom>
              <a:rect b="b" l="l" r="r" t="t"/>
              <a:pathLst>
                <a:path extrusionOk="0" h="7521" w="1799">
                  <a:moveTo>
                    <a:pt x="1155" y="1"/>
                  </a:moveTo>
                  <a:cubicBezTo>
                    <a:pt x="1009" y="1"/>
                    <a:pt x="871" y="69"/>
                    <a:pt x="810" y="222"/>
                  </a:cubicBezTo>
                  <a:cubicBezTo>
                    <a:pt x="596" y="770"/>
                    <a:pt x="465" y="1341"/>
                    <a:pt x="417" y="1913"/>
                  </a:cubicBezTo>
                  <a:cubicBezTo>
                    <a:pt x="346" y="2568"/>
                    <a:pt x="334" y="3234"/>
                    <a:pt x="286" y="3877"/>
                  </a:cubicBezTo>
                  <a:cubicBezTo>
                    <a:pt x="238" y="4485"/>
                    <a:pt x="203" y="5104"/>
                    <a:pt x="167" y="5711"/>
                  </a:cubicBezTo>
                  <a:cubicBezTo>
                    <a:pt x="119" y="6366"/>
                    <a:pt x="0" y="6854"/>
                    <a:pt x="429" y="7378"/>
                  </a:cubicBezTo>
                  <a:cubicBezTo>
                    <a:pt x="509" y="7479"/>
                    <a:pt x="627" y="7521"/>
                    <a:pt x="750" y="7521"/>
                  </a:cubicBezTo>
                  <a:cubicBezTo>
                    <a:pt x="900" y="7521"/>
                    <a:pt x="1057" y="7458"/>
                    <a:pt x="1155" y="7366"/>
                  </a:cubicBezTo>
                  <a:cubicBezTo>
                    <a:pt x="1572" y="6973"/>
                    <a:pt x="1524" y="6473"/>
                    <a:pt x="1560" y="5925"/>
                  </a:cubicBezTo>
                  <a:cubicBezTo>
                    <a:pt x="1596" y="5270"/>
                    <a:pt x="1643" y="4616"/>
                    <a:pt x="1667" y="3961"/>
                  </a:cubicBezTo>
                  <a:cubicBezTo>
                    <a:pt x="1703" y="3306"/>
                    <a:pt x="1774" y="2651"/>
                    <a:pt x="1786" y="1984"/>
                  </a:cubicBezTo>
                  <a:cubicBezTo>
                    <a:pt x="1798" y="1425"/>
                    <a:pt x="1739" y="853"/>
                    <a:pt x="1608" y="317"/>
                  </a:cubicBezTo>
                  <a:cubicBezTo>
                    <a:pt x="1553" y="120"/>
                    <a:pt x="1348" y="1"/>
                    <a:pt x="115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30"/>
            <p:cNvSpPr/>
            <p:nvPr/>
          </p:nvSpPr>
          <p:spPr>
            <a:xfrm>
              <a:off x="6374948" y="5111808"/>
              <a:ext cx="154487" cy="130434"/>
            </a:xfrm>
            <a:custGeom>
              <a:rect b="b" l="l" r="r" t="t"/>
              <a:pathLst>
                <a:path extrusionOk="0" h="3861" w="4573">
                  <a:moveTo>
                    <a:pt x="2086" y="0"/>
                  </a:moveTo>
                  <a:cubicBezTo>
                    <a:pt x="1192" y="0"/>
                    <a:pt x="735" y="840"/>
                    <a:pt x="525" y="1813"/>
                  </a:cubicBezTo>
                  <a:cubicBezTo>
                    <a:pt x="179" y="2337"/>
                    <a:pt x="1" y="2944"/>
                    <a:pt x="13" y="3575"/>
                  </a:cubicBezTo>
                  <a:cubicBezTo>
                    <a:pt x="150" y="3335"/>
                    <a:pt x="397" y="3194"/>
                    <a:pt x="670" y="3194"/>
                  </a:cubicBezTo>
                  <a:cubicBezTo>
                    <a:pt x="681" y="3194"/>
                    <a:pt x="692" y="3194"/>
                    <a:pt x="703" y="3194"/>
                  </a:cubicBezTo>
                  <a:cubicBezTo>
                    <a:pt x="1156" y="3194"/>
                    <a:pt x="1596" y="3242"/>
                    <a:pt x="2049" y="3278"/>
                  </a:cubicBezTo>
                  <a:cubicBezTo>
                    <a:pt x="2095" y="3252"/>
                    <a:pt x="2146" y="3239"/>
                    <a:pt x="2197" y="3239"/>
                  </a:cubicBezTo>
                  <a:cubicBezTo>
                    <a:pt x="2265" y="3239"/>
                    <a:pt x="2333" y="3261"/>
                    <a:pt x="2394" y="3301"/>
                  </a:cubicBezTo>
                  <a:cubicBezTo>
                    <a:pt x="2567" y="3313"/>
                    <a:pt x="2739" y="3319"/>
                    <a:pt x="2912" y="3319"/>
                  </a:cubicBezTo>
                  <a:cubicBezTo>
                    <a:pt x="3085" y="3319"/>
                    <a:pt x="3257" y="3313"/>
                    <a:pt x="3430" y="3301"/>
                  </a:cubicBezTo>
                  <a:cubicBezTo>
                    <a:pt x="3473" y="3295"/>
                    <a:pt x="3515" y="3292"/>
                    <a:pt x="3557" y="3292"/>
                  </a:cubicBezTo>
                  <a:cubicBezTo>
                    <a:pt x="3922" y="3292"/>
                    <a:pt x="4242" y="3519"/>
                    <a:pt x="4370" y="3861"/>
                  </a:cubicBezTo>
                  <a:cubicBezTo>
                    <a:pt x="4573" y="3111"/>
                    <a:pt x="4287" y="2373"/>
                    <a:pt x="3942" y="1694"/>
                  </a:cubicBezTo>
                  <a:cubicBezTo>
                    <a:pt x="3870" y="1444"/>
                    <a:pt x="3775" y="1218"/>
                    <a:pt x="3656" y="1004"/>
                  </a:cubicBezTo>
                  <a:cubicBezTo>
                    <a:pt x="3477" y="527"/>
                    <a:pt x="3192" y="170"/>
                    <a:pt x="2704" y="158"/>
                  </a:cubicBezTo>
                  <a:cubicBezTo>
                    <a:pt x="2573" y="87"/>
                    <a:pt x="2442" y="39"/>
                    <a:pt x="2299" y="15"/>
                  </a:cubicBezTo>
                  <a:cubicBezTo>
                    <a:pt x="2225" y="5"/>
                    <a:pt x="2154" y="0"/>
                    <a:pt x="2086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30"/>
            <p:cNvSpPr/>
            <p:nvPr/>
          </p:nvSpPr>
          <p:spPr>
            <a:xfrm>
              <a:off x="6210461" y="5015595"/>
              <a:ext cx="162933" cy="143001"/>
            </a:xfrm>
            <a:custGeom>
              <a:rect b="b" l="l" r="r" t="t"/>
              <a:pathLst>
                <a:path extrusionOk="0" h="4233" w="4823">
                  <a:moveTo>
                    <a:pt x="2310" y="0"/>
                  </a:moveTo>
                  <a:cubicBezTo>
                    <a:pt x="1869" y="0"/>
                    <a:pt x="1426" y="172"/>
                    <a:pt x="1060" y="553"/>
                  </a:cubicBezTo>
                  <a:cubicBezTo>
                    <a:pt x="214" y="1446"/>
                    <a:pt x="0" y="2994"/>
                    <a:pt x="12" y="4233"/>
                  </a:cubicBezTo>
                  <a:cubicBezTo>
                    <a:pt x="36" y="4149"/>
                    <a:pt x="84" y="4066"/>
                    <a:pt x="155" y="3994"/>
                  </a:cubicBezTo>
                  <a:cubicBezTo>
                    <a:pt x="536" y="3542"/>
                    <a:pt x="1167" y="3554"/>
                    <a:pt x="1727" y="3530"/>
                  </a:cubicBezTo>
                  <a:cubicBezTo>
                    <a:pt x="2370" y="3506"/>
                    <a:pt x="3012" y="3494"/>
                    <a:pt x="3655" y="3435"/>
                  </a:cubicBezTo>
                  <a:cubicBezTo>
                    <a:pt x="3696" y="3429"/>
                    <a:pt x="3737" y="3426"/>
                    <a:pt x="3777" y="3426"/>
                  </a:cubicBezTo>
                  <a:cubicBezTo>
                    <a:pt x="4158" y="3426"/>
                    <a:pt x="4500" y="3677"/>
                    <a:pt x="4608" y="4054"/>
                  </a:cubicBezTo>
                  <a:cubicBezTo>
                    <a:pt x="4822" y="3018"/>
                    <a:pt x="4441" y="1589"/>
                    <a:pt x="3917" y="875"/>
                  </a:cubicBezTo>
                  <a:cubicBezTo>
                    <a:pt x="3518" y="324"/>
                    <a:pt x="2915" y="0"/>
                    <a:pt x="231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30"/>
            <p:cNvSpPr/>
            <p:nvPr/>
          </p:nvSpPr>
          <p:spPr>
            <a:xfrm>
              <a:off x="6237791" y="5196771"/>
              <a:ext cx="24188" cy="8615"/>
            </a:xfrm>
            <a:custGeom>
              <a:rect b="b" l="l" r="r" t="t"/>
              <a:pathLst>
                <a:path extrusionOk="0" h="255" w="716">
                  <a:moveTo>
                    <a:pt x="1" y="1"/>
                  </a:moveTo>
                  <a:lnTo>
                    <a:pt x="1" y="1"/>
                  </a:lnTo>
                  <a:cubicBezTo>
                    <a:pt x="170" y="170"/>
                    <a:pt x="396" y="255"/>
                    <a:pt x="628" y="255"/>
                  </a:cubicBezTo>
                  <a:cubicBezTo>
                    <a:pt x="657" y="255"/>
                    <a:pt x="686" y="253"/>
                    <a:pt x="715" y="251"/>
                  </a:cubicBezTo>
                  <a:lnTo>
                    <a:pt x="715" y="179"/>
                  </a:lnTo>
                  <a:cubicBezTo>
                    <a:pt x="477" y="155"/>
                    <a:pt x="239" y="96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30"/>
            <p:cNvSpPr/>
            <p:nvPr/>
          </p:nvSpPr>
          <p:spPr>
            <a:xfrm>
              <a:off x="6211238" y="5172650"/>
              <a:ext cx="11317" cy="15303"/>
            </a:xfrm>
            <a:custGeom>
              <a:rect b="b" l="l" r="r" t="t"/>
              <a:pathLst>
                <a:path extrusionOk="0" h="453" w="335">
                  <a:moveTo>
                    <a:pt x="1" y="0"/>
                  </a:moveTo>
                  <a:cubicBezTo>
                    <a:pt x="1" y="12"/>
                    <a:pt x="1" y="24"/>
                    <a:pt x="1" y="24"/>
                  </a:cubicBezTo>
                  <a:cubicBezTo>
                    <a:pt x="1" y="226"/>
                    <a:pt x="132" y="405"/>
                    <a:pt x="334" y="453"/>
                  </a:cubicBezTo>
                  <a:cubicBezTo>
                    <a:pt x="203" y="346"/>
                    <a:pt x="108" y="226"/>
                    <a:pt x="37" y="84"/>
                  </a:cubicBezTo>
                  <a:cubicBezTo>
                    <a:pt x="25" y="48"/>
                    <a:pt x="13" y="2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30"/>
            <p:cNvSpPr/>
            <p:nvPr/>
          </p:nvSpPr>
          <p:spPr>
            <a:xfrm>
              <a:off x="6209651" y="5131334"/>
              <a:ext cx="163338" cy="73511"/>
            </a:xfrm>
            <a:custGeom>
              <a:rect b="b" l="l" r="r" t="t"/>
              <a:pathLst>
                <a:path extrusionOk="0" h="2176" w="4835">
                  <a:moveTo>
                    <a:pt x="3801" y="0"/>
                  </a:moveTo>
                  <a:cubicBezTo>
                    <a:pt x="3761" y="0"/>
                    <a:pt x="3720" y="3"/>
                    <a:pt x="3679" y="9"/>
                  </a:cubicBezTo>
                  <a:cubicBezTo>
                    <a:pt x="3036" y="68"/>
                    <a:pt x="2405" y="80"/>
                    <a:pt x="1762" y="104"/>
                  </a:cubicBezTo>
                  <a:cubicBezTo>
                    <a:pt x="1203" y="128"/>
                    <a:pt x="572" y="116"/>
                    <a:pt x="179" y="568"/>
                  </a:cubicBezTo>
                  <a:cubicBezTo>
                    <a:pt x="119" y="640"/>
                    <a:pt x="72" y="723"/>
                    <a:pt x="48" y="807"/>
                  </a:cubicBezTo>
                  <a:cubicBezTo>
                    <a:pt x="0" y="949"/>
                    <a:pt x="0" y="1092"/>
                    <a:pt x="60" y="1223"/>
                  </a:cubicBezTo>
                  <a:cubicBezTo>
                    <a:pt x="60" y="1247"/>
                    <a:pt x="72" y="1271"/>
                    <a:pt x="84" y="1295"/>
                  </a:cubicBezTo>
                  <a:cubicBezTo>
                    <a:pt x="155" y="1449"/>
                    <a:pt x="262" y="1569"/>
                    <a:pt x="381" y="1676"/>
                  </a:cubicBezTo>
                  <a:cubicBezTo>
                    <a:pt x="524" y="1783"/>
                    <a:pt x="679" y="1878"/>
                    <a:pt x="846" y="1938"/>
                  </a:cubicBezTo>
                  <a:cubicBezTo>
                    <a:pt x="1072" y="2033"/>
                    <a:pt x="1310" y="2092"/>
                    <a:pt x="1560" y="2116"/>
                  </a:cubicBezTo>
                  <a:cubicBezTo>
                    <a:pt x="1584" y="1616"/>
                    <a:pt x="1739" y="1128"/>
                    <a:pt x="2001" y="699"/>
                  </a:cubicBezTo>
                  <a:cubicBezTo>
                    <a:pt x="2066" y="588"/>
                    <a:pt x="2171" y="538"/>
                    <a:pt x="2275" y="538"/>
                  </a:cubicBezTo>
                  <a:cubicBezTo>
                    <a:pt x="2437" y="538"/>
                    <a:pt x="2596" y="658"/>
                    <a:pt x="2596" y="854"/>
                  </a:cubicBezTo>
                  <a:cubicBezTo>
                    <a:pt x="2620" y="1307"/>
                    <a:pt x="2608" y="1747"/>
                    <a:pt x="2620" y="2176"/>
                  </a:cubicBezTo>
                  <a:cubicBezTo>
                    <a:pt x="3025" y="2164"/>
                    <a:pt x="3394" y="2140"/>
                    <a:pt x="3679" y="2116"/>
                  </a:cubicBezTo>
                  <a:cubicBezTo>
                    <a:pt x="4525" y="2069"/>
                    <a:pt x="4834" y="1223"/>
                    <a:pt x="4644" y="628"/>
                  </a:cubicBezTo>
                  <a:cubicBezTo>
                    <a:pt x="4525" y="251"/>
                    <a:pt x="4182" y="0"/>
                    <a:pt x="38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30"/>
            <p:cNvSpPr/>
            <p:nvPr/>
          </p:nvSpPr>
          <p:spPr>
            <a:xfrm>
              <a:off x="6456195" y="5223020"/>
              <a:ext cx="75267" cy="72632"/>
            </a:xfrm>
            <a:custGeom>
              <a:rect b="b" l="l" r="r" t="t"/>
              <a:pathLst>
                <a:path extrusionOk="0" h="2150" w="2228">
                  <a:moveTo>
                    <a:pt x="1173" y="0"/>
                  </a:moveTo>
                  <a:cubicBezTo>
                    <a:pt x="1132" y="0"/>
                    <a:pt x="1090" y="3"/>
                    <a:pt x="1049" y="9"/>
                  </a:cubicBezTo>
                  <a:cubicBezTo>
                    <a:pt x="870" y="21"/>
                    <a:pt x="694" y="27"/>
                    <a:pt x="520" y="27"/>
                  </a:cubicBezTo>
                  <a:cubicBezTo>
                    <a:pt x="346" y="27"/>
                    <a:pt x="174" y="21"/>
                    <a:pt x="1" y="9"/>
                  </a:cubicBezTo>
                  <a:lnTo>
                    <a:pt x="1" y="9"/>
                  </a:lnTo>
                  <a:cubicBezTo>
                    <a:pt x="37" y="33"/>
                    <a:pt x="72" y="69"/>
                    <a:pt x="96" y="105"/>
                  </a:cubicBezTo>
                  <a:cubicBezTo>
                    <a:pt x="537" y="795"/>
                    <a:pt x="465" y="1498"/>
                    <a:pt x="132" y="2141"/>
                  </a:cubicBezTo>
                  <a:cubicBezTo>
                    <a:pt x="281" y="2147"/>
                    <a:pt x="435" y="2150"/>
                    <a:pt x="590" y="2150"/>
                  </a:cubicBezTo>
                  <a:cubicBezTo>
                    <a:pt x="745" y="2150"/>
                    <a:pt x="900" y="2147"/>
                    <a:pt x="1049" y="2141"/>
                  </a:cubicBezTo>
                  <a:cubicBezTo>
                    <a:pt x="1930" y="2093"/>
                    <a:pt x="2227" y="1188"/>
                    <a:pt x="1989" y="581"/>
                  </a:cubicBezTo>
                  <a:cubicBezTo>
                    <a:pt x="1861" y="228"/>
                    <a:pt x="1531" y="0"/>
                    <a:pt x="1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30"/>
            <p:cNvSpPr/>
            <p:nvPr/>
          </p:nvSpPr>
          <p:spPr>
            <a:xfrm>
              <a:off x="6369340" y="5219675"/>
              <a:ext cx="74828" cy="69660"/>
            </a:xfrm>
            <a:custGeom>
              <a:rect b="b" l="l" r="r" t="t"/>
              <a:pathLst>
                <a:path extrusionOk="0" h="2062" w="2215">
                  <a:moveTo>
                    <a:pt x="849" y="1"/>
                  </a:moveTo>
                  <a:cubicBezTo>
                    <a:pt x="587" y="1"/>
                    <a:pt x="340" y="142"/>
                    <a:pt x="203" y="382"/>
                  </a:cubicBezTo>
                  <a:cubicBezTo>
                    <a:pt x="0" y="775"/>
                    <a:pt x="107" y="1251"/>
                    <a:pt x="464" y="1525"/>
                  </a:cubicBezTo>
                  <a:cubicBezTo>
                    <a:pt x="810" y="1763"/>
                    <a:pt x="1191" y="1954"/>
                    <a:pt x="1607" y="2061"/>
                  </a:cubicBezTo>
                  <a:cubicBezTo>
                    <a:pt x="1881" y="1501"/>
                    <a:pt x="1941" y="918"/>
                    <a:pt x="2072" y="275"/>
                  </a:cubicBezTo>
                  <a:cubicBezTo>
                    <a:pt x="2084" y="192"/>
                    <a:pt x="2143" y="120"/>
                    <a:pt x="2215" y="85"/>
                  </a:cubicBezTo>
                  <a:cubicBezTo>
                    <a:pt x="1774" y="49"/>
                    <a:pt x="1322" y="1"/>
                    <a:pt x="881" y="1"/>
                  </a:cubicBezTo>
                  <a:cubicBezTo>
                    <a:pt x="871" y="1"/>
                    <a:pt x="860" y="1"/>
                    <a:pt x="84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30"/>
            <p:cNvSpPr/>
            <p:nvPr/>
          </p:nvSpPr>
          <p:spPr>
            <a:xfrm>
              <a:off x="6258703" y="5149509"/>
              <a:ext cx="240633" cy="344244"/>
            </a:xfrm>
            <a:custGeom>
              <a:rect b="b" l="l" r="r" t="t"/>
              <a:pathLst>
                <a:path extrusionOk="0" h="10190" w="7123">
                  <a:moveTo>
                    <a:pt x="816" y="0"/>
                  </a:moveTo>
                  <a:cubicBezTo>
                    <a:pt x="712" y="0"/>
                    <a:pt x="609" y="50"/>
                    <a:pt x="549" y="161"/>
                  </a:cubicBezTo>
                  <a:cubicBezTo>
                    <a:pt x="275" y="590"/>
                    <a:pt x="120" y="1078"/>
                    <a:pt x="96" y="1590"/>
                  </a:cubicBezTo>
                  <a:lnTo>
                    <a:pt x="96" y="1662"/>
                  </a:lnTo>
                  <a:cubicBezTo>
                    <a:pt x="1" y="3257"/>
                    <a:pt x="787" y="5162"/>
                    <a:pt x="1299" y="6424"/>
                  </a:cubicBezTo>
                  <a:cubicBezTo>
                    <a:pt x="1608" y="7174"/>
                    <a:pt x="1977" y="7924"/>
                    <a:pt x="2608" y="8472"/>
                  </a:cubicBezTo>
                  <a:cubicBezTo>
                    <a:pt x="2787" y="8627"/>
                    <a:pt x="2989" y="8770"/>
                    <a:pt x="3204" y="8877"/>
                  </a:cubicBezTo>
                  <a:lnTo>
                    <a:pt x="3299" y="8936"/>
                  </a:lnTo>
                  <a:cubicBezTo>
                    <a:pt x="4134" y="9508"/>
                    <a:pt x="4683" y="10190"/>
                    <a:pt x="5760" y="10190"/>
                  </a:cubicBezTo>
                  <a:cubicBezTo>
                    <a:pt x="5804" y="10190"/>
                    <a:pt x="5849" y="10189"/>
                    <a:pt x="5895" y="10186"/>
                  </a:cubicBezTo>
                  <a:cubicBezTo>
                    <a:pt x="7122" y="10118"/>
                    <a:pt x="6982" y="8400"/>
                    <a:pt x="5828" y="8400"/>
                  </a:cubicBezTo>
                  <a:cubicBezTo>
                    <a:pt x="5773" y="8400"/>
                    <a:pt x="5716" y="8404"/>
                    <a:pt x="5656" y="8412"/>
                  </a:cubicBezTo>
                  <a:cubicBezTo>
                    <a:pt x="5623" y="8417"/>
                    <a:pt x="5589" y="8420"/>
                    <a:pt x="5554" y="8420"/>
                  </a:cubicBezTo>
                  <a:cubicBezTo>
                    <a:pt x="5081" y="8420"/>
                    <a:pt x="4497" y="7993"/>
                    <a:pt x="4109" y="7793"/>
                  </a:cubicBezTo>
                  <a:cubicBezTo>
                    <a:pt x="3930" y="7710"/>
                    <a:pt x="3728" y="7638"/>
                    <a:pt x="3525" y="7555"/>
                  </a:cubicBezTo>
                  <a:cubicBezTo>
                    <a:pt x="3954" y="7293"/>
                    <a:pt x="4287" y="6853"/>
                    <a:pt x="4585" y="6472"/>
                  </a:cubicBezTo>
                  <a:cubicBezTo>
                    <a:pt x="4894" y="6067"/>
                    <a:pt x="5156" y="5626"/>
                    <a:pt x="5371" y="5162"/>
                  </a:cubicBezTo>
                  <a:cubicBezTo>
                    <a:pt x="5609" y="4900"/>
                    <a:pt x="5799" y="4626"/>
                    <a:pt x="5966" y="4317"/>
                  </a:cubicBezTo>
                  <a:cubicBezTo>
                    <a:pt x="6299" y="3674"/>
                    <a:pt x="6371" y="2971"/>
                    <a:pt x="5942" y="2281"/>
                  </a:cubicBezTo>
                  <a:cubicBezTo>
                    <a:pt x="5906" y="2233"/>
                    <a:pt x="5883" y="2209"/>
                    <a:pt x="5847" y="2185"/>
                  </a:cubicBezTo>
                  <a:cubicBezTo>
                    <a:pt x="5786" y="2145"/>
                    <a:pt x="5718" y="2123"/>
                    <a:pt x="5648" y="2123"/>
                  </a:cubicBezTo>
                  <a:cubicBezTo>
                    <a:pt x="5595" y="2123"/>
                    <a:pt x="5541" y="2136"/>
                    <a:pt x="5490" y="2162"/>
                  </a:cubicBezTo>
                  <a:cubicBezTo>
                    <a:pt x="5418" y="2197"/>
                    <a:pt x="5359" y="2269"/>
                    <a:pt x="5347" y="2352"/>
                  </a:cubicBezTo>
                  <a:cubicBezTo>
                    <a:pt x="5216" y="2995"/>
                    <a:pt x="5156" y="3578"/>
                    <a:pt x="4871" y="4138"/>
                  </a:cubicBezTo>
                  <a:cubicBezTo>
                    <a:pt x="4811" y="4245"/>
                    <a:pt x="4763" y="4340"/>
                    <a:pt x="4692" y="4436"/>
                  </a:cubicBezTo>
                  <a:cubicBezTo>
                    <a:pt x="4228" y="5126"/>
                    <a:pt x="3620" y="5710"/>
                    <a:pt x="3061" y="6317"/>
                  </a:cubicBezTo>
                  <a:cubicBezTo>
                    <a:pt x="3037" y="6341"/>
                    <a:pt x="3025" y="6353"/>
                    <a:pt x="3013" y="6376"/>
                  </a:cubicBezTo>
                  <a:cubicBezTo>
                    <a:pt x="2906" y="6460"/>
                    <a:pt x="2787" y="6543"/>
                    <a:pt x="2668" y="6626"/>
                  </a:cubicBezTo>
                  <a:cubicBezTo>
                    <a:pt x="2489" y="6281"/>
                    <a:pt x="2323" y="5936"/>
                    <a:pt x="2180" y="5591"/>
                  </a:cubicBezTo>
                  <a:cubicBezTo>
                    <a:pt x="1834" y="4817"/>
                    <a:pt x="1561" y="4031"/>
                    <a:pt x="1334" y="3209"/>
                  </a:cubicBezTo>
                  <a:cubicBezTo>
                    <a:pt x="1215" y="2697"/>
                    <a:pt x="1156" y="2174"/>
                    <a:pt x="1156" y="1638"/>
                  </a:cubicBezTo>
                  <a:cubicBezTo>
                    <a:pt x="1156" y="1209"/>
                    <a:pt x="1156" y="780"/>
                    <a:pt x="1144" y="328"/>
                  </a:cubicBezTo>
                  <a:cubicBezTo>
                    <a:pt x="1144" y="124"/>
                    <a:pt x="979" y="0"/>
                    <a:pt x="816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30"/>
            <p:cNvSpPr/>
            <p:nvPr/>
          </p:nvSpPr>
          <p:spPr>
            <a:xfrm>
              <a:off x="721312" y="5163698"/>
              <a:ext cx="154487" cy="130434"/>
            </a:xfrm>
            <a:custGeom>
              <a:rect b="b" l="l" r="r" t="t"/>
              <a:pathLst>
                <a:path extrusionOk="0" h="3861" w="4573">
                  <a:moveTo>
                    <a:pt x="2085" y="0"/>
                  </a:moveTo>
                  <a:cubicBezTo>
                    <a:pt x="1191" y="0"/>
                    <a:pt x="735" y="839"/>
                    <a:pt x="524" y="1801"/>
                  </a:cubicBezTo>
                  <a:cubicBezTo>
                    <a:pt x="179" y="2325"/>
                    <a:pt x="1" y="2944"/>
                    <a:pt x="12" y="3563"/>
                  </a:cubicBezTo>
                  <a:cubicBezTo>
                    <a:pt x="150" y="3334"/>
                    <a:pt x="397" y="3193"/>
                    <a:pt x="659" y="3193"/>
                  </a:cubicBezTo>
                  <a:cubicBezTo>
                    <a:pt x="670" y="3193"/>
                    <a:pt x="681" y="3194"/>
                    <a:pt x="691" y="3194"/>
                  </a:cubicBezTo>
                  <a:cubicBezTo>
                    <a:pt x="1132" y="3194"/>
                    <a:pt x="1584" y="3230"/>
                    <a:pt x="2037" y="3266"/>
                  </a:cubicBezTo>
                  <a:cubicBezTo>
                    <a:pt x="2086" y="3246"/>
                    <a:pt x="2138" y="3236"/>
                    <a:pt x="2188" y="3236"/>
                  </a:cubicBezTo>
                  <a:cubicBezTo>
                    <a:pt x="2259" y="3236"/>
                    <a:pt x="2326" y="3255"/>
                    <a:pt x="2382" y="3289"/>
                  </a:cubicBezTo>
                  <a:cubicBezTo>
                    <a:pt x="2560" y="3301"/>
                    <a:pt x="2736" y="3307"/>
                    <a:pt x="2910" y="3307"/>
                  </a:cubicBezTo>
                  <a:cubicBezTo>
                    <a:pt x="3084" y="3307"/>
                    <a:pt x="3257" y="3301"/>
                    <a:pt x="3430" y="3289"/>
                  </a:cubicBezTo>
                  <a:cubicBezTo>
                    <a:pt x="3466" y="3285"/>
                    <a:pt x="3503" y="3283"/>
                    <a:pt x="3539" y="3283"/>
                  </a:cubicBezTo>
                  <a:cubicBezTo>
                    <a:pt x="3912" y="3283"/>
                    <a:pt x="4241" y="3503"/>
                    <a:pt x="4382" y="3861"/>
                  </a:cubicBezTo>
                  <a:cubicBezTo>
                    <a:pt x="4573" y="3099"/>
                    <a:pt x="4287" y="2373"/>
                    <a:pt x="3942" y="1682"/>
                  </a:cubicBezTo>
                  <a:cubicBezTo>
                    <a:pt x="3882" y="1444"/>
                    <a:pt x="3787" y="1206"/>
                    <a:pt x="3656" y="992"/>
                  </a:cubicBezTo>
                  <a:cubicBezTo>
                    <a:pt x="3477" y="515"/>
                    <a:pt x="3191" y="170"/>
                    <a:pt x="2703" y="146"/>
                  </a:cubicBezTo>
                  <a:cubicBezTo>
                    <a:pt x="2572" y="75"/>
                    <a:pt x="2441" y="27"/>
                    <a:pt x="2298" y="15"/>
                  </a:cubicBezTo>
                  <a:cubicBezTo>
                    <a:pt x="2225" y="5"/>
                    <a:pt x="2154" y="0"/>
                    <a:pt x="208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30"/>
            <p:cNvSpPr/>
            <p:nvPr/>
          </p:nvSpPr>
          <p:spPr>
            <a:xfrm>
              <a:off x="556419" y="5067181"/>
              <a:ext cx="162933" cy="143305"/>
            </a:xfrm>
            <a:custGeom>
              <a:rect b="b" l="l" r="r" t="t"/>
              <a:pathLst>
                <a:path extrusionOk="0" h="4242" w="4823">
                  <a:moveTo>
                    <a:pt x="2324" y="0"/>
                  </a:moveTo>
                  <a:cubicBezTo>
                    <a:pt x="1882" y="0"/>
                    <a:pt x="1439" y="175"/>
                    <a:pt x="1072" y="562"/>
                  </a:cubicBezTo>
                  <a:cubicBezTo>
                    <a:pt x="226" y="1455"/>
                    <a:pt x="0" y="2991"/>
                    <a:pt x="12" y="4241"/>
                  </a:cubicBezTo>
                  <a:cubicBezTo>
                    <a:pt x="48" y="4146"/>
                    <a:pt x="95" y="4063"/>
                    <a:pt x="155" y="4003"/>
                  </a:cubicBezTo>
                  <a:cubicBezTo>
                    <a:pt x="536" y="3551"/>
                    <a:pt x="1167" y="3551"/>
                    <a:pt x="1726" y="3539"/>
                  </a:cubicBezTo>
                  <a:cubicBezTo>
                    <a:pt x="2369" y="3503"/>
                    <a:pt x="3012" y="3491"/>
                    <a:pt x="3655" y="3432"/>
                  </a:cubicBezTo>
                  <a:cubicBezTo>
                    <a:pt x="3696" y="3426"/>
                    <a:pt x="3736" y="3423"/>
                    <a:pt x="3776" y="3423"/>
                  </a:cubicBezTo>
                  <a:cubicBezTo>
                    <a:pt x="4158" y="3423"/>
                    <a:pt x="4500" y="3674"/>
                    <a:pt x="4608" y="4051"/>
                  </a:cubicBezTo>
                  <a:cubicBezTo>
                    <a:pt x="4822" y="3015"/>
                    <a:pt x="4441" y="1598"/>
                    <a:pt x="3917" y="884"/>
                  </a:cubicBezTo>
                  <a:cubicBezTo>
                    <a:pt x="3525" y="327"/>
                    <a:pt x="2927" y="0"/>
                    <a:pt x="232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30"/>
            <p:cNvSpPr/>
            <p:nvPr/>
          </p:nvSpPr>
          <p:spPr>
            <a:xfrm>
              <a:off x="583750" y="5248661"/>
              <a:ext cx="24154" cy="8615"/>
            </a:xfrm>
            <a:custGeom>
              <a:rect b="b" l="l" r="r" t="t"/>
              <a:pathLst>
                <a:path extrusionOk="0" h="255" w="715">
                  <a:moveTo>
                    <a:pt x="1" y="1"/>
                  </a:moveTo>
                  <a:lnTo>
                    <a:pt x="1" y="1"/>
                  </a:lnTo>
                  <a:cubicBezTo>
                    <a:pt x="172" y="161"/>
                    <a:pt x="401" y="254"/>
                    <a:pt x="635" y="254"/>
                  </a:cubicBezTo>
                  <a:cubicBezTo>
                    <a:pt x="662" y="254"/>
                    <a:pt x="688" y="253"/>
                    <a:pt x="715" y="251"/>
                  </a:cubicBezTo>
                  <a:lnTo>
                    <a:pt x="715" y="179"/>
                  </a:lnTo>
                  <a:cubicBezTo>
                    <a:pt x="477" y="143"/>
                    <a:pt x="227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30"/>
            <p:cNvSpPr/>
            <p:nvPr/>
          </p:nvSpPr>
          <p:spPr>
            <a:xfrm>
              <a:off x="557196" y="5224135"/>
              <a:ext cx="11317" cy="15303"/>
            </a:xfrm>
            <a:custGeom>
              <a:rect b="b" l="l" r="r" t="t"/>
              <a:pathLst>
                <a:path extrusionOk="0" h="453" w="335">
                  <a:moveTo>
                    <a:pt x="1" y="0"/>
                  </a:moveTo>
                  <a:cubicBezTo>
                    <a:pt x="1" y="12"/>
                    <a:pt x="1" y="24"/>
                    <a:pt x="1" y="36"/>
                  </a:cubicBezTo>
                  <a:cubicBezTo>
                    <a:pt x="1" y="238"/>
                    <a:pt x="132" y="405"/>
                    <a:pt x="334" y="453"/>
                  </a:cubicBezTo>
                  <a:cubicBezTo>
                    <a:pt x="203" y="357"/>
                    <a:pt x="108" y="226"/>
                    <a:pt x="37" y="84"/>
                  </a:cubicBezTo>
                  <a:cubicBezTo>
                    <a:pt x="13" y="60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30"/>
            <p:cNvSpPr/>
            <p:nvPr/>
          </p:nvSpPr>
          <p:spPr>
            <a:xfrm>
              <a:off x="555609" y="5183123"/>
              <a:ext cx="163338" cy="73207"/>
            </a:xfrm>
            <a:custGeom>
              <a:rect b="b" l="l" r="r" t="t"/>
              <a:pathLst>
                <a:path extrusionOk="0" h="2167" w="4835">
                  <a:moveTo>
                    <a:pt x="3816" y="0"/>
                  </a:moveTo>
                  <a:cubicBezTo>
                    <a:pt x="3771" y="0"/>
                    <a:pt x="3725" y="4"/>
                    <a:pt x="3679" y="12"/>
                  </a:cubicBezTo>
                  <a:cubicBezTo>
                    <a:pt x="3036" y="71"/>
                    <a:pt x="2393" y="83"/>
                    <a:pt x="1750" y="107"/>
                  </a:cubicBezTo>
                  <a:cubicBezTo>
                    <a:pt x="1203" y="131"/>
                    <a:pt x="560" y="119"/>
                    <a:pt x="179" y="571"/>
                  </a:cubicBezTo>
                  <a:cubicBezTo>
                    <a:pt x="119" y="643"/>
                    <a:pt x="72" y="726"/>
                    <a:pt x="36" y="809"/>
                  </a:cubicBezTo>
                  <a:cubicBezTo>
                    <a:pt x="0" y="952"/>
                    <a:pt x="0" y="1095"/>
                    <a:pt x="48" y="1226"/>
                  </a:cubicBezTo>
                  <a:cubicBezTo>
                    <a:pt x="60" y="1250"/>
                    <a:pt x="72" y="1274"/>
                    <a:pt x="84" y="1298"/>
                  </a:cubicBezTo>
                  <a:cubicBezTo>
                    <a:pt x="155" y="1452"/>
                    <a:pt x="262" y="1571"/>
                    <a:pt x="381" y="1679"/>
                  </a:cubicBezTo>
                  <a:cubicBezTo>
                    <a:pt x="524" y="1786"/>
                    <a:pt x="679" y="1881"/>
                    <a:pt x="834" y="1941"/>
                  </a:cubicBezTo>
                  <a:cubicBezTo>
                    <a:pt x="1072" y="2024"/>
                    <a:pt x="1310" y="2095"/>
                    <a:pt x="1560" y="2119"/>
                  </a:cubicBezTo>
                  <a:cubicBezTo>
                    <a:pt x="1584" y="1619"/>
                    <a:pt x="1739" y="1119"/>
                    <a:pt x="2000" y="690"/>
                  </a:cubicBezTo>
                  <a:cubicBezTo>
                    <a:pt x="2061" y="579"/>
                    <a:pt x="2164" y="529"/>
                    <a:pt x="2268" y="529"/>
                  </a:cubicBezTo>
                  <a:cubicBezTo>
                    <a:pt x="2431" y="529"/>
                    <a:pt x="2596" y="653"/>
                    <a:pt x="2596" y="857"/>
                  </a:cubicBezTo>
                  <a:cubicBezTo>
                    <a:pt x="2620" y="1298"/>
                    <a:pt x="2608" y="1750"/>
                    <a:pt x="2620" y="2167"/>
                  </a:cubicBezTo>
                  <a:cubicBezTo>
                    <a:pt x="3012" y="2167"/>
                    <a:pt x="3393" y="2131"/>
                    <a:pt x="3679" y="2107"/>
                  </a:cubicBezTo>
                  <a:cubicBezTo>
                    <a:pt x="4513" y="2060"/>
                    <a:pt x="4834" y="1214"/>
                    <a:pt x="4632" y="619"/>
                  </a:cubicBezTo>
                  <a:cubicBezTo>
                    <a:pt x="4525" y="257"/>
                    <a:pt x="4191" y="0"/>
                    <a:pt x="38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30"/>
            <p:cNvSpPr/>
            <p:nvPr/>
          </p:nvSpPr>
          <p:spPr>
            <a:xfrm>
              <a:off x="801748" y="5274606"/>
              <a:ext cx="75673" cy="72531"/>
            </a:xfrm>
            <a:custGeom>
              <a:rect b="b" l="l" r="r" t="t"/>
              <a:pathLst>
                <a:path extrusionOk="0" h="2147" w="2240">
                  <a:moveTo>
                    <a:pt x="1158" y="0"/>
                  </a:moveTo>
                  <a:cubicBezTo>
                    <a:pt x="1122" y="0"/>
                    <a:pt x="1085" y="2"/>
                    <a:pt x="1049" y="6"/>
                  </a:cubicBezTo>
                  <a:cubicBezTo>
                    <a:pt x="876" y="18"/>
                    <a:pt x="703" y="24"/>
                    <a:pt x="529" y="24"/>
                  </a:cubicBezTo>
                  <a:cubicBezTo>
                    <a:pt x="355" y="24"/>
                    <a:pt x="179" y="18"/>
                    <a:pt x="1" y="6"/>
                  </a:cubicBezTo>
                  <a:lnTo>
                    <a:pt x="1" y="6"/>
                  </a:lnTo>
                  <a:cubicBezTo>
                    <a:pt x="37" y="30"/>
                    <a:pt x="72" y="66"/>
                    <a:pt x="96" y="102"/>
                  </a:cubicBezTo>
                  <a:cubicBezTo>
                    <a:pt x="537" y="792"/>
                    <a:pt x="465" y="1495"/>
                    <a:pt x="132" y="2138"/>
                  </a:cubicBezTo>
                  <a:cubicBezTo>
                    <a:pt x="287" y="2144"/>
                    <a:pt x="441" y="2147"/>
                    <a:pt x="595" y="2147"/>
                  </a:cubicBezTo>
                  <a:cubicBezTo>
                    <a:pt x="748" y="2147"/>
                    <a:pt x="900" y="2144"/>
                    <a:pt x="1049" y="2138"/>
                  </a:cubicBezTo>
                  <a:cubicBezTo>
                    <a:pt x="1930" y="2102"/>
                    <a:pt x="2239" y="1197"/>
                    <a:pt x="2001" y="578"/>
                  </a:cubicBezTo>
                  <a:cubicBezTo>
                    <a:pt x="1860" y="220"/>
                    <a:pt x="1531" y="0"/>
                    <a:pt x="1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30"/>
            <p:cNvSpPr/>
            <p:nvPr/>
          </p:nvSpPr>
          <p:spPr>
            <a:xfrm>
              <a:off x="714893" y="5271565"/>
              <a:ext cx="75234" cy="69626"/>
            </a:xfrm>
            <a:custGeom>
              <a:rect b="b" l="l" r="r" t="t"/>
              <a:pathLst>
                <a:path extrusionOk="0" h="2061" w="2227">
                  <a:moveTo>
                    <a:pt x="849" y="0"/>
                  </a:moveTo>
                  <a:cubicBezTo>
                    <a:pt x="587" y="0"/>
                    <a:pt x="340" y="141"/>
                    <a:pt x="202" y="370"/>
                  </a:cubicBezTo>
                  <a:cubicBezTo>
                    <a:pt x="0" y="763"/>
                    <a:pt x="119" y="1251"/>
                    <a:pt x="476" y="1513"/>
                  </a:cubicBezTo>
                  <a:cubicBezTo>
                    <a:pt x="810" y="1763"/>
                    <a:pt x="1191" y="1942"/>
                    <a:pt x="1607" y="2061"/>
                  </a:cubicBezTo>
                  <a:cubicBezTo>
                    <a:pt x="1893" y="1489"/>
                    <a:pt x="1953" y="918"/>
                    <a:pt x="2084" y="263"/>
                  </a:cubicBezTo>
                  <a:cubicBezTo>
                    <a:pt x="2096" y="180"/>
                    <a:pt x="2155" y="108"/>
                    <a:pt x="2227" y="73"/>
                  </a:cubicBezTo>
                  <a:cubicBezTo>
                    <a:pt x="1786" y="37"/>
                    <a:pt x="1334" y="1"/>
                    <a:pt x="881" y="1"/>
                  </a:cubicBezTo>
                  <a:cubicBezTo>
                    <a:pt x="871" y="1"/>
                    <a:pt x="86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30"/>
            <p:cNvSpPr/>
            <p:nvPr/>
          </p:nvSpPr>
          <p:spPr>
            <a:xfrm>
              <a:off x="604661" y="5201264"/>
              <a:ext cx="240903" cy="344041"/>
            </a:xfrm>
            <a:custGeom>
              <a:rect b="b" l="l" r="r" t="t"/>
              <a:pathLst>
                <a:path extrusionOk="0" h="10184" w="7131">
                  <a:moveTo>
                    <a:pt x="823" y="0"/>
                  </a:moveTo>
                  <a:cubicBezTo>
                    <a:pt x="716" y="0"/>
                    <a:pt x="610" y="52"/>
                    <a:pt x="548" y="165"/>
                  </a:cubicBezTo>
                  <a:cubicBezTo>
                    <a:pt x="275" y="594"/>
                    <a:pt x="120" y="1082"/>
                    <a:pt x="96" y="1582"/>
                  </a:cubicBezTo>
                  <a:lnTo>
                    <a:pt x="96" y="1654"/>
                  </a:lnTo>
                  <a:cubicBezTo>
                    <a:pt x="1" y="3261"/>
                    <a:pt x="787" y="5166"/>
                    <a:pt x="1299" y="6416"/>
                  </a:cubicBezTo>
                  <a:cubicBezTo>
                    <a:pt x="1608" y="7178"/>
                    <a:pt x="1977" y="7928"/>
                    <a:pt x="2608" y="8476"/>
                  </a:cubicBezTo>
                  <a:cubicBezTo>
                    <a:pt x="2787" y="8631"/>
                    <a:pt x="2989" y="8762"/>
                    <a:pt x="3204" y="8869"/>
                  </a:cubicBezTo>
                  <a:lnTo>
                    <a:pt x="3299" y="8940"/>
                  </a:lnTo>
                  <a:cubicBezTo>
                    <a:pt x="4139" y="9508"/>
                    <a:pt x="4686" y="10183"/>
                    <a:pt x="5747" y="10183"/>
                  </a:cubicBezTo>
                  <a:cubicBezTo>
                    <a:pt x="5799" y="10183"/>
                    <a:pt x="5852" y="10182"/>
                    <a:pt x="5906" y="10178"/>
                  </a:cubicBezTo>
                  <a:cubicBezTo>
                    <a:pt x="7130" y="10110"/>
                    <a:pt x="6995" y="8403"/>
                    <a:pt x="5850" y="8403"/>
                  </a:cubicBezTo>
                  <a:cubicBezTo>
                    <a:pt x="5792" y="8403"/>
                    <a:pt x="5731" y="8407"/>
                    <a:pt x="5668" y="8416"/>
                  </a:cubicBezTo>
                  <a:cubicBezTo>
                    <a:pt x="5635" y="8421"/>
                    <a:pt x="5602" y="8423"/>
                    <a:pt x="5568" y="8423"/>
                  </a:cubicBezTo>
                  <a:cubicBezTo>
                    <a:pt x="5093" y="8423"/>
                    <a:pt x="4497" y="7985"/>
                    <a:pt x="4108" y="7785"/>
                  </a:cubicBezTo>
                  <a:cubicBezTo>
                    <a:pt x="3930" y="7702"/>
                    <a:pt x="3727" y="7630"/>
                    <a:pt x="3537" y="7547"/>
                  </a:cubicBezTo>
                  <a:cubicBezTo>
                    <a:pt x="3954" y="7285"/>
                    <a:pt x="4299" y="6845"/>
                    <a:pt x="4585" y="6464"/>
                  </a:cubicBezTo>
                  <a:cubicBezTo>
                    <a:pt x="4894" y="6059"/>
                    <a:pt x="5156" y="5618"/>
                    <a:pt x="5382" y="5154"/>
                  </a:cubicBezTo>
                  <a:cubicBezTo>
                    <a:pt x="5609" y="4904"/>
                    <a:pt x="5811" y="4618"/>
                    <a:pt x="5978" y="4321"/>
                  </a:cubicBezTo>
                  <a:cubicBezTo>
                    <a:pt x="6299" y="3666"/>
                    <a:pt x="6371" y="2963"/>
                    <a:pt x="5930" y="2273"/>
                  </a:cubicBezTo>
                  <a:cubicBezTo>
                    <a:pt x="5906" y="2237"/>
                    <a:pt x="5871" y="2201"/>
                    <a:pt x="5835" y="2177"/>
                  </a:cubicBezTo>
                  <a:cubicBezTo>
                    <a:pt x="5779" y="2143"/>
                    <a:pt x="5712" y="2124"/>
                    <a:pt x="5641" y="2124"/>
                  </a:cubicBezTo>
                  <a:cubicBezTo>
                    <a:pt x="5591" y="2124"/>
                    <a:pt x="5539" y="2134"/>
                    <a:pt x="5490" y="2154"/>
                  </a:cubicBezTo>
                  <a:cubicBezTo>
                    <a:pt x="5418" y="2189"/>
                    <a:pt x="5359" y="2261"/>
                    <a:pt x="5347" y="2344"/>
                  </a:cubicBezTo>
                  <a:cubicBezTo>
                    <a:pt x="5216" y="2999"/>
                    <a:pt x="5156" y="3570"/>
                    <a:pt x="4870" y="4130"/>
                  </a:cubicBezTo>
                  <a:cubicBezTo>
                    <a:pt x="4811" y="4237"/>
                    <a:pt x="4751" y="4332"/>
                    <a:pt x="4692" y="4428"/>
                  </a:cubicBezTo>
                  <a:cubicBezTo>
                    <a:pt x="4227" y="5130"/>
                    <a:pt x="3620" y="5702"/>
                    <a:pt x="3061" y="6321"/>
                  </a:cubicBezTo>
                  <a:cubicBezTo>
                    <a:pt x="3037" y="6333"/>
                    <a:pt x="3025" y="6357"/>
                    <a:pt x="3013" y="6380"/>
                  </a:cubicBezTo>
                  <a:cubicBezTo>
                    <a:pt x="2906" y="6464"/>
                    <a:pt x="2787" y="6547"/>
                    <a:pt x="2668" y="6618"/>
                  </a:cubicBezTo>
                  <a:cubicBezTo>
                    <a:pt x="2477" y="6285"/>
                    <a:pt x="2322" y="5940"/>
                    <a:pt x="2168" y="5583"/>
                  </a:cubicBezTo>
                  <a:cubicBezTo>
                    <a:pt x="1834" y="4821"/>
                    <a:pt x="1549" y="4023"/>
                    <a:pt x="1334" y="3213"/>
                  </a:cubicBezTo>
                  <a:cubicBezTo>
                    <a:pt x="1203" y="2701"/>
                    <a:pt x="1144" y="2166"/>
                    <a:pt x="1156" y="1642"/>
                  </a:cubicBezTo>
                  <a:cubicBezTo>
                    <a:pt x="1156" y="1201"/>
                    <a:pt x="1168" y="772"/>
                    <a:pt x="1144" y="320"/>
                  </a:cubicBezTo>
                  <a:cubicBezTo>
                    <a:pt x="1144" y="119"/>
                    <a:pt x="984" y="0"/>
                    <a:pt x="823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30"/>
            <p:cNvSpPr/>
            <p:nvPr/>
          </p:nvSpPr>
          <p:spPr>
            <a:xfrm>
              <a:off x="4303101" y="4278799"/>
              <a:ext cx="154487" cy="130468"/>
            </a:xfrm>
            <a:custGeom>
              <a:rect b="b" l="l" r="r" t="t"/>
              <a:pathLst>
                <a:path extrusionOk="0" h="3862" w="4573">
                  <a:moveTo>
                    <a:pt x="2095" y="0"/>
                  </a:moveTo>
                  <a:cubicBezTo>
                    <a:pt x="1193" y="0"/>
                    <a:pt x="747" y="840"/>
                    <a:pt x="537" y="1813"/>
                  </a:cubicBezTo>
                  <a:cubicBezTo>
                    <a:pt x="191" y="2325"/>
                    <a:pt x="1" y="2944"/>
                    <a:pt x="13" y="3564"/>
                  </a:cubicBezTo>
                  <a:cubicBezTo>
                    <a:pt x="150" y="3335"/>
                    <a:pt x="397" y="3194"/>
                    <a:pt x="670" y="3194"/>
                  </a:cubicBezTo>
                  <a:cubicBezTo>
                    <a:pt x="681" y="3194"/>
                    <a:pt x="692" y="3194"/>
                    <a:pt x="703" y="3194"/>
                  </a:cubicBezTo>
                  <a:cubicBezTo>
                    <a:pt x="1144" y="3194"/>
                    <a:pt x="1596" y="3242"/>
                    <a:pt x="2049" y="3278"/>
                  </a:cubicBezTo>
                  <a:cubicBezTo>
                    <a:pt x="2100" y="3252"/>
                    <a:pt x="2154" y="3240"/>
                    <a:pt x="2206" y="3240"/>
                  </a:cubicBezTo>
                  <a:cubicBezTo>
                    <a:pt x="2274" y="3240"/>
                    <a:pt x="2340" y="3261"/>
                    <a:pt x="2394" y="3302"/>
                  </a:cubicBezTo>
                  <a:cubicBezTo>
                    <a:pt x="2572" y="3314"/>
                    <a:pt x="2748" y="3319"/>
                    <a:pt x="2922" y="3319"/>
                  </a:cubicBezTo>
                  <a:cubicBezTo>
                    <a:pt x="3096" y="3319"/>
                    <a:pt x="3269" y="3314"/>
                    <a:pt x="3442" y="3302"/>
                  </a:cubicBezTo>
                  <a:cubicBezTo>
                    <a:pt x="3483" y="3296"/>
                    <a:pt x="3525" y="3293"/>
                    <a:pt x="3566" y="3293"/>
                  </a:cubicBezTo>
                  <a:cubicBezTo>
                    <a:pt x="3925" y="3293"/>
                    <a:pt x="4254" y="3519"/>
                    <a:pt x="4382" y="3861"/>
                  </a:cubicBezTo>
                  <a:cubicBezTo>
                    <a:pt x="4573" y="3111"/>
                    <a:pt x="4299" y="2373"/>
                    <a:pt x="3942" y="1682"/>
                  </a:cubicBezTo>
                  <a:cubicBezTo>
                    <a:pt x="3882" y="1444"/>
                    <a:pt x="3787" y="1218"/>
                    <a:pt x="3656" y="992"/>
                  </a:cubicBezTo>
                  <a:cubicBezTo>
                    <a:pt x="3477" y="527"/>
                    <a:pt x="3192" y="170"/>
                    <a:pt x="2703" y="146"/>
                  </a:cubicBezTo>
                  <a:cubicBezTo>
                    <a:pt x="2584" y="87"/>
                    <a:pt x="2442" y="39"/>
                    <a:pt x="2311" y="16"/>
                  </a:cubicBezTo>
                  <a:cubicBezTo>
                    <a:pt x="2236" y="5"/>
                    <a:pt x="2164" y="0"/>
                    <a:pt x="20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30"/>
            <p:cNvSpPr/>
            <p:nvPr/>
          </p:nvSpPr>
          <p:spPr>
            <a:xfrm>
              <a:off x="4138614" y="4182418"/>
              <a:ext cx="162933" cy="143170"/>
            </a:xfrm>
            <a:custGeom>
              <a:rect b="b" l="l" r="r" t="t"/>
              <a:pathLst>
                <a:path extrusionOk="0" h="4238" w="4823">
                  <a:moveTo>
                    <a:pt x="2307" y="0"/>
                  </a:moveTo>
                  <a:cubicBezTo>
                    <a:pt x="1867" y="0"/>
                    <a:pt x="1425" y="173"/>
                    <a:pt x="1060" y="559"/>
                  </a:cubicBezTo>
                  <a:cubicBezTo>
                    <a:pt x="214" y="1452"/>
                    <a:pt x="0" y="2999"/>
                    <a:pt x="12" y="4238"/>
                  </a:cubicBezTo>
                  <a:cubicBezTo>
                    <a:pt x="36" y="4154"/>
                    <a:pt x="83" y="4071"/>
                    <a:pt x="143" y="4000"/>
                  </a:cubicBezTo>
                  <a:cubicBezTo>
                    <a:pt x="536" y="3547"/>
                    <a:pt x="1167" y="3559"/>
                    <a:pt x="1726" y="3535"/>
                  </a:cubicBezTo>
                  <a:cubicBezTo>
                    <a:pt x="2369" y="3511"/>
                    <a:pt x="3012" y="3500"/>
                    <a:pt x="3655" y="3440"/>
                  </a:cubicBezTo>
                  <a:cubicBezTo>
                    <a:pt x="3701" y="3432"/>
                    <a:pt x="3747" y="3428"/>
                    <a:pt x="3793" y="3428"/>
                  </a:cubicBezTo>
                  <a:cubicBezTo>
                    <a:pt x="4160" y="3428"/>
                    <a:pt x="4502" y="3677"/>
                    <a:pt x="4608" y="4047"/>
                  </a:cubicBezTo>
                  <a:cubicBezTo>
                    <a:pt x="4822" y="3023"/>
                    <a:pt x="4429" y="1595"/>
                    <a:pt x="3917" y="880"/>
                  </a:cubicBezTo>
                  <a:cubicBezTo>
                    <a:pt x="3517" y="328"/>
                    <a:pt x="2913" y="0"/>
                    <a:pt x="230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30"/>
            <p:cNvSpPr/>
            <p:nvPr/>
          </p:nvSpPr>
          <p:spPr>
            <a:xfrm>
              <a:off x="4165944" y="4363762"/>
              <a:ext cx="24188" cy="8615"/>
            </a:xfrm>
            <a:custGeom>
              <a:rect b="b" l="l" r="r" t="t"/>
              <a:pathLst>
                <a:path extrusionOk="0" h="255" w="716">
                  <a:moveTo>
                    <a:pt x="1" y="1"/>
                  </a:moveTo>
                  <a:lnTo>
                    <a:pt x="1" y="1"/>
                  </a:lnTo>
                  <a:cubicBezTo>
                    <a:pt x="172" y="161"/>
                    <a:pt x="401" y="254"/>
                    <a:pt x="635" y="254"/>
                  </a:cubicBezTo>
                  <a:cubicBezTo>
                    <a:pt x="662" y="254"/>
                    <a:pt x="688" y="253"/>
                    <a:pt x="715" y="251"/>
                  </a:cubicBezTo>
                  <a:lnTo>
                    <a:pt x="715" y="179"/>
                  </a:lnTo>
                  <a:cubicBezTo>
                    <a:pt x="477" y="144"/>
                    <a:pt x="227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30"/>
            <p:cNvSpPr/>
            <p:nvPr/>
          </p:nvSpPr>
          <p:spPr>
            <a:xfrm>
              <a:off x="4139391" y="4339641"/>
              <a:ext cx="11317" cy="15303"/>
            </a:xfrm>
            <a:custGeom>
              <a:rect b="b" l="l" r="r" t="t"/>
              <a:pathLst>
                <a:path extrusionOk="0" h="453" w="335">
                  <a:moveTo>
                    <a:pt x="1" y="0"/>
                  </a:moveTo>
                  <a:lnTo>
                    <a:pt x="1" y="24"/>
                  </a:lnTo>
                  <a:cubicBezTo>
                    <a:pt x="1" y="227"/>
                    <a:pt x="132" y="405"/>
                    <a:pt x="334" y="453"/>
                  </a:cubicBezTo>
                  <a:cubicBezTo>
                    <a:pt x="203" y="346"/>
                    <a:pt x="108" y="215"/>
                    <a:pt x="37" y="72"/>
                  </a:cubicBezTo>
                  <a:cubicBezTo>
                    <a:pt x="25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30"/>
            <p:cNvSpPr/>
            <p:nvPr/>
          </p:nvSpPr>
          <p:spPr>
            <a:xfrm>
              <a:off x="4137804" y="4298325"/>
              <a:ext cx="163338" cy="73511"/>
            </a:xfrm>
            <a:custGeom>
              <a:rect b="b" l="l" r="r" t="t"/>
              <a:pathLst>
                <a:path extrusionOk="0" h="2176" w="4835">
                  <a:moveTo>
                    <a:pt x="3800" y="1"/>
                  </a:moveTo>
                  <a:cubicBezTo>
                    <a:pt x="3760" y="1"/>
                    <a:pt x="3720" y="3"/>
                    <a:pt x="3679" y="9"/>
                  </a:cubicBezTo>
                  <a:cubicBezTo>
                    <a:pt x="3036" y="69"/>
                    <a:pt x="2393" y="80"/>
                    <a:pt x="1750" y="116"/>
                  </a:cubicBezTo>
                  <a:cubicBezTo>
                    <a:pt x="1203" y="140"/>
                    <a:pt x="560" y="116"/>
                    <a:pt x="179" y="569"/>
                  </a:cubicBezTo>
                  <a:cubicBezTo>
                    <a:pt x="119" y="640"/>
                    <a:pt x="72" y="723"/>
                    <a:pt x="36" y="819"/>
                  </a:cubicBezTo>
                  <a:cubicBezTo>
                    <a:pt x="0" y="950"/>
                    <a:pt x="0" y="1092"/>
                    <a:pt x="60" y="1223"/>
                  </a:cubicBezTo>
                  <a:cubicBezTo>
                    <a:pt x="60" y="1259"/>
                    <a:pt x="72" y="1283"/>
                    <a:pt x="84" y="1307"/>
                  </a:cubicBezTo>
                  <a:cubicBezTo>
                    <a:pt x="155" y="1450"/>
                    <a:pt x="262" y="1581"/>
                    <a:pt x="381" y="1676"/>
                  </a:cubicBezTo>
                  <a:cubicBezTo>
                    <a:pt x="524" y="1795"/>
                    <a:pt x="667" y="1878"/>
                    <a:pt x="834" y="1950"/>
                  </a:cubicBezTo>
                  <a:cubicBezTo>
                    <a:pt x="1072" y="2033"/>
                    <a:pt x="1310" y="2093"/>
                    <a:pt x="1560" y="2128"/>
                  </a:cubicBezTo>
                  <a:cubicBezTo>
                    <a:pt x="1584" y="1616"/>
                    <a:pt x="1739" y="1128"/>
                    <a:pt x="2001" y="700"/>
                  </a:cubicBezTo>
                  <a:cubicBezTo>
                    <a:pt x="2067" y="586"/>
                    <a:pt x="2174" y="535"/>
                    <a:pt x="2280" y="535"/>
                  </a:cubicBezTo>
                  <a:cubicBezTo>
                    <a:pt x="2440" y="535"/>
                    <a:pt x="2596" y="653"/>
                    <a:pt x="2596" y="854"/>
                  </a:cubicBezTo>
                  <a:cubicBezTo>
                    <a:pt x="2620" y="1307"/>
                    <a:pt x="2608" y="1735"/>
                    <a:pt x="2620" y="2176"/>
                  </a:cubicBezTo>
                  <a:cubicBezTo>
                    <a:pt x="3013" y="2176"/>
                    <a:pt x="3394" y="2128"/>
                    <a:pt x="3679" y="2116"/>
                  </a:cubicBezTo>
                  <a:cubicBezTo>
                    <a:pt x="4513" y="2057"/>
                    <a:pt x="4834" y="1223"/>
                    <a:pt x="4632" y="628"/>
                  </a:cubicBezTo>
                  <a:cubicBezTo>
                    <a:pt x="4524" y="251"/>
                    <a:pt x="4182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30"/>
            <p:cNvSpPr/>
            <p:nvPr/>
          </p:nvSpPr>
          <p:spPr>
            <a:xfrm>
              <a:off x="4384348" y="4390011"/>
              <a:ext cx="75267" cy="72531"/>
            </a:xfrm>
            <a:custGeom>
              <a:rect b="b" l="l" r="r" t="t"/>
              <a:pathLst>
                <a:path extrusionOk="0" h="2147" w="2228">
                  <a:moveTo>
                    <a:pt x="1173" y="1"/>
                  </a:moveTo>
                  <a:cubicBezTo>
                    <a:pt x="1132" y="1"/>
                    <a:pt x="1090" y="4"/>
                    <a:pt x="1049" y="10"/>
                  </a:cubicBezTo>
                  <a:cubicBezTo>
                    <a:pt x="870" y="22"/>
                    <a:pt x="694" y="27"/>
                    <a:pt x="520" y="27"/>
                  </a:cubicBezTo>
                  <a:cubicBezTo>
                    <a:pt x="346" y="27"/>
                    <a:pt x="173" y="22"/>
                    <a:pt x="1" y="10"/>
                  </a:cubicBezTo>
                  <a:lnTo>
                    <a:pt x="1" y="10"/>
                  </a:lnTo>
                  <a:cubicBezTo>
                    <a:pt x="37" y="33"/>
                    <a:pt x="72" y="57"/>
                    <a:pt x="96" y="93"/>
                  </a:cubicBezTo>
                  <a:cubicBezTo>
                    <a:pt x="537" y="795"/>
                    <a:pt x="465" y="1486"/>
                    <a:pt x="132" y="2129"/>
                  </a:cubicBezTo>
                  <a:cubicBezTo>
                    <a:pt x="287" y="2141"/>
                    <a:pt x="441" y="2147"/>
                    <a:pt x="595" y="2147"/>
                  </a:cubicBezTo>
                  <a:cubicBezTo>
                    <a:pt x="748" y="2147"/>
                    <a:pt x="900" y="2141"/>
                    <a:pt x="1049" y="2129"/>
                  </a:cubicBezTo>
                  <a:cubicBezTo>
                    <a:pt x="1918" y="2093"/>
                    <a:pt x="2227" y="1188"/>
                    <a:pt x="1989" y="569"/>
                  </a:cubicBezTo>
                  <a:cubicBezTo>
                    <a:pt x="1861" y="227"/>
                    <a:pt x="1531" y="1"/>
                    <a:pt x="1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30"/>
            <p:cNvSpPr/>
            <p:nvPr/>
          </p:nvSpPr>
          <p:spPr>
            <a:xfrm>
              <a:off x="4297088" y="4386667"/>
              <a:ext cx="75234" cy="69660"/>
            </a:xfrm>
            <a:custGeom>
              <a:rect b="b" l="l" r="r" t="t"/>
              <a:pathLst>
                <a:path extrusionOk="0" h="2062" w="2227">
                  <a:moveTo>
                    <a:pt x="849" y="1"/>
                  </a:moveTo>
                  <a:cubicBezTo>
                    <a:pt x="587" y="1"/>
                    <a:pt x="340" y="142"/>
                    <a:pt x="203" y="371"/>
                  </a:cubicBezTo>
                  <a:cubicBezTo>
                    <a:pt x="0" y="775"/>
                    <a:pt x="119" y="1252"/>
                    <a:pt x="476" y="1514"/>
                  </a:cubicBezTo>
                  <a:cubicBezTo>
                    <a:pt x="810" y="1764"/>
                    <a:pt x="1203" y="1954"/>
                    <a:pt x="1607" y="2061"/>
                  </a:cubicBezTo>
                  <a:cubicBezTo>
                    <a:pt x="1893" y="1490"/>
                    <a:pt x="1953" y="930"/>
                    <a:pt x="2084" y="275"/>
                  </a:cubicBezTo>
                  <a:cubicBezTo>
                    <a:pt x="2096" y="192"/>
                    <a:pt x="2155" y="121"/>
                    <a:pt x="2227" y="85"/>
                  </a:cubicBezTo>
                  <a:cubicBezTo>
                    <a:pt x="1786" y="49"/>
                    <a:pt x="1334" y="1"/>
                    <a:pt x="881" y="1"/>
                  </a:cubicBezTo>
                  <a:cubicBezTo>
                    <a:pt x="871" y="1"/>
                    <a:pt x="860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30"/>
            <p:cNvSpPr/>
            <p:nvPr/>
          </p:nvSpPr>
          <p:spPr>
            <a:xfrm>
              <a:off x="4186856" y="4316467"/>
              <a:ext cx="240498" cy="343940"/>
            </a:xfrm>
            <a:custGeom>
              <a:rect b="b" l="l" r="r" t="t"/>
              <a:pathLst>
                <a:path extrusionOk="0" h="10181" w="7119">
                  <a:moveTo>
                    <a:pt x="818" y="1"/>
                  </a:moveTo>
                  <a:cubicBezTo>
                    <a:pt x="713" y="1"/>
                    <a:pt x="609" y="51"/>
                    <a:pt x="549" y="163"/>
                  </a:cubicBezTo>
                  <a:cubicBezTo>
                    <a:pt x="275" y="591"/>
                    <a:pt x="120" y="1079"/>
                    <a:pt x="96" y="1579"/>
                  </a:cubicBezTo>
                  <a:lnTo>
                    <a:pt x="96" y="1651"/>
                  </a:lnTo>
                  <a:cubicBezTo>
                    <a:pt x="1" y="3258"/>
                    <a:pt x="787" y="5163"/>
                    <a:pt x="1299" y="6413"/>
                  </a:cubicBezTo>
                  <a:cubicBezTo>
                    <a:pt x="1608" y="7175"/>
                    <a:pt x="1977" y="7925"/>
                    <a:pt x="2608" y="8473"/>
                  </a:cubicBezTo>
                  <a:cubicBezTo>
                    <a:pt x="2787" y="8628"/>
                    <a:pt x="2989" y="8759"/>
                    <a:pt x="3204" y="8866"/>
                  </a:cubicBezTo>
                  <a:lnTo>
                    <a:pt x="3299" y="8937"/>
                  </a:lnTo>
                  <a:cubicBezTo>
                    <a:pt x="4127" y="9505"/>
                    <a:pt x="4675" y="10181"/>
                    <a:pt x="5735" y="10181"/>
                  </a:cubicBezTo>
                  <a:cubicBezTo>
                    <a:pt x="5787" y="10181"/>
                    <a:pt x="5840" y="10179"/>
                    <a:pt x="5894" y="10176"/>
                  </a:cubicBezTo>
                  <a:cubicBezTo>
                    <a:pt x="7118" y="10108"/>
                    <a:pt x="6983" y="8400"/>
                    <a:pt x="5838" y="8400"/>
                  </a:cubicBezTo>
                  <a:cubicBezTo>
                    <a:pt x="5780" y="8400"/>
                    <a:pt x="5719" y="8404"/>
                    <a:pt x="5656" y="8414"/>
                  </a:cubicBezTo>
                  <a:cubicBezTo>
                    <a:pt x="5623" y="8418"/>
                    <a:pt x="5590" y="8421"/>
                    <a:pt x="5556" y="8421"/>
                  </a:cubicBezTo>
                  <a:cubicBezTo>
                    <a:pt x="5083" y="8421"/>
                    <a:pt x="4497" y="7983"/>
                    <a:pt x="4108" y="7794"/>
                  </a:cubicBezTo>
                  <a:cubicBezTo>
                    <a:pt x="3930" y="7699"/>
                    <a:pt x="3727" y="7628"/>
                    <a:pt x="3525" y="7544"/>
                  </a:cubicBezTo>
                  <a:cubicBezTo>
                    <a:pt x="3954" y="7282"/>
                    <a:pt x="4287" y="6842"/>
                    <a:pt x="4573" y="6461"/>
                  </a:cubicBezTo>
                  <a:cubicBezTo>
                    <a:pt x="4894" y="6056"/>
                    <a:pt x="5156" y="5616"/>
                    <a:pt x="5371" y="5151"/>
                  </a:cubicBezTo>
                  <a:cubicBezTo>
                    <a:pt x="5609" y="4901"/>
                    <a:pt x="5799" y="4615"/>
                    <a:pt x="5966" y="4318"/>
                  </a:cubicBezTo>
                  <a:cubicBezTo>
                    <a:pt x="6299" y="3663"/>
                    <a:pt x="6371" y="2972"/>
                    <a:pt x="5930" y="2270"/>
                  </a:cubicBezTo>
                  <a:cubicBezTo>
                    <a:pt x="5906" y="2234"/>
                    <a:pt x="5883" y="2210"/>
                    <a:pt x="5835" y="2187"/>
                  </a:cubicBezTo>
                  <a:cubicBezTo>
                    <a:pt x="5781" y="2146"/>
                    <a:pt x="5715" y="2125"/>
                    <a:pt x="5647" y="2125"/>
                  </a:cubicBezTo>
                  <a:cubicBezTo>
                    <a:pt x="5595" y="2125"/>
                    <a:pt x="5541" y="2137"/>
                    <a:pt x="5490" y="2163"/>
                  </a:cubicBezTo>
                  <a:cubicBezTo>
                    <a:pt x="5418" y="2199"/>
                    <a:pt x="5359" y="2270"/>
                    <a:pt x="5347" y="2353"/>
                  </a:cubicBezTo>
                  <a:cubicBezTo>
                    <a:pt x="5216" y="2996"/>
                    <a:pt x="5156" y="3568"/>
                    <a:pt x="4870" y="4139"/>
                  </a:cubicBezTo>
                  <a:cubicBezTo>
                    <a:pt x="4811" y="4235"/>
                    <a:pt x="4763" y="4342"/>
                    <a:pt x="4692" y="4437"/>
                  </a:cubicBezTo>
                  <a:cubicBezTo>
                    <a:pt x="4228" y="5127"/>
                    <a:pt x="3620" y="5711"/>
                    <a:pt x="3061" y="6318"/>
                  </a:cubicBezTo>
                  <a:cubicBezTo>
                    <a:pt x="3037" y="6330"/>
                    <a:pt x="3025" y="6354"/>
                    <a:pt x="3013" y="6378"/>
                  </a:cubicBezTo>
                  <a:cubicBezTo>
                    <a:pt x="2906" y="6461"/>
                    <a:pt x="2787" y="6544"/>
                    <a:pt x="2668" y="6616"/>
                  </a:cubicBezTo>
                  <a:cubicBezTo>
                    <a:pt x="2489" y="6282"/>
                    <a:pt x="2323" y="5937"/>
                    <a:pt x="2168" y="5580"/>
                  </a:cubicBezTo>
                  <a:cubicBezTo>
                    <a:pt x="1834" y="4818"/>
                    <a:pt x="1549" y="4020"/>
                    <a:pt x="1334" y="3211"/>
                  </a:cubicBezTo>
                  <a:cubicBezTo>
                    <a:pt x="1203" y="2699"/>
                    <a:pt x="1156" y="2163"/>
                    <a:pt x="1156" y="1639"/>
                  </a:cubicBezTo>
                  <a:cubicBezTo>
                    <a:pt x="1156" y="1210"/>
                    <a:pt x="1156" y="770"/>
                    <a:pt x="1144" y="317"/>
                  </a:cubicBezTo>
                  <a:cubicBezTo>
                    <a:pt x="1144" y="122"/>
                    <a:pt x="981" y="1"/>
                    <a:pt x="8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30"/>
            <p:cNvSpPr/>
            <p:nvPr/>
          </p:nvSpPr>
          <p:spPr>
            <a:xfrm>
              <a:off x="7209579" y="4555647"/>
              <a:ext cx="506433" cy="607781"/>
            </a:xfrm>
            <a:custGeom>
              <a:rect b="b" l="l" r="r" t="t"/>
              <a:pathLst>
                <a:path extrusionOk="0" h="17991" w="14991">
                  <a:moveTo>
                    <a:pt x="6586" y="0"/>
                  </a:moveTo>
                  <a:cubicBezTo>
                    <a:pt x="4224" y="0"/>
                    <a:pt x="1954" y="1175"/>
                    <a:pt x="905" y="3560"/>
                  </a:cubicBezTo>
                  <a:cubicBezTo>
                    <a:pt x="155" y="5275"/>
                    <a:pt x="0" y="7156"/>
                    <a:pt x="155" y="9013"/>
                  </a:cubicBezTo>
                  <a:cubicBezTo>
                    <a:pt x="167" y="9144"/>
                    <a:pt x="179" y="9287"/>
                    <a:pt x="191" y="9430"/>
                  </a:cubicBezTo>
                  <a:cubicBezTo>
                    <a:pt x="84" y="10751"/>
                    <a:pt x="346" y="12085"/>
                    <a:pt x="953" y="13264"/>
                  </a:cubicBezTo>
                  <a:cubicBezTo>
                    <a:pt x="1143" y="13859"/>
                    <a:pt x="1393" y="14430"/>
                    <a:pt x="1691" y="14978"/>
                  </a:cubicBezTo>
                  <a:cubicBezTo>
                    <a:pt x="2643" y="16705"/>
                    <a:pt x="4394" y="17836"/>
                    <a:pt x="6358" y="17990"/>
                  </a:cubicBezTo>
                  <a:cubicBezTo>
                    <a:pt x="6358" y="17336"/>
                    <a:pt x="6358" y="16681"/>
                    <a:pt x="6358" y="16026"/>
                  </a:cubicBezTo>
                  <a:cubicBezTo>
                    <a:pt x="6287" y="16026"/>
                    <a:pt x="6203" y="15990"/>
                    <a:pt x="6144" y="15943"/>
                  </a:cubicBezTo>
                  <a:cubicBezTo>
                    <a:pt x="5668" y="15502"/>
                    <a:pt x="5406" y="14919"/>
                    <a:pt x="4977" y="14430"/>
                  </a:cubicBezTo>
                  <a:cubicBezTo>
                    <a:pt x="4560" y="13942"/>
                    <a:pt x="4108" y="13490"/>
                    <a:pt x="3620" y="13073"/>
                  </a:cubicBezTo>
                  <a:cubicBezTo>
                    <a:pt x="3346" y="12850"/>
                    <a:pt x="3607" y="12516"/>
                    <a:pt x="3889" y="12516"/>
                  </a:cubicBezTo>
                  <a:cubicBezTo>
                    <a:pt x="3938" y="12516"/>
                    <a:pt x="3988" y="12526"/>
                    <a:pt x="4037" y="12549"/>
                  </a:cubicBezTo>
                  <a:cubicBezTo>
                    <a:pt x="4894" y="12954"/>
                    <a:pt x="5858" y="13645"/>
                    <a:pt x="6382" y="14538"/>
                  </a:cubicBezTo>
                  <a:cubicBezTo>
                    <a:pt x="6382" y="14014"/>
                    <a:pt x="6406" y="13514"/>
                    <a:pt x="6418" y="13002"/>
                  </a:cubicBezTo>
                  <a:cubicBezTo>
                    <a:pt x="5989" y="12644"/>
                    <a:pt x="5668" y="12025"/>
                    <a:pt x="5370" y="11644"/>
                  </a:cubicBezTo>
                  <a:cubicBezTo>
                    <a:pt x="4810" y="10882"/>
                    <a:pt x="4263" y="10132"/>
                    <a:pt x="3763" y="9335"/>
                  </a:cubicBezTo>
                  <a:cubicBezTo>
                    <a:pt x="3602" y="9075"/>
                    <a:pt x="3851" y="8789"/>
                    <a:pt x="4096" y="8789"/>
                  </a:cubicBezTo>
                  <a:cubicBezTo>
                    <a:pt x="4177" y="8789"/>
                    <a:pt x="4257" y="8820"/>
                    <a:pt x="4322" y="8894"/>
                  </a:cubicBezTo>
                  <a:cubicBezTo>
                    <a:pt x="4941" y="9608"/>
                    <a:pt x="5525" y="10335"/>
                    <a:pt x="6132" y="11061"/>
                  </a:cubicBezTo>
                  <a:cubicBezTo>
                    <a:pt x="6215" y="11168"/>
                    <a:pt x="6334" y="11287"/>
                    <a:pt x="6453" y="11406"/>
                  </a:cubicBezTo>
                  <a:cubicBezTo>
                    <a:pt x="6465" y="10787"/>
                    <a:pt x="6489" y="10168"/>
                    <a:pt x="6513" y="9537"/>
                  </a:cubicBezTo>
                  <a:cubicBezTo>
                    <a:pt x="5537" y="7822"/>
                    <a:pt x="4691" y="6037"/>
                    <a:pt x="3989" y="4191"/>
                  </a:cubicBezTo>
                  <a:cubicBezTo>
                    <a:pt x="3879" y="3901"/>
                    <a:pt x="4145" y="3684"/>
                    <a:pt x="4402" y="3684"/>
                  </a:cubicBezTo>
                  <a:cubicBezTo>
                    <a:pt x="4535" y="3684"/>
                    <a:pt x="4666" y="3743"/>
                    <a:pt x="4739" y="3882"/>
                  </a:cubicBezTo>
                  <a:cubicBezTo>
                    <a:pt x="5537" y="5394"/>
                    <a:pt x="6370" y="6894"/>
                    <a:pt x="7263" y="8370"/>
                  </a:cubicBezTo>
                  <a:lnTo>
                    <a:pt x="8335" y="6394"/>
                  </a:lnTo>
                  <a:cubicBezTo>
                    <a:pt x="8751" y="5620"/>
                    <a:pt x="9156" y="4536"/>
                    <a:pt x="9954" y="4108"/>
                  </a:cubicBezTo>
                  <a:cubicBezTo>
                    <a:pt x="10008" y="4076"/>
                    <a:pt x="10066" y="4062"/>
                    <a:pt x="10122" y="4062"/>
                  </a:cubicBezTo>
                  <a:cubicBezTo>
                    <a:pt x="10301" y="4062"/>
                    <a:pt x="10469" y="4206"/>
                    <a:pt x="10478" y="4405"/>
                  </a:cubicBezTo>
                  <a:cubicBezTo>
                    <a:pt x="10549" y="5298"/>
                    <a:pt x="9847" y="6275"/>
                    <a:pt x="9430" y="7025"/>
                  </a:cubicBezTo>
                  <a:cubicBezTo>
                    <a:pt x="8906" y="8001"/>
                    <a:pt x="8370" y="8977"/>
                    <a:pt x="7847" y="9954"/>
                  </a:cubicBezTo>
                  <a:cubicBezTo>
                    <a:pt x="7751" y="10108"/>
                    <a:pt x="7585" y="10228"/>
                    <a:pt x="7406" y="10251"/>
                  </a:cubicBezTo>
                  <a:cubicBezTo>
                    <a:pt x="7406" y="10823"/>
                    <a:pt x="7394" y="11406"/>
                    <a:pt x="7382" y="11978"/>
                  </a:cubicBezTo>
                  <a:cubicBezTo>
                    <a:pt x="7966" y="11573"/>
                    <a:pt x="8525" y="11144"/>
                    <a:pt x="9061" y="10680"/>
                  </a:cubicBezTo>
                  <a:cubicBezTo>
                    <a:pt x="9478" y="10298"/>
                    <a:pt x="9940" y="9487"/>
                    <a:pt x="10557" y="9487"/>
                  </a:cubicBezTo>
                  <a:cubicBezTo>
                    <a:pt x="10574" y="9487"/>
                    <a:pt x="10591" y="9488"/>
                    <a:pt x="10609" y="9489"/>
                  </a:cubicBezTo>
                  <a:cubicBezTo>
                    <a:pt x="10728" y="9489"/>
                    <a:pt x="10835" y="9573"/>
                    <a:pt x="10871" y="9692"/>
                  </a:cubicBezTo>
                  <a:cubicBezTo>
                    <a:pt x="11037" y="10430"/>
                    <a:pt x="10037" y="11073"/>
                    <a:pt x="9537" y="11478"/>
                  </a:cubicBezTo>
                  <a:cubicBezTo>
                    <a:pt x="8894" y="12002"/>
                    <a:pt x="8168" y="12442"/>
                    <a:pt x="7394" y="12740"/>
                  </a:cubicBezTo>
                  <a:cubicBezTo>
                    <a:pt x="7394" y="14490"/>
                    <a:pt x="7406" y="16240"/>
                    <a:pt x="7430" y="17978"/>
                  </a:cubicBezTo>
                  <a:cubicBezTo>
                    <a:pt x="7739" y="17955"/>
                    <a:pt x="8061" y="17907"/>
                    <a:pt x="8370" y="17836"/>
                  </a:cubicBezTo>
                  <a:cubicBezTo>
                    <a:pt x="8394" y="17228"/>
                    <a:pt x="8478" y="16633"/>
                    <a:pt x="8632" y="16050"/>
                  </a:cubicBezTo>
                  <a:cubicBezTo>
                    <a:pt x="8799" y="15085"/>
                    <a:pt x="9168" y="14168"/>
                    <a:pt x="9704" y="13347"/>
                  </a:cubicBezTo>
                  <a:cubicBezTo>
                    <a:pt x="9918" y="12847"/>
                    <a:pt x="10192" y="12383"/>
                    <a:pt x="10537" y="11954"/>
                  </a:cubicBezTo>
                  <a:cubicBezTo>
                    <a:pt x="11466" y="10823"/>
                    <a:pt x="12883" y="10120"/>
                    <a:pt x="14335" y="9942"/>
                  </a:cubicBezTo>
                  <a:cubicBezTo>
                    <a:pt x="14990" y="6525"/>
                    <a:pt x="13478" y="3048"/>
                    <a:pt x="10549" y="1167"/>
                  </a:cubicBezTo>
                  <a:cubicBezTo>
                    <a:pt x="9342" y="391"/>
                    <a:pt x="7949" y="0"/>
                    <a:pt x="6586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30"/>
            <p:cNvSpPr/>
            <p:nvPr/>
          </p:nvSpPr>
          <p:spPr>
            <a:xfrm>
              <a:off x="7490717" y="4890296"/>
              <a:ext cx="452145" cy="438970"/>
            </a:xfrm>
            <a:custGeom>
              <a:rect b="b" l="l" r="r" t="t"/>
              <a:pathLst>
                <a:path extrusionOk="0" h="12994" w="13384">
                  <a:moveTo>
                    <a:pt x="6755" y="0"/>
                  </a:moveTo>
                  <a:cubicBezTo>
                    <a:pt x="6504" y="0"/>
                    <a:pt x="6256" y="16"/>
                    <a:pt x="6002" y="48"/>
                  </a:cubicBezTo>
                  <a:cubicBezTo>
                    <a:pt x="4549" y="226"/>
                    <a:pt x="3132" y="929"/>
                    <a:pt x="2203" y="2060"/>
                  </a:cubicBezTo>
                  <a:cubicBezTo>
                    <a:pt x="1858" y="2477"/>
                    <a:pt x="1584" y="2953"/>
                    <a:pt x="1370" y="3453"/>
                  </a:cubicBezTo>
                  <a:cubicBezTo>
                    <a:pt x="834" y="4262"/>
                    <a:pt x="465" y="5191"/>
                    <a:pt x="298" y="6156"/>
                  </a:cubicBezTo>
                  <a:cubicBezTo>
                    <a:pt x="144" y="6739"/>
                    <a:pt x="60" y="7334"/>
                    <a:pt x="36" y="7942"/>
                  </a:cubicBezTo>
                  <a:cubicBezTo>
                    <a:pt x="1" y="9013"/>
                    <a:pt x="227" y="10073"/>
                    <a:pt x="834" y="10942"/>
                  </a:cubicBezTo>
                  <a:cubicBezTo>
                    <a:pt x="1394" y="10370"/>
                    <a:pt x="1977" y="9835"/>
                    <a:pt x="2525" y="9299"/>
                  </a:cubicBezTo>
                  <a:cubicBezTo>
                    <a:pt x="2227" y="8394"/>
                    <a:pt x="2965" y="7108"/>
                    <a:pt x="3168" y="6239"/>
                  </a:cubicBezTo>
                  <a:cubicBezTo>
                    <a:pt x="3477" y="4894"/>
                    <a:pt x="3692" y="3512"/>
                    <a:pt x="3787" y="2131"/>
                  </a:cubicBezTo>
                  <a:cubicBezTo>
                    <a:pt x="3811" y="1814"/>
                    <a:pt x="4057" y="1654"/>
                    <a:pt x="4298" y="1654"/>
                  </a:cubicBezTo>
                  <a:cubicBezTo>
                    <a:pt x="4536" y="1654"/>
                    <a:pt x="4769" y="1811"/>
                    <a:pt x="4775" y="2131"/>
                  </a:cubicBezTo>
                  <a:cubicBezTo>
                    <a:pt x="4823" y="3572"/>
                    <a:pt x="4680" y="5001"/>
                    <a:pt x="4382" y="6406"/>
                  </a:cubicBezTo>
                  <a:cubicBezTo>
                    <a:pt x="4287" y="6787"/>
                    <a:pt x="4204" y="7310"/>
                    <a:pt x="4085" y="7834"/>
                  </a:cubicBezTo>
                  <a:cubicBezTo>
                    <a:pt x="4382" y="7561"/>
                    <a:pt x="4668" y="7299"/>
                    <a:pt x="4966" y="7037"/>
                  </a:cubicBezTo>
                  <a:cubicBezTo>
                    <a:pt x="5561" y="6525"/>
                    <a:pt x="6156" y="5894"/>
                    <a:pt x="6859" y="5489"/>
                  </a:cubicBezTo>
                  <a:cubicBezTo>
                    <a:pt x="7037" y="5108"/>
                    <a:pt x="7168" y="4715"/>
                    <a:pt x="7275" y="4298"/>
                  </a:cubicBezTo>
                  <a:cubicBezTo>
                    <a:pt x="7371" y="3715"/>
                    <a:pt x="7406" y="3119"/>
                    <a:pt x="7395" y="2512"/>
                  </a:cubicBezTo>
                  <a:cubicBezTo>
                    <a:pt x="7395" y="2301"/>
                    <a:pt x="7546" y="2197"/>
                    <a:pt x="7704" y="2197"/>
                  </a:cubicBezTo>
                  <a:cubicBezTo>
                    <a:pt x="7840" y="2197"/>
                    <a:pt x="7982" y="2275"/>
                    <a:pt x="8037" y="2429"/>
                  </a:cubicBezTo>
                  <a:cubicBezTo>
                    <a:pt x="8347" y="3310"/>
                    <a:pt x="8383" y="4262"/>
                    <a:pt x="8121" y="5167"/>
                  </a:cubicBezTo>
                  <a:cubicBezTo>
                    <a:pt x="8150" y="5168"/>
                    <a:pt x="8179" y="5168"/>
                    <a:pt x="8208" y="5168"/>
                  </a:cubicBezTo>
                  <a:cubicBezTo>
                    <a:pt x="8703" y="5168"/>
                    <a:pt x="9196" y="5073"/>
                    <a:pt x="9657" y="4894"/>
                  </a:cubicBezTo>
                  <a:cubicBezTo>
                    <a:pt x="9712" y="4875"/>
                    <a:pt x="9766" y="4867"/>
                    <a:pt x="9817" y="4867"/>
                  </a:cubicBezTo>
                  <a:cubicBezTo>
                    <a:pt x="10302" y="4867"/>
                    <a:pt x="10558" y="5622"/>
                    <a:pt x="10073" y="5870"/>
                  </a:cubicBezTo>
                  <a:cubicBezTo>
                    <a:pt x="9598" y="6107"/>
                    <a:pt x="9075" y="6224"/>
                    <a:pt x="8546" y="6224"/>
                  </a:cubicBezTo>
                  <a:cubicBezTo>
                    <a:pt x="8333" y="6224"/>
                    <a:pt x="8119" y="6205"/>
                    <a:pt x="7907" y="6167"/>
                  </a:cubicBezTo>
                  <a:cubicBezTo>
                    <a:pt x="7478" y="6834"/>
                    <a:pt x="6764" y="7370"/>
                    <a:pt x="6121" y="7906"/>
                  </a:cubicBezTo>
                  <a:cubicBezTo>
                    <a:pt x="6859" y="7858"/>
                    <a:pt x="7621" y="7822"/>
                    <a:pt x="8347" y="7715"/>
                  </a:cubicBezTo>
                  <a:cubicBezTo>
                    <a:pt x="8409" y="7706"/>
                    <a:pt x="8474" y="7699"/>
                    <a:pt x="8539" y="7699"/>
                  </a:cubicBezTo>
                  <a:cubicBezTo>
                    <a:pt x="8714" y="7699"/>
                    <a:pt x="8889" y="7743"/>
                    <a:pt x="9002" y="7882"/>
                  </a:cubicBezTo>
                  <a:cubicBezTo>
                    <a:pt x="9180" y="8120"/>
                    <a:pt x="9276" y="8239"/>
                    <a:pt x="9169" y="8525"/>
                  </a:cubicBezTo>
                  <a:cubicBezTo>
                    <a:pt x="9073" y="8811"/>
                    <a:pt x="8823" y="9001"/>
                    <a:pt x="8526" y="9013"/>
                  </a:cubicBezTo>
                  <a:cubicBezTo>
                    <a:pt x="7584" y="9123"/>
                    <a:pt x="6552" y="9275"/>
                    <a:pt x="5547" y="9275"/>
                  </a:cubicBezTo>
                  <a:cubicBezTo>
                    <a:pt x="5242" y="9275"/>
                    <a:pt x="4940" y="9261"/>
                    <a:pt x="4644" y="9227"/>
                  </a:cubicBezTo>
                  <a:cubicBezTo>
                    <a:pt x="4239" y="9596"/>
                    <a:pt x="3835" y="9966"/>
                    <a:pt x="3442" y="10358"/>
                  </a:cubicBezTo>
                  <a:cubicBezTo>
                    <a:pt x="2906" y="10859"/>
                    <a:pt x="2406" y="11394"/>
                    <a:pt x="1882" y="11942"/>
                  </a:cubicBezTo>
                  <a:cubicBezTo>
                    <a:pt x="2933" y="12663"/>
                    <a:pt x="4180" y="12993"/>
                    <a:pt x="5445" y="12993"/>
                  </a:cubicBezTo>
                  <a:cubicBezTo>
                    <a:pt x="7962" y="12993"/>
                    <a:pt x="10548" y="11684"/>
                    <a:pt x="11800" y="9537"/>
                  </a:cubicBezTo>
                  <a:cubicBezTo>
                    <a:pt x="12240" y="8918"/>
                    <a:pt x="12514" y="8203"/>
                    <a:pt x="12609" y="7453"/>
                  </a:cubicBezTo>
                  <a:cubicBezTo>
                    <a:pt x="13383" y="4405"/>
                    <a:pt x="11574" y="1084"/>
                    <a:pt x="8514" y="286"/>
                  </a:cubicBezTo>
                  <a:cubicBezTo>
                    <a:pt x="8073" y="143"/>
                    <a:pt x="7609" y="48"/>
                    <a:pt x="7133" y="12"/>
                  </a:cubicBezTo>
                  <a:cubicBezTo>
                    <a:pt x="7006" y="4"/>
                    <a:pt x="6880" y="0"/>
                    <a:pt x="6755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30"/>
            <p:cNvSpPr/>
            <p:nvPr/>
          </p:nvSpPr>
          <p:spPr>
            <a:xfrm>
              <a:off x="7321703" y="4680338"/>
              <a:ext cx="525723" cy="904425"/>
            </a:xfrm>
            <a:custGeom>
              <a:rect b="b" l="l" r="r" t="t"/>
              <a:pathLst>
                <a:path extrusionOk="0" h="26772" w="15562">
                  <a:moveTo>
                    <a:pt x="1066" y="1"/>
                  </a:moveTo>
                  <a:cubicBezTo>
                    <a:pt x="811" y="1"/>
                    <a:pt x="544" y="217"/>
                    <a:pt x="646" y="500"/>
                  </a:cubicBezTo>
                  <a:cubicBezTo>
                    <a:pt x="1349" y="2357"/>
                    <a:pt x="2194" y="4143"/>
                    <a:pt x="3170" y="5858"/>
                  </a:cubicBezTo>
                  <a:cubicBezTo>
                    <a:pt x="3146" y="6477"/>
                    <a:pt x="3123" y="7108"/>
                    <a:pt x="3111" y="7727"/>
                  </a:cubicBezTo>
                  <a:cubicBezTo>
                    <a:pt x="2992" y="7608"/>
                    <a:pt x="2884" y="7489"/>
                    <a:pt x="2789" y="7370"/>
                  </a:cubicBezTo>
                  <a:cubicBezTo>
                    <a:pt x="2194" y="6644"/>
                    <a:pt x="1599" y="5917"/>
                    <a:pt x="979" y="5215"/>
                  </a:cubicBezTo>
                  <a:cubicBezTo>
                    <a:pt x="914" y="5141"/>
                    <a:pt x="833" y="5109"/>
                    <a:pt x="752" y="5109"/>
                  </a:cubicBezTo>
                  <a:cubicBezTo>
                    <a:pt x="507" y="5109"/>
                    <a:pt x="259" y="5393"/>
                    <a:pt x="420" y="5644"/>
                  </a:cubicBezTo>
                  <a:cubicBezTo>
                    <a:pt x="920" y="6441"/>
                    <a:pt x="1468" y="7203"/>
                    <a:pt x="2027" y="7953"/>
                  </a:cubicBezTo>
                  <a:cubicBezTo>
                    <a:pt x="2325" y="8346"/>
                    <a:pt x="2646" y="8965"/>
                    <a:pt x="3075" y="9311"/>
                  </a:cubicBezTo>
                  <a:cubicBezTo>
                    <a:pt x="3063" y="9823"/>
                    <a:pt x="3051" y="10335"/>
                    <a:pt x="3039" y="10847"/>
                  </a:cubicBezTo>
                  <a:cubicBezTo>
                    <a:pt x="2515" y="9954"/>
                    <a:pt x="1551" y="9263"/>
                    <a:pt x="694" y="8858"/>
                  </a:cubicBezTo>
                  <a:cubicBezTo>
                    <a:pt x="649" y="8838"/>
                    <a:pt x="602" y="8829"/>
                    <a:pt x="555" y="8829"/>
                  </a:cubicBezTo>
                  <a:cubicBezTo>
                    <a:pt x="270" y="8829"/>
                    <a:pt x="1" y="9169"/>
                    <a:pt x="277" y="9394"/>
                  </a:cubicBezTo>
                  <a:cubicBezTo>
                    <a:pt x="765" y="9811"/>
                    <a:pt x="1229" y="10263"/>
                    <a:pt x="1634" y="10751"/>
                  </a:cubicBezTo>
                  <a:cubicBezTo>
                    <a:pt x="2063" y="11239"/>
                    <a:pt x="2325" y="11823"/>
                    <a:pt x="2801" y="12252"/>
                  </a:cubicBezTo>
                  <a:cubicBezTo>
                    <a:pt x="2861" y="12311"/>
                    <a:pt x="2944" y="12347"/>
                    <a:pt x="3027" y="12347"/>
                  </a:cubicBezTo>
                  <a:cubicBezTo>
                    <a:pt x="3015" y="13002"/>
                    <a:pt x="3015" y="13656"/>
                    <a:pt x="3004" y="14311"/>
                  </a:cubicBezTo>
                  <a:lnTo>
                    <a:pt x="3004" y="16573"/>
                  </a:lnTo>
                  <a:cubicBezTo>
                    <a:pt x="3027" y="18324"/>
                    <a:pt x="3051" y="20086"/>
                    <a:pt x="3099" y="21836"/>
                  </a:cubicBezTo>
                  <a:cubicBezTo>
                    <a:pt x="3134" y="22777"/>
                    <a:pt x="3158" y="23717"/>
                    <a:pt x="3206" y="24646"/>
                  </a:cubicBezTo>
                  <a:cubicBezTo>
                    <a:pt x="3254" y="25396"/>
                    <a:pt x="3170" y="26075"/>
                    <a:pt x="3635" y="26658"/>
                  </a:cubicBezTo>
                  <a:cubicBezTo>
                    <a:pt x="3701" y="26738"/>
                    <a:pt x="3789" y="26772"/>
                    <a:pt x="3880" y="26772"/>
                  </a:cubicBezTo>
                  <a:cubicBezTo>
                    <a:pt x="4017" y="26772"/>
                    <a:pt x="4158" y="26694"/>
                    <a:pt x="4230" y="26587"/>
                  </a:cubicBezTo>
                  <a:cubicBezTo>
                    <a:pt x="4658" y="25932"/>
                    <a:pt x="4444" y="25051"/>
                    <a:pt x="4408" y="24301"/>
                  </a:cubicBezTo>
                  <a:cubicBezTo>
                    <a:pt x="4373" y="23479"/>
                    <a:pt x="4325" y="22658"/>
                    <a:pt x="4289" y="21836"/>
                  </a:cubicBezTo>
                  <a:cubicBezTo>
                    <a:pt x="4277" y="21443"/>
                    <a:pt x="4266" y="21038"/>
                    <a:pt x="4254" y="20634"/>
                  </a:cubicBezTo>
                  <a:cubicBezTo>
                    <a:pt x="5182" y="19872"/>
                    <a:pt x="6052" y="19050"/>
                    <a:pt x="6861" y="18157"/>
                  </a:cubicBezTo>
                  <a:cubicBezTo>
                    <a:pt x="7409" y="17621"/>
                    <a:pt x="7909" y="17074"/>
                    <a:pt x="8445" y="16562"/>
                  </a:cubicBezTo>
                  <a:cubicBezTo>
                    <a:pt x="8838" y="16181"/>
                    <a:pt x="9242" y="15811"/>
                    <a:pt x="9647" y="15442"/>
                  </a:cubicBezTo>
                  <a:cubicBezTo>
                    <a:pt x="9952" y="15477"/>
                    <a:pt x="10264" y="15491"/>
                    <a:pt x="10579" y="15491"/>
                  </a:cubicBezTo>
                  <a:cubicBezTo>
                    <a:pt x="11578" y="15491"/>
                    <a:pt x="12605" y="15346"/>
                    <a:pt x="13529" y="15228"/>
                  </a:cubicBezTo>
                  <a:cubicBezTo>
                    <a:pt x="13826" y="15216"/>
                    <a:pt x="14076" y="15014"/>
                    <a:pt x="14172" y="14740"/>
                  </a:cubicBezTo>
                  <a:cubicBezTo>
                    <a:pt x="14279" y="14442"/>
                    <a:pt x="14183" y="14335"/>
                    <a:pt x="14005" y="14097"/>
                  </a:cubicBezTo>
                  <a:cubicBezTo>
                    <a:pt x="13892" y="13958"/>
                    <a:pt x="13717" y="13914"/>
                    <a:pt x="13547" y="13914"/>
                  </a:cubicBezTo>
                  <a:cubicBezTo>
                    <a:pt x="13483" y="13914"/>
                    <a:pt x="13420" y="13921"/>
                    <a:pt x="13362" y="13930"/>
                  </a:cubicBezTo>
                  <a:cubicBezTo>
                    <a:pt x="12624" y="14037"/>
                    <a:pt x="11874" y="14073"/>
                    <a:pt x="11124" y="14109"/>
                  </a:cubicBezTo>
                  <a:cubicBezTo>
                    <a:pt x="11767" y="13585"/>
                    <a:pt x="12481" y="13049"/>
                    <a:pt x="12910" y="12382"/>
                  </a:cubicBezTo>
                  <a:cubicBezTo>
                    <a:pt x="13115" y="12419"/>
                    <a:pt x="13323" y="12437"/>
                    <a:pt x="13530" y="12437"/>
                  </a:cubicBezTo>
                  <a:cubicBezTo>
                    <a:pt x="14065" y="12437"/>
                    <a:pt x="14596" y="12317"/>
                    <a:pt x="15076" y="12085"/>
                  </a:cubicBezTo>
                  <a:cubicBezTo>
                    <a:pt x="15561" y="11837"/>
                    <a:pt x="15305" y="11082"/>
                    <a:pt x="14820" y="11082"/>
                  </a:cubicBezTo>
                  <a:cubicBezTo>
                    <a:pt x="14769" y="11082"/>
                    <a:pt x="14715" y="11090"/>
                    <a:pt x="14660" y="11109"/>
                  </a:cubicBezTo>
                  <a:cubicBezTo>
                    <a:pt x="14202" y="11287"/>
                    <a:pt x="13713" y="11372"/>
                    <a:pt x="13222" y="11372"/>
                  </a:cubicBezTo>
                  <a:cubicBezTo>
                    <a:pt x="13189" y="11372"/>
                    <a:pt x="13156" y="11371"/>
                    <a:pt x="13124" y="11370"/>
                  </a:cubicBezTo>
                  <a:cubicBezTo>
                    <a:pt x="13386" y="10477"/>
                    <a:pt x="13350" y="9525"/>
                    <a:pt x="13040" y="8644"/>
                  </a:cubicBezTo>
                  <a:cubicBezTo>
                    <a:pt x="12985" y="8490"/>
                    <a:pt x="12843" y="8412"/>
                    <a:pt x="12707" y="8412"/>
                  </a:cubicBezTo>
                  <a:cubicBezTo>
                    <a:pt x="12549" y="8412"/>
                    <a:pt x="12398" y="8516"/>
                    <a:pt x="12398" y="8727"/>
                  </a:cubicBezTo>
                  <a:cubicBezTo>
                    <a:pt x="12421" y="9334"/>
                    <a:pt x="12374" y="9930"/>
                    <a:pt x="12278" y="10513"/>
                  </a:cubicBezTo>
                  <a:cubicBezTo>
                    <a:pt x="12171" y="10930"/>
                    <a:pt x="12040" y="11323"/>
                    <a:pt x="11862" y="11704"/>
                  </a:cubicBezTo>
                  <a:cubicBezTo>
                    <a:pt x="11159" y="12097"/>
                    <a:pt x="10564" y="12740"/>
                    <a:pt x="9969" y="13252"/>
                  </a:cubicBezTo>
                  <a:cubicBezTo>
                    <a:pt x="9671" y="13514"/>
                    <a:pt x="9373" y="13776"/>
                    <a:pt x="9088" y="14037"/>
                  </a:cubicBezTo>
                  <a:cubicBezTo>
                    <a:pt x="9219" y="13525"/>
                    <a:pt x="9302" y="13002"/>
                    <a:pt x="9385" y="12621"/>
                  </a:cubicBezTo>
                  <a:cubicBezTo>
                    <a:pt x="9683" y="11216"/>
                    <a:pt x="9826" y="9787"/>
                    <a:pt x="9778" y="8346"/>
                  </a:cubicBezTo>
                  <a:cubicBezTo>
                    <a:pt x="9766" y="8026"/>
                    <a:pt x="9533" y="7869"/>
                    <a:pt x="9296" y="7869"/>
                  </a:cubicBezTo>
                  <a:cubicBezTo>
                    <a:pt x="9057" y="7869"/>
                    <a:pt x="8814" y="8029"/>
                    <a:pt x="8790" y="8346"/>
                  </a:cubicBezTo>
                  <a:cubicBezTo>
                    <a:pt x="8683" y="9727"/>
                    <a:pt x="8480" y="11097"/>
                    <a:pt x="8171" y="12454"/>
                  </a:cubicBezTo>
                  <a:cubicBezTo>
                    <a:pt x="7968" y="13323"/>
                    <a:pt x="7230" y="14609"/>
                    <a:pt x="7528" y="15514"/>
                  </a:cubicBezTo>
                  <a:cubicBezTo>
                    <a:pt x="6968" y="16050"/>
                    <a:pt x="6397" y="16585"/>
                    <a:pt x="5837" y="17145"/>
                  </a:cubicBezTo>
                  <a:cubicBezTo>
                    <a:pt x="5254" y="17728"/>
                    <a:pt x="4706" y="18348"/>
                    <a:pt x="4206" y="18990"/>
                  </a:cubicBezTo>
                  <a:cubicBezTo>
                    <a:pt x="4170" y="18121"/>
                    <a:pt x="4147" y="17252"/>
                    <a:pt x="4135" y="16383"/>
                  </a:cubicBezTo>
                  <a:cubicBezTo>
                    <a:pt x="4111" y="15692"/>
                    <a:pt x="4099" y="15002"/>
                    <a:pt x="4087" y="14299"/>
                  </a:cubicBezTo>
                  <a:cubicBezTo>
                    <a:pt x="4063" y="12549"/>
                    <a:pt x="4051" y="10811"/>
                    <a:pt x="4051" y="9061"/>
                  </a:cubicBezTo>
                  <a:cubicBezTo>
                    <a:pt x="4825" y="8751"/>
                    <a:pt x="5551" y="8322"/>
                    <a:pt x="6194" y="7787"/>
                  </a:cubicBezTo>
                  <a:cubicBezTo>
                    <a:pt x="6694" y="7382"/>
                    <a:pt x="7706" y="6751"/>
                    <a:pt x="7540" y="6001"/>
                  </a:cubicBezTo>
                  <a:cubicBezTo>
                    <a:pt x="7504" y="5894"/>
                    <a:pt x="7397" y="5810"/>
                    <a:pt x="7266" y="5810"/>
                  </a:cubicBezTo>
                  <a:cubicBezTo>
                    <a:pt x="7249" y="5809"/>
                    <a:pt x="7232" y="5808"/>
                    <a:pt x="7215" y="5808"/>
                  </a:cubicBezTo>
                  <a:cubicBezTo>
                    <a:pt x="6608" y="5808"/>
                    <a:pt x="6135" y="6619"/>
                    <a:pt x="5718" y="7001"/>
                  </a:cubicBezTo>
                  <a:cubicBezTo>
                    <a:pt x="5182" y="7453"/>
                    <a:pt x="4623" y="7894"/>
                    <a:pt x="4051" y="8299"/>
                  </a:cubicBezTo>
                  <a:cubicBezTo>
                    <a:pt x="4051" y="7715"/>
                    <a:pt x="4051" y="7144"/>
                    <a:pt x="4063" y="6560"/>
                  </a:cubicBezTo>
                  <a:cubicBezTo>
                    <a:pt x="4254" y="6537"/>
                    <a:pt x="4420" y="6429"/>
                    <a:pt x="4504" y="6263"/>
                  </a:cubicBezTo>
                  <a:cubicBezTo>
                    <a:pt x="5039" y="5298"/>
                    <a:pt x="5563" y="4322"/>
                    <a:pt x="6099" y="3346"/>
                  </a:cubicBezTo>
                  <a:cubicBezTo>
                    <a:pt x="6504" y="2584"/>
                    <a:pt x="7218" y="1619"/>
                    <a:pt x="7135" y="726"/>
                  </a:cubicBezTo>
                  <a:cubicBezTo>
                    <a:pt x="7135" y="520"/>
                    <a:pt x="6973" y="381"/>
                    <a:pt x="6791" y="381"/>
                  </a:cubicBezTo>
                  <a:cubicBezTo>
                    <a:pt x="6732" y="381"/>
                    <a:pt x="6670" y="396"/>
                    <a:pt x="6611" y="429"/>
                  </a:cubicBezTo>
                  <a:cubicBezTo>
                    <a:pt x="5813" y="857"/>
                    <a:pt x="5409" y="1941"/>
                    <a:pt x="4992" y="2715"/>
                  </a:cubicBezTo>
                  <a:lnTo>
                    <a:pt x="3920" y="4691"/>
                  </a:lnTo>
                  <a:cubicBezTo>
                    <a:pt x="3027" y="3215"/>
                    <a:pt x="2206" y="1715"/>
                    <a:pt x="1396" y="191"/>
                  </a:cubicBezTo>
                  <a:cubicBezTo>
                    <a:pt x="1324" y="57"/>
                    <a:pt x="1196" y="1"/>
                    <a:pt x="1066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30"/>
            <p:cNvSpPr/>
            <p:nvPr/>
          </p:nvSpPr>
          <p:spPr>
            <a:xfrm>
              <a:off x="1442095" y="4538755"/>
              <a:ext cx="506433" cy="607781"/>
            </a:xfrm>
            <a:custGeom>
              <a:rect b="b" l="l" r="r" t="t"/>
              <a:pathLst>
                <a:path extrusionOk="0" h="17991" w="14991">
                  <a:moveTo>
                    <a:pt x="6598" y="1"/>
                  </a:moveTo>
                  <a:cubicBezTo>
                    <a:pt x="4238" y="1"/>
                    <a:pt x="1967" y="1178"/>
                    <a:pt x="917" y="3572"/>
                  </a:cubicBezTo>
                  <a:cubicBezTo>
                    <a:pt x="155" y="5274"/>
                    <a:pt x="1" y="7168"/>
                    <a:pt x="155" y="9013"/>
                  </a:cubicBezTo>
                  <a:cubicBezTo>
                    <a:pt x="167" y="9156"/>
                    <a:pt x="191" y="9287"/>
                    <a:pt x="203" y="9430"/>
                  </a:cubicBezTo>
                  <a:cubicBezTo>
                    <a:pt x="84" y="10763"/>
                    <a:pt x="358" y="12085"/>
                    <a:pt x="965" y="13275"/>
                  </a:cubicBezTo>
                  <a:cubicBezTo>
                    <a:pt x="1155" y="13859"/>
                    <a:pt x="1406" y="14430"/>
                    <a:pt x="1703" y="14978"/>
                  </a:cubicBezTo>
                  <a:cubicBezTo>
                    <a:pt x="2656" y="16704"/>
                    <a:pt x="4406" y="17836"/>
                    <a:pt x="6370" y="17990"/>
                  </a:cubicBezTo>
                  <a:cubicBezTo>
                    <a:pt x="6370" y="17335"/>
                    <a:pt x="6382" y="16681"/>
                    <a:pt x="6382" y="16026"/>
                  </a:cubicBezTo>
                  <a:cubicBezTo>
                    <a:pt x="6299" y="16014"/>
                    <a:pt x="6228" y="15990"/>
                    <a:pt x="6168" y="15931"/>
                  </a:cubicBezTo>
                  <a:cubicBezTo>
                    <a:pt x="5692" y="15502"/>
                    <a:pt x="5418" y="14919"/>
                    <a:pt x="5001" y="14430"/>
                  </a:cubicBezTo>
                  <a:cubicBezTo>
                    <a:pt x="4584" y="13942"/>
                    <a:pt x="4132" y="13490"/>
                    <a:pt x="3644" y="13073"/>
                  </a:cubicBezTo>
                  <a:cubicBezTo>
                    <a:pt x="3369" y="12849"/>
                    <a:pt x="3633" y="12504"/>
                    <a:pt x="3908" y="12504"/>
                  </a:cubicBezTo>
                  <a:cubicBezTo>
                    <a:pt x="3956" y="12504"/>
                    <a:pt x="4003" y="12515"/>
                    <a:pt x="4049" y="12537"/>
                  </a:cubicBezTo>
                  <a:cubicBezTo>
                    <a:pt x="4906" y="12942"/>
                    <a:pt x="5882" y="13645"/>
                    <a:pt x="6406" y="14526"/>
                  </a:cubicBezTo>
                  <a:cubicBezTo>
                    <a:pt x="6406" y="14014"/>
                    <a:pt x="6418" y="13502"/>
                    <a:pt x="6430" y="12990"/>
                  </a:cubicBezTo>
                  <a:cubicBezTo>
                    <a:pt x="6013" y="12644"/>
                    <a:pt x="5692" y="12025"/>
                    <a:pt x="5394" y="11632"/>
                  </a:cubicBezTo>
                  <a:cubicBezTo>
                    <a:pt x="4823" y="10882"/>
                    <a:pt x="4287" y="10120"/>
                    <a:pt x="3787" y="9323"/>
                  </a:cubicBezTo>
                  <a:cubicBezTo>
                    <a:pt x="3626" y="9073"/>
                    <a:pt x="3873" y="8783"/>
                    <a:pt x="4117" y="8783"/>
                  </a:cubicBezTo>
                  <a:cubicBezTo>
                    <a:pt x="4199" y="8783"/>
                    <a:pt x="4280" y="8816"/>
                    <a:pt x="4346" y="8894"/>
                  </a:cubicBezTo>
                  <a:cubicBezTo>
                    <a:pt x="4965" y="9596"/>
                    <a:pt x="5549" y="10323"/>
                    <a:pt x="6144" y="11049"/>
                  </a:cubicBezTo>
                  <a:cubicBezTo>
                    <a:pt x="6239" y="11168"/>
                    <a:pt x="6359" y="11287"/>
                    <a:pt x="6478" y="11406"/>
                  </a:cubicBezTo>
                  <a:cubicBezTo>
                    <a:pt x="6489" y="10787"/>
                    <a:pt x="6513" y="10156"/>
                    <a:pt x="6537" y="9537"/>
                  </a:cubicBezTo>
                  <a:cubicBezTo>
                    <a:pt x="5561" y="7822"/>
                    <a:pt x="4715" y="6025"/>
                    <a:pt x="4013" y="4179"/>
                  </a:cubicBezTo>
                  <a:cubicBezTo>
                    <a:pt x="3903" y="3896"/>
                    <a:pt x="4173" y="3680"/>
                    <a:pt x="4427" y="3680"/>
                  </a:cubicBezTo>
                  <a:cubicBezTo>
                    <a:pt x="4557" y="3680"/>
                    <a:pt x="4683" y="3736"/>
                    <a:pt x="4751" y="3870"/>
                  </a:cubicBezTo>
                  <a:cubicBezTo>
                    <a:pt x="5561" y="5394"/>
                    <a:pt x="6394" y="6894"/>
                    <a:pt x="7287" y="8370"/>
                  </a:cubicBezTo>
                  <a:lnTo>
                    <a:pt x="8347" y="6394"/>
                  </a:lnTo>
                  <a:cubicBezTo>
                    <a:pt x="8764" y="5632"/>
                    <a:pt x="9168" y="4536"/>
                    <a:pt x="9966" y="4108"/>
                  </a:cubicBezTo>
                  <a:cubicBezTo>
                    <a:pt x="10023" y="4076"/>
                    <a:pt x="10083" y="4062"/>
                    <a:pt x="10141" y="4062"/>
                  </a:cubicBezTo>
                  <a:cubicBezTo>
                    <a:pt x="10325" y="4062"/>
                    <a:pt x="10490" y="4206"/>
                    <a:pt x="10490" y="4405"/>
                  </a:cubicBezTo>
                  <a:cubicBezTo>
                    <a:pt x="10573" y="5298"/>
                    <a:pt x="9859" y="6275"/>
                    <a:pt x="9442" y="7037"/>
                  </a:cubicBezTo>
                  <a:lnTo>
                    <a:pt x="7859" y="9954"/>
                  </a:lnTo>
                  <a:cubicBezTo>
                    <a:pt x="7763" y="10120"/>
                    <a:pt x="7597" y="10227"/>
                    <a:pt x="7406" y="10251"/>
                  </a:cubicBezTo>
                  <a:cubicBezTo>
                    <a:pt x="7406" y="10823"/>
                    <a:pt x="7394" y="11406"/>
                    <a:pt x="7394" y="11990"/>
                  </a:cubicBezTo>
                  <a:cubicBezTo>
                    <a:pt x="7978" y="11585"/>
                    <a:pt x="8537" y="11144"/>
                    <a:pt x="9061" y="10680"/>
                  </a:cubicBezTo>
                  <a:cubicBezTo>
                    <a:pt x="9481" y="10295"/>
                    <a:pt x="9958" y="9488"/>
                    <a:pt x="10581" y="9488"/>
                  </a:cubicBezTo>
                  <a:cubicBezTo>
                    <a:pt x="10594" y="9488"/>
                    <a:pt x="10608" y="9489"/>
                    <a:pt x="10621" y="9489"/>
                  </a:cubicBezTo>
                  <a:cubicBezTo>
                    <a:pt x="10740" y="9489"/>
                    <a:pt x="10847" y="9573"/>
                    <a:pt x="10883" y="9692"/>
                  </a:cubicBezTo>
                  <a:cubicBezTo>
                    <a:pt x="11050" y="10430"/>
                    <a:pt x="10049" y="11073"/>
                    <a:pt x="9537" y="11478"/>
                  </a:cubicBezTo>
                  <a:cubicBezTo>
                    <a:pt x="8895" y="12013"/>
                    <a:pt x="8180" y="12442"/>
                    <a:pt x="7394" y="12752"/>
                  </a:cubicBezTo>
                  <a:cubicBezTo>
                    <a:pt x="7394" y="14490"/>
                    <a:pt x="7406" y="16240"/>
                    <a:pt x="7442" y="17990"/>
                  </a:cubicBezTo>
                  <a:cubicBezTo>
                    <a:pt x="7752" y="17967"/>
                    <a:pt x="8073" y="17907"/>
                    <a:pt x="8383" y="17836"/>
                  </a:cubicBezTo>
                  <a:cubicBezTo>
                    <a:pt x="8394" y="17240"/>
                    <a:pt x="8490" y="16633"/>
                    <a:pt x="8645" y="16050"/>
                  </a:cubicBezTo>
                  <a:cubicBezTo>
                    <a:pt x="8811" y="15085"/>
                    <a:pt x="9180" y="14168"/>
                    <a:pt x="9716" y="13347"/>
                  </a:cubicBezTo>
                  <a:cubicBezTo>
                    <a:pt x="9918" y="12847"/>
                    <a:pt x="10204" y="12383"/>
                    <a:pt x="10538" y="11966"/>
                  </a:cubicBezTo>
                  <a:cubicBezTo>
                    <a:pt x="11466" y="10835"/>
                    <a:pt x="12883" y="10132"/>
                    <a:pt x="14348" y="9954"/>
                  </a:cubicBezTo>
                  <a:cubicBezTo>
                    <a:pt x="14991" y="6525"/>
                    <a:pt x="13490" y="3048"/>
                    <a:pt x="10550" y="1167"/>
                  </a:cubicBezTo>
                  <a:cubicBezTo>
                    <a:pt x="9348" y="392"/>
                    <a:pt x="7958" y="1"/>
                    <a:pt x="6598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30"/>
            <p:cNvSpPr/>
            <p:nvPr/>
          </p:nvSpPr>
          <p:spPr>
            <a:xfrm>
              <a:off x="1724044" y="4873270"/>
              <a:ext cx="451740" cy="438666"/>
            </a:xfrm>
            <a:custGeom>
              <a:rect b="b" l="l" r="r" t="t"/>
              <a:pathLst>
                <a:path extrusionOk="0" h="12985" w="13372">
                  <a:moveTo>
                    <a:pt x="6660" y="0"/>
                  </a:moveTo>
                  <a:cubicBezTo>
                    <a:pt x="6438" y="0"/>
                    <a:pt x="6218" y="12"/>
                    <a:pt x="6002" y="40"/>
                  </a:cubicBezTo>
                  <a:cubicBezTo>
                    <a:pt x="4537" y="218"/>
                    <a:pt x="3120" y="921"/>
                    <a:pt x="2192" y="2052"/>
                  </a:cubicBezTo>
                  <a:cubicBezTo>
                    <a:pt x="1858" y="2481"/>
                    <a:pt x="1572" y="2945"/>
                    <a:pt x="1370" y="3445"/>
                  </a:cubicBezTo>
                  <a:cubicBezTo>
                    <a:pt x="834" y="4266"/>
                    <a:pt x="465" y="5183"/>
                    <a:pt x="299" y="6148"/>
                  </a:cubicBezTo>
                  <a:cubicBezTo>
                    <a:pt x="144" y="6731"/>
                    <a:pt x="48" y="7326"/>
                    <a:pt x="37" y="7934"/>
                  </a:cubicBezTo>
                  <a:cubicBezTo>
                    <a:pt x="1" y="9005"/>
                    <a:pt x="215" y="10077"/>
                    <a:pt x="834" y="10934"/>
                  </a:cubicBezTo>
                  <a:cubicBezTo>
                    <a:pt x="1394" y="10362"/>
                    <a:pt x="1965" y="9827"/>
                    <a:pt x="2525" y="9291"/>
                  </a:cubicBezTo>
                  <a:cubicBezTo>
                    <a:pt x="2227" y="8386"/>
                    <a:pt x="2966" y="7100"/>
                    <a:pt x="3168" y="6231"/>
                  </a:cubicBezTo>
                  <a:cubicBezTo>
                    <a:pt x="3477" y="4874"/>
                    <a:pt x="3680" y="3504"/>
                    <a:pt x="3787" y="2123"/>
                  </a:cubicBezTo>
                  <a:cubicBezTo>
                    <a:pt x="3805" y="1806"/>
                    <a:pt x="4048" y="1646"/>
                    <a:pt x="4289" y="1646"/>
                  </a:cubicBezTo>
                  <a:cubicBezTo>
                    <a:pt x="4527" y="1646"/>
                    <a:pt x="4763" y="1803"/>
                    <a:pt x="4775" y="2123"/>
                  </a:cubicBezTo>
                  <a:cubicBezTo>
                    <a:pt x="4823" y="3552"/>
                    <a:pt x="4680" y="4993"/>
                    <a:pt x="4382" y="6398"/>
                  </a:cubicBezTo>
                  <a:cubicBezTo>
                    <a:pt x="4287" y="6779"/>
                    <a:pt x="4204" y="7303"/>
                    <a:pt x="4085" y="7814"/>
                  </a:cubicBezTo>
                  <a:cubicBezTo>
                    <a:pt x="4370" y="7553"/>
                    <a:pt x="4668" y="7291"/>
                    <a:pt x="4966" y="7029"/>
                  </a:cubicBezTo>
                  <a:cubicBezTo>
                    <a:pt x="5561" y="6505"/>
                    <a:pt x="6156" y="5874"/>
                    <a:pt x="6859" y="5481"/>
                  </a:cubicBezTo>
                  <a:cubicBezTo>
                    <a:pt x="7037" y="5100"/>
                    <a:pt x="7168" y="4707"/>
                    <a:pt x="7276" y="4290"/>
                  </a:cubicBezTo>
                  <a:cubicBezTo>
                    <a:pt x="7371" y="3707"/>
                    <a:pt x="7407" y="3100"/>
                    <a:pt x="7395" y="2504"/>
                  </a:cubicBezTo>
                  <a:cubicBezTo>
                    <a:pt x="7395" y="2293"/>
                    <a:pt x="7546" y="2189"/>
                    <a:pt x="7704" y="2189"/>
                  </a:cubicBezTo>
                  <a:cubicBezTo>
                    <a:pt x="7840" y="2189"/>
                    <a:pt x="7982" y="2267"/>
                    <a:pt x="8038" y="2421"/>
                  </a:cubicBezTo>
                  <a:cubicBezTo>
                    <a:pt x="8347" y="3302"/>
                    <a:pt x="8383" y="4255"/>
                    <a:pt x="8121" y="5147"/>
                  </a:cubicBezTo>
                  <a:cubicBezTo>
                    <a:pt x="8154" y="5148"/>
                    <a:pt x="8186" y="5149"/>
                    <a:pt x="8219" y="5149"/>
                  </a:cubicBezTo>
                  <a:cubicBezTo>
                    <a:pt x="8710" y="5149"/>
                    <a:pt x="9200" y="5064"/>
                    <a:pt x="9669" y="4886"/>
                  </a:cubicBezTo>
                  <a:cubicBezTo>
                    <a:pt x="9725" y="4865"/>
                    <a:pt x="9780" y="4856"/>
                    <a:pt x="9832" y="4856"/>
                  </a:cubicBezTo>
                  <a:cubicBezTo>
                    <a:pt x="10304" y="4856"/>
                    <a:pt x="10556" y="5615"/>
                    <a:pt x="10074" y="5862"/>
                  </a:cubicBezTo>
                  <a:cubicBezTo>
                    <a:pt x="9593" y="6094"/>
                    <a:pt x="9062" y="6214"/>
                    <a:pt x="8527" y="6214"/>
                  </a:cubicBezTo>
                  <a:cubicBezTo>
                    <a:pt x="8320" y="6214"/>
                    <a:pt x="8112" y="6196"/>
                    <a:pt x="7907" y="6160"/>
                  </a:cubicBezTo>
                  <a:cubicBezTo>
                    <a:pt x="7478" y="6826"/>
                    <a:pt x="6764" y="7362"/>
                    <a:pt x="6121" y="7886"/>
                  </a:cubicBezTo>
                  <a:cubicBezTo>
                    <a:pt x="6871" y="7850"/>
                    <a:pt x="7621" y="7814"/>
                    <a:pt x="8359" y="7707"/>
                  </a:cubicBezTo>
                  <a:cubicBezTo>
                    <a:pt x="8417" y="7698"/>
                    <a:pt x="8480" y="7691"/>
                    <a:pt x="8544" y="7691"/>
                  </a:cubicBezTo>
                  <a:cubicBezTo>
                    <a:pt x="8714" y="7691"/>
                    <a:pt x="8889" y="7735"/>
                    <a:pt x="9002" y="7874"/>
                  </a:cubicBezTo>
                  <a:cubicBezTo>
                    <a:pt x="9181" y="8112"/>
                    <a:pt x="9276" y="8231"/>
                    <a:pt x="9169" y="8517"/>
                  </a:cubicBezTo>
                  <a:cubicBezTo>
                    <a:pt x="9073" y="8791"/>
                    <a:pt x="8823" y="8993"/>
                    <a:pt x="8526" y="9005"/>
                  </a:cubicBezTo>
                  <a:cubicBezTo>
                    <a:pt x="7584" y="9115"/>
                    <a:pt x="6552" y="9267"/>
                    <a:pt x="5547" y="9267"/>
                  </a:cubicBezTo>
                  <a:cubicBezTo>
                    <a:pt x="5242" y="9267"/>
                    <a:pt x="4940" y="9253"/>
                    <a:pt x="4644" y="9219"/>
                  </a:cubicBezTo>
                  <a:cubicBezTo>
                    <a:pt x="4239" y="9589"/>
                    <a:pt x="3835" y="9958"/>
                    <a:pt x="3442" y="10339"/>
                  </a:cubicBezTo>
                  <a:cubicBezTo>
                    <a:pt x="2906" y="10851"/>
                    <a:pt x="2394" y="11398"/>
                    <a:pt x="1882" y="11934"/>
                  </a:cubicBezTo>
                  <a:cubicBezTo>
                    <a:pt x="2929" y="12654"/>
                    <a:pt x="4173" y="12985"/>
                    <a:pt x="5437" y="12985"/>
                  </a:cubicBezTo>
                  <a:cubicBezTo>
                    <a:pt x="7953" y="12985"/>
                    <a:pt x="10544" y="11673"/>
                    <a:pt x="11788" y="9517"/>
                  </a:cubicBezTo>
                  <a:cubicBezTo>
                    <a:pt x="12229" y="8910"/>
                    <a:pt x="12514" y="8195"/>
                    <a:pt x="12598" y="7445"/>
                  </a:cubicBezTo>
                  <a:cubicBezTo>
                    <a:pt x="13372" y="4397"/>
                    <a:pt x="11574" y="1076"/>
                    <a:pt x="8514" y="278"/>
                  </a:cubicBezTo>
                  <a:cubicBezTo>
                    <a:pt x="8061" y="135"/>
                    <a:pt x="7597" y="40"/>
                    <a:pt x="7133" y="16"/>
                  </a:cubicBezTo>
                  <a:cubicBezTo>
                    <a:pt x="6975" y="6"/>
                    <a:pt x="6817" y="0"/>
                    <a:pt x="6660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30"/>
            <p:cNvSpPr/>
            <p:nvPr/>
          </p:nvSpPr>
          <p:spPr>
            <a:xfrm>
              <a:off x="1555436" y="4663075"/>
              <a:ext cx="525318" cy="904391"/>
            </a:xfrm>
            <a:custGeom>
              <a:rect b="b" l="l" r="r" t="t"/>
              <a:pathLst>
                <a:path extrusionOk="0" h="26771" w="15550">
                  <a:moveTo>
                    <a:pt x="1067" y="0"/>
                  </a:moveTo>
                  <a:cubicBezTo>
                    <a:pt x="812" y="0"/>
                    <a:pt x="543" y="219"/>
                    <a:pt x="646" y="511"/>
                  </a:cubicBezTo>
                  <a:cubicBezTo>
                    <a:pt x="1349" y="2345"/>
                    <a:pt x="2194" y="4142"/>
                    <a:pt x="3170" y="5857"/>
                  </a:cubicBezTo>
                  <a:cubicBezTo>
                    <a:pt x="3146" y="6476"/>
                    <a:pt x="3123" y="7107"/>
                    <a:pt x="3111" y="7726"/>
                  </a:cubicBezTo>
                  <a:cubicBezTo>
                    <a:pt x="2992" y="7607"/>
                    <a:pt x="2884" y="7488"/>
                    <a:pt x="2789" y="7369"/>
                  </a:cubicBezTo>
                  <a:cubicBezTo>
                    <a:pt x="2194" y="6643"/>
                    <a:pt x="1599" y="5916"/>
                    <a:pt x="979" y="5214"/>
                  </a:cubicBezTo>
                  <a:cubicBezTo>
                    <a:pt x="914" y="5140"/>
                    <a:pt x="833" y="5108"/>
                    <a:pt x="752" y="5108"/>
                  </a:cubicBezTo>
                  <a:cubicBezTo>
                    <a:pt x="507" y="5108"/>
                    <a:pt x="259" y="5392"/>
                    <a:pt x="420" y="5643"/>
                  </a:cubicBezTo>
                  <a:cubicBezTo>
                    <a:pt x="920" y="6440"/>
                    <a:pt x="1468" y="7202"/>
                    <a:pt x="2027" y="7952"/>
                  </a:cubicBezTo>
                  <a:cubicBezTo>
                    <a:pt x="2325" y="8345"/>
                    <a:pt x="2646" y="8964"/>
                    <a:pt x="3075" y="9310"/>
                  </a:cubicBezTo>
                  <a:cubicBezTo>
                    <a:pt x="3063" y="9822"/>
                    <a:pt x="3051" y="10334"/>
                    <a:pt x="3039" y="10846"/>
                  </a:cubicBezTo>
                  <a:cubicBezTo>
                    <a:pt x="2515" y="9953"/>
                    <a:pt x="1551" y="9262"/>
                    <a:pt x="694" y="8857"/>
                  </a:cubicBezTo>
                  <a:cubicBezTo>
                    <a:pt x="649" y="8837"/>
                    <a:pt x="602" y="8828"/>
                    <a:pt x="555" y="8828"/>
                  </a:cubicBezTo>
                  <a:cubicBezTo>
                    <a:pt x="270" y="8828"/>
                    <a:pt x="1" y="9168"/>
                    <a:pt x="277" y="9393"/>
                  </a:cubicBezTo>
                  <a:cubicBezTo>
                    <a:pt x="765" y="9810"/>
                    <a:pt x="1229" y="10262"/>
                    <a:pt x="1634" y="10750"/>
                  </a:cubicBezTo>
                  <a:cubicBezTo>
                    <a:pt x="2063" y="11239"/>
                    <a:pt x="2325" y="11822"/>
                    <a:pt x="2801" y="12251"/>
                  </a:cubicBezTo>
                  <a:cubicBezTo>
                    <a:pt x="2861" y="12310"/>
                    <a:pt x="2944" y="12346"/>
                    <a:pt x="3027" y="12346"/>
                  </a:cubicBezTo>
                  <a:cubicBezTo>
                    <a:pt x="3015" y="13001"/>
                    <a:pt x="3015" y="13655"/>
                    <a:pt x="3004" y="14310"/>
                  </a:cubicBezTo>
                  <a:lnTo>
                    <a:pt x="3004" y="16573"/>
                  </a:lnTo>
                  <a:cubicBezTo>
                    <a:pt x="3027" y="18323"/>
                    <a:pt x="3051" y="20085"/>
                    <a:pt x="3099" y="21835"/>
                  </a:cubicBezTo>
                  <a:cubicBezTo>
                    <a:pt x="3134" y="22776"/>
                    <a:pt x="3158" y="23716"/>
                    <a:pt x="3206" y="24645"/>
                  </a:cubicBezTo>
                  <a:cubicBezTo>
                    <a:pt x="3254" y="25383"/>
                    <a:pt x="3158" y="26074"/>
                    <a:pt x="3635" y="26657"/>
                  </a:cubicBezTo>
                  <a:cubicBezTo>
                    <a:pt x="3701" y="26737"/>
                    <a:pt x="3789" y="26771"/>
                    <a:pt x="3879" y="26771"/>
                  </a:cubicBezTo>
                  <a:cubicBezTo>
                    <a:pt x="4015" y="26771"/>
                    <a:pt x="4153" y="26693"/>
                    <a:pt x="4218" y="26586"/>
                  </a:cubicBezTo>
                  <a:cubicBezTo>
                    <a:pt x="4658" y="25931"/>
                    <a:pt x="4432" y="25050"/>
                    <a:pt x="4408" y="24300"/>
                  </a:cubicBezTo>
                  <a:cubicBezTo>
                    <a:pt x="4373" y="23478"/>
                    <a:pt x="4325" y="22657"/>
                    <a:pt x="4289" y="21835"/>
                  </a:cubicBezTo>
                  <a:cubicBezTo>
                    <a:pt x="4277" y="21442"/>
                    <a:pt x="4266" y="21037"/>
                    <a:pt x="4242" y="20633"/>
                  </a:cubicBezTo>
                  <a:cubicBezTo>
                    <a:pt x="5170" y="19871"/>
                    <a:pt x="6052" y="19049"/>
                    <a:pt x="6861" y="18156"/>
                  </a:cubicBezTo>
                  <a:cubicBezTo>
                    <a:pt x="7385" y="17620"/>
                    <a:pt x="7897" y="17084"/>
                    <a:pt x="8433" y="16573"/>
                  </a:cubicBezTo>
                  <a:cubicBezTo>
                    <a:pt x="8826" y="16192"/>
                    <a:pt x="9230" y="15822"/>
                    <a:pt x="9635" y="15441"/>
                  </a:cubicBezTo>
                  <a:cubicBezTo>
                    <a:pt x="9947" y="15479"/>
                    <a:pt x="10264" y="15495"/>
                    <a:pt x="10585" y="15495"/>
                  </a:cubicBezTo>
                  <a:cubicBezTo>
                    <a:pt x="11575" y="15495"/>
                    <a:pt x="12590" y="15344"/>
                    <a:pt x="13517" y="15227"/>
                  </a:cubicBezTo>
                  <a:cubicBezTo>
                    <a:pt x="13814" y="15215"/>
                    <a:pt x="14064" y="15025"/>
                    <a:pt x="14160" y="14751"/>
                  </a:cubicBezTo>
                  <a:cubicBezTo>
                    <a:pt x="14267" y="14453"/>
                    <a:pt x="14172" y="14334"/>
                    <a:pt x="13993" y="14108"/>
                  </a:cubicBezTo>
                  <a:cubicBezTo>
                    <a:pt x="13878" y="13957"/>
                    <a:pt x="13696" y="13919"/>
                    <a:pt x="13523" y="13919"/>
                  </a:cubicBezTo>
                  <a:cubicBezTo>
                    <a:pt x="13463" y="13919"/>
                    <a:pt x="13405" y="13923"/>
                    <a:pt x="13350" y="13929"/>
                  </a:cubicBezTo>
                  <a:cubicBezTo>
                    <a:pt x="12612" y="14036"/>
                    <a:pt x="11862" y="14084"/>
                    <a:pt x="11112" y="14120"/>
                  </a:cubicBezTo>
                  <a:cubicBezTo>
                    <a:pt x="11755" y="13596"/>
                    <a:pt x="12469" y="13060"/>
                    <a:pt x="12898" y="12382"/>
                  </a:cubicBezTo>
                  <a:cubicBezTo>
                    <a:pt x="13111" y="12423"/>
                    <a:pt x="13327" y="12443"/>
                    <a:pt x="13542" y="12443"/>
                  </a:cubicBezTo>
                  <a:cubicBezTo>
                    <a:pt x="14069" y="12443"/>
                    <a:pt x="14591" y="12321"/>
                    <a:pt x="15065" y="12084"/>
                  </a:cubicBezTo>
                  <a:cubicBezTo>
                    <a:pt x="15549" y="11836"/>
                    <a:pt x="15293" y="11081"/>
                    <a:pt x="14817" y="11081"/>
                  </a:cubicBezTo>
                  <a:cubicBezTo>
                    <a:pt x="14766" y="11081"/>
                    <a:pt x="14714" y="11089"/>
                    <a:pt x="14660" y="11108"/>
                  </a:cubicBezTo>
                  <a:cubicBezTo>
                    <a:pt x="14188" y="11287"/>
                    <a:pt x="13694" y="11382"/>
                    <a:pt x="13199" y="11382"/>
                  </a:cubicBezTo>
                  <a:cubicBezTo>
                    <a:pt x="13170" y="11382"/>
                    <a:pt x="13141" y="11382"/>
                    <a:pt x="13112" y="11381"/>
                  </a:cubicBezTo>
                  <a:cubicBezTo>
                    <a:pt x="13374" y="10488"/>
                    <a:pt x="13338" y="9524"/>
                    <a:pt x="13029" y="8643"/>
                  </a:cubicBezTo>
                  <a:cubicBezTo>
                    <a:pt x="12974" y="8496"/>
                    <a:pt x="12834" y="8421"/>
                    <a:pt x="12699" y="8421"/>
                  </a:cubicBezTo>
                  <a:cubicBezTo>
                    <a:pt x="12539" y="8421"/>
                    <a:pt x="12386" y="8525"/>
                    <a:pt x="12386" y="8738"/>
                  </a:cubicBezTo>
                  <a:cubicBezTo>
                    <a:pt x="12398" y="9334"/>
                    <a:pt x="12362" y="9929"/>
                    <a:pt x="12267" y="10524"/>
                  </a:cubicBezTo>
                  <a:cubicBezTo>
                    <a:pt x="12159" y="10929"/>
                    <a:pt x="12028" y="11334"/>
                    <a:pt x="11850" y="11715"/>
                  </a:cubicBezTo>
                  <a:cubicBezTo>
                    <a:pt x="11147" y="12108"/>
                    <a:pt x="10552" y="12739"/>
                    <a:pt x="9957" y="13263"/>
                  </a:cubicBezTo>
                  <a:cubicBezTo>
                    <a:pt x="9659" y="13513"/>
                    <a:pt x="9361" y="13775"/>
                    <a:pt x="9076" y="14048"/>
                  </a:cubicBezTo>
                  <a:cubicBezTo>
                    <a:pt x="9207" y="13536"/>
                    <a:pt x="9290" y="13001"/>
                    <a:pt x="9373" y="12620"/>
                  </a:cubicBezTo>
                  <a:cubicBezTo>
                    <a:pt x="9671" y="11215"/>
                    <a:pt x="9814" y="9786"/>
                    <a:pt x="9766" y="8345"/>
                  </a:cubicBezTo>
                  <a:cubicBezTo>
                    <a:pt x="9754" y="8025"/>
                    <a:pt x="9521" y="7868"/>
                    <a:pt x="9284" y="7868"/>
                  </a:cubicBezTo>
                  <a:cubicBezTo>
                    <a:pt x="9045" y="7868"/>
                    <a:pt x="8802" y="8028"/>
                    <a:pt x="8778" y="8345"/>
                  </a:cubicBezTo>
                  <a:cubicBezTo>
                    <a:pt x="8671" y="9738"/>
                    <a:pt x="8468" y="11108"/>
                    <a:pt x="8159" y="12453"/>
                  </a:cubicBezTo>
                  <a:cubicBezTo>
                    <a:pt x="7957" y="13334"/>
                    <a:pt x="7218" y="14608"/>
                    <a:pt x="7516" y="15513"/>
                  </a:cubicBezTo>
                  <a:cubicBezTo>
                    <a:pt x="6956" y="16049"/>
                    <a:pt x="6385" y="16596"/>
                    <a:pt x="5825" y="17156"/>
                  </a:cubicBezTo>
                  <a:cubicBezTo>
                    <a:pt x="5242" y="17739"/>
                    <a:pt x="4694" y="18358"/>
                    <a:pt x="4194" y="19001"/>
                  </a:cubicBezTo>
                  <a:cubicBezTo>
                    <a:pt x="4158" y="18132"/>
                    <a:pt x="4135" y="17263"/>
                    <a:pt x="4123" y="16394"/>
                  </a:cubicBezTo>
                  <a:cubicBezTo>
                    <a:pt x="4099" y="15703"/>
                    <a:pt x="4087" y="15013"/>
                    <a:pt x="4075" y="14310"/>
                  </a:cubicBezTo>
                  <a:cubicBezTo>
                    <a:pt x="4051" y="12572"/>
                    <a:pt x="4039" y="10822"/>
                    <a:pt x="4039" y="9072"/>
                  </a:cubicBezTo>
                  <a:cubicBezTo>
                    <a:pt x="4813" y="8762"/>
                    <a:pt x="5540" y="8333"/>
                    <a:pt x="6182" y="7798"/>
                  </a:cubicBezTo>
                  <a:cubicBezTo>
                    <a:pt x="6694" y="7393"/>
                    <a:pt x="7695" y="6762"/>
                    <a:pt x="7528" y="6012"/>
                  </a:cubicBezTo>
                  <a:cubicBezTo>
                    <a:pt x="7492" y="5893"/>
                    <a:pt x="7385" y="5821"/>
                    <a:pt x="7254" y="5809"/>
                  </a:cubicBezTo>
                  <a:cubicBezTo>
                    <a:pt x="7241" y="5809"/>
                    <a:pt x="7228" y="5808"/>
                    <a:pt x="7215" y="5808"/>
                  </a:cubicBezTo>
                  <a:cubicBezTo>
                    <a:pt x="6603" y="5808"/>
                    <a:pt x="6126" y="6615"/>
                    <a:pt x="5706" y="7000"/>
                  </a:cubicBezTo>
                  <a:cubicBezTo>
                    <a:pt x="5170" y="7464"/>
                    <a:pt x="4611" y="7905"/>
                    <a:pt x="4039" y="8310"/>
                  </a:cubicBezTo>
                  <a:cubicBezTo>
                    <a:pt x="4039" y="7726"/>
                    <a:pt x="4039" y="7155"/>
                    <a:pt x="4051" y="6571"/>
                  </a:cubicBezTo>
                  <a:cubicBezTo>
                    <a:pt x="4242" y="6559"/>
                    <a:pt x="4408" y="6440"/>
                    <a:pt x="4492" y="6274"/>
                  </a:cubicBezTo>
                  <a:lnTo>
                    <a:pt x="6087" y="3345"/>
                  </a:lnTo>
                  <a:cubicBezTo>
                    <a:pt x="6504" y="2583"/>
                    <a:pt x="7218" y="1618"/>
                    <a:pt x="7135" y="725"/>
                  </a:cubicBezTo>
                  <a:cubicBezTo>
                    <a:pt x="7126" y="519"/>
                    <a:pt x="6969" y="380"/>
                    <a:pt x="6790" y="380"/>
                  </a:cubicBezTo>
                  <a:cubicBezTo>
                    <a:pt x="6731" y="380"/>
                    <a:pt x="6670" y="395"/>
                    <a:pt x="6611" y="428"/>
                  </a:cubicBezTo>
                  <a:cubicBezTo>
                    <a:pt x="5813" y="856"/>
                    <a:pt x="5409" y="1940"/>
                    <a:pt x="4992" y="2714"/>
                  </a:cubicBezTo>
                  <a:lnTo>
                    <a:pt x="3920" y="4690"/>
                  </a:lnTo>
                  <a:cubicBezTo>
                    <a:pt x="3027" y="3214"/>
                    <a:pt x="2194" y="1714"/>
                    <a:pt x="1396" y="190"/>
                  </a:cubicBezTo>
                  <a:cubicBezTo>
                    <a:pt x="1324" y="57"/>
                    <a:pt x="1197" y="0"/>
                    <a:pt x="1067" y="0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30"/>
            <p:cNvSpPr/>
            <p:nvPr/>
          </p:nvSpPr>
          <p:spPr>
            <a:xfrm>
              <a:off x="5440592" y="4134514"/>
              <a:ext cx="506433" cy="607781"/>
            </a:xfrm>
            <a:custGeom>
              <a:rect b="b" l="l" r="r" t="t"/>
              <a:pathLst>
                <a:path extrusionOk="0" h="17991" w="14991">
                  <a:moveTo>
                    <a:pt x="6598" y="1"/>
                  </a:moveTo>
                  <a:cubicBezTo>
                    <a:pt x="4238" y="1"/>
                    <a:pt x="1967" y="1178"/>
                    <a:pt x="917" y="3572"/>
                  </a:cubicBezTo>
                  <a:cubicBezTo>
                    <a:pt x="155" y="5275"/>
                    <a:pt x="1" y="7168"/>
                    <a:pt x="167" y="9013"/>
                  </a:cubicBezTo>
                  <a:cubicBezTo>
                    <a:pt x="179" y="9156"/>
                    <a:pt x="191" y="9287"/>
                    <a:pt x="203" y="9430"/>
                  </a:cubicBezTo>
                  <a:cubicBezTo>
                    <a:pt x="96" y="10752"/>
                    <a:pt x="358" y="12085"/>
                    <a:pt x="965" y="13276"/>
                  </a:cubicBezTo>
                  <a:cubicBezTo>
                    <a:pt x="1167" y="13859"/>
                    <a:pt x="1417" y="14431"/>
                    <a:pt x="1715" y="14978"/>
                  </a:cubicBezTo>
                  <a:cubicBezTo>
                    <a:pt x="2656" y="16705"/>
                    <a:pt x="4418" y="17836"/>
                    <a:pt x="6382" y="17991"/>
                  </a:cubicBezTo>
                  <a:cubicBezTo>
                    <a:pt x="6359" y="17348"/>
                    <a:pt x="6359" y="16693"/>
                    <a:pt x="6370" y="16038"/>
                  </a:cubicBezTo>
                  <a:cubicBezTo>
                    <a:pt x="6287" y="16026"/>
                    <a:pt x="6216" y="15990"/>
                    <a:pt x="6156" y="15943"/>
                  </a:cubicBezTo>
                  <a:cubicBezTo>
                    <a:pt x="5680" y="15502"/>
                    <a:pt x="5406" y="14919"/>
                    <a:pt x="4989" y="14443"/>
                  </a:cubicBezTo>
                  <a:cubicBezTo>
                    <a:pt x="4573" y="13942"/>
                    <a:pt x="4120" y="13490"/>
                    <a:pt x="3632" y="13085"/>
                  </a:cubicBezTo>
                  <a:cubicBezTo>
                    <a:pt x="3358" y="12862"/>
                    <a:pt x="3612" y="12517"/>
                    <a:pt x="3893" y="12517"/>
                  </a:cubicBezTo>
                  <a:cubicBezTo>
                    <a:pt x="3941" y="12517"/>
                    <a:pt x="3990" y="12527"/>
                    <a:pt x="4037" y="12549"/>
                  </a:cubicBezTo>
                  <a:cubicBezTo>
                    <a:pt x="4894" y="12954"/>
                    <a:pt x="5870" y="13645"/>
                    <a:pt x="6382" y="14538"/>
                  </a:cubicBezTo>
                  <a:cubicBezTo>
                    <a:pt x="6394" y="14026"/>
                    <a:pt x="6406" y="13514"/>
                    <a:pt x="6418" y="13002"/>
                  </a:cubicBezTo>
                  <a:cubicBezTo>
                    <a:pt x="6001" y="12645"/>
                    <a:pt x="5680" y="12026"/>
                    <a:pt x="5382" y="11645"/>
                  </a:cubicBezTo>
                  <a:cubicBezTo>
                    <a:pt x="4811" y="10894"/>
                    <a:pt x="4275" y="10132"/>
                    <a:pt x="3775" y="9335"/>
                  </a:cubicBezTo>
                  <a:cubicBezTo>
                    <a:pt x="3615" y="9078"/>
                    <a:pt x="3859" y="8794"/>
                    <a:pt x="4101" y="8794"/>
                  </a:cubicBezTo>
                  <a:cubicBezTo>
                    <a:pt x="4185" y="8794"/>
                    <a:pt x="4268" y="8827"/>
                    <a:pt x="4334" y="8906"/>
                  </a:cubicBezTo>
                  <a:cubicBezTo>
                    <a:pt x="4954" y="9609"/>
                    <a:pt x="5537" y="10335"/>
                    <a:pt x="6132" y="11061"/>
                  </a:cubicBezTo>
                  <a:cubicBezTo>
                    <a:pt x="6228" y="11168"/>
                    <a:pt x="6347" y="11287"/>
                    <a:pt x="6454" y="11418"/>
                  </a:cubicBezTo>
                  <a:cubicBezTo>
                    <a:pt x="6478" y="10787"/>
                    <a:pt x="6490" y="10168"/>
                    <a:pt x="6513" y="9537"/>
                  </a:cubicBezTo>
                  <a:cubicBezTo>
                    <a:pt x="5537" y="7823"/>
                    <a:pt x="4704" y="6037"/>
                    <a:pt x="4001" y="4191"/>
                  </a:cubicBezTo>
                  <a:cubicBezTo>
                    <a:pt x="3891" y="3908"/>
                    <a:pt x="4156" y="3687"/>
                    <a:pt x="4410" y="3687"/>
                  </a:cubicBezTo>
                  <a:cubicBezTo>
                    <a:pt x="4540" y="3687"/>
                    <a:pt x="4667" y="3745"/>
                    <a:pt x="4739" y="3882"/>
                  </a:cubicBezTo>
                  <a:cubicBezTo>
                    <a:pt x="5537" y="5394"/>
                    <a:pt x="6382" y="6906"/>
                    <a:pt x="7275" y="8370"/>
                  </a:cubicBezTo>
                  <a:lnTo>
                    <a:pt x="8335" y="6394"/>
                  </a:lnTo>
                  <a:cubicBezTo>
                    <a:pt x="8752" y="5632"/>
                    <a:pt x="9168" y="4537"/>
                    <a:pt x="9966" y="4108"/>
                  </a:cubicBezTo>
                  <a:cubicBezTo>
                    <a:pt x="10020" y="4077"/>
                    <a:pt x="10078" y="4062"/>
                    <a:pt x="10134" y="4062"/>
                  </a:cubicBezTo>
                  <a:cubicBezTo>
                    <a:pt x="10314" y="4062"/>
                    <a:pt x="10481" y="4206"/>
                    <a:pt x="10490" y="4406"/>
                  </a:cubicBezTo>
                  <a:cubicBezTo>
                    <a:pt x="10561" y="5299"/>
                    <a:pt x="9847" y="6275"/>
                    <a:pt x="9442" y="7037"/>
                  </a:cubicBezTo>
                  <a:lnTo>
                    <a:pt x="7859" y="9954"/>
                  </a:lnTo>
                  <a:cubicBezTo>
                    <a:pt x="7763" y="10121"/>
                    <a:pt x="7597" y="10228"/>
                    <a:pt x="7406" y="10252"/>
                  </a:cubicBezTo>
                  <a:cubicBezTo>
                    <a:pt x="7406" y="10823"/>
                    <a:pt x="7394" y="11406"/>
                    <a:pt x="7394" y="11978"/>
                  </a:cubicBezTo>
                  <a:cubicBezTo>
                    <a:pt x="7978" y="11573"/>
                    <a:pt x="8537" y="11144"/>
                    <a:pt x="9061" y="10680"/>
                  </a:cubicBezTo>
                  <a:cubicBezTo>
                    <a:pt x="9490" y="10298"/>
                    <a:pt x="9952" y="9488"/>
                    <a:pt x="10569" y="9488"/>
                  </a:cubicBezTo>
                  <a:cubicBezTo>
                    <a:pt x="10586" y="9488"/>
                    <a:pt x="10603" y="9488"/>
                    <a:pt x="10621" y="9490"/>
                  </a:cubicBezTo>
                  <a:cubicBezTo>
                    <a:pt x="10740" y="9490"/>
                    <a:pt x="10847" y="9573"/>
                    <a:pt x="10883" y="9692"/>
                  </a:cubicBezTo>
                  <a:cubicBezTo>
                    <a:pt x="11050" y="10430"/>
                    <a:pt x="10049" y="11073"/>
                    <a:pt x="9549" y="11478"/>
                  </a:cubicBezTo>
                  <a:cubicBezTo>
                    <a:pt x="8895" y="12014"/>
                    <a:pt x="8180" y="12442"/>
                    <a:pt x="7394" y="12752"/>
                  </a:cubicBezTo>
                  <a:cubicBezTo>
                    <a:pt x="7394" y="14490"/>
                    <a:pt x="7418" y="16240"/>
                    <a:pt x="7442" y="17991"/>
                  </a:cubicBezTo>
                  <a:cubicBezTo>
                    <a:pt x="7752" y="17955"/>
                    <a:pt x="8073" y="17907"/>
                    <a:pt x="8383" y="17836"/>
                  </a:cubicBezTo>
                  <a:cubicBezTo>
                    <a:pt x="8406" y="17229"/>
                    <a:pt x="8490" y="16633"/>
                    <a:pt x="8645" y="16050"/>
                  </a:cubicBezTo>
                  <a:cubicBezTo>
                    <a:pt x="8811" y="15085"/>
                    <a:pt x="9180" y="14169"/>
                    <a:pt x="9716" y="13347"/>
                  </a:cubicBezTo>
                  <a:cubicBezTo>
                    <a:pt x="9919" y="12847"/>
                    <a:pt x="10204" y="12383"/>
                    <a:pt x="10538" y="11966"/>
                  </a:cubicBezTo>
                  <a:cubicBezTo>
                    <a:pt x="11466" y="10823"/>
                    <a:pt x="12883" y="10132"/>
                    <a:pt x="14348" y="9954"/>
                  </a:cubicBezTo>
                  <a:cubicBezTo>
                    <a:pt x="14991" y="6525"/>
                    <a:pt x="13490" y="3048"/>
                    <a:pt x="10550" y="1167"/>
                  </a:cubicBezTo>
                  <a:cubicBezTo>
                    <a:pt x="9348" y="392"/>
                    <a:pt x="7958" y="1"/>
                    <a:pt x="6598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30"/>
            <p:cNvSpPr/>
            <p:nvPr/>
          </p:nvSpPr>
          <p:spPr>
            <a:xfrm>
              <a:off x="5722135" y="4469163"/>
              <a:ext cx="451740" cy="438835"/>
            </a:xfrm>
            <a:custGeom>
              <a:rect b="b" l="l" r="r" t="t"/>
              <a:pathLst>
                <a:path extrusionOk="0" h="12990" w="13372">
                  <a:moveTo>
                    <a:pt x="6752" y="0"/>
                  </a:moveTo>
                  <a:cubicBezTo>
                    <a:pt x="6499" y="0"/>
                    <a:pt x="6248" y="16"/>
                    <a:pt x="6002" y="48"/>
                  </a:cubicBezTo>
                  <a:cubicBezTo>
                    <a:pt x="4537" y="226"/>
                    <a:pt x="3120" y="929"/>
                    <a:pt x="2192" y="2060"/>
                  </a:cubicBezTo>
                  <a:cubicBezTo>
                    <a:pt x="1858" y="2477"/>
                    <a:pt x="1573" y="2953"/>
                    <a:pt x="1370" y="3453"/>
                  </a:cubicBezTo>
                  <a:cubicBezTo>
                    <a:pt x="823" y="4263"/>
                    <a:pt x="465" y="5179"/>
                    <a:pt x="299" y="6144"/>
                  </a:cubicBezTo>
                  <a:cubicBezTo>
                    <a:pt x="144" y="6727"/>
                    <a:pt x="49" y="7334"/>
                    <a:pt x="25" y="7930"/>
                  </a:cubicBezTo>
                  <a:cubicBezTo>
                    <a:pt x="1" y="9013"/>
                    <a:pt x="215" y="10073"/>
                    <a:pt x="834" y="10930"/>
                  </a:cubicBezTo>
                  <a:cubicBezTo>
                    <a:pt x="1394" y="10371"/>
                    <a:pt x="1966" y="9823"/>
                    <a:pt x="2525" y="9287"/>
                  </a:cubicBezTo>
                  <a:cubicBezTo>
                    <a:pt x="2227" y="8394"/>
                    <a:pt x="2954" y="7108"/>
                    <a:pt x="3168" y="6227"/>
                  </a:cubicBezTo>
                  <a:cubicBezTo>
                    <a:pt x="3478" y="4882"/>
                    <a:pt x="3680" y="3513"/>
                    <a:pt x="3775" y="2131"/>
                  </a:cubicBezTo>
                  <a:cubicBezTo>
                    <a:pt x="3799" y="1809"/>
                    <a:pt x="4045" y="1645"/>
                    <a:pt x="4288" y="1645"/>
                  </a:cubicBezTo>
                  <a:cubicBezTo>
                    <a:pt x="4528" y="1645"/>
                    <a:pt x="4764" y="1806"/>
                    <a:pt x="4775" y="2131"/>
                  </a:cubicBezTo>
                  <a:cubicBezTo>
                    <a:pt x="4811" y="3560"/>
                    <a:pt x="4680" y="5001"/>
                    <a:pt x="4371" y="6394"/>
                  </a:cubicBezTo>
                  <a:cubicBezTo>
                    <a:pt x="4287" y="6787"/>
                    <a:pt x="4204" y="7311"/>
                    <a:pt x="4073" y="7823"/>
                  </a:cubicBezTo>
                  <a:cubicBezTo>
                    <a:pt x="4371" y="7561"/>
                    <a:pt x="4656" y="7287"/>
                    <a:pt x="4954" y="7037"/>
                  </a:cubicBezTo>
                  <a:cubicBezTo>
                    <a:pt x="5549" y="6513"/>
                    <a:pt x="6157" y="5882"/>
                    <a:pt x="6859" y="5489"/>
                  </a:cubicBezTo>
                  <a:cubicBezTo>
                    <a:pt x="7026" y="5108"/>
                    <a:pt x="7169" y="4703"/>
                    <a:pt x="7276" y="4298"/>
                  </a:cubicBezTo>
                  <a:cubicBezTo>
                    <a:pt x="7371" y="3703"/>
                    <a:pt x="7407" y="3108"/>
                    <a:pt x="7383" y="2512"/>
                  </a:cubicBezTo>
                  <a:cubicBezTo>
                    <a:pt x="7383" y="2300"/>
                    <a:pt x="7537" y="2195"/>
                    <a:pt x="7698" y="2195"/>
                  </a:cubicBezTo>
                  <a:cubicBezTo>
                    <a:pt x="7835" y="2195"/>
                    <a:pt x="7978" y="2270"/>
                    <a:pt x="8038" y="2417"/>
                  </a:cubicBezTo>
                  <a:cubicBezTo>
                    <a:pt x="8347" y="3298"/>
                    <a:pt x="8383" y="4263"/>
                    <a:pt x="8121" y="5156"/>
                  </a:cubicBezTo>
                  <a:cubicBezTo>
                    <a:pt x="8150" y="5156"/>
                    <a:pt x="8179" y="5157"/>
                    <a:pt x="8209" y="5157"/>
                  </a:cubicBezTo>
                  <a:cubicBezTo>
                    <a:pt x="8703" y="5157"/>
                    <a:pt x="9196" y="5062"/>
                    <a:pt x="9657" y="4882"/>
                  </a:cubicBezTo>
                  <a:cubicBezTo>
                    <a:pt x="9712" y="4864"/>
                    <a:pt x="9766" y="4855"/>
                    <a:pt x="9817" y="4855"/>
                  </a:cubicBezTo>
                  <a:cubicBezTo>
                    <a:pt x="10300" y="4855"/>
                    <a:pt x="10548" y="5610"/>
                    <a:pt x="10074" y="5858"/>
                  </a:cubicBezTo>
                  <a:cubicBezTo>
                    <a:pt x="9592" y="6095"/>
                    <a:pt x="9074" y="6218"/>
                    <a:pt x="8549" y="6218"/>
                  </a:cubicBezTo>
                  <a:cubicBezTo>
                    <a:pt x="8335" y="6218"/>
                    <a:pt x="8121" y="6197"/>
                    <a:pt x="7907" y="6156"/>
                  </a:cubicBezTo>
                  <a:cubicBezTo>
                    <a:pt x="7478" y="6834"/>
                    <a:pt x="6764" y="7370"/>
                    <a:pt x="6121" y="7894"/>
                  </a:cubicBezTo>
                  <a:cubicBezTo>
                    <a:pt x="6859" y="7846"/>
                    <a:pt x="7621" y="7811"/>
                    <a:pt x="8347" y="7704"/>
                  </a:cubicBezTo>
                  <a:cubicBezTo>
                    <a:pt x="8406" y="7694"/>
                    <a:pt x="8469" y="7688"/>
                    <a:pt x="8532" y="7688"/>
                  </a:cubicBezTo>
                  <a:cubicBezTo>
                    <a:pt x="8702" y="7688"/>
                    <a:pt x="8878" y="7732"/>
                    <a:pt x="8990" y="7870"/>
                  </a:cubicBezTo>
                  <a:cubicBezTo>
                    <a:pt x="9181" y="8108"/>
                    <a:pt x="9276" y="8227"/>
                    <a:pt x="9157" y="8525"/>
                  </a:cubicBezTo>
                  <a:cubicBezTo>
                    <a:pt x="9074" y="8799"/>
                    <a:pt x="8824" y="8989"/>
                    <a:pt x="8526" y="9001"/>
                  </a:cubicBezTo>
                  <a:cubicBezTo>
                    <a:pt x="7599" y="9118"/>
                    <a:pt x="6584" y="9269"/>
                    <a:pt x="5594" y="9269"/>
                  </a:cubicBezTo>
                  <a:cubicBezTo>
                    <a:pt x="5273" y="9269"/>
                    <a:pt x="4956" y="9253"/>
                    <a:pt x="4644" y="9216"/>
                  </a:cubicBezTo>
                  <a:cubicBezTo>
                    <a:pt x="4240" y="9597"/>
                    <a:pt x="3835" y="9966"/>
                    <a:pt x="3442" y="10347"/>
                  </a:cubicBezTo>
                  <a:cubicBezTo>
                    <a:pt x="2906" y="10859"/>
                    <a:pt x="2394" y="11395"/>
                    <a:pt x="1882" y="11930"/>
                  </a:cubicBezTo>
                  <a:cubicBezTo>
                    <a:pt x="2932" y="12656"/>
                    <a:pt x="4180" y="12990"/>
                    <a:pt x="5447" y="12990"/>
                  </a:cubicBezTo>
                  <a:cubicBezTo>
                    <a:pt x="7960" y="12990"/>
                    <a:pt x="10545" y="11678"/>
                    <a:pt x="11788" y="9525"/>
                  </a:cubicBezTo>
                  <a:cubicBezTo>
                    <a:pt x="12229" y="8906"/>
                    <a:pt x="12514" y="8192"/>
                    <a:pt x="12598" y="7442"/>
                  </a:cubicBezTo>
                  <a:cubicBezTo>
                    <a:pt x="13372" y="4406"/>
                    <a:pt x="11574" y="1084"/>
                    <a:pt x="8514" y="286"/>
                  </a:cubicBezTo>
                  <a:cubicBezTo>
                    <a:pt x="8062" y="143"/>
                    <a:pt x="7597" y="48"/>
                    <a:pt x="7133" y="12"/>
                  </a:cubicBezTo>
                  <a:cubicBezTo>
                    <a:pt x="7006" y="4"/>
                    <a:pt x="6879" y="0"/>
                    <a:pt x="6752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30"/>
            <p:cNvSpPr/>
            <p:nvPr/>
          </p:nvSpPr>
          <p:spPr>
            <a:xfrm>
              <a:off x="5553122" y="4259611"/>
              <a:ext cx="525352" cy="904425"/>
            </a:xfrm>
            <a:custGeom>
              <a:rect b="b" l="l" r="r" t="t"/>
              <a:pathLst>
                <a:path extrusionOk="0" h="26772" w="15551">
                  <a:moveTo>
                    <a:pt x="1066" y="1"/>
                  </a:moveTo>
                  <a:cubicBezTo>
                    <a:pt x="811" y="1"/>
                    <a:pt x="544" y="217"/>
                    <a:pt x="646" y="500"/>
                  </a:cubicBezTo>
                  <a:cubicBezTo>
                    <a:pt x="1349" y="2346"/>
                    <a:pt x="2194" y="4143"/>
                    <a:pt x="3170" y="5858"/>
                  </a:cubicBezTo>
                  <a:cubicBezTo>
                    <a:pt x="3147" y="6477"/>
                    <a:pt x="3123" y="7108"/>
                    <a:pt x="3111" y="7727"/>
                  </a:cubicBezTo>
                  <a:cubicBezTo>
                    <a:pt x="2992" y="7608"/>
                    <a:pt x="2873" y="7489"/>
                    <a:pt x="2778" y="7370"/>
                  </a:cubicBezTo>
                  <a:cubicBezTo>
                    <a:pt x="2182" y="6644"/>
                    <a:pt x="1587" y="5918"/>
                    <a:pt x="980" y="5215"/>
                  </a:cubicBezTo>
                  <a:cubicBezTo>
                    <a:pt x="911" y="5141"/>
                    <a:pt x="829" y="5110"/>
                    <a:pt x="747" y="5110"/>
                  </a:cubicBezTo>
                  <a:cubicBezTo>
                    <a:pt x="501" y="5110"/>
                    <a:pt x="259" y="5393"/>
                    <a:pt x="420" y="5644"/>
                  </a:cubicBezTo>
                  <a:cubicBezTo>
                    <a:pt x="920" y="6441"/>
                    <a:pt x="1456" y="7203"/>
                    <a:pt x="2027" y="7953"/>
                  </a:cubicBezTo>
                  <a:cubicBezTo>
                    <a:pt x="2325" y="8346"/>
                    <a:pt x="2647" y="8965"/>
                    <a:pt x="3063" y="9311"/>
                  </a:cubicBezTo>
                  <a:cubicBezTo>
                    <a:pt x="3051" y="9823"/>
                    <a:pt x="3039" y="10335"/>
                    <a:pt x="3039" y="10847"/>
                  </a:cubicBezTo>
                  <a:cubicBezTo>
                    <a:pt x="2516" y="9954"/>
                    <a:pt x="1551" y="9263"/>
                    <a:pt x="682" y="8858"/>
                  </a:cubicBezTo>
                  <a:cubicBezTo>
                    <a:pt x="637" y="8838"/>
                    <a:pt x="590" y="8829"/>
                    <a:pt x="544" y="8829"/>
                  </a:cubicBezTo>
                  <a:cubicBezTo>
                    <a:pt x="261" y="8829"/>
                    <a:pt x="1" y="9169"/>
                    <a:pt x="277" y="9394"/>
                  </a:cubicBezTo>
                  <a:cubicBezTo>
                    <a:pt x="765" y="9811"/>
                    <a:pt x="1218" y="10263"/>
                    <a:pt x="1635" y="10751"/>
                  </a:cubicBezTo>
                  <a:cubicBezTo>
                    <a:pt x="2051" y="11240"/>
                    <a:pt x="2325" y="11823"/>
                    <a:pt x="2801" y="12252"/>
                  </a:cubicBezTo>
                  <a:cubicBezTo>
                    <a:pt x="2861" y="12311"/>
                    <a:pt x="2932" y="12347"/>
                    <a:pt x="3016" y="12347"/>
                  </a:cubicBezTo>
                  <a:cubicBezTo>
                    <a:pt x="3004" y="13002"/>
                    <a:pt x="3004" y="13657"/>
                    <a:pt x="3004" y="14311"/>
                  </a:cubicBezTo>
                  <a:lnTo>
                    <a:pt x="3004" y="16574"/>
                  </a:lnTo>
                  <a:cubicBezTo>
                    <a:pt x="3016" y="18324"/>
                    <a:pt x="3051" y="20086"/>
                    <a:pt x="3099" y="21836"/>
                  </a:cubicBezTo>
                  <a:cubicBezTo>
                    <a:pt x="3123" y="22777"/>
                    <a:pt x="3147" y="23705"/>
                    <a:pt x="3206" y="24646"/>
                  </a:cubicBezTo>
                  <a:cubicBezTo>
                    <a:pt x="3242" y="25384"/>
                    <a:pt x="3159" y="26075"/>
                    <a:pt x="3635" y="26658"/>
                  </a:cubicBezTo>
                  <a:cubicBezTo>
                    <a:pt x="3696" y="26738"/>
                    <a:pt x="3782" y="26772"/>
                    <a:pt x="3870" y="26772"/>
                  </a:cubicBezTo>
                  <a:cubicBezTo>
                    <a:pt x="4005" y="26772"/>
                    <a:pt x="4146" y="26694"/>
                    <a:pt x="4218" y="26587"/>
                  </a:cubicBezTo>
                  <a:cubicBezTo>
                    <a:pt x="4647" y="25932"/>
                    <a:pt x="4432" y="25051"/>
                    <a:pt x="4409" y="24301"/>
                  </a:cubicBezTo>
                  <a:cubicBezTo>
                    <a:pt x="4373" y="23479"/>
                    <a:pt x="4325" y="22658"/>
                    <a:pt x="4290" y="21836"/>
                  </a:cubicBezTo>
                  <a:cubicBezTo>
                    <a:pt x="4278" y="21443"/>
                    <a:pt x="4254" y="21038"/>
                    <a:pt x="4242" y="20634"/>
                  </a:cubicBezTo>
                  <a:cubicBezTo>
                    <a:pt x="5171" y="19872"/>
                    <a:pt x="6040" y="19050"/>
                    <a:pt x="6861" y="18157"/>
                  </a:cubicBezTo>
                  <a:cubicBezTo>
                    <a:pt x="7397" y="17609"/>
                    <a:pt x="7909" y="17074"/>
                    <a:pt x="8445" y="16562"/>
                  </a:cubicBezTo>
                  <a:cubicBezTo>
                    <a:pt x="8838" y="16181"/>
                    <a:pt x="9243" y="15800"/>
                    <a:pt x="9647" y="15431"/>
                  </a:cubicBezTo>
                  <a:cubicBezTo>
                    <a:pt x="9959" y="15468"/>
                    <a:pt x="10276" y="15484"/>
                    <a:pt x="10597" y="15484"/>
                  </a:cubicBezTo>
                  <a:cubicBezTo>
                    <a:pt x="11587" y="15484"/>
                    <a:pt x="12602" y="15333"/>
                    <a:pt x="13529" y="15216"/>
                  </a:cubicBezTo>
                  <a:cubicBezTo>
                    <a:pt x="13827" y="15204"/>
                    <a:pt x="14077" y="15014"/>
                    <a:pt x="14160" y="14728"/>
                  </a:cubicBezTo>
                  <a:cubicBezTo>
                    <a:pt x="14279" y="14430"/>
                    <a:pt x="14184" y="14323"/>
                    <a:pt x="13993" y="14085"/>
                  </a:cubicBezTo>
                  <a:cubicBezTo>
                    <a:pt x="13889" y="13947"/>
                    <a:pt x="13710" y="13903"/>
                    <a:pt x="13537" y="13903"/>
                  </a:cubicBezTo>
                  <a:cubicBezTo>
                    <a:pt x="13472" y="13903"/>
                    <a:pt x="13409" y="13909"/>
                    <a:pt x="13350" y="13918"/>
                  </a:cubicBezTo>
                  <a:cubicBezTo>
                    <a:pt x="12624" y="14026"/>
                    <a:pt x="11862" y="14061"/>
                    <a:pt x="11124" y="14109"/>
                  </a:cubicBezTo>
                  <a:cubicBezTo>
                    <a:pt x="11755" y="13573"/>
                    <a:pt x="12469" y="13049"/>
                    <a:pt x="12910" y="12371"/>
                  </a:cubicBezTo>
                  <a:cubicBezTo>
                    <a:pt x="13122" y="12408"/>
                    <a:pt x="13335" y="12427"/>
                    <a:pt x="13547" y="12427"/>
                  </a:cubicBezTo>
                  <a:cubicBezTo>
                    <a:pt x="14073" y="12427"/>
                    <a:pt x="14593" y="12311"/>
                    <a:pt x="15077" y="12073"/>
                  </a:cubicBezTo>
                  <a:cubicBezTo>
                    <a:pt x="15551" y="11825"/>
                    <a:pt x="15303" y="11070"/>
                    <a:pt x="14820" y="11070"/>
                  </a:cubicBezTo>
                  <a:cubicBezTo>
                    <a:pt x="14769" y="11070"/>
                    <a:pt x="14715" y="11079"/>
                    <a:pt x="14660" y="11097"/>
                  </a:cubicBezTo>
                  <a:cubicBezTo>
                    <a:pt x="14199" y="11277"/>
                    <a:pt x="13706" y="11372"/>
                    <a:pt x="13212" y="11372"/>
                  </a:cubicBezTo>
                  <a:cubicBezTo>
                    <a:pt x="13182" y="11372"/>
                    <a:pt x="13153" y="11371"/>
                    <a:pt x="13124" y="11371"/>
                  </a:cubicBezTo>
                  <a:cubicBezTo>
                    <a:pt x="13386" y="10466"/>
                    <a:pt x="13350" y="9513"/>
                    <a:pt x="13041" y="8632"/>
                  </a:cubicBezTo>
                  <a:cubicBezTo>
                    <a:pt x="12980" y="8479"/>
                    <a:pt x="12837" y="8401"/>
                    <a:pt x="12700" y="8401"/>
                  </a:cubicBezTo>
                  <a:cubicBezTo>
                    <a:pt x="12539" y="8401"/>
                    <a:pt x="12386" y="8509"/>
                    <a:pt x="12386" y="8727"/>
                  </a:cubicBezTo>
                  <a:cubicBezTo>
                    <a:pt x="12410" y="9323"/>
                    <a:pt x="12374" y="9918"/>
                    <a:pt x="12279" y="10513"/>
                  </a:cubicBezTo>
                  <a:cubicBezTo>
                    <a:pt x="12172" y="10918"/>
                    <a:pt x="12029" y="11311"/>
                    <a:pt x="11862" y="11704"/>
                  </a:cubicBezTo>
                  <a:cubicBezTo>
                    <a:pt x="11160" y="12097"/>
                    <a:pt x="10552" y="12728"/>
                    <a:pt x="9957" y="13240"/>
                  </a:cubicBezTo>
                  <a:cubicBezTo>
                    <a:pt x="9659" y="13502"/>
                    <a:pt x="9374" y="13764"/>
                    <a:pt x="9076" y="14038"/>
                  </a:cubicBezTo>
                  <a:cubicBezTo>
                    <a:pt x="9219" y="13514"/>
                    <a:pt x="9302" y="12990"/>
                    <a:pt x="9374" y="12609"/>
                  </a:cubicBezTo>
                  <a:cubicBezTo>
                    <a:pt x="9683" y="11204"/>
                    <a:pt x="9814" y="9775"/>
                    <a:pt x="9778" y="8334"/>
                  </a:cubicBezTo>
                  <a:cubicBezTo>
                    <a:pt x="9767" y="8014"/>
                    <a:pt x="9531" y="7857"/>
                    <a:pt x="9291" y="7857"/>
                  </a:cubicBezTo>
                  <a:cubicBezTo>
                    <a:pt x="9048" y="7857"/>
                    <a:pt x="8802" y="8017"/>
                    <a:pt x="8778" y="8334"/>
                  </a:cubicBezTo>
                  <a:cubicBezTo>
                    <a:pt x="8683" y="9716"/>
                    <a:pt x="8481" y="11097"/>
                    <a:pt x="8171" y="12442"/>
                  </a:cubicBezTo>
                  <a:cubicBezTo>
                    <a:pt x="7957" y="13311"/>
                    <a:pt x="7230" y="14597"/>
                    <a:pt x="7528" y="15502"/>
                  </a:cubicBezTo>
                  <a:cubicBezTo>
                    <a:pt x="6969" y="16038"/>
                    <a:pt x="6397" y="16585"/>
                    <a:pt x="5837" y="17145"/>
                  </a:cubicBezTo>
                  <a:cubicBezTo>
                    <a:pt x="5254" y="17728"/>
                    <a:pt x="4706" y="18336"/>
                    <a:pt x="4206" y="18991"/>
                  </a:cubicBezTo>
                  <a:cubicBezTo>
                    <a:pt x="4171" y="18121"/>
                    <a:pt x="4147" y="17252"/>
                    <a:pt x="4123" y="16383"/>
                  </a:cubicBezTo>
                  <a:cubicBezTo>
                    <a:pt x="4111" y="15693"/>
                    <a:pt x="4099" y="14990"/>
                    <a:pt x="4087" y="14299"/>
                  </a:cubicBezTo>
                  <a:cubicBezTo>
                    <a:pt x="4063" y="12549"/>
                    <a:pt x="4040" y="10811"/>
                    <a:pt x="4051" y="9061"/>
                  </a:cubicBezTo>
                  <a:cubicBezTo>
                    <a:pt x="4825" y="8751"/>
                    <a:pt x="5552" y="8323"/>
                    <a:pt x="6195" y="7787"/>
                  </a:cubicBezTo>
                  <a:cubicBezTo>
                    <a:pt x="6695" y="7382"/>
                    <a:pt x="7707" y="6751"/>
                    <a:pt x="7528" y="6001"/>
                  </a:cubicBezTo>
                  <a:cubicBezTo>
                    <a:pt x="7492" y="5882"/>
                    <a:pt x="7385" y="5810"/>
                    <a:pt x="7266" y="5798"/>
                  </a:cubicBezTo>
                  <a:cubicBezTo>
                    <a:pt x="7253" y="5798"/>
                    <a:pt x="7239" y="5797"/>
                    <a:pt x="7226" y="5797"/>
                  </a:cubicBezTo>
                  <a:cubicBezTo>
                    <a:pt x="6603" y="5797"/>
                    <a:pt x="6138" y="6604"/>
                    <a:pt x="5718" y="6989"/>
                  </a:cubicBezTo>
                  <a:cubicBezTo>
                    <a:pt x="5183" y="7453"/>
                    <a:pt x="4623" y="7894"/>
                    <a:pt x="4051" y="8299"/>
                  </a:cubicBezTo>
                  <a:cubicBezTo>
                    <a:pt x="4051" y="7715"/>
                    <a:pt x="4051" y="7144"/>
                    <a:pt x="4063" y="6560"/>
                  </a:cubicBezTo>
                  <a:cubicBezTo>
                    <a:pt x="4242" y="6537"/>
                    <a:pt x="4409" y="6429"/>
                    <a:pt x="4504" y="6263"/>
                  </a:cubicBezTo>
                  <a:lnTo>
                    <a:pt x="6087" y="3346"/>
                  </a:lnTo>
                  <a:cubicBezTo>
                    <a:pt x="6504" y="2584"/>
                    <a:pt x="7219" y="1619"/>
                    <a:pt x="7135" y="726"/>
                  </a:cubicBezTo>
                  <a:cubicBezTo>
                    <a:pt x="7126" y="520"/>
                    <a:pt x="6962" y="381"/>
                    <a:pt x="6785" y="381"/>
                  </a:cubicBezTo>
                  <a:cubicBezTo>
                    <a:pt x="6727" y="381"/>
                    <a:pt x="6667" y="396"/>
                    <a:pt x="6611" y="429"/>
                  </a:cubicBezTo>
                  <a:cubicBezTo>
                    <a:pt x="5814" y="845"/>
                    <a:pt x="5397" y="1941"/>
                    <a:pt x="4992" y="2715"/>
                  </a:cubicBezTo>
                  <a:lnTo>
                    <a:pt x="3921" y="4691"/>
                  </a:lnTo>
                  <a:cubicBezTo>
                    <a:pt x="3028" y="3215"/>
                    <a:pt x="2194" y="1715"/>
                    <a:pt x="1396" y="191"/>
                  </a:cubicBezTo>
                  <a:cubicBezTo>
                    <a:pt x="1324" y="58"/>
                    <a:pt x="1197" y="1"/>
                    <a:pt x="1066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30"/>
            <p:cNvSpPr/>
            <p:nvPr/>
          </p:nvSpPr>
          <p:spPr>
            <a:xfrm>
              <a:off x="9146667" y="4246807"/>
              <a:ext cx="539034" cy="239822"/>
            </a:xfrm>
            <a:custGeom>
              <a:rect b="b" l="l" r="r" t="t"/>
              <a:pathLst>
                <a:path extrusionOk="0" h="7099" w="15956">
                  <a:moveTo>
                    <a:pt x="8356" y="1"/>
                  </a:moveTo>
                  <a:cubicBezTo>
                    <a:pt x="7383" y="1"/>
                    <a:pt x="6538" y="625"/>
                    <a:pt x="6037" y="1427"/>
                  </a:cubicBezTo>
                  <a:cubicBezTo>
                    <a:pt x="5942" y="1582"/>
                    <a:pt x="5859" y="1736"/>
                    <a:pt x="5799" y="1891"/>
                  </a:cubicBezTo>
                  <a:cubicBezTo>
                    <a:pt x="5573" y="2141"/>
                    <a:pt x="5382" y="2415"/>
                    <a:pt x="5240" y="2713"/>
                  </a:cubicBezTo>
                  <a:cubicBezTo>
                    <a:pt x="5228" y="2748"/>
                    <a:pt x="5204" y="2796"/>
                    <a:pt x="5192" y="2832"/>
                  </a:cubicBezTo>
                  <a:cubicBezTo>
                    <a:pt x="5061" y="2748"/>
                    <a:pt x="4930" y="2689"/>
                    <a:pt x="4787" y="2629"/>
                  </a:cubicBezTo>
                  <a:cubicBezTo>
                    <a:pt x="4548" y="2540"/>
                    <a:pt x="4302" y="2498"/>
                    <a:pt x="4061" y="2498"/>
                  </a:cubicBezTo>
                  <a:cubicBezTo>
                    <a:pt x="3208" y="2498"/>
                    <a:pt x="2402" y="3026"/>
                    <a:pt x="2096" y="3880"/>
                  </a:cubicBezTo>
                  <a:cubicBezTo>
                    <a:pt x="2061" y="3999"/>
                    <a:pt x="2025" y="4106"/>
                    <a:pt x="2001" y="4237"/>
                  </a:cubicBezTo>
                  <a:cubicBezTo>
                    <a:pt x="1864" y="4204"/>
                    <a:pt x="1726" y="4188"/>
                    <a:pt x="1588" y="4188"/>
                  </a:cubicBezTo>
                  <a:cubicBezTo>
                    <a:pt x="1330" y="4188"/>
                    <a:pt x="1075" y="4243"/>
                    <a:pt x="834" y="4344"/>
                  </a:cubicBezTo>
                  <a:cubicBezTo>
                    <a:pt x="560" y="4427"/>
                    <a:pt x="322" y="4606"/>
                    <a:pt x="167" y="4856"/>
                  </a:cubicBezTo>
                  <a:cubicBezTo>
                    <a:pt x="1" y="5189"/>
                    <a:pt x="13" y="5570"/>
                    <a:pt x="191" y="5904"/>
                  </a:cubicBezTo>
                  <a:cubicBezTo>
                    <a:pt x="406" y="6308"/>
                    <a:pt x="763" y="6630"/>
                    <a:pt x="1203" y="6797"/>
                  </a:cubicBezTo>
                  <a:cubicBezTo>
                    <a:pt x="1354" y="6849"/>
                    <a:pt x="1512" y="6876"/>
                    <a:pt x="1669" y="6876"/>
                  </a:cubicBezTo>
                  <a:cubicBezTo>
                    <a:pt x="1797" y="6876"/>
                    <a:pt x="1925" y="6858"/>
                    <a:pt x="2049" y="6820"/>
                  </a:cubicBezTo>
                  <a:cubicBezTo>
                    <a:pt x="4120" y="6928"/>
                    <a:pt x="6180" y="7011"/>
                    <a:pt x="8252" y="7058"/>
                  </a:cubicBezTo>
                  <a:cubicBezTo>
                    <a:pt x="9082" y="7085"/>
                    <a:pt x="9906" y="7099"/>
                    <a:pt x="10728" y="7099"/>
                  </a:cubicBezTo>
                  <a:cubicBezTo>
                    <a:pt x="11002" y="7099"/>
                    <a:pt x="11276" y="7097"/>
                    <a:pt x="11550" y="7094"/>
                  </a:cubicBezTo>
                  <a:cubicBezTo>
                    <a:pt x="11617" y="7093"/>
                    <a:pt x="11685" y="7093"/>
                    <a:pt x="11754" y="7093"/>
                  </a:cubicBezTo>
                  <a:cubicBezTo>
                    <a:pt x="11996" y="7093"/>
                    <a:pt x="12246" y="7097"/>
                    <a:pt x="12499" y="7097"/>
                  </a:cubicBezTo>
                  <a:cubicBezTo>
                    <a:pt x="13117" y="7097"/>
                    <a:pt x="13750" y="7071"/>
                    <a:pt x="14312" y="6892"/>
                  </a:cubicBezTo>
                  <a:cubicBezTo>
                    <a:pt x="14341" y="6894"/>
                    <a:pt x="14370" y="6895"/>
                    <a:pt x="14400" y="6895"/>
                  </a:cubicBezTo>
                  <a:cubicBezTo>
                    <a:pt x="14868" y="6895"/>
                    <a:pt x="15314" y="6627"/>
                    <a:pt x="15538" y="6201"/>
                  </a:cubicBezTo>
                  <a:cubicBezTo>
                    <a:pt x="15955" y="5415"/>
                    <a:pt x="15348" y="4665"/>
                    <a:pt x="14586" y="4463"/>
                  </a:cubicBezTo>
                  <a:cubicBezTo>
                    <a:pt x="14491" y="4439"/>
                    <a:pt x="14395" y="4415"/>
                    <a:pt x="14288" y="4403"/>
                  </a:cubicBezTo>
                  <a:cubicBezTo>
                    <a:pt x="14164" y="4384"/>
                    <a:pt x="14036" y="4375"/>
                    <a:pt x="13908" y="4375"/>
                  </a:cubicBezTo>
                  <a:cubicBezTo>
                    <a:pt x="13804" y="4375"/>
                    <a:pt x="13699" y="4381"/>
                    <a:pt x="13598" y="4392"/>
                  </a:cubicBezTo>
                  <a:cubicBezTo>
                    <a:pt x="13586" y="4344"/>
                    <a:pt x="13574" y="4284"/>
                    <a:pt x="13550" y="4237"/>
                  </a:cubicBezTo>
                  <a:cubicBezTo>
                    <a:pt x="13502" y="3677"/>
                    <a:pt x="13193" y="3177"/>
                    <a:pt x="12717" y="2879"/>
                  </a:cubicBezTo>
                  <a:cubicBezTo>
                    <a:pt x="12458" y="2728"/>
                    <a:pt x="12140" y="2657"/>
                    <a:pt x="11813" y="2657"/>
                  </a:cubicBezTo>
                  <a:cubicBezTo>
                    <a:pt x="11522" y="2657"/>
                    <a:pt x="11224" y="2713"/>
                    <a:pt x="10955" y="2820"/>
                  </a:cubicBezTo>
                  <a:cubicBezTo>
                    <a:pt x="10943" y="2772"/>
                    <a:pt x="10931" y="2725"/>
                    <a:pt x="10931" y="2665"/>
                  </a:cubicBezTo>
                  <a:cubicBezTo>
                    <a:pt x="10895" y="2117"/>
                    <a:pt x="10669" y="1594"/>
                    <a:pt x="10288" y="1201"/>
                  </a:cubicBezTo>
                  <a:cubicBezTo>
                    <a:pt x="9919" y="558"/>
                    <a:pt x="9347" y="93"/>
                    <a:pt x="8561" y="10"/>
                  </a:cubicBezTo>
                  <a:cubicBezTo>
                    <a:pt x="8492" y="4"/>
                    <a:pt x="8424" y="1"/>
                    <a:pt x="835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30"/>
            <p:cNvSpPr/>
            <p:nvPr/>
          </p:nvSpPr>
          <p:spPr>
            <a:xfrm>
              <a:off x="4605995" y="4421294"/>
              <a:ext cx="539000" cy="239957"/>
            </a:xfrm>
            <a:custGeom>
              <a:rect b="b" l="l" r="r" t="t"/>
              <a:pathLst>
                <a:path extrusionOk="0" h="7103" w="15955">
                  <a:moveTo>
                    <a:pt x="8349" y="1"/>
                  </a:moveTo>
                  <a:cubicBezTo>
                    <a:pt x="7383" y="1"/>
                    <a:pt x="6545" y="633"/>
                    <a:pt x="6037" y="1429"/>
                  </a:cubicBezTo>
                  <a:cubicBezTo>
                    <a:pt x="5953" y="1572"/>
                    <a:pt x="5870" y="1739"/>
                    <a:pt x="5798" y="1893"/>
                  </a:cubicBezTo>
                  <a:cubicBezTo>
                    <a:pt x="5572" y="2132"/>
                    <a:pt x="5382" y="2417"/>
                    <a:pt x="5251" y="2715"/>
                  </a:cubicBezTo>
                  <a:cubicBezTo>
                    <a:pt x="5227" y="2751"/>
                    <a:pt x="5215" y="2786"/>
                    <a:pt x="5191" y="2834"/>
                  </a:cubicBezTo>
                  <a:cubicBezTo>
                    <a:pt x="5072" y="2751"/>
                    <a:pt x="4929" y="2691"/>
                    <a:pt x="4798" y="2632"/>
                  </a:cubicBezTo>
                  <a:cubicBezTo>
                    <a:pt x="4557" y="2542"/>
                    <a:pt x="4310" y="2500"/>
                    <a:pt x="4067" y="2500"/>
                  </a:cubicBezTo>
                  <a:cubicBezTo>
                    <a:pt x="3212" y="2500"/>
                    <a:pt x="2414" y="3028"/>
                    <a:pt x="2108" y="3882"/>
                  </a:cubicBezTo>
                  <a:cubicBezTo>
                    <a:pt x="2060" y="3989"/>
                    <a:pt x="2036" y="4108"/>
                    <a:pt x="2012" y="4227"/>
                  </a:cubicBezTo>
                  <a:cubicBezTo>
                    <a:pt x="1877" y="4198"/>
                    <a:pt x="1739" y="4184"/>
                    <a:pt x="1602" y="4184"/>
                  </a:cubicBezTo>
                  <a:cubicBezTo>
                    <a:pt x="1340" y="4184"/>
                    <a:pt x="1080" y="4237"/>
                    <a:pt x="845" y="4346"/>
                  </a:cubicBezTo>
                  <a:cubicBezTo>
                    <a:pt x="560" y="4430"/>
                    <a:pt x="322" y="4608"/>
                    <a:pt x="179" y="4858"/>
                  </a:cubicBezTo>
                  <a:cubicBezTo>
                    <a:pt x="0" y="5192"/>
                    <a:pt x="12" y="5584"/>
                    <a:pt x="191" y="5906"/>
                  </a:cubicBezTo>
                  <a:cubicBezTo>
                    <a:pt x="405" y="6323"/>
                    <a:pt x="762" y="6644"/>
                    <a:pt x="1203" y="6799"/>
                  </a:cubicBezTo>
                  <a:cubicBezTo>
                    <a:pt x="1348" y="6856"/>
                    <a:pt x="1500" y="6882"/>
                    <a:pt x="1654" y="6882"/>
                  </a:cubicBezTo>
                  <a:cubicBezTo>
                    <a:pt x="1789" y="6882"/>
                    <a:pt x="1926" y="6862"/>
                    <a:pt x="2060" y="6823"/>
                  </a:cubicBezTo>
                  <a:cubicBezTo>
                    <a:pt x="4120" y="6942"/>
                    <a:pt x="6191" y="7025"/>
                    <a:pt x="8263" y="7073"/>
                  </a:cubicBezTo>
                  <a:cubicBezTo>
                    <a:pt x="9065" y="7090"/>
                    <a:pt x="9867" y="7101"/>
                    <a:pt x="10673" y="7101"/>
                  </a:cubicBezTo>
                  <a:cubicBezTo>
                    <a:pt x="10969" y="7101"/>
                    <a:pt x="11264" y="7100"/>
                    <a:pt x="11561" y="7097"/>
                  </a:cubicBezTo>
                  <a:cubicBezTo>
                    <a:pt x="11618" y="7096"/>
                    <a:pt x="11675" y="7095"/>
                    <a:pt x="11733" y="7095"/>
                  </a:cubicBezTo>
                  <a:cubicBezTo>
                    <a:pt x="12007" y="7095"/>
                    <a:pt x="12294" y="7103"/>
                    <a:pt x="12584" y="7103"/>
                  </a:cubicBezTo>
                  <a:cubicBezTo>
                    <a:pt x="13172" y="7103"/>
                    <a:pt x="13775" y="7073"/>
                    <a:pt x="14311" y="6894"/>
                  </a:cubicBezTo>
                  <a:cubicBezTo>
                    <a:pt x="14341" y="6896"/>
                    <a:pt x="14371" y="6897"/>
                    <a:pt x="14401" y="6897"/>
                  </a:cubicBezTo>
                  <a:cubicBezTo>
                    <a:pt x="14879" y="6897"/>
                    <a:pt x="15325" y="6629"/>
                    <a:pt x="15538" y="6192"/>
                  </a:cubicBezTo>
                  <a:cubicBezTo>
                    <a:pt x="15955" y="5406"/>
                    <a:pt x="15347" y="4656"/>
                    <a:pt x="14597" y="4453"/>
                  </a:cubicBezTo>
                  <a:cubicBezTo>
                    <a:pt x="14490" y="4430"/>
                    <a:pt x="14395" y="4406"/>
                    <a:pt x="14300" y="4394"/>
                  </a:cubicBezTo>
                  <a:cubicBezTo>
                    <a:pt x="14180" y="4376"/>
                    <a:pt x="14064" y="4367"/>
                    <a:pt x="13950" y="4367"/>
                  </a:cubicBezTo>
                  <a:cubicBezTo>
                    <a:pt x="13835" y="4367"/>
                    <a:pt x="13722" y="4376"/>
                    <a:pt x="13609" y="4394"/>
                  </a:cubicBezTo>
                  <a:cubicBezTo>
                    <a:pt x="13585" y="4346"/>
                    <a:pt x="13573" y="4287"/>
                    <a:pt x="13561" y="4239"/>
                  </a:cubicBezTo>
                  <a:cubicBezTo>
                    <a:pt x="13502" y="3679"/>
                    <a:pt x="13192" y="3179"/>
                    <a:pt x="12728" y="2882"/>
                  </a:cubicBezTo>
                  <a:cubicBezTo>
                    <a:pt x="12466" y="2726"/>
                    <a:pt x="12153" y="2655"/>
                    <a:pt x="11832" y="2655"/>
                  </a:cubicBezTo>
                  <a:cubicBezTo>
                    <a:pt x="11538" y="2655"/>
                    <a:pt x="11238" y="2714"/>
                    <a:pt x="10966" y="2822"/>
                  </a:cubicBezTo>
                  <a:cubicBezTo>
                    <a:pt x="10954" y="2775"/>
                    <a:pt x="10942" y="2715"/>
                    <a:pt x="10930" y="2667"/>
                  </a:cubicBezTo>
                  <a:cubicBezTo>
                    <a:pt x="10894" y="2120"/>
                    <a:pt x="10668" y="1596"/>
                    <a:pt x="10299" y="1191"/>
                  </a:cubicBezTo>
                  <a:cubicBezTo>
                    <a:pt x="9930" y="560"/>
                    <a:pt x="9358" y="96"/>
                    <a:pt x="8573" y="12"/>
                  </a:cubicBezTo>
                  <a:cubicBezTo>
                    <a:pt x="8497" y="5"/>
                    <a:pt x="8423" y="1"/>
                    <a:pt x="834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30"/>
            <p:cNvSpPr/>
            <p:nvPr/>
          </p:nvSpPr>
          <p:spPr>
            <a:xfrm>
              <a:off x="1890592" y="4216977"/>
              <a:ext cx="538594" cy="239687"/>
            </a:xfrm>
            <a:custGeom>
              <a:rect b="b" l="l" r="r" t="t"/>
              <a:pathLst>
                <a:path extrusionOk="0" h="7095" w="15943">
                  <a:moveTo>
                    <a:pt x="8337" y="1"/>
                  </a:moveTo>
                  <a:cubicBezTo>
                    <a:pt x="7371" y="1"/>
                    <a:pt x="6534" y="633"/>
                    <a:pt x="6037" y="1429"/>
                  </a:cubicBezTo>
                  <a:cubicBezTo>
                    <a:pt x="5941" y="1572"/>
                    <a:pt x="5858" y="1738"/>
                    <a:pt x="5786" y="1893"/>
                  </a:cubicBezTo>
                  <a:cubicBezTo>
                    <a:pt x="5560" y="2131"/>
                    <a:pt x="5370" y="2417"/>
                    <a:pt x="5239" y="2715"/>
                  </a:cubicBezTo>
                  <a:cubicBezTo>
                    <a:pt x="5215" y="2750"/>
                    <a:pt x="5203" y="2786"/>
                    <a:pt x="5179" y="2834"/>
                  </a:cubicBezTo>
                  <a:cubicBezTo>
                    <a:pt x="5060" y="2750"/>
                    <a:pt x="4917" y="2691"/>
                    <a:pt x="4786" y="2631"/>
                  </a:cubicBezTo>
                  <a:cubicBezTo>
                    <a:pt x="4545" y="2542"/>
                    <a:pt x="4298" y="2500"/>
                    <a:pt x="4055" y="2500"/>
                  </a:cubicBezTo>
                  <a:cubicBezTo>
                    <a:pt x="3200" y="2500"/>
                    <a:pt x="2402" y="3028"/>
                    <a:pt x="2096" y="3881"/>
                  </a:cubicBezTo>
                  <a:cubicBezTo>
                    <a:pt x="2048" y="3989"/>
                    <a:pt x="2024" y="4108"/>
                    <a:pt x="2000" y="4227"/>
                  </a:cubicBezTo>
                  <a:cubicBezTo>
                    <a:pt x="1865" y="4198"/>
                    <a:pt x="1728" y="4183"/>
                    <a:pt x="1592" y="4183"/>
                  </a:cubicBezTo>
                  <a:cubicBezTo>
                    <a:pt x="1333" y="4183"/>
                    <a:pt x="1076" y="4236"/>
                    <a:pt x="833" y="4346"/>
                  </a:cubicBezTo>
                  <a:cubicBezTo>
                    <a:pt x="548" y="4429"/>
                    <a:pt x="322" y="4608"/>
                    <a:pt x="167" y="4858"/>
                  </a:cubicBezTo>
                  <a:cubicBezTo>
                    <a:pt x="0" y="5179"/>
                    <a:pt x="0" y="5572"/>
                    <a:pt x="179" y="5894"/>
                  </a:cubicBezTo>
                  <a:cubicBezTo>
                    <a:pt x="393" y="6310"/>
                    <a:pt x="750" y="6632"/>
                    <a:pt x="1191" y="6787"/>
                  </a:cubicBezTo>
                  <a:cubicBezTo>
                    <a:pt x="1345" y="6847"/>
                    <a:pt x="1506" y="6877"/>
                    <a:pt x="1669" y="6877"/>
                  </a:cubicBezTo>
                  <a:cubicBezTo>
                    <a:pt x="1796" y="6877"/>
                    <a:pt x="1923" y="6859"/>
                    <a:pt x="2048" y="6822"/>
                  </a:cubicBezTo>
                  <a:cubicBezTo>
                    <a:pt x="4108" y="6929"/>
                    <a:pt x="6179" y="7013"/>
                    <a:pt x="8251" y="7060"/>
                  </a:cubicBezTo>
                  <a:cubicBezTo>
                    <a:pt x="9026" y="7077"/>
                    <a:pt x="9800" y="7094"/>
                    <a:pt x="10579" y="7094"/>
                  </a:cubicBezTo>
                  <a:cubicBezTo>
                    <a:pt x="10901" y="7094"/>
                    <a:pt x="11225" y="7091"/>
                    <a:pt x="11549" y="7084"/>
                  </a:cubicBezTo>
                  <a:cubicBezTo>
                    <a:pt x="11606" y="7083"/>
                    <a:pt x="11663" y="7083"/>
                    <a:pt x="11721" y="7083"/>
                  </a:cubicBezTo>
                  <a:cubicBezTo>
                    <a:pt x="11995" y="7083"/>
                    <a:pt x="12282" y="7090"/>
                    <a:pt x="12572" y="7090"/>
                  </a:cubicBezTo>
                  <a:cubicBezTo>
                    <a:pt x="13160" y="7090"/>
                    <a:pt x="13763" y="7061"/>
                    <a:pt x="14299" y="6882"/>
                  </a:cubicBezTo>
                  <a:cubicBezTo>
                    <a:pt x="14330" y="6884"/>
                    <a:pt x="14361" y="6885"/>
                    <a:pt x="14392" y="6885"/>
                  </a:cubicBezTo>
                  <a:cubicBezTo>
                    <a:pt x="14868" y="6885"/>
                    <a:pt x="15302" y="6628"/>
                    <a:pt x="15526" y="6203"/>
                  </a:cubicBezTo>
                  <a:cubicBezTo>
                    <a:pt x="15943" y="5417"/>
                    <a:pt x="15335" y="4655"/>
                    <a:pt x="14585" y="4465"/>
                  </a:cubicBezTo>
                  <a:cubicBezTo>
                    <a:pt x="14478" y="4429"/>
                    <a:pt x="14383" y="4417"/>
                    <a:pt x="14288" y="4405"/>
                  </a:cubicBezTo>
                  <a:cubicBezTo>
                    <a:pt x="14160" y="4380"/>
                    <a:pt x="14036" y="4368"/>
                    <a:pt x="13913" y="4368"/>
                  </a:cubicBezTo>
                  <a:cubicBezTo>
                    <a:pt x="13807" y="4368"/>
                    <a:pt x="13702" y="4377"/>
                    <a:pt x="13597" y="4393"/>
                  </a:cubicBezTo>
                  <a:cubicBezTo>
                    <a:pt x="13585" y="4334"/>
                    <a:pt x="13561" y="4286"/>
                    <a:pt x="13549" y="4227"/>
                  </a:cubicBezTo>
                  <a:cubicBezTo>
                    <a:pt x="13490" y="3679"/>
                    <a:pt x="13180" y="3179"/>
                    <a:pt x="12716" y="2881"/>
                  </a:cubicBezTo>
                  <a:cubicBezTo>
                    <a:pt x="12454" y="2726"/>
                    <a:pt x="12141" y="2655"/>
                    <a:pt x="11820" y="2655"/>
                  </a:cubicBezTo>
                  <a:cubicBezTo>
                    <a:pt x="11526" y="2655"/>
                    <a:pt x="11226" y="2714"/>
                    <a:pt x="10954" y="2822"/>
                  </a:cubicBezTo>
                  <a:cubicBezTo>
                    <a:pt x="10942" y="2774"/>
                    <a:pt x="10930" y="2715"/>
                    <a:pt x="10918" y="2667"/>
                  </a:cubicBezTo>
                  <a:cubicBezTo>
                    <a:pt x="10882" y="2119"/>
                    <a:pt x="10656" y="1595"/>
                    <a:pt x="10287" y="1191"/>
                  </a:cubicBezTo>
                  <a:cubicBezTo>
                    <a:pt x="9918" y="560"/>
                    <a:pt x="9346" y="95"/>
                    <a:pt x="8561" y="12"/>
                  </a:cubicBezTo>
                  <a:cubicBezTo>
                    <a:pt x="8485" y="4"/>
                    <a:pt x="8411" y="1"/>
                    <a:pt x="833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30"/>
            <p:cNvSpPr/>
            <p:nvPr/>
          </p:nvSpPr>
          <p:spPr>
            <a:xfrm>
              <a:off x="5944593" y="4155425"/>
              <a:ext cx="538594" cy="239552"/>
            </a:xfrm>
            <a:custGeom>
              <a:rect b="b" l="l" r="r" t="t"/>
              <a:pathLst>
                <a:path extrusionOk="0" h="7091" w="15943">
                  <a:moveTo>
                    <a:pt x="8333" y="1"/>
                  </a:moveTo>
                  <a:cubicBezTo>
                    <a:pt x="7369" y="1"/>
                    <a:pt x="6533" y="623"/>
                    <a:pt x="6025" y="1429"/>
                  </a:cubicBezTo>
                  <a:cubicBezTo>
                    <a:pt x="5941" y="1572"/>
                    <a:pt x="5858" y="1727"/>
                    <a:pt x="5787" y="1893"/>
                  </a:cubicBezTo>
                  <a:cubicBezTo>
                    <a:pt x="5560" y="2132"/>
                    <a:pt x="5370" y="2405"/>
                    <a:pt x="5239" y="2703"/>
                  </a:cubicBezTo>
                  <a:cubicBezTo>
                    <a:pt x="5215" y="2751"/>
                    <a:pt x="5203" y="2786"/>
                    <a:pt x="5179" y="2822"/>
                  </a:cubicBezTo>
                  <a:cubicBezTo>
                    <a:pt x="5060" y="2751"/>
                    <a:pt x="4917" y="2679"/>
                    <a:pt x="4786" y="2632"/>
                  </a:cubicBezTo>
                  <a:cubicBezTo>
                    <a:pt x="4544" y="2542"/>
                    <a:pt x="4297" y="2500"/>
                    <a:pt x="4054" y="2500"/>
                  </a:cubicBezTo>
                  <a:cubicBezTo>
                    <a:pt x="3199" y="2500"/>
                    <a:pt x="2402" y="3026"/>
                    <a:pt x="2096" y="3870"/>
                  </a:cubicBezTo>
                  <a:cubicBezTo>
                    <a:pt x="2048" y="3989"/>
                    <a:pt x="2024" y="4108"/>
                    <a:pt x="2000" y="4227"/>
                  </a:cubicBezTo>
                  <a:cubicBezTo>
                    <a:pt x="1863" y="4198"/>
                    <a:pt x="1724" y="4183"/>
                    <a:pt x="1585" y="4183"/>
                  </a:cubicBezTo>
                  <a:cubicBezTo>
                    <a:pt x="1328" y="4183"/>
                    <a:pt x="1073" y="4234"/>
                    <a:pt x="834" y="4334"/>
                  </a:cubicBezTo>
                  <a:cubicBezTo>
                    <a:pt x="548" y="4418"/>
                    <a:pt x="322" y="4608"/>
                    <a:pt x="167" y="4846"/>
                  </a:cubicBezTo>
                  <a:cubicBezTo>
                    <a:pt x="0" y="5180"/>
                    <a:pt x="0" y="5573"/>
                    <a:pt x="179" y="5894"/>
                  </a:cubicBezTo>
                  <a:cubicBezTo>
                    <a:pt x="393" y="6311"/>
                    <a:pt x="750" y="6620"/>
                    <a:pt x="1191" y="6787"/>
                  </a:cubicBezTo>
                  <a:cubicBezTo>
                    <a:pt x="1336" y="6844"/>
                    <a:pt x="1489" y="6871"/>
                    <a:pt x="1642" y="6871"/>
                  </a:cubicBezTo>
                  <a:cubicBezTo>
                    <a:pt x="1778" y="6871"/>
                    <a:pt x="1914" y="6850"/>
                    <a:pt x="2048" y="6811"/>
                  </a:cubicBezTo>
                  <a:cubicBezTo>
                    <a:pt x="4108" y="6930"/>
                    <a:pt x="6179" y="7001"/>
                    <a:pt x="8251" y="7061"/>
                  </a:cubicBezTo>
                  <a:cubicBezTo>
                    <a:pt x="9053" y="7078"/>
                    <a:pt x="9855" y="7089"/>
                    <a:pt x="10661" y="7089"/>
                  </a:cubicBezTo>
                  <a:cubicBezTo>
                    <a:pt x="10957" y="7089"/>
                    <a:pt x="11253" y="7088"/>
                    <a:pt x="11549" y="7085"/>
                  </a:cubicBezTo>
                  <a:cubicBezTo>
                    <a:pt x="11606" y="7084"/>
                    <a:pt x="11663" y="7084"/>
                    <a:pt x="11721" y="7084"/>
                  </a:cubicBezTo>
                  <a:cubicBezTo>
                    <a:pt x="11995" y="7084"/>
                    <a:pt x="12282" y="7091"/>
                    <a:pt x="12572" y="7091"/>
                  </a:cubicBezTo>
                  <a:cubicBezTo>
                    <a:pt x="13160" y="7091"/>
                    <a:pt x="13763" y="7061"/>
                    <a:pt x="14300" y="6882"/>
                  </a:cubicBezTo>
                  <a:cubicBezTo>
                    <a:pt x="14329" y="6884"/>
                    <a:pt x="14359" y="6885"/>
                    <a:pt x="14389" y="6885"/>
                  </a:cubicBezTo>
                  <a:cubicBezTo>
                    <a:pt x="14866" y="6885"/>
                    <a:pt x="15302" y="6618"/>
                    <a:pt x="15526" y="6192"/>
                  </a:cubicBezTo>
                  <a:cubicBezTo>
                    <a:pt x="15943" y="5406"/>
                    <a:pt x="15335" y="4656"/>
                    <a:pt x="14585" y="4453"/>
                  </a:cubicBezTo>
                  <a:cubicBezTo>
                    <a:pt x="14478" y="4430"/>
                    <a:pt x="14383" y="4406"/>
                    <a:pt x="14288" y="4394"/>
                  </a:cubicBezTo>
                  <a:cubicBezTo>
                    <a:pt x="14169" y="4376"/>
                    <a:pt x="14052" y="4367"/>
                    <a:pt x="13938" y="4367"/>
                  </a:cubicBezTo>
                  <a:cubicBezTo>
                    <a:pt x="13823" y="4367"/>
                    <a:pt x="13710" y="4376"/>
                    <a:pt x="13597" y="4394"/>
                  </a:cubicBezTo>
                  <a:cubicBezTo>
                    <a:pt x="13573" y="4334"/>
                    <a:pt x="13561" y="4275"/>
                    <a:pt x="13549" y="4227"/>
                  </a:cubicBezTo>
                  <a:cubicBezTo>
                    <a:pt x="13490" y="3668"/>
                    <a:pt x="13180" y="3167"/>
                    <a:pt x="12716" y="2870"/>
                  </a:cubicBezTo>
                  <a:cubicBezTo>
                    <a:pt x="12454" y="2720"/>
                    <a:pt x="12140" y="2652"/>
                    <a:pt x="11816" y="2652"/>
                  </a:cubicBezTo>
                  <a:cubicBezTo>
                    <a:pt x="11522" y="2652"/>
                    <a:pt x="11220" y="2708"/>
                    <a:pt x="10942" y="2810"/>
                  </a:cubicBezTo>
                  <a:cubicBezTo>
                    <a:pt x="10942" y="2763"/>
                    <a:pt x="10930" y="2715"/>
                    <a:pt x="10918" y="2667"/>
                  </a:cubicBezTo>
                  <a:cubicBezTo>
                    <a:pt x="10882" y="2120"/>
                    <a:pt x="10656" y="1596"/>
                    <a:pt x="10287" y="1191"/>
                  </a:cubicBezTo>
                  <a:cubicBezTo>
                    <a:pt x="9918" y="560"/>
                    <a:pt x="9347" y="84"/>
                    <a:pt x="8561" y="12"/>
                  </a:cubicBezTo>
                  <a:cubicBezTo>
                    <a:pt x="8484" y="5"/>
                    <a:pt x="8408" y="1"/>
                    <a:pt x="833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30"/>
            <p:cNvSpPr/>
            <p:nvPr/>
          </p:nvSpPr>
          <p:spPr>
            <a:xfrm>
              <a:off x="8619762" y="4519939"/>
              <a:ext cx="666123" cy="664738"/>
            </a:xfrm>
            <a:custGeom>
              <a:rect b="b" l="l" r="r" t="t"/>
              <a:pathLst>
                <a:path extrusionOk="0" h="19677" w="19718">
                  <a:moveTo>
                    <a:pt x="11625" y="1"/>
                  </a:moveTo>
                  <a:cubicBezTo>
                    <a:pt x="11273" y="1"/>
                    <a:pt x="10897" y="74"/>
                    <a:pt x="10502" y="236"/>
                  </a:cubicBezTo>
                  <a:cubicBezTo>
                    <a:pt x="9919" y="486"/>
                    <a:pt x="9418" y="890"/>
                    <a:pt x="9049" y="1402"/>
                  </a:cubicBezTo>
                  <a:cubicBezTo>
                    <a:pt x="8835" y="1140"/>
                    <a:pt x="8585" y="926"/>
                    <a:pt x="8287" y="771"/>
                  </a:cubicBezTo>
                  <a:cubicBezTo>
                    <a:pt x="7942" y="581"/>
                    <a:pt x="7561" y="474"/>
                    <a:pt x="7168" y="474"/>
                  </a:cubicBezTo>
                  <a:cubicBezTo>
                    <a:pt x="6850" y="320"/>
                    <a:pt x="6497" y="242"/>
                    <a:pt x="6149" y="242"/>
                  </a:cubicBezTo>
                  <a:cubicBezTo>
                    <a:pt x="5415" y="242"/>
                    <a:pt x="4701" y="589"/>
                    <a:pt x="4370" y="1307"/>
                  </a:cubicBezTo>
                  <a:cubicBezTo>
                    <a:pt x="4346" y="1355"/>
                    <a:pt x="4323" y="1402"/>
                    <a:pt x="4311" y="1462"/>
                  </a:cubicBezTo>
                  <a:cubicBezTo>
                    <a:pt x="3561" y="2164"/>
                    <a:pt x="3156" y="3164"/>
                    <a:pt x="3215" y="4188"/>
                  </a:cubicBezTo>
                  <a:cubicBezTo>
                    <a:pt x="3156" y="4629"/>
                    <a:pt x="3191" y="5081"/>
                    <a:pt x="3287" y="5510"/>
                  </a:cubicBezTo>
                  <a:cubicBezTo>
                    <a:pt x="2299" y="5927"/>
                    <a:pt x="1477" y="6677"/>
                    <a:pt x="977" y="7629"/>
                  </a:cubicBezTo>
                  <a:cubicBezTo>
                    <a:pt x="703" y="8010"/>
                    <a:pt x="477" y="8415"/>
                    <a:pt x="334" y="8856"/>
                  </a:cubicBezTo>
                  <a:cubicBezTo>
                    <a:pt x="1" y="9761"/>
                    <a:pt x="13" y="10737"/>
                    <a:pt x="346" y="11642"/>
                  </a:cubicBezTo>
                  <a:cubicBezTo>
                    <a:pt x="334" y="12023"/>
                    <a:pt x="370" y="12404"/>
                    <a:pt x="477" y="12773"/>
                  </a:cubicBezTo>
                  <a:cubicBezTo>
                    <a:pt x="739" y="13832"/>
                    <a:pt x="1525" y="14678"/>
                    <a:pt x="2560" y="15023"/>
                  </a:cubicBezTo>
                  <a:cubicBezTo>
                    <a:pt x="2739" y="15118"/>
                    <a:pt x="2930" y="15202"/>
                    <a:pt x="3120" y="15261"/>
                  </a:cubicBezTo>
                  <a:cubicBezTo>
                    <a:pt x="2632" y="16118"/>
                    <a:pt x="2596" y="17166"/>
                    <a:pt x="3001" y="18059"/>
                  </a:cubicBezTo>
                  <a:cubicBezTo>
                    <a:pt x="3470" y="19077"/>
                    <a:pt x="4510" y="19676"/>
                    <a:pt x="5553" y="19676"/>
                  </a:cubicBezTo>
                  <a:cubicBezTo>
                    <a:pt x="6205" y="19676"/>
                    <a:pt x="6857" y="19442"/>
                    <a:pt x="7371" y="18928"/>
                  </a:cubicBezTo>
                  <a:cubicBezTo>
                    <a:pt x="7418" y="18881"/>
                    <a:pt x="7466" y="18833"/>
                    <a:pt x="7502" y="18785"/>
                  </a:cubicBezTo>
                  <a:cubicBezTo>
                    <a:pt x="7787" y="18595"/>
                    <a:pt x="8025" y="18357"/>
                    <a:pt x="8216" y="18083"/>
                  </a:cubicBezTo>
                  <a:lnTo>
                    <a:pt x="8240" y="17750"/>
                  </a:lnTo>
                  <a:lnTo>
                    <a:pt x="8240" y="17750"/>
                  </a:lnTo>
                  <a:cubicBezTo>
                    <a:pt x="7885" y="17930"/>
                    <a:pt x="7513" y="18014"/>
                    <a:pt x="7135" y="18014"/>
                  </a:cubicBezTo>
                  <a:cubicBezTo>
                    <a:pt x="6713" y="18014"/>
                    <a:pt x="6285" y="17909"/>
                    <a:pt x="5870" y="17714"/>
                  </a:cubicBezTo>
                  <a:cubicBezTo>
                    <a:pt x="5120" y="17369"/>
                    <a:pt x="4239" y="16619"/>
                    <a:pt x="4334" y="15690"/>
                  </a:cubicBezTo>
                  <a:cubicBezTo>
                    <a:pt x="4334" y="15569"/>
                    <a:pt x="4438" y="15486"/>
                    <a:pt x="4546" y="15486"/>
                  </a:cubicBezTo>
                  <a:cubicBezTo>
                    <a:pt x="4597" y="15486"/>
                    <a:pt x="4649" y="15505"/>
                    <a:pt x="4692" y="15547"/>
                  </a:cubicBezTo>
                  <a:cubicBezTo>
                    <a:pt x="5180" y="16011"/>
                    <a:pt x="5501" y="16583"/>
                    <a:pt x="6120" y="16916"/>
                  </a:cubicBezTo>
                  <a:cubicBezTo>
                    <a:pt x="6608" y="17151"/>
                    <a:pt x="7146" y="17278"/>
                    <a:pt x="7689" y="17278"/>
                  </a:cubicBezTo>
                  <a:cubicBezTo>
                    <a:pt x="7889" y="17278"/>
                    <a:pt x="8089" y="17261"/>
                    <a:pt x="8287" y="17226"/>
                  </a:cubicBezTo>
                  <a:cubicBezTo>
                    <a:pt x="8299" y="17119"/>
                    <a:pt x="8299" y="17023"/>
                    <a:pt x="8311" y="16928"/>
                  </a:cubicBezTo>
                  <a:cubicBezTo>
                    <a:pt x="8323" y="16749"/>
                    <a:pt x="8335" y="16571"/>
                    <a:pt x="8347" y="16404"/>
                  </a:cubicBezTo>
                  <a:cubicBezTo>
                    <a:pt x="8323" y="16404"/>
                    <a:pt x="8299" y="16392"/>
                    <a:pt x="8275" y="16392"/>
                  </a:cubicBezTo>
                  <a:cubicBezTo>
                    <a:pt x="7097" y="15987"/>
                    <a:pt x="6109" y="15154"/>
                    <a:pt x="5513" y="14047"/>
                  </a:cubicBezTo>
                  <a:cubicBezTo>
                    <a:pt x="5192" y="13499"/>
                    <a:pt x="4942" y="12928"/>
                    <a:pt x="4751" y="12320"/>
                  </a:cubicBezTo>
                  <a:cubicBezTo>
                    <a:pt x="4120" y="12285"/>
                    <a:pt x="3453" y="12070"/>
                    <a:pt x="3001" y="11630"/>
                  </a:cubicBezTo>
                  <a:cubicBezTo>
                    <a:pt x="2620" y="11273"/>
                    <a:pt x="2025" y="10308"/>
                    <a:pt x="2299" y="9761"/>
                  </a:cubicBezTo>
                  <a:cubicBezTo>
                    <a:pt x="2350" y="9632"/>
                    <a:pt x="2475" y="9559"/>
                    <a:pt x="2603" y="9559"/>
                  </a:cubicBezTo>
                  <a:cubicBezTo>
                    <a:pt x="2653" y="9559"/>
                    <a:pt x="2704" y="9570"/>
                    <a:pt x="2751" y="9594"/>
                  </a:cubicBezTo>
                  <a:cubicBezTo>
                    <a:pt x="3049" y="9737"/>
                    <a:pt x="3025" y="10189"/>
                    <a:pt x="3144" y="10451"/>
                  </a:cubicBezTo>
                  <a:cubicBezTo>
                    <a:pt x="3430" y="11082"/>
                    <a:pt x="3977" y="11666"/>
                    <a:pt x="4632" y="11880"/>
                  </a:cubicBezTo>
                  <a:cubicBezTo>
                    <a:pt x="4454" y="11237"/>
                    <a:pt x="4394" y="10558"/>
                    <a:pt x="4465" y="9903"/>
                  </a:cubicBezTo>
                  <a:cubicBezTo>
                    <a:pt x="4479" y="9798"/>
                    <a:pt x="4569" y="9747"/>
                    <a:pt x="4662" y="9747"/>
                  </a:cubicBezTo>
                  <a:cubicBezTo>
                    <a:pt x="4738" y="9747"/>
                    <a:pt x="4816" y="9780"/>
                    <a:pt x="4858" y="9844"/>
                  </a:cubicBezTo>
                  <a:cubicBezTo>
                    <a:pt x="5489" y="10915"/>
                    <a:pt x="5585" y="12297"/>
                    <a:pt x="6144" y="13416"/>
                  </a:cubicBezTo>
                  <a:cubicBezTo>
                    <a:pt x="6180" y="13487"/>
                    <a:pt x="6228" y="13559"/>
                    <a:pt x="6263" y="13630"/>
                  </a:cubicBezTo>
                  <a:cubicBezTo>
                    <a:pt x="6144" y="12356"/>
                    <a:pt x="6228" y="11058"/>
                    <a:pt x="6525" y="9808"/>
                  </a:cubicBezTo>
                  <a:cubicBezTo>
                    <a:pt x="6557" y="9654"/>
                    <a:pt x="6693" y="9583"/>
                    <a:pt x="6830" y="9583"/>
                  </a:cubicBezTo>
                  <a:cubicBezTo>
                    <a:pt x="7002" y="9583"/>
                    <a:pt x="7176" y="9693"/>
                    <a:pt x="7156" y="9892"/>
                  </a:cubicBezTo>
                  <a:cubicBezTo>
                    <a:pt x="6954" y="11535"/>
                    <a:pt x="7168" y="13082"/>
                    <a:pt x="7430" y="14702"/>
                  </a:cubicBezTo>
                  <a:cubicBezTo>
                    <a:pt x="7454" y="14821"/>
                    <a:pt x="7430" y="14940"/>
                    <a:pt x="7371" y="15047"/>
                  </a:cubicBezTo>
                  <a:cubicBezTo>
                    <a:pt x="7680" y="15333"/>
                    <a:pt x="8025" y="15571"/>
                    <a:pt x="8406" y="15749"/>
                  </a:cubicBezTo>
                  <a:cubicBezTo>
                    <a:pt x="8573" y="13701"/>
                    <a:pt x="8692" y="11642"/>
                    <a:pt x="8871" y="9594"/>
                  </a:cubicBezTo>
                  <a:cubicBezTo>
                    <a:pt x="8799" y="9534"/>
                    <a:pt x="8752" y="9463"/>
                    <a:pt x="8728" y="9368"/>
                  </a:cubicBezTo>
                  <a:cubicBezTo>
                    <a:pt x="8668" y="9189"/>
                    <a:pt x="8752" y="8975"/>
                    <a:pt x="8930" y="8891"/>
                  </a:cubicBezTo>
                  <a:cubicBezTo>
                    <a:pt x="8978" y="8379"/>
                    <a:pt x="9026" y="7879"/>
                    <a:pt x="9073" y="7367"/>
                  </a:cubicBezTo>
                  <a:cubicBezTo>
                    <a:pt x="8109" y="7260"/>
                    <a:pt x="7359" y="6808"/>
                    <a:pt x="6740" y="6034"/>
                  </a:cubicBezTo>
                  <a:cubicBezTo>
                    <a:pt x="6716" y="6058"/>
                    <a:pt x="6668" y="6070"/>
                    <a:pt x="6632" y="6070"/>
                  </a:cubicBezTo>
                  <a:cubicBezTo>
                    <a:pt x="5537" y="6010"/>
                    <a:pt x="4596" y="5248"/>
                    <a:pt x="4299" y="4200"/>
                  </a:cubicBezTo>
                  <a:cubicBezTo>
                    <a:pt x="4227" y="3929"/>
                    <a:pt x="4438" y="3756"/>
                    <a:pt x="4650" y="3756"/>
                  </a:cubicBezTo>
                  <a:cubicBezTo>
                    <a:pt x="4791" y="3756"/>
                    <a:pt x="4932" y="3833"/>
                    <a:pt x="4989" y="4010"/>
                  </a:cubicBezTo>
                  <a:cubicBezTo>
                    <a:pt x="5227" y="4748"/>
                    <a:pt x="5775" y="5343"/>
                    <a:pt x="6478" y="5665"/>
                  </a:cubicBezTo>
                  <a:cubicBezTo>
                    <a:pt x="5966" y="4855"/>
                    <a:pt x="5561" y="3676"/>
                    <a:pt x="5930" y="2795"/>
                  </a:cubicBezTo>
                  <a:cubicBezTo>
                    <a:pt x="5983" y="2643"/>
                    <a:pt x="6114" y="2572"/>
                    <a:pt x="6246" y="2572"/>
                  </a:cubicBezTo>
                  <a:cubicBezTo>
                    <a:pt x="6412" y="2572"/>
                    <a:pt x="6578" y="2685"/>
                    <a:pt x="6585" y="2891"/>
                  </a:cubicBezTo>
                  <a:cubicBezTo>
                    <a:pt x="6668" y="3807"/>
                    <a:pt x="6644" y="4546"/>
                    <a:pt x="7204" y="5367"/>
                  </a:cubicBezTo>
                  <a:cubicBezTo>
                    <a:pt x="7692" y="6034"/>
                    <a:pt x="8359" y="6546"/>
                    <a:pt x="9133" y="6855"/>
                  </a:cubicBezTo>
                  <a:cubicBezTo>
                    <a:pt x="9145" y="6701"/>
                    <a:pt x="9168" y="6546"/>
                    <a:pt x="9180" y="6403"/>
                  </a:cubicBezTo>
                  <a:cubicBezTo>
                    <a:pt x="9109" y="5986"/>
                    <a:pt x="9168" y="5498"/>
                    <a:pt x="9192" y="5081"/>
                  </a:cubicBezTo>
                  <a:cubicBezTo>
                    <a:pt x="9192" y="5058"/>
                    <a:pt x="9192" y="5022"/>
                    <a:pt x="9192" y="4998"/>
                  </a:cubicBezTo>
                  <a:lnTo>
                    <a:pt x="9192" y="4784"/>
                  </a:lnTo>
                  <a:cubicBezTo>
                    <a:pt x="9180" y="3938"/>
                    <a:pt x="9133" y="3081"/>
                    <a:pt x="9061" y="2236"/>
                  </a:cubicBezTo>
                  <a:cubicBezTo>
                    <a:pt x="9048" y="2029"/>
                    <a:pt x="9229" y="1912"/>
                    <a:pt x="9404" y="1912"/>
                  </a:cubicBezTo>
                  <a:cubicBezTo>
                    <a:pt x="9540" y="1912"/>
                    <a:pt x="9673" y="1984"/>
                    <a:pt x="9704" y="2141"/>
                  </a:cubicBezTo>
                  <a:cubicBezTo>
                    <a:pt x="9859" y="2903"/>
                    <a:pt x="9954" y="3676"/>
                    <a:pt x="9990" y="4450"/>
                  </a:cubicBezTo>
                  <a:cubicBezTo>
                    <a:pt x="10585" y="4069"/>
                    <a:pt x="10978" y="3450"/>
                    <a:pt x="11062" y="2760"/>
                  </a:cubicBezTo>
                  <a:cubicBezTo>
                    <a:pt x="11080" y="2574"/>
                    <a:pt x="11225" y="2478"/>
                    <a:pt x="11364" y="2478"/>
                  </a:cubicBezTo>
                  <a:cubicBezTo>
                    <a:pt x="11501" y="2478"/>
                    <a:pt x="11633" y="2571"/>
                    <a:pt x="11633" y="2760"/>
                  </a:cubicBezTo>
                  <a:cubicBezTo>
                    <a:pt x="11645" y="3831"/>
                    <a:pt x="11026" y="4808"/>
                    <a:pt x="10061" y="5260"/>
                  </a:cubicBezTo>
                  <a:lnTo>
                    <a:pt x="10061" y="5462"/>
                  </a:lnTo>
                  <a:cubicBezTo>
                    <a:pt x="10073" y="5665"/>
                    <a:pt x="10073" y="5879"/>
                    <a:pt x="10061" y="6082"/>
                  </a:cubicBezTo>
                  <a:cubicBezTo>
                    <a:pt x="10049" y="6951"/>
                    <a:pt x="10038" y="7808"/>
                    <a:pt x="10002" y="8665"/>
                  </a:cubicBezTo>
                  <a:cubicBezTo>
                    <a:pt x="10109" y="8665"/>
                    <a:pt x="10216" y="8641"/>
                    <a:pt x="10311" y="8606"/>
                  </a:cubicBezTo>
                  <a:cubicBezTo>
                    <a:pt x="11276" y="8237"/>
                    <a:pt x="11978" y="7379"/>
                    <a:pt x="12157" y="6367"/>
                  </a:cubicBezTo>
                  <a:cubicBezTo>
                    <a:pt x="12183" y="6209"/>
                    <a:pt x="12312" y="6137"/>
                    <a:pt x="12448" y="6137"/>
                  </a:cubicBezTo>
                  <a:cubicBezTo>
                    <a:pt x="12618" y="6137"/>
                    <a:pt x="12800" y="6251"/>
                    <a:pt x="12800" y="6451"/>
                  </a:cubicBezTo>
                  <a:cubicBezTo>
                    <a:pt x="12752" y="8070"/>
                    <a:pt x="11562" y="9427"/>
                    <a:pt x="9966" y="9677"/>
                  </a:cubicBezTo>
                  <a:cubicBezTo>
                    <a:pt x="9930" y="10499"/>
                    <a:pt x="9895" y="11320"/>
                    <a:pt x="9859" y="12130"/>
                  </a:cubicBezTo>
                  <a:cubicBezTo>
                    <a:pt x="10056" y="12154"/>
                    <a:pt x="10254" y="12167"/>
                    <a:pt x="10452" y="12167"/>
                  </a:cubicBezTo>
                  <a:cubicBezTo>
                    <a:pt x="10923" y="12167"/>
                    <a:pt x="11394" y="12097"/>
                    <a:pt x="11847" y="11963"/>
                  </a:cubicBezTo>
                  <a:cubicBezTo>
                    <a:pt x="12157" y="11546"/>
                    <a:pt x="12431" y="11118"/>
                    <a:pt x="12681" y="10665"/>
                  </a:cubicBezTo>
                  <a:cubicBezTo>
                    <a:pt x="13026" y="9975"/>
                    <a:pt x="13169" y="9249"/>
                    <a:pt x="13407" y="8522"/>
                  </a:cubicBezTo>
                  <a:cubicBezTo>
                    <a:pt x="13444" y="8392"/>
                    <a:pt x="13562" y="8313"/>
                    <a:pt x="13685" y="8313"/>
                  </a:cubicBezTo>
                  <a:cubicBezTo>
                    <a:pt x="13719" y="8313"/>
                    <a:pt x="13754" y="8319"/>
                    <a:pt x="13788" y="8332"/>
                  </a:cubicBezTo>
                  <a:cubicBezTo>
                    <a:pt x="13807" y="8290"/>
                    <a:pt x="13820" y="8275"/>
                    <a:pt x="13826" y="8275"/>
                  </a:cubicBezTo>
                  <a:cubicBezTo>
                    <a:pt x="13836" y="8275"/>
                    <a:pt x="13829" y="8310"/>
                    <a:pt x="13800" y="8332"/>
                  </a:cubicBezTo>
                  <a:cubicBezTo>
                    <a:pt x="13895" y="8379"/>
                    <a:pt x="13967" y="8475"/>
                    <a:pt x="13967" y="8594"/>
                  </a:cubicBezTo>
                  <a:cubicBezTo>
                    <a:pt x="13967" y="9415"/>
                    <a:pt x="13812" y="10225"/>
                    <a:pt x="13490" y="10987"/>
                  </a:cubicBezTo>
                  <a:lnTo>
                    <a:pt x="13502" y="10975"/>
                  </a:lnTo>
                  <a:cubicBezTo>
                    <a:pt x="14633" y="9927"/>
                    <a:pt x="15324" y="8475"/>
                    <a:pt x="16026" y="7117"/>
                  </a:cubicBezTo>
                  <a:cubicBezTo>
                    <a:pt x="16074" y="7027"/>
                    <a:pt x="16159" y="6988"/>
                    <a:pt x="16248" y="6988"/>
                  </a:cubicBezTo>
                  <a:cubicBezTo>
                    <a:pt x="16426" y="6988"/>
                    <a:pt x="16618" y="7145"/>
                    <a:pt x="16538" y="7344"/>
                  </a:cubicBezTo>
                  <a:cubicBezTo>
                    <a:pt x="15872" y="9058"/>
                    <a:pt x="15086" y="10856"/>
                    <a:pt x="13598" y="12035"/>
                  </a:cubicBezTo>
                  <a:cubicBezTo>
                    <a:pt x="13228" y="12320"/>
                    <a:pt x="12824" y="12559"/>
                    <a:pt x="12395" y="12749"/>
                  </a:cubicBezTo>
                  <a:cubicBezTo>
                    <a:pt x="12324" y="12820"/>
                    <a:pt x="12252" y="12880"/>
                    <a:pt x="12181" y="12940"/>
                  </a:cubicBezTo>
                  <a:cubicBezTo>
                    <a:pt x="12095" y="13011"/>
                    <a:pt x="11991" y="13048"/>
                    <a:pt x="11889" y="13048"/>
                  </a:cubicBezTo>
                  <a:cubicBezTo>
                    <a:pt x="11821" y="13048"/>
                    <a:pt x="11754" y="13032"/>
                    <a:pt x="11693" y="12999"/>
                  </a:cubicBezTo>
                  <a:cubicBezTo>
                    <a:pt x="11373" y="13093"/>
                    <a:pt x="11041" y="13141"/>
                    <a:pt x="10707" y="13141"/>
                  </a:cubicBezTo>
                  <a:cubicBezTo>
                    <a:pt x="10407" y="13141"/>
                    <a:pt x="10105" y="13102"/>
                    <a:pt x="9811" y="13023"/>
                  </a:cubicBezTo>
                  <a:cubicBezTo>
                    <a:pt x="9740" y="14309"/>
                    <a:pt x="9680" y="15606"/>
                    <a:pt x="9633" y="16892"/>
                  </a:cubicBezTo>
                  <a:cubicBezTo>
                    <a:pt x="9799" y="16845"/>
                    <a:pt x="9978" y="16773"/>
                    <a:pt x="10145" y="16702"/>
                  </a:cubicBezTo>
                  <a:cubicBezTo>
                    <a:pt x="10573" y="16488"/>
                    <a:pt x="10978" y="16249"/>
                    <a:pt x="11359" y="15964"/>
                  </a:cubicBezTo>
                  <a:cubicBezTo>
                    <a:pt x="12216" y="15321"/>
                    <a:pt x="12955" y="14535"/>
                    <a:pt x="13526" y="13630"/>
                  </a:cubicBezTo>
                  <a:cubicBezTo>
                    <a:pt x="13563" y="13573"/>
                    <a:pt x="13622" y="13548"/>
                    <a:pt x="13681" y="13548"/>
                  </a:cubicBezTo>
                  <a:cubicBezTo>
                    <a:pt x="13794" y="13548"/>
                    <a:pt x="13906" y="13640"/>
                    <a:pt x="13859" y="13773"/>
                  </a:cubicBezTo>
                  <a:cubicBezTo>
                    <a:pt x="13859" y="13797"/>
                    <a:pt x="13848" y="13821"/>
                    <a:pt x="13836" y="13844"/>
                  </a:cubicBezTo>
                  <a:lnTo>
                    <a:pt x="13824" y="13880"/>
                  </a:lnTo>
                  <a:cubicBezTo>
                    <a:pt x="13574" y="14654"/>
                    <a:pt x="13157" y="15380"/>
                    <a:pt x="12621" y="15987"/>
                  </a:cubicBezTo>
                  <a:cubicBezTo>
                    <a:pt x="12705" y="15976"/>
                    <a:pt x="12776" y="15964"/>
                    <a:pt x="12824" y="15940"/>
                  </a:cubicBezTo>
                  <a:cubicBezTo>
                    <a:pt x="13729" y="15678"/>
                    <a:pt x="14455" y="15106"/>
                    <a:pt x="15074" y="14428"/>
                  </a:cubicBezTo>
                  <a:cubicBezTo>
                    <a:pt x="15133" y="14363"/>
                    <a:pt x="15198" y="14336"/>
                    <a:pt x="15260" y="14336"/>
                  </a:cubicBezTo>
                  <a:cubicBezTo>
                    <a:pt x="15438" y="14336"/>
                    <a:pt x="15591" y="14555"/>
                    <a:pt x="15503" y="14749"/>
                  </a:cubicBezTo>
                  <a:cubicBezTo>
                    <a:pt x="14895" y="16023"/>
                    <a:pt x="13562" y="16845"/>
                    <a:pt x="12169" y="16952"/>
                  </a:cubicBezTo>
                  <a:cubicBezTo>
                    <a:pt x="12160" y="16953"/>
                    <a:pt x="12151" y="16953"/>
                    <a:pt x="12141" y="16953"/>
                  </a:cubicBezTo>
                  <a:cubicBezTo>
                    <a:pt x="12008" y="16953"/>
                    <a:pt x="11878" y="16873"/>
                    <a:pt x="11812" y="16761"/>
                  </a:cubicBezTo>
                  <a:cubicBezTo>
                    <a:pt x="11204" y="17261"/>
                    <a:pt x="10371" y="17845"/>
                    <a:pt x="9573" y="18035"/>
                  </a:cubicBezTo>
                  <a:cubicBezTo>
                    <a:pt x="9561" y="18428"/>
                    <a:pt x="9538" y="18821"/>
                    <a:pt x="9526" y="19202"/>
                  </a:cubicBezTo>
                  <a:cubicBezTo>
                    <a:pt x="9835" y="19416"/>
                    <a:pt x="10204" y="19536"/>
                    <a:pt x="10585" y="19536"/>
                  </a:cubicBezTo>
                  <a:cubicBezTo>
                    <a:pt x="10597" y="19536"/>
                    <a:pt x="10608" y="19536"/>
                    <a:pt x="10620" y="19536"/>
                  </a:cubicBezTo>
                  <a:cubicBezTo>
                    <a:pt x="11369" y="19536"/>
                    <a:pt x="12068" y="19157"/>
                    <a:pt x="12466" y="18524"/>
                  </a:cubicBezTo>
                  <a:cubicBezTo>
                    <a:pt x="12788" y="18273"/>
                    <a:pt x="13038" y="17940"/>
                    <a:pt x="13193" y="17571"/>
                  </a:cubicBezTo>
                  <a:cubicBezTo>
                    <a:pt x="13324" y="17607"/>
                    <a:pt x="13467" y="17642"/>
                    <a:pt x="13598" y="17666"/>
                  </a:cubicBezTo>
                  <a:cubicBezTo>
                    <a:pt x="13848" y="17708"/>
                    <a:pt x="14098" y="17729"/>
                    <a:pt x="14346" y="17729"/>
                  </a:cubicBezTo>
                  <a:cubicBezTo>
                    <a:pt x="14595" y="17729"/>
                    <a:pt x="14842" y="17708"/>
                    <a:pt x="15086" y="17666"/>
                  </a:cubicBezTo>
                  <a:cubicBezTo>
                    <a:pt x="16145" y="17535"/>
                    <a:pt x="17169" y="17035"/>
                    <a:pt x="17753" y="16118"/>
                  </a:cubicBezTo>
                  <a:cubicBezTo>
                    <a:pt x="18610" y="14761"/>
                    <a:pt x="18193" y="13130"/>
                    <a:pt x="17324" y="11904"/>
                  </a:cubicBezTo>
                  <a:cubicBezTo>
                    <a:pt x="17503" y="11820"/>
                    <a:pt x="17669" y="11713"/>
                    <a:pt x="17824" y="11606"/>
                  </a:cubicBezTo>
                  <a:cubicBezTo>
                    <a:pt x="19229" y="10665"/>
                    <a:pt x="19717" y="9094"/>
                    <a:pt x="19467" y="7475"/>
                  </a:cubicBezTo>
                  <a:cubicBezTo>
                    <a:pt x="19253" y="6165"/>
                    <a:pt x="18622" y="4462"/>
                    <a:pt x="17431" y="3736"/>
                  </a:cubicBezTo>
                  <a:cubicBezTo>
                    <a:pt x="17038" y="3498"/>
                    <a:pt x="16619" y="3399"/>
                    <a:pt x="16195" y="3399"/>
                  </a:cubicBezTo>
                  <a:cubicBezTo>
                    <a:pt x="15643" y="3399"/>
                    <a:pt x="15081" y="3565"/>
                    <a:pt x="14550" y="3807"/>
                  </a:cubicBezTo>
                  <a:cubicBezTo>
                    <a:pt x="14650" y="1971"/>
                    <a:pt x="13453" y="1"/>
                    <a:pt x="116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30"/>
            <p:cNvSpPr/>
            <p:nvPr/>
          </p:nvSpPr>
          <p:spPr>
            <a:xfrm>
              <a:off x="8688543" y="4584463"/>
              <a:ext cx="492616" cy="918546"/>
            </a:xfrm>
            <a:custGeom>
              <a:rect b="b" l="l" r="r" t="t"/>
              <a:pathLst>
                <a:path extrusionOk="0" h="27190" w="14582">
                  <a:moveTo>
                    <a:pt x="7365" y="1"/>
                  </a:moveTo>
                  <a:cubicBezTo>
                    <a:pt x="7191" y="1"/>
                    <a:pt x="7012" y="115"/>
                    <a:pt x="7025" y="314"/>
                  </a:cubicBezTo>
                  <a:cubicBezTo>
                    <a:pt x="7097" y="1171"/>
                    <a:pt x="7144" y="2016"/>
                    <a:pt x="7156" y="2874"/>
                  </a:cubicBezTo>
                  <a:lnTo>
                    <a:pt x="7156" y="3088"/>
                  </a:lnTo>
                  <a:cubicBezTo>
                    <a:pt x="7156" y="3112"/>
                    <a:pt x="7156" y="3136"/>
                    <a:pt x="7156" y="3159"/>
                  </a:cubicBezTo>
                  <a:cubicBezTo>
                    <a:pt x="7132" y="3588"/>
                    <a:pt x="7073" y="4076"/>
                    <a:pt x="7144" y="4481"/>
                  </a:cubicBezTo>
                  <a:cubicBezTo>
                    <a:pt x="7132" y="4648"/>
                    <a:pt x="7109" y="4791"/>
                    <a:pt x="7097" y="4945"/>
                  </a:cubicBezTo>
                  <a:cubicBezTo>
                    <a:pt x="6323" y="4636"/>
                    <a:pt x="5656" y="4124"/>
                    <a:pt x="5156" y="3457"/>
                  </a:cubicBezTo>
                  <a:cubicBezTo>
                    <a:pt x="4608" y="2636"/>
                    <a:pt x="4632" y="1897"/>
                    <a:pt x="4549" y="981"/>
                  </a:cubicBezTo>
                  <a:cubicBezTo>
                    <a:pt x="4536" y="769"/>
                    <a:pt x="4368" y="653"/>
                    <a:pt x="4203" y="653"/>
                  </a:cubicBezTo>
                  <a:cubicBezTo>
                    <a:pt x="4071" y="653"/>
                    <a:pt x="3942" y="727"/>
                    <a:pt x="3894" y="885"/>
                  </a:cubicBezTo>
                  <a:cubicBezTo>
                    <a:pt x="3525" y="1766"/>
                    <a:pt x="3930" y="2945"/>
                    <a:pt x="4442" y="3743"/>
                  </a:cubicBezTo>
                  <a:cubicBezTo>
                    <a:pt x="3727" y="3433"/>
                    <a:pt x="3191" y="2826"/>
                    <a:pt x="2953" y="2088"/>
                  </a:cubicBezTo>
                  <a:cubicBezTo>
                    <a:pt x="2896" y="1911"/>
                    <a:pt x="2753" y="1834"/>
                    <a:pt x="2610" y="1834"/>
                  </a:cubicBezTo>
                  <a:cubicBezTo>
                    <a:pt x="2397" y="1834"/>
                    <a:pt x="2184" y="2007"/>
                    <a:pt x="2263" y="2278"/>
                  </a:cubicBezTo>
                  <a:cubicBezTo>
                    <a:pt x="2560" y="3338"/>
                    <a:pt x="3501" y="4088"/>
                    <a:pt x="4608" y="4148"/>
                  </a:cubicBezTo>
                  <a:cubicBezTo>
                    <a:pt x="4644" y="4148"/>
                    <a:pt x="4692" y="4136"/>
                    <a:pt x="4727" y="4100"/>
                  </a:cubicBezTo>
                  <a:cubicBezTo>
                    <a:pt x="5335" y="4886"/>
                    <a:pt x="6085" y="5338"/>
                    <a:pt x="7049" y="5445"/>
                  </a:cubicBezTo>
                  <a:cubicBezTo>
                    <a:pt x="7001" y="5946"/>
                    <a:pt x="6954" y="6458"/>
                    <a:pt x="6906" y="6969"/>
                  </a:cubicBezTo>
                  <a:cubicBezTo>
                    <a:pt x="6728" y="7053"/>
                    <a:pt x="6644" y="7255"/>
                    <a:pt x="6704" y="7446"/>
                  </a:cubicBezTo>
                  <a:cubicBezTo>
                    <a:pt x="6728" y="7529"/>
                    <a:pt x="6775" y="7612"/>
                    <a:pt x="6847" y="7672"/>
                  </a:cubicBezTo>
                  <a:cubicBezTo>
                    <a:pt x="6680" y="9720"/>
                    <a:pt x="6549" y="11768"/>
                    <a:pt x="6382" y="13816"/>
                  </a:cubicBezTo>
                  <a:cubicBezTo>
                    <a:pt x="6001" y="13637"/>
                    <a:pt x="5656" y="13399"/>
                    <a:pt x="5346" y="13125"/>
                  </a:cubicBezTo>
                  <a:cubicBezTo>
                    <a:pt x="5406" y="13018"/>
                    <a:pt x="5430" y="12887"/>
                    <a:pt x="5406" y="12768"/>
                  </a:cubicBezTo>
                  <a:cubicBezTo>
                    <a:pt x="5144" y="11160"/>
                    <a:pt x="4930" y="9601"/>
                    <a:pt x="5132" y="7970"/>
                  </a:cubicBezTo>
                  <a:cubicBezTo>
                    <a:pt x="5152" y="7772"/>
                    <a:pt x="4981" y="7661"/>
                    <a:pt x="4811" y="7661"/>
                  </a:cubicBezTo>
                  <a:cubicBezTo>
                    <a:pt x="4675" y="7661"/>
                    <a:pt x="4538" y="7732"/>
                    <a:pt x="4501" y="7886"/>
                  </a:cubicBezTo>
                  <a:cubicBezTo>
                    <a:pt x="4203" y="9136"/>
                    <a:pt x="4120" y="10422"/>
                    <a:pt x="4239" y="11708"/>
                  </a:cubicBezTo>
                  <a:cubicBezTo>
                    <a:pt x="4203" y="11637"/>
                    <a:pt x="4168" y="11565"/>
                    <a:pt x="4132" y="11494"/>
                  </a:cubicBezTo>
                  <a:cubicBezTo>
                    <a:pt x="3561" y="10375"/>
                    <a:pt x="3477" y="8994"/>
                    <a:pt x="2834" y="7922"/>
                  </a:cubicBezTo>
                  <a:cubicBezTo>
                    <a:pt x="2790" y="7856"/>
                    <a:pt x="2707" y="7820"/>
                    <a:pt x="2629" y="7820"/>
                  </a:cubicBezTo>
                  <a:cubicBezTo>
                    <a:pt x="2539" y="7820"/>
                    <a:pt x="2454" y="7868"/>
                    <a:pt x="2441" y="7970"/>
                  </a:cubicBezTo>
                  <a:cubicBezTo>
                    <a:pt x="2370" y="8636"/>
                    <a:pt x="2429" y="9303"/>
                    <a:pt x="2608" y="9958"/>
                  </a:cubicBezTo>
                  <a:cubicBezTo>
                    <a:pt x="1941" y="9732"/>
                    <a:pt x="1394" y="9160"/>
                    <a:pt x="1120" y="8529"/>
                  </a:cubicBezTo>
                  <a:cubicBezTo>
                    <a:pt x="1001" y="8255"/>
                    <a:pt x="1025" y="7815"/>
                    <a:pt x="727" y="7660"/>
                  </a:cubicBezTo>
                  <a:cubicBezTo>
                    <a:pt x="683" y="7638"/>
                    <a:pt x="635" y="7628"/>
                    <a:pt x="588" y="7628"/>
                  </a:cubicBezTo>
                  <a:cubicBezTo>
                    <a:pt x="457" y="7628"/>
                    <a:pt x="330" y="7707"/>
                    <a:pt x="286" y="7839"/>
                  </a:cubicBezTo>
                  <a:cubicBezTo>
                    <a:pt x="1" y="8386"/>
                    <a:pt x="608" y="9339"/>
                    <a:pt x="977" y="9696"/>
                  </a:cubicBezTo>
                  <a:cubicBezTo>
                    <a:pt x="1441" y="10137"/>
                    <a:pt x="2096" y="10351"/>
                    <a:pt x="2727" y="10398"/>
                  </a:cubicBezTo>
                  <a:cubicBezTo>
                    <a:pt x="2918" y="10994"/>
                    <a:pt x="3180" y="11577"/>
                    <a:pt x="3489" y="12125"/>
                  </a:cubicBezTo>
                  <a:cubicBezTo>
                    <a:pt x="4084" y="13220"/>
                    <a:pt x="5073" y="14054"/>
                    <a:pt x="6251" y="14458"/>
                  </a:cubicBezTo>
                  <a:cubicBezTo>
                    <a:pt x="6275" y="14470"/>
                    <a:pt x="6299" y="14470"/>
                    <a:pt x="6335" y="14470"/>
                  </a:cubicBezTo>
                  <a:cubicBezTo>
                    <a:pt x="6311" y="14649"/>
                    <a:pt x="6299" y="14828"/>
                    <a:pt x="6287" y="14994"/>
                  </a:cubicBezTo>
                  <a:cubicBezTo>
                    <a:pt x="6275" y="15101"/>
                    <a:pt x="6275" y="15197"/>
                    <a:pt x="6263" y="15292"/>
                  </a:cubicBezTo>
                  <a:cubicBezTo>
                    <a:pt x="6059" y="15328"/>
                    <a:pt x="5853" y="15346"/>
                    <a:pt x="5647" y="15346"/>
                  </a:cubicBezTo>
                  <a:cubicBezTo>
                    <a:pt x="5110" y="15346"/>
                    <a:pt x="4578" y="15223"/>
                    <a:pt x="4096" y="14982"/>
                  </a:cubicBezTo>
                  <a:cubicBezTo>
                    <a:pt x="3477" y="14661"/>
                    <a:pt x="3156" y="14077"/>
                    <a:pt x="2679" y="13625"/>
                  </a:cubicBezTo>
                  <a:cubicBezTo>
                    <a:pt x="2632" y="13581"/>
                    <a:pt x="2576" y="13562"/>
                    <a:pt x="2523" y="13562"/>
                  </a:cubicBezTo>
                  <a:cubicBezTo>
                    <a:pt x="2416" y="13562"/>
                    <a:pt x="2318" y="13641"/>
                    <a:pt x="2310" y="13768"/>
                  </a:cubicBezTo>
                  <a:cubicBezTo>
                    <a:pt x="2215" y="14685"/>
                    <a:pt x="3108" y="15447"/>
                    <a:pt x="3858" y="15792"/>
                  </a:cubicBezTo>
                  <a:cubicBezTo>
                    <a:pt x="4276" y="15982"/>
                    <a:pt x="4708" y="16088"/>
                    <a:pt x="5131" y="16088"/>
                  </a:cubicBezTo>
                  <a:cubicBezTo>
                    <a:pt x="5504" y="16088"/>
                    <a:pt x="5870" y="16006"/>
                    <a:pt x="6216" y="15828"/>
                  </a:cubicBezTo>
                  <a:lnTo>
                    <a:pt x="6216" y="15828"/>
                  </a:lnTo>
                  <a:lnTo>
                    <a:pt x="6192" y="16161"/>
                  </a:lnTo>
                  <a:cubicBezTo>
                    <a:pt x="6061" y="17721"/>
                    <a:pt x="5954" y="19292"/>
                    <a:pt x="5847" y="20852"/>
                  </a:cubicBezTo>
                  <a:lnTo>
                    <a:pt x="5656" y="23864"/>
                  </a:lnTo>
                  <a:cubicBezTo>
                    <a:pt x="5597" y="24817"/>
                    <a:pt x="5454" y="25793"/>
                    <a:pt x="5608" y="26734"/>
                  </a:cubicBezTo>
                  <a:cubicBezTo>
                    <a:pt x="5666" y="27048"/>
                    <a:pt x="5915" y="27190"/>
                    <a:pt x="6178" y="27190"/>
                  </a:cubicBezTo>
                  <a:cubicBezTo>
                    <a:pt x="6461" y="27190"/>
                    <a:pt x="6760" y="27025"/>
                    <a:pt x="6847" y="26734"/>
                  </a:cubicBezTo>
                  <a:cubicBezTo>
                    <a:pt x="7109" y="25829"/>
                    <a:pt x="7073" y="24805"/>
                    <a:pt x="7132" y="23864"/>
                  </a:cubicBezTo>
                  <a:cubicBezTo>
                    <a:pt x="7192" y="22864"/>
                    <a:pt x="7240" y="21864"/>
                    <a:pt x="7299" y="20852"/>
                  </a:cubicBezTo>
                  <a:cubicBezTo>
                    <a:pt x="7371" y="19662"/>
                    <a:pt x="7430" y="18471"/>
                    <a:pt x="7490" y="17280"/>
                  </a:cubicBezTo>
                  <a:cubicBezTo>
                    <a:pt x="7502" y="16899"/>
                    <a:pt x="7525" y="16506"/>
                    <a:pt x="7537" y="16113"/>
                  </a:cubicBezTo>
                  <a:cubicBezTo>
                    <a:pt x="8335" y="15923"/>
                    <a:pt x="9168" y="15340"/>
                    <a:pt x="9764" y="14839"/>
                  </a:cubicBezTo>
                  <a:cubicBezTo>
                    <a:pt x="9847" y="14959"/>
                    <a:pt x="9978" y="15030"/>
                    <a:pt x="10133" y="15030"/>
                  </a:cubicBezTo>
                  <a:cubicBezTo>
                    <a:pt x="11526" y="14923"/>
                    <a:pt x="12871" y="14101"/>
                    <a:pt x="13467" y="12827"/>
                  </a:cubicBezTo>
                  <a:cubicBezTo>
                    <a:pt x="13555" y="12634"/>
                    <a:pt x="13402" y="12414"/>
                    <a:pt x="13224" y="12414"/>
                  </a:cubicBezTo>
                  <a:cubicBezTo>
                    <a:pt x="13162" y="12414"/>
                    <a:pt x="13097" y="12441"/>
                    <a:pt x="13038" y="12506"/>
                  </a:cubicBezTo>
                  <a:cubicBezTo>
                    <a:pt x="12431" y="13185"/>
                    <a:pt x="11681" y="13756"/>
                    <a:pt x="10788" y="14018"/>
                  </a:cubicBezTo>
                  <a:cubicBezTo>
                    <a:pt x="10728" y="14042"/>
                    <a:pt x="10669" y="14054"/>
                    <a:pt x="10585" y="14066"/>
                  </a:cubicBezTo>
                  <a:cubicBezTo>
                    <a:pt x="11121" y="13458"/>
                    <a:pt x="11538" y="12732"/>
                    <a:pt x="11788" y="11958"/>
                  </a:cubicBezTo>
                  <a:cubicBezTo>
                    <a:pt x="11800" y="11946"/>
                    <a:pt x="11800" y="11946"/>
                    <a:pt x="11800" y="11922"/>
                  </a:cubicBezTo>
                  <a:cubicBezTo>
                    <a:pt x="11812" y="11899"/>
                    <a:pt x="11823" y="11875"/>
                    <a:pt x="11823" y="11863"/>
                  </a:cubicBezTo>
                  <a:cubicBezTo>
                    <a:pt x="11871" y="11721"/>
                    <a:pt x="11757" y="11627"/>
                    <a:pt x="11643" y="11627"/>
                  </a:cubicBezTo>
                  <a:cubicBezTo>
                    <a:pt x="11585" y="11627"/>
                    <a:pt x="11526" y="11652"/>
                    <a:pt x="11490" y="11708"/>
                  </a:cubicBezTo>
                  <a:cubicBezTo>
                    <a:pt x="10919" y="12613"/>
                    <a:pt x="10180" y="13411"/>
                    <a:pt x="9323" y="14054"/>
                  </a:cubicBezTo>
                  <a:cubicBezTo>
                    <a:pt x="8942" y="14328"/>
                    <a:pt x="8537" y="14578"/>
                    <a:pt x="8109" y="14780"/>
                  </a:cubicBezTo>
                  <a:cubicBezTo>
                    <a:pt x="7942" y="14863"/>
                    <a:pt x="7763" y="14923"/>
                    <a:pt x="7597" y="14982"/>
                  </a:cubicBezTo>
                  <a:cubicBezTo>
                    <a:pt x="7644" y="13685"/>
                    <a:pt x="7704" y="12399"/>
                    <a:pt x="7775" y="11101"/>
                  </a:cubicBezTo>
                  <a:cubicBezTo>
                    <a:pt x="8069" y="11180"/>
                    <a:pt x="8368" y="11219"/>
                    <a:pt x="8667" y="11219"/>
                  </a:cubicBezTo>
                  <a:cubicBezTo>
                    <a:pt x="8999" y="11219"/>
                    <a:pt x="9331" y="11171"/>
                    <a:pt x="9657" y="11077"/>
                  </a:cubicBezTo>
                  <a:cubicBezTo>
                    <a:pt x="9720" y="11111"/>
                    <a:pt x="9789" y="11127"/>
                    <a:pt x="9858" y="11127"/>
                  </a:cubicBezTo>
                  <a:cubicBezTo>
                    <a:pt x="9959" y="11127"/>
                    <a:pt x="10060" y="11093"/>
                    <a:pt x="10145" y="11030"/>
                  </a:cubicBezTo>
                  <a:cubicBezTo>
                    <a:pt x="10216" y="10970"/>
                    <a:pt x="10288" y="10899"/>
                    <a:pt x="10359" y="10827"/>
                  </a:cubicBezTo>
                  <a:cubicBezTo>
                    <a:pt x="10788" y="10637"/>
                    <a:pt x="11192" y="10398"/>
                    <a:pt x="11562" y="10113"/>
                  </a:cubicBezTo>
                  <a:cubicBezTo>
                    <a:pt x="13062" y="8934"/>
                    <a:pt x="13836" y="7148"/>
                    <a:pt x="14502" y="5422"/>
                  </a:cubicBezTo>
                  <a:cubicBezTo>
                    <a:pt x="14581" y="5225"/>
                    <a:pt x="14394" y="5070"/>
                    <a:pt x="14218" y="5070"/>
                  </a:cubicBezTo>
                  <a:cubicBezTo>
                    <a:pt x="14127" y="5070"/>
                    <a:pt x="14039" y="5111"/>
                    <a:pt x="13990" y="5207"/>
                  </a:cubicBezTo>
                  <a:cubicBezTo>
                    <a:pt x="13288" y="6553"/>
                    <a:pt x="12597" y="8005"/>
                    <a:pt x="11466" y="9065"/>
                  </a:cubicBezTo>
                  <a:lnTo>
                    <a:pt x="11454" y="9077"/>
                  </a:lnTo>
                  <a:cubicBezTo>
                    <a:pt x="11776" y="8315"/>
                    <a:pt x="11931" y="7505"/>
                    <a:pt x="11931" y="6684"/>
                  </a:cubicBezTo>
                  <a:cubicBezTo>
                    <a:pt x="11931" y="6565"/>
                    <a:pt x="11859" y="6469"/>
                    <a:pt x="11752" y="6422"/>
                  </a:cubicBezTo>
                  <a:lnTo>
                    <a:pt x="11740" y="6422"/>
                  </a:lnTo>
                  <a:cubicBezTo>
                    <a:pt x="11706" y="6409"/>
                    <a:pt x="11672" y="6403"/>
                    <a:pt x="11638" y="6403"/>
                  </a:cubicBezTo>
                  <a:cubicBezTo>
                    <a:pt x="11518" y="6403"/>
                    <a:pt x="11408" y="6482"/>
                    <a:pt x="11371" y="6612"/>
                  </a:cubicBezTo>
                  <a:cubicBezTo>
                    <a:pt x="11133" y="7339"/>
                    <a:pt x="10990" y="8065"/>
                    <a:pt x="10645" y="8755"/>
                  </a:cubicBezTo>
                  <a:cubicBezTo>
                    <a:pt x="10395" y="9208"/>
                    <a:pt x="10121" y="9636"/>
                    <a:pt x="9811" y="10041"/>
                  </a:cubicBezTo>
                  <a:cubicBezTo>
                    <a:pt x="9344" y="10180"/>
                    <a:pt x="8857" y="10249"/>
                    <a:pt x="8370" y="10249"/>
                  </a:cubicBezTo>
                  <a:cubicBezTo>
                    <a:pt x="8188" y="10249"/>
                    <a:pt x="8005" y="10239"/>
                    <a:pt x="7823" y="10220"/>
                  </a:cubicBezTo>
                  <a:cubicBezTo>
                    <a:pt x="7859" y="9398"/>
                    <a:pt x="7894" y="8589"/>
                    <a:pt x="7930" y="7767"/>
                  </a:cubicBezTo>
                  <a:cubicBezTo>
                    <a:pt x="9526" y="7517"/>
                    <a:pt x="10716" y="6160"/>
                    <a:pt x="10764" y="4541"/>
                  </a:cubicBezTo>
                  <a:cubicBezTo>
                    <a:pt x="10764" y="4340"/>
                    <a:pt x="10581" y="4223"/>
                    <a:pt x="10409" y="4223"/>
                  </a:cubicBezTo>
                  <a:cubicBezTo>
                    <a:pt x="10274" y="4223"/>
                    <a:pt x="10147" y="4295"/>
                    <a:pt x="10121" y="4457"/>
                  </a:cubicBezTo>
                  <a:cubicBezTo>
                    <a:pt x="9942" y="5469"/>
                    <a:pt x="9240" y="6327"/>
                    <a:pt x="8275" y="6696"/>
                  </a:cubicBezTo>
                  <a:cubicBezTo>
                    <a:pt x="8168" y="6731"/>
                    <a:pt x="8073" y="6743"/>
                    <a:pt x="7966" y="6755"/>
                  </a:cubicBezTo>
                  <a:cubicBezTo>
                    <a:pt x="7990" y="5898"/>
                    <a:pt x="8013" y="5041"/>
                    <a:pt x="8025" y="4172"/>
                  </a:cubicBezTo>
                  <a:cubicBezTo>
                    <a:pt x="8037" y="3969"/>
                    <a:pt x="8037" y="3755"/>
                    <a:pt x="8025" y="3552"/>
                  </a:cubicBezTo>
                  <a:lnTo>
                    <a:pt x="8025" y="3350"/>
                  </a:lnTo>
                  <a:cubicBezTo>
                    <a:pt x="8990" y="2886"/>
                    <a:pt x="9609" y="1909"/>
                    <a:pt x="9597" y="838"/>
                  </a:cubicBezTo>
                  <a:cubicBezTo>
                    <a:pt x="9597" y="650"/>
                    <a:pt x="9467" y="561"/>
                    <a:pt x="9331" y="561"/>
                  </a:cubicBezTo>
                  <a:cubicBezTo>
                    <a:pt x="9191" y="561"/>
                    <a:pt x="9044" y="656"/>
                    <a:pt x="9026" y="838"/>
                  </a:cubicBezTo>
                  <a:cubicBezTo>
                    <a:pt x="8942" y="1540"/>
                    <a:pt x="8549" y="2159"/>
                    <a:pt x="7954" y="2540"/>
                  </a:cubicBezTo>
                  <a:cubicBezTo>
                    <a:pt x="7906" y="1755"/>
                    <a:pt x="7811" y="993"/>
                    <a:pt x="7668" y="231"/>
                  </a:cubicBezTo>
                  <a:cubicBezTo>
                    <a:pt x="7637" y="73"/>
                    <a:pt x="7502" y="1"/>
                    <a:pt x="7365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30"/>
            <p:cNvSpPr/>
            <p:nvPr/>
          </p:nvSpPr>
          <p:spPr>
            <a:xfrm>
              <a:off x="2353547" y="4655237"/>
              <a:ext cx="666495" cy="664806"/>
            </a:xfrm>
            <a:custGeom>
              <a:rect b="b" l="l" r="r" t="t"/>
              <a:pathLst>
                <a:path extrusionOk="0" h="19679" w="19729">
                  <a:moveTo>
                    <a:pt x="11623" y="1"/>
                  </a:moveTo>
                  <a:cubicBezTo>
                    <a:pt x="11274" y="1"/>
                    <a:pt x="10903" y="73"/>
                    <a:pt x="10513" y="231"/>
                  </a:cubicBezTo>
                  <a:cubicBezTo>
                    <a:pt x="9930" y="481"/>
                    <a:pt x="9418" y="886"/>
                    <a:pt x="9049" y="1410"/>
                  </a:cubicBezTo>
                  <a:cubicBezTo>
                    <a:pt x="8846" y="1148"/>
                    <a:pt x="8585" y="934"/>
                    <a:pt x="8299" y="767"/>
                  </a:cubicBezTo>
                  <a:cubicBezTo>
                    <a:pt x="7954" y="576"/>
                    <a:pt x="7561" y="481"/>
                    <a:pt x="7180" y="481"/>
                  </a:cubicBezTo>
                  <a:cubicBezTo>
                    <a:pt x="6861" y="328"/>
                    <a:pt x="6508" y="250"/>
                    <a:pt x="6158" y="250"/>
                  </a:cubicBezTo>
                  <a:cubicBezTo>
                    <a:pt x="5420" y="250"/>
                    <a:pt x="4701" y="596"/>
                    <a:pt x="4370" y="1315"/>
                  </a:cubicBezTo>
                  <a:cubicBezTo>
                    <a:pt x="4346" y="1362"/>
                    <a:pt x="4334" y="1410"/>
                    <a:pt x="4310" y="1457"/>
                  </a:cubicBezTo>
                  <a:cubicBezTo>
                    <a:pt x="4155" y="1612"/>
                    <a:pt x="4013" y="1767"/>
                    <a:pt x="3882" y="1946"/>
                  </a:cubicBezTo>
                  <a:cubicBezTo>
                    <a:pt x="3405" y="2600"/>
                    <a:pt x="3167" y="3386"/>
                    <a:pt x="3227" y="4196"/>
                  </a:cubicBezTo>
                  <a:cubicBezTo>
                    <a:pt x="3167" y="4636"/>
                    <a:pt x="3191" y="5077"/>
                    <a:pt x="3298" y="5517"/>
                  </a:cubicBezTo>
                  <a:cubicBezTo>
                    <a:pt x="2298" y="5922"/>
                    <a:pt x="1465" y="6672"/>
                    <a:pt x="965" y="7637"/>
                  </a:cubicBezTo>
                  <a:cubicBezTo>
                    <a:pt x="691" y="8006"/>
                    <a:pt x="476" y="8423"/>
                    <a:pt x="322" y="8863"/>
                  </a:cubicBezTo>
                  <a:cubicBezTo>
                    <a:pt x="0" y="9756"/>
                    <a:pt x="12" y="10744"/>
                    <a:pt x="345" y="11637"/>
                  </a:cubicBezTo>
                  <a:cubicBezTo>
                    <a:pt x="334" y="12018"/>
                    <a:pt x="381" y="12411"/>
                    <a:pt x="476" y="12780"/>
                  </a:cubicBezTo>
                  <a:cubicBezTo>
                    <a:pt x="750" y="13828"/>
                    <a:pt x="1536" y="14673"/>
                    <a:pt x="2560" y="15019"/>
                  </a:cubicBezTo>
                  <a:cubicBezTo>
                    <a:pt x="2739" y="15126"/>
                    <a:pt x="2929" y="15197"/>
                    <a:pt x="3120" y="15257"/>
                  </a:cubicBezTo>
                  <a:cubicBezTo>
                    <a:pt x="2643" y="16126"/>
                    <a:pt x="2596" y="17162"/>
                    <a:pt x="3001" y="18067"/>
                  </a:cubicBezTo>
                  <a:cubicBezTo>
                    <a:pt x="3476" y="19084"/>
                    <a:pt x="4514" y="19678"/>
                    <a:pt x="5554" y="19678"/>
                  </a:cubicBezTo>
                  <a:cubicBezTo>
                    <a:pt x="6205" y="19678"/>
                    <a:pt x="6856" y="19445"/>
                    <a:pt x="7370" y="18936"/>
                  </a:cubicBezTo>
                  <a:cubicBezTo>
                    <a:pt x="7418" y="18888"/>
                    <a:pt x="7465" y="18829"/>
                    <a:pt x="7501" y="18781"/>
                  </a:cubicBezTo>
                  <a:cubicBezTo>
                    <a:pt x="7787" y="18590"/>
                    <a:pt x="8025" y="18352"/>
                    <a:pt x="8215" y="18078"/>
                  </a:cubicBezTo>
                  <a:cubicBezTo>
                    <a:pt x="8227" y="17971"/>
                    <a:pt x="8239" y="17852"/>
                    <a:pt x="8251" y="17745"/>
                  </a:cubicBezTo>
                  <a:lnTo>
                    <a:pt x="8251" y="17745"/>
                  </a:lnTo>
                  <a:cubicBezTo>
                    <a:pt x="7891" y="17925"/>
                    <a:pt x="7515" y="18009"/>
                    <a:pt x="7137" y="18009"/>
                  </a:cubicBezTo>
                  <a:cubicBezTo>
                    <a:pt x="6715" y="18009"/>
                    <a:pt x="6290" y="17904"/>
                    <a:pt x="5882" y="17709"/>
                  </a:cubicBezTo>
                  <a:cubicBezTo>
                    <a:pt x="5132" y="17364"/>
                    <a:pt x="4239" y="16614"/>
                    <a:pt x="4334" y="15685"/>
                  </a:cubicBezTo>
                  <a:cubicBezTo>
                    <a:pt x="4342" y="15564"/>
                    <a:pt x="4443" y="15482"/>
                    <a:pt x="4552" y="15482"/>
                  </a:cubicBezTo>
                  <a:cubicBezTo>
                    <a:pt x="4604" y="15482"/>
                    <a:pt x="4657" y="15500"/>
                    <a:pt x="4703" y="15542"/>
                  </a:cubicBezTo>
                  <a:cubicBezTo>
                    <a:pt x="5179" y="16007"/>
                    <a:pt x="5501" y="16578"/>
                    <a:pt x="6120" y="16912"/>
                  </a:cubicBezTo>
                  <a:cubicBezTo>
                    <a:pt x="6609" y="17143"/>
                    <a:pt x="7136" y="17264"/>
                    <a:pt x="7668" y="17264"/>
                  </a:cubicBezTo>
                  <a:cubicBezTo>
                    <a:pt x="7874" y="17264"/>
                    <a:pt x="8081" y="17246"/>
                    <a:pt x="8287" y="17209"/>
                  </a:cubicBezTo>
                  <a:lnTo>
                    <a:pt x="8311" y="16912"/>
                  </a:lnTo>
                  <a:cubicBezTo>
                    <a:pt x="8323" y="16745"/>
                    <a:pt x="8335" y="16566"/>
                    <a:pt x="8358" y="16388"/>
                  </a:cubicBezTo>
                  <a:cubicBezTo>
                    <a:pt x="8323" y="16388"/>
                    <a:pt x="8299" y="16388"/>
                    <a:pt x="8275" y="16376"/>
                  </a:cubicBezTo>
                  <a:cubicBezTo>
                    <a:pt x="7096" y="15971"/>
                    <a:pt x="6108" y="15138"/>
                    <a:pt x="5513" y="14042"/>
                  </a:cubicBezTo>
                  <a:cubicBezTo>
                    <a:pt x="5203" y="13495"/>
                    <a:pt x="4941" y="12923"/>
                    <a:pt x="4751" y="12316"/>
                  </a:cubicBezTo>
                  <a:cubicBezTo>
                    <a:pt x="4120" y="12280"/>
                    <a:pt x="3453" y="12054"/>
                    <a:pt x="3001" y="11625"/>
                  </a:cubicBezTo>
                  <a:cubicBezTo>
                    <a:pt x="2631" y="11268"/>
                    <a:pt x="2024" y="10304"/>
                    <a:pt x="2310" y="9756"/>
                  </a:cubicBezTo>
                  <a:cubicBezTo>
                    <a:pt x="2352" y="9628"/>
                    <a:pt x="2474" y="9549"/>
                    <a:pt x="2601" y="9549"/>
                  </a:cubicBezTo>
                  <a:cubicBezTo>
                    <a:pt x="2651" y="9549"/>
                    <a:pt x="2703" y="9562"/>
                    <a:pt x="2750" y="9589"/>
                  </a:cubicBezTo>
                  <a:cubicBezTo>
                    <a:pt x="3048" y="9732"/>
                    <a:pt x="3024" y="10173"/>
                    <a:pt x="3143" y="10447"/>
                  </a:cubicBezTo>
                  <a:cubicBezTo>
                    <a:pt x="3429" y="11078"/>
                    <a:pt x="3977" y="11661"/>
                    <a:pt x="4632" y="11875"/>
                  </a:cubicBezTo>
                  <a:cubicBezTo>
                    <a:pt x="4453" y="11232"/>
                    <a:pt x="4394" y="10554"/>
                    <a:pt x="4465" y="9887"/>
                  </a:cubicBezTo>
                  <a:cubicBezTo>
                    <a:pt x="4478" y="9785"/>
                    <a:pt x="4566" y="9738"/>
                    <a:pt x="4657" y="9738"/>
                  </a:cubicBezTo>
                  <a:cubicBezTo>
                    <a:pt x="4737" y="9738"/>
                    <a:pt x="4819" y="9773"/>
                    <a:pt x="4858" y="9839"/>
                  </a:cubicBezTo>
                  <a:cubicBezTo>
                    <a:pt x="5489" y="10899"/>
                    <a:pt x="5584" y="12292"/>
                    <a:pt x="6156" y="13411"/>
                  </a:cubicBezTo>
                  <a:cubicBezTo>
                    <a:pt x="6191" y="13483"/>
                    <a:pt x="6227" y="13554"/>
                    <a:pt x="6263" y="13626"/>
                  </a:cubicBezTo>
                  <a:cubicBezTo>
                    <a:pt x="6144" y="12352"/>
                    <a:pt x="6227" y="11054"/>
                    <a:pt x="6525" y="9804"/>
                  </a:cubicBezTo>
                  <a:cubicBezTo>
                    <a:pt x="6557" y="9650"/>
                    <a:pt x="6692" y="9579"/>
                    <a:pt x="6830" y="9579"/>
                  </a:cubicBezTo>
                  <a:cubicBezTo>
                    <a:pt x="7001" y="9579"/>
                    <a:pt x="7176" y="9689"/>
                    <a:pt x="7156" y="9887"/>
                  </a:cubicBezTo>
                  <a:cubicBezTo>
                    <a:pt x="6953" y="11518"/>
                    <a:pt x="7168" y="13078"/>
                    <a:pt x="7430" y="14697"/>
                  </a:cubicBezTo>
                  <a:cubicBezTo>
                    <a:pt x="7453" y="14816"/>
                    <a:pt x="7430" y="14935"/>
                    <a:pt x="7370" y="15042"/>
                  </a:cubicBezTo>
                  <a:cubicBezTo>
                    <a:pt x="7680" y="15316"/>
                    <a:pt x="8037" y="15554"/>
                    <a:pt x="8406" y="15745"/>
                  </a:cubicBezTo>
                  <a:cubicBezTo>
                    <a:pt x="8573" y="13685"/>
                    <a:pt x="8704" y="11637"/>
                    <a:pt x="8870" y="9589"/>
                  </a:cubicBezTo>
                  <a:cubicBezTo>
                    <a:pt x="8799" y="9530"/>
                    <a:pt x="8751" y="9446"/>
                    <a:pt x="8727" y="9363"/>
                  </a:cubicBezTo>
                  <a:cubicBezTo>
                    <a:pt x="8668" y="9173"/>
                    <a:pt x="8751" y="8970"/>
                    <a:pt x="8930" y="8887"/>
                  </a:cubicBezTo>
                  <a:cubicBezTo>
                    <a:pt x="8977" y="8375"/>
                    <a:pt x="9025" y="7875"/>
                    <a:pt x="9073" y="7363"/>
                  </a:cubicBezTo>
                  <a:cubicBezTo>
                    <a:pt x="8108" y="7268"/>
                    <a:pt x="7358" y="6803"/>
                    <a:pt x="6751" y="6029"/>
                  </a:cubicBezTo>
                  <a:cubicBezTo>
                    <a:pt x="6715" y="6065"/>
                    <a:pt x="6668" y="6077"/>
                    <a:pt x="6632" y="6077"/>
                  </a:cubicBezTo>
                  <a:cubicBezTo>
                    <a:pt x="5525" y="6006"/>
                    <a:pt x="4596" y="5255"/>
                    <a:pt x="4298" y="4196"/>
                  </a:cubicBezTo>
                  <a:cubicBezTo>
                    <a:pt x="4227" y="3925"/>
                    <a:pt x="4438" y="3752"/>
                    <a:pt x="4649" y="3752"/>
                  </a:cubicBezTo>
                  <a:cubicBezTo>
                    <a:pt x="4790" y="3752"/>
                    <a:pt x="4932" y="3829"/>
                    <a:pt x="4989" y="4005"/>
                  </a:cubicBezTo>
                  <a:cubicBezTo>
                    <a:pt x="5227" y="4744"/>
                    <a:pt x="5775" y="5339"/>
                    <a:pt x="6477" y="5660"/>
                  </a:cubicBezTo>
                  <a:cubicBezTo>
                    <a:pt x="5965" y="4851"/>
                    <a:pt x="5560" y="3672"/>
                    <a:pt x="5929" y="2803"/>
                  </a:cubicBezTo>
                  <a:cubicBezTo>
                    <a:pt x="5983" y="2643"/>
                    <a:pt x="6117" y="2569"/>
                    <a:pt x="6250" y="2569"/>
                  </a:cubicBezTo>
                  <a:cubicBezTo>
                    <a:pt x="6415" y="2569"/>
                    <a:pt x="6578" y="2682"/>
                    <a:pt x="6584" y="2886"/>
                  </a:cubicBezTo>
                  <a:cubicBezTo>
                    <a:pt x="6680" y="3803"/>
                    <a:pt x="6644" y="4553"/>
                    <a:pt x="7203" y="5363"/>
                  </a:cubicBezTo>
                  <a:cubicBezTo>
                    <a:pt x="7692" y="6029"/>
                    <a:pt x="8358" y="6541"/>
                    <a:pt x="9132" y="6851"/>
                  </a:cubicBezTo>
                  <a:cubicBezTo>
                    <a:pt x="9144" y="6696"/>
                    <a:pt x="9156" y="6553"/>
                    <a:pt x="9180" y="6398"/>
                  </a:cubicBezTo>
                  <a:cubicBezTo>
                    <a:pt x="9108" y="5982"/>
                    <a:pt x="9168" y="5506"/>
                    <a:pt x="9192" y="5077"/>
                  </a:cubicBezTo>
                  <a:cubicBezTo>
                    <a:pt x="9192" y="5053"/>
                    <a:pt x="9192" y="5029"/>
                    <a:pt x="9192" y="5005"/>
                  </a:cubicBezTo>
                  <a:lnTo>
                    <a:pt x="9192" y="4791"/>
                  </a:lnTo>
                  <a:cubicBezTo>
                    <a:pt x="9180" y="3934"/>
                    <a:pt x="9132" y="3077"/>
                    <a:pt x="9061" y="2231"/>
                  </a:cubicBezTo>
                  <a:cubicBezTo>
                    <a:pt x="9041" y="2032"/>
                    <a:pt x="9221" y="1918"/>
                    <a:pt x="9396" y="1918"/>
                  </a:cubicBezTo>
                  <a:cubicBezTo>
                    <a:pt x="9536" y="1918"/>
                    <a:pt x="9672" y="1990"/>
                    <a:pt x="9704" y="2148"/>
                  </a:cubicBezTo>
                  <a:cubicBezTo>
                    <a:pt x="9847" y="2910"/>
                    <a:pt x="9942" y="3672"/>
                    <a:pt x="10001" y="4458"/>
                  </a:cubicBezTo>
                  <a:cubicBezTo>
                    <a:pt x="10585" y="4077"/>
                    <a:pt x="10966" y="3446"/>
                    <a:pt x="11049" y="2755"/>
                  </a:cubicBezTo>
                  <a:cubicBezTo>
                    <a:pt x="11067" y="2574"/>
                    <a:pt x="11218" y="2478"/>
                    <a:pt x="11361" y="2478"/>
                  </a:cubicBezTo>
                  <a:cubicBezTo>
                    <a:pt x="11500" y="2478"/>
                    <a:pt x="11633" y="2568"/>
                    <a:pt x="11633" y="2755"/>
                  </a:cubicBezTo>
                  <a:cubicBezTo>
                    <a:pt x="11644" y="3827"/>
                    <a:pt x="11025" y="4803"/>
                    <a:pt x="10061" y="5267"/>
                  </a:cubicBezTo>
                  <a:lnTo>
                    <a:pt x="10061" y="5470"/>
                  </a:lnTo>
                  <a:cubicBezTo>
                    <a:pt x="10085" y="5684"/>
                    <a:pt x="10085" y="5887"/>
                    <a:pt x="10061" y="6089"/>
                  </a:cubicBezTo>
                  <a:cubicBezTo>
                    <a:pt x="10061" y="6958"/>
                    <a:pt x="10037" y="7815"/>
                    <a:pt x="10013" y="8673"/>
                  </a:cubicBezTo>
                  <a:cubicBezTo>
                    <a:pt x="10109" y="8673"/>
                    <a:pt x="10216" y="8649"/>
                    <a:pt x="10311" y="8613"/>
                  </a:cubicBezTo>
                  <a:cubicBezTo>
                    <a:pt x="11275" y="8244"/>
                    <a:pt x="11978" y="7399"/>
                    <a:pt x="12168" y="6375"/>
                  </a:cubicBezTo>
                  <a:cubicBezTo>
                    <a:pt x="12195" y="6217"/>
                    <a:pt x="12324" y="6145"/>
                    <a:pt x="12458" y="6145"/>
                  </a:cubicBezTo>
                  <a:cubicBezTo>
                    <a:pt x="12628" y="6145"/>
                    <a:pt x="12806" y="6259"/>
                    <a:pt x="12799" y="6458"/>
                  </a:cubicBezTo>
                  <a:cubicBezTo>
                    <a:pt x="12764" y="8077"/>
                    <a:pt x="11573" y="9435"/>
                    <a:pt x="9978" y="9685"/>
                  </a:cubicBezTo>
                  <a:cubicBezTo>
                    <a:pt x="9942" y="10506"/>
                    <a:pt x="9906" y="11328"/>
                    <a:pt x="9859" y="12137"/>
                  </a:cubicBezTo>
                  <a:cubicBezTo>
                    <a:pt x="10055" y="12162"/>
                    <a:pt x="10253" y="12174"/>
                    <a:pt x="10451" y="12174"/>
                  </a:cubicBezTo>
                  <a:cubicBezTo>
                    <a:pt x="10924" y="12174"/>
                    <a:pt x="11397" y="12105"/>
                    <a:pt x="11859" y="11971"/>
                  </a:cubicBezTo>
                  <a:cubicBezTo>
                    <a:pt x="12156" y="11554"/>
                    <a:pt x="12442" y="11125"/>
                    <a:pt x="12692" y="10673"/>
                  </a:cubicBezTo>
                  <a:cubicBezTo>
                    <a:pt x="13037" y="9982"/>
                    <a:pt x="13180" y="9256"/>
                    <a:pt x="13418" y="8530"/>
                  </a:cubicBezTo>
                  <a:cubicBezTo>
                    <a:pt x="13456" y="8409"/>
                    <a:pt x="13565" y="8332"/>
                    <a:pt x="13685" y="8332"/>
                  </a:cubicBezTo>
                  <a:cubicBezTo>
                    <a:pt x="13719" y="8332"/>
                    <a:pt x="13753" y="8338"/>
                    <a:pt x="13788" y="8351"/>
                  </a:cubicBezTo>
                  <a:cubicBezTo>
                    <a:pt x="13812" y="8303"/>
                    <a:pt x="13826" y="8286"/>
                    <a:pt x="13831" y="8286"/>
                  </a:cubicBezTo>
                  <a:cubicBezTo>
                    <a:pt x="13839" y="8286"/>
                    <a:pt x="13828" y="8323"/>
                    <a:pt x="13799" y="8351"/>
                  </a:cubicBezTo>
                  <a:cubicBezTo>
                    <a:pt x="13907" y="8387"/>
                    <a:pt x="13966" y="8482"/>
                    <a:pt x="13966" y="8601"/>
                  </a:cubicBezTo>
                  <a:cubicBezTo>
                    <a:pt x="13978" y="9423"/>
                    <a:pt x="13811" y="10232"/>
                    <a:pt x="13490" y="10994"/>
                  </a:cubicBezTo>
                  <a:lnTo>
                    <a:pt x="13514" y="10982"/>
                  </a:lnTo>
                  <a:cubicBezTo>
                    <a:pt x="14645" y="9923"/>
                    <a:pt x="15323" y="8470"/>
                    <a:pt x="16026" y="7125"/>
                  </a:cubicBezTo>
                  <a:cubicBezTo>
                    <a:pt x="16074" y="7028"/>
                    <a:pt x="16162" y="6987"/>
                    <a:pt x="16253" y="6987"/>
                  </a:cubicBezTo>
                  <a:cubicBezTo>
                    <a:pt x="16430" y="6987"/>
                    <a:pt x="16617" y="7142"/>
                    <a:pt x="16538" y="7339"/>
                  </a:cubicBezTo>
                  <a:cubicBezTo>
                    <a:pt x="15871" y="9065"/>
                    <a:pt x="15097" y="10851"/>
                    <a:pt x="13609" y="12030"/>
                  </a:cubicBezTo>
                  <a:cubicBezTo>
                    <a:pt x="13240" y="12316"/>
                    <a:pt x="12835" y="12554"/>
                    <a:pt x="12395" y="12744"/>
                  </a:cubicBezTo>
                  <a:cubicBezTo>
                    <a:pt x="12335" y="12816"/>
                    <a:pt x="12252" y="12887"/>
                    <a:pt x="12180" y="12947"/>
                  </a:cubicBezTo>
                  <a:cubicBezTo>
                    <a:pt x="12098" y="13015"/>
                    <a:pt x="12001" y="13048"/>
                    <a:pt x="11903" y="13048"/>
                  </a:cubicBezTo>
                  <a:cubicBezTo>
                    <a:pt x="11830" y="13048"/>
                    <a:pt x="11758" y="13030"/>
                    <a:pt x="11692" y="12995"/>
                  </a:cubicBezTo>
                  <a:cubicBezTo>
                    <a:pt x="11378" y="13093"/>
                    <a:pt x="11052" y="13141"/>
                    <a:pt x="10724" y="13141"/>
                  </a:cubicBezTo>
                  <a:cubicBezTo>
                    <a:pt x="10418" y="13141"/>
                    <a:pt x="10110" y="13099"/>
                    <a:pt x="9811" y="13018"/>
                  </a:cubicBezTo>
                  <a:cubicBezTo>
                    <a:pt x="9751" y="14316"/>
                    <a:pt x="9680" y="15602"/>
                    <a:pt x="9632" y="16900"/>
                  </a:cubicBezTo>
                  <a:cubicBezTo>
                    <a:pt x="9811" y="16840"/>
                    <a:pt x="9978" y="16781"/>
                    <a:pt x="10144" y="16697"/>
                  </a:cubicBezTo>
                  <a:cubicBezTo>
                    <a:pt x="10573" y="16495"/>
                    <a:pt x="10978" y="16245"/>
                    <a:pt x="11371" y="15971"/>
                  </a:cubicBezTo>
                  <a:cubicBezTo>
                    <a:pt x="12216" y="15328"/>
                    <a:pt x="12954" y="14530"/>
                    <a:pt x="13526" y="13626"/>
                  </a:cubicBezTo>
                  <a:cubicBezTo>
                    <a:pt x="13566" y="13573"/>
                    <a:pt x="13626" y="13549"/>
                    <a:pt x="13685" y="13549"/>
                  </a:cubicBezTo>
                  <a:cubicBezTo>
                    <a:pt x="13799" y="13549"/>
                    <a:pt x="13910" y="13639"/>
                    <a:pt x="13871" y="13780"/>
                  </a:cubicBezTo>
                  <a:cubicBezTo>
                    <a:pt x="13859" y="13804"/>
                    <a:pt x="13847" y="13828"/>
                    <a:pt x="13847" y="13852"/>
                  </a:cubicBezTo>
                  <a:lnTo>
                    <a:pt x="13835" y="13876"/>
                  </a:lnTo>
                  <a:cubicBezTo>
                    <a:pt x="13573" y="14661"/>
                    <a:pt x="13168" y="15376"/>
                    <a:pt x="12621" y="15995"/>
                  </a:cubicBezTo>
                  <a:cubicBezTo>
                    <a:pt x="12704" y="15971"/>
                    <a:pt x="12776" y="15959"/>
                    <a:pt x="12835" y="15947"/>
                  </a:cubicBezTo>
                  <a:cubicBezTo>
                    <a:pt x="13728" y="15685"/>
                    <a:pt x="14466" y="15114"/>
                    <a:pt x="15085" y="14423"/>
                  </a:cubicBezTo>
                  <a:cubicBezTo>
                    <a:pt x="15141" y="14362"/>
                    <a:pt x="15204" y="14336"/>
                    <a:pt x="15265" y="14336"/>
                  </a:cubicBezTo>
                  <a:cubicBezTo>
                    <a:pt x="15441" y="14336"/>
                    <a:pt x="15599" y="14550"/>
                    <a:pt x="15502" y="14745"/>
                  </a:cubicBezTo>
                  <a:cubicBezTo>
                    <a:pt x="14907" y="16031"/>
                    <a:pt x="13561" y="16840"/>
                    <a:pt x="12168" y="16959"/>
                  </a:cubicBezTo>
                  <a:cubicBezTo>
                    <a:pt x="12025" y="16959"/>
                    <a:pt x="11894" y="16888"/>
                    <a:pt x="11811" y="16769"/>
                  </a:cubicBezTo>
                  <a:cubicBezTo>
                    <a:pt x="11204" y="17269"/>
                    <a:pt x="10370" y="17840"/>
                    <a:pt x="9573" y="18031"/>
                  </a:cubicBezTo>
                  <a:cubicBezTo>
                    <a:pt x="9561" y="18424"/>
                    <a:pt x="9549" y="18817"/>
                    <a:pt x="9525" y="19210"/>
                  </a:cubicBezTo>
                  <a:cubicBezTo>
                    <a:pt x="9847" y="19412"/>
                    <a:pt x="10204" y="19531"/>
                    <a:pt x="10585" y="19543"/>
                  </a:cubicBezTo>
                  <a:cubicBezTo>
                    <a:pt x="11347" y="19543"/>
                    <a:pt x="12061" y="19162"/>
                    <a:pt x="12466" y="18531"/>
                  </a:cubicBezTo>
                  <a:cubicBezTo>
                    <a:pt x="12787" y="18281"/>
                    <a:pt x="13037" y="17948"/>
                    <a:pt x="13192" y="17567"/>
                  </a:cubicBezTo>
                  <a:cubicBezTo>
                    <a:pt x="13323" y="17602"/>
                    <a:pt x="13466" y="17638"/>
                    <a:pt x="13609" y="17662"/>
                  </a:cubicBezTo>
                  <a:cubicBezTo>
                    <a:pt x="13853" y="17709"/>
                    <a:pt x="14100" y="17733"/>
                    <a:pt x="14349" y="17733"/>
                  </a:cubicBezTo>
                  <a:cubicBezTo>
                    <a:pt x="14597" y="17733"/>
                    <a:pt x="14847" y="17709"/>
                    <a:pt x="15097" y="17662"/>
                  </a:cubicBezTo>
                  <a:cubicBezTo>
                    <a:pt x="16157" y="17531"/>
                    <a:pt x="17181" y="17043"/>
                    <a:pt x="17764" y="16114"/>
                  </a:cubicBezTo>
                  <a:cubicBezTo>
                    <a:pt x="18622" y="14757"/>
                    <a:pt x="18193" y="13137"/>
                    <a:pt x="17324" y="11899"/>
                  </a:cubicBezTo>
                  <a:cubicBezTo>
                    <a:pt x="17502" y="11816"/>
                    <a:pt x="17669" y="11721"/>
                    <a:pt x="17836" y="11601"/>
                  </a:cubicBezTo>
                  <a:cubicBezTo>
                    <a:pt x="19241" y="10661"/>
                    <a:pt x="19729" y="9089"/>
                    <a:pt x="19467" y="7482"/>
                  </a:cubicBezTo>
                  <a:cubicBezTo>
                    <a:pt x="19264" y="6160"/>
                    <a:pt x="18633" y="4458"/>
                    <a:pt x="17443" y="3743"/>
                  </a:cubicBezTo>
                  <a:cubicBezTo>
                    <a:pt x="17042" y="3504"/>
                    <a:pt x="16618" y="3406"/>
                    <a:pt x="16191" y="3406"/>
                  </a:cubicBezTo>
                  <a:cubicBezTo>
                    <a:pt x="15641" y="3406"/>
                    <a:pt x="15084" y="3568"/>
                    <a:pt x="14561" y="3803"/>
                  </a:cubicBezTo>
                  <a:cubicBezTo>
                    <a:pt x="14661" y="1973"/>
                    <a:pt x="13452" y="1"/>
                    <a:pt x="1162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30"/>
            <p:cNvSpPr/>
            <p:nvPr/>
          </p:nvSpPr>
          <p:spPr>
            <a:xfrm>
              <a:off x="2422328" y="4719661"/>
              <a:ext cx="492583" cy="918918"/>
            </a:xfrm>
            <a:custGeom>
              <a:rect b="b" l="l" r="r" t="t"/>
              <a:pathLst>
                <a:path extrusionOk="0" h="27201" w="14581">
                  <a:moveTo>
                    <a:pt x="7375" y="0"/>
                  </a:moveTo>
                  <a:cubicBezTo>
                    <a:pt x="7199" y="0"/>
                    <a:pt x="7017" y="117"/>
                    <a:pt x="7037" y="324"/>
                  </a:cubicBezTo>
                  <a:cubicBezTo>
                    <a:pt x="7108" y="1170"/>
                    <a:pt x="7156" y="2027"/>
                    <a:pt x="7168" y="2884"/>
                  </a:cubicBezTo>
                  <a:lnTo>
                    <a:pt x="7168" y="3087"/>
                  </a:lnTo>
                  <a:cubicBezTo>
                    <a:pt x="7168" y="3122"/>
                    <a:pt x="7168" y="3146"/>
                    <a:pt x="7168" y="3170"/>
                  </a:cubicBezTo>
                  <a:cubicBezTo>
                    <a:pt x="7144" y="3599"/>
                    <a:pt x="7084" y="4075"/>
                    <a:pt x="7156" y="4491"/>
                  </a:cubicBezTo>
                  <a:cubicBezTo>
                    <a:pt x="7132" y="4646"/>
                    <a:pt x="7120" y="4789"/>
                    <a:pt x="7108" y="4944"/>
                  </a:cubicBezTo>
                  <a:cubicBezTo>
                    <a:pt x="6334" y="4634"/>
                    <a:pt x="5667" y="4122"/>
                    <a:pt x="5179" y="3456"/>
                  </a:cubicBezTo>
                  <a:cubicBezTo>
                    <a:pt x="4620" y="2634"/>
                    <a:pt x="4655" y="1896"/>
                    <a:pt x="4560" y="979"/>
                  </a:cubicBezTo>
                  <a:cubicBezTo>
                    <a:pt x="4554" y="767"/>
                    <a:pt x="4389" y="651"/>
                    <a:pt x="4223" y="651"/>
                  </a:cubicBezTo>
                  <a:cubicBezTo>
                    <a:pt x="4091" y="651"/>
                    <a:pt x="3958" y="725"/>
                    <a:pt x="3905" y="884"/>
                  </a:cubicBezTo>
                  <a:cubicBezTo>
                    <a:pt x="3536" y="1765"/>
                    <a:pt x="3941" y="2944"/>
                    <a:pt x="4453" y="3741"/>
                  </a:cubicBezTo>
                  <a:cubicBezTo>
                    <a:pt x="3751" y="3432"/>
                    <a:pt x="3203" y="2825"/>
                    <a:pt x="2965" y="2086"/>
                  </a:cubicBezTo>
                  <a:cubicBezTo>
                    <a:pt x="2908" y="1912"/>
                    <a:pt x="2769" y="1836"/>
                    <a:pt x="2629" y="1836"/>
                  </a:cubicBezTo>
                  <a:cubicBezTo>
                    <a:pt x="2417" y="1836"/>
                    <a:pt x="2202" y="2011"/>
                    <a:pt x="2274" y="2277"/>
                  </a:cubicBezTo>
                  <a:cubicBezTo>
                    <a:pt x="2572" y="3337"/>
                    <a:pt x="3512" y="4087"/>
                    <a:pt x="4608" y="4158"/>
                  </a:cubicBezTo>
                  <a:cubicBezTo>
                    <a:pt x="4644" y="4158"/>
                    <a:pt x="4691" y="4146"/>
                    <a:pt x="4727" y="4110"/>
                  </a:cubicBezTo>
                  <a:cubicBezTo>
                    <a:pt x="5334" y="4884"/>
                    <a:pt x="6084" y="5349"/>
                    <a:pt x="7049" y="5444"/>
                  </a:cubicBezTo>
                  <a:cubicBezTo>
                    <a:pt x="7001" y="5956"/>
                    <a:pt x="6941" y="6456"/>
                    <a:pt x="6906" y="6968"/>
                  </a:cubicBezTo>
                  <a:cubicBezTo>
                    <a:pt x="6727" y="7051"/>
                    <a:pt x="6632" y="7266"/>
                    <a:pt x="6703" y="7444"/>
                  </a:cubicBezTo>
                  <a:cubicBezTo>
                    <a:pt x="6727" y="7539"/>
                    <a:pt x="6775" y="7611"/>
                    <a:pt x="6846" y="7670"/>
                  </a:cubicBezTo>
                  <a:cubicBezTo>
                    <a:pt x="6680" y="9718"/>
                    <a:pt x="6549" y="11778"/>
                    <a:pt x="6382" y="13826"/>
                  </a:cubicBezTo>
                  <a:cubicBezTo>
                    <a:pt x="6001" y="13647"/>
                    <a:pt x="5656" y="13409"/>
                    <a:pt x="5346" y="13123"/>
                  </a:cubicBezTo>
                  <a:cubicBezTo>
                    <a:pt x="5406" y="13016"/>
                    <a:pt x="5429" y="12897"/>
                    <a:pt x="5406" y="12778"/>
                  </a:cubicBezTo>
                  <a:cubicBezTo>
                    <a:pt x="5144" y="11159"/>
                    <a:pt x="4929" y="9611"/>
                    <a:pt x="5132" y="7968"/>
                  </a:cubicBezTo>
                  <a:cubicBezTo>
                    <a:pt x="5151" y="7770"/>
                    <a:pt x="4977" y="7660"/>
                    <a:pt x="4806" y="7660"/>
                  </a:cubicBezTo>
                  <a:cubicBezTo>
                    <a:pt x="4668" y="7660"/>
                    <a:pt x="4532" y="7731"/>
                    <a:pt x="4501" y="7885"/>
                  </a:cubicBezTo>
                  <a:cubicBezTo>
                    <a:pt x="4203" y="9135"/>
                    <a:pt x="4120" y="10433"/>
                    <a:pt x="4239" y="11707"/>
                  </a:cubicBezTo>
                  <a:cubicBezTo>
                    <a:pt x="4203" y="11647"/>
                    <a:pt x="4167" y="11564"/>
                    <a:pt x="4132" y="11492"/>
                  </a:cubicBezTo>
                  <a:cubicBezTo>
                    <a:pt x="3560" y="10385"/>
                    <a:pt x="3465" y="8992"/>
                    <a:pt x="2834" y="7920"/>
                  </a:cubicBezTo>
                  <a:cubicBezTo>
                    <a:pt x="2791" y="7861"/>
                    <a:pt x="2711" y="7829"/>
                    <a:pt x="2634" y="7829"/>
                  </a:cubicBezTo>
                  <a:cubicBezTo>
                    <a:pt x="2542" y="7829"/>
                    <a:pt x="2454" y="7876"/>
                    <a:pt x="2441" y="7980"/>
                  </a:cubicBezTo>
                  <a:cubicBezTo>
                    <a:pt x="2369" y="8635"/>
                    <a:pt x="2429" y="9313"/>
                    <a:pt x="2608" y="9956"/>
                  </a:cubicBezTo>
                  <a:cubicBezTo>
                    <a:pt x="1941" y="9742"/>
                    <a:pt x="1393" y="9159"/>
                    <a:pt x="1119" y="8528"/>
                  </a:cubicBezTo>
                  <a:cubicBezTo>
                    <a:pt x="1000" y="8266"/>
                    <a:pt x="1024" y="7813"/>
                    <a:pt x="726" y="7670"/>
                  </a:cubicBezTo>
                  <a:cubicBezTo>
                    <a:pt x="679" y="7644"/>
                    <a:pt x="628" y="7631"/>
                    <a:pt x="578" y="7631"/>
                  </a:cubicBezTo>
                  <a:cubicBezTo>
                    <a:pt x="451" y="7631"/>
                    <a:pt x="329" y="7712"/>
                    <a:pt x="286" y="7849"/>
                  </a:cubicBezTo>
                  <a:cubicBezTo>
                    <a:pt x="0" y="8385"/>
                    <a:pt x="595" y="9349"/>
                    <a:pt x="976" y="9706"/>
                  </a:cubicBezTo>
                  <a:cubicBezTo>
                    <a:pt x="1429" y="10147"/>
                    <a:pt x="2096" y="10361"/>
                    <a:pt x="2727" y="10409"/>
                  </a:cubicBezTo>
                  <a:cubicBezTo>
                    <a:pt x="2917" y="11004"/>
                    <a:pt x="3167" y="11576"/>
                    <a:pt x="3489" y="12135"/>
                  </a:cubicBezTo>
                  <a:cubicBezTo>
                    <a:pt x="4084" y="13231"/>
                    <a:pt x="5072" y="14064"/>
                    <a:pt x="6251" y="14469"/>
                  </a:cubicBezTo>
                  <a:cubicBezTo>
                    <a:pt x="6275" y="14469"/>
                    <a:pt x="6299" y="14481"/>
                    <a:pt x="6334" y="14481"/>
                  </a:cubicBezTo>
                  <a:cubicBezTo>
                    <a:pt x="6310" y="14647"/>
                    <a:pt x="6299" y="14826"/>
                    <a:pt x="6287" y="15005"/>
                  </a:cubicBezTo>
                  <a:lnTo>
                    <a:pt x="6263" y="15302"/>
                  </a:lnTo>
                  <a:cubicBezTo>
                    <a:pt x="6058" y="15339"/>
                    <a:pt x="5852" y="15357"/>
                    <a:pt x="5647" y="15357"/>
                  </a:cubicBezTo>
                  <a:cubicBezTo>
                    <a:pt x="5110" y="15357"/>
                    <a:pt x="4578" y="15234"/>
                    <a:pt x="4096" y="14993"/>
                  </a:cubicBezTo>
                  <a:cubicBezTo>
                    <a:pt x="3477" y="14671"/>
                    <a:pt x="3155" y="14088"/>
                    <a:pt x="2679" y="13624"/>
                  </a:cubicBezTo>
                  <a:cubicBezTo>
                    <a:pt x="2634" y="13586"/>
                    <a:pt x="2581" y="13568"/>
                    <a:pt x="2530" y="13568"/>
                  </a:cubicBezTo>
                  <a:cubicBezTo>
                    <a:pt x="2420" y="13568"/>
                    <a:pt x="2318" y="13648"/>
                    <a:pt x="2310" y="13778"/>
                  </a:cubicBezTo>
                  <a:cubicBezTo>
                    <a:pt x="2215" y="14695"/>
                    <a:pt x="3108" y="15445"/>
                    <a:pt x="3858" y="15790"/>
                  </a:cubicBezTo>
                  <a:cubicBezTo>
                    <a:pt x="4272" y="15988"/>
                    <a:pt x="4704" y="16097"/>
                    <a:pt x="5130" y="16097"/>
                  </a:cubicBezTo>
                  <a:cubicBezTo>
                    <a:pt x="5500" y="16097"/>
                    <a:pt x="5867" y="16015"/>
                    <a:pt x="6215" y="15838"/>
                  </a:cubicBezTo>
                  <a:lnTo>
                    <a:pt x="6215" y="15838"/>
                  </a:lnTo>
                  <a:cubicBezTo>
                    <a:pt x="6203" y="15945"/>
                    <a:pt x="6203" y="16052"/>
                    <a:pt x="6191" y="16160"/>
                  </a:cubicBezTo>
                  <a:cubicBezTo>
                    <a:pt x="6072" y="17731"/>
                    <a:pt x="5953" y="19291"/>
                    <a:pt x="5846" y="20863"/>
                  </a:cubicBezTo>
                  <a:lnTo>
                    <a:pt x="5656" y="23875"/>
                  </a:lnTo>
                  <a:cubicBezTo>
                    <a:pt x="5596" y="24827"/>
                    <a:pt x="5465" y="25792"/>
                    <a:pt x="5608" y="26744"/>
                  </a:cubicBezTo>
                  <a:cubicBezTo>
                    <a:pt x="5659" y="27059"/>
                    <a:pt x="5909" y="27200"/>
                    <a:pt x="6171" y="27200"/>
                  </a:cubicBezTo>
                  <a:cubicBezTo>
                    <a:pt x="6455" y="27200"/>
                    <a:pt x="6754" y="27035"/>
                    <a:pt x="6834" y="26744"/>
                  </a:cubicBezTo>
                  <a:cubicBezTo>
                    <a:pt x="7108" y="25827"/>
                    <a:pt x="7072" y="24815"/>
                    <a:pt x="7132" y="23875"/>
                  </a:cubicBezTo>
                  <a:cubicBezTo>
                    <a:pt x="7180" y="22863"/>
                    <a:pt x="7239" y="21863"/>
                    <a:pt x="7299" y="20863"/>
                  </a:cubicBezTo>
                  <a:cubicBezTo>
                    <a:pt x="7370" y="19672"/>
                    <a:pt x="7430" y="18481"/>
                    <a:pt x="7477" y="17291"/>
                  </a:cubicBezTo>
                  <a:cubicBezTo>
                    <a:pt x="7501" y="16898"/>
                    <a:pt x="7513" y="16505"/>
                    <a:pt x="7537" y="16112"/>
                  </a:cubicBezTo>
                  <a:cubicBezTo>
                    <a:pt x="8334" y="15921"/>
                    <a:pt x="9168" y="15350"/>
                    <a:pt x="9763" y="14850"/>
                  </a:cubicBezTo>
                  <a:cubicBezTo>
                    <a:pt x="9847" y="14969"/>
                    <a:pt x="9978" y="15040"/>
                    <a:pt x="10120" y="15040"/>
                  </a:cubicBezTo>
                  <a:cubicBezTo>
                    <a:pt x="11525" y="14933"/>
                    <a:pt x="12859" y="14112"/>
                    <a:pt x="13454" y="12838"/>
                  </a:cubicBezTo>
                  <a:cubicBezTo>
                    <a:pt x="13552" y="12642"/>
                    <a:pt x="13390" y="12419"/>
                    <a:pt x="13213" y="12419"/>
                  </a:cubicBezTo>
                  <a:cubicBezTo>
                    <a:pt x="13153" y="12419"/>
                    <a:pt x="13091" y="12444"/>
                    <a:pt x="13037" y="12504"/>
                  </a:cubicBezTo>
                  <a:cubicBezTo>
                    <a:pt x="12418" y="13195"/>
                    <a:pt x="11680" y="13766"/>
                    <a:pt x="10787" y="14028"/>
                  </a:cubicBezTo>
                  <a:cubicBezTo>
                    <a:pt x="10728" y="14040"/>
                    <a:pt x="10656" y="14064"/>
                    <a:pt x="10573" y="14076"/>
                  </a:cubicBezTo>
                  <a:cubicBezTo>
                    <a:pt x="11121" y="13457"/>
                    <a:pt x="11525" y="12742"/>
                    <a:pt x="11787" y="11969"/>
                  </a:cubicBezTo>
                  <a:lnTo>
                    <a:pt x="11799" y="11933"/>
                  </a:lnTo>
                  <a:cubicBezTo>
                    <a:pt x="11799" y="11909"/>
                    <a:pt x="11811" y="11885"/>
                    <a:pt x="11823" y="11861"/>
                  </a:cubicBezTo>
                  <a:cubicBezTo>
                    <a:pt x="11869" y="11722"/>
                    <a:pt x="11760" y="11628"/>
                    <a:pt x="11649" y="11628"/>
                  </a:cubicBezTo>
                  <a:cubicBezTo>
                    <a:pt x="11588" y="11628"/>
                    <a:pt x="11527" y="11656"/>
                    <a:pt x="11490" y="11719"/>
                  </a:cubicBezTo>
                  <a:cubicBezTo>
                    <a:pt x="10906" y="12623"/>
                    <a:pt x="10180" y="13409"/>
                    <a:pt x="9323" y="14052"/>
                  </a:cubicBezTo>
                  <a:cubicBezTo>
                    <a:pt x="8942" y="14338"/>
                    <a:pt x="8525" y="14576"/>
                    <a:pt x="8096" y="14790"/>
                  </a:cubicBezTo>
                  <a:cubicBezTo>
                    <a:pt x="7930" y="14862"/>
                    <a:pt x="7763" y="14933"/>
                    <a:pt x="7584" y="14981"/>
                  </a:cubicBezTo>
                  <a:cubicBezTo>
                    <a:pt x="7644" y="13695"/>
                    <a:pt x="7703" y="12397"/>
                    <a:pt x="7775" y="11111"/>
                  </a:cubicBezTo>
                  <a:cubicBezTo>
                    <a:pt x="8064" y="11189"/>
                    <a:pt x="8358" y="11228"/>
                    <a:pt x="8652" y="11228"/>
                  </a:cubicBezTo>
                  <a:cubicBezTo>
                    <a:pt x="8989" y="11228"/>
                    <a:pt x="9326" y="11177"/>
                    <a:pt x="9656" y="11076"/>
                  </a:cubicBezTo>
                  <a:cubicBezTo>
                    <a:pt x="9721" y="11115"/>
                    <a:pt x="9792" y="11134"/>
                    <a:pt x="9862" y="11134"/>
                  </a:cubicBezTo>
                  <a:cubicBezTo>
                    <a:pt x="9960" y="11134"/>
                    <a:pt x="10056" y="11097"/>
                    <a:pt x="10132" y="11028"/>
                  </a:cubicBezTo>
                  <a:cubicBezTo>
                    <a:pt x="10216" y="10968"/>
                    <a:pt x="10287" y="10897"/>
                    <a:pt x="10359" y="10837"/>
                  </a:cubicBezTo>
                  <a:cubicBezTo>
                    <a:pt x="10787" y="10647"/>
                    <a:pt x="11192" y="10409"/>
                    <a:pt x="11561" y="10123"/>
                  </a:cubicBezTo>
                  <a:cubicBezTo>
                    <a:pt x="13049" y="8944"/>
                    <a:pt x="13835" y="7147"/>
                    <a:pt x="14502" y="5432"/>
                  </a:cubicBezTo>
                  <a:cubicBezTo>
                    <a:pt x="14581" y="5227"/>
                    <a:pt x="14393" y="5074"/>
                    <a:pt x="14212" y="5074"/>
                  </a:cubicBezTo>
                  <a:cubicBezTo>
                    <a:pt x="14120" y="5074"/>
                    <a:pt x="14030" y="5114"/>
                    <a:pt x="13978" y="5206"/>
                  </a:cubicBezTo>
                  <a:cubicBezTo>
                    <a:pt x="13276" y="6563"/>
                    <a:pt x="12597" y="8016"/>
                    <a:pt x="11466" y="9063"/>
                  </a:cubicBezTo>
                  <a:lnTo>
                    <a:pt x="11454" y="9075"/>
                  </a:lnTo>
                  <a:cubicBezTo>
                    <a:pt x="11763" y="8325"/>
                    <a:pt x="11930" y="7504"/>
                    <a:pt x="11930" y="6682"/>
                  </a:cubicBezTo>
                  <a:cubicBezTo>
                    <a:pt x="11930" y="6575"/>
                    <a:pt x="11859" y="6468"/>
                    <a:pt x="11752" y="6432"/>
                  </a:cubicBezTo>
                  <a:lnTo>
                    <a:pt x="11740" y="6432"/>
                  </a:lnTo>
                  <a:cubicBezTo>
                    <a:pt x="11708" y="6419"/>
                    <a:pt x="11675" y="6413"/>
                    <a:pt x="11642" y="6413"/>
                  </a:cubicBezTo>
                  <a:cubicBezTo>
                    <a:pt x="11524" y="6413"/>
                    <a:pt x="11408" y="6490"/>
                    <a:pt x="11371" y="6611"/>
                  </a:cubicBezTo>
                  <a:cubicBezTo>
                    <a:pt x="11132" y="7337"/>
                    <a:pt x="10990" y="8063"/>
                    <a:pt x="10644" y="8766"/>
                  </a:cubicBezTo>
                  <a:cubicBezTo>
                    <a:pt x="10394" y="9206"/>
                    <a:pt x="10120" y="9647"/>
                    <a:pt x="9811" y="10052"/>
                  </a:cubicBezTo>
                  <a:cubicBezTo>
                    <a:pt x="9343" y="10190"/>
                    <a:pt x="8857" y="10259"/>
                    <a:pt x="8370" y="10259"/>
                  </a:cubicBezTo>
                  <a:cubicBezTo>
                    <a:pt x="8187" y="10259"/>
                    <a:pt x="8004" y="10250"/>
                    <a:pt x="7823" y="10230"/>
                  </a:cubicBezTo>
                  <a:cubicBezTo>
                    <a:pt x="7858" y="9409"/>
                    <a:pt x="7894" y="8599"/>
                    <a:pt x="7930" y="7778"/>
                  </a:cubicBezTo>
                  <a:cubicBezTo>
                    <a:pt x="9525" y="7516"/>
                    <a:pt x="10716" y="6158"/>
                    <a:pt x="10763" y="4551"/>
                  </a:cubicBezTo>
                  <a:cubicBezTo>
                    <a:pt x="10763" y="4351"/>
                    <a:pt x="10580" y="4233"/>
                    <a:pt x="10409" y="4233"/>
                  </a:cubicBezTo>
                  <a:cubicBezTo>
                    <a:pt x="10274" y="4233"/>
                    <a:pt x="10147" y="4305"/>
                    <a:pt x="10120" y="4468"/>
                  </a:cubicBezTo>
                  <a:cubicBezTo>
                    <a:pt x="9942" y="5480"/>
                    <a:pt x="9239" y="6325"/>
                    <a:pt x="8287" y="6706"/>
                  </a:cubicBezTo>
                  <a:cubicBezTo>
                    <a:pt x="8180" y="6730"/>
                    <a:pt x="8084" y="6754"/>
                    <a:pt x="7977" y="6766"/>
                  </a:cubicBezTo>
                  <a:cubicBezTo>
                    <a:pt x="8013" y="5896"/>
                    <a:pt x="8025" y="5039"/>
                    <a:pt x="8037" y="4182"/>
                  </a:cubicBezTo>
                  <a:cubicBezTo>
                    <a:pt x="8049" y="3968"/>
                    <a:pt x="8049" y="3765"/>
                    <a:pt x="8037" y="3551"/>
                  </a:cubicBezTo>
                  <a:lnTo>
                    <a:pt x="8037" y="3348"/>
                  </a:lnTo>
                  <a:cubicBezTo>
                    <a:pt x="9001" y="2896"/>
                    <a:pt x="9620" y="1920"/>
                    <a:pt x="9608" y="848"/>
                  </a:cubicBezTo>
                  <a:cubicBezTo>
                    <a:pt x="9608" y="659"/>
                    <a:pt x="9477" y="567"/>
                    <a:pt x="9339" y="567"/>
                  </a:cubicBezTo>
                  <a:cubicBezTo>
                    <a:pt x="9200" y="567"/>
                    <a:pt x="9055" y="662"/>
                    <a:pt x="9037" y="848"/>
                  </a:cubicBezTo>
                  <a:cubicBezTo>
                    <a:pt x="8954" y="1539"/>
                    <a:pt x="8561" y="2158"/>
                    <a:pt x="7977" y="2539"/>
                  </a:cubicBezTo>
                  <a:cubicBezTo>
                    <a:pt x="7918" y="1765"/>
                    <a:pt x="7823" y="991"/>
                    <a:pt x="7680" y="229"/>
                  </a:cubicBezTo>
                  <a:cubicBezTo>
                    <a:pt x="7648" y="72"/>
                    <a:pt x="7513" y="0"/>
                    <a:pt x="737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30"/>
            <p:cNvSpPr/>
            <p:nvPr/>
          </p:nvSpPr>
          <p:spPr>
            <a:xfrm>
              <a:off x="3557792" y="4470853"/>
              <a:ext cx="666123" cy="664164"/>
            </a:xfrm>
            <a:custGeom>
              <a:rect b="b" l="l" r="r" t="t"/>
              <a:pathLst>
                <a:path extrusionOk="0" h="19660" w="19718">
                  <a:moveTo>
                    <a:pt x="11625" y="1"/>
                  </a:moveTo>
                  <a:cubicBezTo>
                    <a:pt x="11272" y="1"/>
                    <a:pt x="10896" y="74"/>
                    <a:pt x="10502" y="236"/>
                  </a:cubicBezTo>
                  <a:cubicBezTo>
                    <a:pt x="9918" y="486"/>
                    <a:pt x="9418" y="891"/>
                    <a:pt x="9049" y="1403"/>
                  </a:cubicBezTo>
                  <a:cubicBezTo>
                    <a:pt x="8835" y="1153"/>
                    <a:pt x="8585" y="938"/>
                    <a:pt x="8287" y="772"/>
                  </a:cubicBezTo>
                  <a:cubicBezTo>
                    <a:pt x="7942" y="581"/>
                    <a:pt x="7561" y="474"/>
                    <a:pt x="7168" y="474"/>
                  </a:cubicBezTo>
                  <a:cubicBezTo>
                    <a:pt x="6854" y="321"/>
                    <a:pt x="6502" y="243"/>
                    <a:pt x="6154" y="243"/>
                  </a:cubicBezTo>
                  <a:cubicBezTo>
                    <a:pt x="5421" y="243"/>
                    <a:pt x="4701" y="589"/>
                    <a:pt x="4370" y="1308"/>
                  </a:cubicBezTo>
                  <a:cubicBezTo>
                    <a:pt x="4346" y="1355"/>
                    <a:pt x="4322" y="1403"/>
                    <a:pt x="4311" y="1450"/>
                  </a:cubicBezTo>
                  <a:cubicBezTo>
                    <a:pt x="4156" y="1605"/>
                    <a:pt x="4013" y="1760"/>
                    <a:pt x="3882" y="1939"/>
                  </a:cubicBezTo>
                  <a:cubicBezTo>
                    <a:pt x="3406" y="2593"/>
                    <a:pt x="3168" y="3379"/>
                    <a:pt x="3215" y="4189"/>
                  </a:cubicBezTo>
                  <a:cubicBezTo>
                    <a:pt x="3156" y="4629"/>
                    <a:pt x="3179" y="5070"/>
                    <a:pt x="3298" y="5510"/>
                  </a:cubicBezTo>
                  <a:cubicBezTo>
                    <a:pt x="2298" y="5915"/>
                    <a:pt x="1477" y="6665"/>
                    <a:pt x="977" y="7630"/>
                  </a:cubicBezTo>
                  <a:cubicBezTo>
                    <a:pt x="703" y="7999"/>
                    <a:pt x="477" y="8416"/>
                    <a:pt x="322" y="8856"/>
                  </a:cubicBezTo>
                  <a:cubicBezTo>
                    <a:pt x="0" y="9749"/>
                    <a:pt x="12" y="10737"/>
                    <a:pt x="358" y="11630"/>
                  </a:cubicBezTo>
                  <a:cubicBezTo>
                    <a:pt x="334" y="12011"/>
                    <a:pt x="381" y="12392"/>
                    <a:pt x="489" y="12761"/>
                  </a:cubicBezTo>
                  <a:cubicBezTo>
                    <a:pt x="977" y="13928"/>
                    <a:pt x="1941" y="14833"/>
                    <a:pt x="3132" y="15250"/>
                  </a:cubicBezTo>
                  <a:cubicBezTo>
                    <a:pt x="2644" y="16107"/>
                    <a:pt x="2596" y="17143"/>
                    <a:pt x="3013" y="18048"/>
                  </a:cubicBezTo>
                  <a:cubicBezTo>
                    <a:pt x="3481" y="19065"/>
                    <a:pt x="4521" y="19660"/>
                    <a:pt x="5562" y="19660"/>
                  </a:cubicBezTo>
                  <a:cubicBezTo>
                    <a:pt x="6215" y="19660"/>
                    <a:pt x="6869" y="19426"/>
                    <a:pt x="7382" y="18917"/>
                  </a:cubicBezTo>
                  <a:cubicBezTo>
                    <a:pt x="7430" y="18869"/>
                    <a:pt x="7466" y="18822"/>
                    <a:pt x="7513" y="18774"/>
                  </a:cubicBezTo>
                  <a:cubicBezTo>
                    <a:pt x="7787" y="18583"/>
                    <a:pt x="8037" y="18345"/>
                    <a:pt x="8228" y="18072"/>
                  </a:cubicBezTo>
                  <a:cubicBezTo>
                    <a:pt x="8240" y="17964"/>
                    <a:pt x="8251" y="17845"/>
                    <a:pt x="8251" y="17738"/>
                  </a:cubicBezTo>
                  <a:lnTo>
                    <a:pt x="8251" y="17738"/>
                  </a:lnTo>
                  <a:cubicBezTo>
                    <a:pt x="7900" y="17916"/>
                    <a:pt x="7531" y="17998"/>
                    <a:pt x="7157" y="17998"/>
                  </a:cubicBezTo>
                  <a:cubicBezTo>
                    <a:pt x="6732" y="17998"/>
                    <a:pt x="6300" y="17892"/>
                    <a:pt x="5882" y="17702"/>
                  </a:cubicBezTo>
                  <a:cubicBezTo>
                    <a:pt x="5132" y="17357"/>
                    <a:pt x="4251" y="16595"/>
                    <a:pt x="4346" y="15678"/>
                  </a:cubicBezTo>
                  <a:cubicBezTo>
                    <a:pt x="4346" y="15557"/>
                    <a:pt x="4450" y="15475"/>
                    <a:pt x="4558" y="15475"/>
                  </a:cubicBezTo>
                  <a:cubicBezTo>
                    <a:pt x="4609" y="15475"/>
                    <a:pt x="4661" y="15493"/>
                    <a:pt x="4703" y="15535"/>
                  </a:cubicBezTo>
                  <a:cubicBezTo>
                    <a:pt x="5192" y="16000"/>
                    <a:pt x="5513" y="16571"/>
                    <a:pt x="6132" y="16893"/>
                  </a:cubicBezTo>
                  <a:cubicBezTo>
                    <a:pt x="6614" y="17134"/>
                    <a:pt x="7146" y="17257"/>
                    <a:pt x="7683" y="17257"/>
                  </a:cubicBezTo>
                  <a:cubicBezTo>
                    <a:pt x="7888" y="17257"/>
                    <a:pt x="8095" y="17239"/>
                    <a:pt x="8299" y="17202"/>
                  </a:cubicBezTo>
                  <a:lnTo>
                    <a:pt x="8323" y="16905"/>
                  </a:lnTo>
                  <a:cubicBezTo>
                    <a:pt x="8335" y="16738"/>
                    <a:pt x="8347" y="16559"/>
                    <a:pt x="8359" y="16381"/>
                  </a:cubicBezTo>
                  <a:cubicBezTo>
                    <a:pt x="8335" y="16381"/>
                    <a:pt x="8311" y="16381"/>
                    <a:pt x="8287" y="16369"/>
                  </a:cubicBezTo>
                  <a:cubicBezTo>
                    <a:pt x="7097" y="15976"/>
                    <a:pt x="6108" y="15154"/>
                    <a:pt x="5513" y="14059"/>
                  </a:cubicBezTo>
                  <a:cubicBezTo>
                    <a:pt x="5203" y="13511"/>
                    <a:pt x="4942" y="12940"/>
                    <a:pt x="4751" y="12333"/>
                  </a:cubicBezTo>
                  <a:cubicBezTo>
                    <a:pt x="4120" y="12297"/>
                    <a:pt x="3465" y="12071"/>
                    <a:pt x="3001" y="11642"/>
                  </a:cubicBezTo>
                  <a:cubicBezTo>
                    <a:pt x="2632" y="11285"/>
                    <a:pt x="2025" y="10321"/>
                    <a:pt x="2310" y="9773"/>
                  </a:cubicBezTo>
                  <a:cubicBezTo>
                    <a:pt x="2354" y="9642"/>
                    <a:pt x="2481" y="9562"/>
                    <a:pt x="2612" y="9562"/>
                  </a:cubicBezTo>
                  <a:cubicBezTo>
                    <a:pt x="2659" y="9562"/>
                    <a:pt x="2707" y="9572"/>
                    <a:pt x="2751" y="9594"/>
                  </a:cubicBezTo>
                  <a:cubicBezTo>
                    <a:pt x="3048" y="9749"/>
                    <a:pt x="3025" y="10190"/>
                    <a:pt x="3144" y="10463"/>
                  </a:cubicBezTo>
                  <a:cubicBezTo>
                    <a:pt x="3418" y="11118"/>
                    <a:pt x="3965" y="11642"/>
                    <a:pt x="4632" y="11892"/>
                  </a:cubicBezTo>
                  <a:cubicBezTo>
                    <a:pt x="4453" y="11249"/>
                    <a:pt x="4394" y="10571"/>
                    <a:pt x="4465" y="9904"/>
                  </a:cubicBezTo>
                  <a:cubicBezTo>
                    <a:pt x="4478" y="9802"/>
                    <a:pt x="4566" y="9754"/>
                    <a:pt x="4658" y="9754"/>
                  </a:cubicBezTo>
                  <a:cubicBezTo>
                    <a:pt x="4737" y="9754"/>
                    <a:pt x="4820" y="9790"/>
                    <a:pt x="4858" y="9856"/>
                  </a:cubicBezTo>
                  <a:cubicBezTo>
                    <a:pt x="5501" y="10916"/>
                    <a:pt x="5584" y="12309"/>
                    <a:pt x="6156" y="13428"/>
                  </a:cubicBezTo>
                  <a:cubicBezTo>
                    <a:pt x="6192" y="13488"/>
                    <a:pt x="6227" y="13571"/>
                    <a:pt x="6263" y="13642"/>
                  </a:cubicBezTo>
                  <a:cubicBezTo>
                    <a:pt x="6144" y="12357"/>
                    <a:pt x="6227" y="11071"/>
                    <a:pt x="6525" y="9821"/>
                  </a:cubicBezTo>
                  <a:cubicBezTo>
                    <a:pt x="6557" y="9667"/>
                    <a:pt x="6693" y="9596"/>
                    <a:pt x="6830" y="9596"/>
                  </a:cubicBezTo>
                  <a:cubicBezTo>
                    <a:pt x="7002" y="9596"/>
                    <a:pt x="7176" y="9706"/>
                    <a:pt x="7156" y="9904"/>
                  </a:cubicBezTo>
                  <a:cubicBezTo>
                    <a:pt x="6954" y="11535"/>
                    <a:pt x="7168" y="13095"/>
                    <a:pt x="7430" y="14702"/>
                  </a:cubicBezTo>
                  <a:cubicBezTo>
                    <a:pt x="7454" y="14833"/>
                    <a:pt x="7430" y="14952"/>
                    <a:pt x="7370" y="15059"/>
                  </a:cubicBezTo>
                  <a:cubicBezTo>
                    <a:pt x="7680" y="15333"/>
                    <a:pt x="8037" y="15571"/>
                    <a:pt x="8406" y="15750"/>
                  </a:cubicBezTo>
                  <a:cubicBezTo>
                    <a:pt x="8573" y="13702"/>
                    <a:pt x="8704" y="11654"/>
                    <a:pt x="8871" y="9606"/>
                  </a:cubicBezTo>
                  <a:cubicBezTo>
                    <a:pt x="8799" y="9547"/>
                    <a:pt x="8752" y="9463"/>
                    <a:pt x="8728" y="9380"/>
                  </a:cubicBezTo>
                  <a:cubicBezTo>
                    <a:pt x="8668" y="9189"/>
                    <a:pt x="8752" y="8987"/>
                    <a:pt x="8930" y="8904"/>
                  </a:cubicBezTo>
                  <a:cubicBezTo>
                    <a:pt x="8978" y="8392"/>
                    <a:pt x="9025" y="7880"/>
                    <a:pt x="9073" y="7380"/>
                  </a:cubicBezTo>
                  <a:cubicBezTo>
                    <a:pt x="8109" y="7273"/>
                    <a:pt x="7359" y="6820"/>
                    <a:pt x="6751" y="6034"/>
                  </a:cubicBezTo>
                  <a:cubicBezTo>
                    <a:pt x="6716" y="6070"/>
                    <a:pt x="6668" y="6082"/>
                    <a:pt x="6632" y="6082"/>
                  </a:cubicBezTo>
                  <a:cubicBezTo>
                    <a:pt x="5537" y="6011"/>
                    <a:pt x="4596" y="5260"/>
                    <a:pt x="4299" y="4201"/>
                  </a:cubicBezTo>
                  <a:cubicBezTo>
                    <a:pt x="4227" y="3930"/>
                    <a:pt x="4437" y="3762"/>
                    <a:pt x="4650" y="3762"/>
                  </a:cubicBezTo>
                  <a:cubicBezTo>
                    <a:pt x="4794" y="3762"/>
                    <a:pt x="4939" y="3838"/>
                    <a:pt x="5001" y="4010"/>
                  </a:cubicBezTo>
                  <a:cubicBezTo>
                    <a:pt x="5227" y="4760"/>
                    <a:pt x="5775" y="5356"/>
                    <a:pt x="6489" y="5665"/>
                  </a:cubicBezTo>
                  <a:cubicBezTo>
                    <a:pt x="5965" y="4868"/>
                    <a:pt x="5573" y="3689"/>
                    <a:pt x="5930" y="2808"/>
                  </a:cubicBezTo>
                  <a:cubicBezTo>
                    <a:pt x="5983" y="2653"/>
                    <a:pt x="6117" y="2580"/>
                    <a:pt x="6250" y="2580"/>
                  </a:cubicBezTo>
                  <a:cubicBezTo>
                    <a:pt x="6415" y="2580"/>
                    <a:pt x="6578" y="2692"/>
                    <a:pt x="6585" y="2903"/>
                  </a:cubicBezTo>
                  <a:cubicBezTo>
                    <a:pt x="6680" y="3820"/>
                    <a:pt x="6644" y="4558"/>
                    <a:pt x="7204" y="5379"/>
                  </a:cubicBezTo>
                  <a:cubicBezTo>
                    <a:pt x="7692" y="6046"/>
                    <a:pt x="8359" y="6558"/>
                    <a:pt x="9133" y="6868"/>
                  </a:cubicBezTo>
                  <a:cubicBezTo>
                    <a:pt x="9144" y="6701"/>
                    <a:pt x="9156" y="6558"/>
                    <a:pt x="9180" y="6403"/>
                  </a:cubicBezTo>
                  <a:cubicBezTo>
                    <a:pt x="9109" y="5999"/>
                    <a:pt x="9168" y="5510"/>
                    <a:pt x="9192" y="5094"/>
                  </a:cubicBezTo>
                  <a:cubicBezTo>
                    <a:pt x="9192" y="5058"/>
                    <a:pt x="9192" y="5034"/>
                    <a:pt x="9192" y="5010"/>
                  </a:cubicBezTo>
                  <a:lnTo>
                    <a:pt x="9192" y="4796"/>
                  </a:lnTo>
                  <a:cubicBezTo>
                    <a:pt x="9180" y="3951"/>
                    <a:pt x="9133" y="3093"/>
                    <a:pt x="9061" y="2236"/>
                  </a:cubicBezTo>
                  <a:cubicBezTo>
                    <a:pt x="9048" y="2037"/>
                    <a:pt x="9227" y="1923"/>
                    <a:pt x="9401" y="1923"/>
                  </a:cubicBezTo>
                  <a:cubicBezTo>
                    <a:pt x="9538" y="1923"/>
                    <a:pt x="9672" y="1995"/>
                    <a:pt x="9704" y="2153"/>
                  </a:cubicBezTo>
                  <a:cubicBezTo>
                    <a:pt x="9847" y="2915"/>
                    <a:pt x="9954" y="3689"/>
                    <a:pt x="10002" y="4463"/>
                  </a:cubicBezTo>
                  <a:cubicBezTo>
                    <a:pt x="10585" y="4082"/>
                    <a:pt x="10978" y="3463"/>
                    <a:pt x="11061" y="2760"/>
                  </a:cubicBezTo>
                  <a:cubicBezTo>
                    <a:pt x="11079" y="2579"/>
                    <a:pt x="11230" y="2483"/>
                    <a:pt x="11373" y="2483"/>
                  </a:cubicBezTo>
                  <a:cubicBezTo>
                    <a:pt x="11512" y="2483"/>
                    <a:pt x="11645" y="2573"/>
                    <a:pt x="11645" y="2760"/>
                  </a:cubicBezTo>
                  <a:cubicBezTo>
                    <a:pt x="11645" y="3832"/>
                    <a:pt x="11026" y="4808"/>
                    <a:pt x="10061" y="5272"/>
                  </a:cubicBezTo>
                  <a:lnTo>
                    <a:pt x="10061" y="5475"/>
                  </a:lnTo>
                  <a:cubicBezTo>
                    <a:pt x="10073" y="5677"/>
                    <a:pt x="10073" y="5891"/>
                    <a:pt x="10061" y="6094"/>
                  </a:cubicBezTo>
                  <a:cubicBezTo>
                    <a:pt x="10049" y="6951"/>
                    <a:pt x="10037" y="7820"/>
                    <a:pt x="10002" y="8678"/>
                  </a:cubicBezTo>
                  <a:cubicBezTo>
                    <a:pt x="10109" y="8666"/>
                    <a:pt x="10204" y="8654"/>
                    <a:pt x="10311" y="8618"/>
                  </a:cubicBezTo>
                  <a:cubicBezTo>
                    <a:pt x="11276" y="8249"/>
                    <a:pt x="11978" y="7392"/>
                    <a:pt x="12157" y="6380"/>
                  </a:cubicBezTo>
                  <a:cubicBezTo>
                    <a:pt x="12183" y="6217"/>
                    <a:pt x="12310" y="6145"/>
                    <a:pt x="12445" y="6145"/>
                  </a:cubicBezTo>
                  <a:cubicBezTo>
                    <a:pt x="12616" y="6145"/>
                    <a:pt x="12800" y="6263"/>
                    <a:pt x="12800" y="6463"/>
                  </a:cubicBezTo>
                  <a:cubicBezTo>
                    <a:pt x="12752" y="8082"/>
                    <a:pt x="11561" y="9440"/>
                    <a:pt x="9966" y="9690"/>
                  </a:cubicBezTo>
                  <a:cubicBezTo>
                    <a:pt x="9942" y="10499"/>
                    <a:pt x="9895" y="11321"/>
                    <a:pt x="9859" y="12142"/>
                  </a:cubicBezTo>
                  <a:cubicBezTo>
                    <a:pt x="10041" y="12162"/>
                    <a:pt x="10223" y="12171"/>
                    <a:pt x="10406" y="12171"/>
                  </a:cubicBezTo>
                  <a:cubicBezTo>
                    <a:pt x="10893" y="12171"/>
                    <a:pt x="11380" y="12102"/>
                    <a:pt x="11847" y="11964"/>
                  </a:cubicBezTo>
                  <a:cubicBezTo>
                    <a:pt x="12157" y="11559"/>
                    <a:pt x="12431" y="11130"/>
                    <a:pt x="12681" y="10678"/>
                  </a:cubicBezTo>
                  <a:cubicBezTo>
                    <a:pt x="13026" y="9975"/>
                    <a:pt x="13169" y="9261"/>
                    <a:pt x="13407" y="8523"/>
                  </a:cubicBezTo>
                  <a:cubicBezTo>
                    <a:pt x="13444" y="8402"/>
                    <a:pt x="13561" y="8325"/>
                    <a:pt x="13684" y="8325"/>
                  </a:cubicBezTo>
                  <a:cubicBezTo>
                    <a:pt x="13718" y="8325"/>
                    <a:pt x="13754" y="8331"/>
                    <a:pt x="13788" y="8344"/>
                  </a:cubicBezTo>
                  <a:cubicBezTo>
                    <a:pt x="13807" y="8296"/>
                    <a:pt x="13819" y="8279"/>
                    <a:pt x="13823" y="8279"/>
                  </a:cubicBezTo>
                  <a:cubicBezTo>
                    <a:pt x="13830" y="8279"/>
                    <a:pt x="13821" y="8316"/>
                    <a:pt x="13800" y="8344"/>
                  </a:cubicBezTo>
                  <a:cubicBezTo>
                    <a:pt x="13895" y="8392"/>
                    <a:pt x="13966" y="8487"/>
                    <a:pt x="13966" y="8594"/>
                  </a:cubicBezTo>
                  <a:cubicBezTo>
                    <a:pt x="13966" y="9416"/>
                    <a:pt x="13812" y="10237"/>
                    <a:pt x="13490" y="10987"/>
                  </a:cubicBezTo>
                  <a:lnTo>
                    <a:pt x="13502" y="10975"/>
                  </a:lnTo>
                  <a:cubicBezTo>
                    <a:pt x="14633" y="9928"/>
                    <a:pt x="15324" y="8475"/>
                    <a:pt x="16014" y="7118"/>
                  </a:cubicBezTo>
                  <a:cubicBezTo>
                    <a:pt x="16066" y="7027"/>
                    <a:pt x="16154" y="6989"/>
                    <a:pt x="16244" y="6989"/>
                  </a:cubicBezTo>
                  <a:cubicBezTo>
                    <a:pt x="16426" y="6989"/>
                    <a:pt x="16618" y="7145"/>
                    <a:pt x="16538" y="7344"/>
                  </a:cubicBezTo>
                  <a:cubicBezTo>
                    <a:pt x="15871" y="9059"/>
                    <a:pt x="15086" y="10856"/>
                    <a:pt x="13597" y="12035"/>
                  </a:cubicBezTo>
                  <a:cubicBezTo>
                    <a:pt x="13228" y="12321"/>
                    <a:pt x="12823" y="12559"/>
                    <a:pt x="12395" y="12749"/>
                  </a:cubicBezTo>
                  <a:cubicBezTo>
                    <a:pt x="12323" y="12821"/>
                    <a:pt x="12252" y="12880"/>
                    <a:pt x="12169" y="12940"/>
                  </a:cubicBezTo>
                  <a:cubicBezTo>
                    <a:pt x="12092" y="13009"/>
                    <a:pt x="11996" y="13046"/>
                    <a:pt x="11898" y="13046"/>
                  </a:cubicBezTo>
                  <a:cubicBezTo>
                    <a:pt x="11828" y="13046"/>
                    <a:pt x="11757" y="13027"/>
                    <a:pt x="11692" y="12988"/>
                  </a:cubicBezTo>
                  <a:cubicBezTo>
                    <a:pt x="11362" y="13089"/>
                    <a:pt x="11025" y="13140"/>
                    <a:pt x="10689" y="13140"/>
                  </a:cubicBezTo>
                  <a:cubicBezTo>
                    <a:pt x="10394" y="13140"/>
                    <a:pt x="10100" y="13101"/>
                    <a:pt x="9811" y="13023"/>
                  </a:cubicBezTo>
                  <a:cubicBezTo>
                    <a:pt x="9740" y="14309"/>
                    <a:pt x="9680" y="15607"/>
                    <a:pt x="9633" y="16893"/>
                  </a:cubicBezTo>
                  <a:cubicBezTo>
                    <a:pt x="9799" y="16845"/>
                    <a:pt x="9978" y="16774"/>
                    <a:pt x="10145" y="16702"/>
                  </a:cubicBezTo>
                  <a:cubicBezTo>
                    <a:pt x="10573" y="16488"/>
                    <a:pt x="10978" y="16250"/>
                    <a:pt x="11359" y="15964"/>
                  </a:cubicBezTo>
                  <a:cubicBezTo>
                    <a:pt x="12216" y="15321"/>
                    <a:pt x="12954" y="14535"/>
                    <a:pt x="13526" y="13631"/>
                  </a:cubicBezTo>
                  <a:cubicBezTo>
                    <a:pt x="13564" y="13572"/>
                    <a:pt x="13625" y="13546"/>
                    <a:pt x="13685" y="13546"/>
                  </a:cubicBezTo>
                  <a:cubicBezTo>
                    <a:pt x="13797" y="13546"/>
                    <a:pt x="13906" y="13634"/>
                    <a:pt x="13859" y="13773"/>
                  </a:cubicBezTo>
                  <a:cubicBezTo>
                    <a:pt x="13859" y="13797"/>
                    <a:pt x="13847" y="13821"/>
                    <a:pt x="13836" y="13845"/>
                  </a:cubicBezTo>
                  <a:lnTo>
                    <a:pt x="13824" y="13869"/>
                  </a:lnTo>
                  <a:cubicBezTo>
                    <a:pt x="13574" y="14654"/>
                    <a:pt x="13157" y="15369"/>
                    <a:pt x="12621" y="15988"/>
                  </a:cubicBezTo>
                  <a:cubicBezTo>
                    <a:pt x="12704" y="15964"/>
                    <a:pt x="12776" y="15952"/>
                    <a:pt x="12823" y="15940"/>
                  </a:cubicBezTo>
                  <a:cubicBezTo>
                    <a:pt x="13716" y="15666"/>
                    <a:pt x="14455" y="15095"/>
                    <a:pt x="15074" y="14416"/>
                  </a:cubicBezTo>
                  <a:cubicBezTo>
                    <a:pt x="15132" y="14355"/>
                    <a:pt x="15197" y="14329"/>
                    <a:pt x="15258" y="14329"/>
                  </a:cubicBezTo>
                  <a:cubicBezTo>
                    <a:pt x="15436" y="14329"/>
                    <a:pt x="15591" y="14543"/>
                    <a:pt x="15502" y="14738"/>
                  </a:cubicBezTo>
                  <a:cubicBezTo>
                    <a:pt x="14895" y="16024"/>
                    <a:pt x="13562" y="16833"/>
                    <a:pt x="12169" y="16952"/>
                  </a:cubicBezTo>
                  <a:cubicBezTo>
                    <a:pt x="12014" y="16952"/>
                    <a:pt x="11883" y="16881"/>
                    <a:pt x="11800" y="16762"/>
                  </a:cubicBezTo>
                  <a:cubicBezTo>
                    <a:pt x="11192" y="17250"/>
                    <a:pt x="10371" y="17833"/>
                    <a:pt x="9573" y="18024"/>
                  </a:cubicBezTo>
                  <a:cubicBezTo>
                    <a:pt x="9561" y="18417"/>
                    <a:pt x="9537" y="18810"/>
                    <a:pt x="9525" y="19203"/>
                  </a:cubicBezTo>
                  <a:cubicBezTo>
                    <a:pt x="9835" y="19405"/>
                    <a:pt x="10204" y="19524"/>
                    <a:pt x="10585" y="19524"/>
                  </a:cubicBezTo>
                  <a:cubicBezTo>
                    <a:pt x="10597" y="19524"/>
                    <a:pt x="10608" y="19524"/>
                    <a:pt x="10620" y="19524"/>
                  </a:cubicBezTo>
                  <a:cubicBezTo>
                    <a:pt x="11368" y="19524"/>
                    <a:pt x="12056" y="19145"/>
                    <a:pt x="12466" y="18512"/>
                  </a:cubicBezTo>
                  <a:cubicBezTo>
                    <a:pt x="12788" y="18274"/>
                    <a:pt x="13038" y="17941"/>
                    <a:pt x="13181" y="17560"/>
                  </a:cubicBezTo>
                  <a:cubicBezTo>
                    <a:pt x="13324" y="17595"/>
                    <a:pt x="13466" y="17631"/>
                    <a:pt x="13597" y="17655"/>
                  </a:cubicBezTo>
                  <a:cubicBezTo>
                    <a:pt x="13850" y="17704"/>
                    <a:pt x="14108" y="17728"/>
                    <a:pt x="14367" y="17728"/>
                  </a:cubicBezTo>
                  <a:cubicBezTo>
                    <a:pt x="14608" y="17728"/>
                    <a:pt x="14850" y="17707"/>
                    <a:pt x="15086" y="17667"/>
                  </a:cubicBezTo>
                  <a:cubicBezTo>
                    <a:pt x="16145" y="17536"/>
                    <a:pt x="17169" y="17036"/>
                    <a:pt x="17753" y="16119"/>
                  </a:cubicBezTo>
                  <a:cubicBezTo>
                    <a:pt x="18610" y="14762"/>
                    <a:pt x="18193" y="13130"/>
                    <a:pt x="17324" y="11904"/>
                  </a:cubicBezTo>
                  <a:cubicBezTo>
                    <a:pt x="17491" y="11821"/>
                    <a:pt x="17669" y="11714"/>
                    <a:pt x="17824" y="11606"/>
                  </a:cubicBezTo>
                  <a:cubicBezTo>
                    <a:pt x="19229" y="10666"/>
                    <a:pt x="19717" y="9094"/>
                    <a:pt x="19467" y="7475"/>
                  </a:cubicBezTo>
                  <a:cubicBezTo>
                    <a:pt x="19265" y="6165"/>
                    <a:pt x="18622" y="4463"/>
                    <a:pt x="17431" y="3736"/>
                  </a:cubicBezTo>
                  <a:cubicBezTo>
                    <a:pt x="17037" y="3498"/>
                    <a:pt x="16619" y="3400"/>
                    <a:pt x="16194" y="3400"/>
                  </a:cubicBezTo>
                  <a:cubicBezTo>
                    <a:pt x="15643" y="3400"/>
                    <a:pt x="15081" y="3566"/>
                    <a:pt x="14550" y="3808"/>
                  </a:cubicBezTo>
                  <a:cubicBezTo>
                    <a:pt x="14650" y="1971"/>
                    <a:pt x="13453" y="1"/>
                    <a:pt x="116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30"/>
            <p:cNvSpPr/>
            <p:nvPr/>
          </p:nvSpPr>
          <p:spPr>
            <a:xfrm>
              <a:off x="3626573" y="4534701"/>
              <a:ext cx="492616" cy="919256"/>
            </a:xfrm>
            <a:custGeom>
              <a:rect b="b" l="l" r="r" t="t"/>
              <a:pathLst>
                <a:path extrusionOk="0" h="27211" w="14582">
                  <a:moveTo>
                    <a:pt x="7369" y="0"/>
                  </a:moveTo>
                  <a:cubicBezTo>
                    <a:pt x="7196" y="0"/>
                    <a:pt x="7017" y="117"/>
                    <a:pt x="7037" y="322"/>
                  </a:cubicBezTo>
                  <a:cubicBezTo>
                    <a:pt x="7097" y="1168"/>
                    <a:pt x="7156" y="2025"/>
                    <a:pt x="7168" y="2882"/>
                  </a:cubicBezTo>
                  <a:lnTo>
                    <a:pt x="7168" y="3097"/>
                  </a:lnTo>
                  <a:cubicBezTo>
                    <a:pt x="7156" y="3120"/>
                    <a:pt x="7156" y="3144"/>
                    <a:pt x="7168" y="3168"/>
                  </a:cubicBezTo>
                  <a:cubicBezTo>
                    <a:pt x="7144" y="3597"/>
                    <a:pt x="7073" y="4073"/>
                    <a:pt x="7156" y="4490"/>
                  </a:cubicBezTo>
                  <a:cubicBezTo>
                    <a:pt x="7132" y="4644"/>
                    <a:pt x="7120" y="4799"/>
                    <a:pt x="7097" y="4942"/>
                  </a:cubicBezTo>
                  <a:cubicBezTo>
                    <a:pt x="6335" y="4644"/>
                    <a:pt x="5668" y="4121"/>
                    <a:pt x="5180" y="3454"/>
                  </a:cubicBezTo>
                  <a:cubicBezTo>
                    <a:pt x="4620" y="2644"/>
                    <a:pt x="4656" y="1906"/>
                    <a:pt x="4561" y="977"/>
                  </a:cubicBezTo>
                  <a:cubicBezTo>
                    <a:pt x="4554" y="773"/>
                    <a:pt x="4391" y="660"/>
                    <a:pt x="4226" y="660"/>
                  </a:cubicBezTo>
                  <a:cubicBezTo>
                    <a:pt x="4093" y="660"/>
                    <a:pt x="3959" y="734"/>
                    <a:pt x="3906" y="894"/>
                  </a:cubicBezTo>
                  <a:cubicBezTo>
                    <a:pt x="3537" y="1775"/>
                    <a:pt x="3941" y="2942"/>
                    <a:pt x="4453" y="3751"/>
                  </a:cubicBezTo>
                  <a:cubicBezTo>
                    <a:pt x="3751" y="3442"/>
                    <a:pt x="3203" y="2835"/>
                    <a:pt x="2965" y="2096"/>
                  </a:cubicBezTo>
                  <a:cubicBezTo>
                    <a:pt x="2908" y="1920"/>
                    <a:pt x="2767" y="1843"/>
                    <a:pt x="2625" y="1843"/>
                  </a:cubicBezTo>
                  <a:cubicBezTo>
                    <a:pt x="2414" y="1843"/>
                    <a:pt x="2203" y="2016"/>
                    <a:pt x="2275" y="2287"/>
                  </a:cubicBezTo>
                  <a:cubicBezTo>
                    <a:pt x="2572" y="3347"/>
                    <a:pt x="3501" y="4097"/>
                    <a:pt x="4608" y="4168"/>
                  </a:cubicBezTo>
                  <a:cubicBezTo>
                    <a:pt x="4644" y="4168"/>
                    <a:pt x="4691" y="4156"/>
                    <a:pt x="4715" y="4121"/>
                  </a:cubicBezTo>
                  <a:cubicBezTo>
                    <a:pt x="5334" y="4906"/>
                    <a:pt x="6085" y="5359"/>
                    <a:pt x="7049" y="5466"/>
                  </a:cubicBezTo>
                  <a:cubicBezTo>
                    <a:pt x="6989" y="5966"/>
                    <a:pt x="6942" y="6478"/>
                    <a:pt x="6906" y="6978"/>
                  </a:cubicBezTo>
                  <a:cubicBezTo>
                    <a:pt x="6727" y="7073"/>
                    <a:pt x="6632" y="7276"/>
                    <a:pt x="6704" y="7466"/>
                  </a:cubicBezTo>
                  <a:cubicBezTo>
                    <a:pt x="6727" y="7550"/>
                    <a:pt x="6775" y="7621"/>
                    <a:pt x="6835" y="7680"/>
                  </a:cubicBezTo>
                  <a:cubicBezTo>
                    <a:pt x="6668" y="9728"/>
                    <a:pt x="6537" y="11788"/>
                    <a:pt x="6382" y="13836"/>
                  </a:cubicBezTo>
                  <a:cubicBezTo>
                    <a:pt x="6001" y="13657"/>
                    <a:pt x="5656" y="13419"/>
                    <a:pt x="5346" y="13134"/>
                  </a:cubicBezTo>
                  <a:cubicBezTo>
                    <a:pt x="5406" y="13038"/>
                    <a:pt x="5430" y="12907"/>
                    <a:pt x="5406" y="12788"/>
                  </a:cubicBezTo>
                  <a:cubicBezTo>
                    <a:pt x="5144" y="11181"/>
                    <a:pt x="4930" y="9621"/>
                    <a:pt x="5132" y="7978"/>
                  </a:cubicBezTo>
                  <a:cubicBezTo>
                    <a:pt x="5152" y="7780"/>
                    <a:pt x="4978" y="7670"/>
                    <a:pt x="4806" y="7670"/>
                  </a:cubicBezTo>
                  <a:cubicBezTo>
                    <a:pt x="4669" y="7670"/>
                    <a:pt x="4533" y="7741"/>
                    <a:pt x="4501" y="7895"/>
                  </a:cubicBezTo>
                  <a:cubicBezTo>
                    <a:pt x="4203" y="9157"/>
                    <a:pt x="4120" y="10443"/>
                    <a:pt x="4239" y="11729"/>
                  </a:cubicBezTo>
                  <a:cubicBezTo>
                    <a:pt x="4203" y="11657"/>
                    <a:pt x="4156" y="11586"/>
                    <a:pt x="4120" y="11514"/>
                  </a:cubicBezTo>
                  <a:cubicBezTo>
                    <a:pt x="3548" y="10395"/>
                    <a:pt x="3465" y="9002"/>
                    <a:pt x="2834" y="7942"/>
                  </a:cubicBezTo>
                  <a:cubicBezTo>
                    <a:pt x="2790" y="7876"/>
                    <a:pt x="2707" y="7841"/>
                    <a:pt x="2629" y="7841"/>
                  </a:cubicBezTo>
                  <a:cubicBezTo>
                    <a:pt x="2539" y="7841"/>
                    <a:pt x="2454" y="7888"/>
                    <a:pt x="2441" y="7990"/>
                  </a:cubicBezTo>
                  <a:cubicBezTo>
                    <a:pt x="2370" y="8657"/>
                    <a:pt x="2429" y="9324"/>
                    <a:pt x="2608" y="9966"/>
                  </a:cubicBezTo>
                  <a:cubicBezTo>
                    <a:pt x="1929" y="9716"/>
                    <a:pt x="1393" y="9204"/>
                    <a:pt x="1120" y="8550"/>
                  </a:cubicBezTo>
                  <a:cubicBezTo>
                    <a:pt x="1001" y="8276"/>
                    <a:pt x="1024" y="7835"/>
                    <a:pt x="727" y="7680"/>
                  </a:cubicBezTo>
                  <a:cubicBezTo>
                    <a:pt x="683" y="7658"/>
                    <a:pt x="635" y="7648"/>
                    <a:pt x="588" y="7648"/>
                  </a:cubicBezTo>
                  <a:cubicBezTo>
                    <a:pt x="457" y="7648"/>
                    <a:pt x="330" y="7728"/>
                    <a:pt x="286" y="7859"/>
                  </a:cubicBezTo>
                  <a:cubicBezTo>
                    <a:pt x="0" y="8395"/>
                    <a:pt x="608" y="9359"/>
                    <a:pt x="977" y="9716"/>
                  </a:cubicBezTo>
                  <a:cubicBezTo>
                    <a:pt x="1429" y="10157"/>
                    <a:pt x="2096" y="10371"/>
                    <a:pt x="2727" y="10419"/>
                  </a:cubicBezTo>
                  <a:cubicBezTo>
                    <a:pt x="2917" y="11014"/>
                    <a:pt x="3179" y="11598"/>
                    <a:pt x="3489" y="12145"/>
                  </a:cubicBezTo>
                  <a:cubicBezTo>
                    <a:pt x="4084" y="13241"/>
                    <a:pt x="5072" y="14074"/>
                    <a:pt x="6251" y="14479"/>
                  </a:cubicBezTo>
                  <a:cubicBezTo>
                    <a:pt x="6275" y="14491"/>
                    <a:pt x="6299" y="14491"/>
                    <a:pt x="6335" y="14491"/>
                  </a:cubicBezTo>
                  <a:cubicBezTo>
                    <a:pt x="6311" y="14669"/>
                    <a:pt x="6299" y="14836"/>
                    <a:pt x="6287" y="15015"/>
                  </a:cubicBezTo>
                  <a:lnTo>
                    <a:pt x="6263" y="15312"/>
                  </a:lnTo>
                  <a:cubicBezTo>
                    <a:pt x="6059" y="15349"/>
                    <a:pt x="5852" y="15367"/>
                    <a:pt x="5647" y="15367"/>
                  </a:cubicBezTo>
                  <a:cubicBezTo>
                    <a:pt x="5110" y="15367"/>
                    <a:pt x="4578" y="15244"/>
                    <a:pt x="4096" y="15003"/>
                  </a:cubicBezTo>
                  <a:cubicBezTo>
                    <a:pt x="3477" y="14681"/>
                    <a:pt x="3156" y="14098"/>
                    <a:pt x="2679" y="13645"/>
                  </a:cubicBezTo>
                  <a:cubicBezTo>
                    <a:pt x="2632" y="13602"/>
                    <a:pt x="2576" y="13582"/>
                    <a:pt x="2523" y="13582"/>
                  </a:cubicBezTo>
                  <a:cubicBezTo>
                    <a:pt x="2416" y="13582"/>
                    <a:pt x="2318" y="13661"/>
                    <a:pt x="2310" y="13788"/>
                  </a:cubicBezTo>
                  <a:cubicBezTo>
                    <a:pt x="2215" y="14705"/>
                    <a:pt x="3108" y="15467"/>
                    <a:pt x="3858" y="15812"/>
                  </a:cubicBezTo>
                  <a:cubicBezTo>
                    <a:pt x="4270" y="16002"/>
                    <a:pt x="4698" y="16108"/>
                    <a:pt x="5122" y="16108"/>
                  </a:cubicBezTo>
                  <a:cubicBezTo>
                    <a:pt x="5495" y="16108"/>
                    <a:pt x="5864" y="16026"/>
                    <a:pt x="6215" y="15848"/>
                  </a:cubicBezTo>
                  <a:lnTo>
                    <a:pt x="6215" y="15848"/>
                  </a:lnTo>
                  <a:cubicBezTo>
                    <a:pt x="6215" y="15955"/>
                    <a:pt x="6204" y="16074"/>
                    <a:pt x="6192" y="16182"/>
                  </a:cubicBezTo>
                  <a:cubicBezTo>
                    <a:pt x="6073" y="17741"/>
                    <a:pt x="5954" y="19313"/>
                    <a:pt x="5858" y="20873"/>
                  </a:cubicBezTo>
                  <a:lnTo>
                    <a:pt x="5656" y="23885"/>
                  </a:lnTo>
                  <a:cubicBezTo>
                    <a:pt x="5596" y="24837"/>
                    <a:pt x="5465" y="25814"/>
                    <a:pt x="5620" y="26754"/>
                  </a:cubicBezTo>
                  <a:cubicBezTo>
                    <a:pt x="5672" y="27069"/>
                    <a:pt x="5918" y="27210"/>
                    <a:pt x="6179" y="27210"/>
                  </a:cubicBezTo>
                  <a:cubicBezTo>
                    <a:pt x="6461" y="27210"/>
                    <a:pt x="6760" y="27045"/>
                    <a:pt x="6847" y="26754"/>
                  </a:cubicBezTo>
                  <a:cubicBezTo>
                    <a:pt x="7108" y="25849"/>
                    <a:pt x="7073" y="24825"/>
                    <a:pt x="7132" y="23885"/>
                  </a:cubicBezTo>
                  <a:cubicBezTo>
                    <a:pt x="7192" y="22885"/>
                    <a:pt x="7251" y="21885"/>
                    <a:pt x="7299" y="20873"/>
                  </a:cubicBezTo>
                  <a:cubicBezTo>
                    <a:pt x="7370" y="19682"/>
                    <a:pt x="7430" y="18491"/>
                    <a:pt x="7489" y="17301"/>
                  </a:cubicBezTo>
                  <a:cubicBezTo>
                    <a:pt x="7501" y="16920"/>
                    <a:pt x="7525" y="16527"/>
                    <a:pt x="7537" y="16122"/>
                  </a:cubicBezTo>
                  <a:cubicBezTo>
                    <a:pt x="8347" y="15931"/>
                    <a:pt x="9180" y="15360"/>
                    <a:pt x="9775" y="14860"/>
                  </a:cubicBezTo>
                  <a:cubicBezTo>
                    <a:pt x="9847" y="14979"/>
                    <a:pt x="9990" y="15050"/>
                    <a:pt x="10133" y="15050"/>
                  </a:cubicBezTo>
                  <a:cubicBezTo>
                    <a:pt x="11526" y="14943"/>
                    <a:pt x="12871" y="14122"/>
                    <a:pt x="13466" y="12848"/>
                  </a:cubicBezTo>
                  <a:cubicBezTo>
                    <a:pt x="13554" y="12654"/>
                    <a:pt x="13401" y="12434"/>
                    <a:pt x="13229" y="12434"/>
                  </a:cubicBezTo>
                  <a:cubicBezTo>
                    <a:pt x="13168" y="12434"/>
                    <a:pt x="13105" y="12461"/>
                    <a:pt x="13050" y="12526"/>
                  </a:cubicBezTo>
                  <a:cubicBezTo>
                    <a:pt x="12431" y="13205"/>
                    <a:pt x="11680" y="13776"/>
                    <a:pt x="10787" y="14038"/>
                  </a:cubicBezTo>
                  <a:cubicBezTo>
                    <a:pt x="10728" y="14062"/>
                    <a:pt x="10668" y="14074"/>
                    <a:pt x="10585" y="14086"/>
                  </a:cubicBezTo>
                  <a:cubicBezTo>
                    <a:pt x="11121" y="13467"/>
                    <a:pt x="11538" y="12753"/>
                    <a:pt x="11788" y="11979"/>
                  </a:cubicBezTo>
                  <a:cubicBezTo>
                    <a:pt x="11800" y="11967"/>
                    <a:pt x="11800" y="11967"/>
                    <a:pt x="11800" y="11943"/>
                  </a:cubicBezTo>
                  <a:cubicBezTo>
                    <a:pt x="11811" y="11919"/>
                    <a:pt x="11823" y="11895"/>
                    <a:pt x="11823" y="11871"/>
                  </a:cubicBezTo>
                  <a:cubicBezTo>
                    <a:pt x="11869" y="11741"/>
                    <a:pt x="11762" y="11650"/>
                    <a:pt x="11651" y="11650"/>
                  </a:cubicBezTo>
                  <a:cubicBezTo>
                    <a:pt x="11590" y="11650"/>
                    <a:pt x="11528" y="11677"/>
                    <a:pt x="11490" y="11741"/>
                  </a:cubicBezTo>
                  <a:cubicBezTo>
                    <a:pt x="10918" y="12633"/>
                    <a:pt x="10180" y="13431"/>
                    <a:pt x="9323" y="14074"/>
                  </a:cubicBezTo>
                  <a:cubicBezTo>
                    <a:pt x="8942" y="14360"/>
                    <a:pt x="8537" y="14598"/>
                    <a:pt x="8109" y="14812"/>
                  </a:cubicBezTo>
                  <a:cubicBezTo>
                    <a:pt x="7942" y="14884"/>
                    <a:pt x="7763" y="14955"/>
                    <a:pt x="7597" y="15003"/>
                  </a:cubicBezTo>
                  <a:cubicBezTo>
                    <a:pt x="7644" y="13717"/>
                    <a:pt x="7716" y="12419"/>
                    <a:pt x="7775" y="11121"/>
                  </a:cubicBezTo>
                  <a:cubicBezTo>
                    <a:pt x="8070" y="11206"/>
                    <a:pt x="8372" y="11248"/>
                    <a:pt x="8674" y="11248"/>
                  </a:cubicBezTo>
                  <a:cubicBezTo>
                    <a:pt x="9007" y="11248"/>
                    <a:pt x="9338" y="11197"/>
                    <a:pt x="9656" y="11098"/>
                  </a:cubicBezTo>
                  <a:cubicBezTo>
                    <a:pt x="9722" y="11133"/>
                    <a:pt x="9795" y="11151"/>
                    <a:pt x="9867" y="11151"/>
                  </a:cubicBezTo>
                  <a:cubicBezTo>
                    <a:pt x="9965" y="11151"/>
                    <a:pt x="10063" y="11118"/>
                    <a:pt x="10145" y="11050"/>
                  </a:cubicBezTo>
                  <a:cubicBezTo>
                    <a:pt x="10216" y="10990"/>
                    <a:pt x="10287" y="10919"/>
                    <a:pt x="10359" y="10848"/>
                  </a:cubicBezTo>
                  <a:cubicBezTo>
                    <a:pt x="10787" y="10669"/>
                    <a:pt x="11192" y="10431"/>
                    <a:pt x="11573" y="10133"/>
                  </a:cubicBezTo>
                  <a:cubicBezTo>
                    <a:pt x="13062" y="8966"/>
                    <a:pt x="13835" y="7169"/>
                    <a:pt x="14502" y="5454"/>
                  </a:cubicBezTo>
                  <a:cubicBezTo>
                    <a:pt x="14581" y="5249"/>
                    <a:pt x="14393" y="5096"/>
                    <a:pt x="14216" y="5096"/>
                  </a:cubicBezTo>
                  <a:cubicBezTo>
                    <a:pt x="14126" y="5096"/>
                    <a:pt x="14038" y="5135"/>
                    <a:pt x="13990" y="5228"/>
                  </a:cubicBezTo>
                  <a:cubicBezTo>
                    <a:pt x="13288" y="6585"/>
                    <a:pt x="12597" y="8038"/>
                    <a:pt x="11466" y="9085"/>
                  </a:cubicBezTo>
                  <a:lnTo>
                    <a:pt x="11454" y="9097"/>
                  </a:lnTo>
                  <a:cubicBezTo>
                    <a:pt x="11776" y="8335"/>
                    <a:pt x="11930" y="7526"/>
                    <a:pt x="11919" y="6704"/>
                  </a:cubicBezTo>
                  <a:cubicBezTo>
                    <a:pt x="11919" y="6585"/>
                    <a:pt x="11847" y="6490"/>
                    <a:pt x="11752" y="6442"/>
                  </a:cubicBezTo>
                  <a:lnTo>
                    <a:pt x="11740" y="6442"/>
                  </a:lnTo>
                  <a:cubicBezTo>
                    <a:pt x="11708" y="6433"/>
                    <a:pt x="11676" y="6428"/>
                    <a:pt x="11645" y="6428"/>
                  </a:cubicBezTo>
                  <a:cubicBezTo>
                    <a:pt x="11522" y="6428"/>
                    <a:pt x="11409" y="6500"/>
                    <a:pt x="11371" y="6633"/>
                  </a:cubicBezTo>
                  <a:cubicBezTo>
                    <a:pt x="11121" y="7359"/>
                    <a:pt x="10978" y="8085"/>
                    <a:pt x="10645" y="8776"/>
                  </a:cubicBezTo>
                  <a:cubicBezTo>
                    <a:pt x="10395" y="9228"/>
                    <a:pt x="10109" y="9657"/>
                    <a:pt x="9799" y="10074"/>
                  </a:cubicBezTo>
                  <a:cubicBezTo>
                    <a:pt x="9346" y="10208"/>
                    <a:pt x="8875" y="10277"/>
                    <a:pt x="8403" y="10277"/>
                  </a:cubicBezTo>
                  <a:cubicBezTo>
                    <a:pt x="8206" y="10277"/>
                    <a:pt x="8008" y="10265"/>
                    <a:pt x="7811" y="10240"/>
                  </a:cubicBezTo>
                  <a:cubicBezTo>
                    <a:pt x="7859" y="9431"/>
                    <a:pt x="7894" y="8609"/>
                    <a:pt x="7930" y="7788"/>
                  </a:cubicBezTo>
                  <a:cubicBezTo>
                    <a:pt x="9525" y="7538"/>
                    <a:pt x="10716" y="6180"/>
                    <a:pt x="10752" y="4561"/>
                  </a:cubicBezTo>
                  <a:cubicBezTo>
                    <a:pt x="10758" y="4361"/>
                    <a:pt x="10574" y="4243"/>
                    <a:pt x="10403" y="4243"/>
                  </a:cubicBezTo>
                  <a:cubicBezTo>
                    <a:pt x="10268" y="4243"/>
                    <a:pt x="10142" y="4315"/>
                    <a:pt x="10121" y="4478"/>
                  </a:cubicBezTo>
                  <a:cubicBezTo>
                    <a:pt x="9930" y="5490"/>
                    <a:pt x="9240" y="6323"/>
                    <a:pt x="8287" y="6704"/>
                  </a:cubicBezTo>
                  <a:cubicBezTo>
                    <a:pt x="8180" y="6728"/>
                    <a:pt x="8085" y="6752"/>
                    <a:pt x="7978" y="6764"/>
                  </a:cubicBezTo>
                  <a:cubicBezTo>
                    <a:pt x="8001" y="5895"/>
                    <a:pt x="8025" y="5037"/>
                    <a:pt x="8037" y="4180"/>
                  </a:cubicBezTo>
                  <a:cubicBezTo>
                    <a:pt x="8049" y="3966"/>
                    <a:pt x="8049" y="3763"/>
                    <a:pt x="8037" y="3549"/>
                  </a:cubicBezTo>
                  <a:lnTo>
                    <a:pt x="8037" y="3359"/>
                  </a:lnTo>
                  <a:cubicBezTo>
                    <a:pt x="9002" y="2894"/>
                    <a:pt x="9621" y="1918"/>
                    <a:pt x="9609" y="846"/>
                  </a:cubicBezTo>
                  <a:cubicBezTo>
                    <a:pt x="9609" y="657"/>
                    <a:pt x="9477" y="565"/>
                    <a:pt x="9340" y="565"/>
                  </a:cubicBezTo>
                  <a:cubicBezTo>
                    <a:pt x="9200" y="565"/>
                    <a:pt x="9055" y="660"/>
                    <a:pt x="9037" y="846"/>
                  </a:cubicBezTo>
                  <a:cubicBezTo>
                    <a:pt x="8954" y="1537"/>
                    <a:pt x="8561" y="2168"/>
                    <a:pt x="7966" y="2537"/>
                  </a:cubicBezTo>
                  <a:cubicBezTo>
                    <a:pt x="7918" y="1763"/>
                    <a:pt x="7823" y="1001"/>
                    <a:pt x="7668" y="239"/>
                  </a:cubicBezTo>
                  <a:cubicBezTo>
                    <a:pt x="7642" y="75"/>
                    <a:pt x="7507" y="0"/>
                    <a:pt x="7369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30"/>
            <p:cNvSpPr/>
            <p:nvPr/>
          </p:nvSpPr>
          <p:spPr>
            <a:xfrm>
              <a:off x="8107349" y="4506966"/>
              <a:ext cx="6858" cy="6081"/>
            </a:xfrm>
            <a:custGeom>
              <a:rect b="b" l="l" r="r" t="t"/>
              <a:pathLst>
                <a:path extrusionOk="0" h="180" w="203">
                  <a:moveTo>
                    <a:pt x="0" y="0"/>
                  </a:moveTo>
                  <a:lnTo>
                    <a:pt x="0" y="179"/>
                  </a:lnTo>
                  <a:cubicBezTo>
                    <a:pt x="71" y="179"/>
                    <a:pt x="131" y="167"/>
                    <a:pt x="202" y="167"/>
                  </a:cubicBezTo>
                  <a:lnTo>
                    <a:pt x="202" y="0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30"/>
            <p:cNvSpPr/>
            <p:nvPr/>
          </p:nvSpPr>
          <p:spPr>
            <a:xfrm>
              <a:off x="3202231" y="4478014"/>
              <a:ext cx="6858" cy="6047"/>
            </a:xfrm>
            <a:custGeom>
              <a:rect b="b" l="l" r="r" t="t"/>
              <a:pathLst>
                <a:path extrusionOk="0" h="179" w="203">
                  <a:moveTo>
                    <a:pt x="0" y="0"/>
                  </a:moveTo>
                  <a:lnTo>
                    <a:pt x="0" y="179"/>
                  </a:lnTo>
                  <a:cubicBezTo>
                    <a:pt x="72" y="179"/>
                    <a:pt x="131" y="167"/>
                    <a:pt x="203" y="167"/>
                  </a:cubicBezTo>
                  <a:lnTo>
                    <a:pt x="203" y="0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30"/>
            <p:cNvSpPr/>
            <p:nvPr/>
          </p:nvSpPr>
          <p:spPr>
            <a:xfrm>
              <a:off x="5278504" y="5049952"/>
              <a:ext cx="7263" cy="6486"/>
            </a:xfrm>
            <a:custGeom>
              <a:rect b="b" l="l" r="r" t="t"/>
              <a:pathLst>
                <a:path extrusionOk="0" h="192" w="215">
                  <a:moveTo>
                    <a:pt x="0" y="1"/>
                  </a:moveTo>
                  <a:lnTo>
                    <a:pt x="0" y="191"/>
                  </a:lnTo>
                  <a:cubicBezTo>
                    <a:pt x="72" y="191"/>
                    <a:pt x="143" y="179"/>
                    <a:pt x="215" y="168"/>
                  </a:cubicBezTo>
                  <a:lnTo>
                    <a:pt x="215" y="1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730" name="Google Shape;5730;p30"/>
            <p:cNvGrpSpPr/>
            <p:nvPr/>
          </p:nvGrpSpPr>
          <p:grpSpPr>
            <a:xfrm>
              <a:off x="-373925" y="4849737"/>
              <a:ext cx="800203" cy="636722"/>
              <a:chOff x="1816659" y="65078"/>
              <a:chExt cx="800203" cy="636722"/>
            </a:xfrm>
          </p:grpSpPr>
          <p:sp>
            <p:nvSpPr>
              <p:cNvPr id="5731" name="Google Shape;5731;p3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2" name="Google Shape;5732;p3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3" name="Google Shape;5733;p3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4" name="Google Shape;5734;p3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5" name="Google Shape;5735;p3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6" name="Google Shape;5736;p3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7" name="Google Shape;5737;p3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8" name="Google Shape;5738;p3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739" name="Google Shape;5739;p30"/>
            <p:cNvGrpSpPr/>
            <p:nvPr/>
          </p:nvGrpSpPr>
          <p:grpSpPr>
            <a:xfrm>
              <a:off x="2811375" y="4213707"/>
              <a:ext cx="800203" cy="636722"/>
              <a:chOff x="1816659" y="65078"/>
              <a:chExt cx="800203" cy="636722"/>
            </a:xfrm>
          </p:grpSpPr>
          <p:sp>
            <p:nvSpPr>
              <p:cNvPr id="5740" name="Google Shape;5740;p3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1" name="Google Shape;5741;p3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2" name="Google Shape;5742;p3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3" name="Google Shape;5743;p3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4" name="Google Shape;5744;p3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5" name="Google Shape;5745;p3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6" name="Google Shape;5746;p3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7" name="Google Shape;5747;p3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748" name="Google Shape;5748;p30"/>
            <p:cNvGrpSpPr/>
            <p:nvPr/>
          </p:nvGrpSpPr>
          <p:grpSpPr>
            <a:xfrm>
              <a:off x="4724325" y="4797982"/>
              <a:ext cx="800203" cy="636722"/>
              <a:chOff x="1816659" y="65078"/>
              <a:chExt cx="800203" cy="636722"/>
            </a:xfrm>
          </p:grpSpPr>
          <p:sp>
            <p:nvSpPr>
              <p:cNvPr id="5749" name="Google Shape;5749;p3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0" name="Google Shape;5750;p3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1" name="Google Shape;5751;p3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2" name="Google Shape;5752;p3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3" name="Google Shape;5753;p3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4" name="Google Shape;5754;p3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5" name="Google Shape;5755;p3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6" name="Google Shape;5756;p3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757" name="Google Shape;5757;p30"/>
            <p:cNvGrpSpPr/>
            <p:nvPr/>
          </p:nvGrpSpPr>
          <p:grpSpPr>
            <a:xfrm>
              <a:off x="7814238" y="4154907"/>
              <a:ext cx="800203" cy="636722"/>
              <a:chOff x="1816659" y="65078"/>
              <a:chExt cx="800203" cy="636722"/>
            </a:xfrm>
          </p:grpSpPr>
          <p:sp>
            <p:nvSpPr>
              <p:cNvPr id="5758" name="Google Shape;5758;p30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9" name="Google Shape;5759;p30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0" name="Google Shape;5760;p30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1" name="Google Shape;5761;p30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2" name="Google Shape;5762;p30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3" name="Google Shape;5763;p30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4" name="Google Shape;5764;p30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5" name="Google Shape;5765;p30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bg>
      <p:bgPr>
        <a:solidFill>
          <a:schemeClr val="dk1"/>
        </a:solidFill>
      </p:bgPr>
    </p:bg>
    <p:spTree>
      <p:nvGrpSpPr>
        <p:cNvPr id="590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4"/>
          <p:cNvSpPr txBox="1"/>
          <p:nvPr>
            <p:ph idx="1" type="body"/>
          </p:nvPr>
        </p:nvSpPr>
        <p:spPr>
          <a:xfrm>
            <a:off x="1242300" y="1206100"/>
            <a:ext cx="6659400" cy="3025500"/>
          </a:xfrm>
          <a:prstGeom prst="rect">
            <a:avLst/>
          </a:prstGeom>
        </p:spPr>
        <p:txBody>
          <a:bodyPr anchorCtr="0" anchor="ctr" bIns="0" lIns="0" spcFirstLastPara="1" rIns="0" wrap="square" tIns="182875">
            <a:noAutofit/>
          </a:bodyPr>
          <a:lstStyle>
            <a:lvl1pPr indent="-317500" lvl="0" marL="45720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AutoNum type="arabicPeriod"/>
              <a:defRPr>
                <a:solidFill>
                  <a:schemeClr val="dk2"/>
                </a:solidFill>
              </a:defRPr>
            </a:lvl1pPr>
            <a:lvl2pPr indent="-317500" lvl="1" marL="91440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AutoNum type="alphaLcPeriod"/>
              <a:defRPr>
                <a:solidFill>
                  <a:schemeClr val="dk2"/>
                </a:solidFill>
              </a:defRPr>
            </a:lvl2pPr>
            <a:lvl3pPr indent="-317500" lvl="2" marL="13716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AutoNum type="romanLcPeriod"/>
              <a:defRPr>
                <a:solidFill>
                  <a:schemeClr val="dk2"/>
                </a:solidFill>
              </a:defRPr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AutoNum type="arabicPeriod"/>
              <a:defRPr>
                <a:solidFill>
                  <a:schemeClr val="dk2"/>
                </a:solidFill>
              </a:defRPr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AutoNum type="alphaLcPeriod"/>
              <a:defRPr>
                <a:solidFill>
                  <a:schemeClr val="dk2"/>
                </a:solidFill>
              </a:defRPr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AutoNum type="romanLcPeriod"/>
              <a:defRPr>
                <a:solidFill>
                  <a:schemeClr val="dk2"/>
                </a:solidFill>
              </a:defRPr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AutoNum type="arabicPeriod"/>
              <a:defRPr>
                <a:solidFill>
                  <a:schemeClr val="dk2"/>
                </a:solidFill>
              </a:defRPr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uli"/>
              <a:buAutoNum type="alphaLcPeriod"/>
              <a:defRPr>
                <a:solidFill>
                  <a:schemeClr val="dk2"/>
                </a:solidFill>
              </a:defRPr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uli"/>
              <a:buAutoNum type="romanLcPeriod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592" name="Google Shape;592;p4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593" name="Google Shape;593;p4"/>
          <p:cNvGrpSpPr/>
          <p:nvPr/>
        </p:nvGrpSpPr>
        <p:grpSpPr>
          <a:xfrm>
            <a:off x="-275837" y="-503221"/>
            <a:ext cx="9870153" cy="5809342"/>
            <a:chOff x="-275837" y="-503221"/>
            <a:chExt cx="9870153" cy="5809342"/>
          </a:xfrm>
        </p:grpSpPr>
        <p:sp>
          <p:nvSpPr>
            <p:cNvPr id="594" name="Google Shape;594;p4"/>
            <p:cNvSpPr/>
            <p:nvPr/>
          </p:nvSpPr>
          <p:spPr>
            <a:xfrm>
              <a:off x="8954954" y="2383281"/>
              <a:ext cx="639361" cy="637869"/>
            </a:xfrm>
            <a:custGeom>
              <a:rect b="b" l="l" r="r" t="t"/>
              <a:pathLst>
                <a:path extrusionOk="0" h="19660" w="19706">
                  <a:moveTo>
                    <a:pt x="8093" y="1"/>
                  </a:moveTo>
                  <a:cubicBezTo>
                    <a:pt x="6265" y="1"/>
                    <a:pt x="5068" y="1971"/>
                    <a:pt x="5168" y="3808"/>
                  </a:cubicBezTo>
                  <a:cubicBezTo>
                    <a:pt x="4637" y="3566"/>
                    <a:pt x="4075" y="3399"/>
                    <a:pt x="3523" y="3399"/>
                  </a:cubicBezTo>
                  <a:cubicBezTo>
                    <a:pt x="3099" y="3399"/>
                    <a:pt x="2680" y="3498"/>
                    <a:pt x="2287" y="3736"/>
                  </a:cubicBezTo>
                  <a:cubicBezTo>
                    <a:pt x="1096" y="4451"/>
                    <a:pt x="453" y="6153"/>
                    <a:pt x="251" y="7475"/>
                  </a:cubicBezTo>
                  <a:cubicBezTo>
                    <a:pt x="1" y="9094"/>
                    <a:pt x="489" y="10666"/>
                    <a:pt x="1882" y="11606"/>
                  </a:cubicBezTo>
                  <a:cubicBezTo>
                    <a:pt x="2049" y="11713"/>
                    <a:pt x="2215" y="11809"/>
                    <a:pt x="2394" y="11904"/>
                  </a:cubicBezTo>
                  <a:cubicBezTo>
                    <a:pt x="1525" y="13130"/>
                    <a:pt x="1108" y="14750"/>
                    <a:pt x="1965" y="16119"/>
                  </a:cubicBezTo>
                  <a:cubicBezTo>
                    <a:pt x="2549" y="17035"/>
                    <a:pt x="3573" y="17524"/>
                    <a:pt x="4632" y="17667"/>
                  </a:cubicBezTo>
                  <a:cubicBezTo>
                    <a:pt x="4868" y="17707"/>
                    <a:pt x="5107" y="17728"/>
                    <a:pt x="5347" y="17728"/>
                  </a:cubicBezTo>
                  <a:cubicBezTo>
                    <a:pt x="5604" y="17728"/>
                    <a:pt x="5862" y="17704"/>
                    <a:pt x="6120" y="17655"/>
                  </a:cubicBezTo>
                  <a:cubicBezTo>
                    <a:pt x="6251" y="17631"/>
                    <a:pt x="6394" y="17595"/>
                    <a:pt x="6525" y="17559"/>
                  </a:cubicBezTo>
                  <a:cubicBezTo>
                    <a:pt x="6680" y="17928"/>
                    <a:pt x="6930" y="18262"/>
                    <a:pt x="7252" y="18512"/>
                  </a:cubicBezTo>
                  <a:cubicBezTo>
                    <a:pt x="7650" y="19145"/>
                    <a:pt x="8349" y="19524"/>
                    <a:pt x="9098" y="19524"/>
                  </a:cubicBezTo>
                  <a:cubicBezTo>
                    <a:pt x="9110" y="19524"/>
                    <a:pt x="9121" y="19524"/>
                    <a:pt x="9133" y="19524"/>
                  </a:cubicBezTo>
                  <a:cubicBezTo>
                    <a:pt x="9514" y="19524"/>
                    <a:pt x="9883" y="19405"/>
                    <a:pt x="10192" y="19202"/>
                  </a:cubicBezTo>
                  <a:cubicBezTo>
                    <a:pt x="10180" y="18798"/>
                    <a:pt x="10157" y="18405"/>
                    <a:pt x="10145" y="18024"/>
                  </a:cubicBezTo>
                  <a:cubicBezTo>
                    <a:pt x="9347" y="17833"/>
                    <a:pt x="8514" y="17250"/>
                    <a:pt x="7906" y="16762"/>
                  </a:cubicBezTo>
                  <a:cubicBezTo>
                    <a:pt x="7835" y="16881"/>
                    <a:pt x="7692" y="16952"/>
                    <a:pt x="7549" y="16952"/>
                  </a:cubicBezTo>
                  <a:cubicBezTo>
                    <a:pt x="6156" y="16833"/>
                    <a:pt x="4823" y="16023"/>
                    <a:pt x="4215" y="14738"/>
                  </a:cubicBezTo>
                  <a:cubicBezTo>
                    <a:pt x="4127" y="14543"/>
                    <a:pt x="4281" y="14329"/>
                    <a:pt x="4459" y="14329"/>
                  </a:cubicBezTo>
                  <a:cubicBezTo>
                    <a:pt x="4521" y="14329"/>
                    <a:pt x="4586" y="14355"/>
                    <a:pt x="4644" y="14416"/>
                  </a:cubicBezTo>
                  <a:cubicBezTo>
                    <a:pt x="5263" y="15095"/>
                    <a:pt x="5989" y="15666"/>
                    <a:pt x="6894" y="15928"/>
                  </a:cubicBezTo>
                  <a:cubicBezTo>
                    <a:pt x="6942" y="15952"/>
                    <a:pt x="7013" y="15964"/>
                    <a:pt x="7097" y="15976"/>
                  </a:cubicBezTo>
                  <a:cubicBezTo>
                    <a:pt x="6561" y="15369"/>
                    <a:pt x="6144" y="14642"/>
                    <a:pt x="5894" y="13868"/>
                  </a:cubicBezTo>
                  <a:lnTo>
                    <a:pt x="5882" y="13833"/>
                  </a:lnTo>
                  <a:cubicBezTo>
                    <a:pt x="5882" y="13809"/>
                    <a:pt x="5859" y="13785"/>
                    <a:pt x="5859" y="13761"/>
                  </a:cubicBezTo>
                  <a:cubicBezTo>
                    <a:pt x="5812" y="13628"/>
                    <a:pt x="5924" y="13536"/>
                    <a:pt x="6037" y="13536"/>
                  </a:cubicBezTo>
                  <a:cubicBezTo>
                    <a:pt x="6096" y="13536"/>
                    <a:pt x="6155" y="13561"/>
                    <a:pt x="6192" y="13618"/>
                  </a:cubicBezTo>
                  <a:cubicBezTo>
                    <a:pt x="6763" y="14523"/>
                    <a:pt x="7502" y="15321"/>
                    <a:pt x="8359" y="15964"/>
                  </a:cubicBezTo>
                  <a:cubicBezTo>
                    <a:pt x="8740" y="16250"/>
                    <a:pt x="9145" y="16488"/>
                    <a:pt x="9573" y="16690"/>
                  </a:cubicBezTo>
                  <a:cubicBezTo>
                    <a:pt x="9740" y="16774"/>
                    <a:pt x="9919" y="16845"/>
                    <a:pt x="10085" y="16893"/>
                  </a:cubicBezTo>
                  <a:cubicBezTo>
                    <a:pt x="10038" y="15607"/>
                    <a:pt x="9978" y="14309"/>
                    <a:pt x="9907" y="13011"/>
                  </a:cubicBezTo>
                  <a:cubicBezTo>
                    <a:pt x="9612" y="13096"/>
                    <a:pt x="9309" y="13138"/>
                    <a:pt x="9008" y="13138"/>
                  </a:cubicBezTo>
                  <a:cubicBezTo>
                    <a:pt x="8675" y="13138"/>
                    <a:pt x="8344" y="13087"/>
                    <a:pt x="8025" y="12987"/>
                  </a:cubicBezTo>
                  <a:cubicBezTo>
                    <a:pt x="7959" y="13023"/>
                    <a:pt x="7887" y="13041"/>
                    <a:pt x="7815" y="13041"/>
                  </a:cubicBezTo>
                  <a:cubicBezTo>
                    <a:pt x="7717" y="13041"/>
                    <a:pt x="7619" y="13008"/>
                    <a:pt x="7537" y="12940"/>
                  </a:cubicBezTo>
                  <a:cubicBezTo>
                    <a:pt x="7466" y="12880"/>
                    <a:pt x="7394" y="12809"/>
                    <a:pt x="7323" y="12737"/>
                  </a:cubicBezTo>
                  <a:cubicBezTo>
                    <a:pt x="6894" y="12559"/>
                    <a:pt x="6490" y="12321"/>
                    <a:pt x="6120" y="12023"/>
                  </a:cubicBezTo>
                  <a:cubicBezTo>
                    <a:pt x="4632" y="10856"/>
                    <a:pt x="3846" y="9058"/>
                    <a:pt x="3180" y="7332"/>
                  </a:cubicBezTo>
                  <a:cubicBezTo>
                    <a:pt x="3101" y="7135"/>
                    <a:pt x="3287" y="6985"/>
                    <a:pt x="3464" y="6985"/>
                  </a:cubicBezTo>
                  <a:cubicBezTo>
                    <a:pt x="3555" y="6985"/>
                    <a:pt x="3643" y="7025"/>
                    <a:pt x="3692" y="7118"/>
                  </a:cubicBezTo>
                  <a:cubicBezTo>
                    <a:pt x="4394" y="8475"/>
                    <a:pt x="5085" y="9927"/>
                    <a:pt x="6216" y="10975"/>
                  </a:cubicBezTo>
                  <a:lnTo>
                    <a:pt x="6228" y="10987"/>
                  </a:lnTo>
                  <a:cubicBezTo>
                    <a:pt x="5906" y="10225"/>
                    <a:pt x="5751" y="9416"/>
                    <a:pt x="5751" y="8594"/>
                  </a:cubicBezTo>
                  <a:cubicBezTo>
                    <a:pt x="5751" y="8487"/>
                    <a:pt x="5823" y="8380"/>
                    <a:pt x="5918" y="8344"/>
                  </a:cubicBezTo>
                  <a:cubicBezTo>
                    <a:pt x="5890" y="8316"/>
                    <a:pt x="5882" y="8279"/>
                    <a:pt x="5891" y="8279"/>
                  </a:cubicBezTo>
                  <a:lnTo>
                    <a:pt x="5891" y="8279"/>
                  </a:lnTo>
                  <a:cubicBezTo>
                    <a:pt x="5897" y="8279"/>
                    <a:pt x="5911" y="8296"/>
                    <a:pt x="5930" y="8344"/>
                  </a:cubicBezTo>
                  <a:cubicBezTo>
                    <a:pt x="5964" y="8331"/>
                    <a:pt x="5999" y="8325"/>
                    <a:pt x="6033" y="8325"/>
                  </a:cubicBezTo>
                  <a:cubicBezTo>
                    <a:pt x="6153" y="8325"/>
                    <a:pt x="6265" y="8402"/>
                    <a:pt x="6311" y="8523"/>
                  </a:cubicBezTo>
                  <a:cubicBezTo>
                    <a:pt x="6549" y="9249"/>
                    <a:pt x="6692" y="9975"/>
                    <a:pt x="7037" y="10678"/>
                  </a:cubicBezTo>
                  <a:cubicBezTo>
                    <a:pt x="7275" y="11118"/>
                    <a:pt x="7561" y="11559"/>
                    <a:pt x="7871" y="11963"/>
                  </a:cubicBezTo>
                  <a:cubicBezTo>
                    <a:pt x="8338" y="12102"/>
                    <a:pt x="8825" y="12171"/>
                    <a:pt x="9312" y="12171"/>
                  </a:cubicBezTo>
                  <a:cubicBezTo>
                    <a:pt x="9494" y="12171"/>
                    <a:pt x="9677" y="12162"/>
                    <a:pt x="9859" y="12142"/>
                  </a:cubicBezTo>
                  <a:cubicBezTo>
                    <a:pt x="9823" y="11321"/>
                    <a:pt x="9776" y="10499"/>
                    <a:pt x="9752" y="9689"/>
                  </a:cubicBezTo>
                  <a:cubicBezTo>
                    <a:pt x="8145" y="9427"/>
                    <a:pt x="6966" y="8070"/>
                    <a:pt x="6918" y="6463"/>
                  </a:cubicBezTo>
                  <a:cubicBezTo>
                    <a:pt x="6918" y="6256"/>
                    <a:pt x="7102" y="6139"/>
                    <a:pt x="7273" y="6139"/>
                  </a:cubicBezTo>
                  <a:cubicBezTo>
                    <a:pt x="7408" y="6139"/>
                    <a:pt x="7535" y="6211"/>
                    <a:pt x="7561" y="6368"/>
                  </a:cubicBezTo>
                  <a:cubicBezTo>
                    <a:pt x="7740" y="7391"/>
                    <a:pt x="8442" y="8237"/>
                    <a:pt x="9407" y="8618"/>
                  </a:cubicBezTo>
                  <a:cubicBezTo>
                    <a:pt x="9502" y="8642"/>
                    <a:pt x="9609" y="8665"/>
                    <a:pt x="9716" y="8677"/>
                  </a:cubicBezTo>
                  <a:cubicBezTo>
                    <a:pt x="9680" y="7820"/>
                    <a:pt x="9669" y="6951"/>
                    <a:pt x="9657" y="6094"/>
                  </a:cubicBezTo>
                  <a:cubicBezTo>
                    <a:pt x="9645" y="5879"/>
                    <a:pt x="9645" y="5677"/>
                    <a:pt x="9657" y="5475"/>
                  </a:cubicBezTo>
                  <a:lnTo>
                    <a:pt x="9657" y="5272"/>
                  </a:lnTo>
                  <a:cubicBezTo>
                    <a:pt x="8692" y="4808"/>
                    <a:pt x="8073" y="3831"/>
                    <a:pt x="8073" y="2760"/>
                  </a:cubicBezTo>
                  <a:cubicBezTo>
                    <a:pt x="8073" y="2571"/>
                    <a:pt x="8208" y="2479"/>
                    <a:pt x="8348" y="2479"/>
                  </a:cubicBezTo>
                  <a:cubicBezTo>
                    <a:pt x="8490" y="2479"/>
                    <a:pt x="8638" y="2574"/>
                    <a:pt x="8656" y="2760"/>
                  </a:cubicBezTo>
                  <a:cubicBezTo>
                    <a:pt x="8740" y="3462"/>
                    <a:pt x="9133" y="4082"/>
                    <a:pt x="9716" y="4463"/>
                  </a:cubicBezTo>
                  <a:cubicBezTo>
                    <a:pt x="9764" y="3677"/>
                    <a:pt x="9871" y="2915"/>
                    <a:pt x="10014" y="2153"/>
                  </a:cubicBezTo>
                  <a:cubicBezTo>
                    <a:pt x="10045" y="1995"/>
                    <a:pt x="10180" y="1923"/>
                    <a:pt x="10317" y="1923"/>
                  </a:cubicBezTo>
                  <a:cubicBezTo>
                    <a:pt x="10491" y="1923"/>
                    <a:pt x="10670" y="2037"/>
                    <a:pt x="10657" y="2236"/>
                  </a:cubicBezTo>
                  <a:cubicBezTo>
                    <a:pt x="10585" y="3081"/>
                    <a:pt x="10538" y="3939"/>
                    <a:pt x="10526" y="4796"/>
                  </a:cubicBezTo>
                  <a:lnTo>
                    <a:pt x="10526" y="5010"/>
                  </a:lnTo>
                  <a:cubicBezTo>
                    <a:pt x="10526" y="5034"/>
                    <a:pt x="10526" y="5058"/>
                    <a:pt x="10526" y="5082"/>
                  </a:cubicBezTo>
                  <a:cubicBezTo>
                    <a:pt x="10550" y="5510"/>
                    <a:pt x="10609" y="5987"/>
                    <a:pt x="10538" y="6403"/>
                  </a:cubicBezTo>
                  <a:cubicBezTo>
                    <a:pt x="10561" y="6558"/>
                    <a:pt x="10573" y="6701"/>
                    <a:pt x="10585" y="6868"/>
                  </a:cubicBezTo>
                  <a:cubicBezTo>
                    <a:pt x="11359" y="6558"/>
                    <a:pt x="12026" y="6046"/>
                    <a:pt x="12514" y="5379"/>
                  </a:cubicBezTo>
                  <a:cubicBezTo>
                    <a:pt x="13074" y="4558"/>
                    <a:pt x="13038" y="3820"/>
                    <a:pt x="13133" y="2903"/>
                  </a:cubicBezTo>
                  <a:cubicBezTo>
                    <a:pt x="13140" y="2691"/>
                    <a:pt x="13305" y="2575"/>
                    <a:pt x="13470" y="2575"/>
                  </a:cubicBezTo>
                  <a:cubicBezTo>
                    <a:pt x="13603" y="2575"/>
                    <a:pt x="13735" y="2649"/>
                    <a:pt x="13788" y="2808"/>
                  </a:cubicBezTo>
                  <a:cubicBezTo>
                    <a:pt x="14145" y="3689"/>
                    <a:pt x="13752" y="4855"/>
                    <a:pt x="13228" y="5665"/>
                  </a:cubicBezTo>
                  <a:cubicBezTo>
                    <a:pt x="13943" y="5355"/>
                    <a:pt x="14491" y="4748"/>
                    <a:pt x="14717" y="4010"/>
                  </a:cubicBezTo>
                  <a:cubicBezTo>
                    <a:pt x="14779" y="3834"/>
                    <a:pt x="14923" y="3757"/>
                    <a:pt x="15066" y="3757"/>
                  </a:cubicBezTo>
                  <a:cubicBezTo>
                    <a:pt x="15280" y="3757"/>
                    <a:pt x="15491" y="3929"/>
                    <a:pt x="15419" y="4201"/>
                  </a:cubicBezTo>
                  <a:cubicBezTo>
                    <a:pt x="15122" y="5260"/>
                    <a:pt x="14181" y="6010"/>
                    <a:pt x="13086" y="6082"/>
                  </a:cubicBezTo>
                  <a:cubicBezTo>
                    <a:pt x="13038" y="6082"/>
                    <a:pt x="13002" y="6070"/>
                    <a:pt x="12967" y="6034"/>
                  </a:cubicBezTo>
                  <a:cubicBezTo>
                    <a:pt x="12359" y="6808"/>
                    <a:pt x="11609" y="7272"/>
                    <a:pt x="10633" y="7380"/>
                  </a:cubicBezTo>
                  <a:cubicBezTo>
                    <a:pt x="10692" y="7880"/>
                    <a:pt x="10740" y="8392"/>
                    <a:pt x="10788" y="8904"/>
                  </a:cubicBezTo>
                  <a:cubicBezTo>
                    <a:pt x="10966" y="8987"/>
                    <a:pt x="11050" y="9189"/>
                    <a:pt x="10990" y="9380"/>
                  </a:cubicBezTo>
                  <a:cubicBezTo>
                    <a:pt x="10966" y="9463"/>
                    <a:pt x="10919" y="9546"/>
                    <a:pt x="10847" y="9606"/>
                  </a:cubicBezTo>
                  <a:cubicBezTo>
                    <a:pt x="11014" y="11654"/>
                    <a:pt x="11145" y="13702"/>
                    <a:pt x="11300" y="15750"/>
                  </a:cubicBezTo>
                  <a:cubicBezTo>
                    <a:pt x="11681" y="15571"/>
                    <a:pt x="12038" y="15333"/>
                    <a:pt x="12347" y="15059"/>
                  </a:cubicBezTo>
                  <a:cubicBezTo>
                    <a:pt x="12288" y="14952"/>
                    <a:pt x="12264" y="14821"/>
                    <a:pt x="12276" y="14702"/>
                  </a:cubicBezTo>
                  <a:cubicBezTo>
                    <a:pt x="12550" y="13095"/>
                    <a:pt x="12764" y="11535"/>
                    <a:pt x="12562" y="9904"/>
                  </a:cubicBezTo>
                  <a:cubicBezTo>
                    <a:pt x="12536" y="9701"/>
                    <a:pt x="12704" y="9591"/>
                    <a:pt x="12872" y="9591"/>
                  </a:cubicBezTo>
                  <a:cubicBezTo>
                    <a:pt x="13010" y="9591"/>
                    <a:pt x="13149" y="9665"/>
                    <a:pt x="13181" y="9820"/>
                  </a:cubicBezTo>
                  <a:cubicBezTo>
                    <a:pt x="13490" y="11070"/>
                    <a:pt x="13574" y="12356"/>
                    <a:pt x="13455" y="13642"/>
                  </a:cubicBezTo>
                  <a:cubicBezTo>
                    <a:pt x="13490" y="13571"/>
                    <a:pt x="13526" y="13487"/>
                    <a:pt x="13562" y="13428"/>
                  </a:cubicBezTo>
                  <a:cubicBezTo>
                    <a:pt x="14133" y="12309"/>
                    <a:pt x="14217" y="10916"/>
                    <a:pt x="14860" y="9856"/>
                  </a:cubicBezTo>
                  <a:cubicBezTo>
                    <a:pt x="14898" y="9785"/>
                    <a:pt x="14976" y="9749"/>
                    <a:pt x="15052" y="9749"/>
                  </a:cubicBezTo>
                  <a:cubicBezTo>
                    <a:pt x="15143" y="9749"/>
                    <a:pt x="15233" y="9800"/>
                    <a:pt x="15253" y="9904"/>
                  </a:cubicBezTo>
                  <a:cubicBezTo>
                    <a:pt x="15324" y="10570"/>
                    <a:pt x="15264" y="11237"/>
                    <a:pt x="15086" y="11892"/>
                  </a:cubicBezTo>
                  <a:cubicBezTo>
                    <a:pt x="15753" y="11630"/>
                    <a:pt x="16288" y="11118"/>
                    <a:pt x="16562" y="10463"/>
                  </a:cubicBezTo>
                  <a:cubicBezTo>
                    <a:pt x="16681" y="10189"/>
                    <a:pt x="16657" y="9749"/>
                    <a:pt x="16955" y="9594"/>
                  </a:cubicBezTo>
                  <a:cubicBezTo>
                    <a:pt x="16999" y="9572"/>
                    <a:pt x="17047" y="9562"/>
                    <a:pt x="17094" y="9562"/>
                  </a:cubicBezTo>
                  <a:cubicBezTo>
                    <a:pt x="17225" y="9562"/>
                    <a:pt x="17352" y="9641"/>
                    <a:pt x="17396" y="9773"/>
                  </a:cubicBezTo>
                  <a:cubicBezTo>
                    <a:pt x="17681" y="10320"/>
                    <a:pt x="17074" y="11273"/>
                    <a:pt x="16705" y="11630"/>
                  </a:cubicBezTo>
                  <a:cubicBezTo>
                    <a:pt x="16253" y="12071"/>
                    <a:pt x="15586" y="12285"/>
                    <a:pt x="14955" y="12333"/>
                  </a:cubicBezTo>
                  <a:cubicBezTo>
                    <a:pt x="14764" y="12928"/>
                    <a:pt x="14502" y="13511"/>
                    <a:pt x="14193" y="14059"/>
                  </a:cubicBezTo>
                  <a:cubicBezTo>
                    <a:pt x="13598" y="15142"/>
                    <a:pt x="12609" y="15964"/>
                    <a:pt x="11431" y="16369"/>
                  </a:cubicBezTo>
                  <a:cubicBezTo>
                    <a:pt x="11407" y="16369"/>
                    <a:pt x="11383" y="16381"/>
                    <a:pt x="11347" y="16381"/>
                  </a:cubicBezTo>
                  <a:cubicBezTo>
                    <a:pt x="11359" y="16547"/>
                    <a:pt x="11383" y="16726"/>
                    <a:pt x="11395" y="16905"/>
                  </a:cubicBezTo>
                  <a:cubicBezTo>
                    <a:pt x="11395" y="17000"/>
                    <a:pt x="11407" y="17095"/>
                    <a:pt x="11419" y="17202"/>
                  </a:cubicBezTo>
                  <a:cubicBezTo>
                    <a:pt x="11614" y="17234"/>
                    <a:pt x="11811" y="17249"/>
                    <a:pt x="12007" y="17249"/>
                  </a:cubicBezTo>
                  <a:cubicBezTo>
                    <a:pt x="12549" y="17249"/>
                    <a:pt x="13087" y="17129"/>
                    <a:pt x="13586" y="16893"/>
                  </a:cubicBezTo>
                  <a:cubicBezTo>
                    <a:pt x="14205" y="16559"/>
                    <a:pt x="14526" y="15988"/>
                    <a:pt x="15003" y="15523"/>
                  </a:cubicBezTo>
                  <a:cubicBezTo>
                    <a:pt x="15048" y="15482"/>
                    <a:pt x="15101" y="15463"/>
                    <a:pt x="15152" y="15463"/>
                  </a:cubicBezTo>
                  <a:cubicBezTo>
                    <a:pt x="15261" y="15463"/>
                    <a:pt x="15364" y="15548"/>
                    <a:pt x="15372" y="15678"/>
                  </a:cubicBezTo>
                  <a:cubicBezTo>
                    <a:pt x="15467" y="16595"/>
                    <a:pt x="14574" y="17345"/>
                    <a:pt x="13824" y="17690"/>
                  </a:cubicBezTo>
                  <a:cubicBezTo>
                    <a:pt x="13409" y="17888"/>
                    <a:pt x="12974" y="17997"/>
                    <a:pt x="12545" y="17997"/>
                  </a:cubicBezTo>
                  <a:cubicBezTo>
                    <a:pt x="12172" y="17997"/>
                    <a:pt x="11803" y="17915"/>
                    <a:pt x="11454" y="17738"/>
                  </a:cubicBezTo>
                  <a:lnTo>
                    <a:pt x="11454" y="17738"/>
                  </a:lnTo>
                  <a:cubicBezTo>
                    <a:pt x="11466" y="17845"/>
                    <a:pt x="11478" y="17952"/>
                    <a:pt x="11478" y="18059"/>
                  </a:cubicBezTo>
                  <a:cubicBezTo>
                    <a:pt x="11681" y="18333"/>
                    <a:pt x="11919" y="18571"/>
                    <a:pt x="12205" y="18762"/>
                  </a:cubicBezTo>
                  <a:cubicBezTo>
                    <a:pt x="12240" y="18821"/>
                    <a:pt x="12288" y="18869"/>
                    <a:pt x="12324" y="18917"/>
                  </a:cubicBezTo>
                  <a:cubicBezTo>
                    <a:pt x="12842" y="19426"/>
                    <a:pt x="13496" y="19659"/>
                    <a:pt x="14149" y="19659"/>
                  </a:cubicBezTo>
                  <a:cubicBezTo>
                    <a:pt x="15191" y="19659"/>
                    <a:pt x="16229" y="19065"/>
                    <a:pt x="16705" y="18048"/>
                  </a:cubicBezTo>
                  <a:cubicBezTo>
                    <a:pt x="17110" y="17143"/>
                    <a:pt x="17062" y="16107"/>
                    <a:pt x="16586" y="15250"/>
                  </a:cubicBezTo>
                  <a:cubicBezTo>
                    <a:pt x="16777" y="15178"/>
                    <a:pt x="16967" y="15107"/>
                    <a:pt x="17146" y="15011"/>
                  </a:cubicBezTo>
                  <a:cubicBezTo>
                    <a:pt x="18170" y="14666"/>
                    <a:pt x="18955" y="13809"/>
                    <a:pt x="19229" y="12761"/>
                  </a:cubicBezTo>
                  <a:cubicBezTo>
                    <a:pt x="19324" y="12392"/>
                    <a:pt x="19372" y="12011"/>
                    <a:pt x="19360" y="11630"/>
                  </a:cubicBezTo>
                  <a:cubicBezTo>
                    <a:pt x="19694" y="10737"/>
                    <a:pt x="19705" y="9749"/>
                    <a:pt x="19384" y="8856"/>
                  </a:cubicBezTo>
                  <a:cubicBezTo>
                    <a:pt x="19229" y="8415"/>
                    <a:pt x="19015" y="8011"/>
                    <a:pt x="18741" y="7630"/>
                  </a:cubicBezTo>
                  <a:cubicBezTo>
                    <a:pt x="18241" y="6677"/>
                    <a:pt x="17419" y="5927"/>
                    <a:pt x="16419" y="5510"/>
                  </a:cubicBezTo>
                  <a:cubicBezTo>
                    <a:pt x="16527" y="5082"/>
                    <a:pt x="16550" y="4629"/>
                    <a:pt x="16503" y="4189"/>
                  </a:cubicBezTo>
                  <a:cubicBezTo>
                    <a:pt x="16562" y="3165"/>
                    <a:pt x="16157" y="2165"/>
                    <a:pt x="15407" y="1462"/>
                  </a:cubicBezTo>
                  <a:cubicBezTo>
                    <a:pt x="15395" y="1403"/>
                    <a:pt x="15372" y="1355"/>
                    <a:pt x="15348" y="1307"/>
                  </a:cubicBezTo>
                  <a:cubicBezTo>
                    <a:pt x="15017" y="589"/>
                    <a:pt x="14297" y="243"/>
                    <a:pt x="13564" y="243"/>
                  </a:cubicBezTo>
                  <a:cubicBezTo>
                    <a:pt x="13215" y="243"/>
                    <a:pt x="12864" y="321"/>
                    <a:pt x="12550" y="474"/>
                  </a:cubicBezTo>
                  <a:cubicBezTo>
                    <a:pt x="12157" y="474"/>
                    <a:pt x="11764" y="581"/>
                    <a:pt x="11431" y="772"/>
                  </a:cubicBezTo>
                  <a:cubicBezTo>
                    <a:pt x="11133" y="926"/>
                    <a:pt x="10883" y="1141"/>
                    <a:pt x="10669" y="1403"/>
                  </a:cubicBezTo>
                  <a:cubicBezTo>
                    <a:pt x="10300" y="891"/>
                    <a:pt x="9799" y="486"/>
                    <a:pt x="9216" y="236"/>
                  </a:cubicBezTo>
                  <a:cubicBezTo>
                    <a:pt x="8821" y="74"/>
                    <a:pt x="8445" y="1"/>
                    <a:pt x="809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9055534" y="2444732"/>
              <a:ext cx="473113" cy="881952"/>
            </a:xfrm>
            <a:custGeom>
              <a:rect b="b" l="l" r="r" t="t"/>
              <a:pathLst>
                <a:path extrusionOk="0" h="27183" w="14582">
                  <a:moveTo>
                    <a:pt x="7215" y="0"/>
                  </a:moveTo>
                  <a:cubicBezTo>
                    <a:pt x="7078" y="0"/>
                    <a:pt x="6945" y="73"/>
                    <a:pt x="6914" y="235"/>
                  </a:cubicBezTo>
                  <a:cubicBezTo>
                    <a:pt x="6771" y="997"/>
                    <a:pt x="6664" y="1759"/>
                    <a:pt x="6616" y="2533"/>
                  </a:cubicBezTo>
                  <a:cubicBezTo>
                    <a:pt x="6021" y="2164"/>
                    <a:pt x="5640" y="1545"/>
                    <a:pt x="5556" y="842"/>
                  </a:cubicBezTo>
                  <a:cubicBezTo>
                    <a:pt x="5538" y="656"/>
                    <a:pt x="5390" y="561"/>
                    <a:pt x="5248" y="561"/>
                  </a:cubicBezTo>
                  <a:cubicBezTo>
                    <a:pt x="5108" y="561"/>
                    <a:pt x="4973" y="653"/>
                    <a:pt x="4973" y="842"/>
                  </a:cubicBezTo>
                  <a:cubicBezTo>
                    <a:pt x="4973" y="1914"/>
                    <a:pt x="5592" y="2890"/>
                    <a:pt x="6557" y="3354"/>
                  </a:cubicBezTo>
                  <a:lnTo>
                    <a:pt x="6557" y="3557"/>
                  </a:lnTo>
                  <a:cubicBezTo>
                    <a:pt x="6545" y="3759"/>
                    <a:pt x="6545" y="3962"/>
                    <a:pt x="6557" y="4176"/>
                  </a:cubicBezTo>
                  <a:cubicBezTo>
                    <a:pt x="6557" y="5033"/>
                    <a:pt x="6580" y="5890"/>
                    <a:pt x="6604" y="6760"/>
                  </a:cubicBezTo>
                  <a:cubicBezTo>
                    <a:pt x="6509" y="6748"/>
                    <a:pt x="6402" y="6724"/>
                    <a:pt x="6307" y="6700"/>
                  </a:cubicBezTo>
                  <a:cubicBezTo>
                    <a:pt x="5342" y="6319"/>
                    <a:pt x="4640" y="5474"/>
                    <a:pt x="4449" y="4450"/>
                  </a:cubicBezTo>
                  <a:cubicBezTo>
                    <a:pt x="4423" y="4293"/>
                    <a:pt x="4296" y="4221"/>
                    <a:pt x="4162" y="4221"/>
                  </a:cubicBezTo>
                  <a:cubicBezTo>
                    <a:pt x="3992" y="4221"/>
                    <a:pt x="3811" y="4338"/>
                    <a:pt x="3818" y="4545"/>
                  </a:cubicBezTo>
                  <a:cubicBezTo>
                    <a:pt x="3854" y="6152"/>
                    <a:pt x="5045" y="7510"/>
                    <a:pt x="6640" y="7772"/>
                  </a:cubicBezTo>
                  <a:cubicBezTo>
                    <a:pt x="6676" y="8581"/>
                    <a:pt x="6711" y="9403"/>
                    <a:pt x="6759" y="10224"/>
                  </a:cubicBezTo>
                  <a:cubicBezTo>
                    <a:pt x="6577" y="10244"/>
                    <a:pt x="6394" y="10253"/>
                    <a:pt x="6212" y="10253"/>
                  </a:cubicBezTo>
                  <a:cubicBezTo>
                    <a:pt x="5724" y="10253"/>
                    <a:pt x="5235" y="10184"/>
                    <a:pt x="4759" y="10046"/>
                  </a:cubicBezTo>
                  <a:cubicBezTo>
                    <a:pt x="4461" y="9641"/>
                    <a:pt x="4175" y="9200"/>
                    <a:pt x="3925" y="8760"/>
                  </a:cubicBezTo>
                  <a:cubicBezTo>
                    <a:pt x="3580" y="8057"/>
                    <a:pt x="3437" y="7331"/>
                    <a:pt x="3199" y="6605"/>
                  </a:cubicBezTo>
                  <a:cubicBezTo>
                    <a:pt x="3162" y="6484"/>
                    <a:pt x="3052" y="6407"/>
                    <a:pt x="2933" y="6407"/>
                  </a:cubicBezTo>
                  <a:cubicBezTo>
                    <a:pt x="2899" y="6407"/>
                    <a:pt x="2864" y="6413"/>
                    <a:pt x="2830" y="6426"/>
                  </a:cubicBezTo>
                  <a:lnTo>
                    <a:pt x="2818" y="6426"/>
                  </a:lnTo>
                  <a:cubicBezTo>
                    <a:pt x="2711" y="6462"/>
                    <a:pt x="2651" y="6569"/>
                    <a:pt x="2651" y="6676"/>
                  </a:cubicBezTo>
                  <a:cubicBezTo>
                    <a:pt x="2639" y="7498"/>
                    <a:pt x="2806" y="8307"/>
                    <a:pt x="3128" y="9069"/>
                  </a:cubicBezTo>
                  <a:lnTo>
                    <a:pt x="3104" y="9057"/>
                  </a:lnTo>
                  <a:cubicBezTo>
                    <a:pt x="1985" y="8010"/>
                    <a:pt x="1294" y="6557"/>
                    <a:pt x="592" y="5200"/>
                  </a:cubicBezTo>
                  <a:cubicBezTo>
                    <a:pt x="543" y="5107"/>
                    <a:pt x="455" y="5067"/>
                    <a:pt x="364" y="5067"/>
                  </a:cubicBezTo>
                  <a:cubicBezTo>
                    <a:pt x="187" y="5067"/>
                    <a:pt x="1" y="5217"/>
                    <a:pt x="80" y="5414"/>
                  </a:cubicBezTo>
                  <a:cubicBezTo>
                    <a:pt x="746" y="7141"/>
                    <a:pt x="1520" y="8938"/>
                    <a:pt x="3009" y="10105"/>
                  </a:cubicBezTo>
                  <a:cubicBezTo>
                    <a:pt x="3378" y="10403"/>
                    <a:pt x="3782" y="10641"/>
                    <a:pt x="4223" y="10820"/>
                  </a:cubicBezTo>
                  <a:cubicBezTo>
                    <a:pt x="4283" y="10891"/>
                    <a:pt x="4366" y="10962"/>
                    <a:pt x="4437" y="11022"/>
                  </a:cubicBezTo>
                  <a:cubicBezTo>
                    <a:pt x="4519" y="11090"/>
                    <a:pt x="4617" y="11123"/>
                    <a:pt x="4715" y="11123"/>
                  </a:cubicBezTo>
                  <a:cubicBezTo>
                    <a:pt x="4787" y="11123"/>
                    <a:pt x="4859" y="11105"/>
                    <a:pt x="4925" y="11070"/>
                  </a:cubicBezTo>
                  <a:cubicBezTo>
                    <a:pt x="5244" y="11169"/>
                    <a:pt x="5575" y="11220"/>
                    <a:pt x="5908" y="11220"/>
                  </a:cubicBezTo>
                  <a:cubicBezTo>
                    <a:pt x="6209" y="11220"/>
                    <a:pt x="6512" y="11178"/>
                    <a:pt x="6807" y="11093"/>
                  </a:cubicBezTo>
                  <a:cubicBezTo>
                    <a:pt x="6866" y="12391"/>
                    <a:pt x="6938" y="13689"/>
                    <a:pt x="6985" y="14975"/>
                  </a:cubicBezTo>
                  <a:cubicBezTo>
                    <a:pt x="6807" y="14927"/>
                    <a:pt x="6640" y="14856"/>
                    <a:pt x="6473" y="14772"/>
                  </a:cubicBezTo>
                  <a:cubicBezTo>
                    <a:pt x="6045" y="14570"/>
                    <a:pt x="5640" y="14332"/>
                    <a:pt x="5247" y="14046"/>
                  </a:cubicBezTo>
                  <a:cubicBezTo>
                    <a:pt x="4402" y="13403"/>
                    <a:pt x="3663" y="12605"/>
                    <a:pt x="3092" y="11701"/>
                  </a:cubicBezTo>
                  <a:cubicBezTo>
                    <a:pt x="3051" y="11643"/>
                    <a:pt x="2991" y="11619"/>
                    <a:pt x="2931" y="11619"/>
                  </a:cubicBezTo>
                  <a:cubicBezTo>
                    <a:pt x="2818" y="11619"/>
                    <a:pt x="2707" y="11710"/>
                    <a:pt x="2747" y="11843"/>
                  </a:cubicBezTo>
                  <a:cubicBezTo>
                    <a:pt x="2759" y="11867"/>
                    <a:pt x="2770" y="11891"/>
                    <a:pt x="2770" y="11915"/>
                  </a:cubicBezTo>
                  <a:cubicBezTo>
                    <a:pt x="2782" y="11939"/>
                    <a:pt x="2770" y="11939"/>
                    <a:pt x="2782" y="11951"/>
                  </a:cubicBezTo>
                  <a:cubicBezTo>
                    <a:pt x="3044" y="12725"/>
                    <a:pt x="3461" y="13439"/>
                    <a:pt x="3997" y="14058"/>
                  </a:cubicBezTo>
                  <a:cubicBezTo>
                    <a:pt x="3913" y="14046"/>
                    <a:pt x="3842" y="14034"/>
                    <a:pt x="3794" y="14010"/>
                  </a:cubicBezTo>
                  <a:cubicBezTo>
                    <a:pt x="2901" y="13748"/>
                    <a:pt x="2151" y="13177"/>
                    <a:pt x="1532" y="12486"/>
                  </a:cubicBezTo>
                  <a:cubicBezTo>
                    <a:pt x="1478" y="12426"/>
                    <a:pt x="1417" y="12401"/>
                    <a:pt x="1359" y="12401"/>
                  </a:cubicBezTo>
                  <a:cubicBezTo>
                    <a:pt x="1184" y="12401"/>
                    <a:pt x="1026" y="12624"/>
                    <a:pt x="1115" y="12820"/>
                  </a:cubicBezTo>
                  <a:cubicBezTo>
                    <a:pt x="1711" y="14094"/>
                    <a:pt x="3044" y="14915"/>
                    <a:pt x="4449" y="15022"/>
                  </a:cubicBezTo>
                  <a:cubicBezTo>
                    <a:pt x="4592" y="15022"/>
                    <a:pt x="4735" y="14951"/>
                    <a:pt x="4806" y="14832"/>
                  </a:cubicBezTo>
                  <a:cubicBezTo>
                    <a:pt x="5402" y="15332"/>
                    <a:pt x="6235" y="15903"/>
                    <a:pt x="7045" y="16094"/>
                  </a:cubicBezTo>
                  <a:cubicBezTo>
                    <a:pt x="7057" y="16499"/>
                    <a:pt x="7069" y="16892"/>
                    <a:pt x="7092" y="17273"/>
                  </a:cubicBezTo>
                  <a:cubicBezTo>
                    <a:pt x="7152" y="18463"/>
                    <a:pt x="7211" y="19654"/>
                    <a:pt x="7271" y="20845"/>
                  </a:cubicBezTo>
                  <a:cubicBezTo>
                    <a:pt x="7331" y="21857"/>
                    <a:pt x="7390" y="22857"/>
                    <a:pt x="7450" y="23857"/>
                  </a:cubicBezTo>
                  <a:cubicBezTo>
                    <a:pt x="7497" y="24797"/>
                    <a:pt x="7461" y="25821"/>
                    <a:pt x="7735" y="26726"/>
                  </a:cubicBezTo>
                  <a:cubicBezTo>
                    <a:pt x="7822" y="27017"/>
                    <a:pt x="8121" y="27182"/>
                    <a:pt x="8403" y="27182"/>
                  </a:cubicBezTo>
                  <a:cubicBezTo>
                    <a:pt x="8664" y="27182"/>
                    <a:pt x="8910" y="27041"/>
                    <a:pt x="8962" y="26726"/>
                  </a:cubicBezTo>
                  <a:cubicBezTo>
                    <a:pt x="9116" y="25786"/>
                    <a:pt x="8985" y="24809"/>
                    <a:pt x="8926" y="23857"/>
                  </a:cubicBezTo>
                  <a:lnTo>
                    <a:pt x="8724" y="20868"/>
                  </a:lnTo>
                  <a:cubicBezTo>
                    <a:pt x="8628" y="19297"/>
                    <a:pt x="8509" y="17737"/>
                    <a:pt x="8378" y="16165"/>
                  </a:cubicBezTo>
                  <a:cubicBezTo>
                    <a:pt x="8378" y="16058"/>
                    <a:pt x="8366" y="15951"/>
                    <a:pt x="8354" y="15844"/>
                  </a:cubicBezTo>
                  <a:lnTo>
                    <a:pt x="8354" y="15844"/>
                  </a:lnTo>
                  <a:cubicBezTo>
                    <a:pt x="8705" y="16022"/>
                    <a:pt x="9077" y="16104"/>
                    <a:pt x="9453" y="16104"/>
                  </a:cubicBezTo>
                  <a:cubicBezTo>
                    <a:pt x="9880" y="16104"/>
                    <a:pt x="10312" y="15998"/>
                    <a:pt x="10724" y="15808"/>
                  </a:cubicBezTo>
                  <a:cubicBezTo>
                    <a:pt x="11474" y="15463"/>
                    <a:pt x="12367" y="14701"/>
                    <a:pt x="12272" y="13784"/>
                  </a:cubicBezTo>
                  <a:cubicBezTo>
                    <a:pt x="12264" y="13663"/>
                    <a:pt x="12163" y="13580"/>
                    <a:pt x="12054" y="13580"/>
                  </a:cubicBezTo>
                  <a:cubicBezTo>
                    <a:pt x="12002" y="13580"/>
                    <a:pt x="11949" y="13599"/>
                    <a:pt x="11903" y="13641"/>
                  </a:cubicBezTo>
                  <a:cubicBezTo>
                    <a:pt x="11426" y="14106"/>
                    <a:pt x="11105" y="14677"/>
                    <a:pt x="10486" y="14999"/>
                  </a:cubicBezTo>
                  <a:cubicBezTo>
                    <a:pt x="9995" y="15240"/>
                    <a:pt x="9467" y="15362"/>
                    <a:pt x="8933" y="15362"/>
                  </a:cubicBezTo>
                  <a:cubicBezTo>
                    <a:pt x="8728" y="15362"/>
                    <a:pt x="8523" y="15344"/>
                    <a:pt x="8319" y="15308"/>
                  </a:cubicBezTo>
                  <a:cubicBezTo>
                    <a:pt x="8307" y="15213"/>
                    <a:pt x="8295" y="15118"/>
                    <a:pt x="8295" y="15011"/>
                  </a:cubicBezTo>
                  <a:cubicBezTo>
                    <a:pt x="8283" y="14844"/>
                    <a:pt x="8259" y="14665"/>
                    <a:pt x="8247" y="14487"/>
                  </a:cubicBezTo>
                  <a:cubicBezTo>
                    <a:pt x="8283" y="14487"/>
                    <a:pt x="8307" y="14487"/>
                    <a:pt x="8331" y="14475"/>
                  </a:cubicBezTo>
                  <a:cubicBezTo>
                    <a:pt x="9509" y="14070"/>
                    <a:pt x="10498" y="13236"/>
                    <a:pt x="11093" y="12141"/>
                  </a:cubicBezTo>
                  <a:cubicBezTo>
                    <a:pt x="11402" y="11593"/>
                    <a:pt x="11664" y="11010"/>
                    <a:pt x="11855" y="10415"/>
                  </a:cubicBezTo>
                  <a:cubicBezTo>
                    <a:pt x="12486" y="10367"/>
                    <a:pt x="13141" y="10153"/>
                    <a:pt x="13605" y="9712"/>
                  </a:cubicBezTo>
                  <a:cubicBezTo>
                    <a:pt x="13974" y="9355"/>
                    <a:pt x="14581" y="8403"/>
                    <a:pt x="14296" y="7855"/>
                  </a:cubicBezTo>
                  <a:cubicBezTo>
                    <a:pt x="14252" y="7724"/>
                    <a:pt x="14125" y="7644"/>
                    <a:pt x="13994" y="7644"/>
                  </a:cubicBezTo>
                  <a:cubicBezTo>
                    <a:pt x="13947" y="7644"/>
                    <a:pt x="13899" y="7654"/>
                    <a:pt x="13855" y="7676"/>
                  </a:cubicBezTo>
                  <a:cubicBezTo>
                    <a:pt x="13557" y="7831"/>
                    <a:pt x="13581" y="8272"/>
                    <a:pt x="13462" y="8545"/>
                  </a:cubicBezTo>
                  <a:cubicBezTo>
                    <a:pt x="13188" y="9200"/>
                    <a:pt x="12653" y="9712"/>
                    <a:pt x="11986" y="9962"/>
                  </a:cubicBezTo>
                  <a:cubicBezTo>
                    <a:pt x="12164" y="9319"/>
                    <a:pt x="12212" y="8653"/>
                    <a:pt x="12141" y="7986"/>
                  </a:cubicBezTo>
                  <a:cubicBezTo>
                    <a:pt x="12128" y="7884"/>
                    <a:pt x="12043" y="7836"/>
                    <a:pt x="11955" y="7836"/>
                  </a:cubicBezTo>
                  <a:cubicBezTo>
                    <a:pt x="11878" y="7836"/>
                    <a:pt x="11798" y="7872"/>
                    <a:pt x="11760" y="7938"/>
                  </a:cubicBezTo>
                  <a:cubicBezTo>
                    <a:pt x="11117" y="9010"/>
                    <a:pt x="11033" y="10391"/>
                    <a:pt x="10462" y="11510"/>
                  </a:cubicBezTo>
                  <a:cubicBezTo>
                    <a:pt x="10426" y="11582"/>
                    <a:pt x="10390" y="11653"/>
                    <a:pt x="10343" y="11724"/>
                  </a:cubicBezTo>
                  <a:cubicBezTo>
                    <a:pt x="10474" y="10439"/>
                    <a:pt x="10379" y="9153"/>
                    <a:pt x="10081" y="7903"/>
                  </a:cubicBezTo>
                  <a:cubicBezTo>
                    <a:pt x="10049" y="7747"/>
                    <a:pt x="9910" y="7674"/>
                    <a:pt x="9772" y="7674"/>
                  </a:cubicBezTo>
                  <a:cubicBezTo>
                    <a:pt x="9604" y="7674"/>
                    <a:pt x="9436" y="7783"/>
                    <a:pt x="9462" y="7986"/>
                  </a:cubicBezTo>
                  <a:cubicBezTo>
                    <a:pt x="9664" y="9617"/>
                    <a:pt x="9450" y="11177"/>
                    <a:pt x="9176" y="12784"/>
                  </a:cubicBezTo>
                  <a:cubicBezTo>
                    <a:pt x="9164" y="12903"/>
                    <a:pt x="9176" y="13034"/>
                    <a:pt x="9247" y="13129"/>
                  </a:cubicBezTo>
                  <a:cubicBezTo>
                    <a:pt x="8938" y="13415"/>
                    <a:pt x="8581" y="13653"/>
                    <a:pt x="8200" y="13832"/>
                  </a:cubicBezTo>
                  <a:cubicBezTo>
                    <a:pt x="8045" y="11784"/>
                    <a:pt x="7914" y="9736"/>
                    <a:pt x="7747" y="7688"/>
                  </a:cubicBezTo>
                  <a:cubicBezTo>
                    <a:pt x="7819" y="7629"/>
                    <a:pt x="7866" y="7545"/>
                    <a:pt x="7890" y="7462"/>
                  </a:cubicBezTo>
                  <a:cubicBezTo>
                    <a:pt x="7950" y="7271"/>
                    <a:pt x="7866" y="7069"/>
                    <a:pt x="7688" y="6974"/>
                  </a:cubicBezTo>
                  <a:cubicBezTo>
                    <a:pt x="7640" y="6474"/>
                    <a:pt x="7592" y="5962"/>
                    <a:pt x="7533" y="5462"/>
                  </a:cubicBezTo>
                  <a:cubicBezTo>
                    <a:pt x="8497" y="5355"/>
                    <a:pt x="9259" y="4902"/>
                    <a:pt x="9867" y="4116"/>
                  </a:cubicBezTo>
                  <a:cubicBezTo>
                    <a:pt x="9902" y="4152"/>
                    <a:pt x="9938" y="4164"/>
                    <a:pt x="9986" y="4164"/>
                  </a:cubicBezTo>
                  <a:cubicBezTo>
                    <a:pt x="11081" y="4093"/>
                    <a:pt x="12022" y="3342"/>
                    <a:pt x="12319" y="2283"/>
                  </a:cubicBezTo>
                  <a:cubicBezTo>
                    <a:pt x="12391" y="2012"/>
                    <a:pt x="12180" y="1839"/>
                    <a:pt x="11966" y="1839"/>
                  </a:cubicBezTo>
                  <a:cubicBezTo>
                    <a:pt x="11823" y="1839"/>
                    <a:pt x="11679" y="1916"/>
                    <a:pt x="11617" y="2092"/>
                  </a:cubicBezTo>
                  <a:cubicBezTo>
                    <a:pt x="11379" y="2830"/>
                    <a:pt x="10843" y="3438"/>
                    <a:pt x="10128" y="3747"/>
                  </a:cubicBezTo>
                  <a:cubicBezTo>
                    <a:pt x="10640" y="2938"/>
                    <a:pt x="11045" y="1771"/>
                    <a:pt x="10688" y="890"/>
                  </a:cubicBezTo>
                  <a:cubicBezTo>
                    <a:pt x="10635" y="730"/>
                    <a:pt x="10501" y="656"/>
                    <a:pt x="10367" y="656"/>
                  </a:cubicBezTo>
                  <a:cubicBezTo>
                    <a:pt x="10203" y="656"/>
                    <a:pt x="10040" y="769"/>
                    <a:pt x="10033" y="973"/>
                  </a:cubicBezTo>
                  <a:cubicBezTo>
                    <a:pt x="9938" y="1902"/>
                    <a:pt x="9974" y="2640"/>
                    <a:pt x="9414" y="3450"/>
                  </a:cubicBezTo>
                  <a:cubicBezTo>
                    <a:pt x="8926" y="4128"/>
                    <a:pt x="8259" y="4640"/>
                    <a:pt x="7485" y="4938"/>
                  </a:cubicBezTo>
                  <a:cubicBezTo>
                    <a:pt x="7473" y="4795"/>
                    <a:pt x="7450" y="4640"/>
                    <a:pt x="7438" y="4485"/>
                  </a:cubicBezTo>
                  <a:cubicBezTo>
                    <a:pt x="7509" y="4069"/>
                    <a:pt x="7450" y="3592"/>
                    <a:pt x="7426" y="3164"/>
                  </a:cubicBezTo>
                  <a:cubicBezTo>
                    <a:pt x="7426" y="3140"/>
                    <a:pt x="7426" y="3116"/>
                    <a:pt x="7426" y="3092"/>
                  </a:cubicBezTo>
                  <a:lnTo>
                    <a:pt x="7426" y="2878"/>
                  </a:lnTo>
                  <a:cubicBezTo>
                    <a:pt x="7438" y="2021"/>
                    <a:pt x="7485" y="1164"/>
                    <a:pt x="7557" y="318"/>
                  </a:cubicBezTo>
                  <a:cubicBezTo>
                    <a:pt x="7570" y="118"/>
                    <a:pt x="7389" y="0"/>
                    <a:pt x="721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859806" y="-379443"/>
              <a:ext cx="466689" cy="570416"/>
            </a:xfrm>
            <a:custGeom>
              <a:rect b="b" l="l" r="r" t="t"/>
              <a:pathLst>
                <a:path extrusionOk="0" h="17581" w="14384">
                  <a:moveTo>
                    <a:pt x="6054" y="1"/>
                  </a:moveTo>
                  <a:cubicBezTo>
                    <a:pt x="5685" y="1"/>
                    <a:pt x="5309" y="41"/>
                    <a:pt x="4930" y="126"/>
                  </a:cubicBezTo>
                  <a:cubicBezTo>
                    <a:pt x="2727" y="614"/>
                    <a:pt x="1203" y="2686"/>
                    <a:pt x="667" y="4770"/>
                  </a:cubicBezTo>
                  <a:cubicBezTo>
                    <a:pt x="655" y="4829"/>
                    <a:pt x="643" y="4889"/>
                    <a:pt x="631" y="4948"/>
                  </a:cubicBezTo>
                  <a:cubicBezTo>
                    <a:pt x="441" y="5567"/>
                    <a:pt x="310" y="6199"/>
                    <a:pt x="239" y="6830"/>
                  </a:cubicBezTo>
                  <a:cubicBezTo>
                    <a:pt x="0" y="8818"/>
                    <a:pt x="72" y="10901"/>
                    <a:pt x="929" y="12735"/>
                  </a:cubicBezTo>
                  <a:cubicBezTo>
                    <a:pt x="1536" y="14854"/>
                    <a:pt x="2917" y="17081"/>
                    <a:pt x="5251" y="17462"/>
                  </a:cubicBezTo>
                  <a:cubicBezTo>
                    <a:pt x="5561" y="17521"/>
                    <a:pt x="5882" y="17545"/>
                    <a:pt x="6204" y="17545"/>
                  </a:cubicBezTo>
                  <a:cubicBezTo>
                    <a:pt x="6180" y="16569"/>
                    <a:pt x="6156" y="15593"/>
                    <a:pt x="6144" y="14616"/>
                  </a:cubicBezTo>
                  <a:cubicBezTo>
                    <a:pt x="5251" y="14509"/>
                    <a:pt x="4358" y="13985"/>
                    <a:pt x="3703" y="13437"/>
                  </a:cubicBezTo>
                  <a:cubicBezTo>
                    <a:pt x="2870" y="12711"/>
                    <a:pt x="2358" y="11747"/>
                    <a:pt x="2120" y="10675"/>
                  </a:cubicBezTo>
                  <a:cubicBezTo>
                    <a:pt x="2076" y="10495"/>
                    <a:pt x="2221" y="10376"/>
                    <a:pt x="2365" y="10376"/>
                  </a:cubicBezTo>
                  <a:cubicBezTo>
                    <a:pt x="2459" y="10376"/>
                    <a:pt x="2554" y="10427"/>
                    <a:pt x="2596" y="10544"/>
                  </a:cubicBezTo>
                  <a:cubicBezTo>
                    <a:pt x="2953" y="11402"/>
                    <a:pt x="3525" y="12152"/>
                    <a:pt x="4263" y="12711"/>
                  </a:cubicBezTo>
                  <a:cubicBezTo>
                    <a:pt x="4287" y="12735"/>
                    <a:pt x="4299" y="12747"/>
                    <a:pt x="4322" y="12759"/>
                  </a:cubicBezTo>
                  <a:cubicBezTo>
                    <a:pt x="4299" y="12711"/>
                    <a:pt x="4287" y="12675"/>
                    <a:pt x="4275" y="12640"/>
                  </a:cubicBezTo>
                  <a:cubicBezTo>
                    <a:pt x="4072" y="11973"/>
                    <a:pt x="3929" y="11211"/>
                    <a:pt x="4132" y="10532"/>
                  </a:cubicBezTo>
                  <a:cubicBezTo>
                    <a:pt x="4162" y="10419"/>
                    <a:pt x="4257" y="10363"/>
                    <a:pt x="4352" y="10363"/>
                  </a:cubicBezTo>
                  <a:cubicBezTo>
                    <a:pt x="4447" y="10363"/>
                    <a:pt x="4543" y="10419"/>
                    <a:pt x="4572" y="10532"/>
                  </a:cubicBezTo>
                  <a:cubicBezTo>
                    <a:pt x="4727" y="11128"/>
                    <a:pt x="4751" y="11747"/>
                    <a:pt x="4942" y="12342"/>
                  </a:cubicBezTo>
                  <a:cubicBezTo>
                    <a:pt x="5061" y="12687"/>
                    <a:pt x="5311" y="13045"/>
                    <a:pt x="5453" y="13402"/>
                  </a:cubicBezTo>
                  <a:cubicBezTo>
                    <a:pt x="5668" y="13497"/>
                    <a:pt x="5894" y="13580"/>
                    <a:pt x="6132" y="13652"/>
                  </a:cubicBezTo>
                  <a:cubicBezTo>
                    <a:pt x="6108" y="12485"/>
                    <a:pt x="6085" y="11306"/>
                    <a:pt x="6073" y="10128"/>
                  </a:cubicBezTo>
                  <a:cubicBezTo>
                    <a:pt x="5275" y="9866"/>
                    <a:pt x="4668" y="9092"/>
                    <a:pt x="4251" y="8413"/>
                  </a:cubicBezTo>
                  <a:cubicBezTo>
                    <a:pt x="3739" y="7568"/>
                    <a:pt x="3560" y="6710"/>
                    <a:pt x="3489" y="5734"/>
                  </a:cubicBezTo>
                  <a:cubicBezTo>
                    <a:pt x="3482" y="5547"/>
                    <a:pt x="3648" y="5439"/>
                    <a:pt x="3804" y="5439"/>
                  </a:cubicBezTo>
                  <a:cubicBezTo>
                    <a:pt x="3925" y="5439"/>
                    <a:pt x="4040" y="5505"/>
                    <a:pt x="4060" y="5651"/>
                  </a:cubicBezTo>
                  <a:cubicBezTo>
                    <a:pt x="4215" y="6472"/>
                    <a:pt x="4537" y="7258"/>
                    <a:pt x="5013" y="7949"/>
                  </a:cubicBezTo>
                  <a:cubicBezTo>
                    <a:pt x="5311" y="8401"/>
                    <a:pt x="5692" y="8746"/>
                    <a:pt x="6049" y="9116"/>
                  </a:cubicBezTo>
                  <a:lnTo>
                    <a:pt x="6049" y="8675"/>
                  </a:lnTo>
                  <a:cubicBezTo>
                    <a:pt x="6025" y="6913"/>
                    <a:pt x="5870" y="5008"/>
                    <a:pt x="6180" y="3258"/>
                  </a:cubicBezTo>
                  <a:cubicBezTo>
                    <a:pt x="6204" y="3130"/>
                    <a:pt x="6322" y="3064"/>
                    <a:pt x="6438" y="3064"/>
                  </a:cubicBezTo>
                  <a:cubicBezTo>
                    <a:pt x="6548" y="3064"/>
                    <a:pt x="6657" y="3124"/>
                    <a:pt x="6680" y="3246"/>
                  </a:cubicBezTo>
                  <a:cubicBezTo>
                    <a:pt x="6858" y="4294"/>
                    <a:pt x="6942" y="5353"/>
                    <a:pt x="6942" y="6413"/>
                  </a:cubicBezTo>
                  <a:cubicBezTo>
                    <a:pt x="7335" y="6103"/>
                    <a:pt x="7644" y="5698"/>
                    <a:pt x="7835" y="5222"/>
                  </a:cubicBezTo>
                  <a:cubicBezTo>
                    <a:pt x="7929" y="4951"/>
                    <a:pt x="7931" y="4185"/>
                    <a:pt x="8315" y="4185"/>
                  </a:cubicBezTo>
                  <a:cubicBezTo>
                    <a:pt x="8369" y="4185"/>
                    <a:pt x="8431" y="4200"/>
                    <a:pt x="8501" y="4234"/>
                  </a:cubicBezTo>
                  <a:cubicBezTo>
                    <a:pt x="8609" y="4294"/>
                    <a:pt x="8680" y="4413"/>
                    <a:pt x="8680" y="4532"/>
                  </a:cubicBezTo>
                  <a:cubicBezTo>
                    <a:pt x="8740" y="5627"/>
                    <a:pt x="7930" y="6627"/>
                    <a:pt x="6954" y="7032"/>
                  </a:cubicBezTo>
                  <a:cubicBezTo>
                    <a:pt x="6954" y="7627"/>
                    <a:pt x="6954" y="8223"/>
                    <a:pt x="6977" y="8806"/>
                  </a:cubicBezTo>
                  <a:cubicBezTo>
                    <a:pt x="7001" y="9901"/>
                    <a:pt x="7049" y="10985"/>
                    <a:pt x="7097" y="12080"/>
                  </a:cubicBezTo>
                  <a:cubicBezTo>
                    <a:pt x="7466" y="11961"/>
                    <a:pt x="7823" y="11783"/>
                    <a:pt x="8132" y="11544"/>
                  </a:cubicBezTo>
                  <a:cubicBezTo>
                    <a:pt x="8394" y="10163"/>
                    <a:pt x="8394" y="8782"/>
                    <a:pt x="8430" y="7389"/>
                  </a:cubicBezTo>
                  <a:cubicBezTo>
                    <a:pt x="8430" y="7236"/>
                    <a:pt x="8553" y="7150"/>
                    <a:pt x="8677" y="7150"/>
                  </a:cubicBezTo>
                  <a:cubicBezTo>
                    <a:pt x="8773" y="7150"/>
                    <a:pt x="8870" y="7203"/>
                    <a:pt x="8906" y="7318"/>
                  </a:cubicBezTo>
                  <a:cubicBezTo>
                    <a:pt x="9168" y="8318"/>
                    <a:pt x="9252" y="9366"/>
                    <a:pt x="9144" y="10390"/>
                  </a:cubicBezTo>
                  <a:lnTo>
                    <a:pt x="9192" y="10318"/>
                  </a:lnTo>
                  <a:cubicBezTo>
                    <a:pt x="9478" y="9830"/>
                    <a:pt x="9716" y="9306"/>
                    <a:pt x="9895" y="8770"/>
                  </a:cubicBezTo>
                  <a:cubicBezTo>
                    <a:pt x="10049" y="8330"/>
                    <a:pt x="10145" y="7806"/>
                    <a:pt x="10561" y="7556"/>
                  </a:cubicBezTo>
                  <a:cubicBezTo>
                    <a:pt x="10606" y="7532"/>
                    <a:pt x="10656" y="7520"/>
                    <a:pt x="10706" y="7520"/>
                  </a:cubicBezTo>
                  <a:cubicBezTo>
                    <a:pt x="10803" y="7520"/>
                    <a:pt x="10899" y="7565"/>
                    <a:pt x="10954" y="7651"/>
                  </a:cubicBezTo>
                  <a:cubicBezTo>
                    <a:pt x="11216" y="8246"/>
                    <a:pt x="10859" y="8925"/>
                    <a:pt x="10621" y="9497"/>
                  </a:cubicBezTo>
                  <a:cubicBezTo>
                    <a:pt x="10383" y="10116"/>
                    <a:pt x="10049" y="10699"/>
                    <a:pt x="9644" y="11223"/>
                  </a:cubicBezTo>
                  <a:cubicBezTo>
                    <a:pt x="9418" y="11497"/>
                    <a:pt x="9144" y="11747"/>
                    <a:pt x="8859" y="11961"/>
                  </a:cubicBezTo>
                  <a:cubicBezTo>
                    <a:pt x="8823" y="11985"/>
                    <a:pt x="8799" y="12009"/>
                    <a:pt x="8763" y="12033"/>
                  </a:cubicBezTo>
                  <a:cubicBezTo>
                    <a:pt x="8275" y="12378"/>
                    <a:pt x="7716" y="12604"/>
                    <a:pt x="7132" y="12699"/>
                  </a:cubicBezTo>
                  <a:cubicBezTo>
                    <a:pt x="7156" y="13223"/>
                    <a:pt x="7180" y="13747"/>
                    <a:pt x="7216" y="14271"/>
                  </a:cubicBezTo>
                  <a:cubicBezTo>
                    <a:pt x="7239" y="14676"/>
                    <a:pt x="7263" y="15081"/>
                    <a:pt x="7299" y="15485"/>
                  </a:cubicBezTo>
                  <a:cubicBezTo>
                    <a:pt x="7990" y="15426"/>
                    <a:pt x="8549" y="15069"/>
                    <a:pt x="9049" y="14580"/>
                  </a:cubicBezTo>
                  <a:cubicBezTo>
                    <a:pt x="9430" y="14211"/>
                    <a:pt x="9752" y="13533"/>
                    <a:pt x="10276" y="13390"/>
                  </a:cubicBezTo>
                  <a:cubicBezTo>
                    <a:pt x="10296" y="13385"/>
                    <a:pt x="10316" y="13382"/>
                    <a:pt x="10335" y="13382"/>
                  </a:cubicBezTo>
                  <a:cubicBezTo>
                    <a:pt x="10453" y="13382"/>
                    <a:pt x="10551" y="13471"/>
                    <a:pt x="10561" y="13604"/>
                  </a:cubicBezTo>
                  <a:cubicBezTo>
                    <a:pt x="10537" y="14271"/>
                    <a:pt x="9692" y="14938"/>
                    <a:pt x="9192" y="15331"/>
                  </a:cubicBezTo>
                  <a:cubicBezTo>
                    <a:pt x="8668" y="15783"/>
                    <a:pt x="8013" y="16045"/>
                    <a:pt x="7311" y="16093"/>
                  </a:cubicBezTo>
                  <a:lnTo>
                    <a:pt x="7406" y="17581"/>
                  </a:lnTo>
                  <a:cubicBezTo>
                    <a:pt x="9109" y="17533"/>
                    <a:pt x="10692" y="16557"/>
                    <a:pt x="11800" y="15212"/>
                  </a:cubicBezTo>
                  <a:cubicBezTo>
                    <a:pt x="13276" y="13426"/>
                    <a:pt x="14383" y="11163"/>
                    <a:pt x="14359" y="8806"/>
                  </a:cubicBezTo>
                  <a:cubicBezTo>
                    <a:pt x="14347" y="6306"/>
                    <a:pt x="12859" y="4163"/>
                    <a:pt x="11145" y="2460"/>
                  </a:cubicBezTo>
                  <a:cubicBezTo>
                    <a:pt x="9775" y="1100"/>
                    <a:pt x="7993" y="1"/>
                    <a:pt x="605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927162" y="-280031"/>
              <a:ext cx="296190" cy="748311"/>
            </a:xfrm>
            <a:custGeom>
              <a:rect b="b" l="l" r="r" t="t"/>
              <a:pathLst>
                <a:path extrusionOk="0" h="23064" w="9129">
                  <a:moveTo>
                    <a:pt x="4350" y="0"/>
                  </a:moveTo>
                  <a:cubicBezTo>
                    <a:pt x="4234" y="0"/>
                    <a:pt x="4116" y="66"/>
                    <a:pt x="4092" y="194"/>
                  </a:cubicBezTo>
                  <a:cubicBezTo>
                    <a:pt x="3770" y="1932"/>
                    <a:pt x="3937" y="3837"/>
                    <a:pt x="3961" y="5611"/>
                  </a:cubicBezTo>
                  <a:lnTo>
                    <a:pt x="3961" y="6040"/>
                  </a:lnTo>
                  <a:cubicBezTo>
                    <a:pt x="3592" y="5671"/>
                    <a:pt x="3211" y="5325"/>
                    <a:pt x="2913" y="4885"/>
                  </a:cubicBezTo>
                  <a:cubicBezTo>
                    <a:pt x="2437" y="4194"/>
                    <a:pt x="2115" y="3408"/>
                    <a:pt x="1973" y="2575"/>
                  </a:cubicBezTo>
                  <a:cubicBezTo>
                    <a:pt x="1952" y="2435"/>
                    <a:pt x="1836" y="2371"/>
                    <a:pt x="1714" y="2371"/>
                  </a:cubicBezTo>
                  <a:cubicBezTo>
                    <a:pt x="1556" y="2371"/>
                    <a:pt x="1388" y="2477"/>
                    <a:pt x="1401" y="2658"/>
                  </a:cubicBezTo>
                  <a:cubicBezTo>
                    <a:pt x="1461" y="3635"/>
                    <a:pt x="1651" y="4504"/>
                    <a:pt x="2163" y="5337"/>
                  </a:cubicBezTo>
                  <a:cubicBezTo>
                    <a:pt x="2580" y="6028"/>
                    <a:pt x="3187" y="6802"/>
                    <a:pt x="3973" y="7064"/>
                  </a:cubicBezTo>
                  <a:cubicBezTo>
                    <a:pt x="3997" y="8230"/>
                    <a:pt x="4020" y="9409"/>
                    <a:pt x="4032" y="10588"/>
                  </a:cubicBezTo>
                  <a:cubicBezTo>
                    <a:pt x="3806" y="10504"/>
                    <a:pt x="3580" y="10421"/>
                    <a:pt x="3366" y="10338"/>
                  </a:cubicBezTo>
                  <a:cubicBezTo>
                    <a:pt x="3211" y="9969"/>
                    <a:pt x="2961" y="9623"/>
                    <a:pt x="2854" y="9266"/>
                  </a:cubicBezTo>
                  <a:cubicBezTo>
                    <a:pt x="2651" y="8671"/>
                    <a:pt x="2639" y="8064"/>
                    <a:pt x="2485" y="7468"/>
                  </a:cubicBezTo>
                  <a:cubicBezTo>
                    <a:pt x="2455" y="7355"/>
                    <a:pt x="2359" y="7299"/>
                    <a:pt x="2264" y="7299"/>
                  </a:cubicBezTo>
                  <a:cubicBezTo>
                    <a:pt x="2169" y="7299"/>
                    <a:pt x="2074" y="7355"/>
                    <a:pt x="2044" y="7468"/>
                  </a:cubicBezTo>
                  <a:cubicBezTo>
                    <a:pt x="1830" y="8147"/>
                    <a:pt x="1984" y="8909"/>
                    <a:pt x="2187" y="9576"/>
                  </a:cubicBezTo>
                  <a:cubicBezTo>
                    <a:pt x="2199" y="9611"/>
                    <a:pt x="2211" y="9647"/>
                    <a:pt x="2223" y="9683"/>
                  </a:cubicBezTo>
                  <a:cubicBezTo>
                    <a:pt x="2211" y="9671"/>
                    <a:pt x="2187" y="9659"/>
                    <a:pt x="2175" y="9647"/>
                  </a:cubicBezTo>
                  <a:cubicBezTo>
                    <a:pt x="1437" y="9076"/>
                    <a:pt x="865" y="8338"/>
                    <a:pt x="520" y="7480"/>
                  </a:cubicBezTo>
                  <a:cubicBezTo>
                    <a:pt x="478" y="7363"/>
                    <a:pt x="383" y="7312"/>
                    <a:pt x="289" y="7312"/>
                  </a:cubicBezTo>
                  <a:cubicBezTo>
                    <a:pt x="145" y="7312"/>
                    <a:pt x="0" y="7431"/>
                    <a:pt x="44" y="7611"/>
                  </a:cubicBezTo>
                  <a:cubicBezTo>
                    <a:pt x="282" y="8683"/>
                    <a:pt x="782" y="9647"/>
                    <a:pt x="1627" y="10373"/>
                  </a:cubicBezTo>
                  <a:cubicBezTo>
                    <a:pt x="2270" y="10921"/>
                    <a:pt x="3163" y="11445"/>
                    <a:pt x="4056" y="11552"/>
                  </a:cubicBezTo>
                  <a:cubicBezTo>
                    <a:pt x="4068" y="12529"/>
                    <a:pt x="4092" y="13505"/>
                    <a:pt x="4128" y="14481"/>
                  </a:cubicBezTo>
                  <a:cubicBezTo>
                    <a:pt x="4151" y="15315"/>
                    <a:pt x="4187" y="16136"/>
                    <a:pt x="4223" y="16970"/>
                  </a:cubicBezTo>
                  <a:cubicBezTo>
                    <a:pt x="4259" y="17910"/>
                    <a:pt x="4306" y="18839"/>
                    <a:pt x="4342" y="19779"/>
                  </a:cubicBezTo>
                  <a:cubicBezTo>
                    <a:pt x="4390" y="20708"/>
                    <a:pt x="4354" y="21708"/>
                    <a:pt x="4580" y="22613"/>
                  </a:cubicBezTo>
                  <a:cubicBezTo>
                    <a:pt x="4655" y="22929"/>
                    <a:pt x="4876" y="23063"/>
                    <a:pt x="5111" y="23063"/>
                  </a:cubicBezTo>
                  <a:cubicBezTo>
                    <a:pt x="5434" y="23063"/>
                    <a:pt x="5784" y="22809"/>
                    <a:pt x="5818" y="22423"/>
                  </a:cubicBezTo>
                  <a:cubicBezTo>
                    <a:pt x="5914" y="21518"/>
                    <a:pt x="5735" y="20530"/>
                    <a:pt x="5675" y="19625"/>
                  </a:cubicBezTo>
                  <a:cubicBezTo>
                    <a:pt x="5604" y="18708"/>
                    <a:pt x="5533" y="17755"/>
                    <a:pt x="5473" y="16815"/>
                  </a:cubicBezTo>
                  <a:cubicBezTo>
                    <a:pt x="5425" y="16053"/>
                    <a:pt x="5378" y="15279"/>
                    <a:pt x="5330" y="14517"/>
                  </a:cubicBezTo>
                  <a:lnTo>
                    <a:pt x="5235" y="13029"/>
                  </a:lnTo>
                  <a:cubicBezTo>
                    <a:pt x="5925" y="12981"/>
                    <a:pt x="6580" y="12719"/>
                    <a:pt x="7104" y="12267"/>
                  </a:cubicBezTo>
                  <a:cubicBezTo>
                    <a:pt x="7592" y="11874"/>
                    <a:pt x="8450" y="11207"/>
                    <a:pt x="8473" y="10540"/>
                  </a:cubicBezTo>
                  <a:cubicBezTo>
                    <a:pt x="8463" y="10407"/>
                    <a:pt x="8356" y="10318"/>
                    <a:pt x="8244" y="10318"/>
                  </a:cubicBezTo>
                  <a:cubicBezTo>
                    <a:pt x="8225" y="10318"/>
                    <a:pt x="8206" y="10321"/>
                    <a:pt x="8188" y="10326"/>
                  </a:cubicBezTo>
                  <a:cubicBezTo>
                    <a:pt x="7664" y="10469"/>
                    <a:pt x="7342" y="11147"/>
                    <a:pt x="6961" y="11516"/>
                  </a:cubicBezTo>
                  <a:cubicBezTo>
                    <a:pt x="6461" y="12005"/>
                    <a:pt x="5890" y="12362"/>
                    <a:pt x="5199" y="12421"/>
                  </a:cubicBezTo>
                  <a:cubicBezTo>
                    <a:pt x="5175" y="12017"/>
                    <a:pt x="5152" y="11612"/>
                    <a:pt x="5128" y="11207"/>
                  </a:cubicBezTo>
                  <a:cubicBezTo>
                    <a:pt x="5092" y="10683"/>
                    <a:pt x="5068" y="10159"/>
                    <a:pt x="5032" y="9635"/>
                  </a:cubicBezTo>
                  <a:cubicBezTo>
                    <a:pt x="5628" y="9540"/>
                    <a:pt x="6187" y="9314"/>
                    <a:pt x="6676" y="8969"/>
                  </a:cubicBezTo>
                  <a:cubicBezTo>
                    <a:pt x="6711" y="8945"/>
                    <a:pt x="6735" y="8921"/>
                    <a:pt x="6759" y="8897"/>
                  </a:cubicBezTo>
                  <a:cubicBezTo>
                    <a:pt x="7057" y="8683"/>
                    <a:pt x="7318" y="8433"/>
                    <a:pt x="7557" y="8159"/>
                  </a:cubicBezTo>
                  <a:cubicBezTo>
                    <a:pt x="7961" y="7635"/>
                    <a:pt x="8295" y="7040"/>
                    <a:pt x="8533" y="6421"/>
                  </a:cubicBezTo>
                  <a:cubicBezTo>
                    <a:pt x="8759" y="5861"/>
                    <a:pt x="9128" y="5170"/>
                    <a:pt x="8854" y="4587"/>
                  </a:cubicBezTo>
                  <a:cubicBezTo>
                    <a:pt x="8807" y="4501"/>
                    <a:pt x="8713" y="4450"/>
                    <a:pt x="8617" y="4450"/>
                  </a:cubicBezTo>
                  <a:cubicBezTo>
                    <a:pt x="8568" y="4450"/>
                    <a:pt x="8518" y="4464"/>
                    <a:pt x="8473" y="4492"/>
                  </a:cubicBezTo>
                  <a:cubicBezTo>
                    <a:pt x="8045" y="4742"/>
                    <a:pt x="7961" y="5254"/>
                    <a:pt x="7807" y="5706"/>
                  </a:cubicBezTo>
                  <a:cubicBezTo>
                    <a:pt x="7628" y="6242"/>
                    <a:pt x="7390" y="6754"/>
                    <a:pt x="7104" y="7254"/>
                  </a:cubicBezTo>
                  <a:lnTo>
                    <a:pt x="7057" y="7326"/>
                  </a:lnTo>
                  <a:cubicBezTo>
                    <a:pt x="7164" y="6290"/>
                    <a:pt x="7080" y="5254"/>
                    <a:pt x="6830" y="4254"/>
                  </a:cubicBezTo>
                  <a:cubicBezTo>
                    <a:pt x="6788" y="4139"/>
                    <a:pt x="6691" y="4086"/>
                    <a:pt x="6596" y="4086"/>
                  </a:cubicBezTo>
                  <a:cubicBezTo>
                    <a:pt x="6474" y="4086"/>
                    <a:pt x="6354" y="4172"/>
                    <a:pt x="6354" y="4325"/>
                  </a:cubicBezTo>
                  <a:cubicBezTo>
                    <a:pt x="6318" y="5706"/>
                    <a:pt x="6318" y="7099"/>
                    <a:pt x="6056" y="8468"/>
                  </a:cubicBezTo>
                  <a:cubicBezTo>
                    <a:pt x="5747" y="8719"/>
                    <a:pt x="5390" y="8897"/>
                    <a:pt x="5009" y="9004"/>
                  </a:cubicBezTo>
                  <a:cubicBezTo>
                    <a:pt x="4961" y="7921"/>
                    <a:pt x="4925" y="6825"/>
                    <a:pt x="4890" y="5730"/>
                  </a:cubicBezTo>
                  <a:cubicBezTo>
                    <a:pt x="4878" y="5159"/>
                    <a:pt x="4878" y="4563"/>
                    <a:pt x="4866" y="3968"/>
                  </a:cubicBezTo>
                  <a:cubicBezTo>
                    <a:pt x="5842" y="3551"/>
                    <a:pt x="6652" y="2551"/>
                    <a:pt x="6604" y="1468"/>
                  </a:cubicBezTo>
                  <a:cubicBezTo>
                    <a:pt x="6604" y="1349"/>
                    <a:pt x="6533" y="1230"/>
                    <a:pt x="6425" y="1170"/>
                  </a:cubicBezTo>
                  <a:cubicBezTo>
                    <a:pt x="6354" y="1136"/>
                    <a:pt x="6292" y="1121"/>
                    <a:pt x="6238" y="1121"/>
                  </a:cubicBezTo>
                  <a:cubicBezTo>
                    <a:pt x="5855" y="1121"/>
                    <a:pt x="5851" y="1875"/>
                    <a:pt x="5747" y="2146"/>
                  </a:cubicBezTo>
                  <a:cubicBezTo>
                    <a:pt x="5568" y="2623"/>
                    <a:pt x="5259" y="3039"/>
                    <a:pt x="4854" y="3349"/>
                  </a:cubicBezTo>
                  <a:cubicBezTo>
                    <a:pt x="4866" y="2289"/>
                    <a:pt x="4771" y="1230"/>
                    <a:pt x="4592" y="182"/>
                  </a:cubicBezTo>
                  <a:cubicBezTo>
                    <a:pt x="4569" y="60"/>
                    <a:pt x="4460" y="0"/>
                    <a:pt x="4350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4755501" y="-503221"/>
              <a:ext cx="491412" cy="601109"/>
            </a:xfrm>
            <a:custGeom>
              <a:rect b="b" l="l" r="r" t="t"/>
              <a:pathLst>
                <a:path extrusionOk="0" h="18527" w="15146">
                  <a:moveTo>
                    <a:pt x="6374" y="0"/>
                  </a:moveTo>
                  <a:cubicBezTo>
                    <a:pt x="5985" y="0"/>
                    <a:pt x="5591" y="42"/>
                    <a:pt x="5192" y="131"/>
                  </a:cubicBezTo>
                  <a:cubicBezTo>
                    <a:pt x="2882" y="655"/>
                    <a:pt x="1287" y="2834"/>
                    <a:pt x="715" y="5037"/>
                  </a:cubicBezTo>
                  <a:cubicBezTo>
                    <a:pt x="703" y="5096"/>
                    <a:pt x="691" y="5156"/>
                    <a:pt x="668" y="5215"/>
                  </a:cubicBezTo>
                  <a:cubicBezTo>
                    <a:pt x="477" y="5870"/>
                    <a:pt x="334" y="6537"/>
                    <a:pt x="251" y="7204"/>
                  </a:cubicBezTo>
                  <a:cubicBezTo>
                    <a:pt x="1" y="9287"/>
                    <a:pt x="72" y="11490"/>
                    <a:pt x="989" y="13419"/>
                  </a:cubicBezTo>
                  <a:cubicBezTo>
                    <a:pt x="1620" y="15657"/>
                    <a:pt x="3073" y="18003"/>
                    <a:pt x="5525" y="18407"/>
                  </a:cubicBezTo>
                  <a:cubicBezTo>
                    <a:pt x="5859" y="18467"/>
                    <a:pt x="6204" y="18491"/>
                    <a:pt x="6537" y="18491"/>
                  </a:cubicBezTo>
                  <a:cubicBezTo>
                    <a:pt x="6502" y="17467"/>
                    <a:pt x="6478" y="16431"/>
                    <a:pt x="6466" y="15407"/>
                  </a:cubicBezTo>
                  <a:cubicBezTo>
                    <a:pt x="5525" y="15300"/>
                    <a:pt x="4585" y="14740"/>
                    <a:pt x="3894" y="14157"/>
                  </a:cubicBezTo>
                  <a:cubicBezTo>
                    <a:pt x="3013" y="13395"/>
                    <a:pt x="2489" y="12371"/>
                    <a:pt x="2227" y="11252"/>
                  </a:cubicBezTo>
                  <a:cubicBezTo>
                    <a:pt x="2169" y="11056"/>
                    <a:pt x="2331" y="10923"/>
                    <a:pt x="2489" y="10923"/>
                  </a:cubicBezTo>
                  <a:cubicBezTo>
                    <a:pt x="2590" y="10923"/>
                    <a:pt x="2690" y="10978"/>
                    <a:pt x="2727" y="11109"/>
                  </a:cubicBezTo>
                  <a:cubicBezTo>
                    <a:pt x="3108" y="12014"/>
                    <a:pt x="3716" y="12800"/>
                    <a:pt x="4489" y="13407"/>
                  </a:cubicBezTo>
                  <a:lnTo>
                    <a:pt x="4549" y="13443"/>
                  </a:lnTo>
                  <a:lnTo>
                    <a:pt x="4513" y="13323"/>
                  </a:lnTo>
                  <a:cubicBezTo>
                    <a:pt x="4287" y="12621"/>
                    <a:pt x="4132" y="11823"/>
                    <a:pt x="4358" y="11109"/>
                  </a:cubicBezTo>
                  <a:cubicBezTo>
                    <a:pt x="4395" y="10988"/>
                    <a:pt x="4495" y="10929"/>
                    <a:pt x="4594" y="10929"/>
                  </a:cubicBezTo>
                  <a:cubicBezTo>
                    <a:pt x="4691" y="10929"/>
                    <a:pt x="4788" y="10985"/>
                    <a:pt x="4823" y="11097"/>
                  </a:cubicBezTo>
                  <a:cubicBezTo>
                    <a:pt x="4990" y="11728"/>
                    <a:pt x="5001" y="12371"/>
                    <a:pt x="5204" y="13002"/>
                  </a:cubicBezTo>
                  <a:cubicBezTo>
                    <a:pt x="5323" y="13371"/>
                    <a:pt x="5597" y="13740"/>
                    <a:pt x="5740" y="14121"/>
                  </a:cubicBezTo>
                  <a:cubicBezTo>
                    <a:pt x="5978" y="14216"/>
                    <a:pt x="6216" y="14300"/>
                    <a:pt x="6454" y="14383"/>
                  </a:cubicBezTo>
                  <a:cubicBezTo>
                    <a:pt x="6442" y="13145"/>
                    <a:pt x="6418" y="11907"/>
                    <a:pt x="6394" y="10668"/>
                  </a:cubicBezTo>
                  <a:cubicBezTo>
                    <a:pt x="5561" y="10395"/>
                    <a:pt x="4918" y="9573"/>
                    <a:pt x="4478" y="8859"/>
                  </a:cubicBezTo>
                  <a:cubicBezTo>
                    <a:pt x="3942" y="7978"/>
                    <a:pt x="3751" y="7061"/>
                    <a:pt x="3680" y="6037"/>
                  </a:cubicBezTo>
                  <a:cubicBezTo>
                    <a:pt x="3666" y="5841"/>
                    <a:pt x="3845" y="5725"/>
                    <a:pt x="4010" y="5725"/>
                  </a:cubicBezTo>
                  <a:cubicBezTo>
                    <a:pt x="4136" y="5725"/>
                    <a:pt x="4255" y="5792"/>
                    <a:pt x="4275" y="5942"/>
                  </a:cubicBezTo>
                  <a:cubicBezTo>
                    <a:pt x="4430" y="6811"/>
                    <a:pt x="4775" y="7644"/>
                    <a:pt x="5263" y="8370"/>
                  </a:cubicBezTo>
                  <a:cubicBezTo>
                    <a:pt x="5573" y="8835"/>
                    <a:pt x="5990" y="9204"/>
                    <a:pt x="6371" y="9597"/>
                  </a:cubicBezTo>
                  <a:lnTo>
                    <a:pt x="6371" y="9144"/>
                  </a:lnTo>
                  <a:cubicBezTo>
                    <a:pt x="6347" y="7275"/>
                    <a:pt x="6180" y="5275"/>
                    <a:pt x="6514" y="3429"/>
                  </a:cubicBezTo>
                  <a:cubicBezTo>
                    <a:pt x="6538" y="3295"/>
                    <a:pt x="6662" y="3227"/>
                    <a:pt x="6784" y="3227"/>
                  </a:cubicBezTo>
                  <a:cubicBezTo>
                    <a:pt x="6900" y="3227"/>
                    <a:pt x="7014" y="3289"/>
                    <a:pt x="7037" y="3417"/>
                  </a:cubicBezTo>
                  <a:cubicBezTo>
                    <a:pt x="7228" y="4525"/>
                    <a:pt x="7323" y="5644"/>
                    <a:pt x="7311" y="6763"/>
                  </a:cubicBezTo>
                  <a:cubicBezTo>
                    <a:pt x="7740" y="6430"/>
                    <a:pt x="8061" y="6001"/>
                    <a:pt x="8252" y="5501"/>
                  </a:cubicBezTo>
                  <a:cubicBezTo>
                    <a:pt x="8356" y="5209"/>
                    <a:pt x="8360" y="4403"/>
                    <a:pt x="8770" y="4403"/>
                  </a:cubicBezTo>
                  <a:cubicBezTo>
                    <a:pt x="8827" y="4403"/>
                    <a:pt x="8892" y="4418"/>
                    <a:pt x="8966" y="4453"/>
                  </a:cubicBezTo>
                  <a:cubicBezTo>
                    <a:pt x="9073" y="4513"/>
                    <a:pt x="9145" y="4632"/>
                    <a:pt x="9145" y="4763"/>
                  </a:cubicBezTo>
                  <a:cubicBezTo>
                    <a:pt x="9204" y="5918"/>
                    <a:pt x="8359" y="6966"/>
                    <a:pt x="7323" y="7394"/>
                  </a:cubicBezTo>
                  <a:cubicBezTo>
                    <a:pt x="7323" y="8025"/>
                    <a:pt x="7323" y="8656"/>
                    <a:pt x="7347" y="9263"/>
                  </a:cubicBezTo>
                  <a:cubicBezTo>
                    <a:pt x="7383" y="10418"/>
                    <a:pt x="7418" y="11561"/>
                    <a:pt x="7478" y="12716"/>
                  </a:cubicBezTo>
                  <a:cubicBezTo>
                    <a:pt x="7871" y="12597"/>
                    <a:pt x="8252" y="12407"/>
                    <a:pt x="8573" y="12145"/>
                  </a:cubicBezTo>
                  <a:cubicBezTo>
                    <a:pt x="8847" y="10704"/>
                    <a:pt x="8847" y="9240"/>
                    <a:pt x="8883" y="7775"/>
                  </a:cubicBezTo>
                  <a:cubicBezTo>
                    <a:pt x="8889" y="7616"/>
                    <a:pt x="9015" y="7527"/>
                    <a:pt x="9141" y="7527"/>
                  </a:cubicBezTo>
                  <a:cubicBezTo>
                    <a:pt x="9241" y="7527"/>
                    <a:pt x="9341" y="7583"/>
                    <a:pt x="9383" y="7704"/>
                  </a:cubicBezTo>
                  <a:cubicBezTo>
                    <a:pt x="9657" y="8763"/>
                    <a:pt x="9740" y="9859"/>
                    <a:pt x="9633" y="10942"/>
                  </a:cubicBezTo>
                  <a:cubicBezTo>
                    <a:pt x="9645" y="10918"/>
                    <a:pt x="9657" y="10895"/>
                    <a:pt x="9681" y="10871"/>
                  </a:cubicBezTo>
                  <a:cubicBezTo>
                    <a:pt x="9978" y="10359"/>
                    <a:pt x="10228" y="9811"/>
                    <a:pt x="10419" y="9240"/>
                  </a:cubicBezTo>
                  <a:cubicBezTo>
                    <a:pt x="10585" y="8763"/>
                    <a:pt x="10669" y="8228"/>
                    <a:pt x="11121" y="7954"/>
                  </a:cubicBezTo>
                  <a:cubicBezTo>
                    <a:pt x="11169" y="7926"/>
                    <a:pt x="11220" y="7913"/>
                    <a:pt x="11271" y="7913"/>
                  </a:cubicBezTo>
                  <a:cubicBezTo>
                    <a:pt x="11373" y="7913"/>
                    <a:pt x="11470" y="7966"/>
                    <a:pt x="11526" y="8061"/>
                  </a:cubicBezTo>
                  <a:cubicBezTo>
                    <a:pt x="11812" y="8680"/>
                    <a:pt x="11431" y="9394"/>
                    <a:pt x="11181" y="9990"/>
                  </a:cubicBezTo>
                  <a:cubicBezTo>
                    <a:pt x="10931" y="10645"/>
                    <a:pt x="10585" y="11264"/>
                    <a:pt x="10157" y="11823"/>
                  </a:cubicBezTo>
                  <a:cubicBezTo>
                    <a:pt x="9907" y="12121"/>
                    <a:pt x="9621" y="12383"/>
                    <a:pt x="9311" y="12609"/>
                  </a:cubicBezTo>
                  <a:cubicBezTo>
                    <a:pt x="9288" y="12633"/>
                    <a:pt x="9264" y="12657"/>
                    <a:pt x="9228" y="12669"/>
                  </a:cubicBezTo>
                  <a:cubicBezTo>
                    <a:pt x="8704" y="13038"/>
                    <a:pt x="8109" y="13276"/>
                    <a:pt x="7490" y="13371"/>
                  </a:cubicBezTo>
                  <a:cubicBezTo>
                    <a:pt x="7514" y="13931"/>
                    <a:pt x="7549" y="14478"/>
                    <a:pt x="7585" y="15038"/>
                  </a:cubicBezTo>
                  <a:cubicBezTo>
                    <a:pt x="7609" y="15455"/>
                    <a:pt x="7645" y="15883"/>
                    <a:pt x="7668" y="16312"/>
                  </a:cubicBezTo>
                  <a:cubicBezTo>
                    <a:pt x="8395" y="16252"/>
                    <a:pt x="8990" y="15871"/>
                    <a:pt x="9514" y="15359"/>
                  </a:cubicBezTo>
                  <a:cubicBezTo>
                    <a:pt x="9919" y="14967"/>
                    <a:pt x="10264" y="14264"/>
                    <a:pt x="10812" y="14097"/>
                  </a:cubicBezTo>
                  <a:cubicBezTo>
                    <a:pt x="10830" y="14093"/>
                    <a:pt x="10849" y="14090"/>
                    <a:pt x="10867" y="14090"/>
                  </a:cubicBezTo>
                  <a:cubicBezTo>
                    <a:pt x="10990" y="14090"/>
                    <a:pt x="11099" y="14189"/>
                    <a:pt x="11109" y="14324"/>
                  </a:cubicBezTo>
                  <a:cubicBezTo>
                    <a:pt x="11086" y="15026"/>
                    <a:pt x="10181" y="15740"/>
                    <a:pt x="9669" y="16145"/>
                  </a:cubicBezTo>
                  <a:cubicBezTo>
                    <a:pt x="9121" y="16621"/>
                    <a:pt x="8430" y="16895"/>
                    <a:pt x="7704" y="16943"/>
                  </a:cubicBezTo>
                  <a:cubicBezTo>
                    <a:pt x="7728" y="17467"/>
                    <a:pt x="7764" y="17991"/>
                    <a:pt x="7799" y="18526"/>
                  </a:cubicBezTo>
                  <a:cubicBezTo>
                    <a:pt x="9597" y="18467"/>
                    <a:pt x="11264" y="17431"/>
                    <a:pt x="12431" y="16026"/>
                  </a:cubicBezTo>
                  <a:cubicBezTo>
                    <a:pt x="13991" y="14145"/>
                    <a:pt x="15146" y="11752"/>
                    <a:pt x="15134" y="9263"/>
                  </a:cubicBezTo>
                  <a:cubicBezTo>
                    <a:pt x="15122" y="6644"/>
                    <a:pt x="13550" y="4394"/>
                    <a:pt x="11740" y="2608"/>
                  </a:cubicBezTo>
                  <a:cubicBezTo>
                    <a:pt x="10289" y="1157"/>
                    <a:pt x="8418" y="0"/>
                    <a:pt x="637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4825614" y="-397774"/>
              <a:ext cx="313516" cy="788121"/>
            </a:xfrm>
            <a:custGeom>
              <a:rect b="b" l="l" r="r" t="t"/>
              <a:pathLst>
                <a:path extrusionOk="0" h="24291" w="9663">
                  <a:moveTo>
                    <a:pt x="4618" y="1"/>
                  </a:moveTo>
                  <a:cubicBezTo>
                    <a:pt x="4495" y="1"/>
                    <a:pt x="4371" y="69"/>
                    <a:pt x="4353" y="203"/>
                  </a:cubicBezTo>
                  <a:cubicBezTo>
                    <a:pt x="4019" y="2037"/>
                    <a:pt x="4186" y="4049"/>
                    <a:pt x="4210" y="5918"/>
                  </a:cubicBezTo>
                  <a:lnTo>
                    <a:pt x="4210" y="6371"/>
                  </a:lnTo>
                  <a:cubicBezTo>
                    <a:pt x="3829" y="5978"/>
                    <a:pt x="3412" y="5609"/>
                    <a:pt x="3102" y="5144"/>
                  </a:cubicBezTo>
                  <a:cubicBezTo>
                    <a:pt x="2602" y="4406"/>
                    <a:pt x="2257" y="3573"/>
                    <a:pt x="2114" y="2703"/>
                  </a:cubicBezTo>
                  <a:cubicBezTo>
                    <a:pt x="2088" y="2551"/>
                    <a:pt x="1962" y="2482"/>
                    <a:pt x="1833" y="2482"/>
                  </a:cubicBezTo>
                  <a:cubicBezTo>
                    <a:pt x="1669" y="2482"/>
                    <a:pt x="1499" y="2594"/>
                    <a:pt x="1519" y="2787"/>
                  </a:cubicBezTo>
                  <a:cubicBezTo>
                    <a:pt x="1578" y="3811"/>
                    <a:pt x="1769" y="4728"/>
                    <a:pt x="2317" y="5609"/>
                  </a:cubicBezTo>
                  <a:cubicBezTo>
                    <a:pt x="2745" y="6323"/>
                    <a:pt x="3388" y="7145"/>
                    <a:pt x="4222" y="7418"/>
                  </a:cubicBezTo>
                  <a:cubicBezTo>
                    <a:pt x="4245" y="8657"/>
                    <a:pt x="4269" y="9895"/>
                    <a:pt x="4293" y="11145"/>
                  </a:cubicBezTo>
                  <a:cubicBezTo>
                    <a:pt x="4043" y="11062"/>
                    <a:pt x="3805" y="10966"/>
                    <a:pt x="3579" y="10871"/>
                  </a:cubicBezTo>
                  <a:cubicBezTo>
                    <a:pt x="3424" y="10490"/>
                    <a:pt x="3162" y="10133"/>
                    <a:pt x="3043" y="9752"/>
                  </a:cubicBezTo>
                  <a:cubicBezTo>
                    <a:pt x="2840" y="9133"/>
                    <a:pt x="2817" y="8478"/>
                    <a:pt x="2662" y="7859"/>
                  </a:cubicBezTo>
                  <a:cubicBezTo>
                    <a:pt x="2621" y="7741"/>
                    <a:pt x="2522" y="7685"/>
                    <a:pt x="2424" y="7685"/>
                  </a:cubicBezTo>
                  <a:cubicBezTo>
                    <a:pt x="2325" y="7685"/>
                    <a:pt x="2228" y="7744"/>
                    <a:pt x="2197" y="7859"/>
                  </a:cubicBezTo>
                  <a:cubicBezTo>
                    <a:pt x="1971" y="8573"/>
                    <a:pt x="2126" y="9371"/>
                    <a:pt x="2340" y="10073"/>
                  </a:cubicBezTo>
                  <a:lnTo>
                    <a:pt x="2376" y="10193"/>
                  </a:lnTo>
                  <a:lnTo>
                    <a:pt x="2328" y="10157"/>
                  </a:lnTo>
                  <a:cubicBezTo>
                    <a:pt x="1543" y="9561"/>
                    <a:pt x="935" y="8764"/>
                    <a:pt x="566" y="7859"/>
                  </a:cubicBezTo>
                  <a:cubicBezTo>
                    <a:pt x="525" y="7729"/>
                    <a:pt x="423" y="7673"/>
                    <a:pt x="321" y="7673"/>
                  </a:cubicBezTo>
                  <a:cubicBezTo>
                    <a:pt x="162" y="7673"/>
                    <a:pt x="1" y="7810"/>
                    <a:pt x="66" y="8014"/>
                  </a:cubicBezTo>
                  <a:cubicBezTo>
                    <a:pt x="328" y="9133"/>
                    <a:pt x="852" y="10157"/>
                    <a:pt x="1733" y="10919"/>
                  </a:cubicBezTo>
                  <a:cubicBezTo>
                    <a:pt x="2412" y="11514"/>
                    <a:pt x="3364" y="12050"/>
                    <a:pt x="4305" y="12157"/>
                  </a:cubicBezTo>
                  <a:cubicBezTo>
                    <a:pt x="4305" y="13193"/>
                    <a:pt x="4341" y="14217"/>
                    <a:pt x="4376" y="15253"/>
                  </a:cubicBezTo>
                  <a:cubicBezTo>
                    <a:pt x="4400" y="16122"/>
                    <a:pt x="4436" y="17003"/>
                    <a:pt x="4472" y="17872"/>
                  </a:cubicBezTo>
                  <a:cubicBezTo>
                    <a:pt x="4507" y="18860"/>
                    <a:pt x="4555" y="19837"/>
                    <a:pt x="4603" y="20825"/>
                  </a:cubicBezTo>
                  <a:cubicBezTo>
                    <a:pt x="4650" y="21813"/>
                    <a:pt x="4614" y="22861"/>
                    <a:pt x="4841" y="23813"/>
                  </a:cubicBezTo>
                  <a:cubicBezTo>
                    <a:pt x="4921" y="24149"/>
                    <a:pt x="5155" y="24291"/>
                    <a:pt x="5405" y="24291"/>
                  </a:cubicBezTo>
                  <a:cubicBezTo>
                    <a:pt x="5748" y="24291"/>
                    <a:pt x="6121" y="24023"/>
                    <a:pt x="6162" y="23623"/>
                  </a:cubicBezTo>
                  <a:cubicBezTo>
                    <a:pt x="6258" y="22658"/>
                    <a:pt x="6067" y="21622"/>
                    <a:pt x="5996" y="20670"/>
                  </a:cubicBezTo>
                  <a:cubicBezTo>
                    <a:pt x="5924" y="19706"/>
                    <a:pt x="5853" y="18694"/>
                    <a:pt x="5793" y="17717"/>
                  </a:cubicBezTo>
                  <a:cubicBezTo>
                    <a:pt x="5734" y="16908"/>
                    <a:pt x="5686" y="16098"/>
                    <a:pt x="5638" y="15288"/>
                  </a:cubicBezTo>
                  <a:cubicBezTo>
                    <a:pt x="5615" y="14753"/>
                    <a:pt x="5579" y="14229"/>
                    <a:pt x="5543" y="13705"/>
                  </a:cubicBezTo>
                  <a:cubicBezTo>
                    <a:pt x="6269" y="13657"/>
                    <a:pt x="6960" y="13383"/>
                    <a:pt x="7520" y="12907"/>
                  </a:cubicBezTo>
                  <a:cubicBezTo>
                    <a:pt x="8032" y="12502"/>
                    <a:pt x="8925" y="11788"/>
                    <a:pt x="8948" y="11085"/>
                  </a:cubicBezTo>
                  <a:cubicBezTo>
                    <a:pt x="8948" y="10951"/>
                    <a:pt x="8831" y="10852"/>
                    <a:pt x="8707" y="10852"/>
                  </a:cubicBezTo>
                  <a:cubicBezTo>
                    <a:pt x="8688" y="10852"/>
                    <a:pt x="8669" y="10855"/>
                    <a:pt x="8651" y="10859"/>
                  </a:cubicBezTo>
                  <a:cubicBezTo>
                    <a:pt x="8103" y="11026"/>
                    <a:pt x="7758" y="11728"/>
                    <a:pt x="7365" y="12121"/>
                  </a:cubicBezTo>
                  <a:cubicBezTo>
                    <a:pt x="6841" y="12633"/>
                    <a:pt x="6246" y="13014"/>
                    <a:pt x="5507" y="13062"/>
                  </a:cubicBezTo>
                  <a:cubicBezTo>
                    <a:pt x="5484" y="12645"/>
                    <a:pt x="5460" y="12217"/>
                    <a:pt x="5436" y="11800"/>
                  </a:cubicBezTo>
                  <a:cubicBezTo>
                    <a:pt x="5400" y="11240"/>
                    <a:pt x="5365" y="10693"/>
                    <a:pt x="5341" y="10133"/>
                  </a:cubicBezTo>
                  <a:cubicBezTo>
                    <a:pt x="5960" y="10038"/>
                    <a:pt x="6555" y="9800"/>
                    <a:pt x="7067" y="9431"/>
                  </a:cubicBezTo>
                  <a:cubicBezTo>
                    <a:pt x="7103" y="9407"/>
                    <a:pt x="7139" y="9395"/>
                    <a:pt x="7162" y="9359"/>
                  </a:cubicBezTo>
                  <a:cubicBezTo>
                    <a:pt x="7472" y="9133"/>
                    <a:pt x="7758" y="8871"/>
                    <a:pt x="7996" y="8585"/>
                  </a:cubicBezTo>
                  <a:cubicBezTo>
                    <a:pt x="8424" y="8026"/>
                    <a:pt x="8782" y="7406"/>
                    <a:pt x="9032" y="6752"/>
                  </a:cubicBezTo>
                  <a:cubicBezTo>
                    <a:pt x="9270" y="6156"/>
                    <a:pt x="9663" y="5442"/>
                    <a:pt x="9377" y="4811"/>
                  </a:cubicBezTo>
                  <a:cubicBezTo>
                    <a:pt x="9314" y="4724"/>
                    <a:pt x="9215" y="4674"/>
                    <a:pt x="9117" y="4674"/>
                  </a:cubicBezTo>
                  <a:cubicBezTo>
                    <a:pt x="9066" y="4674"/>
                    <a:pt x="9017" y="4687"/>
                    <a:pt x="8972" y="4716"/>
                  </a:cubicBezTo>
                  <a:cubicBezTo>
                    <a:pt x="8520" y="4978"/>
                    <a:pt x="8424" y="5525"/>
                    <a:pt x="8270" y="5990"/>
                  </a:cubicBezTo>
                  <a:cubicBezTo>
                    <a:pt x="8079" y="6561"/>
                    <a:pt x="7829" y="7109"/>
                    <a:pt x="7520" y="7633"/>
                  </a:cubicBezTo>
                  <a:cubicBezTo>
                    <a:pt x="7508" y="7656"/>
                    <a:pt x="7484" y="7680"/>
                    <a:pt x="7472" y="7704"/>
                  </a:cubicBezTo>
                  <a:cubicBezTo>
                    <a:pt x="7579" y="6621"/>
                    <a:pt x="7496" y="5525"/>
                    <a:pt x="7222" y="4466"/>
                  </a:cubicBezTo>
                  <a:cubicBezTo>
                    <a:pt x="7180" y="4352"/>
                    <a:pt x="7080" y="4298"/>
                    <a:pt x="6980" y="4298"/>
                  </a:cubicBezTo>
                  <a:cubicBezTo>
                    <a:pt x="6851" y="4298"/>
                    <a:pt x="6722" y="4388"/>
                    <a:pt x="6722" y="4549"/>
                  </a:cubicBezTo>
                  <a:cubicBezTo>
                    <a:pt x="6686" y="6013"/>
                    <a:pt x="6686" y="7466"/>
                    <a:pt x="6412" y="8919"/>
                  </a:cubicBezTo>
                  <a:cubicBezTo>
                    <a:pt x="6079" y="9180"/>
                    <a:pt x="5710" y="9371"/>
                    <a:pt x="5305" y="9490"/>
                  </a:cubicBezTo>
                  <a:cubicBezTo>
                    <a:pt x="5257" y="8335"/>
                    <a:pt x="5222" y="7180"/>
                    <a:pt x="5186" y="6025"/>
                  </a:cubicBezTo>
                  <a:cubicBezTo>
                    <a:pt x="5162" y="5418"/>
                    <a:pt x="5162" y="4799"/>
                    <a:pt x="5162" y="4168"/>
                  </a:cubicBezTo>
                  <a:cubicBezTo>
                    <a:pt x="6186" y="3739"/>
                    <a:pt x="7043" y="2680"/>
                    <a:pt x="6984" y="1537"/>
                  </a:cubicBezTo>
                  <a:cubicBezTo>
                    <a:pt x="6984" y="1406"/>
                    <a:pt x="6912" y="1287"/>
                    <a:pt x="6793" y="1227"/>
                  </a:cubicBezTo>
                  <a:cubicBezTo>
                    <a:pt x="6718" y="1189"/>
                    <a:pt x="6652" y="1172"/>
                    <a:pt x="6594" y="1172"/>
                  </a:cubicBezTo>
                  <a:cubicBezTo>
                    <a:pt x="6196" y="1172"/>
                    <a:pt x="6184" y="1972"/>
                    <a:pt x="6091" y="2263"/>
                  </a:cubicBezTo>
                  <a:cubicBezTo>
                    <a:pt x="5900" y="2763"/>
                    <a:pt x="5579" y="3204"/>
                    <a:pt x="5150" y="3525"/>
                  </a:cubicBezTo>
                  <a:cubicBezTo>
                    <a:pt x="5162" y="2406"/>
                    <a:pt x="5067" y="1299"/>
                    <a:pt x="4876" y="191"/>
                  </a:cubicBezTo>
                  <a:cubicBezTo>
                    <a:pt x="4853" y="63"/>
                    <a:pt x="4736" y="1"/>
                    <a:pt x="46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1526055" y="-408935"/>
              <a:ext cx="491801" cy="601465"/>
            </a:xfrm>
            <a:custGeom>
              <a:rect b="b" l="l" r="r" t="t"/>
              <a:pathLst>
                <a:path extrusionOk="0" h="18538" w="15158">
                  <a:moveTo>
                    <a:pt x="6367" y="0"/>
                  </a:moveTo>
                  <a:cubicBezTo>
                    <a:pt x="5981" y="0"/>
                    <a:pt x="5588" y="42"/>
                    <a:pt x="5192" y="130"/>
                  </a:cubicBezTo>
                  <a:cubicBezTo>
                    <a:pt x="2882" y="654"/>
                    <a:pt x="1275" y="2833"/>
                    <a:pt x="715" y="5036"/>
                  </a:cubicBezTo>
                  <a:cubicBezTo>
                    <a:pt x="703" y="5095"/>
                    <a:pt x="691" y="5155"/>
                    <a:pt x="667" y="5226"/>
                  </a:cubicBezTo>
                  <a:cubicBezTo>
                    <a:pt x="477" y="5869"/>
                    <a:pt x="334" y="6536"/>
                    <a:pt x="251" y="7203"/>
                  </a:cubicBezTo>
                  <a:cubicBezTo>
                    <a:pt x="1" y="9286"/>
                    <a:pt x="72" y="11489"/>
                    <a:pt x="989" y="13430"/>
                  </a:cubicBezTo>
                  <a:cubicBezTo>
                    <a:pt x="1620" y="15656"/>
                    <a:pt x="3072" y="18002"/>
                    <a:pt x="5525" y="18407"/>
                  </a:cubicBezTo>
                  <a:cubicBezTo>
                    <a:pt x="5858" y="18466"/>
                    <a:pt x="6204" y="18490"/>
                    <a:pt x="6537" y="18502"/>
                  </a:cubicBezTo>
                  <a:cubicBezTo>
                    <a:pt x="6501" y="17466"/>
                    <a:pt x="6478" y="16430"/>
                    <a:pt x="6466" y="15406"/>
                  </a:cubicBezTo>
                  <a:cubicBezTo>
                    <a:pt x="5525" y="15299"/>
                    <a:pt x="4584" y="14751"/>
                    <a:pt x="3894" y="14156"/>
                  </a:cubicBezTo>
                  <a:cubicBezTo>
                    <a:pt x="3013" y="13406"/>
                    <a:pt x="2489" y="12370"/>
                    <a:pt x="2227" y="11263"/>
                  </a:cubicBezTo>
                  <a:cubicBezTo>
                    <a:pt x="2183" y="11066"/>
                    <a:pt x="2340" y="10936"/>
                    <a:pt x="2494" y="10936"/>
                  </a:cubicBezTo>
                  <a:cubicBezTo>
                    <a:pt x="2590" y="10936"/>
                    <a:pt x="2686" y="10988"/>
                    <a:pt x="2727" y="11108"/>
                  </a:cubicBezTo>
                  <a:cubicBezTo>
                    <a:pt x="3108" y="12013"/>
                    <a:pt x="3715" y="12811"/>
                    <a:pt x="4489" y="13406"/>
                  </a:cubicBezTo>
                  <a:lnTo>
                    <a:pt x="4549" y="13442"/>
                  </a:lnTo>
                  <a:cubicBezTo>
                    <a:pt x="4537" y="13406"/>
                    <a:pt x="4525" y="13358"/>
                    <a:pt x="4501" y="13323"/>
                  </a:cubicBezTo>
                  <a:cubicBezTo>
                    <a:pt x="4287" y="12620"/>
                    <a:pt x="4132" y="11822"/>
                    <a:pt x="4358" y="11108"/>
                  </a:cubicBezTo>
                  <a:cubicBezTo>
                    <a:pt x="4389" y="10992"/>
                    <a:pt x="4491" y="10932"/>
                    <a:pt x="4594" y="10932"/>
                  </a:cubicBezTo>
                  <a:cubicBezTo>
                    <a:pt x="4691" y="10932"/>
                    <a:pt x="4788" y="10986"/>
                    <a:pt x="4823" y="11096"/>
                  </a:cubicBezTo>
                  <a:cubicBezTo>
                    <a:pt x="4977" y="11727"/>
                    <a:pt x="5001" y="12382"/>
                    <a:pt x="5204" y="13001"/>
                  </a:cubicBezTo>
                  <a:cubicBezTo>
                    <a:pt x="5323" y="13370"/>
                    <a:pt x="5596" y="13739"/>
                    <a:pt x="5739" y="14120"/>
                  </a:cubicBezTo>
                  <a:cubicBezTo>
                    <a:pt x="5977" y="14216"/>
                    <a:pt x="6216" y="14299"/>
                    <a:pt x="6454" y="14394"/>
                  </a:cubicBezTo>
                  <a:cubicBezTo>
                    <a:pt x="6442" y="13156"/>
                    <a:pt x="6418" y="11906"/>
                    <a:pt x="6394" y="10667"/>
                  </a:cubicBezTo>
                  <a:cubicBezTo>
                    <a:pt x="5561" y="10394"/>
                    <a:pt x="4918" y="9572"/>
                    <a:pt x="4477" y="8858"/>
                  </a:cubicBezTo>
                  <a:cubicBezTo>
                    <a:pt x="3942" y="7977"/>
                    <a:pt x="3739" y="7060"/>
                    <a:pt x="3680" y="6036"/>
                  </a:cubicBezTo>
                  <a:cubicBezTo>
                    <a:pt x="3666" y="5843"/>
                    <a:pt x="3839" y="5732"/>
                    <a:pt x="4005" y="5732"/>
                  </a:cubicBezTo>
                  <a:cubicBezTo>
                    <a:pt x="4135" y="5732"/>
                    <a:pt x="4261" y="5801"/>
                    <a:pt x="4287" y="5953"/>
                  </a:cubicBezTo>
                  <a:cubicBezTo>
                    <a:pt x="4430" y="6822"/>
                    <a:pt x="4775" y="7643"/>
                    <a:pt x="5275" y="8370"/>
                  </a:cubicBezTo>
                  <a:cubicBezTo>
                    <a:pt x="5585" y="8846"/>
                    <a:pt x="5989" y="9215"/>
                    <a:pt x="6370" y="9596"/>
                  </a:cubicBezTo>
                  <a:cubicBezTo>
                    <a:pt x="6370" y="9453"/>
                    <a:pt x="6370" y="9298"/>
                    <a:pt x="6370" y="9143"/>
                  </a:cubicBezTo>
                  <a:cubicBezTo>
                    <a:pt x="6347" y="7274"/>
                    <a:pt x="6180" y="5274"/>
                    <a:pt x="6513" y="3428"/>
                  </a:cubicBezTo>
                  <a:cubicBezTo>
                    <a:pt x="6531" y="3296"/>
                    <a:pt x="6653" y="3228"/>
                    <a:pt x="6775" y="3228"/>
                  </a:cubicBezTo>
                  <a:cubicBezTo>
                    <a:pt x="6894" y="3228"/>
                    <a:pt x="7014" y="3293"/>
                    <a:pt x="7037" y="3428"/>
                  </a:cubicBezTo>
                  <a:cubicBezTo>
                    <a:pt x="7228" y="4524"/>
                    <a:pt x="7323" y="5643"/>
                    <a:pt x="7311" y="6762"/>
                  </a:cubicBezTo>
                  <a:cubicBezTo>
                    <a:pt x="7740" y="6441"/>
                    <a:pt x="8061" y="6000"/>
                    <a:pt x="8252" y="5500"/>
                  </a:cubicBezTo>
                  <a:cubicBezTo>
                    <a:pt x="8356" y="5208"/>
                    <a:pt x="8360" y="4402"/>
                    <a:pt x="8769" y="4402"/>
                  </a:cubicBezTo>
                  <a:cubicBezTo>
                    <a:pt x="8826" y="4402"/>
                    <a:pt x="8892" y="4417"/>
                    <a:pt x="8966" y="4452"/>
                  </a:cubicBezTo>
                  <a:cubicBezTo>
                    <a:pt x="9073" y="4524"/>
                    <a:pt x="9145" y="4643"/>
                    <a:pt x="9145" y="4762"/>
                  </a:cubicBezTo>
                  <a:cubicBezTo>
                    <a:pt x="9204" y="5917"/>
                    <a:pt x="8347" y="6965"/>
                    <a:pt x="7323" y="7405"/>
                  </a:cubicBezTo>
                  <a:cubicBezTo>
                    <a:pt x="7323" y="8024"/>
                    <a:pt x="7323" y="8655"/>
                    <a:pt x="7347" y="9263"/>
                  </a:cubicBezTo>
                  <a:cubicBezTo>
                    <a:pt x="7382" y="10417"/>
                    <a:pt x="7418" y="11572"/>
                    <a:pt x="7466" y="12715"/>
                  </a:cubicBezTo>
                  <a:cubicBezTo>
                    <a:pt x="7871" y="12596"/>
                    <a:pt x="8240" y="12406"/>
                    <a:pt x="8573" y="12144"/>
                  </a:cubicBezTo>
                  <a:cubicBezTo>
                    <a:pt x="8859" y="10703"/>
                    <a:pt x="8847" y="9251"/>
                    <a:pt x="8883" y="7786"/>
                  </a:cubicBezTo>
                  <a:cubicBezTo>
                    <a:pt x="8883" y="7627"/>
                    <a:pt x="9009" y="7538"/>
                    <a:pt x="9134" y="7538"/>
                  </a:cubicBezTo>
                  <a:cubicBezTo>
                    <a:pt x="9234" y="7538"/>
                    <a:pt x="9334" y="7594"/>
                    <a:pt x="9371" y="7715"/>
                  </a:cubicBezTo>
                  <a:cubicBezTo>
                    <a:pt x="9657" y="8762"/>
                    <a:pt x="9740" y="9858"/>
                    <a:pt x="9633" y="10941"/>
                  </a:cubicBezTo>
                  <a:cubicBezTo>
                    <a:pt x="9645" y="10918"/>
                    <a:pt x="9668" y="10894"/>
                    <a:pt x="9680" y="10870"/>
                  </a:cubicBezTo>
                  <a:cubicBezTo>
                    <a:pt x="9978" y="10358"/>
                    <a:pt x="10228" y="9810"/>
                    <a:pt x="10419" y="9239"/>
                  </a:cubicBezTo>
                  <a:cubicBezTo>
                    <a:pt x="10585" y="8762"/>
                    <a:pt x="10680" y="8227"/>
                    <a:pt x="11121" y="7953"/>
                  </a:cubicBezTo>
                  <a:cubicBezTo>
                    <a:pt x="11169" y="7925"/>
                    <a:pt x="11222" y="7912"/>
                    <a:pt x="11274" y="7912"/>
                  </a:cubicBezTo>
                  <a:cubicBezTo>
                    <a:pt x="11379" y="7912"/>
                    <a:pt x="11482" y="7965"/>
                    <a:pt x="11538" y="8060"/>
                  </a:cubicBezTo>
                  <a:cubicBezTo>
                    <a:pt x="11823" y="8691"/>
                    <a:pt x="11431" y="9405"/>
                    <a:pt x="11192" y="10001"/>
                  </a:cubicBezTo>
                  <a:cubicBezTo>
                    <a:pt x="10930" y="10656"/>
                    <a:pt x="10585" y="11275"/>
                    <a:pt x="10157" y="11834"/>
                  </a:cubicBezTo>
                  <a:cubicBezTo>
                    <a:pt x="9907" y="12120"/>
                    <a:pt x="9633" y="12394"/>
                    <a:pt x="9323" y="12608"/>
                  </a:cubicBezTo>
                  <a:cubicBezTo>
                    <a:pt x="9299" y="12644"/>
                    <a:pt x="9264" y="12668"/>
                    <a:pt x="9228" y="12680"/>
                  </a:cubicBezTo>
                  <a:cubicBezTo>
                    <a:pt x="8716" y="13049"/>
                    <a:pt x="8121" y="13287"/>
                    <a:pt x="7501" y="13382"/>
                  </a:cubicBezTo>
                  <a:cubicBezTo>
                    <a:pt x="7525" y="13942"/>
                    <a:pt x="7549" y="14489"/>
                    <a:pt x="7597" y="15049"/>
                  </a:cubicBezTo>
                  <a:lnTo>
                    <a:pt x="7668" y="16323"/>
                  </a:lnTo>
                  <a:cubicBezTo>
                    <a:pt x="8394" y="16263"/>
                    <a:pt x="8990" y="15882"/>
                    <a:pt x="9526" y="15370"/>
                  </a:cubicBezTo>
                  <a:cubicBezTo>
                    <a:pt x="9918" y="14978"/>
                    <a:pt x="10264" y="14275"/>
                    <a:pt x="10811" y="14108"/>
                  </a:cubicBezTo>
                  <a:cubicBezTo>
                    <a:pt x="10830" y="14104"/>
                    <a:pt x="10849" y="14101"/>
                    <a:pt x="10868" y="14101"/>
                  </a:cubicBezTo>
                  <a:cubicBezTo>
                    <a:pt x="10992" y="14101"/>
                    <a:pt x="11109" y="14200"/>
                    <a:pt x="11109" y="14335"/>
                  </a:cubicBezTo>
                  <a:cubicBezTo>
                    <a:pt x="11085" y="15037"/>
                    <a:pt x="10192" y="15751"/>
                    <a:pt x="9668" y="16156"/>
                  </a:cubicBezTo>
                  <a:cubicBezTo>
                    <a:pt x="9121" y="16632"/>
                    <a:pt x="8430" y="16906"/>
                    <a:pt x="7704" y="16954"/>
                  </a:cubicBezTo>
                  <a:cubicBezTo>
                    <a:pt x="7740" y="17478"/>
                    <a:pt x="7775" y="18002"/>
                    <a:pt x="7799" y="18537"/>
                  </a:cubicBezTo>
                  <a:cubicBezTo>
                    <a:pt x="9597" y="18490"/>
                    <a:pt x="11264" y="17442"/>
                    <a:pt x="12443" y="16037"/>
                  </a:cubicBezTo>
                  <a:cubicBezTo>
                    <a:pt x="14002" y="14156"/>
                    <a:pt x="15157" y="11763"/>
                    <a:pt x="15133" y="9274"/>
                  </a:cubicBezTo>
                  <a:cubicBezTo>
                    <a:pt x="15121" y="6643"/>
                    <a:pt x="13550" y="4393"/>
                    <a:pt x="11740" y="2607"/>
                  </a:cubicBezTo>
                  <a:cubicBezTo>
                    <a:pt x="10288" y="1165"/>
                    <a:pt x="8414" y="0"/>
                    <a:pt x="636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1596623" y="-303911"/>
              <a:ext cx="313062" cy="788478"/>
            </a:xfrm>
            <a:custGeom>
              <a:rect b="b" l="l" r="r" t="t"/>
              <a:pathLst>
                <a:path extrusionOk="0" h="24302" w="9649">
                  <a:moveTo>
                    <a:pt x="4598" y="1"/>
                  </a:moveTo>
                  <a:cubicBezTo>
                    <a:pt x="4475" y="1"/>
                    <a:pt x="4351" y="69"/>
                    <a:pt x="4326" y="203"/>
                  </a:cubicBezTo>
                  <a:cubicBezTo>
                    <a:pt x="3993" y="2037"/>
                    <a:pt x="4172" y="4049"/>
                    <a:pt x="4183" y="5918"/>
                  </a:cubicBezTo>
                  <a:cubicBezTo>
                    <a:pt x="4183" y="6061"/>
                    <a:pt x="4183" y="6216"/>
                    <a:pt x="4195" y="6371"/>
                  </a:cubicBezTo>
                  <a:cubicBezTo>
                    <a:pt x="3814" y="5978"/>
                    <a:pt x="3398" y="5609"/>
                    <a:pt x="3100" y="5144"/>
                  </a:cubicBezTo>
                  <a:cubicBezTo>
                    <a:pt x="2600" y="4418"/>
                    <a:pt x="2255" y="3585"/>
                    <a:pt x="2100" y="2716"/>
                  </a:cubicBezTo>
                  <a:cubicBezTo>
                    <a:pt x="2079" y="2571"/>
                    <a:pt x="1959" y="2504"/>
                    <a:pt x="1831" y="2504"/>
                  </a:cubicBezTo>
                  <a:cubicBezTo>
                    <a:pt x="1665" y="2504"/>
                    <a:pt x="1486" y="2616"/>
                    <a:pt x="1493" y="2811"/>
                  </a:cubicBezTo>
                  <a:cubicBezTo>
                    <a:pt x="1564" y="3835"/>
                    <a:pt x="1755" y="4740"/>
                    <a:pt x="2302" y="5633"/>
                  </a:cubicBezTo>
                  <a:cubicBezTo>
                    <a:pt x="2731" y="6359"/>
                    <a:pt x="3386" y="7169"/>
                    <a:pt x="4207" y="7442"/>
                  </a:cubicBezTo>
                  <a:cubicBezTo>
                    <a:pt x="4231" y="8681"/>
                    <a:pt x="4255" y="9931"/>
                    <a:pt x="4279" y="11169"/>
                  </a:cubicBezTo>
                  <a:cubicBezTo>
                    <a:pt x="4029" y="11086"/>
                    <a:pt x="3791" y="11002"/>
                    <a:pt x="3564" y="10907"/>
                  </a:cubicBezTo>
                  <a:cubicBezTo>
                    <a:pt x="3410" y="10526"/>
                    <a:pt x="3148" y="10157"/>
                    <a:pt x="3029" y="9776"/>
                  </a:cubicBezTo>
                  <a:cubicBezTo>
                    <a:pt x="2826" y="9145"/>
                    <a:pt x="2814" y="8490"/>
                    <a:pt x="2648" y="7859"/>
                  </a:cubicBezTo>
                  <a:cubicBezTo>
                    <a:pt x="2606" y="7747"/>
                    <a:pt x="2507" y="7691"/>
                    <a:pt x="2410" y="7691"/>
                  </a:cubicBezTo>
                  <a:cubicBezTo>
                    <a:pt x="2311" y="7691"/>
                    <a:pt x="2213" y="7750"/>
                    <a:pt x="2183" y="7871"/>
                  </a:cubicBezTo>
                  <a:cubicBezTo>
                    <a:pt x="1957" y="8585"/>
                    <a:pt x="2112" y="9383"/>
                    <a:pt x="2326" y="10086"/>
                  </a:cubicBezTo>
                  <a:cubicBezTo>
                    <a:pt x="2338" y="10121"/>
                    <a:pt x="2350" y="10169"/>
                    <a:pt x="2362" y="10205"/>
                  </a:cubicBezTo>
                  <a:lnTo>
                    <a:pt x="2314" y="10169"/>
                  </a:lnTo>
                  <a:cubicBezTo>
                    <a:pt x="1528" y="9562"/>
                    <a:pt x="921" y="8776"/>
                    <a:pt x="552" y="7871"/>
                  </a:cubicBezTo>
                  <a:cubicBezTo>
                    <a:pt x="511" y="7751"/>
                    <a:pt x="414" y="7699"/>
                    <a:pt x="315" y="7699"/>
                  </a:cubicBezTo>
                  <a:cubicBezTo>
                    <a:pt x="160" y="7699"/>
                    <a:pt x="1" y="7829"/>
                    <a:pt x="52" y="8026"/>
                  </a:cubicBezTo>
                  <a:cubicBezTo>
                    <a:pt x="314" y="9145"/>
                    <a:pt x="838" y="10169"/>
                    <a:pt x="1719" y="10919"/>
                  </a:cubicBezTo>
                  <a:cubicBezTo>
                    <a:pt x="2409" y="11514"/>
                    <a:pt x="3350" y="12062"/>
                    <a:pt x="4291" y="12169"/>
                  </a:cubicBezTo>
                  <a:cubicBezTo>
                    <a:pt x="4291" y="13193"/>
                    <a:pt x="4326" y="14229"/>
                    <a:pt x="4362" y="15253"/>
                  </a:cubicBezTo>
                  <a:cubicBezTo>
                    <a:pt x="4386" y="16134"/>
                    <a:pt x="4422" y="17003"/>
                    <a:pt x="4457" y="17884"/>
                  </a:cubicBezTo>
                  <a:cubicBezTo>
                    <a:pt x="4493" y="18872"/>
                    <a:pt x="4541" y="19849"/>
                    <a:pt x="4588" y="20837"/>
                  </a:cubicBezTo>
                  <a:cubicBezTo>
                    <a:pt x="4636" y="21825"/>
                    <a:pt x="4600" y="22873"/>
                    <a:pt x="4838" y="23825"/>
                  </a:cubicBezTo>
                  <a:cubicBezTo>
                    <a:pt x="4913" y="24160"/>
                    <a:pt x="5143" y="24302"/>
                    <a:pt x="5390" y="24302"/>
                  </a:cubicBezTo>
                  <a:cubicBezTo>
                    <a:pt x="5732" y="24302"/>
                    <a:pt x="6107" y="24031"/>
                    <a:pt x="6148" y="23623"/>
                  </a:cubicBezTo>
                  <a:cubicBezTo>
                    <a:pt x="6243" y="22670"/>
                    <a:pt x="6053" y="21635"/>
                    <a:pt x="5981" y="20670"/>
                  </a:cubicBezTo>
                  <a:cubicBezTo>
                    <a:pt x="5910" y="19694"/>
                    <a:pt x="5838" y="18706"/>
                    <a:pt x="5779" y="17717"/>
                  </a:cubicBezTo>
                  <a:cubicBezTo>
                    <a:pt x="5719" y="16908"/>
                    <a:pt x="5672" y="16110"/>
                    <a:pt x="5624" y="15300"/>
                  </a:cubicBezTo>
                  <a:cubicBezTo>
                    <a:pt x="5600" y="14765"/>
                    <a:pt x="5565" y="14241"/>
                    <a:pt x="5541" y="13717"/>
                  </a:cubicBezTo>
                  <a:cubicBezTo>
                    <a:pt x="6255" y="13669"/>
                    <a:pt x="6946" y="13395"/>
                    <a:pt x="7505" y="12919"/>
                  </a:cubicBezTo>
                  <a:cubicBezTo>
                    <a:pt x="8017" y="12514"/>
                    <a:pt x="8922" y="11800"/>
                    <a:pt x="8934" y="11098"/>
                  </a:cubicBezTo>
                  <a:cubicBezTo>
                    <a:pt x="8934" y="10963"/>
                    <a:pt x="8826" y="10864"/>
                    <a:pt x="8696" y="10864"/>
                  </a:cubicBezTo>
                  <a:cubicBezTo>
                    <a:pt x="8677" y="10864"/>
                    <a:pt x="8657" y="10867"/>
                    <a:pt x="8636" y="10871"/>
                  </a:cubicBezTo>
                  <a:cubicBezTo>
                    <a:pt x="8089" y="11038"/>
                    <a:pt x="7743" y="11741"/>
                    <a:pt x="7351" y="12133"/>
                  </a:cubicBezTo>
                  <a:cubicBezTo>
                    <a:pt x="6827" y="12645"/>
                    <a:pt x="6231" y="13026"/>
                    <a:pt x="5493" y="13074"/>
                  </a:cubicBezTo>
                  <a:lnTo>
                    <a:pt x="5422" y="11812"/>
                  </a:lnTo>
                  <a:cubicBezTo>
                    <a:pt x="5386" y="11252"/>
                    <a:pt x="5350" y="10705"/>
                    <a:pt x="5326" y="10145"/>
                  </a:cubicBezTo>
                  <a:cubicBezTo>
                    <a:pt x="5946" y="10050"/>
                    <a:pt x="6541" y="9812"/>
                    <a:pt x="7053" y="9443"/>
                  </a:cubicBezTo>
                  <a:cubicBezTo>
                    <a:pt x="7089" y="9431"/>
                    <a:pt x="7124" y="9407"/>
                    <a:pt x="7148" y="9383"/>
                  </a:cubicBezTo>
                  <a:cubicBezTo>
                    <a:pt x="7458" y="9157"/>
                    <a:pt x="7732" y="8883"/>
                    <a:pt x="7982" y="8597"/>
                  </a:cubicBezTo>
                  <a:cubicBezTo>
                    <a:pt x="8410" y="8038"/>
                    <a:pt x="8755" y="7419"/>
                    <a:pt x="9017" y="6764"/>
                  </a:cubicBezTo>
                  <a:cubicBezTo>
                    <a:pt x="9256" y="6168"/>
                    <a:pt x="9648" y="5454"/>
                    <a:pt x="9363" y="4823"/>
                  </a:cubicBezTo>
                  <a:cubicBezTo>
                    <a:pt x="9300" y="4736"/>
                    <a:pt x="9200" y="4686"/>
                    <a:pt x="9102" y="4686"/>
                  </a:cubicBezTo>
                  <a:cubicBezTo>
                    <a:pt x="9052" y="4686"/>
                    <a:pt x="9002" y="4699"/>
                    <a:pt x="8958" y="4728"/>
                  </a:cubicBezTo>
                  <a:cubicBezTo>
                    <a:pt x="8505" y="5002"/>
                    <a:pt x="8410" y="5537"/>
                    <a:pt x="8244" y="6002"/>
                  </a:cubicBezTo>
                  <a:cubicBezTo>
                    <a:pt x="8065" y="6573"/>
                    <a:pt x="7815" y="7133"/>
                    <a:pt x="7505" y="7645"/>
                  </a:cubicBezTo>
                  <a:cubicBezTo>
                    <a:pt x="7493" y="7669"/>
                    <a:pt x="7470" y="7692"/>
                    <a:pt x="7458" y="7716"/>
                  </a:cubicBezTo>
                  <a:cubicBezTo>
                    <a:pt x="7565" y="6633"/>
                    <a:pt x="7482" y="5537"/>
                    <a:pt x="7208" y="4478"/>
                  </a:cubicBezTo>
                  <a:cubicBezTo>
                    <a:pt x="7166" y="4364"/>
                    <a:pt x="7066" y="4311"/>
                    <a:pt x="6966" y="4311"/>
                  </a:cubicBezTo>
                  <a:cubicBezTo>
                    <a:pt x="6837" y="4311"/>
                    <a:pt x="6708" y="4400"/>
                    <a:pt x="6708" y="4561"/>
                  </a:cubicBezTo>
                  <a:cubicBezTo>
                    <a:pt x="6672" y="6014"/>
                    <a:pt x="6684" y="7466"/>
                    <a:pt x="6398" y="8919"/>
                  </a:cubicBezTo>
                  <a:cubicBezTo>
                    <a:pt x="6065" y="9181"/>
                    <a:pt x="5696" y="9371"/>
                    <a:pt x="5291" y="9490"/>
                  </a:cubicBezTo>
                  <a:cubicBezTo>
                    <a:pt x="5243" y="8335"/>
                    <a:pt x="5207" y="7180"/>
                    <a:pt x="5172" y="6037"/>
                  </a:cubicBezTo>
                  <a:cubicBezTo>
                    <a:pt x="5148" y="5418"/>
                    <a:pt x="5148" y="4799"/>
                    <a:pt x="5148" y="4168"/>
                  </a:cubicBezTo>
                  <a:cubicBezTo>
                    <a:pt x="6172" y="3740"/>
                    <a:pt x="7029" y="2680"/>
                    <a:pt x="6970" y="1537"/>
                  </a:cubicBezTo>
                  <a:cubicBezTo>
                    <a:pt x="6958" y="1406"/>
                    <a:pt x="6898" y="1287"/>
                    <a:pt x="6779" y="1227"/>
                  </a:cubicBezTo>
                  <a:cubicBezTo>
                    <a:pt x="6705" y="1192"/>
                    <a:pt x="6641" y="1176"/>
                    <a:pt x="6585" y="1176"/>
                  </a:cubicBezTo>
                  <a:cubicBezTo>
                    <a:pt x="6184" y="1176"/>
                    <a:pt x="6179" y="1971"/>
                    <a:pt x="6065" y="2263"/>
                  </a:cubicBezTo>
                  <a:cubicBezTo>
                    <a:pt x="5874" y="2763"/>
                    <a:pt x="5553" y="3204"/>
                    <a:pt x="5136" y="3537"/>
                  </a:cubicBezTo>
                  <a:cubicBezTo>
                    <a:pt x="5136" y="2418"/>
                    <a:pt x="5053" y="1299"/>
                    <a:pt x="4862" y="191"/>
                  </a:cubicBezTo>
                  <a:cubicBezTo>
                    <a:pt x="4833" y="63"/>
                    <a:pt x="4716" y="1"/>
                    <a:pt x="4598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8671028" y="3512822"/>
              <a:ext cx="726281" cy="830916"/>
            </a:xfrm>
            <a:custGeom>
              <a:rect b="b" l="l" r="r" t="t"/>
              <a:pathLst>
                <a:path extrusionOk="0" h="25610" w="22385">
                  <a:moveTo>
                    <a:pt x="10352" y="0"/>
                  </a:moveTo>
                  <a:cubicBezTo>
                    <a:pt x="10089" y="0"/>
                    <a:pt x="9827" y="62"/>
                    <a:pt x="9585" y="188"/>
                  </a:cubicBezTo>
                  <a:cubicBezTo>
                    <a:pt x="9454" y="200"/>
                    <a:pt x="9335" y="236"/>
                    <a:pt x="9216" y="283"/>
                  </a:cubicBezTo>
                  <a:cubicBezTo>
                    <a:pt x="8609" y="402"/>
                    <a:pt x="8133" y="879"/>
                    <a:pt x="7990" y="1486"/>
                  </a:cubicBezTo>
                  <a:cubicBezTo>
                    <a:pt x="7406" y="3688"/>
                    <a:pt x="6811" y="5903"/>
                    <a:pt x="6228" y="8118"/>
                  </a:cubicBezTo>
                  <a:cubicBezTo>
                    <a:pt x="5775" y="9141"/>
                    <a:pt x="5323" y="10165"/>
                    <a:pt x="4870" y="11189"/>
                  </a:cubicBezTo>
                  <a:cubicBezTo>
                    <a:pt x="3346" y="14595"/>
                    <a:pt x="1858" y="18012"/>
                    <a:pt x="370" y="21429"/>
                  </a:cubicBezTo>
                  <a:cubicBezTo>
                    <a:pt x="1" y="22250"/>
                    <a:pt x="691" y="23238"/>
                    <a:pt x="1465" y="23488"/>
                  </a:cubicBezTo>
                  <a:cubicBezTo>
                    <a:pt x="4549" y="24477"/>
                    <a:pt x="7644" y="25179"/>
                    <a:pt x="10871" y="25453"/>
                  </a:cubicBezTo>
                  <a:lnTo>
                    <a:pt x="10871" y="24846"/>
                  </a:lnTo>
                  <a:cubicBezTo>
                    <a:pt x="9811" y="24334"/>
                    <a:pt x="8787" y="23631"/>
                    <a:pt x="7823" y="23024"/>
                  </a:cubicBezTo>
                  <a:cubicBezTo>
                    <a:pt x="7507" y="22824"/>
                    <a:pt x="7676" y="22306"/>
                    <a:pt x="8000" y="22306"/>
                  </a:cubicBezTo>
                  <a:cubicBezTo>
                    <a:pt x="8042" y="22306"/>
                    <a:pt x="8086" y="22315"/>
                    <a:pt x="8133" y="22334"/>
                  </a:cubicBezTo>
                  <a:cubicBezTo>
                    <a:pt x="9025" y="22726"/>
                    <a:pt x="9990" y="23096"/>
                    <a:pt x="10883" y="23548"/>
                  </a:cubicBezTo>
                  <a:lnTo>
                    <a:pt x="10883" y="22715"/>
                  </a:lnTo>
                  <a:cubicBezTo>
                    <a:pt x="10383" y="22488"/>
                    <a:pt x="9883" y="22036"/>
                    <a:pt x="9549" y="21774"/>
                  </a:cubicBezTo>
                  <a:cubicBezTo>
                    <a:pt x="8787" y="21191"/>
                    <a:pt x="8085" y="20548"/>
                    <a:pt x="7430" y="19845"/>
                  </a:cubicBezTo>
                  <a:cubicBezTo>
                    <a:pt x="7130" y="19518"/>
                    <a:pt x="7421" y="19106"/>
                    <a:pt x="7761" y="19106"/>
                  </a:cubicBezTo>
                  <a:cubicBezTo>
                    <a:pt x="7865" y="19106"/>
                    <a:pt x="7975" y="19145"/>
                    <a:pt x="8073" y="19238"/>
                  </a:cubicBezTo>
                  <a:cubicBezTo>
                    <a:pt x="8775" y="19893"/>
                    <a:pt x="9526" y="20500"/>
                    <a:pt x="10323" y="21048"/>
                  </a:cubicBezTo>
                  <a:cubicBezTo>
                    <a:pt x="10490" y="21155"/>
                    <a:pt x="10692" y="21262"/>
                    <a:pt x="10907" y="21369"/>
                  </a:cubicBezTo>
                  <a:cubicBezTo>
                    <a:pt x="10907" y="20298"/>
                    <a:pt x="10919" y="19214"/>
                    <a:pt x="10930" y="18143"/>
                  </a:cubicBezTo>
                  <a:cubicBezTo>
                    <a:pt x="10835" y="18024"/>
                    <a:pt x="10776" y="17881"/>
                    <a:pt x="10764" y="17726"/>
                  </a:cubicBezTo>
                  <a:cubicBezTo>
                    <a:pt x="10168" y="17381"/>
                    <a:pt x="9633" y="16857"/>
                    <a:pt x="9145" y="16404"/>
                  </a:cubicBezTo>
                  <a:cubicBezTo>
                    <a:pt x="8537" y="15833"/>
                    <a:pt x="7882" y="15237"/>
                    <a:pt x="7501" y="14499"/>
                  </a:cubicBezTo>
                  <a:cubicBezTo>
                    <a:pt x="7349" y="14213"/>
                    <a:pt x="7587" y="13872"/>
                    <a:pt x="7872" y="13872"/>
                  </a:cubicBezTo>
                  <a:cubicBezTo>
                    <a:pt x="7942" y="13872"/>
                    <a:pt x="8014" y="13893"/>
                    <a:pt x="8085" y="13940"/>
                  </a:cubicBezTo>
                  <a:cubicBezTo>
                    <a:pt x="8716" y="14368"/>
                    <a:pt x="9228" y="14940"/>
                    <a:pt x="9799" y="15452"/>
                  </a:cubicBezTo>
                  <a:cubicBezTo>
                    <a:pt x="10157" y="15761"/>
                    <a:pt x="10573" y="16047"/>
                    <a:pt x="10954" y="16345"/>
                  </a:cubicBezTo>
                  <a:cubicBezTo>
                    <a:pt x="10966" y="15416"/>
                    <a:pt x="10990" y="14499"/>
                    <a:pt x="11014" y="13582"/>
                  </a:cubicBezTo>
                  <a:cubicBezTo>
                    <a:pt x="10597" y="13106"/>
                    <a:pt x="10288" y="12499"/>
                    <a:pt x="9942" y="11987"/>
                  </a:cubicBezTo>
                  <a:cubicBezTo>
                    <a:pt x="9478" y="11285"/>
                    <a:pt x="9049" y="10558"/>
                    <a:pt x="8621" y="9832"/>
                  </a:cubicBezTo>
                  <a:cubicBezTo>
                    <a:pt x="8480" y="9603"/>
                    <a:pt x="8710" y="9341"/>
                    <a:pt x="8936" y="9341"/>
                  </a:cubicBezTo>
                  <a:cubicBezTo>
                    <a:pt x="9016" y="9341"/>
                    <a:pt x="9095" y="9374"/>
                    <a:pt x="9156" y="9451"/>
                  </a:cubicBezTo>
                  <a:cubicBezTo>
                    <a:pt x="9668" y="10106"/>
                    <a:pt x="10180" y="10749"/>
                    <a:pt x="10657" y="11427"/>
                  </a:cubicBezTo>
                  <a:cubicBezTo>
                    <a:pt x="10776" y="11606"/>
                    <a:pt x="10919" y="11785"/>
                    <a:pt x="11050" y="11975"/>
                  </a:cubicBezTo>
                  <a:cubicBezTo>
                    <a:pt x="11085" y="10654"/>
                    <a:pt x="11133" y="9344"/>
                    <a:pt x="11192" y="8034"/>
                  </a:cubicBezTo>
                  <a:cubicBezTo>
                    <a:pt x="11014" y="7665"/>
                    <a:pt x="10871" y="7260"/>
                    <a:pt x="10669" y="6915"/>
                  </a:cubicBezTo>
                  <a:cubicBezTo>
                    <a:pt x="10299" y="6308"/>
                    <a:pt x="9859" y="5760"/>
                    <a:pt x="9359" y="5272"/>
                  </a:cubicBezTo>
                  <a:cubicBezTo>
                    <a:pt x="9114" y="5027"/>
                    <a:pt x="9353" y="4628"/>
                    <a:pt x="9645" y="4628"/>
                  </a:cubicBezTo>
                  <a:cubicBezTo>
                    <a:pt x="9707" y="4628"/>
                    <a:pt x="9772" y="4647"/>
                    <a:pt x="9835" y="4689"/>
                  </a:cubicBezTo>
                  <a:cubicBezTo>
                    <a:pt x="10407" y="5081"/>
                    <a:pt x="10895" y="5558"/>
                    <a:pt x="11300" y="6117"/>
                  </a:cubicBezTo>
                  <a:cubicBezTo>
                    <a:pt x="11323" y="5701"/>
                    <a:pt x="11347" y="5272"/>
                    <a:pt x="11371" y="4855"/>
                  </a:cubicBezTo>
                  <a:cubicBezTo>
                    <a:pt x="11377" y="4604"/>
                    <a:pt x="11564" y="4482"/>
                    <a:pt x="11749" y="4482"/>
                  </a:cubicBezTo>
                  <a:cubicBezTo>
                    <a:pt x="11942" y="4482"/>
                    <a:pt x="12133" y="4613"/>
                    <a:pt x="12121" y="4867"/>
                  </a:cubicBezTo>
                  <a:cubicBezTo>
                    <a:pt x="12157" y="5522"/>
                    <a:pt x="12169" y="6165"/>
                    <a:pt x="12181" y="6808"/>
                  </a:cubicBezTo>
                  <a:cubicBezTo>
                    <a:pt x="12490" y="6415"/>
                    <a:pt x="12835" y="6058"/>
                    <a:pt x="13205" y="5724"/>
                  </a:cubicBezTo>
                  <a:cubicBezTo>
                    <a:pt x="13272" y="5660"/>
                    <a:pt x="13350" y="5632"/>
                    <a:pt x="13424" y="5632"/>
                  </a:cubicBezTo>
                  <a:cubicBezTo>
                    <a:pt x="13652" y="5632"/>
                    <a:pt x="13857" y="5887"/>
                    <a:pt x="13705" y="6129"/>
                  </a:cubicBezTo>
                  <a:cubicBezTo>
                    <a:pt x="13455" y="6558"/>
                    <a:pt x="13169" y="6963"/>
                    <a:pt x="12859" y="7356"/>
                  </a:cubicBezTo>
                  <a:cubicBezTo>
                    <a:pt x="12657" y="7617"/>
                    <a:pt x="12454" y="7939"/>
                    <a:pt x="12216" y="8201"/>
                  </a:cubicBezTo>
                  <a:cubicBezTo>
                    <a:pt x="12240" y="9368"/>
                    <a:pt x="12252" y="10546"/>
                    <a:pt x="12252" y="11713"/>
                  </a:cubicBezTo>
                  <a:cubicBezTo>
                    <a:pt x="12657" y="11166"/>
                    <a:pt x="13133" y="10677"/>
                    <a:pt x="13669" y="10261"/>
                  </a:cubicBezTo>
                  <a:cubicBezTo>
                    <a:pt x="13754" y="10199"/>
                    <a:pt x="13848" y="10171"/>
                    <a:pt x="13940" y="10171"/>
                  </a:cubicBezTo>
                  <a:cubicBezTo>
                    <a:pt x="14235" y="10171"/>
                    <a:pt x="14500" y="10455"/>
                    <a:pt x="14300" y="10773"/>
                  </a:cubicBezTo>
                  <a:cubicBezTo>
                    <a:pt x="14014" y="11213"/>
                    <a:pt x="13669" y="11618"/>
                    <a:pt x="13347" y="12047"/>
                  </a:cubicBezTo>
                  <a:cubicBezTo>
                    <a:pt x="13026" y="12475"/>
                    <a:pt x="12764" y="12892"/>
                    <a:pt x="12431" y="13285"/>
                  </a:cubicBezTo>
                  <a:cubicBezTo>
                    <a:pt x="12383" y="13344"/>
                    <a:pt x="12324" y="13392"/>
                    <a:pt x="12264" y="13416"/>
                  </a:cubicBezTo>
                  <a:lnTo>
                    <a:pt x="12264" y="15857"/>
                  </a:lnTo>
                  <a:cubicBezTo>
                    <a:pt x="12371" y="15749"/>
                    <a:pt x="12490" y="15642"/>
                    <a:pt x="12597" y="15547"/>
                  </a:cubicBezTo>
                  <a:cubicBezTo>
                    <a:pt x="13193" y="15023"/>
                    <a:pt x="13848" y="14583"/>
                    <a:pt x="14431" y="14059"/>
                  </a:cubicBezTo>
                  <a:cubicBezTo>
                    <a:pt x="14514" y="13982"/>
                    <a:pt x="14600" y="13949"/>
                    <a:pt x="14681" y="13949"/>
                  </a:cubicBezTo>
                  <a:cubicBezTo>
                    <a:pt x="14948" y="13949"/>
                    <a:pt x="15151" y="14308"/>
                    <a:pt x="14931" y="14583"/>
                  </a:cubicBezTo>
                  <a:cubicBezTo>
                    <a:pt x="14419" y="15190"/>
                    <a:pt x="14014" y="15892"/>
                    <a:pt x="13502" y="16488"/>
                  </a:cubicBezTo>
                  <a:cubicBezTo>
                    <a:pt x="13097" y="16952"/>
                    <a:pt x="12681" y="17416"/>
                    <a:pt x="12252" y="17857"/>
                  </a:cubicBezTo>
                  <a:cubicBezTo>
                    <a:pt x="12240" y="19262"/>
                    <a:pt x="12228" y="20667"/>
                    <a:pt x="12216" y="22072"/>
                  </a:cubicBezTo>
                  <a:lnTo>
                    <a:pt x="12216" y="22453"/>
                  </a:lnTo>
                  <a:cubicBezTo>
                    <a:pt x="12562" y="22048"/>
                    <a:pt x="12931" y="21667"/>
                    <a:pt x="13347" y="21322"/>
                  </a:cubicBezTo>
                  <a:cubicBezTo>
                    <a:pt x="13758" y="20966"/>
                    <a:pt x="14397" y="20383"/>
                    <a:pt x="15002" y="20383"/>
                  </a:cubicBezTo>
                  <a:cubicBezTo>
                    <a:pt x="15046" y="20383"/>
                    <a:pt x="15090" y="20386"/>
                    <a:pt x="15133" y="20393"/>
                  </a:cubicBezTo>
                  <a:cubicBezTo>
                    <a:pt x="15276" y="20393"/>
                    <a:pt x="15372" y="20536"/>
                    <a:pt x="15336" y="20679"/>
                  </a:cubicBezTo>
                  <a:cubicBezTo>
                    <a:pt x="15193" y="21262"/>
                    <a:pt x="14467" y="21667"/>
                    <a:pt x="14014" y="22036"/>
                  </a:cubicBezTo>
                  <a:cubicBezTo>
                    <a:pt x="13443" y="22500"/>
                    <a:pt x="12919" y="23012"/>
                    <a:pt x="12324" y="23465"/>
                  </a:cubicBezTo>
                  <a:cubicBezTo>
                    <a:pt x="12288" y="23488"/>
                    <a:pt x="12252" y="23500"/>
                    <a:pt x="12216" y="23512"/>
                  </a:cubicBezTo>
                  <a:lnTo>
                    <a:pt x="12216" y="23858"/>
                  </a:lnTo>
                  <a:cubicBezTo>
                    <a:pt x="12419" y="23703"/>
                    <a:pt x="12633" y="23584"/>
                    <a:pt x="12859" y="23488"/>
                  </a:cubicBezTo>
                  <a:cubicBezTo>
                    <a:pt x="13129" y="23374"/>
                    <a:pt x="13550" y="23215"/>
                    <a:pt x="13911" y="23215"/>
                  </a:cubicBezTo>
                  <a:cubicBezTo>
                    <a:pt x="14076" y="23215"/>
                    <a:pt x="14228" y="23248"/>
                    <a:pt x="14348" y="23334"/>
                  </a:cubicBezTo>
                  <a:cubicBezTo>
                    <a:pt x="14419" y="23381"/>
                    <a:pt x="14455" y="23465"/>
                    <a:pt x="14431" y="23548"/>
                  </a:cubicBezTo>
                  <a:cubicBezTo>
                    <a:pt x="14276" y="23941"/>
                    <a:pt x="13728" y="24143"/>
                    <a:pt x="13383" y="24346"/>
                  </a:cubicBezTo>
                  <a:cubicBezTo>
                    <a:pt x="13050" y="24536"/>
                    <a:pt x="12705" y="24727"/>
                    <a:pt x="12359" y="24905"/>
                  </a:cubicBezTo>
                  <a:cubicBezTo>
                    <a:pt x="12335" y="25001"/>
                    <a:pt x="12288" y="25084"/>
                    <a:pt x="12216" y="25143"/>
                  </a:cubicBezTo>
                  <a:lnTo>
                    <a:pt x="12216" y="25572"/>
                  </a:lnTo>
                  <a:cubicBezTo>
                    <a:pt x="12812" y="25597"/>
                    <a:pt x="13408" y="25609"/>
                    <a:pt x="14003" y="25609"/>
                  </a:cubicBezTo>
                  <a:cubicBezTo>
                    <a:pt x="16268" y="25609"/>
                    <a:pt x="18534" y="25430"/>
                    <a:pt x="20777" y="25072"/>
                  </a:cubicBezTo>
                  <a:cubicBezTo>
                    <a:pt x="21979" y="24870"/>
                    <a:pt x="22384" y="23393"/>
                    <a:pt x="21920" y="22429"/>
                  </a:cubicBezTo>
                  <a:cubicBezTo>
                    <a:pt x="18753" y="15964"/>
                    <a:pt x="15622" y="9439"/>
                    <a:pt x="13490" y="2545"/>
                  </a:cubicBezTo>
                  <a:cubicBezTo>
                    <a:pt x="13455" y="2319"/>
                    <a:pt x="13383" y="2093"/>
                    <a:pt x="13288" y="1891"/>
                  </a:cubicBezTo>
                  <a:cubicBezTo>
                    <a:pt x="13276" y="1831"/>
                    <a:pt x="13252" y="1772"/>
                    <a:pt x="13240" y="1712"/>
                  </a:cubicBezTo>
                  <a:cubicBezTo>
                    <a:pt x="13021" y="903"/>
                    <a:pt x="12286" y="341"/>
                    <a:pt x="11448" y="341"/>
                  </a:cubicBezTo>
                  <a:cubicBezTo>
                    <a:pt x="11422" y="341"/>
                    <a:pt x="11397" y="342"/>
                    <a:pt x="11371" y="343"/>
                  </a:cubicBezTo>
                  <a:cubicBezTo>
                    <a:pt x="11069" y="116"/>
                    <a:pt x="10710" y="0"/>
                    <a:pt x="1035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8901907" y="3657786"/>
              <a:ext cx="267866" cy="1141512"/>
            </a:xfrm>
            <a:custGeom>
              <a:rect b="b" l="l" r="r" t="t"/>
              <a:pathLst>
                <a:path extrusionOk="0" h="35183" w="8256">
                  <a:moveTo>
                    <a:pt x="4619" y="0"/>
                  </a:moveTo>
                  <a:cubicBezTo>
                    <a:pt x="4433" y="0"/>
                    <a:pt x="4249" y="119"/>
                    <a:pt x="4243" y="363"/>
                  </a:cubicBezTo>
                  <a:cubicBezTo>
                    <a:pt x="4219" y="792"/>
                    <a:pt x="4195" y="1209"/>
                    <a:pt x="4172" y="1637"/>
                  </a:cubicBezTo>
                  <a:cubicBezTo>
                    <a:pt x="3767" y="1078"/>
                    <a:pt x="3279" y="590"/>
                    <a:pt x="2707" y="209"/>
                  </a:cubicBezTo>
                  <a:cubicBezTo>
                    <a:pt x="2644" y="163"/>
                    <a:pt x="2578" y="143"/>
                    <a:pt x="2514" y="143"/>
                  </a:cubicBezTo>
                  <a:cubicBezTo>
                    <a:pt x="2230" y="143"/>
                    <a:pt x="1990" y="537"/>
                    <a:pt x="2243" y="780"/>
                  </a:cubicBezTo>
                  <a:cubicBezTo>
                    <a:pt x="2731" y="1280"/>
                    <a:pt x="3172" y="1828"/>
                    <a:pt x="3541" y="2423"/>
                  </a:cubicBezTo>
                  <a:cubicBezTo>
                    <a:pt x="3755" y="2768"/>
                    <a:pt x="3886" y="3161"/>
                    <a:pt x="4076" y="3542"/>
                  </a:cubicBezTo>
                  <a:cubicBezTo>
                    <a:pt x="4005" y="4852"/>
                    <a:pt x="3957" y="6174"/>
                    <a:pt x="3922" y="7483"/>
                  </a:cubicBezTo>
                  <a:cubicBezTo>
                    <a:pt x="3791" y="7305"/>
                    <a:pt x="3648" y="7126"/>
                    <a:pt x="3529" y="6948"/>
                  </a:cubicBezTo>
                  <a:cubicBezTo>
                    <a:pt x="3052" y="6269"/>
                    <a:pt x="2541" y="5614"/>
                    <a:pt x="2029" y="4959"/>
                  </a:cubicBezTo>
                  <a:cubicBezTo>
                    <a:pt x="1970" y="4882"/>
                    <a:pt x="1894" y="4850"/>
                    <a:pt x="1816" y="4850"/>
                  </a:cubicBezTo>
                  <a:cubicBezTo>
                    <a:pt x="1595" y="4850"/>
                    <a:pt x="1364" y="5114"/>
                    <a:pt x="1505" y="5352"/>
                  </a:cubicBezTo>
                  <a:cubicBezTo>
                    <a:pt x="1933" y="6078"/>
                    <a:pt x="2362" y="6805"/>
                    <a:pt x="2826" y="7495"/>
                  </a:cubicBezTo>
                  <a:cubicBezTo>
                    <a:pt x="3160" y="8007"/>
                    <a:pt x="3469" y="8614"/>
                    <a:pt x="3886" y="9091"/>
                  </a:cubicBezTo>
                  <a:cubicBezTo>
                    <a:pt x="3862" y="10019"/>
                    <a:pt x="3850" y="10936"/>
                    <a:pt x="3838" y="11853"/>
                  </a:cubicBezTo>
                  <a:cubicBezTo>
                    <a:pt x="3445" y="11555"/>
                    <a:pt x="3029" y="11281"/>
                    <a:pt x="2671" y="10960"/>
                  </a:cubicBezTo>
                  <a:cubicBezTo>
                    <a:pt x="2100" y="10460"/>
                    <a:pt x="1588" y="9876"/>
                    <a:pt x="957" y="9448"/>
                  </a:cubicBezTo>
                  <a:cubicBezTo>
                    <a:pt x="887" y="9401"/>
                    <a:pt x="814" y="9380"/>
                    <a:pt x="744" y="9380"/>
                  </a:cubicBezTo>
                  <a:cubicBezTo>
                    <a:pt x="459" y="9380"/>
                    <a:pt x="221" y="9721"/>
                    <a:pt x="374" y="10007"/>
                  </a:cubicBezTo>
                  <a:cubicBezTo>
                    <a:pt x="755" y="10758"/>
                    <a:pt x="1409" y="11353"/>
                    <a:pt x="2017" y="11912"/>
                  </a:cubicBezTo>
                  <a:cubicBezTo>
                    <a:pt x="2505" y="12365"/>
                    <a:pt x="3041" y="12901"/>
                    <a:pt x="3636" y="13234"/>
                  </a:cubicBezTo>
                  <a:cubicBezTo>
                    <a:pt x="3648" y="13389"/>
                    <a:pt x="3707" y="13532"/>
                    <a:pt x="3803" y="13651"/>
                  </a:cubicBezTo>
                  <a:cubicBezTo>
                    <a:pt x="3791" y="14734"/>
                    <a:pt x="3791" y="15806"/>
                    <a:pt x="3779" y="16889"/>
                  </a:cubicBezTo>
                  <a:cubicBezTo>
                    <a:pt x="3564" y="16770"/>
                    <a:pt x="3362" y="16663"/>
                    <a:pt x="3207" y="16556"/>
                  </a:cubicBezTo>
                  <a:cubicBezTo>
                    <a:pt x="2398" y="16020"/>
                    <a:pt x="1648" y="15413"/>
                    <a:pt x="945" y="14746"/>
                  </a:cubicBezTo>
                  <a:cubicBezTo>
                    <a:pt x="848" y="14655"/>
                    <a:pt x="740" y="14616"/>
                    <a:pt x="636" y="14616"/>
                  </a:cubicBezTo>
                  <a:cubicBezTo>
                    <a:pt x="295" y="14616"/>
                    <a:pt x="1" y="15034"/>
                    <a:pt x="302" y="15353"/>
                  </a:cubicBezTo>
                  <a:cubicBezTo>
                    <a:pt x="957" y="16056"/>
                    <a:pt x="1659" y="16699"/>
                    <a:pt x="2421" y="17294"/>
                  </a:cubicBezTo>
                  <a:cubicBezTo>
                    <a:pt x="2767" y="17556"/>
                    <a:pt x="3255" y="17997"/>
                    <a:pt x="3755" y="18223"/>
                  </a:cubicBezTo>
                  <a:lnTo>
                    <a:pt x="3755" y="19068"/>
                  </a:lnTo>
                  <a:cubicBezTo>
                    <a:pt x="2862" y="18604"/>
                    <a:pt x="1886" y="18235"/>
                    <a:pt x="1005" y="17854"/>
                  </a:cubicBezTo>
                  <a:cubicBezTo>
                    <a:pt x="956" y="17832"/>
                    <a:pt x="910" y="17823"/>
                    <a:pt x="866" y="17823"/>
                  </a:cubicBezTo>
                  <a:cubicBezTo>
                    <a:pt x="546" y="17823"/>
                    <a:pt x="381" y="18344"/>
                    <a:pt x="695" y="18532"/>
                  </a:cubicBezTo>
                  <a:cubicBezTo>
                    <a:pt x="1671" y="19140"/>
                    <a:pt x="2683" y="19854"/>
                    <a:pt x="3755" y="20366"/>
                  </a:cubicBezTo>
                  <a:lnTo>
                    <a:pt x="3755" y="20973"/>
                  </a:lnTo>
                  <a:cubicBezTo>
                    <a:pt x="3731" y="22771"/>
                    <a:pt x="3719" y="24569"/>
                    <a:pt x="3707" y="26367"/>
                  </a:cubicBezTo>
                  <a:cubicBezTo>
                    <a:pt x="3695" y="27819"/>
                    <a:pt x="3731" y="29260"/>
                    <a:pt x="3755" y="30712"/>
                  </a:cubicBezTo>
                  <a:cubicBezTo>
                    <a:pt x="3779" y="32082"/>
                    <a:pt x="3719" y="33475"/>
                    <a:pt x="3910" y="34844"/>
                  </a:cubicBezTo>
                  <a:cubicBezTo>
                    <a:pt x="3941" y="35082"/>
                    <a:pt x="4102" y="35183"/>
                    <a:pt x="4279" y="35183"/>
                  </a:cubicBezTo>
                  <a:cubicBezTo>
                    <a:pt x="4510" y="35183"/>
                    <a:pt x="4769" y="35011"/>
                    <a:pt x="4803" y="34749"/>
                  </a:cubicBezTo>
                  <a:cubicBezTo>
                    <a:pt x="4993" y="33320"/>
                    <a:pt x="4934" y="31843"/>
                    <a:pt x="4957" y="30415"/>
                  </a:cubicBezTo>
                  <a:cubicBezTo>
                    <a:pt x="4993" y="28974"/>
                    <a:pt x="5029" y="27522"/>
                    <a:pt x="5041" y="26069"/>
                  </a:cubicBezTo>
                  <a:cubicBezTo>
                    <a:pt x="5041" y="24402"/>
                    <a:pt x="5053" y="22723"/>
                    <a:pt x="5065" y="21056"/>
                  </a:cubicBezTo>
                  <a:lnTo>
                    <a:pt x="5065" y="20640"/>
                  </a:lnTo>
                  <a:cubicBezTo>
                    <a:pt x="5136" y="20580"/>
                    <a:pt x="5196" y="20509"/>
                    <a:pt x="5231" y="20425"/>
                  </a:cubicBezTo>
                  <a:cubicBezTo>
                    <a:pt x="5577" y="20235"/>
                    <a:pt x="5922" y="20056"/>
                    <a:pt x="6267" y="19854"/>
                  </a:cubicBezTo>
                  <a:cubicBezTo>
                    <a:pt x="6601" y="19652"/>
                    <a:pt x="7160" y="19449"/>
                    <a:pt x="7303" y="19056"/>
                  </a:cubicBezTo>
                  <a:cubicBezTo>
                    <a:pt x="7327" y="18985"/>
                    <a:pt x="7291" y="18890"/>
                    <a:pt x="7232" y="18854"/>
                  </a:cubicBezTo>
                  <a:cubicBezTo>
                    <a:pt x="7112" y="18767"/>
                    <a:pt x="6958" y="18734"/>
                    <a:pt x="6793" y="18734"/>
                  </a:cubicBezTo>
                  <a:cubicBezTo>
                    <a:pt x="6432" y="18734"/>
                    <a:pt x="6012" y="18891"/>
                    <a:pt x="5743" y="18997"/>
                  </a:cubicBezTo>
                  <a:cubicBezTo>
                    <a:pt x="5505" y="19092"/>
                    <a:pt x="5291" y="19223"/>
                    <a:pt x="5088" y="19366"/>
                  </a:cubicBezTo>
                  <a:lnTo>
                    <a:pt x="5088" y="19032"/>
                  </a:lnTo>
                  <a:cubicBezTo>
                    <a:pt x="5124" y="19020"/>
                    <a:pt x="5160" y="18997"/>
                    <a:pt x="5196" y="18973"/>
                  </a:cubicBezTo>
                  <a:cubicBezTo>
                    <a:pt x="5791" y="18532"/>
                    <a:pt x="6327" y="18020"/>
                    <a:pt x="6898" y="17544"/>
                  </a:cubicBezTo>
                  <a:cubicBezTo>
                    <a:pt x="7339" y="17175"/>
                    <a:pt x="8065" y="16770"/>
                    <a:pt x="8208" y="16187"/>
                  </a:cubicBezTo>
                  <a:cubicBezTo>
                    <a:pt x="8256" y="16044"/>
                    <a:pt x="8148" y="15913"/>
                    <a:pt x="8005" y="15901"/>
                  </a:cubicBezTo>
                  <a:cubicBezTo>
                    <a:pt x="7964" y="15895"/>
                    <a:pt x="7921" y="15892"/>
                    <a:pt x="7879" y="15892"/>
                  </a:cubicBezTo>
                  <a:cubicBezTo>
                    <a:pt x="7284" y="15892"/>
                    <a:pt x="6653" y="16486"/>
                    <a:pt x="6220" y="16842"/>
                  </a:cubicBezTo>
                  <a:cubicBezTo>
                    <a:pt x="5803" y="17175"/>
                    <a:pt x="5434" y="17556"/>
                    <a:pt x="5088" y="17973"/>
                  </a:cubicBezTo>
                  <a:lnTo>
                    <a:pt x="5088" y="17580"/>
                  </a:lnTo>
                  <a:cubicBezTo>
                    <a:pt x="5100" y="16175"/>
                    <a:pt x="5112" y="14782"/>
                    <a:pt x="5124" y="13377"/>
                  </a:cubicBezTo>
                  <a:cubicBezTo>
                    <a:pt x="5553" y="12924"/>
                    <a:pt x="5970" y="12460"/>
                    <a:pt x="6374" y="11996"/>
                  </a:cubicBezTo>
                  <a:cubicBezTo>
                    <a:pt x="6898" y="11400"/>
                    <a:pt x="7291" y="10698"/>
                    <a:pt x="7803" y="10091"/>
                  </a:cubicBezTo>
                  <a:cubicBezTo>
                    <a:pt x="8033" y="9824"/>
                    <a:pt x="7822" y="9464"/>
                    <a:pt x="7548" y="9464"/>
                  </a:cubicBezTo>
                  <a:cubicBezTo>
                    <a:pt x="7469" y="9464"/>
                    <a:pt x="7384" y="9494"/>
                    <a:pt x="7303" y="9567"/>
                  </a:cubicBezTo>
                  <a:cubicBezTo>
                    <a:pt x="6720" y="10103"/>
                    <a:pt x="6065" y="10531"/>
                    <a:pt x="5481" y="11055"/>
                  </a:cubicBezTo>
                  <a:cubicBezTo>
                    <a:pt x="5362" y="11162"/>
                    <a:pt x="5243" y="11270"/>
                    <a:pt x="5136" y="11365"/>
                  </a:cubicBezTo>
                  <a:lnTo>
                    <a:pt x="5136" y="8936"/>
                  </a:lnTo>
                  <a:cubicBezTo>
                    <a:pt x="5208" y="8900"/>
                    <a:pt x="5255" y="8864"/>
                    <a:pt x="5303" y="8805"/>
                  </a:cubicBezTo>
                  <a:cubicBezTo>
                    <a:pt x="5636" y="8400"/>
                    <a:pt x="5910" y="7971"/>
                    <a:pt x="6220" y="7555"/>
                  </a:cubicBezTo>
                  <a:cubicBezTo>
                    <a:pt x="6529" y="7150"/>
                    <a:pt x="6886" y="6733"/>
                    <a:pt x="7172" y="6281"/>
                  </a:cubicBezTo>
                  <a:cubicBezTo>
                    <a:pt x="7381" y="5963"/>
                    <a:pt x="7112" y="5679"/>
                    <a:pt x="6813" y="5679"/>
                  </a:cubicBezTo>
                  <a:cubicBezTo>
                    <a:pt x="6721" y="5679"/>
                    <a:pt x="6626" y="5707"/>
                    <a:pt x="6541" y="5769"/>
                  </a:cubicBezTo>
                  <a:cubicBezTo>
                    <a:pt x="6005" y="6186"/>
                    <a:pt x="5529" y="6674"/>
                    <a:pt x="5124" y="7233"/>
                  </a:cubicBezTo>
                  <a:cubicBezTo>
                    <a:pt x="5124" y="6055"/>
                    <a:pt x="5112" y="4888"/>
                    <a:pt x="5088" y="3709"/>
                  </a:cubicBezTo>
                  <a:cubicBezTo>
                    <a:pt x="5327" y="3459"/>
                    <a:pt x="5529" y="3138"/>
                    <a:pt x="5731" y="2864"/>
                  </a:cubicBezTo>
                  <a:cubicBezTo>
                    <a:pt x="6053" y="2483"/>
                    <a:pt x="6327" y="2078"/>
                    <a:pt x="6577" y="1649"/>
                  </a:cubicBezTo>
                  <a:cubicBezTo>
                    <a:pt x="6729" y="1398"/>
                    <a:pt x="6524" y="1140"/>
                    <a:pt x="6296" y="1140"/>
                  </a:cubicBezTo>
                  <a:cubicBezTo>
                    <a:pt x="6221" y="1140"/>
                    <a:pt x="6144" y="1168"/>
                    <a:pt x="6077" y="1233"/>
                  </a:cubicBezTo>
                  <a:cubicBezTo>
                    <a:pt x="5708" y="1566"/>
                    <a:pt x="5374" y="1935"/>
                    <a:pt x="5065" y="2316"/>
                  </a:cubicBezTo>
                  <a:cubicBezTo>
                    <a:pt x="5041" y="1673"/>
                    <a:pt x="5029" y="1030"/>
                    <a:pt x="5005" y="387"/>
                  </a:cubicBezTo>
                  <a:cubicBezTo>
                    <a:pt x="5011" y="131"/>
                    <a:pt x="4815" y="0"/>
                    <a:pt x="4619" y="0"/>
                  </a:cubicBezTo>
                  <a:close/>
                </a:path>
              </a:pathLst>
            </a:custGeom>
            <a:solidFill>
              <a:srgbClr val="EA5A39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218814" y="1237454"/>
              <a:ext cx="486383" cy="583718"/>
            </a:xfrm>
            <a:custGeom>
              <a:rect b="b" l="l" r="r" t="t"/>
              <a:pathLst>
                <a:path extrusionOk="0" h="17991" w="14991">
                  <a:moveTo>
                    <a:pt x="6598" y="0"/>
                  </a:moveTo>
                  <a:cubicBezTo>
                    <a:pt x="4239" y="0"/>
                    <a:pt x="1967" y="1178"/>
                    <a:pt x="918" y="3572"/>
                  </a:cubicBezTo>
                  <a:cubicBezTo>
                    <a:pt x="156" y="5274"/>
                    <a:pt x="1" y="7167"/>
                    <a:pt x="156" y="9013"/>
                  </a:cubicBezTo>
                  <a:cubicBezTo>
                    <a:pt x="167" y="9156"/>
                    <a:pt x="191" y="9287"/>
                    <a:pt x="203" y="9430"/>
                  </a:cubicBezTo>
                  <a:cubicBezTo>
                    <a:pt x="84" y="10763"/>
                    <a:pt x="346" y="12085"/>
                    <a:pt x="965" y="13275"/>
                  </a:cubicBezTo>
                  <a:cubicBezTo>
                    <a:pt x="1156" y="13859"/>
                    <a:pt x="1406" y="14430"/>
                    <a:pt x="1703" y="14978"/>
                  </a:cubicBezTo>
                  <a:cubicBezTo>
                    <a:pt x="2656" y="16704"/>
                    <a:pt x="4406" y="17835"/>
                    <a:pt x="6371" y="17990"/>
                  </a:cubicBezTo>
                  <a:cubicBezTo>
                    <a:pt x="6347" y="17347"/>
                    <a:pt x="6359" y="16692"/>
                    <a:pt x="6359" y="16038"/>
                  </a:cubicBezTo>
                  <a:cubicBezTo>
                    <a:pt x="6275" y="16026"/>
                    <a:pt x="6204" y="15990"/>
                    <a:pt x="6144" y="15942"/>
                  </a:cubicBezTo>
                  <a:cubicBezTo>
                    <a:pt x="5668" y="15502"/>
                    <a:pt x="5394" y="14918"/>
                    <a:pt x="4978" y="14442"/>
                  </a:cubicBezTo>
                  <a:cubicBezTo>
                    <a:pt x="4561" y="13942"/>
                    <a:pt x="4108" y="13490"/>
                    <a:pt x="3620" y="13085"/>
                  </a:cubicBezTo>
                  <a:cubicBezTo>
                    <a:pt x="3346" y="12861"/>
                    <a:pt x="3601" y="12516"/>
                    <a:pt x="3881" y="12516"/>
                  </a:cubicBezTo>
                  <a:cubicBezTo>
                    <a:pt x="3929" y="12516"/>
                    <a:pt x="3978" y="12526"/>
                    <a:pt x="4025" y="12549"/>
                  </a:cubicBezTo>
                  <a:cubicBezTo>
                    <a:pt x="4882" y="12954"/>
                    <a:pt x="5859" y="13644"/>
                    <a:pt x="6383" y="14537"/>
                  </a:cubicBezTo>
                  <a:cubicBezTo>
                    <a:pt x="6383" y="14025"/>
                    <a:pt x="6394" y="13513"/>
                    <a:pt x="6406" y="13001"/>
                  </a:cubicBezTo>
                  <a:cubicBezTo>
                    <a:pt x="5990" y="12644"/>
                    <a:pt x="5668" y="12025"/>
                    <a:pt x="5371" y="11644"/>
                  </a:cubicBezTo>
                  <a:cubicBezTo>
                    <a:pt x="4799" y="10894"/>
                    <a:pt x="4263" y="10132"/>
                    <a:pt x="3763" y="9334"/>
                  </a:cubicBezTo>
                  <a:cubicBezTo>
                    <a:pt x="3604" y="9077"/>
                    <a:pt x="3847" y="8793"/>
                    <a:pt x="4090" y="8793"/>
                  </a:cubicBezTo>
                  <a:cubicBezTo>
                    <a:pt x="4173" y="8793"/>
                    <a:pt x="4256" y="8827"/>
                    <a:pt x="4323" y="8906"/>
                  </a:cubicBezTo>
                  <a:cubicBezTo>
                    <a:pt x="4942" y="9608"/>
                    <a:pt x="5537" y="10334"/>
                    <a:pt x="6133" y="11061"/>
                  </a:cubicBezTo>
                  <a:cubicBezTo>
                    <a:pt x="6228" y="11180"/>
                    <a:pt x="6335" y="11287"/>
                    <a:pt x="6454" y="11418"/>
                  </a:cubicBezTo>
                  <a:cubicBezTo>
                    <a:pt x="6478" y="10787"/>
                    <a:pt x="6490" y="10168"/>
                    <a:pt x="6514" y="9537"/>
                  </a:cubicBezTo>
                  <a:cubicBezTo>
                    <a:pt x="5537" y="7822"/>
                    <a:pt x="4704" y="6036"/>
                    <a:pt x="4001" y="4191"/>
                  </a:cubicBezTo>
                  <a:cubicBezTo>
                    <a:pt x="3891" y="3907"/>
                    <a:pt x="4156" y="3686"/>
                    <a:pt x="4410" y="3686"/>
                  </a:cubicBezTo>
                  <a:cubicBezTo>
                    <a:pt x="4540" y="3686"/>
                    <a:pt x="4667" y="3744"/>
                    <a:pt x="4739" y="3881"/>
                  </a:cubicBezTo>
                  <a:cubicBezTo>
                    <a:pt x="5537" y="5393"/>
                    <a:pt x="6383" y="6905"/>
                    <a:pt x="7276" y="8370"/>
                  </a:cubicBezTo>
                  <a:lnTo>
                    <a:pt x="8335" y="6393"/>
                  </a:lnTo>
                  <a:cubicBezTo>
                    <a:pt x="8752" y="5631"/>
                    <a:pt x="9169" y="4536"/>
                    <a:pt x="9966" y="4107"/>
                  </a:cubicBezTo>
                  <a:cubicBezTo>
                    <a:pt x="10020" y="4076"/>
                    <a:pt x="10078" y="4062"/>
                    <a:pt x="10135" y="4062"/>
                  </a:cubicBezTo>
                  <a:cubicBezTo>
                    <a:pt x="10314" y="4062"/>
                    <a:pt x="10481" y="4206"/>
                    <a:pt x="10490" y="4405"/>
                  </a:cubicBezTo>
                  <a:cubicBezTo>
                    <a:pt x="10562" y="5298"/>
                    <a:pt x="9847" y="6274"/>
                    <a:pt x="9442" y="7036"/>
                  </a:cubicBezTo>
                  <a:lnTo>
                    <a:pt x="7859" y="9953"/>
                  </a:lnTo>
                  <a:cubicBezTo>
                    <a:pt x="7764" y="10120"/>
                    <a:pt x="7597" y="10227"/>
                    <a:pt x="7406" y="10251"/>
                  </a:cubicBezTo>
                  <a:cubicBezTo>
                    <a:pt x="7406" y="10823"/>
                    <a:pt x="7395" y="11406"/>
                    <a:pt x="7395" y="11977"/>
                  </a:cubicBezTo>
                  <a:cubicBezTo>
                    <a:pt x="7978" y="11573"/>
                    <a:pt x="8538" y="11144"/>
                    <a:pt x="9061" y="10680"/>
                  </a:cubicBezTo>
                  <a:cubicBezTo>
                    <a:pt x="9493" y="10295"/>
                    <a:pt x="9958" y="9488"/>
                    <a:pt x="10581" y="9488"/>
                  </a:cubicBezTo>
                  <a:cubicBezTo>
                    <a:pt x="10594" y="9488"/>
                    <a:pt x="10608" y="9488"/>
                    <a:pt x="10621" y="9489"/>
                  </a:cubicBezTo>
                  <a:cubicBezTo>
                    <a:pt x="10740" y="9489"/>
                    <a:pt x="10847" y="9572"/>
                    <a:pt x="10883" y="9691"/>
                  </a:cubicBezTo>
                  <a:cubicBezTo>
                    <a:pt x="11050" y="10430"/>
                    <a:pt x="10050" y="11073"/>
                    <a:pt x="9550" y="11477"/>
                  </a:cubicBezTo>
                  <a:cubicBezTo>
                    <a:pt x="8895" y="12013"/>
                    <a:pt x="8180" y="12442"/>
                    <a:pt x="7395" y="12751"/>
                  </a:cubicBezTo>
                  <a:cubicBezTo>
                    <a:pt x="7395" y="14490"/>
                    <a:pt x="7406" y="16240"/>
                    <a:pt x="7442" y="17990"/>
                  </a:cubicBezTo>
                  <a:cubicBezTo>
                    <a:pt x="7752" y="17954"/>
                    <a:pt x="8073" y="17907"/>
                    <a:pt x="8383" y="17835"/>
                  </a:cubicBezTo>
                  <a:cubicBezTo>
                    <a:pt x="8395" y="17228"/>
                    <a:pt x="8490" y="16633"/>
                    <a:pt x="8645" y="16049"/>
                  </a:cubicBezTo>
                  <a:cubicBezTo>
                    <a:pt x="8811" y="15085"/>
                    <a:pt x="9181" y="14168"/>
                    <a:pt x="9716" y="13347"/>
                  </a:cubicBezTo>
                  <a:cubicBezTo>
                    <a:pt x="9919" y="12847"/>
                    <a:pt x="10204" y="12382"/>
                    <a:pt x="10538" y="11966"/>
                  </a:cubicBezTo>
                  <a:cubicBezTo>
                    <a:pt x="11467" y="10834"/>
                    <a:pt x="12883" y="10132"/>
                    <a:pt x="14348" y="9953"/>
                  </a:cubicBezTo>
                  <a:cubicBezTo>
                    <a:pt x="14991" y="6524"/>
                    <a:pt x="13491" y="3048"/>
                    <a:pt x="10550" y="1167"/>
                  </a:cubicBezTo>
                  <a:cubicBezTo>
                    <a:pt x="9348" y="392"/>
                    <a:pt x="7958" y="0"/>
                    <a:pt x="6598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488853" y="1558886"/>
              <a:ext cx="433822" cy="421785"/>
            </a:xfrm>
            <a:custGeom>
              <a:rect b="b" l="l" r="r" t="t"/>
              <a:pathLst>
                <a:path extrusionOk="0" h="13000" w="13371">
                  <a:moveTo>
                    <a:pt x="6722" y="1"/>
                  </a:moveTo>
                  <a:cubicBezTo>
                    <a:pt x="6482" y="1"/>
                    <a:pt x="6241" y="16"/>
                    <a:pt x="6001" y="46"/>
                  </a:cubicBezTo>
                  <a:cubicBezTo>
                    <a:pt x="4537" y="225"/>
                    <a:pt x="3120" y="927"/>
                    <a:pt x="2191" y="2059"/>
                  </a:cubicBezTo>
                  <a:cubicBezTo>
                    <a:pt x="1858" y="2475"/>
                    <a:pt x="1572" y="2952"/>
                    <a:pt x="1369" y="3452"/>
                  </a:cubicBezTo>
                  <a:cubicBezTo>
                    <a:pt x="822" y="4261"/>
                    <a:pt x="465" y="5190"/>
                    <a:pt x="298" y="6142"/>
                  </a:cubicBezTo>
                  <a:cubicBezTo>
                    <a:pt x="143" y="6738"/>
                    <a:pt x="48" y="7333"/>
                    <a:pt x="24" y="7928"/>
                  </a:cubicBezTo>
                  <a:cubicBezTo>
                    <a:pt x="0" y="9012"/>
                    <a:pt x="215" y="10071"/>
                    <a:pt x="834" y="10929"/>
                  </a:cubicBezTo>
                  <a:cubicBezTo>
                    <a:pt x="1393" y="10369"/>
                    <a:pt x="1965" y="9821"/>
                    <a:pt x="2524" y="9298"/>
                  </a:cubicBezTo>
                  <a:cubicBezTo>
                    <a:pt x="2227" y="8393"/>
                    <a:pt x="2953" y="7107"/>
                    <a:pt x="3167" y="6238"/>
                  </a:cubicBezTo>
                  <a:cubicBezTo>
                    <a:pt x="3477" y="4892"/>
                    <a:pt x="3679" y="3511"/>
                    <a:pt x="3775" y="2130"/>
                  </a:cubicBezTo>
                  <a:cubicBezTo>
                    <a:pt x="3798" y="1813"/>
                    <a:pt x="4045" y="1652"/>
                    <a:pt x="4287" y="1652"/>
                  </a:cubicBezTo>
                  <a:cubicBezTo>
                    <a:pt x="4527" y="1652"/>
                    <a:pt x="4763" y="1810"/>
                    <a:pt x="4775" y="2130"/>
                  </a:cubicBezTo>
                  <a:cubicBezTo>
                    <a:pt x="4810" y="3571"/>
                    <a:pt x="4679" y="4999"/>
                    <a:pt x="4370" y="6404"/>
                  </a:cubicBezTo>
                  <a:cubicBezTo>
                    <a:pt x="4287" y="6797"/>
                    <a:pt x="4203" y="7309"/>
                    <a:pt x="4072" y="7833"/>
                  </a:cubicBezTo>
                  <a:cubicBezTo>
                    <a:pt x="4370" y="7559"/>
                    <a:pt x="4656" y="7297"/>
                    <a:pt x="4953" y="7035"/>
                  </a:cubicBezTo>
                  <a:cubicBezTo>
                    <a:pt x="5549" y="6523"/>
                    <a:pt x="6156" y="5892"/>
                    <a:pt x="6858" y="5499"/>
                  </a:cubicBezTo>
                  <a:cubicBezTo>
                    <a:pt x="7025" y="5107"/>
                    <a:pt x="7168" y="4714"/>
                    <a:pt x="7275" y="4309"/>
                  </a:cubicBezTo>
                  <a:cubicBezTo>
                    <a:pt x="7370" y="3714"/>
                    <a:pt x="7406" y="3118"/>
                    <a:pt x="7382" y="2523"/>
                  </a:cubicBezTo>
                  <a:cubicBezTo>
                    <a:pt x="7382" y="2304"/>
                    <a:pt x="7535" y="2197"/>
                    <a:pt x="7696" y="2197"/>
                  </a:cubicBezTo>
                  <a:cubicBezTo>
                    <a:pt x="7834" y="2197"/>
                    <a:pt x="7977" y="2274"/>
                    <a:pt x="8037" y="2428"/>
                  </a:cubicBezTo>
                  <a:cubicBezTo>
                    <a:pt x="8347" y="3309"/>
                    <a:pt x="8370" y="4261"/>
                    <a:pt x="8120" y="5166"/>
                  </a:cubicBezTo>
                  <a:cubicBezTo>
                    <a:pt x="8150" y="5167"/>
                    <a:pt x="8179" y="5167"/>
                    <a:pt x="8208" y="5167"/>
                  </a:cubicBezTo>
                  <a:cubicBezTo>
                    <a:pt x="8702" y="5167"/>
                    <a:pt x="9195" y="5072"/>
                    <a:pt x="9656" y="4892"/>
                  </a:cubicBezTo>
                  <a:cubicBezTo>
                    <a:pt x="9712" y="4874"/>
                    <a:pt x="9765" y="4866"/>
                    <a:pt x="9816" y="4866"/>
                  </a:cubicBezTo>
                  <a:cubicBezTo>
                    <a:pt x="10302" y="4866"/>
                    <a:pt x="10558" y="5621"/>
                    <a:pt x="10073" y="5869"/>
                  </a:cubicBezTo>
                  <a:cubicBezTo>
                    <a:pt x="9589" y="6106"/>
                    <a:pt x="9069" y="6223"/>
                    <a:pt x="8543" y="6223"/>
                  </a:cubicBezTo>
                  <a:cubicBezTo>
                    <a:pt x="8331" y="6223"/>
                    <a:pt x="8118" y="6204"/>
                    <a:pt x="7906" y="6166"/>
                  </a:cubicBezTo>
                  <a:cubicBezTo>
                    <a:pt x="7477" y="6845"/>
                    <a:pt x="6763" y="7369"/>
                    <a:pt x="6120" y="7905"/>
                  </a:cubicBezTo>
                  <a:cubicBezTo>
                    <a:pt x="6858" y="7857"/>
                    <a:pt x="7620" y="7821"/>
                    <a:pt x="8347" y="7714"/>
                  </a:cubicBezTo>
                  <a:cubicBezTo>
                    <a:pt x="8408" y="7704"/>
                    <a:pt x="8473" y="7698"/>
                    <a:pt x="8539" y="7698"/>
                  </a:cubicBezTo>
                  <a:cubicBezTo>
                    <a:pt x="8712" y="7698"/>
                    <a:pt x="8886" y="7742"/>
                    <a:pt x="8989" y="7881"/>
                  </a:cubicBezTo>
                  <a:cubicBezTo>
                    <a:pt x="9180" y="8119"/>
                    <a:pt x="9275" y="8238"/>
                    <a:pt x="9168" y="8524"/>
                  </a:cubicBezTo>
                  <a:cubicBezTo>
                    <a:pt x="9073" y="8809"/>
                    <a:pt x="8823" y="9000"/>
                    <a:pt x="8525" y="9012"/>
                  </a:cubicBezTo>
                  <a:cubicBezTo>
                    <a:pt x="7593" y="9130"/>
                    <a:pt x="6570" y="9275"/>
                    <a:pt x="5574" y="9275"/>
                  </a:cubicBezTo>
                  <a:cubicBezTo>
                    <a:pt x="5260" y="9275"/>
                    <a:pt x="4949" y="9260"/>
                    <a:pt x="4644" y="9226"/>
                  </a:cubicBezTo>
                  <a:cubicBezTo>
                    <a:pt x="4239" y="9595"/>
                    <a:pt x="3834" y="9976"/>
                    <a:pt x="3441" y="10357"/>
                  </a:cubicBezTo>
                  <a:cubicBezTo>
                    <a:pt x="2905" y="10869"/>
                    <a:pt x="2393" y="11405"/>
                    <a:pt x="1881" y="11941"/>
                  </a:cubicBezTo>
                  <a:cubicBezTo>
                    <a:pt x="2931" y="12667"/>
                    <a:pt x="4179" y="13000"/>
                    <a:pt x="5446" y="13000"/>
                  </a:cubicBezTo>
                  <a:cubicBezTo>
                    <a:pt x="7960" y="13000"/>
                    <a:pt x="10545" y="11689"/>
                    <a:pt x="11787" y="9536"/>
                  </a:cubicBezTo>
                  <a:cubicBezTo>
                    <a:pt x="12228" y="8917"/>
                    <a:pt x="12514" y="8202"/>
                    <a:pt x="12597" y="7452"/>
                  </a:cubicBezTo>
                  <a:cubicBezTo>
                    <a:pt x="13371" y="4404"/>
                    <a:pt x="11573" y="1082"/>
                    <a:pt x="8513" y="285"/>
                  </a:cubicBezTo>
                  <a:cubicBezTo>
                    <a:pt x="7933" y="97"/>
                    <a:pt x="7329" y="1"/>
                    <a:pt x="6722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327018" y="1356949"/>
              <a:ext cx="504390" cy="868715"/>
            </a:xfrm>
            <a:custGeom>
              <a:rect b="b" l="l" r="r" t="t"/>
              <a:pathLst>
                <a:path extrusionOk="0" h="26775" w="15546">
                  <a:moveTo>
                    <a:pt x="1058" y="1"/>
                  </a:moveTo>
                  <a:cubicBezTo>
                    <a:pt x="804" y="1"/>
                    <a:pt x="541" y="218"/>
                    <a:pt x="642" y="508"/>
                  </a:cubicBezTo>
                  <a:cubicBezTo>
                    <a:pt x="1345" y="2353"/>
                    <a:pt x="2190" y="4139"/>
                    <a:pt x="3167" y="5854"/>
                  </a:cubicBezTo>
                  <a:cubicBezTo>
                    <a:pt x="3143" y="6473"/>
                    <a:pt x="3119" y="7104"/>
                    <a:pt x="3107" y="7723"/>
                  </a:cubicBezTo>
                  <a:cubicBezTo>
                    <a:pt x="2988" y="7604"/>
                    <a:pt x="2881" y="7485"/>
                    <a:pt x="2786" y="7378"/>
                  </a:cubicBezTo>
                  <a:cubicBezTo>
                    <a:pt x="2190" y="6651"/>
                    <a:pt x="1595" y="5925"/>
                    <a:pt x="976" y="5223"/>
                  </a:cubicBezTo>
                  <a:cubicBezTo>
                    <a:pt x="910" y="5147"/>
                    <a:pt x="827" y="5116"/>
                    <a:pt x="745" y="5116"/>
                  </a:cubicBezTo>
                  <a:cubicBezTo>
                    <a:pt x="501" y="5116"/>
                    <a:pt x="256" y="5393"/>
                    <a:pt x="416" y="5651"/>
                  </a:cubicBezTo>
                  <a:cubicBezTo>
                    <a:pt x="916" y="6449"/>
                    <a:pt x="1464" y="7199"/>
                    <a:pt x="2024" y="7961"/>
                  </a:cubicBezTo>
                  <a:cubicBezTo>
                    <a:pt x="2321" y="8342"/>
                    <a:pt x="2643" y="8961"/>
                    <a:pt x="3071" y="9318"/>
                  </a:cubicBezTo>
                  <a:cubicBezTo>
                    <a:pt x="3059" y="9830"/>
                    <a:pt x="3048" y="10342"/>
                    <a:pt x="3036" y="10854"/>
                  </a:cubicBezTo>
                  <a:cubicBezTo>
                    <a:pt x="2512" y="9961"/>
                    <a:pt x="1547" y="9271"/>
                    <a:pt x="690" y="8866"/>
                  </a:cubicBezTo>
                  <a:cubicBezTo>
                    <a:pt x="642" y="8843"/>
                    <a:pt x="592" y="8832"/>
                    <a:pt x="542" y="8832"/>
                  </a:cubicBezTo>
                  <a:cubicBezTo>
                    <a:pt x="260" y="8832"/>
                    <a:pt x="0" y="9167"/>
                    <a:pt x="273" y="9390"/>
                  </a:cubicBezTo>
                  <a:cubicBezTo>
                    <a:pt x="762" y="9807"/>
                    <a:pt x="1226" y="10259"/>
                    <a:pt x="1631" y="10747"/>
                  </a:cubicBezTo>
                  <a:cubicBezTo>
                    <a:pt x="2059" y="11235"/>
                    <a:pt x="2321" y="11819"/>
                    <a:pt x="2798" y="12259"/>
                  </a:cubicBezTo>
                  <a:cubicBezTo>
                    <a:pt x="2857" y="12307"/>
                    <a:pt x="2940" y="12343"/>
                    <a:pt x="3012" y="12343"/>
                  </a:cubicBezTo>
                  <a:cubicBezTo>
                    <a:pt x="3012" y="13009"/>
                    <a:pt x="3000" y="13664"/>
                    <a:pt x="3000" y="14319"/>
                  </a:cubicBezTo>
                  <a:lnTo>
                    <a:pt x="3000" y="16569"/>
                  </a:lnTo>
                  <a:cubicBezTo>
                    <a:pt x="3024" y="18331"/>
                    <a:pt x="3048" y="20082"/>
                    <a:pt x="3095" y="21844"/>
                  </a:cubicBezTo>
                  <a:cubicBezTo>
                    <a:pt x="3119" y="22772"/>
                    <a:pt x="3155" y="23713"/>
                    <a:pt x="3202" y="24654"/>
                  </a:cubicBezTo>
                  <a:cubicBezTo>
                    <a:pt x="3250" y="25380"/>
                    <a:pt x="3155" y="26082"/>
                    <a:pt x="3631" y="26666"/>
                  </a:cubicBezTo>
                  <a:cubicBezTo>
                    <a:pt x="3698" y="26742"/>
                    <a:pt x="3785" y="26774"/>
                    <a:pt x="3874" y="26774"/>
                  </a:cubicBezTo>
                  <a:cubicBezTo>
                    <a:pt x="4007" y="26774"/>
                    <a:pt x="4143" y="26702"/>
                    <a:pt x="4214" y="26594"/>
                  </a:cubicBezTo>
                  <a:cubicBezTo>
                    <a:pt x="4643" y="25928"/>
                    <a:pt x="4429" y="25047"/>
                    <a:pt x="4405" y="24296"/>
                  </a:cubicBezTo>
                  <a:cubicBezTo>
                    <a:pt x="4369" y="23475"/>
                    <a:pt x="4322" y="22665"/>
                    <a:pt x="4286" y="21844"/>
                  </a:cubicBezTo>
                  <a:cubicBezTo>
                    <a:pt x="4274" y="21439"/>
                    <a:pt x="4262" y="21046"/>
                    <a:pt x="4238" y="20641"/>
                  </a:cubicBezTo>
                  <a:cubicBezTo>
                    <a:pt x="5167" y="19879"/>
                    <a:pt x="6048" y="19046"/>
                    <a:pt x="6858" y="18165"/>
                  </a:cubicBezTo>
                  <a:cubicBezTo>
                    <a:pt x="7381" y="17641"/>
                    <a:pt x="7893" y="17093"/>
                    <a:pt x="8429" y="16581"/>
                  </a:cubicBezTo>
                  <a:cubicBezTo>
                    <a:pt x="8822" y="16200"/>
                    <a:pt x="9227" y="15819"/>
                    <a:pt x="9632" y="15450"/>
                  </a:cubicBezTo>
                  <a:cubicBezTo>
                    <a:pt x="9943" y="15488"/>
                    <a:pt x="10261" y="15504"/>
                    <a:pt x="10581" y="15504"/>
                  </a:cubicBezTo>
                  <a:cubicBezTo>
                    <a:pt x="11571" y="15504"/>
                    <a:pt x="12586" y="15353"/>
                    <a:pt x="13513" y="15236"/>
                  </a:cubicBezTo>
                  <a:cubicBezTo>
                    <a:pt x="13811" y="15224"/>
                    <a:pt x="14061" y="15033"/>
                    <a:pt x="14156" y="14748"/>
                  </a:cubicBezTo>
                  <a:cubicBezTo>
                    <a:pt x="14263" y="14462"/>
                    <a:pt x="14168" y="14343"/>
                    <a:pt x="13989" y="14105"/>
                  </a:cubicBezTo>
                  <a:cubicBezTo>
                    <a:pt x="13877" y="13966"/>
                    <a:pt x="13701" y="13922"/>
                    <a:pt x="13527" y="13922"/>
                  </a:cubicBezTo>
                  <a:cubicBezTo>
                    <a:pt x="13461" y="13922"/>
                    <a:pt x="13396" y="13928"/>
                    <a:pt x="13335" y="13938"/>
                  </a:cubicBezTo>
                  <a:cubicBezTo>
                    <a:pt x="12608" y="14045"/>
                    <a:pt x="11846" y="14093"/>
                    <a:pt x="11108" y="14129"/>
                  </a:cubicBezTo>
                  <a:cubicBezTo>
                    <a:pt x="11751" y="13593"/>
                    <a:pt x="12465" y="13069"/>
                    <a:pt x="12894" y="12390"/>
                  </a:cubicBezTo>
                  <a:cubicBezTo>
                    <a:pt x="13106" y="12428"/>
                    <a:pt x="13319" y="12447"/>
                    <a:pt x="13531" y="12447"/>
                  </a:cubicBezTo>
                  <a:cubicBezTo>
                    <a:pt x="14057" y="12447"/>
                    <a:pt x="14577" y="12330"/>
                    <a:pt x="15061" y="12093"/>
                  </a:cubicBezTo>
                  <a:cubicBezTo>
                    <a:pt x="15546" y="11845"/>
                    <a:pt x="15290" y="11090"/>
                    <a:pt x="14804" y="11090"/>
                  </a:cubicBezTo>
                  <a:cubicBezTo>
                    <a:pt x="14753" y="11090"/>
                    <a:pt x="14700" y="11098"/>
                    <a:pt x="14644" y="11116"/>
                  </a:cubicBezTo>
                  <a:cubicBezTo>
                    <a:pt x="14183" y="11296"/>
                    <a:pt x="13690" y="11391"/>
                    <a:pt x="13196" y="11391"/>
                  </a:cubicBezTo>
                  <a:cubicBezTo>
                    <a:pt x="13167" y="11391"/>
                    <a:pt x="13138" y="11391"/>
                    <a:pt x="13108" y="11390"/>
                  </a:cubicBezTo>
                  <a:cubicBezTo>
                    <a:pt x="13358" y="10485"/>
                    <a:pt x="13335" y="9533"/>
                    <a:pt x="13025" y="8652"/>
                  </a:cubicBezTo>
                  <a:cubicBezTo>
                    <a:pt x="12964" y="8497"/>
                    <a:pt x="12819" y="8420"/>
                    <a:pt x="12681" y="8420"/>
                  </a:cubicBezTo>
                  <a:cubicBezTo>
                    <a:pt x="12521" y="8420"/>
                    <a:pt x="12370" y="8524"/>
                    <a:pt x="12370" y="8735"/>
                  </a:cubicBezTo>
                  <a:cubicBezTo>
                    <a:pt x="12394" y="9342"/>
                    <a:pt x="12358" y="9938"/>
                    <a:pt x="12263" y="10521"/>
                  </a:cubicBezTo>
                  <a:cubicBezTo>
                    <a:pt x="12156" y="10938"/>
                    <a:pt x="12013" y="11331"/>
                    <a:pt x="11846" y="11712"/>
                  </a:cubicBezTo>
                  <a:cubicBezTo>
                    <a:pt x="11144" y="12104"/>
                    <a:pt x="10537" y="12736"/>
                    <a:pt x="9941" y="13259"/>
                  </a:cubicBezTo>
                  <a:cubicBezTo>
                    <a:pt x="9644" y="13521"/>
                    <a:pt x="9346" y="13783"/>
                    <a:pt x="9060" y="14045"/>
                  </a:cubicBezTo>
                  <a:cubicBezTo>
                    <a:pt x="9191" y="13533"/>
                    <a:pt x="9275" y="13009"/>
                    <a:pt x="9358" y="12628"/>
                  </a:cubicBezTo>
                  <a:cubicBezTo>
                    <a:pt x="9667" y="11223"/>
                    <a:pt x="9798" y="9795"/>
                    <a:pt x="9751" y="8354"/>
                  </a:cubicBezTo>
                  <a:cubicBezTo>
                    <a:pt x="9745" y="8034"/>
                    <a:pt x="9512" y="7876"/>
                    <a:pt x="9273" y="7876"/>
                  </a:cubicBezTo>
                  <a:cubicBezTo>
                    <a:pt x="9033" y="7876"/>
                    <a:pt x="8786" y="8037"/>
                    <a:pt x="8763" y="8354"/>
                  </a:cubicBezTo>
                  <a:cubicBezTo>
                    <a:pt x="8667" y="9735"/>
                    <a:pt x="8465" y="11104"/>
                    <a:pt x="8155" y="12462"/>
                  </a:cubicBezTo>
                  <a:cubicBezTo>
                    <a:pt x="7953" y="13331"/>
                    <a:pt x="7215" y="14617"/>
                    <a:pt x="7512" y="15522"/>
                  </a:cubicBezTo>
                  <a:cubicBezTo>
                    <a:pt x="6953" y="16057"/>
                    <a:pt x="6381" y="16605"/>
                    <a:pt x="5822" y="17153"/>
                  </a:cubicBezTo>
                  <a:cubicBezTo>
                    <a:pt x="5238" y="17736"/>
                    <a:pt x="4691" y="18355"/>
                    <a:pt x="4191" y="18998"/>
                  </a:cubicBezTo>
                  <a:cubicBezTo>
                    <a:pt x="4155" y="18129"/>
                    <a:pt x="4131" y="17260"/>
                    <a:pt x="4119" y="16391"/>
                  </a:cubicBezTo>
                  <a:cubicBezTo>
                    <a:pt x="4095" y="15700"/>
                    <a:pt x="4083" y="15010"/>
                    <a:pt x="4071" y="14307"/>
                  </a:cubicBezTo>
                  <a:cubicBezTo>
                    <a:pt x="4048" y="12569"/>
                    <a:pt x="4036" y="10819"/>
                    <a:pt x="4036" y="9068"/>
                  </a:cubicBezTo>
                  <a:cubicBezTo>
                    <a:pt x="4810" y="8771"/>
                    <a:pt x="5536" y="8342"/>
                    <a:pt x="6191" y="7818"/>
                  </a:cubicBezTo>
                  <a:cubicBezTo>
                    <a:pt x="6691" y="7402"/>
                    <a:pt x="7691" y="6770"/>
                    <a:pt x="7524" y="6032"/>
                  </a:cubicBezTo>
                  <a:cubicBezTo>
                    <a:pt x="7489" y="5913"/>
                    <a:pt x="7381" y="5830"/>
                    <a:pt x="7262" y="5830"/>
                  </a:cubicBezTo>
                  <a:cubicBezTo>
                    <a:pt x="7245" y="5829"/>
                    <a:pt x="7227" y="5828"/>
                    <a:pt x="7210" y="5828"/>
                  </a:cubicBezTo>
                  <a:cubicBezTo>
                    <a:pt x="6594" y="5828"/>
                    <a:pt x="6131" y="6638"/>
                    <a:pt x="5703" y="7021"/>
                  </a:cubicBezTo>
                  <a:cubicBezTo>
                    <a:pt x="5179" y="7485"/>
                    <a:pt x="4619" y="7913"/>
                    <a:pt x="4036" y="8318"/>
                  </a:cubicBezTo>
                  <a:cubicBezTo>
                    <a:pt x="4036" y="7747"/>
                    <a:pt x="4036" y="7163"/>
                    <a:pt x="4048" y="6592"/>
                  </a:cubicBezTo>
                  <a:cubicBezTo>
                    <a:pt x="4238" y="6568"/>
                    <a:pt x="4405" y="6449"/>
                    <a:pt x="4500" y="6294"/>
                  </a:cubicBezTo>
                  <a:lnTo>
                    <a:pt x="6084" y="3365"/>
                  </a:lnTo>
                  <a:cubicBezTo>
                    <a:pt x="6500" y="2603"/>
                    <a:pt x="7215" y="1639"/>
                    <a:pt x="7131" y="746"/>
                  </a:cubicBezTo>
                  <a:cubicBezTo>
                    <a:pt x="7122" y="547"/>
                    <a:pt x="6955" y="403"/>
                    <a:pt x="6776" y="403"/>
                  </a:cubicBezTo>
                  <a:cubicBezTo>
                    <a:pt x="6719" y="403"/>
                    <a:pt x="6662" y="417"/>
                    <a:pt x="6608" y="448"/>
                  </a:cubicBezTo>
                  <a:cubicBezTo>
                    <a:pt x="5810" y="877"/>
                    <a:pt x="5393" y="1960"/>
                    <a:pt x="4976" y="2734"/>
                  </a:cubicBezTo>
                  <a:lnTo>
                    <a:pt x="3917" y="4687"/>
                  </a:lnTo>
                  <a:cubicBezTo>
                    <a:pt x="3024" y="3222"/>
                    <a:pt x="2202" y="1710"/>
                    <a:pt x="1393" y="198"/>
                  </a:cubicBezTo>
                  <a:cubicBezTo>
                    <a:pt x="1319" y="60"/>
                    <a:pt x="1190" y="1"/>
                    <a:pt x="1058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141173" y="-85556"/>
              <a:ext cx="517303" cy="230392"/>
            </a:xfrm>
            <a:custGeom>
              <a:rect b="b" l="l" r="r" t="t"/>
              <a:pathLst>
                <a:path extrusionOk="0" h="7101" w="15944">
                  <a:moveTo>
                    <a:pt x="7588" y="1"/>
                  </a:moveTo>
                  <a:cubicBezTo>
                    <a:pt x="7520" y="1"/>
                    <a:pt x="7451" y="4"/>
                    <a:pt x="7383" y="10"/>
                  </a:cubicBezTo>
                  <a:cubicBezTo>
                    <a:pt x="6597" y="93"/>
                    <a:pt x="6025" y="558"/>
                    <a:pt x="5656" y="1201"/>
                  </a:cubicBezTo>
                  <a:cubicBezTo>
                    <a:pt x="5275" y="1593"/>
                    <a:pt x="5061" y="2117"/>
                    <a:pt x="5025" y="2677"/>
                  </a:cubicBezTo>
                  <a:cubicBezTo>
                    <a:pt x="5013" y="2725"/>
                    <a:pt x="5001" y="2772"/>
                    <a:pt x="4989" y="2820"/>
                  </a:cubicBezTo>
                  <a:cubicBezTo>
                    <a:pt x="4720" y="2713"/>
                    <a:pt x="4425" y="2657"/>
                    <a:pt x="4135" y="2657"/>
                  </a:cubicBezTo>
                  <a:cubicBezTo>
                    <a:pt x="3810" y="2657"/>
                    <a:pt x="3492" y="2728"/>
                    <a:pt x="3227" y="2879"/>
                  </a:cubicBezTo>
                  <a:cubicBezTo>
                    <a:pt x="2763" y="3177"/>
                    <a:pt x="2453" y="3677"/>
                    <a:pt x="2394" y="4237"/>
                  </a:cubicBezTo>
                  <a:cubicBezTo>
                    <a:pt x="2382" y="4284"/>
                    <a:pt x="2358" y="4344"/>
                    <a:pt x="2346" y="4403"/>
                  </a:cubicBezTo>
                  <a:cubicBezTo>
                    <a:pt x="2233" y="4385"/>
                    <a:pt x="2117" y="4377"/>
                    <a:pt x="2001" y="4377"/>
                  </a:cubicBezTo>
                  <a:cubicBezTo>
                    <a:pt x="1885" y="4377"/>
                    <a:pt x="1769" y="4385"/>
                    <a:pt x="1656" y="4403"/>
                  </a:cubicBezTo>
                  <a:cubicBezTo>
                    <a:pt x="1560" y="4415"/>
                    <a:pt x="1453" y="4439"/>
                    <a:pt x="1358" y="4463"/>
                  </a:cubicBezTo>
                  <a:cubicBezTo>
                    <a:pt x="596" y="4665"/>
                    <a:pt x="1" y="5415"/>
                    <a:pt x="417" y="6201"/>
                  </a:cubicBezTo>
                  <a:cubicBezTo>
                    <a:pt x="642" y="6627"/>
                    <a:pt x="1077" y="6895"/>
                    <a:pt x="1554" y="6895"/>
                  </a:cubicBezTo>
                  <a:cubicBezTo>
                    <a:pt x="1584" y="6895"/>
                    <a:pt x="1614" y="6894"/>
                    <a:pt x="1644" y="6892"/>
                  </a:cubicBezTo>
                  <a:cubicBezTo>
                    <a:pt x="2181" y="7071"/>
                    <a:pt x="2783" y="7100"/>
                    <a:pt x="3371" y="7100"/>
                  </a:cubicBezTo>
                  <a:cubicBezTo>
                    <a:pt x="3661" y="7100"/>
                    <a:pt x="3948" y="7093"/>
                    <a:pt x="4222" y="7093"/>
                  </a:cubicBezTo>
                  <a:cubicBezTo>
                    <a:pt x="4280" y="7093"/>
                    <a:pt x="4337" y="7093"/>
                    <a:pt x="4394" y="7094"/>
                  </a:cubicBezTo>
                  <a:cubicBezTo>
                    <a:pt x="4691" y="7097"/>
                    <a:pt x="4987" y="7099"/>
                    <a:pt x="5282" y="7099"/>
                  </a:cubicBezTo>
                  <a:cubicBezTo>
                    <a:pt x="6089" y="7099"/>
                    <a:pt x="6893" y="7088"/>
                    <a:pt x="7704" y="7070"/>
                  </a:cubicBezTo>
                  <a:cubicBezTo>
                    <a:pt x="9764" y="7011"/>
                    <a:pt x="11835" y="6939"/>
                    <a:pt x="13907" y="6820"/>
                  </a:cubicBezTo>
                  <a:cubicBezTo>
                    <a:pt x="14030" y="6858"/>
                    <a:pt x="14159" y="6876"/>
                    <a:pt x="14287" y="6876"/>
                  </a:cubicBezTo>
                  <a:cubicBezTo>
                    <a:pt x="14444" y="6876"/>
                    <a:pt x="14602" y="6849"/>
                    <a:pt x="14752" y="6796"/>
                  </a:cubicBezTo>
                  <a:cubicBezTo>
                    <a:pt x="15193" y="6630"/>
                    <a:pt x="15550" y="6320"/>
                    <a:pt x="15765" y="5903"/>
                  </a:cubicBezTo>
                  <a:cubicBezTo>
                    <a:pt x="15943" y="5582"/>
                    <a:pt x="15943" y="5189"/>
                    <a:pt x="15776" y="4856"/>
                  </a:cubicBezTo>
                  <a:cubicBezTo>
                    <a:pt x="15622" y="4618"/>
                    <a:pt x="15395" y="4427"/>
                    <a:pt x="15110" y="4356"/>
                  </a:cubicBezTo>
                  <a:cubicBezTo>
                    <a:pt x="14868" y="4246"/>
                    <a:pt x="14610" y="4193"/>
                    <a:pt x="14351" y="4193"/>
                  </a:cubicBezTo>
                  <a:cubicBezTo>
                    <a:pt x="14215" y="4193"/>
                    <a:pt x="14078" y="4208"/>
                    <a:pt x="13943" y="4237"/>
                  </a:cubicBezTo>
                  <a:cubicBezTo>
                    <a:pt x="13762" y="3207"/>
                    <a:pt x="12870" y="2505"/>
                    <a:pt x="11893" y="2505"/>
                  </a:cubicBezTo>
                  <a:cubicBezTo>
                    <a:pt x="11649" y="2505"/>
                    <a:pt x="11401" y="2549"/>
                    <a:pt x="11157" y="2641"/>
                  </a:cubicBezTo>
                  <a:cubicBezTo>
                    <a:pt x="11026" y="2689"/>
                    <a:pt x="10883" y="2760"/>
                    <a:pt x="10764" y="2832"/>
                  </a:cubicBezTo>
                  <a:cubicBezTo>
                    <a:pt x="10740" y="2796"/>
                    <a:pt x="10728" y="2748"/>
                    <a:pt x="10704" y="2713"/>
                  </a:cubicBezTo>
                  <a:cubicBezTo>
                    <a:pt x="10561" y="2415"/>
                    <a:pt x="10383" y="2141"/>
                    <a:pt x="10157" y="1891"/>
                  </a:cubicBezTo>
                  <a:cubicBezTo>
                    <a:pt x="10085" y="1736"/>
                    <a:pt x="10002" y="1582"/>
                    <a:pt x="9907" y="1427"/>
                  </a:cubicBezTo>
                  <a:cubicBezTo>
                    <a:pt x="9406" y="625"/>
                    <a:pt x="8561" y="1"/>
                    <a:pt x="758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469159" y="2339416"/>
              <a:ext cx="185813" cy="163945"/>
            </a:xfrm>
            <a:custGeom>
              <a:rect b="b" l="l" r="r" t="t"/>
              <a:pathLst>
                <a:path extrusionOk="0" h="5053" w="5727">
                  <a:moveTo>
                    <a:pt x="3025" y="1"/>
                  </a:moveTo>
                  <a:cubicBezTo>
                    <a:pt x="2797" y="1"/>
                    <a:pt x="2551" y="61"/>
                    <a:pt x="2286" y="195"/>
                  </a:cubicBezTo>
                  <a:cubicBezTo>
                    <a:pt x="1393" y="635"/>
                    <a:pt x="845" y="1743"/>
                    <a:pt x="500" y="2624"/>
                  </a:cubicBezTo>
                  <a:cubicBezTo>
                    <a:pt x="202" y="3374"/>
                    <a:pt x="36" y="4171"/>
                    <a:pt x="0" y="4981"/>
                  </a:cubicBezTo>
                  <a:cubicBezTo>
                    <a:pt x="488" y="4481"/>
                    <a:pt x="1345" y="4219"/>
                    <a:pt x="1953" y="4148"/>
                  </a:cubicBezTo>
                  <a:cubicBezTo>
                    <a:pt x="2225" y="4110"/>
                    <a:pt x="2498" y="4091"/>
                    <a:pt x="2770" y="4091"/>
                  </a:cubicBezTo>
                  <a:cubicBezTo>
                    <a:pt x="3690" y="4091"/>
                    <a:pt x="4602" y="4306"/>
                    <a:pt x="5429" y="4719"/>
                  </a:cubicBezTo>
                  <a:cubicBezTo>
                    <a:pt x="5525" y="4767"/>
                    <a:pt x="5608" y="4850"/>
                    <a:pt x="5656" y="4957"/>
                  </a:cubicBezTo>
                  <a:cubicBezTo>
                    <a:pt x="5679" y="4993"/>
                    <a:pt x="5703" y="5017"/>
                    <a:pt x="5727" y="5053"/>
                  </a:cubicBezTo>
                  <a:cubicBezTo>
                    <a:pt x="5679" y="4124"/>
                    <a:pt x="5465" y="3207"/>
                    <a:pt x="5084" y="2350"/>
                  </a:cubicBezTo>
                  <a:cubicBezTo>
                    <a:pt x="4668" y="1140"/>
                    <a:pt x="4016" y="1"/>
                    <a:pt x="30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454851" y="2472116"/>
              <a:ext cx="206707" cy="101164"/>
            </a:xfrm>
            <a:custGeom>
              <a:rect b="b" l="l" r="r" t="t"/>
              <a:pathLst>
                <a:path extrusionOk="0" h="3118" w="6371">
                  <a:moveTo>
                    <a:pt x="3211" y="1"/>
                  </a:moveTo>
                  <a:cubicBezTo>
                    <a:pt x="2939" y="1"/>
                    <a:pt x="2666" y="20"/>
                    <a:pt x="2394" y="58"/>
                  </a:cubicBezTo>
                  <a:cubicBezTo>
                    <a:pt x="1786" y="129"/>
                    <a:pt x="929" y="391"/>
                    <a:pt x="429" y="891"/>
                  </a:cubicBezTo>
                  <a:cubicBezTo>
                    <a:pt x="167" y="1129"/>
                    <a:pt x="24" y="1463"/>
                    <a:pt x="12" y="1820"/>
                  </a:cubicBezTo>
                  <a:cubicBezTo>
                    <a:pt x="1" y="3022"/>
                    <a:pt x="1715" y="3118"/>
                    <a:pt x="2584" y="3118"/>
                  </a:cubicBezTo>
                  <a:lnTo>
                    <a:pt x="2644" y="3118"/>
                  </a:lnTo>
                  <a:cubicBezTo>
                    <a:pt x="2644" y="2403"/>
                    <a:pt x="2727" y="1677"/>
                    <a:pt x="2882" y="974"/>
                  </a:cubicBezTo>
                  <a:cubicBezTo>
                    <a:pt x="2934" y="741"/>
                    <a:pt x="3130" y="631"/>
                    <a:pt x="3331" y="631"/>
                  </a:cubicBezTo>
                  <a:cubicBezTo>
                    <a:pt x="3540" y="631"/>
                    <a:pt x="3756" y="750"/>
                    <a:pt x="3822" y="974"/>
                  </a:cubicBezTo>
                  <a:cubicBezTo>
                    <a:pt x="3989" y="1629"/>
                    <a:pt x="4108" y="2296"/>
                    <a:pt x="4180" y="2963"/>
                  </a:cubicBezTo>
                  <a:cubicBezTo>
                    <a:pt x="4989" y="2796"/>
                    <a:pt x="5787" y="2451"/>
                    <a:pt x="6204" y="1832"/>
                  </a:cubicBezTo>
                  <a:cubicBezTo>
                    <a:pt x="6370" y="1570"/>
                    <a:pt x="6358" y="1224"/>
                    <a:pt x="6168" y="963"/>
                  </a:cubicBezTo>
                  <a:cubicBezTo>
                    <a:pt x="6144" y="927"/>
                    <a:pt x="6120" y="903"/>
                    <a:pt x="6097" y="867"/>
                  </a:cubicBezTo>
                  <a:cubicBezTo>
                    <a:pt x="6049" y="760"/>
                    <a:pt x="5966" y="677"/>
                    <a:pt x="5870" y="629"/>
                  </a:cubicBezTo>
                  <a:cubicBezTo>
                    <a:pt x="5043" y="216"/>
                    <a:pt x="4131" y="1"/>
                    <a:pt x="321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537132" y="2492556"/>
              <a:ext cx="69951" cy="209205"/>
            </a:xfrm>
            <a:custGeom>
              <a:rect b="b" l="l" r="r" t="t"/>
              <a:pathLst>
                <a:path extrusionOk="0" h="6448" w="2156">
                  <a:moveTo>
                    <a:pt x="795" y="1"/>
                  </a:moveTo>
                  <a:cubicBezTo>
                    <a:pt x="594" y="1"/>
                    <a:pt x="398" y="111"/>
                    <a:pt x="346" y="344"/>
                  </a:cubicBezTo>
                  <a:cubicBezTo>
                    <a:pt x="191" y="1047"/>
                    <a:pt x="108" y="1761"/>
                    <a:pt x="108" y="2488"/>
                  </a:cubicBezTo>
                  <a:cubicBezTo>
                    <a:pt x="108" y="2821"/>
                    <a:pt x="108" y="3154"/>
                    <a:pt x="120" y="3500"/>
                  </a:cubicBezTo>
                  <a:cubicBezTo>
                    <a:pt x="155" y="4393"/>
                    <a:pt x="1" y="5619"/>
                    <a:pt x="703" y="6286"/>
                  </a:cubicBezTo>
                  <a:cubicBezTo>
                    <a:pt x="825" y="6398"/>
                    <a:pt x="962" y="6448"/>
                    <a:pt x="1097" y="6448"/>
                  </a:cubicBezTo>
                  <a:cubicBezTo>
                    <a:pt x="1292" y="6448"/>
                    <a:pt x="1481" y="6343"/>
                    <a:pt x="1608" y="6167"/>
                  </a:cubicBezTo>
                  <a:cubicBezTo>
                    <a:pt x="2156" y="5428"/>
                    <a:pt x="1810" y="4202"/>
                    <a:pt x="1739" y="3345"/>
                  </a:cubicBezTo>
                  <a:cubicBezTo>
                    <a:pt x="1703" y="3000"/>
                    <a:pt x="1679" y="2666"/>
                    <a:pt x="1644" y="2333"/>
                  </a:cubicBezTo>
                  <a:cubicBezTo>
                    <a:pt x="1572" y="1666"/>
                    <a:pt x="1453" y="999"/>
                    <a:pt x="1286" y="344"/>
                  </a:cubicBezTo>
                  <a:cubicBezTo>
                    <a:pt x="1220" y="120"/>
                    <a:pt x="1004" y="1"/>
                    <a:pt x="79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3958976" y="94092"/>
              <a:ext cx="112033" cy="99217"/>
            </a:xfrm>
            <a:custGeom>
              <a:rect b="b" l="l" r="r" t="t"/>
              <a:pathLst>
                <a:path extrusionOk="0" h="3058" w="3453">
                  <a:moveTo>
                    <a:pt x="1826" y="1"/>
                  </a:moveTo>
                  <a:cubicBezTo>
                    <a:pt x="1689" y="1"/>
                    <a:pt x="1541" y="37"/>
                    <a:pt x="1381" y="116"/>
                  </a:cubicBezTo>
                  <a:cubicBezTo>
                    <a:pt x="845" y="390"/>
                    <a:pt x="512" y="1045"/>
                    <a:pt x="298" y="1581"/>
                  </a:cubicBezTo>
                  <a:cubicBezTo>
                    <a:pt x="131" y="2033"/>
                    <a:pt x="24" y="2522"/>
                    <a:pt x="0" y="2998"/>
                  </a:cubicBezTo>
                  <a:cubicBezTo>
                    <a:pt x="298" y="2700"/>
                    <a:pt x="810" y="2545"/>
                    <a:pt x="1179" y="2498"/>
                  </a:cubicBezTo>
                  <a:cubicBezTo>
                    <a:pt x="1339" y="2476"/>
                    <a:pt x="1499" y="2466"/>
                    <a:pt x="1660" y="2466"/>
                  </a:cubicBezTo>
                  <a:cubicBezTo>
                    <a:pt x="2219" y="2466"/>
                    <a:pt x="2775" y="2593"/>
                    <a:pt x="3274" y="2843"/>
                  </a:cubicBezTo>
                  <a:cubicBezTo>
                    <a:pt x="3334" y="2879"/>
                    <a:pt x="3381" y="2938"/>
                    <a:pt x="3405" y="2998"/>
                  </a:cubicBezTo>
                  <a:cubicBezTo>
                    <a:pt x="3429" y="3010"/>
                    <a:pt x="3441" y="3033"/>
                    <a:pt x="3453" y="3057"/>
                  </a:cubicBezTo>
                  <a:cubicBezTo>
                    <a:pt x="3429" y="2498"/>
                    <a:pt x="3298" y="1938"/>
                    <a:pt x="3072" y="1426"/>
                  </a:cubicBezTo>
                  <a:cubicBezTo>
                    <a:pt x="2820" y="690"/>
                    <a:pt x="2426" y="1"/>
                    <a:pt x="182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3950475" y="174069"/>
              <a:ext cx="124394" cy="60964"/>
            </a:xfrm>
            <a:custGeom>
              <a:rect b="b" l="l" r="r" t="t"/>
              <a:pathLst>
                <a:path extrusionOk="0" h="1879" w="3834">
                  <a:moveTo>
                    <a:pt x="1922" y="1"/>
                  </a:moveTo>
                  <a:cubicBezTo>
                    <a:pt x="1761" y="1"/>
                    <a:pt x="1601" y="11"/>
                    <a:pt x="1441" y="33"/>
                  </a:cubicBezTo>
                  <a:cubicBezTo>
                    <a:pt x="1072" y="80"/>
                    <a:pt x="548" y="235"/>
                    <a:pt x="250" y="533"/>
                  </a:cubicBezTo>
                  <a:cubicBezTo>
                    <a:pt x="95" y="676"/>
                    <a:pt x="0" y="878"/>
                    <a:pt x="0" y="1092"/>
                  </a:cubicBezTo>
                  <a:cubicBezTo>
                    <a:pt x="0" y="1819"/>
                    <a:pt x="1024" y="1878"/>
                    <a:pt x="1548" y="1878"/>
                  </a:cubicBezTo>
                  <a:lnTo>
                    <a:pt x="1596" y="1878"/>
                  </a:lnTo>
                  <a:cubicBezTo>
                    <a:pt x="1596" y="1450"/>
                    <a:pt x="1643" y="1009"/>
                    <a:pt x="1727" y="592"/>
                  </a:cubicBezTo>
                  <a:cubicBezTo>
                    <a:pt x="1762" y="447"/>
                    <a:pt x="1882" y="378"/>
                    <a:pt x="2005" y="378"/>
                  </a:cubicBezTo>
                  <a:cubicBezTo>
                    <a:pt x="2132" y="378"/>
                    <a:pt x="2262" y="453"/>
                    <a:pt x="2298" y="592"/>
                  </a:cubicBezTo>
                  <a:cubicBezTo>
                    <a:pt x="2405" y="973"/>
                    <a:pt x="2477" y="1378"/>
                    <a:pt x="2512" y="1783"/>
                  </a:cubicBezTo>
                  <a:cubicBezTo>
                    <a:pt x="3012" y="1676"/>
                    <a:pt x="3489" y="1473"/>
                    <a:pt x="3739" y="1104"/>
                  </a:cubicBezTo>
                  <a:cubicBezTo>
                    <a:pt x="3834" y="938"/>
                    <a:pt x="3822" y="735"/>
                    <a:pt x="3715" y="580"/>
                  </a:cubicBezTo>
                  <a:cubicBezTo>
                    <a:pt x="3703" y="568"/>
                    <a:pt x="3691" y="545"/>
                    <a:pt x="3667" y="521"/>
                  </a:cubicBezTo>
                  <a:cubicBezTo>
                    <a:pt x="3643" y="461"/>
                    <a:pt x="3596" y="414"/>
                    <a:pt x="3536" y="378"/>
                  </a:cubicBezTo>
                  <a:cubicBezTo>
                    <a:pt x="3037" y="128"/>
                    <a:pt x="2481" y="1"/>
                    <a:pt x="19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3999922" y="186301"/>
              <a:ext cx="42114" cy="126406"/>
            </a:xfrm>
            <a:custGeom>
              <a:rect b="b" l="l" r="r" t="t"/>
              <a:pathLst>
                <a:path extrusionOk="0" h="3896" w="1298">
                  <a:moveTo>
                    <a:pt x="481" y="1"/>
                  </a:moveTo>
                  <a:cubicBezTo>
                    <a:pt x="358" y="1"/>
                    <a:pt x="238" y="70"/>
                    <a:pt x="203" y="215"/>
                  </a:cubicBezTo>
                  <a:cubicBezTo>
                    <a:pt x="119" y="644"/>
                    <a:pt x="72" y="1073"/>
                    <a:pt x="72" y="1513"/>
                  </a:cubicBezTo>
                  <a:cubicBezTo>
                    <a:pt x="72" y="1715"/>
                    <a:pt x="72" y="1918"/>
                    <a:pt x="72" y="2120"/>
                  </a:cubicBezTo>
                  <a:cubicBezTo>
                    <a:pt x="95" y="2656"/>
                    <a:pt x="0" y="3394"/>
                    <a:pt x="429" y="3799"/>
                  </a:cubicBezTo>
                  <a:cubicBezTo>
                    <a:pt x="499" y="3865"/>
                    <a:pt x="587" y="3896"/>
                    <a:pt x="673" y="3896"/>
                  </a:cubicBezTo>
                  <a:cubicBezTo>
                    <a:pt x="792" y="3896"/>
                    <a:pt x="908" y="3838"/>
                    <a:pt x="976" y="3728"/>
                  </a:cubicBezTo>
                  <a:cubicBezTo>
                    <a:pt x="1298" y="3287"/>
                    <a:pt x="1096" y="2537"/>
                    <a:pt x="1048" y="2025"/>
                  </a:cubicBezTo>
                  <a:cubicBezTo>
                    <a:pt x="1024" y="1823"/>
                    <a:pt x="1012" y="1620"/>
                    <a:pt x="988" y="1418"/>
                  </a:cubicBezTo>
                  <a:cubicBezTo>
                    <a:pt x="953" y="1013"/>
                    <a:pt x="881" y="608"/>
                    <a:pt x="774" y="215"/>
                  </a:cubicBezTo>
                  <a:cubicBezTo>
                    <a:pt x="738" y="76"/>
                    <a:pt x="608" y="1"/>
                    <a:pt x="48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2117106" y="203432"/>
              <a:ext cx="112033" cy="99184"/>
            </a:xfrm>
            <a:custGeom>
              <a:rect b="b" l="l" r="r" t="t"/>
              <a:pathLst>
                <a:path extrusionOk="0" h="3057" w="3453">
                  <a:moveTo>
                    <a:pt x="1826" y="0"/>
                  </a:moveTo>
                  <a:cubicBezTo>
                    <a:pt x="1689" y="0"/>
                    <a:pt x="1541" y="36"/>
                    <a:pt x="1381" y="116"/>
                  </a:cubicBezTo>
                  <a:cubicBezTo>
                    <a:pt x="834" y="390"/>
                    <a:pt x="512" y="1045"/>
                    <a:pt x="298" y="1580"/>
                  </a:cubicBezTo>
                  <a:cubicBezTo>
                    <a:pt x="119" y="2033"/>
                    <a:pt x="24" y="2521"/>
                    <a:pt x="0" y="2997"/>
                  </a:cubicBezTo>
                  <a:cubicBezTo>
                    <a:pt x="298" y="2700"/>
                    <a:pt x="810" y="2545"/>
                    <a:pt x="1179" y="2497"/>
                  </a:cubicBezTo>
                  <a:cubicBezTo>
                    <a:pt x="1340" y="2476"/>
                    <a:pt x="1502" y="2465"/>
                    <a:pt x="1662" y="2465"/>
                  </a:cubicBezTo>
                  <a:cubicBezTo>
                    <a:pt x="2224" y="2465"/>
                    <a:pt x="2774" y="2595"/>
                    <a:pt x="3274" y="2854"/>
                  </a:cubicBezTo>
                  <a:cubicBezTo>
                    <a:pt x="3334" y="2878"/>
                    <a:pt x="3381" y="2938"/>
                    <a:pt x="3417" y="2997"/>
                  </a:cubicBezTo>
                  <a:cubicBezTo>
                    <a:pt x="3429" y="3021"/>
                    <a:pt x="3441" y="3033"/>
                    <a:pt x="3453" y="3057"/>
                  </a:cubicBezTo>
                  <a:cubicBezTo>
                    <a:pt x="3429" y="2497"/>
                    <a:pt x="3298" y="1938"/>
                    <a:pt x="3072" y="1426"/>
                  </a:cubicBezTo>
                  <a:cubicBezTo>
                    <a:pt x="2820" y="689"/>
                    <a:pt x="2426" y="0"/>
                    <a:pt x="182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2108605" y="283408"/>
              <a:ext cx="124394" cy="60932"/>
            </a:xfrm>
            <a:custGeom>
              <a:rect b="b" l="l" r="r" t="t"/>
              <a:pathLst>
                <a:path extrusionOk="0" h="1878" w="3834">
                  <a:moveTo>
                    <a:pt x="1927" y="0"/>
                  </a:moveTo>
                  <a:cubicBezTo>
                    <a:pt x="1766" y="0"/>
                    <a:pt x="1603" y="11"/>
                    <a:pt x="1441" y="32"/>
                  </a:cubicBezTo>
                  <a:cubicBezTo>
                    <a:pt x="1072" y="80"/>
                    <a:pt x="560" y="235"/>
                    <a:pt x="250" y="532"/>
                  </a:cubicBezTo>
                  <a:cubicBezTo>
                    <a:pt x="95" y="675"/>
                    <a:pt x="12" y="878"/>
                    <a:pt x="0" y="1092"/>
                  </a:cubicBezTo>
                  <a:cubicBezTo>
                    <a:pt x="0" y="1818"/>
                    <a:pt x="1024" y="1878"/>
                    <a:pt x="1548" y="1878"/>
                  </a:cubicBezTo>
                  <a:lnTo>
                    <a:pt x="1596" y="1878"/>
                  </a:lnTo>
                  <a:cubicBezTo>
                    <a:pt x="1596" y="1449"/>
                    <a:pt x="1643" y="1008"/>
                    <a:pt x="1727" y="592"/>
                  </a:cubicBezTo>
                  <a:cubicBezTo>
                    <a:pt x="1762" y="446"/>
                    <a:pt x="1882" y="377"/>
                    <a:pt x="2005" y="377"/>
                  </a:cubicBezTo>
                  <a:cubicBezTo>
                    <a:pt x="2132" y="377"/>
                    <a:pt x="2262" y="452"/>
                    <a:pt x="2298" y="592"/>
                  </a:cubicBezTo>
                  <a:cubicBezTo>
                    <a:pt x="2405" y="985"/>
                    <a:pt x="2477" y="1378"/>
                    <a:pt x="2512" y="1782"/>
                  </a:cubicBezTo>
                  <a:cubicBezTo>
                    <a:pt x="3012" y="1687"/>
                    <a:pt x="3489" y="1485"/>
                    <a:pt x="3739" y="1104"/>
                  </a:cubicBezTo>
                  <a:cubicBezTo>
                    <a:pt x="3834" y="949"/>
                    <a:pt x="3834" y="735"/>
                    <a:pt x="3715" y="592"/>
                  </a:cubicBezTo>
                  <a:cubicBezTo>
                    <a:pt x="3703" y="568"/>
                    <a:pt x="3691" y="544"/>
                    <a:pt x="3679" y="532"/>
                  </a:cubicBezTo>
                  <a:cubicBezTo>
                    <a:pt x="3643" y="461"/>
                    <a:pt x="3596" y="413"/>
                    <a:pt x="3536" y="377"/>
                  </a:cubicBezTo>
                  <a:cubicBezTo>
                    <a:pt x="3037" y="128"/>
                    <a:pt x="2488" y="0"/>
                    <a:pt x="192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2158051" y="295770"/>
              <a:ext cx="42114" cy="126276"/>
            </a:xfrm>
            <a:custGeom>
              <a:rect b="b" l="l" r="r" t="t"/>
              <a:pathLst>
                <a:path extrusionOk="0" h="3892" w="1298">
                  <a:moveTo>
                    <a:pt x="486" y="1"/>
                  </a:moveTo>
                  <a:cubicBezTo>
                    <a:pt x="364" y="1"/>
                    <a:pt x="244" y="69"/>
                    <a:pt x="214" y="211"/>
                  </a:cubicBezTo>
                  <a:cubicBezTo>
                    <a:pt x="119" y="639"/>
                    <a:pt x="72" y="1068"/>
                    <a:pt x="72" y="1509"/>
                  </a:cubicBezTo>
                  <a:lnTo>
                    <a:pt x="72" y="2116"/>
                  </a:lnTo>
                  <a:cubicBezTo>
                    <a:pt x="84" y="2652"/>
                    <a:pt x="0" y="3390"/>
                    <a:pt x="429" y="3795"/>
                  </a:cubicBezTo>
                  <a:cubicBezTo>
                    <a:pt x="494" y="3860"/>
                    <a:pt x="581" y="3891"/>
                    <a:pt x="668" y="3891"/>
                  </a:cubicBezTo>
                  <a:cubicBezTo>
                    <a:pt x="788" y="3891"/>
                    <a:pt x="908" y="3833"/>
                    <a:pt x="976" y="3723"/>
                  </a:cubicBezTo>
                  <a:cubicBezTo>
                    <a:pt x="1298" y="3283"/>
                    <a:pt x="1096" y="2532"/>
                    <a:pt x="1048" y="2021"/>
                  </a:cubicBezTo>
                  <a:cubicBezTo>
                    <a:pt x="1024" y="1818"/>
                    <a:pt x="1012" y="1616"/>
                    <a:pt x="988" y="1413"/>
                  </a:cubicBezTo>
                  <a:cubicBezTo>
                    <a:pt x="953" y="1008"/>
                    <a:pt x="881" y="604"/>
                    <a:pt x="774" y="211"/>
                  </a:cubicBezTo>
                  <a:cubicBezTo>
                    <a:pt x="738" y="72"/>
                    <a:pt x="611" y="1"/>
                    <a:pt x="48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5141045" y="203432"/>
              <a:ext cx="112422" cy="99184"/>
            </a:xfrm>
            <a:custGeom>
              <a:rect b="b" l="l" r="r" t="t"/>
              <a:pathLst>
                <a:path extrusionOk="0" h="3057" w="3465">
                  <a:moveTo>
                    <a:pt x="1826" y="0"/>
                  </a:moveTo>
                  <a:cubicBezTo>
                    <a:pt x="1689" y="0"/>
                    <a:pt x="1541" y="36"/>
                    <a:pt x="1381" y="116"/>
                  </a:cubicBezTo>
                  <a:cubicBezTo>
                    <a:pt x="846" y="390"/>
                    <a:pt x="512" y="1045"/>
                    <a:pt x="298" y="1580"/>
                  </a:cubicBezTo>
                  <a:cubicBezTo>
                    <a:pt x="131" y="2033"/>
                    <a:pt x="24" y="2521"/>
                    <a:pt x="0" y="2997"/>
                  </a:cubicBezTo>
                  <a:cubicBezTo>
                    <a:pt x="298" y="2700"/>
                    <a:pt x="822" y="2545"/>
                    <a:pt x="1191" y="2497"/>
                  </a:cubicBezTo>
                  <a:cubicBezTo>
                    <a:pt x="1350" y="2476"/>
                    <a:pt x="1509" y="2465"/>
                    <a:pt x="1668" y="2465"/>
                  </a:cubicBezTo>
                  <a:cubicBezTo>
                    <a:pt x="2224" y="2465"/>
                    <a:pt x="2777" y="2595"/>
                    <a:pt x="3286" y="2854"/>
                  </a:cubicBezTo>
                  <a:cubicBezTo>
                    <a:pt x="3346" y="2878"/>
                    <a:pt x="3394" y="2938"/>
                    <a:pt x="3417" y="2997"/>
                  </a:cubicBezTo>
                  <a:cubicBezTo>
                    <a:pt x="3429" y="3021"/>
                    <a:pt x="3453" y="3033"/>
                    <a:pt x="3465" y="3057"/>
                  </a:cubicBezTo>
                  <a:cubicBezTo>
                    <a:pt x="3429" y="2497"/>
                    <a:pt x="3298" y="1938"/>
                    <a:pt x="3072" y="1426"/>
                  </a:cubicBezTo>
                  <a:cubicBezTo>
                    <a:pt x="2820" y="689"/>
                    <a:pt x="2426" y="0"/>
                    <a:pt x="182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5132933" y="283408"/>
              <a:ext cx="124394" cy="60932"/>
            </a:xfrm>
            <a:custGeom>
              <a:rect b="b" l="l" r="r" t="t"/>
              <a:pathLst>
                <a:path extrusionOk="0" h="1878" w="3834">
                  <a:moveTo>
                    <a:pt x="1921" y="0"/>
                  </a:moveTo>
                  <a:cubicBezTo>
                    <a:pt x="1761" y="0"/>
                    <a:pt x="1601" y="11"/>
                    <a:pt x="1441" y="32"/>
                  </a:cubicBezTo>
                  <a:cubicBezTo>
                    <a:pt x="1072" y="80"/>
                    <a:pt x="548" y="235"/>
                    <a:pt x="250" y="532"/>
                  </a:cubicBezTo>
                  <a:cubicBezTo>
                    <a:pt x="95" y="675"/>
                    <a:pt x="0" y="878"/>
                    <a:pt x="0" y="1092"/>
                  </a:cubicBezTo>
                  <a:cubicBezTo>
                    <a:pt x="0" y="1818"/>
                    <a:pt x="1024" y="1878"/>
                    <a:pt x="1548" y="1878"/>
                  </a:cubicBezTo>
                  <a:lnTo>
                    <a:pt x="1584" y="1878"/>
                  </a:lnTo>
                  <a:cubicBezTo>
                    <a:pt x="1584" y="1449"/>
                    <a:pt x="1631" y="1008"/>
                    <a:pt x="1727" y="592"/>
                  </a:cubicBezTo>
                  <a:cubicBezTo>
                    <a:pt x="1762" y="446"/>
                    <a:pt x="1879" y="377"/>
                    <a:pt x="2000" y="377"/>
                  </a:cubicBezTo>
                  <a:cubicBezTo>
                    <a:pt x="2126" y="377"/>
                    <a:pt x="2256" y="452"/>
                    <a:pt x="2298" y="592"/>
                  </a:cubicBezTo>
                  <a:cubicBezTo>
                    <a:pt x="2393" y="985"/>
                    <a:pt x="2465" y="1378"/>
                    <a:pt x="2512" y="1782"/>
                  </a:cubicBezTo>
                  <a:cubicBezTo>
                    <a:pt x="3001" y="1687"/>
                    <a:pt x="3477" y="1485"/>
                    <a:pt x="3727" y="1104"/>
                  </a:cubicBezTo>
                  <a:cubicBezTo>
                    <a:pt x="3834" y="949"/>
                    <a:pt x="3822" y="735"/>
                    <a:pt x="3715" y="592"/>
                  </a:cubicBezTo>
                  <a:cubicBezTo>
                    <a:pt x="3703" y="568"/>
                    <a:pt x="3679" y="544"/>
                    <a:pt x="3667" y="532"/>
                  </a:cubicBezTo>
                  <a:cubicBezTo>
                    <a:pt x="3644" y="461"/>
                    <a:pt x="3596" y="413"/>
                    <a:pt x="3536" y="377"/>
                  </a:cubicBezTo>
                  <a:cubicBezTo>
                    <a:pt x="3028" y="128"/>
                    <a:pt x="2476" y="0"/>
                    <a:pt x="192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5181990" y="295770"/>
              <a:ext cx="42503" cy="126276"/>
            </a:xfrm>
            <a:custGeom>
              <a:rect b="b" l="l" r="r" t="t"/>
              <a:pathLst>
                <a:path extrusionOk="0" h="3892" w="1310">
                  <a:moveTo>
                    <a:pt x="492" y="1"/>
                  </a:moveTo>
                  <a:cubicBezTo>
                    <a:pt x="370" y="1"/>
                    <a:pt x="250" y="69"/>
                    <a:pt x="215" y="211"/>
                  </a:cubicBezTo>
                  <a:cubicBezTo>
                    <a:pt x="119" y="639"/>
                    <a:pt x="72" y="1068"/>
                    <a:pt x="72" y="1509"/>
                  </a:cubicBezTo>
                  <a:lnTo>
                    <a:pt x="72" y="2116"/>
                  </a:lnTo>
                  <a:cubicBezTo>
                    <a:pt x="96" y="2652"/>
                    <a:pt x="0" y="3390"/>
                    <a:pt x="429" y="3795"/>
                  </a:cubicBezTo>
                  <a:cubicBezTo>
                    <a:pt x="499" y="3860"/>
                    <a:pt x="587" y="3891"/>
                    <a:pt x="674" y="3891"/>
                  </a:cubicBezTo>
                  <a:cubicBezTo>
                    <a:pt x="792" y="3891"/>
                    <a:pt x="908" y="3833"/>
                    <a:pt x="977" y="3723"/>
                  </a:cubicBezTo>
                  <a:cubicBezTo>
                    <a:pt x="1310" y="3283"/>
                    <a:pt x="1096" y="2532"/>
                    <a:pt x="1048" y="2021"/>
                  </a:cubicBezTo>
                  <a:cubicBezTo>
                    <a:pt x="1036" y="1818"/>
                    <a:pt x="1012" y="1616"/>
                    <a:pt x="989" y="1413"/>
                  </a:cubicBezTo>
                  <a:cubicBezTo>
                    <a:pt x="953" y="1008"/>
                    <a:pt x="881" y="604"/>
                    <a:pt x="786" y="211"/>
                  </a:cubicBezTo>
                  <a:cubicBezTo>
                    <a:pt x="744" y="72"/>
                    <a:pt x="617" y="1"/>
                    <a:pt x="49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8402935" y="52725"/>
              <a:ext cx="112454" cy="98860"/>
            </a:xfrm>
            <a:custGeom>
              <a:rect b="b" l="l" r="r" t="t"/>
              <a:pathLst>
                <a:path extrusionOk="0" h="3047" w="3466">
                  <a:moveTo>
                    <a:pt x="1830" y="1"/>
                  </a:moveTo>
                  <a:cubicBezTo>
                    <a:pt x="1692" y="1"/>
                    <a:pt x="1543" y="37"/>
                    <a:pt x="1382" y="117"/>
                  </a:cubicBezTo>
                  <a:cubicBezTo>
                    <a:pt x="846" y="379"/>
                    <a:pt x="513" y="1046"/>
                    <a:pt x="298" y="1582"/>
                  </a:cubicBezTo>
                  <a:cubicBezTo>
                    <a:pt x="132" y="2034"/>
                    <a:pt x="24" y="2523"/>
                    <a:pt x="1" y="2999"/>
                  </a:cubicBezTo>
                  <a:cubicBezTo>
                    <a:pt x="298" y="2689"/>
                    <a:pt x="822" y="2534"/>
                    <a:pt x="1191" y="2487"/>
                  </a:cubicBezTo>
                  <a:cubicBezTo>
                    <a:pt x="1338" y="2470"/>
                    <a:pt x="1486" y="2461"/>
                    <a:pt x="1633" y="2461"/>
                  </a:cubicBezTo>
                  <a:cubicBezTo>
                    <a:pt x="2202" y="2461"/>
                    <a:pt x="2767" y="2589"/>
                    <a:pt x="3287" y="2844"/>
                  </a:cubicBezTo>
                  <a:cubicBezTo>
                    <a:pt x="3346" y="2868"/>
                    <a:pt x="3394" y="2927"/>
                    <a:pt x="3418" y="2987"/>
                  </a:cubicBezTo>
                  <a:cubicBezTo>
                    <a:pt x="3430" y="3011"/>
                    <a:pt x="3453" y="3035"/>
                    <a:pt x="3465" y="3046"/>
                  </a:cubicBezTo>
                  <a:cubicBezTo>
                    <a:pt x="3430" y="2487"/>
                    <a:pt x="3299" y="1939"/>
                    <a:pt x="3072" y="1415"/>
                  </a:cubicBezTo>
                  <a:cubicBezTo>
                    <a:pt x="2821" y="680"/>
                    <a:pt x="2428" y="1"/>
                    <a:pt x="183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8394824" y="132345"/>
              <a:ext cx="124427" cy="61353"/>
            </a:xfrm>
            <a:custGeom>
              <a:rect b="b" l="l" r="r" t="t"/>
              <a:pathLst>
                <a:path extrusionOk="0" h="1891" w="3835">
                  <a:moveTo>
                    <a:pt x="1921" y="1"/>
                  </a:moveTo>
                  <a:cubicBezTo>
                    <a:pt x="1761" y="1"/>
                    <a:pt x="1601" y="12"/>
                    <a:pt x="1441" y="33"/>
                  </a:cubicBezTo>
                  <a:cubicBezTo>
                    <a:pt x="1072" y="80"/>
                    <a:pt x="548" y="235"/>
                    <a:pt x="251" y="533"/>
                  </a:cubicBezTo>
                  <a:cubicBezTo>
                    <a:pt x="96" y="676"/>
                    <a:pt x="1" y="890"/>
                    <a:pt x="1" y="1104"/>
                  </a:cubicBezTo>
                  <a:cubicBezTo>
                    <a:pt x="1" y="1831"/>
                    <a:pt x="1025" y="1890"/>
                    <a:pt x="1548" y="1890"/>
                  </a:cubicBezTo>
                  <a:lnTo>
                    <a:pt x="1584" y="1890"/>
                  </a:lnTo>
                  <a:cubicBezTo>
                    <a:pt x="1584" y="1450"/>
                    <a:pt x="1632" y="1021"/>
                    <a:pt x="1727" y="592"/>
                  </a:cubicBezTo>
                  <a:cubicBezTo>
                    <a:pt x="1762" y="451"/>
                    <a:pt x="1882" y="383"/>
                    <a:pt x="2004" y="383"/>
                  </a:cubicBezTo>
                  <a:cubicBezTo>
                    <a:pt x="2129" y="383"/>
                    <a:pt x="2256" y="454"/>
                    <a:pt x="2298" y="592"/>
                  </a:cubicBezTo>
                  <a:cubicBezTo>
                    <a:pt x="2406" y="985"/>
                    <a:pt x="2477" y="1390"/>
                    <a:pt x="2513" y="1795"/>
                  </a:cubicBezTo>
                  <a:cubicBezTo>
                    <a:pt x="3001" y="1688"/>
                    <a:pt x="3477" y="1485"/>
                    <a:pt x="3727" y="1116"/>
                  </a:cubicBezTo>
                  <a:cubicBezTo>
                    <a:pt x="3834" y="950"/>
                    <a:pt x="3822" y="747"/>
                    <a:pt x="3715" y="592"/>
                  </a:cubicBezTo>
                  <a:cubicBezTo>
                    <a:pt x="3703" y="569"/>
                    <a:pt x="3680" y="545"/>
                    <a:pt x="3668" y="533"/>
                  </a:cubicBezTo>
                  <a:cubicBezTo>
                    <a:pt x="3644" y="461"/>
                    <a:pt x="3596" y="414"/>
                    <a:pt x="3537" y="378"/>
                  </a:cubicBezTo>
                  <a:cubicBezTo>
                    <a:pt x="3028" y="129"/>
                    <a:pt x="2477" y="1"/>
                    <a:pt x="192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8443881" y="144739"/>
              <a:ext cx="42535" cy="126276"/>
            </a:xfrm>
            <a:custGeom>
              <a:rect b="b" l="l" r="r" t="t"/>
              <a:pathLst>
                <a:path extrusionOk="0" h="3892" w="1311">
                  <a:moveTo>
                    <a:pt x="492" y="1"/>
                  </a:moveTo>
                  <a:cubicBezTo>
                    <a:pt x="370" y="1"/>
                    <a:pt x="250" y="69"/>
                    <a:pt x="215" y="210"/>
                  </a:cubicBezTo>
                  <a:cubicBezTo>
                    <a:pt x="120" y="639"/>
                    <a:pt x="72" y="1068"/>
                    <a:pt x="72" y="1508"/>
                  </a:cubicBezTo>
                  <a:lnTo>
                    <a:pt x="72" y="2115"/>
                  </a:lnTo>
                  <a:cubicBezTo>
                    <a:pt x="96" y="2651"/>
                    <a:pt x="1" y="3401"/>
                    <a:pt x="429" y="3794"/>
                  </a:cubicBezTo>
                  <a:cubicBezTo>
                    <a:pt x="500" y="3860"/>
                    <a:pt x="587" y="3891"/>
                    <a:pt x="674" y="3891"/>
                  </a:cubicBezTo>
                  <a:cubicBezTo>
                    <a:pt x="792" y="3891"/>
                    <a:pt x="908" y="3833"/>
                    <a:pt x="977" y="3723"/>
                  </a:cubicBezTo>
                  <a:cubicBezTo>
                    <a:pt x="1310" y="3282"/>
                    <a:pt x="1096" y="2532"/>
                    <a:pt x="1048" y="2020"/>
                  </a:cubicBezTo>
                  <a:cubicBezTo>
                    <a:pt x="1037" y="1818"/>
                    <a:pt x="1013" y="1615"/>
                    <a:pt x="989" y="1413"/>
                  </a:cubicBezTo>
                  <a:cubicBezTo>
                    <a:pt x="953" y="1008"/>
                    <a:pt x="882" y="603"/>
                    <a:pt x="786" y="210"/>
                  </a:cubicBezTo>
                  <a:cubicBezTo>
                    <a:pt x="744" y="72"/>
                    <a:pt x="617" y="1"/>
                    <a:pt x="49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7206558" y="81730"/>
              <a:ext cx="112065" cy="99217"/>
            </a:xfrm>
            <a:custGeom>
              <a:rect b="b" l="l" r="r" t="t"/>
              <a:pathLst>
                <a:path extrusionOk="0" h="3058" w="3454">
                  <a:moveTo>
                    <a:pt x="1815" y="1"/>
                  </a:moveTo>
                  <a:cubicBezTo>
                    <a:pt x="1678" y="1"/>
                    <a:pt x="1530" y="37"/>
                    <a:pt x="1370" y="116"/>
                  </a:cubicBezTo>
                  <a:cubicBezTo>
                    <a:pt x="834" y="390"/>
                    <a:pt x="501" y="1057"/>
                    <a:pt x="299" y="1593"/>
                  </a:cubicBezTo>
                  <a:cubicBezTo>
                    <a:pt x="120" y="2045"/>
                    <a:pt x="25" y="2522"/>
                    <a:pt x="1" y="3010"/>
                  </a:cubicBezTo>
                  <a:cubicBezTo>
                    <a:pt x="287" y="2700"/>
                    <a:pt x="811" y="2545"/>
                    <a:pt x="1180" y="2498"/>
                  </a:cubicBezTo>
                  <a:cubicBezTo>
                    <a:pt x="1339" y="2476"/>
                    <a:pt x="1500" y="2466"/>
                    <a:pt x="1660" y="2466"/>
                  </a:cubicBezTo>
                  <a:cubicBezTo>
                    <a:pt x="2215" y="2466"/>
                    <a:pt x="2767" y="2593"/>
                    <a:pt x="3275" y="2843"/>
                  </a:cubicBezTo>
                  <a:cubicBezTo>
                    <a:pt x="3335" y="2879"/>
                    <a:pt x="3382" y="2926"/>
                    <a:pt x="3406" y="2998"/>
                  </a:cubicBezTo>
                  <a:cubicBezTo>
                    <a:pt x="3418" y="3010"/>
                    <a:pt x="3442" y="3033"/>
                    <a:pt x="3454" y="3057"/>
                  </a:cubicBezTo>
                  <a:cubicBezTo>
                    <a:pt x="3418" y="2498"/>
                    <a:pt x="3287" y="1938"/>
                    <a:pt x="3061" y="1426"/>
                  </a:cubicBezTo>
                  <a:cubicBezTo>
                    <a:pt x="2809" y="690"/>
                    <a:pt x="2415" y="1"/>
                    <a:pt x="181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7197701" y="161707"/>
              <a:ext cx="124783" cy="60964"/>
            </a:xfrm>
            <a:custGeom>
              <a:rect b="b" l="l" r="r" t="t"/>
              <a:pathLst>
                <a:path extrusionOk="0" h="1879" w="3846">
                  <a:moveTo>
                    <a:pt x="1933" y="1"/>
                  </a:moveTo>
                  <a:cubicBezTo>
                    <a:pt x="1773" y="1"/>
                    <a:pt x="1612" y="11"/>
                    <a:pt x="1453" y="33"/>
                  </a:cubicBezTo>
                  <a:cubicBezTo>
                    <a:pt x="1084" y="80"/>
                    <a:pt x="560" y="235"/>
                    <a:pt x="262" y="533"/>
                  </a:cubicBezTo>
                  <a:cubicBezTo>
                    <a:pt x="107" y="676"/>
                    <a:pt x="12" y="878"/>
                    <a:pt x="12" y="1092"/>
                  </a:cubicBezTo>
                  <a:cubicBezTo>
                    <a:pt x="0" y="1819"/>
                    <a:pt x="1036" y="1878"/>
                    <a:pt x="1560" y="1878"/>
                  </a:cubicBezTo>
                  <a:lnTo>
                    <a:pt x="1596" y="1878"/>
                  </a:lnTo>
                  <a:cubicBezTo>
                    <a:pt x="1596" y="1438"/>
                    <a:pt x="1643" y="1009"/>
                    <a:pt x="1738" y="580"/>
                  </a:cubicBezTo>
                  <a:cubicBezTo>
                    <a:pt x="1773" y="441"/>
                    <a:pt x="1891" y="375"/>
                    <a:pt x="2012" y="375"/>
                  </a:cubicBezTo>
                  <a:cubicBezTo>
                    <a:pt x="2138" y="375"/>
                    <a:pt x="2267" y="447"/>
                    <a:pt x="2310" y="580"/>
                  </a:cubicBezTo>
                  <a:cubicBezTo>
                    <a:pt x="2405" y="973"/>
                    <a:pt x="2477" y="1378"/>
                    <a:pt x="2524" y="1795"/>
                  </a:cubicBezTo>
                  <a:cubicBezTo>
                    <a:pt x="3012" y="1688"/>
                    <a:pt x="3489" y="1485"/>
                    <a:pt x="3739" y="1104"/>
                  </a:cubicBezTo>
                  <a:cubicBezTo>
                    <a:pt x="3846" y="949"/>
                    <a:pt x="3834" y="735"/>
                    <a:pt x="3727" y="580"/>
                  </a:cubicBezTo>
                  <a:cubicBezTo>
                    <a:pt x="3715" y="568"/>
                    <a:pt x="3691" y="545"/>
                    <a:pt x="3679" y="521"/>
                  </a:cubicBezTo>
                  <a:cubicBezTo>
                    <a:pt x="3655" y="461"/>
                    <a:pt x="3608" y="402"/>
                    <a:pt x="3548" y="378"/>
                  </a:cubicBezTo>
                  <a:cubicBezTo>
                    <a:pt x="3040" y="128"/>
                    <a:pt x="2488" y="1"/>
                    <a:pt x="193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7247147" y="174101"/>
              <a:ext cx="42503" cy="126243"/>
            </a:xfrm>
            <a:custGeom>
              <a:rect b="b" l="l" r="r" t="t"/>
              <a:pathLst>
                <a:path extrusionOk="0" h="3891" w="1310">
                  <a:moveTo>
                    <a:pt x="492" y="0"/>
                  </a:moveTo>
                  <a:cubicBezTo>
                    <a:pt x="370" y="0"/>
                    <a:pt x="250" y="69"/>
                    <a:pt x="214" y="210"/>
                  </a:cubicBezTo>
                  <a:cubicBezTo>
                    <a:pt x="119" y="627"/>
                    <a:pt x="72" y="1068"/>
                    <a:pt x="72" y="1496"/>
                  </a:cubicBezTo>
                  <a:lnTo>
                    <a:pt x="72" y="2115"/>
                  </a:lnTo>
                  <a:cubicBezTo>
                    <a:pt x="95" y="2651"/>
                    <a:pt x="0" y="3389"/>
                    <a:pt x="429" y="3794"/>
                  </a:cubicBezTo>
                  <a:cubicBezTo>
                    <a:pt x="499" y="3860"/>
                    <a:pt x="587" y="3891"/>
                    <a:pt x="673" y="3891"/>
                  </a:cubicBezTo>
                  <a:cubicBezTo>
                    <a:pt x="791" y="3891"/>
                    <a:pt x="908" y="3833"/>
                    <a:pt x="976" y="3723"/>
                  </a:cubicBezTo>
                  <a:cubicBezTo>
                    <a:pt x="1310" y="3270"/>
                    <a:pt x="1095" y="2532"/>
                    <a:pt x="1048" y="2008"/>
                  </a:cubicBezTo>
                  <a:cubicBezTo>
                    <a:pt x="1036" y="1806"/>
                    <a:pt x="1012" y="1603"/>
                    <a:pt x="988" y="1401"/>
                  </a:cubicBezTo>
                  <a:cubicBezTo>
                    <a:pt x="953" y="996"/>
                    <a:pt x="881" y="603"/>
                    <a:pt x="786" y="210"/>
                  </a:cubicBezTo>
                  <a:cubicBezTo>
                    <a:pt x="744" y="72"/>
                    <a:pt x="617" y="0"/>
                    <a:pt x="49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157785" y="2217033"/>
              <a:ext cx="141428" cy="119462"/>
            </a:xfrm>
            <a:custGeom>
              <a:rect b="b" l="l" r="r" t="t"/>
              <a:pathLst>
                <a:path extrusionOk="0" h="3682" w="4359">
                  <a:moveTo>
                    <a:pt x="1994" y="0"/>
                  </a:moveTo>
                  <a:cubicBezTo>
                    <a:pt x="1137" y="0"/>
                    <a:pt x="700" y="797"/>
                    <a:pt x="501" y="1717"/>
                  </a:cubicBezTo>
                  <a:cubicBezTo>
                    <a:pt x="167" y="2217"/>
                    <a:pt x="1" y="2800"/>
                    <a:pt x="13" y="3395"/>
                  </a:cubicBezTo>
                  <a:cubicBezTo>
                    <a:pt x="138" y="3178"/>
                    <a:pt x="374" y="3037"/>
                    <a:pt x="625" y="3037"/>
                  </a:cubicBezTo>
                  <a:cubicBezTo>
                    <a:pt x="635" y="3037"/>
                    <a:pt x="645" y="3038"/>
                    <a:pt x="655" y="3038"/>
                  </a:cubicBezTo>
                  <a:cubicBezTo>
                    <a:pt x="1084" y="3038"/>
                    <a:pt x="1513" y="3086"/>
                    <a:pt x="1941" y="3121"/>
                  </a:cubicBezTo>
                  <a:cubicBezTo>
                    <a:pt x="1990" y="3095"/>
                    <a:pt x="2043" y="3082"/>
                    <a:pt x="2095" y="3082"/>
                  </a:cubicBezTo>
                  <a:cubicBezTo>
                    <a:pt x="2159" y="3082"/>
                    <a:pt x="2222" y="3101"/>
                    <a:pt x="2275" y="3133"/>
                  </a:cubicBezTo>
                  <a:cubicBezTo>
                    <a:pt x="2441" y="3145"/>
                    <a:pt x="2608" y="3151"/>
                    <a:pt x="2775" y="3151"/>
                  </a:cubicBezTo>
                  <a:cubicBezTo>
                    <a:pt x="2941" y="3151"/>
                    <a:pt x="3108" y="3145"/>
                    <a:pt x="3275" y="3133"/>
                  </a:cubicBezTo>
                  <a:cubicBezTo>
                    <a:pt x="3309" y="3129"/>
                    <a:pt x="3342" y="3127"/>
                    <a:pt x="3376" y="3127"/>
                  </a:cubicBezTo>
                  <a:cubicBezTo>
                    <a:pt x="3720" y="3127"/>
                    <a:pt x="4038" y="3345"/>
                    <a:pt x="4168" y="3681"/>
                  </a:cubicBezTo>
                  <a:cubicBezTo>
                    <a:pt x="4358" y="2955"/>
                    <a:pt x="4084" y="2252"/>
                    <a:pt x="3751" y="1609"/>
                  </a:cubicBezTo>
                  <a:cubicBezTo>
                    <a:pt x="3692" y="1371"/>
                    <a:pt x="3596" y="1157"/>
                    <a:pt x="3477" y="943"/>
                  </a:cubicBezTo>
                  <a:cubicBezTo>
                    <a:pt x="3311" y="502"/>
                    <a:pt x="3037" y="157"/>
                    <a:pt x="2572" y="145"/>
                  </a:cubicBezTo>
                  <a:cubicBezTo>
                    <a:pt x="2453" y="73"/>
                    <a:pt x="2322" y="26"/>
                    <a:pt x="2191" y="14"/>
                  </a:cubicBezTo>
                  <a:cubicBezTo>
                    <a:pt x="2123" y="5"/>
                    <a:pt x="2057" y="0"/>
                    <a:pt x="199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7143" y="2128945"/>
              <a:ext cx="149117" cy="131435"/>
            </a:xfrm>
            <a:custGeom>
              <a:rect b="b" l="l" r="r" t="t"/>
              <a:pathLst>
                <a:path extrusionOk="0" h="4051" w="4596">
                  <a:moveTo>
                    <a:pt x="2200" y="0"/>
                  </a:moveTo>
                  <a:cubicBezTo>
                    <a:pt x="1779" y="0"/>
                    <a:pt x="1359" y="167"/>
                    <a:pt x="1012" y="538"/>
                  </a:cubicBezTo>
                  <a:cubicBezTo>
                    <a:pt x="203" y="1384"/>
                    <a:pt x="0" y="2860"/>
                    <a:pt x="12" y="4051"/>
                  </a:cubicBezTo>
                  <a:cubicBezTo>
                    <a:pt x="36" y="3955"/>
                    <a:pt x="84" y="3884"/>
                    <a:pt x="143" y="3812"/>
                  </a:cubicBezTo>
                  <a:cubicBezTo>
                    <a:pt x="500" y="3372"/>
                    <a:pt x="1107" y="3384"/>
                    <a:pt x="1643" y="3372"/>
                  </a:cubicBezTo>
                  <a:cubicBezTo>
                    <a:pt x="2250" y="3336"/>
                    <a:pt x="2870" y="3324"/>
                    <a:pt x="3477" y="3277"/>
                  </a:cubicBezTo>
                  <a:cubicBezTo>
                    <a:pt x="3522" y="3269"/>
                    <a:pt x="3566" y="3265"/>
                    <a:pt x="3611" y="3265"/>
                  </a:cubicBezTo>
                  <a:cubicBezTo>
                    <a:pt x="3965" y="3265"/>
                    <a:pt x="4288" y="3511"/>
                    <a:pt x="4394" y="3860"/>
                  </a:cubicBezTo>
                  <a:cubicBezTo>
                    <a:pt x="4596" y="2872"/>
                    <a:pt x="4227" y="1514"/>
                    <a:pt x="3739" y="836"/>
                  </a:cubicBezTo>
                  <a:cubicBezTo>
                    <a:pt x="3353" y="313"/>
                    <a:pt x="2777" y="0"/>
                    <a:pt x="220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31866" y="2294739"/>
              <a:ext cx="22419" cy="7852"/>
            </a:xfrm>
            <a:custGeom>
              <a:rect b="b" l="l" r="r" t="t"/>
              <a:pathLst>
                <a:path extrusionOk="0" h="242" w="691">
                  <a:moveTo>
                    <a:pt x="0" y="0"/>
                  </a:moveTo>
                  <a:lnTo>
                    <a:pt x="0" y="0"/>
                  </a:lnTo>
                  <a:cubicBezTo>
                    <a:pt x="171" y="150"/>
                    <a:pt x="381" y="242"/>
                    <a:pt x="611" y="242"/>
                  </a:cubicBezTo>
                  <a:cubicBezTo>
                    <a:pt x="637" y="242"/>
                    <a:pt x="664" y="241"/>
                    <a:pt x="691" y="238"/>
                  </a:cubicBezTo>
                  <a:lnTo>
                    <a:pt x="691" y="167"/>
                  </a:lnTo>
                  <a:cubicBezTo>
                    <a:pt x="453" y="143"/>
                    <a:pt x="226" y="8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7532" y="2272709"/>
              <a:ext cx="10447" cy="13951"/>
            </a:xfrm>
            <a:custGeom>
              <a:rect b="b" l="l" r="r" t="t"/>
              <a:pathLst>
                <a:path extrusionOk="0" h="430" w="322">
                  <a:moveTo>
                    <a:pt x="0" y="1"/>
                  </a:moveTo>
                  <a:lnTo>
                    <a:pt x="0" y="24"/>
                  </a:lnTo>
                  <a:cubicBezTo>
                    <a:pt x="0" y="215"/>
                    <a:pt x="131" y="382"/>
                    <a:pt x="322" y="429"/>
                  </a:cubicBezTo>
                  <a:cubicBezTo>
                    <a:pt x="202" y="322"/>
                    <a:pt x="107" y="203"/>
                    <a:pt x="36" y="72"/>
                  </a:cubicBezTo>
                  <a:cubicBezTo>
                    <a:pt x="24" y="48"/>
                    <a:pt x="12" y="2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5975" y="2234553"/>
              <a:ext cx="149150" cy="67161"/>
            </a:xfrm>
            <a:custGeom>
              <a:rect b="b" l="l" r="r" t="t"/>
              <a:pathLst>
                <a:path extrusionOk="0" h="2070" w="4597">
                  <a:moveTo>
                    <a:pt x="3623" y="1"/>
                  </a:moveTo>
                  <a:cubicBezTo>
                    <a:pt x="3583" y="1"/>
                    <a:pt x="3542" y="4"/>
                    <a:pt x="3501" y="10"/>
                  </a:cubicBezTo>
                  <a:cubicBezTo>
                    <a:pt x="2894" y="69"/>
                    <a:pt x="2286" y="81"/>
                    <a:pt x="1667" y="105"/>
                  </a:cubicBezTo>
                  <a:cubicBezTo>
                    <a:pt x="1143" y="129"/>
                    <a:pt x="536" y="117"/>
                    <a:pt x="167" y="545"/>
                  </a:cubicBezTo>
                  <a:cubicBezTo>
                    <a:pt x="108" y="617"/>
                    <a:pt x="72" y="700"/>
                    <a:pt x="36" y="784"/>
                  </a:cubicBezTo>
                  <a:cubicBezTo>
                    <a:pt x="0" y="915"/>
                    <a:pt x="0" y="1046"/>
                    <a:pt x="48" y="1177"/>
                  </a:cubicBezTo>
                  <a:cubicBezTo>
                    <a:pt x="60" y="1200"/>
                    <a:pt x="72" y="1224"/>
                    <a:pt x="84" y="1248"/>
                  </a:cubicBezTo>
                  <a:cubicBezTo>
                    <a:pt x="155" y="1379"/>
                    <a:pt x="250" y="1498"/>
                    <a:pt x="370" y="1605"/>
                  </a:cubicBezTo>
                  <a:cubicBezTo>
                    <a:pt x="501" y="1700"/>
                    <a:pt x="643" y="1796"/>
                    <a:pt x="798" y="1855"/>
                  </a:cubicBezTo>
                  <a:cubicBezTo>
                    <a:pt x="1024" y="1939"/>
                    <a:pt x="1251" y="1986"/>
                    <a:pt x="1489" y="2022"/>
                  </a:cubicBezTo>
                  <a:cubicBezTo>
                    <a:pt x="1513" y="1546"/>
                    <a:pt x="1655" y="1081"/>
                    <a:pt x="1917" y="676"/>
                  </a:cubicBezTo>
                  <a:cubicBezTo>
                    <a:pt x="1974" y="564"/>
                    <a:pt x="2072" y="514"/>
                    <a:pt x="2172" y="514"/>
                  </a:cubicBezTo>
                  <a:cubicBezTo>
                    <a:pt x="2324" y="514"/>
                    <a:pt x="2477" y="632"/>
                    <a:pt x="2477" y="819"/>
                  </a:cubicBezTo>
                  <a:cubicBezTo>
                    <a:pt x="2501" y="1248"/>
                    <a:pt x="2489" y="1665"/>
                    <a:pt x="2489" y="2069"/>
                  </a:cubicBezTo>
                  <a:cubicBezTo>
                    <a:pt x="2870" y="2069"/>
                    <a:pt x="3239" y="2034"/>
                    <a:pt x="3501" y="2022"/>
                  </a:cubicBezTo>
                  <a:cubicBezTo>
                    <a:pt x="4299" y="1974"/>
                    <a:pt x="4596" y="1177"/>
                    <a:pt x="4418" y="593"/>
                  </a:cubicBezTo>
                  <a:cubicBezTo>
                    <a:pt x="4310" y="239"/>
                    <a:pt x="3990" y="1"/>
                    <a:pt x="36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231565" y="2318489"/>
              <a:ext cx="69173" cy="66188"/>
            </a:xfrm>
            <a:custGeom>
              <a:rect b="b" l="l" r="r" t="t"/>
              <a:pathLst>
                <a:path extrusionOk="0" h="2040" w="2132">
                  <a:moveTo>
                    <a:pt x="1105" y="0"/>
                  </a:moveTo>
                  <a:cubicBezTo>
                    <a:pt x="1070" y="0"/>
                    <a:pt x="1036" y="2"/>
                    <a:pt x="1001" y="6"/>
                  </a:cubicBezTo>
                  <a:cubicBezTo>
                    <a:pt x="834" y="18"/>
                    <a:pt x="667" y="24"/>
                    <a:pt x="501" y="24"/>
                  </a:cubicBezTo>
                  <a:cubicBezTo>
                    <a:pt x="334" y="24"/>
                    <a:pt x="167" y="18"/>
                    <a:pt x="1" y="6"/>
                  </a:cubicBezTo>
                  <a:lnTo>
                    <a:pt x="1" y="6"/>
                  </a:lnTo>
                  <a:cubicBezTo>
                    <a:pt x="36" y="30"/>
                    <a:pt x="72" y="66"/>
                    <a:pt x="96" y="102"/>
                  </a:cubicBezTo>
                  <a:cubicBezTo>
                    <a:pt x="513" y="756"/>
                    <a:pt x="441" y="1423"/>
                    <a:pt x="132" y="2030"/>
                  </a:cubicBezTo>
                  <a:cubicBezTo>
                    <a:pt x="275" y="2036"/>
                    <a:pt x="420" y="2039"/>
                    <a:pt x="566" y="2039"/>
                  </a:cubicBezTo>
                  <a:cubicBezTo>
                    <a:pt x="712" y="2039"/>
                    <a:pt x="858" y="2036"/>
                    <a:pt x="1001" y="2030"/>
                  </a:cubicBezTo>
                  <a:cubicBezTo>
                    <a:pt x="1834" y="2007"/>
                    <a:pt x="2132" y="1137"/>
                    <a:pt x="1894" y="554"/>
                  </a:cubicBezTo>
                  <a:cubicBezTo>
                    <a:pt x="1774" y="218"/>
                    <a:pt x="1457" y="0"/>
                    <a:pt x="110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152010" y="2315569"/>
              <a:ext cx="69173" cy="63787"/>
            </a:xfrm>
            <a:custGeom>
              <a:rect b="b" l="l" r="r" t="t"/>
              <a:pathLst>
                <a:path extrusionOk="0" h="1966" w="2132">
                  <a:moveTo>
                    <a:pt x="815" y="0"/>
                  </a:moveTo>
                  <a:cubicBezTo>
                    <a:pt x="564" y="0"/>
                    <a:pt x="328" y="141"/>
                    <a:pt x="202" y="358"/>
                  </a:cubicBezTo>
                  <a:cubicBezTo>
                    <a:pt x="0" y="739"/>
                    <a:pt x="119" y="1192"/>
                    <a:pt x="452" y="1442"/>
                  </a:cubicBezTo>
                  <a:cubicBezTo>
                    <a:pt x="774" y="1680"/>
                    <a:pt x="1143" y="1858"/>
                    <a:pt x="1536" y="1966"/>
                  </a:cubicBezTo>
                  <a:cubicBezTo>
                    <a:pt x="1798" y="1430"/>
                    <a:pt x="1857" y="882"/>
                    <a:pt x="1976" y="263"/>
                  </a:cubicBezTo>
                  <a:cubicBezTo>
                    <a:pt x="2000" y="180"/>
                    <a:pt x="2048" y="108"/>
                    <a:pt x="2131" y="84"/>
                  </a:cubicBezTo>
                  <a:cubicBezTo>
                    <a:pt x="1703" y="49"/>
                    <a:pt x="1274" y="1"/>
                    <a:pt x="845" y="1"/>
                  </a:cubicBezTo>
                  <a:cubicBezTo>
                    <a:pt x="835" y="1"/>
                    <a:pt x="825" y="0"/>
                    <a:pt x="81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51170" y="2251036"/>
              <a:ext cx="220269" cy="315009"/>
            </a:xfrm>
            <a:custGeom>
              <a:rect b="b" l="l" r="r" t="t"/>
              <a:pathLst>
                <a:path extrusionOk="0" h="9709" w="6789">
                  <a:moveTo>
                    <a:pt x="775" y="0"/>
                  </a:moveTo>
                  <a:cubicBezTo>
                    <a:pt x="675" y="0"/>
                    <a:pt x="573" y="49"/>
                    <a:pt x="512" y="157"/>
                  </a:cubicBezTo>
                  <a:cubicBezTo>
                    <a:pt x="262" y="573"/>
                    <a:pt x="120" y="1038"/>
                    <a:pt x="96" y="1514"/>
                  </a:cubicBezTo>
                  <a:lnTo>
                    <a:pt x="96" y="1585"/>
                  </a:lnTo>
                  <a:cubicBezTo>
                    <a:pt x="0" y="3109"/>
                    <a:pt x="751" y="4919"/>
                    <a:pt x="1239" y="6110"/>
                  </a:cubicBezTo>
                  <a:cubicBezTo>
                    <a:pt x="1536" y="6836"/>
                    <a:pt x="1882" y="7550"/>
                    <a:pt x="2477" y="8074"/>
                  </a:cubicBezTo>
                  <a:cubicBezTo>
                    <a:pt x="2656" y="8217"/>
                    <a:pt x="2846" y="8348"/>
                    <a:pt x="3048" y="8455"/>
                  </a:cubicBezTo>
                  <a:lnTo>
                    <a:pt x="3144" y="8515"/>
                  </a:lnTo>
                  <a:cubicBezTo>
                    <a:pt x="3943" y="9052"/>
                    <a:pt x="4469" y="9709"/>
                    <a:pt x="5488" y="9709"/>
                  </a:cubicBezTo>
                  <a:cubicBezTo>
                    <a:pt x="5531" y="9709"/>
                    <a:pt x="5575" y="9708"/>
                    <a:pt x="5620" y="9705"/>
                  </a:cubicBezTo>
                  <a:cubicBezTo>
                    <a:pt x="6788" y="9637"/>
                    <a:pt x="6660" y="8014"/>
                    <a:pt x="5565" y="8014"/>
                  </a:cubicBezTo>
                  <a:cubicBezTo>
                    <a:pt x="5511" y="8014"/>
                    <a:pt x="5453" y="8018"/>
                    <a:pt x="5394" y="8027"/>
                  </a:cubicBezTo>
                  <a:cubicBezTo>
                    <a:pt x="5366" y="8030"/>
                    <a:pt x="5338" y="8032"/>
                    <a:pt x="5310" y="8032"/>
                  </a:cubicBezTo>
                  <a:cubicBezTo>
                    <a:pt x="4857" y="8032"/>
                    <a:pt x="4286" y="7610"/>
                    <a:pt x="3906" y="7431"/>
                  </a:cubicBezTo>
                  <a:cubicBezTo>
                    <a:pt x="3739" y="7348"/>
                    <a:pt x="3549" y="7276"/>
                    <a:pt x="3358" y="7193"/>
                  </a:cubicBezTo>
                  <a:cubicBezTo>
                    <a:pt x="3763" y="6943"/>
                    <a:pt x="4084" y="6526"/>
                    <a:pt x="4358" y="6169"/>
                  </a:cubicBezTo>
                  <a:cubicBezTo>
                    <a:pt x="4656" y="5776"/>
                    <a:pt x="4906" y="5360"/>
                    <a:pt x="5120" y="4919"/>
                  </a:cubicBezTo>
                  <a:cubicBezTo>
                    <a:pt x="5334" y="4681"/>
                    <a:pt x="5525" y="4407"/>
                    <a:pt x="5680" y="4121"/>
                  </a:cubicBezTo>
                  <a:cubicBezTo>
                    <a:pt x="6001" y="3502"/>
                    <a:pt x="6061" y="2835"/>
                    <a:pt x="5644" y="2181"/>
                  </a:cubicBezTo>
                  <a:cubicBezTo>
                    <a:pt x="5620" y="2145"/>
                    <a:pt x="5585" y="2109"/>
                    <a:pt x="5549" y="2085"/>
                  </a:cubicBezTo>
                  <a:cubicBezTo>
                    <a:pt x="5496" y="2053"/>
                    <a:pt x="5437" y="2034"/>
                    <a:pt x="5376" y="2034"/>
                  </a:cubicBezTo>
                  <a:cubicBezTo>
                    <a:pt x="5326" y="2034"/>
                    <a:pt x="5276" y="2047"/>
                    <a:pt x="5227" y="2073"/>
                  </a:cubicBezTo>
                  <a:cubicBezTo>
                    <a:pt x="5144" y="2097"/>
                    <a:pt x="5096" y="2169"/>
                    <a:pt x="5073" y="2252"/>
                  </a:cubicBezTo>
                  <a:cubicBezTo>
                    <a:pt x="4953" y="2871"/>
                    <a:pt x="4894" y="3419"/>
                    <a:pt x="4632" y="3955"/>
                  </a:cubicBezTo>
                  <a:cubicBezTo>
                    <a:pt x="4584" y="4050"/>
                    <a:pt x="4525" y="4145"/>
                    <a:pt x="4465" y="4228"/>
                  </a:cubicBezTo>
                  <a:cubicBezTo>
                    <a:pt x="4013" y="4895"/>
                    <a:pt x="3441" y="5443"/>
                    <a:pt x="2906" y="6014"/>
                  </a:cubicBezTo>
                  <a:cubicBezTo>
                    <a:pt x="2882" y="6038"/>
                    <a:pt x="2870" y="6062"/>
                    <a:pt x="2858" y="6086"/>
                  </a:cubicBezTo>
                  <a:cubicBezTo>
                    <a:pt x="2751" y="6157"/>
                    <a:pt x="2644" y="6229"/>
                    <a:pt x="2537" y="6312"/>
                  </a:cubicBezTo>
                  <a:cubicBezTo>
                    <a:pt x="2358" y="5991"/>
                    <a:pt x="2191" y="5657"/>
                    <a:pt x="2060" y="5324"/>
                  </a:cubicBezTo>
                  <a:cubicBezTo>
                    <a:pt x="1739" y="4586"/>
                    <a:pt x="1465" y="3836"/>
                    <a:pt x="1263" y="3062"/>
                  </a:cubicBezTo>
                  <a:cubicBezTo>
                    <a:pt x="1143" y="2574"/>
                    <a:pt x="1084" y="2062"/>
                    <a:pt x="1096" y="1561"/>
                  </a:cubicBezTo>
                  <a:cubicBezTo>
                    <a:pt x="1096" y="1157"/>
                    <a:pt x="1096" y="740"/>
                    <a:pt x="1072" y="311"/>
                  </a:cubicBezTo>
                  <a:cubicBezTo>
                    <a:pt x="1079" y="116"/>
                    <a:pt x="929" y="0"/>
                    <a:pt x="775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524381" y="996128"/>
              <a:ext cx="278313" cy="268580"/>
            </a:xfrm>
            <a:custGeom>
              <a:rect b="b" l="l" r="r" t="t"/>
              <a:pathLst>
                <a:path extrusionOk="0" h="8278" w="8578">
                  <a:moveTo>
                    <a:pt x="2920" y="1"/>
                  </a:moveTo>
                  <a:cubicBezTo>
                    <a:pt x="2712" y="1"/>
                    <a:pt x="2493" y="19"/>
                    <a:pt x="2263" y="56"/>
                  </a:cubicBezTo>
                  <a:cubicBezTo>
                    <a:pt x="2072" y="92"/>
                    <a:pt x="1918" y="211"/>
                    <a:pt x="1858" y="389"/>
                  </a:cubicBezTo>
                  <a:cubicBezTo>
                    <a:pt x="1644" y="413"/>
                    <a:pt x="1429" y="473"/>
                    <a:pt x="1239" y="580"/>
                  </a:cubicBezTo>
                  <a:cubicBezTo>
                    <a:pt x="1513" y="770"/>
                    <a:pt x="1787" y="985"/>
                    <a:pt x="2049" y="1211"/>
                  </a:cubicBezTo>
                  <a:cubicBezTo>
                    <a:pt x="2346" y="1258"/>
                    <a:pt x="2644" y="1342"/>
                    <a:pt x="2906" y="1389"/>
                  </a:cubicBezTo>
                  <a:cubicBezTo>
                    <a:pt x="3537" y="1520"/>
                    <a:pt x="4156" y="1687"/>
                    <a:pt x="4763" y="1878"/>
                  </a:cubicBezTo>
                  <a:cubicBezTo>
                    <a:pt x="5035" y="1965"/>
                    <a:pt x="4919" y="2340"/>
                    <a:pt x="4679" y="2340"/>
                  </a:cubicBezTo>
                  <a:cubicBezTo>
                    <a:pt x="4656" y="2340"/>
                    <a:pt x="4633" y="2337"/>
                    <a:pt x="4608" y="2330"/>
                  </a:cubicBezTo>
                  <a:cubicBezTo>
                    <a:pt x="4025" y="2151"/>
                    <a:pt x="3442" y="2020"/>
                    <a:pt x="2858" y="1913"/>
                  </a:cubicBezTo>
                  <a:lnTo>
                    <a:pt x="2858" y="1913"/>
                  </a:lnTo>
                  <a:cubicBezTo>
                    <a:pt x="3096" y="2128"/>
                    <a:pt x="3322" y="2354"/>
                    <a:pt x="3549" y="2592"/>
                  </a:cubicBezTo>
                  <a:cubicBezTo>
                    <a:pt x="4477" y="2723"/>
                    <a:pt x="5454" y="3294"/>
                    <a:pt x="6156" y="3830"/>
                  </a:cubicBezTo>
                  <a:cubicBezTo>
                    <a:pt x="6352" y="3985"/>
                    <a:pt x="6236" y="4335"/>
                    <a:pt x="6016" y="4335"/>
                  </a:cubicBezTo>
                  <a:cubicBezTo>
                    <a:pt x="5982" y="4335"/>
                    <a:pt x="5945" y="4326"/>
                    <a:pt x="5906" y="4306"/>
                  </a:cubicBezTo>
                  <a:cubicBezTo>
                    <a:pt x="5478" y="4104"/>
                    <a:pt x="5049" y="3925"/>
                    <a:pt x="4596" y="3759"/>
                  </a:cubicBezTo>
                  <a:lnTo>
                    <a:pt x="4596" y="3759"/>
                  </a:lnTo>
                  <a:cubicBezTo>
                    <a:pt x="4656" y="3818"/>
                    <a:pt x="4704" y="3878"/>
                    <a:pt x="4751" y="3937"/>
                  </a:cubicBezTo>
                  <a:cubicBezTo>
                    <a:pt x="5049" y="4283"/>
                    <a:pt x="5323" y="4664"/>
                    <a:pt x="5573" y="5045"/>
                  </a:cubicBezTo>
                  <a:cubicBezTo>
                    <a:pt x="5630" y="4964"/>
                    <a:pt x="5714" y="4921"/>
                    <a:pt x="5800" y="4921"/>
                  </a:cubicBezTo>
                  <a:cubicBezTo>
                    <a:pt x="5840" y="4921"/>
                    <a:pt x="5880" y="4930"/>
                    <a:pt x="5918" y="4949"/>
                  </a:cubicBezTo>
                  <a:lnTo>
                    <a:pt x="6871" y="5366"/>
                  </a:lnTo>
                  <a:cubicBezTo>
                    <a:pt x="7186" y="5503"/>
                    <a:pt x="7074" y="5964"/>
                    <a:pt x="6790" y="5964"/>
                  </a:cubicBezTo>
                  <a:cubicBezTo>
                    <a:pt x="6752" y="5964"/>
                    <a:pt x="6711" y="5956"/>
                    <a:pt x="6668" y="5938"/>
                  </a:cubicBezTo>
                  <a:lnTo>
                    <a:pt x="5989" y="5688"/>
                  </a:lnTo>
                  <a:lnTo>
                    <a:pt x="5989" y="5688"/>
                  </a:lnTo>
                  <a:cubicBezTo>
                    <a:pt x="6287" y="6140"/>
                    <a:pt x="6573" y="6604"/>
                    <a:pt x="6882" y="7045"/>
                  </a:cubicBezTo>
                  <a:cubicBezTo>
                    <a:pt x="6962" y="7159"/>
                    <a:pt x="6866" y="7293"/>
                    <a:pt x="6762" y="7293"/>
                  </a:cubicBezTo>
                  <a:cubicBezTo>
                    <a:pt x="6725" y="7293"/>
                    <a:pt x="6687" y="7276"/>
                    <a:pt x="6656" y="7235"/>
                  </a:cubicBezTo>
                  <a:cubicBezTo>
                    <a:pt x="6311" y="6783"/>
                    <a:pt x="5930" y="6354"/>
                    <a:pt x="5537" y="5938"/>
                  </a:cubicBezTo>
                  <a:lnTo>
                    <a:pt x="5537" y="5938"/>
                  </a:lnTo>
                  <a:cubicBezTo>
                    <a:pt x="5501" y="6140"/>
                    <a:pt x="5501" y="6354"/>
                    <a:pt x="5549" y="6557"/>
                  </a:cubicBezTo>
                  <a:cubicBezTo>
                    <a:pt x="5573" y="6735"/>
                    <a:pt x="5466" y="6902"/>
                    <a:pt x="5287" y="6938"/>
                  </a:cubicBezTo>
                  <a:cubicBezTo>
                    <a:pt x="5272" y="6940"/>
                    <a:pt x="5257" y="6941"/>
                    <a:pt x="5242" y="6941"/>
                  </a:cubicBezTo>
                  <a:cubicBezTo>
                    <a:pt x="5081" y="6941"/>
                    <a:pt x="4939" y="6827"/>
                    <a:pt x="4906" y="6664"/>
                  </a:cubicBezTo>
                  <a:cubicBezTo>
                    <a:pt x="4811" y="6259"/>
                    <a:pt x="4870" y="5819"/>
                    <a:pt x="5085" y="5461"/>
                  </a:cubicBezTo>
                  <a:cubicBezTo>
                    <a:pt x="4835" y="5188"/>
                    <a:pt x="4573" y="4926"/>
                    <a:pt x="4335" y="4664"/>
                  </a:cubicBezTo>
                  <a:cubicBezTo>
                    <a:pt x="4156" y="4461"/>
                    <a:pt x="3965" y="4271"/>
                    <a:pt x="3775" y="4068"/>
                  </a:cubicBezTo>
                  <a:lnTo>
                    <a:pt x="3775" y="4068"/>
                  </a:lnTo>
                  <a:cubicBezTo>
                    <a:pt x="3787" y="4128"/>
                    <a:pt x="3799" y="4187"/>
                    <a:pt x="3799" y="4235"/>
                  </a:cubicBezTo>
                  <a:cubicBezTo>
                    <a:pt x="3858" y="4557"/>
                    <a:pt x="4073" y="5426"/>
                    <a:pt x="3561" y="5521"/>
                  </a:cubicBezTo>
                  <a:cubicBezTo>
                    <a:pt x="3538" y="5525"/>
                    <a:pt x="3516" y="5526"/>
                    <a:pt x="3495" y="5526"/>
                  </a:cubicBezTo>
                  <a:cubicBezTo>
                    <a:pt x="3040" y="5526"/>
                    <a:pt x="2950" y="4697"/>
                    <a:pt x="2882" y="4390"/>
                  </a:cubicBezTo>
                  <a:cubicBezTo>
                    <a:pt x="2811" y="4045"/>
                    <a:pt x="2668" y="3533"/>
                    <a:pt x="2727" y="3116"/>
                  </a:cubicBezTo>
                  <a:cubicBezTo>
                    <a:pt x="2703" y="3080"/>
                    <a:pt x="2691" y="3044"/>
                    <a:pt x="2691" y="3009"/>
                  </a:cubicBezTo>
                  <a:cubicBezTo>
                    <a:pt x="2418" y="2747"/>
                    <a:pt x="2132" y="2497"/>
                    <a:pt x="1846" y="2259"/>
                  </a:cubicBezTo>
                  <a:lnTo>
                    <a:pt x="1846" y="2259"/>
                  </a:lnTo>
                  <a:cubicBezTo>
                    <a:pt x="1846" y="2628"/>
                    <a:pt x="1894" y="2985"/>
                    <a:pt x="1965" y="3354"/>
                  </a:cubicBezTo>
                  <a:cubicBezTo>
                    <a:pt x="2005" y="3572"/>
                    <a:pt x="1851" y="3691"/>
                    <a:pt x="1687" y="3691"/>
                  </a:cubicBezTo>
                  <a:cubicBezTo>
                    <a:pt x="1555" y="3691"/>
                    <a:pt x="1418" y="3614"/>
                    <a:pt x="1370" y="3449"/>
                  </a:cubicBezTo>
                  <a:cubicBezTo>
                    <a:pt x="1251" y="3044"/>
                    <a:pt x="1227" y="2628"/>
                    <a:pt x="1298" y="2211"/>
                  </a:cubicBezTo>
                  <a:cubicBezTo>
                    <a:pt x="1310" y="2092"/>
                    <a:pt x="1394" y="1997"/>
                    <a:pt x="1501" y="1973"/>
                  </a:cubicBezTo>
                  <a:cubicBezTo>
                    <a:pt x="1179" y="1699"/>
                    <a:pt x="858" y="1449"/>
                    <a:pt x="513" y="1211"/>
                  </a:cubicBezTo>
                  <a:cubicBezTo>
                    <a:pt x="251" y="1580"/>
                    <a:pt x="96" y="2020"/>
                    <a:pt x="72" y="2485"/>
                  </a:cubicBezTo>
                  <a:cubicBezTo>
                    <a:pt x="1" y="4104"/>
                    <a:pt x="1346" y="5402"/>
                    <a:pt x="2596" y="6235"/>
                  </a:cubicBezTo>
                  <a:cubicBezTo>
                    <a:pt x="3989" y="7152"/>
                    <a:pt x="5537" y="7831"/>
                    <a:pt x="7144" y="8247"/>
                  </a:cubicBezTo>
                  <a:cubicBezTo>
                    <a:pt x="7221" y="8268"/>
                    <a:pt x="7299" y="8277"/>
                    <a:pt x="7377" y="8277"/>
                  </a:cubicBezTo>
                  <a:cubicBezTo>
                    <a:pt x="7988" y="8277"/>
                    <a:pt x="8578" y="7690"/>
                    <a:pt x="8240" y="7057"/>
                  </a:cubicBezTo>
                  <a:cubicBezTo>
                    <a:pt x="6972" y="4702"/>
                    <a:pt x="6307" y="1"/>
                    <a:pt x="292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402323" y="945578"/>
              <a:ext cx="355273" cy="287171"/>
            </a:xfrm>
            <a:custGeom>
              <a:rect b="b" l="l" r="r" t="t"/>
              <a:pathLst>
                <a:path extrusionOk="0" h="8851" w="10950">
                  <a:moveTo>
                    <a:pt x="667" y="1"/>
                  </a:moveTo>
                  <a:cubicBezTo>
                    <a:pt x="500" y="1"/>
                    <a:pt x="336" y="24"/>
                    <a:pt x="179" y="78"/>
                  </a:cubicBezTo>
                  <a:cubicBezTo>
                    <a:pt x="36" y="149"/>
                    <a:pt x="0" y="328"/>
                    <a:pt x="96" y="459"/>
                  </a:cubicBezTo>
                  <a:cubicBezTo>
                    <a:pt x="393" y="828"/>
                    <a:pt x="810" y="947"/>
                    <a:pt x="1239" y="1126"/>
                  </a:cubicBezTo>
                  <a:cubicBezTo>
                    <a:pt x="1810" y="1352"/>
                    <a:pt x="2370" y="1614"/>
                    <a:pt x="2905" y="1900"/>
                  </a:cubicBezTo>
                  <a:cubicBezTo>
                    <a:pt x="3370" y="2174"/>
                    <a:pt x="3834" y="2459"/>
                    <a:pt x="4275" y="2769"/>
                  </a:cubicBezTo>
                  <a:cubicBezTo>
                    <a:pt x="4608" y="3019"/>
                    <a:pt x="4941" y="3269"/>
                    <a:pt x="5275" y="3531"/>
                  </a:cubicBezTo>
                  <a:cubicBezTo>
                    <a:pt x="5156" y="3555"/>
                    <a:pt x="5060" y="3650"/>
                    <a:pt x="5060" y="3769"/>
                  </a:cubicBezTo>
                  <a:cubicBezTo>
                    <a:pt x="4989" y="4186"/>
                    <a:pt x="5001" y="4602"/>
                    <a:pt x="5120" y="5019"/>
                  </a:cubicBezTo>
                  <a:cubicBezTo>
                    <a:pt x="5167" y="5177"/>
                    <a:pt x="5302" y="5251"/>
                    <a:pt x="5433" y="5251"/>
                  </a:cubicBezTo>
                  <a:cubicBezTo>
                    <a:pt x="5598" y="5251"/>
                    <a:pt x="5755" y="5132"/>
                    <a:pt x="5715" y="4912"/>
                  </a:cubicBezTo>
                  <a:cubicBezTo>
                    <a:pt x="5644" y="4543"/>
                    <a:pt x="5596" y="4186"/>
                    <a:pt x="5596" y="3817"/>
                  </a:cubicBezTo>
                  <a:lnTo>
                    <a:pt x="5596" y="3817"/>
                  </a:lnTo>
                  <a:cubicBezTo>
                    <a:pt x="5882" y="4055"/>
                    <a:pt x="6168" y="4305"/>
                    <a:pt x="6442" y="4567"/>
                  </a:cubicBezTo>
                  <a:cubicBezTo>
                    <a:pt x="6442" y="4602"/>
                    <a:pt x="6453" y="4638"/>
                    <a:pt x="6477" y="4674"/>
                  </a:cubicBezTo>
                  <a:cubicBezTo>
                    <a:pt x="6418" y="5091"/>
                    <a:pt x="6561" y="5603"/>
                    <a:pt x="6632" y="5948"/>
                  </a:cubicBezTo>
                  <a:cubicBezTo>
                    <a:pt x="6700" y="6255"/>
                    <a:pt x="6790" y="7084"/>
                    <a:pt x="7245" y="7084"/>
                  </a:cubicBezTo>
                  <a:cubicBezTo>
                    <a:pt x="7266" y="7084"/>
                    <a:pt x="7288" y="7083"/>
                    <a:pt x="7311" y="7079"/>
                  </a:cubicBezTo>
                  <a:cubicBezTo>
                    <a:pt x="7823" y="6984"/>
                    <a:pt x="7608" y="6115"/>
                    <a:pt x="7561" y="5793"/>
                  </a:cubicBezTo>
                  <a:cubicBezTo>
                    <a:pt x="7549" y="5745"/>
                    <a:pt x="7537" y="5686"/>
                    <a:pt x="7537" y="5626"/>
                  </a:cubicBezTo>
                  <a:lnTo>
                    <a:pt x="7537" y="5626"/>
                  </a:lnTo>
                  <a:cubicBezTo>
                    <a:pt x="7716" y="5829"/>
                    <a:pt x="7906" y="6019"/>
                    <a:pt x="8085" y="6222"/>
                  </a:cubicBezTo>
                  <a:cubicBezTo>
                    <a:pt x="8335" y="6484"/>
                    <a:pt x="8585" y="6746"/>
                    <a:pt x="8835" y="7019"/>
                  </a:cubicBezTo>
                  <a:cubicBezTo>
                    <a:pt x="8620" y="7377"/>
                    <a:pt x="8561" y="7817"/>
                    <a:pt x="8656" y="8222"/>
                  </a:cubicBezTo>
                  <a:cubicBezTo>
                    <a:pt x="8689" y="8385"/>
                    <a:pt x="8831" y="8499"/>
                    <a:pt x="8992" y="8499"/>
                  </a:cubicBezTo>
                  <a:cubicBezTo>
                    <a:pt x="9007" y="8499"/>
                    <a:pt x="9022" y="8498"/>
                    <a:pt x="9037" y="8496"/>
                  </a:cubicBezTo>
                  <a:cubicBezTo>
                    <a:pt x="9216" y="8460"/>
                    <a:pt x="9335" y="8293"/>
                    <a:pt x="9299" y="8115"/>
                  </a:cubicBezTo>
                  <a:cubicBezTo>
                    <a:pt x="9251" y="7912"/>
                    <a:pt x="9251" y="7698"/>
                    <a:pt x="9287" y="7496"/>
                  </a:cubicBezTo>
                  <a:lnTo>
                    <a:pt x="9287" y="7496"/>
                  </a:lnTo>
                  <a:cubicBezTo>
                    <a:pt x="9680" y="7912"/>
                    <a:pt x="10061" y="8341"/>
                    <a:pt x="10406" y="8793"/>
                  </a:cubicBezTo>
                  <a:cubicBezTo>
                    <a:pt x="10438" y="8834"/>
                    <a:pt x="10475" y="8851"/>
                    <a:pt x="10512" y="8851"/>
                  </a:cubicBezTo>
                  <a:cubicBezTo>
                    <a:pt x="10616" y="8851"/>
                    <a:pt x="10712" y="8717"/>
                    <a:pt x="10633" y="8603"/>
                  </a:cubicBezTo>
                  <a:cubicBezTo>
                    <a:pt x="10335" y="8150"/>
                    <a:pt x="10037" y="7698"/>
                    <a:pt x="9740" y="7246"/>
                  </a:cubicBezTo>
                  <a:lnTo>
                    <a:pt x="9740" y="7246"/>
                  </a:lnTo>
                  <a:lnTo>
                    <a:pt x="10418" y="7519"/>
                  </a:lnTo>
                  <a:cubicBezTo>
                    <a:pt x="10459" y="7535"/>
                    <a:pt x="10497" y="7542"/>
                    <a:pt x="10533" y="7542"/>
                  </a:cubicBezTo>
                  <a:cubicBezTo>
                    <a:pt x="10825" y="7542"/>
                    <a:pt x="10949" y="7074"/>
                    <a:pt x="10621" y="6936"/>
                  </a:cubicBezTo>
                  <a:lnTo>
                    <a:pt x="9668" y="6519"/>
                  </a:lnTo>
                  <a:cubicBezTo>
                    <a:pt x="9630" y="6500"/>
                    <a:pt x="9590" y="6491"/>
                    <a:pt x="9550" y="6491"/>
                  </a:cubicBezTo>
                  <a:cubicBezTo>
                    <a:pt x="9464" y="6491"/>
                    <a:pt x="9380" y="6533"/>
                    <a:pt x="9323" y="6615"/>
                  </a:cubicBezTo>
                  <a:cubicBezTo>
                    <a:pt x="9073" y="6234"/>
                    <a:pt x="8799" y="5864"/>
                    <a:pt x="8501" y="5507"/>
                  </a:cubicBezTo>
                  <a:cubicBezTo>
                    <a:pt x="8454" y="5448"/>
                    <a:pt x="8406" y="5388"/>
                    <a:pt x="8358" y="5329"/>
                  </a:cubicBezTo>
                  <a:lnTo>
                    <a:pt x="8358" y="5329"/>
                  </a:lnTo>
                  <a:cubicBezTo>
                    <a:pt x="8799" y="5495"/>
                    <a:pt x="9240" y="5674"/>
                    <a:pt x="9656" y="5888"/>
                  </a:cubicBezTo>
                  <a:cubicBezTo>
                    <a:pt x="9693" y="5905"/>
                    <a:pt x="9728" y="5913"/>
                    <a:pt x="9761" y="5913"/>
                  </a:cubicBezTo>
                  <a:cubicBezTo>
                    <a:pt x="9984" y="5913"/>
                    <a:pt x="10103" y="5568"/>
                    <a:pt x="9906" y="5412"/>
                  </a:cubicBezTo>
                  <a:cubicBezTo>
                    <a:pt x="9204" y="4876"/>
                    <a:pt x="8227" y="4305"/>
                    <a:pt x="7299" y="4162"/>
                  </a:cubicBezTo>
                  <a:cubicBezTo>
                    <a:pt x="7073" y="3924"/>
                    <a:pt x="6846" y="3698"/>
                    <a:pt x="6608" y="3483"/>
                  </a:cubicBezTo>
                  <a:lnTo>
                    <a:pt x="6608" y="3483"/>
                  </a:lnTo>
                  <a:cubicBezTo>
                    <a:pt x="7204" y="3590"/>
                    <a:pt x="7787" y="3721"/>
                    <a:pt x="8370" y="3888"/>
                  </a:cubicBezTo>
                  <a:cubicBezTo>
                    <a:pt x="8396" y="3895"/>
                    <a:pt x="8420" y="3898"/>
                    <a:pt x="8444" y="3898"/>
                  </a:cubicBezTo>
                  <a:cubicBezTo>
                    <a:pt x="8691" y="3898"/>
                    <a:pt x="8797" y="3524"/>
                    <a:pt x="8525" y="3448"/>
                  </a:cubicBezTo>
                  <a:cubicBezTo>
                    <a:pt x="7918" y="3245"/>
                    <a:pt x="7299" y="3078"/>
                    <a:pt x="6668" y="2959"/>
                  </a:cubicBezTo>
                  <a:cubicBezTo>
                    <a:pt x="6406" y="2900"/>
                    <a:pt x="6108" y="2816"/>
                    <a:pt x="5811" y="2781"/>
                  </a:cubicBezTo>
                  <a:cubicBezTo>
                    <a:pt x="5549" y="2555"/>
                    <a:pt x="5275" y="2352"/>
                    <a:pt x="5001" y="2150"/>
                  </a:cubicBezTo>
                  <a:cubicBezTo>
                    <a:pt x="4358" y="1673"/>
                    <a:pt x="3691" y="1245"/>
                    <a:pt x="2977" y="876"/>
                  </a:cubicBezTo>
                  <a:cubicBezTo>
                    <a:pt x="2328" y="532"/>
                    <a:pt x="1459" y="1"/>
                    <a:pt x="667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1156377" y="1167502"/>
              <a:ext cx="49089" cy="48343"/>
            </a:xfrm>
            <a:custGeom>
              <a:rect b="b" l="l" r="r" t="t"/>
              <a:pathLst>
                <a:path extrusionOk="0" h="1490" w="1513">
                  <a:moveTo>
                    <a:pt x="834" y="1"/>
                  </a:moveTo>
                  <a:lnTo>
                    <a:pt x="655" y="25"/>
                  </a:lnTo>
                  <a:cubicBezTo>
                    <a:pt x="548" y="60"/>
                    <a:pt x="441" y="120"/>
                    <a:pt x="357" y="203"/>
                  </a:cubicBezTo>
                  <a:lnTo>
                    <a:pt x="215" y="322"/>
                  </a:lnTo>
                  <a:cubicBezTo>
                    <a:pt x="143" y="382"/>
                    <a:pt x="96" y="453"/>
                    <a:pt x="72" y="537"/>
                  </a:cubicBezTo>
                  <a:cubicBezTo>
                    <a:pt x="24" y="620"/>
                    <a:pt x="0" y="715"/>
                    <a:pt x="12" y="799"/>
                  </a:cubicBezTo>
                  <a:cubicBezTo>
                    <a:pt x="0" y="894"/>
                    <a:pt x="24" y="989"/>
                    <a:pt x="72" y="1060"/>
                  </a:cubicBezTo>
                  <a:cubicBezTo>
                    <a:pt x="96" y="1144"/>
                    <a:pt x="143" y="1227"/>
                    <a:pt x="215" y="1287"/>
                  </a:cubicBezTo>
                  <a:lnTo>
                    <a:pt x="346" y="1394"/>
                  </a:lnTo>
                  <a:cubicBezTo>
                    <a:pt x="453" y="1453"/>
                    <a:pt x="572" y="1489"/>
                    <a:pt x="691" y="1489"/>
                  </a:cubicBezTo>
                  <a:lnTo>
                    <a:pt x="869" y="1465"/>
                  </a:lnTo>
                  <a:cubicBezTo>
                    <a:pt x="988" y="1430"/>
                    <a:pt x="1084" y="1370"/>
                    <a:pt x="1167" y="1287"/>
                  </a:cubicBezTo>
                  <a:lnTo>
                    <a:pt x="1179" y="1287"/>
                  </a:lnTo>
                  <a:lnTo>
                    <a:pt x="1298" y="1132"/>
                  </a:lnTo>
                  <a:cubicBezTo>
                    <a:pt x="1369" y="1072"/>
                    <a:pt x="1417" y="1001"/>
                    <a:pt x="1441" y="918"/>
                  </a:cubicBezTo>
                  <a:cubicBezTo>
                    <a:pt x="1512" y="763"/>
                    <a:pt x="1512" y="572"/>
                    <a:pt x="1441" y="406"/>
                  </a:cubicBezTo>
                  <a:cubicBezTo>
                    <a:pt x="1417" y="334"/>
                    <a:pt x="1369" y="251"/>
                    <a:pt x="1298" y="191"/>
                  </a:cubicBezTo>
                  <a:lnTo>
                    <a:pt x="1167" y="96"/>
                  </a:lnTo>
                  <a:cubicBezTo>
                    <a:pt x="1060" y="37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1428331" y="279418"/>
              <a:ext cx="49089" cy="48311"/>
            </a:xfrm>
            <a:custGeom>
              <a:rect b="b" l="l" r="r" t="t"/>
              <a:pathLst>
                <a:path extrusionOk="0" h="1489" w="1513">
                  <a:moveTo>
                    <a:pt x="834" y="0"/>
                  </a:moveTo>
                  <a:lnTo>
                    <a:pt x="655" y="24"/>
                  </a:lnTo>
                  <a:cubicBezTo>
                    <a:pt x="536" y="60"/>
                    <a:pt x="441" y="119"/>
                    <a:pt x="357" y="203"/>
                  </a:cubicBezTo>
                  <a:lnTo>
                    <a:pt x="203" y="322"/>
                  </a:lnTo>
                  <a:cubicBezTo>
                    <a:pt x="143" y="381"/>
                    <a:pt x="96" y="453"/>
                    <a:pt x="60" y="536"/>
                  </a:cubicBezTo>
                  <a:cubicBezTo>
                    <a:pt x="24" y="620"/>
                    <a:pt x="0" y="715"/>
                    <a:pt x="12" y="798"/>
                  </a:cubicBezTo>
                  <a:cubicBezTo>
                    <a:pt x="12" y="989"/>
                    <a:pt x="84" y="1155"/>
                    <a:pt x="215" y="1286"/>
                  </a:cubicBezTo>
                  <a:lnTo>
                    <a:pt x="346" y="1393"/>
                  </a:lnTo>
                  <a:cubicBezTo>
                    <a:pt x="453" y="1453"/>
                    <a:pt x="572" y="1489"/>
                    <a:pt x="691" y="1489"/>
                  </a:cubicBezTo>
                  <a:lnTo>
                    <a:pt x="869" y="1465"/>
                  </a:lnTo>
                  <a:cubicBezTo>
                    <a:pt x="988" y="1429"/>
                    <a:pt x="1084" y="1370"/>
                    <a:pt x="1167" y="1286"/>
                  </a:cubicBezTo>
                  <a:lnTo>
                    <a:pt x="1179" y="1286"/>
                  </a:lnTo>
                  <a:lnTo>
                    <a:pt x="1298" y="1143"/>
                  </a:lnTo>
                  <a:cubicBezTo>
                    <a:pt x="1358" y="1084"/>
                    <a:pt x="1405" y="1001"/>
                    <a:pt x="1429" y="929"/>
                  </a:cubicBezTo>
                  <a:cubicBezTo>
                    <a:pt x="1512" y="762"/>
                    <a:pt x="1512" y="572"/>
                    <a:pt x="1429" y="417"/>
                  </a:cubicBezTo>
                  <a:cubicBezTo>
                    <a:pt x="1405" y="334"/>
                    <a:pt x="1358" y="262"/>
                    <a:pt x="1298" y="203"/>
                  </a:cubicBezTo>
                  <a:lnTo>
                    <a:pt x="1167" y="96"/>
                  </a:lnTo>
                  <a:cubicBezTo>
                    <a:pt x="1060" y="36"/>
                    <a:pt x="941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8193568" y="323835"/>
              <a:ext cx="49089" cy="47921"/>
            </a:xfrm>
            <a:custGeom>
              <a:rect b="b" l="l" r="r" t="t"/>
              <a:pathLst>
                <a:path extrusionOk="0" h="1477" w="1513">
                  <a:moveTo>
                    <a:pt x="834" y="1"/>
                  </a:moveTo>
                  <a:lnTo>
                    <a:pt x="655" y="24"/>
                  </a:lnTo>
                  <a:cubicBezTo>
                    <a:pt x="536" y="48"/>
                    <a:pt x="441" y="108"/>
                    <a:pt x="358" y="191"/>
                  </a:cubicBezTo>
                  <a:lnTo>
                    <a:pt x="203" y="310"/>
                  </a:lnTo>
                  <a:cubicBezTo>
                    <a:pt x="143" y="370"/>
                    <a:pt x="96" y="453"/>
                    <a:pt x="60" y="536"/>
                  </a:cubicBezTo>
                  <a:cubicBezTo>
                    <a:pt x="24" y="620"/>
                    <a:pt x="0" y="703"/>
                    <a:pt x="0" y="798"/>
                  </a:cubicBezTo>
                  <a:cubicBezTo>
                    <a:pt x="0" y="882"/>
                    <a:pt x="24" y="977"/>
                    <a:pt x="60" y="1060"/>
                  </a:cubicBezTo>
                  <a:cubicBezTo>
                    <a:pt x="96" y="1144"/>
                    <a:pt x="143" y="1215"/>
                    <a:pt x="203" y="1275"/>
                  </a:cubicBezTo>
                  <a:lnTo>
                    <a:pt x="346" y="1382"/>
                  </a:lnTo>
                  <a:cubicBezTo>
                    <a:pt x="453" y="1441"/>
                    <a:pt x="572" y="1477"/>
                    <a:pt x="691" y="1477"/>
                  </a:cubicBezTo>
                  <a:lnTo>
                    <a:pt x="870" y="1453"/>
                  </a:lnTo>
                  <a:cubicBezTo>
                    <a:pt x="977" y="1417"/>
                    <a:pt x="1084" y="1358"/>
                    <a:pt x="1167" y="1275"/>
                  </a:cubicBezTo>
                  <a:lnTo>
                    <a:pt x="1179" y="1275"/>
                  </a:lnTo>
                  <a:lnTo>
                    <a:pt x="1298" y="1132"/>
                  </a:lnTo>
                  <a:cubicBezTo>
                    <a:pt x="1358" y="1072"/>
                    <a:pt x="1405" y="1001"/>
                    <a:pt x="1441" y="917"/>
                  </a:cubicBezTo>
                  <a:cubicBezTo>
                    <a:pt x="1513" y="751"/>
                    <a:pt x="1513" y="560"/>
                    <a:pt x="1441" y="405"/>
                  </a:cubicBezTo>
                  <a:cubicBezTo>
                    <a:pt x="1405" y="322"/>
                    <a:pt x="1358" y="251"/>
                    <a:pt x="1298" y="191"/>
                  </a:cubicBezTo>
                  <a:lnTo>
                    <a:pt x="1167" y="84"/>
                  </a:lnTo>
                  <a:cubicBezTo>
                    <a:pt x="1060" y="24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902949" y="1536629"/>
              <a:ext cx="49089" cy="44644"/>
            </a:xfrm>
            <a:custGeom>
              <a:rect b="b" l="l" r="r" t="t"/>
              <a:pathLst>
                <a:path extrusionOk="0" h="1376" w="1513">
                  <a:moveTo>
                    <a:pt x="716" y="1"/>
                  </a:moveTo>
                  <a:cubicBezTo>
                    <a:pt x="667" y="1"/>
                    <a:pt x="618" y="7"/>
                    <a:pt x="570" y="18"/>
                  </a:cubicBezTo>
                  <a:lnTo>
                    <a:pt x="570" y="18"/>
                  </a:lnTo>
                  <a:cubicBezTo>
                    <a:pt x="345" y="19"/>
                    <a:pt x="143" y="150"/>
                    <a:pt x="60" y="363"/>
                  </a:cubicBezTo>
                  <a:cubicBezTo>
                    <a:pt x="13" y="447"/>
                    <a:pt x="1" y="554"/>
                    <a:pt x="13" y="649"/>
                  </a:cubicBezTo>
                  <a:cubicBezTo>
                    <a:pt x="13" y="697"/>
                    <a:pt x="25" y="744"/>
                    <a:pt x="60" y="792"/>
                  </a:cubicBezTo>
                  <a:cubicBezTo>
                    <a:pt x="70" y="851"/>
                    <a:pt x="104" y="901"/>
                    <a:pt x="142" y="944"/>
                  </a:cubicBezTo>
                  <a:lnTo>
                    <a:pt x="142" y="944"/>
                  </a:lnTo>
                  <a:cubicBezTo>
                    <a:pt x="202" y="1055"/>
                    <a:pt x="288" y="1147"/>
                    <a:pt x="394" y="1221"/>
                  </a:cubicBezTo>
                  <a:lnTo>
                    <a:pt x="489" y="1292"/>
                  </a:lnTo>
                  <a:cubicBezTo>
                    <a:pt x="591" y="1347"/>
                    <a:pt x="708" y="1376"/>
                    <a:pt x="823" y="1376"/>
                  </a:cubicBezTo>
                  <a:cubicBezTo>
                    <a:pt x="884" y="1376"/>
                    <a:pt x="944" y="1368"/>
                    <a:pt x="1001" y="1352"/>
                  </a:cubicBezTo>
                  <a:cubicBezTo>
                    <a:pt x="1203" y="1304"/>
                    <a:pt x="1370" y="1161"/>
                    <a:pt x="1441" y="971"/>
                  </a:cubicBezTo>
                  <a:cubicBezTo>
                    <a:pt x="1513" y="804"/>
                    <a:pt x="1513" y="613"/>
                    <a:pt x="1441" y="447"/>
                  </a:cubicBezTo>
                  <a:cubicBezTo>
                    <a:pt x="1358" y="256"/>
                    <a:pt x="1203" y="113"/>
                    <a:pt x="1001" y="54"/>
                  </a:cubicBezTo>
                  <a:cubicBezTo>
                    <a:pt x="977" y="42"/>
                    <a:pt x="941" y="30"/>
                    <a:pt x="906" y="30"/>
                  </a:cubicBezTo>
                  <a:cubicBezTo>
                    <a:pt x="842" y="10"/>
                    <a:pt x="779" y="1"/>
                    <a:pt x="71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755779" y="1379985"/>
              <a:ext cx="52172" cy="40199"/>
            </a:xfrm>
            <a:custGeom>
              <a:rect b="b" l="l" r="r" t="t"/>
              <a:pathLst>
                <a:path extrusionOk="0" h="1239" w="1608">
                  <a:moveTo>
                    <a:pt x="798" y="0"/>
                  </a:moveTo>
                  <a:cubicBezTo>
                    <a:pt x="0" y="0"/>
                    <a:pt x="0" y="1238"/>
                    <a:pt x="798" y="1238"/>
                  </a:cubicBezTo>
                  <a:cubicBezTo>
                    <a:pt x="1608" y="1238"/>
                    <a:pt x="1608" y="0"/>
                    <a:pt x="79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889809" y="515812"/>
              <a:ext cx="55286" cy="57979"/>
            </a:xfrm>
            <a:custGeom>
              <a:rect b="b" l="l" r="r" t="t"/>
              <a:pathLst>
                <a:path extrusionOk="0" h="1787" w="1704">
                  <a:moveTo>
                    <a:pt x="846" y="1"/>
                  </a:moveTo>
                  <a:lnTo>
                    <a:pt x="632" y="37"/>
                  </a:lnTo>
                  <a:lnTo>
                    <a:pt x="441" y="120"/>
                  </a:lnTo>
                  <a:cubicBezTo>
                    <a:pt x="346" y="168"/>
                    <a:pt x="263" y="239"/>
                    <a:pt x="215" y="322"/>
                  </a:cubicBezTo>
                  <a:cubicBezTo>
                    <a:pt x="144" y="406"/>
                    <a:pt x="84" y="501"/>
                    <a:pt x="60" y="608"/>
                  </a:cubicBezTo>
                  <a:lnTo>
                    <a:pt x="49" y="644"/>
                  </a:lnTo>
                  <a:cubicBezTo>
                    <a:pt x="37" y="692"/>
                    <a:pt x="25" y="739"/>
                    <a:pt x="25" y="787"/>
                  </a:cubicBezTo>
                  <a:cubicBezTo>
                    <a:pt x="1" y="894"/>
                    <a:pt x="1" y="1013"/>
                    <a:pt x="37" y="1120"/>
                  </a:cubicBezTo>
                  <a:lnTo>
                    <a:pt x="37" y="1144"/>
                  </a:lnTo>
                  <a:cubicBezTo>
                    <a:pt x="37" y="1156"/>
                    <a:pt x="49" y="1168"/>
                    <a:pt x="49" y="1180"/>
                  </a:cubicBezTo>
                  <a:lnTo>
                    <a:pt x="132" y="1370"/>
                  </a:lnTo>
                  <a:cubicBezTo>
                    <a:pt x="180" y="1465"/>
                    <a:pt x="251" y="1549"/>
                    <a:pt x="346" y="1608"/>
                  </a:cubicBezTo>
                  <a:cubicBezTo>
                    <a:pt x="394" y="1656"/>
                    <a:pt x="453" y="1692"/>
                    <a:pt x="525" y="1715"/>
                  </a:cubicBezTo>
                  <a:cubicBezTo>
                    <a:pt x="620" y="1763"/>
                    <a:pt x="727" y="1787"/>
                    <a:pt x="846" y="1787"/>
                  </a:cubicBezTo>
                  <a:lnTo>
                    <a:pt x="1061" y="1751"/>
                  </a:lnTo>
                  <a:lnTo>
                    <a:pt x="1251" y="1668"/>
                  </a:lnTo>
                  <a:cubicBezTo>
                    <a:pt x="1346" y="1620"/>
                    <a:pt x="1430" y="1549"/>
                    <a:pt x="1489" y="1454"/>
                  </a:cubicBezTo>
                  <a:cubicBezTo>
                    <a:pt x="1561" y="1382"/>
                    <a:pt x="1608" y="1287"/>
                    <a:pt x="1632" y="1180"/>
                  </a:cubicBezTo>
                  <a:lnTo>
                    <a:pt x="1644" y="1180"/>
                  </a:lnTo>
                  <a:cubicBezTo>
                    <a:pt x="1644" y="1180"/>
                    <a:pt x="1644" y="1156"/>
                    <a:pt x="1656" y="1156"/>
                  </a:cubicBezTo>
                  <a:lnTo>
                    <a:pt x="1656" y="1132"/>
                  </a:lnTo>
                  <a:cubicBezTo>
                    <a:pt x="1692" y="1025"/>
                    <a:pt x="1704" y="906"/>
                    <a:pt x="1680" y="787"/>
                  </a:cubicBezTo>
                  <a:cubicBezTo>
                    <a:pt x="1668" y="739"/>
                    <a:pt x="1668" y="692"/>
                    <a:pt x="1656" y="644"/>
                  </a:cubicBezTo>
                  <a:cubicBezTo>
                    <a:pt x="1656" y="632"/>
                    <a:pt x="1644" y="620"/>
                    <a:pt x="1632" y="608"/>
                  </a:cubicBezTo>
                  <a:cubicBezTo>
                    <a:pt x="1608" y="537"/>
                    <a:pt x="1584" y="477"/>
                    <a:pt x="1549" y="406"/>
                  </a:cubicBezTo>
                  <a:cubicBezTo>
                    <a:pt x="1501" y="322"/>
                    <a:pt x="1430" y="239"/>
                    <a:pt x="1346" y="180"/>
                  </a:cubicBezTo>
                  <a:cubicBezTo>
                    <a:pt x="1299" y="132"/>
                    <a:pt x="1227" y="96"/>
                    <a:pt x="1168" y="72"/>
                  </a:cubicBezTo>
                  <a:cubicBezTo>
                    <a:pt x="1073" y="25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846949" y="172025"/>
              <a:ext cx="56422" cy="43671"/>
            </a:xfrm>
            <a:custGeom>
              <a:rect b="b" l="l" r="r" t="t"/>
              <a:pathLst>
                <a:path extrusionOk="0" h="1346" w="1739">
                  <a:moveTo>
                    <a:pt x="870" y="0"/>
                  </a:moveTo>
                  <a:cubicBezTo>
                    <a:pt x="0" y="0"/>
                    <a:pt x="0" y="1346"/>
                    <a:pt x="870" y="1346"/>
                  </a:cubicBezTo>
                  <a:cubicBezTo>
                    <a:pt x="1739" y="1346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537910" y="759571"/>
              <a:ext cx="53729" cy="41757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0" y="1"/>
                    <a:pt x="0" y="1287"/>
                    <a:pt x="822" y="1287"/>
                  </a:cubicBezTo>
                  <a:cubicBezTo>
                    <a:pt x="1655" y="1287"/>
                    <a:pt x="1655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197952" y="2045951"/>
              <a:ext cx="55676" cy="42925"/>
            </a:xfrm>
            <a:custGeom>
              <a:rect b="b" l="l" r="r" t="t"/>
              <a:pathLst>
                <a:path extrusionOk="0" h="1323" w="1716">
                  <a:moveTo>
                    <a:pt x="858" y="1"/>
                  </a:moveTo>
                  <a:cubicBezTo>
                    <a:pt x="1" y="1"/>
                    <a:pt x="1" y="1322"/>
                    <a:pt x="858" y="1322"/>
                  </a:cubicBezTo>
                  <a:cubicBezTo>
                    <a:pt x="1703" y="1322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658444" y="2099550"/>
              <a:ext cx="45618" cy="47727"/>
            </a:xfrm>
            <a:custGeom>
              <a:rect b="b" l="l" r="r" t="t"/>
              <a:pathLst>
                <a:path extrusionOk="0" h="1471" w="1406">
                  <a:moveTo>
                    <a:pt x="747" y="0"/>
                  </a:moveTo>
                  <a:cubicBezTo>
                    <a:pt x="732" y="0"/>
                    <a:pt x="717" y="1"/>
                    <a:pt x="703" y="4"/>
                  </a:cubicBezTo>
                  <a:lnTo>
                    <a:pt x="524" y="27"/>
                  </a:lnTo>
                  <a:lnTo>
                    <a:pt x="381" y="87"/>
                  </a:lnTo>
                  <a:cubicBezTo>
                    <a:pt x="310" y="123"/>
                    <a:pt x="250" y="182"/>
                    <a:pt x="203" y="254"/>
                  </a:cubicBezTo>
                  <a:cubicBezTo>
                    <a:pt x="143" y="313"/>
                    <a:pt x="107" y="396"/>
                    <a:pt x="83" y="468"/>
                  </a:cubicBezTo>
                  <a:lnTo>
                    <a:pt x="36" y="599"/>
                  </a:lnTo>
                  <a:cubicBezTo>
                    <a:pt x="0" y="682"/>
                    <a:pt x="0" y="777"/>
                    <a:pt x="24" y="873"/>
                  </a:cubicBezTo>
                  <a:cubicBezTo>
                    <a:pt x="24" y="956"/>
                    <a:pt x="60" y="1051"/>
                    <a:pt x="107" y="1123"/>
                  </a:cubicBezTo>
                  <a:lnTo>
                    <a:pt x="214" y="1266"/>
                  </a:lnTo>
                  <a:cubicBezTo>
                    <a:pt x="298" y="1349"/>
                    <a:pt x="405" y="1408"/>
                    <a:pt x="512" y="1444"/>
                  </a:cubicBezTo>
                  <a:cubicBezTo>
                    <a:pt x="572" y="1462"/>
                    <a:pt x="634" y="1471"/>
                    <a:pt x="697" y="1471"/>
                  </a:cubicBezTo>
                  <a:cubicBezTo>
                    <a:pt x="759" y="1471"/>
                    <a:pt x="822" y="1462"/>
                    <a:pt x="881" y="1444"/>
                  </a:cubicBezTo>
                  <a:cubicBezTo>
                    <a:pt x="976" y="1420"/>
                    <a:pt x="1048" y="1385"/>
                    <a:pt x="1119" y="1325"/>
                  </a:cubicBezTo>
                  <a:cubicBezTo>
                    <a:pt x="1191" y="1266"/>
                    <a:pt x="1250" y="1206"/>
                    <a:pt x="1298" y="1123"/>
                  </a:cubicBezTo>
                  <a:cubicBezTo>
                    <a:pt x="1322" y="1075"/>
                    <a:pt x="1346" y="1016"/>
                    <a:pt x="1369" y="956"/>
                  </a:cubicBezTo>
                  <a:cubicBezTo>
                    <a:pt x="1405" y="837"/>
                    <a:pt x="1405" y="718"/>
                    <a:pt x="1369" y="599"/>
                  </a:cubicBezTo>
                  <a:lnTo>
                    <a:pt x="1322" y="468"/>
                  </a:lnTo>
                  <a:lnTo>
                    <a:pt x="1250" y="325"/>
                  </a:lnTo>
                  <a:cubicBezTo>
                    <a:pt x="1215" y="242"/>
                    <a:pt x="1155" y="182"/>
                    <a:pt x="1084" y="134"/>
                  </a:cubicBezTo>
                  <a:cubicBezTo>
                    <a:pt x="1048" y="99"/>
                    <a:pt x="1000" y="75"/>
                    <a:pt x="953" y="51"/>
                  </a:cubicBezTo>
                  <a:cubicBezTo>
                    <a:pt x="884" y="22"/>
                    <a:pt x="815" y="0"/>
                    <a:pt x="74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401933" y="2314044"/>
              <a:ext cx="60672" cy="46786"/>
            </a:xfrm>
            <a:custGeom>
              <a:rect b="b" l="l" r="r" t="t"/>
              <a:pathLst>
                <a:path extrusionOk="0" h="1442" w="1870">
                  <a:moveTo>
                    <a:pt x="941" y="0"/>
                  </a:moveTo>
                  <a:cubicBezTo>
                    <a:pt x="0" y="0"/>
                    <a:pt x="0" y="1441"/>
                    <a:pt x="941" y="1441"/>
                  </a:cubicBezTo>
                  <a:cubicBezTo>
                    <a:pt x="1858" y="1441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327764" y="2536552"/>
              <a:ext cx="60672" cy="46786"/>
            </a:xfrm>
            <a:custGeom>
              <a:rect b="b" l="l" r="r" t="t"/>
              <a:pathLst>
                <a:path extrusionOk="0" h="1442" w="1870">
                  <a:moveTo>
                    <a:pt x="941" y="0"/>
                  </a:moveTo>
                  <a:cubicBezTo>
                    <a:pt x="0" y="0"/>
                    <a:pt x="0" y="1441"/>
                    <a:pt x="941" y="1441"/>
                  </a:cubicBezTo>
                  <a:cubicBezTo>
                    <a:pt x="1870" y="1441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743806" y="2546869"/>
              <a:ext cx="44060" cy="44579"/>
            </a:xfrm>
            <a:custGeom>
              <a:rect b="b" l="l" r="r" t="t"/>
              <a:pathLst>
                <a:path extrusionOk="0" h="1374" w="1358">
                  <a:moveTo>
                    <a:pt x="679" y="1"/>
                  </a:moveTo>
                  <a:cubicBezTo>
                    <a:pt x="474" y="1"/>
                    <a:pt x="268" y="105"/>
                    <a:pt x="155" y="313"/>
                  </a:cubicBezTo>
                  <a:cubicBezTo>
                    <a:pt x="143" y="337"/>
                    <a:pt x="131" y="361"/>
                    <a:pt x="119" y="397"/>
                  </a:cubicBezTo>
                  <a:cubicBezTo>
                    <a:pt x="0" y="599"/>
                    <a:pt x="0" y="849"/>
                    <a:pt x="119" y="1052"/>
                  </a:cubicBezTo>
                  <a:cubicBezTo>
                    <a:pt x="244" y="1266"/>
                    <a:pt x="462" y="1373"/>
                    <a:pt x="679" y="1373"/>
                  </a:cubicBezTo>
                  <a:cubicBezTo>
                    <a:pt x="896" y="1373"/>
                    <a:pt x="1114" y="1266"/>
                    <a:pt x="1239" y="1052"/>
                  </a:cubicBezTo>
                  <a:cubicBezTo>
                    <a:pt x="1358" y="849"/>
                    <a:pt x="1358" y="599"/>
                    <a:pt x="1239" y="397"/>
                  </a:cubicBezTo>
                  <a:cubicBezTo>
                    <a:pt x="1227" y="361"/>
                    <a:pt x="1215" y="337"/>
                    <a:pt x="1203" y="313"/>
                  </a:cubicBezTo>
                  <a:cubicBezTo>
                    <a:pt x="1090" y="105"/>
                    <a:pt x="884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3798665" y="-212708"/>
              <a:ext cx="517660" cy="230230"/>
            </a:xfrm>
            <a:custGeom>
              <a:rect b="b" l="l" r="r" t="t"/>
              <a:pathLst>
                <a:path extrusionOk="0" h="7096" w="15955">
                  <a:moveTo>
                    <a:pt x="7609" y="0"/>
                  </a:moveTo>
                  <a:cubicBezTo>
                    <a:pt x="7534" y="0"/>
                    <a:pt x="7458" y="4"/>
                    <a:pt x="7382" y="12"/>
                  </a:cubicBezTo>
                  <a:cubicBezTo>
                    <a:pt x="6596" y="83"/>
                    <a:pt x="6025" y="559"/>
                    <a:pt x="5655" y="1190"/>
                  </a:cubicBezTo>
                  <a:cubicBezTo>
                    <a:pt x="5286" y="1595"/>
                    <a:pt x="5060" y="2119"/>
                    <a:pt x="5036" y="2667"/>
                  </a:cubicBezTo>
                  <a:cubicBezTo>
                    <a:pt x="5024" y="2714"/>
                    <a:pt x="5013" y="2762"/>
                    <a:pt x="5013" y="2810"/>
                  </a:cubicBezTo>
                  <a:cubicBezTo>
                    <a:pt x="4738" y="2709"/>
                    <a:pt x="4440" y="2653"/>
                    <a:pt x="4148" y="2653"/>
                  </a:cubicBezTo>
                  <a:cubicBezTo>
                    <a:pt x="3821" y="2653"/>
                    <a:pt x="3503" y="2724"/>
                    <a:pt x="3239" y="2881"/>
                  </a:cubicBezTo>
                  <a:cubicBezTo>
                    <a:pt x="2774" y="3179"/>
                    <a:pt x="2465" y="3667"/>
                    <a:pt x="2405" y="4227"/>
                  </a:cubicBezTo>
                  <a:cubicBezTo>
                    <a:pt x="2393" y="4286"/>
                    <a:pt x="2381" y="4334"/>
                    <a:pt x="2369" y="4393"/>
                  </a:cubicBezTo>
                  <a:cubicBezTo>
                    <a:pt x="2250" y="4375"/>
                    <a:pt x="2134" y="4366"/>
                    <a:pt x="2020" y="4366"/>
                  </a:cubicBezTo>
                  <a:cubicBezTo>
                    <a:pt x="1905" y="4366"/>
                    <a:pt x="1792" y="4375"/>
                    <a:pt x="1679" y="4393"/>
                  </a:cubicBezTo>
                  <a:cubicBezTo>
                    <a:pt x="1572" y="4405"/>
                    <a:pt x="1476" y="4429"/>
                    <a:pt x="1381" y="4453"/>
                  </a:cubicBezTo>
                  <a:cubicBezTo>
                    <a:pt x="607" y="4655"/>
                    <a:pt x="0" y="5417"/>
                    <a:pt x="429" y="6203"/>
                  </a:cubicBezTo>
                  <a:cubicBezTo>
                    <a:pt x="641" y="6628"/>
                    <a:pt x="1085" y="6885"/>
                    <a:pt x="1562" y="6885"/>
                  </a:cubicBezTo>
                  <a:cubicBezTo>
                    <a:pt x="1593" y="6885"/>
                    <a:pt x="1624" y="6884"/>
                    <a:pt x="1655" y="6882"/>
                  </a:cubicBezTo>
                  <a:cubicBezTo>
                    <a:pt x="2196" y="7062"/>
                    <a:pt x="2800" y="7095"/>
                    <a:pt x="3389" y="7095"/>
                  </a:cubicBezTo>
                  <a:cubicBezTo>
                    <a:pt x="3734" y="7095"/>
                    <a:pt x="4073" y="7084"/>
                    <a:pt x="4393" y="7084"/>
                  </a:cubicBezTo>
                  <a:cubicBezTo>
                    <a:pt x="4718" y="7091"/>
                    <a:pt x="5041" y="7094"/>
                    <a:pt x="5364" y="7094"/>
                  </a:cubicBezTo>
                  <a:cubicBezTo>
                    <a:pt x="6143" y="7094"/>
                    <a:pt x="6920" y="7077"/>
                    <a:pt x="7703" y="7060"/>
                  </a:cubicBezTo>
                  <a:cubicBezTo>
                    <a:pt x="9763" y="7013"/>
                    <a:pt x="11835" y="6929"/>
                    <a:pt x="13907" y="6822"/>
                  </a:cubicBezTo>
                  <a:cubicBezTo>
                    <a:pt x="14026" y="6859"/>
                    <a:pt x="14151" y="6877"/>
                    <a:pt x="14276" y="6877"/>
                  </a:cubicBezTo>
                  <a:cubicBezTo>
                    <a:pt x="14436" y="6877"/>
                    <a:pt x="14598" y="6847"/>
                    <a:pt x="14752" y="6786"/>
                  </a:cubicBezTo>
                  <a:cubicBezTo>
                    <a:pt x="15192" y="6632"/>
                    <a:pt x="15550" y="6310"/>
                    <a:pt x="15764" y="5893"/>
                  </a:cubicBezTo>
                  <a:cubicBezTo>
                    <a:pt x="15942" y="5572"/>
                    <a:pt x="15954" y="5179"/>
                    <a:pt x="15776" y="4846"/>
                  </a:cubicBezTo>
                  <a:cubicBezTo>
                    <a:pt x="15621" y="4596"/>
                    <a:pt x="15395" y="4417"/>
                    <a:pt x="15109" y="4334"/>
                  </a:cubicBezTo>
                  <a:cubicBezTo>
                    <a:pt x="14869" y="4233"/>
                    <a:pt x="14614" y="4183"/>
                    <a:pt x="14357" y="4183"/>
                  </a:cubicBezTo>
                  <a:cubicBezTo>
                    <a:pt x="14219" y="4183"/>
                    <a:pt x="14080" y="4197"/>
                    <a:pt x="13942" y="4227"/>
                  </a:cubicBezTo>
                  <a:cubicBezTo>
                    <a:pt x="13918" y="4108"/>
                    <a:pt x="13895" y="3988"/>
                    <a:pt x="13847" y="3869"/>
                  </a:cubicBezTo>
                  <a:cubicBezTo>
                    <a:pt x="13541" y="3025"/>
                    <a:pt x="12744" y="2499"/>
                    <a:pt x="11888" y="2499"/>
                  </a:cubicBezTo>
                  <a:cubicBezTo>
                    <a:pt x="11646" y="2499"/>
                    <a:pt x="11398" y="2542"/>
                    <a:pt x="11156" y="2631"/>
                  </a:cubicBezTo>
                  <a:cubicBezTo>
                    <a:pt x="11025" y="2679"/>
                    <a:pt x="10882" y="2738"/>
                    <a:pt x="10763" y="2822"/>
                  </a:cubicBezTo>
                  <a:cubicBezTo>
                    <a:pt x="10739" y="2786"/>
                    <a:pt x="10728" y="2738"/>
                    <a:pt x="10704" y="2703"/>
                  </a:cubicBezTo>
                  <a:cubicBezTo>
                    <a:pt x="10573" y="2405"/>
                    <a:pt x="10382" y="2131"/>
                    <a:pt x="10156" y="1881"/>
                  </a:cubicBezTo>
                  <a:cubicBezTo>
                    <a:pt x="10085" y="1726"/>
                    <a:pt x="10001" y="1571"/>
                    <a:pt x="9918" y="1417"/>
                  </a:cubicBezTo>
                  <a:cubicBezTo>
                    <a:pt x="9410" y="621"/>
                    <a:pt x="8574" y="0"/>
                    <a:pt x="760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3358646" y="290222"/>
              <a:ext cx="55286" cy="57687"/>
            </a:xfrm>
            <a:custGeom>
              <a:rect b="b" l="l" r="r" t="t"/>
              <a:pathLst>
                <a:path extrusionOk="0" h="1778" w="1704">
                  <a:moveTo>
                    <a:pt x="858" y="1"/>
                  </a:moveTo>
                  <a:lnTo>
                    <a:pt x="644" y="25"/>
                  </a:lnTo>
                  <a:lnTo>
                    <a:pt x="441" y="108"/>
                  </a:lnTo>
                  <a:cubicBezTo>
                    <a:pt x="263" y="227"/>
                    <a:pt x="132" y="394"/>
                    <a:pt x="72" y="596"/>
                  </a:cubicBezTo>
                  <a:lnTo>
                    <a:pt x="60" y="632"/>
                  </a:lnTo>
                  <a:cubicBezTo>
                    <a:pt x="37" y="679"/>
                    <a:pt x="37" y="727"/>
                    <a:pt x="37" y="787"/>
                  </a:cubicBezTo>
                  <a:cubicBezTo>
                    <a:pt x="1" y="894"/>
                    <a:pt x="13" y="1013"/>
                    <a:pt x="48" y="1120"/>
                  </a:cubicBezTo>
                  <a:lnTo>
                    <a:pt x="48" y="1132"/>
                  </a:lnTo>
                  <a:lnTo>
                    <a:pt x="60" y="1179"/>
                  </a:lnTo>
                  <a:lnTo>
                    <a:pt x="144" y="1370"/>
                  </a:lnTo>
                  <a:cubicBezTo>
                    <a:pt x="191" y="1465"/>
                    <a:pt x="263" y="1537"/>
                    <a:pt x="358" y="1596"/>
                  </a:cubicBezTo>
                  <a:cubicBezTo>
                    <a:pt x="406" y="1644"/>
                    <a:pt x="465" y="1691"/>
                    <a:pt x="537" y="1703"/>
                  </a:cubicBezTo>
                  <a:cubicBezTo>
                    <a:pt x="619" y="1745"/>
                    <a:pt x="711" y="1777"/>
                    <a:pt x="804" y="1777"/>
                  </a:cubicBezTo>
                  <a:cubicBezTo>
                    <a:pt x="818" y="1777"/>
                    <a:pt x="832" y="1776"/>
                    <a:pt x="846" y="1775"/>
                  </a:cubicBezTo>
                  <a:lnTo>
                    <a:pt x="1072" y="1751"/>
                  </a:lnTo>
                  <a:lnTo>
                    <a:pt x="1263" y="1668"/>
                  </a:lnTo>
                  <a:cubicBezTo>
                    <a:pt x="1441" y="1549"/>
                    <a:pt x="1572" y="1370"/>
                    <a:pt x="1644" y="1168"/>
                  </a:cubicBezTo>
                  <a:cubicBezTo>
                    <a:pt x="1644" y="1156"/>
                    <a:pt x="1656" y="1144"/>
                    <a:pt x="1656" y="1132"/>
                  </a:cubicBezTo>
                  <a:lnTo>
                    <a:pt x="1668" y="1108"/>
                  </a:lnTo>
                  <a:cubicBezTo>
                    <a:pt x="1703" y="1001"/>
                    <a:pt x="1703" y="894"/>
                    <a:pt x="1680" y="775"/>
                  </a:cubicBezTo>
                  <a:cubicBezTo>
                    <a:pt x="1680" y="727"/>
                    <a:pt x="1668" y="679"/>
                    <a:pt x="1656" y="644"/>
                  </a:cubicBezTo>
                  <a:lnTo>
                    <a:pt x="1644" y="596"/>
                  </a:lnTo>
                  <a:cubicBezTo>
                    <a:pt x="1608" y="537"/>
                    <a:pt x="1584" y="465"/>
                    <a:pt x="1561" y="406"/>
                  </a:cubicBezTo>
                  <a:cubicBezTo>
                    <a:pt x="1513" y="310"/>
                    <a:pt x="1441" y="227"/>
                    <a:pt x="1346" y="179"/>
                  </a:cubicBezTo>
                  <a:cubicBezTo>
                    <a:pt x="1299" y="120"/>
                    <a:pt x="1239" y="84"/>
                    <a:pt x="1168" y="72"/>
                  </a:cubicBezTo>
                  <a:cubicBezTo>
                    <a:pt x="1072" y="25"/>
                    <a:pt x="96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3024495" y="45327"/>
              <a:ext cx="56454" cy="43282"/>
            </a:xfrm>
            <a:custGeom>
              <a:rect b="b" l="l" r="r" t="t"/>
              <a:pathLst>
                <a:path extrusionOk="0" h="1334" w="1740">
                  <a:moveTo>
                    <a:pt x="870" y="0"/>
                  </a:moveTo>
                  <a:cubicBezTo>
                    <a:pt x="1" y="0"/>
                    <a:pt x="1" y="1334"/>
                    <a:pt x="870" y="1334"/>
                  </a:cubicBezTo>
                  <a:cubicBezTo>
                    <a:pt x="1739" y="1334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5487947" y="67747"/>
              <a:ext cx="517271" cy="230067"/>
            </a:xfrm>
            <a:custGeom>
              <a:rect b="b" l="l" r="r" t="t"/>
              <a:pathLst>
                <a:path extrusionOk="0" h="7091" w="15943">
                  <a:moveTo>
                    <a:pt x="7606" y="0"/>
                  </a:moveTo>
                  <a:cubicBezTo>
                    <a:pt x="7532" y="0"/>
                    <a:pt x="7457" y="4"/>
                    <a:pt x="7382" y="12"/>
                  </a:cubicBezTo>
                  <a:cubicBezTo>
                    <a:pt x="6596" y="95"/>
                    <a:pt x="6025" y="559"/>
                    <a:pt x="5667" y="1190"/>
                  </a:cubicBezTo>
                  <a:cubicBezTo>
                    <a:pt x="5286" y="1595"/>
                    <a:pt x="5060" y="2119"/>
                    <a:pt x="5024" y="2667"/>
                  </a:cubicBezTo>
                  <a:cubicBezTo>
                    <a:pt x="5013" y="2714"/>
                    <a:pt x="5001" y="2774"/>
                    <a:pt x="5001" y="2822"/>
                  </a:cubicBezTo>
                  <a:cubicBezTo>
                    <a:pt x="4728" y="2714"/>
                    <a:pt x="4425" y="2654"/>
                    <a:pt x="4131" y="2654"/>
                  </a:cubicBezTo>
                  <a:cubicBezTo>
                    <a:pt x="3808" y="2654"/>
                    <a:pt x="3494" y="2725"/>
                    <a:pt x="3239" y="2881"/>
                  </a:cubicBezTo>
                  <a:cubicBezTo>
                    <a:pt x="2762" y="3179"/>
                    <a:pt x="2453" y="3679"/>
                    <a:pt x="2405" y="4238"/>
                  </a:cubicBezTo>
                  <a:cubicBezTo>
                    <a:pt x="2381" y="4286"/>
                    <a:pt x="2369" y="4346"/>
                    <a:pt x="2357" y="4393"/>
                  </a:cubicBezTo>
                  <a:cubicBezTo>
                    <a:pt x="2238" y="4375"/>
                    <a:pt x="2122" y="4366"/>
                    <a:pt x="2008" y="4366"/>
                  </a:cubicBezTo>
                  <a:cubicBezTo>
                    <a:pt x="1893" y="4366"/>
                    <a:pt x="1780" y="4375"/>
                    <a:pt x="1667" y="4393"/>
                  </a:cubicBezTo>
                  <a:cubicBezTo>
                    <a:pt x="1560" y="4405"/>
                    <a:pt x="1465" y="4429"/>
                    <a:pt x="1369" y="4453"/>
                  </a:cubicBezTo>
                  <a:cubicBezTo>
                    <a:pt x="607" y="4655"/>
                    <a:pt x="0" y="5405"/>
                    <a:pt x="417" y="6191"/>
                  </a:cubicBezTo>
                  <a:cubicBezTo>
                    <a:pt x="641" y="6617"/>
                    <a:pt x="1076" y="6885"/>
                    <a:pt x="1554" y="6885"/>
                  </a:cubicBezTo>
                  <a:cubicBezTo>
                    <a:pt x="1583" y="6885"/>
                    <a:pt x="1613" y="6884"/>
                    <a:pt x="1643" y="6882"/>
                  </a:cubicBezTo>
                  <a:cubicBezTo>
                    <a:pt x="2180" y="7061"/>
                    <a:pt x="2782" y="7090"/>
                    <a:pt x="3371" y="7090"/>
                  </a:cubicBezTo>
                  <a:cubicBezTo>
                    <a:pt x="3661" y="7090"/>
                    <a:pt x="3947" y="7083"/>
                    <a:pt x="4221" y="7083"/>
                  </a:cubicBezTo>
                  <a:cubicBezTo>
                    <a:pt x="4279" y="7083"/>
                    <a:pt x="4337" y="7083"/>
                    <a:pt x="4393" y="7084"/>
                  </a:cubicBezTo>
                  <a:cubicBezTo>
                    <a:pt x="4690" y="7087"/>
                    <a:pt x="4986" y="7089"/>
                    <a:pt x="5281" y="7089"/>
                  </a:cubicBezTo>
                  <a:cubicBezTo>
                    <a:pt x="6088" y="7089"/>
                    <a:pt x="6890" y="7078"/>
                    <a:pt x="7691" y="7060"/>
                  </a:cubicBezTo>
                  <a:cubicBezTo>
                    <a:pt x="9763" y="7001"/>
                    <a:pt x="11835" y="6929"/>
                    <a:pt x="13895" y="6810"/>
                  </a:cubicBezTo>
                  <a:cubicBezTo>
                    <a:pt x="14023" y="6848"/>
                    <a:pt x="14154" y="6866"/>
                    <a:pt x="14285" y="6866"/>
                  </a:cubicBezTo>
                  <a:cubicBezTo>
                    <a:pt x="14444" y="6866"/>
                    <a:pt x="14601" y="6839"/>
                    <a:pt x="14752" y="6786"/>
                  </a:cubicBezTo>
                  <a:cubicBezTo>
                    <a:pt x="15192" y="6620"/>
                    <a:pt x="15550" y="6310"/>
                    <a:pt x="15764" y="5893"/>
                  </a:cubicBezTo>
                  <a:cubicBezTo>
                    <a:pt x="15943" y="5572"/>
                    <a:pt x="15943" y="5179"/>
                    <a:pt x="15788" y="4858"/>
                  </a:cubicBezTo>
                  <a:cubicBezTo>
                    <a:pt x="15633" y="4607"/>
                    <a:pt x="15395" y="4429"/>
                    <a:pt x="15121" y="4346"/>
                  </a:cubicBezTo>
                  <a:cubicBezTo>
                    <a:pt x="14873" y="4242"/>
                    <a:pt x="14609" y="4186"/>
                    <a:pt x="14343" y="4186"/>
                  </a:cubicBezTo>
                  <a:cubicBezTo>
                    <a:pt x="14213" y="4186"/>
                    <a:pt x="14083" y="4199"/>
                    <a:pt x="13954" y="4226"/>
                  </a:cubicBezTo>
                  <a:cubicBezTo>
                    <a:pt x="13930" y="4107"/>
                    <a:pt x="13895" y="3988"/>
                    <a:pt x="13859" y="3881"/>
                  </a:cubicBezTo>
                  <a:cubicBezTo>
                    <a:pt x="13553" y="3028"/>
                    <a:pt x="12748" y="2499"/>
                    <a:pt x="11894" y="2499"/>
                  </a:cubicBezTo>
                  <a:cubicBezTo>
                    <a:pt x="11653" y="2499"/>
                    <a:pt x="11407" y="2542"/>
                    <a:pt x="11168" y="2631"/>
                  </a:cubicBezTo>
                  <a:cubicBezTo>
                    <a:pt x="11025" y="2691"/>
                    <a:pt x="10894" y="2750"/>
                    <a:pt x="10763" y="2833"/>
                  </a:cubicBezTo>
                  <a:cubicBezTo>
                    <a:pt x="10739" y="2786"/>
                    <a:pt x="10728" y="2750"/>
                    <a:pt x="10716" y="2714"/>
                  </a:cubicBezTo>
                  <a:cubicBezTo>
                    <a:pt x="10573" y="2417"/>
                    <a:pt x="10382" y="2131"/>
                    <a:pt x="10156" y="1893"/>
                  </a:cubicBezTo>
                  <a:cubicBezTo>
                    <a:pt x="10085" y="1738"/>
                    <a:pt x="10001" y="1571"/>
                    <a:pt x="9918" y="1429"/>
                  </a:cubicBezTo>
                  <a:cubicBezTo>
                    <a:pt x="9409" y="632"/>
                    <a:pt x="8572" y="0"/>
                    <a:pt x="760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2351196" y="58857"/>
              <a:ext cx="517271" cy="230067"/>
            </a:xfrm>
            <a:custGeom>
              <a:rect b="b" l="l" r="r" t="t"/>
              <a:pathLst>
                <a:path extrusionOk="0" h="7091" w="15943">
                  <a:moveTo>
                    <a:pt x="7606" y="1"/>
                  </a:moveTo>
                  <a:cubicBezTo>
                    <a:pt x="7532" y="1"/>
                    <a:pt x="7458" y="4"/>
                    <a:pt x="7382" y="12"/>
                  </a:cubicBezTo>
                  <a:cubicBezTo>
                    <a:pt x="6596" y="95"/>
                    <a:pt x="6025" y="560"/>
                    <a:pt x="5656" y="1202"/>
                  </a:cubicBezTo>
                  <a:cubicBezTo>
                    <a:pt x="5287" y="1595"/>
                    <a:pt x="5060" y="2119"/>
                    <a:pt x="5025" y="2667"/>
                  </a:cubicBezTo>
                  <a:cubicBezTo>
                    <a:pt x="5013" y="2726"/>
                    <a:pt x="5001" y="2774"/>
                    <a:pt x="4989" y="2822"/>
                  </a:cubicBezTo>
                  <a:cubicBezTo>
                    <a:pt x="4720" y="2715"/>
                    <a:pt x="4424" y="2659"/>
                    <a:pt x="4135" y="2659"/>
                  </a:cubicBezTo>
                  <a:cubicBezTo>
                    <a:pt x="3809" y="2659"/>
                    <a:pt x="3491" y="2730"/>
                    <a:pt x="3227" y="2881"/>
                  </a:cubicBezTo>
                  <a:cubicBezTo>
                    <a:pt x="2763" y="3179"/>
                    <a:pt x="2453" y="3679"/>
                    <a:pt x="2393" y="4239"/>
                  </a:cubicBezTo>
                  <a:cubicBezTo>
                    <a:pt x="2382" y="4286"/>
                    <a:pt x="2358" y="4346"/>
                    <a:pt x="2346" y="4393"/>
                  </a:cubicBezTo>
                  <a:cubicBezTo>
                    <a:pt x="2233" y="4375"/>
                    <a:pt x="2120" y="4367"/>
                    <a:pt x="2005" y="4367"/>
                  </a:cubicBezTo>
                  <a:cubicBezTo>
                    <a:pt x="1890" y="4367"/>
                    <a:pt x="1774" y="4375"/>
                    <a:pt x="1655" y="4393"/>
                  </a:cubicBezTo>
                  <a:cubicBezTo>
                    <a:pt x="1560" y="4417"/>
                    <a:pt x="1465" y="4429"/>
                    <a:pt x="1358" y="4453"/>
                  </a:cubicBezTo>
                  <a:cubicBezTo>
                    <a:pt x="596" y="4655"/>
                    <a:pt x="0" y="5417"/>
                    <a:pt x="417" y="6203"/>
                  </a:cubicBezTo>
                  <a:cubicBezTo>
                    <a:pt x="641" y="6618"/>
                    <a:pt x="1076" y="6885"/>
                    <a:pt x="1554" y="6885"/>
                  </a:cubicBezTo>
                  <a:cubicBezTo>
                    <a:pt x="1584" y="6885"/>
                    <a:pt x="1613" y="6884"/>
                    <a:pt x="1643" y="6882"/>
                  </a:cubicBezTo>
                  <a:cubicBezTo>
                    <a:pt x="2180" y="7061"/>
                    <a:pt x="2782" y="7090"/>
                    <a:pt x="3371" y="7090"/>
                  </a:cubicBezTo>
                  <a:cubicBezTo>
                    <a:pt x="3661" y="7090"/>
                    <a:pt x="3948" y="7083"/>
                    <a:pt x="4222" y="7083"/>
                  </a:cubicBezTo>
                  <a:cubicBezTo>
                    <a:pt x="4280" y="7083"/>
                    <a:pt x="4337" y="7083"/>
                    <a:pt x="4394" y="7084"/>
                  </a:cubicBezTo>
                  <a:cubicBezTo>
                    <a:pt x="4687" y="7087"/>
                    <a:pt x="4982" y="7089"/>
                    <a:pt x="5276" y="7089"/>
                  </a:cubicBezTo>
                  <a:cubicBezTo>
                    <a:pt x="6082" y="7089"/>
                    <a:pt x="6890" y="7078"/>
                    <a:pt x="7692" y="7060"/>
                  </a:cubicBezTo>
                  <a:cubicBezTo>
                    <a:pt x="9763" y="7001"/>
                    <a:pt x="11835" y="6929"/>
                    <a:pt x="13895" y="6810"/>
                  </a:cubicBezTo>
                  <a:cubicBezTo>
                    <a:pt x="14029" y="6849"/>
                    <a:pt x="14165" y="6870"/>
                    <a:pt x="14301" y="6870"/>
                  </a:cubicBezTo>
                  <a:cubicBezTo>
                    <a:pt x="14454" y="6870"/>
                    <a:pt x="14607" y="6843"/>
                    <a:pt x="14752" y="6786"/>
                  </a:cubicBezTo>
                  <a:cubicBezTo>
                    <a:pt x="15193" y="6632"/>
                    <a:pt x="15550" y="6310"/>
                    <a:pt x="15764" y="5894"/>
                  </a:cubicBezTo>
                  <a:cubicBezTo>
                    <a:pt x="15931" y="5572"/>
                    <a:pt x="15943" y="5179"/>
                    <a:pt x="15776" y="4858"/>
                  </a:cubicBezTo>
                  <a:cubicBezTo>
                    <a:pt x="15621" y="4608"/>
                    <a:pt x="15383" y="4429"/>
                    <a:pt x="15109" y="4346"/>
                  </a:cubicBezTo>
                  <a:cubicBezTo>
                    <a:pt x="14869" y="4245"/>
                    <a:pt x="14613" y="4190"/>
                    <a:pt x="14356" y="4190"/>
                  </a:cubicBezTo>
                  <a:cubicBezTo>
                    <a:pt x="14218" y="4190"/>
                    <a:pt x="14079" y="4205"/>
                    <a:pt x="13943" y="4239"/>
                  </a:cubicBezTo>
                  <a:cubicBezTo>
                    <a:pt x="13919" y="4108"/>
                    <a:pt x="13883" y="4000"/>
                    <a:pt x="13847" y="3881"/>
                  </a:cubicBezTo>
                  <a:cubicBezTo>
                    <a:pt x="13541" y="3028"/>
                    <a:pt x="12736" y="2499"/>
                    <a:pt x="11883" y="2499"/>
                  </a:cubicBezTo>
                  <a:cubicBezTo>
                    <a:pt x="11641" y="2499"/>
                    <a:pt x="11396" y="2542"/>
                    <a:pt x="11156" y="2631"/>
                  </a:cubicBezTo>
                  <a:cubicBezTo>
                    <a:pt x="11014" y="2691"/>
                    <a:pt x="10883" y="2750"/>
                    <a:pt x="10752" y="2834"/>
                  </a:cubicBezTo>
                  <a:cubicBezTo>
                    <a:pt x="10740" y="2798"/>
                    <a:pt x="10716" y="2750"/>
                    <a:pt x="10704" y="2715"/>
                  </a:cubicBezTo>
                  <a:cubicBezTo>
                    <a:pt x="10561" y="2417"/>
                    <a:pt x="10371" y="2143"/>
                    <a:pt x="10144" y="1893"/>
                  </a:cubicBezTo>
                  <a:cubicBezTo>
                    <a:pt x="10085" y="1738"/>
                    <a:pt x="10002" y="1583"/>
                    <a:pt x="9918" y="1429"/>
                  </a:cubicBezTo>
                  <a:cubicBezTo>
                    <a:pt x="9409" y="632"/>
                    <a:pt x="8572" y="1"/>
                    <a:pt x="760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2122102" y="47631"/>
              <a:ext cx="48732" cy="48311"/>
            </a:xfrm>
            <a:custGeom>
              <a:rect b="b" l="l" r="r" t="t"/>
              <a:pathLst>
                <a:path extrusionOk="0" h="1489" w="1502">
                  <a:moveTo>
                    <a:pt x="834" y="1"/>
                  </a:moveTo>
                  <a:lnTo>
                    <a:pt x="656" y="24"/>
                  </a:lnTo>
                  <a:cubicBezTo>
                    <a:pt x="537" y="60"/>
                    <a:pt x="441" y="120"/>
                    <a:pt x="358" y="203"/>
                  </a:cubicBezTo>
                  <a:lnTo>
                    <a:pt x="203" y="322"/>
                  </a:lnTo>
                  <a:cubicBezTo>
                    <a:pt x="144" y="382"/>
                    <a:pt x="96" y="453"/>
                    <a:pt x="60" y="536"/>
                  </a:cubicBezTo>
                  <a:cubicBezTo>
                    <a:pt x="25" y="620"/>
                    <a:pt x="1" y="715"/>
                    <a:pt x="13" y="810"/>
                  </a:cubicBezTo>
                  <a:cubicBezTo>
                    <a:pt x="1" y="894"/>
                    <a:pt x="25" y="989"/>
                    <a:pt x="60" y="1072"/>
                  </a:cubicBezTo>
                  <a:cubicBezTo>
                    <a:pt x="96" y="1156"/>
                    <a:pt x="144" y="1227"/>
                    <a:pt x="203" y="1287"/>
                  </a:cubicBezTo>
                  <a:lnTo>
                    <a:pt x="346" y="1394"/>
                  </a:lnTo>
                  <a:cubicBezTo>
                    <a:pt x="453" y="1453"/>
                    <a:pt x="572" y="1489"/>
                    <a:pt x="691" y="1489"/>
                  </a:cubicBezTo>
                  <a:lnTo>
                    <a:pt x="870" y="1465"/>
                  </a:lnTo>
                  <a:cubicBezTo>
                    <a:pt x="977" y="1429"/>
                    <a:pt x="1084" y="1370"/>
                    <a:pt x="1168" y="1287"/>
                  </a:cubicBezTo>
                  <a:lnTo>
                    <a:pt x="1180" y="1287"/>
                  </a:lnTo>
                  <a:lnTo>
                    <a:pt x="1299" y="1144"/>
                  </a:lnTo>
                  <a:cubicBezTo>
                    <a:pt x="1358" y="1084"/>
                    <a:pt x="1406" y="1001"/>
                    <a:pt x="1430" y="929"/>
                  </a:cubicBezTo>
                  <a:cubicBezTo>
                    <a:pt x="1477" y="846"/>
                    <a:pt x="1501" y="763"/>
                    <a:pt x="1489" y="667"/>
                  </a:cubicBezTo>
                  <a:cubicBezTo>
                    <a:pt x="1501" y="584"/>
                    <a:pt x="1477" y="489"/>
                    <a:pt x="1430" y="417"/>
                  </a:cubicBezTo>
                  <a:cubicBezTo>
                    <a:pt x="1406" y="334"/>
                    <a:pt x="1358" y="263"/>
                    <a:pt x="1299" y="203"/>
                  </a:cubicBezTo>
                  <a:lnTo>
                    <a:pt x="1168" y="96"/>
                  </a:lnTo>
                  <a:cubicBezTo>
                    <a:pt x="1061" y="36"/>
                    <a:pt x="941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5309077" y="47631"/>
              <a:ext cx="48700" cy="48311"/>
            </a:xfrm>
            <a:custGeom>
              <a:rect b="b" l="l" r="r" t="t"/>
              <a:pathLst>
                <a:path extrusionOk="0" h="1489" w="1501">
                  <a:moveTo>
                    <a:pt x="834" y="1"/>
                  </a:moveTo>
                  <a:lnTo>
                    <a:pt x="655" y="24"/>
                  </a:lnTo>
                  <a:cubicBezTo>
                    <a:pt x="548" y="60"/>
                    <a:pt x="441" y="120"/>
                    <a:pt x="358" y="203"/>
                  </a:cubicBezTo>
                  <a:lnTo>
                    <a:pt x="215" y="322"/>
                  </a:lnTo>
                  <a:cubicBezTo>
                    <a:pt x="143" y="382"/>
                    <a:pt x="96" y="453"/>
                    <a:pt x="60" y="536"/>
                  </a:cubicBezTo>
                  <a:cubicBezTo>
                    <a:pt x="24" y="620"/>
                    <a:pt x="0" y="715"/>
                    <a:pt x="12" y="810"/>
                  </a:cubicBezTo>
                  <a:cubicBezTo>
                    <a:pt x="0" y="894"/>
                    <a:pt x="24" y="989"/>
                    <a:pt x="60" y="1072"/>
                  </a:cubicBezTo>
                  <a:cubicBezTo>
                    <a:pt x="96" y="1156"/>
                    <a:pt x="143" y="1227"/>
                    <a:pt x="215" y="1287"/>
                  </a:cubicBezTo>
                  <a:lnTo>
                    <a:pt x="358" y="1394"/>
                  </a:lnTo>
                  <a:cubicBezTo>
                    <a:pt x="453" y="1453"/>
                    <a:pt x="572" y="1489"/>
                    <a:pt x="691" y="1489"/>
                  </a:cubicBezTo>
                  <a:lnTo>
                    <a:pt x="882" y="1465"/>
                  </a:lnTo>
                  <a:cubicBezTo>
                    <a:pt x="989" y="1429"/>
                    <a:pt x="1096" y="1370"/>
                    <a:pt x="1179" y="1287"/>
                  </a:cubicBezTo>
                  <a:lnTo>
                    <a:pt x="1310" y="1144"/>
                  </a:lnTo>
                  <a:cubicBezTo>
                    <a:pt x="1370" y="1084"/>
                    <a:pt x="1417" y="1001"/>
                    <a:pt x="1441" y="929"/>
                  </a:cubicBezTo>
                  <a:cubicBezTo>
                    <a:pt x="1489" y="846"/>
                    <a:pt x="1501" y="763"/>
                    <a:pt x="1501" y="667"/>
                  </a:cubicBezTo>
                  <a:cubicBezTo>
                    <a:pt x="1501" y="584"/>
                    <a:pt x="1489" y="489"/>
                    <a:pt x="1441" y="417"/>
                  </a:cubicBezTo>
                  <a:cubicBezTo>
                    <a:pt x="1417" y="334"/>
                    <a:pt x="1370" y="263"/>
                    <a:pt x="1310" y="203"/>
                  </a:cubicBezTo>
                  <a:lnTo>
                    <a:pt x="1167" y="96"/>
                  </a:lnTo>
                  <a:cubicBezTo>
                    <a:pt x="1072" y="36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4565081" y="80465"/>
              <a:ext cx="49446" cy="47954"/>
            </a:xfrm>
            <a:custGeom>
              <a:rect b="b" l="l" r="r" t="t"/>
              <a:pathLst>
                <a:path extrusionOk="0" h="1478" w="1524">
                  <a:moveTo>
                    <a:pt x="845" y="1"/>
                  </a:moveTo>
                  <a:lnTo>
                    <a:pt x="667" y="24"/>
                  </a:lnTo>
                  <a:cubicBezTo>
                    <a:pt x="548" y="48"/>
                    <a:pt x="452" y="108"/>
                    <a:pt x="369" y="191"/>
                  </a:cubicBezTo>
                  <a:lnTo>
                    <a:pt x="214" y="310"/>
                  </a:lnTo>
                  <a:cubicBezTo>
                    <a:pt x="155" y="370"/>
                    <a:pt x="95" y="441"/>
                    <a:pt x="71" y="536"/>
                  </a:cubicBezTo>
                  <a:cubicBezTo>
                    <a:pt x="24" y="608"/>
                    <a:pt x="0" y="703"/>
                    <a:pt x="12" y="798"/>
                  </a:cubicBezTo>
                  <a:cubicBezTo>
                    <a:pt x="0" y="882"/>
                    <a:pt x="24" y="977"/>
                    <a:pt x="71" y="1060"/>
                  </a:cubicBezTo>
                  <a:cubicBezTo>
                    <a:pt x="95" y="1144"/>
                    <a:pt x="155" y="1215"/>
                    <a:pt x="214" y="1275"/>
                  </a:cubicBezTo>
                  <a:lnTo>
                    <a:pt x="357" y="1382"/>
                  </a:lnTo>
                  <a:cubicBezTo>
                    <a:pt x="464" y="1441"/>
                    <a:pt x="583" y="1477"/>
                    <a:pt x="702" y="1477"/>
                  </a:cubicBezTo>
                  <a:lnTo>
                    <a:pt x="881" y="1453"/>
                  </a:lnTo>
                  <a:cubicBezTo>
                    <a:pt x="988" y="1418"/>
                    <a:pt x="1095" y="1358"/>
                    <a:pt x="1179" y="1275"/>
                  </a:cubicBezTo>
                  <a:lnTo>
                    <a:pt x="1191" y="1275"/>
                  </a:lnTo>
                  <a:lnTo>
                    <a:pt x="1310" y="1132"/>
                  </a:lnTo>
                  <a:cubicBezTo>
                    <a:pt x="1369" y="1072"/>
                    <a:pt x="1417" y="989"/>
                    <a:pt x="1441" y="917"/>
                  </a:cubicBezTo>
                  <a:cubicBezTo>
                    <a:pt x="1524" y="751"/>
                    <a:pt x="1524" y="560"/>
                    <a:pt x="1441" y="405"/>
                  </a:cubicBezTo>
                  <a:cubicBezTo>
                    <a:pt x="1417" y="322"/>
                    <a:pt x="1369" y="251"/>
                    <a:pt x="1310" y="191"/>
                  </a:cubicBezTo>
                  <a:lnTo>
                    <a:pt x="1179" y="84"/>
                  </a:lnTo>
                  <a:cubicBezTo>
                    <a:pt x="1072" y="24"/>
                    <a:pt x="953" y="1"/>
                    <a:pt x="84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1896123" y="342004"/>
              <a:ext cx="48700" cy="47921"/>
            </a:xfrm>
            <a:custGeom>
              <a:rect b="b" l="l" r="r" t="t"/>
              <a:pathLst>
                <a:path extrusionOk="0" h="1477" w="1501">
                  <a:moveTo>
                    <a:pt x="822" y="0"/>
                  </a:moveTo>
                  <a:lnTo>
                    <a:pt x="644" y="24"/>
                  </a:lnTo>
                  <a:cubicBezTo>
                    <a:pt x="537" y="48"/>
                    <a:pt x="429" y="107"/>
                    <a:pt x="346" y="191"/>
                  </a:cubicBezTo>
                  <a:lnTo>
                    <a:pt x="203" y="310"/>
                  </a:lnTo>
                  <a:cubicBezTo>
                    <a:pt x="132" y="381"/>
                    <a:pt x="84" y="453"/>
                    <a:pt x="60" y="536"/>
                  </a:cubicBezTo>
                  <a:cubicBezTo>
                    <a:pt x="13" y="619"/>
                    <a:pt x="1" y="703"/>
                    <a:pt x="1" y="798"/>
                  </a:cubicBezTo>
                  <a:cubicBezTo>
                    <a:pt x="1" y="893"/>
                    <a:pt x="13" y="977"/>
                    <a:pt x="60" y="1060"/>
                  </a:cubicBezTo>
                  <a:cubicBezTo>
                    <a:pt x="84" y="1143"/>
                    <a:pt x="132" y="1215"/>
                    <a:pt x="203" y="1274"/>
                  </a:cubicBezTo>
                  <a:lnTo>
                    <a:pt x="334" y="1381"/>
                  </a:lnTo>
                  <a:cubicBezTo>
                    <a:pt x="441" y="1453"/>
                    <a:pt x="560" y="1477"/>
                    <a:pt x="679" y="1477"/>
                  </a:cubicBezTo>
                  <a:lnTo>
                    <a:pt x="870" y="1453"/>
                  </a:lnTo>
                  <a:cubicBezTo>
                    <a:pt x="977" y="1429"/>
                    <a:pt x="1084" y="1358"/>
                    <a:pt x="1168" y="1286"/>
                  </a:cubicBezTo>
                  <a:lnTo>
                    <a:pt x="1287" y="1131"/>
                  </a:lnTo>
                  <a:cubicBezTo>
                    <a:pt x="1358" y="1072"/>
                    <a:pt x="1406" y="1000"/>
                    <a:pt x="1429" y="917"/>
                  </a:cubicBezTo>
                  <a:cubicBezTo>
                    <a:pt x="1501" y="750"/>
                    <a:pt x="1501" y="572"/>
                    <a:pt x="1429" y="405"/>
                  </a:cubicBezTo>
                  <a:cubicBezTo>
                    <a:pt x="1406" y="322"/>
                    <a:pt x="1358" y="250"/>
                    <a:pt x="1287" y="191"/>
                  </a:cubicBezTo>
                  <a:lnTo>
                    <a:pt x="1156" y="84"/>
                  </a:lnTo>
                  <a:cubicBezTo>
                    <a:pt x="1060" y="36"/>
                    <a:pt x="941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5333411" y="290222"/>
              <a:ext cx="54897" cy="57590"/>
            </a:xfrm>
            <a:custGeom>
              <a:rect b="b" l="l" r="r" t="t"/>
              <a:pathLst>
                <a:path extrusionOk="0" h="1775" w="1692">
                  <a:moveTo>
                    <a:pt x="846" y="1"/>
                  </a:moveTo>
                  <a:lnTo>
                    <a:pt x="632" y="25"/>
                  </a:lnTo>
                  <a:lnTo>
                    <a:pt x="441" y="108"/>
                  </a:lnTo>
                  <a:cubicBezTo>
                    <a:pt x="262" y="227"/>
                    <a:pt x="120" y="394"/>
                    <a:pt x="60" y="596"/>
                  </a:cubicBezTo>
                  <a:lnTo>
                    <a:pt x="48" y="632"/>
                  </a:lnTo>
                  <a:cubicBezTo>
                    <a:pt x="36" y="679"/>
                    <a:pt x="24" y="727"/>
                    <a:pt x="24" y="787"/>
                  </a:cubicBezTo>
                  <a:cubicBezTo>
                    <a:pt x="1" y="894"/>
                    <a:pt x="1" y="1013"/>
                    <a:pt x="36" y="1120"/>
                  </a:cubicBezTo>
                  <a:lnTo>
                    <a:pt x="36" y="1132"/>
                  </a:lnTo>
                  <a:cubicBezTo>
                    <a:pt x="36" y="1144"/>
                    <a:pt x="36" y="1156"/>
                    <a:pt x="48" y="1179"/>
                  </a:cubicBezTo>
                  <a:lnTo>
                    <a:pt x="132" y="1370"/>
                  </a:lnTo>
                  <a:cubicBezTo>
                    <a:pt x="179" y="1465"/>
                    <a:pt x="251" y="1537"/>
                    <a:pt x="346" y="1596"/>
                  </a:cubicBezTo>
                  <a:cubicBezTo>
                    <a:pt x="393" y="1644"/>
                    <a:pt x="453" y="1691"/>
                    <a:pt x="524" y="1703"/>
                  </a:cubicBezTo>
                  <a:cubicBezTo>
                    <a:pt x="620" y="1751"/>
                    <a:pt x="727" y="1775"/>
                    <a:pt x="846" y="1775"/>
                  </a:cubicBezTo>
                  <a:lnTo>
                    <a:pt x="1060" y="1751"/>
                  </a:lnTo>
                  <a:lnTo>
                    <a:pt x="1251" y="1668"/>
                  </a:lnTo>
                  <a:cubicBezTo>
                    <a:pt x="1429" y="1549"/>
                    <a:pt x="1560" y="1370"/>
                    <a:pt x="1632" y="1168"/>
                  </a:cubicBezTo>
                  <a:lnTo>
                    <a:pt x="1644" y="1168"/>
                  </a:lnTo>
                  <a:cubicBezTo>
                    <a:pt x="1644" y="1156"/>
                    <a:pt x="1644" y="1144"/>
                    <a:pt x="1644" y="1132"/>
                  </a:cubicBezTo>
                  <a:lnTo>
                    <a:pt x="1656" y="1108"/>
                  </a:lnTo>
                  <a:cubicBezTo>
                    <a:pt x="1691" y="1001"/>
                    <a:pt x="1691" y="894"/>
                    <a:pt x="1667" y="775"/>
                  </a:cubicBezTo>
                  <a:cubicBezTo>
                    <a:pt x="1667" y="727"/>
                    <a:pt x="1656" y="679"/>
                    <a:pt x="1644" y="644"/>
                  </a:cubicBezTo>
                  <a:lnTo>
                    <a:pt x="1632" y="596"/>
                  </a:lnTo>
                  <a:cubicBezTo>
                    <a:pt x="1608" y="537"/>
                    <a:pt x="1572" y="465"/>
                    <a:pt x="1548" y="406"/>
                  </a:cubicBezTo>
                  <a:cubicBezTo>
                    <a:pt x="1501" y="310"/>
                    <a:pt x="1429" y="227"/>
                    <a:pt x="1334" y="179"/>
                  </a:cubicBezTo>
                  <a:cubicBezTo>
                    <a:pt x="1286" y="120"/>
                    <a:pt x="1227" y="84"/>
                    <a:pt x="1155" y="72"/>
                  </a:cubicBezTo>
                  <a:cubicBezTo>
                    <a:pt x="1060" y="25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2436559" y="-13788"/>
              <a:ext cx="56033" cy="43314"/>
            </a:xfrm>
            <a:custGeom>
              <a:rect b="b" l="l" r="r" t="t"/>
              <a:pathLst>
                <a:path extrusionOk="0" h="1335" w="1727">
                  <a:moveTo>
                    <a:pt x="858" y="1"/>
                  </a:moveTo>
                  <a:cubicBezTo>
                    <a:pt x="1" y="1"/>
                    <a:pt x="1" y="1334"/>
                    <a:pt x="858" y="1334"/>
                  </a:cubicBezTo>
                  <a:cubicBezTo>
                    <a:pt x="1727" y="1334"/>
                    <a:pt x="1727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4395102" y="257388"/>
              <a:ext cx="53729" cy="41757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0" y="1"/>
                    <a:pt x="0" y="1287"/>
                    <a:pt x="834" y="1287"/>
                  </a:cubicBezTo>
                  <a:cubicBezTo>
                    <a:pt x="1655" y="1287"/>
                    <a:pt x="1655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4280376" y="71575"/>
              <a:ext cx="42114" cy="32867"/>
            </a:xfrm>
            <a:custGeom>
              <a:rect b="b" l="l" r="r" t="t"/>
              <a:pathLst>
                <a:path extrusionOk="0" h="1013" w="1298">
                  <a:moveTo>
                    <a:pt x="655" y="1"/>
                  </a:moveTo>
                  <a:cubicBezTo>
                    <a:pt x="0" y="1"/>
                    <a:pt x="0" y="1013"/>
                    <a:pt x="655" y="1013"/>
                  </a:cubicBezTo>
                  <a:cubicBezTo>
                    <a:pt x="1298" y="1013"/>
                    <a:pt x="1298" y="1"/>
                    <a:pt x="65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7104584" y="-235127"/>
              <a:ext cx="517303" cy="229678"/>
            </a:xfrm>
            <a:custGeom>
              <a:rect b="b" l="l" r="r" t="t"/>
              <a:pathLst>
                <a:path extrusionOk="0" h="7079" w="15944">
                  <a:moveTo>
                    <a:pt x="7610" y="1"/>
                  </a:moveTo>
                  <a:cubicBezTo>
                    <a:pt x="7535" y="1"/>
                    <a:pt x="7459" y="4"/>
                    <a:pt x="7383" y="12"/>
                  </a:cubicBezTo>
                  <a:cubicBezTo>
                    <a:pt x="6597" y="84"/>
                    <a:pt x="6025" y="560"/>
                    <a:pt x="5656" y="1191"/>
                  </a:cubicBezTo>
                  <a:cubicBezTo>
                    <a:pt x="5287" y="1596"/>
                    <a:pt x="5061" y="2108"/>
                    <a:pt x="5025" y="2667"/>
                  </a:cubicBezTo>
                  <a:cubicBezTo>
                    <a:pt x="5013" y="2715"/>
                    <a:pt x="5001" y="2763"/>
                    <a:pt x="4989" y="2810"/>
                  </a:cubicBezTo>
                  <a:cubicBezTo>
                    <a:pt x="4717" y="2708"/>
                    <a:pt x="4418" y="2652"/>
                    <a:pt x="4126" y="2652"/>
                  </a:cubicBezTo>
                  <a:cubicBezTo>
                    <a:pt x="3804" y="2652"/>
                    <a:pt x="3489" y="2720"/>
                    <a:pt x="3227" y="2870"/>
                  </a:cubicBezTo>
                  <a:cubicBezTo>
                    <a:pt x="2763" y="3167"/>
                    <a:pt x="2453" y="3667"/>
                    <a:pt x="2394" y="4227"/>
                  </a:cubicBezTo>
                  <a:cubicBezTo>
                    <a:pt x="2382" y="4275"/>
                    <a:pt x="2370" y="4334"/>
                    <a:pt x="2346" y="4394"/>
                  </a:cubicBezTo>
                  <a:cubicBezTo>
                    <a:pt x="2233" y="4376"/>
                    <a:pt x="2117" y="4367"/>
                    <a:pt x="2001" y="4367"/>
                  </a:cubicBezTo>
                  <a:cubicBezTo>
                    <a:pt x="1885" y="4367"/>
                    <a:pt x="1769" y="4376"/>
                    <a:pt x="1656" y="4394"/>
                  </a:cubicBezTo>
                  <a:cubicBezTo>
                    <a:pt x="1560" y="4406"/>
                    <a:pt x="1453" y="4418"/>
                    <a:pt x="1358" y="4453"/>
                  </a:cubicBezTo>
                  <a:cubicBezTo>
                    <a:pt x="596" y="4644"/>
                    <a:pt x="1" y="5406"/>
                    <a:pt x="417" y="6192"/>
                  </a:cubicBezTo>
                  <a:cubicBezTo>
                    <a:pt x="641" y="6617"/>
                    <a:pt x="1075" y="6873"/>
                    <a:pt x="1551" y="6873"/>
                  </a:cubicBezTo>
                  <a:cubicBezTo>
                    <a:pt x="1582" y="6873"/>
                    <a:pt x="1613" y="6872"/>
                    <a:pt x="1644" y="6870"/>
                  </a:cubicBezTo>
                  <a:cubicBezTo>
                    <a:pt x="2181" y="7049"/>
                    <a:pt x="2783" y="7079"/>
                    <a:pt x="3371" y="7079"/>
                  </a:cubicBezTo>
                  <a:cubicBezTo>
                    <a:pt x="3661" y="7079"/>
                    <a:pt x="3948" y="7071"/>
                    <a:pt x="4222" y="7071"/>
                  </a:cubicBezTo>
                  <a:cubicBezTo>
                    <a:pt x="4280" y="7071"/>
                    <a:pt x="4337" y="7072"/>
                    <a:pt x="4394" y="7073"/>
                  </a:cubicBezTo>
                  <a:cubicBezTo>
                    <a:pt x="4688" y="7076"/>
                    <a:pt x="4982" y="7077"/>
                    <a:pt x="5277" y="7077"/>
                  </a:cubicBezTo>
                  <a:cubicBezTo>
                    <a:pt x="6082" y="7077"/>
                    <a:pt x="6890" y="7066"/>
                    <a:pt x="7692" y="7049"/>
                  </a:cubicBezTo>
                  <a:cubicBezTo>
                    <a:pt x="9764" y="7001"/>
                    <a:pt x="11836" y="6918"/>
                    <a:pt x="13895" y="6799"/>
                  </a:cubicBezTo>
                  <a:cubicBezTo>
                    <a:pt x="14026" y="6842"/>
                    <a:pt x="14158" y="6863"/>
                    <a:pt x="14290" y="6863"/>
                  </a:cubicBezTo>
                  <a:cubicBezTo>
                    <a:pt x="14448" y="6863"/>
                    <a:pt x="14604" y="6833"/>
                    <a:pt x="14753" y="6775"/>
                  </a:cubicBezTo>
                  <a:cubicBezTo>
                    <a:pt x="15181" y="6620"/>
                    <a:pt x="15550" y="6299"/>
                    <a:pt x="15753" y="5882"/>
                  </a:cubicBezTo>
                  <a:cubicBezTo>
                    <a:pt x="15931" y="5561"/>
                    <a:pt x="15943" y="5180"/>
                    <a:pt x="15776" y="4846"/>
                  </a:cubicBezTo>
                  <a:cubicBezTo>
                    <a:pt x="15622" y="4608"/>
                    <a:pt x="15395" y="4418"/>
                    <a:pt x="15110" y="4334"/>
                  </a:cubicBezTo>
                  <a:cubicBezTo>
                    <a:pt x="14870" y="4234"/>
                    <a:pt x="14615" y="4183"/>
                    <a:pt x="14358" y="4183"/>
                  </a:cubicBezTo>
                  <a:cubicBezTo>
                    <a:pt x="14219" y="4183"/>
                    <a:pt x="14080" y="4198"/>
                    <a:pt x="13943" y="4227"/>
                  </a:cubicBezTo>
                  <a:cubicBezTo>
                    <a:pt x="13919" y="4108"/>
                    <a:pt x="13895" y="3989"/>
                    <a:pt x="13848" y="3870"/>
                  </a:cubicBezTo>
                  <a:cubicBezTo>
                    <a:pt x="13542" y="3026"/>
                    <a:pt x="12744" y="2500"/>
                    <a:pt x="11889" y="2500"/>
                  </a:cubicBezTo>
                  <a:cubicBezTo>
                    <a:pt x="11646" y="2500"/>
                    <a:pt x="11399" y="2542"/>
                    <a:pt x="11157" y="2632"/>
                  </a:cubicBezTo>
                  <a:cubicBezTo>
                    <a:pt x="11026" y="2679"/>
                    <a:pt x="10883" y="2751"/>
                    <a:pt x="10764" y="2822"/>
                  </a:cubicBezTo>
                  <a:cubicBezTo>
                    <a:pt x="10740" y="2786"/>
                    <a:pt x="10728" y="2751"/>
                    <a:pt x="10704" y="2703"/>
                  </a:cubicBezTo>
                  <a:cubicBezTo>
                    <a:pt x="10562" y="2405"/>
                    <a:pt x="10383" y="2132"/>
                    <a:pt x="10157" y="1893"/>
                  </a:cubicBezTo>
                  <a:cubicBezTo>
                    <a:pt x="10085" y="1727"/>
                    <a:pt x="10002" y="1572"/>
                    <a:pt x="9919" y="1429"/>
                  </a:cubicBezTo>
                  <a:cubicBezTo>
                    <a:pt x="9410" y="623"/>
                    <a:pt x="8574" y="1"/>
                    <a:pt x="761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8332627" y="1417069"/>
              <a:ext cx="49089" cy="47921"/>
            </a:xfrm>
            <a:custGeom>
              <a:rect b="b" l="l" r="r" t="t"/>
              <a:pathLst>
                <a:path extrusionOk="0" h="1477" w="1513">
                  <a:moveTo>
                    <a:pt x="822" y="0"/>
                  </a:moveTo>
                  <a:lnTo>
                    <a:pt x="656" y="24"/>
                  </a:lnTo>
                  <a:cubicBezTo>
                    <a:pt x="536" y="60"/>
                    <a:pt x="441" y="107"/>
                    <a:pt x="358" y="191"/>
                  </a:cubicBezTo>
                  <a:lnTo>
                    <a:pt x="203" y="322"/>
                  </a:lnTo>
                  <a:cubicBezTo>
                    <a:pt x="144" y="381"/>
                    <a:pt x="96" y="453"/>
                    <a:pt x="60" y="536"/>
                  </a:cubicBezTo>
                  <a:cubicBezTo>
                    <a:pt x="24" y="619"/>
                    <a:pt x="1" y="703"/>
                    <a:pt x="1" y="798"/>
                  </a:cubicBezTo>
                  <a:cubicBezTo>
                    <a:pt x="1" y="893"/>
                    <a:pt x="24" y="977"/>
                    <a:pt x="60" y="1060"/>
                  </a:cubicBezTo>
                  <a:cubicBezTo>
                    <a:pt x="96" y="1143"/>
                    <a:pt x="144" y="1227"/>
                    <a:pt x="203" y="1286"/>
                  </a:cubicBezTo>
                  <a:lnTo>
                    <a:pt x="346" y="1393"/>
                  </a:lnTo>
                  <a:cubicBezTo>
                    <a:pt x="453" y="1453"/>
                    <a:pt x="560" y="1477"/>
                    <a:pt x="691" y="1477"/>
                  </a:cubicBezTo>
                  <a:lnTo>
                    <a:pt x="870" y="1453"/>
                  </a:lnTo>
                  <a:cubicBezTo>
                    <a:pt x="977" y="1429"/>
                    <a:pt x="1084" y="1369"/>
                    <a:pt x="1167" y="1286"/>
                  </a:cubicBezTo>
                  <a:lnTo>
                    <a:pt x="1179" y="1286"/>
                  </a:lnTo>
                  <a:lnTo>
                    <a:pt x="1298" y="1131"/>
                  </a:lnTo>
                  <a:cubicBezTo>
                    <a:pt x="1358" y="1072"/>
                    <a:pt x="1406" y="1000"/>
                    <a:pt x="1429" y="917"/>
                  </a:cubicBezTo>
                  <a:cubicBezTo>
                    <a:pt x="1513" y="762"/>
                    <a:pt x="1513" y="572"/>
                    <a:pt x="1429" y="405"/>
                  </a:cubicBezTo>
                  <a:cubicBezTo>
                    <a:pt x="1406" y="322"/>
                    <a:pt x="1358" y="250"/>
                    <a:pt x="1298" y="191"/>
                  </a:cubicBezTo>
                  <a:lnTo>
                    <a:pt x="1167" y="95"/>
                  </a:lnTo>
                  <a:cubicBezTo>
                    <a:pt x="1060" y="36"/>
                    <a:pt x="941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8456632" y="4041188"/>
              <a:ext cx="49089" cy="47921"/>
            </a:xfrm>
            <a:custGeom>
              <a:rect b="b" l="l" r="r" t="t"/>
              <a:pathLst>
                <a:path extrusionOk="0" h="1477" w="1513">
                  <a:moveTo>
                    <a:pt x="834" y="0"/>
                  </a:moveTo>
                  <a:lnTo>
                    <a:pt x="655" y="24"/>
                  </a:lnTo>
                  <a:cubicBezTo>
                    <a:pt x="548" y="48"/>
                    <a:pt x="441" y="107"/>
                    <a:pt x="358" y="191"/>
                  </a:cubicBezTo>
                  <a:lnTo>
                    <a:pt x="203" y="322"/>
                  </a:lnTo>
                  <a:cubicBezTo>
                    <a:pt x="84" y="453"/>
                    <a:pt x="12" y="619"/>
                    <a:pt x="12" y="798"/>
                  </a:cubicBezTo>
                  <a:cubicBezTo>
                    <a:pt x="1" y="893"/>
                    <a:pt x="24" y="977"/>
                    <a:pt x="72" y="1060"/>
                  </a:cubicBezTo>
                  <a:cubicBezTo>
                    <a:pt x="96" y="1143"/>
                    <a:pt x="143" y="1227"/>
                    <a:pt x="215" y="1286"/>
                  </a:cubicBezTo>
                  <a:lnTo>
                    <a:pt x="358" y="1393"/>
                  </a:lnTo>
                  <a:cubicBezTo>
                    <a:pt x="453" y="1453"/>
                    <a:pt x="572" y="1477"/>
                    <a:pt x="703" y="1477"/>
                  </a:cubicBezTo>
                  <a:lnTo>
                    <a:pt x="882" y="1453"/>
                  </a:lnTo>
                  <a:cubicBezTo>
                    <a:pt x="989" y="1429"/>
                    <a:pt x="1096" y="1358"/>
                    <a:pt x="1179" y="1286"/>
                  </a:cubicBezTo>
                  <a:cubicBezTo>
                    <a:pt x="1215" y="1227"/>
                    <a:pt x="1263" y="1179"/>
                    <a:pt x="1298" y="1131"/>
                  </a:cubicBezTo>
                  <a:cubicBezTo>
                    <a:pt x="1358" y="1072"/>
                    <a:pt x="1406" y="1000"/>
                    <a:pt x="1441" y="917"/>
                  </a:cubicBezTo>
                  <a:cubicBezTo>
                    <a:pt x="1513" y="750"/>
                    <a:pt x="1513" y="572"/>
                    <a:pt x="1441" y="405"/>
                  </a:cubicBezTo>
                  <a:cubicBezTo>
                    <a:pt x="1406" y="322"/>
                    <a:pt x="1358" y="250"/>
                    <a:pt x="1298" y="191"/>
                  </a:cubicBezTo>
                  <a:lnTo>
                    <a:pt x="1167" y="95"/>
                  </a:lnTo>
                  <a:cubicBezTo>
                    <a:pt x="1060" y="36"/>
                    <a:pt x="953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366512" y="264623"/>
              <a:ext cx="55254" cy="57687"/>
            </a:xfrm>
            <a:custGeom>
              <a:rect b="b" l="l" r="r" t="t"/>
              <a:pathLst>
                <a:path extrusionOk="0" h="1778" w="1703">
                  <a:moveTo>
                    <a:pt x="904" y="1"/>
                  </a:moveTo>
                  <a:cubicBezTo>
                    <a:pt x="885" y="1"/>
                    <a:pt x="865" y="2"/>
                    <a:pt x="845" y="4"/>
                  </a:cubicBezTo>
                  <a:lnTo>
                    <a:pt x="631" y="28"/>
                  </a:lnTo>
                  <a:lnTo>
                    <a:pt x="441" y="111"/>
                  </a:lnTo>
                  <a:cubicBezTo>
                    <a:pt x="262" y="230"/>
                    <a:pt x="131" y="397"/>
                    <a:pt x="60" y="599"/>
                  </a:cubicBezTo>
                  <a:lnTo>
                    <a:pt x="48" y="635"/>
                  </a:lnTo>
                  <a:cubicBezTo>
                    <a:pt x="36" y="683"/>
                    <a:pt x="24" y="730"/>
                    <a:pt x="24" y="778"/>
                  </a:cubicBezTo>
                  <a:cubicBezTo>
                    <a:pt x="0" y="897"/>
                    <a:pt x="12" y="1004"/>
                    <a:pt x="36" y="1123"/>
                  </a:cubicBezTo>
                  <a:lnTo>
                    <a:pt x="36" y="1135"/>
                  </a:lnTo>
                  <a:lnTo>
                    <a:pt x="60" y="1171"/>
                  </a:lnTo>
                  <a:lnTo>
                    <a:pt x="131" y="1373"/>
                  </a:lnTo>
                  <a:cubicBezTo>
                    <a:pt x="191" y="1468"/>
                    <a:pt x="262" y="1540"/>
                    <a:pt x="345" y="1599"/>
                  </a:cubicBezTo>
                  <a:cubicBezTo>
                    <a:pt x="393" y="1647"/>
                    <a:pt x="464" y="1683"/>
                    <a:pt x="524" y="1707"/>
                  </a:cubicBezTo>
                  <a:cubicBezTo>
                    <a:pt x="631" y="1754"/>
                    <a:pt x="738" y="1778"/>
                    <a:pt x="845" y="1778"/>
                  </a:cubicBezTo>
                  <a:lnTo>
                    <a:pt x="1060" y="1754"/>
                  </a:lnTo>
                  <a:lnTo>
                    <a:pt x="1262" y="1671"/>
                  </a:lnTo>
                  <a:cubicBezTo>
                    <a:pt x="1441" y="1552"/>
                    <a:pt x="1572" y="1373"/>
                    <a:pt x="1631" y="1171"/>
                  </a:cubicBezTo>
                  <a:lnTo>
                    <a:pt x="1655" y="1171"/>
                  </a:lnTo>
                  <a:cubicBezTo>
                    <a:pt x="1655" y="1159"/>
                    <a:pt x="1655" y="1147"/>
                    <a:pt x="1655" y="1135"/>
                  </a:cubicBezTo>
                  <a:lnTo>
                    <a:pt x="1655" y="1111"/>
                  </a:lnTo>
                  <a:cubicBezTo>
                    <a:pt x="1691" y="1004"/>
                    <a:pt x="1703" y="885"/>
                    <a:pt x="1679" y="778"/>
                  </a:cubicBezTo>
                  <a:cubicBezTo>
                    <a:pt x="1667" y="730"/>
                    <a:pt x="1667" y="683"/>
                    <a:pt x="1655" y="635"/>
                  </a:cubicBezTo>
                  <a:lnTo>
                    <a:pt x="1631" y="599"/>
                  </a:lnTo>
                  <a:cubicBezTo>
                    <a:pt x="1607" y="540"/>
                    <a:pt x="1584" y="468"/>
                    <a:pt x="1548" y="409"/>
                  </a:cubicBezTo>
                  <a:cubicBezTo>
                    <a:pt x="1500" y="314"/>
                    <a:pt x="1429" y="230"/>
                    <a:pt x="1346" y="183"/>
                  </a:cubicBezTo>
                  <a:cubicBezTo>
                    <a:pt x="1298" y="123"/>
                    <a:pt x="1226" y="87"/>
                    <a:pt x="1167" y="75"/>
                  </a:cubicBezTo>
                  <a:cubicBezTo>
                    <a:pt x="1088" y="26"/>
                    <a:pt x="1000" y="1"/>
                    <a:pt x="90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8819367" y="2340973"/>
              <a:ext cx="55286" cy="57687"/>
            </a:xfrm>
            <a:custGeom>
              <a:rect b="b" l="l" r="r" t="t"/>
              <a:pathLst>
                <a:path extrusionOk="0" h="1778" w="1704">
                  <a:moveTo>
                    <a:pt x="911" y="1"/>
                  </a:moveTo>
                  <a:cubicBezTo>
                    <a:pt x="894" y="1"/>
                    <a:pt x="876" y="2"/>
                    <a:pt x="858" y="4"/>
                  </a:cubicBezTo>
                  <a:lnTo>
                    <a:pt x="632" y="28"/>
                  </a:lnTo>
                  <a:lnTo>
                    <a:pt x="441" y="111"/>
                  </a:lnTo>
                  <a:cubicBezTo>
                    <a:pt x="262" y="230"/>
                    <a:pt x="132" y="397"/>
                    <a:pt x="72" y="599"/>
                  </a:cubicBezTo>
                  <a:lnTo>
                    <a:pt x="48" y="635"/>
                  </a:lnTo>
                  <a:cubicBezTo>
                    <a:pt x="36" y="683"/>
                    <a:pt x="24" y="730"/>
                    <a:pt x="24" y="778"/>
                  </a:cubicBezTo>
                  <a:cubicBezTo>
                    <a:pt x="1" y="885"/>
                    <a:pt x="12" y="1004"/>
                    <a:pt x="36" y="1111"/>
                  </a:cubicBezTo>
                  <a:lnTo>
                    <a:pt x="36" y="1135"/>
                  </a:lnTo>
                  <a:cubicBezTo>
                    <a:pt x="36" y="1147"/>
                    <a:pt x="36" y="1159"/>
                    <a:pt x="48" y="1171"/>
                  </a:cubicBezTo>
                  <a:lnTo>
                    <a:pt x="132" y="1361"/>
                  </a:lnTo>
                  <a:cubicBezTo>
                    <a:pt x="191" y="1456"/>
                    <a:pt x="262" y="1540"/>
                    <a:pt x="346" y="1599"/>
                  </a:cubicBezTo>
                  <a:cubicBezTo>
                    <a:pt x="393" y="1647"/>
                    <a:pt x="465" y="1683"/>
                    <a:pt x="524" y="1706"/>
                  </a:cubicBezTo>
                  <a:cubicBezTo>
                    <a:pt x="632" y="1754"/>
                    <a:pt x="739" y="1778"/>
                    <a:pt x="846" y="1778"/>
                  </a:cubicBezTo>
                  <a:lnTo>
                    <a:pt x="1060" y="1742"/>
                  </a:lnTo>
                  <a:lnTo>
                    <a:pt x="1263" y="1659"/>
                  </a:lnTo>
                  <a:cubicBezTo>
                    <a:pt x="1441" y="1552"/>
                    <a:pt x="1572" y="1373"/>
                    <a:pt x="1632" y="1171"/>
                  </a:cubicBezTo>
                  <a:lnTo>
                    <a:pt x="1656" y="1171"/>
                  </a:lnTo>
                  <a:cubicBezTo>
                    <a:pt x="1656" y="1159"/>
                    <a:pt x="1656" y="1147"/>
                    <a:pt x="1656" y="1135"/>
                  </a:cubicBezTo>
                  <a:lnTo>
                    <a:pt x="1656" y="1111"/>
                  </a:lnTo>
                  <a:cubicBezTo>
                    <a:pt x="1691" y="1004"/>
                    <a:pt x="1703" y="885"/>
                    <a:pt x="1679" y="778"/>
                  </a:cubicBezTo>
                  <a:cubicBezTo>
                    <a:pt x="1667" y="730"/>
                    <a:pt x="1667" y="683"/>
                    <a:pt x="1656" y="635"/>
                  </a:cubicBezTo>
                  <a:cubicBezTo>
                    <a:pt x="1656" y="623"/>
                    <a:pt x="1644" y="611"/>
                    <a:pt x="1632" y="599"/>
                  </a:cubicBezTo>
                  <a:cubicBezTo>
                    <a:pt x="1608" y="528"/>
                    <a:pt x="1584" y="468"/>
                    <a:pt x="1560" y="397"/>
                  </a:cubicBezTo>
                  <a:cubicBezTo>
                    <a:pt x="1501" y="313"/>
                    <a:pt x="1429" y="230"/>
                    <a:pt x="1346" y="171"/>
                  </a:cubicBezTo>
                  <a:cubicBezTo>
                    <a:pt x="1298" y="123"/>
                    <a:pt x="1227" y="87"/>
                    <a:pt x="1167" y="75"/>
                  </a:cubicBezTo>
                  <a:cubicBezTo>
                    <a:pt x="1088" y="26"/>
                    <a:pt x="1000" y="1"/>
                    <a:pt x="91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9029902" y="3191227"/>
              <a:ext cx="54897" cy="57687"/>
            </a:xfrm>
            <a:custGeom>
              <a:rect b="b" l="l" r="r" t="t"/>
              <a:pathLst>
                <a:path extrusionOk="0" h="1778" w="1692">
                  <a:moveTo>
                    <a:pt x="901" y="0"/>
                  </a:moveTo>
                  <a:cubicBezTo>
                    <a:pt x="883" y="0"/>
                    <a:pt x="864" y="1"/>
                    <a:pt x="846" y="4"/>
                  </a:cubicBezTo>
                  <a:lnTo>
                    <a:pt x="631" y="27"/>
                  </a:lnTo>
                  <a:lnTo>
                    <a:pt x="441" y="111"/>
                  </a:lnTo>
                  <a:cubicBezTo>
                    <a:pt x="262" y="218"/>
                    <a:pt x="131" y="396"/>
                    <a:pt x="60" y="599"/>
                  </a:cubicBezTo>
                  <a:lnTo>
                    <a:pt x="48" y="635"/>
                  </a:lnTo>
                  <a:cubicBezTo>
                    <a:pt x="36" y="682"/>
                    <a:pt x="24" y="730"/>
                    <a:pt x="24" y="777"/>
                  </a:cubicBezTo>
                  <a:cubicBezTo>
                    <a:pt x="0" y="885"/>
                    <a:pt x="0" y="1004"/>
                    <a:pt x="36" y="1111"/>
                  </a:cubicBezTo>
                  <a:lnTo>
                    <a:pt x="36" y="1135"/>
                  </a:lnTo>
                  <a:lnTo>
                    <a:pt x="48" y="1170"/>
                  </a:lnTo>
                  <a:lnTo>
                    <a:pt x="131" y="1373"/>
                  </a:lnTo>
                  <a:cubicBezTo>
                    <a:pt x="179" y="1456"/>
                    <a:pt x="262" y="1539"/>
                    <a:pt x="346" y="1599"/>
                  </a:cubicBezTo>
                  <a:cubicBezTo>
                    <a:pt x="393" y="1647"/>
                    <a:pt x="453" y="1682"/>
                    <a:pt x="524" y="1706"/>
                  </a:cubicBezTo>
                  <a:cubicBezTo>
                    <a:pt x="620" y="1754"/>
                    <a:pt x="739" y="1778"/>
                    <a:pt x="846" y="1778"/>
                  </a:cubicBezTo>
                  <a:lnTo>
                    <a:pt x="1060" y="1742"/>
                  </a:lnTo>
                  <a:lnTo>
                    <a:pt x="1251" y="1658"/>
                  </a:lnTo>
                  <a:cubicBezTo>
                    <a:pt x="1441" y="1539"/>
                    <a:pt x="1572" y="1373"/>
                    <a:pt x="1632" y="1170"/>
                  </a:cubicBezTo>
                  <a:lnTo>
                    <a:pt x="1644" y="1170"/>
                  </a:lnTo>
                  <a:cubicBezTo>
                    <a:pt x="1644" y="1158"/>
                    <a:pt x="1655" y="1147"/>
                    <a:pt x="1655" y="1135"/>
                  </a:cubicBezTo>
                  <a:lnTo>
                    <a:pt x="1655" y="1111"/>
                  </a:lnTo>
                  <a:cubicBezTo>
                    <a:pt x="1691" y="1004"/>
                    <a:pt x="1691" y="885"/>
                    <a:pt x="1667" y="777"/>
                  </a:cubicBezTo>
                  <a:cubicBezTo>
                    <a:pt x="1667" y="730"/>
                    <a:pt x="1655" y="682"/>
                    <a:pt x="1644" y="635"/>
                  </a:cubicBezTo>
                  <a:lnTo>
                    <a:pt x="1632" y="599"/>
                  </a:lnTo>
                  <a:lnTo>
                    <a:pt x="1548" y="396"/>
                  </a:lnTo>
                  <a:cubicBezTo>
                    <a:pt x="1501" y="313"/>
                    <a:pt x="1429" y="230"/>
                    <a:pt x="1334" y="170"/>
                  </a:cubicBezTo>
                  <a:cubicBezTo>
                    <a:pt x="1286" y="123"/>
                    <a:pt x="1227" y="87"/>
                    <a:pt x="1155" y="63"/>
                  </a:cubicBezTo>
                  <a:cubicBezTo>
                    <a:pt x="1076" y="24"/>
                    <a:pt x="989" y="0"/>
                    <a:pt x="90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6607040" y="228414"/>
              <a:ext cx="56033" cy="43703"/>
            </a:xfrm>
            <a:custGeom>
              <a:rect b="b" l="l" r="r" t="t"/>
              <a:pathLst>
                <a:path extrusionOk="0" h="1347" w="1727">
                  <a:moveTo>
                    <a:pt x="858" y="1"/>
                  </a:moveTo>
                  <a:cubicBezTo>
                    <a:pt x="0" y="1"/>
                    <a:pt x="0" y="1346"/>
                    <a:pt x="858" y="1346"/>
                  </a:cubicBezTo>
                  <a:cubicBezTo>
                    <a:pt x="1727" y="1346"/>
                    <a:pt x="1727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8491023" y="326171"/>
              <a:ext cx="42114" cy="32867"/>
            </a:xfrm>
            <a:custGeom>
              <a:rect b="b" l="l" r="r" t="t"/>
              <a:pathLst>
                <a:path extrusionOk="0" h="1013" w="1298">
                  <a:moveTo>
                    <a:pt x="643" y="0"/>
                  </a:moveTo>
                  <a:cubicBezTo>
                    <a:pt x="0" y="0"/>
                    <a:pt x="0" y="1012"/>
                    <a:pt x="643" y="1012"/>
                  </a:cubicBezTo>
                  <a:cubicBezTo>
                    <a:pt x="1298" y="1012"/>
                    <a:pt x="1298" y="0"/>
                    <a:pt x="64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771222" y="869690"/>
              <a:ext cx="60315" cy="46753"/>
            </a:xfrm>
            <a:custGeom>
              <a:rect b="b" l="l" r="r" t="t"/>
              <a:pathLst>
                <a:path extrusionOk="0" h="1441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8262319" y="4291210"/>
              <a:ext cx="517303" cy="229970"/>
            </a:xfrm>
            <a:custGeom>
              <a:rect b="b" l="l" r="r" t="t"/>
              <a:pathLst>
                <a:path extrusionOk="0" h="7088" w="15944">
                  <a:moveTo>
                    <a:pt x="7588" y="0"/>
                  </a:moveTo>
                  <a:cubicBezTo>
                    <a:pt x="7520" y="0"/>
                    <a:pt x="7452" y="3"/>
                    <a:pt x="7383" y="9"/>
                  </a:cubicBezTo>
                  <a:cubicBezTo>
                    <a:pt x="6597" y="93"/>
                    <a:pt x="6025" y="557"/>
                    <a:pt x="5656" y="1188"/>
                  </a:cubicBezTo>
                  <a:cubicBezTo>
                    <a:pt x="5275" y="1593"/>
                    <a:pt x="5049" y="2117"/>
                    <a:pt x="5025" y="2665"/>
                  </a:cubicBezTo>
                  <a:cubicBezTo>
                    <a:pt x="5013" y="2724"/>
                    <a:pt x="5001" y="2772"/>
                    <a:pt x="4989" y="2819"/>
                  </a:cubicBezTo>
                  <a:cubicBezTo>
                    <a:pt x="4720" y="2713"/>
                    <a:pt x="4422" y="2656"/>
                    <a:pt x="4131" y="2656"/>
                  </a:cubicBezTo>
                  <a:cubicBezTo>
                    <a:pt x="3804" y="2656"/>
                    <a:pt x="3486" y="2728"/>
                    <a:pt x="3227" y="2879"/>
                  </a:cubicBezTo>
                  <a:cubicBezTo>
                    <a:pt x="2751" y="3176"/>
                    <a:pt x="2442" y="3677"/>
                    <a:pt x="2394" y="4236"/>
                  </a:cubicBezTo>
                  <a:cubicBezTo>
                    <a:pt x="2370" y="4284"/>
                    <a:pt x="2358" y="4343"/>
                    <a:pt x="2346" y="4391"/>
                  </a:cubicBezTo>
                  <a:cubicBezTo>
                    <a:pt x="2233" y="4373"/>
                    <a:pt x="2117" y="4364"/>
                    <a:pt x="2001" y="4364"/>
                  </a:cubicBezTo>
                  <a:cubicBezTo>
                    <a:pt x="1885" y="4364"/>
                    <a:pt x="1769" y="4373"/>
                    <a:pt x="1656" y="4391"/>
                  </a:cubicBezTo>
                  <a:cubicBezTo>
                    <a:pt x="1560" y="4403"/>
                    <a:pt x="1453" y="4427"/>
                    <a:pt x="1358" y="4450"/>
                  </a:cubicBezTo>
                  <a:cubicBezTo>
                    <a:pt x="596" y="4653"/>
                    <a:pt x="1" y="5403"/>
                    <a:pt x="406" y="6189"/>
                  </a:cubicBezTo>
                  <a:cubicBezTo>
                    <a:pt x="630" y="6615"/>
                    <a:pt x="1076" y="6882"/>
                    <a:pt x="1554" y="6882"/>
                  </a:cubicBezTo>
                  <a:cubicBezTo>
                    <a:pt x="1584" y="6882"/>
                    <a:pt x="1614" y="6881"/>
                    <a:pt x="1644" y="6879"/>
                  </a:cubicBezTo>
                  <a:cubicBezTo>
                    <a:pt x="2181" y="7058"/>
                    <a:pt x="2778" y="7088"/>
                    <a:pt x="3366" y="7088"/>
                  </a:cubicBezTo>
                  <a:cubicBezTo>
                    <a:pt x="3656" y="7088"/>
                    <a:pt x="3943" y="7081"/>
                    <a:pt x="4220" y="7081"/>
                  </a:cubicBezTo>
                  <a:cubicBezTo>
                    <a:pt x="4279" y="7081"/>
                    <a:pt x="4337" y="7081"/>
                    <a:pt x="4394" y="7082"/>
                  </a:cubicBezTo>
                  <a:cubicBezTo>
                    <a:pt x="4688" y="7085"/>
                    <a:pt x="4982" y="7086"/>
                    <a:pt x="5277" y="7086"/>
                  </a:cubicBezTo>
                  <a:cubicBezTo>
                    <a:pt x="6082" y="7086"/>
                    <a:pt x="6890" y="7075"/>
                    <a:pt x="7692" y="7058"/>
                  </a:cubicBezTo>
                  <a:cubicBezTo>
                    <a:pt x="9764" y="6998"/>
                    <a:pt x="11824" y="6927"/>
                    <a:pt x="13895" y="6808"/>
                  </a:cubicBezTo>
                  <a:cubicBezTo>
                    <a:pt x="14019" y="6845"/>
                    <a:pt x="14149" y="6864"/>
                    <a:pt x="14280" y="6864"/>
                  </a:cubicBezTo>
                  <a:cubicBezTo>
                    <a:pt x="14441" y="6864"/>
                    <a:pt x="14602" y="6836"/>
                    <a:pt x="14753" y="6784"/>
                  </a:cubicBezTo>
                  <a:cubicBezTo>
                    <a:pt x="15181" y="6629"/>
                    <a:pt x="15538" y="6308"/>
                    <a:pt x="15753" y="5891"/>
                  </a:cubicBezTo>
                  <a:cubicBezTo>
                    <a:pt x="15931" y="5570"/>
                    <a:pt x="15943" y="5177"/>
                    <a:pt x="15777" y="4855"/>
                  </a:cubicBezTo>
                  <a:cubicBezTo>
                    <a:pt x="15622" y="4605"/>
                    <a:pt x="15384" y="4427"/>
                    <a:pt x="15110" y="4343"/>
                  </a:cubicBezTo>
                  <a:cubicBezTo>
                    <a:pt x="14862" y="4239"/>
                    <a:pt x="14598" y="4184"/>
                    <a:pt x="14332" y="4184"/>
                  </a:cubicBezTo>
                  <a:cubicBezTo>
                    <a:pt x="14202" y="4184"/>
                    <a:pt x="14072" y="4197"/>
                    <a:pt x="13943" y="4224"/>
                  </a:cubicBezTo>
                  <a:cubicBezTo>
                    <a:pt x="13919" y="4105"/>
                    <a:pt x="13883" y="3986"/>
                    <a:pt x="13848" y="3879"/>
                  </a:cubicBezTo>
                  <a:cubicBezTo>
                    <a:pt x="13542" y="3025"/>
                    <a:pt x="12736" y="2497"/>
                    <a:pt x="11883" y="2497"/>
                  </a:cubicBezTo>
                  <a:cubicBezTo>
                    <a:pt x="11642" y="2497"/>
                    <a:pt x="11396" y="2539"/>
                    <a:pt x="11157" y="2629"/>
                  </a:cubicBezTo>
                  <a:cubicBezTo>
                    <a:pt x="11014" y="2688"/>
                    <a:pt x="10883" y="2748"/>
                    <a:pt x="10752" y="2831"/>
                  </a:cubicBezTo>
                  <a:cubicBezTo>
                    <a:pt x="10740" y="2784"/>
                    <a:pt x="10728" y="2748"/>
                    <a:pt x="10704" y="2712"/>
                  </a:cubicBezTo>
                  <a:cubicBezTo>
                    <a:pt x="10562" y="2414"/>
                    <a:pt x="10371" y="2129"/>
                    <a:pt x="10145" y="1891"/>
                  </a:cubicBezTo>
                  <a:cubicBezTo>
                    <a:pt x="10085" y="1736"/>
                    <a:pt x="10002" y="1581"/>
                    <a:pt x="9907" y="1426"/>
                  </a:cubicBezTo>
                  <a:cubicBezTo>
                    <a:pt x="9406" y="625"/>
                    <a:pt x="8561" y="0"/>
                    <a:pt x="758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8262319" y="1779869"/>
              <a:ext cx="517303" cy="230392"/>
            </a:xfrm>
            <a:custGeom>
              <a:rect b="b" l="l" r="r" t="t"/>
              <a:pathLst>
                <a:path extrusionOk="0" h="7101" w="15944">
                  <a:moveTo>
                    <a:pt x="7588" y="1"/>
                  </a:moveTo>
                  <a:cubicBezTo>
                    <a:pt x="7520" y="1"/>
                    <a:pt x="7452" y="4"/>
                    <a:pt x="7383" y="10"/>
                  </a:cubicBezTo>
                  <a:cubicBezTo>
                    <a:pt x="6597" y="93"/>
                    <a:pt x="6025" y="558"/>
                    <a:pt x="5656" y="1201"/>
                  </a:cubicBezTo>
                  <a:cubicBezTo>
                    <a:pt x="5275" y="1594"/>
                    <a:pt x="5049" y="2117"/>
                    <a:pt x="5025" y="2677"/>
                  </a:cubicBezTo>
                  <a:cubicBezTo>
                    <a:pt x="5013" y="2725"/>
                    <a:pt x="5001" y="2772"/>
                    <a:pt x="4989" y="2820"/>
                  </a:cubicBezTo>
                  <a:cubicBezTo>
                    <a:pt x="4720" y="2713"/>
                    <a:pt x="4422" y="2657"/>
                    <a:pt x="4131" y="2657"/>
                  </a:cubicBezTo>
                  <a:cubicBezTo>
                    <a:pt x="3804" y="2657"/>
                    <a:pt x="3486" y="2728"/>
                    <a:pt x="3227" y="2879"/>
                  </a:cubicBezTo>
                  <a:cubicBezTo>
                    <a:pt x="2751" y="3177"/>
                    <a:pt x="2442" y="3677"/>
                    <a:pt x="2394" y="4237"/>
                  </a:cubicBezTo>
                  <a:cubicBezTo>
                    <a:pt x="2370" y="4284"/>
                    <a:pt x="2358" y="4344"/>
                    <a:pt x="2346" y="4403"/>
                  </a:cubicBezTo>
                  <a:cubicBezTo>
                    <a:pt x="2233" y="4386"/>
                    <a:pt x="2117" y="4377"/>
                    <a:pt x="2001" y="4377"/>
                  </a:cubicBezTo>
                  <a:cubicBezTo>
                    <a:pt x="1885" y="4377"/>
                    <a:pt x="1769" y="4386"/>
                    <a:pt x="1656" y="4403"/>
                  </a:cubicBezTo>
                  <a:cubicBezTo>
                    <a:pt x="1560" y="4415"/>
                    <a:pt x="1453" y="4439"/>
                    <a:pt x="1358" y="4463"/>
                  </a:cubicBezTo>
                  <a:cubicBezTo>
                    <a:pt x="596" y="4665"/>
                    <a:pt x="1" y="5415"/>
                    <a:pt x="406" y="6201"/>
                  </a:cubicBezTo>
                  <a:cubicBezTo>
                    <a:pt x="630" y="6627"/>
                    <a:pt x="1076" y="6895"/>
                    <a:pt x="1554" y="6895"/>
                  </a:cubicBezTo>
                  <a:cubicBezTo>
                    <a:pt x="1584" y="6895"/>
                    <a:pt x="1614" y="6894"/>
                    <a:pt x="1644" y="6892"/>
                  </a:cubicBezTo>
                  <a:cubicBezTo>
                    <a:pt x="2181" y="7071"/>
                    <a:pt x="2778" y="7100"/>
                    <a:pt x="3366" y="7100"/>
                  </a:cubicBezTo>
                  <a:cubicBezTo>
                    <a:pt x="3656" y="7100"/>
                    <a:pt x="3943" y="7093"/>
                    <a:pt x="4220" y="7093"/>
                  </a:cubicBezTo>
                  <a:cubicBezTo>
                    <a:pt x="4279" y="7093"/>
                    <a:pt x="4337" y="7093"/>
                    <a:pt x="4394" y="7094"/>
                  </a:cubicBezTo>
                  <a:cubicBezTo>
                    <a:pt x="4688" y="7097"/>
                    <a:pt x="4982" y="7099"/>
                    <a:pt x="5277" y="7099"/>
                  </a:cubicBezTo>
                  <a:cubicBezTo>
                    <a:pt x="6082" y="7099"/>
                    <a:pt x="6890" y="7088"/>
                    <a:pt x="7692" y="7070"/>
                  </a:cubicBezTo>
                  <a:cubicBezTo>
                    <a:pt x="9764" y="7011"/>
                    <a:pt x="11824" y="6928"/>
                    <a:pt x="13895" y="6820"/>
                  </a:cubicBezTo>
                  <a:cubicBezTo>
                    <a:pt x="14019" y="6858"/>
                    <a:pt x="14147" y="6876"/>
                    <a:pt x="14276" y="6876"/>
                  </a:cubicBezTo>
                  <a:cubicBezTo>
                    <a:pt x="14435" y="6876"/>
                    <a:pt x="14595" y="6849"/>
                    <a:pt x="14753" y="6797"/>
                  </a:cubicBezTo>
                  <a:cubicBezTo>
                    <a:pt x="15181" y="6630"/>
                    <a:pt x="15538" y="6320"/>
                    <a:pt x="15753" y="5904"/>
                  </a:cubicBezTo>
                  <a:cubicBezTo>
                    <a:pt x="15931" y="5582"/>
                    <a:pt x="15943" y="5189"/>
                    <a:pt x="15777" y="4856"/>
                  </a:cubicBezTo>
                  <a:cubicBezTo>
                    <a:pt x="15622" y="4606"/>
                    <a:pt x="15384" y="4427"/>
                    <a:pt x="15110" y="4344"/>
                  </a:cubicBezTo>
                  <a:cubicBezTo>
                    <a:pt x="14870" y="4243"/>
                    <a:pt x="14615" y="4193"/>
                    <a:pt x="14358" y="4193"/>
                  </a:cubicBezTo>
                  <a:cubicBezTo>
                    <a:pt x="14219" y="4193"/>
                    <a:pt x="14080" y="4208"/>
                    <a:pt x="13943" y="4237"/>
                  </a:cubicBezTo>
                  <a:cubicBezTo>
                    <a:pt x="13919" y="4118"/>
                    <a:pt x="13883" y="3999"/>
                    <a:pt x="13848" y="3880"/>
                  </a:cubicBezTo>
                  <a:cubicBezTo>
                    <a:pt x="13543" y="3030"/>
                    <a:pt x="12745" y="2503"/>
                    <a:pt x="11897" y="2503"/>
                  </a:cubicBezTo>
                  <a:cubicBezTo>
                    <a:pt x="11651" y="2503"/>
                    <a:pt x="11400" y="2548"/>
                    <a:pt x="11157" y="2641"/>
                  </a:cubicBezTo>
                  <a:cubicBezTo>
                    <a:pt x="11014" y="2689"/>
                    <a:pt x="10883" y="2749"/>
                    <a:pt x="10752" y="2832"/>
                  </a:cubicBezTo>
                  <a:cubicBezTo>
                    <a:pt x="10740" y="2796"/>
                    <a:pt x="10728" y="2749"/>
                    <a:pt x="10704" y="2713"/>
                  </a:cubicBezTo>
                  <a:cubicBezTo>
                    <a:pt x="10562" y="2415"/>
                    <a:pt x="10371" y="2141"/>
                    <a:pt x="10145" y="1891"/>
                  </a:cubicBezTo>
                  <a:cubicBezTo>
                    <a:pt x="10085" y="1736"/>
                    <a:pt x="10002" y="1582"/>
                    <a:pt x="9907" y="1427"/>
                  </a:cubicBezTo>
                  <a:cubicBezTo>
                    <a:pt x="9406" y="625"/>
                    <a:pt x="8561" y="1"/>
                    <a:pt x="758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8977763" y="1167502"/>
              <a:ext cx="48700" cy="48343"/>
            </a:xfrm>
            <a:custGeom>
              <a:rect b="b" l="l" r="r" t="t"/>
              <a:pathLst>
                <a:path extrusionOk="0" h="1490" w="1501">
                  <a:moveTo>
                    <a:pt x="822" y="1"/>
                  </a:moveTo>
                  <a:lnTo>
                    <a:pt x="643" y="25"/>
                  </a:lnTo>
                  <a:cubicBezTo>
                    <a:pt x="536" y="60"/>
                    <a:pt x="429" y="120"/>
                    <a:pt x="345" y="203"/>
                  </a:cubicBezTo>
                  <a:lnTo>
                    <a:pt x="203" y="322"/>
                  </a:lnTo>
                  <a:cubicBezTo>
                    <a:pt x="83" y="453"/>
                    <a:pt x="12" y="620"/>
                    <a:pt x="0" y="799"/>
                  </a:cubicBezTo>
                  <a:cubicBezTo>
                    <a:pt x="0" y="894"/>
                    <a:pt x="24" y="989"/>
                    <a:pt x="60" y="1060"/>
                  </a:cubicBezTo>
                  <a:cubicBezTo>
                    <a:pt x="83" y="1144"/>
                    <a:pt x="131" y="1227"/>
                    <a:pt x="203" y="1287"/>
                  </a:cubicBezTo>
                  <a:lnTo>
                    <a:pt x="345" y="1394"/>
                  </a:lnTo>
                  <a:cubicBezTo>
                    <a:pt x="441" y="1453"/>
                    <a:pt x="560" y="1489"/>
                    <a:pt x="691" y="1489"/>
                  </a:cubicBezTo>
                  <a:lnTo>
                    <a:pt x="869" y="1465"/>
                  </a:lnTo>
                  <a:cubicBezTo>
                    <a:pt x="976" y="1430"/>
                    <a:pt x="1084" y="1370"/>
                    <a:pt x="1167" y="1287"/>
                  </a:cubicBezTo>
                  <a:lnTo>
                    <a:pt x="1298" y="1132"/>
                  </a:lnTo>
                  <a:cubicBezTo>
                    <a:pt x="1357" y="1072"/>
                    <a:pt x="1405" y="1001"/>
                    <a:pt x="1429" y="918"/>
                  </a:cubicBezTo>
                  <a:cubicBezTo>
                    <a:pt x="1500" y="763"/>
                    <a:pt x="1500" y="572"/>
                    <a:pt x="1429" y="406"/>
                  </a:cubicBezTo>
                  <a:cubicBezTo>
                    <a:pt x="1405" y="334"/>
                    <a:pt x="1357" y="251"/>
                    <a:pt x="1298" y="191"/>
                  </a:cubicBezTo>
                  <a:lnTo>
                    <a:pt x="1155" y="96"/>
                  </a:lnTo>
                  <a:cubicBezTo>
                    <a:pt x="1060" y="37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8862259" y="2060551"/>
              <a:ext cx="54864" cy="57687"/>
            </a:xfrm>
            <a:custGeom>
              <a:rect b="b" l="l" r="r" t="t"/>
              <a:pathLst>
                <a:path extrusionOk="0" h="1778" w="1691">
                  <a:moveTo>
                    <a:pt x="899" y="0"/>
                  </a:moveTo>
                  <a:cubicBezTo>
                    <a:pt x="881" y="0"/>
                    <a:pt x="863" y="1"/>
                    <a:pt x="845" y="3"/>
                  </a:cubicBezTo>
                  <a:lnTo>
                    <a:pt x="619" y="27"/>
                  </a:lnTo>
                  <a:lnTo>
                    <a:pt x="429" y="110"/>
                  </a:lnTo>
                  <a:cubicBezTo>
                    <a:pt x="334" y="158"/>
                    <a:pt x="262" y="229"/>
                    <a:pt x="203" y="324"/>
                  </a:cubicBezTo>
                  <a:cubicBezTo>
                    <a:pt x="131" y="396"/>
                    <a:pt x="72" y="491"/>
                    <a:pt x="48" y="598"/>
                  </a:cubicBezTo>
                  <a:lnTo>
                    <a:pt x="36" y="634"/>
                  </a:lnTo>
                  <a:cubicBezTo>
                    <a:pt x="0" y="789"/>
                    <a:pt x="0" y="955"/>
                    <a:pt x="24" y="1110"/>
                  </a:cubicBezTo>
                  <a:lnTo>
                    <a:pt x="24" y="1134"/>
                  </a:lnTo>
                  <a:cubicBezTo>
                    <a:pt x="24" y="1146"/>
                    <a:pt x="36" y="1158"/>
                    <a:pt x="36" y="1170"/>
                  </a:cubicBezTo>
                  <a:lnTo>
                    <a:pt x="119" y="1372"/>
                  </a:lnTo>
                  <a:cubicBezTo>
                    <a:pt x="167" y="1456"/>
                    <a:pt x="250" y="1539"/>
                    <a:pt x="334" y="1598"/>
                  </a:cubicBezTo>
                  <a:cubicBezTo>
                    <a:pt x="381" y="1646"/>
                    <a:pt x="441" y="1682"/>
                    <a:pt x="512" y="1706"/>
                  </a:cubicBezTo>
                  <a:cubicBezTo>
                    <a:pt x="607" y="1753"/>
                    <a:pt x="715" y="1777"/>
                    <a:pt x="834" y="1777"/>
                  </a:cubicBezTo>
                  <a:lnTo>
                    <a:pt x="1048" y="1741"/>
                  </a:lnTo>
                  <a:lnTo>
                    <a:pt x="1250" y="1658"/>
                  </a:lnTo>
                  <a:cubicBezTo>
                    <a:pt x="1417" y="1551"/>
                    <a:pt x="1560" y="1372"/>
                    <a:pt x="1619" y="1170"/>
                  </a:cubicBezTo>
                  <a:lnTo>
                    <a:pt x="1643" y="1170"/>
                  </a:lnTo>
                  <a:cubicBezTo>
                    <a:pt x="1643" y="1158"/>
                    <a:pt x="1643" y="1146"/>
                    <a:pt x="1655" y="1134"/>
                  </a:cubicBezTo>
                  <a:lnTo>
                    <a:pt x="1655" y="1110"/>
                  </a:lnTo>
                  <a:cubicBezTo>
                    <a:pt x="1679" y="1003"/>
                    <a:pt x="1691" y="896"/>
                    <a:pt x="1667" y="777"/>
                  </a:cubicBezTo>
                  <a:cubicBezTo>
                    <a:pt x="1667" y="729"/>
                    <a:pt x="1655" y="682"/>
                    <a:pt x="1643" y="634"/>
                  </a:cubicBezTo>
                  <a:cubicBezTo>
                    <a:pt x="1643" y="622"/>
                    <a:pt x="1631" y="610"/>
                    <a:pt x="1619" y="598"/>
                  </a:cubicBezTo>
                  <a:cubicBezTo>
                    <a:pt x="1596" y="539"/>
                    <a:pt x="1572" y="467"/>
                    <a:pt x="1548" y="408"/>
                  </a:cubicBezTo>
                  <a:cubicBezTo>
                    <a:pt x="1488" y="313"/>
                    <a:pt x="1417" y="229"/>
                    <a:pt x="1334" y="182"/>
                  </a:cubicBezTo>
                  <a:cubicBezTo>
                    <a:pt x="1286" y="122"/>
                    <a:pt x="1226" y="86"/>
                    <a:pt x="1155" y="74"/>
                  </a:cubicBezTo>
                  <a:cubicBezTo>
                    <a:pt x="1076" y="25"/>
                    <a:pt x="988" y="0"/>
                    <a:pt x="89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8864952" y="359362"/>
              <a:ext cx="56422" cy="43314"/>
            </a:xfrm>
            <a:custGeom>
              <a:rect b="b" l="l" r="r" t="t"/>
              <a:pathLst>
                <a:path extrusionOk="0" h="1335" w="1739">
                  <a:moveTo>
                    <a:pt x="870" y="1"/>
                  </a:moveTo>
                  <a:cubicBezTo>
                    <a:pt x="0" y="1"/>
                    <a:pt x="0" y="1334"/>
                    <a:pt x="870" y="1334"/>
                  </a:cubicBezTo>
                  <a:cubicBezTo>
                    <a:pt x="1739" y="1334"/>
                    <a:pt x="1739" y="1"/>
                    <a:pt x="87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8537355" y="2749001"/>
              <a:ext cx="42146" cy="32477"/>
            </a:xfrm>
            <a:custGeom>
              <a:rect b="b" l="l" r="r" t="t"/>
              <a:pathLst>
                <a:path extrusionOk="0" h="1001" w="1299">
                  <a:moveTo>
                    <a:pt x="656" y="1"/>
                  </a:moveTo>
                  <a:cubicBezTo>
                    <a:pt x="1" y="1"/>
                    <a:pt x="1" y="1001"/>
                    <a:pt x="656" y="1001"/>
                  </a:cubicBezTo>
                  <a:cubicBezTo>
                    <a:pt x="1299" y="1001"/>
                    <a:pt x="1299" y="1"/>
                    <a:pt x="65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7944001" y="468313"/>
              <a:ext cx="60315" cy="46786"/>
            </a:xfrm>
            <a:custGeom>
              <a:rect b="b" l="l" r="r" t="t"/>
              <a:pathLst>
                <a:path extrusionOk="0" h="1442" w="1859">
                  <a:moveTo>
                    <a:pt x="930" y="1"/>
                  </a:moveTo>
                  <a:cubicBezTo>
                    <a:pt x="1" y="1"/>
                    <a:pt x="1" y="1441"/>
                    <a:pt x="930" y="1441"/>
                  </a:cubicBezTo>
                  <a:cubicBezTo>
                    <a:pt x="1858" y="1441"/>
                    <a:pt x="1858" y="1"/>
                    <a:pt x="93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218035" y="3784094"/>
              <a:ext cx="486383" cy="583523"/>
            </a:xfrm>
            <a:custGeom>
              <a:rect b="b" l="l" r="r" t="t"/>
              <a:pathLst>
                <a:path extrusionOk="0" h="17985" w="14991">
                  <a:moveTo>
                    <a:pt x="6597" y="0"/>
                  </a:moveTo>
                  <a:cubicBezTo>
                    <a:pt x="4238" y="0"/>
                    <a:pt x="1967" y="1173"/>
                    <a:pt x="918" y="3567"/>
                  </a:cubicBezTo>
                  <a:cubicBezTo>
                    <a:pt x="156" y="5269"/>
                    <a:pt x="1" y="7162"/>
                    <a:pt x="156" y="9008"/>
                  </a:cubicBezTo>
                  <a:cubicBezTo>
                    <a:pt x="168" y="9151"/>
                    <a:pt x="180" y="9293"/>
                    <a:pt x="203" y="9424"/>
                  </a:cubicBezTo>
                  <a:cubicBezTo>
                    <a:pt x="84" y="10758"/>
                    <a:pt x="346" y="12079"/>
                    <a:pt x="953" y="13270"/>
                  </a:cubicBezTo>
                  <a:cubicBezTo>
                    <a:pt x="1156" y="13854"/>
                    <a:pt x="1406" y="14425"/>
                    <a:pt x="1704" y="14973"/>
                  </a:cubicBezTo>
                  <a:cubicBezTo>
                    <a:pt x="2656" y="16699"/>
                    <a:pt x="4406" y="17830"/>
                    <a:pt x="6371" y="17985"/>
                  </a:cubicBezTo>
                  <a:cubicBezTo>
                    <a:pt x="6371" y="17330"/>
                    <a:pt x="6383" y="16675"/>
                    <a:pt x="6383" y="16020"/>
                  </a:cubicBezTo>
                  <a:cubicBezTo>
                    <a:pt x="6299" y="16020"/>
                    <a:pt x="6228" y="15985"/>
                    <a:pt x="6168" y="15925"/>
                  </a:cubicBezTo>
                  <a:cubicBezTo>
                    <a:pt x="5692" y="15485"/>
                    <a:pt x="5418" y="14913"/>
                    <a:pt x="5002" y="14425"/>
                  </a:cubicBezTo>
                  <a:cubicBezTo>
                    <a:pt x="4585" y="13937"/>
                    <a:pt x="4132" y="13484"/>
                    <a:pt x="3644" y="13080"/>
                  </a:cubicBezTo>
                  <a:cubicBezTo>
                    <a:pt x="3370" y="12856"/>
                    <a:pt x="3625" y="12511"/>
                    <a:pt x="3905" y="12511"/>
                  </a:cubicBezTo>
                  <a:cubicBezTo>
                    <a:pt x="3953" y="12511"/>
                    <a:pt x="4002" y="12521"/>
                    <a:pt x="4049" y="12544"/>
                  </a:cubicBezTo>
                  <a:cubicBezTo>
                    <a:pt x="4906" y="12949"/>
                    <a:pt x="5883" y="13639"/>
                    <a:pt x="6407" y="14532"/>
                  </a:cubicBezTo>
                  <a:cubicBezTo>
                    <a:pt x="6407" y="14020"/>
                    <a:pt x="6418" y="13508"/>
                    <a:pt x="6430" y="12996"/>
                  </a:cubicBezTo>
                  <a:cubicBezTo>
                    <a:pt x="6014" y="12639"/>
                    <a:pt x="5692" y="12020"/>
                    <a:pt x="5395" y="11639"/>
                  </a:cubicBezTo>
                  <a:cubicBezTo>
                    <a:pt x="4823" y="10877"/>
                    <a:pt x="4287" y="10127"/>
                    <a:pt x="3787" y="9329"/>
                  </a:cubicBezTo>
                  <a:cubicBezTo>
                    <a:pt x="3628" y="9072"/>
                    <a:pt x="3871" y="8788"/>
                    <a:pt x="4114" y="8788"/>
                  </a:cubicBezTo>
                  <a:cubicBezTo>
                    <a:pt x="4197" y="8788"/>
                    <a:pt x="4280" y="8822"/>
                    <a:pt x="4347" y="8901"/>
                  </a:cubicBezTo>
                  <a:cubicBezTo>
                    <a:pt x="4966" y="9591"/>
                    <a:pt x="5561" y="10317"/>
                    <a:pt x="6157" y="11044"/>
                  </a:cubicBezTo>
                  <a:cubicBezTo>
                    <a:pt x="6252" y="11163"/>
                    <a:pt x="6359" y="11282"/>
                    <a:pt x="6478" y="11401"/>
                  </a:cubicBezTo>
                  <a:cubicBezTo>
                    <a:pt x="6502" y="10782"/>
                    <a:pt x="6514" y="10151"/>
                    <a:pt x="6538" y="9532"/>
                  </a:cubicBezTo>
                  <a:cubicBezTo>
                    <a:pt x="5561" y="7817"/>
                    <a:pt x="4728" y="6019"/>
                    <a:pt x="4025" y="4186"/>
                  </a:cubicBezTo>
                  <a:cubicBezTo>
                    <a:pt x="3915" y="3894"/>
                    <a:pt x="4181" y="3675"/>
                    <a:pt x="4435" y="3675"/>
                  </a:cubicBezTo>
                  <a:cubicBezTo>
                    <a:pt x="4565" y="3675"/>
                    <a:pt x="4691" y="3732"/>
                    <a:pt x="4763" y="3864"/>
                  </a:cubicBezTo>
                  <a:cubicBezTo>
                    <a:pt x="5561" y="5388"/>
                    <a:pt x="6407" y="6888"/>
                    <a:pt x="7300" y="8365"/>
                  </a:cubicBezTo>
                  <a:lnTo>
                    <a:pt x="8347" y="6376"/>
                  </a:lnTo>
                  <a:cubicBezTo>
                    <a:pt x="8764" y="5614"/>
                    <a:pt x="9169" y="4519"/>
                    <a:pt x="9967" y="4090"/>
                  </a:cubicBezTo>
                  <a:cubicBezTo>
                    <a:pt x="10024" y="4059"/>
                    <a:pt x="10083" y="4045"/>
                    <a:pt x="10141" y="4045"/>
                  </a:cubicBezTo>
                  <a:cubicBezTo>
                    <a:pt x="10325" y="4045"/>
                    <a:pt x="10490" y="4189"/>
                    <a:pt x="10490" y="4388"/>
                  </a:cubicBezTo>
                  <a:cubicBezTo>
                    <a:pt x="10574" y="5281"/>
                    <a:pt x="9859" y="6257"/>
                    <a:pt x="9455" y="7019"/>
                  </a:cubicBezTo>
                  <a:lnTo>
                    <a:pt x="7859" y="9948"/>
                  </a:lnTo>
                  <a:cubicBezTo>
                    <a:pt x="7764" y="10115"/>
                    <a:pt x="7597" y="10222"/>
                    <a:pt x="7407" y="10246"/>
                  </a:cubicBezTo>
                  <a:cubicBezTo>
                    <a:pt x="7407" y="10829"/>
                    <a:pt x="7395" y="11401"/>
                    <a:pt x="7395" y="11984"/>
                  </a:cubicBezTo>
                  <a:cubicBezTo>
                    <a:pt x="7978" y="11579"/>
                    <a:pt x="8538" y="11139"/>
                    <a:pt x="9062" y="10675"/>
                  </a:cubicBezTo>
                  <a:cubicBezTo>
                    <a:pt x="9493" y="10301"/>
                    <a:pt x="9959" y="9483"/>
                    <a:pt x="10582" y="9483"/>
                  </a:cubicBezTo>
                  <a:cubicBezTo>
                    <a:pt x="10595" y="9483"/>
                    <a:pt x="10608" y="9483"/>
                    <a:pt x="10621" y="9484"/>
                  </a:cubicBezTo>
                  <a:cubicBezTo>
                    <a:pt x="10740" y="9484"/>
                    <a:pt x="10848" y="9567"/>
                    <a:pt x="10883" y="9686"/>
                  </a:cubicBezTo>
                  <a:cubicBezTo>
                    <a:pt x="11050" y="10425"/>
                    <a:pt x="10050" y="11067"/>
                    <a:pt x="9550" y="11472"/>
                  </a:cubicBezTo>
                  <a:cubicBezTo>
                    <a:pt x="8895" y="12008"/>
                    <a:pt x="8181" y="12437"/>
                    <a:pt x="7395" y="12746"/>
                  </a:cubicBezTo>
                  <a:cubicBezTo>
                    <a:pt x="7395" y="14485"/>
                    <a:pt x="7407" y="16235"/>
                    <a:pt x="7442" y="17985"/>
                  </a:cubicBezTo>
                  <a:cubicBezTo>
                    <a:pt x="7752" y="17961"/>
                    <a:pt x="8073" y="17902"/>
                    <a:pt x="8371" y="17830"/>
                  </a:cubicBezTo>
                  <a:cubicBezTo>
                    <a:pt x="8395" y="17235"/>
                    <a:pt x="8490" y="16628"/>
                    <a:pt x="8645" y="16044"/>
                  </a:cubicBezTo>
                  <a:cubicBezTo>
                    <a:pt x="8812" y="15080"/>
                    <a:pt x="9181" y="14163"/>
                    <a:pt x="9716" y="13353"/>
                  </a:cubicBezTo>
                  <a:cubicBezTo>
                    <a:pt x="9919" y="12853"/>
                    <a:pt x="10205" y="12377"/>
                    <a:pt x="10538" y="11960"/>
                  </a:cubicBezTo>
                  <a:cubicBezTo>
                    <a:pt x="11467" y="10829"/>
                    <a:pt x="12884" y="10127"/>
                    <a:pt x="14348" y="9948"/>
                  </a:cubicBezTo>
                  <a:cubicBezTo>
                    <a:pt x="14991" y="6519"/>
                    <a:pt x="13491" y="3043"/>
                    <a:pt x="10550" y="1161"/>
                  </a:cubicBezTo>
                  <a:cubicBezTo>
                    <a:pt x="9348" y="391"/>
                    <a:pt x="7958" y="0"/>
                    <a:pt x="6597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488853" y="4105300"/>
              <a:ext cx="433822" cy="421461"/>
            </a:xfrm>
            <a:custGeom>
              <a:rect b="b" l="l" r="r" t="t"/>
              <a:pathLst>
                <a:path extrusionOk="0" h="12990" w="13371">
                  <a:moveTo>
                    <a:pt x="6756" y="0"/>
                  </a:moveTo>
                  <a:cubicBezTo>
                    <a:pt x="6504" y="0"/>
                    <a:pt x="6252" y="16"/>
                    <a:pt x="6001" y="48"/>
                  </a:cubicBezTo>
                  <a:cubicBezTo>
                    <a:pt x="4537" y="227"/>
                    <a:pt x="3120" y="929"/>
                    <a:pt x="2191" y="2060"/>
                  </a:cubicBezTo>
                  <a:cubicBezTo>
                    <a:pt x="1858" y="2477"/>
                    <a:pt x="1572" y="2953"/>
                    <a:pt x="1369" y="3453"/>
                  </a:cubicBezTo>
                  <a:cubicBezTo>
                    <a:pt x="822" y="4263"/>
                    <a:pt x="465" y="5180"/>
                    <a:pt x="298" y="6144"/>
                  </a:cubicBezTo>
                  <a:cubicBezTo>
                    <a:pt x="143" y="6728"/>
                    <a:pt x="48" y="7335"/>
                    <a:pt x="24" y="7930"/>
                  </a:cubicBezTo>
                  <a:cubicBezTo>
                    <a:pt x="0" y="9014"/>
                    <a:pt x="215" y="10073"/>
                    <a:pt x="834" y="10931"/>
                  </a:cubicBezTo>
                  <a:cubicBezTo>
                    <a:pt x="1393" y="10371"/>
                    <a:pt x="1965" y="9823"/>
                    <a:pt x="2524" y="9287"/>
                  </a:cubicBezTo>
                  <a:cubicBezTo>
                    <a:pt x="2227" y="8383"/>
                    <a:pt x="2953" y="7109"/>
                    <a:pt x="3167" y="6228"/>
                  </a:cubicBezTo>
                  <a:cubicBezTo>
                    <a:pt x="3477" y="4882"/>
                    <a:pt x="3679" y="3513"/>
                    <a:pt x="3786" y="2132"/>
                  </a:cubicBezTo>
                  <a:cubicBezTo>
                    <a:pt x="3810" y="1815"/>
                    <a:pt x="4054" y="1654"/>
                    <a:pt x="4293" y="1654"/>
                  </a:cubicBezTo>
                  <a:cubicBezTo>
                    <a:pt x="4530" y="1654"/>
                    <a:pt x="4763" y="1812"/>
                    <a:pt x="4775" y="2132"/>
                  </a:cubicBezTo>
                  <a:cubicBezTo>
                    <a:pt x="4822" y="3573"/>
                    <a:pt x="4679" y="5001"/>
                    <a:pt x="4382" y="6406"/>
                  </a:cubicBezTo>
                  <a:cubicBezTo>
                    <a:pt x="4298" y="6799"/>
                    <a:pt x="4215" y="7311"/>
                    <a:pt x="4084" y="7823"/>
                  </a:cubicBezTo>
                  <a:cubicBezTo>
                    <a:pt x="4370" y="7561"/>
                    <a:pt x="4668" y="7299"/>
                    <a:pt x="4965" y="7037"/>
                  </a:cubicBezTo>
                  <a:cubicBezTo>
                    <a:pt x="5560" y="6525"/>
                    <a:pt x="6156" y="5894"/>
                    <a:pt x="6858" y="5501"/>
                  </a:cubicBezTo>
                  <a:cubicBezTo>
                    <a:pt x="7037" y="5108"/>
                    <a:pt x="7168" y="4716"/>
                    <a:pt x="7275" y="4311"/>
                  </a:cubicBezTo>
                  <a:cubicBezTo>
                    <a:pt x="7370" y="3715"/>
                    <a:pt x="7406" y="3120"/>
                    <a:pt x="7394" y="2525"/>
                  </a:cubicBezTo>
                  <a:cubicBezTo>
                    <a:pt x="7394" y="2306"/>
                    <a:pt x="7547" y="2199"/>
                    <a:pt x="7706" y="2199"/>
                  </a:cubicBezTo>
                  <a:cubicBezTo>
                    <a:pt x="7842" y="2199"/>
                    <a:pt x="7982" y="2276"/>
                    <a:pt x="8037" y="2430"/>
                  </a:cubicBezTo>
                  <a:cubicBezTo>
                    <a:pt x="8347" y="3311"/>
                    <a:pt x="8382" y="4263"/>
                    <a:pt x="8120" y="5168"/>
                  </a:cubicBezTo>
                  <a:cubicBezTo>
                    <a:pt x="8644" y="5168"/>
                    <a:pt x="9168" y="5085"/>
                    <a:pt x="9656" y="4894"/>
                  </a:cubicBezTo>
                  <a:cubicBezTo>
                    <a:pt x="9712" y="4876"/>
                    <a:pt x="9765" y="4868"/>
                    <a:pt x="9816" y="4868"/>
                  </a:cubicBezTo>
                  <a:cubicBezTo>
                    <a:pt x="10302" y="4868"/>
                    <a:pt x="10558" y="5623"/>
                    <a:pt x="10073" y="5870"/>
                  </a:cubicBezTo>
                  <a:cubicBezTo>
                    <a:pt x="9598" y="6108"/>
                    <a:pt x="9074" y="6225"/>
                    <a:pt x="8545" y="6225"/>
                  </a:cubicBezTo>
                  <a:cubicBezTo>
                    <a:pt x="8332" y="6225"/>
                    <a:pt x="8118" y="6206"/>
                    <a:pt x="7906" y="6168"/>
                  </a:cubicBezTo>
                  <a:cubicBezTo>
                    <a:pt x="7477" y="6847"/>
                    <a:pt x="6763" y="7371"/>
                    <a:pt x="6120" y="7894"/>
                  </a:cubicBezTo>
                  <a:cubicBezTo>
                    <a:pt x="6870" y="7859"/>
                    <a:pt x="7620" y="7823"/>
                    <a:pt x="8358" y="7716"/>
                  </a:cubicBezTo>
                  <a:cubicBezTo>
                    <a:pt x="8417" y="7706"/>
                    <a:pt x="8480" y="7700"/>
                    <a:pt x="8543" y="7700"/>
                  </a:cubicBezTo>
                  <a:cubicBezTo>
                    <a:pt x="8713" y="7700"/>
                    <a:pt x="8889" y="7744"/>
                    <a:pt x="9001" y="7883"/>
                  </a:cubicBezTo>
                  <a:cubicBezTo>
                    <a:pt x="9180" y="8121"/>
                    <a:pt x="9275" y="8240"/>
                    <a:pt x="9168" y="8525"/>
                  </a:cubicBezTo>
                  <a:cubicBezTo>
                    <a:pt x="9073" y="8799"/>
                    <a:pt x="8823" y="9002"/>
                    <a:pt x="8525" y="9014"/>
                  </a:cubicBezTo>
                  <a:cubicBezTo>
                    <a:pt x="7600" y="9121"/>
                    <a:pt x="6587" y="9270"/>
                    <a:pt x="5598" y="9270"/>
                  </a:cubicBezTo>
                  <a:cubicBezTo>
                    <a:pt x="5276" y="9270"/>
                    <a:pt x="4957" y="9254"/>
                    <a:pt x="4644" y="9216"/>
                  </a:cubicBezTo>
                  <a:cubicBezTo>
                    <a:pt x="4239" y="9597"/>
                    <a:pt x="3834" y="9966"/>
                    <a:pt x="3441" y="10347"/>
                  </a:cubicBezTo>
                  <a:cubicBezTo>
                    <a:pt x="2905" y="10859"/>
                    <a:pt x="2393" y="11395"/>
                    <a:pt x="1881" y="11931"/>
                  </a:cubicBezTo>
                  <a:cubicBezTo>
                    <a:pt x="2931" y="12657"/>
                    <a:pt x="4179" y="12990"/>
                    <a:pt x="5446" y="12990"/>
                  </a:cubicBezTo>
                  <a:cubicBezTo>
                    <a:pt x="7960" y="12990"/>
                    <a:pt x="10545" y="11679"/>
                    <a:pt x="11787" y="9526"/>
                  </a:cubicBezTo>
                  <a:cubicBezTo>
                    <a:pt x="12228" y="8906"/>
                    <a:pt x="12514" y="8192"/>
                    <a:pt x="12597" y="7442"/>
                  </a:cubicBezTo>
                  <a:cubicBezTo>
                    <a:pt x="13371" y="4394"/>
                    <a:pt x="11573" y="1072"/>
                    <a:pt x="8513" y="274"/>
                  </a:cubicBezTo>
                  <a:cubicBezTo>
                    <a:pt x="7944" y="90"/>
                    <a:pt x="7351" y="0"/>
                    <a:pt x="6756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326531" y="3903686"/>
              <a:ext cx="504877" cy="868812"/>
            </a:xfrm>
            <a:custGeom>
              <a:rect b="b" l="l" r="r" t="t"/>
              <a:pathLst>
                <a:path extrusionOk="0" h="26778" w="15561">
                  <a:moveTo>
                    <a:pt x="1067" y="1"/>
                  </a:moveTo>
                  <a:cubicBezTo>
                    <a:pt x="812" y="1"/>
                    <a:pt x="543" y="220"/>
                    <a:pt x="646" y="512"/>
                  </a:cubicBezTo>
                  <a:cubicBezTo>
                    <a:pt x="1348" y="2357"/>
                    <a:pt x="2193" y="4143"/>
                    <a:pt x="3170" y="5857"/>
                  </a:cubicBezTo>
                  <a:cubicBezTo>
                    <a:pt x="3146" y="6477"/>
                    <a:pt x="3122" y="7108"/>
                    <a:pt x="3110" y="7727"/>
                  </a:cubicBezTo>
                  <a:cubicBezTo>
                    <a:pt x="2991" y="7608"/>
                    <a:pt x="2884" y="7489"/>
                    <a:pt x="2789" y="7370"/>
                  </a:cubicBezTo>
                  <a:cubicBezTo>
                    <a:pt x="2193" y="6655"/>
                    <a:pt x="1598" y="5917"/>
                    <a:pt x="979" y="5215"/>
                  </a:cubicBezTo>
                  <a:cubicBezTo>
                    <a:pt x="914" y="5140"/>
                    <a:pt x="833" y="5109"/>
                    <a:pt x="752" y="5109"/>
                  </a:cubicBezTo>
                  <a:cubicBezTo>
                    <a:pt x="507" y="5109"/>
                    <a:pt x="258" y="5393"/>
                    <a:pt x="419" y="5643"/>
                  </a:cubicBezTo>
                  <a:cubicBezTo>
                    <a:pt x="919" y="6453"/>
                    <a:pt x="1467" y="7203"/>
                    <a:pt x="2027" y="7953"/>
                  </a:cubicBezTo>
                  <a:cubicBezTo>
                    <a:pt x="2324" y="8346"/>
                    <a:pt x="2646" y="8965"/>
                    <a:pt x="3074" y="9310"/>
                  </a:cubicBezTo>
                  <a:cubicBezTo>
                    <a:pt x="3063" y="9822"/>
                    <a:pt x="3051" y="10334"/>
                    <a:pt x="3039" y="10846"/>
                  </a:cubicBezTo>
                  <a:cubicBezTo>
                    <a:pt x="2515" y="9953"/>
                    <a:pt x="1550" y="9263"/>
                    <a:pt x="693" y="8858"/>
                  </a:cubicBezTo>
                  <a:cubicBezTo>
                    <a:pt x="648" y="8838"/>
                    <a:pt x="601" y="8829"/>
                    <a:pt x="555" y="8829"/>
                  </a:cubicBezTo>
                  <a:cubicBezTo>
                    <a:pt x="269" y="8829"/>
                    <a:pt x="0" y="9168"/>
                    <a:pt x="276" y="9394"/>
                  </a:cubicBezTo>
                  <a:cubicBezTo>
                    <a:pt x="765" y="9810"/>
                    <a:pt x="1229" y="10263"/>
                    <a:pt x="1634" y="10751"/>
                  </a:cubicBezTo>
                  <a:cubicBezTo>
                    <a:pt x="2062" y="11239"/>
                    <a:pt x="2324" y="11822"/>
                    <a:pt x="2801" y="12251"/>
                  </a:cubicBezTo>
                  <a:cubicBezTo>
                    <a:pt x="2860" y="12311"/>
                    <a:pt x="2943" y="12346"/>
                    <a:pt x="3015" y="12346"/>
                  </a:cubicBezTo>
                  <a:cubicBezTo>
                    <a:pt x="3015" y="13001"/>
                    <a:pt x="3003" y="13656"/>
                    <a:pt x="3003" y="14323"/>
                  </a:cubicBezTo>
                  <a:lnTo>
                    <a:pt x="3003" y="16573"/>
                  </a:lnTo>
                  <a:cubicBezTo>
                    <a:pt x="3027" y="18335"/>
                    <a:pt x="3051" y="20085"/>
                    <a:pt x="3098" y="21836"/>
                  </a:cubicBezTo>
                  <a:cubicBezTo>
                    <a:pt x="3122" y="22776"/>
                    <a:pt x="3158" y="23717"/>
                    <a:pt x="3205" y="24645"/>
                  </a:cubicBezTo>
                  <a:cubicBezTo>
                    <a:pt x="3253" y="25384"/>
                    <a:pt x="3158" y="26074"/>
                    <a:pt x="3634" y="26670"/>
                  </a:cubicBezTo>
                  <a:cubicBezTo>
                    <a:pt x="3700" y="26745"/>
                    <a:pt x="3786" y="26777"/>
                    <a:pt x="3874" y="26777"/>
                  </a:cubicBezTo>
                  <a:cubicBezTo>
                    <a:pt x="4008" y="26777"/>
                    <a:pt x="4145" y="26701"/>
                    <a:pt x="4217" y="26586"/>
                  </a:cubicBezTo>
                  <a:cubicBezTo>
                    <a:pt x="4646" y="25931"/>
                    <a:pt x="4432" y="25050"/>
                    <a:pt x="4408" y="24300"/>
                  </a:cubicBezTo>
                  <a:cubicBezTo>
                    <a:pt x="4372" y="23479"/>
                    <a:pt x="4325" y="22657"/>
                    <a:pt x="4289" y="21836"/>
                  </a:cubicBezTo>
                  <a:cubicBezTo>
                    <a:pt x="4277" y="21443"/>
                    <a:pt x="4265" y="21038"/>
                    <a:pt x="4241" y="20645"/>
                  </a:cubicBezTo>
                  <a:cubicBezTo>
                    <a:pt x="5182" y="19883"/>
                    <a:pt x="6051" y="19050"/>
                    <a:pt x="6861" y="18168"/>
                  </a:cubicBezTo>
                  <a:cubicBezTo>
                    <a:pt x="7396" y="17609"/>
                    <a:pt x="7908" y="17073"/>
                    <a:pt x="8444" y="16561"/>
                  </a:cubicBezTo>
                  <a:cubicBezTo>
                    <a:pt x="8837" y="16180"/>
                    <a:pt x="9242" y="15811"/>
                    <a:pt x="9647" y="15430"/>
                  </a:cubicBezTo>
                  <a:cubicBezTo>
                    <a:pt x="9960" y="15468"/>
                    <a:pt x="10279" y="15484"/>
                    <a:pt x="10601" y="15484"/>
                  </a:cubicBezTo>
                  <a:cubicBezTo>
                    <a:pt x="11590" y="15484"/>
                    <a:pt x="12603" y="15335"/>
                    <a:pt x="13528" y="15228"/>
                  </a:cubicBezTo>
                  <a:cubicBezTo>
                    <a:pt x="13826" y="15204"/>
                    <a:pt x="14076" y="15013"/>
                    <a:pt x="14171" y="14739"/>
                  </a:cubicBezTo>
                  <a:cubicBezTo>
                    <a:pt x="14278" y="14442"/>
                    <a:pt x="14183" y="14323"/>
                    <a:pt x="14004" y="14097"/>
                  </a:cubicBezTo>
                  <a:cubicBezTo>
                    <a:pt x="13889" y="13946"/>
                    <a:pt x="13708" y="13907"/>
                    <a:pt x="13529" y="13907"/>
                  </a:cubicBezTo>
                  <a:cubicBezTo>
                    <a:pt x="13468" y="13907"/>
                    <a:pt x="13407" y="13912"/>
                    <a:pt x="13350" y="13918"/>
                  </a:cubicBezTo>
                  <a:cubicBezTo>
                    <a:pt x="12623" y="14037"/>
                    <a:pt x="11861" y="14073"/>
                    <a:pt x="11123" y="14108"/>
                  </a:cubicBezTo>
                  <a:cubicBezTo>
                    <a:pt x="11766" y="13585"/>
                    <a:pt x="12480" y="13049"/>
                    <a:pt x="12909" y="12370"/>
                  </a:cubicBezTo>
                  <a:cubicBezTo>
                    <a:pt x="13123" y="12412"/>
                    <a:pt x="13338" y="12432"/>
                    <a:pt x="13552" y="12432"/>
                  </a:cubicBezTo>
                  <a:cubicBezTo>
                    <a:pt x="14076" y="12432"/>
                    <a:pt x="14594" y="12309"/>
                    <a:pt x="15076" y="12073"/>
                  </a:cubicBezTo>
                  <a:cubicBezTo>
                    <a:pt x="15561" y="11825"/>
                    <a:pt x="15305" y="11070"/>
                    <a:pt x="14819" y="11070"/>
                  </a:cubicBezTo>
                  <a:cubicBezTo>
                    <a:pt x="14768" y="11070"/>
                    <a:pt x="14715" y="11078"/>
                    <a:pt x="14659" y="11096"/>
                  </a:cubicBezTo>
                  <a:cubicBezTo>
                    <a:pt x="14198" y="11276"/>
                    <a:pt x="13705" y="11371"/>
                    <a:pt x="13211" y="11371"/>
                  </a:cubicBezTo>
                  <a:cubicBezTo>
                    <a:pt x="13182" y="11371"/>
                    <a:pt x="13153" y="11371"/>
                    <a:pt x="13123" y="11370"/>
                  </a:cubicBezTo>
                  <a:cubicBezTo>
                    <a:pt x="13385" y="10477"/>
                    <a:pt x="13350" y="9525"/>
                    <a:pt x="13040" y="8644"/>
                  </a:cubicBezTo>
                  <a:cubicBezTo>
                    <a:pt x="12979" y="8489"/>
                    <a:pt x="12834" y="8411"/>
                    <a:pt x="12696" y="8411"/>
                  </a:cubicBezTo>
                  <a:cubicBezTo>
                    <a:pt x="12536" y="8411"/>
                    <a:pt x="12385" y="8516"/>
                    <a:pt x="12385" y="8727"/>
                  </a:cubicBezTo>
                  <a:cubicBezTo>
                    <a:pt x="12409" y="9322"/>
                    <a:pt x="12373" y="9917"/>
                    <a:pt x="12278" y="10513"/>
                  </a:cubicBezTo>
                  <a:cubicBezTo>
                    <a:pt x="12171" y="10918"/>
                    <a:pt x="12028" y="11322"/>
                    <a:pt x="11861" y="11703"/>
                  </a:cubicBezTo>
                  <a:cubicBezTo>
                    <a:pt x="11159" y="12096"/>
                    <a:pt x="10552" y="12727"/>
                    <a:pt x="9956" y="13251"/>
                  </a:cubicBezTo>
                  <a:cubicBezTo>
                    <a:pt x="9659" y="13501"/>
                    <a:pt x="9361" y="13775"/>
                    <a:pt x="9075" y="14037"/>
                  </a:cubicBezTo>
                  <a:cubicBezTo>
                    <a:pt x="9218" y="13525"/>
                    <a:pt x="9301" y="12989"/>
                    <a:pt x="9373" y="12608"/>
                  </a:cubicBezTo>
                  <a:cubicBezTo>
                    <a:pt x="9682" y="11215"/>
                    <a:pt x="9813" y="9775"/>
                    <a:pt x="9778" y="8346"/>
                  </a:cubicBezTo>
                  <a:cubicBezTo>
                    <a:pt x="9766" y="8026"/>
                    <a:pt x="9533" y="7868"/>
                    <a:pt x="9296" y="7868"/>
                  </a:cubicBezTo>
                  <a:cubicBezTo>
                    <a:pt x="9057" y="7868"/>
                    <a:pt x="8813" y="8029"/>
                    <a:pt x="8789" y="8346"/>
                  </a:cubicBezTo>
                  <a:cubicBezTo>
                    <a:pt x="8682" y="9727"/>
                    <a:pt x="8480" y="11096"/>
                    <a:pt x="8170" y="12442"/>
                  </a:cubicBezTo>
                  <a:cubicBezTo>
                    <a:pt x="7968" y="13323"/>
                    <a:pt x="7230" y="14597"/>
                    <a:pt x="7527" y="15501"/>
                  </a:cubicBezTo>
                  <a:cubicBezTo>
                    <a:pt x="6968" y="16037"/>
                    <a:pt x="6396" y="16585"/>
                    <a:pt x="5837" y="17145"/>
                  </a:cubicBezTo>
                  <a:cubicBezTo>
                    <a:pt x="5253" y="17728"/>
                    <a:pt x="4706" y="18347"/>
                    <a:pt x="4206" y="18990"/>
                  </a:cubicBezTo>
                  <a:cubicBezTo>
                    <a:pt x="4170" y="18121"/>
                    <a:pt x="4146" y="17252"/>
                    <a:pt x="4134" y="16383"/>
                  </a:cubicBezTo>
                  <a:cubicBezTo>
                    <a:pt x="4110" y="15692"/>
                    <a:pt x="4098" y="14990"/>
                    <a:pt x="4086" y="14299"/>
                  </a:cubicBezTo>
                  <a:cubicBezTo>
                    <a:pt x="4063" y="12561"/>
                    <a:pt x="4051" y="10810"/>
                    <a:pt x="4051" y="9060"/>
                  </a:cubicBezTo>
                  <a:cubicBezTo>
                    <a:pt x="4825" y="8751"/>
                    <a:pt x="5551" y="8322"/>
                    <a:pt x="6194" y="7786"/>
                  </a:cubicBezTo>
                  <a:cubicBezTo>
                    <a:pt x="6706" y="7381"/>
                    <a:pt x="7706" y="6750"/>
                    <a:pt x="7539" y="6000"/>
                  </a:cubicBezTo>
                  <a:cubicBezTo>
                    <a:pt x="7504" y="5893"/>
                    <a:pt x="7396" y="5810"/>
                    <a:pt x="7277" y="5810"/>
                  </a:cubicBezTo>
                  <a:cubicBezTo>
                    <a:pt x="7260" y="5809"/>
                    <a:pt x="7242" y="5808"/>
                    <a:pt x="7225" y="5808"/>
                  </a:cubicBezTo>
                  <a:cubicBezTo>
                    <a:pt x="6608" y="5808"/>
                    <a:pt x="6135" y="6618"/>
                    <a:pt x="5718" y="7000"/>
                  </a:cubicBezTo>
                  <a:cubicBezTo>
                    <a:pt x="5182" y="7465"/>
                    <a:pt x="4622" y="7893"/>
                    <a:pt x="4051" y="8298"/>
                  </a:cubicBezTo>
                  <a:cubicBezTo>
                    <a:pt x="4051" y="7715"/>
                    <a:pt x="4051" y="7143"/>
                    <a:pt x="4063" y="6560"/>
                  </a:cubicBezTo>
                  <a:cubicBezTo>
                    <a:pt x="4253" y="6548"/>
                    <a:pt x="4420" y="6429"/>
                    <a:pt x="4503" y="6262"/>
                  </a:cubicBezTo>
                  <a:lnTo>
                    <a:pt x="6099" y="3345"/>
                  </a:lnTo>
                  <a:cubicBezTo>
                    <a:pt x="6515" y="2583"/>
                    <a:pt x="7218" y="1619"/>
                    <a:pt x="7134" y="726"/>
                  </a:cubicBezTo>
                  <a:cubicBezTo>
                    <a:pt x="7134" y="527"/>
                    <a:pt x="6969" y="383"/>
                    <a:pt x="6785" y="383"/>
                  </a:cubicBezTo>
                  <a:cubicBezTo>
                    <a:pt x="6727" y="383"/>
                    <a:pt x="6668" y="397"/>
                    <a:pt x="6611" y="428"/>
                  </a:cubicBezTo>
                  <a:cubicBezTo>
                    <a:pt x="5813" y="857"/>
                    <a:pt x="5408" y="1940"/>
                    <a:pt x="4991" y="2714"/>
                  </a:cubicBezTo>
                  <a:lnTo>
                    <a:pt x="3920" y="4691"/>
                  </a:lnTo>
                  <a:cubicBezTo>
                    <a:pt x="3027" y="3214"/>
                    <a:pt x="2205" y="1714"/>
                    <a:pt x="1396" y="190"/>
                  </a:cubicBezTo>
                  <a:cubicBezTo>
                    <a:pt x="1323" y="58"/>
                    <a:pt x="1197" y="1"/>
                    <a:pt x="1067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1526445" y="5044939"/>
              <a:ext cx="357349" cy="158916"/>
            </a:xfrm>
            <a:custGeom>
              <a:rect b="b" l="l" r="r" t="t"/>
              <a:pathLst>
                <a:path extrusionOk="0" h="4898" w="11014">
                  <a:moveTo>
                    <a:pt x="5250" y="0"/>
                  </a:moveTo>
                  <a:cubicBezTo>
                    <a:pt x="5199" y="0"/>
                    <a:pt x="5148" y="2"/>
                    <a:pt x="5096" y="7"/>
                  </a:cubicBezTo>
                  <a:cubicBezTo>
                    <a:pt x="4596" y="67"/>
                    <a:pt x="4144" y="365"/>
                    <a:pt x="3906" y="817"/>
                  </a:cubicBezTo>
                  <a:cubicBezTo>
                    <a:pt x="3644" y="1103"/>
                    <a:pt x="3489" y="1460"/>
                    <a:pt x="3465" y="1841"/>
                  </a:cubicBezTo>
                  <a:cubicBezTo>
                    <a:pt x="3465" y="1877"/>
                    <a:pt x="3453" y="1912"/>
                    <a:pt x="3453" y="1948"/>
                  </a:cubicBezTo>
                  <a:cubicBezTo>
                    <a:pt x="3270" y="1870"/>
                    <a:pt x="3074" y="1832"/>
                    <a:pt x="2879" y="1832"/>
                  </a:cubicBezTo>
                  <a:cubicBezTo>
                    <a:pt x="2656" y="1832"/>
                    <a:pt x="2436" y="1882"/>
                    <a:pt x="2239" y="1984"/>
                  </a:cubicBezTo>
                  <a:cubicBezTo>
                    <a:pt x="1905" y="2186"/>
                    <a:pt x="1691" y="2532"/>
                    <a:pt x="1655" y="2925"/>
                  </a:cubicBezTo>
                  <a:cubicBezTo>
                    <a:pt x="1644" y="2960"/>
                    <a:pt x="1632" y="2996"/>
                    <a:pt x="1620" y="3032"/>
                  </a:cubicBezTo>
                  <a:cubicBezTo>
                    <a:pt x="1542" y="3020"/>
                    <a:pt x="1465" y="3014"/>
                    <a:pt x="1386" y="3014"/>
                  </a:cubicBezTo>
                  <a:cubicBezTo>
                    <a:pt x="1307" y="3014"/>
                    <a:pt x="1227" y="3020"/>
                    <a:pt x="1143" y="3032"/>
                  </a:cubicBezTo>
                  <a:cubicBezTo>
                    <a:pt x="1072" y="3044"/>
                    <a:pt x="1001" y="3055"/>
                    <a:pt x="941" y="3079"/>
                  </a:cubicBezTo>
                  <a:cubicBezTo>
                    <a:pt x="417" y="3210"/>
                    <a:pt x="0" y="3734"/>
                    <a:pt x="286" y="4282"/>
                  </a:cubicBezTo>
                  <a:cubicBezTo>
                    <a:pt x="443" y="4573"/>
                    <a:pt x="747" y="4748"/>
                    <a:pt x="1070" y="4748"/>
                  </a:cubicBezTo>
                  <a:cubicBezTo>
                    <a:pt x="1091" y="4748"/>
                    <a:pt x="1111" y="4748"/>
                    <a:pt x="1132" y="4746"/>
                  </a:cubicBezTo>
                  <a:cubicBezTo>
                    <a:pt x="1506" y="4874"/>
                    <a:pt x="1924" y="4897"/>
                    <a:pt x="2333" y="4897"/>
                  </a:cubicBezTo>
                  <a:cubicBezTo>
                    <a:pt x="2574" y="4897"/>
                    <a:pt x="2812" y="4889"/>
                    <a:pt x="3037" y="4889"/>
                  </a:cubicBezTo>
                  <a:cubicBezTo>
                    <a:pt x="3260" y="4893"/>
                    <a:pt x="3483" y="4894"/>
                    <a:pt x="3706" y="4894"/>
                  </a:cubicBezTo>
                  <a:cubicBezTo>
                    <a:pt x="4244" y="4894"/>
                    <a:pt x="4780" y="4886"/>
                    <a:pt x="5311" y="4877"/>
                  </a:cubicBezTo>
                  <a:cubicBezTo>
                    <a:pt x="6739" y="4841"/>
                    <a:pt x="8168" y="4782"/>
                    <a:pt x="9597" y="4699"/>
                  </a:cubicBezTo>
                  <a:cubicBezTo>
                    <a:pt x="9693" y="4727"/>
                    <a:pt x="9790" y="4742"/>
                    <a:pt x="9885" y="4742"/>
                  </a:cubicBezTo>
                  <a:cubicBezTo>
                    <a:pt x="9990" y="4742"/>
                    <a:pt x="10093" y="4724"/>
                    <a:pt x="10192" y="4687"/>
                  </a:cubicBezTo>
                  <a:cubicBezTo>
                    <a:pt x="10502" y="4579"/>
                    <a:pt x="10752" y="4353"/>
                    <a:pt x="10895" y="4068"/>
                  </a:cubicBezTo>
                  <a:cubicBezTo>
                    <a:pt x="11014" y="3841"/>
                    <a:pt x="11014" y="3579"/>
                    <a:pt x="10895" y="3353"/>
                  </a:cubicBezTo>
                  <a:cubicBezTo>
                    <a:pt x="10788" y="3186"/>
                    <a:pt x="10633" y="3055"/>
                    <a:pt x="10442" y="2996"/>
                  </a:cubicBezTo>
                  <a:cubicBezTo>
                    <a:pt x="10265" y="2924"/>
                    <a:pt x="10083" y="2889"/>
                    <a:pt x="9899" y="2889"/>
                  </a:cubicBezTo>
                  <a:cubicBezTo>
                    <a:pt x="9810" y="2889"/>
                    <a:pt x="9721" y="2897"/>
                    <a:pt x="9633" y="2913"/>
                  </a:cubicBezTo>
                  <a:cubicBezTo>
                    <a:pt x="9621" y="2841"/>
                    <a:pt x="9597" y="2758"/>
                    <a:pt x="9561" y="2674"/>
                  </a:cubicBezTo>
                  <a:cubicBezTo>
                    <a:pt x="9348" y="2091"/>
                    <a:pt x="8797" y="1724"/>
                    <a:pt x="8209" y="1724"/>
                  </a:cubicBezTo>
                  <a:cubicBezTo>
                    <a:pt x="8041" y="1724"/>
                    <a:pt x="7870" y="1754"/>
                    <a:pt x="7704" y="1817"/>
                  </a:cubicBezTo>
                  <a:cubicBezTo>
                    <a:pt x="7609" y="1853"/>
                    <a:pt x="7513" y="1901"/>
                    <a:pt x="7430" y="1948"/>
                  </a:cubicBezTo>
                  <a:cubicBezTo>
                    <a:pt x="7418" y="1924"/>
                    <a:pt x="7406" y="1901"/>
                    <a:pt x="7394" y="1865"/>
                  </a:cubicBezTo>
                  <a:cubicBezTo>
                    <a:pt x="7299" y="1662"/>
                    <a:pt x="7168" y="1472"/>
                    <a:pt x="7013" y="1305"/>
                  </a:cubicBezTo>
                  <a:cubicBezTo>
                    <a:pt x="6966" y="1198"/>
                    <a:pt x="6906" y="1091"/>
                    <a:pt x="6847" y="984"/>
                  </a:cubicBezTo>
                  <a:cubicBezTo>
                    <a:pt x="6503" y="430"/>
                    <a:pt x="5923" y="0"/>
                    <a:pt x="525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733359" y="4685157"/>
              <a:ext cx="294795" cy="196260"/>
            </a:xfrm>
            <a:custGeom>
              <a:rect b="b" l="l" r="r" t="t"/>
              <a:pathLst>
                <a:path extrusionOk="0" h="6049" w="9086">
                  <a:moveTo>
                    <a:pt x="5191" y="1"/>
                  </a:moveTo>
                  <a:cubicBezTo>
                    <a:pt x="4851" y="1"/>
                    <a:pt x="4497" y="184"/>
                    <a:pt x="4275" y="476"/>
                  </a:cubicBezTo>
                  <a:cubicBezTo>
                    <a:pt x="3966" y="869"/>
                    <a:pt x="3728" y="1310"/>
                    <a:pt x="3573" y="1786"/>
                  </a:cubicBezTo>
                  <a:cubicBezTo>
                    <a:pt x="3132" y="2334"/>
                    <a:pt x="2585" y="2762"/>
                    <a:pt x="1965" y="3060"/>
                  </a:cubicBezTo>
                  <a:cubicBezTo>
                    <a:pt x="1275" y="3393"/>
                    <a:pt x="537" y="3750"/>
                    <a:pt x="251" y="4500"/>
                  </a:cubicBezTo>
                  <a:cubicBezTo>
                    <a:pt x="1" y="5143"/>
                    <a:pt x="132" y="5679"/>
                    <a:pt x="453" y="6048"/>
                  </a:cubicBezTo>
                  <a:cubicBezTo>
                    <a:pt x="441" y="5822"/>
                    <a:pt x="525" y="5608"/>
                    <a:pt x="691" y="5441"/>
                  </a:cubicBezTo>
                  <a:cubicBezTo>
                    <a:pt x="644" y="5322"/>
                    <a:pt x="680" y="5203"/>
                    <a:pt x="787" y="5131"/>
                  </a:cubicBezTo>
                  <a:cubicBezTo>
                    <a:pt x="1942" y="4215"/>
                    <a:pt x="3597" y="3500"/>
                    <a:pt x="5037" y="3191"/>
                  </a:cubicBezTo>
                  <a:cubicBezTo>
                    <a:pt x="5290" y="3141"/>
                    <a:pt x="5557" y="3113"/>
                    <a:pt x="5825" y="3113"/>
                  </a:cubicBezTo>
                  <a:cubicBezTo>
                    <a:pt x="6328" y="3113"/>
                    <a:pt x="6837" y="3212"/>
                    <a:pt x="7264" y="3453"/>
                  </a:cubicBezTo>
                  <a:cubicBezTo>
                    <a:pt x="7907" y="3453"/>
                    <a:pt x="8466" y="3965"/>
                    <a:pt x="8728" y="4643"/>
                  </a:cubicBezTo>
                  <a:cubicBezTo>
                    <a:pt x="8752" y="4691"/>
                    <a:pt x="8764" y="4739"/>
                    <a:pt x="8776" y="4798"/>
                  </a:cubicBezTo>
                  <a:cubicBezTo>
                    <a:pt x="9002" y="4584"/>
                    <a:pt x="9085" y="4250"/>
                    <a:pt x="8966" y="3965"/>
                  </a:cubicBezTo>
                  <a:cubicBezTo>
                    <a:pt x="8883" y="3750"/>
                    <a:pt x="8764" y="3548"/>
                    <a:pt x="8609" y="3381"/>
                  </a:cubicBezTo>
                  <a:cubicBezTo>
                    <a:pt x="8573" y="3310"/>
                    <a:pt x="8538" y="3250"/>
                    <a:pt x="8490" y="3191"/>
                  </a:cubicBezTo>
                  <a:cubicBezTo>
                    <a:pt x="8240" y="2834"/>
                    <a:pt x="7883" y="2572"/>
                    <a:pt x="7466" y="2417"/>
                  </a:cubicBezTo>
                  <a:cubicBezTo>
                    <a:pt x="7430" y="2393"/>
                    <a:pt x="7395" y="2357"/>
                    <a:pt x="7359" y="2322"/>
                  </a:cubicBezTo>
                  <a:cubicBezTo>
                    <a:pt x="6799" y="1774"/>
                    <a:pt x="6323" y="1155"/>
                    <a:pt x="5954" y="476"/>
                  </a:cubicBezTo>
                  <a:cubicBezTo>
                    <a:pt x="5776" y="142"/>
                    <a:pt x="5489" y="1"/>
                    <a:pt x="519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46921" y="4785963"/>
              <a:ext cx="273511" cy="124427"/>
            </a:xfrm>
            <a:custGeom>
              <a:rect b="b" l="l" r="r" t="t"/>
              <a:pathLst>
                <a:path extrusionOk="0" h="3835" w="8430">
                  <a:moveTo>
                    <a:pt x="5409" y="0"/>
                  </a:moveTo>
                  <a:cubicBezTo>
                    <a:pt x="5141" y="0"/>
                    <a:pt x="4873" y="30"/>
                    <a:pt x="4619" y="84"/>
                  </a:cubicBezTo>
                  <a:cubicBezTo>
                    <a:pt x="3179" y="381"/>
                    <a:pt x="1512" y="1108"/>
                    <a:pt x="357" y="2024"/>
                  </a:cubicBezTo>
                  <a:cubicBezTo>
                    <a:pt x="262" y="2084"/>
                    <a:pt x="226" y="2215"/>
                    <a:pt x="262" y="2334"/>
                  </a:cubicBezTo>
                  <a:cubicBezTo>
                    <a:pt x="107" y="2501"/>
                    <a:pt x="23" y="2715"/>
                    <a:pt x="35" y="2941"/>
                  </a:cubicBezTo>
                  <a:cubicBezTo>
                    <a:pt x="0" y="3423"/>
                    <a:pt x="382" y="3834"/>
                    <a:pt x="860" y="3834"/>
                  </a:cubicBezTo>
                  <a:cubicBezTo>
                    <a:pt x="867" y="3834"/>
                    <a:pt x="874" y="3834"/>
                    <a:pt x="881" y="3834"/>
                  </a:cubicBezTo>
                  <a:cubicBezTo>
                    <a:pt x="1940" y="3822"/>
                    <a:pt x="2988" y="3751"/>
                    <a:pt x="4036" y="3596"/>
                  </a:cubicBezTo>
                  <a:cubicBezTo>
                    <a:pt x="3929" y="2917"/>
                    <a:pt x="3929" y="2239"/>
                    <a:pt x="4012" y="1560"/>
                  </a:cubicBezTo>
                  <a:cubicBezTo>
                    <a:pt x="4051" y="1318"/>
                    <a:pt x="4273" y="1199"/>
                    <a:pt x="4497" y="1199"/>
                  </a:cubicBezTo>
                  <a:cubicBezTo>
                    <a:pt x="4681" y="1199"/>
                    <a:pt x="4867" y="1280"/>
                    <a:pt x="4953" y="1441"/>
                  </a:cubicBezTo>
                  <a:cubicBezTo>
                    <a:pt x="5250" y="2024"/>
                    <a:pt x="5477" y="2655"/>
                    <a:pt x="5596" y="3298"/>
                  </a:cubicBezTo>
                  <a:cubicBezTo>
                    <a:pt x="6024" y="3203"/>
                    <a:pt x="6453" y="3096"/>
                    <a:pt x="6870" y="2977"/>
                  </a:cubicBezTo>
                  <a:cubicBezTo>
                    <a:pt x="6977" y="2965"/>
                    <a:pt x="7072" y="2929"/>
                    <a:pt x="7179" y="2894"/>
                  </a:cubicBezTo>
                  <a:cubicBezTo>
                    <a:pt x="7322" y="2846"/>
                    <a:pt x="7477" y="2798"/>
                    <a:pt x="7620" y="2751"/>
                  </a:cubicBezTo>
                  <a:cubicBezTo>
                    <a:pt x="8036" y="2620"/>
                    <a:pt x="8429" y="2155"/>
                    <a:pt x="8358" y="1691"/>
                  </a:cubicBezTo>
                  <a:cubicBezTo>
                    <a:pt x="8346" y="1632"/>
                    <a:pt x="8334" y="1584"/>
                    <a:pt x="8310" y="1524"/>
                  </a:cubicBezTo>
                  <a:cubicBezTo>
                    <a:pt x="8036" y="858"/>
                    <a:pt x="7489" y="358"/>
                    <a:pt x="6834" y="334"/>
                  </a:cubicBezTo>
                  <a:cubicBezTo>
                    <a:pt x="6408" y="102"/>
                    <a:pt x="5907" y="0"/>
                    <a:pt x="540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874365" y="4824832"/>
              <a:ext cx="90814" cy="282401"/>
            </a:xfrm>
            <a:custGeom>
              <a:rect b="b" l="l" r="r" t="t"/>
              <a:pathLst>
                <a:path extrusionOk="0" h="8704" w="2799">
                  <a:moveTo>
                    <a:pt x="565" y="1"/>
                  </a:moveTo>
                  <a:cubicBezTo>
                    <a:pt x="344" y="1"/>
                    <a:pt x="129" y="120"/>
                    <a:pt x="96" y="362"/>
                  </a:cubicBezTo>
                  <a:cubicBezTo>
                    <a:pt x="1" y="1041"/>
                    <a:pt x="1" y="1719"/>
                    <a:pt x="108" y="2386"/>
                  </a:cubicBezTo>
                  <a:cubicBezTo>
                    <a:pt x="203" y="3160"/>
                    <a:pt x="370" y="3922"/>
                    <a:pt x="477" y="4660"/>
                  </a:cubicBezTo>
                  <a:cubicBezTo>
                    <a:pt x="596" y="5375"/>
                    <a:pt x="715" y="6077"/>
                    <a:pt x="846" y="6791"/>
                  </a:cubicBezTo>
                  <a:cubicBezTo>
                    <a:pt x="977" y="7530"/>
                    <a:pt x="977" y="8125"/>
                    <a:pt x="1596" y="8613"/>
                  </a:cubicBezTo>
                  <a:cubicBezTo>
                    <a:pt x="1682" y="8676"/>
                    <a:pt x="1780" y="8703"/>
                    <a:pt x="1879" y="8703"/>
                  </a:cubicBezTo>
                  <a:cubicBezTo>
                    <a:pt x="2098" y="8703"/>
                    <a:pt x="2323" y="8571"/>
                    <a:pt x="2430" y="8399"/>
                  </a:cubicBezTo>
                  <a:cubicBezTo>
                    <a:pt x="2799" y="7827"/>
                    <a:pt x="2596" y="7280"/>
                    <a:pt x="2489" y="6649"/>
                  </a:cubicBezTo>
                  <a:cubicBezTo>
                    <a:pt x="2358" y="5899"/>
                    <a:pt x="2227" y="5137"/>
                    <a:pt x="2084" y="4375"/>
                  </a:cubicBezTo>
                  <a:cubicBezTo>
                    <a:pt x="1953" y="3648"/>
                    <a:pt x="1846" y="2862"/>
                    <a:pt x="1679" y="2100"/>
                  </a:cubicBezTo>
                  <a:cubicBezTo>
                    <a:pt x="1549" y="1457"/>
                    <a:pt x="1322" y="826"/>
                    <a:pt x="1025" y="243"/>
                  </a:cubicBezTo>
                  <a:cubicBezTo>
                    <a:pt x="933" y="82"/>
                    <a:pt x="747" y="1"/>
                    <a:pt x="56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23754" y="3553929"/>
              <a:ext cx="238373" cy="145808"/>
            </a:xfrm>
            <a:custGeom>
              <a:rect b="b" l="l" r="r" t="t"/>
              <a:pathLst>
                <a:path extrusionOk="0" h="4494" w="7347">
                  <a:moveTo>
                    <a:pt x="4885" y="1"/>
                  </a:moveTo>
                  <a:cubicBezTo>
                    <a:pt x="4668" y="1"/>
                    <a:pt x="4442" y="78"/>
                    <a:pt x="4263" y="219"/>
                  </a:cubicBezTo>
                  <a:cubicBezTo>
                    <a:pt x="3941" y="481"/>
                    <a:pt x="3667" y="778"/>
                    <a:pt x="3453" y="1136"/>
                  </a:cubicBezTo>
                  <a:cubicBezTo>
                    <a:pt x="3012" y="1481"/>
                    <a:pt x="2489" y="1719"/>
                    <a:pt x="1941" y="1838"/>
                  </a:cubicBezTo>
                  <a:cubicBezTo>
                    <a:pt x="1346" y="1969"/>
                    <a:pt x="691" y="2112"/>
                    <a:pt x="322" y="2648"/>
                  </a:cubicBezTo>
                  <a:cubicBezTo>
                    <a:pt x="0" y="3112"/>
                    <a:pt x="0" y="3553"/>
                    <a:pt x="179" y="3922"/>
                  </a:cubicBezTo>
                  <a:cubicBezTo>
                    <a:pt x="214" y="3731"/>
                    <a:pt x="322" y="3576"/>
                    <a:pt x="476" y="3469"/>
                  </a:cubicBezTo>
                  <a:cubicBezTo>
                    <a:pt x="464" y="3374"/>
                    <a:pt x="524" y="3279"/>
                    <a:pt x="607" y="3243"/>
                  </a:cubicBezTo>
                  <a:cubicBezTo>
                    <a:pt x="1733" y="2754"/>
                    <a:pt x="2945" y="2515"/>
                    <a:pt x="4171" y="2515"/>
                  </a:cubicBezTo>
                  <a:cubicBezTo>
                    <a:pt x="4229" y="2515"/>
                    <a:pt x="4288" y="2516"/>
                    <a:pt x="4346" y="2517"/>
                  </a:cubicBezTo>
                  <a:cubicBezTo>
                    <a:pt x="4953" y="2529"/>
                    <a:pt x="5608" y="2731"/>
                    <a:pt x="6060" y="3136"/>
                  </a:cubicBezTo>
                  <a:cubicBezTo>
                    <a:pt x="6560" y="3267"/>
                    <a:pt x="6906" y="3767"/>
                    <a:pt x="6989" y="4350"/>
                  </a:cubicBezTo>
                  <a:cubicBezTo>
                    <a:pt x="7001" y="4398"/>
                    <a:pt x="7001" y="4445"/>
                    <a:pt x="6989" y="4493"/>
                  </a:cubicBezTo>
                  <a:cubicBezTo>
                    <a:pt x="7215" y="4362"/>
                    <a:pt x="7346" y="4124"/>
                    <a:pt x="7311" y="3874"/>
                  </a:cubicBezTo>
                  <a:cubicBezTo>
                    <a:pt x="7287" y="3683"/>
                    <a:pt x="7227" y="3505"/>
                    <a:pt x="7132" y="3338"/>
                  </a:cubicBezTo>
                  <a:cubicBezTo>
                    <a:pt x="7120" y="3279"/>
                    <a:pt x="7108" y="3231"/>
                    <a:pt x="7084" y="3172"/>
                  </a:cubicBezTo>
                  <a:cubicBezTo>
                    <a:pt x="6941" y="2838"/>
                    <a:pt x="6715" y="2564"/>
                    <a:pt x="6418" y="2374"/>
                  </a:cubicBezTo>
                  <a:cubicBezTo>
                    <a:pt x="6394" y="2338"/>
                    <a:pt x="6370" y="2302"/>
                    <a:pt x="6358" y="2267"/>
                  </a:cubicBezTo>
                  <a:cubicBezTo>
                    <a:pt x="6013" y="1731"/>
                    <a:pt x="5763" y="1147"/>
                    <a:pt x="5596" y="540"/>
                  </a:cubicBezTo>
                  <a:cubicBezTo>
                    <a:pt x="5497" y="166"/>
                    <a:pt x="5201" y="1"/>
                    <a:pt x="488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26447" y="3635853"/>
              <a:ext cx="224455" cy="88218"/>
            </a:xfrm>
            <a:custGeom>
              <a:rect b="b" l="l" r="r" t="t"/>
              <a:pathLst>
                <a:path extrusionOk="0" h="2719" w="6918">
                  <a:moveTo>
                    <a:pt x="4021" y="0"/>
                  </a:moveTo>
                  <a:cubicBezTo>
                    <a:pt x="2819" y="0"/>
                    <a:pt x="1641" y="250"/>
                    <a:pt x="536" y="730"/>
                  </a:cubicBezTo>
                  <a:cubicBezTo>
                    <a:pt x="441" y="766"/>
                    <a:pt x="381" y="849"/>
                    <a:pt x="393" y="956"/>
                  </a:cubicBezTo>
                  <a:cubicBezTo>
                    <a:pt x="239" y="1051"/>
                    <a:pt x="131" y="1218"/>
                    <a:pt x="96" y="1397"/>
                  </a:cubicBezTo>
                  <a:cubicBezTo>
                    <a:pt x="0" y="1778"/>
                    <a:pt x="227" y="2159"/>
                    <a:pt x="608" y="2254"/>
                  </a:cubicBezTo>
                  <a:cubicBezTo>
                    <a:pt x="1429" y="2444"/>
                    <a:pt x="2275" y="2587"/>
                    <a:pt x="3132" y="2659"/>
                  </a:cubicBezTo>
                  <a:cubicBezTo>
                    <a:pt x="3179" y="2111"/>
                    <a:pt x="3299" y="1563"/>
                    <a:pt x="3501" y="1051"/>
                  </a:cubicBezTo>
                  <a:cubicBezTo>
                    <a:pt x="3562" y="903"/>
                    <a:pt x="3697" y="838"/>
                    <a:pt x="3836" y="838"/>
                  </a:cubicBezTo>
                  <a:cubicBezTo>
                    <a:pt x="4021" y="838"/>
                    <a:pt x="4215" y="952"/>
                    <a:pt x="4263" y="1135"/>
                  </a:cubicBezTo>
                  <a:cubicBezTo>
                    <a:pt x="4394" y="1647"/>
                    <a:pt x="4453" y="2182"/>
                    <a:pt x="4430" y="2718"/>
                  </a:cubicBezTo>
                  <a:cubicBezTo>
                    <a:pt x="4787" y="2718"/>
                    <a:pt x="5144" y="2718"/>
                    <a:pt x="5489" y="2706"/>
                  </a:cubicBezTo>
                  <a:cubicBezTo>
                    <a:pt x="5517" y="2710"/>
                    <a:pt x="5544" y="2711"/>
                    <a:pt x="5570" y="2711"/>
                  </a:cubicBezTo>
                  <a:cubicBezTo>
                    <a:pt x="5633" y="2711"/>
                    <a:pt x="5692" y="2703"/>
                    <a:pt x="5751" y="2694"/>
                  </a:cubicBezTo>
                  <a:cubicBezTo>
                    <a:pt x="5882" y="2694"/>
                    <a:pt x="6001" y="2682"/>
                    <a:pt x="6132" y="2671"/>
                  </a:cubicBezTo>
                  <a:cubicBezTo>
                    <a:pt x="6489" y="2647"/>
                    <a:pt x="6882" y="2349"/>
                    <a:pt x="6906" y="1968"/>
                  </a:cubicBezTo>
                  <a:cubicBezTo>
                    <a:pt x="6918" y="1920"/>
                    <a:pt x="6918" y="1885"/>
                    <a:pt x="6918" y="1837"/>
                  </a:cubicBezTo>
                  <a:cubicBezTo>
                    <a:pt x="6835" y="1254"/>
                    <a:pt x="6489" y="754"/>
                    <a:pt x="5977" y="623"/>
                  </a:cubicBezTo>
                  <a:cubicBezTo>
                    <a:pt x="5525" y="206"/>
                    <a:pt x="4870" y="15"/>
                    <a:pt x="4263" y="4"/>
                  </a:cubicBezTo>
                  <a:cubicBezTo>
                    <a:pt x="4182" y="1"/>
                    <a:pt x="4102" y="0"/>
                    <a:pt x="402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115282" y="3662815"/>
              <a:ext cx="55676" cy="232436"/>
            </a:xfrm>
            <a:custGeom>
              <a:rect b="b" l="l" r="r" t="t"/>
              <a:pathLst>
                <a:path extrusionOk="0" h="7164" w="1716">
                  <a:moveTo>
                    <a:pt x="1104" y="0"/>
                  </a:moveTo>
                  <a:cubicBezTo>
                    <a:pt x="964" y="0"/>
                    <a:pt x="832" y="64"/>
                    <a:pt x="775" y="208"/>
                  </a:cubicBezTo>
                  <a:cubicBezTo>
                    <a:pt x="572" y="732"/>
                    <a:pt x="453" y="1268"/>
                    <a:pt x="406" y="1816"/>
                  </a:cubicBezTo>
                  <a:cubicBezTo>
                    <a:pt x="334" y="2447"/>
                    <a:pt x="322" y="3078"/>
                    <a:pt x="275" y="3685"/>
                  </a:cubicBezTo>
                  <a:cubicBezTo>
                    <a:pt x="227" y="4268"/>
                    <a:pt x="191" y="4852"/>
                    <a:pt x="156" y="5435"/>
                  </a:cubicBezTo>
                  <a:cubicBezTo>
                    <a:pt x="120" y="6054"/>
                    <a:pt x="1" y="6531"/>
                    <a:pt x="406" y="7031"/>
                  </a:cubicBezTo>
                  <a:cubicBezTo>
                    <a:pt x="484" y="7125"/>
                    <a:pt x="595" y="7164"/>
                    <a:pt x="709" y="7164"/>
                  </a:cubicBezTo>
                  <a:cubicBezTo>
                    <a:pt x="856" y="7164"/>
                    <a:pt x="1008" y="7100"/>
                    <a:pt x="1108" y="7007"/>
                  </a:cubicBezTo>
                  <a:cubicBezTo>
                    <a:pt x="1501" y="6638"/>
                    <a:pt x="1453" y="6162"/>
                    <a:pt x="1477" y="5650"/>
                  </a:cubicBezTo>
                  <a:cubicBezTo>
                    <a:pt x="1525" y="5019"/>
                    <a:pt x="1573" y="4399"/>
                    <a:pt x="1596" y="3768"/>
                  </a:cubicBezTo>
                  <a:cubicBezTo>
                    <a:pt x="1620" y="3137"/>
                    <a:pt x="1692" y="2518"/>
                    <a:pt x="1704" y="1887"/>
                  </a:cubicBezTo>
                  <a:cubicBezTo>
                    <a:pt x="1715" y="1351"/>
                    <a:pt x="1668" y="816"/>
                    <a:pt x="1537" y="292"/>
                  </a:cubicBezTo>
                  <a:cubicBezTo>
                    <a:pt x="1483" y="110"/>
                    <a:pt x="1287" y="0"/>
                    <a:pt x="110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469159" y="4885505"/>
              <a:ext cx="185813" cy="163945"/>
            </a:xfrm>
            <a:custGeom>
              <a:rect b="b" l="l" r="r" t="t"/>
              <a:pathLst>
                <a:path extrusionOk="0" h="5053" w="5727">
                  <a:moveTo>
                    <a:pt x="3024" y="1"/>
                  </a:moveTo>
                  <a:cubicBezTo>
                    <a:pt x="2797" y="1"/>
                    <a:pt x="2551" y="61"/>
                    <a:pt x="2286" y="195"/>
                  </a:cubicBezTo>
                  <a:cubicBezTo>
                    <a:pt x="1393" y="635"/>
                    <a:pt x="845" y="1743"/>
                    <a:pt x="500" y="2624"/>
                  </a:cubicBezTo>
                  <a:cubicBezTo>
                    <a:pt x="202" y="3386"/>
                    <a:pt x="36" y="4171"/>
                    <a:pt x="0" y="4981"/>
                  </a:cubicBezTo>
                  <a:cubicBezTo>
                    <a:pt x="488" y="4481"/>
                    <a:pt x="1345" y="4231"/>
                    <a:pt x="1953" y="4148"/>
                  </a:cubicBezTo>
                  <a:cubicBezTo>
                    <a:pt x="2213" y="4114"/>
                    <a:pt x="2475" y="4097"/>
                    <a:pt x="2737" y="4097"/>
                  </a:cubicBezTo>
                  <a:cubicBezTo>
                    <a:pt x="3669" y="4097"/>
                    <a:pt x="4592" y="4310"/>
                    <a:pt x="5429" y="4719"/>
                  </a:cubicBezTo>
                  <a:cubicBezTo>
                    <a:pt x="5525" y="4779"/>
                    <a:pt x="5608" y="4862"/>
                    <a:pt x="5656" y="4957"/>
                  </a:cubicBezTo>
                  <a:cubicBezTo>
                    <a:pt x="5679" y="4993"/>
                    <a:pt x="5703" y="5029"/>
                    <a:pt x="5727" y="5052"/>
                  </a:cubicBezTo>
                  <a:cubicBezTo>
                    <a:pt x="5679" y="4124"/>
                    <a:pt x="5465" y="3207"/>
                    <a:pt x="5084" y="2362"/>
                  </a:cubicBezTo>
                  <a:cubicBezTo>
                    <a:pt x="4668" y="1142"/>
                    <a:pt x="4015" y="1"/>
                    <a:pt x="302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454851" y="5018399"/>
              <a:ext cx="206707" cy="100969"/>
            </a:xfrm>
            <a:custGeom>
              <a:rect b="b" l="l" r="r" t="t"/>
              <a:pathLst>
                <a:path extrusionOk="0" h="3112" w="6371">
                  <a:moveTo>
                    <a:pt x="3178" y="1"/>
                  </a:moveTo>
                  <a:cubicBezTo>
                    <a:pt x="2916" y="1"/>
                    <a:pt x="2654" y="18"/>
                    <a:pt x="2394" y="52"/>
                  </a:cubicBezTo>
                  <a:cubicBezTo>
                    <a:pt x="1786" y="135"/>
                    <a:pt x="929" y="385"/>
                    <a:pt x="429" y="885"/>
                  </a:cubicBezTo>
                  <a:cubicBezTo>
                    <a:pt x="167" y="1123"/>
                    <a:pt x="24" y="1457"/>
                    <a:pt x="12" y="1814"/>
                  </a:cubicBezTo>
                  <a:cubicBezTo>
                    <a:pt x="1" y="3016"/>
                    <a:pt x="1715" y="3111"/>
                    <a:pt x="2584" y="3111"/>
                  </a:cubicBezTo>
                  <a:lnTo>
                    <a:pt x="2644" y="3111"/>
                  </a:lnTo>
                  <a:cubicBezTo>
                    <a:pt x="2644" y="2397"/>
                    <a:pt x="2727" y="1683"/>
                    <a:pt x="2882" y="968"/>
                  </a:cubicBezTo>
                  <a:cubicBezTo>
                    <a:pt x="2934" y="735"/>
                    <a:pt x="3130" y="624"/>
                    <a:pt x="3331" y="624"/>
                  </a:cubicBezTo>
                  <a:cubicBezTo>
                    <a:pt x="3540" y="624"/>
                    <a:pt x="3756" y="744"/>
                    <a:pt x="3822" y="968"/>
                  </a:cubicBezTo>
                  <a:cubicBezTo>
                    <a:pt x="3989" y="1623"/>
                    <a:pt x="4108" y="2290"/>
                    <a:pt x="4180" y="2957"/>
                  </a:cubicBezTo>
                  <a:cubicBezTo>
                    <a:pt x="4989" y="2790"/>
                    <a:pt x="5787" y="2457"/>
                    <a:pt x="6204" y="1838"/>
                  </a:cubicBezTo>
                  <a:cubicBezTo>
                    <a:pt x="6370" y="1564"/>
                    <a:pt x="6358" y="1218"/>
                    <a:pt x="6168" y="968"/>
                  </a:cubicBezTo>
                  <a:cubicBezTo>
                    <a:pt x="6144" y="933"/>
                    <a:pt x="6120" y="897"/>
                    <a:pt x="6097" y="861"/>
                  </a:cubicBezTo>
                  <a:cubicBezTo>
                    <a:pt x="6049" y="766"/>
                    <a:pt x="5966" y="683"/>
                    <a:pt x="5870" y="623"/>
                  </a:cubicBezTo>
                  <a:cubicBezTo>
                    <a:pt x="5033" y="214"/>
                    <a:pt x="4110" y="1"/>
                    <a:pt x="317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537132" y="5038645"/>
              <a:ext cx="69951" cy="209530"/>
            </a:xfrm>
            <a:custGeom>
              <a:rect b="b" l="l" r="r" t="t"/>
              <a:pathLst>
                <a:path extrusionOk="0" h="6458" w="2156">
                  <a:moveTo>
                    <a:pt x="795" y="0"/>
                  </a:moveTo>
                  <a:cubicBezTo>
                    <a:pt x="594" y="0"/>
                    <a:pt x="398" y="111"/>
                    <a:pt x="346" y="344"/>
                  </a:cubicBezTo>
                  <a:cubicBezTo>
                    <a:pt x="191" y="1059"/>
                    <a:pt x="108" y="1773"/>
                    <a:pt x="108" y="2487"/>
                  </a:cubicBezTo>
                  <a:cubicBezTo>
                    <a:pt x="108" y="2833"/>
                    <a:pt x="108" y="3166"/>
                    <a:pt x="120" y="3500"/>
                  </a:cubicBezTo>
                  <a:cubicBezTo>
                    <a:pt x="155" y="4392"/>
                    <a:pt x="1" y="5631"/>
                    <a:pt x="703" y="6286"/>
                  </a:cubicBezTo>
                  <a:cubicBezTo>
                    <a:pt x="827" y="6404"/>
                    <a:pt x="967" y="6457"/>
                    <a:pt x="1104" y="6457"/>
                  </a:cubicBezTo>
                  <a:cubicBezTo>
                    <a:pt x="1296" y="6457"/>
                    <a:pt x="1483" y="6352"/>
                    <a:pt x="1608" y="6178"/>
                  </a:cubicBezTo>
                  <a:cubicBezTo>
                    <a:pt x="2156" y="5428"/>
                    <a:pt x="1810" y="4202"/>
                    <a:pt x="1739" y="3345"/>
                  </a:cubicBezTo>
                  <a:cubicBezTo>
                    <a:pt x="1703" y="3011"/>
                    <a:pt x="1679" y="2678"/>
                    <a:pt x="1644" y="2345"/>
                  </a:cubicBezTo>
                  <a:cubicBezTo>
                    <a:pt x="1572" y="1666"/>
                    <a:pt x="1453" y="999"/>
                    <a:pt x="1286" y="344"/>
                  </a:cubicBezTo>
                  <a:cubicBezTo>
                    <a:pt x="1220" y="120"/>
                    <a:pt x="1004" y="0"/>
                    <a:pt x="79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157785" y="4763122"/>
              <a:ext cx="141428" cy="119430"/>
            </a:xfrm>
            <a:custGeom>
              <a:rect b="b" l="l" r="r" t="t"/>
              <a:pathLst>
                <a:path extrusionOk="0" h="3681" w="4359">
                  <a:moveTo>
                    <a:pt x="1996" y="1"/>
                  </a:moveTo>
                  <a:cubicBezTo>
                    <a:pt x="1138" y="1"/>
                    <a:pt x="700" y="808"/>
                    <a:pt x="501" y="1728"/>
                  </a:cubicBezTo>
                  <a:cubicBezTo>
                    <a:pt x="167" y="2216"/>
                    <a:pt x="1" y="2800"/>
                    <a:pt x="13" y="3395"/>
                  </a:cubicBezTo>
                  <a:cubicBezTo>
                    <a:pt x="134" y="3185"/>
                    <a:pt x="358" y="3047"/>
                    <a:pt x="598" y="3047"/>
                  </a:cubicBezTo>
                  <a:cubicBezTo>
                    <a:pt x="617" y="3047"/>
                    <a:pt x="636" y="3048"/>
                    <a:pt x="655" y="3050"/>
                  </a:cubicBezTo>
                  <a:cubicBezTo>
                    <a:pt x="1084" y="3050"/>
                    <a:pt x="1513" y="3086"/>
                    <a:pt x="1941" y="3121"/>
                  </a:cubicBezTo>
                  <a:cubicBezTo>
                    <a:pt x="1989" y="3100"/>
                    <a:pt x="2042" y="3088"/>
                    <a:pt x="2095" y="3088"/>
                  </a:cubicBezTo>
                  <a:cubicBezTo>
                    <a:pt x="2159" y="3088"/>
                    <a:pt x="2222" y="3106"/>
                    <a:pt x="2275" y="3145"/>
                  </a:cubicBezTo>
                  <a:cubicBezTo>
                    <a:pt x="2441" y="3157"/>
                    <a:pt x="2608" y="3163"/>
                    <a:pt x="2775" y="3163"/>
                  </a:cubicBezTo>
                  <a:cubicBezTo>
                    <a:pt x="2941" y="3163"/>
                    <a:pt x="3108" y="3157"/>
                    <a:pt x="3275" y="3145"/>
                  </a:cubicBezTo>
                  <a:cubicBezTo>
                    <a:pt x="3316" y="3139"/>
                    <a:pt x="3356" y="3136"/>
                    <a:pt x="3397" y="3136"/>
                  </a:cubicBezTo>
                  <a:cubicBezTo>
                    <a:pt x="3735" y="3136"/>
                    <a:pt x="4051" y="3351"/>
                    <a:pt x="4168" y="3681"/>
                  </a:cubicBezTo>
                  <a:cubicBezTo>
                    <a:pt x="4358" y="2955"/>
                    <a:pt x="4084" y="2252"/>
                    <a:pt x="3751" y="1609"/>
                  </a:cubicBezTo>
                  <a:cubicBezTo>
                    <a:pt x="3692" y="1383"/>
                    <a:pt x="3596" y="1157"/>
                    <a:pt x="3477" y="954"/>
                  </a:cubicBezTo>
                  <a:cubicBezTo>
                    <a:pt x="3311" y="502"/>
                    <a:pt x="3037" y="169"/>
                    <a:pt x="2572" y="145"/>
                  </a:cubicBezTo>
                  <a:cubicBezTo>
                    <a:pt x="2453" y="73"/>
                    <a:pt x="2322" y="38"/>
                    <a:pt x="2191" y="14"/>
                  </a:cubicBezTo>
                  <a:cubicBezTo>
                    <a:pt x="2124" y="5"/>
                    <a:pt x="2059" y="1"/>
                    <a:pt x="1996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7143" y="4674904"/>
              <a:ext cx="149117" cy="131175"/>
            </a:xfrm>
            <a:custGeom>
              <a:rect b="b" l="l" r="r" t="t"/>
              <a:pathLst>
                <a:path extrusionOk="0" h="4043" w="4596">
                  <a:moveTo>
                    <a:pt x="2206" y="1"/>
                  </a:moveTo>
                  <a:cubicBezTo>
                    <a:pt x="1783" y="1"/>
                    <a:pt x="1360" y="169"/>
                    <a:pt x="1012" y="542"/>
                  </a:cubicBezTo>
                  <a:cubicBezTo>
                    <a:pt x="203" y="1387"/>
                    <a:pt x="0" y="2864"/>
                    <a:pt x="12" y="4043"/>
                  </a:cubicBezTo>
                  <a:cubicBezTo>
                    <a:pt x="36" y="3959"/>
                    <a:pt x="84" y="3888"/>
                    <a:pt x="143" y="3816"/>
                  </a:cubicBezTo>
                  <a:cubicBezTo>
                    <a:pt x="500" y="3376"/>
                    <a:pt x="1107" y="3388"/>
                    <a:pt x="1643" y="3376"/>
                  </a:cubicBezTo>
                  <a:cubicBezTo>
                    <a:pt x="2250" y="3340"/>
                    <a:pt x="2870" y="3328"/>
                    <a:pt x="3477" y="3281"/>
                  </a:cubicBezTo>
                  <a:cubicBezTo>
                    <a:pt x="3523" y="3272"/>
                    <a:pt x="3569" y="3268"/>
                    <a:pt x="3615" y="3268"/>
                  </a:cubicBezTo>
                  <a:cubicBezTo>
                    <a:pt x="3968" y="3268"/>
                    <a:pt x="4288" y="3505"/>
                    <a:pt x="4394" y="3864"/>
                  </a:cubicBezTo>
                  <a:cubicBezTo>
                    <a:pt x="4596" y="2876"/>
                    <a:pt x="4227" y="1518"/>
                    <a:pt x="3739" y="840"/>
                  </a:cubicBezTo>
                  <a:cubicBezTo>
                    <a:pt x="3355" y="311"/>
                    <a:pt x="2781" y="1"/>
                    <a:pt x="2206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31866" y="4840828"/>
              <a:ext cx="22419" cy="7884"/>
            </a:xfrm>
            <a:custGeom>
              <a:rect b="b" l="l" r="r" t="t"/>
              <a:pathLst>
                <a:path extrusionOk="0" h="243" w="691">
                  <a:moveTo>
                    <a:pt x="0" y="0"/>
                  </a:moveTo>
                  <a:cubicBezTo>
                    <a:pt x="169" y="159"/>
                    <a:pt x="376" y="242"/>
                    <a:pt x="604" y="242"/>
                  </a:cubicBezTo>
                  <a:cubicBezTo>
                    <a:pt x="632" y="242"/>
                    <a:pt x="661" y="241"/>
                    <a:pt x="691" y="238"/>
                  </a:cubicBezTo>
                  <a:lnTo>
                    <a:pt x="691" y="179"/>
                  </a:lnTo>
                  <a:cubicBezTo>
                    <a:pt x="453" y="143"/>
                    <a:pt x="226" y="83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7532" y="4818798"/>
              <a:ext cx="10447" cy="13951"/>
            </a:xfrm>
            <a:custGeom>
              <a:rect b="b" l="l" r="r" t="t"/>
              <a:pathLst>
                <a:path extrusionOk="0" h="430" w="322">
                  <a:moveTo>
                    <a:pt x="0" y="0"/>
                  </a:moveTo>
                  <a:lnTo>
                    <a:pt x="0" y="24"/>
                  </a:lnTo>
                  <a:cubicBezTo>
                    <a:pt x="0" y="215"/>
                    <a:pt x="131" y="381"/>
                    <a:pt x="322" y="429"/>
                  </a:cubicBezTo>
                  <a:cubicBezTo>
                    <a:pt x="202" y="334"/>
                    <a:pt x="107" y="215"/>
                    <a:pt x="36" y="72"/>
                  </a:cubicBezTo>
                  <a:cubicBezTo>
                    <a:pt x="24" y="48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5975" y="4780642"/>
              <a:ext cx="149150" cy="67161"/>
            </a:xfrm>
            <a:custGeom>
              <a:rect b="b" l="l" r="r" t="t"/>
              <a:pathLst>
                <a:path extrusionOk="0" h="2070" w="4597">
                  <a:moveTo>
                    <a:pt x="3623" y="1"/>
                  </a:moveTo>
                  <a:cubicBezTo>
                    <a:pt x="3583" y="1"/>
                    <a:pt x="3542" y="4"/>
                    <a:pt x="3501" y="10"/>
                  </a:cubicBezTo>
                  <a:cubicBezTo>
                    <a:pt x="2894" y="69"/>
                    <a:pt x="2286" y="81"/>
                    <a:pt x="1667" y="105"/>
                  </a:cubicBezTo>
                  <a:cubicBezTo>
                    <a:pt x="1143" y="129"/>
                    <a:pt x="536" y="117"/>
                    <a:pt x="167" y="557"/>
                  </a:cubicBezTo>
                  <a:cubicBezTo>
                    <a:pt x="108" y="617"/>
                    <a:pt x="72" y="700"/>
                    <a:pt x="36" y="784"/>
                  </a:cubicBezTo>
                  <a:cubicBezTo>
                    <a:pt x="0" y="915"/>
                    <a:pt x="0" y="1045"/>
                    <a:pt x="48" y="1176"/>
                  </a:cubicBezTo>
                  <a:cubicBezTo>
                    <a:pt x="60" y="1200"/>
                    <a:pt x="72" y="1224"/>
                    <a:pt x="84" y="1248"/>
                  </a:cubicBezTo>
                  <a:cubicBezTo>
                    <a:pt x="155" y="1391"/>
                    <a:pt x="250" y="1510"/>
                    <a:pt x="370" y="1605"/>
                  </a:cubicBezTo>
                  <a:cubicBezTo>
                    <a:pt x="501" y="1712"/>
                    <a:pt x="643" y="1796"/>
                    <a:pt x="798" y="1855"/>
                  </a:cubicBezTo>
                  <a:cubicBezTo>
                    <a:pt x="1024" y="1938"/>
                    <a:pt x="1251" y="1998"/>
                    <a:pt x="1489" y="2034"/>
                  </a:cubicBezTo>
                  <a:cubicBezTo>
                    <a:pt x="1513" y="1546"/>
                    <a:pt x="1655" y="1081"/>
                    <a:pt x="1917" y="676"/>
                  </a:cubicBezTo>
                  <a:cubicBezTo>
                    <a:pt x="1974" y="568"/>
                    <a:pt x="2074" y="519"/>
                    <a:pt x="2173" y="519"/>
                  </a:cubicBezTo>
                  <a:cubicBezTo>
                    <a:pt x="2325" y="519"/>
                    <a:pt x="2477" y="632"/>
                    <a:pt x="2477" y="819"/>
                  </a:cubicBezTo>
                  <a:cubicBezTo>
                    <a:pt x="2501" y="1248"/>
                    <a:pt x="2489" y="1665"/>
                    <a:pt x="2489" y="2069"/>
                  </a:cubicBezTo>
                  <a:cubicBezTo>
                    <a:pt x="2870" y="2069"/>
                    <a:pt x="3239" y="2034"/>
                    <a:pt x="3501" y="2022"/>
                  </a:cubicBezTo>
                  <a:cubicBezTo>
                    <a:pt x="4299" y="1974"/>
                    <a:pt x="4596" y="1176"/>
                    <a:pt x="4418" y="593"/>
                  </a:cubicBezTo>
                  <a:cubicBezTo>
                    <a:pt x="4310" y="239"/>
                    <a:pt x="3990" y="1"/>
                    <a:pt x="36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231565" y="4864837"/>
              <a:ext cx="69173" cy="66220"/>
            </a:xfrm>
            <a:custGeom>
              <a:rect b="b" l="l" r="r" t="t"/>
              <a:pathLst>
                <a:path extrusionOk="0" h="2041" w="2132">
                  <a:moveTo>
                    <a:pt x="1126" y="1"/>
                  </a:moveTo>
                  <a:cubicBezTo>
                    <a:pt x="1085" y="1"/>
                    <a:pt x="1043" y="4"/>
                    <a:pt x="1001" y="10"/>
                  </a:cubicBezTo>
                  <a:cubicBezTo>
                    <a:pt x="834" y="22"/>
                    <a:pt x="667" y="28"/>
                    <a:pt x="501" y="28"/>
                  </a:cubicBezTo>
                  <a:cubicBezTo>
                    <a:pt x="334" y="28"/>
                    <a:pt x="167" y="22"/>
                    <a:pt x="1" y="10"/>
                  </a:cubicBezTo>
                  <a:lnTo>
                    <a:pt x="1" y="10"/>
                  </a:lnTo>
                  <a:cubicBezTo>
                    <a:pt x="36" y="34"/>
                    <a:pt x="72" y="58"/>
                    <a:pt x="96" y="94"/>
                  </a:cubicBezTo>
                  <a:cubicBezTo>
                    <a:pt x="513" y="760"/>
                    <a:pt x="441" y="1427"/>
                    <a:pt x="132" y="2022"/>
                  </a:cubicBezTo>
                  <a:cubicBezTo>
                    <a:pt x="275" y="2034"/>
                    <a:pt x="420" y="2040"/>
                    <a:pt x="566" y="2040"/>
                  </a:cubicBezTo>
                  <a:cubicBezTo>
                    <a:pt x="712" y="2040"/>
                    <a:pt x="858" y="2034"/>
                    <a:pt x="1001" y="2022"/>
                  </a:cubicBezTo>
                  <a:cubicBezTo>
                    <a:pt x="1834" y="1999"/>
                    <a:pt x="2132" y="1129"/>
                    <a:pt x="1894" y="546"/>
                  </a:cubicBezTo>
                  <a:cubicBezTo>
                    <a:pt x="1777" y="216"/>
                    <a:pt x="1470" y="1"/>
                    <a:pt x="112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152010" y="4862047"/>
              <a:ext cx="69173" cy="63398"/>
            </a:xfrm>
            <a:custGeom>
              <a:rect b="b" l="l" r="r" t="t"/>
              <a:pathLst>
                <a:path extrusionOk="0" h="1954" w="2132">
                  <a:moveTo>
                    <a:pt x="812" y="0"/>
                  </a:moveTo>
                  <a:cubicBezTo>
                    <a:pt x="563" y="0"/>
                    <a:pt x="328" y="129"/>
                    <a:pt x="202" y="346"/>
                  </a:cubicBezTo>
                  <a:cubicBezTo>
                    <a:pt x="0" y="727"/>
                    <a:pt x="119" y="1192"/>
                    <a:pt x="452" y="1442"/>
                  </a:cubicBezTo>
                  <a:cubicBezTo>
                    <a:pt x="774" y="1680"/>
                    <a:pt x="1143" y="1846"/>
                    <a:pt x="1536" y="1954"/>
                  </a:cubicBezTo>
                  <a:cubicBezTo>
                    <a:pt x="1798" y="1418"/>
                    <a:pt x="1857" y="870"/>
                    <a:pt x="1976" y="251"/>
                  </a:cubicBezTo>
                  <a:cubicBezTo>
                    <a:pt x="2000" y="168"/>
                    <a:pt x="2048" y="108"/>
                    <a:pt x="2131" y="72"/>
                  </a:cubicBezTo>
                  <a:cubicBezTo>
                    <a:pt x="1703" y="37"/>
                    <a:pt x="1274" y="1"/>
                    <a:pt x="845" y="1"/>
                  </a:cubicBezTo>
                  <a:cubicBezTo>
                    <a:pt x="834" y="0"/>
                    <a:pt x="823" y="0"/>
                    <a:pt x="8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51170" y="4797319"/>
              <a:ext cx="220269" cy="314814"/>
            </a:xfrm>
            <a:custGeom>
              <a:rect b="b" l="l" r="r" t="t"/>
              <a:pathLst>
                <a:path extrusionOk="0" h="9703" w="6789">
                  <a:moveTo>
                    <a:pt x="775" y="0"/>
                  </a:moveTo>
                  <a:cubicBezTo>
                    <a:pt x="675" y="0"/>
                    <a:pt x="573" y="50"/>
                    <a:pt x="512" y="162"/>
                  </a:cubicBezTo>
                  <a:cubicBezTo>
                    <a:pt x="262" y="567"/>
                    <a:pt x="120" y="1032"/>
                    <a:pt x="96" y="1508"/>
                  </a:cubicBezTo>
                  <a:lnTo>
                    <a:pt x="96" y="1579"/>
                  </a:lnTo>
                  <a:cubicBezTo>
                    <a:pt x="0" y="3103"/>
                    <a:pt x="751" y="4925"/>
                    <a:pt x="1239" y="6115"/>
                  </a:cubicBezTo>
                  <a:cubicBezTo>
                    <a:pt x="1536" y="6830"/>
                    <a:pt x="1882" y="7544"/>
                    <a:pt x="2477" y="8068"/>
                  </a:cubicBezTo>
                  <a:cubicBezTo>
                    <a:pt x="2656" y="8223"/>
                    <a:pt x="2846" y="8342"/>
                    <a:pt x="3048" y="8449"/>
                  </a:cubicBezTo>
                  <a:lnTo>
                    <a:pt x="3144" y="8509"/>
                  </a:lnTo>
                  <a:cubicBezTo>
                    <a:pt x="3943" y="9045"/>
                    <a:pt x="4469" y="9703"/>
                    <a:pt x="5488" y="9703"/>
                  </a:cubicBezTo>
                  <a:cubicBezTo>
                    <a:pt x="5531" y="9703"/>
                    <a:pt x="5575" y="9702"/>
                    <a:pt x="5620" y="9699"/>
                  </a:cubicBezTo>
                  <a:cubicBezTo>
                    <a:pt x="6788" y="9631"/>
                    <a:pt x="6660" y="8008"/>
                    <a:pt x="5565" y="8008"/>
                  </a:cubicBezTo>
                  <a:cubicBezTo>
                    <a:pt x="5511" y="8008"/>
                    <a:pt x="5453" y="8012"/>
                    <a:pt x="5394" y="8020"/>
                  </a:cubicBezTo>
                  <a:cubicBezTo>
                    <a:pt x="5361" y="8026"/>
                    <a:pt x="5328" y="8028"/>
                    <a:pt x="5294" y="8028"/>
                  </a:cubicBezTo>
                  <a:cubicBezTo>
                    <a:pt x="4844" y="8028"/>
                    <a:pt x="4282" y="7613"/>
                    <a:pt x="3906" y="7425"/>
                  </a:cubicBezTo>
                  <a:cubicBezTo>
                    <a:pt x="3739" y="7342"/>
                    <a:pt x="3549" y="7282"/>
                    <a:pt x="3358" y="7199"/>
                  </a:cubicBezTo>
                  <a:cubicBezTo>
                    <a:pt x="3763" y="6949"/>
                    <a:pt x="4084" y="6520"/>
                    <a:pt x="4358" y="6163"/>
                  </a:cubicBezTo>
                  <a:cubicBezTo>
                    <a:pt x="4656" y="5782"/>
                    <a:pt x="4906" y="5353"/>
                    <a:pt x="5120" y="4913"/>
                  </a:cubicBezTo>
                  <a:cubicBezTo>
                    <a:pt x="5334" y="4675"/>
                    <a:pt x="5525" y="4401"/>
                    <a:pt x="5680" y="4115"/>
                  </a:cubicBezTo>
                  <a:cubicBezTo>
                    <a:pt x="6001" y="3508"/>
                    <a:pt x="6061" y="2829"/>
                    <a:pt x="5644" y="2175"/>
                  </a:cubicBezTo>
                  <a:cubicBezTo>
                    <a:pt x="5620" y="2139"/>
                    <a:pt x="5585" y="2115"/>
                    <a:pt x="5549" y="2091"/>
                  </a:cubicBezTo>
                  <a:cubicBezTo>
                    <a:pt x="5496" y="2052"/>
                    <a:pt x="5437" y="2034"/>
                    <a:pt x="5376" y="2034"/>
                  </a:cubicBezTo>
                  <a:cubicBezTo>
                    <a:pt x="5326" y="2034"/>
                    <a:pt x="5275" y="2046"/>
                    <a:pt x="5227" y="2067"/>
                  </a:cubicBezTo>
                  <a:cubicBezTo>
                    <a:pt x="5144" y="2103"/>
                    <a:pt x="5084" y="2163"/>
                    <a:pt x="5073" y="2246"/>
                  </a:cubicBezTo>
                  <a:cubicBezTo>
                    <a:pt x="4953" y="2865"/>
                    <a:pt x="4894" y="3413"/>
                    <a:pt x="4632" y="3949"/>
                  </a:cubicBezTo>
                  <a:cubicBezTo>
                    <a:pt x="4584" y="4044"/>
                    <a:pt x="4525" y="4139"/>
                    <a:pt x="4465" y="4234"/>
                  </a:cubicBezTo>
                  <a:cubicBezTo>
                    <a:pt x="4013" y="4889"/>
                    <a:pt x="3441" y="5437"/>
                    <a:pt x="2906" y="6020"/>
                  </a:cubicBezTo>
                  <a:cubicBezTo>
                    <a:pt x="2882" y="6032"/>
                    <a:pt x="2870" y="6056"/>
                    <a:pt x="2858" y="6080"/>
                  </a:cubicBezTo>
                  <a:cubicBezTo>
                    <a:pt x="2751" y="6163"/>
                    <a:pt x="2644" y="6235"/>
                    <a:pt x="2537" y="6306"/>
                  </a:cubicBezTo>
                  <a:cubicBezTo>
                    <a:pt x="2358" y="5985"/>
                    <a:pt x="2191" y="5663"/>
                    <a:pt x="2060" y="5318"/>
                  </a:cubicBezTo>
                  <a:cubicBezTo>
                    <a:pt x="1739" y="4591"/>
                    <a:pt x="1465" y="3829"/>
                    <a:pt x="1263" y="3067"/>
                  </a:cubicBezTo>
                  <a:cubicBezTo>
                    <a:pt x="1143" y="2567"/>
                    <a:pt x="1084" y="2067"/>
                    <a:pt x="1096" y="1555"/>
                  </a:cubicBezTo>
                  <a:cubicBezTo>
                    <a:pt x="1096" y="1151"/>
                    <a:pt x="1096" y="734"/>
                    <a:pt x="1072" y="305"/>
                  </a:cubicBezTo>
                  <a:cubicBezTo>
                    <a:pt x="1079" y="118"/>
                    <a:pt x="929" y="0"/>
                    <a:pt x="775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524770" y="3542282"/>
              <a:ext cx="278313" cy="268904"/>
            </a:xfrm>
            <a:custGeom>
              <a:rect b="b" l="l" r="r" t="t"/>
              <a:pathLst>
                <a:path extrusionOk="0" h="8288" w="8578">
                  <a:moveTo>
                    <a:pt x="2909" y="1"/>
                  </a:moveTo>
                  <a:cubicBezTo>
                    <a:pt x="2704" y="1"/>
                    <a:pt x="2489" y="18"/>
                    <a:pt x="2263" y="54"/>
                  </a:cubicBezTo>
                  <a:cubicBezTo>
                    <a:pt x="2072" y="90"/>
                    <a:pt x="1917" y="221"/>
                    <a:pt x="1858" y="399"/>
                  </a:cubicBezTo>
                  <a:cubicBezTo>
                    <a:pt x="1644" y="423"/>
                    <a:pt x="1429" y="483"/>
                    <a:pt x="1239" y="578"/>
                  </a:cubicBezTo>
                  <a:cubicBezTo>
                    <a:pt x="1513" y="780"/>
                    <a:pt x="1786" y="994"/>
                    <a:pt x="2048" y="1209"/>
                  </a:cubicBezTo>
                  <a:cubicBezTo>
                    <a:pt x="2334" y="1256"/>
                    <a:pt x="2632" y="1340"/>
                    <a:pt x="2894" y="1387"/>
                  </a:cubicBezTo>
                  <a:cubicBezTo>
                    <a:pt x="3525" y="1518"/>
                    <a:pt x="4144" y="1685"/>
                    <a:pt x="4751" y="1876"/>
                  </a:cubicBezTo>
                  <a:cubicBezTo>
                    <a:pt x="5021" y="1962"/>
                    <a:pt x="4909" y="2341"/>
                    <a:pt x="4674" y="2341"/>
                  </a:cubicBezTo>
                  <a:cubicBezTo>
                    <a:pt x="4649" y="2341"/>
                    <a:pt x="4623" y="2337"/>
                    <a:pt x="4596" y="2328"/>
                  </a:cubicBezTo>
                  <a:cubicBezTo>
                    <a:pt x="4013" y="2161"/>
                    <a:pt x="3430" y="2030"/>
                    <a:pt x="2846" y="1923"/>
                  </a:cubicBezTo>
                  <a:lnTo>
                    <a:pt x="2846" y="1923"/>
                  </a:lnTo>
                  <a:cubicBezTo>
                    <a:pt x="3084" y="2137"/>
                    <a:pt x="3310" y="2364"/>
                    <a:pt x="3537" y="2602"/>
                  </a:cubicBezTo>
                  <a:cubicBezTo>
                    <a:pt x="4465" y="2745"/>
                    <a:pt x="5442" y="3304"/>
                    <a:pt x="6144" y="3840"/>
                  </a:cubicBezTo>
                  <a:cubicBezTo>
                    <a:pt x="6340" y="3994"/>
                    <a:pt x="6224" y="4344"/>
                    <a:pt x="6004" y="4344"/>
                  </a:cubicBezTo>
                  <a:cubicBezTo>
                    <a:pt x="5970" y="4344"/>
                    <a:pt x="5933" y="4336"/>
                    <a:pt x="5894" y="4316"/>
                  </a:cubicBezTo>
                  <a:cubicBezTo>
                    <a:pt x="5466" y="4114"/>
                    <a:pt x="5037" y="3923"/>
                    <a:pt x="4584" y="3769"/>
                  </a:cubicBezTo>
                  <a:lnTo>
                    <a:pt x="4584" y="3769"/>
                  </a:lnTo>
                  <a:cubicBezTo>
                    <a:pt x="4644" y="3828"/>
                    <a:pt x="4692" y="3888"/>
                    <a:pt x="4739" y="3947"/>
                  </a:cubicBezTo>
                  <a:cubicBezTo>
                    <a:pt x="5037" y="4293"/>
                    <a:pt x="5311" y="4662"/>
                    <a:pt x="5561" y="5055"/>
                  </a:cubicBezTo>
                  <a:cubicBezTo>
                    <a:pt x="5618" y="4973"/>
                    <a:pt x="5702" y="4931"/>
                    <a:pt x="5788" y="4931"/>
                  </a:cubicBezTo>
                  <a:cubicBezTo>
                    <a:pt x="5828" y="4931"/>
                    <a:pt x="5868" y="4940"/>
                    <a:pt x="5906" y="4959"/>
                  </a:cubicBezTo>
                  <a:lnTo>
                    <a:pt x="6859" y="5376"/>
                  </a:lnTo>
                  <a:cubicBezTo>
                    <a:pt x="7174" y="5513"/>
                    <a:pt x="7062" y="5974"/>
                    <a:pt x="6778" y="5974"/>
                  </a:cubicBezTo>
                  <a:cubicBezTo>
                    <a:pt x="6740" y="5974"/>
                    <a:pt x="6699" y="5966"/>
                    <a:pt x="6656" y="5947"/>
                  </a:cubicBezTo>
                  <a:lnTo>
                    <a:pt x="5977" y="5686"/>
                  </a:lnTo>
                  <a:lnTo>
                    <a:pt x="5977" y="5686"/>
                  </a:lnTo>
                  <a:cubicBezTo>
                    <a:pt x="6275" y="6126"/>
                    <a:pt x="6561" y="6590"/>
                    <a:pt x="6870" y="7043"/>
                  </a:cubicBezTo>
                  <a:cubicBezTo>
                    <a:pt x="6950" y="7149"/>
                    <a:pt x="6852" y="7289"/>
                    <a:pt x="6747" y="7289"/>
                  </a:cubicBezTo>
                  <a:cubicBezTo>
                    <a:pt x="6711" y="7289"/>
                    <a:pt x="6675" y="7273"/>
                    <a:pt x="6644" y="7233"/>
                  </a:cubicBezTo>
                  <a:cubicBezTo>
                    <a:pt x="6299" y="6781"/>
                    <a:pt x="5918" y="6340"/>
                    <a:pt x="5525" y="5936"/>
                  </a:cubicBezTo>
                  <a:lnTo>
                    <a:pt x="5525" y="5936"/>
                  </a:lnTo>
                  <a:cubicBezTo>
                    <a:pt x="5489" y="6138"/>
                    <a:pt x="5489" y="6352"/>
                    <a:pt x="5537" y="6555"/>
                  </a:cubicBezTo>
                  <a:cubicBezTo>
                    <a:pt x="5561" y="6733"/>
                    <a:pt x="5442" y="6900"/>
                    <a:pt x="5275" y="6936"/>
                  </a:cubicBezTo>
                  <a:cubicBezTo>
                    <a:pt x="5260" y="6938"/>
                    <a:pt x="5245" y="6939"/>
                    <a:pt x="5230" y="6939"/>
                  </a:cubicBezTo>
                  <a:cubicBezTo>
                    <a:pt x="5069" y="6939"/>
                    <a:pt x="4927" y="6825"/>
                    <a:pt x="4894" y="6662"/>
                  </a:cubicBezTo>
                  <a:cubicBezTo>
                    <a:pt x="4799" y="6257"/>
                    <a:pt x="4858" y="5817"/>
                    <a:pt x="5061" y="5447"/>
                  </a:cubicBezTo>
                  <a:cubicBezTo>
                    <a:pt x="4811" y="5185"/>
                    <a:pt x="4561" y="4924"/>
                    <a:pt x="4323" y="4650"/>
                  </a:cubicBezTo>
                  <a:cubicBezTo>
                    <a:pt x="4144" y="4459"/>
                    <a:pt x="3953" y="4257"/>
                    <a:pt x="3763" y="4066"/>
                  </a:cubicBezTo>
                  <a:lnTo>
                    <a:pt x="3763" y="4066"/>
                  </a:lnTo>
                  <a:cubicBezTo>
                    <a:pt x="3775" y="4126"/>
                    <a:pt x="3787" y="4173"/>
                    <a:pt x="3787" y="4221"/>
                  </a:cubicBezTo>
                  <a:cubicBezTo>
                    <a:pt x="3834" y="4543"/>
                    <a:pt x="4049" y="5412"/>
                    <a:pt x="3549" y="5507"/>
                  </a:cubicBezTo>
                  <a:cubicBezTo>
                    <a:pt x="3523" y="5512"/>
                    <a:pt x="3498" y="5514"/>
                    <a:pt x="3475" y="5514"/>
                  </a:cubicBezTo>
                  <a:cubicBezTo>
                    <a:pt x="3027" y="5514"/>
                    <a:pt x="2938" y="4693"/>
                    <a:pt x="2870" y="4388"/>
                  </a:cubicBezTo>
                  <a:cubicBezTo>
                    <a:pt x="2810" y="4066"/>
                    <a:pt x="2656" y="3531"/>
                    <a:pt x="2703" y="3114"/>
                  </a:cubicBezTo>
                  <a:cubicBezTo>
                    <a:pt x="2691" y="3078"/>
                    <a:pt x="2679" y="3042"/>
                    <a:pt x="2679" y="3007"/>
                  </a:cubicBezTo>
                  <a:cubicBezTo>
                    <a:pt x="2394" y="2745"/>
                    <a:pt x="2120" y="2495"/>
                    <a:pt x="1834" y="2245"/>
                  </a:cubicBezTo>
                  <a:lnTo>
                    <a:pt x="1834" y="2257"/>
                  </a:lnTo>
                  <a:cubicBezTo>
                    <a:pt x="1834" y="2626"/>
                    <a:pt x="1870" y="2995"/>
                    <a:pt x="1953" y="3352"/>
                  </a:cubicBezTo>
                  <a:cubicBezTo>
                    <a:pt x="1993" y="3572"/>
                    <a:pt x="1836" y="3691"/>
                    <a:pt x="1671" y="3691"/>
                  </a:cubicBezTo>
                  <a:cubicBezTo>
                    <a:pt x="1540" y="3691"/>
                    <a:pt x="1405" y="3617"/>
                    <a:pt x="1358" y="3459"/>
                  </a:cubicBezTo>
                  <a:cubicBezTo>
                    <a:pt x="1239" y="3054"/>
                    <a:pt x="1215" y="2626"/>
                    <a:pt x="1286" y="2209"/>
                  </a:cubicBezTo>
                  <a:cubicBezTo>
                    <a:pt x="1298" y="2090"/>
                    <a:pt x="1394" y="1995"/>
                    <a:pt x="1501" y="1983"/>
                  </a:cubicBezTo>
                  <a:cubicBezTo>
                    <a:pt x="1179" y="1709"/>
                    <a:pt x="846" y="1459"/>
                    <a:pt x="513" y="1221"/>
                  </a:cubicBezTo>
                  <a:cubicBezTo>
                    <a:pt x="239" y="1590"/>
                    <a:pt x="96" y="2030"/>
                    <a:pt x="72" y="2495"/>
                  </a:cubicBezTo>
                  <a:cubicBezTo>
                    <a:pt x="1" y="4114"/>
                    <a:pt x="1334" y="5412"/>
                    <a:pt x="2584" y="6245"/>
                  </a:cubicBezTo>
                  <a:cubicBezTo>
                    <a:pt x="3989" y="7162"/>
                    <a:pt x="5525" y="7841"/>
                    <a:pt x="7144" y="8257"/>
                  </a:cubicBezTo>
                  <a:cubicBezTo>
                    <a:pt x="7220" y="8277"/>
                    <a:pt x="7297" y="8287"/>
                    <a:pt x="7374" y="8287"/>
                  </a:cubicBezTo>
                  <a:cubicBezTo>
                    <a:pt x="7979" y="8287"/>
                    <a:pt x="8578" y="7700"/>
                    <a:pt x="8240" y="7067"/>
                  </a:cubicBezTo>
                  <a:cubicBezTo>
                    <a:pt x="6971" y="4709"/>
                    <a:pt x="6306" y="1"/>
                    <a:pt x="290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402323" y="3491927"/>
              <a:ext cx="355175" cy="286911"/>
            </a:xfrm>
            <a:custGeom>
              <a:rect b="b" l="l" r="r" t="t"/>
              <a:pathLst>
                <a:path extrusionOk="0" h="8843" w="10947">
                  <a:moveTo>
                    <a:pt x="676" y="0"/>
                  </a:moveTo>
                  <a:cubicBezTo>
                    <a:pt x="506" y="0"/>
                    <a:pt x="339" y="25"/>
                    <a:pt x="179" y="82"/>
                  </a:cubicBezTo>
                  <a:cubicBezTo>
                    <a:pt x="36" y="141"/>
                    <a:pt x="0" y="332"/>
                    <a:pt x="96" y="451"/>
                  </a:cubicBezTo>
                  <a:cubicBezTo>
                    <a:pt x="393" y="832"/>
                    <a:pt x="810" y="951"/>
                    <a:pt x="1239" y="1130"/>
                  </a:cubicBezTo>
                  <a:cubicBezTo>
                    <a:pt x="1810" y="1344"/>
                    <a:pt x="2370" y="1606"/>
                    <a:pt x="2905" y="1904"/>
                  </a:cubicBezTo>
                  <a:cubicBezTo>
                    <a:pt x="3370" y="2165"/>
                    <a:pt x="3834" y="2451"/>
                    <a:pt x="4275" y="2773"/>
                  </a:cubicBezTo>
                  <a:cubicBezTo>
                    <a:pt x="4608" y="3011"/>
                    <a:pt x="4941" y="3261"/>
                    <a:pt x="5275" y="3523"/>
                  </a:cubicBezTo>
                  <a:cubicBezTo>
                    <a:pt x="5156" y="3547"/>
                    <a:pt x="5060" y="3642"/>
                    <a:pt x="5060" y="3761"/>
                  </a:cubicBezTo>
                  <a:cubicBezTo>
                    <a:pt x="4989" y="4178"/>
                    <a:pt x="5001" y="4606"/>
                    <a:pt x="5120" y="5011"/>
                  </a:cubicBezTo>
                  <a:cubicBezTo>
                    <a:pt x="5167" y="5169"/>
                    <a:pt x="5302" y="5243"/>
                    <a:pt x="5433" y="5243"/>
                  </a:cubicBezTo>
                  <a:cubicBezTo>
                    <a:pt x="5598" y="5243"/>
                    <a:pt x="5755" y="5124"/>
                    <a:pt x="5715" y="4904"/>
                  </a:cubicBezTo>
                  <a:cubicBezTo>
                    <a:pt x="5644" y="4547"/>
                    <a:pt x="5596" y="4178"/>
                    <a:pt x="5596" y="3809"/>
                  </a:cubicBezTo>
                  <a:lnTo>
                    <a:pt x="5596" y="3797"/>
                  </a:lnTo>
                  <a:cubicBezTo>
                    <a:pt x="5882" y="4047"/>
                    <a:pt x="6168" y="4297"/>
                    <a:pt x="6442" y="4559"/>
                  </a:cubicBezTo>
                  <a:cubicBezTo>
                    <a:pt x="6442" y="4594"/>
                    <a:pt x="6453" y="4630"/>
                    <a:pt x="6477" y="4666"/>
                  </a:cubicBezTo>
                  <a:cubicBezTo>
                    <a:pt x="6418" y="5083"/>
                    <a:pt x="6561" y="5594"/>
                    <a:pt x="6632" y="5940"/>
                  </a:cubicBezTo>
                  <a:cubicBezTo>
                    <a:pt x="6700" y="6267"/>
                    <a:pt x="6789" y="7066"/>
                    <a:pt x="7235" y="7066"/>
                  </a:cubicBezTo>
                  <a:cubicBezTo>
                    <a:pt x="7259" y="7066"/>
                    <a:pt x="7284" y="7064"/>
                    <a:pt x="7311" y="7059"/>
                  </a:cubicBezTo>
                  <a:cubicBezTo>
                    <a:pt x="7823" y="6964"/>
                    <a:pt x="7608" y="6095"/>
                    <a:pt x="7561" y="5773"/>
                  </a:cubicBezTo>
                  <a:cubicBezTo>
                    <a:pt x="7549" y="5725"/>
                    <a:pt x="7537" y="5678"/>
                    <a:pt x="7537" y="5618"/>
                  </a:cubicBezTo>
                  <a:lnTo>
                    <a:pt x="7537" y="5618"/>
                  </a:lnTo>
                  <a:cubicBezTo>
                    <a:pt x="7716" y="5809"/>
                    <a:pt x="7906" y="6011"/>
                    <a:pt x="8085" y="6202"/>
                  </a:cubicBezTo>
                  <a:cubicBezTo>
                    <a:pt x="8335" y="6476"/>
                    <a:pt x="8585" y="6737"/>
                    <a:pt x="8835" y="6999"/>
                  </a:cubicBezTo>
                  <a:cubicBezTo>
                    <a:pt x="8620" y="7369"/>
                    <a:pt x="8561" y="7797"/>
                    <a:pt x="8656" y="8214"/>
                  </a:cubicBezTo>
                  <a:cubicBezTo>
                    <a:pt x="8688" y="8376"/>
                    <a:pt x="8829" y="8479"/>
                    <a:pt x="8988" y="8479"/>
                  </a:cubicBezTo>
                  <a:cubicBezTo>
                    <a:pt x="9004" y="8479"/>
                    <a:pt x="9021" y="8478"/>
                    <a:pt x="9037" y="8476"/>
                  </a:cubicBezTo>
                  <a:cubicBezTo>
                    <a:pt x="9216" y="8452"/>
                    <a:pt x="9335" y="8285"/>
                    <a:pt x="9299" y="8107"/>
                  </a:cubicBezTo>
                  <a:cubicBezTo>
                    <a:pt x="9251" y="7904"/>
                    <a:pt x="9251" y="7690"/>
                    <a:pt x="9287" y="7488"/>
                  </a:cubicBezTo>
                  <a:lnTo>
                    <a:pt x="9287" y="7488"/>
                  </a:lnTo>
                  <a:cubicBezTo>
                    <a:pt x="9680" y="7892"/>
                    <a:pt x="10061" y="8333"/>
                    <a:pt x="10406" y="8785"/>
                  </a:cubicBezTo>
                  <a:cubicBezTo>
                    <a:pt x="10438" y="8826"/>
                    <a:pt x="10475" y="8843"/>
                    <a:pt x="10512" y="8843"/>
                  </a:cubicBezTo>
                  <a:cubicBezTo>
                    <a:pt x="10616" y="8843"/>
                    <a:pt x="10712" y="8709"/>
                    <a:pt x="10633" y="8595"/>
                  </a:cubicBezTo>
                  <a:cubicBezTo>
                    <a:pt x="10335" y="8142"/>
                    <a:pt x="10037" y="7690"/>
                    <a:pt x="9740" y="7238"/>
                  </a:cubicBezTo>
                  <a:lnTo>
                    <a:pt x="9740" y="7238"/>
                  </a:lnTo>
                  <a:lnTo>
                    <a:pt x="10418" y="7499"/>
                  </a:lnTo>
                  <a:cubicBezTo>
                    <a:pt x="10462" y="7518"/>
                    <a:pt x="10503" y="7526"/>
                    <a:pt x="10541" y="7526"/>
                  </a:cubicBezTo>
                  <a:cubicBezTo>
                    <a:pt x="10827" y="7526"/>
                    <a:pt x="10946" y="7065"/>
                    <a:pt x="10621" y="6928"/>
                  </a:cubicBezTo>
                  <a:lnTo>
                    <a:pt x="9668" y="6511"/>
                  </a:lnTo>
                  <a:cubicBezTo>
                    <a:pt x="9630" y="6492"/>
                    <a:pt x="9590" y="6483"/>
                    <a:pt x="9550" y="6483"/>
                  </a:cubicBezTo>
                  <a:cubicBezTo>
                    <a:pt x="9464" y="6483"/>
                    <a:pt x="9380" y="6525"/>
                    <a:pt x="9323" y="6607"/>
                  </a:cubicBezTo>
                  <a:cubicBezTo>
                    <a:pt x="9073" y="6214"/>
                    <a:pt x="8799" y="5845"/>
                    <a:pt x="8501" y="5499"/>
                  </a:cubicBezTo>
                  <a:cubicBezTo>
                    <a:pt x="8454" y="5440"/>
                    <a:pt x="8406" y="5380"/>
                    <a:pt x="8358" y="5321"/>
                  </a:cubicBezTo>
                  <a:lnTo>
                    <a:pt x="8358" y="5321"/>
                  </a:lnTo>
                  <a:cubicBezTo>
                    <a:pt x="8799" y="5475"/>
                    <a:pt x="9240" y="5666"/>
                    <a:pt x="9656" y="5868"/>
                  </a:cubicBezTo>
                  <a:cubicBezTo>
                    <a:pt x="9695" y="5888"/>
                    <a:pt x="9732" y="5896"/>
                    <a:pt x="9767" y="5896"/>
                  </a:cubicBezTo>
                  <a:cubicBezTo>
                    <a:pt x="9986" y="5896"/>
                    <a:pt x="10102" y="5546"/>
                    <a:pt x="9906" y="5392"/>
                  </a:cubicBezTo>
                  <a:cubicBezTo>
                    <a:pt x="9204" y="4856"/>
                    <a:pt x="8227" y="4285"/>
                    <a:pt x="7299" y="4142"/>
                  </a:cubicBezTo>
                  <a:cubicBezTo>
                    <a:pt x="7073" y="3916"/>
                    <a:pt x="6846" y="3689"/>
                    <a:pt x="6608" y="3475"/>
                  </a:cubicBezTo>
                  <a:lnTo>
                    <a:pt x="6608" y="3475"/>
                  </a:lnTo>
                  <a:cubicBezTo>
                    <a:pt x="7204" y="3582"/>
                    <a:pt x="7787" y="3713"/>
                    <a:pt x="8370" y="3892"/>
                  </a:cubicBezTo>
                  <a:cubicBezTo>
                    <a:pt x="8396" y="3899"/>
                    <a:pt x="8420" y="3902"/>
                    <a:pt x="8443" y="3902"/>
                  </a:cubicBezTo>
                  <a:cubicBezTo>
                    <a:pt x="8691" y="3902"/>
                    <a:pt x="8797" y="3527"/>
                    <a:pt x="8525" y="3439"/>
                  </a:cubicBezTo>
                  <a:cubicBezTo>
                    <a:pt x="7918" y="3237"/>
                    <a:pt x="7299" y="3082"/>
                    <a:pt x="6668" y="2951"/>
                  </a:cubicBezTo>
                  <a:cubicBezTo>
                    <a:pt x="6406" y="2904"/>
                    <a:pt x="6108" y="2820"/>
                    <a:pt x="5811" y="2773"/>
                  </a:cubicBezTo>
                  <a:cubicBezTo>
                    <a:pt x="5549" y="2558"/>
                    <a:pt x="5275" y="2344"/>
                    <a:pt x="5001" y="2142"/>
                  </a:cubicBezTo>
                  <a:cubicBezTo>
                    <a:pt x="4358" y="1665"/>
                    <a:pt x="3691" y="1237"/>
                    <a:pt x="2977" y="868"/>
                  </a:cubicBezTo>
                  <a:cubicBezTo>
                    <a:pt x="2330" y="535"/>
                    <a:pt x="1466" y="0"/>
                    <a:pt x="67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8395603" y="3686305"/>
              <a:ext cx="277859" cy="268677"/>
            </a:xfrm>
            <a:custGeom>
              <a:rect b="b" l="l" r="r" t="t"/>
              <a:pathLst>
                <a:path extrusionOk="0" h="8281" w="8564">
                  <a:moveTo>
                    <a:pt x="2908" y="1"/>
                  </a:moveTo>
                  <a:cubicBezTo>
                    <a:pt x="2700" y="1"/>
                    <a:pt x="2481" y="19"/>
                    <a:pt x="2251" y="56"/>
                  </a:cubicBezTo>
                  <a:cubicBezTo>
                    <a:pt x="2060" y="92"/>
                    <a:pt x="1917" y="223"/>
                    <a:pt x="1846" y="389"/>
                  </a:cubicBezTo>
                  <a:cubicBezTo>
                    <a:pt x="1632" y="413"/>
                    <a:pt x="1429" y="485"/>
                    <a:pt x="1227" y="580"/>
                  </a:cubicBezTo>
                  <a:cubicBezTo>
                    <a:pt x="1501" y="770"/>
                    <a:pt x="1774" y="985"/>
                    <a:pt x="2036" y="1211"/>
                  </a:cubicBezTo>
                  <a:cubicBezTo>
                    <a:pt x="2322" y="1270"/>
                    <a:pt x="2620" y="1354"/>
                    <a:pt x="2882" y="1401"/>
                  </a:cubicBezTo>
                  <a:cubicBezTo>
                    <a:pt x="3513" y="1532"/>
                    <a:pt x="4132" y="1687"/>
                    <a:pt x="4751" y="1889"/>
                  </a:cubicBezTo>
                  <a:cubicBezTo>
                    <a:pt x="5020" y="1976"/>
                    <a:pt x="4910" y="2343"/>
                    <a:pt x="4667" y="2343"/>
                  </a:cubicBezTo>
                  <a:cubicBezTo>
                    <a:pt x="4641" y="2343"/>
                    <a:pt x="4613" y="2339"/>
                    <a:pt x="4584" y="2330"/>
                  </a:cubicBezTo>
                  <a:cubicBezTo>
                    <a:pt x="4013" y="2163"/>
                    <a:pt x="3429" y="2032"/>
                    <a:pt x="2834" y="1925"/>
                  </a:cubicBezTo>
                  <a:lnTo>
                    <a:pt x="2834" y="1925"/>
                  </a:lnTo>
                  <a:cubicBezTo>
                    <a:pt x="3072" y="2140"/>
                    <a:pt x="3298" y="2366"/>
                    <a:pt x="3525" y="2592"/>
                  </a:cubicBezTo>
                  <a:cubicBezTo>
                    <a:pt x="4453" y="2747"/>
                    <a:pt x="5442" y="3306"/>
                    <a:pt x="6132" y="3842"/>
                  </a:cubicBezTo>
                  <a:cubicBezTo>
                    <a:pt x="6328" y="3996"/>
                    <a:pt x="6221" y="4346"/>
                    <a:pt x="6004" y="4346"/>
                  </a:cubicBezTo>
                  <a:cubicBezTo>
                    <a:pt x="5970" y="4346"/>
                    <a:pt x="5933" y="4338"/>
                    <a:pt x="5894" y="4318"/>
                  </a:cubicBezTo>
                  <a:cubicBezTo>
                    <a:pt x="5465" y="4116"/>
                    <a:pt x="5025" y="3925"/>
                    <a:pt x="4584" y="3771"/>
                  </a:cubicBezTo>
                  <a:lnTo>
                    <a:pt x="4584" y="3771"/>
                  </a:lnTo>
                  <a:cubicBezTo>
                    <a:pt x="4632" y="3818"/>
                    <a:pt x="4680" y="3878"/>
                    <a:pt x="4727" y="3937"/>
                  </a:cubicBezTo>
                  <a:cubicBezTo>
                    <a:pt x="5025" y="4295"/>
                    <a:pt x="5299" y="4664"/>
                    <a:pt x="5561" y="5045"/>
                  </a:cubicBezTo>
                  <a:cubicBezTo>
                    <a:pt x="5609" y="4972"/>
                    <a:pt x="5695" y="4933"/>
                    <a:pt x="5782" y="4933"/>
                  </a:cubicBezTo>
                  <a:cubicBezTo>
                    <a:pt x="5825" y="4933"/>
                    <a:pt x="5867" y="4942"/>
                    <a:pt x="5906" y="4961"/>
                  </a:cubicBezTo>
                  <a:lnTo>
                    <a:pt x="6846" y="5366"/>
                  </a:lnTo>
                  <a:cubicBezTo>
                    <a:pt x="7172" y="5513"/>
                    <a:pt x="7053" y="5976"/>
                    <a:pt x="6766" y="5976"/>
                  </a:cubicBezTo>
                  <a:cubicBezTo>
                    <a:pt x="6728" y="5976"/>
                    <a:pt x="6687" y="5968"/>
                    <a:pt x="6644" y="5949"/>
                  </a:cubicBezTo>
                  <a:lnTo>
                    <a:pt x="5977" y="5688"/>
                  </a:lnTo>
                  <a:lnTo>
                    <a:pt x="5977" y="5688"/>
                  </a:lnTo>
                  <a:cubicBezTo>
                    <a:pt x="6275" y="6128"/>
                    <a:pt x="6561" y="6592"/>
                    <a:pt x="6870" y="7045"/>
                  </a:cubicBezTo>
                  <a:cubicBezTo>
                    <a:pt x="6950" y="7151"/>
                    <a:pt x="6845" y="7291"/>
                    <a:pt x="6737" y="7291"/>
                  </a:cubicBezTo>
                  <a:cubicBezTo>
                    <a:pt x="6700" y="7291"/>
                    <a:pt x="6662" y="7275"/>
                    <a:pt x="6632" y="7235"/>
                  </a:cubicBezTo>
                  <a:cubicBezTo>
                    <a:pt x="6287" y="6783"/>
                    <a:pt x="5918" y="6342"/>
                    <a:pt x="5513" y="5938"/>
                  </a:cubicBezTo>
                  <a:lnTo>
                    <a:pt x="5513" y="5938"/>
                  </a:lnTo>
                  <a:cubicBezTo>
                    <a:pt x="5477" y="6140"/>
                    <a:pt x="5489" y="6354"/>
                    <a:pt x="5525" y="6557"/>
                  </a:cubicBezTo>
                  <a:cubicBezTo>
                    <a:pt x="5561" y="6735"/>
                    <a:pt x="5442" y="6902"/>
                    <a:pt x="5263" y="6926"/>
                  </a:cubicBezTo>
                  <a:cubicBezTo>
                    <a:pt x="5246" y="6928"/>
                    <a:pt x="5230" y="6929"/>
                    <a:pt x="5214" y="6929"/>
                  </a:cubicBezTo>
                  <a:cubicBezTo>
                    <a:pt x="5055" y="6929"/>
                    <a:pt x="4914" y="6826"/>
                    <a:pt x="4882" y="6664"/>
                  </a:cubicBezTo>
                  <a:cubicBezTo>
                    <a:pt x="4787" y="6247"/>
                    <a:pt x="4846" y="5819"/>
                    <a:pt x="5061" y="5449"/>
                  </a:cubicBezTo>
                  <a:cubicBezTo>
                    <a:pt x="4811" y="5188"/>
                    <a:pt x="4560" y="4926"/>
                    <a:pt x="4310" y="4652"/>
                  </a:cubicBezTo>
                  <a:cubicBezTo>
                    <a:pt x="4132" y="4449"/>
                    <a:pt x="3941" y="4259"/>
                    <a:pt x="3763" y="4056"/>
                  </a:cubicBezTo>
                  <a:lnTo>
                    <a:pt x="3763" y="4056"/>
                  </a:lnTo>
                  <a:cubicBezTo>
                    <a:pt x="3763" y="4116"/>
                    <a:pt x="3775" y="4164"/>
                    <a:pt x="3787" y="4223"/>
                  </a:cubicBezTo>
                  <a:cubicBezTo>
                    <a:pt x="3834" y="4545"/>
                    <a:pt x="4049" y="5414"/>
                    <a:pt x="3537" y="5497"/>
                  </a:cubicBezTo>
                  <a:cubicBezTo>
                    <a:pt x="3511" y="5502"/>
                    <a:pt x="3486" y="5504"/>
                    <a:pt x="3463" y="5504"/>
                  </a:cubicBezTo>
                  <a:cubicBezTo>
                    <a:pt x="3015" y="5504"/>
                    <a:pt x="2926" y="4683"/>
                    <a:pt x="2870" y="4378"/>
                  </a:cubicBezTo>
                  <a:cubicBezTo>
                    <a:pt x="2798" y="4033"/>
                    <a:pt x="2644" y="3521"/>
                    <a:pt x="2703" y="3104"/>
                  </a:cubicBezTo>
                  <a:cubicBezTo>
                    <a:pt x="2679" y="3068"/>
                    <a:pt x="2667" y="3032"/>
                    <a:pt x="2667" y="2997"/>
                  </a:cubicBezTo>
                  <a:cubicBezTo>
                    <a:pt x="2394" y="2735"/>
                    <a:pt x="2108" y="2485"/>
                    <a:pt x="1822" y="2235"/>
                  </a:cubicBezTo>
                  <a:cubicBezTo>
                    <a:pt x="1822" y="2247"/>
                    <a:pt x="1822" y="2247"/>
                    <a:pt x="1822" y="2247"/>
                  </a:cubicBezTo>
                  <a:cubicBezTo>
                    <a:pt x="1822" y="2616"/>
                    <a:pt x="1870" y="2985"/>
                    <a:pt x="1941" y="3342"/>
                  </a:cubicBezTo>
                  <a:cubicBezTo>
                    <a:pt x="1988" y="3563"/>
                    <a:pt x="1828" y="3686"/>
                    <a:pt x="1660" y="3686"/>
                  </a:cubicBezTo>
                  <a:cubicBezTo>
                    <a:pt x="1529" y="3686"/>
                    <a:pt x="1393" y="3611"/>
                    <a:pt x="1346" y="3449"/>
                  </a:cubicBezTo>
                  <a:cubicBezTo>
                    <a:pt x="1239" y="3044"/>
                    <a:pt x="1215" y="2616"/>
                    <a:pt x="1286" y="2199"/>
                  </a:cubicBezTo>
                  <a:cubicBezTo>
                    <a:pt x="1298" y="2080"/>
                    <a:pt x="1382" y="1985"/>
                    <a:pt x="1501" y="1973"/>
                  </a:cubicBezTo>
                  <a:cubicBezTo>
                    <a:pt x="1167" y="1711"/>
                    <a:pt x="846" y="1449"/>
                    <a:pt x="500" y="1211"/>
                  </a:cubicBezTo>
                  <a:cubicBezTo>
                    <a:pt x="239" y="1580"/>
                    <a:pt x="84" y="2020"/>
                    <a:pt x="72" y="2485"/>
                  </a:cubicBezTo>
                  <a:cubicBezTo>
                    <a:pt x="0" y="4104"/>
                    <a:pt x="1334" y="5414"/>
                    <a:pt x="2584" y="6235"/>
                  </a:cubicBezTo>
                  <a:cubicBezTo>
                    <a:pt x="3989" y="7152"/>
                    <a:pt x="5525" y="7831"/>
                    <a:pt x="7144" y="8247"/>
                  </a:cubicBezTo>
                  <a:cubicBezTo>
                    <a:pt x="7223" y="8270"/>
                    <a:pt x="7303" y="8280"/>
                    <a:pt x="7383" y="8280"/>
                  </a:cubicBezTo>
                  <a:cubicBezTo>
                    <a:pt x="7982" y="8280"/>
                    <a:pt x="8564" y="7687"/>
                    <a:pt x="8228" y="7057"/>
                  </a:cubicBezTo>
                  <a:cubicBezTo>
                    <a:pt x="6960" y="4702"/>
                    <a:pt x="6295" y="1"/>
                    <a:pt x="290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8272377" y="3636405"/>
              <a:ext cx="355597" cy="286911"/>
            </a:xfrm>
            <a:custGeom>
              <a:rect b="b" l="l" r="r" t="t"/>
              <a:pathLst>
                <a:path extrusionOk="0" h="8843" w="10960">
                  <a:moveTo>
                    <a:pt x="688" y="0"/>
                  </a:moveTo>
                  <a:cubicBezTo>
                    <a:pt x="518" y="0"/>
                    <a:pt x="351" y="25"/>
                    <a:pt x="191" y="82"/>
                  </a:cubicBezTo>
                  <a:cubicBezTo>
                    <a:pt x="48" y="141"/>
                    <a:pt x="0" y="332"/>
                    <a:pt x="107" y="451"/>
                  </a:cubicBezTo>
                  <a:cubicBezTo>
                    <a:pt x="405" y="820"/>
                    <a:pt x="822" y="951"/>
                    <a:pt x="1250" y="1118"/>
                  </a:cubicBezTo>
                  <a:cubicBezTo>
                    <a:pt x="1822" y="1344"/>
                    <a:pt x="2382" y="1606"/>
                    <a:pt x="2917" y="1892"/>
                  </a:cubicBezTo>
                  <a:cubicBezTo>
                    <a:pt x="3394" y="2154"/>
                    <a:pt x="3846" y="2451"/>
                    <a:pt x="4287" y="2761"/>
                  </a:cubicBezTo>
                  <a:cubicBezTo>
                    <a:pt x="4632" y="2999"/>
                    <a:pt x="4965" y="3261"/>
                    <a:pt x="5287" y="3523"/>
                  </a:cubicBezTo>
                  <a:cubicBezTo>
                    <a:pt x="5168" y="3547"/>
                    <a:pt x="5084" y="3642"/>
                    <a:pt x="5072" y="3749"/>
                  </a:cubicBezTo>
                  <a:cubicBezTo>
                    <a:pt x="5001" y="4166"/>
                    <a:pt x="5025" y="4594"/>
                    <a:pt x="5144" y="4999"/>
                  </a:cubicBezTo>
                  <a:cubicBezTo>
                    <a:pt x="5186" y="5162"/>
                    <a:pt x="5321" y="5237"/>
                    <a:pt x="5452" y="5237"/>
                  </a:cubicBezTo>
                  <a:cubicBezTo>
                    <a:pt x="5618" y="5237"/>
                    <a:pt x="5779" y="5117"/>
                    <a:pt x="5739" y="4904"/>
                  </a:cubicBezTo>
                  <a:cubicBezTo>
                    <a:pt x="5656" y="4535"/>
                    <a:pt x="5620" y="4166"/>
                    <a:pt x="5608" y="3797"/>
                  </a:cubicBezTo>
                  <a:lnTo>
                    <a:pt x="5608" y="3797"/>
                  </a:lnTo>
                  <a:cubicBezTo>
                    <a:pt x="5894" y="4035"/>
                    <a:pt x="6180" y="4297"/>
                    <a:pt x="6453" y="4547"/>
                  </a:cubicBezTo>
                  <a:cubicBezTo>
                    <a:pt x="6465" y="4582"/>
                    <a:pt x="6477" y="4618"/>
                    <a:pt x="6489" y="4654"/>
                  </a:cubicBezTo>
                  <a:cubicBezTo>
                    <a:pt x="6442" y="5071"/>
                    <a:pt x="6584" y="5583"/>
                    <a:pt x="6656" y="5928"/>
                  </a:cubicBezTo>
                  <a:cubicBezTo>
                    <a:pt x="6713" y="6235"/>
                    <a:pt x="6802" y="7064"/>
                    <a:pt x="7257" y="7064"/>
                  </a:cubicBezTo>
                  <a:cubicBezTo>
                    <a:pt x="7278" y="7064"/>
                    <a:pt x="7300" y="7063"/>
                    <a:pt x="7323" y="7059"/>
                  </a:cubicBezTo>
                  <a:cubicBezTo>
                    <a:pt x="7835" y="6964"/>
                    <a:pt x="7620" y="6094"/>
                    <a:pt x="7573" y="5773"/>
                  </a:cubicBezTo>
                  <a:cubicBezTo>
                    <a:pt x="7573" y="5725"/>
                    <a:pt x="7561" y="5666"/>
                    <a:pt x="7549" y="5606"/>
                  </a:cubicBezTo>
                  <a:lnTo>
                    <a:pt x="7549" y="5606"/>
                  </a:lnTo>
                  <a:cubicBezTo>
                    <a:pt x="7739" y="5809"/>
                    <a:pt x="7918" y="5999"/>
                    <a:pt x="8108" y="6202"/>
                  </a:cubicBezTo>
                  <a:cubicBezTo>
                    <a:pt x="8347" y="6475"/>
                    <a:pt x="8609" y="6737"/>
                    <a:pt x="8847" y="6999"/>
                  </a:cubicBezTo>
                  <a:cubicBezTo>
                    <a:pt x="8644" y="7368"/>
                    <a:pt x="8573" y="7809"/>
                    <a:pt x="8680" y="8214"/>
                  </a:cubicBezTo>
                  <a:cubicBezTo>
                    <a:pt x="8711" y="8371"/>
                    <a:pt x="8844" y="8482"/>
                    <a:pt x="8989" y="8482"/>
                  </a:cubicBezTo>
                  <a:cubicBezTo>
                    <a:pt x="9009" y="8482"/>
                    <a:pt x="9029" y="8480"/>
                    <a:pt x="9049" y="8476"/>
                  </a:cubicBezTo>
                  <a:cubicBezTo>
                    <a:pt x="9228" y="8452"/>
                    <a:pt x="9347" y="8285"/>
                    <a:pt x="9323" y="8107"/>
                  </a:cubicBezTo>
                  <a:cubicBezTo>
                    <a:pt x="9275" y="7904"/>
                    <a:pt x="9263" y="7690"/>
                    <a:pt x="9311" y="7487"/>
                  </a:cubicBezTo>
                  <a:lnTo>
                    <a:pt x="9311" y="7487"/>
                  </a:lnTo>
                  <a:cubicBezTo>
                    <a:pt x="9704" y="7892"/>
                    <a:pt x="10073" y="8333"/>
                    <a:pt x="10430" y="8785"/>
                  </a:cubicBezTo>
                  <a:cubicBezTo>
                    <a:pt x="10461" y="8826"/>
                    <a:pt x="10499" y="8843"/>
                    <a:pt x="10536" y="8843"/>
                  </a:cubicBezTo>
                  <a:cubicBezTo>
                    <a:pt x="10639" y="8843"/>
                    <a:pt x="10735" y="8709"/>
                    <a:pt x="10656" y="8595"/>
                  </a:cubicBezTo>
                  <a:cubicBezTo>
                    <a:pt x="10359" y="8142"/>
                    <a:pt x="10061" y="7690"/>
                    <a:pt x="9763" y="7237"/>
                  </a:cubicBezTo>
                  <a:lnTo>
                    <a:pt x="9763" y="7237"/>
                  </a:lnTo>
                  <a:lnTo>
                    <a:pt x="10430" y="7499"/>
                  </a:lnTo>
                  <a:cubicBezTo>
                    <a:pt x="10475" y="7518"/>
                    <a:pt x="10517" y="7526"/>
                    <a:pt x="10556" y="7526"/>
                  </a:cubicBezTo>
                  <a:cubicBezTo>
                    <a:pt x="10848" y="7526"/>
                    <a:pt x="10960" y="7065"/>
                    <a:pt x="10644" y="6928"/>
                  </a:cubicBezTo>
                  <a:lnTo>
                    <a:pt x="9692" y="6511"/>
                  </a:lnTo>
                  <a:cubicBezTo>
                    <a:pt x="9654" y="6492"/>
                    <a:pt x="9612" y="6483"/>
                    <a:pt x="9571" y="6483"/>
                  </a:cubicBezTo>
                  <a:cubicBezTo>
                    <a:pt x="9483" y="6483"/>
                    <a:pt x="9395" y="6525"/>
                    <a:pt x="9347" y="6606"/>
                  </a:cubicBezTo>
                  <a:cubicBezTo>
                    <a:pt x="9085" y="6225"/>
                    <a:pt x="8823" y="5844"/>
                    <a:pt x="8525" y="5487"/>
                  </a:cubicBezTo>
                  <a:cubicBezTo>
                    <a:pt x="8478" y="5440"/>
                    <a:pt x="8418" y="5380"/>
                    <a:pt x="8370" y="5321"/>
                  </a:cubicBezTo>
                  <a:lnTo>
                    <a:pt x="8370" y="5321"/>
                  </a:lnTo>
                  <a:cubicBezTo>
                    <a:pt x="8811" y="5475"/>
                    <a:pt x="9251" y="5666"/>
                    <a:pt x="9680" y="5868"/>
                  </a:cubicBezTo>
                  <a:cubicBezTo>
                    <a:pt x="9719" y="5888"/>
                    <a:pt x="9756" y="5896"/>
                    <a:pt x="9790" y="5896"/>
                  </a:cubicBezTo>
                  <a:cubicBezTo>
                    <a:pt x="10010" y="5896"/>
                    <a:pt x="10124" y="5546"/>
                    <a:pt x="9918" y="5392"/>
                  </a:cubicBezTo>
                  <a:cubicBezTo>
                    <a:pt x="9228" y="4856"/>
                    <a:pt x="8251" y="4285"/>
                    <a:pt x="7311" y="4154"/>
                  </a:cubicBezTo>
                  <a:cubicBezTo>
                    <a:pt x="7085" y="3916"/>
                    <a:pt x="6870" y="3701"/>
                    <a:pt x="6632" y="3475"/>
                  </a:cubicBezTo>
                  <a:lnTo>
                    <a:pt x="6632" y="3475"/>
                  </a:lnTo>
                  <a:cubicBezTo>
                    <a:pt x="7215" y="3582"/>
                    <a:pt x="7799" y="3713"/>
                    <a:pt x="8370" y="3892"/>
                  </a:cubicBezTo>
                  <a:cubicBezTo>
                    <a:pt x="8396" y="3899"/>
                    <a:pt x="8420" y="3902"/>
                    <a:pt x="8444" y="3902"/>
                  </a:cubicBezTo>
                  <a:cubicBezTo>
                    <a:pt x="8693" y="3902"/>
                    <a:pt x="8809" y="3526"/>
                    <a:pt x="8537" y="3439"/>
                  </a:cubicBezTo>
                  <a:cubicBezTo>
                    <a:pt x="7918" y="3237"/>
                    <a:pt x="7299" y="3082"/>
                    <a:pt x="6680" y="2951"/>
                  </a:cubicBezTo>
                  <a:cubicBezTo>
                    <a:pt x="6406" y="2904"/>
                    <a:pt x="6120" y="2820"/>
                    <a:pt x="5822" y="2773"/>
                  </a:cubicBezTo>
                  <a:cubicBezTo>
                    <a:pt x="5561" y="2558"/>
                    <a:pt x="5287" y="2344"/>
                    <a:pt x="5013" y="2142"/>
                  </a:cubicBezTo>
                  <a:cubicBezTo>
                    <a:pt x="4370" y="1665"/>
                    <a:pt x="3691" y="1237"/>
                    <a:pt x="2989" y="868"/>
                  </a:cubicBezTo>
                  <a:cubicBezTo>
                    <a:pt x="2342" y="535"/>
                    <a:pt x="1478" y="0"/>
                    <a:pt x="688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6317695" y="78356"/>
              <a:ext cx="278281" cy="268872"/>
            </a:xfrm>
            <a:custGeom>
              <a:rect b="b" l="l" r="r" t="t"/>
              <a:pathLst>
                <a:path extrusionOk="0" h="8287" w="8577">
                  <a:moveTo>
                    <a:pt x="2901" y="0"/>
                  </a:moveTo>
                  <a:cubicBezTo>
                    <a:pt x="2694" y="0"/>
                    <a:pt x="2478" y="18"/>
                    <a:pt x="2251" y="54"/>
                  </a:cubicBezTo>
                  <a:cubicBezTo>
                    <a:pt x="2072" y="89"/>
                    <a:pt x="1918" y="220"/>
                    <a:pt x="1858" y="387"/>
                  </a:cubicBezTo>
                  <a:cubicBezTo>
                    <a:pt x="1644" y="411"/>
                    <a:pt x="1429" y="482"/>
                    <a:pt x="1239" y="578"/>
                  </a:cubicBezTo>
                  <a:cubicBezTo>
                    <a:pt x="1513" y="768"/>
                    <a:pt x="1775" y="982"/>
                    <a:pt x="2037" y="1209"/>
                  </a:cubicBezTo>
                  <a:cubicBezTo>
                    <a:pt x="2322" y="1244"/>
                    <a:pt x="2620" y="1328"/>
                    <a:pt x="2882" y="1387"/>
                  </a:cubicBezTo>
                  <a:cubicBezTo>
                    <a:pt x="3513" y="1506"/>
                    <a:pt x="4132" y="1673"/>
                    <a:pt x="4739" y="1875"/>
                  </a:cubicBezTo>
                  <a:cubicBezTo>
                    <a:pt x="5012" y="1963"/>
                    <a:pt x="4895" y="2338"/>
                    <a:pt x="4655" y="2338"/>
                  </a:cubicBezTo>
                  <a:cubicBezTo>
                    <a:pt x="4633" y="2338"/>
                    <a:pt x="4609" y="2335"/>
                    <a:pt x="4585" y="2328"/>
                  </a:cubicBezTo>
                  <a:cubicBezTo>
                    <a:pt x="4013" y="2149"/>
                    <a:pt x="3430" y="2018"/>
                    <a:pt x="2834" y="1911"/>
                  </a:cubicBezTo>
                  <a:lnTo>
                    <a:pt x="2834" y="1911"/>
                  </a:lnTo>
                  <a:cubicBezTo>
                    <a:pt x="3072" y="2125"/>
                    <a:pt x="3299" y="2352"/>
                    <a:pt x="3525" y="2590"/>
                  </a:cubicBezTo>
                  <a:cubicBezTo>
                    <a:pt x="4454" y="2721"/>
                    <a:pt x="5430" y="3292"/>
                    <a:pt x="6132" y="3828"/>
                  </a:cubicBezTo>
                  <a:cubicBezTo>
                    <a:pt x="6328" y="3982"/>
                    <a:pt x="6221" y="4332"/>
                    <a:pt x="5996" y="4332"/>
                  </a:cubicBezTo>
                  <a:cubicBezTo>
                    <a:pt x="5961" y="4332"/>
                    <a:pt x="5923" y="4324"/>
                    <a:pt x="5882" y="4304"/>
                  </a:cubicBezTo>
                  <a:cubicBezTo>
                    <a:pt x="5466" y="4102"/>
                    <a:pt x="5025" y="3923"/>
                    <a:pt x="4585" y="3757"/>
                  </a:cubicBezTo>
                  <a:lnTo>
                    <a:pt x="4585" y="3757"/>
                  </a:lnTo>
                  <a:cubicBezTo>
                    <a:pt x="4632" y="3816"/>
                    <a:pt x="4680" y="3876"/>
                    <a:pt x="4727" y="3935"/>
                  </a:cubicBezTo>
                  <a:cubicBezTo>
                    <a:pt x="5025" y="4280"/>
                    <a:pt x="5299" y="4650"/>
                    <a:pt x="5549" y="5042"/>
                  </a:cubicBezTo>
                  <a:cubicBezTo>
                    <a:pt x="5606" y="4961"/>
                    <a:pt x="5690" y="4919"/>
                    <a:pt x="5776" y="4919"/>
                  </a:cubicBezTo>
                  <a:cubicBezTo>
                    <a:pt x="5816" y="4919"/>
                    <a:pt x="5856" y="4928"/>
                    <a:pt x="5894" y="4947"/>
                  </a:cubicBezTo>
                  <a:lnTo>
                    <a:pt x="6847" y="5364"/>
                  </a:lnTo>
                  <a:cubicBezTo>
                    <a:pt x="7173" y="5501"/>
                    <a:pt x="7053" y="5962"/>
                    <a:pt x="6767" y="5962"/>
                  </a:cubicBezTo>
                  <a:cubicBezTo>
                    <a:pt x="6729" y="5962"/>
                    <a:pt x="6688" y="5954"/>
                    <a:pt x="6644" y="5935"/>
                  </a:cubicBezTo>
                  <a:lnTo>
                    <a:pt x="5978" y="5674"/>
                  </a:lnTo>
                  <a:lnTo>
                    <a:pt x="5978" y="5674"/>
                  </a:lnTo>
                  <a:cubicBezTo>
                    <a:pt x="6275" y="6126"/>
                    <a:pt x="6561" y="6590"/>
                    <a:pt x="6871" y="7031"/>
                  </a:cubicBezTo>
                  <a:cubicBezTo>
                    <a:pt x="6950" y="7145"/>
                    <a:pt x="6854" y="7279"/>
                    <a:pt x="6750" y="7279"/>
                  </a:cubicBezTo>
                  <a:cubicBezTo>
                    <a:pt x="6713" y="7279"/>
                    <a:pt x="6676" y="7262"/>
                    <a:pt x="6644" y="7221"/>
                  </a:cubicBezTo>
                  <a:cubicBezTo>
                    <a:pt x="6287" y="6769"/>
                    <a:pt x="5918" y="6340"/>
                    <a:pt x="5525" y="5924"/>
                  </a:cubicBezTo>
                  <a:lnTo>
                    <a:pt x="5525" y="5924"/>
                  </a:lnTo>
                  <a:cubicBezTo>
                    <a:pt x="5478" y="6126"/>
                    <a:pt x="5489" y="6340"/>
                    <a:pt x="5537" y="6543"/>
                  </a:cubicBezTo>
                  <a:cubicBezTo>
                    <a:pt x="5561" y="6721"/>
                    <a:pt x="5442" y="6888"/>
                    <a:pt x="5263" y="6924"/>
                  </a:cubicBezTo>
                  <a:cubicBezTo>
                    <a:pt x="5249" y="6926"/>
                    <a:pt x="5235" y="6927"/>
                    <a:pt x="5221" y="6927"/>
                  </a:cubicBezTo>
                  <a:cubicBezTo>
                    <a:pt x="5069" y="6927"/>
                    <a:pt x="4927" y="6813"/>
                    <a:pt x="4894" y="6650"/>
                  </a:cubicBezTo>
                  <a:cubicBezTo>
                    <a:pt x="4787" y="6245"/>
                    <a:pt x="4858" y="5804"/>
                    <a:pt x="5061" y="5435"/>
                  </a:cubicBezTo>
                  <a:cubicBezTo>
                    <a:pt x="4811" y="5185"/>
                    <a:pt x="4561" y="4912"/>
                    <a:pt x="4323" y="4650"/>
                  </a:cubicBezTo>
                  <a:cubicBezTo>
                    <a:pt x="4132" y="4447"/>
                    <a:pt x="3954" y="4257"/>
                    <a:pt x="3763" y="4054"/>
                  </a:cubicBezTo>
                  <a:lnTo>
                    <a:pt x="3763" y="4054"/>
                  </a:lnTo>
                  <a:cubicBezTo>
                    <a:pt x="3763" y="4114"/>
                    <a:pt x="3775" y="4161"/>
                    <a:pt x="3787" y="4221"/>
                  </a:cubicBezTo>
                  <a:cubicBezTo>
                    <a:pt x="3834" y="4542"/>
                    <a:pt x="4049" y="5412"/>
                    <a:pt x="3537" y="5507"/>
                  </a:cubicBezTo>
                  <a:cubicBezTo>
                    <a:pt x="3511" y="5512"/>
                    <a:pt x="3487" y="5514"/>
                    <a:pt x="3464" y="5514"/>
                  </a:cubicBezTo>
                  <a:cubicBezTo>
                    <a:pt x="3017" y="5514"/>
                    <a:pt x="2938" y="4681"/>
                    <a:pt x="2870" y="4376"/>
                  </a:cubicBezTo>
                  <a:cubicBezTo>
                    <a:pt x="2799" y="4054"/>
                    <a:pt x="2656" y="3518"/>
                    <a:pt x="2703" y="3102"/>
                  </a:cubicBezTo>
                  <a:cubicBezTo>
                    <a:pt x="2691" y="3066"/>
                    <a:pt x="2680" y="3030"/>
                    <a:pt x="2680" y="2995"/>
                  </a:cubicBezTo>
                  <a:cubicBezTo>
                    <a:pt x="2394" y="2745"/>
                    <a:pt x="2120" y="2483"/>
                    <a:pt x="1822" y="2245"/>
                  </a:cubicBezTo>
                  <a:lnTo>
                    <a:pt x="1822" y="2245"/>
                  </a:lnTo>
                  <a:cubicBezTo>
                    <a:pt x="1834" y="2614"/>
                    <a:pt x="1870" y="2983"/>
                    <a:pt x="1953" y="3352"/>
                  </a:cubicBezTo>
                  <a:cubicBezTo>
                    <a:pt x="1993" y="3565"/>
                    <a:pt x="1836" y="3685"/>
                    <a:pt x="1671" y="3685"/>
                  </a:cubicBezTo>
                  <a:cubicBezTo>
                    <a:pt x="1541" y="3685"/>
                    <a:pt x="1405" y="3610"/>
                    <a:pt x="1358" y="3447"/>
                  </a:cubicBezTo>
                  <a:cubicBezTo>
                    <a:pt x="1239" y="3042"/>
                    <a:pt x="1215" y="2614"/>
                    <a:pt x="1287" y="2197"/>
                  </a:cubicBezTo>
                  <a:cubicBezTo>
                    <a:pt x="1298" y="2078"/>
                    <a:pt x="1382" y="1983"/>
                    <a:pt x="1501" y="1971"/>
                  </a:cubicBezTo>
                  <a:cubicBezTo>
                    <a:pt x="1179" y="1709"/>
                    <a:pt x="846" y="1447"/>
                    <a:pt x="513" y="1209"/>
                  </a:cubicBezTo>
                  <a:cubicBezTo>
                    <a:pt x="239" y="1578"/>
                    <a:pt x="84" y="2030"/>
                    <a:pt x="72" y="2483"/>
                  </a:cubicBezTo>
                  <a:cubicBezTo>
                    <a:pt x="1" y="4102"/>
                    <a:pt x="1334" y="5412"/>
                    <a:pt x="2584" y="6233"/>
                  </a:cubicBezTo>
                  <a:cubicBezTo>
                    <a:pt x="3989" y="7150"/>
                    <a:pt x="5525" y="7829"/>
                    <a:pt x="7144" y="8257"/>
                  </a:cubicBezTo>
                  <a:cubicBezTo>
                    <a:pt x="7220" y="8277"/>
                    <a:pt x="7297" y="8287"/>
                    <a:pt x="7374" y="8287"/>
                  </a:cubicBezTo>
                  <a:cubicBezTo>
                    <a:pt x="7979" y="8287"/>
                    <a:pt x="8576" y="7700"/>
                    <a:pt x="8228" y="7067"/>
                  </a:cubicBezTo>
                  <a:cubicBezTo>
                    <a:pt x="6971" y="4698"/>
                    <a:pt x="6306" y="0"/>
                    <a:pt x="290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6194858" y="27353"/>
              <a:ext cx="355273" cy="287171"/>
            </a:xfrm>
            <a:custGeom>
              <a:rect b="b" l="l" r="r" t="t"/>
              <a:pathLst>
                <a:path extrusionOk="0" h="8851" w="10950">
                  <a:moveTo>
                    <a:pt x="668" y="1"/>
                  </a:moveTo>
                  <a:cubicBezTo>
                    <a:pt x="501" y="1"/>
                    <a:pt x="337" y="24"/>
                    <a:pt x="179" y="78"/>
                  </a:cubicBezTo>
                  <a:cubicBezTo>
                    <a:pt x="36" y="149"/>
                    <a:pt x="0" y="328"/>
                    <a:pt x="96" y="447"/>
                  </a:cubicBezTo>
                  <a:cubicBezTo>
                    <a:pt x="393" y="828"/>
                    <a:pt x="810" y="947"/>
                    <a:pt x="1251" y="1126"/>
                  </a:cubicBezTo>
                  <a:cubicBezTo>
                    <a:pt x="1810" y="1352"/>
                    <a:pt x="2370" y="1614"/>
                    <a:pt x="2906" y="1912"/>
                  </a:cubicBezTo>
                  <a:cubicBezTo>
                    <a:pt x="3370" y="2173"/>
                    <a:pt x="3834" y="2471"/>
                    <a:pt x="4275" y="2781"/>
                  </a:cubicBezTo>
                  <a:cubicBezTo>
                    <a:pt x="4620" y="3019"/>
                    <a:pt x="4953" y="3281"/>
                    <a:pt x="5275" y="3543"/>
                  </a:cubicBezTo>
                  <a:cubicBezTo>
                    <a:pt x="5156" y="3566"/>
                    <a:pt x="5073" y="3662"/>
                    <a:pt x="5061" y="3769"/>
                  </a:cubicBezTo>
                  <a:cubicBezTo>
                    <a:pt x="4989" y="4186"/>
                    <a:pt x="5013" y="4614"/>
                    <a:pt x="5120" y="5019"/>
                  </a:cubicBezTo>
                  <a:cubicBezTo>
                    <a:pt x="5168" y="5184"/>
                    <a:pt x="5308" y="5261"/>
                    <a:pt x="5441" y="5261"/>
                  </a:cubicBezTo>
                  <a:cubicBezTo>
                    <a:pt x="5607" y="5261"/>
                    <a:pt x="5762" y="5142"/>
                    <a:pt x="5715" y="4924"/>
                  </a:cubicBezTo>
                  <a:cubicBezTo>
                    <a:pt x="5644" y="4555"/>
                    <a:pt x="5596" y="4186"/>
                    <a:pt x="5596" y="3817"/>
                  </a:cubicBezTo>
                  <a:lnTo>
                    <a:pt x="5596" y="3817"/>
                  </a:lnTo>
                  <a:cubicBezTo>
                    <a:pt x="5882" y="4055"/>
                    <a:pt x="6168" y="4317"/>
                    <a:pt x="6442" y="4567"/>
                  </a:cubicBezTo>
                  <a:cubicBezTo>
                    <a:pt x="6442" y="4602"/>
                    <a:pt x="6454" y="4638"/>
                    <a:pt x="6477" y="4674"/>
                  </a:cubicBezTo>
                  <a:cubicBezTo>
                    <a:pt x="6418" y="5090"/>
                    <a:pt x="6561" y="5602"/>
                    <a:pt x="6632" y="5948"/>
                  </a:cubicBezTo>
                  <a:cubicBezTo>
                    <a:pt x="6700" y="6277"/>
                    <a:pt x="6790" y="7084"/>
                    <a:pt x="7244" y="7084"/>
                  </a:cubicBezTo>
                  <a:cubicBezTo>
                    <a:pt x="7265" y="7084"/>
                    <a:pt x="7288" y="7083"/>
                    <a:pt x="7311" y="7079"/>
                  </a:cubicBezTo>
                  <a:cubicBezTo>
                    <a:pt x="7823" y="6984"/>
                    <a:pt x="7609" y="6114"/>
                    <a:pt x="7561" y="5793"/>
                  </a:cubicBezTo>
                  <a:cubicBezTo>
                    <a:pt x="7549" y="5745"/>
                    <a:pt x="7537" y="5686"/>
                    <a:pt x="7537" y="5638"/>
                  </a:cubicBezTo>
                  <a:lnTo>
                    <a:pt x="7537" y="5638"/>
                  </a:lnTo>
                  <a:cubicBezTo>
                    <a:pt x="7716" y="5829"/>
                    <a:pt x="7906" y="6019"/>
                    <a:pt x="8085" y="6222"/>
                  </a:cubicBezTo>
                  <a:cubicBezTo>
                    <a:pt x="8335" y="6495"/>
                    <a:pt x="8585" y="6757"/>
                    <a:pt x="8835" y="7019"/>
                  </a:cubicBezTo>
                  <a:cubicBezTo>
                    <a:pt x="8621" y="7388"/>
                    <a:pt x="8561" y="7817"/>
                    <a:pt x="8656" y="8234"/>
                  </a:cubicBezTo>
                  <a:cubicBezTo>
                    <a:pt x="8689" y="8386"/>
                    <a:pt x="8831" y="8499"/>
                    <a:pt x="8992" y="8499"/>
                  </a:cubicBezTo>
                  <a:cubicBezTo>
                    <a:pt x="9007" y="8499"/>
                    <a:pt x="9022" y="8498"/>
                    <a:pt x="9037" y="8496"/>
                  </a:cubicBezTo>
                  <a:cubicBezTo>
                    <a:pt x="9216" y="8460"/>
                    <a:pt x="9335" y="8293"/>
                    <a:pt x="9299" y="8115"/>
                  </a:cubicBezTo>
                  <a:cubicBezTo>
                    <a:pt x="9252" y="7912"/>
                    <a:pt x="9252" y="7698"/>
                    <a:pt x="9287" y="7496"/>
                  </a:cubicBezTo>
                  <a:lnTo>
                    <a:pt x="9287" y="7496"/>
                  </a:lnTo>
                  <a:cubicBezTo>
                    <a:pt x="9680" y="7912"/>
                    <a:pt x="10061" y="8341"/>
                    <a:pt x="10407" y="8793"/>
                  </a:cubicBezTo>
                  <a:cubicBezTo>
                    <a:pt x="10438" y="8834"/>
                    <a:pt x="10476" y="8851"/>
                    <a:pt x="10514" y="8851"/>
                  </a:cubicBezTo>
                  <a:cubicBezTo>
                    <a:pt x="10621" y="8851"/>
                    <a:pt x="10724" y="8717"/>
                    <a:pt x="10645" y="8603"/>
                  </a:cubicBezTo>
                  <a:cubicBezTo>
                    <a:pt x="10347" y="8162"/>
                    <a:pt x="10049" y="7698"/>
                    <a:pt x="9752" y="7246"/>
                  </a:cubicBezTo>
                  <a:lnTo>
                    <a:pt x="9752" y="7246"/>
                  </a:lnTo>
                  <a:lnTo>
                    <a:pt x="10418" y="7519"/>
                  </a:lnTo>
                  <a:cubicBezTo>
                    <a:pt x="10459" y="7535"/>
                    <a:pt x="10497" y="7542"/>
                    <a:pt x="10533" y="7542"/>
                  </a:cubicBezTo>
                  <a:cubicBezTo>
                    <a:pt x="10825" y="7542"/>
                    <a:pt x="10950" y="7074"/>
                    <a:pt x="10621" y="6936"/>
                  </a:cubicBezTo>
                  <a:lnTo>
                    <a:pt x="9692" y="6531"/>
                  </a:lnTo>
                  <a:cubicBezTo>
                    <a:pt x="9649" y="6508"/>
                    <a:pt x="9605" y="6497"/>
                    <a:pt x="9563" y="6497"/>
                  </a:cubicBezTo>
                  <a:cubicBezTo>
                    <a:pt x="9475" y="6497"/>
                    <a:pt x="9395" y="6542"/>
                    <a:pt x="9347" y="6614"/>
                  </a:cubicBezTo>
                  <a:cubicBezTo>
                    <a:pt x="9085" y="6233"/>
                    <a:pt x="8811" y="5864"/>
                    <a:pt x="8513" y="5507"/>
                  </a:cubicBezTo>
                  <a:cubicBezTo>
                    <a:pt x="8466" y="5448"/>
                    <a:pt x="8418" y="5388"/>
                    <a:pt x="8371" y="5329"/>
                  </a:cubicBezTo>
                  <a:lnTo>
                    <a:pt x="8371" y="5329"/>
                  </a:lnTo>
                  <a:cubicBezTo>
                    <a:pt x="8811" y="5495"/>
                    <a:pt x="9252" y="5686"/>
                    <a:pt x="9680" y="5888"/>
                  </a:cubicBezTo>
                  <a:cubicBezTo>
                    <a:pt x="9719" y="5908"/>
                    <a:pt x="9756" y="5916"/>
                    <a:pt x="9790" y="5916"/>
                  </a:cubicBezTo>
                  <a:cubicBezTo>
                    <a:pt x="10007" y="5916"/>
                    <a:pt x="10114" y="5566"/>
                    <a:pt x="9918" y="5412"/>
                  </a:cubicBezTo>
                  <a:cubicBezTo>
                    <a:pt x="9216" y="4876"/>
                    <a:pt x="8240" y="4305"/>
                    <a:pt x="7311" y="4162"/>
                  </a:cubicBezTo>
                  <a:cubicBezTo>
                    <a:pt x="7085" y="3936"/>
                    <a:pt x="6858" y="3709"/>
                    <a:pt x="6620" y="3483"/>
                  </a:cubicBezTo>
                  <a:lnTo>
                    <a:pt x="6620" y="3483"/>
                  </a:lnTo>
                  <a:cubicBezTo>
                    <a:pt x="7216" y="3590"/>
                    <a:pt x="7799" y="3733"/>
                    <a:pt x="8371" y="3900"/>
                  </a:cubicBezTo>
                  <a:cubicBezTo>
                    <a:pt x="8396" y="3907"/>
                    <a:pt x="8420" y="3910"/>
                    <a:pt x="8444" y="3910"/>
                  </a:cubicBezTo>
                  <a:cubicBezTo>
                    <a:pt x="8691" y="3910"/>
                    <a:pt x="8798" y="3535"/>
                    <a:pt x="8525" y="3447"/>
                  </a:cubicBezTo>
                  <a:cubicBezTo>
                    <a:pt x="7918" y="3245"/>
                    <a:pt x="7299" y="3078"/>
                    <a:pt x="6668" y="2959"/>
                  </a:cubicBezTo>
                  <a:cubicBezTo>
                    <a:pt x="6406" y="2900"/>
                    <a:pt x="6108" y="2816"/>
                    <a:pt x="5811" y="2769"/>
                  </a:cubicBezTo>
                  <a:cubicBezTo>
                    <a:pt x="5549" y="2554"/>
                    <a:pt x="5287" y="2352"/>
                    <a:pt x="5013" y="2150"/>
                  </a:cubicBezTo>
                  <a:cubicBezTo>
                    <a:pt x="4370" y="1673"/>
                    <a:pt x="3691" y="1245"/>
                    <a:pt x="2989" y="876"/>
                  </a:cubicBezTo>
                  <a:cubicBezTo>
                    <a:pt x="2340" y="531"/>
                    <a:pt x="1463" y="1"/>
                    <a:pt x="668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2980857" y="-16675"/>
              <a:ext cx="278281" cy="268872"/>
            </a:xfrm>
            <a:custGeom>
              <a:rect b="b" l="l" r="r" t="t"/>
              <a:pathLst>
                <a:path extrusionOk="0" h="8287" w="8577">
                  <a:moveTo>
                    <a:pt x="2901" y="1"/>
                  </a:moveTo>
                  <a:cubicBezTo>
                    <a:pt x="2694" y="1"/>
                    <a:pt x="2478" y="18"/>
                    <a:pt x="2251" y="54"/>
                  </a:cubicBezTo>
                  <a:cubicBezTo>
                    <a:pt x="2072" y="90"/>
                    <a:pt x="1917" y="221"/>
                    <a:pt x="1858" y="387"/>
                  </a:cubicBezTo>
                  <a:cubicBezTo>
                    <a:pt x="1644" y="411"/>
                    <a:pt x="1429" y="482"/>
                    <a:pt x="1239" y="578"/>
                  </a:cubicBezTo>
                  <a:cubicBezTo>
                    <a:pt x="1513" y="768"/>
                    <a:pt x="1786" y="983"/>
                    <a:pt x="2048" y="1209"/>
                  </a:cubicBezTo>
                  <a:cubicBezTo>
                    <a:pt x="2346" y="1244"/>
                    <a:pt x="2644" y="1328"/>
                    <a:pt x="2906" y="1375"/>
                  </a:cubicBezTo>
                  <a:cubicBezTo>
                    <a:pt x="3525" y="1506"/>
                    <a:pt x="4156" y="1673"/>
                    <a:pt x="4763" y="1864"/>
                  </a:cubicBezTo>
                  <a:cubicBezTo>
                    <a:pt x="5033" y="1950"/>
                    <a:pt x="4921" y="2329"/>
                    <a:pt x="4677" y="2329"/>
                  </a:cubicBezTo>
                  <a:cubicBezTo>
                    <a:pt x="4651" y="2329"/>
                    <a:pt x="4624" y="2325"/>
                    <a:pt x="4596" y="2316"/>
                  </a:cubicBezTo>
                  <a:cubicBezTo>
                    <a:pt x="4025" y="2149"/>
                    <a:pt x="3441" y="2006"/>
                    <a:pt x="2858" y="1911"/>
                  </a:cubicBezTo>
                  <a:lnTo>
                    <a:pt x="2858" y="1911"/>
                  </a:lnTo>
                  <a:cubicBezTo>
                    <a:pt x="3096" y="2126"/>
                    <a:pt x="3322" y="2352"/>
                    <a:pt x="3549" y="2578"/>
                  </a:cubicBezTo>
                  <a:cubicBezTo>
                    <a:pt x="4477" y="2721"/>
                    <a:pt x="5454" y="3292"/>
                    <a:pt x="6156" y="3828"/>
                  </a:cubicBezTo>
                  <a:cubicBezTo>
                    <a:pt x="6351" y="3982"/>
                    <a:pt x="6236" y="4332"/>
                    <a:pt x="6016" y="4332"/>
                  </a:cubicBezTo>
                  <a:cubicBezTo>
                    <a:pt x="5982" y="4332"/>
                    <a:pt x="5945" y="4324"/>
                    <a:pt x="5906" y="4304"/>
                  </a:cubicBezTo>
                  <a:cubicBezTo>
                    <a:pt x="5489" y="4102"/>
                    <a:pt x="5049" y="3911"/>
                    <a:pt x="4608" y="3757"/>
                  </a:cubicBezTo>
                  <a:lnTo>
                    <a:pt x="4608" y="3757"/>
                  </a:lnTo>
                  <a:lnTo>
                    <a:pt x="4751" y="3923"/>
                  </a:lnTo>
                  <a:cubicBezTo>
                    <a:pt x="5049" y="4281"/>
                    <a:pt x="5323" y="4650"/>
                    <a:pt x="5573" y="5031"/>
                  </a:cubicBezTo>
                  <a:cubicBezTo>
                    <a:pt x="5629" y="4958"/>
                    <a:pt x="5712" y="4919"/>
                    <a:pt x="5797" y="4919"/>
                  </a:cubicBezTo>
                  <a:cubicBezTo>
                    <a:pt x="5838" y="4919"/>
                    <a:pt x="5879" y="4928"/>
                    <a:pt x="5918" y="4947"/>
                  </a:cubicBezTo>
                  <a:lnTo>
                    <a:pt x="6882" y="5352"/>
                  </a:lnTo>
                  <a:cubicBezTo>
                    <a:pt x="7200" y="5490"/>
                    <a:pt x="7075" y="5958"/>
                    <a:pt x="6783" y="5958"/>
                  </a:cubicBezTo>
                  <a:cubicBezTo>
                    <a:pt x="6747" y="5958"/>
                    <a:pt x="6708" y="5951"/>
                    <a:pt x="6668" y="5936"/>
                  </a:cubicBezTo>
                  <a:lnTo>
                    <a:pt x="6001" y="5662"/>
                  </a:lnTo>
                  <a:lnTo>
                    <a:pt x="6001" y="5662"/>
                  </a:lnTo>
                  <a:cubicBezTo>
                    <a:pt x="6299" y="6114"/>
                    <a:pt x="6585" y="6578"/>
                    <a:pt x="6894" y="7019"/>
                  </a:cubicBezTo>
                  <a:cubicBezTo>
                    <a:pt x="6973" y="7133"/>
                    <a:pt x="6877" y="7267"/>
                    <a:pt x="6774" y="7267"/>
                  </a:cubicBezTo>
                  <a:cubicBezTo>
                    <a:pt x="6737" y="7267"/>
                    <a:pt x="6699" y="7250"/>
                    <a:pt x="6668" y="7209"/>
                  </a:cubicBezTo>
                  <a:cubicBezTo>
                    <a:pt x="6311" y="6757"/>
                    <a:pt x="5930" y="6328"/>
                    <a:pt x="5537" y="5924"/>
                  </a:cubicBezTo>
                  <a:cubicBezTo>
                    <a:pt x="5489" y="6126"/>
                    <a:pt x="5489" y="6340"/>
                    <a:pt x="5537" y="6543"/>
                  </a:cubicBezTo>
                  <a:cubicBezTo>
                    <a:pt x="5561" y="6721"/>
                    <a:pt x="5442" y="6888"/>
                    <a:pt x="5275" y="6924"/>
                  </a:cubicBezTo>
                  <a:cubicBezTo>
                    <a:pt x="5260" y="6926"/>
                    <a:pt x="5245" y="6927"/>
                    <a:pt x="5229" y="6927"/>
                  </a:cubicBezTo>
                  <a:cubicBezTo>
                    <a:pt x="5069" y="6927"/>
                    <a:pt x="4927" y="6813"/>
                    <a:pt x="4894" y="6650"/>
                  </a:cubicBezTo>
                  <a:cubicBezTo>
                    <a:pt x="4799" y="6245"/>
                    <a:pt x="4858" y="5805"/>
                    <a:pt x="5073" y="5447"/>
                  </a:cubicBezTo>
                  <a:cubicBezTo>
                    <a:pt x="4811" y="5185"/>
                    <a:pt x="4561" y="4912"/>
                    <a:pt x="4322" y="4650"/>
                  </a:cubicBezTo>
                  <a:cubicBezTo>
                    <a:pt x="4144" y="4447"/>
                    <a:pt x="3953" y="4257"/>
                    <a:pt x="3775" y="4054"/>
                  </a:cubicBezTo>
                  <a:lnTo>
                    <a:pt x="3775" y="4054"/>
                  </a:lnTo>
                  <a:cubicBezTo>
                    <a:pt x="3775" y="4114"/>
                    <a:pt x="3787" y="4173"/>
                    <a:pt x="3787" y="4221"/>
                  </a:cubicBezTo>
                  <a:cubicBezTo>
                    <a:pt x="3846" y="4542"/>
                    <a:pt x="4061" y="5412"/>
                    <a:pt x="3549" y="5507"/>
                  </a:cubicBezTo>
                  <a:cubicBezTo>
                    <a:pt x="3526" y="5511"/>
                    <a:pt x="3504" y="5512"/>
                    <a:pt x="3483" y="5512"/>
                  </a:cubicBezTo>
                  <a:cubicBezTo>
                    <a:pt x="3028" y="5512"/>
                    <a:pt x="2938" y="4683"/>
                    <a:pt x="2870" y="4376"/>
                  </a:cubicBezTo>
                  <a:cubicBezTo>
                    <a:pt x="2810" y="4054"/>
                    <a:pt x="2656" y="3519"/>
                    <a:pt x="2715" y="3102"/>
                  </a:cubicBezTo>
                  <a:cubicBezTo>
                    <a:pt x="2691" y="3066"/>
                    <a:pt x="2679" y="3030"/>
                    <a:pt x="2679" y="2995"/>
                  </a:cubicBezTo>
                  <a:cubicBezTo>
                    <a:pt x="2394" y="2733"/>
                    <a:pt x="2120" y="2483"/>
                    <a:pt x="1834" y="2233"/>
                  </a:cubicBezTo>
                  <a:cubicBezTo>
                    <a:pt x="1834" y="2245"/>
                    <a:pt x="1834" y="2245"/>
                    <a:pt x="1834" y="2245"/>
                  </a:cubicBezTo>
                  <a:cubicBezTo>
                    <a:pt x="1834" y="2614"/>
                    <a:pt x="1882" y="2983"/>
                    <a:pt x="1953" y="3352"/>
                  </a:cubicBezTo>
                  <a:cubicBezTo>
                    <a:pt x="1993" y="3565"/>
                    <a:pt x="1836" y="3685"/>
                    <a:pt x="1671" y="3685"/>
                  </a:cubicBezTo>
                  <a:cubicBezTo>
                    <a:pt x="1540" y="3685"/>
                    <a:pt x="1405" y="3610"/>
                    <a:pt x="1358" y="3447"/>
                  </a:cubicBezTo>
                  <a:cubicBezTo>
                    <a:pt x="1239" y="3042"/>
                    <a:pt x="1215" y="2614"/>
                    <a:pt x="1286" y="2197"/>
                  </a:cubicBezTo>
                  <a:cubicBezTo>
                    <a:pt x="1298" y="2078"/>
                    <a:pt x="1394" y="1983"/>
                    <a:pt x="1501" y="1971"/>
                  </a:cubicBezTo>
                  <a:cubicBezTo>
                    <a:pt x="1179" y="1709"/>
                    <a:pt x="846" y="1447"/>
                    <a:pt x="512" y="1209"/>
                  </a:cubicBezTo>
                  <a:cubicBezTo>
                    <a:pt x="239" y="1578"/>
                    <a:pt x="96" y="2030"/>
                    <a:pt x="72" y="2483"/>
                  </a:cubicBezTo>
                  <a:cubicBezTo>
                    <a:pt x="0" y="4102"/>
                    <a:pt x="1334" y="5412"/>
                    <a:pt x="2584" y="6233"/>
                  </a:cubicBezTo>
                  <a:cubicBezTo>
                    <a:pt x="3989" y="7150"/>
                    <a:pt x="5525" y="7829"/>
                    <a:pt x="7144" y="8257"/>
                  </a:cubicBezTo>
                  <a:cubicBezTo>
                    <a:pt x="7219" y="8277"/>
                    <a:pt x="7295" y="8287"/>
                    <a:pt x="7371" y="8287"/>
                  </a:cubicBezTo>
                  <a:cubicBezTo>
                    <a:pt x="7977" y="8287"/>
                    <a:pt x="8577" y="7691"/>
                    <a:pt x="8228" y="7067"/>
                  </a:cubicBezTo>
                  <a:cubicBezTo>
                    <a:pt x="6970" y="4698"/>
                    <a:pt x="6306" y="1"/>
                    <a:pt x="290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2858799" y="-67679"/>
              <a:ext cx="355208" cy="287008"/>
            </a:xfrm>
            <a:custGeom>
              <a:rect b="b" l="l" r="r" t="t"/>
              <a:pathLst>
                <a:path extrusionOk="0" h="8846" w="10948">
                  <a:moveTo>
                    <a:pt x="667" y="1"/>
                  </a:moveTo>
                  <a:cubicBezTo>
                    <a:pt x="500" y="1"/>
                    <a:pt x="336" y="24"/>
                    <a:pt x="179" y="78"/>
                  </a:cubicBezTo>
                  <a:cubicBezTo>
                    <a:pt x="36" y="149"/>
                    <a:pt x="0" y="328"/>
                    <a:pt x="95" y="447"/>
                  </a:cubicBezTo>
                  <a:cubicBezTo>
                    <a:pt x="393" y="816"/>
                    <a:pt x="822" y="947"/>
                    <a:pt x="1238" y="1126"/>
                  </a:cubicBezTo>
                  <a:cubicBezTo>
                    <a:pt x="1810" y="1352"/>
                    <a:pt x="2358" y="1614"/>
                    <a:pt x="2905" y="1900"/>
                  </a:cubicBezTo>
                  <a:cubicBezTo>
                    <a:pt x="3370" y="2174"/>
                    <a:pt x="3834" y="2459"/>
                    <a:pt x="4274" y="2781"/>
                  </a:cubicBezTo>
                  <a:cubicBezTo>
                    <a:pt x="4608" y="3019"/>
                    <a:pt x="4941" y="3269"/>
                    <a:pt x="5263" y="3531"/>
                  </a:cubicBezTo>
                  <a:cubicBezTo>
                    <a:pt x="5156" y="3555"/>
                    <a:pt x="5060" y="3650"/>
                    <a:pt x="5048" y="3769"/>
                  </a:cubicBezTo>
                  <a:cubicBezTo>
                    <a:pt x="4977" y="4186"/>
                    <a:pt x="5001" y="4614"/>
                    <a:pt x="5120" y="5019"/>
                  </a:cubicBezTo>
                  <a:cubicBezTo>
                    <a:pt x="5167" y="5177"/>
                    <a:pt x="5302" y="5251"/>
                    <a:pt x="5433" y="5251"/>
                  </a:cubicBezTo>
                  <a:cubicBezTo>
                    <a:pt x="5598" y="5251"/>
                    <a:pt x="5755" y="5132"/>
                    <a:pt x="5715" y="4912"/>
                  </a:cubicBezTo>
                  <a:cubicBezTo>
                    <a:pt x="5644" y="4555"/>
                    <a:pt x="5596" y="4186"/>
                    <a:pt x="5596" y="3817"/>
                  </a:cubicBezTo>
                  <a:cubicBezTo>
                    <a:pt x="5596" y="3805"/>
                    <a:pt x="5596" y="3805"/>
                    <a:pt x="5596" y="3805"/>
                  </a:cubicBezTo>
                  <a:cubicBezTo>
                    <a:pt x="5882" y="4055"/>
                    <a:pt x="6168" y="4305"/>
                    <a:pt x="6441" y="4555"/>
                  </a:cubicBezTo>
                  <a:cubicBezTo>
                    <a:pt x="6441" y="4602"/>
                    <a:pt x="6453" y="4638"/>
                    <a:pt x="6477" y="4662"/>
                  </a:cubicBezTo>
                  <a:cubicBezTo>
                    <a:pt x="6418" y="5079"/>
                    <a:pt x="6560" y="5591"/>
                    <a:pt x="6632" y="5948"/>
                  </a:cubicBezTo>
                  <a:cubicBezTo>
                    <a:pt x="6700" y="6275"/>
                    <a:pt x="6789" y="7074"/>
                    <a:pt x="7235" y="7074"/>
                  </a:cubicBezTo>
                  <a:cubicBezTo>
                    <a:pt x="7259" y="7074"/>
                    <a:pt x="7284" y="7072"/>
                    <a:pt x="7311" y="7067"/>
                  </a:cubicBezTo>
                  <a:cubicBezTo>
                    <a:pt x="7823" y="6984"/>
                    <a:pt x="7608" y="6103"/>
                    <a:pt x="7561" y="5781"/>
                  </a:cubicBezTo>
                  <a:cubicBezTo>
                    <a:pt x="7561" y="5733"/>
                    <a:pt x="7537" y="5674"/>
                    <a:pt x="7537" y="5626"/>
                  </a:cubicBezTo>
                  <a:lnTo>
                    <a:pt x="7537" y="5626"/>
                  </a:lnTo>
                  <a:cubicBezTo>
                    <a:pt x="7715" y="5817"/>
                    <a:pt x="7906" y="6007"/>
                    <a:pt x="8084" y="6210"/>
                  </a:cubicBezTo>
                  <a:cubicBezTo>
                    <a:pt x="8334" y="6484"/>
                    <a:pt x="8585" y="6746"/>
                    <a:pt x="8835" y="7007"/>
                  </a:cubicBezTo>
                  <a:cubicBezTo>
                    <a:pt x="8620" y="7377"/>
                    <a:pt x="8561" y="7805"/>
                    <a:pt x="8656" y="8222"/>
                  </a:cubicBezTo>
                  <a:cubicBezTo>
                    <a:pt x="8688" y="8384"/>
                    <a:pt x="8829" y="8487"/>
                    <a:pt x="8988" y="8487"/>
                  </a:cubicBezTo>
                  <a:cubicBezTo>
                    <a:pt x="9004" y="8487"/>
                    <a:pt x="9020" y="8486"/>
                    <a:pt x="9037" y="8484"/>
                  </a:cubicBezTo>
                  <a:cubicBezTo>
                    <a:pt x="9204" y="8448"/>
                    <a:pt x="9323" y="8293"/>
                    <a:pt x="9299" y="8115"/>
                  </a:cubicBezTo>
                  <a:cubicBezTo>
                    <a:pt x="9251" y="7912"/>
                    <a:pt x="9251" y="7698"/>
                    <a:pt x="9299" y="7496"/>
                  </a:cubicBezTo>
                  <a:cubicBezTo>
                    <a:pt x="9692" y="7900"/>
                    <a:pt x="10073" y="8341"/>
                    <a:pt x="10418" y="8793"/>
                  </a:cubicBezTo>
                  <a:cubicBezTo>
                    <a:pt x="10449" y="8830"/>
                    <a:pt x="10485" y="8846"/>
                    <a:pt x="10521" y="8846"/>
                  </a:cubicBezTo>
                  <a:cubicBezTo>
                    <a:pt x="10626" y="8846"/>
                    <a:pt x="10724" y="8715"/>
                    <a:pt x="10644" y="8591"/>
                  </a:cubicBezTo>
                  <a:cubicBezTo>
                    <a:pt x="10347" y="8150"/>
                    <a:pt x="10049" y="7698"/>
                    <a:pt x="9751" y="7246"/>
                  </a:cubicBezTo>
                  <a:lnTo>
                    <a:pt x="9751" y="7246"/>
                  </a:lnTo>
                  <a:lnTo>
                    <a:pt x="10430" y="7508"/>
                  </a:lnTo>
                  <a:cubicBezTo>
                    <a:pt x="10473" y="7526"/>
                    <a:pt x="10514" y="7534"/>
                    <a:pt x="10552" y="7534"/>
                  </a:cubicBezTo>
                  <a:cubicBezTo>
                    <a:pt x="10836" y="7534"/>
                    <a:pt x="10948" y="7071"/>
                    <a:pt x="10632" y="6924"/>
                  </a:cubicBezTo>
                  <a:lnTo>
                    <a:pt x="9680" y="6519"/>
                  </a:lnTo>
                  <a:cubicBezTo>
                    <a:pt x="9641" y="6500"/>
                    <a:pt x="9600" y="6491"/>
                    <a:pt x="9559" y="6491"/>
                  </a:cubicBezTo>
                  <a:cubicBezTo>
                    <a:pt x="9474" y="6491"/>
                    <a:pt x="9391" y="6530"/>
                    <a:pt x="9335" y="6603"/>
                  </a:cubicBezTo>
                  <a:cubicBezTo>
                    <a:pt x="9073" y="6222"/>
                    <a:pt x="8811" y="5853"/>
                    <a:pt x="8513" y="5495"/>
                  </a:cubicBezTo>
                  <a:lnTo>
                    <a:pt x="8358" y="5329"/>
                  </a:lnTo>
                  <a:lnTo>
                    <a:pt x="8358" y="5329"/>
                  </a:lnTo>
                  <a:cubicBezTo>
                    <a:pt x="8811" y="5483"/>
                    <a:pt x="9239" y="5674"/>
                    <a:pt x="9668" y="5888"/>
                  </a:cubicBezTo>
                  <a:cubicBezTo>
                    <a:pt x="9705" y="5905"/>
                    <a:pt x="9740" y="5913"/>
                    <a:pt x="9773" y="5913"/>
                  </a:cubicBezTo>
                  <a:cubicBezTo>
                    <a:pt x="9996" y="5913"/>
                    <a:pt x="10115" y="5566"/>
                    <a:pt x="9918" y="5400"/>
                  </a:cubicBezTo>
                  <a:cubicBezTo>
                    <a:pt x="9216" y="4876"/>
                    <a:pt x="8239" y="4305"/>
                    <a:pt x="7299" y="4162"/>
                  </a:cubicBezTo>
                  <a:cubicBezTo>
                    <a:pt x="7084" y="3924"/>
                    <a:pt x="6858" y="3698"/>
                    <a:pt x="6620" y="3483"/>
                  </a:cubicBezTo>
                  <a:lnTo>
                    <a:pt x="6620" y="3483"/>
                  </a:lnTo>
                  <a:cubicBezTo>
                    <a:pt x="7203" y="3590"/>
                    <a:pt x="7787" y="3721"/>
                    <a:pt x="8358" y="3900"/>
                  </a:cubicBezTo>
                  <a:cubicBezTo>
                    <a:pt x="8384" y="3907"/>
                    <a:pt x="8408" y="3910"/>
                    <a:pt x="8432" y="3910"/>
                  </a:cubicBezTo>
                  <a:cubicBezTo>
                    <a:pt x="8681" y="3910"/>
                    <a:pt x="8797" y="3535"/>
                    <a:pt x="8525" y="3447"/>
                  </a:cubicBezTo>
                  <a:cubicBezTo>
                    <a:pt x="7918" y="3257"/>
                    <a:pt x="7287" y="3090"/>
                    <a:pt x="6668" y="2959"/>
                  </a:cubicBezTo>
                  <a:cubicBezTo>
                    <a:pt x="6406" y="2912"/>
                    <a:pt x="6108" y="2828"/>
                    <a:pt x="5810" y="2781"/>
                  </a:cubicBezTo>
                  <a:cubicBezTo>
                    <a:pt x="5548" y="2566"/>
                    <a:pt x="5275" y="2352"/>
                    <a:pt x="5001" y="2150"/>
                  </a:cubicBezTo>
                  <a:cubicBezTo>
                    <a:pt x="4358" y="1673"/>
                    <a:pt x="3691" y="1245"/>
                    <a:pt x="2977" y="864"/>
                  </a:cubicBezTo>
                  <a:cubicBezTo>
                    <a:pt x="2328" y="530"/>
                    <a:pt x="1460" y="1"/>
                    <a:pt x="667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8364293" y="1161922"/>
              <a:ext cx="278313" cy="268872"/>
            </a:xfrm>
            <a:custGeom>
              <a:rect b="b" l="l" r="r" t="t"/>
              <a:pathLst>
                <a:path extrusionOk="0" h="8287" w="8578">
                  <a:moveTo>
                    <a:pt x="2911" y="0"/>
                  </a:moveTo>
                  <a:cubicBezTo>
                    <a:pt x="2705" y="0"/>
                    <a:pt x="2490" y="18"/>
                    <a:pt x="2263" y="54"/>
                  </a:cubicBezTo>
                  <a:cubicBezTo>
                    <a:pt x="2073" y="89"/>
                    <a:pt x="1918" y="220"/>
                    <a:pt x="1858" y="387"/>
                  </a:cubicBezTo>
                  <a:cubicBezTo>
                    <a:pt x="1644" y="411"/>
                    <a:pt x="1430" y="482"/>
                    <a:pt x="1239" y="578"/>
                  </a:cubicBezTo>
                  <a:cubicBezTo>
                    <a:pt x="1513" y="768"/>
                    <a:pt x="1787" y="982"/>
                    <a:pt x="2049" y="1209"/>
                  </a:cubicBezTo>
                  <a:cubicBezTo>
                    <a:pt x="2335" y="1256"/>
                    <a:pt x="2632" y="1340"/>
                    <a:pt x="2894" y="1387"/>
                  </a:cubicBezTo>
                  <a:cubicBezTo>
                    <a:pt x="3525" y="1518"/>
                    <a:pt x="4144" y="1685"/>
                    <a:pt x="4752" y="1875"/>
                  </a:cubicBezTo>
                  <a:cubicBezTo>
                    <a:pt x="5021" y="1962"/>
                    <a:pt x="4910" y="2341"/>
                    <a:pt x="4674" y="2341"/>
                  </a:cubicBezTo>
                  <a:cubicBezTo>
                    <a:pt x="4650" y="2341"/>
                    <a:pt x="4624" y="2337"/>
                    <a:pt x="4597" y="2328"/>
                  </a:cubicBezTo>
                  <a:cubicBezTo>
                    <a:pt x="4013" y="2161"/>
                    <a:pt x="3430" y="2018"/>
                    <a:pt x="2847" y="1911"/>
                  </a:cubicBezTo>
                  <a:lnTo>
                    <a:pt x="2847" y="1911"/>
                  </a:lnTo>
                  <a:cubicBezTo>
                    <a:pt x="3085" y="2137"/>
                    <a:pt x="3311" y="2364"/>
                    <a:pt x="3537" y="2590"/>
                  </a:cubicBezTo>
                  <a:cubicBezTo>
                    <a:pt x="4466" y="2733"/>
                    <a:pt x="5442" y="3304"/>
                    <a:pt x="6145" y="3840"/>
                  </a:cubicBezTo>
                  <a:cubicBezTo>
                    <a:pt x="6342" y="3986"/>
                    <a:pt x="6222" y="4340"/>
                    <a:pt x="5998" y="4340"/>
                  </a:cubicBezTo>
                  <a:cubicBezTo>
                    <a:pt x="5965" y="4340"/>
                    <a:pt x="5931" y="4333"/>
                    <a:pt x="5895" y="4316"/>
                  </a:cubicBezTo>
                  <a:cubicBezTo>
                    <a:pt x="5466" y="4102"/>
                    <a:pt x="5037" y="3923"/>
                    <a:pt x="4585" y="3757"/>
                  </a:cubicBezTo>
                  <a:lnTo>
                    <a:pt x="4585" y="3757"/>
                  </a:lnTo>
                  <a:cubicBezTo>
                    <a:pt x="4644" y="3816"/>
                    <a:pt x="4692" y="3876"/>
                    <a:pt x="4740" y="3935"/>
                  </a:cubicBezTo>
                  <a:cubicBezTo>
                    <a:pt x="5037" y="4292"/>
                    <a:pt x="5311" y="4661"/>
                    <a:pt x="5561" y="5042"/>
                  </a:cubicBezTo>
                  <a:cubicBezTo>
                    <a:pt x="5618" y="4961"/>
                    <a:pt x="5702" y="4919"/>
                    <a:pt x="5788" y="4919"/>
                  </a:cubicBezTo>
                  <a:cubicBezTo>
                    <a:pt x="5828" y="4919"/>
                    <a:pt x="5869" y="4928"/>
                    <a:pt x="5906" y="4947"/>
                  </a:cubicBezTo>
                  <a:lnTo>
                    <a:pt x="6859" y="5364"/>
                  </a:lnTo>
                  <a:cubicBezTo>
                    <a:pt x="7177" y="5502"/>
                    <a:pt x="7061" y="5970"/>
                    <a:pt x="6771" y="5970"/>
                  </a:cubicBezTo>
                  <a:cubicBezTo>
                    <a:pt x="6735" y="5970"/>
                    <a:pt x="6697" y="5963"/>
                    <a:pt x="6657" y="5947"/>
                  </a:cubicBezTo>
                  <a:lnTo>
                    <a:pt x="5978" y="5673"/>
                  </a:lnTo>
                  <a:lnTo>
                    <a:pt x="5978" y="5673"/>
                  </a:lnTo>
                  <a:cubicBezTo>
                    <a:pt x="6276" y="6114"/>
                    <a:pt x="6561" y="6578"/>
                    <a:pt x="6871" y="7031"/>
                  </a:cubicBezTo>
                  <a:cubicBezTo>
                    <a:pt x="6950" y="7145"/>
                    <a:pt x="6854" y="7279"/>
                    <a:pt x="6750" y="7279"/>
                  </a:cubicBezTo>
                  <a:cubicBezTo>
                    <a:pt x="6714" y="7279"/>
                    <a:pt x="6676" y="7262"/>
                    <a:pt x="6645" y="7221"/>
                  </a:cubicBezTo>
                  <a:cubicBezTo>
                    <a:pt x="6299" y="6769"/>
                    <a:pt x="5918" y="6340"/>
                    <a:pt x="5525" y="5924"/>
                  </a:cubicBezTo>
                  <a:lnTo>
                    <a:pt x="5525" y="5924"/>
                  </a:lnTo>
                  <a:cubicBezTo>
                    <a:pt x="5490" y="6126"/>
                    <a:pt x="5490" y="6340"/>
                    <a:pt x="5537" y="6543"/>
                  </a:cubicBezTo>
                  <a:cubicBezTo>
                    <a:pt x="5573" y="6721"/>
                    <a:pt x="5454" y="6888"/>
                    <a:pt x="5275" y="6924"/>
                  </a:cubicBezTo>
                  <a:cubicBezTo>
                    <a:pt x="5260" y="6926"/>
                    <a:pt x="5245" y="6927"/>
                    <a:pt x="5230" y="6927"/>
                  </a:cubicBezTo>
                  <a:cubicBezTo>
                    <a:pt x="5069" y="6927"/>
                    <a:pt x="4927" y="6813"/>
                    <a:pt x="4894" y="6650"/>
                  </a:cubicBezTo>
                  <a:cubicBezTo>
                    <a:pt x="4799" y="6245"/>
                    <a:pt x="4859" y="5804"/>
                    <a:pt x="5073" y="5435"/>
                  </a:cubicBezTo>
                  <a:cubicBezTo>
                    <a:pt x="4811" y="5173"/>
                    <a:pt x="4561" y="4911"/>
                    <a:pt x="4323" y="4650"/>
                  </a:cubicBezTo>
                  <a:cubicBezTo>
                    <a:pt x="4144" y="4447"/>
                    <a:pt x="3954" y="4245"/>
                    <a:pt x="3775" y="4054"/>
                  </a:cubicBezTo>
                  <a:lnTo>
                    <a:pt x="3775" y="4054"/>
                  </a:lnTo>
                  <a:cubicBezTo>
                    <a:pt x="3775" y="4114"/>
                    <a:pt x="3787" y="4161"/>
                    <a:pt x="3799" y="4221"/>
                  </a:cubicBezTo>
                  <a:cubicBezTo>
                    <a:pt x="3847" y="4542"/>
                    <a:pt x="4061" y="5412"/>
                    <a:pt x="3549" y="5495"/>
                  </a:cubicBezTo>
                  <a:cubicBezTo>
                    <a:pt x="3523" y="5500"/>
                    <a:pt x="3499" y="5502"/>
                    <a:pt x="3475" y="5502"/>
                  </a:cubicBezTo>
                  <a:cubicBezTo>
                    <a:pt x="3028" y="5502"/>
                    <a:pt x="2938" y="4681"/>
                    <a:pt x="2870" y="4376"/>
                  </a:cubicBezTo>
                  <a:cubicBezTo>
                    <a:pt x="2799" y="4030"/>
                    <a:pt x="2656" y="3518"/>
                    <a:pt x="2716" y="3102"/>
                  </a:cubicBezTo>
                  <a:cubicBezTo>
                    <a:pt x="2692" y="3066"/>
                    <a:pt x="2680" y="3030"/>
                    <a:pt x="2680" y="2995"/>
                  </a:cubicBezTo>
                  <a:cubicBezTo>
                    <a:pt x="2406" y="2733"/>
                    <a:pt x="2120" y="2483"/>
                    <a:pt x="1835" y="2233"/>
                  </a:cubicBezTo>
                  <a:lnTo>
                    <a:pt x="1835" y="2244"/>
                  </a:lnTo>
                  <a:cubicBezTo>
                    <a:pt x="1835" y="2614"/>
                    <a:pt x="1882" y="2983"/>
                    <a:pt x="1954" y="3340"/>
                  </a:cubicBezTo>
                  <a:cubicBezTo>
                    <a:pt x="1994" y="3561"/>
                    <a:pt x="1835" y="3684"/>
                    <a:pt x="1669" y="3684"/>
                  </a:cubicBezTo>
                  <a:cubicBezTo>
                    <a:pt x="1539" y="3684"/>
                    <a:pt x="1405" y="3609"/>
                    <a:pt x="1358" y="3447"/>
                  </a:cubicBezTo>
                  <a:cubicBezTo>
                    <a:pt x="1239" y="3042"/>
                    <a:pt x="1227" y="2614"/>
                    <a:pt x="1287" y="2197"/>
                  </a:cubicBezTo>
                  <a:cubicBezTo>
                    <a:pt x="1299" y="2078"/>
                    <a:pt x="1394" y="1983"/>
                    <a:pt x="1501" y="1971"/>
                  </a:cubicBezTo>
                  <a:cubicBezTo>
                    <a:pt x="1180" y="1709"/>
                    <a:pt x="846" y="1447"/>
                    <a:pt x="513" y="1209"/>
                  </a:cubicBezTo>
                  <a:cubicBezTo>
                    <a:pt x="251" y="1578"/>
                    <a:pt x="96" y="2018"/>
                    <a:pt x="72" y="2483"/>
                  </a:cubicBezTo>
                  <a:cubicBezTo>
                    <a:pt x="1" y="4102"/>
                    <a:pt x="1346" y="5400"/>
                    <a:pt x="2597" y="6233"/>
                  </a:cubicBezTo>
                  <a:cubicBezTo>
                    <a:pt x="3990" y="7150"/>
                    <a:pt x="5537" y="7829"/>
                    <a:pt x="7145" y="8257"/>
                  </a:cubicBezTo>
                  <a:cubicBezTo>
                    <a:pt x="7221" y="8277"/>
                    <a:pt x="7300" y="8287"/>
                    <a:pt x="7378" y="8287"/>
                  </a:cubicBezTo>
                  <a:cubicBezTo>
                    <a:pt x="7989" y="8287"/>
                    <a:pt x="8578" y="7700"/>
                    <a:pt x="8240" y="7067"/>
                  </a:cubicBezTo>
                  <a:cubicBezTo>
                    <a:pt x="6972" y="4698"/>
                    <a:pt x="6306" y="0"/>
                    <a:pt x="291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8241456" y="1111340"/>
              <a:ext cx="355565" cy="287073"/>
            </a:xfrm>
            <a:custGeom>
              <a:rect b="b" l="l" r="r" t="t"/>
              <a:pathLst>
                <a:path extrusionOk="0" h="8848" w="10959">
                  <a:moveTo>
                    <a:pt x="662" y="0"/>
                  </a:moveTo>
                  <a:cubicBezTo>
                    <a:pt x="497" y="0"/>
                    <a:pt x="335" y="24"/>
                    <a:pt x="179" y="77"/>
                  </a:cubicBezTo>
                  <a:cubicBezTo>
                    <a:pt x="37" y="148"/>
                    <a:pt x="1" y="327"/>
                    <a:pt x="96" y="458"/>
                  </a:cubicBezTo>
                  <a:cubicBezTo>
                    <a:pt x="394" y="827"/>
                    <a:pt x="810" y="946"/>
                    <a:pt x="1239" y="1125"/>
                  </a:cubicBezTo>
                  <a:cubicBezTo>
                    <a:pt x="1811" y="1351"/>
                    <a:pt x="2370" y="1613"/>
                    <a:pt x="2918" y="1898"/>
                  </a:cubicBezTo>
                  <a:cubicBezTo>
                    <a:pt x="3382" y="2172"/>
                    <a:pt x="3847" y="2458"/>
                    <a:pt x="4287" y="2768"/>
                  </a:cubicBezTo>
                  <a:cubicBezTo>
                    <a:pt x="4620" y="3018"/>
                    <a:pt x="4954" y="3268"/>
                    <a:pt x="5287" y="3530"/>
                  </a:cubicBezTo>
                  <a:cubicBezTo>
                    <a:pt x="5168" y="3553"/>
                    <a:pt x="5073" y="3649"/>
                    <a:pt x="5073" y="3768"/>
                  </a:cubicBezTo>
                  <a:cubicBezTo>
                    <a:pt x="5001" y="4184"/>
                    <a:pt x="5013" y="4613"/>
                    <a:pt x="5132" y="5018"/>
                  </a:cubicBezTo>
                  <a:cubicBezTo>
                    <a:pt x="5180" y="5175"/>
                    <a:pt x="5315" y="5250"/>
                    <a:pt x="5445" y="5250"/>
                  </a:cubicBezTo>
                  <a:cubicBezTo>
                    <a:pt x="5610" y="5250"/>
                    <a:pt x="5768" y="5130"/>
                    <a:pt x="5728" y="4911"/>
                  </a:cubicBezTo>
                  <a:cubicBezTo>
                    <a:pt x="5656" y="4554"/>
                    <a:pt x="5609" y="4184"/>
                    <a:pt x="5609" y="3815"/>
                  </a:cubicBezTo>
                  <a:lnTo>
                    <a:pt x="5609" y="3803"/>
                  </a:lnTo>
                  <a:cubicBezTo>
                    <a:pt x="5894" y="4054"/>
                    <a:pt x="6180" y="4304"/>
                    <a:pt x="6454" y="4554"/>
                  </a:cubicBezTo>
                  <a:cubicBezTo>
                    <a:pt x="6454" y="4601"/>
                    <a:pt x="6466" y="4637"/>
                    <a:pt x="6490" y="4661"/>
                  </a:cubicBezTo>
                  <a:cubicBezTo>
                    <a:pt x="6430" y="5077"/>
                    <a:pt x="6573" y="5589"/>
                    <a:pt x="6644" y="5935"/>
                  </a:cubicBezTo>
                  <a:cubicBezTo>
                    <a:pt x="6713" y="6253"/>
                    <a:pt x="6803" y="7071"/>
                    <a:pt x="7257" y="7071"/>
                  </a:cubicBezTo>
                  <a:cubicBezTo>
                    <a:pt x="7278" y="7071"/>
                    <a:pt x="7300" y="7070"/>
                    <a:pt x="7323" y="7066"/>
                  </a:cubicBezTo>
                  <a:cubicBezTo>
                    <a:pt x="7835" y="6971"/>
                    <a:pt x="7621" y="6101"/>
                    <a:pt x="7573" y="5780"/>
                  </a:cubicBezTo>
                  <a:cubicBezTo>
                    <a:pt x="7573" y="5732"/>
                    <a:pt x="7549" y="5673"/>
                    <a:pt x="7549" y="5625"/>
                  </a:cubicBezTo>
                  <a:lnTo>
                    <a:pt x="7549" y="5625"/>
                  </a:lnTo>
                  <a:cubicBezTo>
                    <a:pt x="7728" y="5816"/>
                    <a:pt x="7918" y="6006"/>
                    <a:pt x="8097" y="6209"/>
                  </a:cubicBezTo>
                  <a:cubicBezTo>
                    <a:pt x="8347" y="6482"/>
                    <a:pt x="8597" y="6744"/>
                    <a:pt x="8847" y="7006"/>
                  </a:cubicBezTo>
                  <a:cubicBezTo>
                    <a:pt x="8633" y="7375"/>
                    <a:pt x="8573" y="7804"/>
                    <a:pt x="8669" y="8221"/>
                  </a:cubicBezTo>
                  <a:cubicBezTo>
                    <a:pt x="8701" y="8383"/>
                    <a:pt x="8841" y="8486"/>
                    <a:pt x="9000" y="8486"/>
                  </a:cubicBezTo>
                  <a:cubicBezTo>
                    <a:pt x="9016" y="8486"/>
                    <a:pt x="9033" y="8485"/>
                    <a:pt x="9050" y="8483"/>
                  </a:cubicBezTo>
                  <a:cubicBezTo>
                    <a:pt x="9228" y="8447"/>
                    <a:pt x="9347" y="8280"/>
                    <a:pt x="9311" y="8102"/>
                  </a:cubicBezTo>
                  <a:cubicBezTo>
                    <a:pt x="9264" y="7899"/>
                    <a:pt x="9264" y="7697"/>
                    <a:pt x="9300" y="7483"/>
                  </a:cubicBezTo>
                  <a:lnTo>
                    <a:pt x="9300" y="7483"/>
                  </a:lnTo>
                  <a:cubicBezTo>
                    <a:pt x="9692" y="7899"/>
                    <a:pt x="10073" y="8340"/>
                    <a:pt x="10419" y="8792"/>
                  </a:cubicBezTo>
                  <a:cubicBezTo>
                    <a:pt x="10449" y="8831"/>
                    <a:pt x="10486" y="8848"/>
                    <a:pt x="10523" y="8848"/>
                  </a:cubicBezTo>
                  <a:cubicBezTo>
                    <a:pt x="10631" y="8848"/>
                    <a:pt x="10737" y="8705"/>
                    <a:pt x="10657" y="8590"/>
                  </a:cubicBezTo>
                  <a:cubicBezTo>
                    <a:pt x="10359" y="8149"/>
                    <a:pt x="10062" y="7685"/>
                    <a:pt x="9764" y="7232"/>
                  </a:cubicBezTo>
                  <a:lnTo>
                    <a:pt x="9764" y="7232"/>
                  </a:lnTo>
                  <a:lnTo>
                    <a:pt x="10431" y="7506"/>
                  </a:lnTo>
                  <a:cubicBezTo>
                    <a:pt x="10474" y="7524"/>
                    <a:pt x="10515" y="7533"/>
                    <a:pt x="10553" y="7533"/>
                  </a:cubicBezTo>
                  <a:cubicBezTo>
                    <a:pt x="10839" y="7533"/>
                    <a:pt x="10959" y="7070"/>
                    <a:pt x="10633" y="6923"/>
                  </a:cubicBezTo>
                  <a:lnTo>
                    <a:pt x="9681" y="6518"/>
                  </a:lnTo>
                  <a:cubicBezTo>
                    <a:pt x="9642" y="6499"/>
                    <a:pt x="9600" y="6489"/>
                    <a:pt x="9560" y="6489"/>
                  </a:cubicBezTo>
                  <a:cubicBezTo>
                    <a:pt x="9475" y="6489"/>
                    <a:pt x="9391" y="6529"/>
                    <a:pt x="9335" y="6601"/>
                  </a:cubicBezTo>
                  <a:cubicBezTo>
                    <a:pt x="9085" y="6220"/>
                    <a:pt x="8811" y="5851"/>
                    <a:pt x="8514" y="5494"/>
                  </a:cubicBezTo>
                  <a:cubicBezTo>
                    <a:pt x="8466" y="5435"/>
                    <a:pt x="8419" y="5375"/>
                    <a:pt x="8371" y="5316"/>
                  </a:cubicBezTo>
                  <a:lnTo>
                    <a:pt x="8371" y="5316"/>
                  </a:lnTo>
                  <a:cubicBezTo>
                    <a:pt x="8811" y="5482"/>
                    <a:pt x="9240" y="5673"/>
                    <a:pt x="9669" y="5875"/>
                  </a:cubicBezTo>
                  <a:cubicBezTo>
                    <a:pt x="9707" y="5895"/>
                    <a:pt x="9745" y="5903"/>
                    <a:pt x="9779" y="5903"/>
                  </a:cubicBezTo>
                  <a:cubicBezTo>
                    <a:pt x="9998" y="5903"/>
                    <a:pt x="10114" y="5553"/>
                    <a:pt x="9919" y="5399"/>
                  </a:cubicBezTo>
                  <a:cubicBezTo>
                    <a:pt x="9216" y="4863"/>
                    <a:pt x="8240" y="4292"/>
                    <a:pt x="7311" y="4149"/>
                  </a:cubicBezTo>
                  <a:cubicBezTo>
                    <a:pt x="7085" y="3923"/>
                    <a:pt x="6859" y="3696"/>
                    <a:pt x="6621" y="3482"/>
                  </a:cubicBezTo>
                  <a:lnTo>
                    <a:pt x="6621" y="3482"/>
                  </a:lnTo>
                  <a:cubicBezTo>
                    <a:pt x="7204" y="3589"/>
                    <a:pt x="7787" y="3720"/>
                    <a:pt x="8371" y="3887"/>
                  </a:cubicBezTo>
                  <a:cubicBezTo>
                    <a:pt x="8399" y="3896"/>
                    <a:pt x="8426" y="3900"/>
                    <a:pt x="8451" y="3900"/>
                  </a:cubicBezTo>
                  <a:cubicBezTo>
                    <a:pt x="8694" y="3900"/>
                    <a:pt x="8795" y="3522"/>
                    <a:pt x="8526" y="3446"/>
                  </a:cubicBezTo>
                  <a:cubicBezTo>
                    <a:pt x="7918" y="3244"/>
                    <a:pt x="7299" y="3077"/>
                    <a:pt x="6668" y="2958"/>
                  </a:cubicBezTo>
                  <a:cubicBezTo>
                    <a:pt x="6406" y="2899"/>
                    <a:pt x="6109" y="2827"/>
                    <a:pt x="5811" y="2780"/>
                  </a:cubicBezTo>
                  <a:cubicBezTo>
                    <a:pt x="5549" y="2553"/>
                    <a:pt x="5275" y="2351"/>
                    <a:pt x="5001" y="2149"/>
                  </a:cubicBezTo>
                  <a:cubicBezTo>
                    <a:pt x="4358" y="1672"/>
                    <a:pt x="3692" y="1244"/>
                    <a:pt x="2977" y="875"/>
                  </a:cubicBezTo>
                  <a:cubicBezTo>
                    <a:pt x="2327" y="539"/>
                    <a:pt x="1456" y="0"/>
                    <a:pt x="662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902949" y="4082913"/>
              <a:ext cx="49089" cy="45228"/>
            </a:xfrm>
            <a:custGeom>
              <a:rect b="b" l="l" r="r" t="t"/>
              <a:pathLst>
                <a:path extrusionOk="0" h="1394" w="1513">
                  <a:moveTo>
                    <a:pt x="716" y="0"/>
                  </a:moveTo>
                  <a:cubicBezTo>
                    <a:pt x="672" y="0"/>
                    <a:pt x="629" y="4"/>
                    <a:pt x="587" y="12"/>
                  </a:cubicBezTo>
                  <a:lnTo>
                    <a:pt x="572" y="12"/>
                  </a:lnTo>
                  <a:cubicBezTo>
                    <a:pt x="346" y="12"/>
                    <a:pt x="144" y="155"/>
                    <a:pt x="60" y="357"/>
                  </a:cubicBezTo>
                  <a:cubicBezTo>
                    <a:pt x="13" y="453"/>
                    <a:pt x="1" y="560"/>
                    <a:pt x="13" y="655"/>
                  </a:cubicBezTo>
                  <a:cubicBezTo>
                    <a:pt x="13" y="703"/>
                    <a:pt x="25" y="762"/>
                    <a:pt x="60" y="810"/>
                  </a:cubicBezTo>
                  <a:cubicBezTo>
                    <a:pt x="70" y="858"/>
                    <a:pt x="103" y="914"/>
                    <a:pt x="141" y="959"/>
                  </a:cubicBezTo>
                  <a:lnTo>
                    <a:pt x="141" y="959"/>
                  </a:lnTo>
                  <a:cubicBezTo>
                    <a:pt x="200" y="1071"/>
                    <a:pt x="288" y="1163"/>
                    <a:pt x="394" y="1226"/>
                  </a:cubicBezTo>
                  <a:lnTo>
                    <a:pt x="489" y="1298"/>
                  </a:lnTo>
                  <a:cubicBezTo>
                    <a:pt x="592" y="1361"/>
                    <a:pt x="711" y="1393"/>
                    <a:pt x="828" y="1393"/>
                  </a:cubicBezTo>
                  <a:cubicBezTo>
                    <a:pt x="887" y="1393"/>
                    <a:pt x="945" y="1385"/>
                    <a:pt x="1001" y="1369"/>
                  </a:cubicBezTo>
                  <a:cubicBezTo>
                    <a:pt x="1203" y="1322"/>
                    <a:pt x="1370" y="1167"/>
                    <a:pt x="1441" y="976"/>
                  </a:cubicBezTo>
                  <a:cubicBezTo>
                    <a:pt x="1513" y="810"/>
                    <a:pt x="1513" y="631"/>
                    <a:pt x="1441" y="464"/>
                  </a:cubicBezTo>
                  <a:cubicBezTo>
                    <a:pt x="1358" y="274"/>
                    <a:pt x="1203" y="131"/>
                    <a:pt x="1001" y="72"/>
                  </a:cubicBezTo>
                  <a:lnTo>
                    <a:pt x="1001" y="60"/>
                  </a:lnTo>
                  <a:lnTo>
                    <a:pt x="906" y="24"/>
                  </a:lnTo>
                  <a:cubicBezTo>
                    <a:pt x="842" y="8"/>
                    <a:pt x="779" y="0"/>
                    <a:pt x="71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755779" y="3926074"/>
              <a:ext cx="52172" cy="40589"/>
            </a:xfrm>
            <a:custGeom>
              <a:rect b="b" l="l" r="r" t="t"/>
              <a:pathLst>
                <a:path extrusionOk="0" h="1251" w="1608">
                  <a:moveTo>
                    <a:pt x="798" y="0"/>
                  </a:moveTo>
                  <a:cubicBezTo>
                    <a:pt x="0" y="0"/>
                    <a:pt x="0" y="1250"/>
                    <a:pt x="798" y="1250"/>
                  </a:cubicBezTo>
                  <a:cubicBezTo>
                    <a:pt x="1608" y="1250"/>
                    <a:pt x="1608" y="0"/>
                    <a:pt x="79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537910" y="3305660"/>
              <a:ext cx="53729" cy="41757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0" y="1"/>
                    <a:pt x="0" y="1287"/>
                    <a:pt x="822" y="1287"/>
                  </a:cubicBezTo>
                  <a:cubicBezTo>
                    <a:pt x="1655" y="1287"/>
                    <a:pt x="1655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197952" y="4592040"/>
              <a:ext cx="55676" cy="42925"/>
            </a:xfrm>
            <a:custGeom>
              <a:rect b="b" l="l" r="r" t="t"/>
              <a:pathLst>
                <a:path extrusionOk="0" h="1323" w="1716">
                  <a:moveTo>
                    <a:pt x="858" y="0"/>
                  </a:moveTo>
                  <a:cubicBezTo>
                    <a:pt x="1" y="0"/>
                    <a:pt x="1" y="1322"/>
                    <a:pt x="858" y="1322"/>
                  </a:cubicBezTo>
                  <a:cubicBezTo>
                    <a:pt x="1703" y="1322"/>
                    <a:pt x="1715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658444" y="4645736"/>
              <a:ext cx="45228" cy="47629"/>
            </a:xfrm>
            <a:custGeom>
              <a:rect b="b" l="l" r="r" t="t"/>
              <a:pathLst>
                <a:path extrusionOk="0" h="1468" w="1394">
                  <a:moveTo>
                    <a:pt x="703" y="0"/>
                  </a:moveTo>
                  <a:lnTo>
                    <a:pt x="524" y="24"/>
                  </a:lnTo>
                  <a:lnTo>
                    <a:pt x="381" y="96"/>
                  </a:lnTo>
                  <a:cubicBezTo>
                    <a:pt x="310" y="131"/>
                    <a:pt x="250" y="191"/>
                    <a:pt x="203" y="262"/>
                  </a:cubicBezTo>
                  <a:cubicBezTo>
                    <a:pt x="143" y="322"/>
                    <a:pt x="107" y="393"/>
                    <a:pt x="83" y="477"/>
                  </a:cubicBezTo>
                  <a:lnTo>
                    <a:pt x="83" y="465"/>
                  </a:lnTo>
                  <a:lnTo>
                    <a:pt x="36" y="596"/>
                  </a:lnTo>
                  <a:cubicBezTo>
                    <a:pt x="0" y="679"/>
                    <a:pt x="0" y="774"/>
                    <a:pt x="24" y="870"/>
                  </a:cubicBezTo>
                  <a:cubicBezTo>
                    <a:pt x="24" y="965"/>
                    <a:pt x="60" y="1048"/>
                    <a:pt x="107" y="1132"/>
                  </a:cubicBezTo>
                  <a:lnTo>
                    <a:pt x="214" y="1263"/>
                  </a:lnTo>
                  <a:cubicBezTo>
                    <a:pt x="298" y="1346"/>
                    <a:pt x="405" y="1417"/>
                    <a:pt x="512" y="1441"/>
                  </a:cubicBezTo>
                  <a:cubicBezTo>
                    <a:pt x="572" y="1459"/>
                    <a:pt x="634" y="1468"/>
                    <a:pt x="697" y="1468"/>
                  </a:cubicBezTo>
                  <a:cubicBezTo>
                    <a:pt x="759" y="1468"/>
                    <a:pt x="822" y="1459"/>
                    <a:pt x="881" y="1441"/>
                  </a:cubicBezTo>
                  <a:cubicBezTo>
                    <a:pt x="1048" y="1382"/>
                    <a:pt x="1203" y="1274"/>
                    <a:pt x="1298" y="1132"/>
                  </a:cubicBezTo>
                  <a:cubicBezTo>
                    <a:pt x="1322" y="1072"/>
                    <a:pt x="1346" y="1012"/>
                    <a:pt x="1369" y="965"/>
                  </a:cubicBezTo>
                  <a:cubicBezTo>
                    <a:pt x="1393" y="846"/>
                    <a:pt x="1393" y="715"/>
                    <a:pt x="1369" y="596"/>
                  </a:cubicBezTo>
                  <a:lnTo>
                    <a:pt x="1322" y="465"/>
                  </a:lnTo>
                  <a:cubicBezTo>
                    <a:pt x="1298" y="417"/>
                    <a:pt x="1274" y="370"/>
                    <a:pt x="1250" y="322"/>
                  </a:cubicBezTo>
                  <a:cubicBezTo>
                    <a:pt x="1215" y="250"/>
                    <a:pt x="1155" y="191"/>
                    <a:pt x="1095" y="143"/>
                  </a:cubicBezTo>
                  <a:cubicBezTo>
                    <a:pt x="1048" y="108"/>
                    <a:pt x="1000" y="72"/>
                    <a:pt x="953" y="60"/>
                  </a:cubicBezTo>
                  <a:cubicBezTo>
                    <a:pt x="869" y="1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01933" y="4860133"/>
              <a:ext cx="60672" cy="46786"/>
            </a:xfrm>
            <a:custGeom>
              <a:rect b="b" l="l" r="r" t="t"/>
              <a:pathLst>
                <a:path extrusionOk="0" h="1442" w="1870">
                  <a:moveTo>
                    <a:pt x="941" y="0"/>
                  </a:moveTo>
                  <a:cubicBezTo>
                    <a:pt x="0" y="0"/>
                    <a:pt x="0" y="1441"/>
                    <a:pt x="941" y="1441"/>
                  </a:cubicBezTo>
                  <a:cubicBezTo>
                    <a:pt x="1858" y="1441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327764" y="5082640"/>
              <a:ext cx="60672" cy="46786"/>
            </a:xfrm>
            <a:custGeom>
              <a:rect b="b" l="l" r="r" t="t"/>
              <a:pathLst>
                <a:path extrusionOk="0" h="1442" w="1870">
                  <a:moveTo>
                    <a:pt x="941" y="0"/>
                  </a:moveTo>
                  <a:cubicBezTo>
                    <a:pt x="0" y="0"/>
                    <a:pt x="0" y="1441"/>
                    <a:pt x="941" y="1441"/>
                  </a:cubicBezTo>
                  <a:cubicBezTo>
                    <a:pt x="1870" y="1441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1089151" y="5018140"/>
              <a:ext cx="63008" cy="48700"/>
            </a:xfrm>
            <a:custGeom>
              <a:rect b="b" l="l" r="r" t="t"/>
              <a:pathLst>
                <a:path extrusionOk="0" h="1501" w="1942">
                  <a:moveTo>
                    <a:pt x="977" y="0"/>
                  </a:moveTo>
                  <a:cubicBezTo>
                    <a:pt x="1" y="0"/>
                    <a:pt x="1" y="1500"/>
                    <a:pt x="977" y="1500"/>
                  </a:cubicBezTo>
                  <a:cubicBezTo>
                    <a:pt x="1941" y="1500"/>
                    <a:pt x="1941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743806" y="5092958"/>
              <a:ext cx="44060" cy="44936"/>
            </a:xfrm>
            <a:custGeom>
              <a:rect b="b" l="l" r="r" t="t"/>
              <a:pathLst>
                <a:path extrusionOk="0" h="1385" w="1358">
                  <a:moveTo>
                    <a:pt x="679" y="1"/>
                  </a:moveTo>
                  <a:cubicBezTo>
                    <a:pt x="474" y="1"/>
                    <a:pt x="268" y="105"/>
                    <a:pt x="155" y="313"/>
                  </a:cubicBezTo>
                  <a:cubicBezTo>
                    <a:pt x="143" y="337"/>
                    <a:pt x="131" y="373"/>
                    <a:pt x="119" y="397"/>
                  </a:cubicBezTo>
                  <a:cubicBezTo>
                    <a:pt x="0" y="599"/>
                    <a:pt x="0" y="861"/>
                    <a:pt x="119" y="1064"/>
                  </a:cubicBezTo>
                  <a:cubicBezTo>
                    <a:pt x="244" y="1278"/>
                    <a:pt x="462" y="1385"/>
                    <a:pt x="679" y="1385"/>
                  </a:cubicBezTo>
                  <a:cubicBezTo>
                    <a:pt x="896" y="1385"/>
                    <a:pt x="1114" y="1278"/>
                    <a:pt x="1239" y="1064"/>
                  </a:cubicBezTo>
                  <a:cubicBezTo>
                    <a:pt x="1358" y="861"/>
                    <a:pt x="1358" y="599"/>
                    <a:pt x="1239" y="397"/>
                  </a:cubicBezTo>
                  <a:cubicBezTo>
                    <a:pt x="1227" y="373"/>
                    <a:pt x="1215" y="337"/>
                    <a:pt x="1203" y="313"/>
                  </a:cubicBezTo>
                  <a:cubicBezTo>
                    <a:pt x="1090" y="105"/>
                    <a:pt x="884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1380020" y="4846992"/>
              <a:ext cx="53372" cy="52918"/>
            </a:xfrm>
            <a:custGeom>
              <a:rect b="b" l="l" r="r" t="t"/>
              <a:pathLst>
                <a:path extrusionOk="0" h="1631" w="1645">
                  <a:moveTo>
                    <a:pt x="823" y="1"/>
                  </a:moveTo>
                  <a:cubicBezTo>
                    <a:pt x="558" y="1"/>
                    <a:pt x="293" y="132"/>
                    <a:pt x="144" y="393"/>
                  </a:cubicBezTo>
                  <a:cubicBezTo>
                    <a:pt x="1" y="644"/>
                    <a:pt x="1" y="941"/>
                    <a:pt x="144" y="1191"/>
                  </a:cubicBezTo>
                  <a:cubicBezTo>
                    <a:pt x="144" y="1215"/>
                    <a:pt x="156" y="1227"/>
                    <a:pt x="168" y="1251"/>
                  </a:cubicBezTo>
                  <a:cubicBezTo>
                    <a:pt x="310" y="1496"/>
                    <a:pt x="563" y="1631"/>
                    <a:pt x="821" y="1631"/>
                  </a:cubicBezTo>
                  <a:cubicBezTo>
                    <a:pt x="952" y="1631"/>
                    <a:pt x="1084" y="1596"/>
                    <a:pt x="1204" y="1525"/>
                  </a:cubicBezTo>
                  <a:cubicBezTo>
                    <a:pt x="1323" y="1453"/>
                    <a:pt x="1418" y="1370"/>
                    <a:pt x="1477" y="1251"/>
                  </a:cubicBezTo>
                  <a:cubicBezTo>
                    <a:pt x="1489" y="1227"/>
                    <a:pt x="1501" y="1215"/>
                    <a:pt x="1501" y="1191"/>
                  </a:cubicBezTo>
                  <a:cubicBezTo>
                    <a:pt x="1644" y="941"/>
                    <a:pt x="1644" y="644"/>
                    <a:pt x="1501" y="393"/>
                  </a:cubicBezTo>
                  <a:cubicBezTo>
                    <a:pt x="1352" y="132"/>
                    <a:pt x="1087" y="1"/>
                    <a:pt x="8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1765564" y="4929889"/>
              <a:ext cx="56422" cy="55059"/>
            </a:xfrm>
            <a:custGeom>
              <a:rect b="b" l="l" r="r" t="t"/>
              <a:pathLst>
                <a:path extrusionOk="0" h="1697" w="1739">
                  <a:moveTo>
                    <a:pt x="894" y="1"/>
                  </a:moveTo>
                  <a:cubicBezTo>
                    <a:pt x="843" y="1"/>
                    <a:pt x="792" y="7"/>
                    <a:pt x="739" y="17"/>
                  </a:cubicBezTo>
                  <a:cubicBezTo>
                    <a:pt x="667" y="17"/>
                    <a:pt x="596" y="29"/>
                    <a:pt x="524" y="77"/>
                  </a:cubicBezTo>
                  <a:cubicBezTo>
                    <a:pt x="453" y="89"/>
                    <a:pt x="393" y="124"/>
                    <a:pt x="334" y="184"/>
                  </a:cubicBezTo>
                  <a:cubicBezTo>
                    <a:pt x="274" y="220"/>
                    <a:pt x="227" y="267"/>
                    <a:pt x="191" y="327"/>
                  </a:cubicBezTo>
                  <a:cubicBezTo>
                    <a:pt x="131" y="386"/>
                    <a:pt x="96" y="446"/>
                    <a:pt x="84" y="517"/>
                  </a:cubicBezTo>
                  <a:cubicBezTo>
                    <a:pt x="24" y="613"/>
                    <a:pt x="0" y="732"/>
                    <a:pt x="12" y="851"/>
                  </a:cubicBezTo>
                  <a:lnTo>
                    <a:pt x="36" y="1077"/>
                  </a:lnTo>
                  <a:lnTo>
                    <a:pt x="119" y="1279"/>
                  </a:lnTo>
                  <a:cubicBezTo>
                    <a:pt x="167" y="1327"/>
                    <a:pt x="215" y="1387"/>
                    <a:pt x="250" y="1446"/>
                  </a:cubicBezTo>
                  <a:lnTo>
                    <a:pt x="429" y="1577"/>
                  </a:lnTo>
                  <a:lnTo>
                    <a:pt x="631" y="1660"/>
                  </a:lnTo>
                  <a:cubicBezTo>
                    <a:pt x="701" y="1683"/>
                    <a:pt x="775" y="1697"/>
                    <a:pt x="848" y="1697"/>
                  </a:cubicBezTo>
                  <a:cubicBezTo>
                    <a:pt x="887" y="1697"/>
                    <a:pt x="927" y="1693"/>
                    <a:pt x="965" y="1684"/>
                  </a:cubicBezTo>
                  <a:cubicBezTo>
                    <a:pt x="1048" y="1684"/>
                    <a:pt x="1120" y="1660"/>
                    <a:pt x="1179" y="1625"/>
                  </a:cubicBezTo>
                  <a:cubicBezTo>
                    <a:pt x="1286" y="1589"/>
                    <a:pt x="1382" y="1529"/>
                    <a:pt x="1453" y="1446"/>
                  </a:cubicBezTo>
                  <a:lnTo>
                    <a:pt x="1501" y="1410"/>
                  </a:lnTo>
                  <a:cubicBezTo>
                    <a:pt x="1572" y="1351"/>
                    <a:pt x="1632" y="1256"/>
                    <a:pt x="1655" y="1160"/>
                  </a:cubicBezTo>
                  <a:cubicBezTo>
                    <a:pt x="1715" y="1065"/>
                    <a:pt x="1739" y="958"/>
                    <a:pt x="1727" y="851"/>
                  </a:cubicBezTo>
                  <a:lnTo>
                    <a:pt x="1703" y="636"/>
                  </a:lnTo>
                  <a:cubicBezTo>
                    <a:pt x="1667" y="505"/>
                    <a:pt x="1596" y="386"/>
                    <a:pt x="1501" y="279"/>
                  </a:cubicBezTo>
                  <a:lnTo>
                    <a:pt x="1453" y="244"/>
                  </a:lnTo>
                  <a:lnTo>
                    <a:pt x="1286" y="113"/>
                  </a:lnTo>
                  <a:lnTo>
                    <a:pt x="1084" y="29"/>
                  </a:lnTo>
                  <a:cubicBezTo>
                    <a:pt x="1018" y="10"/>
                    <a:pt x="956" y="1"/>
                    <a:pt x="89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1670144" y="4753518"/>
              <a:ext cx="55676" cy="42892"/>
            </a:xfrm>
            <a:custGeom>
              <a:rect b="b" l="l" r="r" t="t"/>
              <a:pathLst>
                <a:path extrusionOk="0" h="1322" w="1716">
                  <a:moveTo>
                    <a:pt x="858" y="0"/>
                  </a:moveTo>
                  <a:cubicBezTo>
                    <a:pt x="1" y="0"/>
                    <a:pt x="1" y="1322"/>
                    <a:pt x="858" y="1322"/>
                  </a:cubicBezTo>
                  <a:cubicBezTo>
                    <a:pt x="1715" y="1322"/>
                    <a:pt x="1715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3484598" y="5044939"/>
              <a:ext cx="357739" cy="158916"/>
            </a:xfrm>
            <a:custGeom>
              <a:rect b="b" l="l" r="r" t="t"/>
              <a:pathLst>
                <a:path extrusionOk="0" h="4898" w="11026">
                  <a:moveTo>
                    <a:pt x="5261" y="0"/>
                  </a:moveTo>
                  <a:cubicBezTo>
                    <a:pt x="5211" y="0"/>
                    <a:pt x="5160" y="2"/>
                    <a:pt x="5108" y="7"/>
                  </a:cubicBezTo>
                  <a:cubicBezTo>
                    <a:pt x="4608" y="67"/>
                    <a:pt x="4156" y="365"/>
                    <a:pt x="3917" y="817"/>
                  </a:cubicBezTo>
                  <a:cubicBezTo>
                    <a:pt x="3655" y="1103"/>
                    <a:pt x="3501" y="1460"/>
                    <a:pt x="3477" y="1841"/>
                  </a:cubicBezTo>
                  <a:cubicBezTo>
                    <a:pt x="3477" y="1877"/>
                    <a:pt x="3465" y="1912"/>
                    <a:pt x="3453" y="1948"/>
                  </a:cubicBezTo>
                  <a:cubicBezTo>
                    <a:pt x="3270" y="1870"/>
                    <a:pt x="3076" y="1832"/>
                    <a:pt x="2883" y="1832"/>
                  </a:cubicBezTo>
                  <a:cubicBezTo>
                    <a:pt x="2662" y="1832"/>
                    <a:pt x="2442" y="1882"/>
                    <a:pt x="2239" y="1984"/>
                  </a:cubicBezTo>
                  <a:cubicBezTo>
                    <a:pt x="1905" y="2186"/>
                    <a:pt x="1703" y="2532"/>
                    <a:pt x="1655" y="2925"/>
                  </a:cubicBezTo>
                  <a:cubicBezTo>
                    <a:pt x="1643" y="2960"/>
                    <a:pt x="1631" y="2996"/>
                    <a:pt x="1631" y="3032"/>
                  </a:cubicBezTo>
                  <a:cubicBezTo>
                    <a:pt x="1548" y="3020"/>
                    <a:pt x="1468" y="3014"/>
                    <a:pt x="1389" y="3014"/>
                  </a:cubicBezTo>
                  <a:cubicBezTo>
                    <a:pt x="1310" y="3014"/>
                    <a:pt x="1233" y="3020"/>
                    <a:pt x="1155" y="3032"/>
                  </a:cubicBezTo>
                  <a:cubicBezTo>
                    <a:pt x="1084" y="3044"/>
                    <a:pt x="1012" y="3055"/>
                    <a:pt x="941" y="3079"/>
                  </a:cubicBezTo>
                  <a:cubicBezTo>
                    <a:pt x="417" y="3210"/>
                    <a:pt x="0" y="3734"/>
                    <a:pt x="286" y="4282"/>
                  </a:cubicBezTo>
                  <a:cubicBezTo>
                    <a:pt x="443" y="4573"/>
                    <a:pt x="747" y="4748"/>
                    <a:pt x="1070" y="4748"/>
                  </a:cubicBezTo>
                  <a:cubicBezTo>
                    <a:pt x="1090" y="4748"/>
                    <a:pt x="1111" y="4748"/>
                    <a:pt x="1131" y="4746"/>
                  </a:cubicBezTo>
                  <a:cubicBezTo>
                    <a:pt x="1506" y="4874"/>
                    <a:pt x="1928" y="4897"/>
                    <a:pt x="2338" y="4897"/>
                  </a:cubicBezTo>
                  <a:cubicBezTo>
                    <a:pt x="2579" y="4897"/>
                    <a:pt x="2816" y="4889"/>
                    <a:pt x="3036" y="4889"/>
                  </a:cubicBezTo>
                  <a:cubicBezTo>
                    <a:pt x="3260" y="4893"/>
                    <a:pt x="3483" y="4894"/>
                    <a:pt x="3706" y="4894"/>
                  </a:cubicBezTo>
                  <a:cubicBezTo>
                    <a:pt x="4245" y="4894"/>
                    <a:pt x="4784" y="4886"/>
                    <a:pt x="5322" y="4877"/>
                  </a:cubicBezTo>
                  <a:cubicBezTo>
                    <a:pt x="6751" y="4841"/>
                    <a:pt x="8180" y="4782"/>
                    <a:pt x="9609" y="4699"/>
                  </a:cubicBezTo>
                  <a:cubicBezTo>
                    <a:pt x="9699" y="4727"/>
                    <a:pt x="9796" y="4742"/>
                    <a:pt x="9892" y="4742"/>
                  </a:cubicBezTo>
                  <a:cubicBezTo>
                    <a:pt x="9998" y="4742"/>
                    <a:pt x="10104" y="4724"/>
                    <a:pt x="10204" y="4687"/>
                  </a:cubicBezTo>
                  <a:cubicBezTo>
                    <a:pt x="10502" y="4579"/>
                    <a:pt x="10752" y="4353"/>
                    <a:pt x="10894" y="4068"/>
                  </a:cubicBezTo>
                  <a:cubicBezTo>
                    <a:pt x="11014" y="3841"/>
                    <a:pt x="11025" y="3579"/>
                    <a:pt x="10906" y="3353"/>
                  </a:cubicBezTo>
                  <a:cubicBezTo>
                    <a:pt x="10799" y="3186"/>
                    <a:pt x="10644" y="3055"/>
                    <a:pt x="10454" y="2996"/>
                  </a:cubicBezTo>
                  <a:cubicBezTo>
                    <a:pt x="10277" y="2924"/>
                    <a:pt x="10095" y="2889"/>
                    <a:pt x="9911" y="2889"/>
                  </a:cubicBezTo>
                  <a:cubicBezTo>
                    <a:pt x="9822" y="2889"/>
                    <a:pt x="9733" y="2897"/>
                    <a:pt x="9644" y="2913"/>
                  </a:cubicBezTo>
                  <a:cubicBezTo>
                    <a:pt x="9632" y="2841"/>
                    <a:pt x="9609" y="2758"/>
                    <a:pt x="9585" y="2674"/>
                  </a:cubicBezTo>
                  <a:cubicBezTo>
                    <a:pt x="9362" y="2089"/>
                    <a:pt x="8805" y="1729"/>
                    <a:pt x="8215" y="1729"/>
                  </a:cubicBezTo>
                  <a:cubicBezTo>
                    <a:pt x="8049" y="1729"/>
                    <a:pt x="7880" y="1757"/>
                    <a:pt x="7715" y="1817"/>
                  </a:cubicBezTo>
                  <a:cubicBezTo>
                    <a:pt x="7620" y="1853"/>
                    <a:pt x="7525" y="1901"/>
                    <a:pt x="7442" y="1948"/>
                  </a:cubicBezTo>
                  <a:cubicBezTo>
                    <a:pt x="7430" y="1924"/>
                    <a:pt x="7418" y="1901"/>
                    <a:pt x="7406" y="1865"/>
                  </a:cubicBezTo>
                  <a:cubicBezTo>
                    <a:pt x="7311" y="1662"/>
                    <a:pt x="7180" y="1472"/>
                    <a:pt x="7025" y="1305"/>
                  </a:cubicBezTo>
                  <a:cubicBezTo>
                    <a:pt x="6977" y="1198"/>
                    <a:pt x="6918" y="1091"/>
                    <a:pt x="6858" y="984"/>
                  </a:cubicBezTo>
                  <a:cubicBezTo>
                    <a:pt x="6515" y="430"/>
                    <a:pt x="5935" y="0"/>
                    <a:pt x="526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2691901" y="4767210"/>
              <a:ext cx="294795" cy="196487"/>
            </a:xfrm>
            <a:custGeom>
              <a:rect b="b" l="l" r="r" t="t"/>
              <a:pathLst>
                <a:path extrusionOk="0" h="6056" w="9086">
                  <a:moveTo>
                    <a:pt x="5186" y="1"/>
                  </a:moveTo>
                  <a:cubicBezTo>
                    <a:pt x="4848" y="1"/>
                    <a:pt x="4496" y="181"/>
                    <a:pt x="4275" y="471"/>
                  </a:cubicBezTo>
                  <a:cubicBezTo>
                    <a:pt x="3965" y="864"/>
                    <a:pt x="3727" y="1317"/>
                    <a:pt x="3572" y="1793"/>
                  </a:cubicBezTo>
                  <a:cubicBezTo>
                    <a:pt x="3132" y="2329"/>
                    <a:pt x="2584" y="2769"/>
                    <a:pt x="1953" y="3067"/>
                  </a:cubicBezTo>
                  <a:cubicBezTo>
                    <a:pt x="1275" y="3388"/>
                    <a:pt x="536" y="3745"/>
                    <a:pt x="251" y="4496"/>
                  </a:cubicBezTo>
                  <a:cubicBezTo>
                    <a:pt x="1" y="5150"/>
                    <a:pt x="132" y="5674"/>
                    <a:pt x="453" y="6055"/>
                  </a:cubicBezTo>
                  <a:cubicBezTo>
                    <a:pt x="441" y="5829"/>
                    <a:pt x="536" y="5603"/>
                    <a:pt x="679" y="5436"/>
                  </a:cubicBezTo>
                  <a:cubicBezTo>
                    <a:pt x="644" y="5329"/>
                    <a:pt x="691" y="5198"/>
                    <a:pt x="786" y="5127"/>
                  </a:cubicBezTo>
                  <a:cubicBezTo>
                    <a:pt x="1929" y="4222"/>
                    <a:pt x="3596" y="3507"/>
                    <a:pt x="5037" y="3198"/>
                  </a:cubicBezTo>
                  <a:cubicBezTo>
                    <a:pt x="5291" y="3144"/>
                    <a:pt x="5558" y="3114"/>
                    <a:pt x="5827" y="3114"/>
                  </a:cubicBezTo>
                  <a:cubicBezTo>
                    <a:pt x="6326" y="3114"/>
                    <a:pt x="6830" y="3216"/>
                    <a:pt x="7263" y="3448"/>
                  </a:cubicBezTo>
                  <a:cubicBezTo>
                    <a:pt x="7906" y="3460"/>
                    <a:pt x="8466" y="3960"/>
                    <a:pt x="8740" y="4638"/>
                  </a:cubicBezTo>
                  <a:cubicBezTo>
                    <a:pt x="8752" y="4686"/>
                    <a:pt x="8776" y="4734"/>
                    <a:pt x="8776" y="4793"/>
                  </a:cubicBezTo>
                  <a:cubicBezTo>
                    <a:pt x="9002" y="4579"/>
                    <a:pt x="9085" y="4246"/>
                    <a:pt x="8966" y="3960"/>
                  </a:cubicBezTo>
                  <a:cubicBezTo>
                    <a:pt x="8883" y="3745"/>
                    <a:pt x="8764" y="3543"/>
                    <a:pt x="8609" y="3376"/>
                  </a:cubicBezTo>
                  <a:cubicBezTo>
                    <a:pt x="8573" y="3317"/>
                    <a:pt x="8537" y="3245"/>
                    <a:pt x="8490" y="3186"/>
                  </a:cubicBezTo>
                  <a:cubicBezTo>
                    <a:pt x="8240" y="2841"/>
                    <a:pt x="7883" y="2567"/>
                    <a:pt x="7478" y="2424"/>
                  </a:cubicBezTo>
                  <a:cubicBezTo>
                    <a:pt x="7430" y="2388"/>
                    <a:pt x="7394" y="2352"/>
                    <a:pt x="7359" y="2317"/>
                  </a:cubicBezTo>
                  <a:cubicBezTo>
                    <a:pt x="6799" y="1781"/>
                    <a:pt x="6323" y="1162"/>
                    <a:pt x="5954" y="471"/>
                  </a:cubicBezTo>
                  <a:cubicBezTo>
                    <a:pt x="5775" y="142"/>
                    <a:pt x="5486" y="1"/>
                    <a:pt x="518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2705431" y="4868147"/>
              <a:ext cx="273511" cy="124524"/>
            </a:xfrm>
            <a:custGeom>
              <a:rect b="b" l="l" r="r" t="t"/>
              <a:pathLst>
                <a:path extrusionOk="0" h="3838" w="8430">
                  <a:moveTo>
                    <a:pt x="5434" y="0"/>
                  </a:moveTo>
                  <a:cubicBezTo>
                    <a:pt x="5156" y="0"/>
                    <a:pt x="4877" y="31"/>
                    <a:pt x="4608" y="87"/>
                  </a:cubicBezTo>
                  <a:cubicBezTo>
                    <a:pt x="3167" y="384"/>
                    <a:pt x="1512" y="1099"/>
                    <a:pt x="358" y="2016"/>
                  </a:cubicBezTo>
                  <a:cubicBezTo>
                    <a:pt x="262" y="2087"/>
                    <a:pt x="227" y="2218"/>
                    <a:pt x="262" y="2325"/>
                  </a:cubicBezTo>
                  <a:cubicBezTo>
                    <a:pt x="107" y="2492"/>
                    <a:pt x="24" y="2718"/>
                    <a:pt x="24" y="2944"/>
                  </a:cubicBezTo>
                  <a:cubicBezTo>
                    <a:pt x="0" y="3432"/>
                    <a:pt x="393" y="3837"/>
                    <a:pt x="881" y="3837"/>
                  </a:cubicBezTo>
                  <a:cubicBezTo>
                    <a:pt x="1929" y="3825"/>
                    <a:pt x="2989" y="3742"/>
                    <a:pt x="4025" y="3587"/>
                  </a:cubicBezTo>
                  <a:cubicBezTo>
                    <a:pt x="3929" y="2920"/>
                    <a:pt x="3917" y="2230"/>
                    <a:pt x="4013" y="1563"/>
                  </a:cubicBezTo>
                  <a:cubicBezTo>
                    <a:pt x="4052" y="1316"/>
                    <a:pt x="4269" y="1193"/>
                    <a:pt x="4489" y="1193"/>
                  </a:cubicBezTo>
                  <a:cubicBezTo>
                    <a:pt x="4671" y="1193"/>
                    <a:pt x="4855" y="1277"/>
                    <a:pt x="4941" y="1444"/>
                  </a:cubicBezTo>
                  <a:cubicBezTo>
                    <a:pt x="5251" y="2027"/>
                    <a:pt x="5465" y="2647"/>
                    <a:pt x="5596" y="3301"/>
                  </a:cubicBezTo>
                  <a:cubicBezTo>
                    <a:pt x="6025" y="3206"/>
                    <a:pt x="6442" y="3099"/>
                    <a:pt x="6870" y="2980"/>
                  </a:cubicBezTo>
                  <a:cubicBezTo>
                    <a:pt x="6879" y="2978"/>
                    <a:pt x="6886" y="2977"/>
                    <a:pt x="6892" y="2977"/>
                  </a:cubicBezTo>
                  <a:cubicBezTo>
                    <a:pt x="6955" y="2977"/>
                    <a:pt x="6927" y="3061"/>
                    <a:pt x="6969" y="3061"/>
                  </a:cubicBezTo>
                  <a:cubicBezTo>
                    <a:pt x="6977" y="3061"/>
                    <a:pt x="6987" y="3058"/>
                    <a:pt x="7001" y="3051"/>
                  </a:cubicBezTo>
                  <a:cubicBezTo>
                    <a:pt x="7144" y="3016"/>
                    <a:pt x="7466" y="2801"/>
                    <a:pt x="7608" y="2754"/>
                  </a:cubicBezTo>
                  <a:cubicBezTo>
                    <a:pt x="8037" y="2623"/>
                    <a:pt x="8430" y="2158"/>
                    <a:pt x="8347" y="1694"/>
                  </a:cubicBezTo>
                  <a:cubicBezTo>
                    <a:pt x="8347" y="1635"/>
                    <a:pt x="8335" y="1575"/>
                    <a:pt x="8311" y="1527"/>
                  </a:cubicBezTo>
                  <a:cubicBezTo>
                    <a:pt x="8049" y="849"/>
                    <a:pt x="7489" y="349"/>
                    <a:pt x="6846" y="337"/>
                  </a:cubicBezTo>
                  <a:cubicBezTo>
                    <a:pt x="6426" y="100"/>
                    <a:pt x="5932" y="0"/>
                    <a:pt x="54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2832907" y="4906724"/>
              <a:ext cx="90814" cy="282693"/>
            </a:xfrm>
            <a:custGeom>
              <a:rect b="b" l="l" r="r" t="t"/>
              <a:pathLst>
                <a:path extrusionOk="0" h="8713" w="2799">
                  <a:moveTo>
                    <a:pt x="564" y="1"/>
                  </a:moveTo>
                  <a:cubicBezTo>
                    <a:pt x="341" y="1"/>
                    <a:pt x="123" y="121"/>
                    <a:pt x="84" y="362"/>
                  </a:cubicBezTo>
                  <a:cubicBezTo>
                    <a:pt x="0" y="1041"/>
                    <a:pt x="0" y="1720"/>
                    <a:pt x="96" y="2398"/>
                  </a:cubicBezTo>
                  <a:cubicBezTo>
                    <a:pt x="203" y="3160"/>
                    <a:pt x="358" y="3934"/>
                    <a:pt x="477" y="4672"/>
                  </a:cubicBezTo>
                  <a:cubicBezTo>
                    <a:pt x="584" y="5375"/>
                    <a:pt x="715" y="6089"/>
                    <a:pt x="846" y="6792"/>
                  </a:cubicBezTo>
                  <a:cubicBezTo>
                    <a:pt x="965" y="7542"/>
                    <a:pt x="965" y="8137"/>
                    <a:pt x="1596" y="8625"/>
                  </a:cubicBezTo>
                  <a:cubicBezTo>
                    <a:pt x="1675" y="8686"/>
                    <a:pt x="1768" y="8713"/>
                    <a:pt x="1863" y="8713"/>
                  </a:cubicBezTo>
                  <a:cubicBezTo>
                    <a:pt x="2081" y="8713"/>
                    <a:pt x="2313" y="8573"/>
                    <a:pt x="2429" y="8399"/>
                  </a:cubicBezTo>
                  <a:cubicBezTo>
                    <a:pt x="2798" y="7839"/>
                    <a:pt x="2596" y="7280"/>
                    <a:pt x="2489" y="6661"/>
                  </a:cubicBezTo>
                  <a:cubicBezTo>
                    <a:pt x="2358" y="5899"/>
                    <a:pt x="2227" y="5137"/>
                    <a:pt x="2084" y="4387"/>
                  </a:cubicBezTo>
                  <a:cubicBezTo>
                    <a:pt x="1941" y="3648"/>
                    <a:pt x="1846" y="2863"/>
                    <a:pt x="1667" y="2101"/>
                  </a:cubicBezTo>
                  <a:cubicBezTo>
                    <a:pt x="1536" y="1458"/>
                    <a:pt x="1322" y="838"/>
                    <a:pt x="1024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6699378" y="-106840"/>
              <a:ext cx="294373" cy="196617"/>
            </a:xfrm>
            <a:custGeom>
              <a:rect b="b" l="l" r="r" t="t"/>
              <a:pathLst>
                <a:path extrusionOk="0" h="6060" w="9073">
                  <a:moveTo>
                    <a:pt x="5178" y="0"/>
                  </a:moveTo>
                  <a:cubicBezTo>
                    <a:pt x="4838" y="0"/>
                    <a:pt x="4484" y="184"/>
                    <a:pt x="4262" y="475"/>
                  </a:cubicBezTo>
                  <a:cubicBezTo>
                    <a:pt x="3953" y="868"/>
                    <a:pt x="3715" y="1309"/>
                    <a:pt x="3560" y="1785"/>
                  </a:cubicBezTo>
                  <a:cubicBezTo>
                    <a:pt x="3131" y="2333"/>
                    <a:pt x="2584" y="2773"/>
                    <a:pt x="1953" y="3071"/>
                  </a:cubicBezTo>
                  <a:cubicBezTo>
                    <a:pt x="1274" y="3392"/>
                    <a:pt x="536" y="3750"/>
                    <a:pt x="250" y="4512"/>
                  </a:cubicBezTo>
                  <a:cubicBezTo>
                    <a:pt x="0" y="5155"/>
                    <a:pt x="119" y="5678"/>
                    <a:pt x="441" y="6059"/>
                  </a:cubicBezTo>
                  <a:cubicBezTo>
                    <a:pt x="441" y="5833"/>
                    <a:pt x="524" y="5619"/>
                    <a:pt x="679" y="5452"/>
                  </a:cubicBezTo>
                  <a:cubicBezTo>
                    <a:pt x="643" y="5333"/>
                    <a:pt x="679" y="5214"/>
                    <a:pt x="774" y="5143"/>
                  </a:cubicBezTo>
                  <a:cubicBezTo>
                    <a:pt x="1929" y="4226"/>
                    <a:pt x="3584" y="3511"/>
                    <a:pt x="5024" y="3202"/>
                  </a:cubicBezTo>
                  <a:cubicBezTo>
                    <a:pt x="5283" y="3152"/>
                    <a:pt x="5554" y="3124"/>
                    <a:pt x="5825" y="3124"/>
                  </a:cubicBezTo>
                  <a:cubicBezTo>
                    <a:pt x="6325" y="3124"/>
                    <a:pt x="6826" y="3220"/>
                    <a:pt x="7251" y="3452"/>
                  </a:cubicBezTo>
                  <a:cubicBezTo>
                    <a:pt x="7894" y="3464"/>
                    <a:pt x="8453" y="3976"/>
                    <a:pt x="8727" y="4643"/>
                  </a:cubicBezTo>
                  <a:cubicBezTo>
                    <a:pt x="8739" y="4690"/>
                    <a:pt x="8751" y="4750"/>
                    <a:pt x="8763" y="4797"/>
                  </a:cubicBezTo>
                  <a:cubicBezTo>
                    <a:pt x="9001" y="4583"/>
                    <a:pt x="9073" y="4250"/>
                    <a:pt x="8954" y="3964"/>
                  </a:cubicBezTo>
                  <a:cubicBezTo>
                    <a:pt x="8870" y="3750"/>
                    <a:pt x="8751" y="3547"/>
                    <a:pt x="8596" y="3381"/>
                  </a:cubicBezTo>
                  <a:cubicBezTo>
                    <a:pt x="8561" y="3321"/>
                    <a:pt x="8525" y="3250"/>
                    <a:pt x="8489" y="3190"/>
                  </a:cubicBezTo>
                  <a:cubicBezTo>
                    <a:pt x="8227" y="2833"/>
                    <a:pt x="7870" y="2571"/>
                    <a:pt x="7465" y="2428"/>
                  </a:cubicBezTo>
                  <a:cubicBezTo>
                    <a:pt x="7418" y="2392"/>
                    <a:pt x="7382" y="2357"/>
                    <a:pt x="7346" y="2321"/>
                  </a:cubicBezTo>
                  <a:cubicBezTo>
                    <a:pt x="6787" y="1785"/>
                    <a:pt x="6310" y="1154"/>
                    <a:pt x="5941" y="475"/>
                  </a:cubicBezTo>
                  <a:cubicBezTo>
                    <a:pt x="5763" y="142"/>
                    <a:pt x="5476" y="0"/>
                    <a:pt x="517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6712875" y="-6066"/>
              <a:ext cx="273544" cy="124816"/>
            </a:xfrm>
            <a:custGeom>
              <a:rect b="b" l="l" r="r" t="t"/>
              <a:pathLst>
                <a:path extrusionOk="0" h="3847" w="8431">
                  <a:moveTo>
                    <a:pt x="5400" y="1"/>
                  </a:moveTo>
                  <a:cubicBezTo>
                    <a:pt x="5132" y="1"/>
                    <a:pt x="4865" y="30"/>
                    <a:pt x="4608" y="84"/>
                  </a:cubicBezTo>
                  <a:cubicBezTo>
                    <a:pt x="3168" y="394"/>
                    <a:pt x="1513" y="1108"/>
                    <a:pt x="358" y="2025"/>
                  </a:cubicBezTo>
                  <a:cubicBezTo>
                    <a:pt x="263" y="2096"/>
                    <a:pt x="227" y="2215"/>
                    <a:pt x="263" y="2334"/>
                  </a:cubicBezTo>
                  <a:cubicBezTo>
                    <a:pt x="108" y="2501"/>
                    <a:pt x="25" y="2715"/>
                    <a:pt x="25" y="2953"/>
                  </a:cubicBezTo>
                  <a:cubicBezTo>
                    <a:pt x="1" y="3442"/>
                    <a:pt x="394" y="3846"/>
                    <a:pt x="882" y="3846"/>
                  </a:cubicBezTo>
                  <a:cubicBezTo>
                    <a:pt x="1941" y="3834"/>
                    <a:pt x="2989" y="3751"/>
                    <a:pt x="4025" y="3596"/>
                  </a:cubicBezTo>
                  <a:cubicBezTo>
                    <a:pt x="3930" y="2918"/>
                    <a:pt x="3918" y="2239"/>
                    <a:pt x="4013" y="1572"/>
                  </a:cubicBezTo>
                  <a:cubicBezTo>
                    <a:pt x="4053" y="1323"/>
                    <a:pt x="4273" y="1200"/>
                    <a:pt x="4495" y="1200"/>
                  </a:cubicBezTo>
                  <a:cubicBezTo>
                    <a:pt x="4675" y="1200"/>
                    <a:pt x="4856" y="1281"/>
                    <a:pt x="4942" y="1441"/>
                  </a:cubicBezTo>
                  <a:cubicBezTo>
                    <a:pt x="5251" y="2037"/>
                    <a:pt x="5466" y="2656"/>
                    <a:pt x="5597" y="3311"/>
                  </a:cubicBezTo>
                  <a:cubicBezTo>
                    <a:pt x="6025" y="3215"/>
                    <a:pt x="6454" y="3108"/>
                    <a:pt x="6871" y="2989"/>
                  </a:cubicBezTo>
                  <a:cubicBezTo>
                    <a:pt x="6978" y="2965"/>
                    <a:pt x="7073" y="2930"/>
                    <a:pt x="7180" y="2894"/>
                  </a:cubicBezTo>
                  <a:cubicBezTo>
                    <a:pt x="7323" y="2846"/>
                    <a:pt x="7478" y="2811"/>
                    <a:pt x="7609" y="2763"/>
                  </a:cubicBezTo>
                  <a:cubicBezTo>
                    <a:pt x="8037" y="2620"/>
                    <a:pt x="8430" y="2168"/>
                    <a:pt x="8359" y="1691"/>
                  </a:cubicBezTo>
                  <a:cubicBezTo>
                    <a:pt x="8347" y="1644"/>
                    <a:pt x="8335" y="1584"/>
                    <a:pt x="8311" y="1537"/>
                  </a:cubicBezTo>
                  <a:cubicBezTo>
                    <a:pt x="8037" y="858"/>
                    <a:pt x="7478" y="358"/>
                    <a:pt x="6835" y="346"/>
                  </a:cubicBezTo>
                  <a:cubicBezTo>
                    <a:pt x="6407" y="105"/>
                    <a:pt x="5903" y="1"/>
                    <a:pt x="540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6839962" y="32803"/>
              <a:ext cx="90814" cy="282596"/>
            </a:xfrm>
            <a:custGeom>
              <a:rect b="b" l="l" r="r" t="t"/>
              <a:pathLst>
                <a:path extrusionOk="0" h="8710" w="2799">
                  <a:moveTo>
                    <a:pt x="574" y="1"/>
                  </a:moveTo>
                  <a:cubicBezTo>
                    <a:pt x="354" y="1"/>
                    <a:pt x="135" y="121"/>
                    <a:pt x="96" y="362"/>
                  </a:cubicBezTo>
                  <a:cubicBezTo>
                    <a:pt x="1" y="1041"/>
                    <a:pt x="13" y="1720"/>
                    <a:pt x="108" y="2398"/>
                  </a:cubicBezTo>
                  <a:cubicBezTo>
                    <a:pt x="203" y="3160"/>
                    <a:pt x="370" y="3922"/>
                    <a:pt x="489" y="4661"/>
                  </a:cubicBezTo>
                  <a:cubicBezTo>
                    <a:pt x="596" y="5375"/>
                    <a:pt x="727" y="6089"/>
                    <a:pt x="846" y="6792"/>
                  </a:cubicBezTo>
                  <a:cubicBezTo>
                    <a:pt x="977" y="7542"/>
                    <a:pt x="977" y="8137"/>
                    <a:pt x="1608" y="8613"/>
                  </a:cubicBezTo>
                  <a:cubicBezTo>
                    <a:pt x="1690" y="8680"/>
                    <a:pt x="1786" y="8709"/>
                    <a:pt x="1884" y="8709"/>
                  </a:cubicBezTo>
                  <a:cubicBezTo>
                    <a:pt x="2100" y="8709"/>
                    <a:pt x="2327" y="8571"/>
                    <a:pt x="2442" y="8399"/>
                  </a:cubicBezTo>
                  <a:cubicBezTo>
                    <a:pt x="2799" y="7840"/>
                    <a:pt x="2608" y="7280"/>
                    <a:pt x="2501" y="6661"/>
                  </a:cubicBezTo>
                  <a:cubicBezTo>
                    <a:pt x="2358" y="5899"/>
                    <a:pt x="2239" y="5137"/>
                    <a:pt x="2096" y="4387"/>
                  </a:cubicBezTo>
                  <a:cubicBezTo>
                    <a:pt x="1954" y="3649"/>
                    <a:pt x="1846" y="2863"/>
                    <a:pt x="1680" y="2101"/>
                  </a:cubicBezTo>
                  <a:cubicBezTo>
                    <a:pt x="1549" y="1458"/>
                    <a:pt x="1334" y="827"/>
                    <a:pt x="1025" y="243"/>
                  </a:cubicBezTo>
                  <a:cubicBezTo>
                    <a:pt x="939" y="82"/>
                    <a:pt x="756" y="1"/>
                    <a:pt x="57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3517043" y="-2562"/>
              <a:ext cx="294763" cy="196260"/>
            </a:xfrm>
            <a:custGeom>
              <a:rect b="b" l="l" r="r" t="t"/>
              <a:pathLst>
                <a:path extrusionOk="0" h="6049" w="9085">
                  <a:moveTo>
                    <a:pt x="5180" y="1"/>
                  </a:moveTo>
                  <a:cubicBezTo>
                    <a:pt x="4838" y="1"/>
                    <a:pt x="4485" y="184"/>
                    <a:pt x="4263" y="476"/>
                  </a:cubicBezTo>
                  <a:cubicBezTo>
                    <a:pt x="3953" y="869"/>
                    <a:pt x="3727" y="1310"/>
                    <a:pt x="3572" y="1798"/>
                  </a:cubicBezTo>
                  <a:cubicBezTo>
                    <a:pt x="3132" y="2333"/>
                    <a:pt x="2584" y="2762"/>
                    <a:pt x="1965" y="3060"/>
                  </a:cubicBezTo>
                  <a:cubicBezTo>
                    <a:pt x="1274" y="3393"/>
                    <a:pt x="536" y="3738"/>
                    <a:pt x="250" y="4500"/>
                  </a:cubicBezTo>
                  <a:cubicBezTo>
                    <a:pt x="0" y="5143"/>
                    <a:pt x="131" y="5679"/>
                    <a:pt x="453" y="6048"/>
                  </a:cubicBezTo>
                  <a:cubicBezTo>
                    <a:pt x="441" y="5822"/>
                    <a:pt x="524" y="5608"/>
                    <a:pt x="691" y="5441"/>
                  </a:cubicBezTo>
                  <a:cubicBezTo>
                    <a:pt x="643" y="5322"/>
                    <a:pt x="679" y="5203"/>
                    <a:pt x="786" y="5131"/>
                  </a:cubicBezTo>
                  <a:cubicBezTo>
                    <a:pt x="1941" y="4215"/>
                    <a:pt x="3596" y="3500"/>
                    <a:pt x="5037" y="3191"/>
                  </a:cubicBezTo>
                  <a:cubicBezTo>
                    <a:pt x="5289" y="3141"/>
                    <a:pt x="5556" y="3113"/>
                    <a:pt x="5824" y="3113"/>
                  </a:cubicBezTo>
                  <a:cubicBezTo>
                    <a:pt x="6328" y="3113"/>
                    <a:pt x="6836" y="3212"/>
                    <a:pt x="7263" y="3453"/>
                  </a:cubicBezTo>
                  <a:cubicBezTo>
                    <a:pt x="7906" y="3453"/>
                    <a:pt x="8466" y="3965"/>
                    <a:pt x="8740" y="4643"/>
                  </a:cubicBezTo>
                  <a:cubicBezTo>
                    <a:pt x="8751" y="4691"/>
                    <a:pt x="8775" y="4739"/>
                    <a:pt x="8775" y="4786"/>
                  </a:cubicBezTo>
                  <a:cubicBezTo>
                    <a:pt x="9001" y="4572"/>
                    <a:pt x="9085" y="4250"/>
                    <a:pt x="8966" y="3965"/>
                  </a:cubicBezTo>
                  <a:cubicBezTo>
                    <a:pt x="8882" y="3750"/>
                    <a:pt x="8751" y="3548"/>
                    <a:pt x="8609" y="3381"/>
                  </a:cubicBezTo>
                  <a:cubicBezTo>
                    <a:pt x="8573" y="3310"/>
                    <a:pt x="8537" y="3250"/>
                    <a:pt x="8490" y="3191"/>
                  </a:cubicBezTo>
                  <a:cubicBezTo>
                    <a:pt x="8239" y="2834"/>
                    <a:pt x="7882" y="2572"/>
                    <a:pt x="7466" y="2417"/>
                  </a:cubicBezTo>
                  <a:cubicBezTo>
                    <a:pt x="7430" y="2393"/>
                    <a:pt x="7394" y="2357"/>
                    <a:pt x="7358" y="2322"/>
                  </a:cubicBezTo>
                  <a:cubicBezTo>
                    <a:pt x="6799" y="1774"/>
                    <a:pt x="6323" y="1155"/>
                    <a:pt x="5953" y="476"/>
                  </a:cubicBezTo>
                  <a:cubicBezTo>
                    <a:pt x="5770" y="142"/>
                    <a:pt x="5480" y="1"/>
                    <a:pt x="51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3530572" y="98245"/>
              <a:ext cx="273511" cy="124427"/>
            </a:xfrm>
            <a:custGeom>
              <a:rect b="b" l="l" r="r" t="t"/>
              <a:pathLst>
                <a:path extrusionOk="0" h="3835" w="8430">
                  <a:moveTo>
                    <a:pt x="5415" y="0"/>
                  </a:moveTo>
                  <a:cubicBezTo>
                    <a:pt x="5143" y="0"/>
                    <a:pt x="4870" y="30"/>
                    <a:pt x="4608" y="84"/>
                  </a:cubicBezTo>
                  <a:cubicBezTo>
                    <a:pt x="3167" y="393"/>
                    <a:pt x="1512" y="1108"/>
                    <a:pt x="357" y="2024"/>
                  </a:cubicBezTo>
                  <a:cubicBezTo>
                    <a:pt x="262" y="2096"/>
                    <a:pt x="214" y="2215"/>
                    <a:pt x="262" y="2334"/>
                  </a:cubicBezTo>
                  <a:cubicBezTo>
                    <a:pt x="107" y="2501"/>
                    <a:pt x="24" y="2715"/>
                    <a:pt x="24" y="2941"/>
                  </a:cubicBezTo>
                  <a:cubicBezTo>
                    <a:pt x="0" y="3423"/>
                    <a:pt x="382" y="3834"/>
                    <a:pt x="861" y="3834"/>
                  </a:cubicBezTo>
                  <a:cubicBezTo>
                    <a:pt x="868" y="3834"/>
                    <a:pt x="874" y="3834"/>
                    <a:pt x="881" y="3834"/>
                  </a:cubicBezTo>
                  <a:cubicBezTo>
                    <a:pt x="1941" y="3834"/>
                    <a:pt x="2989" y="3751"/>
                    <a:pt x="4036" y="3596"/>
                  </a:cubicBezTo>
                  <a:cubicBezTo>
                    <a:pt x="3929" y="2929"/>
                    <a:pt x="3929" y="2239"/>
                    <a:pt x="4024" y="1572"/>
                  </a:cubicBezTo>
                  <a:cubicBezTo>
                    <a:pt x="4057" y="1326"/>
                    <a:pt x="4273" y="1206"/>
                    <a:pt x="4493" y="1206"/>
                  </a:cubicBezTo>
                  <a:cubicBezTo>
                    <a:pt x="4678" y="1206"/>
                    <a:pt x="4866" y="1290"/>
                    <a:pt x="4953" y="1453"/>
                  </a:cubicBezTo>
                  <a:cubicBezTo>
                    <a:pt x="5251" y="2036"/>
                    <a:pt x="5477" y="2655"/>
                    <a:pt x="5608" y="3298"/>
                  </a:cubicBezTo>
                  <a:cubicBezTo>
                    <a:pt x="6025" y="3203"/>
                    <a:pt x="6453" y="3096"/>
                    <a:pt x="6870" y="2977"/>
                  </a:cubicBezTo>
                  <a:cubicBezTo>
                    <a:pt x="6977" y="2965"/>
                    <a:pt x="7072" y="2929"/>
                    <a:pt x="7168" y="2894"/>
                  </a:cubicBezTo>
                  <a:cubicBezTo>
                    <a:pt x="7322" y="2846"/>
                    <a:pt x="7465" y="2798"/>
                    <a:pt x="7620" y="2751"/>
                  </a:cubicBezTo>
                  <a:cubicBezTo>
                    <a:pt x="8037" y="2620"/>
                    <a:pt x="8430" y="2155"/>
                    <a:pt x="8358" y="1691"/>
                  </a:cubicBezTo>
                  <a:cubicBezTo>
                    <a:pt x="8346" y="1632"/>
                    <a:pt x="8334" y="1584"/>
                    <a:pt x="8311" y="1524"/>
                  </a:cubicBezTo>
                  <a:cubicBezTo>
                    <a:pt x="8049" y="858"/>
                    <a:pt x="7489" y="358"/>
                    <a:pt x="6846" y="334"/>
                  </a:cubicBezTo>
                  <a:cubicBezTo>
                    <a:pt x="6420" y="102"/>
                    <a:pt x="5919" y="0"/>
                    <a:pt x="541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3658049" y="137114"/>
              <a:ext cx="90814" cy="282401"/>
            </a:xfrm>
            <a:custGeom>
              <a:rect b="b" l="l" r="r" t="t"/>
              <a:pathLst>
                <a:path extrusionOk="0" h="8704" w="2799">
                  <a:moveTo>
                    <a:pt x="565" y="1"/>
                  </a:moveTo>
                  <a:cubicBezTo>
                    <a:pt x="343" y="1"/>
                    <a:pt x="128" y="120"/>
                    <a:pt x="95" y="362"/>
                  </a:cubicBezTo>
                  <a:cubicBezTo>
                    <a:pt x="0" y="1041"/>
                    <a:pt x="0" y="1719"/>
                    <a:pt x="107" y="2386"/>
                  </a:cubicBezTo>
                  <a:cubicBezTo>
                    <a:pt x="203" y="3160"/>
                    <a:pt x="369" y="3922"/>
                    <a:pt x="476" y="4660"/>
                  </a:cubicBezTo>
                  <a:cubicBezTo>
                    <a:pt x="595" y="5375"/>
                    <a:pt x="715" y="6077"/>
                    <a:pt x="845" y="6791"/>
                  </a:cubicBezTo>
                  <a:cubicBezTo>
                    <a:pt x="976" y="7530"/>
                    <a:pt x="976" y="8125"/>
                    <a:pt x="1596" y="8613"/>
                  </a:cubicBezTo>
                  <a:cubicBezTo>
                    <a:pt x="1681" y="8676"/>
                    <a:pt x="1779" y="8703"/>
                    <a:pt x="1878" y="8703"/>
                  </a:cubicBezTo>
                  <a:cubicBezTo>
                    <a:pt x="2098" y="8703"/>
                    <a:pt x="2322" y="8571"/>
                    <a:pt x="2429" y="8399"/>
                  </a:cubicBezTo>
                  <a:cubicBezTo>
                    <a:pt x="2798" y="7827"/>
                    <a:pt x="2596" y="7280"/>
                    <a:pt x="2489" y="6649"/>
                  </a:cubicBezTo>
                  <a:cubicBezTo>
                    <a:pt x="2358" y="5898"/>
                    <a:pt x="2227" y="5136"/>
                    <a:pt x="2084" y="4374"/>
                  </a:cubicBezTo>
                  <a:cubicBezTo>
                    <a:pt x="1941" y="3648"/>
                    <a:pt x="1846" y="2862"/>
                    <a:pt x="1679" y="2100"/>
                  </a:cubicBezTo>
                  <a:cubicBezTo>
                    <a:pt x="1548" y="1457"/>
                    <a:pt x="1322" y="826"/>
                    <a:pt x="1024" y="243"/>
                  </a:cubicBezTo>
                  <a:cubicBezTo>
                    <a:pt x="933" y="82"/>
                    <a:pt x="747" y="1"/>
                    <a:pt x="56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819144" y="-36013"/>
              <a:ext cx="294373" cy="196098"/>
            </a:xfrm>
            <a:custGeom>
              <a:rect b="b" l="l" r="r" t="t"/>
              <a:pathLst>
                <a:path extrusionOk="0" h="6044" w="9073">
                  <a:moveTo>
                    <a:pt x="5176" y="1"/>
                  </a:moveTo>
                  <a:cubicBezTo>
                    <a:pt x="4835" y="1"/>
                    <a:pt x="4484" y="181"/>
                    <a:pt x="4263" y="471"/>
                  </a:cubicBezTo>
                  <a:cubicBezTo>
                    <a:pt x="3953" y="864"/>
                    <a:pt x="3715" y="1305"/>
                    <a:pt x="3560" y="1781"/>
                  </a:cubicBezTo>
                  <a:cubicBezTo>
                    <a:pt x="3131" y="2329"/>
                    <a:pt x="2584" y="2757"/>
                    <a:pt x="1953" y="3055"/>
                  </a:cubicBezTo>
                  <a:cubicBezTo>
                    <a:pt x="1274" y="3388"/>
                    <a:pt x="536" y="3734"/>
                    <a:pt x="250" y="4496"/>
                  </a:cubicBezTo>
                  <a:cubicBezTo>
                    <a:pt x="0" y="5138"/>
                    <a:pt x="119" y="5662"/>
                    <a:pt x="441" y="6043"/>
                  </a:cubicBezTo>
                  <a:cubicBezTo>
                    <a:pt x="441" y="5817"/>
                    <a:pt x="524" y="5603"/>
                    <a:pt x="679" y="5436"/>
                  </a:cubicBezTo>
                  <a:cubicBezTo>
                    <a:pt x="643" y="5317"/>
                    <a:pt x="679" y="5198"/>
                    <a:pt x="774" y="5127"/>
                  </a:cubicBezTo>
                  <a:cubicBezTo>
                    <a:pt x="1929" y="4222"/>
                    <a:pt x="3584" y="3495"/>
                    <a:pt x="5025" y="3186"/>
                  </a:cubicBezTo>
                  <a:cubicBezTo>
                    <a:pt x="5281" y="3136"/>
                    <a:pt x="5549" y="3108"/>
                    <a:pt x="5818" y="3108"/>
                  </a:cubicBezTo>
                  <a:cubicBezTo>
                    <a:pt x="6322" y="3108"/>
                    <a:pt x="6828" y="3207"/>
                    <a:pt x="7263" y="3448"/>
                  </a:cubicBezTo>
                  <a:cubicBezTo>
                    <a:pt x="7906" y="3448"/>
                    <a:pt x="8465" y="3960"/>
                    <a:pt x="8727" y="4638"/>
                  </a:cubicBezTo>
                  <a:cubicBezTo>
                    <a:pt x="8751" y="4686"/>
                    <a:pt x="8763" y="4734"/>
                    <a:pt x="8775" y="4781"/>
                  </a:cubicBezTo>
                  <a:cubicBezTo>
                    <a:pt x="9001" y="4579"/>
                    <a:pt x="9073" y="4246"/>
                    <a:pt x="8954" y="3960"/>
                  </a:cubicBezTo>
                  <a:cubicBezTo>
                    <a:pt x="8870" y="3745"/>
                    <a:pt x="8751" y="3543"/>
                    <a:pt x="8596" y="3376"/>
                  </a:cubicBezTo>
                  <a:cubicBezTo>
                    <a:pt x="8561" y="3317"/>
                    <a:pt x="8525" y="3245"/>
                    <a:pt x="8489" y="3186"/>
                  </a:cubicBezTo>
                  <a:cubicBezTo>
                    <a:pt x="8227" y="2841"/>
                    <a:pt x="7870" y="2567"/>
                    <a:pt x="7465" y="2424"/>
                  </a:cubicBezTo>
                  <a:lnTo>
                    <a:pt x="7358" y="2317"/>
                  </a:lnTo>
                  <a:cubicBezTo>
                    <a:pt x="6799" y="1781"/>
                    <a:pt x="6322" y="1150"/>
                    <a:pt x="5953" y="471"/>
                  </a:cubicBezTo>
                  <a:cubicBezTo>
                    <a:pt x="5769" y="142"/>
                    <a:pt x="5477" y="1"/>
                    <a:pt x="517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832641" y="64924"/>
              <a:ext cx="273544" cy="124524"/>
            </a:xfrm>
            <a:custGeom>
              <a:rect b="b" l="l" r="r" t="t"/>
              <a:pathLst>
                <a:path extrusionOk="0" h="3838" w="8431">
                  <a:moveTo>
                    <a:pt x="5426" y="0"/>
                  </a:moveTo>
                  <a:cubicBezTo>
                    <a:pt x="5150" y="0"/>
                    <a:pt x="4873" y="31"/>
                    <a:pt x="4609" y="87"/>
                  </a:cubicBezTo>
                  <a:cubicBezTo>
                    <a:pt x="3168" y="384"/>
                    <a:pt x="1501" y="1111"/>
                    <a:pt x="358" y="2016"/>
                  </a:cubicBezTo>
                  <a:cubicBezTo>
                    <a:pt x="251" y="2087"/>
                    <a:pt x="215" y="2218"/>
                    <a:pt x="263" y="2325"/>
                  </a:cubicBezTo>
                  <a:cubicBezTo>
                    <a:pt x="96" y="2492"/>
                    <a:pt x="13" y="2718"/>
                    <a:pt x="25" y="2944"/>
                  </a:cubicBezTo>
                  <a:cubicBezTo>
                    <a:pt x="1" y="3432"/>
                    <a:pt x="394" y="3837"/>
                    <a:pt x="882" y="3837"/>
                  </a:cubicBezTo>
                  <a:cubicBezTo>
                    <a:pt x="1930" y="3825"/>
                    <a:pt x="2989" y="3742"/>
                    <a:pt x="4037" y="3587"/>
                  </a:cubicBezTo>
                  <a:cubicBezTo>
                    <a:pt x="3930" y="2909"/>
                    <a:pt x="3930" y="2230"/>
                    <a:pt x="4013" y="1551"/>
                  </a:cubicBezTo>
                  <a:cubicBezTo>
                    <a:pt x="4052" y="1310"/>
                    <a:pt x="4274" y="1190"/>
                    <a:pt x="4498" y="1190"/>
                  </a:cubicBezTo>
                  <a:cubicBezTo>
                    <a:pt x="4682" y="1190"/>
                    <a:pt x="4868" y="1271"/>
                    <a:pt x="4954" y="1432"/>
                  </a:cubicBezTo>
                  <a:cubicBezTo>
                    <a:pt x="5251" y="2016"/>
                    <a:pt x="5466" y="2647"/>
                    <a:pt x="5597" y="3290"/>
                  </a:cubicBezTo>
                  <a:cubicBezTo>
                    <a:pt x="6025" y="3194"/>
                    <a:pt x="6454" y="3087"/>
                    <a:pt x="6871" y="2968"/>
                  </a:cubicBezTo>
                  <a:cubicBezTo>
                    <a:pt x="6978" y="2956"/>
                    <a:pt x="7073" y="2920"/>
                    <a:pt x="7180" y="2885"/>
                  </a:cubicBezTo>
                  <a:cubicBezTo>
                    <a:pt x="7323" y="2837"/>
                    <a:pt x="7478" y="2789"/>
                    <a:pt x="7621" y="2742"/>
                  </a:cubicBezTo>
                  <a:cubicBezTo>
                    <a:pt x="8049" y="2611"/>
                    <a:pt x="8430" y="2147"/>
                    <a:pt x="8359" y="1682"/>
                  </a:cubicBezTo>
                  <a:cubicBezTo>
                    <a:pt x="8347" y="1623"/>
                    <a:pt x="8335" y="1575"/>
                    <a:pt x="8311" y="1527"/>
                  </a:cubicBezTo>
                  <a:cubicBezTo>
                    <a:pt x="8038" y="849"/>
                    <a:pt x="7478" y="349"/>
                    <a:pt x="6835" y="337"/>
                  </a:cubicBezTo>
                  <a:cubicBezTo>
                    <a:pt x="6415" y="100"/>
                    <a:pt x="5921" y="0"/>
                    <a:pt x="542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960117" y="103533"/>
              <a:ext cx="90814" cy="282531"/>
            </a:xfrm>
            <a:custGeom>
              <a:rect b="b" l="l" r="r" t="t"/>
              <a:pathLst>
                <a:path extrusionOk="0" h="8708" w="2799">
                  <a:moveTo>
                    <a:pt x="566" y="1"/>
                  </a:moveTo>
                  <a:cubicBezTo>
                    <a:pt x="344" y="1"/>
                    <a:pt x="124" y="124"/>
                    <a:pt x="84" y="373"/>
                  </a:cubicBezTo>
                  <a:cubicBezTo>
                    <a:pt x="1" y="1040"/>
                    <a:pt x="1" y="1719"/>
                    <a:pt x="108" y="2397"/>
                  </a:cubicBezTo>
                  <a:cubicBezTo>
                    <a:pt x="203" y="3159"/>
                    <a:pt x="358" y="3921"/>
                    <a:pt x="477" y="4659"/>
                  </a:cubicBezTo>
                  <a:cubicBezTo>
                    <a:pt x="584" y="5374"/>
                    <a:pt x="715" y="6088"/>
                    <a:pt x="846" y="6791"/>
                  </a:cubicBezTo>
                  <a:cubicBezTo>
                    <a:pt x="977" y="7541"/>
                    <a:pt x="965" y="8136"/>
                    <a:pt x="1596" y="8612"/>
                  </a:cubicBezTo>
                  <a:cubicBezTo>
                    <a:pt x="1682" y="8679"/>
                    <a:pt x="1779" y="8708"/>
                    <a:pt x="1878" y="8708"/>
                  </a:cubicBezTo>
                  <a:cubicBezTo>
                    <a:pt x="2094" y="8708"/>
                    <a:pt x="2315" y="8570"/>
                    <a:pt x="2430" y="8398"/>
                  </a:cubicBezTo>
                  <a:cubicBezTo>
                    <a:pt x="2799" y="7838"/>
                    <a:pt x="2596" y="7279"/>
                    <a:pt x="2489" y="6660"/>
                  </a:cubicBezTo>
                  <a:cubicBezTo>
                    <a:pt x="2358" y="5898"/>
                    <a:pt x="2227" y="5136"/>
                    <a:pt x="2084" y="4386"/>
                  </a:cubicBezTo>
                  <a:cubicBezTo>
                    <a:pt x="1942" y="3647"/>
                    <a:pt x="1846" y="2862"/>
                    <a:pt x="1668" y="2100"/>
                  </a:cubicBezTo>
                  <a:cubicBezTo>
                    <a:pt x="1537" y="1457"/>
                    <a:pt x="1322" y="826"/>
                    <a:pt x="1013" y="242"/>
                  </a:cubicBezTo>
                  <a:cubicBezTo>
                    <a:pt x="927" y="82"/>
                    <a:pt x="746" y="1"/>
                    <a:pt x="56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-70498" y="936916"/>
              <a:ext cx="294373" cy="196649"/>
            </a:xfrm>
            <a:custGeom>
              <a:rect b="b" l="l" r="r" t="t"/>
              <a:pathLst>
                <a:path extrusionOk="0" h="6061" w="9073">
                  <a:moveTo>
                    <a:pt x="5178" y="1"/>
                  </a:moveTo>
                  <a:cubicBezTo>
                    <a:pt x="4838" y="1"/>
                    <a:pt x="4484" y="184"/>
                    <a:pt x="4262" y="476"/>
                  </a:cubicBezTo>
                  <a:cubicBezTo>
                    <a:pt x="3953" y="869"/>
                    <a:pt x="3715" y="1309"/>
                    <a:pt x="3560" y="1786"/>
                  </a:cubicBezTo>
                  <a:cubicBezTo>
                    <a:pt x="3131" y="2333"/>
                    <a:pt x="2584" y="2762"/>
                    <a:pt x="1953" y="3060"/>
                  </a:cubicBezTo>
                  <a:cubicBezTo>
                    <a:pt x="1274" y="3393"/>
                    <a:pt x="536" y="3750"/>
                    <a:pt x="250" y="4500"/>
                  </a:cubicBezTo>
                  <a:cubicBezTo>
                    <a:pt x="0" y="5143"/>
                    <a:pt x="119" y="5679"/>
                    <a:pt x="441" y="6060"/>
                  </a:cubicBezTo>
                  <a:cubicBezTo>
                    <a:pt x="441" y="5822"/>
                    <a:pt x="524" y="5608"/>
                    <a:pt x="679" y="5441"/>
                  </a:cubicBezTo>
                  <a:cubicBezTo>
                    <a:pt x="643" y="5334"/>
                    <a:pt x="679" y="5203"/>
                    <a:pt x="774" y="5131"/>
                  </a:cubicBezTo>
                  <a:cubicBezTo>
                    <a:pt x="1929" y="4226"/>
                    <a:pt x="3584" y="3512"/>
                    <a:pt x="5024" y="3203"/>
                  </a:cubicBezTo>
                  <a:cubicBezTo>
                    <a:pt x="5285" y="3147"/>
                    <a:pt x="5560" y="3116"/>
                    <a:pt x="5837" y="3116"/>
                  </a:cubicBezTo>
                  <a:cubicBezTo>
                    <a:pt x="6333" y="3116"/>
                    <a:pt x="6835" y="3216"/>
                    <a:pt x="7263" y="3453"/>
                  </a:cubicBezTo>
                  <a:cubicBezTo>
                    <a:pt x="7906" y="3464"/>
                    <a:pt x="8453" y="3965"/>
                    <a:pt x="8727" y="4643"/>
                  </a:cubicBezTo>
                  <a:cubicBezTo>
                    <a:pt x="8751" y="4691"/>
                    <a:pt x="8763" y="4738"/>
                    <a:pt x="8775" y="4786"/>
                  </a:cubicBezTo>
                  <a:cubicBezTo>
                    <a:pt x="9001" y="4584"/>
                    <a:pt x="9073" y="4250"/>
                    <a:pt x="8954" y="3965"/>
                  </a:cubicBezTo>
                  <a:cubicBezTo>
                    <a:pt x="8858" y="3750"/>
                    <a:pt x="8739" y="3548"/>
                    <a:pt x="8584" y="3381"/>
                  </a:cubicBezTo>
                  <a:cubicBezTo>
                    <a:pt x="8549" y="3310"/>
                    <a:pt x="8513" y="3250"/>
                    <a:pt x="8477" y="3191"/>
                  </a:cubicBezTo>
                  <a:cubicBezTo>
                    <a:pt x="8215" y="2833"/>
                    <a:pt x="7870" y="2572"/>
                    <a:pt x="7465" y="2429"/>
                  </a:cubicBezTo>
                  <a:lnTo>
                    <a:pt x="7346" y="2321"/>
                  </a:lnTo>
                  <a:cubicBezTo>
                    <a:pt x="6787" y="1774"/>
                    <a:pt x="6310" y="1155"/>
                    <a:pt x="5941" y="476"/>
                  </a:cubicBezTo>
                  <a:cubicBezTo>
                    <a:pt x="5763" y="142"/>
                    <a:pt x="5476" y="1"/>
                    <a:pt x="517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-57001" y="1037722"/>
              <a:ext cx="273544" cy="124816"/>
            </a:xfrm>
            <a:custGeom>
              <a:rect b="b" l="l" r="r" t="t"/>
              <a:pathLst>
                <a:path extrusionOk="0" h="3847" w="8431">
                  <a:moveTo>
                    <a:pt x="5391" y="1"/>
                  </a:moveTo>
                  <a:cubicBezTo>
                    <a:pt x="5122" y="1"/>
                    <a:pt x="4853" y="30"/>
                    <a:pt x="4597" y="84"/>
                  </a:cubicBezTo>
                  <a:cubicBezTo>
                    <a:pt x="3180" y="393"/>
                    <a:pt x="1513" y="1119"/>
                    <a:pt x="358" y="2024"/>
                  </a:cubicBezTo>
                  <a:cubicBezTo>
                    <a:pt x="263" y="2096"/>
                    <a:pt x="215" y="2227"/>
                    <a:pt x="263" y="2334"/>
                  </a:cubicBezTo>
                  <a:cubicBezTo>
                    <a:pt x="108" y="2501"/>
                    <a:pt x="25" y="2727"/>
                    <a:pt x="25" y="2953"/>
                  </a:cubicBezTo>
                  <a:cubicBezTo>
                    <a:pt x="1" y="3441"/>
                    <a:pt x="394" y="3846"/>
                    <a:pt x="882" y="3846"/>
                  </a:cubicBezTo>
                  <a:cubicBezTo>
                    <a:pt x="1930" y="3834"/>
                    <a:pt x="2989" y="3751"/>
                    <a:pt x="4025" y="3596"/>
                  </a:cubicBezTo>
                  <a:cubicBezTo>
                    <a:pt x="3930" y="2929"/>
                    <a:pt x="3918" y="2239"/>
                    <a:pt x="4013" y="1572"/>
                  </a:cubicBezTo>
                  <a:cubicBezTo>
                    <a:pt x="4052" y="1326"/>
                    <a:pt x="4267" y="1206"/>
                    <a:pt x="4486" y="1206"/>
                  </a:cubicBezTo>
                  <a:cubicBezTo>
                    <a:pt x="4669" y="1206"/>
                    <a:pt x="4855" y="1290"/>
                    <a:pt x="4942" y="1453"/>
                  </a:cubicBezTo>
                  <a:cubicBezTo>
                    <a:pt x="5239" y="2036"/>
                    <a:pt x="5466" y="2655"/>
                    <a:pt x="5597" y="3310"/>
                  </a:cubicBezTo>
                  <a:cubicBezTo>
                    <a:pt x="6025" y="3215"/>
                    <a:pt x="6442" y="3108"/>
                    <a:pt x="6871" y="2989"/>
                  </a:cubicBezTo>
                  <a:cubicBezTo>
                    <a:pt x="6966" y="2965"/>
                    <a:pt x="7073" y="2929"/>
                    <a:pt x="7168" y="2894"/>
                  </a:cubicBezTo>
                  <a:cubicBezTo>
                    <a:pt x="7323" y="2846"/>
                    <a:pt x="7466" y="2810"/>
                    <a:pt x="7621" y="2763"/>
                  </a:cubicBezTo>
                  <a:cubicBezTo>
                    <a:pt x="8037" y="2620"/>
                    <a:pt x="8430" y="2167"/>
                    <a:pt x="8347" y="1691"/>
                  </a:cubicBezTo>
                  <a:cubicBezTo>
                    <a:pt x="8347" y="1631"/>
                    <a:pt x="8323" y="1584"/>
                    <a:pt x="8299" y="1536"/>
                  </a:cubicBezTo>
                  <a:cubicBezTo>
                    <a:pt x="8037" y="858"/>
                    <a:pt x="7478" y="357"/>
                    <a:pt x="6835" y="346"/>
                  </a:cubicBezTo>
                  <a:cubicBezTo>
                    <a:pt x="6407" y="105"/>
                    <a:pt x="5898" y="1"/>
                    <a:pt x="539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70086" y="1076591"/>
              <a:ext cx="90814" cy="282564"/>
            </a:xfrm>
            <a:custGeom>
              <a:rect b="b" l="l" r="r" t="t"/>
              <a:pathLst>
                <a:path extrusionOk="0" h="8709" w="2799">
                  <a:moveTo>
                    <a:pt x="574" y="1"/>
                  </a:moveTo>
                  <a:cubicBezTo>
                    <a:pt x="354" y="1"/>
                    <a:pt x="135" y="120"/>
                    <a:pt x="96" y="362"/>
                  </a:cubicBezTo>
                  <a:cubicBezTo>
                    <a:pt x="1" y="1041"/>
                    <a:pt x="13" y="1719"/>
                    <a:pt x="108" y="2398"/>
                  </a:cubicBezTo>
                  <a:cubicBezTo>
                    <a:pt x="203" y="3160"/>
                    <a:pt x="370" y="3922"/>
                    <a:pt x="489" y="4660"/>
                  </a:cubicBezTo>
                  <a:cubicBezTo>
                    <a:pt x="596" y="5375"/>
                    <a:pt x="727" y="6089"/>
                    <a:pt x="846" y="6791"/>
                  </a:cubicBezTo>
                  <a:cubicBezTo>
                    <a:pt x="977" y="7541"/>
                    <a:pt x="977" y="8137"/>
                    <a:pt x="1596" y="8613"/>
                  </a:cubicBezTo>
                  <a:cubicBezTo>
                    <a:pt x="1682" y="8680"/>
                    <a:pt x="1780" y="8709"/>
                    <a:pt x="1880" y="8709"/>
                  </a:cubicBezTo>
                  <a:cubicBezTo>
                    <a:pt x="2099" y="8709"/>
                    <a:pt x="2323" y="8571"/>
                    <a:pt x="2430" y="8399"/>
                  </a:cubicBezTo>
                  <a:cubicBezTo>
                    <a:pt x="2799" y="7839"/>
                    <a:pt x="2596" y="7280"/>
                    <a:pt x="2489" y="6660"/>
                  </a:cubicBezTo>
                  <a:cubicBezTo>
                    <a:pt x="2358" y="5898"/>
                    <a:pt x="2239" y="5148"/>
                    <a:pt x="2084" y="4386"/>
                  </a:cubicBezTo>
                  <a:cubicBezTo>
                    <a:pt x="1942" y="3648"/>
                    <a:pt x="1846" y="2862"/>
                    <a:pt x="1668" y="2100"/>
                  </a:cubicBezTo>
                  <a:cubicBezTo>
                    <a:pt x="1549" y="1457"/>
                    <a:pt x="1322" y="826"/>
                    <a:pt x="1025" y="243"/>
                  </a:cubicBezTo>
                  <a:cubicBezTo>
                    <a:pt x="939" y="82"/>
                    <a:pt x="756" y="1"/>
                    <a:pt x="57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2427280" y="4943451"/>
              <a:ext cx="186234" cy="163945"/>
            </a:xfrm>
            <a:custGeom>
              <a:rect b="b" l="l" r="r" t="t"/>
              <a:pathLst>
                <a:path extrusionOk="0" h="5053" w="5740">
                  <a:moveTo>
                    <a:pt x="3037" y="1"/>
                  </a:moveTo>
                  <a:cubicBezTo>
                    <a:pt x="2809" y="1"/>
                    <a:pt x="2564" y="61"/>
                    <a:pt x="2299" y="195"/>
                  </a:cubicBezTo>
                  <a:cubicBezTo>
                    <a:pt x="1406" y="635"/>
                    <a:pt x="858" y="1742"/>
                    <a:pt x="513" y="2624"/>
                  </a:cubicBezTo>
                  <a:cubicBezTo>
                    <a:pt x="215" y="3386"/>
                    <a:pt x="48" y="4171"/>
                    <a:pt x="1" y="4981"/>
                  </a:cubicBezTo>
                  <a:cubicBezTo>
                    <a:pt x="501" y="4481"/>
                    <a:pt x="1358" y="4231"/>
                    <a:pt x="1977" y="4148"/>
                  </a:cubicBezTo>
                  <a:cubicBezTo>
                    <a:pt x="2235" y="4114"/>
                    <a:pt x="2495" y="4097"/>
                    <a:pt x="2755" y="4097"/>
                  </a:cubicBezTo>
                  <a:cubicBezTo>
                    <a:pt x="3681" y="4097"/>
                    <a:pt x="4605" y="4310"/>
                    <a:pt x="5442" y="4719"/>
                  </a:cubicBezTo>
                  <a:cubicBezTo>
                    <a:pt x="5537" y="4779"/>
                    <a:pt x="5621" y="4862"/>
                    <a:pt x="5668" y="4957"/>
                  </a:cubicBezTo>
                  <a:cubicBezTo>
                    <a:pt x="5692" y="4993"/>
                    <a:pt x="5716" y="5029"/>
                    <a:pt x="5740" y="5052"/>
                  </a:cubicBezTo>
                  <a:cubicBezTo>
                    <a:pt x="5692" y="4124"/>
                    <a:pt x="5478" y="3207"/>
                    <a:pt x="5097" y="2362"/>
                  </a:cubicBezTo>
                  <a:cubicBezTo>
                    <a:pt x="4680" y="1142"/>
                    <a:pt x="4028" y="1"/>
                    <a:pt x="303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2407975" y="5081764"/>
              <a:ext cx="206707" cy="101326"/>
            </a:xfrm>
            <a:custGeom>
              <a:rect b="b" l="l" r="r" t="t"/>
              <a:pathLst>
                <a:path extrusionOk="0" h="3123" w="6371">
                  <a:moveTo>
                    <a:pt x="3174" y="1"/>
                  </a:moveTo>
                  <a:cubicBezTo>
                    <a:pt x="2914" y="1"/>
                    <a:pt x="2654" y="17"/>
                    <a:pt x="2394" y="51"/>
                  </a:cubicBezTo>
                  <a:cubicBezTo>
                    <a:pt x="1775" y="135"/>
                    <a:pt x="929" y="385"/>
                    <a:pt x="429" y="885"/>
                  </a:cubicBezTo>
                  <a:cubicBezTo>
                    <a:pt x="167" y="1135"/>
                    <a:pt x="12" y="1468"/>
                    <a:pt x="12" y="1813"/>
                  </a:cubicBezTo>
                  <a:cubicBezTo>
                    <a:pt x="1" y="3028"/>
                    <a:pt x="1703" y="3123"/>
                    <a:pt x="2584" y="3123"/>
                  </a:cubicBezTo>
                  <a:lnTo>
                    <a:pt x="2644" y="3123"/>
                  </a:lnTo>
                  <a:cubicBezTo>
                    <a:pt x="2644" y="2397"/>
                    <a:pt x="2715" y="1682"/>
                    <a:pt x="2870" y="980"/>
                  </a:cubicBezTo>
                  <a:cubicBezTo>
                    <a:pt x="2923" y="745"/>
                    <a:pt x="3124" y="632"/>
                    <a:pt x="3328" y="632"/>
                  </a:cubicBezTo>
                  <a:cubicBezTo>
                    <a:pt x="3537" y="632"/>
                    <a:pt x="3750" y="751"/>
                    <a:pt x="3811" y="980"/>
                  </a:cubicBezTo>
                  <a:cubicBezTo>
                    <a:pt x="3989" y="1635"/>
                    <a:pt x="4108" y="2290"/>
                    <a:pt x="4168" y="2968"/>
                  </a:cubicBezTo>
                  <a:cubicBezTo>
                    <a:pt x="4989" y="2790"/>
                    <a:pt x="5787" y="2456"/>
                    <a:pt x="6192" y="1837"/>
                  </a:cubicBezTo>
                  <a:cubicBezTo>
                    <a:pt x="6370" y="1575"/>
                    <a:pt x="6358" y="1218"/>
                    <a:pt x="6168" y="968"/>
                  </a:cubicBezTo>
                  <a:cubicBezTo>
                    <a:pt x="6144" y="932"/>
                    <a:pt x="6120" y="897"/>
                    <a:pt x="6085" y="873"/>
                  </a:cubicBezTo>
                  <a:cubicBezTo>
                    <a:pt x="6049" y="766"/>
                    <a:pt x="5966" y="682"/>
                    <a:pt x="5870" y="635"/>
                  </a:cubicBezTo>
                  <a:cubicBezTo>
                    <a:pt x="5023" y="216"/>
                    <a:pt x="4104" y="1"/>
                    <a:pt x="31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2495674" y="5096592"/>
              <a:ext cx="69951" cy="209530"/>
            </a:xfrm>
            <a:custGeom>
              <a:rect b="b" l="l" r="r" t="t"/>
              <a:pathLst>
                <a:path extrusionOk="0" h="6458" w="2156">
                  <a:moveTo>
                    <a:pt x="795" y="0"/>
                  </a:moveTo>
                  <a:cubicBezTo>
                    <a:pt x="594" y="0"/>
                    <a:pt x="398" y="111"/>
                    <a:pt x="346" y="344"/>
                  </a:cubicBezTo>
                  <a:cubicBezTo>
                    <a:pt x="191" y="1059"/>
                    <a:pt x="107" y="1773"/>
                    <a:pt x="107" y="2487"/>
                  </a:cubicBezTo>
                  <a:cubicBezTo>
                    <a:pt x="107" y="2833"/>
                    <a:pt x="107" y="3166"/>
                    <a:pt x="119" y="3499"/>
                  </a:cubicBezTo>
                  <a:cubicBezTo>
                    <a:pt x="155" y="4392"/>
                    <a:pt x="0" y="5631"/>
                    <a:pt x="703" y="6286"/>
                  </a:cubicBezTo>
                  <a:cubicBezTo>
                    <a:pt x="826" y="6404"/>
                    <a:pt x="966" y="6457"/>
                    <a:pt x="1103" y="6457"/>
                  </a:cubicBezTo>
                  <a:cubicBezTo>
                    <a:pt x="1296" y="6457"/>
                    <a:pt x="1482" y="6352"/>
                    <a:pt x="1608" y="6178"/>
                  </a:cubicBezTo>
                  <a:cubicBezTo>
                    <a:pt x="2155" y="5428"/>
                    <a:pt x="1810" y="4202"/>
                    <a:pt x="1739" y="3345"/>
                  </a:cubicBezTo>
                  <a:cubicBezTo>
                    <a:pt x="1703" y="3011"/>
                    <a:pt x="1679" y="2678"/>
                    <a:pt x="1643" y="2345"/>
                  </a:cubicBezTo>
                  <a:cubicBezTo>
                    <a:pt x="1572" y="1666"/>
                    <a:pt x="1453" y="999"/>
                    <a:pt x="1286" y="344"/>
                  </a:cubicBezTo>
                  <a:cubicBezTo>
                    <a:pt x="1219" y="120"/>
                    <a:pt x="1004" y="0"/>
                    <a:pt x="79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2116327" y="4845338"/>
              <a:ext cx="141395" cy="119138"/>
            </a:xfrm>
            <a:custGeom>
              <a:rect b="b" l="l" r="r" t="t"/>
              <a:pathLst>
                <a:path extrusionOk="0" h="3672" w="4358">
                  <a:moveTo>
                    <a:pt x="1980" y="0"/>
                  </a:moveTo>
                  <a:cubicBezTo>
                    <a:pt x="1132" y="0"/>
                    <a:pt x="699" y="803"/>
                    <a:pt x="500" y="1718"/>
                  </a:cubicBezTo>
                  <a:cubicBezTo>
                    <a:pt x="167" y="2219"/>
                    <a:pt x="0" y="2802"/>
                    <a:pt x="12" y="3397"/>
                  </a:cubicBezTo>
                  <a:cubicBezTo>
                    <a:pt x="138" y="3169"/>
                    <a:pt x="372" y="3039"/>
                    <a:pt x="622" y="3039"/>
                  </a:cubicBezTo>
                  <a:cubicBezTo>
                    <a:pt x="633" y="3039"/>
                    <a:pt x="644" y="3040"/>
                    <a:pt x="655" y="3040"/>
                  </a:cubicBezTo>
                  <a:cubicBezTo>
                    <a:pt x="1084" y="3040"/>
                    <a:pt x="1512" y="3076"/>
                    <a:pt x="1941" y="3111"/>
                  </a:cubicBezTo>
                  <a:cubicBezTo>
                    <a:pt x="1986" y="3092"/>
                    <a:pt x="2035" y="3082"/>
                    <a:pt x="2083" y="3082"/>
                  </a:cubicBezTo>
                  <a:cubicBezTo>
                    <a:pt x="2151" y="3082"/>
                    <a:pt x="2219" y="3101"/>
                    <a:pt x="2274" y="3135"/>
                  </a:cubicBezTo>
                  <a:cubicBezTo>
                    <a:pt x="2441" y="3147"/>
                    <a:pt x="2608" y="3153"/>
                    <a:pt x="2774" y="3153"/>
                  </a:cubicBezTo>
                  <a:cubicBezTo>
                    <a:pt x="2941" y="3153"/>
                    <a:pt x="3108" y="3147"/>
                    <a:pt x="3275" y="3135"/>
                  </a:cubicBezTo>
                  <a:cubicBezTo>
                    <a:pt x="3308" y="3131"/>
                    <a:pt x="3342" y="3129"/>
                    <a:pt x="3376" y="3129"/>
                  </a:cubicBezTo>
                  <a:cubicBezTo>
                    <a:pt x="3721" y="3129"/>
                    <a:pt x="4048" y="3346"/>
                    <a:pt x="4167" y="3671"/>
                  </a:cubicBezTo>
                  <a:cubicBezTo>
                    <a:pt x="4358" y="2957"/>
                    <a:pt x="4084" y="2254"/>
                    <a:pt x="3751" y="1599"/>
                  </a:cubicBezTo>
                  <a:cubicBezTo>
                    <a:pt x="3691" y="1373"/>
                    <a:pt x="3596" y="1147"/>
                    <a:pt x="3477" y="945"/>
                  </a:cubicBezTo>
                  <a:cubicBezTo>
                    <a:pt x="3310" y="504"/>
                    <a:pt x="3036" y="159"/>
                    <a:pt x="2572" y="135"/>
                  </a:cubicBezTo>
                  <a:cubicBezTo>
                    <a:pt x="2453" y="75"/>
                    <a:pt x="2322" y="28"/>
                    <a:pt x="2191" y="16"/>
                  </a:cubicBezTo>
                  <a:cubicBezTo>
                    <a:pt x="2118" y="5"/>
                    <a:pt x="2048" y="0"/>
                    <a:pt x="198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1965263" y="4757185"/>
              <a:ext cx="149150" cy="131175"/>
            </a:xfrm>
            <a:custGeom>
              <a:rect b="b" l="l" r="r" t="t"/>
              <a:pathLst>
                <a:path extrusionOk="0" h="4043" w="4597">
                  <a:moveTo>
                    <a:pt x="2215" y="1"/>
                  </a:moveTo>
                  <a:cubicBezTo>
                    <a:pt x="1792" y="1"/>
                    <a:pt x="1366" y="169"/>
                    <a:pt x="1013" y="542"/>
                  </a:cubicBezTo>
                  <a:cubicBezTo>
                    <a:pt x="215" y="1387"/>
                    <a:pt x="1" y="2852"/>
                    <a:pt x="13" y="4043"/>
                  </a:cubicBezTo>
                  <a:cubicBezTo>
                    <a:pt x="49" y="3959"/>
                    <a:pt x="84" y="3876"/>
                    <a:pt x="144" y="3816"/>
                  </a:cubicBezTo>
                  <a:cubicBezTo>
                    <a:pt x="513" y="3376"/>
                    <a:pt x="1120" y="3388"/>
                    <a:pt x="1644" y="3364"/>
                  </a:cubicBezTo>
                  <a:cubicBezTo>
                    <a:pt x="2263" y="3340"/>
                    <a:pt x="2870" y="3328"/>
                    <a:pt x="3478" y="3269"/>
                  </a:cubicBezTo>
                  <a:cubicBezTo>
                    <a:pt x="3519" y="3263"/>
                    <a:pt x="3560" y="3260"/>
                    <a:pt x="3600" y="3260"/>
                  </a:cubicBezTo>
                  <a:cubicBezTo>
                    <a:pt x="3967" y="3260"/>
                    <a:pt x="4287" y="3498"/>
                    <a:pt x="4394" y="3852"/>
                  </a:cubicBezTo>
                  <a:cubicBezTo>
                    <a:pt x="4597" y="2876"/>
                    <a:pt x="4228" y="1518"/>
                    <a:pt x="3740" y="840"/>
                  </a:cubicBezTo>
                  <a:cubicBezTo>
                    <a:pt x="3362" y="312"/>
                    <a:pt x="2791" y="1"/>
                    <a:pt x="221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1990376" y="4923108"/>
              <a:ext cx="22452" cy="7495"/>
            </a:xfrm>
            <a:custGeom>
              <a:rect b="b" l="l" r="r" t="t"/>
              <a:pathLst>
                <a:path extrusionOk="0" h="231" w="692">
                  <a:moveTo>
                    <a:pt x="1" y="0"/>
                  </a:moveTo>
                  <a:cubicBezTo>
                    <a:pt x="170" y="148"/>
                    <a:pt x="386" y="230"/>
                    <a:pt x="607" y="230"/>
                  </a:cubicBezTo>
                  <a:cubicBezTo>
                    <a:pt x="635" y="230"/>
                    <a:pt x="663" y="229"/>
                    <a:pt x="691" y="226"/>
                  </a:cubicBezTo>
                  <a:lnTo>
                    <a:pt x="691" y="167"/>
                  </a:lnTo>
                  <a:cubicBezTo>
                    <a:pt x="453" y="131"/>
                    <a:pt x="227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1966042" y="4900689"/>
              <a:ext cx="10480" cy="14341"/>
            </a:xfrm>
            <a:custGeom>
              <a:rect b="b" l="l" r="r" t="t"/>
              <a:pathLst>
                <a:path extrusionOk="0" h="442" w="323">
                  <a:moveTo>
                    <a:pt x="1" y="1"/>
                  </a:moveTo>
                  <a:cubicBezTo>
                    <a:pt x="1" y="12"/>
                    <a:pt x="1" y="24"/>
                    <a:pt x="1" y="24"/>
                  </a:cubicBezTo>
                  <a:cubicBezTo>
                    <a:pt x="1" y="227"/>
                    <a:pt x="132" y="393"/>
                    <a:pt x="322" y="441"/>
                  </a:cubicBezTo>
                  <a:cubicBezTo>
                    <a:pt x="203" y="334"/>
                    <a:pt x="108" y="215"/>
                    <a:pt x="36" y="84"/>
                  </a:cubicBezTo>
                  <a:cubicBezTo>
                    <a:pt x="25" y="48"/>
                    <a:pt x="13" y="2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1964517" y="4862923"/>
              <a:ext cx="149507" cy="67161"/>
            </a:xfrm>
            <a:custGeom>
              <a:rect b="b" l="l" r="r" t="t"/>
              <a:pathLst>
                <a:path extrusionOk="0" h="2070" w="4608">
                  <a:moveTo>
                    <a:pt x="3623" y="1"/>
                  </a:moveTo>
                  <a:cubicBezTo>
                    <a:pt x="3583" y="1"/>
                    <a:pt x="3542" y="4"/>
                    <a:pt x="3501" y="10"/>
                  </a:cubicBezTo>
                  <a:cubicBezTo>
                    <a:pt x="2893" y="69"/>
                    <a:pt x="2286" y="81"/>
                    <a:pt x="1667" y="105"/>
                  </a:cubicBezTo>
                  <a:cubicBezTo>
                    <a:pt x="1143" y="129"/>
                    <a:pt x="536" y="105"/>
                    <a:pt x="167" y="545"/>
                  </a:cubicBezTo>
                  <a:cubicBezTo>
                    <a:pt x="107" y="617"/>
                    <a:pt x="72" y="688"/>
                    <a:pt x="36" y="784"/>
                  </a:cubicBezTo>
                  <a:cubicBezTo>
                    <a:pt x="0" y="903"/>
                    <a:pt x="0" y="1045"/>
                    <a:pt x="48" y="1176"/>
                  </a:cubicBezTo>
                  <a:cubicBezTo>
                    <a:pt x="60" y="1200"/>
                    <a:pt x="72" y="1224"/>
                    <a:pt x="83" y="1248"/>
                  </a:cubicBezTo>
                  <a:cubicBezTo>
                    <a:pt x="155" y="1379"/>
                    <a:pt x="250" y="1510"/>
                    <a:pt x="369" y="1605"/>
                  </a:cubicBezTo>
                  <a:cubicBezTo>
                    <a:pt x="500" y="1712"/>
                    <a:pt x="643" y="1796"/>
                    <a:pt x="798" y="1855"/>
                  </a:cubicBezTo>
                  <a:cubicBezTo>
                    <a:pt x="1024" y="1938"/>
                    <a:pt x="1250" y="1998"/>
                    <a:pt x="1488" y="2022"/>
                  </a:cubicBezTo>
                  <a:cubicBezTo>
                    <a:pt x="1512" y="1546"/>
                    <a:pt x="1655" y="1081"/>
                    <a:pt x="1917" y="664"/>
                  </a:cubicBezTo>
                  <a:cubicBezTo>
                    <a:pt x="1973" y="557"/>
                    <a:pt x="2072" y="508"/>
                    <a:pt x="2171" y="508"/>
                  </a:cubicBezTo>
                  <a:cubicBezTo>
                    <a:pt x="2323" y="508"/>
                    <a:pt x="2477" y="624"/>
                    <a:pt x="2477" y="819"/>
                  </a:cubicBezTo>
                  <a:cubicBezTo>
                    <a:pt x="2500" y="1248"/>
                    <a:pt x="2489" y="1665"/>
                    <a:pt x="2489" y="2069"/>
                  </a:cubicBezTo>
                  <a:cubicBezTo>
                    <a:pt x="2870" y="2069"/>
                    <a:pt x="3239" y="2034"/>
                    <a:pt x="3501" y="2022"/>
                  </a:cubicBezTo>
                  <a:cubicBezTo>
                    <a:pt x="4298" y="1962"/>
                    <a:pt x="4608" y="1165"/>
                    <a:pt x="4417" y="593"/>
                  </a:cubicBezTo>
                  <a:cubicBezTo>
                    <a:pt x="4310" y="239"/>
                    <a:pt x="3990" y="1"/>
                    <a:pt x="36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2184689" y="4952536"/>
              <a:ext cx="69173" cy="66285"/>
            </a:xfrm>
            <a:custGeom>
              <a:rect b="b" l="l" r="r" t="t"/>
              <a:pathLst>
                <a:path extrusionOk="0" h="2043" w="2132">
                  <a:moveTo>
                    <a:pt x="1122" y="0"/>
                  </a:moveTo>
                  <a:cubicBezTo>
                    <a:pt x="1082" y="0"/>
                    <a:pt x="1042" y="4"/>
                    <a:pt x="1001" y="10"/>
                  </a:cubicBezTo>
                  <a:cubicBezTo>
                    <a:pt x="834" y="22"/>
                    <a:pt x="667" y="28"/>
                    <a:pt x="501" y="28"/>
                  </a:cubicBezTo>
                  <a:cubicBezTo>
                    <a:pt x="334" y="28"/>
                    <a:pt x="167" y="22"/>
                    <a:pt x="1" y="10"/>
                  </a:cubicBezTo>
                  <a:lnTo>
                    <a:pt x="1" y="10"/>
                  </a:lnTo>
                  <a:cubicBezTo>
                    <a:pt x="36" y="34"/>
                    <a:pt x="60" y="58"/>
                    <a:pt x="84" y="93"/>
                  </a:cubicBezTo>
                  <a:cubicBezTo>
                    <a:pt x="501" y="748"/>
                    <a:pt x="441" y="1415"/>
                    <a:pt x="120" y="2034"/>
                  </a:cubicBezTo>
                  <a:cubicBezTo>
                    <a:pt x="269" y="2040"/>
                    <a:pt x="414" y="2043"/>
                    <a:pt x="560" y="2043"/>
                  </a:cubicBezTo>
                  <a:cubicBezTo>
                    <a:pt x="706" y="2043"/>
                    <a:pt x="852" y="2040"/>
                    <a:pt x="1001" y="2034"/>
                  </a:cubicBezTo>
                  <a:cubicBezTo>
                    <a:pt x="1834" y="1998"/>
                    <a:pt x="2132" y="1129"/>
                    <a:pt x="1894" y="546"/>
                  </a:cubicBezTo>
                  <a:cubicBezTo>
                    <a:pt x="1766" y="216"/>
                    <a:pt x="1458" y="0"/>
                    <a:pt x="11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2110519" y="4943938"/>
              <a:ext cx="68783" cy="63787"/>
            </a:xfrm>
            <a:custGeom>
              <a:rect b="b" l="l" r="r" t="t"/>
              <a:pathLst>
                <a:path extrusionOk="0" h="1966" w="2120">
                  <a:moveTo>
                    <a:pt x="804" y="0"/>
                  </a:moveTo>
                  <a:cubicBezTo>
                    <a:pt x="553" y="0"/>
                    <a:pt x="317" y="141"/>
                    <a:pt x="191" y="358"/>
                  </a:cubicBezTo>
                  <a:cubicBezTo>
                    <a:pt x="1" y="727"/>
                    <a:pt x="108" y="1192"/>
                    <a:pt x="453" y="1442"/>
                  </a:cubicBezTo>
                  <a:cubicBezTo>
                    <a:pt x="775" y="1680"/>
                    <a:pt x="1132" y="1858"/>
                    <a:pt x="1525" y="1966"/>
                  </a:cubicBezTo>
                  <a:cubicBezTo>
                    <a:pt x="1799" y="1418"/>
                    <a:pt x="1858" y="882"/>
                    <a:pt x="1977" y="263"/>
                  </a:cubicBezTo>
                  <a:cubicBezTo>
                    <a:pt x="1989" y="180"/>
                    <a:pt x="2049" y="108"/>
                    <a:pt x="2120" y="72"/>
                  </a:cubicBezTo>
                  <a:cubicBezTo>
                    <a:pt x="1691" y="37"/>
                    <a:pt x="1263" y="1"/>
                    <a:pt x="834" y="1"/>
                  </a:cubicBezTo>
                  <a:cubicBezTo>
                    <a:pt x="824" y="1"/>
                    <a:pt x="814" y="0"/>
                    <a:pt x="80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2009713" y="4879405"/>
              <a:ext cx="220237" cy="315009"/>
            </a:xfrm>
            <a:custGeom>
              <a:rect b="b" l="l" r="r" t="t"/>
              <a:pathLst>
                <a:path extrusionOk="0" h="9709" w="6788">
                  <a:moveTo>
                    <a:pt x="778" y="0"/>
                  </a:moveTo>
                  <a:cubicBezTo>
                    <a:pt x="679" y="0"/>
                    <a:pt x="580" y="49"/>
                    <a:pt x="524" y="156"/>
                  </a:cubicBezTo>
                  <a:cubicBezTo>
                    <a:pt x="262" y="561"/>
                    <a:pt x="119" y="1038"/>
                    <a:pt x="95" y="1514"/>
                  </a:cubicBezTo>
                  <a:lnTo>
                    <a:pt x="95" y="1573"/>
                  </a:lnTo>
                  <a:cubicBezTo>
                    <a:pt x="0" y="3109"/>
                    <a:pt x="750" y="4919"/>
                    <a:pt x="1238" y="6110"/>
                  </a:cubicBezTo>
                  <a:cubicBezTo>
                    <a:pt x="1536" y="6836"/>
                    <a:pt x="1881" y="7550"/>
                    <a:pt x="2477" y="8074"/>
                  </a:cubicBezTo>
                  <a:cubicBezTo>
                    <a:pt x="2655" y="8217"/>
                    <a:pt x="2846" y="8348"/>
                    <a:pt x="3060" y="8455"/>
                  </a:cubicBezTo>
                  <a:lnTo>
                    <a:pt x="3143" y="8515"/>
                  </a:lnTo>
                  <a:cubicBezTo>
                    <a:pt x="3954" y="9052"/>
                    <a:pt x="4470" y="9709"/>
                    <a:pt x="5488" y="9709"/>
                  </a:cubicBezTo>
                  <a:cubicBezTo>
                    <a:pt x="5531" y="9709"/>
                    <a:pt x="5575" y="9708"/>
                    <a:pt x="5620" y="9705"/>
                  </a:cubicBezTo>
                  <a:cubicBezTo>
                    <a:pt x="6788" y="9637"/>
                    <a:pt x="6660" y="8014"/>
                    <a:pt x="5565" y="8014"/>
                  </a:cubicBezTo>
                  <a:cubicBezTo>
                    <a:pt x="5510" y="8014"/>
                    <a:pt x="5453" y="8018"/>
                    <a:pt x="5394" y="8027"/>
                  </a:cubicBezTo>
                  <a:cubicBezTo>
                    <a:pt x="5366" y="8030"/>
                    <a:pt x="5338" y="8032"/>
                    <a:pt x="5309" y="8032"/>
                  </a:cubicBezTo>
                  <a:cubicBezTo>
                    <a:pt x="4858" y="8032"/>
                    <a:pt x="4297" y="7610"/>
                    <a:pt x="3905" y="7431"/>
                  </a:cubicBezTo>
                  <a:cubicBezTo>
                    <a:pt x="3751" y="7348"/>
                    <a:pt x="3548" y="7276"/>
                    <a:pt x="3370" y="7193"/>
                  </a:cubicBezTo>
                  <a:cubicBezTo>
                    <a:pt x="3763" y="6943"/>
                    <a:pt x="4084" y="6526"/>
                    <a:pt x="4370" y="6169"/>
                  </a:cubicBezTo>
                  <a:cubicBezTo>
                    <a:pt x="4667" y="5776"/>
                    <a:pt x="4917" y="5360"/>
                    <a:pt x="5120" y="4919"/>
                  </a:cubicBezTo>
                  <a:cubicBezTo>
                    <a:pt x="5346" y="4669"/>
                    <a:pt x="5525" y="4407"/>
                    <a:pt x="5679" y="4121"/>
                  </a:cubicBezTo>
                  <a:cubicBezTo>
                    <a:pt x="6001" y="3502"/>
                    <a:pt x="6060" y="2835"/>
                    <a:pt x="5656" y="2169"/>
                  </a:cubicBezTo>
                  <a:cubicBezTo>
                    <a:pt x="5632" y="2145"/>
                    <a:pt x="5596" y="2109"/>
                    <a:pt x="5560" y="2085"/>
                  </a:cubicBezTo>
                  <a:cubicBezTo>
                    <a:pt x="5505" y="2051"/>
                    <a:pt x="5437" y="2032"/>
                    <a:pt x="5369" y="2032"/>
                  </a:cubicBezTo>
                  <a:cubicBezTo>
                    <a:pt x="5321" y="2032"/>
                    <a:pt x="5272" y="2042"/>
                    <a:pt x="5227" y="2061"/>
                  </a:cubicBezTo>
                  <a:cubicBezTo>
                    <a:pt x="5156" y="2097"/>
                    <a:pt x="5096" y="2169"/>
                    <a:pt x="5084" y="2252"/>
                  </a:cubicBezTo>
                  <a:cubicBezTo>
                    <a:pt x="4965" y="2871"/>
                    <a:pt x="4906" y="3407"/>
                    <a:pt x="4632" y="3955"/>
                  </a:cubicBezTo>
                  <a:cubicBezTo>
                    <a:pt x="4584" y="4050"/>
                    <a:pt x="4536" y="4145"/>
                    <a:pt x="4477" y="4228"/>
                  </a:cubicBezTo>
                  <a:cubicBezTo>
                    <a:pt x="4024" y="4895"/>
                    <a:pt x="3453" y="5443"/>
                    <a:pt x="2905" y="6014"/>
                  </a:cubicBezTo>
                  <a:cubicBezTo>
                    <a:pt x="2893" y="6038"/>
                    <a:pt x="2881" y="6050"/>
                    <a:pt x="2870" y="6074"/>
                  </a:cubicBezTo>
                  <a:cubicBezTo>
                    <a:pt x="2762" y="6157"/>
                    <a:pt x="2655" y="6229"/>
                    <a:pt x="2536" y="6312"/>
                  </a:cubicBezTo>
                  <a:cubicBezTo>
                    <a:pt x="2358" y="5991"/>
                    <a:pt x="2203" y="5657"/>
                    <a:pt x="2060" y="5324"/>
                  </a:cubicBezTo>
                  <a:cubicBezTo>
                    <a:pt x="1738" y="4586"/>
                    <a:pt x="1477" y="3836"/>
                    <a:pt x="1262" y="3062"/>
                  </a:cubicBezTo>
                  <a:cubicBezTo>
                    <a:pt x="1143" y="2573"/>
                    <a:pt x="1084" y="2061"/>
                    <a:pt x="1096" y="1561"/>
                  </a:cubicBezTo>
                  <a:cubicBezTo>
                    <a:pt x="1096" y="1145"/>
                    <a:pt x="1096" y="740"/>
                    <a:pt x="1084" y="311"/>
                  </a:cubicBezTo>
                  <a:cubicBezTo>
                    <a:pt x="1084" y="116"/>
                    <a:pt x="930" y="0"/>
                    <a:pt x="778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2156494" y="4674320"/>
              <a:ext cx="55676" cy="42925"/>
            </a:xfrm>
            <a:custGeom>
              <a:rect b="b" l="l" r="r" t="t"/>
              <a:pathLst>
                <a:path extrusionOk="0" h="1323" w="1716">
                  <a:moveTo>
                    <a:pt x="858" y="1"/>
                  </a:moveTo>
                  <a:cubicBezTo>
                    <a:pt x="1" y="1"/>
                    <a:pt x="1" y="1322"/>
                    <a:pt x="858" y="1322"/>
                  </a:cubicBezTo>
                  <a:cubicBezTo>
                    <a:pt x="1703" y="1322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2616953" y="4727919"/>
              <a:ext cx="45228" cy="47435"/>
            </a:xfrm>
            <a:custGeom>
              <a:rect b="b" l="l" r="r" t="t"/>
              <a:pathLst>
                <a:path extrusionOk="0" h="1462" w="1394">
                  <a:moveTo>
                    <a:pt x="736" y="0"/>
                  </a:moveTo>
                  <a:cubicBezTo>
                    <a:pt x="721" y="0"/>
                    <a:pt x="706" y="1"/>
                    <a:pt x="691" y="3"/>
                  </a:cubicBezTo>
                  <a:lnTo>
                    <a:pt x="525" y="27"/>
                  </a:lnTo>
                  <a:lnTo>
                    <a:pt x="370" y="87"/>
                  </a:lnTo>
                  <a:cubicBezTo>
                    <a:pt x="227" y="182"/>
                    <a:pt x="120" y="313"/>
                    <a:pt x="72" y="468"/>
                  </a:cubicBezTo>
                  <a:lnTo>
                    <a:pt x="84" y="468"/>
                  </a:lnTo>
                  <a:lnTo>
                    <a:pt x="37" y="587"/>
                  </a:lnTo>
                  <a:cubicBezTo>
                    <a:pt x="13" y="682"/>
                    <a:pt x="1" y="777"/>
                    <a:pt x="25" y="873"/>
                  </a:cubicBezTo>
                  <a:cubicBezTo>
                    <a:pt x="25" y="956"/>
                    <a:pt x="60" y="1051"/>
                    <a:pt x="108" y="1123"/>
                  </a:cubicBezTo>
                  <a:lnTo>
                    <a:pt x="215" y="1266"/>
                  </a:lnTo>
                  <a:cubicBezTo>
                    <a:pt x="298" y="1349"/>
                    <a:pt x="406" y="1408"/>
                    <a:pt x="513" y="1444"/>
                  </a:cubicBezTo>
                  <a:cubicBezTo>
                    <a:pt x="572" y="1456"/>
                    <a:pt x="635" y="1462"/>
                    <a:pt x="697" y="1462"/>
                  </a:cubicBezTo>
                  <a:cubicBezTo>
                    <a:pt x="760" y="1462"/>
                    <a:pt x="822" y="1456"/>
                    <a:pt x="882" y="1444"/>
                  </a:cubicBezTo>
                  <a:cubicBezTo>
                    <a:pt x="1049" y="1385"/>
                    <a:pt x="1191" y="1277"/>
                    <a:pt x="1299" y="1123"/>
                  </a:cubicBezTo>
                  <a:lnTo>
                    <a:pt x="1358" y="956"/>
                  </a:lnTo>
                  <a:cubicBezTo>
                    <a:pt x="1394" y="837"/>
                    <a:pt x="1394" y="706"/>
                    <a:pt x="1358" y="587"/>
                  </a:cubicBezTo>
                  <a:cubicBezTo>
                    <a:pt x="1346" y="551"/>
                    <a:pt x="1334" y="504"/>
                    <a:pt x="1322" y="468"/>
                  </a:cubicBezTo>
                  <a:lnTo>
                    <a:pt x="1251" y="313"/>
                  </a:lnTo>
                  <a:cubicBezTo>
                    <a:pt x="1215" y="242"/>
                    <a:pt x="1156" y="182"/>
                    <a:pt x="1084" y="134"/>
                  </a:cubicBezTo>
                  <a:cubicBezTo>
                    <a:pt x="1049" y="99"/>
                    <a:pt x="989" y="75"/>
                    <a:pt x="941" y="51"/>
                  </a:cubicBezTo>
                  <a:cubicBezTo>
                    <a:pt x="873" y="22"/>
                    <a:pt x="804" y="0"/>
                    <a:pt x="73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2360476" y="4918079"/>
              <a:ext cx="60672" cy="46753"/>
            </a:xfrm>
            <a:custGeom>
              <a:rect b="b" l="l" r="r" t="t"/>
              <a:pathLst>
                <a:path extrusionOk="0" h="1441" w="1870">
                  <a:moveTo>
                    <a:pt x="941" y="0"/>
                  </a:moveTo>
                  <a:cubicBezTo>
                    <a:pt x="0" y="0"/>
                    <a:pt x="0" y="1441"/>
                    <a:pt x="941" y="1441"/>
                  </a:cubicBezTo>
                  <a:cubicBezTo>
                    <a:pt x="1869" y="1441"/>
                    <a:pt x="1869" y="0"/>
                    <a:pt x="94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2286306" y="5140587"/>
              <a:ext cx="60672" cy="46753"/>
            </a:xfrm>
            <a:custGeom>
              <a:rect b="b" l="l" r="r" t="t"/>
              <a:pathLst>
                <a:path extrusionOk="0" h="1441" w="1870">
                  <a:moveTo>
                    <a:pt x="941" y="0"/>
                  </a:moveTo>
                  <a:cubicBezTo>
                    <a:pt x="0" y="0"/>
                    <a:pt x="12" y="1441"/>
                    <a:pt x="941" y="1441"/>
                  </a:cubicBezTo>
                  <a:cubicBezTo>
                    <a:pt x="1869" y="1441"/>
                    <a:pt x="1869" y="0"/>
                    <a:pt x="94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3047693" y="5076054"/>
              <a:ext cx="62976" cy="48732"/>
            </a:xfrm>
            <a:custGeom>
              <a:rect b="b" l="l" r="r" t="t"/>
              <a:pathLst>
                <a:path extrusionOk="0" h="1502" w="1941">
                  <a:moveTo>
                    <a:pt x="977" y="1"/>
                  </a:moveTo>
                  <a:cubicBezTo>
                    <a:pt x="0" y="1"/>
                    <a:pt x="0" y="1501"/>
                    <a:pt x="977" y="1501"/>
                  </a:cubicBezTo>
                  <a:cubicBezTo>
                    <a:pt x="1941" y="1501"/>
                    <a:pt x="1941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2702349" y="5150905"/>
              <a:ext cx="49024" cy="44255"/>
            </a:xfrm>
            <a:custGeom>
              <a:rect b="b" l="l" r="r" t="t"/>
              <a:pathLst>
                <a:path extrusionOk="0" h="1364" w="1511">
                  <a:moveTo>
                    <a:pt x="679" y="1"/>
                  </a:moveTo>
                  <a:cubicBezTo>
                    <a:pt x="473" y="1"/>
                    <a:pt x="268" y="105"/>
                    <a:pt x="155" y="313"/>
                  </a:cubicBezTo>
                  <a:cubicBezTo>
                    <a:pt x="143" y="337"/>
                    <a:pt x="131" y="373"/>
                    <a:pt x="119" y="397"/>
                  </a:cubicBezTo>
                  <a:cubicBezTo>
                    <a:pt x="0" y="599"/>
                    <a:pt x="0" y="861"/>
                    <a:pt x="119" y="1063"/>
                  </a:cubicBezTo>
                  <a:cubicBezTo>
                    <a:pt x="258" y="1275"/>
                    <a:pt x="453" y="1364"/>
                    <a:pt x="647" y="1364"/>
                  </a:cubicBezTo>
                  <a:cubicBezTo>
                    <a:pt x="1084" y="1364"/>
                    <a:pt x="1511" y="909"/>
                    <a:pt x="1238" y="397"/>
                  </a:cubicBezTo>
                  <a:lnTo>
                    <a:pt x="1250" y="397"/>
                  </a:lnTo>
                  <a:cubicBezTo>
                    <a:pt x="1226" y="373"/>
                    <a:pt x="1215" y="337"/>
                    <a:pt x="1203" y="313"/>
                  </a:cubicBezTo>
                  <a:cubicBezTo>
                    <a:pt x="1089" y="105"/>
                    <a:pt x="884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3333144" y="4870937"/>
              <a:ext cx="64176" cy="53048"/>
            </a:xfrm>
            <a:custGeom>
              <a:rect b="b" l="l" r="r" t="t"/>
              <a:pathLst>
                <a:path extrusionOk="0" h="1635" w="1978">
                  <a:moveTo>
                    <a:pt x="989" y="1"/>
                  </a:moveTo>
                  <a:cubicBezTo>
                    <a:pt x="382" y="1"/>
                    <a:pt x="1" y="668"/>
                    <a:pt x="311" y="1203"/>
                  </a:cubicBezTo>
                  <a:lnTo>
                    <a:pt x="334" y="1263"/>
                  </a:lnTo>
                  <a:cubicBezTo>
                    <a:pt x="394" y="1370"/>
                    <a:pt x="489" y="1465"/>
                    <a:pt x="608" y="1537"/>
                  </a:cubicBezTo>
                  <a:cubicBezTo>
                    <a:pt x="727" y="1602"/>
                    <a:pt x="858" y="1635"/>
                    <a:pt x="989" y="1635"/>
                  </a:cubicBezTo>
                  <a:cubicBezTo>
                    <a:pt x="1120" y="1635"/>
                    <a:pt x="1251" y="1602"/>
                    <a:pt x="1370" y="1537"/>
                  </a:cubicBezTo>
                  <a:cubicBezTo>
                    <a:pt x="1489" y="1465"/>
                    <a:pt x="1585" y="1370"/>
                    <a:pt x="1644" y="1263"/>
                  </a:cubicBezTo>
                  <a:lnTo>
                    <a:pt x="1668" y="1203"/>
                  </a:lnTo>
                  <a:cubicBezTo>
                    <a:pt x="1977" y="668"/>
                    <a:pt x="1596" y="1"/>
                    <a:pt x="98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3724107" y="4929889"/>
              <a:ext cx="56422" cy="55189"/>
            </a:xfrm>
            <a:custGeom>
              <a:rect b="b" l="l" r="r" t="t"/>
              <a:pathLst>
                <a:path extrusionOk="0" h="1701" w="1739">
                  <a:moveTo>
                    <a:pt x="894" y="1"/>
                  </a:moveTo>
                  <a:cubicBezTo>
                    <a:pt x="843" y="1"/>
                    <a:pt x="792" y="7"/>
                    <a:pt x="738" y="17"/>
                  </a:cubicBezTo>
                  <a:cubicBezTo>
                    <a:pt x="667" y="17"/>
                    <a:pt x="595" y="29"/>
                    <a:pt x="524" y="77"/>
                  </a:cubicBezTo>
                  <a:cubicBezTo>
                    <a:pt x="393" y="124"/>
                    <a:pt x="274" y="220"/>
                    <a:pt x="191" y="339"/>
                  </a:cubicBezTo>
                  <a:cubicBezTo>
                    <a:pt x="131" y="386"/>
                    <a:pt x="95" y="446"/>
                    <a:pt x="83" y="517"/>
                  </a:cubicBezTo>
                  <a:cubicBezTo>
                    <a:pt x="24" y="625"/>
                    <a:pt x="0" y="732"/>
                    <a:pt x="0" y="851"/>
                  </a:cubicBezTo>
                  <a:lnTo>
                    <a:pt x="36" y="1077"/>
                  </a:lnTo>
                  <a:lnTo>
                    <a:pt x="119" y="1279"/>
                  </a:lnTo>
                  <a:lnTo>
                    <a:pt x="250" y="1446"/>
                  </a:lnTo>
                  <a:lnTo>
                    <a:pt x="429" y="1589"/>
                  </a:lnTo>
                  <a:lnTo>
                    <a:pt x="631" y="1672"/>
                  </a:lnTo>
                  <a:cubicBezTo>
                    <a:pt x="690" y="1692"/>
                    <a:pt x="753" y="1701"/>
                    <a:pt x="815" y="1701"/>
                  </a:cubicBezTo>
                  <a:cubicBezTo>
                    <a:pt x="866" y="1701"/>
                    <a:pt x="916" y="1695"/>
                    <a:pt x="965" y="1684"/>
                  </a:cubicBezTo>
                  <a:cubicBezTo>
                    <a:pt x="1036" y="1684"/>
                    <a:pt x="1119" y="1660"/>
                    <a:pt x="1179" y="1625"/>
                  </a:cubicBezTo>
                  <a:cubicBezTo>
                    <a:pt x="1286" y="1589"/>
                    <a:pt x="1381" y="1529"/>
                    <a:pt x="1453" y="1446"/>
                  </a:cubicBezTo>
                  <a:lnTo>
                    <a:pt x="1500" y="1410"/>
                  </a:lnTo>
                  <a:cubicBezTo>
                    <a:pt x="1572" y="1351"/>
                    <a:pt x="1631" y="1256"/>
                    <a:pt x="1655" y="1160"/>
                  </a:cubicBezTo>
                  <a:cubicBezTo>
                    <a:pt x="1715" y="1065"/>
                    <a:pt x="1738" y="958"/>
                    <a:pt x="1727" y="851"/>
                  </a:cubicBezTo>
                  <a:lnTo>
                    <a:pt x="1703" y="636"/>
                  </a:lnTo>
                  <a:cubicBezTo>
                    <a:pt x="1667" y="505"/>
                    <a:pt x="1596" y="386"/>
                    <a:pt x="1500" y="279"/>
                  </a:cubicBezTo>
                  <a:lnTo>
                    <a:pt x="1453" y="244"/>
                  </a:lnTo>
                  <a:lnTo>
                    <a:pt x="1286" y="113"/>
                  </a:lnTo>
                  <a:lnTo>
                    <a:pt x="1084" y="29"/>
                  </a:lnTo>
                  <a:cubicBezTo>
                    <a:pt x="1018" y="10"/>
                    <a:pt x="956" y="1"/>
                    <a:pt x="89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3628686" y="4753518"/>
              <a:ext cx="55643" cy="42892"/>
            </a:xfrm>
            <a:custGeom>
              <a:rect b="b" l="l" r="r" t="t"/>
              <a:pathLst>
                <a:path extrusionOk="0" h="1322" w="1715">
                  <a:moveTo>
                    <a:pt x="858" y="0"/>
                  </a:moveTo>
                  <a:cubicBezTo>
                    <a:pt x="0" y="0"/>
                    <a:pt x="0" y="1322"/>
                    <a:pt x="858" y="1322"/>
                  </a:cubicBezTo>
                  <a:cubicBezTo>
                    <a:pt x="1715" y="1322"/>
                    <a:pt x="1715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5459330" y="5044939"/>
              <a:ext cx="357382" cy="158916"/>
            </a:xfrm>
            <a:custGeom>
              <a:rect b="b" l="l" r="r" t="t"/>
              <a:pathLst>
                <a:path extrusionOk="0" h="4898" w="11015">
                  <a:moveTo>
                    <a:pt x="5260" y="0"/>
                  </a:moveTo>
                  <a:cubicBezTo>
                    <a:pt x="5210" y="0"/>
                    <a:pt x="5160" y="2"/>
                    <a:pt x="5109" y="7"/>
                  </a:cubicBezTo>
                  <a:cubicBezTo>
                    <a:pt x="4597" y="55"/>
                    <a:pt x="4156" y="365"/>
                    <a:pt x="3918" y="817"/>
                  </a:cubicBezTo>
                  <a:cubicBezTo>
                    <a:pt x="3656" y="1103"/>
                    <a:pt x="3490" y="1460"/>
                    <a:pt x="3466" y="1841"/>
                  </a:cubicBezTo>
                  <a:cubicBezTo>
                    <a:pt x="3466" y="1877"/>
                    <a:pt x="3454" y="1912"/>
                    <a:pt x="3454" y="1948"/>
                  </a:cubicBezTo>
                  <a:cubicBezTo>
                    <a:pt x="3270" y="1870"/>
                    <a:pt x="3074" y="1832"/>
                    <a:pt x="2879" y="1832"/>
                  </a:cubicBezTo>
                  <a:cubicBezTo>
                    <a:pt x="2657" y="1832"/>
                    <a:pt x="2436" y="1882"/>
                    <a:pt x="2239" y="1984"/>
                  </a:cubicBezTo>
                  <a:cubicBezTo>
                    <a:pt x="1906" y="2186"/>
                    <a:pt x="1692" y="2532"/>
                    <a:pt x="1656" y="2925"/>
                  </a:cubicBezTo>
                  <a:cubicBezTo>
                    <a:pt x="1644" y="2960"/>
                    <a:pt x="1632" y="2996"/>
                    <a:pt x="1620" y="3032"/>
                  </a:cubicBezTo>
                  <a:cubicBezTo>
                    <a:pt x="1543" y="3020"/>
                    <a:pt x="1462" y="3014"/>
                    <a:pt x="1382" y="3014"/>
                  </a:cubicBezTo>
                  <a:cubicBezTo>
                    <a:pt x="1302" y="3014"/>
                    <a:pt x="1221" y="3020"/>
                    <a:pt x="1144" y="3032"/>
                  </a:cubicBezTo>
                  <a:cubicBezTo>
                    <a:pt x="1073" y="3044"/>
                    <a:pt x="1013" y="3055"/>
                    <a:pt x="942" y="3079"/>
                  </a:cubicBezTo>
                  <a:cubicBezTo>
                    <a:pt x="418" y="3210"/>
                    <a:pt x="1" y="3734"/>
                    <a:pt x="287" y="4282"/>
                  </a:cubicBezTo>
                  <a:cubicBezTo>
                    <a:pt x="444" y="4573"/>
                    <a:pt x="737" y="4748"/>
                    <a:pt x="1069" y="4748"/>
                  </a:cubicBezTo>
                  <a:cubicBezTo>
                    <a:pt x="1090" y="4748"/>
                    <a:pt x="1111" y="4748"/>
                    <a:pt x="1132" y="4746"/>
                  </a:cubicBezTo>
                  <a:cubicBezTo>
                    <a:pt x="1507" y="4874"/>
                    <a:pt x="1924" y="4897"/>
                    <a:pt x="2333" y="4897"/>
                  </a:cubicBezTo>
                  <a:cubicBezTo>
                    <a:pt x="2574" y="4897"/>
                    <a:pt x="2812" y="4889"/>
                    <a:pt x="3037" y="4889"/>
                  </a:cubicBezTo>
                  <a:cubicBezTo>
                    <a:pt x="3260" y="4893"/>
                    <a:pt x="3482" y="4894"/>
                    <a:pt x="3704" y="4894"/>
                  </a:cubicBezTo>
                  <a:cubicBezTo>
                    <a:pt x="4239" y="4894"/>
                    <a:pt x="4772" y="4886"/>
                    <a:pt x="5311" y="4877"/>
                  </a:cubicBezTo>
                  <a:cubicBezTo>
                    <a:pt x="6740" y="4841"/>
                    <a:pt x="8169" y="4782"/>
                    <a:pt x="9597" y="4699"/>
                  </a:cubicBezTo>
                  <a:cubicBezTo>
                    <a:pt x="9694" y="4727"/>
                    <a:pt x="9791" y="4742"/>
                    <a:pt x="9886" y="4742"/>
                  </a:cubicBezTo>
                  <a:cubicBezTo>
                    <a:pt x="9990" y="4742"/>
                    <a:pt x="10093" y="4724"/>
                    <a:pt x="10193" y="4687"/>
                  </a:cubicBezTo>
                  <a:cubicBezTo>
                    <a:pt x="10502" y="4579"/>
                    <a:pt x="10740" y="4353"/>
                    <a:pt x="10895" y="4068"/>
                  </a:cubicBezTo>
                  <a:cubicBezTo>
                    <a:pt x="11014" y="3841"/>
                    <a:pt x="11014" y="3579"/>
                    <a:pt x="10907" y="3353"/>
                  </a:cubicBezTo>
                  <a:cubicBezTo>
                    <a:pt x="10800" y="3186"/>
                    <a:pt x="10633" y="3055"/>
                    <a:pt x="10443" y="2996"/>
                  </a:cubicBezTo>
                  <a:cubicBezTo>
                    <a:pt x="10274" y="2924"/>
                    <a:pt x="10089" y="2889"/>
                    <a:pt x="9902" y="2889"/>
                  </a:cubicBezTo>
                  <a:cubicBezTo>
                    <a:pt x="9812" y="2889"/>
                    <a:pt x="9722" y="2897"/>
                    <a:pt x="9633" y="2913"/>
                  </a:cubicBezTo>
                  <a:cubicBezTo>
                    <a:pt x="9621" y="2841"/>
                    <a:pt x="9597" y="2758"/>
                    <a:pt x="9574" y="2674"/>
                  </a:cubicBezTo>
                  <a:cubicBezTo>
                    <a:pt x="9361" y="2091"/>
                    <a:pt x="8809" y="1724"/>
                    <a:pt x="8222" y="1724"/>
                  </a:cubicBezTo>
                  <a:cubicBezTo>
                    <a:pt x="8054" y="1724"/>
                    <a:pt x="7883" y="1754"/>
                    <a:pt x="7716" y="1817"/>
                  </a:cubicBezTo>
                  <a:cubicBezTo>
                    <a:pt x="7621" y="1853"/>
                    <a:pt x="7526" y="1901"/>
                    <a:pt x="7442" y="1948"/>
                  </a:cubicBezTo>
                  <a:cubicBezTo>
                    <a:pt x="7430" y="1924"/>
                    <a:pt x="7419" y="1901"/>
                    <a:pt x="7407" y="1865"/>
                  </a:cubicBezTo>
                  <a:cubicBezTo>
                    <a:pt x="7300" y="1662"/>
                    <a:pt x="7180" y="1472"/>
                    <a:pt x="7014" y="1305"/>
                  </a:cubicBezTo>
                  <a:cubicBezTo>
                    <a:pt x="6966" y="1198"/>
                    <a:pt x="6919" y="1091"/>
                    <a:pt x="6847" y="984"/>
                  </a:cubicBezTo>
                  <a:cubicBezTo>
                    <a:pt x="6504" y="430"/>
                    <a:pt x="5924" y="0"/>
                    <a:pt x="526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666666" y="4767210"/>
              <a:ext cx="294373" cy="196487"/>
            </a:xfrm>
            <a:custGeom>
              <a:rect b="b" l="l" r="r" t="t"/>
              <a:pathLst>
                <a:path extrusionOk="0" h="6056" w="9073">
                  <a:moveTo>
                    <a:pt x="5174" y="1"/>
                  </a:moveTo>
                  <a:cubicBezTo>
                    <a:pt x="4836" y="1"/>
                    <a:pt x="4484" y="181"/>
                    <a:pt x="4263" y="471"/>
                  </a:cubicBezTo>
                  <a:cubicBezTo>
                    <a:pt x="3953" y="864"/>
                    <a:pt x="3715" y="1317"/>
                    <a:pt x="3560" y="1793"/>
                  </a:cubicBezTo>
                  <a:cubicBezTo>
                    <a:pt x="3132" y="2329"/>
                    <a:pt x="2584" y="2769"/>
                    <a:pt x="1953" y="3067"/>
                  </a:cubicBezTo>
                  <a:cubicBezTo>
                    <a:pt x="1274" y="3388"/>
                    <a:pt x="536" y="3745"/>
                    <a:pt x="250" y="4496"/>
                  </a:cubicBezTo>
                  <a:cubicBezTo>
                    <a:pt x="0" y="5150"/>
                    <a:pt x="119" y="5674"/>
                    <a:pt x="441" y="6055"/>
                  </a:cubicBezTo>
                  <a:cubicBezTo>
                    <a:pt x="441" y="5829"/>
                    <a:pt x="524" y="5603"/>
                    <a:pt x="679" y="5436"/>
                  </a:cubicBezTo>
                  <a:cubicBezTo>
                    <a:pt x="643" y="5329"/>
                    <a:pt x="679" y="5198"/>
                    <a:pt x="774" y="5127"/>
                  </a:cubicBezTo>
                  <a:cubicBezTo>
                    <a:pt x="1929" y="4222"/>
                    <a:pt x="3584" y="3507"/>
                    <a:pt x="5025" y="3198"/>
                  </a:cubicBezTo>
                  <a:cubicBezTo>
                    <a:pt x="5283" y="3144"/>
                    <a:pt x="5553" y="3114"/>
                    <a:pt x="5824" y="3114"/>
                  </a:cubicBezTo>
                  <a:cubicBezTo>
                    <a:pt x="6326" y="3114"/>
                    <a:pt x="6830" y="3216"/>
                    <a:pt x="7263" y="3448"/>
                  </a:cubicBezTo>
                  <a:cubicBezTo>
                    <a:pt x="7906" y="3460"/>
                    <a:pt x="8466" y="3960"/>
                    <a:pt x="8728" y="4638"/>
                  </a:cubicBezTo>
                  <a:cubicBezTo>
                    <a:pt x="8751" y="4686"/>
                    <a:pt x="8763" y="4734"/>
                    <a:pt x="8775" y="4793"/>
                  </a:cubicBezTo>
                  <a:cubicBezTo>
                    <a:pt x="9001" y="4579"/>
                    <a:pt x="9073" y="4246"/>
                    <a:pt x="8954" y="3960"/>
                  </a:cubicBezTo>
                  <a:cubicBezTo>
                    <a:pt x="8871" y="3745"/>
                    <a:pt x="8751" y="3543"/>
                    <a:pt x="8597" y="3376"/>
                  </a:cubicBezTo>
                  <a:cubicBezTo>
                    <a:pt x="8561" y="3317"/>
                    <a:pt x="8525" y="3245"/>
                    <a:pt x="8490" y="3186"/>
                  </a:cubicBezTo>
                  <a:cubicBezTo>
                    <a:pt x="8228" y="2841"/>
                    <a:pt x="7870" y="2567"/>
                    <a:pt x="7466" y="2424"/>
                  </a:cubicBezTo>
                  <a:lnTo>
                    <a:pt x="7358" y="2317"/>
                  </a:lnTo>
                  <a:cubicBezTo>
                    <a:pt x="6799" y="1781"/>
                    <a:pt x="6323" y="1162"/>
                    <a:pt x="5942" y="471"/>
                  </a:cubicBezTo>
                  <a:cubicBezTo>
                    <a:pt x="5763" y="142"/>
                    <a:pt x="5474" y="1"/>
                    <a:pt x="517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674388" y="4873630"/>
              <a:ext cx="273544" cy="124427"/>
            </a:xfrm>
            <a:custGeom>
              <a:rect b="b" l="l" r="r" t="t"/>
              <a:pathLst>
                <a:path extrusionOk="0" h="3835" w="8431">
                  <a:moveTo>
                    <a:pt x="5415" y="1"/>
                  </a:moveTo>
                  <a:cubicBezTo>
                    <a:pt x="5143" y="1"/>
                    <a:pt x="4871" y="30"/>
                    <a:pt x="4608" y="84"/>
                  </a:cubicBezTo>
                  <a:cubicBezTo>
                    <a:pt x="3168" y="394"/>
                    <a:pt x="1513" y="1108"/>
                    <a:pt x="358" y="2013"/>
                  </a:cubicBezTo>
                  <a:cubicBezTo>
                    <a:pt x="262" y="2085"/>
                    <a:pt x="227" y="2216"/>
                    <a:pt x="262" y="2335"/>
                  </a:cubicBezTo>
                  <a:cubicBezTo>
                    <a:pt x="108" y="2501"/>
                    <a:pt x="24" y="2716"/>
                    <a:pt x="24" y="2942"/>
                  </a:cubicBezTo>
                  <a:cubicBezTo>
                    <a:pt x="0" y="3430"/>
                    <a:pt x="393" y="3835"/>
                    <a:pt x="882" y="3835"/>
                  </a:cubicBezTo>
                  <a:cubicBezTo>
                    <a:pt x="1941" y="3823"/>
                    <a:pt x="2989" y="3752"/>
                    <a:pt x="4025" y="3585"/>
                  </a:cubicBezTo>
                  <a:cubicBezTo>
                    <a:pt x="3930" y="2918"/>
                    <a:pt x="3930" y="2239"/>
                    <a:pt x="4013" y="1561"/>
                  </a:cubicBezTo>
                  <a:cubicBezTo>
                    <a:pt x="4052" y="1319"/>
                    <a:pt x="4274" y="1199"/>
                    <a:pt x="4496" y="1199"/>
                  </a:cubicBezTo>
                  <a:cubicBezTo>
                    <a:pt x="4678" y="1199"/>
                    <a:pt x="4861" y="1281"/>
                    <a:pt x="4942" y="1442"/>
                  </a:cubicBezTo>
                  <a:cubicBezTo>
                    <a:pt x="5251" y="2025"/>
                    <a:pt x="5465" y="2656"/>
                    <a:pt x="5596" y="3299"/>
                  </a:cubicBezTo>
                  <a:cubicBezTo>
                    <a:pt x="6025" y="3204"/>
                    <a:pt x="6442" y="3097"/>
                    <a:pt x="6870" y="2978"/>
                  </a:cubicBezTo>
                  <a:cubicBezTo>
                    <a:pt x="6966" y="2966"/>
                    <a:pt x="7073" y="2930"/>
                    <a:pt x="7168" y="2882"/>
                  </a:cubicBezTo>
                  <a:cubicBezTo>
                    <a:pt x="7311" y="2847"/>
                    <a:pt x="7466" y="2799"/>
                    <a:pt x="7609" y="2751"/>
                  </a:cubicBezTo>
                  <a:cubicBezTo>
                    <a:pt x="8037" y="2620"/>
                    <a:pt x="8430" y="2156"/>
                    <a:pt x="8347" y="1692"/>
                  </a:cubicBezTo>
                  <a:cubicBezTo>
                    <a:pt x="8347" y="1632"/>
                    <a:pt x="8335" y="1585"/>
                    <a:pt x="8311" y="1525"/>
                  </a:cubicBezTo>
                  <a:cubicBezTo>
                    <a:pt x="8049" y="858"/>
                    <a:pt x="7490" y="358"/>
                    <a:pt x="6847" y="334"/>
                  </a:cubicBezTo>
                  <a:cubicBezTo>
                    <a:pt x="6421" y="102"/>
                    <a:pt x="5920" y="1"/>
                    <a:pt x="541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807672" y="4906724"/>
              <a:ext cx="90814" cy="282693"/>
            </a:xfrm>
            <a:custGeom>
              <a:rect b="b" l="l" r="r" t="t"/>
              <a:pathLst>
                <a:path extrusionOk="0" h="8713" w="2799">
                  <a:moveTo>
                    <a:pt x="573" y="1"/>
                  </a:moveTo>
                  <a:cubicBezTo>
                    <a:pt x="353" y="1"/>
                    <a:pt x="135" y="121"/>
                    <a:pt x="95" y="362"/>
                  </a:cubicBezTo>
                  <a:cubicBezTo>
                    <a:pt x="0" y="1041"/>
                    <a:pt x="12" y="1720"/>
                    <a:pt x="107" y="2398"/>
                  </a:cubicBezTo>
                  <a:cubicBezTo>
                    <a:pt x="203" y="3160"/>
                    <a:pt x="369" y="3934"/>
                    <a:pt x="488" y="4672"/>
                  </a:cubicBezTo>
                  <a:cubicBezTo>
                    <a:pt x="595" y="5375"/>
                    <a:pt x="726" y="6089"/>
                    <a:pt x="845" y="6792"/>
                  </a:cubicBezTo>
                  <a:cubicBezTo>
                    <a:pt x="976" y="7542"/>
                    <a:pt x="976" y="8137"/>
                    <a:pt x="1596" y="8625"/>
                  </a:cubicBezTo>
                  <a:cubicBezTo>
                    <a:pt x="1679" y="8686"/>
                    <a:pt x="1773" y="8713"/>
                    <a:pt x="1870" y="8713"/>
                  </a:cubicBezTo>
                  <a:cubicBezTo>
                    <a:pt x="2092" y="8713"/>
                    <a:pt x="2321" y="8573"/>
                    <a:pt x="2429" y="8399"/>
                  </a:cubicBezTo>
                  <a:cubicBezTo>
                    <a:pt x="2798" y="7839"/>
                    <a:pt x="2596" y="7280"/>
                    <a:pt x="2489" y="6661"/>
                  </a:cubicBezTo>
                  <a:cubicBezTo>
                    <a:pt x="2358" y="5899"/>
                    <a:pt x="2239" y="5137"/>
                    <a:pt x="2096" y="4387"/>
                  </a:cubicBezTo>
                  <a:cubicBezTo>
                    <a:pt x="1953" y="3648"/>
                    <a:pt x="1846" y="2863"/>
                    <a:pt x="1679" y="2101"/>
                  </a:cubicBezTo>
                  <a:cubicBezTo>
                    <a:pt x="1548" y="1458"/>
                    <a:pt x="1322" y="838"/>
                    <a:pt x="1024" y="243"/>
                  </a:cubicBezTo>
                  <a:cubicBezTo>
                    <a:pt x="938" y="82"/>
                    <a:pt x="755" y="1"/>
                    <a:pt x="57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402045" y="4943451"/>
              <a:ext cx="186234" cy="163945"/>
            </a:xfrm>
            <a:custGeom>
              <a:rect b="b" l="l" r="r" t="t"/>
              <a:pathLst>
                <a:path extrusionOk="0" h="5053" w="5740">
                  <a:moveTo>
                    <a:pt x="3029" y="1"/>
                  </a:moveTo>
                  <a:cubicBezTo>
                    <a:pt x="2801" y="1"/>
                    <a:pt x="2554" y="61"/>
                    <a:pt x="2287" y="195"/>
                  </a:cubicBezTo>
                  <a:cubicBezTo>
                    <a:pt x="1394" y="635"/>
                    <a:pt x="846" y="1742"/>
                    <a:pt x="501" y="2624"/>
                  </a:cubicBezTo>
                  <a:cubicBezTo>
                    <a:pt x="215" y="3386"/>
                    <a:pt x="48" y="4171"/>
                    <a:pt x="1" y="4981"/>
                  </a:cubicBezTo>
                  <a:cubicBezTo>
                    <a:pt x="501" y="4481"/>
                    <a:pt x="1346" y="4231"/>
                    <a:pt x="1965" y="4148"/>
                  </a:cubicBezTo>
                  <a:cubicBezTo>
                    <a:pt x="2226" y="4114"/>
                    <a:pt x="2487" y="4097"/>
                    <a:pt x="2748" y="4097"/>
                  </a:cubicBezTo>
                  <a:cubicBezTo>
                    <a:pt x="3677" y="4097"/>
                    <a:pt x="4596" y="4310"/>
                    <a:pt x="5442" y="4719"/>
                  </a:cubicBezTo>
                  <a:cubicBezTo>
                    <a:pt x="5537" y="4779"/>
                    <a:pt x="5620" y="4862"/>
                    <a:pt x="5656" y="4957"/>
                  </a:cubicBezTo>
                  <a:cubicBezTo>
                    <a:pt x="5692" y="4993"/>
                    <a:pt x="5716" y="5029"/>
                    <a:pt x="5739" y="5052"/>
                  </a:cubicBezTo>
                  <a:cubicBezTo>
                    <a:pt x="5692" y="4124"/>
                    <a:pt x="5466" y="3207"/>
                    <a:pt x="5085" y="2362"/>
                  </a:cubicBezTo>
                  <a:cubicBezTo>
                    <a:pt x="4668" y="1142"/>
                    <a:pt x="4024" y="1"/>
                    <a:pt x="302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382351" y="5081764"/>
              <a:ext cx="206707" cy="101326"/>
            </a:xfrm>
            <a:custGeom>
              <a:rect b="b" l="l" r="r" t="t"/>
              <a:pathLst>
                <a:path extrusionOk="0" h="3123" w="6371">
                  <a:moveTo>
                    <a:pt x="3180" y="1"/>
                  </a:moveTo>
                  <a:cubicBezTo>
                    <a:pt x="2922" y="1"/>
                    <a:pt x="2663" y="17"/>
                    <a:pt x="2405" y="51"/>
                  </a:cubicBezTo>
                  <a:cubicBezTo>
                    <a:pt x="1786" y="135"/>
                    <a:pt x="929" y="385"/>
                    <a:pt x="429" y="885"/>
                  </a:cubicBezTo>
                  <a:cubicBezTo>
                    <a:pt x="167" y="1135"/>
                    <a:pt x="24" y="1468"/>
                    <a:pt x="12" y="1813"/>
                  </a:cubicBezTo>
                  <a:cubicBezTo>
                    <a:pt x="0" y="3028"/>
                    <a:pt x="1715" y="3123"/>
                    <a:pt x="2584" y="3123"/>
                  </a:cubicBezTo>
                  <a:lnTo>
                    <a:pt x="2644" y="3123"/>
                  </a:lnTo>
                  <a:cubicBezTo>
                    <a:pt x="2644" y="2397"/>
                    <a:pt x="2727" y="1682"/>
                    <a:pt x="2882" y="980"/>
                  </a:cubicBezTo>
                  <a:cubicBezTo>
                    <a:pt x="2935" y="745"/>
                    <a:pt x="3132" y="632"/>
                    <a:pt x="3335" y="632"/>
                  </a:cubicBezTo>
                  <a:cubicBezTo>
                    <a:pt x="3543" y="632"/>
                    <a:pt x="3756" y="751"/>
                    <a:pt x="3822" y="980"/>
                  </a:cubicBezTo>
                  <a:cubicBezTo>
                    <a:pt x="3989" y="1635"/>
                    <a:pt x="4108" y="2290"/>
                    <a:pt x="4179" y="2968"/>
                  </a:cubicBezTo>
                  <a:cubicBezTo>
                    <a:pt x="5001" y="2790"/>
                    <a:pt x="5787" y="2456"/>
                    <a:pt x="6204" y="1837"/>
                  </a:cubicBezTo>
                  <a:cubicBezTo>
                    <a:pt x="6370" y="1575"/>
                    <a:pt x="6358" y="1218"/>
                    <a:pt x="6168" y="968"/>
                  </a:cubicBezTo>
                  <a:cubicBezTo>
                    <a:pt x="6144" y="932"/>
                    <a:pt x="6120" y="897"/>
                    <a:pt x="6096" y="873"/>
                  </a:cubicBezTo>
                  <a:cubicBezTo>
                    <a:pt x="6049" y="766"/>
                    <a:pt x="5977" y="682"/>
                    <a:pt x="5870" y="635"/>
                  </a:cubicBezTo>
                  <a:cubicBezTo>
                    <a:pt x="5032" y="216"/>
                    <a:pt x="4107" y="1"/>
                    <a:pt x="318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470407" y="5096592"/>
              <a:ext cx="69951" cy="209530"/>
            </a:xfrm>
            <a:custGeom>
              <a:rect b="b" l="l" r="r" t="t"/>
              <a:pathLst>
                <a:path extrusionOk="0" h="6458" w="2156">
                  <a:moveTo>
                    <a:pt x="793" y="0"/>
                  </a:moveTo>
                  <a:cubicBezTo>
                    <a:pt x="591" y="0"/>
                    <a:pt x="393" y="111"/>
                    <a:pt x="334" y="344"/>
                  </a:cubicBezTo>
                  <a:cubicBezTo>
                    <a:pt x="180" y="1059"/>
                    <a:pt x="108" y="1773"/>
                    <a:pt x="108" y="2487"/>
                  </a:cubicBezTo>
                  <a:cubicBezTo>
                    <a:pt x="108" y="2833"/>
                    <a:pt x="108" y="3166"/>
                    <a:pt x="120" y="3499"/>
                  </a:cubicBezTo>
                  <a:cubicBezTo>
                    <a:pt x="144" y="4392"/>
                    <a:pt x="1" y="5631"/>
                    <a:pt x="703" y="6286"/>
                  </a:cubicBezTo>
                  <a:cubicBezTo>
                    <a:pt x="827" y="6404"/>
                    <a:pt x="965" y="6457"/>
                    <a:pt x="1101" y="6457"/>
                  </a:cubicBezTo>
                  <a:cubicBezTo>
                    <a:pt x="1291" y="6457"/>
                    <a:pt x="1476" y="6352"/>
                    <a:pt x="1608" y="6178"/>
                  </a:cubicBezTo>
                  <a:cubicBezTo>
                    <a:pt x="2156" y="5428"/>
                    <a:pt x="1811" y="4202"/>
                    <a:pt x="1727" y="3345"/>
                  </a:cubicBezTo>
                  <a:cubicBezTo>
                    <a:pt x="1704" y="3011"/>
                    <a:pt x="1668" y="2678"/>
                    <a:pt x="1632" y="2345"/>
                  </a:cubicBezTo>
                  <a:cubicBezTo>
                    <a:pt x="1573" y="1666"/>
                    <a:pt x="1454" y="999"/>
                    <a:pt x="1275" y="344"/>
                  </a:cubicBezTo>
                  <a:cubicBezTo>
                    <a:pt x="1214" y="120"/>
                    <a:pt x="1002" y="0"/>
                    <a:pt x="79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090703" y="4845338"/>
              <a:ext cx="141395" cy="119138"/>
            </a:xfrm>
            <a:custGeom>
              <a:rect b="b" l="l" r="r" t="t"/>
              <a:pathLst>
                <a:path extrusionOk="0" h="3672" w="4358">
                  <a:moveTo>
                    <a:pt x="1983" y="0"/>
                  </a:moveTo>
                  <a:cubicBezTo>
                    <a:pt x="1144" y="0"/>
                    <a:pt x="711" y="803"/>
                    <a:pt x="512" y="1718"/>
                  </a:cubicBezTo>
                  <a:cubicBezTo>
                    <a:pt x="179" y="2219"/>
                    <a:pt x="0" y="2802"/>
                    <a:pt x="12" y="3397"/>
                  </a:cubicBezTo>
                  <a:cubicBezTo>
                    <a:pt x="138" y="3169"/>
                    <a:pt x="372" y="3039"/>
                    <a:pt x="633" y="3039"/>
                  </a:cubicBezTo>
                  <a:cubicBezTo>
                    <a:pt x="644" y="3039"/>
                    <a:pt x="655" y="3040"/>
                    <a:pt x="667" y="3040"/>
                  </a:cubicBezTo>
                  <a:cubicBezTo>
                    <a:pt x="1096" y="3040"/>
                    <a:pt x="1524" y="3076"/>
                    <a:pt x="1953" y="3111"/>
                  </a:cubicBezTo>
                  <a:cubicBezTo>
                    <a:pt x="1997" y="3092"/>
                    <a:pt x="2044" y="3082"/>
                    <a:pt x="2091" y="3082"/>
                  </a:cubicBezTo>
                  <a:cubicBezTo>
                    <a:pt x="2157" y="3082"/>
                    <a:pt x="2224" y="3101"/>
                    <a:pt x="2286" y="3135"/>
                  </a:cubicBezTo>
                  <a:cubicBezTo>
                    <a:pt x="2447" y="3147"/>
                    <a:pt x="2611" y="3153"/>
                    <a:pt x="2776" y="3153"/>
                  </a:cubicBezTo>
                  <a:cubicBezTo>
                    <a:pt x="2941" y="3153"/>
                    <a:pt x="3108" y="3147"/>
                    <a:pt x="3274" y="3135"/>
                  </a:cubicBezTo>
                  <a:cubicBezTo>
                    <a:pt x="3309" y="3131"/>
                    <a:pt x="3344" y="3129"/>
                    <a:pt x="3379" y="3129"/>
                  </a:cubicBezTo>
                  <a:cubicBezTo>
                    <a:pt x="3731" y="3129"/>
                    <a:pt x="4048" y="3346"/>
                    <a:pt x="4167" y="3671"/>
                  </a:cubicBezTo>
                  <a:cubicBezTo>
                    <a:pt x="4358" y="2957"/>
                    <a:pt x="4084" y="2254"/>
                    <a:pt x="3751" y="1599"/>
                  </a:cubicBezTo>
                  <a:cubicBezTo>
                    <a:pt x="3691" y="1373"/>
                    <a:pt x="3608" y="1147"/>
                    <a:pt x="3489" y="945"/>
                  </a:cubicBezTo>
                  <a:cubicBezTo>
                    <a:pt x="3310" y="504"/>
                    <a:pt x="3036" y="159"/>
                    <a:pt x="2572" y="135"/>
                  </a:cubicBezTo>
                  <a:cubicBezTo>
                    <a:pt x="2453" y="75"/>
                    <a:pt x="2322" y="28"/>
                    <a:pt x="2191" y="16"/>
                  </a:cubicBezTo>
                  <a:cubicBezTo>
                    <a:pt x="2119" y="5"/>
                    <a:pt x="2049" y="0"/>
                    <a:pt x="198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3940028" y="4757185"/>
              <a:ext cx="149150" cy="131175"/>
            </a:xfrm>
            <a:custGeom>
              <a:rect b="b" l="l" r="r" t="t"/>
              <a:pathLst>
                <a:path extrusionOk="0" h="4043" w="4597">
                  <a:moveTo>
                    <a:pt x="2211" y="1"/>
                  </a:moveTo>
                  <a:cubicBezTo>
                    <a:pt x="1790" y="1"/>
                    <a:pt x="1366" y="169"/>
                    <a:pt x="1013" y="542"/>
                  </a:cubicBezTo>
                  <a:cubicBezTo>
                    <a:pt x="203" y="1387"/>
                    <a:pt x="1" y="2852"/>
                    <a:pt x="13" y="4043"/>
                  </a:cubicBezTo>
                  <a:cubicBezTo>
                    <a:pt x="36" y="3959"/>
                    <a:pt x="84" y="3876"/>
                    <a:pt x="144" y="3816"/>
                  </a:cubicBezTo>
                  <a:cubicBezTo>
                    <a:pt x="513" y="3376"/>
                    <a:pt x="1120" y="3388"/>
                    <a:pt x="1644" y="3364"/>
                  </a:cubicBezTo>
                  <a:cubicBezTo>
                    <a:pt x="2251" y="3340"/>
                    <a:pt x="2870" y="3328"/>
                    <a:pt x="3477" y="3269"/>
                  </a:cubicBezTo>
                  <a:cubicBezTo>
                    <a:pt x="3517" y="3263"/>
                    <a:pt x="3557" y="3260"/>
                    <a:pt x="3597" y="3260"/>
                  </a:cubicBezTo>
                  <a:cubicBezTo>
                    <a:pt x="3957" y="3260"/>
                    <a:pt x="4287" y="3498"/>
                    <a:pt x="4394" y="3852"/>
                  </a:cubicBezTo>
                  <a:cubicBezTo>
                    <a:pt x="4597" y="2876"/>
                    <a:pt x="4227" y="1518"/>
                    <a:pt x="3739" y="840"/>
                  </a:cubicBezTo>
                  <a:cubicBezTo>
                    <a:pt x="3355" y="312"/>
                    <a:pt x="2785" y="1"/>
                    <a:pt x="221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3965141" y="4923108"/>
              <a:ext cx="22063" cy="7495"/>
            </a:xfrm>
            <a:custGeom>
              <a:rect b="b" l="l" r="r" t="t"/>
              <a:pathLst>
                <a:path extrusionOk="0" h="231" w="680">
                  <a:moveTo>
                    <a:pt x="1" y="0"/>
                  </a:moveTo>
                  <a:lnTo>
                    <a:pt x="1" y="0"/>
                  </a:lnTo>
                  <a:cubicBezTo>
                    <a:pt x="159" y="148"/>
                    <a:pt x="374" y="230"/>
                    <a:pt x="595" y="230"/>
                  </a:cubicBezTo>
                  <a:cubicBezTo>
                    <a:pt x="623" y="230"/>
                    <a:pt x="651" y="229"/>
                    <a:pt x="679" y="226"/>
                  </a:cubicBezTo>
                  <a:lnTo>
                    <a:pt x="679" y="167"/>
                  </a:lnTo>
                  <a:cubicBezTo>
                    <a:pt x="453" y="131"/>
                    <a:pt x="215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3940807" y="4900689"/>
              <a:ext cx="10090" cy="14341"/>
            </a:xfrm>
            <a:custGeom>
              <a:rect b="b" l="l" r="r" t="t"/>
              <a:pathLst>
                <a:path extrusionOk="0" h="442" w="311">
                  <a:moveTo>
                    <a:pt x="1" y="1"/>
                  </a:moveTo>
                  <a:cubicBezTo>
                    <a:pt x="1" y="12"/>
                    <a:pt x="1" y="24"/>
                    <a:pt x="1" y="24"/>
                  </a:cubicBezTo>
                  <a:cubicBezTo>
                    <a:pt x="1" y="227"/>
                    <a:pt x="131" y="393"/>
                    <a:pt x="310" y="441"/>
                  </a:cubicBezTo>
                  <a:cubicBezTo>
                    <a:pt x="191" y="334"/>
                    <a:pt x="96" y="215"/>
                    <a:pt x="24" y="84"/>
                  </a:cubicBezTo>
                  <a:cubicBezTo>
                    <a:pt x="12" y="48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3933474" y="4868341"/>
              <a:ext cx="149507" cy="67550"/>
            </a:xfrm>
            <a:custGeom>
              <a:rect b="b" l="l" r="r" t="t"/>
              <a:pathLst>
                <a:path extrusionOk="0" h="2082" w="4608">
                  <a:moveTo>
                    <a:pt x="3632" y="1"/>
                  </a:moveTo>
                  <a:cubicBezTo>
                    <a:pt x="3592" y="1"/>
                    <a:pt x="3553" y="3"/>
                    <a:pt x="3513" y="9"/>
                  </a:cubicBezTo>
                  <a:cubicBezTo>
                    <a:pt x="2894" y="69"/>
                    <a:pt x="2286" y="81"/>
                    <a:pt x="1679" y="105"/>
                  </a:cubicBezTo>
                  <a:cubicBezTo>
                    <a:pt x="1143" y="128"/>
                    <a:pt x="536" y="116"/>
                    <a:pt x="167" y="557"/>
                  </a:cubicBezTo>
                  <a:cubicBezTo>
                    <a:pt x="119" y="617"/>
                    <a:pt x="72" y="700"/>
                    <a:pt x="36" y="783"/>
                  </a:cubicBezTo>
                  <a:cubicBezTo>
                    <a:pt x="0" y="914"/>
                    <a:pt x="0" y="1057"/>
                    <a:pt x="48" y="1176"/>
                  </a:cubicBezTo>
                  <a:cubicBezTo>
                    <a:pt x="60" y="1200"/>
                    <a:pt x="72" y="1224"/>
                    <a:pt x="84" y="1248"/>
                  </a:cubicBezTo>
                  <a:cubicBezTo>
                    <a:pt x="155" y="1390"/>
                    <a:pt x="250" y="1510"/>
                    <a:pt x="369" y="1605"/>
                  </a:cubicBezTo>
                  <a:cubicBezTo>
                    <a:pt x="500" y="1712"/>
                    <a:pt x="643" y="1795"/>
                    <a:pt x="798" y="1855"/>
                  </a:cubicBezTo>
                  <a:cubicBezTo>
                    <a:pt x="1024" y="1938"/>
                    <a:pt x="1250" y="1998"/>
                    <a:pt x="1489" y="2033"/>
                  </a:cubicBezTo>
                  <a:cubicBezTo>
                    <a:pt x="1512" y="1545"/>
                    <a:pt x="1655" y="1081"/>
                    <a:pt x="1917" y="676"/>
                  </a:cubicBezTo>
                  <a:cubicBezTo>
                    <a:pt x="1974" y="568"/>
                    <a:pt x="2073" y="519"/>
                    <a:pt x="2173" y="519"/>
                  </a:cubicBezTo>
                  <a:cubicBezTo>
                    <a:pt x="2325" y="519"/>
                    <a:pt x="2477" y="632"/>
                    <a:pt x="2477" y="819"/>
                  </a:cubicBezTo>
                  <a:cubicBezTo>
                    <a:pt x="2501" y="1259"/>
                    <a:pt x="2489" y="1664"/>
                    <a:pt x="2489" y="2081"/>
                  </a:cubicBezTo>
                  <a:cubicBezTo>
                    <a:pt x="2882" y="2069"/>
                    <a:pt x="3239" y="2045"/>
                    <a:pt x="3513" y="2021"/>
                  </a:cubicBezTo>
                  <a:cubicBezTo>
                    <a:pt x="4310" y="1974"/>
                    <a:pt x="4608" y="1176"/>
                    <a:pt x="4418" y="605"/>
                  </a:cubicBezTo>
                  <a:cubicBezTo>
                    <a:pt x="4321" y="240"/>
                    <a:pt x="3992" y="1"/>
                    <a:pt x="363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164872" y="4946826"/>
              <a:ext cx="74591" cy="66220"/>
            </a:xfrm>
            <a:custGeom>
              <a:rect b="b" l="l" r="r" t="t"/>
              <a:pathLst>
                <a:path extrusionOk="0" h="2041" w="2299">
                  <a:moveTo>
                    <a:pt x="1102" y="1"/>
                  </a:moveTo>
                  <a:cubicBezTo>
                    <a:pt x="1068" y="1"/>
                    <a:pt x="1034" y="3"/>
                    <a:pt x="1000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60" y="67"/>
                    <a:pt x="83" y="103"/>
                  </a:cubicBezTo>
                  <a:cubicBezTo>
                    <a:pt x="500" y="757"/>
                    <a:pt x="441" y="1424"/>
                    <a:pt x="119" y="2031"/>
                  </a:cubicBezTo>
                  <a:cubicBezTo>
                    <a:pt x="268" y="2037"/>
                    <a:pt x="414" y="2040"/>
                    <a:pt x="560" y="2040"/>
                  </a:cubicBezTo>
                  <a:cubicBezTo>
                    <a:pt x="706" y="2040"/>
                    <a:pt x="851" y="2037"/>
                    <a:pt x="1000" y="2031"/>
                  </a:cubicBezTo>
                  <a:cubicBezTo>
                    <a:pt x="1203" y="2031"/>
                    <a:pt x="2298" y="1567"/>
                    <a:pt x="1893" y="543"/>
                  </a:cubicBezTo>
                  <a:cubicBezTo>
                    <a:pt x="1763" y="218"/>
                    <a:pt x="1445" y="1"/>
                    <a:pt x="110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079866" y="4949681"/>
              <a:ext cx="68816" cy="63462"/>
            </a:xfrm>
            <a:custGeom>
              <a:rect b="b" l="l" r="r" t="t"/>
              <a:pathLst>
                <a:path extrusionOk="0" h="1956" w="2121">
                  <a:moveTo>
                    <a:pt x="777" y="0"/>
                  </a:moveTo>
                  <a:cubicBezTo>
                    <a:pt x="537" y="0"/>
                    <a:pt x="313" y="138"/>
                    <a:pt x="191" y="348"/>
                  </a:cubicBezTo>
                  <a:cubicBezTo>
                    <a:pt x="1" y="729"/>
                    <a:pt x="108" y="1193"/>
                    <a:pt x="441" y="1443"/>
                  </a:cubicBezTo>
                  <a:cubicBezTo>
                    <a:pt x="775" y="1681"/>
                    <a:pt x="1132" y="1848"/>
                    <a:pt x="1525" y="1955"/>
                  </a:cubicBezTo>
                  <a:cubicBezTo>
                    <a:pt x="1799" y="1419"/>
                    <a:pt x="1846" y="872"/>
                    <a:pt x="1965" y="253"/>
                  </a:cubicBezTo>
                  <a:cubicBezTo>
                    <a:pt x="1989" y="169"/>
                    <a:pt x="2037" y="98"/>
                    <a:pt x="2120" y="74"/>
                  </a:cubicBezTo>
                  <a:cubicBezTo>
                    <a:pt x="1737" y="42"/>
                    <a:pt x="1354" y="1"/>
                    <a:pt x="972" y="1"/>
                  </a:cubicBezTo>
                  <a:cubicBezTo>
                    <a:pt x="926" y="1"/>
                    <a:pt x="880" y="1"/>
                    <a:pt x="834" y="3"/>
                  </a:cubicBezTo>
                  <a:cubicBezTo>
                    <a:pt x="815" y="1"/>
                    <a:pt x="796" y="0"/>
                    <a:pt x="7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3984445" y="4879405"/>
              <a:ext cx="220269" cy="315009"/>
            </a:xfrm>
            <a:custGeom>
              <a:rect b="b" l="l" r="r" t="t"/>
              <a:pathLst>
                <a:path extrusionOk="0" h="9709" w="6789">
                  <a:moveTo>
                    <a:pt x="775" y="0"/>
                  </a:moveTo>
                  <a:cubicBezTo>
                    <a:pt x="675" y="0"/>
                    <a:pt x="574" y="49"/>
                    <a:pt x="513" y="156"/>
                  </a:cubicBezTo>
                  <a:cubicBezTo>
                    <a:pt x="263" y="561"/>
                    <a:pt x="120" y="1038"/>
                    <a:pt x="84" y="1514"/>
                  </a:cubicBezTo>
                  <a:lnTo>
                    <a:pt x="84" y="1573"/>
                  </a:lnTo>
                  <a:cubicBezTo>
                    <a:pt x="1" y="3109"/>
                    <a:pt x="751" y="4919"/>
                    <a:pt x="1239" y="6110"/>
                  </a:cubicBezTo>
                  <a:cubicBezTo>
                    <a:pt x="1537" y="6836"/>
                    <a:pt x="1882" y="7550"/>
                    <a:pt x="2477" y="8074"/>
                  </a:cubicBezTo>
                  <a:cubicBezTo>
                    <a:pt x="2656" y="8217"/>
                    <a:pt x="2847" y="8348"/>
                    <a:pt x="3049" y="8455"/>
                  </a:cubicBezTo>
                  <a:cubicBezTo>
                    <a:pt x="3085" y="8467"/>
                    <a:pt x="3108" y="8491"/>
                    <a:pt x="3144" y="8515"/>
                  </a:cubicBezTo>
                  <a:cubicBezTo>
                    <a:pt x="3944" y="9052"/>
                    <a:pt x="4469" y="9709"/>
                    <a:pt x="5488" y="9709"/>
                  </a:cubicBezTo>
                  <a:cubicBezTo>
                    <a:pt x="5532" y="9709"/>
                    <a:pt x="5576" y="9708"/>
                    <a:pt x="5621" y="9705"/>
                  </a:cubicBezTo>
                  <a:cubicBezTo>
                    <a:pt x="6789" y="9637"/>
                    <a:pt x="6661" y="8014"/>
                    <a:pt x="5566" y="8014"/>
                  </a:cubicBezTo>
                  <a:cubicBezTo>
                    <a:pt x="5511" y="8014"/>
                    <a:pt x="5454" y="8018"/>
                    <a:pt x="5394" y="8027"/>
                  </a:cubicBezTo>
                  <a:cubicBezTo>
                    <a:pt x="5367" y="8030"/>
                    <a:pt x="5339" y="8032"/>
                    <a:pt x="5310" y="8032"/>
                  </a:cubicBezTo>
                  <a:cubicBezTo>
                    <a:pt x="4857" y="8032"/>
                    <a:pt x="4287" y="7610"/>
                    <a:pt x="3906" y="7431"/>
                  </a:cubicBezTo>
                  <a:cubicBezTo>
                    <a:pt x="3739" y="7348"/>
                    <a:pt x="3549" y="7276"/>
                    <a:pt x="3358" y="7193"/>
                  </a:cubicBezTo>
                  <a:cubicBezTo>
                    <a:pt x="3763" y="6943"/>
                    <a:pt x="4085" y="6526"/>
                    <a:pt x="4359" y="6169"/>
                  </a:cubicBezTo>
                  <a:cubicBezTo>
                    <a:pt x="4656" y="5776"/>
                    <a:pt x="4906" y="5360"/>
                    <a:pt x="5121" y="4919"/>
                  </a:cubicBezTo>
                  <a:cubicBezTo>
                    <a:pt x="5335" y="4669"/>
                    <a:pt x="5525" y="4407"/>
                    <a:pt x="5680" y="4121"/>
                  </a:cubicBezTo>
                  <a:cubicBezTo>
                    <a:pt x="5990" y="3502"/>
                    <a:pt x="6061" y="2835"/>
                    <a:pt x="5644" y="2169"/>
                  </a:cubicBezTo>
                  <a:cubicBezTo>
                    <a:pt x="5621" y="2145"/>
                    <a:pt x="5585" y="2109"/>
                    <a:pt x="5549" y="2085"/>
                  </a:cubicBezTo>
                  <a:cubicBezTo>
                    <a:pt x="5494" y="2051"/>
                    <a:pt x="5430" y="2032"/>
                    <a:pt x="5366" y="2032"/>
                  </a:cubicBezTo>
                  <a:cubicBezTo>
                    <a:pt x="5319" y="2032"/>
                    <a:pt x="5272" y="2042"/>
                    <a:pt x="5228" y="2061"/>
                  </a:cubicBezTo>
                  <a:cubicBezTo>
                    <a:pt x="5144" y="2097"/>
                    <a:pt x="5085" y="2169"/>
                    <a:pt x="5073" y="2252"/>
                  </a:cubicBezTo>
                  <a:cubicBezTo>
                    <a:pt x="4954" y="2871"/>
                    <a:pt x="4894" y="3407"/>
                    <a:pt x="4632" y="3955"/>
                  </a:cubicBezTo>
                  <a:cubicBezTo>
                    <a:pt x="4585" y="4050"/>
                    <a:pt x="4525" y="4145"/>
                    <a:pt x="4466" y="4228"/>
                  </a:cubicBezTo>
                  <a:cubicBezTo>
                    <a:pt x="4013" y="4895"/>
                    <a:pt x="3442" y="5443"/>
                    <a:pt x="2906" y="6014"/>
                  </a:cubicBezTo>
                  <a:cubicBezTo>
                    <a:pt x="2882" y="6038"/>
                    <a:pt x="2870" y="6050"/>
                    <a:pt x="2858" y="6074"/>
                  </a:cubicBezTo>
                  <a:cubicBezTo>
                    <a:pt x="2751" y="6157"/>
                    <a:pt x="2644" y="6229"/>
                    <a:pt x="2537" y="6312"/>
                  </a:cubicBezTo>
                  <a:cubicBezTo>
                    <a:pt x="2358" y="5991"/>
                    <a:pt x="2204" y="5657"/>
                    <a:pt x="2061" y="5324"/>
                  </a:cubicBezTo>
                  <a:cubicBezTo>
                    <a:pt x="1739" y="4586"/>
                    <a:pt x="1465" y="3836"/>
                    <a:pt x="1263" y="3062"/>
                  </a:cubicBezTo>
                  <a:cubicBezTo>
                    <a:pt x="1144" y="2573"/>
                    <a:pt x="1084" y="2061"/>
                    <a:pt x="1096" y="1561"/>
                  </a:cubicBezTo>
                  <a:cubicBezTo>
                    <a:pt x="1096" y="1145"/>
                    <a:pt x="1096" y="740"/>
                    <a:pt x="1072" y="311"/>
                  </a:cubicBezTo>
                  <a:cubicBezTo>
                    <a:pt x="1080" y="116"/>
                    <a:pt x="929" y="0"/>
                    <a:pt x="775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689443" y="101652"/>
              <a:ext cx="141428" cy="119462"/>
            </a:xfrm>
            <a:custGeom>
              <a:rect b="b" l="l" r="r" t="t"/>
              <a:pathLst>
                <a:path extrusionOk="0" h="3682" w="4359">
                  <a:moveTo>
                    <a:pt x="1994" y="1"/>
                  </a:moveTo>
                  <a:cubicBezTo>
                    <a:pt x="1137" y="1"/>
                    <a:pt x="700" y="798"/>
                    <a:pt x="501" y="1729"/>
                  </a:cubicBezTo>
                  <a:cubicBezTo>
                    <a:pt x="168" y="2217"/>
                    <a:pt x="1" y="2800"/>
                    <a:pt x="13" y="3396"/>
                  </a:cubicBezTo>
                  <a:cubicBezTo>
                    <a:pt x="134" y="3186"/>
                    <a:pt x="358" y="3048"/>
                    <a:pt x="599" y="3048"/>
                  </a:cubicBezTo>
                  <a:cubicBezTo>
                    <a:pt x="618" y="3048"/>
                    <a:pt x="637" y="3049"/>
                    <a:pt x="656" y="3051"/>
                  </a:cubicBezTo>
                  <a:cubicBezTo>
                    <a:pt x="1084" y="3051"/>
                    <a:pt x="1513" y="3086"/>
                    <a:pt x="1942" y="3122"/>
                  </a:cubicBezTo>
                  <a:cubicBezTo>
                    <a:pt x="1988" y="3096"/>
                    <a:pt x="2039" y="3084"/>
                    <a:pt x="2089" y="3084"/>
                  </a:cubicBezTo>
                  <a:cubicBezTo>
                    <a:pt x="2155" y="3084"/>
                    <a:pt x="2221" y="3105"/>
                    <a:pt x="2275" y="3146"/>
                  </a:cubicBezTo>
                  <a:cubicBezTo>
                    <a:pt x="2442" y="3158"/>
                    <a:pt x="2608" y="3164"/>
                    <a:pt x="2775" y="3164"/>
                  </a:cubicBezTo>
                  <a:cubicBezTo>
                    <a:pt x="2942" y="3164"/>
                    <a:pt x="3108" y="3158"/>
                    <a:pt x="3275" y="3146"/>
                  </a:cubicBezTo>
                  <a:cubicBezTo>
                    <a:pt x="3316" y="3139"/>
                    <a:pt x="3356" y="3136"/>
                    <a:pt x="3397" y="3136"/>
                  </a:cubicBezTo>
                  <a:cubicBezTo>
                    <a:pt x="3732" y="3136"/>
                    <a:pt x="4040" y="3352"/>
                    <a:pt x="4168" y="3682"/>
                  </a:cubicBezTo>
                  <a:cubicBezTo>
                    <a:pt x="4359" y="2955"/>
                    <a:pt x="4085" y="2253"/>
                    <a:pt x="3751" y="1610"/>
                  </a:cubicBezTo>
                  <a:cubicBezTo>
                    <a:pt x="3692" y="1372"/>
                    <a:pt x="3597" y="1157"/>
                    <a:pt x="3477" y="955"/>
                  </a:cubicBezTo>
                  <a:cubicBezTo>
                    <a:pt x="3311" y="503"/>
                    <a:pt x="3037" y="169"/>
                    <a:pt x="2573" y="145"/>
                  </a:cubicBezTo>
                  <a:cubicBezTo>
                    <a:pt x="2454" y="74"/>
                    <a:pt x="2323" y="38"/>
                    <a:pt x="2192" y="14"/>
                  </a:cubicBezTo>
                  <a:cubicBezTo>
                    <a:pt x="2123" y="5"/>
                    <a:pt x="2057" y="1"/>
                    <a:pt x="199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38411" y="13563"/>
              <a:ext cx="149150" cy="131467"/>
            </a:xfrm>
            <a:custGeom>
              <a:rect b="b" l="l" r="r" t="t"/>
              <a:pathLst>
                <a:path extrusionOk="0" h="4052" w="4597">
                  <a:moveTo>
                    <a:pt x="2209" y="1"/>
                  </a:moveTo>
                  <a:cubicBezTo>
                    <a:pt x="1788" y="1"/>
                    <a:pt x="1364" y="167"/>
                    <a:pt x="1013" y="539"/>
                  </a:cubicBezTo>
                  <a:cubicBezTo>
                    <a:pt x="215" y="1396"/>
                    <a:pt x="0" y="2860"/>
                    <a:pt x="12" y="4051"/>
                  </a:cubicBezTo>
                  <a:cubicBezTo>
                    <a:pt x="48" y="3968"/>
                    <a:pt x="84" y="3884"/>
                    <a:pt x="143" y="3813"/>
                  </a:cubicBezTo>
                  <a:cubicBezTo>
                    <a:pt x="512" y="3384"/>
                    <a:pt x="1120" y="3384"/>
                    <a:pt x="1644" y="3360"/>
                  </a:cubicBezTo>
                  <a:cubicBezTo>
                    <a:pt x="2263" y="3337"/>
                    <a:pt x="2870" y="3325"/>
                    <a:pt x="3477" y="3265"/>
                  </a:cubicBezTo>
                  <a:cubicBezTo>
                    <a:pt x="3517" y="3260"/>
                    <a:pt x="3556" y="3257"/>
                    <a:pt x="3595" y="3257"/>
                  </a:cubicBezTo>
                  <a:cubicBezTo>
                    <a:pt x="3966" y="3257"/>
                    <a:pt x="4297" y="3505"/>
                    <a:pt x="4394" y="3861"/>
                  </a:cubicBezTo>
                  <a:cubicBezTo>
                    <a:pt x="4596" y="2884"/>
                    <a:pt x="4227" y="1527"/>
                    <a:pt x="3739" y="836"/>
                  </a:cubicBezTo>
                  <a:cubicBezTo>
                    <a:pt x="3360" y="313"/>
                    <a:pt x="2787" y="1"/>
                    <a:pt x="220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563524" y="179357"/>
              <a:ext cx="22419" cy="7884"/>
            </a:xfrm>
            <a:custGeom>
              <a:rect b="b" l="l" r="r" t="t"/>
              <a:pathLst>
                <a:path extrusionOk="0" h="243" w="691">
                  <a:moveTo>
                    <a:pt x="0" y="1"/>
                  </a:moveTo>
                  <a:lnTo>
                    <a:pt x="0" y="1"/>
                  </a:lnTo>
                  <a:cubicBezTo>
                    <a:pt x="171" y="150"/>
                    <a:pt x="381" y="242"/>
                    <a:pt x="611" y="242"/>
                  </a:cubicBezTo>
                  <a:cubicBezTo>
                    <a:pt x="638" y="242"/>
                    <a:pt x="664" y="241"/>
                    <a:pt x="691" y="239"/>
                  </a:cubicBezTo>
                  <a:lnTo>
                    <a:pt x="691" y="167"/>
                  </a:lnTo>
                  <a:cubicBezTo>
                    <a:pt x="453" y="144"/>
                    <a:pt x="227" y="8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539190" y="157360"/>
              <a:ext cx="10447" cy="13919"/>
            </a:xfrm>
            <a:custGeom>
              <a:rect b="b" l="l" r="r" t="t"/>
              <a:pathLst>
                <a:path extrusionOk="0" h="429" w="322">
                  <a:moveTo>
                    <a:pt x="0" y="0"/>
                  </a:moveTo>
                  <a:cubicBezTo>
                    <a:pt x="0" y="0"/>
                    <a:pt x="0" y="12"/>
                    <a:pt x="0" y="24"/>
                  </a:cubicBezTo>
                  <a:cubicBezTo>
                    <a:pt x="0" y="214"/>
                    <a:pt x="131" y="381"/>
                    <a:pt x="322" y="429"/>
                  </a:cubicBezTo>
                  <a:cubicBezTo>
                    <a:pt x="203" y="333"/>
                    <a:pt x="107" y="202"/>
                    <a:pt x="36" y="71"/>
                  </a:cubicBezTo>
                  <a:cubicBezTo>
                    <a:pt x="24" y="48"/>
                    <a:pt x="12" y="2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531857" y="124623"/>
              <a:ext cx="149507" cy="67518"/>
            </a:xfrm>
            <a:custGeom>
              <a:rect b="b" l="l" r="r" t="t"/>
              <a:pathLst>
                <a:path extrusionOk="0" h="2081" w="4608">
                  <a:moveTo>
                    <a:pt x="3632" y="0"/>
                  </a:moveTo>
                  <a:cubicBezTo>
                    <a:pt x="3592" y="0"/>
                    <a:pt x="3552" y="3"/>
                    <a:pt x="3512" y="9"/>
                  </a:cubicBezTo>
                  <a:cubicBezTo>
                    <a:pt x="2905" y="68"/>
                    <a:pt x="2286" y="80"/>
                    <a:pt x="1679" y="104"/>
                  </a:cubicBezTo>
                  <a:cubicBezTo>
                    <a:pt x="1155" y="128"/>
                    <a:pt x="536" y="116"/>
                    <a:pt x="179" y="557"/>
                  </a:cubicBezTo>
                  <a:cubicBezTo>
                    <a:pt x="119" y="616"/>
                    <a:pt x="72" y="699"/>
                    <a:pt x="48" y="783"/>
                  </a:cubicBezTo>
                  <a:cubicBezTo>
                    <a:pt x="0" y="914"/>
                    <a:pt x="12" y="1057"/>
                    <a:pt x="60" y="1176"/>
                  </a:cubicBezTo>
                  <a:cubicBezTo>
                    <a:pt x="60" y="1200"/>
                    <a:pt x="72" y="1223"/>
                    <a:pt x="83" y="1247"/>
                  </a:cubicBezTo>
                  <a:cubicBezTo>
                    <a:pt x="155" y="1390"/>
                    <a:pt x="250" y="1509"/>
                    <a:pt x="369" y="1604"/>
                  </a:cubicBezTo>
                  <a:cubicBezTo>
                    <a:pt x="500" y="1711"/>
                    <a:pt x="655" y="1795"/>
                    <a:pt x="810" y="1866"/>
                  </a:cubicBezTo>
                  <a:cubicBezTo>
                    <a:pt x="1024" y="1938"/>
                    <a:pt x="1250" y="1997"/>
                    <a:pt x="1488" y="2033"/>
                  </a:cubicBezTo>
                  <a:cubicBezTo>
                    <a:pt x="1512" y="1545"/>
                    <a:pt x="1667" y="1080"/>
                    <a:pt x="1917" y="676"/>
                  </a:cubicBezTo>
                  <a:cubicBezTo>
                    <a:pt x="1978" y="567"/>
                    <a:pt x="2081" y="518"/>
                    <a:pt x="2181" y="518"/>
                  </a:cubicBezTo>
                  <a:cubicBezTo>
                    <a:pt x="2335" y="518"/>
                    <a:pt x="2484" y="632"/>
                    <a:pt x="2477" y="819"/>
                  </a:cubicBezTo>
                  <a:cubicBezTo>
                    <a:pt x="2500" y="1259"/>
                    <a:pt x="2500" y="1664"/>
                    <a:pt x="2500" y="2081"/>
                  </a:cubicBezTo>
                  <a:cubicBezTo>
                    <a:pt x="2881" y="2069"/>
                    <a:pt x="3239" y="2045"/>
                    <a:pt x="3512" y="2021"/>
                  </a:cubicBezTo>
                  <a:cubicBezTo>
                    <a:pt x="4310" y="1973"/>
                    <a:pt x="4608" y="1176"/>
                    <a:pt x="4417" y="604"/>
                  </a:cubicBezTo>
                  <a:cubicBezTo>
                    <a:pt x="4321" y="239"/>
                    <a:pt x="3992" y="0"/>
                    <a:pt x="363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763223" y="203107"/>
              <a:ext cx="74591" cy="66188"/>
            </a:xfrm>
            <a:custGeom>
              <a:rect b="b" l="l" r="r" t="t"/>
              <a:pathLst>
                <a:path extrusionOk="0" h="2040" w="2299">
                  <a:moveTo>
                    <a:pt x="1105" y="1"/>
                  </a:moveTo>
                  <a:cubicBezTo>
                    <a:pt x="1071" y="1"/>
                    <a:pt x="1036" y="3"/>
                    <a:pt x="1001" y="7"/>
                  </a:cubicBezTo>
                  <a:cubicBezTo>
                    <a:pt x="834" y="19"/>
                    <a:pt x="668" y="25"/>
                    <a:pt x="501" y="25"/>
                  </a:cubicBezTo>
                  <a:cubicBezTo>
                    <a:pt x="334" y="25"/>
                    <a:pt x="168" y="19"/>
                    <a:pt x="1" y="7"/>
                  </a:cubicBezTo>
                  <a:lnTo>
                    <a:pt x="1" y="7"/>
                  </a:lnTo>
                  <a:cubicBezTo>
                    <a:pt x="37" y="31"/>
                    <a:pt x="72" y="66"/>
                    <a:pt x="96" y="102"/>
                  </a:cubicBezTo>
                  <a:cubicBezTo>
                    <a:pt x="513" y="757"/>
                    <a:pt x="441" y="1424"/>
                    <a:pt x="132" y="2031"/>
                  </a:cubicBezTo>
                  <a:cubicBezTo>
                    <a:pt x="275" y="2037"/>
                    <a:pt x="421" y="2040"/>
                    <a:pt x="566" y="2040"/>
                  </a:cubicBezTo>
                  <a:cubicBezTo>
                    <a:pt x="712" y="2040"/>
                    <a:pt x="858" y="2037"/>
                    <a:pt x="1001" y="2031"/>
                  </a:cubicBezTo>
                  <a:cubicBezTo>
                    <a:pt x="1203" y="2031"/>
                    <a:pt x="2299" y="1567"/>
                    <a:pt x="1894" y="555"/>
                  </a:cubicBezTo>
                  <a:cubicBezTo>
                    <a:pt x="1775" y="218"/>
                    <a:pt x="1458" y="1"/>
                    <a:pt x="110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677860" y="205995"/>
              <a:ext cx="69173" cy="63398"/>
            </a:xfrm>
            <a:custGeom>
              <a:rect b="b" l="l" r="r" t="t"/>
              <a:pathLst>
                <a:path extrusionOk="0" h="1954" w="2132">
                  <a:moveTo>
                    <a:pt x="813" y="0"/>
                  </a:moveTo>
                  <a:cubicBezTo>
                    <a:pt x="563" y="0"/>
                    <a:pt x="329" y="130"/>
                    <a:pt x="203" y="358"/>
                  </a:cubicBezTo>
                  <a:cubicBezTo>
                    <a:pt x="1" y="727"/>
                    <a:pt x="108" y="1192"/>
                    <a:pt x="453" y="1442"/>
                  </a:cubicBezTo>
                  <a:cubicBezTo>
                    <a:pt x="775" y="1680"/>
                    <a:pt x="1144" y="1859"/>
                    <a:pt x="1537" y="1954"/>
                  </a:cubicBezTo>
                  <a:cubicBezTo>
                    <a:pt x="1810" y="1418"/>
                    <a:pt x="1870" y="870"/>
                    <a:pt x="1989" y="251"/>
                  </a:cubicBezTo>
                  <a:cubicBezTo>
                    <a:pt x="2001" y="180"/>
                    <a:pt x="2049" y="108"/>
                    <a:pt x="2132" y="73"/>
                  </a:cubicBezTo>
                  <a:cubicBezTo>
                    <a:pt x="1703" y="37"/>
                    <a:pt x="1275" y="1"/>
                    <a:pt x="846" y="1"/>
                  </a:cubicBezTo>
                  <a:cubicBezTo>
                    <a:pt x="835" y="1"/>
                    <a:pt x="824" y="0"/>
                    <a:pt x="81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582828" y="136011"/>
              <a:ext cx="220269" cy="314684"/>
            </a:xfrm>
            <a:custGeom>
              <a:rect b="b" l="l" r="r" t="t"/>
              <a:pathLst>
                <a:path extrusionOk="0" h="9699" w="6789">
                  <a:moveTo>
                    <a:pt x="777" y="1"/>
                  </a:moveTo>
                  <a:cubicBezTo>
                    <a:pt x="676" y="1"/>
                    <a:pt x="574" y="49"/>
                    <a:pt x="513" y="158"/>
                  </a:cubicBezTo>
                  <a:cubicBezTo>
                    <a:pt x="263" y="563"/>
                    <a:pt x="120" y="1027"/>
                    <a:pt x="96" y="1515"/>
                  </a:cubicBezTo>
                  <a:lnTo>
                    <a:pt x="96" y="1575"/>
                  </a:lnTo>
                  <a:cubicBezTo>
                    <a:pt x="1" y="3099"/>
                    <a:pt x="751" y="4920"/>
                    <a:pt x="1239" y="6111"/>
                  </a:cubicBezTo>
                  <a:cubicBezTo>
                    <a:pt x="1537" y="6825"/>
                    <a:pt x="1882" y="7552"/>
                    <a:pt x="2477" y="8064"/>
                  </a:cubicBezTo>
                  <a:cubicBezTo>
                    <a:pt x="2656" y="8218"/>
                    <a:pt x="2846" y="8349"/>
                    <a:pt x="3049" y="8445"/>
                  </a:cubicBezTo>
                  <a:lnTo>
                    <a:pt x="3144" y="8504"/>
                  </a:lnTo>
                  <a:cubicBezTo>
                    <a:pt x="3944" y="9041"/>
                    <a:pt x="4469" y="9698"/>
                    <a:pt x="5488" y="9698"/>
                  </a:cubicBezTo>
                  <a:cubicBezTo>
                    <a:pt x="5531" y="9698"/>
                    <a:pt x="5575" y="9697"/>
                    <a:pt x="5620" y="9695"/>
                  </a:cubicBezTo>
                  <a:cubicBezTo>
                    <a:pt x="6789" y="9638"/>
                    <a:pt x="6660" y="8004"/>
                    <a:pt x="5564" y="8004"/>
                  </a:cubicBezTo>
                  <a:cubicBezTo>
                    <a:pt x="5510" y="8004"/>
                    <a:pt x="5453" y="8008"/>
                    <a:pt x="5394" y="8016"/>
                  </a:cubicBezTo>
                  <a:cubicBezTo>
                    <a:pt x="5362" y="8021"/>
                    <a:pt x="5328" y="8023"/>
                    <a:pt x="5294" y="8023"/>
                  </a:cubicBezTo>
                  <a:cubicBezTo>
                    <a:pt x="4844" y="8023"/>
                    <a:pt x="4282" y="7609"/>
                    <a:pt x="3906" y="7421"/>
                  </a:cubicBezTo>
                  <a:cubicBezTo>
                    <a:pt x="3739" y="7337"/>
                    <a:pt x="3549" y="7278"/>
                    <a:pt x="3358" y="7195"/>
                  </a:cubicBezTo>
                  <a:cubicBezTo>
                    <a:pt x="3763" y="6945"/>
                    <a:pt x="4085" y="6528"/>
                    <a:pt x="4358" y="6159"/>
                  </a:cubicBezTo>
                  <a:cubicBezTo>
                    <a:pt x="4656" y="5778"/>
                    <a:pt x="4906" y="5361"/>
                    <a:pt x="5120" y="4909"/>
                  </a:cubicBezTo>
                  <a:cubicBezTo>
                    <a:pt x="5335" y="4670"/>
                    <a:pt x="5525" y="4397"/>
                    <a:pt x="5680" y="4111"/>
                  </a:cubicBezTo>
                  <a:cubicBezTo>
                    <a:pt x="6001" y="3492"/>
                    <a:pt x="6061" y="2825"/>
                    <a:pt x="5656" y="2170"/>
                  </a:cubicBezTo>
                  <a:cubicBezTo>
                    <a:pt x="5632" y="2134"/>
                    <a:pt x="5597" y="2099"/>
                    <a:pt x="5561" y="2087"/>
                  </a:cubicBezTo>
                  <a:cubicBezTo>
                    <a:pt x="5507" y="2046"/>
                    <a:pt x="5441" y="2025"/>
                    <a:pt x="5375" y="2025"/>
                  </a:cubicBezTo>
                  <a:cubicBezTo>
                    <a:pt x="5325" y="2025"/>
                    <a:pt x="5274" y="2037"/>
                    <a:pt x="5228" y="2063"/>
                  </a:cubicBezTo>
                  <a:cubicBezTo>
                    <a:pt x="5156" y="2087"/>
                    <a:pt x="5097" y="2158"/>
                    <a:pt x="5085" y="2242"/>
                  </a:cubicBezTo>
                  <a:cubicBezTo>
                    <a:pt x="4966" y="2861"/>
                    <a:pt x="4906" y="3408"/>
                    <a:pt x="4644" y="3944"/>
                  </a:cubicBezTo>
                  <a:cubicBezTo>
                    <a:pt x="4597" y="4039"/>
                    <a:pt x="4537" y="4135"/>
                    <a:pt x="4477" y="4218"/>
                  </a:cubicBezTo>
                  <a:cubicBezTo>
                    <a:pt x="4025" y="4885"/>
                    <a:pt x="3454" y="5432"/>
                    <a:pt x="2918" y="6004"/>
                  </a:cubicBezTo>
                  <a:cubicBezTo>
                    <a:pt x="2894" y="6028"/>
                    <a:pt x="2882" y="6040"/>
                    <a:pt x="2870" y="6063"/>
                  </a:cubicBezTo>
                  <a:cubicBezTo>
                    <a:pt x="2763" y="6147"/>
                    <a:pt x="2656" y="6218"/>
                    <a:pt x="2549" y="6290"/>
                  </a:cubicBezTo>
                  <a:cubicBezTo>
                    <a:pt x="2370" y="5980"/>
                    <a:pt x="2215" y="5647"/>
                    <a:pt x="2072" y="5313"/>
                  </a:cubicBezTo>
                  <a:cubicBezTo>
                    <a:pt x="1751" y="4587"/>
                    <a:pt x="1477" y="3825"/>
                    <a:pt x="1263" y="3063"/>
                  </a:cubicBezTo>
                  <a:cubicBezTo>
                    <a:pt x="1144" y="2563"/>
                    <a:pt x="1084" y="2063"/>
                    <a:pt x="1096" y="1563"/>
                  </a:cubicBezTo>
                  <a:cubicBezTo>
                    <a:pt x="1096" y="1146"/>
                    <a:pt x="1096" y="729"/>
                    <a:pt x="1072" y="301"/>
                  </a:cubicBezTo>
                  <a:cubicBezTo>
                    <a:pt x="1079" y="114"/>
                    <a:pt x="930" y="1"/>
                    <a:pt x="777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1412887" y="156905"/>
              <a:ext cx="141395" cy="119462"/>
            </a:xfrm>
            <a:custGeom>
              <a:rect b="b" l="l" r="r" t="t"/>
              <a:pathLst>
                <a:path extrusionOk="0" h="3682" w="4358">
                  <a:moveTo>
                    <a:pt x="1993" y="1"/>
                  </a:moveTo>
                  <a:cubicBezTo>
                    <a:pt x="1136" y="1"/>
                    <a:pt x="700" y="797"/>
                    <a:pt x="500" y="1729"/>
                  </a:cubicBezTo>
                  <a:cubicBezTo>
                    <a:pt x="167" y="2217"/>
                    <a:pt x="0" y="2800"/>
                    <a:pt x="12" y="3395"/>
                  </a:cubicBezTo>
                  <a:cubicBezTo>
                    <a:pt x="133" y="3186"/>
                    <a:pt x="357" y="3048"/>
                    <a:pt x="598" y="3048"/>
                  </a:cubicBezTo>
                  <a:cubicBezTo>
                    <a:pt x="617" y="3048"/>
                    <a:pt x="636" y="3048"/>
                    <a:pt x="655" y="3050"/>
                  </a:cubicBezTo>
                  <a:cubicBezTo>
                    <a:pt x="1083" y="3050"/>
                    <a:pt x="1512" y="3086"/>
                    <a:pt x="1941" y="3122"/>
                  </a:cubicBezTo>
                  <a:cubicBezTo>
                    <a:pt x="1989" y="3100"/>
                    <a:pt x="2042" y="3088"/>
                    <a:pt x="2094" y="3088"/>
                  </a:cubicBezTo>
                  <a:cubicBezTo>
                    <a:pt x="2158" y="3088"/>
                    <a:pt x="2222" y="3106"/>
                    <a:pt x="2274" y="3145"/>
                  </a:cubicBezTo>
                  <a:cubicBezTo>
                    <a:pt x="2441" y="3157"/>
                    <a:pt x="2607" y="3163"/>
                    <a:pt x="2774" y="3163"/>
                  </a:cubicBezTo>
                  <a:cubicBezTo>
                    <a:pt x="2941" y="3163"/>
                    <a:pt x="3108" y="3157"/>
                    <a:pt x="3274" y="3145"/>
                  </a:cubicBezTo>
                  <a:cubicBezTo>
                    <a:pt x="3315" y="3139"/>
                    <a:pt x="3356" y="3136"/>
                    <a:pt x="3396" y="3136"/>
                  </a:cubicBezTo>
                  <a:cubicBezTo>
                    <a:pt x="3732" y="3136"/>
                    <a:pt x="4040" y="3352"/>
                    <a:pt x="4167" y="3681"/>
                  </a:cubicBezTo>
                  <a:cubicBezTo>
                    <a:pt x="4358" y="2955"/>
                    <a:pt x="4084" y="2252"/>
                    <a:pt x="3750" y="1609"/>
                  </a:cubicBezTo>
                  <a:cubicBezTo>
                    <a:pt x="3691" y="1371"/>
                    <a:pt x="3596" y="1157"/>
                    <a:pt x="3477" y="955"/>
                  </a:cubicBezTo>
                  <a:cubicBezTo>
                    <a:pt x="3310" y="502"/>
                    <a:pt x="3036" y="169"/>
                    <a:pt x="2572" y="145"/>
                  </a:cubicBezTo>
                  <a:cubicBezTo>
                    <a:pt x="2453" y="74"/>
                    <a:pt x="2322" y="38"/>
                    <a:pt x="2191" y="14"/>
                  </a:cubicBezTo>
                  <a:cubicBezTo>
                    <a:pt x="2122" y="5"/>
                    <a:pt x="2057" y="1"/>
                    <a:pt x="199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1261823" y="68687"/>
              <a:ext cx="149150" cy="131175"/>
            </a:xfrm>
            <a:custGeom>
              <a:rect b="b" l="l" r="r" t="t"/>
              <a:pathLst>
                <a:path extrusionOk="0" h="4043" w="4597">
                  <a:moveTo>
                    <a:pt x="2215" y="1"/>
                  </a:moveTo>
                  <a:cubicBezTo>
                    <a:pt x="1792" y="1"/>
                    <a:pt x="1366" y="169"/>
                    <a:pt x="1013" y="542"/>
                  </a:cubicBezTo>
                  <a:cubicBezTo>
                    <a:pt x="215" y="1388"/>
                    <a:pt x="1" y="2864"/>
                    <a:pt x="13" y="4043"/>
                  </a:cubicBezTo>
                  <a:cubicBezTo>
                    <a:pt x="48" y="3959"/>
                    <a:pt x="84" y="3876"/>
                    <a:pt x="144" y="3816"/>
                  </a:cubicBezTo>
                  <a:cubicBezTo>
                    <a:pt x="513" y="3376"/>
                    <a:pt x="1120" y="3388"/>
                    <a:pt x="1644" y="3364"/>
                  </a:cubicBezTo>
                  <a:cubicBezTo>
                    <a:pt x="2263" y="3340"/>
                    <a:pt x="2870" y="3328"/>
                    <a:pt x="3477" y="3269"/>
                  </a:cubicBezTo>
                  <a:cubicBezTo>
                    <a:pt x="3518" y="3263"/>
                    <a:pt x="3559" y="3260"/>
                    <a:pt x="3599" y="3260"/>
                  </a:cubicBezTo>
                  <a:cubicBezTo>
                    <a:pt x="3967" y="3260"/>
                    <a:pt x="4287" y="3499"/>
                    <a:pt x="4394" y="3864"/>
                  </a:cubicBezTo>
                  <a:cubicBezTo>
                    <a:pt x="4596" y="2876"/>
                    <a:pt x="4227" y="1519"/>
                    <a:pt x="3739" y="840"/>
                  </a:cubicBezTo>
                  <a:cubicBezTo>
                    <a:pt x="3362" y="312"/>
                    <a:pt x="2791" y="1"/>
                    <a:pt x="221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1286936" y="234611"/>
              <a:ext cx="22063" cy="7884"/>
            </a:xfrm>
            <a:custGeom>
              <a:rect b="b" l="l" r="r" t="t"/>
              <a:pathLst>
                <a:path extrusionOk="0" h="243" w="680">
                  <a:moveTo>
                    <a:pt x="1" y="0"/>
                  </a:moveTo>
                  <a:lnTo>
                    <a:pt x="1" y="0"/>
                  </a:lnTo>
                  <a:cubicBezTo>
                    <a:pt x="159" y="159"/>
                    <a:pt x="374" y="242"/>
                    <a:pt x="595" y="242"/>
                  </a:cubicBezTo>
                  <a:cubicBezTo>
                    <a:pt x="623" y="242"/>
                    <a:pt x="651" y="241"/>
                    <a:pt x="679" y="238"/>
                  </a:cubicBezTo>
                  <a:lnTo>
                    <a:pt x="679" y="167"/>
                  </a:lnTo>
                  <a:cubicBezTo>
                    <a:pt x="453" y="143"/>
                    <a:pt x="215" y="8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1262602" y="212581"/>
              <a:ext cx="10447" cy="13951"/>
            </a:xfrm>
            <a:custGeom>
              <a:rect b="b" l="l" r="r" t="t"/>
              <a:pathLst>
                <a:path extrusionOk="0" h="430" w="322">
                  <a:moveTo>
                    <a:pt x="0" y="1"/>
                  </a:moveTo>
                  <a:cubicBezTo>
                    <a:pt x="0" y="13"/>
                    <a:pt x="0" y="13"/>
                    <a:pt x="0" y="24"/>
                  </a:cubicBezTo>
                  <a:cubicBezTo>
                    <a:pt x="0" y="215"/>
                    <a:pt x="131" y="382"/>
                    <a:pt x="322" y="429"/>
                  </a:cubicBezTo>
                  <a:cubicBezTo>
                    <a:pt x="203" y="334"/>
                    <a:pt x="108" y="215"/>
                    <a:pt x="36" y="72"/>
                  </a:cubicBezTo>
                  <a:cubicBezTo>
                    <a:pt x="24" y="48"/>
                    <a:pt x="12" y="2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1255269" y="180136"/>
              <a:ext cx="149507" cy="67258"/>
            </a:xfrm>
            <a:custGeom>
              <a:rect b="b" l="l" r="r" t="t"/>
              <a:pathLst>
                <a:path extrusionOk="0" h="2073" w="4608">
                  <a:moveTo>
                    <a:pt x="3651" y="0"/>
                  </a:moveTo>
                  <a:cubicBezTo>
                    <a:pt x="3605" y="0"/>
                    <a:pt x="3559" y="4"/>
                    <a:pt x="3513" y="12"/>
                  </a:cubicBezTo>
                  <a:cubicBezTo>
                    <a:pt x="2893" y="60"/>
                    <a:pt x="2286" y="84"/>
                    <a:pt x="1679" y="108"/>
                  </a:cubicBezTo>
                  <a:cubicBezTo>
                    <a:pt x="1143" y="131"/>
                    <a:pt x="536" y="120"/>
                    <a:pt x="179" y="548"/>
                  </a:cubicBezTo>
                  <a:cubicBezTo>
                    <a:pt x="119" y="620"/>
                    <a:pt x="72" y="703"/>
                    <a:pt x="36" y="786"/>
                  </a:cubicBezTo>
                  <a:cubicBezTo>
                    <a:pt x="0" y="905"/>
                    <a:pt x="0" y="1048"/>
                    <a:pt x="48" y="1179"/>
                  </a:cubicBezTo>
                  <a:cubicBezTo>
                    <a:pt x="60" y="1203"/>
                    <a:pt x="72" y="1227"/>
                    <a:pt x="84" y="1251"/>
                  </a:cubicBezTo>
                  <a:cubicBezTo>
                    <a:pt x="155" y="1382"/>
                    <a:pt x="262" y="1501"/>
                    <a:pt x="381" y="1596"/>
                  </a:cubicBezTo>
                  <a:cubicBezTo>
                    <a:pt x="512" y="1703"/>
                    <a:pt x="655" y="1786"/>
                    <a:pt x="810" y="1846"/>
                  </a:cubicBezTo>
                  <a:cubicBezTo>
                    <a:pt x="1036" y="1929"/>
                    <a:pt x="1262" y="1989"/>
                    <a:pt x="1500" y="2025"/>
                  </a:cubicBezTo>
                  <a:cubicBezTo>
                    <a:pt x="1524" y="1548"/>
                    <a:pt x="1667" y="1072"/>
                    <a:pt x="1917" y="667"/>
                  </a:cubicBezTo>
                  <a:cubicBezTo>
                    <a:pt x="1978" y="560"/>
                    <a:pt x="2079" y="511"/>
                    <a:pt x="2179" y="511"/>
                  </a:cubicBezTo>
                  <a:cubicBezTo>
                    <a:pt x="2333" y="511"/>
                    <a:pt x="2484" y="627"/>
                    <a:pt x="2477" y="822"/>
                  </a:cubicBezTo>
                  <a:cubicBezTo>
                    <a:pt x="2501" y="1251"/>
                    <a:pt x="2501" y="1655"/>
                    <a:pt x="2501" y="2072"/>
                  </a:cubicBezTo>
                  <a:cubicBezTo>
                    <a:pt x="2882" y="2072"/>
                    <a:pt x="3239" y="2036"/>
                    <a:pt x="3513" y="2013"/>
                  </a:cubicBezTo>
                  <a:cubicBezTo>
                    <a:pt x="4310" y="1965"/>
                    <a:pt x="4608" y="1167"/>
                    <a:pt x="4417" y="596"/>
                  </a:cubicBezTo>
                  <a:cubicBezTo>
                    <a:pt x="4323" y="237"/>
                    <a:pt x="4004" y="0"/>
                    <a:pt x="365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1486667" y="258621"/>
              <a:ext cx="74559" cy="66318"/>
            </a:xfrm>
            <a:custGeom>
              <a:rect b="b" l="l" r="r" t="t"/>
              <a:pathLst>
                <a:path extrusionOk="0" h="2044" w="2298">
                  <a:moveTo>
                    <a:pt x="1125" y="1"/>
                  </a:moveTo>
                  <a:cubicBezTo>
                    <a:pt x="1084" y="1"/>
                    <a:pt x="1042" y="4"/>
                    <a:pt x="1000" y="10"/>
                  </a:cubicBezTo>
                  <a:cubicBezTo>
                    <a:pt x="834" y="22"/>
                    <a:pt x="667" y="28"/>
                    <a:pt x="500" y="28"/>
                  </a:cubicBezTo>
                  <a:cubicBezTo>
                    <a:pt x="333" y="28"/>
                    <a:pt x="167" y="22"/>
                    <a:pt x="0" y="10"/>
                  </a:cubicBezTo>
                  <a:lnTo>
                    <a:pt x="0" y="10"/>
                  </a:lnTo>
                  <a:cubicBezTo>
                    <a:pt x="36" y="22"/>
                    <a:pt x="72" y="58"/>
                    <a:pt x="95" y="94"/>
                  </a:cubicBezTo>
                  <a:cubicBezTo>
                    <a:pt x="512" y="749"/>
                    <a:pt x="441" y="1427"/>
                    <a:pt x="131" y="2034"/>
                  </a:cubicBezTo>
                  <a:cubicBezTo>
                    <a:pt x="274" y="2040"/>
                    <a:pt x="420" y="2043"/>
                    <a:pt x="566" y="2043"/>
                  </a:cubicBezTo>
                  <a:cubicBezTo>
                    <a:pt x="711" y="2043"/>
                    <a:pt x="857" y="2040"/>
                    <a:pt x="1000" y="2034"/>
                  </a:cubicBezTo>
                  <a:cubicBezTo>
                    <a:pt x="1203" y="2023"/>
                    <a:pt x="2298" y="1558"/>
                    <a:pt x="1893" y="546"/>
                  </a:cubicBezTo>
                  <a:cubicBezTo>
                    <a:pt x="1776" y="217"/>
                    <a:pt x="1469" y="1"/>
                    <a:pt x="112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1401272" y="261249"/>
              <a:ext cx="69205" cy="63398"/>
            </a:xfrm>
            <a:custGeom>
              <a:rect b="b" l="l" r="r" t="t"/>
              <a:pathLst>
                <a:path extrusionOk="0" h="1954" w="2133">
                  <a:moveTo>
                    <a:pt x="813" y="0"/>
                  </a:moveTo>
                  <a:cubicBezTo>
                    <a:pt x="563" y="0"/>
                    <a:pt x="329" y="130"/>
                    <a:pt x="203" y="358"/>
                  </a:cubicBezTo>
                  <a:cubicBezTo>
                    <a:pt x="1" y="739"/>
                    <a:pt x="108" y="1191"/>
                    <a:pt x="453" y="1441"/>
                  </a:cubicBezTo>
                  <a:cubicBezTo>
                    <a:pt x="775" y="1680"/>
                    <a:pt x="1144" y="1858"/>
                    <a:pt x="1537" y="1953"/>
                  </a:cubicBezTo>
                  <a:cubicBezTo>
                    <a:pt x="1811" y="1418"/>
                    <a:pt x="1870" y="870"/>
                    <a:pt x="1989" y="263"/>
                  </a:cubicBezTo>
                  <a:cubicBezTo>
                    <a:pt x="2001" y="179"/>
                    <a:pt x="2061" y="108"/>
                    <a:pt x="2132" y="72"/>
                  </a:cubicBezTo>
                  <a:cubicBezTo>
                    <a:pt x="1703" y="37"/>
                    <a:pt x="1275" y="1"/>
                    <a:pt x="846" y="1"/>
                  </a:cubicBezTo>
                  <a:cubicBezTo>
                    <a:pt x="835" y="0"/>
                    <a:pt x="824" y="0"/>
                    <a:pt x="81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1306240" y="191102"/>
              <a:ext cx="220269" cy="314846"/>
            </a:xfrm>
            <a:custGeom>
              <a:rect b="b" l="l" r="r" t="t"/>
              <a:pathLst>
                <a:path extrusionOk="0" h="9704" w="6789">
                  <a:moveTo>
                    <a:pt x="776" y="0"/>
                  </a:moveTo>
                  <a:cubicBezTo>
                    <a:pt x="675" y="0"/>
                    <a:pt x="574" y="50"/>
                    <a:pt x="513" y="163"/>
                  </a:cubicBezTo>
                  <a:cubicBezTo>
                    <a:pt x="263" y="567"/>
                    <a:pt x="120" y="1032"/>
                    <a:pt x="96" y="1508"/>
                  </a:cubicBezTo>
                  <a:lnTo>
                    <a:pt x="96" y="1579"/>
                  </a:lnTo>
                  <a:cubicBezTo>
                    <a:pt x="1" y="3103"/>
                    <a:pt x="751" y="4925"/>
                    <a:pt x="1239" y="6116"/>
                  </a:cubicBezTo>
                  <a:cubicBezTo>
                    <a:pt x="1537" y="6830"/>
                    <a:pt x="1882" y="7544"/>
                    <a:pt x="2477" y="8068"/>
                  </a:cubicBezTo>
                  <a:cubicBezTo>
                    <a:pt x="2656" y="8223"/>
                    <a:pt x="2846" y="8342"/>
                    <a:pt x="3049" y="8449"/>
                  </a:cubicBezTo>
                  <a:lnTo>
                    <a:pt x="3144" y="8509"/>
                  </a:lnTo>
                  <a:cubicBezTo>
                    <a:pt x="3944" y="9046"/>
                    <a:pt x="4469" y="9703"/>
                    <a:pt x="5488" y="9703"/>
                  </a:cubicBezTo>
                  <a:cubicBezTo>
                    <a:pt x="5532" y="9703"/>
                    <a:pt x="5576" y="9702"/>
                    <a:pt x="5621" y="9699"/>
                  </a:cubicBezTo>
                  <a:cubicBezTo>
                    <a:pt x="6789" y="9631"/>
                    <a:pt x="6661" y="8008"/>
                    <a:pt x="5566" y="8008"/>
                  </a:cubicBezTo>
                  <a:cubicBezTo>
                    <a:pt x="5511" y="8008"/>
                    <a:pt x="5454" y="8012"/>
                    <a:pt x="5394" y="8021"/>
                  </a:cubicBezTo>
                  <a:cubicBezTo>
                    <a:pt x="5362" y="8026"/>
                    <a:pt x="5328" y="8028"/>
                    <a:pt x="5294" y="8028"/>
                  </a:cubicBezTo>
                  <a:cubicBezTo>
                    <a:pt x="4844" y="8028"/>
                    <a:pt x="4283" y="7614"/>
                    <a:pt x="3918" y="7425"/>
                  </a:cubicBezTo>
                  <a:cubicBezTo>
                    <a:pt x="3751" y="7342"/>
                    <a:pt x="3549" y="7271"/>
                    <a:pt x="3370" y="7199"/>
                  </a:cubicBezTo>
                  <a:cubicBezTo>
                    <a:pt x="3763" y="6949"/>
                    <a:pt x="4085" y="6520"/>
                    <a:pt x="4370" y="6163"/>
                  </a:cubicBezTo>
                  <a:cubicBezTo>
                    <a:pt x="4656" y="5782"/>
                    <a:pt x="4918" y="5354"/>
                    <a:pt x="5121" y="4913"/>
                  </a:cubicBezTo>
                  <a:cubicBezTo>
                    <a:pt x="5347" y="4675"/>
                    <a:pt x="5525" y="4401"/>
                    <a:pt x="5680" y="4115"/>
                  </a:cubicBezTo>
                  <a:cubicBezTo>
                    <a:pt x="6002" y="3496"/>
                    <a:pt x="6061" y="2830"/>
                    <a:pt x="5656" y="2175"/>
                  </a:cubicBezTo>
                  <a:cubicBezTo>
                    <a:pt x="5633" y="2139"/>
                    <a:pt x="5597" y="2103"/>
                    <a:pt x="5561" y="2091"/>
                  </a:cubicBezTo>
                  <a:cubicBezTo>
                    <a:pt x="5509" y="2052"/>
                    <a:pt x="5449" y="2034"/>
                    <a:pt x="5388" y="2034"/>
                  </a:cubicBezTo>
                  <a:cubicBezTo>
                    <a:pt x="5338" y="2034"/>
                    <a:pt x="5288" y="2046"/>
                    <a:pt x="5240" y="2068"/>
                  </a:cubicBezTo>
                  <a:cubicBezTo>
                    <a:pt x="5156" y="2103"/>
                    <a:pt x="5109" y="2163"/>
                    <a:pt x="5097" y="2246"/>
                  </a:cubicBezTo>
                  <a:cubicBezTo>
                    <a:pt x="4978" y="2865"/>
                    <a:pt x="4918" y="3413"/>
                    <a:pt x="4644" y="3949"/>
                  </a:cubicBezTo>
                  <a:cubicBezTo>
                    <a:pt x="4585" y="4044"/>
                    <a:pt x="4525" y="4139"/>
                    <a:pt x="4466" y="4234"/>
                  </a:cubicBezTo>
                  <a:cubicBezTo>
                    <a:pt x="4025" y="4889"/>
                    <a:pt x="3442" y="5437"/>
                    <a:pt x="2906" y="6020"/>
                  </a:cubicBezTo>
                  <a:cubicBezTo>
                    <a:pt x="2882" y="6032"/>
                    <a:pt x="2870" y="6056"/>
                    <a:pt x="2858" y="6080"/>
                  </a:cubicBezTo>
                  <a:cubicBezTo>
                    <a:pt x="2751" y="6151"/>
                    <a:pt x="2644" y="6223"/>
                    <a:pt x="2537" y="6306"/>
                  </a:cubicBezTo>
                  <a:cubicBezTo>
                    <a:pt x="2358" y="5985"/>
                    <a:pt x="2192" y="5663"/>
                    <a:pt x="2061" y="5318"/>
                  </a:cubicBezTo>
                  <a:cubicBezTo>
                    <a:pt x="1739" y="4592"/>
                    <a:pt x="1465" y="3830"/>
                    <a:pt x="1263" y="3068"/>
                  </a:cubicBezTo>
                  <a:cubicBezTo>
                    <a:pt x="1144" y="2568"/>
                    <a:pt x="1084" y="2068"/>
                    <a:pt x="1096" y="1556"/>
                  </a:cubicBezTo>
                  <a:cubicBezTo>
                    <a:pt x="1096" y="1151"/>
                    <a:pt x="1096" y="734"/>
                    <a:pt x="1072" y="305"/>
                  </a:cubicBezTo>
                  <a:cubicBezTo>
                    <a:pt x="1080" y="118"/>
                    <a:pt x="929" y="0"/>
                    <a:pt x="776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7684408" y="101652"/>
              <a:ext cx="141428" cy="119462"/>
            </a:xfrm>
            <a:custGeom>
              <a:rect b="b" l="l" r="r" t="t"/>
              <a:pathLst>
                <a:path extrusionOk="0" h="3682" w="4359">
                  <a:moveTo>
                    <a:pt x="1994" y="1"/>
                  </a:moveTo>
                  <a:cubicBezTo>
                    <a:pt x="1137" y="1"/>
                    <a:pt x="701" y="798"/>
                    <a:pt x="501" y="1729"/>
                  </a:cubicBezTo>
                  <a:cubicBezTo>
                    <a:pt x="180" y="2217"/>
                    <a:pt x="1" y="2800"/>
                    <a:pt x="25" y="3396"/>
                  </a:cubicBezTo>
                  <a:cubicBezTo>
                    <a:pt x="150" y="3179"/>
                    <a:pt x="374" y="3050"/>
                    <a:pt x="623" y="3050"/>
                  </a:cubicBezTo>
                  <a:cubicBezTo>
                    <a:pt x="634" y="3050"/>
                    <a:pt x="645" y="3050"/>
                    <a:pt x="656" y="3051"/>
                  </a:cubicBezTo>
                  <a:cubicBezTo>
                    <a:pt x="1096" y="3051"/>
                    <a:pt x="1513" y="3086"/>
                    <a:pt x="1942" y="3122"/>
                  </a:cubicBezTo>
                  <a:cubicBezTo>
                    <a:pt x="1988" y="3096"/>
                    <a:pt x="2039" y="3084"/>
                    <a:pt x="2089" y="3084"/>
                  </a:cubicBezTo>
                  <a:cubicBezTo>
                    <a:pt x="2155" y="3084"/>
                    <a:pt x="2221" y="3105"/>
                    <a:pt x="2275" y="3146"/>
                  </a:cubicBezTo>
                  <a:cubicBezTo>
                    <a:pt x="2442" y="3158"/>
                    <a:pt x="2608" y="3164"/>
                    <a:pt x="2775" y="3164"/>
                  </a:cubicBezTo>
                  <a:cubicBezTo>
                    <a:pt x="2942" y="3164"/>
                    <a:pt x="3109" y="3158"/>
                    <a:pt x="3275" y="3146"/>
                  </a:cubicBezTo>
                  <a:cubicBezTo>
                    <a:pt x="3316" y="3139"/>
                    <a:pt x="3357" y="3136"/>
                    <a:pt x="3397" y="3136"/>
                  </a:cubicBezTo>
                  <a:cubicBezTo>
                    <a:pt x="3735" y="3136"/>
                    <a:pt x="4051" y="3352"/>
                    <a:pt x="4168" y="3682"/>
                  </a:cubicBezTo>
                  <a:cubicBezTo>
                    <a:pt x="4359" y="2955"/>
                    <a:pt x="4085" y="2253"/>
                    <a:pt x="3751" y="1610"/>
                  </a:cubicBezTo>
                  <a:cubicBezTo>
                    <a:pt x="3692" y="1372"/>
                    <a:pt x="3597" y="1157"/>
                    <a:pt x="3478" y="955"/>
                  </a:cubicBezTo>
                  <a:cubicBezTo>
                    <a:pt x="3311" y="503"/>
                    <a:pt x="3037" y="169"/>
                    <a:pt x="2573" y="145"/>
                  </a:cubicBezTo>
                  <a:cubicBezTo>
                    <a:pt x="2454" y="74"/>
                    <a:pt x="2323" y="38"/>
                    <a:pt x="2192" y="14"/>
                  </a:cubicBezTo>
                  <a:cubicBezTo>
                    <a:pt x="2123" y="5"/>
                    <a:pt x="2058" y="1"/>
                    <a:pt x="199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7533377" y="13563"/>
              <a:ext cx="149150" cy="131467"/>
            </a:xfrm>
            <a:custGeom>
              <a:rect b="b" l="l" r="r" t="t"/>
              <a:pathLst>
                <a:path extrusionOk="0" h="4052" w="4597">
                  <a:moveTo>
                    <a:pt x="2209" y="1"/>
                  </a:moveTo>
                  <a:cubicBezTo>
                    <a:pt x="1788" y="1"/>
                    <a:pt x="1364" y="167"/>
                    <a:pt x="1013" y="539"/>
                  </a:cubicBezTo>
                  <a:cubicBezTo>
                    <a:pt x="215" y="1396"/>
                    <a:pt x="1" y="2860"/>
                    <a:pt x="13" y="4051"/>
                  </a:cubicBezTo>
                  <a:cubicBezTo>
                    <a:pt x="48" y="3968"/>
                    <a:pt x="84" y="3884"/>
                    <a:pt x="144" y="3813"/>
                  </a:cubicBezTo>
                  <a:cubicBezTo>
                    <a:pt x="513" y="3384"/>
                    <a:pt x="1120" y="3384"/>
                    <a:pt x="1644" y="3360"/>
                  </a:cubicBezTo>
                  <a:cubicBezTo>
                    <a:pt x="2263" y="3337"/>
                    <a:pt x="2870" y="3325"/>
                    <a:pt x="3489" y="3265"/>
                  </a:cubicBezTo>
                  <a:cubicBezTo>
                    <a:pt x="3528" y="3260"/>
                    <a:pt x="3566" y="3257"/>
                    <a:pt x="3604" y="3257"/>
                  </a:cubicBezTo>
                  <a:cubicBezTo>
                    <a:pt x="3966" y="3257"/>
                    <a:pt x="4297" y="3505"/>
                    <a:pt x="4394" y="3861"/>
                  </a:cubicBezTo>
                  <a:cubicBezTo>
                    <a:pt x="4596" y="2884"/>
                    <a:pt x="4227" y="1527"/>
                    <a:pt x="3739" y="836"/>
                  </a:cubicBezTo>
                  <a:cubicBezTo>
                    <a:pt x="3361" y="313"/>
                    <a:pt x="2787" y="1"/>
                    <a:pt x="220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7558489" y="179357"/>
              <a:ext cx="22452" cy="7884"/>
            </a:xfrm>
            <a:custGeom>
              <a:rect b="b" l="l" r="r" t="t"/>
              <a:pathLst>
                <a:path extrusionOk="0" h="243" w="692">
                  <a:moveTo>
                    <a:pt x="1" y="1"/>
                  </a:moveTo>
                  <a:lnTo>
                    <a:pt x="1" y="1"/>
                  </a:lnTo>
                  <a:cubicBezTo>
                    <a:pt x="172" y="150"/>
                    <a:pt x="391" y="242"/>
                    <a:pt x="615" y="242"/>
                  </a:cubicBezTo>
                  <a:cubicBezTo>
                    <a:pt x="640" y="242"/>
                    <a:pt x="666" y="241"/>
                    <a:pt x="691" y="239"/>
                  </a:cubicBezTo>
                  <a:lnTo>
                    <a:pt x="691" y="167"/>
                  </a:lnTo>
                  <a:cubicBezTo>
                    <a:pt x="453" y="144"/>
                    <a:pt x="227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7534155" y="157360"/>
              <a:ext cx="10447" cy="13919"/>
            </a:xfrm>
            <a:custGeom>
              <a:rect b="b" l="l" r="r" t="t"/>
              <a:pathLst>
                <a:path extrusionOk="0" h="429" w="322">
                  <a:moveTo>
                    <a:pt x="12" y="0"/>
                  </a:moveTo>
                  <a:cubicBezTo>
                    <a:pt x="0" y="0"/>
                    <a:pt x="0" y="12"/>
                    <a:pt x="12" y="24"/>
                  </a:cubicBezTo>
                  <a:cubicBezTo>
                    <a:pt x="0" y="214"/>
                    <a:pt x="131" y="381"/>
                    <a:pt x="322" y="429"/>
                  </a:cubicBezTo>
                  <a:cubicBezTo>
                    <a:pt x="203" y="321"/>
                    <a:pt x="108" y="202"/>
                    <a:pt x="36" y="71"/>
                  </a:cubicBezTo>
                  <a:cubicBezTo>
                    <a:pt x="24" y="48"/>
                    <a:pt x="12" y="24"/>
                    <a:pt x="12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7526823" y="124623"/>
              <a:ext cx="149507" cy="67518"/>
            </a:xfrm>
            <a:custGeom>
              <a:rect b="b" l="l" r="r" t="t"/>
              <a:pathLst>
                <a:path extrusionOk="0" h="2081" w="4608">
                  <a:moveTo>
                    <a:pt x="3632" y="0"/>
                  </a:moveTo>
                  <a:cubicBezTo>
                    <a:pt x="3592" y="0"/>
                    <a:pt x="3552" y="3"/>
                    <a:pt x="3513" y="9"/>
                  </a:cubicBezTo>
                  <a:cubicBezTo>
                    <a:pt x="2905" y="68"/>
                    <a:pt x="2286" y="80"/>
                    <a:pt x="1679" y="104"/>
                  </a:cubicBezTo>
                  <a:cubicBezTo>
                    <a:pt x="1155" y="128"/>
                    <a:pt x="548" y="116"/>
                    <a:pt x="179" y="557"/>
                  </a:cubicBezTo>
                  <a:cubicBezTo>
                    <a:pt x="119" y="616"/>
                    <a:pt x="72" y="699"/>
                    <a:pt x="48" y="783"/>
                  </a:cubicBezTo>
                  <a:cubicBezTo>
                    <a:pt x="0" y="914"/>
                    <a:pt x="12" y="1057"/>
                    <a:pt x="60" y="1176"/>
                  </a:cubicBezTo>
                  <a:cubicBezTo>
                    <a:pt x="72" y="1200"/>
                    <a:pt x="72" y="1223"/>
                    <a:pt x="84" y="1247"/>
                  </a:cubicBezTo>
                  <a:cubicBezTo>
                    <a:pt x="155" y="1390"/>
                    <a:pt x="250" y="1509"/>
                    <a:pt x="381" y="1604"/>
                  </a:cubicBezTo>
                  <a:cubicBezTo>
                    <a:pt x="500" y="1711"/>
                    <a:pt x="655" y="1795"/>
                    <a:pt x="810" y="1866"/>
                  </a:cubicBezTo>
                  <a:cubicBezTo>
                    <a:pt x="1036" y="1950"/>
                    <a:pt x="1262" y="1997"/>
                    <a:pt x="1500" y="2033"/>
                  </a:cubicBezTo>
                  <a:cubicBezTo>
                    <a:pt x="1524" y="1545"/>
                    <a:pt x="1667" y="1080"/>
                    <a:pt x="1917" y="676"/>
                  </a:cubicBezTo>
                  <a:cubicBezTo>
                    <a:pt x="1978" y="567"/>
                    <a:pt x="2081" y="518"/>
                    <a:pt x="2181" y="518"/>
                  </a:cubicBezTo>
                  <a:cubicBezTo>
                    <a:pt x="2335" y="518"/>
                    <a:pt x="2484" y="632"/>
                    <a:pt x="2477" y="819"/>
                  </a:cubicBezTo>
                  <a:cubicBezTo>
                    <a:pt x="2501" y="1259"/>
                    <a:pt x="2501" y="1664"/>
                    <a:pt x="2501" y="2081"/>
                  </a:cubicBezTo>
                  <a:cubicBezTo>
                    <a:pt x="2882" y="2069"/>
                    <a:pt x="3239" y="2045"/>
                    <a:pt x="3513" y="2021"/>
                  </a:cubicBezTo>
                  <a:cubicBezTo>
                    <a:pt x="4310" y="1973"/>
                    <a:pt x="4608" y="1176"/>
                    <a:pt x="4429" y="604"/>
                  </a:cubicBezTo>
                  <a:cubicBezTo>
                    <a:pt x="4322" y="239"/>
                    <a:pt x="3992" y="0"/>
                    <a:pt x="363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7758221" y="203107"/>
              <a:ext cx="74559" cy="66188"/>
            </a:xfrm>
            <a:custGeom>
              <a:rect b="b" l="l" r="r" t="t"/>
              <a:pathLst>
                <a:path extrusionOk="0" h="2040" w="2298">
                  <a:moveTo>
                    <a:pt x="1104" y="1"/>
                  </a:moveTo>
                  <a:cubicBezTo>
                    <a:pt x="1070" y="1"/>
                    <a:pt x="1035" y="3"/>
                    <a:pt x="1000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3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66"/>
                    <a:pt x="95" y="102"/>
                  </a:cubicBezTo>
                  <a:cubicBezTo>
                    <a:pt x="512" y="757"/>
                    <a:pt x="441" y="1424"/>
                    <a:pt x="131" y="2031"/>
                  </a:cubicBezTo>
                  <a:cubicBezTo>
                    <a:pt x="274" y="2037"/>
                    <a:pt x="420" y="2040"/>
                    <a:pt x="566" y="2040"/>
                  </a:cubicBezTo>
                  <a:cubicBezTo>
                    <a:pt x="711" y="2040"/>
                    <a:pt x="857" y="2037"/>
                    <a:pt x="1000" y="2031"/>
                  </a:cubicBezTo>
                  <a:cubicBezTo>
                    <a:pt x="1215" y="2031"/>
                    <a:pt x="2298" y="1567"/>
                    <a:pt x="1893" y="555"/>
                  </a:cubicBezTo>
                  <a:cubicBezTo>
                    <a:pt x="1774" y="218"/>
                    <a:pt x="1457" y="1"/>
                    <a:pt x="110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7673215" y="205995"/>
              <a:ext cx="68783" cy="63398"/>
            </a:xfrm>
            <a:custGeom>
              <a:rect b="b" l="l" r="r" t="t"/>
              <a:pathLst>
                <a:path extrusionOk="0" h="1954" w="2120">
                  <a:moveTo>
                    <a:pt x="801" y="0"/>
                  </a:moveTo>
                  <a:cubicBezTo>
                    <a:pt x="551" y="0"/>
                    <a:pt x="317" y="130"/>
                    <a:pt x="191" y="358"/>
                  </a:cubicBezTo>
                  <a:cubicBezTo>
                    <a:pt x="1" y="727"/>
                    <a:pt x="108" y="1192"/>
                    <a:pt x="453" y="1442"/>
                  </a:cubicBezTo>
                  <a:cubicBezTo>
                    <a:pt x="775" y="1680"/>
                    <a:pt x="1144" y="1859"/>
                    <a:pt x="1525" y="1954"/>
                  </a:cubicBezTo>
                  <a:cubicBezTo>
                    <a:pt x="1799" y="1418"/>
                    <a:pt x="1858" y="870"/>
                    <a:pt x="1977" y="251"/>
                  </a:cubicBezTo>
                  <a:cubicBezTo>
                    <a:pt x="1989" y="168"/>
                    <a:pt x="2049" y="108"/>
                    <a:pt x="2120" y="73"/>
                  </a:cubicBezTo>
                  <a:cubicBezTo>
                    <a:pt x="1703" y="37"/>
                    <a:pt x="1275" y="1"/>
                    <a:pt x="834" y="1"/>
                  </a:cubicBezTo>
                  <a:cubicBezTo>
                    <a:pt x="823" y="1"/>
                    <a:pt x="812" y="0"/>
                    <a:pt x="80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7577794" y="135654"/>
              <a:ext cx="220302" cy="315041"/>
            </a:xfrm>
            <a:custGeom>
              <a:rect b="b" l="l" r="r" t="t"/>
              <a:pathLst>
                <a:path extrusionOk="0" h="9710" w="6790">
                  <a:moveTo>
                    <a:pt x="778" y="1"/>
                  </a:moveTo>
                  <a:cubicBezTo>
                    <a:pt x="679" y="1"/>
                    <a:pt x="581" y="49"/>
                    <a:pt x="525" y="157"/>
                  </a:cubicBezTo>
                  <a:cubicBezTo>
                    <a:pt x="263" y="562"/>
                    <a:pt x="120" y="1038"/>
                    <a:pt x="96" y="1514"/>
                  </a:cubicBezTo>
                  <a:lnTo>
                    <a:pt x="96" y="1586"/>
                  </a:lnTo>
                  <a:cubicBezTo>
                    <a:pt x="1" y="3110"/>
                    <a:pt x="751" y="4920"/>
                    <a:pt x="1239" y="6110"/>
                  </a:cubicBezTo>
                  <a:cubicBezTo>
                    <a:pt x="1537" y="6836"/>
                    <a:pt x="1882" y="7551"/>
                    <a:pt x="2489" y="8075"/>
                  </a:cubicBezTo>
                  <a:cubicBezTo>
                    <a:pt x="2656" y="8218"/>
                    <a:pt x="2846" y="8349"/>
                    <a:pt x="3061" y="8456"/>
                  </a:cubicBezTo>
                  <a:lnTo>
                    <a:pt x="3144" y="8515"/>
                  </a:lnTo>
                  <a:cubicBezTo>
                    <a:pt x="3944" y="9052"/>
                    <a:pt x="4469" y="9709"/>
                    <a:pt x="5499" y="9709"/>
                  </a:cubicBezTo>
                  <a:cubicBezTo>
                    <a:pt x="5542" y="9709"/>
                    <a:pt x="5587" y="9708"/>
                    <a:pt x="5633" y="9706"/>
                  </a:cubicBezTo>
                  <a:cubicBezTo>
                    <a:pt x="6790" y="9638"/>
                    <a:pt x="6661" y="8003"/>
                    <a:pt x="5565" y="8003"/>
                  </a:cubicBezTo>
                  <a:cubicBezTo>
                    <a:pt x="5510" y="8003"/>
                    <a:pt x="5453" y="8007"/>
                    <a:pt x="5394" y="8015"/>
                  </a:cubicBezTo>
                  <a:cubicBezTo>
                    <a:pt x="5362" y="8020"/>
                    <a:pt x="5328" y="8023"/>
                    <a:pt x="5294" y="8023"/>
                  </a:cubicBezTo>
                  <a:cubicBezTo>
                    <a:pt x="4846" y="8023"/>
                    <a:pt x="4294" y="7608"/>
                    <a:pt x="3906" y="7420"/>
                  </a:cubicBezTo>
                  <a:cubicBezTo>
                    <a:pt x="3751" y="7337"/>
                    <a:pt x="3549" y="7277"/>
                    <a:pt x="3370" y="7194"/>
                  </a:cubicBezTo>
                  <a:cubicBezTo>
                    <a:pt x="3763" y="6944"/>
                    <a:pt x="4085" y="6527"/>
                    <a:pt x="4359" y="6170"/>
                  </a:cubicBezTo>
                  <a:cubicBezTo>
                    <a:pt x="4656" y="5777"/>
                    <a:pt x="4918" y="5360"/>
                    <a:pt x="5121" y="4920"/>
                  </a:cubicBezTo>
                  <a:cubicBezTo>
                    <a:pt x="5335" y="4670"/>
                    <a:pt x="5525" y="4408"/>
                    <a:pt x="5680" y="4110"/>
                  </a:cubicBezTo>
                  <a:cubicBezTo>
                    <a:pt x="6002" y="3503"/>
                    <a:pt x="6061" y="2836"/>
                    <a:pt x="5656" y="2181"/>
                  </a:cubicBezTo>
                  <a:cubicBezTo>
                    <a:pt x="5633" y="2145"/>
                    <a:pt x="5597" y="2110"/>
                    <a:pt x="5561" y="2098"/>
                  </a:cubicBezTo>
                  <a:cubicBezTo>
                    <a:pt x="5507" y="2057"/>
                    <a:pt x="5441" y="2036"/>
                    <a:pt x="5375" y="2036"/>
                  </a:cubicBezTo>
                  <a:cubicBezTo>
                    <a:pt x="5325" y="2036"/>
                    <a:pt x="5274" y="2048"/>
                    <a:pt x="5228" y="2074"/>
                  </a:cubicBezTo>
                  <a:cubicBezTo>
                    <a:pt x="5156" y="2098"/>
                    <a:pt x="5097" y="2169"/>
                    <a:pt x="5085" y="2253"/>
                  </a:cubicBezTo>
                  <a:cubicBezTo>
                    <a:pt x="4966" y="2872"/>
                    <a:pt x="4906" y="3419"/>
                    <a:pt x="4632" y="3955"/>
                  </a:cubicBezTo>
                  <a:cubicBezTo>
                    <a:pt x="4585" y="4050"/>
                    <a:pt x="4537" y="4146"/>
                    <a:pt x="4478" y="4229"/>
                  </a:cubicBezTo>
                  <a:cubicBezTo>
                    <a:pt x="4025" y="4896"/>
                    <a:pt x="3454" y="5443"/>
                    <a:pt x="2906" y="6015"/>
                  </a:cubicBezTo>
                  <a:cubicBezTo>
                    <a:pt x="2894" y="6039"/>
                    <a:pt x="2882" y="6063"/>
                    <a:pt x="2870" y="6074"/>
                  </a:cubicBezTo>
                  <a:cubicBezTo>
                    <a:pt x="2763" y="6158"/>
                    <a:pt x="2656" y="6229"/>
                    <a:pt x="2537" y="6301"/>
                  </a:cubicBezTo>
                  <a:cubicBezTo>
                    <a:pt x="2358" y="5991"/>
                    <a:pt x="2204" y="5658"/>
                    <a:pt x="2061" y="5324"/>
                  </a:cubicBezTo>
                  <a:cubicBezTo>
                    <a:pt x="1739" y="4586"/>
                    <a:pt x="1477" y="3836"/>
                    <a:pt x="1263" y="3062"/>
                  </a:cubicBezTo>
                  <a:cubicBezTo>
                    <a:pt x="1144" y="2574"/>
                    <a:pt x="1096" y="2062"/>
                    <a:pt x="1096" y="1562"/>
                  </a:cubicBezTo>
                  <a:cubicBezTo>
                    <a:pt x="1096" y="1145"/>
                    <a:pt x="1096" y="740"/>
                    <a:pt x="1084" y="312"/>
                  </a:cubicBezTo>
                  <a:cubicBezTo>
                    <a:pt x="1084" y="117"/>
                    <a:pt x="931" y="1"/>
                    <a:pt x="778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131259" y="4674320"/>
              <a:ext cx="55254" cy="42925"/>
            </a:xfrm>
            <a:custGeom>
              <a:rect b="b" l="l" r="r" t="t"/>
              <a:pathLst>
                <a:path extrusionOk="0" h="1323" w="1703">
                  <a:moveTo>
                    <a:pt x="846" y="1"/>
                  </a:moveTo>
                  <a:cubicBezTo>
                    <a:pt x="0" y="1"/>
                    <a:pt x="0" y="1322"/>
                    <a:pt x="846" y="1322"/>
                  </a:cubicBezTo>
                  <a:cubicBezTo>
                    <a:pt x="1703" y="1322"/>
                    <a:pt x="1703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591329" y="4727919"/>
              <a:ext cx="45618" cy="47727"/>
            </a:xfrm>
            <a:custGeom>
              <a:rect b="b" l="l" r="r" t="t"/>
              <a:pathLst>
                <a:path extrusionOk="0" h="1471" w="1406">
                  <a:moveTo>
                    <a:pt x="753" y="0"/>
                  </a:moveTo>
                  <a:cubicBezTo>
                    <a:pt x="736" y="0"/>
                    <a:pt x="720" y="1"/>
                    <a:pt x="703" y="3"/>
                  </a:cubicBezTo>
                  <a:lnTo>
                    <a:pt x="536" y="27"/>
                  </a:lnTo>
                  <a:lnTo>
                    <a:pt x="394" y="87"/>
                  </a:lnTo>
                  <a:cubicBezTo>
                    <a:pt x="310" y="123"/>
                    <a:pt x="251" y="182"/>
                    <a:pt x="203" y="254"/>
                  </a:cubicBezTo>
                  <a:cubicBezTo>
                    <a:pt x="155" y="313"/>
                    <a:pt x="108" y="396"/>
                    <a:pt x="96" y="468"/>
                  </a:cubicBezTo>
                  <a:lnTo>
                    <a:pt x="84" y="468"/>
                  </a:lnTo>
                  <a:cubicBezTo>
                    <a:pt x="72" y="504"/>
                    <a:pt x="60" y="551"/>
                    <a:pt x="48" y="587"/>
                  </a:cubicBezTo>
                  <a:cubicBezTo>
                    <a:pt x="1" y="765"/>
                    <a:pt x="24" y="956"/>
                    <a:pt x="108" y="1123"/>
                  </a:cubicBezTo>
                  <a:cubicBezTo>
                    <a:pt x="144" y="1170"/>
                    <a:pt x="179" y="1218"/>
                    <a:pt x="215" y="1266"/>
                  </a:cubicBezTo>
                  <a:cubicBezTo>
                    <a:pt x="298" y="1349"/>
                    <a:pt x="405" y="1408"/>
                    <a:pt x="525" y="1444"/>
                  </a:cubicBezTo>
                  <a:cubicBezTo>
                    <a:pt x="584" y="1462"/>
                    <a:pt x="647" y="1471"/>
                    <a:pt x="709" y="1471"/>
                  </a:cubicBezTo>
                  <a:cubicBezTo>
                    <a:pt x="772" y="1471"/>
                    <a:pt x="834" y="1462"/>
                    <a:pt x="894" y="1444"/>
                  </a:cubicBezTo>
                  <a:cubicBezTo>
                    <a:pt x="1060" y="1385"/>
                    <a:pt x="1203" y="1277"/>
                    <a:pt x="1298" y="1123"/>
                  </a:cubicBezTo>
                  <a:cubicBezTo>
                    <a:pt x="1322" y="1063"/>
                    <a:pt x="1346" y="1016"/>
                    <a:pt x="1370" y="956"/>
                  </a:cubicBezTo>
                  <a:cubicBezTo>
                    <a:pt x="1406" y="837"/>
                    <a:pt x="1406" y="706"/>
                    <a:pt x="1370" y="587"/>
                  </a:cubicBezTo>
                  <a:lnTo>
                    <a:pt x="1322" y="468"/>
                  </a:lnTo>
                  <a:cubicBezTo>
                    <a:pt x="1310" y="420"/>
                    <a:pt x="1287" y="361"/>
                    <a:pt x="1263" y="313"/>
                  </a:cubicBezTo>
                  <a:cubicBezTo>
                    <a:pt x="1227" y="242"/>
                    <a:pt x="1167" y="182"/>
                    <a:pt x="1096" y="134"/>
                  </a:cubicBezTo>
                  <a:cubicBezTo>
                    <a:pt x="1060" y="99"/>
                    <a:pt x="1013" y="75"/>
                    <a:pt x="953" y="51"/>
                  </a:cubicBezTo>
                  <a:cubicBezTo>
                    <a:pt x="894" y="22"/>
                    <a:pt x="828" y="0"/>
                    <a:pt x="75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335208" y="4918079"/>
              <a:ext cx="60315" cy="46753"/>
            </a:xfrm>
            <a:custGeom>
              <a:rect b="b" l="l" r="r" t="t"/>
              <a:pathLst>
                <a:path extrusionOk="0" h="1441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261039" y="5140587"/>
              <a:ext cx="60315" cy="46753"/>
            </a:xfrm>
            <a:custGeom>
              <a:rect b="b" l="l" r="r" t="t"/>
              <a:pathLst>
                <a:path extrusionOk="0" h="1441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022458" y="5076054"/>
              <a:ext cx="62586" cy="48732"/>
            </a:xfrm>
            <a:custGeom>
              <a:rect b="b" l="l" r="r" t="t"/>
              <a:pathLst>
                <a:path extrusionOk="0" h="1502" w="1929">
                  <a:moveTo>
                    <a:pt x="964" y="1"/>
                  </a:moveTo>
                  <a:cubicBezTo>
                    <a:pt x="0" y="1"/>
                    <a:pt x="0" y="1501"/>
                    <a:pt x="964" y="1501"/>
                  </a:cubicBezTo>
                  <a:cubicBezTo>
                    <a:pt x="1929" y="1501"/>
                    <a:pt x="1929" y="1"/>
                    <a:pt x="96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676692" y="5151197"/>
              <a:ext cx="44482" cy="44644"/>
            </a:xfrm>
            <a:custGeom>
              <a:rect b="b" l="l" r="r" t="t"/>
              <a:pathLst>
                <a:path extrusionOk="0" h="1376" w="1371">
                  <a:moveTo>
                    <a:pt x="686" y="1"/>
                  </a:moveTo>
                  <a:cubicBezTo>
                    <a:pt x="483" y="1"/>
                    <a:pt x="281" y="102"/>
                    <a:pt x="168" y="304"/>
                  </a:cubicBezTo>
                  <a:cubicBezTo>
                    <a:pt x="156" y="328"/>
                    <a:pt x="144" y="364"/>
                    <a:pt x="120" y="388"/>
                  </a:cubicBezTo>
                  <a:cubicBezTo>
                    <a:pt x="1" y="590"/>
                    <a:pt x="1" y="852"/>
                    <a:pt x="120" y="1054"/>
                  </a:cubicBezTo>
                  <a:cubicBezTo>
                    <a:pt x="245" y="1269"/>
                    <a:pt x="465" y="1376"/>
                    <a:pt x="686" y="1376"/>
                  </a:cubicBezTo>
                  <a:cubicBezTo>
                    <a:pt x="906" y="1376"/>
                    <a:pt x="1126" y="1269"/>
                    <a:pt x="1251" y="1054"/>
                  </a:cubicBezTo>
                  <a:cubicBezTo>
                    <a:pt x="1370" y="852"/>
                    <a:pt x="1370" y="590"/>
                    <a:pt x="1251" y="388"/>
                  </a:cubicBezTo>
                  <a:cubicBezTo>
                    <a:pt x="1239" y="364"/>
                    <a:pt x="1227" y="328"/>
                    <a:pt x="1203" y="304"/>
                  </a:cubicBezTo>
                  <a:cubicBezTo>
                    <a:pt x="1090" y="102"/>
                    <a:pt x="888" y="1"/>
                    <a:pt x="68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5312938" y="4871326"/>
              <a:ext cx="53729" cy="52658"/>
            </a:xfrm>
            <a:custGeom>
              <a:rect b="b" l="l" r="r" t="t"/>
              <a:pathLst>
                <a:path extrusionOk="0" h="1623" w="1656">
                  <a:moveTo>
                    <a:pt x="828" y="1"/>
                  </a:moveTo>
                  <a:cubicBezTo>
                    <a:pt x="563" y="1"/>
                    <a:pt x="298" y="132"/>
                    <a:pt x="143" y="394"/>
                  </a:cubicBezTo>
                  <a:cubicBezTo>
                    <a:pt x="1" y="632"/>
                    <a:pt x="1" y="941"/>
                    <a:pt x="143" y="1191"/>
                  </a:cubicBezTo>
                  <a:cubicBezTo>
                    <a:pt x="155" y="1203"/>
                    <a:pt x="155" y="1227"/>
                    <a:pt x="167" y="1251"/>
                  </a:cubicBezTo>
                  <a:cubicBezTo>
                    <a:pt x="239" y="1358"/>
                    <a:pt x="334" y="1453"/>
                    <a:pt x="441" y="1525"/>
                  </a:cubicBezTo>
                  <a:cubicBezTo>
                    <a:pt x="560" y="1590"/>
                    <a:pt x="694" y="1623"/>
                    <a:pt x="828" y="1623"/>
                  </a:cubicBezTo>
                  <a:cubicBezTo>
                    <a:pt x="962" y="1623"/>
                    <a:pt x="1096" y="1590"/>
                    <a:pt x="1215" y="1525"/>
                  </a:cubicBezTo>
                  <a:cubicBezTo>
                    <a:pt x="1322" y="1453"/>
                    <a:pt x="1417" y="1358"/>
                    <a:pt x="1489" y="1251"/>
                  </a:cubicBezTo>
                  <a:lnTo>
                    <a:pt x="1513" y="1191"/>
                  </a:lnTo>
                  <a:cubicBezTo>
                    <a:pt x="1655" y="941"/>
                    <a:pt x="1655" y="632"/>
                    <a:pt x="1513" y="394"/>
                  </a:cubicBezTo>
                  <a:cubicBezTo>
                    <a:pt x="1358" y="132"/>
                    <a:pt x="1093" y="1"/>
                    <a:pt x="82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5698450" y="4929889"/>
              <a:ext cx="56454" cy="55189"/>
            </a:xfrm>
            <a:custGeom>
              <a:rect b="b" l="l" r="r" t="t"/>
              <a:pathLst>
                <a:path extrusionOk="0" h="1701" w="1740">
                  <a:moveTo>
                    <a:pt x="901" y="1"/>
                  </a:moveTo>
                  <a:cubicBezTo>
                    <a:pt x="850" y="1"/>
                    <a:pt x="799" y="7"/>
                    <a:pt x="751" y="17"/>
                  </a:cubicBezTo>
                  <a:cubicBezTo>
                    <a:pt x="668" y="17"/>
                    <a:pt x="596" y="29"/>
                    <a:pt x="537" y="77"/>
                  </a:cubicBezTo>
                  <a:cubicBezTo>
                    <a:pt x="394" y="124"/>
                    <a:pt x="287" y="220"/>
                    <a:pt x="191" y="339"/>
                  </a:cubicBezTo>
                  <a:cubicBezTo>
                    <a:pt x="144" y="386"/>
                    <a:pt x="108" y="446"/>
                    <a:pt x="84" y="517"/>
                  </a:cubicBezTo>
                  <a:cubicBezTo>
                    <a:pt x="37" y="625"/>
                    <a:pt x="1" y="732"/>
                    <a:pt x="13" y="851"/>
                  </a:cubicBezTo>
                  <a:lnTo>
                    <a:pt x="37" y="1077"/>
                  </a:lnTo>
                  <a:lnTo>
                    <a:pt x="132" y="1279"/>
                  </a:lnTo>
                  <a:lnTo>
                    <a:pt x="263" y="1446"/>
                  </a:lnTo>
                  <a:lnTo>
                    <a:pt x="430" y="1589"/>
                  </a:lnTo>
                  <a:lnTo>
                    <a:pt x="632" y="1672"/>
                  </a:lnTo>
                  <a:cubicBezTo>
                    <a:pt x="691" y="1692"/>
                    <a:pt x="754" y="1701"/>
                    <a:pt x="818" y="1701"/>
                  </a:cubicBezTo>
                  <a:cubicBezTo>
                    <a:pt x="870" y="1701"/>
                    <a:pt x="924" y="1695"/>
                    <a:pt x="977" y="1684"/>
                  </a:cubicBezTo>
                  <a:cubicBezTo>
                    <a:pt x="1049" y="1684"/>
                    <a:pt x="1120" y="1660"/>
                    <a:pt x="1192" y="1625"/>
                  </a:cubicBezTo>
                  <a:cubicBezTo>
                    <a:pt x="1299" y="1589"/>
                    <a:pt x="1382" y="1529"/>
                    <a:pt x="1465" y="1446"/>
                  </a:cubicBezTo>
                  <a:lnTo>
                    <a:pt x="1501" y="1410"/>
                  </a:lnTo>
                  <a:cubicBezTo>
                    <a:pt x="1584" y="1339"/>
                    <a:pt x="1632" y="1256"/>
                    <a:pt x="1668" y="1160"/>
                  </a:cubicBezTo>
                  <a:cubicBezTo>
                    <a:pt x="1715" y="1065"/>
                    <a:pt x="1739" y="958"/>
                    <a:pt x="1739" y="851"/>
                  </a:cubicBezTo>
                  <a:lnTo>
                    <a:pt x="1704" y="636"/>
                  </a:lnTo>
                  <a:cubicBezTo>
                    <a:pt x="1668" y="505"/>
                    <a:pt x="1596" y="386"/>
                    <a:pt x="1501" y="279"/>
                  </a:cubicBezTo>
                  <a:lnTo>
                    <a:pt x="1465" y="244"/>
                  </a:lnTo>
                  <a:lnTo>
                    <a:pt x="1287" y="113"/>
                  </a:lnTo>
                  <a:lnTo>
                    <a:pt x="1084" y="29"/>
                  </a:lnTo>
                  <a:cubicBezTo>
                    <a:pt x="1025" y="10"/>
                    <a:pt x="963" y="1"/>
                    <a:pt x="90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5603451" y="4753518"/>
              <a:ext cx="55254" cy="42892"/>
            </a:xfrm>
            <a:custGeom>
              <a:rect b="b" l="l" r="r" t="t"/>
              <a:pathLst>
                <a:path extrusionOk="0" h="1322" w="1703">
                  <a:moveTo>
                    <a:pt x="857" y="0"/>
                  </a:moveTo>
                  <a:cubicBezTo>
                    <a:pt x="0" y="0"/>
                    <a:pt x="0" y="1322"/>
                    <a:pt x="857" y="1322"/>
                  </a:cubicBezTo>
                  <a:cubicBezTo>
                    <a:pt x="1703" y="1322"/>
                    <a:pt x="1703" y="0"/>
                    <a:pt x="85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7435652" y="5044939"/>
              <a:ext cx="357349" cy="158916"/>
            </a:xfrm>
            <a:custGeom>
              <a:rect b="b" l="l" r="r" t="t"/>
              <a:pathLst>
                <a:path extrusionOk="0" h="4898" w="11014">
                  <a:moveTo>
                    <a:pt x="5259" y="0"/>
                  </a:moveTo>
                  <a:cubicBezTo>
                    <a:pt x="5209" y="0"/>
                    <a:pt x="5159" y="2"/>
                    <a:pt x="5108" y="7"/>
                  </a:cubicBezTo>
                  <a:cubicBezTo>
                    <a:pt x="4596" y="55"/>
                    <a:pt x="4156" y="365"/>
                    <a:pt x="3918" y="817"/>
                  </a:cubicBezTo>
                  <a:cubicBezTo>
                    <a:pt x="3656" y="1103"/>
                    <a:pt x="3489" y="1460"/>
                    <a:pt x="3465" y="1841"/>
                  </a:cubicBezTo>
                  <a:cubicBezTo>
                    <a:pt x="3465" y="1877"/>
                    <a:pt x="3453" y="1912"/>
                    <a:pt x="3453" y="1948"/>
                  </a:cubicBezTo>
                  <a:cubicBezTo>
                    <a:pt x="3270" y="1870"/>
                    <a:pt x="3073" y="1832"/>
                    <a:pt x="2878" y="1832"/>
                  </a:cubicBezTo>
                  <a:cubicBezTo>
                    <a:pt x="2654" y="1832"/>
                    <a:pt x="2430" y="1882"/>
                    <a:pt x="2227" y="1984"/>
                  </a:cubicBezTo>
                  <a:cubicBezTo>
                    <a:pt x="1905" y="2186"/>
                    <a:pt x="1691" y="2532"/>
                    <a:pt x="1655" y="2925"/>
                  </a:cubicBezTo>
                  <a:cubicBezTo>
                    <a:pt x="1643" y="2960"/>
                    <a:pt x="1632" y="2996"/>
                    <a:pt x="1620" y="3032"/>
                  </a:cubicBezTo>
                  <a:cubicBezTo>
                    <a:pt x="1542" y="3020"/>
                    <a:pt x="1462" y="3014"/>
                    <a:pt x="1381" y="3014"/>
                  </a:cubicBezTo>
                  <a:cubicBezTo>
                    <a:pt x="1301" y="3014"/>
                    <a:pt x="1221" y="3020"/>
                    <a:pt x="1143" y="3032"/>
                  </a:cubicBezTo>
                  <a:cubicBezTo>
                    <a:pt x="1072" y="3044"/>
                    <a:pt x="1000" y="3055"/>
                    <a:pt x="941" y="3079"/>
                  </a:cubicBezTo>
                  <a:cubicBezTo>
                    <a:pt x="405" y="3210"/>
                    <a:pt x="0" y="3734"/>
                    <a:pt x="286" y="4282"/>
                  </a:cubicBezTo>
                  <a:cubicBezTo>
                    <a:pt x="443" y="4573"/>
                    <a:pt x="737" y="4748"/>
                    <a:pt x="1068" y="4748"/>
                  </a:cubicBezTo>
                  <a:cubicBezTo>
                    <a:pt x="1089" y="4748"/>
                    <a:pt x="1110" y="4748"/>
                    <a:pt x="1131" y="4746"/>
                  </a:cubicBezTo>
                  <a:cubicBezTo>
                    <a:pt x="1506" y="4874"/>
                    <a:pt x="1924" y="4897"/>
                    <a:pt x="2333" y="4897"/>
                  </a:cubicBezTo>
                  <a:cubicBezTo>
                    <a:pt x="2574" y="4897"/>
                    <a:pt x="2812" y="4889"/>
                    <a:pt x="3036" y="4889"/>
                  </a:cubicBezTo>
                  <a:cubicBezTo>
                    <a:pt x="3256" y="4893"/>
                    <a:pt x="3477" y="4894"/>
                    <a:pt x="3698" y="4894"/>
                  </a:cubicBezTo>
                  <a:cubicBezTo>
                    <a:pt x="4233" y="4894"/>
                    <a:pt x="4772" y="4886"/>
                    <a:pt x="5311" y="4877"/>
                  </a:cubicBezTo>
                  <a:cubicBezTo>
                    <a:pt x="6739" y="4841"/>
                    <a:pt x="8168" y="4782"/>
                    <a:pt x="9597" y="4699"/>
                  </a:cubicBezTo>
                  <a:cubicBezTo>
                    <a:pt x="9693" y="4727"/>
                    <a:pt x="9790" y="4742"/>
                    <a:pt x="9885" y="4742"/>
                  </a:cubicBezTo>
                  <a:cubicBezTo>
                    <a:pt x="9990" y="4742"/>
                    <a:pt x="10093" y="4724"/>
                    <a:pt x="10192" y="4687"/>
                  </a:cubicBezTo>
                  <a:cubicBezTo>
                    <a:pt x="10490" y="4579"/>
                    <a:pt x="10740" y="4353"/>
                    <a:pt x="10883" y="4068"/>
                  </a:cubicBezTo>
                  <a:cubicBezTo>
                    <a:pt x="11014" y="3841"/>
                    <a:pt x="11014" y="3579"/>
                    <a:pt x="10906" y="3353"/>
                  </a:cubicBezTo>
                  <a:cubicBezTo>
                    <a:pt x="10799" y="3186"/>
                    <a:pt x="10633" y="3055"/>
                    <a:pt x="10442" y="2996"/>
                  </a:cubicBezTo>
                  <a:cubicBezTo>
                    <a:pt x="10273" y="2924"/>
                    <a:pt x="10088" y="2889"/>
                    <a:pt x="9901" y="2889"/>
                  </a:cubicBezTo>
                  <a:cubicBezTo>
                    <a:pt x="9812" y="2889"/>
                    <a:pt x="9721" y="2897"/>
                    <a:pt x="9633" y="2913"/>
                  </a:cubicBezTo>
                  <a:cubicBezTo>
                    <a:pt x="9621" y="2841"/>
                    <a:pt x="9597" y="2758"/>
                    <a:pt x="9573" y="2674"/>
                  </a:cubicBezTo>
                  <a:cubicBezTo>
                    <a:pt x="9360" y="2091"/>
                    <a:pt x="8808" y="1724"/>
                    <a:pt x="8221" y="1724"/>
                  </a:cubicBezTo>
                  <a:cubicBezTo>
                    <a:pt x="8053" y="1724"/>
                    <a:pt x="7882" y="1754"/>
                    <a:pt x="7716" y="1817"/>
                  </a:cubicBezTo>
                  <a:cubicBezTo>
                    <a:pt x="7620" y="1853"/>
                    <a:pt x="7525" y="1901"/>
                    <a:pt x="7430" y="1948"/>
                  </a:cubicBezTo>
                  <a:cubicBezTo>
                    <a:pt x="7418" y="1924"/>
                    <a:pt x="7418" y="1901"/>
                    <a:pt x="7394" y="1865"/>
                  </a:cubicBezTo>
                  <a:cubicBezTo>
                    <a:pt x="7299" y="1662"/>
                    <a:pt x="7168" y="1472"/>
                    <a:pt x="7013" y="1305"/>
                  </a:cubicBezTo>
                  <a:cubicBezTo>
                    <a:pt x="6966" y="1198"/>
                    <a:pt x="6906" y="1091"/>
                    <a:pt x="6846" y="984"/>
                  </a:cubicBezTo>
                  <a:cubicBezTo>
                    <a:pt x="6503" y="430"/>
                    <a:pt x="5923" y="0"/>
                    <a:pt x="525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6642956" y="4767210"/>
              <a:ext cx="294406" cy="196487"/>
            </a:xfrm>
            <a:custGeom>
              <a:rect b="b" l="l" r="r" t="t"/>
              <a:pathLst>
                <a:path extrusionOk="0" h="6056" w="9074">
                  <a:moveTo>
                    <a:pt x="5175" y="1"/>
                  </a:moveTo>
                  <a:cubicBezTo>
                    <a:pt x="4836" y="1"/>
                    <a:pt x="4484" y="181"/>
                    <a:pt x="4263" y="471"/>
                  </a:cubicBezTo>
                  <a:cubicBezTo>
                    <a:pt x="3954" y="864"/>
                    <a:pt x="3715" y="1317"/>
                    <a:pt x="3561" y="1793"/>
                  </a:cubicBezTo>
                  <a:cubicBezTo>
                    <a:pt x="3132" y="2329"/>
                    <a:pt x="2584" y="2769"/>
                    <a:pt x="1953" y="3067"/>
                  </a:cubicBezTo>
                  <a:cubicBezTo>
                    <a:pt x="1275" y="3388"/>
                    <a:pt x="537" y="3745"/>
                    <a:pt x="251" y="4496"/>
                  </a:cubicBezTo>
                  <a:cubicBezTo>
                    <a:pt x="1" y="5150"/>
                    <a:pt x="120" y="5674"/>
                    <a:pt x="441" y="6055"/>
                  </a:cubicBezTo>
                  <a:cubicBezTo>
                    <a:pt x="441" y="5829"/>
                    <a:pt x="525" y="5603"/>
                    <a:pt x="679" y="5436"/>
                  </a:cubicBezTo>
                  <a:cubicBezTo>
                    <a:pt x="632" y="5329"/>
                    <a:pt x="679" y="5198"/>
                    <a:pt x="775" y="5127"/>
                  </a:cubicBezTo>
                  <a:cubicBezTo>
                    <a:pt x="1930" y="4222"/>
                    <a:pt x="3585" y="3507"/>
                    <a:pt x="5025" y="3198"/>
                  </a:cubicBezTo>
                  <a:cubicBezTo>
                    <a:pt x="5279" y="3144"/>
                    <a:pt x="5548" y="3114"/>
                    <a:pt x="5819" y="3114"/>
                  </a:cubicBezTo>
                  <a:cubicBezTo>
                    <a:pt x="6321" y="3114"/>
                    <a:pt x="6830" y="3216"/>
                    <a:pt x="7264" y="3448"/>
                  </a:cubicBezTo>
                  <a:cubicBezTo>
                    <a:pt x="7906" y="3460"/>
                    <a:pt x="8466" y="3960"/>
                    <a:pt x="8728" y="4638"/>
                  </a:cubicBezTo>
                  <a:cubicBezTo>
                    <a:pt x="8752" y="4686"/>
                    <a:pt x="8764" y="4734"/>
                    <a:pt x="8776" y="4793"/>
                  </a:cubicBezTo>
                  <a:cubicBezTo>
                    <a:pt x="9002" y="4579"/>
                    <a:pt x="9073" y="4246"/>
                    <a:pt x="8954" y="3960"/>
                  </a:cubicBezTo>
                  <a:cubicBezTo>
                    <a:pt x="8871" y="3745"/>
                    <a:pt x="8752" y="3543"/>
                    <a:pt x="8597" y="3376"/>
                  </a:cubicBezTo>
                  <a:cubicBezTo>
                    <a:pt x="8561" y="3317"/>
                    <a:pt x="8526" y="3245"/>
                    <a:pt x="8478" y="3186"/>
                  </a:cubicBezTo>
                  <a:cubicBezTo>
                    <a:pt x="8228" y="2841"/>
                    <a:pt x="7871" y="2567"/>
                    <a:pt x="7466" y="2424"/>
                  </a:cubicBezTo>
                  <a:cubicBezTo>
                    <a:pt x="7430" y="2388"/>
                    <a:pt x="7395" y="2352"/>
                    <a:pt x="7359" y="2317"/>
                  </a:cubicBezTo>
                  <a:cubicBezTo>
                    <a:pt x="6787" y="1781"/>
                    <a:pt x="6323" y="1162"/>
                    <a:pt x="5942" y="471"/>
                  </a:cubicBezTo>
                  <a:cubicBezTo>
                    <a:pt x="5763" y="142"/>
                    <a:pt x="5474" y="1"/>
                    <a:pt x="517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6656096" y="4868147"/>
              <a:ext cx="273933" cy="124524"/>
            </a:xfrm>
            <a:custGeom>
              <a:rect b="b" l="l" r="r" t="t"/>
              <a:pathLst>
                <a:path extrusionOk="0" h="3838" w="8443">
                  <a:moveTo>
                    <a:pt x="5429" y="0"/>
                  </a:moveTo>
                  <a:cubicBezTo>
                    <a:pt x="5151" y="0"/>
                    <a:pt x="4873" y="31"/>
                    <a:pt x="4608" y="87"/>
                  </a:cubicBezTo>
                  <a:cubicBezTo>
                    <a:pt x="3168" y="384"/>
                    <a:pt x="1513" y="1099"/>
                    <a:pt x="358" y="2016"/>
                  </a:cubicBezTo>
                  <a:cubicBezTo>
                    <a:pt x="262" y="2087"/>
                    <a:pt x="227" y="2218"/>
                    <a:pt x="262" y="2325"/>
                  </a:cubicBezTo>
                  <a:cubicBezTo>
                    <a:pt x="108" y="2492"/>
                    <a:pt x="24" y="2718"/>
                    <a:pt x="36" y="2944"/>
                  </a:cubicBezTo>
                  <a:cubicBezTo>
                    <a:pt x="1" y="3432"/>
                    <a:pt x="393" y="3837"/>
                    <a:pt x="882" y="3837"/>
                  </a:cubicBezTo>
                  <a:cubicBezTo>
                    <a:pt x="1941" y="3825"/>
                    <a:pt x="2989" y="3742"/>
                    <a:pt x="4037" y="3587"/>
                  </a:cubicBezTo>
                  <a:cubicBezTo>
                    <a:pt x="3930" y="2920"/>
                    <a:pt x="3930" y="2230"/>
                    <a:pt x="4013" y="1563"/>
                  </a:cubicBezTo>
                  <a:cubicBezTo>
                    <a:pt x="4052" y="1316"/>
                    <a:pt x="4273" y="1193"/>
                    <a:pt x="4496" y="1193"/>
                  </a:cubicBezTo>
                  <a:cubicBezTo>
                    <a:pt x="4681" y="1193"/>
                    <a:pt x="4867" y="1277"/>
                    <a:pt x="4954" y="1444"/>
                  </a:cubicBezTo>
                  <a:cubicBezTo>
                    <a:pt x="5251" y="2027"/>
                    <a:pt x="5477" y="2647"/>
                    <a:pt x="5596" y="3301"/>
                  </a:cubicBezTo>
                  <a:cubicBezTo>
                    <a:pt x="6025" y="3206"/>
                    <a:pt x="6454" y="3099"/>
                    <a:pt x="6870" y="2980"/>
                  </a:cubicBezTo>
                  <a:cubicBezTo>
                    <a:pt x="6978" y="2956"/>
                    <a:pt x="7073" y="2920"/>
                    <a:pt x="7180" y="2885"/>
                  </a:cubicBezTo>
                  <a:cubicBezTo>
                    <a:pt x="7323" y="2837"/>
                    <a:pt x="7478" y="2801"/>
                    <a:pt x="7621" y="2754"/>
                  </a:cubicBezTo>
                  <a:cubicBezTo>
                    <a:pt x="8049" y="2611"/>
                    <a:pt x="8442" y="2158"/>
                    <a:pt x="8359" y="1682"/>
                  </a:cubicBezTo>
                  <a:cubicBezTo>
                    <a:pt x="8347" y="1635"/>
                    <a:pt x="8335" y="1575"/>
                    <a:pt x="8323" y="1527"/>
                  </a:cubicBezTo>
                  <a:cubicBezTo>
                    <a:pt x="8049" y="849"/>
                    <a:pt x="7490" y="349"/>
                    <a:pt x="6847" y="337"/>
                  </a:cubicBezTo>
                  <a:cubicBezTo>
                    <a:pt x="6426" y="100"/>
                    <a:pt x="5928" y="0"/>
                    <a:pt x="54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6783573" y="4906724"/>
              <a:ext cx="90814" cy="282693"/>
            </a:xfrm>
            <a:custGeom>
              <a:rect b="b" l="l" r="r" t="t"/>
              <a:pathLst>
                <a:path extrusionOk="0" h="8713" w="2799">
                  <a:moveTo>
                    <a:pt x="574" y="1"/>
                  </a:moveTo>
                  <a:cubicBezTo>
                    <a:pt x="353" y="1"/>
                    <a:pt x="135" y="121"/>
                    <a:pt x="96" y="362"/>
                  </a:cubicBezTo>
                  <a:cubicBezTo>
                    <a:pt x="1" y="1041"/>
                    <a:pt x="13" y="1720"/>
                    <a:pt x="108" y="2398"/>
                  </a:cubicBezTo>
                  <a:cubicBezTo>
                    <a:pt x="203" y="3160"/>
                    <a:pt x="370" y="3934"/>
                    <a:pt x="489" y="4672"/>
                  </a:cubicBezTo>
                  <a:cubicBezTo>
                    <a:pt x="596" y="5375"/>
                    <a:pt x="727" y="6089"/>
                    <a:pt x="846" y="6792"/>
                  </a:cubicBezTo>
                  <a:cubicBezTo>
                    <a:pt x="977" y="7542"/>
                    <a:pt x="977" y="8137"/>
                    <a:pt x="1608" y="8625"/>
                  </a:cubicBezTo>
                  <a:cubicBezTo>
                    <a:pt x="1687" y="8686"/>
                    <a:pt x="1780" y="8713"/>
                    <a:pt x="1874" y="8713"/>
                  </a:cubicBezTo>
                  <a:cubicBezTo>
                    <a:pt x="2092" y="8713"/>
                    <a:pt x="2322" y="8573"/>
                    <a:pt x="2429" y="8399"/>
                  </a:cubicBezTo>
                  <a:cubicBezTo>
                    <a:pt x="2799" y="7839"/>
                    <a:pt x="2608" y="7280"/>
                    <a:pt x="2489" y="6661"/>
                  </a:cubicBezTo>
                  <a:cubicBezTo>
                    <a:pt x="2358" y="5899"/>
                    <a:pt x="2239" y="5137"/>
                    <a:pt x="2096" y="4387"/>
                  </a:cubicBezTo>
                  <a:cubicBezTo>
                    <a:pt x="1953" y="3648"/>
                    <a:pt x="1846" y="2863"/>
                    <a:pt x="1679" y="2101"/>
                  </a:cubicBezTo>
                  <a:cubicBezTo>
                    <a:pt x="1548" y="1458"/>
                    <a:pt x="1334" y="838"/>
                    <a:pt x="1025" y="243"/>
                  </a:cubicBezTo>
                  <a:cubicBezTo>
                    <a:pt x="939" y="82"/>
                    <a:pt x="755" y="1"/>
                    <a:pt x="57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6378335" y="4943451"/>
              <a:ext cx="185845" cy="163945"/>
            </a:xfrm>
            <a:custGeom>
              <a:rect b="b" l="l" r="r" t="t"/>
              <a:pathLst>
                <a:path extrusionOk="0" h="5053" w="5728">
                  <a:moveTo>
                    <a:pt x="3025" y="1"/>
                  </a:moveTo>
                  <a:cubicBezTo>
                    <a:pt x="2798" y="1"/>
                    <a:pt x="2552" y="61"/>
                    <a:pt x="2287" y="195"/>
                  </a:cubicBezTo>
                  <a:cubicBezTo>
                    <a:pt x="1394" y="635"/>
                    <a:pt x="846" y="1742"/>
                    <a:pt x="501" y="2624"/>
                  </a:cubicBezTo>
                  <a:cubicBezTo>
                    <a:pt x="215" y="3386"/>
                    <a:pt x="37" y="4171"/>
                    <a:pt x="1" y="4981"/>
                  </a:cubicBezTo>
                  <a:cubicBezTo>
                    <a:pt x="489" y="4481"/>
                    <a:pt x="1346" y="4231"/>
                    <a:pt x="1965" y="4148"/>
                  </a:cubicBezTo>
                  <a:cubicBezTo>
                    <a:pt x="2226" y="4114"/>
                    <a:pt x="2488" y="4097"/>
                    <a:pt x="2748" y="4097"/>
                  </a:cubicBezTo>
                  <a:cubicBezTo>
                    <a:pt x="3677" y="4097"/>
                    <a:pt x="4593" y="4310"/>
                    <a:pt x="5430" y="4719"/>
                  </a:cubicBezTo>
                  <a:cubicBezTo>
                    <a:pt x="5537" y="4779"/>
                    <a:pt x="5609" y="4862"/>
                    <a:pt x="5656" y="4957"/>
                  </a:cubicBezTo>
                  <a:cubicBezTo>
                    <a:pt x="5680" y="4993"/>
                    <a:pt x="5716" y="5029"/>
                    <a:pt x="5728" y="5052"/>
                  </a:cubicBezTo>
                  <a:cubicBezTo>
                    <a:pt x="5680" y="4124"/>
                    <a:pt x="5466" y="3207"/>
                    <a:pt x="5085" y="2362"/>
                  </a:cubicBezTo>
                  <a:cubicBezTo>
                    <a:pt x="4669" y="1142"/>
                    <a:pt x="4016" y="1"/>
                    <a:pt x="30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6364448" y="5076346"/>
              <a:ext cx="206318" cy="100969"/>
            </a:xfrm>
            <a:custGeom>
              <a:rect b="b" l="l" r="r" t="t"/>
              <a:pathLst>
                <a:path extrusionOk="0" h="3112" w="6359">
                  <a:moveTo>
                    <a:pt x="3176" y="1"/>
                  </a:moveTo>
                  <a:cubicBezTo>
                    <a:pt x="2916" y="1"/>
                    <a:pt x="2654" y="18"/>
                    <a:pt x="2393" y="52"/>
                  </a:cubicBezTo>
                  <a:cubicBezTo>
                    <a:pt x="1774" y="135"/>
                    <a:pt x="917" y="385"/>
                    <a:pt x="417" y="885"/>
                  </a:cubicBezTo>
                  <a:cubicBezTo>
                    <a:pt x="167" y="1123"/>
                    <a:pt x="12" y="1456"/>
                    <a:pt x="12" y="1814"/>
                  </a:cubicBezTo>
                  <a:cubicBezTo>
                    <a:pt x="0" y="3016"/>
                    <a:pt x="1703" y="3111"/>
                    <a:pt x="2572" y="3111"/>
                  </a:cubicBezTo>
                  <a:lnTo>
                    <a:pt x="2644" y="3111"/>
                  </a:lnTo>
                  <a:cubicBezTo>
                    <a:pt x="2644" y="2397"/>
                    <a:pt x="2715" y="1683"/>
                    <a:pt x="2870" y="968"/>
                  </a:cubicBezTo>
                  <a:cubicBezTo>
                    <a:pt x="2922" y="735"/>
                    <a:pt x="3121" y="624"/>
                    <a:pt x="3323" y="624"/>
                  </a:cubicBezTo>
                  <a:cubicBezTo>
                    <a:pt x="3534" y="624"/>
                    <a:pt x="3750" y="744"/>
                    <a:pt x="3810" y="968"/>
                  </a:cubicBezTo>
                  <a:cubicBezTo>
                    <a:pt x="3989" y="1623"/>
                    <a:pt x="4108" y="2290"/>
                    <a:pt x="4168" y="2957"/>
                  </a:cubicBezTo>
                  <a:cubicBezTo>
                    <a:pt x="4989" y="2790"/>
                    <a:pt x="5775" y="2457"/>
                    <a:pt x="6192" y="1837"/>
                  </a:cubicBezTo>
                  <a:cubicBezTo>
                    <a:pt x="6358" y="1564"/>
                    <a:pt x="6346" y="1218"/>
                    <a:pt x="6168" y="968"/>
                  </a:cubicBezTo>
                  <a:cubicBezTo>
                    <a:pt x="6144" y="933"/>
                    <a:pt x="6108" y="897"/>
                    <a:pt x="6084" y="861"/>
                  </a:cubicBezTo>
                  <a:cubicBezTo>
                    <a:pt x="6037" y="766"/>
                    <a:pt x="5965" y="683"/>
                    <a:pt x="5858" y="623"/>
                  </a:cubicBezTo>
                  <a:cubicBezTo>
                    <a:pt x="5021" y="214"/>
                    <a:pt x="4105" y="1"/>
                    <a:pt x="31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6446340" y="5096592"/>
              <a:ext cx="70341" cy="209530"/>
            </a:xfrm>
            <a:custGeom>
              <a:rect b="b" l="l" r="r" t="t"/>
              <a:pathLst>
                <a:path extrusionOk="0" h="6458" w="2168">
                  <a:moveTo>
                    <a:pt x="799" y="0"/>
                  </a:moveTo>
                  <a:cubicBezTo>
                    <a:pt x="597" y="0"/>
                    <a:pt x="398" y="111"/>
                    <a:pt x="346" y="344"/>
                  </a:cubicBezTo>
                  <a:cubicBezTo>
                    <a:pt x="191" y="1059"/>
                    <a:pt x="120" y="1773"/>
                    <a:pt x="120" y="2487"/>
                  </a:cubicBezTo>
                  <a:cubicBezTo>
                    <a:pt x="120" y="2833"/>
                    <a:pt x="120" y="3166"/>
                    <a:pt x="131" y="3499"/>
                  </a:cubicBezTo>
                  <a:cubicBezTo>
                    <a:pt x="155" y="4392"/>
                    <a:pt x="0" y="5631"/>
                    <a:pt x="715" y="6286"/>
                  </a:cubicBezTo>
                  <a:cubicBezTo>
                    <a:pt x="838" y="6404"/>
                    <a:pt x="977" y="6457"/>
                    <a:pt x="1112" y="6457"/>
                  </a:cubicBezTo>
                  <a:cubicBezTo>
                    <a:pt x="1302" y="6457"/>
                    <a:pt x="1487" y="6352"/>
                    <a:pt x="1620" y="6178"/>
                  </a:cubicBezTo>
                  <a:cubicBezTo>
                    <a:pt x="2167" y="5428"/>
                    <a:pt x="1810" y="4202"/>
                    <a:pt x="1739" y="3345"/>
                  </a:cubicBezTo>
                  <a:cubicBezTo>
                    <a:pt x="1715" y="3011"/>
                    <a:pt x="1679" y="2678"/>
                    <a:pt x="1644" y="2345"/>
                  </a:cubicBezTo>
                  <a:cubicBezTo>
                    <a:pt x="1584" y="1666"/>
                    <a:pt x="1465" y="999"/>
                    <a:pt x="1286" y="344"/>
                  </a:cubicBezTo>
                  <a:cubicBezTo>
                    <a:pt x="1226" y="120"/>
                    <a:pt x="1010" y="0"/>
                    <a:pt x="79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6066993" y="4845338"/>
              <a:ext cx="141428" cy="119138"/>
            </a:xfrm>
            <a:custGeom>
              <a:rect b="b" l="l" r="r" t="t"/>
              <a:pathLst>
                <a:path extrusionOk="0" h="3672" w="4359">
                  <a:moveTo>
                    <a:pt x="1981" y="0"/>
                  </a:moveTo>
                  <a:cubicBezTo>
                    <a:pt x="1134" y="0"/>
                    <a:pt x="711" y="803"/>
                    <a:pt x="512" y="1718"/>
                  </a:cubicBezTo>
                  <a:cubicBezTo>
                    <a:pt x="179" y="2219"/>
                    <a:pt x="1" y="2802"/>
                    <a:pt x="12" y="3397"/>
                  </a:cubicBezTo>
                  <a:cubicBezTo>
                    <a:pt x="138" y="3169"/>
                    <a:pt x="373" y="3039"/>
                    <a:pt x="633" y="3039"/>
                  </a:cubicBezTo>
                  <a:cubicBezTo>
                    <a:pt x="644" y="3039"/>
                    <a:pt x="656" y="3040"/>
                    <a:pt x="667" y="3040"/>
                  </a:cubicBezTo>
                  <a:cubicBezTo>
                    <a:pt x="1096" y="3040"/>
                    <a:pt x="1513" y="3076"/>
                    <a:pt x="1941" y="3111"/>
                  </a:cubicBezTo>
                  <a:cubicBezTo>
                    <a:pt x="1986" y="3092"/>
                    <a:pt x="2035" y="3082"/>
                    <a:pt x="2084" y="3082"/>
                  </a:cubicBezTo>
                  <a:cubicBezTo>
                    <a:pt x="2151" y="3082"/>
                    <a:pt x="2219" y="3101"/>
                    <a:pt x="2275" y="3135"/>
                  </a:cubicBezTo>
                  <a:cubicBezTo>
                    <a:pt x="2441" y="3147"/>
                    <a:pt x="2608" y="3153"/>
                    <a:pt x="2775" y="3153"/>
                  </a:cubicBezTo>
                  <a:cubicBezTo>
                    <a:pt x="2941" y="3153"/>
                    <a:pt x="3108" y="3147"/>
                    <a:pt x="3275" y="3135"/>
                  </a:cubicBezTo>
                  <a:cubicBezTo>
                    <a:pt x="3310" y="3131"/>
                    <a:pt x="3344" y="3129"/>
                    <a:pt x="3379" y="3129"/>
                  </a:cubicBezTo>
                  <a:cubicBezTo>
                    <a:pt x="3731" y="3129"/>
                    <a:pt x="4048" y="3346"/>
                    <a:pt x="4168" y="3671"/>
                  </a:cubicBezTo>
                  <a:cubicBezTo>
                    <a:pt x="4358" y="2957"/>
                    <a:pt x="4084" y="2254"/>
                    <a:pt x="3751" y="1599"/>
                  </a:cubicBezTo>
                  <a:cubicBezTo>
                    <a:pt x="3691" y="1373"/>
                    <a:pt x="3608" y="1147"/>
                    <a:pt x="3489" y="945"/>
                  </a:cubicBezTo>
                  <a:cubicBezTo>
                    <a:pt x="3310" y="504"/>
                    <a:pt x="3037" y="159"/>
                    <a:pt x="2572" y="135"/>
                  </a:cubicBezTo>
                  <a:cubicBezTo>
                    <a:pt x="2453" y="75"/>
                    <a:pt x="2322" y="28"/>
                    <a:pt x="2191" y="16"/>
                  </a:cubicBezTo>
                  <a:cubicBezTo>
                    <a:pt x="2118" y="5"/>
                    <a:pt x="2048" y="0"/>
                    <a:pt x="1981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5915961" y="4757185"/>
              <a:ext cx="149507" cy="131175"/>
            </a:xfrm>
            <a:custGeom>
              <a:rect b="b" l="l" r="r" t="t"/>
              <a:pathLst>
                <a:path extrusionOk="0" h="4043" w="4608">
                  <a:moveTo>
                    <a:pt x="2217" y="1"/>
                  </a:moveTo>
                  <a:cubicBezTo>
                    <a:pt x="1795" y="1"/>
                    <a:pt x="1372" y="169"/>
                    <a:pt x="1024" y="542"/>
                  </a:cubicBezTo>
                  <a:cubicBezTo>
                    <a:pt x="214" y="1387"/>
                    <a:pt x="0" y="2852"/>
                    <a:pt x="12" y="4043"/>
                  </a:cubicBezTo>
                  <a:cubicBezTo>
                    <a:pt x="48" y="3959"/>
                    <a:pt x="95" y="3876"/>
                    <a:pt x="155" y="3816"/>
                  </a:cubicBezTo>
                  <a:cubicBezTo>
                    <a:pt x="512" y="3376"/>
                    <a:pt x="1131" y="3388"/>
                    <a:pt x="1655" y="3364"/>
                  </a:cubicBezTo>
                  <a:cubicBezTo>
                    <a:pt x="2262" y="3340"/>
                    <a:pt x="2881" y="3328"/>
                    <a:pt x="3489" y="3269"/>
                  </a:cubicBezTo>
                  <a:cubicBezTo>
                    <a:pt x="3529" y="3263"/>
                    <a:pt x="3569" y="3260"/>
                    <a:pt x="3608" y="3260"/>
                  </a:cubicBezTo>
                  <a:cubicBezTo>
                    <a:pt x="3968" y="3260"/>
                    <a:pt x="4297" y="3498"/>
                    <a:pt x="4394" y="3852"/>
                  </a:cubicBezTo>
                  <a:cubicBezTo>
                    <a:pt x="4608" y="2876"/>
                    <a:pt x="4239" y="1518"/>
                    <a:pt x="3739" y="840"/>
                  </a:cubicBezTo>
                  <a:cubicBezTo>
                    <a:pt x="3361" y="312"/>
                    <a:pt x="2790" y="1"/>
                    <a:pt x="2217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5941430" y="4923108"/>
              <a:ext cx="22063" cy="7495"/>
            </a:xfrm>
            <a:custGeom>
              <a:rect b="b" l="l" r="r" t="t"/>
              <a:pathLst>
                <a:path extrusionOk="0" h="231" w="680">
                  <a:moveTo>
                    <a:pt x="1" y="0"/>
                  </a:moveTo>
                  <a:lnTo>
                    <a:pt x="1" y="0"/>
                  </a:lnTo>
                  <a:cubicBezTo>
                    <a:pt x="159" y="148"/>
                    <a:pt x="374" y="230"/>
                    <a:pt x="595" y="230"/>
                  </a:cubicBezTo>
                  <a:cubicBezTo>
                    <a:pt x="623" y="230"/>
                    <a:pt x="651" y="229"/>
                    <a:pt x="680" y="226"/>
                  </a:cubicBezTo>
                  <a:lnTo>
                    <a:pt x="680" y="167"/>
                  </a:lnTo>
                  <a:cubicBezTo>
                    <a:pt x="442" y="131"/>
                    <a:pt x="215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5916707" y="4900689"/>
              <a:ext cx="10480" cy="14341"/>
            </a:xfrm>
            <a:custGeom>
              <a:rect b="b" l="l" r="r" t="t"/>
              <a:pathLst>
                <a:path extrusionOk="0" h="442" w="323">
                  <a:moveTo>
                    <a:pt x="1" y="1"/>
                  </a:moveTo>
                  <a:lnTo>
                    <a:pt x="1" y="1"/>
                  </a:lnTo>
                  <a:cubicBezTo>
                    <a:pt x="4" y="6"/>
                    <a:pt x="7" y="12"/>
                    <a:pt x="10" y="18"/>
                  </a:cubicBezTo>
                  <a:lnTo>
                    <a:pt x="10" y="18"/>
                  </a:lnTo>
                  <a:cubicBezTo>
                    <a:pt x="11" y="14"/>
                    <a:pt x="8" y="7"/>
                    <a:pt x="1" y="1"/>
                  </a:cubicBezTo>
                  <a:close/>
                  <a:moveTo>
                    <a:pt x="10" y="18"/>
                  </a:moveTo>
                  <a:cubicBezTo>
                    <a:pt x="9" y="22"/>
                    <a:pt x="6" y="24"/>
                    <a:pt x="1" y="24"/>
                  </a:cubicBezTo>
                  <a:cubicBezTo>
                    <a:pt x="13" y="227"/>
                    <a:pt x="144" y="393"/>
                    <a:pt x="322" y="441"/>
                  </a:cubicBezTo>
                  <a:cubicBezTo>
                    <a:pt x="203" y="334"/>
                    <a:pt x="108" y="215"/>
                    <a:pt x="37" y="84"/>
                  </a:cubicBezTo>
                  <a:cubicBezTo>
                    <a:pt x="28" y="57"/>
                    <a:pt x="19" y="37"/>
                    <a:pt x="10" y="18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5915182" y="4862923"/>
              <a:ext cx="149539" cy="67161"/>
            </a:xfrm>
            <a:custGeom>
              <a:rect b="b" l="l" r="r" t="t"/>
              <a:pathLst>
                <a:path extrusionOk="0" h="2070" w="4609">
                  <a:moveTo>
                    <a:pt x="3632" y="1"/>
                  </a:moveTo>
                  <a:cubicBezTo>
                    <a:pt x="3593" y="1"/>
                    <a:pt x="3553" y="4"/>
                    <a:pt x="3513" y="10"/>
                  </a:cubicBezTo>
                  <a:cubicBezTo>
                    <a:pt x="2905" y="69"/>
                    <a:pt x="2286" y="81"/>
                    <a:pt x="1679" y="105"/>
                  </a:cubicBezTo>
                  <a:cubicBezTo>
                    <a:pt x="1155" y="129"/>
                    <a:pt x="536" y="105"/>
                    <a:pt x="179" y="545"/>
                  </a:cubicBezTo>
                  <a:cubicBezTo>
                    <a:pt x="119" y="617"/>
                    <a:pt x="72" y="700"/>
                    <a:pt x="48" y="784"/>
                  </a:cubicBezTo>
                  <a:cubicBezTo>
                    <a:pt x="0" y="903"/>
                    <a:pt x="0" y="1045"/>
                    <a:pt x="48" y="1176"/>
                  </a:cubicBezTo>
                  <a:cubicBezTo>
                    <a:pt x="60" y="1200"/>
                    <a:pt x="72" y="1224"/>
                    <a:pt x="84" y="1248"/>
                  </a:cubicBezTo>
                  <a:cubicBezTo>
                    <a:pt x="155" y="1379"/>
                    <a:pt x="250" y="1510"/>
                    <a:pt x="369" y="1605"/>
                  </a:cubicBezTo>
                  <a:cubicBezTo>
                    <a:pt x="500" y="1712"/>
                    <a:pt x="643" y="1796"/>
                    <a:pt x="810" y="1855"/>
                  </a:cubicBezTo>
                  <a:cubicBezTo>
                    <a:pt x="1024" y="1938"/>
                    <a:pt x="1262" y="1998"/>
                    <a:pt x="1489" y="2022"/>
                  </a:cubicBezTo>
                  <a:cubicBezTo>
                    <a:pt x="1512" y="1546"/>
                    <a:pt x="1667" y="1081"/>
                    <a:pt x="1917" y="664"/>
                  </a:cubicBezTo>
                  <a:cubicBezTo>
                    <a:pt x="1973" y="557"/>
                    <a:pt x="2074" y="508"/>
                    <a:pt x="2174" y="508"/>
                  </a:cubicBezTo>
                  <a:cubicBezTo>
                    <a:pt x="2329" y="508"/>
                    <a:pt x="2484" y="624"/>
                    <a:pt x="2477" y="819"/>
                  </a:cubicBezTo>
                  <a:cubicBezTo>
                    <a:pt x="2501" y="1248"/>
                    <a:pt x="2489" y="1665"/>
                    <a:pt x="2501" y="2069"/>
                  </a:cubicBezTo>
                  <a:cubicBezTo>
                    <a:pt x="2882" y="2069"/>
                    <a:pt x="3239" y="2034"/>
                    <a:pt x="3513" y="2022"/>
                  </a:cubicBezTo>
                  <a:cubicBezTo>
                    <a:pt x="4310" y="1962"/>
                    <a:pt x="4608" y="1165"/>
                    <a:pt x="4418" y="593"/>
                  </a:cubicBezTo>
                  <a:cubicBezTo>
                    <a:pt x="4321" y="239"/>
                    <a:pt x="3992" y="1"/>
                    <a:pt x="363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6141162" y="4946826"/>
              <a:ext cx="68783" cy="66220"/>
            </a:xfrm>
            <a:custGeom>
              <a:rect b="b" l="l" r="r" t="t"/>
              <a:pathLst>
                <a:path extrusionOk="0" h="2041" w="2120">
                  <a:moveTo>
                    <a:pt x="1102" y="1"/>
                  </a:moveTo>
                  <a:cubicBezTo>
                    <a:pt x="1068" y="1"/>
                    <a:pt x="1035" y="3"/>
                    <a:pt x="1001" y="7"/>
                  </a:cubicBezTo>
                  <a:cubicBezTo>
                    <a:pt x="834" y="19"/>
                    <a:pt x="667" y="25"/>
                    <a:pt x="501" y="25"/>
                  </a:cubicBezTo>
                  <a:cubicBezTo>
                    <a:pt x="334" y="25"/>
                    <a:pt x="167" y="19"/>
                    <a:pt x="1" y="7"/>
                  </a:cubicBezTo>
                  <a:lnTo>
                    <a:pt x="1" y="7"/>
                  </a:lnTo>
                  <a:cubicBezTo>
                    <a:pt x="36" y="31"/>
                    <a:pt x="72" y="67"/>
                    <a:pt x="96" y="103"/>
                  </a:cubicBezTo>
                  <a:cubicBezTo>
                    <a:pt x="501" y="757"/>
                    <a:pt x="441" y="1424"/>
                    <a:pt x="120" y="2031"/>
                  </a:cubicBezTo>
                  <a:cubicBezTo>
                    <a:pt x="268" y="2037"/>
                    <a:pt x="417" y="2040"/>
                    <a:pt x="565" y="2040"/>
                  </a:cubicBezTo>
                  <a:cubicBezTo>
                    <a:pt x="712" y="2040"/>
                    <a:pt x="858" y="2037"/>
                    <a:pt x="1001" y="2031"/>
                  </a:cubicBezTo>
                  <a:cubicBezTo>
                    <a:pt x="1834" y="1996"/>
                    <a:pt x="2120" y="1138"/>
                    <a:pt x="1894" y="543"/>
                  </a:cubicBezTo>
                  <a:cubicBezTo>
                    <a:pt x="1774" y="218"/>
                    <a:pt x="1447" y="1"/>
                    <a:pt x="110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6061185" y="4943938"/>
              <a:ext cx="68816" cy="63787"/>
            </a:xfrm>
            <a:custGeom>
              <a:rect b="b" l="l" r="r" t="t"/>
              <a:pathLst>
                <a:path extrusionOk="0" h="1966" w="2121">
                  <a:moveTo>
                    <a:pt x="814" y="0"/>
                  </a:moveTo>
                  <a:cubicBezTo>
                    <a:pt x="553" y="0"/>
                    <a:pt x="317" y="141"/>
                    <a:pt x="191" y="358"/>
                  </a:cubicBezTo>
                  <a:cubicBezTo>
                    <a:pt x="1" y="727"/>
                    <a:pt x="108" y="1192"/>
                    <a:pt x="453" y="1442"/>
                  </a:cubicBezTo>
                  <a:cubicBezTo>
                    <a:pt x="775" y="1680"/>
                    <a:pt x="1144" y="1858"/>
                    <a:pt x="1537" y="1966"/>
                  </a:cubicBezTo>
                  <a:cubicBezTo>
                    <a:pt x="1811" y="1418"/>
                    <a:pt x="1870" y="882"/>
                    <a:pt x="1989" y="263"/>
                  </a:cubicBezTo>
                  <a:cubicBezTo>
                    <a:pt x="2001" y="180"/>
                    <a:pt x="2049" y="108"/>
                    <a:pt x="2120" y="72"/>
                  </a:cubicBezTo>
                  <a:cubicBezTo>
                    <a:pt x="1704" y="37"/>
                    <a:pt x="1275" y="1"/>
                    <a:pt x="846" y="1"/>
                  </a:cubicBezTo>
                  <a:cubicBezTo>
                    <a:pt x="836" y="1"/>
                    <a:pt x="825" y="0"/>
                    <a:pt x="81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5960768" y="4879405"/>
              <a:ext cx="220269" cy="315009"/>
            </a:xfrm>
            <a:custGeom>
              <a:rect b="b" l="l" r="r" t="t"/>
              <a:pathLst>
                <a:path extrusionOk="0" h="9709" w="6789">
                  <a:moveTo>
                    <a:pt x="774" y="0"/>
                  </a:moveTo>
                  <a:cubicBezTo>
                    <a:pt x="674" y="0"/>
                    <a:pt x="573" y="49"/>
                    <a:pt x="512" y="156"/>
                  </a:cubicBezTo>
                  <a:cubicBezTo>
                    <a:pt x="262" y="561"/>
                    <a:pt x="119" y="1038"/>
                    <a:pt x="96" y="1514"/>
                  </a:cubicBezTo>
                  <a:lnTo>
                    <a:pt x="96" y="1573"/>
                  </a:lnTo>
                  <a:cubicBezTo>
                    <a:pt x="0" y="3109"/>
                    <a:pt x="750" y="4919"/>
                    <a:pt x="1239" y="6110"/>
                  </a:cubicBezTo>
                  <a:cubicBezTo>
                    <a:pt x="1536" y="6836"/>
                    <a:pt x="1881" y="7550"/>
                    <a:pt x="2477" y="8074"/>
                  </a:cubicBezTo>
                  <a:cubicBezTo>
                    <a:pt x="2655" y="8217"/>
                    <a:pt x="2846" y="8348"/>
                    <a:pt x="3060" y="8455"/>
                  </a:cubicBezTo>
                  <a:cubicBezTo>
                    <a:pt x="3084" y="8467"/>
                    <a:pt x="3120" y="8491"/>
                    <a:pt x="3144" y="8515"/>
                  </a:cubicBezTo>
                  <a:cubicBezTo>
                    <a:pt x="3943" y="9052"/>
                    <a:pt x="4469" y="9709"/>
                    <a:pt x="5488" y="9709"/>
                  </a:cubicBezTo>
                  <a:cubicBezTo>
                    <a:pt x="5531" y="9709"/>
                    <a:pt x="5575" y="9708"/>
                    <a:pt x="5620" y="9705"/>
                  </a:cubicBezTo>
                  <a:cubicBezTo>
                    <a:pt x="6788" y="9637"/>
                    <a:pt x="6660" y="8014"/>
                    <a:pt x="5565" y="8014"/>
                  </a:cubicBezTo>
                  <a:cubicBezTo>
                    <a:pt x="5510" y="8014"/>
                    <a:pt x="5453" y="8018"/>
                    <a:pt x="5394" y="8027"/>
                  </a:cubicBezTo>
                  <a:cubicBezTo>
                    <a:pt x="5366" y="8030"/>
                    <a:pt x="5338" y="8032"/>
                    <a:pt x="5309" y="8032"/>
                  </a:cubicBezTo>
                  <a:cubicBezTo>
                    <a:pt x="4857" y="8032"/>
                    <a:pt x="4286" y="7610"/>
                    <a:pt x="3906" y="7431"/>
                  </a:cubicBezTo>
                  <a:cubicBezTo>
                    <a:pt x="3751" y="7348"/>
                    <a:pt x="3548" y="7276"/>
                    <a:pt x="3358" y="7193"/>
                  </a:cubicBezTo>
                  <a:cubicBezTo>
                    <a:pt x="3763" y="6943"/>
                    <a:pt x="4084" y="6526"/>
                    <a:pt x="4358" y="6169"/>
                  </a:cubicBezTo>
                  <a:cubicBezTo>
                    <a:pt x="4656" y="5776"/>
                    <a:pt x="4918" y="5360"/>
                    <a:pt x="5120" y="4919"/>
                  </a:cubicBezTo>
                  <a:cubicBezTo>
                    <a:pt x="5334" y="4669"/>
                    <a:pt x="5525" y="4407"/>
                    <a:pt x="5680" y="4121"/>
                  </a:cubicBezTo>
                  <a:cubicBezTo>
                    <a:pt x="5989" y="3502"/>
                    <a:pt x="6061" y="2835"/>
                    <a:pt x="5644" y="2169"/>
                  </a:cubicBezTo>
                  <a:cubicBezTo>
                    <a:pt x="5620" y="2145"/>
                    <a:pt x="5584" y="2109"/>
                    <a:pt x="5549" y="2085"/>
                  </a:cubicBezTo>
                  <a:cubicBezTo>
                    <a:pt x="5493" y="2051"/>
                    <a:pt x="5425" y="2032"/>
                    <a:pt x="5358" y="2032"/>
                  </a:cubicBezTo>
                  <a:cubicBezTo>
                    <a:pt x="5309" y="2032"/>
                    <a:pt x="5260" y="2042"/>
                    <a:pt x="5215" y="2061"/>
                  </a:cubicBezTo>
                  <a:cubicBezTo>
                    <a:pt x="5144" y="2097"/>
                    <a:pt x="5096" y="2169"/>
                    <a:pt x="5084" y="2252"/>
                  </a:cubicBezTo>
                  <a:cubicBezTo>
                    <a:pt x="4965" y="2871"/>
                    <a:pt x="4906" y="3407"/>
                    <a:pt x="4632" y="3955"/>
                  </a:cubicBezTo>
                  <a:cubicBezTo>
                    <a:pt x="4584" y="4050"/>
                    <a:pt x="4525" y="4145"/>
                    <a:pt x="4465" y="4228"/>
                  </a:cubicBezTo>
                  <a:cubicBezTo>
                    <a:pt x="4025" y="4895"/>
                    <a:pt x="3453" y="5443"/>
                    <a:pt x="2905" y="6014"/>
                  </a:cubicBezTo>
                  <a:cubicBezTo>
                    <a:pt x="2894" y="6038"/>
                    <a:pt x="2870" y="6050"/>
                    <a:pt x="2870" y="6074"/>
                  </a:cubicBezTo>
                  <a:cubicBezTo>
                    <a:pt x="2763" y="6157"/>
                    <a:pt x="2655" y="6229"/>
                    <a:pt x="2536" y="6312"/>
                  </a:cubicBezTo>
                  <a:cubicBezTo>
                    <a:pt x="2358" y="5991"/>
                    <a:pt x="2203" y="5657"/>
                    <a:pt x="2060" y="5324"/>
                  </a:cubicBezTo>
                  <a:cubicBezTo>
                    <a:pt x="1739" y="4586"/>
                    <a:pt x="1477" y="3836"/>
                    <a:pt x="1262" y="3062"/>
                  </a:cubicBezTo>
                  <a:cubicBezTo>
                    <a:pt x="1143" y="2573"/>
                    <a:pt x="1096" y="2061"/>
                    <a:pt x="1096" y="1561"/>
                  </a:cubicBezTo>
                  <a:cubicBezTo>
                    <a:pt x="1096" y="1145"/>
                    <a:pt x="1096" y="740"/>
                    <a:pt x="1072" y="311"/>
                  </a:cubicBezTo>
                  <a:cubicBezTo>
                    <a:pt x="1079" y="116"/>
                    <a:pt x="928" y="0"/>
                    <a:pt x="774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6107159" y="4674320"/>
              <a:ext cx="55676" cy="42925"/>
            </a:xfrm>
            <a:custGeom>
              <a:rect b="b" l="l" r="r" t="t"/>
              <a:pathLst>
                <a:path extrusionOk="0" h="1323" w="1716">
                  <a:moveTo>
                    <a:pt x="858" y="1"/>
                  </a:moveTo>
                  <a:cubicBezTo>
                    <a:pt x="1" y="1"/>
                    <a:pt x="1" y="1322"/>
                    <a:pt x="858" y="1322"/>
                  </a:cubicBezTo>
                  <a:cubicBezTo>
                    <a:pt x="1715" y="1322"/>
                    <a:pt x="171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6567651" y="4727919"/>
              <a:ext cx="45228" cy="47727"/>
            </a:xfrm>
            <a:custGeom>
              <a:rect b="b" l="l" r="r" t="t"/>
              <a:pathLst>
                <a:path extrusionOk="0" h="1471" w="1394">
                  <a:moveTo>
                    <a:pt x="735" y="0"/>
                  </a:moveTo>
                  <a:cubicBezTo>
                    <a:pt x="720" y="0"/>
                    <a:pt x="705" y="1"/>
                    <a:pt x="691" y="3"/>
                  </a:cubicBezTo>
                  <a:lnTo>
                    <a:pt x="524" y="27"/>
                  </a:lnTo>
                  <a:lnTo>
                    <a:pt x="369" y="87"/>
                  </a:lnTo>
                  <a:cubicBezTo>
                    <a:pt x="298" y="123"/>
                    <a:pt x="238" y="182"/>
                    <a:pt x="191" y="254"/>
                  </a:cubicBezTo>
                  <a:cubicBezTo>
                    <a:pt x="131" y="313"/>
                    <a:pt x="95" y="396"/>
                    <a:pt x="71" y="468"/>
                  </a:cubicBezTo>
                  <a:lnTo>
                    <a:pt x="83" y="468"/>
                  </a:lnTo>
                  <a:cubicBezTo>
                    <a:pt x="71" y="504"/>
                    <a:pt x="60" y="551"/>
                    <a:pt x="36" y="587"/>
                  </a:cubicBezTo>
                  <a:cubicBezTo>
                    <a:pt x="0" y="765"/>
                    <a:pt x="24" y="956"/>
                    <a:pt x="107" y="1123"/>
                  </a:cubicBezTo>
                  <a:lnTo>
                    <a:pt x="214" y="1266"/>
                  </a:lnTo>
                  <a:cubicBezTo>
                    <a:pt x="298" y="1349"/>
                    <a:pt x="405" y="1408"/>
                    <a:pt x="512" y="1444"/>
                  </a:cubicBezTo>
                  <a:cubicBezTo>
                    <a:pt x="572" y="1462"/>
                    <a:pt x="634" y="1471"/>
                    <a:pt x="697" y="1471"/>
                  </a:cubicBezTo>
                  <a:cubicBezTo>
                    <a:pt x="759" y="1471"/>
                    <a:pt x="822" y="1462"/>
                    <a:pt x="881" y="1444"/>
                  </a:cubicBezTo>
                  <a:cubicBezTo>
                    <a:pt x="964" y="1420"/>
                    <a:pt x="1048" y="1373"/>
                    <a:pt x="1119" y="1313"/>
                  </a:cubicBezTo>
                  <a:cubicBezTo>
                    <a:pt x="1191" y="1266"/>
                    <a:pt x="1250" y="1206"/>
                    <a:pt x="1298" y="1123"/>
                  </a:cubicBezTo>
                  <a:lnTo>
                    <a:pt x="1357" y="956"/>
                  </a:lnTo>
                  <a:cubicBezTo>
                    <a:pt x="1393" y="837"/>
                    <a:pt x="1393" y="706"/>
                    <a:pt x="1357" y="587"/>
                  </a:cubicBezTo>
                  <a:cubicBezTo>
                    <a:pt x="1345" y="551"/>
                    <a:pt x="1334" y="504"/>
                    <a:pt x="1322" y="468"/>
                  </a:cubicBezTo>
                  <a:cubicBezTo>
                    <a:pt x="1298" y="420"/>
                    <a:pt x="1274" y="361"/>
                    <a:pt x="1250" y="313"/>
                  </a:cubicBezTo>
                  <a:cubicBezTo>
                    <a:pt x="1214" y="242"/>
                    <a:pt x="1155" y="182"/>
                    <a:pt x="1083" y="134"/>
                  </a:cubicBezTo>
                  <a:cubicBezTo>
                    <a:pt x="1048" y="99"/>
                    <a:pt x="988" y="75"/>
                    <a:pt x="941" y="51"/>
                  </a:cubicBezTo>
                  <a:cubicBezTo>
                    <a:pt x="872" y="22"/>
                    <a:pt x="803" y="0"/>
                    <a:pt x="73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6311531" y="4918079"/>
              <a:ext cx="60283" cy="46753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6237361" y="5140587"/>
              <a:ext cx="60283" cy="46753"/>
            </a:xfrm>
            <a:custGeom>
              <a:rect b="b" l="l" r="r" t="t"/>
              <a:pathLst>
                <a:path extrusionOk="0" h="1441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6998748" y="5076054"/>
              <a:ext cx="62619" cy="48732"/>
            </a:xfrm>
            <a:custGeom>
              <a:rect b="b" l="l" r="r" t="t"/>
              <a:pathLst>
                <a:path extrusionOk="0" h="1502" w="1930">
                  <a:moveTo>
                    <a:pt x="965" y="1"/>
                  </a:moveTo>
                  <a:cubicBezTo>
                    <a:pt x="0" y="1"/>
                    <a:pt x="0" y="1501"/>
                    <a:pt x="965" y="1501"/>
                  </a:cubicBezTo>
                  <a:cubicBezTo>
                    <a:pt x="1929" y="1501"/>
                    <a:pt x="1929" y="1"/>
                    <a:pt x="96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6648018" y="5150905"/>
              <a:ext cx="49057" cy="44255"/>
            </a:xfrm>
            <a:custGeom>
              <a:rect b="b" l="l" r="r" t="t"/>
              <a:pathLst>
                <a:path extrusionOk="0" h="1364" w="1512">
                  <a:moveTo>
                    <a:pt x="839" y="1"/>
                  </a:moveTo>
                  <a:cubicBezTo>
                    <a:pt x="636" y="1"/>
                    <a:pt x="434" y="105"/>
                    <a:pt x="321" y="313"/>
                  </a:cubicBezTo>
                  <a:cubicBezTo>
                    <a:pt x="297" y="337"/>
                    <a:pt x="285" y="373"/>
                    <a:pt x="273" y="397"/>
                  </a:cubicBezTo>
                  <a:cubicBezTo>
                    <a:pt x="1" y="909"/>
                    <a:pt x="427" y="1364"/>
                    <a:pt x="869" y="1364"/>
                  </a:cubicBezTo>
                  <a:cubicBezTo>
                    <a:pt x="1064" y="1364"/>
                    <a:pt x="1262" y="1275"/>
                    <a:pt x="1404" y="1063"/>
                  </a:cubicBezTo>
                  <a:cubicBezTo>
                    <a:pt x="1512" y="861"/>
                    <a:pt x="1512" y="599"/>
                    <a:pt x="1404" y="397"/>
                  </a:cubicBezTo>
                  <a:cubicBezTo>
                    <a:pt x="1393" y="373"/>
                    <a:pt x="1381" y="337"/>
                    <a:pt x="1357" y="313"/>
                  </a:cubicBezTo>
                  <a:cubicBezTo>
                    <a:pt x="1244" y="105"/>
                    <a:pt x="1041" y="1"/>
                    <a:pt x="83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7289228" y="4871326"/>
              <a:ext cx="53729" cy="52658"/>
            </a:xfrm>
            <a:custGeom>
              <a:rect b="b" l="l" r="r" t="t"/>
              <a:pathLst>
                <a:path extrusionOk="0" h="1623" w="1656">
                  <a:moveTo>
                    <a:pt x="828" y="1"/>
                  </a:moveTo>
                  <a:cubicBezTo>
                    <a:pt x="563" y="1"/>
                    <a:pt x="299" y="132"/>
                    <a:pt x="144" y="394"/>
                  </a:cubicBezTo>
                  <a:cubicBezTo>
                    <a:pt x="1" y="632"/>
                    <a:pt x="1" y="941"/>
                    <a:pt x="144" y="1191"/>
                  </a:cubicBezTo>
                  <a:lnTo>
                    <a:pt x="168" y="1251"/>
                  </a:lnTo>
                  <a:cubicBezTo>
                    <a:pt x="239" y="1358"/>
                    <a:pt x="334" y="1453"/>
                    <a:pt x="441" y="1525"/>
                  </a:cubicBezTo>
                  <a:cubicBezTo>
                    <a:pt x="560" y="1590"/>
                    <a:pt x="694" y="1623"/>
                    <a:pt x="828" y="1623"/>
                  </a:cubicBezTo>
                  <a:cubicBezTo>
                    <a:pt x="962" y="1623"/>
                    <a:pt x="1096" y="1590"/>
                    <a:pt x="1215" y="1525"/>
                  </a:cubicBezTo>
                  <a:cubicBezTo>
                    <a:pt x="1322" y="1453"/>
                    <a:pt x="1418" y="1358"/>
                    <a:pt x="1489" y="1251"/>
                  </a:cubicBezTo>
                  <a:lnTo>
                    <a:pt x="1513" y="1191"/>
                  </a:lnTo>
                  <a:cubicBezTo>
                    <a:pt x="1656" y="941"/>
                    <a:pt x="1656" y="632"/>
                    <a:pt x="1513" y="394"/>
                  </a:cubicBezTo>
                  <a:cubicBezTo>
                    <a:pt x="1358" y="132"/>
                    <a:pt x="1093" y="1"/>
                    <a:pt x="82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7674772" y="4929889"/>
              <a:ext cx="56422" cy="55059"/>
            </a:xfrm>
            <a:custGeom>
              <a:rect b="b" l="l" r="r" t="t"/>
              <a:pathLst>
                <a:path extrusionOk="0" h="1697" w="1739">
                  <a:moveTo>
                    <a:pt x="900" y="1"/>
                  </a:moveTo>
                  <a:cubicBezTo>
                    <a:pt x="849" y="1"/>
                    <a:pt x="799" y="7"/>
                    <a:pt x="750" y="17"/>
                  </a:cubicBezTo>
                  <a:cubicBezTo>
                    <a:pt x="667" y="17"/>
                    <a:pt x="596" y="29"/>
                    <a:pt x="524" y="77"/>
                  </a:cubicBezTo>
                  <a:cubicBezTo>
                    <a:pt x="465" y="89"/>
                    <a:pt x="393" y="124"/>
                    <a:pt x="346" y="184"/>
                  </a:cubicBezTo>
                  <a:cubicBezTo>
                    <a:pt x="286" y="220"/>
                    <a:pt x="227" y="267"/>
                    <a:pt x="191" y="327"/>
                  </a:cubicBezTo>
                  <a:cubicBezTo>
                    <a:pt x="143" y="386"/>
                    <a:pt x="107" y="446"/>
                    <a:pt x="84" y="517"/>
                  </a:cubicBezTo>
                  <a:cubicBezTo>
                    <a:pt x="36" y="613"/>
                    <a:pt x="0" y="732"/>
                    <a:pt x="12" y="851"/>
                  </a:cubicBezTo>
                  <a:lnTo>
                    <a:pt x="36" y="1077"/>
                  </a:lnTo>
                  <a:cubicBezTo>
                    <a:pt x="72" y="1137"/>
                    <a:pt x="96" y="1208"/>
                    <a:pt x="131" y="1279"/>
                  </a:cubicBezTo>
                  <a:cubicBezTo>
                    <a:pt x="155" y="1339"/>
                    <a:pt x="215" y="1387"/>
                    <a:pt x="262" y="1446"/>
                  </a:cubicBezTo>
                  <a:lnTo>
                    <a:pt x="429" y="1577"/>
                  </a:lnTo>
                  <a:lnTo>
                    <a:pt x="631" y="1660"/>
                  </a:lnTo>
                  <a:cubicBezTo>
                    <a:pt x="701" y="1683"/>
                    <a:pt x="775" y="1697"/>
                    <a:pt x="851" y="1697"/>
                  </a:cubicBezTo>
                  <a:cubicBezTo>
                    <a:pt x="892" y="1697"/>
                    <a:pt x="934" y="1693"/>
                    <a:pt x="977" y="1684"/>
                  </a:cubicBezTo>
                  <a:cubicBezTo>
                    <a:pt x="1048" y="1684"/>
                    <a:pt x="1120" y="1660"/>
                    <a:pt x="1191" y="1625"/>
                  </a:cubicBezTo>
                  <a:cubicBezTo>
                    <a:pt x="1298" y="1589"/>
                    <a:pt x="1381" y="1529"/>
                    <a:pt x="1465" y="1446"/>
                  </a:cubicBezTo>
                  <a:lnTo>
                    <a:pt x="1501" y="1410"/>
                  </a:lnTo>
                  <a:cubicBezTo>
                    <a:pt x="1572" y="1339"/>
                    <a:pt x="1631" y="1256"/>
                    <a:pt x="1667" y="1160"/>
                  </a:cubicBezTo>
                  <a:cubicBezTo>
                    <a:pt x="1715" y="1065"/>
                    <a:pt x="1739" y="958"/>
                    <a:pt x="1739" y="851"/>
                  </a:cubicBezTo>
                  <a:lnTo>
                    <a:pt x="1703" y="636"/>
                  </a:lnTo>
                  <a:cubicBezTo>
                    <a:pt x="1667" y="505"/>
                    <a:pt x="1596" y="386"/>
                    <a:pt x="1501" y="279"/>
                  </a:cubicBezTo>
                  <a:lnTo>
                    <a:pt x="1453" y="244"/>
                  </a:lnTo>
                  <a:lnTo>
                    <a:pt x="1286" y="113"/>
                  </a:lnTo>
                  <a:lnTo>
                    <a:pt x="1084" y="29"/>
                  </a:lnTo>
                  <a:cubicBezTo>
                    <a:pt x="1025" y="10"/>
                    <a:pt x="962" y="1"/>
                    <a:pt x="90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7579741" y="4753518"/>
              <a:ext cx="55254" cy="42892"/>
            </a:xfrm>
            <a:custGeom>
              <a:rect b="b" l="l" r="r" t="t"/>
              <a:pathLst>
                <a:path extrusionOk="0" h="1322" w="1703">
                  <a:moveTo>
                    <a:pt x="846" y="0"/>
                  </a:moveTo>
                  <a:cubicBezTo>
                    <a:pt x="0" y="0"/>
                    <a:pt x="0" y="1322"/>
                    <a:pt x="846" y="1322"/>
                  </a:cubicBezTo>
                  <a:cubicBezTo>
                    <a:pt x="1703" y="1322"/>
                    <a:pt x="1703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8617332" y="4685157"/>
              <a:ext cx="294795" cy="196260"/>
            </a:xfrm>
            <a:custGeom>
              <a:rect b="b" l="l" r="r" t="t"/>
              <a:pathLst>
                <a:path extrusionOk="0" h="6049" w="9086">
                  <a:moveTo>
                    <a:pt x="5190" y="1"/>
                  </a:moveTo>
                  <a:cubicBezTo>
                    <a:pt x="4851" y="1"/>
                    <a:pt x="4497" y="184"/>
                    <a:pt x="4275" y="476"/>
                  </a:cubicBezTo>
                  <a:cubicBezTo>
                    <a:pt x="3965" y="869"/>
                    <a:pt x="3727" y="1310"/>
                    <a:pt x="3572" y="1786"/>
                  </a:cubicBezTo>
                  <a:cubicBezTo>
                    <a:pt x="3132" y="2334"/>
                    <a:pt x="2584" y="2762"/>
                    <a:pt x="1953" y="3060"/>
                  </a:cubicBezTo>
                  <a:cubicBezTo>
                    <a:pt x="1275" y="3393"/>
                    <a:pt x="536" y="3750"/>
                    <a:pt x="251" y="4500"/>
                  </a:cubicBezTo>
                  <a:cubicBezTo>
                    <a:pt x="1" y="5143"/>
                    <a:pt x="132" y="5679"/>
                    <a:pt x="453" y="6048"/>
                  </a:cubicBezTo>
                  <a:cubicBezTo>
                    <a:pt x="441" y="5822"/>
                    <a:pt x="524" y="5608"/>
                    <a:pt x="679" y="5441"/>
                  </a:cubicBezTo>
                  <a:cubicBezTo>
                    <a:pt x="644" y="5322"/>
                    <a:pt x="679" y="5203"/>
                    <a:pt x="786" y="5131"/>
                  </a:cubicBezTo>
                  <a:cubicBezTo>
                    <a:pt x="1929" y="4215"/>
                    <a:pt x="3596" y="3500"/>
                    <a:pt x="5037" y="3191"/>
                  </a:cubicBezTo>
                  <a:cubicBezTo>
                    <a:pt x="5289" y="3141"/>
                    <a:pt x="5555" y="3113"/>
                    <a:pt x="5822" y="3113"/>
                  </a:cubicBezTo>
                  <a:cubicBezTo>
                    <a:pt x="6323" y="3113"/>
                    <a:pt x="6828" y="3212"/>
                    <a:pt x="7263" y="3453"/>
                  </a:cubicBezTo>
                  <a:cubicBezTo>
                    <a:pt x="7906" y="3453"/>
                    <a:pt x="8454" y="3965"/>
                    <a:pt x="8728" y="4643"/>
                  </a:cubicBezTo>
                  <a:cubicBezTo>
                    <a:pt x="8752" y="4691"/>
                    <a:pt x="8764" y="4739"/>
                    <a:pt x="8775" y="4798"/>
                  </a:cubicBezTo>
                  <a:cubicBezTo>
                    <a:pt x="9002" y="4584"/>
                    <a:pt x="9085" y="4250"/>
                    <a:pt x="8966" y="3965"/>
                  </a:cubicBezTo>
                  <a:cubicBezTo>
                    <a:pt x="8883" y="3750"/>
                    <a:pt x="8752" y="3548"/>
                    <a:pt x="8597" y="3381"/>
                  </a:cubicBezTo>
                  <a:cubicBezTo>
                    <a:pt x="8573" y="3310"/>
                    <a:pt x="8537" y="3250"/>
                    <a:pt x="8490" y="3191"/>
                  </a:cubicBezTo>
                  <a:cubicBezTo>
                    <a:pt x="8240" y="2834"/>
                    <a:pt x="7883" y="2572"/>
                    <a:pt x="7466" y="2417"/>
                  </a:cubicBezTo>
                  <a:cubicBezTo>
                    <a:pt x="7430" y="2393"/>
                    <a:pt x="7394" y="2357"/>
                    <a:pt x="7359" y="2322"/>
                  </a:cubicBezTo>
                  <a:cubicBezTo>
                    <a:pt x="6799" y="1774"/>
                    <a:pt x="6323" y="1155"/>
                    <a:pt x="5954" y="476"/>
                  </a:cubicBezTo>
                  <a:cubicBezTo>
                    <a:pt x="5776" y="142"/>
                    <a:pt x="5488" y="1"/>
                    <a:pt x="519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8631251" y="4785963"/>
              <a:ext cx="273122" cy="124427"/>
            </a:xfrm>
            <a:custGeom>
              <a:rect b="b" l="l" r="r" t="t"/>
              <a:pathLst>
                <a:path extrusionOk="0" h="3835" w="8418">
                  <a:moveTo>
                    <a:pt x="5403" y="0"/>
                  </a:moveTo>
                  <a:cubicBezTo>
                    <a:pt x="5135" y="0"/>
                    <a:pt x="4866" y="30"/>
                    <a:pt x="4608" y="84"/>
                  </a:cubicBezTo>
                  <a:cubicBezTo>
                    <a:pt x="3167" y="381"/>
                    <a:pt x="1500" y="1108"/>
                    <a:pt x="357" y="2024"/>
                  </a:cubicBezTo>
                  <a:cubicBezTo>
                    <a:pt x="250" y="2084"/>
                    <a:pt x="215" y="2215"/>
                    <a:pt x="250" y="2334"/>
                  </a:cubicBezTo>
                  <a:cubicBezTo>
                    <a:pt x="95" y="2501"/>
                    <a:pt x="12" y="2715"/>
                    <a:pt x="24" y="2941"/>
                  </a:cubicBezTo>
                  <a:cubicBezTo>
                    <a:pt x="1" y="3423"/>
                    <a:pt x="371" y="3834"/>
                    <a:pt x="860" y="3834"/>
                  </a:cubicBezTo>
                  <a:cubicBezTo>
                    <a:pt x="867" y="3834"/>
                    <a:pt x="874" y="3834"/>
                    <a:pt x="881" y="3834"/>
                  </a:cubicBezTo>
                  <a:cubicBezTo>
                    <a:pt x="1929" y="3822"/>
                    <a:pt x="2977" y="3751"/>
                    <a:pt x="4025" y="3596"/>
                  </a:cubicBezTo>
                  <a:cubicBezTo>
                    <a:pt x="3917" y="2917"/>
                    <a:pt x="3917" y="2239"/>
                    <a:pt x="4001" y="1560"/>
                  </a:cubicBezTo>
                  <a:cubicBezTo>
                    <a:pt x="4040" y="1318"/>
                    <a:pt x="4262" y="1199"/>
                    <a:pt x="4486" y="1199"/>
                  </a:cubicBezTo>
                  <a:cubicBezTo>
                    <a:pt x="4670" y="1199"/>
                    <a:pt x="4855" y="1280"/>
                    <a:pt x="4941" y="1441"/>
                  </a:cubicBezTo>
                  <a:cubicBezTo>
                    <a:pt x="5239" y="2024"/>
                    <a:pt x="5465" y="2655"/>
                    <a:pt x="5596" y="3298"/>
                  </a:cubicBezTo>
                  <a:cubicBezTo>
                    <a:pt x="6013" y="3203"/>
                    <a:pt x="6441" y="3096"/>
                    <a:pt x="6858" y="2977"/>
                  </a:cubicBezTo>
                  <a:cubicBezTo>
                    <a:pt x="6965" y="2965"/>
                    <a:pt x="7061" y="2929"/>
                    <a:pt x="7156" y="2894"/>
                  </a:cubicBezTo>
                  <a:cubicBezTo>
                    <a:pt x="7311" y="2846"/>
                    <a:pt x="7454" y="2798"/>
                    <a:pt x="7608" y="2751"/>
                  </a:cubicBezTo>
                  <a:cubicBezTo>
                    <a:pt x="8025" y="2620"/>
                    <a:pt x="8418" y="2155"/>
                    <a:pt x="8346" y="1691"/>
                  </a:cubicBezTo>
                  <a:cubicBezTo>
                    <a:pt x="8335" y="1632"/>
                    <a:pt x="8323" y="1584"/>
                    <a:pt x="8299" y="1524"/>
                  </a:cubicBezTo>
                  <a:cubicBezTo>
                    <a:pt x="8037" y="858"/>
                    <a:pt x="7477" y="358"/>
                    <a:pt x="6834" y="334"/>
                  </a:cubicBezTo>
                  <a:cubicBezTo>
                    <a:pt x="6401" y="102"/>
                    <a:pt x="5902" y="0"/>
                    <a:pt x="540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8758338" y="4824832"/>
              <a:ext cx="90814" cy="282401"/>
            </a:xfrm>
            <a:custGeom>
              <a:rect b="b" l="l" r="r" t="t"/>
              <a:pathLst>
                <a:path extrusionOk="0" h="8704" w="2799">
                  <a:moveTo>
                    <a:pt x="564" y="1"/>
                  </a:moveTo>
                  <a:cubicBezTo>
                    <a:pt x="341" y="1"/>
                    <a:pt x="123" y="120"/>
                    <a:pt x="84" y="362"/>
                  </a:cubicBezTo>
                  <a:cubicBezTo>
                    <a:pt x="0" y="1041"/>
                    <a:pt x="0" y="1719"/>
                    <a:pt x="108" y="2386"/>
                  </a:cubicBezTo>
                  <a:cubicBezTo>
                    <a:pt x="203" y="3160"/>
                    <a:pt x="369" y="3922"/>
                    <a:pt x="477" y="4660"/>
                  </a:cubicBezTo>
                  <a:cubicBezTo>
                    <a:pt x="596" y="5375"/>
                    <a:pt x="715" y="6077"/>
                    <a:pt x="846" y="6791"/>
                  </a:cubicBezTo>
                  <a:cubicBezTo>
                    <a:pt x="977" y="7530"/>
                    <a:pt x="977" y="8125"/>
                    <a:pt x="1596" y="8613"/>
                  </a:cubicBezTo>
                  <a:cubicBezTo>
                    <a:pt x="1681" y="8676"/>
                    <a:pt x="1778" y="8703"/>
                    <a:pt x="1876" y="8703"/>
                  </a:cubicBezTo>
                  <a:cubicBezTo>
                    <a:pt x="2093" y="8703"/>
                    <a:pt x="2315" y="8571"/>
                    <a:pt x="2429" y="8399"/>
                  </a:cubicBezTo>
                  <a:cubicBezTo>
                    <a:pt x="2798" y="7827"/>
                    <a:pt x="2596" y="7280"/>
                    <a:pt x="2489" y="6649"/>
                  </a:cubicBezTo>
                  <a:cubicBezTo>
                    <a:pt x="2358" y="5899"/>
                    <a:pt x="2227" y="5137"/>
                    <a:pt x="2084" y="4375"/>
                  </a:cubicBezTo>
                  <a:cubicBezTo>
                    <a:pt x="1953" y="3648"/>
                    <a:pt x="1846" y="2862"/>
                    <a:pt x="1679" y="2100"/>
                  </a:cubicBezTo>
                  <a:cubicBezTo>
                    <a:pt x="1548" y="1457"/>
                    <a:pt x="1322" y="826"/>
                    <a:pt x="1024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8352710" y="4885505"/>
              <a:ext cx="186234" cy="163945"/>
            </a:xfrm>
            <a:custGeom>
              <a:rect b="b" l="l" r="r" t="t"/>
              <a:pathLst>
                <a:path extrusionOk="0" h="5053" w="5740">
                  <a:moveTo>
                    <a:pt x="3037" y="1"/>
                  </a:moveTo>
                  <a:cubicBezTo>
                    <a:pt x="2809" y="1"/>
                    <a:pt x="2564" y="61"/>
                    <a:pt x="2299" y="195"/>
                  </a:cubicBezTo>
                  <a:cubicBezTo>
                    <a:pt x="1406" y="635"/>
                    <a:pt x="858" y="1743"/>
                    <a:pt x="513" y="2624"/>
                  </a:cubicBezTo>
                  <a:cubicBezTo>
                    <a:pt x="215" y="3386"/>
                    <a:pt x="48" y="4171"/>
                    <a:pt x="1" y="4981"/>
                  </a:cubicBezTo>
                  <a:cubicBezTo>
                    <a:pt x="501" y="4481"/>
                    <a:pt x="1358" y="4231"/>
                    <a:pt x="1965" y="4148"/>
                  </a:cubicBezTo>
                  <a:cubicBezTo>
                    <a:pt x="2226" y="4114"/>
                    <a:pt x="2488" y="4097"/>
                    <a:pt x="2749" y="4097"/>
                  </a:cubicBezTo>
                  <a:cubicBezTo>
                    <a:pt x="3681" y="4097"/>
                    <a:pt x="4605" y="4310"/>
                    <a:pt x="5442" y="4719"/>
                  </a:cubicBezTo>
                  <a:cubicBezTo>
                    <a:pt x="5537" y="4779"/>
                    <a:pt x="5621" y="4862"/>
                    <a:pt x="5668" y="4957"/>
                  </a:cubicBezTo>
                  <a:cubicBezTo>
                    <a:pt x="5692" y="4993"/>
                    <a:pt x="5716" y="5029"/>
                    <a:pt x="5740" y="5052"/>
                  </a:cubicBezTo>
                  <a:cubicBezTo>
                    <a:pt x="5692" y="4124"/>
                    <a:pt x="5466" y="3207"/>
                    <a:pt x="5097" y="2362"/>
                  </a:cubicBezTo>
                  <a:cubicBezTo>
                    <a:pt x="4680" y="1142"/>
                    <a:pt x="4028" y="1"/>
                    <a:pt x="303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8338824" y="5018399"/>
              <a:ext cx="206675" cy="100969"/>
            </a:xfrm>
            <a:custGeom>
              <a:rect b="b" l="l" r="r" t="t"/>
              <a:pathLst>
                <a:path extrusionOk="0" h="3112" w="6370">
                  <a:moveTo>
                    <a:pt x="3177" y="1"/>
                  </a:moveTo>
                  <a:cubicBezTo>
                    <a:pt x="2916" y="1"/>
                    <a:pt x="2654" y="18"/>
                    <a:pt x="2393" y="52"/>
                  </a:cubicBezTo>
                  <a:cubicBezTo>
                    <a:pt x="1786" y="135"/>
                    <a:pt x="929" y="385"/>
                    <a:pt x="429" y="885"/>
                  </a:cubicBezTo>
                  <a:cubicBezTo>
                    <a:pt x="167" y="1123"/>
                    <a:pt x="12" y="1457"/>
                    <a:pt x="12" y="1814"/>
                  </a:cubicBezTo>
                  <a:cubicBezTo>
                    <a:pt x="0" y="3016"/>
                    <a:pt x="1715" y="3111"/>
                    <a:pt x="2584" y="3111"/>
                  </a:cubicBezTo>
                  <a:lnTo>
                    <a:pt x="2643" y="3111"/>
                  </a:lnTo>
                  <a:cubicBezTo>
                    <a:pt x="2643" y="2397"/>
                    <a:pt x="2727" y="1683"/>
                    <a:pt x="2881" y="968"/>
                  </a:cubicBezTo>
                  <a:cubicBezTo>
                    <a:pt x="2934" y="735"/>
                    <a:pt x="3130" y="624"/>
                    <a:pt x="3331" y="624"/>
                  </a:cubicBezTo>
                  <a:cubicBezTo>
                    <a:pt x="3540" y="624"/>
                    <a:pt x="3755" y="744"/>
                    <a:pt x="3822" y="968"/>
                  </a:cubicBezTo>
                  <a:cubicBezTo>
                    <a:pt x="3989" y="1623"/>
                    <a:pt x="4108" y="2290"/>
                    <a:pt x="4179" y="2957"/>
                  </a:cubicBezTo>
                  <a:cubicBezTo>
                    <a:pt x="4989" y="2790"/>
                    <a:pt x="5787" y="2457"/>
                    <a:pt x="6203" y="1838"/>
                  </a:cubicBezTo>
                  <a:cubicBezTo>
                    <a:pt x="6370" y="1564"/>
                    <a:pt x="6358" y="1218"/>
                    <a:pt x="6168" y="968"/>
                  </a:cubicBezTo>
                  <a:cubicBezTo>
                    <a:pt x="6144" y="933"/>
                    <a:pt x="6120" y="897"/>
                    <a:pt x="6096" y="861"/>
                  </a:cubicBezTo>
                  <a:cubicBezTo>
                    <a:pt x="6049" y="766"/>
                    <a:pt x="5965" y="683"/>
                    <a:pt x="5870" y="623"/>
                  </a:cubicBezTo>
                  <a:cubicBezTo>
                    <a:pt x="5033" y="214"/>
                    <a:pt x="4109" y="1"/>
                    <a:pt x="31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8421104" y="5038645"/>
              <a:ext cx="69951" cy="209530"/>
            </a:xfrm>
            <a:custGeom>
              <a:rect b="b" l="l" r="r" t="t"/>
              <a:pathLst>
                <a:path extrusionOk="0" h="6458" w="2156">
                  <a:moveTo>
                    <a:pt x="795" y="0"/>
                  </a:moveTo>
                  <a:cubicBezTo>
                    <a:pt x="594" y="0"/>
                    <a:pt x="398" y="111"/>
                    <a:pt x="345" y="344"/>
                  </a:cubicBezTo>
                  <a:cubicBezTo>
                    <a:pt x="191" y="1059"/>
                    <a:pt x="107" y="1773"/>
                    <a:pt x="107" y="2487"/>
                  </a:cubicBezTo>
                  <a:cubicBezTo>
                    <a:pt x="107" y="2833"/>
                    <a:pt x="107" y="3166"/>
                    <a:pt x="119" y="3500"/>
                  </a:cubicBezTo>
                  <a:cubicBezTo>
                    <a:pt x="155" y="4392"/>
                    <a:pt x="0" y="5631"/>
                    <a:pt x="703" y="6286"/>
                  </a:cubicBezTo>
                  <a:cubicBezTo>
                    <a:pt x="826" y="6404"/>
                    <a:pt x="966" y="6457"/>
                    <a:pt x="1103" y="6457"/>
                  </a:cubicBezTo>
                  <a:cubicBezTo>
                    <a:pt x="1296" y="6457"/>
                    <a:pt x="1482" y="6352"/>
                    <a:pt x="1608" y="6178"/>
                  </a:cubicBezTo>
                  <a:cubicBezTo>
                    <a:pt x="2155" y="5428"/>
                    <a:pt x="1810" y="4202"/>
                    <a:pt x="1739" y="3345"/>
                  </a:cubicBezTo>
                  <a:cubicBezTo>
                    <a:pt x="1703" y="3011"/>
                    <a:pt x="1679" y="2678"/>
                    <a:pt x="1631" y="2345"/>
                  </a:cubicBezTo>
                  <a:cubicBezTo>
                    <a:pt x="1572" y="1666"/>
                    <a:pt x="1453" y="999"/>
                    <a:pt x="1286" y="344"/>
                  </a:cubicBezTo>
                  <a:cubicBezTo>
                    <a:pt x="1219" y="120"/>
                    <a:pt x="1004" y="0"/>
                    <a:pt x="79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8041757" y="4845338"/>
              <a:ext cx="141395" cy="119138"/>
            </a:xfrm>
            <a:custGeom>
              <a:rect b="b" l="l" r="r" t="t"/>
              <a:pathLst>
                <a:path extrusionOk="0" h="3672" w="4358">
                  <a:moveTo>
                    <a:pt x="1980" y="0"/>
                  </a:moveTo>
                  <a:cubicBezTo>
                    <a:pt x="1132" y="0"/>
                    <a:pt x="699" y="803"/>
                    <a:pt x="500" y="1718"/>
                  </a:cubicBezTo>
                  <a:cubicBezTo>
                    <a:pt x="167" y="2219"/>
                    <a:pt x="0" y="2802"/>
                    <a:pt x="12" y="3397"/>
                  </a:cubicBezTo>
                  <a:cubicBezTo>
                    <a:pt x="138" y="3169"/>
                    <a:pt x="372" y="3039"/>
                    <a:pt x="622" y="3039"/>
                  </a:cubicBezTo>
                  <a:cubicBezTo>
                    <a:pt x="633" y="3039"/>
                    <a:pt x="644" y="3040"/>
                    <a:pt x="655" y="3040"/>
                  </a:cubicBezTo>
                  <a:cubicBezTo>
                    <a:pt x="1084" y="3040"/>
                    <a:pt x="1512" y="3076"/>
                    <a:pt x="1941" y="3111"/>
                  </a:cubicBezTo>
                  <a:cubicBezTo>
                    <a:pt x="1986" y="3092"/>
                    <a:pt x="2033" y="3082"/>
                    <a:pt x="2080" y="3082"/>
                  </a:cubicBezTo>
                  <a:cubicBezTo>
                    <a:pt x="2145" y="3082"/>
                    <a:pt x="2212" y="3101"/>
                    <a:pt x="2274" y="3135"/>
                  </a:cubicBezTo>
                  <a:cubicBezTo>
                    <a:pt x="2441" y="3147"/>
                    <a:pt x="2608" y="3153"/>
                    <a:pt x="2774" y="3153"/>
                  </a:cubicBezTo>
                  <a:cubicBezTo>
                    <a:pt x="2941" y="3153"/>
                    <a:pt x="3108" y="3147"/>
                    <a:pt x="3274" y="3135"/>
                  </a:cubicBezTo>
                  <a:cubicBezTo>
                    <a:pt x="3308" y="3131"/>
                    <a:pt x="3342" y="3129"/>
                    <a:pt x="3376" y="3129"/>
                  </a:cubicBezTo>
                  <a:cubicBezTo>
                    <a:pt x="3719" y="3129"/>
                    <a:pt x="4037" y="3346"/>
                    <a:pt x="4167" y="3671"/>
                  </a:cubicBezTo>
                  <a:cubicBezTo>
                    <a:pt x="4358" y="2957"/>
                    <a:pt x="4084" y="2254"/>
                    <a:pt x="3751" y="1599"/>
                  </a:cubicBezTo>
                  <a:cubicBezTo>
                    <a:pt x="3691" y="1373"/>
                    <a:pt x="3596" y="1147"/>
                    <a:pt x="3477" y="945"/>
                  </a:cubicBezTo>
                  <a:cubicBezTo>
                    <a:pt x="3310" y="504"/>
                    <a:pt x="3036" y="159"/>
                    <a:pt x="2572" y="135"/>
                  </a:cubicBezTo>
                  <a:cubicBezTo>
                    <a:pt x="2453" y="75"/>
                    <a:pt x="2322" y="28"/>
                    <a:pt x="2191" y="16"/>
                  </a:cubicBezTo>
                  <a:cubicBezTo>
                    <a:pt x="2118" y="5"/>
                    <a:pt x="2048" y="0"/>
                    <a:pt x="198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7890694" y="4757185"/>
              <a:ext cx="149150" cy="131175"/>
            </a:xfrm>
            <a:custGeom>
              <a:rect b="b" l="l" r="r" t="t"/>
              <a:pathLst>
                <a:path extrusionOk="0" h="4043" w="4597">
                  <a:moveTo>
                    <a:pt x="2215" y="1"/>
                  </a:moveTo>
                  <a:cubicBezTo>
                    <a:pt x="1792" y="1"/>
                    <a:pt x="1366" y="169"/>
                    <a:pt x="1013" y="542"/>
                  </a:cubicBezTo>
                  <a:cubicBezTo>
                    <a:pt x="215" y="1387"/>
                    <a:pt x="1" y="2852"/>
                    <a:pt x="13" y="4043"/>
                  </a:cubicBezTo>
                  <a:cubicBezTo>
                    <a:pt x="37" y="3959"/>
                    <a:pt x="84" y="3876"/>
                    <a:pt x="144" y="3816"/>
                  </a:cubicBezTo>
                  <a:cubicBezTo>
                    <a:pt x="513" y="3376"/>
                    <a:pt x="1120" y="3388"/>
                    <a:pt x="1644" y="3364"/>
                  </a:cubicBezTo>
                  <a:cubicBezTo>
                    <a:pt x="2263" y="3340"/>
                    <a:pt x="2870" y="3328"/>
                    <a:pt x="3478" y="3269"/>
                  </a:cubicBezTo>
                  <a:cubicBezTo>
                    <a:pt x="3519" y="3263"/>
                    <a:pt x="3560" y="3260"/>
                    <a:pt x="3600" y="3260"/>
                  </a:cubicBezTo>
                  <a:cubicBezTo>
                    <a:pt x="3967" y="3260"/>
                    <a:pt x="4287" y="3498"/>
                    <a:pt x="4394" y="3852"/>
                  </a:cubicBezTo>
                  <a:cubicBezTo>
                    <a:pt x="4597" y="2876"/>
                    <a:pt x="4228" y="1518"/>
                    <a:pt x="3739" y="840"/>
                  </a:cubicBezTo>
                  <a:cubicBezTo>
                    <a:pt x="3362" y="312"/>
                    <a:pt x="2791" y="1"/>
                    <a:pt x="221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7915806" y="4923108"/>
              <a:ext cx="22452" cy="7495"/>
            </a:xfrm>
            <a:custGeom>
              <a:rect b="b" l="l" r="r" t="t"/>
              <a:pathLst>
                <a:path extrusionOk="0" h="231" w="692">
                  <a:moveTo>
                    <a:pt x="1" y="0"/>
                  </a:moveTo>
                  <a:lnTo>
                    <a:pt x="1" y="0"/>
                  </a:lnTo>
                  <a:cubicBezTo>
                    <a:pt x="170" y="148"/>
                    <a:pt x="376" y="230"/>
                    <a:pt x="604" y="230"/>
                  </a:cubicBezTo>
                  <a:cubicBezTo>
                    <a:pt x="633" y="230"/>
                    <a:pt x="662" y="229"/>
                    <a:pt x="691" y="226"/>
                  </a:cubicBezTo>
                  <a:lnTo>
                    <a:pt x="691" y="167"/>
                  </a:lnTo>
                  <a:cubicBezTo>
                    <a:pt x="453" y="131"/>
                    <a:pt x="227" y="83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7891472" y="4900689"/>
              <a:ext cx="10480" cy="14341"/>
            </a:xfrm>
            <a:custGeom>
              <a:rect b="b" l="l" r="r" t="t"/>
              <a:pathLst>
                <a:path extrusionOk="0" h="442" w="323">
                  <a:moveTo>
                    <a:pt x="13" y="1"/>
                  </a:moveTo>
                  <a:cubicBezTo>
                    <a:pt x="1" y="12"/>
                    <a:pt x="1" y="24"/>
                    <a:pt x="13" y="24"/>
                  </a:cubicBezTo>
                  <a:cubicBezTo>
                    <a:pt x="1" y="227"/>
                    <a:pt x="132" y="393"/>
                    <a:pt x="322" y="441"/>
                  </a:cubicBezTo>
                  <a:cubicBezTo>
                    <a:pt x="203" y="334"/>
                    <a:pt x="108" y="215"/>
                    <a:pt x="36" y="84"/>
                  </a:cubicBezTo>
                  <a:cubicBezTo>
                    <a:pt x="25" y="48"/>
                    <a:pt x="13" y="24"/>
                    <a:pt x="13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7889947" y="4862923"/>
              <a:ext cx="149507" cy="67161"/>
            </a:xfrm>
            <a:custGeom>
              <a:rect b="b" l="l" r="r" t="t"/>
              <a:pathLst>
                <a:path extrusionOk="0" h="2070" w="4608">
                  <a:moveTo>
                    <a:pt x="3623" y="1"/>
                  </a:moveTo>
                  <a:cubicBezTo>
                    <a:pt x="3583" y="1"/>
                    <a:pt x="3542" y="4"/>
                    <a:pt x="3501" y="10"/>
                  </a:cubicBezTo>
                  <a:cubicBezTo>
                    <a:pt x="2893" y="69"/>
                    <a:pt x="2286" y="81"/>
                    <a:pt x="1667" y="105"/>
                  </a:cubicBezTo>
                  <a:cubicBezTo>
                    <a:pt x="1143" y="129"/>
                    <a:pt x="536" y="105"/>
                    <a:pt x="167" y="545"/>
                  </a:cubicBezTo>
                  <a:cubicBezTo>
                    <a:pt x="107" y="617"/>
                    <a:pt x="60" y="688"/>
                    <a:pt x="36" y="784"/>
                  </a:cubicBezTo>
                  <a:cubicBezTo>
                    <a:pt x="0" y="903"/>
                    <a:pt x="0" y="1045"/>
                    <a:pt x="48" y="1176"/>
                  </a:cubicBezTo>
                  <a:cubicBezTo>
                    <a:pt x="60" y="1200"/>
                    <a:pt x="72" y="1224"/>
                    <a:pt x="83" y="1248"/>
                  </a:cubicBezTo>
                  <a:cubicBezTo>
                    <a:pt x="143" y="1379"/>
                    <a:pt x="250" y="1510"/>
                    <a:pt x="369" y="1605"/>
                  </a:cubicBezTo>
                  <a:cubicBezTo>
                    <a:pt x="500" y="1712"/>
                    <a:pt x="643" y="1796"/>
                    <a:pt x="798" y="1855"/>
                  </a:cubicBezTo>
                  <a:cubicBezTo>
                    <a:pt x="1024" y="1938"/>
                    <a:pt x="1250" y="1998"/>
                    <a:pt x="1488" y="2022"/>
                  </a:cubicBezTo>
                  <a:cubicBezTo>
                    <a:pt x="1512" y="1546"/>
                    <a:pt x="1655" y="1081"/>
                    <a:pt x="1917" y="664"/>
                  </a:cubicBezTo>
                  <a:cubicBezTo>
                    <a:pt x="1973" y="557"/>
                    <a:pt x="2072" y="508"/>
                    <a:pt x="2171" y="508"/>
                  </a:cubicBezTo>
                  <a:cubicBezTo>
                    <a:pt x="2323" y="508"/>
                    <a:pt x="2477" y="624"/>
                    <a:pt x="2477" y="819"/>
                  </a:cubicBezTo>
                  <a:cubicBezTo>
                    <a:pt x="2500" y="1248"/>
                    <a:pt x="2489" y="1665"/>
                    <a:pt x="2489" y="2069"/>
                  </a:cubicBezTo>
                  <a:cubicBezTo>
                    <a:pt x="2870" y="2069"/>
                    <a:pt x="3239" y="2034"/>
                    <a:pt x="3501" y="2022"/>
                  </a:cubicBezTo>
                  <a:cubicBezTo>
                    <a:pt x="4298" y="1962"/>
                    <a:pt x="4608" y="1165"/>
                    <a:pt x="4417" y="593"/>
                  </a:cubicBezTo>
                  <a:cubicBezTo>
                    <a:pt x="4310" y="239"/>
                    <a:pt x="3990" y="1"/>
                    <a:pt x="36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8115537" y="4946826"/>
              <a:ext cx="69173" cy="66220"/>
            </a:xfrm>
            <a:custGeom>
              <a:rect b="b" l="l" r="r" t="t"/>
              <a:pathLst>
                <a:path extrusionOk="0" h="2041" w="2132">
                  <a:moveTo>
                    <a:pt x="1102" y="1"/>
                  </a:moveTo>
                  <a:cubicBezTo>
                    <a:pt x="1068" y="1"/>
                    <a:pt x="1034" y="3"/>
                    <a:pt x="1000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67"/>
                    <a:pt x="96" y="103"/>
                  </a:cubicBezTo>
                  <a:cubicBezTo>
                    <a:pt x="500" y="757"/>
                    <a:pt x="441" y="1424"/>
                    <a:pt x="131" y="2031"/>
                  </a:cubicBezTo>
                  <a:cubicBezTo>
                    <a:pt x="274" y="2037"/>
                    <a:pt x="420" y="2040"/>
                    <a:pt x="566" y="2040"/>
                  </a:cubicBezTo>
                  <a:cubicBezTo>
                    <a:pt x="712" y="2040"/>
                    <a:pt x="858" y="2037"/>
                    <a:pt x="1000" y="2031"/>
                  </a:cubicBezTo>
                  <a:cubicBezTo>
                    <a:pt x="1834" y="1996"/>
                    <a:pt x="2132" y="1138"/>
                    <a:pt x="1893" y="543"/>
                  </a:cubicBezTo>
                  <a:cubicBezTo>
                    <a:pt x="1774" y="218"/>
                    <a:pt x="1447" y="1"/>
                    <a:pt x="110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8036339" y="4943938"/>
              <a:ext cx="68783" cy="63787"/>
            </a:xfrm>
            <a:custGeom>
              <a:rect b="b" l="l" r="r" t="t"/>
              <a:pathLst>
                <a:path extrusionOk="0" h="1966" w="2120">
                  <a:moveTo>
                    <a:pt x="804" y="0"/>
                  </a:moveTo>
                  <a:cubicBezTo>
                    <a:pt x="553" y="0"/>
                    <a:pt x="317" y="141"/>
                    <a:pt x="191" y="358"/>
                  </a:cubicBezTo>
                  <a:cubicBezTo>
                    <a:pt x="1" y="727"/>
                    <a:pt x="108" y="1192"/>
                    <a:pt x="441" y="1442"/>
                  </a:cubicBezTo>
                  <a:cubicBezTo>
                    <a:pt x="774" y="1680"/>
                    <a:pt x="1132" y="1858"/>
                    <a:pt x="1525" y="1966"/>
                  </a:cubicBezTo>
                  <a:cubicBezTo>
                    <a:pt x="1787" y="1418"/>
                    <a:pt x="1846" y="882"/>
                    <a:pt x="1977" y="263"/>
                  </a:cubicBezTo>
                  <a:cubicBezTo>
                    <a:pt x="1989" y="180"/>
                    <a:pt x="2048" y="108"/>
                    <a:pt x="2120" y="72"/>
                  </a:cubicBezTo>
                  <a:cubicBezTo>
                    <a:pt x="1691" y="37"/>
                    <a:pt x="1263" y="1"/>
                    <a:pt x="834" y="1"/>
                  </a:cubicBezTo>
                  <a:cubicBezTo>
                    <a:pt x="824" y="1"/>
                    <a:pt x="814" y="0"/>
                    <a:pt x="80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7935143" y="4879405"/>
              <a:ext cx="220237" cy="315009"/>
            </a:xfrm>
            <a:custGeom>
              <a:rect b="b" l="l" r="r" t="t"/>
              <a:pathLst>
                <a:path extrusionOk="0" h="9709" w="6788">
                  <a:moveTo>
                    <a:pt x="778" y="0"/>
                  </a:moveTo>
                  <a:cubicBezTo>
                    <a:pt x="679" y="0"/>
                    <a:pt x="580" y="49"/>
                    <a:pt x="524" y="156"/>
                  </a:cubicBezTo>
                  <a:cubicBezTo>
                    <a:pt x="262" y="561"/>
                    <a:pt x="119" y="1038"/>
                    <a:pt x="95" y="1514"/>
                  </a:cubicBezTo>
                  <a:lnTo>
                    <a:pt x="95" y="1573"/>
                  </a:lnTo>
                  <a:cubicBezTo>
                    <a:pt x="0" y="3109"/>
                    <a:pt x="750" y="4919"/>
                    <a:pt x="1238" y="6110"/>
                  </a:cubicBezTo>
                  <a:cubicBezTo>
                    <a:pt x="1536" y="6836"/>
                    <a:pt x="1881" y="7550"/>
                    <a:pt x="2477" y="8074"/>
                  </a:cubicBezTo>
                  <a:cubicBezTo>
                    <a:pt x="2655" y="8217"/>
                    <a:pt x="2846" y="8348"/>
                    <a:pt x="3060" y="8455"/>
                  </a:cubicBezTo>
                  <a:lnTo>
                    <a:pt x="3143" y="8515"/>
                  </a:lnTo>
                  <a:cubicBezTo>
                    <a:pt x="3943" y="9052"/>
                    <a:pt x="4469" y="9709"/>
                    <a:pt x="5488" y="9709"/>
                  </a:cubicBezTo>
                  <a:cubicBezTo>
                    <a:pt x="5531" y="9709"/>
                    <a:pt x="5575" y="9708"/>
                    <a:pt x="5620" y="9705"/>
                  </a:cubicBezTo>
                  <a:cubicBezTo>
                    <a:pt x="6788" y="9637"/>
                    <a:pt x="6660" y="8014"/>
                    <a:pt x="5565" y="8014"/>
                  </a:cubicBezTo>
                  <a:cubicBezTo>
                    <a:pt x="5510" y="8014"/>
                    <a:pt x="5453" y="8018"/>
                    <a:pt x="5394" y="8027"/>
                  </a:cubicBezTo>
                  <a:cubicBezTo>
                    <a:pt x="5366" y="8030"/>
                    <a:pt x="5338" y="8032"/>
                    <a:pt x="5309" y="8032"/>
                  </a:cubicBezTo>
                  <a:cubicBezTo>
                    <a:pt x="4858" y="8032"/>
                    <a:pt x="4297" y="7610"/>
                    <a:pt x="3905" y="7431"/>
                  </a:cubicBezTo>
                  <a:cubicBezTo>
                    <a:pt x="3739" y="7348"/>
                    <a:pt x="3548" y="7276"/>
                    <a:pt x="3358" y="7193"/>
                  </a:cubicBezTo>
                  <a:cubicBezTo>
                    <a:pt x="3763" y="6943"/>
                    <a:pt x="4084" y="6526"/>
                    <a:pt x="4358" y="6169"/>
                  </a:cubicBezTo>
                  <a:cubicBezTo>
                    <a:pt x="4655" y="5776"/>
                    <a:pt x="4917" y="5360"/>
                    <a:pt x="5120" y="4919"/>
                  </a:cubicBezTo>
                  <a:cubicBezTo>
                    <a:pt x="5334" y="4669"/>
                    <a:pt x="5525" y="4407"/>
                    <a:pt x="5679" y="4121"/>
                  </a:cubicBezTo>
                  <a:cubicBezTo>
                    <a:pt x="6001" y="3502"/>
                    <a:pt x="6060" y="2835"/>
                    <a:pt x="5644" y="2169"/>
                  </a:cubicBezTo>
                  <a:cubicBezTo>
                    <a:pt x="5620" y="2145"/>
                    <a:pt x="5596" y="2109"/>
                    <a:pt x="5560" y="2085"/>
                  </a:cubicBezTo>
                  <a:cubicBezTo>
                    <a:pt x="5498" y="2051"/>
                    <a:pt x="5431" y="2032"/>
                    <a:pt x="5366" y="2032"/>
                  </a:cubicBezTo>
                  <a:cubicBezTo>
                    <a:pt x="5319" y="2032"/>
                    <a:pt x="5272" y="2042"/>
                    <a:pt x="5227" y="2061"/>
                  </a:cubicBezTo>
                  <a:cubicBezTo>
                    <a:pt x="5156" y="2097"/>
                    <a:pt x="5096" y="2169"/>
                    <a:pt x="5084" y="2252"/>
                  </a:cubicBezTo>
                  <a:cubicBezTo>
                    <a:pt x="4965" y="2871"/>
                    <a:pt x="4906" y="3407"/>
                    <a:pt x="4632" y="3955"/>
                  </a:cubicBezTo>
                  <a:cubicBezTo>
                    <a:pt x="4584" y="4050"/>
                    <a:pt x="4525" y="4145"/>
                    <a:pt x="4465" y="4228"/>
                  </a:cubicBezTo>
                  <a:cubicBezTo>
                    <a:pt x="4024" y="4895"/>
                    <a:pt x="3453" y="5443"/>
                    <a:pt x="2905" y="6014"/>
                  </a:cubicBezTo>
                  <a:cubicBezTo>
                    <a:pt x="2893" y="6038"/>
                    <a:pt x="2870" y="6050"/>
                    <a:pt x="2870" y="6074"/>
                  </a:cubicBezTo>
                  <a:cubicBezTo>
                    <a:pt x="2762" y="6157"/>
                    <a:pt x="2643" y="6229"/>
                    <a:pt x="2536" y="6312"/>
                  </a:cubicBezTo>
                  <a:cubicBezTo>
                    <a:pt x="2358" y="5991"/>
                    <a:pt x="2203" y="5657"/>
                    <a:pt x="2060" y="5324"/>
                  </a:cubicBezTo>
                  <a:cubicBezTo>
                    <a:pt x="1738" y="4586"/>
                    <a:pt x="1477" y="3836"/>
                    <a:pt x="1262" y="3062"/>
                  </a:cubicBezTo>
                  <a:cubicBezTo>
                    <a:pt x="1143" y="2573"/>
                    <a:pt x="1084" y="2061"/>
                    <a:pt x="1096" y="1561"/>
                  </a:cubicBezTo>
                  <a:cubicBezTo>
                    <a:pt x="1096" y="1145"/>
                    <a:pt x="1096" y="740"/>
                    <a:pt x="1084" y="311"/>
                  </a:cubicBezTo>
                  <a:cubicBezTo>
                    <a:pt x="1084" y="116"/>
                    <a:pt x="930" y="0"/>
                    <a:pt x="778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8461271" y="2191434"/>
              <a:ext cx="257678" cy="335287"/>
            </a:xfrm>
            <a:custGeom>
              <a:rect b="b" l="l" r="r" t="t"/>
              <a:pathLst>
                <a:path extrusionOk="0" h="10334" w="7942">
                  <a:moveTo>
                    <a:pt x="1358" y="1"/>
                  </a:moveTo>
                  <a:cubicBezTo>
                    <a:pt x="1303" y="1"/>
                    <a:pt x="1248" y="6"/>
                    <a:pt x="1191" y="17"/>
                  </a:cubicBezTo>
                  <a:cubicBezTo>
                    <a:pt x="0" y="243"/>
                    <a:pt x="774" y="2005"/>
                    <a:pt x="798" y="2756"/>
                  </a:cubicBezTo>
                  <a:cubicBezTo>
                    <a:pt x="834" y="3970"/>
                    <a:pt x="227" y="5113"/>
                    <a:pt x="262" y="6339"/>
                  </a:cubicBezTo>
                  <a:cubicBezTo>
                    <a:pt x="327" y="8203"/>
                    <a:pt x="1951" y="10333"/>
                    <a:pt x="3911" y="10333"/>
                  </a:cubicBezTo>
                  <a:cubicBezTo>
                    <a:pt x="4105" y="10333"/>
                    <a:pt x="4302" y="10312"/>
                    <a:pt x="4501" y="10268"/>
                  </a:cubicBezTo>
                  <a:cubicBezTo>
                    <a:pt x="4620" y="10245"/>
                    <a:pt x="4715" y="10149"/>
                    <a:pt x="4751" y="10030"/>
                  </a:cubicBezTo>
                  <a:lnTo>
                    <a:pt x="4882" y="10006"/>
                  </a:lnTo>
                  <a:lnTo>
                    <a:pt x="4882" y="9983"/>
                  </a:lnTo>
                  <a:cubicBezTo>
                    <a:pt x="4846" y="9971"/>
                    <a:pt x="4822" y="9947"/>
                    <a:pt x="4811" y="9923"/>
                  </a:cubicBezTo>
                  <a:cubicBezTo>
                    <a:pt x="4168" y="9173"/>
                    <a:pt x="3465" y="8471"/>
                    <a:pt x="2703" y="7851"/>
                  </a:cubicBezTo>
                  <a:cubicBezTo>
                    <a:pt x="2096" y="7351"/>
                    <a:pt x="1179" y="6923"/>
                    <a:pt x="774" y="6244"/>
                  </a:cubicBezTo>
                  <a:cubicBezTo>
                    <a:pt x="694" y="6141"/>
                    <a:pt x="780" y="5993"/>
                    <a:pt x="903" y="5993"/>
                  </a:cubicBezTo>
                  <a:cubicBezTo>
                    <a:pt x="908" y="5993"/>
                    <a:pt x="912" y="5994"/>
                    <a:pt x="917" y="5994"/>
                  </a:cubicBezTo>
                  <a:cubicBezTo>
                    <a:pt x="1774" y="5994"/>
                    <a:pt x="2656" y="6804"/>
                    <a:pt x="3275" y="7339"/>
                  </a:cubicBezTo>
                  <a:cubicBezTo>
                    <a:pt x="3739" y="7744"/>
                    <a:pt x="4180" y="8185"/>
                    <a:pt x="4572" y="8661"/>
                  </a:cubicBezTo>
                  <a:cubicBezTo>
                    <a:pt x="4453" y="8197"/>
                    <a:pt x="4311" y="7732"/>
                    <a:pt x="4156" y="7280"/>
                  </a:cubicBezTo>
                  <a:cubicBezTo>
                    <a:pt x="4060" y="6982"/>
                    <a:pt x="3953" y="6673"/>
                    <a:pt x="3834" y="6375"/>
                  </a:cubicBezTo>
                  <a:cubicBezTo>
                    <a:pt x="2977" y="5863"/>
                    <a:pt x="2013" y="5327"/>
                    <a:pt x="1453" y="4541"/>
                  </a:cubicBezTo>
                  <a:cubicBezTo>
                    <a:pt x="1401" y="4469"/>
                    <a:pt x="1458" y="4368"/>
                    <a:pt x="1537" y="4368"/>
                  </a:cubicBezTo>
                  <a:cubicBezTo>
                    <a:pt x="1548" y="4368"/>
                    <a:pt x="1560" y="4370"/>
                    <a:pt x="1572" y="4375"/>
                  </a:cubicBezTo>
                  <a:cubicBezTo>
                    <a:pt x="2251" y="4577"/>
                    <a:pt x="2894" y="5042"/>
                    <a:pt x="3477" y="5518"/>
                  </a:cubicBezTo>
                  <a:cubicBezTo>
                    <a:pt x="3322" y="5149"/>
                    <a:pt x="3144" y="4780"/>
                    <a:pt x="2953" y="4422"/>
                  </a:cubicBezTo>
                  <a:lnTo>
                    <a:pt x="2084" y="3779"/>
                  </a:lnTo>
                  <a:cubicBezTo>
                    <a:pt x="1822" y="3589"/>
                    <a:pt x="1536" y="3387"/>
                    <a:pt x="1405" y="3077"/>
                  </a:cubicBezTo>
                  <a:cubicBezTo>
                    <a:pt x="1360" y="2963"/>
                    <a:pt x="1444" y="2850"/>
                    <a:pt x="1556" y="2850"/>
                  </a:cubicBezTo>
                  <a:cubicBezTo>
                    <a:pt x="1561" y="2850"/>
                    <a:pt x="1567" y="2850"/>
                    <a:pt x="1572" y="2851"/>
                  </a:cubicBezTo>
                  <a:cubicBezTo>
                    <a:pt x="1786" y="2875"/>
                    <a:pt x="1977" y="2958"/>
                    <a:pt x="2144" y="3089"/>
                  </a:cubicBezTo>
                  <a:cubicBezTo>
                    <a:pt x="1810" y="2613"/>
                    <a:pt x="1536" y="2113"/>
                    <a:pt x="1322" y="1565"/>
                  </a:cubicBezTo>
                  <a:cubicBezTo>
                    <a:pt x="1240" y="1336"/>
                    <a:pt x="1425" y="1121"/>
                    <a:pt x="1640" y="1121"/>
                  </a:cubicBezTo>
                  <a:cubicBezTo>
                    <a:pt x="1704" y="1121"/>
                    <a:pt x="1771" y="1140"/>
                    <a:pt x="1834" y="1184"/>
                  </a:cubicBezTo>
                  <a:cubicBezTo>
                    <a:pt x="2441" y="1636"/>
                    <a:pt x="2906" y="2422"/>
                    <a:pt x="3298" y="3184"/>
                  </a:cubicBezTo>
                  <a:cubicBezTo>
                    <a:pt x="3310" y="3160"/>
                    <a:pt x="3322" y="3137"/>
                    <a:pt x="3334" y="3113"/>
                  </a:cubicBezTo>
                  <a:cubicBezTo>
                    <a:pt x="3429" y="2863"/>
                    <a:pt x="3418" y="2517"/>
                    <a:pt x="3656" y="2363"/>
                  </a:cubicBezTo>
                  <a:cubicBezTo>
                    <a:pt x="3696" y="2332"/>
                    <a:pt x="3742" y="2317"/>
                    <a:pt x="3786" y="2317"/>
                  </a:cubicBezTo>
                  <a:cubicBezTo>
                    <a:pt x="3844" y="2317"/>
                    <a:pt x="3901" y="2344"/>
                    <a:pt x="3941" y="2398"/>
                  </a:cubicBezTo>
                  <a:cubicBezTo>
                    <a:pt x="4156" y="2648"/>
                    <a:pt x="3977" y="3053"/>
                    <a:pt x="3870" y="3327"/>
                  </a:cubicBezTo>
                  <a:cubicBezTo>
                    <a:pt x="3810" y="3506"/>
                    <a:pt x="3727" y="3672"/>
                    <a:pt x="3620" y="3827"/>
                  </a:cubicBezTo>
                  <a:cubicBezTo>
                    <a:pt x="3679" y="3946"/>
                    <a:pt x="3739" y="4065"/>
                    <a:pt x="3799" y="4184"/>
                  </a:cubicBezTo>
                  <a:cubicBezTo>
                    <a:pt x="4013" y="4613"/>
                    <a:pt x="4203" y="5042"/>
                    <a:pt x="4394" y="5494"/>
                  </a:cubicBezTo>
                  <a:cubicBezTo>
                    <a:pt x="4584" y="5303"/>
                    <a:pt x="4763" y="5089"/>
                    <a:pt x="4894" y="4863"/>
                  </a:cubicBezTo>
                  <a:cubicBezTo>
                    <a:pt x="5096" y="4530"/>
                    <a:pt x="5120" y="4077"/>
                    <a:pt x="5442" y="3863"/>
                  </a:cubicBezTo>
                  <a:cubicBezTo>
                    <a:pt x="5483" y="3834"/>
                    <a:pt x="5528" y="3821"/>
                    <a:pt x="5572" y="3821"/>
                  </a:cubicBezTo>
                  <a:cubicBezTo>
                    <a:pt x="5655" y="3821"/>
                    <a:pt x="5732" y="3868"/>
                    <a:pt x="5763" y="3946"/>
                  </a:cubicBezTo>
                  <a:cubicBezTo>
                    <a:pt x="5989" y="4387"/>
                    <a:pt x="5608" y="4911"/>
                    <a:pt x="5346" y="5256"/>
                  </a:cubicBezTo>
                  <a:cubicBezTo>
                    <a:pt x="5144" y="5542"/>
                    <a:pt x="4894" y="5804"/>
                    <a:pt x="4608" y="6006"/>
                  </a:cubicBezTo>
                  <a:cubicBezTo>
                    <a:pt x="4799" y="6530"/>
                    <a:pt x="4989" y="7054"/>
                    <a:pt x="5144" y="7589"/>
                  </a:cubicBezTo>
                  <a:cubicBezTo>
                    <a:pt x="5156" y="7649"/>
                    <a:pt x="5180" y="7720"/>
                    <a:pt x="5203" y="7792"/>
                  </a:cubicBezTo>
                  <a:cubicBezTo>
                    <a:pt x="5334" y="7601"/>
                    <a:pt x="5477" y="7411"/>
                    <a:pt x="5596" y="7208"/>
                  </a:cubicBezTo>
                  <a:cubicBezTo>
                    <a:pt x="5882" y="6744"/>
                    <a:pt x="6049" y="6054"/>
                    <a:pt x="6489" y="5744"/>
                  </a:cubicBezTo>
                  <a:cubicBezTo>
                    <a:pt x="6529" y="5715"/>
                    <a:pt x="6574" y="5701"/>
                    <a:pt x="6617" y="5701"/>
                  </a:cubicBezTo>
                  <a:cubicBezTo>
                    <a:pt x="6716" y="5701"/>
                    <a:pt x="6810" y="5771"/>
                    <a:pt x="6835" y="5887"/>
                  </a:cubicBezTo>
                  <a:cubicBezTo>
                    <a:pt x="6906" y="6423"/>
                    <a:pt x="6501" y="6935"/>
                    <a:pt x="6216" y="7387"/>
                  </a:cubicBezTo>
                  <a:cubicBezTo>
                    <a:pt x="5977" y="7792"/>
                    <a:pt x="5704" y="8173"/>
                    <a:pt x="5406" y="8542"/>
                  </a:cubicBezTo>
                  <a:cubicBezTo>
                    <a:pt x="5501" y="8923"/>
                    <a:pt x="5596" y="9316"/>
                    <a:pt x="5680" y="9733"/>
                  </a:cubicBezTo>
                  <a:cubicBezTo>
                    <a:pt x="7704" y="8649"/>
                    <a:pt x="7942" y="6089"/>
                    <a:pt x="6847" y="4256"/>
                  </a:cubicBezTo>
                  <a:cubicBezTo>
                    <a:pt x="6216" y="3172"/>
                    <a:pt x="5263" y="2375"/>
                    <a:pt x="4239" y="1684"/>
                  </a:cubicBezTo>
                  <a:cubicBezTo>
                    <a:pt x="3644" y="1291"/>
                    <a:pt x="3037" y="922"/>
                    <a:pt x="2453" y="529"/>
                  </a:cubicBezTo>
                  <a:cubicBezTo>
                    <a:pt x="2127" y="298"/>
                    <a:pt x="1773" y="1"/>
                    <a:pt x="1358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8483853" y="2227416"/>
              <a:ext cx="201127" cy="424251"/>
            </a:xfrm>
            <a:custGeom>
              <a:rect b="b" l="l" r="r" t="t"/>
              <a:pathLst>
                <a:path extrusionOk="0" h="13076" w="6199">
                  <a:moveTo>
                    <a:pt x="938" y="0"/>
                  </a:moveTo>
                  <a:cubicBezTo>
                    <a:pt x="725" y="0"/>
                    <a:pt x="534" y="217"/>
                    <a:pt x="626" y="456"/>
                  </a:cubicBezTo>
                  <a:cubicBezTo>
                    <a:pt x="828" y="992"/>
                    <a:pt x="1102" y="1504"/>
                    <a:pt x="1448" y="1968"/>
                  </a:cubicBezTo>
                  <a:cubicBezTo>
                    <a:pt x="1281" y="1849"/>
                    <a:pt x="1078" y="1766"/>
                    <a:pt x="876" y="1730"/>
                  </a:cubicBezTo>
                  <a:cubicBezTo>
                    <a:pt x="870" y="1729"/>
                    <a:pt x="864" y="1729"/>
                    <a:pt x="858" y="1729"/>
                  </a:cubicBezTo>
                  <a:cubicBezTo>
                    <a:pt x="738" y="1729"/>
                    <a:pt x="663" y="1843"/>
                    <a:pt x="697" y="1956"/>
                  </a:cubicBezTo>
                  <a:cubicBezTo>
                    <a:pt x="828" y="2278"/>
                    <a:pt x="1114" y="2468"/>
                    <a:pt x="1388" y="2670"/>
                  </a:cubicBezTo>
                  <a:lnTo>
                    <a:pt x="2257" y="3302"/>
                  </a:lnTo>
                  <a:cubicBezTo>
                    <a:pt x="2436" y="3671"/>
                    <a:pt x="2614" y="4040"/>
                    <a:pt x="2781" y="4409"/>
                  </a:cubicBezTo>
                  <a:cubicBezTo>
                    <a:pt x="2186" y="3921"/>
                    <a:pt x="1555" y="3468"/>
                    <a:pt x="876" y="3266"/>
                  </a:cubicBezTo>
                  <a:cubicBezTo>
                    <a:pt x="862" y="3261"/>
                    <a:pt x="848" y="3259"/>
                    <a:pt x="834" y="3259"/>
                  </a:cubicBezTo>
                  <a:cubicBezTo>
                    <a:pt x="749" y="3259"/>
                    <a:pt x="694" y="3350"/>
                    <a:pt x="745" y="3432"/>
                  </a:cubicBezTo>
                  <a:cubicBezTo>
                    <a:pt x="1305" y="4206"/>
                    <a:pt x="2281" y="4754"/>
                    <a:pt x="3126" y="5266"/>
                  </a:cubicBezTo>
                  <a:cubicBezTo>
                    <a:pt x="3245" y="5564"/>
                    <a:pt x="3353" y="5861"/>
                    <a:pt x="3460" y="6171"/>
                  </a:cubicBezTo>
                  <a:cubicBezTo>
                    <a:pt x="3615" y="6623"/>
                    <a:pt x="3745" y="7076"/>
                    <a:pt x="3865" y="7552"/>
                  </a:cubicBezTo>
                  <a:cubicBezTo>
                    <a:pt x="3472" y="7064"/>
                    <a:pt x="3043" y="6623"/>
                    <a:pt x="2567" y="6219"/>
                  </a:cubicBezTo>
                  <a:cubicBezTo>
                    <a:pt x="1948" y="5695"/>
                    <a:pt x="1078" y="4885"/>
                    <a:pt x="209" y="4885"/>
                  </a:cubicBezTo>
                  <a:cubicBezTo>
                    <a:pt x="200" y="4883"/>
                    <a:pt x="191" y="4883"/>
                    <a:pt x="183" y="4883"/>
                  </a:cubicBezTo>
                  <a:cubicBezTo>
                    <a:pt x="68" y="4883"/>
                    <a:pt x="1" y="5023"/>
                    <a:pt x="78" y="5123"/>
                  </a:cubicBezTo>
                  <a:cubicBezTo>
                    <a:pt x="471" y="5814"/>
                    <a:pt x="1388" y="6230"/>
                    <a:pt x="1995" y="6730"/>
                  </a:cubicBezTo>
                  <a:cubicBezTo>
                    <a:pt x="2757" y="7362"/>
                    <a:pt x="3460" y="8064"/>
                    <a:pt x="4103" y="8814"/>
                  </a:cubicBezTo>
                  <a:cubicBezTo>
                    <a:pt x="4126" y="8838"/>
                    <a:pt x="4150" y="8862"/>
                    <a:pt x="4174" y="8886"/>
                  </a:cubicBezTo>
                  <a:lnTo>
                    <a:pt x="4174" y="8897"/>
                  </a:lnTo>
                  <a:cubicBezTo>
                    <a:pt x="4210" y="9052"/>
                    <a:pt x="4246" y="9207"/>
                    <a:pt x="4269" y="9362"/>
                  </a:cubicBezTo>
                  <a:cubicBezTo>
                    <a:pt x="4472" y="10481"/>
                    <a:pt x="4650" y="11636"/>
                    <a:pt x="4091" y="12672"/>
                  </a:cubicBezTo>
                  <a:cubicBezTo>
                    <a:pt x="3981" y="12874"/>
                    <a:pt x="4193" y="13076"/>
                    <a:pt x="4386" y="13076"/>
                  </a:cubicBezTo>
                  <a:cubicBezTo>
                    <a:pt x="4466" y="13076"/>
                    <a:pt x="4542" y="13041"/>
                    <a:pt x="4591" y="12957"/>
                  </a:cubicBezTo>
                  <a:cubicBezTo>
                    <a:pt x="5341" y="11731"/>
                    <a:pt x="5269" y="10124"/>
                    <a:pt x="4972" y="8612"/>
                  </a:cubicBezTo>
                  <a:cubicBezTo>
                    <a:pt x="4900" y="8207"/>
                    <a:pt x="4805" y="7802"/>
                    <a:pt x="4698" y="7421"/>
                  </a:cubicBezTo>
                  <a:cubicBezTo>
                    <a:pt x="5008" y="7064"/>
                    <a:pt x="5281" y="6671"/>
                    <a:pt x="5520" y="6266"/>
                  </a:cubicBezTo>
                  <a:cubicBezTo>
                    <a:pt x="5793" y="5826"/>
                    <a:pt x="6198" y="5302"/>
                    <a:pt x="6127" y="4766"/>
                  </a:cubicBezTo>
                  <a:cubicBezTo>
                    <a:pt x="6110" y="4656"/>
                    <a:pt x="6016" y="4583"/>
                    <a:pt x="5915" y="4583"/>
                  </a:cubicBezTo>
                  <a:cubicBezTo>
                    <a:pt x="5874" y="4583"/>
                    <a:pt x="5832" y="4595"/>
                    <a:pt x="5793" y="4623"/>
                  </a:cubicBezTo>
                  <a:cubicBezTo>
                    <a:pt x="5329" y="4945"/>
                    <a:pt x="5174" y="5623"/>
                    <a:pt x="4900" y="6099"/>
                  </a:cubicBezTo>
                  <a:cubicBezTo>
                    <a:pt x="4781" y="6302"/>
                    <a:pt x="4638" y="6492"/>
                    <a:pt x="4496" y="6683"/>
                  </a:cubicBezTo>
                  <a:cubicBezTo>
                    <a:pt x="4472" y="6611"/>
                    <a:pt x="4460" y="6540"/>
                    <a:pt x="4436" y="6469"/>
                  </a:cubicBezTo>
                  <a:cubicBezTo>
                    <a:pt x="4293" y="5933"/>
                    <a:pt x="4103" y="5409"/>
                    <a:pt x="3900" y="4897"/>
                  </a:cubicBezTo>
                  <a:cubicBezTo>
                    <a:pt x="4186" y="4683"/>
                    <a:pt x="4436" y="4433"/>
                    <a:pt x="4650" y="4147"/>
                  </a:cubicBezTo>
                  <a:cubicBezTo>
                    <a:pt x="4900" y="3790"/>
                    <a:pt x="5281" y="3266"/>
                    <a:pt x="5067" y="2837"/>
                  </a:cubicBezTo>
                  <a:cubicBezTo>
                    <a:pt x="5029" y="2754"/>
                    <a:pt x="4953" y="2709"/>
                    <a:pt x="4874" y="2709"/>
                  </a:cubicBezTo>
                  <a:cubicBezTo>
                    <a:pt x="4830" y="2709"/>
                    <a:pt x="4785" y="2724"/>
                    <a:pt x="4746" y="2754"/>
                  </a:cubicBezTo>
                  <a:cubicBezTo>
                    <a:pt x="4412" y="2968"/>
                    <a:pt x="4388" y="3421"/>
                    <a:pt x="4198" y="3742"/>
                  </a:cubicBezTo>
                  <a:cubicBezTo>
                    <a:pt x="4055" y="3980"/>
                    <a:pt x="3888" y="4183"/>
                    <a:pt x="3686" y="4373"/>
                  </a:cubicBezTo>
                  <a:cubicBezTo>
                    <a:pt x="3507" y="3933"/>
                    <a:pt x="3305" y="3492"/>
                    <a:pt x="3091" y="3063"/>
                  </a:cubicBezTo>
                  <a:cubicBezTo>
                    <a:pt x="3031" y="2956"/>
                    <a:pt x="2972" y="2837"/>
                    <a:pt x="2912" y="2706"/>
                  </a:cubicBezTo>
                  <a:cubicBezTo>
                    <a:pt x="3019" y="2551"/>
                    <a:pt x="3103" y="2385"/>
                    <a:pt x="3162" y="2218"/>
                  </a:cubicBezTo>
                  <a:cubicBezTo>
                    <a:pt x="3269" y="1932"/>
                    <a:pt x="3448" y="1539"/>
                    <a:pt x="3234" y="1277"/>
                  </a:cubicBezTo>
                  <a:cubicBezTo>
                    <a:pt x="3199" y="1229"/>
                    <a:pt x="3140" y="1205"/>
                    <a:pt x="3078" y="1205"/>
                  </a:cubicBezTo>
                  <a:cubicBezTo>
                    <a:pt x="3033" y="1205"/>
                    <a:pt x="2987" y="1217"/>
                    <a:pt x="2948" y="1242"/>
                  </a:cubicBezTo>
                  <a:cubicBezTo>
                    <a:pt x="2710" y="1397"/>
                    <a:pt x="2722" y="1754"/>
                    <a:pt x="2626" y="2004"/>
                  </a:cubicBezTo>
                  <a:cubicBezTo>
                    <a:pt x="2614" y="2028"/>
                    <a:pt x="2602" y="2039"/>
                    <a:pt x="2602" y="2063"/>
                  </a:cubicBezTo>
                  <a:cubicBezTo>
                    <a:pt x="2210" y="1301"/>
                    <a:pt x="1733" y="527"/>
                    <a:pt x="1126" y="63"/>
                  </a:cubicBezTo>
                  <a:cubicBezTo>
                    <a:pt x="1066" y="19"/>
                    <a:pt x="1001" y="0"/>
                    <a:pt x="938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8895483" y="-278312"/>
              <a:ext cx="639718" cy="637739"/>
            </a:xfrm>
            <a:custGeom>
              <a:rect b="b" l="l" r="r" t="t"/>
              <a:pathLst>
                <a:path extrusionOk="0" h="19656" w="19717">
                  <a:moveTo>
                    <a:pt x="8092" y="1"/>
                  </a:moveTo>
                  <a:cubicBezTo>
                    <a:pt x="6265" y="1"/>
                    <a:pt x="5068" y="1971"/>
                    <a:pt x="5167" y="3808"/>
                  </a:cubicBezTo>
                  <a:cubicBezTo>
                    <a:pt x="4643" y="3566"/>
                    <a:pt x="4084" y="3400"/>
                    <a:pt x="3532" y="3400"/>
                  </a:cubicBezTo>
                  <a:cubicBezTo>
                    <a:pt x="3106" y="3400"/>
                    <a:pt x="2685" y="3498"/>
                    <a:pt x="2286" y="3736"/>
                  </a:cubicBezTo>
                  <a:cubicBezTo>
                    <a:pt x="1095" y="4463"/>
                    <a:pt x="464" y="6165"/>
                    <a:pt x="250" y="7475"/>
                  </a:cubicBezTo>
                  <a:cubicBezTo>
                    <a:pt x="0" y="9094"/>
                    <a:pt x="488" y="10666"/>
                    <a:pt x="1893" y="11606"/>
                  </a:cubicBezTo>
                  <a:cubicBezTo>
                    <a:pt x="2060" y="11714"/>
                    <a:pt x="2227" y="11821"/>
                    <a:pt x="2405" y="11904"/>
                  </a:cubicBezTo>
                  <a:cubicBezTo>
                    <a:pt x="1536" y="13130"/>
                    <a:pt x="1107" y="14762"/>
                    <a:pt x="1965" y="16119"/>
                  </a:cubicBezTo>
                  <a:cubicBezTo>
                    <a:pt x="2548" y="17036"/>
                    <a:pt x="3572" y="17536"/>
                    <a:pt x="4632" y="17667"/>
                  </a:cubicBezTo>
                  <a:cubicBezTo>
                    <a:pt x="4876" y="17708"/>
                    <a:pt x="5126" y="17729"/>
                    <a:pt x="5376" y="17729"/>
                  </a:cubicBezTo>
                  <a:cubicBezTo>
                    <a:pt x="5626" y="17729"/>
                    <a:pt x="5876" y="17708"/>
                    <a:pt x="6120" y="17667"/>
                  </a:cubicBezTo>
                  <a:cubicBezTo>
                    <a:pt x="6263" y="17643"/>
                    <a:pt x="6394" y="17607"/>
                    <a:pt x="6537" y="17571"/>
                  </a:cubicBezTo>
                  <a:cubicBezTo>
                    <a:pt x="6679" y="17940"/>
                    <a:pt x="6930" y="18274"/>
                    <a:pt x="7251" y="18524"/>
                  </a:cubicBezTo>
                  <a:cubicBezTo>
                    <a:pt x="7661" y="19157"/>
                    <a:pt x="8360" y="19536"/>
                    <a:pt x="9109" y="19536"/>
                  </a:cubicBezTo>
                  <a:cubicBezTo>
                    <a:pt x="9121" y="19536"/>
                    <a:pt x="9133" y="19536"/>
                    <a:pt x="9144" y="19536"/>
                  </a:cubicBezTo>
                  <a:cubicBezTo>
                    <a:pt x="9513" y="19536"/>
                    <a:pt x="9882" y="19417"/>
                    <a:pt x="10204" y="19214"/>
                  </a:cubicBezTo>
                  <a:cubicBezTo>
                    <a:pt x="10180" y="18822"/>
                    <a:pt x="10168" y="18429"/>
                    <a:pt x="10144" y="18036"/>
                  </a:cubicBezTo>
                  <a:cubicBezTo>
                    <a:pt x="9346" y="17845"/>
                    <a:pt x="8525" y="17262"/>
                    <a:pt x="7918" y="16762"/>
                  </a:cubicBezTo>
                  <a:cubicBezTo>
                    <a:pt x="7851" y="16883"/>
                    <a:pt x="7724" y="16954"/>
                    <a:pt x="7591" y="16954"/>
                  </a:cubicBezTo>
                  <a:cubicBezTo>
                    <a:pt x="7581" y="16954"/>
                    <a:pt x="7571" y="16953"/>
                    <a:pt x="7561" y="16952"/>
                  </a:cubicBezTo>
                  <a:cubicBezTo>
                    <a:pt x="6168" y="16845"/>
                    <a:pt x="4834" y="16024"/>
                    <a:pt x="4227" y="14750"/>
                  </a:cubicBezTo>
                  <a:cubicBezTo>
                    <a:pt x="4138" y="14555"/>
                    <a:pt x="4293" y="14341"/>
                    <a:pt x="4471" y="14341"/>
                  </a:cubicBezTo>
                  <a:cubicBezTo>
                    <a:pt x="4533" y="14341"/>
                    <a:pt x="4597" y="14367"/>
                    <a:pt x="4655" y="14428"/>
                  </a:cubicBezTo>
                  <a:cubicBezTo>
                    <a:pt x="5275" y="15107"/>
                    <a:pt x="6001" y="15678"/>
                    <a:pt x="6906" y="15940"/>
                  </a:cubicBezTo>
                  <a:cubicBezTo>
                    <a:pt x="6953" y="15964"/>
                    <a:pt x="7025" y="15976"/>
                    <a:pt x="7108" y="15988"/>
                  </a:cubicBezTo>
                  <a:cubicBezTo>
                    <a:pt x="6572" y="15381"/>
                    <a:pt x="6156" y="14654"/>
                    <a:pt x="5906" y="13880"/>
                  </a:cubicBezTo>
                  <a:lnTo>
                    <a:pt x="5894" y="13845"/>
                  </a:lnTo>
                  <a:lnTo>
                    <a:pt x="5870" y="13773"/>
                  </a:lnTo>
                  <a:cubicBezTo>
                    <a:pt x="5823" y="13640"/>
                    <a:pt x="5935" y="13548"/>
                    <a:pt x="6049" y="13548"/>
                  </a:cubicBezTo>
                  <a:cubicBezTo>
                    <a:pt x="6107" y="13548"/>
                    <a:pt x="6167" y="13573"/>
                    <a:pt x="6203" y="13630"/>
                  </a:cubicBezTo>
                  <a:cubicBezTo>
                    <a:pt x="6775" y="14535"/>
                    <a:pt x="7513" y="15321"/>
                    <a:pt x="8370" y="15976"/>
                  </a:cubicBezTo>
                  <a:cubicBezTo>
                    <a:pt x="8751" y="16250"/>
                    <a:pt x="9156" y="16488"/>
                    <a:pt x="9585" y="16702"/>
                  </a:cubicBezTo>
                  <a:cubicBezTo>
                    <a:pt x="9751" y="16774"/>
                    <a:pt x="9930" y="16845"/>
                    <a:pt x="10097" y="16905"/>
                  </a:cubicBezTo>
                  <a:cubicBezTo>
                    <a:pt x="10049" y="15607"/>
                    <a:pt x="9989" y="14309"/>
                    <a:pt x="9918" y="13023"/>
                  </a:cubicBezTo>
                  <a:cubicBezTo>
                    <a:pt x="9624" y="13102"/>
                    <a:pt x="9323" y="13141"/>
                    <a:pt x="9022" y="13141"/>
                  </a:cubicBezTo>
                  <a:cubicBezTo>
                    <a:pt x="8689" y="13141"/>
                    <a:pt x="8356" y="13093"/>
                    <a:pt x="8037" y="12999"/>
                  </a:cubicBezTo>
                  <a:cubicBezTo>
                    <a:pt x="7974" y="13033"/>
                    <a:pt x="7905" y="13050"/>
                    <a:pt x="7836" y="13050"/>
                  </a:cubicBezTo>
                  <a:cubicBezTo>
                    <a:pt x="7735" y="13050"/>
                    <a:pt x="7633" y="13015"/>
                    <a:pt x="7549" y="12952"/>
                  </a:cubicBezTo>
                  <a:cubicBezTo>
                    <a:pt x="7477" y="12880"/>
                    <a:pt x="7406" y="12821"/>
                    <a:pt x="7334" y="12749"/>
                  </a:cubicBezTo>
                  <a:cubicBezTo>
                    <a:pt x="6906" y="12559"/>
                    <a:pt x="6501" y="12321"/>
                    <a:pt x="6132" y="12035"/>
                  </a:cubicBezTo>
                  <a:cubicBezTo>
                    <a:pt x="4644" y="10856"/>
                    <a:pt x="3858" y="9058"/>
                    <a:pt x="3191" y="7344"/>
                  </a:cubicBezTo>
                  <a:cubicBezTo>
                    <a:pt x="3112" y="7147"/>
                    <a:pt x="3299" y="6992"/>
                    <a:pt x="3476" y="6992"/>
                  </a:cubicBezTo>
                  <a:cubicBezTo>
                    <a:pt x="3566" y="6992"/>
                    <a:pt x="3655" y="7033"/>
                    <a:pt x="3703" y="7130"/>
                  </a:cubicBezTo>
                  <a:cubicBezTo>
                    <a:pt x="4405" y="8475"/>
                    <a:pt x="5096" y="9928"/>
                    <a:pt x="6227" y="10975"/>
                  </a:cubicBezTo>
                  <a:lnTo>
                    <a:pt x="6239" y="10987"/>
                  </a:lnTo>
                  <a:cubicBezTo>
                    <a:pt x="5917" y="10237"/>
                    <a:pt x="5763" y="9416"/>
                    <a:pt x="5763" y="8594"/>
                  </a:cubicBezTo>
                  <a:cubicBezTo>
                    <a:pt x="5763" y="8487"/>
                    <a:pt x="5834" y="8392"/>
                    <a:pt x="5929" y="8344"/>
                  </a:cubicBezTo>
                  <a:cubicBezTo>
                    <a:pt x="5900" y="8322"/>
                    <a:pt x="5893" y="8282"/>
                    <a:pt x="5903" y="8282"/>
                  </a:cubicBezTo>
                  <a:lnTo>
                    <a:pt x="5903" y="8282"/>
                  </a:lnTo>
                  <a:cubicBezTo>
                    <a:pt x="5910" y="8282"/>
                    <a:pt x="5923" y="8298"/>
                    <a:pt x="5941" y="8344"/>
                  </a:cubicBezTo>
                  <a:cubicBezTo>
                    <a:pt x="5975" y="8331"/>
                    <a:pt x="6011" y="8325"/>
                    <a:pt x="6045" y="8325"/>
                  </a:cubicBezTo>
                  <a:cubicBezTo>
                    <a:pt x="6168" y="8325"/>
                    <a:pt x="6285" y="8402"/>
                    <a:pt x="6322" y="8523"/>
                  </a:cubicBezTo>
                  <a:cubicBezTo>
                    <a:pt x="6560" y="9261"/>
                    <a:pt x="6703" y="9975"/>
                    <a:pt x="7049" y="10678"/>
                  </a:cubicBezTo>
                  <a:cubicBezTo>
                    <a:pt x="7299" y="11130"/>
                    <a:pt x="7572" y="11559"/>
                    <a:pt x="7882" y="11964"/>
                  </a:cubicBezTo>
                  <a:cubicBezTo>
                    <a:pt x="8335" y="12098"/>
                    <a:pt x="8806" y="12167"/>
                    <a:pt x="9278" y="12167"/>
                  </a:cubicBezTo>
                  <a:cubicBezTo>
                    <a:pt x="9476" y="12167"/>
                    <a:pt x="9673" y="12155"/>
                    <a:pt x="9870" y="12130"/>
                  </a:cubicBezTo>
                  <a:cubicBezTo>
                    <a:pt x="9835" y="11309"/>
                    <a:pt x="9787" y="10499"/>
                    <a:pt x="9763" y="9678"/>
                  </a:cubicBezTo>
                  <a:cubicBezTo>
                    <a:pt x="8156" y="9428"/>
                    <a:pt x="6977" y="8070"/>
                    <a:pt x="6930" y="6451"/>
                  </a:cubicBezTo>
                  <a:cubicBezTo>
                    <a:pt x="6930" y="6251"/>
                    <a:pt x="7113" y="6133"/>
                    <a:pt x="7284" y="6133"/>
                  </a:cubicBezTo>
                  <a:cubicBezTo>
                    <a:pt x="7419" y="6133"/>
                    <a:pt x="7546" y="6205"/>
                    <a:pt x="7572" y="6368"/>
                  </a:cubicBezTo>
                  <a:cubicBezTo>
                    <a:pt x="7751" y="7380"/>
                    <a:pt x="8454" y="8237"/>
                    <a:pt x="9418" y="8606"/>
                  </a:cubicBezTo>
                  <a:cubicBezTo>
                    <a:pt x="9513" y="8642"/>
                    <a:pt x="9620" y="8654"/>
                    <a:pt x="9727" y="8666"/>
                  </a:cubicBezTo>
                  <a:cubicBezTo>
                    <a:pt x="9692" y="7808"/>
                    <a:pt x="9680" y="6951"/>
                    <a:pt x="9668" y="6082"/>
                  </a:cubicBezTo>
                  <a:cubicBezTo>
                    <a:pt x="9656" y="5879"/>
                    <a:pt x="9656" y="5665"/>
                    <a:pt x="9668" y="5463"/>
                  </a:cubicBezTo>
                  <a:lnTo>
                    <a:pt x="9668" y="5260"/>
                  </a:lnTo>
                  <a:cubicBezTo>
                    <a:pt x="8704" y="4808"/>
                    <a:pt x="8084" y="3820"/>
                    <a:pt x="8084" y="2748"/>
                  </a:cubicBezTo>
                  <a:cubicBezTo>
                    <a:pt x="8084" y="2561"/>
                    <a:pt x="8217" y="2471"/>
                    <a:pt x="8356" y="2471"/>
                  </a:cubicBezTo>
                  <a:cubicBezTo>
                    <a:pt x="8499" y="2471"/>
                    <a:pt x="8650" y="2567"/>
                    <a:pt x="8668" y="2748"/>
                  </a:cubicBezTo>
                  <a:cubicBezTo>
                    <a:pt x="8751" y="3451"/>
                    <a:pt x="9132" y="4070"/>
                    <a:pt x="9727" y="4451"/>
                  </a:cubicBezTo>
                  <a:cubicBezTo>
                    <a:pt x="9775" y="3677"/>
                    <a:pt x="9870" y="2903"/>
                    <a:pt x="10025" y="2141"/>
                  </a:cubicBezTo>
                  <a:cubicBezTo>
                    <a:pt x="10051" y="1983"/>
                    <a:pt x="10185" y="1911"/>
                    <a:pt x="10323" y="1911"/>
                  </a:cubicBezTo>
                  <a:cubicBezTo>
                    <a:pt x="10496" y="1911"/>
                    <a:pt x="10676" y="2025"/>
                    <a:pt x="10656" y="2224"/>
                  </a:cubicBezTo>
                  <a:cubicBezTo>
                    <a:pt x="10597" y="3082"/>
                    <a:pt x="10549" y="3939"/>
                    <a:pt x="10525" y="4784"/>
                  </a:cubicBezTo>
                  <a:lnTo>
                    <a:pt x="10525" y="4998"/>
                  </a:lnTo>
                  <a:cubicBezTo>
                    <a:pt x="10525" y="5022"/>
                    <a:pt x="10525" y="5046"/>
                    <a:pt x="10525" y="5082"/>
                  </a:cubicBezTo>
                  <a:cubicBezTo>
                    <a:pt x="10549" y="5498"/>
                    <a:pt x="10609" y="5987"/>
                    <a:pt x="10537" y="6403"/>
                  </a:cubicBezTo>
                  <a:cubicBezTo>
                    <a:pt x="10561" y="6546"/>
                    <a:pt x="10573" y="6701"/>
                    <a:pt x="10585" y="6856"/>
                  </a:cubicBezTo>
                  <a:cubicBezTo>
                    <a:pt x="11359" y="6546"/>
                    <a:pt x="12037" y="6034"/>
                    <a:pt x="12525" y="5368"/>
                  </a:cubicBezTo>
                  <a:cubicBezTo>
                    <a:pt x="13085" y="4558"/>
                    <a:pt x="13049" y="3808"/>
                    <a:pt x="13133" y="2891"/>
                  </a:cubicBezTo>
                  <a:cubicBezTo>
                    <a:pt x="13146" y="2685"/>
                    <a:pt x="13315" y="2572"/>
                    <a:pt x="13480" y="2572"/>
                  </a:cubicBezTo>
                  <a:cubicBezTo>
                    <a:pt x="13611" y="2572"/>
                    <a:pt x="13740" y="2643"/>
                    <a:pt x="13788" y="2796"/>
                  </a:cubicBezTo>
                  <a:cubicBezTo>
                    <a:pt x="14157" y="3677"/>
                    <a:pt x="13752" y="4856"/>
                    <a:pt x="13240" y="5653"/>
                  </a:cubicBezTo>
                  <a:cubicBezTo>
                    <a:pt x="13954" y="5344"/>
                    <a:pt x="14490" y="4748"/>
                    <a:pt x="14728" y="4010"/>
                  </a:cubicBezTo>
                  <a:cubicBezTo>
                    <a:pt x="14790" y="3834"/>
                    <a:pt x="14934" y="3757"/>
                    <a:pt x="15077" y="3757"/>
                  </a:cubicBezTo>
                  <a:cubicBezTo>
                    <a:pt x="15291" y="3757"/>
                    <a:pt x="15502" y="3929"/>
                    <a:pt x="15431" y="4201"/>
                  </a:cubicBezTo>
                  <a:cubicBezTo>
                    <a:pt x="15133" y="5248"/>
                    <a:pt x="14192" y="6010"/>
                    <a:pt x="13097" y="6070"/>
                  </a:cubicBezTo>
                  <a:cubicBezTo>
                    <a:pt x="13049" y="6070"/>
                    <a:pt x="13014" y="6058"/>
                    <a:pt x="12978" y="6034"/>
                  </a:cubicBezTo>
                  <a:cubicBezTo>
                    <a:pt x="12371" y="6808"/>
                    <a:pt x="11609" y="7261"/>
                    <a:pt x="10644" y="7368"/>
                  </a:cubicBezTo>
                  <a:cubicBezTo>
                    <a:pt x="10704" y="7880"/>
                    <a:pt x="10751" y="8380"/>
                    <a:pt x="10799" y="8892"/>
                  </a:cubicBezTo>
                  <a:cubicBezTo>
                    <a:pt x="10978" y="8975"/>
                    <a:pt x="11061" y="9189"/>
                    <a:pt x="11001" y="9368"/>
                  </a:cubicBezTo>
                  <a:cubicBezTo>
                    <a:pt x="10978" y="9463"/>
                    <a:pt x="10930" y="9535"/>
                    <a:pt x="10859" y="9594"/>
                  </a:cubicBezTo>
                  <a:cubicBezTo>
                    <a:pt x="11025" y="11642"/>
                    <a:pt x="11156" y="13702"/>
                    <a:pt x="11311" y="15750"/>
                  </a:cubicBezTo>
                  <a:cubicBezTo>
                    <a:pt x="11692" y="15571"/>
                    <a:pt x="12049" y="15333"/>
                    <a:pt x="12359" y="15047"/>
                  </a:cubicBezTo>
                  <a:cubicBezTo>
                    <a:pt x="12299" y="14940"/>
                    <a:pt x="12275" y="14821"/>
                    <a:pt x="12287" y="14702"/>
                  </a:cubicBezTo>
                  <a:cubicBezTo>
                    <a:pt x="12561" y="13083"/>
                    <a:pt x="12775" y="11535"/>
                    <a:pt x="12573" y="9892"/>
                  </a:cubicBezTo>
                  <a:cubicBezTo>
                    <a:pt x="12547" y="9694"/>
                    <a:pt x="12718" y="9584"/>
                    <a:pt x="12890" y="9584"/>
                  </a:cubicBezTo>
                  <a:cubicBezTo>
                    <a:pt x="13028" y="9584"/>
                    <a:pt x="13167" y="9655"/>
                    <a:pt x="13204" y="9809"/>
                  </a:cubicBezTo>
                  <a:cubicBezTo>
                    <a:pt x="13502" y="11059"/>
                    <a:pt x="13585" y="12356"/>
                    <a:pt x="13466" y="13630"/>
                  </a:cubicBezTo>
                  <a:cubicBezTo>
                    <a:pt x="13502" y="13559"/>
                    <a:pt x="13537" y="13488"/>
                    <a:pt x="13573" y="13416"/>
                  </a:cubicBezTo>
                  <a:cubicBezTo>
                    <a:pt x="14145" y="12297"/>
                    <a:pt x="14228" y="10916"/>
                    <a:pt x="14871" y="9844"/>
                  </a:cubicBezTo>
                  <a:cubicBezTo>
                    <a:pt x="14909" y="9779"/>
                    <a:pt x="14987" y="9744"/>
                    <a:pt x="15063" y="9744"/>
                  </a:cubicBezTo>
                  <a:cubicBezTo>
                    <a:pt x="15155" y="9744"/>
                    <a:pt x="15244" y="9794"/>
                    <a:pt x="15264" y="9904"/>
                  </a:cubicBezTo>
                  <a:cubicBezTo>
                    <a:pt x="15335" y="10559"/>
                    <a:pt x="15276" y="11237"/>
                    <a:pt x="15097" y="11880"/>
                  </a:cubicBezTo>
                  <a:cubicBezTo>
                    <a:pt x="15752" y="11666"/>
                    <a:pt x="16300" y="11082"/>
                    <a:pt x="16585" y="10451"/>
                  </a:cubicBezTo>
                  <a:cubicBezTo>
                    <a:pt x="16693" y="10178"/>
                    <a:pt x="16681" y="9737"/>
                    <a:pt x="16978" y="9594"/>
                  </a:cubicBezTo>
                  <a:cubicBezTo>
                    <a:pt x="17026" y="9567"/>
                    <a:pt x="17077" y="9554"/>
                    <a:pt x="17126" y="9554"/>
                  </a:cubicBezTo>
                  <a:cubicBezTo>
                    <a:pt x="17250" y="9554"/>
                    <a:pt x="17368" y="9633"/>
                    <a:pt x="17419" y="9761"/>
                  </a:cubicBezTo>
                  <a:cubicBezTo>
                    <a:pt x="17705" y="10309"/>
                    <a:pt x="17097" y="11273"/>
                    <a:pt x="16728" y="11630"/>
                  </a:cubicBezTo>
                  <a:cubicBezTo>
                    <a:pt x="16264" y="12059"/>
                    <a:pt x="15609" y="12285"/>
                    <a:pt x="14978" y="12321"/>
                  </a:cubicBezTo>
                  <a:cubicBezTo>
                    <a:pt x="14788" y="12928"/>
                    <a:pt x="14526" y="13499"/>
                    <a:pt x="14216" y="14047"/>
                  </a:cubicBezTo>
                  <a:cubicBezTo>
                    <a:pt x="13621" y="15154"/>
                    <a:pt x="12633" y="15988"/>
                    <a:pt x="11454" y="16393"/>
                  </a:cubicBezTo>
                  <a:cubicBezTo>
                    <a:pt x="11430" y="16393"/>
                    <a:pt x="11394" y="16405"/>
                    <a:pt x="11371" y="16405"/>
                  </a:cubicBezTo>
                  <a:cubicBezTo>
                    <a:pt x="11382" y="16571"/>
                    <a:pt x="11394" y="16750"/>
                    <a:pt x="11418" y="16928"/>
                  </a:cubicBezTo>
                  <a:cubicBezTo>
                    <a:pt x="11418" y="17024"/>
                    <a:pt x="11430" y="17119"/>
                    <a:pt x="11442" y="17226"/>
                  </a:cubicBezTo>
                  <a:cubicBezTo>
                    <a:pt x="11626" y="17256"/>
                    <a:pt x="11812" y="17271"/>
                    <a:pt x="11998" y="17271"/>
                  </a:cubicBezTo>
                  <a:cubicBezTo>
                    <a:pt x="12548" y="17271"/>
                    <a:pt x="13099" y="17142"/>
                    <a:pt x="13597" y="16893"/>
                  </a:cubicBezTo>
                  <a:cubicBezTo>
                    <a:pt x="14204" y="16571"/>
                    <a:pt x="14538" y="15988"/>
                    <a:pt x="15014" y="15524"/>
                  </a:cubicBezTo>
                  <a:cubicBezTo>
                    <a:pt x="15055" y="15486"/>
                    <a:pt x="15107" y="15468"/>
                    <a:pt x="15158" y="15468"/>
                  </a:cubicBezTo>
                  <a:cubicBezTo>
                    <a:pt x="15267" y="15468"/>
                    <a:pt x="15375" y="15548"/>
                    <a:pt x="15383" y="15678"/>
                  </a:cubicBezTo>
                  <a:cubicBezTo>
                    <a:pt x="15478" y="16595"/>
                    <a:pt x="14585" y="17345"/>
                    <a:pt x="13835" y="17702"/>
                  </a:cubicBezTo>
                  <a:cubicBezTo>
                    <a:pt x="13423" y="17892"/>
                    <a:pt x="12991" y="17998"/>
                    <a:pt x="12564" y="17998"/>
                  </a:cubicBezTo>
                  <a:cubicBezTo>
                    <a:pt x="12189" y="17998"/>
                    <a:pt x="11817" y="17916"/>
                    <a:pt x="11466" y="17738"/>
                  </a:cubicBezTo>
                  <a:lnTo>
                    <a:pt x="11466" y="17738"/>
                  </a:lnTo>
                  <a:lnTo>
                    <a:pt x="11490" y="18060"/>
                  </a:lnTo>
                  <a:cubicBezTo>
                    <a:pt x="11692" y="18345"/>
                    <a:pt x="11930" y="18583"/>
                    <a:pt x="12216" y="18774"/>
                  </a:cubicBezTo>
                  <a:cubicBezTo>
                    <a:pt x="12252" y="18822"/>
                    <a:pt x="12299" y="18869"/>
                    <a:pt x="12335" y="18905"/>
                  </a:cubicBezTo>
                  <a:cubicBezTo>
                    <a:pt x="12854" y="19420"/>
                    <a:pt x="13511" y="19656"/>
                    <a:pt x="14164" y="19656"/>
                  </a:cubicBezTo>
                  <a:cubicBezTo>
                    <a:pt x="15204" y="19656"/>
                    <a:pt x="16237" y="19059"/>
                    <a:pt x="16705" y="18036"/>
                  </a:cubicBezTo>
                  <a:cubicBezTo>
                    <a:pt x="17121" y="17143"/>
                    <a:pt x="17074" y="16095"/>
                    <a:pt x="16585" y="15238"/>
                  </a:cubicBezTo>
                  <a:cubicBezTo>
                    <a:pt x="16788" y="15178"/>
                    <a:pt x="16966" y="15095"/>
                    <a:pt x="17145" y="15000"/>
                  </a:cubicBezTo>
                  <a:cubicBezTo>
                    <a:pt x="18181" y="14654"/>
                    <a:pt x="18967" y="13809"/>
                    <a:pt x="19229" y="12749"/>
                  </a:cubicBezTo>
                  <a:cubicBezTo>
                    <a:pt x="19336" y="12380"/>
                    <a:pt x="19383" y="11999"/>
                    <a:pt x="19372" y="11618"/>
                  </a:cubicBezTo>
                  <a:cubicBezTo>
                    <a:pt x="19705" y="10725"/>
                    <a:pt x="19717" y="9749"/>
                    <a:pt x="19395" y="8856"/>
                  </a:cubicBezTo>
                  <a:cubicBezTo>
                    <a:pt x="19241" y="8415"/>
                    <a:pt x="19026" y="8011"/>
                    <a:pt x="18752" y="7630"/>
                  </a:cubicBezTo>
                  <a:cubicBezTo>
                    <a:pt x="18252" y="6677"/>
                    <a:pt x="17431" y="5915"/>
                    <a:pt x="16431" y="5510"/>
                  </a:cubicBezTo>
                  <a:cubicBezTo>
                    <a:pt x="16538" y="5082"/>
                    <a:pt x="16562" y="4629"/>
                    <a:pt x="16502" y="4189"/>
                  </a:cubicBezTo>
                  <a:cubicBezTo>
                    <a:pt x="16550" y="3391"/>
                    <a:pt x="16324" y="2593"/>
                    <a:pt x="15847" y="1939"/>
                  </a:cubicBezTo>
                  <a:cubicBezTo>
                    <a:pt x="15716" y="1772"/>
                    <a:pt x="15573" y="1605"/>
                    <a:pt x="15419" y="1462"/>
                  </a:cubicBezTo>
                  <a:cubicBezTo>
                    <a:pt x="15395" y="1403"/>
                    <a:pt x="15383" y="1355"/>
                    <a:pt x="15359" y="1307"/>
                  </a:cubicBezTo>
                  <a:cubicBezTo>
                    <a:pt x="15028" y="589"/>
                    <a:pt x="14308" y="243"/>
                    <a:pt x="13571" y="243"/>
                  </a:cubicBezTo>
                  <a:cubicBezTo>
                    <a:pt x="13221" y="243"/>
                    <a:pt x="12867" y="321"/>
                    <a:pt x="12549" y="474"/>
                  </a:cubicBezTo>
                  <a:cubicBezTo>
                    <a:pt x="12156" y="474"/>
                    <a:pt x="11775" y="581"/>
                    <a:pt x="11430" y="772"/>
                  </a:cubicBezTo>
                  <a:cubicBezTo>
                    <a:pt x="11144" y="926"/>
                    <a:pt x="10882" y="1141"/>
                    <a:pt x="10680" y="1403"/>
                  </a:cubicBezTo>
                  <a:cubicBezTo>
                    <a:pt x="10311" y="891"/>
                    <a:pt x="9799" y="486"/>
                    <a:pt x="9216" y="236"/>
                  </a:cubicBezTo>
                  <a:cubicBezTo>
                    <a:pt x="8821" y="74"/>
                    <a:pt x="8445" y="1"/>
                    <a:pt x="809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8996322" y="-216666"/>
              <a:ext cx="472821" cy="882536"/>
            </a:xfrm>
            <a:custGeom>
              <a:rect b="b" l="l" r="r" t="t"/>
              <a:pathLst>
                <a:path extrusionOk="0" h="27201" w="14573">
                  <a:moveTo>
                    <a:pt x="7206" y="0"/>
                  </a:moveTo>
                  <a:cubicBezTo>
                    <a:pt x="7069" y="0"/>
                    <a:pt x="6937" y="72"/>
                    <a:pt x="6905" y="229"/>
                  </a:cubicBezTo>
                  <a:cubicBezTo>
                    <a:pt x="6762" y="991"/>
                    <a:pt x="6655" y="1765"/>
                    <a:pt x="6608" y="2539"/>
                  </a:cubicBezTo>
                  <a:cubicBezTo>
                    <a:pt x="6024" y="2158"/>
                    <a:pt x="5631" y="1539"/>
                    <a:pt x="5548" y="848"/>
                  </a:cubicBezTo>
                  <a:cubicBezTo>
                    <a:pt x="5530" y="662"/>
                    <a:pt x="5382" y="567"/>
                    <a:pt x="5239" y="567"/>
                  </a:cubicBezTo>
                  <a:cubicBezTo>
                    <a:pt x="5099" y="567"/>
                    <a:pt x="4965" y="659"/>
                    <a:pt x="4965" y="848"/>
                  </a:cubicBezTo>
                  <a:cubicBezTo>
                    <a:pt x="4965" y="1920"/>
                    <a:pt x="5584" y="2896"/>
                    <a:pt x="6548" y="3348"/>
                  </a:cubicBezTo>
                  <a:lnTo>
                    <a:pt x="6548" y="3551"/>
                  </a:lnTo>
                  <a:cubicBezTo>
                    <a:pt x="6536" y="3765"/>
                    <a:pt x="6536" y="3968"/>
                    <a:pt x="6548" y="4170"/>
                  </a:cubicBezTo>
                  <a:cubicBezTo>
                    <a:pt x="6548" y="5039"/>
                    <a:pt x="6572" y="5896"/>
                    <a:pt x="6596" y="6766"/>
                  </a:cubicBezTo>
                  <a:cubicBezTo>
                    <a:pt x="6500" y="6754"/>
                    <a:pt x="6393" y="6730"/>
                    <a:pt x="6298" y="6694"/>
                  </a:cubicBezTo>
                  <a:cubicBezTo>
                    <a:pt x="5334" y="6325"/>
                    <a:pt x="4643" y="5480"/>
                    <a:pt x="4453" y="4468"/>
                  </a:cubicBezTo>
                  <a:cubicBezTo>
                    <a:pt x="4426" y="4305"/>
                    <a:pt x="4299" y="4233"/>
                    <a:pt x="4165" y="4233"/>
                  </a:cubicBezTo>
                  <a:cubicBezTo>
                    <a:pt x="3995" y="4233"/>
                    <a:pt x="3815" y="4351"/>
                    <a:pt x="3822" y="4551"/>
                  </a:cubicBezTo>
                  <a:cubicBezTo>
                    <a:pt x="3857" y="6170"/>
                    <a:pt x="5048" y="7528"/>
                    <a:pt x="6643" y="7778"/>
                  </a:cubicBezTo>
                  <a:cubicBezTo>
                    <a:pt x="6679" y="8599"/>
                    <a:pt x="6715" y="9421"/>
                    <a:pt x="6762" y="10230"/>
                  </a:cubicBezTo>
                  <a:cubicBezTo>
                    <a:pt x="6577" y="10250"/>
                    <a:pt x="6392" y="10259"/>
                    <a:pt x="6208" y="10259"/>
                  </a:cubicBezTo>
                  <a:cubicBezTo>
                    <a:pt x="5716" y="10259"/>
                    <a:pt x="5230" y="10190"/>
                    <a:pt x="4762" y="10052"/>
                  </a:cubicBezTo>
                  <a:cubicBezTo>
                    <a:pt x="4453" y="9647"/>
                    <a:pt x="4179" y="9218"/>
                    <a:pt x="3929" y="8766"/>
                  </a:cubicBezTo>
                  <a:cubicBezTo>
                    <a:pt x="3583" y="8075"/>
                    <a:pt x="3441" y="7349"/>
                    <a:pt x="3202" y="6623"/>
                  </a:cubicBezTo>
                  <a:cubicBezTo>
                    <a:pt x="3165" y="6492"/>
                    <a:pt x="3055" y="6413"/>
                    <a:pt x="2935" y="6413"/>
                  </a:cubicBezTo>
                  <a:cubicBezTo>
                    <a:pt x="2901" y="6413"/>
                    <a:pt x="2867" y="6419"/>
                    <a:pt x="2833" y="6432"/>
                  </a:cubicBezTo>
                  <a:lnTo>
                    <a:pt x="2821" y="6432"/>
                  </a:lnTo>
                  <a:cubicBezTo>
                    <a:pt x="2714" y="6480"/>
                    <a:pt x="2643" y="6575"/>
                    <a:pt x="2643" y="6682"/>
                  </a:cubicBezTo>
                  <a:cubicBezTo>
                    <a:pt x="2643" y="7504"/>
                    <a:pt x="2809" y="8325"/>
                    <a:pt x="3131" y="9087"/>
                  </a:cubicBezTo>
                  <a:lnTo>
                    <a:pt x="3107" y="9063"/>
                  </a:lnTo>
                  <a:cubicBezTo>
                    <a:pt x="1976" y="8016"/>
                    <a:pt x="1297" y="6563"/>
                    <a:pt x="595" y="5218"/>
                  </a:cubicBezTo>
                  <a:cubicBezTo>
                    <a:pt x="542" y="5121"/>
                    <a:pt x="453" y="5080"/>
                    <a:pt x="362" y="5080"/>
                  </a:cubicBezTo>
                  <a:cubicBezTo>
                    <a:pt x="184" y="5080"/>
                    <a:pt x="0" y="5235"/>
                    <a:pt x="71" y="5432"/>
                  </a:cubicBezTo>
                  <a:cubicBezTo>
                    <a:pt x="738" y="7158"/>
                    <a:pt x="1524" y="8944"/>
                    <a:pt x="3012" y="10123"/>
                  </a:cubicBezTo>
                  <a:cubicBezTo>
                    <a:pt x="3381" y="10409"/>
                    <a:pt x="3786" y="10647"/>
                    <a:pt x="4214" y="10837"/>
                  </a:cubicBezTo>
                  <a:cubicBezTo>
                    <a:pt x="4286" y="10909"/>
                    <a:pt x="4369" y="10980"/>
                    <a:pt x="4441" y="11040"/>
                  </a:cubicBezTo>
                  <a:cubicBezTo>
                    <a:pt x="4518" y="11103"/>
                    <a:pt x="4617" y="11138"/>
                    <a:pt x="4719" y="11138"/>
                  </a:cubicBezTo>
                  <a:cubicBezTo>
                    <a:pt x="4789" y="11138"/>
                    <a:pt x="4861" y="11121"/>
                    <a:pt x="4929" y="11087"/>
                  </a:cubicBezTo>
                  <a:cubicBezTo>
                    <a:pt x="5248" y="11181"/>
                    <a:pt x="5581" y="11229"/>
                    <a:pt x="5912" y="11229"/>
                  </a:cubicBezTo>
                  <a:cubicBezTo>
                    <a:pt x="6212" y="11229"/>
                    <a:pt x="6510" y="11190"/>
                    <a:pt x="6798" y="11111"/>
                  </a:cubicBezTo>
                  <a:cubicBezTo>
                    <a:pt x="6870" y="12409"/>
                    <a:pt x="6941" y="13695"/>
                    <a:pt x="6989" y="14993"/>
                  </a:cubicBezTo>
                  <a:cubicBezTo>
                    <a:pt x="6810" y="14933"/>
                    <a:pt x="6643" y="14862"/>
                    <a:pt x="6477" y="14790"/>
                  </a:cubicBezTo>
                  <a:cubicBezTo>
                    <a:pt x="6048" y="14588"/>
                    <a:pt x="5631" y="14338"/>
                    <a:pt x="5250" y="14064"/>
                  </a:cubicBezTo>
                  <a:cubicBezTo>
                    <a:pt x="4393" y="13409"/>
                    <a:pt x="3667" y="12623"/>
                    <a:pt x="3083" y="11719"/>
                  </a:cubicBezTo>
                  <a:cubicBezTo>
                    <a:pt x="3047" y="11661"/>
                    <a:pt x="2988" y="11636"/>
                    <a:pt x="2929" y="11636"/>
                  </a:cubicBezTo>
                  <a:cubicBezTo>
                    <a:pt x="2816" y="11636"/>
                    <a:pt x="2703" y="11728"/>
                    <a:pt x="2750" y="11861"/>
                  </a:cubicBezTo>
                  <a:lnTo>
                    <a:pt x="2774" y="11933"/>
                  </a:lnTo>
                  <a:cubicBezTo>
                    <a:pt x="2774" y="11945"/>
                    <a:pt x="2786" y="11957"/>
                    <a:pt x="2786" y="11969"/>
                  </a:cubicBezTo>
                  <a:cubicBezTo>
                    <a:pt x="3048" y="12742"/>
                    <a:pt x="3452" y="13457"/>
                    <a:pt x="4000" y="14076"/>
                  </a:cubicBezTo>
                  <a:cubicBezTo>
                    <a:pt x="3917" y="14064"/>
                    <a:pt x="3845" y="14040"/>
                    <a:pt x="3786" y="14028"/>
                  </a:cubicBezTo>
                  <a:cubicBezTo>
                    <a:pt x="2893" y="13766"/>
                    <a:pt x="2155" y="13195"/>
                    <a:pt x="1536" y="12504"/>
                  </a:cubicBezTo>
                  <a:cubicBezTo>
                    <a:pt x="1482" y="12444"/>
                    <a:pt x="1420" y="12419"/>
                    <a:pt x="1360" y="12419"/>
                  </a:cubicBezTo>
                  <a:cubicBezTo>
                    <a:pt x="1182" y="12419"/>
                    <a:pt x="1018" y="12642"/>
                    <a:pt x="1107" y="12838"/>
                  </a:cubicBezTo>
                  <a:cubicBezTo>
                    <a:pt x="1702" y="14112"/>
                    <a:pt x="3048" y="14933"/>
                    <a:pt x="4453" y="15040"/>
                  </a:cubicBezTo>
                  <a:cubicBezTo>
                    <a:pt x="4595" y="15040"/>
                    <a:pt x="4726" y="14969"/>
                    <a:pt x="4810" y="14850"/>
                  </a:cubicBezTo>
                  <a:cubicBezTo>
                    <a:pt x="5405" y="15350"/>
                    <a:pt x="6238" y="15921"/>
                    <a:pt x="7036" y="16112"/>
                  </a:cubicBezTo>
                  <a:cubicBezTo>
                    <a:pt x="7048" y="16505"/>
                    <a:pt x="7072" y="16898"/>
                    <a:pt x="7084" y="17291"/>
                  </a:cubicBezTo>
                  <a:cubicBezTo>
                    <a:pt x="7143" y="18481"/>
                    <a:pt x="7203" y="19672"/>
                    <a:pt x="7262" y="20863"/>
                  </a:cubicBezTo>
                  <a:cubicBezTo>
                    <a:pt x="7322" y="21863"/>
                    <a:pt x="7381" y="22875"/>
                    <a:pt x="7441" y="23875"/>
                  </a:cubicBezTo>
                  <a:cubicBezTo>
                    <a:pt x="7489" y="24815"/>
                    <a:pt x="7453" y="25839"/>
                    <a:pt x="7727" y="26744"/>
                  </a:cubicBezTo>
                  <a:cubicBezTo>
                    <a:pt x="7813" y="27035"/>
                    <a:pt x="8112" y="27200"/>
                    <a:pt x="8394" y="27200"/>
                  </a:cubicBezTo>
                  <a:cubicBezTo>
                    <a:pt x="8655" y="27200"/>
                    <a:pt x="8902" y="27059"/>
                    <a:pt x="8953" y="26744"/>
                  </a:cubicBezTo>
                  <a:cubicBezTo>
                    <a:pt x="9120" y="25804"/>
                    <a:pt x="8977" y="24827"/>
                    <a:pt x="8917" y="23875"/>
                  </a:cubicBezTo>
                  <a:lnTo>
                    <a:pt x="8715" y="20863"/>
                  </a:lnTo>
                  <a:cubicBezTo>
                    <a:pt x="8620" y="19303"/>
                    <a:pt x="8501" y="17731"/>
                    <a:pt x="8382" y="16171"/>
                  </a:cubicBezTo>
                  <a:lnTo>
                    <a:pt x="8346" y="15838"/>
                  </a:lnTo>
                  <a:lnTo>
                    <a:pt x="8346" y="15838"/>
                  </a:lnTo>
                  <a:cubicBezTo>
                    <a:pt x="8702" y="16016"/>
                    <a:pt x="9075" y="16098"/>
                    <a:pt x="9450" y="16098"/>
                  </a:cubicBezTo>
                  <a:cubicBezTo>
                    <a:pt x="9877" y="16098"/>
                    <a:pt x="10309" y="15992"/>
                    <a:pt x="10727" y="15802"/>
                  </a:cubicBezTo>
                  <a:cubicBezTo>
                    <a:pt x="11465" y="15457"/>
                    <a:pt x="12358" y="14695"/>
                    <a:pt x="12263" y="13778"/>
                  </a:cubicBezTo>
                  <a:cubicBezTo>
                    <a:pt x="12263" y="13648"/>
                    <a:pt x="12158" y="13568"/>
                    <a:pt x="12049" y="13568"/>
                  </a:cubicBezTo>
                  <a:cubicBezTo>
                    <a:pt x="11999" y="13568"/>
                    <a:pt x="11947" y="13586"/>
                    <a:pt x="11906" y="13624"/>
                  </a:cubicBezTo>
                  <a:cubicBezTo>
                    <a:pt x="11418" y="14088"/>
                    <a:pt x="11096" y="14671"/>
                    <a:pt x="10477" y="14993"/>
                  </a:cubicBezTo>
                  <a:cubicBezTo>
                    <a:pt x="9995" y="15234"/>
                    <a:pt x="9463" y="15357"/>
                    <a:pt x="8926" y="15357"/>
                  </a:cubicBezTo>
                  <a:cubicBezTo>
                    <a:pt x="8721" y="15357"/>
                    <a:pt x="8515" y="15339"/>
                    <a:pt x="8310" y="15302"/>
                  </a:cubicBezTo>
                  <a:cubicBezTo>
                    <a:pt x="8298" y="15207"/>
                    <a:pt x="8298" y="15100"/>
                    <a:pt x="8286" y="15005"/>
                  </a:cubicBezTo>
                  <a:cubicBezTo>
                    <a:pt x="8274" y="14826"/>
                    <a:pt x="8263" y="14659"/>
                    <a:pt x="8251" y="14481"/>
                  </a:cubicBezTo>
                  <a:cubicBezTo>
                    <a:pt x="8274" y="14481"/>
                    <a:pt x="8298" y="14481"/>
                    <a:pt x="8322" y="14469"/>
                  </a:cubicBezTo>
                  <a:cubicBezTo>
                    <a:pt x="9513" y="14064"/>
                    <a:pt x="10501" y="13231"/>
                    <a:pt x="11084" y="12135"/>
                  </a:cubicBezTo>
                  <a:cubicBezTo>
                    <a:pt x="11406" y="11588"/>
                    <a:pt x="11656" y="11004"/>
                    <a:pt x="11846" y="10409"/>
                  </a:cubicBezTo>
                  <a:cubicBezTo>
                    <a:pt x="12477" y="10361"/>
                    <a:pt x="13144" y="10147"/>
                    <a:pt x="13597" y="9706"/>
                  </a:cubicBezTo>
                  <a:cubicBezTo>
                    <a:pt x="13978" y="9349"/>
                    <a:pt x="14573" y="8385"/>
                    <a:pt x="14299" y="7849"/>
                  </a:cubicBezTo>
                  <a:cubicBezTo>
                    <a:pt x="14247" y="7718"/>
                    <a:pt x="14123" y="7638"/>
                    <a:pt x="13991" y="7638"/>
                  </a:cubicBezTo>
                  <a:cubicBezTo>
                    <a:pt x="13943" y="7638"/>
                    <a:pt x="13894" y="7648"/>
                    <a:pt x="13847" y="7670"/>
                  </a:cubicBezTo>
                  <a:cubicBezTo>
                    <a:pt x="13549" y="7813"/>
                    <a:pt x="13573" y="8266"/>
                    <a:pt x="13454" y="8528"/>
                  </a:cubicBezTo>
                  <a:cubicBezTo>
                    <a:pt x="13180" y="9171"/>
                    <a:pt x="12632" y="9742"/>
                    <a:pt x="11965" y="9956"/>
                  </a:cubicBezTo>
                  <a:cubicBezTo>
                    <a:pt x="12144" y="9313"/>
                    <a:pt x="12204" y="8647"/>
                    <a:pt x="12132" y="7980"/>
                  </a:cubicBezTo>
                  <a:cubicBezTo>
                    <a:pt x="12119" y="7878"/>
                    <a:pt x="12035" y="7830"/>
                    <a:pt x="11944" y="7830"/>
                  </a:cubicBezTo>
                  <a:cubicBezTo>
                    <a:pt x="11866" y="7830"/>
                    <a:pt x="11783" y="7866"/>
                    <a:pt x="11739" y="7932"/>
                  </a:cubicBezTo>
                  <a:cubicBezTo>
                    <a:pt x="11108" y="9004"/>
                    <a:pt x="11025" y="10385"/>
                    <a:pt x="10453" y="11504"/>
                  </a:cubicBezTo>
                  <a:cubicBezTo>
                    <a:pt x="10418" y="11576"/>
                    <a:pt x="10370" y="11647"/>
                    <a:pt x="10334" y="11719"/>
                  </a:cubicBezTo>
                  <a:cubicBezTo>
                    <a:pt x="10453" y="10433"/>
                    <a:pt x="10370" y="9147"/>
                    <a:pt x="10072" y="7885"/>
                  </a:cubicBezTo>
                  <a:cubicBezTo>
                    <a:pt x="10040" y="7736"/>
                    <a:pt x="9905" y="7666"/>
                    <a:pt x="9767" y="7666"/>
                  </a:cubicBezTo>
                  <a:cubicBezTo>
                    <a:pt x="9596" y="7666"/>
                    <a:pt x="9421" y="7775"/>
                    <a:pt x="9441" y="7980"/>
                  </a:cubicBezTo>
                  <a:cubicBezTo>
                    <a:pt x="9644" y="9611"/>
                    <a:pt x="9441" y="11171"/>
                    <a:pt x="9167" y="12778"/>
                  </a:cubicBezTo>
                  <a:cubicBezTo>
                    <a:pt x="9144" y="12897"/>
                    <a:pt x="9167" y="13028"/>
                    <a:pt x="9227" y="13123"/>
                  </a:cubicBezTo>
                  <a:cubicBezTo>
                    <a:pt x="8917" y="13409"/>
                    <a:pt x="8572" y="13647"/>
                    <a:pt x="8191" y="13826"/>
                  </a:cubicBezTo>
                  <a:cubicBezTo>
                    <a:pt x="8036" y="11778"/>
                    <a:pt x="7905" y="9730"/>
                    <a:pt x="7727" y="7682"/>
                  </a:cubicBezTo>
                  <a:cubicBezTo>
                    <a:pt x="7798" y="7611"/>
                    <a:pt x="7846" y="7539"/>
                    <a:pt x="7870" y="7456"/>
                  </a:cubicBezTo>
                  <a:cubicBezTo>
                    <a:pt x="7941" y="7266"/>
                    <a:pt x="7846" y="7063"/>
                    <a:pt x="7667" y="6980"/>
                  </a:cubicBezTo>
                  <a:cubicBezTo>
                    <a:pt x="7632" y="6468"/>
                    <a:pt x="7584" y="5956"/>
                    <a:pt x="7524" y="5456"/>
                  </a:cubicBezTo>
                  <a:cubicBezTo>
                    <a:pt x="8489" y="5349"/>
                    <a:pt x="9239" y="4896"/>
                    <a:pt x="9846" y="4122"/>
                  </a:cubicBezTo>
                  <a:cubicBezTo>
                    <a:pt x="9882" y="4146"/>
                    <a:pt x="9929" y="4158"/>
                    <a:pt x="9965" y="4158"/>
                  </a:cubicBezTo>
                  <a:cubicBezTo>
                    <a:pt x="11072" y="4099"/>
                    <a:pt x="12013" y="3348"/>
                    <a:pt x="12311" y="2289"/>
                  </a:cubicBezTo>
                  <a:cubicBezTo>
                    <a:pt x="12389" y="2018"/>
                    <a:pt x="12177" y="1845"/>
                    <a:pt x="11963" y="1845"/>
                  </a:cubicBezTo>
                  <a:cubicBezTo>
                    <a:pt x="11820" y="1845"/>
                    <a:pt x="11677" y="1922"/>
                    <a:pt x="11620" y="2098"/>
                  </a:cubicBezTo>
                  <a:cubicBezTo>
                    <a:pt x="11382" y="2836"/>
                    <a:pt x="10834" y="3444"/>
                    <a:pt x="10132" y="3753"/>
                  </a:cubicBezTo>
                  <a:cubicBezTo>
                    <a:pt x="10644" y="2944"/>
                    <a:pt x="11049" y="1765"/>
                    <a:pt x="10680" y="896"/>
                  </a:cubicBezTo>
                  <a:cubicBezTo>
                    <a:pt x="10626" y="736"/>
                    <a:pt x="10492" y="662"/>
                    <a:pt x="10359" y="662"/>
                  </a:cubicBezTo>
                  <a:cubicBezTo>
                    <a:pt x="10194" y="662"/>
                    <a:pt x="10031" y="775"/>
                    <a:pt x="10025" y="979"/>
                  </a:cubicBezTo>
                  <a:cubicBezTo>
                    <a:pt x="9941" y="1908"/>
                    <a:pt x="9965" y="2646"/>
                    <a:pt x="9406" y="3456"/>
                  </a:cubicBezTo>
                  <a:cubicBezTo>
                    <a:pt x="8917" y="4122"/>
                    <a:pt x="8251" y="4646"/>
                    <a:pt x="7477" y="4944"/>
                  </a:cubicBezTo>
                  <a:cubicBezTo>
                    <a:pt x="7465" y="4801"/>
                    <a:pt x="7441" y="4646"/>
                    <a:pt x="7429" y="4491"/>
                  </a:cubicBezTo>
                  <a:cubicBezTo>
                    <a:pt x="7501" y="4075"/>
                    <a:pt x="7441" y="3598"/>
                    <a:pt x="7417" y="3170"/>
                  </a:cubicBezTo>
                  <a:cubicBezTo>
                    <a:pt x="7417" y="3146"/>
                    <a:pt x="7417" y="3122"/>
                    <a:pt x="7417" y="3087"/>
                  </a:cubicBezTo>
                  <a:lnTo>
                    <a:pt x="7417" y="2872"/>
                  </a:lnTo>
                  <a:cubicBezTo>
                    <a:pt x="7429" y="2027"/>
                    <a:pt x="7477" y="1170"/>
                    <a:pt x="7548" y="324"/>
                  </a:cubicBezTo>
                  <a:cubicBezTo>
                    <a:pt x="7562" y="117"/>
                    <a:pt x="7380" y="0"/>
                    <a:pt x="7206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8671028" y="1017022"/>
              <a:ext cx="726281" cy="830852"/>
            </a:xfrm>
            <a:custGeom>
              <a:rect b="b" l="l" r="r" t="t"/>
              <a:pathLst>
                <a:path extrusionOk="0" h="25608" w="22385">
                  <a:moveTo>
                    <a:pt x="10362" y="0"/>
                  </a:moveTo>
                  <a:cubicBezTo>
                    <a:pt x="10096" y="0"/>
                    <a:pt x="9830" y="65"/>
                    <a:pt x="9585" y="198"/>
                  </a:cubicBezTo>
                  <a:cubicBezTo>
                    <a:pt x="9454" y="198"/>
                    <a:pt x="9335" y="233"/>
                    <a:pt x="9216" y="281"/>
                  </a:cubicBezTo>
                  <a:cubicBezTo>
                    <a:pt x="8609" y="400"/>
                    <a:pt x="8133" y="876"/>
                    <a:pt x="7990" y="1484"/>
                  </a:cubicBezTo>
                  <a:cubicBezTo>
                    <a:pt x="7406" y="3698"/>
                    <a:pt x="6811" y="5901"/>
                    <a:pt x="6228" y="8115"/>
                  </a:cubicBezTo>
                  <a:cubicBezTo>
                    <a:pt x="5775" y="9139"/>
                    <a:pt x="5323" y="10163"/>
                    <a:pt x="4870" y="11187"/>
                  </a:cubicBezTo>
                  <a:cubicBezTo>
                    <a:pt x="3346" y="14592"/>
                    <a:pt x="1858" y="18009"/>
                    <a:pt x="370" y="21427"/>
                  </a:cubicBezTo>
                  <a:cubicBezTo>
                    <a:pt x="1" y="22248"/>
                    <a:pt x="691" y="23236"/>
                    <a:pt x="1465" y="23486"/>
                  </a:cubicBezTo>
                  <a:cubicBezTo>
                    <a:pt x="4549" y="24475"/>
                    <a:pt x="7644" y="25177"/>
                    <a:pt x="10871" y="25463"/>
                  </a:cubicBezTo>
                  <a:lnTo>
                    <a:pt x="10871" y="24844"/>
                  </a:lnTo>
                  <a:cubicBezTo>
                    <a:pt x="9811" y="24332"/>
                    <a:pt x="8787" y="23629"/>
                    <a:pt x="7823" y="23022"/>
                  </a:cubicBezTo>
                  <a:cubicBezTo>
                    <a:pt x="7508" y="22833"/>
                    <a:pt x="7674" y="22312"/>
                    <a:pt x="7994" y="22312"/>
                  </a:cubicBezTo>
                  <a:cubicBezTo>
                    <a:pt x="8038" y="22312"/>
                    <a:pt x="8084" y="22322"/>
                    <a:pt x="8133" y="22343"/>
                  </a:cubicBezTo>
                  <a:cubicBezTo>
                    <a:pt x="9025" y="22724"/>
                    <a:pt x="9990" y="23093"/>
                    <a:pt x="10883" y="23546"/>
                  </a:cubicBezTo>
                  <a:lnTo>
                    <a:pt x="10883" y="22712"/>
                  </a:lnTo>
                  <a:cubicBezTo>
                    <a:pt x="10383" y="22486"/>
                    <a:pt x="9883" y="22046"/>
                    <a:pt x="9549" y="21772"/>
                  </a:cubicBezTo>
                  <a:cubicBezTo>
                    <a:pt x="8787" y="21188"/>
                    <a:pt x="8085" y="20546"/>
                    <a:pt x="7430" y="19843"/>
                  </a:cubicBezTo>
                  <a:cubicBezTo>
                    <a:pt x="7129" y="19523"/>
                    <a:pt x="7423" y="19106"/>
                    <a:pt x="7764" y="19106"/>
                  </a:cubicBezTo>
                  <a:cubicBezTo>
                    <a:pt x="7868" y="19106"/>
                    <a:pt x="7976" y="19144"/>
                    <a:pt x="8073" y="19236"/>
                  </a:cubicBezTo>
                  <a:cubicBezTo>
                    <a:pt x="8775" y="19903"/>
                    <a:pt x="9526" y="20498"/>
                    <a:pt x="10323" y="21046"/>
                  </a:cubicBezTo>
                  <a:cubicBezTo>
                    <a:pt x="10490" y="21153"/>
                    <a:pt x="10692" y="21260"/>
                    <a:pt x="10907" y="21379"/>
                  </a:cubicBezTo>
                  <a:cubicBezTo>
                    <a:pt x="10907" y="20295"/>
                    <a:pt x="10919" y="19224"/>
                    <a:pt x="10930" y="18140"/>
                  </a:cubicBezTo>
                  <a:cubicBezTo>
                    <a:pt x="10835" y="18021"/>
                    <a:pt x="10776" y="17879"/>
                    <a:pt x="10764" y="17724"/>
                  </a:cubicBezTo>
                  <a:cubicBezTo>
                    <a:pt x="10168" y="17378"/>
                    <a:pt x="9633" y="16855"/>
                    <a:pt x="9145" y="16402"/>
                  </a:cubicBezTo>
                  <a:cubicBezTo>
                    <a:pt x="8537" y="15831"/>
                    <a:pt x="7882" y="15247"/>
                    <a:pt x="7501" y="14497"/>
                  </a:cubicBezTo>
                  <a:cubicBezTo>
                    <a:pt x="7349" y="14210"/>
                    <a:pt x="7587" y="13870"/>
                    <a:pt x="7872" y="13870"/>
                  </a:cubicBezTo>
                  <a:cubicBezTo>
                    <a:pt x="7942" y="13870"/>
                    <a:pt x="8014" y="13891"/>
                    <a:pt x="8085" y="13938"/>
                  </a:cubicBezTo>
                  <a:cubicBezTo>
                    <a:pt x="8716" y="14366"/>
                    <a:pt x="9228" y="14950"/>
                    <a:pt x="9799" y="15450"/>
                  </a:cubicBezTo>
                  <a:cubicBezTo>
                    <a:pt x="10157" y="15759"/>
                    <a:pt x="10573" y="16045"/>
                    <a:pt x="10954" y="16343"/>
                  </a:cubicBezTo>
                  <a:cubicBezTo>
                    <a:pt x="10966" y="15426"/>
                    <a:pt x="10990" y="14497"/>
                    <a:pt x="11014" y="13580"/>
                  </a:cubicBezTo>
                  <a:cubicBezTo>
                    <a:pt x="10597" y="13104"/>
                    <a:pt x="10288" y="12497"/>
                    <a:pt x="9942" y="11985"/>
                  </a:cubicBezTo>
                  <a:cubicBezTo>
                    <a:pt x="9478" y="11282"/>
                    <a:pt x="9049" y="10556"/>
                    <a:pt x="8621" y="9842"/>
                  </a:cubicBezTo>
                  <a:cubicBezTo>
                    <a:pt x="8480" y="9604"/>
                    <a:pt x="8711" y="9339"/>
                    <a:pt x="8937" y="9339"/>
                  </a:cubicBezTo>
                  <a:cubicBezTo>
                    <a:pt x="9016" y="9339"/>
                    <a:pt x="9095" y="9372"/>
                    <a:pt x="9156" y="9449"/>
                  </a:cubicBezTo>
                  <a:cubicBezTo>
                    <a:pt x="9668" y="10104"/>
                    <a:pt x="10180" y="10759"/>
                    <a:pt x="10657" y="11425"/>
                  </a:cubicBezTo>
                  <a:cubicBezTo>
                    <a:pt x="10776" y="11604"/>
                    <a:pt x="10919" y="11794"/>
                    <a:pt x="11050" y="11973"/>
                  </a:cubicBezTo>
                  <a:cubicBezTo>
                    <a:pt x="11085" y="10651"/>
                    <a:pt x="11133" y="9342"/>
                    <a:pt x="11192" y="8032"/>
                  </a:cubicBezTo>
                  <a:cubicBezTo>
                    <a:pt x="11014" y="7663"/>
                    <a:pt x="10871" y="7258"/>
                    <a:pt x="10669" y="6913"/>
                  </a:cubicBezTo>
                  <a:cubicBezTo>
                    <a:pt x="10299" y="6318"/>
                    <a:pt x="9859" y="5758"/>
                    <a:pt x="9359" y="5270"/>
                  </a:cubicBezTo>
                  <a:cubicBezTo>
                    <a:pt x="9114" y="5025"/>
                    <a:pt x="9353" y="4626"/>
                    <a:pt x="9645" y="4626"/>
                  </a:cubicBezTo>
                  <a:cubicBezTo>
                    <a:pt x="9707" y="4626"/>
                    <a:pt x="9772" y="4644"/>
                    <a:pt x="9835" y="4686"/>
                  </a:cubicBezTo>
                  <a:cubicBezTo>
                    <a:pt x="10407" y="5079"/>
                    <a:pt x="10895" y="5556"/>
                    <a:pt x="11300" y="6115"/>
                  </a:cubicBezTo>
                  <a:cubicBezTo>
                    <a:pt x="11323" y="5698"/>
                    <a:pt x="11347" y="5282"/>
                    <a:pt x="11371" y="4853"/>
                  </a:cubicBezTo>
                  <a:cubicBezTo>
                    <a:pt x="11377" y="4607"/>
                    <a:pt x="11564" y="4485"/>
                    <a:pt x="11749" y="4485"/>
                  </a:cubicBezTo>
                  <a:cubicBezTo>
                    <a:pt x="11942" y="4485"/>
                    <a:pt x="12133" y="4616"/>
                    <a:pt x="12121" y="4877"/>
                  </a:cubicBezTo>
                  <a:cubicBezTo>
                    <a:pt x="12157" y="5520"/>
                    <a:pt x="12169" y="6163"/>
                    <a:pt x="12181" y="6806"/>
                  </a:cubicBezTo>
                  <a:cubicBezTo>
                    <a:pt x="12490" y="6425"/>
                    <a:pt x="12835" y="6056"/>
                    <a:pt x="13205" y="5722"/>
                  </a:cubicBezTo>
                  <a:cubicBezTo>
                    <a:pt x="13272" y="5658"/>
                    <a:pt x="13349" y="5630"/>
                    <a:pt x="13424" y="5630"/>
                  </a:cubicBezTo>
                  <a:cubicBezTo>
                    <a:pt x="13652" y="5630"/>
                    <a:pt x="13857" y="5888"/>
                    <a:pt x="13705" y="6139"/>
                  </a:cubicBezTo>
                  <a:cubicBezTo>
                    <a:pt x="13455" y="6556"/>
                    <a:pt x="13169" y="6972"/>
                    <a:pt x="12859" y="7353"/>
                  </a:cubicBezTo>
                  <a:cubicBezTo>
                    <a:pt x="12657" y="7615"/>
                    <a:pt x="12454" y="7937"/>
                    <a:pt x="12216" y="8199"/>
                  </a:cubicBezTo>
                  <a:cubicBezTo>
                    <a:pt x="12240" y="9377"/>
                    <a:pt x="12252" y="10544"/>
                    <a:pt x="12252" y="11723"/>
                  </a:cubicBezTo>
                  <a:cubicBezTo>
                    <a:pt x="12657" y="11163"/>
                    <a:pt x="13133" y="10675"/>
                    <a:pt x="13669" y="10259"/>
                  </a:cubicBezTo>
                  <a:cubicBezTo>
                    <a:pt x="13754" y="10196"/>
                    <a:pt x="13848" y="10169"/>
                    <a:pt x="13940" y="10169"/>
                  </a:cubicBezTo>
                  <a:cubicBezTo>
                    <a:pt x="14235" y="10169"/>
                    <a:pt x="14500" y="10453"/>
                    <a:pt x="14300" y="10771"/>
                  </a:cubicBezTo>
                  <a:cubicBezTo>
                    <a:pt x="14014" y="11223"/>
                    <a:pt x="13669" y="11616"/>
                    <a:pt x="13347" y="12044"/>
                  </a:cubicBezTo>
                  <a:cubicBezTo>
                    <a:pt x="13026" y="12473"/>
                    <a:pt x="12764" y="12890"/>
                    <a:pt x="12431" y="13295"/>
                  </a:cubicBezTo>
                  <a:cubicBezTo>
                    <a:pt x="12383" y="13342"/>
                    <a:pt x="12324" y="13390"/>
                    <a:pt x="12264" y="13426"/>
                  </a:cubicBezTo>
                  <a:lnTo>
                    <a:pt x="12264" y="15854"/>
                  </a:lnTo>
                  <a:cubicBezTo>
                    <a:pt x="12371" y="15747"/>
                    <a:pt x="12490" y="15640"/>
                    <a:pt x="12597" y="15545"/>
                  </a:cubicBezTo>
                  <a:cubicBezTo>
                    <a:pt x="13193" y="15021"/>
                    <a:pt x="13848" y="14592"/>
                    <a:pt x="14431" y="14057"/>
                  </a:cubicBezTo>
                  <a:cubicBezTo>
                    <a:pt x="14512" y="13984"/>
                    <a:pt x="14596" y="13953"/>
                    <a:pt x="14675" y="13953"/>
                  </a:cubicBezTo>
                  <a:cubicBezTo>
                    <a:pt x="14945" y="13953"/>
                    <a:pt x="15152" y="14313"/>
                    <a:pt x="14931" y="14580"/>
                  </a:cubicBezTo>
                  <a:cubicBezTo>
                    <a:pt x="14419" y="15188"/>
                    <a:pt x="14014" y="15890"/>
                    <a:pt x="13502" y="16485"/>
                  </a:cubicBezTo>
                  <a:cubicBezTo>
                    <a:pt x="13097" y="16950"/>
                    <a:pt x="12681" y="17414"/>
                    <a:pt x="12252" y="17855"/>
                  </a:cubicBezTo>
                  <a:cubicBezTo>
                    <a:pt x="12240" y="19260"/>
                    <a:pt x="12228" y="20665"/>
                    <a:pt x="12216" y="22070"/>
                  </a:cubicBezTo>
                  <a:lnTo>
                    <a:pt x="12216" y="22462"/>
                  </a:lnTo>
                  <a:cubicBezTo>
                    <a:pt x="12562" y="22046"/>
                    <a:pt x="12931" y="21665"/>
                    <a:pt x="13347" y="21331"/>
                  </a:cubicBezTo>
                  <a:cubicBezTo>
                    <a:pt x="13759" y="20976"/>
                    <a:pt x="14398" y="20381"/>
                    <a:pt x="15004" y="20381"/>
                  </a:cubicBezTo>
                  <a:cubicBezTo>
                    <a:pt x="15048" y="20381"/>
                    <a:pt x="15091" y="20384"/>
                    <a:pt x="15133" y="20391"/>
                  </a:cubicBezTo>
                  <a:cubicBezTo>
                    <a:pt x="15276" y="20403"/>
                    <a:pt x="15372" y="20534"/>
                    <a:pt x="15336" y="20676"/>
                  </a:cubicBezTo>
                  <a:cubicBezTo>
                    <a:pt x="15193" y="21260"/>
                    <a:pt x="14467" y="21665"/>
                    <a:pt x="14014" y="22034"/>
                  </a:cubicBezTo>
                  <a:cubicBezTo>
                    <a:pt x="13443" y="22510"/>
                    <a:pt x="12919" y="23022"/>
                    <a:pt x="12324" y="23463"/>
                  </a:cubicBezTo>
                  <a:cubicBezTo>
                    <a:pt x="12288" y="23486"/>
                    <a:pt x="12252" y="23498"/>
                    <a:pt x="12216" y="23510"/>
                  </a:cubicBezTo>
                  <a:lnTo>
                    <a:pt x="12216" y="23855"/>
                  </a:lnTo>
                  <a:cubicBezTo>
                    <a:pt x="12419" y="23701"/>
                    <a:pt x="12633" y="23582"/>
                    <a:pt x="12859" y="23486"/>
                  </a:cubicBezTo>
                  <a:cubicBezTo>
                    <a:pt x="13129" y="23372"/>
                    <a:pt x="13550" y="23213"/>
                    <a:pt x="13911" y="23213"/>
                  </a:cubicBezTo>
                  <a:cubicBezTo>
                    <a:pt x="14076" y="23213"/>
                    <a:pt x="14228" y="23246"/>
                    <a:pt x="14348" y="23332"/>
                  </a:cubicBezTo>
                  <a:cubicBezTo>
                    <a:pt x="14419" y="23379"/>
                    <a:pt x="14455" y="23463"/>
                    <a:pt x="14431" y="23546"/>
                  </a:cubicBezTo>
                  <a:cubicBezTo>
                    <a:pt x="14276" y="23939"/>
                    <a:pt x="13728" y="24141"/>
                    <a:pt x="13383" y="24344"/>
                  </a:cubicBezTo>
                  <a:cubicBezTo>
                    <a:pt x="13050" y="24546"/>
                    <a:pt x="12705" y="24725"/>
                    <a:pt x="12359" y="24903"/>
                  </a:cubicBezTo>
                  <a:cubicBezTo>
                    <a:pt x="12335" y="24998"/>
                    <a:pt x="12288" y="25082"/>
                    <a:pt x="12216" y="25153"/>
                  </a:cubicBezTo>
                  <a:lnTo>
                    <a:pt x="12216" y="25570"/>
                  </a:lnTo>
                  <a:cubicBezTo>
                    <a:pt x="12812" y="25595"/>
                    <a:pt x="13408" y="25607"/>
                    <a:pt x="14003" y="25607"/>
                  </a:cubicBezTo>
                  <a:cubicBezTo>
                    <a:pt x="16268" y="25607"/>
                    <a:pt x="18534" y="25428"/>
                    <a:pt x="20777" y="25070"/>
                  </a:cubicBezTo>
                  <a:cubicBezTo>
                    <a:pt x="21979" y="24867"/>
                    <a:pt x="22384" y="23391"/>
                    <a:pt x="21920" y="22427"/>
                  </a:cubicBezTo>
                  <a:cubicBezTo>
                    <a:pt x="18753" y="15962"/>
                    <a:pt x="15622" y="9437"/>
                    <a:pt x="13490" y="2543"/>
                  </a:cubicBezTo>
                  <a:cubicBezTo>
                    <a:pt x="13455" y="2317"/>
                    <a:pt x="13383" y="2091"/>
                    <a:pt x="13288" y="1888"/>
                  </a:cubicBezTo>
                  <a:cubicBezTo>
                    <a:pt x="13276" y="1829"/>
                    <a:pt x="13252" y="1769"/>
                    <a:pt x="13240" y="1710"/>
                  </a:cubicBezTo>
                  <a:cubicBezTo>
                    <a:pt x="13021" y="901"/>
                    <a:pt x="12286" y="339"/>
                    <a:pt x="11448" y="339"/>
                  </a:cubicBezTo>
                  <a:cubicBezTo>
                    <a:pt x="11422" y="339"/>
                    <a:pt x="11397" y="340"/>
                    <a:pt x="11371" y="341"/>
                  </a:cubicBezTo>
                  <a:cubicBezTo>
                    <a:pt x="11071" y="116"/>
                    <a:pt x="10717" y="0"/>
                    <a:pt x="1036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8901907" y="1161889"/>
              <a:ext cx="267866" cy="1141545"/>
            </a:xfrm>
            <a:custGeom>
              <a:rect b="b" l="l" r="r" t="t"/>
              <a:pathLst>
                <a:path extrusionOk="0" h="35184" w="8256">
                  <a:moveTo>
                    <a:pt x="4619" y="1"/>
                  </a:moveTo>
                  <a:cubicBezTo>
                    <a:pt x="4433" y="1"/>
                    <a:pt x="4249" y="120"/>
                    <a:pt x="4243" y="364"/>
                  </a:cubicBezTo>
                  <a:cubicBezTo>
                    <a:pt x="4219" y="793"/>
                    <a:pt x="4195" y="1210"/>
                    <a:pt x="4172" y="1638"/>
                  </a:cubicBezTo>
                  <a:cubicBezTo>
                    <a:pt x="3767" y="1079"/>
                    <a:pt x="3279" y="591"/>
                    <a:pt x="2707" y="210"/>
                  </a:cubicBezTo>
                  <a:cubicBezTo>
                    <a:pt x="2644" y="164"/>
                    <a:pt x="2578" y="144"/>
                    <a:pt x="2514" y="144"/>
                  </a:cubicBezTo>
                  <a:cubicBezTo>
                    <a:pt x="2230" y="144"/>
                    <a:pt x="1990" y="540"/>
                    <a:pt x="2243" y="793"/>
                  </a:cubicBezTo>
                  <a:cubicBezTo>
                    <a:pt x="2731" y="1281"/>
                    <a:pt x="3172" y="1829"/>
                    <a:pt x="3541" y="2424"/>
                  </a:cubicBezTo>
                  <a:cubicBezTo>
                    <a:pt x="3755" y="2781"/>
                    <a:pt x="3886" y="3174"/>
                    <a:pt x="4076" y="3543"/>
                  </a:cubicBezTo>
                  <a:cubicBezTo>
                    <a:pt x="4005" y="4853"/>
                    <a:pt x="3957" y="6175"/>
                    <a:pt x="3922" y="7484"/>
                  </a:cubicBezTo>
                  <a:cubicBezTo>
                    <a:pt x="3791" y="7306"/>
                    <a:pt x="3648" y="7127"/>
                    <a:pt x="3529" y="6948"/>
                  </a:cubicBezTo>
                  <a:cubicBezTo>
                    <a:pt x="3052" y="6270"/>
                    <a:pt x="2541" y="5627"/>
                    <a:pt x="2029" y="4972"/>
                  </a:cubicBezTo>
                  <a:cubicBezTo>
                    <a:pt x="1969" y="4893"/>
                    <a:pt x="1891" y="4860"/>
                    <a:pt x="1812" y="4860"/>
                  </a:cubicBezTo>
                  <a:cubicBezTo>
                    <a:pt x="1592" y="4860"/>
                    <a:pt x="1364" y="5116"/>
                    <a:pt x="1505" y="5353"/>
                  </a:cubicBezTo>
                  <a:cubicBezTo>
                    <a:pt x="1933" y="6079"/>
                    <a:pt x="2362" y="6806"/>
                    <a:pt x="2826" y="7508"/>
                  </a:cubicBezTo>
                  <a:cubicBezTo>
                    <a:pt x="3160" y="8008"/>
                    <a:pt x="3469" y="8615"/>
                    <a:pt x="3886" y="9092"/>
                  </a:cubicBezTo>
                  <a:cubicBezTo>
                    <a:pt x="3862" y="10020"/>
                    <a:pt x="3850" y="10937"/>
                    <a:pt x="3838" y="11854"/>
                  </a:cubicBezTo>
                  <a:cubicBezTo>
                    <a:pt x="3445" y="11556"/>
                    <a:pt x="3029" y="11282"/>
                    <a:pt x="2671" y="10961"/>
                  </a:cubicBezTo>
                  <a:cubicBezTo>
                    <a:pt x="2100" y="10461"/>
                    <a:pt x="1588" y="9877"/>
                    <a:pt x="957" y="9461"/>
                  </a:cubicBezTo>
                  <a:cubicBezTo>
                    <a:pt x="884" y="9410"/>
                    <a:pt x="808" y="9387"/>
                    <a:pt x="736" y="9387"/>
                  </a:cubicBezTo>
                  <a:cubicBezTo>
                    <a:pt x="455" y="9387"/>
                    <a:pt x="222" y="9724"/>
                    <a:pt x="374" y="10008"/>
                  </a:cubicBezTo>
                  <a:cubicBezTo>
                    <a:pt x="755" y="10758"/>
                    <a:pt x="1409" y="11354"/>
                    <a:pt x="2017" y="11913"/>
                  </a:cubicBezTo>
                  <a:cubicBezTo>
                    <a:pt x="2505" y="12378"/>
                    <a:pt x="3041" y="12902"/>
                    <a:pt x="3636" y="13235"/>
                  </a:cubicBezTo>
                  <a:cubicBezTo>
                    <a:pt x="3648" y="13390"/>
                    <a:pt x="3707" y="13544"/>
                    <a:pt x="3803" y="13652"/>
                  </a:cubicBezTo>
                  <a:cubicBezTo>
                    <a:pt x="3791" y="14735"/>
                    <a:pt x="3791" y="15819"/>
                    <a:pt x="3779" y="16890"/>
                  </a:cubicBezTo>
                  <a:cubicBezTo>
                    <a:pt x="3564" y="16783"/>
                    <a:pt x="3362" y="16676"/>
                    <a:pt x="3207" y="16557"/>
                  </a:cubicBezTo>
                  <a:cubicBezTo>
                    <a:pt x="2398" y="16021"/>
                    <a:pt x="1648" y="15414"/>
                    <a:pt x="945" y="14747"/>
                  </a:cubicBezTo>
                  <a:cubicBezTo>
                    <a:pt x="848" y="14655"/>
                    <a:pt x="740" y="14617"/>
                    <a:pt x="636" y="14617"/>
                  </a:cubicBezTo>
                  <a:cubicBezTo>
                    <a:pt x="295" y="14617"/>
                    <a:pt x="1" y="15035"/>
                    <a:pt x="302" y="15354"/>
                  </a:cubicBezTo>
                  <a:cubicBezTo>
                    <a:pt x="957" y="16057"/>
                    <a:pt x="1659" y="16712"/>
                    <a:pt x="2421" y="17295"/>
                  </a:cubicBezTo>
                  <a:cubicBezTo>
                    <a:pt x="2767" y="17557"/>
                    <a:pt x="3255" y="17997"/>
                    <a:pt x="3755" y="18224"/>
                  </a:cubicBezTo>
                  <a:lnTo>
                    <a:pt x="3755" y="19069"/>
                  </a:lnTo>
                  <a:cubicBezTo>
                    <a:pt x="2862" y="18605"/>
                    <a:pt x="1886" y="18247"/>
                    <a:pt x="1005" y="17855"/>
                  </a:cubicBezTo>
                  <a:cubicBezTo>
                    <a:pt x="956" y="17833"/>
                    <a:pt x="910" y="17824"/>
                    <a:pt x="866" y="17824"/>
                  </a:cubicBezTo>
                  <a:cubicBezTo>
                    <a:pt x="546" y="17824"/>
                    <a:pt x="381" y="18345"/>
                    <a:pt x="695" y="18533"/>
                  </a:cubicBezTo>
                  <a:cubicBezTo>
                    <a:pt x="1671" y="19140"/>
                    <a:pt x="2683" y="19855"/>
                    <a:pt x="3755" y="20367"/>
                  </a:cubicBezTo>
                  <a:lnTo>
                    <a:pt x="3755" y="20974"/>
                  </a:lnTo>
                  <a:cubicBezTo>
                    <a:pt x="3731" y="22772"/>
                    <a:pt x="3719" y="24570"/>
                    <a:pt x="3707" y="26367"/>
                  </a:cubicBezTo>
                  <a:cubicBezTo>
                    <a:pt x="3695" y="27820"/>
                    <a:pt x="3731" y="29273"/>
                    <a:pt x="3755" y="30713"/>
                  </a:cubicBezTo>
                  <a:cubicBezTo>
                    <a:pt x="3779" y="32082"/>
                    <a:pt x="3719" y="33487"/>
                    <a:pt x="3910" y="34845"/>
                  </a:cubicBezTo>
                  <a:cubicBezTo>
                    <a:pt x="3941" y="35083"/>
                    <a:pt x="4102" y="35183"/>
                    <a:pt x="4279" y="35183"/>
                  </a:cubicBezTo>
                  <a:cubicBezTo>
                    <a:pt x="4510" y="35183"/>
                    <a:pt x="4769" y="35012"/>
                    <a:pt x="4803" y="34749"/>
                  </a:cubicBezTo>
                  <a:cubicBezTo>
                    <a:pt x="4993" y="33321"/>
                    <a:pt x="4934" y="31844"/>
                    <a:pt x="4957" y="30416"/>
                  </a:cubicBezTo>
                  <a:cubicBezTo>
                    <a:pt x="4993" y="28975"/>
                    <a:pt x="5029" y="27522"/>
                    <a:pt x="5041" y="26070"/>
                  </a:cubicBezTo>
                  <a:cubicBezTo>
                    <a:pt x="5041" y="24403"/>
                    <a:pt x="5053" y="22736"/>
                    <a:pt x="5065" y="21057"/>
                  </a:cubicBezTo>
                  <a:lnTo>
                    <a:pt x="5065" y="20641"/>
                  </a:lnTo>
                  <a:cubicBezTo>
                    <a:pt x="5136" y="20593"/>
                    <a:pt x="5196" y="20510"/>
                    <a:pt x="5231" y="20426"/>
                  </a:cubicBezTo>
                  <a:cubicBezTo>
                    <a:pt x="5577" y="20236"/>
                    <a:pt x="5922" y="20057"/>
                    <a:pt x="6267" y="19855"/>
                  </a:cubicBezTo>
                  <a:cubicBezTo>
                    <a:pt x="6601" y="19664"/>
                    <a:pt x="7160" y="19450"/>
                    <a:pt x="7303" y="19057"/>
                  </a:cubicBezTo>
                  <a:cubicBezTo>
                    <a:pt x="7327" y="18986"/>
                    <a:pt x="7291" y="18902"/>
                    <a:pt x="7232" y="18855"/>
                  </a:cubicBezTo>
                  <a:cubicBezTo>
                    <a:pt x="7112" y="18768"/>
                    <a:pt x="6958" y="18735"/>
                    <a:pt x="6793" y="18735"/>
                  </a:cubicBezTo>
                  <a:cubicBezTo>
                    <a:pt x="6432" y="18735"/>
                    <a:pt x="6012" y="18892"/>
                    <a:pt x="5743" y="18998"/>
                  </a:cubicBezTo>
                  <a:cubicBezTo>
                    <a:pt x="5505" y="19093"/>
                    <a:pt x="5291" y="19224"/>
                    <a:pt x="5088" y="19367"/>
                  </a:cubicBezTo>
                  <a:lnTo>
                    <a:pt x="5088" y="19033"/>
                  </a:lnTo>
                  <a:cubicBezTo>
                    <a:pt x="5124" y="19021"/>
                    <a:pt x="5160" y="18998"/>
                    <a:pt x="5196" y="18974"/>
                  </a:cubicBezTo>
                  <a:cubicBezTo>
                    <a:pt x="5791" y="18533"/>
                    <a:pt x="6327" y="18021"/>
                    <a:pt x="6898" y="17545"/>
                  </a:cubicBezTo>
                  <a:cubicBezTo>
                    <a:pt x="7339" y="17188"/>
                    <a:pt x="8065" y="16783"/>
                    <a:pt x="8208" y="16188"/>
                  </a:cubicBezTo>
                  <a:cubicBezTo>
                    <a:pt x="8256" y="16057"/>
                    <a:pt x="8148" y="15914"/>
                    <a:pt x="8005" y="15902"/>
                  </a:cubicBezTo>
                  <a:cubicBezTo>
                    <a:pt x="7964" y="15896"/>
                    <a:pt x="7921" y="15893"/>
                    <a:pt x="7879" y="15893"/>
                  </a:cubicBezTo>
                  <a:cubicBezTo>
                    <a:pt x="7284" y="15893"/>
                    <a:pt x="6653" y="16487"/>
                    <a:pt x="6220" y="16843"/>
                  </a:cubicBezTo>
                  <a:cubicBezTo>
                    <a:pt x="5803" y="17188"/>
                    <a:pt x="5434" y="17557"/>
                    <a:pt x="5088" y="17974"/>
                  </a:cubicBezTo>
                  <a:lnTo>
                    <a:pt x="5088" y="17581"/>
                  </a:lnTo>
                  <a:cubicBezTo>
                    <a:pt x="5100" y="16188"/>
                    <a:pt x="5112" y="14783"/>
                    <a:pt x="5124" y="13378"/>
                  </a:cubicBezTo>
                  <a:cubicBezTo>
                    <a:pt x="5553" y="12925"/>
                    <a:pt x="5970" y="12461"/>
                    <a:pt x="6374" y="11997"/>
                  </a:cubicBezTo>
                  <a:cubicBezTo>
                    <a:pt x="6898" y="11401"/>
                    <a:pt x="7291" y="10711"/>
                    <a:pt x="7803" y="10092"/>
                  </a:cubicBezTo>
                  <a:cubicBezTo>
                    <a:pt x="8033" y="9824"/>
                    <a:pt x="7822" y="9464"/>
                    <a:pt x="7548" y="9464"/>
                  </a:cubicBezTo>
                  <a:cubicBezTo>
                    <a:pt x="7469" y="9464"/>
                    <a:pt x="7384" y="9495"/>
                    <a:pt x="7303" y="9568"/>
                  </a:cubicBezTo>
                  <a:cubicBezTo>
                    <a:pt x="6720" y="10104"/>
                    <a:pt x="6065" y="10532"/>
                    <a:pt x="5481" y="11056"/>
                  </a:cubicBezTo>
                  <a:cubicBezTo>
                    <a:pt x="5362" y="11163"/>
                    <a:pt x="5243" y="11270"/>
                    <a:pt x="5136" y="11378"/>
                  </a:cubicBezTo>
                  <a:lnTo>
                    <a:pt x="5136" y="8937"/>
                  </a:lnTo>
                  <a:cubicBezTo>
                    <a:pt x="5196" y="8913"/>
                    <a:pt x="5255" y="8865"/>
                    <a:pt x="5303" y="8806"/>
                  </a:cubicBezTo>
                  <a:cubicBezTo>
                    <a:pt x="5636" y="8413"/>
                    <a:pt x="5910" y="7972"/>
                    <a:pt x="6220" y="7568"/>
                  </a:cubicBezTo>
                  <a:cubicBezTo>
                    <a:pt x="6529" y="7151"/>
                    <a:pt x="6886" y="6734"/>
                    <a:pt x="7172" y="6282"/>
                  </a:cubicBezTo>
                  <a:cubicBezTo>
                    <a:pt x="7381" y="5964"/>
                    <a:pt x="7112" y="5680"/>
                    <a:pt x="6813" y="5680"/>
                  </a:cubicBezTo>
                  <a:cubicBezTo>
                    <a:pt x="6721" y="5680"/>
                    <a:pt x="6626" y="5708"/>
                    <a:pt x="6541" y="5770"/>
                  </a:cubicBezTo>
                  <a:cubicBezTo>
                    <a:pt x="6005" y="6186"/>
                    <a:pt x="5529" y="6687"/>
                    <a:pt x="5124" y="7234"/>
                  </a:cubicBezTo>
                  <a:cubicBezTo>
                    <a:pt x="5124" y="6055"/>
                    <a:pt x="5112" y="4889"/>
                    <a:pt x="5088" y="3710"/>
                  </a:cubicBezTo>
                  <a:cubicBezTo>
                    <a:pt x="5327" y="3460"/>
                    <a:pt x="5529" y="3138"/>
                    <a:pt x="5731" y="2865"/>
                  </a:cubicBezTo>
                  <a:cubicBezTo>
                    <a:pt x="6053" y="2484"/>
                    <a:pt x="6327" y="2079"/>
                    <a:pt x="6577" y="1650"/>
                  </a:cubicBezTo>
                  <a:cubicBezTo>
                    <a:pt x="6731" y="1406"/>
                    <a:pt x="6520" y="1148"/>
                    <a:pt x="6290" y="1148"/>
                  </a:cubicBezTo>
                  <a:cubicBezTo>
                    <a:pt x="6217" y="1148"/>
                    <a:pt x="6142" y="1173"/>
                    <a:pt x="6077" y="1233"/>
                  </a:cubicBezTo>
                  <a:cubicBezTo>
                    <a:pt x="5708" y="1579"/>
                    <a:pt x="5374" y="1936"/>
                    <a:pt x="5065" y="2329"/>
                  </a:cubicBezTo>
                  <a:cubicBezTo>
                    <a:pt x="5041" y="1686"/>
                    <a:pt x="5029" y="1031"/>
                    <a:pt x="5005" y="388"/>
                  </a:cubicBezTo>
                  <a:cubicBezTo>
                    <a:pt x="5011" y="132"/>
                    <a:pt x="4815" y="1"/>
                    <a:pt x="46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8524247" y="-304430"/>
              <a:ext cx="257289" cy="335644"/>
            </a:xfrm>
            <a:custGeom>
              <a:rect b="b" l="l" r="r" t="t"/>
              <a:pathLst>
                <a:path extrusionOk="0" h="10345" w="7930">
                  <a:moveTo>
                    <a:pt x="1354" y="1"/>
                  </a:moveTo>
                  <a:cubicBezTo>
                    <a:pt x="1301" y="1"/>
                    <a:pt x="1246" y="6"/>
                    <a:pt x="1191" y="17"/>
                  </a:cubicBezTo>
                  <a:cubicBezTo>
                    <a:pt x="0" y="243"/>
                    <a:pt x="774" y="2005"/>
                    <a:pt x="798" y="2755"/>
                  </a:cubicBezTo>
                  <a:cubicBezTo>
                    <a:pt x="834" y="3970"/>
                    <a:pt x="214" y="5113"/>
                    <a:pt x="262" y="6339"/>
                  </a:cubicBezTo>
                  <a:cubicBezTo>
                    <a:pt x="327" y="8204"/>
                    <a:pt x="1942" y="10345"/>
                    <a:pt x="3911" y="10345"/>
                  </a:cubicBezTo>
                  <a:cubicBezTo>
                    <a:pt x="4104" y="10345"/>
                    <a:pt x="4301" y="10324"/>
                    <a:pt x="4501" y="10280"/>
                  </a:cubicBezTo>
                  <a:cubicBezTo>
                    <a:pt x="4620" y="10244"/>
                    <a:pt x="4715" y="10149"/>
                    <a:pt x="4751" y="10030"/>
                  </a:cubicBezTo>
                  <a:lnTo>
                    <a:pt x="4882" y="10006"/>
                  </a:lnTo>
                  <a:lnTo>
                    <a:pt x="4882" y="9982"/>
                  </a:lnTo>
                  <a:cubicBezTo>
                    <a:pt x="4846" y="9971"/>
                    <a:pt x="4822" y="9947"/>
                    <a:pt x="4810" y="9923"/>
                  </a:cubicBezTo>
                  <a:cubicBezTo>
                    <a:pt x="4167" y="9173"/>
                    <a:pt x="3453" y="8482"/>
                    <a:pt x="2691" y="7851"/>
                  </a:cubicBezTo>
                  <a:cubicBezTo>
                    <a:pt x="2084" y="7351"/>
                    <a:pt x="1167" y="6923"/>
                    <a:pt x="774" y="6244"/>
                  </a:cubicBezTo>
                  <a:cubicBezTo>
                    <a:pt x="694" y="6141"/>
                    <a:pt x="768" y="5993"/>
                    <a:pt x="891" y="5993"/>
                  </a:cubicBezTo>
                  <a:cubicBezTo>
                    <a:pt x="896" y="5993"/>
                    <a:pt x="900" y="5993"/>
                    <a:pt x="905" y="5994"/>
                  </a:cubicBezTo>
                  <a:cubicBezTo>
                    <a:pt x="1774" y="5994"/>
                    <a:pt x="2643" y="6804"/>
                    <a:pt x="3262" y="7339"/>
                  </a:cubicBezTo>
                  <a:cubicBezTo>
                    <a:pt x="3739" y="7744"/>
                    <a:pt x="4167" y="8185"/>
                    <a:pt x="4560" y="8661"/>
                  </a:cubicBezTo>
                  <a:cubicBezTo>
                    <a:pt x="4441" y="8197"/>
                    <a:pt x="4310" y="7744"/>
                    <a:pt x="4155" y="7280"/>
                  </a:cubicBezTo>
                  <a:cubicBezTo>
                    <a:pt x="4048" y="6982"/>
                    <a:pt x="3941" y="6673"/>
                    <a:pt x="3822" y="6375"/>
                  </a:cubicBezTo>
                  <a:cubicBezTo>
                    <a:pt x="2977" y="5863"/>
                    <a:pt x="2000" y="5339"/>
                    <a:pt x="1441" y="4541"/>
                  </a:cubicBezTo>
                  <a:cubicBezTo>
                    <a:pt x="1389" y="4469"/>
                    <a:pt x="1445" y="4380"/>
                    <a:pt x="1530" y="4380"/>
                  </a:cubicBezTo>
                  <a:cubicBezTo>
                    <a:pt x="1543" y="4380"/>
                    <a:pt x="1557" y="4382"/>
                    <a:pt x="1572" y="4387"/>
                  </a:cubicBezTo>
                  <a:cubicBezTo>
                    <a:pt x="2250" y="4577"/>
                    <a:pt x="2881" y="5041"/>
                    <a:pt x="3477" y="5518"/>
                  </a:cubicBezTo>
                  <a:cubicBezTo>
                    <a:pt x="3310" y="5149"/>
                    <a:pt x="3132" y="4779"/>
                    <a:pt x="2953" y="4422"/>
                  </a:cubicBezTo>
                  <a:lnTo>
                    <a:pt x="2084" y="3791"/>
                  </a:lnTo>
                  <a:cubicBezTo>
                    <a:pt x="1810" y="3589"/>
                    <a:pt x="1524" y="3386"/>
                    <a:pt x="1393" y="3077"/>
                  </a:cubicBezTo>
                  <a:cubicBezTo>
                    <a:pt x="1349" y="2967"/>
                    <a:pt x="1426" y="2848"/>
                    <a:pt x="1541" y="2848"/>
                  </a:cubicBezTo>
                  <a:cubicBezTo>
                    <a:pt x="1551" y="2848"/>
                    <a:pt x="1561" y="2849"/>
                    <a:pt x="1572" y="2851"/>
                  </a:cubicBezTo>
                  <a:cubicBezTo>
                    <a:pt x="1774" y="2874"/>
                    <a:pt x="1965" y="2958"/>
                    <a:pt x="2143" y="3089"/>
                  </a:cubicBezTo>
                  <a:cubicBezTo>
                    <a:pt x="1798" y="2613"/>
                    <a:pt x="1524" y="2112"/>
                    <a:pt x="1322" y="1565"/>
                  </a:cubicBezTo>
                  <a:cubicBezTo>
                    <a:pt x="1230" y="1336"/>
                    <a:pt x="1421" y="1121"/>
                    <a:pt x="1633" y="1121"/>
                  </a:cubicBezTo>
                  <a:cubicBezTo>
                    <a:pt x="1696" y="1121"/>
                    <a:pt x="1762" y="1140"/>
                    <a:pt x="1822" y="1184"/>
                  </a:cubicBezTo>
                  <a:cubicBezTo>
                    <a:pt x="2429" y="1636"/>
                    <a:pt x="2905" y="2422"/>
                    <a:pt x="3298" y="3184"/>
                  </a:cubicBezTo>
                  <a:cubicBezTo>
                    <a:pt x="3298" y="3160"/>
                    <a:pt x="3310" y="3136"/>
                    <a:pt x="3322" y="3113"/>
                  </a:cubicBezTo>
                  <a:cubicBezTo>
                    <a:pt x="3417" y="2863"/>
                    <a:pt x="3405" y="2517"/>
                    <a:pt x="3643" y="2363"/>
                  </a:cubicBezTo>
                  <a:cubicBezTo>
                    <a:pt x="3682" y="2334"/>
                    <a:pt x="3725" y="2320"/>
                    <a:pt x="3766" y="2320"/>
                  </a:cubicBezTo>
                  <a:cubicBezTo>
                    <a:pt x="3828" y="2320"/>
                    <a:pt x="3887" y="2349"/>
                    <a:pt x="3929" y="2398"/>
                  </a:cubicBezTo>
                  <a:cubicBezTo>
                    <a:pt x="4144" y="2648"/>
                    <a:pt x="3965" y="3053"/>
                    <a:pt x="3858" y="3327"/>
                  </a:cubicBezTo>
                  <a:cubicBezTo>
                    <a:pt x="3798" y="3506"/>
                    <a:pt x="3715" y="3672"/>
                    <a:pt x="3608" y="3827"/>
                  </a:cubicBezTo>
                  <a:cubicBezTo>
                    <a:pt x="3667" y="3946"/>
                    <a:pt x="3727" y="4065"/>
                    <a:pt x="3786" y="4184"/>
                  </a:cubicBezTo>
                  <a:cubicBezTo>
                    <a:pt x="4001" y="4613"/>
                    <a:pt x="4191" y="5041"/>
                    <a:pt x="4382" y="5482"/>
                  </a:cubicBezTo>
                  <a:cubicBezTo>
                    <a:pt x="4584" y="5303"/>
                    <a:pt x="4751" y="5089"/>
                    <a:pt x="4894" y="4863"/>
                  </a:cubicBezTo>
                  <a:cubicBezTo>
                    <a:pt x="5084" y="4529"/>
                    <a:pt x="5108" y="4077"/>
                    <a:pt x="5441" y="3863"/>
                  </a:cubicBezTo>
                  <a:cubicBezTo>
                    <a:pt x="5478" y="3838"/>
                    <a:pt x="5521" y="3826"/>
                    <a:pt x="5564" y="3826"/>
                  </a:cubicBezTo>
                  <a:cubicBezTo>
                    <a:pt x="5644" y="3826"/>
                    <a:pt x="5724" y="3868"/>
                    <a:pt x="5763" y="3946"/>
                  </a:cubicBezTo>
                  <a:cubicBezTo>
                    <a:pt x="5977" y="4387"/>
                    <a:pt x="5596" y="4910"/>
                    <a:pt x="5346" y="5256"/>
                  </a:cubicBezTo>
                  <a:cubicBezTo>
                    <a:pt x="5132" y="5541"/>
                    <a:pt x="4882" y="5803"/>
                    <a:pt x="4596" y="6006"/>
                  </a:cubicBezTo>
                  <a:cubicBezTo>
                    <a:pt x="4798" y="6530"/>
                    <a:pt x="4977" y="7054"/>
                    <a:pt x="5132" y="7589"/>
                  </a:cubicBezTo>
                  <a:cubicBezTo>
                    <a:pt x="5156" y="7649"/>
                    <a:pt x="5167" y="7720"/>
                    <a:pt x="5191" y="7792"/>
                  </a:cubicBezTo>
                  <a:cubicBezTo>
                    <a:pt x="5334" y="7601"/>
                    <a:pt x="5465" y="7411"/>
                    <a:pt x="5596" y="7208"/>
                  </a:cubicBezTo>
                  <a:cubicBezTo>
                    <a:pt x="5870" y="6744"/>
                    <a:pt x="6037" y="6053"/>
                    <a:pt x="6489" y="5744"/>
                  </a:cubicBezTo>
                  <a:cubicBezTo>
                    <a:pt x="6525" y="5715"/>
                    <a:pt x="6569" y="5701"/>
                    <a:pt x="6612" y="5701"/>
                  </a:cubicBezTo>
                  <a:cubicBezTo>
                    <a:pt x="6709" y="5701"/>
                    <a:pt x="6806" y="5771"/>
                    <a:pt x="6822" y="5887"/>
                  </a:cubicBezTo>
                  <a:cubicBezTo>
                    <a:pt x="6894" y="6423"/>
                    <a:pt x="6489" y="6935"/>
                    <a:pt x="6215" y="7387"/>
                  </a:cubicBezTo>
                  <a:cubicBezTo>
                    <a:pt x="5965" y="7792"/>
                    <a:pt x="5691" y="8173"/>
                    <a:pt x="5394" y="8530"/>
                  </a:cubicBezTo>
                  <a:cubicBezTo>
                    <a:pt x="5489" y="8911"/>
                    <a:pt x="5584" y="9316"/>
                    <a:pt x="5668" y="9721"/>
                  </a:cubicBezTo>
                  <a:cubicBezTo>
                    <a:pt x="7692" y="8649"/>
                    <a:pt x="7930" y="6077"/>
                    <a:pt x="6834" y="4244"/>
                  </a:cubicBezTo>
                  <a:cubicBezTo>
                    <a:pt x="6203" y="3172"/>
                    <a:pt x="5251" y="2363"/>
                    <a:pt x="4227" y="1684"/>
                  </a:cubicBezTo>
                  <a:cubicBezTo>
                    <a:pt x="3632" y="1291"/>
                    <a:pt x="3036" y="922"/>
                    <a:pt x="2441" y="529"/>
                  </a:cubicBezTo>
                  <a:cubicBezTo>
                    <a:pt x="2125" y="297"/>
                    <a:pt x="1763" y="1"/>
                    <a:pt x="135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8546439" y="-268481"/>
              <a:ext cx="201483" cy="424121"/>
            </a:xfrm>
            <a:custGeom>
              <a:rect b="b" l="l" r="r" t="t"/>
              <a:pathLst>
                <a:path extrusionOk="0" h="13072" w="6210">
                  <a:moveTo>
                    <a:pt x="943" y="1"/>
                  </a:moveTo>
                  <a:cubicBezTo>
                    <a:pt x="725" y="1"/>
                    <a:pt x="534" y="218"/>
                    <a:pt x="626" y="457"/>
                  </a:cubicBezTo>
                  <a:cubicBezTo>
                    <a:pt x="840" y="993"/>
                    <a:pt x="1114" y="1505"/>
                    <a:pt x="1447" y="1969"/>
                  </a:cubicBezTo>
                  <a:cubicBezTo>
                    <a:pt x="1281" y="1838"/>
                    <a:pt x="1090" y="1766"/>
                    <a:pt x="876" y="1731"/>
                  </a:cubicBezTo>
                  <a:cubicBezTo>
                    <a:pt x="870" y="1730"/>
                    <a:pt x="865" y="1730"/>
                    <a:pt x="859" y="1730"/>
                  </a:cubicBezTo>
                  <a:cubicBezTo>
                    <a:pt x="748" y="1730"/>
                    <a:pt x="664" y="1843"/>
                    <a:pt x="709" y="1957"/>
                  </a:cubicBezTo>
                  <a:cubicBezTo>
                    <a:pt x="840" y="2267"/>
                    <a:pt x="1126" y="2469"/>
                    <a:pt x="1388" y="2671"/>
                  </a:cubicBezTo>
                  <a:lnTo>
                    <a:pt x="2257" y="3302"/>
                  </a:lnTo>
                  <a:cubicBezTo>
                    <a:pt x="2448" y="3671"/>
                    <a:pt x="2626" y="4029"/>
                    <a:pt x="2781" y="4410"/>
                  </a:cubicBezTo>
                  <a:cubicBezTo>
                    <a:pt x="2186" y="3922"/>
                    <a:pt x="1555" y="3469"/>
                    <a:pt x="876" y="3267"/>
                  </a:cubicBezTo>
                  <a:cubicBezTo>
                    <a:pt x="863" y="3262"/>
                    <a:pt x="850" y="3260"/>
                    <a:pt x="838" y="3260"/>
                  </a:cubicBezTo>
                  <a:cubicBezTo>
                    <a:pt x="761" y="3260"/>
                    <a:pt x="705" y="3349"/>
                    <a:pt x="757" y="3421"/>
                  </a:cubicBezTo>
                  <a:cubicBezTo>
                    <a:pt x="1316" y="4207"/>
                    <a:pt x="2281" y="4755"/>
                    <a:pt x="3138" y="5255"/>
                  </a:cubicBezTo>
                  <a:cubicBezTo>
                    <a:pt x="3257" y="5553"/>
                    <a:pt x="3364" y="5862"/>
                    <a:pt x="3460" y="6172"/>
                  </a:cubicBezTo>
                  <a:cubicBezTo>
                    <a:pt x="3614" y="6624"/>
                    <a:pt x="3757" y="7077"/>
                    <a:pt x="3876" y="7541"/>
                  </a:cubicBezTo>
                  <a:cubicBezTo>
                    <a:pt x="3483" y="7065"/>
                    <a:pt x="3043" y="6624"/>
                    <a:pt x="2578" y="6219"/>
                  </a:cubicBezTo>
                  <a:cubicBezTo>
                    <a:pt x="1959" y="5696"/>
                    <a:pt x="1078" y="4886"/>
                    <a:pt x="221" y="4886"/>
                  </a:cubicBezTo>
                  <a:cubicBezTo>
                    <a:pt x="212" y="4884"/>
                    <a:pt x="203" y="4883"/>
                    <a:pt x="194" y="4883"/>
                  </a:cubicBezTo>
                  <a:cubicBezTo>
                    <a:pt x="78" y="4883"/>
                    <a:pt x="1" y="5024"/>
                    <a:pt x="78" y="5124"/>
                  </a:cubicBezTo>
                  <a:cubicBezTo>
                    <a:pt x="483" y="5815"/>
                    <a:pt x="1400" y="6231"/>
                    <a:pt x="2007" y="6731"/>
                  </a:cubicBezTo>
                  <a:cubicBezTo>
                    <a:pt x="2769" y="7362"/>
                    <a:pt x="3471" y="8065"/>
                    <a:pt x="4114" y="8815"/>
                  </a:cubicBezTo>
                  <a:cubicBezTo>
                    <a:pt x="4126" y="8839"/>
                    <a:pt x="4150" y="8863"/>
                    <a:pt x="4186" y="8874"/>
                  </a:cubicBezTo>
                  <a:lnTo>
                    <a:pt x="4186" y="8898"/>
                  </a:lnTo>
                  <a:cubicBezTo>
                    <a:pt x="4222" y="9041"/>
                    <a:pt x="4245" y="9208"/>
                    <a:pt x="4281" y="9363"/>
                  </a:cubicBezTo>
                  <a:cubicBezTo>
                    <a:pt x="4472" y="10470"/>
                    <a:pt x="4650" y="11637"/>
                    <a:pt x="4091" y="12673"/>
                  </a:cubicBezTo>
                  <a:cubicBezTo>
                    <a:pt x="3989" y="12875"/>
                    <a:pt x="4199" y="13071"/>
                    <a:pt x="4393" y="13071"/>
                  </a:cubicBezTo>
                  <a:cubicBezTo>
                    <a:pt x="4473" y="13071"/>
                    <a:pt x="4550" y="13038"/>
                    <a:pt x="4603" y="12958"/>
                  </a:cubicBezTo>
                  <a:cubicBezTo>
                    <a:pt x="5341" y="11720"/>
                    <a:pt x="5269" y="10113"/>
                    <a:pt x="4972" y="8613"/>
                  </a:cubicBezTo>
                  <a:cubicBezTo>
                    <a:pt x="4900" y="8208"/>
                    <a:pt x="4805" y="7803"/>
                    <a:pt x="4710" y="7422"/>
                  </a:cubicBezTo>
                  <a:cubicBezTo>
                    <a:pt x="5007" y="7065"/>
                    <a:pt x="5281" y="6672"/>
                    <a:pt x="5519" y="6267"/>
                  </a:cubicBezTo>
                  <a:cubicBezTo>
                    <a:pt x="5805" y="5815"/>
                    <a:pt x="6210" y="5303"/>
                    <a:pt x="6138" y="4767"/>
                  </a:cubicBezTo>
                  <a:cubicBezTo>
                    <a:pt x="6113" y="4657"/>
                    <a:pt x="6016" y="4584"/>
                    <a:pt x="5915" y="4584"/>
                  </a:cubicBezTo>
                  <a:cubicBezTo>
                    <a:pt x="5874" y="4584"/>
                    <a:pt x="5831" y="4596"/>
                    <a:pt x="5793" y="4624"/>
                  </a:cubicBezTo>
                  <a:cubicBezTo>
                    <a:pt x="5341" y="4945"/>
                    <a:pt x="5174" y="5624"/>
                    <a:pt x="4900" y="6088"/>
                  </a:cubicBezTo>
                  <a:cubicBezTo>
                    <a:pt x="4781" y="6291"/>
                    <a:pt x="4638" y="6493"/>
                    <a:pt x="4507" y="6672"/>
                  </a:cubicBezTo>
                  <a:cubicBezTo>
                    <a:pt x="4483" y="6600"/>
                    <a:pt x="4460" y="6541"/>
                    <a:pt x="4448" y="6469"/>
                  </a:cubicBezTo>
                  <a:cubicBezTo>
                    <a:pt x="4293" y="5934"/>
                    <a:pt x="4102" y="5410"/>
                    <a:pt x="3912" y="4898"/>
                  </a:cubicBezTo>
                  <a:cubicBezTo>
                    <a:pt x="4198" y="4684"/>
                    <a:pt x="4448" y="4433"/>
                    <a:pt x="4650" y="4136"/>
                  </a:cubicBezTo>
                  <a:cubicBezTo>
                    <a:pt x="4912" y="3791"/>
                    <a:pt x="5293" y="3267"/>
                    <a:pt x="5067" y="2838"/>
                  </a:cubicBezTo>
                  <a:cubicBezTo>
                    <a:pt x="5035" y="2752"/>
                    <a:pt x="4957" y="2707"/>
                    <a:pt x="4874" y="2707"/>
                  </a:cubicBezTo>
                  <a:cubicBezTo>
                    <a:pt x="4830" y="2707"/>
                    <a:pt x="4786" y="2719"/>
                    <a:pt x="4745" y="2743"/>
                  </a:cubicBezTo>
                  <a:cubicBezTo>
                    <a:pt x="4424" y="2957"/>
                    <a:pt x="4388" y="3410"/>
                    <a:pt x="4198" y="3743"/>
                  </a:cubicBezTo>
                  <a:cubicBezTo>
                    <a:pt x="4067" y="3969"/>
                    <a:pt x="3888" y="4183"/>
                    <a:pt x="3698" y="4374"/>
                  </a:cubicBezTo>
                  <a:cubicBezTo>
                    <a:pt x="3507" y="3922"/>
                    <a:pt x="3317" y="3493"/>
                    <a:pt x="3102" y="3064"/>
                  </a:cubicBezTo>
                  <a:cubicBezTo>
                    <a:pt x="3043" y="2945"/>
                    <a:pt x="2983" y="2826"/>
                    <a:pt x="2924" y="2707"/>
                  </a:cubicBezTo>
                  <a:cubicBezTo>
                    <a:pt x="3031" y="2552"/>
                    <a:pt x="3114" y="2386"/>
                    <a:pt x="3174" y="2207"/>
                  </a:cubicBezTo>
                  <a:cubicBezTo>
                    <a:pt x="3281" y="1933"/>
                    <a:pt x="3460" y="1540"/>
                    <a:pt x="3245" y="1278"/>
                  </a:cubicBezTo>
                  <a:cubicBezTo>
                    <a:pt x="3203" y="1229"/>
                    <a:pt x="3139" y="1200"/>
                    <a:pt x="3077" y="1200"/>
                  </a:cubicBezTo>
                  <a:cubicBezTo>
                    <a:pt x="3035" y="1200"/>
                    <a:pt x="2993" y="1214"/>
                    <a:pt x="2959" y="1243"/>
                  </a:cubicBezTo>
                  <a:cubicBezTo>
                    <a:pt x="2721" y="1397"/>
                    <a:pt x="2733" y="1743"/>
                    <a:pt x="2638" y="1993"/>
                  </a:cubicBezTo>
                  <a:cubicBezTo>
                    <a:pt x="2626" y="2017"/>
                    <a:pt x="2614" y="2040"/>
                    <a:pt x="2602" y="2064"/>
                  </a:cubicBezTo>
                  <a:cubicBezTo>
                    <a:pt x="2209" y="1302"/>
                    <a:pt x="1745" y="528"/>
                    <a:pt x="1138" y="64"/>
                  </a:cubicBezTo>
                  <a:cubicBezTo>
                    <a:pt x="1075" y="20"/>
                    <a:pt x="1008" y="1"/>
                    <a:pt x="943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8716224" y="3674592"/>
              <a:ext cx="51782" cy="45228"/>
            </a:xfrm>
            <a:custGeom>
              <a:rect b="b" l="l" r="r" t="t"/>
              <a:pathLst>
                <a:path extrusionOk="0" h="1394" w="1596">
                  <a:moveTo>
                    <a:pt x="716" y="0"/>
                  </a:moveTo>
                  <a:cubicBezTo>
                    <a:pt x="672" y="0"/>
                    <a:pt x="629" y="4"/>
                    <a:pt x="587" y="12"/>
                  </a:cubicBezTo>
                  <a:lnTo>
                    <a:pt x="560" y="12"/>
                  </a:lnTo>
                  <a:cubicBezTo>
                    <a:pt x="346" y="12"/>
                    <a:pt x="143" y="155"/>
                    <a:pt x="48" y="357"/>
                  </a:cubicBezTo>
                  <a:cubicBezTo>
                    <a:pt x="12" y="453"/>
                    <a:pt x="1" y="560"/>
                    <a:pt x="12" y="655"/>
                  </a:cubicBezTo>
                  <a:cubicBezTo>
                    <a:pt x="12" y="703"/>
                    <a:pt x="24" y="750"/>
                    <a:pt x="48" y="798"/>
                  </a:cubicBezTo>
                  <a:cubicBezTo>
                    <a:pt x="66" y="850"/>
                    <a:pt x="96" y="896"/>
                    <a:pt x="129" y="935"/>
                  </a:cubicBezTo>
                  <a:lnTo>
                    <a:pt x="129" y="935"/>
                  </a:lnTo>
                  <a:cubicBezTo>
                    <a:pt x="189" y="1047"/>
                    <a:pt x="281" y="1147"/>
                    <a:pt x="393" y="1227"/>
                  </a:cubicBezTo>
                  <a:lnTo>
                    <a:pt x="489" y="1298"/>
                  </a:lnTo>
                  <a:cubicBezTo>
                    <a:pt x="592" y="1361"/>
                    <a:pt x="711" y="1393"/>
                    <a:pt x="828" y="1393"/>
                  </a:cubicBezTo>
                  <a:cubicBezTo>
                    <a:pt x="887" y="1393"/>
                    <a:pt x="945" y="1385"/>
                    <a:pt x="1001" y="1369"/>
                  </a:cubicBezTo>
                  <a:cubicBezTo>
                    <a:pt x="1394" y="1250"/>
                    <a:pt x="1596" y="834"/>
                    <a:pt x="1441" y="453"/>
                  </a:cubicBezTo>
                  <a:cubicBezTo>
                    <a:pt x="1358" y="262"/>
                    <a:pt x="1203" y="119"/>
                    <a:pt x="1001" y="72"/>
                  </a:cubicBezTo>
                  <a:lnTo>
                    <a:pt x="1001" y="60"/>
                  </a:lnTo>
                  <a:lnTo>
                    <a:pt x="905" y="24"/>
                  </a:lnTo>
                  <a:cubicBezTo>
                    <a:pt x="842" y="8"/>
                    <a:pt x="778" y="0"/>
                    <a:pt x="71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8753698" y="2720515"/>
              <a:ext cx="49089" cy="44774"/>
            </a:xfrm>
            <a:custGeom>
              <a:rect b="b" l="l" r="r" t="t"/>
              <a:pathLst>
                <a:path extrusionOk="0" h="1380" w="1513">
                  <a:moveTo>
                    <a:pt x="736" y="1"/>
                  </a:moveTo>
                  <a:cubicBezTo>
                    <a:pt x="678" y="1"/>
                    <a:pt x="621" y="8"/>
                    <a:pt x="567" y="22"/>
                  </a:cubicBezTo>
                  <a:lnTo>
                    <a:pt x="560" y="22"/>
                  </a:lnTo>
                  <a:cubicBezTo>
                    <a:pt x="346" y="22"/>
                    <a:pt x="143" y="153"/>
                    <a:pt x="48" y="367"/>
                  </a:cubicBezTo>
                  <a:cubicBezTo>
                    <a:pt x="12" y="450"/>
                    <a:pt x="0" y="557"/>
                    <a:pt x="12" y="653"/>
                  </a:cubicBezTo>
                  <a:cubicBezTo>
                    <a:pt x="12" y="700"/>
                    <a:pt x="24" y="748"/>
                    <a:pt x="48" y="796"/>
                  </a:cubicBezTo>
                  <a:cubicBezTo>
                    <a:pt x="68" y="854"/>
                    <a:pt x="103" y="905"/>
                    <a:pt x="142" y="947"/>
                  </a:cubicBezTo>
                  <a:lnTo>
                    <a:pt x="142" y="947"/>
                  </a:lnTo>
                  <a:cubicBezTo>
                    <a:pt x="201" y="1058"/>
                    <a:pt x="287" y="1151"/>
                    <a:pt x="381" y="1224"/>
                  </a:cubicBezTo>
                  <a:lnTo>
                    <a:pt x="489" y="1296"/>
                  </a:lnTo>
                  <a:cubicBezTo>
                    <a:pt x="590" y="1350"/>
                    <a:pt x="707" y="1379"/>
                    <a:pt x="823" y="1379"/>
                  </a:cubicBezTo>
                  <a:cubicBezTo>
                    <a:pt x="883" y="1379"/>
                    <a:pt x="943" y="1371"/>
                    <a:pt x="1001" y="1355"/>
                  </a:cubicBezTo>
                  <a:cubicBezTo>
                    <a:pt x="1203" y="1308"/>
                    <a:pt x="1358" y="1165"/>
                    <a:pt x="1441" y="974"/>
                  </a:cubicBezTo>
                  <a:cubicBezTo>
                    <a:pt x="1513" y="807"/>
                    <a:pt x="1513" y="617"/>
                    <a:pt x="1441" y="450"/>
                  </a:cubicBezTo>
                  <a:cubicBezTo>
                    <a:pt x="1358" y="260"/>
                    <a:pt x="1203" y="117"/>
                    <a:pt x="1001" y="57"/>
                  </a:cubicBezTo>
                  <a:cubicBezTo>
                    <a:pt x="965" y="45"/>
                    <a:pt x="941" y="34"/>
                    <a:pt x="905" y="22"/>
                  </a:cubicBezTo>
                  <a:cubicBezTo>
                    <a:pt x="849" y="7"/>
                    <a:pt x="792" y="1"/>
                    <a:pt x="73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8081924" y="4674320"/>
              <a:ext cx="55286" cy="42925"/>
            </a:xfrm>
            <a:custGeom>
              <a:rect b="b" l="l" r="r" t="t"/>
              <a:pathLst>
                <a:path extrusionOk="0" h="1323" w="1704">
                  <a:moveTo>
                    <a:pt x="858" y="1"/>
                  </a:moveTo>
                  <a:cubicBezTo>
                    <a:pt x="1" y="1"/>
                    <a:pt x="1" y="1322"/>
                    <a:pt x="858" y="1322"/>
                  </a:cubicBezTo>
                  <a:cubicBezTo>
                    <a:pt x="1703" y="1322"/>
                    <a:pt x="1703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8542384" y="4645736"/>
              <a:ext cx="45228" cy="47629"/>
            </a:xfrm>
            <a:custGeom>
              <a:rect b="b" l="l" r="r" t="t"/>
              <a:pathLst>
                <a:path extrusionOk="0" h="1468" w="1394">
                  <a:moveTo>
                    <a:pt x="691" y="0"/>
                  </a:moveTo>
                  <a:lnTo>
                    <a:pt x="525" y="24"/>
                  </a:lnTo>
                  <a:lnTo>
                    <a:pt x="370" y="96"/>
                  </a:lnTo>
                  <a:cubicBezTo>
                    <a:pt x="227" y="179"/>
                    <a:pt x="132" y="322"/>
                    <a:pt x="72" y="477"/>
                  </a:cubicBezTo>
                  <a:lnTo>
                    <a:pt x="84" y="465"/>
                  </a:lnTo>
                  <a:lnTo>
                    <a:pt x="84" y="465"/>
                  </a:lnTo>
                  <a:cubicBezTo>
                    <a:pt x="60" y="512"/>
                    <a:pt x="48" y="548"/>
                    <a:pt x="36" y="596"/>
                  </a:cubicBezTo>
                  <a:cubicBezTo>
                    <a:pt x="1" y="679"/>
                    <a:pt x="1" y="774"/>
                    <a:pt x="25" y="870"/>
                  </a:cubicBezTo>
                  <a:cubicBezTo>
                    <a:pt x="25" y="965"/>
                    <a:pt x="48" y="1048"/>
                    <a:pt x="108" y="1132"/>
                  </a:cubicBezTo>
                  <a:lnTo>
                    <a:pt x="215" y="1263"/>
                  </a:lnTo>
                  <a:cubicBezTo>
                    <a:pt x="298" y="1346"/>
                    <a:pt x="394" y="1405"/>
                    <a:pt x="513" y="1441"/>
                  </a:cubicBezTo>
                  <a:cubicBezTo>
                    <a:pt x="572" y="1459"/>
                    <a:pt x="632" y="1468"/>
                    <a:pt x="693" y="1468"/>
                  </a:cubicBezTo>
                  <a:cubicBezTo>
                    <a:pt x="754" y="1468"/>
                    <a:pt x="816" y="1459"/>
                    <a:pt x="882" y="1441"/>
                  </a:cubicBezTo>
                  <a:cubicBezTo>
                    <a:pt x="1049" y="1393"/>
                    <a:pt x="1191" y="1274"/>
                    <a:pt x="1287" y="1132"/>
                  </a:cubicBezTo>
                  <a:lnTo>
                    <a:pt x="1358" y="965"/>
                  </a:lnTo>
                  <a:cubicBezTo>
                    <a:pt x="1394" y="846"/>
                    <a:pt x="1394" y="715"/>
                    <a:pt x="1358" y="596"/>
                  </a:cubicBezTo>
                  <a:cubicBezTo>
                    <a:pt x="1346" y="548"/>
                    <a:pt x="1322" y="512"/>
                    <a:pt x="1310" y="465"/>
                  </a:cubicBezTo>
                  <a:lnTo>
                    <a:pt x="1251" y="322"/>
                  </a:lnTo>
                  <a:cubicBezTo>
                    <a:pt x="1203" y="250"/>
                    <a:pt x="1156" y="191"/>
                    <a:pt x="1084" y="143"/>
                  </a:cubicBezTo>
                  <a:cubicBezTo>
                    <a:pt x="1037" y="108"/>
                    <a:pt x="989" y="72"/>
                    <a:pt x="941" y="60"/>
                  </a:cubicBezTo>
                  <a:cubicBezTo>
                    <a:pt x="858" y="1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8285906" y="4860133"/>
              <a:ext cx="60672" cy="46786"/>
            </a:xfrm>
            <a:custGeom>
              <a:rect b="b" l="l" r="r" t="t"/>
              <a:pathLst>
                <a:path extrusionOk="0" h="1442" w="1870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7" y="1441"/>
                    <a:pt x="1869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8211737" y="5082640"/>
              <a:ext cx="60672" cy="46786"/>
            </a:xfrm>
            <a:custGeom>
              <a:rect b="b" l="l" r="r" t="t"/>
              <a:pathLst>
                <a:path extrusionOk="0" h="1442" w="1870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7" y="1441"/>
                    <a:pt x="1869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8973124" y="5018140"/>
              <a:ext cx="62976" cy="48700"/>
            </a:xfrm>
            <a:custGeom>
              <a:rect b="b" l="l" r="r" t="t"/>
              <a:pathLst>
                <a:path extrusionOk="0" h="1501" w="1941">
                  <a:moveTo>
                    <a:pt x="977" y="0"/>
                  </a:moveTo>
                  <a:cubicBezTo>
                    <a:pt x="0" y="0"/>
                    <a:pt x="0" y="1500"/>
                    <a:pt x="977" y="1500"/>
                  </a:cubicBezTo>
                  <a:cubicBezTo>
                    <a:pt x="1941" y="1500"/>
                    <a:pt x="1941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8627779" y="5092958"/>
              <a:ext cx="49024" cy="44255"/>
            </a:xfrm>
            <a:custGeom>
              <a:rect b="b" l="l" r="r" t="t"/>
              <a:pathLst>
                <a:path extrusionOk="0" h="1364" w="1511">
                  <a:moveTo>
                    <a:pt x="679" y="1"/>
                  </a:moveTo>
                  <a:cubicBezTo>
                    <a:pt x="473" y="1"/>
                    <a:pt x="268" y="105"/>
                    <a:pt x="155" y="313"/>
                  </a:cubicBezTo>
                  <a:cubicBezTo>
                    <a:pt x="143" y="337"/>
                    <a:pt x="131" y="373"/>
                    <a:pt x="119" y="397"/>
                  </a:cubicBezTo>
                  <a:cubicBezTo>
                    <a:pt x="0" y="599"/>
                    <a:pt x="0" y="861"/>
                    <a:pt x="119" y="1064"/>
                  </a:cubicBezTo>
                  <a:cubicBezTo>
                    <a:pt x="258" y="1275"/>
                    <a:pt x="453" y="1364"/>
                    <a:pt x="647" y="1364"/>
                  </a:cubicBezTo>
                  <a:cubicBezTo>
                    <a:pt x="1084" y="1364"/>
                    <a:pt x="1511" y="909"/>
                    <a:pt x="1238" y="397"/>
                  </a:cubicBezTo>
                  <a:cubicBezTo>
                    <a:pt x="1226" y="373"/>
                    <a:pt x="1214" y="337"/>
                    <a:pt x="1203" y="313"/>
                  </a:cubicBezTo>
                  <a:cubicBezTo>
                    <a:pt x="1089" y="105"/>
                    <a:pt x="884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9195631" y="2181538"/>
              <a:ext cx="64533" cy="52950"/>
            </a:xfrm>
            <a:custGeom>
              <a:rect b="b" l="l" r="r" t="t"/>
              <a:pathLst>
                <a:path extrusionOk="0" h="1632" w="1989">
                  <a:moveTo>
                    <a:pt x="988" y="1"/>
                  </a:moveTo>
                  <a:cubicBezTo>
                    <a:pt x="381" y="1"/>
                    <a:pt x="0" y="667"/>
                    <a:pt x="310" y="1191"/>
                  </a:cubicBezTo>
                  <a:lnTo>
                    <a:pt x="334" y="1251"/>
                  </a:lnTo>
                  <a:cubicBezTo>
                    <a:pt x="405" y="1370"/>
                    <a:pt x="500" y="1453"/>
                    <a:pt x="607" y="1525"/>
                  </a:cubicBezTo>
                  <a:cubicBezTo>
                    <a:pt x="727" y="1596"/>
                    <a:pt x="860" y="1632"/>
                    <a:pt x="994" y="1632"/>
                  </a:cubicBezTo>
                  <a:cubicBezTo>
                    <a:pt x="1128" y="1632"/>
                    <a:pt x="1262" y="1596"/>
                    <a:pt x="1381" y="1525"/>
                  </a:cubicBezTo>
                  <a:cubicBezTo>
                    <a:pt x="1489" y="1453"/>
                    <a:pt x="1584" y="1370"/>
                    <a:pt x="1655" y="1251"/>
                  </a:cubicBezTo>
                  <a:lnTo>
                    <a:pt x="1679" y="1191"/>
                  </a:lnTo>
                  <a:cubicBezTo>
                    <a:pt x="1989" y="667"/>
                    <a:pt x="1608" y="1"/>
                    <a:pt x="98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8896229" y="4588568"/>
              <a:ext cx="64566" cy="49868"/>
            </a:xfrm>
            <a:custGeom>
              <a:rect b="b" l="l" r="r" t="t"/>
              <a:pathLst>
                <a:path extrusionOk="0" h="1537" w="1990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89" y="1536"/>
                    <a:pt x="1989" y="0"/>
                    <a:pt x="98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3171698" y="4752869"/>
              <a:ext cx="277924" cy="268580"/>
            </a:xfrm>
            <a:custGeom>
              <a:rect b="b" l="l" r="r" t="t"/>
              <a:pathLst>
                <a:path extrusionOk="0" h="8278" w="8566">
                  <a:moveTo>
                    <a:pt x="2908" y="1"/>
                  </a:moveTo>
                  <a:cubicBezTo>
                    <a:pt x="2699" y="1"/>
                    <a:pt x="2480" y="19"/>
                    <a:pt x="2250" y="56"/>
                  </a:cubicBezTo>
                  <a:cubicBezTo>
                    <a:pt x="2060" y="80"/>
                    <a:pt x="1917" y="211"/>
                    <a:pt x="1846" y="389"/>
                  </a:cubicBezTo>
                  <a:cubicBezTo>
                    <a:pt x="1631" y="413"/>
                    <a:pt x="1429" y="473"/>
                    <a:pt x="1238" y="580"/>
                  </a:cubicBezTo>
                  <a:cubicBezTo>
                    <a:pt x="1512" y="782"/>
                    <a:pt x="1774" y="985"/>
                    <a:pt x="2036" y="1199"/>
                  </a:cubicBezTo>
                  <a:cubicBezTo>
                    <a:pt x="2334" y="1259"/>
                    <a:pt x="2620" y="1342"/>
                    <a:pt x="2881" y="1390"/>
                  </a:cubicBezTo>
                  <a:cubicBezTo>
                    <a:pt x="3513" y="1520"/>
                    <a:pt x="4132" y="1675"/>
                    <a:pt x="4751" y="1878"/>
                  </a:cubicBezTo>
                  <a:cubicBezTo>
                    <a:pt x="5023" y="1965"/>
                    <a:pt x="4907" y="2341"/>
                    <a:pt x="4657" y="2341"/>
                  </a:cubicBezTo>
                  <a:cubicBezTo>
                    <a:pt x="4634" y="2341"/>
                    <a:pt x="4610" y="2337"/>
                    <a:pt x="4584" y="2330"/>
                  </a:cubicBezTo>
                  <a:cubicBezTo>
                    <a:pt x="4013" y="2152"/>
                    <a:pt x="3429" y="2021"/>
                    <a:pt x="2846" y="1913"/>
                  </a:cubicBezTo>
                  <a:lnTo>
                    <a:pt x="2846" y="1913"/>
                  </a:lnTo>
                  <a:cubicBezTo>
                    <a:pt x="3072" y="2128"/>
                    <a:pt x="3298" y="2354"/>
                    <a:pt x="3524" y="2592"/>
                  </a:cubicBezTo>
                  <a:cubicBezTo>
                    <a:pt x="4453" y="2735"/>
                    <a:pt x="5441" y="3294"/>
                    <a:pt x="6132" y="3830"/>
                  </a:cubicBezTo>
                  <a:cubicBezTo>
                    <a:pt x="6338" y="3985"/>
                    <a:pt x="6223" y="4335"/>
                    <a:pt x="6004" y="4335"/>
                  </a:cubicBezTo>
                  <a:cubicBezTo>
                    <a:pt x="5970" y="4335"/>
                    <a:pt x="5933" y="4326"/>
                    <a:pt x="5894" y="4307"/>
                  </a:cubicBezTo>
                  <a:cubicBezTo>
                    <a:pt x="5465" y="4104"/>
                    <a:pt x="5025" y="3926"/>
                    <a:pt x="4584" y="3759"/>
                  </a:cubicBezTo>
                  <a:lnTo>
                    <a:pt x="4584" y="3759"/>
                  </a:lnTo>
                  <a:cubicBezTo>
                    <a:pt x="4632" y="3818"/>
                    <a:pt x="4691" y="3878"/>
                    <a:pt x="4739" y="3937"/>
                  </a:cubicBezTo>
                  <a:cubicBezTo>
                    <a:pt x="5037" y="4283"/>
                    <a:pt x="5298" y="4664"/>
                    <a:pt x="5560" y="5045"/>
                  </a:cubicBezTo>
                  <a:cubicBezTo>
                    <a:pt x="5609" y="4964"/>
                    <a:pt x="5696" y="4921"/>
                    <a:pt x="5785" y="4921"/>
                  </a:cubicBezTo>
                  <a:cubicBezTo>
                    <a:pt x="5826" y="4921"/>
                    <a:pt x="5868" y="4930"/>
                    <a:pt x="5906" y="4949"/>
                  </a:cubicBezTo>
                  <a:lnTo>
                    <a:pt x="6858" y="5366"/>
                  </a:lnTo>
                  <a:cubicBezTo>
                    <a:pt x="7176" y="5504"/>
                    <a:pt x="7051" y="5972"/>
                    <a:pt x="6759" y="5972"/>
                  </a:cubicBezTo>
                  <a:cubicBezTo>
                    <a:pt x="6723" y="5972"/>
                    <a:pt x="6684" y="5965"/>
                    <a:pt x="6644" y="5950"/>
                  </a:cubicBezTo>
                  <a:lnTo>
                    <a:pt x="5977" y="5676"/>
                  </a:lnTo>
                  <a:lnTo>
                    <a:pt x="5977" y="5676"/>
                  </a:lnTo>
                  <a:cubicBezTo>
                    <a:pt x="6275" y="6116"/>
                    <a:pt x="6561" y="6581"/>
                    <a:pt x="6870" y="7033"/>
                  </a:cubicBezTo>
                  <a:cubicBezTo>
                    <a:pt x="6950" y="7140"/>
                    <a:pt x="6851" y="7279"/>
                    <a:pt x="6746" y="7279"/>
                  </a:cubicBezTo>
                  <a:cubicBezTo>
                    <a:pt x="6711" y="7279"/>
                    <a:pt x="6674" y="7263"/>
                    <a:pt x="6644" y="7224"/>
                  </a:cubicBezTo>
                  <a:cubicBezTo>
                    <a:pt x="6287" y="6771"/>
                    <a:pt x="5918" y="6342"/>
                    <a:pt x="5525" y="5926"/>
                  </a:cubicBezTo>
                  <a:lnTo>
                    <a:pt x="5525" y="5926"/>
                  </a:lnTo>
                  <a:cubicBezTo>
                    <a:pt x="5477" y="6128"/>
                    <a:pt x="5489" y="6342"/>
                    <a:pt x="5537" y="6545"/>
                  </a:cubicBezTo>
                  <a:cubicBezTo>
                    <a:pt x="5560" y="6723"/>
                    <a:pt x="5441" y="6890"/>
                    <a:pt x="5263" y="6926"/>
                  </a:cubicBezTo>
                  <a:cubicBezTo>
                    <a:pt x="5247" y="6928"/>
                    <a:pt x="5232" y="6929"/>
                    <a:pt x="5218" y="6929"/>
                  </a:cubicBezTo>
                  <a:cubicBezTo>
                    <a:pt x="5059" y="6929"/>
                    <a:pt x="4926" y="6815"/>
                    <a:pt x="4894" y="6652"/>
                  </a:cubicBezTo>
                  <a:cubicBezTo>
                    <a:pt x="4786" y="6247"/>
                    <a:pt x="4858" y="5807"/>
                    <a:pt x="5060" y="5438"/>
                  </a:cubicBezTo>
                  <a:cubicBezTo>
                    <a:pt x="4810" y="5176"/>
                    <a:pt x="4560" y="4914"/>
                    <a:pt x="4322" y="4652"/>
                  </a:cubicBezTo>
                  <a:cubicBezTo>
                    <a:pt x="4132" y="4449"/>
                    <a:pt x="3953" y="4247"/>
                    <a:pt x="3763" y="4056"/>
                  </a:cubicBezTo>
                  <a:lnTo>
                    <a:pt x="3763" y="4056"/>
                  </a:lnTo>
                  <a:cubicBezTo>
                    <a:pt x="3774" y="4116"/>
                    <a:pt x="3774" y="4164"/>
                    <a:pt x="3786" y="4223"/>
                  </a:cubicBezTo>
                  <a:cubicBezTo>
                    <a:pt x="3834" y="4545"/>
                    <a:pt x="4048" y="5414"/>
                    <a:pt x="3536" y="5497"/>
                  </a:cubicBezTo>
                  <a:cubicBezTo>
                    <a:pt x="3511" y="5502"/>
                    <a:pt x="3486" y="5504"/>
                    <a:pt x="3462" y="5504"/>
                  </a:cubicBezTo>
                  <a:cubicBezTo>
                    <a:pt x="3015" y="5504"/>
                    <a:pt x="2926" y="4683"/>
                    <a:pt x="2870" y="4378"/>
                  </a:cubicBezTo>
                  <a:cubicBezTo>
                    <a:pt x="2798" y="4056"/>
                    <a:pt x="2655" y="3521"/>
                    <a:pt x="2703" y="3104"/>
                  </a:cubicBezTo>
                  <a:cubicBezTo>
                    <a:pt x="2691" y="3068"/>
                    <a:pt x="2679" y="3033"/>
                    <a:pt x="2667" y="2997"/>
                  </a:cubicBezTo>
                  <a:cubicBezTo>
                    <a:pt x="2393" y="2735"/>
                    <a:pt x="2108" y="2485"/>
                    <a:pt x="1822" y="2235"/>
                  </a:cubicBezTo>
                  <a:lnTo>
                    <a:pt x="1822" y="2247"/>
                  </a:lnTo>
                  <a:cubicBezTo>
                    <a:pt x="1834" y="2616"/>
                    <a:pt x="1869" y="2985"/>
                    <a:pt x="1941" y="3342"/>
                  </a:cubicBezTo>
                  <a:cubicBezTo>
                    <a:pt x="1988" y="3563"/>
                    <a:pt x="1828" y="3686"/>
                    <a:pt x="1660" y="3686"/>
                  </a:cubicBezTo>
                  <a:cubicBezTo>
                    <a:pt x="1529" y="3686"/>
                    <a:pt x="1393" y="3611"/>
                    <a:pt x="1346" y="3449"/>
                  </a:cubicBezTo>
                  <a:cubicBezTo>
                    <a:pt x="1238" y="3044"/>
                    <a:pt x="1215" y="2616"/>
                    <a:pt x="1286" y="2199"/>
                  </a:cubicBezTo>
                  <a:cubicBezTo>
                    <a:pt x="1298" y="2080"/>
                    <a:pt x="1381" y="1985"/>
                    <a:pt x="1500" y="1973"/>
                  </a:cubicBezTo>
                  <a:cubicBezTo>
                    <a:pt x="1179" y="1699"/>
                    <a:pt x="846" y="1449"/>
                    <a:pt x="500" y="1211"/>
                  </a:cubicBezTo>
                  <a:cubicBezTo>
                    <a:pt x="238" y="1580"/>
                    <a:pt x="84" y="2021"/>
                    <a:pt x="72" y="2485"/>
                  </a:cubicBezTo>
                  <a:cubicBezTo>
                    <a:pt x="0" y="4104"/>
                    <a:pt x="1334" y="5402"/>
                    <a:pt x="2584" y="6235"/>
                  </a:cubicBezTo>
                  <a:cubicBezTo>
                    <a:pt x="3989" y="7152"/>
                    <a:pt x="5525" y="7831"/>
                    <a:pt x="7144" y="8247"/>
                  </a:cubicBezTo>
                  <a:cubicBezTo>
                    <a:pt x="7219" y="8268"/>
                    <a:pt x="7296" y="8277"/>
                    <a:pt x="7373" y="8277"/>
                  </a:cubicBezTo>
                  <a:cubicBezTo>
                    <a:pt x="7976" y="8277"/>
                    <a:pt x="8565" y="7690"/>
                    <a:pt x="8227" y="7057"/>
                  </a:cubicBezTo>
                  <a:cubicBezTo>
                    <a:pt x="6971" y="4702"/>
                    <a:pt x="6296" y="1"/>
                    <a:pt x="290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3049218" y="4702190"/>
              <a:ext cx="354851" cy="287073"/>
            </a:xfrm>
            <a:custGeom>
              <a:rect b="b" l="l" r="r" t="t"/>
              <a:pathLst>
                <a:path extrusionOk="0" h="8848" w="10937">
                  <a:moveTo>
                    <a:pt x="678" y="0"/>
                  </a:moveTo>
                  <a:cubicBezTo>
                    <a:pt x="507" y="0"/>
                    <a:pt x="340" y="25"/>
                    <a:pt x="179" y="82"/>
                  </a:cubicBezTo>
                  <a:cubicBezTo>
                    <a:pt x="37" y="142"/>
                    <a:pt x="1" y="332"/>
                    <a:pt x="96" y="451"/>
                  </a:cubicBezTo>
                  <a:cubicBezTo>
                    <a:pt x="394" y="820"/>
                    <a:pt x="811" y="951"/>
                    <a:pt x="1239" y="1130"/>
                  </a:cubicBezTo>
                  <a:cubicBezTo>
                    <a:pt x="1811" y="1356"/>
                    <a:pt x="2358" y="1606"/>
                    <a:pt x="2894" y="1904"/>
                  </a:cubicBezTo>
                  <a:cubicBezTo>
                    <a:pt x="3370" y="2178"/>
                    <a:pt x="3823" y="2463"/>
                    <a:pt x="4275" y="2773"/>
                  </a:cubicBezTo>
                  <a:cubicBezTo>
                    <a:pt x="4609" y="3023"/>
                    <a:pt x="4942" y="3273"/>
                    <a:pt x="5263" y="3535"/>
                  </a:cubicBezTo>
                  <a:cubicBezTo>
                    <a:pt x="5144" y="3559"/>
                    <a:pt x="5061" y="3654"/>
                    <a:pt x="5049" y="3773"/>
                  </a:cubicBezTo>
                  <a:cubicBezTo>
                    <a:pt x="4978" y="4190"/>
                    <a:pt x="5002" y="4606"/>
                    <a:pt x="5121" y="5023"/>
                  </a:cubicBezTo>
                  <a:cubicBezTo>
                    <a:pt x="5168" y="5181"/>
                    <a:pt x="5303" y="5255"/>
                    <a:pt x="5433" y="5255"/>
                  </a:cubicBezTo>
                  <a:cubicBezTo>
                    <a:pt x="5599" y="5255"/>
                    <a:pt x="5756" y="5136"/>
                    <a:pt x="5716" y="4916"/>
                  </a:cubicBezTo>
                  <a:cubicBezTo>
                    <a:pt x="5633" y="4547"/>
                    <a:pt x="5597" y="4190"/>
                    <a:pt x="5597" y="3821"/>
                  </a:cubicBezTo>
                  <a:lnTo>
                    <a:pt x="5597" y="3809"/>
                  </a:lnTo>
                  <a:cubicBezTo>
                    <a:pt x="5883" y="4059"/>
                    <a:pt x="6156" y="4309"/>
                    <a:pt x="6442" y="4559"/>
                  </a:cubicBezTo>
                  <a:cubicBezTo>
                    <a:pt x="6442" y="4595"/>
                    <a:pt x="6454" y="4630"/>
                    <a:pt x="6466" y="4666"/>
                  </a:cubicBezTo>
                  <a:cubicBezTo>
                    <a:pt x="6418" y="5083"/>
                    <a:pt x="6561" y="5595"/>
                    <a:pt x="6633" y="5940"/>
                  </a:cubicBezTo>
                  <a:cubicBezTo>
                    <a:pt x="6701" y="6270"/>
                    <a:pt x="6791" y="7077"/>
                    <a:pt x="7244" y="7077"/>
                  </a:cubicBezTo>
                  <a:cubicBezTo>
                    <a:pt x="7266" y="7077"/>
                    <a:pt x="7288" y="7075"/>
                    <a:pt x="7311" y="7071"/>
                  </a:cubicBezTo>
                  <a:cubicBezTo>
                    <a:pt x="7823" y="6976"/>
                    <a:pt x="7609" y="6107"/>
                    <a:pt x="7549" y="5785"/>
                  </a:cubicBezTo>
                  <a:cubicBezTo>
                    <a:pt x="7549" y="5738"/>
                    <a:pt x="7538" y="5678"/>
                    <a:pt x="7526" y="5630"/>
                  </a:cubicBezTo>
                  <a:lnTo>
                    <a:pt x="7526" y="5630"/>
                  </a:lnTo>
                  <a:cubicBezTo>
                    <a:pt x="7716" y="5821"/>
                    <a:pt x="7907" y="6011"/>
                    <a:pt x="8085" y="6214"/>
                  </a:cubicBezTo>
                  <a:cubicBezTo>
                    <a:pt x="8335" y="6488"/>
                    <a:pt x="8585" y="6750"/>
                    <a:pt x="8823" y="7012"/>
                  </a:cubicBezTo>
                  <a:cubicBezTo>
                    <a:pt x="8621" y="7381"/>
                    <a:pt x="8561" y="7809"/>
                    <a:pt x="8657" y="8226"/>
                  </a:cubicBezTo>
                  <a:cubicBezTo>
                    <a:pt x="8689" y="8378"/>
                    <a:pt x="8831" y="8491"/>
                    <a:pt x="8992" y="8491"/>
                  </a:cubicBezTo>
                  <a:cubicBezTo>
                    <a:pt x="9007" y="8491"/>
                    <a:pt x="9022" y="8490"/>
                    <a:pt x="9038" y="8488"/>
                  </a:cubicBezTo>
                  <a:cubicBezTo>
                    <a:pt x="9204" y="8452"/>
                    <a:pt x="9323" y="8285"/>
                    <a:pt x="9300" y="8107"/>
                  </a:cubicBezTo>
                  <a:cubicBezTo>
                    <a:pt x="9252" y="7904"/>
                    <a:pt x="9252" y="7702"/>
                    <a:pt x="9288" y="7488"/>
                  </a:cubicBezTo>
                  <a:lnTo>
                    <a:pt x="9288" y="7488"/>
                  </a:lnTo>
                  <a:cubicBezTo>
                    <a:pt x="9681" y="7904"/>
                    <a:pt x="10062" y="8345"/>
                    <a:pt x="10407" y="8797"/>
                  </a:cubicBezTo>
                  <a:cubicBezTo>
                    <a:pt x="10437" y="8833"/>
                    <a:pt x="10472" y="8848"/>
                    <a:pt x="10507" y="8848"/>
                  </a:cubicBezTo>
                  <a:cubicBezTo>
                    <a:pt x="10613" y="8848"/>
                    <a:pt x="10714" y="8711"/>
                    <a:pt x="10633" y="8595"/>
                  </a:cubicBezTo>
                  <a:cubicBezTo>
                    <a:pt x="10336" y="8155"/>
                    <a:pt x="10038" y="7690"/>
                    <a:pt x="9740" y="7238"/>
                  </a:cubicBezTo>
                  <a:lnTo>
                    <a:pt x="9740" y="7238"/>
                  </a:lnTo>
                  <a:lnTo>
                    <a:pt x="10419" y="7512"/>
                  </a:lnTo>
                  <a:cubicBezTo>
                    <a:pt x="10462" y="7530"/>
                    <a:pt x="10503" y="7538"/>
                    <a:pt x="10541" y="7538"/>
                  </a:cubicBezTo>
                  <a:cubicBezTo>
                    <a:pt x="10825" y="7538"/>
                    <a:pt x="10937" y="7075"/>
                    <a:pt x="10621" y="6928"/>
                  </a:cubicBezTo>
                  <a:lnTo>
                    <a:pt x="9669" y="6523"/>
                  </a:lnTo>
                  <a:cubicBezTo>
                    <a:pt x="9630" y="6500"/>
                    <a:pt x="9588" y="6489"/>
                    <a:pt x="9547" y="6489"/>
                  </a:cubicBezTo>
                  <a:cubicBezTo>
                    <a:pt x="9463" y="6489"/>
                    <a:pt x="9380" y="6535"/>
                    <a:pt x="9323" y="6607"/>
                  </a:cubicBezTo>
                  <a:cubicBezTo>
                    <a:pt x="9062" y="6226"/>
                    <a:pt x="8800" y="5857"/>
                    <a:pt x="8502" y="5499"/>
                  </a:cubicBezTo>
                  <a:cubicBezTo>
                    <a:pt x="8454" y="5440"/>
                    <a:pt x="8407" y="5380"/>
                    <a:pt x="8347" y="5321"/>
                  </a:cubicBezTo>
                  <a:lnTo>
                    <a:pt x="8347" y="5321"/>
                  </a:lnTo>
                  <a:cubicBezTo>
                    <a:pt x="8800" y="5488"/>
                    <a:pt x="9240" y="5678"/>
                    <a:pt x="9657" y="5880"/>
                  </a:cubicBezTo>
                  <a:cubicBezTo>
                    <a:pt x="9696" y="5900"/>
                    <a:pt x="9733" y="5908"/>
                    <a:pt x="9767" y="5908"/>
                  </a:cubicBezTo>
                  <a:cubicBezTo>
                    <a:pt x="9987" y="5908"/>
                    <a:pt x="10102" y="5559"/>
                    <a:pt x="9907" y="5404"/>
                  </a:cubicBezTo>
                  <a:cubicBezTo>
                    <a:pt x="9204" y="4868"/>
                    <a:pt x="8228" y="4297"/>
                    <a:pt x="7288" y="4154"/>
                  </a:cubicBezTo>
                  <a:cubicBezTo>
                    <a:pt x="7073" y="3928"/>
                    <a:pt x="6847" y="3702"/>
                    <a:pt x="6609" y="3487"/>
                  </a:cubicBezTo>
                  <a:lnTo>
                    <a:pt x="6609" y="3487"/>
                  </a:lnTo>
                  <a:cubicBezTo>
                    <a:pt x="7192" y="3583"/>
                    <a:pt x="7776" y="3725"/>
                    <a:pt x="8359" y="3892"/>
                  </a:cubicBezTo>
                  <a:cubicBezTo>
                    <a:pt x="8385" y="3899"/>
                    <a:pt x="8409" y="3903"/>
                    <a:pt x="8432" y="3903"/>
                  </a:cubicBezTo>
                  <a:cubicBezTo>
                    <a:pt x="8680" y="3903"/>
                    <a:pt x="8786" y="3528"/>
                    <a:pt x="8514" y="3452"/>
                  </a:cubicBezTo>
                  <a:cubicBezTo>
                    <a:pt x="7907" y="3249"/>
                    <a:pt x="7288" y="3082"/>
                    <a:pt x="6656" y="2963"/>
                  </a:cubicBezTo>
                  <a:cubicBezTo>
                    <a:pt x="6395" y="2904"/>
                    <a:pt x="6097" y="2821"/>
                    <a:pt x="5799" y="2773"/>
                  </a:cubicBezTo>
                  <a:cubicBezTo>
                    <a:pt x="5537" y="2559"/>
                    <a:pt x="5263" y="2356"/>
                    <a:pt x="4990" y="2154"/>
                  </a:cubicBezTo>
                  <a:cubicBezTo>
                    <a:pt x="4359" y="1678"/>
                    <a:pt x="3680" y="1249"/>
                    <a:pt x="2989" y="868"/>
                  </a:cubicBezTo>
                  <a:cubicBezTo>
                    <a:pt x="2343" y="535"/>
                    <a:pt x="1471" y="0"/>
                    <a:pt x="678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5203242" y="4752869"/>
              <a:ext cx="277924" cy="268580"/>
            </a:xfrm>
            <a:custGeom>
              <a:rect b="b" l="l" r="r" t="t"/>
              <a:pathLst>
                <a:path extrusionOk="0" h="8278" w="8566">
                  <a:moveTo>
                    <a:pt x="2910" y="1"/>
                  </a:moveTo>
                  <a:cubicBezTo>
                    <a:pt x="2701" y="1"/>
                    <a:pt x="2481" y="19"/>
                    <a:pt x="2250" y="56"/>
                  </a:cubicBezTo>
                  <a:cubicBezTo>
                    <a:pt x="2072" y="80"/>
                    <a:pt x="1917" y="211"/>
                    <a:pt x="1858" y="389"/>
                  </a:cubicBezTo>
                  <a:cubicBezTo>
                    <a:pt x="1643" y="413"/>
                    <a:pt x="1429" y="473"/>
                    <a:pt x="1238" y="580"/>
                  </a:cubicBezTo>
                  <a:cubicBezTo>
                    <a:pt x="1512" y="782"/>
                    <a:pt x="1774" y="985"/>
                    <a:pt x="2036" y="1199"/>
                  </a:cubicBezTo>
                  <a:cubicBezTo>
                    <a:pt x="2322" y="1259"/>
                    <a:pt x="2620" y="1342"/>
                    <a:pt x="2881" y="1390"/>
                  </a:cubicBezTo>
                  <a:cubicBezTo>
                    <a:pt x="3512" y="1520"/>
                    <a:pt x="4132" y="1675"/>
                    <a:pt x="4751" y="1878"/>
                  </a:cubicBezTo>
                  <a:cubicBezTo>
                    <a:pt x="5023" y="1965"/>
                    <a:pt x="4907" y="2341"/>
                    <a:pt x="4657" y="2341"/>
                  </a:cubicBezTo>
                  <a:cubicBezTo>
                    <a:pt x="4634" y="2341"/>
                    <a:pt x="4610" y="2337"/>
                    <a:pt x="4584" y="2330"/>
                  </a:cubicBezTo>
                  <a:cubicBezTo>
                    <a:pt x="4013" y="2152"/>
                    <a:pt x="3429" y="2021"/>
                    <a:pt x="2846" y="1913"/>
                  </a:cubicBezTo>
                  <a:lnTo>
                    <a:pt x="2846" y="1913"/>
                  </a:lnTo>
                  <a:cubicBezTo>
                    <a:pt x="3072" y="2128"/>
                    <a:pt x="3298" y="2354"/>
                    <a:pt x="3524" y="2592"/>
                  </a:cubicBezTo>
                  <a:cubicBezTo>
                    <a:pt x="4453" y="2735"/>
                    <a:pt x="5441" y="3294"/>
                    <a:pt x="6132" y="3830"/>
                  </a:cubicBezTo>
                  <a:cubicBezTo>
                    <a:pt x="6338" y="3985"/>
                    <a:pt x="6223" y="4335"/>
                    <a:pt x="6004" y="4335"/>
                  </a:cubicBezTo>
                  <a:cubicBezTo>
                    <a:pt x="5970" y="4335"/>
                    <a:pt x="5933" y="4326"/>
                    <a:pt x="5894" y="4307"/>
                  </a:cubicBezTo>
                  <a:cubicBezTo>
                    <a:pt x="5465" y="4104"/>
                    <a:pt x="5025" y="3926"/>
                    <a:pt x="4584" y="3759"/>
                  </a:cubicBezTo>
                  <a:lnTo>
                    <a:pt x="4584" y="3759"/>
                  </a:lnTo>
                  <a:cubicBezTo>
                    <a:pt x="4632" y="3818"/>
                    <a:pt x="4691" y="3878"/>
                    <a:pt x="4739" y="3937"/>
                  </a:cubicBezTo>
                  <a:cubicBezTo>
                    <a:pt x="5036" y="4283"/>
                    <a:pt x="5298" y="4664"/>
                    <a:pt x="5560" y="5045"/>
                  </a:cubicBezTo>
                  <a:cubicBezTo>
                    <a:pt x="5609" y="4964"/>
                    <a:pt x="5696" y="4921"/>
                    <a:pt x="5785" y="4921"/>
                  </a:cubicBezTo>
                  <a:cubicBezTo>
                    <a:pt x="5826" y="4921"/>
                    <a:pt x="5868" y="4930"/>
                    <a:pt x="5906" y="4949"/>
                  </a:cubicBezTo>
                  <a:lnTo>
                    <a:pt x="6858" y="5366"/>
                  </a:lnTo>
                  <a:cubicBezTo>
                    <a:pt x="7176" y="5504"/>
                    <a:pt x="7051" y="5972"/>
                    <a:pt x="6759" y="5972"/>
                  </a:cubicBezTo>
                  <a:cubicBezTo>
                    <a:pt x="6723" y="5972"/>
                    <a:pt x="6684" y="5965"/>
                    <a:pt x="6644" y="5950"/>
                  </a:cubicBezTo>
                  <a:lnTo>
                    <a:pt x="5977" y="5676"/>
                  </a:lnTo>
                  <a:lnTo>
                    <a:pt x="5977" y="5676"/>
                  </a:lnTo>
                  <a:cubicBezTo>
                    <a:pt x="6275" y="6116"/>
                    <a:pt x="6560" y="6581"/>
                    <a:pt x="6870" y="7033"/>
                  </a:cubicBezTo>
                  <a:cubicBezTo>
                    <a:pt x="6950" y="7140"/>
                    <a:pt x="6851" y="7279"/>
                    <a:pt x="6746" y="7279"/>
                  </a:cubicBezTo>
                  <a:cubicBezTo>
                    <a:pt x="6711" y="7279"/>
                    <a:pt x="6674" y="7263"/>
                    <a:pt x="6644" y="7224"/>
                  </a:cubicBezTo>
                  <a:cubicBezTo>
                    <a:pt x="6287" y="6771"/>
                    <a:pt x="5918" y="6342"/>
                    <a:pt x="5525" y="5926"/>
                  </a:cubicBezTo>
                  <a:lnTo>
                    <a:pt x="5525" y="5926"/>
                  </a:lnTo>
                  <a:cubicBezTo>
                    <a:pt x="5477" y="6128"/>
                    <a:pt x="5489" y="6342"/>
                    <a:pt x="5537" y="6545"/>
                  </a:cubicBezTo>
                  <a:cubicBezTo>
                    <a:pt x="5560" y="6723"/>
                    <a:pt x="5441" y="6890"/>
                    <a:pt x="5263" y="6926"/>
                  </a:cubicBezTo>
                  <a:cubicBezTo>
                    <a:pt x="5248" y="6928"/>
                    <a:pt x="5234" y="6929"/>
                    <a:pt x="5220" y="6929"/>
                  </a:cubicBezTo>
                  <a:cubicBezTo>
                    <a:pt x="5068" y="6929"/>
                    <a:pt x="4926" y="6815"/>
                    <a:pt x="4894" y="6652"/>
                  </a:cubicBezTo>
                  <a:cubicBezTo>
                    <a:pt x="4786" y="6247"/>
                    <a:pt x="4858" y="5807"/>
                    <a:pt x="5060" y="5438"/>
                  </a:cubicBezTo>
                  <a:cubicBezTo>
                    <a:pt x="4810" y="5176"/>
                    <a:pt x="4560" y="4914"/>
                    <a:pt x="4322" y="4652"/>
                  </a:cubicBezTo>
                  <a:cubicBezTo>
                    <a:pt x="4132" y="4449"/>
                    <a:pt x="3953" y="4247"/>
                    <a:pt x="3763" y="4056"/>
                  </a:cubicBezTo>
                  <a:lnTo>
                    <a:pt x="3763" y="4056"/>
                  </a:lnTo>
                  <a:cubicBezTo>
                    <a:pt x="3763" y="4116"/>
                    <a:pt x="3774" y="4164"/>
                    <a:pt x="3786" y="4223"/>
                  </a:cubicBezTo>
                  <a:cubicBezTo>
                    <a:pt x="3834" y="4545"/>
                    <a:pt x="4048" y="5414"/>
                    <a:pt x="3536" y="5497"/>
                  </a:cubicBezTo>
                  <a:cubicBezTo>
                    <a:pt x="3511" y="5502"/>
                    <a:pt x="3486" y="5504"/>
                    <a:pt x="3462" y="5504"/>
                  </a:cubicBezTo>
                  <a:cubicBezTo>
                    <a:pt x="3016" y="5504"/>
                    <a:pt x="2937" y="4683"/>
                    <a:pt x="2870" y="4378"/>
                  </a:cubicBezTo>
                  <a:cubicBezTo>
                    <a:pt x="2798" y="4056"/>
                    <a:pt x="2655" y="3521"/>
                    <a:pt x="2703" y="3104"/>
                  </a:cubicBezTo>
                  <a:cubicBezTo>
                    <a:pt x="2691" y="3068"/>
                    <a:pt x="2679" y="3033"/>
                    <a:pt x="2679" y="2997"/>
                  </a:cubicBezTo>
                  <a:cubicBezTo>
                    <a:pt x="2393" y="2735"/>
                    <a:pt x="2119" y="2485"/>
                    <a:pt x="1822" y="2235"/>
                  </a:cubicBezTo>
                  <a:lnTo>
                    <a:pt x="1822" y="2247"/>
                  </a:lnTo>
                  <a:cubicBezTo>
                    <a:pt x="1834" y="2616"/>
                    <a:pt x="1869" y="2985"/>
                    <a:pt x="1953" y="3342"/>
                  </a:cubicBezTo>
                  <a:cubicBezTo>
                    <a:pt x="1993" y="3563"/>
                    <a:pt x="1834" y="3686"/>
                    <a:pt x="1668" y="3686"/>
                  </a:cubicBezTo>
                  <a:cubicBezTo>
                    <a:pt x="1538" y="3686"/>
                    <a:pt x="1404" y="3611"/>
                    <a:pt x="1357" y="3449"/>
                  </a:cubicBezTo>
                  <a:cubicBezTo>
                    <a:pt x="1238" y="3044"/>
                    <a:pt x="1215" y="2616"/>
                    <a:pt x="1286" y="2199"/>
                  </a:cubicBezTo>
                  <a:cubicBezTo>
                    <a:pt x="1298" y="2080"/>
                    <a:pt x="1381" y="1985"/>
                    <a:pt x="1500" y="1973"/>
                  </a:cubicBezTo>
                  <a:cubicBezTo>
                    <a:pt x="1179" y="1699"/>
                    <a:pt x="845" y="1449"/>
                    <a:pt x="512" y="1211"/>
                  </a:cubicBezTo>
                  <a:cubicBezTo>
                    <a:pt x="238" y="1580"/>
                    <a:pt x="95" y="2021"/>
                    <a:pt x="72" y="2485"/>
                  </a:cubicBezTo>
                  <a:cubicBezTo>
                    <a:pt x="0" y="4104"/>
                    <a:pt x="1334" y="5402"/>
                    <a:pt x="2584" y="6235"/>
                  </a:cubicBezTo>
                  <a:cubicBezTo>
                    <a:pt x="3989" y="7152"/>
                    <a:pt x="5525" y="7831"/>
                    <a:pt x="7144" y="8247"/>
                  </a:cubicBezTo>
                  <a:cubicBezTo>
                    <a:pt x="7219" y="8268"/>
                    <a:pt x="7296" y="8277"/>
                    <a:pt x="7373" y="8277"/>
                  </a:cubicBezTo>
                  <a:cubicBezTo>
                    <a:pt x="7976" y="8277"/>
                    <a:pt x="8565" y="7690"/>
                    <a:pt x="8227" y="7057"/>
                  </a:cubicBezTo>
                  <a:cubicBezTo>
                    <a:pt x="6971" y="4702"/>
                    <a:pt x="6307" y="1"/>
                    <a:pt x="291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5080016" y="4702320"/>
              <a:ext cx="355597" cy="286944"/>
            </a:xfrm>
            <a:custGeom>
              <a:rect b="b" l="l" r="r" t="t"/>
              <a:pathLst>
                <a:path extrusionOk="0" h="8844" w="10960">
                  <a:moveTo>
                    <a:pt x="679" y="1"/>
                  </a:moveTo>
                  <a:cubicBezTo>
                    <a:pt x="512" y="1"/>
                    <a:pt x="348" y="24"/>
                    <a:pt x="191" y="78"/>
                  </a:cubicBezTo>
                  <a:cubicBezTo>
                    <a:pt x="48" y="150"/>
                    <a:pt x="0" y="328"/>
                    <a:pt x="107" y="447"/>
                  </a:cubicBezTo>
                  <a:cubicBezTo>
                    <a:pt x="405" y="828"/>
                    <a:pt x="822" y="947"/>
                    <a:pt x="1250" y="1126"/>
                  </a:cubicBezTo>
                  <a:cubicBezTo>
                    <a:pt x="1822" y="1352"/>
                    <a:pt x="2381" y="1614"/>
                    <a:pt x="2917" y="1900"/>
                  </a:cubicBezTo>
                  <a:cubicBezTo>
                    <a:pt x="3393" y="2174"/>
                    <a:pt x="3846" y="2459"/>
                    <a:pt x="4298" y="2769"/>
                  </a:cubicBezTo>
                  <a:cubicBezTo>
                    <a:pt x="4632" y="3019"/>
                    <a:pt x="4965" y="3269"/>
                    <a:pt x="5286" y="3531"/>
                  </a:cubicBezTo>
                  <a:cubicBezTo>
                    <a:pt x="5167" y="3555"/>
                    <a:pt x="5084" y="3650"/>
                    <a:pt x="5072" y="3769"/>
                  </a:cubicBezTo>
                  <a:cubicBezTo>
                    <a:pt x="5001" y="4186"/>
                    <a:pt x="5024" y="4602"/>
                    <a:pt x="5144" y="5019"/>
                  </a:cubicBezTo>
                  <a:cubicBezTo>
                    <a:pt x="5191" y="5177"/>
                    <a:pt x="5326" y="5251"/>
                    <a:pt x="5456" y="5251"/>
                  </a:cubicBezTo>
                  <a:cubicBezTo>
                    <a:pt x="5622" y="5251"/>
                    <a:pt x="5779" y="5132"/>
                    <a:pt x="5739" y="4912"/>
                  </a:cubicBezTo>
                  <a:cubicBezTo>
                    <a:pt x="5656" y="4543"/>
                    <a:pt x="5620" y="4186"/>
                    <a:pt x="5608" y="3817"/>
                  </a:cubicBezTo>
                  <a:lnTo>
                    <a:pt x="5608" y="3805"/>
                  </a:lnTo>
                  <a:cubicBezTo>
                    <a:pt x="5906" y="4055"/>
                    <a:pt x="6179" y="4305"/>
                    <a:pt x="6465" y="4555"/>
                  </a:cubicBezTo>
                  <a:cubicBezTo>
                    <a:pt x="6465" y="4591"/>
                    <a:pt x="6477" y="4626"/>
                    <a:pt x="6489" y="4662"/>
                  </a:cubicBezTo>
                  <a:cubicBezTo>
                    <a:pt x="6441" y="5079"/>
                    <a:pt x="6584" y="5591"/>
                    <a:pt x="6656" y="5936"/>
                  </a:cubicBezTo>
                  <a:cubicBezTo>
                    <a:pt x="6724" y="6266"/>
                    <a:pt x="6803" y="7073"/>
                    <a:pt x="7255" y="7073"/>
                  </a:cubicBezTo>
                  <a:cubicBezTo>
                    <a:pt x="7277" y="7073"/>
                    <a:pt x="7299" y="7071"/>
                    <a:pt x="7322" y="7067"/>
                  </a:cubicBezTo>
                  <a:cubicBezTo>
                    <a:pt x="7834" y="6972"/>
                    <a:pt x="7620" y="6103"/>
                    <a:pt x="7572" y="5781"/>
                  </a:cubicBezTo>
                  <a:cubicBezTo>
                    <a:pt x="7561" y="5734"/>
                    <a:pt x="7561" y="5674"/>
                    <a:pt x="7549" y="5626"/>
                  </a:cubicBezTo>
                  <a:lnTo>
                    <a:pt x="7549" y="5626"/>
                  </a:lnTo>
                  <a:cubicBezTo>
                    <a:pt x="7739" y="5817"/>
                    <a:pt x="7918" y="6007"/>
                    <a:pt x="8108" y="6210"/>
                  </a:cubicBezTo>
                  <a:cubicBezTo>
                    <a:pt x="8358" y="6484"/>
                    <a:pt x="8608" y="6746"/>
                    <a:pt x="8846" y="7008"/>
                  </a:cubicBezTo>
                  <a:cubicBezTo>
                    <a:pt x="8644" y="7377"/>
                    <a:pt x="8573" y="7805"/>
                    <a:pt x="8680" y="8222"/>
                  </a:cubicBezTo>
                  <a:cubicBezTo>
                    <a:pt x="8712" y="8374"/>
                    <a:pt x="8854" y="8487"/>
                    <a:pt x="9006" y="8487"/>
                  </a:cubicBezTo>
                  <a:cubicBezTo>
                    <a:pt x="9020" y="8487"/>
                    <a:pt x="9034" y="8486"/>
                    <a:pt x="9049" y="8484"/>
                  </a:cubicBezTo>
                  <a:cubicBezTo>
                    <a:pt x="9227" y="8448"/>
                    <a:pt x="9346" y="8281"/>
                    <a:pt x="9323" y="8103"/>
                  </a:cubicBezTo>
                  <a:cubicBezTo>
                    <a:pt x="9275" y="7900"/>
                    <a:pt x="9263" y="7698"/>
                    <a:pt x="9311" y="7484"/>
                  </a:cubicBezTo>
                  <a:lnTo>
                    <a:pt x="9311" y="7484"/>
                  </a:lnTo>
                  <a:cubicBezTo>
                    <a:pt x="9704" y="7900"/>
                    <a:pt x="10073" y="8329"/>
                    <a:pt x="10430" y="8793"/>
                  </a:cubicBezTo>
                  <a:cubicBezTo>
                    <a:pt x="10459" y="8829"/>
                    <a:pt x="10495" y="8844"/>
                    <a:pt x="10530" y="8844"/>
                  </a:cubicBezTo>
                  <a:cubicBezTo>
                    <a:pt x="10636" y="8844"/>
                    <a:pt x="10737" y="8707"/>
                    <a:pt x="10656" y="8591"/>
                  </a:cubicBezTo>
                  <a:cubicBezTo>
                    <a:pt x="10347" y="8151"/>
                    <a:pt x="10061" y="7686"/>
                    <a:pt x="9763" y="7234"/>
                  </a:cubicBezTo>
                  <a:lnTo>
                    <a:pt x="9763" y="7234"/>
                  </a:lnTo>
                  <a:lnTo>
                    <a:pt x="10430" y="7508"/>
                  </a:lnTo>
                  <a:cubicBezTo>
                    <a:pt x="10473" y="7526"/>
                    <a:pt x="10514" y="7534"/>
                    <a:pt x="10552" y="7534"/>
                  </a:cubicBezTo>
                  <a:cubicBezTo>
                    <a:pt x="10839" y="7534"/>
                    <a:pt x="10960" y="7071"/>
                    <a:pt x="10644" y="6924"/>
                  </a:cubicBezTo>
                  <a:lnTo>
                    <a:pt x="9692" y="6519"/>
                  </a:lnTo>
                  <a:cubicBezTo>
                    <a:pt x="9653" y="6496"/>
                    <a:pt x="9610" y="6485"/>
                    <a:pt x="9568" y="6485"/>
                  </a:cubicBezTo>
                  <a:cubicBezTo>
                    <a:pt x="9480" y="6485"/>
                    <a:pt x="9395" y="6531"/>
                    <a:pt x="9346" y="6603"/>
                  </a:cubicBezTo>
                  <a:cubicBezTo>
                    <a:pt x="9085" y="6222"/>
                    <a:pt x="8823" y="5853"/>
                    <a:pt x="8525" y="5495"/>
                  </a:cubicBezTo>
                  <a:cubicBezTo>
                    <a:pt x="8465" y="5436"/>
                    <a:pt x="8418" y="5376"/>
                    <a:pt x="8370" y="5317"/>
                  </a:cubicBezTo>
                  <a:lnTo>
                    <a:pt x="8370" y="5317"/>
                  </a:lnTo>
                  <a:cubicBezTo>
                    <a:pt x="8823" y="5484"/>
                    <a:pt x="9251" y="5674"/>
                    <a:pt x="9680" y="5876"/>
                  </a:cubicBezTo>
                  <a:cubicBezTo>
                    <a:pt x="9719" y="5896"/>
                    <a:pt x="9756" y="5904"/>
                    <a:pt x="9790" y="5904"/>
                  </a:cubicBezTo>
                  <a:cubicBezTo>
                    <a:pt x="10009" y="5904"/>
                    <a:pt x="10124" y="5555"/>
                    <a:pt x="9918" y="5400"/>
                  </a:cubicBezTo>
                  <a:cubicBezTo>
                    <a:pt x="9227" y="4864"/>
                    <a:pt x="8239" y="4293"/>
                    <a:pt x="7310" y="4150"/>
                  </a:cubicBezTo>
                  <a:cubicBezTo>
                    <a:pt x="7084" y="3924"/>
                    <a:pt x="6858" y="3698"/>
                    <a:pt x="6632" y="3483"/>
                  </a:cubicBezTo>
                  <a:lnTo>
                    <a:pt x="6632" y="3483"/>
                  </a:lnTo>
                  <a:cubicBezTo>
                    <a:pt x="7215" y="3579"/>
                    <a:pt x="7799" y="3721"/>
                    <a:pt x="8370" y="3888"/>
                  </a:cubicBezTo>
                  <a:cubicBezTo>
                    <a:pt x="8396" y="3895"/>
                    <a:pt x="8420" y="3899"/>
                    <a:pt x="8444" y="3899"/>
                  </a:cubicBezTo>
                  <a:cubicBezTo>
                    <a:pt x="8693" y="3899"/>
                    <a:pt x="8809" y="3524"/>
                    <a:pt x="8537" y="3448"/>
                  </a:cubicBezTo>
                  <a:cubicBezTo>
                    <a:pt x="7918" y="3245"/>
                    <a:pt x="7299" y="3078"/>
                    <a:pt x="6668" y="2959"/>
                  </a:cubicBezTo>
                  <a:cubicBezTo>
                    <a:pt x="6406" y="2900"/>
                    <a:pt x="6108" y="2817"/>
                    <a:pt x="5822" y="2769"/>
                  </a:cubicBezTo>
                  <a:cubicBezTo>
                    <a:pt x="5560" y="2555"/>
                    <a:pt x="5286" y="2352"/>
                    <a:pt x="5013" y="2150"/>
                  </a:cubicBezTo>
                  <a:cubicBezTo>
                    <a:pt x="4370" y="1674"/>
                    <a:pt x="3691" y="1245"/>
                    <a:pt x="2989" y="876"/>
                  </a:cubicBezTo>
                  <a:cubicBezTo>
                    <a:pt x="2339" y="532"/>
                    <a:pt x="1471" y="1"/>
                    <a:pt x="67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7135114" y="4752869"/>
              <a:ext cx="278313" cy="268580"/>
            </a:xfrm>
            <a:custGeom>
              <a:rect b="b" l="l" r="r" t="t"/>
              <a:pathLst>
                <a:path extrusionOk="0" h="8278" w="8578">
                  <a:moveTo>
                    <a:pt x="2920" y="1"/>
                  </a:moveTo>
                  <a:cubicBezTo>
                    <a:pt x="2711" y="1"/>
                    <a:pt x="2492" y="19"/>
                    <a:pt x="2262" y="56"/>
                  </a:cubicBezTo>
                  <a:cubicBezTo>
                    <a:pt x="2072" y="92"/>
                    <a:pt x="1917" y="211"/>
                    <a:pt x="1858" y="389"/>
                  </a:cubicBezTo>
                  <a:cubicBezTo>
                    <a:pt x="1643" y="413"/>
                    <a:pt x="1429" y="473"/>
                    <a:pt x="1239" y="580"/>
                  </a:cubicBezTo>
                  <a:cubicBezTo>
                    <a:pt x="1512" y="782"/>
                    <a:pt x="1786" y="985"/>
                    <a:pt x="2048" y="1199"/>
                  </a:cubicBezTo>
                  <a:cubicBezTo>
                    <a:pt x="2346" y="1259"/>
                    <a:pt x="2643" y="1342"/>
                    <a:pt x="2905" y="1390"/>
                  </a:cubicBezTo>
                  <a:cubicBezTo>
                    <a:pt x="3525" y="1520"/>
                    <a:pt x="4156" y="1675"/>
                    <a:pt x="4763" y="1878"/>
                  </a:cubicBezTo>
                  <a:cubicBezTo>
                    <a:pt x="5035" y="1965"/>
                    <a:pt x="4919" y="2341"/>
                    <a:pt x="4669" y="2341"/>
                  </a:cubicBezTo>
                  <a:cubicBezTo>
                    <a:pt x="4646" y="2341"/>
                    <a:pt x="4622" y="2337"/>
                    <a:pt x="4596" y="2330"/>
                  </a:cubicBezTo>
                  <a:cubicBezTo>
                    <a:pt x="4025" y="2152"/>
                    <a:pt x="3441" y="2021"/>
                    <a:pt x="2858" y="1913"/>
                  </a:cubicBezTo>
                  <a:lnTo>
                    <a:pt x="2858" y="1913"/>
                  </a:lnTo>
                  <a:cubicBezTo>
                    <a:pt x="3084" y="2128"/>
                    <a:pt x="3322" y="2354"/>
                    <a:pt x="3536" y="2592"/>
                  </a:cubicBezTo>
                  <a:cubicBezTo>
                    <a:pt x="4477" y="2735"/>
                    <a:pt x="5453" y="3294"/>
                    <a:pt x="6144" y="3830"/>
                  </a:cubicBezTo>
                  <a:cubicBezTo>
                    <a:pt x="6350" y="3985"/>
                    <a:pt x="6235" y="4335"/>
                    <a:pt x="6016" y="4335"/>
                  </a:cubicBezTo>
                  <a:cubicBezTo>
                    <a:pt x="5982" y="4335"/>
                    <a:pt x="5945" y="4326"/>
                    <a:pt x="5906" y="4307"/>
                  </a:cubicBezTo>
                  <a:cubicBezTo>
                    <a:pt x="5477" y="4104"/>
                    <a:pt x="5037" y="3926"/>
                    <a:pt x="4596" y="3759"/>
                  </a:cubicBezTo>
                  <a:lnTo>
                    <a:pt x="4596" y="3759"/>
                  </a:lnTo>
                  <a:cubicBezTo>
                    <a:pt x="4644" y="3818"/>
                    <a:pt x="4703" y="3878"/>
                    <a:pt x="4751" y="3937"/>
                  </a:cubicBezTo>
                  <a:cubicBezTo>
                    <a:pt x="5049" y="4283"/>
                    <a:pt x="5310" y="4664"/>
                    <a:pt x="5572" y="5045"/>
                  </a:cubicBezTo>
                  <a:cubicBezTo>
                    <a:pt x="5629" y="4964"/>
                    <a:pt x="5714" y="4921"/>
                    <a:pt x="5799" y="4921"/>
                  </a:cubicBezTo>
                  <a:cubicBezTo>
                    <a:pt x="5839" y="4921"/>
                    <a:pt x="5880" y="4930"/>
                    <a:pt x="5918" y="4949"/>
                  </a:cubicBezTo>
                  <a:lnTo>
                    <a:pt x="6870" y="5366"/>
                  </a:lnTo>
                  <a:cubicBezTo>
                    <a:pt x="7188" y="5504"/>
                    <a:pt x="7072" y="5972"/>
                    <a:pt x="6782" y="5972"/>
                  </a:cubicBezTo>
                  <a:cubicBezTo>
                    <a:pt x="6746" y="5972"/>
                    <a:pt x="6708" y="5965"/>
                    <a:pt x="6668" y="5950"/>
                  </a:cubicBezTo>
                  <a:lnTo>
                    <a:pt x="5989" y="5676"/>
                  </a:lnTo>
                  <a:lnTo>
                    <a:pt x="5989" y="5676"/>
                  </a:lnTo>
                  <a:cubicBezTo>
                    <a:pt x="6287" y="6116"/>
                    <a:pt x="6573" y="6581"/>
                    <a:pt x="6882" y="7033"/>
                  </a:cubicBezTo>
                  <a:cubicBezTo>
                    <a:pt x="6962" y="7140"/>
                    <a:pt x="6857" y="7279"/>
                    <a:pt x="6748" y="7279"/>
                  </a:cubicBezTo>
                  <a:cubicBezTo>
                    <a:pt x="6711" y="7279"/>
                    <a:pt x="6674" y="7263"/>
                    <a:pt x="6644" y="7224"/>
                  </a:cubicBezTo>
                  <a:cubicBezTo>
                    <a:pt x="6299" y="6771"/>
                    <a:pt x="5930" y="6342"/>
                    <a:pt x="5525" y="5926"/>
                  </a:cubicBezTo>
                  <a:lnTo>
                    <a:pt x="5525" y="5926"/>
                  </a:lnTo>
                  <a:cubicBezTo>
                    <a:pt x="5489" y="6128"/>
                    <a:pt x="5489" y="6342"/>
                    <a:pt x="5537" y="6545"/>
                  </a:cubicBezTo>
                  <a:cubicBezTo>
                    <a:pt x="5572" y="6723"/>
                    <a:pt x="5453" y="6890"/>
                    <a:pt x="5275" y="6926"/>
                  </a:cubicBezTo>
                  <a:cubicBezTo>
                    <a:pt x="5259" y="6928"/>
                    <a:pt x="5244" y="6929"/>
                    <a:pt x="5229" y="6929"/>
                  </a:cubicBezTo>
                  <a:cubicBezTo>
                    <a:pt x="5069" y="6929"/>
                    <a:pt x="4926" y="6815"/>
                    <a:pt x="4894" y="6652"/>
                  </a:cubicBezTo>
                  <a:cubicBezTo>
                    <a:pt x="4799" y="6247"/>
                    <a:pt x="4858" y="5807"/>
                    <a:pt x="5072" y="5438"/>
                  </a:cubicBezTo>
                  <a:cubicBezTo>
                    <a:pt x="4822" y="5176"/>
                    <a:pt x="4572" y="4914"/>
                    <a:pt x="4322" y="4652"/>
                  </a:cubicBezTo>
                  <a:cubicBezTo>
                    <a:pt x="4144" y="4449"/>
                    <a:pt x="3953" y="4247"/>
                    <a:pt x="3775" y="4056"/>
                  </a:cubicBezTo>
                  <a:lnTo>
                    <a:pt x="3775" y="4056"/>
                  </a:lnTo>
                  <a:cubicBezTo>
                    <a:pt x="3775" y="4116"/>
                    <a:pt x="3786" y="4164"/>
                    <a:pt x="3798" y="4223"/>
                  </a:cubicBezTo>
                  <a:cubicBezTo>
                    <a:pt x="3846" y="4545"/>
                    <a:pt x="4060" y="5414"/>
                    <a:pt x="3548" y="5497"/>
                  </a:cubicBezTo>
                  <a:cubicBezTo>
                    <a:pt x="3523" y="5502"/>
                    <a:pt x="3498" y="5504"/>
                    <a:pt x="3474" y="5504"/>
                  </a:cubicBezTo>
                  <a:cubicBezTo>
                    <a:pt x="3027" y="5504"/>
                    <a:pt x="2938" y="4683"/>
                    <a:pt x="2870" y="4378"/>
                  </a:cubicBezTo>
                  <a:cubicBezTo>
                    <a:pt x="2810" y="4056"/>
                    <a:pt x="2655" y="3521"/>
                    <a:pt x="2715" y="3104"/>
                  </a:cubicBezTo>
                  <a:cubicBezTo>
                    <a:pt x="2691" y="3068"/>
                    <a:pt x="2679" y="3033"/>
                    <a:pt x="2679" y="2997"/>
                  </a:cubicBezTo>
                  <a:cubicBezTo>
                    <a:pt x="2405" y="2735"/>
                    <a:pt x="2120" y="2485"/>
                    <a:pt x="1834" y="2235"/>
                  </a:cubicBezTo>
                  <a:lnTo>
                    <a:pt x="1834" y="2247"/>
                  </a:lnTo>
                  <a:cubicBezTo>
                    <a:pt x="1834" y="2616"/>
                    <a:pt x="1881" y="2985"/>
                    <a:pt x="1953" y="3342"/>
                  </a:cubicBezTo>
                  <a:cubicBezTo>
                    <a:pt x="1993" y="3563"/>
                    <a:pt x="1834" y="3686"/>
                    <a:pt x="1668" y="3686"/>
                  </a:cubicBezTo>
                  <a:cubicBezTo>
                    <a:pt x="1538" y="3686"/>
                    <a:pt x="1405" y="3611"/>
                    <a:pt x="1358" y="3449"/>
                  </a:cubicBezTo>
                  <a:cubicBezTo>
                    <a:pt x="1239" y="3044"/>
                    <a:pt x="1227" y="2616"/>
                    <a:pt x="1286" y="2199"/>
                  </a:cubicBezTo>
                  <a:cubicBezTo>
                    <a:pt x="1298" y="2080"/>
                    <a:pt x="1393" y="1985"/>
                    <a:pt x="1500" y="1973"/>
                  </a:cubicBezTo>
                  <a:cubicBezTo>
                    <a:pt x="1179" y="1699"/>
                    <a:pt x="846" y="1449"/>
                    <a:pt x="512" y="1211"/>
                  </a:cubicBezTo>
                  <a:cubicBezTo>
                    <a:pt x="250" y="1580"/>
                    <a:pt x="96" y="2021"/>
                    <a:pt x="72" y="2485"/>
                  </a:cubicBezTo>
                  <a:cubicBezTo>
                    <a:pt x="0" y="4104"/>
                    <a:pt x="1346" y="5402"/>
                    <a:pt x="2596" y="6235"/>
                  </a:cubicBezTo>
                  <a:cubicBezTo>
                    <a:pt x="3989" y="7152"/>
                    <a:pt x="5537" y="7831"/>
                    <a:pt x="7144" y="8247"/>
                  </a:cubicBezTo>
                  <a:cubicBezTo>
                    <a:pt x="7221" y="8268"/>
                    <a:pt x="7299" y="8277"/>
                    <a:pt x="7377" y="8277"/>
                  </a:cubicBezTo>
                  <a:cubicBezTo>
                    <a:pt x="7988" y="8277"/>
                    <a:pt x="8577" y="7690"/>
                    <a:pt x="8239" y="7057"/>
                  </a:cubicBezTo>
                  <a:cubicBezTo>
                    <a:pt x="6972" y="4702"/>
                    <a:pt x="6307" y="1"/>
                    <a:pt x="292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7012667" y="4702320"/>
              <a:ext cx="355597" cy="286944"/>
            </a:xfrm>
            <a:custGeom>
              <a:rect b="b" l="l" r="r" t="t"/>
              <a:pathLst>
                <a:path extrusionOk="0" h="8844" w="10960">
                  <a:moveTo>
                    <a:pt x="679" y="1"/>
                  </a:moveTo>
                  <a:cubicBezTo>
                    <a:pt x="512" y="1"/>
                    <a:pt x="348" y="24"/>
                    <a:pt x="191" y="78"/>
                  </a:cubicBezTo>
                  <a:cubicBezTo>
                    <a:pt x="48" y="150"/>
                    <a:pt x="0" y="328"/>
                    <a:pt x="107" y="447"/>
                  </a:cubicBezTo>
                  <a:cubicBezTo>
                    <a:pt x="405" y="828"/>
                    <a:pt x="822" y="947"/>
                    <a:pt x="1250" y="1126"/>
                  </a:cubicBezTo>
                  <a:cubicBezTo>
                    <a:pt x="1822" y="1352"/>
                    <a:pt x="2369" y="1614"/>
                    <a:pt x="2917" y="1900"/>
                  </a:cubicBezTo>
                  <a:cubicBezTo>
                    <a:pt x="3381" y="2174"/>
                    <a:pt x="3846" y="2459"/>
                    <a:pt x="4286" y="2769"/>
                  </a:cubicBezTo>
                  <a:cubicBezTo>
                    <a:pt x="4620" y="3019"/>
                    <a:pt x="4953" y="3269"/>
                    <a:pt x="5274" y="3531"/>
                  </a:cubicBezTo>
                  <a:cubicBezTo>
                    <a:pt x="5167" y="3555"/>
                    <a:pt x="5072" y="3650"/>
                    <a:pt x="5060" y="3769"/>
                  </a:cubicBezTo>
                  <a:cubicBezTo>
                    <a:pt x="4989" y="4186"/>
                    <a:pt x="5013" y="4602"/>
                    <a:pt x="5132" y="5019"/>
                  </a:cubicBezTo>
                  <a:cubicBezTo>
                    <a:pt x="5179" y="5177"/>
                    <a:pt x="5314" y="5251"/>
                    <a:pt x="5444" y="5251"/>
                  </a:cubicBezTo>
                  <a:cubicBezTo>
                    <a:pt x="5610" y="5251"/>
                    <a:pt x="5767" y="5132"/>
                    <a:pt x="5727" y="4912"/>
                  </a:cubicBezTo>
                  <a:cubicBezTo>
                    <a:pt x="5655" y="4543"/>
                    <a:pt x="5608" y="4186"/>
                    <a:pt x="5608" y="3817"/>
                  </a:cubicBezTo>
                  <a:lnTo>
                    <a:pt x="5608" y="3805"/>
                  </a:lnTo>
                  <a:cubicBezTo>
                    <a:pt x="5894" y="4055"/>
                    <a:pt x="6179" y="4305"/>
                    <a:pt x="6453" y="4555"/>
                  </a:cubicBezTo>
                  <a:cubicBezTo>
                    <a:pt x="6453" y="4591"/>
                    <a:pt x="6465" y="4626"/>
                    <a:pt x="6489" y="4662"/>
                  </a:cubicBezTo>
                  <a:cubicBezTo>
                    <a:pt x="6429" y="5079"/>
                    <a:pt x="6572" y="5591"/>
                    <a:pt x="6644" y="5936"/>
                  </a:cubicBezTo>
                  <a:cubicBezTo>
                    <a:pt x="6712" y="6266"/>
                    <a:pt x="6802" y="7073"/>
                    <a:pt x="7255" y="7073"/>
                  </a:cubicBezTo>
                  <a:cubicBezTo>
                    <a:pt x="7277" y="7073"/>
                    <a:pt x="7299" y="7071"/>
                    <a:pt x="7322" y="7067"/>
                  </a:cubicBezTo>
                  <a:cubicBezTo>
                    <a:pt x="7834" y="6972"/>
                    <a:pt x="7620" y="6103"/>
                    <a:pt x="7572" y="5781"/>
                  </a:cubicBezTo>
                  <a:cubicBezTo>
                    <a:pt x="7572" y="5734"/>
                    <a:pt x="7549" y="5674"/>
                    <a:pt x="7549" y="5626"/>
                  </a:cubicBezTo>
                  <a:lnTo>
                    <a:pt x="7549" y="5626"/>
                  </a:lnTo>
                  <a:cubicBezTo>
                    <a:pt x="7727" y="5817"/>
                    <a:pt x="7918" y="6007"/>
                    <a:pt x="8096" y="6210"/>
                  </a:cubicBezTo>
                  <a:cubicBezTo>
                    <a:pt x="8346" y="6484"/>
                    <a:pt x="8596" y="6746"/>
                    <a:pt x="8846" y="7008"/>
                  </a:cubicBezTo>
                  <a:cubicBezTo>
                    <a:pt x="8632" y="7377"/>
                    <a:pt x="8573" y="7805"/>
                    <a:pt x="8668" y="8222"/>
                  </a:cubicBezTo>
                  <a:cubicBezTo>
                    <a:pt x="8700" y="8374"/>
                    <a:pt x="8843" y="8487"/>
                    <a:pt x="9003" y="8487"/>
                  </a:cubicBezTo>
                  <a:cubicBezTo>
                    <a:pt x="9018" y="8487"/>
                    <a:pt x="9033" y="8486"/>
                    <a:pt x="9049" y="8484"/>
                  </a:cubicBezTo>
                  <a:cubicBezTo>
                    <a:pt x="9227" y="8448"/>
                    <a:pt x="9346" y="8281"/>
                    <a:pt x="9311" y="8103"/>
                  </a:cubicBezTo>
                  <a:cubicBezTo>
                    <a:pt x="9263" y="7900"/>
                    <a:pt x="9263" y="7698"/>
                    <a:pt x="9299" y="7484"/>
                  </a:cubicBezTo>
                  <a:lnTo>
                    <a:pt x="9299" y="7484"/>
                  </a:lnTo>
                  <a:cubicBezTo>
                    <a:pt x="9692" y="7900"/>
                    <a:pt x="10073" y="8341"/>
                    <a:pt x="10418" y="8793"/>
                  </a:cubicBezTo>
                  <a:cubicBezTo>
                    <a:pt x="10448" y="8829"/>
                    <a:pt x="10484" y="8844"/>
                    <a:pt x="10520" y="8844"/>
                  </a:cubicBezTo>
                  <a:cubicBezTo>
                    <a:pt x="10629" y="8844"/>
                    <a:pt x="10737" y="8707"/>
                    <a:pt x="10656" y="8591"/>
                  </a:cubicBezTo>
                  <a:cubicBezTo>
                    <a:pt x="10358" y="8151"/>
                    <a:pt x="10061" y="7686"/>
                    <a:pt x="9763" y="7234"/>
                  </a:cubicBezTo>
                  <a:lnTo>
                    <a:pt x="9763" y="7234"/>
                  </a:lnTo>
                  <a:lnTo>
                    <a:pt x="10442" y="7508"/>
                  </a:lnTo>
                  <a:cubicBezTo>
                    <a:pt x="10485" y="7526"/>
                    <a:pt x="10526" y="7534"/>
                    <a:pt x="10564" y="7534"/>
                  </a:cubicBezTo>
                  <a:cubicBezTo>
                    <a:pt x="10848" y="7534"/>
                    <a:pt x="10959" y="7071"/>
                    <a:pt x="10644" y="6924"/>
                  </a:cubicBezTo>
                  <a:lnTo>
                    <a:pt x="9692" y="6519"/>
                  </a:lnTo>
                  <a:cubicBezTo>
                    <a:pt x="9653" y="6496"/>
                    <a:pt x="9610" y="6485"/>
                    <a:pt x="9568" y="6485"/>
                  </a:cubicBezTo>
                  <a:cubicBezTo>
                    <a:pt x="9480" y="6485"/>
                    <a:pt x="9395" y="6531"/>
                    <a:pt x="9346" y="6603"/>
                  </a:cubicBezTo>
                  <a:cubicBezTo>
                    <a:pt x="9084" y="6222"/>
                    <a:pt x="8823" y="5853"/>
                    <a:pt x="8525" y="5495"/>
                  </a:cubicBezTo>
                  <a:cubicBezTo>
                    <a:pt x="8477" y="5436"/>
                    <a:pt x="8418" y="5376"/>
                    <a:pt x="8370" y="5317"/>
                  </a:cubicBezTo>
                  <a:lnTo>
                    <a:pt x="8370" y="5317"/>
                  </a:lnTo>
                  <a:cubicBezTo>
                    <a:pt x="8823" y="5484"/>
                    <a:pt x="9251" y="5674"/>
                    <a:pt x="9680" y="5876"/>
                  </a:cubicBezTo>
                  <a:cubicBezTo>
                    <a:pt x="9719" y="5896"/>
                    <a:pt x="9756" y="5904"/>
                    <a:pt x="9790" y="5904"/>
                  </a:cubicBezTo>
                  <a:cubicBezTo>
                    <a:pt x="10009" y="5904"/>
                    <a:pt x="10124" y="5555"/>
                    <a:pt x="9918" y="5400"/>
                  </a:cubicBezTo>
                  <a:cubicBezTo>
                    <a:pt x="9227" y="4864"/>
                    <a:pt x="8251" y="4293"/>
                    <a:pt x="7310" y="4150"/>
                  </a:cubicBezTo>
                  <a:cubicBezTo>
                    <a:pt x="7096" y="3924"/>
                    <a:pt x="6858" y="3698"/>
                    <a:pt x="6632" y="3483"/>
                  </a:cubicBezTo>
                  <a:lnTo>
                    <a:pt x="6632" y="3483"/>
                  </a:lnTo>
                  <a:cubicBezTo>
                    <a:pt x="7215" y="3579"/>
                    <a:pt x="7799" y="3721"/>
                    <a:pt x="8370" y="3888"/>
                  </a:cubicBezTo>
                  <a:cubicBezTo>
                    <a:pt x="8396" y="3895"/>
                    <a:pt x="8420" y="3899"/>
                    <a:pt x="8444" y="3899"/>
                  </a:cubicBezTo>
                  <a:cubicBezTo>
                    <a:pt x="8693" y="3899"/>
                    <a:pt x="8809" y="3524"/>
                    <a:pt x="8537" y="3448"/>
                  </a:cubicBezTo>
                  <a:cubicBezTo>
                    <a:pt x="7918" y="3245"/>
                    <a:pt x="7299" y="3078"/>
                    <a:pt x="6679" y="2959"/>
                  </a:cubicBezTo>
                  <a:cubicBezTo>
                    <a:pt x="6406" y="2900"/>
                    <a:pt x="6120" y="2817"/>
                    <a:pt x="5822" y="2769"/>
                  </a:cubicBezTo>
                  <a:cubicBezTo>
                    <a:pt x="5560" y="2555"/>
                    <a:pt x="5286" y="2352"/>
                    <a:pt x="5013" y="2150"/>
                  </a:cubicBezTo>
                  <a:cubicBezTo>
                    <a:pt x="4370" y="1674"/>
                    <a:pt x="3691" y="1245"/>
                    <a:pt x="2988" y="876"/>
                  </a:cubicBezTo>
                  <a:cubicBezTo>
                    <a:pt x="2339" y="532"/>
                    <a:pt x="1471" y="1"/>
                    <a:pt x="67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1227464" y="4752869"/>
              <a:ext cx="277924" cy="268580"/>
            </a:xfrm>
            <a:custGeom>
              <a:rect b="b" l="l" r="r" t="t"/>
              <a:pathLst>
                <a:path extrusionOk="0" h="8278" w="8566">
                  <a:moveTo>
                    <a:pt x="2908" y="1"/>
                  </a:moveTo>
                  <a:cubicBezTo>
                    <a:pt x="2699" y="1"/>
                    <a:pt x="2480" y="19"/>
                    <a:pt x="2250" y="56"/>
                  </a:cubicBezTo>
                  <a:cubicBezTo>
                    <a:pt x="2060" y="80"/>
                    <a:pt x="1917" y="211"/>
                    <a:pt x="1845" y="389"/>
                  </a:cubicBezTo>
                  <a:cubicBezTo>
                    <a:pt x="1631" y="413"/>
                    <a:pt x="1429" y="473"/>
                    <a:pt x="1226" y="580"/>
                  </a:cubicBezTo>
                  <a:cubicBezTo>
                    <a:pt x="1500" y="782"/>
                    <a:pt x="1774" y="985"/>
                    <a:pt x="2036" y="1199"/>
                  </a:cubicBezTo>
                  <a:cubicBezTo>
                    <a:pt x="2322" y="1259"/>
                    <a:pt x="2619" y="1342"/>
                    <a:pt x="2881" y="1390"/>
                  </a:cubicBezTo>
                  <a:cubicBezTo>
                    <a:pt x="3512" y="1520"/>
                    <a:pt x="4131" y="1675"/>
                    <a:pt x="4751" y="1878"/>
                  </a:cubicBezTo>
                  <a:cubicBezTo>
                    <a:pt x="5023" y="1965"/>
                    <a:pt x="4907" y="2341"/>
                    <a:pt x="4657" y="2341"/>
                  </a:cubicBezTo>
                  <a:cubicBezTo>
                    <a:pt x="4634" y="2341"/>
                    <a:pt x="4609" y="2337"/>
                    <a:pt x="4584" y="2330"/>
                  </a:cubicBezTo>
                  <a:cubicBezTo>
                    <a:pt x="4012" y="2152"/>
                    <a:pt x="3429" y="2021"/>
                    <a:pt x="2846" y="1913"/>
                  </a:cubicBezTo>
                  <a:lnTo>
                    <a:pt x="2846" y="1913"/>
                  </a:lnTo>
                  <a:cubicBezTo>
                    <a:pt x="3072" y="2128"/>
                    <a:pt x="3298" y="2354"/>
                    <a:pt x="3524" y="2592"/>
                  </a:cubicBezTo>
                  <a:cubicBezTo>
                    <a:pt x="4453" y="2735"/>
                    <a:pt x="5441" y="3294"/>
                    <a:pt x="6132" y="3830"/>
                  </a:cubicBezTo>
                  <a:cubicBezTo>
                    <a:pt x="6338" y="3985"/>
                    <a:pt x="6223" y="4335"/>
                    <a:pt x="6004" y="4335"/>
                  </a:cubicBezTo>
                  <a:cubicBezTo>
                    <a:pt x="5969" y="4335"/>
                    <a:pt x="5932" y="4326"/>
                    <a:pt x="5894" y="4307"/>
                  </a:cubicBezTo>
                  <a:cubicBezTo>
                    <a:pt x="5465" y="4104"/>
                    <a:pt x="5024" y="3926"/>
                    <a:pt x="4584" y="3759"/>
                  </a:cubicBezTo>
                  <a:lnTo>
                    <a:pt x="4584" y="3759"/>
                  </a:lnTo>
                  <a:cubicBezTo>
                    <a:pt x="4632" y="3818"/>
                    <a:pt x="4691" y="3878"/>
                    <a:pt x="4739" y="3937"/>
                  </a:cubicBezTo>
                  <a:cubicBezTo>
                    <a:pt x="5036" y="4283"/>
                    <a:pt x="5298" y="4664"/>
                    <a:pt x="5560" y="5045"/>
                  </a:cubicBezTo>
                  <a:cubicBezTo>
                    <a:pt x="5609" y="4964"/>
                    <a:pt x="5696" y="4921"/>
                    <a:pt x="5785" y="4921"/>
                  </a:cubicBezTo>
                  <a:cubicBezTo>
                    <a:pt x="5826" y="4921"/>
                    <a:pt x="5868" y="4930"/>
                    <a:pt x="5906" y="4949"/>
                  </a:cubicBezTo>
                  <a:lnTo>
                    <a:pt x="6858" y="5366"/>
                  </a:lnTo>
                  <a:cubicBezTo>
                    <a:pt x="7176" y="5504"/>
                    <a:pt x="7050" y="5972"/>
                    <a:pt x="6758" y="5972"/>
                  </a:cubicBezTo>
                  <a:cubicBezTo>
                    <a:pt x="6723" y="5972"/>
                    <a:pt x="6684" y="5965"/>
                    <a:pt x="6644" y="5950"/>
                  </a:cubicBezTo>
                  <a:lnTo>
                    <a:pt x="5977" y="5676"/>
                  </a:lnTo>
                  <a:lnTo>
                    <a:pt x="5977" y="5676"/>
                  </a:lnTo>
                  <a:cubicBezTo>
                    <a:pt x="6275" y="6116"/>
                    <a:pt x="6560" y="6581"/>
                    <a:pt x="6870" y="7033"/>
                  </a:cubicBezTo>
                  <a:cubicBezTo>
                    <a:pt x="6950" y="7140"/>
                    <a:pt x="6851" y="7279"/>
                    <a:pt x="6746" y="7279"/>
                  </a:cubicBezTo>
                  <a:cubicBezTo>
                    <a:pt x="6710" y="7279"/>
                    <a:pt x="6674" y="7263"/>
                    <a:pt x="6644" y="7224"/>
                  </a:cubicBezTo>
                  <a:cubicBezTo>
                    <a:pt x="6287" y="6771"/>
                    <a:pt x="5917" y="6342"/>
                    <a:pt x="5525" y="5926"/>
                  </a:cubicBezTo>
                  <a:lnTo>
                    <a:pt x="5525" y="5926"/>
                  </a:lnTo>
                  <a:cubicBezTo>
                    <a:pt x="5477" y="6128"/>
                    <a:pt x="5489" y="6342"/>
                    <a:pt x="5536" y="6545"/>
                  </a:cubicBezTo>
                  <a:cubicBezTo>
                    <a:pt x="5560" y="6723"/>
                    <a:pt x="5441" y="6890"/>
                    <a:pt x="5263" y="6926"/>
                  </a:cubicBezTo>
                  <a:cubicBezTo>
                    <a:pt x="5247" y="6928"/>
                    <a:pt x="5232" y="6929"/>
                    <a:pt x="5217" y="6929"/>
                  </a:cubicBezTo>
                  <a:cubicBezTo>
                    <a:pt x="5058" y="6929"/>
                    <a:pt x="4926" y="6815"/>
                    <a:pt x="4893" y="6652"/>
                  </a:cubicBezTo>
                  <a:cubicBezTo>
                    <a:pt x="4786" y="6247"/>
                    <a:pt x="4858" y="5807"/>
                    <a:pt x="5060" y="5438"/>
                  </a:cubicBezTo>
                  <a:cubicBezTo>
                    <a:pt x="4810" y="5176"/>
                    <a:pt x="4560" y="4914"/>
                    <a:pt x="4322" y="4652"/>
                  </a:cubicBezTo>
                  <a:cubicBezTo>
                    <a:pt x="4131" y="4449"/>
                    <a:pt x="3953" y="4247"/>
                    <a:pt x="3762" y="4056"/>
                  </a:cubicBezTo>
                  <a:lnTo>
                    <a:pt x="3762" y="4056"/>
                  </a:lnTo>
                  <a:cubicBezTo>
                    <a:pt x="3774" y="4116"/>
                    <a:pt x="3774" y="4164"/>
                    <a:pt x="3786" y="4223"/>
                  </a:cubicBezTo>
                  <a:cubicBezTo>
                    <a:pt x="3834" y="4545"/>
                    <a:pt x="4048" y="5414"/>
                    <a:pt x="3536" y="5497"/>
                  </a:cubicBezTo>
                  <a:cubicBezTo>
                    <a:pt x="3510" y="5502"/>
                    <a:pt x="3486" y="5504"/>
                    <a:pt x="3462" y="5504"/>
                  </a:cubicBezTo>
                  <a:cubicBezTo>
                    <a:pt x="3015" y="5504"/>
                    <a:pt x="2926" y="4683"/>
                    <a:pt x="2869" y="4378"/>
                  </a:cubicBezTo>
                  <a:cubicBezTo>
                    <a:pt x="2798" y="4056"/>
                    <a:pt x="2643" y="3521"/>
                    <a:pt x="2703" y="3104"/>
                  </a:cubicBezTo>
                  <a:cubicBezTo>
                    <a:pt x="2691" y="3068"/>
                    <a:pt x="2679" y="3033"/>
                    <a:pt x="2667" y="2997"/>
                  </a:cubicBezTo>
                  <a:cubicBezTo>
                    <a:pt x="2393" y="2735"/>
                    <a:pt x="2107" y="2485"/>
                    <a:pt x="1822" y="2235"/>
                  </a:cubicBezTo>
                  <a:lnTo>
                    <a:pt x="1822" y="2247"/>
                  </a:lnTo>
                  <a:cubicBezTo>
                    <a:pt x="1834" y="2616"/>
                    <a:pt x="1869" y="2985"/>
                    <a:pt x="1941" y="3342"/>
                  </a:cubicBezTo>
                  <a:cubicBezTo>
                    <a:pt x="1988" y="3563"/>
                    <a:pt x="1828" y="3686"/>
                    <a:pt x="1660" y="3686"/>
                  </a:cubicBezTo>
                  <a:cubicBezTo>
                    <a:pt x="1528" y="3686"/>
                    <a:pt x="1392" y="3611"/>
                    <a:pt x="1345" y="3449"/>
                  </a:cubicBezTo>
                  <a:cubicBezTo>
                    <a:pt x="1238" y="3044"/>
                    <a:pt x="1214" y="2616"/>
                    <a:pt x="1286" y="2199"/>
                  </a:cubicBezTo>
                  <a:cubicBezTo>
                    <a:pt x="1298" y="2080"/>
                    <a:pt x="1381" y="1985"/>
                    <a:pt x="1500" y="1973"/>
                  </a:cubicBezTo>
                  <a:cubicBezTo>
                    <a:pt x="1179" y="1699"/>
                    <a:pt x="845" y="1449"/>
                    <a:pt x="500" y="1211"/>
                  </a:cubicBezTo>
                  <a:cubicBezTo>
                    <a:pt x="238" y="1580"/>
                    <a:pt x="83" y="2021"/>
                    <a:pt x="71" y="2485"/>
                  </a:cubicBezTo>
                  <a:cubicBezTo>
                    <a:pt x="0" y="4104"/>
                    <a:pt x="1334" y="5402"/>
                    <a:pt x="2584" y="6235"/>
                  </a:cubicBezTo>
                  <a:cubicBezTo>
                    <a:pt x="3989" y="7152"/>
                    <a:pt x="5525" y="7831"/>
                    <a:pt x="7144" y="8247"/>
                  </a:cubicBezTo>
                  <a:cubicBezTo>
                    <a:pt x="7219" y="8268"/>
                    <a:pt x="7296" y="8277"/>
                    <a:pt x="7373" y="8277"/>
                  </a:cubicBezTo>
                  <a:cubicBezTo>
                    <a:pt x="7976" y="8277"/>
                    <a:pt x="8565" y="7690"/>
                    <a:pt x="8227" y="7057"/>
                  </a:cubicBezTo>
                  <a:cubicBezTo>
                    <a:pt x="6960" y="4702"/>
                    <a:pt x="6295" y="1"/>
                    <a:pt x="290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1104595" y="4702320"/>
              <a:ext cx="355240" cy="286944"/>
            </a:xfrm>
            <a:custGeom>
              <a:rect b="b" l="l" r="r" t="t"/>
              <a:pathLst>
                <a:path extrusionOk="0" h="8844" w="10949">
                  <a:moveTo>
                    <a:pt x="668" y="1"/>
                  </a:moveTo>
                  <a:cubicBezTo>
                    <a:pt x="501" y="1"/>
                    <a:pt x="337" y="24"/>
                    <a:pt x="179" y="78"/>
                  </a:cubicBezTo>
                  <a:cubicBezTo>
                    <a:pt x="37" y="150"/>
                    <a:pt x="1" y="328"/>
                    <a:pt x="96" y="447"/>
                  </a:cubicBezTo>
                  <a:cubicBezTo>
                    <a:pt x="394" y="828"/>
                    <a:pt x="810" y="947"/>
                    <a:pt x="1239" y="1126"/>
                  </a:cubicBezTo>
                  <a:cubicBezTo>
                    <a:pt x="1811" y="1352"/>
                    <a:pt x="2370" y="1614"/>
                    <a:pt x="2906" y="1900"/>
                  </a:cubicBezTo>
                  <a:cubicBezTo>
                    <a:pt x="3382" y="2174"/>
                    <a:pt x="3835" y="2459"/>
                    <a:pt x="4287" y="2769"/>
                  </a:cubicBezTo>
                  <a:cubicBezTo>
                    <a:pt x="4620" y="3019"/>
                    <a:pt x="4954" y="3269"/>
                    <a:pt x="5275" y="3531"/>
                  </a:cubicBezTo>
                  <a:cubicBezTo>
                    <a:pt x="5156" y="3555"/>
                    <a:pt x="5073" y="3650"/>
                    <a:pt x="5061" y="3769"/>
                  </a:cubicBezTo>
                  <a:cubicBezTo>
                    <a:pt x="4990" y="4186"/>
                    <a:pt x="5013" y="4602"/>
                    <a:pt x="5132" y="5019"/>
                  </a:cubicBezTo>
                  <a:cubicBezTo>
                    <a:pt x="5180" y="5177"/>
                    <a:pt x="5315" y="5251"/>
                    <a:pt x="5445" y="5251"/>
                  </a:cubicBezTo>
                  <a:cubicBezTo>
                    <a:pt x="5610" y="5251"/>
                    <a:pt x="5768" y="5132"/>
                    <a:pt x="5728" y="4912"/>
                  </a:cubicBezTo>
                  <a:cubicBezTo>
                    <a:pt x="5644" y="4543"/>
                    <a:pt x="5609" y="4186"/>
                    <a:pt x="5609" y="3817"/>
                  </a:cubicBezTo>
                  <a:lnTo>
                    <a:pt x="5609" y="3805"/>
                  </a:lnTo>
                  <a:cubicBezTo>
                    <a:pt x="5894" y="4055"/>
                    <a:pt x="6168" y="4305"/>
                    <a:pt x="6454" y="4555"/>
                  </a:cubicBezTo>
                  <a:cubicBezTo>
                    <a:pt x="6454" y="4591"/>
                    <a:pt x="6466" y="4626"/>
                    <a:pt x="6478" y="4662"/>
                  </a:cubicBezTo>
                  <a:cubicBezTo>
                    <a:pt x="6430" y="5079"/>
                    <a:pt x="6573" y="5591"/>
                    <a:pt x="6645" y="5936"/>
                  </a:cubicBezTo>
                  <a:cubicBezTo>
                    <a:pt x="6713" y="6266"/>
                    <a:pt x="6803" y="7073"/>
                    <a:pt x="7256" y="7073"/>
                  </a:cubicBezTo>
                  <a:cubicBezTo>
                    <a:pt x="7278" y="7073"/>
                    <a:pt x="7300" y="7071"/>
                    <a:pt x="7323" y="7067"/>
                  </a:cubicBezTo>
                  <a:cubicBezTo>
                    <a:pt x="7835" y="6972"/>
                    <a:pt x="7621" y="6103"/>
                    <a:pt x="7561" y="5781"/>
                  </a:cubicBezTo>
                  <a:cubicBezTo>
                    <a:pt x="7561" y="5734"/>
                    <a:pt x="7549" y="5674"/>
                    <a:pt x="7537" y="5626"/>
                  </a:cubicBezTo>
                  <a:lnTo>
                    <a:pt x="7537" y="5626"/>
                  </a:lnTo>
                  <a:cubicBezTo>
                    <a:pt x="7728" y="5817"/>
                    <a:pt x="7918" y="6007"/>
                    <a:pt x="8097" y="6210"/>
                  </a:cubicBezTo>
                  <a:cubicBezTo>
                    <a:pt x="8347" y="6484"/>
                    <a:pt x="8597" y="6746"/>
                    <a:pt x="8835" y="7008"/>
                  </a:cubicBezTo>
                  <a:cubicBezTo>
                    <a:pt x="8633" y="7377"/>
                    <a:pt x="8573" y="7805"/>
                    <a:pt x="8669" y="8222"/>
                  </a:cubicBezTo>
                  <a:cubicBezTo>
                    <a:pt x="8701" y="8374"/>
                    <a:pt x="8843" y="8487"/>
                    <a:pt x="9004" y="8487"/>
                  </a:cubicBezTo>
                  <a:cubicBezTo>
                    <a:pt x="9019" y="8487"/>
                    <a:pt x="9034" y="8486"/>
                    <a:pt x="9050" y="8484"/>
                  </a:cubicBezTo>
                  <a:cubicBezTo>
                    <a:pt x="9216" y="8448"/>
                    <a:pt x="9335" y="8281"/>
                    <a:pt x="9312" y="8103"/>
                  </a:cubicBezTo>
                  <a:cubicBezTo>
                    <a:pt x="9264" y="7900"/>
                    <a:pt x="9264" y="7698"/>
                    <a:pt x="9300" y="7484"/>
                  </a:cubicBezTo>
                  <a:lnTo>
                    <a:pt x="9300" y="7484"/>
                  </a:lnTo>
                  <a:cubicBezTo>
                    <a:pt x="9693" y="7900"/>
                    <a:pt x="10074" y="8341"/>
                    <a:pt x="10419" y="8793"/>
                  </a:cubicBezTo>
                  <a:cubicBezTo>
                    <a:pt x="10448" y="8829"/>
                    <a:pt x="10484" y="8844"/>
                    <a:pt x="10519" y="8844"/>
                  </a:cubicBezTo>
                  <a:cubicBezTo>
                    <a:pt x="10624" y="8844"/>
                    <a:pt x="10726" y="8707"/>
                    <a:pt x="10645" y="8591"/>
                  </a:cubicBezTo>
                  <a:cubicBezTo>
                    <a:pt x="10347" y="8151"/>
                    <a:pt x="10050" y="7686"/>
                    <a:pt x="9752" y="7234"/>
                  </a:cubicBezTo>
                  <a:lnTo>
                    <a:pt x="9752" y="7234"/>
                  </a:lnTo>
                  <a:lnTo>
                    <a:pt x="10431" y="7508"/>
                  </a:lnTo>
                  <a:cubicBezTo>
                    <a:pt x="10474" y="7526"/>
                    <a:pt x="10515" y="7534"/>
                    <a:pt x="10553" y="7534"/>
                  </a:cubicBezTo>
                  <a:cubicBezTo>
                    <a:pt x="10837" y="7534"/>
                    <a:pt x="10948" y="7071"/>
                    <a:pt x="10633" y="6924"/>
                  </a:cubicBezTo>
                  <a:lnTo>
                    <a:pt x="9681" y="6519"/>
                  </a:lnTo>
                  <a:cubicBezTo>
                    <a:pt x="9642" y="6496"/>
                    <a:pt x="9600" y="6485"/>
                    <a:pt x="9559" y="6485"/>
                  </a:cubicBezTo>
                  <a:cubicBezTo>
                    <a:pt x="9475" y="6485"/>
                    <a:pt x="9391" y="6531"/>
                    <a:pt x="9335" y="6603"/>
                  </a:cubicBezTo>
                  <a:cubicBezTo>
                    <a:pt x="9085" y="6222"/>
                    <a:pt x="8811" y="5853"/>
                    <a:pt x="8514" y="5495"/>
                  </a:cubicBezTo>
                  <a:cubicBezTo>
                    <a:pt x="8466" y="5436"/>
                    <a:pt x="8419" y="5376"/>
                    <a:pt x="8359" y="5317"/>
                  </a:cubicBezTo>
                  <a:lnTo>
                    <a:pt x="8359" y="5317"/>
                  </a:lnTo>
                  <a:cubicBezTo>
                    <a:pt x="8811" y="5484"/>
                    <a:pt x="9252" y="5674"/>
                    <a:pt x="9669" y="5876"/>
                  </a:cubicBezTo>
                  <a:cubicBezTo>
                    <a:pt x="9707" y="5896"/>
                    <a:pt x="9745" y="5904"/>
                    <a:pt x="9779" y="5904"/>
                  </a:cubicBezTo>
                  <a:cubicBezTo>
                    <a:pt x="9998" y="5904"/>
                    <a:pt x="10114" y="5555"/>
                    <a:pt x="9919" y="5400"/>
                  </a:cubicBezTo>
                  <a:cubicBezTo>
                    <a:pt x="9216" y="4864"/>
                    <a:pt x="8240" y="4293"/>
                    <a:pt x="7311" y="4150"/>
                  </a:cubicBezTo>
                  <a:cubicBezTo>
                    <a:pt x="7085" y="3924"/>
                    <a:pt x="6859" y="3698"/>
                    <a:pt x="6621" y="3483"/>
                  </a:cubicBezTo>
                  <a:lnTo>
                    <a:pt x="6621" y="3483"/>
                  </a:lnTo>
                  <a:cubicBezTo>
                    <a:pt x="7204" y="3579"/>
                    <a:pt x="7788" y="3721"/>
                    <a:pt x="8371" y="3888"/>
                  </a:cubicBezTo>
                  <a:cubicBezTo>
                    <a:pt x="8396" y="3895"/>
                    <a:pt x="8421" y="3899"/>
                    <a:pt x="8444" y="3899"/>
                  </a:cubicBezTo>
                  <a:cubicBezTo>
                    <a:pt x="8692" y="3899"/>
                    <a:pt x="8798" y="3524"/>
                    <a:pt x="8526" y="3448"/>
                  </a:cubicBezTo>
                  <a:cubicBezTo>
                    <a:pt x="7918" y="3245"/>
                    <a:pt x="7299" y="3078"/>
                    <a:pt x="6668" y="2959"/>
                  </a:cubicBezTo>
                  <a:cubicBezTo>
                    <a:pt x="6406" y="2900"/>
                    <a:pt x="6109" y="2817"/>
                    <a:pt x="5811" y="2769"/>
                  </a:cubicBezTo>
                  <a:cubicBezTo>
                    <a:pt x="5549" y="2555"/>
                    <a:pt x="5275" y="2352"/>
                    <a:pt x="5001" y="2150"/>
                  </a:cubicBezTo>
                  <a:cubicBezTo>
                    <a:pt x="4359" y="1674"/>
                    <a:pt x="3692" y="1245"/>
                    <a:pt x="2977" y="876"/>
                  </a:cubicBezTo>
                  <a:cubicBezTo>
                    <a:pt x="2328" y="532"/>
                    <a:pt x="1460" y="1"/>
                    <a:pt x="668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69" name="Google Shape;869;p4"/>
            <p:cNvGrpSpPr/>
            <p:nvPr/>
          </p:nvGrpSpPr>
          <p:grpSpPr>
            <a:xfrm>
              <a:off x="-275837" y="222512"/>
              <a:ext cx="800203" cy="636722"/>
              <a:chOff x="1816659" y="65078"/>
              <a:chExt cx="800203" cy="636722"/>
            </a:xfrm>
          </p:grpSpPr>
          <p:sp>
            <p:nvSpPr>
              <p:cNvPr id="870" name="Google Shape;870;p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1" name="Google Shape;871;p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2" name="Google Shape;872;p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3" name="Google Shape;873;p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4" name="Google Shape;874;p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5" name="Google Shape;875;p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6" name="Google Shape;876;p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77" name="Google Shape;877;p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78" name="Google Shape;878;p4"/>
            <p:cNvGrpSpPr/>
            <p:nvPr/>
          </p:nvGrpSpPr>
          <p:grpSpPr>
            <a:xfrm>
              <a:off x="-257000" y="2778475"/>
              <a:ext cx="800203" cy="636722"/>
              <a:chOff x="1816659" y="65078"/>
              <a:chExt cx="800203" cy="636722"/>
            </a:xfrm>
          </p:grpSpPr>
          <p:sp>
            <p:nvSpPr>
              <p:cNvPr id="879" name="Google Shape;879;p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0" name="Google Shape;880;p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1" name="Google Shape;881;p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2" name="Google Shape;882;p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3" name="Google Shape;883;p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4" name="Google Shape;884;p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5" name="Google Shape;885;p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6" name="Google Shape;886;p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87" name="Google Shape;887;p4"/>
            <p:cNvGrpSpPr/>
            <p:nvPr/>
          </p:nvGrpSpPr>
          <p:grpSpPr>
            <a:xfrm>
              <a:off x="8252788" y="2890575"/>
              <a:ext cx="800203" cy="636722"/>
              <a:chOff x="1816659" y="65078"/>
              <a:chExt cx="800203" cy="636722"/>
            </a:xfrm>
          </p:grpSpPr>
          <p:sp>
            <p:nvSpPr>
              <p:cNvPr id="888" name="Google Shape;888;p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89" name="Google Shape;889;p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0" name="Google Shape;890;p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1" name="Google Shape;891;p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2" name="Google Shape;892;p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3" name="Google Shape;893;p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4" name="Google Shape;894;p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5" name="Google Shape;895;p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896" name="Google Shape;896;p4"/>
            <p:cNvGrpSpPr/>
            <p:nvPr/>
          </p:nvGrpSpPr>
          <p:grpSpPr>
            <a:xfrm>
              <a:off x="8332782" y="410997"/>
              <a:ext cx="800203" cy="636722"/>
              <a:chOff x="1816659" y="65078"/>
              <a:chExt cx="800203" cy="636722"/>
            </a:xfrm>
          </p:grpSpPr>
          <p:sp>
            <p:nvSpPr>
              <p:cNvPr id="897" name="Google Shape;897;p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8" name="Google Shape;898;p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99" name="Google Shape;899;p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0" name="Google Shape;900;p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1" name="Google Shape;901;p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2" name="Google Shape;902;p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3" name="Google Shape;903;p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04" name="Google Shape;904;p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CUSTOM_15">
    <p:bg>
      <p:bgPr>
        <a:solidFill>
          <a:schemeClr val="accent3"/>
        </a:solidFill>
      </p:bgPr>
    </p:bg>
    <p:spTree>
      <p:nvGrpSpPr>
        <p:cNvPr id="5766" name="Shape 5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7" name="Google Shape;5767;p31"/>
          <p:cNvSpPr txBox="1"/>
          <p:nvPr>
            <p:ph hasCustomPrompt="1" type="title"/>
          </p:nvPr>
        </p:nvSpPr>
        <p:spPr>
          <a:xfrm>
            <a:off x="3390150" y="3263725"/>
            <a:ext cx="2363700" cy="8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r>
              <a:t>xx%</a:t>
            </a:r>
          </a:p>
        </p:txBody>
      </p:sp>
      <p:sp>
        <p:nvSpPr>
          <p:cNvPr id="5768" name="Google Shape;5768;p31"/>
          <p:cNvSpPr txBox="1"/>
          <p:nvPr>
            <p:ph idx="1" type="body"/>
          </p:nvPr>
        </p:nvSpPr>
        <p:spPr>
          <a:xfrm>
            <a:off x="3390150" y="4130510"/>
            <a:ext cx="2363700" cy="8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indent="-317500" lvl="1" marL="9144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indent="-317500" lvl="2" marL="13716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indent="-317500" lvl="3" marL="18288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indent="-317500" lvl="4" marL="22860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indent="-317500" lvl="5" marL="27432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indent="-317500" lvl="6" marL="32004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indent="-317500" lvl="7" marL="36576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indent="-317500" lvl="8" marL="4114800" rtl="0" algn="ctr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5769" name="Google Shape;5769;p31"/>
          <p:cNvSpPr txBox="1"/>
          <p:nvPr>
            <p:ph hasCustomPrompt="1" idx="2" type="title"/>
          </p:nvPr>
        </p:nvSpPr>
        <p:spPr>
          <a:xfrm>
            <a:off x="3390150" y="1892125"/>
            <a:ext cx="2363700" cy="8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r>
              <a:t>xx%</a:t>
            </a:r>
          </a:p>
        </p:txBody>
      </p:sp>
      <p:sp>
        <p:nvSpPr>
          <p:cNvPr id="5770" name="Google Shape;5770;p31"/>
          <p:cNvSpPr txBox="1"/>
          <p:nvPr>
            <p:ph idx="3" type="body"/>
          </p:nvPr>
        </p:nvSpPr>
        <p:spPr>
          <a:xfrm>
            <a:off x="3390150" y="2747140"/>
            <a:ext cx="2363700" cy="8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indent="-317500" lvl="1" marL="9144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indent="-317500" lvl="2" marL="13716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indent="-317500" lvl="3" marL="18288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indent="-317500" lvl="4" marL="22860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indent="-317500" lvl="5" marL="27432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indent="-317500" lvl="6" marL="32004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indent="-317500" lvl="7" marL="36576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indent="-317500" lvl="8" marL="4114800" rtl="0" algn="ctr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5771" name="Google Shape;5771;p31"/>
          <p:cNvSpPr txBox="1"/>
          <p:nvPr>
            <p:ph hasCustomPrompt="1" idx="4" type="title"/>
          </p:nvPr>
        </p:nvSpPr>
        <p:spPr>
          <a:xfrm>
            <a:off x="3390150" y="368125"/>
            <a:ext cx="2363700" cy="8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000"/>
              <a:buFont typeface="Delius Swash Caps"/>
              <a:buNone/>
              <a:defRPr sz="5000"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r>
              <a:t>xx%</a:t>
            </a:r>
          </a:p>
        </p:txBody>
      </p:sp>
      <p:sp>
        <p:nvSpPr>
          <p:cNvPr id="5772" name="Google Shape;5772;p31"/>
          <p:cNvSpPr txBox="1"/>
          <p:nvPr>
            <p:ph idx="5" type="body"/>
          </p:nvPr>
        </p:nvSpPr>
        <p:spPr>
          <a:xfrm>
            <a:off x="3390150" y="1199600"/>
            <a:ext cx="2363700" cy="8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indent="-317500" lvl="1" marL="9144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indent="-317500" lvl="2" marL="13716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indent="-317500" lvl="3" marL="18288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indent="-317500" lvl="4" marL="22860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indent="-317500" lvl="5" marL="27432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indent="-317500" lvl="6" marL="32004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indent="-317500" lvl="7" marL="3657600" rtl="0" algn="ctr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indent="-317500" lvl="8" marL="4114800" rtl="0" algn="ctr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5773" name="Google Shape;5773;p31"/>
          <p:cNvGrpSpPr/>
          <p:nvPr/>
        </p:nvGrpSpPr>
        <p:grpSpPr>
          <a:xfrm>
            <a:off x="-145" y="-311676"/>
            <a:ext cx="9144219" cy="6079504"/>
            <a:chOff x="-145" y="-311676"/>
            <a:chExt cx="9144219" cy="6079504"/>
          </a:xfrm>
        </p:grpSpPr>
        <p:sp>
          <p:nvSpPr>
            <p:cNvPr id="5774" name="Google Shape;5774;p31"/>
            <p:cNvSpPr/>
            <p:nvPr/>
          </p:nvSpPr>
          <p:spPr>
            <a:xfrm>
              <a:off x="189427" y="4217498"/>
              <a:ext cx="108425" cy="95286"/>
            </a:xfrm>
            <a:custGeom>
              <a:rect b="b" l="l" r="r" t="t"/>
              <a:pathLst>
                <a:path extrusionOk="0" h="3046" w="3466">
                  <a:moveTo>
                    <a:pt x="1640" y="0"/>
                  </a:moveTo>
                  <a:cubicBezTo>
                    <a:pt x="1040" y="0"/>
                    <a:pt x="646" y="689"/>
                    <a:pt x="394" y="1426"/>
                  </a:cubicBezTo>
                  <a:cubicBezTo>
                    <a:pt x="168" y="1938"/>
                    <a:pt x="37" y="2486"/>
                    <a:pt x="1" y="3045"/>
                  </a:cubicBezTo>
                  <a:cubicBezTo>
                    <a:pt x="13" y="3033"/>
                    <a:pt x="37" y="3009"/>
                    <a:pt x="48" y="2986"/>
                  </a:cubicBezTo>
                  <a:cubicBezTo>
                    <a:pt x="72" y="2926"/>
                    <a:pt x="120" y="2867"/>
                    <a:pt x="179" y="2843"/>
                  </a:cubicBezTo>
                  <a:cubicBezTo>
                    <a:pt x="688" y="2593"/>
                    <a:pt x="1239" y="2466"/>
                    <a:pt x="1795" y="2466"/>
                  </a:cubicBezTo>
                  <a:cubicBezTo>
                    <a:pt x="1955" y="2466"/>
                    <a:pt x="2115" y="2476"/>
                    <a:pt x="2275" y="2497"/>
                  </a:cubicBezTo>
                  <a:cubicBezTo>
                    <a:pt x="2644" y="2545"/>
                    <a:pt x="3168" y="2700"/>
                    <a:pt x="3466" y="2997"/>
                  </a:cubicBezTo>
                  <a:cubicBezTo>
                    <a:pt x="3430" y="2509"/>
                    <a:pt x="3335" y="2033"/>
                    <a:pt x="3168" y="1581"/>
                  </a:cubicBezTo>
                  <a:cubicBezTo>
                    <a:pt x="2954" y="1045"/>
                    <a:pt x="2620" y="390"/>
                    <a:pt x="2084" y="116"/>
                  </a:cubicBezTo>
                  <a:cubicBezTo>
                    <a:pt x="1925" y="36"/>
                    <a:pt x="1777" y="0"/>
                    <a:pt x="164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31"/>
            <p:cNvSpPr/>
            <p:nvPr/>
          </p:nvSpPr>
          <p:spPr>
            <a:xfrm>
              <a:off x="185704" y="4294234"/>
              <a:ext cx="119968" cy="58749"/>
            </a:xfrm>
            <a:custGeom>
              <a:rect b="b" l="l" r="r" t="t"/>
              <a:pathLst>
                <a:path extrusionOk="0" h="1878" w="3835">
                  <a:moveTo>
                    <a:pt x="1914" y="1"/>
                  </a:moveTo>
                  <a:cubicBezTo>
                    <a:pt x="1358" y="1"/>
                    <a:pt x="807" y="128"/>
                    <a:pt x="298" y="378"/>
                  </a:cubicBezTo>
                  <a:cubicBezTo>
                    <a:pt x="239" y="414"/>
                    <a:pt x="191" y="461"/>
                    <a:pt x="167" y="533"/>
                  </a:cubicBezTo>
                  <a:cubicBezTo>
                    <a:pt x="156" y="544"/>
                    <a:pt x="132" y="568"/>
                    <a:pt x="120" y="592"/>
                  </a:cubicBezTo>
                  <a:cubicBezTo>
                    <a:pt x="13" y="747"/>
                    <a:pt x="1" y="949"/>
                    <a:pt x="108" y="1104"/>
                  </a:cubicBezTo>
                  <a:cubicBezTo>
                    <a:pt x="358" y="1485"/>
                    <a:pt x="834" y="1687"/>
                    <a:pt x="1334" y="1783"/>
                  </a:cubicBezTo>
                  <a:cubicBezTo>
                    <a:pt x="1370" y="1378"/>
                    <a:pt x="1441" y="985"/>
                    <a:pt x="1549" y="592"/>
                  </a:cubicBezTo>
                  <a:cubicBezTo>
                    <a:pt x="1585" y="452"/>
                    <a:pt x="1715" y="378"/>
                    <a:pt x="1841" y="378"/>
                  </a:cubicBezTo>
                  <a:cubicBezTo>
                    <a:pt x="1961" y="378"/>
                    <a:pt x="2079" y="446"/>
                    <a:pt x="2108" y="592"/>
                  </a:cubicBezTo>
                  <a:cubicBezTo>
                    <a:pt x="2203" y="1009"/>
                    <a:pt x="2251" y="1449"/>
                    <a:pt x="2251" y="1878"/>
                  </a:cubicBezTo>
                  <a:lnTo>
                    <a:pt x="2287" y="1878"/>
                  </a:lnTo>
                  <a:cubicBezTo>
                    <a:pt x="2811" y="1878"/>
                    <a:pt x="3835" y="1818"/>
                    <a:pt x="3835" y="1092"/>
                  </a:cubicBezTo>
                  <a:cubicBezTo>
                    <a:pt x="3835" y="878"/>
                    <a:pt x="3739" y="675"/>
                    <a:pt x="3585" y="533"/>
                  </a:cubicBezTo>
                  <a:cubicBezTo>
                    <a:pt x="3287" y="235"/>
                    <a:pt x="2763" y="80"/>
                    <a:pt x="2394" y="33"/>
                  </a:cubicBezTo>
                  <a:cubicBezTo>
                    <a:pt x="2234" y="11"/>
                    <a:pt x="2074" y="1"/>
                    <a:pt x="191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31"/>
            <p:cNvSpPr/>
            <p:nvPr/>
          </p:nvSpPr>
          <p:spPr>
            <a:xfrm>
              <a:off x="217362" y="4306309"/>
              <a:ext cx="41011" cy="121595"/>
            </a:xfrm>
            <a:custGeom>
              <a:rect b="b" l="l" r="r" t="t"/>
              <a:pathLst>
                <a:path extrusionOk="0" h="3887" w="1311">
                  <a:moveTo>
                    <a:pt x="823" y="1"/>
                  </a:moveTo>
                  <a:cubicBezTo>
                    <a:pt x="697" y="1"/>
                    <a:pt x="567" y="72"/>
                    <a:pt x="525" y="206"/>
                  </a:cubicBezTo>
                  <a:cubicBezTo>
                    <a:pt x="429" y="599"/>
                    <a:pt x="358" y="1004"/>
                    <a:pt x="322" y="1409"/>
                  </a:cubicBezTo>
                  <a:cubicBezTo>
                    <a:pt x="298" y="1611"/>
                    <a:pt x="275" y="1813"/>
                    <a:pt x="263" y="2016"/>
                  </a:cubicBezTo>
                  <a:cubicBezTo>
                    <a:pt x="215" y="2528"/>
                    <a:pt x="1" y="3278"/>
                    <a:pt x="334" y="3718"/>
                  </a:cubicBezTo>
                  <a:cubicBezTo>
                    <a:pt x="403" y="3828"/>
                    <a:pt x="519" y="3887"/>
                    <a:pt x="637" y="3887"/>
                  </a:cubicBezTo>
                  <a:cubicBezTo>
                    <a:pt x="724" y="3887"/>
                    <a:pt x="811" y="3855"/>
                    <a:pt x="882" y="3790"/>
                  </a:cubicBezTo>
                  <a:cubicBezTo>
                    <a:pt x="1310" y="3397"/>
                    <a:pt x="1215" y="2647"/>
                    <a:pt x="1239" y="2111"/>
                  </a:cubicBezTo>
                  <a:lnTo>
                    <a:pt x="1239" y="1504"/>
                  </a:lnTo>
                  <a:cubicBezTo>
                    <a:pt x="1239" y="1063"/>
                    <a:pt x="1191" y="635"/>
                    <a:pt x="1096" y="206"/>
                  </a:cubicBezTo>
                  <a:cubicBezTo>
                    <a:pt x="1061" y="66"/>
                    <a:pt x="944" y="1"/>
                    <a:pt x="82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31"/>
            <p:cNvSpPr/>
            <p:nvPr/>
          </p:nvSpPr>
          <p:spPr>
            <a:xfrm>
              <a:off x="117915" y="2547106"/>
              <a:ext cx="268341" cy="259238"/>
            </a:xfrm>
            <a:custGeom>
              <a:rect b="b" l="l" r="r" t="t"/>
              <a:pathLst>
                <a:path extrusionOk="0" h="8287" w="8578">
                  <a:moveTo>
                    <a:pt x="2911" y="1"/>
                  </a:moveTo>
                  <a:cubicBezTo>
                    <a:pt x="2705" y="1"/>
                    <a:pt x="2489" y="18"/>
                    <a:pt x="2263" y="54"/>
                  </a:cubicBezTo>
                  <a:cubicBezTo>
                    <a:pt x="2073" y="90"/>
                    <a:pt x="1918" y="221"/>
                    <a:pt x="1858" y="388"/>
                  </a:cubicBezTo>
                  <a:cubicBezTo>
                    <a:pt x="1644" y="411"/>
                    <a:pt x="1430" y="483"/>
                    <a:pt x="1239" y="578"/>
                  </a:cubicBezTo>
                  <a:cubicBezTo>
                    <a:pt x="1513" y="769"/>
                    <a:pt x="1787" y="983"/>
                    <a:pt x="2049" y="1209"/>
                  </a:cubicBezTo>
                  <a:cubicBezTo>
                    <a:pt x="2346" y="1257"/>
                    <a:pt x="2644" y="1328"/>
                    <a:pt x="2906" y="1388"/>
                  </a:cubicBezTo>
                  <a:cubicBezTo>
                    <a:pt x="3525" y="1507"/>
                    <a:pt x="4156" y="1673"/>
                    <a:pt x="4763" y="1876"/>
                  </a:cubicBezTo>
                  <a:cubicBezTo>
                    <a:pt x="5032" y="1962"/>
                    <a:pt x="4922" y="2330"/>
                    <a:pt x="4679" y="2330"/>
                  </a:cubicBezTo>
                  <a:cubicBezTo>
                    <a:pt x="4653" y="2330"/>
                    <a:pt x="4625" y="2326"/>
                    <a:pt x="4597" y="2316"/>
                  </a:cubicBezTo>
                  <a:cubicBezTo>
                    <a:pt x="4025" y="2150"/>
                    <a:pt x="3442" y="2007"/>
                    <a:pt x="2858" y="1912"/>
                  </a:cubicBezTo>
                  <a:lnTo>
                    <a:pt x="2858" y="1912"/>
                  </a:lnTo>
                  <a:cubicBezTo>
                    <a:pt x="3085" y="2126"/>
                    <a:pt x="3311" y="2352"/>
                    <a:pt x="3537" y="2578"/>
                  </a:cubicBezTo>
                  <a:cubicBezTo>
                    <a:pt x="4478" y="2733"/>
                    <a:pt x="5454" y="3293"/>
                    <a:pt x="6144" y="3828"/>
                  </a:cubicBezTo>
                  <a:cubicBezTo>
                    <a:pt x="6350" y="3983"/>
                    <a:pt x="6236" y="4333"/>
                    <a:pt x="6017" y="4333"/>
                  </a:cubicBezTo>
                  <a:cubicBezTo>
                    <a:pt x="5982" y="4333"/>
                    <a:pt x="5945" y="4324"/>
                    <a:pt x="5906" y="4305"/>
                  </a:cubicBezTo>
                  <a:cubicBezTo>
                    <a:pt x="5478" y="4102"/>
                    <a:pt x="5049" y="3912"/>
                    <a:pt x="4597" y="3745"/>
                  </a:cubicBezTo>
                  <a:lnTo>
                    <a:pt x="4597" y="3745"/>
                  </a:lnTo>
                  <a:lnTo>
                    <a:pt x="4751" y="3924"/>
                  </a:lnTo>
                  <a:cubicBezTo>
                    <a:pt x="5049" y="4281"/>
                    <a:pt x="5311" y="4650"/>
                    <a:pt x="5573" y="5031"/>
                  </a:cubicBezTo>
                  <a:cubicBezTo>
                    <a:pt x="5629" y="4959"/>
                    <a:pt x="5712" y="4914"/>
                    <a:pt x="5797" y="4914"/>
                  </a:cubicBezTo>
                  <a:cubicBezTo>
                    <a:pt x="5838" y="4914"/>
                    <a:pt x="5879" y="4924"/>
                    <a:pt x="5918" y="4948"/>
                  </a:cubicBezTo>
                  <a:lnTo>
                    <a:pt x="6871" y="5352"/>
                  </a:lnTo>
                  <a:cubicBezTo>
                    <a:pt x="7189" y="5490"/>
                    <a:pt x="7073" y="5959"/>
                    <a:pt x="6774" y="5959"/>
                  </a:cubicBezTo>
                  <a:cubicBezTo>
                    <a:pt x="6738" y="5959"/>
                    <a:pt x="6698" y="5952"/>
                    <a:pt x="6656" y="5936"/>
                  </a:cubicBezTo>
                  <a:lnTo>
                    <a:pt x="5990" y="5662"/>
                  </a:lnTo>
                  <a:lnTo>
                    <a:pt x="5990" y="5662"/>
                  </a:lnTo>
                  <a:cubicBezTo>
                    <a:pt x="6287" y="6114"/>
                    <a:pt x="6573" y="6579"/>
                    <a:pt x="6883" y="7019"/>
                  </a:cubicBezTo>
                  <a:cubicBezTo>
                    <a:pt x="6963" y="7135"/>
                    <a:pt x="6863" y="7277"/>
                    <a:pt x="6758" y="7277"/>
                  </a:cubicBezTo>
                  <a:cubicBezTo>
                    <a:pt x="6723" y="7277"/>
                    <a:pt x="6687" y="7261"/>
                    <a:pt x="6656" y="7222"/>
                  </a:cubicBezTo>
                  <a:cubicBezTo>
                    <a:pt x="6299" y="6757"/>
                    <a:pt x="5930" y="6329"/>
                    <a:pt x="5537" y="5912"/>
                  </a:cubicBezTo>
                  <a:lnTo>
                    <a:pt x="5537" y="5912"/>
                  </a:lnTo>
                  <a:cubicBezTo>
                    <a:pt x="5502" y="6126"/>
                    <a:pt x="5502" y="6329"/>
                    <a:pt x="5549" y="6531"/>
                  </a:cubicBezTo>
                  <a:cubicBezTo>
                    <a:pt x="5573" y="6710"/>
                    <a:pt x="5454" y="6876"/>
                    <a:pt x="5287" y="6912"/>
                  </a:cubicBezTo>
                  <a:cubicBezTo>
                    <a:pt x="5272" y="6914"/>
                    <a:pt x="5257" y="6915"/>
                    <a:pt x="5242" y="6915"/>
                  </a:cubicBezTo>
                  <a:cubicBezTo>
                    <a:pt x="5081" y="6915"/>
                    <a:pt x="4939" y="6803"/>
                    <a:pt x="4906" y="6650"/>
                  </a:cubicBezTo>
                  <a:cubicBezTo>
                    <a:pt x="4811" y="6234"/>
                    <a:pt x="4870" y="5805"/>
                    <a:pt x="5073" y="5436"/>
                  </a:cubicBezTo>
                  <a:cubicBezTo>
                    <a:pt x="4823" y="5174"/>
                    <a:pt x="4573" y="4912"/>
                    <a:pt x="4335" y="4638"/>
                  </a:cubicBezTo>
                  <a:cubicBezTo>
                    <a:pt x="4144" y="4436"/>
                    <a:pt x="3966" y="4245"/>
                    <a:pt x="3775" y="4043"/>
                  </a:cubicBezTo>
                  <a:lnTo>
                    <a:pt x="3775" y="4043"/>
                  </a:lnTo>
                  <a:cubicBezTo>
                    <a:pt x="3787" y="4102"/>
                    <a:pt x="3787" y="4150"/>
                    <a:pt x="3799" y="4198"/>
                  </a:cubicBezTo>
                  <a:cubicBezTo>
                    <a:pt x="3847" y="4519"/>
                    <a:pt x="4061" y="5388"/>
                    <a:pt x="3549" y="5483"/>
                  </a:cubicBezTo>
                  <a:cubicBezTo>
                    <a:pt x="3523" y="5488"/>
                    <a:pt x="3499" y="5491"/>
                    <a:pt x="3476" y="5491"/>
                  </a:cubicBezTo>
                  <a:cubicBezTo>
                    <a:pt x="3038" y="5491"/>
                    <a:pt x="2938" y="4682"/>
                    <a:pt x="2870" y="4388"/>
                  </a:cubicBezTo>
                  <a:cubicBezTo>
                    <a:pt x="2799" y="4031"/>
                    <a:pt x="2656" y="3531"/>
                    <a:pt x="2704" y="3114"/>
                  </a:cubicBezTo>
                  <a:cubicBezTo>
                    <a:pt x="2692" y="3078"/>
                    <a:pt x="2680" y="3043"/>
                    <a:pt x="2680" y="3007"/>
                  </a:cubicBezTo>
                  <a:cubicBezTo>
                    <a:pt x="2394" y="2745"/>
                    <a:pt x="2120" y="2495"/>
                    <a:pt x="1822" y="2245"/>
                  </a:cubicBezTo>
                  <a:lnTo>
                    <a:pt x="1822" y="2245"/>
                  </a:lnTo>
                  <a:cubicBezTo>
                    <a:pt x="1834" y="2614"/>
                    <a:pt x="1870" y="2983"/>
                    <a:pt x="1953" y="3340"/>
                  </a:cubicBezTo>
                  <a:cubicBezTo>
                    <a:pt x="1994" y="3561"/>
                    <a:pt x="1835" y="3684"/>
                    <a:pt x="1668" y="3684"/>
                  </a:cubicBezTo>
                  <a:cubicBezTo>
                    <a:pt x="1539" y="3684"/>
                    <a:pt x="1405" y="3609"/>
                    <a:pt x="1358" y="3447"/>
                  </a:cubicBezTo>
                  <a:cubicBezTo>
                    <a:pt x="1239" y="3043"/>
                    <a:pt x="1215" y="2614"/>
                    <a:pt x="1287" y="2197"/>
                  </a:cubicBezTo>
                  <a:cubicBezTo>
                    <a:pt x="1299" y="2078"/>
                    <a:pt x="1394" y="1983"/>
                    <a:pt x="1501" y="1971"/>
                  </a:cubicBezTo>
                  <a:cubicBezTo>
                    <a:pt x="1180" y="1697"/>
                    <a:pt x="846" y="1447"/>
                    <a:pt x="513" y="1209"/>
                  </a:cubicBezTo>
                  <a:cubicBezTo>
                    <a:pt x="239" y="1578"/>
                    <a:pt x="96" y="2019"/>
                    <a:pt x="72" y="2483"/>
                  </a:cubicBezTo>
                  <a:cubicBezTo>
                    <a:pt x="1" y="4102"/>
                    <a:pt x="1334" y="5412"/>
                    <a:pt x="2584" y="6234"/>
                  </a:cubicBezTo>
                  <a:cubicBezTo>
                    <a:pt x="3989" y="7150"/>
                    <a:pt x="5525" y="7829"/>
                    <a:pt x="7145" y="8258"/>
                  </a:cubicBezTo>
                  <a:cubicBezTo>
                    <a:pt x="7219" y="8278"/>
                    <a:pt x="7295" y="8287"/>
                    <a:pt x="7371" y="8287"/>
                  </a:cubicBezTo>
                  <a:cubicBezTo>
                    <a:pt x="7977" y="8287"/>
                    <a:pt x="8577" y="7691"/>
                    <a:pt x="8228" y="7067"/>
                  </a:cubicBezTo>
                  <a:cubicBezTo>
                    <a:pt x="6971" y="4698"/>
                    <a:pt x="6306" y="1"/>
                    <a:pt x="291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31"/>
            <p:cNvSpPr/>
            <p:nvPr/>
          </p:nvSpPr>
          <p:spPr>
            <a:xfrm>
              <a:off x="-145" y="2497930"/>
              <a:ext cx="342950" cy="276913"/>
            </a:xfrm>
            <a:custGeom>
              <a:rect b="b" l="l" r="r" t="t"/>
              <a:pathLst>
                <a:path extrusionOk="0" h="8852" w="10963">
                  <a:moveTo>
                    <a:pt x="679" y="1"/>
                  </a:moveTo>
                  <a:cubicBezTo>
                    <a:pt x="512" y="1"/>
                    <a:pt x="349" y="25"/>
                    <a:pt x="191" y="78"/>
                  </a:cubicBezTo>
                  <a:cubicBezTo>
                    <a:pt x="48" y="150"/>
                    <a:pt x="1" y="328"/>
                    <a:pt x="108" y="459"/>
                  </a:cubicBezTo>
                  <a:cubicBezTo>
                    <a:pt x="405" y="828"/>
                    <a:pt x="822" y="948"/>
                    <a:pt x="1251" y="1126"/>
                  </a:cubicBezTo>
                  <a:cubicBezTo>
                    <a:pt x="1822" y="1352"/>
                    <a:pt x="2370" y="1614"/>
                    <a:pt x="2906" y="1912"/>
                  </a:cubicBezTo>
                  <a:cubicBezTo>
                    <a:pt x="3382" y="2174"/>
                    <a:pt x="3846" y="2460"/>
                    <a:pt x="4287" y="2781"/>
                  </a:cubicBezTo>
                  <a:cubicBezTo>
                    <a:pt x="4620" y="3019"/>
                    <a:pt x="4954" y="3269"/>
                    <a:pt x="5275" y="3543"/>
                  </a:cubicBezTo>
                  <a:cubicBezTo>
                    <a:pt x="5168" y="3567"/>
                    <a:pt x="5085" y="3662"/>
                    <a:pt x="5073" y="3769"/>
                  </a:cubicBezTo>
                  <a:cubicBezTo>
                    <a:pt x="5001" y="4186"/>
                    <a:pt x="5025" y="4615"/>
                    <a:pt x="5144" y="5019"/>
                  </a:cubicBezTo>
                  <a:cubicBezTo>
                    <a:pt x="5186" y="5181"/>
                    <a:pt x="5319" y="5256"/>
                    <a:pt x="5448" y="5256"/>
                  </a:cubicBezTo>
                  <a:cubicBezTo>
                    <a:pt x="5614" y="5256"/>
                    <a:pt x="5774" y="5133"/>
                    <a:pt x="5727" y="4912"/>
                  </a:cubicBezTo>
                  <a:cubicBezTo>
                    <a:pt x="5656" y="4555"/>
                    <a:pt x="5620" y="4186"/>
                    <a:pt x="5608" y="3817"/>
                  </a:cubicBezTo>
                  <a:lnTo>
                    <a:pt x="5608" y="3817"/>
                  </a:lnTo>
                  <a:cubicBezTo>
                    <a:pt x="5894" y="4067"/>
                    <a:pt x="6180" y="4317"/>
                    <a:pt x="6454" y="4579"/>
                  </a:cubicBezTo>
                  <a:cubicBezTo>
                    <a:pt x="6466" y="4615"/>
                    <a:pt x="6478" y="4650"/>
                    <a:pt x="6489" y="4686"/>
                  </a:cubicBezTo>
                  <a:cubicBezTo>
                    <a:pt x="6442" y="5103"/>
                    <a:pt x="6585" y="5603"/>
                    <a:pt x="6656" y="5960"/>
                  </a:cubicBezTo>
                  <a:cubicBezTo>
                    <a:pt x="6713" y="6265"/>
                    <a:pt x="6801" y="7086"/>
                    <a:pt x="7249" y="7086"/>
                  </a:cubicBezTo>
                  <a:cubicBezTo>
                    <a:pt x="7273" y="7086"/>
                    <a:pt x="7297" y="7084"/>
                    <a:pt x="7323" y="7079"/>
                  </a:cubicBezTo>
                  <a:cubicBezTo>
                    <a:pt x="7835" y="6984"/>
                    <a:pt x="7621" y="6115"/>
                    <a:pt x="7573" y="5793"/>
                  </a:cubicBezTo>
                  <a:cubicBezTo>
                    <a:pt x="7561" y="5746"/>
                    <a:pt x="7549" y="5686"/>
                    <a:pt x="7549" y="5639"/>
                  </a:cubicBezTo>
                  <a:lnTo>
                    <a:pt x="7549" y="5639"/>
                  </a:lnTo>
                  <a:cubicBezTo>
                    <a:pt x="7740" y="5829"/>
                    <a:pt x="7918" y="6020"/>
                    <a:pt x="8109" y="6234"/>
                  </a:cubicBezTo>
                  <a:cubicBezTo>
                    <a:pt x="8347" y="6496"/>
                    <a:pt x="8597" y="6770"/>
                    <a:pt x="8847" y="7032"/>
                  </a:cubicBezTo>
                  <a:cubicBezTo>
                    <a:pt x="8633" y="7401"/>
                    <a:pt x="8573" y="7829"/>
                    <a:pt x="8680" y="8234"/>
                  </a:cubicBezTo>
                  <a:cubicBezTo>
                    <a:pt x="8713" y="8397"/>
                    <a:pt x="8845" y="8511"/>
                    <a:pt x="9004" y="8511"/>
                  </a:cubicBezTo>
                  <a:cubicBezTo>
                    <a:pt x="9019" y="8511"/>
                    <a:pt x="9034" y="8510"/>
                    <a:pt x="9049" y="8508"/>
                  </a:cubicBezTo>
                  <a:cubicBezTo>
                    <a:pt x="9228" y="8472"/>
                    <a:pt x="9347" y="8306"/>
                    <a:pt x="9323" y="8127"/>
                  </a:cubicBezTo>
                  <a:cubicBezTo>
                    <a:pt x="9276" y="7925"/>
                    <a:pt x="9264" y="7710"/>
                    <a:pt x="9311" y="7508"/>
                  </a:cubicBezTo>
                  <a:lnTo>
                    <a:pt x="9311" y="7508"/>
                  </a:lnTo>
                  <a:cubicBezTo>
                    <a:pt x="9704" y="7913"/>
                    <a:pt x="10073" y="8341"/>
                    <a:pt x="10430" y="8794"/>
                  </a:cubicBezTo>
                  <a:cubicBezTo>
                    <a:pt x="10462" y="8834"/>
                    <a:pt x="10499" y="8851"/>
                    <a:pt x="10536" y="8851"/>
                  </a:cubicBezTo>
                  <a:cubicBezTo>
                    <a:pt x="10640" y="8851"/>
                    <a:pt x="10736" y="8717"/>
                    <a:pt x="10657" y="8603"/>
                  </a:cubicBezTo>
                  <a:cubicBezTo>
                    <a:pt x="10359" y="8151"/>
                    <a:pt x="10061" y="7698"/>
                    <a:pt x="9764" y="7246"/>
                  </a:cubicBezTo>
                  <a:lnTo>
                    <a:pt x="9764" y="7246"/>
                  </a:lnTo>
                  <a:lnTo>
                    <a:pt x="10442" y="7520"/>
                  </a:lnTo>
                  <a:cubicBezTo>
                    <a:pt x="10483" y="7535"/>
                    <a:pt x="10521" y="7543"/>
                    <a:pt x="10557" y="7543"/>
                  </a:cubicBezTo>
                  <a:cubicBezTo>
                    <a:pt x="10847" y="7543"/>
                    <a:pt x="10963" y="7074"/>
                    <a:pt x="10645" y="6936"/>
                  </a:cubicBezTo>
                  <a:lnTo>
                    <a:pt x="9692" y="6520"/>
                  </a:lnTo>
                  <a:cubicBezTo>
                    <a:pt x="9654" y="6501"/>
                    <a:pt x="9614" y="6491"/>
                    <a:pt x="9574" y="6491"/>
                  </a:cubicBezTo>
                  <a:cubicBezTo>
                    <a:pt x="9488" y="6491"/>
                    <a:pt x="9404" y="6534"/>
                    <a:pt x="9347" y="6615"/>
                  </a:cubicBezTo>
                  <a:cubicBezTo>
                    <a:pt x="9085" y="6234"/>
                    <a:pt x="8823" y="5853"/>
                    <a:pt x="8525" y="5508"/>
                  </a:cubicBezTo>
                  <a:lnTo>
                    <a:pt x="8371" y="5329"/>
                  </a:lnTo>
                  <a:lnTo>
                    <a:pt x="8371" y="5329"/>
                  </a:lnTo>
                  <a:cubicBezTo>
                    <a:pt x="8823" y="5484"/>
                    <a:pt x="9264" y="5674"/>
                    <a:pt x="9692" y="5889"/>
                  </a:cubicBezTo>
                  <a:cubicBezTo>
                    <a:pt x="9729" y="5906"/>
                    <a:pt x="9764" y="5913"/>
                    <a:pt x="9797" y="5913"/>
                  </a:cubicBezTo>
                  <a:cubicBezTo>
                    <a:pt x="10017" y="5913"/>
                    <a:pt x="10127" y="5566"/>
                    <a:pt x="9930" y="5400"/>
                  </a:cubicBezTo>
                  <a:cubicBezTo>
                    <a:pt x="9228" y="4865"/>
                    <a:pt x="8252" y="4305"/>
                    <a:pt x="7323" y="4162"/>
                  </a:cubicBezTo>
                  <a:cubicBezTo>
                    <a:pt x="7097" y="3924"/>
                    <a:pt x="6870" y="3710"/>
                    <a:pt x="6632" y="3484"/>
                  </a:cubicBezTo>
                  <a:lnTo>
                    <a:pt x="6632" y="3484"/>
                  </a:lnTo>
                  <a:cubicBezTo>
                    <a:pt x="7228" y="3591"/>
                    <a:pt x="7811" y="3722"/>
                    <a:pt x="8383" y="3900"/>
                  </a:cubicBezTo>
                  <a:cubicBezTo>
                    <a:pt x="8408" y="3907"/>
                    <a:pt x="8432" y="3911"/>
                    <a:pt x="8456" y="3911"/>
                  </a:cubicBezTo>
                  <a:cubicBezTo>
                    <a:pt x="8703" y="3911"/>
                    <a:pt x="8809" y="3535"/>
                    <a:pt x="8537" y="3448"/>
                  </a:cubicBezTo>
                  <a:cubicBezTo>
                    <a:pt x="7930" y="3257"/>
                    <a:pt x="7311" y="3091"/>
                    <a:pt x="6680" y="2960"/>
                  </a:cubicBezTo>
                  <a:cubicBezTo>
                    <a:pt x="6418" y="2900"/>
                    <a:pt x="6120" y="2829"/>
                    <a:pt x="5823" y="2781"/>
                  </a:cubicBezTo>
                  <a:cubicBezTo>
                    <a:pt x="5549" y="2555"/>
                    <a:pt x="5287" y="2352"/>
                    <a:pt x="5013" y="2150"/>
                  </a:cubicBezTo>
                  <a:cubicBezTo>
                    <a:pt x="4370" y="1674"/>
                    <a:pt x="3691" y="1245"/>
                    <a:pt x="2989" y="876"/>
                  </a:cubicBezTo>
                  <a:cubicBezTo>
                    <a:pt x="2340" y="532"/>
                    <a:pt x="1472" y="1"/>
                    <a:pt x="67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31"/>
            <p:cNvSpPr/>
            <p:nvPr/>
          </p:nvSpPr>
          <p:spPr>
            <a:xfrm>
              <a:off x="121638" y="4866203"/>
              <a:ext cx="474180" cy="579195"/>
            </a:xfrm>
            <a:custGeom>
              <a:rect b="b" l="l" r="r" t="t"/>
              <a:pathLst>
                <a:path extrusionOk="0" h="18515" w="15158">
                  <a:moveTo>
                    <a:pt x="6374" y="1"/>
                  </a:moveTo>
                  <a:cubicBezTo>
                    <a:pt x="5986" y="1"/>
                    <a:pt x="5591" y="42"/>
                    <a:pt x="5192" y="132"/>
                  </a:cubicBezTo>
                  <a:cubicBezTo>
                    <a:pt x="2870" y="656"/>
                    <a:pt x="1275" y="2834"/>
                    <a:pt x="703" y="5025"/>
                  </a:cubicBezTo>
                  <a:cubicBezTo>
                    <a:pt x="691" y="5097"/>
                    <a:pt x="680" y="5156"/>
                    <a:pt x="668" y="5216"/>
                  </a:cubicBezTo>
                  <a:cubicBezTo>
                    <a:pt x="465" y="5859"/>
                    <a:pt x="322" y="6525"/>
                    <a:pt x="251" y="7204"/>
                  </a:cubicBezTo>
                  <a:cubicBezTo>
                    <a:pt x="1" y="9288"/>
                    <a:pt x="72" y="11490"/>
                    <a:pt x="977" y="13419"/>
                  </a:cubicBezTo>
                  <a:cubicBezTo>
                    <a:pt x="1620" y="15646"/>
                    <a:pt x="3061" y="17991"/>
                    <a:pt x="5525" y="18408"/>
                  </a:cubicBezTo>
                  <a:cubicBezTo>
                    <a:pt x="5859" y="18455"/>
                    <a:pt x="6192" y="18491"/>
                    <a:pt x="6537" y="18491"/>
                  </a:cubicBezTo>
                  <a:cubicBezTo>
                    <a:pt x="6502" y="17455"/>
                    <a:pt x="6478" y="16431"/>
                    <a:pt x="6466" y="15395"/>
                  </a:cubicBezTo>
                  <a:cubicBezTo>
                    <a:pt x="5525" y="15288"/>
                    <a:pt x="4585" y="14741"/>
                    <a:pt x="3894" y="14157"/>
                  </a:cubicBezTo>
                  <a:cubicBezTo>
                    <a:pt x="3013" y="13395"/>
                    <a:pt x="2489" y="12371"/>
                    <a:pt x="2227" y="11252"/>
                  </a:cubicBezTo>
                  <a:cubicBezTo>
                    <a:pt x="2177" y="11057"/>
                    <a:pt x="2332" y="10928"/>
                    <a:pt x="2486" y="10928"/>
                  </a:cubicBezTo>
                  <a:cubicBezTo>
                    <a:pt x="2586" y="10928"/>
                    <a:pt x="2685" y="10983"/>
                    <a:pt x="2727" y="11109"/>
                  </a:cubicBezTo>
                  <a:cubicBezTo>
                    <a:pt x="3108" y="12014"/>
                    <a:pt x="3716" y="12800"/>
                    <a:pt x="4490" y="13395"/>
                  </a:cubicBezTo>
                  <a:lnTo>
                    <a:pt x="4537" y="13443"/>
                  </a:lnTo>
                  <a:cubicBezTo>
                    <a:pt x="4525" y="13395"/>
                    <a:pt x="4513" y="13360"/>
                    <a:pt x="4501" y="13312"/>
                  </a:cubicBezTo>
                  <a:cubicBezTo>
                    <a:pt x="4287" y="12621"/>
                    <a:pt x="4132" y="11812"/>
                    <a:pt x="4359" y="11097"/>
                  </a:cubicBezTo>
                  <a:cubicBezTo>
                    <a:pt x="4388" y="10984"/>
                    <a:pt x="4487" y="10928"/>
                    <a:pt x="4586" y="10928"/>
                  </a:cubicBezTo>
                  <a:cubicBezTo>
                    <a:pt x="4686" y="10928"/>
                    <a:pt x="4787" y="10984"/>
                    <a:pt x="4823" y="11097"/>
                  </a:cubicBezTo>
                  <a:cubicBezTo>
                    <a:pt x="4978" y="11728"/>
                    <a:pt x="5002" y="12383"/>
                    <a:pt x="5204" y="13002"/>
                  </a:cubicBezTo>
                  <a:cubicBezTo>
                    <a:pt x="5323" y="13371"/>
                    <a:pt x="5585" y="13741"/>
                    <a:pt x="5740" y="14122"/>
                  </a:cubicBezTo>
                  <a:cubicBezTo>
                    <a:pt x="5978" y="14217"/>
                    <a:pt x="6216" y="14300"/>
                    <a:pt x="6454" y="14383"/>
                  </a:cubicBezTo>
                  <a:cubicBezTo>
                    <a:pt x="6430" y="13157"/>
                    <a:pt x="6406" y="11907"/>
                    <a:pt x="6383" y="10669"/>
                  </a:cubicBezTo>
                  <a:cubicBezTo>
                    <a:pt x="5561" y="10395"/>
                    <a:pt x="4906" y="9573"/>
                    <a:pt x="4478" y="8859"/>
                  </a:cubicBezTo>
                  <a:cubicBezTo>
                    <a:pt x="3930" y="7978"/>
                    <a:pt x="3739" y="7073"/>
                    <a:pt x="3668" y="6037"/>
                  </a:cubicBezTo>
                  <a:cubicBezTo>
                    <a:pt x="3661" y="5844"/>
                    <a:pt x="3837" y="5733"/>
                    <a:pt x="4002" y="5733"/>
                  </a:cubicBezTo>
                  <a:cubicBezTo>
                    <a:pt x="4132" y="5733"/>
                    <a:pt x="4254" y="5802"/>
                    <a:pt x="4275" y="5954"/>
                  </a:cubicBezTo>
                  <a:cubicBezTo>
                    <a:pt x="4430" y="6823"/>
                    <a:pt x="4775" y="7645"/>
                    <a:pt x="5275" y="8371"/>
                  </a:cubicBezTo>
                  <a:cubicBezTo>
                    <a:pt x="5573" y="8835"/>
                    <a:pt x="5990" y="9216"/>
                    <a:pt x="6371" y="9597"/>
                  </a:cubicBezTo>
                  <a:lnTo>
                    <a:pt x="6371" y="9145"/>
                  </a:lnTo>
                  <a:cubicBezTo>
                    <a:pt x="6347" y="7275"/>
                    <a:pt x="6180" y="5275"/>
                    <a:pt x="6514" y="3430"/>
                  </a:cubicBezTo>
                  <a:cubicBezTo>
                    <a:pt x="6538" y="3297"/>
                    <a:pt x="6659" y="3229"/>
                    <a:pt x="6779" y="3229"/>
                  </a:cubicBezTo>
                  <a:cubicBezTo>
                    <a:pt x="6897" y="3229"/>
                    <a:pt x="7014" y="3294"/>
                    <a:pt x="7037" y="3430"/>
                  </a:cubicBezTo>
                  <a:cubicBezTo>
                    <a:pt x="7228" y="4525"/>
                    <a:pt x="7323" y="5644"/>
                    <a:pt x="7323" y="6763"/>
                  </a:cubicBezTo>
                  <a:cubicBezTo>
                    <a:pt x="7740" y="6442"/>
                    <a:pt x="8061" y="6001"/>
                    <a:pt x="8252" y="5501"/>
                  </a:cubicBezTo>
                  <a:cubicBezTo>
                    <a:pt x="8356" y="5209"/>
                    <a:pt x="8360" y="4403"/>
                    <a:pt x="8770" y="4403"/>
                  </a:cubicBezTo>
                  <a:cubicBezTo>
                    <a:pt x="8827" y="4403"/>
                    <a:pt x="8892" y="4419"/>
                    <a:pt x="8966" y="4454"/>
                  </a:cubicBezTo>
                  <a:cubicBezTo>
                    <a:pt x="9073" y="4525"/>
                    <a:pt x="9145" y="4644"/>
                    <a:pt x="9145" y="4763"/>
                  </a:cubicBezTo>
                  <a:cubicBezTo>
                    <a:pt x="9204" y="5918"/>
                    <a:pt x="8359" y="6966"/>
                    <a:pt x="7323" y="7395"/>
                  </a:cubicBezTo>
                  <a:cubicBezTo>
                    <a:pt x="7323" y="8026"/>
                    <a:pt x="7323" y="8657"/>
                    <a:pt x="7347" y="9264"/>
                  </a:cubicBezTo>
                  <a:cubicBezTo>
                    <a:pt x="7383" y="10419"/>
                    <a:pt x="7418" y="11562"/>
                    <a:pt x="7478" y="12717"/>
                  </a:cubicBezTo>
                  <a:cubicBezTo>
                    <a:pt x="7871" y="12598"/>
                    <a:pt x="8252" y="12407"/>
                    <a:pt x="8573" y="12145"/>
                  </a:cubicBezTo>
                  <a:cubicBezTo>
                    <a:pt x="8859" y="10704"/>
                    <a:pt x="8847" y="9240"/>
                    <a:pt x="8883" y="7776"/>
                  </a:cubicBezTo>
                  <a:cubicBezTo>
                    <a:pt x="8890" y="7616"/>
                    <a:pt x="9015" y="7527"/>
                    <a:pt x="9141" y="7527"/>
                  </a:cubicBezTo>
                  <a:cubicBezTo>
                    <a:pt x="9241" y="7527"/>
                    <a:pt x="9341" y="7583"/>
                    <a:pt x="9383" y="7704"/>
                  </a:cubicBezTo>
                  <a:cubicBezTo>
                    <a:pt x="9669" y="8764"/>
                    <a:pt x="9752" y="9859"/>
                    <a:pt x="9633" y="10943"/>
                  </a:cubicBezTo>
                  <a:cubicBezTo>
                    <a:pt x="9657" y="10919"/>
                    <a:pt x="9669" y="10895"/>
                    <a:pt x="9681" y="10871"/>
                  </a:cubicBezTo>
                  <a:cubicBezTo>
                    <a:pt x="9990" y="10347"/>
                    <a:pt x="10240" y="9800"/>
                    <a:pt x="10431" y="9228"/>
                  </a:cubicBezTo>
                  <a:cubicBezTo>
                    <a:pt x="10597" y="8764"/>
                    <a:pt x="10681" y="8216"/>
                    <a:pt x="11133" y="7954"/>
                  </a:cubicBezTo>
                  <a:cubicBezTo>
                    <a:pt x="11184" y="7924"/>
                    <a:pt x="11240" y="7910"/>
                    <a:pt x="11294" y="7910"/>
                  </a:cubicBezTo>
                  <a:cubicBezTo>
                    <a:pt x="11391" y="7910"/>
                    <a:pt x="11484" y="7957"/>
                    <a:pt x="11538" y="8049"/>
                  </a:cubicBezTo>
                  <a:cubicBezTo>
                    <a:pt x="11824" y="8680"/>
                    <a:pt x="11443" y="9395"/>
                    <a:pt x="11193" y="9990"/>
                  </a:cubicBezTo>
                  <a:cubicBezTo>
                    <a:pt x="10943" y="10645"/>
                    <a:pt x="10597" y="11252"/>
                    <a:pt x="10157" y="11812"/>
                  </a:cubicBezTo>
                  <a:cubicBezTo>
                    <a:pt x="9919" y="12109"/>
                    <a:pt x="9633" y="12371"/>
                    <a:pt x="9323" y="12598"/>
                  </a:cubicBezTo>
                  <a:cubicBezTo>
                    <a:pt x="9300" y="12621"/>
                    <a:pt x="9276" y="12645"/>
                    <a:pt x="9240" y="12669"/>
                  </a:cubicBezTo>
                  <a:cubicBezTo>
                    <a:pt x="8716" y="13026"/>
                    <a:pt x="8121" y="13276"/>
                    <a:pt x="7502" y="13371"/>
                  </a:cubicBezTo>
                  <a:cubicBezTo>
                    <a:pt x="7526" y="13919"/>
                    <a:pt x="7561" y="14479"/>
                    <a:pt x="7597" y="15026"/>
                  </a:cubicBezTo>
                  <a:lnTo>
                    <a:pt x="7680" y="16300"/>
                  </a:lnTo>
                  <a:cubicBezTo>
                    <a:pt x="8407" y="16241"/>
                    <a:pt x="9002" y="15872"/>
                    <a:pt x="9526" y="15348"/>
                  </a:cubicBezTo>
                  <a:cubicBezTo>
                    <a:pt x="9931" y="14955"/>
                    <a:pt x="10276" y="14252"/>
                    <a:pt x="10812" y="14098"/>
                  </a:cubicBezTo>
                  <a:cubicBezTo>
                    <a:pt x="10837" y="14090"/>
                    <a:pt x="10862" y="14086"/>
                    <a:pt x="10886" y="14086"/>
                  </a:cubicBezTo>
                  <a:cubicBezTo>
                    <a:pt x="11009" y="14086"/>
                    <a:pt x="11109" y="14182"/>
                    <a:pt x="11109" y="14312"/>
                  </a:cubicBezTo>
                  <a:cubicBezTo>
                    <a:pt x="11098" y="15026"/>
                    <a:pt x="10193" y="15729"/>
                    <a:pt x="9681" y="16146"/>
                  </a:cubicBezTo>
                  <a:cubicBezTo>
                    <a:pt x="9133" y="16610"/>
                    <a:pt x="8442" y="16896"/>
                    <a:pt x="7716" y="16943"/>
                  </a:cubicBezTo>
                  <a:cubicBezTo>
                    <a:pt x="7740" y="17467"/>
                    <a:pt x="7776" y="17991"/>
                    <a:pt x="7811" y="18515"/>
                  </a:cubicBezTo>
                  <a:cubicBezTo>
                    <a:pt x="9609" y="18467"/>
                    <a:pt x="11264" y="17431"/>
                    <a:pt x="12443" y="16015"/>
                  </a:cubicBezTo>
                  <a:cubicBezTo>
                    <a:pt x="14003" y="14145"/>
                    <a:pt x="15158" y="11740"/>
                    <a:pt x="15146" y="9264"/>
                  </a:cubicBezTo>
                  <a:cubicBezTo>
                    <a:pt x="15110" y="6644"/>
                    <a:pt x="13538" y="4394"/>
                    <a:pt x="11740" y="2596"/>
                  </a:cubicBezTo>
                  <a:cubicBezTo>
                    <a:pt x="10280" y="1156"/>
                    <a:pt x="8415" y="1"/>
                    <a:pt x="6374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31"/>
            <p:cNvSpPr/>
            <p:nvPr/>
          </p:nvSpPr>
          <p:spPr>
            <a:xfrm>
              <a:off x="189208" y="4967527"/>
              <a:ext cx="301939" cy="760071"/>
            </a:xfrm>
            <a:custGeom>
              <a:rect b="b" l="l" r="r" t="t"/>
              <a:pathLst>
                <a:path extrusionOk="0" h="24297" w="9652">
                  <a:moveTo>
                    <a:pt x="4601" y="0"/>
                  </a:moveTo>
                  <a:cubicBezTo>
                    <a:pt x="4478" y="0"/>
                    <a:pt x="4354" y="69"/>
                    <a:pt x="4330" y="203"/>
                  </a:cubicBezTo>
                  <a:cubicBezTo>
                    <a:pt x="3996" y="2036"/>
                    <a:pt x="4175" y="4036"/>
                    <a:pt x="4199" y="5906"/>
                  </a:cubicBezTo>
                  <a:lnTo>
                    <a:pt x="4199" y="6370"/>
                  </a:lnTo>
                  <a:cubicBezTo>
                    <a:pt x="3806" y="5977"/>
                    <a:pt x="3401" y="5608"/>
                    <a:pt x="3092" y="5144"/>
                  </a:cubicBezTo>
                  <a:cubicBezTo>
                    <a:pt x="2591" y="4406"/>
                    <a:pt x="2258" y="3584"/>
                    <a:pt x="2103" y="2715"/>
                  </a:cubicBezTo>
                  <a:cubicBezTo>
                    <a:pt x="2077" y="2565"/>
                    <a:pt x="1954" y="2498"/>
                    <a:pt x="1826" y="2498"/>
                  </a:cubicBezTo>
                  <a:cubicBezTo>
                    <a:pt x="1659" y="2498"/>
                    <a:pt x="1483" y="2610"/>
                    <a:pt x="1496" y="2798"/>
                  </a:cubicBezTo>
                  <a:cubicBezTo>
                    <a:pt x="1568" y="3834"/>
                    <a:pt x="1758" y="4739"/>
                    <a:pt x="2294" y="5620"/>
                  </a:cubicBezTo>
                  <a:cubicBezTo>
                    <a:pt x="2734" y="6346"/>
                    <a:pt x="3377" y="7156"/>
                    <a:pt x="4211" y="7430"/>
                  </a:cubicBezTo>
                  <a:cubicBezTo>
                    <a:pt x="4235" y="8668"/>
                    <a:pt x="4258" y="9918"/>
                    <a:pt x="4270" y="11156"/>
                  </a:cubicBezTo>
                  <a:cubicBezTo>
                    <a:pt x="4032" y="11073"/>
                    <a:pt x="3794" y="10978"/>
                    <a:pt x="3556" y="10883"/>
                  </a:cubicBezTo>
                  <a:cubicBezTo>
                    <a:pt x="3413" y="10502"/>
                    <a:pt x="3139" y="10144"/>
                    <a:pt x="3020" y="9763"/>
                  </a:cubicBezTo>
                  <a:cubicBezTo>
                    <a:pt x="2818" y="9144"/>
                    <a:pt x="2806" y="8501"/>
                    <a:pt x="2639" y="7870"/>
                  </a:cubicBezTo>
                  <a:cubicBezTo>
                    <a:pt x="2603" y="7751"/>
                    <a:pt x="2505" y="7692"/>
                    <a:pt x="2407" y="7692"/>
                  </a:cubicBezTo>
                  <a:cubicBezTo>
                    <a:pt x="2309" y="7692"/>
                    <a:pt x="2210" y="7751"/>
                    <a:pt x="2175" y="7870"/>
                  </a:cubicBezTo>
                  <a:cubicBezTo>
                    <a:pt x="1949" y="8585"/>
                    <a:pt x="2115" y="9382"/>
                    <a:pt x="2330" y="10085"/>
                  </a:cubicBezTo>
                  <a:cubicBezTo>
                    <a:pt x="2341" y="10121"/>
                    <a:pt x="2353" y="10168"/>
                    <a:pt x="2365" y="10204"/>
                  </a:cubicBezTo>
                  <a:lnTo>
                    <a:pt x="2306" y="10156"/>
                  </a:lnTo>
                  <a:cubicBezTo>
                    <a:pt x="1532" y="9561"/>
                    <a:pt x="925" y="8775"/>
                    <a:pt x="544" y="7870"/>
                  </a:cubicBezTo>
                  <a:cubicBezTo>
                    <a:pt x="501" y="7748"/>
                    <a:pt x="403" y="7694"/>
                    <a:pt x="304" y="7694"/>
                  </a:cubicBezTo>
                  <a:cubicBezTo>
                    <a:pt x="153" y="7694"/>
                    <a:pt x="0" y="7819"/>
                    <a:pt x="44" y="8013"/>
                  </a:cubicBezTo>
                  <a:cubicBezTo>
                    <a:pt x="305" y="9132"/>
                    <a:pt x="829" y="10156"/>
                    <a:pt x="1710" y="10918"/>
                  </a:cubicBezTo>
                  <a:cubicBezTo>
                    <a:pt x="2401" y="11514"/>
                    <a:pt x="3342" y="12061"/>
                    <a:pt x="4282" y="12156"/>
                  </a:cubicBezTo>
                  <a:cubicBezTo>
                    <a:pt x="4294" y="13192"/>
                    <a:pt x="4318" y="14216"/>
                    <a:pt x="4354" y="15252"/>
                  </a:cubicBezTo>
                  <a:cubicBezTo>
                    <a:pt x="4389" y="16133"/>
                    <a:pt x="4425" y="17002"/>
                    <a:pt x="4461" y="17883"/>
                  </a:cubicBezTo>
                  <a:cubicBezTo>
                    <a:pt x="4496" y="18860"/>
                    <a:pt x="4544" y="19848"/>
                    <a:pt x="4592" y="20836"/>
                  </a:cubicBezTo>
                  <a:cubicBezTo>
                    <a:pt x="4639" y="21812"/>
                    <a:pt x="4604" y="22860"/>
                    <a:pt x="4830" y="23825"/>
                  </a:cubicBezTo>
                  <a:cubicBezTo>
                    <a:pt x="4910" y="24155"/>
                    <a:pt x="5142" y="24296"/>
                    <a:pt x="5389" y="24296"/>
                  </a:cubicBezTo>
                  <a:cubicBezTo>
                    <a:pt x="5729" y="24296"/>
                    <a:pt x="6098" y="24029"/>
                    <a:pt x="6140" y="23622"/>
                  </a:cubicBezTo>
                  <a:cubicBezTo>
                    <a:pt x="6235" y="22658"/>
                    <a:pt x="6056" y="21634"/>
                    <a:pt x="5985" y="20669"/>
                  </a:cubicBezTo>
                  <a:cubicBezTo>
                    <a:pt x="5913" y="19705"/>
                    <a:pt x="5830" y="18705"/>
                    <a:pt x="5770" y="17717"/>
                  </a:cubicBezTo>
                  <a:cubicBezTo>
                    <a:pt x="5723" y="16907"/>
                    <a:pt x="5675" y="16097"/>
                    <a:pt x="5628" y="15288"/>
                  </a:cubicBezTo>
                  <a:cubicBezTo>
                    <a:pt x="5604" y="14764"/>
                    <a:pt x="5568" y="14240"/>
                    <a:pt x="5544" y="13716"/>
                  </a:cubicBezTo>
                  <a:cubicBezTo>
                    <a:pt x="6259" y="13669"/>
                    <a:pt x="6949" y="13383"/>
                    <a:pt x="7509" y="12918"/>
                  </a:cubicBezTo>
                  <a:cubicBezTo>
                    <a:pt x="8021" y="12502"/>
                    <a:pt x="8926" y="11799"/>
                    <a:pt x="8938" y="11085"/>
                  </a:cubicBezTo>
                  <a:cubicBezTo>
                    <a:pt x="8938" y="10955"/>
                    <a:pt x="8829" y="10859"/>
                    <a:pt x="8710" y="10859"/>
                  </a:cubicBezTo>
                  <a:cubicBezTo>
                    <a:pt x="8687" y="10859"/>
                    <a:pt x="8663" y="10863"/>
                    <a:pt x="8640" y="10871"/>
                  </a:cubicBezTo>
                  <a:cubicBezTo>
                    <a:pt x="8092" y="11025"/>
                    <a:pt x="7747" y="11728"/>
                    <a:pt x="7354" y="12121"/>
                  </a:cubicBezTo>
                  <a:cubicBezTo>
                    <a:pt x="6830" y="12645"/>
                    <a:pt x="6235" y="13014"/>
                    <a:pt x="5497" y="13073"/>
                  </a:cubicBezTo>
                  <a:lnTo>
                    <a:pt x="5425" y="11799"/>
                  </a:lnTo>
                  <a:cubicBezTo>
                    <a:pt x="5389" y="11252"/>
                    <a:pt x="5354" y="10692"/>
                    <a:pt x="5330" y="10144"/>
                  </a:cubicBezTo>
                  <a:cubicBezTo>
                    <a:pt x="5949" y="10037"/>
                    <a:pt x="6544" y="9799"/>
                    <a:pt x="7056" y="9430"/>
                  </a:cubicBezTo>
                  <a:cubicBezTo>
                    <a:pt x="7092" y="9418"/>
                    <a:pt x="7116" y="9394"/>
                    <a:pt x="7152" y="9370"/>
                  </a:cubicBezTo>
                  <a:cubicBezTo>
                    <a:pt x="7461" y="9144"/>
                    <a:pt x="7735" y="8882"/>
                    <a:pt x="7985" y="8585"/>
                  </a:cubicBezTo>
                  <a:cubicBezTo>
                    <a:pt x="8414" y="8025"/>
                    <a:pt x="8759" y="7418"/>
                    <a:pt x="9009" y="6751"/>
                  </a:cubicBezTo>
                  <a:cubicBezTo>
                    <a:pt x="9259" y="6156"/>
                    <a:pt x="9652" y="5441"/>
                    <a:pt x="9354" y="4822"/>
                  </a:cubicBezTo>
                  <a:cubicBezTo>
                    <a:pt x="9301" y="4730"/>
                    <a:pt x="9207" y="4683"/>
                    <a:pt x="9110" y="4683"/>
                  </a:cubicBezTo>
                  <a:cubicBezTo>
                    <a:pt x="9056" y="4683"/>
                    <a:pt x="9000" y="4697"/>
                    <a:pt x="8949" y="4727"/>
                  </a:cubicBezTo>
                  <a:cubicBezTo>
                    <a:pt x="8509" y="4989"/>
                    <a:pt x="8414" y="5537"/>
                    <a:pt x="8247" y="6001"/>
                  </a:cubicBezTo>
                  <a:cubicBezTo>
                    <a:pt x="8056" y="6572"/>
                    <a:pt x="7818" y="7120"/>
                    <a:pt x="7509" y="7632"/>
                  </a:cubicBezTo>
                  <a:cubicBezTo>
                    <a:pt x="7497" y="7668"/>
                    <a:pt x="7473" y="7692"/>
                    <a:pt x="7461" y="7715"/>
                  </a:cubicBezTo>
                  <a:cubicBezTo>
                    <a:pt x="7568" y="6620"/>
                    <a:pt x="7485" y="5525"/>
                    <a:pt x="7211" y="4465"/>
                  </a:cubicBezTo>
                  <a:cubicBezTo>
                    <a:pt x="7170" y="4347"/>
                    <a:pt x="7071" y="4293"/>
                    <a:pt x="6972" y="4293"/>
                  </a:cubicBezTo>
                  <a:cubicBezTo>
                    <a:pt x="6842" y="4293"/>
                    <a:pt x="6711" y="4386"/>
                    <a:pt x="6711" y="4548"/>
                  </a:cubicBezTo>
                  <a:cubicBezTo>
                    <a:pt x="6675" y="6013"/>
                    <a:pt x="6675" y="7465"/>
                    <a:pt x="6401" y="8918"/>
                  </a:cubicBezTo>
                  <a:cubicBezTo>
                    <a:pt x="6068" y="9168"/>
                    <a:pt x="5699" y="9370"/>
                    <a:pt x="5294" y="9478"/>
                  </a:cubicBezTo>
                  <a:cubicBezTo>
                    <a:pt x="5247" y="8335"/>
                    <a:pt x="5211" y="7180"/>
                    <a:pt x="5175" y="6025"/>
                  </a:cubicBezTo>
                  <a:cubicBezTo>
                    <a:pt x="5151" y="5418"/>
                    <a:pt x="5151" y="4798"/>
                    <a:pt x="5151" y="4167"/>
                  </a:cubicBezTo>
                  <a:cubicBezTo>
                    <a:pt x="6175" y="3739"/>
                    <a:pt x="7033" y="2679"/>
                    <a:pt x="6973" y="1536"/>
                  </a:cubicBezTo>
                  <a:cubicBezTo>
                    <a:pt x="6973" y="1405"/>
                    <a:pt x="6902" y="1286"/>
                    <a:pt x="6782" y="1227"/>
                  </a:cubicBezTo>
                  <a:cubicBezTo>
                    <a:pt x="6707" y="1189"/>
                    <a:pt x="6641" y="1172"/>
                    <a:pt x="6584" y="1172"/>
                  </a:cubicBezTo>
                  <a:cubicBezTo>
                    <a:pt x="6188" y="1172"/>
                    <a:pt x="6184" y="1971"/>
                    <a:pt x="6080" y="2262"/>
                  </a:cubicBezTo>
                  <a:cubicBezTo>
                    <a:pt x="5890" y="2762"/>
                    <a:pt x="5556" y="3203"/>
                    <a:pt x="5139" y="3524"/>
                  </a:cubicBezTo>
                  <a:cubicBezTo>
                    <a:pt x="5151" y="2405"/>
                    <a:pt x="5056" y="1286"/>
                    <a:pt x="4866" y="191"/>
                  </a:cubicBezTo>
                  <a:cubicBezTo>
                    <a:pt x="4836" y="63"/>
                    <a:pt x="4719" y="0"/>
                    <a:pt x="4601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31"/>
            <p:cNvSpPr/>
            <p:nvPr/>
          </p:nvSpPr>
          <p:spPr>
            <a:xfrm>
              <a:off x="865066" y="3544768"/>
              <a:ext cx="327809" cy="219009"/>
            </a:xfrm>
            <a:custGeom>
              <a:rect b="b" l="l" r="r" t="t"/>
              <a:pathLst>
                <a:path extrusionOk="0" h="7001" w="10479">
                  <a:moveTo>
                    <a:pt x="5986" y="0"/>
                  </a:moveTo>
                  <a:cubicBezTo>
                    <a:pt x="5592" y="0"/>
                    <a:pt x="5183" y="211"/>
                    <a:pt x="4930" y="547"/>
                  </a:cubicBezTo>
                  <a:cubicBezTo>
                    <a:pt x="4573" y="1000"/>
                    <a:pt x="4299" y="1512"/>
                    <a:pt x="4120" y="2071"/>
                  </a:cubicBezTo>
                  <a:cubicBezTo>
                    <a:pt x="3620" y="2690"/>
                    <a:pt x="2989" y="3202"/>
                    <a:pt x="2263" y="3548"/>
                  </a:cubicBezTo>
                  <a:cubicBezTo>
                    <a:pt x="1477" y="3917"/>
                    <a:pt x="620" y="4333"/>
                    <a:pt x="287" y="5202"/>
                  </a:cubicBezTo>
                  <a:cubicBezTo>
                    <a:pt x="1" y="5953"/>
                    <a:pt x="144" y="6560"/>
                    <a:pt x="513" y="7000"/>
                  </a:cubicBezTo>
                  <a:cubicBezTo>
                    <a:pt x="513" y="6738"/>
                    <a:pt x="608" y="6488"/>
                    <a:pt x="787" y="6298"/>
                  </a:cubicBezTo>
                  <a:cubicBezTo>
                    <a:pt x="739" y="6167"/>
                    <a:pt x="787" y="6012"/>
                    <a:pt x="906" y="5941"/>
                  </a:cubicBezTo>
                  <a:cubicBezTo>
                    <a:pt x="2227" y="4881"/>
                    <a:pt x="4144" y="4059"/>
                    <a:pt x="5811" y="3702"/>
                  </a:cubicBezTo>
                  <a:cubicBezTo>
                    <a:pt x="6109" y="3639"/>
                    <a:pt x="6421" y="3605"/>
                    <a:pt x="6735" y="3605"/>
                  </a:cubicBezTo>
                  <a:cubicBezTo>
                    <a:pt x="7311" y="3605"/>
                    <a:pt x="7889" y="3722"/>
                    <a:pt x="8383" y="4000"/>
                  </a:cubicBezTo>
                  <a:cubicBezTo>
                    <a:pt x="9133" y="4012"/>
                    <a:pt x="9764" y="4595"/>
                    <a:pt x="10085" y="5369"/>
                  </a:cubicBezTo>
                  <a:cubicBezTo>
                    <a:pt x="10109" y="5429"/>
                    <a:pt x="10121" y="5488"/>
                    <a:pt x="10133" y="5548"/>
                  </a:cubicBezTo>
                  <a:cubicBezTo>
                    <a:pt x="10395" y="5310"/>
                    <a:pt x="10478" y="4929"/>
                    <a:pt x="10347" y="4583"/>
                  </a:cubicBezTo>
                  <a:cubicBezTo>
                    <a:pt x="10252" y="4345"/>
                    <a:pt x="10109" y="4107"/>
                    <a:pt x="9931" y="3917"/>
                  </a:cubicBezTo>
                  <a:cubicBezTo>
                    <a:pt x="9895" y="3833"/>
                    <a:pt x="9847" y="3762"/>
                    <a:pt x="9800" y="3690"/>
                  </a:cubicBezTo>
                  <a:cubicBezTo>
                    <a:pt x="9502" y="3286"/>
                    <a:pt x="9097" y="2976"/>
                    <a:pt x="8621" y="2797"/>
                  </a:cubicBezTo>
                  <a:lnTo>
                    <a:pt x="8490" y="2678"/>
                  </a:lnTo>
                  <a:cubicBezTo>
                    <a:pt x="7847" y="2059"/>
                    <a:pt x="7299" y="1333"/>
                    <a:pt x="6871" y="547"/>
                  </a:cubicBezTo>
                  <a:cubicBezTo>
                    <a:pt x="6665" y="163"/>
                    <a:pt x="6331" y="0"/>
                    <a:pt x="598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31"/>
            <p:cNvSpPr/>
            <p:nvPr/>
          </p:nvSpPr>
          <p:spPr>
            <a:xfrm>
              <a:off x="881083" y="3657510"/>
              <a:ext cx="303597" cy="138300"/>
            </a:xfrm>
            <a:custGeom>
              <a:rect b="b" l="l" r="r" t="t"/>
              <a:pathLst>
                <a:path extrusionOk="0" h="4421" w="9705">
                  <a:moveTo>
                    <a:pt x="6223" y="1"/>
                  </a:moveTo>
                  <a:cubicBezTo>
                    <a:pt x="5909" y="1"/>
                    <a:pt x="5597" y="35"/>
                    <a:pt x="5299" y="98"/>
                  </a:cubicBezTo>
                  <a:cubicBezTo>
                    <a:pt x="3632" y="455"/>
                    <a:pt x="1727" y="1289"/>
                    <a:pt x="382" y="2325"/>
                  </a:cubicBezTo>
                  <a:cubicBezTo>
                    <a:pt x="275" y="2408"/>
                    <a:pt x="227" y="2563"/>
                    <a:pt x="275" y="2694"/>
                  </a:cubicBezTo>
                  <a:cubicBezTo>
                    <a:pt x="96" y="2884"/>
                    <a:pt x="1" y="3134"/>
                    <a:pt x="1" y="3396"/>
                  </a:cubicBezTo>
                  <a:cubicBezTo>
                    <a:pt x="1" y="3903"/>
                    <a:pt x="350" y="4420"/>
                    <a:pt x="968" y="4420"/>
                  </a:cubicBezTo>
                  <a:cubicBezTo>
                    <a:pt x="975" y="4420"/>
                    <a:pt x="982" y="4420"/>
                    <a:pt x="989" y="4420"/>
                  </a:cubicBezTo>
                  <a:cubicBezTo>
                    <a:pt x="2203" y="4420"/>
                    <a:pt x="3418" y="4325"/>
                    <a:pt x="4620" y="4146"/>
                  </a:cubicBezTo>
                  <a:cubicBezTo>
                    <a:pt x="4501" y="3361"/>
                    <a:pt x="4501" y="2575"/>
                    <a:pt x="4608" y="1801"/>
                  </a:cubicBezTo>
                  <a:cubicBezTo>
                    <a:pt x="4648" y="1514"/>
                    <a:pt x="4897" y="1374"/>
                    <a:pt x="5152" y="1374"/>
                  </a:cubicBezTo>
                  <a:cubicBezTo>
                    <a:pt x="5363" y="1374"/>
                    <a:pt x="5578" y="1469"/>
                    <a:pt x="5680" y="1658"/>
                  </a:cubicBezTo>
                  <a:cubicBezTo>
                    <a:pt x="6025" y="2337"/>
                    <a:pt x="6287" y="3063"/>
                    <a:pt x="6430" y="3801"/>
                  </a:cubicBezTo>
                  <a:cubicBezTo>
                    <a:pt x="6930" y="3694"/>
                    <a:pt x="7418" y="3575"/>
                    <a:pt x="7906" y="3432"/>
                  </a:cubicBezTo>
                  <a:cubicBezTo>
                    <a:pt x="8026" y="3408"/>
                    <a:pt x="8145" y="3373"/>
                    <a:pt x="8252" y="3325"/>
                  </a:cubicBezTo>
                  <a:cubicBezTo>
                    <a:pt x="8418" y="3277"/>
                    <a:pt x="8597" y="3230"/>
                    <a:pt x="8764" y="3182"/>
                  </a:cubicBezTo>
                  <a:cubicBezTo>
                    <a:pt x="9252" y="3027"/>
                    <a:pt x="9704" y="2491"/>
                    <a:pt x="9609" y="1944"/>
                  </a:cubicBezTo>
                  <a:cubicBezTo>
                    <a:pt x="9597" y="1884"/>
                    <a:pt x="9585" y="1825"/>
                    <a:pt x="9561" y="1765"/>
                  </a:cubicBezTo>
                  <a:cubicBezTo>
                    <a:pt x="9252" y="991"/>
                    <a:pt x="8609" y="408"/>
                    <a:pt x="7871" y="396"/>
                  </a:cubicBezTo>
                  <a:cubicBezTo>
                    <a:pt x="7377" y="118"/>
                    <a:pt x="6799" y="1"/>
                    <a:pt x="622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31"/>
            <p:cNvSpPr/>
            <p:nvPr/>
          </p:nvSpPr>
          <p:spPr>
            <a:xfrm>
              <a:off x="1021886" y="3700742"/>
              <a:ext cx="100949" cy="315109"/>
            </a:xfrm>
            <a:custGeom>
              <a:rect b="b" l="l" r="r" t="t"/>
              <a:pathLst>
                <a:path extrusionOk="0" h="10073" w="3227">
                  <a:moveTo>
                    <a:pt x="653" y="0"/>
                  </a:moveTo>
                  <a:cubicBezTo>
                    <a:pt x="397" y="0"/>
                    <a:pt x="147" y="138"/>
                    <a:pt x="107" y="419"/>
                  </a:cubicBezTo>
                  <a:cubicBezTo>
                    <a:pt x="0" y="1205"/>
                    <a:pt x="12" y="1991"/>
                    <a:pt x="119" y="2764"/>
                  </a:cubicBezTo>
                  <a:cubicBezTo>
                    <a:pt x="238" y="3657"/>
                    <a:pt x="417" y="4538"/>
                    <a:pt x="560" y="5396"/>
                  </a:cubicBezTo>
                  <a:cubicBezTo>
                    <a:pt x="691" y="6217"/>
                    <a:pt x="834" y="7039"/>
                    <a:pt x="977" y="7860"/>
                  </a:cubicBezTo>
                  <a:cubicBezTo>
                    <a:pt x="1119" y="8718"/>
                    <a:pt x="1119" y="9408"/>
                    <a:pt x="1846" y="9968"/>
                  </a:cubicBezTo>
                  <a:cubicBezTo>
                    <a:pt x="1941" y="10041"/>
                    <a:pt x="2052" y="10073"/>
                    <a:pt x="2164" y="10073"/>
                  </a:cubicBezTo>
                  <a:cubicBezTo>
                    <a:pt x="2416" y="10073"/>
                    <a:pt x="2679" y="9915"/>
                    <a:pt x="2810" y="9718"/>
                  </a:cubicBezTo>
                  <a:cubicBezTo>
                    <a:pt x="3227" y="9063"/>
                    <a:pt x="3001" y="8420"/>
                    <a:pt x="2870" y="7705"/>
                  </a:cubicBezTo>
                  <a:cubicBezTo>
                    <a:pt x="2727" y="6824"/>
                    <a:pt x="2572" y="5943"/>
                    <a:pt x="2417" y="5062"/>
                  </a:cubicBezTo>
                  <a:cubicBezTo>
                    <a:pt x="2251" y="4217"/>
                    <a:pt x="2132" y="3312"/>
                    <a:pt x="1929" y="2431"/>
                  </a:cubicBezTo>
                  <a:cubicBezTo>
                    <a:pt x="1786" y="1681"/>
                    <a:pt x="1536" y="955"/>
                    <a:pt x="1179" y="276"/>
                  </a:cubicBezTo>
                  <a:cubicBezTo>
                    <a:pt x="1077" y="93"/>
                    <a:pt x="863" y="0"/>
                    <a:pt x="65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31"/>
            <p:cNvSpPr/>
            <p:nvPr/>
          </p:nvSpPr>
          <p:spPr>
            <a:xfrm>
              <a:off x="484421" y="4063307"/>
              <a:ext cx="770644" cy="878725"/>
            </a:xfrm>
            <a:custGeom>
              <a:rect b="b" l="l" r="r" t="t"/>
              <a:pathLst>
                <a:path extrusionOk="0" h="28090" w="24635">
                  <a:moveTo>
                    <a:pt x="10794" y="0"/>
                  </a:moveTo>
                  <a:cubicBezTo>
                    <a:pt x="10485" y="0"/>
                    <a:pt x="10175" y="79"/>
                    <a:pt x="9895" y="235"/>
                  </a:cubicBezTo>
                  <a:cubicBezTo>
                    <a:pt x="9764" y="247"/>
                    <a:pt x="9621" y="283"/>
                    <a:pt x="9502" y="342"/>
                  </a:cubicBezTo>
                  <a:cubicBezTo>
                    <a:pt x="8835" y="497"/>
                    <a:pt x="8323" y="1033"/>
                    <a:pt x="8180" y="1700"/>
                  </a:cubicBezTo>
                  <a:cubicBezTo>
                    <a:pt x="7597" y="4152"/>
                    <a:pt x="7013" y="6605"/>
                    <a:pt x="6430" y="9058"/>
                  </a:cubicBezTo>
                  <a:cubicBezTo>
                    <a:pt x="5966" y="10201"/>
                    <a:pt x="5501" y="11344"/>
                    <a:pt x="5025" y="12487"/>
                  </a:cubicBezTo>
                  <a:cubicBezTo>
                    <a:pt x="3453" y="16285"/>
                    <a:pt x="1917" y="20083"/>
                    <a:pt x="370" y="23893"/>
                  </a:cubicBezTo>
                  <a:cubicBezTo>
                    <a:pt x="1" y="24809"/>
                    <a:pt x="786" y="25881"/>
                    <a:pt x="1644" y="26119"/>
                  </a:cubicBezTo>
                  <a:cubicBezTo>
                    <a:pt x="5061" y="27119"/>
                    <a:pt x="8490" y="27810"/>
                    <a:pt x="12050" y="28024"/>
                  </a:cubicBezTo>
                  <a:cubicBezTo>
                    <a:pt x="12050" y="27798"/>
                    <a:pt x="12050" y="27584"/>
                    <a:pt x="12038" y="27357"/>
                  </a:cubicBezTo>
                  <a:cubicBezTo>
                    <a:pt x="10847" y="26822"/>
                    <a:pt x="9716" y="26072"/>
                    <a:pt x="8609" y="25429"/>
                  </a:cubicBezTo>
                  <a:cubicBezTo>
                    <a:pt x="8259" y="25227"/>
                    <a:pt x="8438" y="24638"/>
                    <a:pt x="8793" y="24638"/>
                  </a:cubicBezTo>
                  <a:cubicBezTo>
                    <a:pt x="8836" y="24638"/>
                    <a:pt x="8882" y="24647"/>
                    <a:pt x="8930" y="24667"/>
                  </a:cubicBezTo>
                  <a:cubicBezTo>
                    <a:pt x="9918" y="25071"/>
                    <a:pt x="11002" y="25441"/>
                    <a:pt x="12002" y="25917"/>
                  </a:cubicBezTo>
                  <a:lnTo>
                    <a:pt x="11990" y="25000"/>
                  </a:lnTo>
                  <a:cubicBezTo>
                    <a:pt x="11431" y="24762"/>
                    <a:pt x="10871" y="24286"/>
                    <a:pt x="10478" y="24012"/>
                  </a:cubicBezTo>
                  <a:cubicBezTo>
                    <a:pt x="9633" y="23381"/>
                    <a:pt x="8835" y="22678"/>
                    <a:pt x="8097" y="21928"/>
                  </a:cubicBezTo>
                  <a:cubicBezTo>
                    <a:pt x="7755" y="21577"/>
                    <a:pt x="8080" y="21105"/>
                    <a:pt x="8459" y="21105"/>
                  </a:cubicBezTo>
                  <a:cubicBezTo>
                    <a:pt x="8569" y="21105"/>
                    <a:pt x="8683" y="21144"/>
                    <a:pt x="8787" y="21238"/>
                  </a:cubicBezTo>
                  <a:cubicBezTo>
                    <a:pt x="9573" y="21952"/>
                    <a:pt x="10419" y="22595"/>
                    <a:pt x="11323" y="23166"/>
                  </a:cubicBezTo>
                  <a:cubicBezTo>
                    <a:pt x="11502" y="23286"/>
                    <a:pt x="11728" y="23405"/>
                    <a:pt x="11954" y="23524"/>
                  </a:cubicBezTo>
                  <a:cubicBezTo>
                    <a:pt x="11943" y="22333"/>
                    <a:pt x="11919" y="21142"/>
                    <a:pt x="11907" y="19952"/>
                  </a:cubicBezTo>
                  <a:cubicBezTo>
                    <a:pt x="11788" y="19833"/>
                    <a:pt x="11716" y="19666"/>
                    <a:pt x="11704" y="19499"/>
                  </a:cubicBezTo>
                  <a:cubicBezTo>
                    <a:pt x="11038" y="19142"/>
                    <a:pt x="10430" y="18583"/>
                    <a:pt x="9883" y="18094"/>
                  </a:cubicBezTo>
                  <a:cubicBezTo>
                    <a:pt x="9192" y="17487"/>
                    <a:pt x="8466" y="16844"/>
                    <a:pt x="8013" y="16035"/>
                  </a:cubicBezTo>
                  <a:cubicBezTo>
                    <a:pt x="7839" y="15725"/>
                    <a:pt x="8098" y="15336"/>
                    <a:pt x="8418" y="15336"/>
                  </a:cubicBezTo>
                  <a:cubicBezTo>
                    <a:pt x="8492" y="15336"/>
                    <a:pt x="8569" y="15357"/>
                    <a:pt x="8645" y="15404"/>
                  </a:cubicBezTo>
                  <a:cubicBezTo>
                    <a:pt x="9347" y="15856"/>
                    <a:pt x="9930" y="16487"/>
                    <a:pt x="10573" y="17023"/>
                  </a:cubicBezTo>
                  <a:cubicBezTo>
                    <a:pt x="10978" y="17356"/>
                    <a:pt x="11442" y="17642"/>
                    <a:pt x="11883" y="17963"/>
                  </a:cubicBezTo>
                  <a:cubicBezTo>
                    <a:pt x="11871" y="16951"/>
                    <a:pt x="11859" y="15939"/>
                    <a:pt x="11859" y="14927"/>
                  </a:cubicBezTo>
                  <a:cubicBezTo>
                    <a:pt x="11395" y="14403"/>
                    <a:pt x="11026" y="13749"/>
                    <a:pt x="10645" y="13201"/>
                  </a:cubicBezTo>
                  <a:cubicBezTo>
                    <a:pt x="10109" y="12439"/>
                    <a:pt x="9621" y="11653"/>
                    <a:pt x="9133" y="10867"/>
                  </a:cubicBezTo>
                  <a:cubicBezTo>
                    <a:pt x="8962" y="10607"/>
                    <a:pt x="9224" y="10306"/>
                    <a:pt x="9476" y="10306"/>
                  </a:cubicBezTo>
                  <a:cubicBezTo>
                    <a:pt x="9558" y="10306"/>
                    <a:pt x="9640" y="10339"/>
                    <a:pt x="9704" y="10415"/>
                  </a:cubicBezTo>
                  <a:cubicBezTo>
                    <a:pt x="10276" y="11129"/>
                    <a:pt x="10859" y="11820"/>
                    <a:pt x="11407" y="12558"/>
                  </a:cubicBezTo>
                  <a:cubicBezTo>
                    <a:pt x="11550" y="12748"/>
                    <a:pt x="11704" y="12939"/>
                    <a:pt x="11859" y="13141"/>
                  </a:cubicBezTo>
                  <a:cubicBezTo>
                    <a:pt x="11859" y="11689"/>
                    <a:pt x="11871" y="10248"/>
                    <a:pt x="11907" y="8796"/>
                  </a:cubicBezTo>
                  <a:cubicBezTo>
                    <a:pt x="11693" y="8391"/>
                    <a:pt x="11526" y="7962"/>
                    <a:pt x="11288" y="7581"/>
                  </a:cubicBezTo>
                  <a:cubicBezTo>
                    <a:pt x="10859" y="6926"/>
                    <a:pt x="10359" y="6331"/>
                    <a:pt x="9799" y="5807"/>
                  </a:cubicBezTo>
                  <a:cubicBezTo>
                    <a:pt x="9514" y="5541"/>
                    <a:pt x="9774" y="5087"/>
                    <a:pt x="10095" y="5087"/>
                  </a:cubicBezTo>
                  <a:cubicBezTo>
                    <a:pt x="10162" y="5087"/>
                    <a:pt x="10232" y="5107"/>
                    <a:pt x="10299" y="5152"/>
                  </a:cubicBezTo>
                  <a:cubicBezTo>
                    <a:pt x="10931" y="5557"/>
                    <a:pt x="11490" y="6081"/>
                    <a:pt x="11954" y="6676"/>
                  </a:cubicBezTo>
                  <a:cubicBezTo>
                    <a:pt x="11966" y="6212"/>
                    <a:pt x="11978" y="5748"/>
                    <a:pt x="11990" y="5283"/>
                  </a:cubicBezTo>
                  <a:cubicBezTo>
                    <a:pt x="12002" y="5015"/>
                    <a:pt x="12201" y="4881"/>
                    <a:pt x="12402" y="4881"/>
                  </a:cubicBezTo>
                  <a:cubicBezTo>
                    <a:pt x="12603" y="4881"/>
                    <a:pt x="12806" y="5015"/>
                    <a:pt x="12824" y="5283"/>
                  </a:cubicBezTo>
                  <a:cubicBezTo>
                    <a:pt x="12871" y="5998"/>
                    <a:pt x="12907" y="6700"/>
                    <a:pt x="12943" y="7415"/>
                  </a:cubicBezTo>
                  <a:cubicBezTo>
                    <a:pt x="13276" y="6974"/>
                    <a:pt x="13633" y="6557"/>
                    <a:pt x="14026" y="6176"/>
                  </a:cubicBezTo>
                  <a:cubicBezTo>
                    <a:pt x="14103" y="6105"/>
                    <a:pt x="14191" y="6074"/>
                    <a:pt x="14275" y="6074"/>
                  </a:cubicBezTo>
                  <a:cubicBezTo>
                    <a:pt x="14530" y="6074"/>
                    <a:pt x="14759" y="6352"/>
                    <a:pt x="14598" y="6629"/>
                  </a:cubicBezTo>
                  <a:cubicBezTo>
                    <a:pt x="14336" y="7105"/>
                    <a:pt x="14038" y="7557"/>
                    <a:pt x="13705" y="7998"/>
                  </a:cubicBezTo>
                  <a:cubicBezTo>
                    <a:pt x="13478" y="8296"/>
                    <a:pt x="13276" y="8653"/>
                    <a:pt x="13014" y="8950"/>
                  </a:cubicBezTo>
                  <a:cubicBezTo>
                    <a:pt x="13074" y="10236"/>
                    <a:pt x="13121" y="11522"/>
                    <a:pt x="13169" y="12820"/>
                  </a:cubicBezTo>
                  <a:cubicBezTo>
                    <a:pt x="13586" y="12189"/>
                    <a:pt x="14098" y="11641"/>
                    <a:pt x="14681" y="11165"/>
                  </a:cubicBezTo>
                  <a:cubicBezTo>
                    <a:pt x="14776" y="11091"/>
                    <a:pt x="14885" y="11058"/>
                    <a:pt x="14991" y="11058"/>
                  </a:cubicBezTo>
                  <a:cubicBezTo>
                    <a:pt x="15309" y="11058"/>
                    <a:pt x="15598" y="11355"/>
                    <a:pt x="15383" y="11713"/>
                  </a:cubicBezTo>
                  <a:cubicBezTo>
                    <a:pt x="15086" y="12213"/>
                    <a:pt x="14717" y="12665"/>
                    <a:pt x="14383" y="13141"/>
                  </a:cubicBezTo>
                  <a:cubicBezTo>
                    <a:pt x="14038" y="13630"/>
                    <a:pt x="13764" y="14106"/>
                    <a:pt x="13419" y="14558"/>
                  </a:cubicBezTo>
                  <a:cubicBezTo>
                    <a:pt x="13359" y="14618"/>
                    <a:pt x="13300" y="14665"/>
                    <a:pt x="13228" y="14701"/>
                  </a:cubicBezTo>
                  <a:cubicBezTo>
                    <a:pt x="13252" y="15594"/>
                    <a:pt x="13276" y="16487"/>
                    <a:pt x="13288" y="17380"/>
                  </a:cubicBezTo>
                  <a:cubicBezTo>
                    <a:pt x="13419" y="17261"/>
                    <a:pt x="13538" y="17142"/>
                    <a:pt x="13657" y="17023"/>
                  </a:cubicBezTo>
                  <a:cubicBezTo>
                    <a:pt x="14288" y="16428"/>
                    <a:pt x="15002" y="15939"/>
                    <a:pt x="15622" y="15332"/>
                  </a:cubicBezTo>
                  <a:cubicBezTo>
                    <a:pt x="15712" y="15245"/>
                    <a:pt x="15808" y="15208"/>
                    <a:pt x="15899" y="15208"/>
                  </a:cubicBezTo>
                  <a:cubicBezTo>
                    <a:pt x="16194" y="15208"/>
                    <a:pt x="16429" y="15592"/>
                    <a:pt x="16193" y="15892"/>
                  </a:cubicBezTo>
                  <a:cubicBezTo>
                    <a:pt x="15645" y="16582"/>
                    <a:pt x="15229" y="17368"/>
                    <a:pt x="14681" y="18035"/>
                  </a:cubicBezTo>
                  <a:cubicBezTo>
                    <a:pt x="14252" y="18559"/>
                    <a:pt x="13800" y="19095"/>
                    <a:pt x="13336" y="19583"/>
                  </a:cubicBezTo>
                  <a:cubicBezTo>
                    <a:pt x="13371" y="21130"/>
                    <a:pt x="13395" y="22678"/>
                    <a:pt x="13419" y="24226"/>
                  </a:cubicBezTo>
                  <a:lnTo>
                    <a:pt x="13431" y="24655"/>
                  </a:lnTo>
                  <a:cubicBezTo>
                    <a:pt x="13788" y="24190"/>
                    <a:pt x="14193" y="23762"/>
                    <a:pt x="14645" y="23381"/>
                  </a:cubicBezTo>
                  <a:cubicBezTo>
                    <a:pt x="15104" y="22966"/>
                    <a:pt x="15785" y="22289"/>
                    <a:pt x="16448" y="22289"/>
                  </a:cubicBezTo>
                  <a:cubicBezTo>
                    <a:pt x="16490" y="22289"/>
                    <a:pt x="16532" y="22292"/>
                    <a:pt x="16574" y="22297"/>
                  </a:cubicBezTo>
                  <a:cubicBezTo>
                    <a:pt x="16741" y="22297"/>
                    <a:pt x="16848" y="22452"/>
                    <a:pt x="16812" y="22607"/>
                  </a:cubicBezTo>
                  <a:cubicBezTo>
                    <a:pt x="16657" y="23250"/>
                    <a:pt x="15872" y="23714"/>
                    <a:pt x="15395" y="24131"/>
                  </a:cubicBezTo>
                  <a:cubicBezTo>
                    <a:pt x="14788" y="24679"/>
                    <a:pt x="14217" y="25250"/>
                    <a:pt x="13574" y="25762"/>
                  </a:cubicBezTo>
                  <a:cubicBezTo>
                    <a:pt x="13538" y="25786"/>
                    <a:pt x="13502" y="25810"/>
                    <a:pt x="13455" y="25822"/>
                  </a:cubicBezTo>
                  <a:lnTo>
                    <a:pt x="13455" y="26191"/>
                  </a:lnTo>
                  <a:cubicBezTo>
                    <a:pt x="13681" y="26024"/>
                    <a:pt x="13907" y="25881"/>
                    <a:pt x="14157" y="25774"/>
                  </a:cubicBezTo>
                  <a:cubicBezTo>
                    <a:pt x="14461" y="25639"/>
                    <a:pt x="14945" y="25444"/>
                    <a:pt x="15349" y="25444"/>
                  </a:cubicBezTo>
                  <a:cubicBezTo>
                    <a:pt x="15515" y="25444"/>
                    <a:pt x="15667" y="25477"/>
                    <a:pt x="15788" y="25560"/>
                  </a:cubicBezTo>
                  <a:cubicBezTo>
                    <a:pt x="15872" y="25607"/>
                    <a:pt x="15907" y="25702"/>
                    <a:pt x="15884" y="25786"/>
                  </a:cubicBezTo>
                  <a:cubicBezTo>
                    <a:pt x="15717" y="26226"/>
                    <a:pt x="15133" y="26453"/>
                    <a:pt x="14752" y="26691"/>
                  </a:cubicBezTo>
                  <a:cubicBezTo>
                    <a:pt x="14371" y="26929"/>
                    <a:pt x="14002" y="27131"/>
                    <a:pt x="13645" y="27346"/>
                  </a:cubicBezTo>
                  <a:cubicBezTo>
                    <a:pt x="13621" y="27453"/>
                    <a:pt x="13562" y="27548"/>
                    <a:pt x="13490" y="27619"/>
                  </a:cubicBezTo>
                  <a:cubicBezTo>
                    <a:pt x="13490" y="27774"/>
                    <a:pt x="13490" y="27929"/>
                    <a:pt x="13502" y="28084"/>
                  </a:cubicBezTo>
                  <a:cubicBezTo>
                    <a:pt x="13745" y="28087"/>
                    <a:pt x="13987" y="28089"/>
                    <a:pt x="14229" y="28089"/>
                  </a:cubicBezTo>
                  <a:cubicBezTo>
                    <a:pt x="17140" y="28089"/>
                    <a:pt x="20039" y="27825"/>
                    <a:pt x="22908" y="27286"/>
                  </a:cubicBezTo>
                  <a:cubicBezTo>
                    <a:pt x="24230" y="27060"/>
                    <a:pt x="24635" y="25417"/>
                    <a:pt x="24099" y="24381"/>
                  </a:cubicBezTo>
                  <a:cubicBezTo>
                    <a:pt x="20432" y="17344"/>
                    <a:pt x="16788" y="10236"/>
                    <a:pt x="14252" y="2712"/>
                  </a:cubicBezTo>
                  <a:cubicBezTo>
                    <a:pt x="14205" y="2462"/>
                    <a:pt x="14121" y="2223"/>
                    <a:pt x="14014" y="1997"/>
                  </a:cubicBezTo>
                  <a:cubicBezTo>
                    <a:pt x="13990" y="1926"/>
                    <a:pt x="13967" y="1866"/>
                    <a:pt x="13955" y="1807"/>
                  </a:cubicBezTo>
                  <a:cubicBezTo>
                    <a:pt x="13695" y="938"/>
                    <a:pt x="12901" y="337"/>
                    <a:pt x="12008" y="337"/>
                  </a:cubicBezTo>
                  <a:cubicBezTo>
                    <a:pt x="11959" y="337"/>
                    <a:pt x="11909" y="338"/>
                    <a:pt x="11859" y="342"/>
                  </a:cubicBezTo>
                  <a:cubicBezTo>
                    <a:pt x="11540" y="114"/>
                    <a:pt x="11168" y="0"/>
                    <a:pt x="1079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31"/>
            <p:cNvSpPr/>
            <p:nvPr/>
          </p:nvSpPr>
          <p:spPr>
            <a:xfrm>
              <a:off x="727767" y="4216747"/>
              <a:ext cx="284076" cy="1213260"/>
            </a:xfrm>
            <a:custGeom>
              <a:rect b="b" l="l" r="r" t="t"/>
              <a:pathLst>
                <a:path extrusionOk="0" h="38784" w="9081">
                  <a:moveTo>
                    <a:pt x="4641" y="0"/>
                  </a:moveTo>
                  <a:cubicBezTo>
                    <a:pt x="4440" y="0"/>
                    <a:pt x="4241" y="134"/>
                    <a:pt x="4235" y="402"/>
                  </a:cubicBezTo>
                  <a:cubicBezTo>
                    <a:pt x="4211" y="866"/>
                    <a:pt x="4199" y="1331"/>
                    <a:pt x="4187" y="1795"/>
                  </a:cubicBezTo>
                  <a:cubicBezTo>
                    <a:pt x="3735" y="1200"/>
                    <a:pt x="3175" y="676"/>
                    <a:pt x="2532" y="271"/>
                  </a:cubicBezTo>
                  <a:cubicBezTo>
                    <a:pt x="2464" y="225"/>
                    <a:pt x="2393" y="205"/>
                    <a:pt x="2326" y="205"/>
                  </a:cubicBezTo>
                  <a:cubicBezTo>
                    <a:pt x="2006" y="205"/>
                    <a:pt x="1747" y="651"/>
                    <a:pt x="2032" y="926"/>
                  </a:cubicBezTo>
                  <a:cubicBezTo>
                    <a:pt x="2604" y="1450"/>
                    <a:pt x="3104" y="2045"/>
                    <a:pt x="3521" y="2700"/>
                  </a:cubicBezTo>
                  <a:cubicBezTo>
                    <a:pt x="3759" y="3081"/>
                    <a:pt x="3925" y="3510"/>
                    <a:pt x="4140" y="3914"/>
                  </a:cubicBezTo>
                  <a:cubicBezTo>
                    <a:pt x="4116" y="5355"/>
                    <a:pt x="4092" y="6808"/>
                    <a:pt x="4092" y="8260"/>
                  </a:cubicBezTo>
                  <a:cubicBezTo>
                    <a:pt x="3937" y="8058"/>
                    <a:pt x="3783" y="7867"/>
                    <a:pt x="3640" y="7677"/>
                  </a:cubicBezTo>
                  <a:cubicBezTo>
                    <a:pt x="3092" y="6939"/>
                    <a:pt x="2509" y="6248"/>
                    <a:pt x="1937" y="5534"/>
                  </a:cubicBezTo>
                  <a:cubicBezTo>
                    <a:pt x="1871" y="5453"/>
                    <a:pt x="1788" y="5419"/>
                    <a:pt x="1703" y="5419"/>
                  </a:cubicBezTo>
                  <a:cubicBezTo>
                    <a:pt x="1453" y="5419"/>
                    <a:pt x="1196" y="5719"/>
                    <a:pt x="1366" y="5986"/>
                  </a:cubicBezTo>
                  <a:cubicBezTo>
                    <a:pt x="1854" y="6772"/>
                    <a:pt x="2342" y="7558"/>
                    <a:pt x="2878" y="8308"/>
                  </a:cubicBezTo>
                  <a:cubicBezTo>
                    <a:pt x="3271" y="8867"/>
                    <a:pt x="3628" y="9522"/>
                    <a:pt x="4092" y="10034"/>
                  </a:cubicBezTo>
                  <a:cubicBezTo>
                    <a:pt x="4092" y="11058"/>
                    <a:pt x="4104" y="12070"/>
                    <a:pt x="4116" y="13082"/>
                  </a:cubicBezTo>
                  <a:cubicBezTo>
                    <a:pt x="3687" y="12761"/>
                    <a:pt x="3223" y="12475"/>
                    <a:pt x="2818" y="12142"/>
                  </a:cubicBezTo>
                  <a:cubicBezTo>
                    <a:pt x="2175" y="11594"/>
                    <a:pt x="1592" y="10975"/>
                    <a:pt x="877" y="10522"/>
                  </a:cubicBezTo>
                  <a:cubicBezTo>
                    <a:pt x="803" y="10475"/>
                    <a:pt x="726" y="10454"/>
                    <a:pt x="652" y="10454"/>
                  </a:cubicBezTo>
                  <a:cubicBezTo>
                    <a:pt x="337" y="10454"/>
                    <a:pt x="73" y="10835"/>
                    <a:pt x="246" y="11153"/>
                  </a:cubicBezTo>
                  <a:cubicBezTo>
                    <a:pt x="699" y="11963"/>
                    <a:pt x="1425" y="12606"/>
                    <a:pt x="2116" y="13201"/>
                  </a:cubicBezTo>
                  <a:cubicBezTo>
                    <a:pt x="2675" y="13689"/>
                    <a:pt x="3271" y="14261"/>
                    <a:pt x="3937" y="14618"/>
                  </a:cubicBezTo>
                  <a:cubicBezTo>
                    <a:pt x="3949" y="14785"/>
                    <a:pt x="4021" y="14940"/>
                    <a:pt x="4140" y="15071"/>
                  </a:cubicBezTo>
                  <a:cubicBezTo>
                    <a:pt x="4152" y="16261"/>
                    <a:pt x="4175" y="17452"/>
                    <a:pt x="4199" y="18642"/>
                  </a:cubicBezTo>
                  <a:cubicBezTo>
                    <a:pt x="3961" y="18511"/>
                    <a:pt x="3735" y="18404"/>
                    <a:pt x="3556" y="18285"/>
                  </a:cubicBezTo>
                  <a:cubicBezTo>
                    <a:pt x="2663" y="17714"/>
                    <a:pt x="1818" y="17071"/>
                    <a:pt x="1020" y="16356"/>
                  </a:cubicBezTo>
                  <a:cubicBezTo>
                    <a:pt x="919" y="16263"/>
                    <a:pt x="806" y="16223"/>
                    <a:pt x="698" y="16223"/>
                  </a:cubicBezTo>
                  <a:cubicBezTo>
                    <a:pt x="324" y="16223"/>
                    <a:pt x="0" y="16694"/>
                    <a:pt x="342" y="17035"/>
                  </a:cubicBezTo>
                  <a:cubicBezTo>
                    <a:pt x="1080" y="17797"/>
                    <a:pt x="1866" y="18500"/>
                    <a:pt x="2723" y="19119"/>
                  </a:cubicBezTo>
                  <a:cubicBezTo>
                    <a:pt x="3104" y="19404"/>
                    <a:pt x="3663" y="19881"/>
                    <a:pt x="4223" y="20119"/>
                  </a:cubicBezTo>
                  <a:lnTo>
                    <a:pt x="4235" y="21036"/>
                  </a:lnTo>
                  <a:cubicBezTo>
                    <a:pt x="3235" y="20559"/>
                    <a:pt x="2151" y="20190"/>
                    <a:pt x="1175" y="19785"/>
                  </a:cubicBezTo>
                  <a:cubicBezTo>
                    <a:pt x="1125" y="19766"/>
                    <a:pt x="1077" y="19757"/>
                    <a:pt x="1032" y="19757"/>
                  </a:cubicBezTo>
                  <a:cubicBezTo>
                    <a:pt x="670" y="19757"/>
                    <a:pt x="494" y="20336"/>
                    <a:pt x="854" y="20547"/>
                  </a:cubicBezTo>
                  <a:cubicBezTo>
                    <a:pt x="1949" y="21190"/>
                    <a:pt x="3080" y="21940"/>
                    <a:pt x="4271" y="22476"/>
                  </a:cubicBezTo>
                  <a:cubicBezTo>
                    <a:pt x="4271" y="22691"/>
                    <a:pt x="4283" y="22917"/>
                    <a:pt x="4283" y="23143"/>
                  </a:cubicBezTo>
                  <a:cubicBezTo>
                    <a:pt x="4318" y="25131"/>
                    <a:pt x="4366" y="27108"/>
                    <a:pt x="4402" y="29096"/>
                  </a:cubicBezTo>
                  <a:cubicBezTo>
                    <a:pt x="4425" y="30692"/>
                    <a:pt x="4509" y="32287"/>
                    <a:pt x="4580" y="33870"/>
                  </a:cubicBezTo>
                  <a:cubicBezTo>
                    <a:pt x="4640" y="35383"/>
                    <a:pt x="4616" y="36930"/>
                    <a:pt x="4866" y="38419"/>
                  </a:cubicBezTo>
                  <a:cubicBezTo>
                    <a:pt x="4906" y="38676"/>
                    <a:pt x="5079" y="38783"/>
                    <a:pt x="5269" y="38783"/>
                  </a:cubicBezTo>
                  <a:cubicBezTo>
                    <a:pt x="5528" y="38783"/>
                    <a:pt x="5820" y="38583"/>
                    <a:pt x="5854" y="38288"/>
                  </a:cubicBezTo>
                  <a:cubicBezTo>
                    <a:pt x="6021" y="36716"/>
                    <a:pt x="5914" y="35085"/>
                    <a:pt x="5902" y="33513"/>
                  </a:cubicBezTo>
                  <a:cubicBezTo>
                    <a:pt x="5902" y="31930"/>
                    <a:pt x="5902" y="30322"/>
                    <a:pt x="5854" y="28727"/>
                  </a:cubicBezTo>
                  <a:cubicBezTo>
                    <a:pt x="5819" y="26882"/>
                    <a:pt x="5783" y="25048"/>
                    <a:pt x="5747" y="23203"/>
                  </a:cubicBezTo>
                  <a:cubicBezTo>
                    <a:pt x="5747" y="23060"/>
                    <a:pt x="5735" y="22893"/>
                    <a:pt x="5735" y="22738"/>
                  </a:cubicBezTo>
                  <a:cubicBezTo>
                    <a:pt x="5807" y="22667"/>
                    <a:pt x="5854" y="22560"/>
                    <a:pt x="5866" y="22452"/>
                  </a:cubicBezTo>
                  <a:cubicBezTo>
                    <a:pt x="6247" y="22238"/>
                    <a:pt x="6616" y="22036"/>
                    <a:pt x="6985" y="21798"/>
                  </a:cubicBezTo>
                  <a:cubicBezTo>
                    <a:pt x="7343" y="21571"/>
                    <a:pt x="7950" y="21333"/>
                    <a:pt x="8105" y="20893"/>
                  </a:cubicBezTo>
                  <a:cubicBezTo>
                    <a:pt x="8128" y="20809"/>
                    <a:pt x="8093" y="20714"/>
                    <a:pt x="8021" y="20666"/>
                  </a:cubicBezTo>
                  <a:cubicBezTo>
                    <a:pt x="7895" y="20579"/>
                    <a:pt x="7740" y="20545"/>
                    <a:pt x="7572" y="20545"/>
                  </a:cubicBezTo>
                  <a:cubicBezTo>
                    <a:pt x="7168" y="20545"/>
                    <a:pt x="6693" y="20743"/>
                    <a:pt x="6390" y="20869"/>
                  </a:cubicBezTo>
                  <a:cubicBezTo>
                    <a:pt x="6140" y="20988"/>
                    <a:pt x="5902" y="21131"/>
                    <a:pt x="5688" y="21298"/>
                  </a:cubicBezTo>
                  <a:lnTo>
                    <a:pt x="5688" y="20928"/>
                  </a:lnTo>
                  <a:cubicBezTo>
                    <a:pt x="5723" y="20905"/>
                    <a:pt x="5771" y="20893"/>
                    <a:pt x="5795" y="20857"/>
                  </a:cubicBezTo>
                  <a:cubicBezTo>
                    <a:pt x="6450" y="20357"/>
                    <a:pt x="7009" y="19785"/>
                    <a:pt x="7628" y="19238"/>
                  </a:cubicBezTo>
                  <a:cubicBezTo>
                    <a:pt x="8105" y="18821"/>
                    <a:pt x="8890" y="18357"/>
                    <a:pt x="9033" y="17702"/>
                  </a:cubicBezTo>
                  <a:cubicBezTo>
                    <a:pt x="9081" y="17547"/>
                    <a:pt x="8962" y="17404"/>
                    <a:pt x="8807" y="17404"/>
                  </a:cubicBezTo>
                  <a:cubicBezTo>
                    <a:pt x="8765" y="17399"/>
                    <a:pt x="8723" y="17396"/>
                    <a:pt x="8681" y="17396"/>
                  </a:cubicBezTo>
                  <a:cubicBezTo>
                    <a:pt x="8016" y="17396"/>
                    <a:pt x="7325" y="18073"/>
                    <a:pt x="6866" y="18476"/>
                  </a:cubicBezTo>
                  <a:cubicBezTo>
                    <a:pt x="6426" y="18869"/>
                    <a:pt x="6021" y="19297"/>
                    <a:pt x="5664" y="19762"/>
                  </a:cubicBezTo>
                  <a:lnTo>
                    <a:pt x="5652" y="19333"/>
                  </a:lnTo>
                  <a:cubicBezTo>
                    <a:pt x="5616" y="17785"/>
                    <a:pt x="5592" y="16237"/>
                    <a:pt x="5568" y="14690"/>
                  </a:cubicBezTo>
                  <a:cubicBezTo>
                    <a:pt x="6033" y="14201"/>
                    <a:pt x="6473" y="13666"/>
                    <a:pt x="6902" y="13142"/>
                  </a:cubicBezTo>
                  <a:cubicBezTo>
                    <a:pt x="7462" y="12475"/>
                    <a:pt x="7866" y="11689"/>
                    <a:pt x="8414" y="10999"/>
                  </a:cubicBezTo>
                  <a:cubicBezTo>
                    <a:pt x="8650" y="10699"/>
                    <a:pt x="8422" y="10315"/>
                    <a:pt x="8131" y="10315"/>
                  </a:cubicBezTo>
                  <a:cubicBezTo>
                    <a:pt x="8040" y="10315"/>
                    <a:pt x="7944" y="10352"/>
                    <a:pt x="7854" y="10439"/>
                  </a:cubicBezTo>
                  <a:cubicBezTo>
                    <a:pt x="7223" y="11046"/>
                    <a:pt x="6509" y="11534"/>
                    <a:pt x="5890" y="12130"/>
                  </a:cubicBezTo>
                  <a:cubicBezTo>
                    <a:pt x="5759" y="12249"/>
                    <a:pt x="5640" y="12368"/>
                    <a:pt x="5521" y="12487"/>
                  </a:cubicBezTo>
                  <a:cubicBezTo>
                    <a:pt x="5497" y="11594"/>
                    <a:pt x="5485" y="10701"/>
                    <a:pt x="5461" y="9808"/>
                  </a:cubicBezTo>
                  <a:cubicBezTo>
                    <a:pt x="5533" y="9772"/>
                    <a:pt x="5592" y="9725"/>
                    <a:pt x="5640" y="9653"/>
                  </a:cubicBezTo>
                  <a:cubicBezTo>
                    <a:pt x="5997" y="9213"/>
                    <a:pt x="6283" y="8725"/>
                    <a:pt x="6616" y="8260"/>
                  </a:cubicBezTo>
                  <a:cubicBezTo>
                    <a:pt x="6938" y="7796"/>
                    <a:pt x="7319" y="7332"/>
                    <a:pt x="7628" y="6831"/>
                  </a:cubicBezTo>
                  <a:cubicBezTo>
                    <a:pt x="7843" y="6474"/>
                    <a:pt x="7547" y="6177"/>
                    <a:pt x="7226" y="6177"/>
                  </a:cubicBezTo>
                  <a:cubicBezTo>
                    <a:pt x="7119" y="6177"/>
                    <a:pt x="7009" y="6210"/>
                    <a:pt x="6914" y="6284"/>
                  </a:cubicBezTo>
                  <a:cubicBezTo>
                    <a:pt x="6342" y="6760"/>
                    <a:pt x="5830" y="7308"/>
                    <a:pt x="5402" y="7927"/>
                  </a:cubicBezTo>
                  <a:cubicBezTo>
                    <a:pt x="5366" y="6641"/>
                    <a:pt x="5307" y="5355"/>
                    <a:pt x="5247" y="4057"/>
                  </a:cubicBezTo>
                  <a:cubicBezTo>
                    <a:pt x="5509" y="3760"/>
                    <a:pt x="5723" y="3414"/>
                    <a:pt x="5938" y="3117"/>
                  </a:cubicBezTo>
                  <a:cubicBezTo>
                    <a:pt x="6271" y="2676"/>
                    <a:pt x="6569" y="2224"/>
                    <a:pt x="6831" y="1748"/>
                  </a:cubicBezTo>
                  <a:cubicBezTo>
                    <a:pt x="6991" y="1471"/>
                    <a:pt x="6764" y="1188"/>
                    <a:pt x="6511" y="1188"/>
                  </a:cubicBezTo>
                  <a:cubicBezTo>
                    <a:pt x="6425" y="1188"/>
                    <a:pt x="6337" y="1220"/>
                    <a:pt x="6259" y="1295"/>
                  </a:cubicBezTo>
                  <a:cubicBezTo>
                    <a:pt x="5866" y="1676"/>
                    <a:pt x="5509" y="2093"/>
                    <a:pt x="5176" y="2521"/>
                  </a:cubicBezTo>
                  <a:cubicBezTo>
                    <a:pt x="5140" y="1819"/>
                    <a:pt x="5104" y="1105"/>
                    <a:pt x="5057" y="402"/>
                  </a:cubicBezTo>
                  <a:cubicBezTo>
                    <a:pt x="5045" y="134"/>
                    <a:pt x="4842" y="0"/>
                    <a:pt x="4641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31"/>
            <p:cNvSpPr/>
            <p:nvPr/>
          </p:nvSpPr>
          <p:spPr>
            <a:xfrm>
              <a:off x="637142" y="3626666"/>
              <a:ext cx="56246" cy="53681"/>
            </a:xfrm>
            <a:custGeom>
              <a:rect b="b" l="l" r="r" t="t"/>
              <a:pathLst>
                <a:path extrusionOk="0" h="1716" w="1798">
                  <a:moveTo>
                    <a:pt x="1012" y="1"/>
                  </a:moveTo>
                  <a:lnTo>
                    <a:pt x="810" y="25"/>
                  </a:lnTo>
                  <a:cubicBezTo>
                    <a:pt x="679" y="60"/>
                    <a:pt x="560" y="132"/>
                    <a:pt x="476" y="227"/>
                  </a:cubicBezTo>
                  <a:lnTo>
                    <a:pt x="298" y="370"/>
                  </a:lnTo>
                  <a:cubicBezTo>
                    <a:pt x="0" y="679"/>
                    <a:pt x="0" y="1168"/>
                    <a:pt x="298" y="1477"/>
                  </a:cubicBezTo>
                  <a:lnTo>
                    <a:pt x="453" y="1608"/>
                  </a:lnTo>
                  <a:cubicBezTo>
                    <a:pt x="572" y="1680"/>
                    <a:pt x="715" y="1715"/>
                    <a:pt x="857" y="1715"/>
                  </a:cubicBezTo>
                  <a:lnTo>
                    <a:pt x="1060" y="1680"/>
                  </a:lnTo>
                  <a:cubicBezTo>
                    <a:pt x="1191" y="1644"/>
                    <a:pt x="1310" y="1572"/>
                    <a:pt x="1417" y="1477"/>
                  </a:cubicBezTo>
                  <a:lnTo>
                    <a:pt x="1417" y="1477"/>
                  </a:lnTo>
                  <a:lnTo>
                    <a:pt x="1393" y="1489"/>
                  </a:lnTo>
                  <a:cubicBezTo>
                    <a:pt x="1441" y="1430"/>
                    <a:pt x="1488" y="1370"/>
                    <a:pt x="1548" y="1311"/>
                  </a:cubicBezTo>
                  <a:cubicBezTo>
                    <a:pt x="1619" y="1239"/>
                    <a:pt x="1679" y="1156"/>
                    <a:pt x="1703" y="1060"/>
                  </a:cubicBezTo>
                  <a:cubicBezTo>
                    <a:pt x="1798" y="882"/>
                    <a:pt x="1798" y="656"/>
                    <a:pt x="1703" y="465"/>
                  </a:cubicBezTo>
                  <a:cubicBezTo>
                    <a:pt x="1679" y="370"/>
                    <a:pt x="1619" y="287"/>
                    <a:pt x="1548" y="227"/>
                  </a:cubicBezTo>
                  <a:lnTo>
                    <a:pt x="1393" y="108"/>
                  </a:lnTo>
                  <a:cubicBezTo>
                    <a:pt x="1286" y="37"/>
                    <a:pt x="1143" y="1"/>
                    <a:pt x="101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31"/>
            <p:cNvSpPr/>
            <p:nvPr/>
          </p:nvSpPr>
          <p:spPr>
            <a:xfrm>
              <a:off x="1138100" y="3123487"/>
              <a:ext cx="55526" cy="53681"/>
            </a:xfrm>
            <a:custGeom>
              <a:rect b="b" l="l" r="r" t="t"/>
              <a:pathLst>
                <a:path extrusionOk="0" h="1716" w="1775">
                  <a:moveTo>
                    <a:pt x="953" y="1"/>
                  </a:moveTo>
                  <a:lnTo>
                    <a:pt x="738" y="24"/>
                  </a:lnTo>
                  <a:cubicBezTo>
                    <a:pt x="619" y="60"/>
                    <a:pt x="500" y="131"/>
                    <a:pt x="405" y="227"/>
                  </a:cubicBezTo>
                  <a:lnTo>
                    <a:pt x="226" y="370"/>
                  </a:lnTo>
                  <a:cubicBezTo>
                    <a:pt x="95" y="524"/>
                    <a:pt x="12" y="727"/>
                    <a:pt x="0" y="929"/>
                  </a:cubicBezTo>
                  <a:cubicBezTo>
                    <a:pt x="0" y="1036"/>
                    <a:pt x="24" y="1132"/>
                    <a:pt x="71" y="1227"/>
                  </a:cubicBezTo>
                  <a:cubicBezTo>
                    <a:pt x="107" y="1322"/>
                    <a:pt x="155" y="1417"/>
                    <a:pt x="226" y="1489"/>
                  </a:cubicBezTo>
                  <a:lnTo>
                    <a:pt x="393" y="1608"/>
                  </a:lnTo>
                  <a:cubicBezTo>
                    <a:pt x="512" y="1679"/>
                    <a:pt x="655" y="1715"/>
                    <a:pt x="786" y="1715"/>
                  </a:cubicBezTo>
                  <a:lnTo>
                    <a:pt x="1000" y="1691"/>
                  </a:lnTo>
                  <a:cubicBezTo>
                    <a:pt x="1131" y="1644"/>
                    <a:pt x="1250" y="1584"/>
                    <a:pt x="1345" y="1489"/>
                  </a:cubicBezTo>
                  <a:lnTo>
                    <a:pt x="1334" y="1489"/>
                  </a:lnTo>
                  <a:lnTo>
                    <a:pt x="1476" y="1310"/>
                  </a:lnTo>
                  <a:cubicBezTo>
                    <a:pt x="1703" y="1096"/>
                    <a:pt x="1774" y="751"/>
                    <a:pt x="1643" y="477"/>
                  </a:cubicBezTo>
                  <a:cubicBezTo>
                    <a:pt x="1607" y="382"/>
                    <a:pt x="1560" y="286"/>
                    <a:pt x="1476" y="227"/>
                  </a:cubicBezTo>
                  <a:lnTo>
                    <a:pt x="1334" y="108"/>
                  </a:lnTo>
                  <a:cubicBezTo>
                    <a:pt x="1214" y="36"/>
                    <a:pt x="1084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31"/>
            <p:cNvSpPr/>
            <p:nvPr/>
          </p:nvSpPr>
          <p:spPr>
            <a:xfrm>
              <a:off x="191304" y="4615537"/>
              <a:ext cx="54776" cy="53681"/>
            </a:xfrm>
            <a:custGeom>
              <a:rect b="b" l="l" r="r" t="t"/>
              <a:pathLst>
                <a:path extrusionOk="0" h="1716" w="1751">
                  <a:moveTo>
                    <a:pt x="965" y="1"/>
                  </a:moveTo>
                  <a:lnTo>
                    <a:pt x="762" y="25"/>
                  </a:lnTo>
                  <a:cubicBezTo>
                    <a:pt x="631" y="60"/>
                    <a:pt x="524" y="132"/>
                    <a:pt x="429" y="227"/>
                  </a:cubicBezTo>
                  <a:lnTo>
                    <a:pt x="250" y="370"/>
                  </a:lnTo>
                  <a:cubicBezTo>
                    <a:pt x="179" y="441"/>
                    <a:pt x="119" y="525"/>
                    <a:pt x="84" y="620"/>
                  </a:cubicBezTo>
                  <a:cubicBezTo>
                    <a:pt x="0" y="810"/>
                    <a:pt x="0" y="1037"/>
                    <a:pt x="84" y="1227"/>
                  </a:cubicBezTo>
                  <a:cubicBezTo>
                    <a:pt x="119" y="1322"/>
                    <a:pt x="167" y="1418"/>
                    <a:pt x="250" y="1477"/>
                  </a:cubicBezTo>
                  <a:lnTo>
                    <a:pt x="405" y="1608"/>
                  </a:lnTo>
                  <a:cubicBezTo>
                    <a:pt x="524" y="1680"/>
                    <a:pt x="667" y="1715"/>
                    <a:pt x="810" y="1715"/>
                  </a:cubicBezTo>
                  <a:lnTo>
                    <a:pt x="1012" y="1680"/>
                  </a:lnTo>
                  <a:cubicBezTo>
                    <a:pt x="1143" y="1644"/>
                    <a:pt x="1262" y="1584"/>
                    <a:pt x="1358" y="1477"/>
                  </a:cubicBezTo>
                  <a:lnTo>
                    <a:pt x="1358" y="1489"/>
                  </a:lnTo>
                  <a:lnTo>
                    <a:pt x="1501" y="1311"/>
                  </a:lnTo>
                  <a:cubicBezTo>
                    <a:pt x="1572" y="1251"/>
                    <a:pt x="1632" y="1168"/>
                    <a:pt x="1655" y="1072"/>
                  </a:cubicBezTo>
                  <a:cubicBezTo>
                    <a:pt x="1751" y="882"/>
                    <a:pt x="1751" y="656"/>
                    <a:pt x="1655" y="477"/>
                  </a:cubicBezTo>
                  <a:cubicBezTo>
                    <a:pt x="1632" y="382"/>
                    <a:pt x="1572" y="287"/>
                    <a:pt x="1501" y="227"/>
                  </a:cubicBezTo>
                  <a:lnTo>
                    <a:pt x="1358" y="108"/>
                  </a:lnTo>
                  <a:cubicBezTo>
                    <a:pt x="123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31"/>
            <p:cNvSpPr/>
            <p:nvPr/>
          </p:nvSpPr>
          <p:spPr>
            <a:xfrm>
              <a:off x="1029706" y="5062501"/>
              <a:ext cx="54025" cy="53649"/>
            </a:xfrm>
            <a:custGeom>
              <a:rect b="b" l="l" r="r" t="t"/>
              <a:pathLst>
                <a:path extrusionOk="0" h="1715" w="1727">
                  <a:moveTo>
                    <a:pt x="965" y="0"/>
                  </a:moveTo>
                  <a:lnTo>
                    <a:pt x="762" y="24"/>
                  </a:lnTo>
                  <a:cubicBezTo>
                    <a:pt x="631" y="72"/>
                    <a:pt x="512" y="131"/>
                    <a:pt x="417" y="227"/>
                  </a:cubicBezTo>
                  <a:lnTo>
                    <a:pt x="250" y="369"/>
                  </a:lnTo>
                  <a:cubicBezTo>
                    <a:pt x="179" y="441"/>
                    <a:pt x="119" y="524"/>
                    <a:pt x="84" y="619"/>
                  </a:cubicBezTo>
                  <a:cubicBezTo>
                    <a:pt x="0" y="822"/>
                    <a:pt x="0" y="1036"/>
                    <a:pt x="84" y="1227"/>
                  </a:cubicBezTo>
                  <a:cubicBezTo>
                    <a:pt x="119" y="1334"/>
                    <a:pt x="179" y="1417"/>
                    <a:pt x="250" y="1489"/>
                  </a:cubicBezTo>
                  <a:lnTo>
                    <a:pt x="405" y="1608"/>
                  </a:lnTo>
                  <a:cubicBezTo>
                    <a:pt x="536" y="1679"/>
                    <a:pt x="667" y="1715"/>
                    <a:pt x="810" y="1715"/>
                  </a:cubicBezTo>
                  <a:lnTo>
                    <a:pt x="1012" y="1691"/>
                  </a:lnTo>
                  <a:cubicBezTo>
                    <a:pt x="1143" y="1655"/>
                    <a:pt x="1274" y="1584"/>
                    <a:pt x="1370" y="1489"/>
                  </a:cubicBezTo>
                  <a:lnTo>
                    <a:pt x="1358" y="1489"/>
                  </a:lnTo>
                  <a:cubicBezTo>
                    <a:pt x="1393" y="1429"/>
                    <a:pt x="1441" y="1370"/>
                    <a:pt x="1501" y="1310"/>
                  </a:cubicBezTo>
                  <a:cubicBezTo>
                    <a:pt x="1631" y="1167"/>
                    <a:pt x="1715" y="977"/>
                    <a:pt x="1727" y="774"/>
                  </a:cubicBezTo>
                  <a:cubicBezTo>
                    <a:pt x="1727" y="667"/>
                    <a:pt x="1703" y="572"/>
                    <a:pt x="1655" y="477"/>
                  </a:cubicBezTo>
                  <a:cubicBezTo>
                    <a:pt x="1631" y="381"/>
                    <a:pt x="1572" y="298"/>
                    <a:pt x="1501" y="227"/>
                  </a:cubicBezTo>
                  <a:lnTo>
                    <a:pt x="1358" y="107"/>
                  </a:lnTo>
                  <a:cubicBezTo>
                    <a:pt x="1239" y="36"/>
                    <a:pt x="1096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31"/>
            <p:cNvSpPr/>
            <p:nvPr/>
          </p:nvSpPr>
          <p:spPr>
            <a:xfrm>
              <a:off x="138030" y="3815518"/>
              <a:ext cx="53681" cy="53649"/>
            </a:xfrm>
            <a:custGeom>
              <a:rect b="b" l="l" r="r" t="t"/>
              <a:pathLst>
                <a:path extrusionOk="0" h="1715" w="1716">
                  <a:moveTo>
                    <a:pt x="941" y="0"/>
                  </a:moveTo>
                  <a:lnTo>
                    <a:pt x="739" y="36"/>
                  </a:lnTo>
                  <a:cubicBezTo>
                    <a:pt x="620" y="60"/>
                    <a:pt x="501" y="131"/>
                    <a:pt x="406" y="227"/>
                  </a:cubicBezTo>
                  <a:lnTo>
                    <a:pt x="227" y="381"/>
                  </a:lnTo>
                  <a:cubicBezTo>
                    <a:pt x="156" y="441"/>
                    <a:pt x="96" y="536"/>
                    <a:pt x="72" y="631"/>
                  </a:cubicBezTo>
                  <a:cubicBezTo>
                    <a:pt x="25" y="715"/>
                    <a:pt x="1" y="822"/>
                    <a:pt x="1" y="929"/>
                  </a:cubicBezTo>
                  <a:cubicBezTo>
                    <a:pt x="1" y="1024"/>
                    <a:pt x="25" y="1131"/>
                    <a:pt x="72" y="1227"/>
                  </a:cubicBezTo>
                  <a:cubicBezTo>
                    <a:pt x="96" y="1322"/>
                    <a:pt x="156" y="1405"/>
                    <a:pt x="227" y="1477"/>
                  </a:cubicBezTo>
                  <a:lnTo>
                    <a:pt x="394" y="1596"/>
                  </a:lnTo>
                  <a:cubicBezTo>
                    <a:pt x="513" y="1667"/>
                    <a:pt x="644" y="1703"/>
                    <a:pt x="787" y="1715"/>
                  </a:cubicBezTo>
                  <a:lnTo>
                    <a:pt x="1001" y="1679"/>
                  </a:lnTo>
                  <a:cubicBezTo>
                    <a:pt x="1120" y="1643"/>
                    <a:pt x="1239" y="1584"/>
                    <a:pt x="1334" y="1489"/>
                  </a:cubicBezTo>
                  <a:cubicBezTo>
                    <a:pt x="1382" y="1429"/>
                    <a:pt x="1430" y="1370"/>
                    <a:pt x="1477" y="1322"/>
                  </a:cubicBezTo>
                  <a:cubicBezTo>
                    <a:pt x="1549" y="1250"/>
                    <a:pt x="1608" y="1167"/>
                    <a:pt x="1644" y="1072"/>
                  </a:cubicBezTo>
                  <a:cubicBezTo>
                    <a:pt x="1691" y="977"/>
                    <a:pt x="1715" y="869"/>
                    <a:pt x="1703" y="774"/>
                  </a:cubicBezTo>
                  <a:cubicBezTo>
                    <a:pt x="1715" y="667"/>
                    <a:pt x="1691" y="560"/>
                    <a:pt x="1644" y="477"/>
                  </a:cubicBezTo>
                  <a:cubicBezTo>
                    <a:pt x="1608" y="381"/>
                    <a:pt x="1549" y="298"/>
                    <a:pt x="1477" y="227"/>
                  </a:cubicBezTo>
                  <a:lnTo>
                    <a:pt x="1334" y="107"/>
                  </a:lnTo>
                  <a:cubicBezTo>
                    <a:pt x="1215" y="36"/>
                    <a:pt x="1084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31"/>
            <p:cNvSpPr/>
            <p:nvPr/>
          </p:nvSpPr>
          <p:spPr>
            <a:xfrm>
              <a:off x="973836" y="4056862"/>
              <a:ext cx="54025" cy="54025"/>
            </a:xfrm>
            <a:custGeom>
              <a:rect b="b" l="l" r="r" t="t"/>
              <a:pathLst>
                <a:path extrusionOk="0" h="1727" w="1727">
                  <a:moveTo>
                    <a:pt x="965" y="1"/>
                  </a:moveTo>
                  <a:lnTo>
                    <a:pt x="762" y="24"/>
                  </a:lnTo>
                  <a:cubicBezTo>
                    <a:pt x="631" y="60"/>
                    <a:pt x="512" y="131"/>
                    <a:pt x="417" y="227"/>
                  </a:cubicBezTo>
                  <a:lnTo>
                    <a:pt x="250" y="370"/>
                  </a:lnTo>
                  <a:cubicBezTo>
                    <a:pt x="179" y="441"/>
                    <a:pt x="119" y="536"/>
                    <a:pt x="84" y="632"/>
                  </a:cubicBezTo>
                  <a:cubicBezTo>
                    <a:pt x="0" y="822"/>
                    <a:pt x="0" y="1048"/>
                    <a:pt x="84" y="1239"/>
                  </a:cubicBezTo>
                  <a:cubicBezTo>
                    <a:pt x="119" y="1334"/>
                    <a:pt x="179" y="1417"/>
                    <a:pt x="250" y="1489"/>
                  </a:cubicBezTo>
                  <a:lnTo>
                    <a:pt x="405" y="1620"/>
                  </a:lnTo>
                  <a:cubicBezTo>
                    <a:pt x="524" y="1679"/>
                    <a:pt x="667" y="1727"/>
                    <a:pt x="810" y="1727"/>
                  </a:cubicBezTo>
                  <a:lnTo>
                    <a:pt x="1012" y="1691"/>
                  </a:lnTo>
                  <a:cubicBezTo>
                    <a:pt x="1143" y="1655"/>
                    <a:pt x="1274" y="1584"/>
                    <a:pt x="1370" y="1489"/>
                  </a:cubicBezTo>
                  <a:lnTo>
                    <a:pt x="1358" y="1489"/>
                  </a:lnTo>
                  <a:cubicBezTo>
                    <a:pt x="1393" y="1429"/>
                    <a:pt x="1441" y="1370"/>
                    <a:pt x="1501" y="1310"/>
                  </a:cubicBezTo>
                  <a:cubicBezTo>
                    <a:pt x="1632" y="1167"/>
                    <a:pt x="1715" y="977"/>
                    <a:pt x="1727" y="774"/>
                  </a:cubicBezTo>
                  <a:cubicBezTo>
                    <a:pt x="1727" y="667"/>
                    <a:pt x="1703" y="560"/>
                    <a:pt x="1655" y="477"/>
                  </a:cubicBezTo>
                  <a:cubicBezTo>
                    <a:pt x="1632" y="382"/>
                    <a:pt x="1572" y="298"/>
                    <a:pt x="1501" y="227"/>
                  </a:cubicBezTo>
                  <a:lnTo>
                    <a:pt x="1358" y="108"/>
                  </a:lnTo>
                  <a:cubicBezTo>
                    <a:pt x="1239" y="36"/>
                    <a:pt x="1096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31"/>
            <p:cNvSpPr/>
            <p:nvPr/>
          </p:nvSpPr>
          <p:spPr>
            <a:xfrm>
              <a:off x="355912" y="4038468"/>
              <a:ext cx="54807" cy="49958"/>
            </a:xfrm>
            <a:custGeom>
              <a:rect b="b" l="l" r="r" t="t"/>
              <a:pathLst>
                <a:path extrusionOk="0" h="1597" w="1752">
                  <a:moveTo>
                    <a:pt x="840" y="0"/>
                  </a:moveTo>
                  <a:cubicBezTo>
                    <a:pt x="786" y="0"/>
                    <a:pt x="732" y="6"/>
                    <a:pt x="679" y="17"/>
                  </a:cubicBezTo>
                  <a:lnTo>
                    <a:pt x="656" y="17"/>
                  </a:lnTo>
                  <a:cubicBezTo>
                    <a:pt x="406" y="17"/>
                    <a:pt x="168" y="172"/>
                    <a:pt x="60" y="410"/>
                  </a:cubicBezTo>
                  <a:cubicBezTo>
                    <a:pt x="25" y="517"/>
                    <a:pt x="1" y="636"/>
                    <a:pt x="25" y="755"/>
                  </a:cubicBezTo>
                  <a:cubicBezTo>
                    <a:pt x="25" y="803"/>
                    <a:pt x="37" y="862"/>
                    <a:pt x="60" y="910"/>
                  </a:cubicBezTo>
                  <a:cubicBezTo>
                    <a:pt x="86" y="970"/>
                    <a:pt x="118" y="1024"/>
                    <a:pt x="157" y="1072"/>
                  </a:cubicBezTo>
                  <a:lnTo>
                    <a:pt x="157" y="1072"/>
                  </a:lnTo>
                  <a:cubicBezTo>
                    <a:pt x="218" y="1212"/>
                    <a:pt x="320" y="1321"/>
                    <a:pt x="453" y="1410"/>
                  </a:cubicBezTo>
                  <a:lnTo>
                    <a:pt x="561" y="1493"/>
                  </a:lnTo>
                  <a:cubicBezTo>
                    <a:pt x="683" y="1562"/>
                    <a:pt x="815" y="1597"/>
                    <a:pt x="945" y="1597"/>
                  </a:cubicBezTo>
                  <a:cubicBezTo>
                    <a:pt x="1017" y="1597"/>
                    <a:pt x="1088" y="1586"/>
                    <a:pt x="1156" y="1565"/>
                  </a:cubicBezTo>
                  <a:cubicBezTo>
                    <a:pt x="1394" y="1505"/>
                    <a:pt x="1573" y="1339"/>
                    <a:pt x="1668" y="1124"/>
                  </a:cubicBezTo>
                  <a:cubicBezTo>
                    <a:pt x="1751" y="934"/>
                    <a:pt x="1751" y="719"/>
                    <a:pt x="1668" y="529"/>
                  </a:cubicBezTo>
                  <a:cubicBezTo>
                    <a:pt x="1573" y="315"/>
                    <a:pt x="1394" y="148"/>
                    <a:pt x="1156" y="77"/>
                  </a:cubicBezTo>
                  <a:lnTo>
                    <a:pt x="1168" y="65"/>
                  </a:lnTo>
                  <a:cubicBezTo>
                    <a:pt x="1132" y="53"/>
                    <a:pt x="1084" y="41"/>
                    <a:pt x="1049" y="29"/>
                  </a:cubicBezTo>
                  <a:cubicBezTo>
                    <a:pt x="979" y="10"/>
                    <a:pt x="909" y="0"/>
                    <a:pt x="84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31"/>
            <p:cNvSpPr/>
            <p:nvPr/>
          </p:nvSpPr>
          <p:spPr>
            <a:xfrm>
              <a:off x="348092" y="3594632"/>
              <a:ext cx="60000" cy="46611"/>
            </a:xfrm>
            <a:custGeom>
              <a:rect b="b" l="l" r="r" t="t"/>
              <a:pathLst>
                <a:path extrusionOk="0" h="1490" w="1918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18" y="1489"/>
                    <a:pt x="1918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31"/>
            <p:cNvSpPr/>
            <p:nvPr/>
          </p:nvSpPr>
          <p:spPr>
            <a:xfrm>
              <a:off x="133932" y="3232631"/>
              <a:ext cx="60000" cy="46580"/>
            </a:xfrm>
            <a:custGeom>
              <a:rect b="b" l="l" r="r" t="t"/>
              <a:pathLst>
                <a:path extrusionOk="0" h="1489" w="1918">
                  <a:moveTo>
                    <a:pt x="965" y="0"/>
                  </a:moveTo>
                  <a:cubicBezTo>
                    <a:pt x="1" y="0"/>
                    <a:pt x="1" y="1488"/>
                    <a:pt x="965" y="1488"/>
                  </a:cubicBezTo>
                  <a:cubicBezTo>
                    <a:pt x="1918" y="1488"/>
                    <a:pt x="1918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31"/>
            <p:cNvSpPr/>
            <p:nvPr/>
          </p:nvSpPr>
          <p:spPr>
            <a:xfrm>
              <a:off x="463180" y="2824395"/>
              <a:ext cx="60000" cy="46611"/>
            </a:xfrm>
            <a:custGeom>
              <a:rect b="b" l="l" r="r" t="t"/>
              <a:pathLst>
                <a:path extrusionOk="0" h="1490" w="1918">
                  <a:moveTo>
                    <a:pt x="965" y="1"/>
                  </a:moveTo>
                  <a:cubicBezTo>
                    <a:pt x="1" y="1"/>
                    <a:pt x="1" y="1489"/>
                    <a:pt x="965" y="1489"/>
                  </a:cubicBezTo>
                  <a:cubicBezTo>
                    <a:pt x="1918" y="1489"/>
                    <a:pt x="191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31"/>
            <p:cNvSpPr/>
            <p:nvPr/>
          </p:nvSpPr>
          <p:spPr>
            <a:xfrm>
              <a:off x="1237891" y="4599145"/>
              <a:ext cx="59624" cy="46611"/>
            </a:xfrm>
            <a:custGeom>
              <a:rect b="b" l="l" r="r" t="t"/>
              <a:pathLst>
                <a:path extrusionOk="0" h="1490" w="1906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06" y="1489"/>
                    <a:pt x="1906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31"/>
            <p:cNvSpPr/>
            <p:nvPr/>
          </p:nvSpPr>
          <p:spPr>
            <a:xfrm>
              <a:off x="384223" y="3750138"/>
              <a:ext cx="286829" cy="374233"/>
            </a:xfrm>
            <a:custGeom>
              <a:rect b="b" l="l" r="r" t="t"/>
              <a:pathLst>
                <a:path extrusionOk="0" h="11963" w="9169">
                  <a:moveTo>
                    <a:pt x="1567" y="1"/>
                  </a:moveTo>
                  <a:cubicBezTo>
                    <a:pt x="1506" y="1"/>
                    <a:pt x="1445" y="7"/>
                    <a:pt x="1382" y="19"/>
                  </a:cubicBezTo>
                  <a:cubicBezTo>
                    <a:pt x="1" y="292"/>
                    <a:pt x="894" y="2328"/>
                    <a:pt x="929" y="3186"/>
                  </a:cubicBezTo>
                  <a:cubicBezTo>
                    <a:pt x="965" y="4602"/>
                    <a:pt x="275" y="5912"/>
                    <a:pt x="310" y="7329"/>
                  </a:cubicBezTo>
                  <a:cubicBezTo>
                    <a:pt x="386" y="9488"/>
                    <a:pt x="2261" y="11962"/>
                    <a:pt x="4529" y="11962"/>
                  </a:cubicBezTo>
                  <a:cubicBezTo>
                    <a:pt x="4751" y="11962"/>
                    <a:pt x="4976" y="11939"/>
                    <a:pt x="5204" y="11889"/>
                  </a:cubicBezTo>
                  <a:cubicBezTo>
                    <a:pt x="5347" y="11853"/>
                    <a:pt x="5454" y="11746"/>
                    <a:pt x="5501" y="11603"/>
                  </a:cubicBezTo>
                  <a:cubicBezTo>
                    <a:pt x="5549" y="11603"/>
                    <a:pt x="5597" y="11591"/>
                    <a:pt x="5644" y="11580"/>
                  </a:cubicBezTo>
                  <a:cubicBezTo>
                    <a:pt x="5644" y="11568"/>
                    <a:pt x="5644" y="11568"/>
                    <a:pt x="5644" y="11556"/>
                  </a:cubicBezTo>
                  <a:cubicBezTo>
                    <a:pt x="5609" y="11532"/>
                    <a:pt x="5585" y="11508"/>
                    <a:pt x="5561" y="11484"/>
                  </a:cubicBezTo>
                  <a:cubicBezTo>
                    <a:pt x="4811" y="10615"/>
                    <a:pt x="4001" y="9806"/>
                    <a:pt x="3120" y="9091"/>
                  </a:cubicBezTo>
                  <a:cubicBezTo>
                    <a:pt x="2418" y="8508"/>
                    <a:pt x="1358" y="8020"/>
                    <a:pt x="894" y="7222"/>
                  </a:cubicBezTo>
                  <a:cubicBezTo>
                    <a:pt x="813" y="7107"/>
                    <a:pt x="899" y="6947"/>
                    <a:pt x="1045" y="6947"/>
                  </a:cubicBezTo>
                  <a:cubicBezTo>
                    <a:pt x="1050" y="6947"/>
                    <a:pt x="1055" y="6948"/>
                    <a:pt x="1060" y="6948"/>
                  </a:cubicBezTo>
                  <a:cubicBezTo>
                    <a:pt x="2049" y="6948"/>
                    <a:pt x="3061" y="7877"/>
                    <a:pt x="3775" y="8484"/>
                  </a:cubicBezTo>
                  <a:cubicBezTo>
                    <a:pt x="4323" y="8948"/>
                    <a:pt x="4823" y="9460"/>
                    <a:pt x="5275" y="10020"/>
                  </a:cubicBezTo>
                  <a:cubicBezTo>
                    <a:pt x="5120" y="9484"/>
                    <a:pt x="4978" y="8948"/>
                    <a:pt x="4799" y="8424"/>
                  </a:cubicBezTo>
                  <a:cubicBezTo>
                    <a:pt x="4680" y="8067"/>
                    <a:pt x="4561" y="7722"/>
                    <a:pt x="4418" y="7377"/>
                  </a:cubicBezTo>
                  <a:cubicBezTo>
                    <a:pt x="3442" y="6781"/>
                    <a:pt x="2311" y="6162"/>
                    <a:pt x="1668" y="5257"/>
                  </a:cubicBezTo>
                  <a:cubicBezTo>
                    <a:pt x="1606" y="5175"/>
                    <a:pt x="1677" y="5057"/>
                    <a:pt x="1775" y="5057"/>
                  </a:cubicBezTo>
                  <a:cubicBezTo>
                    <a:pt x="1790" y="5057"/>
                    <a:pt x="1806" y="5060"/>
                    <a:pt x="1822" y="5067"/>
                  </a:cubicBezTo>
                  <a:cubicBezTo>
                    <a:pt x="2608" y="5305"/>
                    <a:pt x="3335" y="5841"/>
                    <a:pt x="4025" y="6388"/>
                  </a:cubicBezTo>
                  <a:cubicBezTo>
                    <a:pt x="3835" y="5960"/>
                    <a:pt x="3632" y="5531"/>
                    <a:pt x="3430" y="5114"/>
                  </a:cubicBezTo>
                  <a:lnTo>
                    <a:pt x="2418" y="4376"/>
                  </a:lnTo>
                  <a:cubicBezTo>
                    <a:pt x="2108" y="4150"/>
                    <a:pt x="1787" y="3924"/>
                    <a:pt x="1632" y="3555"/>
                  </a:cubicBezTo>
                  <a:cubicBezTo>
                    <a:pt x="1575" y="3429"/>
                    <a:pt x="1671" y="3292"/>
                    <a:pt x="1806" y="3292"/>
                  </a:cubicBezTo>
                  <a:cubicBezTo>
                    <a:pt x="1811" y="3292"/>
                    <a:pt x="1817" y="3292"/>
                    <a:pt x="1822" y="3293"/>
                  </a:cubicBezTo>
                  <a:cubicBezTo>
                    <a:pt x="2061" y="3340"/>
                    <a:pt x="2287" y="3424"/>
                    <a:pt x="2489" y="3567"/>
                  </a:cubicBezTo>
                  <a:cubicBezTo>
                    <a:pt x="2108" y="3007"/>
                    <a:pt x="1739" y="2436"/>
                    <a:pt x="1537" y="1816"/>
                  </a:cubicBezTo>
                  <a:cubicBezTo>
                    <a:pt x="1446" y="1553"/>
                    <a:pt x="1645" y="1291"/>
                    <a:pt x="1888" y="1291"/>
                  </a:cubicBezTo>
                  <a:cubicBezTo>
                    <a:pt x="1963" y="1291"/>
                    <a:pt x="2043" y="1316"/>
                    <a:pt x="2120" y="1376"/>
                  </a:cubicBezTo>
                  <a:cubicBezTo>
                    <a:pt x="2823" y="1912"/>
                    <a:pt x="3370" y="2805"/>
                    <a:pt x="3823" y="3698"/>
                  </a:cubicBezTo>
                  <a:cubicBezTo>
                    <a:pt x="3835" y="3662"/>
                    <a:pt x="3847" y="3638"/>
                    <a:pt x="3858" y="3614"/>
                  </a:cubicBezTo>
                  <a:cubicBezTo>
                    <a:pt x="3966" y="3329"/>
                    <a:pt x="3954" y="2924"/>
                    <a:pt x="4228" y="2745"/>
                  </a:cubicBezTo>
                  <a:cubicBezTo>
                    <a:pt x="4272" y="2710"/>
                    <a:pt x="4323" y="2694"/>
                    <a:pt x="4374" y="2694"/>
                  </a:cubicBezTo>
                  <a:cubicBezTo>
                    <a:pt x="4444" y="2694"/>
                    <a:pt x="4512" y="2725"/>
                    <a:pt x="4561" y="2781"/>
                  </a:cubicBezTo>
                  <a:cubicBezTo>
                    <a:pt x="4799" y="3079"/>
                    <a:pt x="4597" y="3543"/>
                    <a:pt x="4478" y="3864"/>
                  </a:cubicBezTo>
                  <a:cubicBezTo>
                    <a:pt x="4406" y="4067"/>
                    <a:pt x="4311" y="4257"/>
                    <a:pt x="4192" y="4436"/>
                  </a:cubicBezTo>
                  <a:cubicBezTo>
                    <a:pt x="4251" y="4579"/>
                    <a:pt x="4323" y="4710"/>
                    <a:pt x="4394" y="4841"/>
                  </a:cubicBezTo>
                  <a:cubicBezTo>
                    <a:pt x="4632" y="5341"/>
                    <a:pt x="4859" y="5853"/>
                    <a:pt x="5073" y="6365"/>
                  </a:cubicBezTo>
                  <a:cubicBezTo>
                    <a:pt x="5299" y="6150"/>
                    <a:pt x="5501" y="5900"/>
                    <a:pt x="5656" y="5626"/>
                  </a:cubicBezTo>
                  <a:cubicBezTo>
                    <a:pt x="5882" y="5257"/>
                    <a:pt x="5906" y="4722"/>
                    <a:pt x="6287" y="4483"/>
                  </a:cubicBezTo>
                  <a:cubicBezTo>
                    <a:pt x="6334" y="4450"/>
                    <a:pt x="6386" y="4434"/>
                    <a:pt x="6437" y="4434"/>
                  </a:cubicBezTo>
                  <a:cubicBezTo>
                    <a:pt x="6530" y="4434"/>
                    <a:pt x="6618" y="4486"/>
                    <a:pt x="6656" y="4579"/>
                  </a:cubicBezTo>
                  <a:cubicBezTo>
                    <a:pt x="6918" y="5079"/>
                    <a:pt x="6466" y="5686"/>
                    <a:pt x="6180" y="6091"/>
                  </a:cubicBezTo>
                  <a:cubicBezTo>
                    <a:pt x="5942" y="6424"/>
                    <a:pt x="5644" y="6722"/>
                    <a:pt x="5311" y="6960"/>
                  </a:cubicBezTo>
                  <a:cubicBezTo>
                    <a:pt x="5549" y="7555"/>
                    <a:pt x="5752" y="8174"/>
                    <a:pt x="5930" y="8782"/>
                  </a:cubicBezTo>
                  <a:cubicBezTo>
                    <a:pt x="5954" y="8865"/>
                    <a:pt x="5978" y="8948"/>
                    <a:pt x="6002" y="9032"/>
                  </a:cubicBezTo>
                  <a:cubicBezTo>
                    <a:pt x="6168" y="8805"/>
                    <a:pt x="6323" y="8579"/>
                    <a:pt x="6466" y="8353"/>
                  </a:cubicBezTo>
                  <a:cubicBezTo>
                    <a:pt x="6787" y="7805"/>
                    <a:pt x="6978" y="7019"/>
                    <a:pt x="7502" y="6650"/>
                  </a:cubicBezTo>
                  <a:cubicBezTo>
                    <a:pt x="7548" y="6618"/>
                    <a:pt x="7599" y="6603"/>
                    <a:pt x="7649" y="6603"/>
                  </a:cubicBezTo>
                  <a:cubicBezTo>
                    <a:pt x="7763" y="6603"/>
                    <a:pt x="7870" y="6684"/>
                    <a:pt x="7895" y="6817"/>
                  </a:cubicBezTo>
                  <a:cubicBezTo>
                    <a:pt x="7978" y="7436"/>
                    <a:pt x="7502" y="8031"/>
                    <a:pt x="7192" y="8555"/>
                  </a:cubicBezTo>
                  <a:cubicBezTo>
                    <a:pt x="6918" y="9020"/>
                    <a:pt x="6597" y="9472"/>
                    <a:pt x="6240" y="9889"/>
                  </a:cubicBezTo>
                  <a:cubicBezTo>
                    <a:pt x="6359" y="10341"/>
                    <a:pt x="6478" y="10794"/>
                    <a:pt x="6561" y="11270"/>
                  </a:cubicBezTo>
                  <a:cubicBezTo>
                    <a:pt x="8907" y="10020"/>
                    <a:pt x="9169" y="7055"/>
                    <a:pt x="7918" y="4936"/>
                  </a:cubicBezTo>
                  <a:cubicBezTo>
                    <a:pt x="7168" y="3674"/>
                    <a:pt x="6073" y="2745"/>
                    <a:pt x="4894" y="1959"/>
                  </a:cubicBezTo>
                  <a:cubicBezTo>
                    <a:pt x="4216" y="1495"/>
                    <a:pt x="3501" y="1078"/>
                    <a:pt x="2834" y="614"/>
                  </a:cubicBezTo>
                  <a:cubicBezTo>
                    <a:pt x="2454" y="350"/>
                    <a:pt x="2045" y="1"/>
                    <a:pt x="1567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31"/>
            <p:cNvSpPr/>
            <p:nvPr/>
          </p:nvSpPr>
          <p:spPr>
            <a:xfrm>
              <a:off x="409656" y="3789960"/>
              <a:ext cx="223795" cy="473711"/>
            </a:xfrm>
            <a:custGeom>
              <a:rect b="b" l="l" r="r" t="t"/>
              <a:pathLst>
                <a:path extrusionOk="0" h="15143" w="7154">
                  <a:moveTo>
                    <a:pt x="1070" y="0"/>
                  </a:moveTo>
                  <a:cubicBezTo>
                    <a:pt x="825" y="0"/>
                    <a:pt x="620" y="266"/>
                    <a:pt x="712" y="532"/>
                  </a:cubicBezTo>
                  <a:cubicBezTo>
                    <a:pt x="914" y="1139"/>
                    <a:pt x="1283" y="1722"/>
                    <a:pt x="1652" y="2282"/>
                  </a:cubicBezTo>
                  <a:cubicBezTo>
                    <a:pt x="1462" y="2139"/>
                    <a:pt x="1236" y="2044"/>
                    <a:pt x="998" y="2008"/>
                  </a:cubicBezTo>
                  <a:cubicBezTo>
                    <a:pt x="992" y="2007"/>
                    <a:pt x="986" y="2007"/>
                    <a:pt x="981" y="2007"/>
                  </a:cubicBezTo>
                  <a:cubicBezTo>
                    <a:pt x="846" y="2007"/>
                    <a:pt x="749" y="2144"/>
                    <a:pt x="795" y="2270"/>
                  </a:cubicBezTo>
                  <a:cubicBezTo>
                    <a:pt x="950" y="2627"/>
                    <a:pt x="1283" y="2865"/>
                    <a:pt x="1593" y="3091"/>
                  </a:cubicBezTo>
                  <a:lnTo>
                    <a:pt x="2593" y="3830"/>
                  </a:lnTo>
                  <a:cubicBezTo>
                    <a:pt x="2807" y="4246"/>
                    <a:pt x="3010" y="4675"/>
                    <a:pt x="3188" y="5104"/>
                  </a:cubicBezTo>
                  <a:cubicBezTo>
                    <a:pt x="2510" y="4544"/>
                    <a:pt x="1783" y="4008"/>
                    <a:pt x="986" y="3782"/>
                  </a:cubicBezTo>
                  <a:cubicBezTo>
                    <a:pt x="966" y="3772"/>
                    <a:pt x="947" y="3768"/>
                    <a:pt x="929" y="3768"/>
                  </a:cubicBezTo>
                  <a:cubicBezTo>
                    <a:pt x="837" y="3768"/>
                    <a:pt x="773" y="3883"/>
                    <a:pt x="843" y="3972"/>
                  </a:cubicBezTo>
                  <a:cubicBezTo>
                    <a:pt x="1486" y="4877"/>
                    <a:pt x="2605" y="5496"/>
                    <a:pt x="3593" y="6092"/>
                  </a:cubicBezTo>
                  <a:cubicBezTo>
                    <a:pt x="3724" y="6437"/>
                    <a:pt x="3855" y="6782"/>
                    <a:pt x="3974" y="7128"/>
                  </a:cubicBezTo>
                  <a:cubicBezTo>
                    <a:pt x="4153" y="7651"/>
                    <a:pt x="4307" y="8187"/>
                    <a:pt x="4450" y="8723"/>
                  </a:cubicBezTo>
                  <a:cubicBezTo>
                    <a:pt x="3998" y="8187"/>
                    <a:pt x="3498" y="7675"/>
                    <a:pt x="2962" y="7223"/>
                  </a:cubicBezTo>
                  <a:cubicBezTo>
                    <a:pt x="2248" y="6604"/>
                    <a:pt x="1236" y="5675"/>
                    <a:pt x="247" y="5675"/>
                  </a:cubicBezTo>
                  <a:cubicBezTo>
                    <a:pt x="242" y="5675"/>
                    <a:pt x="237" y="5674"/>
                    <a:pt x="232" y="5674"/>
                  </a:cubicBezTo>
                  <a:cubicBezTo>
                    <a:pt x="86" y="5674"/>
                    <a:pt x="0" y="5834"/>
                    <a:pt x="81" y="5949"/>
                  </a:cubicBezTo>
                  <a:cubicBezTo>
                    <a:pt x="545" y="6747"/>
                    <a:pt x="1605" y="7235"/>
                    <a:pt x="2307" y="7818"/>
                  </a:cubicBezTo>
                  <a:cubicBezTo>
                    <a:pt x="3176" y="8544"/>
                    <a:pt x="3998" y="9342"/>
                    <a:pt x="4736" y="10211"/>
                  </a:cubicBezTo>
                  <a:cubicBezTo>
                    <a:pt x="4760" y="10247"/>
                    <a:pt x="4784" y="10271"/>
                    <a:pt x="4819" y="10295"/>
                  </a:cubicBezTo>
                  <a:cubicBezTo>
                    <a:pt x="4819" y="10295"/>
                    <a:pt x="4819" y="10307"/>
                    <a:pt x="4819" y="10307"/>
                  </a:cubicBezTo>
                  <a:cubicBezTo>
                    <a:pt x="4855" y="10485"/>
                    <a:pt x="4891" y="10664"/>
                    <a:pt x="4927" y="10854"/>
                  </a:cubicBezTo>
                  <a:cubicBezTo>
                    <a:pt x="5153" y="12140"/>
                    <a:pt x="5379" y="13474"/>
                    <a:pt x="4712" y="14676"/>
                  </a:cubicBezTo>
                  <a:cubicBezTo>
                    <a:pt x="4586" y="14912"/>
                    <a:pt x="4830" y="15142"/>
                    <a:pt x="5054" y="15142"/>
                  </a:cubicBezTo>
                  <a:cubicBezTo>
                    <a:pt x="5147" y="15142"/>
                    <a:pt x="5237" y="15103"/>
                    <a:pt x="5296" y="15010"/>
                  </a:cubicBezTo>
                  <a:cubicBezTo>
                    <a:pt x="6165" y="13581"/>
                    <a:pt x="6082" y="11723"/>
                    <a:pt x="5736" y="9973"/>
                  </a:cubicBezTo>
                  <a:cubicBezTo>
                    <a:pt x="5641" y="9509"/>
                    <a:pt x="5534" y="9044"/>
                    <a:pt x="5415" y="8604"/>
                  </a:cubicBezTo>
                  <a:cubicBezTo>
                    <a:pt x="5772" y="8187"/>
                    <a:pt x="6082" y="7735"/>
                    <a:pt x="6355" y="7259"/>
                  </a:cubicBezTo>
                  <a:cubicBezTo>
                    <a:pt x="6677" y="6747"/>
                    <a:pt x="7153" y="6151"/>
                    <a:pt x="7070" y="5520"/>
                  </a:cubicBezTo>
                  <a:cubicBezTo>
                    <a:pt x="7045" y="5396"/>
                    <a:pt x="6934" y="5318"/>
                    <a:pt x="6820" y="5318"/>
                  </a:cubicBezTo>
                  <a:cubicBezTo>
                    <a:pt x="6770" y="5318"/>
                    <a:pt x="6720" y="5333"/>
                    <a:pt x="6677" y="5365"/>
                  </a:cubicBezTo>
                  <a:cubicBezTo>
                    <a:pt x="6141" y="5735"/>
                    <a:pt x="5962" y="6520"/>
                    <a:pt x="5629" y="7056"/>
                  </a:cubicBezTo>
                  <a:cubicBezTo>
                    <a:pt x="5498" y="7294"/>
                    <a:pt x="5331" y="7509"/>
                    <a:pt x="5177" y="7735"/>
                  </a:cubicBezTo>
                  <a:cubicBezTo>
                    <a:pt x="5153" y="7651"/>
                    <a:pt x="5129" y="7568"/>
                    <a:pt x="5105" y="7497"/>
                  </a:cubicBezTo>
                  <a:cubicBezTo>
                    <a:pt x="4927" y="6878"/>
                    <a:pt x="4712" y="6270"/>
                    <a:pt x="4486" y="5675"/>
                  </a:cubicBezTo>
                  <a:cubicBezTo>
                    <a:pt x="4819" y="5425"/>
                    <a:pt x="5105" y="5139"/>
                    <a:pt x="5355" y="4806"/>
                  </a:cubicBezTo>
                  <a:cubicBezTo>
                    <a:pt x="5653" y="4401"/>
                    <a:pt x="6093" y="3782"/>
                    <a:pt x="5831" y="3294"/>
                  </a:cubicBezTo>
                  <a:cubicBezTo>
                    <a:pt x="5792" y="3199"/>
                    <a:pt x="5699" y="3146"/>
                    <a:pt x="5603" y="3146"/>
                  </a:cubicBezTo>
                  <a:cubicBezTo>
                    <a:pt x="5555" y="3146"/>
                    <a:pt x="5506" y="3159"/>
                    <a:pt x="5462" y="3187"/>
                  </a:cubicBezTo>
                  <a:cubicBezTo>
                    <a:pt x="5081" y="3437"/>
                    <a:pt x="5046" y="3961"/>
                    <a:pt x="4831" y="4342"/>
                  </a:cubicBezTo>
                  <a:cubicBezTo>
                    <a:pt x="4665" y="4603"/>
                    <a:pt x="4474" y="4853"/>
                    <a:pt x="4248" y="5068"/>
                  </a:cubicBezTo>
                  <a:cubicBezTo>
                    <a:pt x="4034" y="4556"/>
                    <a:pt x="3807" y="4044"/>
                    <a:pt x="3557" y="3556"/>
                  </a:cubicBezTo>
                  <a:cubicBezTo>
                    <a:pt x="3498" y="3425"/>
                    <a:pt x="3426" y="3282"/>
                    <a:pt x="3355" y="3139"/>
                  </a:cubicBezTo>
                  <a:cubicBezTo>
                    <a:pt x="3474" y="2960"/>
                    <a:pt x="3569" y="2770"/>
                    <a:pt x="3641" y="2568"/>
                  </a:cubicBezTo>
                  <a:cubicBezTo>
                    <a:pt x="3772" y="2246"/>
                    <a:pt x="3974" y="1782"/>
                    <a:pt x="3724" y="1496"/>
                  </a:cubicBezTo>
                  <a:cubicBezTo>
                    <a:pt x="3682" y="1432"/>
                    <a:pt x="3610" y="1398"/>
                    <a:pt x="3539" y="1398"/>
                  </a:cubicBezTo>
                  <a:cubicBezTo>
                    <a:pt x="3490" y="1398"/>
                    <a:pt x="3441" y="1414"/>
                    <a:pt x="3403" y="1448"/>
                  </a:cubicBezTo>
                  <a:cubicBezTo>
                    <a:pt x="3129" y="1627"/>
                    <a:pt x="3141" y="2032"/>
                    <a:pt x="3022" y="2317"/>
                  </a:cubicBezTo>
                  <a:cubicBezTo>
                    <a:pt x="3010" y="2353"/>
                    <a:pt x="2998" y="2377"/>
                    <a:pt x="2986" y="2401"/>
                  </a:cubicBezTo>
                  <a:cubicBezTo>
                    <a:pt x="2545" y="1520"/>
                    <a:pt x="1998" y="615"/>
                    <a:pt x="1295" y="79"/>
                  </a:cubicBezTo>
                  <a:cubicBezTo>
                    <a:pt x="1221" y="24"/>
                    <a:pt x="1144" y="0"/>
                    <a:pt x="1070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31"/>
            <p:cNvSpPr/>
            <p:nvPr/>
          </p:nvSpPr>
          <p:spPr>
            <a:xfrm>
              <a:off x="1042751" y="1439706"/>
              <a:ext cx="108018" cy="95286"/>
            </a:xfrm>
            <a:custGeom>
              <a:rect b="b" l="l" r="r" t="t"/>
              <a:pathLst>
                <a:path extrusionOk="0" h="3046" w="3453">
                  <a:moveTo>
                    <a:pt x="1819" y="1"/>
                  </a:moveTo>
                  <a:cubicBezTo>
                    <a:pt x="1680" y="1"/>
                    <a:pt x="1531" y="37"/>
                    <a:pt x="1369" y="117"/>
                  </a:cubicBezTo>
                  <a:cubicBezTo>
                    <a:pt x="833" y="390"/>
                    <a:pt x="500" y="1045"/>
                    <a:pt x="298" y="1581"/>
                  </a:cubicBezTo>
                  <a:cubicBezTo>
                    <a:pt x="119" y="2045"/>
                    <a:pt x="24" y="2522"/>
                    <a:pt x="0" y="2998"/>
                  </a:cubicBezTo>
                  <a:cubicBezTo>
                    <a:pt x="298" y="2700"/>
                    <a:pt x="810" y="2545"/>
                    <a:pt x="1179" y="2498"/>
                  </a:cubicBezTo>
                  <a:cubicBezTo>
                    <a:pt x="1338" y="2476"/>
                    <a:pt x="1499" y="2466"/>
                    <a:pt x="1660" y="2466"/>
                  </a:cubicBezTo>
                  <a:cubicBezTo>
                    <a:pt x="2218" y="2466"/>
                    <a:pt x="2775" y="2593"/>
                    <a:pt x="3274" y="2843"/>
                  </a:cubicBezTo>
                  <a:cubicBezTo>
                    <a:pt x="3334" y="2879"/>
                    <a:pt x="3381" y="2926"/>
                    <a:pt x="3405" y="2986"/>
                  </a:cubicBezTo>
                  <a:cubicBezTo>
                    <a:pt x="3429" y="3010"/>
                    <a:pt x="3441" y="3034"/>
                    <a:pt x="3453" y="3045"/>
                  </a:cubicBezTo>
                  <a:cubicBezTo>
                    <a:pt x="3429" y="2486"/>
                    <a:pt x="3298" y="1938"/>
                    <a:pt x="3072" y="1426"/>
                  </a:cubicBezTo>
                  <a:cubicBezTo>
                    <a:pt x="2810" y="690"/>
                    <a:pt x="2422" y="1"/>
                    <a:pt x="181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31"/>
            <p:cNvSpPr/>
            <p:nvPr/>
          </p:nvSpPr>
          <p:spPr>
            <a:xfrm>
              <a:off x="1034555" y="1516473"/>
              <a:ext cx="119937" cy="59124"/>
            </a:xfrm>
            <a:custGeom>
              <a:rect b="b" l="l" r="r" t="t"/>
              <a:pathLst>
                <a:path extrusionOk="0" h="1890" w="3834">
                  <a:moveTo>
                    <a:pt x="1919" y="0"/>
                  </a:moveTo>
                  <a:cubicBezTo>
                    <a:pt x="1759" y="0"/>
                    <a:pt x="1600" y="11"/>
                    <a:pt x="1441" y="32"/>
                  </a:cubicBezTo>
                  <a:cubicBezTo>
                    <a:pt x="1072" y="80"/>
                    <a:pt x="560" y="234"/>
                    <a:pt x="250" y="544"/>
                  </a:cubicBezTo>
                  <a:cubicBezTo>
                    <a:pt x="95" y="687"/>
                    <a:pt x="0" y="889"/>
                    <a:pt x="0" y="1103"/>
                  </a:cubicBezTo>
                  <a:cubicBezTo>
                    <a:pt x="0" y="1830"/>
                    <a:pt x="1024" y="1889"/>
                    <a:pt x="1548" y="1889"/>
                  </a:cubicBezTo>
                  <a:lnTo>
                    <a:pt x="1584" y="1889"/>
                  </a:lnTo>
                  <a:cubicBezTo>
                    <a:pt x="1596" y="1449"/>
                    <a:pt x="1643" y="1020"/>
                    <a:pt x="1727" y="591"/>
                  </a:cubicBezTo>
                  <a:cubicBezTo>
                    <a:pt x="1762" y="450"/>
                    <a:pt x="1885" y="382"/>
                    <a:pt x="2008" y="382"/>
                  </a:cubicBezTo>
                  <a:cubicBezTo>
                    <a:pt x="2135" y="382"/>
                    <a:pt x="2262" y="453"/>
                    <a:pt x="2298" y="591"/>
                  </a:cubicBezTo>
                  <a:cubicBezTo>
                    <a:pt x="2405" y="984"/>
                    <a:pt x="2477" y="1389"/>
                    <a:pt x="2512" y="1794"/>
                  </a:cubicBezTo>
                  <a:cubicBezTo>
                    <a:pt x="3000" y="1687"/>
                    <a:pt x="3489" y="1484"/>
                    <a:pt x="3727" y="1115"/>
                  </a:cubicBezTo>
                  <a:cubicBezTo>
                    <a:pt x="3834" y="949"/>
                    <a:pt x="3834" y="746"/>
                    <a:pt x="3715" y="591"/>
                  </a:cubicBezTo>
                  <a:cubicBezTo>
                    <a:pt x="3703" y="568"/>
                    <a:pt x="3691" y="556"/>
                    <a:pt x="3667" y="532"/>
                  </a:cubicBezTo>
                  <a:cubicBezTo>
                    <a:pt x="3643" y="472"/>
                    <a:pt x="3596" y="413"/>
                    <a:pt x="3536" y="389"/>
                  </a:cubicBezTo>
                  <a:cubicBezTo>
                    <a:pt x="3036" y="130"/>
                    <a:pt x="2479" y="0"/>
                    <a:pt x="191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31"/>
            <p:cNvSpPr/>
            <p:nvPr/>
          </p:nvSpPr>
          <p:spPr>
            <a:xfrm>
              <a:off x="1082229" y="1528611"/>
              <a:ext cx="40980" cy="121908"/>
            </a:xfrm>
            <a:custGeom>
              <a:rect b="b" l="l" r="r" t="t"/>
              <a:pathLst>
                <a:path extrusionOk="0" h="3897" w="1310">
                  <a:moveTo>
                    <a:pt x="480" y="1"/>
                  </a:moveTo>
                  <a:cubicBezTo>
                    <a:pt x="358" y="1"/>
                    <a:pt x="237" y="70"/>
                    <a:pt x="203" y="215"/>
                  </a:cubicBezTo>
                  <a:cubicBezTo>
                    <a:pt x="119" y="632"/>
                    <a:pt x="72" y="1073"/>
                    <a:pt x="72" y="1501"/>
                  </a:cubicBezTo>
                  <a:cubicBezTo>
                    <a:pt x="72" y="1704"/>
                    <a:pt x="72" y="1906"/>
                    <a:pt x="72" y="2108"/>
                  </a:cubicBezTo>
                  <a:cubicBezTo>
                    <a:pt x="95" y="2656"/>
                    <a:pt x="0" y="3394"/>
                    <a:pt x="429" y="3799"/>
                  </a:cubicBezTo>
                  <a:cubicBezTo>
                    <a:pt x="494" y="3865"/>
                    <a:pt x="581" y="3896"/>
                    <a:pt x="668" y="3896"/>
                  </a:cubicBezTo>
                  <a:cubicBezTo>
                    <a:pt x="787" y="3896"/>
                    <a:pt x="908" y="3838"/>
                    <a:pt x="976" y="3728"/>
                  </a:cubicBezTo>
                  <a:cubicBezTo>
                    <a:pt x="1310" y="3275"/>
                    <a:pt x="1095" y="2537"/>
                    <a:pt x="1048" y="2013"/>
                  </a:cubicBezTo>
                  <a:cubicBezTo>
                    <a:pt x="1036" y="1811"/>
                    <a:pt x="1012" y="1608"/>
                    <a:pt x="988" y="1406"/>
                  </a:cubicBezTo>
                  <a:cubicBezTo>
                    <a:pt x="953" y="1001"/>
                    <a:pt x="881" y="608"/>
                    <a:pt x="774" y="215"/>
                  </a:cubicBezTo>
                  <a:cubicBezTo>
                    <a:pt x="738" y="76"/>
                    <a:pt x="608" y="1"/>
                    <a:pt x="480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31"/>
            <p:cNvSpPr/>
            <p:nvPr/>
          </p:nvSpPr>
          <p:spPr>
            <a:xfrm>
              <a:off x="744785" y="2088661"/>
              <a:ext cx="474149" cy="579352"/>
            </a:xfrm>
            <a:custGeom>
              <a:rect b="b" l="l" r="r" t="t"/>
              <a:pathLst>
                <a:path extrusionOk="0" h="18520" w="15157">
                  <a:moveTo>
                    <a:pt x="8772" y="1"/>
                  </a:moveTo>
                  <a:cubicBezTo>
                    <a:pt x="6732" y="1"/>
                    <a:pt x="4865" y="1163"/>
                    <a:pt x="3417" y="2601"/>
                  </a:cubicBezTo>
                  <a:cubicBezTo>
                    <a:pt x="1607" y="4387"/>
                    <a:pt x="36" y="6637"/>
                    <a:pt x="24" y="9268"/>
                  </a:cubicBezTo>
                  <a:cubicBezTo>
                    <a:pt x="0" y="11756"/>
                    <a:pt x="1167" y="14150"/>
                    <a:pt x="2727" y="16019"/>
                  </a:cubicBezTo>
                  <a:cubicBezTo>
                    <a:pt x="3893" y="17436"/>
                    <a:pt x="5560" y="18472"/>
                    <a:pt x="7358" y="18519"/>
                  </a:cubicBezTo>
                  <a:cubicBezTo>
                    <a:pt x="7394" y="17995"/>
                    <a:pt x="7418" y="17471"/>
                    <a:pt x="7453" y="16948"/>
                  </a:cubicBezTo>
                  <a:cubicBezTo>
                    <a:pt x="6727" y="16900"/>
                    <a:pt x="6025" y="16614"/>
                    <a:pt x="5477" y="16138"/>
                  </a:cubicBezTo>
                  <a:cubicBezTo>
                    <a:pt x="4953" y="15721"/>
                    <a:pt x="4060" y="15019"/>
                    <a:pt x="4036" y="14304"/>
                  </a:cubicBezTo>
                  <a:cubicBezTo>
                    <a:pt x="4046" y="14183"/>
                    <a:pt x="4150" y="14079"/>
                    <a:pt x="4269" y="14079"/>
                  </a:cubicBezTo>
                  <a:cubicBezTo>
                    <a:pt x="4290" y="14079"/>
                    <a:pt x="4312" y="14083"/>
                    <a:pt x="4334" y="14090"/>
                  </a:cubicBezTo>
                  <a:cubicBezTo>
                    <a:pt x="4882" y="14245"/>
                    <a:pt x="5227" y="14947"/>
                    <a:pt x="5632" y="15340"/>
                  </a:cubicBezTo>
                  <a:cubicBezTo>
                    <a:pt x="6156" y="15864"/>
                    <a:pt x="6751" y="16233"/>
                    <a:pt x="7477" y="16293"/>
                  </a:cubicBezTo>
                  <a:cubicBezTo>
                    <a:pt x="7501" y="15864"/>
                    <a:pt x="7525" y="15447"/>
                    <a:pt x="7561" y="15019"/>
                  </a:cubicBezTo>
                  <a:cubicBezTo>
                    <a:pt x="7596" y="14471"/>
                    <a:pt x="7620" y="13911"/>
                    <a:pt x="7656" y="13364"/>
                  </a:cubicBezTo>
                  <a:cubicBezTo>
                    <a:pt x="7025" y="13269"/>
                    <a:pt x="6429" y="13019"/>
                    <a:pt x="5917" y="12661"/>
                  </a:cubicBezTo>
                  <a:cubicBezTo>
                    <a:pt x="5882" y="12638"/>
                    <a:pt x="5858" y="12614"/>
                    <a:pt x="5822" y="12590"/>
                  </a:cubicBezTo>
                  <a:cubicBezTo>
                    <a:pt x="5513" y="12364"/>
                    <a:pt x="5239" y="12102"/>
                    <a:pt x="4989" y="11804"/>
                  </a:cubicBezTo>
                  <a:cubicBezTo>
                    <a:pt x="4560" y="11256"/>
                    <a:pt x="4215" y="10637"/>
                    <a:pt x="3965" y="9982"/>
                  </a:cubicBezTo>
                  <a:cubicBezTo>
                    <a:pt x="3715" y="9387"/>
                    <a:pt x="3334" y="8661"/>
                    <a:pt x="3620" y="8042"/>
                  </a:cubicBezTo>
                  <a:cubicBezTo>
                    <a:pt x="3675" y="7955"/>
                    <a:pt x="3771" y="7905"/>
                    <a:pt x="3872" y="7905"/>
                  </a:cubicBezTo>
                  <a:cubicBezTo>
                    <a:pt x="3923" y="7905"/>
                    <a:pt x="3976" y="7918"/>
                    <a:pt x="4024" y="7946"/>
                  </a:cubicBezTo>
                  <a:cubicBezTo>
                    <a:pt x="4465" y="8208"/>
                    <a:pt x="4560" y="8756"/>
                    <a:pt x="4727" y="9220"/>
                  </a:cubicBezTo>
                  <a:cubicBezTo>
                    <a:pt x="4917" y="9792"/>
                    <a:pt x="5167" y="10340"/>
                    <a:pt x="5465" y="10864"/>
                  </a:cubicBezTo>
                  <a:cubicBezTo>
                    <a:pt x="5489" y="10887"/>
                    <a:pt x="5501" y="10911"/>
                    <a:pt x="5513" y="10935"/>
                  </a:cubicBezTo>
                  <a:cubicBezTo>
                    <a:pt x="5405" y="9851"/>
                    <a:pt x="5489" y="8756"/>
                    <a:pt x="5775" y="7696"/>
                  </a:cubicBezTo>
                  <a:cubicBezTo>
                    <a:pt x="5811" y="7575"/>
                    <a:pt x="5911" y="7519"/>
                    <a:pt x="6011" y="7519"/>
                  </a:cubicBezTo>
                  <a:cubicBezTo>
                    <a:pt x="6137" y="7519"/>
                    <a:pt x="6263" y="7608"/>
                    <a:pt x="6263" y="7768"/>
                  </a:cubicBezTo>
                  <a:cubicBezTo>
                    <a:pt x="6298" y="9232"/>
                    <a:pt x="6298" y="10697"/>
                    <a:pt x="6572" y="12137"/>
                  </a:cubicBezTo>
                  <a:cubicBezTo>
                    <a:pt x="6906" y="12399"/>
                    <a:pt x="7275" y="12602"/>
                    <a:pt x="7680" y="12709"/>
                  </a:cubicBezTo>
                  <a:cubicBezTo>
                    <a:pt x="7727" y="11566"/>
                    <a:pt x="7775" y="10411"/>
                    <a:pt x="7811" y="9256"/>
                  </a:cubicBezTo>
                  <a:cubicBezTo>
                    <a:pt x="7834" y="8649"/>
                    <a:pt x="7834" y="8018"/>
                    <a:pt x="7834" y="7399"/>
                  </a:cubicBezTo>
                  <a:cubicBezTo>
                    <a:pt x="6799" y="6958"/>
                    <a:pt x="5953" y="5911"/>
                    <a:pt x="6001" y="4756"/>
                  </a:cubicBezTo>
                  <a:cubicBezTo>
                    <a:pt x="6013" y="4637"/>
                    <a:pt x="6084" y="4517"/>
                    <a:pt x="6191" y="4446"/>
                  </a:cubicBezTo>
                  <a:cubicBezTo>
                    <a:pt x="6264" y="4411"/>
                    <a:pt x="6328" y="4395"/>
                    <a:pt x="6384" y="4395"/>
                  </a:cubicBezTo>
                  <a:cubicBezTo>
                    <a:pt x="6786" y="4395"/>
                    <a:pt x="6791" y="5201"/>
                    <a:pt x="6906" y="5494"/>
                  </a:cubicBezTo>
                  <a:cubicBezTo>
                    <a:pt x="7096" y="5994"/>
                    <a:pt x="7418" y="6434"/>
                    <a:pt x="7834" y="6756"/>
                  </a:cubicBezTo>
                  <a:cubicBezTo>
                    <a:pt x="7834" y="5637"/>
                    <a:pt x="7918" y="4517"/>
                    <a:pt x="8108" y="3422"/>
                  </a:cubicBezTo>
                  <a:cubicBezTo>
                    <a:pt x="8138" y="3293"/>
                    <a:pt x="8257" y="3230"/>
                    <a:pt x="8376" y="3230"/>
                  </a:cubicBezTo>
                  <a:cubicBezTo>
                    <a:pt x="8498" y="3230"/>
                    <a:pt x="8620" y="3296"/>
                    <a:pt x="8644" y="3422"/>
                  </a:cubicBezTo>
                  <a:cubicBezTo>
                    <a:pt x="8977" y="5268"/>
                    <a:pt x="8811" y="7268"/>
                    <a:pt x="8787" y="9137"/>
                  </a:cubicBezTo>
                  <a:lnTo>
                    <a:pt x="8787" y="9601"/>
                  </a:lnTo>
                  <a:cubicBezTo>
                    <a:pt x="9168" y="9209"/>
                    <a:pt x="9573" y="8839"/>
                    <a:pt x="9882" y="8375"/>
                  </a:cubicBezTo>
                  <a:cubicBezTo>
                    <a:pt x="10382" y="7637"/>
                    <a:pt x="10716" y="6815"/>
                    <a:pt x="10870" y="5946"/>
                  </a:cubicBezTo>
                  <a:cubicBezTo>
                    <a:pt x="10897" y="5794"/>
                    <a:pt x="11022" y="5725"/>
                    <a:pt x="11153" y="5725"/>
                  </a:cubicBezTo>
                  <a:cubicBezTo>
                    <a:pt x="11318" y="5725"/>
                    <a:pt x="11491" y="5836"/>
                    <a:pt x="11478" y="6030"/>
                  </a:cubicBezTo>
                  <a:cubicBezTo>
                    <a:pt x="11418" y="7054"/>
                    <a:pt x="11216" y="7970"/>
                    <a:pt x="10680" y="8851"/>
                  </a:cubicBezTo>
                  <a:cubicBezTo>
                    <a:pt x="10239" y="9566"/>
                    <a:pt x="9596" y="10387"/>
                    <a:pt x="8763" y="10661"/>
                  </a:cubicBezTo>
                  <a:cubicBezTo>
                    <a:pt x="8739" y="11899"/>
                    <a:pt x="8715" y="13138"/>
                    <a:pt x="8704" y="14388"/>
                  </a:cubicBezTo>
                  <a:cubicBezTo>
                    <a:pt x="8942" y="14304"/>
                    <a:pt x="9180" y="14209"/>
                    <a:pt x="9418" y="14114"/>
                  </a:cubicBezTo>
                  <a:cubicBezTo>
                    <a:pt x="9561" y="13733"/>
                    <a:pt x="9835" y="13364"/>
                    <a:pt x="9954" y="12995"/>
                  </a:cubicBezTo>
                  <a:cubicBezTo>
                    <a:pt x="10156" y="12376"/>
                    <a:pt x="10180" y="11721"/>
                    <a:pt x="10335" y="11090"/>
                  </a:cubicBezTo>
                  <a:cubicBezTo>
                    <a:pt x="10369" y="10980"/>
                    <a:pt x="10466" y="10926"/>
                    <a:pt x="10563" y="10926"/>
                  </a:cubicBezTo>
                  <a:cubicBezTo>
                    <a:pt x="10666" y="10926"/>
                    <a:pt x="10768" y="10986"/>
                    <a:pt x="10799" y="11102"/>
                  </a:cubicBezTo>
                  <a:cubicBezTo>
                    <a:pt x="11025" y="11816"/>
                    <a:pt x="10870" y="12614"/>
                    <a:pt x="10656" y="13316"/>
                  </a:cubicBezTo>
                  <a:cubicBezTo>
                    <a:pt x="10644" y="13364"/>
                    <a:pt x="10632" y="13400"/>
                    <a:pt x="10609" y="13435"/>
                  </a:cubicBezTo>
                  <a:lnTo>
                    <a:pt x="10668" y="13400"/>
                  </a:lnTo>
                  <a:cubicBezTo>
                    <a:pt x="11442" y="12804"/>
                    <a:pt x="12049" y="12006"/>
                    <a:pt x="12430" y="11102"/>
                  </a:cubicBezTo>
                  <a:cubicBezTo>
                    <a:pt x="12472" y="10982"/>
                    <a:pt x="12567" y="10930"/>
                    <a:pt x="12664" y="10930"/>
                  </a:cubicBezTo>
                  <a:cubicBezTo>
                    <a:pt x="12817" y="10930"/>
                    <a:pt x="12974" y="11060"/>
                    <a:pt x="12930" y="11256"/>
                  </a:cubicBezTo>
                  <a:cubicBezTo>
                    <a:pt x="12668" y="12376"/>
                    <a:pt x="12144" y="13400"/>
                    <a:pt x="11263" y="14162"/>
                  </a:cubicBezTo>
                  <a:cubicBezTo>
                    <a:pt x="10573" y="14745"/>
                    <a:pt x="9632" y="15293"/>
                    <a:pt x="8692" y="15400"/>
                  </a:cubicBezTo>
                  <a:cubicBezTo>
                    <a:pt x="8680" y="16436"/>
                    <a:pt x="8656" y="17460"/>
                    <a:pt x="8620" y="18495"/>
                  </a:cubicBezTo>
                  <a:cubicBezTo>
                    <a:pt x="8954" y="18495"/>
                    <a:pt x="9299" y="18460"/>
                    <a:pt x="9632" y="18412"/>
                  </a:cubicBezTo>
                  <a:cubicBezTo>
                    <a:pt x="12097" y="17995"/>
                    <a:pt x="13537" y="15650"/>
                    <a:pt x="14180" y="13423"/>
                  </a:cubicBezTo>
                  <a:cubicBezTo>
                    <a:pt x="15085" y="11495"/>
                    <a:pt x="15157" y="9280"/>
                    <a:pt x="14907" y="7196"/>
                  </a:cubicBezTo>
                  <a:cubicBezTo>
                    <a:pt x="14835" y="6530"/>
                    <a:pt x="14692" y="5863"/>
                    <a:pt x="14490" y="5220"/>
                  </a:cubicBezTo>
                  <a:cubicBezTo>
                    <a:pt x="14478" y="5160"/>
                    <a:pt x="14466" y="5089"/>
                    <a:pt x="14454" y="5029"/>
                  </a:cubicBezTo>
                  <a:cubicBezTo>
                    <a:pt x="13883" y="2839"/>
                    <a:pt x="12287" y="660"/>
                    <a:pt x="9966" y="136"/>
                  </a:cubicBezTo>
                  <a:cubicBezTo>
                    <a:pt x="9562" y="44"/>
                    <a:pt x="9164" y="1"/>
                    <a:pt x="8772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31"/>
            <p:cNvSpPr/>
            <p:nvPr/>
          </p:nvSpPr>
          <p:spPr>
            <a:xfrm>
              <a:off x="849425" y="2189735"/>
              <a:ext cx="301219" cy="760259"/>
            </a:xfrm>
            <a:custGeom>
              <a:rect b="b" l="l" r="r" t="t"/>
              <a:pathLst>
                <a:path extrusionOk="0" h="24303" w="9629">
                  <a:moveTo>
                    <a:pt x="5041" y="1"/>
                  </a:moveTo>
                  <a:cubicBezTo>
                    <a:pt x="4925" y="1"/>
                    <a:pt x="4810" y="63"/>
                    <a:pt x="4787" y="191"/>
                  </a:cubicBezTo>
                  <a:cubicBezTo>
                    <a:pt x="4585" y="1286"/>
                    <a:pt x="4501" y="2406"/>
                    <a:pt x="4501" y="3525"/>
                  </a:cubicBezTo>
                  <a:cubicBezTo>
                    <a:pt x="4085" y="3203"/>
                    <a:pt x="3763" y="2763"/>
                    <a:pt x="3573" y="2263"/>
                  </a:cubicBezTo>
                  <a:cubicBezTo>
                    <a:pt x="3469" y="1972"/>
                    <a:pt x="3455" y="1172"/>
                    <a:pt x="3057" y="1172"/>
                  </a:cubicBezTo>
                  <a:cubicBezTo>
                    <a:pt x="3000" y="1172"/>
                    <a:pt x="2934" y="1189"/>
                    <a:pt x="2858" y="1227"/>
                  </a:cubicBezTo>
                  <a:cubicBezTo>
                    <a:pt x="2739" y="1286"/>
                    <a:pt x="2668" y="1406"/>
                    <a:pt x="2668" y="1548"/>
                  </a:cubicBezTo>
                  <a:cubicBezTo>
                    <a:pt x="2620" y="2691"/>
                    <a:pt x="3465" y="3751"/>
                    <a:pt x="4501" y="4180"/>
                  </a:cubicBezTo>
                  <a:cubicBezTo>
                    <a:pt x="4489" y="4811"/>
                    <a:pt x="4489" y="5430"/>
                    <a:pt x="4477" y="6037"/>
                  </a:cubicBezTo>
                  <a:cubicBezTo>
                    <a:pt x="4442" y="7192"/>
                    <a:pt x="4394" y="8347"/>
                    <a:pt x="4346" y="9490"/>
                  </a:cubicBezTo>
                  <a:cubicBezTo>
                    <a:pt x="3942" y="9383"/>
                    <a:pt x="3573" y="9180"/>
                    <a:pt x="3239" y="8930"/>
                  </a:cubicBezTo>
                  <a:cubicBezTo>
                    <a:pt x="2965" y="7478"/>
                    <a:pt x="2965" y="6025"/>
                    <a:pt x="2930" y="4561"/>
                  </a:cubicBezTo>
                  <a:cubicBezTo>
                    <a:pt x="2930" y="4398"/>
                    <a:pt x="2799" y="4305"/>
                    <a:pt x="2671" y="4305"/>
                  </a:cubicBezTo>
                  <a:cubicBezTo>
                    <a:pt x="2573" y="4305"/>
                    <a:pt x="2477" y="4359"/>
                    <a:pt x="2441" y="4477"/>
                  </a:cubicBezTo>
                  <a:cubicBezTo>
                    <a:pt x="2156" y="5537"/>
                    <a:pt x="2072" y="6632"/>
                    <a:pt x="2180" y="7716"/>
                  </a:cubicBezTo>
                  <a:cubicBezTo>
                    <a:pt x="2168" y="7692"/>
                    <a:pt x="2156" y="7668"/>
                    <a:pt x="2132" y="7644"/>
                  </a:cubicBezTo>
                  <a:cubicBezTo>
                    <a:pt x="1834" y="7121"/>
                    <a:pt x="1584" y="6573"/>
                    <a:pt x="1394" y="6001"/>
                  </a:cubicBezTo>
                  <a:cubicBezTo>
                    <a:pt x="1227" y="5537"/>
                    <a:pt x="1132" y="4989"/>
                    <a:pt x="691" y="4727"/>
                  </a:cubicBezTo>
                  <a:cubicBezTo>
                    <a:pt x="643" y="4699"/>
                    <a:pt x="590" y="4686"/>
                    <a:pt x="539" y="4686"/>
                  </a:cubicBezTo>
                  <a:cubicBezTo>
                    <a:pt x="438" y="4686"/>
                    <a:pt x="342" y="4736"/>
                    <a:pt x="286" y="4823"/>
                  </a:cubicBezTo>
                  <a:cubicBezTo>
                    <a:pt x="1" y="5442"/>
                    <a:pt x="382" y="6168"/>
                    <a:pt x="632" y="6763"/>
                  </a:cubicBezTo>
                  <a:cubicBezTo>
                    <a:pt x="882" y="7418"/>
                    <a:pt x="1227" y="8037"/>
                    <a:pt x="1656" y="8585"/>
                  </a:cubicBezTo>
                  <a:cubicBezTo>
                    <a:pt x="1906" y="8883"/>
                    <a:pt x="2180" y="9145"/>
                    <a:pt x="2489" y="9371"/>
                  </a:cubicBezTo>
                  <a:cubicBezTo>
                    <a:pt x="2525" y="9395"/>
                    <a:pt x="2549" y="9418"/>
                    <a:pt x="2584" y="9442"/>
                  </a:cubicBezTo>
                  <a:cubicBezTo>
                    <a:pt x="3096" y="9799"/>
                    <a:pt x="3692" y="10049"/>
                    <a:pt x="4323" y="10145"/>
                  </a:cubicBezTo>
                  <a:cubicBezTo>
                    <a:pt x="4287" y="10692"/>
                    <a:pt x="4263" y="11252"/>
                    <a:pt x="4227" y="11812"/>
                  </a:cubicBezTo>
                  <a:cubicBezTo>
                    <a:pt x="4192" y="12228"/>
                    <a:pt x="4168" y="12657"/>
                    <a:pt x="4144" y="13074"/>
                  </a:cubicBezTo>
                  <a:cubicBezTo>
                    <a:pt x="3418" y="13026"/>
                    <a:pt x="2822" y="12645"/>
                    <a:pt x="2299" y="12133"/>
                  </a:cubicBezTo>
                  <a:cubicBezTo>
                    <a:pt x="1894" y="11740"/>
                    <a:pt x="1549" y="11038"/>
                    <a:pt x="1001" y="10871"/>
                  </a:cubicBezTo>
                  <a:cubicBezTo>
                    <a:pt x="982" y="10866"/>
                    <a:pt x="963" y="10864"/>
                    <a:pt x="945" y="10864"/>
                  </a:cubicBezTo>
                  <a:cubicBezTo>
                    <a:pt x="823" y="10864"/>
                    <a:pt x="714" y="10963"/>
                    <a:pt x="703" y="11097"/>
                  </a:cubicBezTo>
                  <a:cubicBezTo>
                    <a:pt x="727" y="11800"/>
                    <a:pt x="1620" y="12502"/>
                    <a:pt x="2144" y="12919"/>
                  </a:cubicBezTo>
                  <a:cubicBezTo>
                    <a:pt x="2692" y="13383"/>
                    <a:pt x="3382" y="13669"/>
                    <a:pt x="4108" y="13717"/>
                  </a:cubicBezTo>
                  <a:cubicBezTo>
                    <a:pt x="4073" y="14240"/>
                    <a:pt x="4037" y="14764"/>
                    <a:pt x="4013" y="15300"/>
                  </a:cubicBezTo>
                  <a:cubicBezTo>
                    <a:pt x="3965" y="16110"/>
                    <a:pt x="3918" y="16919"/>
                    <a:pt x="3858" y="17729"/>
                  </a:cubicBezTo>
                  <a:cubicBezTo>
                    <a:pt x="3799" y="18705"/>
                    <a:pt x="3727" y="19717"/>
                    <a:pt x="3656" y="20682"/>
                  </a:cubicBezTo>
                  <a:cubicBezTo>
                    <a:pt x="3584" y="21634"/>
                    <a:pt x="3394" y="22670"/>
                    <a:pt x="3489" y="23634"/>
                  </a:cubicBezTo>
                  <a:cubicBezTo>
                    <a:pt x="3531" y="24034"/>
                    <a:pt x="3899" y="24302"/>
                    <a:pt x="4239" y="24302"/>
                  </a:cubicBezTo>
                  <a:cubicBezTo>
                    <a:pt x="4487" y="24302"/>
                    <a:pt x="4719" y="24161"/>
                    <a:pt x="4799" y="23825"/>
                  </a:cubicBezTo>
                  <a:cubicBezTo>
                    <a:pt x="5037" y="22872"/>
                    <a:pt x="5001" y="21825"/>
                    <a:pt x="5049" y="20837"/>
                  </a:cubicBezTo>
                  <a:cubicBezTo>
                    <a:pt x="5097" y="19848"/>
                    <a:pt x="5132" y="18872"/>
                    <a:pt x="5180" y="17884"/>
                  </a:cubicBezTo>
                  <a:cubicBezTo>
                    <a:pt x="5216" y="17015"/>
                    <a:pt x="5251" y="16134"/>
                    <a:pt x="5275" y="15264"/>
                  </a:cubicBezTo>
                  <a:cubicBezTo>
                    <a:pt x="5311" y="14229"/>
                    <a:pt x="5335" y="13205"/>
                    <a:pt x="5347" y="12169"/>
                  </a:cubicBezTo>
                  <a:cubicBezTo>
                    <a:pt x="6287" y="12062"/>
                    <a:pt x="7228" y="11526"/>
                    <a:pt x="7918" y="10931"/>
                  </a:cubicBezTo>
                  <a:cubicBezTo>
                    <a:pt x="8799" y="10169"/>
                    <a:pt x="9323" y="9145"/>
                    <a:pt x="9585" y="8025"/>
                  </a:cubicBezTo>
                  <a:cubicBezTo>
                    <a:pt x="9629" y="7829"/>
                    <a:pt x="9472" y="7699"/>
                    <a:pt x="9319" y="7699"/>
                  </a:cubicBezTo>
                  <a:cubicBezTo>
                    <a:pt x="9222" y="7699"/>
                    <a:pt x="9127" y="7751"/>
                    <a:pt x="9085" y="7871"/>
                  </a:cubicBezTo>
                  <a:cubicBezTo>
                    <a:pt x="8704" y="8775"/>
                    <a:pt x="8097" y="9573"/>
                    <a:pt x="7323" y="10169"/>
                  </a:cubicBezTo>
                  <a:lnTo>
                    <a:pt x="7264" y="10204"/>
                  </a:lnTo>
                  <a:cubicBezTo>
                    <a:pt x="7287" y="10169"/>
                    <a:pt x="7299" y="10121"/>
                    <a:pt x="7311" y="10085"/>
                  </a:cubicBezTo>
                  <a:cubicBezTo>
                    <a:pt x="7525" y="9383"/>
                    <a:pt x="7680" y="8585"/>
                    <a:pt x="7454" y="7871"/>
                  </a:cubicBezTo>
                  <a:cubicBezTo>
                    <a:pt x="7423" y="7755"/>
                    <a:pt x="7321" y="7695"/>
                    <a:pt x="7218" y="7695"/>
                  </a:cubicBezTo>
                  <a:cubicBezTo>
                    <a:pt x="7121" y="7695"/>
                    <a:pt x="7024" y="7749"/>
                    <a:pt x="6990" y="7859"/>
                  </a:cubicBezTo>
                  <a:cubicBezTo>
                    <a:pt x="6835" y="8490"/>
                    <a:pt x="6811" y="9145"/>
                    <a:pt x="6609" y="9764"/>
                  </a:cubicBezTo>
                  <a:cubicBezTo>
                    <a:pt x="6490" y="10145"/>
                    <a:pt x="6216" y="10502"/>
                    <a:pt x="6073" y="10883"/>
                  </a:cubicBezTo>
                  <a:cubicBezTo>
                    <a:pt x="5835" y="10978"/>
                    <a:pt x="5597" y="11061"/>
                    <a:pt x="5359" y="11157"/>
                  </a:cubicBezTo>
                  <a:cubicBezTo>
                    <a:pt x="5370" y="9907"/>
                    <a:pt x="5394" y="8668"/>
                    <a:pt x="5418" y="7430"/>
                  </a:cubicBezTo>
                  <a:cubicBezTo>
                    <a:pt x="6251" y="7156"/>
                    <a:pt x="6894" y="6335"/>
                    <a:pt x="7335" y="5620"/>
                  </a:cubicBezTo>
                  <a:cubicBezTo>
                    <a:pt x="7871" y="4739"/>
                    <a:pt x="8073" y="3823"/>
                    <a:pt x="8133" y="2799"/>
                  </a:cubicBezTo>
                  <a:cubicBezTo>
                    <a:pt x="8146" y="2605"/>
                    <a:pt x="7973" y="2494"/>
                    <a:pt x="7810" y="2494"/>
                  </a:cubicBezTo>
                  <a:cubicBezTo>
                    <a:pt x="7681" y="2494"/>
                    <a:pt x="7558" y="2563"/>
                    <a:pt x="7537" y="2715"/>
                  </a:cubicBezTo>
                  <a:cubicBezTo>
                    <a:pt x="7383" y="3584"/>
                    <a:pt x="7049" y="4406"/>
                    <a:pt x="6549" y="5144"/>
                  </a:cubicBezTo>
                  <a:cubicBezTo>
                    <a:pt x="6240" y="5608"/>
                    <a:pt x="5835" y="5978"/>
                    <a:pt x="5454" y="6370"/>
                  </a:cubicBezTo>
                  <a:lnTo>
                    <a:pt x="5454" y="5906"/>
                  </a:lnTo>
                  <a:cubicBezTo>
                    <a:pt x="5478" y="4037"/>
                    <a:pt x="5644" y="2037"/>
                    <a:pt x="5311" y="203"/>
                  </a:cubicBezTo>
                  <a:cubicBezTo>
                    <a:pt x="5287" y="69"/>
                    <a:pt x="5163" y="1"/>
                    <a:pt x="5041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31"/>
            <p:cNvSpPr/>
            <p:nvPr/>
          </p:nvSpPr>
          <p:spPr>
            <a:xfrm>
              <a:off x="158144" y="628050"/>
              <a:ext cx="328185" cy="219009"/>
            </a:xfrm>
            <a:custGeom>
              <a:rect b="b" l="l" r="r" t="t"/>
              <a:pathLst>
                <a:path extrusionOk="0" h="7001" w="10491">
                  <a:moveTo>
                    <a:pt x="4501" y="0"/>
                  </a:moveTo>
                  <a:cubicBezTo>
                    <a:pt x="4157" y="0"/>
                    <a:pt x="3826" y="163"/>
                    <a:pt x="3620" y="547"/>
                  </a:cubicBezTo>
                  <a:cubicBezTo>
                    <a:pt x="3192" y="1333"/>
                    <a:pt x="2644" y="2048"/>
                    <a:pt x="1989" y="2679"/>
                  </a:cubicBezTo>
                  <a:cubicBezTo>
                    <a:pt x="1953" y="2714"/>
                    <a:pt x="1906" y="2762"/>
                    <a:pt x="1870" y="2798"/>
                  </a:cubicBezTo>
                  <a:cubicBezTo>
                    <a:pt x="1394" y="2964"/>
                    <a:pt x="977" y="3274"/>
                    <a:pt x="691" y="3691"/>
                  </a:cubicBezTo>
                  <a:cubicBezTo>
                    <a:pt x="644" y="3762"/>
                    <a:pt x="596" y="3834"/>
                    <a:pt x="560" y="3905"/>
                  </a:cubicBezTo>
                  <a:cubicBezTo>
                    <a:pt x="382" y="4107"/>
                    <a:pt x="239" y="4334"/>
                    <a:pt x="144" y="4584"/>
                  </a:cubicBezTo>
                  <a:cubicBezTo>
                    <a:pt x="1" y="4917"/>
                    <a:pt x="96" y="5298"/>
                    <a:pt x="358" y="5548"/>
                  </a:cubicBezTo>
                  <a:cubicBezTo>
                    <a:pt x="370" y="5489"/>
                    <a:pt x="382" y="5429"/>
                    <a:pt x="406" y="5370"/>
                  </a:cubicBezTo>
                  <a:cubicBezTo>
                    <a:pt x="715" y="4584"/>
                    <a:pt x="1358" y="4012"/>
                    <a:pt x="2108" y="3988"/>
                  </a:cubicBezTo>
                  <a:cubicBezTo>
                    <a:pt x="2607" y="3716"/>
                    <a:pt x="3192" y="3601"/>
                    <a:pt x="3774" y="3601"/>
                  </a:cubicBezTo>
                  <a:cubicBezTo>
                    <a:pt x="4081" y="3601"/>
                    <a:pt x="4388" y="3633"/>
                    <a:pt x="4680" y="3691"/>
                  </a:cubicBezTo>
                  <a:cubicBezTo>
                    <a:pt x="6335" y="4048"/>
                    <a:pt x="8252" y="4881"/>
                    <a:pt x="9585" y="5929"/>
                  </a:cubicBezTo>
                  <a:cubicBezTo>
                    <a:pt x="9704" y="6012"/>
                    <a:pt x="9752" y="6155"/>
                    <a:pt x="9704" y="6286"/>
                  </a:cubicBezTo>
                  <a:cubicBezTo>
                    <a:pt x="9883" y="6477"/>
                    <a:pt x="9978" y="6739"/>
                    <a:pt x="9966" y="7001"/>
                  </a:cubicBezTo>
                  <a:cubicBezTo>
                    <a:pt x="10347" y="6560"/>
                    <a:pt x="10490" y="5941"/>
                    <a:pt x="10204" y="5203"/>
                  </a:cubicBezTo>
                  <a:cubicBezTo>
                    <a:pt x="9871" y="4334"/>
                    <a:pt x="9014" y="3917"/>
                    <a:pt x="8228" y="3536"/>
                  </a:cubicBezTo>
                  <a:cubicBezTo>
                    <a:pt x="7502" y="3191"/>
                    <a:pt x="6871" y="2691"/>
                    <a:pt x="6371" y="2060"/>
                  </a:cubicBezTo>
                  <a:cubicBezTo>
                    <a:pt x="6192" y="1512"/>
                    <a:pt x="5918" y="1000"/>
                    <a:pt x="5561" y="547"/>
                  </a:cubicBezTo>
                  <a:cubicBezTo>
                    <a:pt x="5301" y="212"/>
                    <a:pt x="4893" y="0"/>
                    <a:pt x="450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31"/>
            <p:cNvSpPr/>
            <p:nvPr/>
          </p:nvSpPr>
          <p:spPr>
            <a:xfrm>
              <a:off x="166716" y="740698"/>
              <a:ext cx="303597" cy="138394"/>
            </a:xfrm>
            <a:custGeom>
              <a:rect b="b" l="l" r="r" t="t"/>
              <a:pathLst>
                <a:path extrusionOk="0" h="4424" w="9705">
                  <a:moveTo>
                    <a:pt x="3500" y="0"/>
                  </a:moveTo>
                  <a:cubicBezTo>
                    <a:pt x="2918" y="0"/>
                    <a:pt x="2333" y="115"/>
                    <a:pt x="1834" y="387"/>
                  </a:cubicBezTo>
                  <a:cubicBezTo>
                    <a:pt x="1096" y="399"/>
                    <a:pt x="453" y="983"/>
                    <a:pt x="132" y="1769"/>
                  </a:cubicBezTo>
                  <a:cubicBezTo>
                    <a:pt x="108" y="1828"/>
                    <a:pt x="96" y="1888"/>
                    <a:pt x="84" y="1947"/>
                  </a:cubicBezTo>
                  <a:cubicBezTo>
                    <a:pt x="1" y="2495"/>
                    <a:pt x="453" y="3031"/>
                    <a:pt x="941" y="3185"/>
                  </a:cubicBezTo>
                  <a:cubicBezTo>
                    <a:pt x="1108" y="3233"/>
                    <a:pt x="1275" y="3281"/>
                    <a:pt x="1441" y="3328"/>
                  </a:cubicBezTo>
                  <a:cubicBezTo>
                    <a:pt x="1560" y="3376"/>
                    <a:pt x="1679" y="3412"/>
                    <a:pt x="1798" y="3435"/>
                  </a:cubicBezTo>
                  <a:cubicBezTo>
                    <a:pt x="2287" y="3578"/>
                    <a:pt x="2775" y="3697"/>
                    <a:pt x="3263" y="3816"/>
                  </a:cubicBezTo>
                  <a:cubicBezTo>
                    <a:pt x="3418" y="3066"/>
                    <a:pt x="3668" y="2340"/>
                    <a:pt x="4025" y="1661"/>
                  </a:cubicBezTo>
                  <a:cubicBezTo>
                    <a:pt x="4126" y="1474"/>
                    <a:pt x="4336" y="1381"/>
                    <a:pt x="4543" y="1381"/>
                  </a:cubicBezTo>
                  <a:cubicBezTo>
                    <a:pt x="4798" y="1381"/>
                    <a:pt x="5050" y="1522"/>
                    <a:pt x="5096" y="1804"/>
                  </a:cubicBezTo>
                  <a:cubicBezTo>
                    <a:pt x="5204" y="2578"/>
                    <a:pt x="5192" y="3364"/>
                    <a:pt x="5085" y="4138"/>
                  </a:cubicBezTo>
                  <a:cubicBezTo>
                    <a:pt x="6287" y="4316"/>
                    <a:pt x="7490" y="4412"/>
                    <a:pt x="8716" y="4424"/>
                  </a:cubicBezTo>
                  <a:cubicBezTo>
                    <a:pt x="9347" y="4424"/>
                    <a:pt x="9704" y="3912"/>
                    <a:pt x="9704" y="3400"/>
                  </a:cubicBezTo>
                  <a:cubicBezTo>
                    <a:pt x="9704" y="3138"/>
                    <a:pt x="9609" y="2876"/>
                    <a:pt x="9430" y="2685"/>
                  </a:cubicBezTo>
                  <a:cubicBezTo>
                    <a:pt x="9478" y="2554"/>
                    <a:pt x="9430" y="2411"/>
                    <a:pt x="9311" y="2328"/>
                  </a:cubicBezTo>
                  <a:cubicBezTo>
                    <a:pt x="7990" y="1280"/>
                    <a:pt x="6073" y="447"/>
                    <a:pt x="4406" y="90"/>
                  </a:cubicBezTo>
                  <a:cubicBezTo>
                    <a:pt x="4114" y="32"/>
                    <a:pt x="3807" y="0"/>
                    <a:pt x="350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31"/>
            <p:cNvSpPr/>
            <p:nvPr/>
          </p:nvSpPr>
          <p:spPr>
            <a:xfrm>
              <a:off x="228186" y="783868"/>
              <a:ext cx="101324" cy="315202"/>
            </a:xfrm>
            <a:custGeom>
              <a:rect b="b" l="l" r="r" t="t"/>
              <a:pathLst>
                <a:path extrusionOk="0" h="10076" w="3239">
                  <a:moveTo>
                    <a:pt x="2578" y="1"/>
                  </a:moveTo>
                  <a:cubicBezTo>
                    <a:pt x="2371" y="1"/>
                    <a:pt x="2161" y="94"/>
                    <a:pt x="2060" y="281"/>
                  </a:cubicBezTo>
                  <a:cubicBezTo>
                    <a:pt x="1703" y="960"/>
                    <a:pt x="1453" y="1686"/>
                    <a:pt x="1298" y="2436"/>
                  </a:cubicBezTo>
                  <a:cubicBezTo>
                    <a:pt x="1107" y="3317"/>
                    <a:pt x="988" y="4222"/>
                    <a:pt x="822" y="5068"/>
                  </a:cubicBezTo>
                  <a:cubicBezTo>
                    <a:pt x="655" y="5949"/>
                    <a:pt x="512" y="6818"/>
                    <a:pt x="357" y="7699"/>
                  </a:cubicBezTo>
                  <a:cubicBezTo>
                    <a:pt x="238" y="8425"/>
                    <a:pt x="0" y="9068"/>
                    <a:pt x="429" y="9711"/>
                  </a:cubicBezTo>
                  <a:cubicBezTo>
                    <a:pt x="562" y="9911"/>
                    <a:pt x="828" y="10075"/>
                    <a:pt x="1083" y="10075"/>
                  </a:cubicBezTo>
                  <a:cubicBezTo>
                    <a:pt x="1192" y="10075"/>
                    <a:pt x="1300" y="10045"/>
                    <a:pt x="1393" y="9973"/>
                  </a:cubicBezTo>
                  <a:cubicBezTo>
                    <a:pt x="2107" y="9413"/>
                    <a:pt x="2107" y="8723"/>
                    <a:pt x="2262" y="7854"/>
                  </a:cubicBezTo>
                  <a:cubicBezTo>
                    <a:pt x="2405" y="7032"/>
                    <a:pt x="2548" y="6223"/>
                    <a:pt x="2679" y="5401"/>
                  </a:cubicBezTo>
                  <a:cubicBezTo>
                    <a:pt x="2822" y="4544"/>
                    <a:pt x="3000" y="3663"/>
                    <a:pt x="3120" y="2770"/>
                  </a:cubicBezTo>
                  <a:cubicBezTo>
                    <a:pt x="3227" y="1984"/>
                    <a:pt x="3239" y="1198"/>
                    <a:pt x="3131" y="424"/>
                  </a:cubicBezTo>
                  <a:cubicBezTo>
                    <a:pt x="3085" y="142"/>
                    <a:pt x="2833" y="1"/>
                    <a:pt x="257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31"/>
            <p:cNvSpPr/>
            <p:nvPr/>
          </p:nvSpPr>
          <p:spPr>
            <a:xfrm>
              <a:off x="190178" y="1128101"/>
              <a:ext cx="770644" cy="879038"/>
            </a:xfrm>
            <a:custGeom>
              <a:rect b="b" l="l" r="r" t="t"/>
              <a:pathLst>
                <a:path extrusionOk="0" h="28100" w="24635">
                  <a:moveTo>
                    <a:pt x="13858" y="0"/>
                  </a:moveTo>
                  <a:cubicBezTo>
                    <a:pt x="13480" y="0"/>
                    <a:pt x="13103" y="115"/>
                    <a:pt x="12788" y="338"/>
                  </a:cubicBezTo>
                  <a:cubicBezTo>
                    <a:pt x="12745" y="336"/>
                    <a:pt x="12702" y="334"/>
                    <a:pt x="12659" y="334"/>
                  </a:cubicBezTo>
                  <a:cubicBezTo>
                    <a:pt x="11757" y="334"/>
                    <a:pt x="10943" y="927"/>
                    <a:pt x="10692" y="1803"/>
                  </a:cubicBezTo>
                  <a:lnTo>
                    <a:pt x="10633" y="1993"/>
                  </a:lnTo>
                  <a:cubicBezTo>
                    <a:pt x="10514" y="2219"/>
                    <a:pt x="10442" y="2458"/>
                    <a:pt x="10395" y="2708"/>
                  </a:cubicBezTo>
                  <a:cubicBezTo>
                    <a:pt x="7859" y="10232"/>
                    <a:pt x="4215" y="17340"/>
                    <a:pt x="548" y="24377"/>
                  </a:cubicBezTo>
                  <a:cubicBezTo>
                    <a:pt x="1" y="25425"/>
                    <a:pt x="405" y="27056"/>
                    <a:pt x="1739" y="27306"/>
                  </a:cubicBezTo>
                  <a:cubicBezTo>
                    <a:pt x="4557" y="27826"/>
                    <a:pt x="7414" y="28100"/>
                    <a:pt x="10284" y="28100"/>
                  </a:cubicBezTo>
                  <a:cubicBezTo>
                    <a:pt x="10567" y="28100"/>
                    <a:pt x="10850" y="28097"/>
                    <a:pt x="11133" y="28092"/>
                  </a:cubicBezTo>
                  <a:lnTo>
                    <a:pt x="11145" y="27639"/>
                  </a:lnTo>
                  <a:cubicBezTo>
                    <a:pt x="11073" y="27556"/>
                    <a:pt x="11014" y="27461"/>
                    <a:pt x="10990" y="27365"/>
                  </a:cubicBezTo>
                  <a:cubicBezTo>
                    <a:pt x="10633" y="27151"/>
                    <a:pt x="10264" y="26949"/>
                    <a:pt x="9883" y="26711"/>
                  </a:cubicBezTo>
                  <a:cubicBezTo>
                    <a:pt x="9514" y="26472"/>
                    <a:pt x="8918" y="26234"/>
                    <a:pt x="8752" y="25806"/>
                  </a:cubicBezTo>
                  <a:cubicBezTo>
                    <a:pt x="8728" y="25710"/>
                    <a:pt x="8776" y="25627"/>
                    <a:pt x="8847" y="25579"/>
                  </a:cubicBezTo>
                  <a:cubicBezTo>
                    <a:pt x="8975" y="25491"/>
                    <a:pt x="9133" y="25456"/>
                    <a:pt x="9304" y="25456"/>
                  </a:cubicBezTo>
                  <a:cubicBezTo>
                    <a:pt x="9707" y="25456"/>
                    <a:pt x="10177" y="25648"/>
                    <a:pt x="10478" y="25782"/>
                  </a:cubicBezTo>
                  <a:cubicBezTo>
                    <a:pt x="10728" y="25889"/>
                    <a:pt x="10954" y="26032"/>
                    <a:pt x="11181" y="26199"/>
                  </a:cubicBezTo>
                  <a:lnTo>
                    <a:pt x="11181" y="25829"/>
                  </a:lnTo>
                  <a:cubicBezTo>
                    <a:pt x="11145" y="25818"/>
                    <a:pt x="11109" y="25794"/>
                    <a:pt x="11073" y="25770"/>
                  </a:cubicBezTo>
                  <a:cubicBezTo>
                    <a:pt x="10431" y="25258"/>
                    <a:pt x="9859" y="24686"/>
                    <a:pt x="9240" y="24139"/>
                  </a:cubicBezTo>
                  <a:cubicBezTo>
                    <a:pt x="8764" y="23722"/>
                    <a:pt x="7978" y="23258"/>
                    <a:pt x="7835" y="22615"/>
                  </a:cubicBezTo>
                  <a:cubicBezTo>
                    <a:pt x="7799" y="22460"/>
                    <a:pt x="7906" y="22305"/>
                    <a:pt x="8073" y="22305"/>
                  </a:cubicBezTo>
                  <a:cubicBezTo>
                    <a:pt x="8111" y="22301"/>
                    <a:pt x="8148" y="22299"/>
                    <a:pt x="8186" y="22299"/>
                  </a:cubicBezTo>
                  <a:cubicBezTo>
                    <a:pt x="8854" y="22299"/>
                    <a:pt x="9540" y="22972"/>
                    <a:pt x="10002" y="23389"/>
                  </a:cubicBezTo>
                  <a:cubicBezTo>
                    <a:pt x="10442" y="23770"/>
                    <a:pt x="10847" y="24198"/>
                    <a:pt x="11204" y="24663"/>
                  </a:cubicBezTo>
                  <a:cubicBezTo>
                    <a:pt x="11216" y="24520"/>
                    <a:pt x="11216" y="24377"/>
                    <a:pt x="11216" y="24234"/>
                  </a:cubicBezTo>
                  <a:cubicBezTo>
                    <a:pt x="11240" y="22686"/>
                    <a:pt x="11276" y="21138"/>
                    <a:pt x="11300" y="19591"/>
                  </a:cubicBezTo>
                  <a:cubicBezTo>
                    <a:pt x="10835" y="19091"/>
                    <a:pt x="10395" y="18567"/>
                    <a:pt x="9966" y="18043"/>
                  </a:cubicBezTo>
                  <a:cubicBezTo>
                    <a:pt x="9407" y="17364"/>
                    <a:pt x="8990" y="16590"/>
                    <a:pt x="8442" y="15900"/>
                  </a:cubicBezTo>
                  <a:cubicBezTo>
                    <a:pt x="8204" y="15598"/>
                    <a:pt x="8445" y="15211"/>
                    <a:pt x="8742" y="15211"/>
                  </a:cubicBezTo>
                  <a:cubicBezTo>
                    <a:pt x="8831" y="15211"/>
                    <a:pt x="8926" y="15246"/>
                    <a:pt x="9014" y="15328"/>
                  </a:cubicBezTo>
                  <a:cubicBezTo>
                    <a:pt x="9633" y="15935"/>
                    <a:pt x="10347" y="16424"/>
                    <a:pt x="10978" y="17019"/>
                  </a:cubicBezTo>
                  <a:cubicBezTo>
                    <a:pt x="11097" y="17138"/>
                    <a:pt x="11216" y="17257"/>
                    <a:pt x="11347" y="17376"/>
                  </a:cubicBezTo>
                  <a:cubicBezTo>
                    <a:pt x="11359" y="16483"/>
                    <a:pt x="11383" y="15590"/>
                    <a:pt x="11407" y="14697"/>
                  </a:cubicBezTo>
                  <a:cubicBezTo>
                    <a:pt x="11335" y="14673"/>
                    <a:pt x="11276" y="14614"/>
                    <a:pt x="11216" y="14554"/>
                  </a:cubicBezTo>
                  <a:cubicBezTo>
                    <a:pt x="10871" y="14102"/>
                    <a:pt x="10585" y="13637"/>
                    <a:pt x="10252" y="13161"/>
                  </a:cubicBezTo>
                  <a:cubicBezTo>
                    <a:pt x="9907" y="12673"/>
                    <a:pt x="9538" y="12233"/>
                    <a:pt x="9240" y="11721"/>
                  </a:cubicBezTo>
                  <a:cubicBezTo>
                    <a:pt x="9024" y="11370"/>
                    <a:pt x="9324" y="11068"/>
                    <a:pt x="9642" y="11068"/>
                  </a:cubicBezTo>
                  <a:cubicBezTo>
                    <a:pt x="9746" y="11068"/>
                    <a:pt x="9852" y="11100"/>
                    <a:pt x="9942" y="11173"/>
                  </a:cubicBezTo>
                  <a:cubicBezTo>
                    <a:pt x="10526" y="11649"/>
                    <a:pt x="11038" y="12209"/>
                    <a:pt x="11466" y="12828"/>
                  </a:cubicBezTo>
                  <a:cubicBezTo>
                    <a:pt x="11502" y="11542"/>
                    <a:pt x="11550" y="10244"/>
                    <a:pt x="11609" y="8958"/>
                  </a:cubicBezTo>
                  <a:cubicBezTo>
                    <a:pt x="11359" y="8661"/>
                    <a:pt x="11145" y="8304"/>
                    <a:pt x="10919" y="8006"/>
                  </a:cubicBezTo>
                  <a:cubicBezTo>
                    <a:pt x="10585" y="7577"/>
                    <a:pt x="10288" y="7113"/>
                    <a:pt x="10026" y="6637"/>
                  </a:cubicBezTo>
                  <a:cubicBezTo>
                    <a:pt x="9866" y="6362"/>
                    <a:pt x="10096" y="6087"/>
                    <a:pt x="10346" y="6087"/>
                  </a:cubicBezTo>
                  <a:cubicBezTo>
                    <a:pt x="10432" y="6087"/>
                    <a:pt x="10521" y="6120"/>
                    <a:pt x="10597" y="6196"/>
                  </a:cubicBezTo>
                  <a:cubicBezTo>
                    <a:pt x="10990" y="6577"/>
                    <a:pt x="11359" y="6982"/>
                    <a:pt x="11681" y="7422"/>
                  </a:cubicBezTo>
                  <a:cubicBezTo>
                    <a:pt x="11716" y="6708"/>
                    <a:pt x="11764" y="6006"/>
                    <a:pt x="11800" y="5291"/>
                  </a:cubicBezTo>
                  <a:cubicBezTo>
                    <a:pt x="11818" y="5029"/>
                    <a:pt x="12020" y="4898"/>
                    <a:pt x="12221" y="4898"/>
                  </a:cubicBezTo>
                  <a:cubicBezTo>
                    <a:pt x="12422" y="4898"/>
                    <a:pt x="12621" y="5029"/>
                    <a:pt x="12633" y="5291"/>
                  </a:cubicBezTo>
                  <a:cubicBezTo>
                    <a:pt x="12657" y="5767"/>
                    <a:pt x="12669" y="6232"/>
                    <a:pt x="12681" y="6696"/>
                  </a:cubicBezTo>
                  <a:cubicBezTo>
                    <a:pt x="13145" y="6077"/>
                    <a:pt x="13705" y="5553"/>
                    <a:pt x="14348" y="5136"/>
                  </a:cubicBezTo>
                  <a:cubicBezTo>
                    <a:pt x="14416" y="5094"/>
                    <a:pt x="14485" y="5076"/>
                    <a:pt x="14552" y="5076"/>
                  </a:cubicBezTo>
                  <a:cubicBezTo>
                    <a:pt x="14879" y="5076"/>
                    <a:pt x="15137" y="5524"/>
                    <a:pt x="14860" y="5791"/>
                  </a:cubicBezTo>
                  <a:cubicBezTo>
                    <a:pt x="14288" y="6327"/>
                    <a:pt x="13788" y="6922"/>
                    <a:pt x="13371" y="7565"/>
                  </a:cubicBezTo>
                  <a:cubicBezTo>
                    <a:pt x="13121" y="7946"/>
                    <a:pt x="12967" y="8387"/>
                    <a:pt x="12752" y="8792"/>
                  </a:cubicBezTo>
                  <a:cubicBezTo>
                    <a:pt x="12776" y="10232"/>
                    <a:pt x="12800" y="11685"/>
                    <a:pt x="12800" y="13137"/>
                  </a:cubicBezTo>
                  <a:cubicBezTo>
                    <a:pt x="12943" y="12935"/>
                    <a:pt x="13098" y="12745"/>
                    <a:pt x="13240" y="12554"/>
                  </a:cubicBezTo>
                  <a:cubicBezTo>
                    <a:pt x="13788" y="11816"/>
                    <a:pt x="14371" y="11113"/>
                    <a:pt x="14943" y="10411"/>
                  </a:cubicBezTo>
                  <a:cubicBezTo>
                    <a:pt x="15009" y="10330"/>
                    <a:pt x="15092" y="10296"/>
                    <a:pt x="15177" y="10296"/>
                  </a:cubicBezTo>
                  <a:cubicBezTo>
                    <a:pt x="15427" y="10296"/>
                    <a:pt x="15684" y="10596"/>
                    <a:pt x="15514" y="10863"/>
                  </a:cubicBezTo>
                  <a:cubicBezTo>
                    <a:pt x="15026" y="11637"/>
                    <a:pt x="14538" y="12423"/>
                    <a:pt x="14002" y="13185"/>
                  </a:cubicBezTo>
                  <a:cubicBezTo>
                    <a:pt x="13609" y="13745"/>
                    <a:pt x="13252" y="14399"/>
                    <a:pt x="12788" y="14911"/>
                  </a:cubicBezTo>
                  <a:cubicBezTo>
                    <a:pt x="12788" y="15923"/>
                    <a:pt x="12776" y="16936"/>
                    <a:pt x="12764" y="17959"/>
                  </a:cubicBezTo>
                  <a:cubicBezTo>
                    <a:pt x="13193" y="17638"/>
                    <a:pt x="13657" y="17340"/>
                    <a:pt x="14062" y="17007"/>
                  </a:cubicBezTo>
                  <a:cubicBezTo>
                    <a:pt x="14705" y="16471"/>
                    <a:pt x="15288" y="15840"/>
                    <a:pt x="16003" y="15400"/>
                  </a:cubicBezTo>
                  <a:cubicBezTo>
                    <a:pt x="16077" y="15352"/>
                    <a:pt x="16153" y="15331"/>
                    <a:pt x="16227" y="15331"/>
                  </a:cubicBezTo>
                  <a:cubicBezTo>
                    <a:pt x="16539" y="15331"/>
                    <a:pt x="16795" y="15712"/>
                    <a:pt x="16622" y="16031"/>
                  </a:cubicBezTo>
                  <a:cubicBezTo>
                    <a:pt x="16181" y="16840"/>
                    <a:pt x="15443" y="17471"/>
                    <a:pt x="14764" y="18079"/>
                  </a:cubicBezTo>
                  <a:cubicBezTo>
                    <a:pt x="14205" y="18567"/>
                    <a:pt x="13609" y="19138"/>
                    <a:pt x="12943" y="19495"/>
                  </a:cubicBezTo>
                  <a:cubicBezTo>
                    <a:pt x="12919" y="19662"/>
                    <a:pt x="12859" y="19817"/>
                    <a:pt x="12740" y="19948"/>
                  </a:cubicBezTo>
                  <a:cubicBezTo>
                    <a:pt x="12728" y="21127"/>
                    <a:pt x="12705" y="22317"/>
                    <a:pt x="12681" y="23508"/>
                  </a:cubicBezTo>
                  <a:cubicBezTo>
                    <a:pt x="12919" y="23389"/>
                    <a:pt x="13145" y="23282"/>
                    <a:pt x="13324" y="23162"/>
                  </a:cubicBezTo>
                  <a:cubicBezTo>
                    <a:pt x="14217" y="22591"/>
                    <a:pt x="15062" y="21948"/>
                    <a:pt x="15860" y="21234"/>
                  </a:cubicBezTo>
                  <a:cubicBezTo>
                    <a:pt x="15961" y="21140"/>
                    <a:pt x="16074" y="21101"/>
                    <a:pt x="16183" y="21101"/>
                  </a:cubicBezTo>
                  <a:cubicBezTo>
                    <a:pt x="16560" y="21101"/>
                    <a:pt x="16889" y="21573"/>
                    <a:pt x="16538" y="21924"/>
                  </a:cubicBezTo>
                  <a:cubicBezTo>
                    <a:pt x="15812" y="22686"/>
                    <a:pt x="15014" y="23377"/>
                    <a:pt x="14157" y="24008"/>
                  </a:cubicBezTo>
                  <a:cubicBezTo>
                    <a:pt x="13776" y="24282"/>
                    <a:pt x="13217" y="24758"/>
                    <a:pt x="12657" y="24996"/>
                  </a:cubicBezTo>
                  <a:lnTo>
                    <a:pt x="12633" y="25925"/>
                  </a:lnTo>
                  <a:cubicBezTo>
                    <a:pt x="13645" y="25448"/>
                    <a:pt x="14717" y="25067"/>
                    <a:pt x="15705" y="24663"/>
                  </a:cubicBezTo>
                  <a:cubicBezTo>
                    <a:pt x="15754" y="24643"/>
                    <a:pt x="15802" y="24634"/>
                    <a:pt x="15846" y="24634"/>
                  </a:cubicBezTo>
                  <a:cubicBezTo>
                    <a:pt x="16209" y="24634"/>
                    <a:pt x="16387" y="25223"/>
                    <a:pt x="16026" y="25425"/>
                  </a:cubicBezTo>
                  <a:cubicBezTo>
                    <a:pt x="14931" y="26068"/>
                    <a:pt x="13800" y="26818"/>
                    <a:pt x="12609" y="27353"/>
                  </a:cubicBezTo>
                  <a:cubicBezTo>
                    <a:pt x="12597" y="27580"/>
                    <a:pt x="12597" y="27794"/>
                    <a:pt x="12597" y="28020"/>
                  </a:cubicBezTo>
                  <a:cubicBezTo>
                    <a:pt x="16157" y="27806"/>
                    <a:pt x="19575" y="27127"/>
                    <a:pt x="23004" y="26115"/>
                  </a:cubicBezTo>
                  <a:cubicBezTo>
                    <a:pt x="23849" y="25877"/>
                    <a:pt x="24635" y="24806"/>
                    <a:pt x="24266" y="23889"/>
                  </a:cubicBezTo>
                  <a:cubicBezTo>
                    <a:pt x="22730" y="20079"/>
                    <a:pt x="21182" y="16281"/>
                    <a:pt x="19610" y="12483"/>
                  </a:cubicBezTo>
                  <a:cubicBezTo>
                    <a:pt x="19146" y="11352"/>
                    <a:pt x="18682" y="10197"/>
                    <a:pt x="18205" y="9054"/>
                  </a:cubicBezTo>
                  <a:cubicBezTo>
                    <a:pt x="17622" y="6601"/>
                    <a:pt x="17038" y="4148"/>
                    <a:pt x="16455" y="1696"/>
                  </a:cubicBezTo>
                  <a:cubicBezTo>
                    <a:pt x="16324" y="1029"/>
                    <a:pt x="15812" y="493"/>
                    <a:pt x="15145" y="338"/>
                  </a:cubicBezTo>
                  <a:cubicBezTo>
                    <a:pt x="15014" y="279"/>
                    <a:pt x="14883" y="243"/>
                    <a:pt x="14752" y="231"/>
                  </a:cubicBezTo>
                  <a:cubicBezTo>
                    <a:pt x="14475" y="76"/>
                    <a:pt x="14166" y="0"/>
                    <a:pt x="13858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31"/>
            <p:cNvSpPr/>
            <p:nvPr/>
          </p:nvSpPr>
          <p:spPr>
            <a:xfrm>
              <a:off x="434150" y="1281698"/>
              <a:ext cx="283732" cy="1213354"/>
            </a:xfrm>
            <a:custGeom>
              <a:rect b="b" l="l" r="r" t="t"/>
              <a:pathLst>
                <a:path extrusionOk="0" h="38787" w="9070">
                  <a:moveTo>
                    <a:pt x="4429" y="0"/>
                  </a:moveTo>
                  <a:cubicBezTo>
                    <a:pt x="4230" y="0"/>
                    <a:pt x="4030" y="131"/>
                    <a:pt x="4013" y="393"/>
                  </a:cubicBezTo>
                  <a:cubicBezTo>
                    <a:pt x="3965" y="1096"/>
                    <a:pt x="3929" y="1810"/>
                    <a:pt x="3894" y="2512"/>
                  </a:cubicBezTo>
                  <a:cubicBezTo>
                    <a:pt x="3560" y="2084"/>
                    <a:pt x="3203" y="1667"/>
                    <a:pt x="2810" y="1286"/>
                  </a:cubicBezTo>
                  <a:cubicBezTo>
                    <a:pt x="2732" y="1211"/>
                    <a:pt x="2644" y="1179"/>
                    <a:pt x="2559" y="1179"/>
                  </a:cubicBezTo>
                  <a:cubicBezTo>
                    <a:pt x="2305" y="1179"/>
                    <a:pt x="2078" y="1462"/>
                    <a:pt x="2239" y="1739"/>
                  </a:cubicBezTo>
                  <a:cubicBezTo>
                    <a:pt x="2501" y="2215"/>
                    <a:pt x="2798" y="2667"/>
                    <a:pt x="3132" y="3108"/>
                  </a:cubicBezTo>
                  <a:cubicBezTo>
                    <a:pt x="3358" y="3405"/>
                    <a:pt x="3560" y="3763"/>
                    <a:pt x="3822" y="4060"/>
                  </a:cubicBezTo>
                  <a:cubicBezTo>
                    <a:pt x="3763" y="5346"/>
                    <a:pt x="3715" y="6632"/>
                    <a:pt x="3667" y="7930"/>
                  </a:cubicBezTo>
                  <a:cubicBezTo>
                    <a:pt x="3251" y="7299"/>
                    <a:pt x="2739" y="6739"/>
                    <a:pt x="2155" y="6275"/>
                  </a:cubicBezTo>
                  <a:cubicBezTo>
                    <a:pt x="2059" y="6197"/>
                    <a:pt x="1949" y="6163"/>
                    <a:pt x="1843" y="6163"/>
                  </a:cubicBezTo>
                  <a:cubicBezTo>
                    <a:pt x="1525" y="6163"/>
                    <a:pt x="1239" y="6466"/>
                    <a:pt x="1453" y="6823"/>
                  </a:cubicBezTo>
                  <a:cubicBezTo>
                    <a:pt x="1762" y="7334"/>
                    <a:pt x="2131" y="7787"/>
                    <a:pt x="2453" y="8251"/>
                  </a:cubicBezTo>
                  <a:cubicBezTo>
                    <a:pt x="2786" y="8716"/>
                    <a:pt x="3072" y="9204"/>
                    <a:pt x="3429" y="9644"/>
                  </a:cubicBezTo>
                  <a:cubicBezTo>
                    <a:pt x="3477" y="9716"/>
                    <a:pt x="3536" y="9763"/>
                    <a:pt x="3620" y="9799"/>
                  </a:cubicBezTo>
                  <a:cubicBezTo>
                    <a:pt x="3596" y="10692"/>
                    <a:pt x="3572" y="11585"/>
                    <a:pt x="3548" y="12478"/>
                  </a:cubicBezTo>
                  <a:cubicBezTo>
                    <a:pt x="3429" y="12359"/>
                    <a:pt x="3310" y="12240"/>
                    <a:pt x="3179" y="12121"/>
                  </a:cubicBezTo>
                  <a:cubicBezTo>
                    <a:pt x="2560" y="11525"/>
                    <a:pt x="1846" y="11037"/>
                    <a:pt x="1215" y="10430"/>
                  </a:cubicBezTo>
                  <a:cubicBezTo>
                    <a:pt x="1125" y="10343"/>
                    <a:pt x="1029" y="10306"/>
                    <a:pt x="939" y="10306"/>
                  </a:cubicBezTo>
                  <a:cubicBezTo>
                    <a:pt x="648" y="10306"/>
                    <a:pt x="419" y="10690"/>
                    <a:pt x="655" y="10990"/>
                  </a:cubicBezTo>
                  <a:cubicBezTo>
                    <a:pt x="1203" y="11680"/>
                    <a:pt x="1619" y="12466"/>
                    <a:pt x="2167" y="13133"/>
                  </a:cubicBezTo>
                  <a:cubicBezTo>
                    <a:pt x="2596" y="13657"/>
                    <a:pt x="3048" y="14192"/>
                    <a:pt x="3513" y="14693"/>
                  </a:cubicBezTo>
                  <a:cubicBezTo>
                    <a:pt x="3477" y="16228"/>
                    <a:pt x="3453" y="17776"/>
                    <a:pt x="3417" y="19324"/>
                  </a:cubicBezTo>
                  <a:cubicBezTo>
                    <a:pt x="3417" y="19467"/>
                    <a:pt x="3417" y="19610"/>
                    <a:pt x="3417" y="19753"/>
                  </a:cubicBezTo>
                  <a:cubicBezTo>
                    <a:pt x="3048" y="19288"/>
                    <a:pt x="2643" y="18860"/>
                    <a:pt x="2203" y="18479"/>
                  </a:cubicBezTo>
                  <a:cubicBezTo>
                    <a:pt x="1741" y="18062"/>
                    <a:pt x="1044" y="17389"/>
                    <a:pt x="385" y="17389"/>
                  </a:cubicBezTo>
                  <a:cubicBezTo>
                    <a:pt x="348" y="17389"/>
                    <a:pt x="311" y="17391"/>
                    <a:pt x="274" y="17395"/>
                  </a:cubicBezTo>
                  <a:cubicBezTo>
                    <a:pt x="107" y="17395"/>
                    <a:pt x="0" y="17550"/>
                    <a:pt x="36" y="17705"/>
                  </a:cubicBezTo>
                  <a:cubicBezTo>
                    <a:pt x="179" y="18348"/>
                    <a:pt x="965" y="18812"/>
                    <a:pt x="1441" y="19229"/>
                  </a:cubicBezTo>
                  <a:cubicBezTo>
                    <a:pt x="2060" y="19776"/>
                    <a:pt x="2632" y="20348"/>
                    <a:pt x="3274" y="20860"/>
                  </a:cubicBezTo>
                  <a:cubicBezTo>
                    <a:pt x="3310" y="20884"/>
                    <a:pt x="3346" y="20908"/>
                    <a:pt x="3382" y="20919"/>
                  </a:cubicBezTo>
                  <a:lnTo>
                    <a:pt x="3382" y="21289"/>
                  </a:lnTo>
                  <a:cubicBezTo>
                    <a:pt x="3155" y="21122"/>
                    <a:pt x="2929" y="20979"/>
                    <a:pt x="2679" y="20872"/>
                  </a:cubicBezTo>
                  <a:cubicBezTo>
                    <a:pt x="2376" y="20737"/>
                    <a:pt x="1899" y="20536"/>
                    <a:pt x="1495" y="20536"/>
                  </a:cubicBezTo>
                  <a:cubicBezTo>
                    <a:pt x="1328" y="20536"/>
                    <a:pt x="1173" y="20571"/>
                    <a:pt x="1048" y="20658"/>
                  </a:cubicBezTo>
                  <a:cubicBezTo>
                    <a:pt x="977" y="20705"/>
                    <a:pt x="929" y="20800"/>
                    <a:pt x="953" y="20884"/>
                  </a:cubicBezTo>
                  <a:cubicBezTo>
                    <a:pt x="1119" y="21324"/>
                    <a:pt x="1727" y="21574"/>
                    <a:pt x="2084" y="21801"/>
                  </a:cubicBezTo>
                  <a:cubicBezTo>
                    <a:pt x="2453" y="22027"/>
                    <a:pt x="2822" y="22241"/>
                    <a:pt x="3191" y="22455"/>
                  </a:cubicBezTo>
                  <a:cubicBezTo>
                    <a:pt x="3215" y="22563"/>
                    <a:pt x="3263" y="22658"/>
                    <a:pt x="3334" y="22741"/>
                  </a:cubicBezTo>
                  <a:lnTo>
                    <a:pt x="3322" y="23205"/>
                  </a:lnTo>
                  <a:cubicBezTo>
                    <a:pt x="3286" y="25039"/>
                    <a:pt x="3251" y="26884"/>
                    <a:pt x="3203" y="28730"/>
                  </a:cubicBezTo>
                  <a:cubicBezTo>
                    <a:pt x="3167" y="30313"/>
                    <a:pt x="3167" y="31921"/>
                    <a:pt x="3167" y="33504"/>
                  </a:cubicBezTo>
                  <a:cubicBezTo>
                    <a:pt x="3155" y="35088"/>
                    <a:pt x="3036" y="36707"/>
                    <a:pt x="3215" y="38291"/>
                  </a:cubicBezTo>
                  <a:cubicBezTo>
                    <a:pt x="3249" y="38586"/>
                    <a:pt x="3541" y="38786"/>
                    <a:pt x="3800" y="38786"/>
                  </a:cubicBezTo>
                  <a:cubicBezTo>
                    <a:pt x="3990" y="38786"/>
                    <a:pt x="4163" y="38679"/>
                    <a:pt x="4203" y="38422"/>
                  </a:cubicBezTo>
                  <a:cubicBezTo>
                    <a:pt x="4453" y="36921"/>
                    <a:pt x="4429" y="35386"/>
                    <a:pt x="4489" y="33873"/>
                  </a:cubicBezTo>
                  <a:cubicBezTo>
                    <a:pt x="4560" y="32278"/>
                    <a:pt x="4632" y="30683"/>
                    <a:pt x="4667" y="29087"/>
                  </a:cubicBezTo>
                  <a:cubicBezTo>
                    <a:pt x="4703" y="27111"/>
                    <a:pt x="4739" y="25122"/>
                    <a:pt x="4775" y="23134"/>
                  </a:cubicBezTo>
                  <a:cubicBezTo>
                    <a:pt x="4787" y="22920"/>
                    <a:pt x="4787" y="22694"/>
                    <a:pt x="4787" y="22467"/>
                  </a:cubicBezTo>
                  <a:cubicBezTo>
                    <a:pt x="5977" y="21932"/>
                    <a:pt x="7120" y="21181"/>
                    <a:pt x="8216" y="20550"/>
                  </a:cubicBezTo>
                  <a:cubicBezTo>
                    <a:pt x="8563" y="20340"/>
                    <a:pt x="8398" y="19756"/>
                    <a:pt x="8042" y="19756"/>
                  </a:cubicBezTo>
                  <a:cubicBezTo>
                    <a:pt x="7996" y="19756"/>
                    <a:pt x="7946" y="19766"/>
                    <a:pt x="7894" y="19788"/>
                  </a:cubicBezTo>
                  <a:cubicBezTo>
                    <a:pt x="6906" y="20181"/>
                    <a:pt x="5822" y="20562"/>
                    <a:pt x="4822" y="21039"/>
                  </a:cubicBezTo>
                  <a:lnTo>
                    <a:pt x="4846" y="20110"/>
                  </a:lnTo>
                  <a:cubicBezTo>
                    <a:pt x="5406" y="19884"/>
                    <a:pt x="5965" y="19407"/>
                    <a:pt x="6346" y="19122"/>
                  </a:cubicBezTo>
                  <a:cubicBezTo>
                    <a:pt x="7192" y="18491"/>
                    <a:pt x="7989" y="17800"/>
                    <a:pt x="8728" y="17038"/>
                  </a:cubicBezTo>
                  <a:cubicBezTo>
                    <a:pt x="9069" y="16687"/>
                    <a:pt x="8745" y="16214"/>
                    <a:pt x="8365" y="16214"/>
                  </a:cubicBezTo>
                  <a:cubicBezTo>
                    <a:pt x="8255" y="16214"/>
                    <a:pt x="8141" y="16254"/>
                    <a:pt x="8037" y="16347"/>
                  </a:cubicBezTo>
                  <a:cubicBezTo>
                    <a:pt x="7251" y="17062"/>
                    <a:pt x="6406" y="17705"/>
                    <a:pt x="5513" y="18276"/>
                  </a:cubicBezTo>
                  <a:cubicBezTo>
                    <a:pt x="5322" y="18395"/>
                    <a:pt x="5096" y="18514"/>
                    <a:pt x="4870" y="18633"/>
                  </a:cubicBezTo>
                  <a:cubicBezTo>
                    <a:pt x="4894" y="17443"/>
                    <a:pt x="4906" y="16252"/>
                    <a:pt x="4929" y="15062"/>
                  </a:cubicBezTo>
                  <a:cubicBezTo>
                    <a:pt x="5037" y="14943"/>
                    <a:pt x="5108" y="14776"/>
                    <a:pt x="5132" y="14609"/>
                  </a:cubicBezTo>
                  <a:cubicBezTo>
                    <a:pt x="5799" y="14252"/>
                    <a:pt x="6394" y="13692"/>
                    <a:pt x="6942" y="13204"/>
                  </a:cubicBezTo>
                  <a:cubicBezTo>
                    <a:pt x="7632" y="12597"/>
                    <a:pt x="8370" y="11954"/>
                    <a:pt x="8811" y="11144"/>
                  </a:cubicBezTo>
                  <a:cubicBezTo>
                    <a:pt x="8985" y="10826"/>
                    <a:pt x="8728" y="10445"/>
                    <a:pt x="8409" y="10445"/>
                  </a:cubicBezTo>
                  <a:cubicBezTo>
                    <a:pt x="8335" y="10445"/>
                    <a:pt x="8257" y="10466"/>
                    <a:pt x="8180" y="10513"/>
                  </a:cubicBezTo>
                  <a:cubicBezTo>
                    <a:pt x="7465" y="10966"/>
                    <a:pt x="6894" y="11585"/>
                    <a:pt x="6251" y="12133"/>
                  </a:cubicBezTo>
                  <a:cubicBezTo>
                    <a:pt x="5846" y="12466"/>
                    <a:pt x="5382" y="12752"/>
                    <a:pt x="4953" y="13073"/>
                  </a:cubicBezTo>
                  <a:cubicBezTo>
                    <a:pt x="4953" y="12061"/>
                    <a:pt x="4977" y="11049"/>
                    <a:pt x="4977" y="10025"/>
                  </a:cubicBezTo>
                  <a:cubicBezTo>
                    <a:pt x="5441" y="9513"/>
                    <a:pt x="5799" y="8858"/>
                    <a:pt x="6191" y="8299"/>
                  </a:cubicBezTo>
                  <a:cubicBezTo>
                    <a:pt x="6715" y="7549"/>
                    <a:pt x="7204" y="6763"/>
                    <a:pt x="7704" y="5977"/>
                  </a:cubicBezTo>
                  <a:cubicBezTo>
                    <a:pt x="7864" y="5710"/>
                    <a:pt x="7611" y="5410"/>
                    <a:pt x="7364" y="5410"/>
                  </a:cubicBezTo>
                  <a:cubicBezTo>
                    <a:pt x="7281" y="5410"/>
                    <a:pt x="7198" y="5444"/>
                    <a:pt x="7132" y="5525"/>
                  </a:cubicBezTo>
                  <a:cubicBezTo>
                    <a:pt x="6549" y="6239"/>
                    <a:pt x="5965" y="6930"/>
                    <a:pt x="5429" y="7668"/>
                  </a:cubicBezTo>
                  <a:cubicBezTo>
                    <a:pt x="5287" y="7858"/>
                    <a:pt x="5132" y="8049"/>
                    <a:pt x="4977" y="8251"/>
                  </a:cubicBezTo>
                  <a:cubicBezTo>
                    <a:pt x="4977" y="6799"/>
                    <a:pt x="4965" y="5358"/>
                    <a:pt x="4941" y="3905"/>
                  </a:cubicBezTo>
                  <a:cubicBezTo>
                    <a:pt x="5144" y="3501"/>
                    <a:pt x="5310" y="3072"/>
                    <a:pt x="5549" y="2691"/>
                  </a:cubicBezTo>
                  <a:cubicBezTo>
                    <a:pt x="5977" y="2036"/>
                    <a:pt x="6477" y="1441"/>
                    <a:pt x="7037" y="917"/>
                  </a:cubicBezTo>
                  <a:cubicBezTo>
                    <a:pt x="7322" y="642"/>
                    <a:pt x="7063" y="196"/>
                    <a:pt x="6744" y="196"/>
                  </a:cubicBezTo>
                  <a:cubicBezTo>
                    <a:pt x="6676" y="196"/>
                    <a:pt x="6605" y="216"/>
                    <a:pt x="6537" y="262"/>
                  </a:cubicBezTo>
                  <a:cubicBezTo>
                    <a:pt x="5906" y="667"/>
                    <a:pt x="5346" y="1191"/>
                    <a:pt x="4894" y="1786"/>
                  </a:cubicBezTo>
                  <a:cubicBezTo>
                    <a:pt x="4870" y="1322"/>
                    <a:pt x="4858" y="857"/>
                    <a:pt x="4846" y="393"/>
                  </a:cubicBezTo>
                  <a:cubicBezTo>
                    <a:pt x="4828" y="131"/>
                    <a:pt x="4629" y="0"/>
                    <a:pt x="4429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31"/>
            <p:cNvSpPr/>
            <p:nvPr/>
          </p:nvSpPr>
          <p:spPr>
            <a:xfrm>
              <a:off x="647184" y="848905"/>
              <a:ext cx="56277" cy="53649"/>
            </a:xfrm>
            <a:custGeom>
              <a:rect b="b" l="l" r="r" t="t"/>
              <a:pathLst>
                <a:path extrusionOk="0" h="1715" w="1799">
                  <a:moveTo>
                    <a:pt x="786" y="0"/>
                  </a:moveTo>
                  <a:cubicBezTo>
                    <a:pt x="655" y="0"/>
                    <a:pt x="513" y="36"/>
                    <a:pt x="405" y="107"/>
                  </a:cubicBezTo>
                  <a:lnTo>
                    <a:pt x="251" y="226"/>
                  </a:lnTo>
                  <a:cubicBezTo>
                    <a:pt x="179" y="298"/>
                    <a:pt x="120" y="381"/>
                    <a:pt x="96" y="476"/>
                  </a:cubicBezTo>
                  <a:cubicBezTo>
                    <a:pt x="1" y="655"/>
                    <a:pt x="1" y="881"/>
                    <a:pt x="96" y="1072"/>
                  </a:cubicBezTo>
                  <a:cubicBezTo>
                    <a:pt x="120" y="1167"/>
                    <a:pt x="179" y="1250"/>
                    <a:pt x="251" y="1310"/>
                  </a:cubicBezTo>
                  <a:cubicBezTo>
                    <a:pt x="298" y="1369"/>
                    <a:pt x="346" y="1429"/>
                    <a:pt x="394" y="1488"/>
                  </a:cubicBezTo>
                  <a:cubicBezTo>
                    <a:pt x="489" y="1584"/>
                    <a:pt x="608" y="1643"/>
                    <a:pt x="739" y="1691"/>
                  </a:cubicBezTo>
                  <a:lnTo>
                    <a:pt x="941" y="1715"/>
                  </a:lnTo>
                  <a:cubicBezTo>
                    <a:pt x="1084" y="1715"/>
                    <a:pt x="1227" y="1679"/>
                    <a:pt x="1346" y="1608"/>
                  </a:cubicBezTo>
                  <a:lnTo>
                    <a:pt x="1501" y="1488"/>
                  </a:lnTo>
                  <a:cubicBezTo>
                    <a:pt x="1572" y="1417"/>
                    <a:pt x="1632" y="1322"/>
                    <a:pt x="1667" y="1227"/>
                  </a:cubicBezTo>
                  <a:cubicBezTo>
                    <a:pt x="1798" y="941"/>
                    <a:pt x="1727" y="596"/>
                    <a:pt x="1501" y="369"/>
                  </a:cubicBezTo>
                  <a:lnTo>
                    <a:pt x="1334" y="226"/>
                  </a:lnTo>
                  <a:cubicBezTo>
                    <a:pt x="1239" y="131"/>
                    <a:pt x="1120" y="60"/>
                    <a:pt x="989" y="24"/>
                  </a:cubicBezTo>
                  <a:lnTo>
                    <a:pt x="786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31"/>
            <p:cNvSpPr/>
            <p:nvPr/>
          </p:nvSpPr>
          <p:spPr>
            <a:xfrm>
              <a:off x="214766" y="343098"/>
              <a:ext cx="54400" cy="54025"/>
            </a:xfrm>
            <a:custGeom>
              <a:rect b="b" l="l" r="r" t="t"/>
              <a:pathLst>
                <a:path extrusionOk="0" h="1727" w="1739">
                  <a:moveTo>
                    <a:pt x="762" y="1"/>
                  </a:moveTo>
                  <a:cubicBezTo>
                    <a:pt x="631" y="1"/>
                    <a:pt x="501" y="36"/>
                    <a:pt x="381" y="108"/>
                  </a:cubicBezTo>
                  <a:lnTo>
                    <a:pt x="239" y="227"/>
                  </a:lnTo>
                  <a:cubicBezTo>
                    <a:pt x="155" y="298"/>
                    <a:pt x="108" y="382"/>
                    <a:pt x="72" y="477"/>
                  </a:cubicBezTo>
                  <a:cubicBezTo>
                    <a:pt x="24" y="560"/>
                    <a:pt x="0" y="667"/>
                    <a:pt x="12" y="774"/>
                  </a:cubicBezTo>
                  <a:cubicBezTo>
                    <a:pt x="0" y="870"/>
                    <a:pt x="24" y="977"/>
                    <a:pt x="72" y="1072"/>
                  </a:cubicBezTo>
                  <a:cubicBezTo>
                    <a:pt x="108" y="1167"/>
                    <a:pt x="155" y="1251"/>
                    <a:pt x="239" y="1322"/>
                  </a:cubicBezTo>
                  <a:lnTo>
                    <a:pt x="370" y="1489"/>
                  </a:lnTo>
                  <a:cubicBezTo>
                    <a:pt x="465" y="1584"/>
                    <a:pt x="584" y="1656"/>
                    <a:pt x="727" y="1691"/>
                  </a:cubicBezTo>
                  <a:lnTo>
                    <a:pt x="929" y="1727"/>
                  </a:lnTo>
                  <a:cubicBezTo>
                    <a:pt x="1072" y="1727"/>
                    <a:pt x="1203" y="1679"/>
                    <a:pt x="1334" y="1620"/>
                  </a:cubicBezTo>
                  <a:lnTo>
                    <a:pt x="1477" y="1489"/>
                  </a:lnTo>
                  <a:cubicBezTo>
                    <a:pt x="1560" y="1417"/>
                    <a:pt x="1608" y="1334"/>
                    <a:pt x="1644" y="1239"/>
                  </a:cubicBezTo>
                  <a:cubicBezTo>
                    <a:pt x="1739" y="1048"/>
                    <a:pt x="1739" y="822"/>
                    <a:pt x="1644" y="632"/>
                  </a:cubicBezTo>
                  <a:cubicBezTo>
                    <a:pt x="1608" y="536"/>
                    <a:pt x="1560" y="441"/>
                    <a:pt x="1477" y="382"/>
                  </a:cubicBezTo>
                  <a:lnTo>
                    <a:pt x="1310" y="227"/>
                  </a:lnTo>
                  <a:cubicBezTo>
                    <a:pt x="1215" y="132"/>
                    <a:pt x="1096" y="60"/>
                    <a:pt x="977" y="24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31"/>
            <p:cNvSpPr/>
            <p:nvPr/>
          </p:nvSpPr>
          <p:spPr>
            <a:xfrm>
              <a:off x="1160060" y="1840372"/>
              <a:ext cx="56277" cy="53681"/>
            </a:xfrm>
            <a:custGeom>
              <a:rect b="b" l="l" r="r" t="t"/>
              <a:pathLst>
                <a:path extrusionOk="0" h="1716" w="1799">
                  <a:moveTo>
                    <a:pt x="786" y="1"/>
                  </a:moveTo>
                  <a:cubicBezTo>
                    <a:pt x="655" y="1"/>
                    <a:pt x="512" y="36"/>
                    <a:pt x="405" y="108"/>
                  </a:cubicBezTo>
                  <a:lnTo>
                    <a:pt x="251" y="227"/>
                  </a:lnTo>
                  <a:cubicBezTo>
                    <a:pt x="179" y="286"/>
                    <a:pt x="120" y="370"/>
                    <a:pt x="96" y="465"/>
                  </a:cubicBezTo>
                  <a:cubicBezTo>
                    <a:pt x="1" y="655"/>
                    <a:pt x="1" y="882"/>
                    <a:pt x="96" y="1060"/>
                  </a:cubicBezTo>
                  <a:cubicBezTo>
                    <a:pt x="120" y="1155"/>
                    <a:pt x="179" y="1239"/>
                    <a:pt x="251" y="1310"/>
                  </a:cubicBezTo>
                  <a:lnTo>
                    <a:pt x="393" y="1489"/>
                  </a:lnTo>
                  <a:cubicBezTo>
                    <a:pt x="489" y="1584"/>
                    <a:pt x="608" y="1656"/>
                    <a:pt x="739" y="1691"/>
                  </a:cubicBezTo>
                  <a:lnTo>
                    <a:pt x="941" y="1715"/>
                  </a:lnTo>
                  <a:cubicBezTo>
                    <a:pt x="1084" y="1715"/>
                    <a:pt x="1215" y="1679"/>
                    <a:pt x="1346" y="1608"/>
                  </a:cubicBezTo>
                  <a:lnTo>
                    <a:pt x="1501" y="1489"/>
                  </a:lnTo>
                  <a:cubicBezTo>
                    <a:pt x="1798" y="1179"/>
                    <a:pt x="1798" y="691"/>
                    <a:pt x="1501" y="370"/>
                  </a:cubicBezTo>
                  <a:lnTo>
                    <a:pt x="1334" y="227"/>
                  </a:lnTo>
                  <a:cubicBezTo>
                    <a:pt x="1239" y="132"/>
                    <a:pt x="1120" y="60"/>
                    <a:pt x="989" y="24"/>
                  </a:cubicBezTo>
                  <a:lnTo>
                    <a:pt x="786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31"/>
            <p:cNvSpPr/>
            <p:nvPr/>
          </p:nvSpPr>
          <p:spPr>
            <a:xfrm>
              <a:off x="715724" y="2061602"/>
              <a:ext cx="55526" cy="53305"/>
            </a:xfrm>
            <a:custGeom>
              <a:rect b="b" l="l" r="r" t="t"/>
              <a:pathLst>
                <a:path extrusionOk="0" h="1704" w="1775">
                  <a:moveTo>
                    <a:pt x="834" y="1"/>
                  </a:moveTo>
                  <a:cubicBezTo>
                    <a:pt x="691" y="1"/>
                    <a:pt x="560" y="37"/>
                    <a:pt x="441" y="96"/>
                  </a:cubicBezTo>
                  <a:lnTo>
                    <a:pt x="298" y="215"/>
                  </a:lnTo>
                  <a:cubicBezTo>
                    <a:pt x="215" y="287"/>
                    <a:pt x="167" y="370"/>
                    <a:pt x="131" y="465"/>
                  </a:cubicBezTo>
                  <a:cubicBezTo>
                    <a:pt x="0" y="751"/>
                    <a:pt x="72" y="1084"/>
                    <a:pt x="298" y="1311"/>
                  </a:cubicBezTo>
                  <a:cubicBezTo>
                    <a:pt x="346" y="1370"/>
                    <a:pt x="393" y="1418"/>
                    <a:pt x="441" y="1477"/>
                  </a:cubicBezTo>
                  <a:lnTo>
                    <a:pt x="429" y="1477"/>
                  </a:lnTo>
                  <a:cubicBezTo>
                    <a:pt x="524" y="1572"/>
                    <a:pt x="643" y="1644"/>
                    <a:pt x="786" y="1680"/>
                  </a:cubicBezTo>
                  <a:lnTo>
                    <a:pt x="989" y="1703"/>
                  </a:lnTo>
                  <a:cubicBezTo>
                    <a:pt x="1131" y="1703"/>
                    <a:pt x="1262" y="1668"/>
                    <a:pt x="1393" y="1596"/>
                  </a:cubicBezTo>
                  <a:lnTo>
                    <a:pt x="1548" y="1489"/>
                  </a:lnTo>
                  <a:cubicBezTo>
                    <a:pt x="1679" y="1334"/>
                    <a:pt x="1762" y="1132"/>
                    <a:pt x="1774" y="930"/>
                  </a:cubicBezTo>
                  <a:cubicBezTo>
                    <a:pt x="1762" y="715"/>
                    <a:pt x="1679" y="525"/>
                    <a:pt x="1548" y="370"/>
                  </a:cubicBezTo>
                  <a:lnTo>
                    <a:pt x="1370" y="215"/>
                  </a:lnTo>
                  <a:cubicBezTo>
                    <a:pt x="1274" y="132"/>
                    <a:pt x="1155" y="60"/>
                    <a:pt x="1036" y="25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31"/>
            <p:cNvSpPr/>
            <p:nvPr/>
          </p:nvSpPr>
          <p:spPr>
            <a:xfrm>
              <a:off x="256465" y="2285022"/>
              <a:ext cx="55526" cy="53743"/>
            </a:xfrm>
            <a:custGeom>
              <a:rect b="b" l="l" r="r" t="t"/>
              <a:pathLst>
                <a:path extrusionOk="0" h="1718" w="1775">
                  <a:moveTo>
                    <a:pt x="722" y="1"/>
                  </a:moveTo>
                  <a:cubicBezTo>
                    <a:pt x="605" y="1"/>
                    <a:pt x="489" y="45"/>
                    <a:pt x="382" y="98"/>
                  </a:cubicBezTo>
                  <a:lnTo>
                    <a:pt x="227" y="217"/>
                  </a:lnTo>
                  <a:cubicBezTo>
                    <a:pt x="156" y="288"/>
                    <a:pt x="108" y="372"/>
                    <a:pt x="72" y="467"/>
                  </a:cubicBezTo>
                  <a:cubicBezTo>
                    <a:pt x="25" y="562"/>
                    <a:pt x="1" y="657"/>
                    <a:pt x="13" y="765"/>
                  </a:cubicBezTo>
                  <a:cubicBezTo>
                    <a:pt x="13" y="967"/>
                    <a:pt x="96" y="1158"/>
                    <a:pt x="227" y="1312"/>
                  </a:cubicBezTo>
                  <a:cubicBezTo>
                    <a:pt x="287" y="1372"/>
                    <a:pt x="334" y="1419"/>
                    <a:pt x="382" y="1479"/>
                  </a:cubicBezTo>
                  <a:lnTo>
                    <a:pt x="370" y="1491"/>
                  </a:lnTo>
                  <a:cubicBezTo>
                    <a:pt x="465" y="1586"/>
                    <a:pt x="584" y="1658"/>
                    <a:pt x="715" y="1693"/>
                  </a:cubicBezTo>
                  <a:lnTo>
                    <a:pt x="930" y="1717"/>
                  </a:lnTo>
                  <a:cubicBezTo>
                    <a:pt x="1061" y="1717"/>
                    <a:pt x="1203" y="1681"/>
                    <a:pt x="1323" y="1610"/>
                  </a:cubicBezTo>
                  <a:lnTo>
                    <a:pt x="1477" y="1491"/>
                  </a:lnTo>
                  <a:cubicBezTo>
                    <a:pt x="1775" y="1169"/>
                    <a:pt x="1775" y="681"/>
                    <a:pt x="1477" y="372"/>
                  </a:cubicBezTo>
                  <a:lnTo>
                    <a:pt x="1311" y="217"/>
                  </a:lnTo>
                  <a:cubicBezTo>
                    <a:pt x="1215" y="122"/>
                    <a:pt x="1096" y="62"/>
                    <a:pt x="965" y="26"/>
                  </a:cubicBezTo>
                  <a:lnTo>
                    <a:pt x="763" y="3"/>
                  </a:lnTo>
                  <a:cubicBezTo>
                    <a:pt x="749" y="1"/>
                    <a:pt x="736" y="1"/>
                    <a:pt x="7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31"/>
            <p:cNvSpPr/>
            <p:nvPr/>
          </p:nvSpPr>
          <p:spPr>
            <a:xfrm>
              <a:off x="671021" y="2667982"/>
              <a:ext cx="53681" cy="53649"/>
            </a:xfrm>
            <a:custGeom>
              <a:rect b="b" l="l" r="r" t="t"/>
              <a:pathLst>
                <a:path extrusionOk="0" h="1715" w="1716">
                  <a:moveTo>
                    <a:pt x="763" y="0"/>
                  </a:moveTo>
                  <a:cubicBezTo>
                    <a:pt x="632" y="0"/>
                    <a:pt x="489" y="36"/>
                    <a:pt x="382" y="107"/>
                  </a:cubicBezTo>
                  <a:lnTo>
                    <a:pt x="227" y="226"/>
                  </a:lnTo>
                  <a:cubicBezTo>
                    <a:pt x="96" y="381"/>
                    <a:pt x="13" y="572"/>
                    <a:pt x="1" y="774"/>
                  </a:cubicBezTo>
                  <a:cubicBezTo>
                    <a:pt x="13" y="977"/>
                    <a:pt x="96" y="1167"/>
                    <a:pt x="227" y="1310"/>
                  </a:cubicBezTo>
                  <a:lnTo>
                    <a:pt x="380" y="1487"/>
                  </a:lnTo>
                  <a:lnTo>
                    <a:pt x="380" y="1487"/>
                  </a:lnTo>
                  <a:cubicBezTo>
                    <a:pt x="377" y="1484"/>
                    <a:pt x="373" y="1480"/>
                    <a:pt x="370" y="1477"/>
                  </a:cubicBezTo>
                  <a:lnTo>
                    <a:pt x="370" y="1477"/>
                  </a:lnTo>
                  <a:lnTo>
                    <a:pt x="382" y="1488"/>
                  </a:lnTo>
                  <a:lnTo>
                    <a:pt x="382" y="1488"/>
                  </a:lnTo>
                  <a:lnTo>
                    <a:pt x="380" y="1487"/>
                  </a:lnTo>
                  <a:lnTo>
                    <a:pt x="380" y="1487"/>
                  </a:lnTo>
                  <a:cubicBezTo>
                    <a:pt x="474" y="1577"/>
                    <a:pt x="589" y="1645"/>
                    <a:pt x="715" y="1679"/>
                  </a:cubicBezTo>
                  <a:lnTo>
                    <a:pt x="917" y="1715"/>
                  </a:lnTo>
                  <a:cubicBezTo>
                    <a:pt x="1060" y="1703"/>
                    <a:pt x="1203" y="1667"/>
                    <a:pt x="1322" y="1596"/>
                  </a:cubicBezTo>
                  <a:lnTo>
                    <a:pt x="1477" y="1477"/>
                  </a:lnTo>
                  <a:cubicBezTo>
                    <a:pt x="1548" y="1405"/>
                    <a:pt x="1608" y="1322"/>
                    <a:pt x="1644" y="1227"/>
                  </a:cubicBezTo>
                  <a:cubicBezTo>
                    <a:pt x="1691" y="1131"/>
                    <a:pt x="1715" y="1024"/>
                    <a:pt x="1715" y="929"/>
                  </a:cubicBezTo>
                  <a:cubicBezTo>
                    <a:pt x="1715" y="822"/>
                    <a:pt x="1691" y="715"/>
                    <a:pt x="1644" y="631"/>
                  </a:cubicBezTo>
                  <a:cubicBezTo>
                    <a:pt x="1608" y="536"/>
                    <a:pt x="1548" y="441"/>
                    <a:pt x="1477" y="381"/>
                  </a:cubicBezTo>
                  <a:lnTo>
                    <a:pt x="1310" y="226"/>
                  </a:lnTo>
                  <a:cubicBezTo>
                    <a:pt x="1215" y="131"/>
                    <a:pt x="1096" y="60"/>
                    <a:pt x="965" y="36"/>
                  </a:cubicBezTo>
                  <a:lnTo>
                    <a:pt x="763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31"/>
            <p:cNvSpPr/>
            <p:nvPr/>
          </p:nvSpPr>
          <p:spPr>
            <a:xfrm>
              <a:off x="1214054" y="1040354"/>
              <a:ext cx="56277" cy="53649"/>
            </a:xfrm>
            <a:custGeom>
              <a:rect b="b" l="l" r="r" t="t"/>
              <a:pathLst>
                <a:path extrusionOk="0" h="1715" w="1799">
                  <a:moveTo>
                    <a:pt x="787" y="0"/>
                  </a:moveTo>
                  <a:cubicBezTo>
                    <a:pt x="656" y="0"/>
                    <a:pt x="513" y="36"/>
                    <a:pt x="406" y="95"/>
                  </a:cubicBezTo>
                  <a:lnTo>
                    <a:pt x="251" y="226"/>
                  </a:lnTo>
                  <a:cubicBezTo>
                    <a:pt x="180" y="286"/>
                    <a:pt x="120" y="369"/>
                    <a:pt x="96" y="464"/>
                  </a:cubicBezTo>
                  <a:cubicBezTo>
                    <a:pt x="1" y="655"/>
                    <a:pt x="1" y="869"/>
                    <a:pt x="96" y="1060"/>
                  </a:cubicBezTo>
                  <a:cubicBezTo>
                    <a:pt x="120" y="1155"/>
                    <a:pt x="180" y="1238"/>
                    <a:pt x="251" y="1310"/>
                  </a:cubicBezTo>
                  <a:lnTo>
                    <a:pt x="393" y="1487"/>
                  </a:lnTo>
                  <a:lnTo>
                    <a:pt x="393" y="1487"/>
                  </a:lnTo>
                  <a:cubicBezTo>
                    <a:pt x="389" y="1484"/>
                    <a:pt x="386" y="1480"/>
                    <a:pt x="382" y="1476"/>
                  </a:cubicBezTo>
                  <a:lnTo>
                    <a:pt x="382" y="1476"/>
                  </a:lnTo>
                  <a:lnTo>
                    <a:pt x="394" y="1488"/>
                  </a:lnTo>
                  <a:lnTo>
                    <a:pt x="393" y="1487"/>
                  </a:lnTo>
                  <a:lnTo>
                    <a:pt x="393" y="1487"/>
                  </a:lnTo>
                  <a:cubicBezTo>
                    <a:pt x="487" y="1577"/>
                    <a:pt x="613" y="1644"/>
                    <a:pt x="739" y="1679"/>
                  </a:cubicBezTo>
                  <a:lnTo>
                    <a:pt x="942" y="1714"/>
                  </a:lnTo>
                  <a:cubicBezTo>
                    <a:pt x="1084" y="1714"/>
                    <a:pt x="1215" y="1667"/>
                    <a:pt x="1346" y="1607"/>
                  </a:cubicBezTo>
                  <a:lnTo>
                    <a:pt x="1501" y="1476"/>
                  </a:lnTo>
                  <a:cubicBezTo>
                    <a:pt x="1799" y="1167"/>
                    <a:pt x="1799" y="679"/>
                    <a:pt x="1501" y="357"/>
                  </a:cubicBezTo>
                  <a:lnTo>
                    <a:pt x="1323" y="226"/>
                  </a:lnTo>
                  <a:cubicBezTo>
                    <a:pt x="1239" y="131"/>
                    <a:pt x="1120" y="60"/>
                    <a:pt x="989" y="24"/>
                  </a:cubicBezTo>
                  <a:lnTo>
                    <a:pt x="787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31"/>
            <p:cNvSpPr/>
            <p:nvPr/>
          </p:nvSpPr>
          <p:spPr>
            <a:xfrm>
              <a:off x="312336" y="1279070"/>
              <a:ext cx="55526" cy="53681"/>
            </a:xfrm>
            <a:custGeom>
              <a:rect b="b" l="l" r="r" t="t"/>
              <a:pathLst>
                <a:path extrusionOk="0" h="1716" w="1775">
                  <a:moveTo>
                    <a:pt x="763" y="1"/>
                  </a:moveTo>
                  <a:cubicBezTo>
                    <a:pt x="632" y="1"/>
                    <a:pt x="501" y="37"/>
                    <a:pt x="382" y="108"/>
                  </a:cubicBezTo>
                  <a:lnTo>
                    <a:pt x="227" y="227"/>
                  </a:lnTo>
                  <a:cubicBezTo>
                    <a:pt x="156" y="299"/>
                    <a:pt x="108" y="382"/>
                    <a:pt x="72" y="477"/>
                  </a:cubicBezTo>
                  <a:cubicBezTo>
                    <a:pt x="25" y="560"/>
                    <a:pt x="1" y="668"/>
                    <a:pt x="13" y="775"/>
                  </a:cubicBezTo>
                  <a:cubicBezTo>
                    <a:pt x="1" y="870"/>
                    <a:pt x="25" y="977"/>
                    <a:pt x="72" y="1072"/>
                  </a:cubicBezTo>
                  <a:cubicBezTo>
                    <a:pt x="108" y="1168"/>
                    <a:pt x="156" y="1251"/>
                    <a:pt x="227" y="1311"/>
                  </a:cubicBezTo>
                  <a:cubicBezTo>
                    <a:pt x="287" y="1370"/>
                    <a:pt x="334" y="1430"/>
                    <a:pt x="382" y="1489"/>
                  </a:cubicBezTo>
                  <a:cubicBezTo>
                    <a:pt x="477" y="1584"/>
                    <a:pt x="596" y="1656"/>
                    <a:pt x="727" y="1692"/>
                  </a:cubicBezTo>
                  <a:lnTo>
                    <a:pt x="941" y="1715"/>
                  </a:lnTo>
                  <a:cubicBezTo>
                    <a:pt x="1072" y="1715"/>
                    <a:pt x="1215" y="1680"/>
                    <a:pt x="1334" y="1608"/>
                  </a:cubicBezTo>
                  <a:lnTo>
                    <a:pt x="1477" y="1489"/>
                  </a:lnTo>
                  <a:cubicBezTo>
                    <a:pt x="1775" y="1168"/>
                    <a:pt x="1775" y="680"/>
                    <a:pt x="1477" y="370"/>
                  </a:cubicBezTo>
                  <a:lnTo>
                    <a:pt x="1311" y="227"/>
                  </a:lnTo>
                  <a:cubicBezTo>
                    <a:pt x="1215" y="132"/>
                    <a:pt x="1096" y="60"/>
                    <a:pt x="965" y="25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31"/>
            <p:cNvSpPr/>
            <p:nvPr/>
          </p:nvSpPr>
          <p:spPr>
            <a:xfrm>
              <a:off x="926912" y="1260676"/>
              <a:ext cx="57372" cy="50083"/>
            </a:xfrm>
            <a:custGeom>
              <a:rect b="b" l="l" r="r" t="t"/>
              <a:pathLst>
                <a:path extrusionOk="0" h="1601" w="1834">
                  <a:moveTo>
                    <a:pt x="997" y="1"/>
                  </a:moveTo>
                  <a:cubicBezTo>
                    <a:pt x="927" y="1"/>
                    <a:pt x="856" y="10"/>
                    <a:pt x="786" y="29"/>
                  </a:cubicBezTo>
                  <a:cubicBezTo>
                    <a:pt x="750" y="41"/>
                    <a:pt x="715" y="53"/>
                    <a:pt x="667" y="65"/>
                  </a:cubicBezTo>
                  <a:lnTo>
                    <a:pt x="679" y="77"/>
                  </a:lnTo>
                  <a:cubicBezTo>
                    <a:pt x="453" y="136"/>
                    <a:pt x="262" y="303"/>
                    <a:pt x="179" y="517"/>
                  </a:cubicBezTo>
                  <a:cubicBezTo>
                    <a:pt x="0" y="946"/>
                    <a:pt x="226" y="1446"/>
                    <a:pt x="679" y="1577"/>
                  </a:cubicBezTo>
                  <a:cubicBezTo>
                    <a:pt x="745" y="1593"/>
                    <a:pt x="811" y="1600"/>
                    <a:pt x="878" y="1600"/>
                  </a:cubicBezTo>
                  <a:cubicBezTo>
                    <a:pt x="1017" y="1600"/>
                    <a:pt x="1154" y="1566"/>
                    <a:pt x="1274" y="1494"/>
                  </a:cubicBezTo>
                  <a:lnTo>
                    <a:pt x="1393" y="1410"/>
                  </a:lnTo>
                  <a:cubicBezTo>
                    <a:pt x="1512" y="1335"/>
                    <a:pt x="1611" y="1220"/>
                    <a:pt x="1673" y="1093"/>
                  </a:cubicBezTo>
                  <a:lnTo>
                    <a:pt x="1673" y="1093"/>
                  </a:lnTo>
                  <a:cubicBezTo>
                    <a:pt x="1719" y="1040"/>
                    <a:pt x="1755" y="981"/>
                    <a:pt x="1774" y="922"/>
                  </a:cubicBezTo>
                  <a:cubicBezTo>
                    <a:pt x="1798" y="863"/>
                    <a:pt x="1822" y="815"/>
                    <a:pt x="1810" y="756"/>
                  </a:cubicBezTo>
                  <a:cubicBezTo>
                    <a:pt x="1834" y="637"/>
                    <a:pt x="1822" y="529"/>
                    <a:pt x="1774" y="422"/>
                  </a:cubicBezTo>
                  <a:cubicBezTo>
                    <a:pt x="1667" y="184"/>
                    <a:pt x="1441" y="17"/>
                    <a:pt x="1179" y="17"/>
                  </a:cubicBezTo>
                  <a:lnTo>
                    <a:pt x="1160" y="17"/>
                  </a:lnTo>
                  <a:cubicBezTo>
                    <a:pt x="1107" y="6"/>
                    <a:pt x="1052" y="1"/>
                    <a:pt x="99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31"/>
            <p:cNvSpPr/>
            <p:nvPr/>
          </p:nvSpPr>
          <p:spPr>
            <a:xfrm>
              <a:off x="932480" y="816871"/>
              <a:ext cx="59624" cy="46580"/>
            </a:xfrm>
            <a:custGeom>
              <a:rect b="b" l="l" r="r" t="t"/>
              <a:pathLst>
                <a:path extrusionOk="0" h="1489" w="1906">
                  <a:moveTo>
                    <a:pt x="953" y="0"/>
                  </a:moveTo>
                  <a:cubicBezTo>
                    <a:pt x="1" y="0"/>
                    <a:pt x="1" y="1489"/>
                    <a:pt x="953" y="1489"/>
                  </a:cubicBezTo>
                  <a:cubicBezTo>
                    <a:pt x="1906" y="1489"/>
                    <a:pt x="1906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31"/>
            <p:cNvSpPr/>
            <p:nvPr/>
          </p:nvSpPr>
          <p:spPr>
            <a:xfrm>
              <a:off x="776443" y="952356"/>
              <a:ext cx="286423" cy="374201"/>
            </a:xfrm>
            <a:custGeom>
              <a:rect b="b" l="l" r="r" t="t"/>
              <a:pathLst>
                <a:path extrusionOk="0" h="11962" w="9156">
                  <a:moveTo>
                    <a:pt x="7612" y="1"/>
                  </a:moveTo>
                  <a:cubicBezTo>
                    <a:pt x="7119" y="1"/>
                    <a:pt x="6706" y="344"/>
                    <a:pt x="6322" y="610"/>
                  </a:cubicBezTo>
                  <a:cubicBezTo>
                    <a:pt x="5656" y="1075"/>
                    <a:pt x="4941" y="1503"/>
                    <a:pt x="4263" y="1956"/>
                  </a:cubicBezTo>
                  <a:cubicBezTo>
                    <a:pt x="3084" y="2742"/>
                    <a:pt x="1988" y="3682"/>
                    <a:pt x="1250" y="4932"/>
                  </a:cubicBezTo>
                  <a:cubicBezTo>
                    <a:pt x="0" y="7052"/>
                    <a:pt x="262" y="10016"/>
                    <a:pt x="2608" y="11266"/>
                  </a:cubicBezTo>
                  <a:cubicBezTo>
                    <a:pt x="2691" y="10790"/>
                    <a:pt x="2810" y="10338"/>
                    <a:pt x="2929" y="9885"/>
                  </a:cubicBezTo>
                  <a:cubicBezTo>
                    <a:pt x="2572" y="9469"/>
                    <a:pt x="2250" y="9028"/>
                    <a:pt x="1977" y="8552"/>
                  </a:cubicBezTo>
                  <a:cubicBezTo>
                    <a:pt x="1655" y="8040"/>
                    <a:pt x="1191" y="7433"/>
                    <a:pt x="1274" y="6813"/>
                  </a:cubicBezTo>
                  <a:cubicBezTo>
                    <a:pt x="1291" y="6690"/>
                    <a:pt x="1399" y="6606"/>
                    <a:pt x="1515" y="6606"/>
                  </a:cubicBezTo>
                  <a:cubicBezTo>
                    <a:pt x="1566" y="6606"/>
                    <a:pt x="1620" y="6622"/>
                    <a:pt x="1667" y="6659"/>
                  </a:cubicBezTo>
                  <a:cubicBezTo>
                    <a:pt x="2191" y="7016"/>
                    <a:pt x="2381" y="7802"/>
                    <a:pt x="2703" y="8349"/>
                  </a:cubicBezTo>
                  <a:cubicBezTo>
                    <a:pt x="2846" y="8576"/>
                    <a:pt x="3000" y="8802"/>
                    <a:pt x="3167" y="9028"/>
                  </a:cubicBezTo>
                  <a:cubicBezTo>
                    <a:pt x="3191" y="8945"/>
                    <a:pt x="3215" y="8861"/>
                    <a:pt x="3239" y="8790"/>
                  </a:cubicBezTo>
                  <a:cubicBezTo>
                    <a:pt x="3417" y="8171"/>
                    <a:pt x="3620" y="7552"/>
                    <a:pt x="3858" y="6956"/>
                  </a:cubicBezTo>
                  <a:cubicBezTo>
                    <a:pt x="3524" y="6718"/>
                    <a:pt x="3227" y="6421"/>
                    <a:pt x="2989" y="6087"/>
                  </a:cubicBezTo>
                  <a:cubicBezTo>
                    <a:pt x="2691" y="5682"/>
                    <a:pt x="2250" y="5075"/>
                    <a:pt x="2500" y="4575"/>
                  </a:cubicBezTo>
                  <a:cubicBezTo>
                    <a:pt x="2547" y="4483"/>
                    <a:pt x="2637" y="4430"/>
                    <a:pt x="2731" y="4430"/>
                  </a:cubicBezTo>
                  <a:cubicBezTo>
                    <a:pt x="2783" y="4430"/>
                    <a:pt x="2835" y="4446"/>
                    <a:pt x="2881" y="4480"/>
                  </a:cubicBezTo>
                  <a:cubicBezTo>
                    <a:pt x="3250" y="4730"/>
                    <a:pt x="3286" y="5254"/>
                    <a:pt x="3512" y="5623"/>
                  </a:cubicBezTo>
                  <a:cubicBezTo>
                    <a:pt x="3667" y="5897"/>
                    <a:pt x="3870" y="6147"/>
                    <a:pt x="4096" y="6361"/>
                  </a:cubicBezTo>
                  <a:cubicBezTo>
                    <a:pt x="4310" y="5849"/>
                    <a:pt x="4536" y="5337"/>
                    <a:pt x="4774" y="4849"/>
                  </a:cubicBezTo>
                  <a:cubicBezTo>
                    <a:pt x="4846" y="4718"/>
                    <a:pt x="4905" y="4575"/>
                    <a:pt x="4977" y="4432"/>
                  </a:cubicBezTo>
                  <a:cubicBezTo>
                    <a:pt x="4858" y="4254"/>
                    <a:pt x="4763" y="4063"/>
                    <a:pt x="4691" y="3861"/>
                  </a:cubicBezTo>
                  <a:cubicBezTo>
                    <a:pt x="4572" y="3539"/>
                    <a:pt x="4370" y="3075"/>
                    <a:pt x="4608" y="2777"/>
                  </a:cubicBezTo>
                  <a:cubicBezTo>
                    <a:pt x="4656" y="2722"/>
                    <a:pt x="4725" y="2691"/>
                    <a:pt x="4795" y="2691"/>
                  </a:cubicBezTo>
                  <a:cubicBezTo>
                    <a:pt x="4845" y="2691"/>
                    <a:pt x="4896" y="2707"/>
                    <a:pt x="4941" y="2742"/>
                  </a:cubicBezTo>
                  <a:cubicBezTo>
                    <a:pt x="5215" y="2920"/>
                    <a:pt x="5203" y="3325"/>
                    <a:pt x="5310" y="3611"/>
                  </a:cubicBezTo>
                  <a:cubicBezTo>
                    <a:pt x="5322" y="3635"/>
                    <a:pt x="5334" y="3670"/>
                    <a:pt x="5346" y="3694"/>
                  </a:cubicBezTo>
                  <a:cubicBezTo>
                    <a:pt x="5798" y="2813"/>
                    <a:pt x="6346" y="1908"/>
                    <a:pt x="7049" y="1372"/>
                  </a:cubicBezTo>
                  <a:cubicBezTo>
                    <a:pt x="7121" y="1316"/>
                    <a:pt x="7198" y="1292"/>
                    <a:pt x="7271" y="1292"/>
                  </a:cubicBezTo>
                  <a:cubicBezTo>
                    <a:pt x="7510" y="1292"/>
                    <a:pt x="7714" y="1551"/>
                    <a:pt x="7632" y="1825"/>
                  </a:cubicBezTo>
                  <a:cubicBezTo>
                    <a:pt x="7430" y="2432"/>
                    <a:pt x="7060" y="3004"/>
                    <a:pt x="6679" y="3575"/>
                  </a:cubicBezTo>
                  <a:cubicBezTo>
                    <a:pt x="6870" y="3432"/>
                    <a:pt x="7096" y="3337"/>
                    <a:pt x="7334" y="3301"/>
                  </a:cubicBezTo>
                  <a:cubicBezTo>
                    <a:pt x="7345" y="3299"/>
                    <a:pt x="7355" y="3299"/>
                    <a:pt x="7366" y="3299"/>
                  </a:cubicBezTo>
                  <a:cubicBezTo>
                    <a:pt x="7494" y="3299"/>
                    <a:pt x="7592" y="3431"/>
                    <a:pt x="7537" y="3563"/>
                  </a:cubicBezTo>
                  <a:cubicBezTo>
                    <a:pt x="7382" y="3920"/>
                    <a:pt x="7060" y="4158"/>
                    <a:pt x="6751" y="4385"/>
                  </a:cubicBezTo>
                  <a:lnTo>
                    <a:pt x="5739" y="5111"/>
                  </a:lnTo>
                  <a:cubicBezTo>
                    <a:pt x="5525" y="5540"/>
                    <a:pt x="5334" y="5956"/>
                    <a:pt x="5144" y="6397"/>
                  </a:cubicBezTo>
                  <a:cubicBezTo>
                    <a:pt x="5822" y="5837"/>
                    <a:pt x="6549" y="5301"/>
                    <a:pt x="7346" y="5075"/>
                  </a:cubicBezTo>
                  <a:cubicBezTo>
                    <a:pt x="7362" y="5068"/>
                    <a:pt x="7377" y="5065"/>
                    <a:pt x="7392" y="5065"/>
                  </a:cubicBezTo>
                  <a:cubicBezTo>
                    <a:pt x="7478" y="5065"/>
                    <a:pt x="7540" y="5172"/>
                    <a:pt x="7489" y="5254"/>
                  </a:cubicBezTo>
                  <a:cubicBezTo>
                    <a:pt x="6834" y="6171"/>
                    <a:pt x="5715" y="6790"/>
                    <a:pt x="4727" y="7385"/>
                  </a:cubicBezTo>
                  <a:cubicBezTo>
                    <a:pt x="4596" y="7718"/>
                    <a:pt x="4465" y="8076"/>
                    <a:pt x="4346" y="8421"/>
                  </a:cubicBezTo>
                  <a:cubicBezTo>
                    <a:pt x="4179" y="8945"/>
                    <a:pt x="4024" y="9480"/>
                    <a:pt x="3882" y="10016"/>
                  </a:cubicBezTo>
                  <a:cubicBezTo>
                    <a:pt x="4334" y="9469"/>
                    <a:pt x="4834" y="8957"/>
                    <a:pt x="5382" y="8480"/>
                  </a:cubicBezTo>
                  <a:cubicBezTo>
                    <a:pt x="6096" y="7873"/>
                    <a:pt x="7108" y="6944"/>
                    <a:pt x="8096" y="6944"/>
                  </a:cubicBezTo>
                  <a:cubicBezTo>
                    <a:pt x="8102" y="6944"/>
                    <a:pt x="8107" y="6944"/>
                    <a:pt x="8112" y="6944"/>
                  </a:cubicBezTo>
                  <a:cubicBezTo>
                    <a:pt x="8257" y="6944"/>
                    <a:pt x="8332" y="7103"/>
                    <a:pt x="8251" y="7218"/>
                  </a:cubicBezTo>
                  <a:cubicBezTo>
                    <a:pt x="7799" y="8016"/>
                    <a:pt x="6739" y="8504"/>
                    <a:pt x="6037" y="9088"/>
                  </a:cubicBezTo>
                  <a:cubicBezTo>
                    <a:pt x="5155" y="9814"/>
                    <a:pt x="4346" y="10612"/>
                    <a:pt x="3608" y="11481"/>
                  </a:cubicBezTo>
                  <a:cubicBezTo>
                    <a:pt x="3584" y="11516"/>
                    <a:pt x="3548" y="11540"/>
                    <a:pt x="3524" y="11552"/>
                  </a:cubicBezTo>
                  <a:lnTo>
                    <a:pt x="3524" y="11576"/>
                  </a:lnTo>
                  <a:cubicBezTo>
                    <a:pt x="3572" y="11588"/>
                    <a:pt x="3620" y="11600"/>
                    <a:pt x="3667" y="11600"/>
                  </a:cubicBezTo>
                  <a:cubicBezTo>
                    <a:pt x="3703" y="11743"/>
                    <a:pt x="3822" y="11850"/>
                    <a:pt x="3965" y="11886"/>
                  </a:cubicBezTo>
                  <a:cubicBezTo>
                    <a:pt x="4197" y="11937"/>
                    <a:pt x="4426" y="11962"/>
                    <a:pt x="4652" y="11962"/>
                  </a:cubicBezTo>
                  <a:cubicBezTo>
                    <a:pt x="6915" y="11962"/>
                    <a:pt x="8781" y="9492"/>
                    <a:pt x="8846" y="7337"/>
                  </a:cubicBezTo>
                  <a:cubicBezTo>
                    <a:pt x="8894" y="5921"/>
                    <a:pt x="8192" y="4599"/>
                    <a:pt x="8239" y="3194"/>
                  </a:cubicBezTo>
                  <a:cubicBezTo>
                    <a:pt x="8263" y="2325"/>
                    <a:pt x="9156" y="289"/>
                    <a:pt x="7787" y="15"/>
                  </a:cubicBezTo>
                  <a:cubicBezTo>
                    <a:pt x="7727" y="5"/>
                    <a:pt x="7669" y="1"/>
                    <a:pt x="7612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31"/>
            <p:cNvSpPr/>
            <p:nvPr/>
          </p:nvSpPr>
          <p:spPr>
            <a:xfrm>
              <a:off x="813669" y="992429"/>
              <a:ext cx="223795" cy="473336"/>
            </a:xfrm>
            <a:custGeom>
              <a:rect b="b" l="l" r="r" t="t"/>
              <a:pathLst>
                <a:path extrusionOk="0" h="15131" w="7154">
                  <a:moveTo>
                    <a:pt x="6084" y="0"/>
                  </a:moveTo>
                  <a:cubicBezTo>
                    <a:pt x="6011" y="0"/>
                    <a:pt x="5933" y="24"/>
                    <a:pt x="5859" y="79"/>
                  </a:cubicBezTo>
                  <a:cubicBezTo>
                    <a:pt x="5156" y="603"/>
                    <a:pt x="4608" y="1508"/>
                    <a:pt x="4168" y="2389"/>
                  </a:cubicBezTo>
                  <a:cubicBezTo>
                    <a:pt x="4156" y="2365"/>
                    <a:pt x="4144" y="2342"/>
                    <a:pt x="4132" y="2318"/>
                  </a:cubicBezTo>
                  <a:cubicBezTo>
                    <a:pt x="4013" y="2020"/>
                    <a:pt x="4025" y="1627"/>
                    <a:pt x="3751" y="1437"/>
                  </a:cubicBezTo>
                  <a:cubicBezTo>
                    <a:pt x="3714" y="1409"/>
                    <a:pt x="3667" y="1395"/>
                    <a:pt x="3619" y="1395"/>
                  </a:cubicBezTo>
                  <a:cubicBezTo>
                    <a:pt x="3547" y="1395"/>
                    <a:pt x="3473" y="1427"/>
                    <a:pt x="3430" y="1484"/>
                  </a:cubicBezTo>
                  <a:cubicBezTo>
                    <a:pt x="3180" y="1782"/>
                    <a:pt x="3382" y="2246"/>
                    <a:pt x="3513" y="2568"/>
                  </a:cubicBezTo>
                  <a:cubicBezTo>
                    <a:pt x="3584" y="2758"/>
                    <a:pt x="3680" y="2961"/>
                    <a:pt x="3799" y="3139"/>
                  </a:cubicBezTo>
                  <a:cubicBezTo>
                    <a:pt x="3727" y="3282"/>
                    <a:pt x="3656" y="3413"/>
                    <a:pt x="3596" y="3544"/>
                  </a:cubicBezTo>
                  <a:cubicBezTo>
                    <a:pt x="3346" y="4044"/>
                    <a:pt x="3120" y="4556"/>
                    <a:pt x="2906" y="5056"/>
                  </a:cubicBezTo>
                  <a:cubicBezTo>
                    <a:pt x="2680" y="4842"/>
                    <a:pt x="2489" y="4604"/>
                    <a:pt x="2322" y="4330"/>
                  </a:cubicBezTo>
                  <a:cubicBezTo>
                    <a:pt x="2108" y="3949"/>
                    <a:pt x="2072" y="3425"/>
                    <a:pt x="1691" y="3187"/>
                  </a:cubicBezTo>
                  <a:cubicBezTo>
                    <a:pt x="1645" y="3153"/>
                    <a:pt x="1593" y="3137"/>
                    <a:pt x="1542" y="3137"/>
                  </a:cubicBezTo>
                  <a:cubicBezTo>
                    <a:pt x="1449" y="3137"/>
                    <a:pt x="1361" y="3190"/>
                    <a:pt x="1322" y="3282"/>
                  </a:cubicBezTo>
                  <a:cubicBezTo>
                    <a:pt x="1060" y="3782"/>
                    <a:pt x="1501" y="4389"/>
                    <a:pt x="1799" y="4794"/>
                  </a:cubicBezTo>
                  <a:cubicBezTo>
                    <a:pt x="2049" y="5128"/>
                    <a:pt x="2334" y="5425"/>
                    <a:pt x="2668" y="5663"/>
                  </a:cubicBezTo>
                  <a:cubicBezTo>
                    <a:pt x="2441" y="6271"/>
                    <a:pt x="2227" y="6878"/>
                    <a:pt x="2049" y="7485"/>
                  </a:cubicBezTo>
                  <a:cubicBezTo>
                    <a:pt x="2025" y="7568"/>
                    <a:pt x="2001" y="7652"/>
                    <a:pt x="1977" y="7735"/>
                  </a:cubicBezTo>
                  <a:cubicBezTo>
                    <a:pt x="1822" y="7509"/>
                    <a:pt x="1656" y="7283"/>
                    <a:pt x="1525" y="7056"/>
                  </a:cubicBezTo>
                  <a:cubicBezTo>
                    <a:pt x="1191" y="6509"/>
                    <a:pt x="1013" y="5723"/>
                    <a:pt x="477" y="5354"/>
                  </a:cubicBezTo>
                  <a:cubicBezTo>
                    <a:pt x="434" y="5322"/>
                    <a:pt x="384" y="5307"/>
                    <a:pt x="336" y="5307"/>
                  </a:cubicBezTo>
                  <a:cubicBezTo>
                    <a:pt x="222" y="5307"/>
                    <a:pt x="113" y="5387"/>
                    <a:pt x="96" y="5521"/>
                  </a:cubicBezTo>
                  <a:cubicBezTo>
                    <a:pt x="1" y="6140"/>
                    <a:pt x="477" y="6735"/>
                    <a:pt x="798" y="7259"/>
                  </a:cubicBezTo>
                  <a:cubicBezTo>
                    <a:pt x="1072" y="7723"/>
                    <a:pt x="1382" y="8176"/>
                    <a:pt x="1739" y="8592"/>
                  </a:cubicBezTo>
                  <a:cubicBezTo>
                    <a:pt x="1620" y="9033"/>
                    <a:pt x="1513" y="9497"/>
                    <a:pt x="1429" y="9962"/>
                  </a:cubicBezTo>
                  <a:cubicBezTo>
                    <a:pt x="1084" y="11712"/>
                    <a:pt x="1001" y="13569"/>
                    <a:pt x="1858" y="14998"/>
                  </a:cubicBezTo>
                  <a:cubicBezTo>
                    <a:pt x="1917" y="15092"/>
                    <a:pt x="2007" y="15131"/>
                    <a:pt x="2099" y="15131"/>
                  </a:cubicBezTo>
                  <a:cubicBezTo>
                    <a:pt x="2324" y="15131"/>
                    <a:pt x="2568" y="14901"/>
                    <a:pt x="2441" y="14665"/>
                  </a:cubicBezTo>
                  <a:cubicBezTo>
                    <a:pt x="1787" y="13474"/>
                    <a:pt x="2001" y="12129"/>
                    <a:pt x="2227" y="10843"/>
                  </a:cubicBezTo>
                  <a:cubicBezTo>
                    <a:pt x="2263" y="10664"/>
                    <a:pt x="2299" y="10474"/>
                    <a:pt x="2334" y="10295"/>
                  </a:cubicBezTo>
                  <a:lnTo>
                    <a:pt x="2334" y="10283"/>
                  </a:lnTo>
                  <a:cubicBezTo>
                    <a:pt x="2370" y="10259"/>
                    <a:pt x="2394" y="10235"/>
                    <a:pt x="2430" y="10200"/>
                  </a:cubicBezTo>
                  <a:cubicBezTo>
                    <a:pt x="3156" y="9331"/>
                    <a:pt x="3977" y="8521"/>
                    <a:pt x="4847" y="7783"/>
                  </a:cubicBezTo>
                  <a:cubicBezTo>
                    <a:pt x="5549" y="7211"/>
                    <a:pt x="6609" y="6723"/>
                    <a:pt x="7073" y="5925"/>
                  </a:cubicBezTo>
                  <a:cubicBezTo>
                    <a:pt x="7154" y="5799"/>
                    <a:pt x="7067" y="5639"/>
                    <a:pt x="6922" y="5639"/>
                  </a:cubicBezTo>
                  <a:cubicBezTo>
                    <a:pt x="6917" y="5639"/>
                    <a:pt x="6912" y="5639"/>
                    <a:pt x="6906" y="5640"/>
                  </a:cubicBezTo>
                  <a:cubicBezTo>
                    <a:pt x="5918" y="5640"/>
                    <a:pt x="4906" y="6580"/>
                    <a:pt x="4192" y="7187"/>
                  </a:cubicBezTo>
                  <a:cubicBezTo>
                    <a:pt x="3644" y="7652"/>
                    <a:pt x="3144" y="8164"/>
                    <a:pt x="2692" y="8723"/>
                  </a:cubicBezTo>
                  <a:cubicBezTo>
                    <a:pt x="2834" y="8188"/>
                    <a:pt x="2989" y="7652"/>
                    <a:pt x="3168" y="7128"/>
                  </a:cubicBezTo>
                  <a:cubicBezTo>
                    <a:pt x="3287" y="6783"/>
                    <a:pt x="3418" y="6425"/>
                    <a:pt x="3549" y="6080"/>
                  </a:cubicBezTo>
                  <a:cubicBezTo>
                    <a:pt x="4537" y="5497"/>
                    <a:pt x="5656" y="4866"/>
                    <a:pt x="6299" y="3961"/>
                  </a:cubicBezTo>
                  <a:cubicBezTo>
                    <a:pt x="6362" y="3877"/>
                    <a:pt x="6295" y="3764"/>
                    <a:pt x="6196" y="3764"/>
                  </a:cubicBezTo>
                  <a:cubicBezTo>
                    <a:pt x="6183" y="3764"/>
                    <a:pt x="6170" y="3766"/>
                    <a:pt x="6156" y="3770"/>
                  </a:cubicBezTo>
                  <a:cubicBezTo>
                    <a:pt x="5370" y="4008"/>
                    <a:pt x="4644" y="4532"/>
                    <a:pt x="3954" y="5092"/>
                  </a:cubicBezTo>
                  <a:cubicBezTo>
                    <a:pt x="4144" y="4663"/>
                    <a:pt x="4346" y="4235"/>
                    <a:pt x="4561" y="3818"/>
                  </a:cubicBezTo>
                  <a:lnTo>
                    <a:pt x="5561" y="3080"/>
                  </a:lnTo>
                  <a:cubicBezTo>
                    <a:pt x="5870" y="2854"/>
                    <a:pt x="6204" y="2627"/>
                    <a:pt x="6359" y="2258"/>
                  </a:cubicBezTo>
                  <a:cubicBezTo>
                    <a:pt x="6404" y="2132"/>
                    <a:pt x="6307" y="1996"/>
                    <a:pt x="6173" y="1996"/>
                  </a:cubicBezTo>
                  <a:cubicBezTo>
                    <a:pt x="6167" y="1996"/>
                    <a:pt x="6162" y="1996"/>
                    <a:pt x="6156" y="1996"/>
                  </a:cubicBezTo>
                  <a:cubicBezTo>
                    <a:pt x="5918" y="2032"/>
                    <a:pt x="5692" y="2127"/>
                    <a:pt x="5501" y="2270"/>
                  </a:cubicBezTo>
                  <a:cubicBezTo>
                    <a:pt x="5870" y="1711"/>
                    <a:pt x="6240" y="1139"/>
                    <a:pt x="6442" y="520"/>
                  </a:cubicBezTo>
                  <a:cubicBezTo>
                    <a:pt x="6533" y="264"/>
                    <a:pt x="6330" y="0"/>
                    <a:pt x="6084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31"/>
            <p:cNvSpPr/>
            <p:nvPr/>
          </p:nvSpPr>
          <p:spPr>
            <a:xfrm>
              <a:off x="8803626" y="4257102"/>
              <a:ext cx="108425" cy="95537"/>
            </a:xfrm>
            <a:custGeom>
              <a:rect b="b" l="l" r="r" t="t"/>
              <a:pathLst>
                <a:path extrusionOk="0" h="3054" w="3466">
                  <a:moveTo>
                    <a:pt x="1822" y="1"/>
                  </a:moveTo>
                  <a:cubicBezTo>
                    <a:pt x="1686" y="1"/>
                    <a:pt x="1539" y="36"/>
                    <a:pt x="1382" y="112"/>
                  </a:cubicBezTo>
                  <a:cubicBezTo>
                    <a:pt x="834" y="386"/>
                    <a:pt x="513" y="1053"/>
                    <a:pt x="298" y="1589"/>
                  </a:cubicBezTo>
                  <a:cubicBezTo>
                    <a:pt x="132" y="2041"/>
                    <a:pt x="24" y="2517"/>
                    <a:pt x="1" y="3005"/>
                  </a:cubicBezTo>
                  <a:cubicBezTo>
                    <a:pt x="298" y="2708"/>
                    <a:pt x="810" y="2541"/>
                    <a:pt x="1191" y="2493"/>
                  </a:cubicBezTo>
                  <a:cubicBezTo>
                    <a:pt x="1351" y="2472"/>
                    <a:pt x="1511" y="2462"/>
                    <a:pt x="1671" y="2462"/>
                  </a:cubicBezTo>
                  <a:cubicBezTo>
                    <a:pt x="2226" y="2462"/>
                    <a:pt x="2776" y="2589"/>
                    <a:pt x="3275" y="2839"/>
                  </a:cubicBezTo>
                  <a:cubicBezTo>
                    <a:pt x="3346" y="2874"/>
                    <a:pt x="3382" y="2934"/>
                    <a:pt x="3418" y="2994"/>
                  </a:cubicBezTo>
                  <a:cubicBezTo>
                    <a:pt x="3430" y="3005"/>
                    <a:pt x="3441" y="3029"/>
                    <a:pt x="3465" y="3053"/>
                  </a:cubicBezTo>
                  <a:cubicBezTo>
                    <a:pt x="3430" y="2493"/>
                    <a:pt x="3299" y="1934"/>
                    <a:pt x="3072" y="1422"/>
                  </a:cubicBezTo>
                  <a:cubicBezTo>
                    <a:pt x="2820" y="684"/>
                    <a:pt x="2425" y="1"/>
                    <a:pt x="182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31"/>
            <p:cNvSpPr/>
            <p:nvPr/>
          </p:nvSpPr>
          <p:spPr>
            <a:xfrm>
              <a:off x="8795806" y="4334088"/>
              <a:ext cx="119593" cy="58749"/>
            </a:xfrm>
            <a:custGeom>
              <a:rect b="b" l="l" r="r" t="t"/>
              <a:pathLst>
                <a:path extrusionOk="0" h="1878" w="3823">
                  <a:moveTo>
                    <a:pt x="1921" y="1"/>
                  </a:moveTo>
                  <a:cubicBezTo>
                    <a:pt x="1761" y="1"/>
                    <a:pt x="1601" y="11"/>
                    <a:pt x="1441" y="32"/>
                  </a:cubicBezTo>
                  <a:cubicBezTo>
                    <a:pt x="1060" y="80"/>
                    <a:pt x="548" y="235"/>
                    <a:pt x="251" y="533"/>
                  </a:cubicBezTo>
                  <a:cubicBezTo>
                    <a:pt x="84" y="675"/>
                    <a:pt x="1" y="878"/>
                    <a:pt x="1" y="1092"/>
                  </a:cubicBezTo>
                  <a:cubicBezTo>
                    <a:pt x="1" y="1818"/>
                    <a:pt x="1024" y="1878"/>
                    <a:pt x="1548" y="1878"/>
                  </a:cubicBezTo>
                  <a:lnTo>
                    <a:pt x="1584" y="1878"/>
                  </a:lnTo>
                  <a:cubicBezTo>
                    <a:pt x="1584" y="1437"/>
                    <a:pt x="1632" y="1009"/>
                    <a:pt x="1727" y="580"/>
                  </a:cubicBezTo>
                  <a:cubicBezTo>
                    <a:pt x="1756" y="440"/>
                    <a:pt x="1874" y="375"/>
                    <a:pt x="1994" y="375"/>
                  </a:cubicBezTo>
                  <a:cubicBezTo>
                    <a:pt x="2120" y="375"/>
                    <a:pt x="2250" y="446"/>
                    <a:pt x="2287" y="580"/>
                  </a:cubicBezTo>
                  <a:cubicBezTo>
                    <a:pt x="2394" y="973"/>
                    <a:pt x="2465" y="1378"/>
                    <a:pt x="2501" y="1783"/>
                  </a:cubicBezTo>
                  <a:cubicBezTo>
                    <a:pt x="3001" y="1676"/>
                    <a:pt x="3477" y="1473"/>
                    <a:pt x="3727" y="1104"/>
                  </a:cubicBezTo>
                  <a:cubicBezTo>
                    <a:pt x="3822" y="949"/>
                    <a:pt x="3822" y="735"/>
                    <a:pt x="3715" y="580"/>
                  </a:cubicBezTo>
                  <a:cubicBezTo>
                    <a:pt x="3691" y="568"/>
                    <a:pt x="3680" y="544"/>
                    <a:pt x="3668" y="521"/>
                  </a:cubicBezTo>
                  <a:cubicBezTo>
                    <a:pt x="3632" y="461"/>
                    <a:pt x="3596" y="413"/>
                    <a:pt x="3537" y="378"/>
                  </a:cubicBezTo>
                  <a:cubicBezTo>
                    <a:pt x="3028" y="128"/>
                    <a:pt x="2477" y="1"/>
                    <a:pt x="192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31"/>
            <p:cNvSpPr/>
            <p:nvPr/>
          </p:nvSpPr>
          <p:spPr>
            <a:xfrm>
              <a:off x="8843480" y="4346038"/>
              <a:ext cx="40636" cy="121720"/>
            </a:xfrm>
            <a:custGeom>
              <a:rect b="b" l="l" r="r" t="t"/>
              <a:pathLst>
                <a:path extrusionOk="0" h="3891" w="1299">
                  <a:moveTo>
                    <a:pt x="476" y="0"/>
                  </a:moveTo>
                  <a:cubicBezTo>
                    <a:pt x="352" y="0"/>
                    <a:pt x="232" y="69"/>
                    <a:pt x="203" y="210"/>
                  </a:cubicBezTo>
                  <a:cubicBezTo>
                    <a:pt x="108" y="639"/>
                    <a:pt x="60" y="1067"/>
                    <a:pt x="60" y="1508"/>
                  </a:cubicBezTo>
                  <a:cubicBezTo>
                    <a:pt x="60" y="1710"/>
                    <a:pt x="60" y="1913"/>
                    <a:pt x="72" y="2115"/>
                  </a:cubicBezTo>
                  <a:cubicBezTo>
                    <a:pt x="84" y="2651"/>
                    <a:pt x="1" y="3389"/>
                    <a:pt x="417" y="3794"/>
                  </a:cubicBezTo>
                  <a:cubicBezTo>
                    <a:pt x="488" y="3859"/>
                    <a:pt x="575" y="3891"/>
                    <a:pt x="662" y="3891"/>
                  </a:cubicBezTo>
                  <a:cubicBezTo>
                    <a:pt x="780" y="3891"/>
                    <a:pt x="896" y="3832"/>
                    <a:pt x="965" y="3722"/>
                  </a:cubicBezTo>
                  <a:cubicBezTo>
                    <a:pt x="1298" y="3282"/>
                    <a:pt x="1084" y="2532"/>
                    <a:pt x="1036" y="2020"/>
                  </a:cubicBezTo>
                  <a:cubicBezTo>
                    <a:pt x="1024" y="1817"/>
                    <a:pt x="1001" y="1615"/>
                    <a:pt x="977" y="1413"/>
                  </a:cubicBezTo>
                  <a:cubicBezTo>
                    <a:pt x="941" y="1008"/>
                    <a:pt x="870" y="603"/>
                    <a:pt x="774" y="210"/>
                  </a:cubicBezTo>
                  <a:cubicBezTo>
                    <a:pt x="732" y="72"/>
                    <a:pt x="602" y="0"/>
                    <a:pt x="47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31"/>
            <p:cNvSpPr/>
            <p:nvPr/>
          </p:nvSpPr>
          <p:spPr>
            <a:xfrm>
              <a:off x="8714847" y="2586554"/>
              <a:ext cx="268341" cy="258925"/>
            </a:xfrm>
            <a:custGeom>
              <a:rect b="b" l="l" r="r" t="t"/>
              <a:pathLst>
                <a:path extrusionOk="0" h="8277" w="8578">
                  <a:moveTo>
                    <a:pt x="5658" y="0"/>
                  </a:moveTo>
                  <a:cubicBezTo>
                    <a:pt x="2271" y="0"/>
                    <a:pt x="1606" y="4701"/>
                    <a:pt x="338" y="7056"/>
                  </a:cubicBezTo>
                  <a:cubicBezTo>
                    <a:pt x="0" y="7690"/>
                    <a:pt x="590" y="8276"/>
                    <a:pt x="1201" y="8276"/>
                  </a:cubicBezTo>
                  <a:cubicBezTo>
                    <a:pt x="1279" y="8276"/>
                    <a:pt x="1357" y="8267"/>
                    <a:pt x="1434" y="8247"/>
                  </a:cubicBezTo>
                  <a:cubicBezTo>
                    <a:pt x="3041" y="7830"/>
                    <a:pt x="4589" y="7151"/>
                    <a:pt x="5982" y="6235"/>
                  </a:cubicBezTo>
                  <a:cubicBezTo>
                    <a:pt x="7232" y="5401"/>
                    <a:pt x="8577" y="4103"/>
                    <a:pt x="8506" y="2484"/>
                  </a:cubicBezTo>
                  <a:cubicBezTo>
                    <a:pt x="8482" y="2020"/>
                    <a:pt x="8327" y="1579"/>
                    <a:pt x="8065" y="1210"/>
                  </a:cubicBezTo>
                  <a:cubicBezTo>
                    <a:pt x="7720" y="1448"/>
                    <a:pt x="7387" y="1698"/>
                    <a:pt x="7065" y="1972"/>
                  </a:cubicBezTo>
                  <a:cubicBezTo>
                    <a:pt x="7184" y="1984"/>
                    <a:pt x="7268" y="2079"/>
                    <a:pt x="7280" y="2198"/>
                  </a:cubicBezTo>
                  <a:cubicBezTo>
                    <a:pt x="7351" y="2615"/>
                    <a:pt x="7327" y="3044"/>
                    <a:pt x="7220" y="3449"/>
                  </a:cubicBezTo>
                  <a:cubicBezTo>
                    <a:pt x="7173" y="3610"/>
                    <a:pt x="7039" y="3685"/>
                    <a:pt x="6910" y="3685"/>
                  </a:cubicBezTo>
                  <a:cubicBezTo>
                    <a:pt x="6744" y="3685"/>
                    <a:pt x="6585" y="3562"/>
                    <a:pt x="6625" y="3341"/>
                  </a:cubicBezTo>
                  <a:cubicBezTo>
                    <a:pt x="6696" y="2984"/>
                    <a:pt x="6744" y="2615"/>
                    <a:pt x="6744" y="2246"/>
                  </a:cubicBezTo>
                  <a:lnTo>
                    <a:pt x="6744" y="2246"/>
                  </a:lnTo>
                  <a:cubicBezTo>
                    <a:pt x="6458" y="2496"/>
                    <a:pt x="6172" y="2746"/>
                    <a:pt x="5898" y="2996"/>
                  </a:cubicBezTo>
                  <a:cubicBezTo>
                    <a:pt x="5898" y="3044"/>
                    <a:pt x="5887" y="3079"/>
                    <a:pt x="5863" y="3103"/>
                  </a:cubicBezTo>
                  <a:cubicBezTo>
                    <a:pt x="5922" y="3520"/>
                    <a:pt x="5779" y="4032"/>
                    <a:pt x="5708" y="4377"/>
                  </a:cubicBezTo>
                  <a:cubicBezTo>
                    <a:pt x="5640" y="4694"/>
                    <a:pt x="5551" y="5515"/>
                    <a:pt x="5103" y="5515"/>
                  </a:cubicBezTo>
                  <a:cubicBezTo>
                    <a:pt x="5080" y="5515"/>
                    <a:pt x="5055" y="5513"/>
                    <a:pt x="5029" y="5508"/>
                  </a:cubicBezTo>
                  <a:cubicBezTo>
                    <a:pt x="4517" y="5413"/>
                    <a:pt x="4732" y="4544"/>
                    <a:pt x="4779" y="4222"/>
                  </a:cubicBezTo>
                  <a:cubicBezTo>
                    <a:pt x="4791" y="4175"/>
                    <a:pt x="4803" y="4115"/>
                    <a:pt x="4803" y="4068"/>
                  </a:cubicBezTo>
                  <a:lnTo>
                    <a:pt x="4803" y="4068"/>
                  </a:lnTo>
                  <a:cubicBezTo>
                    <a:pt x="4625" y="4258"/>
                    <a:pt x="4434" y="4449"/>
                    <a:pt x="4255" y="4651"/>
                  </a:cubicBezTo>
                  <a:cubicBezTo>
                    <a:pt x="4005" y="4925"/>
                    <a:pt x="3755" y="5187"/>
                    <a:pt x="3505" y="5449"/>
                  </a:cubicBezTo>
                  <a:cubicBezTo>
                    <a:pt x="3720" y="5818"/>
                    <a:pt x="3779" y="6247"/>
                    <a:pt x="3684" y="6663"/>
                  </a:cubicBezTo>
                  <a:cubicBezTo>
                    <a:pt x="3652" y="6825"/>
                    <a:pt x="3511" y="6928"/>
                    <a:pt x="3352" y="6928"/>
                  </a:cubicBezTo>
                  <a:cubicBezTo>
                    <a:pt x="3336" y="6928"/>
                    <a:pt x="3320" y="6927"/>
                    <a:pt x="3303" y="6925"/>
                  </a:cubicBezTo>
                  <a:cubicBezTo>
                    <a:pt x="3124" y="6901"/>
                    <a:pt x="3005" y="6723"/>
                    <a:pt x="3041" y="6544"/>
                  </a:cubicBezTo>
                  <a:cubicBezTo>
                    <a:pt x="3089" y="6342"/>
                    <a:pt x="3089" y="6139"/>
                    <a:pt x="3053" y="5925"/>
                  </a:cubicBezTo>
                  <a:lnTo>
                    <a:pt x="3053" y="5925"/>
                  </a:lnTo>
                  <a:cubicBezTo>
                    <a:pt x="2648" y="6342"/>
                    <a:pt x="2279" y="6782"/>
                    <a:pt x="1934" y="7235"/>
                  </a:cubicBezTo>
                  <a:cubicBezTo>
                    <a:pt x="1904" y="7274"/>
                    <a:pt x="1867" y="7290"/>
                    <a:pt x="1830" y="7290"/>
                  </a:cubicBezTo>
                  <a:cubicBezTo>
                    <a:pt x="1722" y="7290"/>
                    <a:pt x="1616" y="7148"/>
                    <a:pt x="1696" y="7032"/>
                  </a:cubicBezTo>
                  <a:cubicBezTo>
                    <a:pt x="2017" y="6592"/>
                    <a:pt x="2291" y="6127"/>
                    <a:pt x="2589" y="5675"/>
                  </a:cubicBezTo>
                  <a:lnTo>
                    <a:pt x="2589" y="5675"/>
                  </a:lnTo>
                  <a:lnTo>
                    <a:pt x="1922" y="5949"/>
                  </a:lnTo>
                  <a:cubicBezTo>
                    <a:pt x="1879" y="5967"/>
                    <a:pt x="1838" y="5975"/>
                    <a:pt x="1799" y="5975"/>
                  </a:cubicBezTo>
                  <a:cubicBezTo>
                    <a:pt x="1513" y="5975"/>
                    <a:pt x="1394" y="5513"/>
                    <a:pt x="1719" y="5365"/>
                  </a:cubicBezTo>
                  <a:lnTo>
                    <a:pt x="2672" y="4961"/>
                  </a:lnTo>
                  <a:cubicBezTo>
                    <a:pt x="2711" y="4941"/>
                    <a:pt x="2752" y="4932"/>
                    <a:pt x="2793" y="4932"/>
                  </a:cubicBezTo>
                  <a:cubicBezTo>
                    <a:pt x="2878" y="4932"/>
                    <a:pt x="2961" y="4972"/>
                    <a:pt x="3017" y="5044"/>
                  </a:cubicBezTo>
                  <a:cubicBezTo>
                    <a:pt x="3267" y="4663"/>
                    <a:pt x="3541" y="4294"/>
                    <a:pt x="3839" y="3937"/>
                  </a:cubicBezTo>
                  <a:lnTo>
                    <a:pt x="3982" y="3758"/>
                  </a:lnTo>
                  <a:lnTo>
                    <a:pt x="3982" y="3758"/>
                  </a:lnTo>
                  <a:cubicBezTo>
                    <a:pt x="3541" y="3925"/>
                    <a:pt x="3101" y="4115"/>
                    <a:pt x="2684" y="4318"/>
                  </a:cubicBezTo>
                  <a:cubicBezTo>
                    <a:pt x="2645" y="4337"/>
                    <a:pt x="2608" y="4346"/>
                    <a:pt x="2573" y="4346"/>
                  </a:cubicBezTo>
                  <a:cubicBezTo>
                    <a:pt x="2354" y="4346"/>
                    <a:pt x="2238" y="3996"/>
                    <a:pt x="2434" y="3841"/>
                  </a:cubicBezTo>
                  <a:cubicBezTo>
                    <a:pt x="3136" y="3306"/>
                    <a:pt x="4113" y="2734"/>
                    <a:pt x="5041" y="2591"/>
                  </a:cubicBezTo>
                  <a:cubicBezTo>
                    <a:pt x="5267" y="2365"/>
                    <a:pt x="5494" y="2139"/>
                    <a:pt x="5732" y="1925"/>
                  </a:cubicBezTo>
                  <a:lnTo>
                    <a:pt x="5732" y="1925"/>
                  </a:lnTo>
                  <a:cubicBezTo>
                    <a:pt x="5136" y="2032"/>
                    <a:pt x="4553" y="2163"/>
                    <a:pt x="3982" y="2329"/>
                  </a:cubicBezTo>
                  <a:cubicBezTo>
                    <a:pt x="3955" y="2338"/>
                    <a:pt x="3929" y="2342"/>
                    <a:pt x="3904" y="2342"/>
                  </a:cubicBezTo>
                  <a:cubicBezTo>
                    <a:pt x="3669" y="2342"/>
                    <a:pt x="3557" y="1963"/>
                    <a:pt x="3827" y="1877"/>
                  </a:cubicBezTo>
                  <a:cubicBezTo>
                    <a:pt x="4434" y="1686"/>
                    <a:pt x="5053" y="1520"/>
                    <a:pt x="5684" y="1389"/>
                  </a:cubicBezTo>
                  <a:cubicBezTo>
                    <a:pt x="5946" y="1341"/>
                    <a:pt x="6244" y="1258"/>
                    <a:pt x="6530" y="1198"/>
                  </a:cubicBezTo>
                  <a:cubicBezTo>
                    <a:pt x="6791" y="984"/>
                    <a:pt x="7065" y="770"/>
                    <a:pt x="7339" y="579"/>
                  </a:cubicBezTo>
                  <a:cubicBezTo>
                    <a:pt x="7137" y="484"/>
                    <a:pt x="6934" y="412"/>
                    <a:pt x="6720" y="389"/>
                  </a:cubicBezTo>
                  <a:cubicBezTo>
                    <a:pt x="6649" y="210"/>
                    <a:pt x="6506" y="91"/>
                    <a:pt x="6315" y="55"/>
                  </a:cubicBezTo>
                  <a:cubicBezTo>
                    <a:pt x="6085" y="18"/>
                    <a:pt x="5866" y="0"/>
                    <a:pt x="565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31"/>
            <p:cNvSpPr/>
            <p:nvPr/>
          </p:nvSpPr>
          <p:spPr>
            <a:xfrm>
              <a:off x="8758705" y="2537816"/>
              <a:ext cx="342919" cy="276881"/>
            </a:xfrm>
            <a:custGeom>
              <a:rect b="b" l="l" r="r" t="t"/>
              <a:pathLst>
                <a:path extrusionOk="0" h="8851" w="10962">
                  <a:moveTo>
                    <a:pt x="10300" y="1"/>
                  </a:moveTo>
                  <a:cubicBezTo>
                    <a:pt x="9503" y="1"/>
                    <a:pt x="8624" y="540"/>
                    <a:pt x="7973" y="875"/>
                  </a:cubicBezTo>
                  <a:cubicBezTo>
                    <a:pt x="7271" y="1244"/>
                    <a:pt x="6592" y="1673"/>
                    <a:pt x="5949" y="2149"/>
                  </a:cubicBezTo>
                  <a:cubicBezTo>
                    <a:pt x="5675" y="2351"/>
                    <a:pt x="5413" y="2566"/>
                    <a:pt x="5151" y="2780"/>
                  </a:cubicBezTo>
                  <a:cubicBezTo>
                    <a:pt x="4854" y="2828"/>
                    <a:pt x="4556" y="2899"/>
                    <a:pt x="4294" y="2959"/>
                  </a:cubicBezTo>
                  <a:cubicBezTo>
                    <a:pt x="3663" y="3090"/>
                    <a:pt x="3044" y="3244"/>
                    <a:pt x="2437" y="3447"/>
                  </a:cubicBezTo>
                  <a:cubicBezTo>
                    <a:pt x="2165" y="3534"/>
                    <a:pt x="2271" y="3910"/>
                    <a:pt x="2518" y="3910"/>
                  </a:cubicBezTo>
                  <a:cubicBezTo>
                    <a:pt x="2542" y="3910"/>
                    <a:pt x="2566" y="3906"/>
                    <a:pt x="2591" y="3899"/>
                  </a:cubicBezTo>
                  <a:cubicBezTo>
                    <a:pt x="3163" y="3733"/>
                    <a:pt x="3746" y="3590"/>
                    <a:pt x="4342" y="3483"/>
                  </a:cubicBezTo>
                  <a:lnTo>
                    <a:pt x="4342" y="3483"/>
                  </a:lnTo>
                  <a:cubicBezTo>
                    <a:pt x="4104" y="3709"/>
                    <a:pt x="3877" y="3935"/>
                    <a:pt x="3651" y="4161"/>
                  </a:cubicBezTo>
                  <a:cubicBezTo>
                    <a:pt x="2722" y="4304"/>
                    <a:pt x="1746" y="4876"/>
                    <a:pt x="1044" y="5411"/>
                  </a:cubicBezTo>
                  <a:cubicBezTo>
                    <a:pt x="848" y="5566"/>
                    <a:pt x="955" y="5916"/>
                    <a:pt x="1180" y="5916"/>
                  </a:cubicBezTo>
                  <a:cubicBezTo>
                    <a:pt x="1215" y="5916"/>
                    <a:pt x="1253" y="5907"/>
                    <a:pt x="1294" y="5888"/>
                  </a:cubicBezTo>
                  <a:cubicBezTo>
                    <a:pt x="1710" y="5673"/>
                    <a:pt x="2151" y="5495"/>
                    <a:pt x="2591" y="5328"/>
                  </a:cubicBezTo>
                  <a:lnTo>
                    <a:pt x="2591" y="5328"/>
                  </a:lnTo>
                  <a:lnTo>
                    <a:pt x="2449" y="5507"/>
                  </a:lnTo>
                  <a:cubicBezTo>
                    <a:pt x="2151" y="5864"/>
                    <a:pt x="1877" y="6233"/>
                    <a:pt x="1627" y="6614"/>
                  </a:cubicBezTo>
                  <a:cubicBezTo>
                    <a:pt x="1570" y="6533"/>
                    <a:pt x="1486" y="6490"/>
                    <a:pt x="1400" y="6490"/>
                  </a:cubicBezTo>
                  <a:cubicBezTo>
                    <a:pt x="1360" y="6490"/>
                    <a:pt x="1320" y="6500"/>
                    <a:pt x="1282" y="6519"/>
                  </a:cubicBezTo>
                  <a:lnTo>
                    <a:pt x="329" y="6935"/>
                  </a:lnTo>
                  <a:cubicBezTo>
                    <a:pt x="1" y="7073"/>
                    <a:pt x="125" y="7541"/>
                    <a:pt x="417" y="7541"/>
                  </a:cubicBezTo>
                  <a:cubicBezTo>
                    <a:pt x="453" y="7541"/>
                    <a:pt x="491" y="7534"/>
                    <a:pt x="532" y="7519"/>
                  </a:cubicBezTo>
                  <a:lnTo>
                    <a:pt x="1198" y="7245"/>
                  </a:lnTo>
                  <a:lnTo>
                    <a:pt x="1198" y="7245"/>
                  </a:lnTo>
                  <a:cubicBezTo>
                    <a:pt x="901" y="7697"/>
                    <a:pt x="603" y="8162"/>
                    <a:pt x="305" y="8602"/>
                  </a:cubicBezTo>
                  <a:cubicBezTo>
                    <a:pt x="226" y="8716"/>
                    <a:pt x="329" y="8850"/>
                    <a:pt x="436" y="8850"/>
                  </a:cubicBezTo>
                  <a:cubicBezTo>
                    <a:pt x="474" y="8850"/>
                    <a:pt x="512" y="8833"/>
                    <a:pt x="544" y="8793"/>
                  </a:cubicBezTo>
                  <a:cubicBezTo>
                    <a:pt x="889" y="8340"/>
                    <a:pt x="1258" y="7912"/>
                    <a:pt x="1663" y="7495"/>
                  </a:cubicBezTo>
                  <a:lnTo>
                    <a:pt x="1663" y="7495"/>
                  </a:lnTo>
                  <a:cubicBezTo>
                    <a:pt x="1699" y="7697"/>
                    <a:pt x="1699" y="7912"/>
                    <a:pt x="1651" y="8114"/>
                  </a:cubicBezTo>
                  <a:cubicBezTo>
                    <a:pt x="1615" y="8293"/>
                    <a:pt x="1734" y="8459"/>
                    <a:pt x="1913" y="8495"/>
                  </a:cubicBezTo>
                  <a:cubicBezTo>
                    <a:pt x="1928" y="8497"/>
                    <a:pt x="1943" y="8498"/>
                    <a:pt x="1958" y="8498"/>
                  </a:cubicBezTo>
                  <a:cubicBezTo>
                    <a:pt x="2119" y="8498"/>
                    <a:pt x="2261" y="8386"/>
                    <a:pt x="2294" y="8233"/>
                  </a:cubicBezTo>
                  <a:cubicBezTo>
                    <a:pt x="2389" y="7816"/>
                    <a:pt x="2330" y="7388"/>
                    <a:pt x="2115" y="7019"/>
                  </a:cubicBezTo>
                  <a:cubicBezTo>
                    <a:pt x="2365" y="6757"/>
                    <a:pt x="2615" y="6495"/>
                    <a:pt x="2865" y="6221"/>
                  </a:cubicBezTo>
                  <a:cubicBezTo>
                    <a:pt x="3044" y="6019"/>
                    <a:pt x="3234" y="5828"/>
                    <a:pt x="3413" y="5638"/>
                  </a:cubicBezTo>
                  <a:lnTo>
                    <a:pt x="3413" y="5638"/>
                  </a:lnTo>
                  <a:cubicBezTo>
                    <a:pt x="3413" y="5685"/>
                    <a:pt x="3389" y="5745"/>
                    <a:pt x="3389" y="5792"/>
                  </a:cubicBezTo>
                  <a:cubicBezTo>
                    <a:pt x="3342" y="6114"/>
                    <a:pt x="3127" y="6983"/>
                    <a:pt x="3639" y="7078"/>
                  </a:cubicBezTo>
                  <a:cubicBezTo>
                    <a:pt x="3662" y="7082"/>
                    <a:pt x="3684" y="7084"/>
                    <a:pt x="3705" y="7084"/>
                  </a:cubicBezTo>
                  <a:cubicBezTo>
                    <a:pt x="4160" y="7084"/>
                    <a:pt x="4249" y="6254"/>
                    <a:pt x="4306" y="5947"/>
                  </a:cubicBezTo>
                  <a:cubicBezTo>
                    <a:pt x="4377" y="5602"/>
                    <a:pt x="4532" y="5090"/>
                    <a:pt x="4473" y="4673"/>
                  </a:cubicBezTo>
                  <a:cubicBezTo>
                    <a:pt x="4496" y="4637"/>
                    <a:pt x="4508" y="4602"/>
                    <a:pt x="4508" y="4566"/>
                  </a:cubicBezTo>
                  <a:cubicBezTo>
                    <a:pt x="4782" y="4316"/>
                    <a:pt x="5068" y="4054"/>
                    <a:pt x="5354" y="3816"/>
                  </a:cubicBezTo>
                  <a:lnTo>
                    <a:pt x="5354" y="3816"/>
                  </a:lnTo>
                  <a:cubicBezTo>
                    <a:pt x="5354" y="4185"/>
                    <a:pt x="5306" y="4554"/>
                    <a:pt x="5235" y="4911"/>
                  </a:cubicBezTo>
                  <a:cubicBezTo>
                    <a:pt x="5195" y="5131"/>
                    <a:pt x="5352" y="5250"/>
                    <a:pt x="5517" y="5250"/>
                  </a:cubicBezTo>
                  <a:cubicBezTo>
                    <a:pt x="5647" y="5250"/>
                    <a:pt x="5783" y="5176"/>
                    <a:pt x="5830" y="5018"/>
                  </a:cubicBezTo>
                  <a:cubicBezTo>
                    <a:pt x="5937" y="4614"/>
                    <a:pt x="5961" y="4185"/>
                    <a:pt x="5890" y="3768"/>
                  </a:cubicBezTo>
                  <a:cubicBezTo>
                    <a:pt x="5878" y="3649"/>
                    <a:pt x="5794" y="3554"/>
                    <a:pt x="5675" y="3530"/>
                  </a:cubicBezTo>
                  <a:cubicBezTo>
                    <a:pt x="6009" y="3268"/>
                    <a:pt x="6330" y="3018"/>
                    <a:pt x="6675" y="2780"/>
                  </a:cubicBezTo>
                  <a:cubicBezTo>
                    <a:pt x="7116" y="2459"/>
                    <a:pt x="7580" y="2173"/>
                    <a:pt x="8045" y="1899"/>
                  </a:cubicBezTo>
                  <a:cubicBezTo>
                    <a:pt x="8592" y="1613"/>
                    <a:pt x="9140" y="1351"/>
                    <a:pt x="9711" y="1125"/>
                  </a:cubicBezTo>
                  <a:cubicBezTo>
                    <a:pt x="10152" y="958"/>
                    <a:pt x="10569" y="827"/>
                    <a:pt x="10866" y="458"/>
                  </a:cubicBezTo>
                  <a:cubicBezTo>
                    <a:pt x="10962" y="327"/>
                    <a:pt x="10926" y="149"/>
                    <a:pt x="10783" y="77"/>
                  </a:cubicBezTo>
                  <a:cubicBezTo>
                    <a:pt x="10627" y="24"/>
                    <a:pt x="10465" y="1"/>
                    <a:pt x="10300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31"/>
            <p:cNvSpPr/>
            <p:nvPr/>
          </p:nvSpPr>
          <p:spPr>
            <a:xfrm>
              <a:off x="8505661" y="4905932"/>
              <a:ext cx="474556" cy="578945"/>
            </a:xfrm>
            <a:custGeom>
              <a:rect b="b" l="l" r="r" t="t"/>
              <a:pathLst>
                <a:path extrusionOk="0" h="18507" w="15170">
                  <a:moveTo>
                    <a:pt x="8780" y="1"/>
                  </a:moveTo>
                  <a:cubicBezTo>
                    <a:pt x="6736" y="1"/>
                    <a:pt x="4876" y="1162"/>
                    <a:pt x="3418" y="2600"/>
                  </a:cubicBezTo>
                  <a:cubicBezTo>
                    <a:pt x="1608" y="4386"/>
                    <a:pt x="48" y="6636"/>
                    <a:pt x="24" y="9256"/>
                  </a:cubicBezTo>
                  <a:cubicBezTo>
                    <a:pt x="1" y="11732"/>
                    <a:pt x="1167" y="14137"/>
                    <a:pt x="2727" y="16007"/>
                  </a:cubicBezTo>
                  <a:cubicBezTo>
                    <a:pt x="3894" y="17424"/>
                    <a:pt x="5561" y="18459"/>
                    <a:pt x="7359" y="18507"/>
                  </a:cubicBezTo>
                  <a:cubicBezTo>
                    <a:pt x="7382" y="17983"/>
                    <a:pt x="7418" y="17447"/>
                    <a:pt x="7454" y="16923"/>
                  </a:cubicBezTo>
                  <a:cubicBezTo>
                    <a:pt x="6728" y="16888"/>
                    <a:pt x="6037" y="16602"/>
                    <a:pt x="5489" y="16138"/>
                  </a:cubicBezTo>
                  <a:cubicBezTo>
                    <a:pt x="4965" y="15721"/>
                    <a:pt x="4073" y="15018"/>
                    <a:pt x="4049" y="14304"/>
                  </a:cubicBezTo>
                  <a:cubicBezTo>
                    <a:pt x="4049" y="14175"/>
                    <a:pt x="4157" y="14078"/>
                    <a:pt x="4276" y="14078"/>
                  </a:cubicBezTo>
                  <a:cubicBezTo>
                    <a:pt x="4299" y="14078"/>
                    <a:pt x="4323" y="14082"/>
                    <a:pt x="4346" y="14090"/>
                  </a:cubicBezTo>
                  <a:cubicBezTo>
                    <a:pt x="4894" y="14245"/>
                    <a:pt x="5239" y="14947"/>
                    <a:pt x="5644" y="15340"/>
                  </a:cubicBezTo>
                  <a:cubicBezTo>
                    <a:pt x="6168" y="15852"/>
                    <a:pt x="6763" y="16233"/>
                    <a:pt x="7490" y="16292"/>
                  </a:cubicBezTo>
                  <a:cubicBezTo>
                    <a:pt x="7513" y="15864"/>
                    <a:pt x="7537" y="15447"/>
                    <a:pt x="7573" y="15018"/>
                  </a:cubicBezTo>
                  <a:cubicBezTo>
                    <a:pt x="7609" y="14471"/>
                    <a:pt x="7632" y="13911"/>
                    <a:pt x="7668" y="13363"/>
                  </a:cubicBezTo>
                  <a:cubicBezTo>
                    <a:pt x="7037" y="13256"/>
                    <a:pt x="6442" y="13018"/>
                    <a:pt x="5930" y="12649"/>
                  </a:cubicBezTo>
                  <a:cubicBezTo>
                    <a:pt x="5894" y="12637"/>
                    <a:pt x="5870" y="12613"/>
                    <a:pt x="5835" y="12590"/>
                  </a:cubicBezTo>
                  <a:cubicBezTo>
                    <a:pt x="5525" y="12363"/>
                    <a:pt x="5251" y="12101"/>
                    <a:pt x="5001" y="11804"/>
                  </a:cubicBezTo>
                  <a:cubicBezTo>
                    <a:pt x="4573" y="11244"/>
                    <a:pt x="4227" y="10637"/>
                    <a:pt x="3977" y="9970"/>
                  </a:cubicBezTo>
                  <a:cubicBezTo>
                    <a:pt x="3727" y="9375"/>
                    <a:pt x="3346" y="8661"/>
                    <a:pt x="3632" y="8041"/>
                  </a:cubicBezTo>
                  <a:cubicBezTo>
                    <a:pt x="3686" y="7949"/>
                    <a:pt x="3779" y="7902"/>
                    <a:pt x="3876" y="7902"/>
                  </a:cubicBezTo>
                  <a:cubicBezTo>
                    <a:pt x="3930" y="7902"/>
                    <a:pt x="3986" y="7916"/>
                    <a:pt x="4037" y="7946"/>
                  </a:cubicBezTo>
                  <a:cubicBezTo>
                    <a:pt x="4477" y="8208"/>
                    <a:pt x="4573" y="8756"/>
                    <a:pt x="4739" y="9220"/>
                  </a:cubicBezTo>
                  <a:cubicBezTo>
                    <a:pt x="4930" y="9792"/>
                    <a:pt x="5180" y="10339"/>
                    <a:pt x="5477" y="10851"/>
                  </a:cubicBezTo>
                  <a:cubicBezTo>
                    <a:pt x="5501" y="10887"/>
                    <a:pt x="5513" y="10911"/>
                    <a:pt x="5525" y="10935"/>
                  </a:cubicBezTo>
                  <a:cubicBezTo>
                    <a:pt x="5418" y="9851"/>
                    <a:pt x="5501" y="8744"/>
                    <a:pt x="5787" y="7696"/>
                  </a:cubicBezTo>
                  <a:cubicBezTo>
                    <a:pt x="5824" y="7575"/>
                    <a:pt x="5924" y="7519"/>
                    <a:pt x="6023" y="7519"/>
                  </a:cubicBezTo>
                  <a:cubicBezTo>
                    <a:pt x="6149" y="7519"/>
                    <a:pt x="6275" y="7608"/>
                    <a:pt x="6275" y="7768"/>
                  </a:cubicBezTo>
                  <a:cubicBezTo>
                    <a:pt x="6311" y="9232"/>
                    <a:pt x="6311" y="10697"/>
                    <a:pt x="6585" y="12137"/>
                  </a:cubicBezTo>
                  <a:cubicBezTo>
                    <a:pt x="6918" y="12399"/>
                    <a:pt x="7287" y="12590"/>
                    <a:pt x="7692" y="12709"/>
                  </a:cubicBezTo>
                  <a:cubicBezTo>
                    <a:pt x="7740" y="11554"/>
                    <a:pt x="7787" y="10411"/>
                    <a:pt x="7823" y="9256"/>
                  </a:cubicBezTo>
                  <a:cubicBezTo>
                    <a:pt x="7847" y="8649"/>
                    <a:pt x="7847" y="8018"/>
                    <a:pt x="7847" y="7398"/>
                  </a:cubicBezTo>
                  <a:cubicBezTo>
                    <a:pt x="6811" y="6958"/>
                    <a:pt x="5966" y="5910"/>
                    <a:pt x="6013" y="4755"/>
                  </a:cubicBezTo>
                  <a:cubicBezTo>
                    <a:pt x="6025" y="4624"/>
                    <a:pt x="6085" y="4517"/>
                    <a:pt x="6204" y="4446"/>
                  </a:cubicBezTo>
                  <a:cubicBezTo>
                    <a:pt x="6277" y="4411"/>
                    <a:pt x="6340" y="4395"/>
                    <a:pt x="6397" y="4395"/>
                  </a:cubicBezTo>
                  <a:cubicBezTo>
                    <a:pt x="6798" y="4395"/>
                    <a:pt x="6803" y="5201"/>
                    <a:pt x="6918" y="5493"/>
                  </a:cubicBezTo>
                  <a:cubicBezTo>
                    <a:pt x="7109" y="5994"/>
                    <a:pt x="7430" y="6422"/>
                    <a:pt x="7847" y="6756"/>
                  </a:cubicBezTo>
                  <a:cubicBezTo>
                    <a:pt x="7835" y="5636"/>
                    <a:pt x="7930" y="4517"/>
                    <a:pt x="8121" y="3422"/>
                  </a:cubicBezTo>
                  <a:cubicBezTo>
                    <a:pt x="8150" y="3286"/>
                    <a:pt x="8270" y="3221"/>
                    <a:pt x="8389" y="3221"/>
                  </a:cubicBezTo>
                  <a:cubicBezTo>
                    <a:pt x="8511" y="3221"/>
                    <a:pt x="8632" y="3289"/>
                    <a:pt x="8656" y="3422"/>
                  </a:cubicBezTo>
                  <a:cubicBezTo>
                    <a:pt x="8990" y="5267"/>
                    <a:pt x="8823" y="7268"/>
                    <a:pt x="8799" y="9137"/>
                  </a:cubicBezTo>
                  <a:lnTo>
                    <a:pt x="8799" y="9589"/>
                  </a:lnTo>
                  <a:cubicBezTo>
                    <a:pt x="9180" y="9208"/>
                    <a:pt x="9585" y="8827"/>
                    <a:pt x="9895" y="8363"/>
                  </a:cubicBezTo>
                  <a:cubicBezTo>
                    <a:pt x="10395" y="7637"/>
                    <a:pt x="10728" y="6815"/>
                    <a:pt x="10895" y="5946"/>
                  </a:cubicBezTo>
                  <a:cubicBezTo>
                    <a:pt x="10911" y="5794"/>
                    <a:pt x="11030" y="5725"/>
                    <a:pt x="11158" y="5725"/>
                  </a:cubicBezTo>
                  <a:cubicBezTo>
                    <a:pt x="11321" y="5725"/>
                    <a:pt x="11497" y="5836"/>
                    <a:pt x="11490" y="6029"/>
                  </a:cubicBezTo>
                  <a:cubicBezTo>
                    <a:pt x="11419" y="7065"/>
                    <a:pt x="11228" y="7970"/>
                    <a:pt x="10680" y="8863"/>
                  </a:cubicBezTo>
                  <a:cubicBezTo>
                    <a:pt x="10252" y="9577"/>
                    <a:pt x="9597" y="10399"/>
                    <a:pt x="8775" y="10673"/>
                  </a:cubicBezTo>
                  <a:cubicBezTo>
                    <a:pt x="8752" y="11911"/>
                    <a:pt x="8728" y="13149"/>
                    <a:pt x="8704" y="14387"/>
                  </a:cubicBezTo>
                  <a:cubicBezTo>
                    <a:pt x="8954" y="14304"/>
                    <a:pt x="9192" y="14221"/>
                    <a:pt x="9418" y="14125"/>
                  </a:cubicBezTo>
                  <a:cubicBezTo>
                    <a:pt x="9573" y="13744"/>
                    <a:pt x="9835" y="13375"/>
                    <a:pt x="9954" y="13006"/>
                  </a:cubicBezTo>
                  <a:cubicBezTo>
                    <a:pt x="10157" y="12375"/>
                    <a:pt x="10180" y="11732"/>
                    <a:pt x="10347" y="11101"/>
                  </a:cubicBezTo>
                  <a:cubicBezTo>
                    <a:pt x="10377" y="10988"/>
                    <a:pt x="10475" y="10932"/>
                    <a:pt x="10575" y="10932"/>
                  </a:cubicBezTo>
                  <a:cubicBezTo>
                    <a:pt x="10675" y="10932"/>
                    <a:pt x="10776" y="10988"/>
                    <a:pt x="10811" y="11101"/>
                  </a:cubicBezTo>
                  <a:cubicBezTo>
                    <a:pt x="11038" y="11816"/>
                    <a:pt x="10871" y="12613"/>
                    <a:pt x="10657" y="13316"/>
                  </a:cubicBezTo>
                  <a:cubicBezTo>
                    <a:pt x="10645" y="13352"/>
                    <a:pt x="10633" y="13399"/>
                    <a:pt x="10621" y="13435"/>
                  </a:cubicBezTo>
                  <a:lnTo>
                    <a:pt x="10669" y="13399"/>
                  </a:lnTo>
                  <a:cubicBezTo>
                    <a:pt x="11454" y="12804"/>
                    <a:pt x="12062" y="12006"/>
                    <a:pt x="12431" y="11101"/>
                  </a:cubicBezTo>
                  <a:cubicBezTo>
                    <a:pt x="12472" y="10981"/>
                    <a:pt x="12569" y="10929"/>
                    <a:pt x="12668" y="10929"/>
                  </a:cubicBezTo>
                  <a:cubicBezTo>
                    <a:pt x="12823" y="10929"/>
                    <a:pt x="12982" y="11059"/>
                    <a:pt x="12931" y="11256"/>
                  </a:cubicBezTo>
                  <a:cubicBezTo>
                    <a:pt x="12669" y="12363"/>
                    <a:pt x="12145" y="13399"/>
                    <a:pt x="11264" y="14149"/>
                  </a:cubicBezTo>
                  <a:cubicBezTo>
                    <a:pt x="10585" y="14745"/>
                    <a:pt x="9633" y="15292"/>
                    <a:pt x="8692" y="15399"/>
                  </a:cubicBezTo>
                  <a:cubicBezTo>
                    <a:pt x="8680" y="16423"/>
                    <a:pt x="8656" y="17459"/>
                    <a:pt x="8621" y="18483"/>
                  </a:cubicBezTo>
                  <a:cubicBezTo>
                    <a:pt x="8966" y="18483"/>
                    <a:pt x="9299" y="18459"/>
                    <a:pt x="9633" y="18400"/>
                  </a:cubicBezTo>
                  <a:cubicBezTo>
                    <a:pt x="12097" y="17995"/>
                    <a:pt x="13538" y="15649"/>
                    <a:pt x="14181" y="13411"/>
                  </a:cubicBezTo>
                  <a:cubicBezTo>
                    <a:pt x="15086" y="11494"/>
                    <a:pt x="15169" y="9280"/>
                    <a:pt x="14919" y="7196"/>
                  </a:cubicBezTo>
                  <a:cubicBezTo>
                    <a:pt x="14836" y="6529"/>
                    <a:pt x="14693" y="5863"/>
                    <a:pt x="14502" y="5220"/>
                  </a:cubicBezTo>
                  <a:cubicBezTo>
                    <a:pt x="14479" y="5160"/>
                    <a:pt x="14467" y="5089"/>
                    <a:pt x="14455" y="5029"/>
                  </a:cubicBezTo>
                  <a:cubicBezTo>
                    <a:pt x="13883" y="2838"/>
                    <a:pt x="12288" y="660"/>
                    <a:pt x="9978" y="136"/>
                  </a:cubicBezTo>
                  <a:cubicBezTo>
                    <a:pt x="9573" y="44"/>
                    <a:pt x="9173" y="1"/>
                    <a:pt x="8780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31"/>
            <p:cNvSpPr/>
            <p:nvPr/>
          </p:nvSpPr>
          <p:spPr>
            <a:xfrm>
              <a:off x="8610332" y="5007381"/>
              <a:ext cx="301563" cy="760446"/>
            </a:xfrm>
            <a:custGeom>
              <a:rect b="b" l="l" r="r" t="t"/>
              <a:pathLst>
                <a:path extrusionOk="0" h="24309" w="9640">
                  <a:moveTo>
                    <a:pt x="5046" y="0"/>
                  </a:moveTo>
                  <a:cubicBezTo>
                    <a:pt x="4927" y="0"/>
                    <a:pt x="4810" y="63"/>
                    <a:pt x="4787" y="191"/>
                  </a:cubicBezTo>
                  <a:cubicBezTo>
                    <a:pt x="4596" y="1298"/>
                    <a:pt x="4501" y="2417"/>
                    <a:pt x="4513" y="3536"/>
                  </a:cubicBezTo>
                  <a:cubicBezTo>
                    <a:pt x="4084" y="3203"/>
                    <a:pt x="3763" y="2762"/>
                    <a:pt x="3572" y="2262"/>
                  </a:cubicBezTo>
                  <a:cubicBezTo>
                    <a:pt x="3479" y="1971"/>
                    <a:pt x="3467" y="1172"/>
                    <a:pt x="3069" y="1172"/>
                  </a:cubicBezTo>
                  <a:cubicBezTo>
                    <a:pt x="3011" y="1172"/>
                    <a:pt x="2945" y="1189"/>
                    <a:pt x="2870" y="1227"/>
                  </a:cubicBezTo>
                  <a:cubicBezTo>
                    <a:pt x="2751" y="1286"/>
                    <a:pt x="2679" y="1405"/>
                    <a:pt x="2679" y="1536"/>
                  </a:cubicBezTo>
                  <a:cubicBezTo>
                    <a:pt x="2620" y="2679"/>
                    <a:pt x="3477" y="3739"/>
                    <a:pt x="4501" y="4167"/>
                  </a:cubicBezTo>
                  <a:cubicBezTo>
                    <a:pt x="4501" y="4798"/>
                    <a:pt x="4501" y="5418"/>
                    <a:pt x="4477" y="6037"/>
                  </a:cubicBezTo>
                  <a:cubicBezTo>
                    <a:pt x="4441" y="7180"/>
                    <a:pt x="4406" y="8335"/>
                    <a:pt x="4358" y="9489"/>
                  </a:cubicBezTo>
                  <a:cubicBezTo>
                    <a:pt x="3953" y="9370"/>
                    <a:pt x="3584" y="9180"/>
                    <a:pt x="3251" y="8918"/>
                  </a:cubicBezTo>
                  <a:cubicBezTo>
                    <a:pt x="2977" y="7477"/>
                    <a:pt x="2977" y="6013"/>
                    <a:pt x="2941" y="4548"/>
                  </a:cubicBezTo>
                  <a:cubicBezTo>
                    <a:pt x="2934" y="4389"/>
                    <a:pt x="2809" y="4300"/>
                    <a:pt x="2683" y="4300"/>
                  </a:cubicBezTo>
                  <a:cubicBezTo>
                    <a:pt x="2583" y="4300"/>
                    <a:pt x="2483" y="4356"/>
                    <a:pt x="2441" y="4477"/>
                  </a:cubicBezTo>
                  <a:cubicBezTo>
                    <a:pt x="2167" y="5525"/>
                    <a:pt x="2084" y="6620"/>
                    <a:pt x="2191" y="7704"/>
                  </a:cubicBezTo>
                  <a:cubicBezTo>
                    <a:pt x="2179" y="7680"/>
                    <a:pt x="2155" y="7656"/>
                    <a:pt x="2143" y="7632"/>
                  </a:cubicBezTo>
                  <a:cubicBezTo>
                    <a:pt x="1834" y="7120"/>
                    <a:pt x="1584" y="6572"/>
                    <a:pt x="1393" y="6001"/>
                  </a:cubicBezTo>
                  <a:cubicBezTo>
                    <a:pt x="1238" y="5525"/>
                    <a:pt x="1143" y="4989"/>
                    <a:pt x="691" y="4715"/>
                  </a:cubicBezTo>
                  <a:cubicBezTo>
                    <a:pt x="647" y="4687"/>
                    <a:pt x="598" y="4674"/>
                    <a:pt x="549" y="4674"/>
                  </a:cubicBezTo>
                  <a:cubicBezTo>
                    <a:pt x="450" y="4674"/>
                    <a:pt x="349" y="4727"/>
                    <a:pt x="286" y="4822"/>
                  </a:cubicBezTo>
                  <a:cubicBezTo>
                    <a:pt x="0" y="5441"/>
                    <a:pt x="393" y="6156"/>
                    <a:pt x="631" y="6751"/>
                  </a:cubicBezTo>
                  <a:cubicBezTo>
                    <a:pt x="881" y="7406"/>
                    <a:pt x="1238" y="8025"/>
                    <a:pt x="1667" y="8585"/>
                  </a:cubicBezTo>
                  <a:cubicBezTo>
                    <a:pt x="1905" y="8882"/>
                    <a:pt x="2191" y="9144"/>
                    <a:pt x="2501" y="9370"/>
                  </a:cubicBezTo>
                  <a:cubicBezTo>
                    <a:pt x="2524" y="9394"/>
                    <a:pt x="2560" y="9418"/>
                    <a:pt x="2596" y="9430"/>
                  </a:cubicBezTo>
                  <a:cubicBezTo>
                    <a:pt x="3108" y="9799"/>
                    <a:pt x="3703" y="10037"/>
                    <a:pt x="4322" y="10132"/>
                  </a:cubicBezTo>
                  <a:cubicBezTo>
                    <a:pt x="4298" y="10692"/>
                    <a:pt x="4275" y="11240"/>
                    <a:pt x="4227" y="11799"/>
                  </a:cubicBezTo>
                  <a:cubicBezTo>
                    <a:pt x="4203" y="12228"/>
                    <a:pt x="4179" y="12645"/>
                    <a:pt x="4156" y="13073"/>
                  </a:cubicBezTo>
                  <a:cubicBezTo>
                    <a:pt x="3429" y="13014"/>
                    <a:pt x="2822" y="12633"/>
                    <a:pt x="2298" y="12121"/>
                  </a:cubicBezTo>
                  <a:cubicBezTo>
                    <a:pt x="1905" y="11728"/>
                    <a:pt x="1560" y="11025"/>
                    <a:pt x="1012" y="10859"/>
                  </a:cubicBezTo>
                  <a:cubicBezTo>
                    <a:pt x="992" y="10854"/>
                    <a:pt x="972" y="10852"/>
                    <a:pt x="952" y="10852"/>
                  </a:cubicBezTo>
                  <a:cubicBezTo>
                    <a:pt x="823" y="10852"/>
                    <a:pt x="715" y="10950"/>
                    <a:pt x="715" y="11085"/>
                  </a:cubicBezTo>
                  <a:cubicBezTo>
                    <a:pt x="727" y="11787"/>
                    <a:pt x="1631" y="12502"/>
                    <a:pt x="2143" y="12907"/>
                  </a:cubicBezTo>
                  <a:cubicBezTo>
                    <a:pt x="2703" y="13383"/>
                    <a:pt x="3394" y="13657"/>
                    <a:pt x="4120" y="13704"/>
                  </a:cubicBezTo>
                  <a:cubicBezTo>
                    <a:pt x="4084" y="14228"/>
                    <a:pt x="4048" y="14764"/>
                    <a:pt x="4013" y="15300"/>
                  </a:cubicBezTo>
                  <a:cubicBezTo>
                    <a:pt x="3965" y="16109"/>
                    <a:pt x="3917" y="16919"/>
                    <a:pt x="3870" y="17729"/>
                  </a:cubicBezTo>
                  <a:cubicBezTo>
                    <a:pt x="3798" y="18717"/>
                    <a:pt x="3739" y="19717"/>
                    <a:pt x="3667" y="20681"/>
                  </a:cubicBezTo>
                  <a:cubicBezTo>
                    <a:pt x="3596" y="21646"/>
                    <a:pt x="3405" y="22670"/>
                    <a:pt x="3501" y="23634"/>
                  </a:cubicBezTo>
                  <a:cubicBezTo>
                    <a:pt x="3542" y="24041"/>
                    <a:pt x="3911" y="24308"/>
                    <a:pt x="4251" y="24308"/>
                  </a:cubicBezTo>
                  <a:cubicBezTo>
                    <a:pt x="4498" y="24308"/>
                    <a:pt x="4730" y="24167"/>
                    <a:pt x="4810" y="23836"/>
                  </a:cubicBezTo>
                  <a:cubicBezTo>
                    <a:pt x="5048" y="22872"/>
                    <a:pt x="5013" y="21824"/>
                    <a:pt x="5060" y="20848"/>
                  </a:cubicBezTo>
                  <a:cubicBezTo>
                    <a:pt x="5108" y="19860"/>
                    <a:pt x="5144" y="18872"/>
                    <a:pt x="5191" y="17895"/>
                  </a:cubicBezTo>
                  <a:cubicBezTo>
                    <a:pt x="5227" y="17014"/>
                    <a:pt x="5251" y="16145"/>
                    <a:pt x="5287" y="15264"/>
                  </a:cubicBezTo>
                  <a:cubicBezTo>
                    <a:pt x="5322" y="14240"/>
                    <a:pt x="5346" y="13204"/>
                    <a:pt x="5358" y="12180"/>
                  </a:cubicBezTo>
                  <a:cubicBezTo>
                    <a:pt x="6299" y="12073"/>
                    <a:pt x="7239" y="11525"/>
                    <a:pt x="7930" y="10930"/>
                  </a:cubicBezTo>
                  <a:cubicBezTo>
                    <a:pt x="8811" y="10168"/>
                    <a:pt x="9335" y="9156"/>
                    <a:pt x="9597" y="8025"/>
                  </a:cubicBezTo>
                  <a:cubicBezTo>
                    <a:pt x="9640" y="7831"/>
                    <a:pt x="9487" y="7706"/>
                    <a:pt x="9336" y="7706"/>
                  </a:cubicBezTo>
                  <a:cubicBezTo>
                    <a:pt x="9237" y="7706"/>
                    <a:pt x="9139" y="7760"/>
                    <a:pt x="9097" y="7882"/>
                  </a:cubicBezTo>
                  <a:cubicBezTo>
                    <a:pt x="8716" y="8787"/>
                    <a:pt x="8108" y="9573"/>
                    <a:pt x="7334" y="10168"/>
                  </a:cubicBezTo>
                  <a:lnTo>
                    <a:pt x="7275" y="10216"/>
                  </a:lnTo>
                  <a:cubicBezTo>
                    <a:pt x="7299" y="10180"/>
                    <a:pt x="7311" y="10132"/>
                    <a:pt x="7323" y="10097"/>
                  </a:cubicBezTo>
                  <a:cubicBezTo>
                    <a:pt x="7537" y="9394"/>
                    <a:pt x="7692" y="8596"/>
                    <a:pt x="7465" y="7882"/>
                  </a:cubicBezTo>
                  <a:cubicBezTo>
                    <a:pt x="7430" y="7763"/>
                    <a:pt x="7332" y="7704"/>
                    <a:pt x="7233" y="7704"/>
                  </a:cubicBezTo>
                  <a:cubicBezTo>
                    <a:pt x="7135" y="7704"/>
                    <a:pt x="7037" y="7763"/>
                    <a:pt x="7001" y="7882"/>
                  </a:cubicBezTo>
                  <a:cubicBezTo>
                    <a:pt x="6846" y="8513"/>
                    <a:pt x="6823" y="9156"/>
                    <a:pt x="6620" y="9775"/>
                  </a:cubicBezTo>
                  <a:cubicBezTo>
                    <a:pt x="6501" y="10156"/>
                    <a:pt x="6227" y="10513"/>
                    <a:pt x="6084" y="10894"/>
                  </a:cubicBezTo>
                  <a:cubicBezTo>
                    <a:pt x="5846" y="10990"/>
                    <a:pt x="5608" y="11085"/>
                    <a:pt x="5370" y="11168"/>
                  </a:cubicBezTo>
                  <a:cubicBezTo>
                    <a:pt x="5382" y="9918"/>
                    <a:pt x="5406" y="8680"/>
                    <a:pt x="5429" y="7442"/>
                  </a:cubicBezTo>
                  <a:cubicBezTo>
                    <a:pt x="6263" y="7168"/>
                    <a:pt x="6906" y="6358"/>
                    <a:pt x="7346" y="5632"/>
                  </a:cubicBezTo>
                  <a:cubicBezTo>
                    <a:pt x="7882" y="4739"/>
                    <a:pt x="8085" y="3834"/>
                    <a:pt x="8144" y="2810"/>
                  </a:cubicBezTo>
                  <a:cubicBezTo>
                    <a:pt x="8164" y="2614"/>
                    <a:pt x="7989" y="2499"/>
                    <a:pt x="7823" y="2499"/>
                  </a:cubicBezTo>
                  <a:cubicBezTo>
                    <a:pt x="7696" y="2499"/>
                    <a:pt x="7575" y="2566"/>
                    <a:pt x="7549" y="2715"/>
                  </a:cubicBezTo>
                  <a:cubicBezTo>
                    <a:pt x="7394" y="3584"/>
                    <a:pt x="7061" y="4417"/>
                    <a:pt x="6561" y="5144"/>
                  </a:cubicBezTo>
                  <a:cubicBezTo>
                    <a:pt x="6251" y="5608"/>
                    <a:pt x="5846" y="5977"/>
                    <a:pt x="5453" y="6370"/>
                  </a:cubicBezTo>
                  <a:lnTo>
                    <a:pt x="5453" y="5918"/>
                  </a:lnTo>
                  <a:cubicBezTo>
                    <a:pt x="5477" y="4048"/>
                    <a:pt x="5656" y="2036"/>
                    <a:pt x="5322" y="203"/>
                  </a:cubicBezTo>
                  <a:cubicBezTo>
                    <a:pt x="5298" y="69"/>
                    <a:pt x="5171" y="0"/>
                    <a:pt x="5046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31"/>
            <p:cNvSpPr/>
            <p:nvPr/>
          </p:nvSpPr>
          <p:spPr>
            <a:xfrm>
              <a:off x="7908227" y="3584622"/>
              <a:ext cx="328185" cy="219009"/>
            </a:xfrm>
            <a:custGeom>
              <a:rect b="b" l="l" r="r" t="t"/>
              <a:pathLst>
                <a:path extrusionOk="0" h="7001" w="10491">
                  <a:moveTo>
                    <a:pt x="4501" y="0"/>
                  </a:moveTo>
                  <a:cubicBezTo>
                    <a:pt x="4157" y="0"/>
                    <a:pt x="3826" y="163"/>
                    <a:pt x="3620" y="547"/>
                  </a:cubicBezTo>
                  <a:cubicBezTo>
                    <a:pt x="3192" y="1333"/>
                    <a:pt x="2644" y="2059"/>
                    <a:pt x="1989" y="2678"/>
                  </a:cubicBezTo>
                  <a:lnTo>
                    <a:pt x="1870" y="2797"/>
                  </a:lnTo>
                  <a:cubicBezTo>
                    <a:pt x="1394" y="2976"/>
                    <a:pt x="977" y="3286"/>
                    <a:pt x="692" y="3690"/>
                  </a:cubicBezTo>
                  <a:cubicBezTo>
                    <a:pt x="644" y="3762"/>
                    <a:pt x="596" y="3833"/>
                    <a:pt x="561" y="3905"/>
                  </a:cubicBezTo>
                  <a:cubicBezTo>
                    <a:pt x="382" y="4107"/>
                    <a:pt x="239" y="4333"/>
                    <a:pt x="144" y="4583"/>
                  </a:cubicBezTo>
                  <a:cubicBezTo>
                    <a:pt x="1" y="4917"/>
                    <a:pt x="96" y="5310"/>
                    <a:pt x="358" y="5548"/>
                  </a:cubicBezTo>
                  <a:cubicBezTo>
                    <a:pt x="370" y="5488"/>
                    <a:pt x="382" y="5429"/>
                    <a:pt x="406" y="5369"/>
                  </a:cubicBezTo>
                  <a:cubicBezTo>
                    <a:pt x="715" y="4595"/>
                    <a:pt x="1358" y="4012"/>
                    <a:pt x="2108" y="4000"/>
                  </a:cubicBezTo>
                  <a:cubicBezTo>
                    <a:pt x="2602" y="3722"/>
                    <a:pt x="3180" y="3605"/>
                    <a:pt x="3756" y="3605"/>
                  </a:cubicBezTo>
                  <a:cubicBezTo>
                    <a:pt x="4070" y="3605"/>
                    <a:pt x="4382" y="3639"/>
                    <a:pt x="4680" y="3702"/>
                  </a:cubicBezTo>
                  <a:cubicBezTo>
                    <a:pt x="6347" y="4048"/>
                    <a:pt x="8252" y="4881"/>
                    <a:pt x="9585" y="5929"/>
                  </a:cubicBezTo>
                  <a:cubicBezTo>
                    <a:pt x="9705" y="6012"/>
                    <a:pt x="9752" y="6155"/>
                    <a:pt x="9705" y="6298"/>
                  </a:cubicBezTo>
                  <a:cubicBezTo>
                    <a:pt x="9883" y="6488"/>
                    <a:pt x="9978" y="6738"/>
                    <a:pt x="9966" y="7000"/>
                  </a:cubicBezTo>
                  <a:cubicBezTo>
                    <a:pt x="10347" y="6560"/>
                    <a:pt x="10490" y="5941"/>
                    <a:pt x="10205" y="5202"/>
                  </a:cubicBezTo>
                  <a:cubicBezTo>
                    <a:pt x="9871" y="4333"/>
                    <a:pt x="9014" y="3917"/>
                    <a:pt x="8228" y="3536"/>
                  </a:cubicBezTo>
                  <a:cubicBezTo>
                    <a:pt x="7502" y="3202"/>
                    <a:pt x="6871" y="2690"/>
                    <a:pt x="6371" y="2059"/>
                  </a:cubicBezTo>
                  <a:cubicBezTo>
                    <a:pt x="6192" y="1512"/>
                    <a:pt x="5918" y="1000"/>
                    <a:pt x="5561" y="547"/>
                  </a:cubicBezTo>
                  <a:cubicBezTo>
                    <a:pt x="5301" y="211"/>
                    <a:pt x="4893" y="0"/>
                    <a:pt x="450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31"/>
            <p:cNvSpPr/>
            <p:nvPr/>
          </p:nvSpPr>
          <p:spPr>
            <a:xfrm>
              <a:off x="7916799" y="3697364"/>
              <a:ext cx="303597" cy="138300"/>
            </a:xfrm>
            <a:custGeom>
              <a:rect b="b" l="l" r="r" t="t"/>
              <a:pathLst>
                <a:path extrusionOk="0" h="4421" w="9705">
                  <a:moveTo>
                    <a:pt x="3482" y="1"/>
                  </a:moveTo>
                  <a:cubicBezTo>
                    <a:pt x="2906" y="1"/>
                    <a:pt x="2328" y="118"/>
                    <a:pt x="1834" y="396"/>
                  </a:cubicBezTo>
                  <a:cubicBezTo>
                    <a:pt x="1096" y="408"/>
                    <a:pt x="453" y="979"/>
                    <a:pt x="132" y="1765"/>
                  </a:cubicBezTo>
                  <a:cubicBezTo>
                    <a:pt x="120" y="1825"/>
                    <a:pt x="96" y="1884"/>
                    <a:pt x="84" y="1944"/>
                  </a:cubicBezTo>
                  <a:cubicBezTo>
                    <a:pt x="1" y="2480"/>
                    <a:pt x="453" y="3015"/>
                    <a:pt x="941" y="3170"/>
                  </a:cubicBezTo>
                  <a:cubicBezTo>
                    <a:pt x="1108" y="3230"/>
                    <a:pt x="1275" y="3277"/>
                    <a:pt x="1441" y="3325"/>
                  </a:cubicBezTo>
                  <a:cubicBezTo>
                    <a:pt x="1561" y="3372"/>
                    <a:pt x="1680" y="3408"/>
                    <a:pt x="1799" y="3432"/>
                  </a:cubicBezTo>
                  <a:cubicBezTo>
                    <a:pt x="2287" y="3575"/>
                    <a:pt x="2775" y="3694"/>
                    <a:pt x="3263" y="3801"/>
                  </a:cubicBezTo>
                  <a:cubicBezTo>
                    <a:pt x="3418" y="3051"/>
                    <a:pt x="3668" y="2325"/>
                    <a:pt x="4013" y="1646"/>
                  </a:cubicBezTo>
                  <a:cubicBezTo>
                    <a:pt x="4115" y="1463"/>
                    <a:pt x="4329" y="1370"/>
                    <a:pt x="4540" y="1370"/>
                  </a:cubicBezTo>
                  <a:cubicBezTo>
                    <a:pt x="4797" y="1370"/>
                    <a:pt x="5051" y="1508"/>
                    <a:pt x="5097" y="1789"/>
                  </a:cubicBezTo>
                  <a:cubicBezTo>
                    <a:pt x="5204" y="2575"/>
                    <a:pt x="5192" y="3361"/>
                    <a:pt x="5073" y="4134"/>
                  </a:cubicBezTo>
                  <a:cubicBezTo>
                    <a:pt x="6275" y="4313"/>
                    <a:pt x="7490" y="4408"/>
                    <a:pt x="8704" y="4420"/>
                  </a:cubicBezTo>
                  <a:cubicBezTo>
                    <a:pt x="9347" y="4420"/>
                    <a:pt x="9704" y="3908"/>
                    <a:pt x="9704" y="3396"/>
                  </a:cubicBezTo>
                  <a:cubicBezTo>
                    <a:pt x="9704" y="3134"/>
                    <a:pt x="9609" y="2872"/>
                    <a:pt x="9431" y="2682"/>
                  </a:cubicBezTo>
                  <a:cubicBezTo>
                    <a:pt x="9478" y="2551"/>
                    <a:pt x="9431" y="2408"/>
                    <a:pt x="9311" y="2325"/>
                  </a:cubicBezTo>
                  <a:cubicBezTo>
                    <a:pt x="7978" y="1289"/>
                    <a:pt x="6073" y="444"/>
                    <a:pt x="4406" y="98"/>
                  </a:cubicBezTo>
                  <a:cubicBezTo>
                    <a:pt x="4108" y="35"/>
                    <a:pt x="3796" y="1"/>
                    <a:pt x="348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31"/>
            <p:cNvSpPr/>
            <p:nvPr/>
          </p:nvSpPr>
          <p:spPr>
            <a:xfrm>
              <a:off x="7978269" y="3740440"/>
              <a:ext cx="101324" cy="315077"/>
            </a:xfrm>
            <a:custGeom>
              <a:rect b="b" l="l" r="r" t="t"/>
              <a:pathLst>
                <a:path extrusionOk="0" h="10072" w="3239">
                  <a:moveTo>
                    <a:pt x="2572" y="0"/>
                  </a:moveTo>
                  <a:cubicBezTo>
                    <a:pt x="2361" y="0"/>
                    <a:pt x="2150" y="94"/>
                    <a:pt x="2048" y="281"/>
                  </a:cubicBezTo>
                  <a:cubicBezTo>
                    <a:pt x="1703" y="960"/>
                    <a:pt x="1453" y="1686"/>
                    <a:pt x="1298" y="2424"/>
                  </a:cubicBezTo>
                  <a:cubicBezTo>
                    <a:pt x="1108" y="3305"/>
                    <a:pt x="989" y="4222"/>
                    <a:pt x="822" y="5067"/>
                  </a:cubicBezTo>
                  <a:cubicBezTo>
                    <a:pt x="655" y="5948"/>
                    <a:pt x="512" y="6817"/>
                    <a:pt x="358" y="7699"/>
                  </a:cubicBezTo>
                  <a:cubicBezTo>
                    <a:pt x="238" y="8425"/>
                    <a:pt x="0" y="9068"/>
                    <a:pt x="429" y="9711"/>
                  </a:cubicBezTo>
                  <a:cubicBezTo>
                    <a:pt x="560" y="9908"/>
                    <a:pt x="822" y="10071"/>
                    <a:pt x="1074" y="10071"/>
                  </a:cubicBezTo>
                  <a:cubicBezTo>
                    <a:pt x="1187" y="10071"/>
                    <a:pt x="1297" y="10038"/>
                    <a:pt x="1393" y="9961"/>
                  </a:cubicBezTo>
                  <a:cubicBezTo>
                    <a:pt x="2108" y="9413"/>
                    <a:pt x="2108" y="8722"/>
                    <a:pt x="2263" y="7853"/>
                  </a:cubicBezTo>
                  <a:cubicBezTo>
                    <a:pt x="2405" y="7032"/>
                    <a:pt x="2548" y="6222"/>
                    <a:pt x="2679" y="5401"/>
                  </a:cubicBezTo>
                  <a:cubicBezTo>
                    <a:pt x="2810" y="4543"/>
                    <a:pt x="3001" y="3662"/>
                    <a:pt x="3108" y="2769"/>
                  </a:cubicBezTo>
                  <a:cubicBezTo>
                    <a:pt x="3227" y="1984"/>
                    <a:pt x="3239" y="1198"/>
                    <a:pt x="3132" y="424"/>
                  </a:cubicBezTo>
                  <a:cubicBezTo>
                    <a:pt x="3086" y="142"/>
                    <a:pt x="2830" y="0"/>
                    <a:pt x="257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31"/>
            <p:cNvSpPr/>
            <p:nvPr/>
          </p:nvSpPr>
          <p:spPr>
            <a:xfrm>
              <a:off x="7951460" y="3945465"/>
              <a:ext cx="770644" cy="878569"/>
            </a:xfrm>
            <a:custGeom>
              <a:rect b="b" l="l" r="r" t="t"/>
              <a:pathLst>
                <a:path extrusionOk="0" h="28085" w="24635">
                  <a:moveTo>
                    <a:pt x="13846" y="0"/>
                  </a:moveTo>
                  <a:cubicBezTo>
                    <a:pt x="13471" y="0"/>
                    <a:pt x="13096" y="118"/>
                    <a:pt x="12775" y="347"/>
                  </a:cubicBezTo>
                  <a:cubicBezTo>
                    <a:pt x="12725" y="343"/>
                    <a:pt x="12674" y="341"/>
                    <a:pt x="12624" y="341"/>
                  </a:cubicBezTo>
                  <a:cubicBezTo>
                    <a:pt x="11732" y="341"/>
                    <a:pt x="10940" y="932"/>
                    <a:pt x="10692" y="1799"/>
                  </a:cubicBezTo>
                  <a:cubicBezTo>
                    <a:pt x="10668" y="1871"/>
                    <a:pt x="10644" y="1930"/>
                    <a:pt x="10620" y="1990"/>
                  </a:cubicBezTo>
                  <a:cubicBezTo>
                    <a:pt x="10513" y="2216"/>
                    <a:pt x="10430" y="2454"/>
                    <a:pt x="10382" y="2704"/>
                  </a:cubicBezTo>
                  <a:cubicBezTo>
                    <a:pt x="7846" y="10241"/>
                    <a:pt x="4203" y="17349"/>
                    <a:pt x="548" y="24374"/>
                  </a:cubicBezTo>
                  <a:cubicBezTo>
                    <a:pt x="0" y="25421"/>
                    <a:pt x="405" y="27064"/>
                    <a:pt x="1726" y="27291"/>
                  </a:cubicBezTo>
                  <a:cubicBezTo>
                    <a:pt x="4535" y="27820"/>
                    <a:pt x="7393" y="28085"/>
                    <a:pt x="10256" y="28085"/>
                  </a:cubicBezTo>
                  <a:cubicBezTo>
                    <a:pt x="10548" y="28085"/>
                    <a:pt x="10840" y="28082"/>
                    <a:pt x="11132" y="28076"/>
                  </a:cubicBezTo>
                  <a:lnTo>
                    <a:pt x="11144" y="27624"/>
                  </a:lnTo>
                  <a:cubicBezTo>
                    <a:pt x="11061" y="27541"/>
                    <a:pt x="11013" y="27445"/>
                    <a:pt x="10990" y="27350"/>
                  </a:cubicBezTo>
                  <a:cubicBezTo>
                    <a:pt x="10620" y="27136"/>
                    <a:pt x="10263" y="26933"/>
                    <a:pt x="9882" y="26695"/>
                  </a:cubicBezTo>
                  <a:cubicBezTo>
                    <a:pt x="9501" y="26457"/>
                    <a:pt x="8906" y="26231"/>
                    <a:pt x="8751" y="25790"/>
                  </a:cubicBezTo>
                  <a:cubicBezTo>
                    <a:pt x="8727" y="25695"/>
                    <a:pt x="8763" y="25612"/>
                    <a:pt x="8846" y="25564"/>
                  </a:cubicBezTo>
                  <a:cubicBezTo>
                    <a:pt x="8971" y="25475"/>
                    <a:pt x="9128" y="25441"/>
                    <a:pt x="9298" y="25441"/>
                  </a:cubicBezTo>
                  <a:cubicBezTo>
                    <a:pt x="9699" y="25441"/>
                    <a:pt x="10173" y="25633"/>
                    <a:pt x="10466" y="25767"/>
                  </a:cubicBezTo>
                  <a:cubicBezTo>
                    <a:pt x="10716" y="25886"/>
                    <a:pt x="10954" y="26029"/>
                    <a:pt x="11168" y="26195"/>
                  </a:cubicBezTo>
                  <a:lnTo>
                    <a:pt x="11180" y="25814"/>
                  </a:lnTo>
                  <a:cubicBezTo>
                    <a:pt x="11132" y="25802"/>
                    <a:pt x="11097" y="25779"/>
                    <a:pt x="11061" y="25755"/>
                  </a:cubicBezTo>
                  <a:cubicBezTo>
                    <a:pt x="10418" y="25243"/>
                    <a:pt x="9858" y="24671"/>
                    <a:pt x="9239" y="24135"/>
                  </a:cubicBezTo>
                  <a:cubicBezTo>
                    <a:pt x="8763" y="23719"/>
                    <a:pt x="7977" y="23254"/>
                    <a:pt x="7822" y="22600"/>
                  </a:cubicBezTo>
                  <a:cubicBezTo>
                    <a:pt x="7787" y="22445"/>
                    <a:pt x="7906" y="22290"/>
                    <a:pt x="8061" y="22290"/>
                  </a:cubicBezTo>
                  <a:cubicBezTo>
                    <a:pt x="8098" y="22286"/>
                    <a:pt x="8135" y="22284"/>
                    <a:pt x="8172" y="22284"/>
                  </a:cubicBezTo>
                  <a:cubicBezTo>
                    <a:pt x="8841" y="22284"/>
                    <a:pt x="9539" y="22967"/>
                    <a:pt x="10001" y="23373"/>
                  </a:cubicBezTo>
                  <a:cubicBezTo>
                    <a:pt x="10442" y="23754"/>
                    <a:pt x="10847" y="24183"/>
                    <a:pt x="11204" y="24647"/>
                  </a:cubicBezTo>
                  <a:cubicBezTo>
                    <a:pt x="11216" y="24505"/>
                    <a:pt x="11216" y="24374"/>
                    <a:pt x="11216" y="24231"/>
                  </a:cubicBezTo>
                  <a:cubicBezTo>
                    <a:pt x="11240" y="22683"/>
                    <a:pt x="11275" y="21135"/>
                    <a:pt x="11299" y="19587"/>
                  </a:cubicBezTo>
                  <a:cubicBezTo>
                    <a:pt x="10835" y="19087"/>
                    <a:pt x="10394" y="18563"/>
                    <a:pt x="9966" y="18039"/>
                  </a:cubicBezTo>
                  <a:cubicBezTo>
                    <a:pt x="9406" y="17361"/>
                    <a:pt x="8989" y="16587"/>
                    <a:pt x="8442" y="15896"/>
                  </a:cubicBezTo>
                  <a:cubicBezTo>
                    <a:pt x="8205" y="15596"/>
                    <a:pt x="8441" y="15213"/>
                    <a:pt x="8735" y="15213"/>
                  </a:cubicBezTo>
                  <a:cubicBezTo>
                    <a:pt x="8826" y="15213"/>
                    <a:pt x="8923" y="15250"/>
                    <a:pt x="9013" y="15337"/>
                  </a:cubicBezTo>
                  <a:cubicBezTo>
                    <a:pt x="9632" y="15932"/>
                    <a:pt x="10347" y="16432"/>
                    <a:pt x="10978" y="17027"/>
                  </a:cubicBezTo>
                  <a:cubicBezTo>
                    <a:pt x="11097" y="17135"/>
                    <a:pt x="11216" y="17254"/>
                    <a:pt x="11347" y="17385"/>
                  </a:cubicBezTo>
                  <a:cubicBezTo>
                    <a:pt x="11359" y="16492"/>
                    <a:pt x="11382" y="15599"/>
                    <a:pt x="11406" y="14706"/>
                  </a:cubicBezTo>
                  <a:cubicBezTo>
                    <a:pt x="11335" y="14670"/>
                    <a:pt x="11275" y="14610"/>
                    <a:pt x="11216" y="14551"/>
                  </a:cubicBezTo>
                  <a:cubicBezTo>
                    <a:pt x="10870" y="14110"/>
                    <a:pt x="10585" y="13634"/>
                    <a:pt x="10251" y="13158"/>
                  </a:cubicBezTo>
                  <a:cubicBezTo>
                    <a:pt x="9906" y="12682"/>
                    <a:pt x="9537" y="12229"/>
                    <a:pt x="9239" y="11729"/>
                  </a:cubicBezTo>
                  <a:cubicBezTo>
                    <a:pt x="9025" y="11372"/>
                    <a:pt x="9320" y="11075"/>
                    <a:pt x="9637" y="11075"/>
                  </a:cubicBezTo>
                  <a:cubicBezTo>
                    <a:pt x="9742" y="11075"/>
                    <a:pt x="9850" y="11107"/>
                    <a:pt x="9942" y="11182"/>
                  </a:cubicBezTo>
                  <a:cubicBezTo>
                    <a:pt x="10525" y="11646"/>
                    <a:pt x="11037" y="12205"/>
                    <a:pt x="11454" y="12825"/>
                  </a:cubicBezTo>
                  <a:cubicBezTo>
                    <a:pt x="11502" y="11539"/>
                    <a:pt x="11549" y="10253"/>
                    <a:pt x="11609" y="8955"/>
                  </a:cubicBezTo>
                  <a:cubicBezTo>
                    <a:pt x="11347" y="8669"/>
                    <a:pt x="11132" y="8312"/>
                    <a:pt x="10918" y="8014"/>
                  </a:cubicBezTo>
                  <a:cubicBezTo>
                    <a:pt x="10585" y="7574"/>
                    <a:pt x="10287" y="7121"/>
                    <a:pt x="10025" y="6645"/>
                  </a:cubicBezTo>
                  <a:cubicBezTo>
                    <a:pt x="9865" y="6369"/>
                    <a:pt x="10091" y="6086"/>
                    <a:pt x="10345" y="6086"/>
                  </a:cubicBezTo>
                  <a:cubicBezTo>
                    <a:pt x="10430" y="6086"/>
                    <a:pt x="10519" y="6118"/>
                    <a:pt x="10597" y="6193"/>
                  </a:cubicBezTo>
                  <a:cubicBezTo>
                    <a:pt x="10990" y="6574"/>
                    <a:pt x="11347" y="6991"/>
                    <a:pt x="11680" y="7419"/>
                  </a:cubicBezTo>
                  <a:cubicBezTo>
                    <a:pt x="11716" y="6717"/>
                    <a:pt x="11752" y="6002"/>
                    <a:pt x="11799" y="5300"/>
                  </a:cubicBezTo>
                  <a:cubicBezTo>
                    <a:pt x="11817" y="5030"/>
                    <a:pt x="12022" y="4894"/>
                    <a:pt x="12224" y="4894"/>
                  </a:cubicBezTo>
                  <a:cubicBezTo>
                    <a:pt x="12423" y="4894"/>
                    <a:pt x="12621" y="5027"/>
                    <a:pt x="12633" y="5300"/>
                  </a:cubicBezTo>
                  <a:cubicBezTo>
                    <a:pt x="12645" y="5764"/>
                    <a:pt x="12656" y="6229"/>
                    <a:pt x="12680" y="6693"/>
                  </a:cubicBezTo>
                  <a:cubicBezTo>
                    <a:pt x="13133" y="6086"/>
                    <a:pt x="13692" y="5562"/>
                    <a:pt x="14347" y="5145"/>
                  </a:cubicBezTo>
                  <a:cubicBezTo>
                    <a:pt x="14415" y="5100"/>
                    <a:pt x="14484" y="5080"/>
                    <a:pt x="14551" y="5080"/>
                  </a:cubicBezTo>
                  <a:cubicBezTo>
                    <a:pt x="14872" y="5080"/>
                    <a:pt x="15133" y="5534"/>
                    <a:pt x="14847" y="5800"/>
                  </a:cubicBezTo>
                  <a:cubicBezTo>
                    <a:pt x="14276" y="6336"/>
                    <a:pt x="13776" y="6931"/>
                    <a:pt x="13359" y="7574"/>
                  </a:cubicBezTo>
                  <a:cubicBezTo>
                    <a:pt x="13121" y="7955"/>
                    <a:pt x="12954" y="8395"/>
                    <a:pt x="12740" y="8788"/>
                  </a:cubicBezTo>
                  <a:cubicBezTo>
                    <a:pt x="12775" y="10241"/>
                    <a:pt x="12787" y="11693"/>
                    <a:pt x="12787" y="13134"/>
                  </a:cubicBezTo>
                  <a:cubicBezTo>
                    <a:pt x="12942" y="12944"/>
                    <a:pt x="13085" y="12753"/>
                    <a:pt x="13240" y="12563"/>
                  </a:cubicBezTo>
                  <a:cubicBezTo>
                    <a:pt x="13776" y="11824"/>
                    <a:pt x="14359" y="11122"/>
                    <a:pt x="14942" y="10420"/>
                  </a:cubicBezTo>
                  <a:cubicBezTo>
                    <a:pt x="15009" y="10338"/>
                    <a:pt x="15092" y="10304"/>
                    <a:pt x="15175" y="10304"/>
                  </a:cubicBezTo>
                  <a:cubicBezTo>
                    <a:pt x="15422" y="10304"/>
                    <a:pt x="15674" y="10602"/>
                    <a:pt x="15514" y="10860"/>
                  </a:cubicBezTo>
                  <a:cubicBezTo>
                    <a:pt x="15014" y="11646"/>
                    <a:pt x="14526" y="12432"/>
                    <a:pt x="13990" y="13194"/>
                  </a:cubicBezTo>
                  <a:cubicBezTo>
                    <a:pt x="13609" y="13753"/>
                    <a:pt x="13252" y="14408"/>
                    <a:pt x="12775" y="14920"/>
                  </a:cubicBezTo>
                  <a:cubicBezTo>
                    <a:pt x="12775" y="15932"/>
                    <a:pt x="12764" y="16944"/>
                    <a:pt x="12752" y="17956"/>
                  </a:cubicBezTo>
                  <a:cubicBezTo>
                    <a:pt x="13192" y="17647"/>
                    <a:pt x="13657" y="17349"/>
                    <a:pt x="14049" y="17016"/>
                  </a:cubicBezTo>
                  <a:cubicBezTo>
                    <a:pt x="14704" y="16480"/>
                    <a:pt x="15276" y="15849"/>
                    <a:pt x="15990" y="15408"/>
                  </a:cubicBezTo>
                  <a:cubicBezTo>
                    <a:pt x="16068" y="15358"/>
                    <a:pt x="16148" y="15335"/>
                    <a:pt x="16224" y="15335"/>
                  </a:cubicBezTo>
                  <a:cubicBezTo>
                    <a:pt x="16541" y="15335"/>
                    <a:pt x="16794" y="15722"/>
                    <a:pt x="16621" y="16039"/>
                  </a:cubicBezTo>
                  <a:cubicBezTo>
                    <a:pt x="16169" y="16849"/>
                    <a:pt x="15442" y="17480"/>
                    <a:pt x="14752" y="18087"/>
                  </a:cubicBezTo>
                  <a:cubicBezTo>
                    <a:pt x="14192" y="18575"/>
                    <a:pt x="13597" y="19135"/>
                    <a:pt x="12930" y="19504"/>
                  </a:cubicBezTo>
                  <a:cubicBezTo>
                    <a:pt x="12918" y="19671"/>
                    <a:pt x="12847" y="19825"/>
                    <a:pt x="12740" y="19956"/>
                  </a:cubicBezTo>
                  <a:lnTo>
                    <a:pt x="12680" y="23528"/>
                  </a:lnTo>
                  <a:cubicBezTo>
                    <a:pt x="12906" y="23409"/>
                    <a:pt x="13133" y="23290"/>
                    <a:pt x="13311" y="23171"/>
                  </a:cubicBezTo>
                  <a:cubicBezTo>
                    <a:pt x="14216" y="22600"/>
                    <a:pt x="15061" y="21957"/>
                    <a:pt x="15847" y="21242"/>
                  </a:cubicBezTo>
                  <a:cubicBezTo>
                    <a:pt x="15951" y="21149"/>
                    <a:pt x="16066" y="21109"/>
                    <a:pt x="16176" y="21109"/>
                  </a:cubicBezTo>
                  <a:cubicBezTo>
                    <a:pt x="16555" y="21109"/>
                    <a:pt x="16880" y="21582"/>
                    <a:pt x="16538" y="21933"/>
                  </a:cubicBezTo>
                  <a:cubicBezTo>
                    <a:pt x="15800" y="22683"/>
                    <a:pt x="15002" y="23385"/>
                    <a:pt x="14157" y="24005"/>
                  </a:cubicBezTo>
                  <a:cubicBezTo>
                    <a:pt x="13764" y="24290"/>
                    <a:pt x="13204" y="24767"/>
                    <a:pt x="12645" y="24993"/>
                  </a:cubicBezTo>
                  <a:lnTo>
                    <a:pt x="12633" y="25921"/>
                  </a:lnTo>
                  <a:cubicBezTo>
                    <a:pt x="13633" y="25445"/>
                    <a:pt x="14716" y="25064"/>
                    <a:pt x="15704" y="24671"/>
                  </a:cubicBezTo>
                  <a:cubicBezTo>
                    <a:pt x="15753" y="24651"/>
                    <a:pt x="15800" y="24643"/>
                    <a:pt x="15844" y="24643"/>
                  </a:cubicBezTo>
                  <a:cubicBezTo>
                    <a:pt x="16197" y="24643"/>
                    <a:pt x="16375" y="25221"/>
                    <a:pt x="16026" y="25433"/>
                  </a:cubicBezTo>
                  <a:cubicBezTo>
                    <a:pt x="14919" y="26076"/>
                    <a:pt x="13788" y="26826"/>
                    <a:pt x="12597" y="27350"/>
                  </a:cubicBezTo>
                  <a:cubicBezTo>
                    <a:pt x="12597" y="27576"/>
                    <a:pt x="12585" y="27803"/>
                    <a:pt x="12585" y="28029"/>
                  </a:cubicBezTo>
                  <a:cubicBezTo>
                    <a:pt x="16145" y="27814"/>
                    <a:pt x="19574" y="27124"/>
                    <a:pt x="22991" y="26124"/>
                  </a:cubicBezTo>
                  <a:cubicBezTo>
                    <a:pt x="23848" y="25874"/>
                    <a:pt x="24634" y="24814"/>
                    <a:pt x="24265" y="23885"/>
                  </a:cubicBezTo>
                  <a:cubicBezTo>
                    <a:pt x="22717" y="20087"/>
                    <a:pt x="21181" y="16277"/>
                    <a:pt x="19610" y="12479"/>
                  </a:cubicBezTo>
                  <a:cubicBezTo>
                    <a:pt x="19133" y="11348"/>
                    <a:pt x="18669" y="10205"/>
                    <a:pt x="18205" y="9062"/>
                  </a:cubicBezTo>
                  <a:cubicBezTo>
                    <a:pt x="17621" y="6610"/>
                    <a:pt x="17038" y="4157"/>
                    <a:pt x="16455" y="1704"/>
                  </a:cubicBezTo>
                  <a:cubicBezTo>
                    <a:pt x="16312" y="1025"/>
                    <a:pt x="15800" y="490"/>
                    <a:pt x="15133" y="335"/>
                  </a:cubicBezTo>
                  <a:cubicBezTo>
                    <a:pt x="15014" y="287"/>
                    <a:pt x="14871" y="252"/>
                    <a:pt x="14740" y="240"/>
                  </a:cubicBezTo>
                  <a:cubicBezTo>
                    <a:pt x="14461" y="79"/>
                    <a:pt x="14154" y="0"/>
                    <a:pt x="13846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31"/>
            <p:cNvSpPr/>
            <p:nvPr/>
          </p:nvSpPr>
          <p:spPr>
            <a:xfrm>
              <a:off x="8195025" y="4098906"/>
              <a:ext cx="283732" cy="1213386"/>
            </a:xfrm>
            <a:custGeom>
              <a:rect b="b" l="l" r="r" t="t"/>
              <a:pathLst>
                <a:path extrusionOk="0" h="38788" w="9070">
                  <a:moveTo>
                    <a:pt x="4438" y="0"/>
                  </a:moveTo>
                  <a:cubicBezTo>
                    <a:pt x="4236" y="0"/>
                    <a:pt x="4031" y="137"/>
                    <a:pt x="4013" y="407"/>
                  </a:cubicBezTo>
                  <a:cubicBezTo>
                    <a:pt x="3977" y="1109"/>
                    <a:pt x="3930" y="1824"/>
                    <a:pt x="3894" y="2526"/>
                  </a:cubicBezTo>
                  <a:cubicBezTo>
                    <a:pt x="3573" y="2086"/>
                    <a:pt x="3204" y="1681"/>
                    <a:pt x="2811" y="1300"/>
                  </a:cubicBezTo>
                  <a:cubicBezTo>
                    <a:pt x="2734" y="1224"/>
                    <a:pt x="2646" y="1191"/>
                    <a:pt x="2560" y="1191"/>
                  </a:cubicBezTo>
                  <a:cubicBezTo>
                    <a:pt x="2309" y="1191"/>
                    <a:pt x="2080" y="1466"/>
                    <a:pt x="2239" y="1740"/>
                  </a:cubicBezTo>
                  <a:cubicBezTo>
                    <a:pt x="2501" y="2228"/>
                    <a:pt x="2799" y="2681"/>
                    <a:pt x="3132" y="3109"/>
                  </a:cubicBezTo>
                  <a:cubicBezTo>
                    <a:pt x="3358" y="3407"/>
                    <a:pt x="3573" y="3764"/>
                    <a:pt x="3823" y="4062"/>
                  </a:cubicBezTo>
                  <a:cubicBezTo>
                    <a:pt x="3763" y="5348"/>
                    <a:pt x="3716" y="6646"/>
                    <a:pt x="3680" y="7931"/>
                  </a:cubicBezTo>
                  <a:cubicBezTo>
                    <a:pt x="3251" y="7312"/>
                    <a:pt x="2739" y="6753"/>
                    <a:pt x="2156" y="6288"/>
                  </a:cubicBezTo>
                  <a:cubicBezTo>
                    <a:pt x="2064" y="6214"/>
                    <a:pt x="1956" y="6181"/>
                    <a:pt x="1851" y="6181"/>
                  </a:cubicBezTo>
                  <a:cubicBezTo>
                    <a:pt x="1534" y="6181"/>
                    <a:pt x="1239" y="6479"/>
                    <a:pt x="1453" y="6836"/>
                  </a:cubicBezTo>
                  <a:cubicBezTo>
                    <a:pt x="1751" y="7336"/>
                    <a:pt x="2132" y="7801"/>
                    <a:pt x="2465" y="8265"/>
                  </a:cubicBezTo>
                  <a:cubicBezTo>
                    <a:pt x="2787" y="8729"/>
                    <a:pt x="3084" y="9217"/>
                    <a:pt x="3430" y="9658"/>
                  </a:cubicBezTo>
                  <a:cubicBezTo>
                    <a:pt x="3477" y="9717"/>
                    <a:pt x="3549" y="9777"/>
                    <a:pt x="3620" y="9813"/>
                  </a:cubicBezTo>
                  <a:cubicBezTo>
                    <a:pt x="3596" y="10706"/>
                    <a:pt x="3573" y="11599"/>
                    <a:pt x="3549" y="12492"/>
                  </a:cubicBezTo>
                  <a:cubicBezTo>
                    <a:pt x="3430" y="12361"/>
                    <a:pt x="3311" y="12242"/>
                    <a:pt x="3192" y="12134"/>
                  </a:cubicBezTo>
                  <a:cubicBezTo>
                    <a:pt x="2561" y="11539"/>
                    <a:pt x="1846" y="11039"/>
                    <a:pt x="1227" y="10444"/>
                  </a:cubicBezTo>
                  <a:cubicBezTo>
                    <a:pt x="1137" y="10356"/>
                    <a:pt x="1040" y="10320"/>
                    <a:pt x="949" y="10320"/>
                  </a:cubicBezTo>
                  <a:cubicBezTo>
                    <a:pt x="655" y="10320"/>
                    <a:pt x="419" y="10703"/>
                    <a:pt x="656" y="11003"/>
                  </a:cubicBezTo>
                  <a:cubicBezTo>
                    <a:pt x="1203" y="11694"/>
                    <a:pt x="1620" y="12468"/>
                    <a:pt x="2168" y="13146"/>
                  </a:cubicBezTo>
                  <a:cubicBezTo>
                    <a:pt x="2608" y="13670"/>
                    <a:pt x="3049" y="14194"/>
                    <a:pt x="3513" y="14694"/>
                  </a:cubicBezTo>
                  <a:cubicBezTo>
                    <a:pt x="3489" y="16242"/>
                    <a:pt x="3454" y="17790"/>
                    <a:pt x="3430" y="19338"/>
                  </a:cubicBezTo>
                  <a:cubicBezTo>
                    <a:pt x="3430" y="19481"/>
                    <a:pt x="3418" y="19611"/>
                    <a:pt x="3418" y="19766"/>
                  </a:cubicBezTo>
                  <a:cubicBezTo>
                    <a:pt x="3061" y="19290"/>
                    <a:pt x="2656" y="18861"/>
                    <a:pt x="2203" y="18480"/>
                  </a:cubicBezTo>
                  <a:cubicBezTo>
                    <a:pt x="1741" y="18074"/>
                    <a:pt x="1054" y="17390"/>
                    <a:pt x="386" y="17390"/>
                  </a:cubicBezTo>
                  <a:cubicBezTo>
                    <a:pt x="349" y="17390"/>
                    <a:pt x="312" y="17393"/>
                    <a:pt x="275" y="17397"/>
                  </a:cubicBezTo>
                  <a:cubicBezTo>
                    <a:pt x="120" y="17397"/>
                    <a:pt x="1" y="17552"/>
                    <a:pt x="36" y="17706"/>
                  </a:cubicBezTo>
                  <a:cubicBezTo>
                    <a:pt x="191" y="18361"/>
                    <a:pt x="977" y="18826"/>
                    <a:pt x="1453" y="19242"/>
                  </a:cubicBezTo>
                  <a:cubicBezTo>
                    <a:pt x="2072" y="19778"/>
                    <a:pt x="2632" y="20362"/>
                    <a:pt x="3275" y="20862"/>
                  </a:cubicBezTo>
                  <a:cubicBezTo>
                    <a:pt x="3311" y="20885"/>
                    <a:pt x="3346" y="20909"/>
                    <a:pt x="3394" y="20921"/>
                  </a:cubicBezTo>
                  <a:lnTo>
                    <a:pt x="3382" y="21302"/>
                  </a:lnTo>
                  <a:cubicBezTo>
                    <a:pt x="3168" y="21135"/>
                    <a:pt x="2930" y="20993"/>
                    <a:pt x="2680" y="20874"/>
                  </a:cubicBezTo>
                  <a:cubicBezTo>
                    <a:pt x="2387" y="20740"/>
                    <a:pt x="1913" y="20548"/>
                    <a:pt x="1508" y="20548"/>
                  </a:cubicBezTo>
                  <a:cubicBezTo>
                    <a:pt x="1336" y="20548"/>
                    <a:pt x="1176" y="20582"/>
                    <a:pt x="1049" y="20671"/>
                  </a:cubicBezTo>
                  <a:cubicBezTo>
                    <a:pt x="977" y="20719"/>
                    <a:pt x="941" y="20802"/>
                    <a:pt x="965" y="20897"/>
                  </a:cubicBezTo>
                  <a:cubicBezTo>
                    <a:pt x="1120" y="21338"/>
                    <a:pt x="1727" y="21576"/>
                    <a:pt x="2096" y="21802"/>
                  </a:cubicBezTo>
                  <a:cubicBezTo>
                    <a:pt x="2453" y="22028"/>
                    <a:pt x="2834" y="22243"/>
                    <a:pt x="3204" y="22457"/>
                  </a:cubicBezTo>
                  <a:cubicBezTo>
                    <a:pt x="3215" y="22564"/>
                    <a:pt x="3263" y="22659"/>
                    <a:pt x="3335" y="22743"/>
                  </a:cubicBezTo>
                  <a:lnTo>
                    <a:pt x="3323" y="23207"/>
                  </a:lnTo>
                  <a:cubicBezTo>
                    <a:pt x="3287" y="25053"/>
                    <a:pt x="3251" y="26886"/>
                    <a:pt x="3204" y="28732"/>
                  </a:cubicBezTo>
                  <a:cubicBezTo>
                    <a:pt x="3168" y="30327"/>
                    <a:pt x="3168" y="31923"/>
                    <a:pt x="3168" y="33506"/>
                  </a:cubicBezTo>
                  <a:cubicBezTo>
                    <a:pt x="3156" y="35090"/>
                    <a:pt x="3037" y="36721"/>
                    <a:pt x="3215" y="38292"/>
                  </a:cubicBezTo>
                  <a:cubicBezTo>
                    <a:pt x="3250" y="38588"/>
                    <a:pt x="3542" y="38788"/>
                    <a:pt x="3801" y="38788"/>
                  </a:cubicBezTo>
                  <a:cubicBezTo>
                    <a:pt x="3991" y="38788"/>
                    <a:pt x="4163" y="38680"/>
                    <a:pt x="4204" y="38423"/>
                  </a:cubicBezTo>
                  <a:cubicBezTo>
                    <a:pt x="4454" y="36935"/>
                    <a:pt x="4430" y="35387"/>
                    <a:pt x="4489" y="33875"/>
                  </a:cubicBezTo>
                  <a:cubicBezTo>
                    <a:pt x="4561" y="32280"/>
                    <a:pt x="4644" y="30696"/>
                    <a:pt x="4668" y="29101"/>
                  </a:cubicBezTo>
                  <a:cubicBezTo>
                    <a:pt x="4716" y="27112"/>
                    <a:pt x="4751" y="25124"/>
                    <a:pt x="4787" y="23148"/>
                  </a:cubicBezTo>
                  <a:cubicBezTo>
                    <a:pt x="4799" y="22921"/>
                    <a:pt x="4799" y="22695"/>
                    <a:pt x="4799" y="22469"/>
                  </a:cubicBezTo>
                  <a:cubicBezTo>
                    <a:pt x="5990" y="21945"/>
                    <a:pt x="7121" y="21195"/>
                    <a:pt x="8216" y="20552"/>
                  </a:cubicBezTo>
                  <a:cubicBezTo>
                    <a:pt x="8576" y="20340"/>
                    <a:pt x="8399" y="19761"/>
                    <a:pt x="8038" y="19761"/>
                  </a:cubicBezTo>
                  <a:cubicBezTo>
                    <a:pt x="7993" y="19761"/>
                    <a:pt x="7945" y="19770"/>
                    <a:pt x="7895" y="19790"/>
                  </a:cubicBezTo>
                  <a:cubicBezTo>
                    <a:pt x="6906" y="20183"/>
                    <a:pt x="5835" y="20564"/>
                    <a:pt x="4823" y="21040"/>
                  </a:cubicBezTo>
                  <a:lnTo>
                    <a:pt x="4847" y="20112"/>
                  </a:lnTo>
                  <a:cubicBezTo>
                    <a:pt x="5406" y="19885"/>
                    <a:pt x="5966" y="19409"/>
                    <a:pt x="6347" y="19123"/>
                  </a:cubicBezTo>
                  <a:cubicBezTo>
                    <a:pt x="7204" y="18504"/>
                    <a:pt x="7990" y="17802"/>
                    <a:pt x="8728" y="17052"/>
                  </a:cubicBezTo>
                  <a:cubicBezTo>
                    <a:pt x="9070" y="16701"/>
                    <a:pt x="8745" y="16228"/>
                    <a:pt x="8371" y="16228"/>
                  </a:cubicBezTo>
                  <a:cubicBezTo>
                    <a:pt x="8263" y="16228"/>
                    <a:pt x="8151" y="16268"/>
                    <a:pt x="8049" y="16361"/>
                  </a:cubicBezTo>
                  <a:cubicBezTo>
                    <a:pt x="7252" y="17075"/>
                    <a:pt x="6406" y="17718"/>
                    <a:pt x="5513" y="18290"/>
                  </a:cubicBezTo>
                  <a:cubicBezTo>
                    <a:pt x="5335" y="18409"/>
                    <a:pt x="5109" y="18528"/>
                    <a:pt x="4870" y="18647"/>
                  </a:cubicBezTo>
                  <a:cubicBezTo>
                    <a:pt x="4894" y="17456"/>
                    <a:pt x="4918" y="16266"/>
                    <a:pt x="4930" y="15075"/>
                  </a:cubicBezTo>
                  <a:cubicBezTo>
                    <a:pt x="5049" y="14944"/>
                    <a:pt x="5109" y="14789"/>
                    <a:pt x="5132" y="14623"/>
                  </a:cubicBezTo>
                  <a:cubicBezTo>
                    <a:pt x="5799" y="14254"/>
                    <a:pt x="6394" y="13694"/>
                    <a:pt x="6954" y="13206"/>
                  </a:cubicBezTo>
                  <a:cubicBezTo>
                    <a:pt x="7633" y="12599"/>
                    <a:pt x="8371" y="11968"/>
                    <a:pt x="8811" y="11158"/>
                  </a:cubicBezTo>
                  <a:cubicBezTo>
                    <a:pt x="8984" y="10841"/>
                    <a:pt x="8731" y="10454"/>
                    <a:pt x="8420" y="10454"/>
                  </a:cubicBezTo>
                  <a:cubicBezTo>
                    <a:pt x="8346" y="10454"/>
                    <a:pt x="8268" y="10476"/>
                    <a:pt x="8192" y="10527"/>
                  </a:cubicBezTo>
                  <a:cubicBezTo>
                    <a:pt x="7478" y="10979"/>
                    <a:pt x="6894" y="11599"/>
                    <a:pt x="6252" y="12134"/>
                  </a:cubicBezTo>
                  <a:cubicBezTo>
                    <a:pt x="5847" y="12468"/>
                    <a:pt x="5382" y="12765"/>
                    <a:pt x="4954" y="13075"/>
                  </a:cubicBezTo>
                  <a:cubicBezTo>
                    <a:pt x="4966" y="12063"/>
                    <a:pt x="4978" y="11051"/>
                    <a:pt x="4978" y="10039"/>
                  </a:cubicBezTo>
                  <a:cubicBezTo>
                    <a:pt x="5442" y="9527"/>
                    <a:pt x="5799" y="8872"/>
                    <a:pt x="6192" y="8312"/>
                  </a:cubicBezTo>
                  <a:cubicBezTo>
                    <a:pt x="6728" y="7550"/>
                    <a:pt x="7216" y="6765"/>
                    <a:pt x="7704" y="5979"/>
                  </a:cubicBezTo>
                  <a:cubicBezTo>
                    <a:pt x="7873" y="5721"/>
                    <a:pt x="7617" y="5423"/>
                    <a:pt x="7367" y="5423"/>
                  </a:cubicBezTo>
                  <a:cubicBezTo>
                    <a:pt x="7283" y="5423"/>
                    <a:pt x="7199" y="5457"/>
                    <a:pt x="7133" y="5538"/>
                  </a:cubicBezTo>
                  <a:cubicBezTo>
                    <a:pt x="6561" y="6241"/>
                    <a:pt x="5978" y="6943"/>
                    <a:pt x="5430" y="7681"/>
                  </a:cubicBezTo>
                  <a:cubicBezTo>
                    <a:pt x="5299" y="7872"/>
                    <a:pt x="5132" y="8062"/>
                    <a:pt x="4989" y="8253"/>
                  </a:cubicBezTo>
                  <a:cubicBezTo>
                    <a:pt x="4978" y="6812"/>
                    <a:pt x="4966" y="5360"/>
                    <a:pt x="4942" y="3907"/>
                  </a:cubicBezTo>
                  <a:cubicBezTo>
                    <a:pt x="5156" y="3514"/>
                    <a:pt x="5311" y="3074"/>
                    <a:pt x="5549" y="2693"/>
                  </a:cubicBezTo>
                  <a:cubicBezTo>
                    <a:pt x="5978" y="2050"/>
                    <a:pt x="6478" y="1454"/>
                    <a:pt x="7037" y="919"/>
                  </a:cubicBezTo>
                  <a:cubicBezTo>
                    <a:pt x="7323" y="653"/>
                    <a:pt x="7062" y="199"/>
                    <a:pt x="6741" y="199"/>
                  </a:cubicBezTo>
                  <a:cubicBezTo>
                    <a:pt x="6675" y="199"/>
                    <a:pt x="6605" y="219"/>
                    <a:pt x="6537" y="264"/>
                  </a:cubicBezTo>
                  <a:cubicBezTo>
                    <a:pt x="5906" y="681"/>
                    <a:pt x="5347" y="1193"/>
                    <a:pt x="4894" y="1800"/>
                  </a:cubicBezTo>
                  <a:cubicBezTo>
                    <a:pt x="4882" y="1335"/>
                    <a:pt x="4870" y="871"/>
                    <a:pt x="4847" y="407"/>
                  </a:cubicBezTo>
                  <a:cubicBezTo>
                    <a:pt x="4835" y="134"/>
                    <a:pt x="4637" y="0"/>
                    <a:pt x="4438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31"/>
            <p:cNvSpPr/>
            <p:nvPr/>
          </p:nvSpPr>
          <p:spPr>
            <a:xfrm>
              <a:off x="8406964" y="3666519"/>
              <a:ext cx="57372" cy="53681"/>
            </a:xfrm>
            <a:custGeom>
              <a:rect b="b" l="l" r="r" t="t"/>
              <a:pathLst>
                <a:path extrusionOk="0" h="1716" w="1834">
                  <a:moveTo>
                    <a:pt x="822" y="1"/>
                  </a:moveTo>
                  <a:cubicBezTo>
                    <a:pt x="691" y="1"/>
                    <a:pt x="560" y="37"/>
                    <a:pt x="441" y="108"/>
                  </a:cubicBezTo>
                  <a:lnTo>
                    <a:pt x="298" y="227"/>
                  </a:lnTo>
                  <a:cubicBezTo>
                    <a:pt x="215" y="287"/>
                    <a:pt x="167" y="370"/>
                    <a:pt x="131" y="465"/>
                  </a:cubicBezTo>
                  <a:cubicBezTo>
                    <a:pt x="0" y="751"/>
                    <a:pt x="72" y="1084"/>
                    <a:pt x="298" y="1310"/>
                  </a:cubicBezTo>
                  <a:cubicBezTo>
                    <a:pt x="334" y="1370"/>
                    <a:pt x="381" y="1430"/>
                    <a:pt x="429" y="1477"/>
                  </a:cubicBezTo>
                  <a:lnTo>
                    <a:pt x="429" y="1489"/>
                  </a:lnTo>
                  <a:cubicBezTo>
                    <a:pt x="524" y="1584"/>
                    <a:pt x="643" y="1656"/>
                    <a:pt x="774" y="1691"/>
                  </a:cubicBezTo>
                  <a:lnTo>
                    <a:pt x="989" y="1715"/>
                  </a:lnTo>
                  <a:cubicBezTo>
                    <a:pt x="1120" y="1715"/>
                    <a:pt x="1262" y="1680"/>
                    <a:pt x="1382" y="1608"/>
                  </a:cubicBezTo>
                  <a:lnTo>
                    <a:pt x="1536" y="1489"/>
                  </a:lnTo>
                  <a:cubicBezTo>
                    <a:pt x="1834" y="1168"/>
                    <a:pt x="1834" y="679"/>
                    <a:pt x="1536" y="370"/>
                  </a:cubicBezTo>
                  <a:lnTo>
                    <a:pt x="1370" y="227"/>
                  </a:lnTo>
                  <a:cubicBezTo>
                    <a:pt x="1274" y="132"/>
                    <a:pt x="1155" y="60"/>
                    <a:pt x="1024" y="25"/>
                  </a:cubicBezTo>
                  <a:lnTo>
                    <a:pt x="822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31"/>
            <p:cNvSpPr/>
            <p:nvPr/>
          </p:nvSpPr>
          <p:spPr>
            <a:xfrm>
              <a:off x="7975297" y="3160744"/>
              <a:ext cx="55871" cy="53649"/>
            </a:xfrm>
            <a:custGeom>
              <a:rect b="b" l="l" r="r" t="t"/>
              <a:pathLst>
                <a:path extrusionOk="0" h="1715" w="1786">
                  <a:moveTo>
                    <a:pt x="786" y="0"/>
                  </a:moveTo>
                  <a:cubicBezTo>
                    <a:pt x="643" y="0"/>
                    <a:pt x="512" y="36"/>
                    <a:pt x="393" y="107"/>
                  </a:cubicBezTo>
                  <a:lnTo>
                    <a:pt x="250" y="226"/>
                  </a:lnTo>
                  <a:cubicBezTo>
                    <a:pt x="179" y="286"/>
                    <a:pt x="119" y="369"/>
                    <a:pt x="95" y="464"/>
                  </a:cubicBezTo>
                  <a:cubicBezTo>
                    <a:pt x="0" y="655"/>
                    <a:pt x="0" y="881"/>
                    <a:pt x="95" y="1060"/>
                  </a:cubicBezTo>
                  <a:cubicBezTo>
                    <a:pt x="119" y="1155"/>
                    <a:pt x="179" y="1238"/>
                    <a:pt x="250" y="1310"/>
                  </a:cubicBezTo>
                  <a:cubicBezTo>
                    <a:pt x="298" y="1369"/>
                    <a:pt x="345" y="1429"/>
                    <a:pt x="393" y="1488"/>
                  </a:cubicBezTo>
                  <a:lnTo>
                    <a:pt x="381" y="1488"/>
                  </a:lnTo>
                  <a:cubicBezTo>
                    <a:pt x="476" y="1584"/>
                    <a:pt x="595" y="1655"/>
                    <a:pt x="726" y="1691"/>
                  </a:cubicBezTo>
                  <a:lnTo>
                    <a:pt x="941" y="1715"/>
                  </a:lnTo>
                  <a:cubicBezTo>
                    <a:pt x="1084" y="1715"/>
                    <a:pt x="1215" y="1679"/>
                    <a:pt x="1334" y="1607"/>
                  </a:cubicBezTo>
                  <a:lnTo>
                    <a:pt x="1500" y="1488"/>
                  </a:lnTo>
                  <a:cubicBezTo>
                    <a:pt x="1786" y="1179"/>
                    <a:pt x="1786" y="679"/>
                    <a:pt x="1500" y="369"/>
                  </a:cubicBezTo>
                  <a:lnTo>
                    <a:pt x="1322" y="226"/>
                  </a:lnTo>
                  <a:cubicBezTo>
                    <a:pt x="1226" y="131"/>
                    <a:pt x="1119" y="60"/>
                    <a:pt x="988" y="24"/>
                  </a:cubicBezTo>
                  <a:lnTo>
                    <a:pt x="786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31"/>
            <p:cNvSpPr/>
            <p:nvPr/>
          </p:nvSpPr>
          <p:spPr>
            <a:xfrm>
              <a:off x="8853897" y="4655391"/>
              <a:ext cx="55526" cy="53305"/>
            </a:xfrm>
            <a:custGeom>
              <a:rect b="b" l="l" r="r" t="t"/>
              <a:pathLst>
                <a:path extrusionOk="0" h="1704" w="1775">
                  <a:moveTo>
                    <a:pt x="822" y="1"/>
                  </a:moveTo>
                  <a:cubicBezTo>
                    <a:pt x="691" y="1"/>
                    <a:pt x="561" y="37"/>
                    <a:pt x="441" y="108"/>
                  </a:cubicBezTo>
                  <a:lnTo>
                    <a:pt x="299" y="227"/>
                  </a:lnTo>
                  <a:cubicBezTo>
                    <a:pt x="1" y="525"/>
                    <a:pt x="1" y="1001"/>
                    <a:pt x="299" y="1311"/>
                  </a:cubicBezTo>
                  <a:cubicBezTo>
                    <a:pt x="334" y="1370"/>
                    <a:pt x="393" y="1429"/>
                    <a:pt x="441" y="1488"/>
                  </a:cubicBezTo>
                  <a:lnTo>
                    <a:pt x="441" y="1488"/>
                  </a:lnTo>
                  <a:cubicBezTo>
                    <a:pt x="437" y="1485"/>
                    <a:pt x="433" y="1481"/>
                    <a:pt x="430" y="1477"/>
                  </a:cubicBezTo>
                  <a:lnTo>
                    <a:pt x="430" y="1477"/>
                  </a:lnTo>
                  <a:lnTo>
                    <a:pt x="441" y="1489"/>
                  </a:lnTo>
                  <a:cubicBezTo>
                    <a:pt x="441" y="1489"/>
                    <a:pt x="441" y="1488"/>
                    <a:pt x="441" y="1488"/>
                  </a:cubicBezTo>
                  <a:lnTo>
                    <a:pt x="441" y="1488"/>
                  </a:lnTo>
                  <a:cubicBezTo>
                    <a:pt x="534" y="1578"/>
                    <a:pt x="649" y="1645"/>
                    <a:pt x="775" y="1680"/>
                  </a:cubicBezTo>
                  <a:lnTo>
                    <a:pt x="989" y="1703"/>
                  </a:lnTo>
                  <a:cubicBezTo>
                    <a:pt x="1120" y="1703"/>
                    <a:pt x="1263" y="1668"/>
                    <a:pt x="1382" y="1596"/>
                  </a:cubicBezTo>
                  <a:lnTo>
                    <a:pt x="1537" y="1477"/>
                  </a:lnTo>
                  <a:cubicBezTo>
                    <a:pt x="1620" y="1406"/>
                    <a:pt x="1680" y="1322"/>
                    <a:pt x="1704" y="1227"/>
                  </a:cubicBezTo>
                  <a:cubicBezTo>
                    <a:pt x="1751" y="1132"/>
                    <a:pt x="1775" y="1025"/>
                    <a:pt x="1775" y="930"/>
                  </a:cubicBezTo>
                  <a:cubicBezTo>
                    <a:pt x="1775" y="822"/>
                    <a:pt x="1751" y="715"/>
                    <a:pt x="1704" y="632"/>
                  </a:cubicBezTo>
                  <a:cubicBezTo>
                    <a:pt x="1680" y="525"/>
                    <a:pt x="1620" y="441"/>
                    <a:pt x="1537" y="370"/>
                  </a:cubicBezTo>
                  <a:lnTo>
                    <a:pt x="1370" y="227"/>
                  </a:lnTo>
                  <a:cubicBezTo>
                    <a:pt x="1275" y="132"/>
                    <a:pt x="1156" y="60"/>
                    <a:pt x="1037" y="25"/>
                  </a:cubicBezTo>
                  <a:lnTo>
                    <a:pt x="822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31"/>
            <p:cNvSpPr/>
            <p:nvPr/>
          </p:nvSpPr>
          <p:spPr>
            <a:xfrm>
              <a:off x="8478851" y="4878873"/>
              <a:ext cx="55526" cy="53681"/>
            </a:xfrm>
            <a:custGeom>
              <a:rect b="b" l="l" r="r" t="t"/>
              <a:pathLst>
                <a:path extrusionOk="0" h="1716" w="1775">
                  <a:moveTo>
                    <a:pt x="762" y="1"/>
                  </a:moveTo>
                  <a:cubicBezTo>
                    <a:pt x="631" y="1"/>
                    <a:pt x="488" y="36"/>
                    <a:pt x="381" y="96"/>
                  </a:cubicBezTo>
                  <a:lnTo>
                    <a:pt x="227" y="227"/>
                  </a:lnTo>
                  <a:cubicBezTo>
                    <a:pt x="155" y="286"/>
                    <a:pt x="96" y="370"/>
                    <a:pt x="72" y="465"/>
                  </a:cubicBezTo>
                  <a:cubicBezTo>
                    <a:pt x="24" y="560"/>
                    <a:pt x="0" y="667"/>
                    <a:pt x="0" y="763"/>
                  </a:cubicBezTo>
                  <a:cubicBezTo>
                    <a:pt x="0" y="870"/>
                    <a:pt x="24" y="977"/>
                    <a:pt x="72" y="1060"/>
                  </a:cubicBezTo>
                  <a:cubicBezTo>
                    <a:pt x="96" y="1155"/>
                    <a:pt x="155" y="1239"/>
                    <a:pt x="227" y="1310"/>
                  </a:cubicBezTo>
                  <a:cubicBezTo>
                    <a:pt x="274" y="1369"/>
                    <a:pt x="321" y="1429"/>
                    <a:pt x="369" y="1488"/>
                  </a:cubicBezTo>
                  <a:lnTo>
                    <a:pt x="369" y="1488"/>
                  </a:lnTo>
                  <a:cubicBezTo>
                    <a:pt x="365" y="1484"/>
                    <a:pt x="361" y="1481"/>
                    <a:pt x="358" y="1477"/>
                  </a:cubicBezTo>
                  <a:lnTo>
                    <a:pt x="358" y="1477"/>
                  </a:lnTo>
                  <a:lnTo>
                    <a:pt x="369" y="1489"/>
                  </a:lnTo>
                  <a:cubicBezTo>
                    <a:pt x="369" y="1488"/>
                    <a:pt x="369" y="1488"/>
                    <a:pt x="369" y="1488"/>
                  </a:cubicBezTo>
                  <a:lnTo>
                    <a:pt x="369" y="1488"/>
                  </a:lnTo>
                  <a:cubicBezTo>
                    <a:pt x="462" y="1578"/>
                    <a:pt x="577" y="1645"/>
                    <a:pt x="703" y="1679"/>
                  </a:cubicBezTo>
                  <a:lnTo>
                    <a:pt x="917" y="1715"/>
                  </a:lnTo>
                  <a:cubicBezTo>
                    <a:pt x="1060" y="1715"/>
                    <a:pt x="1191" y="1679"/>
                    <a:pt x="1310" y="1608"/>
                  </a:cubicBezTo>
                  <a:lnTo>
                    <a:pt x="1477" y="1477"/>
                  </a:lnTo>
                  <a:cubicBezTo>
                    <a:pt x="1774" y="1167"/>
                    <a:pt x="1774" y="679"/>
                    <a:pt x="1477" y="358"/>
                  </a:cubicBezTo>
                  <a:lnTo>
                    <a:pt x="1298" y="227"/>
                  </a:lnTo>
                  <a:cubicBezTo>
                    <a:pt x="1215" y="132"/>
                    <a:pt x="1096" y="60"/>
                    <a:pt x="965" y="24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31"/>
            <p:cNvSpPr/>
            <p:nvPr/>
          </p:nvSpPr>
          <p:spPr>
            <a:xfrm>
              <a:off x="7839343" y="4986891"/>
              <a:ext cx="55526" cy="53649"/>
            </a:xfrm>
            <a:custGeom>
              <a:rect b="b" l="l" r="r" t="t"/>
              <a:pathLst>
                <a:path extrusionOk="0" h="1715" w="1775">
                  <a:moveTo>
                    <a:pt x="834" y="0"/>
                  </a:moveTo>
                  <a:cubicBezTo>
                    <a:pt x="691" y="0"/>
                    <a:pt x="560" y="36"/>
                    <a:pt x="441" y="108"/>
                  </a:cubicBezTo>
                  <a:lnTo>
                    <a:pt x="298" y="227"/>
                  </a:lnTo>
                  <a:cubicBezTo>
                    <a:pt x="0" y="524"/>
                    <a:pt x="0" y="1000"/>
                    <a:pt x="298" y="1310"/>
                  </a:cubicBezTo>
                  <a:cubicBezTo>
                    <a:pt x="346" y="1370"/>
                    <a:pt x="393" y="1417"/>
                    <a:pt x="441" y="1477"/>
                  </a:cubicBezTo>
                  <a:lnTo>
                    <a:pt x="429" y="1489"/>
                  </a:lnTo>
                  <a:cubicBezTo>
                    <a:pt x="524" y="1584"/>
                    <a:pt x="643" y="1655"/>
                    <a:pt x="774" y="1691"/>
                  </a:cubicBezTo>
                  <a:lnTo>
                    <a:pt x="989" y="1715"/>
                  </a:lnTo>
                  <a:cubicBezTo>
                    <a:pt x="1119" y="1715"/>
                    <a:pt x="1262" y="1679"/>
                    <a:pt x="1381" y="1608"/>
                  </a:cubicBezTo>
                  <a:lnTo>
                    <a:pt x="1548" y="1489"/>
                  </a:lnTo>
                  <a:cubicBezTo>
                    <a:pt x="1679" y="1334"/>
                    <a:pt x="1762" y="1131"/>
                    <a:pt x="1774" y="929"/>
                  </a:cubicBezTo>
                  <a:cubicBezTo>
                    <a:pt x="1762" y="727"/>
                    <a:pt x="1679" y="524"/>
                    <a:pt x="1548" y="369"/>
                  </a:cubicBezTo>
                  <a:lnTo>
                    <a:pt x="1370" y="227"/>
                  </a:lnTo>
                  <a:cubicBezTo>
                    <a:pt x="1274" y="131"/>
                    <a:pt x="1155" y="60"/>
                    <a:pt x="1036" y="24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31"/>
            <p:cNvSpPr/>
            <p:nvPr/>
          </p:nvSpPr>
          <p:spPr>
            <a:xfrm>
              <a:off x="8908298" y="3855372"/>
              <a:ext cx="56621" cy="53649"/>
            </a:xfrm>
            <a:custGeom>
              <a:rect b="b" l="l" r="r" t="t"/>
              <a:pathLst>
                <a:path extrusionOk="0" h="1715" w="1810">
                  <a:moveTo>
                    <a:pt x="810" y="0"/>
                  </a:moveTo>
                  <a:cubicBezTo>
                    <a:pt x="667" y="0"/>
                    <a:pt x="536" y="36"/>
                    <a:pt x="417" y="107"/>
                  </a:cubicBezTo>
                  <a:lnTo>
                    <a:pt x="274" y="226"/>
                  </a:lnTo>
                  <a:cubicBezTo>
                    <a:pt x="60" y="453"/>
                    <a:pt x="0" y="774"/>
                    <a:pt x="119" y="1060"/>
                  </a:cubicBezTo>
                  <a:cubicBezTo>
                    <a:pt x="143" y="1155"/>
                    <a:pt x="203" y="1238"/>
                    <a:pt x="274" y="1310"/>
                  </a:cubicBezTo>
                  <a:lnTo>
                    <a:pt x="417" y="1489"/>
                  </a:lnTo>
                  <a:lnTo>
                    <a:pt x="405" y="1489"/>
                  </a:lnTo>
                  <a:cubicBezTo>
                    <a:pt x="500" y="1584"/>
                    <a:pt x="619" y="1643"/>
                    <a:pt x="750" y="1691"/>
                  </a:cubicBezTo>
                  <a:lnTo>
                    <a:pt x="965" y="1715"/>
                  </a:lnTo>
                  <a:cubicBezTo>
                    <a:pt x="1108" y="1715"/>
                    <a:pt x="1238" y="1679"/>
                    <a:pt x="1358" y="1608"/>
                  </a:cubicBezTo>
                  <a:lnTo>
                    <a:pt x="1524" y="1489"/>
                  </a:lnTo>
                  <a:cubicBezTo>
                    <a:pt x="1810" y="1167"/>
                    <a:pt x="1810" y="679"/>
                    <a:pt x="1524" y="369"/>
                  </a:cubicBezTo>
                  <a:lnTo>
                    <a:pt x="1346" y="226"/>
                  </a:lnTo>
                  <a:cubicBezTo>
                    <a:pt x="1250" y="131"/>
                    <a:pt x="1143" y="60"/>
                    <a:pt x="1012" y="24"/>
                  </a:cubicBezTo>
                  <a:lnTo>
                    <a:pt x="81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31"/>
            <p:cNvSpPr/>
            <p:nvPr/>
          </p:nvSpPr>
          <p:spPr>
            <a:xfrm>
              <a:off x="8072867" y="4096654"/>
              <a:ext cx="56277" cy="53712"/>
            </a:xfrm>
            <a:custGeom>
              <a:rect b="b" l="l" r="r" t="t"/>
              <a:pathLst>
                <a:path extrusionOk="0" h="1717" w="1799">
                  <a:moveTo>
                    <a:pt x="745" y="1"/>
                  </a:moveTo>
                  <a:cubicBezTo>
                    <a:pt x="628" y="1"/>
                    <a:pt x="512" y="44"/>
                    <a:pt x="405" y="98"/>
                  </a:cubicBezTo>
                  <a:lnTo>
                    <a:pt x="251" y="217"/>
                  </a:lnTo>
                  <a:cubicBezTo>
                    <a:pt x="179" y="288"/>
                    <a:pt x="131" y="372"/>
                    <a:pt x="96" y="467"/>
                  </a:cubicBezTo>
                  <a:cubicBezTo>
                    <a:pt x="1" y="657"/>
                    <a:pt x="1" y="872"/>
                    <a:pt x="96" y="1062"/>
                  </a:cubicBezTo>
                  <a:cubicBezTo>
                    <a:pt x="131" y="1157"/>
                    <a:pt x="179" y="1241"/>
                    <a:pt x="251" y="1312"/>
                  </a:cubicBezTo>
                  <a:lnTo>
                    <a:pt x="393" y="1479"/>
                  </a:lnTo>
                  <a:lnTo>
                    <a:pt x="393" y="1491"/>
                  </a:lnTo>
                  <a:cubicBezTo>
                    <a:pt x="489" y="1586"/>
                    <a:pt x="608" y="1657"/>
                    <a:pt x="739" y="1693"/>
                  </a:cubicBezTo>
                  <a:lnTo>
                    <a:pt x="941" y="1717"/>
                  </a:lnTo>
                  <a:cubicBezTo>
                    <a:pt x="1084" y="1717"/>
                    <a:pt x="1227" y="1681"/>
                    <a:pt x="1346" y="1610"/>
                  </a:cubicBezTo>
                  <a:lnTo>
                    <a:pt x="1501" y="1491"/>
                  </a:lnTo>
                  <a:cubicBezTo>
                    <a:pt x="1798" y="1169"/>
                    <a:pt x="1798" y="681"/>
                    <a:pt x="1501" y="372"/>
                  </a:cubicBezTo>
                  <a:lnTo>
                    <a:pt x="1334" y="217"/>
                  </a:lnTo>
                  <a:cubicBezTo>
                    <a:pt x="1239" y="122"/>
                    <a:pt x="1120" y="62"/>
                    <a:pt x="989" y="26"/>
                  </a:cubicBezTo>
                  <a:lnTo>
                    <a:pt x="786" y="2"/>
                  </a:lnTo>
                  <a:cubicBezTo>
                    <a:pt x="773" y="1"/>
                    <a:pt x="759" y="1"/>
                    <a:pt x="74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31"/>
            <p:cNvSpPr/>
            <p:nvPr/>
          </p:nvSpPr>
          <p:spPr>
            <a:xfrm>
              <a:off x="8687787" y="4077947"/>
              <a:ext cx="57403" cy="50240"/>
            </a:xfrm>
            <a:custGeom>
              <a:rect b="b" l="l" r="r" t="t"/>
              <a:pathLst>
                <a:path extrusionOk="0" h="1606" w="1835">
                  <a:moveTo>
                    <a:pt x="997" y="1"/>
                  </a:moveTo>
                  <a:cubicBezTo>
                    <a:pt x="930" y="1"/>
                    <a:pt x="863" y="10"/>
                    <a:pt x="798" y="29"/>
                  </a:cubicBezTo>
                  <a:cubicBezTo>
                    <a:pt x="751" y="41"/>
                    <a:pt x="715" y="65"/>
                    <a:pt x="679" y="77"/>
                  </a:cubicBezTo>
                  <a:lnTo>
                    <a:pt x="679" y="89"/>
                  </a:lnTo>
                  <a:cubicBezTo>
                    <a:pt x="453" y="148"/>
                    <a:pt x="275" y="315"/>
                    <a:pt x="179" y="529"/>
                  </a:cubicBezTo>
                  <a:cubicBezTo>
                    <a:pt x="1" y="958"/>
                    <a:pt x="239" y="1446"/>
                    <a:pt x="679" y="1577"/>
                  </a:cubicBezTo>
                  <a:cubicBezTo>
                    <a:pt x="745" y="1596"/>
                    <a:pt x="813" y="1605"/>
                    <a:pt x="879" y="1605"/>
                  </a:cubicBezTo>
                  <a:cubicBezTo>
                    <a:pt x="1018" y="1605"/>
                    <a:pt x="1154" y="1566"/>
                    <a:pt x="1275" y="1493"/>
                  </a:cubicBezTo>
                  <a:lnTo>
                    <a:pt x="1394" y="1410"/>
                  </a:lnTo>
                  <a:cubicBezTo>
                    <a:pt x="1511" y="1335"/>
                    <a:pt x="1610" y="1222"/>
                    <a:pt x="1680" y="1096"/>
                  </a:cubicBezTo>
                  <a:lnTo>
                    <a:pt x="1680" y="1096"/>
                  </a:lnTo>
                  <a:cubicBezTo>
                    <a:pt x="1723" y="1046"/>
                    <a:pt x="1756" y="987"/>
                    <a:pt x="1775" y="922"/>
                  </a:cubicBezTo>
                  <a:cubicBezTo>
                    <a:pt x="1810" y="874"/>
                    <a:pt x="1822" y="815"/>
                    <a:pt x="1822" y="755"/>
                  </a:cubicBezTo>
                  <a:cubicBezTo>
                    <a:pt x="1834" y="648"/>
                    <a:pt x="1822" y="529"/>
                    <a:pt x="1775" y="422"/>
                  </a:cubicBezTo>
                  <a:cubicBezTo>
                    <a:pt x="1682" y="191"/>
                    <a:pt x="1456" y="39"/>
                    <a:pt x="1204" y="29"/>
                  </a:cubicBezTo>
                  <a:lnTo>
                    <a:pt x="1204" y="29"/>
                  </a:lnTo>
                  <a:cubicBezTo>
                    <a:pt x="1136" y="10"/>
                    <a:pt x="1066" y="1"/>
                    <a:pt x="99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31"/>
            <p:cNvSpPr/>
            <p:nvPr/>
          </p:nvSpPr>
          <p:spPr>
            <a:xfrm>
              <a:off x="8693387" y="3634486"/>
              <a:ext cx="60000" cy="46611"/>
            </a:xfrm>
            <a:custGeom>
              <a:rect b="b" l="l" r="r" t="t"/>
              <a:pathLst>
                <a:path extrusionOk="0" h="1490" w="1918">
                  <a:moveTo>
                    <a:pt x="953" y="1"/>
                  </a:moveTo>
                  <a:cubicBezTo>
                    <a:pt x="0" y="1"/>
                    <a:pt x="0" y="1489"/>
                    <a:pt x="953" y="1489"/>
                  </a:cubicBezTo>
                  <a:cubicBezTo>
                    <a:pt x="1917" y="1489"/>
                    <a:pt x="1917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31"/>
            <p:cNvSpPr/>
            <p:nvPr/>
          </p:nvSpPr>
          <p:spPr>
            <a:xfrm>
              <a:off x="8907547" y="3272485"/>
              <a:ext cx="59624" cy="46580"/>
            </a:xfrm>
            <a:custGeom>
              <a:rect b="b" l="l" r="r" t="t"/>
              <a:pathLst>
                <a:path extrusionOk="0" h="1489" w="1906">
                  <a:moveTo>
                    <a:pt x="953" y="0"/>
                  </a:moveTo>
                  <a:cubicBezTo>
                    <a:pt x="0" y="0"/>
                    <a:pt x="0" y="1488"/>
                    <a:pt x="953" y="1488"/>
                  </a:cubicBezTo>
                  <a:cubicBezTo>
                    <a:pt x="1905" y="1488"/>
                    <a:pt x="1905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31"/>
            <p:cNvSpPr/>
            <p:nvPr/>
          </p:nvSpPr>
          <p:spPr>
            <a:xfrm>
              <a:off x="8536568" y="3769908"/>
              <a:ext cx="287580" cy="374201"/>
            </a:xfrm>
            <a:custGeom>
              <a:rect b="b" l="l" r="r" t="t"/>
              <a:pathLst>
                <a:path extrusionOk="0" h="11962" w="9193">
                  <a:moveTo>
                    <a:pt x="7626" y="0"/>
                  </a:moveTo>
                  <a:cubicBezTo>
                    <a:pt x="7146" y="0"/>
                    <a:pt x="6729" y="349"/>
                    <a:pt x="6359" y="613"/>
                  </a:cubicBezTo>
                  <a:cubicBezTo>
                    <a:pt x="5680" y="1077"/>
                    <a:pt x="4978" y="1494"/>
                    <a:pt x="4299" y="1946"/>
                  </a:cubicBezTo>
                  <a:cubicBezTo>
                    <a:pt x="3120" y="2744"/>
                    <a:pt x="2013" y="3673"/>
                    <a:pt x="1251" y="4923"/>
                  </a:cubicBezTo>
                  <a:cubicBezTo>
                    <a:pt x="1" y="7054"/>
                    <a:pt x="263" y="10019"/>
                    <a:pt x="2608" y="11257"/>
                  </a:cubicBezTo>
                  <a:cubicBezTo>
                    <a:pt x="2704" y="10793"/>
                    <a:pt x="2811" y="10340"/>
                    <a:pt x="2930" y="9888"/>
                  </a:cubicBezTo>
                  <a:cubicBezTo>
                    <a:pt x="2573" y="9471"/>
                    <a:pt x="2263" y="9019"/>
                    <a:pt x="1989" y="8554"/>
                  </a:cubicBezTo>
                  <a:cubicBezTo>
                    <a:pt x="1668" y="8031"/>
                    <a:pt x="1191" y="7435"/>
                    <a:pt x="1287" y="6816"/>
                  </a:cubicBezTo>
                  <a:cubicBezTo>
                    <a:pt x="1303" y="6683"/>
                    <a:pt x="1413" y="6602"/>
                    <a:pt x="1526" y="6602"/>
                  </a:cubicBezTo>
                  <a:cubicBezTo>
                    <a:pt x="1575" y="6602"/>
                    <a:pt x="1625" y="6617"/>
                    <a:pt x="1668" y="6649"/>
                  </a:cubicBezTo>
                  <a:cubicBezTo>
                    <a:pt x="2203" y="7007"/>
                    <a:pt x="2382" y="7804"/>
                    <a:pt x="2715" y="8352"/>
                  </a:cubicBezTo>
                  <a:cubicBezTo>
                    <a:pt x="2846" y="8578"/>
                    <a:pt x="3013" y="8804"/>
                    <a:pt x="3168" y="9019"/>
                  </a:cubicBezTo>
                  <a:cubicBezTo>
                    <a:pt x="3192" y="8947"/>
                    <a:pt x="3215" y="8864"/>
                    <a:pt x="3239" y="8781"/>
                  </a:cubicBezTo>
                  <a:cubicBezTo>
                    <a:pt x="3418" y="8161"/>
                    <a:pt x="3632" y="7554"/>
                    <a:pt x="3858" y="6959"/>
                  </a:cubicBezTo>
                  <a:cubicBezTo>
                    <a:pt x="3525" y="6721"/>
                    <a:pt x="3239" y="6423"/>
                    <a:pt x="2989" y="6090"/>
                  </a:cubicBezTo>
                  <a:cubicBezTo>
                    <a:pt x="2704" y="5685"/>
                    <a:pt x="2251" y="5078"/>
                    <a:pt x="2513" y="4578"/>
                  </a:cubicBezTo>
                  <a:cubicBezTo>
                    <a:pt x="2551" y="4485"/>
                    <a:pt x="2640" y="4433"/>
                    <a:pt x="2732" y="4433"/>
                  </a:cubicBezTo>
                  <a:cubicBezTo>
                    <a:pt x="2783" y="4433"/>
                    <a:pt x="2836" y="4449"/>
                    <a:pt x="2882" y="4482"/>
                  </a:cubicBezTo>
                  <a:cubicBezTo>
                    <a:pt x="3263" y="4721"/>
                    <a:pt x="3299" y="5244"/>
                    <a:pt x="3513" y="5625"/>
                  </a:cubicBezTo>
                  <a:cubicBezTo>
                    <a:pt x="3680" y="5899"/>
                    <a:pt x="3870" y="6137"/>
                    <a:pt x="4097" y="6352"/>
                  </a:cubicBezTo>
                  <a:cubicBezTo>
                    <a:pt x="4311" y="5840"/>
                    <a:pt x="4537" y="5340"/>
                    <a:pt x="4787" y="4840"/>
                  </a:cubicBezTo>
                  <a:cubicBezTo>
                    <a:pt x="4847" y="4709"/>
                    <a:pt x="4918" y="4578"/>
                    <a:pt x="4990" y="4435"/>
                  </a:cubicBezTo>
                  <a:cubicBezTo>
                    <a:pt x="4870" y="4256"/>
                    <a:pt x="4775" y="4054"/>
                    <a:pt x="4704" y="3851"/>
                  </a:cubicBezTo>
                  <a:cubicBezTo>
                    <a:pt x="4573" y="3530"/>
                    <a:pt x="4370" y="3078"/>
                    <a:pt x="4620" y="2780"/>
                  </a:cubicBezTo>
                  <a:cubicBezTo>
                    <a:pt x="4662" y="2717"/>
                    <a:pt x="4732" y="2687"/>
                    <a:pt x="4802" y="2687"/>
                  </a:cubicBezTo>
                  <a:cubicBezTo>
                    <a:pt x="4852" y="2687"/>
                    <a:pt x="4902" y="2703"/>
                    <a:pt x="4942" y="2732"/>
                  </a:cubicBezTo>
                  <a:cubicBezTo>
                    <a:pt x="5216" y="2923"/>
                    <a:pt x="5204" y="3316"/>
                    <a:pt x="5323" y="3613"/>
                  </a:cubicBezTo>
                  <a:cubicBezTo>
                    <a:pt x="5335" y="3637"/>
                    <a:pt x="5347" y="3661"/>
                    <a:pt x="5359" y="3685"/>
                  </a:cubicBezTo>
                  <a:cubicBezTo>
                    <a:pt x="5811" y="2804"/>
                    <a:pt x="6347" y="1899"/>
                    <a:pt x="7049" y="1375"/>
                  </a:cubicBezTo>
                  <a:cubicBezTo>
                    <a:pt x="7126" y="1315"/>
                    <a:pt x="7206" y="1290"/>
                    <a:pt x="7282" y="1290"/>
                  </a:cubicBezTo>
                  <a:cubicBezTo>
                    <a:pt x="7524" y="1290"/>
                    <a:pt x="7723" y="1553"/>
                    <a:pt x="7633" y="1815"/>
                  </a:cubicBezTo>
                  <a:cubicBezTo>
                    <a:pt x="7430" y="2435"/>
                    <a:pt x="7061" y="3006"/>
                    <a:pt x="6692" y="3566"/>
                  </a:cubicBezTo>
                  <a:cubicBezTo>
                    <a:pt x="6883" y="3423"/>
                    <a:pt x="7109" y="3328"/>
                    <a:pt x="7347" y="3292"/>
                  </a:cubicBezTo>
                  <a:cubicBezTo>
                    <a:pt x="7353" y="3291"/>
                    <a:pt x="7358" y="3291"/>
                    <a:pt x="7364" y="3291"/>
                  </a:cubicBezTo>
                  <a:cubicBezTo>
                    <a:pt x="7498" y="3291"/>
                    <a:pt x="7595" y="3428"/>
                    <a:pt x="7549" y="3554"/>
                  </a:cubicBezTo>
                  <a:cubicBezTo>
                    <a:pt x="7395" y="3923"/>
                    <a:pt x="7061" y="4149"/>
                    <a:pt x="6752" y="4375"/>
                  </a:cubicBezTo>
                  <a:lnTo>
                    <a:pt x="5752" y="5113"/>
                  </a:lnTo>
                  <a:cubicBezTo>
                    <a:pt x="5549" y="5530"/>
                    <a:pt x="5347" y="5959"/>
                    <a:pt x="5156" y="6387"/>
                  </a:cubicBezTo>
                  <a:cubicBezTo>
                    <a:pt x="5835" y="5828"/>
                    <a:pt x="6573" y="5304"/>
                    <a:pt x="7359" y="5066"/>
                  </a:cubicBezTo>
                  <a:cubicBezTo>
                    <a:pt x="7376" y="5059"/>
                    <a:pt x="7393" y="5056"/>
                    <a:pt x="7409" y="5056"/>
                  </a:cubicBezTo>
                  <a:cubicBezTo>
                    <a:pt x="7505" y="5056"/>
                    <a:pt x="7573" y="5165"/>
                    <a:pt x="7502" y="5256"/>
                  </a:cubicBezTo>
                  <a:cubicBezTo>
                    <a:pt x="6859" y="6161"/>
                    <a:pt x="5740" y="6780"/>
                    <a:pt x="4751" y="7376"/>
                  </a:cubicBezTo>
                  <a:cubicBezTo>
                    <a:pt x="4620" y="7721"/>
                    <a:pt x="4489" y="8066"/>
                    <a:pt x="4370" y="8423"/>
                  </a:cubicBezTo>
                  <a:cubicBezTo>
                    <a:pt x="4192" y="8947"/>
                    <a:pt x="4049" y="9483"/>
                    <a:pt x="3894" y="10019"/>
                  </a:cubicBezTo>
                  <a:cubicBezTo>
                    <a:pt x="4358" y="9459"/>
                    <a:pt x="4859" y="8947"/>
                    <a:pt x="5394" y="8483"/>
                  </a:cubicBezTo>
                  <a:cubicBezTo>
                    <a:pt x="6109" y="7876"/>
                    <a:pt x="7133" y="6935"/>
                    <a:pt x="8121" y="6935"/>
                  </a:cubicBezTo>
                  <a:cubicBezTo>
                    <a:pt x="8126" y="6935"/>
                    <a:pt x="8131" y="6935"/>
                    <a:pt x="8135" y="6935"/>
                  </a:cubicBezTo>
                  <a:cubicBezTo>
                    <a:pt x="8270" y="6935"/>
                    <a:pt x="8356" y="7094"/>
                    <a:pt x="8276" y="7221"/>
                  </a:cubicBezTo>
                  <a:cubicBezTo>
                    <a:pt x="7811" y="8019"/>
                    <a:pt x="6752" y="8495"/>
                    <a:pt x="6061" y="9078"/>
                  </a:cubicBezTo>
                  <a:cubicBezTo>
                    <a:pt x="5180" y="9805"/>
                    <a:pt x="4370" y="10614"/>
                    <a:pt x="3632" y="11483"/>
                  </a:cubicBezTo>
                  <a:cubicBezTo>
                    <a:pt x="3608" y="11507"/>
                    <a:pt x="3573" y="11531"/>
                    <a:pt x="3537" y="11555"/>
                  </a:cubicBezTo>
                  <a:lnTo>
                    <a:pt x="3537" y="11579"/>
                  </a:lnTo>
                  <a:cubicBezTo>
                    <a:pt x="3596" y="11579"/>
                    <a:pt x="3644" y="11602"/>
                    <a:pt x="3692" y="11602"/>
                  </a:cubicBezTo>
                  <a:cubicBezTo>
                    <a:pt x="3727" y="11745"/>
                    <a:pt x="3847" y="11852"/>
                    <a:pt x="3989" y="11888"/>
                  </a:cubicBezTo>
                  <a:cubicBezTo>
                    <a:pt x="4216" y="11938"/>
                    <a:pt x="4440" y="11961"/>
                    <a:pt x="4661" y="11961"/>
                  </a:cubicBezTo>
                  <a:cubicBezTo>
                    <a:pt x="6920" y="11961"/>
                    <a:pt x="8795" y="9487"/>
                    <a:pt x="8871" y="7328"/>
                  </a:cubicBezTo>
                  <a:cubicBezTo>
                    <a:pt x="8919" y="5911"/>
                    <a:pt x="8216" y="4602"/>
                    <a:pt x="8252" y="3185"/>
                  </a:cubicBezTo>
                  <a:cubicBezTo>
                    <a:pt x="8288" y="2316"/>
                    <a:pt x="9192" y="291"/>
                    <a:pt x="7811" y="18"/>
                  </a:cubicBezTo>
                  <a:cubicBezTo>
                    <a:pt x="7748" y="6"/>
                    <a:pt x="7687" y="0"/>
                    <a:pt x="762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31"/>
            <p:cNvSpPr/>
            <p:nvPr/>
          </p:nvSpPr>
          <p:spPr>
            <a:xfrm>
              <a:off x="8574951" y="3809699"/>
              <a:ext cx="224139" cy="472960"/>
            </a:xfrm>
            <a:custGeom>
              <a:rect b="b" l="l" r="r" t="t"/>
              <a:pathLst>
                <a:path extrusionOk="0" h="15119" w="7165">
                  <a:moveTo>
                    <a:pt x="6077" y="0"/>
                  </a:moveTo>
                  <a:cubicBezTo>
                    <a:pt x="6005" y="0"/>
                    <a:pt x="5929" y="24"/>
                    <a:pt x="5858" y="79"/>
                  </a:cubicBezTo>
                  <a:cubicBezTo>
                    <a:pt x="5156" y="615"/>
                    <a:pt x="4608" y="1520"/>
                    <a:pt x="4155" y="2401"/>
                  </a:cubicBezTo>
                  <a:cubicBezTo>
                    <a:pt x="4144" y="2377"/>
                    <a:pt x="4132" y="2341"/>
                    <a:pt x="4120" y="2318"/>
                  </a:cubicBezTo>
                  <a:cubicBezTo>
                    <a:pt x="4013" y="2032"/>
                    <a:pt x="4024" y="1627"/>
                    <a:pt x="3751" y="1448"/>
                  </a:cubicBezTo>
                  <a:cubicBezTo>
                    <a:pt x="3706" y="1414"/>
                    <a:pt x="3655" y="1397"/>
                    <a:pt x="3604" y="1397"/>
                  </a:cubicBezTo>
                  <a:cubicBezTo>
                    <a:pt x="3534" y="1397"/>
                    <a:pt x="3466" y="1429"/>
                    <a:pt x="3417" y="1484"/>
                  </a:cubicBezTo>
                  <a:cubicBezTo>
                    <a:pt x="3167" y="1782"/>
                    <a:pt x="3382" y="2246"/>
                    <a:pt x="3501" y="2568"/>
                  </a:cubicBezTo>
                  <a:cubicBezTo>
                    <a:pt x="3572" y="2770"/>
                    <a:pt x="3667" y="2960"/>
                    <a:pt x="3786" y="3139"/>
                  </a:cubicBezTo>
                  <a:cubicBezTo>
                    <a:pt x="3715" y="3282"/>
                    <a:pt x="3655" y="3425"/>
                    <a:pt x="3584" y="3556"/>
                  </a:cubicBezTo>
                  <a:cubicBezTo>
                    <a:pt x="3334" y="4044"/>
                    <a:pt x="3120" y="4556"/>
                    <a:pt x="2905" y="5068"/>
                  </a:cubicBezTo>
                  <a:cubicBezTo>
                    <a:pt x="2679" y="4854"/>
                    <a:pt x="2477" y="4603"/>
                    <a:pt x="2322" y="4342"/>
                  </a:cubicBezTo>
                  <a:cubicBezTo>
                    <a:pt x="2096" y="3961"/>
                    <a:pt x="2060" y="3437"/>
                    <a:pt x="1691" y="3187"/>
                  </a:cubicBezTo>
                  <a:cubicBezTo>
                    <a:pt x="1644" y="3153"/>
                    <a:pt x="1592" y="3137"/>
                    <a:pt x="1541" y="3137"/>
                  </a:cubicBezTo>
                  <a:cubicBezTo>
                    <a:pt x="1447" y="3137"/>
                    <a:pt x="1356" y="3190"/>
                    <a:pt x="1310" y="3282"/>
                  </a:cubicBezTo>
                  <a:cubicBezTo>
                    <a:pt x="1048" y="3782"/>
                    <a:pt x="1500" y="4389"/>
                    <a:pt x="1798" y="4794"/>
                  </a:cubicBezTo>
                  <a:cubicBezTo>
                    <a:pt x="2036" y="5127"/>
                    <a:pt x="2334" y="5425"/>
                    <a:pt x="2655" y="5663"/>
                  </a:cubicBezTo>
                  <a:cubicBezTo>
                    <a:pt x="2429" y="6270"/>
                    <a:pt x="2227" y="6878"/>
                    <a:pt x="2048" y="7497"/>
                  </a:cubicBezTo>
                  <a:cubicBezTo>
                    <a:pt x="2024" y="7568"/>
                    <a:pt x="2000" y="7651"/>
                    <a:pt x="1977" y="7735"/>
                  </a:cubicBezTo>
                  <a:cubicBezTo>
                    <a:pt x="1810" y="7509"/>
                    <a:pt x="1655" y="7294"/>
                    <a:pt x="1512" y="7056"/>
                  </a:cubicBezTo>
                  <a:cubicBezTo>
                    <a:pt x="1179" y="6520"/>
                    <a:pt x="1000" y="5723"/>
                    <a:pt x="476" y="5365"/>
                  </a:cubicBezTo>
                  <a:cubicBezTo>
                    <a:pt x="429" y="5329"/>
                    <a:pt x="376" y="5313"/>
                    <a:pt x="325" y="5313"/>
                  </a:cubicBezTo>
                  <a:cubicBezTo>
                    <a:pt x="208" y="5313"/>
                    <a:pt x="100" y="5396"/>
                    <a:pt x="83" y="5520"/>
                  </a:cubicBezTo>
                  <a:cubicBezTo>
                    <a:pt x="0" y="6139"/>
                    <a:pt x="464" y="6747"/>
                    <a:pt x="786" y="7259"/>
                  </a:cubicBezTo>
                  <a:cubicBezTo>
                    <a:pt x="1060" y="7735"/>
                    <a:pt x="1381" y="8175"/>
                    <a:pt x="1727" y="8604"/>
                  </a:cubicBezTo>
                  <a:cubicBezTo>
                    <a:pt x="1619" y="9045"/>
                    <a:pt x="1500" y="9497"/>
                    <a:pt x="1429" y="9949"/>
                  </a:cubicBezTo>
                  <a:cubicBezTo>
                    <a:pt x="1084" y="11700"/>
                    <a:pt x="1000" y="13557"/>
                    <a:pt x="1869" y="14986"/>
                  </a:cubicBezTo>
                  <a:cubicBezTo>
                    <a:pt x="1925" y="15080"/>
                    <a:pt x="2013" y="15119"/>
                    <a:pt x="2105" y="15119"/>
                  </a:cubicBezTo>
                  <a:cubicBezTo>
                    <a:pt x="2330" y="15119"/>
                    <a:pt x="2579" y="14888"/>
                    <a:pt x="2453" y="14652"/>
                  </a:cubicBezTo>
                  <a:cubicBezTo>
                    <a:pt x="1798" y="13450"/>
                    <a:pt x="2000" y="12116"/>
                    <a:pt x="2239" y="10830"/>
                  </a:cubicBezTo>
                  <a:cubicBezTo>
                    <a:pt x="2274" y="10640"/>
                    <a:pt x="2310" y="10461"/>
                    <a:pt x="2346" y="10283"/>
                  </a:cubicBezTo>
                  <a:lnTo>
                    <a:pt x="2346" y="10259"/>
                  </a:lnTo>
                  <a:cubicBezTo>
                    <a:pt x="2381" y="10247"/>
                    <a:pt x="2405" y="10223"/>
                    <a:pt x="2429" y="10188"/>
                  </a:cubicBezTo>
                  <a:cubicBezTo>
                    <a:pt x="3167" y="9318"/>
                    <a:pt x="3977" y="8521"/>
                    <a:pt x="4858" y="7794"/>
                  </a:cubicBezTo>
                  <a:cubicBezTo>
                    <a:pt x="5560" y="7211"/>
                    <a:pt x="6620" y="6723"/>
                    <a:pt x="7072" y="5925"/>
                  </a:cubicBezTo>
                  <a:cubicBezTo>
                    <a:pt x="7164" y="5810"/>
                    <a:pt x="7079" y="5651"/>
                    <a:pt x="6933" y="5651"/>
                  </a:cubicBezTo>
                  <a:cubicBezTo>
                    <a:pt x="6928" y="5651"/>
                    <a:pt x="6923" y="5651"/>
                    <a:pt x="6918" y="5651"/>
                  </a:cubicBezTo>
                  <a:cubicBezTo>
                    <a:pt x="5929" y="5651"/>
                    <a:pt x="4917" y="6580"/>
                    <a:pt x="4203" y="7187"/>
                  </a:cubicBezTo>
                  <a:cubicBezTo>
                    <a:pt x="3655" y="7663"/>
                    <a:pt x="3155" y="8175"/>
                    <a:pt x="2703" y="8723"/>
                  </a:cubicBezTo>
                  <a:cubicBezTo>
                    <a:pt x="2846" y="8187"/>
                    <a:pt x="3001" y="7651"/>
                    <a:pt x="3179" y="7128"/>
                  </a:cubicBezTo>
                  <a:cubicBezTo>
                    <a:pt x="3286" y="6782"/>
                    <a:pt x="3417" y="6437"/>
                    <a:pt x="3548" y="6092"/>
                  </a:cubicBezTo>
                  <a:cubicBezTo>
                    <a:pt x="4536" y="5496"/>
                    <a:pt x="5656" y="4877"/>
                    <a:pt x="6310" y="3961"/>
                  </a:cubicBezTo>
                  <a:cubicBezTo>
                    <a:pt x="6370" y="3881"/>
                    <a:pt x="6305" y="3768"/>
                    <a:pt x="6212" y="3768"/>
                  </a:cubicBezTo>
                  <a:cubicBezTo>
                    <a:pt x="6194" y="3768"/>
                    <a:pt x="6175" y="3772"/>
                    <a:pt x="6156" y="3782"/>
                  </a:cubicBezTo>
                  <a:cubicBezTo>
                    <a:pt x="5370" y="4008"/>
                    <a:pt x="4644" y="4544"/>
                    <a:pt x="3953" y="5104"/>
                  </a:cubicBezTo>
                  <a:cubicBezTo>
                    <a:pt x="4132" y="4663"/>
                    <a:pt x="4334" y="4246"/>
                    <a:pt x="4548" y="3830"/>
                  </a:cubicBezTo>
                  <a:lnTo>
                    <a:pt x="5560" y="3091"/>
                  </a:lnTo>
                  <a:cubicBezTo>
                    <a:pt x="5870" y="2865"/>
                    <a:pt x="6203" y="2627"/>
                    <a:pt x="6346" y="2270"/>
                  </a:cubicBezTo>
                  <a:cubicBezTo>
                    <a:pt x="6401" y="2138"/>
                    <a:pt x="6303" y="2005"/>
                    <a:pt x="6175" y="2005"/>
                  </a:cubicBezTo>
                  <a:cubicBezTo>
                    <a:pt x="6165" y="2005"/>
                    <a:pt x="6154" y="2006"/>
                    <a:pt x="6144" y="2008"/>
                  </a:cubicBezTo>
                  <a:cubicBezTo>
                    <a:pt x="5906" y="2044"/>
                    <a:pt x="5679" y="2139"/>
                    <a:pt x="5489" y="2282"/>
                  </a:cubicBezTo>
                  <a:cubicBezTo>
                    <a:pt x="5870" y="1722"/>
                    <a:pt x="6227" y="1139"/>
                    <a:pt x="6441" y="532"/>
                  </a:cubicBezTo>
                  <a:cubicBezTo>
                    <a:pt x="6524" y="266"/>
                    <a:pt x="6317" y="0"/>
                    <a:pt x="6077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31"/>
            <p:cNvSpPr/>
            <p:nvPr/>
          </p:nvSpPr>
          <p:spPr>
            <a:xfrm>
              <a:off x="7879948" y="4376069"/>
              <a:ext cx="54400" cy="53649"/>
            </a:xfrm>
            <a:custGeom>
              <a:rect b="b" l="l" r="r" t="t"/>
              <a:pathLst>
                <a:path extrusionOk="0" h="1715" w="1739">
                  <a:moveTo>
                    <a:pt x="964" y="0"/>
                  </a:moveTo>
                  <a:lnTo>
                    <a:pt x="762" y="24"/>
                  </a:lnTo>
                  <a:cubicBezTo>
                    <a:pt x="643" y="60"/>
                    <a:pt x="524" y="131"/>
                    <a:pt x="429" y="226"/>
                  </a:cubicBezTo>
                  <a:lnTo>
                    <a:pt x="262" y="369"/>
                  </a:lnTo>
                  <a:cubicBezTo>
                    <a:pt x="179" y="441"/>
                    <a:pt x="119" y="524"/>
                    <a:pt x="95" y="619"/>
                  </a:cubicBezTo>
                  <a:cubicBezTo>
                    <a:pt x="0" y="810"/>
                    <a:pt x="0" y="1036"/>
                    <a:pt x="95" y="1226"/>
                  </a:cubicBezTo>
                  <a:cubicBezTo>
                    <a:pt x="119" y="1322"/>
                    <a:pt x="179" y="1417"/>
                    <a:pt x="262" y="1488"/>
                  </a:cubicBezTo>
                  <a:lnTo>
                    <a:pt x="417" y="1607"/>
                  </a:lnTo>
                  <a:cubicBezTo>
                    <a:pt x="536" y="1679"/>
                    <a:pt x="679" y="1715"/>
                    <a:pt x="810" y="1715"/>
                  </a:cubicBezTo>
                  <a:lnTo>
                    <a:pt x="1024" y="1691"/>
                  </a:lnTo>
                  <a:cubicBezTo>
                    <a:pt x="1155" y="1643"/>
                    <a:pt x="1274" y="1584"/>
                    <a:pt x="1369" y="1488"/>
                  </a:cubicBezTo>
                  <a:cubicBezTo>
                    <a:pt x="1405" y="1429"/>
                    <a:pt x="1453" y="1369"/>
                    <a:pt x="1500" y="1310"/>
                  </a:cubicBezTo>
                  <a:cubicBezTo>
                    <a:pt x="1572" y="1250"/>
                    <a:pt x="1631" y="1167"/>
                    <a:pt x="1667" y="1072"/>
                  </a:cubicBezTo>
                  <a:cubicBezTo>
                    <a:pt x="1715" y="976"/>
                    <a:pt x="1738" y="869"/>
                    <a:pt x="1726" y="774"/>
                  </a:cubicBezTo>
                  <a:cubicBezTo>
                    <a:pt x="1738" y="667"/>
                    <a:pt x="1715" y="560"/>
                    <a:pt x="1667" y="476"/>
                  </a:cubicBezTo>
                  <a:cubicBezTo>
                    <a:pt x="1631" y="381"/>
                    <a:pt x="1584" y="298"/>
                    <a:pt x="1500" y="226"/>
                  </a:cubicBezTo>
                  <a:lnTo>
                    <a:pt x="1357" y="107"/>
                  </a:lnTo>
                  <a:cubicBezTo>
                    <a:pt x="1238" y="36"/>
                    <a:pt x="1107" y="0"/>
                    <a:pt x="96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31"/>
            <p:cNvSpPr/>
            <p:nvPr/>
          </p:nvSpPr>
          <p:spPr>
            <a:xfrm>
              <a:off x="8073993" y="681293"/>
              <a:ext cx="54400" cy="53274"/>
            </a:xfrm>
            <a:custGeom>
              <a:rect b="b" l="l" r="r" t="t"/>
              <a:pathLst>
                <a:path extrusionOk="0" h="1703" w="1739">
                  <a:moveTo>
                    <a:pt x="953" y="0"/>
                  </a:moveTo>
                  <a:lnTo>
                    <a:pt x="750" y="24"/>
                  </a:lnTo>
                  <a:cubicBezTo>
                    <a:pt x="619" y="60"/>
                    <a:pt x="500" y="131"/>
                    <a:pt x="405" y="227"/>
                  </a:cubicBezTo>
                  <a:lnTo>
                    <a:pt x="238" y="369"/>
                  </a:lnTo>
                  <a:cubicBezTo>
                    <a:pt x="167" y="441"/>
                    <a:pt x="107" y="524"/>
                    <a:pt x="72" y="620"/>
                  </a:cubicBezTo>
                  <a:cubicBezTo>
                    <a:pt x="24" y="715"/>
                    <a:pt x="0" y="822"/>
                    <a:pt x="12" y="917"/>
                  </a:cubicBezTo>
                  <a:cubicBezTo>
                    <a:pt x="0" y="1024"/>
                    <a:pt x="24" y="1131"/>
                    <a:pt x="72" y="1215"/>
                  </a:cubicBezTo>
                  <a:cubicBezTo>
                    <a:pt x="107" y="1310"/>
                    <a:pt x="167" y="1405"/>
                    <a:pt x="238" y="1477"/>
                  </a:cubicBezTo>
                  <a:lnTo>
                    <a:pt x="393" y="1596"/>
                  </a:lnTo>
                  <a:cubicBezTo>
                    <a:pt x="512" y="1667"/>
                    <a:pt x="655" y="1703"/>
                    <a:pt x="798" y="1703"/>
                  </a:cubicBezTo>
                  <a:lnTo>
                    <a:pt x="1000" y="1679"/>
                  </a:lnTo>
                  <a:cubicBezTo>
                    <a:pt x="1126" y="1645"/>
                    <a:pt x="1242" y="1577"/>
                    <a:pt x="1335" y="1487"/>
                  </a:cubicBezTo>
                  <a:lnTo>
                    <a:pt x="1335" y="1487"/>
                  </a:lnTo>
                  <a:lnTo>
                    <a:pt x="1334" y="1489"/>
                  </a:lnTo>
                  <a:lnTo>
                    <a:pt x="1346" y="1477"/>
                  </a:lnTo>
                  <a:lnTo>
                    <a:pt x="1346" y="1477"/>
                  </a:lnTo>
                  <a:cubicBezTo>
                    <a:pt x="1342" y="1480"/>
                    <a:pt x="1339" y="1484"/>
                    <a:pt x="1335" y="1487"/>
                  </a:cubicBezTo>
                  <a:lnTo>
                    <a:pt x="1335" y="1487"/>
                  </a:lnTo>
                  <a:lnTo>
                    <a:pt x="1489" y="1310"/>
                  </a:lnTo>
                  <a:cubicBezTo>
                    <a:pt x="1560" y="1239"/>
                    <a:pt x="1619" y="1155"/>
                    <a:pt x="1643" y="1060"/>
                  </a:cubicBezTo>
                  <a:cubicBezTo>
                    <a:pt x="1739" y="870"/>
                    <a:pt x="1739" y="655"/>
                    <a:pt x="1643" y="465"/>
                  </a:cubicBezTo>
                  <a:cubicBezTo>
                    <a:pt x="1619" y="369"/>
                    <a:pt x="1560" y="286"/>
                    <a:pt x="1489" y="227"/>
                  </a:cubicBezTo>
                  <a:lnTo>
                    <a:pt x="1334" y="108"/>
                  </a:lnTo>
                  <a:cubicBezTo>
                    <a:pt x="1227" y="36"/>
                    <a:pt x="1084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31"/>
            <p:cNvSpPr/>
            <p:nvPr/>
          </p:nvSpPr>
          <p:spPr>
            <a:xfrm>
              <a:off x="7899312" y="395621"/>
              <a:ext cx="53649" cy="53649"/>
            </a:xfrm>
            <a:custGeom>
              <a:rect b="b" l="l" r="r" t="t"/>
              <a:pathLst>
                <a:path extrusionOk="0" h="1715" w="1715">
                  <a:moveTo>
                    <a:pt x="941" y="0"/>
                  </a:moveTo>
                  <a:lnTo>
                    <a:pt x="738" y="24"/>
                  </a:lnTo>
                  <a:cubicBezTo>
                    <a:pt x="619" y="60"/>
                    <a:pt x="500" y="131"/>
                    <a:pt x="405" y="227"/>
                  </a:cubicBezTo>
                  <a:lnTo>
                    <a:pt x="226" y="369"/>
                  </a:lnTo>
                  <a:cubicBezTo>
                    <a:pt x="95" y="524"/>
                    <a:pt x="12" y="727"/>
                    <a:pt x="0" y="929"/>
                  </a:cubicBezTo>
                  <a:cubicBezTo>
                    <a:pt x="12" y="1143"/>
                    <a:pt x="95" y="1334"/>
                    <a:pt x="226" y="1489"/>
                  </a:cubicBezTo>
                  <a:lnTo>
                    <a:pt x="393" y="1608"/>
                  </a:lnTo>
                  <a:cubicBezTo>
                    <a:pt x="512" y="1679"/>
                    <a:pt x="643" y="1715"/>
                    <a:pt x="786" y="1715"/>
                  </a:cubicBezTo>
                  <a:lnTo>
                    <a:pt x="1000" y="1691"/>
                  </a:lnTo>
                  <a:cubicBezTo>
                    <a:pt x="1131" y="1655"/>
                    <a:pt x="1250" y="1584"/>
                    <a:pt x="1346" y="1489"/>
                  </a:cubicBezTo>
                  <a:lnTo>
                    <a:pt x="1334" y="1489"/>
                  </a:lnTo>
                  <a:cubicBezTo>
                    <a:pt x="1381" y="1429"/>
                    <a:pt x="1429" y="1370"/>
                    <a:pt x="1477" y="1310"/>
                  </a:cubicBezTo>
                  <a:cubicBezTo>
                    <a:pt x="1548" y="1250"/>
                    <a:pt x="1608" y="1155"/>
                    <a:pt x="1643" y="1072"/>
                  </a:cubicBezTo>
                  <a:cubicBezTo>
                    <a:pt x="1691" y="977"/>
                    <a:pt x="1715" y="869"/>
                    <a:pt x="1703" y="774"/>
                  </a:cubicBezTo>
                  <a:cubicBezTo>
                    <a:pt x="1715" y="667"/>
                    <a:pt x="1691" y="560"/>
                    <a:pt x="1643" y="477"/>
                  </a:cubicBezTo>
                  <a:cubicBezTo>
                    <a:pt x="1608" y="381"/>
                    <a:pt x="1548" y="286"/>
                    <a:pt x="1477" y="227"/>
                  </a:cubicBezTo>
                  <a:lnTo>
                    <a:pt x="1334" y="107"/>
                  </a:lnTo>
                  <a:cubicBezTo>
                    <a:pt x="1215" y="36"/>
                    <a:pt x="1084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31"/>
            <p:cNvSpPr/>
            <p:nvPr/>
          </p:nvSpPr>
          <p:spPr>
            <a:xfrm>
              <a:off x="7900407" y="-311676"/>
              <a:ext cx="474180" cy="579946"/>
            </a:xfrm>
            <a:custGeom>
              <a:rect b="b" l="l" r="r" t="t"/>
              <a:pathLst>
                <a:path extrusionOk="0" h="18539" w="15158">
                  <a:moveTo>
                    <a:pt x="6374" y="0"/>
                  </a:moveTo>
                  <a:cubicBezTo>
                    <a:pt x="5986" y="0"/>
                    <a:pt x="5591" y="42"/>
                    <a:pt x="5192" y="131"/>
                  </a:cubicBezTo>
                  <a:cubicBezTo>
                    <a:pt x="2882" y="655"/>
                    <a:pt x="1275" y="2834"/>
                    <a:pt x="715" y="5037"/>
                  </a:cubicBezTo>
                  <a:cubicBezTo>
                    <a:pt x="703" y="5096"/>
                    <a:pt x="691" y="5156"/>
                    <a:pt x="668" y="5215"/>
                  </a:cubicBezTo>
                  <a:cubicBezTo>
                    <a:pt x="477" y="5870"/>
                    <a:pt x="334" y="6525"/>
                    <a:pt x="251" y="7204"/>
                  </a:cubicBezTo>
                  <a:cubicBezTo>
                    <a:pt x="1" y="9287"/>
                    <a:pt x="84" y="11490"/>
                    <a:pt x="989" y="13419"/>
                  </a:cubicBezTo>
                  <a:cubicBezTo>
                    <a:pt x="1632" y="15657"/>
                    <a:pt x="3073" y="18003"/>
                    <a:pt x="5537" y="18407"/>
                  </a:cubicBezTo>
                  <a:cubicBezTo>
                    <a:pt x="5871" y="18467"/>
                    <a:pt x="6204" y="18491"/>
                    <a:pt x="6549" y="18491"/>
                  </a:cubicBezTo>
                  <a:cubicBezTo>
                    <a:pt x="6514" y="17467"/>
                    <a:pt x="6478" y="16431"/>
                    <a:pt x="6466" y="15407"/>
                  </a:cubicBezTo>
                  <a:cubicBezTo>
                    <a:pt x="5537" y="15300"/>
                    <a:pt x="4585" y="14740"/>
                    <a:pt x="3906" y="14157"/>
                  </a:cubicBezTo>
                  <a:cubicBezTo>
                    <a:pt x="3025" y="13395"/>
                    <a:pt x="2501" y="12371"/>
                    <a:pt x="2239" y="11252"/>
                  </a:cubicBezTo>
                  <a:cubicBezTo>
                    <a:pt x="2189" y="11058"/>
                    <a:pt x="2339" y="10933"/>
                    <a:pt x="2491" y="10933"/>
                  </a:cubicBezTo>
                  <a:cubicBezTo>
                    <a:pt x="2591" y="10933"/>
                    <a:pt x="2692" y="10986"/>
                    <a:pt x="2739" y="11109"/>
                  </a:cubicBezTo>
                  <a:cubicBezTo>
                    <a:pt x="3108" y="12014"/>
                    <a:pt x="3716" y="12800"/>
                    <a:pt x="4490" y="13395"/>
                  </a:cubicBezTo>
                  <a:lnTo>
                    <a:pt x="4537" y="13443"/>
                  </a:lnTo>
                  <a:cubicBezTo>
                    <a:pt x="4525" y="13395"/>
                    <a:pt x="4513" y="13359"/>
                    <a:pt x="4501" y="13312"/>
                  </a:cubicBezTo>
                  <a:cubicBezTo>
                    <a:pt x="4287" y="12609"/>
                    <a:pt x="4120" y="11811"/>
                    <a:pt x="4347" y="11097"/>
                  </a:cubicBezTo>
                  <a:cubicBezTo>
                    <a:pt x="4382" y="10984"/>
                    <a:pt x="4481" y="10927"/>
                    <a:pt x="4579" y="10927"/>
                  </a:cubicBezTo>
                  <a:cubicBezTo>
                    <a:pt x="4677" y="10927"/>
                    <a:pt x="4775" y="10984"/>
                    <a:pt x="4811" y="11097"/>
                  </a:cubicBezTo>
                  <a:cubicBezTo>
                    <a:pt x="4978" y="11728"/>
                    <a:pt x="4990" y="12371"/>
                    <a:pt x="5204" y="12990"/>
                  </a:cubicBezTo>
                  <a:cubicBezTo>
                    <a:pt x="5323" y="13359"/>
                    <a:pt x="5585" y="13740"/>
                    <a:pt x="5740" y="14109"/>
                  </a:cubicBezTo>
                  <a:cubicBezTo>
                    <a:pt x="5966" y="14205"/>
                    <a:pt x="6204" y="14300"/>
                    <a:pt x="6454" y="14383"/>
                  </a:cubicBezTo>
                  <a:cubicBezTo>
                    <a:pt x="6430" y="13145"/>
                    <a:pt x="6406" y="11907"/>
                    <a:pt x="6383" y="10656"/>
                  </a:cubicBezTo>
                  <a:cubicBezTo>
                    <a:pt x="5549" y="10383"/>
                    <a:pt x="4906" y="9573"/>
                    <a:pt x="4466" y="8847"/>
                  </a:cubicBezTo>
                  <a:cubicBezTo>
                    <a:pt x="3930" y="7966"/>
                    <a:pt x="3739" y="7061"/>
                    <a:pt x="3668" y="6025"/>
                  </a:cubicBezTo>
                  <a:cubicBezTo>
                    <a:pt x="3655" y="5829"/>
                    <a:pt x="3837" y="5714"/>
                    <a:pt x="4003" y="5714"/>
                  </a:cubicBezTo>
                  <a:cubicBezTo>
                    <a:pt x="4130" y="5714"/>
                    <a:pt x="4248" y="5780"/>
                    <a:pt x="4263" y="5930"/>
                  </a:cubicBezTo>
                  <a:cubicBezTo>
                    <a:pt x="4418" y="6799"/>
                    <a:pt x="4763" y="7632"/>
                    <a:pt x="5263" y="8359"/>
                  </a:cubicBezTo>
                  <a:cubicBezTo>
                    <a:pt x="5573" y="8823"/>
                    <a:pt x="5978" y="9192"/>
                    <a:pt x="6359" y="9585"/>
                  </a:cubicBezTo>
                  <a:lnTo>
                    <a:pt x="6359" y="9132"/>
                  </a:lnTo>
                  <a:cubicBezTo>
                    <a:pt x="6335" y="7263"/>
                    <a:pt x="6168" y="5263"/>
                    <a:pt x="6502" y="3417"/>
                  </a:cubicBezTo>
                  <a:cubicBezTo>
                    <a:pt x="6526" y="3284"/>
                    <a:pt x="6650" y="3215"/>
                    <a:pt x="6772" y="3215"/>
                  </a:cubicBezTo>
                  <a:cubicBezTo>
                    <a:pt x="6888" y="3215"/>
                    <a:pt x="7002" y="3278"/>
                    <a:pt x="7026" y="3406"/>
                  </a:cubicBezTo>
                  <a:cubicBezTo>
                    <a:pt x="7228" y="4513"/>
                    <a:pt x="7323" y="5632"/>
                    <a:pt x="7311" y="6763"/>
                  </a:cubicBezTo>
                  <a:cubicBezTo>
                    <a:pt x="7728" y="6430"/>
                    <a:pt x="8050" y="5989"/>
                    <a:pt x="8240" y="5489"/>
                  </a:cubicBezTo>
                  <a:cubicBezTo>
                    <a:pt x="8355" y="5207"/>
                    <a:pt x="8360" y="4403"/>
                    <a:pt x="8761" y="4403"/>
                  </a:cubicBezTo>
                  <a:cubicBezTo>
                    <a:pt x="8818" y="4403"/>
                    <a:pt x="8881" y="4418"/>
                    <a:pt x="8954" y="4453"/>
                  </a:cubicBezTo>
                  <a:cubicBezTo>
                    <a:pt x="9073" y="4513"/>
                    <a:pt x="9133" y="4632"/>
                    <a:pt x="9145" y="4763"/>
                  </a:cubicBezTo>
                  <a:cubicBezTo>
                    <a:pt x="9204" y="5906"/>
                    <a:pt x="8347" y="6966"/>
                    <a:pt x="7323" y="7394"/>
                  </a:cubicBezTo>
                  <a:cubicBezTo>
                    <a:pt x="7323" y="8025"/>
                    <a:pt x="7323" y="8644"/>
                    <a:pt x="7347" y="9263"/>
                  </a:cubicBezTo>
                  <a:cubicBezTo>
                    <a:pt x="7383" y="10406"/>
                    <a:pt x="7419" y="11561"/>
                    <a:pt x="7466" y="12716"/>
                  </a:cubicBezTo>
                  <a:cubicBezTo>
                    <a:pt x="7871" y="12597"/>
                    <a:pt x="8240" y="12407"/>
                    <a:pt x="8573" y="12145"/>
                  </a:cubicBezTo>
                  <a:cubicBezTo>
                    <a:pt x="8847" y="10692"/>
                    <a:pt x="8847" y="9240"/>
                    <a:pt x="8883" y="7775"/>
                  </a:cubicBezTo>
                  <a:cubicBezTo>
                    <a:pt x="8883" y="7616"/>
                    <a:pt x="9009" y="7527"/>
                    <a:pt x="9137" y="7527"/>
                  </a:cubicBezTo>
                  <a:cubicBezTo>
                    <a:pt x="9238" y="7527"/>
                    <a:pt x="9341" y="7583"/>
                    <a:pt x="9383" y="7704"/>
                  </a:cubicBezTo>
                  <a:cubicBezTo>
                    <a:pt x="9657" y="8751"/>
                    <a:pt x="9740" y="9847"/>
                    <a:pt x="9633" y="10930"/>
                  </a:cubicBezTo>
                  <a:cubicBezTo>
                    <a:pt x="9645" y="10907"/>
                    <a:pt x="9669" y="10883"/>
                    <a:pt x="9681" y="10859"/>
                  </a:cubicBezTo>
                  <a:cubicBezTo>
                    <a:pt x="9978" y="10347"/>
                    <a:pt x="10228" y="9799"/>
                    <a:pt x="10419" y="9228"/>
                  </a:cubicBezTo>
                  <a:cubicBezTo>
                    <a:pt x="10586" y="8751"/>
                    <a:pt x="10681" y="8216"/>
                    <a:pt x="11121" y="7942"/>
                  </a:cubicBezTo>
                  <a:cubicBezTo>
                    <a:pt x="11169" y="7914"/>
                    <a:pt x="11221" y="7901"/>
                    <a:pt x="11271" y="7901"/>
                  </a:cubicBezTo>
                  <a:cubicBezTo>
                    <a:pt x="11373" y="7901"/>
                    <a:pt x="11471" y="7954"/>
                    <a:pt x="11526" y="8049"/>
                  </a:cubicBezTo>
                  <a:cubicBezTo>
                    <a:pt x="11812" y="8668"/>
                    <a:pt x="11431" y="9383"/>
                    <a:pt x="11181" y="9978"/>
                  </a:cubicBezTo>
                  <a:cubicBezTo>
                    <a:pt x="10931" y="10645"/>
                    <a:pt x="10586" y="11264"/>
                    <a:pt x="10157" y="11823"/>
                  </a:cubicBezTo>
                  <a:cubicBezTo>
                    <a:pt x="9907" y="12121"/>
                    <a:pt x="9633" y="12383"/>
                    <a:pt x="9324" y="12609"/>
                  </a:cubicBezTo>
                  <a:cubicBezTo>
                    <a:pt x="9288" y="12645"/>
                    <a:pt x="9264" y="12657"/>
                    <a:pt x="9228" y="12681"/>
                  </a:cubicBezTo>
                  <a:cubicBezTo>
                    <a:pt x="8716" y="13050"/>
                    <a:pt x="8121" y="13288"/>
                    <a:pt x="7490" y="13383"/>
                  </a:cubicBezTo>
                  <a:cubicBezTo>
                    <a:pt x="7526" y="13931"/>
                    <a:pt x="7549" y="14490"/>
                    <a:pt x="7585" y="15050"/>
                  </a:cubicBezTo>
                  <a:cubicBezTo>
                    <a:pt x="7621" y="15467"/>
                    <a:pt x="7645" y="15895"/>
                    <a:pt x="7669" y="16312"/>
                  </a:cubicBezTo>
                  <a:cubicBezTo>
                    <a:pt x="8395" y="16264"/>
                    <a:pt x="8990" y="15883"/>
                    <a:pt x="9526" y="15371"/>
                  </a:cubicBezTo>
                  <a:cubicBezTo>
                    <a:pt x="9919" y="14978"/>
                    <a:pt x="10264" y="14276"/>
                    <a:pt x="10812" y="14109"/>
                  </a:cubicBezTo>
                  <a:cubicBezTo>
                    <a:pt x="10830" y="14105"/>
                    <a:pt x="10849" y="14102"/>
                    <a:pt x="10868" y="14102"/>
                  </a:cubicBezTo>
                  <a:cubicBezTo>
                    <a:pt x="10992" y="14102"/>
                    <a:pt x="11109" y="14201"/>
                    <a:pt x="11109" y="14336"/>
                  </a:cubicBezTo>
                  <a:cubicBezTo>
                    <a:pt x="11086" y="15038"/>
                    <a:pt x="10193" y="15752"/>
                    <a:pt x="9669" y="16157"/>
                  </a:cubicBezTo>
                  <a:cubicBezTo>
                    <a:pt x="9121" y="16633"/>
                    <a:pt x="8431" y="16907"/>
                    <a:pt x="7704" y="16955"/>
                  </a:cubicBezTo>
                  <a:cubicBezTo>
                    <a:pt x="7740" y="17479"/>
                    <a:pt x="7776" y="18003"/>
                    <a:pt x="7800" y="18538"/>
                  </a:cubicBezTo>
                  <a:cubicBezTo>
                    <a:pt x="9597" y="18479"/>
                    <a:pt x="11264" y="17443"/>
                    <a:pt x="12431" y="16038"/>
                  </a:cubicBezTo>
                  <a:cubicBezTo>
                    <a:pt x="13991" y="14157"/>
                    <a:pt x="15158" y="11764"/>
                    <a:pt x="15134" y="9275"/>
                  </a:cubicBezTo>
                  <a:cubicBezTo>
                    <a:pt x="15110" y="6644"/>
                    <a:pt x="13550" y="4382"/>
                    <a:pt x="11740" y="2596"/>
                  </a:cubicBezTo>
                  <a:cubicBezTo>
                    <a:pt x="10290" y="1155"/>
                    <a:pt x="8419" y="0"/>
                    <a:pt x="6374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31"/>
            <p:cNvSpPr/>
            <p:nvPr/>
          </p:nvSpPr>
          <p:spPr>
            <a:xfrm>
              <a:off x="7968321" y="-210383"/>
              <a:ext cx="301595" cy="760634"/>
            </a:xfrm>
            <a:custGeom>
              <a:rect b="b" l="l" r="r" t="t"/>
              <a:pathLst>
                <a:path extrusionOk="0" h="24315" w="9641">
                  <a:moveTo>
                    <a:pt x="4601" y="1"/>
                  </a:moveTo>
                  <a:cubicBezTo>
                    <a:pt x="4479" y="1"/>
                    <a:pt x="4355" y="69"/>
                    <a:pt x="4331" y="203"/>
                  </a:cubicBezTo>
                  <a:cubicBezTo>
                    <a:pt x="3997" y="2037"/>
                    <a:pt x="4164" y="4037"/>
                    <a:pt x="4188" y="5906"/>
                  </a:cubicBezTo>
                  <a:lnTo>
                    <a:pt x="4188" y="6371"/>
                  </a:lnTo>
                  <a:cubicBezTo>
                    <a:pt x="3807" y="5978"/>
                    <a:pt x="3390" y="5609"/>
                    <a:pt x="3092" y="5144"/>
                  </a:cubicBezTo>
                  <a:cubicBezTo>
                    <a:pt x="2592" y="4406"/>
                    <a:pt x="2247" y="3585"/>
                    <a:pt x="2092" y="2716"/>
                  </a:cubicBezTo>
                  <a:cubicBezTo>
                    <a:pt x="2072" y="2565"/>
                    <a:pt x="1952" y="2498"/>
                    <a:pt x="1825" y="2498"/>
                  </a:cubicBezTo>
                  <a:cubicBezTo>
                    <a:pt x="1660" y="2498"/>
                    <a:pt x="1484" y="2611"/>
                    <a:pt x="1497" y="2799"/>
                  </a:cubicBezTo>
                  <a:cubicBezTo>
                    <a:pt x="1568" y="3835"/>
                    <a:pt x="1759" y="4740"/>
                    <a:pt x="2295" y="5633"/>
                  </a:cubicBezTo>
                  <a:cubicBezTo>
                    <a:pt x="2735" y="6347"/>
                    <a:pt x="3378" y="7168"/>
                    <a:pt x="4212" y="7442"/>
                  </a:cubicBezTo>
                  <a:cubicBezTo>
                    <a:pt x="4235" y="8681"/>
                    <a:pt x="4259" y="9919"/>
                    <a:pt x="4271" y="11169"/>
                  </a:cubicBezTo>
                  <a:cubicBezTo>
                    <a:pt x="4033" y="11074"/>
                    <a:pt x="3795" y="10990"/>
                    <a:pt x="3569" y="10895"/>
                  </a:cubicBezTo>
                  <a:cubicBezTo>
                    <a:pt x="3414" y="10514"/>
                    <a:pt x="3152" y="10157"/>
                    <a:pt x="3021" y="9776"/>
                  </a:cubicBezTo>
                  <a:cubicBezTo>
                    <a:pt x="2819" y="9157"/>
                    <a:pt x="2807" y="8502"/>
                    <a:pt x="2640" y="7871"/>
                  </a:cubicBezTo>
                  <a:cubicBezTo>
                    <a:pt x="2605" y="7761"/>
                    <a:pt x="2511" y="7707"/>
                    <a:pt x="2416" y="7707"/>
                  </a:cubicBezTo>
                  <a:cubicBezTo>
                    <a:pt x="2315" y="7707"/>
                    <a:pt x="2212" y="7767"/>
                    <a:pt x="2176" y="7883"/>
                  </a:cubicBezTo>
                  <a:cubicBezTo>
                    <a:pt x="1961" y="8597"/>
                    <a:pt x="2116" y="9395"/>
                    <a:pt x="2330" y="10097"/>
                  </a:cubicBezTo>
                  <a:cubicBezTo>
                    <a:pt x="2342" y="10133"/>
                    <a:pt x="2354" y="10181"/>
                    <a:pt x="2366" y="10216"/>
                  </a:cubicBezTo>
                  <a:lnTo>
                    <a:pt x="2307" y="10181"/>
                  </a:lnTo>
                  <a:cubicBezTo>
                    <a:pt x="1533" y="9585"/>
                    <a:pt x="926" y="8788"/>
                    <a:pt x="556" y="7883"/>
                  </a:cubicBezTo>
                  <a:cubicBezTo>
                    <a:pt x="510" y="7763"/>
                    <a:pt x="412" y="7711"/>
                    <a:pt x="314" y="7711"/>
                  </a:cubicBezTo>
                  <a:cubicBezTo>
                    <a:pt x="158" y="7711"/>
                    <a:pt x="1" y="7841"/>
                    <a:pt x="44" y="8038"/>
                  </a:cubicBezTo>
                  <a:cubicBezTo>
                    <a:pt x="306" y="9157"/>
                    <a:pt x="830" y="10181"/>
                    <a:pt x="1723" y="10931"/>
                  </a:cubicBezTo>
                  <a:cubicBezTo>
                    <a:pt x="2402" y="11526"/>
                    <a:pt x="3343" y="12074"/>
                    <a:pt x="4283" y="12181"/>
                  </a:cubicBezTo>
                  <a:cubicBezTo>
                    <a:pt x="4295" y="13205"/>
                    <a:pt x="4319" y="14241"/>
                    <a:pt x="4355" y="15265"/>
                  </a:cubicBezTo>
                  <a:cubicBezTo>
                    <a:pt x="4390" y="16146"/>
                    <a:pt x="4426" y="17015"/>
                    <a:pt x="4462" y="17896"/>
                  </a:cubicBezTo>
                  <a:cubicBezTo>
                    <a:pt x="4497" y="18884"/>
                    <a:pt x="4545" y="19860"/>
                    <a:pt x="4593" y="20849"/>
                  </a:cubicBezTo>
                  <a:cubicBezTo>
                    <a:pt x="4640" y="21837"/>
                    <a:pt x="4605" y="22885"/>
                    <a:pt x="4831" y="23837"/>
                  </a:cubicBezTo>
                  <a:cubicBezTo>
                    <a:pt x="4911" y="24173"/>
                    <a:pt x="5143" y="24315"/>
                    <a:pt x="5390" y="24315"/>
                  </a:cubicBezTo>
                  <a:cubicBezTo>
                    <a:pt x="5730" y="24315"/>
                    <a:pt x="6099" y="24047"/>
                    <a:pt x="6140" y="23647"/>
                  </a:cubicBezTo>
                  <a:cubicBezTo>
                    <a:pt x="6236" y="22682"/>
                    <a:pt x="6057" y="21646"/>
                    <a:pt x="5986" y="20682"/>
                  </a:cubicBezTo>
                  <a:cubicBezTo>
                    <a:pt x="5914" y="19730"/>
                    <a:pt x="5831" y="18717"/>
                    <a:pt x="5771" y="17729"/>
                  </a:cubicBezTo>
                  <a:cubicBezTo>
                    <a:pt x="5724" y="16932"/>
                    <a:pt x="5676" y="16122"/>
                    <a:pt x="5629" y="15312"/>
                  </a:cubicBezTo>
                  <a:cubicBezTo>
                    <a:pt x="5605" y="14765"/>
                    <a:pt x="5569" y="14241"/>
                    <a:pt x="5533" y="13705"/>
                  </a:cubicBezTo>
                  <a:cubicBezTo>
                    <a:pt x="6260" y="13657"/>
                    <a:pt x="6950" y="13383"/>
                    <a:pt x="7498" y="12907"/>
                  </a:cubicBezTo>
                  <a:cubicBezTo>
                    <a:pt x="8022" y="12502"/>
                    <a:pt x="8915" y="11788"/>
                    <a:pt x="8938" y="11086"/>
                  </a:cubicBezTo>
                  <a:cubicBezTo>
                    <a:pt x="8938" y="10951"/>
                    <a:pt x="8821" y="10852"/>
                    <a:pt x="8697" y="10852"/>
                  </a:cubicBezTo>
                  <a:cubicBezTo>
                    <a:pt x="8678" y="10852"/>
                    <a:pt x="8659" y="10855"/>
                    <a:pt x="8641" y="10859"/>
                  </a:cubicBezTo>
                  <a:cubicBezTo>
                    <a:pt x="8093" y="11026"/>
                    <a:pt x="7748" y="11729"/>
                    <a:pt x="7355" y="12121"/>
                  </a:cubicBezTo>
                  <a:cubicBezTo>
                    <a:pt x="6819" y="12633"/>
                    <a:pt x="6224" y="13014"/>
                    <a:pt x="5498" y="13062"/>
                  </a:cubicBezTo>
                  <a:cubicBezTo>
                    <a:pt x="5474" y="12645"/>
                    <a:pt x="5450" y="12217"/>
                    <a:pt x="5414" y="11800"/>
                  </a:cubicBezTo>
                  <a:cubicBezTo>
                    <a:pt x="5378" y="11240"/>
                    <a:pt x="5355" y="10693"/>
                    <a:pt x="5319" y="10133"/>
                  </a:cubicBezTo>
                  <a:cubicBezTo>
                    <a:pt x="5950" y="10038"/>
                    <a:pt x="6545" y="9800"/>
                    <a:pt x="7057" y="9431"/>
                  </a:cubicBezTo>
                  <a:cubicBezTo>
                    <a:pt x="7093" y="9407"/>
                    <a:pt x="7129" y="9395"/>
                    <a:pt x="7153" y="9359"/>
                  </a:cubicBezTo>
                  <a:cubicBezTo>
                    <a:pt x="7462" y="9133"/>
                    <a:pt x="7736" y="8871"/>
                    <a:pt x="7986" y="8585"/>
                  </a:cubicBezTo>
                  <a:cubicBezTo>
                    <a:pt x="8415" y="8026"/>
                    <a:pt x="8760" y="7407"/>
                    <a:pt x="9010" y="6752"/>
                  </a:cubicBezTo>
                  <a:cubicBezTo>
                    <a:pt x="9260" y="6156"/>
                    <a:pt x="9641" y="5442"/>
                    <a:pt x="9355" y="4823"/>
                  </a:cubicBezTo>
                  <a:cubicBezTo>
                    <a:pt x="9300" y="4728"/>
                    <a:pt x="9202" y="4680"/>
                    <a:pt x="9100" y="4680"/>
                  </a:cubicBezTo>
                  <a:cubicBezTo>
                    <a:pt x="9050" y="4680"/>
                    <a:pt x="8998" y="4692"/>
                    <a:pt x="8950" y="4716"/>
                  </a:cubicBezTo>
                  <a:cubicBezTo>
                    <a:pt x="8498" y="4990"/>
                    <a:pt x="8415" y="5537"/>
                    <a:pt x="8248" y="6002"/>
                  </a:cubicBezTo>
                  <a:cubicBezTo>
                    <a:pt x="8057" y="6573"/>
                    <a:pt x="7807" y="7121"/>
                    <a:pt x="7498" y="7633"/>
                  </a:cubicBezTo>
                  <a:cubicBezTo>
                    <a:pt x="7486" y="7669"/>
                    <a:pt x="7474" y="7680"/>
                    <a:pt x="7450" y="7716"/>
                  </a:cubicBezTo>
                  <a:cubicBezTo>
                    <a:pt x="7569" y="6633"/>
                    <a:pt x="7486" y="5525"/>
                    <a:pt x="7200" y="4478"/>
                  </a:cubicBezTo>
                  <a:cubicBezTo>
                    <a:pt x="7158" y="4357"/>
                    <a:pt x="7058" y="4301"/>
                    <a:pt x="6958" y="4301"/>
                  </a:cubicBezTo>
                  <a:cubicBezTo>
                    <a:pt x="6832" y="4301"/>
                    <a:pt x="6707" y="4390"/>
                    <a:pt x="6700" y="4549"/>
                  </a:cubicBezTo>
                  <a:cubicBezTo>
                    <a:pt x="6664" y="6014"/>
                    <a:pt x="6676" y="7478"/>
                    <a:pt x="6391" y="8919"/>
                  </a:cubicBezTo>
                  <a:cubicBezTo>
                    <a:pt x="6069" y="9181"/>
                    <a:pt x="5688" y="9371"/>
                    <a:pt x="5295" y="9478"/>
                  </a:cubicBezTo>
                  <a:cubicBezTo>
                    <a:pt x="5236" y="8335"/>
                    <a:pt x="5200" y="7180"/>
                    <a:pt x="5164" y="6025"/>
                  </a:cubicBezTo>
                  <a:cubicBezTo>
                    <a:pt x="5140" y="5418"/>
                    <a:pt x="5140" y="4799"/>
                    <a:pt x="5140" y="4168"/>
                  </a:cubicBezTo>
                  <a:cubicBezTo>
                    <a:pt x="6176" y="3739"/>
                    <a:pt x="7022" y="2680"/>
                    <a:pt x="6962" y="1537"/>
                  </a:cubicBezTo>
                  <a:cubicBezTo>
                    <a:pt x="6962" y="1406"/>
                    <a:pt x="6891" y="1287"/>
                    <a:pt x="6783" y="1227"/>
                  </a:cubicBezTo>
                  <a:cubicBezTo>
                    <a:pt x="6708" y="1189"/>
                    <a:pt x="6642" y="1173"/>
                    <a:pt x="6584" y="1173"/>
                  </a:cubicBezTo>
                  <a:cubicBezTo>
                    <a:pt x="6186" y="1173"/>
                    <a:pt x="6173" y="1972"/>
                    <a:pt x="6069" y="2263"/>
                  </a:cubicBezTo>
                  <a:cubicBezTo>
                    <a:pt x="5879" y="2763"/>
                    <a:pt x="5557" y="3204"/>
                    <a:pt x="5140" y="3525"/>
                  </a:cubicBezTo>
                  <a:cubicBezTo>
                    <a:pt x="5140" y="2406"/>
                    <a:pt x="5045" y="1287"/>
                    <a:pt x="4855" y="191"/>
                  </a:cubicBezTo>
                  <a:cubicBezTo>
                    <a:pt x="4831" y="63"/>
                    <a:pt x="4717" y="1"/>
                    <a:pt x="4601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31"/>
            <p:cNvSpPr/>
            <p:nvPr/>
          </p:nvSpPr>
          <p:spPr>
            <a:xfrm>
              <a:off x="7884390" y="5093220"/>
              <a:ext cx="286829" cy="373951"/>
            </a:xfrm>
            <a:custGeom>
              <a:rect b="b" l="l" r="r" t="t"/>
              <a:pathLst>
                <a:path extrusionOk="0" h="11954" w="9169">
                  <a:moveTo>
                    <a:pt x="7611" y="1"/>
                  </a:moveTo>
                  <a:cubicBezTo>
                    <a:pt x="7124" y="1"/>
                    <a:pt x="6716" y="350"/>
                    <a:pt x="6335" y="614"/>
                  </a:cubicBezTo>
                  <a:cubicBezTo>
                    <a:pt x="5668" y="1066"/>
                    <a:pt x="4954" y="1495"/>
                    <a:pt x="4275" y="1947"/>
                  </a:cubicBezTo>
                  <a:cubicBezTo>
                    <a:pt x="3097" y="2733"/>
                    <a:pt x="2001" y="3674"/>
                    <a:pt x="1251" y="4924"/>
                  </a:cubicBezTo>
                  <a:cubicBezTo>
                    <a:pt x="1" y="7043"/>
                    <a:pt x="263" y="10008"/>
                    <a:pt x="2608" y="11258"/>
                  </a:cubicBezTo>
                  <a:cubicBezTo>
                    <a:pt x="2704" y="10782"/>
                    <a:pt x="2811" y="10329"/>
                    <a:pt x="2930" y="9889"/>
                  </a:cubicBezTo>
                  <a:cubicBezTo>
                    <a:pt x="2573" y="9472"/>
                    <a:pt x="2263" y="9020"/>
                    <a:pt x="1989" y="8543"/>
                  </a:cubicBezTo>
                  <a:cubicBezTo>
                    <a:pt x="1668" y="8031"/>
                    <a:pt x="1192" y="7424"/>
                    <a:pt x="1275" y="6805"/>
                  </a:cubicBezTo>
                  <a:cubicBezTo>
                    <a:pt x="1300" y="6681"/>
                    <a:pt x="1411" y="6603"/>
                    <a:pt x="1525" y="6603"/>
                  </a:cubicBezTo>
                  <a:cubicBezTo>
                    <a:pt x="1574" y="6603"/>
                    <a:pt x="1624" y="6618"/>
                    <a:pt x="1668" y="6650"/>
                  </a:cubicBezTo>
                  <a:cubicBezTo>
                    <a:pt x="2204" y="7007"/>
                    <a:pt x="2382" y="7805"/>
                    <a:pt x="2716" y="8341"/>
                  </a:cubicBezTo>
                  <a:cubicBezTo>
                    <a:pt x="2847" y="8567"/>
                    <a:pt x="3013" y="8793"/>
                    <a:pt x="3168" y="9020"/>
                  </a:cubicBezTo>
                  <a:cubicBezTo>
                    <a:pt x="3192" y="8936"/>
                    <a:pt x="3216" y="8853"/>
                    <a:pt x="3239" y="8781"/>
                  </a:cubicBezTo>
                  <a:cubicBezTo>
                    <a:pt x="3418" y="8162"/>
                    <a:pt x="3632" y="7555"/>
                    <a:pt x="3859" y="6960"/>
                  </a:cubicBezTo>
                  <a:cubicBezTo>
                    <a:pt x="3525" y="6710"/>
                    <a:pt x="3239" y="6424"/>
                    <a:pt x="2989" y="6091"/>
                  </a:cubicBezTo>
                  <a:cubicBezTo>
                    <a:pt x="2704" y="5686"/>
                    <a:pt x="2251" y="5067"/>
                    <a:pt x="2513" y="4579"/>
                  </a:cubicBezTo>
                  <a:cubicBezTo>
                    <a:pt x="2552" y="4478"/>
                    <a:pt x="2641" y="4422"/>
                    <a:pt x="2735" y="4422"/>
                  </a:cubicBezTo>
                  <a:cubicBezTo>
                    <a:pt x="2785" y="4422"/>
                    <a:pt x="2837" y="4438"/>
                    <a:pt x="2882" y="4471"/>
                  </a:cubicBezTo>
                  <a:cubicBezTo>
                    <a:pt x="3263" y="4721"/>
                    <a:pt x="3287" y="5245"/>
                    <a:pt x="3513" y="5626"/>
                  </a:cubicBezTo>
                  <a:cubicBezTo>
                    <a:pt x="3680" y="5888"/>
                    <a:pt x="3870" y="6138"/>
                    <a:pt x="4097" y="6353"/>
                  </a:cubicBezTo>
                  <a:cubicBezTo>
                    <a:pt x="4311" y="5841"/>
                    <a:pt x="4537" y="5329"/>
                    <a:pt x="4787" y="4840"/>
                  </a:cubicBezTo>
                  <a:cubicBezTo>
                    <a:pt x="4847" y="4710"/>
                    <a:pt x="4918" y="4579"/>
                    <a:pt x="4978" y="4424"/>
                  </a:cubicBezTo>
                  <a:cubicBezTo>
                    <a:pt x="4871" y="4245"/>
                    <a:pt x="4775" y="4055"/>
                    <a:pt x="4692" y="3852"/>
                  </a:cubicBezTo>
                  <a:cubicBezTo>
                    <a:pt x="4573" y="3531"/>
                    <a:pt x="4371" y="3066"/>
                    <a:pt x="4609" y="2769"/>
                  </a:cubicBezTo>
                  <a:cubicBezTo>
                    <a:pt x="4656" y="2714"/>
                    <a:pt x="4723" y="2687"/>
                    <a:pt x="4792" y="2687"/>
                  </a:cubicBezTo>
                  <a:cubicBezTo>
                    <a:pt x="4844" y="2687"/>
                    <a:pt x="4896" y="2702"/>
                    <a:pt x="4942" y="2733"/>
                  </a:cubicBezTo>
                  <a:cubicBezTo>
                    <a:pt x="5216" y="2912"/>
                    <a:pt x="5204" y="3316"/>
                    <a:pt x="5323" y="3602"/>
                  </a:cubicBezTo>
                  <a:cubicBezTo>
                    <a:pt x="5323" y="3626"/>
                    <a:pt x="5347" y="3662"/>
                    <a:pt x="5359" y="3686"/>
                  </a:cubicBezTo>
                  <a:cubicBezTo>
                    <a:pt x="5811" y="2805"/>
                    <a:pt x="6347" y="1900"/>
                    <a:pt x="7049" y="1364"/>
                  </a:cubicBezTo>
                  <a:cubicBezTo>
                    <a:pt x="7124" y="1309"/>
                    <a:pt x="7201" y="1285"/>
                    <a:pt x="7275" y="1285"/>
                  </a:cubicBezTo>
                  <a:cubicBezTo>
                    <a:pt x="7520" y="1285"/>
                    <a:pt x="7724" y="1551"/>
                    <a:pt x="7633" y="1816"/>
                  </a:cubicBezTo>
                  <a:cubicBezTo>
                    <a:pt x="7430" y="2424"/>
                    <a:pt x="7061" y="2995"/>
                    <a:pt x="6692" y="3567"/>
                  </a:cubicBezTo>
                  <a:cubicBezTo>
                    <a:pt x="6883" y="3424"/>
                    <a:pt x="7109" y="3328"/>
                    <a:pt x="7347" y="3293"/>
                  </a:cubicBezTo>
                  <a:cubicBezTo>
                    <a:pt x="7353" y="3292"/>
                    <a:pt x="7358" y="3292"/>
                    <a:pt x="7364" y="3292"/>
                  </a:cubicBezTo>
                  <a:cubicBezTo>
                    <a:pt x="7498" y="3292"/>
                    <a:pt x="7595" y="3429"/>
                    <a:pt x="7550" y="3555"/>
                  </a:cubicBezTo>
                  <a:cubicBezTo>
                    <a:pt x="7395" y="3912"/>
                    <a:pt x="7061" y="4150"/>
                    <a:pt x="6752" y="4376"/>
                  </a:cubicBezTo>
                  <a:lnTo>
                    <a:pt x="5752" y="5102"/>
                  </a:lnTo>
                  <a:cubicBezTo>
                    <a:pt x="5537" y="5531"/>
                    <a:pt x="5335" y="5948"/>
                    <a:pt x="5144" y="6388"/>
                  </a:cubicBezTo>
                  <a:cubicBezTo>
                    <a:pt x="5823" y="5829"/>
                    <a:pt x="6561" y="5293"/>
                    <a:pt x="7347" y="5067"/>
                  </a:cubicBezTo>
                  <a:cubicBezTo>
                    <a:pt x="7363" y="5060"/>
                    <a:pt x="7378" y="5057"/>
                    <a:pt x="7394" y="5057"/>
                  </a:cubicBezTo>
                  <a:cubicBezTo>
                    <a:pt x="7482" y="5057"/>
                    <a:pt x="7551" y="5164"/>
                    <a:pt x="7490" y="5245"/>
                  </a:cubicBezTo>
                  <a:cubicBezTo>
                    <a:pt x="6847" y="6162"/>
                    <a:pt x="5716" y="6781"/>
                    <a:pt x="4740" y="7376"/>
                  </a:cubicBezTo>
                  <a:cubicBezTo>
                    <a:pt x="4597" y="7710"/>
                    <a:pt x="4478" y="8067"/>
                    <a:pt x="4359" y="8412"/>
                  </a:cubicBezTo>
                  <a:cubicBezTo>
                    <a:pt x="4180" y="8936"/>
                    <a:pt x="4025" y="9472"/>
                    <a:pt x="3882" y="10008"/>
                  </a:cubicBezTo>
                  <a:cubicBezTo>
                    <a:pt x="4335" y="9460"/>
                    <a:pt x="4835" y="8948"/>
                    <a:pt x="5383" y="8472"/>
                  </a:cubicBezTo>
                  <a:cubicBezTo>
                    <a:pt x="6097" y="7865"/>
                    <a:pt x="7109" y="6936"/>
                    <a:pt x="8097" y="6936"/>
                  </a:cubicBezTo>
                  <a:cubicBezTo>
                    <a:pt x="8102" y="6936"/>
                    <a:pt x="8108" y="6935"/>
                    <a:pt x="8113" y="6935"/>
                  </a:cubicBezTo>
                  <a:cubicBezTo>
                    <a:pt x="8258" y="6935"/>
                    <a:pt x="8344" y="7095"/>
                    <a:pt x="8264" y="7210"/>
                  </a:cubicBezTo>
                  <a:cubicBezTo>
                    <a:pt x="7800" y="8008"/>
                    <a:pt x="6740" y="8496"/>
                    <a:pt x="6037" y="9079"/>
                  </a:cubicBezTo>
                  <a:cubicBezTo>
                    <a:pt x="5168" y="9805"/>
                    <a:pt x="4347" y="10603"/>
                    <a:pt x="3609" y="11472"/>
                  </a:cubicBezTo>
                  <a:cubicBezTo>
                    <a:pt x="3585" y="11508"/>
                    <a:pt x="3561" y="11532"/>
                    <a:pt x="3525" y="11544"/>
                  </a:cubicBezTo>
                  <a:lnTo>
                    <a:pt x="3525" y="11567"/>
                  </a:lnTo>
                  <a:lnTo>
                    <a:pt x="3680" y="11591"/>
                  </a:lnTo>
                  <a:cubicBezTo>
                    <a:pt x="3716" y="11734"/>
                    <a:pt x="3823" y="11853"/>
                    <a:pt x="3978" y="11877"/>
                  </a:cubicBezTo>
                  <a:cubicBezTo>
                    <a:pt x="4208" y="11929"/>
                    <a:pt x="4437" y="11953"/>
                    <a:pt x="4661" y="11953"/>
                  </a:cubicBezTo>
                  <a:cubicBezTo>
                    <a:pt x="6916" y="11953"/>
                    <a:pt x="8783" y="9484"/>
                    <a:pt x="8859" y="7329"/>
                  </a:cubicBezTo>
                  <a:cubicBezTo>
                    <a:pt x="8907" y="5912"/>
                    <a:pt x="8204" y="4590"/>
                    <a:pt x="8240" y="3186"/>
                  </a:cubicBezTo>
                  <a:cubicBezTo>
                    <a:pt x="8276" y="2316"/>
                    <a:pt x="9169" y="280"/>
                    <a:pt x="7800" y="18"/>
                  </a:cubicBezTo>
                  <a:cubicBezTo>
                    <a:pt x="7735" y="6"/>
                    <a:pt x="7673" y="1"/>
                    <a:pt x="7611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31"/>
            <p:cNvSpPr/>
            <p:nvPr/>
          </p:nvSpPr>
          <p:spPr>
            <a:xfrm>
              <a:off x="7922023" y="5133012"/>
              <a:ext cx="223795" cy="472866"/>
            </a:xfrm>
            <a:custGeom>
              <a:rect b="b" l="l" r="r" t="t"/>
              <a:pathLst>
                <a:path extrusionOk="0" h="15116" w="7154">
                  <a:moveTo>
                    <a:pt x="6084" y="1"/>
                  </a:moveTo>
                  <a:cubicBezTo>
                    <a:pt x="6010" y="1"/>
                    <a:pt x="5933" y="25"/>
                    <a:pt x="5858" y="80"/>
                  </a:cubicBezTo>
                  <a:cubicBezTo>
                    <a:pt x="5156" y="604"/>
                    <a:pt x="4608" y="1509"/>
                    <a:pt x="4168" y="2390"/>
                  </a:cubicBezTo>
                  <a:cubicBezTo>
                    <a:pt x="4156" y="2366"/>
                    <a:pt x="4144" y="2342"/>
                    <a:pt x="4132" y="2318"/>
                  </a:cubicBezTo>
                  <a:cubicBezTo>
                    <a:pt x="4013" y="2033"/>
                    <a:pt x="4025" y="1628"/>
                    <a:pt x="3751" y="1449"/>
                  </a:cubicBezTo>
                  <a:cubicBezTo>
                    <a:pt x="3711" y="1414"/>
                    <a:pt x="3661" y="1398"/>
                    <a:pt x="3611" y="1398"/>
                  </a:cubicBezTo>
                  <a:cubicBezTo>
                    <a:pt x="3541" y="1398"/>
                    <a:pt x="3471" y="1429"/>
                    <a:pt x="3429" y="1485"/>
                  </a:cubicBezTo>
                  <a:cubicBezTo>
                    <a:pt x="3179" y="1783"/>
                    <a:pt x="3382" y="2247"/>
                    <a:pt x="3513" y="2568"/>
                  </a:cubicBezTo>
                  <a:cubicBezTo>
                    <a:pt x="3584" y="2771"/>
                    <a:pt x="3680" y="2961"/>
                    <a:pt x="3799" y="3140"/>
                  </a:cubicBezTo>
                  <a:cubicBezTo>
                    <a:pt x="3727" y="3283"/>
                    <a:pt x="3656" y="3414"/>
                    <a:pt x="3596" y="3545"/>
                  </a:cubicBezTo>
                  <a:cubicBezTo>
                    <a:pt x="3346" y="4045"/>
                    <a:pt x="3120" y="4557"/>
                    <a:pt x="2906" y="5069"/>
                  </a:cubicBezTo>
                  <a:cubicBezTo>
                    <a:pt x="2679" y="4854"/>
                    <a:pt x="2489" y="4604"/>
                    <a:pt x="2322" y="4330"/>
                  </a:cubicBezTo>
                  <a:cubicBezTo>
                    <a:pt x="2108" y="3961"/>
                    <a:pt x="2072" y="3438"/>
                    <a:pt x="1691" y="3187"/>
                  </a:cubicBezTo>
                  <a:cubicBezTo>
                    <a:pt x="1645" y="3154"/>
                    <a:pt x="1592" y="3138"/>
                    <a:pt x="1541" y="3138"/>
                  </a:cubicBezTo>
                  <a:cubicBezTo>
                    <a:pt x="1449" y="3138"/>
                    <a:pt x="1361" y="3190"/>
                    <a:pt x="1322" y="3283"/>
                  </a:cubicBezTo>
                  <a:cubicBezTo>
                    <a:pt x="1060" y="3783"/>
                    <a:pt x="1501" y="4390"/>
                    <a:pt x="1798" y="4795"/>
                  </a:cubicBezTo>
                  <a:cubicBezTo>
                    <a:pt x="2048" y="5128"/>
                    <a:pt x="2334" y="5426"/>
                    <a:pt x="2667" y="5664"/>
                  </a:cubicBezTo>
                  <a:cubicBezTo>
                    <a:pt x="2441" y="6271"/>
                    <a:pt x="2227" y="6878"/>
                    <a:pt x="2048" y="7486"/>
                  </a:cubicBezTo>
                  <a:cubicBezTo>
                    <a:pt x="2025" y="7569"/>
                    <a:pt x="2001" y="7652"/>
                    <a:pt x="1977" y="7736"/>
                  </a:cubicBezTo>
                  <a:cubicBezTo>
                    <a:pt x="1822" y="7509"/>
                    <a:pt x="1655" y="7295"/>
                    <a:pt x="1524" y="7057"/>
                  </a:cubicBezTo>
                  <a:cubicBezTo>
                    <a:pt x="1191" y="6509"/>
                    <a:pt x="1013" y="5723"/>
                    <a:pt x="477" y="5354"/>
                  </a:cubicBezTo>
                  <a:cubicBezTo>
                    <a:pt x="434" y="5322"/>
                    <a:pt x="384" y="5307"/>
                    <a:pt x="335" y="5307"/>
                  </a:cubicBezTo>
                  <a:cubicBezTo>
                    <a:pt x="222" y="5307"/>
                    <a:pt x="112" y="5388"/>
                    <a:pt x="96" y="5521"/>
                  </a:cubicBezTo>
                  <a:cubicBezTo>
                    <a:pt x="0" y="6140"/>
                    <a:pt x="477" y="6736"/>
                    <a:pt x="798" y="7259"/>
                  </a:cubicBezTo>
                  <a:cubicBezTo>
                    <a:pt x="1072" y="7724"/>
                    <a:pt x="1382" y="8176"/>
                    <a:pt x="1739" y="8593"/>
                  </a:cubicBezTo>
                  <a:cubicBezTo>
                    <a:pt x="1620" y="9033"/>
                    <a:pt x="1513" y="9498"/>
                    <a:pt x="1429" y="9950"/>
                  </a:cubicBezTo>
                  <a:cubicBezTo>
                    <a:pt x="1084" y="11700"/>
                    <a:pt x="1001" y="13558"/>
                    <a:pt x="1858" y="14975"/>
                  </a:cubicBezTo>
                  <a:cubicBezTo>
                    <a:pt x="1918" y="15074"/>
                    <a:pt x="2010" y="15115"/>
                    <a:pt x="2105" y="15115"/>
                  </a:cubicBezTo>
                  <a:cubicBezTo>
                    <a:pt x="2328" y="15115"/>
                    <a:pt x="2567" y="14887"/>
                    <a:pt x="2441" y="14653"/>
                  </a:cubicBezTo>
                  <a:cubicBezTo>
                    <a:pt x="1786" y="13451"/>
                    <a:pt x="2001" y="12105"/>
                    <a:pt x="2227" y="10819"/>
                  </a:cubicBezTo>
                  <a:cubicBezTo>
                    <a:pt x="2263" y="10641"/>
                    <a:pt x="2298" y="10462"/>
                    <a:pt x="2334" y="10284"/>
                  </a:cubicBezTo>
                  <a:lnTo>
                    <a:pt x="2334" y="10260"/>
                  </a:lnTo>
                  <a:cubicBezTo>
                    <a:pt x="2370" y="10236"/>
                    <a:pt x="2394" y="10212"/>
                    <a:pt x="2429" y="10188"/>
                  </a:cubicBezTo>
                  <a:cubicBezTo>
                    <a:pt x="3168" y="9319"/>
                    <a:pt x="3977" y="8521"/>
                    <a:pt x="4858" y="7795"/>
                  </a:cubicBezTo>
                  <a:cubicBezTo>
                    <a:pt x="5549" y="7212"/>
                    <a:pt x="6608" y="6724"/>
                    <a:pt x="7073" y="5926"/>
                  </a:cubicBezTo>
                  <a:cubicBezTo>
                    <a:pt x="7153" y="5811"/>
                    <a:pt x="7067" y="5651"/>
                    <a:pt x="6932" y="5651"/>
                  </a:cubicBezTo>
                  <a:cubicBezTo>
                    <a:pt x="6928" y="5651"/>
                    <a:pt x="6923" y="5652"/>
                    <a:pt x="6918" y="5652"/>
                  </a:cubicBezTo>
                  <a:cubicBezTo>
                    <a:pt x="6912" y="5652"/>
                    <a:pt x="6905" y="5652"/>
                    <a:pt x="6899" y="5652"/>
                  </a:cubicBezTo>
                  <a:cubicBezTo>
                    <a:pt x="5905" y="5652"/>
                    <a:pt x="4901" y="6585"/>
                    <a:pt x="4191" y="7188"/>
                  </a:cubicBezTo>
                  <a:cubicBezTo>
                    <a:pt x="3644" y="7652"/>
                    <a:pt x="3144" y="8164"/>
                    <a:pt x="2691" y="8724"/>
                  </a:cubicBezTo>
                  <a:cubicBezTo>
                    <a:pt x="2834" y="8188"/>
                    <a:pt x="2989" y="7652"/>
                    <a:pt x="3168" y="7128"/>
                  </a:cubicBezTo>
                  <a:cubicBezTo>
                    <a:pt x="3287" y="6783"/>
                    <a:pt x="3418" y="6438"/>
                    <a:pt x="3549" y="6081"/>
                  </a:cubicBezTo>
                  <a:cubicBezTo>
                    <a:pt x="4537" y="5497"/>
                    <a:pt x="5656" y="4866"/>
                    <a:pt x="6299" y="3961"/>
                  </a:cubicBezTo>
                  <a:cubicBezTo>
                    <a:pt x="6362" y="3877"/>
                    <a:pt x="6295" y="3765"/>
                    <a:pt x="6196" y="3765"/>
                  </a:cubicBezTo>
                  <a:cubicBezTo>
                    <a:pt x="6183" y="3765"/>
                    <a:pt x="6170" y="3767"/>
                    <a:pt x="6156" y="3771"/>
                  </a:cubicBezTo>
                  <a:cubicBezTo>
                    <a:pt x="5370" y="4009"/>
                    <a:pt x="4644" y="4533"/>
                    <a:pt x="3953" y="5092"/>
                  </a:cubicBezTo>
                  <a:cubicBezTo>
                    <a:pt x="4144" y="4664"/>
                    <a:pt x="4346" y="4235"/>
                    <a:pt x="4561" y="3819"/>
                  </a:cubicBezTo>
                  <a:lnTo>
                    <a:pt x="5561" y="3092"/>
                  </a:lnTo>
                  <a:cubicBezTo>
                    <a:pt x="5870" y="2866"/>
                    <a:pt x="6204" y="2628"/>
                    <a:pt x="6358" y="2271"/>
                  </a:cubicBezTo>
                  <a:cubicBezTo>
                    <a:pt x="6404" y="2133"/>
                    <a:pt x="6307" y="1996"/>
                    <a:pt x="6173" y="1996"/>
                  </a:cubicBezTo>
                  <a:cubicBezTo>
                    <a:pt x="6167" y="1996"/>
                    <a:pt x="6162" y="1996"/>
                    <a:pt x="6156" y="1997"/>
                  </a:cubicBezTo>
                  <a:cubicBezTo>
                    <a:pt x="5918" y="2033"/>
                    <a:pt x="5692" y="2128"/>
                    <a:pt x="5501" y="2283"/>
                  </a:cubicBezTo>
                  <a:cubicBezTo>
                    <a:pt x="5870" y="1711"/>
                    <a:pt x="6239" y="1140"/>
                    <a:pt x="6442" y="520"/>
                  </a:cubicBezTo>
                  <a:cubicBezTo>
                    <a:pt x="6533" y="264"/>
                    <a:pt x="6329" y="1"/>
                    <a:pt x="6084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31"/>
            <p:cNvSpPr/>
            <p:nvPr/>
          </p:nvSpPr>
          <p:spPr>
            <a:xfrm>
              <a:off x="7950709" y="1479529"/>
              <a:ext cx="108050" cy="95318"/>
            </a:xfrm>
            <a:custGeom>
              <a:rect b="b" l="l" r="r" t="t"/>
              <a:pathLst>
                <a:path extrusionOk="0" h="3047" w="3454">
                  <a:moveTo>
                    <a:pt x="1623" y="1"/>
                  </a:moveTo>
                  <a:cubicBezTo>
                    <a:pt x="1025" y="1"/>
                    <a:pt x="633" y="680"/>
                    <a:pt x="381" y="1415"/>
                  </a:cubicBezTo>
                  <a:cubicBezTo>
                    <a:pt x="155" y="1939"/>
                    <a:pt x="24" y="2487"/>
                    <a:pt x="0" y="3046"/>
                  </a:cubicBezTo>
                  <a:cubicBezTo>
                    <a:pt x="12" y="3023"/>
                    <a:pt x="24" y="3011"/>
                    <a:pt x="36" y="2987"/>
                  </a:cubicBezTo>
                  <a:cubicBezTo>
                    <a:pt x="72" y="2927"/>
                    <a:pt x="119" y="2868"/>
                    <a:pt x="179" y="2844"/>
                  </a:cubicBezTo>
                  <a:cubicBezTo>
                    <a:pt x="674" y="2597"/>
                    <a:pt x="1218" y="2462"/>
                    <a:pt x="1774" y="2462"/>
                  </a:cubicBezTo>
                  <a:cubicBezTo>
                    <a:pt x="1940" y="2462"/>
                    <a:pt x="2107" y="2474"/>
                    <a:pt x="2274" y="2499"/>
                  </a:cubicBezTo>
                  <a:cubicBezTo>
                    <a:pt x="2643" y="2546"/>
                    <a:pt x="3155" y="2689"/>
                    <a:pt x="3453" y="2999"/>
                  </a:cubicBezTo>
                  <a:cubicBezTo>
                    <a:pt x="3429" y="2511"/>
                    <a:pt x="3322" y="2034"/>
                    <a:pt x="3155" y="1582"/>
                  </a:cubicBezTo>
                  <a:cubicBezTo>
                    <a:pt x="2941" y="1046"/>
                    <a:pt x="2620" y="379"/>
                    <a:pt x="2072" y="118"/>
                  </a:cubicBezTo>
                  <a:cubicBezTo>
                    <a:pt x="1911" y="37"/>
                    <a:pt x="1762" y="1"/>
                    <a:pt x="162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31"/>
            <p:cNvSpPr/>
            <p:nvPr/>
          </p:nvSpPr>
          <p:spPr>
            <a:xfrm>
              <a:off x="7946986" y="1556296"/>
              <a:ext cx="119937" cy="58780"/>
            </a:xfrm>
            <a:custGeom>
              <a:rect b="b" l="l" r="r" t="t"/>
              <a:pathLst>
                <a:path extrusionOk="0" h="1879" w="3834">
                  <a:moveTo>
                    <a:pt x="1907" y="1"/>
                  </a:moveTo>
                  <a:cubicBezTo>
                    <a:pt x="1346" y="1"/>
                    <a:pt x="797" y="129"/>
                    <a:pt x="298" y="378"/>
                  </a:cubicBezTo>
                  <a:cubicBezTo>
                    <a:pt x="238" y="414"/>
                    <a:pt x="191" y="461"/>
                    <a:pt x="155" y="533"/>
                  </a:cubicBezTo>
                  <a:cubicBezTo>
                    <a:pt x="143" y="545"/>
                    <a:pt x="131" y="569"/>
                    <a:pt x="119" y="592"/>
                  </a:cubicBezTo>
                  <a:cubicBezTo>
                    <a:pt x="0" y="747"/>
                    <a:pt x="0" y="950"/>
                    <a:pt x="95" y="1104"/>
                  </a:cubicBezTo>
                  <a:cubicBezTo>
                    <a:pt x="345" y="1485"/>
                    <a:pt x="822" y="1688"/>
                    <a:pt x="1322" y="1783"/>
                  </a:cubicBezTo>
                  <a:cubicBezTo>
                    <a:pt x="1358" y="1378"/>
                    <a:pt x="1429" y="985"/>
                    <a:pt x="1536" y="592"/>
                  </a:cubicBezTo>
                  <a:cubicBezTo>
                    <a:pt x="1573" y="453"/>
                    <a:pt x="1702" y="378"/>
                    <a:pt x="1830" y="378"/>
                  </a:cubicBezTo>
                  <a:cubicBezTo>
                    <a:pt x="1952" y="378"/>
                    <a:pt x="2073" y="447"/>
                    <a:pt x="2108" y="592"/>
                  </a:cubicBezTo>
                  <a:cubicBezTo>
                    <a:pt x="2191" y="1009"/>
                    <a:pt x="2239" y="1450"/>
                    <a:pt x="2239" y="1878"/>
                  </a:cubicBezTo>
                  <a:lnTo>
                    <a:pt x="2286" y="1878"/>
                  </a:lnTo>
                  <a:cubicBezTo>
                    <a:pt x="2810" y="1878"/>
                    <a:pt x="3834" y="1819"/>
                    <a:pt x="3834" y="1092"/>
                  </a:cubicBezTo>
                  <a:cubicBezTo>
                    <a:pt x="3822" y="878"/>
                    <a:pt x="3739" y="676"/>
                    <a:pt x="3584" y="533"/>
                  </a:cubicBezTo>
                  <a:cubicBezTo>
                    <a:pt x="3286" y="235"/>
                    <a:pt x="2762" y="80"/>
                    <a:pt x="2393" y="33"/>
                  </a:cubicBezTo>
                  <a:cubicBezTo>
                    <a:pt x="2231" y="12"/>
                    <a:pt x="2069" y="1"/>
                    <a:pt x="190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31"/>
            <p:cNvSpPr/>
            <p:nvPr/>
          </p:nvSpPr>
          <p:spPr>
            <a:xfrm>
              <a:off x="7978644" y="1568246"/>
              <a:ext cx="40605" cy="121751"/>
            </a:xfrm>
            <a:custGeom>
              <a:rect b="b" l="l" r="r" t="t"/>
              <a:pathLst>
                <a:path extrusionOk="0" h="3892" w="1298">
                  <a:moveTo>
                    <a:pt x="812" y="1"/>
                  </a:moveTo>
                  <a:cubicBezTo>
                    <a:pt x="688" y="1"/>
                    <a:pt x="560" y="72"/>
                    <a:pt x="524" y="210"/>
                  </a:cubicBezTo>
                  <a:cubicBezTo>
                    <a:pt x="417" y="603"/>
                    <a:pt x="346" y="1008"/>
                    <a:pt x="310" y="1413"/>
                  </a:cubicBezTo>
                  <a:cubicBezTo>
                    <a:pt x="286" y="1615"/>
                    <a:pt x="274" y="1818"/>
                    <a:pt x="250" y="2020"/>
                  </a:cubicBezTo>
                  <a:cubicBezTo>
                    <a:pt x="203" y="2532"/>
                    <a:pt x="0" y="3282"/>
                    <a:pt x="322" y="3723"/>
                  </a:cubicBezTo>
                  <a:cubicBezTo>
                    <a:pt x="390" y="3833"/>
                    <a:pt x="511" y="3891"/>
                    <a:pt x="630" y="3891"/>
                  </a:cubicBezTo>
                  <a:cubicBezTo>
                    <a:pt x="717" y="3891"/>
                    <a:pt x="804" y="3860"/>
                    <a:pt x="869" y="3794"/>
                  </a:cubicBezTo>
                  <a:cubicBezTo>
                    <a:pt x="1298" y="3401"/>
                    <a:pt x="1215" y="2651"/>
                    <a:pt x="1227" y="2115"/>
                  </a:cubicBezTo>
                  <a:lnTo>
                    <a:pt x="1227" y="1508"/>
                  </a:lnTo>
                  <a:cubicBezTo>
                    <a:pt x="1227" y="1068"/>
                    <a:pt x="1179" y="639"/>
                    <a:pt x="1084" y="210"/>
                  </a:cubicBezTo>
                  <a:cubicBezTo>
                    <a:pt x="1054" y="69"/>
                    <a:pt x="934" y="1"/>
                    <a:pt x="81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31"/>
            <p:cNvSpPr/>
            <p:nvPr/>
          </p:nvSpPr>
          <p:spPr>
            <a:xfrm>
              <a:off x="7882544" y="2128296"/>
              <a:ext cx="474524" cy="578820"/>
            </a:xfrm>
            <a:custGeom>
              <a:rect b="b" l="l" r="r" t="t"/>
              <a:pathLst>
                <a:path extrusionOk="0" h="18503" w="15169">
                  <a:moveTo>
                    <a:pt x="6374" y="0"/>
                  </a:moveTo>
                  <a:cubicBezTo>
                    <a:pt x="5985" y="0"/>
                    <a:pt x="5591" y="42"/>
                    <a:pt x="5192" y="131"/>
                  </a:cubicBezTo>
                  <a:cubicBezTo>
                    <a:pt x="2870" y="655"/>
                    <a:pt x="1274" y="2834"/>
                    <a:pt x="715" y="5025"/>
                  </a:cubicBezTo>
                  <a:cubicBezTo>
                    <a:pt x="691" y="5084"/>
                    <a:pt x="679" y="5155"/>
                    <a:pt x="667" y="5215"/>
                  </a:cubicBezTo>
                  <a:cubicBezTo>
                    <a:pt x="465" y="5858"/>
                    <a:pt x="334" y="6525"/>
                    <a:pt x="250" y="7203"/>
                  </a:cubicBezTo>
                  <a:cubicBezTo>
                    <a:pt x="0" y="9287"/>
                    <a:pt x="72" y="11490"/>
                    <a:pt x="989" y="13418"/>
                  </a:cubicBezTo>
                  <a:cubicBezTo>
                    <a:pt x="1620" y="15645"/>
                    <a:pt x="3072" y="17990"/>
                    <a:pt x="5525" y="18407"/>
                  </a:cubicBezTo>
                  <a:cubicBezTo>
                    <a:pt x="5858" y="18455"/>
                    <a:pt x="6204" y="18490"/>
                    <a:pt x="6537" y="18490"/>
                  </a:cubicBezTo>
                  <a:cubicBezTo>
                    <a:pt x="6501" y="17455"/>
                    <a:pt x="6477" y="16431"/>
                    <a:pt x="6466" y="15395"/>
                  </a:cubicBezTo>
                  <a:cubicBezTo>
                    <a:pt x="5525" y="15288"/>
                    <a:pt x="4584" y="14740"/>
                    <a:pt x="3894" y="14157"/>
                  </a:cubicBezTo>
                  <a:cubicBezTo>
                    <a:pt x="3013" y="13395"/>
                    <a:pt x="2489" y="12371"/>
                    <a:pt x="2227" y="11251"/>
                  </a:cubicBezTo>
                  <a:cubicBezTo>
                    <a:pt x="2184" y="11057"/>
                    <a:pt x="2337" y="10927"/>
                    <a:pt x="2489" y="10927"/>
                  </a:cubicBezTo>
                  <a:cubicBezTo>
                    <a:pt x="2587" y="10927"/>
                    <a:pt x="2685" y="10982"/>
                    <a:pt x="2727" y="11109"/>
                  </a:cubicBezTo>
                  <a:cubicBezTo>
                    <a:pt x="3108" y="12002"/>
                    <a:pt x="3715" y="12799"/>
                    <a:pt x="4489" y="13395"/>
                  </a:cubicBezTo>
                  <a:lnTo>
                    <a:pt x="4549" y="13442"/>
                  </a:lnTo>
                  <a:cubicBezTo>
                    <a:pt x="4537" y="13395"/>
                    <a:pt x="4525" y="13359"/>
                    <a:pt x="4513" y="13311"/>
                  </a:cubicBezTo>
                  <a:cubicBezTo>
                    <a:pt x="4287" y="12609"/>
                    <a:pt x="4132" y="11811"/>
                    <a:pt x="4358" y="11097"/>
                  </a:cubicBezTo>
                  <a:cubicBezTo>
                    <a:pt x="4394" y="10982"/>
                    <a:pt x="4495" y="10923"/>
                    <a:pt x="4594" y="10923"/>
                  </a:cubicBezTo>
                  <a:cubicBezTo>
                    <a:pt x="4691" y="10923"/>
                    <a:pt x="4787" y="10979"/>
                    <a:pt x="4822" y="11097"/>
                  </a:cubicBezTo>
                  <a:cubicBezTo>
                    <a:pt x="4977" y="11716"/>
                    <a:pt x="5001" y="12371"/>
                    <a:pt x="5203" y="12990"/>
                  </a:cubicBezTo>
                  <a:cubicBezTo>
                    <a:pt x="5323" y="13359"/>
                    <a:pt x="5596" y="13740"/>
                    <a:pt x="5739" y="14109"/>
                  </a:cubicBezTo>
                  <a:cubicBezTo>
                    <a:pt x="5977" y="14204"/>
                    <a:pt x="6215" y="14299"/>
                    <a:pt x="6454" y="14383"/>
                  </a:cubicBezTo>
                  <a:cubicBezTo>
                    <a:pt x="6442" y="13145"/>
                    <a:pt x="6418" y="11906"/>
                    <a:pt x="6394" y="10656"/>
                  </a:cubicBezTo>
                  <a:cubicBezTo>
                    <a:pt x="5561" y="10382"/>
                    <a:pt x="4918" y="9561"/>
                    <a:pt x="4477" y="8846"/>
                  </a:cubicBezTo>
                  <a:cubicBezTo>
                    <a:pt x="3941" y="7965"/>
                    <a:pt x="3739" y="7049"/>
                    <a:pt x="3679" y="6025"/>
                  </a:cubicBezTo>
                  <a:cubicBezTo>
                    <a:pt x="3666" y="5829"/>
                    <a:pt x="3844" y="5713"/>
                    <a:pt x="4012" y="5713"/>
                  </a:cubicBezTo>
                  <a:cubicBezTo>
                    <a:pt x="4140" y="5713"/>
                    <a:pt x="4261" y="5780"/>
                    <a:pt x="4287" y="5929"/>
                  </a:cubicBezTo>
                  <a:cubicBezTo>
                    <a:pt x="4441" y="6799"/>
                    <a:pt x="4775" y="7632"/>
                    <a:pt x="5275" y="8358"/>
                  </a:cubicBezTo>
                  <a:cubicBezTo>
                    <a:pt x="5584" y="8823"/>
                    <a:pt x="5989" y="9192"/>
                    <a:pt x="6370" y="9585"/>
                  </a:cubicBezTo>
                  <a:lnTo>
                    <a:pt x="6370" y="9132"/>
                  </a:lnTo>
                  <a:cubicBezTo>
                    <a:pt x="6358" y="7263"/>
                    <a:pt x="6180" y="5263"/>
                    <a:pt x="6513" y="3417"/>
                  </a:cubicBezTo>
                  <a:cubicBezTo>
                    <a:pt x="6537" y="3283"/>
                    <a:pt x="6661" y="3215"/>
                    <a:pt x="6785" y="3215"/>
                  </a:cubicBezTo>
                  <a:cubicBezTo>
                    <a:pt x="6903" y="3215"/>
                    <a:pt x="7020" y="3277"/>
                    <a:pt x="7049" y="3405"/>
                  </a:cubicBezTo>
                  <a:cubicBezTo>
                    <a:pt x="7239" y="4513"/>
                    <a:pt x="7335" y="5632"/>
                    <a:pt x="7323" y="6739"/>
                  </a:cubicBezTo>
                  <a:cubicBezTo>
                    <a:pt x="7739" y="6418"/>
                    <a:pt x="8073" y="5977"/>
                    <a:pt x="8251" y="5477"/>
                  </a:cubicBezTo>
                  <a:cubicBezTo>
                    <a:pt x="8366" y="5195"/>
                    <a:pt x="8371" y="4390"/>
                    <a:pt x="8773" y="4390"/>
                  </a:cubicBezTo>
                  <a:cubicBezTo>
                    <a:pt x="8829" y="4390"/>
                    <a:pt x="8893" y="4406"/>
                    <a:pt x="8966" y="4441"/>
                  </a:cubicBezTo>
                  <a:cubicBezTo>
                    <a:pt x="9085" y="4501"/>
                    <a:pt x="9156" y="4620"/>
                    <a:pt x="9156" y="4751"/>
                  </a:cubicBezTo>
                  <a:cubicBezTo>
                    <a:pt x="9216" y="5894"/>
                    <a:pt x="8359" y="6953"/>
                    <a:pt x="7335" y="7382"/>
                  </a:cubicBezTo>
                  <a:cubicBezTo>
                    <a:pt x="7335" y="8013"/>
                    <a:pt x="7335" y="8632"/>
                    <a:pt x="7358" y="9251"/>
                  </a:cubicBezTo>
                  <a:cubicBezTo>
                    <a:pt x="7394" y="10394"/>
                    <a:pt x="7430" y="11549"/>
                    <a:pt x="7478" y="12704"/>
                  </a:cubicBezTo>
                  <a:cubicBezTo>
                    <a:pt x="7882" y="12585"/>
                    <a:pt x="8251" y="12394"/>
                    <a:pt x="8585" y="12133"/>
                  </a:cubicBezTo>
                  <a:cubicBezTo>
                    <a:pt x="8859" y="10680"/>
                    <a:pt x="8859" y="9227"/>
                    <a:pt x="8894" y="7763"/>
                  </a:cubicBezTo>
                  <a:cubicBezTo>
                    <a:pt x="8894" y="7602"/>
                    <a:pt x="9023" y="7512"/>
                    <a:pt x="9151" y="7512"/>
                  </a:cubicBezTo>
                  <a:cubicBezTo>
                    <a:pt x="9249" y="7512"/>
                    <a:pt x="9346" y="7566"/>
                    <a:pt x="9383" y="7680"/>
                  </a:cubicBezTo>
                  <a:cubicBezTo>
                    <a:pt x="9668" y="8739"/>
                    <a:pt x="9752" y="9835"/>
                    <a:pt x="9644" y="10918"/>
                  </a:cubicBezTo>
                  <a:cubicBezTo>
                    <a:pt x="9656" y="10894"/>
                    <a:pt x="9680" y="10870"/>
                    <a:pt x="9692" y="10847"/>
                  </a:cubicBezTo>
                  <a:cubicBezTo>
                    <a:pt x="10002" y="10335"/>
                    <a:pt x="10240" y="9775"/>
                    <a:pt x="10430" y="9204"/>
                  </a:cubicBezTo>
                  <a:cubicBezTo>
                    <a:pt x="10597" y="8739"/>
                    <a:pt x="10692" y="8203"/>
                    <a:pt x="11133" y="7930"/>
                  </a:cubicBezTo>
                  <a:cubicBezTo>
                    <a:pt x="11181" y="7901"/>
                    <a:pt x="11234" y="7888"/>
                    <a:pt x="11285" y="7888"/>
                  </a:cubicBezTo>
                  <a:cubicBezTo>
                    <a:pt x="11386" y="7888"/>
                    <a:pt x="11482" y="7938"/>
                    <a:pt x="11538" y="8025"/>
                  </a:cubicBezTo>
                  <a:cubicBezTo>
                    <a:pt x="11823" y="8656"/>
                    <a:pt x="11442" y="9370"/>
                    <a:pt x="11192" y="9966"/>
                  </a:cubicBezTo>
                  <a:cubicBezTo>
                    <a:pt x="10942" y="10620"/>
                    <a:pt x="10597" y="11240"/>
                    <a:pt x="10168" y="11799"/>
                  </a:cubicBezTo>
                  <a:cubicBezTo>
                    <a:pt x="9918" y="12085"/>
                    <a:pt x="9644" y="12359"/>
                    <a:pt x="9335" y="12573"/>
                  </a:cubicBezTo>
                  <a:cubicBezTo>
                    <a:pt x="9299" y="12609"/>
                    <a:pt x="9275" y="12633"/>
                    <a:pt x="9240" y="12644"/>
                  </a:cubicBezTo>
                  <a:cubicBezTo>
                    <a:pt x="8728" y="13014"/>
                    <a:pt x="8132" y="13252"/>
                    <a:pt x="7501" y="13347"/>
                  </a:cubicBezTo>
                  <a:cubicBezTo>
                    <a:pt x="7537" y="13907"/>
                    <a:pt x="7561" y="14454"/>
                    <a:pt x="7597" y="15014"/>
                  </a:cubicBezTo>
                  <a:cubicBezTo>
                    <a:pt x="7632" y="15431"/>
                    <a:pt x="7656" y="15859"/>
                    <a:pt x="7680" y="16276"/>
                  </a:cubicBezTo>
                  <a:cubicBezTo>
                    <a:pt x="8406" y="16228"/>
                    <a:pt x="9002" y="15847"/>
                    <a:pt x="9525" y="15335"/>
                  </a:cubicBezTo>
                  <a:cubicBezTo>
                    <a:pt x="9930" y="14942"/>
                    <a:pt x="10276" y="14240"/>
                    <a:pt x="10823" y="14073"/>
                  </a:cubicBezTo>
                  <a:cubicBezTo>
                    <a:pt x="10842" y="14069"/>
                    <a:pt x="10861" y="14066"/>
                    <a:pt x="10879" y="14066"/>
                  </a:cubicBezTo>
                  <a:cubicBezTo>
                    <a:pt x="11004" y="14066"/>
                    <a:pt x="11121" y="14165"/>
                    <a:pt x="11121" y="14299"/>
                  </a:cubicBezTo>
                  <a:cubicBezTo>
                    <a:pt x="11097" y="15002"/>
                    <a:pt x="10204" y="15716"/>
                    <a:pt x="9680" y="16121"/>
                  </a:cubicBezTo>
                  <a:cubicBezTo>
                    <a:pt x="9133" y="16597"/>
                    <a:pt x="8442" y="16871"/>
                    <a:pt x="7716" y="16919"/>
                  </a:cubicBezTo>
                  <a:cubicBezTo>
                    <a:pt x="7751" y="17443"/>
                    <a:pt x="7775" y="17967"/>
                    <a:pt x="7811" y="18502"/>
                  </a:cubicBezTo>
                  <a:cubicBezTo>
                    <a:pt x="9609" y="18443"/>
                    <a:pt x="11276" y="17407"/>
                    <a:pt x="12442" y="16002"/>
                  </a:cubicBezTo>
                  <a:cubicBezTo>
                    <a:pt x="14002" y="14121"/>
                    <a:pt x="15169" y="11728"/>
                    <a:pt x="15145" y="9239"/>
                  </a:cubicBezTo>
                  <a:cubicBezTo>
                    <a:pt x="15109" y="6644"/>
                    <a:pt x="13550" y="4382"/>
                    <a:pt x="11740" y="2596"/>
                  </a:cubicBezTo>
                  <a:cubicBezTo>
                    <a:pt x="10289" y="1155"/>
                    <a:pt x="8418" y="0"/>
                    <a:pt x="6374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31"/>
            <p:cNvSpPr/>
            <p:nvPr/>
          </p:nvSpPr>
          <p:spPr>
            <a:xfrm>
              <a:off x="7950459" y="2229652"/>
              <a:ext cx="301595" cy="760759"/>
            </a:xfrm>
            <a:custGeom>
              <a:rect b="b" l="l" r="r" t="t"/>
              <a:pathLst>
                <a:path extrusionOk="0" h="24319" w="9641">
                  <a:moveTo>
                    <a:pt x="4598" y="0"/>
                  </a:moveTo>
                  <a:cubicBezTo>
                    <a:pt x="4476" y="0"/>
                    <a:pt x="4354" y="69"/>
                    <a:pt x="4330" y="201"/>
                  </a:cubicBezTo>
                  <a:cubicBezTo>
                    <a:pt x="3997" y="2046"/>
                    <a:pt x="4175" y="4047"/>
                    <a:pt x="4199" y="5916"/>
                  </a:cubicBezTo>
                  <a:lnTo>
                    <a:pt x="4199" y="6368"/>
                  </a:lnTo>
                  <a:cubicBezTo>
                    <a:pt x="3806" y="5987"/>
                    <a:pt x="3402" y="5606"/>
                    <a:pt x="3092" y="5142"/>
                  </a:cubicBezTo>
                  <a:cubicBezTo>
                    <a:pt x="2592" y="4416"/>
                    <a:pt x="2259" y="3594"/>
                    <a:pt x="2104" y="2725"/>
                  </a:cubicBezTo>
                  <a:cubicBezTo>
                    <a:pt x="2078" y="2573"/>
                    <a:pt x="1952" y="2504"/>
                    <a:pt x="1822" y="2504"/>
                  </a:cubicBezTo>
                  <a:cubicBezTo>
                    <a:pt x="1656" y="2504"/>
                    <a:pt x="1483" y="2615"/>
                    <a:pt x="1497" y="2808"/>
                  </a:cubicBezTo>
                  <a:cubicBezTo>
                    <a:pt x="1568" y="3832"/>
                    <a:pt x="1758" y="4749"/>
                    <a:pt x="2294" y="5642"/>
                  </a:cubicBezTo>
                  <a:cubicBezTo>
                    <a:pt x="2735" y="6357"/>
                    <a:pt x="3378" y="7178"/>
                    <a:pt x="4211" y="7452"/>
                  </a:cubicBezTo>
                  <a:cubicBezTo>
                    <a:pt x="4235" y="8690"/>
                    <a:pt x="4259" y="9928"/>
                    <a:pt x="4271" y="11167"/>
                  </a:cubicBezTo>
                  <a:cubicBezTo>
                    <a:pt x="4033" y="11083"/>
                    <a:pt x="3794" y="11000"/>
                    <a:pt x="3556" y="10905"/>
                  </a:cubicBezTo>
                  <a:cubicBezTo>
                    <a:pt x="3413" y="10524"/>
                    <a:pt x="3140" y="10155"/>
                    <a:pt x="3021" y="9785"/>
                  </a:cubicBezTo>
                  <a:cubicBezTo>
                    <a:pt x="2818" y="9154"/>
                    <a:pt x="2806" y="8512"/>
                    <a:pt x="2640" y="7880"/>
                  </a:cubicBezTo>
                  <a:cubicBezTo>
                    <a:pt x="2604" y="7769"/>
                    <a:pt x="2508" y="7712"/>
                    <a:pt x="2411" y="7712"/>
                  </a:cubicBezTo>
                  <a:cubicBezTo>
                    <a:pt x="2312" y="7712"/>
                    <a:pt x="2211" y="7772"/>
                    <a:pt x="2175" y="7892"/>
                  </a:cubicBezTo>
                  <a:cubicBezTo>
                    <a:pt x="1949" y="8607"/>
                    <a:pt x="2116" y="9404"/>
                    <a:pt x="2330" y="10107"/>
                  </a:cubicBezTo>
                  <a:cubicBezTo>
                    <a:pt x="2342" y="10143"/>
                    <a:pt x="2354" y="10190"/>
                    <a:pt x="2366" y="10226"/>
                  </a:cubicBezTo>
                  <a:lnTo>
                    <a:pt x="2306" y="10178"/>
                  </a:lnTo>
                  <a:cubicBezTo>
                    <a:pt x="1532" y="9583"/>
                    <a:pt x="925" y="8797"/>
                    <a:pt x="544" y="7892"/>
                  </a:cubicBezTo>
                  <a:cubicBezTo>
                    <a:pt x="502" y="7770"/>
                    <a:pt x="403" y="7716"/>
                    <a:pt x="304" y="7716"/>
                  </a:cubicBezTo>
                  <a:cubicBezTo>
                    <a:pt x="153" y="7716"/>
                    <a:pt x="1" y="7841"/>
                    <a:pt x="44" y="8035"/>
                  </a:cubicBezTo>
                  <a:cubicBezTo>
                    <a:pt x="306" y="9166"/>
                    <a:pt x="830" y="10178"/>
                    <a:pt x="1711" y="10940"/>
                  </a:cubicBezTo>
                  <a:cubicBezTo>
                    <a:pt x="2401" y="11524"/>
                    <a:pt x="3354" y="12083"/>
                    <a:pt x="4283" y="12191"/>
                  </a:cubicBezTo>
                  <a:cubicBezTo>
                    <a:pt x="4295" y="13214"/>
                    <a:pt x="4318" y="14250"/>
                    <a:pt x="4354" y="15274"/>
                  </a:cubicBezTo>
                  <a:cubicBezTo>
                    <a:pt x="4390" y="16155"/>
                    <a:pt x="4425" y="17024"/>
                    <a:pt x="4461" y="17906"/>
                  </a:cubicBezTo>
                  <a:cubicBezTo>
                    <a:pt x="4497" y="18882"/>
                    <a:pt x="4545" y="19870"/>
                    <a:pt x="4592" y="20858"/>
                  </a:cubicBezTo>
                  <a:cubicBezTo>
                    <a:pt x="4640" y="21835"/>
                    <a:pt x="4604" y="22882"/>
                    <a:pt x="4830" y="23847"/>
                  </a:cubicBezTo>
                  <a:cubicBezTo>
                    <a:pt x="4910" y="24177"/>
                    <a:pt x="5142" y="24318"/>
                    <a:pt x="5389" y="24318"/>
                  </a:cubicBezTo>
                  <a:cubicBezTo>
                    <a:pt x="5730" y="24318"/>
                    <a:pt x="6099" y="24051"/>
                    <a:pt x="6140" y="23644"/>
                  </a:cubicBezTo>
                  <a:cubicBezTo>
                    <a:pt x="6235" y="22680"/>
                    <a:pt x="6057" y="21656"/>
                    <a:pt x="5985" y="20692"/>
                  </a:cubicBezTo>
                  <a:cubicBezTo>
                    <a:pt x="5914" y="19727"/>
                    <a:pt x="5842" y="18727"/>
                    <a:pt x="5771" y="17739"/>
                  </a:cubicBezTo>
                  <a:cubicBezTo>
                    <a:pt x="5723" y="16929"/>
                    <a:pt x="5676" y="16120"/>
                    <a:pt x="5628" y="15310"/>
                  </a:cubicBezTo>
                  <a:cubicBezTo>
                    <a:pt x="5604" y="14762"/>
                    <a:pt x="5568" y="14238"/>
                    <a:pt x="5533" y="13703"/>
                  </a:cubicBezTo>
                  <a:cubicBezTo>
                    <a:pt x="6259" y="13667"/>
                    <a:pt x="6950" y="13381"/>
                    <a:pt x="7497" y="12917"/>
                  </a:cubicBezTo>
                  <a:cubicBezTo>
                    <a:pt x="8021" y="12500"/>
                    <a:pt x="8914" y="11798"/>
                    <a:pt x="8938" y="11083"/>
                  </a:cubicBezTo>
                  <a:cubicBezTo>
                    <a:pt x="8938" y="10954"/>
                    <a:pt x="8830" y="10858"/>
                    <a:pt x="8710" y="10858"/>
                  </a:cubicBezTo>
                  <a:cubicBezTo>
                    <a:pt x="8687" y="10858"/>
                    <a:pt x="8664" y="10861"/>
                    <a:pt x="8640" y="10869"/>
                  </a:cubicBezTo>
                  <a:cubicBezTo>
                    <a:pt x="8093" y="11024"/>
                    <a:pt x="7747" y="11726"/>
                    <a:pt x="7354" y="12119"/>
                  </a:cubicBezTo>
                  <a:cubicBezTo>
                    <a:pt x="6819" y="12631"/>
                    <a:pt x="6223" y="13012"/>
                    <a:pt x="5497" y="13072"/>
                  </a:cubicBezTo>
                  <a:cubicBezTo>
                    <a:pt x="5473" y="12643"/>
                    <a:pt x="5449" y="12226"/>
                    <a:pt x="5414" y="11798"/>
                  </a:cubicBezTo>
                  <a:cubicBezTo>
                    <a:pt x="5378" y="11250"/>
                    <a:pt x="5354" y="10690"/>
                    <a:pt x="5318" y="10131"/>
                  </a:cubicBezTo>
                  <a:cubicBezTo>
                    <a:pt x="5949" y="10036"/>
                    <a:pt x="6545" y="9797"/>
                    <a:pt x="7057" y="9428"/>
                  </a:cubicBezTo>
                  <a:cubicBezTo>
                    <a:pt x="7092" y="9416"/>
                    <a:pt x="7116" y="9393"/>
                    <a:pt x="7152" y="9369"/>
                  </a:cubicBezTo>
                  <a:cubicBezTo>
                    <a:pt x="7462" y="9143"/>
                    <a:pt x="7735" y="8881"/>
                    <a:pt x="7985" y="8583"/>
                  </a:cubicBezTo>
                  <a:cubicBezTo>
                    <a:pt x="8414" y="8023"/>
                    <a:pt x="8759" y="7416"/>
                    <a:pt x="9009" y="6749"/>
                  </a:cubicBezTo>
                  <a:cubicBezTo>
                    <a:pt x="9259" y="6154"/>
                    <a:pt x="9640" y="5440"/>
                    <a:pt x="9355" y="4821"/>
                  </a:cubicBezTo>
                  <a:cubicBezTo>
                    <a:pt x="9301" y="4729"/>
                    <a:pt x="9208" y="4681"/>
                    <a:pt x="9110" y="4681"/>
                  </a:cubicBezTo>
                  <a:cubicBezTo>
                    <a:pt x="9056" y="4681"/>
                    <a:pt x="9001" y="4696"/>
                    <a:pt x="8950" y="4725"/>
                  </a:cubicBezTo>
                  <a:cubicBezTo>
                    <a:pt x="8509" y="4987"/>
                    <a:pt x="8414" y="5535"/>
                    <a:pt x="8247" y="5999"/>
                  </a:cubicBezTo>
                  <a:cubicBezTo>
                    <a:pt x="8057" y="6571"/>
                    <a:pt x="7819" y="7119"/>
                    <a:pt x="7509" y="7630"/>
                  </a:cubicBezTo>
                  <a:cubicBezTo>
                    <a:pt x="7497" y="7666"/>
                    <a:pt x="7473" y="7690"/>
                    <a:pt x="7462" y="7714"/>
                  </a:cubicBezTo>
                  <a:cubicBezTo>
                    <a:pt x="7569" y="6618"/>
                    <a:pt x="7485" y="5523"/>
                    <a:pt x="7200" y="4475"/>
                  </a:cubicBezTo>
                  <a:cubicBezTo>
                    <a:pt x="7163" y="4354"/>
                    <a:pt x="7063" y="4298"/>
                    <a:pt x="6963" y="4298"/>
                  </a:cubicBezTo>
                  <a:cubicBezTo>
                    <a:pt x="6837" y="4298"/>
                    <a:pt x="6711" y="4387"/>
                    <a:pt x="6711" y="4547"/>
                  </a:cubicBezTo>
                  <a:cubicBezTo>
                    <a:pt x="6676" y="6011"/>
                    <a:pt x="6676" y="7476"/>
                    <a:pt x="6402" y="8916"/>
                  </a:cubicBezTo>
                  <a:cubicBezTo>
                    <a:pt x="6069" y="9178"/>
                    <a:pt x="5699" y="9369"/>
                    <a:pt x="5295" y="9488"/>
                  </a:cubicBezTo>
                  <a:cubicBezTo>
                    <a:pt x="5247" y="8333"/>
                    <a:pt x="5211" y="7190"/>
                    <a:pt x="5176" y="6035"/>
                  </a:cubicBezTo>
                  <a:cubicBezTo>
                    <a:pt x="5152" y="5428"/>
                    <a:pt x="5152" y="4797"/>
                    <a:pt x="5152" y="4166"/>
                  </a:cubicBezTo>
                  <a:cubicBezTo>
                    <a:pt x="6176" y="3737"/>
                    <a:pt x="7033" y="2677"/>
                    <a:pt x="6973" y="1534"/>
                  </a:cubicBezTo>
                  <a:cubicBezTo>
                    <a:pt x="6973" y="1404"/>
                    <a:pt x="6902" y="1296"/>
                    <a:pt x="6783" y="1225"/>
                  </a:cubicBezTo>
                  <a:cubicBezTo>
                    <a:pt x="6708" y="1188"/>
                    <a:pt x="6643" y="1171"/>
                    <a:pt x="6585" y="1171"/>
                  </a:cubicBezTo>
                  <a:cubicBezTo>
                    <a:pt x="6186" y="1171"/>
                    <a:pt x="6173" y="1981"/>
                    <a:pt x="6069" y="2273"/>
                  </a:cubicBezTo>
                  <a:cubicBezTo>
                    <a:pt x="5890" y="2773"/>
                    <a:pt x="5557" y="3201"/>
                    <a:pt x="5140" y="3535"/>
                  </a:cubicBezTo>
                  <a:cubicBezTo>
                    <a:pt x="5152" y="2416"/>
                    <a:pt x="5057" y="1296"/>
                    <a:pt x="4866" y="201"/>
                  </a:cubicBezTo>
                  <a:cubicBezTo>
                    <a:pt x="4837" y="66"/>
                    <a:pt x="4717" y="0"/>
                    <a:pt x="4598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31"/>
            <p:cNvSpPr/>
            <p:nvPr/>
          </p:nvSpPr>
          <p:spPr>
            <a:xfrm>
              <a:off x="8816671" y="943878"/>
              <a:ext cx="327403" cy="219040"/>
            </a:xfrm>
            <a:custGeom>
              <a:rect b="b" l="l" r="r" t="t"/>
              <a:pathLst>
                <a:path extrusionOk="0" h="7002" w="10466">
                  <a:moveTo>
                    <a:pt x="5974" y="1"/>
                  </a:moveTo>
                  <a:cubicBezTo>
                    <a:pt x="5582" y="1"/>
                    <a:pt x="5177" y="212"/>
                    <a:pt x="4929" y="548"/>
                  </a:cubicBezTo>
                  <a:cubicBezTo>
                    <a:pt x="4560" y="1000"/>
                    <a:pt x="4287" y="1512"/>
                    <a:pt x="4108" y="2060"/>
                  </a:cubicBezTo>
                  <a:cubicBezTo>
                    <a:pt x="3608" y="2691"/>
                    <a:pt x="2977" y="3191"/>
                    <a:pt x="2251" y="3536"/>
                  </a:cubicBezTo>
                  <a:cubicBezTo>
                    <a:pt x="1465" y="3917"/>
                    <a:pt x="619" y="4334"/>
                    <a:pt x="286" y="5203"/>
                  </a:cubicBezTo>
                  <a:cubicBezTo>
                    <a:pt x="0" y="5941"/>
                    <a:pt x="131" y="6561"/>
                    <a:pt x="512" y="7001"/>
                  </a:cubicBezTo>
                  <a:cubicBezTo>
                    <a:pt x="500" y="6739"/>
                    <a:pt x="608" y="6489"/>
                    <a:pt x="786" y="6287"/>
                  </a:cubicBezTo>
                  <a:cubicBezTo>
                    <a:pt x="738" y="6156"/>
                    <a:pt x="786" y="6013"/>
                    <a:pt x="893" y="5930"/>
                  </a:cubicBezTo>
                  <a:cubicBezTo>
                    <a:pt x="2227" y="4882"/>
                    <a:pt x="4144" y="4048"/>
                    <a:pt x="5811" y="3703"/>
                  </a:cubicBezTo>
                  <a:cubicBezTo>
                    <a:pt x="6108" y="3640"/>
                    <a:pt x="6421" y="3605"/>
                    <a:pt x="6734" y="3605"/>
                  </a:cubicBezTo>
                  <a:cubicBezTo>
                    <a:pt x="7309" y="3605"/>
                    <a:pt x="7885" y="3723"/>
                    <a:pt x="8370" y="4001"/>
                  </a:cubicBezTo>
                  <a:cubicBezTo>
                    <a:pt x="9120" y="4013"/>
                    <a:pt x="9763" y="4596"/>
                    <a:pt x="10073" y="5370"/>
                  </a:cubicBezTo>
                  <a:cubicBezTo>
                    <a:pt x="10097" y="5430"/>
                    <a:pt x="10109" y="5489"/>
                    <a:pt x="10121" y="5549"/>
                  </a:cubicBezTo>
                  <a:cubicBezTo>
                    <a:pt x="10383" y="5299"/>
                    <a:pt x="10466" y="4918"/>
                    <a:pt x="10335" y="4584"/>
                  </a:cubicBezTo>
                  <a:cubicBezTo>
                    <a:pt x="10240" y="4334"/>
                    <a:pt x="10097" y="4108"/>
                    <a:pt x="9918" y="3906"/>
                  </a:cubicBezTo>
                  <a:cubicBezTo>
                    <a:pt x="9882" y="3834"/>
                    <a:pt x="9835" y="3763"/>
                    <a:pt x="9787" y="3691"/>
                  </a:cubicBezTo>
                  <a:cubicBezTo>
                    <a:pt x="9490" y="3286"/>
                    <a:pt x="9085" y="2977"/>
                    <a:pt x="8609" y="2798"/>
                  </a:cubicBezTo>
                  <a:cubicBezTo>
                    <a:pt x="8573" y="2763"/>
                    <a:pt x="8525" y="2715"/>
                    <a:pt x="8478" y="2679"/>
                  </a:cubicBezTo>
                  <a:cubicBezTo>
                    <a:pt x="7835" y="2048"/>
                    <a:pt x="7287" y="1334"/>
                    <a:pt x="6858" y="548"/>
                  </a:cubicBezTo>
                  <a:cubicBezTo>
                    <a:pt x="6652" y="164"/>
                    <a:pt x="6319" y="1"/>
                    <a:pt x="597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31"/>
            <p:cNvSpPr/>
            <p:nvPr/>
          </p:nvSpPr>
          <p:spPr>
            <a:xfrm>
              <a:off x="8832312" y="1056527"/>
              <a:ext cx="303221" cy="138425"/>
            </a:xfrm>
            <a:custGeom>
              <a:rect b="b" l="l" r="r" t="t"/>
              <a:pathLst>
                <a:path extrusionOk="0" h="4425" w="9693">
                  <a:moveTo>
                    <a:pt x="6205" y="1"/>
                  </a:moveTo>
                  <a:cubicBezTo>
                    <a:pt x="5897" y="1"/>
                    <a:pt x="5591" y="33"/>
                    <a:pt x="5299" y="90"/>
                  </a:cubicBezTo>
                  <a:cubicBezTo>
                    <a:pt x="3632" y="447"/>
                    <a:pt x="1727" y="1281"/>
                    <a:pt x="381" y="2329"/>
                  </a:cubicBezTo>
                  <a:cubicBezTo>
                    <a:pt x="274" y="2412"/>
                    <a:pt x="227" y="2555"/>
                    <a:pt x="274" y="2686"/>
                  </a:cubicBezTo>
                  <a:cubicBezTo>
                    <a:pt x="96" y="2876"/>
                    <a:pt x="0" y="3138"/>
                    <a:pt x="0" y="3400"/>
                  </a:cubicBezTo>
                  <a:cubicBezTo>
                    <a:pt x="0" y="3912"/>
                    <a:pt x="358" y="4424"/>
                    <a:pt x="989" y="4424"/>
                  </a:cubicBezTo>
                  <a:cubicBezTo>
                    <a:pt x="2203" y="4412"/>
                    <a:pt x="3417" y="4317"/>
                    <a:pt x="4620" y="4138"/>
                  </a:cubicBezTo>
                  <a:cubicBezTo>
                    <a:pt x="4501" y="3364"/>
                    <a:pt x="4501" y="2567"/>
                    <a:pt x="4608" y="1793"/>
                  </a:cubicBezTo>
                  <a:cubicBezTo>
                    <a:pt x="4647" y="1511"/>
                    <a:pt x="4900" y="1369"/>
                    <a:pt x="5157" y="1369"/>
                  </a:cubicBezTo>
                  <a:cubicBezTo>
                    <a:pt x="5366" y="1369"/>
                    <a:pt x="5578" y="1463"/>
                    <a:pt x="5680" y="1650"/>
                  </a:cubicBezTo>
                  <a:cubicBezTo>
                    <a:pt x="6025" y="2317"/>
                    <a:pt x="6275" y="3043"/>
                    <a:pt x="6430" y="3793"/>
                  </a:cubicBezTo>
                  <a:cubicBezTo>
                    <a:pt x="6918" y="3686"/>
                    <a:pt x="7406" y="3567"/>
                    <a:pt x="7894" y="3424"/>
                  </a:cubicBezTo>
                  <a:cubicBezTo>
                    <a:pt x="8013" y="3400"/>
                    <a:pt x="8132" y="3364"/>
                    <a:pt x="8239" y="3317"/>
                  </a:cubicBezTo>
                  <a:cubicBezTo>
                    <a:pt x="8418" y="3269"/>
                    <a:pt x="8585" y="3222"/>
                    <a:pt x="8751" y="3162"/>
                  </a:cubicBezTo>
                  <a:cubicBezTo>
                    <a:pt x="9240" y="3007"/>
                    <a:pt x="9692" y="2471"/>
                    <a:pt x="9597" y="1936"/>
                  </a:cubicBezTo>
                  <a:cubicBezTo>
                    <a:pt x="9597" y="1876"/>
                    <a:pt x="9585" y="1817"/>
                    <a:pt x="9561" y="1769"/>
                  </a:cubicBezTo>
                  <a:cubicBezTo>
                    <a:pt x="9252" y="983"/>
                    <a:pt x="8609" y="400"/>
                    <a:pt x="7870" y="388"/>
                  </a:cubicBezTo>
                  <a:cubicBezTo>
                    <a:pt x="7372" y="115"/>
                    <a:pt x="6787" y="1"/>
                    <a:pt x="620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31"/>
            <p:cNvSpPr/>
            <p:nvPr/>
          </p:nvSpPr>
          <p:spPr>
            <a:xfrm>
              <a:off x="8973084" y="1099603"/>
              <a:ext cx="100980" cy="315390"/>
            </a:xfrm>
            <a:custGeom>
              <a:rect b="b" l="l" r="r" t="t"/>
              <a:pathLst>
                <a:path extrusionOk="0" h="10082" w="3228">
                  <a:moveTo>
                    <a:pt x="652" y="0"/>
                  </a:moveTo>
                  <a:cubicBezTo>
                    <a:pt x="397" y="0"/>
                    <a:pt x="147" y="141"/>
                    <a:pt x="108" y="428"/>
                  </a:cubicBezTo>
                  <a:cubicBezTo>
                    <a:pt x="1" y="1214"/>
                    <a:pt x="13" y="1999"/>
                    <a:pt x="120" y="2773"/>
                  </a:cubicBezTo>
                  <a:cubicBezTo>
                    <a:pt x="239" y="3666"/>
                    <a:pt x="418" y="4547"/>
                    <a:pt x="561" y="5405"/>
                  </a:cubicBezTo>
                  <a:cubicBezTo>
                    <a:pt x="691" y="6226"/>
                    <a:pt x="834" y="7036"/>
                    <a:pt x="977" y="7869"/>
                  </a:cubicBezTo>
                  <a:cubicBezTo>
                    <a:pt x="1120" y="8726"/>
                    <a:pt x="1120" y="9417"/>
                    <a:pt x="1846" y="9977"/>
                  </a:cubicBezTo>
                  <a:cubicBezTo>
                    <a:pt x="1942" y="10050"/>
                    <a:pt x="2052" y="10082"/>
                    <a:pt x="2165" y="10082"/>
                  </a:cubicBezTo>
                  <a:cubicBezTo>
                    <a:pt x="2417" y="10082"/>
                    <a:pt x="2679" y="9924"/>
                    <a:pt x="2811" y="9726"/>
                  </a:cubicBezTo>
                  <a:cubicBezTo>
                    <a:pt x="3228" y="9072"/>
                    <a:pt x="3001" y="8429"/>
                    <a:pt x="2870" y="7714"/>
                  </a:cubicBezTo>
                  <a:cubicBezTo>
                    <a:pt x="2727" y="6833"/>
                    <a:pt x="2573" y="5952"/>
                    <a:pt x="2418" y="5083"/>
                  </a:cubicBezTo>
                  <a:cubicBezTo>
                    <a:pt x="2251" y="4226"/>
                    <a:pt x="2132" y="3321"/>
                    <a:pt x="1930" y="2440"/>
                  </a:cubicBezTo>
                  <a:cubicBezTo>
                    <a:pt x="1787" y="1690"/>
                    <a:pt x="1537" y="963"/>
                    <a:pt x="1180" y="285"/>
                  </a:cubicBezTo>
                  <a:cubicBezTo>
                    <a:pt x="1077" y="96"/>
                    <a:pt x="863" y="0"/>
                    <a:pt x="65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31"/>
            <p:cNvSpPr/>
            <p:nvPr/>
          </p:nvSpPr>
          <p:spPr>
            <a:xfrm>
              <a:off x="8140281" y="1167830"/>
              <a:ext cx="770644" cy="878350"/>
            </a:xfrm>
            <a:custGeom>
              <a:rect b="b" l="l" r="r" t="t"/>
              <a:pathLst>
                <a:path extrusionOk="0" h="28078" w="24635">
                  <a:moveTo>
                    <a:pt x="10794" y="0"/>
                  </a:moveTo>
                  <a:cubicBezTo>
                    <a:pt x="10485" y="0"/>
                    <a:pt x="10175" y="79"/>
                    <a:pt x="9895" y="235"/>
                  </a:cubicBezTo>
                  <a:cubicBezTo>
                    <a:pt x="9764" y="247"/>
                    <a:pt x="9621" y="283"/>
                    <a:pt x="9502" y="330"/>
                  </a:cubicBezTo>
                  <a:cubicBezTo>
                    <a:pt x="8835" y="497"/>
                    <a:pt x="8323" y="1033"/>
                    <a:pt x="8192" y="1700"/>
                  </a:cubicBezTo>
                  <a:cubicBezTo>
                    <a:pt x="7609" y="4152"/>
                    <a:pt x="7025" y="6605"/>
                    <a:pt x="6442" y="9058"/>
                  </a:cubicBezTo>
                  <a:cubicBezTo>
                    <a:pt x="5966" y="10201"/>
                    <a:pt x="5501" y="11344"/>
                    <a:pt x="5025" y="12475"/>
                  </a:cubicBezTo>
                  <a:cubicBezTo>
                    <a:pt x="3465" y="16273"/>
                    <a:pt x="1917" y="20083"/>
                    <a:pt x="370" y="23881"/>
                  </a:cubicBezTo>
                  <a:cubicBezTo>
                    <a:pt x="1" y="24810"/>
                    <a:pt x="786" y="25869"/>
                    <a:pt x="1644" y="26119"/>
                  </a:cubicBezTo>
                  <a:cubicBezTo>
                    <a:pt x="5061" y="27119"/>
                    <a:pt x="8490" y="27810"/>
                    <a:pt x="12050" y="28024"/>
                  </a:cubicBezTo>
                  <a:lnTo>
                    <a:pt x="12038" y="27346"/>
                  </a:lnTo>
                  <a:cubicBezTo>
                    <a:pt x="10847" y="26822"/>
                    <a:pt x="9716" y="26072"/>
                    <a:pt x="8609" y="25429"/>
                  </a:cubicBezTo>
                  <a:cubicBezTo>
                    <a:pt x="8259" y="25217"/>
                    <a:pt x="8437" y="24638"/>
                    <a:pt x="8791" y="24638"/>
                  </a:cubicBezTo>
                  <a:cubicBezTo>
                    <a:pt x="8835" y="24638"/>
                    <a:pt x="8881" y="24647"/>
                    <a:pt x="8930" y="24667"/>
                  </a:cubicBezTo>
                  <a:cubicBezTo>
                    <a:pt x="9930" y="25060"/>
                    <a:pt x="11002" y="25441"/>
                    <a:pt x="12002" y="25917"/>
                  </a:cubicBezTo>
                  <a:cubicBezTo>
                    <a:pt x="12002" y="25607"/>
                    <a:pt x="11990" y="25298"/>
                    <a:pt x="11990" y="24988"/>
                  </a:cubicBezTo>
                  <a:cubicBezTo>
                    <a:pt x="11431" y="24762"/>
                    <a:pt x="10871" y="24286"/>
                    <a:pt x="10478" y="24000"/>
                  </a:cubicBezTo>
                  <a:cubicBezTo>
                    <a:pt x="9633" y="23369"/>
                    <a:pt x="8835" y="22678"/>
                    <a:pt x="8097" y="21916"/>
                  </a:cubicBezTo>
                  <a:cubicBezTo>
                    <a:pt x="7754" y="21574"/>
                    <a:pt x="8081" y="21094"/>
                    <a:pt x="8462" y="21094"/>
                  </a:cubicBezTo>
                  <a:cubicBezTo>
                    <a:pt x="8571" y="21094"/>
                    <a:pt x="8684" y="21133"/>
                    <a:pt x="8787" y="21226"/>
                  </a:cubicBezTo>
                  <a:cubicBezTo>
                    <a:pt x="9573" y="21952"/>
                    <a:pt x="10419" y="22595"/>
                    <a:pt x="11323" y="23166"/>
                  </a:cubicBezTo>
                  <a:cubicBezTo>
                    <a:pt x="11502" y="23286"/>
                    <a:pt x="11728" y="23393"/>
                    <a:pt x="11954" y="23512"/>
                  </a:cubicBezTo>
                  <a:cubicBezTo>
                    <a:pt x="11943" y="22321"/>
                    <a:pt x="11919" y="21142"/>
                    <a:pt x="11907" y="19952"/>
                  </a:cubicBezTo>
                  <a:cubicBezTo>
                    <a:pt x="11788" y="19821"/>
                    <a:pt x="11716" y="19666"/>
                    <a:pt x="11704" y="19499"/>
                  </a:cubicBezTo>
                  <a:cubicBezTo>
                    <a:pt x="11038" y="19142"/>
                    <a:pt x="10442" y="18571"/>
                    <a:pt x="9883" y="18082"/>
                  </a:cubicBezTo>
                  <a:cubicBezTo>
                    <a:pt x="9192" y="17475"/>
                    <a:pt x="8466" y="16844"/>
                    <a:pt x="8013" y="16035"/>
                  </a:cubicBezTo>
                  <a:cubicBezTo>
                    <a:pt x="7840" y="15716"/>
                    <a:pt x="8104" y="15335"/>
                    <a:pt x="8419" y="15335"/>
                  </a:cubicBezTo>
                  <a:cubicBezTo>
                    <a:pt x="8493" y="15335"/>
                    <a:pt x="8570" y="15356"/>
                    <a:pt x="8644" y="15404"/>
                  </a:cubicBezTo>
                  <a:cubicBezTo>
                    <a:pt x="9359" y="15844"/>
                    <a:pt x="9930" y="16475"/>
                    <a:pt x="10585" y="17011"/>
                  </a:cubicBezTo>
                  <a:cubicBezTo>
                    <a:pt x="10978" y="17344"/>
                    <a:pt x="11442" y="17642"/>
                    <a:pt x="11883" y="17963"/>
                  </a:cubicBezTo>
                  <a:cubicBezTo>
                    <a:pt x="11871" y="16951"/>
                    <a:pt x="11859" y="15927"/>
                    <a:pt x="11859" y="14915"/>
                  </a:cubicBezTo>
                  <a:cubicBezTo>
                    <a:pt x="11395" y="14403"/>
                    <a:pt x="11026" y="13749"/>
                    <a:pt x="10645" y="13189"/>
                  </a:cubicBezTo>
                  <a:cubicBezTo>
                    <a:pt x="10109" y="12427"/>
                    <a:pt x="9621" y="11641"/>
                    <a:pt x="9121" y="10867"/>
                  </a:cubicBezTo>
                  <a:cubicBezTo>
                    <a:pt x="8960" y="10600"/>
                    <a:pt x="9213" y="10300"/>
                    <a:pt x="9460" y="10300"/>
                  </a:cubicBezTo>
                  <a:cubicBezTo>
                    <a:pt x="9544" y="10300"/>
                    <a:pt x="9626" y="10334"/>
                    <a:pt x="9692" y="10415"/>
                  </a:cubicBezTo>
                  <a:cubicBezTo>
                    <a:pt x="10276" y="11117"/>
                    <a:pt x="10859" y="11820"/>
                    <a:pt x="11407" y="12558"/>
                  </a:cubicBezTo>
                  <a:cubicBezTo>
                    <a:pt x="11550" y="12748"/>
                    <a:pt x="11704" y="12939"/>
                    <a:pt x="11847" y="13141"/>
                  </a:cubicBezTo>
                  <a:cubicBezTo>
                    <a:pt x="11847" y="11689"/>
                    <a:pt x="11859" y="10236"/>
                    <a:pt x="11895" y="8796"/>
                  </a:cubicBezTo>
                  <a:cubicBezTo>
                    <a:pt x="11681" y="8391"/>
                    <a:pt x="11514" y="7950"/>
                    <a:pt x="11276" y="7569"/>
                  </a:cubicBezTo>
                  <a:cubicBezTo>
                    <a:pt x="10859" y="6926"/>
                    <a:pt x="10359" y="6331"/>
                    <a:pt x="9787" y="5795"/>
                  </a:cubicBezTo>
                  <a:cubicBezTo>
                    <a:pt x="9510" y="5528"/>
                    <a:pt x="9768" y="5080"/>
                    <a:pt x="10095" y="5080"/>
                  </a:cubicBezTo>
                  <a:cubicBezTo>
                    <a:pt x="10162" y="5080"/>
                    <a:pt x="10231" y="5098"/>
                    <a:pt x="10299" y="5140"/>
                  </a:cubicBezTo>
                  <a:cubicBezTo>
                    <a:pt x="10930" y="5557"/>
                    <a:pt x="11490" y="6069"/>
                    <a:pt x="11943" y="6676"/>
                  </a:cubicBezTo>
                  <a:cubicBezTo>
                    <a:pt x="11954" y="6212"/>
                    <a:pt x="11966" y="5748"/>
                    <a:pt x="11990" y="5283"/>
                  </a:cubicBezTo>
                  <a:cubicBezTo>
                    <a:pt x="11996" y="5011"/>
                    <a:pt x="12193" y="4877"/>
                    <a:pt x="12395" y="4877"/>
                  </a:cubicBezTo>
                  <a:cubicBezTo>
                    <a:pt x="12598" y="4877"/>
                    <a:pt x="12806" y="5014"/>
                    <a:pt x="12824" y="5283"/>
                  </a:cubicBezTo>
                  <a:cubicBezTo>
                    <a:pt x="12859" y="5986"/>
                    <a:pt x="12907" y="6700"/>
                    <a:pt x="12943" y="7403"/>
                  </a:cubicBezTo>
                  <a:cubicBezTo>
                    <a:pt x="13264" y="6974"/>
                    <a:pt x="13633" y="6557"/>
                    <a:pt x="14014" y="6176"/>
                  </a:cubicBezTo>
                  <a:cubicBezTo>
                    <a:pt x="14092" y="6101"/>
                    <a:pt x="14181" y="6069"/>
                    <a:pt x="14268" y="6069"/>
                  </a:cubicBezTo>
                  <a:cubicBezTo>
                    <a:pt x="14525" y="6069"/>
                    <a:pt x="14758" y="6352"/>
                    <a:pt x="14598" y="6629"/>
                  </a:cubicBezTo>
                  <a:cubicBezTo>
                    <a:pt x="14336" y="7105"/>
                    <a:pt x="14026" y="7557"/>
                    <a:pt x="13705" y="7986"/>
                  </a:cubicBezTo>
                  <a:cubicBezTo>
                    <a:pt x="13478" y="8284"/>
                    <a:pt x="13264" y="8653"/>
                    <a:pt x="13014" y="8939"/>
                  </a:cubicBezTo>
                  <a:cubicBezTo>
                    <a:pt x="13074" y="10236"/>
                    <a:pt x="13121" y="11522"/>
                    <a:pt x="13157" y="12808"/>
                  </a:cubicBezTo>
                  <a:cubicBezTo>
                    <a:pt x="13586" y="12189"/>
                    <a:pt x="14098" y="11641"/>
                    <a:pt x="14681" y="11165"/>
                  </a:cubicBezTo>
                  <a:cubicBezTo>
                    <a:pt x="14773" y="11091"/>
                    <a:pt x="14881" y="11058"/>
                    <a:pt x="14986" y="11058"/>
                  </a:cubicBezTo>
                  <a:cubicBezTo>
                    <a:pt x="15302" y="11058"/>
                    <a:pt x="15598" y="11355"/>
                    <a:pt x="15383" y="11713"/>
                  </a:cubicBezTo>
                  <a:cubicBezTo>
                    <a:pt x="15086" y="12213"/>
                    <a:pt x="14717" y="12665"/>
                    <a:pt x="14371" y="13141"/>
                  </a:cubicBezTo>
                  <a:cubicBezTo>
                    <a:pt x="14038" y="13618"/>
                    <a:pt x="13752" y="14094"/>
                    <a:pt x="13395" y="14534"/>
                  </a:cubicBezTo>
                  <a:cubicBezTo>
                    <a:pt x="13347" y="14606"/>
                    <a:pt x="13288" y="14653"/>
                    <a:pt x="13216" y="14689"/>
                  </a:cubicBezTo>
                  <a:cubicBezTo>
                    <a:pt x="13240" y="15582"/>
                    <a:pt x="13264" y="16475"/>
                    <a:pt x="13276" y="17368"/>
                  </a:cubicBezTo>
                  <a:cubicBezTo>
                    <a:pt x="13395" y="17249"/>
                    <a:pt x="13526" y="17118"/>
                    <a:pt x="13645" y="17011"/>
                  </a:cubicBezTo>
                  <a:cubicBezTo>
                    <a:pt x="14276" y="16416"/>
                    <a:pt x="14991" y="15927"/>
                    <a:pt x="15610" y="15320"/>
                  </a:cubicBezTo>
                  <a:cubicBezTo>
                    <a:pt x="15700" y="15233"/>
                    <a:pt x="15796" y="15196"/>
                    <a:pt x="15887" y="15196"/>
                  </a:cubicBezTo>
                  <a:cubicBezTo>
                    <a:pt x="16182" y="15196"/>
                    <a:pt x="16418" y="15580"/>
                    <a:pt x="16181" y="15880"/>
                  </a:cubicBezTo>
                  <a:cubicBezTo>
                    <a:pt x="15633" y="16570"/>
                    <a:pt x="15217" y="17356"/>
                    <a:pt x="14657" y="18023"/>
                  </a:cubicBezTo>
                  <a:cubicBezTo>
                    <a:pt x="14229" y="18547"/>
                    <a:pt x="13788" y="19071"/>
                    <a:pt x="13324" y="19571"/>
                  </a:cubicBezTo>
                  <a:cubicBezTo>
                    <a:pt x="13347" y="21119"/>
                    <a:pt x="13383" y="22666"/>
                    <a:pt x="13407" y="24214"/>
                  </a:cubicBezTo>
                  <a:cubicBezTo>
                    <a:pt x="13407" y="24357"/>
                    <a:pt x="13419" y="24500"/>
                    <a:pt x="13419" y="24643"/>
                  </a:cubicBezTo>
                  <a:cubicBezTo>
                    <a:pt x="13776" y="24178"/>
                    <a:pt x="14181" y="23750"/>
                    <a:pt x="14621" y="23357"/>
                  </a:cubicBezTo>
                  <a:cubicBezTo>
                    <a:pt x="15084" y="22951"/>
                    <a:pt x="15781" y="22267"/>
                    <a:pt x="16451" y="22267"/>
                  </a:cubicBezTo>
                  <a:cubicBezTo>
                    <a:pt x="16488" y="22267"/>
                    <a:pt x="16525" y="22269"/>
                    <a:pt x="16562" y="22273"/>
                  </a:cubicBezTo>
                  <a:cubicBezTo>
                    <a:pt x="16717" y="22285"/>
                    <a:pt x="16836" y="22428"/>
                    <a:pt x="16800" y="22583"/>
                  </a:cubicBezTo>
                  <a:cubicBezTo>
                    <a:pt x="16645" y="23238"/>
                    <a:pt x="15860" y="23702"/>
                    <a:pt x="15383" y="24119"/>
                  </a:cubicBezTo>
                  <a:cubicBezTo>
                    <a:pt x="14764" y="24655"/>
                    <a:pt x="14205" y="25238"/>
                    <a:pt x="13562" y="25738"/>
                  </a:cubicBezTo>
                  <a:cubicBezTo>
                    <a:pt x="13526" y="25774"/>
                    <a:pt x="13490" y="25786"/>
                    <a:pt x="13443" y="25810"/>
                  </a:cubicBezTo>
                  <a:cubicBezTo>
                    <a:pt x="13443" y="25929"/>
                    <a:pt x="13443" y="26060"/>
                    <a:pt x="13455" y="26179"/>
                  </a:cubicBezTo>
                  <a:cubicBezTo>
                    <a:pt x="13669" y="26012"/>
                    <a:pt x="13907" y="25869"/>
                    <a:pt x="14157" y="25750"/>
                  </a:cubicBezTo>
                  <a:cubicBezTo>
                    <a:pt x="14452" y="25624"/>
                    <a:pt x="14930" y="25426"/>
                    <a:pt x="15333" y="25426"/>
                  </a:cubicBezTo>
                  <a:cubicBezTo>
                    <a:pt x="15500" y="25426"/>
                    <a:pt x="15654" y="25460"/>
                    <a:pt x="15776" y="25548"/>
                  </a:cubicBezTo>
                  <a:cubicBezTo>
                    <a:pt x="15860" y="25595"/>
                    <a:pt x="15895" y="25691"/>
                    <a:pt x="15872" y="25774"/>
                  </a:cubicBezTo>
                  <a:cubicBezTo>
                    <a:pt x="15717" y="26214"/>
                    <a:pt x="15121" y="26441"/>
                    <a:pt x="14740" y="26679"/>
                  </a:cubicBezTo>
                  <a:cubicBezTo>
                    <a:pt x="14359" y="26917"/>
                    <a:pt x="14002" y="27119"/>
                    <a:pt x="13633" y="27334"/>
                  </a:cubicBezTo>
                  <a:cubicBezTo>
                    <a:pt x="13609" y="27441"/>
                    <a:pt x="13562" y="27536"/>
                    <a:pt x="13478" y="27607"/>
                  </a:cubicBezTo>
                  <a:lnTo>
                    <a:pt x="13490" y="28072"/>
                  </a:lnTo>
                  <a:cubicBezTo>
                    <a:pt x="13733" y="28075"/>
                    <a:pt x="13975" y="28077"/>
                    <a:pt x="14217" y="28077"/>
                  </a:cubicBezTo>
                  <a:cubicBezTo>
                    <a:pt x="17130" y="28077"/>
                    <a:pt x="20038" y="27813"/>
                    <a:pt x="22896" y="27274"/>
                  </a:cubicBezTo>
                  <a:cubicBezTo>
                    <a:pt x="24230" y="27060"/>
                    <a:pt x="24635" y="25417"/>
                    <a:pt x="24099" y="24369"/>
                  </a:cubicBezTo>
                  <a:cubicBezTo>
                    <a:pt x="20432" y="17344"/>
                    <a:pt x="16788" y="10236"/>
                    <a:pt x="14252" y="2700"/>
                  </a:cubicBezTo>
                  <a:cubicBezTo>
                    <a:pt x="14205" y="2462"/>
                    <a:pt x="14121" y="2211"/>
                    <a:pt x="14014" y="1997"/>
                  </a:cubicBezTo>
                  <a:cubicBezTo>
                    <a:pt x="13990" y="1926"/>
                    <a:pt x="13967" y="1866"/>
                    <a:pt x="13955" y="1807"/>
                  </a:cubicBezTo>
                  <a:cubicBezTo>
                    <a:pt x="13695" y="928"/>
                    <a:pt x="12903" y="337"/>
                    <a:pt x="12011" y="337"/>
                  </a:cubicBezTo>
                  <a:cubicBezTo>
                    <a:pt x="11961" y="337"/>
                    <a:pt x="11910" y="338"/>
                    <a:pt x="11859" y="342"/>
                  </a:cubicBezTo>
                  <a:cubicBezTo>
                    <a:pt x="11540" y="114"/>
                    <a:pt x="11168" y="0"/>
                    <a:pt x="1079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31"/>
            <p:cNvSpPr/>
            <p:nvPr/>
          </p:nvSpPr>
          <p:spPr>
            <a:xfrm>
              <a:off x="8383596" y="1321114"/>
              <a:ext cx="283732" cy="1213260"/>
            </a:xfrm>
            <a:custGeom>
              <a:rect b="b" l="l" r="r" t="t"/>
              <a:pathLst>
                <a:path extrusionOk="0" h="38784" w="9070">
                  <a:moveTo>
                    <a:pt x="4633" y="1"/>
                  </a:moveTo>
                  <a:cubicBezTo>
                    <a:pt x="4433" y="1"/>
                    <a:pt x="4236" y="135"/>
                    <a:pt x="4224" y="407"/>
                  </a:cubicBezTo>
                  <a:cubicBezTo>
                    <a:pt x="4212" y="871"/>
                    <a:pt x="4200" y="1336"/>
                    <a:pt x="4176" y="1800"/>
                  </a:cubicBezTo>
                  <a:cubicBezTo>
                    <a:pt x="3724" y="1193"/>
                    <a:pt x="3164" y="681"/>
                    <a:pt x="2533" y="264"/>
                  </a:cubicBezTo>
                  <a:cubicBezTo>
                    <a:pt x="2466" y="219"/>
                    <a:pt x="2396" y="199"/>
                    <a:pt x="2329" y="199"/>
                  </a:cubicBezTo>
                  <a:cubicBezTo>
                    <a:pt x="2008" y="199"/>
                    <a:pt x="1748" y="653"/>
                    <a:pt x="2033" y="919"/>
                  </a:cubicBezTo>
                  <a:cubicBezTo>
                    <a:pt x="2593" y="1443"/>
                    <a:pt x="3093" y="2038"/>
                    <a:pt x="3522" y="2693"/>
                  </a:cubicBezTo>
                  <a:cubicBezTo>
                    <a:pt x="3760" y="3074"/>
                    <a:pt x="3914" y="3515"/>
                    <a:pt x="4129" y="3908"/>
                  </a:cubicBezTo>
                  <a:cubicBezTo>
                    <a:pt x="4105" y="5360"/>
                    <a:pt x="4093" y="6801"/>
                    <a:pt x="4093" y="8253"/>
                  </a:cubicBezTo>
                  <a:cubicBezTo>
                    <a:pt x="3938" y="8063"/>
                    <a:pt x="3784" y="7860"/>
                    <a:pt x="3641" y="7670"/>
                  </a:cubicBezTo>
                  <a:cubicBezTo>
                    <a:pt x="3093" y="6944"/>
                    <a:pt x="2510" y="6241"/>
                    <a:pt x="1938" y="5539"/>
                  </a:cubicBezTo>
                  <a:cubicBezTo>
                    <a:pt x="1872" y="5457"/>
                    <a:pt x="1789" y="5423"/>
                    <a:pt x="1705" y="5423"/>
                  </a:cubicBezTo>
                  <a:cubicBezTo>
                    <a:pt x="1458" y="5423"/>
                    <a:pt x="1206" y="5721"/>
                    <a:pt x="1367" y="5979"/>
                  </a:cubicBezTo>
                  <a:cubicBezTo>
                    <a:pt x="1867" y="6765"/>
                    <a:pt x="2355" y="7551"/>
                    <a:pt x="2879" y="8313"/>
                  </a:cubicBezTo>
                  <a:cubicBezTo>
                    <a:pt x="3272" y="8861"/>
                    <a:pt x="3629" y="9515"/>
                    <a:pt x="4093" y="10039"/>
                  </a:cubicBezTo>
                  <a:cubicBezTo>
                    <a:pt x="4093" y="11051"/>
                    <a:pt x="4105" y="12063"/>
                    <a:pt x="4117" y="13075"/>
                  </a:cubicBezTo>
                  <a:cubicBezTo>
                    <a:pt x="3688" y="12766"/>
                    <a:pt x="3224" y="12468"/>
                    <a:pt x="2819" y="12135"/>
                  </a:cubicBezTo>
                  <a:cubicBezTo>
                    <a:pt x="2176" y="11599"/>
                    <a:pt x="1593" y="10968"/>
                    <a:pt x="890" y="10527"/>
                  </a:cubicBezTo>
                  <a:cubicBezTo>
                    <a:pt x="812" y="10477"/>
                    <a:pt x="733" y="10455"/>
                    <a:pt x="657" y="10455"/>
                  </a:cubicBezTo>
                  <a:cubicBezTo>
                    <a:pt x="340" y="10455"/>
                    <a:pt x="86" y="10841"/>
                    <a:pt x="259" y="11158"/>
                  </a:cubicBezTo>
                  <a:cubicBezTo>
                    <a:pt x="700" y="11968"/>
                    <a:pt x="1438" y="12599"/>
                    <a:pt x="2117" y="13206"/>
                  </a:cubicBezTo>
                  <a:cubicBezTo>
                    <a:pt x="2676" y="13694"/>
                    <a:pt x="3272" y="14254"/>
                    <a:pt x="3938" y="14611"/>
                  </a:cubicBezTo>
                  <a:cubicBezTo>
                    <a:pt x="3962" y="14778"/>
                    <a:pt x="4034" y="14945"/>
                    <a:pt x="4141" y="15076"/>
                  </a:cubicBezTo>
                  <a:cubicBezTo>
                    <a:pt x="4153" y="16266"/>
                    <a:pt x="4176" y="17445"/>
                    <a:pt x="4200" y="18636"/>
                  </a:cubicBezTo>
                  <a:cubicBezTo>
                    <a:pt x="3974" y="18516"/>
                    <a:pt x="3748" y="18397"/>
                    <a:pt x="3557" y="18290"/>
                  </a:cubicBezTo>
                  <a:cubicBezTo>
                    <a:pt x="2664" y="17707"/>
                    <a:pt x="1819" y="17064"/>
                    <a:pt x="1033" y="16350"/>
                  </a:cubicBezTo>
                  <a:cubicBezTo>
                    <a:pt x="929" y="16256"/>
                    <a:pt x="815" y="16216"/>
                    <a:pt x="705" y="16216"/>
                  </a:cubicBezTo>
                  <a:cubicBezTo>
                    <a:pt x="325" y="16216"/>
                    <a:pt x="1" y="16689"/>
                    <a:pt x="343" y="17040"/>
                  </a:cubicBezTo>
                  <a:cubicBezTo>
                    <a:pt x="1081" y="17790"/>
                    <a:pt x="1867" y="18493"/>
                    <a:pt x="2724" y="19124"/>
                  </a:cubicBezTo>
                  <a:cubicBezTo>
                    <a:pt x="3105" y="19409"/>
                    <a:pt x="3664" y="19874"/>
                    <a:pt x="4224" y="20112"/>
                  </a:cubicBezTo>
                  <a:cubicBezTo>
                    <a:pt x="4224" y="20421"/>
                    <a:pt x="4236" y="20731"/>
                    <a:pt x="4248" y="21041"/>
                  </a:cubicBezTo>
                  <a:cubicBezTo>
                    <a:pt x="3236" y="20564"/>
                    <a:pt x="2164" y="20183"/>
                    <a:pt x="1176" y="19779"/>
                  </a:cubicBezTo>
                  <a:cubicBezTo>
                    <a:pt x="1127" y="19759"/>
                    <a:pt x="1079" y="19750"/>
                    <a:pt x="1035" y="19750"/>
                  </a:cubicBezTo>
                  <a:cubicBezTo>
                    <a:pt x="674" y="19750"/>
                    <a:pt x="505" y="20339"/>
                    <a:pt x="855" y="20541"/>
                  </a:cubicBezTo>
                  <a:cubicBezTo>
                    <a:pt x="1950" y="21183"/>
                    <a:pt x="3081" y="21934"/>
                    <a:pt x="4272" y="22469"/>
                  </a:cubicBezTo>
                  <a:lnTo>
                    <a:pt x="4284" y="23136"/>
                  </a:lnTo>
                  <a:cubicBezTo>
                    <a:pt x="4319" y="25124"/>
                    <a:pt x="4367" y="27101"/>
                    <a:pt x="4403" y="29089"/>
                  </a:cubicBezTo>
                  <a:cubicBezTo>
                    <a:pt x="4426" y="30685"/>
                    <a:pt x="4510" y="32280"/>
                    <a:pt x="4581" y="33876"/>
                  </a:cubicBezTo>
                  <a:cubicBezTo>
                    <a:pt x="4641" y="35388"/>
                    <a:pt x="4617" y="36923"/>
                    <a:pt x="4867" y="38424"/>
                  </a:cubicBezTo>
                  <a:cubicBezTo>
                    <a:pt x="4907" y="38678"/>
                    <a:pt x="5076" y="38784"/>
                    <a:pt x="5263" y="38784"/>
                  </a:cubicBezTo>
                  <a:cubicBezTo>
                    <a:pt x="5524" y="38784"/>
                    <a:pt x="5821" y="38579"/>
                    <a:pt x="5855" y="38281"/>
                  </a:cubicBezTo>
                  <a:cubicBezTo>
                    <a:pt x="6034" y="36709"/>
                    <a:pt x="5915" y="35090"/>
                    <a:pt x="5903" y="33506"/>
                  </a:cubicBezTo>
                  <a:cubicBezTo>
                    <a:pt x="5903" y="31923"/>
                    <a:pt x="5903" y="30316"/>
                    <a:pt x="5867" y="28720"/>
                  </a:cubicBezTo>
                  <a:cubicBezTo>
                    <a:pt x="5819" y="26887"/>
                    <a:pt x="5784" y="25041"/>
                    <a:pt x="5748" y="23196"/>
                  </a:cubicBezTo>
                  <a:lnTo>
                    <a:pt x="5736" y="22743"/>
                  </a:lnTo>
                  <a:cubicBezTo>
                    <a:pt x="5808" y="22660"/>
                    <a:pt x="5855" y="22565"/>
                    <a:pt x="5867" y="22457"/>
                  </a:cubicBezTo>
                  <a:cubicBezTo>
                    <a:pt x="6248" y="22243"/>
                    <a:pt x="6617" y="22041"/>
                    <a:pt x="6986" y="21803"/>
                  </a:cubicBezTo>
                  <a:cubicBezTo>
                    <a:pt x="7343" y="21576"/>
                    <a:pt x="7951" y="21338"/>
                    <a:pt x="8105" y="20898"/>
                  </a:cubicBezTo>
                  <a:cubicBezTo>
                    <a:pt x="8129" y="20814"/>
                    <a:pt x="8094" y="20719"/>
                    <a:pt x="8022" y="20672"/>
                  </a:cubicBezTo>
                  <a:cubicBezTo>
                    <a:pt x="7896" y="20584"/>
                    <a:pt x="7741" y="20550"/>
                    <a:pt x="7573" y="20550"/>
                  </a:cubicBezTo>
                  <a:cubicBezTo>
                    <a:pt x="7169" y="20550"/>
                    <a:pt x="6694" y="20748"/>
                    <a:pt x="6391" y="20874"/>
                  </a:cubicBezTo>
                  <a:cubicBezTo>
                    <a:pt x="6141" y="20993"/>
                    <a:pt x="5903" y="21136"/>
                    <a:pt x="5689" y="21303"/>
                  </a:cubicBezTo>
                  <a:cubicBezTo>
                    <a:pt x="5689" y="21183"/>
                    <a:pt x="5689" y="21053"/>
                    <a:pt x="5677" y="20933"/>
                  </a:cubicBezTo>
                  <a:cubicBezTo>
                    <a:pt x="5724" y="20910"/>
                    <a:pt x="5760" y="20898"/>
                    <a:pt x="5796" y="20862"/>
                  </a:cubicBezTo>
                  <a:cubicBezTo>
                    <a:pt x="6439" y="20362"/>
                    <a:pt x="7010" y="19779"/>
                    <a:pt x="7617" y="19243"/>
                  </a:cubicBezTo>
                  <a:cubicBezTo>
                    <a:pt x="8094" y="18826"/>
                    <a:pt x="8891" y="18362"/>
                    <a:pt x="9034" y="17707"/>
                  </a:cubicBezTo>
                  <a:cubicBezTo>
                    <a:pt x="9070" y="17552"/>
                    <a:pt x="8963" y="17409"/>
                    <a:pt x="8796" y="17397"/>
                  </a:cubicBezTo>
                  <a:cubicBezTo>
                    <a:pt x="8759" y="17393"/>
                    <a:pt x="8722" y="17391"/>
                    <a:pt x="8685" y="17391"/>
                  </a:cubicBezTo>
                  <a:cubicBezTo>
                    <a:pt x="8017" y="17391"/>
                    <a:pt x="7330" y="18075"/>
                    <a:pt x="6867" y="18481"/>
                  </a:cubicBezTo>
                  <a:cubicBezTo>
                    <a:pt x="6415" y="18874"/>
                    <a:pt x="6010" y="19302"/>
                    <a:pt x="5653" y="19767"/>
                  </a:cubicBezTo>
                  <a:cubicBezTo>
                    <a:pt x="5653" y="19612"/>
                    <a:pt x="5653" y="19481"/>
                    <a:pt x="5641" y="19338"/>
                  </a:cubicBezTo>
                  <a:cubicBezTo>
                    <a:pt x="5617" y="17790"/>
                    <a:pt x="5581" y="16242"/>
                    <a:pt x="5558" y="14695"/>
                  </a:cubicBezTo>
                  <a:cubicBezTo>
                    <a:pt x="6022" y="14195"/>
                    <a:pt x="6462" y="13671"/>
                    <a:pt x="6903" y="13147"/>
                  </a:cubicBezTo>
                  <a:cubicBezTo>
                    <a:pt x="7451" y="12468"/>
                    <a:pt x="7867" y="11694"/>
                    <a:pt x="8415" y="11004"/>
                  </a:cubicBezTo>
                  <a:cubicBezTo>
                    <a:pt x="8651" y="10704"/>
                    <a:pt x="8416" y="10320"/>
                    <a:pt x="8127" y="10320"/>
                  </a:cubicBezTo>
                  <a:cubicBezTo>
                    <a:pt x="8037" y="10320"/>
                    <a:pt x="7943" y="10357"/>
                    <a:pt x="7855" y="10444"/>
                  </a:cubicBezTo>
                  <a:cubicBezTo>
                    <a:pt x="7224" y="11039"/>
                    <a:pt x="6510" y="11539"/>
                    <a:pt x="5879" y="12135"/>
                  </a:cubicBezTo>
                  <a:cubicBezTo>
                    <a:pt x="5760" y="12242"/>
                    <a:pt x="5641" y="12361"/>
                    <a:pt x="5522" y="12492"/>
                  </a:cubicBezTo>
                  <a:cubicBezTo>
                    <a:pt x="5498" y="11599"/>
                    <a:pt x="5474" y="10706"/>
                    <a:pt x="5450" y="9813"/>
                  </a:cubicBezTo>
                  <a:cubicBezTo>
                    <a:pt x="5522" y="9777"/>
                    <a:pt x="5593" y="9730"/>
                    <a:pt x="5641" y="9658"/>
                  </a:cubicBezTo>
                  <a:cubicBezTo>
                    <a:pt x="5986" y="9218"/>
                    <a:pt x="6284" y="8730"/>
                    <a:pt x="6617" y="8265"/>
                  </a:cubicBezTo>
                  <a:cubicBezTo>
                    <a:pt x="6939" y="7801"/>
                    <a:pt x="7320" y="7337"/>
                    <a:pt x="7617" y="6836"/>
                  </a:cubicBezTo>
                  <a:cubicBezTo>
                    <a:pt x="7832" y="6479"/>
                    <a:pt x="7543" y="6182"/>
                    <a:pt x="7225" y="6182"/>
                  </a:cubicBezTo>
                  <a:cubicBezTo>
                    <a:pt x="7119" y="6182"/>
                    <a:pt x="7010" y="6215"/>
                    <a:pt x="6915" y="6289"/>
                  </a:cubicBezTo>
                  <a:cubicBezTo>
                    <a:pt x="6331" y="6765"/>
                    <a:pt x="5819" y="7313"/>
                    <a:pt x="5403" y="7932"/>
                  </a:cubicBezTo>
                  <a:cubicBezTo>
                    <a:pt x="5355" y="6646"/>
                    <a:pt x="5308" y="5360"/>
                    <a:pt x="5248" y="4062"/>
                  </a:cubicBezTo>
                  <a:cubicBezTo>
                    <a:pt x="5510" y="3765"/>
                    <a:pt x="5712" y="3407"/>
                    <a:pt x="5939" y="3110"/>
                  </a:cubicBezTo>
                  <a:cubicBezTo>
                    <a:pt x="6272" y="2681"/>
                    <a:pt x="6570" y="2229"/>
                    <a:pt x="6832" y="1753"/>
                  </a:cubicBezTo>
                  <a:cubicBezTo>
                    <a:pt x="6992" y="1476"/>
                    <a:pt x="6759" y="1193"/>
                    <a:pt x="6507" y="1193"/>
                  </a:cubicBezTo>
                  <a:cubicBezTo>
                    <a:pt x="6422" y="1193"/>
                    <a:pt x="6335" y="1225"/>
                    <a:pt x="6260" y="1300"/>
                  </a:cubicBezTo>
                  <a:cubicBezTo>
                    <a:pt x="5867" y="1681"/>
                    <a:pt x="5510" y="2098"/>
                    <a:pt x="5177" y="2526"/>
                  </a:cubicBezTo>
                  <a:cubicBezTo>
                    <a:pt x="5141" y="1824"/>
                    <a:pt x="5105" y="1110"/>
                    <a:pt x="5057" y="407"/>
                  </a:cubicBezTo>
                  <a:cubicBezTo>
                    <a:pt x="5040" y="138"/>
                    <a:pt x="4835" y="1"/>
                    <a:pt x="4633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31"/>
            <p:cNvSpPr/>
            <p:nvPr/>
          </p:nvSpPr>
          <p:spPr>
            <a:xfrm>
              <a:off x="8696359" y="175486"/>
              <a:ext cx="53681" cy="53305"/>
            </a:xfrm>
            <a:custGeom>
              <a:rect b="b" l="l" r="r" t="t"/>
              <a:pathLst>
                <a:path extrusionOk="0" h="1704" w="1716">
                  <a:moveTo>
                    <a:pt x="953" y="1"/>
                  </a:moveTo>
                  <a:lnTo>
                    <a:pt x="739" y="25"/>
                  </a:lnTo>
                  <a:cubicBezTo>
                    <a:pt x="620" y="60"/>
                    <a:pt x="501" y="132"/>
                    <a:pt x="405" y="227"/>
                  </a:cubicBezTo>
                  <a:lnTo>
                    <a:pt x="239" y="370"/>
                  </a:lnTo>
                  <a:cubicBezTo>
                    <a:pt x="155" y="441"/>
                    <a:pt x="96" y="525"/>
                    <a:pt x="72" y="632"/>
                  </a:cubicBezTo>
                  <a:cubicBezTo>
                    <a:pt x="24" y="715"/>
                    <a:pt x="1" y="822"/>
                    <a:pt x="1" y="929"/>
                  </a:cubicBezTo>
                  <a:cubicBezTo>
                    <a:pt x="1" y="1025"/>
                    <a:pt x="24" y="1132"/>
                    <a:pt x="72" y="1227"/>
                  </a:cubicBezTo>
                  <a:cubicBezTo>
                    <a:pt x="96" y="1322"/>
                    <a:pt x="155" y="1406"/>
                    <a:pt x="239" y="1477"/>
                  </a:cubicBezTo>
                  <a:lnTo>
                    <a:pt x="393" y="1596"/>
                  </a:lnTo>
                  <a:cubicBezTo>
                    <a:pt x="513" y="1668"/>
                    <a:pt x="655" y="1703"/>
                    <a:pt x="786" y="1703"/>
                  </a:cubicBezTo>
                  <a:lnTo>
                    <a:pt x="1001" y="1680"/>
                  </a:lnTo>
                  <a:cubicBezTo>
                    <a:pt x="1127" y="1645"/>
                    <a:pt x="1242" y="1578"/>
                    <a:pt x="1335" y="1488"/>
                  </a:cubicBezTo>
                  <a:lnTo>
                    <a:pt x="1335" y="1488"/>
                  </a:lnTo>
                  <a:cubicBezTo>
                    <a:pt x="1335" y="1488"/>
                    <a:pt x="1334" y="1489"/>
                    <a:pt x="1334" y="1489"/>
                  </a:cubicBezTo>
                  <a:lnTo>
                    <a:pt x="1346" y="1477"/>
                  </a:lnTo>
                  <a:lnTo>
                    <a:pt x="1346" y="1477"/>
                  </a:lnTo>
                  <a:cubicBezTo>
                    <a:pt x="1342" y="1481"/>
                    <a:pt x="1339" y="1484"/>
                    <a:pt x="1335" y="1488"/>
                  </a:cubicBezTo>
                  <a:lnTo>
                    <a:pt x="1335" y="1488"/>
                  </a:lnTo>
                  <a:cubicBezTo>
                    <a:pt x="1382" y="1429"/>
                    <a:pt x="1430" y="1370"/>
                    <a:pt x="1477" y="1310"/>
                  </a:cubicBezTo>
                  <a:cubicBezTo>
                    <a:pt x="1560" y="1251"/>
                    <a:pt x="1608" y="1156"/>
                    <a:pt x="1644" y="1072"/>
                  </a:cubicBezTo>
                  <a:cubicBezTo>
                    <a:pt x="1691" y="977"/>
                    <a:pt x="1715" y="870"/>
                    <a:pt x="1703" y="775"/>
                  </a:cubicBezTo>
                  <a:cubicBezTo>
                    <a:pt x="1715" y="667"/>
                    <a:pt x="1691" y="560"/>
                    <a:pt x="1644" y="477"/>
                  </a:cubicBezTo>
                  <a:cubicBezTo>
                    <a:pt x="1608" y="382"/>
                    <a:pt x="1560" y="286"/>
                    <a:pt x="1477" y="227"/>
                  </a:cubicBezTo>
                  <a:lnTo>
                    <a:pt x="1334" y="108"/>
                  </a:lnTo>
                  <a:cubicBezTo>
                    <a:pt x="1215" y="36"/>
                    <a:pt x="1084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31"/>
            <p:cNvSpPr/>
            <p:nvPr/>
          </p:nvSpPr>
          <p:spPr>
            <a:xfrm>
              <a:off x="8995451" y="188906"/>
              <a:ext cx="53649" cy="53274"/>
            </a:xfrm>
            <a:custGeom>
              <a:rect b="b" l="l" r="r" t="t"/>
              <a:pathLst>
                <a:path extrusionOk="0" h="1703" w="1715">
                  <a:moveTo>
                    <a:pt x="953" y="0"/>
                  </a:moveTo>
                  <a:lnTo>
                    <a:pt x="750" y="24"/>
                  </a:lnTo>
                  <a:cubicBezTo>
                    <a:pt x="619" y="60"/>
                    <a:pt x="512" y="131"/>
                    <a:pt x="417" y="227"/>
                  </a:cubicBezTo>
                  <a:lnTo>
                    <a:pt x="238" y="358"/>
                  </a:lnTo>
                  <a:cubicBezTo>
                    <a:pt x="167" y="429"/>
                    <a:pt x="107" y="524"/>
                    <a:pt x="84" y="619"/>
                  </a:cubicBezTo>
                  <a:cubicBezTo>
                    <a:pt x="24" y="703"/>
                    <a:pt x="12" y="810"/>
                    <a:pt x="12" y="917"/>
                  </a:cubicBezTo>
                  <a:cubicBezTo>
                    <a:pt x="0" y="1024"/>
                    <a:pt x="24" y="1120"/>
                    <a:pt x="84" y="1215"/>
                  </a:cubicBezTo>
                  <a:cubicBezTo>
                    <a:pt x="107" y="1322"/>
                    <a:pt x="167" y="1405"/>
                    <a:pt x="238" y="1477"/>
                  </a:cubicBezTo>
                  <a:lnTo>
                    <a:pt x="405" y="1596"/>
                  </a:lnTo>
                  <a:cubicBezTo>
                    <a:pt x="524" y="1667"/>
                    <a:pt x="655" y="1703"/>
                    <a:pt x="798" y="1703"/>
                  </a:cubicBezTo>
                  <a:lnTo>
                    <a:pt x="1012" y="1679"/>
                  </a:lnTo>
                  <a:cubicBezTo>
                    <a:pt x="1138" y="1645"/>
                    <a:pt x="1253" y="1577"/>
                    <a:pt x="1347" y="1488"/>
                  </a:cubicBezTo>
                  <a:lnTo>
                    <a:pt x="1347" y="1488"/>
                  </a:lnTo>
                  <a:lnTo>
                    <a:pt x="1346" y="1489"/>
                  </a:lnTo>
                  <a:lnTo>
                    <a:pt x="1357" y="1477"/>
                  </a:lnTo>
                  <a:lnTo>
                    <a:pt x="1357" y="1477"/>
                  </a:lnTo>
                  <a:cubicBezTo>
                    <a:pt x="1354" y="1480"/>
                    <a:pt x="1350" y="1484"/>
                    <a:pt x="1347" y="1488"/>
                  </a:cubicBezTo>
                  <a:lnTo>
                    <a:pt x="1347" y="1488"/>
                  </a:lnTo>
                  <a:lnTo>
                    <a:pt x="1489" y="1310"/>
                  </a:lnTo>
                  <a:cubicBezTo>
                    <a:pt x="1560" y="1239"/>
                    <a:pt x="1620" y="1155"/>
                    <a:pt x="1643" y="1060"/>
                  </a:cubicBezTo>
                  <a:cubicBezTo>
                    <a:pt x="1691" y="977"/>
                    <a:pt x="1715" y="870"/>
                    <a:pt x="1715" y="762"/>
                  </a:cubicBezTo>
                  <a:cubicBezTo>
                    <a:pt x="1715" y="667"/>
                    <a:pt x="1691" y="560"/>
                    <a:pt x="1643" y="465"/>
                  </a:cubicBezTo>
                  <a:cubicBezTo>
                    <a:pt x="1620" y="369"/>
                    <a:pt x="1560" y="286"/>
                    <a:pt x="1489" y="227"/>
                  </a:cubicBezTo>
                  <a:lnTo>
                    <a:pt x="1346" y="96"/>
                  </a:lnTo>
                  <a:cubicBezTo>
                    <a:pt x="1227" y="36"/>
                    <a:pt x="1096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31"/>
            <p:cNvSpPr/>
            <p:nvPr/>
          </p:nvSpPr>
          <p:spPr>
            <a:xfrm>
              <a:off x="7951084" y="1877630"/>
              <a:ext cx="55902" cy="53649"/>
            </a:xfrm>
            <a:custGeom>
              <a:rect b="b" l="l" r="r" t="t"/>
              <a:pathLst>
                <a:path extrusionOk="0" h="1715" w="1787">
                  <a:moveTo>
                    <a:pt x="1012" y="0"/>
                  </a:moveTo>
                  <a:lnTo>
                    <a:pt x="810" y="24"/>
                  </a:lnTo>
                  <a:cubicBezTo>
                    <a:pt x="679" y="60"/>
                    <a:pt x="560" y="131"/>
                    <a:pt x="465" y="226"/>
                  </a:cubicBezTo>
                  <a:lnTo>
                    <a:pt x="298" y="369"/>
                  </a:lnTo>
                  <a:cubicBezTo>
                    <a:pt x="0" y="679"/>
                    <a:pt x="0" y="1167"/>
                    <a:pt x="298" y="1477"/>
                  </a:cubicBezTo>
                  <a:lnTo>
                    <a:pt x="453" y="1608"/>
                  </a:lnTo>
                  <a:cubicBezTo>
                    <a:pt x="572" y="1679"/>
                    <a:pt x="715" y="1715"/>
                    <a:pt x="846" y="1715"/>
                  </a:cubicBezTo>
                  <a:lnTo>
                    <a:pt x="1060" y="1679"/>
                  </a:lnTo>
                  <a:cubicBezTo>
                    <a:pt x="1191" y="1643"/>
                    <a:pt x="1310" y="1584"/>
                    <a:pt x="1405" y="1477"/>
                  </a:cubicBezTo>
                  <a:lnTo>
                    <a:pt x="1405" y="1488"/>
                  </a:lnTo>
                  <a:lnTo>
                    <a:pt x="1548" y="1310"/>
                  </a:lnTo>
                  <a:cubicBezTo>
                    <a:pt x="1619" y="1250"/>
                    <a:pt x="1667" y="1155"/>
                    <a:pt x="1703" y="1060"/>
                  </a:cubicBezTo>
                  <a:cubicBezTo>
                    <a:pt x="1786" y="881"/>
                    <a:pt x="1786" y="655"/>
                    <a:pt x="1703" y="465"/>
                  </a:cubicBezTo>
                  <a:cubicBezTo>
                    <a:pt x="1667" y="381"/>
                    <a:pt x="1619" y="286"/>
                    <a:pt x="1548" y="226"/>
                  </a:cubicBezTo>
                  <a:lnTo>
                    <a:pt x="1393" y="107"/>
                  </a:lnTo>
                  <a:cubicBezTo>
                    <a:pt x="1274" y="36"/>
                    <a:pt x="1143" y="0"/>
                    <a:pt x="101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31"/>
            <p:cNvSpPr/>
            <p:nvPr/>
          </p:nvSpPr>
          <p:spPr>
            <a:xfrm>
              <a:off x="8328383" y="2101081"/>
              <a:ext cx="56277" cy="53681"/>
            </a:xfrm>
            <a:custGeom>
              <a:rect b="b" l="l" r="r" t="t"/>
              <a:pathLst>
                <a:path extrusionOk="0" h="1716" w="1799">
                  <a:moveTo>
                    <a:pt x="1012" y="1"/>
                  </a:moveTo>
                  <a:lnTo>
                    <a:pt x="810" y="25"/>
                  </a:lnTo>
                  <a:cubicBezTo>
                    <a:pt x="679" y="60"/>
                    <a:pt x="560" y="132"/>
                    <a:pt x="465" y="227"/>
                  </a:cubicBezTo>
                  <a:lnTo>
                    <a:pt x="298" y="370"/>
                  </a:lnTo>
                  <a:cubicBezTo>
                    <a:pt x="0" y="680"/>
                    <a:pt x="0" y="1168"/>
                    <a:pt x="298" y="1489"/>
                  </a:cubicBezTo>
                  <a:lnTo>
                    <a:pt x="453" y="1608"/>
                  </a:lnTo>
                  <a:cubicBezTo>
                    <a:pt x="572" y="1680"/>
                    <a:pt x="715" y="1715"/>
                    <a:pt x="857" y="1715"/>
                  </a:cubicBezTo>
                  <a:lnTo>
                    <a:pt x="1060" y="1692"/>
                  </a:lnTo>
                  <a:cubicBezTo>
                    <a:pt x="1191" y="1656"/>
                    <a:pt x="1310" y="1584"/>
                    <a:pt x="1405" y="1489"/>
                  </a:cubicBezTo>
                  <a:lnTo>
                    <a:pt x="1393" y="1489"/>
                  </a:lnTo>
                  <a:lnTo>
                    <a:pt x="1548" y="1311"/>
                  </a:lnTo>
                  <a:cubicBezTo>
                    <a:pt x="1619" y="1251"/>
                    <a:pt x="1667" y="1168"/>
                    <a:pt x="1703" y="1072"/>
                  </a:cubicBezTo>
                  <a:cubicBezTo>
                    <a:pt x="1798" y="882"/>
                    <a:pt x="1798" y="656"/>
                    <a:pt x="1703" y="477"/>
                  </a:cubicBezTo>
                  <a:cubicBezTo>
                    <a:pt x="1667" y="382"/>
                    <a:pt x="1619" y="299"/>
                    <a:pt x="1548" y="227"/>
                  </a:cubicBezTo>
                  <a:lnTo>
                    <a:pt x="1393" y="108"/>
                  </a:lnTo>
                  <a:cubicBezTo>
                    <a:pt x="1274" y="37"/>
                    <a:pt x="1143" y="1"/>
                    <a:pt x="101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31"/>
            <p:cNvSpPr/>
            <p:nvPr/>
          </p:nvSpPr>
          <p:spPr>
            <a:xfrm>
              <a:off x="8790582" y="2324563"/>
              <a:ext cx="54807" cy="53681"/>
            </a:xfrm>
            <a:custGeom>
              <a:rect b="b" l="l" r="r" t="t"/>
              <a:pathLst>
                <a:path extrusionOk="0" h="1716" w="1752">
                  <a:moveTo>
                    <a:pt x="965" y="1"/>
                  </a:moveTo>
                  <a:lnTo>
                    <a:pt x="763" y="24"/>
                  </a:lnTo>
                  <a:cubicBezTo>
                    <a:pt x="644" y="60"/>
                    <a:pt x="525" y="132"/>
                    <a:pt x="429" y="227"/>
                  </a:cubicBezTo>
                  <a:lnTo>
                    <a:pt x="263" y="370"/>
                  </a:lnTo>
                  <a:cubicBezTo>
                    <a:pt x="179" y="441"/>
                    <a:pt x="120" y="525"/>
                    <a:pt x="96" y="620"/>
                  </a:cubicBezTo>
                  <a:cubicBezTo>
                    <a:pt x="1" y="810"/>
                    <a:pt x="1" y="1037"/>
                    <a:pt x="96" y="1227"/>
                  </a:cubicBezTo>
                  <a:cubicBezTo>
                    <a:pt x="120" y="1322"/>
                    <a:pt x="179" y="1418"/>
                    <a:pt x="263" y="1477"/>
                  </a:cubicBezTo>
                  <a:lnTo>
                    <a:pt x="418" y="1608"/>
                  </a:lnTo>
                  <a:cubicBezTo>
                    <a:pt x="537" y="1679"/>
                    <a:pt x="680" y="1715"/>
                    <a:pt x="810" y="1715"/>
                  </a:cubicBezTo>
                  <a:lnTo>
                    <a:pt x="1025" y="1679"/>
                  </a:lnTo>
                  <a:cubicBezTo>
                    <a:pt x="1156" y="1644"/>
                    <a:pt x="1275" y="1584"/>
                    <a:pt x="1370" y="1477"/>
                  </a:cubicBezTo>
                  <a:lnTo>
                    <a:pt x="1370" y="1477"/>
                  </a:lnTo>
                  <a:lnTo>
                    <a:pt x="1358" y="1489"/>
                  </a:lnTo>
                  <a:cubicBezTo>
                    <a:pt x="1406" y="1429"/>
                    <a:pt x="1453" y="1370"/>
                    <a:pt x="1501" y="1310"/>
                  </a:cubicBezTo>
                  <a:cubicBezTo>
                    <a:pt x="1572" y="1251"/>
                    <a:pt x="1632" y="1167"/>
                    <a:pt x="1668" y="1072"/>
                  </a:cubicBezTo>
                  <a:cubicBezTo>
                    <a:pt x="1751" y="882"/>
                    <a:pt x="1751" y="656"/>
                    <a:pt x="1668" y="477"/>
                  </a:cubicBezTo>
                  <a:cubicBezTo>
                    <a:pt x="1632" y="382"/>
                    <a:pt x="1572" y="298"/>
                    <a:pt x="1501" y="227"/>
                  </a:cubicBezTo>
                  <a:lnTo>
                    <a:pt x="1358" y="108"/>
                  </a:lnTo>
                  <a:cubicBezTo>
                    <a:pt x="1239" y="36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31"/>
            <p:cNvSpPr/>
            <p:nvPr/>
          </p:nvSpPr>
          <p:spPr>
            <a:xfrm>
              <a:off x="8374556" y="2707461"/>
              <a:ext cx="56277" cy="53649"/>
            </a:xfrm>
            <a:custGeom>
              <a:rect b="b" l="l" r="r" t="t"/>
              <a:pathLst>
                <a:path extrusionOk="0" h="1715" w="1799">
                  <a:moveTo>
                    <a:pt x="1013" y="0"/>
                  </a:moveTo>
                  <a:lnTo>
                    <a:pt x="810" y="36"/>
                  </a:lnTo>
                  <a:cubicBezTo>
                    <a:pt x="679" y="72"/>
                    <a:pt x="560" y="131"/>
                    <a:pt x="477" y="226"/>
                  </a:cubicBezTo>
                  <a:lnTo>
                    <a:pt x="298" y="369"/>
                  </a:lnTo>
                  <a:cubicBezTo>
                    <a:pt x="1" y="679"/>
                    <a:pt x="1" y="1167"/>
                    <a:pt x="298" y="1489"/>
                  </a:cubicBezTo>
                  <a:lnTo>
                    <a:pt x="453" y="1608"/>
                  </a:lnTo>
                  <a:cubicBezTo>
                    <a:pt x="584" y="1679"/>
                    <a:pt x="715" y="1715"/>
                    <a:pt x="858" y="1715"/>
                  </a:cubicBezTo>
                  <a:lnTo>
                    <a:pt x="1060" y="1691"/>
                  </a:lnTo>
                  <a:cubicBezTo>
                    <a:pt x="1191" y="1655"/>
                    <a:pt x="1310" y="1584"/>
                    <a:pt x="1417" y="1489"/>
                  </a:cubicBezTo>
                  <a:lnTo>
                    <a:pt x="1406" y="1489"/>
                  </a:lnTo>
                  <a:lnTo>
                    <a:pt x="1548" y="1310"/>
                  </a:lnTo>
                  <a:cubicBezTo>
                    <a:pt x="1620" y="1250"/>
                    <a:pt x="1679" y="1167"/>
                    <a:pt x="1703" y="1072"/>
                  </a:cubicBezTo>
                  <a:cubicBezTo>
                    <a:pt x="1798" y="881"/>
                    <a:pt x="1798" y="667"/>
                    <a:pt x="1703" y="477"/>
                  </a:cubicBezTo>
                  <a:cubicBezTo>
                    <a:pt x="1679" y="381"/>
                    <a:pt x="1620" y="298"/>
                    <a:pt x="1548" y="226"/>
                  </a:cubicBezTo>
                  <a:lnTo>
                    <a:pt x="1394" y="107"/>
                  </a:lnTo>
                  <a:cubicBezTo>
                    <a:pt x="1286" y="36"/>
                    <a:pt x="1144" y="0"/>
                    <a:pt x="101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31"/>
            <p:cNvSpPr/>
            <p:nvPr/>
          </p:nvSpPr>
          <p:spPr>
            <a:xfrm>
              <a:off x="9011843" y="1644825"/>
              <a:ext cx="55902" cy="54056"/>
            </a:xfrm>
            <a:custGeom>
              <a:rect b="b" l="l" r="r" t="t"/>
              <a:pathLst>
                <a:path extrusionOk="0" h="1728" w="1787">
                  <a:moveTo>
                    <a:pt x="1024" y="1"/>
                  </a:moveTo>
                  <a:lnTo>
                    <a:pt x="810" y="37"/>
                  </a:lnTo>
                  <a:cubicBezTo>
                    <a:pt x="679" y="72"/>
                    <a:pt x="560" y="144"/>
                    <a:pt x="465" y="239"/>
                  </a:cubicBezTo>
                  <a:lnTo>
                    <a:pt x="298" y="382"/>
                  </a:lnTo>
                  <a:cubicBezTo>
                    <a:pt x="60" y="608"/>
                    <a:pt x="0" y="953"/>
                    <a:pt x="131" y="1239"/>
                  </a:cubicBezTo>
                  <a:cubicBezTo>
                    <a:pt x="167" y="1346"/>
                    <a:pt x="214" y="1430"/>
                    <a:pt x="298" y="1501"/>
                  </a:cubicBezTo>
                  <a:lnTo>
                    <a:pt x="453" y="1620"/>
                  </a:lnTo>
                  <a:cubicBezTo>
                    <a:pt x="572" y="1691"/>
                    <a:pt x="715" y="1727"/>
                    <a:pt x="846" y="1727"/>
                  </a:cubicBezTo>
                  <a:lnTo>
                    <a:pt x="1060" y="1703"/>
                  </a:lnTo>
                  <a:cubicBezTo>
                    <a:pt x="1191" y="1668"/>
                    <a:pt x="1310" y="1596"/>
                    <a:pt x="1405" y="1501"/>
                  </a:cubicBezTo>
                  <a:lnTo>
                    <a:pt x="1417" y="1489"/>
                  </a:lnTo>
                  <a:cubicBezTo>
                    <a:pt x="1465" y="1441"/>
                    <a:pt x="1512" y="1382"/>
                    <a:pt x="1560" y="1322"/>
                  </a:cubicBezTo>
                  <a:cubicBezTo>
                    <a:pt x="1631" y="1251"/>
                    <a:pt x="1691" y="1168"/>
                    <a:pt x="1715" y="1072"/>
                  </a:cubicBezTo>
                  <a:cubicBezTo>
                    <a:pt x="1762" y="977"/>
                    <a:pt x="1786" y="882"/>
                    <a:pt x="1786" y="775"/>
                  </a:cubicBezTo>
                  <a:cubicBezTo>
                    <a:pt x="1786" y="668"/>
                    <a:pt x="1762" y="572"/>
                    <a:pt x="1715" y="477"/>
                  </a:cubicBezTo>
                  <a:cubicBezTo>
                    <a:pt x="1691" y="382"/>
                    <a:pt x="1631" y="298"/>
                    <a:pt x="1560" y="227"/>
                  </a:cubicBezTo>
                  <a:lnTo>
                    <a:pt x="1417" y="108"/>
                  </a:lnTo>
                  <a:cubicBezTo>
                    <a:pt x="1298" y="48"/>
                    <a:pt x="1167" y="13"/>
                    <a:pt x="102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31"/>
            <p:cNvSpPr/>
            <p:nvPr/>
          </p:nvSpPr>
          <p:spPr>
            <a:xfrm>
              <a:off x="7899312" y="1077580"/>
              <a:ext cx="54025" cy="53681"/>
            </a:xfrm>
            <a:custGeom>
              <a:rect b="b" l="l" r="r" t="t"/>
              <a:pathLst>
                <a:path extrusionOk="0" h="1716" w="1727">
                  <a:moveTo>
                    <a:pt x="941" y="1"/>
                  </a:moveTo>
                  <a:lnTo>
                    <a:pt x="738" y="24"/>
                  </a:lnTo>
                  <a:cubicBezTo>
                    <a:pt x="619" y="60"/>
                    <a:pt x="500" y="132"/>
                    <a:pt x="405" y="227"/>
                  </a:cubicBezTo>
                  <a:lnTo>
                    <a:pt x="226" y="370"/>
                  </a:lnTo>
                  <a:cubicBezTo>
                    <a:pt x="84" y="524"/>
                    <a:pt x="12" y="727"/>
                    <a:pt x="0" y="929"/>
                  </a:cubicBezTo>
                  <a:cubicBezTo>
                    <a:pt x="12" y="1144"/>
                    <a:pt x="95" y="1334"/>
                    <a:pt x="226" y="1489"/>
                  </a:cubicBezTo>
                  <a:lnTo>
                    <a:pt x="393" y="1608"/>
                  </a:lnTo>
                  <a:cubicBezTo>
                    <a:pt x="512" y="1679"/>
                    <a:pt x="643" y="1715"/>
                    <a:pt x="786" y="1715"/>
                  </a:cubicBezTo>
                  <a:lnTo>
                    <a:pt x="1000" y="1691"/>
                  </a:lnTo>
                  <a:cubicBezTo>
                    <a:pt x="1131" y="1656"/>
                    <a:pt x="1250" y="1584"/>
                    <a:pt x="1346" y="1489"/>
                  </a:cubicBezTo>
                  <a:lnTo>
                    <a:pt x="1334" y="1489"/>
                  </a:lnTo>
                  <a:lnTo>
                    <a:pt x="1477" y="1310"/>
                  </a:lnTo>
                  <a:cubicBezTo>
                    <a:pt x="1548" y="1251"/>
                    <a:pt x="1608" y="1156"/>
                    <a:pt x="1643" y="1072"/>
                  </a:cubicBezTo>
                  <a:cubicBezTo>
                    <a:pt x="1727" y="882"/>
                    <a:pt x="1727" y="655"/>
                    <a:pt x="1643" y="477"/>
                  </a:cubicBezTo>
                  <a:cubicBezTo>
                    <a:pt x="1608" y="382"/>
                    <a:pt x="1548" y="286"/>
                    <a:pt x="1477" y="227"/>
                  </a:cubicBezTo>
                  <a:lnTo>
                    <a:pt x="1334" y="108"/>
                  </a:lnTo>
                  <a:cubicBezTo>
                    <a:pt x="1215" y="36"/>
                    <a:pt x="1084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31"/>
            <p:cNvSpPr/>
            <p:nvPr/>
          </p:nvSpPr>
          <p:spPr>
            <a:xfrm>
              <a:off x="8734711" y="1318924"/>
              <a:ext cx="54432" cy="53681"/>
            </a:xfrm>
            <a:custGeom>
              <a:rect b="b" l="l" r="r" t="t"/>
              <a:pathLst>
                <a:path extrusionOk="0" h="1716" w="1740">
                  <a:moveTo>
                    <a:pt x="965" y="1"/>
                  </a:moveTo>
                  <a:lnTo>
                    <a:pt x="763" y="25"/>
                  </a:lnTo>
                  <a:cubicBezTo>
                    <a:pt x="644" y="60"/>
                    <a:pt x="525" y="132"/>
                    <a:pt x="430" y="227"/>
                  </a:cubicBezTo>
                  <a:lnTo>
                    <a:pt x="251" y="370"/>
                  </a:lnTo>
                  <a:cubicBezTo>
                    <a:pt x="180" y="441"/>
                    <a:pt x="120" y="525"/>
                    <a:pt x="96" y="632"/>
                  </a:cubicBezTo>
                  <a:cubicBezTo>
                    <a:pt x="1" y="822"/>
                    <a:pt x="1" y="1037"/>
                    <a:pt x="96" y="1239"/>
                  </a:cubicBezTo>
                  <a:cubicBezTo>
                    <a:pt x="120" y="1334"/>
                    <a:pt x="180" y="1418"/>
                    <a:pt x="251" y="1489"/>
                  </a:cubicBezTo>
                  <a:lnTo>
                    <a:pt x="418" y="1608"/>
                  </a:lnTo>
                  <a:cubicBezTo>
                    <a:pt x="537" y="1680"/>
                    <a:pt x="668" y="1715"/>
                    <a:pt x="811" y="1715"/>
                  </a:cubicBezTo>
                  <a:lnTo>
                    <a:pt x="1025" y="1692"/>
                  </a:lnTo>
                  <a:cubicBezTo>
                    <a:pt x="1156" y="1656"/>
                    <a:pt x="1275" y="1584"/>
                    <a:pt x="1370" y="1489"/>
                  </a:cubicBezTo>
                  <a:lnTo>
                    <a:pt x="1358" y="1489"/>
                  </a:lnTo>
                  <a:cubicBezTo>
                    <a:pt x="1406" y="1430"/>
                    <a:pt x="1453" y="1370"/>
                    <a:pt x="1501" y="1311"/>
                  </a:cubicBezTo>
                  <a:cubicBezTo>
                    <a:pt x="1644" y="1168"/>
                    <a:pt x="1715" y="965"/>
                    <a:pt x="1727" y="775"/>
                  </a:cubicBezTo>
                  <a:cubicBezTo>
                    <a:pt x="1739" y="668"/>
                    <a:pt x="1715" y="560"/>
                    <a:pt x="1668" y="477"/>
                  </a:cubicBezTo>
                  <a:cubicBezTo>
                    <a:pt x="1632" y="382"/>
                    <a:pt x="1573" y="287"/>
                    <a:pt x="1501" y="227"/>
                  </a:cubicBezTo>
                  <a:lnTo>
                    <a:pt x="1358" y="108"/>
                  </a:lnTo>
                  <a:cubicBezTo>
                    <a:pt x="1239" y="37"/>
                    <a:pt x="110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31"/>
            <p:cNvSpPr/>
            <p:nvPr/>
          </p:nvSpPr>
          <p:spPr>
            <a:xfrm>
              <a:off x="8117194" y="1300436"/>
              <a:ext cx="54400" cy="49958"/>
            </a:xfrm>
            <a:custGeom>
              <a:rect b="b" l="l" r="r" t="t"/>
              <a:pathLst>
                <a:path extrusionOk="0" h="1597" w="1739">
                  <a:moveTo>
                    <a:pt x="822" y="1"/>
                  </a:moveTo>
                  <a:cubicBezTo>
                    <a:pt x="763" y="1"/>
                    <a:pt x="705" y="7"/>
                    <a:pt x="647" y="20"/>
                  </a:cubicBezTo>
                  <a:lnTo>
                    <a:pt x="647" y="20"/>
                  </a:lnTo>
                  <a:cubicBezTo>
                    <a:pt x="389" y="23"/>
                    <a:pt x="154" y="177"/>
                    <a:pt x="60" y="413"/>
                  </a:cubicBezTo>
                  <a:cubicBezTo>
                    <a:pt x="12" y="520"/>
                    <a:pt x="0" y="639"/>
                    <a:pt x="12" y="747"/>
                  </a:cubicBezTo>
                  <a:cubicBezTo>
                    <a:pt x="12" y="806"/>
                    <a:pt x="24" y="866"/>
                    <a:pt x="60" y="913"/>
                  </a:cubicBezTo>
                  <a:cubicBezTo>
                    <a:pt x="78" y="977"/>
                    <a:pt x="110" y="1033"/>
                    <a:pt x="150" y="1083"/>
                  </a:cubicBezTo>
                  <a:lnTo>
                    <a:pt x="150" y="1083"/>
                  </a:lnTo>
                  <a:cubicBezTo>
                    <a:pt x="221" y="1219"/>
                    <a:pt x="321" y="1326"/>
                    <a:pt x="441" y="1413"/>
                  </a:cubicBezTo>
                  <a:lnTo>
                    <a:pt x="560" y="1485"/>
                  </a:lnTo>
                  <a:cubicBezTo>
                    <a:pt x="680" y="1557"/>
                    <a:pt x="817" y="1597"/>
                    <a:pt x="955" y="1597"/>
                  </a:cubicBezTo>
                  <a:cubicBezTo>
                    <a:pt x="1022" y="1597"/>
                    <a:pt x="1089" y="1588"/>
                    <a:pt x="1155" y="1568"/>
                  </a:cubicBezTo>
                  <a:cubicBezTo>
                    <a:pt x="1381" y="1509"/>
                    <a:pt x="1572" y="1342"/>
                    <a:pt x="1655" y="1128"/>
                  </a:cubicBezTo>
                  <a:cubicBezTo>
                    <a:pt x="1739" y="937"/>
                    <a:pt x="1739" y="723"/>
                    <a:pt x="1655" y="532"/>
                  </a:cubicBezTo>
                  <a:cubicBezTo>
                    <a:pt x="1560" y="306"/>
                    <a:pt x="1381" y="151"/>
                    <a:pt x="1155" y="80"/>
                  </a:cubicBezTo>
                  <a:lnTo>
                    <a:pt x="1155" y="68"/>
                  </a:lnTo>
                  <a:cubicBezTo>
                    <a:pt x="1120" y="56"/>
                    <a:pt x="1084" y="44"/>
                    <a:pt x="1048" y="32"/>
                  </a:cubicBezTo>
                  <a:cubicBezTo>
                    <a:pt x="973" y="12"/>
                    <a:pt x="897" y="1"/>
                    <a:pt x="8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31"/>
            <p:cNvSpPr/>
            <p:nvPr/>
          </p:nvSpPr>
          <p:spPr>
            <a:xfrm>
              <a:off x="8108998" y="856725"/>
              <a:ext cx="60000" cy="46580"/>
            </a:xfrm>
            <a:custGeom>
              <a:rect b="b" l="l" r="r" t="t"/>
              <a:pathLst>
                <a:path extrusionOk="0" h="1489" w="1918">
                  <a:moveTo>
                    <a:pt x="965" y="0"/>
                  </a:moveTo>
                  <a:cubicBezTo>
                    <a:pt x="12" y="0"/>
                    <a:pt x="0" y="1489"/>
                    <a:pt x="965" y="1489"/>
                  </a:cubicBezTo>
                  <a:cubicBezTo>
                    <a:pt x="1917" y="1489"/>
                    <a:pt x="1917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31"/>
            <p:cNvSpPr/>
            <p:nvPr/>
          </p:nvSpPr>
          <p:spPr>
            <a:xfrm>
              <a:off x="8038237" y="992116"/>
              <a:ext cx="286829" cy="374201"/>
            </a:xfrm>
            <a:custGeom>
              <a:rect b="b" l="l" r="r" t="t"/>
              <a:pathLst>
                <a:path extrusionOk="0" h="11962" w="9169">
                  <a:moveTo>
                    <a:pt x="1570" y="0"/>
                  </a:moveTo>
                  <a:cubicBezTo>
                    <a:pt x="1508" y="0"/>
                    <a:pt x="1446" y="6"/>
                    <a:pt x="1381" y="18"/>
                  </a:cubicBezTo>
                  <a:cubicBezTo>
                    <a:pt x="0" y="292"/>
                    <a:pt x="905" y="2328"/>
                    <a:pt x="941" y="3185"/>
                  </a:cubicBezTo>
                  <a:cubicBezTo>
                    <a:pt x="977" y="4602"/>
                    <a:pt x="274" y="5912"/>
                    <a:pt x="322" y="7328"/>
                  </a:cubicBezTo>
                  <a:cubicBezTo>
                    <a:pt x="398" y="9487"/>
                    <a:pt x="2272" y="11962"/>
                    <a:pt x="4532" y="11962"/>
                  </a:cubicBezTo>
                  <a:cubicBezTo>
                    <a:pt x="4752" y="11962"/>
                    <a:pt x="4977" y="11938"/>
                    <a:pt x="5203" y="11889"/>
                  </a:cubicBezTo>
                  <a:cubicBezTo>
                    <a:pt x="5346" y="11853"/>
                    <a:pt x="5465" y="11746"/>
                    <a:pt x="5501" y="11603"/>
                  </a:cubicBezTo>
                  <a:cubicBezTo>
                    <a:pt x="5549" y="11603"/>
                    <a:pt x="5596" y="11579"/>
                    <a:pt x="5656" y="11579"/>
                  </a:cubicBezTo>
                  <a:lnTo>
                    <a:pt x="5656" y="11555"/>
                  </a:lnTo>
                  <a:cubicBezTo>
                    <a:pt x="5620" y="11531"/>
                    <a:pt x="5584" y="11508"/>
                    <a:pt x="5560" y="11484"/>
                  </a:cubicBezTo>
                  <a:cubicBezTo>
                    <a:pt x="4822" y="10615"/>
                    <a:pt x="4013" y="9805"/>
                    <a:pt x="3132" y="9079"/>
                  </a:cubicBezTo>
                  <a:cubicBezTo>
                    <a:pt x="2441" y="8507"/>
                    <a:pt x="1381" y="8019"/>
                    <a:pt x="917" y="7221"/>
                  </a:cubicBezTo>
                  <a:cubicBezTo>
                    <a:pt x="837" y="7095"/>
                    <a:pt x="923" y="6935"/>
                    <a:pt x="1057" y="6935"/>
                  </a:cubicBezTo>
                  <a:cubicBezTo>
                    <a:pt x="1062" y="6935"/>
                    <a:pt x="1067" y="6935"/>
                    <a:pt x="1072" y="6936"/>
                  </a:cubicBezTo>
                  <a:cubicBezTo>
                    <a:pt x="2072" y="6936"/>
                    <a:pt x="3084" y="7876"/>
                    <a:pt x="3798" y="8483"/>
                  </a:cubicBezTo>
                  <a:cubicBezTo>
                    <a:pt x="4334" y="8948"/>
                    <a:pt x="4846" y="9460"/>
                    <a:pt x="5299" y="10019"/>
                  </a:cubicBezTo>
                  <a:cubicBezTo>
                    <a:pt x="5144" y="9483"/>
                    <a:pt x="5001" y="8948"/>
                    <a:pt x="4822" y="8424"/>
                  </a:cubicBezTo>
                  <a:cubicBezTo>
                    <a:pt x="4703" y="8067"/>
                    <a:pt x="4572" y="7721"/>
                    <a:pt x="4441" y="7376"/>
                  </a:cubicBezTo>
                  <a:cubicBezTo>
                    <a:pt x="3453" y="6781"/>
                    <a:pt x="2334" y="6162"/>
                    <a:pt x="1691" y="5257"/>
                  </a:cubicBezTo>
                  <a:cubicBezTo>
                    <a:pt x="1628" y="5172"/>
                    <a:pt x="1695" y="5060"/>
                    <a:pt x="1794" y="5060"/>
                  </a:cubicBezTo>
                  <a:cubicBezTo>
                    <a:pt x="1807" y="5060"/>
                    <a:pt x="1820" y="5062"/>
                    <a:pt x="1834" y="5066"/>
                  </a:cubicBezTo>
                  <a:cubicBezTo>
                    <a:pt x="2620" y="5304"/>
                    <a:pt x="3346" y="5828"/>
                    <a:pt x="4036" y="6388"/>
                  </a:cubicBezTo>
                  <a:cubicBezTo>
                    <a:pt x="3846" y="5959"/>
                    <a:pt x="3644" y="5531"/>
                    <a:pt x="3429" y="5114"/>
                  </a:cubicBezTo>
                  <a:lnTo>
                    <a:pt x="2417" y="4388"/>
                  </a:lnTo>
                  <a:cubicBezTo>
                    <a:pt x="2108" y="4149"/>
                    <a:pt x="1774" y="3923"/>
                    <a:pt x="1619" y="3566"/>
                  </a:cubicBezTo>
                  <a:cubicBezTo>
                    <a:pt x="1574" y="3429"/>
                    <a:pt x="1671" y="3292"/>
                    <a:pt x="1805" y="3292"/>
                  </a:cubicBezTo>
                  <a:cubicBezTo>
                    <a:pt x="1811" y="3292"/>
                    <a:pt x="1816" y="3292"/>
                    <a:pt x="1822" y="3292"/>
                  </a:cubicBezTo>
                  <a:cubicBezTo>
                    <a:pt x="2060" y="3340"/>
                    <a:pt x="2286" y="3423"/>
                    <a:pt x="2477" y="3566"/>
                  </a:cubicBezTo>
                  <a:cubicBezTo>
                    <a:pt x="2108" y="3006"/>
                    <a:pt x="1739" y="2435"/>
                    <a:pt x="1536" y="1816"/>
                  </a:cubicBezTo>
                  <a:cubicBezTo>
                    <a:pt x="1445" y="1553"/>
                    <a:pt x="1645" y="1290"/>
                    <a:pt x="1887" y="1290"/>
                  </a:cubicBezTo>
                  <a:cubicBezTo>
                    <a:pt x="1963" y="1290"/>
                    <a:pt x="2043" y="1316"/>
                    <a:pt x="2120" y="1375"/>
                  </a:cubicBezTo>
                  <a:cubicBezTo>
                    <a:pt x="2822" y="1899"/>
                    <a:pt x="3358" y="2804"/>
                    <a:pt x="3810" y="3685"/>
                  </a:cubicBezTo>
                  <a:cubicBezTo>
                    <a:pt x="3822" y="3661"/>
                    <a:pt x="3834" y="3637"/>
                    <a:pt x="3846" y="3614"/>
                  </a:cubicBezTo>
                  <a:cubicBezTo>
                    <a:pt x="3965" y="3316"/>
                    <a:pt x="3953" y="2923"/>
                    <a:pt x="4227" y="2733"/>
                  </a:cubicBezTo>
                  <a:cubicBezTo>
                    <a:pt x="4265" y="2704"/>
                    <a:pt x="4310" y="2691"/>
                    <a:pt x="4355" y="2691"/>
                  </a:cubicBezTo>
                  <a:cubicBezTo>
                    <a:pt x="4426" y="2691"/>
                    <a:pt x="4498" y="2723"/>
                    <a:pt x="4548" y="2780"/>
                  </a:cubicBezTo>
                  <a:cubicBezTo>
                    <a:pt x="4798" y="3078"/>
                    <a:pt x="4596" y="3542"/>
                    <a:pt x="4465" y="3864"/>
                  </a:cubicBezTo>
                  <a:cubicBezTo>
                    <a:pt x="4394" y="4066"/>
                    <a:pt x="4298" y="4257"/>
                    <a:pt x="4179" y="4435"/>
                  </a:cubicBezTo>
                  <a:cubicBezTo>
                    <a:pt x="4251" y="4578"/>
                    <a:pt x="4322" y="4709"/>
                    <a:pt x="4382" y="4840"/>
                  </a:cubicBezTo>
                  <a:cubicBezTo>
                    <a:pt x="4632" y="5340"/>
                    <a:pt x="4858" y="5852"/>
                    <a:pt x="5060" y="6364"/>
                  </a:cubicBezTo>
                  <a:cubicBezTo>
                    <a:pt x="5299" y="6150"/>
                    <a:pt x="5489" y="5900"/>
                    <a:pt x="5656" y="5626"/>
                  </a:cubicBezTo>
                  <a:cubicBezTo>
                    <a:pt x="5870" y="5257"/>
                    <a:pt x="5906" y="4721"/>
                    <a:pt x="6287" y="4483"/>
                  </a:cubicBezTo>
                  <a:cubicBezTo>
                    <a:pt x="6329" y="4449"/>
                    <a:pt x="6380" y="4433"/>
                    <a:pt x="6431" y="4433"/>
                  </a:cubicBezTo>
                  <a:cubicBezTo>
                    <a:pt x="6524" y="4433"/>
                    <a:pt x="6617" y="4486"/>
                    <a:pt x="6656" y="4578"/>
                  </a:cubicBezTo>
                  <a:cubicBezTo>
                    <a:pt x="6906" y="5078"/>
                    <a:pt x="6465" y="5685"/>
                    <a:pt x="6180" y="6090"/>
                  </a:cubicBezTo>
                  <a:cubicBezTo>
                    <a:pt x="5930" y="6424"/>
                    <a:pt x="5644" y="6721"/>
                    <a:pt x="5310" y="6959"/>
                  </a:cubicBezTo>
                  <a:cubicBezTo>
                    <a:pt x="5537" y="7555"/>
                    <a:pt x="5751" y="8174"/>
                    <a:pt x="5930" y="8781"/>
                  </a:cubicBezTo>
                  <a:cubicBezTo>
                    <a:pt x="5953" y="8864"/>
                    <a:pt x="5977" y="8948"/>
                    <a:pt x="6001" y="9031"/>
                  </a:cubicBezTo>
                  <a:cubicBezTo>
                    <a:pt x="6156" y="8805"/>
                    <a:pt x="6311" y="8579"/>
                    <a:pt x="6453" y="8352"/>
                  </a:cubicBezTo>
                  <a:cubicBezTo>
                    <a:pt x="6787" y="7805"/>
                    <a:pt x="6965" y="7019"/>
                    <a:pt x="7501" y="6650"/>
                  </a:cubicBezTo>
                  <a:cubicBezTo>
                    <a:pt x="7544" y="6618"/>
                    <a:pt x="7594" y="6603"/>
                    <a:pt x="7643" y="6603"/>
                  </a:cubicBezTo>
                  <a:cubicBezTo>
                    <a:pt x="7756" y="6603"/>
                    <a:pt x="7866" y="6683"/>
                    <a:pt x="7882" y="6816"/>
                  </a:cubicBezTo>
                  <a:cubicBezTo>
                    <a:pt x="7977" y="7436"/>
                    <a:pt x="7501" y="8031"/>
                    <a:pt x="7180" y="8555"/>
                  </a:cubicBezTo>
                  <a:cubicBezTo>
                    <a:pt x="6906" y="9019"/>
                    <a:pt x="6584" y="9472"/>
                    <a:pt x="6239" y="9888"/>
                  </a:cubicBezTo>
                  <a:cubicBezTo>
                    <a:pt x="6358" y="10341"/>
                    <a:pt x="6465" y="10793"/>
                    <a:pt x="6561" y="11269"/>
                  </a:cubicBezTo>
                  <a:cubicBezTo>
                    <a:pt x="8906" y="10019"/>
                    <a:pt x="9168" y="7055"/>
                    <a:pt x="7906" y="4923"/>
                  </a:cubicBezTo>
                  <a:cubicBezTo>
                    <a:pt x="7180" y="3673"/>
                    <a:pt x="6084" y="2745"/>
                    <a:pt x="4906" y="1959"/>
                  </a:cubicBezTo>
                  <a:cubicBezTo>
                    <a:pt x="4215" y="1494"/>
                    <a:pt x="3513" y="1078"/>
                    <a:pt x="2846" y="613"/>
                  </a:cubicBezTo>
                  <a:cubicBezTo>
                    <a:pt x="2465" y="349"/>
                    <a:pt x="2057" y="0"/>
                    <a:pt x="1570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31"/>
            <p:cNvSpPr/>
            <p:nvPr/>
          </p:nvSpPr>
          <p:spPr>
            <a:xfrm>
              <a:off x="8064014" y="1031907"/>
              <a:ext cx="223420" cy="472960"/>
            </a:xfrm>
            <a:custGeom>
              <a:rect b="b" l="l" r="r" t="t"/>
              <a:pathLst>
                <a:path extrusionOk="0" h="15119" w="7142">
                  <a:moveTo>
                    <a:pt x="1065" y="1"/>
                  </a:moveTo>
                  <a:cubicBezTo>
                    <a:pt x="825" y="1"/>
                    <a:pt x="621" y="266"/>
                    <a:pt x="712" y="532"/>
                  </a:cubicBezTo>
                  <a:cubicBezTo>
                    <a:pt x="915" y="1139"/>
                    <a:pt x="1272" y="1723"/>
                    <a:pt x="1653" y="2282"/>
                  </a:cubicBezTo>
                  <a:cubicBezTo>
                    <a:pt x="1462" y="2139"/>
                    <a:pt x="1236" y="2044"/>
                    <a:pt x="998" y="2008"/>
                  </a:cubicBezTo>
                  <a:cubicBezTo>
                    <a:pt x="992" y="2008"/>
                    <a:pt x="987" y="2008"/>
                    <a:pt x="981" y="2008"/>
                  </a:cubicBezTo>
                  <a:cubicBezTo>
                    <a:pt x="847" y="2008"/>
                    <a:pt x="750" y="2144"/>
                    <a:pt x="795" y="2270"/>
                  </a:cubicBezTo>
                  <a:cubicBezTo>
                    <a:pt x="950" y="2627"/>
                    <a:pt x="1284" y="2866"/>
                    <a:pt x="1593" y="3092"/>
                  </a:cubicBezTo>
                  <a:lnTo>
                    <a:pt x="2593" y="3830"/>
                  </a:lnTo>
                  <a:cubicBezTo>
                    <a:pt x="2808" y="4247"/>
                    <a:pt x="3010" y="4675"/>
                    <a:pt x="3201" y="5104"/>
                  </a:cubicBezTo>
                  <a:cubicBezTo>
                    <a:pt x="2510" y="4544"/>
                    <a:pt x="1784" y="4009"/>
                    <a:pt x="986" y="3782"/>
                  </a:cubicBezTo>
                  <a:cubicBezTo>
                    <a:pt x="970" y="3775"/>
                    <a:pt x="955" y="3772"/>
                    <a:pt x="941" y="3772"/>
                  </a:cubicBezTo>
                  <a:cubicBezTo>
                    <a:pt x="855" y="3772"/>
                    <a:pt x="794" y="3881"/>
                    <a:pt x="855" y="3973"/>
                  </a:cubicBezTo>
                  <a:cubicBezTo>
                    <a:pt x="1498" y="4878"/>
                    <a:pt x="2617" y="5497"/>
                    <a:pt x="3605" y="6092"/>
                  </a:cubicBezTo>
                  <a:cubicBezTo>
                    <a:pt x="3736" y="6437"/>
                    <a:pt x="3867" y="6783"/>
                    <a:pt x="3986" y="7128"/>
                  </a:cubicBezTo>
                  <a:cubicBezTo>
                    <a:pt x="4165" y="7664"/>
                    <a:pt x="4320" y="8188"/>
                    <a:pt x="4463" y="8723"/>
                  </a:cubicBezTo>
                  <a:cubicBezTo>
                    <a:pt x="3998" y="8176"/>
                    <a:pt x="3498" y="7664"/>
                    <a:pt x="2962" y="7199"/>
                  </a:cubicBezTo>
                  <a:cubicBezTo>
                    <a:pt x="2248" y="6580"/>
                    <a:pt x="1224" y="5652"/>
                    <a:pt x="236" y="5652"/>
                  </a:cubicBezTo>
                  <a:cubicBezTo>
                    <a:pt x="231" y="5651"/>
                    <a:pt x="226" y="5651"/>
                    <a:pt x="221" y="5651"/>
                  </a:cubicBezTo>
                  <a:cubicBezTo>
                    <a:pt x="87" y="5651"/>
                    <a:pt x="1" y="5810"/>
                    <a:pt x="81" y="5925"/>
                  </a:cubicBezTo>
                  <a:cubicBezTo>
                    <a:pt x="545" y="6723"/>
                    <a:pt x="1593" y="7211"/>
                    <a:pt x="2296" y="7795"/>
                  </a:cubicBezTo>
                  <a:cubicBezTo>
                    <a:pt x="3177" y="8521"/>
                    <a:pt x="3986" y="9319"/>
                    <a:pt x="4725" y="10188"/>
                  </a:cubicBezTo>
                  <a:cubicBezTo>
                    <a:pt x="4748" y="10224"/>
                    <a:pt x="4784" y="10247"/>
                    <a:pt x="4808" y="10271"/>
                  </a:cubicBezTo>
                  <a:lnTo>
                    <a:pt x="4808" y="10283"/>
                  </a:lnTo>
                  <a:cubicBezTo>
                    <a:pt x="4844" y="10462"/>
                    <a:pt x="4891" y="10652"/>
                    <a:pt x="4915" y="10831"/>
                  </a:cubicBezTo>
                  <a:cubicBezTo>
                    <a:pt x="5153" y="12117"/>
                    <a:pt x="5356" y="13462"/>
                    <a:pt x="4701" y="14653"/>
                  </a:cubicBezTo>
                  <a:cubicBezTo>
                    <a:pt x="4574" y="14889"/>
                    <a:pt x="4824" y="15119"/>
                    <a:pt x="5052" y="15119"/>
                  </a:cubicBezTo>
                  <a:cubicBezTo>
                    <a:pt x="5147" y="15119"/>
                    <a:pt x="5237" y="15080"/>
                    <a:pt x="5296" y="14986"/>
                  </a:cubicBezTo>
                  <a:cubicBezTo>
                    <a:pt x="6153" y="13557"/>
                    <a:pt x="6070" y="11700"/>
                    <a:pt x="5725" y="9962"/>
                  </a:cubicBezTo>
                  <a:cubicBezTo>
                    <a:pt x="5641" y="9509"/>
                    <a:pt x="5534" y="9045"/>
                    <a:pt x="5415" y="8604"/>
                  </a:cubicBezTo>
                  <a:cubicBezTo>
                    <a:pt x="5760" y="8188"/>
                    <a:pt x="6082" y="7735"/>
                    <a:pt x="6356" y="7259"/>
                  </a:cubicBezTo>
                  <a:cubicBezTo>
                    <a:pt x="6677" y="6747"/>
                    <a:pt x="7142" y="6152"/>
                    <a:pt x="7058" y="5521"/>
                  </a:cubicBezTo>
                  <a:cubicBezTo>
                    <a:pt x="7042" y="5396"/>
                    <a:pt x="6933" y="5318"/>
                    <a:pt x="6820" y="5318"/>
                  </a:cubicBezTo>
                  <a:cubicBezTo>
                    <a:pt x="6771" y="5318"/>
                    <a:pt x="6721" y="5333"/>
                    <a:pt x="6677" y="5366"/>
                  </a:cubicBezTo>
                  <a:cubicBezTo>
                    <a:pt x="6141" y="5735"/>
                    <a:pt x="5963" y="6521"/>
                    <a:pt x="5629" y="7057"/>
                  </a:cubicBezTo>
                  <a:cubicBezTo>
                    <a:pt x="5487" y="7295"/>
                    <a:pt x="5332" y="7521"/>
                    <a:pt x="5177" y="7735"/>
                  </a:cubicBezTo>
                  <a:cubicBezTo>
                    <a:pt x="5153" y="7652"/>
                    <a:pt x="5129" y="7580"/>
                    <a:pt x="5106" y="7497"/>
                  </a:cubicBezTo>
                  <a:cubicBezTo>
                    <a:pt x="4927" y="6878"/>
                    <a:pt x="4713" y="6271"/>
                    <a:pt x="4486" y="5675"/>
                  </a:cubicBezTo>
                  <a:cubicBezTo>
                    <a:pt x="4808" y="5425"/>
                    <a:pt x="5106" y="5140"/>
                    <a:pt x="5344" y="4806"/>
                  </a:cubicBezTo>
                  <a:cubicBezTo>
                    <a:pt x="5641" y="4401"/>
                    <a:pt x="6094" y="3794"/>
                    <a:pt x="5832" y="3294"/>
                  </a:cubicBezTo>
                  <a:cubicBezTo>
                    <a:pt x="5784" y="3199"/>
                    <a:pt x="5689" y="3146"/>
                    <a:pt x="5592" y="3146"/>
                  </a:cubicBezTo>
                  <a:cubicBezTo>
                    <a:pt x="5543" y="3146"/>
                    <a:pt x="5494" y="3159"/>
                    <a:pt x="5451" y="3187"/>
                  </a:cubicBezTo>
                  <a:cubicBezTo>
                    <a:pt x="5082" y="3437"/>
                    <a:pt x="5046" y="3961"/>
                    <a:pt x="4820" y="4342"/>
                  </a:cubicBezTo>
                  <a:cubicBezTo>
                    <a:pt x="4665" y="4604"/>
                    <a:pt x="4463" y="4854"/>
                    <a:pt x="4236" y="5068"/>
                  </a:cubicBezTo>
                  <a:cubicBezTo>
                    <a:pt x="4022" y="4556"/>
                    <a:pt x="3808" y="4056"/>
                    <a:pt x="3558" y="3556"/>
                  </a:cubicBezTo>
                  <a:cubicBezTo>
                    <a:pt x="3486" y="3425"/>
                    <a:pt x="3427" y="3282"/>
                    <a:pt x="3355" y="3139"/>
                  </a:cubicBezTo>
                  <a:cubicBezTo>
                    <a:pt x="3474" y="2961"/>
                    <a:pt x="3570" y="2770"/>
                    <a:pt x="3641" y="2568"/>
                  </a:cubicBezTo>
                  <a:cubicBezTo>
                    <a:pt x="3772" y="2246"/>
                    <a:pt x="3974" y="1794"/>
                    <a:pt x="3724" y="1496"/>
                  </a:cubicBezTo>
                  <a:cubicBezTo>
                    <a:pt x="3676" y="1434"/>
                    <a:pt x="3607" y="1404"/>
                    <a:pt x="3539" y="1404"/>
                  </a:cubicBezTo>
                  <a:cubicBezTo>
                    <a:pt x="3490" y="1404"/>
                    <a:pt x="3443" y="1419"/>
                    <a:pt x="3403" y="1449"/>
                  </a:cubicBezTo>
                  <a:cubicBezTo>
                    <a:pt x="3117" y="1627"/>
                    <a:pt x="3141" y="2032"/>
                    <a:pt x="3022" y="2318"/>
                  </a:cubicBezTo>
                  <a:cubicBezTo>
                    <a:pt x="3010" y="2354"/>
                    <a:pt x="2998" y="2377"/>
                    <a:pt x="2986" y="2401"/>
                  </a:cubicBezTo>
                  <a:cubicBezTo>
                    <a:pt x="2546" y="1520"/>
                    <a:pt x="1998" y="615"/>
                    <a:pt x="1284" y="80"/>
                  </a:cubicBezTo>
                  <a:cubicBezTo>
                    <a:pt x="1212" y="25"/>
                    <a:pt x="1137" y="1"/>
                    <a:pt x="1065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875" name="Google Shape;5875;p31"/>
            <p:cNvGrpSpPr/>
            <p:nvPr/>
          </p:nvGrpSpPr>
          <p:grpSpPr>
            <a:xfrm>
              <a:off x="519550" y="91262"/>
              <a:ext cx="800203" cy="636722"/>
              <a:chOff x="1816659" y="65078"/>
              <a:chExt cx="800203" cy="636722"/>
            </a:xfrm>
          </p:grpSpPr>
          <p:sp>
            <p:nvSpPr>
              <p:cNvPr id="5876" name="Google Shape;5876;p31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7" name="Google Shape;5877;p31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8" name="Google Shape;5878;p31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79" name="Google Shape;5879;p31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0" name="Google Shape;5880;p31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1" name="Google Shape;5881;p31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2" name="Google Shape;5882;p31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3" name="Google Shape;5883;p31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84" name="Google Shape;5884;p31"/>
            <p:cNvGrpSpPr/>
            <p:nvPr/>
          </p:nvGrpSpPr>
          <p:grpSpPr>
            <a:xfrm>
              <a:off x="265913" y="3031725"/>
              <a:ext cx="800203" cy="636722"/>
              <a:chOff x="1816659" y="65078"/>
              <a:chExt cx="800203" cy="636722"/>
            </a:xfrm>
          </p:grpSpPr>
          <p:sp>
            <p:nvSpPr>
              <p:cNvPr id="5885" name="Google Shape;5885;p31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6" name="Google Shape;5886;p31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7" name="Google Shape;5887;p31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8" name="Google Shape;5888;p31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89" name="Google Shape;5889;p31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0" name="Google Shape;5890;p31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1" name="Google Shape;5891;p31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2" name="Google Shape;5892;p31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893" name="Google Shape;5893;p31"/>
            <p:cNvGrpSpPr/>
            <p:nvPr/>
          </p:nvGrpSpPr>
          <p:grpSpPr>
            <a:xfrm>
              <a:off x="8125488" y="2953062"/>
              <a:ext cx="800203" cy="636722"/>
              <a:chOff x="1816659" y="65078"/>
              <a:chExt cx="800203" cy="636722"/>
            </a:xfrm>
          </p:grpSpPr>
          <p:sp>
            <p:nvSpPr>
              <p:cNvPr id="5894" name="Google Shape;5894;p31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5" name="Google Shape;5895;p31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6" name="Google Shape;5896;p31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7" name="Google Shape;5897;p31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8" name="Google Shape;5898;p31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99" name="Google Shape;5899;p31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0" name="Google Shape;5900;p31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1" name="Google Shape;5901;p31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902" name="Google Shape;5902;p31"/>
            <p:cNvGrpSpPr/>
            <p:nvPr/>
          </p:nvGrpSpPr>
          <p:grpSpPr>
            <a:xfrm>
              <a:off x="8285288" y="365587"/>
              <a:ext cx="800203" cy="636722"/>
              <a:chOff x="1816659" y="65078"/>
              <a:chExt cx="800203" cy="636722"/>
            </a:xfrm>
          </p:grpSpPr>
          <p:sp>
            <p:nvSpPr>
              <p:cNvPr id="5903" name="Google Shape;5903;p31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4" name="Google Shape;5904;p31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5" name="Google Shape;5905;p31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6" name="Google Shape;5906;p31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7" name="Google Shape;5907;p31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8" name="Google Shape;5908;p31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09" name="Google Shape;5909;p31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910" name="Google Shape;5910;p31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24">
    <p:bg>
      <p:bgPr>
        <a:solidFill>
          <a:schemeClr val="dk1"/>
        </a:solidFill>
      </p:bgPr>
    </p:bg>
    <p:spTree>
      <p:nvGrpSpPr>
        <p:cNvPr id="5911" name="Shape 5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2" name="Google Shape;5912;p32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5913" name="Google Shape;5913;p32"/>
          <p:cNvSpPr txBox="1"/>
          <p:nvPr>
            <p:ph idx="1" type="subTitle"/>
          </p:nvPr>
        </p:nvSpPr>
        <p:spPr>
          <a:xfrm>
            <a:off x="601860" y="1474525"/>
            <a:ext cx="2973300" cy="1600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5914" name="Google Shape;5914;p32"/>
          <p:cNvGrpSpPr/>
          <p:nvPr/>
        </p:nvGrpSpPr>
        <p:grpSpPr>
          <a:xfrm>
            <a:off x="4654693" y="-1390660"/>
            <a:ext cx="4940739" cy="7746037"/>
            <a:chOff x="4654693" y="-1390660"/>
            <a:chExt cx="4940739" cy="7746037"/>
          </a:xfrm>
        </p:grpSpPr>
        <p:sp>
          <p:nvSpPr>
            <p:cNvPr id="5915" name="Google Shape;5915;p32"/>
            <p:cNvSpPr/>
            <p:nvPr/>
          </p:nvSpPr>
          <p:spPr>
            <a:xfrm>
              <a:off x="7071569" y="-599725"/>
              <a:ext cx="800436" cy="978399"/>
            </a:xfrm>
            <a:custGeom>
              <a:rect b="b" l="l" r="r" t="t"/>
              <a:pathLst>
                <a:path extrusionOk="0" h="24509" w="20051">
                  <a:moveTo>
                    <a:pt x="8424" y="0"/>
                  </a:moveTo>
                  <a:cubicBezTo>
                    <a:pt x="7913" y="0"/>
                    <a:pt x="7395" y="55"/>
                    <a:pt x="6870" y="172"/>
                  </a:cubicBezTo>
                  <a:cubicBezTo>
                    <a:pt x="3799" y="863"/>
                    <a:pt x="1691" y="3744"/>
                    <a:pt x="941" y="6649"/>
                  </a:cubicBezTo>
                  <a:cubicBezTo>
                    <a:pt x="917" y="6733"/>
                    <a:pt x="905" y="6816"/>
                    <a:pt x="881" y="6899"/>
                  </a:cubicBezTo>
                  <a:cubicBezTo>
                    <a:pt x="620" y="7757"/>
                    <a:pt x="441" y="8626"/>
                    <a:pt x="334" y="9519"/>
                  </a:cubicBezTo>
                  <a:cubicBezTo>
                    <a:pt x="0" y="12281"/>
                    <a:pt x="108" y="15186"/>
                    <a:pt x="1310" y="17734"/>
                  </a:cubicBezTo>
                  <a:cubicBezTo>
                    <a:pt x="2155" y="20687"/>
                    <a:pt x="4060" y="23794"/>
                    <a:pt x="7311" y="24330"/>
                  </a:cubicBezTo>
                  <a:cubicBezTo>
                    <a:pt x="7751" y="24401"/>
                    <a:pt x="8204" y="24437"/>
                    <a:pt x="8644" y="24437"/>
                  </a:cubicBezTo>
                  <a:cubicBezTo>
                    <a:pt x="8609" y="23080"/>
                    <a:pt x="8573" y="21711"/>
                    <a:pt x="8549" y="20353"/>
                  </a:cubicBezTo>
                  <a:cubicBezTo>
                    <a:pt x="7311" y="20210"/>
                    <a:pt x="6061" y="19484"/>
                    <a:pt x="5156" y="18710"/>
                  </a:cubicBezTo>
                  <a:cubicBezTo>
                    <a:pt x="3989" y="17710"/>
                    <a:pt x="3298" y="16353"/>
                    <a:pt x="2953" y="14876"/>
                  </a:cubicBezTo>
                  <a:cubicBezTo>
                    <a:pt x="2874" y="14610"/>
                    <a:pt x="3087" y="14431"/>
                    <a:pt x="3296" y="14431"/>
                  </a:cubicBezTo>
                  <a:cubicBezTo>
                    <a:pt x="3433" y="14431"/>
                    <a:pt x="3568" y="14507"/>
                    <a:pt x="3620" y="14686"/>
                  </a:cubicBezTo>
                  <a:cubicBezTo>
                    <a:pt x="4084" y="15889"/>
                    <a:pt x="4942" y="16901"/>
                    <a:pt x="5942" y="17710"/>
                  </a:cubicBezTo>
                  <a:lnTo>
                    <a:pt x="6013" y="17770"/>
                  </a:lnTo>
                  <a:cubicBezTo>
                    <a:pt x="6001" y="17710"/>
                    <a:pt x="5977" y="17663"/>
                    <a:pt x="5965" y="17603"/>
                  </a:cubicBezTo>
                  <a:cubicBezTo>
                    <a:pt x="5680" y="16674"/>
                    <a:pt x="5465" y="15627"/>
                    <a:pt x="5763" y="14674"/>
                  </a:cubicBezTo>
                  <a:cubicBezTo>
                    <a:pt x="5806" y="14526"/>
                    <a:pt x="5949" y="14445"/>
                    <a:pt x="6087" y="14445"/>
                  </a:cubicBezTo>
                  <a:cubicBezTo>
                    <a:pt x="6214" y="14445"/>
                    <a:pt x="6336" y="14514"/>
                    <a:pt x="6370" y="14662"/>
                  </a:cubicBezTo>
                  <a:cubicBezTo>
                    <a:pt x="6585" y="15496"/>
                    <a:pt x="6608" y="16353"/>
                    <a:pt x="6882" y="17174"/>
                  </a:cubicBezTo>
                  <a:cubicBezTo>
                    <a:pt x="7037" y="17663"/>
                    <a:pt x="7394" y="18151"/>
                    <a:pt x="7597" y="18663"/>
                  </a:cubicBezTo>
                  <a:cubicBezTo>
                    <a:pt x="7894" y="18794"/>
                    <a:pt x="8216" y="18901"/>
                    <a:pt x="8537" y="19020"/>
                  </a:cubicBezTo>
                  <a:cubicBezTo>
                    <a:pt x="8513" y="17377"/>
                    <a:pt x="8478" y="15746"/>
                    <a:pt x="8454" y="14103"/>
                  </a:cubicBezTo>
                  <a:cubicBezTo>
                    <a:pt x="7347" y="13745"/>
                    <a:pt x="6501" y="12662"/>
                    <a:pt x="5918" y="11709"/>
                  </a:cubicBezTo>
                  <a:cubicBezTo>
                    <a:pt x="5203" y="10543"/>
                    <a:pt x="4953" y="9328"/>
                    <a:pt x="4870" y="7995"/>
                  </a:cubicBezTo>
                  <a:cubicBezTo>
                    <a:pt x="4850" y="7739"/>
                    <a:pt x="5084" y="7590"/>
                    <a:pt x="5303" y="7590"/>
                  </a:cubicBezTo>
                  <a:cubicBezTo>
                    <a:pt x="5471" y="7590"/>
                    <a:pt x="5630" y="7679"/>
                    <a:pt x="5656" y="7876"/>
                  </a:cubicBezTo>
                  <a:cubicBezTo>
                    <a:pt x="5870" y="9031"/>
                    <a:pt x="6311" y="10114"/>
                    <a:pt x="6977" y="11078"/>
                  </a:cubicBezTo>
                  <a:cubicBezTo>
                    <a:pt x="7382" y="11698"/>
                    <a:pt x="7918" y="12186"/>
                    <a:pt x="8430" y="12710"/>
                  </a:cubicBezTo>
                  <a:lnTo>
                    <a:pt x="8418" y="12102"/>
                  </a:lnTo>
                  <a:cubicBezTo>
                    <a:pt x="8394" y="9638"/>
                    <a:pt x="8168" y="6983"/>
                    <a:pt x="8609" y="4554"/>
                  </a:cubicBezTo>
                  <a:cubicBezTo>
                    <a:pt x="8639" y="4377"/>
                    <a:pt x="8804" y="4284"/>
                    <a:pt x="8966" y="4284"/>
                  </a:cubicBezTo>
                  <a:cubicBezTo>
                    <a:pt x="9120" y="4284"/>
                    <a:pt x="9270" y="4368"/>
                    <a:pt x="9299" y="4542"/>
                  </a:cubicBezTo>
                  <a:cubicBezTo>
                    <a:pt x="9585" y="5959"/>
                    <a:pt x="9644" y="7459"/>
                    <a:pt x="9668" y="8947"/>
                  </a:cubicBezTo>
                  <a:cubicBezTo>
                    <a:pt x="10228" y="8519"/>
                    <a:pt x="10657" y="7935"/>
                    <a:pt x="10907" y="7280"/>
                  </a:cubicBezTo>
                  <a:cubicBezTo>
                    <a:pt x="11053" y="6905"/>
                    <a:pt x="11052" y="5843"/>
                    <a:pt x="11587" y="5843"/>
                  </a:cubicBezTo>
                  <a:cubicBezTo>
                    <a:pt x="11663" y="5843"/>
                    <a:pt x="11749" y="5864"/>
                    <a:pt x="11847" y="5911"/>
                  </a:cubicBezTo>
                  <a:cubicBezTo>
                    <a:pt x="11990" y="5994"/>
                    <a:pt x="12085" y="6149"/>
                    <a:pt x="12085" y="6316"/>
                  </a:cubicBezTo>
                  <a:cubicBezTo>
                    <a:pt x="12169" y="7840"/>
                    <a:pt x="11049" y="9233"/>
                    <a:pt x="9680" y="9804"/>
                  </a:cubicBezTo>
                  <a:cubicBezTo>
                    <a:pt x="9680" y="10626"/>
                    <a:pt x="9680" y="11459"/>
                    <a:pt x="9716" y="12269"/>
                  </a:cubicBezTo>
                  <a:cubicBezTo>
                    <a:pt x="9764" y="13793"/>
                    <a:pt x="9811" y="15305"/>
                    <a:pt x="9871" y="16829"/>
                  </a:cubicBezTo>
                  <a:cubicBezTo>
                    <a:pt x="10406" y="16674"/>
                    <a:pt x="10907" y="16424"/>
                    <a:pt x="11335" y="16079"/>
                  </a:cubicBezTo>
                  <a:cubicBezTo>
                    <a:pt x="11704" y="14162"/>
                    <a:pt x="11692" y="12233"/>
                    <a:pt x="11740" y="10304"/>
                  </a:cubicBezTo>
                  <a:cubicBezTo>
                    <a:pt x="11747" y="10089"/>
                    <a:pt x="11925" y="9965"/>
                    <a:pt x="12098" y="9965"/>
                  </a:cubicBezTo>
                  <a:cubicBezTo>
                    <a:pt x="12231" y="9965"/>
                    <a:pt x="12360" y="10037"/>
                    <a:pt x="12407" y="10197"/>
                  </a:cubicBezTo>
                  <a:cubicBezTo>
                    <a:pt x="12776" y="11602"/>
                    <a:pt x="12883" y="13043"/>
                    <a:pt x="12740" y="14484"/>
                  </a:cubicBezTo>
                  <a:cubicBezTo>
                    <a:pt x="12752" y="14448"/>
                    <a:pt x="12776" y="14412"/>
                    <a:pt x="12800" y="14376"/>
                  </a:cubicBezTo>
                  <a:cubicBezTo>
                    <a:pt x="13204" y="13698"/>
                    <a:pt x="13538" y="12971"/>
                    <a:pt x="13788" y="12221"/>
                  </a:cubicBezTo>
                  <a:cubicBezTo>
                    <a:pt x="14002" y="11602"/>
                    <a:pt x="14121" y="10888"/>
                    <a:pt x="14717" y="10531"/>
                  </a:cubicBezTo>
                  <a:cubicBezTo>
                    <a:pt x="14781" y="10495"/>
                    <a:pt x="14849" y="10477"/>
                    <a:pt x="14916" y="10477"/>
                  </a:cubicBezTo>
                  <a:cubicBezTo>
                    <a:pt x="15048" y="10477"/>
                    <a:pt x="15173" y="10543"/>
                    <a:pt x="15252" y="10662"/>
                  </a:cubicBezTo>
                  <a:cubicBezTo>
                    <a:pt x="15633" y="11495"/>
                    <a:pt x="15121" y="12448"/>
                    <a:pt x="14800" y="13233"/>
                  </a:cubicBezTo>
                  <a:cubicBezTo>
                    <a:pt x="14467" y="14103"/>
                    <a:pt x="14002" y="14912"/>
                    <a:pt x="13431" y="15650"/>
                  </a:cubicBezTo>
                  <a:cubicBezTo>
                    <a:pt x="13109" y="16043"/>
                    <a:pt x="12740" y="16389"/>
                    <a:pt x="12335" y="16686"/>
                  </a:cubicBezTo>
                  <a:cubicBezTo>
                    <a:pt x="12300" y="16722"/>
                    <a:pt x="12252" y="16758"/>
                    <a:pt x="12204" y="16770"/>
                  </a:cubicBezTo>
                  <a:cubicBezTo>
                    <a:pt x="11526" y="17258"/>
                    <a:pt x="10740" y="17579"/>
                    <a:pt x="9918" y="17698"/>
                  </a:cubicBezTo>
                  <a:cubicBezTo>
                    <a:pt x="9954" y="18436"/>
                    <a:pt x="9990" y="19175"/>
                    <a:pt x="10037" y="19901"/>
                  </a:cubicBezTo>
                  <a:cubicBezTo>
                    <a:pt x="10085" y="20460"/>
                    <a:pt x="10109" y="21020"/>
                    <a:pt x="10145" y="21580"/>
                  </a:cubicBezTo>
                  <a:cubicBezTo>
                    <a:pt x="11109" y="21508"/>
                    <a:pt x="11895" y="21008"/>
                    <a:pt x="12597" y="20330"/>
                  </a:cubicBezTo>
                  <a:cubicBezTo>
                    <a:pt x="13121" y="19806"/>
                    <a:pt x="13574" y="18877"/>
                    <a:pt x="14300" y="18663"/>
                  </a:cubicBezTo>
                  <a:cubicBezTo>
                    <a:pt x="14326" y="18656"/>
                    <a:pt x="14353" y="18653"/>
                    <a:pt x="14378" y="18653"/>
                  </a:cubicBezTo>
                  <a:cubicBezTo>
                    <a:pt x="14549" y="18653"/>
                    <a:pt x="14693" y="18784"/>
                    <a:pt x="14693" y="18960"/>
                  </a:cubicBezTo>
                  <a:cubicBezTo>
                    <a:pt x="14669" y="19901"/>
                    <a:pt x="13478" y="20841"/>
                    <a:pt x="12800" y="21377"/>
                  </a:cubicBezTo>
                  <a:cubicBezTo>
                    <a:pt x="12026" y="21996"/>
                    <a:pt x="11168" y="22389"/>
                    <a:pt x="10204" y="22425"/>
                  </a:cubicBezTo>
                  <a:lnTo>
                    <a:pt x="10323" y="24509"/>
                  </a:lnTo>
                  <a:cubicBezTo>
                    <a:pt x="12704" y="24449"/>
                    <a:pt x="14907" y="23080"/>
                    <a:pt x="16455" y="21211"/>
                  </a:cubicBezTo>
                  <a:cubicBezTo>
                    <a:pt x="18515" y="18734"/>
                    <a:pt x="20051" y="15555"/>
                    <a:pt x="20027" y="12281"/>
                  </a:cubicBezTo>
                  <a:cubicBezTo>
                    <a:pt x="19991" y="8780"/>
                    <a:pt x="17919" y="5804"/>
                    <a:pt x="15526" y="3435"/>
                  </a:cubicBezTo>
                  <a:cubicBezTo>
                    <a:pt x="13604" y="1532"/>
                    <a:pt x="11125" y="0"/>
                    <a:pt x="8424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7186299" y="-429027"/>
              <a:ext cx="509379" cy="1281632"/>
            </a:xfrm>
            <a:custGeom>
              <a:rect b="b" l="l" r="r" t="t"/>
              <a:pathLst>
                <a:path extrusionOk="0" h="32105" w="12760">
                  <a:moveTo>
                    <a:pt x="6082" y="1"/>
                  </a:moveTo>
                  <a:cubicBezTo>
                    <a:pt x="5922" y="1"/>
                    <a:pt x="5759" y="90"/>
                    <a:pt x="5723" y="266"/>
                  </a:cubicBezTo>
                  <a:cubicBezTo>
                    <a:pt x="5282" y="2695"/>
                    <a:pt x="5508" y="5350"/>
                    <a:pt x="5544" y="7814"/>
                  </a:cubicBezTo>
                  <a:lnTo>
                    <a:pt x="5556" y="8422"/>
                  </a:lnTo>
                  <a:cubicBezTo>
                    <a:pt x="5044" y="7898"/>
                    <a:pt x="4508" y="7410"/>
                    <a:pt x="4092" y="6802"/>
                  </a:cubicBezTo>
                  <a:cubicBezTo>
                    <a:pt x="3437" y="5826"/>
                    <a:pt x="2996" y="4731"/>
                    <a:pt x="2794" y="3588"/>
                  </a:cubicBezTo>
                  <a:cubicBezTo>
                    <a:pt x="2763" y="3391"/>
                    <a:pt x="2601" y="3302"/>
                    <a:pt x="2431" y="3302"/>
                  </a:cubicBezTo>
                  <a:cubicBezTo>
                    <a:pt x="2210" y="3302"/>
                    <a:pt x="1976" y="3451"/>
                    <a:pt x="1996" y="3707"/>
                  </a:cubicBezTo>
                  <a:cubicBezTo>
                    <a:pt x="2079" y="5052"/>
                    <a:pt x="2341" y="6267"/>
                    <a:pt x="3044" y="7433"/>
                  </a:cubicBezTo>
                  <a:cubicBezTo>
                    <a:pt x="3627" y="8386"/>
                    <a:pt x="4484" y="9457"/>
                    <a:pt x="5580" y="9827"/>
                  </a:cubicBezTo>
                  <a:cubicBezTo>
                    <a:pt x="5604" y="11458"/>
                    <a:pt x="5639" y="13101"/>
                    <a:pt x="5663" y="14732"/>
                  </a:cubicBezTo>
                  <a:cubicBezTo>
                    <a:pt x="5342" y="14625"/>
                    <a:pt x="5032" y="14506"/>
                    <a:pt x="4723" y="14387"/>
                  </a:cubicBezTo>
                  <a:cubicBezTo>
                    <a:pt x="4520" y="13875"/>
                    <a:pt x="4175" y="13387"/>
                    <a:pt x="4008" y="12898"/>
                  </a:cubicBezTo>
                  <a:cubicBezTo>
                    <a:pt x="3734" y="12077"/>
                    <a:pt x="3711" y="11220"/>
                    <a:pt x="3508" y="10386"/>
                  </a:cubicBezTo>
                  <a:cubicBezTo>
                    <a:pt x="3469" y="10233"/>
                    <a:pt x="3345" y="10164"/>
                    <a:pt x="3218" y="10164"/>
                  </a:cubicBezTo>
                  <a:cubicBezTo>
                    <a:pt x="3078" y="10164"/>
                    <a:pt x="2933" y="10248"/>
                    <a:pt x="2889" y="10398"/>
                  </a:cubicBezTo>
                  <a:cubicBezTo>
                    <a:pt x="2591" y="11339"/>
                    <a:pt x="2806" y="12398"/>
                    <a:pt x="3091" y="13327"/>
                  </a:cubicBezTo>
                  <a:cubicBezTo>
                    <a:pt x="3115" y="13375"/>
                    <a:pt x="3127" y="13434"/>
                    <a:pt x="3139" y="13482"/>
                  </a:cubicBezTo>
                  <a:lnTo>
                    <a:pt x="3068" y="13422"/>
                  </a:lnTo>
                  <a:cubicBezTo>
                    <a:pt x="2068" y="12625"/>
                    <a:pt x="1210" y="11601"/>
                    <a:pt x="746" y="10398"/>
                  </a:cubicBezTo>
                  <a:cubicBezTo>
                    <a:pt x="694" y="10223"/>
                    <a:pt x="558" y="10148"/>
                    <a:pt x="421" y="10148"/>
                  </a:cubicBezTo>
                  <a:cubicBezTo>
                    <a:pt x="212" y="10148"/>
                    <a:pt x="0" y="10323"/>
                    <a:pt x="79" y="10589"/>
                  </a:cubicBezTo>
                  <a:cubicBezTo>
                    <a:pt x="424" y="12077"/>
                    <a:pt x="1127" y="13422"/>
                    <a:pt x="2294" y="14422"/>
                  </a:cubicBezTo>
                  <a:cubicBezTo>
                    <a:pt x="3199" y="15208"/>
                    <a:pt x="4437" y="15934"/>
                    <a:pt x="5675" y="16077"/>
                  </a:cubicBezTo>
                  <a:cubicBezTo>
                    <a:pt x="5699" y="17435"/>
                    <a:pt x="5735" y="18792"/>
                    <a:pt x="5782" y="20161"/>
                  </a:cubicBezTo>
                  <a:cubicBezTo>
                    <a:pt x="5818" y="21316"/>
                    <a:pt x="5866" y="22471"/>
                    <a:pt x="5913" y="23626"/>
                  </a:cubicBezTo>
                  <a:cubicBezTo>
                    <a:pt x="5961" y="24924"/>
                    <a:pt x="6020" y="26233"/>
                    <a:pt x="6080" y="27531"/>
                  </a:cubicBezTo>
                  <a:cubicBezTo>
                    <a:pt x="6151" y="28829"/>
                    <a:pt x="6104" y="30210"/>
                    <a:pt x="6401" y="31484"/>
                  </a:cubicBezTo>
                  <a:cubicBezTo>
                    <a:pt x="6507" y="31920"/>
                    <a:pt x="6814" y="32105"/>
                    <a:pt x="7142" y="32105"/>
                  </a:cubicBezTo>
                  <a:cubicBezTo>
                    <a:pt x="7594" y="32105"/>
                    <a:pt x="8085" y="31753"/>
                    <a:pt x="8140" y="31222"/>
                  </a:cubicBezTo>
                  <a:cubicBezTo>
                    <a:pt x="8271" y="29948"/>
                    <a:pt x="8021" y="28591"/>
                    <a:pt x="7925" y="27317"/>
                  </a:cubicBezTo>
                  <a:cubicBezTo>
                    <a:pt x="7830" y="26019"/>
                    <a:pt x="7735" y="24709"/>
                    <a:pt x="7652" y="23412"/>
                  </a:cubicBezTo>
                  <a:cubicBezTo>
                    <a:pt x="7580" y="22340"/>
                    <a:pt x="7521" y="21280"/>
                    <a:pt x="7449" y="20209"/>
                  </a:cubicBezTo>
                  <a:lnTo>
                    <a:pt x="7318" y="18137"/>
                  </a:lnTo>
                  <a:cubicBezTo>
                    <a:pt x="8294" y="18089"/>
                    <a:pt x="9152" y="17685"/>
                    <a:pt x="9926" y="17077"/>
                  </a:cubicBezTo>
                  <a:cubicBezTo>
                    <a:pt x="10604" y="16542"/>
                    <a:pt x="11795" y="15589"/>
                    <a:pt x="11819" y="14661"/>
                  </a:cubicBezTo>
                  <a:cubicBezTo>
                    <a:pt x="11819" y="14485"/>
                    <a:pt x="11666" y="14354"/>
                    <a:pt x="11501" y="14354"/>
                  </a:cubicBezTo>
                  <a:cubicBezTo>
                    <a:pt x="11476" y="14354"/>
                    <a:pt x="11451" y="14357"/>
                    <a:pt x="11426" y="14363"/>
                  </a:cubicBezTo>
                  <a:cubicBezTo>
                    <a:pt x="10700" y="14589"/>
                    <a:pt x="10247" y="15506"/>
                    <a:pt x="9723" y="16030"/>
                  </a:cubicBezTo>
                  <a:cubicBezTo>
                    <a:pt x="9021" y="16708"/>
                    <a:pt x="8235" y="17220"/>
                    <a:pt x="7271" y="17280"/>
                  </a:cubicBezTo>
                  <a:cubicBezTo>
                    <a:pt x="7235" y="16720"/>
                    <a:pt x="7199" y="16161"/>
                    <a:pt x="7163" y="15601"/>
                  </a:cubicBezTo>
                  <a:cubicBezTo>
                    <a:pt x="7116" y="14875"/>
                    <a:pt x="7080" y="14137"/>
                    <a:pt x="7044" y="13410"/>
                  </a:cubicBezTo>
                  <a:cubicBezTo>
                    <a:pt x="7866" y="13279"/>
                    <a:pt x="8652" y="12958"/>
                    <a:pt x="9342" y="12482"/>
                  </a:cubicBezTo>
                  <a:cubicBezTo>
                    <a:pt x="9378" y="12458"/>
                    <a:pt x="9426" y="12422"/>
                    <a:pt x="9461" y="12386"/>
                  </a:cubicBezTo>
                  <a:cubicBezTo>
                    <a:pt x="9866" y="12089"/>
                    <a:pt x="10235" y="11743"/>
                    <a:pt x="10557" y="11351"/>
                  </a:cubicBezTo>
                  <a:cubicBezTo>
                    <a:pt x="11128" y="10612"/>
                    <a:pt x="11593" y="9803"/>
                    <a:pt x="11926" y="8934"/>
                  </a:cubicBezTo>
                  <a:cubicBezTo>
                    <a:pt x="12247" y="8148"/>
                    <a:pt x="12759" y="7195"/>
                    <a:pt x="12378" y="6374"/>
                  </a:cubicBezTo>
                  <a:cubicBezTo>
                    <a:pt x="12307" y="6247"/>
                    <a:pt x="12177" y="6178"/>
                    <a:pt x="12042" y="6178"/>
                  </a:cubicBezTo>
                  <a:cubicBezTo>
                    <a:pt x="11975" y="6178"/>
                    <a:pt x="11906" y="6195"/>
                    <a:pt x="11843" y="6231"/>
                  </a:cubicBezTo>
                  <a:cubicBezTo>
                    <a:pt x="11247" y="6588"/>
                    <a:pt x="11128" y="7302"/>
                    <a:pt x="10914" y="7922"/>
                  </a:cubicBezTo>
                  <a:cubicBezTo>
                    <a:pt x="10664" y="8684"/>
                    <a:pt x="10330" y="9410"/>
                    <a:pt x="9926" y="10100"/>
                  </a:cubicBezTo>
                  <a:cubicBezTo>
                    <a:pt x="9902" y="10124"/>
                    <a:pt x="9878" y="10160"/>
                    <a:pt x="9866" y="10196"/>
                  </a:cubicBezTo>
                  <a:cubicBezTo>
                    <a:pt x="10009" y="8755"/>
                    <a:pt x="9890" y="7314"/>
                    <a:pt x="9521" y="5921"/>
                  </a:cubicBezTo>
                  <a:cubicBezTo>
                    <a:pt x="9479" y="5754"/>
                    <a:pt x="9350" y="5679"/>
                    <a:pt x="9218" y="5679"/>
                  </a:cubicBezTo>
                  <a:cubicBezTo>
                    <a:pt x="9048" y="5679"/>
                    <a:pt x="8873" y="5803"/>
                    <a:pt x="8866" y="6017"/>
                  </a:cubicBezTo>
                  <a:cubicBezTo>
                    <a:pt x="8818" y="7945"/>
                    <a:pt x="8818" y="9886"/>
                    <a:pt x="8461" y="11791"/>
                  </a:cubicBezTo>
                  <a:cubicBezTo>
                    <a:pt x="8021" y="12136"/>
                    <a:pt x="7532" y="12386"/>
                    <a:pt x="6997" y="12541"/>
                  </a:cubicBezTo>
                  <a:cubicBezTo>
                    <a:pt x="6937" y="11017"/>
                    <a:pt x="6878" y="9505"/>
                    <a:pt x="6830" y="7981"/>
                  </a:cubicBezTo>
                  <a:cubicBezTo>
                    <a:pt x="6806" y="7171"/>
                    <a:pt x="6806" y="6338"/>
                    <a:pt x="6806" y="5517"/>
                  </a:cubicBezTo>
                  <a:cubicBezTo>
                    <a:pt x="8164" y="4945"/>
                    <a:pt x="9295" y="3552"/>
                    <a:pt x="9211" y="2040"/>
                  </a:cubicBezTo>
                  <a:cubicBezTo>
                    <a:pt x="9211" y="1861"/>
                    <a:pt x="9116" y="1707"/>
                    <a:pt x="8973" y="1623"/>
                  </a:cubicBezTo>
                  <a:cubicBezTo>
                    <a:pt x="8875" y="1576"/>
                    <a:pt x="8788" y="1555"/>
                    <a:pt x="8713" y="1555"/>
                  </a:cubicBezTo>
                  <a:cubicBezTo>
                    <a:pt x="8176" y="1555"/>
                    <a:pt x="8168" y="2617"/>
                    <a:pt x="8033" y="2992"/>
                  </a:cubicBezTo>
                  <a:cubicBezTo>
                    <a:pt x="7783" y="3659"/>
                    <a:pt x="7354" y="4231"/>
                    <a:pt x="6794" y="4659"/>
                  </a:cubicBezTo>
                  <a:cubicBezTo>
                    <a:pt x="6770" y="3171"/>
                    <a:pt x="6711" y="1671"/>
                    <a:pt x="6425" y="254"/>
                  </a:cubicBezTo>
                  <a:cubicBezTo>
                    <a:pt x="6390" y="84"/>
                    <a:pt x="6237" y="1"/>
                    <a:pt x="6082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8220826" y="1485376"/>
              <a:ext cx="894088" cy="1017760"/>
            </a:xfrm>
            <a:custGeom>
              <a:rect b="b" l="l" r="r" t="t"/>
              <a:pathLst>
                <a:path extrusionOk="0" h="25495" w="22397">
                  <a:moveTo>
                    <a:pt x="9805" y="0"/>
                  </a:moveTo>
                  <a:cubicBezTo>
                    <a:pt x="9526" y="0"/>
                    <a:pt x="9246" y="70"/>
                    <a:pt x="8990" y="209"/>
                  </a:cubicBezTo>
                  <a:cubicBezTo>
                    <a:pt x="8871" y="221"/>
                    <a:pt x="8752" y="256"/>
                    <a:pt x="8633" y="304"/>
                  </a:cubicBezTo>
                  <a:cubicBezTo>
                    <a:pt x="8026" y="447"/>
                    <a:pt x="7561" y="935"/>
                    <a:pt x="7442" y="1542"/>
                  </a:cubicBezTo>
                  <a:cubicBezTo>
                    <a:pt x="6918" y="3769"/>
                    <a:pt x="6382" y="5995"/>
                    <a:pt x="5847" y="8222"/>
                  </a:cubicBezTo>
                  <a:cubicBezTo>
                    <a:pt x="5418" y="9257"/>
                    <a:pt x="5001" y="10293"/>
                    <a:pt x="4573" y="11329"/>
                  </a:cubicBezTo>
                  <a:cubicBezTo>
                    <a:pt x="3144" y="14770"/>
                    <a:pt x="1739" y="18223"/>
                    <a:pt x="346" y="21676"/>
                  </a:cubicBezTo>
                  <a:cubicBezTo>
                    <a:pt x="1" y="22521"/>
                    <a:pt x="715" y="23485"/>
                    <a:pt x="1489" y="23712"/>
                  </a:cubicBezTo>
                  <a:cubicBezTo>
                    <a:pt x="4608" y="24616"/>
                    <a:pt x="7716" y="25236"/>
                    <a:pt x="10954" y="25438"/>
                  </a:cubicBezTo>
                  <a:cubicBezTo>
                    <a:pt x="10954" y="25236"/>
                    <a:pt x="10954" y="25033"/>
                    <a:pt x="10943" y="24831"/>
                  </a:cubicBezTo>
                  <a:cubicBezTo>
                    <a:pt x="9859" y="24343"/>
                    <a:pt x="8835" y="23664"/>
                    <a:pt x="7835" y="23080"/>
                  </a:cubicBezTo>
                  <a:cubicBezTo>
                    <a:pt x="7518" y="22890"/>
                    <a:pt x="7679" y="22363"/>
                    <a:pt x="8002" y="22363"/>
                  </a:cubicBezTo>
                  <a:cubicBezTo>
                    <a:pt x="8043" y="22363"/>
                    <a:pt x="8087" y="22371"/>
                    <a:pt x="8133" y="22390"/>
                  </a:cubicBezTo>
                  <a:cubicBezTo>
                    <a:pt x="9026" y="22759"/>
                    <a:pt x="10014" y="23092"/>
                    <a:pt x="10919" y="23521"/>
                  </a:cubicBezTo>
                  <a:cubicBezTo>
                    <a:pt x="10919" y="23247"/>
                    <a:pt x="10919" y="22973"/>
                    <a:pt x="10907" y="22688"/>
                  </a:cubicBezTo>
                  <a:cubicBezTo>
                    <a:pt x="10395" y="22473"/>
                    <a:pt x="9895" y="22045"/>
                    <a:pt x="9538" y="21795"/>
                  </a:cubicBezTo>
                  <a:cubicBezTo>
                    <a:pt x="8764" y="21223"/>
                    <a:pt x="8049" y="20592"/>
                    <a:pt x="7371" y="19913"/>
                  </a:cubicBezTo>
                  <a:cubicBezTo>
                    <a:pt x="7066" y="19591"/>
                    <a:pt x="7355" y="19160"/>
                    <a:pt x="7700" y="19160"/>
                  </a:cubicBezTo>
                  <a:cubicBezTo>
                    <a:pt x="7800" y="19160"/>
                    <a:pt x="7905" y="19197"/>
                    <a:pt x="8002" y="19282"/>
                  </a:cubicBezTo>
                  <a:cubicBezTo>
                    <a:pt x="8716" y="19937"/>
                    <a:pt x="9490" y="20521"/>
                    <a:pt x="10300" y="21033"/>
                  </a:cubicBezTo>
                  <a:cubicBezTo>
                    <a:pt x="10466" y="21140"/>
                    <a:pt x="10681" y="21247"/>
                    <a:pt x="10883" y="21354"/>
                  </a:cubicBezTo>
                  <a:cubicBezTo>
                    <a:pt x="10871" y="20271"/>
                    <a:pt x="10847" y="19199"/>
                    <a:pt x="10835" y="18116"/>
                  </a:cubicBezTo>
                  <a:cubicBezTo>
                    <a:pt x="10728" y="18008"/>
                    <a:pt x="10669" y="17854"/>
                    <a:pt x="10645" y="17711"/>
                  </a:cubicBezTo>
                  <a:cubicBezTo>
                    <a:pt x="10050" y="17377"/>
                    <a:pt x="9502" y="16865"/>
                    <a:pt x="9002" y="16425"/>
                  </a:cubicBezTo>
                  <a:cubicBezTo>
                    <a:pt x="8371" y="15877"/>
                    <a:pt x="7704" y="15294"/>
                    <a:pt x="7299" y="14568"/>
                  </a:cubicBezTo>
                  <a:cubicBezTo>
                    <a:pt x="7146" y="14280"/>
                    <a:pt x="7379" y="13930"/>
                    <a:pt x="7662" y="13930"/>
                  </a:cubicBezTo>
                  <a:cubicBezTo>
                    <a:pt x="7731" y="13930"/>
                    <a:pt x="7802" y="13950"/>
                    <a:pt x="7871" y="13996"/>
                  </a:cubicBezTo>
                  <a:cubicBezTo>
                    <a:pt x="8514" y="14401"/>
                    <a:pt x="9049" y="14972"/>
                    <a:pt x="9633" y="15449"/>
                  </a:cubicBezTo>
                  <a:cubicBezTo>
                    <a:pt x="9990" y="15746"/>
                    <a:pt x="10419" y="16020"/>
                    <a:pt x="10812" y="16306"/>
                  </a:cubicBezTo>
                  <a:cubicBezTo>
                    <a:pt x="10800" y="15389"/>
                    <a:pt x="10800" y="14472"/>
                    <a:pt x="10788" y="13555"/>
                  </a:cubicBezTo>
                  <a:cubicBezTo>
                    <a:pt x="10371" y="13079"/>
                    <a:pt x="10050" y="12484"/>
                    <a:pt x="9681" y="11984"/>
                  </a:cubicBezTo>
                  <a:cubicBezTo>
                    <a:pt x="9204" y="11293"/>
                    <a:pt x="8752" y="10579"/>
                    <a:pt x="8311" y="9876"/>
                  </a:cubicBezTo>
                  <a:cubicBezTo>
                    <a:pt x="8160" y="9637"/>
                    <a:pt x="8387" y="9364"/>
                    <a:pt x="8610" y="9364"/>
                  </a:cubicBezTo>
                  <a:cubicBezTo>
                    <a:pt x="8687" y="9364"/>
                    <a:pt x="8763" y="9396"/>
                    <a:pt x="8823" y="9472"/>
                  </a:cubicBezTo>
                  <a:cubicBezTo>
                    <a:pt x="9347" y="10115"/>
                    <a:pt x="9883" y="10746"/>
                    <a:pt x="10371" y="11412"/>
                  </a:cubicBezTo>
                  <a:cubicBezTo>
                    <a:pt x="10502" y="11579"/>
                    <a:pt x="10645" y="11758"/>
                    <a:pt x="10788" y="11936"/>
                  </a:cubicBezTo>
                  <a:cubicBezTo>
                    <a:pt x="10788" y="10615"/>
                    <a:pt x="10800" y="9305"/>
                    <a:pt x="10835" y="7995"/>
                  </a:cubicBezTo>
                  <a:cubicBezTo>
                    <a:pt x="10633" y="7626"/>
                    <a:pt x="10490" y="7233"/>
                    <a:pt x="10276" y="6888"/>
                  </a:cubicBezTo>
                  <a:cubicBezTo>
                    <a:pt x="9895" y="6293"/>
                    <a:pt x="9442" y="5757"/>
                    <a:pt x="8930" y="5281"/>
                  </a:cubicBezTo>
                  <a:cubicBezTo>
                    <a:pt x="8675" y="5035"/>
                    <a:pt x="8907" y="4626"/>
                    <a:pt x="9197" y="4626"/>
                  </a:cubicBezTo>
                  <a:cubicBezTo>
                    <a:pt x="9257" y="4626"/>
                    <a:pt x="9321" y="4644"/>
                    <a:pt x="9383" y="4685"/>
                  </a:cubicBezTo>
                  <a:cubicBezTo>
                    <a:pt x="9966" y="5054"/>
                    <a:pt x="10478" y="5531"/>
                    <a:pt x="10883" y="6078"/>
                  </a:cubicBezTo>
                  <a:cubicBezTo>
                    <a:pt x="10895" y="5650"/>
                    <a:pt x="10907" y="5233"/>
                    <a:pt x="10931" y="4804"/>
                  </a:cubicBezTo>
                  <a:cubicBezTo>
                    <a:pt x="10943" y="4566"/>
                    <a:pt x="11124" y="4447"/>
                    <a:pt x="11306" y="4447"/>
                  </a:cubicBezTo>
                  <a:cubicBezTo>
                    <a:pt x="11487" y="4447"/>
                    <a:pt x="11669" y="4566"/>
                    <a:pt x="11681" y="4804"/>
                  </a:cubicBezTo>
                  <a:cubicBezTo>
                    <a:pt x="11728" y="5447"/>
                    <a:pt x="11752" y="6090"/>
                    <a:pt x="11788" y="6733"/>
                  </a:cubicBezTo>
                  <a:cubicBezTo>
                    <a:pt x="12086" y="6340"/>
                    <a:pt x="12419" y="5971"/>
                    <a:pt x="12776" y="5614"/>
                  </a:cubicBezTo>
                  <a:cubicBezTo>
                    <a:pt x="12844" y="5552"/>
                    <a:pt x="12921" y="5525"/>
                    <a:pt x="12996" y="5525"/>
                  </a:cubicBezTo>
                  <a:cubicBezTo>
                    <a:pt x="13221" y="5525"/>
                    <a:pt x="13425" y="5769"/>
                    <a:pt x="13300" y="6019"/>
                  </a:cubicBezTo>
                  <a:cubicBezTo>
                    <a:pt x="13062" y="6459"/>
                    <a:pt x="12788" y="6864"/>
                    <a:pt x="12478" y="7257"/>
                  </a:cubicBezTo>
                  <a:cubicBezTo>
                    <a:pt x="12276" y="7531"/>
                    <a:pt x="12086" y="7852"/>
                    <a:pt x="11859" y="8126"/>
                  </a:cubicBezTo>
                  <a:cubicBezTo>
                    <a:pt x="11907" y="9293"/>
                    <a:pt x="11955" y="10472"/>
                    <a:pt x="11990" y="11639"/>
                  </a:cubicBezTo>
                  <a:cubicBezTo>
                    <a:pt x="12371" y="11079"/>
                    <a:pt x="12836" y="10579"/>
                    <a:pt x="13371" y="10138"/>
                  </a:cubicBezTo>
                  <a:cubicBezTo>
                    <a:pt x="13456" y="10074"/>
                    <a:pt x="13553" y="10046"/>
                    <a:pt x="13647" y="10046"/>
                  </a:cubicBezTo>
                  <a:cubicBezTo>
                    <a:pt x="13937" y="10046"/>
                    <a:pt x="14203" y="10315"/>
                    <a:pt x="14014" y="10638"/>
                  </a:cubicBezTo>
                  <a:cubicBezTo>
                    <a:pt x="13741" y="11103"/>
                    <a:pt x="13407" y="11508"/>
                    <a:pt x="13098" y="11936"/>
                  </a:cubicBezTo>
                  <a:cubicBezTo>
                    <a:pt x="12788" y="12377"/>
                    <a:pt x="12526" y="12805"/>
                    <a:pt x="12205" y="13210"/>
                  </a:cubicBezTo>
                  <a:cubicBezTo>
                    <a:pt x="12169" y="13270"/>
                    <a:pt x="12109" y="13317"/>
                    <a:pt x="12038" y="13341"/>
                  </a:cubicBezTo>
                  <a:cubicBezTo>
                    <a:pt x="12062" y="14151"/>
                    <a:pt x="12086" y="14972"/>
                    <a:pt x="12097" y="15782"/>
                  </a:cubicBezTo>
                  <a:cubicBezTo>
                    <a:pt x="12205" y="15663"/>
                    <a:pt x="12324" y="15556"/>
                    <a:pt x="12431" y="15449"/>
                  </a:cubicBezTo>
                  <a:cubicBezTo>
                    <a:pt x="13002" y="14913"/>
                    <a:pt x="13645" y="14472"/>
                    <a:pt x="14217" y="13925"/>
                  </a:cubicBezTo>
                  <a:cubicBezTo>
                    <a:pt x="14298" y="13846"/>
                    <a:pt x="14385" y="13813"/>
                    <a:pt x="14467" y="13813"/>
                  </a:cubicBezTo>
                  <a:cubicBezTo>
                    <a:pt x="14734" y="13813"/>
                    <a:pt x="14947" y="14163"/>
                    <a:pt x="14729" y="14437"/>
                  </a:cubicBezTo>
                  <a:cubicBezTo>
                    <a:pt x="14229" y="15056"/>
                    <a:pt x="13860" y="15770"/>
                    <a:pt x="13348" y="16377"/>
                  </a:cubicBezTo>
                  <a:cubicBezTo>
                    <a:pt x="12967" y="16854"/>
                    <a:pt x="12562" y="17330"/>
                    <a:pt x="12133" y="17782"/>
                  </a:cubicBezTo>
                  <a:cubicBezTo>
                    <a:pt x="12169" y="19187"/>
                    <a:pt x="12193" y="20592"/>
                    <a:pt x="12217" y="21985"/>
                  </a:cubicBezTo>
                  <a:lnTo>
                    <a:pt x="12217" y="22378"/>
                  </a:lnTo>
                  <a:cubicBezTo>
                    <a:pt x="12550" y="21961"/>
                    <a:pt x="12919" y="21568"/>
                    <a:pt x="13312" y="21223"/>
                  </a:cubicBezTo>
                  <a:cubicBezTo>
                    <a:pt x="13742" y="20850"/>
                    <a:pt x="14365" y="20230"/>
                    <a:pt x="14977" y="20230"/>
                  </a:cubicBezTo>
                  <a:cubicBezTo>
                    <a:pt x="15010" y="20230"/>
                    <a:pt x="15042" y="20231"/>
                    <a:pt x="15074" y="20235"/>
                  </a:cubicBezTo>
                  <a:cubicBezTo>
                    <a:pt x="15217" y="20235"/>
                    <a:pt x="15324" y="20378"/>
                    <a:pt x="15288" y="20521"/>
                  </a:cubicBezTo>
                  <a:cubicBezTo>
                    <a:pt x="15157" y="21116"/>
                    <a:pt x="14431" y="21533"/>
                    <a:pt x="14002" y="21902"/>
                  </a:cubicBezTo>
                  <a:cubicBezTo>
                    <a:pt x="13443" y="22390"/>
                    <a:pt x="12931" y="22914"/>
                    <a:pt x="12348" y="23378"/>
                  </a:cubicBezTo>
                  <a:cubicBezTo>
                    <a:pt x="12312" y="23402"/>
                    <a:pt x="12276" y="23426"/>
                    <a:pt x="12240" y="23438"/>
                  </a:cubicBezTo>
                  <a:cubicBezTo>
                    <a:pt x="12240" y="23545"/>
                    <a:pt x="12240" y="23664"/>
                    <a:pt x="12252" y="23771"/>
                  </a:cubicBezTo>
                  <a:cubicBezTo>
                    <a:pt x="12443" y="23616"/>
                    <a:pt x="12657" y="23497"/>
                    <a:pt x="12883" y="23390"/>
                  </a:cubicBezTo>
                  <a:cubicBezTo>
                    <a:pt x="13162" y="23272"/>
                    <a:pt x="13597" y="23094"/>
                    <a:pt x="13962" y="23094"/>
                  </a:cubicBezTo>
                  <a:cubicBezTo>
                    <a:pt x="14111" y="23094"/>
                    <a:pt x="14249" y="23123"/>
                    <a:pt x="14360" y="23200"/>
                  </a:cubicBezTo>
                  <a:cubicBezTo>
                    <a:pt x="14431" y="23247"/>
                    <a:pt x="14467" y="23331"/>
                    <a:pt x="14443" y="23402"/>
                  </a:cubicBezTo>
                  <a:cubicBezTo>
                    <a:pt x="14300" y="23807"/>
                    <a:pt x="13764" y="24021"/>
                    <a:pt x="13419" y="24235"/>
                  </a:cubicBezTo>
                  <a:cubicBezTo>
                    <a:pt x="13074" y="24450"/>
                    <a:pt x="12752" y="24628"/>
                    <a:pt x="12407" y="24831"/>
                  </a:cubicBezTo>
                  <a:cubicBezTo>
                    <a:pt x="12395" y="24914"/>
                    <a:pt x="12348" y="25009"/>
                    <a:pt x="12276" y="25069"/>
                  </a:cubicBezTo>
                  <a:cubicBezTo>
                    <a:pt x="12276" y="25212"/>
                    <a:pt x="12276" y="25355"/>
                    <a:pt x="12288" y="25486"/>
                  </a:cubicBezTo>
                  <a:cubicBezTo>
                    <a:pt x="12564" y="25491"/>
                    <a:pt x="12841" y="25494"/>
                    <a:pt x="13117" y="25494"/>
                  </a:cubicBezTo>
                  <a:cubicBezTo>
                    <a:pt x="15700" y="25494"/>
                    <a:pt x="18287" y="25244"/>
                    <a:pt x="20825" y="24771"/>
                  </a:cubicBezTo>
                  <a:cubicBezTo>
                    <a:pt x="22027" y="24557"/>
                    <a:pt x="22396" y="23069"/>
                    <a:pt x="21908" y="22116"/>
                  </a:cubicBezTo>
                  <a:cubicBezTo>
                    <a:pt x="18574" y="15734"/>
                    <a:pt x="15265" y="9293"/>
                    <a:pt x="12955" y="2459"/>
                  </a:cubicBezTo>
                  <a:cubicBezTo>
                    <a:pt x="12919" y="2233"/>
                    <a:pt x="12848" y="2018"/>
                    <a:pt x="12740" y="1816"/>
                  </a:cubicBezTo>
                  <a:cubicBezTo>
                    <a:pt x="12717" y="1756"/>
                    <a:pt x="12693" y="1697"/>
                    <a:pt x="12681" y="1637"/>
                  </a:cubicBezTo>
                  <a:cubicBezTo>
                    <a:pt x="12456" y="852"/>
                    <a:pt x="11735" y="310"/>
                    <a:pt x="10925" y="310"/>
                  </a:cubicBezTo>
                  <a:cubicBezTo>
                    <a:pt x="10876" y="310"/>
                    <a:pt x="10826" y="312"/>
                    <a:pt x="10776" y="316"/>
                  </a:cubicBezTo>
                  <a:cubicBezTo>
                    <a:pt x="10487" y="106"/>
                    <a:pt x="10147" y="0"/>
                    <a:pt x="980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8502541" y="1663260"/>
              <a:ext cx="329580" cy="1404026"/>
            </a:xfrm>
            <a:custGeom>
              <a:rect b="b" l="l" r="r" t="t"/>
              <a:pathLst>
                <a:path extrusionOk="0" h="35171" w="8256">
                  <a:moveTo>
                    <a:pt x="4243" y="0"/>
                  </a:moveTo>
                  <a:cubicBezTo>
                    <a:pt x="4061" y="0"/>
                    <a:pt x="3880" y="116"/>
                    <a:pt x="3862" y="348"/>
                  </a:cubicBezTo>
                  <a:cubicBezTo>
                    <a:pt x="3850" y="777"/>
                    <a:pt x="3838" y="1194"/>
                    <a:pt x="3826" y="1622"/>
                  </a:cubicBezTo>
                  <a:cubicBezTo>
                    <a:pt x="3409" y="1075"/>
                    <a:pt x="2897" y="598"/>
                    <a:pt x="2326" y="229"/>
                  </a:cubicBezTo>
                  <a:cubicBezTo>
                    <a:pt x="2264" y="188"/>
                    <a:pt x="2200" y="170"/>
                    <a:pt x="2139" y="170"/>
                  </a:cubicBezTo>
                  <a:cubicBezTo>
                    <a:pt x="1846" y="170"/>
                    <a:pt x="1608" y="579"/>
                    <a:pt x="1873" y="825"/>
                  </a:cubicBezTo>
                  <a:cubicBezTo>
                    <a:pt x="2373" y="1301"/>
                    <a:pt x="2826" y="1849"/>
                    <a:pt x="3207" y="2432"/>
                  </a:cubicBezTo>
                  <a:cubicBezTo>
                    <a:pt x="3421" y="2777"/>
                    <a:pt x="3576" y="3182"/>
                    <a:pt x="3767" y="3539"/>
                  </a:cubicBezTo>
                  <a:cubicBezTo>
                    <a:pt x="3743" y="4849"/>
                    <a:pt x="3731" y="6171"/>
                    <a:pt x="3731" y="7480"/>
                  </a:cubicBezTo>
                  <a:cubicBezTo>
                    <a:pt x="3588" y="7302"/>
                    <a:pt x="3445" y="7123"/>
                    <a:pt x="3314" y="6956"/>
                  </a:cubicBezTo>
                  <a:cubicBezTo>
                    <a:pt x="2814" y="6290"/>
                    <a:pt x="2290" y="5659"/>
                    <a:pt x="1766" y="5016"/>
                  </a:cubicBezTo>
                  <a:cubicBezTo>
                    <a:pt x="1707" y="4941"/>
                    <a:pt x="1632" y="4910"/>
                    <a:pt x="1556" y="4910"/>
                  </a:cubicBezTo>
                  <a:cubicBezTo>
                    <a:pt x="1331" y="4910"/>
                    <a:pt x="1100" y="5189"/>
                    <a:pt x="1242" y="5420"/>
                  </a:cubicBezTo>
                  <a:cubicBezTo>
                    <a:pt x="1695" y="6135"/>
                    <a:pt x="2135" y="6849"/>
                    <a:pt x="2624" y="7540"/>
                  </a:cubicBezTo>
                  <a:cubicBezTo>
                    <a:pt x="2981" y="8040"/>
                    <a:pt x="3302" y="8635"/>
                    <a:pt x="3731" y="9099"/>
                  </a:cubicBezTo>
                  <a:cubicBezTo>
                    <a:pt x="3731" y="10016"/>
                    <a:pt x="3731" y="10945"/>
                    <a:pt x="3743" y="11862"/>
                  </a:cubicBezTo>
                  <a:cubicBezTo>
                    <a:pt x="3350" y="11576"/>
                    <a:pt x="2933" y="11302"/>
                    <a:pt x="2564" y="11004"/>
                  </a:cubicBezTo>
                  <a:cubicBezTo>
                    <a:pt x="1981" y="10516"/>
                    <a:pt x="1457" y="9945"/>
                    <a:pt x="814" y="9540"/>
                  </a:cubicBezTo>
                  <a:cubicBezTo>
                    <a:pt x="744" y="9497"/>
                    <a:pt x="672" y="9478"/>
                    <a:pt x="604" y="9478"/>
                  </a:cubicBezTo>
                  <a:cubicBezTo>
                    <a:pt x="313" y="9478"/>
                    <a:pt x="78" y="9822"/>
                    <a:pt x="242" y="10112"/>
                  </a:cubicBezTo>
                  <a:cubicBezTo>
                    <a:pt x="647" y="10850"/>
                    <a:pt x="1314" y="11421"/>
                    <a:pt x="1933" y="11969"/>
                  </a:cubicBezTo>
                  <a:cubicBezTo>
                    <a:pt x="2445" y="12421"/>
                    <a:pt x="2981" y="12933"/>
                    <a:pt x="3588" y="13255"/>
                  </a:cubicBezTo>
                  <a:cubicBezTo>
                    <a:pt x="3600" y="13410"/>
                    <a:pt x="3671" y="13552"/>
                    <a:pt x="3767" y="13671"/>
                  </a:cubicBezTo>
                  <a:cubicBezTo>
                    <a:pt x="3790" y="14743"/>
                    <a:pt x="3802" y="15827"/>
                    <a:pt x="3826" y="16898"/>
                  </a:cubicBezTo>
                  <a:cubicBezTo>
                    <a:pt x="3612" y="16791"/>
                    <a:pt x="3409" y="16696"/>
                    <a:pt x="3243" y="16589"/>
                  </a:cubicBezTo>
                  <a:cubicBezTo>
                    <a:pt x="2421" y="16065"/>
                    <a:pt x="1647" y="15481"/>
                    <a:pt x="933" y="14838"/>
                  </a:cubicBezTo>
                  <a:cubicBezTo>
                    <a:pt x="839" y="14752"/>
                    <a:pt x="735" y="14716"/>
                    <a:pt x="636" y="14716"/>
                  </a:cubicBezTo>
                  <a:cubicBezTo>
                    <a:pt x="294" y="14716"/>
                    <a:pt x="0" y="15144"/>
                    <a:pt x="314" y="15457"/>
                  </a:cubicBezTo>
                  <a:cubicBezTo>
                    <a:pt x="980" y="16148"/>
                    <a:pt x="1707" y="16767"/>
                    <a:pt x="2481" y="17339"/>
                  </a:cubicBezTo>
                  <a:cubicBezTo>
                    <a:pt x="2826" y="17601"/>
                    <a:pt x="3338" y="18029"/>
                    <a:pt x="3850" y="18232"/>
                  </a:cubicBezTo>
                  <a:cubicBezTo>
                    <a:pt x="3850" y="18517"/>
                    <a:pt x="3850" y="18791"/>
                    <a:pt x="3862" y="19077"/>
                  </a:cubicBezTo>
                  <a:cubicBezTo>
                    <a:pt x="2945" y="18636"/>
                    <a:pt x="1969" y="18303"/>
                    <a:pt x="1064" y="17934"/>
                  </a:cubicBezTo>
                  <a:cubicBezTo>
                    <a:pt x="1018" y="17915"/>
                    <a:pt x="975" y="17907"/>
                    <a:pt x="934" y="17907"/>
                  </a:cubicBezTo>
                  <a:cubicBezTo>
                    <a:pt x="613" y="17907"/>
                    <a:pt x="460" y="18434"/>
                    <a:pt x="766" y="18624"/>
                  </a:cubicBezTo>
                  <a:cubicBezTo>
                    <a:pt x="1766" y="19208"/>
                    <a:pt x="2802" y="19887"/>
                    <a:pt x="3874" y="20375"/>
                  </a:cubicBezTo>
                  <a:cubicBezTo>
                    <a:pt x="3874" y="20577"/>
                    <a:pt x="3886" y="20780"/>
                    <a:pt x="3886" y="20982"/>
                  </a:cubicBezTo>
                  <a:cubicBezTo>
                    <a:pt x="3921" y="22780"/>
                    <a:pt x="3957" y="24578"/>
                    <a:pt x="3993" y="26375"/>
                  </a:cubicBezTo>
                  <a:cubicBezTo>
                    <a:pt x="4017" y="27828"/>
                    <a:pt x="4088" y="29269"/>
                    <a:pt x="4148" y="30721"/>
                  </a:cubicBezTo>
                  <a:cubicBezTo>
                    <a:pt x="4207" y="32090"/>
                    <a:pt x="4195" y="33483"/>
                    <a:pt x="4409" y="34841"/>
                  </a:cubicBezTo>
                  <a:cubicBezTo>
                    <a:pt x="4450" y="35073"/>
                    <a:pt x="4608" y="35170"/>
                    <a:pt x="4780" y="35170"/>
                  </a:cubicBezTo>
                  <a:cubicBezTo>
                    <a:pt x="5014" y="35170"/>
                    <a:pt x="5275" y="34989"/>
                    <a:pt x="5302" y="34722"/>
                  </a:cubicBezTo>
                  <a:cubicBezTo>
                    <a:pt x="5469" y="33293"/>
                    <a:pt x="5362" y="31817"/>
                    <a:pt x="5350" y="30388"/>
                  </a:cubicBezTo>
                  <a:cubicBezTo>
                    <a:pt x="5350" y="28947"/>
                    <a:pt x="5350" y="27495"/>
                    <a:pt x="5314" y="26042"/>
                  </a:cubicBezTo>
                  <a:cubicBezTo>
                    <a:pt x="5279" y="24375"/>
                    <a:pt x="5243" y="22708"/>
                    <a:pt x="5207" y="21030"/>
                  </a:cubicBezTo>
                  <a:cubicBezTo>
                    <a:pt x="5207" y="20899"/>
                    <a:pt x="5207" y="20756"/>
                    <a:pt x="5207" y="20613"/>
                  </a:cubicBezTo>
                  <a:cubicBezTo>
                    <a:pt x="5279" y="20553"/>
                    <a:pt x="5326" y="20470"/>
                    <a:pt x="5350" y="20375"/>
                  </a:cubicBezTo>
                  <a:cubicBezTo>
                    <a:pt x="5683" y="20184"/>
                    <a:pt x="6029" y="19994"/>
                    <a:pt x="6362" y="19779"/>
                  </a:cubicBezTo>
                  <a:cubicBezTo>
                    <a:pt x="6695" y="19565"/>
                    <a:pt x="7243" y="19351"/>
                    <a:pt x="7386" y="18958"/>
                  </a:cubicBezTo>
                  <a:cubicBezTo>
                    <a:pt x="7410" y="18875"/>
                    <a:pt x="7374" y="18791"/>
                    <a:pt x="7303" y="18755"/>
                  </a:cubicBezTo>
                  <a:cubicBezTo>
                    <a:pt x="7189" y="18674"/>
                    <a:pt x="7045" y="18642"/>
                    <a:pt x="6890" y="18642"/>
                  </a:cubicBezTo>
                  <a:cubicBezTo>
                    <a:pt x="6524" y="18642"/>
                    <a:pt x="6093" y="18817"/>
                    <a:pt x="5826" y="18934"/>
                  </a:cubicBezTo>
                  <a:cubicBezTo>
                    <a:pt x="5600" y="19041"/>
                    <a:pt x="5386" y="19172"/>
                    <a:pt x="5183" y="19327"/>
                  </a:cubicBezTo>
                  <a:cubicBezTo>
                    <a:pt x="5183" y="19208"/>
                    <a:pt x="5183" y="19101"/>
                    <a:pt x="5183" y="18982"/>
                  </a:cubicBezTo>
                  <a:cubicBezTo>
                    <a:pt x="5219" y="18970"/>
                    <a:pt x="5255" y="18946"/>
                    <a:pt x="5279" y="18922"/>
                  </a:cubicBezTo>
                  <a:cubicBezTo>
                    <a:pt x="5862" y="18470"/>
                    <a:pt x="6386" y="17946"/>
                    <a:pt x="6945" y="17458"/>
                  </a:cubicBezTo>
                  <a:cubicBezTo>
                    <a:pt x="7374" y="17077"/>
                    <a:pt x="8088" y="16648"/>
                    <a:pt x="8231" y="16065"/>
                  </a:cubicBezTo>
                  <a:cubicBezTo>
                    <a:pt x="8255" y="15922"/>
                    <a:pt x="8160" y="15791"/>
                    <a:pt x="8017" y="15779"/>
                  </a:cubicBezTo>
                  <a:cubicBezTo>
                    <a:pt x="7985" y="15775"/>
                    <a:pt x="7953" y="15774"/>
                    <a:pt x="7920" y="15774"/>
                  </a:cubicBezTo>
                  <a:cubicBezTo>
                    <a:pt x="7307" y="15774"/>
                    <a:pt x="6673" y="16394"/>
                    <a:pt x="6255" y="16767"/>
                  </a:cubicBezTo>
                  <a:cubicBezTo>
                    <a:pt x="5850" y="17112"/>
                    <a:pt x="5481" y="17505"/>
                    <a:pt x="5160" y="17922"/>
                  </a:cubicBezTo>
                  <a:lnTo>
                    <a:pt x="5160" y="17541"/>
                  </a:lnTo>
                  <a:cubicBezTo>
                    <a:pt x="5124" y="16136"/>
                    <a:pt x="5100" y="14731"/>
                    <a:pt x="5076" y="13326"/>
                  </a:cubicBezTo>
                  <a:cubicBezTo>
                    <a:pt x="5493" y="12886"/>
                    <a:pt x="5898" y="12398"/>
                    <a:pt x="6291" y="11921"/>
                  </a:cubicBezTo>
                  <a:cubicBezTo>
                    <a:pt x="6791" y="11314"/>
                    <a:pt x="7172" y="10600"/>
                    <a:pt x="7672" y="9981"/>
                  </a:cubicBezTo>
                  <a:cubicBezTo>
                    <a:pt x="7890" y="9707"/>
                    <a:pt x="7677" y="9357"/>
                    <a:pt x="7410" y="9357"/>
                  </a:cubicBezTo>
                  <a:cubicBezTo>
                    <a:pt x="7328" y="9357"/>
                    <a:pt x="7241" y="9390"/>
                    <a:pt x="7160" y="9469"/>
                  </a:cubicBezTo>
                  <a:cubicBezTo>
                    <a:pt x="6588" y="10016"/>
                    <a:pt x="5945" y="10469"/>
                    <a:pt x="5374" y="11004"/>
                  </a:cubicBezTo>
                  <a:cubicBezTo>
                    <a:pt x="5255" y="11112"/>
                    <a:pt x="5148" y="11219"/>
                    <a:pt x="5040" y="11326"/>
                  </a:cubicBezTo>
                  <a:cubicBezTo>
                    <a:pt x="5017" y="10516"/>
                    <a:pt x="5005" y="9707"/>
                    <a:pt x="4981" y="8897"/>
                  </a:cubicBezTo>
                  <a:cubicBezTo>
                    <a:pt x="5040" y="8861"/>
                    <a:pt x="5100" y="8814"/>
                    <a:pt x="5148" y="8754"/>
                  </a:cubicBezTo>
                  <a:cubicBezTo>
                    <a:pt x="5469" y="8349"/>
                    <a:pt x="5731" y="7909"/>
                    <a:pt x="6029" y="7492"/>
                  </a:cubicBezTo>
                  <a:cubicBezTo>
                    <a:pt x="6326" y="7064"/>
                    <a:pt x="6672" y="6647"/>
                    <a:pt x="6945" y="6194"/>
                  </a:cubicBezTo>
                  <a:cubicBezTo>
                    <a:pt x="7143" y="5872"/>
                    <a:pt x="6875" y="5597"/>
                    <a:pt x="6583" y="5597"/>
                  </a:cubicBezTo>
                  <a:cubicBezTo>
                    <a:pt x="6487" y="5597"/>
                    <a:pt x="6388" y="5626"/>
                    <a:pt x="6303" y="5694"/>
                  </a:cubicBezTo>
                  <a:cubicBezTo>
                    <a:pt x="5779" y="6123"/>
                    <a:pt x="5314" y="6623"/>
                    <a:pt x="4933" y="7183"/>
                  </a:cubicBezTo>
                  <a:cubicBezTo>
                    <a:pt x="4898" y="6016"/>
                    <a:pt x="4850" y="4837"/>
                    <a:pt x="4790" y="3670"/>
                  </a:cubicBezTo>
                  <a:cubicBezTo>
                    <a:pt x="5029" y="3408"/>
                    <a:pt x="5219" y="3075"/>
                    <a:pt x="5421" y="2813"/>
                  </a:cubicBezTo>
                  <a:cubicBezTo>
                    <a:pt x="5719" y="2420"/>
                    <a:pt x="5993" y="2003"/>
                    <a:pt x="6231" y="1563"/>
                  </a:cubicBezTo>
                  <a:cubicBezTo>
                    <a:pt x="6365" y="1323"/>
                    <a:pt x="6159" y="1076"/>
                    <a:pt x="5932" y="1076"/>
                  </a:cubicBezTo>
                  <a:cubicBezTo>
                    <a:pt x="5855" y="1076"/>
                    <a:pt x="5776" y="1104"/>
                    <a:pt x="5707" y="1170"/>
                  </a:cubicBezTo>
                  <a:cubicBezTo>
                    <a:pt x="5362" y="1515"/>
                    <a:pt x="5029" y="1884"/>
                    <a:pt x="4731" y="2277"/>
                  </a:cubicBezTo>
                  <a:cubicBezTo>
                    <a:pt x="4695" y="1634"/>
                    <a:pt x="4659" y="991"/>
                    <a:pt x="4624" y="348"/>
                  </a:cubicBezTo>
                  <a:cubicBezTo>
                    <a:pt x="4606" y="116"/>
                    <a:pt x="4424" y="0"/>
                    <a:pt x="4243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8708010" y="-32462"/>
              <a:ext cx="668301" cy="297005"/>
            </a:xfrm>
            <a:custGeom>
              <a:rect b="b" l="l" r="r" t="t"/>
              <a:pathLst>
                <a:path extrusionOk="0" h="7440" w="16741">
                  <a:moveTo>
                    <a:pt x="7990" y="1"/>
                  </a:moveTo>
                  <a:cubicBezTo>
                    <a:pt x="7915" y="1"/>
                    <a:pt x="7840" y="4"/>
                    <a:pt x="7764" y="12"/>
                  </a:cubicBezTo>
                  <a:cubicBezTo>
                    <a:pt x="6930" y="95"/>
                    <a:pt x="6335" y="583"/>
                    <a:pt x="5954" y="1250"/>
                  </a:cubicBezTo>
                  <a:cubicBezTo>
                    <a:pt x="5549" y="1679"/>
                    <a:pt x="5311" y="2226"/>
                    <a:pt x="5287" y="2798"/>
                  </a:cubicBezTo>
                  <a:cubicBezTo>
                    <a:pt x="5275" y="2857"/>
                    <a:pt x="5263" y="2905"/>
                    <a:pt x="5251" y="2952"/>
                  </a:cubicBezTo>
                  <a:cubicBezTo>
                    <a:pt x="4970" y="2846"/>
                    <a:pt x="4655" y="2787"/>
                    <a:pt x="4347" y="2787"/>
                  </a:cubicBezTo>
                  <a:cubicBezTo>
                    <a:pt x="4004" y="2787"/>
                    <a:pt x="3670" y="2860"/>
                    <a:pt x="3406" y="3024"/>
                  </a:cubicBezTo>
                  <a:cubicBezTo>
                    <a:pt x="2906" y="3333"/>
                    <a:pt x="2584" y="3857"/>
                    <a:pt x="2525" y="4441"/>
                  </a:cubicBezTo>
                  <a:cubicBezTo>
                    <a:pt x="2501" y="4500"/>
                    <a:pt x="2489" y="4560"/>
                    <a:pt x="2477" y="4619"/>
                  </a:cubicBezTo>
                  <a:cubicBezTo>
                    <a:pt x="2358" y="4596"/>
                    <a:pt x="2236" y="4584"/>
                    <a:pt x="2114" y="4584"/>
                  </a:cubicBezTo>
                  <a:cubicBezTo>
                    <a:pt x="1992" y="4584"/>
                    <a:pt x="1870" y="4596"/>
                    <a:pt x="1751" y="4619"/>
                  </a:cubicBezTo>
                  <a:cubicBezTo>
                    <a:pt x="1644" y="4631"/>
                    <a:pt x="1537" y="4643"/>
                    <a:pt x="1441" y="4679"/>
                  </a:cubicBezTo>
                  <a:cubicBezTo>
                    <a:pt x="644" y="4881"/>
                    <a:pt x="1" y="5679"/>
                    <a:pt x="441" y="6501"/>
                  </a:cubicBezTo>
                  <a:cubicBezTo>
                    <a:pt x="673" y="6942"/>
                    <a:pt x="1120" y="7220"/>
                    <a:pt x="1611" y="7220"/>
                  </a:cubicBezTo>
                  <a:cubicBezTo>
                    <a:pt x="1649" y="7220"/>
                    <a:pt x="1688" y="7218"/>
                    <a:pt x="1727" y="7215"/>
                  </a:cubicBezTo>
                  <a:cubicBezTo>
                    <a:pt x="2296" y="7405"/>
                    <a:pt x="2942" y="7435"/>
                    <a:pt x="3573" y="7435"/>
                  </a:cubicBezTo>
                  <a:cubicBezTo>
                    <a:pt x="3868" y="7435"/>
                    <a:pt x="4159" y="7428"/>
                    <a:pt x="4438" y="7428"/>
                  </a:cubicBezTo>
                  <a:cubicBezTo>
                    <a:pt x="4499" y="7428"/>
                    <a:pt x="4560" y="7428"/>
                    <a:pt x="4620" y="7429"/>
                  </a:cubicBezTo>
                  <a:cubicBezTo>
                    <a:pt x="4959" y="7436"/>
                    <a:pt x="5297" y="7439"/>
                    <a:pt x="5635" y="7439"/>
                  </a:cubicBezTo>
                  <a:cubicBezTo>
                    <a:pt x="6452" y="7439"/>
                    <a:pt x="7268" y="7422"/>
                    <a:pt x="8085" y="7405"/>
                  </a:cubicBezTo>
                  <a:cubicBezTo>
                    <a:pt x="10252" y="7358"/>
                    <a:pt x="12431" y="7263"/>
                    <a:pt x="14598" y="7143"/>
                  </a:cubicBezTo>
                  <a:cubicBezTo>
                    <a:pt x="14728" y="7187"/>
                    <a:pt x="14866" y="7208"/>
                    <a:pt x="15004" y="7208"/>
                  </a:cubicBezTo>
                  <a:cubicBezTo>
                    <a:pt x="15169" y="7208"/>
                    <a:pt x="15335" y="7178"/>
                    <a:pt x="15491" y="7120"/>
                  </a:cubicBezTo>
                  <a:cubicBezTo>
                    <a:pt x="15943" y="6953"/>
                    <a:pt x="16324" y="6620"/>
                    <a:pt x="16550" y="6179"/>
                  </a:cubicBezTo>
                  <a:cubicBezTo>
                    <a:pt x="16729" y="5846"/>
                    <a:pt x="16741" y="5441"/>
                    <a:pt x="16574" y="5096"/>
                  </a:cubicBezTo>
                  <a:cubicBezTo>
                    <a:pt x="16407" y="4834"/>
                    <a:pt x="16157" y="4643"/>
                    <a:pt x="15872" y="4560"/>
                  </a:cubicBezTo>
                  <a:cubicBezTo>
                    <a:pt x="15614" y="4450"/>
                    <a:pt x="15341" y="4397"/>
                    <a:pt x="15069" y="4397"/>
                  </a:cubicBezTo>
                  <a:cubicBezTo>
                    <a:pt x="14927" y="4397"/>
                    <a:pt x="14785" y="4412"/>
                    <a:pt x="14645" y="4441"/>
                  </a:cubicBezTo>
                  <a:cubicBezTo>
                    <a:pt x="14622" y="4310"/>
                    <a:pt x="14586" y="4191"/>
                    <a:pt x="14550" y="4072"/>
                  </a:cubicBezTo>
                  <a:cubicBezTo>
                    <a:pt x="14225" y="3179"/>
                    <a:pt x="13376" y="2627"/>
                    <a:pt x="12475" y="2627"/>
                  </a:cubicBezTo>
                  <a:cubicBezTo>
                    <a:pt x="12223" y="2627"/>
                    <a:pt x="11967" y="2671"/>
                    <a:pt x="11716" y="2762"/>
                  </a:cubicBezTo>
                  <a:cubicBezTo>
                    <a:pt x="11574" y="2822"/>
                    <a:pt x="11431" y="2893"/>
                    <a:pt x="11300" y="2964"/>
                  </a:cubicBezTo>
                  <a:cubicBezTo>
                    <a:pt x="11276" y="2929"/>
                    <a:pt x="11264" y="2881"/>
                    <a:pt x="11240" y="2845"/>
                  </a:cubicBezTo>
                  <a:cubicBezTo>
                    <a:pt x="11097" y="2536"/>
                    <a:pt x="10895" y="2238"/>
                    <a:pt x="10657" y="1988"/>
                  </a:cubicBezTo>
                  <a:cubicBezTo>
                    <a:pt x="10585" y="1821"/>
                    <a:pt x="10502" y="1655"/>
                    <a:pt x="10407" y="1500"/>
                  </a:cubicBezTo>
                  <a:cubicBezTo>
                    <a:pt x="9886" y="657"/>
                    <a:pt x="9003" y="1"/>
                    <a:pt x="799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8031206" y="2490482"/>
              <a:ext cx="380757" cy="253732"/>
            </a:xfrm>
            <a:custGeom>
              <a:rect b="b" l="l" r="r" t="t"/>
              <a:pathLst>
                <a:path extrusionOk="0" h="6356" w="9538">
                  <a:moveTo>
                    <a:pt x="5446" y="0"/>
                  </a:moveTo>
                  <a:cubicBezTo>
                    <a:pt x="5088" y="0"/>
                    <a:pt x="4717" y="193"/>
                    <a:pt x="4489" y="498"/>
                  </a:cubicBezTo>
                  <a:cubicBezTo>
                    <a:pt x="4155" y="903"/>
                    <a:pt x="3905" y="1379"/>
                    <a:pt x="3739" y="1867"/>
                  </a:cubicBezTo>
                  <a:cubicBezTo>
                    <a:pt x="3286" y="2439"/>
                    <a:pt x="2703" y="2903"/>
                    <a:pt x="2048" y="3213"/>
                  </a:cubicBezTo>
                  <a:cubicBezTo>
                    <a:pt x="1334" y="3558"/>
                    <a:pt x="560" y="3927"/>
                    <a:pt x="262" y="4713"/>
                  </a:cubicBezTo>
                  <a:cubicBezTo>
                    <a:pt x="0" y="5403"/>
                    <a:pt x="131" y="5951"/>
                    <a:pt x="476" y="6356"/>
                  </a:cubicBezTo>
                  <a:cubicBezTo>
                    <a:pt x="464" y="6118"/>
                    <a:pt x="560" y="5892"/>
                    <a:pt x="715" y="5713"/>
                  </a:cubicBezTo>
                  <a:cubicBezTo>
                    <a:pt x="679" y="5594"/>
                    <a:pt x="715" y="5463"/>
                    <a:pt x="822" y="5380"/>
                  </a:cubicBezTo>
                  <a:cubicBezTo>
                    <a:pt x="2024" y="4427"/>
                    <a:pt x="3774" y="3677"/>
                    <a:pt x="5287" y="3356"/>
                  </a:cubicBezTo>
                  <a:cubicBezTo>
                    <a:pt x="5554" y="3297"/>
                    <a:pt x="5836" y="3265"/>
                    <a:pt x="6120" y="3265"/>
                  </a:cubicBezTo>
                  <a:cubicBezTo>
                    <a:pt x="6644" y="3265"/>
                    <a:pt x="7172" y="3374"/>
                    <a:pt x="7620" y="3629"/>
                  </a:cubicBezTo>
                  <a:cubicBezTo>
                    <a:pt x="8299" y="3629"/>
                    <a:pt x="8882" y="4165"/>
                    <a:pt x="9168" y="4868"/>
                  </a:cubicBezTo>
                  <a:cubicBezTo>
                    <a:pt x="9180" y="4927"/>
                    <a:pt x="9204" y="4975"/>
                    <a:pt x="9204" y="5034"/>
                  </a:cubicBezTo>
                  <a:cubicBezTo>
                    <a:pt x="9454" y="4808"/>
                    <a:pt x="9537" y="4463"/>
                    <a:pt x="9406" y="4153"/>
                  </a:cubicBezTo>
                  <a:cubicBezTo>
                    <a:pt x="9323" y="3927"/>
                    <a:pt x="9192" y="3725"/>
                    <a:pt x="9025" y="3546"/>
                  </a:cubicBezTo>
                  <a:cubicBezTo>
                    <a:pt x="8989" y="3475"/>
                    <a:pt x="8954" y="3403"/>
                    <a:pt x="8918" y="3344"/>
                  </a:cubicBezTo>
                  <a:cubicBezTo>
                    <a:pt x="8644" y="2975"/>
                    <a:pt x="8275" y="2689"/>
                    <a:pt x="7846" y="2534"/>
                  </a:cubicBezTo>
                  <a:lnTo>
                    <a:pt x="7727" y="2427"/>
                  </a:lnTo>
                  <a:cubicBezTo>
                    <a:pt x="7132" y="1867"/>
                    <a:pt x="6644" y="1212"/>
                    <a:pt x="6251" y="498"/>
                  </a:cubicBezTo>
                  <a:cubicBezTo>
                    <a:pt x="6062" y="148"/>
                    <a:pt x="5759" y="0"/>
                    <a:pt x="544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32"/>
            <p:cNvSpPr/>
            <p:nvPr/>
          </p:nvSpPr>
          <p:spPr>
            <a:xfrm>
              <a:off x="8049729" y="2620781"/>
              <a:ext cx="352214" cy="160518"/>
            </a:xfrm>
            <a:custGeom>
              <a:rect b="b" l="l" r="r" t="t"/>
              <a:pathLst>
                <a:path extrusionOk="0" h="4021" w="8823">
                  <a:moveTo>
                    <a:pt x="5663" y="0"/>
                  </a:moveTo>
                  <a:cubicBezTo>
                    <a:pt x="5377" y="0"/>
                    <a:pt x="5092" y="33"/>
                    <a:pt x="4823" y="92"/>
                  </a:cubicBezTo>
                  <a:cubicBezTo>
                    <a:pt x="3310" y="413"/>
                    <a:pt x="1572" y="1163"/>
                    <a:pt x="358" y="2116"/>
                  </a:cubicBezTo>
                  <a:cubicBezTo>
                    <a:pt x="251" y="2187"/>
                    <a:pt x="215" y="2330"/>
                    <a:pt x="251" y="2449"/>
                  </a:cubicBezTo>
                  <a:cubicBezTo>
                    <a:pt x="96" y="2616"/>
                    <a:pt x="0" y="2854"/>
                    <a:pt x="0" y="3092"/>
                  </a:cubicBezTo>
                  <a:cubicBezTo>
                    <a:pt x="0" y="3556"/>
                    <a:pt x="322" y="4021"/>
                    <a:pt x="893" y="4021"/>
                  </a:cubicBezTo>
                  <a:cubicBezTo>
                    <a:pt x="2001" y="4009"/>
                    <a:pt x="3108" y="3925"/>
                    <a:pt x="4203" y="3759"/>
                  </a:cubicBezTo>
                  <a:cubicBezTo>
                    <a:pt x="4096" y="3056"/>
                    <a:pt x="4084" y="2342"/>
                    <a:pt x="4180" y="1639"/>
                  </a:cubicBezTo>
                  <a:cubicBezTo>
                    <a:pt x="4219" y="1378"/>
                    <a:pt x="4448" y="1249"/>
                    <a:pt x="4682" y="1249"/>
                  </a:cubicBezTo>
                  <a:cubicBezTo>
                    <a:pt x="4875" y="1249"/>
                    <a:pt x="5071" y="1336"/>
                    <a:pt x="5168" y="1508"/>
                  </a:cubicBezTo>
                  <a:cubicBezTo>
                    <a:pt x="5477" y="2116"/>
                    <a:pt x="5715" y="2782"/>
                    <a:pt x="5846" y="3461"/>
                  </a:cubicBezTo>
                  <a:cubicBezTo>
                    <a:pt x="6299" y="3354"/>
                    <a:pt x="6739" y="3247"/>
                    <a:pt x="7192" y="3128"/>
                  </a:cubicBezTo>
                  <a:cubicBezTo>
                    <a:pt x="7299" y="3104"/>
                    <a:pt x="7406" y="3068"/>
                    <a:pt x="7501" y="3020"/>
                  </a:cubicBezTo>
                  <a:cubicBezTo>
                    <a:pt x="7656" y="2973"/>
                    <a:pt x="7811" y="2937"/>
                    <a:pt x="7966" y="2889"/>
                  </a:cubicBezTo>
                  <a:cubicBezTo>
                    <a:pt x="8418" y="2735"/>
                    <a:pt x="8823" y="2258"/>
                    <a:pt x="8740" y="1770"/>
                  </a:cubicBezTo>
                  <a:cubicBezTo>
                    <a:pt x="8740" y="1711"/>
                    <a:pt x="8716" y="1651"/>
                    <a:pt x="8704" y="1604"/>
                  </a:cubicBezTo>
                  <a:cubicBezTo>
                    <a:pt x="8418" y="889"/>
                    <a:pt x="7835" y="365"/>
                    <a:pt x="7156" y="353"/>
                  </a:cubicBezTo>
                  <a:cubicBezTo>
                    <a:pt x="6710" y="107"/>
                    <a:pt x="6185" y="0"/>
                    <a:pt x="56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32"/>
            <p:cNvSpPr/>
            <p:nvPr/>
          </p:nvSpPr>
          <p:spPr>
            <a:xfrm>
              <a:off x="8213241" y="2670641"/>
              <a:ext cx="117445" cy="364829"/>
            </a:xfrm>
            <a:custGeom>
              <a:rect b="b" l="l" r="r" t="t"/>
              <a:pathLst>
                <a:path extrusionOk="0" h="9139" w="2942">
                  <a:moveTo>
                    <a:pt x="596" y="0"/>
                  </a:moveTo>
                  <a:cubicBezTo>
                    <a:pt x="364" y="0"/>
                    <a:pt x="135" y="129"/>
                    <a:pt x="95" y="390"/>
                  </a:cubicBezTo>
                  <a:cubicBezTo>
                    <a:pt x="0" y="1093"/>
                    <a:pt x="12" y="1807"/>
                    <a:pt x="107" y="2510"/>
                  </a:cubicBezTo>
                  <a:cubicBezTo>
                    <a:pt x="215" y="3319"/>
                    <a:pt x="381" y="4117"/>
                    <a:pt x="512" y="4891"/>
                  </a:cubicBezTo>
                  <a:cubicBezTo>
                    <a:pt x="619" y="5641"/>
                    <a:pt x="762" y="6379"/>
                    <a:pt x="893" y="7129"/>
                  </a:cubicBezTo>
                  <a:cubicBezTo>
                    <a:pt x="1024" y="7915"/>
                    <a:pt x="1024" y="8534"/>
                    <a:pt x="1679" y="9046"/>
                  </a:cubicBezTo>
                  <a:cubicBezTo>
                    <a:pt x="1765" y="9111"/>
                    <a:pt x="1864" y="9139"/>
                    <a:pt x="1964" y="9139"/>
                  </a:cubicBezTo>
                  <a:cubicBezTo>
                    <a:pt x="2194" y="9139"/>
                    <a:pt x="2432" y="8991"/>
                    <a:pt x="2548" y="8808"/>
                  </a:cubicBezTo>
                  <a:cubicBezTo>
                    <a:pt x="2941" y="8213"/>
                    <a:pt x="2727" y="7641"/>
                    <a:pt x="2608" y="6986"/>
                  </a:cubicBezTo>
                  <a:cubicBezTo>
                    <a:pt x="2477" y="6189"/>
                    <a:pt x="2346" y="5391"/>
                    <a:pt x="2191" y="4593"/>
                  </a:cubicBezTo>
                  <a:cubicBezTo>
                    <a:pt x="2048" y="3831"/>
                    <a:pt x="1941" y="2998"/>
                    <a:pt x="1762" y="2200"/>
                  </a:cubicBezTo>
                  <a:cubicBezTo>
                    <a:pt x="1619" y="1521"/>
                    <a:pt x="1393" y="867"/>
                    <a:pt x="1072" y="259"/>
                  </a:cubicBezTo>
                  <a:cubicBezTo>
                    <a:pt x="980" y="87"/>
                    <a:pt x="787" y="0"/>
                    <a:pt x="59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32"/>
            <p:cNvSpPr/>
            <p:nvPr/>
          </p:nvSpPr>
          <p:spPr>
            <a:xfrm>
              <a:off x="7114323" y="1029490"/>
              <a:ext cx="308542" cy="188103"/>
            </a:xfrm>
            <a:custGeom>
              <a:rect b="b" l="l" r="r" t="t"/>
              <a:pathLst>
                <a:path extrusionOk="0" h="4712" w="7729">
                  <a:moveTo>
                    <a:pt x="5127" y="0"/>
                  </a:moveTo>
                  <a:cubicBezTo>
                    <a:pt x="4900" y="0"/>
                    <a:pt x="4663" y="83"/>
                    <a:pt x="4478" y="234"/>
                  </a:cubicBezTo>
                  <a:cubicBezTo>
                    <a:pt x="4144" y="496"/>
                    <a:pt x="3859" y="818"/>
                    <a:pt x="3632" y="1187"/>
                  </a:cubicBezTo>
                  <a:cubicBezTo>
                    <a:pt x="3168" y="1544"/>
                    <a:pt x="2620" y="1806"/>
                    <a:pt x="2037" y="1925"/>
                  </a:cubicBezTo>
                  <a:cubicBezTo>
                    <a:pt x="1406" y="2056"/>
                    <a:pt x="727" y="2211"/>
                    <a:pt x="334" y="2782"/>
                  </a:cubicBezTo>
                  <a:cubicBezTo>
                    <a:pt x="1" y="3270"/>
                    <a:pt x="1" y="3735"/>
                    <a:pt x="191" y="4116"/>
                  </a:cubicBezTo>
                  <a:cubicBezTo>
                    <a:pt x="227" y="3925"/>
                    <a:pt x="346" y="3759"/>
                    <a:pt x="501" y="3651"/>
                  </a:cubicBezTo>
                  <a:cubicBezTo>
                    <a:pt x="501" y="3544"/>
                    <a:pt x="561" y="3449"/>
                    <a:pt x="656" y="3413"/>
                  </a:cubicBezTo>
                  <a:cubicBezTo>
                    <a:pt x="1733" y="2920"/>
                    <a:pt x="3137" y="2648"/>
                    <a:pt x="4351" y="2648"/>
                  </a:cubicBezTo>
                  <a:cubicBezTo>
                    <a:pt x="4426" y="2648"/>
                    <a:pt x="4500" y="2649"/>
                    <a:pt x="4573" y="2651"/>
                  </a:cubicBezTo>
                  <a:cubicBezTo>
                    <a:pt x="5204" y="2663"/>
                    <a:pt x="5895" y="2866"/>
                    <a:pt x="6371" y="3294"/>
                  </a:cubicBezTo>
                  <a:cubicBezTo>
                    <a:pt x="6907" y="3437"/>
                    <a:pt x="7264" y="3961"/>
                    <a:pt x="7359" y="4580"/>
                  </a:cubicBezTo>
                  <a:cubicBezTo>
                    <a:pt x="7359" y="4628"/>
                    <a:pt x="7359" y="4663"/>
                    <a:pt x="7359" y="4711"/>
                  </a:cubicBezTo>
                  <a:cubicBezTo>
                    <a:pt x="7597" y="4592"/>
                    <a:pt x="7728" y="4318"/>
                    <a:pt x="7681" y="4056"/>
                  </a:cubicBezTo>
                  <a:cubicBezTo>
                    <a:pt x="7657" y="3866"/>
                    <a:pt x="7597" y="3675"/>
                    <a:pt x="7502" y="3509"/>
                  </a:cubicBezTo>
                  <a:cubicBezTo>
                    <a:pt x="7490" y="3437"/>
                    <a:pt x="7466" y="3378"/>
                    <a:pt x="7442" y="3318"/>
                  </a:cubicBezTo>
                  <a:cubicBezTo>
                    <a:pt x="7300" y="2985"/>
                    <a:pt x="7061" y="2687"/>
                    <a:pt x="6752" y="2485"/>
                  </a:cubicBezTo>
                  <a:lnTo>
                    <a:pt x="6680" y="2377"/>
                  </a:lnTo>
                  <a:cubicBezTo>
                    <a:pt x="6323" y="1818"/>
                    <a:pt x="6049" y="1211"/>
                    <a:pt x="5871" y="568"/>
                  </a:cubicBezTo>
                  <a:cubicBezTo>
                    <a:pt x="5765" y="174"/>
                    <a:pt x="5456" y="0"/>
                    <a:pt x="512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32"/>
            <p:cNvSpPr/>
            <p:nvPr/>
          </p:nvSpPr>
          <p:spPr>
            <a:xfrm>
              <a:off x="7117198" y="1135198"/>
              <a:ext cx="290937" cy="114211"/>
            </a:xfrm>
            <a:custGeom>
              <a:rect b="b" l="l" r="r" t="t"/>
              <a:pathLst>
                <a:path extrusionOk="0" h="2861" w="7288">
                  <a:moveTo>
                    <a:pt x="4270" y="0"/>
                  </a:moveTo>
                  <a:cubicBezTo>
                    <a:pt x="3057" y="0"/>
                    <a:pt x="1647" y="261"/>
                    <a:pt x="584" y="753"/>
                  </a:cubicBezTo>
                  <a:cubicBezTo>
                    <a:pt x="489" y="801"/>
                    <a:pt x="429" y="896"/>
                    <a:pt x="429" y="1003"/>
                  </a:cubicBezTo>
                  <a:cubicBezTo>
                    <a:pt x="274" y="1111"/>
                    <a:pt x="155" y="1265"/>
                    <a:pt x="119" y="1456"/>
                  </a:cubicBezTo>
                  <a:cubicBezTo>
                    <a:pt x="0" y="1861"/>
                    <a:pt x="250" y="2277"/>
                    <a:pt x="655" y="2373"/>
                  </a:cubicBezTo>
                  <a:cubicBezTo>
                    <a:pt x="1524" y="2563"/>
                    <a:pt x="2417" y="2706"/>
                    <a:pt x="3310" y="2789"/>
                  </a:cubicBezTo>
                  <a:cubicBezTo>
                    <a:pt x="3358" y="2206"/>
                    <a:pt x="3489" y="1646"/>
                    <a:pt x="3703" y="1099"/>
                  </a:cubicBezTo>
                  <a:cubicBezTo>
                    <a:pt x="3765" y="944"/>
                    <a:pt x="3905" y="877"/>
                    <a:pt x="4051" y="877"/>
                  </a:cubicBezTo>
                  <a:cubicBezTo>
                    <a:pt x="4243" y="877"/>
                    <a:pt x="4447" y="993"/>
                    <a:pt x="4501" y="1182"/>
                  </a:cubicBezTo>
                  <a:cubicBezTo>
                    <a:pt x="4644" y="1730"/>
                    <a:pt x="4691" y="2289"/>
                    <a:pt x="4680" y="2861"/>
                  </a:cubicBezTo>
                  <a:cubicBezTo>
                    <a:pt x="5049" y="2861"/>
                    <a:pt x="5418" y="2861"/>
                    <a:pt x="5799" y="2849"/>
                  </a:cubicBezTo>
                  <a:cubicBezTo>
                    <a:pt x="5882" y="2849"/>
                    <a:pt x="5977" y="2837"/>
                    <a:pt x="6061" y="2825"/>
                  </a:cubicBezTo>
                  <a:cubicBezTo>
                    <a:pt x="6192" y="2825"/>
                    <a:pt x="6323" y="2813"/>
                    <a:pt x="6454" y="2801"/>
                  </a:cubicBezTo>
                  <a:cubicBezTo>
                    <a:pt x="6835" y="2777"/>
                    <a:pt x="7251" y="2468"/>
                    <a:pt x="7287" y="2063"/>
                  </a:cubicBezTo>
                  <a:cubicBezTo>
                    <a:pt x="7287" y="2015"/>
                    <a:pt x="7287" y="1968"/>
                    <a:pt x="7287" y="1920"/>
                  </a:cubicBezTo>
                  <a:cubicBezTo>
                    <a:pt x="7192" y="1313"/>
                    <a:pt x="6835" y="789"/>
                    <a:pt x="6299" y="646"/>
                  </a:cubicBezTo>
                  <a:cubicBezTo>
                    <a:pt x="5823" y="218"/>
                    <a:pt x="5132" y="15"/>
                    <a:pt x="4501" y="3"/>
                  </a:cubicBezTo>
                  <a:cubicBezTo>
                    <a:pt x="4425" y="1"/>
                    <a:pt x="4348" y="0"/>
                    <a:pt x="42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32"/>
            <p:cNvSpPr/>
            <p:nvPr/>
          </p:nvSpPr>
          <p:spPr>
            <a:xfrm>
              <a:off x="7233165" y="1170168"/>
              <a:ext cx="71816" cy="300278"/>
            </a:xfrm>
            <a:custGeom>
              <a:rect b="b" l="l" r="r" t="t"/>
              <a:pathLst>
                <a:path extrusionOk="0" h="7522" w="1799">
                  <a:moveTo>
                    <a:pt x="1156" y="1"/>
                  </a:moveTo>
                  <a:cubicBezTo>
                    <a:pt x="1008" y="1"/>
                    <a:pt x="865" y="68"/>
                    <a:pt x="798" y="223"/>
                  </a:cubicBezTo>
                  <a:cubicBezTo>
                    <a:pt x="596" y="770"/>
                    <a:pt x="465" y="1330"/>
                    <a:pt x="417" y="1913"/>
                  </a:cubicBezTo>
                  <a:cubicBezTo>
                    <a:pt x="346" y="2568"/>
                    <a:pt x="322" y="3235"/>
                    <a:pt x="274" y="3878"/>
                  </a:cubicBezTo>
                  <a:cubicBezTo>
                    <a:pt x="227" y="4485"/>
                    <a:pt x="191" y="5104"/>
                    <a:pt x="155" y="5711"/>
                  </a:cubicBezTo>
                  <a:cubicBezTo>
                    <a:pt x="120" y="6354"/>
                    <a:pt x="1" y="6854"/>
                    <a:pt x="417" y="7378"/>
                  </a:cubicBezTo>
                  <a:cubicBezTo>
                    <a:pt x="503" y="7480"/>
                    <a:pt x="624" y="7521"/>
                    <a:pt x="748" y="7521"/>
                  </a:cubicBezTo>
                  <a:cubicBezTo>
                    <a:pt x="900" y="7521"/>
                    <a:pt x="1057" y="7458"/>
                    <a:pt x="1155" y="7366"/>
                  </a:cubicBezTo>
                  <a:cubicBezTo>
                    <a:pt x="1572" y="6962"/>
                    <a:pt x="1513" y="6473"/>
                    <a:pt x="1548" y="5926"/>
                  </a:cubicBezTo>
                  <a:cubicBezTo>
                    <a:pt x="1596" y="5271"/>
                    <a:pt x="1632" y="4616"/>
                    <a:pt x="1667" y="3961"/>
                  </a:cubicBezTo>
                  <a:cubicBezTo>
                    <a:pt x="1703" y="3306"/>
                    <a:pt x="1763" y="2652"/>
                    <a:pt x="1775" y="1985"/>
                  </a:cubicBezTo>
                  <a:cubicBezTo>
                    <a:pt x="1798" y="1413"/>
                    <a:pt x="1739" y="854"/>
                    <a:pt x="1608" y="306"/>
                  </a:cubicBezTo>
                  <a:cubicBezTo>
                    <a:pt x="1554" y="117"/>
                    <a:pt x="1350" y="1"/>
                    <a:pt x="115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32"/>
            <p:cNvSpPr/>
            <p:nvPr/>
          </p:nvSpPr>
          <p:spPr>
            <a:xfrm>
              <a:off x="5709858" y="446778"/>
              <a:ext cx="308502" cy="188542"/>
            </a:xfrm>
            <a:custGeom>
              <a:rect b="b" l="l" r="r" t="t"/>
              <a:pathLst>
                <a:path extrusionOk="0" h="4723" w="7728">
                  <a:moveTo>
                    <a:pt x="5131" y="0"/>
                  </a:moveTo>
                  <a:cubicBezTo>
                    <a:pt x="4901" y="0"/>
                    <a:pt x="4662" y="83"/>
                    <a:pt x="4477" y="234"/>
                  </a:cubicBezTo>
                  <a:cubicBezTo>
                    <a:pt x="4143" y="496"/>
                    <a:pt x="3858" y="818"/>
                    <a:pt x="3631" y="1187"/>
                  </a:cubicBezTo>
                  <a:cubicBezTo>
                    <a:pt x="3167" y="1556"/>
                    <a:pt x="2619" y="1806"/>
                    <a:pt x="2048" y="1925"/>
                  </a:cubicBezTo>
                  <a:cubicBezTo>
                    <a:pt x="1417" y="2068"/>
                    <a:pt x="726" y="2211"/>
                    <a:pt x="345" y="2782"/>
                  </a:cubicBezTo>
                  <a:cubicBezTo>
                    <a:pt x="12" y="3270"/>
                    <a:pt x="0" y="3735"/>
                    <a:pt x="191" y="4128"/>
                  </a:cubicBezTo>
                  <a:cubicBezTo>
                    <a:pt x="238" y="3937"/>
                    <a:pt x="345" y="3770"/>
                    <a:pt x="512" y="3663"/>
                  </a:cubicBezTo>
                  <a:cubicBezTo>
                    <a:pt x="500" y="3556"/>
                    <a:pt x="560" y="3461"/>
                    <a:pt x="655" y="3425"/>
                  </a:cubicBezTo>
                  <a:cubicBezTo>
                    <a:pt x="1729" y="2922"/>
                    <a:pt x="3140" y="2660"/>
                    <a:pt x="4344" y="2660"/>
                  </a:cubicBezTo>
                  <a:cubicBezTo>
                    <a:pt x="4421" y="2660"/>
                    <a:pt x="4497" y="2661"/>
                    <a:pt x="4572" y="2663"/>
                  </a:cubicBezTo>
                  <a:cubicBezTo>
                    <a:pt x="5215" y="2675"/>
                    <a:pt x="5894" y="2878"/>
                    <a:pt x="6370" y="3306"/>
                  </a:cubicBezTo>
                  <a:cubicBezTo>
                    <a:pt x="6906" y="3449"/>
                    <a:pt x="7263" y="3973"/>
                    <a:pt x="7358" y="4592"/>
                  </a:cubicBezTo>
                  <a:cubicBezTo>
                    <a:pt x="7358" y="4628"/>
                    <a:pt x="7358" y="4675"/>
                    <a:pt x="7358" y="4723"/>
                  </a:cubicBezTo>
                  <a:cubicBezTo>
                    <a:pt x="7596" y="4592"/>
                    <a:pt x="7727" y="4330"/>
                    <a:pt x="7680" y="4056"/>
                  </a:cubicBezTo>
                  <a:cubicBezTo>
                    <a:pt x="7656" y="3866"/>
                    <a:pt x="7596" y="3675"/>
                    <a:pt x="7501" y="3509"/>
                  </a:cubicBezTo>
                  <a:cubicBezTo>
                    <a:pt x="7489" y="3449"/>
                    <a:pt x="7465" y="3389"/>
                    <a:pt x="7441" y="3330"/>
                  </a:cubicBezTo>
                  <a:cubicBezTo>
                    <a:pt x="7299" y="2985"/>
                    <a:pt x="7060" y="2687"/>
                    <a:pt x="6751" y="2485"/>
                  </a:cubicBezTo>
                  <a:cubicBezTo>
                    <a:pt x="6727" y="2449"/>
                    <a:pt x="6703" y="2413"/>
                    <a:pt x="6679" y="2377"/>
                  </a:cubicBezTo>
                  <a:cubicBezTo>
                    <a:pt x="6322" y="1818"/>
                    <a:pt x="6048" y="1211"/>
                    <a:pt x="5882" y="568"/>
                  </a:cubicBezTo>
                  <a:cubicBezTo>
                    <a:pt x="5776" y="174"/>
                    <a:pt x="5463" y="0"/>
                    <a:pt x="513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32"/>
            <p:cNvSpPr/>
            <p:nvPr/>
          </p:nvSpPr>
          <p:spPr>
            <a:xfrm>
              <a:off x="5712692" y="552486"/>
              <a:ext cx="290937" cy="114211"/>
            </a:xfrm>
            <a:custGeom>
              <a:rect b="b" l="l" r="r" t="t"/>
              <a:pathLst>
                <a:path extrusionOk="0" h="2861" w="7288">
                  <a:moveTo>
                    <a:pt x="4273" y="0"/>
                  </a:moveTo>
                  <a:cubicBezTo>
                    <a:pt x="3069" y="0"/>
                    <a:pt x="1658" y="262"/>
                    <a:pt x="584" y="765"/>
                  </a:cubicBezTo>
                  <a:cubicBezTo>
                    <a:pt x="489" y="801"/>
                    <a:pt x="429" y="896"/>
                    <a:pt x="441" y="1003"/>
                  </a:cubicBezTo>
                  <a:cubicBezTo>
                    <a:pt x="274" y="1111"/>
                    <a:pt x="167" y="1277"/>
                    <a:pt x="120" y="1468"/>
                  </a:cubicBezTo>
                  <a:cubicBezTo>
                    <a:pt x="0" y="1861"/>
                    <a:pt x="250" y="2277"/>
                    <a:pt x="655" y="2373"/>
                  </a:cubicBezTo>
                  <a:cubicBezTo>
                    <a:pt x="1536" y="2575"/>
                    <a:pt x="2417" y="2706"/>
                    <a:pt x="3310" y="2789"/>
                  </a:cubicBezTo>
                  <a:cubicBezTo>
                    <a:pt x="3370" y="2206"/>
                    <a:pt x="3501" y="1646"/>
                    <a:pt x="3703" y="1099"/>
                  </a:cubicBezTo>
                  <a:cubicBezTo>
                    <a:pt x="3771" y="948"/>
                    <a:pt x="3915" y="881"/>
                    <a:pt x="4063" y="881"/>
                  </a:cubicBezTo>
                  <a:cubicBezTo>
                    <a:pt x="4255" y="881"/>
                    <a:pt x="4454" y="994"/>
                    <a:pt x="4501" y="1182"/>
                  </a:cubicBezTo>
                  <a:cubicBezTo>
                    <a:pt x="4644" y="1730"/>
                    <a:pt x="4703" y="2301"/>
                    <a:pt x="4680" y="2861"/>
                  </a:cubicBezTo>
                  <a:cubicBezTo>
                    <a:pt x="5049" y="2861"/>
                    <a:pt x="5418" y="2861"/>
                    <a:pt x="5799" y="2849"/>
                  </a:cubicBezTo>
                  <a:cubicBezTo>
                    <a:pt x="5894" y="2849"/>
                    <a:pt x="5977" y="2849"/>
                    <a:pt x="6073" y="2825"/>
                  </a:cubicBezTo>
                  <a:cubicBezTo>
                    <a:pt x="6204" y="2825"/>
                    <a:pt x="6335" y="2813"/>
                    <a:pt x="6466" y="2801"/>
                  </a:cubicBezTo>
                  <a:cubicBezTo>
                    <a:pt x="6835" y="2777"/>
                    <a:pt x="7251" y="2468"/>
                    <a:pt x="7287" y="2063"/>
                  </a:cubicBezTo>
                  <a:cubicBezTo>
                    <a:pt x="7287" y="2015"/>
                    <a:pt x="7287" y="1968"/>
                    <a:pt x="7287" y="1932"/>
                  </a:cubicBezTo>
                  <a:cubicBezTo>
                    <a:pt x="7192" y="1313"/>
                    <a:pt x="6835" y="789"/>
                    <a:pt x="6299" y="646"/>
                  </a:cubicBezTo>
                  <a:cubicBezTo>
                    <a:pt x="5823" y="218"/>
                    <a:pt x="5144" y="15"/>
                    <a:pt x="4501" y="3"/>
                  </a:cubicBezTo>
                  <a:cubicBezTo>
                    <a:pt x="4426" y="1"/>
                    <a:pt x="4350" y="0"/>
                    <a:pt x="42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32"/>
            <p:cNvSpPr/>
            <p:nvPr/>
          </p:nvSpPr>
          <p:spPr>
            <a:xfrm>
              <a:off x="5828660" y="587655"/>
              <a:ext cx="71816" cy="300079"/>
            </a:xfrm>
            <a:custGeom>
              <a:rect b="b" l="l" r="r" t="t"/>
              <a:pathLst>
                <a:path extrusionOk="0" h="7517" w="1799">
                  <a:moveTo>
                    <a:pt x="1161" y="0"/>
                  </a:moveTo>
                  <a:cubicBezTo>
                    <a:pt x="1014" y="0"/>
                    <a:pt x="872" y="67"/>
                    <a:pt x="810" y="218"/>
                  </a:cubicBezTo>
                  <a:cubicBezTo>
                    <a:pt x="596" y="765"/>
                    <a:pt x="465" y="1325"/>
                    <a:pt x="417" y="1908"/>
                  </a:cubicBezTo>
                  <a:cubicBezTo>
                    <a:pt x="346" y="2563"/>
                    <a:pt x="334" y="3230"/>
                    <a:pt x="274" y="3873"/>
                  </a:cubicBezTo>
                  <a:cubicBezTo>
                    <a:pt x="227" y="4480"/>
                    <a:pt x="203" y="5099"/>
                    <a:pt x="155" y="5706"/>
                  </a:cubicBezTo>
                  <a:cubicBezTo>
                    <a:pt x="120" y="6361"/>
                    <a:pt x="1" y="6849"/>
                    <a:pt x="429" y="7373"/>
                  </a:cubicBezTo>
                  <a:cubicBezTo>
                    <a:pt x="509" y="7475"/>
                    <a:pt x="628" y="7516"/>
                    <a:pt x="750" y="7516"/>
                  </a:cubicBezTo>
                  <a:cubicBezTo>
                    <a:pt x="900" y="7516"/>
                    <a:pt x="1057" y="7453"/>
                    <a:pt x="1155" y="7361"/>
                  </a:cubicBezTo>
                  <a:cubicBezTo>
                    <a:pt x="1572" y="6968"/>
                    <a:pt x="1525" y="6468"/>
                    <a:pt x="1548" y="5921"/>
                  </a:cubicBezTo>
                  <a:cubicBezTo>
                    <a:pt x="1596" y="5266"/>
                    <a:pt x="1644" y="4611"/>
                    <a:pt x="1667" y="3956"/>
                  </a:cubicBezTo>
                  <a:cubicBezTo>
                    <a:pt x="1703" y="3289"/>
                    <a:pt x="1775" y="2647"/>
                    <a:pt x="1775" y="1980"/>
                  </a:cubicBezTo>
                  <a:cubicBezTo>
                    <a:pt x="1798" y="1420"/>
                    <a:pt x="1739" y="849"/>
                    <a:pt x="1608" y="301"/>
                  </a:cubicBezTo>
                  <a:cubicBezTo>
                    <a:pt x="1554" y="113"/>
                    <a:pt x="1352" y="0"/>
                    <a:pt x="116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32"/>
            <p:cNvSpPr/>
            <p:nvPr/>
          </p:nvSpPr>
          <p:spPr>
            <a:xfrm>
              <a:off x="7689451" y="2749563"/>
              <a:ext cx="240558" cy="211416"/>
            </a:xfrm>
            <a:custGeom>
              <a:rect b="b" l="l" r="r" t="t"/>
              <a:pathLst>
                <a:path extrusionOk="0" h="5296" w="6026">
                  <a:moveTo>
                    <a:pt x="3176" y="0"/>
                  </a:moveTo>
                  <a:cubicBezTo>
                    <a:pt x="2938" y="0"/>
                    <a:pt x="2682" y="62"/>
                    <a:pt x="2406" y="199"/>
                  </a:cubicBezTo>
                  <a:cubicBezTo>
                    <a:pt x="1465" y="676"/>
                    <a:pt x="894" y="1830"/>
                    <a:pt x="524" y="2759"/>
                  </a:cubicBezTo>
                  <a:cubicBezTo>
                    <a:pt x="227" y="3545"/>
                    <a:pt x="48" y="4378"/>
                    <a:pt x="1" y="5224"/>
                  </a:cubicBezTo>
                  <a:cubicBezTo>
                    <a:pt x="524" y="4688"/>
                    <a:pt x="1417" y="4426"/>
                    <a:pt x="2072" y="4343"/>
                  </a:cubicBezTo>
                  <a:cubicBezTo>
                    <a:pt x="2346" y="4306"/>
                    <a:pt x="2621" y="4288"/>
                    <a:pt x="2897" y="4288"/>
                  </a:cubicBezTo>
                  <a:cubicBezTo>
                    <a:pt x="3867" y="4288"/>
                    <a:pt x="4834" y="4514"/>
                    <a:pt x="5716" y="4950"/>
                  </a:cubicBezTo>
                  <a:cubicBezTo>
                    <a:pt x="5811" y="4997"/>
                    <a:pt x="5894" y="5093"/>
                    <a:pt x="5942" y="5200"/>
                  </a:cubicBezTo>
                  <a:cubicBezTo>
                    <a:pt x="5977" y="5224"/>
                    <a:pt x="6001" y="5259"/>
                    <a:pt x="6025" y="5295"/>
                  </a:cubicBezTo>
                  <a:cubicBezTo>
                    <a:pt x="5977" y="4319"/>
                    <a:pt x="5739" y="3366"/>
                    <a:pt x="5346" y="2473"/>
                  </a:cubicBezTo>
                  <a:cubicBezTo>
                    <a:pt x="4910" y="1193"/>
                    <a:pt x="4221" y="0"/>
                    <a:pt x="317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32"/>
            <p:cNvSpPr/>
            <p:nvPr/>
          </p:nvSpPr>
          <p:spPr>
            <a:xfrm>
              <a:off x="7671407" y="2920700"/>
              <a:ext cx="267145" cy="130578"/>
            </a:xfrm>
            <a:custGeom>
              <a:rect b="b" l="l" r="r" t="t"/>
              <a:pathLst>
                <a:path extrusionOk="0" h="3271" w="6692">
                  <a:moveTo>
                    <a:pt x="3349" y="1"/>
                  </a:moveTo>
                  <a:cubicBezTo>
                    <a:pt x="3073" y="1"/>
                    <a:pt x="2798" y="19"/>
                    <a:pt x="2524" y="56"/>
                  </a:cubicBezTo>
                  <a:cubicBezTo>
                    <a:pt x="1869" y="139"/>
                    <a:pt x="976" y="401"/>
                    <a:pt x="453" y="925"/>
                  </a:cubicBezTo>
                  <a:cubicBezTo>
                    <a:pt x="179" y="1187"/>
                    <a:pt x="24" y="1532"/>
                    <a:pt x="12" y="1901"/>
                  </a:cubicBezTo>
                  <a:cubicBezTo>
                    <a:pt x="0" y="3175"/>
                    <a:pt x="1798" y="3270"/>
                    <a:pt x="2715" y="3270"/>
                  </a:cubicBezTo>
                  <a:lnTo>
                    <a:pt x="2774" y="3270"/>
                  </a:lnTo>
                  <a:cubicBezTo>
                    <a:pt x="2774" y="2520"/>
                    <a:pt x="2858" y="1758"/>
                    <a:pt x="3024" y="1020"/>
                  </a:cubicBezTo>
                  <a:cubicBezTo>
                    <a:pt x="3083" y="775"/>
                    <a:pt x="3290" y="658"/>
                    <a:pt x="3502" y="658"/>
                  </a:cubicBezTo>
                  <a:cubicBezTo>
                    <a:pt x="3722" y="658"/>
                    <a:pt x="3946" y="784"/>
                    <a:pt x="4013" y="1020"/>
                  </a:cubicBezTo>
                  <a:cubicBezTo>
                    <a:pt x="4191" y="1711"/>
                    <a:pt x="4310" y="2401"/>
                    <a:pt x="4382" y="3104"/>
                  </a:cubicBezTo>
                  <a:cubicBezTo>
                    <a:pt x="5239" y="2925"/>
                    <a:pt x="6072" y="2568"/>
                    <a:pt x="6513" y="1925"/>
                  </a:cubicBezTo>
                  <a:cubicBezTo>
                    <a:pt x="6691" y="1639"/>
                    <a:pt x="6680" y="1282"/>
                    <a:pt x="6477" y="1008"/>
                  </a:cubicBezTo>
                  <a:cubicBezTo>
                    <a:pt x="6453" y="972"/>
                    <a:pt x="6429" y="937"/>
                    <a:pt x="6394" y="913"/>
                  </a:cubicBezTo>
                  <a:cubicBezTo>
                    <a:pt x="6346" y="806"/>
                    <a:pt x="6263" y="710"/>
                    <a:pt x="6168" y="663"/>
                  </a:cubicBezTo>
                  <a:cubicBezTo>
                    <a:pt x="5286" y="227"/>
                    <a:pt x="4319" y="1"/>
                    <a:pt x="33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32"/>
            <p:cNvSpPr/>
            <p:nvPr/>
          </p:nvSpPr>
          <p:spPr>
            <a:xfrm>
              <a:off x="7777874" y="2946967"/>
              <a:ext cx="90339" cy="270538"/>
            </a:xfrm>
            <a:custGeom>
              <a:rect b="b" l="l" r="r" t="t"/>
              <a:pathLst>
                <a:path extrusionOk="0" h="6777" w="2263">
                  <a:moveTo>
                    <a:pt x="835" y="0"/>
                  </a:moveTo>
                  <a:cubicBezTo>
                    <a:pt x="623" y="0"/>
                    <a:pt x="416" y="117"/>
                    <a:pt x="357" y="362"/>
                  </a:cubicBezTo>
                  <a:cubicBezTo>
                    <a:pt x="191" y="1100"/>
                    <a:pt x="107" y="1862"/>
                    <a:pt x="107" y="2612"/>
                  </a:cubicBezTo>
                  <a:cubicBezTo>
                    <a:pt x="107" y="2970"/>
                    <a:pt x="107" y="3327"/>
                    <a:pt x="119" y="3672"/>
                  </a:cubicBezTo>
                  <a:cubicBezTo>
                    <a:pt x="155" y="4613"/>
                    <a:pt x="0" y="5910"/>
                    <a:pt x="738" y="6601"/>
                  </a:cubicBezTo>
                  <a:cubicBezTo>
                    <a:pt x="865" y="6723"/>
                    <a:pt x="1008" y="6777"/>
                    <a:pt x="1149" y="6777"/>
                  </a:cubicBezTo>
                  <a:cubicBezTo>
                    <a:pt x="1352" y="6777"/>
                    <a:pt x="1550" y="6665"/>
                    <a:pt x="1691" y="6482"/>
                  </a:cubicBezTo>
                  <a:cubicBezTo>
                    <a:pt x="2262" y="5696"/>
                    <a:pt x="1893" y="4410"/>
                    <a:pt x="1822" y="3505"/>
                  </a:cubicBezTo>
                  <a:cubicBezTo>
                    <a:pt x="1786" y="3148"/>
                    <a:pt x="1750" y="2803"/>
                    <a:pt x="1715" y="2446"/>
                  </a:cubicBezTo>
                  <a:cubicBezTo>
                    <a:pt x="1643" y="1743"/>
                    <a:pt x="1524" y="1053"/>
                    <a:pt x="1346" y="362"/>
                  </a:cubicBezTo>
                  <a:cubicBezTo>
                    <a:pt x="1279" y="126"/>
                    <a:pt x="1055" y="0"/>
                    <a:pt x="83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32"/>
            <p:cNvSpPr/>
            <p:nvPr/>
          </p:nvSpPr>
          <p:spPr>
            <a:xfrm>
              <a:off x="7144303" y="1939107"/>
              <a:ext cx="144989" cy="127824"/>
            </a:xfrm>
            <a:custGeom>
              <a:rect b="b" l="l" r="r" t="t"/>
              <a:pathLst>
                <a:path extrusionOk="0" h="3202" w="3632">
                  <a:moveTo>
                    <a:pt x="1917" y="0"/>
                  </a:moveTo>
                  <a:cubicBezTo>
                    <a:pt x="1774" y="0"/>
                    <a:pt x="1619" y="37"/>
                    <a:pt x="1453" y="118"/>
                  </a:cubicBezTo>
                  <a:cubicBezTo>
                    <a:pt x="881" y="404"/>
                    <a:pt x="536" y="1106"/>
                    <a:pt x="322" y="1666"/>
                  </a:cubicBezTo>
                  <a:cubicBezTo>
                    <a:pt x="131" y="2142"/>
                    <a:pt x="24" y="2642"/>
                    <a:pt x="0" y="3154"/>
                  </a:cubicBezTo>
                  <a:cubicBezTo>
                    <a:pt x="322" y="2844"/>
                    <a:pt x="869" y="2678"/>
                    <a:pt x="1250" y="2630"/>
                  </a:cubicBezTo>
                  <a:cubicBezTo>
                    <a:pt x="1422" y="2605"/>
                    <a:pt x="1594" y="2593"/>
                    <a:pt x="1766" y="2593"/>
                  </a:cubicBezTo>
                  <a:cubicBezTo>
                    <a:pt x="2345" y="2593"/>
                    <a:pt x="2920" y="2730"/>
                    <a:pt x="3453" y="2987"/>
                  </a:cubicBezTo>
                  <a:cubicBezTo>
                    <a:pt x="3512" y="3023"/>
                    <a:pt x="3560" y="3071"/>
                    <a:pt x="3584" y="3142"/>
                  </a:cubicBezTo>
                  <a:cubicBezTo>
                    <a:pt x="3608" y="3166"/>
                    <a:pt x="3620" y="3178"/>
                    <a:pt x="3631" y="3202"/>
                  </a:cubicBezTo>
                  <a:cubicBezTo>
                    <a:pt x="3608" y="2618"/>
                    <a:pt x="3465" y="2035"/>
                    <a:pt x="3227" y="1499"/>
                  </a:cubicBezTo>
                  <a:cubicBezTo>
                    <a:pt x="2964" y="722"/>
                    <a:pt x="2551" y="0"/>
                    <a:pt x="191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32"/>
            <p:cNvSpPr/>
            <p:nvPr/>
          </p:nvSpPr>
          <p:spPr>
            <a:xfrm>
              <a:off x="7133844" y="2042819"/>
              <a:ext cx="161157" cy="78762"/>
            </a:xfrm>
            <a:custGeom>
              <a:rect b="b" l="l" r="r" t="t"/>
              <a:pathLst>
                <a:path extrusionOk="0" h="1973" w="4037">
                  <a:moveTo>
                    <a:pt x="2010" y="0"/>
                  </a:moveTo>
                  <a:cubicBezTo>
                    <a:pt x="1844" y="0"/>
                    <a:pt x="1678" y="11"/>
                    <a:pt x="1512" y="32"/>
                  </a:cubicBezTo>
                  <a:cubicBezTo>
                    <a:pt x="1119" y="80"/>
                    <a:pt x="584" y="246"/>
                    <a:pt x="262" y="556"/>
                  </a:cubicBezTo>
                  <a:cubicBezTo>
                    <a:pt x="95" y="711"/>
                    <a:pt x="0" y="925"/>
                    <a:pt x="0" y="1151"/>
                  </a:cubicBezTo>
                  <a:cubicBezTo>
                    <a:pt x="0" y="1913"/>
                    <a:pt x="1072" y="1973"/>
                    <a:pt x="1631" y="1973"/>
                  </a:cubicBezTo>
                  <a:lnTo>
                    <a:pt x="1667" y="1973"/>
                  </a:lnTo>
                  <a:cubicBezTo>
                    <a:pt x="1667" y="1520"/>
                    <a:pt x="1715" y="1068"/>
                    <a:pt x="1822" y="615"/>
                  </a:cubicBezTo>
                  <a:cubicBezTo>
                    <a:pt x="1851" y="470"/>
                    <a:pt x="1974" y="401"/>
                    <a:pt x="2102" y="401"/>
                  </a:cubicBezTo>
                  <a:cubicBezTo>
                    <a:pt x="2236" y="401"/>
                    <a:pt x="2375" y="476"/>
                    <a:pt x="2417" y="615"/>
                  </a:cubicBezTo>
                  <a:cubicBezTo>
                    <a:pt x="2524" y="1032"/>
                    <a:pt x="2596" y="1449"/>
                    <a:pt x="2631" y="1877"/>
                  </a:cubicBezTo>
                  <a:cubicBezTo>
                    <a:pt x="3155" y="1770"/>
                    <a:pt x="3655" y="1556"/>
                    <a:pt x="3917" y="1163"/>
                  </a:cubicBezTo>
                  <a:cubicBezTo>
                    <a:pt x="4036" y="996"/>
                    <a:pt x="4024" y="770"/>
                    <a:pt x="3893" y="604"/>
                  </a:cubicBezTo>
                  <a:cubicBezTo>
                    <a:pt x="3882" y="580"/>
                    <a:pt x="3870" y="568"/>
                    <a:pt x="3846" y="544"/>
                  </a:cubicBezTo>
                  <a:cubicBezTo>
                    <a:pt x="3822" y="484"/>
                    <a:pt x="3774" y="425"/>
                    <a:pt x="3715" y="401"/>
                  </a:cubicBezTo>
                  <a:cubicBezTo>
                    <a:pt x="3177" y="132"/>
                    <a:pt x="2595" y="0"/>
                    <a:pt x="2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32"/>
            <p:cNvSpPr/>
            <p:nvPr/>
          </p:nvSpPr>
          <p:spPr>
            <a:xfrm>
              <a:off x="7197517" y="2058628"/>
              <a:ext cx="54211" cy="163033"/>
            </a:xfrm>
            <a:custGeom>
              <a:rect b="b" l="l" r="r" t="t"/>
              <a:pathLst>
                <a:path extrusionOk="0" h="4084" w="1358">
                  <a:moveTo>
                    <a:pt x="509" y="1"/>
                  </a:moveTo>
                  <a:cubicBezTo>
                    <a:pt x="379" y="1"/>
                    <a:pt x="250" y="72"/>
                    <a:pt x="215" y="219"/>
                  </a:cubicBezTo>
                  <a:cubicBezTo>
                    <a:pt x="120" y="660"/>
                    <a:pt x="72" y="1112"/>
                    <a:pt x="72" y="1577"/>
                  </a:cubicBezTo>
                  <a:lnTo>
                    <a:pt x="72" y="2208"/>
                  </a:lnTo>
                  <a:cubicBezTo>
                    <a:pt x="96" y="2779"/>
                    <a:pt x="1" y="3565"/>
                    <a:pt x="441" y="3982"/>
                  </a:cubicBezTo>
                  <a:cubicBezTo>
                    <a:pt x="511" y="4051"/>
                    <a:pt x="601" y="4084"/>
                    <a:pt x="692" y="4084"/>
                  </a:cubicBezTo>
                  <a:cubicBezTo>
                    <a:pt x="818" y="4084"/>
                    <a:pt x="943" y="4021"/>
                    <a:pt x="1013" y="3910"/>
                  </a:cubicBezTo>
                  <a:cubicBezTo>
                    <a:pt x="1358" y="3434"/>
                    <a:pt x="1144" y="2660"/>
                    <a:pt x="1096" y="2124"/>
                  </a:cubicBezTo>
                  <a:cubicBezTo>
                    <a:pt x="1072" y="1910"/>
                    <a:pt x="1060" y="1696"/>
                    <a:pt x="1036" y="1481"/>
                  </a:cubicBezTo>
                  <a:cubicBezTo>
                    <a:pt x="989" y="1053"/>
                    <a:pt x="917" y="636"/>
                    <a:pt x="810" y="219"/>
                  </a:cubicBezTo>
                  <a:cubicBezTo>
                    <a:pt x="774" y="75"/>
                    <a:pt x="641" y="1"/>
                    <a:pt x="50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32"/>
            <p:cNvSpPr/>
            <p:nvPr/>
          </p:nvSpPr>
          <p:spPr>
            <a:xfrm>
              <a:off x="5406586" y="807894"/>
              <a:ext cx="145508" cy="127824"/>
            </a:xfrm>
            <a:custGeom>
              <a:rect b="b" l="l" r="r" t="t"/>
              <a:pathLst>
                <a:path extrusionOk="0" h="3202" w="3645">
                  <a:moveTo>
                    <a:pt x="1918" y="0"/>
                  </a:moveTo>
                  <a:cubicBezTo>
                    <a:pt x="1775" y="0"/>
                    <a:pt x="1620" y="37"/>
                    <a:pt x="1453" y="118"/>
                  </a:cubicBezTo>
                  <a:cubicBezTo>
                    <a:pt x="882" y="404"/>
                    <a:pt x="549" y="1106"/>
                    <a:pt x="322" y="1666"/>
                  </a:cubicBezTo>
                  <a:cubicBezTo>
                    <a:pt x="144" y="2142"/>
                    <a:pt x="37" y="2642"/>
                    <a:pt x="1" y="3154"/>
                  </a:cubicBezTo>
                  <a:cubicBezTo>
                    <a:pt x="322" y="2833"/>
                    <a:pt x="858" y="2666"/>
                    <a:pt x="1251" y="2630"/>
                  </a:cubicBezTo>
                  <a:cubicBezTo>
                    <a:pt x="1423" y="2606"/>
                    <a:pt x="1596" y="2594"/>
                    <a:pt x="1768" y="2594"/>
                  </a:cubicBezTo>
                  <a:cubicBezTo>
                    <a:pt x="2350" y="2594"/>
                    <a:pt x="2930" y="2730"/>
                    <a:pt x="3454" y="2987"/>
                  </a:cubicBezTo>
                  <a:cubicBezTo>
                    <a:pt x="3513" y="3023"/>
                    <a:pt x="3561" y="3071"/>
                    <a:pt x="3585" y="3142"/>
                  </a:cubicBezTo>
                  <a:cubicBezTo>
                    <a:pt x="3608" y="3154"/>
                    <a:pt x="3620" y="3178"/>
                    <a:pt x="3644" y="3202"/>
                  </a:cubicBezTo>
                  <a:cubicBezTo>
                    <a:pt x="3608" y="2606"/>
                    <a:pt x="3466" y="2035"/>
                    <a:pt x="3227" y="1487"/>
                  </a:cubicBezTo>
                  <a:cubicBezTo>
                    <a:pt x="2965" y="720"/>
                    <a:pt x="2552" y="0"/>
                    <a:pt x="191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32"/>
            <p:cNvSpPr/>
            <p:nvPr/>
          </p:nvSpPr>
          <p:spPr>
            <a:xfrm>
              <a:off x="5396127" y="911127"/>
              <a:ext cx="160718" cy="78802"/>
            </a:xfrm>
            <a:custGeom>
              <a:rect b="b" l="l" r="r" t="t"/>
              <a:pathLst>
                <a:path extrusionOk="0" h="1974" w="4026">
                  <a:moveTo>
                    <a:pt x="2012" y="1"/>
                  </a:moveTo>
                  <a:cubicBezTo>
                    <a:pt x="1845" y="1"/>
                    <a:pt x="1679" y="11"/>
                    <a:pt x="1513" y="32"/>
                  </a:cubicBezTo>
                  <a:cubicBezTo>
                    <a:pt x="1120" y="80"/>
                    <a:pt x="584" y="247"/>
                    <a:pt x="263" y="556"/>
                  </a:cubicBezTo>
                  <a:cubicBezTo>
                    <a:pt x="96" y="711"/>
                    <a:pt x="1" y="925"/>
                    <a:pt x="1" y="1151"/>
                  </a:cubicBezTo>
                  <a:cubicBezTo>
                    <a:pt x="1" y="1913"/>
                    <a:pt x="1084" y="1973"/>
                    <a:pt x="1632" y="1973"/>
                  </a:cubicBezTo>
                  <a:lnTo>
                    <a:pt x="1668" y="1973"/>
                  </a:lnTo>
                  <a:cubicBezTo>
                    <a:pt x="1668" y="1521"/>
                    <a:pt x="1727" y="1056"/>
                    <a:pt x="1823" y="616"/>
                  </a:cubicBezTo>
                  <a:cubicBezTo>
                    <a:pt x="1858" y="468"/>
                    <a:pt x="1984" y="397"/>
                    <a:pt x="2112" y="397"/>
                  </a:cubicBezTo>
                  <a:cubicBezTo>
                    <a:pt x="2243" y="397"/>
                    <a:pt x="2376" y="471"/>
                    <a:pt x="2418" y="616"/>
                  </a:cubicBezTo>
                  <a:cubicBezTo>
                    <a:pt x="2525" y="1032"/>
                    <a:pt x="2596" y="1449"/>
                    <a:pt x="2644" y="1878"/>
                  </a:cubicBezTo>
                  <a:cubicBezTo>
                    <a:pt x="3156" y="1771"/>
                    <a:pt x="3656" y="1556"/>
                    <a:pt x="3918" y="1163"/>
                  </a:cubicBezTo>
                  <a:cubicBezTo>
                    <a:pt x="4025" y="985"/>
                    <a:pt x="4025" y="770"/>
                    <a:pt x="3906" y="616"/>
                  </a:cubicBezTo>
                  <a:cubicBezTo>
                    <a:pt x="3882" y="592"/>
                    <a:pt x="3870" y="568"/>
                    <a:pt x="3859" y="544"/>
                  </a:cubicBezTo>
                  <a:cubicBezTo>
                    <a:pt x="3823" y="485"/>
                    <a:pt x="3775" y="425"/>
                    <a:pt x="3716" y="401"/>
                  </a:cubicBezTo>
                  <a:cubicBezTo>
                    <a:pt x="3187" y="132"/>
                    <a:pt x="2600" y="1"/>
                    <a:pt x="20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32"/>
            <p:cNvSpPr/>
            <p:nvPr/>
          </p:nvSpPr>
          <p:spPr>
            <a:xfrm>
              <a:off x="5459839" y="926936"/>
              <a:ext cx="54690" cy="163193"/>
            </a:xfrm>
            <a:custGeom>
              <a:rect b="b" l="l" r="r" t="t"/>
              <a:pathLst>
                <a:path extrusionOk="0" h="4088" w="1370">
                  <a:moveTo>
                    <a:pt x="511" y="1"/>
                  </a:moveTo>
                  <a:cubicBezTo>
                    <a:pt x="382" y="1"/>
                    <a:pt x="256" y="72"/>
                    <a:pt x="227" y="220"/>
                  </a:cubicBezTo>
                  <a:cubicBezTo>
                    <a:pt x="119" y="660"/>
                    <a:pt x="72" y="1125"/>
                    <a:pt x="72" y="1577"/>
                  </a:cubicBezTo>
                  <a:lnTo>
                    <a:pt x="72" y="2220"/>
                  </a:lnTo>
                  <a:cubicBezTo>
                    <a:pt x="96" y="2780"/>
                    <a:pt x="0" y="3553"/>
                    <a:pt x="441" y="3982"/>
                  </a:cubicBezTo>
                  <a:cubicBezTo>
                    <a:pt x="517" y="4053"/>
                    <a:pt x="611" y="4088"/>
                    <a:pt x="704" y="4088"/>
                  </a:cubicBezTo>
                  <a:cubicBezTo>
                    <a:pt x="828" y="4088"/>
                    <a:pt x="949" y="4026"/>
                    <a:pt x="1024" y="3911"/>
                  </a:cubicBezTo>
                  <a:cubicBezTo>
                    <a:pt x="1370" y="3434"/>
                    <a:pt x="1143" y="2660"/>
                    <a:pt x="1096" y="2125"/>
                  </a:cubicBezTo>
                  <a:cubicBezTo>
                    <a:pt x="1084" y="1910"/>
                    <a:pt x="1060" y="1696"/>
                    <a:pt x="1036" y="1482"/>
                  </a:cubicBezTo>
                  <a:cubicBezTo>
                    <a:pt x="1000" y="1053"/>
                    <a:pt x="929" y="636"/>
                    <a:pt x="822" y="220"/>
                  </a:cubicBezTo>
                  <a:cubicBezTo>
                    <a:pt x="780" y="75"/>
                    <a:pt x="643" y="1"/>
                    <a:pt x="51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32"/>
            <p:cNvSpPr/>
            <p:nvPr/>
          </p:nvSpPr>
          <p:spPr>
            <a:xfrm>
              <a:off x="4720281" y="-340445"/>
              <a:ext cx="144989" cy="127864"/>
            </a:xfrm>
            <a:custGeom>
              <a:rect b="b" l="l" r="r" t="t"/>
              <a:pathLst>
                <a:path extrusionOk="0" h="3203" w="3632">
                  <a:moveTo>
                    <a:pt x="1912" y="1"/>
                  </a:moveTo>
                  <a:cubicBezTo>
                    <a:pt x="1770" y="1"/>
                    <a:pt x="1617" y="37"/>
                    <a:pt x="1453" y="119"/>
                  </a:cubicBezTo>
                  <a:cubicBezTo>
                    <a:pt x="881" y="404"/>
                    <a:pt x="536" y="1095"/>
                    <a:pt x="310" y="1666"/>
                  </a:cubicBezTo>
                  <a:cubicBezTo>
                    <a:pt x="131" y="2143"/>
                    <a:pt x="24" y="2643"/>
                    <a:pt x="0" y="3155"/>
                  </a:cubicBezTo>
                  <a:cubicBezTo>
                    <a:pt x="310" y="2833"/>
                    <a:pt x="857" y="2678"/>
                    <a:pt x="1238" y="2631"/>
                  </a:cubicBezTo>
                  <a:cubicBezTo>
                    <a:pt x="1413" y="2606"/>
                    <a:pt x="1587" y="2594"/>
                    <a:pt x="1761" y="2594"/>
                  </a:cubicBezTo>
                  <a:cubicBezTo>
                    <a:pt x="2345" y="2594"/>
                    <a:pt x="2918" y="2731"/>
                    <a:pt x="3441" y="2988"/>
                  </a:cubicBezTo>
                  <a:cubicBezTo>
                    <a:pt x="3501" y="3024"/>
                    <a:pt x="3560" y="3071"/>
                    <a:pt x="3584" y="3143"/>
                  </a:cubicBezTo>
                  <a:cubicBezTo>
                    <a:pt x="3596" y="3155"/>
                    <a:pt x="3620" y="3178"/>
                    <a:pt x="3632" y="3202"/>
                  </a:cubicBezTo>
                  <a:cubicBezTo>
                    <a:pt x="3596" y="2607"/>
                    <a:pt x="3465" y="2035"/>
                    <a:pt x="3227" y="1488"/>
                  </a:cubicBezTo>
                  <a:cubicBezTo>
                    <a:pt x="2955" y="720"/>
                    <a:pt x="2540" y="1"/>
                    <a:pt x="191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32"/>
            <p:cNvSpPr/>
            <p:nvPr/>
          </p:nvSpPr>
          <p:spPr>
            <a:xfrm>
              <a:off x="4709343" y="-236892"/>
              <a:ext cx="161157" cy="78962"/>
            </a:xfrm>
            <a:custGeom>
              <a:rect b="b" l="l" r="r" t="t"/>
              <a:pathLst>
                <a:path extrusionOk="0" h="1978" w="4037">
                  <a:moveTo>
                    <a:pt x="2035" y="0"/>
                  </a:moveTo>
                  <a:cubicBezTo>
                    <a:pt x="1861" y="0"/>
                    <a:pt x="1687" y="12"/>
                    <a:pt x="1512" y="37"/>
                  </a:cubicBezTo>
                  <a:cubicBezTo>
                    <a:pt x="1131" y="84"/>
                    <a:pt x="584" y="239"/>
                    <a:pt x="274" y="561"/>
                  </a:cubicBezTo>
                  <a:cubicBezTo>
                    <a:pt x="108" y="715"/>
                    <a:pt x="12" y="930"/>
                    <a:pt x="0" y="1156"/>
                  </a:cubicBezTo>
                  <a:cubicBezTo>
                    <a:pt x="0" y="1918"/>
                    <a:pt x="1084" y="1977"/>
                    <a:pt x="1632" y="1977"/>
                  </a:cubicBezTo>
                  <a:lnTo>
                    <a:pt x="1667" y="1977"/>
                  </a:lnTo>
                  <a:cubicBezTo>
                    <a:pt x="1679" y="1525"/>
                    <a:pt x="1727" y="1073"/>
                    <a:pt x="1822" y="620"/>
                  </a:cubicBezTo>
                  <a:cubicBezTo>
                    <a:pt x="1857" y="473"/>
                    <a:pt x="1983" y="401"/>
                    <a:pt x="2111" y="401"/>
                  </a:cubicBezTo>
                  <a:cubicBezTo>
                    <a:pt x="2242" y="401"/>
                    <a:pt x="2375" y="476"/>
                    <a:pt x="2417" y="620"/>
                  </a:cubicBezTo>
                  <a:cubicBezTo>
                    <a:pt x="2524" y="1037"/>
                    <a:pt x="2608" y="1454"/>
                    <a:pt x="2644" y="1882"/>
                  </a:cubicBezTo>
                  <a:cubicBezTo>
                    <a:pt x="3167" y="1775"/>
                    <a:pt x="3667" y="1561"/>
                    <a:pt x="3929" y="1168"/>
                  </a:cubicBezTo>
                  <a:cubicBezTo>
                    <a:pt x="4037" y="1001"/>
                    <a:pt x="4025" y="775"/>
                    <a:pt x="3906" y="608"/>
                  </a:cubicBezTo>
                  <a:cubicBezTo>
                    <a:pt x="3894" y="584"/>
                    <a:pt x="3870" y="561"/>
                    <a:pt x="3858" y="549"/>
                  </a:cubicBezTo>
                  <a:cubicBezTo>
                    <a:pt x="3834" y="477"/>
                    <a:pt x="3775" y="430"/>
                    <a:pt x="3715" y="394"/>
                  </a:cubicBezTo>
                  <a:cubicBezTo>
                    <a:pt x="3192" y="137"/>
                    <a:pt x="2619" y="0"/>
                    <a:pt x="20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32"/>
            <p:cNvSpPr/>
            <p:nvPr/>
          </p:nvSpPr>
          <p:spPr>
            <a:xfrm>
              <a:off x="4773494" y="-220884"/>
              <a:ext cx="54211" cy="162714"/>
            </a:xfrm>
            <a:custGeom>
              <a:rect b="b" l="l" r="r" t="t"/>
              <a:pathLst>
                <a:path extrusionOk="0" h="4076" w="1358">
                  <a:moveTo>
                    <a:pt x="504" y="0"/>
                  </a:moveTo>
                  <a:cubicBezTo>
                    <a:pt x="376" y="0"/>
                    <a:pt x="250" y="72"/>
                    <a:pt x="215" y="219"/>
                  </a:cubicBezTo>
                  <a:cubicBezTo>
                    <a:pt x="120" y="660"/>
                    <a:pt x="72" y="1112"/>
                    <a:pt x="60" y="1576"/>
                  </a:cubicBezTo>
                  <a:cubicBezTo>
                    <a:pt x="60" y="1779"/>
                    <a:pt x="60" y="1993"/>
                    <a:pt x="72" y="2208"/>
                  </a:cubicBezTo>
                  <a:cubicBezTo>
                    <a:pt x="96" y="2779"/>
                    <a:pt x="1" y="3553"/>
                    <a:pt x="441" y="3970"/>
                  </a:cubicBezTo>
                  <a:cubicBezTo>
                    <a:pt x="513" y="4041"/>
                    <a:pt x="606" y="4075"/>
                    <a:pt x="698" y="4075"/>
                  </a:cubicBezTo>
                  <a:cubicBezTo>
                    <a:pt x="822" y="4075"/>
                    <a:pt x="945" y="4014"/>
                    <a:pt x="1013" y="3898"/>
                  </a:cubicBezTo>
                  <a:cubicBezTo>
                    <a:pt x="1358" y="3434"/>
                    <a:pt x="1144" y="2660"/>
                    <a:pt x="1096" y="2112"/>
                  </a:cubicBezTo>
                  <a:cubicBezTo>
                    <a:pt x="1072" y="1898"/>
                    <a:pt x="1060" y="1684"/>
                    <a:pt x="1037" y="1469"/>
                  </a:cubicBezTo>
                  <a:cubicBezTo>
                    <a:pt x="989" y="1053"/>
                    <a:pt x="917" y="624"/>
                    <a:pt x="810" y="219"/>
                  </a:cubicBezTo>
                  <a:cubicBezTo>
                    <a:pt x="768" y="75"/>
                    <a:pt x="635" y="0"/>
                    <a:pt x="50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32"/>
            <p:cNvSpPr/>
            <p:nvPr/>
          </p:nvSpPr>
          <p:spPr>
            <a:xfrm>
              <a:off x="7287337" y="2591041"/>
              <a:ext cx="182554" cy="154131"/>
            </a:xfrm>
            <a:custGeom>
              <a:rect b="b" l="l" r="r" t="t"/>
              <a:pathLst>
                <a:path extrusionOk="0" h="3861" w="4573">
                  <a:moveTo>
                    <a:pt x="2086" y="0"/>
                  </a:moveTo>
                  <a:cubicBezTo>
                    <a:pt x="1182" y="0"/>
                    <a:pt x="735" y="850"/>
                    <a:pt x="525" y="1813"/>
                  </a:cubicBezTo>
                  <a:cubicBezTo>
                    <a:pt x="179" y="2337"/>
                    <a:pt x="1" y="2944"/>
                    <a:pt x="13" y="3575"/>
                  </a:cubicBezTo>
                  <a:cubicBezTo>
                    <a:pt x="145" y="3343"/>
                    <a:pt x="380" y="3203"/>
                    <a:pt x="642" y="3203"/>
                  </a:cubicBezTo>
                  <a:cubicBezTo>
                    <a:pt x="662" y="3203"/>
                    <a:pt x="683" y="3204"/>
                    <a:pt x="703" y="3206"/>
                  </a:cubicBezTo>
                  <a:cubicBezTo>
                    <a:pt x="1156" y="3206"/>
                    <a:pt x="1596" y="3242"/>
                    <a:pt x="2049" y="3277"/>
                  </a:cubicBezTo>
                  <a:cubicBezTo>
                    <a:pt x="2097" y="3256"/>
                    <a:pt x="2150" y="3244"/>
                    <a:pt x="2203" y="3244"/>
                  </a:cubicBezTo>
                  <a:cubicBezTo>
                    <a:pt x="2269" y="3244"/>
                    <a:pt x="2335" y="3262"/>
                    <a:pt x="2394" y="3301"/>
                  </a:cubicBezTo>
                  <a:cubicBezTo>
                    <a:pt x="2567" y="3313"/>
                    <a:pt x="2739" y="3319"/>
                    <a:pt x="2912" y="3319"/>
                  </a:cubicBezTo>
                  <a:cubicBezTo>
                    <a:pt x="3085" y="3319"/>
                    <a:pt x="3257" y="3313"/>
                    <a:pt x="3430" y="3301"/>
                  </a:cubicBezTo>
                  <a:cubicBezTo>
                    <a:pt x="3471" y="3295"/>
                    <a:pt x="3513" y="3292"/>
                    <a:pt x="3554" y="3292"/>
                  </a:cubicBezTo>
                  <a:cubicBezTo>
                    <a:pt x="3913" y="3292"/>
                    <a:pt x="4242" y="3519"/>
                    <a:pt x="4370" y="3861"/>
                  </a:cubicBezTo>
                  <a:cubicBezTo>
                    <a:pt x="4573" y="3111"/>
                    <a:pt x="4287" y="2372"/>
                    <a:pt x="3930" y="1694"/>
                  </a:cubicBezTo>
                  <a:cubicBezTo>
                    <a:pt x="3870" y="1444"/>
                    <a:pt x="3775" y="1218"/>
                    <a:pt x="3656" y="1003"/>
                  </a:cubicBezTo>
                  <a:cubicBezTo>
                    <a:pt x="3477" y="527"/>
                    <a:pt x="3180" y="170"/>
                    <a:pt x="2692" y="158"/>
                  </a:cubicBezTo>
                  <a:cubicBezTo>
                    <a:pt x="2573" y="86"/>
                    <a:pt x="2442" y="39"/>
                    <a:pt x="2299" y="15"/>
                  </a:cubicBezTo>
                  <a:cubicBezTo>
                    <a:pt x="2225" y="5"/>
                    <a:pt x="2154" y="0"/>
                    <a:pt x="2086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32"/>
            <p:cNvSpPr/>
            <p:nvPr/>
          </p:nvSpPr>
          <p:spPr>
            <a:xfrm>
              <a:off x="7092966" y="2477309"/>
              <a:ext cx="192534" cy="169500"/>
            </a:xfrm>
            <a:custGeom>
              <a:rect b="b" l="l" r="r" t="t"/>
              <a:pathLst>
                <a:path extrusionOk="0" h="4246" w="4823">
                  <a:moveTo>
                    <a:pt x="2310" y="1"/>
                  </a:moveTo>
                  <a:cubicBezTo>
                    <a:pt x="1869" y="1"/>
                    <a:pt x="1426" y="173"/>
                    <a:pt x="1060" y="554"/>
                  </a:cubicBezTo>
                  <a:cubicBezTo>
                    <a:pt x="215" y="1447"/>
                    <a:pt x="0" y="2995"/>
                    <a:pt x="12" y="4245"/>
                  </a:cubicBezTo>
                  <a:cubicBezTo>
                    <a:pt x="36" y="4150"/>
                    <a:pt x="84" y="4067"/>
                    <a:pt x="143" y="3995"/>
                  </a:cubicBezTo>
                  <a:cubicBezTo>
                    <a:pt x="536" y="3543"/>
                    <a:pt x="1167" y="3555"/>
                    <a:pt x="1727" y="3531"/>
                  </a:cubicBezTo>
                  <a:cubicBezTo>
                    <a:pt x="2370" y="3507"/>
                    <a:pt x="3012" y="3495"/>
                    <a:pt x="3644" y="3435"/>
                  </a:cubicBezTo>
                  <a:cubicBezTo>
                    <a:pt x="3689" y="3428"/>
                    <a:pt x="3735" y="3424"/>
                    <a:pt x="3780" y="3424"/>
                  </a:cubicBezTo>
                  <a:cubicBezTo>
                    <a:pt x="4158" y="3424"/>
                    <a:pt x="4502" y="3682"/>
                    <a:pt x="4608" y="4055"/>
                  </a:cubicBezTo>
                  <a:cubicBezTo>
                    <a:pt x="4822" y="3019"/>
                    <a:pt x="4429" y="1590"/>
                    <a:pt x="3917" y="876"/>
                  </a:cubicBezTo>
                  <a:cubicBezTo>
                    <a:pt x="3518" y="325"/>
                    <a:pt x="2915" y="1"/>
                    <a:pt x="2310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7125262" y="2691439"/>
              <a:ext cx="28583" cy="10180"/>
            </a:xfrm>
            <a:custGeom>
              <a:rect b="b" l="l" r="r" t="t"/>
              <a:pathLst>
                <a:path extrusionOk="0" h="255" w="716">
                  <a:moveTo>
                    <a:pt x="1" y="0"/>
                  </a:moveTo>
                  <a:cubicBezTo>
                    <a:pt x="170" y="170"/>
                    <a:pt x="396" y="254"/>
                    <a:pt x="628" y="254"/>
                  </a:cubicBezTo>
                  <a:cubicBezTo>
                    <a:pt x="657" y="254"/>
                    <a:pt x="686" y="253"/>
                    <a:pt x="715" y="250"/>
                  </a:cubicBezTo>
                  <a:lnTo>
                    <a:pt x="715" y="179"/>
                  </a:lnTo>
                  <a:cubicBezTo>
                    <a:pt x="477" y="155"/>
                    <a:pt x="227" y="96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7093924" y="2662897"/>
              <a:ext cx="13333" cy="18124"/>
            </a:xfrm>
            <a:custGeom>
              <a:rect b="b" l="l" r="r" t="t"/>
              <a:pathLst>
                <a:path extrusionOk="0" h="454" w="334">
                  <a:moveTo>
                    <a:pt x="0" y="1"/>
                  </a:moveTo>
                  <a:cubicBezTo>
                    <a:pt x="0" y="13"/>
                    <a:pt x="0" y="25"/>
                    <a:pt x="0" y="25"/>
                  </a:cubicBezTo>
                  <a:cubicBezTo>
                    <a:pt x="0" y="227"/>
                    <a:pt x="131" y="406"/>
                    <a:pt x="333" y="453"/>
                  </a:cubicBezTo>
                  <a:cubicBezTo>
                    <a:pt x="202" y="346"/>
                    <a:pt x="95" y="227"/>
                    <a:pt x="24" y="72"/>
                  </a:cubicBezTo>
                  <a:cubicBezTo>
                    <a:pt x="12" y="49"/>
                    <a:pt x="12" y="25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7092008" y="2614114"/>
              <a:ext cx="193013" cy="86866"/>
            </a:xfrm>
            <a:custGeom>
              <a:rect b="b" l="l" r="r" t="t"/>
              <a:pathLst>
                <a:path extrusionOk="0" h="2176" w="4835">
                  <a:moveTo>
                    <a:pt x="3801" y="0"/>
                  </a:moveTo>
                  <a:cubicBezTo>
                    <a:pt x="3761" y="0"/>
                    <a:pt x="3720" y="3"/>
                    <a:pt x="3679" y="8"/>
                  </a:cubicBezTo>
                  <a:cubicBezTo>
                    <a:pt x="3036" y="68"/>
                    <a:pt x="2394" y="92"/>
                    <a:pt x="1751" y="116"/>
                  </a:cubicBezTo>
                  <a:cubicBezTo>
                    <a:pt x="1203" y="139"/>
                    <a:pt x="560" y="116"/>
                    <a:pt x="179" y="580"/>
                  </a:cubicBezTo>
                  <a:cubicBezTo>
                    <a:pt x="119" y="651"/>
                    <a:pt x="72" y="723"/>
                    <a:pt x="36" y="818"/>
                  </a:cubicBezTo>
                  <a:cubicBezTo>
                    <a:pt x="0" y="949"/>
                    <a:pt x="0" y="1092"/>
                    <a:pt x="48" y="1235"/>
                  </a:cubicBezTo>
                  <a:cubicBezTo>
                    <a:pt x="60" y="1259"/>
                    <a:pt x="72" y="1282"/>
                    <a:pt x="84" y="1306"/>
                  </a:cubicBezTo>
                  <a:cubicBezTo>
                    <a:pt x="155" y="1449"/>
                    <a:pt x="262" y="1580"/>
                    <a:pt x="381" y="1687"/>
                  </a:cubicBezTo>
                  <a:cubicBezTo>
                    <a:pt x="512" y="1794"/>
                    <a:pt x="667" y="1878"/>
                    <a:pt x="834" y="1949"/>
                  </a:cubicBezTo>
                  <a:cubicBezTo>
                    <a:pt x="1072" y="2033"/>
                    <a:pt x="1310" y="2092"/>
                    <a:pt x="1560" y="2128"/>
                  </a:cubicBezTo>
                  <a:cubicBezTo>
                    <a:pt x="1584" y="1616"/>
                    <a:pt x="1739" y="1128"/>
                    <a:pt x="2001" y="699"/>
                  </a:cubicBezTo>
                  <a:cubicBezTo>
                    <a:pt x="2061" y="587"/>
                    <a:pt x="2165" y="537"/>
                    <a:pt x="2270" y="537"/>
                  </a:cubicBezTo>
                  <a:cubicBezTo>
                    <a:pt x="2433" y="537"/>
                    <a:pt x="2596" y="658"/>
                    <a:pt x="2596" y="854"/>
                  </a:cubicBezTo>
                  <a:cubicBezTo>
                    <a:pt x="2620" y="1306"/>
                    <a:pt x="2608" y="1747"/>
                    <a:pt x="2620" y="2175"/>
                  </a:cubicBezTo>
                  <a:cubicBezTo>
                    <a:pt x="3013" y="2164"/>
                    <a:pt x="3394" y="2140"/>
                    <a:pt x="3679" y="2116"/>
                  </a:cubicBezTo>
                  <a:cubicBezTo>
                    <a:pt x="4513" y="2068"/>
                    <a:pt x="4834" y="1223"/>
                    <a:pt x="4632" y="628"/>
                  </a:cubicBezTo>
                  <a:cubicBezTo>
                    <a:pt x="4524" y="250"/>
                    <a:pt x="4182" y="0"/>
                    <a:pt x="38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7383344" y="2722457"/>
              <a:ext cx="88942" cy="85828"/>
            </a:xfrm>
            <a:custGeom>
              <a:rect b="b" l="l" r="r" t="t"/>
              <a:pathLst>
                <a:path extrusionOk="0" h="2150" w="2228">
                  <a:moveTo>
                    <a:pt x="1164" y="0"/>
                  </a:moveTo>
                  <a:cubicBezTo>
                    <a:pt x="1122" y="0"/>
                    <a:pt x="1080" y="3"/>
                    <a:pt x="1037" y="9"/>
                  </a:cubicBezTo>
                  <a:cubicBezTo>
                    <a:pt x="864" y="21"/>
                    <a:pt x="691" y="27"/>
                    <a:pt x="519" y="27"/>
                  </a:cubicBezTo>
                  <a:cubicBezTo>
                    <a:pt x="346" y="27"/>
                    <a:pt x="174" y="21"/>
                    <a:pt x="1" y="9"/>
                  </a:cubicBezTo>
                  <a:lnTo>
                    <a:pt x="1" y="9"/>
                  </a:lnTo>
                  <a:cubicBezTo>
                    <a:pt x="37" y="33"/>
                    <a:pt x="72" y="57"/>
                    <a:pt x="96" y="104"/>
                  </a:cubicBezTo>
                  <a:cubicBezTo>
                    <a:pt x="525" y="795"/>
                    <a:pt x="465" y="1497"/>
                    <a:pt x="132" y="2140"/>
                  </a:cubicBezTo>
                  <a:cubicBezTo>
                    <a:pt x="287" y="2146"/>
                    <a:pt x="441" y="2149"/>
                    <a:pt x="595" y="2149"/>
                  </a:cubicBezTo>
                  <a:cubicBezTo>
                    <a:pt x="748" y="2149"/>
                    <a:pt x="900" y="2146"/>
                    <a:pt x="1049" y="2140"/>
                  </a:cubicBezTo>
                  <a:cubicBezTo>
                    <a:pt x="1918" y="2093"/>
                    <a:pt x="2227" y="1188"/>
                    <a:pt x="1977" y="569"/>
                  </a:cubicBezTo>
                  <a:cubicBezTo>
                    <a:pt x="1849" y="227"/>
                    <a:pt x="1529" y="0"/>
                    <a:pt x="11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32"/>
            <p:cNvSpPr/>
            <p:nvPr/>
          </p:nvSpPr>
          <p:spPr>
            <a:xfrm>
              <a:off x="7280710" y="2718505"/>
              <a:ext cx="88423" cy="82275"/>
            </a:xfrm>
            <a:custGeom>
              <a:rect b="b" l="l" r="r" t="t"/>
              <a:pathLst>
                <a:path extrusionOk="0" h="2061" w="2215">
                  <a:moveTo>
                    <a:pt x="848" y="0"/>
                  </a:moveTo>
                  <a:cubicBezTo>
                    <a:pt x="575" y="0"/>
                    <a:pt x="328" y="142"/>
                    <a:pt x="203" y="382"/>
                  </a:cubicBezTo>
                  <a:cubicBezTo>
                    <a:pt x="0" y="775"/>
                    <a:pt x="107" y="1251"/>
                    <a:pt x="465" y="1525"/>
                  </a:cubicBezTo>
                  <a:cubicBezTo>
                    <a:pt x="810" y="1763"/>
                    <a:pt x="1191" y="1954"/>
                    <a:pt x="1596" y="2061"/>
                  </a:cubicBezTo>
                  <a:cubicBezTo>
                    <a:pt x="1881" y="1501"/>
                    <a:pt x="1941" y="918"/>
                    <a:pt x="2072" y="275"/>
                  </a:cubicBezTo>
                  <a:cubicBezTo>
                    <a:pt x="2084" y="191"/>
                    <a:pt x="2143" y="120"/>
                    <a:pt x="2215" y="84"/>
                  </a:cubicBezTo>
                  <a:cubicBezTo>
                    <a:pt x="1774" y="49"/>
                    <a:pt x="1322" y="1"/>
                    <a:pt x="881" y="1"/>
                  </a:cubicBezTo>
                  <a:cubicBezTo>
                    <a:pt x="870" y="1"/>
                    <a:pt x="859" y="0"/>
                    <a:pt x="8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32"/>
            <p:cNvSpPr/>
            <p:nvPr/>
          </p:nvSpPr>
          <p:spPr>
            <a:xfrm>
              <a:off x="7149972" y="2635312"/>
              <a:ext cx="284190" cy="406665"/>
            </a:xfrm>
            <a:custGeom>
              <a:rect b="b" l="l" r="r" t="t"/>
              <a:pathLst>
                <a:path extrusionOk="0" h="10187" w="7119">
                  <a:moveTo>
                    <a:pt x="811" y="0"/>
                  </a:moveTo>
                  <a:cubicBezTo>
                    <a:pt x="707" y="0"/>
                    <a:pt x="602" y="49"/>
                    <a:pt x="537" y="156"/>
                  </a:cubicBezTo>
                  <a:cubicBezTo>
                    <a:pt x="275" y="597"/>
                    <a:pt x="120" y="1085"/>
                    <a:pt x="96" y="1585"/>
                  </a:cubicBezTo>
                  <a:lnTo>
                    <a:pt x="96" y="1656"/>
                  </a:lnTo>
                  <a:cubicBezTo>
                    <a:pt x="1" y="3252"/>
                    <a:pt x="787" y="5157"/>
                    <a:pt x="1299" y="6419"/>
                  </a:cubicBezTo>
                  <a:cubicBezTo>
                    <a:pt x="1608" y="7169"/>
                    <a:pt x="1965" y="7931"/>
                    <a:pt x="2597" y="8467"/>
                  </a:cubicBezTo>
                  <a:cubicBezTo>
                    <a:pt x="2775" y="8633"/>
                    <a:pt x="2978" y="8764"/>
                    <a:pt x="3192" y="8872"/>
                  </a:cubicBezTo>
                  <a:lnTo>
                    <a:pt x="3287" y="8931"/>
                  </a:lnTo>
                  <a:cubicBezTo>
                    <a:pt x="4128" y="9499"/>
                    <a:pt x="4676" y="10186"/>
                    <a:pt x="5737" y="10186"/>
                  </a:cubicBezTo>
                  <a:cubicBezTo>
                    <a:pt x="5788" y="10186"/>
                    <a:pt x="5841" y="10184"/>
                    <a:pt x="5895" y="10181"/>
                  </a:cubicBezTo>
                  <a:cubicBezTo>
                    <a:pt x="7119" y="10113"/>
                    <a:pt x="6983" y="8406"/>
                    <a:pt x="5838" y="8406"/>
                  </a:cubicBezTo>
                  <a:cubicBezTo>
                    <a:pt x="5780" y="8406"/>
                    <a:pt x="5719" y="8410"/>
                    <a:pt x="5656" y="8419"/>
                  </a:cubicBezTo>
                  <a:cubicBezTo>
                    <a:pt x="5624" y="8424"/>
                    <a:pt x="5590" y="8426"/>
                    <a:pt x="5556" y="8426"/>
                  </a:cubicBezTo>
                  <a:cubicBezTo>
                    <a:pt x="5081" y="8426"/>
                    <a:pt x="4485" y="7988"/>
                    <a:pt x="4097" y="7788"/>
                  </a:cubicBezTo>
                  <a:cubicBezTo>
                    <a:pt x="3918" y="7705"/>
                    <a:pt x="3728" y="7633"/>
                    <a:pt x="3525" y="7550"/>
                  </a:cubicBezTo>
                  <a:cubicBezTo>
                    <a:pt x="3942" y="7288"/>
                    <a:pt x="4287" y="6847"/>
                    <a:pt x="4561" y="6466"/>
                  </a:cubicBezTo>
                  <a:cubicBezTo>
                    <a:pt x="4883" y="6062"/>
                    <a:pt x="5144" y="5621"/>
                    <a:pt x="5359" y="5157"/>
                  </a:cubicBezTo>
                  <a:cubicBezTo>
                    <a:pt x="5585" y="4907"/>
                    <a:pt x="5787" y="4621"/>
                    <a:pt x="5954" y="4323"/>
                  </a:cubicBezTo>
                  <a:cubicBezTo>
                    <a:pt x="6299" y="3680"/>
                    <a:pt x="6371" y="2978"/>
                    <a:pt x="5930" y="2287"/>
                  </a:cubicBezTo>
                  <a:cubicBezTo>
                    <a:pt x="5906" y="2240"/>
                    <a:pt x="5871" y="2216"/>
                    <a:pt x="5835" y="2192"/>
                  </a:cubicBezTo>
                  <a:cubicBezTo>
                    <a:pt x="5774" y="2152"/>
                    <a:pt x="5706" y="2130"/>
                    <a:pt x="5638" y="2130"/>
                  </a:cubicBezTo>
                  <a:cubicBezTo>
                    <a:pt x="5587" y="2130"/>
                    <a:pt x="5536" y="2143"/>
                    <a:pt x="5490" y="2168"/>
                  </a:cubicBezTo>
                  <a:cubicBezTo>
                    <a:pt x="5406" y="2204"/>
                    <a:pt x="5359" y="2275"/>
                    <a:pt x="5335" y="2359"/>
                  </a:cubicBezTo>
                  <a:cubicBezTo>
                    <a:pt x="5216" y="3002"/>
                    <a:pt x="5156" y="3585"/>
                    <a:pt x="4859" y="4145"/>
                  </a:cubicBezTo>
                  <a:cubicBezTo>
                    <a:pt x="4811" y="4252"/>
                    <a:pt x="4752" y="4347"/>
                    <a:pt x="4692" y="4442"/>
                  </a:cubicBezTo>
                  <a:cubicBezTo>
                    <a:pt x="4228" y="5133"/>
                    <a:pt x="3620" y="5716"/>
                    <a:pt x="3049" y="6324"/>
                  </a:cubicBezTo>
                  <a:cubicBezTo>
                    <a:pt x="3037" y="6347"/>
                    <a:pt x="3025" y="6359"/>
                    <a:pt x="3013" y="6383"/>
                  </a:cubicBezTo>
                  <a:cubicBezTo>
                    <a:pt x="2894" y="6466"/>
                    <a:pt x="2787" y="6550"/>
                    <a:pt x="2668" y="6621"/>
                  </a:cubicBezTo>
                  <a:cubicBezTo>
                    <a:pt x="2477" y="6288"/>
                    <a:pt x="2311" y="5943"/>
                    <a:pt x="2168" y="5585"/>
                  </a:cubicBezTo>
                  <a:cubicBezTo>
                    <a:pt x="1835" y="4811"/>
                    <a:pt x="1549" y="4026"/>
                    <a:pt x="1323" y="3216"/>
                  </a:cubicBezTo>
                  <a:cubicBezTo>
                    <a:pt x="1203" y="2692"/>
                    <a:pt x="1144" y="2168"/>
                    <a:pt x="1156" y="1633"/>
                  </a:cubicBezTo>
                  <a:cubicBezTo>
                    <a:pt x="1156" y="1204"/>
                    <a:pt x="1156" y="775"/>
                    <a:pt x="1132" y="323"/>
                  </a:cubicBezTo>
                  <a:cubicBezTo>
                    <a:pt x="1132" y="120"/>
                    <a:pt x="973" y="0"/>
                    <a:pt x="811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32"/>
            <p:cNvSpPr/>
            <p:nvPr/>
          </p:nvSpPr>
          <p:spPr>
            <a:xfrm>
              <a:off x="6219836" y="60153"/>
              <a:ext cx="183033" cy="154091"/>
            </a:xfrm>
            <a:custGeom>
              <a:rect b="b" l="l" r="r" t="t"/>
              <a:pathLst>
                <a:path extrusionOk="0" h="3860" w="4585">
                  <a:moveTo>
                    <a:pt x="2101" y="1"/>
                  </a:moveTo>
                  <a:cubicBezTo>
                    <a:pt x="1198" y="1"/>
                    <a:pt x="748" y="844"/>
                    <a:pt x="536" y="1811"/>
                  </a:cubicBezTo>
                  <a:cubicBezTo>
                    <a:pt x="191" y="2335"/>
                    <a:pt x="0" y="2942"/>
                    <a:pt x="12" y="3573"/>
                  </a:cubicBezTo>
                  <a:cubicBezTo>
                    <a:pt x="145" y="3341"/>
                    <a:pt x="380" y="3202"/>
                    <a:pt x="641" y="3202"/>
                  </a:cubicBezTo>
                  <a:cubicBezTo>
                    <a:pt x="662" y="3202"/>
                    <a:pt x="682" y="3202"/>
                    <a:pt x="703" y="3204"/>
                  </a:cubicBezTo>
                  <a:cubicBezTo>
                    <a:pt x="1143" y="3204"/>
                    <a:pt x="1596" y="3240"/>
                    <a:pt x="2048" y="3276"/>
                  </a:cubicBezTo>
                  <a:cubicBezTo>
                    <a:pt x="2095" y="3250"/>
                    <a:pt x="2145" y="3238"/>
                    <a:pt x="2197" y="3238"/>
                  </a:cubicBezTo>
                  <a:cubicBezTo>
                    <a:pt x="2264" y="3238"/>
                    <a:pt x="2333" y="3259"/>
                    <a:pt x="2394" y="3299"/>
                  </a:cubicBezTo>
                  <a:cubicBezTo>
                    <a:pt x="2572" y="3311"/>
                    <a:pt x="2748" y="3317"/>
                    <a:pt x="2922" y="3317"/>
                  </a:cubicBezTo>
                  <a:cubicBezTo>
                    <a:pt x="3096" y="3317"/>
                    <a:pt x="3269" y="3311"/>
                    <a:pt x="3441" y="3299"/>
                  </a:cubicBezTo>
                  <a:cubicBezTo>
                    <a:pt x="3484" y="3293"/>
                    <a:pt x="3527" y="3290"/>
                    <a:pt x="3568" y="3290"/>
                  </a:cubicBezTo>
                  <a:cubicBezTo>
                    <a:pt x="3934" y="3290"/>
                    <a:pt x="4254" y="3517"/>
                    <a:pt x="4382" y="3859"/>
                  </a:cubicBezTo>
                  <a:cubicBezTo>
                    <a:pt x="4584" y="3109"/>
                    <a:pt x="4299" y="2371"/>
                    <a:pt x="3941" y="1692"/>
                  </a:cubicBezTo>
                  <a:cubicBezTo>
                    <a:pt x="3882" y="1442"/>
                    <a:pt x="3787" y="1216"/>
                    <a:pt x="3656" y="1002"/>
                  </a:cubicBezTo>
                  <a:cubicBezTo>
                    <a:pt x="3477" y="525"/>
                    <a:pt x="3191" y="180"/>
                    <a:pt x="2703" y="156"/>
                  </a:cubicBezTo>
                  <a:cubicBezTo>
                    <a:pt x="2584" y="85"/>
                    <a:pt x="2441" y="37"/>
                    <a:pt x="2298" y="13"/>
                  </a:cubicBezTo>
                  <a:cubicBezTo>
                    <a:pt x="2230" y="5"/>
                    <a:pt x="2164" y="1"/>
                    <a:pt x="2101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32"/>
            <p:cNvSpPr/>
            <p:nvPr/>
          </p:nvSpPr>
          <p:spPr>
            <a:xfrm>
              <a:off x="6025426" y="-53979"/>
              <a:ext cx="192534" cy="169341"/>
            </a:xfrm>
            <a:custGeom>
              <a:rect b="b" l="l" r="r" t="t"/>
              <a:pathLst>
                <a:path extrusionOk="0" h="4242" w="4823">
                  <a:moveTo>
                    <a:pt x="2313" y="0"/>
                  </a:moveTo>
                  <a:cubicBezTo>
                    <a:pt x="1871" y="0"/>
                    <a:pt x="1428" y="175"/>
                    <a:pt x="1060" y="563"/>
                  </a:cubicBezTo>
                  <a:cubicBezTo>
                    <a:pt x="215" y="1456"/>
                    <a:pt x="1" y="3003"/>
                    <a:pt x="13" y="4242"/>
                  </a:cubicBezTo>
                  <a:cubicBezTo>
                    <a:pt x="36" y="4146"/>
                    <a:pt x="84" y="4063"/>
                    <a:pt x="144" y="4003"/>
                  </a:cubicBezTo>
                  <a:cubicBezTo>
                    <a:pt x="537" y="3551"/>
                    <a:pt x="1168" y="3563"/>
                    <a:pt x="1727" y="3539"/>
                  </a:cubicBezTo>
                  <a:cubicBezTo>
                    <a:pt x="2370" y="3515"/>
                    <a:pt x="3013" y="3491"/>
                    <a:pt x="3644" y="3432"/>
                  </a:cubicBezTo>
                  <a:cubicBezTo>
                    <a:pt x="3685" y="3426"/>
                    <a:pt x="3725" y="3424"/>
                    <a:pt x="3766" y="3424"/>
                  </a:cubicBezTo>
                  <a:cubicBezTo>
                    <a:pt x="4149" y="3424"/>
                    <a:pt x="4501" y="3674"/>
                    <a:pt x="4608" y="4051"/>
                  </a:cubicBezTo>
                  <a:cubicBezTo>
                    <a:pt x="4823" y="3015"/>
                    <a:pt x="4430" y="1598"/>
                    <a:pt x="3918" y="884"/>
                  </a:cubicBezTo>
                  <a:cubicBezTo>
                    <a:pt x="3519" y="327"/>
                    <a:pt x="2918" y="0"/>
                    <a:pt x="231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32"/>
            <p:cNvSpPr/>
            <p:nvPr/>
          </p:nvSpPr>
          <p:spPr>
            <a:xfrm>
              <a:off x="6057761" y="160472"/>
              <a:ext cx="28543" cy="10180"/>
            </a:xfrm>
            <a:custGeom>
              <a:rect b="b" l="l" r="r" t="t"/>
              <a:pathLst>
                <a:path extrusionOk="0" h="255" w="715">
                  <a:moveTo>
                    <a:pt x="0" y="1"/>
                  </a:moveTo>
                  <a:lnTo>
                    <a:pt x="0" y="1"/>
                  </a:lnTo>
                  <a:cubicBezTo>
                    <a:pt x="172" y="161"/>
                    <a:pt x="400" y="254"/>
                    <a:pt x="635" y="254"/>
                  </a:cubicBezTo>
                  <a:cubicBezTo>
                    <a:pt x="662" y="254"/>
                    <a:pt x="688" y="253"/>
                    <a:pt x="715" y="251"/>
                  </a:cubicBezTo>
                  <a:lnTo>
                    <a:pt x="715" y="179"/>
                  </a:lnTo>
                  <a:cubicBezTo>
                    <a:pt x="465" y="144"/>
                    <a:pt x="227" y="8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32"/>
            <p:cNvSpPr/>
            <p:nvPr/>
          </p:nvSpPr>
          <p:spPr>
            <a:xfrm>
              <a:off x="6026384" y="131969"/>
              <a:ext cx="13333" cy="18084"/>
            </a:xfrm>
            <a:custGeom>
              <a:rect b="b" l="l" r="r" t="t"/>
              <a:pathLst>
                <a:path extrusionOk="0" h="453" w="334">
                  <a:moveTo>
                    <a:pt x="1" y="0"/>
                  </a:moveTo>
                  <a:cubicBezTo>
                    <a:pt x="1" y="0"/>
                    <a:pt x="1" y="12"/>
                    <a:pt x="1" y="24"/>
                  </a:cubicBezTo>
                  <a:cubicBezTo>
                    <a:pt x="1" y="227"/>
                    <a:pt x="132" y="393"/>
                    <a:pt x="334" y="453"/>
                  </a:cubicBezTo>
                  <a:cubicBezTo>
                    <a:pt x="203" y="346"/>
                    <a:pt x="96" y="215"/>
                    <a:pt x="24" y="72"/>
                  </a:cubicBezTo>
                  <a:cubicBezTo>
                    <a:pt x="12" y="48"/>
                    <a:pt x="12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32"/>
            <p:cNvSpPr/>
            <p:nvPr/>
          </p:nvSpPr>
          <p:spPr>
            <a:xfrm>
              <a:off x="6024028" y="83027"/>
              <a:ext cx="192973" cy="86507"/>
            </a:xfrm>
            <a:custGeom>
              <a:rect b="b" l="l" r="r" t="t"/>
              <a:pathLst>
                <a:path extrusionOk="0" h="2167" w="4834">
                  <a:moveTo>
                    <a:pt x="3820" y="0"/>
                  </a:moveTo>
                  <a:cubicBezTo>
                    <a:pt x="3774" y="0"/>
                    <a:pt x="3726" y="4"/>
                    <a:pt x="3679" y="12"/>
                  </a:cubicBezTo>
                  <a:cubicBezTo>
                    <a:pt x="3048" y="71"/>
                    <a:pt x="2405" y="83"/>
                    <a:pt x="1762" y="107"/>
                  </a:cubicBezTo>
                  <a:cubicBezTo>
                    <a:pt x="1203" y="131"/>
                    <a:pt x="572" y="119"/>
                    <a:pt x="179" y="571"/>
                  </a:cubicBezTo>
                  <a:cubicBezTo>
                    <a:pt x="119" y="643"/>
                    <a:pt x="71" y="726"/>
                    <a:pt x="48" y="810"/>
                  </a:cubicBezTo>
                  <a:cubicBezTo>
                    <a:pt x="0" y="941"/>
                    <a:pt x="0" y="1095"/>
                    <a:pt x="60" y="1226"/>
                  </a:cubicBezTo>
                  <a:cubicBezTo>
                    <a:pt x="71" y="1250"/>
                    <a:pt x="71" y="1274"/>
                    <a:pt x="83" y="1298"/>
                  </a:cubicBezTo>
                  <a:cubicBezTo>
                    <a:pt x="155" y="1441"/>
                    <a:pt x="262" y="1572"/>
                    <a:pt x="381" y="1679"/>
                  </a:cubicBezTo>
                  <a:cubicBezTo>
                    <a:pt x="524" y="1786"/>
                    <a:pt x="679" y="1869"/>
                    <a:pt x="845" y="1941"/>
                  </a:cubicBezTo>
                  <a:cubicBezTo>
                    <a:pt x="1072" y="2024"/>
                    <a:pt x="1322" y="2084"/>
                    <a:pt x="1560" y="2119"/>
                  </a:cubicBezTo>
                  <a:cubicBezTo>
                    <a:pt x="1584" y="1607"/>
                    <a:pt x="1738" y="1119"/>
                    <a:pt x="2012" y="691"/>
                  </a:cubicBezTo>
                  <a:cubicBezTo>
                    <a:pt x="2077" y="589"/>
                    <a:pt x="2178" y="543"/>
                    <a:pt x="2278" y="543"/>
                  </a:cubicBezTo>
                  <a:cubicBezTo>
                    <a:pt x="2434" y="543"/>
                    <a:pt x="2588" y="656"/>
                    <a:pt x="2596" y="845"/>
                  </a:cubicBezTo>
                  <a:cubicBezTo>
                    <a:pt x="2631" y="1298"/>
                    <a:pt x="2619" y="1738"/>
                    <a:pt x="2619" y="2167"/>
                  </a:cubicBezTo>
                  <a:cubicBezTo>
                    <a:pt x="3024" y="2167"/>
                    <a:pt x="3393" y="2131"/>
                    <a:pt x="3679" y="2107"/>
                  </a:cubicBezTo>
                  <a:cubicBezTo>
                    <a:pt x="4524" y="2060"/>
                    <a:pt x="4834" y="1214"/>
                    <a:pt x="4643" y="619"/>
                  </a:cubicBezTo>
                  <a:cubicBezTo>
                    <a:pt x="4538" y="248"/>
                    <a:pt x="4196" y="0"/>
                    <a:pt x="3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32"/>
            <p:cNvSpPr/>
            <p:nvPr/>
          </p:nvSpPr>
          <p:spPr>
            <a:xfrm>
              <a:off x="6315365" y="191130"/>
              <a:ext cx="89381" cy="85708"/>
            </a:xfrm>
            <a:custGeom>
              <a:rect b="b" l="l" r="r" t="t"/>
              <a:pathLst>
                <a:path extrusionOk="0" h="2147" w="2239">
                  <a:moveTo>
                    <a:pt x="1158" y="0"/>
                  </a:moveTo>
                  <a:cubicBezTo>
                    <a:pt x="1122" y="0"/>
                    <a:pt x="1085" y="2"/>
                    <a:pt x="1048" y="7"/>
                  </a:cubicBezTo>
                  <a:cubicBezTo>
                    <a:pt x="876" y="24"/>
                    <a:pt x="703" y="33"/>
                    <a:pt x="529" y="33"/>
                  </a:cubicBezTo>
                  <a:cubicBezTo>
                    <a:pt x="355" y="33"/>
                    <a:pt x="179" y="24"/>
                    <a:pt x="1" y="7"/>
                  </a:cubicBezTo>
                  <a:lnTo>
                    <a:pt x="1" y="7"/>
                  </a:lnTo>
                  <a:cubicBezTo>
                    <a:pt x="36" y="30"/>
                    <a:pt x="72" y="66"/>
                    <a:pt x="96" y="102"/>
                  </a:cubicBezTo>
                  <a:cubicBezTo>
                    <a:pt x="536" y="792"/>
                    <a:pt x="465" y="1495"/>
                    <a:pt x="132" y="2138"/>
                  </a:cubicBezTo>
                  <a:cubicBezTo>
                    <a:pt x="286" y="2144"/>
                    <a:pt x="441" y="2147"/>
                    <a:pt x="594" y="2147"/>
                  </a:cubicBezTo>
                  <a:cubicBezTo>
                    <a:pt x="748" y="2147"/>
                    <a:pt x="899" y="2144"/>
                    <a:pt x="1048" y="2138"/>
                  </a:cubicBezTo>
                  <a:cubicBezTo>
                    <a:pt x="1929" y="2102"/>
                    <a:pt x="2239" y="1197"/>
                    <a:pt x="1989" y="578"/>
                  </a:cubicBezTo>
                  <a:cubicBezTo>
                    <a:pt x="1859" y="220"/>
                    <a:pt x="1531" y="0"/>
                    <a:pt x="11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32"/>
            <p:cNvSpPr/>
            <p:nvPr/>
          </p:nvSpPr>
          <p:spPr>
            <a:xfrm>
              <a:off x="6212690" y="187537"/>
              <a:ext cx="88942" cy="82315"/>
            </a:xfrm>
            <a:custGeom>
              <a:rect b="b" l="l" r="r" t="t"/>
              <a:pathLst>
                <a:path extrusionOk="0" h="2062" w="2228">
                  <a:moveTo>
                    <a:pt x="849" y="1"/>
                  </a:moveTo>
                  <a:cubicBezTo>
                    <a:pt x="576" y="1"/>
                    <a:pt x="329" y="142"/>
                    <a:pt x="203" y="370"/>
                  </a:cubicBezTo>
                  <a:cubicBezTo>
                    <a:pt x="1" y="763"/>
                    <a:pt x="108" y="1251"/>
                    <a:pt x="465" y="1513"/>
                  </a:cubicBezTo>
                  <a:cubicBezTo>
                    <a:pt x="810" y="1763"/>
                    <a:pt x="1191" y="1942"/>
                    <a:pt x="1608" y="2061"/>
                  </a:cubicBezTo>
                  <a:cubicBezTo>
                    <a:pt x="1894" y="1501"/>
                    <a:pt x="1953" y="918"/>
                    <a:pt x="2084" y="275"/>
                  </a:cubicBezTo>
                  <a:cubicBezTo>
                    <a:pt x="2096" y="180"/>
                    <a:pt x="2144" y="108"/>
                    <a:pt x="2227" y="73"/>
                  </a:cubicBezTo>
                  <a:cubicBezTo>
                    <a:pt x="1787" y="37"/>
                    <a:pt x="1334" y="1"/>
                    <a:pt x="882" y="1"/>
                  </a:cubicBezTo>
                  <a:cubicBezTo>
                    <a:pt x="871" y="1"/>
                    <a:pt x="860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32"/>
            <p:cNvSpPr/>
            <p:nvPr/>
          </p:nvSpPr>
          <p:spPr>
            <a:xfrm>
              <a:off x="6082950" y="104943"/>
              <a:ext cx="284151" cy="406066"/>
            </a:xfrm>
            <a:custGeom>
              <a:rect b="b" l="l" r="r" t="t"/>
              <a:pathLst>
                <a:path extrusionOk="0" h="10172" w="7118">
                  <a:moveTo>
                    <a:pt x="803" y="0"/>
                  </a:moveTo>
                  <a:cubicBezTo>
                    <a:pt x="703" y="0"/>
                    <a:pt x="601" y="47"/>
                    <a:pt x="536" y="153"/>
                  </a:cubicBezTo>
                  <a:cubicBezTo>
                    <a:pt x="274" y="582"/>
                    <a:pt x="119" y="1070"/>
                    <a:pt x="96" y="1570"/>
                  </a:cubicBezTo>
                  <a:lnTo>
                    <a:pt x="96" y="1642"/>
                  </a:lnTo>
                  <a:cubicBezTo>
                    <a:pt x="0" y="3249"/>
                    <a:pt x="786" y="5154"/>
                    <a:pt x="1298" y="6404"/>
                  </a:cubicBezTo>
                  <a:cubicBezTo>
                    <a:pt x="1608" y="7166"/>
                    <a:pt x="1965" y="7916"/>
                    <a:pt x="2596" y="8464"/>
                  </a:cubicBezTo>
                  <a:cubicBezTo>
                    <a:pt x="2775" y="8619"/>
                    <a:pt x="2977" y="8750"/>
                    <a:pt x="3191" y="8857"/>
                  </a:cubicBezTo>
                  <a:lnTo>
                    <a:pt x="3287" y="8928"/>
                  </a:lnTo>
                  <a:cubicBezTo>
                    <a:pt x="4127" y="9485"/>
                    <a:pt x="4675" y="10171"/>
                    <a:pt x="5737" y="10171"/>
                  </a:cubicBezTo>
                  <a:cubicBezTo>
                    <a:pt x="5788" y="10171"/>
                    <a:pt x="5840" y="10170"/>
                    <a:pt x="5894" y="10167"/>
                  </a:cubicBezTo>
                  <a:cubicBezTo>
                    <a:pt x="7118" y="10099"/>
                    <a:pt x="6972" y="8391"/>
                    <a:pt x="5836" y="8391"/>
                  </a:cubicBezTo>
                  <a:cubicBezTo>
                    <a:pt x="5778" y="8391"/>
                    <a:pt x="5718" y="8395"/>
                    <a:pt x="5656" y="8404"/>
                  </a:cubicBezTo>
                  <a:cubicBezTo>
                    <a:pt x="5623" y="8409"/>
                    <a:pt x="5590" y="8411"/>
                    <a:pt x="5555" y="8411"/>
                  </a:cubicBezTo>
                  <a:cubicBezTo>
                    <a:pt x="5081" y="8411"/>
                    <a:pt x="4485" y="7973"/>
                    <a:pt x="4096" y="7773"/>
                  </a:cubicBezTo>
                  <a:cubicBezTo>
                    <a:pt x="3918" y="7690"/>
                    <a:pt x="3715" y="7619"/>
                    <a:pt x="3525" y="7535"/>
                  </a:cubicBezTo>
                  <a:cubicBezTo>
                    <a:pt x="3941" y="7273"/>
                    <a:pt x="4287" y="6833"/>
                    <a:pt x="4561" y="6452"/>
                  </a:cubicBezTo>
                  <a:cubicBezTo>
                    <a:pt x="4870" y="6047"/>
                    <a:pt x="5144" y="5606"/>
                    <a:pt x="5358" y="5142"/>
                  </a:cubicBezTo>
                  <a:cubicBezTo>
                    <a:pt x="5596" y="4892"/>
                    <a:pt x="5787" y="4606"/>
                    <a:pt x="5954" y="4309"/>
                  </a:cubicBezTo>
                  <a:cubicBezTo>
                    <a:pt x="6287" y="3654"/>
                    <a:pt x="6358" y="2951"/>
                    <a:pt x="5918" y="2261"/>
                  </a:cubicBezTo>
                  <a:cubicBezTo>
                    <a:pt x="5894" y="2225"/>
                    <a:pt x="5858" y="2189"/>
                    <a:pt x="5823" y="2166"/>
                  </a:cubicBezTo>
                  <a:cubicBezTo>
                    <a:pt x="5760" y="2131"/>
                    <a:pt x="5690" y="2112"/>
                    <a:pt x="5620" y="2112"/>
                  </a:cubicBezTo>
                  <a:cubicBezTo>
                    <a:pt x="5571" y="2112"/>
                    <a:pt x="5522" y="2122"/>
                    <a:pt x="5477" y="2142"/>
                  </a:cubicBezTo>
                  <a:cubicBezTo>
                    <a:pt x="5394" y="2177"/>
                    <a:pt x="5346" y="2249"/>
                    <a:pt x="5334" y="2344"/>
                  </a:cubicBezTo>
                  <a:cubicBezTo>
                    <a:pt x="5203" y="2987"/>
                    <a:pt x="5144" y="3559"/>
                    <a:pt x="4858" y="4130"/>
                  </a:cubicBezTo>
                  <a:cubicBezTo>
                    <a:pt x="4799" y="4225"/>
                    <a:pt x="4739" y="4321"/>
                    <a:pt x="4680" y="4428"/>
                  </a:cubicBezTo>
                  <a:cubicBezTo>
                    <a:pt x="4215" y="5118"/>
                    <a:pt x="3608" y="5690"/>
                    <a:pt x="3048" y="6309"/>
                  </a:cubicBezTo>
                  <a:cubicBezTo>
                    <a:pt x="3025" y="6321"/>
                    <a:pt x="3013" y="6345"/>
                    <a:pt x="3001" y="6368"/>
                  </a:cubicBezTo>
                  <a:cubicBezTo>
                    <a:pt x="2882" y="6452"/>
                    <a:pt x="2775" y="6535"/>
                    <a:pt x="2656" y="6607"/>
                  </a:cubicBezTo>
                  <a:cubicBezTo>
                    <a:pt x="2465" y="6273"/>
                    <a:pt x="2298" y="5928"/>
                    <a:pt x="2155" y="5571"/>
                  </a:cubicBezTo>
                  <a:cubicBezTo>
                    <a:pt x="1822" y="4809"/>
                    <a:pt x="1536" y="4011"/>
                    <a:pt x="1322" y="3201"/>
                  </a:cubicBezTo>
                  <a:cubicBezTo>
                    <a:pt x="1191" y="2689"/>
                    <a:pt x="1132" y="2154"/>
                    <a:pt x="1143" y="1630"/>
                  </a:cubicBezTo>
                  <a:cubicBezTo>
                    <a:pt x="1143" y="1189"/>
                    <a:pt x="1143" y="761"/>
                    <a:pt x="1120" y="308"/>
                  </a:cubicBezTo>
                  <a:cubicBezTo>
                    <a:pt x="1120" y="118"/>
                    <a:pt x="963" y="0"/>
                    <a:pt x="803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32"/>
            <p:cNvSpPr/>
            <p:nvPr/>
          </p:nvSpPr>
          <p:spPr>
            <a:xfrm>
              <a:off x="7761227" y="1014720"/>
              <a:ext cx="359480" cy="347064"/>
            </a:xfrm>
            <a:custGeom>
              <a:rect b="b" l="l" r="r" t="t"/>
              <a:pathLst>
                <a:path extrusionOk="0" h="8694" w="9005">
                  <a:moveTo>
                    <a:pt x="3054" y="0"/>
                  </a:moveTo>
                  <a:cubicBezTo>
                    <a:pt x="2837" y="0"/>
                    <a:pt x="2609" y="18"/>
                    <a:pt x="2370" y="57"/>
                  </a:cubicBezTo>
                  <a:cubicBezTo>
                    <a:pt x="2179" y="92"/>
                    <a:pt x="2013" y="223"/>
                    <a:pt x="1941" y="414"/>
                  </a:cubicBezTo>
                  <a:cubicBezTo>
                    <a:pt x="1727" y="438"/>
                    <a:pt x="1501" y="497"/>
                    <a:pt x="1298" y="604"/>
                  </a:cubicBezTo>
                  <a:cubicBezTo>
                    <a:pt x="1584" y="819"/>
                    <a:pt x="1870" y="1033"/>
                    <a:pt x="2144" y="1259"/>
                  </a:cubicBezTo>
                  <a:cubicBezTo>
                    <a:pt x="2465" y="1319"/>
                    <a:pt x="2775" y="1390"/>
                    <a:pt x="3048" y="1450"/>
                  </a:cubicBezTo>
                  <a:cubicBezTo>
                    <a:pt x="3703" y="1581"/>
                    <a:pt x="4358" y="1759"/>
                    <a:pt x="5001" y="1962"/>
                  </a:cubicBezTo>
                  <a:cubicBezTo>
                    <a:pt x="5283" y="2048"/>
                    <a:pt x="5170" y="2450"/>
                    <a:pt x="4914" y="2450"/>
                  </a:cubicBezTo>
                  <a:cubicBezTo>
                    <a:pt x="4889" y="2450"/>
                    <a:pt x="4862" y="2447"/>
                    <a:pt x="4834" y="2438"/>
                  </a:cubicBezTo>
                  <a:cubicBezTo>
                    <a:pt x="4227" y="2259"/>
                    <a:pt x="3620" y="2116"/>
                    <a:pt x="3001" y="2009"/>
                  </a:cubicBezTo>
                  <a:lnTo>
                    <a:pt x="3001" y="2009"/>
                  </a:lnTo>
                  <a:cubicBezTo>
                    <a:pt x="3251" y="2236"/>
                    <a:pt x="3489" y="2474"/>
                    <a:pt x="3715" y="2712"/>
                  </a:cubicBezTo>
                  <a:cubicBezTo>
                    <a:pt x="4703" y="2855"/>
                    <a:pt x="5727" y="3450"/>
                    <a:pt x="6454" y="4021"/>
                  </a:cubicBezTo>
                  <a:cubicBezTo>
                    <a:pt x="6670" y="4187"/>
                    <a:pt x="6547" y="4549"/>
                    <a:pt x="6316" y="4549"/>
                  </a:cubicBezTo>
                  <a:cubicBezTo>
                    <a:pt x="6281" y="4549"/>
                    <a:pt x="6243" y="4540"/>
                    <a:pt x="6204" y="4522"/>
                  </a:cubicBezTo>
                  <a:cubicBezTo>
                    <a:pt x="5751" y="4307"/>
                    <a:pt x="5299" y="4117"/>
                    <a:pt x="4834" y="3938"/>
                  </a:cubicBezTo>
                  <a:lnTo>
                    <a:pt x="4834" y="3938"/>
                  </a:lnTo>
                  <a:lnTo>
                    <a:pt x="4989" y="4129"/>
                  </a:lnTo>
                  <a:cubicBezTo>
                    <a:pt x="5299" y="4498"/>
                    <a:pt x="5584" y="4891"/>
                    <a:pt x="5858" y="5284"/>
                  </a:cubicBezTo>
                  <a:cubicBezTo>
                    <a:pt x="5908" y="5208"/>
                    <a:pt x="6000" y="5162"/>
                    <a:pt x="6095" y="5162"/>
                  </a:cubicBezTo>
                  <a:cubicBezTo>
                    <a:pt x="6135" y="5162"/>
                    <a:pt x="6176" y="5171"/>
                    <a:pt x="6215" y="5188"/>
                  </a:cubicBezTo>
                  <a:lnTo>
                    <a:pt x="7216" y="5629"/>
                  </a:lnTo>
                  <a:cubicBezTo>
                    <a:pt x="7553" y="5777"/>
                    <a:pt x="7423" y="6261"/>
                    <a:pt x="7124" y="6261"/>
                  </a:cubicBezTo>
                  <a:cubicBezTo>
                    <a:pt x="7085" y="6261"/>
                    <a:pt x="7044" y="6254"/>
                    <a:pt x="7001" y="6236"/>
                  </a:cubicBezTo>
                  <a:lnTo>
                    <a:pt x="6299" y="5950"/>
                  </a:lnTo>
                  <a:lnTo>
                    <a:pt x="6299" y="5950"/>
                  </a:lnTo>
                  <a:cubicBezTo>
                    <a:pt x="6596" y="6427"/>
                    <a:pt x="6906" y="6903"/>
                    <a:pt x="7227" y="7379"/>
                  </a:cubicBezTo>
                  <a:cubicBezTo>
                    <a:pt x="7308" y="7495"/>
                    <a:pt x="7202" y="7637"/>
                    <a:pt x="7093" y="7637"/>
                  </a:cubicBezTo>
                  <a:cubicBezTo>
                    <a:pt x="7056" y="7637"/>
                    <a:pt x="7019" y="7621"/>
                    <a:pt x="6989" y="7581"/>
                  </a:cubicBezTo>
                  <a:cubicBezTo>
                    <a:pt x="6620" y="7105"/>
                    <a:pt x="6227" y="6653"/>
                    <a:pt x="5811" y="6212"/>
                  </a:cubicBezTo>
                  <a:lnTo>
                    <a:pt x="5811" y="6212"/>
                  </a:lnTo>
                  <a:cubicBezTo>
                    <a:pt x="5763" y="6427"/>
                    <a:pt x="5775" y="6653"/>
                    <a:pt x="5823" y="6867"/>
                  </a:cubicBezTo>
                  <a:cubicBezTo>
                    <a:pt x="5846" y="7058"/>
                    <a:pt x="5727" y="7224"/>
                    <a:pt x="5537" y="7260"/>
                  </a:cubicBezTo>
                  <a:cubicBezTo>
                    <a:pt x="5522" y="7262"/>
                    <a:pt x="5506" y="7263"/>
                    <a:pt x="5491" y="7263"/>
                  </a:cubicBezTo>
                  <a:cubicBezTo>
                    <a:pt x="5329" y="7263"/>
                    <a:pt x="5177" y="7149"/>
                    <a:pt x="5144" y="6986"/>
                  </a:cubicBezTo>
                  <a:cubicBezTo>
                    <a:pt x="5037" y="6546"/>
                    <a:pt x="5108" y="6093"/>
                    <a:pt x="5322" y="5712"/>
                  </a:cubicBezTo>
                  <a:cubicBezTo>
                    <a:pt x="5061" y="5438"/>
                    <a:pt x="4799" y="5153"/>
                    <a:pt x="4537" y="4867"/>
                  </a:cubicBezTo>
                  <a:cubicBezTo>
                    <a:pt x="4346" y="4664"/>
                    <a:pt x="4156" y="4462"/>
                    <a:pt x="3953" y="4260"/>
                  </a:cubicBezTo>
                  <a:lnTo>
                    <a:pt x="3953" y="4260"/>
                  </a:lnTo>
                  <a:cubicBezTo>
                    <a:pt x="3965" y="4319"/>
                    <a:pt x="3965" y="4367"/>
                    <a:pt x="3977" y="4426"/>
                  </a:cubicBezTo>
                  <a:cubicBezTo>
                    <a:pt x="4037" y="4760"/>
                    <a:pt x="4251" y="5676"/>
                    <a:pt x="3715" y="5772"/>
                  </a:cubicBezTo>
                  <a:cubicBezTo>
                    <a:pt x="3690" y="5776"/>
                    <a:pt x="3665" y="5778"/>
                    <a:pt x="3641" y="5778"/>
                  </a:cubicBezTo>
                  <a:cubicBezTo>
                    <a:pt x="3170" y="5778"/>
                    <a:pt x="3081" y="4910"/>
                    <a:pt x="3013" y="4593"/>
                  </a:cubicBezTo>
                  <a:cubicBezTo>
                    <a:pt x="2941" y="4248"/>
                    <a:pt x="2786" y="3700"/>
                    <a:pt x="2846" y="3248"/>
                  </a:cubicBezTo>
                  <a:cubicBezTo>
                    <a:pt x="2822" y="3212"/>
                    <a:pt x="2810" y="3176"/>
                    <a:pt x="2810" y="3140"/>
                  </a:cubicBezTo>
                  <a:cubicBezTo>
                    <a:pt x="2513" y="2867"/>
                    <a:pt x="2227" y="2605"/>
                    <a:pt x="1917" y="2343"/>
                  </a:cubicBezTo>
                  <a:lnTo>
                    <a:pt x="1917" y="2355"/>
                  </a:lnTo>
                  <a:cubicBezTo>
                    <a:pt x="1917" y="2747"/>
                    <a:pt x="1965" y="3128"/>
                    <a:pt x="2048" y="3509"/>
                  </a:cubicBezTo>
                  <a:cubicBezTo>
                    <a:pt x="2088" y="3736"/>
                    <a:pt x="1923" y="3862"/>
                    <a:pt x="1749" y="3862"/>
                  </a:cubicBezTo>
                  <a:cubicBezTo>
                    <a:pt x="1612" y="3862"/>
                    <a:pt x="1470" y="3784"/>
                    <a:pt x="1417" y="3617"/>
                  </a:cubicBezTo>
                  <a:cubicBezTo>
                    <a:pt x="1298" y="3188"/>
                    <a:pt x="1274" y="2747"/>
                    <a:pt x="1346" y="2307"/>
                  </a:cubicBezTo>
                  <a:cubicBezTo>
                    <a:pt x="1358" y="2188"/>
                    <a:pt x="1453" y="2081"/>
                    <a:pt x="1572" y="2069"/>
                  </a:cubicBezTo>
                  <a:cubicBezTo>
                    <a:pt x="1239" y="1783"/>
                    <a:pt x="893" y="1521"/>
                    <a:pt x="536" y="1271"/>
                  </a:cubicBezTo>
                  <a:cubicBezTo>
                    <a:pt x="250" y="1652"/>
                    <a:pt x="96" y="2128"/>
                    <a:pt x="72" y="2605"/>
                  </a:cubicBezTo>
                  <a:cubicBezTo>
                    <a:pt x="0" y="4307"/>
                    <a:pt x="1405" y="5676"/>
                    <a:pt x="2715" y="6546"/>
                  </a:cubicBezTo>
                  <a:cubicBezTo>
                    <a:pt x="4191" y="7498"/>
                    <a:pt x="5799" y="8212"/>
                    <a:pt x="7501" y="8665"/>
                  </a:cubicBezTo>
                  <a:cubicBezTo>
                    <a:pt x="7578" y="8684"/>
                    <a:pt x="7657" y="8694"/>
                    <a:pt x="7736" y="8694"/>
                  </a:cubicBezTo>
                  <a:cubicBezTo>
                    <a:pt x="8374" y="8694"/>
                    <a:pt x="9005" y="8083"/>
                    <a:pt x="8644" y="7415"/>
                  </a:cubicBezTo>
                  <a:cubicBezTo>
                    <a:pt x="7320" y="4935"/>
                    <a:pt x="6620" y="0"/>
                    <a:pt x="305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32"/>
            <p:cNvSpPr/>
            <p:nvPr/>
          </p:nvSpPr>
          <p:spPr>
            <a:xfrm>
              <a:off x="7603902" y="948971"/>
              <a:ext cx="459359" cy="371096"/>
            </a:xfrm>
            <a:custGeom>
              <a:rect b="b" l="l" r="r" t="t"/>
              <a:pathLst>
                <a:path extrusionOk="0" h="9296" w="11507">
                  <a:moveTo>
                    <a:pt x="716" y="0"/>
                  </a:moveTo>
                  <a:cubicBezTo>
                    <a:pt x="540" y="0"/>
                    <a:pt x="368" y="26"/>
                    <a:pt x="203" y="84"/>
                  </a:cubicBezTo>
                  <a:cubicBezTo>
                    <a:pt x="48" y="156"/>
                    <a:pt x="0" y="346"/>
                    <a:pt x="108" y="477"/>
                  </a:cubicBezTo>
                  <a:cubicBezTo>
                    <a:pt x="417" y="870"/>
                    <a:pt x="858" y="1001"/>
                    <a:pt x="1310" y="1180"/>
                  </a:cubicBezTo>
                  <a:cubicBezTo>
                    <a:pt x="1905" y="1418"/>
                    <a:pt x="2477" y="1692"/>
                    <a:pt x="3048" y="2001"/>
                  </a:cubicBezTo>
                  <a:cubicBezTo>
                    <a:pt x="3537" y="2275"/>
                    <a:pt x="4025" y="2585"/>
                    <a:pt x="4489" y="2906"/>
                  </a:cubicBezTo>
                  <a:cubicBezTo>
                    <a:pt x="4846" y="3168"/>
                    <a:pt x="5192" y="3430"/>
                    <a:pt x="5525" y="3704"/>
                  </a:cubicBezTo>
                  <a:cubicBezTo>
                    <a:pt x="5406" y="3728"/>
                    <a:pt x="5311" y="3835"/>
                    <a:pt x="5299" y="3954"/>
                  </a:cubicBezTo>
                  <a:cubicBezTo>
                    <a:pt x="5227" y="4394"/>
                    <a:pt x="5251" y="4835"/>
                    <a:pt x="5370" y="5264"/>
                  </a:cubicBezTo>
                  <a:cubicBezTo>
                    <a:pt x="5417" y="5431"/>
                    <a:pt x="5559" y="5509"/>
                    <a:pt x="5697" y="5509"/>
                  </a:cubicBezTo>
                  <a:cubicBezTo>
                    <a:pt x="5872" y="5509"/>
                    <a:pt x="6041" y="5383"/>
                    <a:pt x="6001" y="5156"/>
                  </a:cubicBezTo>
                  <a:cubicBezTo>
                    <a:pt x="5918" y="4775"/>
                    <a:pt x="5870" y="4394"/>
                    <a:pt x="5870" y="4002"/>
                  </a:cubicBezTo>
                  <a:lnTo>
                    <a:pt x="5870" y="4002"/>
                  </a:lnTo>
                  <a:cubicBezTo>
                    <a:pt x="6168" y="4264"/>
                    <a:pt x="6466" y="4525"/>
                    <a:pt x="6763" y="4799"/>
                  </a:cubicBezTo>
                  <a:cubicBezTo>
                    <a:pt x="6763" y="4835"/>
                    <a:pt x="6775" y="4871"/>
                    <a:pt x="6799" y="4906"/>
                  </a:cubicBezTo>
                  <a:cubicBezTo>
                    <a:pt x="6739" y="5347"/>
                    <a:pt x="6894" y="5883"/>
                    <a:pt x="6966" y="6252"/>
                  </a:cubicBezTo>
                  <a:cubicBezTo>
                    <a:pt x="7045" y="6592"/>
                    <a:pt x="7124" y="7437"/>
                    <a:pt x="7603" y="7437"/>
                  </a:cubicBezTo>
                  <a:cubicBezTo>
                    <a:pt x="7627" y="7437"/>
                    <a:pt x="7653" y="7435"/>
                    <a:pt x="7680" y="7431"/>
                  </a:cubicBezTo>
                  <a:cubicBezTo>
                    <a:pt x="8216" y="7335"/>
                    <a:pt x="7990" y="6419"/>
                    <a:pt x="7930" y="6073"/>
                  </a:cubicBezTo>
                  <a:cubicBezTo>
                    <a:pt x="7930" y="6026"/>
                    <a:pt x="7918" y="5966"/>
                    <a:pt x="7906" y="5907"/>
                  </a:cubicBezTo>
                  <a:lnTo>
                    <a:pt x="7906" y="5907"/>
                  </a:lnTo>
                  <a:cubicBezTo>
                    <a:pt x="8109" y="6121"/>
                    <a:pt x="8299" y="6323"/>
                    <a:pt x="8490" y="6526"/>
                  </a:cubicBezTo>
                  <a:cubicBezTo>
                    <a:pt x="8752" y="6811"/>
                    <a:pt x="9013" y="7085"/>
                    <a:pt x="9275" y="7359"/>
                  </a:cubicBezTo>
                  <a:cubicBezTo>
                    <a:pt x="9061" y="7752"/>
                    <a:pt x="8990" y="8204"/>
                    <a:pt x="9097" y="8633"/>
                  </a:cubicBezTo>
                  <a:cubicBezTo>
                    <a:pt x="9129" y="8807"/>
                    <a:pt x="9282" y="8922"/>
                    <a:pt x="9444" y="8922"/>
                  </a:cubicBezTo>
                  <a:cubicBezTo>
                    <a:pt x="9459" y="8922"/>
                    <a:pt x="9474" y="8921"/>
                    <a:pt x="9490" y="8919"/>
                  </a:cubicBezTo>
                  <a:cubicBezTo>
                    <a:pt x="9680" y="8883"/>
                    <a:pt x="9799" y="8705"/>
                    <a:pt x="9775" y="8526"/>
                  </a:cubicBezTo>
                  <a:cubicBezTo>
                    <a:pt x="9728" y="8312"/>
                    <a:pt x="9716" y="8085"/>
                    <a:pt x="9764" y="7871"/>
                  </a:cubicBezTo>
                  <a:lnTo>
                    <a:pt x="9764" y="7871"/>
                  </a:lnTo>
                  <a:cubicBezTo>
                    <a:pt x="10180" y="8300"/>
                    <a:pt x="10573" y="8764"/>
                    <a:pt x="10942" y="9240"/>
                  </a:cubicBezTo>
                  <a:cubicBezTo>
                    <a:pt x="10972" y="9279"/>
                    <a:pt x="11009" y="9296"/>
                    <a:pt x="11045" y="9296"/>
                  </a:cubicBezTo>
                  <a:cubicBezTo>
                    <a:pt x="11154" y="9296"/>
                    <a:pt x="11261" y="9151"/>
                    <a:pt x="11180" y="9026"/>
                  </a:cubicBezTo>
                  <a:cubicBezTo>
                    <a:pt x="10859" y="8562"/>
                    <a:pt x="10549" y="8085"/>
                    <a:pt x="10252" y="7609"/>
                  </a:cubicBezTo>
                  <a:lnTo>
                    <a:pt x="10252" y="7609"/>
                  </a:lnTo>
                  <a:lnTo>
                    <a:pt x="10954" y="7895"/>
                  </a:lnTo>
                  <a:cubicBezTo>
                    <a:pt x="10997" y="7912"/>
                    <a:pt x="11037" y="7920"/>
                    <a:pt x="11075" y="7920"/>
                  </a:cubicBezTo>
                  <a:cubicBezTo>
                    <a:pt x="11376" y="7920"/>
                    <a:pt x="11507" y="7425"/>
                    <a:pt x="11168" y="7288"/>
                  </a:cubicBezTo>
                  <a:lnTo>
                    <a:pt x="10168" y="6847"/>
                  </a:lnTo>
                  <a:cubicBezTo>
                    <a:pt x="10127" y="6828"/>
                    <a:pt x="10082" y="6819"/>
                    <a:pt x="10039" y="6819"/>
                  </a:cubicBezTo>
                  <a:cubicBezTo>
                    <a:pt x="9947" y="6819"/>
                    <a:pt x="9860" y="6861"/>
                    <a:pt x="9811" y="6942"/>
                  </a:cubicBezTo>
                  <a:cubicBezTo>
                    <a:pt x="9537" y="6550"/>
                    <a:pt x="9252" y="6157"/>
                    <a:pt x="8942" y="5776"/>
                  </a:cubicBezTo>
                  <a:lnTo>
                    <a:pt x="8787" y="5597"/>
                  </a:lnTo>
                  <a:lnTo>
                    <a:pt x="8787" y="5597"/>
                  </a:lnTo>
                  <a:cubicBezTo>
                    <a:pt x="9252" y="5764"/>
                    <a:pt x="9704" y="5966"/>
                    <a:pt x="10156" y="6180"/>
                  </a:cubicBezTo>
                  <a:cubicBezTo>
                    <a:pt x="10195" y="6199"/>
                    <a:pt x="10232" y="6207"/>
                    <a:pt x="10267" y="6207"/>
                  </a:cubicBezTo>
                  <a:cubicBezTo>
                    <a:pt x="10499" y="6207"/>
                    <a:pt x="10624" y="5836"/>
                    <a:pt x="10406" y="5680"/>
                  </a:cubicBezTo>
                  <a:cubicBezTo>
                    <a:pt x="9680" y="5121"/>
                    <a:pt x="8656" y="4514"/>
                    <a:pt x="7668" y="4371"/>
                  </a:cubicBezTo>
                  <a:cubicBezTo>
                    <a:pt x="7442" y="4121"/>
                    <a:pt x="7192" y="3894"/>
                    <a:pt x="6954" y="3656"/>
                  </a:cubicBezTo>
                  <a:lnTo>
                    <a:pt x="6954" y="3656"/>
                  </a:lnTo>
                  <a:cubicBezTo>
                    <a:pt x="7573" y="3775"/>
                    <a:pt x="8180" y="3918"/>
                    <a:pt x="8787" y="4097"/>
                  </a:cubicBezTo>
                  <a:cubicBezTo>
                    <a:pt x="8813" y="4104"/>
                    <a:pt x="8837" y="4107"/>
                    <a:pt x="8860" y="4107"/>
                  </a:cubicBezTo>
                  <a:cubicBezTo>
                    <a:pt x="9121" y="4107"/>
                    <a:pt x="9238" y="3708"/>
                    <a:pt x="8954" y="3621"/>
                  </a:cubicBezTo>
                  <a:cubicBezTo>
                    <a:pt x="8311" y="3406"/>
                    <a:pt x="7656" y="3240"/>
                    <a:pt x="7001" y="3109"/>
                  </a:cubicBezTo>
                  <a:cubicBezTo>
                    <a:pt x="6727" y="3049"/>
                    <a:pt x="6418" y="2966"/>
                    <a:pt x="6108" y="2918"/>
                  </a:cubicBezTo>
                  <a:cubicBezTo>
                    <a:pt x="5834" y="2692"/>
                    <a:pt x="5549" y="2466"/>
                    <a:pt x="5263" y="2251"/>
                  </a:cubicBezTo>
                  <a:cubicBezTo>
                    <a:pt x="4584" y="1751"/>
                    <a:pt x="3882" y="1311"/>
                    <a:pt x="3144" y="918"/>
                  </a:cubicBezTo>
                  <a:cubicBezTo>
                    <a:pt x="2456" y="564"/>
                    <a:pt x="1542" y="0"/>
                    <a:pt x="71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32"/>
            <p:cNvSpPr/>
            <p:nvPr/>
          </p:nvSpPr>
          <p:spPr>
            <a:xfrm>
              <a:off x="8578270" y="1235597"/>
              <a:ext cx="62275" cy="62315"/>
            </a:xfrm>
            <a:custGeom>
              <a:rect b="b" l="l" r="r" t="t"/>
              <a:pathLst>
                <a:path extrusionOk="0" h="1561" w="1560">
                  <a:moveTo>
                    <a:pt x="857" y="1"/>
                  </a:moveTo>
                  <a:lnTo>
                    <a:pt x="667" y="36"/>
                  </a:lnTo>
                  <a:cubicBezTo>
                    <a:pt x="548" y="60"/>
                    <a:pt x="453" y="120"/>
                    <a:pt x="357" y="215"/>
                  </a:cubicBezTo>
                  <a:lnTo>
                    <a:pt x="215" y="334"/>
                  </a:lnTo>
                  <a:cubicBezTo>
                    <a:pt x="143" y="405"/>
                    <a:pt x="95" y="477"/>
                    <a:pt x="60" y="572"/>
                  </a:cubicBezTo>
                  <a:cubicBezTo>
                    <a:pt x="24" y="655"/>
                    <a:pt x="0" y="751"/>
                    <a:pt x="0" y="846"/>
                  </a:cubicBezTo>
                  <a:cubicBezTo>
                    <a:pt x="12" y="1036"/>
                    <a:pt x="84" y="1215"/>
                    <a:pt x="215" y="1346"/>
                  </a:cubicBezTo>
                  <a:lnTo>
                    <a:pt x="357" y="1465"/>
                  </a:lnTo>
                  <a:cubicBezTo>
                    <a:pt x="476" y="1525"/>
                    <a:pt x="596" y="1560"/>
                    <a:pt x="727" y="1560"/>
                  </a:cubicBezTo>
                  <a:lnTo>
                    <a:pt x="917" y="1536"/>
                  </a:lnTo>
                  <a:cubicBezTo>
                    <a:pt x="1036" y="1501"/>
                    <a:pt x="1143" y="1441"/>
                    <a:pt x="1227" y="1346"/>
                  </a:cubicBezTo>
                  <a:lnTo>
                    <a:pt x="1215" y="1346"/>
                  </a:lnTo>
                  <a:lnTo>
                    <a:pt x="1346" y="1191"/>
                  </a:lnTo>
                  <a:cubicBezTo>
                    <a:pt x="1417" y="1132"/>
                    <a:pt x="1465" y="1060"/>
                    <a:pt x="1500" y="965"/>
                  </a:cubicBezTo>
                  <a:cubicBezTo>
                    <a:pt x="1536" y="882"/>
                    <a:pt x="1560" y="798"/>
                    <a:pt x="1560" y="703"/>
                  </a:cubicBezTo>
                  <a:cubicBezTo>
                    <a:pt x="1560" y="608"/>
                    <a:pt x="1536" y="513"/>
                    <a:pt x="1500" y="429"/>
                  </a:cubicBezTo>
                  <a:cubicBezTo>
                    <a:pt x="1465" y="346"/>
                    <a:pt x="1417" y="274"/>
                    <a:pt x="1346" y="215"/>
                  </a:cubicBezTo>
                  <a:lnTo>
                    <a:pt x="1203" y="96"/>
                  </a:lnTo>
                  <a:cubicBezTo>
                    <a:pt x="1096" y="36"/>
                    <a:pt x="977" y="1"/>
                    <a:pt x="85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32"/>
            <p:cNvSpPr/>
            <p:nvPr/>
          </p:nvSpPr>
          <p:spPr>
            <a:xfrm>
              <a:off x="8836352" y="1519348"/>
              <a:ext cx="60878" cy="47106"/>
            </a:xfrm>
            <a:custGeom>
              <a:rect b="b" l="l" r="r" t="t"/>
              <a:pathLst>
                <a:path extrusionOk="0" h="1180" w="1525">
                  <a:moveTo>
                    <a:pt x="762" y="1"/>
                  </a:moveTo>
                  <a:cubicBezTo>
                    <a:pt x="0" y="1"/>
                    <a:pt x="0" y="1179"/>
                    <a:pt x="762" y="1179"/>
                  </a:cubicBezTo>
                  <a:cubicBezTo>
                    <a:pt x="1512" y="1179"/>
                    <a:pt x="1524" y="1"/>
                    <a:pt x="76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32"/>
            <p:cNvSpPr/>
            <p:nvPr/>
          </p:nvSpPr>
          <p:spPr>
            <a:xfrm>
              <a:off x="8250287" y="1712322"/>
              <a:ext cx="66587" cy="57565"/>
            </a:xfrm>
            <a:custGeom>
              <a:rect b="b" l="l" r="r" t="t"/>
              <a:pathLst>
                <a:path extrusionOk="0" h="1442" w="1668">
                  <a:moveTo>
                    <a:pt x="754" y="1"/>
                  </a:moveTo>
                  <a:cubicBezTo>
                    <a:pt x="711" y="1"/>
                    <a:pt x="667" y="5"/>
                    <a:pt x="625" y="12"/>
                  </a:cubicBezTo>
                  <a:lnTo>
                    <a:pt x="596" y="12"/>
                  </a:lnTo>
                  <a:cubicBezTo>
                    <a:pt x="358" y="24"/>
                    <a:pt x="144" y="167"/>
                    <a:pt x="60" y="381"/>
                  </a:cubicBezTo>
                  <a:cubicBezTo>
                    <a:pt x="13" y="477"/>
                    <a:pt x="1" y="572"/>
                    <a:pt x="13" y="679"/>
                  </a:cubicBezTo>
                  <a:cubicBezTo>
                    <a:pt x="13" y="727"/>
                    <a:pt x="25" y="774"/>
                    <a:pt x="60" y="822"/>
                  </a:cubicBezTo>
                  <a:cubicBezTo>
                    <a:pt x="76" y="869"/>
                    <a:pt x="97" y="917"/>
                    <a:pt x="127" y="957"/>
                  </a:cubicBezTo>
                  <a:lnTo>
                    <a:pt x="127" y="957"/>
                  </a:lnTo>
                  <a:cubicBezTo>
                    <a:pt x="188" y="1092"/>
                    <a:pt x="291" y="1194"/>
                    <a:pt x="406" y="1274"/>
                  </a:cubicBezTo>
                  <a:lnTo>
                    <a:pt x="513" y="1346"/>
                  </a:lnTo>
                  <a:cubicBezTo>
                    <a:pt x="616" y="1409"/>
                    <a:pt x="740" y="1441"/>
                    <a:pt x="865" y="1441"/>
                  </a:cubicBezTo>
                  <a:cubicBezTo>
                    <a:pt x="927" y="1441"/>
                    <a:pt x="989" y="1433"/>
                    <a:pt x="1049" y="1417"/>
                  </a:cubicBezTo>
                  <a:cubicBezTo>
                    <a:pt x="1453" y="1298"/>
                    <a:pt x="1668" y="858"/>
                    <a:pt x="1513" y="465"/>
                  </a:cubicBezTo>
                  <a:cubicBezTo>
                    <a:pt x="1430" y="262"/>
                    <a:pt x="1263" y="120"/>
                    <a:pt x="1049" y="60"/>
                  </a:cubicBezTo>
                  <a:lnTo>
                    <a:pt x="942" y="24"/>
                  </a:lnTo>
                  <a:cubicBezTo>
                    <a:pt x="880" y="9"/>
                    <a:pt x="817" y="1"/>
                    <a:pt x="75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32"/>
            <p:cNvSpPr/>
            <p:nvPr/>
          </p:nvSpPr>
          <p:spPr>
            <a:xfrm>
              <a:off x="8060188" y="1509847"/>
              <a:ext cx="67066" cy="52335"/>
            </a:xfrm>
            <a:custGeom>
              <a:rect b="b" l="l" r="r" t="t"/>
              <a:pathLst>
                <a:path extrusionOk="0" h="1311" w="1680">
                  <a:moveTo>
                    <a:pt x="846" y="0"/>
                  </a:moveTo>
                  <a:cubicBezTo>
                    <a:pt x="0" y="0"/>
                    <a:pt x="0" y="1310"/>
                    <a:pt x="846" y="1310"/>
                  </a:cubicBezTo>
                  <a:cubicBezTo>
                    <a:pt x="1679" y="1310"/>
                    <a:pt x="1679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32"/>
            <p:cNvSpPr/>
            <p:nvPr/>
          </p:nvSpPr>
          <p:spPr>
            <a:xfrm>
              <a:off x="8892440" y="388135"/>
              <a:ext cx="71337" cy="74291"/>
            </a:xfrm>
            <a:custGeom>
              <a:rect b="b" l="l" r="r" t="t"/>
              <a:pathLst>
                <a:path extrusionOk="0" h="1861" w="1787">
                  <a:moveTo>
                    <a:pt x="893" y="1"/>
                  </a:moveTo>
                  <a:lnTo>
                    <a:pt x="667" y="36"/>
                  </a:lnTo>
                  <a:lnTo>
                    <a:pt x="465" y="120"/>
                  </a:lnTo>
                  <a:cubicBezTo>
                    <a:pt x="274" y="239"/>
                    <a:pt x="131" y="417"/>
                    <a:pt x="72" y="632"/>
                  </a:cubicBezTo>
                  <a:cubicBezTo>
                    <a:pt x="60" y="644"/>
                    <a:pt x="60" y="656"/>
                    <a:pt x="48" y="667"/>
                  </a:cubicBezTo>
                  <a:cubicBezTo>
                    <a:pt x="36" y="715"/>
                    <a:pt x="24" y="763"/>
                    <a:pt x="24" y="810"/>
                  </a:cubicBezTo>
                  <a:cubicBezTo>
                    <a:pt x="0" y="929"/>
                    <a:pt x="0" y="1048"/>
                    <a:pt x="36" y="1168"/>
                  </a:cubicBezTo>
                  <a:lnTo>
                    <a:pt x="36" y="1179"/>
                  </a:lnTo>
                  <a:lnTo>
                    <a:pt x="48" y="1227"/>
                  </a:lnTo>
                  <a:cubicBezTo>
                    <a:pt x="84" y="1299"/>
                    <a:pt x="107" y="1358"/>
                    <a:pt x="143" y="1429"/>
                  </a:cubicBezTo>
                  <a:cubicBezTo>
                    <a:pt x="191" y="1537"/>
                    <a:pt x="274" y="1620"/>
                    <a:pt x="357" y="1680"/>
                  </a:cubicBezTo>
                  <a:cubicBezTo>
                    <a:pt x="417" y="1727"/>
                    <a:pt x="477" y="1763"/>
                    <a:pt x="548" y="1787"/>
                  </a:cubicBezTo>
                  <a:cubicBezTo>
                    <a:pt x="641" y="1828"/>
                    <a:pt x="743" y="1860"/>
                    <a:pt x="838" y="1860"/>
                  </a:cubicBezTo>
                  <a:cubicBezTo>
                    <a:pt x="853" y="1860"/>
                    <a:pt x="867" y="1860"/>
                    <a:pt x="881" y="1858"/>
                  </a:cubicBezTo>
                  <a:lnTo>
                    <a:pt x="1131" y="1834"/>
                  </a:lnTo>
                  <a:lnTo>
                    <a:pt x="1334" y="1739"/>
                  </a:lnTo>
                  <a:cubicBezTo>
                    <a:pt x="1429" y="1691"/>
                    <a:pt x="1512" y="1608"/>
                    <a:pt x="1572" y="1525"/>
                  </a:cubicBezTo>
                  <a:cubicBezTo>
                    <a:pt x="1643" y="1441"/>
                    <a:pt x="1703" y="1334"/>
                    <a:pt x="1727" y="1227"/>
                  </a:cubicBezTo>
                  <a:cubicBezTo>
                    <a:pt x="1727" y="1215"/>
                    <a:pt x="1727" y="1213"/>
                    <a:pt x="1727" y="1203"/>
                  </a:cubicBezTo>
                  <a:lnTo>
                    <a:pt x="1739" y="1168"/>
                  </a:lnTo>
                  <a:cubicBezTo>
                    <a:pt x="1774" y="1060"/>
                    <a:pt x="1786" y="941"/>
                    <a:pt x="1750" y="822"/>
                  </a:cubicBezTo>
                  <a:cubicBezTo>
                    <a:pt x="1750" y="775"/>
                    <a:pt x="1750" y="715"/>
                    <a:pt x="1727" y="667"/>
                  </a:cubicBezTo>
                  <a:cubicBezTo>
                    <a:pt x="1727" y="656"/>
                    <a:pt x="1715" y="644"/>
                    <a:pt x="1715" y="632"/>
                  </a:cubicBezTo>
                  <a:cubicBezTo>
                    <a:pt x="1679" y="560"/>
                    <a:pt x="1655" y="501"/>
                    <a:pt x="1631" y="429"/>
                  </a:cubicBezTo>
                  <a:cubicBezTo>
                    <a:pt x="1572" y="334"/>
                    <a:pt x="1500" y="251"/>
                    <a:pt x="1405" y="191"/>
                  </a:cubicBezTo>
                  <a:cubicBezTo>
                    <a:pt x="1358" y="132"/>
                    <a:pt x="1286" y="96"/>
                    <a:pt x="1215" y="72"/>
                  </a:cubicBezTo>
                  <a:cubicBezTo>
                    <a:pt x="1119" y="25"/>
                    <a:pt x="1000" y="1"/>
                    <a:pt x="8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32"/>
            <p:cNvSpPr/>
            <p:nvPr/>
          </p:nvSpPr>
          <p:spPr>
            <a:xfrm>
              <a:off x="8460865" y="71610"/>
              <a:ext cx="72774" cy="56128"/>
            </a:xfrm>
            <a:custGeom>
              <a:rect b="b" l="l" r="r" t="t"/>
              <a:pathLst>
                <a:path extrusionOk="0" h="1406" w="1823">
                  <a:moveTo>
                    <a:pt x="917" y="0"/>
                  </a:moveTo>
                  <a:cubicBezTo>
                    <a:pt x="0" y="0"/>
                    <a:pt x="0" y="1405"/>
                    <a:pt x="917" y="1405"/>
                  </a:cubicBezTo>
                  <a:cubicBezTo>
                    <a:pt x="1822" y="1405"/>
                    <a:pt x="1822" y="0"/>
                    <a:pt x="91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32"/>
            <p:cNvSpPr/>
            <p:nvPr/>
          </p:nvSpPr>
          <p:spPr>
            <a:xfrm>
              <a:off x="7778353" y="708972"/>
              <a:ext cx="69421" cy="53732"/>
            </a:xfrm>
            <a:custGeom>
              <a:rect b="b" l="l" r="r" t="t"/>
              <a:pathLst>
                <a:path extrusionOk="0" h="1346" w="1739">
                  <a:moveTo>
                    <a:pt x="869" y="0"/>
                  </a:moveTo>
                  <a:cubicBezTo>
                    <a:pt x="0" y="0"/>
                    <a:pt x="0" y="1346"/>
                    <a:pt x="869" y="1346"/>
                  </a:cubicBezTo>
                  <a:cubicBezTo>
                    <a:pt x="1738" y="1346"/>
                    <a:pt x="1738" y="0"/>
                    <a:pt x="86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32"/>
            <p:cNvSpPr/>
            <p:nvPr/>
          </p:nvSpPr>
          <p:spPr>
            <a:xfrm>
              <a:off x="7156639" y="700909"/>
              <a:ext cx="54690" cy="42315"/>
            </a:xfrm>
            <a:custGeom>
              <a:rect b="b" l="l" r="r" t="t"/>
              <a:pathLst>
                <a:path extrusionOk="0" h="1060" w="1370">
                  <a:moveTo>
                    <a:pt x="691" y="0"/>
                  </a:moveTo>
                  <a:cubicBezTo>
                    <a:pt x="1" y="0"/>
                    <a:pt x="1" y="1060"/>
                    <a:pt x="691" y="1060"/>
                  </a:cubicBezTo>
                  <a:cubicBezTo>
                    <a:pt x="1370" y="1060"/>
                    <a:pt x="1370" y="0"/>
                    <a:pt x="69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32"/>
            <p:cNvSpPr/>
            <p:nvPr/>
          </p:nvSpPr>
          <p:spPr>
            <a:xfrm>
              <a:off x="7030691" y="190891"/>
              <a:ext cx="54690" cy="42355"/>
            </a:xfrm>
            <a:custGeom>
              <a:rect b="b" l="l" r="r" t="t"/>
              <a:pathLst>
                <a:path extrusionOk="0" h="1061" w="1370">
                  <a:moveTo>
                    <a:pt x="679" y="1"/>
                  </a:moveTo>
                  <a:cubicBezTo>
                    <a:pt x="0" y="1"/>
                    <a:pt x="0" y="1060"/>
                    <a:pt x="679" y="1060"/>
                  </a:cubicBezTo>
                  <a:cubicBezTo>
                    <a:pt x="1370" y="1060"/>
                    <a:pt x="1370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32"/>
            <p:cNvSpPr/>
            <p:nvPr/>
          </p:nvSpPr>
          <p:spPr>
            <a:xfrm>
              <a:off x="6810133" y="92528"/>
              <a:ext cx="54730" cy="42315"/>
            </a:xfrm>
            <a:custGeom>
              <a:rect b="b" l="l" r="r" t="t"/>
              <a:pathLst>
                <a:path extrusionOk="0" h="1060" w="1371">
                  <a:moveTo>
                    <a:pt x="680" y="0"/>
                  </a:moveTo>
                  <a:cubicBezTo>
                    <a:pt x="1" y="0"/>
                    <a:pt x="1" y="1060"/>
                    <a:pt x="680" y="1060"/>
                  </a:cubicBezTo>
                  <a:cubicBezTo>
                    <a:pt x="1370" y="1060"/>
                    <a:pt x="1370" y="0"/>
                    <a:pt x="68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32"/>
            <p:cNvSpPr/>
            <p:nvPr/>
          </p:nvSpPr>
          <p:spPr>
            <a:xfrm>
              <a:off x="7138116" y="958512"/>
              <a:ext cx="77964" cy="60399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32"/>
            <p:cNvSpPr/>
            <p:nvPr/>
          </p:nvSpPr>
          <p:spPr>
            <a:xfrm>
              <a:off x="7096280" y="1537871"/>
              <a:ext cx="66108" cy="51377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1" y="1"/>
                    <a:pt x="1" y="1287"/>
                    <a:pt x="822" y="1287"/>
                  </a:cubicBezTo>
                  <a:cubicBezTo>
                    <a:pt x="1656" y="1287"/>
                    <a:pt x="1656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32"/>
            <p:cNvSpPr/>
            <p:nvPr/>
          </p:nvSpPr>
          <p:spPr>
            <a:xfrm>
              <a:off x="7210371" y="1755116"/>
              <a:ext cx="70379" cy="54690"/>
            </a:xfrm>
            <a:custGeom>
              <a:rect b="b" l="l" r="r" t="t"/>
              <a:pathLst>
                <a:path extrusionOk="0" h="1370" w="1763">
                  <a:moveTo>
                    <a:pt x="881" y="0"/>
                  </a:moveTo>
                  <a:cubicBezTo>
                    <a:pt x="0" y="0"/>
                    <a:pt x="0" y="1369"/>
                    <a:pt x="881" y="1369"/>
                  </a:cubicBezTo>
                  <a:cubicBezTo>
                    <a:pt x="1762" y="1369"/>
                    <a:pt x="1762" y="0"/>
                    <a:pt x="88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32"/>
            <p:cNvSpPr/>
            <p:nvPr/>
          </p:nvSpPr>
          <p:spPr>
            <a:xfrm>
              <a:off x="7339632" y="2370123"/>
              <a:ext cx="71337" cy="55648"/>
            </a:xfrm>
            <a:custGeom>
              <a:rect b="b" l="l" r="r" t="t"/>
              <a:pathLst>
                <a:path extrusionOk="0" h="1394" w="1787">
                  <a:moveTo>
                    <a:pt x="894" y="1"/>
                  </a:moveTo>
                  <a:cubicBezTo>
                    <a:pt x="1" y="1"/>
                    <a:pt x="1" y="1394"/>
                    <a:pt x="894" y="1394"/>
                  </a:cubicBezTo>
                  <a:cubicBezTo>
                    <a:pt x="1786" y="1394"/>
                    <a:pt x="1786" y="1"/>
                    <a:pt x="89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32"/>
            <p:cNvSpPr/>
            <p:nvPr/>
          </p:nvSpPr>
          <p:spPr>
            <a:xfrm>
              <a:off x="7934240" y="2439385"/>
              <a:ext cx="58962" cy="61597"/>
            </a:xfrm>
            <a:custGeom>
              <a:rect b="b" l="l" r="r" t="t"/>
              <a:pathLst>
                <a:path extrusionOk="0" h="1543" w="1477">
                  <a:moveTo>
                    <a:pt x="786" y="1"/>
                  </a:moveTo>
                  <a:cubicBezTo>
                    <a:pt x="771" y="1"/>
                    <a:pt x="755" y="2"/>
                    <a:pt x="738" y="4"/>
                  </a:cubicBezTo>
                  <a:lnTo>
                    <a:pt x="560" y="28"/>
                  </a:lnTo>
                  <a:lnTo>
                    <a:pt x="393" y="99"/>
                  </a:lnTo>
                  <a:cubicBezTo>
                    <a:pt x="322" y="135"/>
                    <a:pt x="250" y="195"/>
                    <a:pt x="215" y="266"/>
                  </a:cubicBezTo>
                  <a:cubicBezTo>
                    <a:pt x="155" y="325"/>
                    <a:pt x="107" y="409"/>
                    <a:pt x="84" y="492"/>
                  </a:cubicBezTo>
                  <a:cubicBezTo>
                    <a:pt x="72" y="540"/>
                    <a:pt x="60" y="587"/>
                    <a:pt x="36" y="623"/>
                  </a:cubicBezTo>
                  <a:cubicBezTo>
                    <a:pt x="0" y="814"/>
                    <a:pt x="24" y="1016"/>
                    <a:pt x="119" y="1183"/>
                  </a:cubicBezTo>
                  <a:lnTo>
                    <a:pt x="226" y="1338"/>
                  </a:lnTo>
                  <a:cubicBezTo>
                    <a:pt x="310" y="1421"/>
                    <a:pt x="429" y="1480"/>
                    <a:pt x="548" y="1516"/>
                  </a:cubicBezTo>
                  <a:cubicBezTo>
                    <a:pt x="607" y="1534"/>
                    <a:pt x="673" y="1543"/>
                    <a:pt x="738" y="1543"/>
                  </a:cubicBezTo>
                  <a:cubicBezTo>
                    <a:pt x="804" y="1543"/>
                    <a:pt x="869" y="1534"/>
                    <a:pt x="929" y="1516"/>
                  </a:cubicBezTo>
                  <a:cubicBezTo>
                    <a:pt x="1024" y="1492"/>
                    <a:pt x="1108" y="1457"/>
                    <a:pt x="1179" y="1385"/>
                  </a:cubicBezTo>
                  <a:cubicBezTo>
                    <a:pt x="1250" y="1338"/>
                    <a:pt x="1322" y="1266"/>
                    <a:pt x="1369" y="1183"/>
                  </a:cubicBezTo>
                  <a:cubicBezTo>
                    <a:pt x="1393" y="1123"/>
                    <a:pt x="1417" y="1076"/>
                    <a:pt x="1441" y="1016"/>
                  </a:cubicBezTo>
                  <a:cubicBezTo>
                    <a:pt x="1477" y="885"/>
                    <a:pt x="1477" y="754"/>
                    <a:pt x="1441" y="623"/>
                  </a:cubicBezTo>
                  <a:lnTo>
                    <a:pt x="1393" y="492"/>
                  </a:lnTo>
                  <a:cubicBezTo>
                    <a:pt x="1369" y="445"/>
                    <a:pt x="1346" y="385"/>
                    <a:pt x="1322" y="337"/>
                  </a:cubicBezTo>
                  <a:cubicBezTo>
                    <a:pt x="1274" y="254"/>
                    <a:pt x="1215" y="195"/>
                    <a:pt x="1143" y="147"/>
                  </a:cubicBezTo>
                  <a:cubicBezTo>
                    <a:pt x="1108" y="99"/>
                    <a:pt x="1060" y="75"/>
                    <a:pt x="1000" y="64"/>
                  </a:cubicBezTo>
                  <a:cubicBezTo>
                    <a:pt x="931" y="24"/>
                    <a:pt x="862" y="1"/>
                    <a:pt x="78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32"/>
            <p:cNvSpPr/>
            <p:nvPr/>
          </p:nvSpPr>
          <p:spPr>
            <a:xfrm>
              <a:off x="7603423" y="2716629"/>
              <a:ext cx="78004" cy="60399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41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32"/>
            <p:cNvSpPr/>
            <p:nvPr/>
          </p:nvSpPr>
          <p:spPr>
            <a:xfrm>
              <a:off x="7507416" y="3003694"/>
              <a:ext cx="78004" cy="60399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32"/>
            <p:cNvSpPr/>
            <p:nvPr/>
          </p:nvSpPr>
          <p:spPr>
            <a:xfrm>
              <a:off x="8490805" y="2920540"/>
              <a:ext cx="81317" cy="62754"/>
            </a:xfrm>
            <a:custGeom>
              <a:rect b="b" l="l" r="r" t="t"/>
              <a:pathLst>
                <a:path extrusionOk="0" h="1572" w="2037">
                  <a:moveTo>
                    <a:pt x="1024" y="0"/>
                  </a:moveTo>
                  <a:cubicBezTo>
                    <a:pt x="0" y="0"/>
                    <a:pt x="0" y="1572"/>
                    <a:pt x="1024" y="1572"/>
                  </a:cubicBezTo>
                  <a:cubicBezTo>
                    <a:pt x="2036" y="1572"/>
                    <a:pt x="2036" y="0"/>
                    <a:pt x="102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32"/>
            <p:cNvSpPr/>
            <p:nvPr/>
          </p:nvSpPr>
          <p:spPr>
            <a:xfrm>
              <a:off x="8044499" y="3017346"/>
              <a:ext cx="57086" cy="57445"/>
            </a:xfrm>
            <a:custGeom>
              <a:rect b="b" l="l" r="r" t="t"/>
              <a:pathLst>
                <a:path extrusionOk="0" h="1439" w="1430">
                  <a:moveTo>
                    <a:pt x="721" y="1"/>
                  </a:moveTo>
                  <a:cubicBezTo>
                    <a:pt x="510" y="1"/>
                    <a:pt x="298" y="105"/>
                    <a:pt x="179" y="314"/>
                  </a:cubicBezTo>
                  <a:cubicBezTo>
                    <a:pt x="155" y="349"/>
                    <a:pt x="143" y="373"/>
                    <a:pt x="131" y="409"/>
                  </a:cubicBezTo>
                  <a:cubicBezTo>
                    <a:pt x="1" y="623"/>
                    <a:pt x="1" y="885"/>
                    <a:pt x="131" y="1099"/>
                  </a:cubicBezTo>
                  <a:cubicBezTo>
                    <a:pt x="262" y="1326"/>
                    <a:pt x="492" y="1439"/>
                    <a:pt x="721" y="1439"/>
                  </a:cubicBezTo>
                  <a:cubicBezTo>
                    <a:pt x="950" y="1439"/>
                    <a:pt x="1179" y="1326"/>
                    <a:pt x="1310" y="1099"/>
                  </a:cubicBezTo>
                  <a:cubicBezTo>
                    <a:pt x="1429" y="885"/>
                    <a:pt x="1429" y="623"/>
                    <a:pt x="1310" y="409"/>
                  </a:cubicBezTo>
                  <a:cubicBezTo>
                    <a:pt x="1298" y="373"/>
                    <a:pt x="1286" y="349"/>
                    <a:pt x="1263" y="314"/>
                  </a:cubicBezTo>
                  <a:cubicBezTo>
                    <a:pt x="1144" y="105"/>
                    <a:pt x="932" y="1"/>
                    <a:pt x="72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32"/>
            <p:cNvSpPr/>
            <p:nvPr/>
          </p:nvSpPr>
          <p:spPr>
            <a:xfrm>
              <a:off x="8859147" y="2624414"/>
              <a:ext cx="83233" cy="68503"/>
            </a:xfrm>
            <a:custGeom>
              <a:rect b="b" l="l" r="r" t="t"/>
              <a:pathLst>
                <a:path extrusionOk="0" h="1716" w="2085">
                  <a:moveTo>
                    <a:pt x="1037" y="1"/>
                  </a:moveTo>
                  <a:cubicBezTo>
                    <a:pt x="394" y="1"/>
                    <a:pt x="1" y="703"/>
                    <a:pt x="322" y="1251"/>
                  </a:cubicBezTo>
                  <a:lnTo>
                    <a:pt x="346" y="1322"/>
                  </a:lnTo>
                  <a:cubicBezTo>
                    <a:pt x="418" y="1441"/>
                    <a:pt x="513" y="1536"/>
                    <a:pt x="632" y="1608"/>
                  </a:cubicBezTo>
                  <a:cubicBezTo>
                    <a:pt x="757" y="1679"/>
                    <a:pt x="897" y="1715"/>
                    <a:pt x="1037" y="1715"/>
                  </a:cubicBezTo>
                  <a:cubicBezTo>
                    <a:pt x="1177" y="1715"/>
                    <a:pt x="1316" y="1679"/>
                    <a:pt x="1441" y="1608"/>
                  </a:cubicBezTo>
                  <a:cubicBezTo>
                    <a:pt x="1561" y="1536"/>
                    <a:pt x="1656" y="1441"/>
                    <a:pt x="1727" y="1322"/>
                  </a:cubicBezTo>
                  <a:lnTo>
                    <a:pt x="1751" y="1251"/>
                  </a:lnTo>
                  <a:cubicBezTo>
                    <a:pt x="2084" y="703"/>
                    <a:pt x="1680" y="1"/>
                    <a:pt x="103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32"/>
            <p:cNvSpPr/>
            <p:nvPr/>
          </p:nvSpPr>
          <p:spPr>
            <a:xfrm>
              <a:off x="7917594" y="3396347"/>
              <a:ext cx="799957" cy="978639"/>
            </a:xfrm>
            <a:custGeom>
              <a:rect b="b" l="l" r="r" t="t"/>
              <a:pathLst>
                <a:path extrusionOk="0" h="24515" w="20039">
                  <a:moveTo>
                    <a:pt x="8435" y="1"/>
                  </a:moveTo>
                  <a:cubicBezTo>
                    <a:pt x="7917" y="1"/>
                    <a:pt x="7391" y="57"/>
                    <a:pt x="6859" y="178"/>
                  </a:cubicBezTo>
                  <a:cubicBezTo>
                    <a:pt x="3799" y="868"/>
                    <a:pt x="1679" y="3750"/>
                    <a:pt x="941" y="6643"/>
                  </a:cubicBezTo>
                  <a:cubicBezTo>
                    <a:pt x="917" y="6726"/>
                    <a:pt x="894" y="6810"/>
                    <a:pt x="882" y="6893"/>
                  </a:cubicBezTo>
                  <a:cubicBezTo>
                    <a:pt x="620" y="7750"/>
                    <a:pt x="429" y="8631"/>
                    <a:pt x="334" y="9512"/>
                  </a:cubicBezTo>
                  <a:cubicBezTo>
                    <a:pt x="1" y="12275"/>
                    <a:pt x="96" y="15192"/>
                    <a:pt x="1298" y="17740"/>
                  </a:cubicBezTo>
                  <a:cubicBezTo>
                    <a:pt x="2144" y="20692"/>
                    <a:pt x="4061" y="23788"/>
                    <a:pt x="7299" y="24324"/>
                  </a:cubicBezTo>
                  <a:cubicBezTo>
                    <a:pt x="7752" y="24395"/>
                    <a:pt x="8192" y="24443"/>
                    <a:pt x="8644" y="24443"/>
                  </a:cubicBezTo>
                  <a:cubicBezTo>
                    <a:pt x="8597" y="23074"/>
                    <a:pt x="8561" y="21716"/>
                    <a:pt x="8549" y="20359"/>
                  </a:cubicBezTo>
                  <a:cubicBezTo>
                    <a:pt x="7299" y="20216"/>
                    <a:pt x="6061" y="19490"/>
                    <a:pt x="5156" y="18716"/>
                  </a:cubicBezTo>
                  <a:cubicBezTo>
                    <a:pt x="3989" y="17716"/>
                    <a:pt x="3299" y="16370"/>
                    <a:pt x="2953" y="14882"/>
                  </a:cubicBezTo>
                  <a:cubicBezTo>
                    <a:pt x="2888" y="14623"/>
                    <a:pt x="3089" y="14455"/>
                    <a:pt x="3290" y="14455"/>
                  </a:cubicBezTo>
                  <a:cubicBezTo>
                    <a:pt x="3421" y="14455"/>
                    <a:pt x="3552" y="14527"/>
                    <a:pt x="3608" y="14692"/>
                  </a:cubicBezTo>
                  <a:cubicBezTo>
                    <a:pt x="4072" y="15894"/>
                    <a:pt x="4930" y="16906"/>
                    <a:pt x="5942" y="17716"/>
                  </a:cubicBezTo>
                  <a:lnTo>
                    <a:pt x="6013" y="17775"/>
                  </a:lnTo>
                  <a:cubicBezTo>
                    <a:pt x="5989" y="17716"/>
                    <a:pt x="5977" y="17668"/>
                    <a:pt x="5954" y="17609"/>
                  </a:cubicBezTo>
                  <a:cubicBezTo>
                    <a:pt x="5668" y="16692"/>
                    <a:pt x="5466" y="15632"/>
                    <a:pt x="5751" y="14680"/>
                  </a:cubicBezTo>
                  <a:cubicBezTo>
                    <a:pt x="5800" y="14533"/>
                    <a:pt x="5941" y="14452"/>
                    <a:pt x="6077" y="14452"/>
                  </a:cubicBezTo>
                  <a:cubicBezTo>
                    <a:pt x="6205" y="14452"/>
                    <a:pt x="6330" y="14524"/>
                    <a:pt x="6370" y="14680"/>
                  </a:cubicBezTo>
                  <a:cubicBezTo>
                    <a:pt x="6585" y="15501"/>
                    <a:pt x="6609" y="16358"/>
                    <a:pt x="6870" y="17180"/>
                  </a:cubicBezTo>
                  <a:cubicBezTo>
                    <a:pt x="7037" y="17680"/>
                    <a:pt x="7382" y="18168"/>
                    <a:pt x="7585" y="18668"/>
                  </a:cubicBezTo>
                  <a:cubicBezTo>
                    <a:pt x="7894" y="18799"/>
                    <a:pt x="8204" y="18918"/>
                    <a:pt x="8525" y="19025"/>
                  </a:cubicBezTo>
                  <a:cubicBezTo>
                    <a:pt x="8502" y="17394"/>
                    <a:pt x="8478" y="15751"/>
                    <a:pt x="8442" y="14120"/>
                  </a:cubicBezTo>
                  <a:cubicBezTo>
                    <a:pt x="7347" y="13751"/>
                    <a:pt x="6489" y="12667"/>
                    <a:pt x="5918" y="11727"/>
                  </a:cubicBezTo>
                  <a:cubicBezTo>
                    <a:pt x="5204" y="10560"/>
                    <a:pt x="4942" y="9346"/>
                    <a:pt x="4858" y="8000"/>
                  </a:cubicBezTo>
                  <a:cubicBezTo>
                    <a:pt x="4838" y="7750"/>
                    <a:pt x="5076" y="7599"/>
                    <a:pt x="5297" y="7599"/>
                  </a:cubicBezTo>
                  <a:cubicBezTo>
                    <a:pt x="5466" y="7599"/>
                    <a:pt x="5625" y="7686"/>
                    <a:pt x="5656" y="7881"/>
                  </a:cubicBezTo>
                  <a:cubicBezTo>
                    <a:pt x="5858" y="9036"/>
                    <a:pt x="6311" y="10131"/>
                    <a:pt x="6966" y="11096"/>
                  </a:cubicBezTo>
                  <a:cubicBezTo>
                    <a:pt x="7371" y="11703"/>
                    <a:pt x="7918" y="12191"/>
                    <a:pt x="8418" y="12715"/>
                  </a:cubicBezTo>
                  <a:cubicBezTo>
                    <a:pt x="8418" y="12513"/>
                    <a:pt x="8418" y="12310"/>
                    <a:pt x="8418" y="12108"/>
                  </a:cubicBezTo>
                  <a:cubicBezTo>
                    <a:pt x="8383" y="9643"/>
                    <a:pt x="8156" y="6988"/>
                    <a:pt x="8597" y="4559"/>
                  </a:cubicBezTo>
                  <a:cubicBezTo>
                    <a:pt x="8627" y="4384"/>
                    <a:pt x="8790" y="4294"/>
                    <a:pt x="8952" y="4294"/>
                  </a:cubicBezTo>
                  <a:cubicBezTo>
                    <a:pt x="9108" y="4294"/>
                    <a:pt x="9264" y="4378"/>
                    <a:pt x="9299" y="4547"/>
                  </a:cubicBezTo>
                  <a:cubicBezTo>
                    <a:pt x="9573" y="5976"/>
                    <a:pt x="9645" y="7464"/>
                    <a:pt x="9668" y="8953"/>
                  </a:cubicBezTo>
                  <a:cubicBezTo>
                    <a:pt x="10216" y="8524"/>
                    <a:pt x="10645" y="7953"/>
                    <a:pt x="10895" y="7286"/>
                  </a:cubicBezTo>
                  <a:cubicBezTo>
                    <a:pt x="11041" y="6910"/>
                    <a:pt x="11050" y="5848"/>
                    <a:pt x="11579" y="5848"/>
                  </a:cubicBezTo>
                  <a:cubicBezTo>
                    <a:pt x="11653" y="5848"/>
                    <a:pt x="11738" y="5870"/>
                    <a:pt x="11835" y="5917"/>
                  </a:cubicBezTo>
                  <a:cubicBezTo>
                    <a:pt x="11990" y="6000"/>
                    <a:pt x="12085" y="6155"/>
                    <a:pt x="12085" y="6333"/>
                  </a:cubicBezTo>
                  <a:cubicBezTo>
                    <a:pt x="12157" y="7845"/>
                    <a:pt x="11038" y="9238"/>
                    <a:pt x="9668" y="9810"/>
                  </a:cubicBezTo>
                  <a:cubicBezTo>
                    <a:pt x="9668" y="10643"/>
                    <a:pt x="9680" y="11465"/>
                    <a:pt x="9704" y="12275"/>
                  </a:cubicBezTo>
                  <a:cubicBezTo>
                    <a:pt x="9752" y="13799"/>
                    <a:pt x="9799" y="15323"/>
                    <a:pt x="9871" y="16835"/>
                  </a:cubicBezTo>
                  <a:cubicBezTo>
                    <a:pt x="10395" y="16680"/>
                    <a:pt x="10895" y="16430"/>
                    <a:pt x="11323" y="16085"/>
                  </a:cubicBezTo>
                  <a:cubicBezTo>
                    <a:pt x="11692" y="14168"/>
                    <a:pt x="11692" y="12251"/>
                    <a:pt x="11740" y="10310"/>
                  </a:cubicBezTo>
                  <a:cubicBezTo>
                    <a:pt x="11740" y="10101"/>
                    <a:pt x="11916" y="9976"/>
                    <a:pt x="12087" y="9976"/>
                  </a:cubicBezTo>
                  <a:cubicBezTo>
                    <a:pt x="12219" y="9976"/>
                    <a:pt x="12348" y="10049"/>
                    <a:pt x="12395" y="10215"/>
                  </a:cubicBezTo>
                  <a:cubicBezTo>
                    <a:pt x="12764" y="11608"/>
                    <a:pt x="12883" y="13048"/>
                    <a:pt x="12728" y="14489"/>
                  </a:cubicBezTo>
                  <a:lnTo>
                    <a:pt x="12800" y="14382"/>
                  </a:lnTo>
                  <a:cubicBezTo>
                    <a:pt x="13205" y="13703"/>
                    <a:pt x="13526" y="12989"/>
                    <a:pt x="13776" y="12227"/>
                  </a:cubicBezTo>
                  <a:cubicBezTo>
                    <a:pt x="14002" y="11608"/>
                    <a:pt x="14121" y="10893"/>
                    <a:pt x="14717" y="10548"/>
                  </a:cubicBezTo>
                  <a:cubicBezTo>
                    <a:pt x="14779" y="10507"/>
                    <a:pt x="14849" y="10487"/>
                    <a:pt x="14918" y="10487"/>
                  </a:cubicBezTo>
                  <a:cubicBezTo>
                    <a:pt x="15046" y="10487"/>
                    <a:pt x="15171" y="10555"/>
                    <a:pt x="15241" y="10679"/>
                  </a:cubicBezTo>
                  <a:cubicBezTo>
                    <a:pt x="15622" y="11501"/>
                    <a:pt x="15110" y="12453"/>
                    <a:pt x="14788" y="13239"/>
                  </a:cubicBezTo>
                  <a:cubicBezTo>
                    <a:pt x="14455" y="14108"/>
                    <a:pt x="14002" y="14918"/>
                    <a:pt x="13431" y="15656"/>
                  </a:cubicBezTo>
                  <a:cubicBezTo>
                    <a:pt x="13109" y="16049"/>
                    <a:pt x="12740" y="16394"/>
                    <a:pt x="12324" y="16692"/>
                  </a:cubicBezTo>
                  <a:cubicBezTo>
                    <a:pt x="12288" y="16727"/>
                    <a:pt x="12252" y="16763"/>
                    <a:pt x="12204" y="16775"/>
                  </a:cubicBezTo>
                  <a:cubicBezTo>
                    <a:pt x="11526" y="17263"/>
                    <a:pt x="10740" y="17585"/>
                    <a:pt x="9907" y="17704"/>
                  </a:cubicBezTo>
                  <a:cubicBezTo>
                    <a:pt x="9942" y="18442"/>
                    <a:pt x="9990" y="19180"/>
                    <a:pt x="10038" y="19906"/>
                  </a:cubicBezTo>
                  <a:cubicBezTo>
                    <a:pt x="10073" y="20466"/>
                    <a:pt x="10109" y="21026"/>
                    <a:pt x="10145" y="21585"/>
                  </a:cubicBezTo>
                  <a:cubicBezTo>
                    <a:pt x="11109" y="21514"/>
                    <a:pt x="11895" y="21014"/>
                    <a:pt x="12585" y="20335"/>
                  </a:cubicBezTo>
                  <a:cubicBezTo>
                    <a:pt x="13121" y="19811"/>
                    <a:pt x="13574" y="18883"/>
                    <a:pt x="14300" y="18668"/>
                  </a:cubicBezTo>
                  <a:cubicBezTo>
                    <a:pt x="14325" y="18662"/>
                    <a:pt x="14350" y="18659"/>
                    <a:pt x="14375" y="18659"/>
                  </a:cubicBezTo>
                  <a:cubicBezTo>
                    <a:pt x="14540" y="18659"/>
                    <a:pt x="14693" y="18790"/>
                    <a:pt x="14693" y="18966"/>
                  </a:cubicBezTo>
                  <a:cubicBezTo>
                    <a:pt x="14669" y="19906"/>
                    <a:pt x="13478" y="20847"/>
                    <a:pt x="12788" y="21383"/>
                  </a:cubicBezTo>
                  <a:cubicBezTo>
                    <a:pt x="12026" y="22002"/>
                    <a:pt x="11169" y="22395"/>
                    <a:pt x="10192" y="22431"/>
                  </a:cubicBezTo>
                  <a:lnTo>
                    <a:pt x="10323" y="24514"/>
                  </a:lnTo>
                  <a:cubicBezTo>
                    <a:pt x="12705" y="24455"/>
                    <a:pt x="14895" y="23085"/>
                    <a:pt x="16443" y="21216"/>
                  </a:cubicBezTo>
                  <a:cubicBezTo>
                    <a:pt x="18503" y="18740"/>
                    <a:pt x="20039" y="15573"/>
                    <a:pt x="20015" y="12286"/>
                  </a:cubicBezTo>
                  <a:cubicBezTo>
                    <a:pt x="19979" y="8774"/>
                    <a:pt x="17908" y="5798"/>
                    <a:pt x="15526" y="3440"/>
                  </a:cubicBezTo>
                  <a:cubicBezTo>
                    <a:pt x="13608" y="1532"/>
                    <a:pt x="11136" y="1"/>
                    <a:pt x="843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32"/>
            <p:cNvSpPr/>
            <p:nvPr/>
          </p:nvSpPr>
          <p:spPr>
            <a:xfrm>
              <a:off x="8032404" y="3566326"/>
              <a:ext cx="508820" cy="1281512"/>
            </a:xfrm>
            <a:custGeom>
              <a:rect b="b" l="l" r="r" t="t"/>
              <a:pathLst>
                <a:path extrusionOk="0" h="32102" w="12746">
                  <a:moveTo>
                    <a:pt x="6076" y="1"/>
                  </a:moveTo>
                  <a:cubicBezTo>
                    <a:pt x="5914" y="1"/>
                    <a:pt x="5751" y="90"/>
                    <a:pt x="5721" y="266"/>
                  </a:cubicBezTo>
                  <a:cubicBezTo>
                    <a:pt x="5268" y="2694"/>
                    <a:pt x="5507" y="5350"/>
                    <a:pt x="5530" y="7814"/>
                  </a:cubicBezTo>
                  <a:cubicBezTo>
                    <a:pt x="5530" y="8017"/>
                    <a:pt x="5530" y="8219"/>
                    <a:pt x="5542" y="8421"/>
                  </a:cubicBezTo>
                  <a:cubicBezTo>
                    <a:pt x="5030" y="7909"/>
                    <a:pt x="4506" y="7421"/>
                    <a:pt x="4090" y="6802"/>
                  </a:cubicBezTo>
                  <a:cubicBezTo>
                    <a:pt x="3423" y="5838"/>
                    <a:pt x="2982" y="4742"/>
                    <a:pt x="2780" y="3587"/>
                  </a:cubicBezTo>
                  <a:cubicBezTo>
                    <a:pt x="2749" y="3396"/>
                    <a:pt x="2587" y="3308"/>
                    <a:pt x="2417" y="3308"/>
                  </a:cubicBezTo>
                  <a:cubicBezTo>
                    <a:pt x="2196" y="3308"/>
                    <a:pt x="1962" y="3456"/>
                    <a:pt x="1982" y="3718"/>
                  </a:cubicBezTo>
                  <a:cubicBezTo>
                    <a:pt x="2066" y="5064"/>
                    <a:pt x="2328" y="6278"/>
                    <a:pt x="3030" y="7433"/>
                  </a:cubicBezTo>
                  <a:cubicBezTo>
                    <a:pt x="3613" y="8386"/>
                    <a:pt x="4471" y="9457"/>
                    <a:pt x="5566" y="9826"/>
                  </a:cubicBezTo>
                  <a:cubicBezTo>
                    <a:pt x="5590" y="11457"/>
                    <a:pt x="5626" y="13101"/>
                    <a:pt x="5649" y="14732"/>
                  </a:cubicBezTo>
                  <a:cubicBezTo>
                    <a:pt x="5328" y="14625"/>
                    <a:pt x="5018" y="14505"/>
                    <a:pt x="4709" y="14386"/>
                  </a:cubicBezTo>
                  <a:cubicBezTo>
                    <a:pt x="4506" y="13874"/>
                    <a:pt x="4161" y="13386"/>
                    <a:pt x="3994" y="12898"/>
                  </a:cubicBezTo>
                  <a:cubicBezTo>
                    <a:pt x="3721" y="12077"/>
                    <a:pt x="3697" y="11219"/>
                    <a:pt x="3494" y="10386"/>
                  </a:cubicBezTo>
                  <a:cubicBezTo>
                    <a:pt x="3455" y="10233"/>
                    <a:pt x="3332" y="10164"/>
                    <a:pt x="3204" y="10164"/>
                  </a:cubicBezTo>
                  <a:cubicBezTo>
                    <a:pt x="3064" y="10164"/>
                    <a:pt x="2919" y="10248"/>
                    <a:pt x="2875" y="10398"/>
                  </a:cubicBezTo>
                  <a:cubicBezTo>
                    <a:pt x="2578" y="11338"/>
                    <a:pt x="2792" y="12398"/>
                    <a:pt x="3078" y="13327"/>
                  </a:cubicBezTo>
                  <a:cubicBezTo>
                    <a:pt x="3090" y="13374"/>
                    <a:pt x="3113" y="13434"/>
                    <a:pt x="3125" y="13482"/>
                  </a:cubicBezTo>
                  <a:lnTo>
                    <a:pt x="3054" y="13434"/>
                  </a:lnTo>
                  <a:cubicBezTo>
                    <a:pt x="2054" y="12624"/>
                    <a:pt x="1196" y="11600"/>
                    <a:pt x="732" y="10398"/>
                  </a:cubicBezTo>
                  <a:cubicBezTo>
                    <a:pt x="676" y="10233"/>
                    <a:pt x="543" y="10161"/>
                    <a:pt x="410" y="10161"/>
                  </a:cubicBezTo>
                  <a:cubicBezTo>
                    <a:pt x="206" y="10161"/>
                    <a:pt x="1" y="10329"/>
                    <a:pt x="65" y="10588"/>
                  </a:cubicBezTo>
                  <a:cubicBezTo>
                    <a:pt x="411" y="12077"/>
                    <a:pt x="1113" y="13422"/>
                    <a:pt x="2268" y="14422"/>
                  </a:cubicBezTo>
                  <a:cubicBezTo>
                    <a:pt x="3185" y="15208"/>
                    <a:pt x="4423" y="15934"/>
                    <a:pt x="5661" y="16065"/>
                  </a:cubicBezTo>
                  <a:cubicBezTo>
                    <a:pt x="5685" y="17422"/>
                    <a:pt x="5721" y="18792"/>
                    <a:pt x="5768" y="20149"/>
                  </a:cubicBezTo>
                  <a:cubicBezTo>
                    <a:pt x="5804" y="21304"/>
                    <a:pt x="5852" y="22459"/>
                    <a:pt x="5899" y="23614"/>
                  </a:cubicBezTo>
                  <a:cubicBezTo>
                    <a:pt x="5947" y="24923"/>
                    <a:pt x="6007" y="26221"/>
                    <a:pt x="6066" y="27519"/>
                  </a:cubicBezTo>
                  <a:cubicBezTo>
                    <a:pt x="6138" y="28829"/>
                    <a:pt x="6078" y="30198"/>
                    <a:pt x="6388" y="31472"/>
                  </a:cubicBezTo>
                  <a:cubicBezTo>
                    <a:pt x="6493" y="31913"/>
                    <a:pt x="6801" y="32101"/>
                    <a:pt x="7130" y="32101"/>
                  </a:cubicBezTo>
                  <a:cubicBezTo>
                    <a:pt x="7581" y="32101"/>
                    <a:pt x="8071" y="31747"/>
                    <a:pt x="8126" y="31210"/>
                  </a:cubicBezTo>
                  <a:cubicBezTo>
                    <a:pt x="8245" y="29948"/>
                    <a:pt x="8007" y="28579"/>
                    <a:pt x="7912" y="27305"/>
                  </a:cubicBezTo>
                  <a:cubicBezTo>
                    <a:pt x="7816" y="26007"/>
                    <a:pt x="7721" y="24709"/>
                    <a:pt x="7638" y="23411"/>
                  </a:cubicBezTo>
                  <a:cubicBezTo>
                    <a:pt x="7566" y="22340"/>
                    <a:pt x="7507" y="21268"/>
                    <a:pt x="7435" y="20197"/>
                  </a:cubicBezTo>
                  <a:lnTo>
                    <a:pt x="7316" y="18149"/>
                  </a:lnTo>
                  <a:cubicBezTo>
                    <a:pt x="8281" y="18113"/>
                    <a:pt x="9138" y="17708"/>
                    <a:pt x="9912" y="17101"/>
                  </a:cubicBezTo>
                  <a:cubicBezTo>
                    <a:pt x="10602" y="16553"/>
                    <a:pt x="11781" y="15613"/>
                    <a:pt x="11817" y="14684"/>
                  </a:cubicBezTo>
                  <a:cubicBezTo>
                    <a:pt x="11807" y="14503"/>
                    <a:pt x="11669" y="14373"/>
                    <a:pt x="11505" y="14373"/>
                  </a:cubicBezTo>
                  <a:cubicBezTo>
                    <a:pt x="11474" y="14373"/>
                    <a:pt x="11443" y="14377"/>
                    <a:pt x="11412" y="14386"/>
                  </a:cubicBezTo>
                  <a:cubicBezTo>
                    <a:pt x="10698" y="14601"/>
                    <a:pt x="10233" y="15529"/>
                    <a:pt x="9709" y="16041"/>
                  </a:cubicBezTo>
                  <a:cubicBezTo>
                    <a:pt x="9007" y="16720"/>
                    <a:pt x="8221" y="17232"/>
                    <a:pt x="7257" y="17303"/>
                  </a:cubicBezTo>
                  <a:cubicBezTo>
                    <a:pt x="7233" y="16744"/>
                    <a:pt x="7197" y="16184"/>
                    <a:pt x="7150" y="15625"/>
                  </a:cubicBezTo>
                  <a:cubicBezTo>
                    <a:pt x="7102" y="14886"/>
                    <a:pt x="7066" y="14148"/>
                    <a:pt x="7031" y="13422"/>
                  </a:cubicBezTo>
                  <a:cubicBezTo>
                    <a:pt x="7852" y="13291"/>
                    <a:pt x="8638" y="12970"/>
                    <a:pt x="9328" y="12493"/>
                  </a:cubicBezTo>
                  <a:cubicBezTo>
                    <a:pt x="9364" y="12469"/>
                    <a:pt x="9412" y="12434"/>
                    <a:pt x="9448" y="12410"/>
                  </a:cubicBezTo>
                  <a:cubicBezTo>
                    <a:pt x="9852" y="12100"/>
                    <a:pt x="10221" y="11755"/>
                    <a:pt x="10555" y="11362"/>
                  </a:cubicBezTo>
                  <a:cubicBezTo>
                    <a:pt x="11114" y="10624"/>
                    <a:pt x="11579" y="9814"/>
                    <a:pt x="11912" y="8945"/>
                  </a:cubicBezTo>
                  <a:cubicBezTo>
                    <a:pt x="12234" y="8159"/>
                    <a:pt x="12746" y="7207"/>
                    <a:pt x="12365" y="6385"/>
                  </a:cubicBezTo>
                  <a:cubicBezTo>
                    <a:pt x="12294" y="6267"/>
                    <a:pt x="12165" y="6201"/>
                    <a:pt x="12031" y="6201"/>
                  </a:cubicBezTo>
                  <a:cubicBezTo>
                    <a:pt x="11963" y="6201"/>
                    <a:pt x="11893" y="6218"/>
                    <a:pt x="11829" y="6254"/>
                  </a:cubicBezTo>
                  <a:cubicBezTo>
                    <a:pt x="11233" y="6600"/>
                    <a:pt x="11126" y="7326"/>
                    <a:pt x="10900" y="7945"/>
                  </a:cubicBezTo>
                  <a:cubicBezTo>
                    <a:pt x="10650" y="8695"/>
                    <a:pt x="10317" y="9421"/>
                    <a:pt x="9912" y="10100"/>
                  </a:cubicBezTo>
                  <a:lnTo>
                    <a:pt x="9852" y="10195"/>
                  </a:lnTo>
                  <a:cubicBezTo>
                    <a:pt x="9995" y="8767"/>
                    <a:pt x="9888" y="7314"/>
                    <a:pt x="9519" y="5921"/>
                  </a:cubicBezTo>
                  <a:cubicBezTo>
                    <a:pt x="9472" y="5760"/>
                    <a:pt x="9341" y="5687"/>
                    <a:pt x="9208" y="5687"/>
                  </a:cubicBezTo>
                  <a:cubicBezTo>
                    <a:pt x="9036" y="5687"/>
                    <a:pt x="8859" y="5808"/>
                    <a:pt x="8852" y="6016"/>
                  </a:cubicBezTo>
                  <a:cubicBezTo>
                    <a:pt x="8816" y="7957"/>
                    <a:pt x="8816" y="9886"/>
                    <a:pt x="8447" y="11791"/>
                  </a:cubicBezTo>
                  <a:cubicBezTo>
                    <a:pt x="8019" y="12136"/>
                    <a:pt x="7519" y="12398"/>
                    <a:pt x="6995" y="12553"/>
                  </a:cubicBezTo>
                  <a:cubicBezTo>
                    <a:pt x="6923" y="11029"/>
                    <a:pt x="6876" y="9505"/>
                    <a:pt x="6828" y="7981"/>
                  </a:cubicBezTo>
                  <a:cubicBezTo>
                    <a:pt x="6804" y="7171"/>
                    <a:pt x="6804" y="6350"/>
                    <a:pt x="6792" y="5516"/>
                  </a:cubicBezTo>
                  <a:cubicBezTo>
                    <a:pt x="8162" y="4957"/>
                    <a:pt x="9281" y="3552"/>
                    <a:pt x="9209" y="2040"/>
                  </a:cubicBezTo>
                  <a:cubicBezTo>
                    <a:pt x="9197" y="1873"/>
                    <a:pt x="9114" y="1718"/>
                    <a:pt x="8959" y="1635"/>
                  </a:cubicBezTo>
                  <a:cubicBezTo>
                    <a:pt x="8858" y="1585"/>
                    <a:pt x="8770" y="1563"/>
                    <a:pt x="8694" y="1563"/>
                  </a:cubicBezTo>
                  <a:cubicBezTo>
                    <a:pt x="8165" y="1563"/>
                    <a:pt x="8164" y="2619"/>
                    <a:pt x="8019" y="3004"/>
                  </a:cubicBezTo>
                  <a:cubicBezTo>
                    <a:pt x="7769" y="3659"/>
                    <a:pt x="7340" y="4230"/>
                    <a:pt x="6781" y="4671"/>
                  </a:cubicBezTo>
                  <a:cubicBezTo>
                    <a:pt x="6769" y="3183"/>
                    <a:pt x="6697" y="1682"/>
                    <a:pt x="6423" y="254"/>
                  </a:cubicBezTo>
                  <a:cubicBezTo>
                    <a:pt x="6388" y="84"/>
                    <a:pt x="6232" y="1"/>
                    <a:pt x="6076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32"/>
            <p:cNvSpPr/>
            <p:nvPr/>
          </p:nvSpPr>
          <p:spPr>
            <a:xfrm>
              <a:off x="8708010" y="3900217"/>
              <a:ext cx="787143" cy="784827"/>
            </a:xfrm>
            <a:custGeom>
              <a:rect b="b" l="l" r="r" t="t"/>
              <a:pathLst>
                <a:path extrusionOk="0" h="19660" w="19718">
                  <a:moveTo>
                    <a:pt x="8105" y="1"/>
                  </a:moveTo>
                  <a:cubicBezTo>
                    <a:pt x="6277" y="1"/>
                    <a:pt x="5080" y="1971"/>
                    <a:pt x="5180" y="3808"/>
                  </a:cubicBezTo>
                  <a:cubicBezTo>
                    <a:pt x="4649" y="3566"/>
                    <a:pt x="4087" y="3400"/>
                    <a:pt x="3535" y="3400"/>
                  </a:cubicBezTo>
                  <a:cubicBezTo>
                    <a:pt x="3111" y="3400"/>
                    <a:pt x="2692" y="3498"/>
                    <a:pt x="2299" y="3736"/>
                  </a:cubicBezTo>
                  <a:cubicBezTo>
                    <a:pt x="1108" y="4451"/>
                    <a:pt x="465" y="6153"/>
                    <a:pt x="263" y="7475"/>
                  </a:cubicBezTo>
                  <a:cubicBezTo>
                    <a:pt x="1" y="9082"/>
                    <a:pt x="501" y="10666"/>
                    <a:pt x="1894" y="11606"/>
                  </a:cubicBezTo>
                  <a:cubicBezTo>
                    <a:pt x="2060" y="11714"/>
                    <a:pt x="2227" y="11809"/>
                    <a:pt x="2406" y="11904"/>
                  </a:cubicBezTo>
                  <a:cubicBezTo>
                    <a:pt x="1537" y="13130"/>
                    <a:pt x="1120" y="14762"/>
                    <a:pt x="1977" y="16119"/>
                  </a:cubicBezTo>
                  <a:cubicBezTo>
                    <a:pt x="2549" y="17036"/>
                    <a:pt x="3584" y="17524"/>
                    <a:pt x="4644" y="17667"/>
                  </a:cubicBezTo>
                  <a:cubicBezTo>
                    <a:pt x="4880" y="17707"/>
                    <a:pt x="5119" y="17728"/>
                    <a:pt x="5359" y="17728"/>
                  </a:cubicBezTo>
                  <a:cubicBezTo>
                    <a:pt x="5616" y="17728"/>
                    <a:pt x="5874" y="17704"/>
                    <a:pt x="6132" y="17655"/>
                  </a:cubicBezTo>
                  <a:cubicBezTo>
                    <a:pt x="6263" y="17631"/>
                    <a:pt x="6406" y="17595"/>
                    <a:pt x="6537" y="17560"/>
                  </a:cubicBezTo>
                  <a:cubicBezTo>
                    <a:pt x="6692" y="17929"/>
                    <a:pt x="6942" y="18262"/>
                    <a:pt x="7263" y="18512"/>
                  </a:cubicBezTo>
                  <a:cubicBezTo>
                    <a:pt x="7662" y="19145"/>
                    <a:pt x="8361" y="19524"/>
                    <a:pt x="9110" y="19524"/>
                  </a:cubicBezTo>
                  <a:cubicBezTo>
                    <a:pt x="9122" y="19524"/>
                    <a:pt x="9133" y="19524"/>
                    <a:pt x="9145" y="19524"/>
                  </a:cubicBezTo>
                  <a:cubicBezTo>
                    <a:pt x="9526" y="19524"/>
                    <a:pt x="9895" y="19405"/>
                    <a:pt x="10204" y="19203"/>
                  </a:cubicBezTo>
                  <a:cubicBezTo>
                    <a:pt x="10192" y="18810"/>
                    <a:pt x="10169" y="18417"/>
                    <a:pt x="10157" y="18024"/>
                  </a:cubicBezTo>
                  <a:cubicBezTo>
                    <a:pt x="9359" y="17833"/>
                    <a:pt x="8526" y="17250"/>
                    <a:pt x="7930" y="16750"/>
                  </a:cubicBezTo>
                  <a:cubicBezTo>
                    <a:pt x="7847" y="16881"/>
                    <a:pt x="7716" y="16952"/>
                    <a:pt x="7573" y="16952"/>
                  </a:cubicBezTo>
                  <a:cubicBezTo>
                    <a:pt x="6180" y="16833"/>
                    <a:pt x="4835" y="16024"/>
                    <a:pt x="4239" y="14738"/>
                  </a:cubicBezTo>
                  <a:cubicBezTo>
                    <a:pt x="4142" y="14543"/>
                    <a:pt x="4301" y="14329"/>
                    <a:pt x="4477" y="14329"/>
                  </a:cubicBezTo>
                  <a:cubicBezTo>
                    <a:pt x="4538" y="14329"/>
                    <a:pt x="4601" y="14355"/>
                    <a:pt x="4656" y="14416"/>
                  </a:cubicBezTo>
                  <a:cubicBezTo>
                    <a:pt x="5275" y="15095"/>
                    <a:pt x="6013" y="15666"/>
                    <a:pt x="6906" y="15928"/>
                  </a:cubicBezTo>
                  <a:cubicBezTo>
                    <a:pt x="6966" y="15952"/>
                    <a:pt x="7037" y="15964"/>
                    <a:pt x="7121" y="15976"/>
                  </a:cubicBezTo>
                  <a:cubicBezTo>
                    <a:pt x="6573" y="15369"/>
                    <a:pt x="6168" y="14642"/>
                    <a:pt x="5906" y="13869"/>
                  </a:cubicBezTo>
                  <a:lnTo>
                    <a:pt x="5894" y="13833"/>
                  </a:lnTo>
                  <a:cubicBezTo>
                    <a:pt x="5894" y="13809"/>
                    <a:pt x="5882" y="13785"/>
                    <a:pt x="5870" y="13761"/>
                  </a:cubicBezTo>
                  <a:cubicBezTo>
                    <a:pt x="5823" y="13628"/>
                    <a:pt x="5936" y="13536"/>
                    <a:pt x="6049" y="13536"/>
                  </a:cubicBezTo>
                  <a:cubicBezTo>
                    <a:pt x="6108" y="13536"/>
                    <a:pt x="6167" y="13561"/>
                    <a:pt x="6204" y="13619"/>
                  </a:cubicBezTo>
                  <a:cubicBezTo>
                    <a:pt x="6787" y="14523"/>
                    <a:pt x="7513" y="15309"/>
                    <a:pt x="8371" y="15964"/>
                  </a:cubicBezTo>
                  <a:cubicBezTo>
                    <a:pt x="8752" y="16238"/>
                    <a:pt x="9168" y="16476"/>
                    <a:pt x="9597" y="16690"/>
                  </a:cubicBezTo>
                  <a:cubicBezTo>
                    <a:pt x="9764" y="16762"/>
                    <a:pt x="9930" y="16833"/>
                    <a:pt x="10109" y="16893"/>
                  </a:cubicBezTo>
                  <a:cubicBezTo>
                    <a:pt x="10061" y="15595"/>
                    <a:pt x="9990" y="14297"/>
                    <a:pt x="9919" y="13011"/>
                  </a:cubicBezTo>
                  <a:cubicBezTo>
                    <a:pt x="9631" y="13090"/>
                    <a:pt x="9332" y="13129"/>
                    <a:pt x="9033" y="13129"/>
                  </a:cubicBezTo>
                  <a:cubicBezTo>
                    <a:pt x="8701" y="13129"/>
                    <a:pt x="8369" y="13081"/>
                    <a:pt x="8049" y="12988"/>
                  </a:cubicBezTo>
                  <a:cubicBezTo>
                    <a:pt x="7983" y="13021"/>
                    <a:pt x="7913" y="13037"/>
                    <a:pt x="7844" y="13037"/>
                  </a:cubicBezTo>
                  <a:cubicBezTo>
                    <a:pt x="7740" y="13037"/>
                    <a:pt x="7640" y="13000"/>
                    <a:pt x="7561" y="12928"/>
                  </a:cubicBezTo>
                  <a:cubicBezTo>
                    <a:pt x="7478" y="12868"/>
                    <a:pt x="7406" y="12809"/>
                    <a:pt x="7335" y="12737"/>
                  </a:cubicBezTo>
                  <a:cubicBezTo>
                    <a:pt x="6906" y="12547"/>
                    <a:pt x="6501" y="12309"/>
                    <a:pt x="6132" y="12023"/>
                  </a:cubicBezTo>
                  <a:cubicBezTo>
                    <a:pt x="4644" y="10844"/>
                    <a:pt x="3870" y="9047"/>
                    <a:pt x="3192" y="7332"/>
                  </a:cubicBezTo>
                  <a:cubicBezTo>
                    <a:pt x="3120" y="7133"/>
                    <a:pt x="3314" y="6977"/>
                    <a:pt x="3494" y="6977"/>
                  </a:cubicBezTo>
                  <a:cubicBezTo>
                    <a:pt x="3583" y="6977"/>
                    <a:pt x="3668" y="7015"/>
                    <a:pt x="3715" y="7106"/>
                  </a:cubicBezTo>
                  <a:cubicBezTo>
                    <a:pt x="4418" y="8463"/>
                    <a:pt x="5097" y="9916"/>
                    <a:pt x="6228" y="10963"/>
                  </a:cubicBezTo>
                  <a:lnTo>
                    <a:pt x="6251" y="10975"/>
                  </a:lnTo>
                  <a:cubicBezTo>
                    <a:pt x="5930" y="10225"/>
                    <a:pt x="5763" y="9404"/>
                    <a:pt x="5763" y="8582"/>
                  </a:cubicBezTo>
                  <a:cubicBezTo>
                    <a:pt x="5763" y="8475"/>
                    <a:pt x="5835" y="8380"/>
                    <a:pt x="5942" y="8332"/>
                  </a:cubicBezTo>
                  <a:cubicBezTo>
                    <a:pt x="5914" y="8304"/>
                    <a:pt x="5902" y="8267"/>
                    <a:pt x="5910" y="8267"/>
                  </a:cubicBezTo>
                  <a:lnTo>
                    <a:pt x="5910" y="8267"/>
                  </a:lnTo>
                  <a:cubicBezTo>
                    <a:pt x="5915" y="8267"/>
                    <a:pt x="5930" y="8284"/>
                    <a:pt x="5954" y="8332"/>
                  </a:cubicBezTo>
                  <a:cubicBezTo>
                    <a:pt x="5988" y="8319"/>
                    <a:pt x="6023" y="8313"/>
                    <a:pt x="6056" y="8313"/>
                  </a:cubicBezTo>
                  <a:cubicBezTo>
                    <a:pt x="6176" y="8313"/>
                    <a:pt x="6286" y="8390"/>
                    <a:pt x="6323" y="8511"/>
                  </a:cubicBezTo>
                  <a:cubicBezTo>
                    <a:pt x="6561" y="9237"/>
                    <a:pt x="6704" y="9963"/>
                    <a:pt x="7049" y="10666"/>
                  </a:cubicBezTo>
                  <a:cubicBezTo>
                    <a:pt x="7299" y="11118"/>
                    <a:pt x="7573" y="11547"/>
                    <a:pt x="7883" y="11952"/>
                  </a:cubicBezTo>
                  <a:cubicBezTo>
                    <a:pt x="8350" y="12090"/>
                    <a:pt x="8837" y="12160"/>
                    <a:pt x="9328" y="12160"/>
                  </a:cubicBezTo>
                  <a:cubicBezTo>
                    <a:pt x="9513" y="12160"/>
                    <a:pt x="9698" y="12150"/>
                    <a:pt x="9883" y="12130"/>
                  </a:cubicBezTo>
                  <a:cubicBezTo>
                    <a:pt x="9835" y="11309"/>
                    <a:pt x="9799" y="10487"/>
                    <a:pt x="9764" y="9678"/>
                  </a:cubicBezTo>
                  <a:cubicBezTo>
                    <a:pt x="8168" y="9416"/>
                    <a:pt x="6978" y="8070"/>
                    <a:pt x="6942" y="6451"/>
                  </a:cubicBezTo>
                  <a:cubicBezTo>
                    <a:pt x="6942" y="6251"/>
                    <a:pt x="7121" y="6133"/>
                    <a:pt x="7290" y="6133"/>
                  </a:cubicBezTo>
                  <a:cubicBezTo>
                    <a:pt x="7422" y="6133"/>
                    <a:pt x="7547" y="6205"/>
                    <a:pt x="7573" y="6368"/>
                  </a:cubicBezTo>
                  <a:cubicBezTo>
                    <a:pt x="7764" y="7380"/>
                    <a:pt x="8454" y="8237"/>
                    <a:pt x="9430" y="8606"/>
                  </a:cubicBezTo>
                  <a:cubicBezTo>
                    <a:pt x="9526" y="8642"/>
                    <a:pt x="9621" y="8654"/>
                    <a:pt x="9728" y="8666"/>
                  </a:cubicBezTo>
                  <a:cubicBezTo>
                    <a:pt x="9692" y="7808"/>
                    <a:pt x="9680" y="6939"/>
                    <a:pt x="9669" y="6082"/>
                  </a:cubicBezTo>
                  <a:cubicBezTo>
                    <a:pt x="9657" y="5880"/>
                    <a:pt x="9657" y="5665"/>
                    <a:pt x="9669" y="5463"/>
                  </a:cubicBezTo>
                  <a:lnTo>
                    <a:pt x="9669" y="5260"/>
                  </a:lnTo>
                  <a:cubicBezTo>
                    <a:pt x="8704" y="4796"/>
                    <a:pt x="8085" y="3820"/>
                    <a:pt x="8085" y="2748"/>
                  </a:cubicBezTo>
                  <a:cubicBezTo>
                    <a:pt x="8085" y="2561"/>
                    <a:pt x="8218" y="2471"/>
                    <a:pt x="8356" y="2471"/>
                  </a:cubicBezTo>
                  <a:cubicBezTo>
                    <a:pt x="8500" y="2471"/>
                    <a:pt x="8650" y="2567"/>
                    <a:pt x="8668" y="2748"/>
                  </a:cubicBezTo>
                  <a:cubicBezTo>
                    <a:pt x="8752" y="3451"/>
                    <a:pt x="9133" y="4070"/>
                    <a:pt x="9728" y="4451"/>
                  </a:cubicBezTo>
                  <a:cubicBezTo>
                    <a:pt x="9776" y="3677"/>
                    <a:pt x="9871" y="2903"/>
                    <a:pt x="10026" y="2141"/>
                  </a:cubicBezTo>
                  <a:cubicBezTo>
                    <a:pt x="10057" y="1983"/>
                    <a:pt x="10191" y="1911"/>
                    <a:pt x="10329" y="1911"/>
                  </a:cubicBezTo>
                  <a:cubicBezTo>
                    <a:pt x="10503" y="1911"/>
                    <a:pt x="10682" y="2025"/>
                    <a:pt x="10669" y="2224"/>
                  </a:cubicBezTo>
                  <a:cubicBezTo>
                    <a:pt x="10597" y="3082"/>
                    <a:pt x="10550" y="3927"/>
                    <a:pt x="10538" y="4784"/>
                  </a:cubicBezTo>
                  <a:lnTo>
                    <a:pt x="10538" y="4998"/>
                  </a:lnTo>
                  <a:cubicBezTo>
                    <a:pt x="10538" y="5022"/>
                    <a:pt x="10538" y="5046"/>
                    <a:pt x="10538" y="5070"/>
                  </a:cubicBezTo>
                  <a:cubicBezTo>
                    <a:pt x="10561" y="5499"/>
                    <a:pt x="10621" y="5987"/>
                    <a:pt x="10550" y="6391"/>
                  </a:cubicBezTo>
                  <a:cubicBezTo>
                    <a:pt x="10561" y="6546"/>
                    <a:pt x="10585" y="6689"/>
                    <a:pt x="10597" y="6844"/>
                  </a:cubicBezTo>
                  <a:cubicBezTo>
                    <a:pt x="11371" y="6546"/>
                    <a:pt x="12038" y="6022"/>
                    <a:pt x="12538" y="5356"/>
                  </a:cubicBezTo>
                  <a:cubicBezTo>
                    <a:pt x="13086" y="4546"/>
                    <a:pt x="13062" y="3796"/>
                    <a:pt x="13145" y="2879"/>
                  </a:cubicBezTo>
                  <a:cubicBezTo>
                    <a:pt x="13152" y="2675"/>
                    <a:pt x="13315" y="2562"/>
                    <a:pt x="13479" y="2562"/>
                  </a:cubicBezTo>
                  <a:cubicBezTo>
                    <a:pt x="13613" y="2562"/>
                    <a:pt x="13747" y="2636"/>
                    <a:pt x="13800" y="2796"/>
                  </a:cubicBezTo>
                  <a:cubicBezTo>
                    <a:pt x="14169" y="3665"/>
                    <a:pt x="13764" y="4844"/>
                    <a:pt x="13252" y="5653"/>
                  </a:cubicBezTo>
                  <a:cubicBezTo>
                    <a:pt x="13955" y="5332"/>
                    <a:pt x="14502" y="4737"/>
                    <a:pt x="14741" y="3998"/>
                  </a:cubicBezTo>
                  <a:cubicBezTo>
                    <a:pt x="14798" y="3822"/>
                    <a:pt x="14941" y="3745"/>
                    <a:pt x="15084" y="3745"/>
                  </a:cubicBezTo>
                  <a:cubicBezTo>
                    <a:pt x="15297" y="3745"/>
                    <a:pt x="15510" y="3918"/>
                    <a:pt x="15431" y="4189"/>
                  </a:cubicBezTo>
                  <a:cubicBezTo>
                    <a:pt x="15133" y="5248"/>
                    <a:pt x="14205" y="5999"/>
                    <a:pt x="13109" y="6058"/>
                  </a:cubicBezTo>
                  <a:cubicBezTo>
                    <a:pt x="13101" y="6060"/>
                    <a:pt x="13092" y="6061"/>
                    <a:pt x="13083" y="6061"/>
                  </a:cubicBezTo>
                  <a:cubicBezTo>
                    <a:pt x="13045" y="6061"/>
                    <a:pt x="13010" y="6042"/>
                    <a:pt x="12990" y="6022"/>
                  </a:cubicBezTo>
                  <a:cubicBezTo>
                    <a:pt x="12371" y="6796"/>
                    <a:pt x="11621" y="7249"/>
                    <a:pt x="10657" y="7356"/>
                  </a:cubicBezTo>
                  <a:cubicBezTo>
                    <a:pt x="10704" y="7856"/>
                    <a:pt x="10752" y="8368"/>
                    <a:pt x="10812" y="8868"/>
                  </a:cubicBezTo>
                  <a:cubicBezTo>
                    <a:pt x="10978" y="8963"/>
                    <a:pt x="11073" y="9166"/>
                    <a:pt x="11002" y="9356"/>
                  </a:cubicBezTo>
                  <a:cubicBezTo>
                    <a:pt x="10978" y="9439"/>
                    <a:pt x="10931" y="9523"/>
                    <a:pt x="10871" y="9582"/>
                  </a:cubicBezTo>
                  <a:cubicBezTo>
                    <a:pt x="11038" y="11630"/>
                    <a:pt x="11169" y="13678"/>
                    <a:pt x="11323" y="15726"/>
                  </a:cubicBezTo>
                  <a:cubicBezTo>
                    <a:pt x="11704" y="15547"/>
                    <a:pt x="12050" y="15309"/>
                    <a:pt x="12359" y="15023"/>
                  </a:cubicBezTo>
                  <a:cubicBezTo>
                    <a:pt x="12300" y="14928"/>
                    <a:pt x="12276" y="14797"/>
                    <a:pt x="12300" y="14678"/>
                  </a:cubicBezTo>
                  <a:cubicBezTo>
                    <a:pt x="12574" y="13071"/>
                    <a:pt x="12776" y="11511"/>
                    <a:pt x="12586" y="9880"/>
                  </a:cubicBezTo>
                  <a:cubicBezTo>
                    <a:pt x="12559" y="9682"/>
                    <a:pt x="12730" y="9572"/>
                    <a:pt x="12900" y="9572"/>
                  </a:cubicBezTo>
                  <a:cubicBezTo>
                    <a:pt x="13037" y="9572"/>
                    <a:pt x="13173" y="9643"/>
                    <a:pt x="13205" y="9797"/>
                  </a:cubicBezTo>
                  <a:cubicBezTo>
                    <a:pt x="13502" y="11047"/>
                    <a:pt x="13586" y="12333"/>
                    <a:pt x="13467" y="13619"/>
                  </a:cubicBezTo>
                  <a:cubicBezTo>
                    <a:pt x="13502" y="13547"/>
                    <a:pt x="13550" y="13464"/>
                    <a:pt x="13586" y="13404"/>
                  </a:cubicBezTo>
                  <a:cubicBezTo>
                    <a:pt x="14157" y="12285"/>
                    <a:pt x="14241" y="10892"/>
                    <a:pt x="14883" y="9832"/>
                  </a:cubicBezTo>
                  <a:cubicBezTo>
                    <a:pt x="14922" y="9762"/>
                    <a:pt x="14999" y="9726"/>
                    <a:pt x="15075" y="9726"/>
                  </a:cubicBezTo>
                  <a:cubicBezTo>
                    <a:pt x="15165" y="9726"/>
                    <a:pt x="15252" y="9777"/>
                    <a:pt x="15264" y="9880"/>
                  </a:cubicBezTo>
                  <a:cubicBezTo>
                    <a:pt x="15336" y="10547"/>
                    <a:pt x="15276" y="11214"/>
                    <a:pt x="15098" y="11856"/>
                  </a:cubicBezTo>
                  <a:cubicBezTo>
                    <a:pt x="15776" y="11618"/>
                    <a:pt x="16312" y="11094"/>
                    <a:pt x="16586" y="10440"/>
                  </a:cubicBezTo>
                  <a:cubicBezTo>
                    <a:pt x="16705" y="10166"/>
                    <a:pt x="16681" y="9725"/>
                    <a:pt x="16979" y="9570"/>
                  </a:cubicBezTo>
                  <a:cubicBezTo>
                    <a:pt x="17023" y="9548"/>
                    <a:pt x="17071" y="9538"/>
                    <a:pt x="17118" y="9538"/>
                  </a:cubicBezTo>
                  <a:cubicBezTo>
                    <a:pt x="17249" y="9538"/>
                    <a:pt x="17379" y="9618"/>
                    <a:pt x="17431" y="9749"/>
                  </a:cubicBezTo>
                  <a:cubicBezTo>
                    <a:pt x="17705" y="10297"/>
                    <a:pt x="17110" y="11249"/>
                    <a:pt x="16729" y="11606"/>
                  </a:cubicBezTo>
                  <a:cubicBezTo>
                    <a:pt x="16276" y="12047"/>
                    <a:pt x="15610" y="12261"/>
                    <a:pt x="14979" y="12309"/>
                  </a:cubicBezTo>
                  <a:cubicBezTo>
                    <a:pt x="14788" y="12904"/>
                    <a:pt x="14538" y="13488"/>
                    <a:pt x="14229" y="14035"/>
                  </a:cubicBezTo>
                  <a:cubicBezTo>
                    <a:pt x="13621" y="15131"/>
                    <a:pt x="12645" y="15964"/>
                    <a:pt x="11454" y="16369"/>
                  </a:cubicBezTo>
                  <a:cubicBezTo>
                    <a:pt x="11431" y="16381"/>
                    <a:pt x="11407" y="16381"/>
                    <a:pt x="11383" y="16381"/>
                  </a:cubicBezTo>
                  <a:cubicBezTo>
                    <a:pt x="11395" y="16559"/>
                    <a:pt x="11407" y="16738"/>
                    <a:pt x="11419" y="16905"/>
                  </a:cubicBezTo>
                  <a:lnTo>
                    <a:pt x="11443" y="17202"/>
                  </a:lnTo>
                  <a:cubicBezTo>
                    <a:pt x="11647" y="17239"/>
                    <a:pt x="11853" y="17257"/>
                    <a:pt x="12059" y="17257"/>
                  </a:cubicBezTo>
                  <a:cubicBezTo>
                    <a:pt x="12595" y="17257"/>
                    <a:pt x="13127" y="17134"/>
                    <a:pt x="13609" y="16893"/>
                  </a:cubicBezTo>
                  <a:cubicBezTo>
                    <a:pt x="14229" y="16571"/>
                    <a:pt x="14550" y="15988"/>
                    <a:pt x="15038" y="15535"/>
                  </a:cubicBezTo>
                  <a:cubicBezTo>
                    <a:pt x="15082" y="15492"/>
                    <a:pt x="15136" y="15472"/>
                    <a:pt x="15189" y="15472"/>
                  </a:cubicBezTo>
                  <a:cubicBezTo>
                    <a:pt x="15295" y="15472"/>
                    <a:pt x="15395" y="15551"/>
                    <a:pt x="15395" y="15678"/>
                  </a:cubicBezTo>
                  <a:cubicBezTo>
                    <a:pt x="15491" y="16595"/>
                    <a:pt x="14610" y="17357"/>
                    <a:pt x="13860" y="17702"/>
                  </a:cubicBezTo>
                  <a:cubicBezTo>
                    <a:pt x="13441" y="17892"/>
                    <a:pt x="13010" y="17998"/>
                    <a:pt x="12584" y="17998"/>
                  </a:cubicBezTo>
                  <a:cubicBezTo>
                    <a:pt x="12210" y="17998"/>
                    <a:pt x="11841" y="17916"/>
                    <a:pt x="11490" y="17738"/>
                  </a:cubicBezTo>
                  <a:lnTo>
                    <a:pt x="11490" y="17738"/>
                  </a:lnTo>
                  <a:cubicBezTo>
                    <a:pt x="11490" y="17845"/>
                    <a:pt x="11502" y="17952"/>
                    <a:pt x="11514" y="18071"/>
                  </a:cubicBezTo>
                  <a:cubicBezTo>
                    <a:pt x="11704" y="18345"/>
                    <a:pt x="11955" y="18583"/>
                    <a:pt x="12228" y="18774"/>
                  </a:cubicBezTo>
                  <a:cubicBezTo>
                    <a:pt x="12276" y="18822"/>
                    <a:pt x="12312" y="18869"/>
                    <a:pt x="12359" y="18917"/>
                  </a:cubicBezTo>
                  <a:cubicBezTo>
                    <a:pt x="12873" y="19426"/>
                    <a:pt x="13526" y="19659"/>
                    <a:pt x="14179" y="19659"/>
                  </a:cubicBezTo>
                  <a:cubicBezTo>
                    <a:pt x="15221" y="19659"/>
                    <a:pt x="16260" y="19065"/>
                    <a:pt x="16729" y="18048"/>
                  </a:cubicBezTo>
                  <a:cubicBezTo>
                    <a:pt x="17134" y="17143"/>
                    <a:pt x="17098" y="16107"/>
                    <a:pt x="16610" y="15250"/>
                  </a:cubicBezTo>
                  <a:cubicBezTo>
                    <a:pt x="16800" y="15178"/>
                    <a:pt x="16991" y="15107"/>
                    <a:pt x="17169" y="15000"/>
                  </a:cubicBezTo>
                  <a:cubicBezTo>
                    <a:pt x="18205" y="14654"/>
                    <a:pt x="18979" y="13809"/>
                    <a:pt x="19253" y="12761"/>
                  </a:cubicBezTo>
                  <a:cubicBezTo>
                    <a:pt x="19360" y="12392"/>
                    <a:pt x="19396" y="11999"/>
                    <a:pt x="19384" y="11618"/>
                  </a:cubicBezTo>
                  <a:cubicBezTo>
                    <a:pt x="19717" y="10725"/>
                    <a:pt x="19717" y="9749"/>
                    <a:pt x="19396" y="8856"/>
                  </a:cubicBezTo>
                  <a:cubicBezTo>
                    <a:pt x="19241" y="8416"/>
                    <a:pt x="19027" y="7999"/>
                    <a:pt x="18753" y="7630"/>
                  </a:cubicBezTo>
                  <a:cubicBezTo>
                    <a:pt x="18253" y="6665"/>
                    <a:pt x="17431" y="5915"/>
                    <a:pt x="16431" y="5510"/>
                  </a:cubicBezTo>
                  <a:cubicBezTo>
                    <a:pt x="16538" y="5070"/>
                    <a:pt x="16562" y="4629"/>
                    <a:pt x="16515" y="4189"/>
                  </a:cubicBezTo>
                  <a:cubicBezTo>
                    <a:pt x="16562" y="3165"/>
                    <a:pt x="16169" y="2165"/>
                    <a:pt x="15419" y="1450"/>
                  </a:cubicBezTo>
                  <a:cubicBezTo>
                    <a:pt x="15407" y="1403"/>
                    <a:pt x="15384" y="1355"/>
                    <a:pt x="15360" y="1308"/>
                  </a:cubicBezTo>
                  <a:cubicBezTo>
                    <a:pt x="15029" y="589"/>
                    <a:pt x="14309" y="243"/>
                    <a:pt x="13576" y="243"/>
                  </a:cubicBezTo>
                  <a:cubicBezTo>
                    <a:pt x="13227" y="243"/>
                    <a:pt x="12876" y="321"/>
                    <a:pt x="12562" y="474"/>
                  </a:cubicBezTo>
                  <a:cubicBezTo>
                    <a:pt x="12169" y="474"/>
                    <a:pt x="11776" y="569"/>
                    <a:pt x="11443" y="760"/>
                  </a:cubicBezTo>
                  <a:cubicBezTo>
                    <a:pt x="11145" y="927"/>
                    <a:pt x="10895" y="1141"/>
                    <a:pt x="10681" y="1403"/>
                  </a:cubicBezTo>
                  <a:cubicBezTo>
                    <a:pt x="10311" y="879"/>
                    <a:pt x="9811" y="474"/>
                    <a:pt x="9228" y="236"/>
                  </a:cubicBezTo>
                  <a:cubicBezTo>
                    <a:pt x="8833" y="74"/>
                    <a:pt x="8457" y="1"/>
                    <a:pt x="810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32"/>
            <p:cNvSpPr/>
            <p:nvPr/>
          </p:nvSpPr>
          <p:spPr>
            <a:xfrm>
              <a:off x="8832241" y="3976504"/>
              <a:ext cx="582113" cy="1085425"/>
            </a:xfrm>
            <a:custGeom>
              <a:rect b="b" l="l" r="r" t="t"/>
              <a:pathLst>
                <a:path extrusionOk="0" h="27190" w="14582">
                  <a:moveTo>
                    <a:pt x="7205" y="0"/>
                  </a:moveTo>
                  <a:cubicBezTo>
                    <a:pt x="7068" y="0"/>
                    <a:pt x="6933" y="72"/>
                    <a:pt x="6902" y="230"/>
                  </a:cubicBezTo>
                  <a:cubicBezTo>
                    <a:pt x="6759" y="992"/>
                    <a:pt x="6652" y="1766"/>
                    <a:pt x="6604" y="2540"/>
                  </a:cubicBezTo>
                  <a:cubicBezTo>
                    <a:pt x="6021" y="2159"/>
                    <a:pt x="5628" y="1540"/>
                    <a:pt x="5544" y="837"/>
                  </a:cubicBezTo>
                  <a:cubicBezTo>
                    <a:pt x="5526" y="656"/>
                    <a:pt x="5379" y="560"/>
                    <a:pt x="5237" y="560"/>
                  </a:cubicBezTo>
                  <a:cubicBezTo>
                    <a:pt x="5100" y="560"/>
                    <a:pt x="4967" y="650"/>
                    <a:pt x="4961" y="837"/>
                  </a:cubicBezTo>
                  <a:cubicBezTo>
                    <a:pt x="4961" y="1909"/>
                    <a:pt x="5580" y="2885"/>
                    <a:pt x="6545" y="3349"/>
                  </a:cubicBezTo>
                  <a:lnTo>
                    <a:pt x="6545" y="3552"/>
                  </a:lnTo>
                  <a:cubicBezTo>
                    <a:pt x="6533" y="3754"/>
                    <a:pt x="6533" y="3969"/>
                    <a:pt x="6545" y="4171"/>
                  </a:cubicBezTo>
                  <a:cubicBezTo>
                    <a:pt x="6557" y="5028"/>
                    <a:pt x="6568" y="5897"/>
                    <a:pt x="6604" y="6755"/>
                  </a:cubicBezTo>
                  <a:cubicBezTo>
                    <a:pt x="6497" y="6743"/>
                    <a:pt x="6402" y="6731"/>
                    <a:pt x="6306" y="6695"/>
                  </a:cubicBezTo>
                  <a:cubicBezTo>
                    <a:pt x="5342" y="6326"/>
                    <a:pt x="4640" y="5469"/>
                    <a:pt x="4449" y="4457"/>
                  </a:cubicBezTo>
                  <a:cubicBezTo>
                    <a:pt x="4428" y="4294"/>
                    <a:pt x="4301" y="4222"/>
                    <a:pt x="4167" y="4222"/>
                  </a:cubicBezTo>
                  <a:cubicBezTo>
                    <a:pt x="3995" y="4222"/>
                    <a:pt x="3811" y="4340"/>
                    <a:pt x="3818" y="4540"/>
                  </a:cubicBezTo>
                  <a:cubicBezTo>
                    <a:pt x="3854" y="6159"/>
                    <a:pt x="5044" y="7517"/>
                    <a:pt x="6640" y="7767"/>
                  </a:cubicBezTo>
                  <a:cubicBezTo>
                    <a:pt x="6676" y="8588"/>
                    <a:pt x="6711" y="9410"/>
                    <a:pt x="6759" y="10219"/>
                  </a:cubicBezTo>
                  <a:cubicBezTo>
                    <a:pt x="6577" y="10239"/>
                    <a:pt x="6394" y="10249"/>
                    <a:pt x="6212" y="10249"/>
                  </a:cubicBezTo>
                  <a:cubicBezTo>
                    <a:pt x="5725" y="10249"/>
                    <a:pt x="5238" y="10179"/>
                    <a:pt x="4771" y="10041"/>
                  </a:cubicBezTo>
                  <a:cubicBezTo>
                    <a:pt x="4461" y="9636"/>
                    <a:pt x="4175" y="9207"/>
                    <a:pt x="3925" y="8755"/>
                  </a:cubicBezTo>
                  <a:cubicBezTo>
                    <a:pt x="3592" y="8064"/>
                    <a:pt x="3449" y="7338"/>
                    <a:pt x="3199" y="6612"/>
                  </a:cubicBezTo>
                  <a:cubicBezTo>
                    <a:pt x="3162" y="6481"/>
                    <a:pt x="3052" y="6402"/>
                    <a:pt x="2932" y="6402"/>
                  </a:cubicBezTo>
                  <a:cubicBezTo>
                    <a:pt x="2898" y="6402"/>
                    <a:pt x="2864" y="6408"/>
                    <a:pt x="2830" y="6421"/>
                  </a:cubicBezTo>
                  <a:lnTo>
                    <a:pt x="2818" y="6421"/>
                  </a:lnTo>
                  <a:cubicBezTo>
                    <a:pt x="2723" y="6469"/>
                    <a:pt x="2651" y="6564"/>
                    <a:pt x="2651" y="6671"/>
                  </a:cubicBezTo>
                  <a:cubicBezTo>
                    <a:pt x="2639" y="7493"/>
                    <a:pt x="2806" y="8314"/>
                    <a:pt x="3128" y="9076"/>
                  </a:cubicBezTo>
                  <a:lnTo>
                    <a:pt x="3116" y="9052"/>
                  </a:lnTo>
                  <a:cubicBezTo>
                    <a:pt x="1985" y="8005"/>
                    <a:pt x="1294" y="6552"/>
                    <a:pt x="591" y="5207"/>
                  </a:cubicBezTo>
                  <a:cubicBezTo>
                    <a:pt x="543" y="5110"/>
                    <a:pt x="455" y="5069"/>
                    <a:pt x="364" y="5069"/>
                  </a:cubicBezTo>
                  <a:cubicBezTo>
                    <a:pt x="187" y="5069"/>
                    <a:pt x="1" y="5224"/>
                    <a:pt x="80" y="5421"/>
                  </a:cubicBezTo>
                  <a:cubicBezTo>
                    <a:pt x="746" y="7147"/>
                    <a:pt x="1520" y="8933"/>
                    <a:pt x="3008" y="10112"/>
                  </a:cubicBezTo>
                  <a:cubicBezTo>
                    <a:pt x="3378" y="10398"/>
                    <a:pt x="3794" y="10636"/>
                    <a:pt x="4223" y="10826"/>
                  </a:cubicBezTo>
                  <a:cubicBezTo>
                    <a:pt x="4294" y="10898"/>
                    <a:pt x="4366" y="10957"/>
                    <a:pt x="4437" y="11029"/>
                  </a:cubicBezTo>
                  <a:cubicBezTo>
                    <a:pt x="4522" y="11092"/>
                    <a:pt x="4623" y="11127"/>
                    <a:pt x="4724" y="11127"/>
                  </a:cubicBezTo>
                  <a:cubicBezTo>
                    <a:pt x="4793" y="11127"/>
                    <a:pt x="4862" y="11110"/>
                    <a:pt x="4925" y="11077"/>
                  </a:cubicBezTo>
                  <a:cubicBezTo>
                    <a:pt x="5245" y="11170"/>
                    <a:pt x="5577" y="11218"/>
                    <a:pt x="5911" y="11218"/>
                  </a:cubicBezTo>
                  <a:cubicBezTo>
                    <a:pt x="6211" y="11218"/>
                    <a:pt x="6513" y="11179"/>
                    <a:pt x="6807" y="11100"/>
                  </a:cubicBezTo>
                  <a:cubicBezTo>
                    <a:pt x="6866" y="12386"/>
                    <a:pt x="6938" y="13684"/>
                    <a:pt x="6985" y="14982"/>
                  </a:cubicBezTo>
                  <a:cubicBezTo>
                    <a:pt x="6807" y="14922"/>
                    <a:pt x="6640" y="14851"/>
                    <a:pt x="6473" y="14779"/>
                  </a:cubicBezTo>
                  <a:cubicBezTo>
                    <a:pt x="6045" y="14577"/>
                    <a:pt x="5640" y="14327"/>
                    <a:pt x="5247" y="14053"/>
                  </a:cubicBezTo>
                  <a:cubicBezTo>
                    <a:pt x="4401" y="13398"/>
                    <a:pt x="3663" y="12612"/>
                    <a:pt x="3092" y="11708"/>
                  </a:cubicBezTo>
                  <a:cubicBezTo>
                    <a:pt x="3055" y="11650"/>
                    <a:pt x="2996" y="11625"/>
                    <a:pt x="2937" y="11625"/>
                  </a:cubicBezTo>
                  <a:cubicBezTo>
                    <a:pt x="2823" y="11625"/>
                    <a:pt x="2707" y="11717"/>
                    <a:pt x="2747" y="11850"/>
                  </a:cubicBezTo>
                  <a:cubicBezTo>
                    <a:pt x="2758" y="11874"/>
                    <a:pt x="2770" y="11898"/>
                    <a:pt x="2782" y="11922"/>
                  </a:cubicBezTo>
                  <a:cubicBezTo>
                    <a:pt x="2782" y="11946"/>
                    <a:pt x="2782" y="11946"/>
                    <a:pt x="2782" y="11958"/>
                  </a:cubicBezTo>
                  <a:cubicBezTo>
                    <a:pt x="3044" y="12731"/>
                    <a:pt x="3461" y="13446"/>
                    <a:pt x="3997" y="14065"/>
                  </a:cubicBezTo>
                  <a:cubicBezTo>
                    <a:pt x="3913" y="14053"/>
                    <a:pt x="3854" y="14041"/>
                    <a:pt x="3794" y="14017"/>
                  </a:cubicBezTo>
                  <a:cubicBezTo>
                    <a:pt x="2901" y="13755"/>
                    <a:pt x="2151" y="13184"/>
                    <a:pt x="1532" y="12493"/>
                  </a:cubicBezTo>
                  <a:cubicBezTo>
                    <a:pt x="1478" y="12433"/>
                    <a:pt x="1417" y="12408"/>
                    <a:pt x="1359" y="12408"/>
                  </a:cubicBezTo>
                  <a:cubicBezTo>
                    <a:pt x="1184" y="12408"/>
                    <a:pt x="1026" y="12631"/>
                    <a:pt x="1115" y="12827"/>
                  </a:cubicBezTo>
                  <a:cubicBezTo>
                    <a:pt x="1711" y="14101"/>
                    <a:pt x="3044" y="14922"/>
                    <a:pt x="4449" y="15029"/>
                  </a:cubicBezTo>
                  <a:cubicBezTo>
                    <a:pt x="4592" y="15029"/>
                    <a:pt x="4735" y="14958"/>
                    <a:pt x="4806" y="14839"/>
                  </a:cubicBezTo>
                  <a:cubicBezTo>
                    <a:pt x="5402" y="15339"/>
                    <a:pt x="6235" y="15910"/>
                    <a:pt x="7033" y="16101"/>
                  </a:cubicBezTo>
                  <a:cubicBezTo>
                    <a:pt x="7057" y="16506"/>
                    <a:pt x="7068" y="16899"/>
                    <a:pt x="7080" y="17280"/>
                  </a:cubicBezTo>
                  <a:cubicBezTo>
                    <a:pt x="7140" y="18470"/>
                    <a:pt x="7199" y="19661"/>
                    <a:pt x="7271" y="20852"/>
                  </a:cubicBezTo>
                  <a:cubicBezTo>
                    <a:pt x="7330" y="21852"/>
                    <a:pt x="7378" y="22864"/>
                    <a:pt x="7438" y="23864"/>
                  </a:cubicBezTo>
                  <a:cubicBezTo>
                    <a:pt x="7497" y="24804"/>
                    <a:pt x="7461" y="25828"/>
                    <a:pt x="7723" y="26733"/>
                  </a:cubicBezTo>
                  <a:cubicBezTo>
                    <a:pt x="7810" y="27024"/>
                    <a:pt x="8112" y="27189"/>
                    <a:pt x="8397" y="27189"/>
                  </a:cubicBezTo>
                  <a:cubicBezTo>
                    <a:pt x="8661" y="27189"/>
                    <a:pt x="8910" y="27048"/>
                    <a:pt x="8962" y="26733"/>
                  </a:cubicBezTo>
                  <a:cubicBezTo>
                    <a:pt x="9104" y="25793"/>
                    <a:pt x="8973" y="24816"/>
                    <a:pt x="8914" y="23864"/>
                  </a:cubicBezTo>
                  <a:lnTo>
                    <a:pt x="8723" y="20852"/>
                  </a:lnTo>
                  <a:cubicBezTo>
                    <a:pt x="8616" y="19292"/>
                    <a:pt x="8497" y="17720"/>
                    <a:pt x="8378" y="16160"/>
                  </a:cubicBezTo>
                  <a:cubicBezTo>
                    <a:pt x="8366" y="16041"/>
                    <a:pt x="8354" y="15934"/>
                    <a:pt x="8354" y="15827"/>
                  </a:cubicBezTo>
                  <a:lnTo>
                    <a:pt x="8354" y="15827"/>
                  </a:lnTo>
                  <a:cubicBezTo>
                    <a:pt x="8703" y="16004"/>
                    <a:pt x="9072" y="16086"/>
                    <a:pt x="9445" y="16086"/>
                  </a:cubicBezTo>
                  <a:cubicBezTo>
                    <a:pt x="9874" y="16086"/>
                    <a:pt x="10309" y="15977"/>
                    <a:pt x="10724" y="15779"/>
                  </a:cubicBezTo>
                  <a:cubicBezTo>
                    <a:pt x="11474" y="15434"/>
                    <a:pt x="12367" y="14684"/>
                    <a:pt x="12272" y="13767"/>
                  </a:cubicBezTo>
                  <a:cubicBezTo>
                    <a:pt x="12263" y="13637"/>
                    <a:pt x="12156" y="13557"/>
                    <a:pt x="12046" y="13557"/>
                  </a:cubicBezTo>
                  <a:cubicBezTo>
                    <a:pt x="11995" y="13557"/>
                    <a:pt x="11944" y="13575"/>
                    <a:pt x="11902" y="13613"/>
                  </a:cubicBezTo>
                  <a:cubicBezTo>
                    <a:pt x="11426" y="14077"/>
                    <a:pt x="11093" y="14660"/>
                    <a:pt x="10474" y="14982"/>
                  </a:cubicBezTo>
                  <a:cubicBezTo>
                    <a:pt x="9992" y="15223"/>
                    <a:pt x="9460" y="15346"/>
                    <a:pt x="8927" y="15346"/>
                  </a:cubicBezTo>
                  <a:cubicBezTo>
                    <a:pt x="8724" y="15346"/>
                    <a:pt x="8520" y="15328"/>
                    <a:pt x="8319" y="15291"/>
                  </a:cubicBezTo>
                  <a:lnTo>
                    <a:pt x="8295" y="14994"/>
                  </a:lnTo>
                  <a:cubicBezTo>
                    <a:pt x="8271" y="14815"/>
                    <a:pt x="8259" y="14648"/>
                    <a:pt x="8247" y="14470"/>
                  </a:cubicBezTo>
                  <a:cubicBezTo>
                    <a:pt x="8271" y="14470"/>
                    <a:pt x="8307" y="14470"/>
                    <a:pt x="8331" y="14458"/>
                  </a:cubicBezTo>
                  <a:cubicBezTo>
                    <a:pt x="9509" y="14053"/>
                    <a:pt x="10497" y="13220"/>
                    <a:pt x="11093" y="12124"/>
                  </a:cubicBezTo>
                  <a:cubicBezTo>
                    <a:pt x="11402" y="11577"/>
                    <a:pt x="11652" y="10993"/>
                    <a:pt x="11855" y="10398"/>
                  </a:cubicBezTo>
                  <a:cubicBezTo>
                    <a:pt x="12474" y="10350"/>
                    <a:pt x="13141" y="10136"/>
                    <a:pt x="13605" y="9695"/>
                  </a:cubicBezTo>
                  <a:cubicBezTo>
                    <a:pt x="13974" y="9338"/>
                    <a:pt x="14581" y="8374"/>
                    <a:pt x="14296" y="7838"/>
                  </a:cubicBezTo>
                  <a:cubicBezTo>
                    <a:pt x="14243" y="7707"/>
                    <a:pt x="14120" y="7627"/>
                    <a:pt x="13987" y="7627"/>
                  </a:cubicBezTo>
                  <a:cubicBezTo>
                    <a:pt x="13939" y="7627"/>
                    <a:pt x="13890" y="7637"/>
                    <a:pt x="13843" y="7659"/>
                  </a:cubicBezTo>
                  <a:cubicBezTo>
                    <a:pt x="13545" y="7802"/>
                    <a:pt x="13569" y="8255"/>
                    <a:pt x="13462" y="8517"/>
                  </a:cubicBezTo>
                  <a:cubicBezTo>
                    <a:pt x="13176" y="9183"/>
                    <a:pt x="12641" y="9695"/>
                    <a:pt x="11974" y="9945"/>
                  </a:cubicBezTo>
                  <a:cubicBezTo>
                    <a:pt x="12152" y="9303"/>
                    <a:pt x="12212" y="8636"/>
                    <a:pt x="12141" y="7969"/>
                  </a:cubicBezTo>
                  <a:cubicBezTo>
                    <a:pt x="12121" y="7865"/>
                    <a:pt x="12034" y="7818"/>
                    <a:pt x="11943" y="7818"/>
                  </a:cubicBezTo>
                  <a:cubicBezTo>
                    <a:pt x="11868" y="7818"/>
                    <a:pt x="11791" y="7850"/>
                    <a:pt x="11748" y="7909"/>
                  </a:cubicBezTo>
                  <a:cubicBezTo>
                    <a:pt x="11105" y="8981"/>
                    <a:pt x="11021" y="10374"/>
                    <a:pt x="10450" y="11481"/>
                  </a:cubicBezTo>
                  <a:cubicBezTo>
                    <a:pt x="10414" y="11565"/>
                    <a:pt x="10378" y="11636"/>
                    <a:pt x="10343" y="11708"/>
                  </a:cubicBezTo>
                  <a:cubicBezTo>
                    <a:pt x="10462" y="10422"/>
                    <a:pt x="10378" y="9124"/>
                    <a:pt x="10069" y="7874"/>
                  </a:cubicBezTo>
                  <a:cubicBezTo>
                    <a:pt x="10037" y="7720"/>
                    <a:pt x="9901" y="7649"/>
                    <a:pt x="9765" y="7649"/>
                  </a:cubicBezTo>
                  <a:cubicBezTo>
                    <a:pt x="9595" y="7649"/>
                    <a:pt x="9423" y="7759"/>
                    <a:pt x="9450" y="7957"/>
                  </a:cubicBezTo>
                  <a:cubicBezTo>
                    <a:pt x="9652" y="9600"/>
                    <a:pt x="9438" y="11160"/>
                    <a:pt x="9164" y="12767"/>
                  </a:cubicBezTo>
                  <a:cubicBezTo>
                    <a:pt x="9152" y="12886"/>
                    <a:pt x="9164" y="13005"/>
                    <a:pt x="9235" y="13112"/>
                  </a:cubicBezTo>
                  <a:cubicBezTo>
                    <a:pt x="8926" y="13398"/>
                    <a:pt x="8569" y="13636"/>
                    <a:pt x="8188" y="13815"/>
                  </a:cubicBezTo>
                  <a:cubicBezTo>
                    <a:pt x="8033" y="11767"/>
                    <a:pt x="7902" y="9707"/>
                    <a:pt x="7735" y="7659"/>
                  </a:cubicBezTo>
                  <a:cubicBezTo>
                    <a:pt x="7807" y="7600"/>
                    <a:pt x="7854" y="7528"/>
                    <a:pt x="7878" y="7445"/>
                  </a:cubicBezTo>
                  <a:cubicBezTo>
                    <a:pt x="7938" y="7255"/>
                    <a:pt x="7854" y="7040"/>
                    <a:pt x="7676" y="6957"/>
                  </a:cubicBezTo>
                  <a:cubicBezTo>
                    <a:pt x="7628" y="6445"/>
                    <a:pt x="7580" y="5945"/>
                    <a:pt x="7521" y="5433"/>
                  </a:cubicBezTo>
                  <a:cubicBezTo>
                    <a:pt x="8497" y="5338"/>
                    <a:pt x="9247" y="4873"/>
                    <a:pt x="9855" y="4099"/>
                  </a:cubicBezTo>
                  <a:cubicBezTo>
                    <a:pt x="9890" y="4135"/>
                    <a:pt x="9926" y="4147"/>
                    <a:pt x="9974" y="4147"/>
                  </a:cubicBezTo>
                  <a:cubicBezTo>
                    <a:pt x="11069" y="4088"/>
                    <a:pt x="12010" y="3337"/>
                    <a:pt x="12319" y="2278"/>
                  </a:cubicBezTo>
                  <a:cubicBezTo>
                    <a:pt x="12391" y="2012"/>
                    <a:pt x="12177" y="1837"/>
                    <a:pt x="11961" y="1837"/>
                  </a:cubicBezTo>
                  <a:cubicBezTo>
                    <a:pt x="11820" y="1837"/>
                    <a:pt x="11678" y="1913"/>
                    <a:pt x="11617" y="2087"/>
                  </a:cubicBezTo>
                  <a:cubicBezTo>
                    <a:pt x="11379" y="2826"/>
                    <a:pt x="10843" y="3433"/>
                    <a:pt x="10128" y="3742"/>
                  </a:cubicBezTo>
                  <a:cubicBezTo>
                    <a:pt x="10640" y="2933"/>
                    <a:pt x="11045" y="1766"/>
                    <a:pt x="10676" y="885"/>
                  </a:cubicBezTo>
                  <a:cubicBezTo>
                    <a:pt x="10628" y="725"/>
                    <a:pt x="10497" y="651"/>
                    <a:pt x="10364" y="651"/>
                  </a:cubicBezTo>
                  <a:cubicBezTo>
                    <a:pt x="10200" y="651"/>
                    <a:pt x="10034" y="764"/>
                    <a:pt x="10021" y="968"/>
                  </a:cubicBezTo>
                  <a:cubicBezTo>
                    <a:pt x="9938" y="1897"/>
                    <a:pt x="9974" y="2635"/>
                    <a:pt x="9414" y="3445"/>
                  </a:cubicBezTo>
                  <a:cubicBezTo>
                    <a:pt x="8926" y="4111"/>
                    <a:pt x="8247" y="4635"/>
                    <a:pt x="7473" y="4933"/>
                  </a:cubicBezTo>
                  <a:cubicBezTo>
                    <a:pt x="7461" y="4790"/>
                    <a:pt x="7449" y="4635"/>
                    <a:pt x="7426" y="4492"/>
                  </a:cubicBezTo>
                  <a:cubicBezTo>
                    <a:pt x="7497" y="4076"/>
                    <a:pt x="7438" y="3599"/>
                    <a:pt x="7414" y="3171"/>
                  </a:cubicBezTo>
                  <a:cubicBezTo>
                    <a:pt x="7414" y="3135"/>
                    <a:pt x="7414" y="3111"/>
                    <a:pt x="7414" y="3087"/>
                  </a:cubicBezTo>
                  <a:lnTo>
                    <a:pt x="7414" y="2873"/>
                  </a:lnTo>
                  <a:cubicBezTo>
                    <a:pt x="7426" y="2028"/>
                    <a:pt x="7473" y="1171"/>
                    <a:pt x="7545" y="313"/>
                  </a:cubicBezTo>
                  <a:cubicBezTo>
                    <a:pt x="7558" y="114"/>
                    <a:pt x="7379" y="0"/>
                    <a:pt x="720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32"/>
            <p:cNvSpPr/>
            <p:nvPr/>
          </p:nvSpPr>
          <p:spPr>
            <a:xfrm>
              <a:off x="5223592" y="-695373"/>
              <a:ext cx="787143" cy="784987"/>
            </a:xfrm>
            <a:custGeom>
              <a:rect b="b" l="l" r="r" t="t"/>
              <a:pathLst>
                <a:path extrusionOk="0" h="19664" w="19718">
                  <a:moveTo>
                    <a:pt x="8101" y="0"/>
                  </a:moveTo>
                  <a:cubicBezTo>
                    <a:pt x="6276" y="0"/>
                    <a:pt x="5070" y="1979"/>
                    <a:pt x="5180" y="3807"/>
                  </a:cubicBezTo>
                  <a:cubicBezTo>
                    <a:pt x="4651" y="3572"/>
                    <a:pt x="4091" y="3409"/>
                    <a:pt x="3540" y="3409"/>
                  </a:cubicBezTo>
                  <a:cubicBezTo>
                    <a:pt x="3111" y="3409"/>
                    <a:pt x="2688" y="3508"/>
                    <a:pt x="2287" y="3747"/>
                  </a:cubicBezTo>
                  <a:cubicBezTo>
                    <a:pt x="1096" y="4461"/>
                    <a:pt x="465" y="6164"/>
                    <a:pt x="263" y="7486"/>
                  </a:cubicBezTo>
                  <a:cubicBezTo>
                    <a:pt x="1" y="9093"/>
                    <a:pt x="501" y="10676"/>
                    <a:pt x="1894" y="11617"/>
                  </a:cubicBezTo>
                  <a:cubicBezTo>
                    <a:pt x="2061" y="11724"/>
                    <a:pt x="2227" y="11819"/>
                    <a:pt x="2406" y="11915"/>
                  </a:cubicBezTo>
                  <a:cubicBezTo>
                    <a:pt x="1537" y="13141"/>
                    <a:pt x="1108" y="14760"/>
                    <a:pt x="1965" y="16129"/>
                  </a:cubicBezTo>
                  <a:cubicBezTo>
                    <a:pt x="2549" y="17046"/>
                    <a:pt x="3573" y="17534"/>
                    <a:pt x="4632" y="17665"/>
                  </a:cubicBezTo>
                  <a:cubicBezTo>
                    <a:pt x="4882" y="17713"/>
                    <a:pt x="5133" y="17737"/>
                    <a:pt x="5381" y="17737"/>
                  </a:cubicBezTo>
                  <a:cubicBezTo>
                    <a:pt x="5630" y="17737"/>
                    <a:pt x="5877" y="17713"/>
                    <a:pt x="6121" y="17665"/>
                  </a:cubicBezTo>
                  <a:cubicBezTo>
                    <a:pt x="6264" y="17630"/>
                    <a:pt x="6395" y="17606"/>
                    <a:pt x="6537" y="17570"/>
                  </a:cubicBezTo>
                  <a:cubicBezTo>
                    <a:pt x="6680" y="17939"/>
                    <a:pt x="6930" y="18273"/>
                    <a:pt x="7264" y="18523"/>
                  </a:cubicBezTo>
                  <a:cubicBezTo>
                    <a:pt x="7662" y="19156"/>
                    <a:pt x="8361" y="19535"/>
                    <a:pt x="9110" y="19535"/>
                  </a:cubicBezTo>
                  <a:cubicBezTo>
                    <a:pt x="9122" y="19535"/>
                    <a:pt x="9133" y="19535"/>
                    <a:pt x="9145" y="19535"/>
                  </a:cubicBezTo>
                  <a:cubicBezTo>
                    <a:pt x="9514" y="19535"/>
                    <a:pt x="9883" y="19416"/>
                    <a:pt x="10205" y="19213"/>
                  </a:cubicBezTo>
                  <a:cubicBezTo>
                    <a:pt x="10181" y="18808"/>
                    <a:pt x="10169" y="18415"/>
                    <a:pt x="10145" y="18023"/>
                  </a:cubicBezTo>
                  <a:cubicBezTo>
                    <a:pt x="9359" y="17832"/>
                    <a:pt x="8526" y="17261"/>
                    <a:pt x="7930" y="16761"/>
                  </a:cubicBezTo>
                  <a:cubicBezTo>
                    <a:pt x="7852" y="16872"/>
                    <a:pt x="7733" y="16952"/>
                    <a:pt x="7591" y="16952"/>
                  </a:cubicBezTo>
                  <a:cubicBezTo>
                    <a:pt x="7581" y="16952"/>
                    <a:pt x="7571" y="16952"/>
                    <a:pt x="7561" y="16951"/>
                  </a:cubicBezTo>
                  <a:cubicBezTo>
                    <a:pt x="6168" y="16844"/>
                    <a:pt x="4835" y="16022"/>
                    <a:pt x="4228" y="14748"/>
                  </a:cubicBezTo>
                  <a:cubicBezTo>
                    <a:pt x="4139" y="14552"/>
                    <a:pt x="4296" y="14330"/>
                    <a:pt x="4476" y="14330"/>
                  </a:cubicBezTo>
                  <a:cubicBezTo>
                    <a:pt x="4536" y="14330"/>
                    <a:pt x="4599" y="14355"/>
                    <a:pt x="4656" y="14415"/>
                  </a:cubicBezTo>
                  <a:cubicBezTo>
                    <a:pt x="5275" y="15106"/>
                    <a:pt x="6002" y="15677"/>
                    <a:pt x="6907" y="15939"/>
                  </a:cubicBezTo>
                  <a:cubicBezTo>
                    <a:pt x="6954" y="15963"/>
                    <a:pt x="7026" y="15975"/>
                    <a:pt x="7109" y="15987"/>
                  </a:cubicBezTo>
                  <a:cubicBezTo>
                    <a:pt x="6573" y="15379"/>
                    <a:pt x="6156" y="14653"/>
                    <a:pt x="5906" y="13879"/>
                  </a:cubicBezTo>
                  <a:lnTo>
                    <a:pt x="5895" y="13843"/>
                  </a:lnTo>
                  <a:cubicBezTo>
                    <a:pt x="5895" y="13820"/>
                    <a:pt x="5883" y="13796"/>
                    <a:pt x="5871" y="13772"/>
                  </a:cubicBezTo>
                  <a:cubicBezTo>
                    <a:pt x="5824" y="13639"/>
                    <a:pt x="5936" y="13547"/>
                    <a:pt x="6049" y="13547"/>
                  </a:cubicBezTo>
                  <a:cubicBezTo>
                    <a:pt x="6108" y="13547"/>
                    <a:pt x="6167" y="13572"/>
                    <a:pt x="6204" y="13629"/>
                  </a:cubicBezTo>
                  <a:cubicBezTo>
                    <a:pt x="6776" y="14534"/>
                    <a:pt x="7514" y="15320"/>
                    <a:pt x="8371" y="15975"/>
                  </a:cubicBezTo>
                  <a:cubicBezTo>
                    <a:pt x="8752" y="16249"/>
                    <a:pt x="9157" y="16499"/>
                    <a:pt x="9585" y="16701"/>
                  </a:cubicBezTo>
                  <a:cubicBezTo>
                    <a:pt x="9752" y="16772"/>
                    <a:pt x="9931" y="16844"/>
                    <a:pt x="10097" y="16903"/>
                  </a:cubicBezTo>
                  <a:cubicBezTo>
                    <a:pt x="10050" y="15606"/>
                    <a:pt x="9990" y="14308"/>
                    <a:pt x="9919" y="13022"/>
                  </a:cubicBezTo>
                  <a:cubicBezTo>
                    <a:pt x="9625" y="13101"/>
                    <a:pt x="9326" y="13140"/>
                    <a:pt x="9027" y="13140"/>
                  </a:cubicBezTo>
                  <a:cubicBezTo>
                    <a:pt x="8695" y="13140"/>
                    <a:pt x="8363" y="13092"/>
                    <a:pt x="8038" y="12998"/>
                  </a:cubicBezTo>
                  <a:cubicBezTo>
                    <a:pt x="7975" y="13032"/>
                    <a:pt x="7906" y="13048"/>
                    <a:pt x="7837" y="13048"/>
                  </a:cubicBezTo>
                  <a:cubicBezTo>
                    <a:pt x="7738" y="13048"/>
                    <a:pt x="7639" y="13014"/>
                    <a:pt x="7561" y="12951"/>
                  </a:cubicBezTo>
                  <a:cubicBezTo>
                    <a:pt x="7478" y="12879"/>
                    <a:pt x="7407" y="12820"/>
                    <a:pt x="7335" y="12748"/>
                  </a:cubicBezTo>
                  <a:cubicBezTo>
                    <a:pt x="6907" y="12558"/>
                    <a:pt x="6502" y="12319"/>
                    <a:pt x="6133" y="12034"/>
                  </a:cubicBezTo>
                  <a:cubicBezTo>
                    <a:pt x="4644" y="10855"/>
                    <a:pt x="3859" y="9057"/>
                    <a:pt x="3192" y="7343"/>
                  </a:cubicBezTo>
                  <a:cubicBezTo>
                    <a:pt x="3112" y="7144"/>
                    <a:pt x="3304" y="6987"/>
                    <a:pt x="3486" y="6987"/>
                  </a:cubicBezTo>
                  <a:cubicBezTo>
                    <a:pt x="3576" y="6987"/>
                    <a:pt x="3664" y="7026"/>
                    <a:pt x="3716" y="7116"/>
                  </a:cubicBezTo>
                  <a:cubicBezTo>
                    <a:pt x="4418" y="8474"/>
                    <a:pt x="5097" y="9926"/>
                    <a:pt x="6228" y="10974"/>
                  </a:cubicBezTo>
                  <a:lnTo>
                    <a:pt x="6240" y="10986"/>
                  </a:lnTo>
                  <a:cubicBezTo>
                    <a:pt x="5918" y="10236"/>
                    <a:pt x="5764" y="9414"/>
                    <a:pt x="5764" y="8593"/>
                  </a:cubicBezTo>
                  <a:cubicBezTo>
                    <a:pt x="5764" y="8486"/>
                    <a:pt x="5835" y="8390"/>
                    <a:pt x="5930" y="8343"/>
                  </a:cubicBezTo>
                  <a:cubicBezTo>
                    <a:pt x="5909" y="8314"/>
                    <a:pt x="5900" y="8278"/>
                    <a:pt x="5907" y="8278"/>
                  </a:cubicBezTo>
                  <a:lnTo>
                    <a:pt x="5907" y="8278"/>
                  </a:lnTo>
                  <a:cubicBezTo>
                    <a:pt x="5911" y="8278"/>
                    <a:pt x="5923" y="8295"/>
                    <a:pt x="5942" y="8343"/>
                  </a:cubicBezTo>
                  <a:cubicBezTo>
                    <a:pt x="5976" y="8330"/>
                    <a:pt x="6012" y="8324"/>
                    <a:pt x="6046" y="8324"/>
                  </a:cubicBezTo>
                  <a:cubicBezTo>
                    <a:pt x="6169" y="8324"/>
                    <a:pt x="6286" y="8401"/>
                    <a:pt x="6323" y="8521"/>
                  </a:cubicBezTo>
                  <a:cubicBezTo>
                    <a:pt x="6561" y="9260"/>
                    <a:pt x="6704" y="9974"/>
                    <a:pt x="7049" y="10676"/>
                  </a:cubicBezTo>
                  <a:cubicBezTo>
                    <a:pt x="7299" y="11129"/>
                    <a:pt x="7573" y="11557"/>
                    <a:pt x="7883" y="11962"/>
                  </a:cubicBezTo>
                  <a:cubicBezTo>
                    <a:pt x="8350" y="12101"/>
                    <a:pt x="8837" y="12170"/>
                    <a:pt x="9324" y="12170"/>
                  </a:cubicBezTo>
                  <a:cubicBezTo>
                    <a:pt x="9507" y="12170"/>
                    <a:pt x="9689" y="12160"/>
                    <a:pt x="9871" y="12141"/>
                  </a:cubicBezTo>
                  <a:cubicBezTo>
                    <a:pt x="9835" y="11319"/>
                    <a:pt x="9800" y="10510"/>
                    <a:pt x="9764" y="9688"/>
                  </a:cubicBezTo>
                  <a:cubicBezTo>
                    <a:pt x="8169" y="9426"/>
                    <a:pt x="6978" y="8081"/>
                    <a:pt x="6930" y="6462"/>
                  </a:cubicBezTo>
                  <a:cubicBezTo>
                    <a:pt x="6930" y="6261"/>
                    <a:pt x="7114" y="6144"/>
                    <a:pt x="7285" y="6144"/>
                  </a:cubicBezTo>
                  <a:cubicBezTo>
                    <a:pt x="7420" y="6144"/>
                    <a:pt x="7547" y="6216"/>
                    <a:pt x="7573" y="6378"/>
                  </a:cubicBezTo>
                  <a:cubicBezTo>
                    <a:pt x="7752" y="7390"/>
                    <a:pt x="8454" y="8248"/>
                    <a:pt x="9419" y="8617"/>
                  </a:cubicBezTo>
                  <a:cubicBezTo>
                    <a:pt x="9514" y="8652"/>
                    <a:pt x="9621" y="8664"/>
                    <a:pt x="9728" y="8676"/>
                  </a:cubicBezTo>
                  <a:cubicBezTo>
                    <a:pt x="9693" y="7819"/>
                    <a:pt x="9681" y="6950"/>
                    <a:pt x="9669" y="6093"/>
                  </a:cubicBezTo>
                  <a:cubicBezTo>
                    <a:pt x="9657" y="5890"/>
                    <a:pt x="9657" y="5676"/>
                    <a:pt x="9669" y="5473"/>
                  </a:cubicBezTo>
                  <a:lnTo>
                    <a:pt x="9669" y="5271"/>
                  </a:lnTo>
                  <a:cubicBezTo>
                    <a:pt x="8704" y="4807"/>
                    <a:pt x="8085" y="3830"/>
                    <a:pt x="8097" y="2759"/>
                  </a:cubicBezTo>
                  <a:cubicBezTo>
                    <a:pt x="8097" y="2571"/>
                    <a:pt x="8227" y="2482"/>
                    <a:pt x="8363" y="2482"/>
                  </a:cubicBezTo>
                  <a:cubicBezTo>
                    <a:pt x="8503" y="2482"/>
                    <a:pt x="8651" y="2577"/>
                    <a:pt x="8669" y="2759"/>
                  </a:cubicBezTo>
                  <a:cubicBezTo>
                    <a:pt x="8752" y="3461"/>
                    <a:pt x="9145" y="4080"/>
                    <a:pt x="9740" y="4461"/>
                  </a:cubicBezTo>
                  <a:cubicBezTo>
                    <a:pt x="9788" y="3687"/>
                    <a:pt x="9883" y="2914"/>
                    <a:pt x="10038" y="2152"/>
                  </a:cubicBezTo>
                  <a:cubicBezTo>
                    <a:pt x="10064" y="1994"/>
                    <a:pt x="10198" y="1922"/>
                    <a:pt x="10335" y="1922"/>
                  </a:cubicBezTo>
                  <a:cubicBezTo>
                    <a:pt x="10509" y="1922"/>
                    <a:pt x="10689" y="2036"/>
                    <a:pt x="10669" y="2235"/>
                  </a:cubicBezTo>
                  <a:cubicBezTo>
                    <a:pt x="10609" y="3092"/>
                    <a:pt x="10550" y="3938"/>
                    <a:pt x="10538" y="4795"/>
                  </a:cubicBezTo>
                  <a:lnTo>
                    <a:pt x="10538" y="5009"/>
                  </a:lnTo>
                  <a:cubicBezTo>
                    <a:pt x="10538" y="5033"/>
                    <a:pt x="10538" y="5057"/>
                    <a:pt x="10538" y="5081"/>
                  </a:cubicBezTo>
                  <a:cubicBezTo>
                    <a:pt x="10562" y="5509"/>
                    <a:pt x="10633" y="5997"/>
                    <a:pt x="10562" y="6402"/>
                  </a:cubicBezTo>
                  <a:cubicBezTo>
                    <a:pt x="10574" y="6557"/>
                    <a:pt x="10586" y="6700"/>
                    <a:pt x="10609" y="6866"/>
                  </a:cubicBezTo>
                  <a:cubicBezTo>
                    <a:pt x="11371" y="6557"/>
                    <a:pt x="12050" y="6045"/>
                    <a:pt x="12538" y="5378"/>
                  </a:cubicBezTo>
                  <a:cubicBezTo>
                    <a:pt x="13098" y="4557"/>
                    <a:pt x="13062" y="3818"/>
                    <a:pt x="13157" y="2902"/>
                  </a:cubicBezTo>
                  <a:cubicBezTo>
                    <a:pt x="13164" y="2690"/>
                    <a:pt x="13329" y="2574"/>
                    <a:pt x="13494" y="2574"/>
                  </a:cubicBezTo>
                  <a:cubicBezTo>
                    <a:pt x="13627" y="2574"/>
                    <a:pt x="13759" y="2648"/>
                    <a:pt x="13812" y="2806"/>
                  </a:cubicBezTo>
                  <a:cubicBezTo>
                    <a:pt x="14169" y="3687"/>
                    <a:pt x="13765" y="4866"/>
                    <a:pt x="13253" y="5664"/>
                  </a:cubicBezTo>
                  <a:cubicBezTo>
                    <a:pt x="13967" y="5354"/>
                    <a:pt x="14515" y="4759"/>
                    <a:pt x="14741" y="4009"/>
                  </a:cubicBezTo>
                  <a:cubicBezTo>
                    <a:pt x="14803" y="3837"/>
                    <a:pt x="14947" y="3761"/>
                    <a:pt x="15089" y="3761"/>
                  </a:cubicBezTo>
                  <a:cubicBezTo>
                    <a:pt x="15303" y="3761"/>
                    <a:pt x="15515" y="3933"/>
                    <a:pt x="15443" y="4211"/>
                  </a:cubicBezTo>
                  <a:cubicBezTo>
                    <a:pt x="15134" y="5259"/>
                    <a:pt x="14193" y="6009"/>
                    <a:pt x="13098" y="6069"/>
                  </a:cubicBezTo>
                  <a:cubicBezTo>
                    <a:pt x="13050" y="6069"/>
                    <a:pt x="13014" y="6057"/>
                    <a:pt x="12979" y="6033"/>
                  </a:cubicBezTo>
                  <a:cubicBezTo>
                    <a:pt x="12372" y="6807"/>
                    <a:pt x="11610" y="7259"/>
                    <a:pt x="10645" y="7367"/>
                  </a:cubicBezTo>
                  <a:cubicBezTo>
                    <a:pt x="10705" y="7878"/>
                    <a:pt x="10752" y="8379"/>
                    <a:pt x="10800" y="8890"/>
                  </a:cubicBezTo>
                  <a:cubicBezTo>
                    <a:pt x="10978" y="8974"/>
                    <a:pt x="11062" y="9188"/>
                    <a:pt x="10990" y="9367"/>
                  </a:cubicBezTo>
                  <a:cubicBezTo>
                    <a:pt x="10967" y="9462"/>
                    <a:pt x="10919" y="9533"/>
                    <a:pt x="10859" y="9593"/>
                  </a:cubicBezTo>
                  <a:cubicBezTo>
                    <a:pt x="11026" y="11641"/>
                    <a:pt x="11157" y="13701"/>
                    <a:pt x="11312" y="15748"/>
                  </a:cubicBezTo>
                  <a:cubicBezTo>
                    <a:pt x="11693" y="15570"/>
                    <a:pt x="12050" y="15332"/>
                    <a:pt x="12360" y="15046"/>
                  </a:cubicBezTo>
                  <a:cubicBezTo>
                    <a:pt x="12288" y="14939"/>
                    <a:pt x="12264" y="14820"/>
                    <a:pt x="12288" y="14701"/>
                  </a:cubicBezTo>
                  <a:cubicBezTo>
                    <a:pt x="12562" y="13081"/>
                    <a:pt x="12764" y="11534"/>
                    <a:pt x="12574" y="9891"/>
                  </a:cubicBezTo>
                  <a:cubicBezTo>
                    <a:pt x="12548" y="9693"/>
                    <a:pt x="12719" y="9582"/>
                    <a:pt x="12889" y="9582"/>
                  </a:cubicBezTo>
                  <a:cubicBezTo>
                    <a:pt x="13025" y="9582"/>
                    <a:pt x="13161" y="9653"/>
                    <a:pt x="13193" y="9807"/>
                  </a:cubicBezTo>
                  <a:cubicBezTo>
                    <a:pt x="13491" y="11057"/>
                    <a:pt x="13586" y="12355"/>
                    <a:pt x="13455" y="13629"/>
                  </a:cubicBezTo>
                  <a:cubicBezTo>
                    <a:pt x="13503" y="13558"/>
                    <a:pt x="13538" y="13486"/>
                    <a:pt x="13574" y="13415"/>
                  </a:cubicBezTo>
                  <a:cubicBezTo>
                    <a:pt x="14146" y="12296"/>
                    <a:pt x="14229" y="10915"/>
                    <a:pt x="14872" y="9843"/>
                  </a:cubicBezTo>
                  <a:cubicBezTo>
                    <a:pt x="14910" y="9778"/>
                    <a:pt x="14988" y="9742"/>
                    <a:pt x="15063" y="9742"/>
                  </a:cubicBezTo>
                  <a:cubicBezTo>
                    <a:pt x="15153" y="9742"/>
                    <a:pt x="15240" y="9793"/>
                    <a:pt x="15253" y="9903"/>
                  </a:cubicBezTo>
                  <a:cubicBezTo>
                    <a:pt x="15324" y="10557"/>
                    <a:pt x="15277" y="11236"/>
                    <a:pt x="15098" y="11879"/>
                  </a:cubicBezTo>
                  <a:cubicBezTo>
                    <a:pt x="15753" y="11665"/>
                    <a:pt x="16301" y="11081"/>
                    <a:pt x="16586" y="10450"/>
                  </a:cubicBezTo>
                  <a:cubicBezTo>
                    <a:pt x="16693" y="10176"/>
                    <a:pt x="16670" y="9736"/>
                    <a:pt x="16967" y="9593"/>
                  </a:cubicBezTo>
                  <a:cubicBezTo>
                    <a:pt x="17018" y="9566"/>
                    <a:pt x="17071" y="9553"/>
                    <a:pt x="17123" y="9553"/>
                  </a:cubicBezTo>
                  <a:cubicBezTo>
                    <a:pt x="17251" y="9553"/>
                    <a:pt x="17369" y="9632"/>
                    <a:pt x="17420" y="9760"/>
                  </a:cubicBezTo>
                  <a:cubicBezTo>
                    <a:pt x="17706" y="10307"/>
                    <a:pt x="17098" y="11272"/>
                    <a:pt x="16729" y="11629"/>
                  </a:cubicBezTo>
                  <a:cubicBezTo>
                    <a:pt x="16265" y="12058"/>
                    <a:pt x="15598" y="12284"/>
                    <a:pt x="14979" y="12319"/>
                  </a:cubicBezTo>
                  <a:cubicBezTo>
                    <a:pt x="14777" y="12927"/>
                    <a:pt x="14527" y="13498"/>
                    <a:pt x="14217" y="14046"/>
                  </a:cubicBezTo>
                  <a:cubicBezTo>
                    <a:pt x="13622" y="15153"/>
                    <a:pt x="12633" y="15987"/>
                    <a:pt x="11455" y="16391"/>
                  </a:cubicBezTo>
                  <a:cubicBezTo>
                    <a:pt x="11419" y="16391"/>
                    <a:pt x="11395" y="16403"/>
                    <a:pt x="11371" y="16403"/>
                  </a:cubicBezTo>
                  <a:cubicBezTo>
                    <a:pt x="11383" y="16570"/>
                    <a:pt x="11395" y="16749"/>
                    <a:pt x="11407" y="16927"/>
                  </a:cubicBezTo>
                  <a:cubicBezTo>
                    <a:pt x="11419" y="17022"/>
                    <a:pt x="11431" y="17118"/>
                    <a:pt x="11431" y="17225"/>
                  </a:cubicBezTo>
                  <a:cubicBezTo>
                    <a:pt x="11629" y="17260"/>
                    <a:pt x="11829" y="17277"/>
                    <a:pt x="12029" y="17277"/>
                  </a:cubicBezTo>
                  <a:cubicBezTo>
                    <a:pt x="12572" y="17277"/>
                    <a:pt x="13110" y="17150"/>
                    <a:pt x="13598" y="16915"/>
                  </a:cubicBezTo>
                  <a:cubicBezTo>
                    <a:pt x="14217" y="16582"/>
                    <a:pt x="14538" y="16010"/>
                    <a:pt x="15027" y="15546"/>
                  </a:cubicBezTo>
                  <a:cubicBezTo>
                    <a:pt x="15068" y="15504"/>
                    <a:pt x="15120" y="15486"/>
                    <a:pt x="15171" y="15486"/>
                  </a:cubicBezTo>
                  <a:cubicBezTo>
                    <a:pt x="15279" y="15486"/>
                    <a:pt x="15384" y="15571"/>
                    <a:pt x="15384" y="15701"/>
                  </a:cubicBezTo>
                  <a:cubicBezTo>
                    <a:pt x="15491" y="16618"/>
                    <a:pt x="14598" y="17368"/>
                    <a:pt x="13848" y="17713"/>
                  </a:cubicBezTo>
                  <a:cubicBezTo>
                    <a:pt x="13430" y="17909"/>
                    <a:pt x="12998" y="18015"/>
                    <a:pt x="12573" y="18015"/>
                  </a:cubicBezTo>
                  <a:cubicBezTo>
                    <a:pt x="12199" y="18015"/>
                    <a:pt x="11829" y="17933"/>
                    <a:pt x="11479" y="17761"/>
                  </a:cubicBezTo>
                  <a:lnTo>
                    <a:pt x="11479" y="17761"/>
                  </a:lnTo>
                  <a:lnTo>
                    <a:pt x="11502" y="18082"/>
                  </a:lnTo>
                  <a:cubicBezTo>
                    <a:pt x="11705" y="18356"/>
                    <a:pt x="11943" y="18594"/>
                    <a:pt x="12217" y="18773"/>
                  </a:cubicBezTo>
                  <a:cubicBezTo>
                    <a:pt x="12252" y="18820"/>
                    <a:pt x="12300" y="18868"/>
                    <a:pt x="12348" y="18916"/>
                  </a:cubicBezTo>
                  <a:cubicBezTo>
                    <a:pt x="12861" y="19429"/>
                    <a:pt x="13514" y="19663"/>
                    <a:pt x="14166" y="19663"/>
                  </a:cubicBezTo>
                  <a:cubicBezTo>
                    <a:pt x="15208" y="19663"/>
                    <a:pt x="16249" y="19064"/>
                    <a:pt x="16717" y="18046"/>
                  </a:cubicBezTo>
                  <a:cubicBezTo>
                    <a:pt x="17122" y="17153"/>
                    <a:pt x="17086" y="16106"/>
                    <a:pt x="16598" y="15248"/>
                  </a:cubicBezTo>
                  <a:cubicBezTo>
                    <a:pt x="16789" y="15189"/>
                    <a:pt x="16979" y="15106"/>
                    <a:pt x="17158" y="15010"/>
                  </a:cubicBezTo>
                  <a:cubicBezTo>
                    <a:pt x="18194" y="14665"/>
                    <a:pt x="18979" y="13820"/>
                    <a:pt x="19241" y="12760"/>
                  </a:cubicBezTo>
                  <a:cubicBezTo>
                    <a:pt x="19349" y="12391"/>
                    <a:pt x="19384" y="12010"/>
                    <a:pt x="19372" y="11629"/>
                  </a:cubicBezTo>
                  <a:cubicBezTo>
                    <a:pt x="19706" y="10736"/>
                    <a:pt x="19718" y="9760"/>
                    <a:pt x="19396" y="8855"/>
                  </a:cubicBezTo>
                  <a:cubicBezTo>
                    <a:pt x="19241" y="8426"/>
                    <a:pt x="19027" y="8009"/>
                    <a:pt x="18753" y="7640"/>
                  </a:cubicBezTo>
                  <a:cubicBezTo>
                    <a:pt x="18253" y="6676"/>
                    <a:pt x="17432" y="5926"/>
                    <a:pt x="16432" y="5509"/>
                  </a:cubicBezTo>
                  <a:cubicBezTo>
                    <a:pt x="16539" y="5081"/>
                    <a:pt x="16563" y="4640"/>
                    <a:pt x="16503" y="4199"/>
                  </a:cubicBezTo>
                  <a:cubicBezTo>
                    <a:pt x="16551" y="3390"/>
                    <a:pt x="16324" y="2592"/>
                    <a:pt x="15848" y="1949"/>
                  </a:cubicBezTo>
                  <a:cubicBezTo>
                    <a:pt x="15717" y="1771"/>
                    <a:pt x="15574" y="1604"/>
                    <a:pt x="15420" y="1461"/>
                  </a:cubicBezTo>
                  <a:cubicBezTo>
                    <a:pt x="15396" y="1413"/>
                    <a:pt x="15384" y="1366"/>
                    <a:pt x="15360" y="1318"/>
                  </a:cubicBezTo>
                  <a:cubicBezTo>
                    <a:pt x="15029" y="600"/>
                    <a:pt x="14310" y="248"/>
                    <a:pt x="13573" y="248"/>
                  </a:cubicBezTo>
                  <a:cubicBezTo>
                    <a:pt x="13223" y="248"/>
                    <a:pt x="12868" y="327"/>
                    <a:pt x="12550" y="485"/>
                  </a:cubicBezTo>
                  <a:cubicBezTo>
                    <a:pt x="12157" y="485"/>
                    <a:pt x="11776" y="580"/>
                    <a:pt x="11431" y="770"/>
                  </a:cubicBezTo>
                  <a:cubicBezTo>
                    <a:pt x="11145" y="937"/>
                    <a:pt x="10883" y="1151"/>
                    <a:pt x="10681" y="1413"/>
                  </a:cubicBezTo>
                  <a:cubicBezTo>
                    <a:pt x="10312" y="890"/>
                    <a:pt x="9800" y="485"/>
                    <a:pt x="9216" y="235"/>
                  </a:cubicBezTo>
                  <a:cubicBezTo>
                    <a:pt x="8825" y="73"/>
                    <a:pt x="8451" y="0"/>
                    <a:pt x="810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32"/>
            <p:cNvSpPr/>
            <p:nvPr/>
          </p:nvSpPr>
          <p:spPr>
            <a:xfrm>
              <a:off x="5346905" y="-619166"/>
              <a:ext cx="583032" cy="1085465"/>
            </a:xfrm>
            <a:custGeom>
              <a:rect b="b" l="l" r="r" t="t"/>
              <a:pathLst>
                <a:path extrusionOk="0" h="27191" w="14605">
                  <a:moveTo>
                    <a:pt x="7217" y="1"/>
                  </a:moveTo>
                  <a:cubicBezTo>
                    <a:pt x="7079" y="1"/>
                    <a:pt x="6945" y="73"/>
                    <a:pt x="6913" y="231"/>
                  </a:cubicBezTo>
                  <a:cubicBezTo>
                    <a:pt x="6770" y="993"/>
                    <a:pt x="6663" y="1767"/>
                    <a:pt x="6616" y="2540"/>
                  </a:cubicBezTo>
                  <a:cubicBezTo>
                    <a:pt x="6020" y="2159"/>
                    <a:pt x="5639" y="1540"/>
                    <a:pt x="5556" y="838"/>
                  </a:cubicBezTo>
                  <a:cubicBezTo>
                    <a:pt x="5538" y="656"/>
                    <a:pt x="5387" y="561"/>
                    <a:pt x="5244" y="561"/>
                  </a:cubicBezTo>
                  <a:cubicBezTo>
                    <a:pt x="5105" y="561"/>
                    <a:pt x="4972" y="650"/>
                    <a:pt x="4972" y="838"/>
                  </a:cubicBezTo>
                  <a:cubicBezTo>
                    <a:pt x="4972" y="1909"/>
                    <a:pt x="5592" y="2886"/>
                    <a:pt x="6556" y="3350"/>
                  </a:cubicBezTo>
                  <a:lnTo>
                    <a:pt x="6556" y="3553"/>
                  </a:lnTo>
                  <a:cubicBezTo>
                    <a:pt x="6544" y="3755"/>
                    <a:pt x="6544" y="3969"/>
                    <a:pt x="6556" y="4172"/>
                  </a:cubicBezTo>
                  <a:cubicBezTo>
                    <a:pt x="6556" y="5041"/>
                    <a:pt x="6580" y="5898"/>
                    <a:pt x="6604" y="6755"/>
                  </a:cubicBezTo>
                  <a:cubicBezTo>
                    <a:pt x="6508" y="6743"/>
                    <a:pt x="6401" y="6731"/>
                    <a:pt x="6306" y="6696"/>
                  </a:cubicBezTo>
                  <a:cubicBezTo>
                    <a:pt x="5342" y="6327"/>
                    <a:pt x="4639" y="5469"/>
                    <a:pt x="4449" y="4457"/>
                  </a:cubicBezTo>
                  <a:cubicBezTo>
                    <a:pt x="4422" y="4295"/>
                    <a:pt x="4295" y="4223"/>
                    <a:pt x="4161" y="4223"/>
                  </a:cubicBezTo>
                  <a:cubicBezTo>
                    <a:pt x="3991" y="4223"/>
                    <a:pt x="3811" y="4341"/>
                    <a:pt x="3818" y="4541"/>
                  </a:cubicBezTo>
                  <a:cubicBezTo>
                    <a:pt x="3853" y="6160"/>
                    <a:pt x="5044" y="7517"/>
                    <a:pt x="6639" y="7767"/>
                  </a:cubicBezTo>
                  <a:cubicBezTo>
                    <a:pt x="6675" y="8589"/>
                    <a:pt x="6711" y="9398"/>
                    <a:pt x="6758" y="10220"/>
                  </a:cubicBezTo>
                  <a:cubicBezTo>
                    <a:pt x="6577" y="10239"/>
                    <a:pt x="6394" y="10249"/>
                    <a:pt x="6211" y="10249"/>
                  </a:cubicBezTo>
                  <a:cubicBezTo>
                    <a:pt x="5724" y="10249"/>
                    <a:pt x="5238" y="10180"/>
                    <a:pt x="4770" y="10041"/>
                  </a:cubicBezTo>
                  <a:cubicBezTo>
                    <a:pt x="4460" y="9637"/>
                    <a:pt x="4175" y="9208"/>
                    <a:pt x="3925" y="8756"/>
                  </a:cubicBezTo>
                  <a:cubicBezTo>
                    <a:pt x="3579" y="8065"/>
                    <a:pt x="3437" y="7339"/>
                    <a:pt x="3198" y="6612"/>
                  </a:cubicBezTo>
                  <a:cubicBezTo>
                    <a:pt x="3161" y="6482"/>
                    <a:pt x="3051" y="6403"/>
                    <a:pt x="2931" y="6403"/>
                  </a:cubicBezTo>
                  <a:cubicBezTo>
                    <a:pt x="2897" y="6403"/>
                    <a:pt x="2863" y="6409"/>
                    <a:pt x="2829" y="6422"/>
                  </a:cubicBezTo>
                  <a:lnTo>
                    <a:pt x="2817" y="6422"/>
                  </a:lnTo>
                  <a:cubicBezTo>
                    <a:pt x="2710" y="6470"/>
                    <a:pt x="2651" y="6565"/>
                    <a:pt x="2651" y="6672"/>
                  </a:cubicBezTo>
                  <a:cubicBezTo>
                    <a:pt x="2639" y="7493"/>
                    <a:pt x="2806" y="8315"/>
                    <a:pt x="3127" y="9077"/>
                  </a:cubicBezTo>
                  <a:lnTo>
                    <a:pt x="3103" y="9053"/>
                  </a:lnTo>
                  <a:cubicBezTo>
                    <a:pt x="1984" y="8005"/>
                    <a:pt x="1293" y="6553"/>
                    <a:pt x="591" y="5207"/>
                  </a:cubicBezTo>
                  <a:cubicBezTo>
                    <a:pt x="543" y="5111"/>
                    <a:pt x="454" y="5070"/>
                    <a:pt x="364" y="5070"/>
                  </a:cubicBezTo>
                  <a:cubicBezTo>
                    <a:pt x="187" y="5070"/>
                    <a:pt x="0" y="5225"/>
                    <a:pt x="79" y="5422"/>
                  </a:cubicBezTo>
                  <a:cubicBezTo>
                    <a:pt x="746" y="7148"/>
                    <a:pt x="1520" y="8934"/>
                    <a:pt x="3008" y="10113"/>
                  </a:cubicBezTo>
                  <a:cubicBezTo>
                    <a:pt x="3377" y="10399"/>
                    <a:pt x="3782" y="10637"/>
                    <a:pt x="4222" y="10827"/>
                  </a:cubicBezTo>
                  <a:cubicBezTo>
                    <a:pt x="4294" y="10899"/>
                    <a:pt x="4365" y="10970"/>
                    <a:pt x="4437" y="11030"/>
                  </a:cubicBezTo>
                  <a:cubicBezTo>
                    <a:pt x="4521" y="11093"/>
                    <a:pt x="4623" y="11127"/>
                    <a:pt x="4724" y="11127"/>
                  </a:cubicBezTo>
                  <a:cubicBezTo>
                    <a:pt x="4793" y="11127"/>
                    <a:pt x="4862" y="11111"/>
                    <a:pt x="4925" y="11077"/>
                  </a:cubicBezTo>
                  <a:cubicBezTo>
                    <a:pt x="5244" y="11171"/>
                    <a:pt x="5577" y="11219"/>
                    <a:pt x="5910" y="11219"/>
                  </a:cubicBezTo>
                  <a:cubicBezTo>
                    <a:pt x="6211" y="11219"/>
                    <a:pt x="6512" y="11180"/>
                    <a:pt x="6806" y="11101"/>
                  </a:cubicBezTo>
                  <a:cubicBezTo>
                    <a:pt x="6866" y="12399"/>
                    <a:pt x="6937" y="13685"/>
                    <a:pt x="6985" y="14982"/>
                  </a:cubicBezTo>
                  <a:cubicBezTo>
                    <a:pt x="6806" y="14923"/>
                    <a:pt x="6639" y="14852"/>
                    <a:pt x="6473" y="14780"/>
                  </a:cubicBezTo>
                  <a:cubicBezTo>
                    <a:pt x="6044" y="14578"/>
                    <a:pt x="5639" y="14328"/>
                    <a:pt x="5246" y="14054"/>
                  </a:cubicBezTo>
                  <a:cubicBezTo>
                    <a:pt x="4401" y="13399"/>
                    <a:pt x="3663" y="12613"/>
                    <a:pt x="3091" y="11708"/>
                  </a:cubicBezTo>
                  <a:cubicBezTo>
                    <a:pt x="3055" y="11651"/>
                    <a:pt x="2995" y="11626"/>
                    <a:pt x="2936" y="11626"/>
                  </a:cubicBezTo>
                  <a:cubicBezTo>
                    <a:pt x="2822" y="11626"/>
                    <a:pt x="2707" y="11718"/>
                    <a:pt x="2746" y="11851"/>
                  </a:cubicBezTo>
                  <a:cubicBezTo>
                    <a:pt x="2758" y="11875"/>
                    <a:pt x="2770" y="11899"/>
                    <a:pt x="2770" y="11923"/>
                  </a:cubicBezTo>
                  <a:cubicBezTo>
                    <a:pt x="2782" y="11934"/>
                    <a:pt x="2782" y="11946"/>
                    <a:pt x="2782" y="11958"/>
                  </a:cubicBezTo>
                  <a:cubicBezTo>
                    <a:pt x="3044" y="12732"/>
                    <a:pt x="3460" y="13447"/>
                    <a:pt x="3996" y="14066"/>
                  </a:cubicBezTo>
                  <a:cubicBezTo>
                    <a:pt x="3913" y="14054"/>
                    <a:pt x="3853" y="14042"/>
                    <a:pt x="3794" y="14018"/>
                  </a:cubicBezTo>
                  <a:cubicBezTo>
                    <a:pt x="2901" y="13756"/>
                    <a:pt x="2151" y="13185"/>
                    <a:pt x="1532" y="12494"/>
                  </a:cubicBezTo>
                  <a:cubicBezTo>
                    <a:pt x="1478" y="12434"/>
                    <a:pt x="1417" y="12409"/>
                    <a:pt x="1358" y="12409"/>
                  </a:cubicBezTo>
                  <a:cubicBezTo>
                    <a:pt x="1183" y="12409"/>
                    <a:pt x="1026" y="12631"/>
                    <a:pt x="1115" y="12827"/>
                  </a:cubicBezTo>
                  <a:cubicBezTo>
                    <a:pt x="1710" y="14101"/>
                    <a:pt x="3044" y="14923"/>
                    <a:pt x="4449" y="15030"/>
                  </a:cubicBezTo>
                  <a:cubicBezTo>
                    <a:pt x="4591" y="15030"/>
                    <a:pt x="4734" y="14959"/>
                    <a:pt x="4806" y="14840"/>
                  </a:cubicBezTo>
                  <a:cubicBezTo>
                    <a:pt x="5401" y="15340"/>
                    <a:pt x="6235" y="15911"/>
                    <a:pt x="7032" y="16102"/>
                  </a:cubicBezTo>
                  <a:cubicBezTo>
                    <a:pt x="7056" y="16506"/>
                    <a:pt x="7068" y="16899"/>
                    <a:pt x="7080" y="17280"/>
                  </a:cubicBezTo>
                  <a:cubicBezTo>
                    <a:pt x="7139" y="18471"/>
                    <a:pt x="7199" y="19662"/>
                    <a:pt x="7270" y="20852"/>
                  </a:cubicBezTo>
                  <a:cubicBezTo>
                    <a:pt x="7330" y="21864"/>
                    <a:pt x="7378" y="22864"/>
                    <a:pt x="7437" y="23865"/>
                  </a:cubicBezTo>
                  <a:cubicBezTo>
                    <a:pt x="7497" y="24805"/>
                    <a:pt x="7461" y="25829"/>
                    <a:pt x="7723" y="26734"/>
                  </a:cubicBezTo>
                  <a:cubicBezTo>
                    <a:pt x="7809" y="27025"/>
                    <a:pt x="8108" y="27190"/>
                    <a:pt x="8392" y="27190"/>
                  </a:cubicBezTo>
                  <a:cubicBezTo>
                    <a:pt x="8654" y="27190"/>
                    <a:pt x="8904" y="27049"/>
                    <a:pt x="8961" y="26734"/>
                  </a:cubicBezTo>
                  <a:cubicBezTo>
                    <a:pt x="9116" y="25793"/>
                    <a:pt x="8973" y="24817"/>
                    <a:pt x="8913" y="23865"/>
                  </a:cubicBezTo>
                  <a:lnTo>
                    <a:pt x="8723" y="20852"/>
                  </a:lnTo>
                  <a:cubicBezTo>
                    <a:pt x="8616" y="19293"/>
                    <a:pt x="8509" y="17721"/>
                    <a:pt x="8378" y="16161"/>
                  </a:cubicBezTo>
                  <a:lnTo>
                    <a:pt x="8354" y="15828"/>
                  </a:lnTo>
                  <a:lnTo>
                    <a:pt x="8354" y="15828"/>
                  </a:lnTo>
                  <a:cubicBezTo>
                    <a:pt x="8719" y="16008"/>
                    <a:pt x="9098" y="16092"/>
                    <a:pt x="9479" y="16092"/>
                  </a:cubicBezTo>
                  <a:cubicBezTo>
                    <a:pt x="9904" y="16092"/>
                    <a:pt x="10332" y="15987"/>
                    <a:pt x="10747" y="15792"/>
                  </a:cubicBezTo>
                  <a:cubicBezTo>
                    <a:pt x="11497" y="15447"/>
                    <a:pt x="12390" y="14697"/>
                    <a:pt x="12283" y="13768"/>
                  </a:cubicBezTo>
                  <a:cubicBezTo>
                    <a:pt x="12283" y="13647"/>
                    <a:pt x="12179" y="13564"/>
                    <a:pt x="12071" y="13564"/>
                  </a:cubicBezTo>
                  <a:cubicBezTo>
                    <a:pt x="12020" y="13564"/>
                    <a:pt x="11968" y="13583"/>
                    <a:pt x="11926" y="13625"/>
                  </a:cubicBezTo>
                  <a:cubicBezTo>
                    <a:pt x="11438" y="14090"/>
                    <a:pt x="11116" y="14661"/>
                    <a:pt x="10497" y="14994"/>
                  </a:cubicBezTo>
                  <a:cubicBezTo>
                    <a:pt x="10015" y="15235"/>
                    <a:pt x="9483" y="15358"/>
                    <a:pt x="8946" y="15358"/>
                  </a:cubicBezTo>
                  <a:cubicBezTo>
                    <a:pt x="8741" y="15358"/>
                    <a:pt x="8534" y="15340"/>
                    <a:pt x="8330" y="15304"/>
                  </a:cubicBezTo>
                  <a:cubicBezTo>
                    <a:pt x="8330" y="15209"/>
                    <a:pt x="8318" y="15102"/>
                    <a:pt x="8306" y="15006"/>
                  </a:cubicBezTo>
                  <a:cubicBezTo>
                    <a:pt x="8294" y="14828"/>
                    <a:pt x="8282" y="14661"/>
                    <a:pt x="8270" y="14482"/>
                  </a:cubicBezTo>
                  <a:cubicBezTo>
                    <a:pt x="8294" y="14482"/>
                    <a:pt x="8318" y="14482"/>
                    <a:pt x="8354" y="14471"/>
                  </a:cubicBezTo>
                  <a:cubicBezTo>
                    <a:pt x="9533" y="14066"/>
                    <a:pt x="10521" y="13232"/>
                    <a:pt x="11116" y="12137"/>
                  </a:cubicBezTo>
                  <a:cubicBezTo>
                    <a:pt x="11426" y="11589"/>
                    <a:pt x="11676" y="11006"/>
                    <a:pt x="11878" y="10410"/>
                  </a:cubicBezTo>
                  <a:cubicBezTo>
                    <a:pt x="12497" y="10363"/>
                    <a:pt x="13164" y="10149"/>
                    <a:pt x="13616" y="9708"/>
                  </a:cubicBezTo>
                  <a:cubicBezTo>
                    <a:pt x="13997" y="9351"/>
                    <a:pt x="14605" y="8386"/>
                    <a:pt x="14319" y="7851"/>
                  </a:cubicBezTo>
                  <a:cubicBezTo>
                    <a:pt x="14266" y="7719"/>
                    <a:pt x="14143" y="7640"/>
                    <a:pt x="14011" y="7640"/>
                  </a:cubicBezTo>
                  <a:cubicBezTo>
                    <a:pt x="13963" y="7640"/>
                    <a:pt x="13914" y="7650"/>
                    <a:pt x="13866" y="7672"/>
                  </a:cubicBezTo>
                  <a:cubicBezTo>
                    <a:pt x="13569" y="7815"/>
                    <a:pt x="13593" y="8267"/>
                    <a:pt x="13474" y="8529"/>
                  </a:cubicBezTo>
                  <a:cubicBezTo>
                    <a:pt x="13200" y="9172"/>
                    <a:pt x="12652" y="9744"/>
                    <a:pt x="11985" y="9958"/>
                  </a:cubicBezTo>
                  <a:cubicBezTo>
                    <a:pt x="12176" y="9315"/>
                    <a:pt x="12223" y="8648"/>
                    <a:pt x="12152" y="7982"/>
                  </a:cubicBezTo>
                  <a:cubicBezTo>
                    <a:pt x="12139" y="7880"/>
                    <a:pt x="12055" y="7832"/>
                    <a:pt x="11966" y="7832"/>
                  </a:cubicBezTo>
                  <a:cubicBezTo>
                    <a:pt x="11889" y="7832"/>
                    <a:pt x="11810" y="7868"/>
                    <a:pt x="11771" y="7934"/>
                  </a:cubicBezTo>
                  <a:cubicBezTo>
                    <a:pt x="11128" y="8994"/>
                    <a:pt x="11045" y="10387"/>
                    <a:pt x="10473" y="11506"/>
                  </a:cubicBezTo>
                  <a:cubicBezTo>
                    <a:pt x="10437" y="11577"/>
                    <a:pt x="10402" y="11649"/>
                    <a:pt x="10354" y="11720"/>
                  </a:cubicBezTo>
                  <a:cubicBezTo>
                    <a:pt x="10485" y="10434"/>
                    <a:pt x="10390" y="9148"/>
                    <a:pt x="10092" y="7886"/>
                  </a:cubicBezTo>
                  <a:cubicBezTo>
                    <a:pt x="10060" y="7738"/>
                    <a:pt x="9925" y="7667"/>
                    <a:pt x="9788" y="7667"/>
                  </a:cubicBezTo>
                  <a:cubicBezTo>
                    <a:pt x="9618" y="7667"/>
                    <a:pt x="9447" y="7777"/>
                    <a:pt x="9473" y="7982"/>
                  </a:cubicBezTo>
                  <a:cubicBezTo>
                    <a:pt x="9664" y="9613"/>
                    <a:pt x="9461" y="11172"/>
                    <a:pt x="9187" y="12780"/>
                  </a:cubicBezTo>
                  <a:cubicBezTo>
                    <a:pt x="9163" y="12899"/>
                    <a:pt x="9187" y="13030"/>
                    <a:pt x="9259" y="13125"/>
                  </a:cubicBezTo>
                  <a:cubicBezTo>
                    <a:pt x="8949" y="13411"/>
                    <a:pt x="8592" y="13649"/>
                    <a:pt x="8211" y="13828"/>
                  </a:cubicBezTo>
                  <a:cubicBezTo>
                    <a:pt x="8056" y="11780"/>
                    <a:pt x="7925" y="9732"/>
                    <a:pt x="7759" y="7684"/>
                  </a:cubicBezTo>
                  <a:cubicBezTo>
                    <a:pt x="7818" y="7613"/>
                    <a:pt x="7866" y="7541"/>
                    <a:pt x="7889" y="7458"/>
                  </a:cubicBezTo>
                  <a:cubicBezTo>
                    <a:pt x="7961" y="7267"/>
                    <a:pt x="7878" y="7065"/>
                    <a:pt x="7699" y="6981"/>
                  </a:cubicBezTo>
                  <a:cubicBezTo>
                    <a:pt x="7651" y="6470"/>
                    <a:pt x="7604" y="5958"/>
                    <a:pt x="7544" y="5458"/>
                  </a:cubicBezTo>
                  <a:cubicBezTo>
                    <a:pt x="8509" y="5350"/>
                    <a:pt x="9259" y="4898"/>
                    <a:pt x="9878" y="4124"/>
                  </a:cubicBezTo>
                  <a:cubicBezTo>
                    <a:pt x="9914" y="4148"/>
                    <a:pt x="9949" y="4160"/>
                    <a:pt x="9997" y="4160"/>
                  </a:cubicBezTo>
                  <a:cubicBezTo>
                    <a:pt x="11092" y="4100"/>
                    <a:pt x="12021" y="3338"/>
                    <a:pt x="12331" y="2290"/>
                  </a:cubicBezTo>
                  <a:cubicBezTo>
                    <a:pt x="12402" y="2019"/>
                    <a:pt x="12191" y="1846"/>
                    <a:pt x="11977" y="1846"/>
                  </a:cubicBezTo>
                  <a:cubicBezTo>
                    <a:pt x="11834" y="1846"/>
                    <a:pt x="11690" y="1924"/>
                    <a:pt x="11628" y="2100"/>
                  </a:cubicBezTo>
                  <a:cubicBezTo>
                    <a:pt x="11390" y="2838"/>
                    <a:pt x="10854" y="3433"/>
                    <a:pt x="10140" y="3755"/>
                  </a:cubicBezTo>
                  <a:cubicBezTo>
                    <a:pt x="10652" y="2945"/>
                    <a:pt x="11057" y="1767"/>
                    <a:pt x="10687" y="897"/>
                  </a:cubicBezTo>
                  <a:cubicBezTo>
                    <a:pt x="10640" y="738"/>
                    <a:pt x="10508" y="664"/>
                    <a:pt x="10376" y="664"/>
                  </a:cubicBezTo>
                  <a:cubicBezTo>
                    <a:pt x="10212" y="664"/>
                    <a:pt x="10046" y="777"/>
                    <a:pt x="10033" y="981"/>
                  </a:cubicBezTo>
                  <a:cubicBezTo>
                    <a:pt x="9949" y="1898"/>
                    <a:pt x="9973" y="2648"/>
                    <a:pt x="9425" y="3457"/>
                  </a:cubicBezTo>
                  <a:cubicBezTo>
                    <a:pt x="8925" y="4124"/>
                    <a:pt x="8259" y="4636"/>
                    <a:pt x="7485" y="4946"/>
                  </a:cubicBezTo>
                  <a:cubicBezTo>
                    <a:pt x="7473" y="4791"/>
                    <a:pt x="7449" y="4648"/>
                    <a:pt x="7437" y="4493"/>
                  </a:cubicBezTo>
                  <a:cubicBezTo>
                    <a:pt x="7508" y="4076"/>
                    <a:pt x="7449" y="3600"/>
                    <a:pt x="7425" y="3172"/>
                  </a:cubicBezTo>
                  <a:cubicBezTo>
                    <a:pt x="7425" y="3136"/>
                    <a:pt x="7425" y="3112"/>
                    <a:pt x="7425" y="3088"/>
                  </a:cubicBezTo>
                  <a:lnTo>
                    <a:pt x="7425" y="2874"/>
                  </a:lnTo>
                  <a:cubicBezTo>
                    <a:pt x="7437" y="2029"/>
                    <a:pt x="7485" y="1171"/>
                    <a:pt x="7556" y="314"/>
                  </a:cubicBezTo>
                  <a:cubicBezTo>
                    <a:pt x="7569" y="115"/>
                    <a:pt x="7390" y="1"/>
                    <a:pt x="7217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32"/>
            <p:cNvSpPr/>
            <p:nvPr/>
          </p:nvSpPr>
          <p:spPr>
            <a:xfrm>
              <a:off x="8808289" y="741427"/>
              <a:ext cx="787143" cy="784787"/>
            </a:xfrm>
            <a:custGeom>
              <a:rect b="b" l="l" r="r" t="t"/>
              <a:pathLst>
                <a:path extrusionOk="0" h="19659" w="19718">
                  <a:moveTo>
                    <a:pt x="8093" y="0"/>
                  </a:moveTo>
                  <a:cubicBezTo>
                    <a:pt x="6265" y="0"/>
                    <a:pt x="5068" y="1971"/>
                    <a:pt x="5168" y="3807"/>
                  </a:cubicBezTo>
                  <a:cubicBezTo>
                    <a:pt x="4637" y="3565"/>
                    <a:pt x="4075" y="3399"/>
                    <a:pt x="3524" y="3399"/>
                  </a:cubicBezTo>
                  <a:cubicBezTo>
                    <a:pt x="3099" y="3399"/>
                    <a:pt x="2681" y="3497"/>
                    <a:pt x="2287" y="3736"/>
                  </a:cubicBezTo>
                  <a:cubicBezTo>
                    <a:pt x="1096" y="4462"/>
                    <a:pt x="465" y="6164"/>
                    <a:pt x="251" y="7474"/>
                  </a:cubicBezTo>
                  <a:cubicBezTo>
                    <a:pt x="1" y="9093"/>
                    <a:pt x="489" y="10665"/>
                    <a:pt x="1894" y="11606"/>
                  </a:cubicBezTo>
                  <a:cubicBezTo>
                    <a:pt x="2049" y="11713"/>
                    <a:pt x="2227" y="11808"/>
                    <a:pt x="2394" y="11903"/>
                  </a:cubicBezTo>
                  <a:cubicBezTo>
                    <a:pt x="1525" y="13130"/>
                    <a:pt x="1108" y="14761"/>
                    <a:pt x="1965" y="16118"/>
                  </a:cubicBezTo>
                  <a:cubicBezTo>
                    <a:pt x="2549" y="17035"/>
                    <a:pt x="3573" y="17535"/>
                    <a:pt x="4632" y="17666"/>
                  </a:cubicBezTo>
                  <a:cubicBezTo>
                    <a:pt x="4868" y="17706"/>
                    <a:pt x="5110" y="17727"/>
                    <a:pt x="5352" y="17727"/>
                  </a:cubicBezTo>
                  <a:cubicBezTo>
                    <a:pt x="5610" y="17727"/>
                    <a:pt x="5868" y="17703"/>
                    <a:pt x="6121" y="17654"/>
                  </a:cubicBezTo>
                  <a:cubicBezTo>
                    <a:pt x="6264" y="17630"/>
                    <a:pt x="6395" y="17594"/>
                    <a:pt x="6537" y="17559"/>
                  </a:cubicBezTo>
                  <a:cubicBezTo>
                    <a:pt x="6680" y="17940"/>
                    <a:pt x="6930" y="18261"/>
                    <a:pt x="7252" y="18511"/>
                  </a:cubicBezTo>
                  <a:cubicBezTo>
                    <a:pt x="7662" y="19144"/>
                    <a:pt x="8350" y="19524"/>
                    <a:pt x="9098" y="19524"/>
                  </a:cubicBezTo>
                  <a:cubicBezTo>
                    <a:pt x="9110" y="19524"/>
                    <a:pt x="9121" y="19523"/>
                    <a:pt x="9133" y="19523"/>
                  </a:cubicBezTo>
                  <a:cubicBezTo>
                    <a:pt x="9514" y="19523"/>
                    <a:pt x="9883" y="19404"/>
                    <a:pt x="10193" y="19202"/>
                  </a:cubicBezTo>
                  <a:cubicBezTo>
                    <a:pt x="10181" y="18797"/>
                    <a:pt x="10157" y="18404"/>
                    <a:pt x="10145" y="18023"/>
                  </a:cubicBezTo>
                  <a:cubicBezTo>
                    <a:pt x="9347" y="17833"/>
                    <a:pt x="8526" y="17249"/>
                    <a:pt x="7919" y="16761"/>
                  </a:cubicBezTo>
                  <a:cubicBezTo>
                    <a:pt x="7835" y="16880"/>
                    <a:pt x="7692" y="16952"/>
                    <a:pt x="7549" y="16952"/>
                  </a:cubicBezTo>
                  <a:cubicBezTo>
                    <a:pt x="6156" y="16832"/>
                    <a:pt x="4823" y="16023"/>
                    <a:pt x="4216" y="14737"/>
                  </a:cubicBezTo>
                  <a:cubicBezTo>
                    <a:pt x="4127" y="14543"/>
                    <a:pt x="4282" y="14328"/>
                    <a:pt x="4460" y="14328"/>
                  </a:cubicBezTo>
                  <a:cubicBezTo>
                    <a:pt x="4521" y="14328"/>
                    <a:pt x="4586" y="14354"/>
                    <a:pt x="4644" y="14416"/>
                  </a:cubicBezTo>
                  <a:cubicBezTo>
                    <a:pt x="5263" y="15094"/>
                    <a:pt x="5990" y="15666"/>
                    <a:pt x="6895" y="15940"/>
                  </a:cubicBezTo>
                  <a:cubicBezTo>
                    <a:pt x="6942" y="15951"/>
                    <a:pt x="7014" y="15963"/>
                    <a:pt x="7097" y="15987"/>
                  </a:cubicBezTo>
                  <a:cubicBezTo>
                    <a:pt x="6561" y="15368"/>
                    <a:pt x="6144" y="14642"/>
                    <a:pt x="5894" y="13868"/>
                  </a:cubicBezTo>
                  <a:lnTo>
                    <a:pt x="5883" y="13832"/>
                  </a:lnTo>
                  <a:cubicBezTo>
                    <a:pt x="5883" y="13808"/>
                    <a:pt x="5871" y="13784"/>
                    <a:pt x="5859" y="13761"/>
                  </a:cubicBezTo>
                  <a:cubicBezTo>
                    <a:pt x="5813" y="13630"/>
                    <a:pt x="5920" y="13539"/>
                    <a:pt x="6031" y="13539"/>
                  </a:cubicBezTo>
                  <a:cubicBezTo>
                    <a:pt x="6092" y="13539"/>
                    <a:pt x="6154" y="13566"/>
                    <a:pt x="6192" y="13630"/>
                  </a:cubicBezTo>
                  <a:cubicBezTo>
                    <a:pt x="6764" y="14523"/>
                    <a:pt x="7502" y="15320"/>
                    <a:pt x="8359" y="15963"/>
                  </a:cubicBezTo>
                  <a:cubicBezTo>
                    <a:pt x="8740" y="16249"/>
                    <a:pt x="9145" y="16487"/>
                    <a:pt x="9573" y="16701"/>
                  </a:cubicBezTo>
                  <a:cubicBezTo>
                    <a:pt x="9740" y="16773"/>
                    <a:pt x="9919" y="16844"/>
                    <a:pt x="10085" y="16892"/>
                  </a:cubicBezTo>
                  <a:cubicBezTo>
                    <a:pt x="10038" y="15606"/>
                    <a:pt x="9978" y="14308"/>
                    <a:pt x="9907" y="13011"/>
                  </a:cubicBezTo>
                  <a:cubicBezTo>
                    <a:pt x="9612" y="13096"/>
                    <a:pt x="9312" y="13137"/>
                    <a:pt x="9012" y="13137"/>
                  </a:cubicBezTo>
                  <a:cubicBezTo>
                    <a:pt x="8681" y="13137"/>
                    <a:pt x="8350" y="13087"/>
                    <a:pt x="8026" y="12987"/>
                  </a:cubicBezTo>
                  <a:cubicBezTo>
                    <a:pt x="7960" y="13022"/>
                    <a:pt x="7887" y="13040"/>
                    <a:pt x="7816" y="13040"/>
                  </a:cubicBezTo>
                  <a:cubicBezTo>
                    <a:pt x="7719" y="13040"/>
                    <a:pt x="7625" y="13007"/>
                    <a:pt x="7549" y="12939"/>
                  </a:cubicBezTo>
                  <a:cubicBezTo>
                    <a:pt x="7466" y="12880"/>
                    <a:pt x="7395" y="12808"/>
                    <a:pt x="7323" y="12749"/>
                  </a:cubicBezTo>
                  <a:cubicBezTo>
                    <a:pt x="6895" y="12558"/>
                    <a:pt x="6490" y="12320"/>
                    <a:pt x="6121" y="12022"/>
                  </a:cubicBezTo>
                  <a:cubicBezTo>
                    <a:pt x="4632" y="10856"/>
                    <a:pt x="3847" y="9058"/>
                    <a:pt x="3180" y="7343"/>
                  </a:cubicBezTo>
                  <a:cubicBezTo>
                    <a:pt x="3100" y="7144"/>
                    <a:pt x="3292" y="6988"/>
                    <a:pt x="3474" y="6988"/>
                  </a:cubicBezTo>
                  <a:cubicBezTo>
                    <a:pt x="3564" y="6988"/>
                    <a:pt x="3652" y="7026"/>
                    <a:pt x="3704" y="7117"/>
                  </a:cubicBezTo>
                  <a:cubicBezTo>
                    <a:pt x="4406" y="8474"/>
                    <a:pt x="5085" y="9927"/>
                    <a:pt x="6216" y="10975"/>
                  </a:cubicBezTo>
                  <a:lnTo>
                    <a:pt x="6228" y="10987"/>
                  </a:lnTo>
                  <a:cubicBezTo>
                    <a:pt x="5918" y="10225"/>
                    <a:pt x="5752" y="9415"/>
                    <a:pt x="5763" y="8593"/>
                  </a:cubicBezTo>
                  <a:cubicBezTo>
                    <a:pt x="5763" y="8474"/>
                    <a:pt x="5835" y="8379"/>
                    <a:pt x="5930" y="8343"/>
                  </a:cubicBezTo>
                  <a:cubicBezTo>
                    <a:pt x="5909" y="8315"/>
                    <a:pt x="5900" y="8278"/>
                    <a:pt x="5907" y="8278"/>
                  </a:cubicBezTo>
                  <a:lnTo>
                    <a:pt x="5907" y="8278"/>
                  </a:lnTo>
                  <a:cubicBezTo>
                    <a:pt x="5911" y="8278"/>
                    <a:pt x="5923" y="8295"/>
                    <a:pt x="5942" y="8343"/>
                  </a:cubicBezTo>
                  <a:cubicBezTo>
                    <a:pt x="5980" y="8326"/>
                    <a:pt x="6019" y="8318"/>
                    <a:pt x="6058" y="8318"/>
                  </a:cubicBezTo>
                  <a:cubicBezTo>
                    <a:pt x="6176" y="8318"/>
                    <a:pt x="6287" y="8396"/>
                    <a:pt x="6323" y="8522"/>
                  </a:cubicBezTo>
                  <a:cubicBezTo>
                    <a:pt x="6561" y="9248"/>
                    <a:pt x="6704" y="9974"/>
                    <a:pt x="7049" y="10665"/>
                  </a:cubicBezTo>
                  <a:cubicBezTo>
                    <a:pt x="7299" y="11117"/>
                    <a:pt x="7573" y="11546"/>
                    <a:pt x="7883" y="11963"/>
                  </a:cubicBezTo>
                  <a:cubicBezTo>
                    <a:pt x="8336" y="12097"/>
                    <a:pt x="8807" y="12166"/>
                    <a:pt x="9279" y="12166"/>
                  </a:cubicBezTo>
                  <a:cubicBezTo>
                    <a:pt x="9476" y="12166"/>
                    <a:pt x="9674" y="12154"/>
                    <a:pt x="9871" y="12130"/>
                  </a:cubicBezTo>
                  <a:cubicBezTo>
                    <a:pt x="9835" y="11320"/>
                    <a:pt x="9800" y="10498"/>
                    <a:pt x="9764" y="9677"/>
                  </a:cubicBezTo>
                  <a:cubicBezTo>
                    <a:pt x="8169" y="9427"/>
                    <a:pt x="6978" y="8069"/>
                    <a:pt x="6930" y="6450"/>
                  </a:cubicBezTo>
                  <a:cubicBezTo>
                    <a:pt x="6930" y="6251"/>
                    <a:pt x="7112" y="6137"/>
                    <a:pt x="7282" y="6137"/>
                  </a:cubicBezTo>
                  <a:cubicBezTo>
                    <a:pt x="7418" y="6137"/>
                    <a:pt x="7547" y="6209"/>
                    <a:pt x="7573" y="6367"/>
                  </a:cubicBezTo>
                  <a:cubicBezTo>
                    <a:pt x="7752" y="7379"/>
                    <a:pt x="8454" y="8224"/>
                    <a:pt x="9407" y="8605"/>
                  </a:cubicBezTo>
                  <a:cubicBezTo>
                    <a:pt x="9514" y="8641"/>
                    <a:pt x="9609" y="8653"/>
                    <a:pt x="9716" y="8665"/>
                  </a:cubicBezTo>
                  <a:cubicBezTo>
                    <a:pt x="9693" y="7808"/>
                    <a:pt x="9669" y="6938"/>
                    <a:pt x="9669" y="6081"/>
                  </a:cubicBezTo>
                  <a:cubicBezTo>
                    <a:pt x="9645" y="5879"/>
                    <a:pt x="9645" y="5664"/>
                    <a:pt x="9669" y="5462"/>
                  </a:cubicBezTo>
                  <a:lnTo>
                    <a:pt x="9669" y="5260"/>
                  </a:lnTo>
                  <a:cubicBezTo>
                    <a:pt x="8692" y="4795"/>
                    <a:pt x="8073" y="3819"/>
                    <a:pt x="8085" y="2747"/>
                  </a:cubicBezTo>
                  <a:cubicBezTo>
                    <a:pt x="8085" y="2560"/>
                    <a:pt x="8215" y="2471"/>
                    <a:pt x="8352" y="2471"/>
                  </a:cubicBezTo>
                  <a:cubicBezTo>
                    <a:pt x="8494" y="2471"/>
                    <a:pt x="8644" y="2566"/>
                    <a:pt x="8669" y="2747"/>
                  </a:cubicBezTo>
                  <a:cubicBezTo>
                    <a:pt x="8740" y="3450"/>
                    <a:pt x="9133" y="4069"/>
                    <a:pt x="9728" y="4450"/>
                  </a:cubicBezTo>
                  <a:cubicBezTo>
                    <a:pt x="9776" y="3676"/>
                    <a:pt x="9871" y="2902"/>
                    <a:pt x="10026" y="2140"/>
                  </a:cubicBezTo>
                  <a:cubicBezTo>
                    <a:pt x="10058" y="1982"/>
                    <a:pt x="10192" y="1910"/>
                    <a:pt x="10329" y="1910"/>
                  </a:cubicBezTo>
                  <a:cubicBezTo>
                    <a:pt x="10503" y="1910"/>
                    <a:pt x="10682" y="2024"/>
                    <a:pt x="10669" y="2224"/>
                  </a:cubicBezTo>
                  <a:cubicBezTo>
                    <a:pt x="10597" y="3081"/>
                    <a:pt x="10550" y="3938"/>
                    <a:pt x="10538" y="4783"/>
                  </a:cubicBezTo>
                  <a:lnTo>
                    <a:pt x="10538" y="4998"/>
                  </a:lnTo>
                  <a:cubicBezTo>
                    <a:pt x="10538" y="5021"/>
                    <a:pt x="10538" y="5045"/>
                    <a:pt x="10538" y="5081"/>
                  </a:cubicBezTo>
                  <a:cubicBezTo>
                    <a:pt x="10562" y="5498"/>
                    <a:pt x="10621" y="5986"/>
                    <a:pt x="10550" y="6403"/>
                  </a:cubicBezTo>
                  <a:cubicBezTo>
                    <a:pt x="10562" y="6545"/>
                    <a:pt x="10574" y="6700"/>
                    <a:pt x="10597" y="6855"/>
                  </a:cubicBezTo>
                  <a:cubicBezTo>
                    <a:pt x="11371" y="6545"/>
                    <a:pt x="12038" y="6034"/>
                    <a:pt x="12526" y="5367"/>
                  </a:cubicBezTo>
                  <a:cubicBezTo>
                    <a:pt x="13086" y="4545"/>
                    <a:pt x="13050" y="3807"/>
                    <a:pt x="13145" y="2890"/>
                  </a:cubicBezTo>
                  <a:cubicBezTo>
                    <a:pt x="13152" y="2678"/>
                    <a:pt x="13317" y="2562"/>
                    <a:pt x="13482" y="2562"/>
                  </a:cubicBezTo>
                  <a:cubicBezTo>
                    <a:pt x="13615" y="2562"/>
                    <a:pt x="13747" y="2636"/>
                    <a:pt x="13800" y="2795"/>
                  </a:cubicBezTo>
                  <a:cubicBezTo>
                    <a:pt x="14169" y="3676"/>
                    <a:pt x="13764" y="4855"/>
                    <a:pt x="13253" y="5653"/>
                  </a:cubicBezTo>
                  <a:cubicBezTo>
                    <a:pt x="13955" y="5343"/>
                    <a:pt x="14503" y="4748"/>
                    <a:pt x="14741" y="4009"/>
                  </a:cubicBezTo>
                  <a:cubicBezTo>
                    <a:pt x="14798" y="3833"/>
                    <a:pt x="14939" y="3756"/>
                    <a:pt x="15080" y="3756"/>
                  </a:cubicBezTo>
                  <a:cubicBezTo>
                    <a:pt x="15292" y="3756"/>
                    <a:pt x="15503" y="3929"/>
                    <a:pt x="15431" y="4200"/>
                  </a:cubicBezTo>
                  <a:cubicBezTo>
                    <a:pt x="15134" y="5248"/>
                    <a:pt x="14193" y="5998"/>
                    <a:pt x="13098" y="6069"/>
                  </a:cubicBezTo>
                  <a:cubicBezTo>
                    <a:pt x="13062" y="6069"/>
                    <a:pt x="13014" y="6057"/>
                    <a:pt x="12991" y="6034"/>
                  </a:cubicBezTo>
                  <a:cubicBezTo>
                    <a:pt x="12371" y="6807"/>
                    <a:pt x="11621" y="7260"/>
                    <a:pt x="10657" y="7367"/>
                  </a:cubicBezTo>
                  <a:cubicBezTo>
                    <a:pt x="10705" y="7867"/>
                    <a:pt x="10752" y="8379"/>
                    <a:pt x="10800" y="8879"/>
                  </a:cubicBezTo>
                  <a:cubicBezTo>
                    <a:pt x="10978" y="8974"/>
                    <a:pt x="11062" y="9177"/>
                    <a:pt x="11002" y="9367"/>
                  </a:cubicBezTo>
                  <a:cubicBezTo>
                    <a:pt x="10978" y="9451"/>
                    <a:pt x="10931" y="9522"/>
                    <a:pt x="10859" y="9582"/>
                  </a:cubicBezTo>
                  <a:cubicBezTo>
                    <a:pt x="11038" y="11641"/>
                    <a:pt x="11157" y="13689"/>
                    <a:pt x="11324" y="15737"/>
                  </a:cubicBezTo>
                  <a:cubicBezTo>
                    <a:pt x="11705" y="15559"/>
                    <a:pt x="12050" y="15320"/>
                    <a:pt x="12360" y="15035"/>
                  </a:cubicBezTo>
                  <a:cubicBezTo>
                    <a:pt x="12300" y="14927"/>
                    <a:pt x="12276" y="14808"/>
                    <a:pt x="12300" y="14689"/>
                  </a:cubicBezTo>
                  <a:cubicBezTo>
                    <a:pt x="12562" y="13082"/>
                    <a:pt x="12776" y="11522"/>
                    <a:pt x="12574" y="9891"/>
                  </a:cubicBezTo>
                  <a:cubicBezTo>
                    <a:pt x="12554" y="9686"/>
                    <a:pt x="12728" y="9577"/>
                    <a:pt x="12900" y="9577"/>
                  </a:cubicBezTo>
                  <a:cubicBezTo>
                    <a:pt x="13037" y="9577"/>
                    <a:pt x="13173" y="9647"/>
                    <a:pt x="13205" y="9796"/>
                  </a:cubicBezTo>
                  <a:cubicBezTo>
                    <a:pt x="13503" y="11058"/>
                    <a:pt x="13586" y="12344"/>
                    <a:pt x="13467" y="13630"/>
                  </a:cubicBezTo>
                  <a:cubicBezTo>
                    <a:pt x="13503" y="13558"/>
                    <a:pt x="13550" y="13487"/>
                    <a:pt x="13586" y="13415"/>
                  </a:cubicBezTo>
                  <a:cubicBezTo>
                    <a:pt x="14157" y="12296"/>
                    <a:pt x="14241" y="10903"/>
                    <a:pt x="14872" y="9832"/>
                  </a:cubicBezTo>
                  <a:cubicBezTo>
                    <a:pt x="14916" y="9765"/>
                    <a:pt x="14999" y="9730"/>
                    <a:pt x="15077" y="9730"/>
                  </a:cubicBezTo>
                  <a:cubicBezTo>
                    <a:pt x="15167" y="9730"/>
                    <a:pt x="15252" y="9777"/>
                    <a:pt x="15265" y="9879"/>
                  </a:cubicBezTo>
                  <a:cubicBezTo>
                    <a:pt x="15336" y="10546"/>
                    <a:pt x="15277" y="11225"/>
                    <a:pt x="15098" y="11868"/>
                  </a:cubicBezTo>
                  <a:cubicBezTo>
                    <a:pt x="15753" y="11653"/>
                    <a:pt x="16301" y="11070"/>
                    <a:pt x="16586" y="10439"/>
                  </a:cubicBezTo>
                  <a:cubicBezTo>
                    <a:pt x="16693" y="10165"/>
                    <a:pt x="16670" y="9724"/>
                    <a:pt x="16967" y="9570"/>
                  </a:cubicBezTo>
                  <a:cubicBezTo>
                    <a:pt x="17015" y="9548"/>
                    <a:pt x="17064" y="9537"/>
                    <a:pt x="17111" y="9537"/>
                  </a:cubicBezTo>
                  <a:cubicBezTo>
                    <a:pt x="17244" y="9537"/>
                    <a:pt x="17367" y="9617"/>
                    <a:pt x="17420" y="9748"/>
                  </a:cubicBezTo>
                  <a:cubicBezTo>
                    <a:pt x="17705" y="10296"/>
                    <a:pt x="17098" y="11260"/>
                    <a:pt x="16729" y="11618"/>
                  </a:cubicBezTo>
                  <a:cubicBezTo>
                    <a:pt x="16265" y="12046"/>
                    <a:pt x="15598" y="12260"/>
                    <a:pt x="14979" y="12308"/>
                  </a:cubicBezTo>
                  <a:cubicBezTo>
                    <a:pt x="14777" y="12915"/>
                    <a:pt x="14526" y="13487"/>
                    <a:pt x="14217" y="14035"/>
                  </a:cubicBezTo>
                  <a:cubicBezTo>
                    <a:pt x="13622" y="15130"/>
                    <a:pt x="12633" y="15963"/>
                    <a:pt x="11455" y="16368"/>
                  </a:cubicBezTo>
                  <a:cubicBezTo>
                    <a:pt x="11419" y="16380"/>
                    <a:pt x="11395" y="16380"/>
                    <a:pt x="11371" y="16380"/>
                  </a:cubicBezTo>
                  <a:cubicBezTo>
                    <a:pt x="11383" y="16559"/>
                    <a:pt x="11395" y="16737"/>
                    <a:pt x="11407" y="16904"/>
                  </a:cubicBezTo>
                  <a:cubicBezTo>
                    <a:pt x="11419" y="17011"/>
                    <a:pt x="11431" y="17106"/>
                    <a:pt x="11431" y="17202"/>
                  </a:cubicBezTo>
                  <a:cubicBezTo>
                    <a:pt x="11635" y="17238"/>
                    <a:pt x="11842" y="17256"/>
                    <a:pt x="12047" y="17256"/>
                  </a:cubicBezTo>
                  <a:cubicBezTo>
                    <a:pt x="12584" y="17256"/>
                    <a:pt x="13116" y="17133"/>
                    <a:pt x="13598" y="16892"/>
                  </a:cubicBezTo>
                  <a:cubicBezTo>
                    <a:pt x="14217" y="16571"/>
                    <a:pt x="14538" y="15999"/>
                    <a:pt x="15027" y="15535"/>
                  </a:cubicBezTo>
                  <a:cubicBezTo>
                    <a:pt x="15069" y="15492"/>
                    <a:pt x="15121" y="15474"/>
                    <a:pt x="15172" y="15474"/>
                  </a:cubicBezTo>
                  <a:cubicBezTo>
                    <a:pt x="15280" y="15474"/>
                    <a:pt x="15384" y="15557"/>
                    <a:pt x="15384" y="15678"/>
                  </a:cubicBezTo>
                  <a:cubicBezTo>
                    <a:pt x="15491" y="16594"/>
                    <a:pt x="14598" y="17356"/>
                    <a:pt x="13848" y="17702"/>
                  </a:cubicBezTo>
                  <a:cubicBezTo>
                    <a:pt x="13430" y="17892"/>
                    <a:pt x="12998" y="17997"/>
                    <a:pt x="12573" y="17997"/>
                  </a:cubicBezTo>
                  <a:cubicBezTo>
                    <a:pt x="12199" y="17997"/>
                    <a:pt x="11829" y="17916"/>
                    <a:pt x="11478" y="17737"/>
                  </a:cubicBezTo>
                  <a:lnTo>
                    <a:pt x="11478" y="17737"/>
                  </a:lnTo>
                  <a:lnTo>
                    <a:pt x="11502" y="18071"/>
                  </a:lnTo>
                  <a:cubicBezTo>
                    <a:pt x="11705" y="18345"/>
                    <a:pt x="11943" y="18583"/>
                    <a:pt x="12217" y="18773"/>
                  </a:cubicBezTo>
                  <a:cubicBezTo>
                    <a:pt x="12264" y="18821"/>
                    <a:pt x="12300" y="18868"/>
                    <a:pt x="12348" y="18916"/>
                  </a:cubicBezTo>
                  <a:cubicBezTo>
                    <a:pt x="12866" y="19425"/>
                    <a:pt x="13520" y="19659"/>
                    <a:pt x="14173" y="19659"/>
                  </a:cubicBezTo>
                  <a:cubicBezTo>
                    <a:pt x="15213" y="19659"/>
                    <a:pt x="16249" y="19064"/>
                    <a:pt x="16717" y="18047"/>
                  </a:cubicBezTo>
                  <a:cubicBezTo>
                    <a:pt x="17134" y="17142"/>
                    <a:pt x="17086" y="16106"/>
                    <a:pt x="16598" y="15249"/>
                  </a:cubicBezTo>
                  <a:cubicBezTo>
                    <a:pt x="16801" y="15189"/>
                    <a:pt x="16979" y="15106"/>
                    <a:pt x="17158" y="15011"/>
                  </a:cubicBezTo>
                  <a:cubicBezTo>
                    <a:pt x="18194" y="14666"/>
                    <a:pt x="18979" y="13820"/>
                    <a:pt x="19241" y="12761"/>
                  </a:cubicBezTo>
                  <a:cubicBezTo>
                    <a:pt x="19349" y="12391"/>
                    <a:pt x="19396" y="12010"/>
                    <a:pt x="19384" y="11629"/>
                  </a:cubicBezTo>
                  <a:cubicBezTo>
                    <a:pt x="19718" y="10736"/>
                    <a:pt x="19718" y="9748"/>
                    <a:pt x="19396" y="8855"/>
                  </a:cubicBezTo>
                  <a:cubicBezTo>
                    <a:pt x="19241" y="8415"/>
                    <a:pt x="19015" y="7998"/>
                    <a:pt x="18741" y="7629"/>
                  </a:cubicBezTo>
                  <a:cubicBezTo>
                    <a:pt x="18241" y="6676"/>
                    <a:pt x="17432" y="5914"/>
                    <a:pt x="16431" y="5510"/>
                  </a:cubicBezTo>
                  <a:cubicBezTo>
                    <a:pt x="16539" y="5081"/>
                    <a:pt x="16562" y="4629"/>
                    <a:pt x="16503" y="4188"/>
                  </a:cubicBezTo>
                  <a:cubicBezTo>
                    <a:pt x="16551" y="3390"/>
                    <a:pt x="16312" y="2593"/>
                    <a:pt x="15836" y="1938"/>
                  </a:cubicBezTo>
                  <a:cubicBezTo>
                    <a:pt x="15717" y="1759"/>
                    <a:pt x="15574" y="1604"/>
                    <a:pt x="15408" y="1462"/>
                  </a:cubicBezTo>
                  <a:cubicBezTo>
                    <a:pt x="15396" y="1402"/>
                    <a:pt x="15372" y="1354"/>
                    <a:pt x="15348" y="1307"/>
                  </a:cubicBezTo>
                  <a:cubicBezTo>
                    <a:pt x="15017" y="588"/>
                    <a:pt x="14303" y="242"/>
                    <a:pt x="13569" y="242"/>
                  </a:cubicBezTo>
                  <a:cubicBezTo>
                    <a:pt x="13221" y="242"/>
                    <a:pt x="12868" y="320"/>
                    <a:pt x="12550" y="473"/>
                  </a:cubicBezTo>
                  <a:cubicBezTo>
                    <a:pt x="12157" y="473"/>
                    <a:pt x="11776" y="580"/>
                    <a:pt x="11431" y="771"/>
                  </a:cubicBezTo>
                  <a:cubicBezTo>
                    <a:pt x="11145" y="926"/>
                    <a:pt x="10883" y="1140"/>
                    <a:pt x="10669" y="1402"/>
                  </a:cubicBezTo>
                  <a:cubicBezTo>
                    <a:pt x="10300" y="890"/>
                    <a:pt x="9800" y="485"/>
                    <a:pt x="9216" y="235"/>
                  </a:cubicBezTo>
                  <a:cubicBezTo>
                    <a:pt x="8822" y="73"/>
                    <a:pt x="8446" y="0"/>
                    <a:pt x="809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32"/>
            <p:cNvSpPr/>
            <p:nvPr/>
          </p:nvSpPr>
          <p:spPr>
            <a:xfrm>
              <a:off x="8931602" y="817315"/>
              <a:ext cx="582553" cy="1085305"/>
            </a:xfrm>
            <a:custGeom>
              <a:rect b="b" l="l" r="r" t="t"/>
              <a:pathLst>
                <a:path extrusionOk="0" h="27187" w="14593">
                  <a:moveTo>
                    <a:pt x="7222" y="1"/>
                  </a:moveTo>
                  <a:cubicBezTo>
                    <a:pt x="7082" y="1"/>
                    <a:pt x="6945" y="75"/>
                    <a:pt x="6913" y="239"/>
                  </a:cubicBezTo>
                  <a:cubicBezTo>
                    <a:pt x="6770" y="989"/>
                    <a:pt x="6663" y="1763"/>
                    <a:pt x="6615" y="2537"/>
                  </a:cubicBezTo>
                  <a:cubicBezTo>
                    <a:pt x="6032" y="2168"/>
                    <a:pt x="5639" y="1537"/>
                    <a:pt x="5556" y="846"/>
                  </a:cubicBezTo>
                  <a:cubicBezTo>
                    <a:pt x="5538" y="660"/>
                    <a:pt x="5390" y="565"/>
                    <a:pt x="5247" y="565"/>
                  </a:cubicBezTo>
                  <a:cubicBezTo>
                    <a:pt x="5107" y="565"/>
                    <a:pt x="4972" y="657"/>
                    <a:pt x="4972" y="846"/>
                  </a:cubicBezTo>
                  <a:cubicBezTo>
                    <a:pt x="4972" y="1918"/>
                    <a:pt x="5592" y="2894"/>
                    <a:pt x="6556" y="3347"/>
                  </a:cubicBezTo>
                  <a:lnTo>
                    <a:pt x="6556" y="3549"/>
                  </a:lnTo>
                  <a:cubicBezTo>
                    <a:pt x="6544" y="3763"/>
                    <a:pt x="6544" y="3966"/>
                    <a:pt x="6556" y="4180"/>
                  </a:cubicBezTo>
                  <a:cubicBezTo>
                    <a:pt x="6568" y="5037"/>
                    <a:pt x="6580" y="5895"/>
                    <a:pt x="6615" y="6764"/>
                  </a:cubicBezTo>
                  <a:cubicBezTo>
                    <a:pt x="6508" y="6752"/>
                    <a:pt x="6401" y="6728"/>
                    <a:pt x="6306" y="6704"/>
                  </a:cubicBezTo>
                  <a:cubicBezTo>
                    <a:pt x="5341" y="6323"/>
                    <a:pt x="4639" y="5478"/>
                    <a:pt x="4460" y="4454"/>
                  </a:cubicBezTo>
                  <a:cubicBezTo>
                    <a:pt x="4434" y="4292"/>
                    <a:pt x="4305" y="4219"/>
                    <a:pt x="4168" y="4219"/>
                  </a:cubicBezTo>
                  <a:cubicBezTo>
                    <a:pt x="3995" y="4219"/>
                    <a:pt x="3811" y="4337"/>
                    <a:pt x="3817" y="4537"/>
                  </a:cubicBezTo>
                  <a:cubicBezTo>
                    <a:pt x="3865" y="6157"/>
                    <a:pt x="5044" y="7514"/>
                    <a:pt x="6639" y="7776"/>
                  </a:cubicBezTo>
                  <a:cubicBezTo>
                    <a:pt x="6675" y="8585"/>
                    <a:pt x="6723" y="9407"/>
                    <a:pt x="6758" y="10229"/>
                  </a:cubicBezTo>
                  <a:cubicBezTo>
                    <a:pt x="6576" y="10248"/>
                    <a:pt x="6394" y="10258"/>
                    <a:pt x="6211" y="10258"/>
                  </a:cubicBezTo>
                  <a:cubicBezTo>
                    <a:pt x="5724" y="10258"/>
                    <a:pt x="5238" y="10188"/>
                    <a:pt x="4770" y="10050"/>
                  </a:cubicBezTo>
                  <a:cubicBezTo>
                    <a:pt x="4460" y="9633"/>
                    <a:pt x="4175" y="9205"/>
                    <a:pt x="3937" y="8752"/>
                  </a:cubicBezTo>
                  <a:cubicBezTo>
                    <a:pt x="3591" y="8062"/>
                    <a:pt x="3448" y="7335"/>
                    <a:pt x="3210" y="6609"/>
                  </a:cubicBezTo>
                  <a:cubicBezTo>
                    <a:pt x="3173" y="6488"/>
                    <a:pt x="3056" y="6411"/>
                    <a:pt x="2933" y="6411"/>
                  </a:cubicBezTo>
                  <a:cubicBezTo>
                    <a:pt x="2899" y="6411"/>
                    <a:pt x="2863" y="6417"/>
                    <a:pt x="2829" y="6430"/>
                  </a:cubicBezTo>
                  <a:lnTo>
                    <a:pt x="2817" y="6430"/>
                  </a:lnTo>
                  <a:cubicBezTo>
                    <a:pt x="2722" y="6466"/>
                    <a:pt x="2651" y="6573"/>
                    <a:pt x="2651" y="6680"/>
                  </a:cubicBezTo>
                  <a:cubicBezTo>
                    <a:pt x="2651" y="7502"/>
                    <a:pt x="2805" y="8312"/>
                    <a:pt x="3127" y="9074"/>
                  </a:cubicBezTo>
                  <a:lnTo>
                    <a:pt x="3115" y="9062"/>
                  </a:lnTo>
                  <a:cubicBezTo>
                    <a:pt x="1984" y="8002"/>
                    <a:pt x="1293" y="6561"/>
                    <a:pt x="591" y="5204"/>
                  </a:cubicBezTo>
                  <a:cubicBezTo>
                    <a:pt x="542" y="5111"/>
                    <a:pt x="454" y="5072"/>
                    <a:pt x="364" y="5072"/>
                  </a:cubicBezTo>
                  <a:cubicBezTo>
                    <a:pt x="187" y="5072"/>
                    <a:pt x="0" y="5222"/>
                    <a:pt x="79" y="5418"/>
                  </a:cubicBezTo>
                  <a:cubicBezTo>
                    <a:pt x="746" y="7145"/>
                    <a:pt x="1520" y="8943"/>
                    <a:pt x="3008" y="10109"/>
                  </a:cubicBezTo>
                  <a:cubicBezTo>
                    <a:pt x="3389" y="10395"/>
                    <a:pt x="3794" y="10645"/>
                    <a:pt x="4222" y="10824"/>
                  </a:cubicBezTo>
                  <a:cubicBezTo>
                    <a:pt x="4294" y="10895"/>
                    <a:pt x="4365" y="10967"/>
                    <a:pt x="4437" y="11026"/>
                  </a:cubicBezTo>
                  <a:cubicBezTo>
                    <a:pt x="4519" y="11095"/>
                    <a:pt x="4616" y="11128"/>
                    <a:pt x="4714" y="11128"/>
                  </a:cubicBezTo>
                  <a:cubicBezTo>
                    <a:pt x="4786" y="11128"/>
                    <a:pt x="4859" y="11109"/>
                    <a:pt x="4925" y="11074"/>
                  </a:cubicBezTo>
                  <a:cubicBezTo>
                    <a:pt x="5239" y="11172"/>
                    <a:pt x="5565" y="11220"/>
                    <a:pt x="5893" y="11220"/>
                  </a:cubicBezTo>
                  <a:cubicBezTo>
                    <a:pt x="6199" y="11220"/>
                    <a:pt x="6507" y="11178"/>
                    <a:pt x="6806" y="11098"/>
                  </a:cubicBezTo>
                  <a:cubicBezTo>
                    <a:pt x="6865" y="12395"/>
                    <a:pt x="6937" y="13693"/>
                    <a:pt x="6985" y="14979"/>
                  </a:cubicBezTo>
                  <a:cubicBezTo>
                    <a:pt x="6818" y="14920"/>
                    <a:pt x="6639" y="14860"/>
                    <a:pt x="6473" y="14777"/>
                  </a:cubicBezTo>
                  <a:cubicBezTo>
                    <a:pt x="6044" y="14574"/>
                    <a:pt x="5639" y="14324"/>
                    <a:pt x="5258" y="14050"/>
                  </a:cubicBezTo>
                  <a:cubicBezTo>
                    <a:pt x="4401" y="13407"/>
                    <a:pt x="3663" y="12610"/>
                    <a:pt x="3091" y="11705"/>
                  </a:cubicBezTo>
                  <a:cubicBezTo>
                    <a:pt x="3054" y="11648"/>
                    <a:pt x="2995" y="11623"/>
                    <a:pt x="2936" y="11623"/>
                  </a:cubicBezTo>
                  <a:cubicBezTo>
                    <a:pt x="2823" y="11623"/>
                    <a:pt x="2711" y="11715"/>
                    <a:pt x="2758" y="11848"/>
                  </a:cubicBezTo>
                  <a:cubicBezTo>
                    <a:pt x="2758" y="11872"/>
                    <a:pt x="2770" y="11895"/>
                    <a:pt x="2782" y="11919"/>
                  </a:cubicBezTo>
                  <a:cubicBezTo>
                    <a:pt x="2782" y="11931"/>
                    <a:pt x="2782" y="11943"/>
                    <a:pt x="2794" y="11955"/>
                  </a:cubicBezTo>
                  <a:cubicBezTo>
                    <a:pt x="3044" y="12729"/>
                    <a:pt x="3460" y="13443"/>
                    <a:pt x="3996" y="14062"/>
                  </a:cubicBezTo>
                  <a:cubicBezTo>
                    <a:pt x="3913" y="14050"/>
                    <a:pt x="3853" y="14027"/>
                    <a:pt x="3794" y="14015"/>
                  </a:cubicBezTo>
                  <a:cubicBezTo>
                    <a:pt x="2901" y="13753"/>
                    <a:pt x="2151" y="13181"/>
                    <a:pt x="1543" y="12491"/>
                  </a:cubicBezTo>
                  <a:cubicBezTo>
                    <a:pt x="1486" y="12431"/>
                    <a:pt x="1423" y="12405"/>
                    <a:pt x="1363" y="12405"/>
                  </a:cubicBezTo>
                  <a:cubicBezTo>
                    <a:pt x="1183" y="12405"/>
                    <a:pt x="1026" y="12628"/>
                    <a:pt x="1115" y="12824"/>
                  </a:cubicBezTo>
                  <a:cubicBezTo>
                    <a:pt x="1710" y="14098"/>
                    <a:pt x="3055" y="14920"/>
                    <a:pt x="4449" y="15027"/>
                  </a:cubicBezTo>
                  <a:cubicBezTo>
                    <a:pt x="4591" y="15027"/>
                    <a:pt x="4734" y="14955"/>
                    <a:pt x="4806" y="14836"/>
                  </a:cubicBezTo>
                  <a:cubicBezTo>
                    <a:pt x="5401" y="15336"/>
                    <a:pt x="6234" y="15908"/>
                    <a:pt x="7044" y="16098"/>
                  </a:cubicBezTo>
                  <a:cubicBezTo>
                    <a:pt x="7056" y="16503"/>
                    <a:pt x="7080" y="16896"/>
                    <a:pt x="7092" y="17277"/>
                  </a:cubicBezTo>
                  <a:cubicBezTo>
                    <a:pt x="7151" y="18468"/>
                    <a:pt x="7211" y="19658"/>
                    <a:pt x="7282" y="20849"/>
                  </a:cubicBezTo>
                  <a:cubicBezTo>
                    <a:pt x="7342" y="21849"/>
                    <a:pt x="7389" y="22861"/>
                    <a:pt x="7449" y="23861"/>
                  </a:cubicBezTo>
                  <a:cubicBezTo>
                    <a:pt x="7508" y="24802"/>
                    <a:pt x="7473" y="25826"/>
                    <a:pt x="7735" y="26731"/>
                  </a:cubicBezTo>
                  <a:cubicBezTo>
                    <a:pt x="7821" y="27021"/>
                    <a:pt x="8120" y="27187"/>
                    <a:pt x="8402" y="27187"/>
                  </a:cubicBezTo>
                  <a:cubicBezTo>
                    <a:pt x="8663" y="27187"/>
                    <a:pt x="8909" y="27045"/>
                    <a:pt x="8961" y="26731"/>
                  </a:cubicBezTo>
                  <a:cubicBezTo>
                    <a:pt x="9128" y="25790"/>
                    <a:pt x="8985" y="24814"/>
                    <a:pt x="8925" y="23861"/>
                  </a:cubicBezTo>
                  <a:lnTo>
                    <a:pt x="8723" y="20849"/>
                  </a:lnTo>
                  <a:cubicBezTo>
                    <a:pt x="8628" y="19289"/>
                    <a:pt x="8520" y="17718"/>
                    <a:pt x="8389" y="16158"/>
                  </a:cubicBezTo>
                  <a:lnTo>
                    <a:pt x="8354" y="15824"/>
                  </a:lnTo>
                  <a:lnTo>
                    <a:pt x="8354" y="15824"/>
                  </a:lnTo>
                  <a:cubicBezTo>
                    <a:pt x="8719" y="16010"/>
                    <a:pt x="9101" y="16095"/>
                    <a:pt x="9483" y="16095"/>
                  </a:cubicBezTo>
                  <a:cubicBezTo>
                    <a:pt x="9910" y="16095"/>
                    <a:pt x="10339" y="15989"/>
                    <a:pt x="10747" y="15801"/>
                  </a:cubicBezTo>
                  <a:cubicBezTo>
                    <a:pt x="11485" y="15443"/>
                    <a:pt x="12378" y="14693"/>
                    <a:pt x="12283" y="13777"/>
                  </a:cubicBezTo>
                  <a:cubicBezTo>
                    <a:pt x="12283" y="13647"/>
                    <a:pt x="12178" y="13567"/>
                    <a:pt x="12069" y="13567"/>
                  </a:cubicBezTo>
                  <a:cubicBezTo>
                    <a:pt x="12019" y="13567"/>
                    <a:pt x="11967" y="13584"/>
                    <a:pt x="11926" y="13622"/>
                  </a:cubicBezTo>
                  <a:cubicBezTo>
                    <a:pt x="11437" y="14086"/>
                    <a:pt x="11116" y="14670"/>
                    <a:pt x="10497" y="14991"/>
                  </a:cubicBezTo>
                  <a:cubicBezTo>
                    <a:pt x="10015" y="15232"/>
                    <a:pt x="9483" y="15355"/>
                    <a:pt x="8946" y="15355"/>
                  </a:cubicBezTo>
                  <a:cubicBezTo>
                    <a:pt x="8741" y="15355"/>
                    <a:pt x="8534" y="15337"/>
                    <a:pt x="8330" y="15301"/>
                  </a:cubicBezTo>
                  <a:cubicBezTo>
                    <a:pt x="8318" y="15205"/>
                    <a:pt x="8318" y="15098"/>
                    <a:pt x="8306" y="15003"/>
                  </a:cubicBezTo>
                  <a:cubicBezTo>
                    <a:pt x="8294" y="14824"/>
                    <a:pt x="8282" y="14658"/>
                    <a:pt x="8270" y="14479"/>
                  </a:cubicBezTo>
                  <a:cubicBezTo>
                    <a:pt x="8294" y="14479"/>
                    <a:pt x="8318" y="14479"/>
                    <a:pt x="8342" y="14467"/>
                  </a:cubicBezTo>
                  <a:cubicBezTo>
                    <a:pt x="9521" y="14062"/>
                    <a:pt x="10509" y="13229"/>
                    <a:pt x="11104" y="12134"/>
                  </a:cubicBezTo>
                  <a:cubicBezTo>
                    <a:pt x="11426" y="11586"/>
                    <a:pt x="11676" y="11002"/>
                    <a:pt x="11866" y="10407"/>
                  </a:cubicBezTo>
                  <a:cubicBezTo>
                    <a:pt x="12497" y="10359"/>
                    <a:pt x="13164" y="10145"/>
                    <a:pt x="13616" y="9705"/>
                  </a:cubicBezTo>
                  <a:cubicBezTo>
                    <a:pt x="13997" y="9347"/>
                    <a:pt x="14593" y="8383"/>
                    <a:pt x="14307" y="7847"/>
                  </a:cubicBezTo>
                  <a:cubicBezTo>
                    <a:pt x="14263" y="7716"/>
                    <a:pt x="14136" y="7636"/>
                    <a:pt x="14005" y="7636"/>
                  </a:cubicBezTo>
                  <a:cubicBezTo>
                    <a:pt x="13958" y="7636"/>
                    <a:pt x="13911" y="7647"/>
                    <a:pt x="13866" y="7669"/>
                  </a:cubicBezTo>
                  <a:cubicBezTo>
                    <a:pt x="13569" y="7812"/>
                    <a:pt x="13593" y="8264"/>
                    <a:pt x="13473" y="8526"/>
                  </a:cubicBezTo>
                  <a:cubicBezTo>
                    <a:pt x="13200" y="9169"/>
                    <a:pt x="12652" y="9740"/>
                    <a:pt x="11997" y="9955"/>
                  </a:cubicBezTo>
                  <a:cubicBezTo>
                    <a:pt x="12176" y="9312"/>
                    <a:pt x="12235" y="8645"/>
                    <a:pt x="12164" y="7978"/>
                  </a:cubicBezTo>
                  <a:cubicBezTo>
                    <a:pt x="12145" y="7876"/>
                    <a:pt x="12061" y="7829"/>
                    <a:pt x="11972" y="7829"/>
                  </a:cubicBezTo>
                  <a:cubicBezTo>
                    <a:pt x="11895" y="7829"/>
                    <a:pt x="11815" y="7864"/>
                    <a:pt x="11771" y="7931"/>
                  </a:cubicBezTo>
                  <a:cubicBezTo>
                    <a:pt x="11128" y="8990"/>
                    <a:pt x="11045" y="10383"/>
                    <a:pt x="10473" y="11502"/>
                  </a:cubicBezTo>
                  <a:cubicBezTo>
                    <a:pt x="10437" y="11574"/>
                    <a:pt x="10402" y="11657"/>
                    <a:pt x="10366" y="11717"/>
                  </a:cubicBezTo>
                  <a:cubicBezTo>
                    <a:pt x="10485" y="10443"/>
                    <a:pt x="10402" y="9145"/>
                    <a:pt x="10104" y="7895"/>
                  </a:cubicBezTo>
                  <a:cubicBezTo>
                    <a:pt x="10067" y="7741"/>
                    <a:pt x="9928" y="7670"/>
                    <a:pt x="9790" y="7670"/>
                  </a:cubicBezTo>
                  <a:cubicBezTo>
                    <a:pt x="9618" y="7670"/>
                    <a:pt x="9447" y="7780"/>
                    <a:pt x="9473" y="7978"/>
                  </a:cubicBezTo>
                  <a:cubicBezTo>
                    <a:pt x="9675" y="9621"/>
                    <a:pt x="9461" y="11169"/>
                    <a:pt x="9187" y="12788"/>
                  </a:cubicBezTo>
                  <a:cubicBezTo>
                    <a:pt x="9175" y="12907"/>
                    <a:pt x="9199" y="13026"/>
                    <a:pt x="9259" y="13134"/>
                  </a:cubicBezTo>
                  <a:cubicBezTo>
                    <a:pt x="8949" y="13419"/>
                    <a:pt x="8592" y="13646"/>
                    <a:pt x="8211" y="13836"/>
                  </a:cubicBezTo>
                  <a:cubicBezTo>
                    <a:pt x="8056" y="11788"/>
                    <a:pt x="7925" y="9728"/>
                    <a:pt x="7758" y="7681"/>
                  </a:cubicBezTo>
                  <a:cubicBezTo>
                    <a:pt x="7830" y="7621"/>
                    <a:pt x="7878" y="7538"/>
                    <a:pt x="7901" y="7454"/>
                  </a:cubicBezTo>
                  <a:cubicBezTo>
                    <a:pt x="7961" y="7264"/>
                    <a:pt x="7878" y="7061"/>
                    <a:pt x="7699" y="6978"/>
                  </a:cubicBezTo>
                  <a:cubicBezTo>
                    <a:pt x="7651" y="6466"/>
                    <a:pt x="7604" y="5966"/>
                    <a:pt x="7544" y="5454"/>
                  </a:cubicBezTo>
                  <a:cubicBezTo>
                    <a:pt x="8509" y="5359"/>
                    <a:pt x="9271" y="4895"/>
                    <a:pt x="9878" y="4121"/>
                  </a:cubicBezTo>
                  <a:cubicBezTo>
                    <a:pt x="9913" y="4156"/>
                    <a:pt x="9949" y="4168"/>
                    <a:pt x="9997" y="4168"/>
                  </a:cubicBezTo>
                  <a:cubicBezTo>
                    <a:pt x="11092" y="4097"/>
                    <a:pt x="12033" y="3347"/>
                    <a:pt x="12330" y="2287"/>
                  </a:cubicBezTo>
                  <a:cubicBezTo>
                    <a:pt x="12402" y="2016"/>
                    <a:pt x="12191" y="1843"/>
                    <a:pt x="11977" y="1843"/>
                  </a:cubicBezTo>
                  <a:cubicBezTo>
                    <a:pt x="11834" y="1843"/>
                    <a:pt x="11690" y="1920"/>
                    <a:pt x="11628" y="2097"/>
                  </a:cubicBezTo>
                  <a:cubicBezTo>
                    <a:pt x="11390" y="2835"/>
                    <a:pt x="10854" y="3442"/>
                    <a:pt x="10140" y="3752"/>
                  </a:cubicBezTo>
                  <a:cubicBezTo>
                    <a:pt x="10652" y="2942"/>
                    <a:pt x="11056" y="1775"/>
                    <a:pt x="10699" y="894"/>
                  </a:cubicBezTo>
                  <a:cubicBezTo>
                    <a:pt x="10646" y="734"/>
                    <a:pt x="10512" y="660"/>
                    <a:pt x="10379" y="660"/>
                  </a:cubicBezTo>
                  <a:cubicBezTo>
                    <a:pt x="10214" y="660"/>
                    <a:pt x="10051" y="773"/>
                    <a:pt x="10044" y="977"/>
                  </a:cubicBezTo>
                  <a:cubicBezTo>
                    <a:pt x="9949" y="1906"/>
                    <a:pt x="9985" y="2644"/>
                    <a:pt x="9425" y="3454"/>
                  </a:cubicBezTo>
                  <a:cubicBezTo>
                    <a:pt x="8937" y="4121"/>
                    <a:pt x="8259" y="4644"/>
                    <a:pt x="7485" y="4942"/>
                  </a:cubicBezTo>
                  <a:cubicBezTo>
                    <a:pt x="7473" y="4799"/>
                    <a:pt x="7461" y="4644"/>
                    <a:pt x="7437" y="4490"/>
                  </a:cubicBezTo>
                  <a:cubicBezTo>
                    <a:pt x="7508" y="4073"/>
                    <a:pt x="7449" y="3597"/>
                    <a:pt x="7425" y="3168"/>
                  </a:cubicBezTo>
                  <a:cubicBezTo>
                    <a:pt x="7425" y="3144"/>
                    <a:pt x="7425" y="3120"/>
                    <a:pt x="7425" y="3097"/>
                  </a:cubicBezTo>
                  <a:lnTo>
                    <a:pt x="7425" y="2882"/>
                  </a:lnTo>
                  <a:cubicBezTo>
                    <a:pt x="7437" y="2025"/>
                    <a:pt x="7485" y="1168"/>
                    <a:pt x="7556" y="323"/>
                  </a:cubicBezTo>
                  <a:cubicBezTo>
                    <a:pt x="7576" y="117"/>
                    <a:pt x="7397" y="1"/>
                    <a:pt x="7222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32"/>
            <p:cNvSpPr/>
            <p:nvPr/>
          </p:nvSpPr>
          <p:spPr>
            <a:xfrm>
              <a:off x="8220826" y="4774186"/>
              <a:ext cx="894088" cy="1018359"/>
            </a:xfrm>
            <a:custGeom>
              <a:rect b="b" l="l" r="r" t="t"/>
              <a:pathLst>
                <a:path extrusionOk="0" h="25510" w="22397">
                  <a:moveTo>
                    <a:pt x="9800" y="1"/>
                  </a:moveTo>
                  <a:cubicBezTo>
                    <a:pt x="9521" y="1"/>
                    <a:pt x="9241" y="71"/>
                    <a:pt x="8990" y="215"/>
                  </a:cubicBezTo>
                  <a:cubicBezTo>
                    <a:pt x="8871" y="227"/>
                    <a:pt x="8752" y="262"/>
                    <a:pt x="8633" y="310"/>
                  </a:cubicBezTo>
                  <a:cubicBezTo>
                    <a:pt x="8026" y="453"/>
                    <a:pt x="7561" y="929"/>
                    <a:pt x="7442" y="1548"/>
                  </a:cubicBezTo>
                  <a:cubicBezTo>
                    <a:pt x="6918" y="3775"/>
                    <a:pt x="6382" y="6001"/>
                    <a:pt x="5847" y="8216"/>
                  </a:cubicBezTo>
                  <a:cubicBezTo>
                    <a:pt x="5418" y="9263"/>
                    <a:pt x="5001" y="10299"/>
                    <a:pt x="4573" y="11335"/>
                  </a:cubicBezTo>
                  <a:cubicBezTo>
                    <a:pt x="3144" y="14776"/>
                    <a:pt x="1739" y="18229"/>
                    <a:pt x="346" y="21682"/>
                  </a:cubicBezTo>
                  <a:cubicBezTo>
                    <a:pt x="1" y="22515"/>
                    <a:pt x="715" y="23479"/>
                    <a:pt x="1489" y="23706"/>
                  </a:cubicBezTo>
                  <a:cubicBezTo>
                    <a:pt x="4608" y="24622"/>
                    <a:pt x="7716" y="25242"/>
                    <a:pt x="10954" y="25432"/>
                  </a:cubicBezTo>
                  <a:cubicBezTo>
                    <a:pt x="10954" y="25230"/>
                    <a:pt x="10954" y="25027"/>
                    <a:pt x="10943" y="24825"/>
                  </a:cubicBezTo>
                  <a:cubicBezTo>
                    <a:pt x="9859" y="24337"/>
                    <a:pt x="8835" y="23658"/>
                    <a:pt x="7835" y="23087"/>
                  </a:cubicBezTo>
                  <a:cubicBezTo>
                    <a:pt x="7516" y="22895"/>
                    <a:pt x="7682" y="22360"/>
                    <a:pt x="8010" y="22360"/>
                  </a:cubicBezTo>
                  <a:cubicBezTo>
                    <a:pt x="8049" y="22360"/>
                    <a:pt x="8090" y="22368"/>
                    <a:pt x="8133" y="22384"/>
                  </a:cubicBezTo>
                  <a:cubicBezTo>
                    <a:pt x="9026" y="22753"/>
                    <a:pt x="10014" y="23098"/>
                    <a:pt x="10919" y="23527"/>
                  </a:cubicBezTo>
                  <a:cubicBezTo>
                    <a:pt x="10919" y="23241"/>
                    <a:pt x="10919" y="22967"/>
                    <a:pt x="10907" y="22682"/>
                  </a:cubicBezTo>
                  <a:cubicBezTo>
                    <a:pt x="10395" y="22479"/>
                    <a:pt x="9895" y="22039"/>
                    <a:pt x="9538" y="21789"/>
                  </a:cubicBezTo>
                  <a:cubicBezTo>
                    <a:pt x="8764" y="21229"/>
                    <a:pt x="8049" y="20598"/>
                    <a:pt x="7371" y="19908"/>
                  </a:cubicBezTo>
                  <a:cubicBezTo>
                    <a:pt x="7066" y="19594"/>
                    <a:pt x="7355" y="19166"/>
                    <a:pt x="7700" y="19166"/>
                  </a:cubicBezTo>
                  <a:cubicBezTo>
                    <a:pt x="7800" y="19166"/>
                    <a:pt x="7905" y="19203"/>
                    <a:pt x="8002" y="19288"/>
                  </a:cubicBezTo>
                  <a:cubicBezTo>
                    <a:pt x="8716" y="19931"/>
                    <a:pt x="9490" y="20515"/>
                    <a:pt x="10300" y="21039"/>
                  </a:cubicBezTo>
                  <a:cubicBezTo>
                    <a:pt x="10466" y="21146"/>
                    <a:pt x="10681" y="21241"/>
                    <a:pt x="10883" y="21348"/>
                  </a:cubicBezTo>
                  <a:cubicBezTo>
                    <a:pt x="10871" y="20277"/>
                    <a:pt x="10847" y="19193"/>
                    <a:pt x="10835" y="18122"/>
                  </a:cubicBezTo>
                  <a:cubicBezTo>
                    <a:pt x="10728" y="18003"/>
                    <a:pt x="10669" y="17860"/>
                    <a:pt x="10645" y="17705"/>
                  </a:cubicBezTo>
                  <a:cubicBezTo>
                    <a:pt x="10050" y="17383"/>
                    <a:pt x="9502" y="16872"/>
                    <a:pt x="9002" y="16431"/>
                  </a:cubicBezTo>
                  <a:cubicBezTo>
                    <a:pt x="8371" y="15871"/>
                    <a:pt x="7704" y="15300"/>
                    <a:pt x="7299" y="14562"/>
                  </a:cubicBezTo>
                  <a:cubicBezTo>
                    <a:pt x="7144" y="14281"/>
                    <a:pt x="7383" y="13929"/>
                    <a:pt x="7670" y="13929"/>
                  </a:cubicBezTo>
                  <a:cubicBezTo>
                    <a:pt x="7736" y="13929"/>
                    <a:pt x="7804" y="13948"/>
                    <a:pt x="7871" y="13990"/>
                  </a:cubicBezTo>
                  <a:cubicBezTo>
                    <a:pt x="8514" y="14407"/>
                    <a:pt x="9049" y="14967"/>
                    <a:pt x="9633" y="15455"/>
                  </a:cubicBezTo>
                  <a:cubicBezTo>
                    <a:pt x="9990" y="15752"/>
                    <a:pt x="10419" y="16026"/>
                    <a:pt x="10812" y="16312"/>
                  </a:cubicBezTo>
                  <a:cubicBezTo>
                    <a:pt x="10800" y="15395"/>
                    <a:pt x="10800" y="14466"/>
                    <a:pt x="10788" y="13550"/>
                  </a:cubicBezTo>
                  <a:cubicBezTo>
                    <a:pt x="10371" y="13085"/>
                    <a:pt x="10050" y="12490"/>
                    <a:pt x="9681" y="11990"/>
                  </a:cubicBezTo>
                  <a:cubicBezTo>
                    <a:pt x="9204" y="11299"/>
                    <a:pt x="8752" y="10585"/>
                    <a:pt x="8311" y="9871"/>
                  </a:cubicBezTo>
                  <a:cubicBezTo>
                    <a:pt x="8159" y="9638"/>
                    <a:pt x="8390" y="9365"/>
                    <a:pt x="8616" y="9365"/>
                  </a:cubicBezTo>
                  <a:cubicBezTo>
                    <a:pt x="8690" y="9365"/>
                    <a:pt x="8764" y="9395"/>
                    <a:pt x="8823" y="9466"/>
                  </a:cubicBezTo>
                  <a:cubicBezTo>
                    <a:pt x="9347" y="10109"/>
                    <a:pt x="9883" y="10752"/>
                    <a:pt x="10371" y="11407"/>
                  </a:cubicBezTo>
                  <a:cubicBezTo>
                    <a:pt x="10502" y="11585"/>
                    <a:pt x="10645" y="11752"/>
                    <a:pt x="10788" y="11930"/>
                  </a:cubicBezTo>
                  <a:cubicBezTo>
                    <a:pt x="10788" y="10621"/>
                    <a:pt x="10800" y="9311"/>
                    <a:pt x="10835" y="7989"/>
                  </a:cubicBezTo>
                  <a:cubicBezTo>
                    <a:pt x="10633" y="7632"/>
                    <a:pt x="10490" y="7227"/>
                    <a:pt x="10276" y="6882"/>
                  </a:cubicBezTo>
                  <a:cubicBezTo>
                    <a:pt x="9895" y="6299"/>
                    <a:pt x="9442" y="5763"/>
                    <a:pt x="8930" y="5275"/>
                  </a:cubicBezTo>
                  <a:cubicBezTo>
                    <a:pt x="8673" y="5028"/>
                    <a:pt x="8909" y="4624"/>
                    <a:pt x="9201" y="4624"/>
                  </a:cubicBezTo>
                  <a:cubicBezTo>
                    <a:pt x="9260" y="4624"/>
                    <a:pt x="9322" y="4641"/>
                    <a:pt x="9383" y="4680"/>
                  </a:cubicBezTo>
                  <a:cubicBezTo>
                    <a:pt x="9966" y="5061"/>
                    <a:pt x="10478" y="5525"/>
                    <a:pt x="10883" y="6073"/>
                  </a:cubicBezTo>
                  <a:cubicBezTo>
                    <a:pt x="10895" y="5656"/>
                    <a:pt x="10907" y="5227"/>
                    <a:pt x="10931" y="4811"/>
                  </a:cubicBezTo>
                  <a:cubicBezTo>
                    <a:pt x="10943" y="4572"/>
                    <a:pt x="11124" y="4453"/>
                    <a:pt x="11306" y="4453"/>
                  </a:cubicBezTo>
                  <a:cubicBezTo>
                    <a:pt x="11487" y="4453"/>
                    <a:pt x="11669" y="4572"/>
                    <a:pt x="11681" y="4811"/>
                  </a:cubicBezTo>
                  <a:cubicBezTo>
                    <a:pt x="11728" y="5453"/>
                    <a:pt x="11752" y="6096"/>
                    <a:pt x="11788" y="6739"/>
                  </a:cubicBezTo>
                  <a:cubicBezTo>
                    <a:pt x="12086" y="6346"/>
                    <a:pt x="12419" y="5977"/>
                    <a:pt x="12776" y="5632"/>
                  </a:cubicBezTo>
                  <a:cubicBezTo>
                    <a:pt x="12846" y="5565"/>
                    <a:pt x="12926" y="5536"/>
                    <a:pt x="13003" y="5536"/>
                  </a:cubicBezTo>
                  <a:cubicBezTo>
                    <a:pt x="13226" y="5536"/>
                    <a:pt x="13424" y="5777"/>
                    <a:pt x="13300" y="6025"/>
                  </a:cubicBezTo>
                  <a:cubicBezTo>
                    <a:pt x="13062" y="6465"/>
                    <a:pt x="12788" y="6882"/>
                    <a:pt x="12478" y="7275"/>
                  </a:cubicBezTo>
                  <a:cubicBezTo>
                    <a:pt x="12276" y="7537"/>
                    <a:pt x="12086" y="7870"/>
                    <a:pt x="11859" y="8132"/>
                  </a:cubicBezTo>
                  <a:cubicBezTo>
                    <a:pt x="11907" y="9299"/>
                    <a:pt x="11955" y="10478"/>
                    <a:pt x="11990" y="11645"/>
                  </a:cubicBezTo>
                  <a:cubicBezTo>
                    <a:pt x="12371" y="11085"/>
                    <a:pt x="12836" y="10585"/>
                    <a:pt x="13371" y="10156"/>
                  </a:cubicBezTo>
                  <a:cubicBezTo>
                    <a:pt x="13457" y="10089"/>
                    <a:pt x="13555" y="10059"/>
                    <a:pt x="13650" y="10059"/>
                  </a:cubicBezTo>
                  <a:cubicBezTo>
                    <a:pt x="13939" y="10059"/>
                    <a:pt x="14202" y="10334"/>
                    <a:pt x="14014" y="10656"/>
                  </a:cubicBezTo>
                  <a:cubicBezTo>
                    <a:pt x="13741" y="11121"/>
                    <a:pt x="13407" y="11514"/>
                    <a:pt x="13098" y="11954"/>
                  </a:cubicBezTo>
                  <a:cubicBezTo>
                    <a:pt x="12788" y="12395"/>
                    <a:pt x="12526" y="12811"/>
                    <a:pt x="12205" y="13228"/>
                  </a:cubicBezTo>
                  <a:cubicBezTo>
                    <a:pt x="12169" y="13276"/>
                    <a:pt x="12109" y="13323"/>
                    <a:pt x="12038" y="13359"/>
                  </a:cubicBezTo>
                  <a:cubicBezTo>
                    <a:pt x="12062" y="14169"/>
                    <a:pt x="12086" y="14978"/>
                    <a:pt x="12097" y="15800"/>
                  </a:cubicBezTo>
                  <a:cubicBezTo>
                    <a:pt x="12205" y="15681"/>
                    <a:pt x="12324" y="15574"/>
                    <a:pt x="12431" y="15467"/>
                  </a:cubicBezTo>
                  <a:cubicBezTo>
                    <a:pt x="13002" y="14931"/>
                    <a:pt x="13645" y="14478"/>
                    <a:pt x="14217" y="13931"/>
                  </a:cubicBezTo>
                  <a:cubicBezTo>
                    <a:pt x="14297" y="13856"/>
                    <a:pt x="14383" y="13824"/>
                    <a:pt x="14464" y="13824"/>
                  </a:cubicBezTo>
                  <a:cubicBezTo>
                    <a:pt x="14733" y="13824"/>
                    <a:pt x="14948" y="14169"/>
                    <a:pt x="14729" y="14443"/>
                  </a:cubicBezTo>
                  <a:cubicBezTo>
                    <a:pt x="14229" y="15074"/>
                    <a:pt x="13860" y="15788"/>
                    <a:pt x="13348" y="16395"/>
                  </a:cubicBezTo>
                  <a:cubicBezTo>
                    <a:pt x="12967" y="16872"/>
                    <a:pt x="12562" y="17348"/>
                    <a:pt x="12133" y="17800"/>
                  </a:cubicBezTo>
                  <a:cubicBezTo>
                    <a:pt x="12169" y="19205"/>
                    <a:pt x="12193" y="20598"/>
                    <a:pt x="12217" y="22003"/>
                  </a:cubicBezTo>
                  <a:lnTo>
                    <a:pt x="12217" y="22396"/>
                  </a:lnTo>
                  <a:cubicBezTo>
                    <a:pt x="12550" y="21967"/>
                    <a:pt x="12919" y="21586"/>
                    <a:pt x="13312" y="21229"/>
                  </a:cubicBezTo>
                  <a:cubicBezTo>
                    <a:pt x="13738" y="20859"/>
                    <a:pt x="14355" y="20246"/>
                    <a:pt x="14962" y="20246"/>
                  </a:cubicBezTo>
                  <a:cubicBezTo>
                    <a:pt x="15000" y="20246"/>
                    <a:pt x="15037" y="20248"/>
                    <a:pt x="15074" y="20253"/>
                  </a:cubicBezTo>
                  <a:cubicBezTo>
                    <a:pt x="15217" y="20253"/>
                    <a:pt x="15324" y="20396"/>
                    <a:pt x="15288" y="20527"/>
                  </a:cubicBezTo>
                  <a:cubicBezTo>
                    <a:pt x="15157" y="21122"/>
                    <a:pt x="14431" y="21551"/>
                    <a:pt x="14002" y="21920"/>
                  </a:cubicBezTo>
                  <a:cubicBezTo>
                    <a:pt x="13443" y="22408"/>
                    <a:pt x="12931" y="22932"/>
                    <a:pt x="12348" y="23396"/>
                  </a:cubicBezTo>
                  <a:cubicBezTo>
                    <a:pt x="12312" y="23420"/>
                    <a:pt x="12276" y="23432"/>
                    <a:pt x="12240" y="23456"/>
                  </a:cubicBezTo>
                  <a:cubicBezTo>
                    <a:pt x="12240" y="23563"/>
                    <a:pt x="12240" y="23682"/>
                    <a:pt x="12252" y="23789"/>
                  </a:cubicBezTo>
                  <a:cubicBezTo>
                    <a:pt x="12443" y="23634"/>
                    <a:pt x="12657" y="23503"/>
                    <a:pt x="12883" y="23408"/>
                  </a:cubicBezTo>
                  <a:cubicBezTo>
                    <a:pt x="13160" y="23282"/>
                    <a:pt x="13590" y="23109"/>
                    <a:pt x="13953" y="23109"/>
                  </a:cubicBezTo>
                  <a:cubicBezTo>
                    <a:pt x="14106" y="23109"/>
                    <a:pt x="14247" y="23140"/>
                    <a:pt x="14360" y="23218"/>
                  </a:cubicBezTo>
                  <a:cubicBezTo>
                    <a:pt x="14431" y="23265"/>
                    <a:pt x="14467" y="23348"/>
                    <a:pt x="14443" y="23420"/>
                  </a:cubicBezTo>
                  <a:cubicBezTo>
                    <a:pt x="14300" y="23825"/>
                    <a:pt x="13764" y="24027"/>
                    <a:pt x="13419" y="24241"/>
                  </a:cubicBezTo>
                  <a:cubicBezTo>
                    <a:pt x="13074" y="24456"/>
                    <a:pt x="12752" y="24646"/>
                    <a:pt x="12407" y="24837"/>
                  </a:cubicBezTo>
                  <a:cubicBezTo>
                    <a:pt x="12395" y="24932"/>
                    <a:pt x="12348" y="25015"/>
                    <a:pt x="12276" y="25087"/>
                  </a:cubicBezTo>
                  <a:cubicBezTo>
                    <a:pt x="12276" y="25230"/>
                    <a:pt x="12276" y="25373"/>
                    <a:pt x="12288" y="25504"/>
                  </a:cubicBezTo>
                  <a:cubicBezTo>
                    <a:pt x="12526" y="25507"/>
                    <a:pt x="12764" y="25509"/>
                    <a:pt x="13003" y="25509"/>
                  </a:cubicBezTo>
                  <a:cubicBezTo>
                    <a:pt x="15623" y="25509"/>
                    <a:pt x="18249" y="25269"/>
                    <a:pt x="20825" y="24789"/>
                  </a:cubicBezTo>
                  <a:cubicBezTo>
                    <a:pt x="22027" y="24551"/>
                    <a:pt x="22396" y="23063"/>
                    <a:pt x="21908" y="22122"/>
                  </a:cubicBezTo>
                  <a:cubicBezTo>
                    <a:pt x="18574" y="15740"/>
                    <a:pt x="15265" y="9287"/>
                    <a:pt x="12955" y="2453"/>
                  </a:cubicBezTo>
                  <a:cubicBezTo>
                    <a:pt x="12919" y="2227"/>
                    <a:pt x="12848" y="2013"/>
                    <a:pt x="12740" y="1810"/>
                  </a:cubicBezTo>
                  <a:cubicBezTo>
                    <a:pt x="12717" y="1751"/>
                    <a:pt x="12693" y="1691"/>
                    <a:pt x="12681" y="1632"/>
                  </a:cubicBezTo>
                  <a:cubicBezTo>
                    <a:pt x="12455" y="840"/>
                    <a:pt x="11723" y="306"/>
                    <a:pt x="10905" y="306"/>
                  </a:cubicBezTo>
                  <a:cubicBezTo>
                    <a:pt x="10862" y="306"/>
                    <a:pt x="10819" y="307"/>
                    <a:pt x="10776" y="310"/>
                  </a:cubicBezTo>
                  <a:cubicBezTo>
                    <a:pt x="10487" y="106"/>
                    <a:pt x="10144" y="1"/>
                    <a:pt x="9800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32"/>
            <p:cNvSpPr/>
            <p:nvPr/>
          </p:nvSpPr>
          <p:spPr>
            <a:xfrm>
              <a:off x="8502462" y="4950991"/>
              <a:ext cx="329659" cy="1404386"/>
            </a:xfrm>
            <a:custGeom>
              <a:rect b="b" l="l" r="r" t="t"/>
              <a:pathLst>
                <a:path extrusionOk="0" h="35180" w="8258">
                  <a:moveTo>
                    <a:pt x="4245" y="1"/>
                  </a:moveTo>
                  <a:cubicBezTo>
                    <a:pt x="4063" y="1"/>
                    <a:pt x="3882" y="120"/>
                    <a:pt x="3864" y="358"/>
                  </a:cubicBezTo>
                  <a:cubicBezTo>
                    <a:pt x="3852" y="786"/>
                    <a:pt x="3840" y="1203"/>
                    <a:pt x="3828" y="1632"/>
                  </a:cubicBezTo>
                  <a:cubicBezTo>
                    <a:pt x="3411" y="1084"/>
                    <a:pt x="2899" y="608"/>
                    <a:pt x="2328" y="239"/>
                  </a:cubicBezTo>
                  <a:cubicBezTo>
                    <a:pt x="2266" y="197"/>
                    <a:pt x="2202" y="179"/>
                    <a:pt x="2141" y="179"/>
                  </a:cubicBezTo>
                  <a:cubicBezTo>
                    <a:pt x="1848" y="179"/>
                    <a:pt x="1610" y="588"/>
                    <a:pt x="1875" y="834"/>
                  </a:cubicBezTo>
                  <a:cubicBezTo>
                    <a:pt x="2375" y="1310"/>
                    <a:pt x="2828" y="1858"/>
                    <a:pt x="3209" y="2441"/>
                  </a:cubicBezTo>
                  <a:cubicBezTo>
                    <a:pt x="3423" y="2787"/>
                    <a:pt x="3578" y="3179"/>
                    <a:pt x="3769" y="3549"/>
                  </a:cubicBezTo>
                  <a:cubicBezTo>
                    <a:pt x="3745" y="4858"/>
                    <a:pt x="3733" y="6180"/>
                    <a:pt x="3733" y="7490"/>
                  </a:cubicBezTo>
                  <a:cubicBezTo>
                    <a:pt x="3590" y="7311"/>
                    <a:pt x="3447" y="7132"/>
                    <a:pt x="3316" y="6966"/>
                  </a:cubicBezTo>
                  <a:cubicBezTo>
                    <a:pt x="2816" y="6299"/>
                    <a:pt x="2292" y="5656"/>
                    <a:pt x="1768" y="5025"/>
                  </a:cubicBezTo>
                  <a:cubicBezTo>
                    <a:pt x="1708" y="4949"/>
                    <a:pt x="1632" y="4917"/>
                    <a:pt x="1555" y="4917"/>
                  </a:cubicBezTo>
                  <a:cubicBezTo>
                    <a:pt x="1331" y="4917"/>
                    <a:pt x="1102" y="5190"/>
                    <a:pt x="1244" y="5430"/>
                  </a:cubicBezTo>
                  <a:cubicBezTo>
                    <a:pt x="1697" y="6144"/>
                    <a:pt x="2137" y="6847"/>
                    <a:pt x="2626" y="7537"/>
                  </a:cubicBezTo>
                  <a:cubicBezTo>
                    <a:pt x="2983" y="8037"/>
                    <a:pt x="3304" y="8644"/>
                    <a:pt x="3733" y="9109"/>
                  </a:cubicBezTo>
                  <a:cubicBezTo>
                    <a:pt x="3733" y="10026"/>
                    <a:pt x="3733" y="10942"/>
                    <a:pt x="3745" y="11871"/>
                  </a:cubicBezTo>
                  <a:cubicBezTo>
                    <a:pt x="3352" y="11573"/>
                    <a:pt x="2935" y="11311"/>
                    <a:pt x="2566" y="11014"/>
                  </a:cubicBezTo>
                  <a:cubicBezTo>
                    <a:pt x="1983" y="10526"/>
                    <a:pt x="1459" y="9954"/>
                    <a:pt x="816" y="9549"/>
                  </a:cubicBezTo>
                  <a:cubicBezTo>
                    <a:pt x="744" y="9503"/>
                    <a:pt x="671" y="9483"/>
                    <a:pt x="602" y="9483"/>
                  </a:cubicBezTo>
                  <a:cubicBezTo>
                    <a:pt x="313" y="9483"/>
                    <a:pt x="81" y="9833"/>
                    <a:pt x="244" y="10121"/>
                  </a:cubicBezTo>
                  <a:cubicBezTo>
                    <a:pt x="649" y="10859"/>
                    <a:pt x="1316" y="11430"/>
                    <a:pt x="1935" y="11978"/>
                  </a:cubicBezTo>
                  <a:cubicBezTo>
                    <a:pt x="2447" y="12431"/>
                    <a:pt x="2983" y="12931"/>
                    <a:pt x="3590" y="13264"/>
                  </a:cubicBezTo>
                  <a:cubicBezTo>
                    <a:pt x="3602" y="13419"/>
                    <a:pt x="3673" y="13562"/>
                    <a:pt x="3769" y="13669"/>
                  </a:cubicBezTo>
                  <a:cubicBezTo>
                    <a:pt x="3792" y="14752"/>
                    <a:pt x="3804" y="15824"/>
                    <a:pt x="3828" y="16907"/>
                  </a:cubicBezTo>
                  <a:cubicBezTo>
                    <a:pt x="3614" y="16800"/>
                    <a:pt x="3411" y="16693"/>
                    <a:pt x="3245" y="16586"/>
                  </a:cubicBezTo>
                  <a:cubicBezTo>
                    <a:pt x="2423" y="16074"/>
                    <a:pt x="1661" y="15490"/>
                    <a:pt x="935" y="14836"/>
                  </a:cubicBezTo>
                  <a:cubicBezTo>
                    <a:pt x="843" y="14754"/>
                    <a:pt x="742" y="14720"/>
                    <a:pt x="644" y="14720"/>
                  </a:cubicBezTo>
                  <a:cubicBezTo>
                    <a:pt x="300" y="14720"/>
                    <a:pt x="0" y="15151"/>
                    <a:pt x="316" y="15467"/>
                  </a:cubicBezTo>
                  <a:cubicBezTo>
                    <a:pt x="982" y="16157"/>
                    <a:pt x="1709" y="16776"/>
                    <a:pt x="2483" y="17348"/>
                  </a:cubicBezTo>
                  <a:cubicBezTo>
                    <a:pt x="2828" y="17610"/>
                    <a:pt x="3340" y="18038"/>
                    <a:pt x="3852" y="18241"/>
                  </a:cubicBezTo>
                  <a:cubicBezTo>
                    <a:pt x="3852" y="18527"/>
                    <a:pt x="3864" y="18800"/>
                    <a:pt x="3864" y="19086"/>
                  </a:cubicBezTo>
                  <a:cubicBezTo>
                    <a:pt x="2959" y="18646"/>
                    <a:pt x="1971" y="18312"/>
                    <a:pt x="1078" y="17943"/>
                  </a:cubicBezTo>
                  <a:cubicBezTo>
                    <a:pt x="1032" y="17924"/>
                    <a:pt x="988" y="17916"/>
                    <a:pt x="947" y="17916"/>
                  </a:cubicBezTo>
                  <a:cubicBezTo>
                    <a:pt x="624" y="17916"/>
                    <a:pt x="463" y="18444"/>
                    <a:pt x="780" y="18634"/>
                  </a:cubicBezTo>
                  <a:cubicBezTo>
                    <a:pt x="1768" y="19217"/>
                    <a:pt x="2804" y="19896"/>
                    <a:pt x="3888" y="20384"/>
                  </a:cubicBezTo>
                  <a:cubicBezTo>
                    <a:pt x="3888" y="20586"/>
                    <a:pt x="3888" y="20789"/>
                    <a:pt x="3899" y="20991"/>
                  </a:cubicBezTo>
                  <a:cubicBezTo>
                    <a:pt x="3923" y="22789"/>
                    <a:pt x="3959" y="24587"/>
                    <a:pt x="3995" y="26385"/>
                  </a:cubicBezTo>
                  <a:cubicBezTo>
                    <a:pt x="4030" y="27837"/>
                    <a:pt x="4102" y="29278"/>
                    <a:pt x="4161" y="30730"/>
                  </a:cubicBezTo>
                  <a:cubicBezTo>
                    <a:pt x="4209" y="32100"/>
                    <a:pt x="4197" y="33493"/>
                    <a:pt x="4423" y="34850"/>
                  </a:cubicBezTo>
                  <a:cubicBezTo>
                    <a:pt x="4459" y="35082"/>
                    <a:pt x="4616" y="35179"/>
                    <a:pt x="4788" y="35179"/>
                  </a:cubicBezTo>
                  <a:cubicBezTo>
                    <a:pt x="5024" y="35179"/>
                    <a:pt x="5289" y="34999"/>
                    <a:pt x="5316" y="34731"/>
                  </a:cubicBezTo>
                  <a:cubicBezTo>
                    <a:pt x="5471" y="33302"/>
                    <a:pt x="5364" y="31826"/>
                    <a:pt x="5364" y="30385"/>
                  </a:cubicBezTo>
                  <a:cubicBezTo>
                    <a:pt x="5352" y="28956"/>
                    <a:pt x="5364" y="27504"/>
                    <a:pt x="5316" y="26051"/>
                  </a:cubicBezTo>
                  <a:cubicBezTo>
                    <a:pt x="5281" y="24384"/>
                    <a:pt x="5245" y="22718"/>
                    <a:pt x="5221" y="21039"/>
                  </a:cubicBezTo>
                  <a:cubicBezTo>
                    <a:pt x="5221" y="20908"/>
                    <a:pt x="5209" y="20765"/>
                    <a:pt x="5209" y="20622"/>
                  </a:cubicBezTo>
                  <a:cubicBezTo>
                    <a:pt x="5269" y="20563"/>
                    <a:pt x="5328" y="20479"/>
                    <a:pt x="5352" y="20396"/>
                  </a:cubicBezTo>
                  <a:cubicBezTo>
                    <a:pt x="5685" y="20205"/>
                    <a:pt x="6031" y="20015"/>
                    <a:pt x="6364" y="19801"/>
                  </a:cubicBezTo>
                  <a:cubicBezTo>
                    <a:pt x="6697" y="19586"/>
                    <a:pt x="7245" y="19372"/>
                    <a:pt x="7388" y="18979"/>
                  </a:cubicBezTo>
                  <a:cubicBezTo>
                    <a:pt x="7412" y="18896"/>
                    <a:pt x="7376" y="18812"/>
                    <a:pt x="7305" y="18777"/>
                  </a:cubicBezTo>
                  <a:cubicBezTo>
                    <a:pt x="7191" y="18695"/>
                    <a:pt x="7047" y="18663"/>
                    <a:pt x="6892" y="18663"/>
                  </a:cubicBezTo>
                  <a:cubicBezTo>
                    <a:pt x="6526" y="18663"/>
                    <a:pt x="6095" y="18838"/>
                    <a:pt x="5828" y="18955"/>
                  </a:cubicBezTo>
                  <a:cubicBezTo>
                    <a:pt x="5602" y="19062"/>
                    <a:pt x="5388" y="19193"/>
                    <a:pt x="5185" y="19348"/>
                  </a:cubicBezTo>
                  <a:cubicBezTo>
                    <a:pt x="5185" y="19229"/>
                    <a:pt x="5185" y="19122"/>
                    <a:pt x="5185" y="19003"/>
                  </a:cubicBezTo>
                  <a:cubicBezTo>
                    <a:pt x="5221" y="18991"/>
                    <a:pt x="5257" y="18979"/>
                    <a:pt x="5281" y="18955"/>
                  </a:cubicBezTo>
                  <a:cubicBezTo>
                    <a:pt x="5864" y="18491"/>
                    <a:pt x="6388" y="17967"/>
                    <a:pt x="6947" y="17479"/>
                  </a:cubicBezTo>
                  <a:cubicBezTo>
                    <a:pt x="7376" y="17098"/>
                    <a:pt x="8090" y="16681"/>
                    <a:pt x="8233" y="16086"/>
                  </a:cubicBezTo>
                  <a:cubicBezTo>
                    <a:pt x="8257" y="15943"/>
                    <a:pt x="8162" y="15812"/>
                    <a:pt x="8019" y="15812"/>
                  </a:cubicBezTo>
                  <a:cubicBezTo>
                    <a:pt x="7982" y="15807"/>
                    <a:pt x="7946" y="15805"/>
                    <a:pt x="7909" y="15805"/>
                  </a:cubicBezTo>
                  <a:cubicBezTo>
                    <a:pt x="7300" y="15805"/>
                    <a:pt x="6672" y="16429"/>
                    <a:pt x="6257" y="16788"/>
                  </a:cubicBezTo>
                  <a:cubicBezTo>
                    <a:pt x="5852" y="17134"/>
                    <a:pt x="5483" y="17526"/>
                    <a:pt x="5162" y="17955"/>
                  </a:cubicBezTo>
                  <a:lnTo>
                    <a:pt x="5162" y="17562"/>
                  </a:lnTo>
                  <a:cubicBezTo>
                    <a:pt x="5126" y="16157"/>
                    <a:pt x="5102" y="14752"/>
                    <a:pt x="5078" y="13347"/>
                  </a:cubicBezTo>
                  <a:cubicBezTo>
                    <a:pt x="5495" y="12907"/>
                    <a:pt x="5900" y="12419"/>
                    <a:pt x="6293" y="11942"/>
                  </a:cubicBezTo>
                  <a:cubicBezTo>
                    <a:pt x="6793" y="11335"/>
                    <a:pt x="7174" y="10621"/>
                    <a:pt x="7674" y="10002"/>
                  </a:cubicBezTo>
                  <a:cubicBezTo>
                    <a:pt x="7892" y="9728"/>
                    <a:pt x="7679" y="9378"/>
                    <a:pt x="7412" y="9378"/>
                  </a:cubicBezTo>
                  <a:cubicBezTo>
                    <a:pt x="7330" y="9378"/>
                    <a:pt x="7243" y="9411"/>
                    <a:pt x="7162" y="9490"/>
                  </a:cubicBezTo>
                  <a:cubicBezTo>
                    <a:pt x="6590" y="10037"/>
                    <a:pt x="5947" y="10490"/>
                    <a:pt x="5376" y="11026"/>
                  </a:cubicBezTo>
                  <a:cubicBezTo>
                    <a:pt x="5257" y="11133"/>
                    <a:pt x="5150" y="11240"/>
                    <a:pt x="5042" y="11347"/>
                  </a:cubicBezTo>
                  <a:cubicBezTo>
                    <a:pt x="5019" y="10538"/>
                    <a:pt x="5007" y="9728"/>
                    <a:pt x="4983" y="8918"/>
                  </a:cubicBezTo>
                  <a:cubicBezTo>
                    <a:pt x="5042" y="8883"/>
                    <a:pt x="5102" y="8835"/>
                    <a:pt x="5150" y="8775"/>
                  </a:cubicBezTo>
                  <a:cubicBezTo>
                    <a:pt x="5471" y="8371"/>
                    <a:pt x="5733" y="7930"/>
                    <a:pt x="6031" y="7513"/>
                  </a:cubicBezTo>
                  <a:cubicBezTo>
                    <a:pt x="6328" y="7085"/>
                    <a:pt x="6674" y="6668"/>
                    <a:pt x="6947" y="6216"/>
                  </a:cubicBezTo>
                  <a:cubicBezTo>
                    <a:pt x="7145" y="5893"/>
                    <a:pt x="6877" y="5618"/>
                    <a:pt x="6585" y="5618"/>
                  </a:cubicBezTo>
                  <a:cubicBezTo>
                    <a:pt x="6489" y="5618"/>
                    <a:pt x="6390" y="5648"/>
                    <a:pt x="6305" y="5715"/>
                  </a:cubicBezTo>
                  <a:cubicBezTo>
                    <a:pt x="5781" y="6144"/>
                    <a:pt x="5316" y="6644"/>
                    <a:pt x="4935" y="7204"/>
                  </a:cubicBezTo>
                  <a:cubicBezTo>
                    <a:pt x="4900" y="6025"/>
                    <a:pt x="4852" y="4858"/>
                    <a:pt x="4792" y="3691"/>
                  </a:cubicBezTo>
                  <a:cubicBezTo>
                    <a:pt x="5031" y="3418"/>
                    <a:pt x="5221" y="3096"/>
                    <a:pt x="5423" y="2822"/>
                  </a:cubicBezTo>
                  <a:cubicBezTo>
                    <a:pt x="5721" y="2429"/>
                    <a:pt x="5995" y="2013"/>
                    <a:pt x="6233" y="1584"/>
                  </a:cubicBezTo>
                  <a:cubicBezTo>
                    <a:pt x="6367" y="1334"/>
                    <a:pt x="6159" y="1090"/>
                    <a:pt x="5931" y="1090"/>
                  </a:cubicBezTo>
                  <a:cubicBezTo>
                    <a:pt x="5855" y="1090"/>
                    <a:pt x="5777" y="1117"/>
                    <a:pt x="5709" y="1179"/>
                  </a:cubicBezTo>
                  <a:cubicBezTo>
                    <a:pt x="5364" y="1524"/>
                    <a:pt x="5031" y="1905"/>
                    <a:pt x="4733" y="2298"/>
                  </a:cubicBezTo>
                  <a:cubicBezTo>
                    <a:pt x="4697" y="1655"/>
                    <a:pt x="4661" y="1013"/>
                    <a:pt x="4626" y="358"/>
                  </a:cubicBezTo>
                  <a:cubicBezTo>
                    <a:pt x="4608" y="120"/>
                    <a:pt x="4426" y="1"/>
                    <a:pt x="4245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32"/>
            <p:cNvSpPr/>
            <p:nvPr/>
          </p:nvSpPr>
          <p:spPr>
            <a:xfrm>
              <a:off x="7365780" y="4652430"/>
              <a:ext cx="628381" cy="716843"/>
            </a:xfrm>
            <a:custGeom>
              <a:rect b="b" l="l" r="r" t="t"/>
              <a:pathLst>
                <a:path extrusionOk="0" h="17957" w="15741">
                  <a:moveTo>
                    <a:pt x="8566" y="0"/>
                  </a:moveTo>
                  <a:cubicBezTo>
                    <a:pt x="5886" y="0"/>
                    <a:pt x="1936" y="588"/>
                    <a:pt x="953" y="2812"/>
                  </a:cubicBezTo>
                  <a:cubicBezTo>
                    <a:pt x="167" y="4598"/>
                    <a:pt x="0" y="6587"/>
                    <a:pt x="167" y="8527"/>
                  </a:cubicBezTo>
                  <a:cubicBezTo>
                    <a:pt x="179" y="8670"/>
                    <a:pt x="191" y="8825"/>
                    <a:pt x="215" y="8968"/>
                  </a:cubicBezTo>
                  <a:cubicBezTo>
                    <a:pt x="96" y="10361"/>
                    <a:pt x="369" y="11754"/>
                    <a:pt x="1001" y="13004"/>
                  </a:cubicBezTo>
                  <a:cubicBezTo>
                    <a:pt x="1215" y="13623"/>
                    <a:pt x="1477" y="14218"/>
                    <a:pt x="1786" y="14790"/>
                  </a:cubicBezTo>
                  <a:cubicBezTo>
                    <a:pt x="2786" y="16600"/>
                    <a:pt x="4620" y="17790"/>
                    <a:pt x="6692" y="17957"/>
                  </a:cubicBezTo>
                  <a:cubicBezTo>
                    <a:pt x="6680" y="17266"/>
                    <a:pt x="6692" y="16576"/>
                    <a:pt x="6692" y="15885"/>
                  </a:cubicBezTo>
                  <a:cubicBezTo>
                    <a:pt x="6608" y="15873"/>
                    <a:pt x="6525" y="15850"/>
                    <a:pt x="6465" y="15790"/>
                  </a:cubicBezTo>
                  <a:cubicBezTo>
                    <a:pt x="5965" y="15326"/>
                    <a:pt x="5692" y="14718"/>
                    <a:pt x="5239" y="14207"/>
                  </a:cubicBezTo>
                  <a:cubicBezTo>
                    <a:pt x="4811" y="13695"/>
                    <a:pt x="4334" y="13218"/>
                    <a:pt x="3822" y="12790"/>
                  </a:cubicBezTo>
                  <a:cubicBezTo>
                    <a:pt x="3528" y="12557"/>
                    <a:pt x="3804" y="12194"/>
                    <a:pt x="4098" y="12194"/>
                  </a:cubicBezTo>
                  <a:cubicBezTo>
                    <a:pt x="4149" y="12194"/>
                    <a:pt x="4201" y="12205"/>
                    <a:pt x="4251" y="12230"/>
                  </a:cubicBezTo>
                  <a:cubicBezTo>
                    <a:pt x="5144" y="12647"/>
                    <a:pt x="6168" y="13385"/>
                    <a:pt x="6716" y="14314"/>
                  </a:cubicBezTo>
                  <a:cubicBezTo>
                    <a:pt x="6727" y="13778"/>
                    <a:pt x="6739" y="13230"/>
                    <a:pt x="6751" y="12694"/>
                  </a:cubicBezTo>
                  <a:cubicBezTo>
                    <a:pt x="6299" y="12325"/>
                    <a:pt x="5965" y="11682"/>
                    <a:pt x="5656" y="11266"/>
                  </a:cubicBezTo>
                  <a:cubicBezTo>
                    <a:pt x="5061" y="10480"/>
                    <a:pt x="4489" y="9682"/>
                    <a:pt x="3977" y="8849"/>
                  </a:cubicBezTo>
                  <a:cubicBezTo>
                    <a:pt x="3808" y="8582"/>
                    <a:pt x="4058" y="8281"/>
                    <a:pt x="4315" y="8281"/>
                  </a:cubicBezTo>
                  <a:cubicBezTo>
                    <a:pt x="4401" y="8281"/>
                    <a:pt x="4488" y="8315"/>
                    <a:pt x="4560" y="8396"/>
                  </a:cubicBezTo>
                  <a:cubicBezTo>
                    <a:pt x="5215" y="9146"/>
                    <a:pt x="5823" y="9908"/>
                    <a:pt x="6454" y="10670"/>
                  </a:cubicBezTo>
                  <a:cubicBezTo>
                    <a:pt x="6549" y="10789"/>
                    <a:pt x="6668" y="10908"/>
                    <a:pt x="6787" y="11039"/>
                  </a:cubicBezTo>
                  <a:cubicBezTo>
                    <a:pt x="6811" y="10385"/>
                    <a:pt x="6835" y="9730"/>
                    <a:pt x="6858" y="9075"/>
                  </a:cubicBezTo>
                  <a:cubicBezTo>
                    <a:pt x="5834" y="7265"/>
                    <a:pt x="4941" y="5396"/>
                    <a:pt x="4215" y="3455"/>
                  </a:cubicBezTo>
                  <a:cubicBezTo>
                    <a:pt x="4097" y="3157"/>
                    <a:pt x="4373" y="2931"/>
                    <a:pt x="4639" y="2931"/>
                  </a:cubicBezTo>
                  <a:cubicBezTo>
                    <a:pt x="4777" y="2931"/>
                    <a:pt x="4912" y="2992"/>
                    <a:pt x="4989" y="3134"/>
                  </a:cubicBezTo>
                  <a:cubicBezTo>
                    <a:pt x="5823" y="4717"/>
                    <a:pt x="6704" y="6301"/>
                    <a:pt x="7644" y="7849"/>
                  </a:cubicBezTo>
                  <a:cubicBezTo>
                    <a:pt x="8013" y="7146"/>
                    <a:pt x="8382" y="6456"/>
                    <a:pt x="8763" y="5765"/>
                  </a:cubicBezTo>
                  <a:cubicBezTo>
                    <a:pt x="9192" y="4967"/>
                    <a:pt x="9621" y="3812"/>
                    <a:pt x="10466" y="3372"/>
                  </a:cubicBezTo>
                  <a:cubicBezTo>
                    <a:pt x="10523" y="3341"/>
                    <a:pt x="10583" y="3326"/>
                    <a:pt x="10642" y="3326"/>
                  </a:cubicBezTo>
                  <a:cubicBezTo>
                    <a:pt x="10830" y="3326"/>
                    <a:pt x="11005" y="3473"/>
                    <a:pt x="11014" y="3681"/>
                  </a:cubicBezTo>
                  <a:cubicBezTo>
                    <a:pt x="11085" y="4622"/>
                    <a:pt x="10347" y="5646"/>
                    <a:pt x="9906" y="6444"/>
                  </a:cubicBezTo>
                  <a:lnTo>
                    <a:pt x="8240" y="9504"/>
                  </a:lnTo>
                  <a:cubicBezTo>
                    <a:pt x="8144" y="9682"/>
                    <a:pt x="7966" y="9801"/>
                    <a:pt x="7775" y="9825"/>
                  </a:cubicBezTo>
                  <a:cubicBezTo>
                    <a:pt x="7775" y="10432"/>
                    <a:pt x="7763" y="11028"/>
                    <a:pt x="7763" y="11647"/>
                  </a:cubicBezTo>
                  <a:cubicBezTo>
                    <a:pt x="8370" y="11218"/>
                    <a:pt x="8954" y="10754"/>
                    <a:pt x="9513" y="10266"/>
                  </a:cubicBezTo>
                  <a:cubicBezTo>
                    <a:pt x="9942" y="9871"/>
                    <a:pt x="10439" y="9025"/>
                    <a:pt x="11092" y="9025"/>
                  </a:cubicBezTo>
                  <a:cubicBezTo>
                    <a:pt x="11109" y="9025"/>
                    <a:pt x="11127" y="9026"/>
                    <a:pt x="11145" y="9027"/>
                  </a:cubicBezTo>
                  <a:cubicBezTo>
                    <a:pt x="11276" y="9027"/>
                    <a:pt x="11383" y="9111"/>
                    <a:pt x="11430" y="9242"/>
                  </a:cubicBezTo>
                  <a:cubicBezTo>
                    <a:pt x="11597" y="10016"/>
                    <a:pt x="10549" y="10694"/>
                    <a:pt x="10014" y="11111"/>
                  </a:cubicBezTo>
                  <a:cubicBezTo>
                    <a:pt x="9347" y="11682"/>
                    <a:pt x="8585" y="12135"/>
                    <a:pt x="7763" y="12456"/>
                  </a:cubicBezTo>
                  <a:cubicBezTo>
                    <a:pt x="7763" y="14290"/>
                    <a:pt x="7775" y="16123"/>
                    <a:pt x="7811" y="17957"/>
                  </a:cubicBezTo>
                  <a:cubicBezTo>
                    <a:pt x="8144" y="17933"/>
                    <a:pt x="8466" y="17886"/>
                    <a:pt x="8799" y="17802"/>
                  </a:cubicBezTo>
                  <a:cubicBezTo>
                    <a:pt x="8811" y="17171"/>
                    <a:pt x="8906" y="16540"/>
                    <a:pt x="9073" y="15921"/>
                  </a:cubicBezTo>
                  <a:cubicBezTo>
                    <a:pt x="9252" y="14909"/>
                    <a:pt x="9633" y="13933"/>
                    <a:pt x="10204" y="13075"/>
                  </a:cubicBezTo>
                  <a:cubicBezTo>
                    <a:pt x="10418" y="12552"/>
                    <a:pt x="10704" y="12063"/>
                    <a:pt x="11061" y="11611"/>
                  </a:cubicBezTo>
                  <a:cubicBezTo>
                    <a:pt x="12038" y="10420"/>
                    <a:pt x="13526" y="9694"/>
                    <a:pt x="15062" y="9504"/>
                  </a:cubicBezTo>
                  <a:cubicBezTo>
                    <a:pt x="15740" y="5908"/>
                    <a:pt x="14157" y="2265"/>
                    <a:pt x="11073" y="288"/>
                  </a:cubicBezTo>
                  <a:cubicBezTo>
                    <a:pt x="10835" y="134"/>
                    <a:pt x="9845" y="0"/>
                    <a:pt x="8566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32"/>
            <p:cNvSpPr/>
            <p:nvPr/>
          </p:nvSpPr>
          <p:spPr>
            <a:xfrm>
              <a:off x="7715119" y="5029993"/>
              <a:ext cx="560876" cy="544030"/>
            </a:xfrm>
            <a:custGeom>
              <a:rect b="b" l="l" r="r" t="t"/>
              <a:pathLst>
                <a:path extrusionOk="0" h="13628" w="14050">
                  <a:moveTo>
                    <a:pt x="7054" y="0"/>
                  </a:moveTo>
                  <a:cubicBezTo>
                    <a:pt x="6802" y="0"/>
                    <a:pt x="6550" y="15"/>
                    <a:pt x="6299" y="46"/>
                  </a:cubicBezTo>
                  <a:cubicBezTo>
                    <a:pt x="4775" y="236"/>
                    <a:pt x="3287" y="974"/>
                    <a:pt x="2310" y="2153"/>
                  </a:cubicBezTo>
                  <a:cubicBezTo>
                    <a:pt x="1953" y="2605"/>
                    <a:pt x="1655" y="3094"/>
                    <a:pt x="1441" y="3617"/>
                  </a:cubicBezTo>
                  <a:cubicBezTo>
                    <a:pt x="882" y="4475"/>
                    <a:pt x="489" y="5439"/>
                    <a:pt x="322" y="6451"/>
                  </a:cubicBezTo>
                  <a:cubicBezTo>
                    <a:pt x="155" y="7070"/>
                    <a:pt x="60" y="7701"/>
                    <a:pt x="36" y="8332"/>
                  </a:cubicBezTo>
                  <a:cubicBezTo>
                    <a:pt x="0" y="9463"/>
                    <a:pt x="239" y="10583"/>
                    <a:pt x="882" y="11487"/>
                  </a:cubicBezTo>
                  <a:cubicBezTo>
                    <a:pt x="1465" y="10892"/>
                    <a:pt x="2072" y="10321"/>
                    <a:pt x="2656" y="9749"/>
                  </a:cubicBezTo>
                  <a:cubicBezTo>
                    <a:pt x="2346" y="8809"/>
                    <a:pt x="3108" y="7463"/>
                    <a:pt x="3334" y="6546"/>
                  </a:cubicBezTo>
                  <a:cubicBezTo>
                    <a:pt x="3656" y="5118"/>
                    <a:pt x="3870" y="3677"/>
                    <a:pt x="3977" y="2224"/>
                  </a:cubicBezTo>
                  <a:cubicBezTo>
                    <a:pt x="4001" y="1890"/>
                    <a:pt x="4259" y="1720"/>
                    <a:pt x="4512" y="1720"/>
                  </a:cubicBezTo>
                  <a:cubicBezTo>
                    <a:pt x="4762" y="1720"/>
                    <a:pt x="5007" y="1887"/>
                    <a:pt x="5013" y="2224"/>
                  </a:cubicBezTo>
                  <a:cubicBezTo>
                    <a:pt x="5061" y="3736"/>
                    <a:pt x="4918" y="5237"/>
                    <a:pt x="4596" y="6713"/>
                  </a:cubicBezTo>
                  <a:cubicBezTo>
                    <a:pt x="4513" y="7118"/>
                    <a:pt x="4430" y="7666"/>
                    <a:pt x="4287" y="8201"/>
                  </a:cubicBezTo>
                  <a:cubicBezTo>
                    <a:pt x="4584" y="7916"/>
                    <a:pt x="4894" y="7642"/>
                    <a:pt x="5204" y="7368"/>
                  </a:cubicBezTo>
                  <a:cubicBezTo>
                    <a:pt x="5835" y="6832"/>
                    <a:pt x="6466" y="6165"/>
                    <a:pt x="7204" y="5749"/>
                  </a:cubicBezTo>
                  <a:cubicBezTo>
                    <a:pt x="7382" y="5344"/>
                    <a:pt x="7525" y="4927"/>
                    <a:pt x="7644" y="4498"/>
                  </a:cubicBezTo>
                  <a:cubicBezTo>
                    <a:pt x="7740" y="3879"/>
                    <a:pt x="7775" y="3260"/>
                    <a:pt x="7763" y="2629"/>
                  </a:cubicBezTo>
                  <a:cubicBezTo>
                    <a:pt x="7763" y="2406"/>
                    <a:pt x="7920" y="2296"/>
                    <a:pt x="8086" y="2296"/>
                  </a:cubicBezTo>
                  <a:cubicBezTo>
                    <a:pt x="8230" y="2296"/>
                    <a:pt x="8381" y="2380"/>
                    <a:pt x="8442" y="2546"/>
                  </a:cubicBezTo>
                  <a:cubicBezTo>
                    <a:pt x="8763" y="3463"/>
                    <a:pt x="8799" y="4463"/>
                    <a:pt x="8525" y="5403"/>
                  </a:cubicBezTo>
                  <a:cubicBezTo>
                    <a:pt x="8556" y="5404"/>
                    <a:pt x="8586" y="5404"/>
                    <a:pt x="8617" y="5404"/>
                  </a:cubicBezTo>
                  <a:cubicBezTo>
                    <a:pt x="9135" y="5404"/>
                    <a:pt x="9661" y="5309"/>
                    <a:pt x="10145" y="5130"/>
                  </a:cubicBezTo>
                  <a:cubicBezTo>
                    <a:pt x="10205" y="5108"/>
                    <a:pt x="10263" y="5098"/>
                    <a:pt x="10319" y="5098"/>
                  </a:cubicBezTo>
                  <a:cubicBezTo>
                    <a:pt x="10818" y="5098"/>
                    <a:pt x="11077" y="5896"/>
                    <a:pt x="10573" y="6153"/>
                  </a:cubicBezTo>
                  <a:cubicBezTo>
                    <a:pt x="10073" y="6399"/>
                    <a:pt x="9524" y="6525"/>
                    <a:pt x="8970" y="6525"/>
                  </a:cubicBezTo>
                  <a:cubicBezTo>
                    <a:pt x="8746" y="6525"/>
                    <a:pt x="8522" y="6504"/>
                    <a:pt x="8299" y="6463"/>
                  </a:cubicBezTo>
                  <a:cubicBezTo>
                    <a:pt x="7859" y="7165"/>
                    <a:pt x="7097" y="7725"/>
                    <a:pt x="6430" y="8285"/>
                  </a:cubicBezTo>
                  <a:cubicBezTo>
                    <a:pt x="7216" y="8237"/>
                    <a:pt x="8001" y="8201"/>
                    <a:pt x="8775" y="8082"/>
                  </a:cubicBezTo>
                  <a:cubicBezTo>
                    <a:pt x="8836" y="8073"/>
                    <a:pt x="8901" y="8067"/>
                    <a:pt x="8966" y="8067"/>
                  </a:cubicBezTo>
                  <a:cubicBezTo>
                    <a:pt x="9146" y="8067"/>
                    <a:pt x="9332" y="8113"/>
                    <a:pt x="9454" y="8261"/>
                  </a:cubicBezTo>
                  <a:cubicBezTo>
                    <a:pt x="9645" y="8511"/>
                    <a:pt x="9752" y="8630"/>
                    <a:pt x="9633" y="8940"/>
                  </a:cubicBezTo>
                  <a:cubicBezTo>
                    <a:pt x="9525" y="9225"/>
                    <a:pt x="9264" y="9428"/>
                    <a:pt x="8954" y="9451"/>
                  </a:cubicBezTo>
                  <a:cubicBezTo>
                    <a:pt x="7982" y="9568"/>
                    <a:pt x="6915" y="9719"/>
                    <a:pt x="5877" y="9719"/>
                  </a:cubicBezTo>
                  <a:cubicBezTo>
                    <a:pt x="5541" y="9719"/>
                    <a:pt x="5208" y="9704"/>
                    <a:pt x="4882" y="9666"/>
                  </a:cubicBezTo>
                  <a:cubicBezTo>
                    <a:pt x="4453" y="10059"/>
                    <a:pt x="4037" y="10452"/>
                    <a:pt x="3620" y="10856"/>
                  </a:cubicBezTo>
                  <a:cubicBezTo>
                    <a:pt x="3060" y="11392"/>
                    <a:pt x="2525" y="11952"/>
                    <a:pt x="1977" y="12523"/>
                  </a:cubicBezTo>
                  <a:cubicBezTo>
                    <a:pt x="3080" y="13280"/>
                    <a:pt x="4391" y="13628"/>
                    <a:pt x="5719" y="13628"/>
                  </a:cubicBezTo>
                  <a:cubicBezTo>
                    <a:pt x="8361" y="13628"/>
                    <a:pt x="11076" y="12253"/>
                    <a:pt x="12383" y="9987"/>
                  </a:cubicBezTo>
                  <a:cubicBezTo>
                    <a:pt x="12847" y="9344"/>
                    <a:pt x="13133" y="8594"/>
                    <a:pt x="13240" y="7808"/>
                  </a:cubicBezTo>
                  <a:cubicBezTo>
                    <a:pt x="14050" y="4618"/>
                    <a:pt x="12157" y="1129"/>
                    <a:pt x="8942" y="296"/>
                  </a:cubicBezTo>
                  <a:cubicBezTo>
                    <a:pt x="8334" y="99"/>
                    <a:pt x="7696" y="0"/>
                    <a:pt x="7054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32"/>
            <p:cNvSpPr/>
            <p:nvPr/>
          </p:nvSpPr>
          <p:spPr>
            <a:xfrm>
              <a:off x="7506537" y="4768956"/>
              <a:ext cx="650896" cy="1121952"/>
            </a:xfrm>
            <a:custGeom>
              <a:rect b="b" l="l" r="r" t="t"/>
              <a:pathLst>
                <a:path extrusionOk="0" h="28105" w="16305">
                  <a:moveTo>
                    <a:pt x="1115" y="1"/>
                  </a:moveTo>
                  <a:cubicBezTo>
                    <a:pt x="848" y="1"/>
                    <a:pt x="571" y="230"/>
                    <a:pt x="689" y="536"/>
                  </a:cubicBezTo>
                  <a:cubicBezTo>
                    <a:pt x="1415" y="2465"/>
                    <a:pt x="2308" y="4346"/>
                    <a:pt x="3332" y="6144"/>
                  </a:cubicBezTo>
                  <a:cubicBezTo>
                    <a:pt x="3309" y="6799"/>
                    <a:pt x="3285" y="7454"/>
                    <a:pt x="3261" y="8109"/>
                  </a:cubicBezTo>
                  <a:cubicBezTo>
                    <a:pt x="3142" y="7989"/>
                    <a:pt x="3023" y="7859"/>
                    <a:pt x="2928" y="7739"/>
                  </a:cubicBezTo>
                  <a:cubicBezTo>
                    <a:pt x="2297" y="6977"/>
                    <a:pt x="1677" y="6215"/>
                    <a:pt x="1034" y="5477"/>
                  </a:cubicBezTo>
                  <a:cubicBezTo>
                    <a:pt x="962" y="5396"/>
                    <a:pt x="875" y="5362"/>
                    <a:pt x="788" y="5362"/>
                  </a:cubicBezTo>
                  <a:cubicBezTo>
                    <a:pt x="531" y="5362"/>
                    <a:pt x="279" y="5660"/>
                    <a:pt x="439" y="5918"/>
                  </a:cubicBezTo>
                  <a:cubicBezTo>
                    <a:pt x="963" y="6763"/>
                    <a:pt x="1535" y="7561"/>
                    <a:pt x="2130" y="8347"/>
                  </a:cubicBezTo>
                  <a:cubicBezTo>
                    <a:pt x="2428" y="8751"/>
                    <a:pt x="2773" y="9406"/>
                    <a:pt x="3225" y="9775"/>
                  </a:cubicBezTo>
                  <a:cubicBezTo>
                    <a:pt x="3213" y="10311"/>
                    <a:pt x="3201" y="10847"/>
                    <a:pt x="3190" y="11383"/>
                  </a:cubicBezTo>
                  <a:cubicBezTo>
                    <a:pt x="2642" y="10454"/>
                    <a:pt x="1618" y="9716"/>
                    <a:pt x="725" y="9299"/>
                  </a:cubicBezTo>
                  <a:cubicBezTo>
                    <a:pt x="676" y="9277"/>
                    <a:pt x="624" y="9267"/>
                    <a:pt x="574" y="9267"/>
                  </a:cubicBezTo>
                  <a:cubicBezTo>
                    <a:pt x="273" y="9267"/>
                    <a:pt x="0" y="9624"/>
                    <a:pt x="296" y="9859"/>
                  </a:cubicBezTo>
                  <a:cubicBezTo>
                    <a:pt x="808" y="10299"/>
                    <a:pt x="1285" y="10776"/>
                    <a:pt x="1713" y="11288"/>
                  </a:cubicBezTo>
                  <a:cubicBezTo>
                    <a:pt x="2166" y="11799"/>
                    <a:pt x="2439" y="12407"/>
                    <a:pt x="2939" y="12859"/>
                  </a:cubicBezTo>
                  <a:cubicBezTo>
                    <a:pt x="2999" y="12919"/>
                    <a:pt x="3082" y="12954"/>
                    <a:pt x="3166" y="12966"/>
                  </a:cubicBezTo>
                  <a:cubicBezTo>
                    <a:pt x="3166" y="13645"/>
                    <a:pt x="3154" y="14336"/>
                    <a:pt x="3154" y="15026"/>
                  </a:cubicBezTo>
                  <a:lnTo>
                    <a:pt x="3154" y="17395"/>
                  </a:lnTo>
                  <a:cubicBezTo>
                    <a:pt x="3166" y="19241"/>
                    <a:pt x="3201" y="21086"/>
                    <a:pt x="3249" y="22920"/>
                  </a:cubicBezTo>
                  <a:cubicBezTo>
                    <a:pt x="3285" y="23908"/>
                    <a:pt x="3309" y="24896"/>
                    <a:pt x="3368" y="25873"/>
                  </a:cubicBezTo>
                  <a:cubicBezTo>
                    <a:pt x="3404" y="26647"/>
                    <a:pt x="3320" y="27373"/>
                    <a:pt x="3809" y="27992"/>
                  </a:cubicBezTo>
                  <a:cubicBezTo>
                    <a:pt x="3874" y="28071"/>
                    <a:pt x="3963" y="28105"/>
                    <a:pt x="4055" y="28105"/>
                  </a:cubicBezTo>
                  <a:cubicBezTo>
                    <a:pt x="4198" y="28105"/>
                    <a:pt x="4348" y="28024"/>
                    <a:pt x="4428" y="27909"/>
                  </a:cubicBezTo>
                  <a:cubicBezTo>
                    <a:pt x="4868" y="27218"/>
                    <a:pt x="4654" y="26289"/>
                    <a:pt x="4618" y="25504"/>
                  </a:cubicBezTo>
                  <a:cubicBezTo>
                    <a:pt x="4583" y="24646"/>
                    <a:pt x="4535" y="23789"/>
                    <a:pt x="4499" y="22920"/>
                  </a:cubicBezTo>
                  <a:cubicBezTo>
                    <a:pt x="4475" y="22503"/>
                    <a:pt x="4463" y="22086"/>
                    <a:pt x="4452" y="21670"/>
                  </a:cubicBezTo>
                  <a:cubicBezTo>
                    <a:pt x="5440" y="20884"/>
                    <a:pt x="6321" y="19979"/>
                    <a:pt x="7190" y="19062"/>
                  </a:cubicBezTo>
                  <a:cubicBezTo>
                    <a:pt x="7750" y="18503"/>
                    <a:pt x="8285" y="17943"/>
                    <a:pt x="8845" y="17407"/>
                  </a:cubicBezTo>
                  <a:cubicBezTo>
                    <a:pt x="9262" y="17003"/>
                    <a:pt x="9678" y="16610"/>
                    <a:pt x="10107" y="16217"/>
                  </a:cubicBezTo>
                  <a:cubicBezTo>
                    <a:pt x="10431" y="16254"/>
                    <a:pt x="10762" y="16270"/>
                    <a:pt x="11096" y="16270"/>
                  </a:cubicBezTo>
                  <a:cubicBezTo>
                    <a:pt x="12137" y="16270"/>
                    <a:pt x="13206" y="16117"/>
                    <a:pt x="14179" y="15990"/>
                  </a:cubicBezTo>
                  <a:cubicBezTo>
                    <a:pt x="14489" y="15979"/>
                    <a:pt x="14750" y="15776"/>
                    <a:pt x="14858" y="15490"/>
                  </a:cubicBezTo>
                  <a:cubicBezTo>
                    <a:pt x="14965" y="15193"/>
                    <a:pt x="14870" y="15062"/>
                    <a:pt x="14679" y="14812"/>
                  </a:cubicBezTo>
                  <a:cubicBezTo>
                    <a:pt x="14557" y="14664"/>
                    <a:pt x="14371" y="14617"/>
                    <a:pt x="14191" y="14617"/>
                  </a:cubicBezTo>
                  <a:cubicBezTo>
                    <a:pt x="14126" y="14617"/>
                    <a:pt x="14061" y="14624"/>
                    <a:pt x="14000" y="14633"/>
                  </a:cubicBezTo>
                  <a:cubicBezTo>
                    <a:pt x="13226" y="14752"/>
                    <a:pt x="12441" y="14776"/>
                    <a:pt x="11655" y="14824"/>
                  </a:cubicBezTo>
                  <a:cubicBezTo>
                    <a:pt x="12322" y="14276"/>
                    <a:pt x="13072" y="13716"/>
                    <a:pt x="13524" y="13014"/>
                  </a:cubicBezTo>
                  <a:cubicBezTo>
                    <a:pt x="13741" y="13054"/>
                    <a:pt x="13959" y="13073"/>
                    <a:pt x="14177" y="13073"/>
                  </a:cubicBezTo>
                  <a:cubicBezTo>
                    <a:pt x="14737" y="13073"/>
                    <a:pt x="15292" y="12944"/>
                    <a:pt x="15798" y="12704"/>
                  </a:cubicBezTo>
                  <a:cubicBezTo>
                    <a:pt x="16304" y="12435"/>
                    <a:pt x="16041" y="11640"/>
                    <a:pt x="15537" y="11640"/>
                  </a:cubicBezTo>
                  <a:cubicBezTo>
                    <a:pt x="15484" y="11640"/>
                    <a:pt x="15428" y="11649"/>
                    <a:pt x="15370" y="11669"/>
                  </a:cubicBezTo>
                  <a:cubicBezTo>
                    <a:pt x="14886" y="11860"/>
                    <a:pt x="14360" y="11955"/>
                    <a:pt x="13842" y="11955"/>
                  </a:cubicBezTo>
                  <a:cubicBezTo>
                    <a:pt x="13811" y="11955"/>
                    <a:pt x="13781" y="11955"/>
                    <a:pt x="13750" y="11954"/>
                  </a:cubicBezTo>
                  <a:cubicBezTo>
                    <a:pt x="14024" y="11014"/>
                    <a:pt x="13988" y="10014"/>
                    <a:pt x="13667" y="9085"/>
                  </a:cubicBezTo>
                  <a:cubicBezTo>
                    <a:pt x="13607" y="8926"/>
                    <a:pt x="13458" y="8845"/>
                    <a:pt x="13315" y="8845"/>
                  </a:cubicBezTo>
                  <a:cubicBezTo>
                    <a:pt x="13148" y="8845"/>
                    <a:pt x="12988" y="8955"/>
                    <a:pt x="12988" y="9180"/>
                  </a:cubicBezTo>
                  <a:cubicBezTo>
                    <a:pt x="13000" y="9811"/>
                    <a:pt x="12965" y="10430"/>
                    <a:pt x="12869" y="11049"/>
                  </a:cubicBezTo>
                  <a:cubicBezTo>
                    <a:pt x="12750" y="11478"/>
                    <a:pt x="12607" y="11895"/>
                    <a:pt x="12429" y="12300"/>
                  </a:cubicBezTo>
                  <a:cubicBezTo>
                    <a:pt x="11679" y="12716"/>
                    <a:pt x="11060" y="13371"/>
                    <a:pt x="10429" y="13919"/>
                  </a:cubicBezTo>
                  <a:cubicBezTo>
                    <a:pt x="10119" y="14193"/>
                    <a:pt x="9809" y="14466"/>
                    <a:pt x="9512" y="14752"/>
                  </a:cubicBezTo>
                  <a:cubicBezTo>
                    <a:pt x="9655" y="14205"/>
                    <a:pt x="9738" y="13657"/>
                    <a:pt x="9821" y="13264"/>
                  </a:cubicBezTo>
                  <a:cubicBezTo>
                    <a:pt x="10155" y="11788"/>
                    <a:pt x="10286" y="10275"/>
                    <a:pt x="10250" y="8775"/>
                  </a:cubicBezTo>
                  <a:cubicBezTo>
                    <a:pt x="10238" y="8437"/>
                    <a:pt x="9990" y="8271"/>
                    <a:pt x="9738" y="8271"/>
                  </a:cubicBezTo>
                  <a:cubicBezTo>
                    <a:pt x="9484" y="8271"/>
                    <a:pt x="9226" y="8440"/>
                    <a:pt x="9202" y="8775"/>
                  </a:cubicBezTo>
                  <a:cubicBezTo>
                    <a:pt x="9107" y="10228"/>
                    <a:pt x="8881" y="11669"/>
                    <a:pt x="8559" y="13085"/>
                  </a:cubicBezTo>
                  <a:cubicBezTo>
                    <a:pt x="8345" y="14002"/>
                    <a:pt x="7571" y="15348"/>
                    <a:pt x="7881" y="16300"/>
                  </a:cubicBezTo>
                  <a:cubicBezTo>
                    <a:pt x="7297" y="16860"/>
                    <a:pt x="6690" y="17431"/>
                    <a:pt x="6107" y="18026"/>
                  </a:cubicBezTo>
                  <a:cubicBezTo>
                    <a:pt x="5499" y="18634"/>
                    <a:pt x="4928" y="19277"/>
                    <a:pt x="4404" y="19955"/>
                  </a:cubicBezTo>
                  <a:cubicBezTo>
                    <a:pt x="4368" y="19050"/>
                    <a:pt x="4344" y="18134"/>
                    <a:pt x="4321" y="17229"/>
                  </a:cubicBezTo>
                  <a:cubicBezTo>
                    <a:pt x="4309" y="16491"/>
                    <a:pt x="4285" y="15764"/>
                    <a:pt x="4285" y="15038"/>
                  </a:cubicBezTo>
                  <a:cubicBezTo>
                    <a:pt x="4249" y="13204"/>
                    <a:pt x="4237" y="11371"/>
                    <a:pt x="4237" y="9537"/>
                  </a:cubicBezTo>
                  <a:cubicBezTo>
                    <a:pt x="5059" y="9204"/>
                    <a:pt x="5809" y="8751"/>
                    <a:pt x="6488" y="8192"/>
                  </a:cubicBezTo>
                  <a:cubicBezTo>
                    <a:pt x="7023" y="7763"/>
                    <a:pt x="8071" y="7097"/>
                    <a:pt x="7892" y="6311"/>
                  </a:cubicBezTo>
                  <a:cubicBezTo>
                    <a:pt x="7857" y="6192"/>
                    <a:pt x="7750" y="6108"/>
                    <a:pt x="7619" y="6096"/>
                  </a:cubicBezTo>
                  <a:cubicBezTo>
                    <a:pt x="7601" y="6095"/>
                    <a:pt x="7584" y="6095"/>
                    <a:pt x="7567" y="6095"/>
                  </a:cubicBezTo>
                  <a:cubicBezTo>
                    <a:pt x="6925" y="6095"/>
                    <a:pt x="6428" y="6952"/>
                    <a:pt x="5987" y="7347"/>
                  </a:cubicBezTo>
                  <a:cubicBezTo>
                    <a:pt x="5428" y="7835"/>
                    <a:pt x="4844" y="8287"/>
                    <a:pt x="4237" y="8716"/>
                  </a:cubicBezTo>
                  <a:cubicBezTo>
                    <a:pt x="4237" y="8109"/>
                    <a:pt x="4237" y="7501"/>
                    <a:pt x="4249" y="6894"/>
                  </a:cubicBezTo>
                  <a:cubicBezTo>
                    <a:pt x="4440" y="6870"/>
                    <a:pt x="4618" y="6751"/>
                    <a:pt x="4714" y="6585"/>
                  </a:cubicBezTo>
                  <a:lnTo>
                    <a:pt x="6380" y="3513"/>
                  </a:lnTo>
                  <a:cubicBezTo>
                    <a:pt x="6821" y="2715"/>
                    <a:pt x="7559" y="1703"/>
                    <a:pt x="7488" y="762"/>
                  </a:cubicBezTo>
                  <a:cubicBezTo>
                    <a:pt x="7478" y="552"/>
                    <a:pt x="7300" y="397"/>
                    <a:pt x="7109" y="397"/>
                  </a:cubicBezTo>
                  <a:cubicBezTo>
                    <a:pt x="7053" y="397"/>
                    <a:pt x="6995" y="411"/>
                    <a:pt x="6940" y="441"/>
                  </a:cubicBezTo>
                  <a:cubicBezTo>
                    <a:pt x="6095" y="893"/>
                    <a:pt x="5666" y="2036"/>
                    <a:pt x="5225" y="2846"/>
                  </a:cubicBezTo>
                  <a:cubicBezTo>
                    <a:pt x="4856" y="3537"/>
                    <a:pt x="4487" y="4227"/>
                    <a:pt x="4106" y="4918"/>
                  </a:cubicBezTo>
                  <a:cubicBezTo>
                    <a:pt x="3178" y="3382"/>
                    <a:pt x="2297" y="1798"/>
                    <a:pt x="1463" y="203"/>
                  </a:cubicBezTo>
                  <a:cubicBezTo>
                    <a:pt x="1386" y="61"/>
                    <a:pt x="1252" y="1"/>
                    <a:pt x="111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32"/>
            <p:cNvSpPr/>
            <p:nvPr/>
          </p:nvSpPr>
          <p:spPr>
            <a:xfrm>
              <a:off x="8708010" y="3256108"/>
              <a:ext cx="668301" cy="297284"/>
            </a:xfrm>
            <a:custGeom>
              <a:rect b="b" l="l" r="r" t="t"/>
              <a:pathLst>
                <a:path extrusionOk="0" h="7447" w="16741">
                  <a:moveTo>
                    <a:pt x="7990" y="1"/>
                  </a:moveTo>
                  <a:cubicBezTo>
                    <a:pt x="7915" y="1"/>
                    <a:pt x="7840" y="4"/>
                    <a:pt x="7764" y="12"/>
                  </a:cubicBezTo>
                  <a:cubicBezTo>
                    <a:pt x="6930" y="95"/>
                    <a:pt x="6335" y="583"/>
                    <a:pt x="5954" y="1250"/>
                  </a:cubicBezTo>
                  <a:cubicBezTo>
                    <a:pt x="5549" y="1679"/>
                    <a:pt x="5323" y="2226"/>
                    <a:pt x="5287" y="2798"/>
                  </a:cubicBezTo>
                  <a:cubicBezTo>
                    <a:pt x="5275" y="2857"/>
                    <a:pt x="5263" y="2905"/>
                    <a:pt x="5251" y="2965"/>
                  </a:cubicBezTo>
                  <a:cubicBezTo>
                    <a:pt x="4967" y="2851"/>
                    <a:pt x="4647" y="2789"/>
                    <a:pt x="4335" y="2789"/>
                  </a:cubicBezTo>
                  <a:cubicBezTo>
                    <a:pt x="3996" y="2789"/>
                    <a:pt x="3667" y="2863"/>
                    <a:pt x="3406" y="3024"/>
                  </a:cubicBezTo>
                  <a:cubicBezTo>
                    <a:pt x="2906" y="3334"/>
                    <a:pt x="2584" y="3858"/>
                    <a:pt x="2525" y="4441"/>
                  </a:cubicBezTo>
                  <a:cubicBezTo>
                    <a:pt x="2501" y="4500"/>
                    <a:pt x="2489" y="4560"/>
                    <a:pt x="2477" y="4620"/>
                  </a:cubicBezTo>
                  <a:cubicBezTo>
                    <a:pt x="2358" y="4596"/>
                    <a:pt x="2236" y="4584"/>
                    <a:pt x="2114" y="4584"/>
                  </a:cubicBezTo>
                  <a:cubicBezTo>
                    <a:pt x="1992" y="4584"/>
                    <a:pt x="1870" y="4596"/>
                    <a:pt x="1751" y="4620"/>
                  </a:cubicBezTo>
                  <a:cubicBezTo>
                    <a:pt x="1644" y="4631"/>
                    <a:pt x="1537" y="4655"/>
                    <a:pt x="1441" y="4679"/>
                  </a:cubicBezTo>
                  <a:cubicBezTo>
                    <a:pt x="644" y="4881"/>
                    <a:pt x="1" y="5679"/>
                    <a:pt x="441" y="6501"/>
                  </a:cubicBezTo>
                  <a:cubicBezTo>
                    <a:pt x="677" y="6950"/>
                    <a:pt x="1136" y="7230"/>
                    <a:pt x="1637" y="7230"/>
                  </a:cubicBezTo>
                  <a:cubicBezTo>
                    <a:pt x="1667" y="7230"/>
                    <a:pt x="1697" y="7229"/>
                    <a:pt x="1727" y="7227"/>
                  </a:cubicBezTo>
                  <a:cubicBezTo>
                    <a:pt x="2296" y="7417"/>
                    <a:pt x="2942" y="7447"/>
                    <a:pt x="3573" y="7447"/>
                  </a:cubicBezTo>
                  <a:cubicBezTo>
                    <a:pt x="3868" y="7447"/>
                    <a:pt x="4159" y="7440"/>
                    <a:pt x="4438" y="7440"/>
                  </a:cubicBezTo>
                  <a:cubicBezTo>
                    <a:pt x="4499" y="7440"/>
                    <a:pt x="4560" y="7441"/>
                    <a:pt x="4620" y="7441"/>
                  </a:cubicBezTo>
                  <a:cubicBezTo>
                    <a:pt x="4930" y="7444"/>
                    <a:pt x="5239" y="7446"/>
                    <a:pt x="5549" y="7446"/>
                  </a:cubicBezTo>
                  <a:cubicBezTo>
                    <a:pt x="6394" y="7446"/>
                    <a:pt x="7240" y="7435"/>
                    <a:pt x="8085" y="7417"/>
                  </a:cubicBezTo>
                  <a:cubicBezTo>
                    <a:pt x="10252" y="7358"/>
                    <a:pt x="12419" y="7275"/>
                    <a:pt x="14598" y="7156"/>
                  </a:cubicBezTo>
                  <a:cubicBezTo>
                    <a:pt x="14732" y="7195"/>
                    <a:pt x="14871" y="7215"/>
                    <a:pt x="15011" y="7215"/>
                  </a:cubicBezTo>
                  <a:cubicBezTo>
                    <a:pt x="15171" y="7215"/>
                    <a:pt x="15333" y="7189"/>
                    <a:pt x="15491" y="7132"/>
                  </a:cubicBezTo>
                  <a:cubicBezTo>
                    <a:pt x="15943" y="6965"/>
                    <a:pt x="16324" y="6620"/>
                    <a:pt x="16538" y="6191"/>
                  </a:cubicBezTo>
                  <a:cubicBezTo>
                    <a:pt x="16729" y="5846"/>
                    <a:pt x="16741" y="5441"/>
                    <a:pt x="16574" y="5096"/>
                  </a:cubicBezTo>
                  <a:cubicBezTo>
                    <a:pt x="16407" y="4846"/>
                    <a:pt x="16157" y="4655"/>
                    <a:pt x="15872" y="4560"/>
                  </a:cubicBezTo>
                  <a:cubicBezTo>
                    <a:pt x="15614" y="4451"/>
                    <a:pt x="15341" y="4398"/>
                    <a:pt x="15069" y="4398"/>
                  </a:cubicBezTo>
                  <a:cubicBezTo>
                    <a:pt x="14927" y="4398"/>
                    <a:pt x="14785" y="4412"/>
                    <a:pt x="14645" y="4441"/>
                  </a:cubicBezTo>
                  <a:cubicBezTo>
                    <a:pt x="14622" y="4322"/>
                    <a:pt x="14586" y="4191"/>
                    <a:pt x="14550" y="4072"/>
                  </a:cubicBezTo>
                  <a:cubicBezTo>
                    <a:pt x="14225" y="3179"/>
                    <a:pt x="13376" y="2628"/>
                    <a:pt x="12475" y="2628"/>
                  </a:cubicBezTo>
                  <a:cubicBezTo>
                    <a:pt x="12223" y="2628"/>
                    <a:pt x="11967" y="2671"/>
                    <a:pt x="11716" y="2762"/>
                  </a:cubicBezTo>
                  <a:cubicBezTo>
                    <a:pt x="11574" y="2822"/>
                    <a:pt x="11431" y="2893"/>
                    <a:pt x="11300" y="2976"/>
                  </a:cubicBezTo>
                  <a:cubicBezTo>
                    <a:pt x="11276" y="2929"/>
                    <a:pt x="11264" y="2893"/>
                    <a:pt x="11240" y="2845"/>
                  </a:cubicBezTo>
                  <a:cubicBezTo>
                    <a:pt x="11097" y="2536"/>
                    <a:pt x="10895" y="2238"/>
                    <a:pt x="10657" y="1988"/>
                  </a:cubicBezTo>
                  <a:cubicBezTo>
                    <a:pt x="10585" y="1822"/>
                    <a:pt x="10502" y="1655"/>
                    <a:pt x="10407" y="1500"/>
                  </a:cubicBezTo>
                  <a:cubicBezTo>
                    <a:pt x="9886" y="658"/>
                    <a:pt x="9003" y="1"/>
                    <a:pt x="799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32"/>
            <p:cNvSpPr/>
            <p:nvPr/>
          </p:nvSpPr>
          <p:spPr>
            <a:xfrm>
              <a:off x="9054994" y="2942975"/>
              <a:ext cx="462034" cy="205428"/>
            </a:xfrm>
            <a:custGeom>
              <a:rect b="b" l="l" r="r" t="t"/>
              <a:pathLst>
                <a:path extrusionOk="0" h="5146" w="11574">
                  <a:moveTo>
                    <a:pt x="5534" y="0"/>
                  </a:moveTo>
                  <a:cubicBezTo>
                    <a:pt x="5476" y="0"/>
                    <a:pt x="5417" y="3"/>
                    <a:pt x="5358" y="10"/>
                  </a:cubicBezTo>
                  <a:cubicBezTo>
                    <a:pt x="4822" y="69"/>
                    <a:pt x="4358" y="391"/>
                    <a:pt x="4108" y="867"/>
                  </a:cubicBezTo>
                  <a:cubicBezTo>
                    <a:pt x="3834" y="1153"/>
                    <a:pt x="3679" y="1534"/>
                    <a:pt x="3655" y="1938"/>
                  </a:cubicBezTo>
                  <a:cubicBezTo>
                    <a:pt x="3655" y="1974"/>
                    <a:pt x="3632" y="2010"/>
                    <a:pt x="3632" y="2046"/>
                  </a:cubicBezTo>
                  <a:cubicBezTo>
                    <a:pt x="3436" y="1967"/>
                    <a:pt x="3220" y="1926"/>
                    <a:pt x="3009" y="1926"/>
                  </a:cubicBezTo>
                  <a:cubicBezTo>
                    <a:pt x="2769" y="1926"/>
                    <a:pt x="2536" y="1979"/>
                    <a:pt x="2346" y="2093"/>
                  </a:cubicBezTo>
                  <a:cubicBezTo>
                    <a:pt x="2012" y="2308"/>
                    <a:pt x="1786" y="2665"/>
                    <a:pt x="1750" y="3070"/>
                  </a:cubicBezTo>
                  <a:cubicBezTo>
                    <a:pt x="1739" y="3105"/>
                    <a:pt x="1727" y="3153"/>
                    <a:pt x="1715" y="3189"/>
                  </a:cubicBezTo>
                  <a:cubicBezTo>
                    <a:pt x="1631" y="3177"/>
                    <a:pt x="1548" y="3171"/>
                    <a:pt x="1465" y="3171"/>
                  </a:cubicBezTo>
                  <a:cubicBezTo>
                    <a:pt x="1381" y="3171"/>
                    <a:pt x="1298" y="3177"/>
                    <a:pt x="1215" y="3189"/>
                  </a:cubicBezTo>
                  <a:cubicBezTo>
                    <a:pt x="1131" y="3200"/>
                    <a:pt x="1060" y="3212"/>
                    <a:pt x="988" y="3224"/>
                  </a:cubicBezTo>
                  <a:cubicBezTo>
                    <a:pt x="441" y="3379"/>
                    <a:pt x="0" y="3927"/>
                    <a:pt x="310" y="4486"/>
                  </a:cubicBezTo>
                  <a:cubicBezTo>
                    <a:pt x="464" y="4794"/>
                    <a:pt x="780" y="4990"/>
                    <a:pt x="1119" y="4990"/>
                  </a:cubicBezTo>
                  <a:cubicBezTo>
                    <a:pt x="1146" y="4990"/>
                    <a:pt x="1175" y="4989"/>
                    <a:pt x="1203" y="4986"/>
                  </a:cubicBezTo>
                  <a:cubicBezTo>
                    <a:pt x="1597" y="5123"/>
                    <a:pt x="2040" y="5144"/>
                    <a:pt x="2473" y="5144"/>
                  </a:cubicBezTo>
                  <a:cubicBezTo>
                    <a:pt x="2659" y="5144"/>
                    <a:pt x="2843" y="5140"/>
                    <a:pt x="3020" y="5140"/>
                  </a:cubicBezTo>
                  <a:cubicBezTo>
                    <a:pt x="3078" y="5140"/>
                    <a:pt x="3135" y="5140"/>
                    <a:pt x="3191" y="5141"/>
                  </a:cubicBezTo>
                  <a:cubicBezTo>
                    <a:pt x="3405" y="5144"/>
                    <a:pt x="3619" y="5146"/>
                    <a:pt x="3832" y="5146"/>
                  </a:cubicBezTo>
                  <a:cubicBezTo>
                    <a:pt x="4416" y="5146"/>
                    <a:pt x="5000" y="5135"/>
                    <a:pt x="5584" y="5117"/>
                  </a:cubicBezTo>
                  <a:cubicBezTo>
                    <a:pt x="7084" y="5082"/>
                    <a:pt x="8585" y="5022"/>
                    <a:pt x="10085" y="4939"/>
                  </a:cubicBezTo>
                  <a:cubicBezTo>
                    <a:pt x="10181" y="4967"/>
                    <a:pt x="10283" y="4982"/>
                    <a:pt x="10384" y="4982"/>
                  </a:cubicBezTo>
                  <a:cubicBezTo>
                    <a:pt x="10495" y="4982"/>
                    <a:pt x="10604" y="4964"/>
                    <a:pt x="10704" y="4927"/>
                  </a:cubicBezTo>
                  <a:cubicBezTo>
                    <a:pt x="11025" y="4808"/>
                    <a:pt x="11287" y="4570"/>
                    <a:pt x="11442" y="4272"/>
                  </a:cubicBezTo>
                  <a:cubicBezTo>
                    <a:pt x="11573" y="4034"/>
                    <a:pt x="11573" y="3748"/>
                    <a:pt x="11454" y="3510"/>
                  </a:cubicBezTo>
                  <a:cubicBezTo>
                    <a:pt x="11347" y="3331"/>
                    <a:pt x="11168" y="3200"/>
                    <a:pt x="10966" y="3141"/>
                  </a:cubicBezTo>
                  <a:cubicBezTo>
                    <a:pt x="10795" y="3063"/>
                    <a:pt x="10609" y="3026"/>
                    <a:pt x="10422" y="3026"/>
                  </a:cubicBezTo>
                  <a:cubicBezTo>
                    <a:pt x="10321" y="3026"/>
                    <a:pt x="10220" y="3037"/>
                    <a:pt x="10121" y="3058"/>
                  </a:cubicBezTo>
                  <a:cubicBezTo>
                    <a:pt x="10109" y="2974"/>
                    <a:pt x="10085" y="2891"/>
                    <a:pt x="10061" y="2808"/>
                  </a:cubicBezTo>
                  <a:cubicBezTo>
                    <a:pt x="9830" y="2188"/>
                    <a:pt x="9253" y="1805"/>
                    <a:pt x="8639" y="1805"/>
                  </a:cubicBezTo>
                  <a:cubicBezTo>
                    <a:pt x="8463" y="1805"/>
                    <a:pt x="8283" y="1836"/>
                    <a:pt x="8108" y="1903"/>
                  </a:cubicBezTo>
                  <a:cubicBezTo>
                    <a:pt x="8001" y="1938"/>
                    <a:pt x="7906" y="1986"/>
                    <a:pt x="7811" y="2046"/>
                  </a:cubicBezTo>
                  <a:cubicBezTo>
                    <a:pt x="7799" y="2022"/>
                    <a:pt x="7787" y="1998"/>
                    <a:pt x="7775" y="1962"/>
                  </a:cubicBezTo>
                  <a:cubicBezTo>
                    <a:pt x="7668" y="1748"/>
                    <a:pt x="7537" y="1546"/>
                    <a:pt x="7370" y="1367"/>
                  </a:cubicBezTo>
                  <a:cubicBezTo>
                    <a:pt x="7323" y="1248"/>
                    <a:pt x="7263" y="1141"/>
                    <a:pt x="7192" y="1034"/>
                  </a:cubicBezTo>
                  <a:cubicBezTo>
                    <a:pt x="6829" y="451"/>
                    <a:pt x="6232" y="0"/>
                    <a:pt x="55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32"/>
            <p:cNvSpPr/>
            <p:nvPr/>
          </p:nvSpPr>
          <p:spPr>
            <a:xfrm>
              <a:off x="7114323" y="4318060"/>
              <a:ext cx="308542" cy="188103"/>
            </a:xfrm>
            <a:custGeom>
              <a:rect b="b" l="l" r="r" t="t"/>
              <a:pathLst>
                <a:path extrusionOk="0" h="4712" w="7729">
                  <a:moveTo>
                    <a:pt x="5127" y="0"/>
                  </a:moveTo>
                  <a:cubicBezTo>
                    <a:pt x="4900" y="0"/>
                    <a:pt x="4663" y="84"/>
                    <a:pt x="4478" y="235"/>
                  </a:cubicBezTo>
                  <a:cubicBezTo>
                    <a:pt x="4144" y="496"/>
                    <a:pt x="3859" y="818"/>
                    <a:pt x="3632" y="1187"/>
                  </a:cubicBezTo>
                  <a:cubicBezTo>
                    <a:pt x="3168" y="1556"/>
                    <a:pt x="2620" y="1806"/>
                    <a:pt x="2037" y="1925"/>
                  </a:cubicBezTo>
                  <a:cubicBezTo>
                    <a:pt x="1406" y="2068"/>
                    <a:pt x="727" y="2211"/>
                    <a:pt x="334" y="2782"/>
                  </a:cubicBezTo>
                  <a:cubicBezTo>
                    <a:pt x="1" y="3271"/>
                    <a:pt x="1" y="3735"/>
                    <a:pt x="191" y="4116"/>
                  </a:cubicBezTo>
                  <a:cubicBezTo>
                    <a:pt x="227" y="3925"/>
                    <a:pt x="346" y="3759"/>
                    <a:pt x="501" y="3652"/>
                  </a:cubicBezTo>
                  <a:cubicBezTo>
                    <a:pt x="501" y="3544"/>
                    <a:pt x="561" y="3449"/>
                    <a:pt x="656" y="3413"/>
                  </a:cubicBezTo>
                  <a:cubicBezTo>
                    <a:pt x="1733" y="2920"/>
                    <a:pt x="3137" y="2648"/>
                    <a:pt x="4351" y="2648"/>
                  </a:cubicBezTo>
                  <a:cubicBezTo>
                    <a:pt x="4426" y="2648"/>
                    <a:pt x="4500" y="2649"/>
                    <a:pt x="4573" y="2651"/>
                  </a:cubicBezTo>
                  <a:cubicBezTo>
                    <a:pt x="5204" y="2663"/>
                    <a:pt x="5895" y="2866"/>
                    <a:pt x="6371" y="3306"/>
                  </a:cubicBezTo>
                  <a:cubicBezTo>
                    <a:pt x="6907" y="3437"/>
                    <a:pt x="7264" y="3961"/>
                    <a:pt x="7359" y="4580"/>
                  </a:cubicBezTo>
                  <a:cubicBezTo>
                    <a:pt x="7359" y="4628"/>
                    <a:pt x="7359" y="4676"/>
                    <a:pt x="7359" y="4711"/>
                  </a:cubicBezTo>
                  <a:cubicBezTo>
                    <a:pt x="7597" y="4592"/>
                    <a:pt x="7728" y="4330"/>
                    <a:pt x="7681" y="4056"/>
                  </a:cubicBezTo>
                  <a:cubicBezTo>
                    <a:pt x="7657" y="3866"/>
                    <a:pt x="7597" y="3675"/>
                    <a:pt x="7502" y="3509"/>
                  </a:cubicBezTo>
                  <a:cubicBezTo>
                    <a:pt x="7490" y="3437"/>
                    <a:pt x="7466" y="3378"/>
                    <a:pt x="7442" y="3330"/>
                  </a:cubicBezTo>
                  <a:cubicBezTo>
                    <a:pt x="7300" y="2985"/>
                    <a:pt x="7061" y="2687"/>
                    <a:pt x="6752" y="2485"/>
                  </a:cubicBezTo>
                  <a:lnTo>
                    <a:pt x="6680" y="2378"/>
                  </a:lnTo>
                  <a:cubicBezTo>
                    <a:pt x="6323" y="1818"/>
                    <a:pt x="6049" y="1211"/>
                    <a:pt x="5871" y="568"/>
                  </a:cubicBezTo>
                  <a:cubicBezTo>
                    <a:pt x="5765" y="174"/>
                    <a:pt x="5456" y="0"/>
                    <a:pt x="512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32"/>
            <p:cNvSpPr/>
            <p:nvPr/>
          </p:nvSpPr>
          <p:spPr>
            <a:xfrm>
              <a:off x="7117198" y="4423768"/>
              <a:ext cx="290937" cy="114211"/>
            </a:xfrm>
            <a:custGeom>
              <a:rect b="b" l="l" r="r" t="t"/>
              <a:pathLst>
                <a:path extrusionOk="0" h="2861" w="7288">
                  <a:moveTo>
                    <a:pt x="4271" y="0"/>
                  </a:moveTo>
                  <a:cubicBezTo>
                    <a:pt x="3057" y="0"/>
                    <a:pt x="1647" y="262"/>
                    <a:pt x="584" y="765"/>
                  </a:cubicBezTo>
                  <a:cubicBezTo>
                    <a:pt x="489" y="801"/>
                    <a:pt x="429" y="896"/>
                    <a:pt x="429" y="1004"/>
                  </a:cubicBezTo>
                  <a:cubicBezTo>
                    <a:pt x="274" y="1111"/>
                    <a:pt x="155" y="1277"/>
                    <a:pt x="119" y="1468"/>
                  </a:cubicBezTo>
                  <a:cubicBezTo>
                    <a:pt x="0" y="1861"/>
                    <a:pt x="250" y="2278"/>
                    <a:pt x="655" y="2373"/>
                  </a:cubicBezTo>
                  <a:cubicBezTo>
                    <a:pt x="1524" y="2575"/>
                    <a:pt x="2417" y="2706"/>
                    <a:pt x="3310" y="2790"/>
                  </a:cubicBezTo>
                  <a:cubicBezTo>
                    <a:pt x="3358" y="2206"/>
                    <a:pt x="3489" y="1647"/>
                    <a:pt x="3703" y="1099"/>
                  </a:cubicBezTo>
                  <a:cubicBezTo>
                    <a:pt x="3765" y="944"/>
                    <a:pt x="3905" y="877"/>
                    <a:pt x="4051" y="877"/>
                  </a:cubicBezTo>
                  <a:cubicBezTo>
                    <a:pt x="4243" y="877"/>
                    <a:pt x="4447" y="993"/>
                    <a:pt x="4501" y="1182"/>
                  </a:cubicBezTo>
                  <a:cubicBezTo>
                    <a:pt x="4644" y="1730"/>
                    <a:pt x="4691" y="2289"/>
                    <a:pt x="4680" y="2861"/>
                  </a:cubicBezTo>
                  <a:cubicBezTo>
                    <a:pt x="5049" y="2861"/>
                    <a:pt x="5418" y="2861"/>
                    <a:pt x="5799" y="2849"/>
                  </a:cubicBezTo>
                  <a:cubicBezTo>
                    <a:pt x="5882" y="2849"/>
                    <a:pt x="5977" y="2849"/>
                    <a:pt x="6061" y="2825"/>
                  </a:cubicBezTo>
                  <a:cubicBezTo>
                    <a:pt x="6192" y="2825"/>
                    <a:pt x="6323" y="2813"/>
                    <a:pt x="6454" y="2801"/>
                  </a:cubicBezTo>
                  <a:cubicBezTo>
                    <a:pt x="6835" y="2778"/>
                    <a:pt x="7251" y="2468"/>
                    <a:pt x="7287" y="2063"/>
                  </a:cubicBezTo>
                  <a:cubicBezTo>
                    <a:pt x="7287" y="2016"/>
                    <a:pt x="7287" y="1968"/>
                    <a:pt x="7287" y="1932"/>
                  </a:cubicBezTo>
                  <a:cubicBezTo>
                    <a:pt x="7192" y="1313"/>
                    <a:pt x="6835" y="789"/>
                    <a:pt x="6299" y="646"/>
                  </a:cubicBezTo>
                  <a:cubicBezTo>
                    <a:pt x="5823" y="218"/>
                    <a:pt x="5132" y="15"/>
                    <a:pt x="4501" y="3"/>
                  </a:cubicBezTo>
                  <a:cubicBezTo>
                    <a:pt x="4425" y="1"/>
                    <a:pt x="4348" y="0"/>
                    <a:pt x="4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32"/>
            <p:cNvSpPr/>
            <p:nvPr/>
          </p:nvSpPr>
          <p:spPr>
            <a:xfrm>
              <a:off x="7233165" y="4458738"/>
              <a:ext cx="71816" cy="300278"/>
            </a:xfrm>
            <a:custGeom>
              <a:rect b="b" l="l" r="r" t="t"/>
              <a:pathLst>
                <a:path extrusionOk="0" h="7522" w="1799">
                  <a:moveTo>
                    <a:pt x="1156" y="1"/>
                  </a:moveTo>
                  <a:cubicBezTo>
                    <a:pt x="1008" y="1"/>
                    <a:pt x="865" y="68"/>
                    <a:pt x="798" y="223"/>
                  </a:cubicBezTo>
                  <a:cubicBezTo>
                    <a:pt x="596" y="771"/>
                    <a:pt x="465" y="1330"/>
                    <a:pt x="417" y="1914"/>
                  </a:cubicBezTo>
                  <a:cubicBezTo>
                    <a:pt x="346" y="2568"/>
                    <a:pt x="322" y="3235"/>
                    <a:pt x="274" y="3878"/>
                  </a:cubicBezTo>
                  <a:cubicBezTo>
                    <a:pt x="227" y="4485"/>
                    <a:pt x="191" y="5104"/>
                    <a:pt x="155" y="5712"/>
                  </a:cubicBezTo>
                  <a:cubicBezTo>
                    <a:pt x="120" y="6366"/>
                    <a:pt x="1" y="6855"/>
                    <a:pt x="417" y="7379"/>
                  </a:cubicBezTo>
                  <a:cubicBezTo>
                    <a:pt x="503" y="7480"/>
                    <a:pt x="624" y="7522"/>
                    <a:pt x="748" y="7522"/>
                  </a:cubicBezTo>
                  <a:cubicBezTo>
                    <a:pt x="900" y="7522"/>
                    <a:pt x="1057" y="7459"/>
                    <a:pt x="1155" y="7367"/>
                  </a:cubicBezTo>
                  <a:cubicBezTo>
                    <a:pt x="1572" y="6974"/>
                    <a:pt x="1513" y="6474"/>
                    <a:pt x="1548" y="5926"/>
                  </a:cubicBezTo>
                  <a:cubicBezTo>
                    <a:pt x="1596" y="5271"/>
                    <a:pt x="1632" y="4616"/>
                    <a:pt x="1667" y="3961"/>
                  </a:cubicBezTo>
                  <a:cubicBezTo>
                    <a:pt x="1703" y="3307"/>
                    <a:pt x="1763" y="2652"/>
                    <a:pt x="1775" y="1985"/>
                  </a:cubicBezTo>
                  <a:cubicBezTo>
                    <a:pt x="1798" y="1413"/>
                    <a:pt x="1739" y="854"/>
                    <a:pt x="1608" y="306"/>
                  </a:cubicBezTo>
                  <a:cubicBezTo>
                    <a:pt x="1554" y="117"/>
                    <a:pt x="1350" y="1"/>
                    <a:pt x="115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32"/>
            <p:cNvSpPr/>
            <p:nvPr/>
          </p:nvSpPr>
          <p:spPr>
            <a:xfrm>
              <a:off x="7761227" y="4302890"/>
              <a:ext cx="359400" cy="347144"/>
            </a:xfrm>
            <a:custGeom>
              <a:rect b="b" l="l" r="r" t="t"/>
              <a:pathLst>
                <a:path extrusionOk="0" h="8696" w="9003">
                  <a:moveTo>
                    <a:pt x="3055" y="0"/>
                  </a:moveTo>
                  <a:cubicBezTo>
                    <a:pt x="2841" y="0"/>
                    <a:pt x="2617" y="18"/>
                    <a:pt x="2382" y="55"/>
                  </a:cubicBezTo>
                  <a:cubicBezTo>
                    <a:pt x="2179" y="91"/>
                    <a:pt x="2024" y="234"/>
                    <a:pt x="1953" y="412"/>
                  </a:cubicBezTo>
                  <a:cubicBezTo>
                    <a:pt x="1727" y="436"/>
                    <a:pt x="1512" y="507"/>
                    <a:pt x="1310" y="603"/>
                  </a:cubicBezTo>
                  <a:cubicBezTo>
                    <a:pt x="1596" y="817"/>
                    <a:pt x="1882" y="1043"/>
                    <a:pt x="2155" y="1269"/>
                  </a:cubicBezTo>
                  <a:cubicBezTo>
                    <a:pt x="2465" y="1317"/>
                    <a:pt x="2775" y="1400"/>
                    <a:pt x="3048" y="1460"/>
                  </a:cubicBezTo>
                  <a:cubicBezTo>
                    <a:pt x="3703" y="1591"/>
                    <a:pt x="4358" y="1769"/>
                    <a:pt x="5001" y="1972"/>
                  </a:cubicBezTo>
                  <a:cubicBezTo>
                    <a:pt x="5282" y="2069"/>
                    <a:pt x="5171" y="2461"/>
                    <a:pt x="4916" y="2461"/>
                  </a:cubicBezTo>
                  <a:cubicBezTo>
                    <a:pt x="4890" y="2461"/>
                    <a:pt x="4863" y="2457"/>
                    <a:pt x="4834" y="2448"/>
                  </a:cubicBezTo>
                  <a:cubicBezTo>
                    <a:pt x="4227" y="2269"/>
                    <a:pt x="3620" y="2127"/>
                    <a:pt x="3001" y="2019"/>
                  </a:cubicBezTo>
                  <a:lnTo>
                    <a:pt x="3001" y="2019"/>
                  </a:lnTo>
                  <a:cubicBezTo>
                    <a:pt x="3251" y="2246"/>
                    <a:pt x="3489" y="2484"/>
                    <a:pt x="3715" y="2722"/>
                  </a:cubicBezTo>
                  <a:cubicBezTo>
                    <a:pt x="4703" y="2877"/>
                    <a:pt x="5727" y="3472"/>
                    <a:pt x="6454" y="4032"/>
                  </a:cubicBezTo>
                  <a:cubicBezTo>
                    <a:pt x="6669" y="4196"/>
                    <a:pt x="6549" y="4563"/>
                    <a:pt x="6321" y="4563"/>
                  </a:cubicBezTo>
                  <a:cubicBezTo>
                    <a:pt x="6284" y="4563"/>
                    <a:pt x="6245" y="4553"/>
                    <a:pt x="6204" y="4532"/>
                  </a:cubicBezTo>
                  <a:cubicBezTo>
                    <a:pt x="5751" y="4317"/>
                    <a:pt x="5299" y="4127"/>
                    <a:pt x="4834" y="3948"/>
                  </a:cubicBezTo>
                  <a:lnTo>
                    <a:pt x="4834" y="3948"/>
                  </a:lnTo>
                  <a:lnTo>
                    <a:pt x="4989" y="4139"/>
                  </a:lnTo>
                  <a:cubicBezTo>
                    <a:pt x="5299" y="4508"/>
                    <a:pt x="5584" y="4901"/>
                    <a:pt x="5858" y="5306"/>
                  </a:cubicBezTo>
                  <a:cubicBezTo>
                    <a:pt x="5907" y="5225"/>
                    <a:pt x="5994" y="5177"/>
                    <a:pt x="6086" y="5177"/>
                  </a:cubicBezTo>
                  <a:cubicBezTo>
                    <a:pt x="6129" y="5177"/>
                    <a:pt x="6173" y="5187"/>
                    <a:pt x="6215" y="5210"/>
                  </a:cubicBezTo>
                  <a:lnTo>
                    <a:pt x="7216" y="5639"/>
                  </a:lnTo>
                  <a:cubicBezTo>
                    <a:pt x="7553" y="5787"/>
                    <a:pt x="7423" y="6272"/>
                    <a:pt x="7124" y="6272"/>
                  </a:cubicBezTo>
                  <a:cubicBezTo>
                    <a:pt x="7085" y="6272"/>
                    <a:pt x="7044" y="6264"/>
                    <a:pt x="7001" y="6246"/>
                  </a:cubicBezTo>
                  <a:lnTo>
                    <a:pt x="6299" y="5960"/>
                  </a:lnTo>
                  <a:lnTo>
                    <a:pt x="6299" y="5960"/>
                  </a:lnTo>
                  <a:cubicBezTo>
                    <a:pt x="6596" y="6437"/>
                    <a:pt x="6906" y="6925"/>
                    <a:pt x="7227" y="7389"/>
                  </a:cubicBezTo>
                  <a:cubicBezTo>
                    <a:pt x="7306" y="7512"/>
                    <a:pt x="7205" y="7654"/>
                    <a:pt x="7098" y="7654"/>
                  </a:cubicBezTo>
                  <a:cubicBezTo>
                    <a:pt x="7060" y="7654"/>
                    <a:pt x="7021" y="7636"/>
                    <a:pt x="6989" y="7592"/>
                  </a:cubicBezTo>
                  <a:cubicBezTo>
                    <a:pt x="6620" y="7115"/>
                    <a:pt x="6227" y="6663"/>
                    <a:pt x="5811" y="6222"/>
                  </a:cubicBezTo>
                  <a:lnTo>
                    <a:pt x="5811" y="6222"/>
                  </a:lnTo>
                  <a:cubicBezTo>
                    <a:pt x="5763" y="6437"/>
                    <a:pt x="5775" y="6663"/>
                    <a:pt x="5823" y="6877"/>
                  </a:cubicBezTo>
                  <a:cubicBezTo>
                    <a:pt x="5846" y="7068"/>
                    <a:pt x="5727" y="7234"/>
                    <a:pt x="5537" y="7270"/>
                  </a:cubicBezTo>
                  <a:cubicBezTo>
                    <a:pt x="5517" y="7274"/>
                    <a:pt x="5497" y="7276"/>
                    <a:pt x="5477" y="7276"/>
                  </a:cubicBezTo>
                  <a:cubicBezTo>
                    <a:pt x="5320" y="7276"/>
                    <a:pt x="5176" y="7155"/>
                    <a:pt x="5144" y="6996"/>
                  </a:cubicBezTo>
                  <a:cubicBezTo>
                    <a:pt x="5037" y="6556"/>
                    <a:pt x="5108" y="6103"/>
                    <a:pt x="5322" y="5722"/>
                  </a:cubicBezTo>
                  <a:cubicBezTo>
                    <a:pt x="5061" y="5448"/>
                    <a:pt x="4799" y="5175"/>
                    <a:pt x="4537" y="4889"/>
                  </a:cubicBezTo>
                  <a:cubicBezTo>
                    <a:pt x="4346" y="4675"/>
                    <a:pt x="4156" y="4472"/>
                    <a:pt x="3953" y="4270"/>
                  </a:cubicBezTo>
                  <a:lnTo>
                    <a:pt x="3953" y="4270"/>
                  </a:lnTo>
                  <a:cubicBezTo>
                    <a:pt x="3965" y="4329"/>
                    <a:pt x="3965" y="4389"/>
                    <a:pt x="3977" y="4436"/>
                  </a:cubicBezTo>
                  <a:cubicBezTo>
                    <a:pt x="4037" y="4770"/>
                    <a:pt x="4251" y="5687"/>
                    <a:pt x="3715" y="5782"/>
                  </a:cubicBezTo>
                  <a:cubicBezTo>
                    <a:pt x="3689" y="5786"/>
                    <a:pt x="3664" y="5789"/>
                    <a:pt x="3640" y="5789"/>
                  </a:cubicBezTo>
                  <a:cubicBezTo>
                    <a:pt x="3170" y="5789"/>
                    <a:pt x="3081" y="4932"/>
                    <a:pt x="3013" y="4603"/>
                  </a:cubicBezTo>
                  <a:cubicBezTo>
                    <a:pt x="2941" y="4258"/>
                    <a:pt x="2786" y="3710"/>
                    <a:pt x="2846" y="3258"/>
                  </a:cubicBezTo>
                  <a:cubicBezTo>
                    <a:pt x="2822" y="3222"/>
                    <a:pt x="2810" y="3186"/>
                    <a:pt x="2810" y="3151"/>
                  </a:cubicBezTo>
                  <a:cubicBezTo>
                    <a:pt x="2513" y="2877"/>
                    <a:pt x="2227" y="2615"/>
                    <a:pt x="1917" y="2353"/>
                  </a:cubicBezTo>
                  <a:lnTo>
                    <a:pt x="1917" y="2353"/>
                  </a:lnTo>
                  <a:cubicBezTo>
                    <a:pt x="1917" y="2746"/>
                    <a:pt x="1965" y="3127"/>
                    <a:pt x="2048" y="3508"/>
                  </a:cubicBezTo>
                  <a:cubicBezTo>
                    <a:pt x="2088" y="3739"/>
                    <a:pt x="1926" y="3864"/>
                    <a:pt x="1753" y="3864"/>
                  </a:cubicBezTo>
                  <a:cubicBezTo>
                    <a:pt x="1615" y="3864"/>
                    <a:pt x="1470" y="3784"/>
                    <a:pt x="1417" y="3615"/>
                  </a:cubicBezTo>
                  <a:cubicBezTo>
                    <a:pt x="1298" y="3198"/>
                    <a:pt x="1274" y="2746"/>
                    <a:pt x="1346" y="2305"/>
                  </a:cubicBezTo>
                  <a:cubicBezTo>
                    <a:pt x="1370" y="2186"/>
                    <a:pt x="1453" y="2091"/>
                    <a:pt x="1572" y="2067"/>
                  </a:cubicBezTo>
                  <a:cubicBezTo>
                    <a:pt x="1239" y="1781"/>
                    <a:pt x="893" y="1519"/>
                    <a:pt x="536" y="1269"/>
                  </a:cubicBezTo>
                  <a:cubicBezTo>
                    <a:pt x="250" y="1662"/>
                    <a:pt x="96" y="2127"/>
                    <a:pt x="72" y="2603"/>
                  </a:cubicBezTo>
                  <a:cubicBezTo>
                    <a:pt x="0" y="4305"/>
                    <a:pt x="1405" y="5675"/>
                    <a:pt x="2715" y="6544"/>
                  </a:cubicBezTo>
                  <a:cubicBezTo>
                    <a:pt x="4191" y="7508"/>
                    <a:pt x="5799" y="8223"/>
                    <a:pt x="7501" y="8663"/>
                  </a:cubicBezTo>
                  <a:cubicBezTo>
                    <a:pt x="7582" y="8685"/>
                    <a:pt x="7664" y="8695"/>
                    <a:pt x="7745" y="8695"/>
                  </a:cubicBezTo>
                  <a:cubicBezTo>
                    <a:pt x="8381" y="8695"/>
                    <a:pt x="9003" y="8077"/>
                    <a:pt x="8644" y="7413"/>
                  </a:cubicBezTo>
                  <a:cubicBezTo>
                    <a:pt x="7319" y="4942"/>
                    <a:pt x="6629" y="0"/>
                    <a:pt x="305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32"/>
            <p:cNvSpPr/>
            <p:nvPr/>
          </p:nvSpPr>
          <p:spPr>
            <a:xfrm>
              <a:off x="7603902" y="4237701"/>
              <a:ext cx="458920" cy="371216"/>
            </a:xfrm>
            <a:custGeom>
              <a:rect b="b" l="l" r="r" t="t"/>
              <a:pathLst>
                <a:path extrusionOk="0" h="9299" w="11496">
                  <a:moveTo>
                    <a:pt x="700" y="1"/>
                  </a:moveTo>
                  <a:cubicBezTo>
                    <a:pt x="526" y="1"/>
                    <a:pt x="355" y="25"/>
                    <a:pt x="191" y="81"/>
                  </a:cubicBezTo>
                  <a:cubicBezTo>
                    <a:pt x="48" y="152"/>
                    <a:pt x="0" y="343"/>
                    <a:pt x="108" y="474"/>
                  </a:cubicBezTo>
                  <a:cubicBezTo>
                    <a:pt x="417" y="866"/>
                    <a:pt x="846" y="997"/>
                    <a:pt x="1310" y="1176"/>
                  </a:cubicBezTo>
                  <a:cubicBezTo>
                    <a:pt x="1905" y="1414"/>
                    <a:pt x="2477" y="1688"/>
                    <a:pt x="3048" y="1998"/>
                  </a:cubicBezTo>
                  <a:cubicBezTo>
                    <a:pt x="3537" y="2271"/>
                    <a:pt x="4025" y="2581"/>
                    <a:pt x="4489" y="2914"/>
                  </a:cubicBezTo>
                  <a:cubicBezTo>
                    <a:pt x="4846" y="3164"/>
                    <a:pt x="5192" y="3426"/>
                    <a:pt x="5525" y="3712"/>
                  </a:cubicBezTo>
                  <a:cubicBezTo>
                    <a:pt x="5406" y="3724"/>
                    <a:pt x="5311" y="3831"/>
                    <a:pt x="5299" y="3950"/>
                  </a:cubicBezTo>
                  <a:cubicBezTo>
                    <a:pt x="5227" y="4391"/>
                    <a:pt x="5251" y="4831"/>
                    <a:pt x="5370" y="5260"/>
                  </a:cubicBezTo>
                  <a:cubicBezTo>
                    <a:pt x="5417" y="5427"/>
                    <a:pt x="5559" y="5505"/>
                    <a:pt x="5697" y="5505"/>
                  </a:cubicBezTo>
                  <a:cubicBezTo>
                    <a:pt x="5872" y="5505"/>
                    <a:pt x="6041" y="5379"/>
                    <a:pt x="6001" y="5153"/>
                  </a:cubicBezTo>
                  <a:cubicBezTo>
                    <a:pt x="5918" y="4772"/>
                    <a:pt x="5870" y="4391"/>
                    <a:pt x="5870" y="3998"/>
                  </a:cubicBezTo>
                  <a:lnTo>
                    <a:pt x="5870" y="3998"/>
                  </a:lnTo>
                  <a:cubicBezTo>
                    <a:pt x="6168" y="4260"/>
                    <a:pt x="6466" y="4522"/>
                    <a:pt x="6763" y="4795"/>
                  </a:cubicBezTo>
                  <a:cubicBezTo>
                    <a:pt x="6763" y="4831"/>
                    <a:pt x="6775" y="4867"/>
                    <a:pt x="6799" y="4903"/>
                  </a:cubicBezTo>
                  <a:cubicBezTo>
                    <a:pt x="6739" y="5343"/>
                    <a:pt x="6894" y="5879"/>
                    <a:pt x="6966" y="6248"/>
                  </a:cubicBezTo>
                  <a:cubicBezTo>
                    <a:pt x="7033" y="6599"/>
                    <a:pt x="7123" y="7434"/>
                    <a:pt x="7592" y="7434"/>
                  </a:cubicBezTo>
                  <a:cubicBezTo>
                    <a:pt x="7616" y="7434"/>
                    <a:pt x="7642" y="7431"/>
                    <a:pt x="7668" y="7427"/>
                  </a:cubicBezTo>
                  <a:cubicBezTo>
                    <a:pt x="8204" y="7331"/>
                    <a:pt x="7978" y="6415"/>
                    <a:pt x="7930" y="6081"/>
                  </a:cubicBezTo>
                  <a:cubicBezTo>
                    <a:pt x="7918" y="6022"/>
                    <a:pt x="7918" y="5974"/>
                    <a:pt x="7906" y="5915"/>
                  </a:cubicBezTo>
                  <a:lnTo>
                    <a:pt x="7906" y="5915"/>
                  </a:lnTo>
                  <a:cubicBezTo>
                    <a:pt x="8097" y="6117"/>
                    <a:pt x="8299" y="6319"/>
                    <a:pt x="8490" y="6534"/>
                  </a:cubicBezTo>
                  <a:cubicBezTo>
                    <a:pt x="8752" y="6820"/>
                    <a:pt x="9013" y="7093"/>
                    <a:pt x="9275" y="7367"/>
                  </a:cubicBezTo>
                  <a:cubicBezTo>
                    <a:pt x="9049" y="7748"/>
                    <a:pt x="8990" y="8201"/>
                    <a:pt x="9097" y="8641"/>
                  </a:cubicBezTo>
                  <a:cubicBezTo>
                    <a:pt x="9129" y="8805"/>
                    <a:pt x="9272" y="8918"/>
                    <a:pt x="9441" y="8918"/>
                  </a:cubicBezTo>
                  <a:cubicBezTo>
                    <a:pt x="9457" y="8918"/>
                    <a:pt x="9473" y="8917"/>
                    <a:pt x="9490" y="8915"/>
                  </a:cubicBezTo>
                  <a:cubicBezTo>
                    <a:pt x="9680" y="8879"/>
                    <a:pt x="9799" y="8713"/>
                    <a:pt x="9775" y="8522"/>
                  </a:cubicBezTo>
                  <a:cubicBezTo>
                    <a:pt x="9716" y="8308"/>
                    <a:pt x="9716" y="8082"/>
                    <a:pt x="9752" y="7867"/>
                  </a:cubicBezTo>
                  <a:lnTo>
                    <a:pt x="9752" y="7867"/>
                  </a:lnTo>
                  <a:cubicBezTo>
                    <a:pt x="10168" y="8308"/>
                    <a:pt x="10561" y="8760"/>
                    <a:pt x="10930" y="9236"/>
                  </a:cubicBezTo>
                  <a:cubicBezTo>
                    <a:pt x="10965" y="9281"/>
                    <a:pt x="11006" y="9299"/>
                    <a:pt x="11046" y="9299"/>
                  </a:cubicBezTo>
                  <a:cubicBezTo>
                    <a:pt x="11157" y="9299"/>
                    <a:pt x="11256" y="9157"/>
                    <a:pt x="11168" y="9034"/>
                  </a:cubicBezTo>
                  <a:cubicBezTo>
                    <a:pt x="10847" y="8570"/>
                    <a:pt x="10549" y="8082"/>
                    <a:pt x="10240" y="7605"/>
                  </a:cubicBezTo>
                  <a:lnTo>
                    <a:pt x="10240" y="7605"/>
                  </a:lnTo>
                  <a:lnTo>
                    <a:pt x="10942" y="7891"/>
                  </a:lnTo>
                  <a:cubicBezTo>
                    <a:pt x="10987" y="7909"/>
                    <a:pt x="11029" y="7917"/>
                    <a:pt x="11068" y="7917"/>
                  </a:cubicBezTo>
                  <a:cubicBezTo>
                    <a:pt x="11374" y="7917"/>
                    <a:pt x="11496" y="7432"/>
                    <a:pt x="11168" y="7284"/>
                  </a:cubicBezTo>
                  <a:lnTo>
                    <a:pt x="10168" y="6843"/>
                  </a:lnTo>
                  <a:cubicBezTo>
                    <a:pt x="10129" y="6826"/>
                    <a:pt x="10088" y="6817"/>
                    <a:pt x="10048" y="6817"/>
                  </a:cubicBezTo>
                  <a:cubicBezTo>
                    <a:pt x="9952" y="6817"/>
                    <a:pt x="9858" y="6863"/>
                    <a:pt x="9799" y="6939"/>
                  </a:cubicBezTo>
                  <a:cubicBezTo>
                    <a:pt x="9537" y="6546"/>
                    <a:pt x="9252" y="6153"/>
                    <a:pt x="8942" y="5784"/>
                  </a:cubicBezTo>
                  <a:lnTo>
                    <a:pt x="8775" y="5593"/>
                  </a:lnTo>
                  <a:lnTo>
                    <a:pt x="8775" y="5593"/>
                  </a:lnTo>
                  <a:cubicBezTo>
                    <a:pt x="9240" y="5772"/>
                    <a:pt x="9704" y="5962"/>
                    <a:pt x="10156" y="6177"/>
                  </a:cubicBezTo>
                  <a:cubicBezTo>
                    <a:pt x="10198" y="6198"/>
                    <a:pt x="10237" y="6208"/>
                    <a:pt x="10273" y="6208"/>
                  </a:cubicBezTo>
                  <a:cubicBezTo>
                    <a:pt x="10499" y="6208"/>
                    <a:pt x="10612" y="5841"/>
                    <a:pt x="10406" y="5677"/>
                  </a:cubicBezTo>
                  <a:cubicBezTo>
                    <a:pt x="9680" y="5117"/>
                    <a:pt x="8644" y="4522"/>
                    <a:pt x="7668" y="4367"/>
                  </a:cubicBezTo>
                  <a:cubicBezTo>
                    <a:pt x="7430" y="4129"/>
                    <a:pt x="7192" y="3891"/>
                    <a:pt x="6942" y="3664"/>
                  </a:cubicBezTo>
                  <a:lnTo>
                    <a:pt x="6942" y="3664"/>
                  </a:lnTo>
                  <a:cubicBezTo>
                    <a:pt x="7561" y="3772"/>
                    <a:pt x="8180" y="3914"/>
                    <a:pt x="8775" y="4093"/>
                  </a:cubicBezTo>
                  <a:cubicBezTo>
                    <a:pt x="8804" y="4102"/>
                    <a:pt x="8831" y="4106"/>
                    <a:pt x="8857" y="4106"/>
                  </a:cubicBezTo>
                  <a:cubicBezTo>
                    <a:pt x="9114" y="4106"/>
                    <a:pt x="9235" y="3714"/>
                    <a:pt x="8954" y="3617"/>
                  </a:cubicBezTo>
                  <a:cubicBezTo>
                    <a:pt x="8311" y="3414"/>
                    <a:pt x="7656" y="3236"/>
                    <a:pt x="7001" y="3105"/>
                  </a:cubicBezTo>
                  <a:cubicBezTo>
                    <a:pt x="6716" y="3045"/>
                    <a:pt x="6406" y="2962"/>
                    <a:pt x="6108" y="2914"/>
                  </a:cubicBezTo>
                  <a:cubicBezTo>
                    <a:pt x="5823" y="2688"/>
                    <a:pt x="5549" y="2474"/>
                    <a:pt x="5263" y="2259"/>
                  </a:cubicBezTo>
                  <a:cubicBezTo>
                    <a:pt x="4584" y="1759"/>
                    <a:pt x="3870" y="1307"/>
                    <a:pt x="3132" y="914"/>
                  </a:cubicBezTo>
                  <a:cubicBezTo>
                    <a:pt x="2452" y="559"/>
                    <a:pt x="1536" y="1"/>
                    <a:pt x="700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32"/>
            <p:cNvSpPr/>
            <p:nvPr/>
          </p:nvSpPr>
          <p:spPr>
            <a:xfrm>
              <a:off x="9199944" y="2004496"/>
              <a:ext cx="332733" cy="433491"/>
            </a:xfrm>
            <a:custGeom>
              <a:rect b="b" l="l" r="r" t="t"/>
              <a:pathLst>
                <a:path extrusionOk="0" h="10859" w="8335">
                  <a:moveTo>
                    <a:pt x="1417" y="0"/>
                  </a:moveTo>
                  <a:cubicBezTo>
                    <a:pt x="1362" y="0"/>
                    <a:pt x="1307" y="5"/>
                    <a:pt x="1251" y="16"/>
                  </a:cubicBezTo>
                  <a:cubicBezTo>
                    <a:pt x="1" y="266"/>
                    <a:pt x="810" y="2111"/>
                    <a:pt x="834" y="2897"/>
                  </a:cubicBezTo>
                  <a:cubicBezTo>
                    <a:pt x="882" y="4171"/>
                    <a:pt x="239" y="5362"/>
                    <a:pt x="286" y="6647"/>
                  </a:cubicBezTo>
                  <a:cubicBezTo>
                    <a:pt x="351" y="8610"/>
                    <a:pt x="2045" y="10858"/>
                    <a:pt x="4101" y="10858"/>
                  </a:cubicBezTo>
                  <a:cubicBezTo>
                    <a:pt x="4302" y="10858"/>
                    <a:pt x="4508" y="10837"/>
                    <a:pt x="4715" y="10791"/>
                  </a:cubicBezTo>
                  <a:cubicBezTo>
                    <a:pt x="4846" y="10755"/>
                    <a:pt x="4954" y="10660"/>
                    <a:pt x="4989" y="10529"/>
                  </a:cubicBezTo>
                  <a:lnTo>
                    <a:pt x="5120" y="10505"/>
                  </a:lnTo>
                  <a:lnTo>
                    <a:pt x="5120" y="10481"/>
                  </a:lnTo>
                  <a:cubicBezTo>
                    <a:pt x="5096" y="10469"/>
                    <a:pt x="5073" y="10446"/>
                    <a:pt x="5049" y="10422"/>
                  </a:cubicBezTo>
                  <a:cubicBezTo>
                    <a:pt x="4370" y="9624"/>
                    <a:pt x="3632" y="8898"/>
                    <a:pt x="2834" y="8243"/>
                  </a:cubicBezTo>
                  <a:cubicBezTo>
                    <a:pt x="2203" y="7719"/>
                    <a:pt x="1239" y="7267"/>
                    <a:pt x="822" y="6552"/>
                  </a:cubicBezTo>
                  <a:cubicBezTo>
                    <a:pt x="745" y="6441"/>
                    <a:pt x="822" y="6300"/>
                    <a:pt x="948" y="6300"/>
                  </a:cubicBezTo>
                  <a:cubicBezTo>
                    <a:pt x="957" y="6300"/>
                    <a:pt x="967" y="6301"/>
                    <a:pt x="977" y="6302"/>
                  </a:cubicBezTo>
                  <a:cubicBezTo>
                    <a:pt x="1870" y="6302"/>
                    <a:pt x="2799" y="7148"/>
                    <a:pt x="3442" y="7695"/>
                  </a:cubicBezTo>
                  <a:cubicBezTo>
                    <a:pt x="3942" y="8124"/>
                    <a:pt x="4394" y="8588"/>
                    <a:pt x="4811" y="9088"/>
                  </a:cubicBezTo>
                  <a:cubicBezTo>
                    <a:pt x="4680" y="8600"/>
                    <a:pt x="4537" y="8112"/>
                    <a:pt x="4382" y="7636"/>
                  </a:cubicBezTo>
                  <a:cubicBezTo>
                    <a:pt x="4275" y="7326"/>
                    <a:pt x="4156" y="7005"/>
                    <a:pt x="4037" y="6683"/>
                  </a:cubicBezTo>
                  <a:cubicBezTo>
                    <a:pt x="3144" y="6159"/>
                    <a:pt x="2120" y="5588"/>
                    <a:pt x="1525" y="4766"/>
                  </a:cubicBezTo>
                  <a:cubicBezTo>
                    <a:pt x="1472" y="4683"/>
                    <a:pt x="1539" y="4581"/>
                    <a:pt x="1620" y="4581"/>
                  </a:cubicBezTo>
                  <a:cubicBezTo>
                    <a:pt x="1632" y="4581"/>
                    <a:pt x="1644" y="4583"/>
                    <a:pt x="1656" y="4588"/>
                  </a:cubicBezTo>
                  <a:cubicBezTo>
                    <a:pt x="2370" y="4802"/>
                    <a:pt x="3037" y="5290"/>
                    <a:pt x="3656" y="5790"/>
                  </a:cubicBezTo>
                  <a:cubicBezTo>
                    <a:pt x="3489" y="5397"/>
                    <a:pt x="3311" y="5016"/>
                    <a:pt x="3108" y="4635"/>
                  </a:cubicBezTo>
                  <a:lnTo>
                    <a:pt x="2203" y="3969"/>
                  </a:lnTo>
                  <a:cubicBezTo>
                    <a:pt x="1918" y="3766"/>
                    <a:pt x="1620" y="3552"/>
                    <a:pt x="1477" y="3218"/>
                  </a:cubicBezTo>
                  <a:cubicBezTo>
                    <a:pt x="1431" y="3105"/>
                    <a:pt x="1517" y="2980"/>
                    <a:pt x="1639" y="2980"/>
                  </a:cubicBezTo>
                  <a:cubicBezTo>
                    <a:pt x="1644" y="2980"/>
                    <a:pt x="1650" y="2980"/>
                    <a:pt x="1656" y="2980"/>
                  </a:cubicBezTo>
                  <a:cubicBezTo>
                    <a:pt x="1870" y="3016"/>
                    <a:pt x="2084" y="3099"/>
                    <a:pt x="2251" y="3230"/>
                  </a:cubicBezTo>
                  <a:cubicBezTo>
                    <a:pt x="1906" y="2742"/>
                    <a:pt x="1608" y="2206"/>
                    <a:pt x="1394" y="1647"/>
                  </a:cubicBezTo>
                  <a:cubicBezTo>
                    <a:pt x="1301" y="1397"/>
                    <a:pt x="1503" y="1169"/>
                    <a:pt x="1732" y="1169"/>
                  </a:cubicBezTo>
                  <a:cubicBezTo>
                    <a:pt x="1798" y="1169"/>
                    <a:pt x="1866" y="1188"/>
                    <a:pt x="1929" y="1230"/>
                  </a:cubicBezTo>
                  <a:cubicBezTo>
                    <a:pt x="2560" y="1718"/>
                    <a:pt x="3061" y="2540"/>
                    <a:pt x="3465" y="3338"/>
                  </a:cubicBezTo>
                  <a:cubicBezTo>
                    <a:pt x="3477" y="3314"/>
                    <a:pt x="3489" y="3290"/>
                    <a:pt x="3501" y="3266"/>
                  </a:cubicBezTo>
                  <a:cubicBezTo>
                    <a:pt x="3608" y="3004"/>
                    <a:pt x="3584" y="2635"/>
                    <a:pt x="3834" y="2468"/>
                  </a:cubicBezTo>
                  <a:cubicBezTo>
                    <a:pt x="3873" y="2444"/>
                    <a:pt x="3917" y="2432"/>
                    <a:pt x="3961" y="2432"/>
                  </a:cubicBezTo>
                  <a:cubicBezTo>
                    <a:pt x="4026" y="2432"/>
                    <a:pt x="4089" y="2459"/>
                    <a:pt x="4132" y="2516"/>
                  </a:cubicBezTo>
                  <a:cubicBezTo>
                    <a:pt x="4358" y="2778"/>
                    <a:pt x="4168" y="3195"/>
                    <a:pt x="4061" y="3492"/>
                  </a:cubicBezTo>
                  <a:cubicBezTo>
                    <a:pt x="4001" y="3671"/>
                    <a:pt x="3906" y="3850"/>
                    <a:pt x="3799" y="4016"/>
                  </a:cubicBezTo>
                  <a:cubicBezTo>
                    <a:pt x="3870" y="4135"/>
                    <a:pt x="3930" y="4266"/>
                    <a:pt x="3989" y="4385"/>
                  </a:cubicBezTo>
                  <a:cubicBezTo>
                    <a:pt x="4204" y="4826"/>
                    <a:pt x="4406" y="5290"/>
                    <a:pt x="4608" y="5755"/>
                  </a:cubicBezTo>
                  <a:cubicBezTo>
                    <a:pt x="4811" y="5564"/>
                    <a:pt x="4989" y="5338"/>
                    <a:pt x="5132" y="5100"/>
                  </a:cubicBezTo>
                  <a:cubicBezTo>
                    <a:pt x="5335" y="4754"/>
                    <a:pt x="5370" y="4278"/>
                    <a:pt x="5716" y="4052"/>
                  </a:cubicBezTo>
                  <a:cubicBezTo>
                    <a:pt x="5752" y="4024"/>
                    <a:pt x="5795" y="4010"/>
                    <a:pt x="5839" y="4010"/>
                  </a:cubicBezTo>
                  <a:cubicBezTo>
                    <a:pt x="5923" y="4010"/>
                    <a:pt x="6010" y="4061"/>
                    <a:pt x="6049" y="4147"/>
                  </a:cubicBezTo>
                  <a:cubicBezTo>
                    <a:pt x="6287" y="4588"/>
                    <a:pt x="5870" y="5147"/>
                    <a:pt x="5608" y="5516"/>
                  </a:cubicBezTo>
                  <a:cubicBezTo>
                    <a:pt x="5394" y="5814"/>
                    <a:pt x="5132" y="6088"/>
                    <a:pt x="4823" y="6302"/>
                  </a:cubicBezTo>
                  <a:cubicBezTo>
                    <a:pt x="5037" y="6850"/>
                    <a:pt x="5227" y="7398"/>
                    <a:pt x="5382" y="7957"/>
                  </a:cubicBezTo>
                  <a:cubicBezTo>
                    <a:pt x="5406" y="8029"/>
                    <a:pt x="5430" y="8112"/>
                    <a:pt x="5454" y="8183"/>
                  </a:cubicBezTo>
                  <a:cubicBezTo>
                    <a:pt x="5597" y="7981"/>
                    <a:pt x="5751" y="7779"/>
                    <a:pt x="5870" y="7564"/>
                  </a:cubicBezTo>
                  <a:cubicBezTo>
                    <a:pt x="6168" y="7076"/>
                    <a:pt x="6335" y="6362"/>
                    <a:pt x="6811" y="6028"/>
                  </a:cubicBezTo>
                  <a:cubicBezTo>
                    <a:pt x="6855" y="5995"/>
                    <a:pt x="6903" y="5980"/>
                    <a:pt x="6950" y="5980"/>
                  </a:cubicBezTo>
                  <a:cubicBezTo>
                    <a:pt x="7055" y="5980"/>
                    <a:pt x="7152" y="6056"/>
                    <a:pt x="7168" y="6171"/>
                  </a:cubicBezTo>
                  <a:cubicBezTo>
                    <a:pt x="7252" y="6743"/>
                    <a:pt x="6811" y="7279"/>
                    <a:pt x="6525" y="7755"/>
                  </a:cubicBezTo>
                  <a:cubicBezTo>
                    <a:pt x="6275" y="8183"/>
                    <a:pt x="5989" y="8588"/>
                    <a:pt x="5668" y="8957"/>
                  </a:cubicBezTo>
                  <a:cubicBezTo>
                    <a:pt x="5775" y="9362"/>
                    <a:pt x="5870" y="9779"/>
                    <a:pt x="5966" y="10207"/>
                  </a:cubicBezTo>
                  <a:cubicBezTo>
                    <a:pt x="8097" y="9076"/>
                    <a:pt x="8335" y="6386"/>
                    <a:pt x="7192" y="4457"/>
                  </a:cubicBezTo>
                  <a:cubicBezTo>
                    <a:pt x="6525" y="3338"/>
                    <a:pt x="5525" y="2492"/>
                    <a:pt x="4454" y="1766"/>
                  </a:cubicBezTo>
                  <a:cubicBezTo>
                    <a:pt x="3823" y="1361"/>
                    <a:pt x="3191" y="980"/>
                    <a:pt x="2572" y="551"/>
                  </a:cubicBezTo>
                  <a:cubicBezTo>
                    <a:pt x="2233" y="318"/>
                    <a:pt x="1856" y="0"/>
                    <a:pt x="1417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32"/>
            <p:cNvSpPr/>
            <p:nvPr/>
          </p:nvSpPr>
          <p:spPr>
            <a:xfrm>
              <a:off x="9229644" y="2051123"/>
              <a:ext cx="259320" cy="547822"/>
            </a:xfrm>
            <a:custGeom>
              <a:rect b="b" l="l" r="r" t="t"/>
              <a:pathLst>
                <a:path extrusionOk="0" h="13723" w="6496">
                  <a:moveTo>
                    <a:pt x="976" y="1"/>
                  </a:moveTo>
                  <a:cubicBezTo>
                    <a:pt x="748" y="1"/>
                    <a:pt x="548" y="229"/>
                    <a:pt x="650" y="479"/>
                  </a:cubicBezTo>
                  <a:cubicBezTo>
                    <a:pt x="864" y="1038"/>
                    <a:pt x="1150" y="1574"/>
                    <a:pt x="1507" y="2062"/>
                  </a:cubicBezTo>
                  <a:cubicBezTo>
                    <a:pt x="1328" y="1943"/>
                    <a:pt x="1126" y="1848"/>
                    <a:pt x="912" y="1812"/>
                  </a:cubicBezTo>
                  <a:cubicBezTo>
                    <a:pt x="906" y="1812"/>
                    <a:pt x="900" y="1812"/>
                    <a:pt x="895" y="1812"/>
                  </a:cubicBezTo>
                  <a:cubicBezTo>
                    <a:pt x="773" y="1812"/>
                    <a:pt x="687" y="1937"/>
                    <a:pt x="733" y="2050"/>
                  </a:cubicBezTo>
                  <a:cubicBezTo>
                    <a:pt x="864" y="2384"/>
                    <a:pt x="1174" y="2598"/>
                    <a:pt x="1447" y="2801"/>
                  </a:cubicBezTo>
                  <a:lnTo>
                    <a:pt x="2364" y="3467"/>
                  </a:lnTo>
                  <a:cubicBezTo>
                    <a:pt x="2555" y="3848"/>
                    <a:pt x="2733" y="4229"/>
                    <a:pt x="2912" y="4622"/>
                  </a:cubicBezTo>
                  <a:cubicBezTo>
                    <a:pt x="2293" y="4122"/>
                    <a:pt x="1626" y="3634"/>
                    <a:pt x="912" y="3420"/>
                  </a:cubicBezTo>
                  <a:cubicBezTo>
                    <a:pt x="901" y="3417"/>
                    <a:pt x="891" y="3416"/>
                    <a:pt x="882" y="3416"/>
                  </a:cubicBezTo>
                  <a:cubicBezTo>
                    <a:pt x="790" y="3416"/>
                    <a:pt x="727" y="3512"/>
                    <a:pt x="781" y="3598"/>
                  </a:cubicBezTo>
                  <a:cubicBezTo>
                    <a:pt x="1364" y="4420"/>
                    <a:pt x="2388" y="4991"/>
                    <a:pt x="3281" y="5515"/>
                  </a:cubicBezTo>
                  <a:cubicBezTo>
                    <a:pt x="3400" y="5837"/>
                    <a:pt x="3519" y="6158"/>
                    <a:pt x="3626" y="6468"/>
                  </a:cubicBezTo>
                  <a:cubicBezTo>
                    <a:pt x="3793" y="6944"/>
                    <a:pt x="3924" y="7432"/>
                    <a:pt x="4055" y="7920"/>
                  </a:cubicBezTo>
                  <a:cubicBezTo>
                    <a:pt x="3638" y="7420"/>
                    <a:pt x="3186" y="6956"/>
                    <a:pt x="2698" y="6527"/>
                  </a:cubicBezTo>
                  <a:cubicBezTo>
                    <a:pt x="2047" y="5983"/>
                    <a:pt x="1138" y="5134"/>
                    <a:pt x="240" y="5134"/>
                  </a:cubicBezTo>
                  <a:cubicBezTo>
                    <a:pt x="233" y="5134"/>
                    <a:pt x="227" y="5134"/>
                    <a:pt x="221" y="5134"/>
                  </a:cubicBezTo>
                  <a:cubicBezTo>
                    <a:pt x="211" y="5133"/>
                    <a:pt x="201" y="5132"/>
                    <a:pt x="192" y="5132"/>
                  </a:cubicBezTo>
                  <a:cubicBezTo>
                    <a:pt x="67" y="5132"/>
                    <a:pt x="1" y="5273"/>
                    <a:pt x="78" y="5384"/>
                  </a:cubicBezTo>
                  <a:cubicBezTo>
                    <a:pt x="495" y="6099"/>
                    <a:pt x="1459" y="6551"/>
                    <a:pt x="2090" y="7075"/>
                  </a:cubicBezTo>
                  <a:cubicBezTo>
                    <a:pt x="2888" y="7730"/>
                    <a:pt x="3626" y="8456"/>
                    <a:pt x="4293" y="9254"/>
                  </a:cubicBezTo>
                  <a:cubicBezTo>
                    <a:pt x="4317" y="9278"/>
                    <a:pt x="4341" y="9301"/>
                    <a:pt x="4376" y="9313"/>
                  </a:cubicBezTo>
                  <a:lnTo>
                    <a:pt x="4376" y="9337"/>
                  </a:lnTo>
                  <a:cubicBezTo>
                    <a:pt x="4412" y="9492"/>
                    <a:pt x="4448" y="9659"/>
                    <a:pt x="4472" y="9825"/>
                  </a:cubicBezTo>
                  <a:cubicBezTo>
                    <a:pt x="4686" y="10992"/>
                    <a:pt x="4876" y="12207"/>
                    <a:pt x="4281" y="13302"/>
                  </a:cubicBezTo>
                  <a:cubicBezTo>
                    <a:pt x="4163" y="13512"/>
                    <a:pt x="4385" y="13723"/>
                    <a:pt x="4588" y="13723"/>
                  </a:cubicBezTo>
                  <a:cubicBezTo>
                    <a:pt x="4672" y="13723"/>
                    <a:pt x="4753" y="13687"/>
                    <a:pt x="4805" y="13600"/>
                  </a:cubicBezTo>
                  <a:cubicBezTo>
                    <a:pt x="5591" y="12302"/>
                    <a:pt x="5519" y="10623"/>
                    <a:pt x="5210" y="9028"/>
                  </a:cubicBezTo>
                  <a:cubicBezTo>
                    <a:pt x="5126" y="8611"/>
                    <a:pt x="5031" y="8194"/>
                    <a:pt x="4924" y="7801"/>
                  </a:cubicBezTo>
                  <a:cubicBezTo>
                    <a:pt x="5234" y="7420"/>
                    <a:pt x="5531" y="7015"/>
                    <a:pt x="5781" y="6587"/>
                  </a:cubicBezTo>
                  <a:cubicBezTo>
                    <a:pt x="6079" y="6122"/>
                    <a:pt x="6496" y="5575"/>
                    <a:pt x="6424" y="5003"/>
                  </a:cubicBezTo>
                  <a:cubicBezTo>
                    <a:pt x="6408" y="4888"/>
                    <a:pt x="6305" y="4818"/>
                    <a:pt x="6200" y="4818"/>
                  </a:cubicBezTo>
                  <a:cubicBezTo>
                    <a:pt x="6154" y="4818"/>
                    <a:pt x="6107" y="4831"/>
                    <a:pt x="6067" y="4860"/>
                  </a:cubicBezTo>
                  <a:cubicBezTo>
                    <a:pt x="5579" y="5194"/>
                    <a:pt x="5412" y="5896"/>
                    <a:pt x="5114" y="6396"/>
                  </a:cubicBezTo>
                  <a:cubicBezTo>
                    <a:pt x="4995" y="6611"/>
                    <a:pt x="4853" y="6813"/>
                    <a:pt x="4698" y="7015"/>
                  </a:cubicBezTo>
                  <a:cubicBezTo>
                    <a:pt x="4686" y="6944"/>
                    <a:pt x="4662" y="6861"/>
                    <a:pt x="4638" y="6789"/>
                  </a:cubicBezTo>
                  <a:cubicBezTo>
                    <a:pt x="4472" y="6230"/>
                    <a:pt x="4281" y="5682"/>
                    <a:pt x="4079" y="5134"/>
                  </a:cubicBezTo>
                  <a:cubicBezTo>
                    <a:pt x="4376" y="4920"/>
                    <a:pt x="4638" y="4646"/>
                    <a:pt x="4864" y="4348"/>
                  </a:cubicBezTo>
                  <a:cubicBezTo>
                    <a:pt x="5126" y="3979"/>
                    <a:pt x="5531" y="3432"/>
                    <a:pt x="5305" y="2979"/>
                  </a:cubicBezTo>
                  <a:cubicBezTo>
                    <a:pt x="5266" y="2893"/>
                    <a:pt x="5179" y="2842"/>
                    <a:pt x="5091" y="2842"/>
                  </a:cubicBezTo>
                  <a:cubicBezTo>
                    <a:pt x="5046" y="2842"/>
                    <a:pt x="5000" y="2856"/>
                    <a:pt x="4960" y="2884"/>
                  </a:cubicBezTo>
                  <a:cubicBezTo>
                    <a:pt x="4614" y="3110"/>
                    <a:pt x="4591" y="3586"/>
                    <a:pt x="4388" y="3932"/>
                  </a:cubicBezTo>
                  <a:cubicBezTo>
                    <a:pt x="4245" y="4170"/>
                    <a:pt x="4067" y="4396"/>
                    <a:pt x="3852" y="4587"/>
                  </a:cubicBezTo>
                  <a:cubicBezTo>
                    <a:pt x="3662" y="4122"/>
                    <a:pt x="3460" y="3670"/>
                    <a:pt x="3233" y="3217"/>
                  </a:cubicBezTo>
                  <a:cubicBezTo>
                    <a:pt x="3174" y="3098"/>
                    <a:pt x="3114" y="2967"/>
                    <a:pt x="3055" y="2848"/>
                  </a:cubicBezTo>
                  <a:cubicBezTo>
                    <a:pt x="3162" y="2682"/>
                    <a:pt x="3245" y="2503"/>
                    <a:pt x="3317" y="2324"/>
                  </a:cubicBezTo>
                  <a:cubicBezTo>
                    <a:pt x="3424" y="2027"/>
                    <a:pt x="3614" y="1610"/>
                    <a:pt x="3388" y="1348"/>
                  </a:cubicBezTo>
                  <a:cubicBezTo>
                    <a:pt x="3345" y="1291"/>
                    <a:pt x="3282" y="1264"/>
                    <a:pt x="3217" y="1264"/>
                  </a:cubicBezTo>
                  <a:cubicBezTo>
                    <a:pt x="3173" y="1264"/>
                    <a:pt x="3129" y="1276"/>
                    <a:pt x="3090" y="1300"/>
                  </a:cubicBezTo>
                  <a:cubicBezTo>
                    <a:pt x="2840" y="1467"/>
                    <a:pt x="2852" y="1836"/>
                    <a:pt x="2745" y="2098"/>
                  </a:cubicBezTo>
                  <a:cubicBezTo>
                    <a:pt x="2745" y="2122"/>
                    <a:pt x="2733" y="2146"/>
                    <a:pt x="2721" y="2170"/>
                  </a:cubicBezTo>
                  <a:cubicBezTo>
                    <a:pt x="2305" y="1372"/>
                    <a:pt x="1816" y="550"/>
                    <a:pt x="1174" y="62"/>
                  </a:cubicBezTo>
                  <a:cubicBezTo>
                    <a:pt x="1110" y="20"/>
                    <a:pt x="1042" y="1"/>
                    <a:pt x="976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32"/>
            <p:cNvSpPr/>
            <p:nvPr/>
          </p:nvSpPr>
          <p:spPr>
            <a:xfrm>
              <a:off x="8576354" y="4524646"/>
              <a:ext cx="64670" cy="62315"/>
            </a:xfrm>
            <a:custGeom>
              <a:rect b="b" l="l" r="r" t="t"/>
              <a:pathLst>
                <a:path extrusionOk="0" h="1561" w="1620">
                  <a:moveTo>
                    <a:pt x="905" y="1"/>
                  </a:moveTo>
                  <a:lnTo>
                    <a:pt x="715" y="24"/>
                  </a:lnTo>
                  <a:cubicBezTo>
                    <a:pt x="596" y="60"/>
                    <a:pt x="501" y="120"/>
                    <a:pt x="405" y="203"/>
                  </a:cubicBezTo>
                  <a:lnTo>
                    <a:pt x="263" y="334"/>
                  </a:lnTo>
                  <a:cubicBezTo>
                    <a:pt x="191" y="394"/>
                    <a:pt x="143" y="477"/>
                    <a:pt x="108" y="560"/>
                  </a:cubicBezTo>
                  <a:cubicBezTo>
                    <a:pt x="1" y="834"/>
                    <a:pt x="60" y="1132"/>
                    <a:pt x="263" y="1346"/>
                  </a:cubicBezTo>
                  <a:lnTo>
                    <a:pt x="405" y="1453"/>
                  </a:lnTo>
                  <a:cubicBezTo>
                    <a:pt x="524" y="1525"/>
                    <a:pt x="644" y="1560"/>
                    <a:pt x="775" y="1560"/>
                  </a:cubicBezTo>
                  <a:lnTo>
                    <a:pt x="965" y="1537"/>
                  </a:lnTo>
                  <a:cubicBezTo>
                    <a:pt x="1084" y="1501"/>
                    <a:pt x="1191" y="1429"/>
                    <a:pt x="1275" y="1346"/>
                  </a:cubicBezTo>
                  <a:lnTo>
                    <a:pt x="1263" y="1346"/>
                  </a:lnTo>
                  <a:lnTo>
                    <a:pt x="1394" y="1191"/>
                  </a:lnTo>
                  <a:cubicBezTo>
                    <a:pt x="1465" y="1132"/>
                    <a:pt x="1513" y="1048"/>
                    <a:pt x="1548" y="965"/>
                  </a:cubicBezTo>
                  <a:cubicBezTo>
                    <a:pt x="1620" y="798"/>
                    <a:pt x="1620" y="596"/>
                    <a:pt x="1548" y="429"/>
                  </a:cubicBezTo>
                  <a:cubicBezTo>
                    <a:pt x="1513" y="346"/>
                    <a:pt x="1465" y="263"/>
                    <a:pt x="1394" y="203"/>
                  </a:cubicBezTo>
                  <a:lnTo>
                    <a:pt x="1251" y="96"/>
                  </a:lnTo>
                  <a:cubicBezTo>
                    <a:pt x="1144" y="36"/>
                    <a:pt x="1025" y="1"/>
                    <a:pt x="90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32"/>
            <p:cNvSpPr/>
            <p:nvPr/>
          </p:nvSpPr>
          <p:spPr>
            <a:xfrm>
              <a:off x="9405292" y="4717140"/>
              <a:ext cx="63712" cy="62315"/>
            </a:xfrm>
            <a:custGeom>
              <a:rect b="b" l="l" r="r" t="t"/>
              <a:pathLst>
                <a:path extrusionOk="0" h="1561" w="1596">
                  <a:moveTo>
                    <a:pt x="869" y="1"/>
                  </a:moveTo>
                  <a:lnTo>
                    <a:pt x="679" y="36"/>
                  </a:lnTo>
                  <a:cubicBezTo>
                    <a:pt x="560" y="60"/>
                    <a:pt x="453" y="120"/>
                    <a:pt x="369" y="215"/>
                  </a:cubicBezTo>
                  <a:lnTo>
                    <a:pt x="214" y="334"/>
                  </a:lnTo>
                  <a:cubicBezTo>
                    <a:pt x="143" y="405"/>
                    <a:pt x="95" y="477"/>
                    <a:pt x="72" y="572"/>
                  </a:cubicBezTo>
                  <a:cubicBezTo>
                    <a:pt x="24" y="655"/>
                    <a:pt x="0" y="751"/>
                    <a:pt x="0" y="846"/>
                  </a:cubicBezTo>
                  <a:cubicBezTo>
                    <a:pt x="0" y="941"/>
                    <a:pt x="24" y="1036"/>
                    <a:pt x="72" y="1120"/>
                  </a:cubicBezTo>
                  <a:cubicBezTo>
                    <a:pt x="95" y="1203"/>
                    <a:pt x="143" y="1287"/>
                    <a:pt x="214" y="1346"/>
                  </a:cubicBezTo>
                  <a:lnTo>
                    <a:pt x="369" y="1465"/>
                  </a:lnTo>
                  <a:cubicBezTo>
                    <a:pt x="476" y="1525"/>
                    <a:pt x="595" y="1560"/>
                    <a:pt x="726" y="1560"/>
                  </a:cubicBezTo>
                  <a:lnTo>
                    <a:pt x="917" y="1537"/>
                  </a:lnTo>
                  <a:cubicBezTo>
                    <a:pt x="1036" y="1501"/>
                    <a:pt x="1143" y="1441"/>
                    <a:pt x="1226" y="1346"/>
                  </a:cubicBezTo>
                  <a:lnTo>
                    <a:pt x="1238" y="1346"/>
                  </a:lnTo>
                  <a:lnTo>
                    <a:pt x="1357" y="1191"/>
                  </a:lnTo>
                  <a:cubicBezTo>
                    <a:pt x="1429" y="1132"/>
                    <a:pt x="1488" y="1060"/>
                    <a:pt x="1512" y="965"/>
                  </a:cubicBezTo>
                  <a:cubicBezTo>
                    <a:pt x="1596" y="798"/>
                    <a:pt x="1596" y="608"/>
                    <a:pt x="1512" y="429"/>
                  </a:cubicBezTo>
                  <a:cubicBezTo>
                    <a:pt x="1488" y="346"/>
                    <a:pt x="1429" y="274"/>
                    <a:pt x="1357" y="215"/>
                  </a:cubicBezTo>
                  <a:lnTo>
                    <a:pt x="1215" y="96"/>
                  </a:lnTo>
                  <a:cubicBezTo>
                    <a:pt x="1107" y="36"/>
                    <a:pt x="988" y="1"/>
                    <a:pt x="86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32"/>
            <p:cNvSpPr/>
            <p:nvPr/>
          </p:nvSpPr>
          <p:spPr>
            <a:xfrm>
              <a:off x="8836352" y="4807918"/>
              <a:ext cx="60878" cy="47106"/>
            </a:xfrm>
            <a:custGeom>
              <a:rect b="b" l="l" r="r" t="t"/>
              <a:pathLst>
                <a:path extrusionOk="0" h="1180" w="1525">
                  <a:moveTo>
                    <a:pt x="762" y="1"/>
                  </a:moveTo>
                  <a:cubicBezTo>
                    <a:pt x="0" y="1"/>
                    <a:pt x="0" y="1179"/>
                    <a:pt x="762" y="1179"/>
                  </a:cubicBezTo>
                  <a:cubicBezTo>
                    <a:pt x="1512" y="1179"/>
                    <a:pt x="1524" y="1"/>
                    <a:pt x="76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32"/>
            <p:cNvSpPr/>
            <p:nvPr/>
          </p:nvSpPr>
          <p:spPr>
            <a:xfrm>
              <a:off x="9200902" y="5883043"/>
              <a:ext cx="60878" cy="47585"/>
            </a:xfrm>
            <a:custGeom>
              <a:rect b="b" l="l" r="r" t="t"/>
              <a:pathLst>
                <a:path extrusionOk="0" h="1192" w="1525">
                  <a:moveTo>
                    <a:pt x="762" y="1"/>
                  </a:moveTo>
                  <a:cubicBezTo>
                    <a:pt x="0" y="1"/>
                    <a:pt x="0" y="1191"/>
                    <a:pt x="762" y="1191"/>
                  </a:cubicBezTo>
                  <a:cubicBezTo>
                    <a:pt x="1524" y="1191"/>
                    <a:pt x="1524" y="1"/>
                    <a:pt x="76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32"/>
            <p:cNvSpPr/>
            <p:nvPr/>
          </p:nvSpPr>
          <p:spPr>
            <a:xfrm>
              <a:off x="9016951" y="5105921"/>
              <a:ext cx="60878" cy="47585"/>
            </a:xfrm>
            <a:custGeom>
              <a:rect b="b" l="l" r="r" t="t"/>
              <a:pathLst>
                <a:path extrusionOk="0" h="1192" w="1525">
                  <a:moveTo>
                    <a:pt x="763" y="1"/>
                  </a:moveTo>
                  <a:cubicBezTo>
                    <a:pt x="1" y="1"/>
                    <a:pt x="1" y="1192"/>
                    <a:pt x="763" y="1192"/>
                  </a:cubicBezTo>
                  <a:cubicBezTo>
                    <a:pt x="1525" y="1192"/>
                    <a:pt x="1525" y="1"/>
                    <a:pt x="76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32"/>
            <p:cNvSpPr/>
            <p:nvPr/>
          </p:nvSpPr>
          <p:spPr>
            <a:xfrm>
              <a:off x="9273157" y="5095941"/>
              <a:ext cx="61357" cy="47106"/>
            </a:xfrm>
            <a:custGeom>
              <a:rect b="b" l="l" r="r" t="t"/>
              <a:pathLst>
                <a:path extrusionOk="0" h="1180" w="1537">
                  <a:moveTo>
                    <a:pt x="774" y="1"/>
                  </a:moveTo>
                  <a:cubicBezTo>
                    <a:pt x="12" y="1"/>
                    <a:pt x="0" y="1180"/>
                    <a:pt x="774" y="1180"/>
                  </a:cubicBezTo>
                  <a:cubicBezTo>
                    <a:pt x="1524" y="1180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32"/>
            <p:cNvSpPr/>
            <p:nvPr/>
          </p:nvSpPr>
          <p:spPr>
            <a:xfrm>
              <a:off x="8250287" y="5000931"/>
              <a:ext cx="66587" cy="58004"/>
            </a:xfrm>
            <a:custGeom>
              <a:rect b="b" l="l" r="r" t="t"/>
              <a:pathLst>
                <a:path extrusionOk="0" h="1453" w="1668">
                  <a:moveTo>
                    <a:pt x="754" y="0"/>
                  </a:moveTo>
                  <a:cubicBezTo>
                    <a:pt x="691" y="0"/>
                    <a:pt x="629" y="8"/>
                    <a:pt x="569" y="24"/>
                  </a:cubicBezTo>
                  <a:lnTo>
                    <a:pt x="569" y="24"/>
                  </a:lnTo>
                  <a:cubicBezTo>
                    <a:pt x="342" y="34"/>
                    <a:pt x="141" y="174"/>
                    <a:pt x="60" y="381"/>
                  </a:cubicBezTo>
                  <a:cubicBezTo>
                    <a:pt x="13" y="476"/>
                    <a:pt x="1" y="583"/>
                    <a:pt x="13" y="678"/>
                  </a:cubicBezTo>
                  <a:cubicBezTo>
                    <a:pt x="13" y="738"/>
                    <a:pt x="25" y="785"/>
                    <a:pt x="60" y="833"/>
                  </a:cubicBezTo>
                  <a:cubicBezTo>
                    <a:pt x="75" y="876"/>
                    <a:pt x="93" y="914"/>
                    <a:pt x="118" y="948"/>
                  </a:cubicBezTo>
                  <a:lnTo>
                    <a:pt x="118" y="948"/>
                  </a:lnTo>
                  <a:cubicBezTo>
                    <a:pt x="119" y="950"/>
                    <a:pt x="119" y="951"/>
                    <a:pt x="120" y="952"/>
                  </a:cubicBezTo>
                  <a:cubicBezTo>
                    <a:pt x="180" y="1095"/>
                    <a:pt x="287" y="1202"/>
                    <a:pt x="406" y="1286"/>
                  </a:cubicBezTo>
                  <a:lnTo>
                    <a:pt x="513" y="1357"/>
                  </a:lnTo>
                  <a:cubicBezTo>
                    <a:pt x="616" y="1420"/>
                    <a:pt x="740" y="1452"/>
                    <a:pt x="865" y="1452"/>
                  </a:cubicBezTo>
                  <a:cubicBezTo>
                    <a:pt x="927" y="1452"/>
                    <a:pt x="989" y="1444"/>
                    <a:pt x="1049" y="1428"/>
                  </a:cubicBezTo>
                  <a:cubicBezTo>
                    <a:pt x="1453" y="1309"/>
                    <a:pt x="1668" y="869"/>
                    <a:pt x="1513" y="476"/>
                  </a:cubicBezTo>
                  <a:cubicBezTo>
                    <a:pt x="1430" y="273"/>
                    <a:pt x="1263" y="131"/>
                    <a:pt x="1049" y="71"/>
                  </a:cubicBezTo>
                  <a:lnTo>
                    <a:pt x="1049" y="59"/>
                  </a:lnTo>
                  <a:lnTo>
                    <a:pt x="942" y="23"/>
                  </a:lnTo>
                  <a:cubicBezTo>
                    <a:pt x="880" y="8"/>
                    <a:pt x="817" y="0"/>
                    <a:pt x="75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32"/>
            <p:cNvSpPr/>
            <p:nvPr/>
          </p:nvSpPr>
          <p:spPr>
            <a:xfrm>
              <a:off x="8060188" y="4798417"/>
              <a:ext cx="67066" cy="52335"/>
            </a:xfrm>
            <a:custGeom>
              <a:rect b="b" l="l" r="r" t="t"/>
              <a:pathLst>
                <a:path extrusionOk="0" h="1311" w="1680">
                  <a:moveTo>
                    <a:pt x="846" y="1"/>
                  </a:moveTo>
                  <a:cubicBezTo>
                    <a:pt x="0" y="1"/>
                    <a:pt x="0" y="1310"/>
                    <a:pt x="846" y="1310"/>
                  </a:cubicBezTo>
                  <a:cubicBezTo>
                    <a:pt x="1679" y="1310"/>
                    <a:pt x="1679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32"/>
            <p:cNvSpPr/>
            <p:nvPr/>
          </p:nvSpPr>
          <p:spPr>
            <a:xfrm>
              <a:off x="8892440" y="3676625"/>
              <a:ext cx="71337" cy="74291"/>
            </a:xfrm>
            <a:custGeom>
              <a:rect b="b" l="l" r="r" t="t"/>
              <a:pathLst>
                <a:path extrusionOk="0" h="1861" w="1787">
                  <a:moveTo>
                    <a:pt x="936" y="1"/>
                  </a:moveTo>
                  <a:cubicBezTo>
                    <a:pt x="922" y="1"/>
                    <a:pt x="907" y="1"/>
                    <a:pt x="893" y="3"/>
                  </a:cubicBezTo>
                  <a:lnTo>
                    <a:pt x="667" y="39"/>
                  </a:lnTo>
                  <a:lnTo>
                    <a:pt x="465" y="122"/>
                  </a:lnTo>
                  <a:cubicBezTo>
                    <a:pt x="274" y="241"/>
                    <a:pt x="131" y="420"/>
                    <a:pt x="72" y="634"/>
                  </a:cubicBezTo>
                  <a:cubicBezTo>
                    <a:pt x="60" y="634"/>
                    <a:pt x="60" y="646"/>
                    <a:pt x="48" y="670"/>
                  </a:cubicBezTo>
                  <a:cubicBezTo>
                    <a:pt x="36" y="717"/>
                    <a:pt x="24" y="765"/>
                    <a:pt x="24" y="813"/>
                  </a:cubicBezTo>
                  <a:cubicBezTo>
                    <a:pt x="0" y="932"/>
                    <a:pt x="0" y="1051"/>
                    <a:pt x="36" y="1170"/>
                  </a:cubicBezTo>
                  <a:lnTo>
                    <a:pt x="36" y="1182"/>
                  </a:lnTo>
                  <a:lnTo>
                    <a:pt x="48" y="1229"/>
                  </a:lnTo>
                  <a:cubicBezTo>
                    <a:pt x="84" y="1289"/>
                    <a:pt x="107" y="1360"/>
                    <a:pt x="143" y="1432"/>
                  </a:cubicBezTo>
                  <a:cubicBezTo>
                    <a:pt x="191" y="1527"/>
                    <a:pt x="274" y="1610"/>
                    <a:pt x="357" y="1670"/>
                  </a:cubicBezTo>
                  <a:cubicBezTo>
                    <a:pt x="417" y="1729"/>
                    <a:pt x="477" y="1765"/>
                    <a:pt x="548" y="1789"/>
                  </a:cubicBezTo>
                  <a:cubicBezTo>
                    <a:pt x="655" y="1836"/>
                    <a:pt x="774" y="1860"/>
                    <a:pt x="881" y="1860"/>
                  </a:cubicBezTo>
                  <a:lnTo>
                    <a:pt x="1108" y="1825"/>
                  </a:lnTo>
                  <a:lnTo>
                    <a:pt x="1322" y="1741"/>
                  </a:lnTo>
                  <a:cubicBezTo>
                    <a:pt x="1500" y="1622"/>
                    <a:pt x="1643" y="1432"/>
                    <a:pt x="1715" y="1229"/>
                  </a:cubicBezTo>
                  <a:lnTo>
                    <a:pt x="1727" y="1229"/>
                  </a:lnTo>
                  <a:cubicBezTo>
                    <a:pt x="1727" y="1217"/>
                    <a:pt x="1727" y="1205"/>
                    <a:pt x="1727" y="1194"/>
                  </a:cubicBezTo>
                  <a:lnTo>
                    <a:pt x="1739" y="1170"/>
                  </a:lnTo>
                  <a:cubicBezTo>
                    <a:pt x="1774" y="1051"/>
                    <a:pt x="1786" y="932"/>
                    <a:pt x="1750" y="824"/>
                  </a:cubicBezTo>
                  <a:cubicBezTo>
                    <a:pt x="1750" y="765"/>
                    <a:pt x="1750" y="717"/>
                    <a:pt x="1727" y="670"/>
                  </a:cubicBezTo>
                  <a:cubicBezTo>
                    <a:pt x="1727" y="658"/>
                    <a:pt x="1715" y="646"/>
                    <a:pt x="1715" y="634"/>
                  </a:cubicBezTo>
                  <a:cubicBezTo>
                    <a:pt x="1679" y="563"/>
                    <a:pt x="1655" y="491"/>
                    <a:pt x="1631" y="420"/>
                  </a:cubicBezTo>
                  <a:cubicBezTo>
                    <a:pt x="1572" y="324"/>
                    <a:pt x="1500" y="241"/>
                    <a:pt x="1405" y="182"/>
                  </a:cubicBezTo>
                  <a:cubicBezTo>
                    <a:pt x="1358" y="134"/>
                    <a:pt x="1286" y="98"/>
                    <a:pt x="1215" y="74"/>
                  </a:cubicBezTo>
                  <a:cubicBezTo>
                    <a:pt x="1132" y="33"/>
                    <a:pt x="1031" y="1"/>
                    <a:pt x="93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32"/>
            <p:cNvSpPr/>
            <p:nvPr/>
          </p:nvSpPr>
          <p:spPr>
            <a:xfrm>
              <a:off x="8460865" y="3360179"/>
              <a:ext cx="72774" cy="56128"/>
            </a:xfrm>
            <a:custGeom>
              <a:rect b="b" l="l" r="r" t="t"/>
              <a:pathLst>
                <a:path extrusionOk="0" h="1406" w="1823">
                  <a:moveTo>
                    <a:pt x="917" y="0"/>
                  </a:moveTo>
                  <a:cubicBezTo>
                    <a:pt x="0" y="0"/>
                    <a:pt x="0" y="1405"/>
                    <a:pt x="917" y="1405"/>
                  </a:cubicBezTo>
                  <a:cubicBezTo>
                    <a:pt x="1822" y="1405"/>
                    <a:pt x="1822" y="0"/>
                    <a:pt x="91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32"/>
            <p:cNvSpPr/>
            <p:nvPr/>
          </p:nvSpPr>
          <p:spPr>
            <a:xfrm>
              <a:off x="7778353" y="3997542"/>
              <a:ext cx="69421" cy="53772"/>
            </a:xfrm>
            <a:custGeom>
              <a:rect b="b" l="l" r="r" t="t"/>
              <a:pathLst>
                <a:path extrusionOk="0" h="1347" w="1739">
                  <a:moveTo>
                    <a:pt x="869" y="1"/>
                  </a:moveTo>
                  <a:cubicBezTo>
                    <a:pt x="0" y="1"/>
                    <a:pt x="0" y="1346"/>
                    <a:pt x="869" y="1346"/>
                  </a:cubicBezTo>
                  <a:cubicBezTo>
                    <a:pt x="1738" y="1346"/>
                    <a:pt x="1738" y="1"/>
                    <a:pt x="86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32"/>
            <p:cNvSpPr/>
            <p:nvPr/>
          </p:nvSpPr>
          <p:spPr>
            <a:xfrm>
              <a:off x="7156639" y="3989478"/>
              <a:ext cx="54690" cy="42315"/>
            </a:xfrm>
            <a:custGeom>
              <a:rect b="b" l="l" r="r" t="t"/>
              <a:pathLst>
                <a:path extrusionOk="0" h="1060" w="1370">
                  <a:moveTo>
                    <a:pt x="691" y="0"/>
                  </a:moveTo>
                  <a:cubicBezTo>
                    <a:pt x="1" y="0"/>
                    <a:pt x="1" y="1060"/>
                    <a:pt x="691" y="1060"/>
                  </a:cubicBezTo>
                  <a:cubicBezTo>
                    <a:pt x="1370" y="1060"/>
                    <a:pt x="1370" y="0"/>
                    <a:pt x="69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32"/>
            <p:cNvSpPr/>
            <p:nvPr/>
          </p:nvSpPr>
          <p:spPr>
            <a:xfrm>
              <a:off x="7138116" y="4247082"/>
              <a:ext cx="77964" cy="60878"/>
            </a:xfrm>
            <a:custGeom>
              <a:rect b="b" l="l" r="r" t="t"/>
              <a:pathLst>
                <a:path extrusionOk="0" h="1525" w="1953">
                  <a:moveTo>
                    <a:pt x="977" y="0"/>
                  </a:moveTo>
                  <a:cubicBezTo>
                    <a:pt x="0" y="0"/>
                    <a:pt x="0" y="1524"/>
                    <a:pt x="977" y="1524"/>
                  </a:cubicBezTo>
                  <a:cubicBezTo>
                    <a:pt x="1953" y="1524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32"/>
            <p:cNvSpPr/>
            <p:nvPr/>
          </p:nvSpPr>
          <p:spPr>
            <a:xfrm>
              <a:off x="7096280" y="4826481"/>
              <a:ext cx="66108" cy="51337"/>
            </a:xfrm>
            <a:custGeom>
              <a:rect b="b" l="l" r="r" t="t"/>
              <a:pathLst>
                <a:path extrusionOk="0" h="1286" w="1656">
                  <a:moveTo>
                    <a:pt x="822" y="0"/>
                  </a:moveTo>
                  <a:cubicBezTo>
                    <a:pt x="1" y="0"/>
                    <a:pt x="1" y="1286"/>
                    <a:pt x="822" y="1286"/>
                  </a:cubicBezTo>
                  <a:cubicBezTo>
                    <a:pt x="1656" y="1286"/>
                    <a:pt x="1656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32"/>
            <p:cNvSpPr/>
            <p:nvPr/>
          </p:nvSpPr>
          <p:spPr>
            <a:xfrm>
              <a:off x="7210371" y="5043686"/>
              <a:ext cx="70379" cy="54690"/>
            </a:xfrm>
            <a:custGeom>
              <a:rect b="b" l="l" r="r" t="t"/>
              <a:pathLst>
                <a:path extrusionOk="0" h="1370" w="1763">
                  <a:moveTo>
                    <a:pt x="881" y="0"/>
                  </a:moveTo>
                  <a:cubicBezTo>
                    <a:pt x="0" y="0"/>
                    <a:pt x="0" y="1369"/>
                    <a:pt x="881" y="1369"/>
                  </a:cubicBezTo>
                  <a:cubicBezTo>
                    <a:pt x="1762" y="1369"/>
                    <a:pt x="1762" y="0"/>
                    <a:pt x="88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32"/>
            <p:cNvSpPr/>
            <p:nvPr/>
          </p:nvSpPr>
          <p:spPr>
            <a:xfrm>
              <a:off x="7934240" y="5710030"/>
              <a:ext cx="58962" cy="61956"/>
            </a:xfrm>
            <a:custGeom>
              <a:rect b="b" l="l" r="r" t="t"/>
              <a:pathLst>
                <a:path extrusionOk="0" h="1552" w="1477">
                  <a:moveTo>
                    <a:pt x="738" y="1"/>
                  </a:moveTo>
                  <a:lnTo>
                    <a:pt x="560" y="25"/>
                  </a:lnTo>
                  <a:lnTo>
                    <a:pt x="393" y="96"/>
                  </a:lnTo>
                  <a:cubicBezTo>
                    <a:pt x="250" y="191"/>
                    <a:pt x="143" y="334"/>
                    <a:pt x="84" y="501"/>
                  </a:cubicBezTo>
                  <a:cubicBezTo>
                    <a:pt x="72" y="537"/>
                    <a:pt x="60" y="584"/>
                    <a:pt x="36" y="632"/>
                  </a:cubicBezTo>
                  <a:cubicBezTo>
                    <a:pt x="0" y="822"/>
                    <a:pt x="24" y="1013"/>
                    <a:pt x="119" y="1191"/>
                  </a:cubicBezTo>
                  <a:lnTo>
                    <a:pt x="226" y="1334"/>
                  </a:lnTo>
                  <a:cubicBezTo>
                    <a:pt x="310" y="1429"/>
                    <a:pt x="429" y="1489"/>
                    <a:pt x="548" y="1525"/>
                  </a:cubicBezTo>
                  <a:cubicBezTo>
                    <a:pt x="607" y="1543"/>
                    <a:pt x="673" y="1552"/>
                    <a:pt x="738" y="1552"/>
                  </a:cubicBezTo>
                  <a:cubicBezTo>
                    <a:pt x="804" y="1552"/>
                    <a:pt x="869" y="1543"/>
                    <a:pt x="929" y="1525"/>
                  </a:cubicBezTo>
                  <a:cubicBezTo>
                    <a:pt x="1024" y="1501"/>
                    <a:pt x="1108" y="1453"/>
                    <a:pt x="1179" y="1394"/>
                  </a:cubicBezTo>
                  <a:cubicBezTo>
                    <a:pt x="1250" y="1346"/>
                    <a:pt x="1322" y="1275"/>
                    <a:pt x="1369" y="1191"/>
                  </a:cubicBezTo>
                  <a:cubicBezTo>
                    <a:pt x="1393" y="1132"/>
                    <a:pt x="1417" y="1072"/>
                    <a:pt x="1441" y="1013"/>
                  </a:cubicBezTo>
                  <a:cubicBezTo>
                    <a:pt x="1477" y="894"/>
                    <a:pt x="1477" y="763"/>
                    <a:pt x="1441" y="632"/>
                  </a:cubicBezTo>
                  <a:lnTo>
                    <a:pt x="1393" y="501"/>
                  </a:lnTo>
                  <a:cubicBezTo>
                    <a:pt x="1369" y="441"/>
                    <a:pt x="1346" y="394"/>
                    <a:pt x="1322" y="334"/>
                  </a:cubicBezTo>
                  <a:cubicBezTo>
                    <a:pt x="1274" y="263"/>
                    <a:pt x="1215" y="191"/>
                    <a:pt x="1143" y="156"/>
                  </a:cubicBezTo>
                  <a:cubicBezTo>
                    <a:pt x="1108" y="108"/>
                    <a:pt x="1060" y="84"/>
                    <a:pt x="1000" y="60"/>
                  </a:cubicBezTo>
                  <a:cubicBezTo>
                    <a:pt x="917" y="25"/>
                    <a:pt x="834" y="1"/>
                    <a:pt x="73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32"/>
            <p:cNvSpPr/>
            <p:nvPr/>
          </p:nvSpPr>
          <p:spPr>
            <a:xfrm>
              <a:off x="7603423" y="5987155"/>
              <a:ext cx="78004" cy="60878"/>
            </a:xfrm>
            <a:custGeom>
              <a:rect b="b" l="l" r="r" t="t"/>
              <a:pathLst>
                <a:path extrusionOk="0" h="1525" w="1954">
                  <a:moveTo>
                    <a:pt x="977" y="0"/>
                  </a:moveTo>
                  <a:cubicBezTo>
                    <a:pt x="1" y="0"/>
                    <a:pt x="1" y="1524"/>
                    <a:pt x="977" y="1524"/>
                  </a:cubicBezTo>
                  <a:cubicBezTo>
                    <a:pt x="1941" y="1524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32"/>
            <p:cNvSpPr/>
            <p:nvPr/>
          </p:nvSpPr>
          <p:spPr>
            <a:xfrm>
              <a:off x="8859147" y="5895419"/>
              <a:ext cx="83233" cy="68343"/>
            </a:xfrm>
            <a:custGeom>
              <a:rect b="b" l="l" r="r" t="t"/>
              <a:pathLst>
                <a:path extrusionOk="0" h="1712" w="2085">
                  <a:moveTo>
                    <a:pt x="1037" y="0"/>
                  </a:moveTo>
                  <a:cubicBezTo>
                    <a:pt x="394" y="0"/>
                    <a:pt x="1" y="703"/>
                    <a:pt x="322" y="1250"/>
                  </a:cubicBezTo>
                  <a:lnTo>
                    <a:pt x="346" y="1310"/>
                  </a:lnTo>
                  <a:cubicBezTo>
                    <a:pt x="418" y="1429"/>
                    <a:pt x="513" y="1536"/>
                    <a:pt x="632" y="1596"/>
                  </a:cubicBezTo>
                  <a:cubicBezTo>
                    <a:pt x="757" y="1673"/>
                    <a:pt x="897" y="1712"/>
                    <a:pt x="1037" y="1712"/>
                  </a:cubicBezTo>
                  <a:cubicBezTo>
                    <a:pt x="1177" y="1712"/>
                    <a:pt x="1316" y="1673"/>
                    <a:pt x="1441" y="1596"/>
                  </a:cubicBezTo>
                  <a:cubicBezTo>
                    <a:pt x="1561" y="1536"/>
                    <a:pt x="1656" y="1429"/>
                    <a:pt x="1727" y="1310"/>
                  </a:cubicBezTo>
                  <a:lnTo>
                    <a:pt x="1751" y="1250"/>
                  </a:lnTo>
                  <a:cubicBezTo>
                    <a:pt x="2084" y="703"/>
                    <a:pt x="1680" y="0"/>
                    <a:pt x="103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32"/>
            <p:cNvSpPr/>
            <p:nvPr/>
          </p:nvSpPr>
          <p:spPr>
            <a:xfrm>
              <a:off x="9114395" y="5337018"/>
              <a:ext cx="77365" cy="67784"/>
            </a:xfrm>
            <a:custGeom>
              <a:rect b="b" l="l" r="r" t="t"/>
              <a:pathLst>
                <a:path extrusionOk="0" h="1698" w="1938">
                  <a:moveTo>
                    <a:pt x="831" y="1"/>
                  </a:moveTo>
                  <a:cubicBezTo>
                    <a:pt x="581" y="1"/>
                    <a:pt x="329" y="119"/>
                    <a:pt x="155" y="403"/>
                  </a:cubicBezTo>
                  <a:cubicBezTo>
                    <a:pt x="0" y="653"/>
                    <a:pt x="0" y="975"/>
                    <a:pt x="155" y="1237"/>
                  </a:cubicBezTo>
                  <a:cubicBezTo>
                    <a:pt x="155" y="1260"/>
                    <a:pt x="167" y="1284"/>
                    <a:pt x="179" y="1296"/>
                  </a:cubicBezTo>
                  <a:cubicBezTo>
                    <a:pt x="251" y="1415"/>
                    <a:pt x="346" y="1510"/>
                    <a:pt x="465" y="1582"/>
                  </a:cubicBezTo>
                  <a:cubicBezTo>
                    <a:pt x="590" y="1659"/>
                    <a:pt x="730" y="1698"/>
                    <a:pt x="870" y="1698"/>
                  </a:cubicBezTo>
                  <a:cubicBezTo>
                    <a:pt x="1010" y="1698"/>
                    <a:pt x="1149" y="1659"/>
                    <a:pt x="1274" y="1582"/>
                  </a:cubicBezTo>
                  <a:cubicBezTo>
                    <a:pt x="1394" y="1522"/>
                    <a:pt x="1489" y="1415"/>
                    <a:pt x="1560" y="1296"/>
                  </a:cubicBezTo>
                  <a:cubicBezTo>
                    <a:pt x="1572" y="1284"/>
                    <a:pt x="1572" y="1260"/>
                    <a:pt x="1584" y="1237"/>
                  </a:cubicBezTo>
                  <a:cubicBezTo>
                    <a:pt x="1937" y="587"/>
                    <a:pt x="1389" y="1"/>
                    <a:pt x="83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32"/>
            <p:cNvSpPr/>
            <p:nvPr/>
          </p:nvSpPr>
          <p:spPr>
            <a:xfrm>
              <a:off x="9364414" y="2794074"/>
              <a:ext cx="72255" cy="71257"/>
            </a:xfrm>
            <a:custGeom>
              <a:rect b="b" l="l" r="r" t="t"/>
              <a:pathLst>
                <a:path extrusionOk="0" h="1785" w="1810">
                  <a:moveTo>
                    <a:pt x="901" y="1"/>
                  </a:moveTo>
                  <a:cubicBezTo>
                    <a:pt x="858" y="1"/>
                    <a:pt x="816" y="5"/>
                    <a:pt x="774" y="13"/>
                  </a:cubicBezTo>
                  <a:cubicBezTo>
                    <a:pt x="691" y="13"/>
                    <a:pt x="619" y="37"/>
                    <a:pt x="548" y="72"/>
                  </a:cubicBezTo>
                  <a:cubicBezTo>
                    <a:pt x="476" y="96"/>
                    <a:pt x="405" y="144"/>
                    <a:pt x="357" y="192"/>
                  </a:cubicBezTo>
                  <a:cubicBezTo>
                    <a:pt x="286" y="227"/>
                    <a:pt x="226" y="287"/>
                    <a:pt x="191" y="346"/>
                  </a:cubicBezTo>
                  <a:cubicBezTo>
                    <a:pt x="143" y="406"/>
                    <a:pt x="95" y="477"/>
                    <a:pt x="84" y="549"/>
                  </a:cubicBezTo>
                  <a:cubicBezTo>
                    <a:pt x="24" y="656"/>
                    <a:pt x="0" y="775"/>
                    <a:pt x="0" y="894"/>
                  </a:cubicBezTo>
                  <a:lnTo>
                    <a:pt x="36" y="1132"/>
                  </a:lnTo>
                  <a:lnTo>
                    <a:pt x="119" y="1346"/>
                  </a:lnTo>
                  <a:cubicBezTo>
                    <a:pt x="167" y="1406"/>
                    <a:pt x="214" y="1466"/>
                    <a:pt x="262" y="1525"/>
                  </a:cubicBezTo>
                  <a:lnTo>
                    <a:pt x="441" y="1668"/>
                  </a:lnTo>
                  <a:lnTo>
                    <a:pt x="655" y="1751"/>
                  </a:lnTo>
                  <a:cubicBezTo>
                    <a:pt x="724" y="1772"/>
                    <a:pt x="793" y="1785"/>
                    <a:pt x="863" y="1785"/>
                  </a:cubicBezTo>
                  <a:cubicBezTo>
                    <a:pt x="912" y="1785"/>
                    <a:pt x="962" y="1778"/>
                    <a:pt x="1012" y="1763"/>
                  </a:cubicBezTo>
                  <a:cubicBezTo>
                    <a:pt x="1027" y="1765"/>
                    <a:pt x="1040" y="1766"/>
                    <a:pt x="1054" y="1766"/>
                  </a:cubicBezTo>
                  <a:cubicBezTo>
                    <a:pt x="1120" y="1766"/>
                    <a:pt x="1179" y="1743"/>
                    <a:pt x="1238" y="1704"/>
                  </a:cubicBezTo>
                  <a:cubicBezTo>
                    <a:pt x="1346" y="1668"/>
                    <a:pt x="1453" y="1608"/>
                    <a:pt x="1524" y="1525"/>
                  </a:cubicBezTo>
                  <a:lnTo>
                    <a:pt x="1572" y="1489"/>
                  </a:lnTo>
                  <a:cubicBezTo>
                    <a:pt x="1715" y="1323"/>
                    <a:pt x="1810" y="1120"/>
                    <a:pt x="1810" y="894"/>
                  </a:cubicBezTo>
                  <a:lnTo>
                    <a:pt x="1786" y="668"/>
                  </a:lnTo>
                  <a:cubicBezTo>
                    <a:pt x="1738" y="525"/>
                    <a:pt x="1667" y="406"/>
                    <a:pt x="1572" y="299"/>
                  </a:cubicBezTo>
                  <a:lnTo>
                    <a:pt x="1524" y="263"/>
                  </a:lnTo>
                  <a:lnTo>
                    <a:pt x="1346" y="120"/>
                  </a:lnTo>
                  <a:lnTo>
                    <a:pt x="1131" y="37"/>
                  </a:lnTo>
                  <a:cubicBezTo>
                    <a:pt x="1054" y="14"/>
                    <a:pt x="977" y="1"/>
                    <a:pt x="90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32"/>
            <p:cNvSpPr/>
            <p:nvPr/>
          </p:nvSpPr>
          <p:spPr>
            <a:xfrm>
              <a:off x="9241301" y="2535552"/>
              <a:ext cx="71337" cy="55169"/>
            </a:xfrm>
            <a:custGeom>
              <a:rect b="b" l="l" r="r" t="t"/>
              <a:pathLst>
                <a:path extrusionOk="0" h="1382" w="1787">
                  <a:moveTo>
                    <a:pt x="893" y="0"/>
                  </a:moveTo>
                  <a:cubicBezTo>
                    <a:pt x="0" y="0"/>
                    <a:pt x="0" y="1381"/>
                    <a:pt x="893" y="1381"/>
                  </a:cubicBezTo>
                  <a:cubicBezTo>
                    <a:pt x="1786" y="1381"/>
                    <a:pt x="1786" y="0"/>
                    <a:pt x="89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32"/>
            <p:cNvSpPr/>
            <p:nvPr/>
          </p:nvSpPr>
          <p:spPr>
            <a:xfrm>
              <a:off x="9002699" y="2049286"/>
              <a:ext cx="83233" cy="64710"/>
            </a:xfrm>
            <a:custGeom>
              <a:rect b="b" l="l" r="r" t="t"/>
              <a:pathLst>
                <a:path extrusionOk="0" h="1621" w="2085">
                  <a:moveTo>
                    <a:pt x="1048" y="1"/>
                  </a:moveTo>
                  <a:cubicBezTo>
                    <a:pt x="1" y="1"/>
                    <a:pt x="1" y="1620"/>
                    <a:pt x="1048" y="1620"/>
                  </a:cubicBezTo>
                  <a:cubicBezTo>
                    <a:pt x="2084" y="1620"/>
                    <a:pt x="2084" y="1"/>
                    <a:pt x="104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32"/>
            <p:cNvSpPr/>
            <p:nvPr/>
          </p:nvSpPr>
          <p:spPr>
            <a:xfrm>
              <a:off x="9375791" y="1702701"/>
              <a:ext cx="62315" cy="67664"/>
            </a:xfrm>
            <a:custGeom>
              <a:rect b="b" l="l" r="r" t="t"/>
              <a:pathLst>
                <a:path extrusionOk="0" h="1695" w="1561">
                  <a:moveTo>
                    <a:pt x="837" y="0"/>
                  </a:moveTo>
                  <a:cubicBezTo>
                    <a:pt x="820" y="0"/>
                    <a:pt x="803" y="1"/>
                    <a:pt x="787" y="3"/>
                  </a:cubicBezTo>
                  <a:lnTo>
                    <a:pt x="572" y="27"/>
                  </a:lnTo>
                  <a:cubicBezTo>
                    <a:pt x="441" y="63"/>
                    <a:pt x="322" y="134"/>
                    <a:pt x="227" y="230"/>
                  </a:cubicBezTo>
                  <a:lnTo>
                    <a:pt x="108" y="384"/>
                  </a:lnTo>
                  <a:cubicBezTo>
                    <a:pt x="37" y="503"/>
                    <a:pt x="1" y="634"/>
                    <a:pt x="1" y="777"/>
                  </a:cubicBezTo>
                  <a:lnTo>
                    <a:pt x="13" y="932"/>
                  </a:lnTo>
                  <a:cubicBezTo>
                    <a:pt x="25" y="1123"/>
                    <a:pt x="96" y="1325"/>
                    <a:pt x="239" y="1468"/>
                  </a:cubicBezTo>
                  <a:cubicBezTo>
                    <a:pt x="394" y="1611"/>
                    <a:pt x="584" y="1682"/>
                    <a:pt x="787" y="1694"/>
                  </a:cubicBezTo>
                  <a:lnTo>
                    <a:pt x="989" y="1670"/>
                  </a:lnTo>
                  <a:cubicBezTo>
                    <a:pt x="1120" y="1635"/>
                    <a:pt x="1227" y="1563"/>
                    <a:pt x="1323" y="1468"/>
                  </a:cubicBezTo>
                  <a:lnTo>
                    <a:pt x="1442" y="1313"/>
                  </a:lnTo>
                  <a:cubicBezTo>
                    <a:pt x="1513" y="1194"/>
                    <a:pt x="1549" y="1063"/>
                    <a:pt x="1549" y="920"/>
                  </a:cubicBezTo>
                  <a:lnTo>
                    <a:pt x="1561" y="777"/>
                  </a:lnTo>
                  <a:cubicBezTo>
                    <a:pt x="1561" y="670"/>
                    <a:pt x="1537" y="563"/>
                    <a:pt x="1489" y="480"/>
                  </a:cubicBezTo>
                  <a:cubicBezTo>
                    <a:pt x="1453" y="384"/>
                    <a:pt x="1406" y="289"/>
                    <a:pt x="1334" y="230"/>
                  </a:cubicBezTo>
                  <a:cubicBezTo>
                    <a:pt x="1263" y="146"/>
                    <a:pt x="1180" y="99"/>
                    <a:pt x="1084" y="63"/>
                  </a:cubicBezTo>
                  <a:cubicBezTo>
                    <a:pt x="1005" y="23"/>
                    <a:pt x="918" y="0"/>
                    <a:pt x="83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32"/>
            <p:cNvSpPr/>
            <p:nvPr/>
          </p:nvSpPr>
          <p:spPr>
            <a:xfrm>
              <a:off x="7408534" y="1331165"/>
              <a:ext cx="597962" cy="718161"/>
            </a:xfrm>
            <a:custGeom>
              <a:rect b="b" l="l" r="r" t="t"/>
              <a:pathLst>
                <a:path extrusionOk="0" h="17990" w="14979">
                  <a:moveTo>
                    <a:pt x="6586" y="0"/>
                  </a:moveTo>
                  <a:cubicBezTo>
                    <a:pt x="4227" y="0"/>
                    <a:pt x="1956" y="1177"/>
                    <a:pt x="906" y="3572"/>
                  </a:cubicBezTo>
                  <a:cubicBezTo>
                    <a:pt x="156" y="5274"/>
                    <a:pt x="1" y="7167"/>
                    <a:pt x="156" y="9013"/>
                  </a:cubicBezTo>
                  <a:cubicBezTo>
                    <a:pt x="168" y="9144"/>
                    <a:pt x="180" y="9287"/>
                    <a:pt x="191" y="9429"/>
                  </a:cubicBezTo>
                  <a:cubicBezTo>
                    <a:pt x="84" y="10751"/>
                    <a:pt x="346" y="12085"/>
                    <a:pt x="953" y="13275"/>
                  </a:cubicBezTo>
                  <a:cubicBezTo>
                    <a:pt x="1144" y="13859"/>
                    <a:pt x="1394" y="14430"/>
                    <a:pt x="1692" y="14978"/>
                  </a:cubicBezTo>
                  <a:cubicBezTo>
                    <a:pt x="2644" y="16704"/>
                    <a:pt x="4394" y="17835"/>
                    <a:pt x="6359" y="17990"/>
                  </a:cubicBezTo>
                  <a:cubicBezTo>
                    <a:pt x="6359" y="17335"/>
                    <a:pt x="6359" y="16680"/>
                    <a:pt x="6359" y="16025"/>
                  </a:cubicBezTo>
                  <a:cubicBezTo>
                    <a:pt x="6276" y="16025"/>
                    <a:pt x="6204" y="15990"/>
                    <a:pt x="6145" y="15942"/>
                  </a:cubicBezTo>
                  <a:cubicBezTo>
                    <a:pt x="5668" y="15502"/>
                    <a:pt x="5394" y="14918"/>
                    <a:pt x="4978" y="14430"/>
                  </a:cubicBezTo>
                  <a:cubicBezTo>
                    <a:pt x="4561" y="13942"/>
                    <a:pt x="4109" y="13489"/>
                    <a:pt x="3620" y="13073"/>
                  </a:cubicBezTo>
                  <a:cubicBezTo>
                    <a:pt x="3347" y="12850"/>
                    <a:pt x="3608" y="12515"/>
                    <a:pt x="3882" y="12515"/>
                  </a:cubicBezTo>
                  <a:cubicBezTo>
                    <a:pt x="3930" y="12515"/>
                    <a:pt x="3979" y="12526"/>
                    <a:pt x="4025" y="12549"/>
                  </a:cubicBezTo>
                  <a:cubicBezTo>
                    <a:pt x="4883" y="12942"/>
                    <a:pt x="5859" y="13644"/>
                    <a:pt x="6383" y="14537"/>
                  </a:cubicBezTo>
                  <a:cubicBezTo>
                    <a:pt x="6383" y="14025"/>
                    <a:pt x="6395" y="13513"/>
                    <a:pt x="6407" y="13001"/>
                  </a:cubicBezTo>
                  <a:cubicBezTo>
                    <a:pt x="5990" y="12644"/>
                    <a:pt x="5668" y="12025"/>
                    <a:pt x="5371" y="11632"/>
                  </a:cubicBezTo>
                  <a:cubicBezTo>
                    <a:pt x="4799" y="10882"/>
                    <a:pt x="4263" y="10132"/>
                    <a:pt x="3763" y="9334"/>
                  </a:cubicBezTo>
                  <a:cubicBezTo>
                    <a:pt x="3602" y="9075"/>
                    <a:pt x="3851" y="8788"/>
                    <a:pt x="4096" y="8788"/>
                  </a:cubicBezTo>
                  <a:cubicBezTo>
                    <a:pt x="4177" y="8788"/>
                    <a:pt x="4258" y="8820"/>
                    <a:pt x="4323" y="8894"/>
                  </a:cubicBezTo>
                  <a:cubicBezTo>
                    <a:pt x="4942" y="9608"/>
                    <a:pt x="5525" y="10334"/>
                    <a:pt x="6121" y="11061"/>
                  </a:cubicBezTo>
                  <a:cubicBezTo>
                    <a:pt x="6216" y="11168"/>
                    <a:pt x="6335" y="11287"/>
                    <a:pt x="6454" y="11406"/>
                  </a:cubicBezTo>
                  <a:cubicBezTo>
                    <a:pt x="6466" y="10787"/>
                    <a:pt x="6490" y="10156"/>
                    <a:pt x="6514" y="9537"/>
                  </a:cubicBezTo>
                  <a:cubicBezTo>
                    <a:pt x="5537" y="7822"/>
                    <a:pt x="4692" y="6036"/>
                    <a:pt x="3990" y="4191"/>
                  </a:cubicBezTo>
                  <a:cubicBezTo>
                    <a:pt x="3880" y="3901"/>
                    <a:pt x="4146" y="3683"/>
                    <a:pt x="4399" y="3683"/>
                  </a:cubicBezTo>
                  <a:cubicBezTo>
                    <a:pt x="4530" y="3683"/>
                    <a:pt x="4658" y="3742"/>
                    <a:pt x="4728" y="3881"/>
                  </a:cubicBezTo>
                  <a:cubicBezTo>
                    <a:pt x="5537" y="5393"/>
                    <a:pt x="6371" y="6893"/>
                    <a:pt x="7264" y="8370"/>
                  </a:cubicBezTo>
                  <a:lnTo>
                    <a:pt x="8335" y="6393"/>
                  </a:lnTo>
                  <a:cubicBezTo>
                    <a:pt x="8740" y="5619"/>
                    <a:pt x="9157" y="4536"/>
                    <a:pt x="9955" y="4107"/>
                  </a:cubicBezTo>
                  <a:cubicBezTo>
                    <a:pt x="10009" y="4076"/>
                    <a:pt x="10066" y="4062"/>
                    <a:pt x="10123" y="4062"/>
                  </a:cubicBezTo>
                  <a:cubicBezTo>
                    <a:pt x="10302" y="4062"/>
                    <a:pt x="10469" y="4206"/>
                    <a:pt x="10478" y="4405"/>
                  </a:cubicBezTo>
                  <a:cubicBezTo>
                    <a:pt x="10550" y="5298"/>
                    <a:pt x="9847" y="6274"/>
                    <a:pt x="9431" y="7024"/>
                  </a:cubicBezTo>
                  <a:cubicBezTo>
                    <a:pt x="8907" y="8001"/>
                    <a:pt x="8371" y="8977"/>
                    <a:pt x="7847" y="9953"/>
                  </a:cubicBezTo>
                  <a:cubicBezTo>
                    <a:pt x="7752" y="10120"/>
                    <a:pt x="7585" y="10227"/>
                    <a:pt x="7395" y="10251"/>
                  </a:cubicBezTo>
                  <a:cubicBezTo>
                    <a:pt x="7395" y="10822"/>
                    <a:pt x="7383" y="11406"/>
                    <a:pt x="7383" y="11977"/>
                  </a:cubicBezTo>
                  <a:cubicBezTo>
                    <a:pt x="7966" y="11573"/>
                    <a:pt x="8526" y="11144"/>
                    <a:pt x="9050" y="10680"/>
                  </a:cubicBezTo>
                  <a:cubicBezTo>
                    <a:pt x="9478" y="10297"/>
                    <a:pt x="9941" y="9487"/>
                    <a:pt x="10557" y="9487"/>
                  </a:cubicBezTo>
                  <a:cubicBezTo>
                    <a:pt x="10575" y="9487"/>
                    <a:pt x="10592" y="9488"/>
                    <a:pt x="10609" y="9489"/>
                  </a:cubicBezTo>
                  <a:cubicBezTo>
                    <a:pt x="10728" y="9489"/>
                    <a:pt x="10836" y="9572"/>
                    <a:pt x="10871" y="9691"/>
                  </a:cubicBezTo>
                  <a:cubicBezTo>
                    <a:pt x="11038" y="10430"/>
                    <a:pt x="10038" y="11072"/>
                    <a:pt x="9538" y="11477"/>
                  </a:cubicBezTo>
                  <a:cubicBezTo>
                    <a:pt x="8895" y="12013"/>
                    <a:pt x="8169" y="12442"/>
                    <a:pt x="7395" y="12751"/>
                  </a:cubicBezTo>
                  <a:cubicBezTo>
                    <a:pt x="7395" y="14490"/>
                    <a:pt x="7407" y="16240"/>
                    <a:pt x="7430" y="17990"/>
                  </a:cubicBezTo>
                  <a:cubicBezTo>
                    <a:pt x="7740" y="17954"/>
                    <a:pt x="8061" y="17907"/>
                    <a:pt x="8371" y="17835"/>
                  </a:cubicBezTo>
                  <a:cubicBezTo>
                    <a:pt x="8395" y="17228"/>
                    <a:pt x="8478" y="16633"/>
                    <a:pt x="8633" y="16049"/>
                  </a:cubicBezTo>
                  <a:cubicBezTo>
                    <a:pt x="8800" y="15085"/>
                    <a:pt x="9169" y="14168"/>
                    <a:pt x="9705" y="13347"/>
                  </a:cubicBezTo>
                  <a:cubicBezTo>
                    <a:pt x="9919" y="12847"/>
                    <a:pt x="10193" y="12382"/>
                    <a:pt x="10538" y="11965"/>
                  </a:cubicBezTo>
                  <a:cubicBezTo>
                    <a:pt x="11455" y="10822"/>
                    <a:pt x="12884" y="10120"/>
                    <a:pt x="14336" y="9953"/>
                  </a:cubicBezTo>
                  <a:cubicBezTo>
                    <a:pt x="14979" y="6524"/>
                    <a:pt x="13479" y="3048"/>
                    <a:pt x="10538" y="1167"/>
                  </a:cubicBezTo>
                  <a:cubicBezTo>
                    <a:pt x="9336" y="391"/>
                    <a:pt x="7947" y="0"/>
                    <a:pt x="6586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32"/>
            <p:cNvSpPr/>
            <p:nvPr/>
          </p:nvSpPr>
          <p:spPr>
            <a:xfrm>
              <a:off x="7740788" y="1726573"/>
              <a:ext cx="533810" cy="518720"/>
            </a:xfrm>
            <a:custGeom>
              <a:rect b="b" l="l" r="r" t="t"/>
              <a:pathLst>
                <a:path extrusionOk="0" h="12994" w="13372">
                  <a:moveTo>
                    <a:pt x="6756" y="0"/>
                  </a:moveTo>
                  <a:cubicBezTo>
                    <a:pt x="6504" y="0"/>
                    <a:pt x="6252" y="16"/>
                    <a:pt x="6001" y="48"/>
                  </a:cubicBezTo>
                  <a:cubicBezTo>
                    <a:pt x="4537" y="215"/>
                    <a:pt x="3120" y="917"/>
                    <a:pt x="2191" y="2060"/>
                  </a:cubicBezTo>
                  <a:cubicBezTo>
                    <a:pt x="1858" y="2477"/>
                    <a:pt x="1572" y="2942"/>
                    <a:pt x="1370" y="3442"/>
                  </a:cubicBezTo>
                  <a:cubicBezTo>
                    <a:pt x="834" y="4263"/>
                    <a:pt x="465" y="5180"/>
                    <a:pt x="298" y="6144"/>
                  </a:cubicBezTo>
                  <a:cubicBezTo>
                    <a:pt x="143" y="6728"/>
                    <a:pt x="60" y="7323"/>
                    <a:pt x="36" y="7930"/>
                  </a:cubicBezTo>
                  <a:cubicBezTo>
                    <a:pt x="0" y="9014"/>
                    <a:pt x="215" y="10073"/>
                    <a:pt x="834" y="10931"/>
                  </a:cubicBezTo>
                  <a:cubicBezTo>
                    <a:pt x="1393" y="10371"/>
                    <a:pt x="1965" y="9823"/>
                    <a:pt x="2525" y="9288"/>
                  </a:cubicBezTo>
                  <a:cubicBezTo>
                    <a:pt x="2227" y="8383"/>
                    <a:pt x="2965" y="7097"/>
                    <a:pt x="3167" y="6228"/>
                  </a:cubicBezTo>
                  <a:cubicBezTo>
                    <a:pt x="3477" y="4882"/>
                    <a:pt x="3679" y="3513"/>
                    <a:pt x="3787" y="2132"/>
                  </a:cubicBezTo>
                  <a:cubicBezTo>
                    <a:pt x="3805" y="1815"/>
                    <a:pt x="4048" y="1654"/>
                    <a:pt x="4289" y="1654"/>
                  </a:cubicBezTo>
                  <a:cubicBezTo>
                    <a:pt x="4527" y="1654"/>
                    <a:pt x="4763" y="1812"/>
                    <a:pt x="4775" y="2132"/>
                  </a:cubicBezTo>
                  <a:cubicBezTo>
                    <a:pt x="4822" y="3561"/>
                    <a:pt x="4680" y="5001"/>
                    <a:pt x="4382" y="6406"/>
                  </a:cubicBezTo>
                  <a:cubicBezTo>
                    <a:pt x="4287" y="6787"/>
                    <a:pt x="4203" y="7311"/>
                    <a:pt x="4084" y="7823"/>
                  </a:cubicBezTo>
                  <a:cubicBezTo>
                    <a:pt x="4382" y="7561"/>
                    <a:pt x="4668" y="7299"/>
                    <a:pt x="4953" y="7037"/>
                  </a:cubicBezTo>
                  <a:cubicBezTo>
                    <a:pt x="5549" y="6513"/>
                    <a:pt x="6156" y="5882"/>
                    <a:pt x="6858" y="5489"/>
                  </a:cubicBezTo>
                  <a:cubicBezTo>
                    <a:pt x="7037" y="5108"/>
                    <a:pt x="7168" y="4704"/>
                    <a:pt x="7275" y="4299"/>
                  </a:cubicBezTo>
                  <a:cubicBezTo>
                    <a:pt x="7370" y="3715"/>
                    <a:pt x="7406" y="3108"/>
                    <a:pt x="7394" y="2513"/>
                  </a:cubicBezTo>
                  <a:cubicBezTo>
                    <a:pt x="7394" y="2302"/>
                    <a:pt x="7545" y="2197"/>
                    <a:pt x="7704" y="2197"/>
                  </a:cubicBezTo>
                  <a:cubicBezTo>
                    <a:pt x="7840" y="2197"/>
                    <a:pt x="7982" y="2275"/>
                    <a:pt x="8037" y="2430"/>
                  </a:cubicBezTo>
                  <a:cubicBezTo>
                    <a:pt x="8347" y="3311"/>
                    <a:pt x="8382" y="4263"/>
                    <a:pt x="8120" y="5156"/>
                  </a:cubicBezTo>
                  <a:cubicBezTo>
                    <a:pt x="8150" y="5157"/>
                    <a:pt x="8179" y="5157"/>
                    <a:pt x="8208" y="5157"/>
                  </a:cubicBezTo>
                  <a:cubicBezTo>
                    <a:pt x="8703" y="5157"/>
                    <a:pt x="9196" y="5063"/>
                    <a:pt x="9656" y="4894"/>
                  </a:cubicBezTo>
                  <a:cubicBezTo>
                    <a:pt x="9714" y="4874"/>
                    <a:pt x="9770" y="4865"/>
                    <a:pt x="9823" y="4865"/>
                  </a:cubicBezTo>
                  <a:cubicBezTo>
                    <a:pt x="10304" y="4865"/>
                    <a:pt x="10556" y="5624"/>
                    <a:pt x="10073" y="5870"/>
                  </a:cubicBezTo>
                  <a:cubicBezTo>
                    <a:pt x="9584" y="6102"/>
                    <a:pt x="9057" y="6223"/>
                    <a:pt x="8525" y="6223"/>
                  </a:cubicBezTo>
                  <a:cubicBezTo>
                    <a:pt x="8319" y="6223"/>
                    <a:pt x="8112" y="6205"/>
                    <a:pt x="7906" y="6168"/>
                  </a:cubicBezTo>
                  <a:cubicBezTo>
                    <a:pt x="7478" y="6835"/>
                    <a:pt x="6763" y="7371"/>
                    <a:pt x="6120" y="7894"/>
                  </a:cubicBezTo>
                  <a:cubicBezTo>
                    <a:pt x="6858" y="7859"/>
                    <a:pt x="7620" y="7823"/>
                    <a:pt x="8347" y="7716"/>
                  </a:cubicBezTo>
                  <a:cubicBezTo>
                    <a:pt x="8414" y="7705"/>
                    <a:pt x="8485" y="7698"/>
                    <a:pt x="8555" y="7698"/>
                  </a:cubicBezTo>
                  <a:cubicBezTo>
                    <a:pt x="8723" y="7698"/>
                    <a:pt x="8889" y="7740"/>
                    <a:pt x="8990" y="7883"/>
                  </a:cubicBezTo>
                  <a:cubicBezTo>
                    <a:pt x="9180" y="8121"/>
                    <a:pt x="9275" y="8228"/>
                    <a:pt x="9168" y="8526"/>
                  </a:cubicBezTo>
                  <a:cubicBezTo>
                    <a:pt x="9073" y="8799"/>
                    <a:pt x="8823" y="8990"/>
                    <a:pt x="8525" y="9014"/>
                  </a:cubicBezTo>
                  <a:cubicBezTo>
                    <a:pt x="7584" y="9123"/>
                    <a:pt x="6551" y="9275"/>
                    <a:pt x="5546" y="9275"/>
                  </a:cubicBezTo>
                  <a:cubicBezTo>
                    <a:pt x="5242" y="9275"/>
                    <a:pt x="4940" y="9261"/>
                    <a:pt x="4644" y="9228"/>
                  </a:cubicBezTo>
                  <a:cubicBezTo>
                    <a:pt x="4239" y="9597"/>
                    <a:pt x="3834" y="9966"/>
                    <a:pt x="3441" y="10347"/>
                  </a:cubicBezTo>
                  <a:cubicBezTo>
                    <a:pt x="2906" y="10859"/>
                    <a:pt x="2394" y="11395"/>
                    <a:pt x="1882" y="11943"/>
                  </a:cubicBezTo>
                  <a:cubicBezTo>
                    <a:pt x="2928" y="12663"/>
                    <a:pt x="4173" y="12993"/>
                    <a:pt x="5436" y="12993"/>
                  </a:cubicBezTo>
                  <a:cubicBezTo>
                    <a:pt x="7953" y="12993"/>
                    <a:pt x="10543" y="11682"/>
                    <a:pt x="11788" y="9526"/>
                  </a:cubicBezTo>
                  <a:cubicBezTo>
                    <a:pt x="12228" y="8918"/>
                    <a:pt x="12514" y="8192"/>
                    <a:pt x="12597" y="7442"/>
                  </a:cubicBezTo>
                  <a:cubicBezTo>
                    <a:pt x="13371" y="4394"/>
                    <a:pt x="11573" y="1084"/>
                    <a:pt x="8513" y="275"/>
                  </a:cubicBezTo>
                  <a:cubicBezTo>
                    <a:pt x="7944" y="90"/>
                    <a:pt x="7352" y="0"/>
                    <a:pt x="6756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32"/>
            <p:cNvSpPr/>
            <p:nvPr/>
          </p:nvSpPr>
          <p:spPr>
            <a:xfrm>
              <a:off x="7541148" y="1478670"/>
              <a:ext cx="621035" cy="1068858"/>
            </a:xfrm>
            <a:custGeom>
              <a:rect b="b" l="l" r="r" t="t"/>
              <a:pathLst>
                <a:path extrusionOk="0" h="26775" w="15557">
                  <a:moveTo>
                    <a:pt x="1059" y="0"/>
                  </a:moveTo>
                  <a:cubicBezTo>
                    <a:pt x="806" y="0"/>
                    <a:pt x="542" y="218"/>
                    <a:pt x="644" y="508"/>
                  </a:cubicBezTo>
                  <a:cubicBezTo>
                    <a:pt x="1346" y="2353"/>
                    <a:pt x="2192" y="4139"/>
                    <a:pt x="3168" y="5853"/>
                  </a:cubicBezTo>
                  <a:cubicBezTo>
                    <a:pt x="3144" y="6485"/>
                    <a:pt x="3120" y="7104"/>
                    <a:pt x="3108" y="7723"/>
                  </a:cubicBezTo>
                  <a:cubicBezTo>
                    <a:pt x="2989" y="7604"/>
                    <a:pt x="2882" y="7485"/>
                    <a:pt x="2787" y="7377"/>
                  </a:cubicBezTo>
                  <a:cubicBezTo>
                    <a:pt x="2192" y="6651"/>
                    <a:pt x="1596" y="5925"/>
                    <a:pt x="977" y="5211"/>
                  </a:cubicBezTo>
                  <a:cubicBezTo>
                    <a:pt x="912" y="5137"/>
                    <a:pt x="831" y="5105"/>
                    <a:pt x="750" y="5105"/>
                  </a:cubicBezTo>
                  <a:cubicBezTo>
                    <a:pt x="506" y="5105"/>
                    <a:pt x="256" y="5392"/>
                    <a:pt x="418" y="5651"/>
                  </a:cubicBezTo>
                  <a:cubicBezTo>
                    <a:pt x="918" y="6449"/>
                    <a:pt x="1465" y="7199"/>
                    <a:pt x="2025" y="7961"/>
                  </a:cubicBezTo>
                  <a:cubicBezTo>
                    <a:pt x="2323" y="8342"/>
                    <a:pt x="2644" y="8961"/>
                    <a:pt x="3073" y="9318"/>
                  </a:cubicBezTo>
                  <a:cubicBezTo>
                    <a:pt x="3061" y="9830"/>
                    <a:pt x="3049" y="10342"/>
                    <a:pt x="3037" y="10854"/>
                  </a:cubicBezTo>
                  <a:cubicBezTo>
                    <a:pt x="2513" y="9961"/>
                    <a:pt x="1549" y="9271"/>
                    <a:pt x="691" y="8866"/>
                  </a:cubicBezTo>
                  <a:cubicBezTo>
                    <a:pt x="644" y="8843"/>
                    <a:pt x="595" y="8833"/>
                    <a:pt x="546" y="8833"/>
                  </a:cubicBezTo>
                  <a:cubicBezTo>
                    <a:pt x="263" y="8833"/>
                    <a:pt x="0" y="9176"/>
                    <a:pt x="275" y="9390"/>
                  </a:cubicBezTo>
                  <a:cubicBezTo>
                    <a:pt x="763" y="9806"/>
                    <a:pt x="1227" y="10259"/>
                    <a:pt x="1632" y="10747"/>
                  </a:cubicBezTo>
                  <a:cubicBezTo>
                    <a:pt x="2061" y="11235"/>
                    <a:pt x="2323" y="11819"/>
                    <a:pt x="2799" y="12259"/>
                  </a:cubicBezTo>
                  <a:cubicBezTo>
                    <a:pt x="2858" y="12307"/>
                    <a:pt x="2942" y="12342"/>
                    <a:pt x="3025" y="12342"/>
                  </a:cubicBezTo>
                  <a:cubicBezTo>
                    <a:pt x="3013" y="13009"/>
                    <a:pt x="3001" y="13664"/>
                    <a:pt x="3001" y="14319"/>
                  </a:cubicBezTo>
                  <a:lnTo>
                    <a:pt x="3001" y="16569"/>
                  </a:lnTo>
                  <a:cubicBezTo>
                    <a:pt x="3025" y="18331"/>
                    <a:pt x="3049" y="20081"/>
                    <a:pt x="3096" y="21844"/>
                  </a:cubicBezTo>
                  <a:cubicBezTo>
                    <a:pt x="3132" y="22772"/>
                    <a:pt x="3156" y="23713"/>
                    <a:pt x="3204" y="24642"/>
                  </a:cubicBezTo>
                  <a:cubicBezTo>
                    <a:pt x="3251" y="25380"/>
                    <a:pt x="3156" y="26082"/>
                    <a:pt x="3632" y="26666"/>
                  </a:cubicBezTo>
                  <a:cubicBezTo>
                    <a:pt x="3699" y="26742"/>
                    <a:pt x="3788" y="26774"/>
                    <a:pt x="3879" y="26774"/>
                  </a:cubicBezTo>
                  <a:cubicBezTo>
                    <a:pt x="4014" y="26774"/>
                    <a:pt x="4151" y="26701"/>
                    <a:pt x="4216" y="26594"/>
                  </a:cubicBezTo>
                  <a:cubicBezTo>
                    <a:pt x="4656" y="25927"/>
                    <a:pt x="4430" y="25046"/>
                    <a:pt x="4406" y="24296"/>
                  </a:cubicBezTo>
                  <a:cubicBezTo>
                    <a:pt x="4370" y="23475"/>
                    <a:pt x="4323" y="22653"/>
                    <a:pt x="4287" y="21844"/>
                  </a:cubicBezTo>
                  <a:cubicBezTo>
                    <a:pt x="4275" y="21439"/>
                    <a:pt x="4263" y="21034"/>
                    <a:pt x="4251" y="20641"/>
                  </a:cubicBezTo>
                  <a:cubicBezTo>
                    <a:pt x="5168" y="19879"/>
                    <a:pt x="6049" y="19046"/>
                    <a:pt x="6859" y="18165"/>
                  </a:cubicBezTo>
                  <a:cubicBezTo>
                    <a:pt x="7395" y="17617"/>
                    <a:pt x="7907" y="17081"/>
                    <a:pt x="8442" y="16557"/>
                  </a:cubicBezTo>
                  <a:cubicBezTo>
                    <a:pt x="8835" y="16176"/>
                    <a:pt x="9240" y="15807"/>
                    <a:pt x="9645" y="15438"/>
                  </a:cubicBezTo>
                  <a:cubicBezTo>
                    <a:pt x="9950" y="15472"/>
                    <a:pt x="10261" y="15487"/>
                    <a:pt x="10575" y="15487"/>
                  </a:cubicBezTo>
                  <a:cubicBezTo>
                    <a:pt x="11572" y="15487"/>
                    <a:pt x="12594" y="15341"/>
                    <a:pt x="13526" y="15224"/>
                  </a:cubicBezTo>
                  <a:cubicBezTo>
                    <a:pt x="13824" y="15212"/>
                    <a:pt x="14074" y="15009"/>
                    <a:pt x="14169" y="14736"/>
                  </a:cubicBezTo>
                  <a:cubicBezTo>
                    <a:pt x="14276" y="14438"/>
                    <a:pt x="14181" y="14331"/>
                    <a:pt x="13991" y="14093"/>
                  </a:cubicBezTo>
                  <a:cubicBezTo>
                    <a:pt x="13887" y="13954"/>
                    <a:pt x="13714" y="13910"/>
                    <a:pt x="13540" y="13910"/>
                  </a:cubicBezTo>
                  <a:cubicBezTo>
                    <a:pt x="13475" y="13910"/>
                    <a:pt x="13409" y="13916"/>
                    <a:pt x="13348" y="13926"/>
                  </a:cubicBezTo>
                  <a:cubicBezTo>
                    <a:pt x="12621" y="14033"/>
                    <a:pt x="11859" y="14069"/>
                    <a:pt x="11121" y="14104"/>
                  </a:cubicBezTo>
                  <a:cubicBezTo>
                    <a:pt x="11764" y="13581"/>
                    <a:pt x="12479" y="13045"/>
                    <a:pt x="12907" y="12378"/>
                  </a:cubicBezTo>
                  <a:cubicBezTo>
                    <a:pt x="13113" y="12415"/>
                    <a:pt x="13321" y="12433"/>
                    <a:pt x="13528" y="12433"/>
                  </a:cubicBezTo>
                  <a:cubicBezTo>
                    <a:pt x="14063" y="12433"/>
                    <a:pt x="14593" y="12312"/>
                    <a:pt x="15074" y="12080"/>
                  </a:cubicBezTo>
                  <a:cubicBezTo>
                    <a:pt x="15557" y="11834"/>
                    <a:pt x="15305" y="11075"/>
                    <a:pt x="14824" y="11075"/>
                  </a:cubicBezTo>
                  <a:cubicBezTo>
                    <a:pt x="14771" y="11075"/>
                    <a:pt x="14715" y="11084"/>
                    <a:pt x="14657" y="11104"/>
                  </a:cubicBezTo>
                  <a:cubicBezTo>
                    <a:pt x="14200" y="11283"/>
                    <a:pt x="13710" y="11367"/>
                    <a:pt x="13219" y="11367"/>
                  </a:cubicBezTo>
                  <a:cubicBezTo>
                    <a:pt x="13187" y="11367"/>
                    <a:pt x="13154" y="11367"/>
                    <a:pt x="13121" y="11366"/>
                  </a:cubicBezTo>
                  <a:cubicBezTo>
                    <a:pt x="13383" y="10473"/>
                    <a:pt x="13348" y="9521"/>
                    <a:pt x="13038" y="8640"/>
                  </a:cubicBezTo>
                  <a:cubicBezTo>
                    <a:pt x="12983" y="8485"/>
                    <a:pt x="12841" y="8407"/>
                    <a:pt x="12705" y="8407"/>
                  </a:cubicBezTo>
                  <a:cubicBezTo>
                    <a:pt x="12546" y="8407"/>
                    <a:pt x="12395" y="8512"/>
                    <a:pt x="12395" y="8723"/>
                  </a:cubicBezTo>
                  <a:cubicBezTo>
                    <a:pt x="12419" y="9318"/>
                    <a:pt x="12371" y="9925"/>
                    <a:pt x="12276" y="10509"/>
                  </a:cubicBezTo>
                  <a:cubicBezTo>
                    <a:pt x="12169" y="10926"/>
                    <a:pt x="12038" y="11318"/>
                    <a:pt x="11859" y="11699"/>
                  </a:cubicBezTo>
                  <a:cubicBezTo>
                    <a:pt x="11157" y="12092"/>
                    <a:pt x="10562" y="12723"/>
                    <a:pt x="9966" y="13247"/>
                  </a:cubicBezTo>
                  <a:cubicBezTo>
                    <a:pt x="9669" y="13509"/>
                    <a:pt x="9371" y="13771"/>
                    <a:pt x="9085" y="14033"/>
                  </a:cubicBezTo>
                  <a:cubicBezTo>
                    <a:pt x="9216" y="13521"/>
                    <a:pt x="9300" y="12997"/>
                    <a:pt x="9383" y="12616"/>
                  </a:cubicBezTo>
                  <a:cubicBezTo>
                    <a:pt x="9681" y="11211"/>
                    <a:pt x="9823" y="9771"/>
                    <a:pt x="9776" y="8342"/>
                  </a:cubicBezTo>
                  <a:cubicBezTo>
                    <a:pt x="9764" y="8022"/>
                    <a:pt x="9531" y="7864"/>
                    <a:pt x="9294" y="7864"/>
                  </a:cubicBezTo>
                  <a:cubicBezTo>
                    <a:pt x="9055" y="7864"/>
                    <a:pt x="8812" y="8025"/>
                    <a:pt x="8788" y="8342"/>
                  </a:cubicBezTo>
                  <a:cubicBezTo>
                    <a:pt x="8692" y="9723"/>
                    <a:pt x="8478" y="11092"/>
                    <a:pt x="8168" y="12450"/>
                  </a:cubicBezTo>
                  <a:cubicBezTo>
                    <a:pt x="7954" y="13319"/>
                    <a:pt x="7228" y="14605"/>
                    <a:pt x="7526" y="15509"/>
                  </a:cubicBezTo>
                  <a:cubicBezTo>
                    <a:pt x="6966" y="16045"/>
                    <a:pt x="6394" y="16581"/>
                    <a:pt x="5835" y="17152"/>
                  </a:cubicBezTo>
                  <a:cubicBezTo>
                    <a:pt x="5251" y="17724"/>
                    <a:pt x="4704" y="18343"/>
                    <a:pt x="4204" y="18986"/>
                  </a:cubicBezTo>
                  <a:cubicBezTo>
                    <a:pt x="4168" y="18117"/>
                    <a:pt x="4144" y="17260"/>
                    <a:pt x="4132" y="16390"/>
                  </a:cubicBezTo>
                  <a:cubicBezTo>
                    <a:pt x="4108" y="15688"/>
                    <a:pt x="4097" y="14997"/>
                    <a:pt x="4085" y="14307"/>
                  </a:cubicBezTo>
                  <a:cubicBezTo>
                    <a:pt x="4061" y="12557"/>
                    <a:pt x="4049" y="10806"/>
                    <a:pt x="4049" y="9068"/>
                  </a:cubicBezTo>
                  <a:cubicBezTo>
                    <a:pt x="4823" y="8759"/>
                    <a:pt x="5549" y="8330"/>
                    <a:pt x="6192" y="7794"/>
                  </a:cubicBezTo>
                  <a:cubicBezTo>
                    <a:pt x="6704" y="7389"/>
                    <a:pt x="7704" y="6746"/>
                    <a:pt x="7537" y="6008"/>
                  </a:cubicBezTo>
                  <a:cubicBezTo>
                    <a:pt x="7502" y="5889"/>
                    <a:pt x="7395" y="5806"/>
                    <a:pt x="7264" y="5806"/>
                  </a:cubicBezTo>
                  <a:cubicBezTo>
                    <a:pt x="7246" y="5805"/>
                    <a:pt x="7229" y="5804"/>
                    <a:pt x="7212" y="5804"/>
                  </a:cubicBezTo>
                  <a:cubicBezTo>
                    <a:pt x="6606" y="5804"/>
                    <a:pt x="6133" y="6614"/>
                    <a:pt x="5716" y="6996"/>
                  </a:cubicBezTo>
                  <a:cubicBezTo>
                    <a:pt x="5180" y="7461"/>
                    <a:pt x="4620" y="7889"/>
                    <a:pt x="4049" y="8294"/>
                  </a:cubicBezTo>
                  <a:cubicBezTo>
                    <a:pt x="4049" y="7723"/>
                    <a:pt x="4049" y="7139"/>
                    <a:pt x="4061" y="6568"/>
                  </a:cubicBezTo>
                  <a:cubicBezTo>
                    <a:pt x="4251" y="6544"/>
                    <a:pt x="4418" y="6437"/>
                    <a:pt x="4501" y="6270"/>
                  </a:cubicBezTo>
                  <a:cubicBezTo>
                    <a:pt x="5037" y="5294"/>
                    <a:pt x="5561" y="4318"/>
                    <a:pt x="6097" y="3353"/>
                  </a:cubicBezTo>
                  <a:cubicBezTo>
                    <a:pt x="6514" y="2591"/>
                    <a:pt x="7216" y="1615"/>
                    <a:pt x="7133" y="722"/>
                  </a:cubicBezTo>
                  <a:cubicBezTo>
                    <a:pt x="7124" y="523"/>
                    <a:pt x="6963" y="379"/>
                    <a:pt x="6782" y="379"/>
                  </a:cubicBezTo>
                  <a:cubicBezTo>
                    <a:pt x="6725" y="379"/>
                    <a:pt x="6666" y="393"/>
                    <a:pt x="6609" y="424"/>
                  </a:cubicBezTo>
                  <a:cubicBezTo>
                    <a:pt x="5811" y="853"/>
                    <a:pt x="5406" y="1936"/>
                    <a:pt x="4990" y="2710"/>
                  </a:cubicBezTo>
                  <a:lnTo>
                    <a:pt x="3918" y="4687"/>
                  </a:lnTo>
                  <a:cubicBezTo>
                    <a:pt x="3025" y="3210"/>
                    <a:pt x="2203" y="1710"/>
                    <a:pt x="1394" y="198"/>
                  </a:cubicBezTo>
                  <a:cubicBezTo>
                    <a:pt x="1320" y="59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32"/>
            <p:cNvSpPr/>
            <p:nvPr/>
          </p:nvSpPr>
          <p:spPr>
            <a:xfrm>
              <a:off x="4654693" y="29853"/>
              <a:ext cx="799957" cy="978120"/>
            </a:xfrm>
            <a:custGeom>
              <a:rect b="b" l="l" r="r" t="t"/>
              <a:pathLst>
                <a:path extrusionOk="0" h="24502" w="20039">
                  <a:moveTo>
                    <a:pt x="8435" y="0"/>
                  </a:moveTo>
                  <a:cubicBezTo>
                    <a:pt x="7917" y="0"/>
                    <a:pt x="7391" y="56"/>
                    <a:pt x="6858" y="177"/>
                  </a:cubicBezTo>
                  <a:cubicBezTo>
                    <a:pt x="3798" y="868"/>
                    <a:pt x="1691" y="3749"/>
                    <a:pt x="941" y="6642"/>
                  </a:cubicBezTo>
                  <a:cubicBezTo>
                    <a:pt x="917" y="6725"/>
                    <a:pt x="905" y="6809"/>
                    <a:pt x="881" y="6892"/>
                  </a:cubicBezTo>
                  <a:cubicBezTo>
                    <a:pt x="619" y="7749"/>
                    <a:pt x="441" y="8619"/>
                    <a:pt x="334" y="9512"/>
                  </a:cubicBezTo>
                  <a:cubicBezTo>
                    <a:pt x="0" y="12274"/>
                    <a:pt x="95" y="15191"/>
                    <a:pt x="1298" y="17727"/>
                  </a:cubicBezTo>
                  <a:cubicBezTo>
                    <a:pt x="2143" y="20691"/>
                    <a:pt x="4060" y="23787"/>
                    <a:pt x="7311" y="24323"/>
                  </a:cubicBezTo>
                  <a:cubicBezTo>
                    <a:pt x="7751" y="24394"/>
                    <a:pt x="8204" y="24430"/>
                    <a:pt x="8644" y="24430"/>
                  </a:cubicBezTo>
                  <a:cubicBezTo>
                    <a:pt x="8596" y="23073"/>
                    <a:pt x="8561" y="21715"/>
                    <a:pt x="8549" y="20346"/>
                  </a:cubicBezTo>
                  <a:cubicBezTo>
                    <a:pt x="7311" y="20203"/>
                    <a:pt x="6060" y="19477"/>
                    <a:pt x="5156" y="18703"/>
                  </a:cubicBezTo>
                  <a:cubicBezTo>
                    <a:pt x="3989" y="17703"/>
                    <a:pt x="3298" y="16358"/>
                    <a:pt x="2953" y="14869"/>
                  </a:cubicBezTo>
                  <a:cubicBezTo>
                    <a:pt x="2895" y="14616"/>
                    <a:pt x="3096" y="14451"/>
                    <a:pt x="3298" y="14451"/>
                  </a:cubicBezTo>
                  <a:cubicBezTo>
                    <a:pt x="3428" y="14451"/>
                    <a:pt x="3559" y="14520"/>
                    <a:pt x="3620" y="14679"/>
                  </a:cubicBezTo>
                  <a:cubicBezTo>
                    <a:pt x="4084" y="15881"/>
                    <a:pt x="4941" y="16893"/>
                    <a:pt x="5941" y="17703"/>
                  </a:cubicBezTo>
                  <a:lnTo>
                    <a:pt x="6013" y="17763"/>
                  </a:lnTo>
                  <a:cubicBezTo>
                    <a:pt x="5989" y="17703"/>
                    <a:pt x="5977" y="17655"/>
                    <a:pt x="5965" y="17596"/>
                  </a:cubicBezTo>
                  <a:cubicBezTo>
                    <a:pt x="5668" y="16679"/>
                    <a:pt x="5465" y="15619"/>
                    <a:pt x="5763" y="14667"/>
                  </a:cubicBezTo>
                  <a:cubicBezTo>
                    <a:pt x="5806" y="14520"/>
                    <a:pt x="5943" y="14439"/>
                    <a:pt x="6078" y="14439"/>
                  </a:cubicBezTo>
                  <a:cubicBezTo>
                    <a:pt x="6205" y="14439"/>
                    <a:pt x="6330" y="14511"/>
                    <a:pt x="6370" y="14667"/>
                  </a:cubicBezTo>
                  <a:cubicBezTo>
                    <a:pt x="6584" y="15500"/>
                    <a:pt x="6608" y="16346"/>
                    <a:pt x="6882" y="17179"/>
                  </a:cubicBezTo>
                  <a:cubicBezTo>
                    <a:pt x="7037" y="17667"/>
                    <a:pt x="7394" y="18155"/>
                    <a:pt x="7584" y="18667"/>
                  </a:cubicBezTo>
                  <a:cubicBezTo>
                    <a:pt x="7894" y="18786"/>
                    <a:pt x="8215" y="18906"/>
                    <a:pt x="8537" y="19013"/>
                  </a:cubicBezTo>
                  <a:cubicBezTo>
                    <a:pt x="8513" y="17382"/>
                    <a:pt x="8477" y="15738"/>
                    <a:pt x="8442" y="14107"/>
                  </a:cubicBezTo>
                  <a:cubicBezTo>
                    <a:pt x="7346" y="13738"/>
                    <a:pt x="6501" y="12655"/>
                    <a:pt x="5918" y="11714"/>
                  </a:cubicBezTo>
                  <a:cubicBezTo>
                    <a:pt x="5203" y="10547"/>
                    <a:pt x="4953" y="9333"/>
                    <a:pt x="4858" y="7988"/>
                  </a:cubicBezTo>
                  <a:cubicBezTo>
                    <a:pt x="4844" y="7737"/>
                    <a:pt x="5081" y="7587"/>
                    <a:pt x="5301" y="7587"/>
                  </a:cubicBezTo>
                  <a:cubicBezTo>
                    <a:pt x="5468" y="7587"/>
                    <a:pt x="5625" y="7673"/>
                    <a:pt x="5656" y="7868"/>
                  </a:cubicBezTo>
                  <a:cubicBezTo>
                    <a:pt x="5858" y="9023"/>
                    <a:pt x="6310" y="10119"/>
                    <a:pt x="6965" y="11083"/>
                  </a:cubicBezTo>
                  <a:cubicBezTo>
                    <a:pt x="7382" y="11690"/>
                    <a:pt x="7918" y="12179"/>
                    <a:pt x="8430" y="12702"/>
                  </a:cubicBezTo>
                  <a:lnTo>
                    <a:pt x="8418" y="12095"/>
                  </a:lnTo>
                  <a:cubicBezTo>
                    <a:pt x="8382" y="9631"/>
                    <a:pt x="8156" y="6975"/>
                    <a:pt x="8596" y="4547"/>
                  </a:cubicBezTo>
                  <a:cubicBezTo>
                    <a:pt x="8633" y="4371"/>
                    <a:pt x="8795" y="4282"/>
                    <a:pt x="8956" y="4282"/>
                  </a:cubicBezTo>
                  <a:cubicBezTo>
                    <a:pt x="9111" y="4282"/>
                    <a:pt x="9264" y="4365"/>
                    <a:pt x="9299" y="4535"/>
                  </a:cubicBezTo>
                  <a:cubicBezTo>
                    <a:pt x="9573" y="5952"/>
                    <a:pt x="9644" y="7452"/>
                    <a:pt x="9668" y="8940"/>
                  </a:cubicBezTo>
                  <a:cubicBezTo>
                    <a:pt x="10228" y="8511"/>
                    <a:pt x="10656" y="7940"/>
                    <a:pt x="10906" y="7273"/>
                  </a:cubicBezTo>
                  <a:cubicBezTo>
                    <a:pt x="11042" y="6897"/>
                    <a:pt x="11050" y="5836"/>
                    <a:pt x="11586" y="5836"/>
                  </a:cubicBezTo>
                  <a:cubicBezTo>
                    <a:pt x="11662" y="5836"/>
                    <a:pt x="11748" y="5857"/>
                    <a:pt x="11847" y="5904"/>
                  </a:cubicBezTo>
                  <a:cubicBezTo>
                    <a:pt x="11990" y="5987"/>
                    <a:pt x="12085" y="6142"/>
                    <a:pt x="12085" y="6321"/>
                  </a:cubicBezTo>
                  <a:cubicBezTo>
                    <a:pt x="12168" y="7833"/>
                    <a:pt x="11049" y="9226"/>
                    <a:pt x="9680" y="9797"/>
                  </a:cubicBezTo>
                  <a:cubicBezTo>
                    <a:pt x="9680" y="10631"/>
                    <a:pt x="9680" y="11452"/>
                    <a:pt x="9704" y="12262"/>
                  </a:cubicBezTo>
                  <a:cubicBezTo>
                    <a:pt x="9751" y="13786"/>
                    <a:pt x="9811" y="15298"/>
                    <a:pt x="9870" y="16822"/>
                  </a:cubicBezTo>
                  <a:cubicBezTo>
                    <a:pt x="10406" y="16667"/>
                    <a:pt x="10894" y="16417"/>
                    <a:pt x="11335" y="16072"/>
                  </a:cubicBezTo>
                  <a:cubicBezTo>
                    <a:pt x="11692" y="14155"/>
                    <a:pt x="11692" y="12226"/>
                    <a:pt x="11740" y="10297"/>
                  </a:cubicBezTo>
                  <a:cubicBezTo>
                    <a:pt x="11746" y="10083"/>
                    <a:pt x="11918" y="9960"/>
                    <a:pt x="12087" y="9960"/>
                  </a:cubicBezTo>
                  <a:cubicBezTo>
                    <a:pt x="12218" y="9960"/>
                    <a:pt x="12348" y="10035"/>
                    <a:pt x="12395" y="10202"/>
                  </a:cubicBezTo>
                  <a:cubicBezTo>
                    <a:pt x="12764" y="11595"/>
                    <a:pt x="12883" y="13036"/>
                    <a:pt x="12728" y="14476"/>
                  </a:cubicBezTo>
                  <a:cubicBezTo>
                    <a:pt x="12752" y="14441"/>
                    <a:pt x="12776" y="14405"/>
                    <a:pt x="12799" y="14369"/>
                  </a:cubicBezTo>
                  <a:cubicBezTo>
                    <a:pt x="13204" y="13691"/>
                    <a:pt x="13538" y="12976"/>
                    <a:pt x="13788" y="12214"/>
                  </a:cubicBezTo>
                  <a:cubicBezTo>
                    <a:pt x="14002" y="11595"/>
                    <a:pt x="14121" y="10881"/>
                    <a:pt x="14716" y="10524"/>
                  </a:cubicBezTo>
                  <a:cubicBezTo>
                    <a:pt x="14777" y="10487"/>
                    <a:pt x="14844" y="10470"/>
                    <a:pt x="14911" y="10470"/>
                  </a:cubicBezTo>
                  <a:cubicBezTo>
                    <a:pt x="15042" y="10470"/>
                    <a:pt x="15173" y="10536"/>
                    <a:pt x="15252" y="10655"/>
                  </a:cubicBezTo>
                  <a:cubicBezTo>
                    <a:pt x="15621" y="11488"/>
                    <a:pt x="15121" y="12440"/>
                    <a:pt x="14788" y="13226"/>
                  </a:cubicBezTo>
                  <a:cubicBezTo>
                    <a:pt x="14454" y="14095"/>
                    <a:pt x="14002" y="14905"/>
                    <a:pt x="13430" y="15643"/>
                  </a:cubicBezTo>
                  <a:cubicBezTo>
                    <a:pt x="13109" y="16036"/>
                    <a:pt x="12740" y="16381"/>
                    <a:pt x="12323" y="16679"/>
                  </a:cubicBezTo>
                  <a:cubicBezTo>
                    <a:pt x="12287" y="16715"/>
                    <a:pt x="12252" y="16751"/>
                    <a:pt x="12204" y="16774"/>
                  </a:cubicBezTo>
                  <a:cubicBezTo>
                    <a:pt x="11525" y="17251"/>
                    <a:pt x="10740" y="17572"/>
                    <a:pt x="9918" y="17703"/>
                  </a:cubicBezTo>
                  <a:cubicBezTo>
                    <a:pt x="9954" y="18429"/>
                    <a:pt x="9989" y="19167"/>
                    <a:pt x="10037" y="19894"/>
                  </a:cubicBezTo>
                  <a:cubicBezTo>
                    <a:pt x="10073" y="20453"/>
                    <a:pt x="10109" y="21013"/>
                    <a:pt x="10144" y="21573"/>
                  </a:cubicBezTo>
                  <a:cubicBezTo>
                    <a:pt x="11109" y="21501"/>
                    <a:pt x="11894" y="21001"/>
                    <a:pt x="12585" y="20322"/>
                  </a:cubicBezTo>
                  <a:cubicBezTo>
                    <a:pt x="13121" y="19798"/>
                    <a:pt x="13573" y="18870"/>
                    <a:pt x="14300" y="18656"/>
                  </a:cubicBezTo>
                  <a:cubicBezTo>
                    <a:pt x="14324" y="18649"/>
                    <a:pt x="14350" y="18646"/>
                    <a:pt x="14374" y="18646"/>
                  </a:cubicBezTo>
                  <a:cubicBezTo>
                    <a:pt x="14540" y="18646"/>
                    <a:pt x="14692" y="18777"/>
                    <a:pt x="14692" y="18953"/>
                  </a:cubicBezTo>
                  <a:cubicBezTo>
                    <a:pt x="14669" y="19894"/>
                    <a:pt x="13478" y="20834"/>
                    <a:pt x="12799" y="21370"/>
                  </a:cubicBezTo>
                  <a:cubicBezTo>
                    <a:pt x="12025" y="21989"/>
                    <a:pt x="11168" y="22382"/>
                    <a:pt x="10192" y="22418"/>
                  </a:cubicBezTo>
                  <a:lnTo>
                    <a:pt x="10323" y="24501"/>
                  </a:lnTo>
                  <a:cubicBezTo>
                    <a:pt x="12704" y="24430"/>
                    <a:pt x="14895" y="23061"/>
                    <a:pt x="16443" y="21203"/>
                  </a:cubicBezTo>
                  <a:cubicBezTo>
                    <a:pt x="18502" y="18727"/>
                    <a:pt x="20038" y="15548"/>
                    <a:pt x="20015" y="12274"/>
                  </a:cubicBezTo>
                  <a:cubicBezTo>
                    <a:pt x="19991" y="8773"/>
                    <a:pt x="17919" y="5797"/>
                    <a:pt x="15526" y="3427"/>
                  </a:cubicBezTo>
                  <a:cubicBezTo>
                    <a:pt x="13608" y="1529"/>
                    <a:pt x="11136" y="0"/>
                    <a:pt x="8435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32"/>
            <p:cNvSpPr/>
            <p:nvPr/>
          </p:nvSpPr>
          <p:spPr>
            <a:xfrm>
              <a:off x="4770261" y="199793"/>
              <a:ext cx="508062" cy="1281632"/>
            </a:xfrm>
            <a:custGeom>
              <a:rect b="b" l="l" r="r" t="t"/>
              <a:pathLst>
                <a:path extrusionOk="0" h="32105" w="12727">
                  <a:moveTo>
                    <a:pt x="6056" y="1"/>
                  </a:moveTo>
                  <a:cubicBezTo>
                    <a:pt x="5894" y="1"/>
                    <a:pt x="5732" y="90"/>
                    <a:pt x="5701" y="266"/>
                  </a:cubicBezTo>
                  <a:cubicBezTo>
                    <a:pt x="5261" y="2695"/>
                    <a:pt x="5487" y="5350"/>
                    <a:pt x="5523" y="7814"/>
                  </a:cubicBezTo>
                  <a:lnTo>
                    <a:pt x="5523" y="8422"/>
                  </a:lnTo>
                  <a:cubicBezTo>
                    <a:pt x="5023" y="7898"/>
                    <a:pt x="4487" y="7410"/>
                    <a:pt x="4070" y="6802"/>
                  </a:cubicBezTo>
                  <a:cubicBezTo>
                    <a:pt x="3415" y="5838"/>
                    <a:pt x="2963" y="4743"/>
                    <a:pt x="2761" y="3588"/>
                  </a:cubicBezTo>
                  <a:cubicBezTo>
                    <a:pt x="2729" y="3395"/>
                    <a:pt x="2568" y="3307"/>
                    <a:pt x="2399" y="3307"/>
                  </a:cubicBezTo>
                  <a:cubicBezTo>
                    <a:pt x="2181" y="3307"/>
                    <a:pt x="1949" y="3452"/>
                    <a:pt x="1963" y="3707"/>
                  </a:cubicBezTo>
                  <a:cubicBezTo>
                    <a:pt x="2046" y="5064"/>
                    <a:pt x="2308" y="6267"/>
                    <a:pt x="3023" y="7433"/>
                  </a:cubicBezTo>
                  <a:cubicBezTo>
                    <a:pt x="3594" y="8374"/>
                    <a:pt x="4451" y="9457"/>
                    <a:pt x="5547" y="9827"/>
                  </a:cubicBezTo>
                  <a:cubicBezTo>
                    <a:pt x="5582" y="11458"/>
                    <a:pt x="5618" y="13101"/>
                    <a:pt x="5630" y="14732"/>
                  </a:cubicBezTo>
                  <a:cubicBezTo>
                    <a:pt x="5309" y="14625"/>
                    <a:pt x="4999" y="14506"/>
                    <a:pt x="4689" y="14387"/>
                  </a:cubicBezTo>
                  <a:cubicBezTo>
                    <a:pt x="4499" y="13875"/>
                    <a:pt x="4142" y="13386"/>
                    <a:pt x="3987" y="12898"/>
                  </a:cubicBezTo>
                  <a:cubicBezTo>
                    <a:pt x="3713" y="12077"/>
                    <a:pt x="3689" y="11220"/>
                    <a:pt x="3475" y="10386"/>
                  </a:cubicBezTo>
                  <a:cubicBezTo>
                    <a:pt x="3435" y="10230"/>
                    <a:pt x="3310" y="10158"/>
                    <a:pt x="3182" y="10158"/>
                  </a:cubicBezTo>
                  <a:cubicBezTo>
                    <a:pt x="3045" y="10158"/>
                    <a:pt x="2905" y="10239"/>
                    <a:pt x="2856" y="10386"/>
                  </a:cubicBezTo>
                  <a:cubicBezTo>
                    <a:pt x="2558" y="11339"/>
                    <a:pt x="2773" y="12398"/>
                    <a:pt x="3070" y="13315"/>
                  </a:cubicBezTo>
                  <a:cubicBezTo>
                    <a:pt x="3082" y="13375"/>
                    <a:pt x="3094" y="13422"/>
                    <a:pt x="3118" y="13482"/>
                  </a:cubicBezTo>
                  <a:lnTo>
                    <a:pt x="3046" y="13422"/>
                  </a:lnTo>
                  <a:cubicBezTo>
                    <a:pt x="2046" y="12624"/>
                    <a:pt x="1177" y="11601"/>
                    <a:pt x="713" y="10398"/>
                  </a:cubicBezTo>
                  <a:cubicBezTo>
                    <a:pt x="657" y="10239"/>
                    <a:pt x="529" y="10170"/>
                    <a:pt x="400" y="10170"/>
                  </a:cubicBezTo>
                  <a:cubicBezTo>
                    <a:pt x="201" y="10170"/>
                    <a:pt x="0" y="10335"/>
                    <a:pt x="58" y="10589"/>
                  </a:cubicBezTo>
                  <a:cubicBezTo>
                    <a:pt x="403" y="12077"/>
                    <a:pt x="1094" y="13422"/>
                    <a:pt x="2261" y="14422"/>
                  </a:cubicBezTo>
                  <a:cubicBezTo>
                    <a:pt x="3165" y="15208"/>
                    <a:pt x="4416" y="15934"/>
                    <a:pt x="5654" y="16065"/>
                  </a:cubicBezTo>
                  <a:cubicBezTo>
                    <a:pt x="5666" y="17435"/>
                    <a:pt x="5701" y="18792"/>
                    <a:pt x="5749" y="20149"/>
                  </a:cubicBezTo>
                  <a:cubicBezTo>
                    <a:pt x="5785" y="21316"/>
                    <a:pt x="5832" y="22471"/>
                    <a:pt x="5880" y="23626"/>
                  </a:cubicBezTo>
                  <a:cubicBezTo>
                    <a:pt x="5928" y="24924"/>
                    <a:pt x="5987" y="26233"/>
                    <a:pt x="6059" y="27531"/>
                  </a:cubicBezTo>
                  <a:cubicBezTo>
                    <a:pt x="6118" y="28829"/>
                    <a:pt x="6071" y="30210"/>
                    <a:pt x="6380" y="31484"/>
                  </a:cubicBezTo>
                  <a:cubicBezTo>
                    <a:pt x="6485" y="31920"/>
                    <a:pt x="6790" y="32105"/>
                    <a:pt x="7116" y="32105"/>
                  </a:cubicBezTo>
                  <a:cubicBezTo>
                    <a:pt x="7564" y="32105"/>
                    <a:pt x="8051" y="31753"/>
                    <a:pt x="8107" y="31222"/>
                  </a:cubicBezTo>
                  <a:cubicBezTo>
                    <a:pt x="8237" y="29948"/>
                    <a:pt x="7987" y="28591"/>
                    <a:pt x="7892" y="27317"/>
                  </a:cubicBezTo>
                  <a:cubicBezTo>
                    <a:pt x="7797" y="26019"/>
                    <a:pt x="7702" y="24709"/>
                    <a:pt x="7618" y="23412"/>
                  </a:cubicBezTo>
                  <a:cubicBezTo>
                    <a:pt x="7559" y="22340"/>
                    <a:pt x="7487" y="21280"/>
                    <a:pt x="7428" y="20209"/>
                  </a:cubicBezTo>
                  <a:lnTo>
                    <a:pt x="7297" y="18137"/>
                  </a:lnTo>
                  <a:cubicBezTo>
                    <a:pt x="8273" y="18101"/>
                    <a:pt x="9130" y="17708"/>
                    <a:pt x="9892" y="17089"/>
                  </a:cubicBezTo>
                  <a:cubicBezTo>
                    <a:pt x="10583" y="16554"/>
                    <a:pt x="11774" y="15613"/>
                    <a:pt x="11797" y="14672"/>
                  </a:cubicBezTo>
                  <a:cubicBezTo>
                    <a:pt x="11797" y="14496"/>
                    <a:pt x="11645" y="14365"/>
                    <a:pt x="11479" y="14365"/>
                  </a:cubicBezTo>
                  <a:cubicBezTo>
                    <a:pt x="11455" y="14365"/>
                    <a:pt x="11429" y="14368"/>
                    <a:pt x="11405" y="14375"/>
                  </a:cubicBezTo>
                  <a:cubicBezTo>
                    <a:pt x="10678" y="14601"/>
                    <a:pt x="10226" y="15530"/>
                    <a:pt x="9690" y="16042"/>
                  </a:cubicBezTo>
                  <a:cubicBezTo>
                    <a:pt x="8999" y="16720"/>
                    <a:pt x="8202" y="17220"/>
                    <a:pt x="7249" y="17292"/>
                  </a:cubicBezTo>
                  <a:cubicBezTo>
                    <a:pt x="7214" y="16732"/>
                    <a:pt x="7178" y="16173"/>
                    <a:pt x="7142" y="15613"/>
                  </a:cubicBezTo>
                  <a:cubicBezTo>
                    <a:pt x="7094" y="14887"/>
                    <a:pt x="7047" y="14148"/>
                    <a:pt x="7011" y="13422"/>
                  </a:cubicBezTo>
                  <a:cubicBezTo>
                    <a:pt x="7845" y="13291"/>
                    <a:pt x="8630" y="12970"/>
                    <a:pt x="9309" y="12494"/>
                  </a:cubicBezTo>
                  <a:cubicBezTo>
                    <a:pt x="9357" y="12470"/>
                    <a:pt x="9392" y="12434"/>
                    <a:pt x="9428" y="12398"/>
                  </a:cubicBezTo>
                  <a:cubicBezTo>
                    <a:pt x="9845" y="12101"/>
                    <a:pt x="10214" y="11755"/>
                    <a:pt x="10535" y="11362"/>
                  </a:cubicBezTo>
                  <a:cubicBezTo>
                    <a:pt x="11107" y="10624"/>
                    <a:pt x="11559" y="9815"/>
                    <a:pt x="11893" y="8945"/>
                  </a:cubicBezTo>
                  <a:cubicBezTo>
                    <a:pt x="12214" y="8160"/>
                    <a:pt x="12726" y="7207"/>
                    <a:pt x="12345" y="6386"/>
                  </a:cubicBezTo>
                  <a:cubicBezTo>
                    <a:pt x="12276" y="6262"/>
                    <a:pt x="12151" y="6199"/>
                    <a:pt x="12023" y="6199"/>
                  </a:cubicBezTo>
                  <a:cubicBezTo>
                    <a:pt x="11954" y="6199"/>
                    <a:pt x="11884" y="6217"/>
                    <a:pt x="11821" y="6255"/>
                  </a:cubicBezTo>
                  <a:cubicBezTo>
                    <a:pt x="11226" y="6600"/>
                    <a:pt x="11107" y="7326"/>
                    <a:pt x="10893" y="7933"/>
                  </a:cubicBezTo>
                  <a:cubicBezTo>
                    <a:pt x="10631" y="8695"/>
                    <a:pt x="10309" y="9410"/>
                    <a:pt x="9904" y="10100"/>
                  </a:cubicBezTo>
                  <a:cubicBezTo>
                    <a:pt x="9881" y="10124"/>
                    <a:pt x="9857" y="10160"/>
                    <a:pt x="9833" y="10196"/>
                  </a:cubicBezTo>
                  <a:cubicBezTo>
                    <a:pt x="9988" y="8755"/>
                    <a:pt x="9869" y="7314"/>
                    <a:pt x="9500" y="5921"/>
                  </a:cubicBezTo>
                  <a:cubicBezTo>
                    <a:pt x="9453" y="5756"/>
                    <a:pt x="9326" y="5683"/>
                    <a:pt x="9196" y="5683"/>
                  </a:cubicBezTo>
                  <a:cubicBezTo>
                    <a:pt x="9026" y="5683"/>
                    <a:pt x="8851" y="5808"/>
                    <a:pt x="8845" y="6017"/>
                  </a:cubicBezTo>
                  <a:cubicBezTo>
                    <a:pt x="8797" y="7957"/>
                    <a:pt x="8797" y="9886"/>
                    <a:pt x="8428" y="11791"/>
                  </a:cubicBezTo>
                  <a:cubicBezTo>
                    <a:pt x="7999" y="12136"/>
                    <a:pt x="7511" y="12386"/>
                    <a:pt x="6975" y="12541"/>
                  </a:cubicBezTo>
                  <a:cubicBezTo>
                    <a:pt x="6904" y="11029"/>
                    <a:pt x="6856" y="9505"/>
                    <a:pt x="6809" y="7981"/>
                  </a:cubicBezTo>
                  <a:cubicBezTo>
                    <a:pt x="6785" y="7171"/>
                    <a:pt x="6785" y="6338"/>
                    <a:pt x="6773" y="5516"/>
                  </a:cubicBezTo>
                  <a:cubicBezTo>
                    <a:pt x="8142" y="4945"/>
                    <a:pt x="9261" y="3552"/>
                    <a:pt x="9190" y="2040"/>
                  </a:cubicBezTo>
                  <a:cubicBezTo>
                    <a:pt x="9190" y="1861"/>
                    <a:pt x="9095" y="1706"/>
                    <a:pt x="8940" y="1623"/>
                  </a:cubicBezTo>
                  <a:cubicBezTo>
                    <a:pt x="8843" y="1576"/>
                    <a:pt x="8758" y="1555"/>
                    <a:pt x="8683" y="1555"/>
                  </a:cubicBezTo>
                  <a:cubicBezTo>
                    <a:pt x="8154" y="1555"/>
                    <a:pt x="8145" y="2617"/>
                    <a:pt x="7999" y="2992"/>
                  </a:cubicBezTo>
                  <a:cubicBezTo>
                    <a:pt x="7749" y="3659"/>
                    <a:pt x="7321" y="4231"/>
                    <a:pt x="6773" y="4659"/>
                  </a:cubicBezTo>
                  <a:cubicBezTo>
                    <a:pt x="6749" y="3171"/>
                    <a:pt x="6678" y="1683"/>
                    <a:pt x="6404" y="254"/>
                  </a:cubicBezTo>
                  <a:cubicBezTo>
                    <a:pt x="6369" y="84"/>
                    <a:pt x="6213" y="1"/>
                    <a:pt x="6056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32"/>
            <p:cNvSpPr/>
            <p:nvPr/>
          </p:nvSpPr>
          <p:spPr>
            <a:xfrm>
              <a:off x="5803949" y="2115154"/>
              <a:ext cx="894088" cy="1017720"/>
            </a:xfrm>
            <a:custGeom>
              <a:rect b="b" l="l" r="r" t="t"/>
              <a:pathLst>
                <a:path extrusionOk="0" h="25494" w="22397">
                  <a:moveTo>
                    <a:pt x="9799" y="0"/>
                  </a:moveTo>
                  <a:cubicBezTo>
                    <a:pt x="9520" y="0"/>
                    <a:pt x="9241" y="70"/>
                    <a:pt x="8990" y="208"/>
                  </a:cubicBezTo>
                  <a:cubicBezTo>
                    <a:pt x="8871" y="220"/>
                    <a:pt x="8740" y="256"/>
                    <a:pt x="8632" y="304"/>
                  </a:cubicBezTo>
                  <a:cubicBezTo>
                    <a:pt x="8025" y="446"/>
                    <a:pt x="7561" y="935"/>
                    <a:pt x="7442" y="1542"/>
                  </a:cubicBezTo>
                  <a:cubicBezTo>
                    <a:pt x="6906" y="3768"/>
                    <a:pt x="6382" y="5995"/>
                    <a:pt x="5846" y="8221"/>
                  </a:cubicBezTo>
                  <a:cubicBezTo>
                    <a:pt x="5418" y="9257"/>
                    <a:pt x="5001" y="10293"/>
                    <a:pt x="4572" y="11329"/>
                  </a:cubicBezTo>
                  <a:cubicBezTo>
                    <a:pt x="3144" y="14770"/>
                    <a:pt x="1739" y="18222"/>
                    <a:pt x="334" y="21675"/>
                  </a:cubicBezTo>
                  <a:cubicBezTo>
                    <a:pt x="0" y="22509"/>
                    <a:pt x="715" y="23485"/>
                    <a:pt x="1489" y="23711"/>
                  </a:cubicBezTo>
                  <a:cubicBezTo>
                    <a:pt x="4608" y="24616"/>
                    <a:pt x="7716" y="25235"/>
                    <a:pt x="10954" y="25438"/>
                  </a:cubicBezTo>
                  <a:cubicBezTo>
                    <a:pt x="10954" y="25235"/>
                    <a:pt x="10942" y="25033"/>
                    <a:pt x="10942" y="24819"/>
                  </a:cubicBezTo>
                  <a:cubicBezTo>
                    <a:pt x="9859" y="24342"/>
                    <a:pt x="8823" y="23664"/>
                    <a:pt x="7835" y="23080"/>
                  </a:cubicBezTo>
                  <a:cubicBezTo>
                    <a:pt x="7518" y="22890"/>
                    <a:pt x="7670" y="22362"/>
                    <a:pt x="7999" y="22362"/>
                  </a:cubicBezTo>
                  <a:cubicBezTo>
                    <a:pt x="8041" y="22362"/>
                    <a:pt x="8085" y="22371"/>
                    <a:pt x="8132" y="22390"/>
                  </a:cubicBezTo>
                  <a:cubicBezTo>
                    <a:pt x="9025" y="22759"/>
                    <a:pt x="10014" y="23092"/>
                    <a:pt x="10918" y="23521"/>
                  </a:cubicBezTo>
                  <a:cubicBezTo>
                    <a:pt x="10918" y="23247"/>
                    <a:pt x="10907" y="22961"/>
                    <a:pt x="10907" y="22687"/>
                  </a:cubicBezTo>
                  <a:cubicBezTo>
                    <a:pt x="10395" y="22473"/>
                    <a:pt x="9895" y="22044"/>
                    <a:pt x="9537" y="21794"/>
                  </a:cubicBezTo>
                  <a:cubicBezTo>
                    <a:pt x="8763" y="21223"/>
                    <a:pt x="8037" y="20592"/>
                    <a:pt x="7370" y="19913"/>
                  </a:cubicBezTo>
                  <a:cubicBezTo>
                    <a:pt x="7057" y="19590"/>
                    <a:pt x="7351" y="19160"/>
                    <a:pt x="7698" y="19160"/>
                  </a:cubicBezTo>
                  <a:cubicBezTo>
                    <a:pt x="7799" y="19160"/>
                    <a:pt x="7905" y="19196"/>
                    <a:pt x="8001" y="19282"/>
                  </a:cubicBezTo>
                  <a:cubicBezTo>
                    <a:pt x="8716" y="19937"/>
                    <a:pt x="9490" y="20520"/>
                    <a:pt x="10299" y="21032"/>
                  </a:cubicBezTo>
                  <a:cubicBezTo>
                    <a:pt x="10466" y="21140"/>
                    <a:pt x="10668" y="21247"/>
                    <a:pt x="10883" y="21354"/>
                  </a:cubicBezTo>
                  <a:cubicBezTo>
                    <a:pt x="10859" y="20270"/>
                    <a:pt x="10847" y="19199"/>
                    <a:pt x="10835" y="18115"/>
                  </a:cubicBezTo>
                  <a:cubicBezTo>
                    <a:pt x="10728" y="18008"/>
                    <a:pt x="10668" y="17853"/>
                    <a:pt x="10645" y="17711"/>
                  </a:cubicBezTo>
                  <a:cubicBezTo>
                    <a:pt x="10037" y="17377"/>
                    <a:pt x="9502" y="16865"/>
                    <a:pt x="9002" y="16425"/>
                  </a:cubicBezTo>
                  <a:cubicBezTo>
                    <a:pt x="8371" y="15877"/>
                    <a:pt x="7704" y="15294"/>
                    <a:pt x="7299" y="14567"/>
                  </a:cubicBezTo>
                  <a:cubicBezTo>
                    <a:pt x="7145" y="14279"/>
                    <a:pt x="7371" y="13929"/>
                    <a:pt x="7658" y="13929"/>
                  </a:cubicBezTo>
                  <a:cubicBezTo>
                    <a:pt x="7727" y="13929"/>
                    <a:pt x="7799" y="13950"/>
                    <a:pt x="7870" y="13996"/>
                  </a:cubicBezTo>
                  <a:cubicBezTo>
                    <a:pt x="8513" y="14401"/>
                    <a:pt x="9037" y="14960"/>
                    <a:pt x="9633" y="15448"/>
                  </a:cubicBezTo>
                  <a:cubicBezTo>
                    <a:pt x="9990" y="15746"/>
                    <a:pt x="10418" y="16020"/>
                    <a:pt x="10811" y="16306"/>
                  </a:cubicBezTo>
                  <a:cubicBezTo>
                    <a:pt x="10799" y="15389"/>
                    <a:pt x="10788" y="14472"/>
                    <a:pt x="10788" y="13555"/>
                  </a:cubicBezTo>
                  <a:cubicBezTo>
                    <a:pt x="10359" y="13079"/>
                    <a:pt x="10037" y="12484"/>
                    <a:pt x="9680" y="11984"/>
                  </a:cubicBezTo>
                  <a:cubicBezTo>
                    <a:pt x="9204" y="11293"/>
                    <a:pt x="8752" y="10579"/>
                    <a:pt x="8311" y="9876"/>
                  </a:cubicBezTo>
                  <a:cubicBezTo>
                    <a:pt x="8160" y="9636"/>
                    <a:pt x="8388" y="9369"/>
                    <a:pt x="8612" y="9369"/>
                  </a:cubicBezTo>
                  <a:cubicBezTo>
                    <a:pt x="8688" y="9369"/>
                    <a:pt x="8763" y="9399"/>
                    <a:pt x="8823" y="9471"/>
                  </a:cubicBezTo>
                  <a:cubicBezTo>
                    <a:pt x="9347" y="10114"/>
                    <a:pt x="9883" y="10745"/>
                    <a:pt x="10371" y="11412"/>
                  </a:cubicBezTo>
                  <a:cubicBezTo>
                    <a:pt x="10502" y="11579"/>
                    <a:pt x="10645" y="11757"/>
                    <a:pt x="10788" y="11936"/>
                  </a:cubicBezTo>
                  <a:cubicBezTo>
                    <a:pt x="10788" y="10626"/>
                    <a:pt x="10799" y="9305"/>
                    <a:pt x="10823" y="7995"/>
                  </a:cubicBezTo>
                  <a:cubicBezTo>
                    <a:pt x="10633" y="7626"/>
                    <a:pt x="10490" y="7233"/>
                    <a:pt x="10264" y="6888"/>
                  </a:cubicBezTo>
                  <a:cubicBezTo>
                    <a:pt x="9883" y="6304"/>
                    <a:pt x="9442" y="5757"/>
                    <a:pt x="8930" y="5280"/>
                  </a:cubicBezTo>
                  <a:cubicBezTo>
                    <a:pt x="8674" y="5034"/>
                    <a:pt x="8906" y="4626"/>
                    <a:pt x="9196" y="4626"/>
                  </a:cubicBezTo>
                  <a:cubicBezTo>
                    <a:pt x="9257" y="4626"/>
                    <a:pt x="9321" y="4644"/>
                    <a:pt x="9383" y="4685"/>
                  </a:cubicBezTo>
                  <a:cubicBezTo>
                    <a:pt x="9966" y="5054"/>
                    <a:pt x="10466" y="5530"/>
                    <a:pt x="10883" y="6078"/>
                  </a:cubicBezTo>
                  <a:cubicBezTo>
                    <a:pt x="10895" y="5650"/>
                    <a:pt x="10907" y="5233"/>
                    <a:pt x="10918" y="4804"/>
                  </a:cubicBezTo>
                  <a:cubicBezTo>
                    <a:pt x="10936" y="4566"/>
                    <a:pt x="11121" y="4447"/>
                    <a:pt x="11304" y="4447"/>
                  </a:cubicBezTo>
                  <a:cubicBezTo>
                    <a:pt x="11487" y="4447"/>
                    <a:pt x="11669" y="4566"/>
                    <a:pt x="11680" y="4804"/>
                  </a:cubicBezTo>
                  <a:cubicBezTo>
                    <a:pt x="11716" y="5447"/>
                    <a:pt x="11752" y="6090"/>
                    <a:pt x="11788" y="6733"/>
                  </a:cubicBezTo>
                  <a:cubicBezTo>
                    <a:pt x="12085" y="6340"/>
                    <a:pt x="12419" y="5971"/>
                    <a:pt x="12776" y="5614"/>
                  </a:cubicBezTo>
                  <a:cubicBezTo>
                    <a:pt x="12845" y="5548"/>
                    <a:pt x="12923" y="5520"/>
                    <a:pt x="13000" y="5520"/>
                  </a:cubicBezTo>
                  <a:cubicBezTo>
                    <a:pt x="13226" y="5520"/>
                    <a:pt x="13430" y="5769"/>
                    <a:pt x="13288" y="6019"/>
                  </a:cubicBezTo>
                  <a:cubicBezTo>
                    <a:pt x="13050" y="6459"/>
                    <a:pt x="12776" y="6864"/>
                    <a:pt x="12478" y="7257"/>
                  </a:cubicBezTo>
                  <a:cubicBezTo>
                    <a:pt x="12276" y="7531"/>
                    <a:pt x="12085" y="7852"/>
                    <a:pt x="11847" y="8126"/>
                  </a:cubicBezTo>
                  <a:cubicBezTo>
                    <a:pt x="11907" y="9293"/>
                    <a:pt x="11954" y="10472"/>
                    <a:pt x="11990" y="11638"/>
                  </a:cubicBezTo>
                  <a:cubicBezTo>
                    <a:pt x="12371" y="11079"/>
                    <a:pt x="12835" y="10579"/>
                    <a:pt x="13359" y="10138"/>
                  </a:cubicBezTo>
                  <a:cubicBezTo>
                    <a:pt x="13444" y="10074"/>
                    <a:pt x="13542" y="10045"/>
                    <a:pt x="13637" y="10045"/>
                  </a:cubicBezTo>
                  <a:cubicBezTo>
                    <a:pt x="13930" y="10045"/>
                    <a:pt x="14203" y="10315"/>
                    <a:pt x="14014" y="10638"/>
                  </a:cubicBezTo>
                  <a:cubicBezTo>
                    <a:pt x="13728" y="11103"/>
                    <a:pt x="13395" y="11507"/>
                    <a:pt x="13085" y="11936"/>
                  </a:cubicBezTo>
                  <a:cubicBezTo>
                    <a:pt x="12776" y="12377"/>
                    <a:pt x="12526" y="12805"/>
                    <a:pt x="12204" y="13210"/>
                  </a:cubicBezTo>
                  <a:cubicBezTo>
                    <a:pt x="12157" y="13269"/>
                    <a:pt x="12109" y="13317"/>
                    <a:pt x="12038" y="13341"/>
                  </a:cubicBezTo>
                  <a:cubicBezTo>
                    <a:pt x="12061" y="14151"/>
                    <a:pt x="12073" y="14972"/>
                    <a:pt x="12097" y="15782"/>
                  </a:cubicBezTo>
                  <a:cubicBezTo>
                    <a:pt x="12204" y="15663"/>
                    <a:pt x="12312" y="15555"/>
                    <a:pt x="12431" y="15448"/>
                  </a:cubicBezTo>
                  <a:cubicBezTo>
                    <a:pt x="13002" y="14913"/>
                    <a:pt x="13645" y="14472"/>
                    <a:pt x="14217" y="13924"/>
                  </a:cubicBezTo>
                  <a:cubicBezTo>
                    <a:pt x="14299" y="13845"/>
                    <a:pt x="14387" y="13812"/>
                    <a:pt x="14470" y="13812"/>
                  </a:cubicBezTo>
                  <a:cubicBezTo>
                    <a:pt x="14735" y="13812"/>
                    <a:pt x="14946" y="14155"/>
                    <a:pt x="14728" y="14436"/>
                  </a:cubicBezTo>
                  <a:cubicBezTo>
                    <a:pt x="14228" y="15055"/>
                    <a:pt x="13847" y="15770"/>
                    <a:pt x="13347" y="16377"/>
                  </a:cubicBezTo>
                  <a:cubicBezTo>
                    <a:pt x="12966" y="16853"/>
                    <a:pt x="12562" y="17330"/>
                    <a:pt x="12133" y="17782"/>
                  </a:cubicBezTo>
                  <a:cubicBezTo>
                    <a:pt x="12157" y="19187"/>
                    <a:pt x="12181" y="20592"/>
                    <a:pt x="12216" y="21997"/>
                  </a:cubicBezTo>
                  <a:cubicBezTo>
                    <a:pt x="12216" y="22116"/>
                    <a:pt x="12216" y="22247"/>
                    <a:pt x="12216" y="22378"/>
                  </a:cubicBezTo>
                  <a:cubicBezTo>
                    <a:pt x="12550" y="21961"/>
                    <a:pt x="12919" y="21568"/>
                    <a:pt x="13324" y="21223"/>
                  </a:cubicBezTo>
                  <a:cubicBezTo>
                    <a:pt x="13742" y="20850"/>
                    <a:pt x="14375" y="20229"/>
                    <a:pt x="14979" y="20229"/>
                  </a:cubicBezTo>
                  <a:cubicBezTo>
                    <a:pt x="15010" y="20229"/>
                    <a:pt x="15042" y="20231"/>
                    <a:pt x="15074" y="20235"/>
                  </a:cubicBezTo>
                  <a:cubicBezTo>
                    <a:pt x="15229" y="20235"/>
                    <a:pt x="15324" y="20378"/>
                    <a:pt x="15288" y="20520"/>
                  </a:cubicBezTo>
                  <a:cubicBezTo>
                    <a:pt x="15157" y="21116"/>
                    <a:pt x="14443" y="21532"/>
                    <a:pt x="14014" y="21902"/>
                  </a:cubicBezTo>
                  <a:cubicBezTo>
                    <a:pt x="13455" y="22402"/>
                    <a:pt x="12931" y="22925"/>
                    <a:pt x="12347" y="23378"/>
                  </a:cubicBezTo>
                  <a:cubicBezTo>
                    <a:pt x="12312" y="23402"/>
                    <a:pt x="12276" y="23426"/>
                    <a:pt x="12240" y="23437"/>
                  </a:cubicBezTo>
                  <a:lnTo>
                    <a:pt x="12240" y="23771"/>
                  </a:lnTo>
                  <a:cubicBezTo>
                    <a:pt x="12442" y="23616"/>
                    <a:pt x="12657" y="23497"/>
                    <a:pt x="12883" y="23390"/>
                  </a:cubicBezTo>
                  <a:cubicBezTo>
                    <a:pt x="13153" y="23272"/>
                    <a:pt x="13591" y="23093"/>
                    <a:pt x="13959" y="23093"/>
                  </a:cubicBezTo>
                  <a:cubicBezTo>
                    <a:pt x="14110" y="23093"/>
                    <a:pt x="14249" y="23123"/>
                    <a:pt x="14359" y="23199"/>
                  </a:cubicBezTo>
                  <a:cubicBezTo>
                    <a:pt x="14431" y="23247"/>
                    <a:pt x="14467" y="23330"/>
                    <a:pt x="14443" y="23402"/>
                  </a:cubicBezTo>
                  <a:cubicBezTo>
                    <a:pt x="14300" y="23807"/>
                    <a:pt x="13764" y="24021"/>
                    <a:pt x="13419" y="24235"/>
                  </a:cubicBezTo>
                  <a:cubicBezTo>
                    <a:pt x="13074" y="24449"/>
                    <a:pt x="12752" y="24628"/>
                    <a:pt x="12407" y="24830"/>
                  </a:cubicBezTo>
                  <a:cubicBezTo>
                    <a:pt x="12383" y="24914"/>
                    <a:pt x="12335" y="25009"/>
                    <a:pt x="12276" y="25069"/>
                  </a:cubicBezTo>
                  <a:lnTo>
                    <a:pt x="12276" y="25485"/>
                  </a:lnTo>
                  <a:cubicBezTo>
                    <a:pt x="12552" y="25491"/>
                    <a:pt x="12829" y="25494"/>
                    <a:pt x="13105" y="25494"/>
                  </a:cubicBezTo>
                  <a:cubicBezTo>
                    <a:pt x="15688" y="25494"/>
                    <a:pt x="18274" y="25244"/>
                    <a:pt x="20813" y="24771"/>
                  </a:cubicBezTo>
                  <a:cubicBezTo>
                    <a:pt x="22027" y="24545"/>
                    <a:pt x="22396" y="23056"/>
                    <a:pt x="21896" y="22116"/>
                  </a:cubicBezTo>
                  <a:cubicBezTo>
                    <a:pt x="18562" y="15734"/>
                    <a:pt x="15264" y="9293"/>
                    <a:pt x="12954" y="2459"/>
                  </a:cubicBezTo>
                  <a:cubicBezTo>
                    <a:pt x="12907" y="2232"/>
                    <a:pt x="12835" y="2006"/>
                    <a:pt x="12740" y="1804"/>
                  </a:cubicBezTo>
                  <a:cubicBezTo>
                    <a:pt x="12716" y="1756"/>
                    <a:pt x="12693" y="1697"/>
                    <a:pt x="12681" y="1637"/>
                  </a:cubicBezTo>
                  <a:cubicBezTo>
                    <a:pt x="12445" y="852"/>
                    <a:pt x="11733" y="309"/>
                    <a:pt x="10925" y="309"/>
                  </a:cubicBezTo>
                  <a:cubicBezTo>
                    <a:pt x="10875" y="309"/>
                    <a:pt x="10826" y="311"/>
                    <a:pt x="10776" y="316"/>
                  </a:cubicBezTo>
                  <a:cubicBezTo>
                    <a:pt x="10487" y="105"/>
                    <a:pt x="10143" y="0"/>
                    <a:pt x="9799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32"/>
            <p:cNvSpPr/>
            <p:nvPr/>
          </p:nvSpPr>
          <p:spPr>
            <a:xfrm>
              <a:off x="6085625" y="2292639"/>
              <a:ext cx="330059" cy="1404106"/>
            </a:xfrm>
            <a:custGeom>
              <a:rect b="b" l="l" r="r" t="t"/>
              <a:pathLst>
                <a:path extrusionOk="0" h="35173" w="8268">
                  <a:moveTo>
                    <a:pt x="4239" y="1"/>
                  </a:moveTo>
                  <a:cubicBezTo>
                    <a:pt x="4056" y="1"/>
                    <a:pt x="3874" y="120"/>
                    <a:pt x="3862" y="358"/>
                  </a:cubicBezTo>
                  <a:cubicBezTo>
                    <a:pt x="3851" y="775"/>
                    <a:pt x="3839" y="1204"/>
                    <a:pt x="3827" y="1620"/>
                  </a:cubicBezTo>
                  <a:cubicBezTo>
                    <a:pt x="3410" y="1073"/>
                    <a:pt x="2898" y="596"/>
                    <a:pt x="2327" y="227"/>
                  </a:cubicBezTo>
                  <a:cubicBezTo>
                    <a:pt x="2266" y="189"/>
                    <a:pt x="2204" y="172"/>
                    <a:pt x="2144" y="172"/>
                  </a:cubicBezTo>
                  <a:cubicBezTo>
                    <a:pt x="1849" y="172"/>
                    <a:pt x="1605" y="575"/>
                    <a:pt x="1862" y="823"/>
                  </a:cubicBezTo>
                  <a:cubicBezTo>
                    <a:pt x="2374" y="1311"/>
                    <a:pt x="2827" y="1846"/>
                    <a:pt x="3208" y="2430"/>
                  </a:cubicBezTo>
                  <a:cubicBezTo>
                    <a:pt x="3422" y="2775"/>
                    <a:pt x="3577" y="3180"/>
                    <a:pt x="3767" y="3537"/>
                  </a:cubicBezTo>
                  <a:cubicBezTo>
                    <a:pt x="3743" y="4847"/>
                    <a:pt x="3720" y="6168"/>
                    <a:pt x="3720" y="7478"/>
                  </a:cubicBezTo>
                  <a:cubicBezTo>
                    <a:pt x="3577" y="7299"/>
                    <a:pt x="3446" y="7133"/>
                    <a:pt x="3315" y="6954"/>
                  </a:cubicBezTo>
                  <a:cubicBezTo>
                    <a:pt x="2815" y="6287"/>
                    <a:pt x="2291" y="5656"/>
                    <a:pt x="1767" y="5014"/>
                  </a:cubicBezTo>
                  <a:cubicBezTo>
                    <a:pt x="1707" y="4939"/>
                    <a:pt x="1632" y="4908"/>
                    <a:pt x="1556" y="4908"/>
                  </a:cubicBezTo>
                  <a:cubicBezTo>
                    <a:pt x="1327" y="4908"/>
                    <a:pt x="1091" y="5186"/>
                    <a:pt x="1243" y="5418"/>
                  </a:cubicBezTo>
                  <a:cubicBezTo>
                    <a:pt x="1696" y="6133"/>
                    <a:pt x="2136" y="6847"/>
                    <a:pt x="2624" y="7538"/>
                  </a:cubicBezTo>
                  <a:cubicBezTo>
                    <a:pt x="2970" y="8038"/>
                    <a:pt x="3303" y="8633"/>
                    <a:pt x="3720" y="9097"/>
                  </a:cubicBezTo>
                  <a:cubicBezTo>
                    <a:pt x="3720" y="10014"/>
                    <a:pt x="3732" y="10943"/>
                    <a:pt x="3743" y="11860"/>
                  </a:cubicBezTo>
                  <a:cubicBezTo>
                    <a:pt x="3351" y="11574"/>
                    <a:pt x="2934" y="11300"/>
                    <a:pt x="2565" y="11002"/>
                  </a:cubicBezTo>
                  <a:cubicBezTo>
                    <a:pt x="1981" y="10514"/>
                    <a:pt x="1457" y="9943"/>
                    <a:pt x="814" y="9538"/>
                  </a:cubicBezTo>
                  <a:cubicBezTo>
                    <a:pt x="744" y="9495"/>
                    <a:pt x="673" y="9476"/>
                    <a:pt x="605" y="9476"/>
                  </a:cubicBezTo>
                  <a:cubicBezTo>
                    <a:pt x="314" y="9476"/>
                    <a:pt x="79" y="9820"/>
                    <a:pt x="243" y="10109"/>
                  </a:cubicBezTo>
                  <a:cubicBezTo>
                    <a:pt x="648" y="10848"/>
                    <a:pt x="1303" y="11419"/>
                    <a:pt x="1934" y="11967"/>
                  </a:cubicBezTo>
                  <a:cubicBezTo>
                    <a:pt x="2434" y="12419"/>
                    <a:pt x="2981" y="12931"/>
                    <a:pt x="3589" y="13253"/>
                  </a:cubicBezTo>
                  <a:cubicBezTo>
                    <a:pt x="3601" y="13407"/>
                    <a:pt x="3660" y="13550"/>
                    <a:pt x="3767" y="13669"/>
                  </a:cubicBezTo>
                  <a:cubicBezTo>
                    <a:pt x="3779" y="14741"/>
                    <a:pt x="3803" y="15824"/>
                    <a:pt x="3827" y="16896"/>
                  </a:cubicBezTo>
                  <a:cubicBezTo>
                    <a:pt x="3612" y="16789"/>
                    <a:pt x="3410" y="16694"/>
                    <a:pt x="3243" y="16586"/>
                  </a:cubicBezTo>
                  <a:cubicBezTo>
                    <a:pt x="2422" y="16062"/>
                    <a:pt x="1648" y="15479"/>
                    <a:pt x="934" y="14836"/>
                  </a:cubicBezTo>
                  <a:cubicBezTo>
                    <a:pt x="840" y="14750"/>
                    <a:pt x="736" y="14714"/>
                    <a:pt x="636" y="14714"/>
                  </a:cubicBezTo>
                  <a:cubicBezTo>
                    <a:pt x="294" y="14714"/>
                    <a:pt x="1" y="15142"/>
                    <a:pt x="314" y="15455"/>
                  </a:cubicBezTo>
                  <a:cubicBezTo>
                    <a:pt x="981" y="16146"/>
                    <a:pt x="1707" y="16777"/>
                    <a:pt x="2481" y="17336"/>
                  </a:cubicBezTo>
                  <a:cubicBezTo>
                    <a:pt x="2827" y="17598"/>
                    <a:pt x="3339" y="18027"/>
                    <a:pt x="3851" y="18229"/>
                  </a:cubicBezTo>
                  <a:cubicBezTo>
                    <a:pt x="3851" y="18515"/>
                    <a:pt x="3851" y="18789"/>
                    <a:pt x="3862" y="19075"/>
                  </a:cubicBezTo>
                  <a:cubicBezTo>
                    <a:pt x="2946" y="18646"/>
                    <a:pt x="1969" y="18301"/>
                    <a:pt x="1065" y="17932"/>
                  </a:cubicBezTo>
                  <a:cubicBezTo>
                    <a:pt x="1020" y="17913"/>
                    <a:pt x="977" y="17905"/>
                    <a:pt x="936" y="17905"/>
                  </a:cubicBezTo>
                  <a:cubicBezTo>
                    <a:pt x="614" y="17905"/>
                    <a:pt x="460" y="18442"/>
                    <a:pt x="767" y="18622"/>
                  </a:cubicBezTo>
                  <a:cubicBezTo>
                    <a:pt x="1767" y="19206"/>
                    <a:pt x="2803" y="19884"/>
                    <a:pt x="3874" y="20373"/>
                  </a:cubicBezTo>
                  <a:cubicBezTo>
                    <a:pt x="3874" y="20575"/>
                    <a:pt x="3886" y="20777"/>
                    <a:pt x="3886" y="20980"/>
                  </a:cubicBezTo>
                  <a:cubicBezTo>
                    <a:pt x="3922" y="22778"/>
                    <a:pt x="3958" y="24575"/>
                    <a:pt x="3993" y="26385"/>
                  </a:cubicBezTo>
                  <a:cubicBezTo>
                    <a:pt x="4017" y="27826"/>
                    <a:pt x="4089" y="29266"/>
                    <a:pt x="4148" y="30719"/>
                  </a:cubicBezTo>
                  <a:cubicBezTo>
                    <a:pt x="4208" y="32088"/>
                    <a:pt x="4196" y="33481"/>
                    <a:pt x="4410" y="34839"/>
                  </a:cubicBezTo>
                  <a:cubicBezTo>
                    <a:pt x="4450" y="35075"/>
                    <a:pt x="4607" y="35173"/>
                    <a:pt x="4778" y="35173"/>
                  </a:cubicBezTo>
                  <a:cubicBezTo>
                    <a:pt x="5013" y="35173"/>
                    <a:pt x="5276" y="34988"/>
                    <a:pt x="5303" y="34720"/>
                  </a:cubicBezTo>
                  <a:cubicBezTo>
                    <a:pt x="5470" y="33291"/>
                    <a:pt x="5363" y="31814"/>
                    <a:pt x="5351" y="30386"/>
                  </a:cubicBezTo>
                  <a:cubicBezTo>
                    <a:pt x="5351" y="28945"/>
                    <a:pt x="5351" y="27492"/>
                    <a:pt x="5315" y="26052"/>
                  </a:cubicBezTo>
                  <a:cubicBezTo>
                    <a:pt x="5279" y="24373"/>
                    <a:pt x="5244" y="22706"/>
                    <a:pt x="5208" y="21039"/>
                  </a:cubicBezTo>
                  <a:lnTo>
                    <a:pt x="5208" y="20611"/>
                  </a:lnTo>
                  <a:cubicBezTo>
                    <a:pt x="5279" y="20551"/>
                    <a:pt x="5327" y="20468"/>
                    <a:pt x="5351" y="20373"/>
                  </a:cubicBezTo>
                  <a:cubicBezTo>
                    <a:pt x="5684" y="20182"/>
                    <a:pt x="6029" y="19992"/>
                    <a:pt x="6363" y="19777"/>
                  </a:cubicBezTo>
                  <a:cubicBezTo>
                    <a:pt x="6684" y="19563"/>
                    <a:pt x="7244" y="19349"/>
                    <a:pt x="7387" y="18956"/>
                  </a:cubicBezTo>
                  <a:cubicBezTo>
                    <a:pt x="7411" y="18872"/>
                    <a:pt x="7375" y="18789"/>
                    <a:pt x="7303" y="18753"/>
                  </a:cubicBezTo>
                  <a:cubicBezTo>
                    <a:pt x="7190" y="18671"/>
                    <a:pt x="7046" y="18640"/>
                    <a:pt x="6890" y="18640"/>
                  </a:cubicBezTo>
                  <a:cubicBezTo>
                    <a:pt x="6525" y="18640"/>
                    <a:pt x="6094" y="18815"/>
                    <a:pt x="5827" y="18932"/>
                  </a:cubicBezTo>
                  <a:cubicBezTo>
                    <a:pt x="5589" y="19039"/>
                    <a:pt x="5375" y="19170"/>
                    <a:pt x="5184" y="19325"/>
                  </a:cubicBezTo>
                  <a:lnTo>
                    <a:pt x="5184" y="18980"/>
                  </a:lnTo>
                  <a:cubicBezTo>
                    <a:pt x="5220" y="18968"/>
                    <a:pt x="5256" y="18956"/>
                    <a:pt x="5291" y="18932"/>
                  </a:cubicBezTo>
                  <a:cubicBezTo>
                    <a:pt x="5875" y="18468"/>
                    <a:pt x="6387" y="17944"/>
                    <a:pt x="6946" y="17456"/>
                  </a:cubicBezTo>
                  <a:cubicBezTo>
                    <a:pt x="7375" y="17075"/>
                    <a:pt x="8101" y="16658"/>
                    <a:pt x="8232" y="16062"/>
                  </a:cubicBezTo>
                  <a:cubicBezTo>
                    <a:pt x="8268" y="15920"/>
                    <a:pt x="8161" y="15789"/>
                    <a:pt x="8018" y="15789"/>
                  </a:cubicBezTo>
                  <a:cubicBezTo>
                    <a:pt x="7981" y="15784"/>
                    <a:pt x="7943" y="15782"/>
                    <a:pt x="7906" y="15782"/>
                  </a:cubicBezTo>
                  <a:cubicBezTo>
                    <a:pt x="7298" y="15782"/>
                    <a:pt x="6682" y="16395"/>
                    <a:pt x="6256" y="16765"/>
                  </a:cubicBezTo>
                  <a:cubicBezTo>
                    <a:pt x="5851" y="17110"/>
                    <a:pt x="5494" y="17503"/>
                    <a:pt x="5160" y="17920"/>
                  </a:cubicBezTo>
                  <a:cubicBezTo>
                    <a:pt x="5160" y="17801"/>
                    <a:pt x="5160" y="17670"/>
                    <a:pt x="5148" y="17539"/>
                  </a:cubicBezTo>
                  <a:cubicBezTo>
                    <a:pt x="5125" y="16134"/>
                    <a:pt x="5101" y="14729"/>
                    <a:pt x="5077" y="13324"/>
                  </a:cubicBezTo>
                  <a:cubicBezTo>
                    <a:pt x="5494" y="12884"/>
                    <a:pt x="5898" y="12395"/>
                    <a:pt x="6291" y="11919"/>
                  </a:cubicBezTo>
                  <a:cubicBezTo>
                    <a:pt x="6791" y="11312"/>
                    <a:pt x="7172" y="10598"/>
                    <a:pt x="7661" y="9978"/>
                  </a:cubicBezTo>
                  <a:cubicBezTo>
                    <a:pt x="7879" y="9705"/>
                    <a:pt x="7666" y="9355"/>
                    <a:pt x="7399" y="9355"/>
                  </a:cubicBezTo>
                  <a:cubicBezTo>
                    <a:pt x="7317" y="9355"/>
                    <a:pt x="7230" y="9388"/>
                    <a:pt x="7149" y="9466"/>
                  </a:cubicBezTo>
                  <a:cubicBezTo>
                    <a:pt x="6589" y="10014"/>
                    <a:pt x="5934" y="10467"/>
                    <a:pt x="5363" y="11002"/>
                  </a:cubicBezTo>
                  <a:cubicBezTo>
                    <a:pt x="5256" y="11109"/>
                    <a:pt x="5148" y="11217"/>
                    <a:pt x="5029" y="11324"/>
                  </a:cubicBezTo>
                  <a:cubicBezTo>
                    <a:pt x="5017" y="10514"/>
                    <a:pt x="4994" y="9705"/>
                    <a:pt x="4982" y="8883"/>
                  </a:cubicBezTo>
                  <a:cubicBezTo>
                    <a:pt x="5041" y="8859"/>
                    <a:pt x="5101" y="8812"/>
                    <a:pt x="5148" y="8752"/>
                  </a:cubicBezTo>
                  <a:cubicBezTo>
                    <a:pt x="5470" y="8347"/>
                    <a:pt x="5732" y="7907"/>
                    <a:pt x="6029" y="7490"/>
                  </a:cubicBezTo>
                  <a:cubicBezTo>
                    <a:pt x="6327" y="7061"/>
                    <a:pt x="6672" y="6645"/>
                    <a:pt x="6946" y="6180"/>
                  </a:cubicBezTo>
                  <a:cubicBezTo>
                    <a:pt x="7143" y="5867"/>
                    <a:pt x="6876" y="5594"/>
                    <a:pt x="6584" y="5594"/>
                  </a:cubicBezTo>
                  <a:cubicBezTo>
                    <a:pt x="6488" y="5594"/>
                    <a:pt x="6389" y="5624"/>
                    <a:pt x="6303" y="5692"/>
                  </a:cubicBezTo>
                  <a:cubicBezTo>
                    <a:pt x="5779" y="6121"/>
                    <a:pt x="5315" y="6621"/>
                    <a:pt x="4922" y="7180"/>
                  </a:cubicBezTo>
                  <a:cubicBezTo>
                    <a:pt x="4886" y="6014"/>
                    <a:pt x="4851" y="4847"/>
                    <a:pt x="4791" y="3668"/>
                  </a:cubicBezTo>
                  <a:cubicBezTo>
                    <a:pt x="5029" y="3406"/>
                    <a:pt x="5220" y="3073"/>
                    <a:pt x="5422" y="2811"/>
                  </a:cubicBezTo>
                  <a:cubicBezTo>
                    <a:pt x="5720" y="2418"/>
                    <a:pt x="5994" y="2001"/>
                    <a:pt x="6232" y="1561"/>
                  </a:cubicBezTo>
                  <a:cubicBezTo>
                    <a:pt x="6373" y="1314"/>
                    <a:pt x="6168" y="1067"/>
                    <a:pt x="5940" y="1067"/>
                  </a:cubicBezTo>
                  <a:cubicBezTo>
                    <a:pt x="5861" y="1067"/>
                    <a:pt x="5779" y="1097"/>
                    <a:pt x="5708" y="1168"/>
                  </a:cubicBezTo>
                  <a:cubicBezTo>
                    <a:pt x="5351" y="1513"/>
                    <a:pt x="5029" y="1882"/>
                    <a:pt x="4732" y="2275"/>
                  </a:cubicBezTo>
                  <a:cubicBezTo>
                    <a:pt x="4696" y="1632"/>
                    <a:pt x="4660" y="989"/>
                    <a:pt x="4624" y="358"/>
                  </a:cubicBezTo>
                  <a:cubicBezTo>
                    <a:pt x="4607" y="120"/>
                    <a:pt x="4422" y="1"/>
                    <a:pt x="4239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32"/>
            <p:cNvSpPr/>
            <p:nvPr/>
          </p:nvSpPr>
          <p:spPr>
            <a:xfrm>
              <a:off x="6096723" y="-1390660"/>
              <a:ext cx="893609" cy="1017760"/>
            </a:xfrm>
            <a:custGeom>
              <a:rect b="b" l="l" r="r" t="t"/>
              <a:pathLst>
                <a:path extrusionOk="0" h="25495" w="22385">
                  <a:moveTo>
                    <a:pt x="9800" y="1"/>
                  </a:moveTo>
                  <a:cubicBezTo>
                    <a:pt x="9520" y="1"/>
                    <a:pt x="9241" y="70"/>
                    <a:pt x="8990" y="209"/>
                  </a:cubicBezTo>
                  <a:cubicBezTo>
                    <a:pt x="8859" y="221"/>
                    <a:pt x="8740" y="257"/>
                    <a:pt x="8633" y="304"/>
                  </a:cubicBezTo>
                  <a:cubicBezTo>
                    <a:pt x="8026" y="447"/>
                    <a:pt x="7561" y="935"/>
                    <a:pt x="7442" y="1543"/>
                  </a:cubicBezTo>
                  <a:cubicBezTo>
                    <a:pt x="6906" y="3769"/>
                    <a:pt x="6371" y="5995"/>
                    <a:pt x="5847" y="8222"/>
                  </a:cubicBezTo>
                  <a:cubicBezTo>
                    <a:pt x="5418" y="9258"/>
                    <a:pt x="4989" y="10294"/>
                    <a:pt x="4573" y="11329"/>
                  </a:cubicBezTo>
                  <a:cubicBezTo>
                    <a:pt x="3144" y="14770"/>
                    <a:pt x="1739" y="18223"/>
                    <a:pt x="334" y="21676"/>
                  </a:cubicBezTo>
                  <a:cubicBezTo>
                    <a:pt x="1" y="22509"/>
                    <a:pt x="715" y="23486"/>
                    <a:pt x="1489" y="23712"/>
                  </a:cubicBezTo>
                  <a:cubicBezTo>
                    <a:pt x="4597" y="24617"/>
                    <a:pt x="7704" y="25236"/>
                    <a:pt x="10943" y="25438"/>
                  </a:cubicBezTo>
                  <a:cubicBezTo>
                    <a:pt x="10943" y="25236"/>
                    <a:pt x="10943" y="25034"/>
                    <a:pt x="10943" y="24831"/>
                  </a:cubicBezTo>
                  <a:cubicBezTo>
                    <a:pt x="9859" y="24343"/>
                    <a:pt x="8823" y="23664"/>
                    <a:pt x="7835" y="23081"/>
                  </a:cubicBezTo>
                  <a:cubicBezTo>
                    <a:pt x="7507" y="22891"/>
                    <a:pt x="7667" y="22363"/>
                    <a:pt x="7999" y="22363"/>
                  </a:cubicBezTo>
                  <a:cubicBezTo>
                    <a:pt x="8041" y="22363"/>
                    <a:pt x="8086" y="22372"/>
                    <a:pt x="8133" y="22390"/>
                  </a:cubicBezTo>
                  <a:cubicBezTo>
                    <a:pt x="9026" y="22748"/>
                    <a:pt x="10014" y="23093"/>
                    <a:pt x="10919" y="23521"/>
                  </a:cubicBezTo>
                  <a:cubicBezTo>
                    <a:pt x="10919" y="23248"/>
                    <a:pt x="10907" y="22962"/>
                    <a:pt x="10907" y="22688"/>
                  </a:cubicBezTo>
                  <a:cubicBezTo>
                    <a:pt x="10395" y="22474"/>
                    <a:pt x="9883" y="22045"/>
                    <a:pt x="9538" y="21795"/>
                  </a:cubicBezTo>
                  <a:cubicBezTo>
                    <a:pt x="8764" y="21224"/>
                    <a:pt x="8037" y="20593"/>
                    <a:pt x="7371" y="19914"/>
                  </a:cubicBezTo>
                  <a:cubicBezTo>
                    <a:pt x="7057" y="19591"/>
                    <a:pt x="7351" y="19161"/>
                    <a:pt x="7693" y="19161"/>
                  </a:cubicBezTo>
                  <a:cubicBezTo>
                    <a:pt x="7793" y="19161"/>
                    <a:pt x="7896" y="19197"/>
                    <a:pt x="7990" y="19283"/>
                  </a:cubicBezTo>
                  <a:cubicBezTo>
                    <a:pt x="8704" y="19926"/>
                    <a:pt x="9478" y="20509"/>
                    <a:pt x="10288" y="21033"/>
                  </a:cubicBezTo>
                  <a:cubicBezTo>
                    <a:pt x="10454" y="21140"/>
                    <a:pt x="10657" y="21235"/>
                    <a:pt x="10871" y="21343"/>
                  </a:cubicBezTo>
                  <a:cubicBezTo>
                    <a:pt x="10847" y="20271"/>
                    <a:pt x="10835" y="19188"/>
                    <a:pt x="10823" y="18116"/>
                  </a:cubicBezTo>
                  <a:cubicBezTo>
                    <a:pt x="10716" y="17997"/>
                    <a:pt x="10657" y="17854"/>
                    <a:pt x="10633" y="17699"/>
                  </a:cubicBezTo>
                  <a:cubicBezTo>
                    <a:pt x="10026" y="17378"/>
                    <a:pt x="9490" y="16866"/>
                    <a:pt x="8978" y="16425"/>
                  </a:cubicBezTo>
                  <a:cubicBezTo>
                    <a:pt x="8359" y="15866"/>
                    <a:pt x="7692" y="15294"/>
                    <a:pt x="7287" y="14556"/>
                  </a:cubicBezTo>
                  <a:cubicBezTo>
                    <a:pt x="7132" y="14275"/>
                    <a:pt x="7363" y="13924"/>
                    <a:pt x="7653" y="13924"/>
                  </a:cubicBezTo>
                  <a:cubicBezTo>
                    <a:pt x="7720" y="13924"/>
                    <a:pt x="7790" y="13942"/>
                    <a:pt x="7859" y="13985"/>
                  </a:cubicBezTo>
                  <a:cubicBezTo>
                    <a:pt x="8502" y="14389"/>
                    <a:pt x="9026" y="14961"/>
                    <a:pt x="9609" y="15449"/>
                  </a:cubicBezTo>
                  <a:cubicBezTo>
                    <a:pt x="9978" y="15759"/>
                    <a:pt x="10407" y="16021"/>
                    <a:pt x="10800" y="16306"/>
                  </a:cubicBezTo>
                  <a:cubicBezTo>
                    <a:pt x="10788" y="15389"/>
                    <a:pt x="10776" y="14461"/>
                    <a:pt x="10776" y="13544"/>
                  </a:cubicBezTo>
                  <a:cubicBezTo>
                    <a:pt x="10347" y="13080"/>
                    <a:pt x="10026" y="12484"/>
                    <a:pt x="9669" y="11984"/>
                  </a:cubicBezTo>
                  <a:cubicBezTo>
                    <a:pt x="9192" y="11294"/>
                    <a:pt x="8740" y="10579"/>
                    <a:pt x="8299" y="9865"/>
                  </a:cubicBezTo>
                  <a:cubicBezTo>
                    <a:pt x="8147" y="9632"/>
                    <a:pt x="8378" y="9359"/>
                    <a:pt x="8604" y="9359"/>
                  </a:cubicBezTo>
                  <a:cubicBezTo>
                    <a:pt x="8678" y="9359"/>
                    <a:pt x="8752" y="9389"/>
                    <a:pt x="8811" y="9460"/>
                  </a:cubicBezTo>
                  <a:cubicBezTo>
                    <a:pt x="9335" y="10103"/>
                    <a:pt x="9871" y="10746"/>
                    <a:pt x="10359" y="11401"/>
                  </a:cubicBezTo>
                  <a:cubicBezTo>
                    <a:pt x="10490" y="11579"/>
                    <a:pt x="10633" y="11746"/>
                    <a:pt x="10776" y="11925"/>
                  </a:cubicBezTo>
                  <a:cubicBezTo>
                    <a:pt x="10776" y="10615"/>
                    <a:pt x="10788" y="9305"/>
                    <a:pt x="10812" y="7984"/>
                  </a:cubicBezTo>
                  <a:cubicBezTo>
                    <a:pt x="10621" y="7627"/>
                    <a:pt x="10478" y="7222"/>
                    <a:pt x="10252" y="6877"/>
                  </a:cubicBezTo>
                  <a:cubicBezTo>
                    <a:pt x="9871" y="6293"/>
                    <a:pt x="9430" y="5757"/>
                    <a:pt x="8918" y="5269"/>
                  </a:cubicBezTo>
                  <a:cubicBezTo>
                    <a:pt x="8661" y="5022"/>
                    <a:pt x="8897" y="4619"/>
                    <a:pt x="9189" y="4619"/>
                  </a:cubicBezTo>
                  <a:cubicBezTo>
                    <a:pt x="9248" y="4619"/>
                    <a:pt x="9310" y="4636"/>
                    <a:pt x="9371" y="4674"/>
                  </a:cubicBezTo>
                  <a:cubicBezTo>
                    <a:pt x="9954" y="5055"/>
                    <a:pt x="10454" y="5519"/>
                    <a:pt x="10871" y="6067"/>
                  </a:cubicBezTo>
                  <a:cubicBezTo>
                    <a:pt x="10883" y="5650"/>
                    <a:pt x="10895" y="5222"/>
                    <a:pt x="10907" y="4805"/>
                  </a:cubicBezTo>
                  <a:cubicBezTo>
                    <a:pt x="10907" y="4549"/>
                    <a:pt x="11097" y="4421"/>
                    <a:pt x="11288" y="4421"/>
                  </a:cubicBezTo>
                  <a:cubicBezTo>
                    <a:pt x="11478" y="4421"/>
                    <a:pt x="11669" y="4549"/>
                    <a:pt x="11669" y="4805"/>
                  </a:cubicBezTo>
                  <a:cubicBezTo>
                    <a:pt x="11705" y="5448"/>
                    <a:pt x="11740" y="6091"/>
                    <a:pt x="11776" y="6722"/>
                  </a:cubicBezTo>
                  <a:cubicBezTo>
                    <a:pt x="12074" y="6329"/>
                    <a:pt x="12407" y="5960"/>
                    <a:pt x="12764" y="5614"/>
                  </a:cubicBezTo>
                  <a:cubicBezTo>
                    <a:pt x="12832" y="5552"/>
                    <a:pt x="12910" y="5525"/>
                    <a:pt x="12984" y="5525"/>
                  </a:cubicBezTo>
                  <a:cubicBezTo>
                    <a:pt x="13209" y="5525"/>
                    <a:pt x="13410" y="5769"/>
                    <a:pt x="13276" y="6019"/>
                  </a:cubicBezTo>
                  <a:cubicBezTo>
                    <a:pt x="13038" y="6448"/>
                    <a:pt x="12764" y="6865"/>
                    <a:pt x="12467" y="7258"/>
                  </a:cubicBezTo>
                  <a:cubicBezTo>
                    <a:pt x="12264" y="7531"/>
                    <a:pt x="12074" y="7853"/>
                    <a:pt x="11836" y="8115"/>
                  </a:cubicBezTo>
                  <a:cubicBezTo>
                    <a:pt x="11895" y="9294"/>
                    <a:pt x="11943" y="10460"/>
                    <a:pt x="11978" y="11639"/>
                  </a:cubicBezTo>
                  <a:cubicBezTo>
                    <a:pt x="12359" y="11079"/>
                    <a:pt x="12824" y="10579"/>
                    <a:pt x="13348" y="10151"/>
                  </a:cubicBezTo>
                  <a:cubicBezTo>
                    <a:pt x="13435" y="10082"/>
                    <a:pt x="13535" y="10051"/>
                    <a:pt x="13633" y="10051"/>
                  </a:cubicBezTo>
                  <a:cubicBezTo>
                    <a:pt x="13923" y="10051"/>
                    <a:pt x="14186" y="10318"/>
                    <a:pt x="13991" y="10639"/>
                  </a:cubicBezTo>
                  <a:cubicBezTo>
                    <a:pt x="13717" y="11103"/>
                    <a:pt x="13383" y="11508"/>
                    <a:pt x="13074" y="11937"/>
                  </a:cubicBezTo>
                  <a:cubicBezTo>
                    <a:pt x="12764" y="12377"/>
                    <a:pt x="12514" y="12806"/>
                    <a:pt x="12193" y="13211"/>
                  </a:cubicBezTo>
                  <a:cubicBezTo>
                    <a:pt x="12145" y="13270"/>
                    <a:pt x="12097" y="13318"/>
                    <a:pt x="12026" y="13342"/>
                  </a:cubicBezTo>
                  <a:cubicBezTo>
                    <a:pt x="12050" y="14151"/>
                    <a:pt x="12062" y="14973"/>
                    <a:pt x="12086" y="15782"/>
                  </a:cubicBezTo>
                  <a:cubicBezTo>
                    <a:pt x="12193" y="15675"/>
                    <a:pt x="12300" y="15556"/>
                    <a:pt x="12419" y="15461"/>
                  </a:cubicBezTo>
                  <a:cubicBezTo>
                    <a:pt x="12990" y="14913"/>
                    <a:pt x="13633" y="14473"/>
                    <a:pt x="14205" y="13925"/>
                  </a:cubicBezTo>
                  <a:cubicBezTo>
                    <a:pt x="14286" y="13847"/>
                    <a:pt x="14373" y="13814"/>
                    <a:pt x="14455" y="13814"/>
                  </a:cubicBezTo>
                  <a:cubicBezTo>
                    <a:pt x="14722" y="13814"/>
                    <a:pt x="14935" y="14164"/>
                    <a:pt x="14717" y="14437"/>
                  </a:cubicBezTo>
                  <a:cubicBezTo>
                    <a:pt x="14217" y="15056"/>
                    <a:pt x="13836" y="15770"/>
                    <a:pt x="13336" y="16378"/>
                  </a:cubicBezTo>
                  <a:cubicBezTo>
                    <a:pt x="12943" y="16854"/>
                    <a:pt x="12550" y="17330"/>
                    <a:pt x="12121" y="17783"/>
                  </a:cubicBezTo>
                  <a:cubicBezTo>
                    <a:pt x="12145" y="19188"/>
                    <a:pt x="12181" y="20593"/>
                    <a:pt x="12205" y="21997"/>
                  </a:cubicBezTo>
                  <a:lnTo>
                    <a:pt x="12205" y="22378"/>
                  </a:lnTo>
                  <a:cubicBezTo>
                    <a:pt x="12538" y="21962"/>
                    <a:pt x="12907" y="21569"/>
                    <a:pt x="13312" y="21224"/>
                  </a:cubicBezTo>
                  <a:cubicBezTo>
                    <a:pt x="13730" y="20850"/>
                    <a:pt x="14364" y="20230"/>
                    <a:pt x="14967" y="20230"/>
                  </a:cubicBezTo>
                  <a:cubicBezTo>
                    <a:pt x="14999" y="20230"/>
                    <a:pt x="15030" y="20232"/>
                    <a:pt x="15062" y="20235"/>
                  </a:cubicBezTo>
                  <a:cubicBezTo>
                    <a:pt x="15217" y="20247"/>
                    <a:pt x="15312" y="20378"/>
                    <a:pt x="15276" y="20521"/>
                  </a:cubicBezTo>
                  <a:cubicBezTo>
                    <a:pt x="15145" y="21116"/>
                    <a:pt x="14431" y="21533"/>
                    <a:pt x="14002" y="21902"/>
                  </a:cubicBezTo>
                  <a:cubicBezTo>
                    <a:pt x="13431" y="22402"/>
                    <a:pt x="12919" y="22926"/>
                    <a:pt x="12336" y="23379"/>
                  </a:cubicBezTo>
                  <a:cubicBezTo>
                    <a:pt x="12300" y="23402"/>
                    <a:pt x="12264" y="23426"/>
                    <a:pt x="12228" y="23438"/>
                  </a:cubicBezTo>
                  <a:lnTo>
                    <a:pt x="12228" y="23771"/>
                  </a:lnTo>
                  <a:cubicBezTo>
                    <a:pt x="12431" y="23629"/>
                    <a:pt x="12645" y="23498"/>
                    <a:pt x="12871" y="23390"/>
                  </a:cubicBezTo>
                  <a:cubicBezTo>
                    <a:pt x="13142" y="23272"/>
                    <a:pt x="13580" y="23094"/>
                    <a:pt x="13948" y="23094"/>
                  </a:cubicBezTo>
                  <a:cubicBezTo>
                    <a:pt x="14098" y="23094"/>
                    <a:pt x="14237" y="23124"/>
                    <a:pt x="14348" y="23200"/>
                  </a:cubicBezTo>
                  <a:cubicBezTo>
                    <a:pt x="14419" y="23248"/>
                    <a:pt x="14455" y="23331"/>
                    <a:pt x="14431" y="23414"/>
                  </a:cubicBezTo>
                  <a:cubicBezTo>
                    <a:pt x="14288" y="23807"/>
                    <a:pt x="13752" y="24022"/>
                    <a:pt x="13407" y="24236"/>
                  </a:cubicBezTo>
                  <a:cubicBezTo>
                    <a:pt x="13062" y="24450"/>
                    <a:pt x="12740" y="24629"/>
                    <a:pt x="12395" y="24831"/>
                  </a:cubicBezTo>
                  <a:cubicBezTo>
                    <a:pt x="12371" y="24926"/>
                    <a:pt x="12324" y="25010"/>
                    <a:pt x="12264" y="25069"/>
                  </a:cubicBezTo>
                  <a:lnTo>
                    <a:pt x="12264" y="25486"/>
                  </a:lnTo>
                  <a:cubicBezTo>
                    <a:pt x="12542" y="25492"/>
                    <a:pt x="12819" y="25495"/>
                    <a:pt x="13096" y="25495"/>
                  </a:cubicBezTo>
                  <a:cubicBezTo>
                    <a:pt x="15688" y="25495"/>
                    <a:pt x="18275" y="25245"/>
                    <a:pt x="20813" y="24772"/>
                  </a:cubicBezTo>
                  <a:cubicBezTo>
                    <a:pt x="22015" y="24545"/>
                    <a:pt x="22384" y="23057"/>
                    <a:pt x="21896" y="22117"/>
                  </a:cubicBezTo>
                  <a:cubicBezTo>
                    <a:pt x="18563" y="15735"/>
                    <a:pt x="15253" y="9294"/>
                    <a:pt x="12955" y="2459"/>
                  </a:cubicBezTo>
                  <a:cubicBezTo>
                    <a:pt x="12907" y="2233"/>
                    <a:pt x="12836" y="2007"/>
                    <a:pt x="12728" y="1804"/>
                  </a:cubicBezTo>
                  <a:lnTo>
                    <a:pt x="12669" y="1638"/>
                  </a:lnTo>
                  <a:cubicBezTo>
                    <a:pt x="12445" y="852"/>
                    <a:pt x="11723" y="310"/>
                    <a:pt x="10923" y="310"/>
                  </a:cubicBezTo>
                  <a:cubicBezTo>
                    <a:pt x="10874" y="310"/>
                    <a:pt x="10825" y="312"/>
                    <a:pt x="10776" y="316"/>
                  </a:cubicBezTo>
                  <a:cubicBezTo>
                    <a:pt x="10487" y="106"/>
                    <a:pt x="10143" y="1"/>
                    <a:pt x="9800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32"/>
            <p:cNvSpPr/>
            <p:nvPr/>
          </p:nvSpPr>
          <p:spPr>
            <a:xfrm>
              <a:off x="6377959" y="-1214333"/>
              <a:ext cx="330059" cy="1405104"/>
            </a:xfrm>
            <a:custGeom>
              <a:rect b="b" l="l" r="r" t="t"/>
              <a:pathLst>
                <a:path extrusionOk="0" h="35198" w="8268">
                  <a:moveTo>
                    <a:pt x="4243" y="1"/>
                  </a:moveTo>
                  <a:cubicBezTo>
                    <a:pt x="4052" y="1"/>
                    <a:pt x="3862" y="126"/>
                    <a:pt x="3862" y="376"/>
                  </a:cubicBezTo>
                  <a:cubicBezTo>
                    <a:pt x="3850" y="805"/>
                    <a:pt x="3838" y="1221"/>
                    <a:pt x="3826" y="1650"/>
                  </a:cubicBezTo>
                  <a:cubicBezTo>
                    <a:pt x="3409" y="1102"/>
                    <a:pt x="2897" y="626"/>
                    <a:pt x="2326" y="257"/>
                  </a:cubicBezTo>
                  <a:cubicBezTo>
                    <a:pt x="2264" y="216"/>
                    <a:pt x="2200" y="198"/>
                    <a:pt x="2139" y="198"/>
                  </a:cubicBezTo>
                  <a:cubicBezTo>
                    <a:pt x="1846" y="198"/>
                    <a:pt x="1606" y="606"/>
                    <a:pt x="1862" y="852"/>
                  </a:cubicBezTo>
                  <a:cubicBezTo>
                    <a:pt x="2374" y="1328"/>
                    <a:pt x="2826" y="1876"/>
                    <a:pt x="3207" y="2460"/>
                  </a:cubicBezTo>
                  <a:cubicBezTo>
                    <a:pt x="3421" y="2805"/>
                    <a:pt x="3576" y="3210"/>
                    <a:pt x="3767" y="3567"/>
                  </a:cubicBezTo>
                  <a:cubicBezTo>
                    <a:pt x="3743" y="4877"/>
                    <a:pt x="3731" y="6198"/>
                    <a:pt x="3731" y="7508"/>
                  </a:cubicBezTo>
                  <a:cubicBezTo>
                    <a:pt x="3576" y="7329"/>
                    <a:pt x="3445" y="7151"/>
                    <a:pt x="3314" y="6984"/>
                  </a:cubicBezTo>
                  <a:cubicBezTo>
                    <a:pt x="2814" y="6317"/>
                    <a:pt x="2290" y="5686"/>
                    <a:pt x="1766" y="5043"/>
                  </a:cubicBezTo>
                  <a:cubicBezTo>
                    <a:pt x="1706" y="4967"/>
                    <a:pt x="1630" y="4936"/>
                    <a:pt x="1553" y="4936"/>
                  </a:cubicBezTo>
                  <a:cubicBezTo>
                    <a:pt x="1329" y="4936"/>
                    <a:pt x="1100" y="5208"/>
                    <a:pt x="1242" y="5448"/>
                  </a:cubicBezTo>
                  <a:cubicBezTo>
                    <a:pt x="1695" y="6162"/>
                    <a:pt x="2135" y="6877"/>
                    <a:pt x="2624" y="7555"/>
                  </a:cubicBezTo>
                  <a:cubicBezTo>
                    <a:pt x="2981" y="8067"/>
                    <a:pt x="3302" y="8663"/>
                    <a:pt x="3731" y="9127"/>
                  </a:cubicBezTo>
                  <a:cubicBezTo>
                    <a:pt x="3731" y="10044"/>
                    <a:pt x="3731" y="10961"/>
                    <a:pt x="3743" y="11889"/>
                  </a:cubicBezTo>
                  <a:cubicBezTo>
                    <a:pt x="3350" y="11592"/>
                    <a:pt x="2933" y="11330"/>
                    <a:pt x="2564" y="11032"/>
                  </a:cubicBezTo>
                  <a:cubicBezTo>
                    <a:pt x="1981" y="10544"/>
                    <a:pt x="1457" y="9972"/>
                    <a:pt x="814" y="9568"/>
                  </a:cubicBezTo>
                  <a:cubicBezTo>
                    <a:pt x="744" y="9525"/>
                    <a:pt x="672" y="9506"/>
                    <a:pt x="604" y="9506"/>
                  </a:cubicBezTo>
                  <a:cubicBezTo>
                    <a:pt x="313" y="9506"/>
                    <a:pt x="78" y="9850"/>
                    <a:pt x="242" y="10139"/>
                  </a:cubicBezTo>
                  <a:cubicBezTo>
                    <a:pt x="647" y="10877"/>
                    <a:pt x="1314" y="11449"/>
                    <a:pt x="1933" y="11996"/>
                  </a:cubicBezTo>
                  <a:cubicBezTo>
                    <a:pt x="2445" y="12449"/>
                    <a:pt x="2981" y="12961"/>
                    <a:pt x="3588" y="13282"/>
                  </a:cubicBezTo>
                  <a:cubicBezTo>
                    <a:pt x="3600" y="13437"/>
                    <a:pt x="3671" y="13580"/>
                    <a:pt x="3767" y="13699"/>
                  </a:cubicBezTo>
                  <a:cubicBezTo>
                    <a:pt x="3790" y="14771"/>
                    <a:pt x="3802" y="15854"/>
                    <a:pt x="3826" y="16926"/>
                  </a:cubicBezTo>
                  <a:cubicBezTo>
                    <a:pt x="3612" y="16818"/>
                    <a:pt x="3409" y="16723"/>
                    <a:pt x="3243" y="16616"/>
                  </a:cubicBezTo>
                  <a:cubicBezTo>
                    <a:pt x="2421" y="16092"/>
                    <a:pt x="1659" y="15509"/>
                    <a:pt x="933" y="14866"/>
                  </a:cubicBezTo>
                  <a:cubicBezTo>
                    <a:pt x="839" y="14780"/>
                    <a:pt x="735" y="14744"/>
                    <a:pt x="636" y="14744"/>
                  </a:cubicBezTo>
                  <a:cubicBezTo>
                    <a:pt x="294" y="14744"/>
                    <a:pt x="0" y="15171"/>
                    <a:pt x="314" y="15485"/>
                  </a:cubicBezTo>
                  <a:cubicBezTo>
                    <a:pt x="981" y="16176"/>
                    <a:pt x="1707" y="16807"/>
                    <a:pt x="2481" y="17366"/>
                  </a:cubicBezTo>
                  <a:cubicBezTo>
                    <a:pt x="2826" y="17628"/>
                    <a:pt x="3338" y="18057"/>
                    <a:pt x="3850" y="18259"/>
                  </a:cubicBezTo>
                  <a:cubicBezTo>
                    <a:pt x="3850" y="18545"/>
                    <a:pt x="3862" y="18819"/>
                    <a:pt x="3862" y="19104"/>
                  </a:cubicBezTo>
                  <a:cubicBezTo>
                    <a:pt x="2957" y="18676"/>
                    <a:pt x="1969" y="18331"/>
                    <a:pt x="1076" y="17961"/>
                  </a:cubicBezTo>
                  <a:cubicBezTo>
                    <a:pt x="1031" y="17943"/>
                    <a:pt x="988" y="17935"/>
                    <a:pt x="947" y="17935"/>
                  </a:cubicBezTo>
                  <a:cubicBezTo>
                    <a:pt x="623" y="17935"/>
                    <a:pt x="461" y="18472"/>
                    <a:pt x="778" y="18652"/>
                  </a:cubicBezTo>
                  <a:cubicBezTo>
                    <a:pt x="1766" y="19235"/>
                    <a:pt x="2802" y="19914"/>
                    <a:pt x="3886" y="20402"/>
                  </a:cubicBezTo>
                  <a:cubicBezTo>
                    <a:pt x="3886" y="20605"/>
                    <a:pt x="3886" y="20807"/>
                    <a:pt x="3898" y="21009"/>
                  </a:cubicBezTo>
                  <a:cubicBezTo>
                    <a:pt x="3921" y="22807"/>
                    <a:pt x="3957" y="24605"/>
                    <a:pt x="3993" y="26403"/>
                  </a:cubicBezTo>
                  <a:cubicBezTo>
                    <a:pt x="4029" y="27856"/>
                    <a:pt x="4100" y="29296"/>
                    <a:pt x="4159" y="30749"/>
                  </a:cubicBezTo>
                  <a:cubicBezTo>
                    <a:pt x="4207" y="32118"/>
                    <a:pt x="4195" y="33511"/>
                    <a:pt x="4421" y="34868"/>
                  </a:cubicBezTo>
                  <a:cubicBezTo>
                    <a:pt x="4457" y="35100"/>
                    <a:pt x="4614" y="35198"/>
                    <a:pt x="4787" y="35198"/>
                  </a:cubicBezTo>
                  <a:cubicBezTo>
                    <a:pt x="5022" y="35198"/>
                    <a:pt x="5287" y="35017"/>
                    <a:pt x="5314" y="34749"/>
                  </a:cubicBezTo>
                  <a:cubicBezTo>
                    <a:pt x="5469" y="33320"/>
                    <a:pt x="5362" y="31844"/>
                    <a:pt x="5362" y="30415"/>
                  </a:cubicBezTo>
                  <a:cubicBezTo>
                    <a:pt x="5350" y="28975"/>
                    <a:pt x="5362" y="27522"/>
                    <a:pt x="5314" y="26070"/>
                  </a:cubicBezTo>
                  <a:cubicBezTo>
                    <a:pt x="5279" y="24403"/>
                    <a:pt x="5243" y="22736"/>
                    <a:pt x="5207" y="21069"/>
                  </a:cubicBezTo>
                  <a:lnTo>
                    <a:pt x="5207" y="20640"/>
                  </a:lnTo>
                  <a:cubicBezTo>
                    <a:pt x="5267" y="20581"/>
                    <a:pt x="5326" y="20497"/>
                    <a:pt x="5350" y="20414"/>
                  </a:cubicBezTo>
                  <a:cubicBezTo>
                    <a:pt x="5683" y="20212"/>
                    <a:pt x="6029" y="20021"/>
                    <a:pt x="6362" y="19819"/>
                  </a:cubicBezTo>
                  <a:cubicBezTo>
                    <a:pt x="6696" y="19605"/>
                    <a:pt x="7243" y="19390"/>
                    <a:pt x="7386" y="18985"/>
                  </a:cubicBezTo>
                  <a:cubicBezTo>
                    <a:pt x="7410" y="18914"/>
                    <a:pt x="7374" y="18831"/>
                    <a:pt x="7303" y="18783"/>
                  </a:cubicBezTo>
                  <a:cubicBezTo>
                    <a:pt x="7190" y="18705"/>
                    <a:pt x="7048" y="18675"/>
                    <a:pt x="6894" y="18675"/>
                  </a:cubicBezTo>
                  <a:cubicBezTo>
                    <a:pt x="6528" y="18675"/>
                    <a:pt x="6095" y="18848"/>
                    <a:pt x="5826" y="18973"/>
                  </a:cubicBezTo>
                  <a:cubicBezTo>
                    <a:pt x="5600" y="19069"/>
                    <a:pt x="5386" y="19200"/>
                    <a:pt x="5183" y="19354"/>
                  </a:cubicBezTo>
                  <a:lnTo>
                    <a:pt x="5183" y="19021"/>
                  </a:lnTo>
                  <a:cubicBezTo>
                    <a:pt x="5219" y="19009"/>
                    <a:pt x="5255" y="18985"/>
                    <a:pt x="5291" y="18962"/>
                  </a:cubicBezTo>
                  <a:cubicBezTo>
                    <a:pt x="5874" y="18497"/>
                    <a:pt x="6386" y="17973"/>
                    <a:pt x="6946" y="17485"/>
                  </a:cubicBezTo>
                  <a:cubicBezTo>
                    <a:pt x="7386" y="17116"/>
                    <a:pt x="8100" y="16687"/>
                    <a:pt x="8231" y="16092"/>
                  </a:cubicBezTo>
                  <a:cubicBezTo>
                    <a:pt x="8267" y="15961"/>
                    <a:pt x="8160" y="15818"/>
                    <a:pt x="8017" y="15818"/>
                  </a:cubicBezTo>
                  <a:cubicBezTo>
                    <a:pt x="7981" y="15814"/>
                    <a:pt x="7944" y="15811"/>
                    <a:pt x="7907" y="15811"/>
                  </a:cubicBezTo>
                  <a:cubicBezTo>
                    <a:pt x="7308" y="15811"/>
                    <a:pt x="6682" y="16425"/>
                    <a:pt x="6267" y="16807"/>
                  </a:cubicBezTo>
                  <a:cubicBezTo>
                    <a:pt x="5862" y="17152"/>
                    <a:pt x="5493" y="17545"/>
                    <a:pt x="5160" y="17961"/>
                  </a:cubicBezTo>
                  <a:lnTo>
                    <a:pt x="5160" y="17569"/>
                  </a:lnTo>
                  <a:cubicBezTo>
                    <a:pt x="5124" y="16164"/>
                    <a:pt x="5100" y="14771"/>
                    <a:pt x="5076" y="13366"/>
                  </a:cubicBezTo>
                  <a:cubicBezTo>
                    <a:pt x="5493" y="12913"/>
                    <a:pt x="5898" y="12437"/>
                    <a:pt x="6291" y="11961"/>
                  </a:cubicBezTo>
                  <a:cubicBezTo>
                    <a:pt x="6791" y="11353"/>
                    <a:pt x="7172" y="10639"/>
                    <a:pt x="7672" y="10008"/>
                  </a:cubicBezTo>
                  <a:cubicBezTo>
                    <a:pt x="7892" y="9742"/>
                    <a:pt x="7674" y="9391"/>
                    <a:pt x="7404" y="9391"/>
                  </a:cubicBezTo>
                  <a:cubicBezTo>
                    <a:pt x="7324" y="9391"/>
                    <a:pt x="7239" y="9422"/>
                    <a:pt x="7160" y="9496"/>
                  </a:cubicBezTo>
                  <a:cubicBezTo>
                    <a:pt x="6588" y="10056"/>
                    <a:pt x="5945" y="10496"/>
                    <a:pt x="5374" y="11032"/>
                  </a:cubicBezTo>
                  <a:cubicBezTo>
                    <a:pt x="5255" y="11139"/>
                    <a:pt x="5148" y="11246"/>
                    <a:pt x="5041" y="11365"/>
                  </a:cubicBezTo>
                  <a:cubicBezTo>
                    <a:pt x="5017" y="10544"/>
                    <a:pt x="5005" y="9734"/>
                    <a:pt x="4981" y="8925"/>
                  </a:cubicBezTo>
                  <a:cubicBezTo>
                    <a:pt x="5041" y="8889"/>
                    <a:pt x="5100" y="8841"/>
                    <a:pt x="5148" y="8782"/>
                  </a:cubicBezTo>
                  <a:cubicBezTo>
                    <a:pt x="5469" y="8377"/>
                    <a:pt x="5731" y="7948"/>
                    <a:pt x="6029" y="7520"/>
                  </a:cubicBezTo>
                  <a:cubicBezTo>
                    <a:pt x="6326" y="7103"/>
                    <a:pt x="6672" y="6674"/>
                    <a:pt x="6946" y="6222"/>
                  </a:cubicBezTo>
                  <a:cubicBezTo>
                    <a:pt x="7143" y="5898"/>
                    <a:pt x="6873" y="5629"/>
                    <a:pt x="6580" y="5629"/>
                  </a:cubicBezTo>
                  <a:cubicBezTo>
                    <a:pt x="6485" y="5629"/>
                    <a:pt x="6387" y="5658"/>
                    <a:pt x="6303" y="5722"/>
                  </a:cubicBezTo>
                  <a:cubicBezTo>
                    <a:pt x="5779" y="6150"/>
                    <a:pt x="5314" y="6651"/>
                    <a:pt x="4933" y="7210"/>
                  </a:cubicBezTo>
                  <a:cubicBezTo>
                    <a:pt x="4898" y="6043"/>
                    <a:pt x="4850" y="4865"/>
                    <a:pt x="4791" y="3698"/>
                  </a:cubicBezTo>
                  <a:cubicBezTo>
                    <a:pt x="5029" y="3436"/>
                    <a:pt x="5219" y="3102"/>
                    <a:pt x="5422" y="2841"/>
                  </a:cubicBezTo>
                  <a:cubicBezTo>
                    <a:pt x="5719" y="2448"/>
                    <a:pt x="5993" y="2031"/>
                    <a:pt x="6231" y="1590"/>
                  </a:cubicBezTo>
                  <a:cubicBezTo>
                    <a:pt x="6365" y="1350"/>
                    <a:pt x="6159" y="1103"/>
                    <a:pt x="5932" y="1103"/>
                  </a:cubicBezTo>
                  <a:cubicBezTo>
                    <a:pt x="5855" y="1103"/>
                    <a:pt x="5776" y="1131"/>
                    <a:pt x="5707" y="1197"/>
                  </a:cubicBezTo>
                  <a:cubicBezTo>
                    <a:pt x="5362" y="1543"/>
                    <a:pt x="5029" y="1912"/>
                    <a:pt x="4731" y="2305"/>
                  </a:cubicBezTo>
                  <a:cubicBezTo>
                    <a:pt x="4695" y="1662"/>
                    <a:pt x="4660" y="1019"/>
                    <a:pt x="4624" y="376"/>
                  </a:cubicBezTo>
                  <a:cubicBezTo>
                    <a:pt x="4624" y="126"/>
                    <a:pt x="4433" y="1"/>
                    <a:pt x="4243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32"/>
            <p:cNvSpPr/>
            <p:nvPr/>
          </p:nvSpPr>
          <p:spPr>
            <a:xfrm>
              <a:off x="6291133" y="596837"/>
              <a:ext cx="668301" cy="297444"/>
            </a:xfrm>
            <a:custGeom>
              <a:rect b="b" l="l" r="r" t="t"/>
              <a:pathLst>
                <a:path extrusionOk="0" h="7451" w="16741">
                  <a:moveTo>
                    <a:pt x="7978" y="0"/>
                  </a:moveTo>
                  <a:cubicBezTo>
                    <a:pt x="7903" y="0"/>
                    <a:pt x="7828" y="4"/>
                    <a:pt x="7751" y="11"/>
                  </a:cubicBezTo>
                  <a:cubicBezTo>
                    <a:pt x="6930" y="95"/>
                    <a:pt x="6334" y="595"/>
                    <a:pt x="5942" y="1250"/>
                  </a:cubicBezTo>
                  <a:cubicBezTo>
                    <a:pt x="5549" y="1678"/>
                    <a:pt x="5311" y="2226"/>
                    <a:pt x="5275" y="2809"/>
                  </a:cubicBezTo>
                  <a:cubicBezTo>
                    <a:pt x="5263" y="2857"/>
                    <a:pt x="5251" y="2905"/>
                    <a:pt x="5251" y="2964"/>
                  </a:cubicBezTo>
                  <a:cubicBezTo>
                    <a:pt x="4966" y="2850"/>
                    <a:pt x="4646" y="2788"/>
                    <a:pt x="4334" y="2788"/>
                  </a:cubicBezTo>
                  <a:cubicBezTo>
                    <a:pt x="3993" y="2788"/>
                    <a:pt x="3661" y="2862"/>
                    <a:pt x="3394" y="3024"/>
                  </a:cubicBezTo>
                  <a:cubicBezTo>
                    <a:pt x="2905" y="3333"/>
                    <a:pt x="2572" y="3857"/>
                    <a:pt x="2524" y="4441"/>
                  </a:cubicBezTo>
                  <a:cubicBezTo>
                    <a:pt x="2501" y="4500"/>
                    <a:pt x="2489" y="4560"/>
                    <a:pt x="2477" y="4619"/>
                  </a:cubicBezTo>
                  <a:cubicBezTo>
                    <a:pt x="2361" y="4603"/>
                    <a:pt x="2247" y="4594"/>
                    <a:pt x="2135" y="4594"/>
                  </a:cubicBezTo>
                  <a:cubicBezTo>
                    <a:pt x="2006" y="4594"/>
                    <a:pt x="1878" y="4606"/>
                    <a:pt x="1751" y="4631"/>
                  </a:cubicBezTo>
                  <a:cubicBezTo>
                    <a:pt x="1643" y="4643"/>
                    <a:pt x="1536" y="4655"/>
                    <a:pt x="1429" y="4691"/>
                  </a:cubicBezTo>
                  <a:cubicBezTo>
                    <a:pt x="631" y="4893"/>
                    <a:pt x="0" y="5691"/>
                    <a:pt x="441" y="6512"/>
                  </a:cubicBezTo>
                  <a:cubicBezTo>
                    <a:pt x="673" y="6954"/>
                    <a:pt x="1120" y="7232"/>
                    <a:pt x="1611" y="7232"/>
                  </a:cubicBezTo>
                  <a:cubicBezTo>
                    <a:pt x="1649" y="7232"/>
                    <a:pt x="1688" y="7230"/>
                    <a:pt x="1727" y="7227"/>
                  </a:cubicBezTo>
                  <a:cubicBezTo>
                    <a:pt x="2296" y="7416"/>
                    <a:pt x="2942" y="7446"/>
                    <a:pt x="3573" y="7446"/>
                  </a:cubicBezTo>
                  <a:cubicBezTo>
                    <a:pt x="3867" y="7446"/>
                    <a:pt x="4159" y="7440"/>
                    <a:pt x="4438" y="7440"/>
                  </a:cubicBezTo>
                  <a:cubicBezTo>
                    <a:pt x="4499" y="7440"/>
                    <a:pt x="4560" y="7440"/>
                    <a:pt x="4620" y="7441"/>
                  </a:cubicBezTo>
                  <a:cubicBezTo>
                    <a:pt x="4958" y="7448"/>
                    <a:pt x="5297" y="7451"/>
                    <a:pt x="5635" y="7451"/>
                  </a:cubicBezTo>
                  <a:cubicBezTo>
                    <a:pt x="6451" y="7451"/>
                    <a:pt x="7268" y="7434"/>
                    <a:pt x="8085" y="7417"/>
                  </a:cubicBezTo>
                  <a:cubicBezTo>
                    <a:pt x="10252" y="7370"/>
                    <a:pt x="12419" y="7274"/>
                    <a:pt x="14597" y="7155"/>
                  </a:cubicBezTo>
                  <a:cubicBezTo>
                    <a:pt x="14728" y="7199"/>
                    <a:pt x="14863" y="7220"/>
                    <a:pt x="15000" y="7220"/>
                  </a:cubicBezTo>
                  <a:cubicBezTo>
                    <a:pt x="15163" y="7220"/>
                    <a:pt x="15328" y="7190"/>
                    <a:pt x="15490" y="7131"/>
                  </a:cubicBezTo>
                  <a:cubicBezTo>
                    <a:pt x="15943" y="6965"/>
                    <a:pt x="16324" y="6631"/>
                    <a:pt x="16538" y="6191"/>
                  </a:cubicBezTo>
                  <a:cubicBezTo>
                    <a:pt x="16729" y="5857"/>
                    <a:pt x="16741" y="5441"/>
                    <a:pt x="16574" y="5095"/>
                  </a:cubicBezTo>
                  <a:cubicBezTo>
                    <a:pt x="16407" y="4845"/>
                    <a:pt x="16157" y="4655"/>
                    <a:pt x="15871" y="4560"/>
                  </a:cubicBezTo>
                  <a:cubicBezTo>
                    <a:pt x="15614" y="4450"/>
                    <a:pt x="15341" y="4397"/>
                    <a:pt x="15069" y="4397"/>
                  </a:cubicBezTo>
                  <a:cubicBezTo>
                    <a:pt x="14926" y="4397"/>
                    <a:pt x="14784" y="4412"/>
                    <a:pt x="14645" y="4441"/>
                  </a:cubicBezTo>
                  <a:cubicBezTo>
                    <a:pt x="14621" y="4322"/>
                    <a:pt x="14586" y="4191"/>
                    <a:pt x="14538" y="4072"/>
                  </a:cubicBezTo>
                  <a:cubicBezTo>
                    <a:pt x="14212" y="3179"/>
                    <a:pt x="13371" y="2627"/>
                    <a:pt x="12474" y="2627"/>
                  </a:cubicBezTo>
                  <a:cubicBezTo>
                    <a:pt x="12222" y="2627"/>
                    <a:pt x="11966" y="2671"/>
                    <a:pt x="11716" y="2762"/>
                  </a:cubicBezTo>
                  <a:cubicBezTo>
                    <a:pt x="11573" y="2821"/>
                    <a:pt x="11430" y="2893"/>
                    <a:pt x="11299" y="2976"/>
                  </a:cubicBezTo>
                  <a:cubicBezTo>
                    <a:pt x="11276" y="2929"/>
                    <a:pt x="11264" y="2893"/>
                    <a:pt x="11240" y="2845"/>
                  </a:cubicBezTo>
                  <a:cubicBezTo>
                    <a:pt x="11097" y="2536"/>
                    <a:pt x="10895" y="2250"/>
                    <a:pt x="10656" y="1988"/>
                  </a:cubicBezTo>
                  <a:cubicBezTo>
                    <a:pt x="10585" y="1821"/>
                    <a:pt x="10502" y="1655"/>
                    <a:pt x="10406" y="1500"/>
                  </a:cubicBezTo>
                  <a:cubicBezTo>
                    <a:pt x="9874" y="657"/>
                    <a:pt x="8991" y="0"/>
                    <a:pt x="797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32"/>
            <p:cNvSpPr/>
            <p:nvPr/>
          </p:nvSpPr>
          <p:spPr>
            <a:xfrm>
              <a:off x="6638078" y="301349"/>
              <a:ext cx="462034" cy="205508"/>
            </a:xfrm>
            <a:custGeom>
              <a:rect b="b" l="l" r="r" t="t"/>
              <a:pathLst>
                <a:path extrusionOk="0" h="5148" w="11574">
                  <a:moveTo>
                    <a:pt x="5510" y="1"/>
                  </a:moveTo>
                  <a:cubicBezTo>
                    <a:pt x="5460" y="1"/>
                    <a:pt x="5410" y="3"/>
                    <a:pt x="5359" y="8"/>
                  </a:cubicBezTo>
                  <a:cubicBezTo>
                    <a:pt x="4823" y="67"/>
                    <a:pt x="4359" y="389"/>
                    <a:pt x="4109" y="865"/>
                  </a:cubicBezTo>
                  <a:cubicBezTo>
                    <a:pt x="3835" y="1163"/>
                    <a:pt x="3668" y="1544"/>
                    <a:pt x="3644" y="1937"/>
                  </a:cubicBezTo>
                  <a:cubicBezTo>
                    <a:pt x="3644" y="1972"/>
                    <a:pt x="3632" y="2008"/>
                    <a:pt x="3632" y="2044"/>
                  </a:cubicBezTo>
                  <a:cubicBezTo>
                    <a:pt x="3434" y="1970"/>
                    <a:pt x="3214" y="1929"/>
                    <a:pt x="3000" y="1929"/>
                  </a:cubicBezTo>
                  <a:cubicBezTo>
                    <a:pt x="2764" y="1929"/>
                    <a:pt x="2534" y="1979"/>
                    <a:pt x="2346" y="2091"/>
                  </a:cubicBezTo>
                  <a:cubicBezTo>
                    <a:pt x="2001" y="2306"/>
                    <a:pt x="1775" y="2675"/>
                    <a:pt x="1739" y="3080"/>
                  </a:cubicBezTo>
                  <a:cubicBezTo>
                    <a:pt x="1727" y="3115"/>
                    <a:pt x="1715" y="3151"/>
                    <a:pt x="1704" y="3199"/>
                  </a:cubicBezTo>
                  <a:cubicBezTo>
                    <a:pt x="1620" y="3181"/>
                    <a:pt x="1537" y="3172"/>
                    <a:pt x="1453" y="3172"/>
                  </a:cubicBezTo>
                  <a:cubicBezTo>
                    <a:pt x="1370" y="3172"/>
                    <a:pt x="1287" y="3181"/>
                    <a:pt x="1203" y="3199"/>
                  </a:cubicBezTo>
                  <a:cubicBezTo>
                    <a:pt x="1132" y="3199"/>
                    <a:pt x="1061" y="3211"/>
                    <a:pt x="989" y="3234"/>
                  </a:cubicBezTo>
                  <a:cubicBezTo>
                    <a:pt x="441" y="3389"/>
                    <a:pt x="1" y="3925"/>
                    <a:pt x="299" y="4496"/>
                  </a:cubicBezTo>
                  <a:cubicBezTo>
                    <a:pt x="467" y="4811"/>
                    <a:pt x="784" y="4999"/>
                    <a:pt x="1130" y="4999"/>
                  </a:cubicBezTo>
                  <a:cubicBezTo>
                    <a:pt x="1150" y="4999"/>
                    <a:pt x="1171" y="4998"/>
                    <a:pt x="1192" y="4997"/>
                  </a:cubicBezTo>
                  <a:cubicBezTo>
                    <a:pt x="1589" y="5124"/>
                    <a:pt x="2029" y="5148"/>
                    <a:pt x="2457" y="5148"/>
                  </a:cubicBezTo>
                  <a:cubicBezTo>
                    <a:pt x="2710" y="5148"/>
                    <a:pt x="2958" y="5139"/>
                    <a:pt x="3192" y="5139"/>
                  </a:cubicBezTo>
                  <a:cubicBezTo>
                    <a:pt x="3425" y="5143"/>
                    <a:pt x="3659" y="5144"/>
                    <a:pt x="3893" y="5144"/>
                  </a:cubicBezTo>
                  <a:cubicBezTo>
                    <a:pt x="4457" y="5144"/>
                    <a:pt x="5021" y="5136"/>
                    <a:pt x="5585" y="5127"/>
                  </a:cubicBezTo>
                  <a:cubicBezTo>
                    <a:pt x="7085" y="5092"/>
                    <a:pt x="8585" y="5032"/>
                    <a:pt x="10086" y="4949"/>
                  </a:cubicBezTo>
                  <a:cubicBezTo>
                    <a:pt x="10173" y="4975"/>
                    <a:pt x="10263" y="4987"/>
                    <a:pt x="10353" y="4987"/>
                  </a:cubicBezTo>
                  <a:cubicBezTo>
                    <a:pt x="10471" y="4987"/>
                    <a:pt x="10590" y="4966"/>
                    <a:pt x="10705" y="4925"/>
                  </a:cubicBezTo>
                  <a:cubicBezTo>
                    <a:pt x="11026" y="4806"/>
                    <a:pt x="11288" y="4580"/>
                    <a:pt x="11431" y="4282"/>
                  </a:cubicBezTo>
                  <a:cubicBezTo>
                    <a:pt x="11562" y="4044"/>
                    <a:pt x="11574" y="3758"/>
                    <a:pt x="11455" y="3520"/>
                  </a:cubicBezTo>
                  <a:cubicBezTo>
                    <a:pt x="11336" y="3342"/>
                    <a:pt x="11169" y="3211"/>
                    <a:pt x="10967" y="3151"/>
                  </a:cubicBezTo>
                  <a:cubicBezTo>
                    <a:pt x="10796" y="3073"/>
                    <a:pt x="10610" y="3036"/>
                    <a:pt x="10422" y="3036"/>
                  </a:cubicBezTo>
                  <a:cubicBezTo>
                    <a:pt x="10322" y="3036"/>
                    <a:pt x="10221" y="3047"/>
                    <a:pt x="10121" y="3068"/>
                  </a:cubicBezTo>
                  <a:cubicBezTo>
                    <a:pt x="9987" y="2311"/>
                    <a:pt x="9337" y="1808"/>
                    <a:pt x="8622" y="1808"/>
                  </a:cubicBezTo>
                  <a:cubicBezTo>
                    <a:pt x="8449" y="1808"/>
                    <a:pt x="8272" y="1838"/>
                    <a:pt x="8097" y="1901"/>
                  </a:cubicBezTo>
                  <a:cubicBezTo>
                    <a:pt x="8002" y="1949"/>
                    <a:pt x="7895" y="1996"/>
                    <a:pt x="7800" y="2056"/>
                  </a:cubicBezTo>
                  <a:cubicBezTo>
                    <a:pt x="7788" y="2032"/>
                    <a:pt x="7776" y="1996"/>
                    <a:pt x="7764" y="1972"/>
                  </a:cubicBezTo>
                  <a:cubicBezTo>
                    <a:pt x="7669" y="1758"/>
                    <a:pt x="7526" y="1556"/>
                    <a:pt x="7371" y="1377"/>
                  </a:cubicBezTo>
                  <a:cubicBezTo>
                    <a:pt x="7311" y="1258"/>
                    <a:pt x="7252" y="1151"/>
                    <a:pt x="7192" y="1044"/>
                  </a:cubicBezTo>
                  <a:cubicBezTo>
                    <a:pt x="6826" y="455"/>
                    <a:pt x="6210" y="1"/>
                    <a:pt x="551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32"/>
            <p:cNvSpPr/>
            <p:nvPr/>
          </p:nvSpPr>
          <p:spPr>
            <a:xfrm>
              <a:off x="5614290" y="3119781"/>
              <a:ext cx="380757" cy="253732"/>
            </a:xfrm>
            <a:custGeom>
              <a:rect b="b" l="l" r="r" t="t"/>
              <a:pathLst>
                <a:path extrusionOk="0" h="6356" w="9538">
                  <a:moveTo>
                    <a:pt x="5444" y="0"/>
                  </a:moveTo>
                  <a:cubicBezTo>
                    <a:pt x="5086" y="0"/>
                    <a:pt x="4713" y="193"/>
                    <a:pt x="4478" y="498"/>
                  </a:cubicBezTo>
                  <a:cubicBezTo>
                    <a:pt x="4156" y="915"/>
                    <a:pt x="3906" y="1379"/>
                    <a:pt x="3739" y="1879"/>
                  </a:cubicBezTo>
                  <a:cubicBezTo>
                    <a:pt x="3287" y="2450"/>
                    <a:pt x="2704" y="2903"/>
                    <a:pt x="2049" y="3212"/>
                  </a:cubicBezTo>
                  <a:cubicBezTo>
                    <a:pt x="1334" y="3558"/>
                    <a:pt x="560" y="3939"/>
                    <a:pt x="263" y="4725"/>
                  </a:cubicBezTo>
                  <a:cubicBezTo>
                    <a:pt x="1" y="5403"/>
                    <a:pt x="132" y="5963"/>
                    <a:pt x="465" y="6356"/>
                  </a:cubicBezTo>
                  <a:cubicBezTo>
                    <a:pt x="465" y="6118"/>
                    <a:pt x="549" y="5891"/>
                    <a:pt x="715" y="5713"/>
                  </a:cubicBezTo>
                  <a:cubicBezTo>
                    <a:pt x="668" y="5594"/>
                    <a:pt x="715" y="5463"/>
                    <a:pt x="822" y="5391"/>
                  </a:cubicBezTo>
                  <a:cubicBezTo>
                    <a:pt x="2025" y="4439"/>
                    <a:pt x="3763" y="3689"/>
                    <a:pt x="5287" y="3367"/>
                  </a:cubicBezTo>
                  <a:cubicBezTo>
                    <a:pt x="5557" y="3308"/>
                    <a:pt x="5842" y="3276"/>
                    <a:pt x="6128" y="3276"/>
                  </a:cubicBezTo>
                  <a:cubicBezTo>
                    <a:pt x="6649" y="3276"/>
                    <a:pt x="7175" y="3383"/>
                    <a:pt x="7621" y="3629"/>
                  </a:cubicBezTo>
                  <a:cubicBezTo>
                    <a:pt x="8300" y="3641"/>
                    <a:pt x="8883" y="4165"/>
                    <a:pt x="9157" y="4879"/>
                  </a:cubicBezTo>
                  <a:cubicBezTo>
                    <a:pt x="9181" y="4927"/>
                    <a:pt x="9192" y="4987"/>
                    <a:pt x="9204" y="5034"/>
                  </a:cubicBezTo>
                  <a:cubicBezTo>
                    <a:pt x="9454" y="4820"/>
                    <a:pt x="9538" y="4463"/>
                    <a:pt x="9407" y="4153"/>
                  </a:cubicBezTo>
                  <a:cubicBezTo>
                    <a:pt x="9323" y="3927"/>
                    <a:pt x="9192" y="3724"/>
                    <a:pt x="9026" y="3546"/>
                  </a:cubicBezTo>
                  <a:cubicBezTo>
                    <a:pt x="8990" y="3474"/>
                    <a:pt x="8954" y="3415"/>
                    <a:pt x="8907" y="3343"/>
                  </a:cubicBezTo>
                  <a:cubicBezTo>
                    <a:pt x="8645" y="2974"/>
                    <a:pt x="8264" y="2701"/>
                    <a:pt x="7835" y="2546"/>
                  </a:cubicBezTo>
                  <a:lnTo>
                    <a:pt x="7728" y="2427"/>
                  </a:lnTo>
                  <a:cubicBezTo>
                    <a:pt x="7133" y="1867"/>
                    <a:pt x="6633" y="1212"/>
                    <a:pt x="6240" y="498"/>
                  </a:cubicBezTo>
                  <a:cubicBezTo>
                    <a:pt x="6056" y="148"/>
                    <a:pt x="5756" y="0"/>
                    <a:pt x="544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32"/>
            <p:cNvSpPr/>
            <p:nvPr/>
          </p:nvSpPr>
          <p:spPr>
            <a:xfrm>
              <a:off x="5632852" y="3250080"/>
              <a:ext cx="352214" cy="160518"/>
            </a:xfrm>
            <a:custGeom>
              <a:rect b="b" l="l" r="r" t="t"/>
              <a:pathLst>
                <a:path extrusionOk="0" h="4021" w="8823">
                  <a:moveTo>
                    <a:pt x="5659" y="0"/>
                  </a:moveTo>
                  <a:cubicBezTo>
                    <a:pt x="5372" y="0"/>
                    <a:pt x="5084" y="32"/>
                    <a:pt x="4810" y="91"/>
                  </a:cubicBezTo>
                  <a:cubicBezTo>
                    <a:pt x="3298" y="413"/>
                    <a:pt x="1560" y="1163"/>
                    <a:pt x="345" y="2115"/>
                  </a:cubicBezTo>
                  <a:cubicBezTo>
                    <a:pt x="250" y="2199"/>
                    <a:pt x="203" y="2330"/>
                    <a:pt x="250" y="2449"/>
                  </a:cubicBezTo>
                  <a:cubicBezTo>
                    <a:pt x="84" y="2615"/>
                    <a:pt x="0" y="2854"/>
                    <a:pt x="0" y="3092"/>
                  </a:cubicBezTo>
                  <a:cubicBezTo>
                    <a:pt x="0" y="3550"/>
                    <a:pt x="314" y="4021"/>
                    <a:pt x="872" y="4021"/>
                  </a:cubicBezTo>
                  <a:cubicBezTo>
                    <a:pt x="879" y="4021"/>
                    <a:pt x="886" y="4021"/>
                    <a:pt x="893" y="4020"/>
                  </a:cubicBezTo>
                  <a:cubicBezTo>
                    <a:pt x="2000" y="4009"/>
                    <a:pt x="3108" y="3925"/>
                    <a:pt x="4191" y="3770"/>
                  </a:cubicBezTo>
                  <a:cubicBezTo>
                    <a:pt x="4096" y="3056"/>
                    <a:pt x="4084" y="2342"/>
                    <a:pt x="4179" y="1639"/>
                  </a:cubicBezTo>
                  <a:cubicBezTo>
                    <a:pt x="4219" y="1384"/>
                    <a:pt x="4449" y="1258"/>
                    <a:pt x="4682" y="1258"/>
                  </a:cubicBezTo>
                  <a:cubicBezTo>
                    <a:pt x="4872" y="1258"/>
                    <a:pt x="5065" y="1342"/>
                    <a:pt x="5156" y="1508"/>
                  </a:cubicBezTo>
                  <a:cubicBezTo>
                    <a:pt x="5477" y="2127"/>
                    <a:pt x="5703" y="2782"/>
                    <a:pt x="5846" y="3461"/>
                  </a:cubicBezTo>
                  <a:cubicBezTo>
                    <a:pt x="6287" y="3366"/>
                    <a:pt x="6739" y="3247"/>
                    <a:pt x="7180" y="3127"/>
                  </a:cubicBezTo>
                  <a:cubicBezTo>
                    <a:pt x="7299" y="3104"/>
                    <a:pt x="7406" y="3068"/>
                    <a:pt x="7501" y="3032"/>
                  </a:cubicBezTo>
                  <a:cubicBezTo>
                    <a:pt x="7656" y="2985"/>
                    <a:pt x="7811" y="2937"/>
                    <a:pt x="7965" y="2889"/>
                  </a:cubicBezTo>
                  <a:cubicBezTo>
                    <a:pt x="8406" y="2735"/>
                    <a:pt x="8823" y="2258"/>
                    <a:pt x="8739" y="1770"/>
                  </a:cubicBezTo>
                  <a:cubicBezTo>
                    <a:pt x="8727" y="1711"/>
                    <a:pt x="8716" y="1651"/>
                    <a:pt x="8692" y="1603"/>
                  </a:cubicBezTo>
                  <a:cubicBezTo>
                    <a:pt x="8418" y="901"/>
                    <a:pt x="7835" y="365"/>
                    <a:pt x="7156" y="353"/>
                  </a:cubicBezTo>
                  <a:cubicBezTo>
                    <a:pt x="6710" y="107"/>
                    <a:pt x="6184" y="0"/>
                    <a:pt x="5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32"/>
            <p:cNvSpPr/>
            <p:nvPr/>
          </p:nvSpPr>
          <p:spPr>
            <a:xfrm>
              <a:off x="5796325" y="3300299"/>
              <a:ext cx="116966" cy="364470"/>
            </a:xfrm>
            <a:custGeom>
              <a:rect b="b" l="l" r="r" t="t"/>
              <a:pathLst>
                <a:path extrusionOk="0" h="9130" w="2930">
                  <a:moveTo>
                    <a:pt x="599" y="0"/>
                  </a:moveTo>
                  <a:cubicBezTo>
                    <a:pt x="366" y="0"/>
                    <a:pt x="135" y="126"/>
                    <a:pt x="96" y="381"/>
                  </a:cubicBezTo>
                  <a:cubicBezTo>
                    <a:pt x="1" y="1084"/>
                    <a:pt x="1" y="1798"/>
                    <a:pt x="108" y="2500"/>
                  </a:cubicBezTo>
                  <a:cubicBezTo>
                    <a:pt x="215" y="3310"/>
                    <a:pt x="382" y="4120"/>
                    <a:pt x="501" y="4882"/>
                  </a:cubicBezTo>
                  <a:cubicBezTo>
                    <a:pt x="620" y="5632"/>
                    <a:pt x="751" y="6370"/>
                    <a:pt x="882" y="7120"/>
                  </a:cubicBezTo>
                  <a:cubicBezTo>
                    <a:pt x="1025" y="7906"/>
                    <a:pt x="1025" y="8525"/>
                    <a:pt x="1680" y="9037"/>
                  </a:cubicBezTo>
                  <a:cubicBezTo>
                    <a:pt x="1763" y="9102"/>
                    <a:pt x="1861" y="9130"/>
                    <a:pt x="1961" y="9130"/>
                  </a:cubicBezTo>
                  <a:cubicBezTo>
                    <a:pt x="2190" y="9130"/>
                    <a:pt x="2433" y="8985"/>
                    <a:pt x="2549" y="8811"/>
                  </a:cubicBezTo>
                  <a:cubicBezTo>
                    <a:pt x="2930" y="8215"/>
                    <a:pt x="2727" y="7632"/>
                    <a:pt x="2608" y="6977"/>
                  </a:cubicBezTo>
                  <a:cubicBezTo>
                    <a:pt x="2477" y="6180"/>
                    <a:pt x="2346" y="5382"/>
                    <a:pt x="2192" y="4596"/>
                  </a:cubicBezTo>
                  <a:cubicBezTo>
                    <a:pt x="2037" y="3834"/>
                    <a:pt x="1942" y="3001"/>
                    <a:pt x="1751" y="2203"/>
                  </a:cubicBezTo>
                  <a:cubicBezTo>
                    <a:pt x="1620" y="1524"/>
                    <a:pt x="1394" y="869"/>
                    <a:pt x="1073" y="250"/>
                  </a:cubicBezTo>
                  <a:cubicBezTo>
                    <a:pt x="981" y="84"/>
                    <a:pt x="789" y="0"/>
                    <a:pt x="59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32"/>
            <p:cNvSpPr/>
            <p:nvPr/>
          </p:nvSpPr>
          <p:spPr>
            <a:xfrm>
              <a:off x="4697447" y="1658749"/>
              <a:ext cx="308502" cy="188103"/>
            </a:xfrm>
            <a:custGeom>
              <a:rect b="b" l="l" r="r" t="t"/>
              <a:pathLst>
                <a:path extrusionOk="0" h="4712" w="7728">
                  <a:moveTo>
                    <a:pt x="5136" y="1"/>
                  </a:moveTo>
                  <a:cubicBezTo>
                    <a:pt x="4907" y="1"/>
                    <a:pt x="4667" y="84"/>
                    <a:pt x="4477" y="235"/>
                  </a:cubicBezTo>
                  <a:cubicBezTo>
                    <a:pt x="4144" y="497"/>
                    <a:pt x="3858" y="819"/>
                    <a:pt x="3632" y="1188"/>
                  </a:cubicBezTo>
                  <a:cubicBezTo>
                    <a:pt x="3168" y="1557"/>
                    <a:pt x="2632" y="1807"/>
                    <a:pt x="2049" y="1926"/>
                  </a:cubicBezTo>
                  <a:cubicBezTo>
                    <a:pt x="1418" y="2069"/>
                    <a:pt x="727" y="2212"/>
                    <a:pt x="346" y="2783"/>
                  </a:cubicBezTo>
                  <a:cubicBezTo>
                    <a:pt x="13" y="3271"/>
                    <a:pt x="1" y="3736"/>
                    <a:pt x="191" y="4117"/>
                  </a:cubicBezTo>
                  <a:cubicBezTo>
                    <a:pt x="239" y="3926"/>
                    <a:pt x="346" y="3759"/>
                    <a:pt x="513" y="3652"/>
                  </a:cubicBezTo>
                  <a:cubicBezTo>
                    <a:pt x="501" y="3545"/>
                    <a:pt x="560" y="3450"/>
                    <a:pt x="656" y="3414"/>
                  </a:cubicBezTo>
                  <a:cubicBezTo>
                    <a:pt x="1732" y="2921"/>
                    <a:pt x="3147" y="2649"/>
                    <a:pt x="4352" y="2649"/>
                  </a:cubicBezTo>
                  <a:cubicBezTo>
                    <a:pt x="4427" y="2649"/>
                    <a:pt x="4500" y="2650"/>
                    <a:pt x="4573" y="2652"/>
                  </a:cubicBezTo>
                  <a:cubicBezTo>
                    <a:pt x="5216" y="2664"/>
                    <a:pt x="5894" y="2866"/>
                    <a:pt x="6371" y="3307"/>
                  </a:cubicBezTo>
                  <a:cubicBezTo>
                    <a:pt x="6906" y="3438"/>
                    <a:pt x="7264" y="3962"/>
                    <a:pt x="7359" y="4581"/>
                  </a:cubicBezTo>
                  <a:cubicBezTo>
                    <a:pt x="7371" y="4629"/>
                    <a:pt x="7371" y="4676"/>
                    <a:pt x="7359" y="4712"/>
                  </a:cubicBezTo>
                  <a:cubicBezTo>
                    <a:pt x="7597" y="4593"/>
                    <a:pt x="7728" y="4331"/>
                    <a:pt x="7692" y="4057"/>
                  </a:cubicBezTo>
                  <a:cubicBezTo>
                    <a:pt x="7656" y="3867"/>
                    <a:pt x="7597" y="3676"/>
                    <a:pt x="7502" y="3509"/>
                  </a:cubicBezTo>
                  <a:cubicBezTo>
                    <a:pt x="7490" y="3450"/>
                    <a:pt x="7466" y="3390"/>
                    <a:pt x="7454" y="3331"/>
                  </a:cubicBezTo>
                  <a:cubicBezTo>
                    <a:pt x="7299" y="2986"/>
                    <a:pt x="7061" y="2688"/>
                    <a:pt x="6752" y="2485"/>
                  </a:cubicBezTo>
                  <a:lnTo>
                    <a:pt x="6680" y="2378"/>
                  </a:lnTo>
                  <a:cubicBezTo>
                    <a:pt x="6323" y="1819"/>
                    <a:pt x="6049" y="1212"/>
                    <a:pt x="5882" y="569"/>
                  </a:cubicBezTo>
                  <a:cubicBezTo>
                    <a:pt x="5777" y="175"/>
                    <a:pt x="5468" y="1"/>
                    <a:pt x="513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32"/>
            <p:cNvSpPr/>
            <p:nvPr/>
          </p:nvSpPr>
          <p:spPr>
            <a:xfrm>
              <a:off x="4700321" y="1764457"/>
              <a:ext cx="290897" cy="114251"/>
            </a:xfrm>
            <a:custGeom>
              <a:rect b="b" l="l" r="r" t="t"/>
              <a:pathLst>
                <a:path extrusionOk="0" h="2862" w="7287">
                  <a:moveTo>
                    <a:pt x="4270" y="1"/>
                  </a:moveTo>
                  <a:cubicBezTo>
                    <a:pt x="3057" y="1"/>
                    <a:pt x="1647" y="263"/>
                    <a:pt x="584" y="766"/>
                  </a:cubicBezTo>
                  <a:cubicBezTo>
                    <a:pt x="476" y="802"/>
                    <a:pt x="417" y="897"/>
                    <a:pt x="429" y="1004"/>
                  </a:cubicBezTo>
                  <a:cubicBezTo>
                    <a:pt x="274" y="1111"/>
                    <a:pt x="155" y="1278"/>
                    <a:pt x="119" y="1469"/>
                  </a:cubicBezTo>
                  <a:cubicBezTo>
                    <a:pt x="0" y="1862"/>
                    <a:pt x="238" y="2278"/>
                    <a:pt x="655" y="2374"/>
                  </a:cubicBezTo>
                  <a:cubicBezTo>
                    <a:pt x="1524" y="2576"/>
                    <a:pt x="2417" y="2719"/>
                    <a:pt x="3310" y="2790"/>
                  </a:cubicBezTo>
                  <a:cubicBezTo>
                    <a:pt x="3358" y="2219"/>
                    <a:pt x="3489" y="1647"/>
                    <a:pt x="3703" y="1100"/>
                  </a:cubicBezTo>
                  <a:cubicBezTo>
                    <a:pt x="3765" y="949"/>
                    <a:pt x="3906" y="882"/>
                    <a:pt x="4054" y="882"/>
                  </a:cubicBezTo>
                  <a:cubicBezTo>
                    <a:pt x="4245" y="882"/>
                    <a:pt x="4447" y="995"/>
                    <a:pt x="4501" y="1183"/>
                  </a:cubicBezTo>
                  <a:cubicBezTo>
                    <a:pt x="4632" y="1731"/>
                    <a:pt x="4691" y="2302"/>
                    <a:pt x="4667" y="2862"/>
                  </a:cubicBezTo>
                  <a:cubicBezTo>
                    <a:pt x="5048" y="2862"/>
                    <a:pt x="5417" y="2862"/>
                    <a:pt x="5787" y="2850"/>
                  </a:cubicBezTo>
                  <a:cubicBezTo>
                    <a:pt x="5882" y="2850"/>
                    <a:pt x="5977" y="2850"/>
                    <a:pt x="6060" y="2826"/>
                  </a:cubicBezTo>
                  <a:cubicBezTo>
                    <a:pt x="6191" y="2826"/>
                    <a:pt x="6322" y="2814"/>
                    <a:pt x="6453" y="2814"/>
                  </a:cubicBezTo>
                  <a:cubicBezTo>
                    <a:pt x="6834" y="2778"/>
                    <a:pt x="7251" y="2469"/>
                    <a:pt x="7275" y="2064"/>
                  </a:cubicBezTo>
                  <a:cubicBezTo>
                    <a:pt x="7287" y="2016"/>
                    <a:pt x="7287" y="1969"/>
                    <a:pt x="7275" y="1933"/>
                  </a:cubicBezTo>
                  <a:cubicBezTo>
                    <a:pt x="7192" y="1314"/>
                    <a:pt x="6834" y="790"/>
                    <a:pt x="6287" y="659"/>
                  </a:cubicBezTo>
                  <a:cubicBezTo>
                    <a:pt x="5822" y="218"/>
                    <a:pt x="5132" y="16"/>
                    <a:pt x="4501" y="4"/>
                  </a:cubicBezTo>
                  <a:cubicBezTo>
                    <a:pt x="4425" y="2"/>
                    <a:pt x="4348" y="1"/>
                    <a:pt x="42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32"/>
            <p:cNvSpPr/>
            <p:nvPr/>
          </p:nvSpPr>
          <p:spPr>
            <a:xfrm>
              <a:off x="4815810" y="1799467"/>
              <a:ext cx="72295" cy="300278"/>
            </a:xfrm>
            <a:custGeom>
              <a:rect b="b" l="l" r="r" t="t"/>
              <a:pathLst>
                <a:path extrusionOk="0" h="7522" w="1811">
                  <a:moveTo>
                    <a:pt x="1162" y="0"/>
                  </a:moveTo>
                  <a:cubicBezTo>
                    <a:pt x="1014" y="0"/>
                    <a:pt x="872" y="68"/>
                    <a:pt x="810" y="223"/>
                  </a:cubicBezTo>
                  <a:cubicBezTo>
                    <a:pt x="608" y="770"/>
                    <a:pt x="477" y="1342"/>
                    <a:pt x="417" y="1913"/>
                  </a:cubicBezTo>
                  <a:cubicBezTo>
                    <a:pt x="346" y="2568"/>
                    <a:pt x="334" y="3235"/>
                    <a:pt x="286" y="3878"/>
                  </a:cubicBezTo>
                  <a:cubicBezTo>
                    <a:pt x="238" y="4485"/>
                    <a:pt x="203" y="5104"/>
                    <a:pt x="167" y="5711"/>
                  </a:cubicBezTo>
                  <a:cubicBezTo>
                    <a:pt x="119" y="6366"/>
                    <a:pt x="0" y="6854"/>
                    <a:pt x="429" y="7378"/>
                  </a:cubicBezTo>
                  <a:cubicBezTo>
                    <a:pt x="509" y="7480"/>
                    <a:pt x="627" y="7521"/>
                    <a:pt x="751" y="7521"/>
                  </a:cubicBezTo>
                  <a:cubicBezTo>
                    <a:pt x="903" y="7521"/>
                    <a:pt x="1062" y="7458"/>
                    <a:pt x="1167" y="7366"/>
                  </a:cubicBezTo>
                  <a:cubicBezTo>
                    <a:pt x="1584" y="6973"/>
                    <a:pt x="1524" y="6473"/>
                    <a:pt x="1560" y="5926"/>
                  </a:cubicBezTo>
                  <a:cubicBezTo>
                    <a:pt x="1596" y="5271"/>
                    <a:pt x="1643" y="4616"/>
                    <a:pt x="1679" y="3961"/>
                  </a:cubicBezTo>
                  <a:cubicBezTo>
                    <a:pt x="1703" y="3306"/>
                    <a:pt x="1774" y="2651"/>
                    <a:pt x="1786" y="1985"/>
                  </a:cubicBezTo>
                  <a:cubicBezTo>
                    <a:pt x="1810" y="1425"/>
                    <a:pt x="1751" y="854"/>
                    <a:pt x="1608" y="306"/>
                  </a:cubicBezTo>
                  <a:cubicBezTo>
                    <a:pt x="1560" y="117"/>
                    <a:pt x="1356" y="0"/>
                    <a:pt x="116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32"/>
            <p:cNvSpPr/>
            <p:nvPr/>
          </p:nvSpPr>
          <p:spPr>
            <a:xfrm>
              <a:off x="5272095" y="3378862"/>
              <a:ext cx="240518" cy="211855"/>
            </a:xfrm>
            <a:custGeom>
              <a:rect b="b" l="l" r="r" t="t"/>
              <a:pathLst>
                <a:path extrusionOk="0" h="5307" w="6025">
                  <a:moveTo>
                    <a:pt x="3187" y="0"/>
                  </a:moveTo>
                  <a:cubicBezTo>
                    <a:pt x="2950" y="0"/>
                    <a:pt x="2694" y="62"/>
                    <a:pt x="2417" y="199"/>
                  </a:cubicBezTo>
                  <a:cubicBezTo>
                    <a:pt x="1465" y="675"/>
                    <a:pt x="893" y="1830"/>
                    <a:pt x="536" y="2759"/>
                  </a:cubicBezTo>
                  <a:cubicBezTo>
                    <a:pt x="227" y="3545"/>
                    <a:pt x="48" y="4378"/>
                    <a:pt x="0" y="5224"/>
                  </a:cubicBezTo>
                  <a:cubicBezTo>
                    <a:pt x="536" y="4700"/>
                    <a:pt x="1429" y="4426"/>
                    <a:pt x="2072" y="4342"/>
                  </a:cubicBezTo>
                  <a:cubicBezTo>
                    <a:pt x="2348" y="4306"/>
                    <a:pt x="2625" y="4287"/>
                    <a:pt x="2901" y="4287"/>
                  </a:cubicBezTo>
                  <a:cubicBezTo>
                    <a:pt x="3874" y="4287"/>
                    <a:pt x="4834" y="4514"/>
                    <a:pt x="5715" y="4950"/>
                  </a:cubicBezTo>
                  <a:cubicBezTo>
                    <a:pt x="5823" y="5009"/>
                    <a:pt x="5906" y="5093"/>
                    <a:pt x="5953" y="5200"/>
                  </a:cubicBezTo>
                  <a:cubicBezTo>
                    <a:pt x="5977" y="5235"/>
                    <a:pt x="6001" y="5271"/>
                    <a:pt x="6025" y="5307"/>
                  </a:cubicBezTo>
                  <a:cubicBezTo>
                    <a:pt x="5977" y="4331"/>
                    <a:pt x="5751" y="3366"/>
                    <a:pt x="5358" y="2473"/>
                  </a:cubicBezTo>
                  <a:cubicBezTo>
                    <a:pt x="4912" y="1193"/>
                    <a:pt x="4229" y="0"/>
                    <a:pt x="318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32"/>
            <p:cNvSpPr/>
            <p:nvPr/>
          </p:nvSpPr>
          <p:spPr>
            <a:xfrm>
              <a:off x="5254491" y="3549999"/>
              <a:ext cx="266706" cy="131057"/>
            </a:xfrm>
            <a:custGeom>
              <a:rect b="b" l="l" r="r" t="t"/>
              <a:pathLst>
                <a:path extrusionOk="0" h="3283" w="6681">
                  <a:moveTo>
                    <a:pt x="3344" y="0"/>
                  </a:moveTo>
                  <a:cubicBezTo>
                    <a:pt x="3067" y="0"/>
                    <a:pt x="2789" y="19"/>
                    <a:pt x="2513" y="55"/>
                  </a:cubicBezTo>
                  <a:cubicBezTo>
                    <a:pt x="1870" y="139"/>
                    <a:pt x="977" y="413"/>
                    <a:pt x="441" y="937"/>
                  </a:cubicBezTo>
                  <a:cubicBezTo>
                    <a:pt x="179" y="1187"/>
                    <a:pt x="13" y="1532"/>
                    <a:pt x="13" y="1913"/>
                  </a:cubicBezTo>
                  <a:cubicBezTo>
                    <a:pt x="1" y="3175"/>
                    <a:pt x="1799" y="3270"/>
                    <a:pt x="2704" y="3282"/>
                  </a:cubicBezTo>
                  <a:lnTo>
                    <a:pt x="2775" y="3282"/>
                  </a:lnTo>
                  <a:cubicBezTo>
                    <a:pt x="2775" y="2520"/>
                    <a:pt x="2858" y="1770"/>
                    <a:pt x="3013" y="1032"/>
                  </a:cubicBezTo>
                  <a:cubicBezTo>
                    <a:pt x="3072" y="780"/>
                    <a:pt x="3279" y="661"/>
                    <a:pt x="3491" y="661"/>
                  </a:cubicBezTo>
                  <a:cubicBezTo>
                    <a:pt x="3711" y="661"/>
                    <a:pt x="3935" y="789"/>
                    <a:pt x="4001" y="1032"/>
                  </a:cubicBezTo>
                  <a:cubicBezTo>
                    <a:pt x="4180" y="1710"/>
                    <a:pt x="4311" y="2413"/>
                    <a:pt x="4382" y="3115"/>
                  </a:cubicBezTo>
                  <a:cubicBezTo>
                    <a:pt x="5240" y="2925"/>
                    <a:pt x="6073" y="2580"/>
                    <a:pt x="6502" y="1925"/>
                  </a:cubicBezTo>
                  <a:cubicBezTo>
                    <a:pt x="6680" y="1651"/>
                    <a:pt x="6668" y="1282"/>
                    <a:pt x="6478" y="1020"/>
                  </a:cubicBezTo>
                  <a:cubicBezTo>
                    <a:pt x="6454" y="984"/>
                    <a:pt x="6418" y="948"/>
                    <a:pt x="6394" y="913"/>
                  </a:cubicBezTo>
                  <a:cubicBezTo>
                    <a:pt x="6347" y="806"/>
                    <a:pt x="6264" y="722"/>
                    <a:pt x="6156" y="663"/>
                  </a:cubicBezTo>
                  <a:cubicBezTo>
                    <a:pt x="5285" y="227"/>
                    <a:pt x="4319" y="0"/>
                    <a:pt x="33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32"/>
            <p:cNvSpPr/>
            <p:nvPr/>
          </p:nvSpPr>
          <p:spPr>
            <a:xfrm>
              <a:off x="5360478" y="3576386"/>
              <a:ext cx="90379" cy="270578"/>
            </a:xfrm>
            <a:custGeom>
              <a:rect b="b" l="l" r="r" t="t"/>
              <a:pathLst>
                <a:path extrusionOk="0" h="6778" w="2264">
                  <a:moveTo>
                    <a:pt x="836" y="0"/>
                  </a:moveTo>
                  <a:cubicBezTo>
                    <a:pt x="624" y="0"/>
                    <a:pt x="417" y="119"/>
                    <a:pt x="358" y="371"/>
                  </a:cubicBezTo>
                  <a:cubicBezTo>
                    <a:pt x="203" y="1109"/>
                    <a:pt x="120" y="1859"/>
                    <a:pt x="120" y="2621"/>
                  </a:cubicBezTo>
                  <a:cubicBezTo>
                    <a:pt x="120" y="2966"/>
                    <a:pt x="120" y="3324"/>
                    <a:pt x="132" y="3669"/>
                  </a:cubicBezTo>
                  <a:cubicBezTo>
                    <a:pt x="156" y="4609"/>
                    <a:pt x="1" y="5907"/>
                    <a:pt x="739" y="6598"/>
                  </a:cubicBezTo>
                  <a:cubicBezTo>
                    <a:pt x="868" y="6721"/>
                    <a:pt x="1013" y="6777"/>
                    <a:pt x="1155" y="6777"/>
                  </a:cubicBezTo>
                  <a:cubicBezTo>
                    <a:pt x="1356" y="6777"/>
                    <a:pt x="1552" y="6667"/>
                    <a:pt x="1692" y="6479"/>
                  </a:cubicBezTo>
                  <a:cubicBezTo>
                    <a:pt x="2263" y="5693"/>
                    <a:pt x="1906" y="4407"/>
                    <a:pt x="1823" y="3502"/>
                  </a:cubicBezTo>
                  <a:cubicBezTo>
                    <a:pt x="1787" y="3145"/>
                    <a:pt x="1763" y="2800"/>
                    <a:pt x="1715" y="2442"/>
                  </a:cubicBezTo>
                  <a:cubicBezTo>
                    <a:pt x="1656" y="1740"/>
                    <a:pt x="1525" y="1049"/>
                    <a:pt x="1346" y="371"/>
                  </a:cubicBezTo>
                  <a:cubicBezTo>
                    <a:pt x="1280" y="128"/>
                    <a:pt x="1056" y="0"/>
                    <a:pt x="83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32"/>
            <p:cNvSpPr/>
            <p:nvPr/>
          </p:nvSpPr>
          <p:spPr>
            <a:xfrm>
              <a:off x="4727387" y="2568646"/>
              <a:ext cx="145029" cy="127584"/>
            </a:xfrm>
            <a:custGeom>
              <a:rect b="b" l="l" r="r" t="t"/>
              <a:pathLst>
                <a:path extrusionOk="0" h="3196" w="3633">
                  <a:moveTo>
                    <a:pt x="1920" y="0"/>
                  </a:moveTo>
                  <a:cubicBezTo>
                    <a:pt x="1776" y="0"/>
                    <a:pt x="1621" y="39"/>
                    <a:pt x="1453" y="124"/>
                  </a:cubicBezTo>
                  <a:cubicBezTo>
                    <a:pt x="882" y="397"/>
                    <a:pt x="537" y="1100"/>
                    <a:pt x="322" y="1659"/>
                  </a:cubicBezTo>
                  <a:cubicBezTo>
                    <a:pt x="132" y="2136"/>
                    <a:pt x="25" y="2636"/>
                    <a:pt x="1" y="3148"/>
                  </a:cubicBezTo>
                  <a:cubicBezTo>
                    <a:pt x="310" y="2838"/>
                    <a:pt x="858" y="2671"/>
                    <a:pt x="1251" y="2624"/>
                  </a:cubicBezTo>
                  <a:cubicBezTo>
                    <a:pt x="1417" y="2603"/>
                    <a:pt x="1583" y="2592"/>
                    <a:pt x="1749" y="2592"/>
                  </a:cubicBezTo>
                  <a:cubicBezTo>
                    <a:pt x="2334" y="2592"/>
                    <a:pt x="2913" y="2724"/>
                    <a:pt x="3442" y="2993"/>
                  </a:cubicBezTo>
                  <a:cubicBezTo>
                    <a:pt x="3513" y="3017"/>
                    <a:pt x="3561" y="3076"/>
                    <a:pt x="3585" y="3136"/>
                  </a:cubicBezTo>
                  <a:cubicBezTo>
                    <a:pt x="3608" y="3160"/>
                    <a:pt x="3620" y="3183"/>
                    <a:pt x="3632" y="3195"/>
                  </a:cubicBezTo>
                  <a:cubicBezTo>
                    <a:pt x="3608" y="2612"/>
                    <a:pt x="3466" y="2029"/>
                    <a:pt x="3227" y="1493"/>
                  </a:cubicBezTo>
                  <a:cubicBezTo>
                    <a:pt x="2957" y="719"/>
                    <a:pt x="2544" y="0"/>
                    <a:pt x="192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32"/>
            <p:cNvSpPr/>
            <p:nvPr/>
          </p:nvSpPr>
          <p:spPr>
            <a:xfrm>
              <a:off x="4716928" y="2672118"/>
              <a:ext cx="160718" cy="79241"/>
            </a:xfrm>
            <a:custGeom>
              <a:rect b="b" l="l" r="r" t="t"/>
              <a:pathLst>
                <a:path extrusionOk="0" h="1985" w="4026">
                  <a:moveTo>
                    <a:pt x="2011" y="0"/>
                  </a:moveTo>
                  <a:cubicBezTo>
                    <a:pt x="1845" y="0"/>
                    <a:pt x="1679" y="11"/>
                    <a:pt x="1513" y="32"/>
                  </a:cubicBezTo>
                  <a:cubicBezTo>
                    <a:pt x="1120" y="79"/>
                    <a:pt x="572" y="246"/>
                    <a:pt x="263" y="556"/>
                  </a:cubicBezTo>
                  <a:cubicBezTo>
                    <a:pt x="96" y="711"/>
                    <a:pt x="1" y="925"/>
                    <a:pt x="1" y="1151"/>
                  </a:cubicBezTo>
                  <a:cubicBezTo>
                    <a:pt x="1" y="1913"/>
                    <a:pt x="1072" y="1973"/>
                    <a:pt x="1620" y="1984"/>
                  </a:cubicBezTo>
                  <a:lnTo>
                    <a:pt x="1668" y="1984"/>
                  </a:lnTo>
                  <a:cubicBezTo>
                    <a:pt x="1668" y="1520"/>
                    <a:pt x="1715" y="1068"/>
                    <a:pt x="1811" y="627"/>
                  </a:cubicBezTo>
                  <a:cubicBezTo>
                    <a:pt x="1846" y="480"/>
                    <a:pt x="1975" y="408"/>
                    <a:pt x="2104" y="408"/>
                  </a:cubicBezTo>
                  <a:cubicBezTo>
                    <a:pt x="2237" y="408"/>
                    <a:pt x="2370" y="483"/>
                    <a:pt x="2406" y="627"/>
                  </a:cubicBezTo>
                  <a:cubicBezTo>
                    <a:pt x="2513" y="1032"/>
                    <a:pt x="2596" y="1461"/>
                    <a:pt x="2632" y="1877"/>
                  </a:cubicBezTo>
                  <a:cubicBezTo>
                    <a:pt x="3156" y="1770"/>
                    <a:pt x="3656" y="1556"/>
                    <a:pt x="3918" y="1163"/>
                  </a:cubicBezTo>
                  <a:cubicBezTo>
                    <a:pt x="4025" y="996"/>
                    <a:pt x="4025" y="770"/>
                    <a:pt x="3894" y="615"/>
                  </a:cubicBezTo>
                  <a:cubicBezTo>
                    <a:pt x="3882" y="591"/>
                    <a:pt x="3870" y="568"/>
                    <a:pt x="3847" y="544"/>
                  </a:cubicBezTo>
                  <a:cubicBezTo>
                    <a:pt x="3823" y="484"/>
                    <a:pt x="3775" y="425"/>
                    <a:pt x="3704" y="401"/>
                  </a:cubicBezTo>
                  <a:cubicBezTo>
                    <a:pt x="3175" y="132"/>
                    <a:pt x="2596" y="0"/>
                    <a:pt x="20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32"/>
            <p:cNvSpPr/>
            <p:nvPr/>
          </p:nvSpPr>
          <p:spPr>
            <a:xfrm>
              <a:off x="4780161" y="2687927"/>
              <a:ext cx="54690" cy="163193"/>
            </a:xfrm>
            <a:custGeom>
              <a:rect b="b" l="l" r="r" t="t"/>
              <a:pathLst>
                <a:path extrusionOk="0" h="4088" w="1370">
                  <a:moveTo>
                    <a:pt x="516" y="0"/>
                  </a:moveTo>
                  <a:cubicBezTo>
                    <a:pt x="388" y="0"/>
                    <a:pt x="262" y="72"/>
                    <a:pt x="227" y="219"/>
                  </a:cubicBezTo>
                  <a:cubicBezTo>
                    <a:pt x="131" y="660"/>
                    <a:pt x="84" y="1124"/>
                    <a:pt x="84" y="1577"/>
                  </a:cubicBezTo>
                  <a:lnTo>
                    <a:pt x="84" y="2220"/>
                  </a:lnTo>
                  <a:cubicBezTo>
                    <a:pt x="96" y="2779"/>
                    <a:pt x="0" y="3553"/>
                    <a:pt x="453" y="3982"/>
                  </a:cubicBezTo>
                  <a:cubicBezTo>
                    <a:pt x="524" y="4053"/>
                    <a:pt x="617" y="4087"/>
                    <a:pt x="710" y="4087"/>
                  </a:cubicBezTo>
                  <a:cubicBezTo>
                    <a:pt x="834" y="4087"/>
                    <a:pt x="956" y="4026"/>
                    <a:pt x="1024" y="3910"/>
                  </a:cubicBezTo>
                  <a:cubicBezTo>
                    <a:pt x="1370" y="3434"/>
                    <a:pt x="1155" y="2660"/>
                    <a:pt x="1108" y="2124"/>
                  </a:cubicBezTo>
                  <a:cubicBezTo>
                    <a:pt x="1084" y="1910"/>
                    <a:pt x="1060" y="1696"/>
                    <a:pt x="1036" y="1481"/>
                  </a:cubicBezTo>
                  <a:cubicBezTo>
                    <a:pt x="1001" y="1053"/>
                    <a:pt x="929" y="636"/>
                    <a:pt x="822" y="219"/>
                  </a:cubicBezTo>
                  <a:cubicBezTo>
                    <a:pt x="780" y="75"/>
                    <a:pt x="647" y="0"/>
                    <a:pt x="51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32"/>
            <p:cNvSpPr/>
            <p:nvPr/>
          </p:nvSpPr>
          <p:spPr>
            <a:xfrm>
              <a:off x="4869981" y="3220419"/>
              <a:ext cx="182554" cy="154051"/>
            </a:xfrm>
            <a:custGeom>
              <a:rect b="b" l="l" r="r" t="t"/>
              <a:pathLst>
                <a:path extrusionOk="0" h="3859" w="4573">
                  <a:moveTo>
                    <a:pt x="2111" y="0"/>
                  </a:moveTo>
                  <a:cubicBezTo>
                    <a:pt x="1198" y="0"/>
                    <a:pt x="748" y="843"/>
                    <a:pt x="536" y="1811"/>
                  </a:cubicBezTo>
                  <a:cubicBezTo>
                    <a:pt x="191" y="2335"/>
                    <a:pt x="1" y="2942"/>
                    <a:pt x="13" y="3573"/>
                  </a:cubicBezTo>
                  <a:cubicBezTo>
                    <a:pt x="145" y="3341"/>
                    <a:pt x="390" y="3201"/>
                    <a:pt x="653" y="3201"/>
                  </a:cubicBezTo>
                  <a:cubicBezTo>
                    <a:pt x="674" y="3201"/>
                    <a:pt x="694" y="3202"/>
                    <a:pt x="715" y="3204"/>
                  </a:cubicBezTo>
                  <a:cubicBezTo>
                    <a:pt x="1156" y="3204"/>
                    <a:pt x="1608" y="3239"/>
                    <a:pt x="2049" y="3275"/>
                  </a:cubicBezTo>
                  <a:cubicBezTo>
                    <a:pt x="2102" y="3254"/>
                    <a:pt x="2158" y="3242"/>
                    <a:pt x="2212" y="3242"/>
                  </a:cubicBezTo>
                  <a:cubicBezTo>
                    <a:pt x="2278" y="3242"/>
                    <a:pt x="2341" y="3260"/>
                    <a:pt x="2394" y="3299"/>
                  </a:cubicBezTo>
                  <a:cubicBezTo>
                    <a:pt x="2572" y="3311"/>
                    <a:pt x="2748" y="3317"/>
                    <a:pt x="2922" y="3317"/>
                  </a:cubicBezTo>
                  <a:cubicBezTo>
                    <a:pt x="3096" y="3317"/>
                    <a:pt x="3269" y="3311"/>
                    <a:pt x="3442" y="3299"/>
                  </a:cubicBezTo>
                  <a:cubicBezTo>
                    <a:pt x="3483" y="3293"/>
                    <a:pt x="3525" y="3290"/>
                    <a:pt x="3566" y="3290"/>
                  </a:cubicBezTo>
                  <a:cubicBezTo>
                    <a:pt x="3924" y="3290"/>
                    <a:pt x="4254" y="3517"/>
                    <a:pt x="4382" y="3859"/>
                  </a:cubicBezTo>
                  <a:cubicBezTo>
                    <a:pt x="4573" y="3108"/>
                    <a:pt x="4299" y="2370"/>
                    <a:pt x="3942" y="1692"/>
                  </a:cubicBezTo>
                  <a:cubicBezTo>
                    <a:pt x="3882" y="1453"/>
                    <a:pt x="3787" y="1215"/>
                    <a:pt x="3656" y="1001"/>
                  </a:cubicBezTo>
                  <a:cubicBezTo>
                    <a:pt x="3477" y="525"/>
                    <a:pt x="3192" y="180"/>
                    <a:pt x="2703" y="156"/>
                  </a:cubicBezTo>
                  <a:cubicBezTo>
                    <a:pt x="2584" y="84"/>
                    <a:pt x="2441" y="37"/>
                    <a:pt x="2310" y="13"/>
                  </a:cubicBezTo>
                  <a:cubicBezTo>
                    <a:pt x="2242" y="4"/>
                    <a:pt x="2175" y="0"/>
                    <a:pt x="2111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32"/>
            <p:cNvSpPr/>
            <p:nvPr/>
          </p:nvSpPr>
          <p:spPr>
            <a:xfrm>
              <a:off x="4675611" y="3106408"/>
              <a:ext cx="192973" cy="169221"/>
            </a:xfrm>
            <a:custGeom>
              <a:rect b="b" l="l" r="r" t="t"/>
              <a:pathLst>
                <a:path extrusionOk="0" h="4239" w="4834">
                  <a:moveTo>
                    <a:pt x="2319" y="1"/>
                  </a:moveTo>
                  <a:cubicBezTo>
                    <a:pt x="1879" y="1"/>
                    <a:pt x="1437" y="173"/>
                    <a:pt x="1072" y="559"/>
                  </a:cubicBezTo>
                  <a:cubicBezTo>
                    <a:pt x="226" y="1452"/>
                    <a:pt x="0" y="3000"/>
                    <a:pt x="12" y="4238"/>
                  </a:cubicBezTo>
                  <a:cubicBezTo>
                    <a:pt x="48" y="4155"/>
                    <a:pt x="95" y="4071"/>
                    <a:pt x="155" y="4000"/>
                  </a:cubicBezTo>
                  <a:cubicBezTo>
                    <a:pt x="536" y="3547"/>
                    <a:pt x="1179" y="3559"/>
                    <a:pt x="1726" y="3536"/>
                  </a:cubicBezTo>
                  <a:cubicBezTo>
                    <a:pt x="2369" y="3512"/>
                    <a:pt x="3012" y="3500"/>
                    <a:pt x="3655" y="3440"/>
                  </a:cubicBezTo>
                  <a:cubicBezTo>
                    <a:pt x="3703" y="3432"/>
                    <a:pt x="3750" y="3429"/>
                    <a:pt x="3796" y="3429"/>
                  </a:cubicBezTo>
                  <a:cubicBezTo>
                    <a:pt x="4170" y="3429"/>
                    <a:pt x="4502" y="3677"/>
                    <a:pt x="4608" y="4048"/>
                  </a:cubicBezTo>
                  <a:cubicBezTo>
                    <a:pt x="4834" y="3024"/>
                    <a:pt x="4441" y="1595"/>
                    <a:pt x="3929" y="881"/>
                  </a:cubicBezTo>
                  <a:cubicBezTo>
                    <a:pt x="3529" y="329"/>
                    <a:pt x="2925" y="1"/>
                    <a:pt x="231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32"/>
            <p:cNvSpPr/>
            <p:nvPr/>
          </p:nvSpPr>
          <p:spPr>
            <a:xfrm>
              <a:off x="4708385" y="3320738"/>
              <a:ext cx="28543" cy="10180"/>
            </a:xfrm>
            <a:custGeom>
              <a:rect b="b" l="l" r="r" t="t"/>
              <a:pathLst>
                <a:path extrusionOk="0" h="255" w="715">
                  <a:moveTo>
                    <a:pt x="1" y="0"/>
                  </a:moveTo>
                  <a:cubicBezTo>
                    <a:pt x="170" y="169"/>
                    <a:pt x="396" y="254"/>
                    <a:pt x="628" y="254"/>
                  </a:cubicBezTo>
                  <a:cubicBezTo>
                    <a:pt x="657" y="254"/>
                    <a:pt x="686" y="253"/>
                    <a:pt x="715" y="250"/>
                  </a:cubicBezTo>
                  <a:lnTo>
                    <a:pt x="715" y="179"/>
                  </a:lnTo>
                  <a:cubicBezTo>
                    <a:pt x="465" y="155"/>
                    <a:pt x="227" y="95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32"/>
            <p:cNvSpPr/>
            <p:nvPr/>
          </p:nvSpPr>
          <p:spPr>
            <a:xfrm>
              <a:off x="4676529" y="3292196"/>
              <a:ext cx="13373" cy="18124"/>
            </a:xfrm>
            <a:custGeom>
              <a:rect b="b" l="l" r="r" t="t"/>
              <a:pathLst>
                <a:path extrusionOk="0" h="454" w="335">
                  <a:moveTo>
                    <a:pt x="1" y="1"/>
                  </a:moveTo>
                  <a:cubicBezTo>
                    <a:pt x="1" y="13"/>
                    <a:pt x="1" y="25"/>
                    <a:pt x="1" y="25"/>
                  </a:cubicBezTo>
                  <a:cubicBezTo>
                    <a:pt x="13" y="227"/>
                    <a:pt x="144" y="406"/>
                    <a:pt x="334" y="453"/>
                  </a:cubicBezTo>
                  <a:cubicBezTo>
                    <a:pt x="215" y="358"/>
                    <a:pt x="108" y="227"/>
                    <a:pt x="37" y="84"/>
                  </a:cubicBezTo>
                  <a:cubicBezTo>
                    <a:pt x="25" y="60"/>
                    <a:pt x="13" y="25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32"/>
            <p:cNvSpPr/>
            <p:nvPr/>
          </p:nvSpPr>
          <p:spPr>
            <a:xfrm>
              <a:off x="4674653" y="3243373"/>
              <a:ext cx="193013" cy="86906"/>
            </a:xfrm>
            <a:custGeom>
              <a:rect b="b" l="l" r="r" t="t"/>
              <a:pathLst>
                <a:path extrusionOk="0" h="2177" w="4835">
                  <a:moveTo>
                    <a:pt x="3812" y="1"/>
                  </a:moveTo>
                  <a:cubicBezTo>
                    <a:pt x="3772" y="1"/>
                    <a:pt x="3732" y="4"/>
                    <a:pt x="3691" y="9"/>
                  </a:cubicBezTo>
                  <a:cubicBezTo>
                    <a:pt x="3048" y="69"/>
                    <a:pt x="2405" y="93"/>
                    <a:pt x="1762" y="116"/>
                  </a:cubicBezTo>
                  <a:cubicBezTo>
                    <a:pt x="1215" y="140"/>
                    <a:pt x="572" y="128"/>
                    <a:pt x="191" y="581"/>
                  </a:cubicBezTo>
                  <a:cubicBezTo>
                    <a:pt x="119" y="652"/>
                    <a:pt x="72" y="736"/>
                    <a:pt x="48" y="819"/>
                  </a:cubicBezTo>
                  <a:cubicBezTo>
                    <a:pt x="0" y="950"/>
                    <a:pt x="12" y="1105"/>
                    <a:pt x="60" y="1236"/>
                  </a:cubicBezTo>
                  <a:cubicBezTo>
                    <a:pt x="72" y="1259"/>
                    <a:pt x="84" y="1283"/>
                    <a:pt x="95" y="1307"/>
                  </a:cubicBezTo>
                  <a:cubicBezTo>
                    <a:pt x="167" y="1450"/>
                    <a:pt x="262" y="1581"/>
                    <a:pt x="393" y="1688"/>
                  </a:cubicBezTo>
                  <a:cubicBezTo>
                    <a:pt x="524" y="1795"/>
                    <a:pt x="679" y="1879"/>
                    <a:pt x="846" y="1950"/>
                  </a:cubicBezTo>
                  <a:cubicBezTo>
                    <a:pt x="1072" y="2033"/>
                    <a:pt x="1322" y="2093"/>
                    <a:pt x="1560" y="2129"/>
                  </a:cubicBezTo>
                  <a:cubicBezTo>
                    <a:pt x="1584" y="1617"/>
                    <a:pt x="1739" y="1129"/>
                    <a:pt x="2012" y="700"/>
                  </a:cubicBezTo>
                  <a:cubicBezTo>
                    <a:pt x="2073" y="588"/>
                    <a:pt x="2177" y="538"/>
                    <a:pt x="2282" y="538"/>
                  </a:cubicBezTo>
                  <a:cubicBezTo>
                    <a:pt x="2444" y="538"/>
                    <a:pt x="2608" y="659"/>
                    <a:pt x="2608" y="855"/>
                  </a:cubicBezTo>
                  <a:cubicBezTo>
                    <a:pt x="2631" y="1307"/>
                    <a:pt x="2620" y="1748"/>
                    <a:pt x="2620" y="2176"/>
                  </a:cubicBezTo>
                  <a:cubicBezTo>
                    <a:pt x="3024" y="2176"/>
                    <a:pt x="3405" y="2141"/>
                    <a:pt x="3691" y="2117"/>
                  </a:cubicBezTo>
                  <a:cubicBezTo>
                    <a:pt x="4525" y="2069"/>
                    <a:pt x="4834" y="1224"/>
                    <a:pt x="4644" y="628"/>
                  </a:cubicBezTo>
                  <a:cubicBezTo>
                    <a:pt x="4536" y="251"/>
                    <a:pt x="4194" y="1"/>
                    <a:pt x="38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32"/>
            <p:cNvSpPr/>
            <p:nvPr/>
          </p:nvSpPr>
          <p:spPr>
            <a:xfrm>
              <a:off x="4966468" y="3351716"/>
              <a:ext cx="88942" cy="85868"/>
            </a:xfrm>
            <a:custGeom>
              <a:rect b="b" l="l" r="r" t="t"/>
              <a:pathLst>
                <a:path extrusionOk="0" h="2151" w="2228">
                  <a:moveTo>
                    <a:pt x="1160" y="1"/>
                  </a:moveTo>
                  <a:cubicBezTo>
                    <a:pt x="1119" y="1"/>
                    <a:pt x="1078" y="4"/>
                    <a:pt x="1036" y="10"/>
                  </a:cubicBezTo>
                  <a:cubicBezTo>
                    <a:pt x="864" y="22"/>
                    <a:pt x="691" y="28"/>
                    <a:pt x="519" y="28"/>
                  </a:cubicBezTo>
                  <a:cubicBezTo>
                    <a:pt x="346" y="28"/>
                    <a:pt x="173" y="22"/>
                    <a:pt x="1" y="10"/>
                  </a:cubicBezTo>
                  <a:lnTo>
                    <a:pt x="1" y="10"/>
                  </a:lnTo>
                  <a:cubicBezTo>
                    <a:pt x="36" y="34"/>
                    <a:pt x="72" y="69"/>
                    <a:pt x="96" y="105"/>
                  </a:cubicBezTo>
                  <a:cubicBezTo>
                    <a:pt x="525" y="796"/>
                    <a:pt x="453" y="1498"/>
                    <a:pt x="132" y="2141"/>
                  </a:cubicBezTo>
                  <a:cubicBezTo>
                    <a:pt x="280" y="2147"/>
                    <a:pt x="432" y="2150"/>
                    <a:pt x="586" y="2150"/>
                  </a:cubicBezTo>
                  <a:cubicBezTo>
                    <a:pt x="739" y="2150"/>
                    <a:pt x="894" y="2147"/>
                    <a:pt x="1048" y="2141"/>
                  </a:cubicBezTo>
                  <a:cubicBezTo>
                    <a:pt x="1918" y="2105"/>
                    <a:pt x="2227" y="1189"/>
                    <a:pt x="1977" y="581"/>
                  </a:cubicBezTo>
                  <a:cubicBezTo>
                    <a:pt x="1849" y="229"/>
                    <a:pt x="1519" y="1"/>
                    <a:pt x="1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32"/>
            <p:cNvSpPr/>
            <p:nvPr/>
          </p:nvSpPr>
          <p:spPr>
            <a:xfrm>
              <a:off x="4863314" y="3348283"/>
              <a:ext cx="88942" cy="81796"/>
            </a:xfrm>
            <a:custGeom>
              <a:rect b="b" l="l" r="r" t="t"/>
              <a:pathLst>
                <a:path extrusionOk="0" h="2049" w="2228">
                  <a:moveTo>
                    <a:pt x="850" y="0"/>
                  </a:moveTo>
                  <a:cubicBezTo>
                    <a:pt x="588" y="0"/>
                    <a:pt x="341" y="141"/>
                    <a:pt x="203" y="370"/>
                  </a:cubicBezTo>
                  <a:cubicBezTo>
                    <a:pt x="1" y="763"/>
                    <a:pt x="120" y="1251"/>
                    <a:pt x="477" y="1513"/>
                  </a:cubicBezTo>
                  <a:cubicBezTo>
                    <a:pt x="811" y="1763"/>
                    <a:pt x="1204" y="1941"/>
                    <a:pt x="1608" y="2049"/>
                  </a:cubicBezTo>
                  <a:cubicBezTo>
                    <a:pt x="1894" y="1489"/>
                    <a:pt x="1954" y="917"/>
                    <a:pt x="2073" y="263"/>
                  </a:cubicBezTo>
                  <a:cubicBezTo>
                    <a:pt x="2096" y="179"/>
                    <a:pt x="2144" y="108"/>
                    <a:pt x="2227" y="72"/>
                  </a:cubicBezTo>
                  <a:cubicBezTo>
                    <a:pt x="1775" y="36"/>
                    <a:pt x="1334" y="1"/>
                    <a:pt x="882" y="1"/>
                  </a:cubicBezTo>
                  <a:cubicBezTo>
                    <a:pt x="871" y="0"/>
                    <a:pt x="861" y="0"/>
                    <a:pt x="8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32"/>
            <p:cNvSpPr/>
            <p:nvPr/>
          </p:nvSpPr>
          <p:spPr>
            <a:xfrm>
              <a:off x="4733095" y="3265170"/>
              <a:ext cx="284190" cy="406505"/>
            </a:xfrm>
            <a:custGeom>
              <a:rect b="b" l="l" r="r" t="t"/>
              <a:pathLst>
                <a:path extrusionOk="0" h="10183" w="7119">
                  <a:moveTo>
                    <a:pt x="816" y="1"/>
                  </a:moveTo>
                  <a:cubicBezTo>
                    <a:pt x="710" y="1"/>
                    <a:pt x="603" y="52"/>
                    <a:pt x="536" y="166"/>
                  </a:cubicBezTo>
                  <a:cubicBezTo>
                    <a:pt x="275" y="583"/>
                    <a:pt x="120" y="1083"/>
                    <a:pt x="96" y="1583"/>
                  </a:cubicBezTo>
                  <a:lnTo>
                    <a:pt x="96" y="1654"/>
                  </a:lnTo>
                  <a:cubicBezTo>
                    <a:pt x="1" y="3250"/>
                    <a:pt x="786" y="5166"/>
                    <a:pt x="1298" y="6417"/>
                  </a:cubicBezTo>
                  <a:cubicBezTo>
                    <a:pt x="1608" y="7167"/>
                    <a:pt x="1965" y="7929"/>
                    <a:pt x="2596" y="8464"/>
                  </a:cubicBezTo>
                  <a:cubicBezTo>
                    <a:pt x="2787" y="8631"/>
                    <a:pt x="2989" y="8762"/>
                    <a:pt x="3203" y="8869"/>
                  </a:cubicBezTo>
                  <a:lnTo>
                    <a:pt x="3299" y="8929"/>
                  </a:lnTo>
                  <a:cubicBezTo>
                    <a:pt x="4134" y="9501"/>
                    <a:pt x="4683" y="10182"/>
                    <a:pt x="5759" y="10182"/>
                  </a:cubicBezTo>
                  <a:cubicBezTo>
                    <a:pt x="5803" y="10182"/>
                    <a:pt x="5848" y="10181"/>
                    <a:pt x="5894" y="10179"/>
                  </a:cubicBezTo>
                  <a:cubicBezTo>
                    <a:pt x="7118" y="10111"/>
                    <a:pt x="6983" y="8403"/>
                    <a:pt x="5838" y="8403"/>
                  </a:cubicBezTo>
                  <a:cubicBezTo>
                    <a:pt x="5780" y="8403"/>
                    <a:pt x="5719" y="8408"/>
                    <a:pt x="5656" y="8417"/>
                  </a:cubicBezTo>
                  <a:cubicBezTo>
                    <a:pt x="5623" y="8422"/>
                    <a:pt x="5590" y="8424"/>
                    <a:pt x="5556" y="8424"/>
                  </a:cubicBezTo>
                  <a:cubicBezTo>
                    <a:pt x="5083" y="8424"/>
                    <a:pt x="4497" y="7986"/>
                    <a:pt x="4108" y="7786"/>
                  </a:cubicBezTo>
                  <a:cubicBezTo>
                    <a:pt x="3930" y="7702"/>
                    <a:pt x="3727" y="7631"/>
                    <a:pt x="3537" y="7548"/>
                  </a:cubicBezTo>
                  <a:cubicBezTo>
                    <a:pt x="3954" y="7286"/>
                    <a:pt x="4287" y="6845"/>
                    <a:pt x="4585" y="6464"/>
                  </a:cubicBezTo>
                  <a:cubicBezTo>
                    <a:pt x="4894" y="6059"/>
                    <a:pt x="5156" y="5619"/>
                    <a:pt x="5370" y="5155"/>
                  </a:cubicBezTo>
                  <a:cubicBezTo>
                    <a:pt x="5609" y="4904"/>
                    <a:pt x="5811" y="4619"/>
                    <a:pt x="5966" y="4309"/>
                  </a:cubicBezTo>
                  <a:cubicBezTo>
                    <a:pt x="6299" y="3666"/>
                    <a:pt x="6359" y="2964"/>
                    <a:pt x="5930" y="2273"/>
                  </a:cubicBezTo>
                  <a:cubicBezTo>
                    <a:pt x="5906" y="2237"/>
                    <a:pt x="5870" y="2202"/>
                    <a:pt x="5835" y="2178"/>
                  </a:cubicBezTo>
                  <a:cubicBezTo>
                    <a:pt x="5776" y="2139"/>
                    <a:pt x="5710" y="2121"/>
                    <a:pt x="5644" y="2121"/>
                  </a:cubicBezTo>
                  <a:cubicBezTo>
                    <a:pt x="5591" y="2121"/>
                    <a:pt x="5538" y="2133"/>
                    <a:pt x="5489" y="2154"/>
                  </a:cubicBezTo>
                  <a:cubicBezTo>
                    <a:pt x="5406" y="2190"/>
                    <a:pt x="5358" y="2261"/>
                    <a:pt x="5335" y="2345"/>
                  </a:cubicBezTo>
                  <a:cubicBezTo>
                    <a:pt x="5216" y="2999"/>
                    <a:pt x="5156" y="3571"/>
                    <a:pt x="4858" y="4131"/>
                  </a:cubicBezTo>
                  <a:cubicBezTo>
                    <a:pt x="4811" y="4238"/>
                    <a:pt x="4751" y="4333"/>
                    <a:pt x="4692" y="4428"/>
                  </a:cubicBezTo>
                  <a:cubicBezTo>
                    <a:pt x="4227" y="5131"/>
                    <a:pt x="3620" y="5702"/>
                    <a:pt x="3049" y="6309"/>
                  </a:cubicBezTo>
                  <a:cubicBezTo>
                    <a:pt x="3037" y="6333"/>
                    <a:pt x="3025" y="6357"/>
                    <a:pt x="3013" y="6381"/>
                  </a:cubicBezTo>
                  <a:cubicBezTo>
                    <a:pt x="2894" y="6464"/>
                    <a:pt x="2787" y="6536"/>
                    <a:pt x="2668" y="6619"/>
                  </a:cubicBezTo>
                  <a:cubicBezTo>
                    <a:pt x="2477" y="6286"/>
                    <a:pt x="2310" y="5940"/>
                    <a:pt x="2168" y="5583"/>
                  </a:cubicBezTo>
                  <a:cubicBezTo>
                    <a:pt x="1834" y="4809"/>
                    <a:pt x="1548" y="4023"/>
                    <a:pt x="1322" y="3214"/>
                  </a:cubicBezTo>
                  <a:cubicBezTo>
                    <a:pt x="1203" y="2690"/>
                    <a:pt x="1144" y="2166"/>
                    <a:pt x="1156" y="1630"/>
                  </a:cubicBezTo>
                  <a:cubicBezTo>
                    <a:pt x="1156" y="1202"/>
                    <a:pt x="1156" y="773"/>
                    <a:pt x="1132" y="321"/>
                  </a:cubicBezTo>
                  <a:cubicBezTo>
                    <a:pt x="1132" y="120"/>
                    <a:pt x="976" y="1"/>
                    <a:pt x="816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32"/>
            <p:cNvSpPr/>
            <p:nvPr/>
          </p:nvSpPr>
          <p:spPr>
            <a:xfrm>
              <a:off x="5344350" y="1643979"/>
              <a:ext cx="359001" cy="347224"/>
            </a:xfrm>
            <a:custGeom>
              <a:rect b="b" l="l" r="r" t="t"/>
              <a:pathLst>
                <a:path extrusionOk="0" h="8698" w="8993">
                  <a:moveTo>
                    <a:pt x="3054" y="1"/>
                  </a:moveTo>
                  <a:cubicBezTo>
                    <a:pt x="2836" y="1"/>
                    <a:pt x="2609" y="19"/>
                    <a:pt x="2369" y="58"/>
                  </a:cubicBezTo>
                  <a:cubicBezTo>
                    <a:pt x="2179" y="93"/>
                    <a:pt x="2012" y="224"/>
                    <a:pt x="1941" y="415"/>
                  </a:cubicBezTo>
                  <a:cubicBezTo>
                    <a:pt x="1715" y="439"/>
                    <a:pt x="1500" y="498"/>
                    <a:pt x="1298" y="605"/>
                  </a:cubicBezTo>
                  <a:cubicBezTo>
                    <a:pt x="1584" y="820"/>
                    <a:pt x="1869" y="1034"/>
                    <a:pt x="2143" y="1260"/>
                  </a:cubicBezTo>
                  <a:cubicBezTo>
                    <a:pt x="2453" y="1320"/>
                    <a:pt x="2762" y="1403"/>
                    <a:pt x="3048" y="1451"/>
                  </a:cubicBezTo>
                  <a:cubicBezTo>
                    <a:pt x="3703" y="1593"/>
                    <a:pt x="4358" y="1760"/>
                    <a:pt x="5001" y="1963"/>
                  </a:cubicBezTo>
                  <a:cubicBezTo>
                    <a:pt x="5282" y="2060"/>
                    <a:pt x="5170" y="2452"/>
                    <a:pt x="4916" y="2452"/>
                  </a:cubicBezTo>
                  <a:cubicBezTo>
                    <a:pt x="4890" y="2452"/>
                    <a:pt x="4863" y="2448"/>
                    <a:pt x="4834" y="2439"/>
                  </a:cubicBezTo>
                  <a:cubicBezTo>
                    <a:pt x="4227" y="2260"/>
                    <a:pt x="3608" y="2117"/>
                    <a:pt x="3000" y="2010"/>
                  </a:cubicBezTo>
                  <a:lnTo>
                    <a:pt x="3000" y="2010"/>
                  </a:lnTo>
                  <a:cubicBezTo>
                    <a:pt x="3239" y="2236"/>
                    <a:pt x="3477" y="2474"/>
                    <a:pt x="3715" y="2713"/>
                  </a:cubicBezTo>
                  <a:cubicBezTo>
                    <a:pt x="4691" y="2867"/>
                    <a:pt x="5727" y="3463"/>
                    <a:pt x="6453" y="4022"/>
                  </a:cubicBezTo>
                  <a:cubicBezTo>
                    <a:pt x="6669" y="4186"/>
                    <a:pt x="6548" y="4553"/>
                    <a:pt x="6321" y="4553"/>
                  </a:cubicBezTo>
                  <a:cubicBezTo>
                    <a:pt x="6284" y="4553"/>
                    <a:pt x="6245" y="4544"/>
                    <a:pt x="6203" y="4522"/>
                  </a:cubicBezTo>
                  <a:cubicBezTo>
                    <a:pt x="5751" y="4308"/>
                    <a:pt x="5298" y="4118"/>
                    <a:pt x="4822" y="3939"/>
                  </a:cubicBezTo>
                  <a:lnTo>
                    <a:pt x="4822" y="3939"/>
                  </a:lnTo>
                  <a:lnTo>
                    <a:pt x="4989" y="4129"/>
                  </a:lnTo>
                  <a:cubicBezTo>
                    <a:pt x="5298" y="4499"/>
                    <a:pt x="5584" y="4891"/>
                    <a:pt x="5858" y="5296"/>
                  </a:cubicBezTo>
                  <a:cubicBezTo>
                    <a:pt x="5907" y="5215"/>
                    <a:pt x="5994" y="5167"/>
                    <a:pt x="6085" y="5167"/>
                  </a:cubicBezTo>
                  <a:cubicBezTo>
                    <a:pt x="6129" y="5167"/>
                    <a:pt x="6173" y="5178"/>
                    <a:pt x="6215" y="5201"/>
                  </a:cubicBezTo>
                  <a:lnTo>
                    <a:pt x="7215" y="5630"/>
                  </a:lnTo>
                  <a:cubicBezTo>
                    <a:pt x="7553" y="5777"/>
                    <a:pt x="7423" y="6262"/>
                    <a:pt x="7123" y="6262"/>
                  </a:cubicBezTo>
                  <a:cubicBezTo>
                    <a:pt x="7085" y="6262"/>
                    <a:pt x="7044" y="6254"/>
                    <a:pt x="7001" y="6237"/>
                  </a:cubicBezTo>
                  <a:lnTo>
                    <a:pt x="6287" y="5951"/>
                  </a:lnTo>
                  <a:lnTo>
                    <a:pt x="6287" y="5951"/>
                  </a:lnTo>
                  <a:cubicBezTo>
                    <a:pt x="6596" y="6427"/>
                    <a:pt x="6906" y="6916"/>
                    <a:pt x="7227" y="7380"/>
                  </a:cubicBezTo>
                  <a:cubicBezTo>
                    <a:pt x="7306" y="7503"/>
                    <a:pt x="7204" y="7645"/>
                    <a:pt x="7093" y="7645"/>
                  </a:cubicBezTo>
                  <a:cubicBezTo>
                    <a:pt x="7053" y="7645"/>
                    <a:pt x="7012" y="7626"/>
                    <a:pt x="6977" y="7582"/>
                  </a:cubicBezTo>
                  <a:cubicBezTo>
                    <a:pt x="6608" y="7106"/>
                    <a:pt x="6215" y="6654"/>
                    <a:pt x="5810" y="6213"/>
                  </a:cubicBezTo>
                  <a:lnTo>
                    <a:pt x="5810" y="6213"/>
                  </a:lnTo>
                  <a:cubicBezTo>
                    <a:pt x="5763" y="6427"/>
                    <a:pt x="5775" y="6654"/>
                    <a:pt x="5822" y="6868"/>
                  </a:cubicBezTo>
                  <a:cubicBezTo>
                    <a:pt x="5846" y="7058"/>
                    <a:pt x="5727" y="7225"/>
                    <a:pt x="5537" y="7261"/>
                  </a:cubicBezTo>
                  <a:cubicBezTo>
                    <a:pt x="5521" y="7263"/>
                    <a:pt x="5506" y="7264"/>
                    <a:pt x="5491" y="7264"/>
                  </a:cubicBezTo>
                  <a:cubicBezTo>
                    <a:pt x="5328" y="7264"/>
                    <a:pt x="5176" y="7150"/>
                    <a:pt x="5144" y="6987"/>
                  </a:cubicBezTo>
                  <a:cubicBezTo>
                    <a:pt x="5036" y="6546"/>
                    <a:pt x="5108" y="6094"/>
                    <a:pt x="5322" y="5713"/>
                  </a:cubicBezTo>
                  <a:cubicBezTo>
                    <a:pt x="5060" y="5439"/>
                    <a:pt x="4798" y="5165"/>
                    <a:pt x="4536" y="4880"/>
                  </a:cubicBezTo>
                  <a:cubicBezTo>
                    <a:pt x="4346" y="4665"/>
                    <a:pt x="4155" y="4463"/>
                    <a:pt x="3953" y="4260"/>
                  </a:cubicBezTo>
                  <a:lnTo>
                    <a:pt x="3953" y="4260"/>
                  </a:lnTo>
                  <a:cubicBezTo>
                    <a:pt x="3953" y="4320"/>
                    <a:pt x="3965" y="4379"/>
                    <a:pt x="3977" y="4427"/>
                  </a:cubicBezTo>
                  <a:cubicBezTo>
                    <a:pt x="4024" y="4760"/>
                    <a:pt x="4251" y="5677"/>
                    <a:pt x="3715" y="5773"/>
                  </a:cubicBezTo>
                  <a:cubicBezTo>
                    <a:pt x="3689" y="5777"/>
                    <a:pt x="3664" y="5779"/>
                    <a:pt x="3640" y="5779"/>
                  </a:cubicBezTo>
                  <a:cubicBezTo>
                    <a:pt x="3170" y="5779"/>
                    <a:pt x="3080" y="4922"/>
                    <a:pt x="3012" y="4594"/>
                  </a:cubicBezTo>
                  <a:cubicBezTo>
                    <a:pt x="2941" y="4249"/>
                    <a:pt x="2786" y="3701"/>
                    <a:pt x="2846" y="3248"/>
                  </a:cubicBezTo>
                  <a:cubicBezTo>
                    <a:pt x="2822" y="3213"/>
                    <a:pt x="2810" y="3177"/>
                    <a:pt x="2810" y="3141"/>
                  </a:cubicBezTo>
                  <a:cubicBezTo>
                    <a:pt x="2512" y="2867"/>
                    <a:pt x="2227" y="2605"/>
                    <a:pt x="1917" y="2344"/>
                  </a:cubicBezTo>
                  <a:lnTo>
                    <a:pt x="1917" y="2355"/>
                  </a:lnTo>
                  <a:cubicBezTo>
                    <a:pt x="1917" y="2748"/>
                    <a:pt x="1965" y="3129"/>
                    <a:pt x="2048" y="3510"/>
                  </a:cubicBezTo>
                  <a:cubicBezTo>
                    <a:pt x="2088" y="3737"/>
                    <a:pt x="1923" y="3863"/>
                    <a:pt x="1749" y="3863"/>
                  </a:cubicBezTo>
                  <a:cubicBezTo>
                    <a:pt x="1612" y="3863"/>
                    <a:pt x="1469" y="3785"/>
                    <a:pt x="1417" y="3617"/>
                  </a:cubicBezTo>
                  <a:cubicBezTo>
                    <a:pt x="1298" y="3189"/>
                    <a:pt x="1274" y="2748"/>
                    <a:pt x="1346" y="2308"/>
                  </a:cubicBezTo>
                  <a:cubicBezTo>
                    <a:pt x="1357" y="2189"/>
                    <a:pt x="1453" y="2082"/>
                    <a:pt x="1572" y="2058"/>
                  </a:cubicBezTo>
                  <a:cubicBezTo>
                    <a:pt x="1238" y="1784"/>
                    <a:pt x="893" y="1522"/>
                    <a:pt x="536" y="1272"/>
                  </a:cubicBezTo>
                  <a:cubicBezTo>
                    <a:pt x="250" y="1653"/>
                    <a:pt x="95" y="2129"/>
                    <a:pt x="72" y="2605"/>
                  </a:cubicBezTo>
                  <a:cubicBezTo>
                    <a:pt x="0" y="4308"/>
                    <a:pt x="1405" y="5677"/>
                    <a:pt x="2715" y="6546"/>
                  </a:cubicBezTo>
                  <a:cubicBezTo>
                    <a:pt x="4191" y="7499"/>
                    <a:pt x="5798" y="8213"/>
                    <a:pt x="7501" y="8666"/>
                  </a:cubicBezTo>
                  <a:cubicBezTo>
                    <a:pt x="7581" y="8687"/>
                    <a:pt x="7663" y="8698"/>
                    <a:pt x="7745" y="8698"/>
                  </a:cubicBezTo>
                  <a:cubicBezTo>
                    <a:pt x="8378" y="8698"/>
                    <a:pt x="8992" y="8080"/>
                    <a:pt x="8644" y="7416"/>
                  </a:cubicBezTo>
                  <a:cubicBezTo>
                    <a:pt x="7320" y="4935"/>
                    <a:pt x="6620" y="1"/>
                    <a:pt x="305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32"/>
            <p:cNvSpPr/>
            <p:nvPr/>
          </p:nvSpPr>
          <p:spPr>
            <a:xfrm>
              <a:off x="5186547" y="1577951"/>
              <a:ext cx="459280" cy="371216"/>
            </a:xfrm>
            <a:custGeom>
              <a:rect b="b" l="l" r="r" t="t"/>
              <a:pathLst>
                <a:path extrusionOk="0" h="9299" w="11505">
                  <a:moveTo>
                    <a:pt x="700" y="1"/>
                  </a:moveTo>
                  <a:cubicBezTo>
                    <a:pt x="526" y="1"/>
                    <a:pt x="355" y="25"/>
                    <a:pt x="191" y="80"/>
                  </a:cubicBezTo>
                  <a:cubicBezTo>
                    <a:pt x="48" y="152"/>
                    <a:pt x="0" y="342"/>
                    <a:pt x="107" y="473"/>
                  </a:cubicBezTo>
                  <a:cubicBezTo>
                    <a:pt x="417" y="866"/>
                    <a:pt x="857" y="997"/>
                    <a:pt x="1310" y="1188"/>
                  </a:cubicBezTo>
                  <a:cubicBezTo>
                    <a:pt x="1905" y="1426"/>
                    <a:pt x="2489" y="1700"/>
                    <a:pt x="3048" y="2009"/>
                  </a:cubicBezTo>
                  <a:cubicBezTo>
                    <a:pt x="3548" y="2283"/>
                    <a:pt x="4025" y="2593"/>
                    <a:pt x="4489" y="2926"/>
                  </a:cubicBezTo>
                  <a:cubicBezTo>
                    <a:pt x="4846" y="3176"/>
                    <a:pt x="5191" y="3438"/>
                    <a:pt x="5525" y="3724"/>
                  </a:cubicBezTo>
                  <a:cubicBezTo>
                    <a:pt x="5406" y="3736"/>
                    <a:pt x="5310" y="3843"/>
                    <a:pt x="5310" y="3962"/>
                  </a:cubicBezTo>
                  <a:cubicBezTo>
                    <a:pt x="5227" y="4402"/>
                    <a:pt x="5251" y="4843"/>
                    <a:pt x="5370" y="5271"/>
                  </a:cubicBezTo>
                  <a:cubicBezTo>
                    <a:pt x="5422" y="5439"/>
                    <a:pt x="5567" y="5517"/>
                    <a:pt x="5705" y="5517"/>
                  </a:cubicBezTo>
                  <a:cubicBezTo>
                    <a:pt x="5882" y="5517"/>
                    <a:pt x="6048" y="5391"/>
                    <a:pt x="6001" y="5164"/>
                  </a:cubicBezTo>
                  <a:cubicBezTo>
                    <a:pt x="5918" y="4783"/>
                    <a:pt x="5882" y="4402"/>
                    <a:pt x="5870" y="4009"/>
                  </a:cubicBezTo>
                  <a:lnTo>
                    <a:pt x="5870" y="4009"/>
                  </a:lnTo>
                  <a:cubicBezTo>
                    <a:pt x="6168" y="4259"/>
                    <a:pt x="6465" y="4533"/>
                    <a:pt x="6763" y="4795"/>
                  </a:cubicBezTo>
                  <a:cubicBezTo>
                    <a:pt x="6763" y="4843"/>
                    <a:pt x="6775" y="4879"/>
                    <a:pt x="6799" y="4914"/>
                  </a:cubicBezTo>
                  <a:cubicBezTo>
                    <a:pt x="6739" y="5343"/>
                    <a:pt x="6894" y="5891"/>
                    <a:pt x="6965" y="6248"/>
                  </a:cubicBezTo>
                  <a:cubicBezTo>
                    <a:pt x="7045" y="6599"/>
                    <a:pt x="7124" y="7433"/>
                    <a:pt x="7602" y="7433"/>
                  </a:cubicBezTo>
                  <a:cubicBezTo>
                    <a:pt x="7627" y="7433"/>
                    <a:pt x="7653" y="7431"/>
                    <a:pt x="7680" y="7427"/>
                  </a:cubicBezTo>
                  <a:cubicBezTo>
                    <a:pt x="8216" y="7343"/>
                    <a:pt x="7989" y="6414"/>
                    <a:pt x="7930" y="6081"/>
                  </a:cubicBezTo>
                  <a:cubicBezTo>
                    <a:pt x="7930" y="6033"/>
                    <a:pt x="7918" y="5974"/>
                    <a:pt x="7906" y="5914"/>
                  </a:cubicBezTo>
                  <a:lnTo>
                    <a:pt x="7906" y="5914"/>
                  </a:lnTo>
                  <a:cubicBezTo>
                    <a:pt x="8108" y="6117"/>
                    <a:pt x="8299" y="6319"/>
                    <a:pt x="8489" y="6534"/>
                  </a:cubicBezTo>
                  <a:cubicBezTo>
                    <a:pt x="8751" y="6819"/>
                    <a:pt x="9013" y="7093"/>
                    <a:pt x="9275" y="7367"/>
                  </a:cubicBezTo>
                  <a:cubicBezTo>
                    <a:pt x="9061" y="7748"/>
                    <a:pt x="8989" y="8212"/>
                    <a:pt x="9097" y="8641"/>
                  </a:cubicBezTo>
                  <a:cubicBezTo>
                    <a:pt x="9128" y="8800"/>
                    <a:pt x="9273" y="8921"/>
                    <a:pt x="9430" y="8921"/>
                  </a:cubicBezTo>
                  <a:cubicBezTo>
                    <a:pt x="9450" y="8921"/>
                    <a:pt x="9470" y="8919"/>
                    <a:pt x="9490" y="8915"/>
                  </a:cubicBezTo>
                  <a:cubicBezTo>
                    <a:pt x="9680" y="8891"/>
                    <a:pt x="9799" y="8712"/>
                    <a:pt x="9775" y="8522"/>
                  </a:cubicBezTo>
                  <a:cubicBezTo>
                    <a:pt x="9728" y="8308"/>
                    <a:pt x="9716" y="8093"/>
                    <a:pt x="9763" y="7879"/>
                  </a:cubicBezTo>
                  <a:lnTo>
                    <a:pt x="9763" y="7879"/>
                  </a:lnTo>
                  <a:cubicBezTo>
                    <a:pt x="10180" y="8308"/>
                    <a:pt x="10573" y="8760"/>
                    <a:pt x="10942" y="9236"/>
                  </a:cubicBezTo>
                  <a:cubicBezTo>
                    <a:pt x="10974" y="9280"/>
                    <a:pt x="11012" y="9299"/>
                    <a:pt x="11051" y="9299"/>
                  </a:cubicBezTo>
                  <a:cubicBezTo>
                    <a:pt x="11157" y="9299"/>
                    <a:pt x="11259" y="9157"/>
                    <a:pt x="11180" y="9034"/>
                  </a:cubicBezTo>
                  <a:cubicBezTo>
                    <a:pt x="10859" y="8570"/>
                    <a:pt x="10549" y="8081"/>
                    <a:pt x="10252" y="7605"/>
                  </a:cubicBezTo>
                  <a:lnTo>
                    <a:pt x="10252" y="7605"/>
                  </a:lnTo>
                  <a:lnTo>
                    <a:pt x="10954" y="7891"/>
                  </a:lnTo>
                  <a:cubicBezTo>
                    <a:pt x="10999" y="7911"/>
                    <a:pt x="11042" y="7920"/>
                    <a:pt x="11082" y="7920"/>
                  </a:cubicBezTo>
                  <a:cubicBezTo>
                    <a:pt x="11377" y="7920"/>
                    <a:pt x="11504" y="7431"/>
                    <a:pt x="11168" y="7284"/>
                  </a:cubicBezTo>
                  <a:lnTo>
                    <a:pt x="10168" y="6855"/>
                  </a:lnTo>
                  <a:cubicBezTo>
                    <a:pt x="10126" y="6832"/>
                    <a:pt x="10082" y="6821"/>
                    <a:pt x="10038" y="6821"/>
                  </a:cubicBezTo>
                  <a:cubicBezTo>
                    <a:pt x="9947" y="6821"/>
                    <a:pt x="9860" y="6869"/>
                    <a:pt x="9811" y="6950"/>
                  </a:cubicBezTo>
                  <a:cubicBezTo>
                    <a:pt x="9537" y="6545"/>
                    <a:pt x="9251" y="6153"/>
                    <a:pt x="8942" y="5783"/>
                  </a:cubicBezTo>
                  <a:lnTo>
                    <a:pt x="8787" y="5593"/>
                  </a:lnTo>
                  <a:lnTo>
                    <a:pt x="8787" y="5593"/>
                  </a:lnTo>
                  <a:cubicBezTo>
                    <a:pt x="9251" y="5772"/>
                    <a:pt x="9704" y="5962"/>
                    <a:pt x="10156" y="6176"/>
                  </a:cubicBezTo>
                  <a:cubicBezTo>
                    <a:pt x="10198" y="6198"/>
                    <a:pt x="10237" y="6207"/>
                    <a:pt x="10274" y="6207"/>
                  </a:cubicBezTo>
                  <a:cubicBezTo>
                    <a:pt x="10501" y="6207"/>
                    <a:pt x="10622" y="5840"/>
                    <a:pt x="10406" y="5676"/>
                  </a:cubicBezTo>
                  <a:cubicBezTo>
                    <a:pt x="9680" y="5117"/>
                    <a:pt x="8644" y="4521"/>
                    <a:pt x="7668" y="4367"/>
                  </a:cubicBezTo>
                  <a:cubicBezTo>
                    <a:pt x="7442" y="4128"/>
                    <a:pt x="7192" y="3890"/>
                    <a:pt x="6953" y="3664"/>
                  </a:cubicBezTo>
                  <a:lnTo>
                    <a:pt x="6953" y="3664"/>
                  </a:lnTo>
                  <a:cubicBezTo>
                    <a:pt x="7573" y="3771"/>
                    <a:pt x="8180" y="3914"/>
                    <a:pt x="8787" y="4093"/>
                  </a:cubicBezTo>
                  <a:cubicBezTo>
                    <a:pt x="8816" y="4102"/>
                    <a:pt x="8843" y="4106"/>
                    <a:pt x="8869" y="4106"/>
                  </a:cubicBezTo>
                  <a:cubicBezTo>
                    <a:pt x="9123" y="4106"/>
                    <a:pt x="9235" y="3714"/>
                    <a:pt x="8954" y="3617"/>
                  </a:cubicBezTo>
                  <a:cubicBezTo>
                    <a:pt x="8311" y="3414"/>
                    <a:pt x="7656" y="3236"/>
                    <a:pt x="7001" y="3105"/>
                  </a:cubicBezTo>
                  <a:cubicBezTo>
                    <a:pt x="6727" y="3045"/>
                    <a:pt x="6406" y="2962"/>
                    <a:pt x="6108" y="2914"/>
                  </a:cubicBezTo>
                  <a:cubicBezTo>
                    <a:pt x="5822" y="2688"/>
                    <a:pt x="5549" y="2474"/>
                    <a:pt x="5263" y="2259"/>
                  </a:cubicBezTo>
                  <a:cubicBezTo>
                    <a:pt x="4584" y="1759"/>
                    <a:pt x="3882" y="1307"/>
                    <a:pt x="3132" y="914"/>
                  </a:cubicBezTo>
                  <a:cubicBezTo>
                    <a:pt x="2452" y="559"/>
                    <a:pt x="1536" y="1"/>
                    <a:pt x="700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32"/>
            <p:cNvSpPr/>
            <p:nvPr/>
          </p:nvSpPr>
          <p:spPr>
            <a:xfrm>
              <a:off x="6160914" y="1865375"/>
              <a:ext cx="64670" cy="61836"/>
            </a:xfrm>
            <a:custGeom>
              <a:rect b="b" l="l" r="r" t="t"/>
              <a:pathLst>
                <a:path extrusionOk="0" h="1549" w="1620">
                  <a:moveTo>
                    <a:pt x="857" y="0"/>
                  </a:moveTo>
                  <a:lnTo>
                    <a:pt x="667" y="24"/>
                  </a:lnTo>
                  <a:cubicBezTo>
                    <a:pt x="560" y="48"/>
                    <a:pt x="452" y="119"/>
                    <a:pt x="369" y="203"/>
                  </a:cubicBezTo>
                  <a:lnTo>
                    <a:pt x="202" y="334"/>
                  </a:lnTo>
                  <a:cubicBezTo>
                    <a:pt x="83" y="465"/>
                    <a:pt x="0" y="643"/>
                    <a:pt x="0" y="834"/>
                  </a:cubicBezTo>
                  <a:cubicBezTo>
                    <a:pt x="0" y="1024"/>
                    <a:pt x="83" y="1203"/>
                    <a:pt x="202" y="1346"/>
                  </a:cubicBezTo>
                  <a:lnTo>
                    <a:pt x="357" y="1453"/>
                  </a:lnTo>
                  <a:cubicBezTo>
                    <a:pt x="464" y="1512"/>
                    <a:pt x="595" y="1548"/>
                    <a:pt x="714" y="1548"/>
                  </a:cubicBezTo>
                  <a:lnTo>
                    <a:pt x="905" y="1524"/>
                  </a:lnTo>
                  <a:cubicBezTo>
                    <a:pt x="1024" y="1489"/>
                    <a:pt x="1131" y="1429"/>
                    <a:pt x="1226" y="1346"/>
                  </a:cubicBezTo>
                  <a:lnTo>
                    <a:pt x="1357" y="1179"/>
                  </a:lnTo>
                  <a:cubicBezTo>
                    <a:pt x="1560" y="989"/>
                    <a:pt x="1619" y="679"/>
                    <a:pt x="1500" y="429"/>
                  </a:cubicBezTo>
                  <a:cubicBezTo>
                    <a:pt x="1476" y="334"/>
                    <a:pt x="1429" y="262"/>
                    <a:pt x="1357" y="203"/>
                  </a:cubicBezTo>
                  <a:lnTo>
                    <a:pt x="1203" y="96"/>
                  </a:lnTo>
                  <a:cubicBezTo>
                    <a:pt x="1095" y="24"/>
                    <a:pt x="976" y="0"/>
                    <a:pt x="85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32"/>
            <p:cNvSpPr/>
            <p:nvPr/>
          </p:nvSpPr>
          <p:spPr>
            <a:xfrm>
              <a:off x="6418997" y="2148647"/>
              <a:ext cx="60878" cy="47585"/>
            </a:xfrm>
            <a:custGeom>
              <a:rect b="b" l="l" r="r" t="t"/>
              <a:pathLst>
                <a:path extrusionOk="0" h="1192" w="1525">
                  <a:moveTo>
                    <a:pt x="762" y="0"/>
                  </a:moveTo>
                  <a:cubicBezTo>
                    <a:pt x="0" y="0"/>
                    <a:pt x="0" y="1191"/>
                    <a:pt x="762" y="1191"/>
                  </a:cubicBezTo>
                  <a:cubicBezTo>
                    <a:pt x="1524" y="1191"/>
                    <a:pt x="1524" y="0"/>
                    <a:pt x="76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32"/>
            <p:cNvSpPr/>
            <p:nvPr/>
          </p:nvSpPr>
          <p:spPr>
            <a:xfrm>
              <a:off x="5833410" y="2342100"/>
              <a:ext cx="67066" cy="57525"/>
            </a:xfrm>
            <a:custGeom>
              <a:rect b="b" l="l" r="r" t="t"/>
              <a:pathLst>
                <a:path extrusionOk="0" h="1441" w="1680">
                  <a:moveTo>
                    <a:pt x="754" y="1"/>
                  </a:moveTo>
                  <a:cubicBezTo>
                    <a:pt x="710" y="1"/>
                    <a:pt x="667" y="4"/>
                    <a:pt x="625" y="12"/>
                  </a:cubicBezTo>
                  <a:lnTo>
                    <a:pt x="584" y="12"/>
                  </a:lnTo>
                  <a:cubicBezTo>
                    <a:pt x="358" y="24"/>
                    <a:pt x="144" y="155"/>
                    <a:pt x="48" y="381"/>
                  </a:cubicBezTo>
                  <a:cubicBezTo>
                    <a:pt x="13" y="476"/>
                    <a:pt x="1" y="584"/>
                    <a:pt x="13" y="679"/>
                  </a:cubicBezTo>
                  <a:cubicBezTo>
                    <a:pt x="13" y="738"/>
                    <a:pt x="24" y="786"/>
                    <a:pt x="48" y="834"/>
                  </a:cubicBezTo>
                  <a:cubicBezTo>
                    <a:pt x="70" y="899"/>
                    <a:pt x="112" y="954"/>
                    <a:pt x="164" y="1008"/>
                  </a:cubicBezTo>
                  <a:lnTo>
                    <a:pt x="164" y="1008"/>
                  </a:lnTo>
                  <a:cubicBezTo>
                    <a:pt x="223" y="1118"/>
                    <a:pt x="306" y="1205"/>
                    <a:pt x="405" y="1274"/>
                  </a:cubicBezTo>
                  <a:lnTo>
                    <a:pt x="513" y="1346"/>
                  </a:lnTo>
                  <a:cubicBezTo>
                    <a:pt x="624" y="1409"/>
                    <a:pt x="745" y="1441"/>
                    <a:pt x="871" y="1441"/>
                  </a:cubicBezTo>
                  <a:cubicBezTo>
                    <a:pt x="933" y="1441"/>
                    <a:pt x="997" y="1433"/>
                    <a:pt x="1060" y="1417"/>
                  </a:cubicBezTo>
                  <a:cubicBezTo>
                    <a:pt x="1465" y="1298"/>
                    <a:pt x="1679" y="857"/>
                    <a:pt x="1513" y="465"/>
                  </a:cubicBezTo>
                  <a:cubicBezTo>
                    <a:pt x="1429" y="262"/>
                    <a:pt x="1263" y="119"/>
                    <a:pt x="1060" y="60"/>
                  </a:cubicBezTo>
                  <a:lnTo>
                    <a:pt x="1048" y="60"/>
                  </a:lnTo>
                  <a:lnTo>
                    <a:pt x="941" y="24"/>
                  </a:lnTo>
                  <a:cubicBezTo>
                    <a:pt x="879" y="9"/>
                    <a:pt x="816" y="1"/>
                    <a:pt x="75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32"/>
            <p:cNvSpPr/>
            <p:nvPr/>
          </p:nvSpPr>
          <p:spPr>
            <a:xfrm>
              <a:off x="5642832" y="2139146"/>
              <a:ext cx="67505" cy="52295"/>
            </a:xfrm>
            <a:custGeom>
              <a:rect b="b" l="l" r="r" t="t"/>
              <a:pathLst>
                <a:path extrusionOk="0" h="1310" w="1691">
                  <a:moveTo>
                    <a:pt x="846" y="0"/>
                  </a:moveTo>
                  <a:cubicBezTo>
                    <a:pt x="12" y="0"/>
                    <a:pt x="0" y="1310"/>
                    <a:pt x="846" y="1310"/>
                  </a:cubicBezTo>
                  <a:cubicBezTo>
                    <a:pt x="1691" y="1310"/>
                    <a:pt x="1691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32"/>
            <p:cNvSpPr/>
            <p:nvPr/>
          </p:nvSpPr>
          <p:spPr>
            <a:xfrm>
              <a:off x="6475524" y="1017434"/>
              <a:ext cx="70858" cy="74291"/>
            </a:xfrm>
            <a:custGeom>
              <a:rect b="b" l="l" r="r" t="t"/>
              <a:pathLst>
                <a:path extrusionOk="0" h="1861" w="1775">
                  <a:moveTo>
                    <a:pt x="882" y="1"/>
                  </a:moveTo>
                  <a:lnTo>
                    <a:pt x="656" y="24"/>
                  </a:lnTo>
                  <a:lnTo>
                    <a:pt x="453" y="120"/>
                  </a:lnTo>
                  <a:cubicBezTo>
                    <a:pt x="358" y="167"/>
                    <a:pt x="275" y="239"/>
                    <a:pt x="215" y="334"/>
                  </a:cubicBezTo>
                  <a:cubicBezTo>
                    <a:pt x="144" y="417"/>
                    <a:pt x="84" y="524"/>
                    <a:pt x="61" y="632"/>
                  </a:cubicBezTo>
                  <a:cubicBezTo>
                    <a:pt x="61" y="644"/>
                    <a:pt x="49" y="655"/>
                    <a:pt x="49" y="667"/>
                  </a:cubicBezTo>
                  <a:cubicBezTo>
                    <a:pt x="37" y="715"/>
                    <a:pt x="25" y="774"/>
                    <a:pt x="25" y="822"/>
                  </a:cubicBezTo>
                  <a:cubicBezTo>
                    <a:pt x="1" y="941"/>
                    <a:pt x="1" y="1060"/>
                    <a:pt x="37" y="1167"/>
                  </a:cubicBezTo>
                  <a:lnTo>
                    <a:pt x="37" y="1191"/>
                  </a:lnTo>
                  <a:lnTo>
                    <a:pt x="49" y="1227"/>
                  </a:lnTo>
                  <a:lnTo>
                    <a:pt x="144" y="1441"/>
                  </a:lnTo>
                  <a:cubicBezTo>
                    <a:pt x="191" y="1536"/>
                    <a:pt x="263" y="1620"/>
                    <a:pt x="358" y="1679"/>
                  </a:cubicBezTo>
                  <a:cubicBezTo>
                    <a:pt x="418" y="1727"/>
                    <a:pt x="477" y="1775"/>
                    <a:pt x="549" y="1787"/>
                  </a:cubicBezTo>
                  <a:cubicBezTo>
                    <a:pt x="638" y="1836"/>
                    <a:pt x="727" y="1861"/>
                    <a:pt x="823" y="1861"/>
                  </a:cubicBezTo>
                  <a:cubicBezTo>
                    <a:pt x="843" y="1861"/>
                    <a:pt x="862" y="1860"/>
                    <a:pt x="882" y="1858"/>
                  </a:cubicBezTo>
                  <a:lnTo>
                    <a:pt x="1108" y="1834"/>
                  </a:lnTo>
                  <a:lnTo>
                    <a:pt x="1323" y="1751"/>
                  </a:lnTo>
                  <a:cubicBezTo>
                    <a:pt x="1418" y="1691"/>
                    <a:pt x="1501" y="1620"/>
                    <a:pt x="1561" y="1525"/>
                  </a:cubicBezTo>
                  <a:cubicBezTo>
                    <a:pt x="1632" y="1441"/>
                    <a:pt x="1680" y="1334"/>
                    <a:pt x="1704" y="1227"/>
                  </a:cubicBezTo>
                  <a:lnTo>
                    <a:pt x="1727" y="1227"/>
                  </a:lnTo>
                  <a:cubicBezTo>
                    <a:pt x="1727" y="1215"/>
                    <a:pt x="1727" y="1203"/>
                    <a:pt x="1739" y="1191"/>
                  </a:cubicBezTo>
                  <a:lnTo>
                    <a:pt x="1739" y="1167"/>
                  </a:lnTo>
                  <a:cubicBezTo>
                    <a:pt x="1775" y="1060"/>
                    <a:pt x="1775" y="929"/>
                    <a:pt x="1751" y="822"/>
                  </a:cubicBezTo>
                  <a:cubicBezTo>
                    <a:pt x="1751" y="763"/>
                    <a:pt x="1739" y="715"/>
                    <a:pt x="1727" y="667"/>
                  </a:cubicBezTo>
                  <a:cubicBezTo>
                    <a:pt x="1727" y="655"/>
                    <a:pt x="1715" y="644"/>
                    <a:pt x="1704" y="632"/>
                  </a:cubicBezTo>
                  <a:cubicBezTo>
                    <a:pt x="1680" y="560"/>
                    <a:pt x="1656" y="489"/>
                    <a:pt x="1620" y="429"/>
                  </a:cubicBezTo>
                  <a:cubicBezTo>
                    <a:pt x="1573" y="322"/>
                    <a:pt x="1489" y="239"/>
                    <a:pt x="1406" y="179"/>
                  </a:cubicBezTo>
                  <a:cubicBezTo>
                    <a:pt x="1346" y="132"/>
                    <a:pt x="1287" y="96"/>
                    <a:pt x="1215" y="72"/>
                  </a:cubicBezTo>
                  <a:cubicBezTo>
                    <a:pt x="1108" y="24"/>
                    <a:pt x="1001" y="1"/>
                    <a:pt x="88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32"/>
            <p:cNvSpPr/>
            <p:nvPr/>
          </p:nvSpPr>
          <p:spPr>
            <a:xfrm>
              <a:off x="6510733" y="292128"/>
              <a:ext cx="71297" cy="74650"/>
            </a:xfrm>
            <a:custGeom>
              <a:rect b="b" l="l" r="r" t="t"/>
              <a:pathLst>
                <a:path extrusionOk="0" h="1870" w="1786">
                  <a:moveTo>
                    <a:pt x="893" y="1"/>
                  </a:moveTo>
                  <a:lnTo>
                    <a:pt x="667" y="36"/>
                  </a:lnTo>
                  <a:lnTo>
                    <a:pt x="464" y="120"/>
                  </a:lnTo>
                  <a:cubicBezTo>
                    <a:pt x="357" y="167"/>
                    <a:pt x="286" y="251"/>
                    <a:pt x="226" y="346"/>
                  </a:cubicBezTo>
                  <a:cubicBezTo>
                    <a:pt x="143" y="429"/>
                    <a:pt x="95" y="525"/>
                    <a:pt x="71" y="644"/>
                  </a:cubicBezTo>
                  <a:cubicBezTo>
                    <a:pt x="71" y="644"/>
                    <a:pt x="60" y="656"/>
                    <a:pt x="60" y="679"/>
                  </a:cubicBezTo>
                  <a:cubicBezTo>
                    <a:pt x="36" y="727"/>
                    <a:pt x="36" y="775"/>
                    <a:pt x="36" y="822"/>
                  </a:cubicBezTo>
                  <a:cubicBezTo>
                    <a:pt x="0" y="941"/>
                    <a:pt x="12" y="1060"/>
                    <a:pt x="48" y="1179"/>
                  </a:cubicBezTo>
                  <a:lnTo>
                    <a:pt x="48" y="1191"/>
                  </a:lnTo>
                  <a:lnTo>
                    <a:pt x="60" y="1239"/>
                  </a:lnTo>
                  <a:lnTo>
                    <a:pt x="143" y="1441"/>
                  </a:lnTo>
                  <a:cubicBezTo>
                    <a:pt x="202" y="1537"/>
                    <a:pt x="274" y="1620"/>
                    <a:pt x="369" y="1679"/>
                  </a:cubicBezTo>
                  <a:cubicBezTo>
                    <a:pt x="417" y="1739"/>
                    <a:pt x="488" y="1775"/>
                    <a:pt x="560" y="1787"/>
                  </a:cubicBezTo>
                  <a:cubicBezTo>
                    <a:pt x="655" y="1846"/>
                    <a:pt x="774" y="1870"/>
                    <a:pt x="893" y="1870"/>
                  </a:cubicBezTo>
                  <a:lnTo>
                    <a:pt x="1119" y="1834"/>
                  </a:lnTo>
                  <a:lnTo>
                    <a:pt x="1322" y="1751"/>
                  </a:lnTo>
                  <a:cubicBezTo>
                    <a:pt x="1429" y="1691"/>
                    <a:pt x="1500" y="1620"/>
                    <a:pt x="1572" y="1525"/>
                  </a:cubicBezTo>
                  <a:cubicBezTo>
                    <a:pt x="1643" y="1441"/>
                    <a:pt x="1691" y="1334"/>
                    <a:pt x="1715" y="1227"/>
                  </a:cubicBezTo>
                  <a:lnTo>
                    <a:pt x="1726" y="1227"/>
                  </a:lnTo>
                  <a:cubicBezTo>
                    <a:pt x="1726" y="1215"/>
                    <a:pt x="1726" y="1203"/>
                    <a:pt x="1738" y="1191"/>
                  </a:cubicBezTo>
                  <a:lnTo>
                    <a:pt x="1738" y="1167"/>
                  </a:lnTo>
                  <a:cubicBezTo>
                    <a:pt x="1774" y="1060"/>
                    <a:pt x="1786" y="941"/>
                    <a:pt x="1762" y="822"/>
                  </a:cubicBezTo>
                  <a:cubicBezTo>
                    <a:pt x="1750" y="775"/>
                    <a:pt x="1750" y="715"/>
                    <a:pt x="1726" y="667"/>
                  </a:cubicBezTo>
                  <a:cubicBezTo>
                    <a:pt x="1726" y="656"/>
                    <a:pt x="1726" y="644"/>
                    <a:pt x="1715" y="632"/>
                  </a:cubicBezTo>
                  <a:lnTo>
                    <a:pt x="1631" y="429"/>
                  </a:lnTo>
                  <a:cubicBezTo>
                    <a:pt x="1572" y="334"/>
                    <a:pt x="1500" y="251"/>
                    <a:pt x="1405" y="191"/>
                  </a:cubicBezTo>
                  <a:cubicBezTo>
                    <a:pt x="1357" y="132"/>
                    <a:pt x="1298" y="96"/>
                    <a:pt x="1226" y="72"/>
                  </a:cubicBezTo>
                  <a:cubicBezTo>
                    <a:pt x="1119" y="24"/>
                    <a:pt x="1000" y="1"/>
                    <a:pt x="8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32"/>
            <p:cNvSpPr/>
            <p:nvPr/>
          </p:nvSpPr>
          <p:spPr>
            <a:xfrm>
              <a:off x="6837239" y="-148070"/>
              <a:ext cx="70858" cy="74371"/>
            </a:xfrm>
            <a:custGeom>
              <a:rect b="b" l="l" r="r" t="t"/>
              <a:pathLst>
                <a:path extrusionOk="0" h="1863" w="1775">
                  <a:moveTo>
                    <a:pt x="929" y="0"/>
                  </a:moveTo>
                  <a:cubicBezTo>
                    <a:pt x="913" y="0"/>
                    <a:pt x="897" y="1"/>
                    <a:pt x="882" y="3"/>
                  </a:cubicBezTo>
                  <a:lnTo>
                    <a:pt x="655" y="26"/>
                  </a:lnTo>
                  <a:lnTo>
                    <a:pt x="453" y="122"/>
                  </a:lnTo>
                  <a:cubicBezTo>
                    <a:pt x="358" y="169"/>
                    <a:pt x="274" y="241"/>
                    <a:pt x="215" y="336"/>
                  </a:cubicBezTo>
                  <a:cubicBezTo>
                    <a:pt x="144" y="419"/>
                    <a:pt x="84" y="526"/>
                    <a:pt x="72" y="634"/>
                  </a:cubicBezTo>
                  <a:lnTo>
                    <a:pt x="48" y="669"/>
                  </a:lnTo>
                  <a:cubicBezTo>
                    <a:pt x="36" y="717"/>
                    <a:pt x="24" y="765"/>
                    <a:pt x="24" y="824"/>
                  </a:cubicBezTo>
                  <a:cubicBezTo>
                    <a:pt x="1" y="931"/>
                    <a:pt x="1" y="1050"/>
                    <a:pt x="36" y="1169"/>
                  </a:cubicBezTo>
                  <a:lnTo>
                    <a:pt x="36" y="1193"/>
                  </a:lnTo>
                  <a:lnTo>
                    <a:pt x="60" y="1229"/>
                  </a:lnTo>
                  <a:lnTo>
                    <a:pt x="144" y="1431"/>
                  </a:lnTo>
                  <a:cubicBezTo>
                    <a:pt x="191" y="1538"/>
                    <a:pt x="274" y="1622"/>
                    <a:pt x="358" y="1681"/>
                  </a:cubicBezTo>
                  <a:cubicBezTo>
                    <a:pt x="417" y="1729"/>
                    <a:pt x="477" y="1765"/>
                    <a:pt x="548" y="1788"/>
                  </a:cubicBezTo>
                  <a:cubicBezTo>
                    <a:pt x="641" y="1830"/>
                    <a:pt x="743" y="1862"/>
                    <a:pt x="839" y="1862"/>
                  </a:cubicBezTo>
                  <a:cubicBezTo>
                    <a:pt x="853" y="1862"/>
                    <a:pt x="868" y="1861"/>
                    <a:pt x="882" y="1860"/>
                  </a:cubicBezTo>
                  <a:lnTo>
                    <a:pt x="1108" y="1836"/>
                  </a:lnTo>
                  <a:lnTo>
                    <a:pt x="1322" y="1741"/>
                  </a:lnTo>
                  <a:cubicBezTo>
                    <a:pt x="1417" y="1693"/>
                    <a:pt x="1501" y="1610"/>
                    <a:pt x="1560" y="1527"/>
                  </a:cubicBezTo>
                  <a:cubicBezTo>
                    <a:pt x="1632" y="1443"/>
                    <a:pt x="1691" y="1336"/>
                    <a:pt x="1703" y="1229"/>
                  </a:cubicBezTo>
                  <a:lnTo>
                    <a:pt x="1715" y="1229"/>
                  </a:lnTo>
                  <a:cubicBezTo>
                    <a:pt x="1715" y="1217"/>
                    <a:pt x="1715" y="1205"/>
                    <a:pt x="1727" y="1193"/>
                  </a:cubicBezTo>
                  <a:lnTo>
                    <a:pt x="1739" y="1169"/>
                  </a:lnTo>
                  <a:cubicBezTo>
                    <a:pt x="1775" y="1050"/>
                    <a:pt x="1775" y="931"/>
                    <a:pt x="1751" y="824"/>
                  </a:cubicBezTo>
                  <a:cubicBezTo>
                    <a:pt x="1751" y="765"/>
                    <a:pt x="1739" y="717"/>
                    <a:pt x="1727" y="669"/>
                  </a:cubicBezTo>
                  <a:cubicBezTo>
                    <a:pt x="1727" y="657"/>
                    <a:pt x="1715" y="645"/>
                    <a:pt x="1703" y="634"/>
                  </a:cubicBezTo>
                  <a:cubicBezTo>
                    <a:pt x="1679" y="562"/>
                    <a:pt x="1656" y="491"/>
                    <a:pt x="1620" y="419"/>
                  </a:cubicBezTo>
                  <a:cubicBezTo>
                    <a:pt x="1572" y="324"/>
                    <a:pt x="1501" y="241"/>
                    <a:pt x="1406" y="181"/>
                  </a:cubicBezTo>
                  <a:cubicBezTo>
                    <a:pt x="1346" y="133"/>
                    <a:pt x="1287" y="98"/>
                    <a:pt x="1215" y="74"/>
                  </a:cubicBezTo>
                  <a:cubicBezTo>
                    <a:pt x="1132" y="33"/>
                    <a:pt x="1032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32"/>
            <p:cNvSpPr/>
            <p:nvPr/>
          </p:nvSpPr>
          <p:spPr>
            <a:xfrm>
              <a:off x="8117234" y="150492"/>
              <a:ext cx="71337" cy="74650"/>
            </a:xfrm>
            <a:custGeom>
              <a:rect b="b" l="l" r="r" t="t"/>
              <a:pathLst>
                <a:path extrusionOk="0" h="1870" w="1787">
                  <a:moveTo>
                    <a:pt x="893" y="1"/>
                  </a:moveTo>
                  <a:lnTo>
                    <a:pt x="667" y="36"/>
                  </a:lnTo>
                  <a:lnTo>
                    <a:pt x="453" y="120"/>
                  </a:lnTo>
                  <a:cubicBezTo>
                    <a:pt x="357" y="167"/>
                    <a:pt x="274" y="251"/>
                    <a:pt x="214" y="346"/>
                  </a:cubicBezTo>
                  <a:cubicBezTo>
                    <a:pt x="143" y="429"/>
                    <a:pt x="95" y="525"/>
                    <a:pt x="72" y="644"/>
                  </a:cubicBezTo>
                  <a:lnTo>
                    <a:pt x="60" y="679"/>
                  </a:lnTo>
                  <a:cubicBezTo>
                    <a:pt x="36" y="727"/>
                    <a:pt x="36" y="775"/>
                    <a:pt x="24" y="822"/>
                  </a:cubicBezTo>
                  <a:cubicBezTo>
                    <a:pt x="0" y="941"/>
                    <a:pt x="12" y="1060"/>
                    <a:pt x="48" y="1179"/>
                  </a:cubicBezTo>
                  <a:lnTo>
                    <a:pt x="48" y="1191"/>
                  </a:lnTo>
                  <a:lnTo>
                    <a:pt x="60" y="1239"/>
                  </a:lnTo>
                  <a:lnTo>
                    <a:pt x="143" y="1441"/>
                  </a:lnTo>
                  <a:cubicBezTo>
                    <a:pt x="203" y="1537"/>
                    <a:pt x="274" y="1620"/>
                    <a:pt x="369" y="1679"/>
                  </a:cubicBezTo>
                  <a:cubicBezTo>
                    <a:pt x="417" y="1739"/>
                    <a:pt x="488" y="1775"/>
                    <a:pt x="560" y="1798"/>
                  </a:cubicBezTo>
                  <a:cubicBezTo>
                    <a:pt x="655" y="1846"/>
                    <a:pt x="774" y="1870"/>
                    <a:pt x="893" y="1870"/>
                  </a:cubicBezTo>
                  <a:lnTo>
                    <a:pt x="1119" y="1834"/>
                  </a:lnTo>
                  <a:lnTo>
                    <a:pt x="1322" y="1751"/>
                  </a:lnTo>
                  <a:cubicBezTo>
                    <a:pt x="1512" y="1632"/>
                    <a:pt x="1655" y="1441"/>
                    <a:pt x="1715" y="1239"/>
                  </a:cubicBezTo>
                  <a:lnTo>
                    <a:pt x="1727" y="1239"/>
                  </a:lnTo>
                  <a:cubicBezTo>
                    <a:pt x="1727" y="1227"/>
                    <a:pt x="1727" y="1203"/>
                    <a:pt x="1738" y="1191"/>
                  </a:cubicBezTo>
                  <a:lnTo>
                    <a:pt x="1738" y="1167"/>
                  </a:lnTo>
                  <a:cubicBezTo>
                    <a:pt x="1774" y="1060"/>
                    <a:pt x="1786" y="941"/>
                    <a:pt x="1750" y="822"/>
                  </a:cubicBezTo>
                  <a:cubicBezTo>
                    <a:pt x="1750" y="775"/>
                    <a:pt x="1750" y="715"/>
                    <a:pt x="1727" y="667"/>
                  </a:cubicBezTo>
                  <a:lnTo>
                    <a:pt x="1715" y="632"/>
                  </a:lnTo>
                  <a:lnTo>
                    <a:pt x="1631" y="429"/>
                  </a:lnTo>
                  <a:cubicBezTo>
                    <a:pt x="1572" y="334"/>
                    <a:pt x="1500" y="251"/>
                    <a:pt x="1405" y="191"/>
                  </a:cubicBezTo>
                  <a:cubicBezTo>
                    <a:pt x="1357" y="132"/>
                    <a:pt x="1286" y="96"/>
                    <a:pt x="1215" y="72"/>
                  </a:cubicBezTo>
                  <a:cubicBezTo>
                    <a:pt x="1119" y="24"/>
                    <a:pt x="1000" y="1"/>
                    <a:pt x="8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32"/>
            <p:cNvSpPr/>
            <p:nvPr/>
          </p:nvSpPr>
          <p:spPr>
            <a:xfrm>
              <a:off x="6043988" y="700909"/>
              <a:ext cx="72734" cy="56567"/>
            </a:xfrm>
            <a:custGeom>
              <a:rect b="b" l="l" r="r" t="t"/>
              <a:pathLst>
                <a:path extrusionOk="0" h="1417" w="1822">
                  <a:moveTo>
                    <a:pt x="905" y="0"/>
                  </a:moveTo>
                  <a:cubicBezTo>
                    <a:pt x="0" y="0"/>
                    <a:pt x="0" y="1417"/>
                    <a:pt x="905" y="1417"/>
                  </a:cubicBezTo>
                  <a:cubicBezTo>
                    <a:pt x="1810" y="1417"/>
                    <a:pt x="1822" y="0"/>
                    <a:pt x="90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32"/>
            <p:cNvSpPr/>
            <p:nvPr/>
          </p:nvSpPr>
          <p:spPr>
            <a:xfrm>
              <a:off x="6082471" y="-255415"/>
              <a:ext cx="72295" cy="56128"/>
            </a:xfrm>
            <a:custGeom>
              <a:rect b="b" l="l" r="r" t="t"/>
              <a:pathLst>
                <a:path extrusionOk="0" h="1406" w="1811">
                  <a:moveTo>
                    <a:pt x="905" y="1"/>
                  </a:moveTo>
                  <a:cubicBezTo>
                    <a:pt x="1" y="1"/>
                    <a:pt x="1" y="1406"/>
                    <a:pt x="905" y="1406"/>
                  </a:cubicBezTo>
                  <a:cubicBezTo>
                    <a:pt x="1810" y="1406"/>
                    <a:pt x="1810" y="1"/>
                    <a:pt x="90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32"/>
            <p:cNvSpPr/>
            <p:nvPr/>
          </p:nvSpPr>
          <p:spPr>
            <a:xfrm>
              <a:off x="6265465" y="-169866"/>
              <a:ext cx="72295" cy="56607"/>
            </a:xfrm>
            <a:custGeom>
              <a:rect b="b" l="l" r="r" t="t"/>
              <a:pathLst>
                <a:path extrusionOk="0" h="1418" w="1811">
                  <a:moveTo>
                    <a:pt x="905" y="1"/>
                  </a:moveTo>
                  <a:cubicBezTo>
                    <a:pt x="0" y="1"/>
                    <a:pt x="0" y="1418"/>
                    <a:pt x="905" y="1418"/>
                  </a:cubicBezTo>
                  <a:cubicBezTo>
                    <a:pt x="1810" y="1418"/>
                    <a:pt x="1810" y="1"/>
                    <a:pt x="90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32"/>
            <p:cNvSpPr/>
            <p:nvPr/>
          </p:nvSpPr>
          <p:spPr>
            <a:xfrm>
              <a:off x="5547304" y="554043"/>
              <a:ext cx="72255" cy="56088"/>
            </a:xfrm>
            <a:custGeom>
              <a:rect b="b" l="l" r="r" t="t"/>
              <a:pathLst>
                <a:path extrusionOk="0" h="1405" w="1810">
                  <a:moveTo>
                    <a:pt x="905" y="0"/>
                  </a:moveTo>
                  <a:cubicBezTo>
                    <a:pt x="0" y="0"/>
                    <a:pt x="0" y="1405"/>
                    <a:pt x="905" y="1405"/>
                  </a:cubicBezTo>
                  <a:cubicBezTo>
                    <a:pt x="1810" y="1405"/>
                    <a:pt x="1810" y="0"/>
                    <a:pt x="90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32"/>
            <p:cNvSpPr/>
            <p:nvPr/>
          </p:nvSpPr>
          <p:spPr>
            <a:xfrm>
              <a:off x="5522114" y="301150"/>
              <a:ext cx="72734" cy="56607"/>
            </a:xfrm>
            <a:custGeom>
              <a:rect b="b" l="l" r="r" t="t"/>
              <a:pathLst>
                <a:path extrusionOk="0" h="1418" w="1822">
                  <a:moveTo>
                    <a:pt x="917" y="1"/>
                  </a:moveTo>
                  <a:cubicBezTo>
                    <a:pt x="0" y="1"/>
                    <a:pt x="0" y="1418"/>
                    <a:pt x="917" y="1418"/>
                  </a:cubicBezTo>
                  <a:cubicBezTo>
                    <a:pt x="1822" y="1418"/>
                    <a:pt x="1822" y="1"/>
                    <a:pt x="91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32"/>
            <p:cNvSpPr/>
            <p:nvPr/>
          </p:nvSpPr>
          <p:spPr>
            <a:xfrm>
              <a:off x="5361915" y="1338271"/>
              <a:ext cx="68982" cy="53732"/>
            </a:xfrm>
            <a:custGeom>
              <a:rect b="b" l="l" r="r" t="t"/>
              <a:pathLst>
                <a:path extrusionOk="0" h="1346" w="1728">
                  <a:moveTo>
                    <a:pt x="870" y="0"/>
                  </a:moveTo>
                  <a:cubicBezTo>
                    <a:pt x="1" y="0"/>
                    <a:pt x="1" y="1346"/>
                    <a:pt x="870" y="1346"/>
                  </a:cubicBezTo>
                  <a:cubicBezTo>
                    <a:pt x="1727" y="1346"/>
                    <a:pt x="1727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32"/>
            <p:cNvSpPr/>
            <p:nvPr/>
          </p:nvSpPr>
          <p:spPr>
            <a:xfrm>
              <a:off x="5683710" y="839670"/>
              <a:ext cx="69421" cy="54211"/>
            </a:xfrm>
            <a:custGeom>
              <a:rect b="b" l="l" r="r" t="t"/>
              <a:pathLst>
                <a:path extrusionOk="0" h="1358" w="1739">
                  <a:moveTo>
                    <a:pt x="869" y="1"/>
                  </a:moveTo>
                  <a:cubicBezTo>
                    <a:pt x="0" y="1"/>
                    <a:pt x="0" y="1358"/>
                    <a:pt x="869" y="1358"/>
                  </a:cubicBezTo>
                  <a:cubicBezTo>
                    <a:pt x="1738" y="1358"/>
                    <a:pt x="1738" y="1"/>
                    <a:pt x="86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32"/>
            <p:cNvSpPr/>
            <p:nvPr/>
          </p:nvSpPr>
          <p:spPr>
            <a:xfrm>
              <a:off x="5082435" y="-282481"/>
              <a:ext cx="69461" cy="53732"/>
            </a:xfrm>
            <a:custGeom>
              <a:rect b="b" l="l" r="r" t="t"/>
              <a:pathLst>
                <a:path extrusionOk="0" h="1346" w="1740">
                  <a:moveTo>
                    <a:pt x="870" y="0"/>
                  </a:moveTo>
                  <a:cubicBezTo>
                    <a:pt x="1" y="0"/>
                    <a:pt x="1" y="1345"/>
                    <a:pt x="870" y="1345"/>
                  </a:cubicBezTo>
                  <a:cubicBezTo>
                    <a:pt x="1739" y="1345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32"/>
            <p:cNvSpPr/>
            <p:nvPr/>
          </p:nvSpPr>
          <p:spPr>
            <a:xfrm>
              <a:off x="4739762" y="1330167"/>
              <a:ext cx="54211" cy="42355"/>
            </a:xfrm>
            <a:custGeom>
              <a:rect b="b" l="l" r="r" t="t"/>
              <a:pathLst>
                <a:path extrusionOk="0" h="1061" w="1358">
                  <a:moveTo>
                    <a:pt x="679" y="1"/>
                  </a:moveTo>
                  <a:cubicBezTo>
                    <a:pt x="0" y="1"/>
                    <a:pt x="0" y="1061"/>
                    <a:pt x="679" y="1061"/>
                  </a:cubicBezTo>
                  <a:cubicBezTo>
                    <a:pt x="1358" y="1061"/>
                    <a:pt x="1358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32"/>
            <p:cNvSpPr/>
            <p:nvPr/>
          </p:nvSpPr>
          <p:spPr>
            <a:xfrm>
              <a:off x="4721239" y="1588250"/>
              <a:ext cx="77964" cy="60439"/>
            </a:xfrm>
            <a:custGeom>
              <a:rect b="b" l="l" r="r" t="t"/>
              <a:pathLst>
                <a:path extrusionOk="0" h="1514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53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32"/>
            <p:cNvSpPr/>
            <p:nvPr/>
          </p:nvSpPr>
          <p:spPr>
            <a:xfrm>
              <a:off x="4679403" y="2167170"/>
              <a:ext cx="66108" cy="51377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0" y="1"/>
                    <a:pt x="0" y="1287"/>
                    <a:pt x="822" y="1287"/>
                  </a:cubicBezTo>
                  <a:cubicBezTo>
                    <a:pt x="1655" y="1287"/>
                    <a:pt x="1655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32"/>
            <p:cNvSpPr/>
            <p:nvPr/>
          </p:nvSpPr>
          <p:spPr>
            <a:xfrm>
              <a:off x="4793454" y="2384375"/>
              <a:ext cx="70379" cy="54730"/>
            </a:xfrm>
            <a:custGeom>
              <a:rect b="b" l="l" r="r" t="t"/>
              <a:pathLst>
                <a:path extrusionOk="0" h="1371" w="1763">
                  <a:moveTo>
                    <a:pt x="882" y="1"/>
                  </a:moveTo>
                  <a:cubicBezTo>
                    <a:pt x="1" y="1"/>
                    <a:pt x="1" y="1370"/>
                    <a:pt x="882" y="1370"/>
                  </a:cubicBezTo>
                  <a:cubicBezTo>
                    <a:pt x="1763" y="1370"/>
                    <a:pt x="1763" y="1"/>
                    <a:pt x="88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32"/>
            <p:cNvSpPr/>
            <p:nvPr/>
          </p:nvSpPr>
          <p:spPr>
            <a:xfrm>
              <a:off x="4922755" y="2999422"/>
              <a:ext cx="71337" cy="55648"/>
            </a:xfrm>
            <a:custGeom>
              <a:rect b="b" l="l" r="r" t="t"/>
              <a:pathLst>
                <a:path extrusionOk="0" h="1394" w="1787">
                  <a:moveTo>
                    <a:pt x="893" y="1"/>
                  </a:moveTo>
                  <a:cubicBezTo>
                    <a:pt x="0" y="1"/>
                    <a:pt x="0" y="1394"/>
                    <a:pt x="893" y="1394"/>
                  </a:cubicBezTo>
                  <a:cubicBezTo>
                    <a:pt x="1786" y="1394"/>
                    <a:pt x="1786" y="1"/>
                    <a:pt x="8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32"/>
            <p:cNvSpPr/>
            <p:nvPr/>
          </p:nvSpPr>
          <p:spPr>
            <a:xfrm>
              <a:off x="5516885" y="3068803"/>
              <a:ext cx="58962" cy="61956"/>
            </a:xfrm>
            <a:custGeom>
              <a:rect b="b" l="l" r="r" t="t"/>
              <a:pathLst>
                <a:path extrusionOk="0" h="1552" w="1477">
                  <a:moveTo>
                    <a:pt x="750" y="1"/>
                  </a:moveTo>
                  <a:lnTo>
                    <a:pt x="572" y="25"/>
                  </a:lnTo>
                  <a:lnTo>
                    <a:pt x="405" y="96"/>
                  </a:lnTo>
                  <a:cubicBezTo>
                    <a:pt x="333" y="132"/>
                    <a:pt x="262" y="191"/>
                    <a:pt x="214" y="263"/>
                  </a:cubicBezTo>
                  <a:cubicBezTo>
                    <a:pt x="155" y="334"/>
                    <a:pt x="119" y="406"/>
                    <a:pt x="95" y="501"/>
                  </a:cubicBezTo>
                  <a:lnTo>
                    <a:pt x="95" y="489"/>
                  </a:lnTo>
                  <a:cubicBezTo>
                    <a:pt x="83" y="537"/>
                    <a:pt x="60" y="584"/>
                    <a:pt x="48" y="632"/>
                  </a:cubicBezTo>
                  <a:cubicBezTo>
                    <a:pt x="0" y="810"/>
                    <a:pt x="36" y="1013"/>
                    <a:pt x="119" y="1180"/>
                  </a:cubicBezTo>
                  <a:cubicBezTo>
                    <a:pt x="155" y="1239"/>
                    <a:pt x="202" y="1287"/>
                    <a:pt x="238" y="1334"/>
                  </a:cubicBezTo>
                  <a:cubicBezTo>
                    <a:pt x="322" y="1418"/>
                    <a:pt x="429" y="1489"/>
                    <a:pt x="560" y="1525"/>
                  </a:cubicBezTo>
                  <a:cubicBezTo>
                    <a:pt x="619" y="1543"/>
                    <a:pt x="682" y="1552"/>
                    <a:pt x="746" y="1552"/>
                  </a:cubicBezTo>
                  <a:cubicBezTo>
                    <a:pt x="810" y="1552"/>
                    <a:pt x="875" y="1543"/>
                    <a:pt x="941" y="1525"/>
                  </a:cubicBezTo>
                  <a:cubicBezTo>
                    <a:pt x="1036" y="1501"/>
                    <a:pt x="1119" y="1453"/>
                    <a:pt x="1191" y="1394"/>
                  </a:cubicBezTo>
                  <a:cubicBezTo>
                    <a:pt x="1262" y="1334"/>
                    <a:pt x="1334" y="1275"/>
                    <a:pt x="1369" y="1191"/>
                  </a:cubicBezTo>
                  <a:cubicBezTo>
                    <a:pt x="1393" y="1132"/>
                    <a:pt x="1417" y="1072"/>
                    <a:pt x="1453" y="1013"/>
                  </a:cubicBezTo>
                  <a:cubicBezTo>
                    <a:pt x="1476" y="894"/>
                    <a:pt x="1476" y="751"/>
                    <a:pt x="1453" y="632"/>
                  </a:cubicBezTo>
                  <a:lnTo>
                    <a:pt x="1393" y="501"/>
                  </a:lnTo>
                  <a:cubicBezTo>
                    <a:pt x="1381" y="441"/>
                    <a:pt x="1357" y="394"/>
                    <a:pt x="1334" y="334"/>
                  </a:cubicBezTo>
                  <a:cubicBezTo>
                    <a:pt x="1286" y="263"/>
                    <a:pt x="1226" y="191"/>
                    <a:pt x="1155" y="144"/>
                  </a:cubicBezTo>
                  <a:cubicBezTo>
                    <a:pt x="1119" y="108"/>
                    <a:pt x="1060" y="72"/>
                    <a:pt x="1012" y="60"/>
                  </a:cubicBezTo>
                  <a:cubicBezTo>
                    <a:pt x="929" y="13"/>
                    <a:pt x="834" y="1"/>
                    <a:pt x="75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32"/>
            <p:cNvSpPr/>
            <p:nvPr/>
          </p:nvSpPr>
          <p:spPr>
            <a:xfrm>
              <a:off x="5186068" y="3345928"/>
              <a:ext cx="77964" cy="60399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32"/>
            <p:cNvSpPr/>
            <p:nvPr/>
          </p:nvSpPr>
          <p:spPr>
            <a:xfrm>
              <a:off x="5090539" y="3632993"/>
              <a:ext cx="77964" cy="60878"/>
            </a:xfrm>
            <a:custGeom>
              <a:rect b="b" l="l" r="r" t="t"/>
              <a:pathLst>
                <a:path extrusionOk="0" h="1525" w="1953">
                  <a:moveTo>
                    <a:pt x="976" y="1"/>
                  </a:moveTo>
                  <a:cubicBezTo>
                    <a:pt x="0" y="1"/>
                    <a:pt x="0" y="1525"/>
                    <a:pt x="976" y="1525"/>
                  </a:cubicBezTo>
                  <a:cubicBezTo>
                    <a:pt x="1953" y="1525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32"/>
            <p:cNvSpPr/>
            <p:nvPr/>
          </p:nvSpPr>
          <p:spPr>
            <a:xfrm>
              <a:off x="6073928" y="3549799"/>
              <a:ext cx="81317" cy="62794"/>
            </a:xfrm>
            <a:custGeom>
              <a:rect b="b" l="l" r="r" t="t"/>
              <a:pathLst>
                <a:path extrusionOk="0" h="1573" w="2037">
                  <a:moveTo>
                    <a:pt x="1012" y="1"/>
                  </a:moveTo>
                  <a:cubicBezTo>
                    <a:pt x="0" y="1"/>
                    <a:pt x="0" y="1573"/>
                    <a:pt x="1012" y="1573"/>
                  </a:cubicBezTo>
                  <a:cubicBezTo>
                    <a:pt x="2024" y="1573"/>
                    <a:pt x="2036" y="1"/>
                    <a:pt x="101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32"/>
            <p:cNvSpPr/>
            <p:nvPr/>
          </p:nvSpPr>
          <p:spPr>
            <a:xfrm>
              <a:off x="5627623" y="3647124"/>
              <a:ext cx="57046" cy="57445"/>
            </a:xfrm>
            <a:custGeom>
              <a:rect b="b" l="l" r="r" t="t"/>
              <a:pathLst>
                <a:path extrusionOk="0" h="1439" w="1429">
                  <a:moveTo>
                    <a:pt x="715" y="1"/>
                  </a:moveTo>
                  <a:cubicBezTo>
                    <a:pt x="503" y="1"/>
                    <a:pt x="292" y="105"/>
                    <a:pt x="167" y="313"/>
                  </a:cubicBezTo>
                  <a:cubicBezTo>
                    <a:pt x="155" y="349"/>
                    <a:pt x="143" y="385"/>
                    <a:pt x="119" y="409"/>
                  </a:cubicBezTo>
                  <a:cubicBezTo>
                    <a:pt x="0" y="623"/>
                    <a:pt x="0" y="885"/>
                    <a:pt x="119" y="1099"/>
                  </a:cubicBezTo>
                  <a:cubicBezTo>
                    <a:pt x="256" y="1325"/>
                    <a:pt x="485" y="1438"/>
                    <a:pt x="715" y="1438"/>
                  </a:cubicBezTo>
                  <a:cubicBezTo>
                    <a:pt x="944" y="1438"/>
                    <a:pt x="1173" y="1325"/>
                    <a:pt x="1310" y="1099"/>
                  </a:cubicBezTo>
                  <a:cubicBezTo>
                    <a:pt x="1429" y="885"/>
                    <a:pt x="1429" y="623"/>
                    <a:pt x="1310" y="409"/>
                  </a:cubicBezTo>
                  <a:cubicBezTo>
                    <a:pt x="1286" y="385"/>
                    <a:pt x="1274" y="349"/>
                    <a:pt x="1262" y="313"/>
                  </a:cubicBezTo>
                  <a:cubicBezTo>
                    <a:pt x="1137" y="105"/>
                    <a:pt x="926" y="1"/>
                    <a:pt x="71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32"/>
            <p:cNvSpPr/>
            <p:nvPr/>
          </p:nvSpPr>
          <p:spPr>
            <a:xfrm>
              <a:off x="6448937" y="3254511"/>
              <a:ext cx="77844" cy="67664"/>
            </a:xfrm>
            <a:custGeom>
              <a:rect b="b" l="l" r="r" t="t"/>
              <a:pathLst>
                <a:path extrusionOk="0" h="1695" w="1950">
                  <a:moveTo>
                    <a:pt x="837" y="0"/>
                  </a:moveTo>
                  <a:cubicBezTo>
                    <a:pt x="586" y="0"/>
                    <a:pt x="332" y="117"/>
                    <a:pt x="155" y="397"/>
                  </a:cubicBezTo>
                  <a:cubicBezTo>
                    <a:pt x="0" y="659"/>
                    <a:pt x="0" y="980"/>
                    <a:pt x="155" y="1242"/>
                  </a:cubicBezTo>
                  <a:lnTo>
                    <a:pt x="179" y="1302"/>
                  </a:lnTo>
                  <a:cubicBezTo>
                    <a:pt x="334" y="1564"/>
                    <a:pt x="601" y="1695"/>
                    <a:pt x="869" y="1695"/>
                  </a:cubicBezTo>
                  <a:cubicBezTo>
                    <a:pt x="1137" y="1695"/>
                    <a:pt x="1405" y="1564"/>
                    <a:pt x="1560" y="1302"/>
                  </a:cubicBezTo>
                  <a:lnTo>
                    <a:pt x="1596" y="1242"/>
                  </a:lnTo>
                  <a:cubicBezTo>
                    <a:pt x="1949" y="584"/>
                    <a:pt x="1400" y="0"/>
                    <a:pt x="83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32"/>
            <p:cNvSpPr/>
            <p:nvPr/>
          </p:nvSpPr>
          <p:spPr>
            <a:xfrm>
              <a:off x="5500238" y="4025686"/>
              <a:ext cx="800436" cy="978559"/>
            </a:xfrm>
            <a:custGeom>
              <a:rect b="b" l="l" r="r" t="t"/>
              <a:pathLst>
                <a:path extrusionOk="0" h="24513" w="20051">
                  <a:moveTo>
                    <a:pt x="8440" y="1"/>
                  </a:moveTo>
                  <a:cubicBezTo>
                    <a:pt x="7924" y="1"/>
                    <a:pt x="7401" y="57"/>
                    <a:pt x="6870" y="177"/>
                  </a:cubicBezTo>
                  <a:cubicBezTo>
                    <a:pt x="3798" y="867"/>
                    <a:pt x="1691" y="3749"/>
                    <a:pt x="941" y="6654"/>
                  </a:cubicBezTo>
                  <a:cubicBezTo>
                    <a:pt x="929" y="6737"/>
                    <a:pt x="905" y="6820"/>
                    <a:pt x="881" y="6904"/>
                  </a:cubicBezTo>
                  <a:cubicBezTo>
                    <a:pt x="631" y="7749"/>
                    <a:pt x="441" y="8630"/>
                    <a:pt x="334" y="9523"/>
                  </a:cubicBezTo>
                  <a:cubicBezTo>
                    <a:pt x="0" y="12273"/>
                    <a:pt x="108" y="15190"/>
                    <a:pt x="1310" y="17738"/>
                  </a:cubicBezTo>
                  <a:cubicBezTo>
                    <a:pt x="2155" y="20691"/>
                    <a:pt x="4060" y="23787"/>
                    <a:pt x="7311" y="24334"/>
                  </a:cubicBezTo>
                  <a:cubicBezTo>
                    <a:pt x="7751" y="24406"/>
                    <a:pt x="8204" y="24442"/>
                    <a:pt x="8656" y="24442"/>
                  </a:cubicBezTo>
                  <a:cubicBezTo>
                    <a:pt x="8609" y="23084"/>
                    <a:pt x="8573" y="21715"/>
                    <a:pt x="8549" y="20358"/>
                  </a:cubicBezTo>
                  <a:cubicBezTo>
                    <a:pt x="7311" y="20203"/>
                    <a:pt x="6073" y="19489"/>
                    <a:pt x="5156" y="18715"/>
                  </a:cubicBezTo>
                  <a:cubicBezTo>
                    <a:pt x="3989" y="17715"/>
                    <a:pt x="3298" y="16357"/>
                    <a:pt x="2953" y="14881"/>
                  </a:cubicBezTo>
                  <a:cubicBezTo>
                    <a:pt x="2888" y="14619"/>
                    <a:pt x="3098" y="14446"/>
                    <a:pt x="3304" y="14446"/>
                  </a:cubicBezTo>
                  <a:cubicBezTo>
                    <a:pt x="3435" y="14446"/>
                    <a:pt x="3564" y="14516"/>
                    <a:pt x="3620" y="14678"/>
                  </a:cubicBezTo>
                  <a:cubicBezTo>
                    <a:pt x="4084" y="15893"/>
                    <a:pt x="4941" y="16905"/>
                    <a:pt x="5942" y="17715"/>
                  </a:cubicBezTo>
                  <a:lnTo>
                    <a:pt x="6013" y="17774"/>
                  </a:lnTo>
                  <a:cubicBezTo>
                    <a:pt x="6001" y="17715"/>
                    <a:pt x="5977" y="17655"/>
                    <a:pt x="5965" y="17607"/>
                  </a:cubicBezTo>
                  <a:cubicBezTo>
                    <a:pt x="5680" y="16679"/>
                    <a:pt x="5465" y="15619"/>
                    <a:pt x="5763" y="14678"/>
                  </a:cubicBezTo>
                  <a:cubicBezTo>
                    <a:pt x="5807" y="14529"/>
                    <a:pt x="5952" y="14444"/>
                    <a:pt x="6092" y="14444"/>
                  </a:cubicBezTo>
                  <a:cubicBezTo>
                    <a:pt x="6219" y="14444"/>
                    <a:pt x="6342" y="14514"/>
                    <a:pt x="6382" y="14667"/>
                  </a:cubicBezTo>
                  <a:cubicBezTo>
                    <a:pt x="6585" y="15500"/>
                    <a:pt x="6608" y="16357"/>
                    <a:pt x="6882" y="17179"/>
                  </a:cubicBezTo>
                  <a:cubicBezTo>
                    <a:pt x="7049" y="17667"/>
                    <a:pt x="7394" y="18155"/>
                    <a:pt x="7597" y="18667"/>
                  </a:cubicBezTo>
                  <a:cubicBezTo>
                    <a:pt x="7906" y="18798"/>
                    <a:pt x="8216" y="18905"/>
                    <a:pt x="8537" y="19024"/>
                  </a:cubicBezTo>
                  <a:cubicBezTo>
                    <a:pt x="8513" y="17381"/>
                    <a:pt x="8478" y="15750"/>
                    <a:pt x="8454" y="14107"/>
                  </a:cubicBezTo>
                  <a:cubicBezTo>
                    <a:pt x="7358" y="13750"/>
                    <a:pt x="6501" y="12666"/>
                    <a:pt x="5918" y="11714"/>
                  </a:cubicBezTo>
                  <a:cubicBezTo>
                    <a:pt x="5215" y="10547"/>
                    <a:pt x="4953" y="9344"/>
                    <a:pt x="4870" y="7999"/>
                  </a:cubicBezTo>
                  <a:cubicBezTo>
                    <a:pt x="4850" y="7744"/>
                    <a:pt x="5084" y="7594"/>
                    <a:pt x="5305" y="7594"/>
                  </a:cubicBezTo>
                  <a:cubicBezTo>
                    <a:pt x="5475" y="7594"/>
                    <a:pt x="5637" y="7683"/>
                    <a:pt x="5668" y="7880"/>
                  </a:cubicBezTo>
                  <a:cubicBezTo>
                    <a:pt x="5870" y="9023"/>
                    <a:pt x="6311" y="10118"/>
                    <a:pt x="6977" y="11083"/>
                  </a:cubicBezTo>
                  <a:cubicBezTo>
                    <a:pt x="7382" y="11702"/>
                    <a:pt x="7930" y="12190"/>
                    <a:pt x="8430" y="12714"/>
                  </a:cubicBezTo>
                  <a:cubicBezTo>
                    <a:pt x="8430" y="12512"/>
                    <a:pt x="8430" y="12309"/>
                    <a:pt x="8418" y="12107"/>
                  </a:cubicBezTo>
                  <a:cubicBezTo>
                    <a:pt x="8394" y="9642"/>
                    <a:pt x="8168" y="6987"/>
                    <a:pt x="8609" y="4558"/>
                  </a:cubicBezTo>
                  <a:cubicBezTo>
                    <a:pt x="8639" y="4381"/>
                    <a:pt x="8804" y="4289"/>
                    <a:pt x="8967" y="4289"/>
                  </a:cubicBezTo>
                  <a:cubicBezTo>
                    <a:pt x="9123" y="4289"/>
                    <a:pt x="9276" y="4372"/>
                    <a:pt x="9311" y="4546"/>
                  </a:cubicBezTo>
                  <a:cubicBezTo>
                    <a:pt x="9585" y="5963"/>
                    <a:pt x="9656" y="7463"/>
                    <a:pt x="9668" y="8952"/>
                  </a:cubicBezTo>
                  <a:cubicBezTo>
                    <a:pt x="10228" y="8523"/>
                    <a:pt x="10656" y="7940"/>
                    <a:pt x="10906" y="7285"/>
                  </a:cubicBezTo>
                  <a:cubicBezTo>
                    <a:pt x="11053" y="6909"/>
                    <a:pt x="11061" y="5847"/>
                    <a:pt x="11591" y="5847"/>
                  </a:cubicBezTo>
                  <a:cubicBezTo>
                    <a:pt x="11665" y="5847"/>
                    <a:pt x="11750" y="5868"/>
                    <a:pt x="11847" y="5915"/>
                  </a:cubicBezTo>
                  <a:cubicBezTo>
                    <a:pt x="12002" y="5999"/>
                    <a:pt x="12085" y="6154"/>
                    <a:pt x="12097" y="6320"/>
                  </a:cubicBezTo>
                  <a:cubicBezTo>
                    <a:pt x="12169" y="7844"/>
                    <a:pt x="11049" y="9237"/>
                    <a:pt x="9680" y="9809"/>
                  </a:cubicBezTo>
                  <a:cubicBezTo>
                    <a:pt x="9680" y="10630"/>
                    <a:pt x="9680" y="11464"/>
                    <a:pt x="9716" y="12273"/>
                  </a:cubicBezTo>
                  <a:cubicBezTo>
                    <a:pt x="9763" y="13797"/>
                    <a:pt x="9811" y="15309"/>
                    <a:pt x="9883" y="16833"/>
                  </a:cubicBezTo>
                  <a:cubicBezTo>
                    <a:pt x="10406" y="16679"/>
                    <a:pt x="10906" y="16429"/>
                    <a:pt x="11335" y="16083"/>
                  </a:cubicBezTo>
                  <a:cubicBezTo>
                    <a:pt x="11704" y="14166"/>
                    <a:pt x="11704" y="12238"/>
                    <a:pt x="11752" y="10309"/>
                  </a:cubicBezTo>
                  <a:cubicBezTo>
                    <a:pt x="11752" y="10093"/>
                    <a:pt x="11928" y="9969"/>
                    <a:pt x="12099" y="9969"/>
                  </a:cubicBezTo>
                  <a:cubicBezTo>
                    <a:pt x="12231" y="9969"/>
                    <a:pt x="12360" y="10042"/>
                    <a:pt x="12407" y="10202"/>
                  </a:cubicBezTo>
                  <a:cubicBezTo>
                    <a:pt x="12776" y="11595"/>
                    <a:pt x="12883" y="13047"/>
                    <a:pt x="12740" y="14488"/>
                  </a:cubicBezTo>
                  <a:lnTo>
                    <a:pt x="12800" y="14381"/>
                  </a:lnTo>
                  <a:cubicBezTo>
                    <a:pt x="13204" y="13702"/>
                    <a:pt x="13538" y="12976"/>
                    <a:pt x="13788" y="12226"/>
                  </a:cubicBezTo>
                  <a:cubicBezTo>
                    <a:pt x="14014" y="11607"/>
                    <a:pt x="14133" y="10892"/>
                    <a:pt x="14716" y="10535"/>
                  </a:cubicBezTo>
                  <a:cubicBezTo>
                    <a:pt x="14781" y="10499"/>
                    <a:pt x="14851" y="10482"/>
                    <a:pt x="14919" y="10482"/>
                  </a:cubicBezTo>
                  <a:cubicBezTo>
                    <a:pt x="15053" y="10482"/>
                    <a:pt x="15181" y="10548"/>
                    <a:pt x="15252" y="10666"/>
                  </a:cubicBezTo>
                  <a:cubicBezTo>
                    <a:pt x="15633" y="11499"/>
                    <a:pt x="15121" y="12452"/>
                    <a:pt x="14800" y="13238"/>
                  </a:cubicBezTo>
                  <a:cubicBezTo>
                    <a:pt x="14466" y="14095"/>
                    <a:pt x="14002" y="14917"/>
                    <a:pt x="13443" y="15655"/>
                  </a:cubicBezTo>
                  <a:cubicBezTo>
                    <a:pt x="13109" y="16036"/>
                    <a:pt x="12740" y="16393"/>
                    <a:pt x="12335" y="16691"/>
                  </a:cubicBezTo>
                  <a:cubicBezTo>
                    <a:pt x="12300" y="16726"/>
                    <a:pt x="12252" y="16750"/>
                    <a:pt x="12216" y="16774"/>
                  </a:cubicBezTo>
                  <a:cubicBezTo>
                    <a:pt x="11526" y="17262"/>
                    <a:pt x="10740" y="17584"/>
                    <a:pt x="9918" y="17703"/>
                  </a:cubicBezTo>
                  <a:cubicBezTo>
                    <a:pt x="9954" y="18441"/>
                    <a:pt x="10002" y="19179"/>
                    <a:pt x="10049" y="19905"/>
                  </a:cubicBezTo>
                  <a:cubicBezTo>
                    <a:pt x="10085" y="20465"/>
                    <a:pt x="10121" y="21024"/>
                    <a:pt x="10156" y="21584"/>
                  </a:cubicBezTo>
                  <a:cubicBezTo>
                    <a:pt x="11109" y="21513"/>
                    <a:pt x="11907" y="21013"/>
                    <a:pt x="12597" y="20334"/>
                  </a:cubicBezTo>
                  <a:cubicBezTo>
                    <a:pt x="13121" y="19810"/>
                    <a:pt x="13585" y="18881"/>
                    <a:pt x="14300" y="18667"/>
                  </a:cubicBezTo>
                  <a:cubicBezTo>
                    <a:pt x="14326" y="18661"/>
                    <a:pt x="14353" y="18658"/>
                    <a:pt x="14378" y="18658"/>
                  </a:cubicBezTo>
                  <a:cubicBezTo>
                    <a:pt x="14549" y="18658"/>
                    <a:pt x="14694" y="18789"/>
                    <a:pt x="14705" y="18965"/>
                  </a:cubicBezTo>
                  <a:cubicBezTo>
                    <a:pt x="14669" y="19905"/>
                    <a:pt x="13490" y="20846"/>
                    <a:pt x="12800" y="21382"/>
                  </a:cubicBezTo>
                  <a:cubicBezTo>
                    <a:pt x="12026" y="22001"/>
                    <a:pt x="11168" y="22394"/>
                    <a:pt x="10204" y="22429"/>
                  </a:cubicBezTo>
                  <a:lnTo>
                    <a:pt x="10323" y="24513"/>
                  </a:lnTo>
                  <a:cubicBezTo>
                    <a:pt x="12704" y="24453"/>
                    <a:pt x="14907" y="23084"/>
                    <a:pt x="16455" y="21215"/>
                  </a:cubicBezTo>
                  <a:cubicBezTo>
                    <a:pt x="18515" y="18738"/>
                    <a:pt x="20050" y="15560"/>
                    <a:pt x="20027" y="12285"/>
                  </a:cubicBezTo>
                  <a:cubicBezTo>
                    <a:pt x="19991" y="8785"/>
                    <a:pt x="17919" y="5808"/>
                    <a:pt x="15538" y="3439"/>
                  </a:cubicBezTo>
                  <a:cubicBezTo>
                    <a:pt x="13608" y="1539"/>
                    <a:pt x="11141" y="1"/>
                    <a:pt x="844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32"/>
            <p:cNvSpPr/>
            <p:nvPr/>
          </p:nvSpPr>
          <p:spPr>
            <a:xfrm>
              <a:off x="5615527" y="4195625"/>
              <a:ext cx="508820" cy="1281632"/>
            </a:xfrm>
            <a:custGeom>
              <a:rect b="b" l="l" r="r" t="t"/>
              <a:pathLst>
                <a:path extrusionOk="0" h="32105" w="12746">
                  <a:moveTo>
                    <a:pt x="6068" y="0"/>
                  </a:moveTo>
                  <a:cubicBezTo>
                    <a:pt x="5908" y="0"/>
                    <a:pt x="5745" y="90"/>
                    <a:pt x="5709" y="265"/>
                  </a:cubicBezTo>
                  <a:cubicBezTo>
                    <a:pt x="5268" y="2706"/>
                    <a:pt x="5494" y="5349"/>
                    <a:pt x="5530" y="7814"/>
                  </a:cubicBezTo>
                  <a:cubicBezTo>
                    <a:pt x="5530" y="8016"/>
                    <a:pt x="5530" y="8219"/>
                    <a:pt x="5542" y="8421"/>
                  </a:cubicBezTo>
                  <a:cubicBezTo>
                    <a:pt x="5030" y="7909"/>
                    <a:pt x="4494" y="7421"/>
                    <a:pt x="4089" y="6802"/>
                  </a:cubicBezTo>
                  <a:cubicBezTo>
                    <a:pt x="3423" y="5838"/>
                    <a:pt x="2970" y="4742"/>
                    <a:pt x="2768" y="3587"/>
                  </a:cubicBezTo>
                  <a:cubicBezTo>
                    <a:pt x="2737" y="3396"/>
                    <a:pt x="2577" y="3308"/>
                    <a:pt x="2409" y="3308"/>
                  </a:cubicBezTo>
                  <a:cubicBezTo>
                    <a:pt x="2190" y="3308"/>
                    <a:pt x="1957" y="3456"/>
                    <a:pt x="1970" y="3718"/>
                  </a:cubicBezTo>
                  <a:cubicBezTo>
                    <a:pt x="2065" y="5064"/>
                    <a:pt x="2315" y="6278"/>
                    <a:pt x="3030" y="7433"/>
                  </a:cubicBezTo>
                  <a:cubicBezTo>
                    <a:pt x="3613" y="8385"/>
                    <a:pt x="4459" y="9457"/>
                    <a:pt x="5566" y="9826"/>
                  </a:cubicBezTo>
                  <a:cubicBezTo>
                    <a:pt x="5590" y="11457"/>
                    <a:pt x="5625" y="13100"/>
                    <a:pt x="5649" y="14732"/>
                  </a:cubicBezTo>
                  <a:cubicBezTo>
                    <a:pt x="5316" y="14624"/>
                    <a:pt x="5006" y="14505"/>
                    <a:pt x="4697" y="14386"/>
                  </a:cubicBezTo>
                  <a:cubicBezTo>
                    <a:pt x="4506" y="13874"/>
                    <a:pt x="4149" y="13386"/>
                    <a:pt x="3994" y="12898"/>
                  </a:cubicBezTo>
                  <a:cubicBezTo>
                    <a:pt x="3720" y="12076"/>
                    <a:pt x="3697" y="11219"/>
                    <a:pt x="3482" y="10386"/>
                  </a:cubicBezTo>
                  <a:cubicBezTo>
                    <a:pt x="3443" y="10233"/>
                    <a:pt x="3322" y="10163"/>
                    <a:pt x="3196" y="10163"/>
                  </a:cubicBezTo>
                  <a:cubicBezTo>
                    <a:pt x="3058" y="10163"/>
                    <a:pt x="2913" y="10248"/>
                    <a:pt x="2863" y="10398"/>
                  </a:cubicBezTo>
                  <a:cubicBezTo>
                    <a:pt x="2565" y="11338"/>
                    <a:pt x="2780" y="12398"/>
                    <a:pt x="3077" y="13327"/>
                  </a:cubicBezTo>
                  <a:cubicBezTo>
                    <a:pt x="3089" y="13374"/>
                    <a:pt x="3101" y="13434"/>
                    <a:pt x="3125" y="13481"/>
                  </a:cubicBezTo>
                  <a:lnTo>
                    <a:pt x="3054" y="13422"/>
                  </a:lnTo>
                  <a:cubicBezTo>
                    <a:pt x="2053" y="12624"/>
                    <a:pt x="1196" y="11600"/>
                    <a:pt x="720" y="10398"/>
                  </a:cubicBezTo>
                  <a:cubicBezTo>
                    <a:pt x="668" y="10233"/>
                    <a:pt x="538" y="10161"/>
                    <a:pt x="407" y="10161"/>
                  </a:cubicBezTo>
                  <a:cubicBezTo>
                    <a:pt x="205" y="10161"/>
                    <a:pt x="0" y="10329"/>
                    <a:pt x="65" y="10588"/>
                  </a:cubicBezTo>
                  <a:cubicBezTo>
                    <a:pt x="410" y="12076"/>
                    <a:pt x="1101" y="13422"/>
                    <a:pt x="2268" y="14422"/>
                  </a:cubicBezTo>
                  <a:cubicBezTo>
                    <a:pt x="3173" y="15208"/>
                    <a:pt x="4423" y="15934"/>
                    <a:pt x="5661" y="16077"/>
                  </a:cubicBezTo>
                  <a:cubicBezTo>
                    <a:pt x="5673" y="17434"/>
                    <a:pt x="5709" y="18792"/>
                    <a:pt x="5756" y="20161"/>
                  </a:cubicBezTo>
                  <a:cubicBezTo>
                    <a:pt x="5792" y="21316"/>
                    <a:pt x="5840" y="22471"/>
                    <a:pt x="5887" y="23625"/>
                  </a:cubicBezTo>
                  <a:cubicBezTo>
                    <a:pt x="5947" y="24923"/>
                    <a:pt x="6006" y="26233"/>
                    <a:pt x="6066" y="27531"/>
                  </a:cubicBezTo>
                  <a:cubicBezTo>
                    <a:pt x="6125" y="28828"/>
                    <a:pt x="6078" y="30210"/>
                    <a:pt x="6387" y="31484"/>
                  </a:cubicBezTo>
                  <a:cubicBezTo>
                    <a:pt x="6492" y="31919"/>
                    <a:pt x="6798" y="32104"/>
                    <a:pt x="7123" y="32104"/>
                  </a:cubicBezTo>
                  <a:cubicBezTo>
                    <a:pt x="7572" y="32104"/>
                    <a:pt x="8059" y="31753"/>
                    <a:pt x="8114" y="31222"/>
                  </a:cubicBezTo>
                  <a:cubicBezTo>
                    <a:pt x="8245" y="29948"/>
                    <a:pt x="7995" y="28590"/>
                    <a:pt x="7899" y="27316"/>
                  </a:cubicBezTo>
                  <a:cubicBezTo>
                    <a:pt x="7804" y="26019"/>
                    <a:pt x="7721" y="24709"/>
                    <a:pt x="7637" y="23411"/>
                  </a:cubicBezTo>
                  <a:cubicBezTo>
                    <a:pt x="7566" y="22340"/>
                    <a:pt x="7495" y="21280"/>
                    <a:pt x="7435" y="20208"/>
                  </a:cubicBezTo>
                  <a:lnTo>
                    <a:pt x="7316" y="18149"/>
                  </a:lnTo>
                  <a:cubicBezTo>
                    <a:pt x="8280" y="18113"/>
                    <a:pt x="9138" y="17708"/>
                    <a:pt x="9912" y="17101"/>
                  </a:cubicBezTo>
                  <a:cubicBezTo>
                    <a:pt x="10590" y="16553"/>
                    <a:pt x="11781" y="15613"/>
                    <a:pt x="11805" y="14684"/>
                  </a:cubicBezTo>
                  <a:cubicBezTo>
                    <a:pt x="11805" y="14511"/>
                    <a:pt x="11658" y="14373"/>
                    <a:pt x="11496" y="14373"/>
                  </a:cubicBezTo>
                  <a:cubicBezTo>
                    <a:pt x="11468" y="14373"/>
                    <a:pt x="11440" y="14377"/>
                    <a:pt x="11412" y="14386"/>
                  </a:cubicBezTo>
                  <a:cubicBezTo>
                    <a:pt x="10685" y="14601"/>
                    <a:pt x="10233" y="15529"/>
                    <a:pt x="9709" y="16041"/>
                  </a:cubicBezTo>
                  <a:cubicBezTo>
                    <a:pt x="9007" y="16732"/>
                    <a:pt x="8221" y="17232"/>
                    <a:pt x="7256" y="17303"/>
                  </a:cubicBezTo>
                  <a:cubicBezTo>
                    <a:pt x="7221" y="16744"/>
                    <a:pt x="7185" y="16184"/>
                    <a:pt x="7149" y="15624"/>
                  </a:cubicBezTo>
                  <a:cubicBezTo>
                    <a:pt x="7102" y="14886"/>
                    <a:pt x="7066" y="14160"/>
                    <a:pt x="7030" y="13422"/>
                  </a:cubicBezTo>
                  <a:cubicBezTo>
                    <a:pt x="7852" y="13291"/>
                    <a:pt x="8638" y="12981"/>
                    <a:pt x="9316" y="12493"/>
                  </a:cubicBezTo>
                  <a:cubicBezTo>
                    <a:pt x="9364" y="12469"/>
                    <a:pt x="9412" y="12446"/>
                    <a:pt x="9447" y="12410"/>
                  </a:cubicBezTo>
                  <a:cubicBezTo>
                    <a:pt x="9852" y="12100"/>
                    <a:pt x="10221" y="11755"/>
                    <a:pt x="10543" y="11362"/>
                  </a:cubicBezTo>
                  <a:cubicBezTo>
                    <a:pt x="11114" y="10624"/>
                    <a:pt x="11578" y="9814"/>
                    <a:pt x="11912" y="8945"/>
                  </a:cubicBezTo>
                  <a:cubicBezTo>
                    <a:pt x="12233" y="8159"/>
                    <a:pt x="12745" y="7207"/>
                    <a:pt x="12364" y="6385"/>
                  </a:cubicBezTo>
                  <a:cubicBezTo>
                    <a:pt x="12285" y="6267"/>
                    <a:pt x="12154" y="6201"/>
                    <a:pt x="12023" y="6201"/>
                  </a:cubicBezTo>
                  <a:cubicBezTo>
                    <a:pt x="11956" y="6201"/>
                    <a:pt x="11889" y="6218"/>
                    <a:pt x="11828" y="6254"/>
                  </a:cubicBezTo>
                  <a:cubicBezTo>
                    <a:pt x="11233" y="6611"/>
                    <a:pt x="11114" y="7326"/>
                    <a:pt x="10900" y="7945"/>
                  </a:cubicBezTo>
                  <a:cubicBezTo>
                    <a:pt x="10650" y="8695"/>
                    <a:pt x="10316" y="9421"/>
                    <a:pt x="9912" y="10100"/>
                  </a:cubicBezTo>
                  <a:lnTo>
                    <a:pt x="9852" y="10195"/>
                  </a:lnTo>
                  <a:cubicBezTo>
                    <a:pt x="9995" y="8766"/>
                    <a:pt x="9876" y="7314"/>
                    <a:pt x="9507" y="5921"/>
                  </a:cubicBezTo>
                  <a:cubicBezTo>
                    <a:pt x="9465" y="5760"/>
                    <a:pt x="9337" y="5687"/>
                    <a:pt x="9206" y="5687"/>
                  </a:cubicBezTo>
                  <a:cubicBezTo>
                    <a:pt x="9035" y="5687"/>
                    <a:pt x="8859" y="5808"/>
                    <a:pt x="8852" y="6016"/>
                  </a:cubicBezTo>
                  <a:cubicBezTo>
                    <a:pt x="8804" y="7957"/>
                    <a:pt x="8816" y="9886"/>
                    <a:pt x="8447" y="11791"/>
                  </a:cubicBezTo>
                  <a:cubicBezTo>
                    <a:pt x="8007" y="12136"/>
                    <a:pt x="7518" y="12398"/>
                    <a:pt x="6983" y="12553"/>
                  </a:cubicBezTo>
                  <a:cubicBezTo>
                    <a:pt x="6923" y="11029"/>
                    <a:pt x="6875" y="9505"/>
                    <a:pt x="6828" y="7981"/>
                  </a:cubicBezTo>
                  <a:cubicBezTo>
                    <a:pt x="6792" y="7171"/>
                    <a:pt x="6792" y="6350"/>
                    <a:pt x="6792" y="5516"/>
                  </a:cubicBezTo>
                  <a:cubicBezTo>
                    <a:pt x="8149" y="4945"/>
                    <a:pt x="9281" y="3552"/>
                    <a:pt x="9197" y="2039"/>
                  </a:cubicBezTo>
                  <a:cubicBezTo>
                    <a:pt x="9197" y="1873"/>
                    <a:pt x="9102" y="1718"/>
                    <a:pt x="8959" y="1635"/>
                  </a:cubicBezTo>
                  <a:cubicBezTo>
                    <a:pt x="8858" y="1585"/>
                    <a:pt x="8770" y="1563"/>
                    <a:pt x="8693" y="1563"/>
                  </a:cubicBezTo>
                  <a:cubicBezTo>
                    <a:pt x="8162" y="1563"/>
                    <a:pt x="8154" y="2619"/>
                    <a:pt x="8018" y="3004"/>
                  </a:cubicBezTo>
                  <a:cubicBezTo>
                    <a:pt x="7768" y="3659"/>
                    <a:pt x="7340" y="4230"/>
                    <a:pt x="6780" y="4671"/>
                  </a:cubicBezTo>
                  <a:cubicBezTo>
                    <a:pt x="6756" y="3182"/>
                    <a:pt x="6697" y="1682"/>
                    <a:pt x="6411" y="254"/>
                  </a:cubicBezTo>
                  <a:cubicBezTo>
                    <a:pt x="6376" y="84"/>
                    <a:pt x="6223" y="0"/>
                    <a:pt x="6068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32"/>
            <p:cNvSpPr/>
            <p:nvPr/>
          </p:nvSpPr>
          <p:spPr>
            <a:xfrm>
              <a:off x="6291133" y="4529516"/>
              <a:ext cx="787143" cy="785506"/>
            </a:xfrm>
            <a:custGeom>
              <a:rect b="b" l="l" r="r" t="t"/>
              <a:pathLst>
                <a:path extrusionOk="0" h="19677" w="19718">
                  <a:moveTo>
                    <a:pt x="8105" y="1"/>
                  </a:moveTo>
                  <a:cubicBezTo>
                    <a:pt x="6277" y="1"/>
                    <a:pt x="5080" y="1971"/>
                    <a:pt x="5180" y="3808"/>
                  </a:cubicBezTo>
                  <a:cubicBezTo>
                    <a:pt x="4648" y="3566"/>
                    <a:pt x="4086" y="3399"/>
                    <a:pt x="3535" y="3399"/>
                  </a:cubicBezTo>
                  <a:cubicBezTo>
                    <a:pt x="3110" y="3399"/>
                    <a:pt x="2692" y="3498"/>
                    <a:pt x="2298" y="3736"/>
                  </a:cubicBezTo>
                  <a:cubicBezTo>
                    <a:pt x="1108" y="4451"/>
                    <a:pt x="465" y="6153"/>
                    <a:pt x="262" y="7475"/>
                  </a:cubicBezTo>
                  <a:cubicBezTo>
                    <a:pt x="0" y="9082"/>
                    <a:pt x="500" y="10666"/>
                    <a:pt x="1893" y="11606"/>
                  </a:cubicBezTo>
                  <a:cubicBezTo>
                    <a:pt x="2060" y="11713"/>
                    <a:pt x="2227" y="11809"/>
                    <a:pt x="2405" y="11904"/>
                  </a:cubicBezTo>
                  <a:cubicBezTo>
                    <a:pt x="1536" y="13130"/>
                    <a:pt x="1108" y="14749"/>
                    <a:pt x="1977" y="16119"/>
                  </a:cubicBezTo>
                  <a:cubicBezTo>
                    <a:pt x="2548" y="17035"/>
                    <a:pt x="3572" y="17524"/>
                    <a:pt x="4632" y="17667"/>
                  </a:cubicBezTo>
                  <a:cubicBezTo>
                    <a:pt x="4882" y="17708"/>
                    <a:pt x="5132" y="17729"/>
                    <a:pt x="5380" y="17729"/>
                  </a:cubicBezTo>
                  <a:cubicBezTo>
                    <a:pt x="5629" y="17729"/>
                    <a:pt x="5876" y="17708"/>
                    <a:pt x="6120" y="17667"/>
                  </a:cubicBezTo>
                  <a:cubicBezTo>
                    <a:pt x="6263" y="17631"/>
                    <a:pt x="6406" y="17607"/>
                    <a:pt x="6537" y="17559"/>
                  </a:cubicBezTo>
                  <a:cubicBezTo>
                    <a:pt x="6692" y="17940"/>
                    <a:pt x="6942" y="18274"/>
                    <a:pt x="7263" y="18524"/>
                  </a:cubicBezTo>
                  <a:cubicBezTo>
                    <a:pt x="7662" y="19157"/>
                    <a:pt x="8361" y="19536"/>
                    <a:pt x="9110" y="19536"/>
                  </a:cubicBezTo>
                  <a:cubicBezTo>
                    <a:pt x="9121" y="19536"/>
                    <a:pt x="9133" y="19536"/>
                    <a:pt x="9144" y="19536"/>
                  </a:cubicBezTo>
                  <a:cubicBezTo>
                    <a:pt x="9525" y="19524"/>
                    <a:pt x="9883" y="19417"/>
                    <a:pt x="10204" y="19202"/>
                  </a:cubicBezTo>
                  <a:cubicBezTo>
                    <a:pt x="10180" y="18810"/>
                    <a:pt x="10168" y="18417"/>
                    <a:pt x="10156" y="18024"/>
                  </a:cubicBezTo>
                  <a:cubicBezTo>
                    <a:pt x="9359" y="17833"/>
                    <a:pt x="8525" y="17262"/>
                    <a:pt x="7918" y="16762"/>
                  </a:cubicBezTo>
                  <a:cubicBezTo>
                    <a:pt x="7835" y="16881"/>
                    <a:pt x="7704" y="16952"/>
                    <a:pt x="7561" y="16952"/>
                  </a:cubicBezTo>
                  <a:cubicBezTo>
                    <a:pt x="6168" y="16845"/>
                    <a:pt x="4822" y="16023"/>
                    <a:pt x="4227" y="14749"/>
                  </a:cubicBezTo>
                  <a:cubicBezTo>
                    <a:pt x="4129" y="14554"/>
                    <a:pt x="4291" y="14331"/>
                    <a:pt x="4469" y="14331"/>
                  </a:cubicBezTo>
                  <a:cubicBezTo>
                    <a:pt x="4528" y="14331"/>
                    <a:pt x="4590" y="14356"/>
                    <a:pt x="4644" y="14416"/>
                  </a:cubicBezTo>
                  <a:cubicBezTo>
                    <a:pt x="5263" y="15107"/>
                    <a:pt x="6001" y="15678"/>
                    <a:pt x="6906" y="15940"/>
                  </a:cubicBezTo>
                  <a:cubicBezTo>
                    <a:pt x="6954" y="15952"/>
                    <a:pt x="7025" y="15976"/>
                    <a:pt x="7108" y="15988"/>
                  </a:cubicBezTo>
                  <a:cubicBezTo>
                    <a:pt x="6561" y="15369"/>
                    <a:pt x="6156" y="14654"/>
                    <a:pt x="5894" y="13880"/>
                  </a:cubicBezTo>
                  <a:lnTo>
                    <a:pt x="5894" y="13845"/>
                  </a:lnTo>
                  <a:cubicBezTo>
                    <a:pt x="5882" y="13821"/>
                    <a:pt x="5870" y="13797"/>
                    <a:pt x="5858" y="13773"/>
                  </a:cubicBezTo>
                  <a:cubicBezTo>
                    <a:pt x="5818" y="13638"/>
                    <a:pt x="5939" y="13545"/>
                    <a:pt x="6055" y="13545"/>
                  </a:cubicBezTo>
                  <a:cubicBezTo>
                    <a:pt x="6112" y="13545"/>
                    <a:pt x="6168" y="13567"/>
                    <a:pt x="6204" y="13618"/>
                  </a:cubicBezTo>
                  <a:cubicBezTo>
                    <a:pt x="6775" y="14523"/>
                    <a:pt x="7513" y="15321"/>
                    <a:pt x="8370" y="15964"/>
                  </a:cubicBezTo>
                  <a:cubicBezTo>
                    <a:pt x="8751" y="16238"/>
                    <a:pt x="9156" y="16488"/>
                    <a:pt x="9585" y="16702"/>
                  </a:cubicBezTo>
                  <a:cubicBezTo>
                    <a:pt x="9752" y="16774"/>
                    <a:pt x="9918" y="16845"/>
                    <a:pt x="10097" y="16905"/>
                  </a:cubicBezTo>
                  <a:cubicBezTo>
                    <a:pt x="10049" y="15607"/>
                    <a:pt x="9978" y="14309"/>
                    <a:pt x="9918" y="13023"/>
                  </a:cubicBezTo>
                  <a:cubicBezTo>
                    <a:pt x="9625" y="13102"/>
                    <a:pt x="9323" y="13141"/>
                    <a:pt x="9022" y="13141"/>
                  </a:cubicBezTo>
                  <a:cubicBezTo>
                    <a:pt x="8689" y="13141"/>
                    <a:pt x="8356" y="13093"/>
                    <a:pt x="8037" y="12999"/>
                  </a:cubicBezTo>
                  <a:cubicBezTo>
                    <a:pt x="7974" y="13033"/>
                    <a:pt x="7905" y="13049"/>
                    <a:pt x="7836" y="13049"/>
                  </a:cubicBezTo>
                  <a:cubicBezTo>
                    <a:pt x="7735" y="13049"/>
                    <a:pt x="7634" y="13015"/>
                    <a:pt x="7549" y="12952"/>
                  </a:cubicBezTo>
                  <a:cubicBezTo>
                    <a:pt x="7477" y="12880"/>
                    <a:pt x="7406" y="12821"/>
                    <a:pt x="7335" y="12749"/>
                  </a:cubicBezTo>
                  <a:cubicBezTo>
                    <a:pt x="6906" y="12559"/>
                    <a:pt x="6489" y="12321"/>
                    <a:pt x="6120" y="12035"/>
                  </a:cubicBezTo>
                  <a:cubicBezTo>
                    <a:pt x="4632" y="10856"/>
                    <a:pt x="3858" y="9070"/>
                    <a:pt x="3191" y="7344"/>
                  </a:cubicBezTo>
                  <a:cubicBezTo>
                    <a:pt x="3113" y="7147"/>
                    <a:pt x="3299" y="6992"/>
                    <a:pt x="3476" y="6992"/>
                  </a:cubicBezTo>
                  <a:cubicBezTo>
                    <a:pt x="3567" y="6992"/>
                    <a:pt x="3655" y="7033"/>
                    <a:pt x="3703" y="7130"/>
                  </a:cubicBezTo>
                  <a:cubicBezTo>
                    <a:pt x="4406" y="8475"/>
                    <a:pt x="5096" y="9927"/>
                    <a:pt x="6227" y="10975"/>
                  </a:cubicBezTo>
                  <a:lnTo>
                    <a:pt x="6239" y="10987"/>
                  </a:lnTo>
                  <a:cubicBezTo>
                    <a:pt x="5918" y="10237"/>
                    <a:pt x="5751" y="9416"/>
                    <a:pt x="5763" y="8594"/>
                  </a:cubicBezTo>
                  <a:cubicBezTo>
                    <a:pt x="5763" y="8487"/>
                    <a:pt x="5834" y="8392"/>
                    <a:pt x="5930" y="8344"/>
                  </a:cubicBezTo>
                  <a:cubicBezTo>
                    <a:pt x="5901" y="8322"/>
                    <a:pt x="5894" y="8287"/>
                    <a:pt x="5903" y="8287"/>
                  </a:cubicBezTo>
                  <a:cubicBezTo>
                    <a:pt x="5910" y="8287"/>
                    <a:pt x="5923" y="8302"/>
                    <a:pt x="5942" y="8344"/>
                  </a:cubicBezTo>
                  <a:cubicBezTo>
                    <a:pt x="5976" y="8331"/>
                    <a:pt x="6010" y="8325"/>
                    <a:pt x="6044" y="8325"/>
                  </a:cubicBezTo>
                  <a:cubicBezTo>
                    <a:pt x="6164" y="8325"/>
                    <a:pt x="6274" y="8402"/>
                    <a:pt x="6311" y="8523"/>
                  </a:cubicBezTo>
                  <a:cubicBezTo>
                    <a:pt x="6549" y="9249"/>
                    <a:pt x="6692" y="9975"/>
                    <a:pt x="7037" y="10666"/>
                  </a:cubicBezTo>
                  <a:cubicBezTo>
                    <a:pt x="7287" y="11118"/>
                    <a:pt x="7561" y="11547"/>
                    <a:pt x="7870" y="11952"/>
                  </a:cubicBezTo>
                  <a:cubicBezTo>
                    <a:pt x="8338" y="12090"/>
                    <a:pt x="8824" y="12159"/>
                    <a:pt x="9316" y="12159"/>
                  </a:cubicBezTo>
                  <a:cubicBezTo>
                    <a:pt x="9500" y="12159"/>
                    <a:pt x="9686" y="12150"/>
                    <a:pt x="9871" y="12130"/>
                  </a:cubicBezTo>
                  <a:cubicBezTo>
                    <a:pt x="9823" y="11309"/>
                    <a:pt x="9787" y="10487"/>
                    <a:pt x="9752" y="9677"/>
                  </a:cubicBezTo>
                  <a:cubicBezTo>
                    <a:pt x="8156" y="9427"/>
                    <a:pt x="6966" y="8070"/>
                    <a:pt x="6930" y="6451"/>
                  </a:cubicBezTo>
                  <a:cubicBezTo>
                    <a:pt x="6923" y="6251"/>
                    <a:pt x="7103" y="6133"/>
                    <a:pt x="7274" y="6133"/>
                  </a:cubicBezTo>
                  <a:cubicBezTo>
                    <a:pt x="7407" y="6133"/>
                    <a:pt x="7535" y="6205"/>
                    <a:pt x="7561" y="6368"/>
                  </a:cubicBezTo>
                  <a:cubicBezTo>
                    <a:pt x="7751" y="7380"/>
                    <a:pt x="8442" y="8237"/>
                    <a:pt x="9418" y="8606"/>
                  </a:cubicBezTo>
                  <a:cubicBezTo>
                    <a:pt x="9513" y="8642"/>
                    <a:pt x="9609" y="8654"/>
                    <a:pt x="9716" y="8665"/>
                  </a:cubicBezTo>
                  <a:cubicBezTo>
                    <a:pt x="9692" y="7808"/>
                    <a:pt x="9668" y="6939"/>
                    <a:pt x="9668" y="6082"/>
                  </a:cubicBezTo>
                  <a:cubicBezTo>
                    <a:pt x="9644" y="5879"/>
                    <a:pt x="9644" y="5665"/>
                    <a:pt x="9668" y="5463"/>
                  </a:cubicBezTo>
                  <a:lnTo>
                    <a:pt x="9668" y="5260"/>
                  </a:lnTo>
                  <a:cubicBezTo>
                    <a:pt x="8692" y="4796"/>
                    <a:pt x="8073" y="3820"/>
                    <a:pt x="8085" y="2748"/>
                  </a:cubicBezTo>
                  <a:cubicBezTo>
                    <a:pt x="8085" y="2561"/>
                    <a:pt x="8214" y="2471"/>
                    <a:pt x="8352" y="2471"/>
                  </a:cubicBezTo>
                  <a:cubicBezTo>
                    <a:pt x="8494" y="2471"/>
                    <a:pt x="8644" y="2567"/>
                    <a:pt x="8668" y="2748"/>
                  </a:cubicBezTo>
                  <a:cubicBezTo>
                    <a:pt x="8740" y="3450"/>
                    <a:pt x="9132" y="4070"/>
                    <a:pt x="9728" y="4451"/>
                  </a:cubicBezTo>
                  <a:cubicBezTo>
                    <a:pt x="9775" y="3677"/>
                    <a:pt x="9871" y="2903"/>
                    <a:pt x="10025" y="2141"/>
                  </a:cubicBezTo>
                  <a:cubicBezTo>
                    <a:pt x="10052" y="1983"/>
                    <a:pt x="10185" y="1911"/>
                    <a:pt x="10323" y="1911"/>
                  </a:cubicBezTo>
                  <a:cubicBezTo>
                    <a:pt x="10496" y="1911"/>
                    <a:pt x="10676" y="2025"/>
                    <a:pt x="10656" y="2224"/>
                  </a:cubicBezTo>
                  <a:cubicBezTo>
                    <a:pt x="10597" y="3081"/>
                    <a:pt x="10549" y="3939"/>
                    <a:pt x="10525" y="4784"/>
                  </a:cubicBezTo>
                  <a:lnTo>
                    <a:pt x="10525" y="4998"/>
                  </a:lnTo>
                  <a:cubicBezTo>
                    <a:pt x="10537" y="5022"/>
                    <a:pt x="10537" y="5046"/>
                    <a:pt x="10525" y="5082"/>
                  </a:cubicBezTo>
                  <a:cubicBezTo>
                    <a:pt x="10549" y="5498"/>
                    <a:pt x="10621" y="5987"/>
                    <a:pt x="10549" y="6403"/>
                  </a:cubicBezTo>
                  <a:cubicBezTo>
                    <a:pt x="10561" y="6546"/>
                    <a:pt x="10573" y="6701"/>
                    <a:pt x="10597" y="6856"/>
                  </a:cubicBezTo>
                  <a:cubicBezTo>
                    <a:pt x="11371" y="6546"/>
                    <a:pt x="12038" y="6034"/>
                    <a:pt x="12526" y="5367"/>
                  </a:cubicBezTo>
                  <a:cubicBezTo>
                    <a:pt x="13085" y="4546"/>
                    <a:pt x="13050" y="3808"/>
                    <a:pt x="13145" y="2891"/>
                  </a:cubicBezTo>
                  <a:cubicBezTo>
                    <a:pt x="13151" y="2680"/>
                    <a:pt x="13315" y="2568"/>
                    <a:pt x="13479" y="2568"/>
                  </a:cubicBezTo>
                  <a:cubicBezTo>
                    <a:pt x="13612" y="2568"/>
                    <a:pt x="13746" y="2641"/>
                    <a:pt x="13800" y="2796"/>
                  </a:cubicBezTo>
                  <a:cubicBezTo>
                    <a:pt x="14157" y="3677"/>
                    <a:pt x="13764" y="4855"/>
                    <a:pt x="13240" y="5653"/>
                  </a:cubicBezTo>
                  <a:cubicBezTo>
                    <a:pt x="13954" y="5344"/>
                    <a:pt x="14502" y="4748"/>
                    <a:pt x="14728" y="3998"/>
                  </a:cubicBezTo>
                  <a:cubicBezTo>
                    <a:pt x="14791" y="3826"/>
                    <a:pt x="14936" y="3750"/>
                    <a:pt x="15079" y="3750"/>
                  </a:cubicBezTo>
                  <a:cubicBezTo>
                    <a:pt x="15292" y="3750"/>
                    <a:pt x="15502" y="3918"/>
                    <a:pt x="15431" y="4189"/>
                  </a:cubicBezTo>
                  <a:cubicBezTo>
                    <a:pt x="15133" y="5248"/>
                    <a:pt x="14193" y="5998"/>
                    <a:pt x="13097" y="6070"/>
                  </a:cubicBezTo>
                  <a:cubicBezTo>
                    <a:pt x="13050" y="6070"/>
                    <a:pt x="13014" y="6058"/>
                    <a:pt x="12978" y="6034"/>
                  </a:cubicBezTo>
                  <a:cubicBezTo>
                    <a:pt x="12371" y="6808"/>
                    <a:pt x="11621" y="7260"/>
                    <a:pt x="10656" y="7368"/>
                  </a:cubicBezTo>
                  <a:cubicBezTo>
                    <a:pt x="10704" y="7880"/>
                    <a:pt x="10752" y="8380"/>
                    <a:pt x="10799" y="8892"/>
                  </a:cubicBezTo>
                  <a:cubicBezTo>
                    <a:pt x="10978" y="8975"/>
                    <a:pt x="11061" y="9177"/>
                    <a:pt x="11002" y="9368"/>
                  </a:cubicBezTo>
                  <a:cubicBezTo>
                    <a:pt x="10978" y="9451"/>
                    <a:pt x="10930" y="9535"/>
                    <a:pt x="10859" y="9594"/>
                  </a:cubicBezTo>
                  <a:cubicBezTo>
                    <a:pt x="11026" y="11642"/>
                    <a:pt x="11157" y="13690"/>
                    <a:pt x="11323" y="15750"/>
                  </a:cubicBezTo>
                  <a:cubicBezTo>
                    <a:pt x="11692" y="15559"/>
                    <a:pt x="12049" y="15333"/>
                    <a:pt x="12359" y="15047"/>
                  </a:cubicBezTo>
                  <a:cubicBezTo>
                    <a:pt x="12300" y="14940"/>
                    <a:pt x="12276" y="14821"/>
                    <a:pt x="12300" y="14702"/>
                  </a:cubicBezTo>
                  <a:cubicBezTo>
                    <a:pt x="12561" y="13083"/>
                    <a:pt x="12776" y="11523"/>
                    <a:pt x="12573" y="9892"/>
                  </a:cubicBezTo>
                  <a:cubicBezTo>
                    <a:pt x="12547" y="9694"/>
                    <a:pt x="12718" y="9583"/>
                    <a:pt x="12890" y="9583"/>
                  </a:cubicBezTo>
                  <a:cubicBezTo>
                    <a:pt x="13029" y="9583"/>
                    <a:pt x="13167" y="9655"/>
                    <a:pt x="13204" y="9808"/>
                  </a:cubicBezTo>
                  <a:cubicBezTo>
                    <a:pt x="13502" y="11059"/>
                    <a:pt x="13585" y="12356"/>
                    <a:pt x="13466" y="13630"/>
                  </a:cubicBezTo>
                  <a:cubicBezTo>
                    <a:pt x="13502" y="13559"/>
                    <a:pt x="13538" y="13487"/>
                    <a:pt x="13573" y="13416"/>
                  </a:cubicBezTo>
                  <a:cubicBezTo>
                    <a:pt x="14145" y="12297"/>
                    <a:pt x="14228" y="10904"/>
                    <a:pt x="14871" y="9844"/>
                  </a:cubicBezTo>
                  <a:cubicBezTo>
                    <a:pt x="14910" y="9778"/>
                    <a:pt x="14992" y="9742"/>
                    <a:pt x="15072" y="9742"/>
                  </a:cubicBezTo>
                  <a:cubicBezTo>
                    <a:pt x="15163" y="9742"/>
                    <a:pt x="15251" y="9790"/>
                    <a:pt x="15264" y="9892"/>
                  </a:cubicBezTo>
                  <a:cubicBezTo>
                    <a:pt x="15336" y="10559"/>
                    <a:pt x="15276" y="11225"/>
                    <a:pt x="15097" y="11868"/>
                  </a:cubicBezTo>
                  <a:cubicBezTo>
                    <a:pt x="15752" y="11654"/>
                    <a:pt x="16300" y="11082"/>
                    <a:pt x="16586" y="10439"/>
                  </a:cubicBezTo>
                  <a:cubicBezTo>
                    <a:pt x="16705" y="10178"/>
                    <a:pt x="16681" y="9725"/>
                    <a:pt x="16979" y="9582"/>
                  </a:cubicBezTo>
                  <a:cubicBezTo>
                    <a:pt x="17023" y="9560"/>
                    <a:pt x="17070" y="9550"/>
                    <a:pt x="17117" y="9550"/>
                  </a:cubicBezTo>
                  <a:cubicBezTo>
                    <a:pt x="17248" y="9550"/>
                    <a:pt x="17375" y="9630"/>
                    <a:pt x="17419" y="9761"/>
                  </a:cubicBezTo>
                  <a:cubicBezTo>
                    <a:pt x="17705" y="10297"/>
                    <a:pt x="17098" y="11261"/>
                    <a:pt x="16729" y="11618"/>
                  </a:cubicBezTo>
                  <a:cubicBezTo>
                    <a:pt x="16264" y="12059"/>
                    <a:pt x="15609" y="12273"/>
                    <a:pt x="14978" y="12321"/>
                  </a:cubicBezTo>
                  <a:cubicBezTo>
                    <a:pt x="14788" y="12916"/>
                    <a:pt x="14526" y="13499"/>
                    <a:pt x="14216" y="14047"/>
                  </a:cubicBezTo>
                  <a:cubicBezTo>
                    <a:pt x="13621" y="15142"/>
                    <a:pt x="12633" y="15976"/>
                    <a:pt x="11454" y="16381"/>
                  </a:cubicBezTo>
                  <a:cubicBezTo>
                    <a:pt x="11430" y="16393"/>
                    <a:pt x="11407" y="16393"/>
                    <a:pt x="11371" y="16393"/>
                  </a:cubicBezTo>
                  <a:cubicBezTo>
                    <a:pt x="11383" y="16571"/>
                    <a:pt x="11407" y="16738"/>
                    <a:pt x="11418" y="16916"/>
                  </a:cubicBezTo>
                  <a:lnTo>
                    <a:pt x="11442" y="17214"/>
                  </a:lnTo>
                  <a:cubicBezTo>
                    <a:pt x="11643" y="17250"/>
                    <a:pt x="11847" y="17268"/>
                    <a:pt x="12051" y="17268"/>
                  </a:cubicBezTo>
                  <a:cubicBezTo>
                    <a:pt x="12584" y="17268"/>
                    <a:pt x="13118" y="17146"/>
                    <a:pt x="13609" y="16905"/>
                  </a:cubicBezTo>
                  <a:cubicBezTo>
                    <a:pt x="14228" y="16583"/>
                    <a:pt x="14550" y="16000"/>
                    <a:pt x="15026" y="15535"/>
                  </a:cubicBezTo>
                  <a:cubicBezTo>
                    <a:pt x="15071" y="15497"/>
                    <a:pt x="15124" y="15480"/>
                    <a:pt x="15175" y="15480"/>
                  </a:cubicBezTo>
                  <a:cubicBezTo>
                    <a:pt x="15285" y="15480"/>
                    <a:pt x="15387" y="15560"/>
                    <a:pt x="15395" y="15690"/>
                  </a:cubicBezTo>
                  <a:cubicBezTo>
                    <a:pt x="15490" y="16607"/>
                    <a:pt x="14597" y="17357"/>
                    <a:pt x="13847" y="17714"/>
                  </a:cubicBezTo>
                  <a:cubicBezTo>
                    <a:pt x="13436" y="17904"/>
                    <a:pt x="13004" y="18010"/>
                    <a:pt x="12576" y="18010"/>
                  </a:cubicBezTo>
                  <a:cubicBezTo>
                    <a:pt x="12201" y="18010"/>
                    <a:pt x="11829" y="17928"/>
                    <a:pt x="11478" y="17750"/>
                  </a:cubicBezTo>
                  <a:lnTo>
                    <a:pt x="11478" y="17750"/>
                  </a:lnTo>
                  <a:cubicBezTo>
                    <a:pt x="11490" y="17857"/>
                    <a:pt x="11502" y="17964"/>
                    <a:pt x="11502" y="18071"/>
                  </a:cubicBezTo>
                  <a:cubicBezTo>
                    <a:pt x="11704" y="18357"/>
                    <a:pt x="11942" y="18595"/>
                    <a:pt x="12228" y="18786"/>
                  </a:cubicBezTo>
                  <a:cubicBezTo>
                    <a:pt x="12264" y="18833"/>
                    <a:pt x="12311" y="18881"/>
                    <a:pt x="12347" y="18929"/>
                  </a:cubicBezTo>
                  <a:cubicBezTo>
                    <a:pt x="12865" y="19442"/>
                    <a:pt x="13519" y="19676"/>
                    <a:pt x="14171" y="19676"/>
                  </a:cubicBezTo>
                  <a:cubicBezTo>
                    <a:pt x="15214" y="19676"/>
                    <a:pt x="16253" y="19077"/>
                    <a:pt x="16729" y="18059"/>
                  </a:cubicBezTo>
                  <a:cubicBezTo>
                    <a:pt x="17133" y="17166"/>
                    <a:pt x="17086" y="16119"/>
                    <a:pt x="16610" y="15261"/>
                  </a:cubicBezTo>
                  <a:cubicBezTo>
                    <a:pt x="16800" y="15202"/>
                    <a:pt x="16991" y="15119"/>
                    <a:pt x="17169" y="15023"/>
                  </a:cubicBezTo>
                  <a:cubicBezTo>
                    <a:pt x="18193" y="14678"/>
                    <a:pt x="18979" y="13833"/>
                    <a:pt x="19253" y="12773"/>
                  </a:cubicBezTo>
                  <a:cubicBezTo>
                    <a:pt x="19348" y="12404"/>
                    <a:pt x="19396" y="12023"/>
                    <a:pt x="19384" y="11642"/>
                  </a:cubicBezTo>
                  <a:cubicBezTo>
                    <a:pt x="19717" y="10737"/>
                    <a:pt x="19717" y="9749"/>
                    <a:pt x="19396" y="8856"/>
                  </a:cubicBezTo>
                  <a:cubicBezTo>
                    <a:pt x="19241" y="8415"/>
                    <a:pt x="19027" y="8011"/>
                    <a:pt x="18753" y="7630"/>
                  </a:cubicBezTo>
                  <a:cubicBezTo>
                    <a:pt x="18253" y="6677"/>
                    <a:pt x="17431" y="5915"/>
                    <a:pt x="16431" y="5510"/>
                  </a:cubicBezTo>
                  <a:cubicBezTo>
                    <a:pt x="16538" y="5082"/>
                    <a:pt x="16562" y="4629"/>
                    <a:pt x="16514" y="4189"/>
                  </a:cubicBezTo>
                  <a:cubicBezTo>
                    <a:pt x="16550" y="3391"/>
                    <a:pt x="16324" y="2593"/>
                    <a:pt x="15848" y="1938"/>
                  </a:cubicBezTo>
                  <a:cubicBezTo>
                    <a:pt x="15717" y="1772"/>
                    <a:pt x="15574" y="1605"/>
                    <a:pt x="15419" y="1462"/>
                  </a:cubicBezTo>
                  <a:cubicBezTo>
                    <a:pt x="15395" y="1403"/>
                    <a:pt x="15383" y="1355"/>
                    <a:pt x="15359" y="1307"/>
                  </a:cubicBezTo>
                  <a:cubicBezTo>
                    <a:pt x="15028" y="589"/>
                    <a:pt x="14309" y="243"/>
                    <a:pt x="13575" y="243"/>
                  </a:cubicBezTo>
                  <a:cubicBezTo>
                    <a:pt x="13227" y="243"/>
                    <a:pt x="12876" y="321"/>
                    <a:pt x="12561" y="474"/>
                  </a:cubicBezTo>
                  <a:cubicBezTo>
                    <a:pt x="12169" y="474"/>
                    <a:pt x="11776" y="581"/>
                    <a:pt x="11430" y="772"/>
                  </a:cubicBezTo>
                  <a:cubicBezTo>
                    <a:pt x="11145" y="926"/>
                    <a:pt x="10883" y="1141"/>
                    <a:pt x="10680" y="1403"/>
                  </a:cubicBezTo>
                  <a:cubicBezTo>
                    <a:pt x="10311" y="891"/>
                    <a:pt x="9799" y="486"/>
                    <a:pt x="9228" y="236"/>
                  </a:cubicBezTo>
                  <a:cubicBezTo>
                    <a:pt x="8833" y="74"/>
                    <a:pt x="8457" y="1"/>
                    <a:pt x="810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32"/>
            <p:cNvSpPr/>
            <p:nvPr/>
          </p:nvSpPr>
          <p:spPr>
            <a:xfrm>
              <a:off x="6414406" y="4605324"/>
              <a:ext cx="582592" cy="1086383"/>
            </a:xfrm>
            <a:custGeom>
              <a:rect b="b" l="l" r="r" t="t"/>
              <a:pathLst>
                <a:path extrusionOk="0" h="27214" w="14594">
                  <a:moveTo>
                    <a:pt x="7217" y="0"/>
                  </a:moveTo>
                  <a:cubicBezTo>
                    <a:pt x="7079" y="0"/>
                    <a:pt x="6945" y="72"/>
                    <a:pt x="6914" y="230"/>
                  </a:cubicBezTo>
                  <a:cubicBezTo>
                    <a:pt x="6759" y="992"/>
                    <a:pt x="6664" y="1766"/>
                    <a:pt x="6616" y="2540"/>
                  </a:cubicBezTo>
                  <a:cubicBezTo>
                    <a:pt x="6021" y="2159"/>
                    <a:pt x="5640" y="1540"/>
                    <a:pt x="5556" y="837"/>
                  </a:cubicBezTo>
                  <a:cubicBezTo>
                    <a:pt x="5538" y="656"/>
                    <a:pt x="5388" y="560"/>
                    <a:pt x="5244" y="560"/>
                  </a:cubicBezTo>
                  <a:cubicBezTo>
                    <a:pt x="5105" y="560"/>
                    <a:pt x="4973" y="650"/>
                    <a:pt x="4973" y="837"/>
                  </a:cubicBezTo>
                  <a:cubicBezTo>
                    <a:pt x="4973" y="1909"/>
                    <a:pt x="5592" y="2885"/>
                    <a:pt x="6556" y="3349"/>
                  </a:cubicBezTo>
                  <a:lnTo>
                    <a:pt x="6556" y="3552"/>
                  </a:lnTo>
                  <a:cubicBezTo>
                    <a:pt x="6545" y="3754"/>
                    <a:pt x="6545" y="3968"/>
                    <a:pt x="6556" y="4171"/>
                  </a:cubicBezTo>
                  <a:cubicBezTo>
                    <a:pt x="6556" y="5028"/>
                    <a:pt x="6580" y="5897"/>
                    <a:pt x="6604" y="6755"/>
                  </a:cubicBezTo>
                  <a:cubicBezTo>
                    <a:pt x="6509" y="6743"/>
                    <a:pt x="6402" y="6731"/>
                    <a:pt x="6306" y="6695"/>
                  </a:cubicBezTo>
                  <a:cubicBezTo>
                    <a:pt x="5342" y="6326"/>
                    <a:pt x="4640" y="5469"/>
                    <a:pt x="4449" y="4457"/>
                  </a:cubicBezTo>
                  <a:cubicBezTo>
                    <a:pt x="4428" y="4294"/>
                    <a:pt x="4301" y="4222"/>
                    <a:pt x="4167" y="4222"/>
                  </a:cubicBezTo>
                  <a:cubicBezTo>
                    <a:pt x="3995" y="4222"/>
                    <a:pt x="3811" y="4340"/>
                    <a:pt x="3818" y="4540"/>
                  </a:cubicBezTo>
                  <a:cubicBezTo>
                    <a:pt x="3854" y="6159"/>
                    <a:pt x="5044" y="7517"/>
                    <a:pt x="6640" y="7767"/>
                  </a:cubicBezTo>
                  <a:cubicBezTo>
                    <a:pt x="6675" y="8588"/>
                    <a:pt x="6711" y="9398"/>
                    <a:pt x="6759" y="10219"/>
                  </a:cubicBezTo>
                  <a:cubicBezTo>
                    <a:pt x="6577" y="10239"/>
                    <a:pt x="6394" y="10248"/>
                    <a:pt x="6212" y="10248"/>
                  </a:cubicBezTo>
                  <a:cubicBezTo>
                    <a:pt x="5725" y="10248"/>
                    <a:pt x="5238" y="10179"/>
                    <a:pt x="4770" y="10041"/>
                  </a:cubicBezTo>
                  <a:cubicBezTo>
                    <a:pt x="4461" y="9636"/>
                    <a:pt x="4175" y="9207"/>
                    <a:pt x="3925" y="8755"/>
                  </a:cubicBezTo>
                  <a:cubicBezTo>
                    <a:pt x="3592" y="8064"/>
                    <a:pt x="3449" y="7338"/>
                    <a:pt x="3199" y="6612"/>
                  </a:cubicBezTo>
                  <a:cubicBezTo>
                    <a:pt x="3162" y="6481"/>
                    <a:pt x="3052" y="6402"/>
                    <a:pt x="2931" y="6402"/>
                  </a:cubicBezTo>
                  <a:cubicBezTo>
                    <a:pt x="2898" y="6402"/>
                    <a:pt x="2864" y="6408"/>
                    <a:pt x="2830" y="6421"/>
                  </a:cubicBezTo>
                  <a:lnTo>
                    <a:pt x="2818" y="6421"/>
                  </a:lnTo>
                  <a:cubicBezTo>
                    <a:pt x="2723" y="6469"/>
                    <a:pt x="2651" y="6564"/>
                    <a:pt x="2651" y="6671"/>
                  </a:cubicBezTo>
                  <a:cubicBezTo>
                    <a:pt x="2639" y="7493"/>
                    <a:pt x="2806" y="8314"/>
                    <a:pt x="3127" y="9064"/>
                  </a:cubicBezTo>
                  <a:lnTo>
                    <a:pt x="3116" y="9052"/>
                  </a:lnTo>
                  <a:cubicBezTo>
                    <a:pt x="1984" y="8005"/>
                    <a:pt x="1294" y="6552"/>
                    <a:pt x="591" y="5207"/>
                  </a:cubicBezTo>
                  <a:cubicBezTo>
                    <a:pt x="543" y="5110"/>
                    <a:pt x="455" y="5069"/>
                    <a:pt x="364" y="5069"/>
                  </a:cubicBezTo>
                  <a:cubicBezTo>
                    <a:pt x="187" y="5069"/>
                    <a:pt x="1" y="5224"/>
                    <a:pt x="79" y="5421"/>
                  </a:cubicBezTo>
                  <a:cubicBezTo>
                    <a:pt x="746" y="7147"/>
                    <a:pt x="1520" y="8933"/>
                    <a:pt x="3008" y="10112"/>
                  </a:cubicBezTo>
                  <a:cubicBezTo>
                    <a:pt x="3377" y="10398"/>
                    <a:pt x="3794" y="10636"/>
                    <a:pt x="4223" y="10826"/>
                  </a:cubicBezTo>
                  <a:cubicBezTo>
                    <a:pt x="4294" y="10898"/>
                    <a:pt x="4366" y="10957"/>
                    <a:pt x="4437" y="11029"/>
                  </a:cubicBezTo>
                  <a:cubicBezTo>
                    <a:pt x="4522" y="11092"/>
                    <a:pt x="4623" y="11127"/>
                    <a:pt x="4724" y="11127"/>
                  </a:cubicBezTo>
                  <a:cubicBezTo>
                    <a:pt x="4793" y="11127"/>
                    <a:pt x="4862" y="11110"/>
                    <a:pt x="4925" y="11076"/>
                  </a:cubicBezTo>
                  <a:cubicBezTo>
                    <a:pt x="5245" y="11170"/>
                    <a:pt x="5577" y="11218"/>
                    <a:pt x="5911" y="11218"/>
                  </a:cubicBezTo>
                  <a:cubicBezTo>
                    <a:pt x="6211" y="11218"/>
                    <a:pt x="6513" y="11179"/>
                    <a:pt x="6806" y="11100"/>
                  </a:cubicBezTo>
                  <a:cubicBezTo>
                    <a:pt x="6866" y="12386"/>
                    <a:pt x="6937" y="13684"/>
                    <a:pt x="6985" y="14982"/>
                  </a:cubicBezTo>
                  <a:cubicBezTo>
                    <a:pt x="6818" y="14934"/>
                    <a:pt x="6652" y="14875"/>
                    <a:pt x="6497" y="14803"/>
                  </a:cubicBezTo>
                  <a:cubicBezTo>
                    <a:pt x="6068" y="14601"/>
                    <a:pt x="5663" y="14351"/>
                    <a:pt x="5282" y="14077"/>
                  </a:cubicBezTo>
                  <a:cubicBezTo>
                    <a:pt x="4425" y="13422"/>
                    <a:pt x="3687" y="12636"/>
                    <a:pt x="3116" y="11731"/>
                  </a:cubicBezTo>
                  <a:cubicBezTo>
                    <a:pt x="3079" y="11674"/>
                    <a:pt x="3020" y="11649"/>
                    <a:pt x="2961" y="11649"/>
                  </a:cubicBezTo>
                  <a:cubicBezTo>
                    <a:pt x="2848" y="11649"/>
                    <a:pt x="2735" y="11741"/>
                    <a:pt x="2782" y="11874"/>
                  </a:cubicBezTo>
                  <a:cubicBezTo>
                    <a:pt x="2782" y="11910"/>
                    <a:pt x="2794" y="11922"/>
                    <a:pt x="2806" y="11946"/>
                  </a:cubicBezTo>
                  <a:lnTo>
                    <a:pt x="2818" y="11981"/>
                  </a:lnTo>
                  <a:cubicBezTo>
                    <a:pt x="3068" y="12755"/>
                    <a:pt x="3485" y="13482"/>
                    <a:pt x="4020" y="14089"/>
                  </a:cubicBezTo>
                  <a:cubicBezTo>
                    <a:pt x="3937" y="14077"/>
                    <a:pt x="3878" y="14065"/>
                    <a:pt x="3818" y="14041"/>
                  </a:cubicBezTo>
                  <a:cubicBezTo>
                    <a:pt x="2925" y="13779"/>
                    <a:pt x="2175" y="13208"/>
                    <a:pt x="1556" y="12529"/>
                  </a:cubicBezTo>
                  <a:cubicBezTo>
                    <a:pt x="1500" y="12464"/>
                    <a:pt x="1437" y="12437"/>
                    <a:pt x="1376" y="12437"/>
                  </a:cubicBezTo>
                  <a:cubicBezTo>
                    <a:pt x="1204" y="12437"/>
                    <a:pt x="1051" y="12657"/>
                    <a:pt x="1139" y="12850"/>
                  </a:cubicBezTo>
                  <a:cubicBezTo>
                    <a:pt x="1734" y="14124"/>
                    <a:pt x="3080" y="14946"/>
                    <a:pt x="4473" y="15053"/>
                  </a:cubicBezTo>
                  <a:cubicBezTo>
                    <a:pt x="4616" y="15053"/>
                    <a:pt x="4759" y="14982"/>
                    <a:pt x="4830" y="14863"/>
                  </a:cubicBezTo>
                  <a:cubicBezTo>
                    <a:pt x="5425" y="15363"/>
                    <a:pt x="6259" y="15934"/>
                    <a:pt x="7068" y="16137"/>
                  </a:cubicBezTo>
                  <a:cubicBezTo>
                    <a:pt x="7080" y="16518"/>
                    <a:pt x="7104" y="16911"/>
                    <a:pt x="7116" y="17303"/>
                  </a:cubicBezTo>
                  <a:cubicBezTo>
                    <a:pt x="7176" y="18494"/>
                    <a:pt x="7235" y="19685"/>
                    <a:pt x="7307" y="20875"/>
                  </a:cubicBezTo>
                  <a:cubicBezTo>
                    <a:pt x="7354" y="21887"/>
                    <a:pt x="7414" y="22887"/>
                    <a:pt x="7473" y="23888"/>
                  </a:cubicBezTo>
                  <a:cubicBezTo>
                    <a:pt x="7533" y="24828"/>
                    <a:pt x="7497" y="25852"/>
                    <a:pt x="7759" y="26757"/>
                  </a:cubicBezTo>
                  <a:cubicBezTo>
                    <a:pt x="7846" y="27048"/>
                    <a:pt x="8144" y="27213"/>
                    <a:pt x="8426" y="27213"/>
                  </a:cubicBezTo>
                  <a:cubicBezTo>
                    <a:pt x="8687" y="27213"/>
                    <a:pt x="8934" y="27072"/>
                    <a:pt x="8985" y="26757"/>
                  </a:cubicBezTo>
                  <a:cubicBezTo>
                    <a:pt x="9140" y="25816"/>
                    <a:pt x="9009" y="24840"/>
                    <a:pt x="8950" y="23888"/>
                  </a:cubicBezTo>
                  <a:lnTo>
                    <a:pt x="8747" y="20875"/>
                  </a:lnTo>
                  <a:cubicBezTo>
                    <a:pt x="8652" y="19316"/>
                    <a:pt x="8533" y="17744"/>
                    <a:pt x="8414" y="16184"/>
                  </a:cubicBezTo>
                  <a:cubicBezTo>
                    <a:pt x="8402" y="16077"/>
                    <a:pt x="8390" y="15958"/>
                    <a:pt x="8378" y="15851"/>
                  </a:cubicBezTo>
                  <a:lnTo>
                    <a:pt x="8378" y="15851"/>
                  </a:lnTo>
                  <a:cubicBezTo>
                    <a:pt x="8726" y="16022"/>
                    <a:pt x="9091" y="16101"/>
                    <a:pt x="9461" y="16101"/>
                  </a:cubicBezTo>
                  <a:cubicBezTo>
                    <a:pt x="9890" y="16101"/>
                    <a:pt x="10326" y="15995"/>
                    <a:pt x="10747" y="15803"/>
                  </a:cubicBezTo>
                  <a:cubicBezTo>
                    <a:pt x="11486" y="15446"/>
                    <a:pt x="12379" y="14696"/>
                    <a:pt x="12283" y="13779"/>
                  </a:cubicBezTo>
                  <a:cubicBezTo>
                    <a:pt x="12283" y="13649"/>
                    <a:pt x="12178" y="13569"/>
                    <a:pt x="12070" y="13569"/>
                  </a:cubicBezTo>
                  <a:cubicBezTo>
                    <a:pt x="12019" y="13569"/>
                    <a:pt x="11968" y="13587"/>
                    <a:pt x="11926" y="13624"/>
                  </a:cubicBezTo>
                  <a:cubicBezTo>
                    <a:pt x="11438" y="14089"/>
                    <a:pt x="11117" y="14672"/>
                    <a:pt x="10497" y="14994"/>
                  </a:cubicBezTo>
                  <a:cubicBezTo>
                    <a:pt x="10015" y="15235"/>
                    <a:pt x="9483" y="15357"/>
                    <a:pt x="8947" y="15357"/>
                  </a:cubicBezTo>
                  <a:cubicBezTo>
                    <a:pt x="8741" y="15357"/>
                    <a:pt x="8535" y="15339"/>
                    <a:pt x="8330" y="15303"/>
                  </a:cubicBezTo>
                  <a:lnTo>
                    <a:pt x="8307" y="15006"/>
                  </a:lnTo>
                  <a:cubicBezTo>
                    <a:pt x="8295" y="14827"/>
                    <a:pt x="8283" y="14660"/>
                    <a:pt x="8271" y="14482"/>
                  </a:cubicBezTo>
                  <a:cubicBezTo>
                    <a:pt x="8295" y="14482"/>
                    <a:pt x="8319" y="14482"/>
                    <a:pt x="8354" y="14470"/>
                  </a:cubicBezTo>
                  <a:cubicBezTo>
                    <a:pt x="9533" y="14065"/>
                    <a:pt x="10521" y="13231"/>
                    <a:pt x="11117" y="12136"/>
                  </a:cubicBezTo>
                  <a:cubicBezTo>
                    <a:pt x="11426" y="11588"/>
                    <a:pt x="11676" y="11005"/>
                    <a:pt x="11867" y="10410"/>
                  </a:cubicBezTo>
                  <a:cubicBezTo>
                    <a:pt x="12498" y="10362"/>
                    <a:pt x="13164" y="10148"/>
                    <a:pt x="13617" y="9707"/>
                  </a:cubicBezTo>
                  <a:cubicBezTo>
                    <a:pt x="13998" y="9350"/>
                    <a:pt x="14593" y="8386"/>
                    <a:pt x="14319" y="7850"/>
                  </a:cubicBezTo>
                  <a:cubicBezTo>
                    <a:pt x="14267" y="7719"/>
                    <a:pt x="14137" y="7639"/>
                    <a:pt x="14006" y="7639"/>
                  </a:cubicBezTo>
                  <a:cubicBezTo>
                    <a:pt x="13959" y="7639"/>
                    <a:pt x="13911" y="7649"/>
                    <a:pt x="13867" y="7671"/>
                  </a:cubicBezTo>
                  <a:cubicBezTo>
                    <a:pt x="13569" y="7826"/>
                    <a:pt x="13593" y="8267"/>
                    <a:pt x="13474" y="8529"/>
                  </a:cubicBezTo>
                  <a:cubicBezTo>
                    <a:pt x="13200" y="9171"/>
                    <a:pt x="12652" y="9743"/>
                    <a:pt x="11986" y="9957"/>
                  </a:cubicBezTo>
                  <a:cubicBezTo>
                    <a:pt x="12164" y="9314"/>
                    <a:pt x="12224" y="8648"/>
                    <a:pt x="12152" y="7981"/>
                  </a:cubicBezTo>
                  <a:cubicBezTo>
                    <a:pt x="12140" y="7879"/>
                    <a:pt x="12055" y="7831"/>
                    <a:pt x="11966" y="7831"/>
                  </a:cubicBezTo>
                  <a:cubicBezTo>
                    <a:pt x="11890" y="7831"/>
                    <a:pt x="11810" y="7867"/>
                    <a:pt x="11771" y="7933"/>
                  </a:cubicBezTo>
                  <a:cubicBezTo>
                    <a:pt x="11128" y="8993"/>
                    <a:pt x="11045" y="10386"/>
                    <a:pt x="10474" y="11505"/>
                  </a:cubicBezTo>
                  <a:cubicBezTo>
                    <a:pt x="10438" y="11577"/>
                    <a:pt x="10390" y="11660"/>
                    <a:pt x="10355" y="11719"/>
                  </a:cubicBezTo>
                  <a:cubicBezTo>
                    <a:pt x="10485" y="10445"/>
                    <a:pt x="10390" y="9148"/>
                    <a:pt x="10093" y="7898"/>
                  </a:cubicBezTo>
                  <a:cubicBezTo>
                    <a:pt x="10061" y="7744"/>
                    <a:pt x="9925" y="7673"/>
                    <a:pt x="9787" y="7673"/>
                  </a:cubicBezTo>
                  <a:cubicBezTo>
                    <a:pt x="9616" y="7673"/>
                    <a:pt x="9442" y="7783"/>
                    <a:pt x="9462" y="7981"/>
                  </a:cubicBezTo>
                  <a:cubicBezTo>
                    <a:pt x="9664" y="9624"/>
                    <a:pt x="9462" y="11172"/>
                    <a:pt x="9188" y="12791"/>
                  </a:cubicBezTo>
                  <a:cubicBezTo>
                    <a:pt x="9164" y="12910"/>
                    <a:pt x="9188" y="13029"/>
                    <a:pt x="9247" y="13136"/>
                  </a:cubicBezTo>
                  <a:cubicBezTo>
                    <a:pt x="8938" y="13422"/>
                    <a:pt x="8592" y="13648"/>
                    <a:pt x="8211" y="13839"/>
                  </a:cubicBezTo>
                  <a:cubicBezTo>
                    <a:pt x="8057" y="11791"/>
                    <a:pt x="7926" y="9731"/>
                    <a:pt x="7759" y="7683"/>
                  </a:cubicBezTo>
                  <a:cubicBezTo>
                    <a:pt x="7818" y="7624"/>
                    <a:pt x="7866" y="7540"/>
                    <a:pt x="7890" y="7457"/>
                  </a:cubicBezTo>
                  <a:cubicBezTo>
                    <a:pt x="7961" y="7266"/>
                    <a:pt x="7866" y="7064"/>
                    <a:pt x="7699" y="6981"/>
                  </a:cubicBezTo>
                  <a:cubicBezTo>
                    <a:pt x="7652" y="6469"/>
                    <a:pt x="7604" y="5969"/>
                    <a:pt x="7545" y="5457"/>
                  </a:cubicBezTo>
                  <a:cubicBezTo>
                    <a:pt x="8509" y="5361"/>
                    <a:pt x="9259" y="4897"/>
                    <a:pt x="9878" y="4123"/>
                  </a:cubicBezTo>
                  <a:cubicBezTo>
                    <a:pt x="9902" y="4147"/>
                    <a:pt x="9950" y="4159"/>
                    <a:pt x="9997" y="4159"/>
                  </a:cubicBezTo>
                  <a:cubicBezTo>
                    <a:pt x="11093" y="4088"/>
                    <a:pt x="12021" y="3337"/>
                    <a:pt x="12319" y="2278"/>
                  </a:cubicBezTo>
                  <a:cubicBezTo>
                    <a:pt x="12398" y="2013"/>
                    <a:pt x="12183" y="1842"/>
                    <a:pt x="11969" y="1842"/>
                  </a:cubicBezTo>
                  <a:cubicBezTo>
                    <a:pt x="11827" y="1842"/>
                    <a:pt x="11685" y="1917"/>
                    <a:pt x="11628" y="2087"/>
                  </a:cubicBezTo>
                  <a:cubicBezTo>
                    <a:pt x="11390" y="2837"/>
                    <a:pt x="10843" y="3433"/>
                    <a:pt x="10140" y="3742"/>
                  </a:cubicBezTo>
                  <a:cubicBezTo>
                    <a:pt x="10652" y="2945"/>
                    <a:pt x="11057" y="1766"/>
                    <a:pt x="10688" y="885"/>
                  </a:cubicBezTo>
                  <a:cubicBezTo>
                    <a:pt x="10635" y="730"/>
                    <a:pt x="10501" y="657"/>
                    <a:pt x="10367" y="657"/>
                  </a:cubicBezTo>
                  <a:cubicBezTo>
                    <a:pt x="10203" y="657"/>
                    <a:pt x="10040" y="769"/>
                    <a:pt x="10033" y="980"/>
                  </a:cubicBezTo>
                  <a:cubicBezTo>
                    <a:pt x="9950" y="1897"/>
                    <a:pt x="9974" y="2635"/>
                    <a:pt x="9426" y="3456"/>
                  </a:cubicBezTo>
                  <a:cubicBezTo>
                    <a:pt x="8926" y="4123"/>
                    <a:pt x="8259" y="4635"/>
                    <a:pt x="7485" y="4945"/>
                  </a:cubicBezTo>
                  <a:cubicBezTo>
                    <a:pt x="7473" y="4790"/>
                    <a:pt x="7449" y="4647"/>
                    <a:pt x="7437" y="4492"/>
                  </a:cubicBezTo>
                  <a:cubicBezTo>
                    <a:pt x="7509" y="4076"/>
                    <a:pt x="7449" y="3599"/>
                    <a:pt x="7426" y="3171"/>
                  </a:cubicBezTo>
                  <a:cubicBezTo>
                    <a:pt x="7426" y="3135"/>
                    <a:pt x="7426" y="3111"/>
                    <a:pt x="7426" y="3087"/>
                  </a:cubicBezTo>
                  <a:lnTo>
                    <a:pt x="7426" y="2873"/>
                  </a:lnTo>
                  <a:cubicBezTo>
                    <a:pt x="7437" y="2028"/>
                    <a:pt x="7485" y="1170"/>
                    <a:pt x="7557" y="313"/>
                  </a:cubicBezTo>
                  <a:cubicBezTo>
                    <a:pt x="7570" y="114"/>
                    <a:pt x="7391" y="0"/>
                    <a:pt x="7217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32"/>
            <p:cNvSpPr/>
            <p:nvPr/>
          </p:nvSpPr>
          <p:spPr>
            <a:xfrm>
              <a:off x="6391412" y="1370726"/>
              <a:ext cx="787143" cy="784987"/>
            </a:xfrm>
            <a:custGeom>
              <a:rect b="b" l="l" r="r" t="t"/>
              <a:pathLst>
                <a:path extrusionOk="0" h="19664" w="19718">
                  <a:moveTo>
                    <a:pt x="8093" y="0"/>
                  </a:moveTo>
                  <a:cubicBezTo>
                    <a:pt x="6265" y="0"/>
                    <a:pt x="5068" y="1970"/>
                    <a:pt x="5168" y="3807"/>
                  </a:cubicBezTo>
                  <a:cubicBezTo>
                    <a:pt x="4637" y="3565"/>
                    <a:pt x="4075" y="3399"/>
                    <a:pt x="3523" y="3399"/>
                  </a:cubicBezTo>
                  <a:cubicBezTo>
                    <a:pt x="3099" y="3399"/>
                    <a:pt x="2680" y="3497"/>
                    <a:pt x="2287" y="3735"/>
                  </a:cubicBezTo>
                  <a:cubicBezTo>
                    <a:pt x="1096" y="4462"/>
                    <a:pt x="453" y="6164"/>
                    <a:pt x="251" y="7474"/>
                  </a:cubicBezTo>
                  <a:cubicBezTo>
                    <a:pt x="1" y="9093"/>
                    <a:pt x="489" y="10665"/>
                    <a:pt x="1882" y="11605"/>
                  </a:cubicBezTo>
                  <a:cubicBezTo>
                    <a:pt x="2048" y="11713"/>
                    <a:pt x="2215" y="11820"/>
                    <a:pt x="2394" y="11903"/>
                  </a:cubicBezTo>
                  <a:cubicBezTo>
                    <a:pt x="1525" y="13129"/>
                    <a:pt x="1108" y="14761"/>
                    <a:pt x="1965" y="16118"/>
                  </a:cubicBezTo>
                  <a:cubicBezTo>
                    <a:pt x="2549" y="17035"/>
                    <a:pt x="3572" y="17535"/>
                    <a:pt x="4632" y="17666"/>
                  </a:cubicBezTo>
                  <a:cubicBezTo>
                    <a:pt x="4868" y="17706"/>
                    <a:pt x="5107" y="17727"/>
                    <a:pt x="5347" y="17727"/>
                  </a:cubicBezTo>
                  <a:cubicBezTo>
                    <a:pt x="5604" y="17727"/>
                    <a:pt x="5862" y="17703"/>
                    <a:pt x="6120" y="17654"/>
                  </a:cubicBezTo>
                  <a:cubicBezTo>
                    <a:pt x="6251" y="17630"/>
                    <a:pt x="6394" y="17594"/>
                    <a:pt x="6525" y="17559"/>
                  </a:cubicBezTo>
                  <a:cubicBezTo>
                    <a:pt x="6680" y="17940"/>
                    <a:pt x="6930" y="18273"/>
                    <a:pt x="7251" y="18523"/>
                  </a:cubicBezTo>
                  <a:cubicBezTo>
                    <a:pt x="7656" y="19154"/>
                    <a:pt x="8371" y="19535"/>
                    <a:pt x="9133" y="19535"/>
                  </a:cubicBezTo>
                  <a:cubicBezTo>
                    <a:pt x="9514" y="19523"/>
                    <a:pt x="9883" y="19404"/>
                    <a:pt x="10192" y="19202"/>
                  </a:cubicBezTo>
                  <a:cubicBezTo>
                    <a:pt x="10180" y="18809"/>
                    <a:pt x="10157" y="18416"/>
                    <a:pt x="10145" y="18023"/>
                  </a:cubicBezTo>
                  <a:cubicBezTo>
                    <a:pt x="9347" y="17832"/>
                    <a:pt x="8514" y="17261"/>
                    <a:pt x="7918" y="16761"/>
                  </a:cubicBezTo>
                  <a:cubicBezTo>
                    <a:pt x="7835" y="16880"/>
                    <a:pt x="7704" y="16951"/>
                    <a:pt x="7561" y="16951"/>
                  </a:cubicBezTo>
                  <a:cubicBezTo>
                    <a:pt x="6168" y="16832"/>
                    <a:pt x="4823" y="16023"/>
                    <a:pt x="4227" y="14737"/>
                  </a:cubicBezTo>
                  <a:cubicBezTo>
                    <a:pt x="4129" y="14550"/>
                    <a:pt x="4291" y="14330"/>
                    <a:pt x="4468" y="14330"/>
                  </a:cubicBezTo>
                  <a:cubicBezTo>
                    <a:pt x="4528" y="14330"/>
                    <a:pt x="4590" y="14355"/>
                    <a:pt x="4644" y="14415"/>
                  </a:cubicBezTo>
                  <a:cubicBezTo>
                    <a:pt x="5263" y="15106"/>
                    <a:pt x="6001" y="15677"/>
                    <a:pt x="6894" y="15939"/>
                  </a:cubicBezTo>
                  <a:cubicBezTo>
                    <a:pt x="6954" y="15951"/>
                    <a:pt x="7025" y="15963"/>
                    <a:pt x="7109" y="15987"/>
                  </a:cubicBezTo>
                  <a:cubicBezTo>
                    <a:pt x="6561" y="15368"/>
                    <a:pt x="6156" y="14653"/>
                    <a:pt x="5894" y="13868"/>
                  </a:cubicBezTo>
                  <a:lnTo>
                    <a:pt x="5882" y="13844"/>
                  </a:lnTo>
                  <a:cubicBezTo>
                    <a:pt x="5882" y="13820"/>
                    <a:pt x="5870" y="13796"/>
                    <a:pt x="5858" y="13772"/>
                  </a:cubicBezTo>
                  <a:cubicBezTo>
                    <a:pt x="5811" y="13631"/>
                    <a:pt x="5925" y="13541"/>
                    <a:pt x="6039" y="13541"/>
                  </a:cubicBezTo>
                  <a:cubicBezTo>
                    <a:pt x="6097" y="13541"/>
                    <a:pt x="6155" y="13565"/>
                    <a:pt x="6192" y="13618"/>
                  </a:cubicBezTo>
                  <a:cubicBezTo>
                    <a:pt x="6775" y="14523"/>
                    <a:pt x="7502" y="15320"/>
                    <a:pt x="8359" y="15963"/>
                  </a:cubicBezTo>
                  <a:cubicBezTo>
                    <a:pt x="8740" y="16237"/>
                    <a:pt x="9156" y="16487"/>
                    <a:pt x="9585" y="16689"/>
                  </a:cubicBezTo>
                  <a:cubicBezTo>
                    <a:pt x="9752" y="16773"/>
                    <a:pt x="9918" y="16832"/>
                    <a:pt x="10097" y="16892"/>
                  </a:cubicBezTo>
                  <a:cubicBezTo>
                    <a:pt x="10049" y="15594"/>
                    <a:pt x="9978" y="14308"/>
                    <a:pt x="9907" y="13010"/>
                  </a:cubicBezTo>
                  <a:cubicBezTo>
                    <a:pt x="9613" y="13091"/>
                    <a:pt x="9308" y="13133"/>
                    <a:pt x="9004" y="13133"/>
                  </a:cubicBezTo>
                  <a:cubicBezTo>
                    <a:pt x="8677" y="13133"/>
                    <a:pt x="8351" y="13085"/>
                    <a:pt x="8037" y="12987"/>
                  </a:cubicBezTo>
                  <a:cubicBezTo>
                    <a:pt x="7969" y="13021"/>
                    <a:pt x="7898" y="13037"/>
                    <a:pt x="7827" y="13037"/>
                  </a:cubicBezTo>
                  <a:cubicBezTo>
                    <a:pt x="7725" y="13037"/>
                    <a:pt x="7627" y="13002"/>
                    <a:pt x="7549" y="12939"/>
                  </a:cubicBezTo>
                  <a:cubicBezTo>
                    <a:pt x="7478" y="12879"/>
                    <a:pt x="7394" y="12808"/>
                    <a:pt x="7323" y="12737"/>
                  </a:cubicBezTo>
                  <a:cubicBezTo>
                    <a:pt x="6894" y="12546"/>
                    <a:pt x="6489" y="12308"/>
                    <a:pt x="6120" y="12022"/>
                  </a:cubicBezTo>
                  <a:cubicBezTo>
                    <a:pt x="4632" y="10843"/>
                    <a:pt x="3858" y="9058"/>
                    <a:pt x="3180" y="7331"/>
                  </a:cubicBezTo>
                  <a:cubicBezTo>
                    <a:pt x="3109" y="7134"/>
                    <a:pt x="3298" y="6979"/>
                    <a:pt x="3476" y="6979"/>
                  </a:cubicBezTo>
                  <a:cubicBezTo>
                    <a:pt x="3567" y="6979"/>
                    <a:pt x="3655" y="7020"/>
                    <a:pt x="3703" y="7117"/>
                  </a:cubicBezTo>
                  <a:cubicBezTo>
                    <a:pt x="4406" y="8462"/>
                    <a:pt x="5085" y="9915"/>
                    <a:pt x="6216" y="10974"/>
                  </a:cubicBezTo>
                  <a:lnTo>
                    <a:pt x="6239" y="10986"/>
                  </a:lnTo>
                  <a:cubicBezTo>
                    <a:pt x="5918" y="10224"/>
                    <a:pt x="5751" y="9415"/>
                    <a:pt x="5751" y="8593"/>
                  </a:cubicBezTo>
                  <a:cubicBezTo>
                    <a:pt x="5751" y="8474"/>
                    <a:pt x="5823" y="8379"/>
                    <a:pt x="5930" y="8343"/>
                  </a:cubicBezTo>
                  <a:cubicBezTo>
                    <a:pt x="5902" y="8315"/>
                    <a:pt x="5890" y="8278"/>
                    <a:pt x="5898" y="8278"/>
                  </a:cubicBezTo>
                  <a:lnTo>
                    <a:pt x="5898" y="8278"/>
                  </a:lnTo>
                  <a:cubicBezTo>
                    <a:pt x="5903" y="8278"/>
                    <a:pt x="5918" y="8295"/>
                    <a:pt x="5942" y="8343"/>
                  </a:cubicBezTo>
                  <a:cubicBezTo>
                    <a:pt x="5980" y="8326"/>
                    <a:pt x="6018" y="8317"/>
                    <a:pt x="6056" y="8317"/>
                  </a:cubicBezTo>
                  <a:cubicBezTo>
                    <a:pt x="6171" y="8317"/>
                    <a:pt x="6275" y="8396"/>
                    <a:pt x="6311" y="8522"/>
                  </a:cubicBezTo>
                  <a:cubicBezTo>
                    <a:pt x="6549" y="9248"/>
                    <a:pt x="6692" y="9974"/>
                    <a:pt x="7037" y="10665"/>
                  </a:cubicBezTo>
                  <a:cubicBezTo>
                    <a:pt x="7287" y="11117"/>
                    <a:pt x="7561" y="11546"/>
                    <a:pt x="7871" y="11963"/>
                  </a:cubicBezTo>
                  <a:cubicBezTo>
                    <a:pt x="8332" y="12097"/>
                    <a:pt x="8799" y="12166"/>
                    <a:pt x="9273" y="12166"/>
                  </a:cubicBezTo>
                  <a:cubicBezTo>
                    <a:pt x="9471" y="12166"/>
                    <a:pt x="9670" y="12154"/>
                    <a:pt x="9871" y="12129"/>
                  </a:cubicBezTo>
                  <a:cubicBezTo>
                    <a:pt x="9823" y="11320"/>
                    <a:pt x="9788" y="10498"/>
                    <a:pt x="9752" y="9677"/>
                  </a:cubicBezTo>
                  <a:cubicBezTo>
                    <a:pt x="8156" y="9427"/>
                    <a:pt x="6966" y="8069"/>
                    <a:pt x="6930" y="6450"/>
                  </a:cubicBezTo>
                  <a:cubicBezTo>
                    <a:pt x="6930" y="6251"/>
                    <a:pt x="7108" y="6137"/>
                    <a:pt x="7275" y="6137"/>
                  </a:cubicBezTo>
                  <a:cubicBezTo>
                    <a:pt x="7408" y="6137"/>
                    <a:pt x="7535" y="6209"/>
                    <a:pt x="7561" y="6367"/>
                  </a:cubicBezTo>
                  <a:cubicBezTo>
                    <a:pt x="7752" y="7391"/>
                    <a:pt x="8442" y="8236"/>
                    <a:pt x="9418" y="8605"/>
                  </a:cubicBezTo>
                  <a:cubicBezTo>
                    <a:pt x="9514" y="8641"/>
                    <a:pt x="9621" y="8665"/>
                    <a:pt x="9716" y="8665"/>
                  </a:cubicBezTo>
                  <a:cubicBezTo>
                    <a:pt x="9692" y="7807"/>
                    <a:pt x="9668" y="6950"/>
                    <a:pt x="9668" y="6081"/>
                  </a:cubicBezTo>
                  <a:cubicBezTo>
                    <a:pt x="9645" y="5879"/>
                    <a:pt x="9645" y="5676"/>
                    <a:pt x="9668" y="5462"/>
                  </a:cubicBezTo>
                  <a:lnTo>
                    <a:pt x="9668" y="5259"/>
                  </a:lnTo>
                  <a:cubicBezTo>
                    <a:pt x="8692" y="4807"/>
                    <a:pt x="8085" y="3831"/>
                    <a:pt x="8085" y="2759"/>
                  </a:cubicBezTo>
                  <a:cubicBezTo>
                    <a:pt x="8085" y="2570"/>
                    <a:pt x="8220" y="2478"/>
                    <a:pt x="8360" y="2478"/>
                  </a:cubicBezTo>
                  <a:cubicBezTo>
                    <a:pt x="8502" y="2478"/>
                    <a:pt x="8650" y="2573"/>
                    <a:pt x="8668" y="2759"/>
                  </a:cubicBezTo>
                  <a:cubicBezTo>
                    <a:pt x="8740" y="3450"/>
                    <a:pt x="9133" y="4069"/>
                    <a:pt x="9728" y="4450"/>
                  </a:cubicBezTo>
                  <a:cubicBezTo>
                    <a:pt x="9776" y="3676"/>
                    <a:pt x="9871" y="2902"/>
                    <a:pt x="10026" y="2140"/>
                  </a:cubicBezTo>
                  <a:cubicBezTo>
                    <a:pt x="10057" y="1983"/>
                    <a:pt x="10190" y="1911"/>
                    <a:pt x="10326" y="1911"/>
                  </a:cubicBezTo>
                  <a:cubicBezTo>
                    <a:pt x="10501" y="1911"/>
                    <a:pt x="10682" y="2028"/>
                    <a:pt x="10669" y="2235"/>
                  </a:cubicBezTo>
                  <a:cubicBezTo>
                    <a:pt x="10597" y="3081"/>
                    <a:pt x="10550" y="3938"/>
                    <a:pt x="10538" y="4795"/>
                  </a:cubicBezTo>
                  <a:lnTo>
                    <a:pt x="10538" y="4998"/>
                  </a:lnTo>
                  <a:cubicBezTo>
                    <a:pt x="10538" y="5021"/>
                    <a:pt x="10538" y="5057"/>
                    <a:pt x="10538" y="5081"/>
                  </a:cubicBezTo>
                  <a:cubicBezTo>
                    <a:pt x="10561" y="5509"/>
                    <a:pt x="10621" y="5986"/>
                    <a:pt x="10550" y="6402"/>
                  </a:cubicBezTo>
                  <a:cubicBezTo>
                    <a:pt x="10561" y="6545"/>
                    <a:pt x="10585" y="6700"/>
                    <a:pt x="10597" y="6843"/>
                  </a:cubicBezTo>
                  <a:cubicBezTo>
                    <a:pt x="11371" y="6545"/>
                    <a:pt x="12038" y="6033"/>
                    <a:pt x="12526" y="5355"/>
                  </a:cubicBezTo>
                  <a:cubicBezTo>
                    <a:pt x="13086" y="4545"/>
                    <a:pt x="13062" y="3807"/>
                    <a:pt x="13145" y="2878"/>
                  </a:cubicBezTo>
                  <a:cubicBezTo>
                    <a:pt x="13152" y="2674"/>
                    <a:pt x="13315" y="2561"/>
                    <a:pt x="13479" y="2561"/>
                  </a:cubicBezTo>
                  <a:cubicBezTo>
                    <a:pt x="13612" y="2561"/>
                    <a:pt x="13747" y="2635"/>
                    <a:pt x="13800" y="2795"/>
                  </a:cubicBezTo>
                  <a:cubicBezTo>
                    <a:pt x="14169" y="3676"/>
                    <a:pt x="13764" y="4855"/>
                    <a:pt x="13252" y="5652"/>
                  </a:cubicBezTo>
                  <a:cubicBezTo>
                    <a:pt x="13955" y="5343"/>
                    <a:pt x="14502" y="4736"/>
                    <a:pt x="14741" y="3997"/>
                  </a:cubicBezTo>
                  <a:cubicBezTo>
                    <a:pt x="14798" y="3821"/>
                    <a:pt x="14939" y="3744"/>
                    <a:pt x="15080" y="3744"/>
                  </a:cubicBezTo>
                  <a:cubicBezTo>
                    <a:pt x="15291" y="3744"/>
                    <a:pt x="15502" y="3917"/>
                    <a:pt x="15431" y="4188"/>
                  </a:cubicBezTo>
                  <a:cubicBezTo>
                    <a:pt x="15133" y="5248"/>
                    <a:pt x="14193" y="5998"/>
                    <a:pt x="13097" y="6069"/>
                  </a:cubicBezTo>
                  <a:cubicBezTo>
                    <a:pt x="13062" y="6069"/>
                    <a:pt x="13014" y="6057"/>
                    <a:pt x="12990" y="6021"/>
                  </a:cubicBezTo>
                  <a:cubicBezTo>
                    <a:pt x="12371" y="6795"/>
                    <a:pt x="11621" y="7260"/>
                    <a:pt x="10657" y="7367"/>
                  </a:cubicBezTo>
                  <a:cubicBezTo>
                    <a:pt x="10704" y="7867"/>
                    <a:pt x="10752" y="8379"/>
                    <a:pt x="10800" y="8891"/>
                  </a:cubicBezTo>
                  <a:cubicBezTo>
                    <a:pt x="10978" y="8974"/>
                    <a:pt x="11061" y="9177"/>
                    <a:pt x="11002" y="9367"/>
                  </a:cubicBezTo>
                  <a:cubicBezTo>
                    <a:pt x="10978" y="9450"/>
                    <a:pt x="10931" y="9534"/>
                    <a:pt x="10859" y="9593"/>
                  </a:cubicBezTo>
                  <a:cubicBezTo>
                    <a:pt x="11038" y="11641"/>
                    <a:pt x="11157" y="13689"/>
                    <a:pt x="11323" y="15737"/>
                  </a:cubicBezTo>
                  <a:cubicBezTo>
                    <a:pt x="11704" y="15558"/>
                    <a:pt x="12050" y="15320"/>
                    <a:pt x="12359" y="15046"/>
                  </a:cubicBezTo>
                  <a:cubicBezTo>
                    <a:pt x="12300" y="14939"/>
                    <a:pt x="12276" y="14808"/>
                    <a:pt x="12300" y="14689"/>
                  </a:cubicBezTo>
                  <a:cubicBezTo>
                    <a:pt x="12562" y="13082"/>
                    <a:pt x="12776" y="11522"/>
                    <a:pt x="12574" y="9891"/>
                  </a:cubicBezTo>
                  <a:cubicBezTo>
                    <a:pt x="12554" y="9693"/>
                    <a:pt x="12728" y="9583"/>
                    <a:pt x="12899" y="9583"/>
                  </a:cubicBezTo>
                  <a:cubicBezTo>
                    <a:pt x="13037" y="9583"/>
                    <a:pt x="13173" y="9654"/>
                    <a:pt x="13205" y="9808"/>
                  </a:cubicBezTo>
                  <a:cubicBezTo>
                    <a:pt x="13502" y="11058"/>
                    <a:pt x="13586" y="12344"/>
                    <a:pt x="13467" y="13630"/>
                  </a:cubicBezTo>
                  <a:cubicBezTo>
                    <a:pt x="13502" y="13558"/>
                    <a:pt x="13550" y="13487"/>
                    <a:pt x="13586" y="13415"/>
                  </a:cubicBezTo>
                  <a:cubicBezTo>
                    <a:pt x="14157" y="12296"/>
                    <a:pt x="14240" y="10903"/>
                    <a:pt x="14871" y="9831"/>
                  </a:cubicBezTo>
                  <a:cubicBezTo>
                    <a:pt x="14914" y="9768"/>
                    <a:pt x="14992" y="9735"/>
                    <a:pt x="15068" y="9735"/>
                  </a:cubicBezTo>
                  <a:cubicBezTo>
                    <a:pt x="15161" y="9735"/>
                    <a:pt x="15251" y="9785"/>
                    <a:pt x="15264" y="9891"/>
                  </a:cubicBezTo>
                  <a:cubicBezTo>
                    <a:pt x="15336" y="10546"/>
                    <a:pt x="15276" y="11224"/>
                    <a:pt x="15098" y="11867"/>
                  </a:cubicBezTo>
                  <a:cubicBezTo>
                    <a:pt x="15753" y="11653"/>
                    <a:pt x="16300" y="11070"/>
                    <a:pt x="16586" y="10439"/>
                  </a:cubicBezTo>
                  <a:cubicBezTo>
                    <a:pt x="16705" y="10177"/>
                    <a:pt x="16681" y="9724"/>
                    <a:pt x="16979" y="9581"/>
                  </a:cubicBezTo>
                  <a:cubicBezTo>
                    <a:pt x="17027" y="9554"/>
                    <a:pt x="17078" y="9542"/>
                    <a:pt x="17129" y="9542"/>
                  </a:cubicBezTo>
                  <a:cubicBezTo>
                    <a:pt x="17256" y="9542"/>
                    <a:pt x="17380" y="9621"/>
                    <a:pt x="17431" y="9748"/>
                  </a:cubicBezTo>
                  <a:cubicBezTo>
                    <a:pt x="17705" y="10296"/>
                    <a:pt x="17110" y="11260"/>
                    <a:pt x="16729" y="11617"/>
                  </a:cubicBezTo>
                  <a:cubicBezTo>
                    <a:pt x="16276" y="12058"/>
                    <a:pt x="15610" y="12272"/>
                    <a:pt x="14979" y="12308"/>
                  </a:cubicBezTo>
                  <a:cubicBezTo>
                    <a:pt x="14788" y="12915"/>
                    <a:pt x="14538" y="13487"/>
                    <a:pt x="14217" y="14034"/>
                  </a:cubicBezTo>
                  <a:cubicBezTo>
                    <a:pt x="13621" y="15142"/>
                    <a:pt x="12633" y="15975"/>
                    <a:pt x="11454" y="16380"/>
                  </a:cubicBezTo>
                  <a:cubicBezTo>
                    <a:pt x="11431" y="16380"/>
                    <a:pt x="11407" y="16392"/>
                    <a:pt x="11383" y="16392"/>
                  </a:cubicBezTo>
                  <a:cubicBezTo>
                    <a:pt x="11395" y="16558"/>
                    <a:pt x="11407" y="16737"/>
                    <a:pt x="11419" y="16916"/>
                  </a:cubicBezTo>
                  <a:cubicBezTo>
                    <a:pt x="11431" y="17011"/>
                    <a:pt x="11431" y="17106"/>
                    <a:pt x="11442" y="17213"/>
                  </a:cubicBezTo>
                  <a:cubicBezTo>
                    <a:pt x="11638" y="17245"/>
                    <a:pt x="11835" y="17261"/>
                    <a:pt x="12032" y="17261"/>
                  </a:cubicBezTo>
                  <a:cubicBezTo>
                    <a:pt x="12578" y="17261"/>
                    <a:pt x="13119" y="17140"/>
                    <a:pt x="13609" y="16904"/>
                  </a:cubicBezTo>
                  <a:cubicBezTo>
                    <a:pt x="14229" y="16570"/>
                    <a:pt x="14550" y="15999"/>
                    <a:pt x="15038" y="15535"/>
                  </a:cubicBezTo>
                  <a:cubicBezTo>
                    <a:pt x="15080" y="15492"/>
                    <a:pt x="15132" y="15474"/>
                    <a:pt x="15184" y="15474"/>
                  </a:cubicBezTo>
                  <a:cubicBezTo>
                    <a:pt x="15291" y="15474"/>
                    <a:pt x="15395" y="15556"/>
                    <a:pt x="15395" y="15677"/>
                  </a:cubicBezTo>
                  <a:cubicBezTo>
                    <a:pt x="15491" y="16606"/>
                    <a:pt x="14610" y="17356"/>
                    <a:pt x="13859" y="17701"/>
                  </a:cubicBezTo>
                  <a:cubicBezTo>
                    <a:pt x="13445" y="17896"/>
                    <a:pt x="13017" y="18001"/>
                    <a:pt x="12595" y="18001"/>
                  </a:cubicBezTo>
                  <a:cubicBezTo>
                    <a:pt x="12217" y="18001"/>
                    <a:pt x="11844" y="17917"/>
                    <a:pt x="11490" y="17737"/>
                  </a:cubicBezTo>
                  <a:lnTo>
                    <a:pt x="11490" y="17737"/>
                  </a:lnTo>
                  <a:lnTo>
                    <a:pt x="11514" y="18071"/>
                  </a:lnTo>
                  <a:cubicBezTo>
                    <a:pt x="11704" y="18344"/>
                    <a:pt x="11954" y="18583"/>
                    <a:pt x="12228" y="18773"/>
                  </a:cubicBezTo>
                  <a:cubicBezTo>
                    <a:pt x="12264" y="18821"/>
                    <a:pt x="12312" y="18868"/>
                    <a:pt x="12359" y="18916"/>
                  </a:cubicBezTo>
                  <a:cubicBezTo>
                    <a:pt x="12873" y="19429"/>
                    <a:pt x="13525" y="19664"/>
                    <a:pt x="14177" y="19664"/>
                  </a:cubicBezTo>
                  <a:cubicBezTo>
                    <a:pt x="15219" y="19664"/>
                    <a:pt x="16260" y="19065"/>
                    <a:pt x="16729" y="18047"/>
                  </a:cubicBezTo>
                  <a:cubicBezTo>
                    <a:pt x="17134" y="17154"/>
                    <a:pt x="17098" y="16106"/>
                    <a:pt x="16610" y="15249"/>
                  </a:cubicBezTo>
                  <a:cubicBezTo>
                    <a:pt x="16800" y="15189"/>
                    <a:pt x="16991" y="15106"/>
                    <a:pt x="17169" y="15011"/>
                  </a:cubicBezTo>
                  <a:cubicBezTo>
                    <a:pt x="18205" y="14665"/>
                    <a:pt x="18991" y="13820"/>
                    <a:pt x="19253" y="12760"/>
                  </a:cubicBezTo>
                  <a:cubicBezTo>
                    <a:pt x="19360" y="12391"/>
                    <a:pt x="19396" y="12010"/>
                    <a:pt x="19384" y="11629"/>
                  </a:cubicBezTo>
                  <a:cubicBezTo>
                    <a:pt x="19717" y="10736"/>
                    <a:pt x="19717" y="9748"/>
                    <a:pt x="19384" y="8855"/>
                  </a:cubicBezTo>
                  <a:cubicBezTo>
                    <a:pt x="19229" y="8415"/>
                    <a:pt x="19015" y="8010"/>
                    <a:pt x="18741" y="7629"/>
                  </a:cubicBezTo>
                  <a:cubicBezTo>
                    <a:pt x="18241" y="6676"/>
                    <a:pt x="17419" y="5926"/>
                    <a:pt x="16419" y="5509"/>
                  </a:cubicBezTo>
                  <a:cubicBezTo>
                    <a:pt x="16526" y="5081"/>
                    <a:pt x="16562" y="4628"/>
                    <a:pt x="16503" y="4200"/>
                  </a:cubicBezTo>
                  <a:cubicBezTo>
                    <a:pt x="16562" y="3164"/>
                    <a:pt x="16157" y="2164"/>
                    <a:pt x="15407" y="1461"/>
                  </a:cubicBezTo>
                  <a:cubicBezTo>
                    <a:pt x="15395" y="1402"/>
                    <a:pt x="15372" y="1354"/>
                    <a:pt x="15348" y="1307"/>
                  </a:cubicBezTo>
                  <a:cubicBezTo>
                    <a:pt x="15017" y="597"/>
                    <a:pt x="14299" y="248"/>
                    <a:pt x="13567" y="248"/>
                  </a:cubicBezTo>
                  <a:cubicBezTo>
                    <a:pt x="13218" y="248"/>
                    <a:pt x="12865" y="327"/>
                    <a:pt x="12550" y="485"/>
                  </a:cubicBezTo>
                  <a:cubicBezTo>
                    <a:pt x="12530" y="484"/>
                    <a:pt x="12510" y="484"/>
                    <a:pt x="12490" y="484"/>
                  </a:cubicBezTo>
                  <a:cubicBezTo>
                    <a:pt x="12117" y="484"/>
                    <a:pt x="11747" y="590"/>
                    <a:pt x="11431" y="771"/>
                  </a:cubicBezTo>
                  <a:cubicBezTo>
                    <a:pt x="11133" y="926"/>
                    <a:pt x="10883" y="1140"/>
                    <a:pt x="10669" y="1402"/>
                  </a:cubicBezTo>
                  <a:cubicBezTo>
                    <a:pt x="10299" y="890"/>
                    <a:pt x="9799" y="485"/>
                    <a:pt x="9216" y="235"/>
                  </a:cubicBezTo>
                  <a:cubicBezTo>
                    <a:pt x="8821" y="73"/>
                    <a:pt x="8445" y="0"/>
                    <a:pt x="809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32"/>
            <p:cNvSpPr/>
            <p:nvPr/>
          </p:nvSpPr>
          <p:spPr>
            <a:xfrm>
              <a:off x="6514206" y="1446973"/>
              <a:ext cx="583072" cy="1085425"/>
            </a:xfrm>
            <a:custGeom>
              <a:rect b="b" l="l" r="r" t="t"/>
              <a:pathLst>
                <a:path extrusionOk="0" h="27190" w="14606">
                  <a:moveTo>
                    <a:pt x="7228" y="0"/>
                  </a:moveTo>
                  <a:cubicBezTo>
                    <a:pt x="7092" y="0"/>
                    <a:pt x="6957" y="72"/>
                    <a:pt x="6926" y="230"/>
                  </a:cubicBezTo>
                  <a:cubicBezTo>
                    <a:pt x="6771" y="992"/>
                    <a:pt x="6676" y="1754"/>
                    <a:pt x="6628" y="2528"/>
                  </a:cubicBezTo>
                  <a:cubicBezTo>
                    <a:pt x="6033" y="2159"/>
                    <a:pt x="5640" y="1528"/>
                    <a:pt x="5557" y="837"/>
                  </a:cubicBezTo>
                  <a:cubicBezTo>
                    <a:pt x="5539" y="651"/>
                    <a:pt x="5394" y="556"/>
                    <a:pt x="5254" y="556"/>
                  </a:cubicBezTo>
                  <a:cubicBezTo>
                    <a:pt x="5117" y="556"/>
                    <a:pt x="4985" y="648"/>
                    <a:pt x="4985" y="837"/>
                  </a:cubicBezTo>
                  <a:cubicBezTo>
                    <a:pt x="4973" y="1909"/>
                    <a:pt x="5592" y="2885"/>
                    <a:pt x="6557" y="3349"/>
                  </a:cubicBezTo>
                  <a:lnTo>
                    <a:pt x="6557" y="3552"/>
                  </a:lnTo>
                  <a:cubicBezTo>
                    <a:pt x="6545" y="3754"/>
                    <a:pt x="6545" y="3957"/>
                    <a:pt x="6557" y="4171"/>
                  </a:cubicBezTo>
                  <a:cubicBezTo>
                    <a:pt x="6569" y="5028"/>
                    <a:pt x="6581" y="5885"/>
                    <a:pt x="6616" y="6755"/>
                  </a:cubicBezTo>
                  <a:cubicBezTo>
                    <a:pt x="6509" y="6743"/>
                    <a:pt x="6414" y="6719"/>
                    <a:pt x="6307" y="6695"/>
                  </a:cubicBezTo>
                  <a:cubicBezTo>
                    <a:pt x="5342" y="6314"/>
                    <a:pt x="4640" y="5469"/>
                    <a:pt x="4461" y="4445"/>
                  </a:cubicBezTo>
                  <a:cubicBezTo>
                    <a:pt x="4435" y="4288"/>
                    <a:pt x="4308" y="4216"/>
                    <a:pt x="4173" y="4216"/>
                  </a:cubicBezTo>
                  <a:cubicBezTo>
                    <a:pt x="4002" y="4216"/>
                    <a:pt x="3818" y="4333"/>
                    <a:pt x="3818" y="4540"/>
                  </a:cubicBezTo>
                  <a:cubicBezTo>
                    <a:pt x="3866" y="6147"/>
                    <a:pt x="5057" y="7505"/>
                    <a:pt x="6652" y="7767"/>
                  </a:cubicBezTo>
                  <a:cubicBezTo>
                    <a:pt x="6688" y="8576"/>
                    <a:pt x="6723" y="9398"/>
                    <a:pt x="6759" y="10219"/>
                  </a:cubicBezTo>
                  <a:cubicBezTo>
                    <a:pt x="6577" y="10239"/>
                    <a:pt x="6395" y="10249"/>
                    <a:pt x="6212" y="10249"/>
                  </a:cubicBezTo>
                  <a:cubicBezTo>
                    <a:pt x="5725" y="10249"/>
                    <a:pt x="5238" y="10179"/>
                    <a:pt x="4771" y="10041"/>
                  </a:cubicBezTo>
                  <a:cubicBezTo>
                    <a:pt x="4461" y="9636"/>
                    <a:pt x="4187" y="9195"/>
                    <a:pt x="3937" y="8755"/>
                  </a:cubicBezTo>
                  <a:cubicBezTo>
                    <a:pt x="3592" y="8052"/>
                    <a:pt x="3449" y="7326"/>
                    <a:pt x="3211" y="6600"/>
                  </a:cubicBezTo>
                  <a:cubicBezTo>
                    <a:pt x="3174" y="6479"/>
                    <a:pt x="3057" y="6402"/>
                    <a:pt x="2934" y="6402"/>
                  </a:cubicBezTo>
                  <a:cubicBezTo>
                    <a:pt x="2899" y="6402"/>
                    <a:pt x="2864" y="6408"/>
                    <a:pt x="2830" y="6421"/>
                  </a:cubicBezTo>
                  <a:lnTo>
                    <a:pt x="2818" y="6421"/>
                  </a:lnTo>
                  <a:cubicBezTo>
                    <a:pt x="2723" y="6457"/>
                    <a:pt x="2651" y="6564"/>
                    <a:pt x="2651" y="6671"/>
                  </a:cubicBezTo>
                  <a:cubicBezTo>
                    <a:pt x="2651" y="7493"/>
                    <a:pt x="2806" y="8302"/>
                    <a:pt x="3128" y="9064"/>
                  </a:cubicBezTo>
                  <a:lnTo>
                    <a:pt x="3116" y="9053"/>
                  </a:lnTo>
                  <a:cubicBezTo>
                    <a:pt x="1985" y="8005"/>
                    <a:pt x="1306" y="6552"/>
                    <a:pt x="604" y="5195"/>
                  </a:cubicBezTo>
                  <a:cubicBezTo>
                    <a:pt x="551" y="5103"/>
                    <a:pt x="461" y="5063"/>
                    <a:pt x="369" y="5063"/>
                  </a:cubicBezTo>
                  <a:cubicBezTo>
                    <a:pt x="189" y="5063"/>
                    <a:pt x="1" y="5216"/>
                    <a:pt x="80" y="5421"/>
                  </a:cubicBezTo>
                  <a:cubicBezTo>
                    <a:pt x="746" y="7136"/>
                    <a:pt x="1520" y="8933"/>
                    <a:pt x="3021" y="10100"/>
                  </a:cubicBezTo>
                  <a:cubicBezTo>
                    <a:pt x="3390" y="10398"/>
                    <a:pt x="3794" y="10636"/>
                    <a:pt x="4223" y="10827"/>
                  </a:cubicBezTo>
                  <a:cubicBezTo>
                    <a:pt x="4295" y="10898"/>
                    <a:pt x="4378" y="10958"/>
                    <a:pt x="4449" y="11017"/>
                  </a:cubicBezTo>
                  <a:cubicBezTo>
                    <a:pt x="4524" y="11085"/>
                    <a:pt x="4619" y="11118"/>
                    <a:pt x="4716" y="11118"/>
                  </a:cubicBezTo>
                  <a:cubicBezTo>
                    <a:pt x="4787" y="11118"/>
                    <a:pt x="4860" y="11100"/>
                    <a:pt x="4926" y="11065"/>
                  </a:cubicBezTo>
                  <a:cubicBezTo>
                    <a:pt x="5250" y="11165"/>
                    <a:pt x="5581" y="11215"/>
                    <a:pt x="5912" y="11215"/>
                  </a:cubicBezTo>
                  <a:cubicBezTo>
                    <a:pt x="6212" y="11215"/>
                    <a:pt x="6512" y="11173"/>
                    <a:pt x="6807" y="11089"/>
                  </a:cubicBezTo>
                  <a:cubicBezTo>
                    <a:pt x="6878" y="12386"/>
                    <a:pt x="6938" y="13684"/>
                    <a:pt x="6985" y="14970"/>
                  </a:cubicBezTo>
                  <a:cubicBezTo>
                    <a:pt x="6819" y="14922"/>
                    <a:pt x="6640" y="14851"/>
                    <a:pt x="6473" y="14779"/>
                  </a:cubicBezTo>
                  <a:cubicBezTo>
                    <a:pt x="6057" y="14565"/>
                    <a:pt x="5640" y="14327"/>
                    <a:pt x="5259" y="14041"/>
                  </a:cubicBezTo>
                  <a:cubicBezTo>
                    <a:pt x="4402" y="13398"/>
                    <a:pt x="3675" y="12601"/>
                    <a:pt x="3092" y="11708"/>
                  </a:cubicBezTo>
                  <a:cubicBezTo>
                    <a:pt x="3054" y="11645"/>
                    <a:pt x="2993" y="11617"/>
                    <a:pt x="2933" y="11617"/>
                  </a:cubicBezTo>
                  <a:cubicBezTo>
                    <a:pt x="2821" y="11617"/>
                    <a:pt x="2712" y="11711"/>
                    <a:pt x="2759" y="11851"/>
                  </a:cubicBezTo>
                  <a:cubicBezTo>
                    <a:pt x="2771" y="11874"/>
                    <a:pt x="2771" y="11898"/>
                    <a:pt x="2782" y="11922"/>
                  </a:cubicBezTo>
                  <a:cubicBezTo>
                    <a:pt x="2794" y="11946"/>
                    <a:pt x="2782" y="11946"/>
                    <a:pt x="2794" y="11946"/>
                  </a:cubicBezTo>
                  <a:cubicBezTo>
                    <a:pt x="3056" y="12732"/>
                    <a:pt x="3461" y="13446"/>
                    <a:pt x="4009" y="14065"/>
                  </a:cubicBezTo>
                  <a:cubicBezTo>
                    <a:pt x="3925" y="14041"/>
                    <a:pt x="3854" y="14029"/>
                    <a:pt x="3794" y="14017"/>
                  </a:cubicBezTo>
                  <a:cubicBezTo>
                    <a:pt x="2902" y="13755"/>
                    <a:pt x="2163" y="13184"/>
                    <a:pt x="1544" y="12493"/>
                  </a:cubicBezTo>
                  <a:cubicBezTo>
                    <a:pt x="1490" y="12433"/>
                    <a:pt x="1428" y="12408"/>
                    <a:pt x="1368" y="12408"/>
                  </a:cubicBezTo>
                  <a:cubicBezTo>
                    <a:pt x="1190" y="12408"/>
                    <a:pt x="1027" y="12628"/>
                    <a:pt x="1116" y="12815"/>
                  </a:cubicBezTo>
                  <a:cubicBezTo>
                    <a:pt x="1711" y="14101"/>
                    <a:pt x="3056" y="14910"/>
                    <a:pt x="4461" y="15029"/>
                  </a:cubicBezTo>
                  <a:cubicBezTo>
                    <a:pt x="4604" y="15029"/>
                    <a:pt x="4735" y="14958"/>
                    <a:pt x="4818" y="14839"/>
                  </a:cubicBezTo>
                  <a:cubicBezTo>
                    <a:pt x="5414" y="15339"/>
                    <a:pt x="6247" y="15911"/>
                    <a:pt x="7045" y="16101"/>
                  </a:cubicBezTo>
                  <a:cubicBezTo>
                    <a:pt x="7057" y="16494"/>
                    <a:pt x="7069" y="16887"/>
                    <a:pt x="7093" y="17280"/>
                  </a:cubicBezTo>
                  <a:cubicBezTo>
                    <a:pt x="7140" y="18470"/>
                    <a:pt x="7212" y="19661"/>
                    <a:pt x="7271" y="20852"/>
                  </a:cubicBezTo>
                  <a:cubicBezTo>
                    <a:pt x="7331" y="21852"/>
                    <a:pt x="7390" y="22852"/>
                    <a:pt x="7450" y="23852"/>
                  </a:cubicBezTo>
                  <a:cubicBezTo>
                    <a:pt x="7497" y="24804"/>
                    <a:pt x="7462" y="25817"/>
                    <a:pt x="7735" y="26733"/>
                  </a:cubicBezTo>
                  <a:cubicBezTo>
                    <a:pt x="7822" y="27024"/>
                    <a:pt x="8121" y="27189"/>
                    <a:pt x="8403" y="27189"/>
                  </a:cubicBezTo>
                  <a:cubicBezTo>
                    <a:pt x="8664" y="27189"/>
                    <a:pt x="8910" y="27048"/>
                    <a:pt x="8962" y="26733"/>
                  </a:cubicBezTo>
                  <a:cubicBezTo>
                    <a:pt x="9117" y="25781"/>
                    <a:pt x="8986" y="24804"/>
                    <a:pt x="8914" y="23852"/>
                  </a:cubicBezTo>
                  <a:lnTo>
                    <a:pt x="8724" y="20852"/>
                  </a:lnTo>
                  <a:cubicBezTo>
                    <a:pt x="8628" y="19280"/>
                    <a:pt x="8509" y="17720"/>
                    <a:pt x="8378" y="16149"/>
                  </a:cubicBezTo>
                  <a:lnTo>
                    <a:pt x="8355" y="15827"/>
                  </a:lnTo>
                  <a:lnTo>
                    <a:pt x="8355" y="15827"/>
                  </a:lnTo>
                  <a:cubicBezTo>
                    <a:pt x="8717" y="16005"/>
                    <a:pt x="9094" y="16087"/>
                    <a:pt x="9473" y="16087"/>
                  </a:cubicBezTo>
                  <a:cubicBezTo>
                    <a:pt x="9904" y="16087"/>
                    <a:pt x="10336" y="15982"/>
                    <a:pt x="10748" y="15791"/>
                  </a:cubicBezTo>
                  <a:cubicBezTo>
                    <a:pt x="11498" y="15434"/>
                    <a:pt x="12391" y="14684"/>
                    <a:pt x="12296" y="13767"/>
                  </a:cubicBezTo>
                  <a:cubicBezTo>
                    <a:pt x="12287" y="13637"/>
                    <a:pt x="12185" y="13557"/>
                    <a:pt x="12076" y="13557"/>
                  </a:cubicBezTo>
                  <a:cubicBezTo>
                    <a:pt x="12025" y="13557"/>
                    <a:pt x="11972" y="13575"/>
                    <a:pt x="11926" y="13613"/>
                  </a:cubicBezTo>
                  <a:cubicBezTo>
                    <a:pt x="11450" y="14077"/>
                    <a:pt x="11129" y="14660"/>
                    <a:pt x="10510" y="14982"/>
                  </a:cubicBezTo>
                  <a:cubicBezTo>
                    <a:pt x="10019" y="15223"/>
                    <a:pt x="9491" y="15346"/>
                    <a:pt x="8957" y="15346"/>
                  </a:cubicBezTo>
                  <a:cubicBezTo>
                    <a:pt x="8752" y="15346"/>
                    <a:pt x="8547" y="15328"/>
                    <a:pt x="8343" y="15291"/>
                  </a:cubicBezTo>
                  <a:cubicBezTo>
                    <a:pt x="8331" y="15196"/>
                    <a:pt x="8331" y="15089"/>
                    <a:pt x="8319" y="14994"/>
                  </a:cubicBezTo>
                  <a:cubicBezTo>
                    <a:pt x="8307" y="14815"/>
                    <a:pt x="8295" y="14648"/>
                    <a:pt x="8271" y="14470"/>
                  </a:cubicBezTo>
                  <a:cubicBezTo>
                    <a:pt x="8307" y="14470"/>
                    <a:pt x="8331" y="14470"/>
                    <a:pt x="8355" y="14458"/>
                  </a:cubicBezTo>
                  <a:cubicBezTo>
                    <a:pt x="9533" y="14053"/>
                    <a:pt x="10522" y="13220"/>
                    <a:pt x="11117" y="12124"/>
                  </a:cubicBezTo>
                  <a:cubicBezTo>
                    <a:pt x="11426" y="11577"/>
                    <a:pt x="11688" y="10993"/>
                    <a:pt x="11879" y="10398"/>
                  </a:cubicBezTo>
                  <a:cubicBezTo>
                    <a:pt x="12510" y="10350"/>
                    <a:pt x="13165" y="10136"/>
                    <a:pt x="13629" y="9695"/>
                  </a:cubicBezTo>
                  <a:cubicBezTo>
                    <a:pt x="13998" y="9338"/>
                    <a:pt x="14605" y="8374"/>
                    <a:pt x="14320" y="7838"/>
                  </a:cubicBezTo>
                  <a:cubicBezTo>
                    <a:pt x="14276" y="7707"/>
                    <a:pt x="14148" y="7627"/>
                    <a:pt x="14018" y="7627"/>
                  </a:cubicBezTo>
                  <a:cubicBezTo>
                    <a:pt x="13971" y="7627"/>
                    <a:pt x="13923" y="7637"/>
                    <a:pt x="13879" y="7660"/>
                  </a:cubicBezTo>
                  <a:cubicBezTo>
                    <a:pt x="13581" y="7814"/>
                    <a:pt x="13605" y="8255"/>
                    <a:pt x="13486" y="8529"/>
                  </a:cubicBezTo>
                  <a:cubicBezTo>
                    <a:pt x="13212" y="9160"/>
                    <a:pt x="12665" y="9731"/>
                    <a:pt x="11998" y="9946"/>
                  </a:cubicBezTo>
                  <a:cubicBezTo>
                    <a:pt x="12176" y="9303"/>
                    <a:pt x="12236" y="8636"/>
                    <a:pt x="12165" y="7969"/>
                  </a:cubicBezTo>
                  <a:cubicBezTo>
                    <a:pt x="12152" y="7867"/>
                    <a:pt x="12067" y="7820"/>
                    <a:pt x="11977" y="7820"/>
                  </a:cubicBezTo>
                  <a:cubicBezTo>
                    <a:pt x="11899" y="7820"/>
                    <a:pt x="11816" y="7855"/>
                    <a:pt x="11772" y="7921"/>
                  </a:cubicBezTo>
                  <a:cubicBezTo>
                    <a:pt x="11129" y="8993"/>
                    <a:pt x="11045" y="10374"/>
                    <a:pt x="10474" y="11493"/>
                  </a:cubicBezTo>
                  <a:cubicBezTo>
                    <a:pt x="10438" y="11565"/>
                    <a:pt x="10402" y="11648"/>
                    <a:pt x="10367" y="11708"/>
                  </a:cubicBezTo>
                  <a:cubicBezTo>
                    <a:pt x="10486" y="10434"/>
                    <a:pt x="10402" y="9136"/>
                    <a:pt x="10105" y="7886"/>
                  </a:cubicBezTo>
                  <a:cubicBezTo>
                    <a:pt x="10068" y="7732"/>
                    <a:pt x="9929" y="7661"/>
                    <a:pt x="9791" y="7661"/>
                  </a:cubicBezTo>
                  <a:cubicBezTo>
                    <a:pt x="9619" y="7661"/>
                    <a:pt x="9447" y="7771"/>
                    <a:pt x="9474" y="7969"/>
                  </a:cubicBezTo>
                  <a:cubicBezTo>
                    <a:pt x="9676" y="9612"/>
                    <a:pt x="9462" y="11160"/>
                    <a:pt x="9200" y="12779"/>
                  </a:cubicBezTo>
                  <a:cubicBezTo>
                    <a:pt x="9176" y="12898"/>
                    <a:pt x="9200" y="13017"/>
                    <a:pt x="9259" y="13124"/>
                  </a:cubicBezTo>
                  <a:cubicBezTo>
                    <a:pt x="8950" y="13410"/>
                    <a:pt x="8593" y="13636"/>
                    <a:pt x="8212" y="13827"/>
                  </a:cubicBezTo>
                  <a:cubicBezTo>
                    <a:pt x="8057" y="11779"/>
                    <a:pt x="7926" y="9719"/>
                    <a:pt x="7759" y="7671"/>
                  </a:cubicBezTo>
                  <a:cubicBezTo>
                    <a:pt x="7831" y="7612"/>
                    <a:pt x="7878" y="7529"/>
                    <a:pt x="7902" y="7445"/>
                  </a:cubicBezTo>
                  <a:cubicBezTo>
                    <a:pt x="7962" y="7255"/>
                    <a:pt x="7878" y="7052"/>
                    <a:pt x="7700" y="6969"/>
                  </a:cubicBezTo>
                  <a:cubicBezTo>
                    <a:pt x="7652" y="6457"/>
                    <a:pt x="7604" y="5957"/>
                    <a:pt x="7557" y="5445"/>
                  </a:cubicBezTo>
                  <a:cubicBezTo>
                    <a:pt x="8521" y="5350"/>
                    <a:pt x="9271" y="4885"/>
                    <a:pt x="9879" y="4111"/>
                  </a:cubicBezTo>
                  <a:cubicBezTo>
                    <a:pt x="9914" y="4135"/>
                    <a:pt x="9950" y="4147"/>
                    <a:pt x="9998" y="4147"/>
                  </a:cubicBezTo>
                  <a:cubicBezTo>
                    <a:pt x="11093" y="4076"/>
                    <a:pt x="12034" y="3326"/>
                    <a:pt x="12331" y="2278"/>
                  </a:cubicBezTo>
                  <a:cubicBezTo>
                    <a:pt x="12403" y="2005"/>
                    <a:pt x="12188" y="1831"/>
                    <a:pt x="11973" y="1831"/>
                  </a:cubicBezTo>
                  <a:cubicBezTo>
                    <a:pt x="11832" y="1831"/>
                    <a:pt x="11690" y="1906"/>
                    <a:pt x="11629" y="2075"/>
                  </a:cubicBezTo>
                  <a:cubicBezTo>
                    <a:pt x="11403" y="2826"/>
                    <a:pt x="10855" y="3421"/>
                    <a:pt x="10141" y="3730"/>
                  </a:cubicBezTo>
                  <a:cubicBezTo>
                    <a:pt x="10664" y="2933"/>
                    <a:pt x="11069" y="1754"/>
                    <a:pt x="10700" y="873"/>
                  </a:cubicBezTo>
                  <a:cubicBezTo>
                    <a:pt x="10647" y="719"/>
                    <a:pt x="10513" y="645"/>
                    <a:pt x="10380" y="645"/>
                  </a:cubicBezTo>
                  <a:cubicBezTo>
                    <a:pt x="10215" y="645"/>
                    <a:pt x="10052" y="758"/>
                    <a:pt x="10045" y="968"/>
                  </a:cubicBezTo>
                  <a:cubicBezTo>
                    <a:pt x="9950" y="1885"/>
                    <a:pt x="9986" y="2623"/>
                    <a:pt x="9426" y="3445"/>
                  </a:cubicBezTo>
                  <a:cubicBezTo>
                    <a:pt x="8938" y="4111"/>
                    <a:pt x="8271" y="4623"/>
                    <a:pt x="7497" y="4933"/>
                  </a:cubicBezTo>
                  <a:cubicBezTo>
                    <a:pt x="7474" y="4778"/>
                    <a:pt x="7462" y="4635"/>
                    <a:pt x="7450" y="4481"/>
                  </a:cubicBezTo>
                  <a:cubicBezTo>
                    <a:pt x="7521" y="4064"/>
                    <a:pt x="7450" y="3588"/>
                    <a:pt x="7426" y="3159"/>
                  </a:cubicBezTo>
                  <a:cubicBezTo>
                    <a:pt x="7438" y="3135"/>
                    <a:pt x="7438" y="3111"/>
                    <a:pt x="7426" y="3088"/>
                  </a:cubicBezTo>
                  <a:lnTo>
                    <a:pt x="7426" y="2873"/>
                  </a:lnTo>
                  <a:cubicBezTo>
                    <a:pt x="7450" y="2016"/>
                    <a:pt x="7497" y="1159"/>
                    <a:pt x="7557" y="313"/>
                  </a:cubicBezTo>
                  <a:cubicBezTo>
                    <a:pt x="7577" y="114"/>
                    <a:pt x="7401" y="0"/>
                    <a:pt x="7228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32"/>
            <p:cNvSpPr/>
            <p:nvPr/>
          </p:nvSpPr>
          <p:spPr>
            <a:xfrm>
              <a:off x="6291133" y="3885407"/>
              <a:ext cx="668301" cy="297444"/>
            </a:xfrm>
            <a:custGeom>
              <a:rect b="b" l="l" r="r" t="t"/>
              <a:pathLst>
                <a:path extrusionOk="0" h="7451" w="16741">
                  <a:moveTo>
                    <a:pt x="7978" y="1"/>
                  </a:moveTo>
                  <a:cubicBezTo>
                    <a:pt x="7903" y="1"/>
                    <a:pt x="7828" y="4"/>
                    <a:pt x="7751" y="12"/>
                  </a:cubicBezTo>
                  <a:cubicBezTo>
                    <a:pt x="6930" y="95"/>
                    <a:pt x="6334" y="595"/>
                    <a:pt x="5942" y="1262"/>
                  </a:cubicBezTo>
                  <a:cubicBezTo>
                    <a:pt x="5549" y="1679"/>
                    <a:pt x="5311" y="2226"/>
                    <a:pt x="5275" y="2810"/>
                  </a:cubicBezTo>
                  <a:cubicBezTo>
                    <a:pt x="5263" y="2857"/>
                    <a:pt x="5251" y="2905"/>
                    <a:pt x="5251" y="2964"/>
                  </a:cubicBezTo>
                  <a:cubicBezTo>
                    <a:pt x="4970" y="2852"/>
                    <a:pt x="4654" y="2793"/>
                    <a:pt x="4346" y="2793"/>
                  </a:cubicBezTo>
                  <a:cubicBezTo>
                    <a:pt x="4000" y="2793"/>
                    <a:pt x="3664" y="2867"/>
                    <a:pt x="3394" y="3024"/>
                  </a:cubicBezTo>
                  <a:cubicBezTo>
                    <a:pt x="2905" y="3333"/>
                    <a:pt x="2572" y="3857"/>
                    <a:pt x="2524" y="4453"/>
                  </a:cubicBezTo>
                  <a:cubicBezTo>
                    <a:pt x="2501" y="4500"/>
                    <a:pt x="2489" y="4560"/>
                    <a:pt x="2477" y="4619"/>
                  </a:cubicBezTo>
                  <a:cubicBezTo>
                    <a:pt x="2361" y="4603"/>
                    <a:pt x="2247" y="4594"/>
                    <a:pt x="2135" y="4594"/>
                  </a:cubicBezTo>
                  <a:cubicBezTo>
                    <a:pt x="2006" y="4594"/>
                    <a:pt x="1878" y="4606"/>
                    <a:pt x="1751" y="4631"/>
                  </a:cubicBezTo>
                  <a:cubicBezTo>
                    <a:pt x="1643" y="4643"/>
                    <a:pt x="1536" y="4655"/>
                    <a:pt x="1429" y="4691"/>
                  </a:cubicBezTo>
                  <a:cubicBezTo>
                    <a:pt x="631" y="4893"/>
                    <a:pt x="0" y="5691"/>
                    <a:pt x="441" y="6512"/>
                  </a:cubicBezTo>
                  <a:cubicBezTo>
                    <a:pt x="673" y="6954"/>
                    <a:pt x="1120" y="7232"/>
                    <a:pt x="1611" y="7232"/>
                  </a:cubicBezTo>
                  <a:cubicBezTo>
                    <a:pt x="1649" y="7232"/>
                    <a:pt x="1688" y="7230"/>
                    <a:pt x="1727" y="7227"/>
                  </a:cubicBezTo>
                  <a:cubicBezTo>
                    <a:pt x="2296" y="7416"/>
                    <a:pt x="2942" y="7447"/>
                    <a:pt x="3573" y="7447"/>
                  </a:cubicBezTo>
                  <a:cubicBezTo>
                    <a:pt x="3867" y="7447"/>
                    <a:pt x="4159" y="7440"/>
                    <a:pt x="4438" y="7440"/>
                  </a:cubicBezTo>
                  <a:cubicBezTo>
                    <a:pt x="4499" y="7440"/>
                    <a:pt x="4560" y="7440"/>
                    <a:pt x="4620" y="7441"/>
                  </a:cubicBezTo>
                  <a:cubicBezTo>
                    <a:pt x="4958" y="7448"/>
                    <a:pt x="5297" y="7451"/>
                    <a:pt x="5635" y="7451"/>
                  </a:cubicBezTo>
                  <a:cubicBezTo>
                    <a:pt x="6451" y="7451"/>
                    <a:pt x="7268" y="7434"/>
                    <a:pt x="8085" y="7417"/>
                  </a:cubicBezTo>
                  <a:cubicBezTo>
                    <a:pt x="10252" y="7370"/>
                    <a:pt x="12419" y="7274"/>
                    <a:pt x="14597" y="7155"/>
                  </a:cubicBezTo>
                  <a:cubicBezTo>
                    <a:pt x="14728" y="7199"/>
                    <a:pt x="14863" y="7220"/>
                    <a:pt x="15000" y="7220"/>
                  </a:cubicBezTo>
                  <a:cubicBezTo>
                    <a:pt x="15163" y="7220"/>
                    <a:pt x="15328" y="7190"/>
                    <a:pt x="15490" y="7132"/>
                  </a:cubicBezTo>
                  <a:cubicBezTo>
                    <a:pt x="15943" y="6965"/>
                    <a:pt x="16324" y="6632"/>
                    <a:pt x="16538" y="6191"/>
                  </a:cubicBezTo>
                  <a:cubicBezTo>
                    <a:pt x="16729" y="5858"/>
                    <a:pt x="16741" y="5441"/>
                    <a:pt x="16574" y="5096"/>
                  </a:cubicBezTo>
                  <a:cubicBezTo>
                    <a:pt x="16407" y="4846"/>
                    <a:pt x="16157" y="4655"/>
                    <a:pt x="15871" y="4560"/>
                  </a:cubicBezTo>
                  <a:cubicBezTo>
                    <a:pt x="15614" y="4450"/>
                    <a:pt x="15341" y="4398"/>
                    <a:pt x="15069" y="4398"/>
                  </a:cubicBezTo>
                  <a:cubicBezTo>
                    <a:pt x="14926" y="4398"/>
                    <a:pt x="14784" y="4412"/>
                    <a:pt x="14645" y="4441"/>
                  </a:cubicBezTo>
                  <a:cubicBezTo>
                    <a:pt x="14621" y="4322"/>
                    <a:pt x="14586" y="4191"/>
                    <a:pt x="14538" y="4072"/>
                  </a:cubicBezTo>
                  <a:cubicBezTo>
                    <a:pt x="14214" y="3183"/>
                    <a:pt x="13380" y="2633"/>
                    <a:pt x="12487" y="2633"/>
                  </a:cubicBezTo>
                  <a:cubicBezTo>
                    <a:pt x="12231" y="2633"/>
                    <a:pt x="11971" y="2678"/>
                    <a:pt x="11716" y="2774"/>
                  </a:cubicBezTo>
                  <a:cubicBezTo>
                    <a:pt x="11573" y="2822"/>
                    <a:pt x="11430" y="2893"/>
                    <a:pt x="11299" y="2976"/>
                  </a:cubicBezTo>
                  <a:cubicBezTo>
                    <a:pt x="11276" y="2929"/>
                    <a:pt x="11264" y="2893"/>
                    <a:pt x="11240" y="2857"/>
                  </a:cubicBezTo>
                  <a:cubicBezTo>
                    <a:pt x="11097" y="2536"/>
                    <a:pt x="10895" y="2250"/>
                    <a:pt x="10656" y="1988"/>
                  </a:cubicBezTo>
                  <a:cubicBezTo>
                    <a:pt x="10585" y="1821"/>
                    <a:pt x="10502" y="1655"/>
                    <a:pt x="10406" y="1500"/>
                  </a:cubicBezTo>
                  <a:cubicBezTo>
                    <a:pt x="9874" y="657"/>
                    <a:pt x="8991" y="1"/>
                    <a:pt x="797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32"/>
            <p:cNvSpPr/>
            <p:nvPr/>
          </p:nvSpPr>
          <p:spPr>
            <a:xfrm>
              <a:off x="6638078" y="3571875"/>
              <a:ext cx="462034" cy="205508"/>
            </a:xfrm>
            <a:custGeom>
              <a:rect b="b" l="l" r="r" t="t"/>
              <a:pathLst>
                <a:path extrusionOk="0" h="5148" w="11574">
                  <a:moveTo>
                    <a:pt x="5510" y="0"/>
                  </a:moveTo>
                  <a:cubicBezTo>
                    <a:pt x="5460" y="0"/>
                    <a:pt x="5410" y="3"/>
                    <a:pt x="5359" y="8"/>
                  </a:cubicBezTo>
                  <a:cubicBezTo>
                    <a:pt x="4823" y="67"/>
                    <a:pt x="4359" y="389"/>
                    <a:pt x="4109" y="865"/>
                  </a:cubicBezTo>
                  <a:cubicBezTo>
                    <a:pt x="3835" y="1162"/>
                    <a:pt x="3668" y="1543"/>
                    <a:pt x="3644" y="1936"/>
                  </a:cubicBezTo>
                  <a:cubicBezTo>
                    <a:pt x="3644" y="1972"/>
                    <a:pt x="3632" y="2008"/>
                    <a:pt x="3632" y="2044"/>
                  </a:cubicBezTo>
                  <a:cubicBezTo>
                    <a:pt x="3434" y="1970"/>
                    <a:pt x="3214" y="1929"/>
                    <a:pt x="3000" y="1929"/>
                  </a:cubicBezTo>
                  <a:cubicBezTo>
                    <a:pt x="2764" y="1929"/>
                    <a:pt x="2534" y="1979"/>
                    <a:pt x="2346" y="2091"/>
                  </a:cubicBezTo>
                  <a:cubicBezTo>
                    <a:pt x="2001" y="2305"/>
                    <a:pt x="1775" y="2675"/>
                    <a:pt x="1739" y="3079"/>
                  </a:cubicBezTo>
                  <a:cubicBezTo>
                    <a:pt x="1727" y="3115"/>
                    <a:pt x="1715" y="3151"/>
                    <a:pt x="1704" y="3198"/>
                  </a:cubicBezTo>
                  <a:cubicBezTo>
                    <a:pt x="1620" y="3181"/>
                    <a:pt x="1537" y="3172"/>
                    <a:pt x="1453" y="3172"/>
                  </a:cubicBezTo>
                  <a:cubicBezTo>
                    <a:pt x="1370" y="3172"/>
                    <a:pt x="1287" y="3181"/>
                    <a:pt x="1203" y="3198"/>
                  </a:cubicBezTo>
                  <a:cubicBezTo>
                    <a:pt x="1132" y="3198"/>
                    <a:pt x="1061" y="3210"/>
                    <a:pt x="989" y="3234"/>
                  </a:cubicBezTo>
                  <a:cubicBezTo>
                    <a:pt x="441" y="3389"/>
                    <a:pt x="1" y="3925"/>
                    <a:pt x="299" y="4496"/>
                  </a:cubicBezTo>
                  <a:cubicBezTo>
                    <a:pt x="467" y="4811"/>
                    <a:pt x="784" y="4998"/>
                    <a:pt x="1130" y="4998"/>
                  </a:cubicBezTo>
                  <a:cubicBezTo>
                    <a:pt x="1150" y="4998"/>
                    <a:pt x="1171" y="4998"/>
                    <a:pt x="1192" y="4996"/>
                  </a:cubicBezTo>
                  <a:cubicBezTo>
                    <a:pt x="1589" y="5124"/>
                    <a:pt x="2029" y="5147"/>
                    <a:pt x="2457" y="5147"/>
                  </a:cubicBezTo>
                  <a:cubicBezTo>
                    <a:pt x="2710" y="5147"/>
                    <a:pt x="2958" y="5139"/>
                    <a:pt x="3192" y="5139"/>
                  </a:cubicBezTo>
                  <a:cubicBezTo>
                    <a:pt x="3425" y="5143"/>
                    <a:pt x="3659" y="5144"/>
                    <a:pt x="3893" y="5144"/>
                  </a:cubicBezTo>
                  <a:cubicBezTo>
                    <a:pt x="4457" y="5144"/>
                    <a:pt x="5021" y="5136"/>
                    <a:pt x="5585" y="5127"/>
                  </a:cubicBezTo>
                  <a:cubicBezTo>
                    <a:pt x="7085" y="5092"/>
                    <a:pt x="8585" y="5032"/>
                    <a:pt x="10086" y="4949"/>
                  </a:cubicBezTo>
                  <a:cubicBezTo>
                    <a:pt x="10173" y="4974"/>
                    <a:pt x="10263" y="4987"/>
                    <a:pt x="10353" y="4987"/>
                  </a:cubicBezTo>
                  <a:cubicBezTo>
                    <a:pt x="10471" y="4987"/>
                    <a:pt x="10590" y="4965"/>
                    <a:pt x="10705" y="4925"/>
                  </a:cubicBezTo>
                  <a:cubicBezTo>
                    <a:pt x="11026" y="4806"/>
                    <a:pt x="11288" y="4580"/>
                    <a:pt x="11431" y="4282"/>
                  </a:cubicBezTo>
                  <a:cubicBezTo>
                    <a:pt x="11562" y="4044"/>
                    <a:pt x="11574" y="3758"/>
                    <a:pt x="11455" y="3520"/>
                  </a:cubicBezTo>
                  <a:cubicBezTo>
                    <a:pt x="11336" y="3341"/>
                    <a:pt x="11169" y="3210"/>
                    <a:pt x="10967" y="3151"/>
                  </a:cubicBezTo>
                  <a:cubicBezTo>
                    <a:pt x="10790" y="3079"/>
                    <a:pt x="10597" y="3039"/>
                    <a:pt x="10403" y="3039"/>
                  </a:cubicBezTo>
                  <a:cubicBezTo>
                    <a:pt x="10309" y="3039"/>
                    <a:pt x="10214" y="3048"/>
                    <a:pt x="10121" y="3067"/>
                  </a:cubicBezTo>
                  <a:cubicBezTo>
                    <a:pt x="10109" y="2984"/>
                    <a:pt x="10086" y="2901"/>
                    <a:pt x="10050" y="2817"/>
                  </a:cubicBezTo>
                  <a:cubicBezTo>
                    <a:pt x="9826" y="2203"/>
                    <a:pt x="9245" y="1821"/>
                    <a:pt x="8621" y="1821"/>
                  </a:cubicBezTo>
                  <a:cubicBezTo>
                    <a:pt x="8448" y="1821"/>
                    <a:pt x="8271" y="1850"/>
                    <a:pt x="8097" y="1913"/>
                  </a:cubicBezTo>
                  <a:cubicBezTo>
                    <a:pt x="8002" y="1948"/>
                    <a:pt x="7895" y="1996"/>
                    <a:pt x="7800" y="2055"/>
                  </a:cubicBezTo>
                  <a:cubicBezTo>
                    <a:pt x="7788" y="2032"/>
                    <a:pt x="7776" y="1996"/>
                    <a:pt x="7764" y="1972"/>
                  </a:cubicBezTo>
                  <a:cubicBezTo>
                    <a:pt x="7669" y="1758"/>
                    <a:pt x="7526" y="1555"/>
                    <a:pt x="7371" y="1377"/>
                  </a:cubicBezTo>
                  <a:cubicBezTo>
                    <a:pt x="7311" y="1258"/>
                    <a:pt x="7252" y="1151"/>
                    <a:pt x="7192" y="1043"/>
                  </a:cubicBezTo>
                  <a:cubicBezTo>
                    <a:pt x="6826" y="455"/>
                    <a:pt x="6210" y="0"/>
                    <a:pt x="551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32"/>
            <p:cNvSpPr/>
            <p:nvPr/>
          </p:nvSpPr>
          <p:spPr>
            <a:xfrm>
              <a:off x="4697447" y="4947359"/>
              <a:ext cx="308502" cy="188582"/>
            </a:xfrm>
            <a:custGeom>
              <a:rect b="b" l="l" r="r" t="t"/>
              <a:pathLst>
                <a:path extrusionOk="0" h="4724" w="7728">
                  <a:moveTo>
                    <a:pt x="5136" y="0"/>
                  </a:moveTo>
                  <a:cubicBezTo>
                    <a:pt x="4907" y="0"/>
                    <a:pt x="4667" y="83"/>
                    <a:pt x="4477" y="234"/>
                  </a:cubicBezTo>
                  <a:cubicBezTo>
                    <a:pt x="4144" y="496"/>
                    <a:pt x="3858" y="818"/>
                    <a:pt x="3632" y="1187"/>
                  </a:cubicBezTo>
                  <a:cubicBezTo>
                    <a:pt x="3168" y="1556"/>
                    <a:pt x="2632" y="1806"/>
                    <a:pt x="2049" y="1925"/>
                  </a:cubicBezTo>
                  <a:cubicBezTo>
                    <a:pt x="1418" y="2068"/>
                    <a:pt x="727" y="2211"/>
                    <a:pt x="346" y="2782"/>
                  </a:cubicBezTo>
                  <a:cubicBezTo>
                    <a:pt x="13" y="3270"/>
                    <a:pt x="1" y="3735"/>
                    <a:pt x="191" y="4128"/>
                  </a:cubicBezTo>
                  <a:cubicBezTo>
                    <a:pt x="239" y="3937"/>
                    <a:pt x="346" y="3771"/>
                    <a:pt x="513" y="3663"/>
                  </a:cubicBezTo>
                  <a:cubicBezTo>
                    <a:pt x="501" y="3556"/>
                    <a:pt x="560" y="3461"/>
                    <a:pt x="656" y="3425"/>
                  </a:cubicBezTo>
                  <a:cubicBezTo>
                    <a:pt x="1730" y="2922"/>
                    <a:pt x="3141" y="2660"/>
                    <a:pt x="4344" y="2660"/>
                  </a:cubicBezTo>
                  <a:cubicBezTo>
                    <a:pt x="4421" y="2660"/>
                    <a:pt x="4498" y="2661"/>
                    <a:pt x="4573" y="2663"/>
                  </a:cubicBezTo>
                  <a:cubicBezTo>
                    <a:pt x="5216" y="2675"/>
                    <a:pt x="5894" y="2878"/>
                    <a:pt x="6371" y="3306"/>
                  </a:cubicBezTo>
                  <a:cubicBezTo>
                    <a:pt x="6906" y="3449"/>
                    <a:pt x="7264" y="3973"/>
                    <a:pt x="7359" y="4592"/>
                  </a:cubicBezTo>
                  <a:cubicBezTo>
                    <a:pt x="7371" y="4628"/>
                    <a:pt x="7371" y="4675"/>
                    <a:pt x="7359" y="4723"/>
                  </a:cubicBezTo>
                  <a:cubicBezTo>
                    <a:pt x="7597" y="4592"/>
                    <a:pt x="7728" y="4330"/>
                    <a:pt x="7692" y="4068"/>
                  </a:cubicBezTo>
                  <a:cubicBezTo>
                    <a:pt x="7656" y="3866"/>
                    <a:pt x="7597" y="3675"/>
                    <a:pt x="7502" y="3509"/>
                  </a:cubicBezTo>
                  <a:cubicBezTo>
                    <a:pt x="7490" y="3449"/>
                    <a:pt x="7466" y="3390"/>
                    <a:pt x="7454" y="3330"/>
                  </a:cubicBezTo>
                  <a:cubicBezTo>
                    <a:pt x="7299" y="2985"/>
                    <a:pt x="7061" y="2687"/>
                    <a:pt x="6752" y="2485"/>
                  </a:cubicBezTo>
                  <a:lnTo>
                    <a:pt x="6680" y="2377"/>
                  </a:lnTo>
                  <a:cubicBezTo>
                    <a:pt x="6323" y="1818"/>
                    <a:pt x="6049" y="1211"/>
                    <a:pt x="5882" y="568"/>
                  </a:cubicBezTo>
                  <a:cubicBezTo>
                    <a:pt x="5777" y="174"/>
                    <a:pt x="5468" y="0"/>
                    <a:pt x="513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32"/>
            <p:cNvSpPr/>
            <p:nvPr/>
          </p:nvSpPr>
          <p:spPr>
            <a:xfrm>
              <a:off x="4700321" y="5053067"/>
              <a:ext cx="290897" cy="114211"/>
            </a:xfrm>
            <a:custGeom>
              <a:rect b="b" l="l" r="r" t="t"/>
              <a:pathLst>
                <a:path extrusionOk="0" h="2861" w="7287">
                  <a:moveTo>
                    <a:pt x="4279" y="0"/>
                  </a:moveTo>
                  <a:cubicBezTo>
                    <a:pt x="3063" y="0"/>
                    <a:pt x="1649" y="272"/>
                    <a:pt x="584" y="765"/>
                  </a:cubicBezTo>
                  <a:cubicBezTo>
                    <a:pt x="476" y="801"/>
                    <a:pt x="417" y="896"/>
                    <a:pt x="429" y="1003"/>
                  </a:cubicBezTo>
                  <a:cubicBezTo>
                    <a:pt x="274" y="1111"/>
                    <a:pt x="155" y="1277"/>
                    <a:pt x="119" y="1468"/>
                  </a:cubicBezTo>
                  <a:cubicBezTo>
                    <a:pt x="0" y="1861"/>
                    <a:pt x="238" y="2277"/>
                    <a:pt x="655" y="2373"/>
                  </a:cubicBezTo>
                  <a:cubicBezTo>
                    <a:pt x="1524" y="2575"/>
                    <a:pt x="2417" y="2718"/>
                    <a:pt x="3310" y="2789"/>
                  </a:cubicBezTo>
                  <a:cubicBezTo>
                    <a:pt x="3358" y="2218"/>
                    <a:pt x="3489" y="1646"/>
                    <a:pt x="3703" y="1111"/>
                  </a:cubicBezTo>
                  <a:cubicBezTo>
                    <a:pt x="3765" y="954"/>
                    <a:pt x="3908" y="885"/>
                    <a:pt x="4056" y="885"/>
                  </a:cubicBezTo>
                  <a:cubicBezTo>
                    <a:pt x="4247" y="885"/>
                    <a:pt x="4447" y="1000"/>
                    <a:pt x="4501" y="1194"/>
                  </a:cubicBezTo>
                  <a:cubicBezTo>
                    <a:pt x="4632" y="1730"/>
                    <a:pt x="4691" y="2301"/>
                    <a:pt x="4667" y="2861"/>
                  </a:cubicBezTo>
                  <a:cubicBezTo>
                    <a:pt x="5048" y="2861"/>
                    <a:pt x="5417" y="2861"/>
                    <a:pt x="5787" y="2849"/>
                  </a:cubicBezTo>
                  <a:cubicBezTo>
                    <a:pt x="5882" y="2849"/>
                    <a:pt x="5977" y="2849"/>
                    <a:pt x="6060" y="2837"/>
                  </a:cubicBezTo>
                  <a:cubicBezTo>
                    <a:pt x="6191" y="2837"/>
                    <a:pt x="6322" y="2813"/>
                    <a:pt x="6453" y="2813"/>
                  </a:cubicBezTo>
                  <a:cubicBezTo>
                    <a:pt x="6834" y="2777"/>
                    <a:pt x="7251" y="2468"/>
                    <a:pt x="7275" y="2063"/>
                  </a:cubicBezTo>
                  <a:cubicBezTo>
                    <a:pt x="7287" y="2015"/>
                    <a:pt x="7287" y="1980"/>
                    <a:pt x="7275" y="1932"/>
                  </a:cubicBezTo>
                  <a:cubicBezTo>
                    <a:pt x="7192" y="1313"/>
                    <a:pt x="6834" y="789"/>
                    <a:pt x="6287" y="658"/>
                  </a:cubicBezTo>
                  <a:cubicBezTo>
                    <a:pt x="5822" y="218"/>
                    <a:pt x="5132" y="15"/>
                    <a:pt x="4501" y="3"/>
                  </a:cubicBezTo>
                  <a:cubicBezTo>
                    <a:pt x="4427" y="1"/>
                    <a:pt x="4353" y="0"/>
                    <a:pt x="4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32"/>
            <p:cNvSpPr/>
            <p:nvPr/>
          </p:nvSpPr>
          <p:spPr>
            <a:xfrm>
              <a:off x="4815810" y="5088156"/>
              <a:ext cx="72295" cy="300318"/>
            </a:xfrm>
            <a:custGeom>
              <a:rect b="b" l="l" r="r" t="t"/>
              <a:pathLst>
                <a:path extrusionOk="0" h="7523" w="1811">
                  <a:moveTo>
                    <a:pt x="1164" y="1"/>
                  </a:moveTo>
                  <a:cubicBezTo>
                    <a:pt x="1015" y="1"/>
                    <a:pt x="872" y="71"/>
                    <a:pt x="810" y="232"/>
                  </a:cubicBezTo>
                  <a:cubicBezTo>
                    <a:pt x="608" y="767"/>
                    <a:pt x="477" y="1339"/>
                    <a:pt x="417" y="1910"/>
                  </a:cubicBezTo>
                  <a:cubicBezTo>
                    <a:pt x="346" y="2565"/>
                    <a:pt x="334" y="3244"/>
                    <a:pt x="286" y="3875"/>
                  </a:cubicBezTo>
                  <a:cubicBezTo>
                    <a:pt x="238" y="4482"/>
                    <a:pt x="203" y="5101"/>
                    <a:pt x="167" y="5720"/>
                  </a:cubicBezTo>
                  <a:cubicBezTo>
                    <a:pt x="119" y="6363"/>
                    <a:pt x="0" y="6851"/>
                    <a:pt x="429" y="7375"/>
                  </a:cubicBezTo>
                  <a:cubicBezTo>
                    <a:pt x="511" y="7479"/>
                    <a:pt x="632" y="7522"/>
                    <a:pt x="758" y="7522"/>
                  </a:cubicBezTo>
                  <a:cubicBezTo>
                    <a:pt x="907" y="7522"/>
                    <a:pt x="1064" y="7460"/>
                    <a:pt x="1167" y="7363"/>
                  </a:cubicBezTo>
                  <a:cubicBezTo>
                    <a:pt x="1584" y="6971"/>
                    <a:pt x="1524" y="6470"/>
                    <a:pt x="1560" y="5923"/>
                  </a:cubicBezTo>
                  <a:cubicBezTo>
                    <a:pt x="1596" y="5268"/>
                    <a:pt x="1643" y="4613"/>
                    <a:pt x="1679" y="3958"/>
                  </a:cubicBezTo>
                  <a:cubicBezTo>
                    <a:pt x="1703" y="3303"/>
                    <a:pt x="1774" y="2649"/>
                    <a:pt x="1786" y="1982"/>
                  </a:cubicBezTo>
                  <a:cubicBezTo>
                    <a:pt x="1810" y="1422"/>
                    <a:pt x="1751" y="851"/>
                    <a:pt x="1608" y="315"/>
                  </a:cubicBezTo>
                  <a:cubicBezTo>
                    <a:pt x="1561" y="120"/>
                    <a:pt x="1358" y="1"/>
                    <a:pt x="11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32"/>
            <p:cNvSpPr/>
            <p:nvPr/>
          </p:nvSpPr>
          <p:spPr>
            <a:xfrm>
              <a:off x="5344350" y="4932588"/>
              <a:ext cx="359001" cy="347184"/>
            </a:xfrm>
            <a:custGeom>
              <a:rect b="b" l="l" r="r" t="t"/>
              <a:pathLst>
                <a:path extrusionOk="0" h="8697" w="8993">
                  <a:moveTo>
                    <a:pt x="3052" y="0"/>
                  </a:moveTo>
                  <a:cubicBezTo>
                    <a:pt x="2835" y="0"/>
                    <a:pt x="2608" y="18"/>
                    <a:pt x="2369" y="57"/>
                  </a:cubicBezTo>
                  <a:cubicBezTo>
                    <a:pt x="2167" y="92"/>
                    <a:pt x="2012" y="223"/>
                    <a:pt x="1941" y="414"/>
                  </a:cubicBezTo>
                  <a:cubicBezTo>
                    <a:pt x="1715" y="438"/>
                    <a:pt x="1500" y="497"/>
                    <a:pt x="1298" y="604"/>
                  </a:cubicBezTo>
                  <a:cubicBezTo>
                    <a:pt x="1584" y="819"/>
                    <a:pt x="1869" y="1033"/>
                    <a:pt x="2143" y="1259"/>
                  </a:cubicBezTo>
                  <a:cubicBezTo>
                    <a:pt x="2453" y="1319"/>
                    <a:pt x="2762" y="1402"/>
                    <a:pt x="3048" y="1450"/>
                  </a:cubicBezTo>
                  <a:cubicBezTo>
                    <a:pt x="3703" y="1593"/>
                    <a:pt x="4358" y="1759"/>
                    <a:pt x="5001" y="1974"/>
                  </a:cubicBezTo>
                  <a:cubicBezTo>
                    <a:pt x="5282" y="2060"/>
                    <a:pt x="5170" y="2451"/>
                    <a:pt x="4916" y="2451"/>
                  </a:cubicBezTo>
                  <a:cubicBezTo>
                    <a:pt x="4890" y="2451"/>
                    <a:pt x="4863" y="2447"/>
                    <a:pt x="4834" y="2438"/>
                  </a:cubicBezTo>
                  <a:cubicBezTo>
                    <a:pt x="4227" y="2259"/>
                    <a:pt x="3608" y="2116"/>
                    <a:pt x="3000" y="2009"/>
                  </a:cubicBezTo>
                  <a:lnTo>
                    <a:pt x="3000" y="2009"/>
                  </a:lnTo>
                  <a:cubicBezTo>
                    <a:pt x="3239" y="2236"/>
                    <a:pt x="3477" y="2474"/>
                    <a:pt x="3715" y="2712"/>
                  </a:cubicBezTo>
                  <a:cubicBezTo>
                    <a:pt x="4691" y="2867"/>
                    <a:pt x="5727" y="3462"/>
                    <a:pt x="6453" y="4021"/>
                  </a:cubicBezTo>
                  <a:cubicBezTo>
                    <a:pt x="6671" y="4187"/>
                    <a:pt x="6546" y="4560"/>
                    <a:pt x="6314" y="4560"/>
                  </a:cubicBezTo>
                  <a:cubicBezTo>
                    <a:pt x="6279" y="4560"/>
                    <a:pt x="6242" y="4552"/>
                    <a:pt x="6203" y="4533"/>
                  </a:cubicBezTo>
                  <a:cubicBezTo>
                    <a:pt x="5751" y="4307"/>
                    <a:pt x="5298" y="4117"/>
                    <a:pt x="4822" y="3950"/>
                  </a:cubicBezTo>
                  <a:lnTo>
                    <a:pt x="4822" y="3950"/>
                  </a:lnTo>
                  <a:lnTo>
                    <a:pt x="4989" y="4129"/>
                  </a:lnTo>
                  <a:cubicBezTo>
                    <a:pt x="5298" y="4498"/>
                    <a:pt x="5584" y="4891"/>
                    <a:pt x="5858" y="5295"/>
                  </a:cubicBezTo>
                  <a:cubicBezTo>
                    <a:pt x="5907" y="5215"/>
                    <a:pt x="5994" y="5167"/>
                    <a:pt x="6085" y="5167"/>
                  </a:cubicBezTo>
                  <a:cubicBezTo>
                    <a:pt x="6129" y="5167"/>
                    <a:pt x="6173" y="5177"/>
                    <a:pt x="6215" y="5200"/>
                  </a:cubicBezTo>
                  <a:lnTo>
                    <a:pt x="7215" y="5629"/>
                  </a:lnTo>
                  <a:cubicBezTo>
                    <a:pt x="7551" y="5776"/>
                    <a:pt x="7424" y="6265"/>
                    <a:pt x="7129" y="6265"/>
                  </a:cubicBezTo>
                  <a:cubicBezTo>
                    <a:pt x="7089" y="6265"/>
                    <a:pt x="7046" y="6256"/>
                    <a:pt x="7001" y="6236"/>
                  </a:cubicBezTo>
                  <a:lnTo>
                    <a:pt x="6287" y="5962"/>
                  </a:lnTo>
                  <a:lnTo>
                    <a:pt x="6287" y="5962"/>
                  </a:lnTo>
                  <a:cubicBezTo>
                    <a:pt x="6596" y="6438"/>
                    <a:pt x="6894" y="6915"/>
                    <a:pt x="7227" y="7379"/>
                  </a:cubicBezTo>
                  <a:cubicBezTo>
                    <a:pt x="7306" y="7502"/>
                    <a:pt x="7204" y="7644"/>
                    <a:pt x="7093" y="7644"/>
                  </a:cubicBezTo>
                  <a:cubicBezTo>
                    <a:pt x="7053" y="7644"/>
                    <a:pt x="7012" y="7625"/>
                    <a:pt x="6977" y="7581"/>
                  </a:cubicBezTo>
                  <a:cubicBezTo>
                    <a:pt x="6608" y="7105"/>
                    <a:pt x="6215" y="6653"/>
                    <a:pt x="5810" y="6224"/>
                  </a:cubicBezTo>
                  <a:lnTo>
                    <a:pt x="5810" y="6224"/>
                  </a:lnTo>
                  <a:cubicBezTo>
                    <a:pt x="5763" y="6438"/>
                    <a:pt x="5763" y="6653"/>
                    <a:pt x="5822" y="6867"/>
                  </a:cubicBezTo>
                  <a:cubicBezTo>
                    <a:pt x="5863" y="7123"/>
                    <a:pt x="5664" y="7272"/>
                    <a:pt x="5470" y="7272"/>
                  </a:cubicBezTo>
                  <a:cubicBezTo>
                    <a:pt x="5321" y="7272"/>
                    <a:pt x="5175" y="7183"/>
                    <a:pt x="5144" y="6986"/>
                  </a:cubicBezTo>
                  <a:cubicBezTo>
                    <a:pt x="5036" y="6557"/>
                    <a:pt x="5108" y="6093"/>
                    <a:pt x="5322" y="5712"/>
                  </a:cubicBezTo>
                  <a:cubicBezTo>
                    <a:pt x="5060" y="5438"/>
                    <a:pt x="4798" y="5164"/>
                    <a:pt x="4536" y="4879"/>
                  </a:cubicBezTo>
                  <a:cubicBezTo>
                    <a:pt x="4346" y="4664"/>
                    <a:pt x="4155" y="4462"/>
                    <a:pt x="3953" y="4260"/>
                  </a:cubicBezTo>
                  <a:lnTo>
                    <a:pt x="3953" y="4260"/>
                  </a:lnTo>
                  <a:cubicBezTo>
                    <a:pt x="3953" y="4319"/>
                    <a:pt x="3965" y="4379"/>
                    <a:pt x="3977" y="4426"/>
                  </a:cubicBezTo>
                  <a:cubicBezTo>
                    <a:pt x="4024" y="4760"/>
                    <a:pt x="4251" y="5676"/>
                    <a:pt x="3715" y="5772"/>
                  </a:cubicBezTo>
                  <a:cubicBezTo>
                    <a:pt x="3689" y="5776"/>
                    <a:pt x="3664" y="5778"/>
                    <a:pt x="3640" y="5778"/>
                  </a:cubicBezTo>
                  <a:cubicBezTo>
                    <a:pt x="3170" y="5778"/>
                    <a:pt x="3080" y="4922"/>
                    <a:pt x="3012" y="4593"/>
                  </a:cubicBezTo>
                  <a:cubicBezTo>
                    <a:pt x="2941" y="4224"/>
                    <a:pt x="2786" y="3700"/>
                    <a:pt x="2846" y="3248"/>
                  </a:cubicBezTo>
                  <a:cubicBezTo>
                    <a:pt x="2822" y="3224"/>
                    <a:pt x="2810" y="3176"/>
                    <a:pt x="2810" y="3140"/>
                  </a:cubicBezTo>
                  <a:cubicBezTo>
                    <a:pt x="2512" y="2878"/>
                    <a:pt x="2215" y="2605"/>
                    <a:pt x="1917" y="2343"/>
                  </a:cubicBezTo>
                  <a:lnTo>
                    <a:pt x="1917" y="2355"/>
                  </a:lnTo>
                  <a:cubicBezTo>
                    <a:pt x="1917" y="2747"/>
                    <a:pt x="1965" y="3128"/>
                    <a:pt x="2048" y="3509"/>
                  </a:cubicBezTo>
                  <a:cubicBezTo>
                    <a:pt x="2088" y="3736"/>
                    <a:pt x="1919" y="3862"/>
                    <a:pt x="1744" y="3862"/>
                  </a:cubicBezTo>
                  <a:cubicBezTo>
                    <a:pt x="1606" y="3862"/>
                    <a:pt x="1464" y="3784"/>
                    <a:pt x="1417" y="3617"/>
                  </a:cubicBezTo>
                  <a:cubicBezTo>
                    <a:pt x="1298" y="3188"/>
                    <a:pt x="1274" y="2747"/>
                    <a:pt x="1346" y="2307"/>
                  </a:cubicBezTo>
                  <a:cubicBezTo>
                    <a:pt x="1357" y="2188"/>
                    <a:pt x="1453" y="2081"/>
                    <a:pt x="1572" y="2057"/>
                  </a:cubicBezTo>
                  <a:cubicBezTo>
                    <a:pt x="1238" y="1783"/>
                    <a:pt x="893" y="1521"/>
                    <a:pt x="536" y="1271"/>
                  </a:cubicBezTo>
                  <a:cubicBezTo>
                    <a:pt x="250" y="1664"/>
                    <a:pt x="95" y="2128"/>
                    <a:pt x="72" y="2605"/>
                  </a:cubicBezTo>
                  <a:cubicBezTo>
                    <a:pt x="0" y="4307"/>
                    <a:pt x="1405" y="5676"/>
                    <a:pt x="2715" y="6546"/>
                  </a:cubicBezTo>
                  <a:cubicBezTo>
                    <a:pt x="4191" y="7510"/>
                    <a:pt x="5798" y="8224"/>
                    <a:pt x="7501" y="8665"/>
                  </a:cubicBezTo>
                  <a:cubicBezTo>
                    <a:pt x="7581" y="8687"/>
                    <a:pt x="7663" y="8697"/>
                    <a:pt x="7745" y="8697"/>
                  </a:cubicBezTo>
                  <a:cubicBezTo>
                    <a:pt x="8378" y="8697"/>
                    <a:pt x="8992" y="8079"/>
                    <a:pt x="8644" y="7415"/>
                  </a:cubicBezTo>
                  <a:cubicBezTo>
                    <a:pt x="7309" y="4935"/>
                    <a:pt x="6608" y="0"/>
                    <a:pt x="305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32"/>
            <p:cNvSpPr/>
            <p:nvPr/>
          </p:nvSpPr>
          <p:spPr>
            <a:xfrm>
              <a:off x="5186547" y="4866521"/>
              <a:ext cx="459359" cy="371216"/>
            </a:xfrm>
            <a:custGeom>
              <a:rect b="b" l="l" r="r" t="t"/>
              <a:pathLst>
                <a:path extrusionOk="0" h="9299" w="11507">
                  <a:moveTo>
                    <a:pt x="707" y="1"/>
                  </a:moveTo>
                  <a:cubicBezTo>
                    <a:pt x="534" y="1"/>
                    <a:pt x="365" y="25"/>
                    <a:pt x="203" y="81"/>
                  </a:cubicBezTo>
                  <a:cubicBezTo>
                    <a:pt x="48" y="164"/>
                    <a:pt x="0" y="354"/>
                    <a:pt x="107" y="473"/>
                  </a:cubicBezTo>
                  <a:cubicBezTo>
                    <a:pt x="417" y="878"/>
                    <a:pt x="857" y="997"/>
                    <a:pt x="1310" y="1188"/>
                  </a:cubicBezTo>
                  <a:cubicBezTo>
                    <a:pt x="1905" y="1426"/>
                    <a:pt x="2489" y="1700"/>
                    <a:pt x="3048" y="2009"/>
                  </a:cubicBezTo>
                  <a:cubicBezTo>
                    <a:pt x="3548" y="2283"/>
                    <a:pt x="4025" y="2593"/>
                    <a:pt x="4489" y="2926"/>
                  </a:cubicBezTo>
                  <a:cubicBezTo>
                    <a:pt x="4846" y="3176"/>
                    <a:pt x="5191" y="3438"/>
                    <a:pt x="5525" y="3724"/>
                  </a:cubicBezTo>
                  <a:cubicBezTo>
                    <a:pt x="5406" y="3736"/>
                    <a:pt x="5310" y="3843"/>
                    <a:pt x="5310" y="3962"/>
                  </a:cubicBezTo>
                  <a:cubicBezTo>
                    <a:pt x="5227" y="4402"/>
                    <a:pt x="5251" y="4843"/>
                    <a:pt x="5370" y="5272"/>
                  </a:cubicBezTo>
                  <a:cubicBezTo>
                    <a:pt x="5422" y="5439"/>
                    <a:pt x="5567" y="5517"/>
                    <a:pt x="5705" y="5517"/>
                  </a:cubicBezTo>
                  <a:cubicBezTo>
                    <a:pt x="5882" y="5517"/>
                    <a:pt x="6048" y="5391"/>
                    <a:pt x="6001" y="5164"/>
                  </a:cubicBezTo>
                  <a:cubicBezTo>
                    <a:pt x="5918" y="4783"/>
                    <a:pt x="5870" y="4402"/>
                    <a:pt x="5870" y="4010"/>
                  </a:cubicBezTo>
                  <a:lnTo>
                    <a:pt x="5870" y="4010"/>
                  </a:lnTo>
                  <a:cubicBezTo>
                    <a:pt x="6168" y="4260"/>
                    <a:pt x="6465" y="4533"/>
                    <a:pt x="6763" y="4795"/>
                  </a:cubicBezTo>
                  <a:cubicBezTo>
                    <a:pt x="6763" y="4843"/>
                    <a:pt x="6775" y="4879"/>
                    <a:pt x="6799" y="4914"/>
                  </a:cubicBezTo>
                  <a:cubicBezTo>
                    <a:pt x="6739" y="5343"/>
                    <a:pt x="6894" y="5891"/>
                    <a:pt x="6965" y="6248"/>
                  </a:cubicBezTo>
                  <a:cubicBezTo>
                    <a:pt x="7033" y="6577"/>
                    <a:pt x="7123" y="7433"/>
                    <a:pt x="7603" y="7433"/>
                  </a:cubicBezTo>
                  <a:cubicBezTo>
                    <a:pt x="7628" y="7433"/>
                    <a:pt x="7653" y="7431"/>
                    <a:pt x="7680" y="7427"/>
                  </a:cubicBezTo>
                  <a:cubicBezTo>
                    <a:pt x="8216" y="7343"/>
                    <a:pt x="7989" y="6427"/>
                    <a:pt x="7930" y="6081"/>
                  </a:cubicBezTo>
                  <a:cubicBezTo>
                    <a:pt x="7930" y="6034"/>
                    <a:pt x="7918" y="5974"/>
                    <a:pt x="7906" y="5915"/>
                  </a:cubicBezTo>
                  <a:lnTo>
                    <a:pt x="7906" y="5915"/>
                  </a:lnTo>
                  <a:cubicBezTo>
                    <a:pt x="8108" y="6117"/>
                    <a:pt x="8299" y="6319"/>
                    <a:pt x="8489" y="6534"/>
                  </a:cubicBezTo>
                  <a:cubicBezTo>
                    <a:pt x="8751" y="6819"/>
                    <a:pt x="9013" y="7093"/>
                    <a:pt x="9275" y="7367"/>
                  </a:cubicBezTo>
                  <a:cubicBezTo>
                    <a:pt x="9061" y="7760"/>
                    <a:pt x="8989" y="8212"/>
                    <a:pt x="9097" y="8641"/>
                  </a:cubicBezTo>
                  <a:cubicBezTo>
                    <a:pt x="9133" y="8838"/>
                    <a:pt x="9280" y="8927"/>
                    <a:pt x="9428" y="8927"/>
                  </a:cubicBezTo>
                  <a:cubicBezTo>
                    <a:pt x="9621" y="8927"/>
                    <a:pt x="9816" y="8778"/>
                    <a:pt x="9775" y="8522"/>
                  </a:cubicBezTo>
                  <a:cubicBezTo>
                    <a:pt x="9728" y="8308"/>
                    <a:pt x="9716" y="8093"/>
                    <a:pt x="9763" y="7879"/>
                  </a:cubicBezTo>
                  <a:lnTo>
                    <a:pt x="9763" y="7879"/>
                  </a:lnTo>
                  <a:cubicBezTo>
                    <a:pt x="10180" y="8308"/>
                    <a:pt x="10573" y="8760"/>
                    <a:pt x="10942" y="9236"/>
                  </a:cubicBezTo>
                  <a:cubicBezTo>
                    <a:pt x="10974" y="9280"/>
                    <a:pt x="11012" y="9299"/>
                    <a:pt x="11051" y="9299"/>
                  </a:cubicBezTo>
                  <a:cubicBezTo>
                    <a:pt x="11157" y="9299"/>
                    <a:pt x="11259" y="9157"/>
                    <a:pt x="11180" y="9034"/>
                  </a:cubicBezTo>
                  <a:cubicBezTo>
                    <a:pt x="10859" y="8570"/>
                    <a:pt x="10549" y="8093"/>
                    <a:pt x="10252" y="7617"/>
                  </a:cubicBezTo>
                  <a:lnTo>
                    <a:pt x="10252" y="7617"/>
                  </a:lnTo>
                  <a:lnTo>
                    <a:pt x="10954" y="7891"/>
                  </a:lnTo>
                  <a:cubicBezTo>
                    <a:pt x="10997" y="7909"/>
                    <a:pt x="11038" y="7916"/>
                    <a:pt x="11076" y="7916"/>
                  </a:cubicBezTo>
                  <a:cubicBezTo>
                    <a:pt x="11376" y="7916"/>
                    <a:pt x="11506" y="7432"/>
                    <a:pt x="11168" y="7284"/>
                  </a:cubicBezTo>
                  <a:lnTo>
                    <a:pt x="10168" y="6855"/>
                  </a:lnTo>
                  <a:cubicBezTo>
                    <a:pt x="10126" y="6832"/>
                    <a:pt x="10082" y="6822"/>
                    <a:pt x="10038" y="6822"/>
                  </a:cubicBezTo>
                  <a:cubicBezTo>
                    <a:pt x="9947" y="6822"/>
                    <a:pt x="9860" y="6870"/>
                    <a:pt x="9811" y="6950"/>
                  </a:cubicBezTo>
                  <a:cubicBezTo>
                    <a:pt x="9537" y="6546"/>
                    <a:pt x="9251" y="6153"/>
                    <a:pt x="8942" y="5784"/>
                  </a:cubicBezTo>
                  <a:lnTo>
                    <a:pt x="8787" y="5605"/>
                  </a:lnTo>
                  <a:lnTo>
                    <a:pt x="8787" y="5605"/>
                  </a:lnTo>
                  <a:cubicBezTo>
                    <a:pt x="9251" y="5772"/>
                    <a:pt x="9704" y="5962"/>
                    <a:pt x="10156" y="6188"/>
                  </a:cubicBezTo>
                  <a:cubicBezTo>
                    <a:pt x="10195" y="6207"/>
                    <a:pt x="10232" y="6215"/>
                    <a:pt x="10267" y="6215"/>
                  </a:cubicBezTo>
                  <a:cubicBezTo>
                    <a:pt x="10499" y="6215"/>
                    <a:pt x="10624" y="5842"/>
                    <a:pt x="10406" y="5676"/>
                  </a:cubicBezTo>
                  <a:cubicBezTo>
                    <a:pt x="9680" y="5117"/>
                    <a:pt x="8656" y="4522"/>
                    <a:pt x="7668" y="4367"/>
                  </a:cubicBezTo>
                  <a:cubicBezTo>
                    <a:pt x="7442" y="4129"/>
                    <a:pt x="7204" y="3891"/>
                    <a:pt x="6953" y="3664"/>
                  </a:cubicBezTo>
                  <a:lnTo>
                    <a:pt x="6953" y="3664"/>
                  </a:lnTo>
                  <a:cubicBezTo>
                    <a:pt x="7573" y="3771"/>
                    <a:pt x="8180" y="3914"/>
                    <a:pt x="8787" y="4093"/>
                  </a:cubicBezTo>
                  <a:cubicBezTo>
                    <a:pt x="8816" y="4102"/>
                    <a:pt x="8843" y="4106"/>
                    <a:pt x="8869" y="4106"/>
                  </a:cubicBezTo>
                  <a:cubicBezTo>
                    <a:pt x="9123" y="4106"/>
                    <a:pt x="9235" y="3714"/>
                    <a:pt x="8954" y="3617"/>
                  </a:cubicBezTo>
                  <a:cubicBezTo>
                    <a:pt x="8311" y="3414"/>
                    <a:pt x="7656" y="3248"/>
                    <a:pt x="7001" y="3105"/>
                  </a:cubicBezTo>
                  <a:cubicBezTo>
                    <a:pt x="6727" y="3057"/>
                    <a:pt x="6406" y="2974"/>
                    <a:pt x="6108" y="2914"/>
                  </a:cubicBezTo>
                  <a:cubicBezTo>
                    <a:pt x="5834" y="2688"/>
                    <a:pt x="5549" y="2474"/>
                    <a:pt x="5263" y="2259"/>
                  </a:cubicBezTo>
                  <a:cubicBezTo>
                    <a:pt x="4584" y="1759"/>
                    <a:pt x="3882" y="1307"/>
                    <a:pt x="3143" y="914"/>
                  </a:cubicBezTo>
                  <a:cubicBezTo>
                    <a:pt x="2454" y="559"/>
                    <a:pt x="1536" y="1"/>
                    <a:pt x="707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32"/>
            <p:cNvSpPr/>
            <p:nvPr/>
          </p:nvSpPr>
          <p:spPr>
            <a:xfrm>
              <a:off x="6783067" y="2633795"/>
              <a:ext cx="332733" cy="433491"/>
            </a:xfrm>
            <a:custGeom>
              <a:rect b="b" l="l" r="r" t="t"/>
              <a:pathLst>
                <a:path extrusionOk="0" h="10859" w="8335">
                  <a:moveTo>
                    <a:pt x="1416" y="0"/>
                  </a:moveTo>
                  <a:cubicBezTo>
                    <a:pt x="1362" y="0"/>
                    <a:pt x="1307" y="5"/>
                    <a:pt x="1250" y="16"/>
                  </a:cubicBezTo>
                  <a:cubicBezTo>
                    <a:pt x="0" y="266"/>
                    <a:pt x="810" y="2099"/>
                    <a:pt x="834" y="2897"/>
                  </a:cubicBezTo>
                  <a:cubicBezTo>
                    <a:pt x="869" y="4171"/>
                    <a:pt x="238" y="5373"/>
                    <a:pt x="274" y="6659"/>
                  </a:cubicBezTo>
                  <a:cubicBezTo>
                    <a:pt x="339" y="8611"/>
                    <a:pt x="2043" y="10858"/>
                    <a:pt x="4100" y="10858"/>
                  </a:cubicBezTo>
                  <a:cubicBezTo>
                    <a:pt x="4302" y="10858"/>
                    <a:pt x="4508" y="10836"/>
                    <a:pt x="4715" y="10791"/>
                  </a:cubicBezTo>
                  <a:cubicBezTo>
                    <a:pt x="4846" y="10755"/>
                    <a:pt x="4953" y="10660"/>
                    <a:pt x="4989" y="10529"/>
                  </a:cubicBezTo>
                  <a:lnTo>
                    <a:pt x="5120" y="10505"/>
                  </a:lnTo>
                  <a:lnTo>
                    <a:pt x="5120" y="10481"/>
                  </a:lnTo>
                  <a:cubicBezTo>
                    <a:pt x="5096" y="10469"/>
                    <a:pt x="5060" y="10445"/>
                    <a:pt x="5049" y="10422"/>
                  </a:cubicBezTo>
                  <a:cubicBezTo>
                    <a:pt x="4370" y="9624"/>
                    <a:pt x="3632" y="8898"/>
                    <a:pt x="2834" y="8243"/>
                  </a:cubicBezTo>
                  <a:cubicBezTo>
                    <a:pt x="2203" y="7719"/>
                    <a:pt x="1239" y="7278"/>
                    <a:pt x="822" y="6552"/>
                  </a:cubicBezTo>
                  <a:cubicBezTo>
                    <a:pt x="744" y="6441"/>
                    <a:pt x="821" y="6300"/>
                    <a:pt x="938" y="6300"/>
                  </a:cubicBezTo>
                  <a:cubicBezTo>
                    <a:pt x="947" y="6300"/>
                    <a:pt x="956" y="6300"/>
                    <a:pt x="965" y="6302"/>
                  </a:cubicBezTo>
                  <a:cubicBezTo>
                    <a:pt x="1870" y="6302"/>
                    <a:pt x="2798" y="7147"/>
                    <a:pt x="3441" y="7695"/>
                  </a:cubicBezTo>
                  <a:cubicBezTo>
                    <a:pt x="3929" y="8124"/>
                    <a:pt x="4394" y="8588"/>
                    <a:pt x="4810" y="9088"/>
                  </a:cubicBezTo>
                  <a:cubicBezTo>
                    <a:pt x="4679" y="8600"/>
                    <a:pt x="4537" y="8124"/>
                    <a:pt x="4370" y="7647"/>
                  </a:cubicBezTo>
                  <a:cubicBezTo>
                    <a:pt x="4263" y="7326"/>
                    <a:pt x="4156" y="7005"/>
                    <a:pt x="4025" y="6695"/>
                  </a:cubicBezTo>
                  <a:cubicBezTo>
                    <a:pt x="3132" y="6159"/>
                    <a:pt x="2120" y="5588"/>
                    <a:pt x="1524" y="4766"/>
                  </a:cubicBezTo>
                  <a:cubicBezTo>
                    <a:pt x="1473" y="4684"/>
                    <a:pt x="1528" y="4592"/>
                    <a:pt x="1614" y="4592"/>
                  </a:cubicBezTo>
                  <a:cubicBezTo>
                    <a:pt x="1627" y="4592"/>
                    <a:pt x="1641" y="4595"/>
                    <a:pt x="1655" y="4599"/>
                  </a:cubicBezTo>
                  <a:cubicBezTo>
                    <a:pt x="2370" y="4802"/>
                    <a:pt x="3036" y="5290"/>
                    <a:pt x="3656" y="5790"/>
                  </a:cubicBezTo>
                  <a:cubicBezTo>
                    <a:pt x="3489" y="5397"/>
                    <a:pt x="3298" y="5016"/>
                    <a:pt x="3108" y="4635"/>
                  </a:cubicBezTo>
                  <a:lnTo>
                    <a:pt x="2191" y="3968"/>
                  </a:lnTo>
                  <a:cubicBezTo>
                    <a:pt x="1917" y="3766"/>
                    <a:pt x="1608" y="3552"/>
                    <a:pt x="1477" y="3230"/>
                  </a:cubicBezTo>
                  <a:cubicBezTo>
                    <a:pt x="1431" y="3105"/>
                    <a:pt x="1516" y="2979"/>
                    <a:pt x="1639" y="2979"/>
                  </a:cubicBezTo>
                  <a:cubicBezTo>
                    <a:pt x="1644" y="2979"/>
                    <a:pt x="1650" y="2980"/>
                    <a:pt x="1655" y="2980"/>
                  </a:cubicBezTo>
                  <a:cubicBezTo>
                    <a:pt x="1870" y="3016"/>
                    <a:pt x="2072" y="3111"/>
                    <a:pt x="2251" y="3230"/>
                  </a:cubicBezTo>
                  <a:cubicBezTo>
                    <a:pt x="1893" y="2742"/>
                    <a:pt x="1608" y="2218"/>
                    <a:pt x="1393" y="1647"/>
                  </a:cubicBezTo>
                  <a:cubicBezTo>
                    <a:pt x="1293" y="1400"/>
                    <a:pt x="1494" y="1174"/>
                    <a:pt x="1717" y="1174"/>
                  </a:cubicBezTo>
                  <a:cubicBezTo>
                    <a:pt x="1784" y="1174"/>
                    <a:pt x="1854" y="1195"/>
                    <a:pt x="1917" y="1242"/>
                  </a:cubicBezTo>
                  <a:cubicBezTo>
                    <a:pt x="2560" y="1718"/>
                    <a:pt x="3048" y="2540"/>
                    <a:pt x="3465" y="3337"/>
                  </a:cubicBezTo>
                  <a:cubicBezTo>
                    <a:pt x="3477" y="3314"/>
                    <a:pt x="3489" y="3290"/>
                    <a:pt x="3501" y="3266"/>
                  </a:cubicBezTo>
                  <a:cubicBezTo>
                    <a:pt x="3596" y="3004"/>
                    <a:pt x="3584" y="2635"/>
                    <a:pt x="3834" y="2468"/>
                  </a:cubicBezTo>
                  <a:cubicBezTo>
                    <a:pt x="3873" y="2444"/>
                    <a:pt x="3917" y="2432"/>
                    <a:pt x="3960" y="2432"/>
                  </a:cubicBezTo>
                  <a:cubicBezTo>
                    <a:pt x="4025" y="2432"/>
                    <a:pt x="4089" y="2459"/>
                    <a:pt x="4132" y="2516"/>
                  </a:cubicBezTo>
                  <a:cubicBezTo>
                    <a:pt x="4358" y="2778"/>
                    <a:pt x="4168" y="3195"/>
                    <a:pt x="4060" y="3492"/>
                  </a:cubicBezTo>
                  <a:cubicBezTo>
                    <a:pt x="3989" y="3671"/>
                    <a:pt x="3906" y="3849"/>
                    <a:pt x="3798" y="4016"/>
                  </a:cubicBezTo>
                  <a:cubicBezTo>
                    <a:pt x="3858" y="4135"/>
                    <a:pt x="3917" y="4266"/>
                    <a:pt x="3977" y="4385"/>
                  </a:cubicBezTo>
                  <a:cubicBezTo>
                    <a:pt x="4203" y="4838"/>
                    <a:pt x="4406" y="5290"/>
                    <a:pt x="4608" y="5754"/>
                  </a:cubicBezTo>
                  <a:cubicBezTo>
                    <a:pt x="4810" y="5564"/>
                    <a:pt x="4989" y="5338"/>
                    <a:pt x="5132" y="5100"/>
                  </a:cubicBezTo>
                  <a:cubicBezTo>
                    <a:pt x="5334" y="4754"/>
                    <a:pt x="5370" y="4278"/>
                    <a:pt x="5703" y="4052"/>
                  </a:cubicBezTo>
                  <a:cubicBezTo>
                    <a:pt x="5744" y="4024"/>
                    <a:pt x="5790" y="4010"/>
                    <a:pt x="5835" y="4010"/>
                  </a:cubicBezTo>
                  <a:cubicBezTo>
                    <a:pt x="5923" y="4010"/>
                    <a:pt x="6009" y="4060"/>
                    <a:pt x="6049" y="4147"/>
                  </a:cubicBezTo>
                  <a:cubicBezTo>
                    <a:pt x="6275" y="4588"/>
                    <a:pt x="5870" y="5147"/>
                    <a:pt x="5608" y="5516"/>
                  </a:cubicBezTo>
                  <a:cubicBezTo>
                    <a:pt x="5394" y="5826"/>
                    <a:pt x="5120" y="6088"/>
                    <a:pt x="4822" y="6302"/>
                  </a:cubicBezTo>
                  <a:cubicBezTo>
                    <a:pt x="5025" y="6850"/>
                    <a:pt x="5215" y="7397"/>
                    <a:pt x="5382" y="7957"/>
                  </a:cubicBezTo>
                  <a:cubicBezTo>
                    <a:pt x="5406" y="8028"/>
                    <a:pt x="5430" y="8112"/>
                    <a:pt x="5441" y="8183"/>
                  </a:cubicBezTo>
                  <a:cubicBezTo>
                    <a:pt x="5596" y="7981"/>
                    <a:pt x="5739" y="7778"/>
                    <a:pt x="5870" y="7564"/>
                  </a:cubicBezTo>
                  <a:cubicBezTo>
                    <a:pt x="6168" y="7076"/>
                    <a:pt x="6323" y="6362"/>
                    <a:pt x="6811" y="6028"/>
                  </a:cubicBezTo>
                  <a:cubicBezTo>
                    <a:pt x="6851" y="5999"/>
                    <a:pt x="6897" y="5986"/>
                    <a:pt x="6944" y="5986"/>
                  </a:cubicBezTo>
                  <a:cubicBezTo>
                    <a:pt x="7049" y="5986"/>
                    <a:pt x="7151" y="6055"/>
                    <a:pt x="7168" y="6171"/>
                  </a:cubicBezTo>
                  <a:cubicBezTo>
                    <a:pt x="7239" y="6743"/>
                    <a:pt x="6811" y="7290"/>
                    <a:pt x="6525" y="7755"/>
                  </a:cubicBezTo>
                  <a:cubicBezTo>
                    <a:pt x="6275" y="8183"/>
                    <a:pt x="5989" y="8588"/>
                    <a:pt x="5668" y="8969"/>
                  </a:cubicBezTo>
                  <a:cubicBezTo>
                    <a:pt x="5775" y="9362"/>
                    <a:pt x="5870" y="9779"/>
                    <a:pt x="5965" y="10207"/>
                  </a:cubicBezTo>
                  <a:cubicBezTo>
                    <a:pt x="8097" y="9076"/>
                    <a:pt x="8335" y="6397"/>
                    <a:pt x="7192" y="4457"/>
                  </a:cubicBezTo>
                  <a:cubicBezTo>
                    <a:pt x="6513" y="3337"/>
                    <a:pt x="5513" y="2492"/>
                    <a:pt x="4441" y="1778"/>
                  </a:cubicBezTo>
                  <a:cubicBezTo>
                    <a:pt x="3822" y="1361"/>
                    <a:pt x="3191" y="980"/>
                    <a:pt x="2572" y="551"/>
                  </a:cubicBezTo>
                  <a:cubicBezTo>
                    <a:pt x="2233" y="318"/>
                    <a:pt x="1856" y="0"/>
                    <a:pt x="141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32"/>
            <p:cNvSpPr/>
            <p:nvPr/>
          </p:nvSpPr>
          <p:spPr>
            <a:xfrm>
              <a:off x="6812169" y="2680222"/>
              <a:ext cx="259919" cy="547543"/>
            </a:xfrm>
            <a:custGeom>
              <a:rect b="b" l="l" r="r" t="t"/>
              <a:pathLst>
                <a:path extrusionOk="0" h="13716" w="6511">
                  <a:moveTo>
                    <a:pt x="988" y="1"/>
                  </a:moveTo>
                  <a:cubicBezTo>
                    <a:pt x="760" y="1"/>
                    <a:pt x="560" y="235"/>
                    <a:pt x="652" y="484"/>
                  </a:cubicBezTo>
                  <a:cubicBezTo>
                    <a:pt x="879" y="1043"/>
                    <a:pt x="1164" y="1579"/>
                    <a:pt x="1522" y="2067"/>
                  </a:cubicBezTo>
                  <a:cubicBezTo>
                    <a:pt x="1343" y="1936"/>
                    <a:pt x="1141" y="1853"/>
                    <a:pt x="926" y="1817"/>
                  </a:cubicBezTo>
                  <a:cubicBezTo>
                    <a:pt x="921" y="1817"/>
                    <a:pt x="915" y="1816"/>
                    <a:pt x="910" y="1816"/>
                  </a:cubicBezTo>
                  <a:cubicBezTo>
                    <a:pt x="786" y="1816"/>
                    <a:pt x="690" y="1941"/>
                    <a:pt x="736" y="2055"/>
                  </a:cubicBezTo>
                  <a:cubicBezTo>
                    <a:pt x="879" y="2389"/>
                    <a:pt x="1188" y="2591"/>
                    <a:pt x="1462" y="2805"/>
                  </a:cubicBezTo>
                  <a:lnTo>
                    <a:pt x="2379" y="3472"/>
                  </a:lnTo>
                  <a:cubicBezTo>
                    <a:pt x="2569" y="3853"/>
                    <a:pt x="2748" y="4234"/>
                    <a:pt x="2927" y="4627"/>
                  </a:cubicBezTo>
                  <a:cubicBezTo>
                    <a:pt x="2296" y="4115"/>
                    <a:pt x="1641" y="3639"/>
                    <a:pt x="914" y="3425"/>
                  </a:cubicBezTo>
                  <a:cubicBezTo>
                    <a:pt x="902" y="3420"/>
                    <a:pt x="891" y="3418"/>
                    <a:pt x="879" y="3418"/>
                  </a:cubicBezTo>
                  <a:cubicBezTo>
                    <a:pt x="798" y="3418"/>
                    <a:pt x="733" y="3518"/>
                    <a:pt x="795" y="3591"/>
                  </a:cubicBezTo>
                  <a:cubicBezTo>
                    <a:pt x="1391" y="4425"/>
                    <a:pt x="2403" y="4984"/>
                    <a:pt x="3296" y="5520"/>
                  </a:cubicBezTo>
                  <a:cubicBezTo>
                    <a:pt x="3415" y="5842"/>
                    <a:pt x="3534" y="6151"/>
                    <a:pt x="3641" y="6473"/>
                  </a:cubicBezTo>
                  <a:cubicBezTo>
                    <a:pt x="3796" y="6949"/>
                    <a:pt x="3939" y="7437"/>
                    <a:pt x="4070" y="7925"/>
                  </a:cubicBezTo>
                  <a:cubicBezTo>
                    <a:pt x="3653" y="7425"/>
                    <a:pt x="3200" y="6961"/>
                    <a:pt x="2712" y="6532"/>
                  </a:cubicBezTo>
                  <a:cubicBezTo>
                    <a:pt x="2057" y="5972"/>
                    <a:pt x="1141" y="5127"/>
                    <a:pt x="236" y="5127"/>
                  </a:cubicBezTo>
                  <a:cubicBezTo>
                    <a:pt x="231" y="5127"/>
                    <a:pt x="225" y="5126"/>
                    <a:pt x="220" y="5126"/>
                  </a:cubicBezTo>
                  <a:cubicBezTo>
                    <a:pt x="86" y="5126"/>
                    <a:pt x="1" y="5274"/>
                    <a:pt x="81" y="5389"/>
                  </a:cubicBezTo>
                  <a:cubicBezTo>
                    <a:pt x="498" y="6103"/>
                    <a:pt x="1462" y="6544"/>
                    <a:pt x="2105" y="7080"/>
                  </a:cubicBezTo>
                  <a:cubicBezTo>
                    <a:pt x="2903" y="7735"/>
                    <a:pt x="3641" y="8461"/>
                    <a:pt x="4308" y="9247"/>
                  </a:cubicBezTo>
                  <a:cubicBezTo>
                    <a:pt x="4331" y="9271"/>
                    <a:pt x="4355" y="9294"/>
                    <a:pt x="4391" y="9318"/>
                  </a:cubicBezTo>
                  <a:lnTo>
                    <a:pt x="4391" y="9330"/>
                  </a:lnTo>
                  <a:cubicBezTo>
                    <a:pt x="4415" y="9497"/>
                    <a:pt x="4451" y="9663"/>
                    <a:pt x="4486" y="9830"/>
                  </a:cubicBezTo>
                  <a:cubicBezTo>
                    <a:pt x="4689" y="10997"/>
                    <a:pt x="4879" y="12211"/>
                    <a:pt x="4296" y="13295"/>
                  </a:cubicBezTo>
                  <a:cubicBezTo>
                    <a:pt x="4178" y="13505"/>
                    <a:pt x="4399" y="13716"/>
                    <a:pt x="4602" y="13716"/>
                  </a:cubicBezTo>
                  <a:cubicBezTo>
                    <a:pt x="4686" y="13716"/>
                    <a:pt x="4767" y="13680"/>
                    <a:pt x="4820" y="13592"/>
                  </a:cubicBezTo>
                  <a:cubicBezTo>
                    <a:pt x="5605" y="12307"/>
                    <a:pt x="5534" y="10616"/>
                    <a:pt x="5213" y="9032"/>
                  </a:cubicBezTo>
                  <a:cubicBezTo>
                    <a:pt x="5141" y="8616"/>
                    <a:pt x="5034" y="8199"/>
                    <a:pt x="4927" y="7794"/>
                  </a:cubicBezTo>
                  <a:cubicBezTo>
                    <a:pt x="5248" y="7413"/>
                    <a:pt x="5534" y="7008"/>
                    <a:pt x="5784" y="6580"/>
                  </a:cubicBezTo>
                  <a:cubicBezTo>
                    <a:pt x="6082" y="6115"/>
                    <a:pt x="6510" y="5580"/>
                    <a:pt x="6427" y="5008"/>
                  </a:cubicBezTo>
                  <a:cubicBezTo>
                    <a:pt x="6410" y="4893"/>
                    <a:pt x="6314" y="4817"/>
                    <a:pt x="6213" y="4817"/>
                  </a:cubicBezTo>
                  <a:cubicBezTo>
                    <a:pt x="6168" y="4817"/>
                    <a:pt x="6122" y="4832"/>
                    <a:pt x="6082" y="4865"/>
                  </a:cubicBezTo>
                  <a:cubicBezTo>
                    <a:pt x="5594" y="5187"/>
                    <a:pt x="5427" y="5901"/>
                    <a:pt x="5129" y="6401"/>
                  </a:cubicBezTo>
                  <a:cubicBezTo>
                    <a:pt x="4998" y="6615"/>
                    <a:pt x="4855" y="6818"/>
                    <a:pt x="4712" y="7008"/>
                  </a:cubicBezTo>
                  <a:cubicBezTo>
                    <a:pt x="4689" y="6937"/>
                    <a:pt x="4665" y="6865"/>
                    <a:pt x="4653" y="6794"/>
                  </a:cubicBezTo>
                  <a:cubicBezTo>
                    <a:pt x="4486" y="6234"/>
                    <a:pt x="4296" y="5687"/>
                    <a:pt x="4093" y="5139"/>
                  </a:cubicBezTo>
                  <a:cubicBezTo>
                    <a:pt x="4391" y="4913"/>
                    <a:pt x="4653" y="4651"/>
                    <a:pt x="4879" y="4353"/>
                  </a:cubicBezTo>
                  <a:cubicBezTo>
                    <a:pt x="5141" y="3984"/>
                    <a:pt x="5546" y="3425"/>
                    <a:pt x="5308" y="2984"/>
                  </a:cubicBezTo>
                  <a:cubicBezTo>
                    <a:pt x="5269" y="2892"/>
                    <a:pt x="5192" y="2844"/>
                    <a:pt x="5109" y="2844"/>
                  </a:cubicBezTo>
                  <a:cubicBezTo>
                    <a:pt x="5064" y="2844"/>
                    <a:pt x="5017" y="2859"/>
                    <a:pt x="4974" y="2889"/>
                  </a:cubicBezTo>
                  <a:cubicBezTo>
                    <a:pt x="4629" y="3115"/>
                    <a:pt x="4605" y="3591"/>
                    <a:pt x="4403" y="3925"/>
                  </a:cubicBezTo>
                  <a:cubicBezTo>
                    <a:pt x="4248" y="4175"/>
                    <a:pt x="4070" y="4401"/>
                    <a:pt x="3867" y="4591"/>
                  </a:cubicBezTo>
                  <a:cubicBezTo>
                    <a:pt x="3677" y="4127"/>
                    <a:pt x="3474" y="3663"/>
                    <a:pt x="3248" y="3222"/>
                  </a:cubicBezTo>
                  <a:cubicBezTo>
                    <a:pt x="3188" y="3103"/>
                    <a:pt x="3129" y="2972"/>
                    <a:pt x="3058" y="2841"/>
                  </a:cubicBezTo>
                  <a:cubicBezTo>
                    <a:pt x="3165" y="2686"/>
                    <a:pt x="3260" y="2508"/>
                    <a:pt x="3319" y="2329"/>
                  </a:cubicBezTo>
                  <a:cubicBezTo>
                    <a:pt x="3439" y="2032"/>
                    <a:pt x="3617" y="1615"/>
                    <a:pt x="3403" y="1341"/>
                  </a:cubicBezTo>
                  <a:cubicBezTo>
                    <a:pt x="3360" y="1291"/>
                    <a:pt x="3297" y="1263"/>
                    <a:pt x="3232" y="1263"/>
                  </a:cubicBezTo>
                  <a:cubicBezTo>
                    <a:pt x="3188" y="1263"/>
                    <a:pt x="3144" y="1276"/>
                    <a:pt x="3105" y="1305"/>
                  </a:cubicBezTo>
                  <a:cubicBezTo>
                    <a:pt x="2855" y="1472"/>
                    <a:pt x="2867" y="1841"/>
                    <a:pt x="2760" y="2103"/>
                  </a:cubicBezTo>
                  <a:cubicBezTo>
                    <a:pt x="2748" y="2127"/>
                    <a:pt x="2736" y="2151"/>
                    <a:pt x="2724" y="2174"/>
                  </a:cubicBezTo>
                  <a:cubicBezTo>
                    <a:pt x="2319" y="1365"/>
                    <a:pt x="1831" y="555"/>
                    <a:pt x="1188" y="67"/>
                  </a:cubicBezTo>
                  <a:cubicBezTo>
                    <a:pt x="1123" y="21"/>
                    <a:pt x="1054" y="1"/>
                    <a:pt x="988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32"/>
            <p:cNvSpPr/>
            <p:nvPr/>
          </p:nvSpPr>
          <p:spPr>
            <a:xfrm>
              <a:off x="6160435" y="5153945"/>
              <a:ext cx="62754" cy="61836"/>
            </a:xfrm>
            <a:custGeom>
              <a:rect b="b" l="l" r="r" t="t"/>
              <a:pathLst>
                <a:path extrusionOk="0" h="1549" w="1572">
                  <a:moveTo>
                    <a:pt x="857" y="0"/>
                  </a:moveTo>
                  <a:lnTo>
                    <a:pt x="679" y="24"/>
                  </a:lnTo>
                  <a:cubicBezTo>
                    <a:pt x="560" y="60"/>
                    <a:pt x="453" y="120"/>
                    <a:pt x="369" y="203"/>
                  </a:cubicBezTo>
                  <a:lnTo>
                    <a:pt x="214" y="334"/>
                  </a:lnTo>
                  <a:cubicBezTo>
                    <a:pt x="143" y="393"/>
                    <a:pt x="95" y="477"/>
                    <a:pt x="60" y="560"/>
                  </a:cubicBezTo>
                  <a:cubicBezTo>
                    <a:pt x="24" y="643"/>
                    <a:pt x="0" y="739"/>
                    <a:pt x="0" y="834"/>
                  </a:cubicBezTo>
                  <a:cubicBezTo>
                    <a:pt x="12" y="1024"/>
                    <a:pt x="83" y="1203"/>
                    <a:pt x="214" y="1346"/>
                  </a:cubicBezTo>
                  <a:lnTo>
                    <a:pt x="357" y="1453"/>
                  </a:lnTo>
                  <a:cubicBezTo>
                    <a:pt x="476" y="1513"/>
                    <a:pt x="595" y="1548"/>
                    <a:pt x="726" y="1548"/>
                  </a:cubicBezTo>
                  <a:lnTo>
                    <a:pt x="917" y="1524"/>
                  </a:lnTo>
                  <a:cubicBezTo>
                    <a:pt x="1036" y="1489"/>
                    <a:pt x="1143" y="1429"/>
                    <a:pt x="1226" y="1346"/>
                  </a:cubicBezTo>
                  <a:lnTo>
                    <a:pt x="1238" y="1346"/>
                  </a:lnTo>
                  <a:lnTo>
                    <a:pt x="1369" y="1191"/>
                  </a:lnTo>
                  <a:cubicBezTo>
                    <a:pt x="1488" y="1048"/>
                    <a:pt x="1560" y="882"/>
                    <a:pt x="1572" y="691"/>
                  </a:cubicBezTo>
                  <a:cubicBezTo>
                    <a:pt x="1572" y="596"/>
                    <a:pt x="1560" y="512"/>
                    <a:pt x="1512" y="429"/>
                  </a:cubicBezTo>
                  <a:cubicBezTo>
                    <a:pt x="1477" y="334"/>
                    <a:pt x="1429" y="262"/>
                    <a:pt x="1357" y="203"/>
                  </a:cubicBezTo>
                  <a:lnTo>
                    <a:pt x="1215" y="96"/>
                  </a:lnTo>
                  <a:cubicBezTo>
                    <a:pt x="1107" y="36"/>
                    <a:pt x="988" y="0"/>
                    <a:pt x="85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32"/>
            <p:cNvSpPr/>
            <p:nvPr/>
          </p:nvSpPr>
          <p:spPr>
            <a:xfrm>
              <a:off x="6418997" y="5437217"/>
              <a:ext cx="60878" cy="47585"/>
            </a:xfrm>
            <a:custGeom>
              <a:rect b="b" l="l" r="r" t="t"/>
              <a:pathLst>
                <a:path extrusionOk="0" h="1192" w="1525">
                  <a:moveTo>
                    <a:pt x="762" y="1"/>
                  </a:moveTo>
                  <a:cubicBezTo>
                    <a:pt x="0" y="1"/>
                    <a:pt x="0" y="1191"/>
                    <a:pt x="762" y="1191"/>
                  </a:cubicBezTo>
                  <a:cubicBezTo>
                    <a:pt x="1524" y="1191"/>
                    <a:pt x="1524" y="1"/>
                    <a:pt x="76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32"/>
            <p:cNvSpPr/>
            <p:nvPr/>
          </p:nvSpPr>
          <p:spPr>
            <a:xfrm>
              <a:off x="5833410" y="5630470"/>
              <a:ext cx="66587" cy="57764"/>
            </a:xfrm>
            <a:custGeom>
              <a:rect b="b" l="l" r="r" t="t"/>
              <a:pathLst>
                <a:path extrusionOk="0" h="1447" w="1668">
                  <a:moveTo>
                    <a:pt x="749" y="0"/>
                  </a:moveTo>
                  <a:cubicBezTo>
                    <a:pt x="697" y="0"/>
                    <a:pt x="646" y="6"/>
                    <a:pt x="595" y="17"/>
                  </a:cubicBezTo>
                  <a:lnTo>
                    <a:pt x="584" y="17"/>
                  </a:lnTo>
                  <a:cubicBezTo>
                    <a:pt x="358" y="17"/>
                    <a:pt x="144" y="160"/>
                    <a:pt x="48" y="374"/>
                  </a:cubicBezTo>
                  <a:cubicBezTo>
                    <a:pt x="13" y="470"/>
                    <a:pt x="1" y="577"/>
                    <a:pt x="13" y="672"/>
                  </a:cubicBezTo>
                  <a:cubicBezTo>
                    <a:pt x="13" y="732"/>
                    <a:pt x="24" y="779"/>
                    <a:pt x="48" y="827"/>
                  </a:cubicBezTo>
                  <a:cubicBezTo>
                    <a:pt x="64" y="876"/>
                    <a:pt x="92" y="919"/>
                    <a:pt x="126" y="960"/>
                  </a:cubicBezTo>
                  <a:lnTo>
                    <a:pt x="126" y="960"/>
                  </a:lnTo>
                  <a:cubicBezTo>
                    <a:pt x="186" y="1085"/>
                    <a:pt x="279" y="1199"/>
                    <a:pt x="405" y="1267"/>
                  </a:cubicBezTo>
                  <a:lnTo>
                    <a:pt x="501" y="1351"/>
                  </a:lnTo>
                  <a:cubicBezTo>
                    <a:pt x="612" y="1414"/>
                    <a:pt x="739" y="1446"/>
                    <a:pt x="864" y="1446"/>
                  </a:cubicBezTo>
                  <a:cubicBezTo>
                    <a:pt x="927" y="1446"/>
                    <a:pt x="989" y="1438"/>
                    <a:pt x="1048" y="1422"/>
                  </a:cubicBezTo>
                  <a:cubicBezTo>
                    <a:pt x="1453" y="1303"/>
                    <a:pt x="1668" y="851"/>
                    <a:pt x="1513" y="470"/>
                  </a:cubicBezTo>
                  <a:cubicBezTo>
                    <a:pt x="1429" y="267"/>
                    <a:pt x="1251" y="113"/>
                    <a:pt x="1048" y="53"/>
                  </a:cubicBezTo>
                  <a:lnTo>
                    <a:pt x="1048" y="65"/>
                  </a:lnTo>
                  <a:lnTo>
                    <a:pt x="941" y="29"/>
                  </a:lnTo>
                  <a:cubicBezTo>
                    <a:pt x="878" y="9"/>
                    <a:pt x="813" y="0"/>
                    <a:pt x="74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32"/>
            <p:cNvSpPr/>
            <p:nvPr/>
          </p:nvSpPr>
          <p:spPr>
            <a:xfrm>
              <a:off x="5642832" y="5428195"/>
              <a:ext cx="67505" cy="51856"/>
            </a:xfrm>
            <a:custGeom>
              <a:rect b="b" l="l" r="r" t="t"/>
              <a:pathLst>
                <a:path extrusionOk="0" h="1299" w="1691">
                  <a:moveTo>
                    <a:pt x="846" y="0"/>
                  </a:moveTo>
                  <a:cubicBezTo>
                    <a:pt x="12" y="0"/>
                    <a:pt x="0" y="1298"/>
                    <a:pt x="846" y="1298"/>
                  </a:cubicBezTo>
                  <a:cubicBezTo>
                    <a:pt x="1691" y="1298"/>
                    <a:pt x="1691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32"/>
            <p:cNvSpPr/>
            <p:nvPr/>
          </p:nvSpPr>
          <p:spPr>
            <a:xfrm>
              <a:off x="6475524" y="4306004"/>
              <a:ext cx="70858" cy="74211"/>
            </a:xfrm>
            <a:custGeom>
              <a:rect b="b" l="l" r="r" t="t"/>
              <a:pathLst>
                <a:path extrusionOk="0" h="1859" w="1775">
                  <a:moveTo>
                    <a:pt x="882" y="1"/>
                  </a:moveTo>
                  <a:lnTo>
                    <a:pt x="656" y="36"/>
                  </a:lnTo>
                  <a:lnTo>
                    <a:pt x="453" y="120"/>
                  </a:lnTo>
                  <a:cubicBezTo>
                    <a:pt x="358" y="167"/>
                    <a:pt x="275" y="251"/>
                    <a:pt x="215" y="334"/>
                  </a:cubicBezTo>
                  <a:cubicBezTo>
                    <a:pt x="144" y="417"/>
                    <a:pt x="84" y="525"/>
                    <a:pt x="61" y="632"/>
                  </a:cubicBezTo>
                  <a:cubicBezTo>
                    <a:pt x="61" y="644"/>
                    <a:pt x="49" y="656"/>
                    <a:pt x="49" y="668"/>
                  </a:cubicBezTo>
                  <a:cubicBezTo>
                    <a:pt x="37" y="715"/>
                    <a:pt x="25" y="763"/>
                    <a:pt x="25" y="810"/>
                  </a:cubicBezTo>
                  <a:cubicBezTo>
                    <a:pt x="1" y="929"/>
                    <a:pt x="1" y="1049"/>
                    <a:pt x="37" y="1168"/>
                  </a:cubicBezTo>
                  <a:lnTo>
                    <a:pt x="37" y="1179"/>
                  </a:lnTo>
                  <a:lnTo>
                    <a:pt x="49" y="1227"/>
                  </a:lnTo>
                  <a:lnTo>
                    <a:pt x="144" y="1430"/>
                  </a:lnTo>
                  <a:cubicBezTo>
                    <a:pt x="191" y="1525"/>
                    <a:pt x="263" y="1608"/>
                    <a:pt x="358" y="1668"/>
                  </a:cubicBezTo>
                  <a:cubicBezTo>
                    <a:pt x="418" y="1727"/>
                    <a:pt x="477" y="1763"/>
                    <a:pt x="549" y="1787"/>
                  </a:cubicBezTo>
                  <a:cubicBezTo>
                    <a:pt x="656" y="1834"/>
                    <a:pt x="763" y="1858"/>
                    <a:pt x="882" y="1858"/>
                  </a:cubicBezTo>
                  <a:lnTo>
                    <a:pt x="1108" y="1822"/>
                  </a:lnTo>
                  <a:lnTo>
                    <a:pt x="1323" y="1739"/>
                  </a:lnTo>
                  <a:cubicBezTo>
                    <a:pt x="1418" y="1691"/>
                    <a:pt x="1501" y="1608"/>
                    <a:pt x="1561" y="1525"/>
                  </a:cubicBezTo>
                  <a:cubicBezTo>
                    <a:pt x="1632" y="1430"/>
                    <a:pt x="1680" y="1334"/>
                    <a:pt x="1704" y="1227"/>
                  </a:cubicBezTo>
                  <a:lnTo>
                    <a:pt x="1727" y="1227"/>
                  </a:lnTo>
                  <a:cubicBezTo>
                    <a:pt x="1727" y="1215"/>
                    <a:pt x="1727" y="1203"/>
                    <a:pt x="1739" y="1191"/>
                  </a:cubicBezTo>
                  <a:lnTo>
                    <a:pt x="1739" y="1168"/>
                  </a:lnTo>
                  <a:cubicBezTo>
                    <a:pt x="1775" y="1060"/>
                    <a:pt x="1775" y="941"/>
                    <a:pt x="1751" y="822"/>
                  </a:cubicBezTo>
                  <a:cubicBezTo>
                    <a:pt x="1751" y="775"/>
                    <a:pt x="1739" y="715"/>
                    <a:pt x="1727" y="668"/>
                  </a:cubicBezTo>
                  <a:cubicBezTo>
                    <a:pt x="1727" y="656"/>
                    <a:pt x="1715" y="644"/>
                    <a:pt x="1704" y="632"/>
                  </a:cubicBezTo>
                  <a:cubicBezTo>
                    <a:pt x="1680" y="560"/>
                    <a:pt x="1656" y="489"/>
                    <a:pt x="1620" y="429"/>
                  </a:cubicBezTo>
                  <a:cubicBezTo>
                    <a:pt x="1573" y="322"/>
                    <a:pt x="1489" y="251"/>
                    <a:pt x="1406" y="191"/>
                  </a:cubicBezTo>
                  <a:cubicBezTo>
                    <a:pt x="1346" y="132"/>
                    <a:pt x="1287" y="96"/>
                    <a:pt x="1215" y="72"/>
                  </a:cubicBezTo>
                  <a:cubicBezTo>
                    <a:pt x="1108" y="25"/>
                    <a:pt x="1001" y="1"/>
                    <a:pt x="88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32"/>
            <p:cNvSpPr/>
            <p:nvPr/>
          </p:nvSpPr>
          <p:spPr>
            <a:xfrm>
              <a:off x="6043988" y="3989478"/>
              <a:ext cx="72734" cy="56607"/>
            </a:xfrm>
            <a:custGeom>
              <a:rect b="b" l="l" r="r" t="t"/>
              <a:pathLst>
                <a:path extrusionOk="0" h="1418" w="1822">
                  <a:moveTo>
                    <a:pt x="905" y="0"/>
                  </a:moveTo>
                  <a:cubicBezTo>
                    <a:pt x="0" y="0"/>
                    <a:pt x="0" y="1417"/>
                    <a:pt x="905" y="1417"/>
                  </a:cubicBezTo>
                  <a:cubicBezTo>
                    <a:pt x="1810" y="1417"/>
                    <a:pt x="1822" y="0"/>
                    <a:pt x="90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32"/>
            <p:cNvSpPr/>
            <p:nvPr/>
          </p:nvSpPr>
          <p:spPr>
            <a:xfrm>
              <a:off x="5361915" y="4626841"/>
              <a:ext cx="68982" cy="53732"/>
            </a:xfrm>
            <a:custGeom>
              <a:rect b="b" l="l" r="r" t="t"/>
              <a:pathLst>
                <a:path extrusionOk="0" h="1346" w="1728">
                  <a:moveTo>
                    <a:pt x="870" y="0"/>
                  </a:moveTo>
                  <a:cubicBezTo>
                    <a:pt x="1" y="0"/>
                    <a:pt x="1" y="1346"/>
                    <a:pt x="870" y="1346"/>
                  </a:cubicBezTo>
                  <a:cubicBezTo>
                    <a:pt x="1727" y="1346"/>
                    <a:pt x="1727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32"/>
            <p:cNvSpPr/>
            <p:nvPr/>
          </p:nvSpPr>
          <p:spPr>
            <a:xfrm>
              <a:off x="4739762" y="4619216"/>
              <a:ext cx="54211" cy="42355"/>
            </a:xfrm>
            <a:custGeom>
              <a:rect b="b" l="l" r="r" t="t"/>
              <a:pathLst>
                <a:path extrusionOk="0" h="1061" w="1358">
                  <a:moveTo>
                    <a:pt x="679" y="1"/>
                  </a:moveTo>
                  <a:cubicBezTo>
                    <a:pt x="0" y="1"/>
                    <a:pt x="0" y="1061"/>
                    <a:pt x="679" y="1061"/>
                  </a:cubicBezTo>
                  <a:cubicBezTo>
                    <a:pt x="1358" y="1061"/>
                    <a:pt x="1358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32"/>
            <p:cNvSpPr/>
            <p:nvPr/>
          </p:nvSpPr>
          <p:spPr>
            <a:xfrm>
              <a:off x="4721239" y="4876860"/>
              <a:ext cx="77964" cy="60399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32"/>
            <p:cNvSpPr/>
            <p:nvPr/>
          </p:nvSpPr>
          <p:spPr>
            <a:xfrm>
              <a:off x="4679403" y="5455740"/>
              <a:ext cx="66108" cy="51377"/>
            </a:xfrm>
            <a:custGeom>
              <a:rect b="b" l="l" r="r" t="t"/>
              <a:pathLst>
                <a:path extrusionOk="0" h="1287" w="1656">
                  <a:moveTo>
                    <a:pt x="822" y="1"/>
                  </a:moveTo>
                  <a:cubicBezTo>
                    <a:pt x="0" y="1"/>
                    <a:pt x="0" y="1287"/>
                    <a:pt x="822" y="1287"/>
                  </a:cubicBezTo>
                  <a:cubicBezTo>
                    <a:pt x="1655" y="1287"/>
                    <a:pt x="1655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32"/>
            <p:cNvSpPr/>
            <p:nvPr/>
          </p:nvSpPr>
          <p:spPr>
            <a:xfrm>
              <a:off x="4793454" y="5672984"/>
              <a:ext cx="70379" cy="54690"/>
            </a:xfrm>
            <a:custGeom>
              <a:rect b="b" l="l" r="r" t="t"/>
              <a:pathLst>
                <a:path extrusionOk="0" h="1370" w="1763">
                  <a:moveTo>
                    <a:pt x="882" y="0"/>
                  </a:moveTo>
                  <a:cubicBezTo>
                    <a:pt x="1" y="0"/>
                    <a:pt x="1" y="1369"/>
                    <a:pt x="882" y="1369"/>
                  </a:cubicBezTo>
                  <a:cubicBezTo>
                    <a:pt x="1763" y="1369"/>
                    <a:pt x="1763" y="0"/>
                    <a:pt x="88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32"/>
            <p:cNvSpPr/>
            <p:nvPr/>
          </p:nvSpPr>
          <p:spPr>
            <a:xfrm>
              <a:off x="6947019" y="3423492"/>
              <a:ext cx="72774" cy="71417"/>
            </a:xfrm>
            <a:custGeom>
              <a:rect b="b" l="l" r="r" t="t"/>
              <a:pathLst>
                <a:path extrusionOk="0" h="1789" w="1823">
                  <a:moveTo>
                    <a:pt x="936" y="0"/>
                  </a:moveTo>
                  <a:cubicBezTo>
                    <a:pt x="887" y="0"/>
                    <a:pt x="837" y="7"/>
                    <a:pt x="787" y="22"/>
                  </a:cubicBezTo>
                  <a:cubicBezTo>
                    <a:pt x="703" y="22"/>
                    <a:pt x="632" y="34"/>
                    <a:pt x="561" y="81"/>
                  </a:cubicBezTo>
                  <a:cubicBezTo>
                    <a:pt x="489" y="93"/>
                    <a:pt x="418" y="141"/>
                    <a:pt x="358" y="200"/>
                  </a:cubicBezTo>
                  <a:cubicBezTo>
                    <a:pt x="299" y="236"/>
                    <a:pt x="239" y="284"/>
                    <a:pt x="203" y="355"/>
                  </a:cubicBezTo>
                  <a:cubicBezTo>
                    <a:pt x="144" y="403"/>
                    <a:pt x="108" y="474"/>
                    <a:pt x="84" y="546"/>
                  </a:cubicBezTo>
                  <a:cubicBezTo>
                    <a:pt x="37" y="653"/>
                    <a:pt x="1" y="772"/>
                    <a:pt x="13" y="891"/>
                  </a:cubicBezTo>
                  <a:lnTo>
                    <a:pt x="49" y="1129"/>
                  </a:lnTo>
                  <a:lnTo>
                    <a:pt x="132" y="1343"/>
                  </a:lnTo>
                  <a:lnTo>
                    <a:pt x="275" y="1522"/>
                  </a:lnTo>
                  <a:lnTo>
                    <a:pt x="453" y="1665"/>
                  </a:lnTo>
                  <a:lnTo>
                    <a:pt x="668" y="1760"/>
                  </a:lnTo>
                  <a:cubicBezTo>
                    <a:pt x="733" y="1780"/>
                    <a:pt x="799" y="1789"/>
                    <a:pt x="864" y="1789"/>
                  </a:cubicBezTo>
                  <a:cubicBezTo>
                    <a:pt x="918" y="1789"/>
                    <a:pt x="971" y="1783"/>
                    <a:pt x="1025" y="1772"/>
                  </a:cubicBezTo>
                  <a:cubicBezTo>
                    <a:pt x="1096" y="1772"/>
                    <a:pt x="1180" y="1748"/>
                    <a:pt x="1251" y="1712"/>
                  </a:cubicBezTo>
                  <a:cubicBezTo>
                    <a:pt x="1358" y="1677"/>
                    <a:pt x="1454" y="1605"/>
                    <a:pt x="1537" y="1522"/>
                  </a:cubicBezTo>
                  <a:lnTo>
                    <a:pt x="1573" y="1486"/>
                  </a:lnTo>
                  <a:cubicBezTo>
                    <a:pt x="1656" y="1415"/>
                    <a:pt x="1715" y="1319"/>
                    <a:pt x="1751" y="1224"/>
                  </a:cubicBezTo>
                  <a:cubicBezTo>
                    <a:pt x="1799" y="1117"/>
                    <a:pt x="1823" y="1010"/>
                    <a:pt x="1823" y="891"/>
                  </a:cubicBezTo>
                  <a:lnTo>
                    <a:pt x="1799" y="677"/>
                  </a:lnTo>
                  <a:cubicBezTo>
                    <a:pt x="1751" y="534"/>
                    <a:pt x="1680" y="403"/>
                    <a:pt x="1573" y="296"/>
                  </a:cubicBezTo>
                  <a:lnTo>
                    <a:pt x="1537" y="260"/>
                  </a:lnTo>
                  <a:lnTo>
                    <a:pt x="1358" y="129"/>
                  </a:lnTo>
                  <a:lnTo>
                    <a:pt x="1144" y="34"/>
                  </a:lnTo>
                  <a:cubicBezTo>
                    <a:pt x="1075" y="13"/>
                    <a:pt x="1006" y="0"/>
                    <a:pt x="93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32"/>
            <p:cNvSpPr/>
            <p:nvPr/>
          </p:nvSpPr>
          <p:spPr>
            <a:xfrm>
              <a:off x="6824424" y="3164811"/>
              <a:ext cx="71337" cy="55209"/>
            </a:xfrm>
            <a:custGeom>
              <a:rect b="b" l="l" r="r" t="t"/>
              <a:pathLst>
                <a:path extrusionOk="0" h="1383" w="1787">
                  <a:moveTo>
                    <a:pt x="893" y="1"/>
                  </a:moveTo>
                  <a:cubicBezTo>
                    <a:pt x="0" y="1"/>
                    <a:pt x="0" y="1382"/>
                    <a:pt x="893" y="1382"/>
                  </a:cubicBezTo>
                  <a:cubicBezTo>
                    <a:pt x="1786" y="1382"/>
                    <a:pt x="1786" y="1"/>
                    <a:pt x="89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32"/>
            <p:cNvSpPr/>
            <p:nvPr/>
          </p:nvSpPr>
          <p:spPr>
            <a:xfrm>
              <a:off x="6585823" y="2678585"/>
              <a:ext cx="83193" cy="64710"/>
            </a:xfrm>
            <a:custGeom>
              <a:rect b="b" l="l" r="r" t="t"/>
              <a:pathLst>
                <a:path extrusionOk="0" h="1621" w="2084">
                  <a:moveTo>
                    <a:pt x="1048" y="1"/>
                  </a:moveTo>
                  <a:cubicBezTo>
                    <a:pt x="0" y="1"/>
                    <a:pt x="0" y="1620"/>
                    <a:pt x="1048" y="1620"/>
                  </a:cubicBezTo>
                  <a:cubicBezTo>
                    <a:pt x="2084" y="1620"/>
                    <a:pt x="2084" y="1"/>
                    <a:pt x="104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32"/>
            <p:cNvSpPr/>
            <p:nvPr/>
          </p:nvSpPr>
          <p:spPr>
            <a:xfrm>
              <a:off x="6958915" y="2332120"/>
              <a:ext cx="62315" cy="67505"/>
            </a:xfrm>
            <a:custGeom>
              <a:rect b="b" l="l" r="r" t="t"/>
              <a:pathLst>
                <a:path extrusionOk="0" h="1691" w="1561">
                  <a:moveTo>
                    <a:pt x="775" y="0"/>
                  </a:moveTo>
                  <a:lnTo>
                    <a:pt x="572" y="24"/>
                  </a:lnTo>
                  <a:cubicBezTo>
                    <a:pt x="441" y="60"/>
                    <a:pt x="322" y="131"/>
                    <a:pt x="227" y="226"/>
                  </a:cubicBezTo>
                  <a:lnTo>
                    <a:pt x="108" y="381"/>
                  </a:lnTo>
                  <a:cubicBezTo>
                    <a:pt x="36" y="500"/>
                    <a:pt x="1" y="631"/>
                    <a:pt x="1" y="774"/>
                  </a:cubicBezTo>
                  <a:lnTo>
                    <a:pt x="13" y="917"/>
                  </a:lnTo>
                  <a:cubicBezTo>
                    <a:pt x="24" y="1346"/>
                    <a:pt x="358" y="1679"/>
                    <a:pt x="775" y="1691"/>
                  </a:cubicBezTo>
                  <a:lnTo>
                    <a:pt x="977" y="1667"/>
                  </a:lnTo>
                  <a:cubicBezTo>
                    <a:pt x="1108" y="1631"/>
                    <a:pt x="1227" y="1560"/>
                    <a:pt x="1322" y="1465"/>
                  </a:cubicBezTo>
                  <a:lnTo>
                    <a:pt x="1441" y="1322"/>
                  </a:lnTo>
                  <a:cubicBezTo>
                    <a:pt x="1513" y="1203"/>
                    <a:pt x="1548" y="1072"/>
                    <a:pt x="1548" y="929"/>
                  </a:cubicBezTo>
                  <a:lnTo>
                    <a:pt x="1560" y="774"/>
                  </a:lnTo>
                  <a:cubicBezTo>
                    <a:pt x="1548" y="345"/>
                    <a:pt x="1203" y="12"/>
                    <a:pt x="77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32"/>
            <p:cNvSpPr/>
            <p:nvPr/>
          </p:nvSpPr>
          <p:spPr>
            <a:xfrm>
              <a:off x="4991178" y="1960464"/>
              <a:ext cx="598441" cy="718161"/>
            </a:xfrm>
            <a:custGeom>
              <a:rect b="b" l="l" r="r" t="t"/>
              <a:pathLst>
                <a:path extrusionOk="0" h="17990" w="14991">
                  <a:moveTo>
                    <a:pt x="6598" y="0"/>
                  </a:moveTo>
                  <a:cubicBezTo>
                    <a:pt x="4239" y="0"/>
                    <a:pt x="1967" y="1177"/>
                    <a:pt x="918" y="3571"/>
                  </a:cubicBezTo>
                  <a:cubicBezTo>
                    <a:pt x="156" y="5274"/>
                    <a:pt x="1" y="7167"/>
                    <a:pt x="167" y="9013"/>
                  </a:cubicBezTo>
                  <a:cubicBezTo>
                    <a:pt x="179" y="9155"/>
                    <a:pt x="191" y="9286"/>
                    <a:pt x="203" y="9429"/>
                  </a:cubicBezTo>
                  <a:cubicBezTo>
                    <a:pt x="96" y="10751"/>
                    <a:pt x="358" y="12084"/>
                    <a:pt x="965" y="13275"/>
                  </a:cubicBezTo>
                  <a:cubicBezTo>
                    <a:pt x="1156" y="13858"/>
                    <a:pt x="1406" y="14430"/>
                    <a:pt x="1715" y="14978"/>
                  </a:cubicBezTo>
                  <a:cubicBezTo>
                    <a:pt x="2656" y="16704"/>
                    <a:pt x="4406" y="17835"/>
                    <a:pt x="6371" y="17990"/>
                  </a:cubicBezTo>
                  <a:cubicBezTo>
                    <a:pt x="6359" y="17347"/>
                    <a:pt x="6359" y="16692"/>
                    <a:pt x="6371" y="16037"/>
                  </a:cubicBezTo>
                  <a:cubicBezTo>
                    <a:pt x="6287" y="16025"/>
                    <a:pt x="6216" y="15990"/>
                    <a:pt x="6156" y="15942"/>
                  </a:cubicBezTo>
                  <a:cubicBezTo>
                    <a:pt x="5680" y="15501"/>
                    <a:pt x="5406" y="14918"/>
                    <a:pt x="4989" y="14430"/>
                  </a:cubicBezTo>
                  <a:cubicBezTo>
                    <a:pt x="4573" y="13942"/>
                    <a:pt x="4120" y="13489"/>
                    <a:pt x="3632" y="13073"/>
                  </a:cubicBezTo>
                  <a:cubicBezTo>
                    <a:pt x="3358" y="12859"/>
                    <a:pt x="3612" y="12516"/>
                    <a:pt x="3893" y="12516"/>
                  </a:cubicBezTo>
                  <a:cubicBezTo>
                    <a:pt x="3941" y="12516"/>
                    <a:pt x="3990" y="12526"/>
                    <a:pt x="4037" y="12549"/>
                  </a:cubicBezTo>
                  <a:cubicBezTo>
                    <a:pt x="4894" y="12954"/>
                    <a:pt x="5871" y="13644"/>
                    <a:pt x="6383" y="14537"/>
                  </a:cubicBezTo>
                  <a:cubicBezTo>
                    <a:pt x="6394" y="14025"/>
                    <a:pt x="6406" y="13513"/>
                    <a:pt x="6418" y="13001"/>
                  </a:cubicBezTo>
                  <a:cubicBezTo>
                    <a:pt x="6002" y="12644"/>
                    <a:pt x="5680" y="12025"/>
                    <a:pt x="5382" y="11644"/>
                  </a:cubicBezTo>
                  <a:cubicBezTo>
                    <a:pt x="4811" y="10882"/>
                    <a:pt x="4263" y="10132"/>
                    <a:pt x="3775" y="9334"/>
                  </a:cubicBezTo>
                  <a:cubicBezTo>
                    <a:pt x="3615" y="9077"/>
                    <a:pt x="3859" y="8793"/>
                    <a:pt x="4102" y="8793"/>
                  </a:cubicBezTo>
                  <a:cubicBezTo>
                    <a:pt x="4185" y="8793"/>
                    <a:pt x="4268" y="8826"/>
                    <a:pt x="4335" y="8905"/>
                  </a:cubicBezTo>
                  <a:cubicBezTo>
                    <a:pt x="4954" y="9608"/>
                    <a:pt x="5537" y="10334"/>
                    <a:pt x="6132" y="11060"/>
                  </a:cubicBezTo>
                  <a:cubicBezTo>
                    <a:pt x="6228" y="11168"/>
                    <a:pt x="6335" y="11287"/>
                    <a:pt x="6454" y="11418"/>
                  </a:cubicBezTo>
                  <a:cubicBezTo>
                    <a:pt x="6478" y="10787"/>
                    <a:pt x="6490" y="10167"/>
                    <a:pt x="6513" y="9536"/>
                  </a:cubicBezTo>
                  <a:cubicBezTo>
                    <a:pt x="5537" y="7822"/>
                    <a:pt x="4704" y="6036"/>
                    <a:pt x="4001" y="4191"/>
                  </a:cubicBezTo>
                  <a:cubicBezTo>
                    <a:pt x="3892" y="3901"/>
                    <a:pt x="4153" y="3683"/>
                    <a:pt x="4405" y="3683"/>
                  </a:cubicBezTo>
                  <a:cubicBezTo>
                    <a:pt x="4537" y="3683"/>
                    <a:pt x="4666" y="3742"/>
                    <a:pt x="4739" y="3881"/>
                  </a:cubicBezTo>
                  <a:cubicBezTo>
                    <a:pt x="5537" y="5393"/>
                    <a:pt x="6383" y="6905"/>
                    <a:pt x="7275" y="8370"/>
                  </a:cubicBezTo>
                  <a:lnTo>
                    <a:pt x="8335" y="6393"/>
                  </a:lnTo>
                  <a:cubicBezTo>
                    <a:pt x="8752" y="5631"/>
                    <a:pt x="9157" y="4536"/>
                    <a:pt x="9966" y="4107"/>
                  </a:cubicBezTo>
                  <a:cubicBezTo>
                    <a:pt x="10020" y="4076"/>
                    <a:pt x="10078" y="4062"/>
                    <a:pt x="10134" y="4062"/>
                  </a:cubicBezTo>
                  <a:cubicBezTo>
                    <a:pt x="10314" y="4062"/>
                    <a:pt x="10481" y="4206"/>
                    <a:pt x="10490" y="4405"/>
                  </a:cubicBezTo>
                  <a:cubicBezTo>
                    <a:pt x="10562" y="5298"/>
                    <a:pt x="9847" y="6274"/>
                    <a:pt x="9442" y="7036"/>
                  </a:cubicBezTo>
                  <a:lnTo>
                    <a:pt x="7859" y="9953"/>
                  </a:lnTo>
                  <a:cubicBezTo>
                    <a:pt x="7764" y="10120"/>
                    <a:pt x="7597" y="10227"/>
                    <a:pt x="7406" y="10251"/>
                  </a:cubicBezTo>
                  <a:cubicBezTo>
                    <a:pt x="7406" y="10822"/>
                    <a:pt x="7395" y="11406"/>
                    <a:pt x="7395" y="11977"/>
                  </a:cubicBezTo>
                  <a:cubicBezTo>
                    <a:pt x="7978" y="11572"/>
                    <a:pt x="8526" y="11144"/>
                    <a:pt x="9061" y="10679"/>
                  </a:cubicBezTo>
                  <a:cubicBezTo>
                    <a:pt x="9478" y="10297"/>
                    <a:pt x="9952" y="9487"/>
                    <a:pt x="10569" y="9487"/>
                  </a:cubicBezTo>
                  <a:cubicBezTo>
                    <a:pt x="10586" y="9487"/>
                    <a:pt x="10604" y="9487"/>
                    <a:pt x="10621" y="9489"/>
                  </a:cubicBezTo>
                  <a:cubicBezTo>
                    <a:pt x="10740" y="9489"/>
                    <a:pt x="10847" y="9572"/>
                    <a:pt x="10883" y="9691"/>
                  </a:cubicBezTo>
                  <a:cubicBezTo>
                    <a:pt x="11050" y="10429"/>
                    <a:pt x="10050" y="11072"/>
                    <a:pt x="9538" y="11477"/>
                  </a:cubicBezTo>
                  <a:cubicBezTo>
                    <a:pt x="8895" y="12013"/>
                    <a:pt x="8180" y="12442"/>
                    <a:pt x="7395" y="12739"/>
                  </a:cubicBezTo>
                  <a:cubicBezTo>
                    <a:pt x="7395" y="14489"/>
                    <a:pt x="7406" y="16240"/>
                    <a:pt x="7442" y="17978"/>
                  </a:cubicBezTo>
                  <a:cubicBezTo>
                    <a:pt x="7752" y="17954"/>
                    <a:pt x="8073" y="17906"/>
                    <a:pt x="8383" y="17835"/>
                  </a:cubicBezTo>
                  <a:cubicBezTo>
                    <a:pt x="8395" y="17228"/>
                    <a:pt x="8490" y="16633"/>
                    <a:pt x="8645" y="16049"/>
                  </a:cubicBezTo>
                  <a:cubicBezTo>
                    <a:pt x="8811" y="15085"/>
                    <a:pt x="9180" y="14168"/>
                    <a:pt x="9716" y="13346"/>
                  </a:cubicBezTo>
                  <a:cubicBezTo>
                    <a:pt x="9919" y="12846"/>
                    <a:pt x="10204" y="12382"/>
                    <a:pt x="10538" y="11965"/>
                  </a:cubicBezTo>
                  <a:cubicBezTo>
                    <a:pt x="11466" y="10822"/>
                    <a:pt x="12883" y="10132"/>
                    <a:pt x="14348" y="9953"/>
                  </a:cubicBezTo>
                  <a:cubicBezTo>
                    <a:pt x="14991" y="6524"/>
                    <a:pt x="13491" y="3048"/>
                    <a:pt x="10550" y="1166"/>
                  </a:cubicBezTo>
                  <a:cubicBezTo>
                    <a:pt x="9348" y="391"/>
                    <a:pt x="7958" y="0"/>
                    <a:pt x="6598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32"/>
            <p:cNvSpPr/>
            <p:nvPr/>
          </p:nvSpPr>
          <p:spPr>
            <a:xfrm>
              <a:off x="5323911" y="2356351"/>
              <a:ext cx="533770" cy="518241"/>
            </a:xfrm>
            <a:custGeom>
              <a:rect b="b" l="l" r="r" t="t"/>
              <a:pathLst>
                <a:path extrusionOk="0" h="12982" w="13371">
                  <a:moveTo>
                    <a:pt x="6751" y="0"/>
                  </a:moveTo>
                  <a:cubicBezTo>
                    <a:pt x="6498" y="0"/>
                    <a:pt x="6247" y="16"/>
                    <a:pt x="6001" y="48"/>
                  </a:cubicBezTo>
                  <a:cubicBezTo>
                    <a:pt x="4536" y="215"/>
                    <a:pt x="3120" y="917"/>
                    <a:pt x="2191" y="2060"/>
                  </a:cubicBezTo>
                  <a:cubicBezTo>
                    <a:pt x="1858" y="2477"/>
                    <a:pt x="1572" y="2941"/>
                    <a:pt x="1369" y="3441"/>
                  </a:cubicBezTo>
                  <a:cubicBezTo>
                    <a:pt x="822" y="4263"/>
                    <a:pt x="464" y="5180"/>
                    <a:pt x="298" y="6144"/>
                  </a:cubicBezTo>
                  <a:cubicBezTo>
                    <a:pt x="143" y="6727"/>
                    <a:pt x="48" y="7323"/>
                    <a:pt x="24" y="7930"/>
                  </a:cubicBezTo>
                  <a:cubicBezTo>
                    <a:pt x="0" y="9013"/>
                    <a:pt x="214" y="10073"/>
                    <a:pt x="834" y="10930"/>
                  </a:cubicBezTo>
                  <a:cubicBezTo>
                    <a:pt x="1393" y="10371"/>
                    <a:pt x="1965" y="9823"/>
                    <a:pt x="2524" y="9287"/>
                  </a:cubicBezTo>
                  <a:cubicBezTo>
                    <a:pt x="2227" y="8382"/>
                    <a:pt x="2953" y="7097"/>
                    <a:pt x="3167" y="6227"/>
                  </a:cubicBezTo>
                  <a:cubicBezTo>
                    <a:pt x="3477" y="4870"/>
                    <a:pt x="3679" y="3501"/>
                    <a:pt x="3774" y="2120"/>
                  </a:cubicBezTo>
                  <a:cubicBezTo>
                    <a:pt x="3798" y="1803"/>
                    <a:pt x="4045" y="1642"/>
                    <a:pt x="4287" y="1642"/>
                  </a:cubicBezTo>
                  <a:cubicBezTo>
                    <a:pt x="4527" y="1642"/>
                    <a:pt x="4763" y="1800"/>
                    <a:pt x="4775" y="2120"/>
                  </a:cubicBezTo>
                  <a:cubicBezTo>
                    <a:pt x="4810" y="3548"/>
                    <a:pt x="4679" y="4989"/>
                    <a:pt x="4370" y="6394"/>
                  </a:cubicBezTo>
                  <a:cubicBezTo>
                    <a:pt x="4286" y="6775"/>
                    <a:pt x="4203" y="7299"/>
                    <a:pt x="4072" y="7811"/>
                  </a:cubicBezTo>
                  <a:cubicBezTo>
                    <a:pt x="4370" y="7549"/>
                    <a:pt x="4655" y="7287"/>
                    <a:pt x="4953" y="7025"/>
                  </a:cubicBezTo>
                  <a:cubicBezTo>
                    <a:pt x="5548" y="6501"/>
                    <a:pt x="6156" y="5870"/>
                    <a:pt x="6858" y="5477"/>
                  </a:cubicBezTo>
                  <a:cubicBezTo>
                    <a:pt x="7025" y="5096"/>
                    <a:pt x="7168" y="4703"/>
                    <a:pt x="7275" y="4287"/>
                  </a:cubicBezTo>
                  <a:cubicBezTo>
                    <a:pt x="7370" y="3703"/>
                    <a:pt x="7406" y="3108"/>
                    <a:pt x="7382" y="2501"/>
                  </a:cubicBezTo>
                  <a:cubicBezTo>
                    <a:pt x="7382" y="2290"/>
                    <a:pt x="7533" y="2185"/>
                    <a:pt x="7693" y="2185"/>
                  </a:cubicBezTo>
                  <a:cubicBezTo>
                    <a:pt x="7831" y="2185"/>
                    <a:pt x="7976" y="2263"/>
                    <a:pt x="8037" y="2417"/>
                  </a:cubicBezTo>
                  <a:cubicBezTo>
                    <a:pt x="8346" y="3298"/>
                    <a:pt x="8382" y="4251"/>
                    <a:pt x="8120" y="5156"/>
                  </a:cubicBezTo>
                  <a:cubicBezTo>
                    <a:pt x="8644" y="5156"/>
                    <a:pt x="9168" y="5072"/>
                    <a:pt x="9656" y="4882"/>
                  </a:cubicBezTo>
                  <a:cubicBezTo>
                    <a:pt x="9714" y="4862"/>
                    <a:pt x="9770" y="4853"/>
                    <a:pt x="9823" y="4853"/>
                  </a:cubicBezTo>
                  <a:cubicBezTo>
                    <a:pt x="10304" y="4853"/>
                    <a:pt x="10556" y="5612"/>
                    <a:pt x="10073" y="5858"/>
                  </a:cubicBezTo>
                  <a:cubicBezTo>
                    <a:pt x="9583" y="6090"/>
                    <a:pt x="9057" y="6210"/>
                    <a:pt x="8524" y="6210"/>
                  </a:cubicBezTo>
                  <a:cubicBezTo>
                    <a:pt x="8319" y="6210"/>
                    <a:pt x="8112" y="6192"/>
                    <a:pt x="7906" y="6156"/>
                  </a:cubicBezTo>
                  <a:cubicBezTo>
                    <a:pt x="7477" y="6835"/>
                    <a:pt x="6763" y="7358"/>
                    <a:pt x="6120" y="7882"/>
                  </a:cubicBezTo>
                  <a:cubicBezTo>
                    <a:pt x="6858" y="7847"/>
                    <a:pt x="7620" y="7811"/>
                    <a:pt x="8346" y="7704"/>
                  </a:cubicBezTo>
                  <a:cubicBezTo>
                    <a:pt x="8408" y="7694"/>
                    <a:pt x="8473" y="7688"/>
                    <a:pt x="8539" y="7688"/>
                  </a:cubicBezTo>
                  <a:cubicBezTo>
                    <a:pt x="8712" y="7688"/>
                    <a:pt x="8885" y="7732"/>
                    <a:pt x="8989" y="7870"/>
                  </a:cubicBezTo>
                  <a:cubicBezTo>
                    <a:pt x="9180" y="8109"/>
                    <a:pt x="9275" y="8228"/>
                    <a:pt x="9168" y="8513"/>
                  </a:cubicBezTo>
                  <a:cubicBezTo>
                    <a:pt x="9073" y="8787"/>
                    <a:pt x="8823" y="8990"/>
                    <a:pt x="8525" y="9002"/>
                  </a:cubicBezTo>
                  <a:cubicBezTo>
                    <a:pt x="7584" y="9111"/>
                    <a:pt x="6551" y="9263"/>
                    <a:pt x="5546" y="9263"/>
                  </a:cubicBezTo>
                  <a:cubicBezTo>
                    <a:pt x="5242" y="9263"/>
                    <a:pt x="4940" y="9249"/>
                    <a:pt x="4644" y="9216"/>
                  </a:cubicBezTo>
                  <a:cubicBezTo>
                    <a:pt x="4239" y="9585"/>
                    <a:pt x="3834" y="9966"/>
                    <a:pt x="3441" y="10335"/>
                  </a:cubicBezTo>
                  <a:cubicBezTo>
                    <a:pt x="2905" y="10847"/>
                    <a:pt x="2393" y="11395"/>
                    <a:pt x="1881" y="11930"/>
                  </a:cubicBezTo>
                  <a:cubicBezTo>
                    <a:pt x="2929" y="12651"/>
                    <a:pt x="4174" y="12982"/>
                    <a:pt x="5439" y="12982"/>
                  </a:cubicBezTo>
                  <a:cubicBezTo>
                    <a:pt x="7954" y="12982"/>
                    <a:pt x="10543" y="11673"/>
                    <a:pt x="11787" y="9525"/>
                  </a:cubicBezTo>
                  <a:cubicBezTo>
                    <a:pt x="12228" y="8906"/>
                    <a:pt x="12502" y="8192"/>
                    <a:pt x="12597" y="7442"/>
                  </a:cubicBezTo>
                  <a:cubicBezTo>
                    <a:pt x="13371" y="4394"/>
                    <a:pt x="11573" y="1084"/>
                    <a:pt x="8513" y="274"/>
                  </a:cubicBezTo>
                  <a:cubicBezTo>
                    <a:pt x="8061" y="131"/>
                    <a:pt x="7596" y="48"/>
                    <a:pt x="7132" y="12"/>
                  </a:cubicBezTo>
                  <a:cubicBezTo>
                    <a:pt x="7005" y="4"/>
                    <a:pt x="6878" y="0"/>
                    <a:pt x="6751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32"/>
            <p:cNvSpPr/>
            <p:nvPr/>
          </p:nvSpPr>
          <p:spPr>
            <a:xfrm>
              <a:off x="5124152" y="2108288"/>
              <a:ext cx="621235" cy="1068738"/>
            </a:xfrm>
            <a:custGeom>
              <a:rect b="b" l="l" r="r" t="t"/>
              <a:pathLst>
                <a:path extrusionOk="0" h="26772" w="15562">
                  <a:moveTo>
                    <a:pt x="1066" y="0"/>
                  </a:moveTo>
                  <a:cubicBezTo>
                    <a:pt x="811" y="0"/>
                    <a:pt x="544" y="216"/>
                    <a:pt x="646" y="499"/>
                  </a:cubicBezTo>
                  <a:cubicBezTo>
                    <a:pt x="1349" y="2345"/>
                    <a:pt x="2194" y="4131"/>
                    <a:pt x="3171" y="5845"/>
                  </a:cubicBezTo>
                  <a:cubicBezTo>
                    <a:pt x="3147" y="6476"/>
                    <a:pt x="3123" y="7095"/>
                    <a:pt x="3111" y="7727"/>
                  </a:cubicBezTo>
                  <a:cubicBezTo>
                    <a:pt x="2992" y="7607"/>
                    <a:pt x="2873" y="7488"/>
                    <a:pt x="2778" y="7369"/>
                  </a:cubicBezTo>
                  <a:cubicBezTo>
                    <a:pt x="2182" y="6643"/>
                    <a:pt x="1587" y="5917"/>
                    <a:pt x="980" y="5214"/>
                  </a:cubicBezTo>
                  <a:cubicBezTo>
                    <a:pt x="911" y="5139"/>
                    <a:pt x="827" y="5107"/>
                    <a:pt x="744" y="5107"/>
                  </a:cubicBezTo>
                  <a:cubicBezTo>
                    <a:pt x="499" y="5107"/>
                    <a:pt x="260" y="5385"/>
                    <a:pt x="420" y="5643"/>
                  </a:cubicBezTo>
                  <a:cubicBezTo>
                    <a:pt x="920" y="6441"/>
                    <a:pt x="1456" y="7203"/>
                    <a:pt x="2028" y="7953"/>
                  </a:cubicBezTo>
                  <a:cubicBezTo>
                    <a:pt x="2325" y="8334"/>
                    <a:pt x="2635" y="8953"/>
                    <a:pt x="3075" y="9310"/>
                  </a:cubicBezTo>
                  <a:cubicBezTo>
                    <a:pt x="3063" y="9822"/>
                    <a:pt x="3040" y="10334"/>
                    <a:pt x="3040" y="10846"/>
                  </a:cubicBezTo>
                  <a:cubicBezTo>
                    <a:pt x="2516" y="9953"/>
                    <a:pt x="1551" y="9262"/>
                    <a:pt x="694" y="8858"/>
                  </a:cubicBezTo>
                  <a:cubicBezTo>
                    <a:pt x="649" y="8838"/>
                    <a:pt x="602" y="8829"/>
                    <a:pt x="556" y="8829"/>
                  </a:cubicBezTo>
                  <a:cubicBezTo>
                    <a:pt x="270" y="8829"/>
                    <a:pt x="1" y="9168"/>
                    <a:pt x="277" y="9393"/>
                  </a:cubicBezTo>
                  <a:cubicBezTo>
                    <a:pt x="766" y="9810"/>
                    <a:pt x="1218" y="10263"/>
                    <a:pt x="1635" y="10751"/>
                  </a:cubicBezTo>
                  <a:cubicBezTo>
                    <a:pt x="2063" y="11227"/>
                    <a:pt x="2325" y="11810"/>
                    <a:pt x="2801" y="12251"/>
                  </a:cubicBezTo>
                  <a:cubicBezTo>
                    <a:pt x="2861" y="12310"/>
                    <a:pt x="2932" y="12334"/>
                    <a:pt x="3016" y="12346"/>
                  </a:cubicBezTo>
                  <a:cubicBezTo>
                    <a:pt x="3016" y="13001"/>
                    <a:pt x="3004" y="13656"/>
                    <a:pt x="3004" y="14311"/>
                  </a:cubicBezTo>
                  <a:lnTo>
                    <a:pt x="3004" y="16573"/>
                  </a:lnTo>
                  <a:cubicBezTo>
                    <a:pt x="3016" y="18323"/>
                    <a:pt x="3052" y="20085"/>
                    <a:pt x="3099" y="21835"/>
                  </a:cubicBezTo>
                  <a:cubicBezTo>
                    <a:pt x="3123" y="22776"/>
                    <a:pt x="3147" y="23705"/>
                    <a:pt x="3206" y="24645"/>
                  </a:cubicBezTo>
                  <a:cubicBezTo>
                    <a:pt x="3242" y="25383"/>
                    <a:pt x="3159" y="26074"/>
                    <a:pt x="3635" y="26657"/>
                  </a:cubicBezTo>
                  <a:cubicBezTo>
                    <a:pt x="3696" y="26738"/>
                    <a:pt x="3782" y="26771"/>
                    <a:pt x="3871" y="26771"/>
                  </a:cubicBezTo>
                  <a:cubicBezTo>
                    <a:pt x="4005" y="26771"/>
                    <a:pt x="4146" y="26694"/>
                    <a:pt x="4218" y="26586"/>
                  </a:cubicBezTo>
                  <a:cubicBezTo>
                    <a:pt x="4647" y="25931"/>
                    <a:pt x="4433" y="25050"/>
                    <a:pt x="4409" y="24288"/>
                  </a:cubicBezTo>
                  <a:cubicBezTo>
                    <a:pt x="4373" y="23478"/>
                    <a:pt x="4325" y="22657"/>
                    <a:pt x="4290" y="21835"/>
                  </a:cubicBezTo>
                  <a:cubicBezTo>
                    <a:pt x="4278" y="21431"/>
                    <a:pt x="4266" y="21038"/>
                    <a:pt x="4242" y="20633"/>
                  </a:cubicBezTo>
                  <a:cubicBezTo>
                    <a:pt x="5171" y="19871"/>
                    <a:pt x="6052" y="19049"/>
                    <a:pt x="6862" y="18156"/>
                  </a:cubicBezTo>
                  <a:cubicBezTo>
                    <a:pt x="7397" y="17609"/>
                    <a:pt x="7909" y="17061"/>
                    <a:pt x="8445" y="16561"/>
                  </a:cubicBezTo>
                  <a:cubicBezTo>
                    <a:pt x="8838" y="16180"/>
                    <a:pt x="9243" y="15799"/>
                    <a:pt x="9648" y="15430"/>
                  </a:cubicBezTo>
                  <a:cubicBezTo>
                    <a:pt x="9953" y="15464"/>
                    <a:pt x="10264" y="15478"/>
                    <a:pt x="10578" y="15478"/>
                  </a:cubicBezTo>
                  <a:cubicBezTo>
                    <a:pt x="11574" y="15478"/>
                    <a:pt x="12596" y="15333"/>
                    <a:pt x="13529" y="15216"/>
                  </a:cubicBezTo>
                  <a:cubicBezTo>
                    <a:pt x="13827" y="15204"/>
                    <a:pt x="14077" y="15013"/>
                    <a:pt x="14172" y="14727"/>
                  </a:cubicBezTo>
                  <a:cubicBezTo>
                    <a:pt x="14279" y="14430"/>
                    <a:pt x="14184" y="14323"/>
                    <a:pt x="13993" y="14084"/>
                  </a:cubicBezTo>
                  <a:cubicBezTo>
                    <a:pt x="13889" y="13946"/>
                    <a:pt x="13710" y="13902"/>
                    <a:pt x="13537" y="13902"/>
                  </a:cubicBezTo>
                  <a:cubicBezTo>
                    <a:pt x="13473" y="13902"/>
                    <a:pt x="13409" y="13908"/>
                    <a:pt x="13350" y="13918"/>
                  </a:cubicBezTo>
                  <a:cubicBezTo>
                    <a:pt x="12624" y="14025"/>
                    <a:pt x="11862" y="14061"/>
                    <a:pt x="11124" y="14108"/>
                  </a:cubicBezTo>
                  <a:cubicBezTo>
                    <a:pt x="11755" y="13572"/>
                    <a:pt x="12481" y="13049"/>
                    <a:pt x="12910" y="12370"/>
                  </a:cubicBezTo>
                  <a:cubicBezTo>
                    <a:pt x="13122" y="12408"/>
                    <a:pt x="13335" y="12427"/>
                    <a:pt x="13547" y="12427"/>
                  </a:cubicBezTo>
                  <a:cubicBezTo>
                    <a:pt x="14073" y="12427"/>
                    <a:pt x="14593" y="12310"/>
                    <a:pt x="15077" y="12072"/>
                  </a:cubicBezTo>
                  <a:cubicBezTo>
                    <a:pt x="15562" y="11824"/>
                    <a:pt x="15305" y="11070"/>
                    <a:pt x="14820" y="11070"/>
                  </a:cubicBezTo>
                  <a:cubicBezTo>
                    <a:pt x="14769" y="11070"/>
                    <a:pt x="14716" y="11078"/>
                    <a:pt x="14660" y="11096"/>
                  </a:cubicBezTo>
                  <a:cubicBezTo>
                    <a:pt x="14172" y="11286"/>
                    <a:pt x="13648" y="11370"/>
                    <a:pt x="13124" y="11370"/>
                  </a:cubicBezTo>
                  <a:cubicBezTo>
                    <a:pt x="13386" y="10465"/>
                    <a:pt x="13350" y="9512"/>
                    <a:pt x="13041" y="8631"/>
                  </a:cubicBezTo>
                  <a:cubicBezTo>
                    <a:pt x="12981" y="8478"/>
                    <a:pt x="12837" y="8400"/>
                    <a:pt x="12700" y="8400"/>
                  </a:cubicBezTo>
                  <a:cubicBezTo>
                    <a:pt x="12539" y="8400"/>
                    <a:pt x="12386" y="8508"/>
                    <a:pt x="12386" y="8727"/>
                  </a:cubicBezTo>
                  <a:cubicBezTo>
                    <a:pt x="12410" y="9322"/>
                    <a:pt x="12374" y="9917"/>
                    <a:pt x="12279" y="10513"/>
                  </a:cubicBezTo>
                  <a:cubicBezTo>
                    <a:pt x="12172" y="10917"/>
                    <a:pt x="12029" y="11310"/>
                    <a:pt x="11862" y="11703"/>
                  </a:cubicBezTo>
                  <a:cubicBezTo>
                    <a:pt x="11160" y="12084"/>
                    <a:pt x="10552" y="12727"/>
                    <a:pt x="9957" y="13239"/>
                  </a:cubicBezTo>
                  <a:cubicBezTo>
                    <a:pt x="9659" y="13501"/>
                    <a:pt x="9362" y="13763"/>
                    <a:pt x="9076" y="14025"/>
                  </a:cubicBezTo>
                  <a:cubicBezTo>
                    <a:pt x="9219" y="13513"/>
                    <a:pt x="9302" y="12989"/>
                    <a:pt x="9374" y="12608"/>
                  </a:cubicBezTo>
                  <a:cubicBezTo>
                    <a:pt x="9683" y="11203"/>
                    <a:pt x="9814" y="9774"/>
                    <a:pt x="9779" y="8334"/>
                  </a:cubicBezTo>
                  <a:cubicBezTo>
                    <a:pt x="9767" y="8014"/>
                    <a:pt x="9531" y="7856"/>
                    <a:pt x="9291" y="7856"/>
                  </a:cubicBezTo>
                  <a:cubicBezTo>
                    <a:pt x="9049" y="7856"/>
                    <a:pt x="8802" y="8017"/>
                    <a:pt x="8778" y="8334"/>
                  </a:cubicBezTo>
                  <a:cubicBezTo>
                    <a:pt x="8683" y="9715"/>
                    <a:pt x="8481" y="11084"/>
                    <a:pt x="8171" y="12441"/>
                  </a:cubicBezTo>
                  <a:cubicBezTo>
                    <a:pt x="7957" y="13311"/>
                    <a:pt x="7231" y="14596"/>
                    <a:pt x="7528" y="15501"/>
                  </a:cubicBezTo>
                  <a:cubicBezTo>
                    <a:pt x="6969" y="16037"/>
                    <a:pt x="6397" y="16585"/>
                    <a:pt x="5838" y="17144"/>
                  </a:cubicBezTo>
                  <a:cubicBezTo>
                    <a:pt x="5254" y="17728"/>
                    <a:pt x="4706" y="18335"/>
                    <a:pt x="4206" y="18990"/>
                  </a:cubicBezTo>
                  <a:cubicBezTo>
                    <a:pt x="4171" y="18121"/>
                    <a:pt x="4147" y="17251"/>
                    <a:pt x="4123" y="16382"/>
                  </a:cubicBezTo>
                  <a:cubicBezTo>
                    <a:pt x="4111" y="15692"/>
                    <a:pt x="4099" y="14989"/>
                    <a:pt x="4087" y="14299"/>
                  </a:cubicBezTo>
                  <a:cubicBezTo>
                    <a:pt x="4064" y="12549"/>
                    <a:pt x="4040" y="10810"/>
                    <a:pt x="4052" y="9060"/>
                  </a:cubicBezTo>
                  <a:cubicBezTo>
                    <a:pt x="4826" y="8750"/>
                    <a:pt x="5552" y="8322"/>
                    <a:pt x="6195" y="7786"/>
                  </a:cubicBezTo>
                  <a:cubicBezTo>
                    <a:pt x="6695" y="7381"/>
                    <a:pt x="7707" y="6738"/>
                    <a:pt x="7528" y="6000"/>
                  </a:cubicBezTo>
                  <a:cubicBezTo>
                    <a:pt x="7493" y="5881"/>
                    <a:pt x="7385" y="5798"/>
                    <a:pt x="7266" y="5798"/>
                  </a:cubicBezTo>
                  <a:cubicBezTo>
                    <a:pt x="7249" y="5796"/>
                    <a:pt x="7231" y="5796"/>
                    <a:pt x="7214" y="5796"/>
                  </a:cubicBezTo>
                  <a:cubicBezTo>
                    <a:pt x="6597" y="5796"/>
                    <a:pt x="6135" y="6606"/>
                    <a:pt x="5719" y="6988"/>
                  </a:cubicBezTo>
                  <a:cubicBezTo>
                    <a:pt x="5183" y="7453"/>
                    <a:pt x="4623" y="7893"/>
                    <a:pt x="4040" y="8298"/>
                  </a:cubicBezTo>
                  <a:cubicBezTo>
                    <a:pt x="4040" y="7715"/>
                    <a:pt x="4040" y="7143"/>
                    <a:pt x="4064" y="6560"/>
                  </a:cubicBezTo>
                  <a:cubicBezTo>
                    <a:pt x="4242" y="6536"/>
                    <a:pt x="4409" y="6429"/>
                    <a:pt x="4504" y="6262"/>
                  </a:cubicBezTo>
                  <a:lnTo>
                    <a:pt x="6088" y="3345"/>
                  </a:lnTo>
                  <a:cubicBezTo>
                    <a:pt x="6504" y="2583"/>
                    <a:pt x="7219" y="1607"/>
                    <a:pt x="7135" y="714"/>
                  </a:cubicBezTo>
                  <a:cubicBezTo>
                    <a:pt x="7126" y="513"/>
                    <a:pt x="6956" y="375"/>
                    <a:pt x="6776" y="375"/>
                  </a:cubicBezTo>
                  <a:cubicBezTo>
                    <a:pt x="6721" y="375"/>
                    <a:pt x="6664" y="388"/>
                    <a:pt x="6611" y="416"/>
                  </a:cubicBezTo>
                  <a:cubicBezTo>
                    <a:pt x="5814" y="845"/>
                    <a:pt x="5409" y="1940"/>
                    <a:pt x="4992" y="2702"/>
                  </a:cubicBezTo>
                  <a:lnTo>
                    <a:pt x="3921" y="4679"/>
                  </a:lnTo>
                  <a:cubicBezTo>
                    <a:pt x="3040" y="3214"/>
                    <a:pt x="2194" y="1702"/>
                    <a:pt x="1397" y="190"/>
                  </a:cubicBezTo>
                  <a:cubicBezTo>
                    <a:pt x="1324" y="57"/>
                    <a:pt x="1197" y="0"/>
                    <a:pt x="1066" y="0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117" name="Google Shape;6117;p32"/>
            <p:cNvGrpSpPr/>
            <p:nvPr/>
          </p:nvGrpSpPr>
          <p:grpSpPr>
            <a:xfrm>
              <a:off x="4721750" y="3918550"/>
              <a:ext cx="800203" cy="636722"/>
              <a:chOff x="1816659" y="65078"/>
              <a:chExt cx="800203" cy="636722"/>
            </a:xfrm>
          </p:grpSpPr>
          <p:sp>
            <p:nvSpPr>
              <p:cNvPr id="6118" name="Google Shape;6118;p3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19" name="Google Shape;6119;p3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0" name="Google Shape;6120;p3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1" name="Google Shape;6121;p3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2" name="Google Shape;6122;p3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3" name="Google Shape;6123;p3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4" name="Google Shape;6124;p3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5" name="Google Shape;6125;p3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26" name="Google Shape;6126;p32"/>
            <p:cNvGrpSpPr/>
            <p:nvPr/>
          </p:nvGrpSpPr>
          <p:grpSpPr>
            <a:xfrm>
              <a:off x="7126000" y="3285125"/>
              <a:ext cx="800203" cy="636722"/>
              <a:chOff x="1816659" y="65078"/>
              <a:chExt cx="800203" cy="636722"/>
            </a:xfrm>
          </p:grpSpPr>
          <p:sp>
            <p:nvSpPr>
              <p:cNvPr id="6127" name="Google Shape;6127;p3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8" name="Google Shape;6128;p3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29" name="Google Shape;6129;p3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0" name="Google Shape;6130;p3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1" name="Google Shape;6131;p3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2" name="Google Shape;6132;p3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3" name="Google Shape;6133;p3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4" name="Google Shape;6134;p3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35" name="Google Shape;6135;p32"/>
            <p:cNvGrpSpPr/>
            <p:nvPr/>
          </p:nvGrpSpPr>
          <p:grpSpPr>
            <a:xfrm>
              <a:off x="5572450" y="1105737"/>
              <a:ext cx="800203" cy="636722"/>
              <a:chOff x="1816659" y="65078"/>
              <a:chExt cx="800203" cy="636722"/>
            </a:xfrm>
          </p:grpSpPr>
          <p:sp>
            <p:nvSpPr>
              <p:cNvPr id="6136" name="Google Shape;6136;p3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7" name="Google Shape;6137;p3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8" name="Google Shape;6138;p3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39" name="Google Shape;6139;p3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0" name="Google Shape;6140;p3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1" name="Google Shape;6141;p3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2" name="Google Shape;6142;p3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3" name="Google Shape;6143;p3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144" name="Google Shape;6144;p32"/>
            <p:cNvGrpSpPr/>
            <p:nvPr/>
          </p:nvGrpSpPr>
          <p:grpSpPr>
            <a:xfrm>
              <a:off x="8001700" y="321287"/>
              <a:ext cx="800203" cy="636722"/>
              <a:chOff x="1816659" y="65078"/>
              <a:chExt cx="800203" cy="636722"/>
            </a:xfrm>
          </p:grpSpPr>
          <p:sp>
            <p:nvSpPr>
              <p:cNvPr id="6145" name="Google Shape;6145;p32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6" name="Google Shape;6146;p32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7" name="Google Shape;6147;p32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8" name="Google Shape;6148;p32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49" name="Google Shape;6149;p32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0" name="Google Shape;6150;p32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1" name="Google Shape;6151;p32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152" name="Google Shape;6152;p32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2">
  <p:cSld name="CUSTOM_16">
    <p:spTree>
      <p:nvGrpSpPr>
        <p:cNvPr id="6153" name="Shape 6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" name="Google Shape;6154;p33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6155" name="Google Shape;6155;p33"/>
          <p:cNvSpPr txBox="1"/>
          <p:nvPr>
            <p:ph idx="2" type="title"/>
          </p:nvPr>
        </p:nvSpPr>
        <p:spPr>
          <a:xfrm>
            <a:off x="649174" y="3140180"/>
            <a:ext cx="2554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6156" name="Google Shape;6156;p33"/>
          <p:cNvSpPr txBox="1"/>
          <p:nvPr>
            <p:ph idx="1" type="subTitle"/>
          </p:nvPr>
        </p:nvSpPr>
        <p:spPr>
          <a:xfrm>
            <a:off x="795360" y="3735245"/>
            <a:ext cx="22620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6157" name="Google Shape;6157;p33"/>
          <p:cNvSpPr txBox="1"/>
          <p:nvPr>
            <p:ph idx="3" type="title"/>
          </p:nvPr>
        </p:nvSpPr>
        <p:spPr>
          <a:xfrm>
            <a:off x="3294900" y="3140055"/>
            <a:ext cx="2554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6158" name="Google Shape;6158;p33"/>
          <p:cNvSpPr txBox="1"/>
          <p:nvPr>
            <p:ph idx="4" type="subTitle"/>
          </p:nvPr>
        </p:nvSpPr>
        <p:spPr>
          <a:xfrm>
            <a:off x="3441086" y="3735245"/>
            <a:ext cx="22620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6159" name="Google Shape;6159;p33"/>
          <p:cNvSpPr txBox="1"/>
          <p:nvPr>
            <p:ph idx="5" type="title"/>
          </p:nvPr>
        </p:nvSpPr>
        <p:spPr>
          <a:xfrm>
            <a:off x="5927201" y="3140180"/>
            <a:ext cx="2554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6160" name="Google Shape;6160;p33"/>
          <p:cNvSpPr txBox="1"/>
          <p:nvPr>
            <p:ph idx="6" type="subTitle"/>
          </p:nvPr>
        </p:nvSpPr>
        <p:spPr>
          <a:xfrm>
            <a:off x="6073387" y="3735370"/>
            <a:ext cx="22620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6161" name="Google Shape;6161;p33"/>
          <p:cNvSpPr/>
          <p:nvPr/>
        </p:nvSpPr>
        <p:spPr>
          <a:xfrm>
            <a:off x="847726" y="471466"/>
            <a:ext cx="54496" cy="56800"/>
          </a:xfrm>
          <a:custGeom>
            <a:rect b="b" l="l" r="r" t="t"/>
            <a:pathLst>
              <a:path extrusionOk="0" h="1775" w="1703">
                <a:moveTo>
                  <a:pt x="857" y="0"/>
                </a:moveTo>
                <a:cubicBezTo>
                  <a:pt x="750" y="0"/>
                  <a:pt x="643" y="24"/>
                  <a:pt x="548" y="71"/>
                </a:cubicBezTo>
                <a:cubicBezTo>
                  <a:pt x="476" y="83"/>
                  <a:pt x="417" y="119"/>
                  <a:pt x="357" y="179"/>
                </a:cubicBezTo>
                <a:cubicBezTo>
                  <a:pt x="274" y="226"/>
                  <a:pt x="203" y="310"/>
                  <a:pt x="155" y="405"/>
                </a:cubicBezTo>
                <a:cubicBezTo>
                  <a:pt x="131" y="464"/>
                  <a:pt x="95" y="536"/>
                  <a:pt x="72" y="595"/>
                </a:cubicBezTo>
                <a:cubicBezTo>
                  <a:pt x="72" y="607"/>
                  <a:pt x="60" y="619"/>
                  <a:pt x="60" y="631"/>
                </a:cubicBezTo>
                <a:cubicBezTo>
                  <a:pt x="36" y="679"/>
                  <a:pt x="36" y="738"/>
                  <a:pt x="36" y="786"/>
                </a:cubicBezTo>
                <a:cubicBezTo>
                  <a:pt x="0" y="893"/>
                  <a:pt x="12" y="1012"/>
                  <a:pt x="48" y="1119"/>
                </a:cubicBezTo>
                <a:lnTo>
                  <a:pt x="48" y="1143"/>
                </a:lnTo>
                <a:cubicBezTo>
                  <a:pt x="60" y="1155"/>
                  <a:pt x="60" y="1167"/>
                  <a:pt x="60" y="1179"/>
                </a:cubicBezTo>
                <a:cubicBezTo>
                  <a:pt x="131" y="1381"/>
                  <a:pt x="262" y="1560"/>
                  <a:pt x="441" y="1679"/>
                </a:cubicBezTo>
                <a:lnTo>
                  <a:pt x="643" y="1738"/>
                </a:lnTo>
                <a:lnTo>
                  <a:pt x="857" y="1774"/>
                </a:lnTo>
                <a:cubicBezTo>
                  <a:pt x="965" y="1774"/>
                  <a:pt x="1084" y="1750"/>
                  <a:pt x="1179" y="1703"/>
                </a:cubicBezTo>
                <a:cubicBezTo>
                  <a:pt x="1250" y="1691"/>
                  <a:pt x="1310" y="1643"/>
                  <a:pt x="1358" y="1595"/>
                </a:cubicBezTo>
                <a:cubicBezTo>
                  <a:pt x="1441" y="1536"/>
                  <a:pt x="1524" y="1464"/>
                  <a:pt x="1572" y="1369"/>
                </a:cubicBezTo>
                <a:cubicBezTo>
                  <a:pt x="1596" y="1298"/>
                  <a:pt x="1619" y="1238"/>
                  <a:pt x="1655" y="1167"/>
                </a:cubicBezTo>
                <a:cubicBezTo>
                  <a:pt x="1667" y="1155"/>
                  <a:pt x="1667" y="1143"/>
                  <a:pt x="1667" y="1131"/>
                </a:cubicBezTo>
                <a:lnTo>
                  <a:pt x="1667" y="1119"/>
                </a:lnTo>
                <a:cubicBezTo>
                  <a:pt x="1703" y="1012"/>
                  <a:pt x="1703" y="893"/>
                  <a:pt x="1679" y="774"/>
                </a:cubicBezTo>
                <a:cubicBezTo>
                  <a:pt x="1679" y="726"/>
                  <a:pt x="1667" y="679"/>
                  <a:pt x="1655" y="631"/>
                </a:cubicBezTo>
                <a:lnTo>
                  <a:pt x="1643" y="595"/>
                </a:lnTo>
                <a:cubicBezTo>
                  <a:pt x="1572" y="393"/>
                  <a:pt x="1441" y="226"/>
                  <a:pt x="1262" y="107"/>
                </a:cubicBezTo>
                <a:lnTo>
                  <a:pt x="1072" y="24"/>
                </a:lnTo>
                <a:lnTo>
                  <a:pt x="857" y="0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62" name="Google Shape;6162;p33"/>
          <p:cNvGrpSpPr/>
          <p:nvPr/>
        </p:nvGrpSpPr>
        <p:grpSpPr>
          <a:xfrm>
            <a:off x="-457202" y="-664342"/>
            <a:ext cx="9892405" cy="6539040"/>
            <a:chOff x="-457202" y="-664342"/>
            <a:chExt cx="9892405" cy="6539040"/>
          </a:xfrm>
        </p:grpSpPr>
        <p:sp>
          <p:nvSpPr>
            <p:cNvPr id="6163" name="Google Shape;6163;p33"/>
            <p:cNvSpPr/>
            <p:nvPr/>
          </p:nvSpPr>
          <p:spPr>
            <a:xfrm>
              <a:off x="-457202" y="4642282"/>
              <a:ext cx="485024" cy="592832"/>
            </a:xfrm>
            <a:custGeom>
              <a:rect b="b" l="l" r="r" t="t"/>
              <a:pathLst>
                <a:path extrusionOk="0" h="18526" w="15157">
                  <a:moveTo>
                    <a:pt x="6367" y="0"/>
                  </a:moveTo>
                  <a:cubicBezTo>
                    <a:pt x="5980" y="0"/>
                    <a:pt x="5588" y="42"/>
                    <a:pt x="5191" y="130"/>
                  </a:cubicBezTo>
                  <a:cubicBezTo>
                    <a:pt x="2870" y="654"/>
                    <a:pt x="1274" y="2833"/>
                    <a:pt x="715" y="5036"/>
                  </a:cubicBezTo>
                  <a:cubicBezTo>
                    <a:pt x="703" y="5095"/>
                    <a:pt x="679" y="5155"/>
                    <a:pt x="667" y="5214"/>
                  </a:cubicBezTo>
                  <a:cubicBezTo>
                    <a:pt x="477" y="5869"/>
                    <a:pt x="334" y="6524"/>
                    <a:pt x="250" y="7203"/>
                  </a:cubicBezTo>
                  <a:cubicBezTo>
                    <a:pt x="0" y="9286"/>
                    <a:pt x="72" y="11489"/>
                    <a:pt x="989" y="13418"/>
                  </a:cubicBezTo>
                  <a:cubicBezTo>
                    <a:pt x="1631" y="15644"/>
                    <a:pt x="3072" y="18002"/>
                    <a:pt x="5525" y="18407"/>
                  </a:cubicBezTo>
                  <a:cubicBezTo>
                    <a:pt x="5870" y="18466"/>
                    <a:pt x="6203" y="18490"/>
                    <a:pt x="6537" y="18490"/>
                  </a:cubicBezTo>
                  <a:cubicBezTo>
                    <a:pt x="6513" y="17454"/>
                    <a:pt x="6477" y="16430"/>
                    <a:pt x="6465" y="15394"/>
                  </a:cubicBezTo>
                  <a:cubicBezTo>
                    <a:pt x="5525" y="15287"/>
                    <a:pt x="4584" y="14739"/>
                    <a:pt x="3906" y="14156"/>
                  </a:cubicBezTo>
                  <a:cubicBezTo>
                    <a:pt x="3024" y="13394"/>
                    <a:pt x="2501" y="12370"/>
                    <a:pt x="2239" y="11251"/>
                  </a:cubicBezTo>
                  <a:cubicBezTo>
                    <a:pt x="2188" y="11057"/>
                    <a:pt x="2338" y="10932"/>
                    <a:pt x="2490" y="10932"/>
                  </a:cubicBezTo>
                  <a:cubicBezTo>
                    <a:pt x="2590" y="10932"/>
                    <a:pt x="2692" y="10985"/>
                    <a:pt x="2739" y="11108"/>
                  </a:cubicBezTo>
                  <a:cubicBezTo>
                    <a:pt x="3108" y="12013"/>
                    <a:pt x="3715" y="12799"/>
                    <a:pt x="4489" y="13394"/>
                  </a:cubicBezTo>
                  <a:lnTo>
                    <a:pt x="4548" y="13442"/>
                  </a:lnTo>
                  <a:cubicBezTo>
                    <a:pt x="4537" y="13406"/>
                    <a:pt x="4525" y="13358"/>
                    <a:pt x="4513" y="13323"/>
                  </a:cubicBezTo>
                  <a:cubicBezTo>
                    <a:pt x="4287" y="12620"/>
                    <a:pt x="4132" y="11822"/>
                    <a:pt x="4358" y="11108"/>
                  </a:cubicBezTo>
                  <a:cubicBezTo>
                    <a:pt x="4394" y="10987"/>
                    <a:pt x="4494" y="10928"/>
                    <a:pt x="4594" y="10928"/>
                  </a:cubicBezTo>
                  <a:cubicBezTo>
                    <a:pt x="4691" y="10928"/>
                    <a:pt x="4787" y="10984"/>
                    <a:pt x="4822" y="11096"/>
                  </a:cubicBezTo>
                  <a:cubicBezTo>
                    <a:pt x="4989" y="11727"/>
                    <a:pt x="5001" y="12370"/>
                    <a:pt x="5215" y="12989"/>
                  </a:cubicBezTo>
                  <a:cubicBezTo>
                    <a:pt x="5334" y="13370"/>
                    <a:pt x="5596" y="13739"/>
                    <a:pt x="5751" y="14120"/>
                  </a:cubicBezTo>
                  <a:cubicBezTo>
                    <a:pt x="5977" y="14216"/>
                    <a:pt x="6215" y="14299"/>
                    <a:pt x="6465" y="14382"/>
                  </a:cubicBezTo>
                  <a:cubicBezTo>
                    <a:pt x="6442" y="13144"/>
                    <a:pt x="6418" y="11906"/>
                    <a:pt x="6394" y="10667"/>
                  </a:cubicBezTo>
                  <a:cubicBezTo>
                    <a:pt x="5561" y="10394"/>
                    <a:pt x="4918" y="9572"/>
                    <a:pt x="4477" y="8858"/>
                  </a:cubicBezTo>
                  <a:cubicBezTo>
                    <a:pt x="3941" y="7965"/>
                    <a:pt x="3751" y="7060"/>
                    <a:pt x="3679" y="6036"/>
                  </a:cubicBezTo>
                  <a:cubicBezTo>
                    <a:pt x="3666" y="5840"/>
                    <a:pt x="3848" y="5724"/>
                    <a:pt x="4015" y="5724"/>
                  </a:cubicBezTo>
                  <a:cubicBezTo>
                    <a:pt x="4141" y="5724"/>
                    <a:pt x="4259" y="5791"/>
                    <a:pt x="4275" y="5941"/>
                  </a:cubicBezTo>
                  <a:cubicBezTo>
                    <a:pt x="4429" y="6810"/>
                    <a:pt x="4775" y="7643"/>
                    <a:pt x="5275" y="8370"/>
                  </a:cubicBezTo>
                  <a:cubicBezTo>
                    <a:pt x="5584" y="8834"/>
                    <a:pt x="5989" y="9203"/>
                    <a:pt x="6370" y="9596"/>
                  </a:cubicBezTo>
                  <a:lnTo>
                    <a:pt x="6370" y="9143"/>
                  </a:lnTo>
                  <a:cubicBezTo>
                    <a:pt x="6346" y="7274"/>
                    <a:pt x="6180" y="5274"/>
                    <a:pt x="6513" y="3428"/>
                  </a:cubicBezTo>
                  <a:cubicBezTo>
                    <a:pt x="6537" y="3295"/>
                    <a:pt x="6661" y="3226"/>
                    <a:pt x="6783" y="3226"/>
                  </a:cubicBezTo>
                  <a:cubicBezTo>
                    <a:pt x="6899" y="3226"/>
                    <a:pt x="7014" y="3289"/>
                    <a:pt x="7037" y="3417"/>
                  </a:cubicBezTo>
                  <a:cubicBezTo>
                    <a:pt x="7227" y="4524"/>
                    <a:pt x="7323" y="5643"/>
                    <a:pt x="7311" y="6774"/>
                  </a:cubicBezTo>
                  <a:cubicBezTo>
                    <a:pt x="7727" y="6441"/>
                    <a:pt x="8049" y="6000"/>
                    <a:pt x="8239" y="5500"/>
                  </a:cubicBezTo>
                  <a:cubicBezTo>
                    <a:pt x="8344" y="5218"/>
                    <a:pt x="8348" y="4414"/>
                    <a:pt x="8757" y="4414"/>
                  </a:cubicBezTo>
                  <a:cubicBezTo>
                    <a:pt x="8814" y="4414"/>
                    <a:pt x="8879" y="4429"/>
                    <a:pt x="8954" y="4464"/>
                  </a:cubicBezTo>
                  <a:cubicBezTo>
                    <a:pt x="9061" y="4524"/>
                    <a:pt x="9132" y="4643"/>
                    <a:pt x="9132" y="4774"/>
                  </a:cubicBezTo>
                  <a:cubicBezTo>
                    <a:pt x="9192" y="5917"/>
                    <a:pt x="8347" y="6977"/>
                    <a:pt x="7311" y="7405"/>
                  </a:cubicBezTo>
                  <a:cubicBezTo>
                    <a:pt x="7311" y="8036"/>
                    <a:pt x="7311" y="8655"/>
                    <a:pt x="7335" y="9274"/>
                  </a:cubicBezTo>
                  <a:cubicBezTo>
                    <a:pt x="7370" y="10417"/>
                    <a:pt x="7406" y="11572"/>
                    <a:pt x="7466" y="12727"/>
                  </a:cubicBezTo>
                  <a:cubicBezTo>
                    <a:pt x="7858" y="12608"/>
                    <a:pt x="8239" y="12418"/>
                    <a:pt x="8561" y="12156"/>
                  </a:cubicBezTo>
                  <a:cubicBezTo>
                    <a:pt x="8847" y="10703"/>
                    <a:pt x="8835" y="9251"/>
                    <a:pt x="8870" y="7786"/>
                  </a:cubicBezTo>
                  <a:cubicBezTo>
                    <a:pt x="8877" y="7627"/>
                    <a:pt x="9006" y="7538"/>
                    <a:pt x="9133" y="7538"/>
                  </a:cubicBezTo>
                  <a:cubicBezTo>
                    <a:pt x="9234" y="7538"/>
                    <a:pt x="9334" y="7594"/>
                    <a:pt x="9371" y="7715"/>
                  </a:cubicBezTo>
                  <a:cubicBezTo>
                    <a:pt x="9656" y="8762"/>
                    <a:pt x="9740" y="9858"/>
                    <a:pt x="9621" y="10941"/>
                  </a:cubicBezTo>
                  <a:lnTo>
                    <a:pt x="9680" y="10870"/>
                  </a:lnTo>
                  <a:cubicBezTo>
                    <a:pt x="9978" y="10358"/>
                    <a:pt x="10228" y="9798"/>
                    <a:pt x="10418" y="9239"/>
                  </a:cubicBezTo>
                  <a:cubicBezTo>
                    <a:pt x="10585" y="8762"/>
                    <a:pt x="10680" y="8227"/>
                    <a:pt x="11121" y="7953"/>
                  </a:cubicBezTo>
                  <a:cubicBezTo>
                    <a:pt x="11168" y="7925"/>
                    <a:pt x="11220" y="7912"/>
                    <a:pt x="11271" y="7912"/>
                  </a:cubicBezTo>
                  <a:cubicBezTo>
                    <a:pt x="11372" y="7912"/>
                    <a:pt x="11470" y="7965"/>
                    <a:pt x="11526" y="8060"/>
                  </a:cubicBezTo>
                  <a:cubicBezTo>
                    <a:pt x="11811" y="8679"/>
                    <a:pt x="11430" y="9393"/>
                    <a:pt x="11180" y="9989"/>
                  </a:cubicBezTo>
                  <a:cubicBezTo>
                    <a:pt x="10930" y="10644"/>
                    <a:pt x="10585" y="11275"/>
                    <a:pt x="10156" y="11834"/>
                  </a:cubicBezTo>
                  <a:cubicBezTo>
                    <a:pt x="9906" y="12120"/>
                    <a:pt x="9632" y="12382"/>
                    <a:pt x="9323" y="12608"/>
                  </a:cubicBezTo>
                  <a:cubicBezTo>
                    <a:pt x="9287" y="12644"/>
                    <a:pt x="9263" y="12656"/>
                    <a:pt x="9228" y="12680"/>
                  </a:cubicBezTo>
                  <a:cubicBezTo>
                    <a:pt x="8716" y="13049"/>
                    <a:pt x="8120" y="13287"/>
                    <a:pt x="7489" y="13382"/>
                  </a:cubicBezTo>
                  <a:cubicBezTo>
                    <a:pt x="7525" y="13942"/>
                    <a:pt x="7549" y="14489"/>
                    <a:pt x="7585" y="15049"/>
                  </a:cubicBezTo>
                  <a:cubicBezTo>
                    <a:pt x="7620" y="15466"/>
                    <a:pt x="7644" y="15894"/>
                    <a:pt x="7668" y="16311"/>
                  </a:cubicBezTo>
                  <a:cubicBezTo>
                    <a:pt x="8394" y="16263"/>
                    <a:pt x="8990" y="15882"/>
                    <a:pt x="9513" y="15370"/>
                  </a:cubicBezTo>
                  <a:cubicBezTo>
                    <a:pt x="9918" y="14978"/>
                    <a:pt x="10263" y="14275"/>
                    <a:pt x="10811" y="14108"/>
                  </a:cubicBezTo>
                  <a:cubicBezTo>
                    <a:pt x="10830" y="14104"/>
                    <a:pt x="10849" y="14101"/>
                    <a:pt x="10867" y="14101"/>
                  </a:cubicBezTo>
                  <a:cubicBezTo>
                    <a:pt x="10992" y="14101"/>
                    <a:pt x="11109" y="14200"/>
                    <a:pt x="11109" y="14335"/>
                  </a:cubicBezTo>
                  <a:cubicBezTo>
                    <a:pt x="11085" y="15037"/>
                    <a:pt x="10192" y="15751"/>
                    <a:pt x="9668" y="16156"/>
                  </a:cubicBezTo>
                  <a:cubicBezTo>
                    <a:pt x="9120" y="16632"/>
                    <a:pt x="8430" y="16906"/>
                    <a:pt x="7704" y="16954"/>
                  </a:cubicBezTo>
                  <a:lnTo>
                    <a:pt x="7799" y="18526"/>
                  </a:lnTo>
                  <a:cubicBezTo>
                    <a:pt x="9597" y="18478"/>
                    <a:pt x="11264" y="17442"/>
                    <a:pt x="12430" y="16037"/>
                  </a:cubicBezTo>
                  <a:cubicBezTo>
                    <a:pt x="13990" y="14156"/>
                    <a:pt x="15157" y="11763"/>
                    <a:pt x="15133" y="9274"/>
                  </a:cubicBezTo>
                  <a:cubicBezTo>
                    <a:pt x="15121" y="6643"/>
                    <a:pt x="13550" y="4393"/>
                    <a:pt x="11740" y="2607"/>
                  </a:cubicBezTo>
                  <a:cubicBezTo>
                    <a:pt x="10287" y="1165"/>
                    <a:pt x="8414" y="0"/>
                    <a:pt x="6367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33"/>
            <p:cNvSpPr/>
            <p:nvPr/>
          </p:nvSpPr>
          <p:spPr>
            <a:xfrm>
              <a:off x="1779630" y="4951722"/>
              <a:ext cx="110912" cy="97472"/>
            </a:xfrm>
            <a:custGeom>
              <a:rect b="b" l="l" r="r" t="t"/>
              <a:pathLst>
                <a:path extrusionOk="0" h="3046" w="3466">
                  <a:moveTo>
                    <a:pt x="1827" y="1"/>
                  </a:moveTo>
                  <a:cubicBezTo>
                    <a:pt x="1690" y="1"/>
                    <a:pt x="1542" y="37"/>
                    <a:pt x="1382" y="116"/>
                  </a:cubicBezTo>
                  <a:cubicBezTo>
                    <a:pt x="834" y="390"/>
                    <a:pt x="513" y="1045"/>
                    <a:pt x="299" y="1581"/>
                  </a:cubicBezTo>
                  <a:cubicBezTo>
                    <a:pt x="120" y="2033"/>
                    <a:pt x="25" y="2521"/>
                    <a:pt x="1" y="2998"/>
                  </a:cubicBezTo>
                  <a:cubicBezTo>
                    <a:pt x="299" y="2700"/>
                    <a:pt x="811" y="2545"/>
                    <a:pt x="1180" y="2498"/>
                  </a:cubicBezTo>
                  <a:cubicBezTo>
                    <a:pt x="1342" y="2476"/>
                    <a:pt x="1504" y="2466"/>
                    <a:pt x="1666" y="2466"/>
                  </a:cubicBezTo>
                  <a:cubicBezTo>
                    <a:pt x="2227" y="2466"/>
                    <a:pt x="2776" y="2593"/>
                    <a:pt x="3275" y="2843"/>
                  </a:cubicBezTo>
                  <a:cubicBezTo>
                    <a:pt x="3335" y="2879"/>
                    <a:pt x="3382" y="2926"/>
                    <a:pt x="3418" y="2986"/>
                  </a:cubicBezTo>
                  <a:cubicBezTo>
                    <a:pt x="3430" y="3010"/>
                    <a:pt x="3442" y="3033"/>
                    <a:pt x="3466" y="3045"/>
                  </a:cubicBezTo>
                  <a:cubicBezTo>
                    <a:pt x="3430" y="2486"/>
                    <a:pt x="3299" y="1938"/>
                    <a:pt x="3073" y="1426"/>
                  </a:cubicBezTo>
                  <a:cubicBezTo>
                    <a:pt x="2821" y="690"/>
                    <a:pt x="2427" y="1"/>
                    <a:pt x="182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33"/>
            <p:cNvSpPr/>
            <p:nvPr/>
          </p:nvSpPr>
          <p:spPr>
            <a:xfrm>
              <a:off x="1771246" y="5030602"/>
              <a:ext cx="123104" cy="60128"/>
            </a:xfrm>
            <a:custGeom>
              <a:rect b="b" l="l" r="r" t="t"/>
              <a:pathLst>
                <a:path extrusionOk="0" h="1879" w="3847">
                  <a:moveTo>
                    <a:pt x="1934" y="1"/>
                  </a:moveTo>
                  <a:cubicBezTo>
                    <a:pt x="1774" y="1"/>
                    <a:pt x="1613" y="11"/>
                    <a:pt x="1454" y="33"/>
                  </a:cubicBezTo>
                  <a:cubicBezTo>
                    <a:pt x="1084" y="80"/>
                    <a:pt x="561" y="235"/>
                    <a:pt x="263" y="533"/>
                  </a:cubicBezTo>
                  <a:cubicBezTo>
                    <a:pt x="108" y="676"/>
                    <a:pt x="13" y="878"/>
                    <a:pt x="13" y="1092"/>
                  </a:cubicBezTo>
                  <a:cubicBezTo>
                    <a:pt x="1" y="1819"/>
                    <a:pt x="1037" y="1878"/>
                    <a:pt x="1561" y="1878"/>
                  </a:cubicBezTo>
                  <a:lnTo>
                    <a:pt x="1596" y="1878"/>
                  </a:lnTo>
                  <a:cubicBezTo>
                    <a:pt x="1596" y="1449"/>
                    <a:pt x="1644" y="1009"/>
                    <a:pt x="1739" y="592"/>
                  </a:cubicBezTo>
                  <a:cubicBezTo>
                    <a:pt x="1774" y="446"/>
                    <a:pt x="1892" y="378"/>
                    <a:pt x="2013" y="378"/>
                  </a:cubicBezTo>
                  <a:cubicBezTo>
                    <a:pt x="2139" y="378"/>
                    <a:pt x="2268" y="452"/>
                    <a:pt x="2311" y="592"/>
                  </a:cubicBezTo>
                  <a:cubicBezTo>
                    <a:pt x="2406" y="973"/>
                    <a:pt x="2477" y="1378"/>
                    <a:pt x="2525" y="1783"/>
                  </a:cubicBezTo>
                  <a:cubicBezTo>
                    <a:pt x="3013" y="1676"/>
                    <a:pt x="3489" y="1473"/>
                    <a:pt x="3740" y="1104"/>
                  </a:cubicBezTo>
                  <a:cubicBezTo>
                    <a:pt x="3847" y="938"/>
                    <a:pt x="3835" y="735"/>
                    <a:pt x="3728" y="592"/>
                  </a:cubicBezTo>
                  <a:cubicBezTo>
                    <a:pt x="3716" y="568"/>
                    <a:pt x="3692" y="545"/>
                    <a:pt x="3680" y="521"/>
                  </a:cubicBezTo>
                  <a:cubicBezTo>
                    <a:pt x="3656" y="461"/>
                    <a:pt x="3609" y="414"/>
                    <a:pt x="3549" y="378"/>
                  </a:cubicBezTo>
                  <a:cubicBezTo>
                    <a:pt x="3041" y="128"/>
                    <a:pt x="2489" y="1"/>
                    <a:pt x="19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33"/>
            <p:cNvSpPr/>
            <p:nvPr/>
          </p:nvSpPr>
          <p:spPr>
            <a:xfrm>
              <a:off x="1820014" y="5042666"/>
              <a:ext cx="41952" cy="124640"/>
            </a:xfrm>
            <a:custGeom>
              <a:rect b="b" l="l" r="r" t="t"/>
              <a:pathLst>
                <a:path extrusionOk="0" h="3895" w="1311">
                  <a:moveTo>
                    <a:pt x="483" y="1"/>
                  </a:moveTo>
                  <a:cubicBezTo>
                    <a:pt x="362" y="1"/>
                    <a:pt x="244" y="69"/>
                    <a:pt x="215" y="215"/>
                  </a:cubicBezTo>
                  <a:cubicBezTo>
                    <a:pt x="120" y="632"/>
                    <a:pt x="72" y="1072"/>
                    <a:pt x="72" y="1501"/>
                  </a:cubicBezTo>
                  <a:cubicBezTo>
                    <a:pt x="72" y="1704"/>
                    <a:pt x="72" y="1906"/>
                    <a:pt x="84" y="2108"/>
                  </a:cubicBezTo>
                  <a:cubicBezTo>
                    <a:pt x="96" y="2656"/>
                    <a:pt x="1" y="3394"/>
                    <a:pt x="430" y="3799"/>
                  </a:cubicBezTo>
                  <a:cubicBezTo>
                    <a:pt x="499" y="3864"/>
                    <a:pt x="585" y="3895"/>
                    <a:pt x="671" y="3895"/>
                  </a:cubicBezTo>
                  <a:cubicBezTo>
                    <a:pt x="790" y="3895"/>
                    <a:pt x="908" y="3834"/>
                    <a:pt x="977" y="3716"/>
                  </a:cubicBezTo>
                  <a:cubicBezTo>
                    <a:pt x="1311" y="3275"/>
                    <a:pt x="1096" y="2525"/>
                    <a:pt x="1049" y="2013"/>
                  </a:cubicBezTo>
                  <a:cubicBezTo>
                    <a:pt x="1037" y="1811"/>
                    <a:pt x="1013" y="1608"/>
                    <a:pt x="989" y="1406"/>
                  </a:cubicBezTo>
                  <a:cubicBezTo>
                    <a:pt x="953" y="1001"/>
                    <a:pt x="882" y="608"/>
                    <a:pt x="775" y="215"/>
                  </a:cubicBezTo>
                  <a:cubicBezTo>
                    <a:pt x="738" y="75"/>
                    <a:pt x="609" y="1"/>
                    <a:pt x="48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33"/>
            <p:cNvSpPr/>
            <p:nvPr/>
          </p:nvSpPr>
          <p:spPr>
            <a:xfrm>
              <a:off x="931918" y="5048394"/>
              <a:ext cx="48032" cy="47648"/>
            </a:xfrm>
            <a:custGeom>
              <a:rect b="b" l="l" r="r" t="t"/>
              <a:pathLst>
                <a:path extrusionOk="0" h="1489" w="1501">
                  <a:moveTo>
                    <a:pt x="822" y="1"/>
                  </a:moveTo>
                  <a:lnTo>
                    <a:pt x="643" y="24"/>
                  </a:lnTo>
                  <a:cubicBezTo>
                    <a:pt x="536" y="60"/>
                    <a:pt x="429" y="120"/>
                    <a:pt x="346" y="203"/>
                  </a:cubicBezTo>
                  <a:lnTo>
                    <a:pt x="203" y="322"/>
                  </a:lnTo>
                  <a:cubicBezTo>
                    <a:pt x="131" y="382"/>
                    <a:pt x="84" y="453"/>
                    <a:pt x="60" y="548"/>
                  </a:cubicBezTo>
                  <a:cubicBezTo>
                    <a:pt x="12" y="620"/>
                    <a:pt x="0" y="715"/>
                    <a:pt x="0" y="810"/>
                  </a:cubicBezTo>
                  <a:cubicBezTo>
                    <a:pt x="0" y="893"/>
                    <a:pt x="12" y="989"/>
                    <a:pt x="60" y="1072"/>
                  </a:cubicBezTo>
                  <a:cubicBezTo>
                    <a:pt x="84" y="1155"/>
                    <a:pt x="131" y="1227"/>
                    <a:pt x="203" y="1286"/>
                  </a:cubicBezTo>
                  <a:lnTo>
                    <a:pt x="346" y="1394"/>
                  </a:lnTo>
                  <a:cubicBezTo>
                    <a:pt x="441" y="1453"/>
                    <a:pt x="560" y="1489"/>
                    <a:pt x="679" y="1489"/>
                  </a:cubicBezTo>
                  <a:lnTo>
                    <a:pt x="870" y="1465"/>
                  </a:lnTo>
                  <a:cubicBezTo>
                    <a:pt x="977" y="1429"/>
                    <a:pt x="1084" y="1370"/>
                    <a:pt x="1167" y="1286"/>
                  </a:cubicBezTo>
                  <a:lnTo>
                    <a:pt x="1298" y="1144"/>
                  </a:lnTo>
                  <a:cubicBezTo>
                    <a:pt x="1358" y="1084"/>
                    <a:pt x="1405" y="1001"/>
                    <a:pt x="1429" y="929"/>
                  </a:cubicBezTo>
                  <a:cubicBezTo>
                    <a:pt x="1501" y="763"/>
                    <a:pt x="1501" y="572"/>
                    <a:pt x="1429" y="417"/>
                  </a:cubicBezTo>
                  <a:cubicBezTo>
                    <a:pt x="1405" y="334"/>
                    <a:pt x="1358" y="262"/>
                    <a:pt x="1298" y="203"/>
                  </a:cubicBezTo>
                  <a:lnTo>
                    <a:pt x="1155" y="96"/>
                  </a:lnTo>
                  <a:cubicBezTo>
                    <a:pt x="1060" y="36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33"/>
            <p:cNvSpPr/>
            <p:nvPr/>
          </p:nvSpPr>
          <p:spPr>
            <a:xfrm>
              <a:off x="1679054" y="4638922"/>
              <a:ext cx="510560" cy="226816"/>
            </a:xfrm>
            <a:custGeom>
              <a:rect b="b" l="l" r="r" t="t"/>
              <a:pathLst>
                <a:path extrusionOk="0" h="7088" w="15955">
                  <a:moveTo>
                    <a:pt x="7599" y="0"/>
                  </a:moveTo>
                  <a:cubicBezTo>
                    <a:pt x="7532" y="0"/>
                    <a:pt x="7463" y="3"/>
                    <a:pt x="7394" y="9"/>
                  </a:cubicBezTo>
                  <a:cubicBezTo>
                    <a:pt x="6609" y="93"/>
                    <a:pt x="6037" y="557"/>
                    <a:pt x="5668" y="1188"/>
                  </a:cubicBezTo>
                  <a:cubicBezTo>
                    <a:pt x="5287" y="1593"/>
                    <a:pt x="5061" y="2117"/>
                    <a:pt x="5025" y="2664"/>
                  </a:cubicBezTo>
                  <a:cubicBezTo>
                    <a:pt x="5025" y="2724"/>
                    <a:pt x="5013" y="2771"/>
                    <a:pt x="5001" y="2819"/>
                  </a:cubicBezTo>
                  <a:cubicBezTo>
                    <a:pt x="4732" y="2713"/>
                    <a:pt x="4434" y="2656"/>
                    <a:pt x="4143" y="2656"/>
                  </a:cubicBezTo>
                  <a:cubicBezTo>
                    <a:pt x="3816" y="2656"/>
                    <a:pt x="3497" y="2727"/>
                    <a:pt x="3239" y="2879"/>
                  </a:cubicBezTo>
                  <a:cubicBezTo>
                    <a:pt x="2763" y="3176"/>
                    <a:pt x="2453" y="3676"/>
                    <a:pt x="2406" y="4236"/>
                  </a:cubicBezTo>
                  <a:cubicBezTo>
                    <a:pt x="2382" y="4284"/>
                    <a:pt x="2370" y="4343"/>
                    <a:pt x="2358" y="4391"/>
                  </a:cubicBezTo>
                  <a:cubicBezTo>
                    <a:pt x="2245" y="4373"/>
                    <a:pt x="2129" y="4364"/>
                    <a:pt x="2013" y="4364"/>
                  </a:cubicBezTo>
                  <a:cubicBezTo>
                    <a:pt x="1897" y="4364"/>
                    <a:pt x="1781" y="4373"/>
                    <a:pt x="1668" y="4391"/>
                  </a:cubicBezTo>
                  <a:cubicBezTo>
                    <a:pt x="1560" y="4415"/>
                    <a:pt x="1465" y="4426"/>
                    <a:pt x="1370" y="4450"/>
                  </a:cubicBezTo>
                  <a:cubicBezTo>
                    <a:pt x="608" y="4653"/>
                    <a:pt x="1" y="5415"/>
                    <a:pt x="417" y="6200"/>
                  </a:cubicBezTo>
                  <a:cubicBezTo>
                    <a:pt x="641" y="6625"/>
                    <a:pt x="1085" y="6882"/>
                    <a:pt x="1563" y="6882"/>
                  </a:cubicBezTo>
                  <a:cubicBezTo>
                    <a:pt x="1594" y="6882"/>
                    <a:pt x="1625" y="6881"/>
                    <a:pt x="1656" y="6879"/>
                  </a:cubicBezTo>
                  <a:cubicBezTo>
                    <a:pt x="2185" y="7058"/>
                    <a:pt x="2784" y="7088"/>
                    <a:pt x="3375" y="7088"/>
                  </a:cubicBezTo>
                  <a:cubicBezTo>
                    <a:pt x="3666" y="7088"/>
                    <a:pt x="3955" y="7080"/>
                    <a:pt x="4232" y="7080"/>
                  </a:cubicBezTo>
                  <a:cubicBezTo>
                    <a:pt x="4290" y="7080"/>
                    <a:pt x="4348" y="7081"/>
                    <a:pt x="4406" y="7082"/>
                  </a:cubicBezTo>
                  <a:cubicBezTo>
                    <a:pt x="4699" y="7085"/>
                    <a:pt x="4993" y="7086"/>
                    <a:pt x="5287" y="7086"/>
                  </a:cubicBezTo>
                  <a:cubicBezTo>
                    <a:pt x="6089" y="7086"/>
                    <a:pt x="6893" y="7075"/>
                    <a:pt x="7704" y="7058"/>
                  </a:cubicBezTo>
                  <a:cubicBezTo>
                    <a:pt x="9776" y="7010"/>
                    <a:pt x="11835" y="6927"/>
                    <a:pt x="13907" y="6808"/>
                  </a:cubicBezTo>
                  <a:cubicBezTo>
                    <a:pt x="14035" y="6847"/>
                    <a:pt x="14169" y="6867"/>
                    <a:pt x="14304" y="6867"/>
                  </a:cubicBezTo>
                  <a:cubicBezTo>
                    <a:pt x="14457" y="6867"/>
                    <a:pt x="14613" y="6841"/>
                    <a:pt x="14764" y="6784"/>
                  </a:cubicBezTo>
                  <a:cubicBezTo>
                    <a:pt x="15193" y="6629"/>
                    <a:pt x="15550" y="6308"/>
                    <a:pt x="15765" y="5891"/>
                  </a:cubicBezTo>
                  <a:cubicBezTo>
                    <a:pt x="15943" y="5569"/>
                    <a:pt x="15955" y="5188"/>
                    <a:pt x="15788" y="4855"/>
                  </a:cubicBezTo>
                  <a:cubicBezTo>
                    <a:pt x="15634" y="4605"/>
                    <a:pt x="15395" y="4426"/>
                    <a:pt x="15122" y="4343"/>
                  </a:cubicBezTo>
                  <a:cubicBezTo>
                    <a:pt x="14882" y="4242"/>
                    <a:pt x="14627" y="4192"/>
                    <a:pt x="14370" y="4192"/>
                  </a:cubicBezTo>
                  <a:cubicBezTo>
                    <a:pt x="14231" y="4192"/>
                    <a:pt x="14092" y="4207"/>
                    <a:pt x="13955" y="4236"/>
                  </a:cubicBezTo>
                  <a:cubicBezTo>
                    <a:pt x="13931" y="4117"/>
                    <a:pt x="13895" y="3998"/>
                    <a:pt x="13860" y="3879"/>
                  </a:cubicBezTo>
                  <a:cubicBezTo>
                    <a:pt x="13555" y="3030"/>
                    <a:pt x="12757" y="2502"/>
                    <a:pt x="11908" y="2502"/>
                  </a:cubicBezTo>
                  <a:cubicBezTo>
                    <a:pt x="11662" y="2502"/>
                    <a:pt x="11412" y="2547"/>
                    <a:pt x="11169" y="2641"/>
                  </a:cubicBezTo>
                  <a:cubicBezTo>
                    <a:pt x="11026" y="2688"/>
                    <a:pt x="10895" y="2748"/>
                    <a:pt x="10764" y="2831"/>
                  </a:cubicBezTo>
                  <a:cubicBezTo>
                    <a:pt x="10752" y="2795"/>
                    <a:pt x="10728" y="2748"/>
                    <a:pt x="10716" y="2712"/>
                  </a:cubicBezTo>
                  <a:cubicBezTo>
                    <a:pt x="10573" y="2414"/>
                    <a:pt x="10383" y="2140"/>
                    <a:pt x="10157" y="1890"/>
                  </a:cubicBezTo>
                  <a:cubicBezTo>
                    <a:pt x="10085" y="1736"/>
                    <a:pt x="10014" y="1581"/>
                    <a:pt x="9919" y="1426"/>
                  </a:cubicBezTo>
                  <a:cubicBezTo>
                    <a:pt x="9418" y="625"/>
                    <a:pt x="8573" y="0"/>
                    <a:pt x="759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33"/>
            <p:cNvSpPr/>
            <p:nvPr/>
          </p:nvSpPr>
          <p:spPr>
            <a:xfrm>
              <a:off x="2131694" y="4974474"/>
              <a:ext cx="55264" cy="42720"/>
            </a:xfrm>
            <a:custGeom>
              <a:rect b="b" l="l" r="r" t="t"/>
              <a:pathLst>
                <a:path extrusionOk="0" h="1335" w="1727">
                  <a:moveTo>
                    <a:pt x="858" y="1"/>
                  </a:moveTo>
                  <a:cubicBezTo>
                    <a:pt x="0" y="1"/>
                    <a:pt x="0" y="1334"/>
                    <a:pt x="858" y="1334"/>
                  </a:cubicBezTo>
                  <a:cubicBezTo>
                    <a:pt x="1727" y="1334"/>
                    <a:pt x="1727" y="1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33"/>
            <p:cNvSpPr/>
            <p:nvPr/>
          </p:nvSpPr>
          <p:spPr>
            <a:xfrm>
              <a:off x="1093454" y="4744362"/>
              <a:ext cx="52992" cy="41184"/>
            </a:xfrm>
            <a:custGeom>
              <a:rect b="b" l="l" r="r" t="t"/>
              <a:pathLst>
                <a:path extrusionOk="0" h="1287" w="1656">
                  <a:moveTo>
                    <a:pt x="834" y="0"/>
                  </a:moveTo>
                  <a:cubicBezTo>
                    <a:pt x="1" y="0"/>
                    <a:pt x="1" y="1286"/>
                    <a:pt x="834" y="1286"/>
                  </a:cubicBezTo>
                  <a:cubicBezTo>
                    <a:pt x="1656" y="1286"/>
                    <a:pt x="1656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33"/>
            <p:cNvSpPr/>
            <p:nvPr/>
          </p:nvSpPr>
          <p:spPr>
            <a:xfrm>
              <a:off x="1279374" y="4765482"/>
              <a:ext cx="290368" cy="193792"/>
            </a:xfrm>
            <a:custGeom>
              <a:rect b="b" l="l" r="r" t="t"/>
              <a:pathLst>
                <a:path extrusionOk="0" h="6056" w="9074">
                  <a:moveTo>
                    <a:pt x="5187" y="1"/>
                  </a:moveTo>
                  <a:cubicBezTo>
                    <a:pt x="4848" y="1"/>
                    <a:pt x="4496" y="181"/>
                    <a:pt x="4275" y="471"/>
                  </a:cubicBezTo>
                  <a:cubicBezTo>
                    <a:pt x="3966" y="864"/>
                    <a:pt x="3728" y="1305"/>
                    <a:pt x="3573" y="1781"/>
                  </a:cubicBezTo>
                  <a:cubicBezTo>
                    <a:pt x="3132" y="2329"/>
                    <a:pt x="2585" y="2769"/>
                    <a:pt x="1954" y="3067"/>
                  </a:cubicBezTo>
                  <a:cubicBezTo>
                    <a:pt x="1275" y="3388"/>
                    <a:pt x="537" y="3746"/>
                    <a:pt x="251" y="4496"/>
                  </a:cubicBezTo>
                  <a:cubicBezTo>
                    <a:pt x="1" y="5151"/>
                    <a:pt x="132" y="5674"/>
                    <a:pt x="453" y="6055"/>
                  </a:cubicBezTo>
                  <a:cubicBezTo>
                    <a:pt x="442" y="5829"/>
                    <a:pt x="525" y="5603"/>
                    <a:pt x="680" y="5436"/>
                  </a:cubicBezTo>
                  <a:cubicBezTo>
                    <a:pt x="644" y="5329"/>
                    <a:pt x="680" y="5198"/>
                    <a:pt x="787" y="5127"/>
                  </a:cubicBezTo>
                  <a:cubicBezTo>
                    <a:pt x="1930" y="4222"/>
                    <a:pt x="3597" y="3508"/>
                    <a:pt x="5037" y="3198"/>
                  </a:cubicBezTo>
                  <a:cubicBezTo>
                    <a:pt x="5297" y="3143"/>
                    <a:pt x="5571" y="3112"/>
                    <a:pt x="5846" y="3112"/>
                  </a:cubicBezTo>
                  <a:cubicBezTo>
                    <a:pt x="6339" y="3112"/>
                    <a:pt x="6836" y="3211"/>
                    <a:pt x="7264" y="3448"/>
                  </a:cubicBezTo>
                  <a:cubicBezTo>
                    <a:pt x="7907" y="3460"/>
                    <a:pt x="8466" y="3960"/>
                    <a:pt x="8728" y="4639"/>
                  </a:cubicBezTo>
                  <a:cubicBezTo>
                    <a:pt x="8752" y="4686"/>
                    <a:pt x="8764" y="4734"/>
                    <a:pt x="8776" y="4793"/>
                  </a:cubicBezTo>
                  <a:cubicBezTo>
                    <a:pt x="9002" y="4579"/>
                    <a:pt x="9074" y="4246"/>
                    <a:pt x="8966" y="3960"/>
                  </a:cubicBezTo>
                  <a:cubicBezTo>
                    <a:pt x="8883" y="3746"/>
                    <a:pt x="8752" y="3543"/>
                    <a:pt x="8597" y="3377"/>
                  </a:cubicBezTo>
                  <a:cubicBezTo>
                    <a:pt x="8573" y="3317"/>
                    <a:pt x="8538" y="3246"/>
                    <a:pt x="8490" y="3186"/>
                  </a:cubicBezTo>
                  <a:cubicBezTo>
                    <a:pt x="8240" y="2841"/>
                    <a:pt x="7883" y="2567"/>
                    <a:pt x="7466" y="2424"/>
                  </a:cubicBezTo>
                  <a:cubicBezTo>
                    <a:pt x="7430" y="2388"/>
                    <a:pt x="7395" y="2353"/>
                    <a:pt x="7359" y="2317"/>
                  </a:cubicBezTo>
                  <a:cubicBezTo>
                    <a:pt x="6799" y="1781"/>
                    <a:pt x="6323" y="1150"/>
                    <a:pt x="5954" y="471"/>
                  </a:cubicBezTo>
                  <a:cubicBezTo>
                    <a:pt x="5775" y="142"/>
                    <a:pt x="5486" y="1"/>
                    <a:pt x="518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33"/>
            <p:cNvSpPr/>
            <p:nvPr/>
          </p:nvSpPr>
          <p:spPr>
            <a:xfrm>
              <a:off x="1293102" y="4865130"/>
              <a:ext cx="269408" cy="122720"/>
            </a:xfrm>
            <a:custGeom>
              <a:rect b="b" l="l" r="r" t="t"/>
              <a:pathLst>
                <a:path extrusionOk="0" h="3835" w="8419">
                  <a:moveTo>
                    <a:pt x="5404" y="0"/>
                  </a:moveTo>
                  <a:cubicBezTo>
                    <a:pt x="5135" y="0"/>
                    <a:pt x="4867" y="30"/>
                    <a:pt x="4608" y="84"/>
                  </a:cubicBezTo>
                  <a:cubicBezTo>
                    <a:pt x="3168" y="394"/>
                    <a:pt x="1513" y="1108"/>
                    <a:pt x="358" y="2013"/>
                  </a:cubicBezTo>
                  <a:cubicBezTo>
                    <a:pt x="251" y="2084"/>
                    <a:pt x="215" y="2215"/>
                    <a:pt x="251" y="2334"/>
                  </a:cubicBezTo>
                  <a:cubicBezTo>
                    <a:pt x="96" y="2501"/>
                    <a:pt x="13" y="2715"/>
                    <a:pt x="24" y="2941"/>
                  </a:cubicBezTo>
                  <a:cubicBezTo>
                    <a:pt x="1" y="3430"/>
                    <a:pt x="394" y="3834"/>
                    <a:pt x="882" y="3834"/>
                  </a:cubicBezTo>
                  <a:cubicBezTo>
                    <a:pt x="1929" y="3823"/>
                    <a:pt x="2977" y="3751"/>
                    <a:pt x="4025" y="3584"/>
                  </a:cubicBezTo>
                  <a:cubicBezTo>
                    <a:pt x="3918" y="2918"/>
                    <a:pt x="3918" y="2239"/>
                    <a:pt x="4001" y="1560"/>
                  </a:cubicBezTo>
                  <a:cubicBezTo>
                    <a:pt x="4040" y="1319"/>
                    <a:pt x="4259" y="1199"/>
                    <a:pt x="4481" y="1199"/>
                  </a:cubicBezTo>
                  <a:cubicBezTo>
                    <a:pt x="4664" y="1199"/>
                    <a:pt x="4850" y="1280"/>
                    <a:pt x="4942" y="1441"/>
                  </a:cubicBezTo>
                  <a:cubicBezTo>
                    <a:pt x="5239" y="2025"/>
                    <a:pt x="5466" y="2656"/>
                    <a:pt x="5597" y="3299"/>
                  </a:cubicBezTo>
                  <a:cubicBezTo>
                    <a:pt x="6013" y="3203"/>
                    <a:pt x="6442" y="3096"/>
                    <a:pt x="6859" y="2977"/>
                  </a:cubicBezTo>
                  <a:cubicBezTo>
                    <a:pt x="6966" y="2965"/>
                    <a:pt x="7073" y="2930"/>
                    <a:pt x="7168" y="2882"/>
                  </a:cubicBezTo>
                  <a:cubicBezTo>
                    <a:pt x="7311" y="2846"/>
                    <a:pt x="7466" y="2799"/>
                    <a:pt x="7609" y="2751"/>
                  </a:cubicBezTo>
                  <a:cubicBezTo>
                    <a:pt x="8025" y="2620"/>
                    <a:pt x="8418" y="2156"/>
                    <a:pt x="8347" y="1691"/>
                  </a:cubicBezTo>
                  <a:cubicBezTo>
                    <a:pt x="8335" y="1632"/>
                    <a:pt x="8323" y="1584"/>
                    <a:pt x="8299" y="1525"/>
                  </a:cubicBezTo>
                  <a:cubicBezTo>
                    <a:pt x="8037" y="858"/>
                    <a:pt x="7478" y="346"/>
                    <a:pt x="6835" y="334"/>
                  </a:cubicBezTo>
                  <a:cubicBezTo>
                    <a:pt x="6401" y="102"/>
                    <a:pt x="5903" y="0"/>
                    <a:pt x="540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33"/>
            <p:cNvSpPr/>
            <p:nvPr/>
          </p:nvSpPr>
          <p:spPr>
            <a:xfrm>
              <a:off x="1418446" y="4903466"/>
              <a:ext cx="89568" cy="278528"/>
            </a:xfrm>
            <a:custGeom>
              <a:rect b="b" l="l" r="r" t="t"/>
              <a:pathLst>
                <a:path extrusionOk="0" h="8704" w="2799">
                  <a:moveTo>
                    <a:pt x="565" y="1"/>
                  </a:moveTo>
                  <a:cubicBezTo>
                    <a:pt x="344" y="1"/>
                    <a:pt x="129" y="121"/>
                    <a:pt x="96" y="362"/>
                  </a:cubicBezTo>
                  <a:cubicBezTo>
                    <a:pt x="1" y="1041"/>
                    <a:pt x="1" y="1720"/>
                    <a:pt x="108" y="2386"/>
                  </a:cubicBezTo>
                  <a:cubicBezTo>
                    <a:pt x="203" y="3160"/>
                    <a:pt x="370" y="3922"/>
                    <a:pt x="477" y="4660"/>
                  </a:cubicBezTo>
                  <a:cubicBezTo>
                    <a:pt x="596" y="5375"/>
                    <a:pt x="727" y="6077"/>
                    <a:pt x="846" y="6792"/>
                  </a:cubicBezTo>
                  <a:cubicBezTo>
                    <a:pt x="977" y="7530"/>
                    <a:pt x="977" y="8125"/>
                    <a:pt x="1596" y="8613"/>
                  </a:cubicBezTo>
                  <a:cubicBezTo>
                    <a:pt x="1682" y="8676"/>
                    <a:pt x="1780" y="8704"/>
                    <a:pt x="1879" y="8704"/>
                  </a:cubicBezTo>
                  <a:cubicBezTo>
                    <a:pt x="2098" y="8704"/>
                    <a:pt x="2323" y="8571"/>
                    <a:pt x="2430" y="8399"/>
                  </a:cubicBezTo>
                  <a:cubicBezTo>
                    <a:pt x="2799" y="7828"/>
                    <a:pt x="2596" y="7280"/>
                    <a:pt x="2489" y="6661"/>
                  </a:cubicBezTo>
                  <a:cubicBezTo>
                    <a:pt x="2358" y="5899"/>
                    <a:pt x="2227" y="5137"/>
                    <a:pt x="2084" y="4375"/>
                  </a:cubicBezTo>
                  <a:cubicBezTo>
                    <a:pt x="1941" y="3648"/>
                    <a:pt x="1846" y="2863"/>
                    <a:pt x="1680" y="2101"/>
                  </a:cubicBezTo>
                  <a:cubicBezTo>
                    <a:pt x="1549" y="1458"/>
                    <a:pt x="1322" y="827"/>
                    <a:pt x="1025" y="243"/>
                  </a:cubicBezTo>
                  <a:cubicBezTo>
                    <a:pt x="933" y="82"/>
                    <a:pt x="747" y="1"/>
                    <a:pt x="56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33"/>
            <p:cNvSpPr/>
            <p:nvPr/>
          </p:nvSpPr>
          <p:spPr>
            <a:xfrm>
              <a:off x="3751310" y="5023242"/>
              <a:ext cx="49952" cy="47296"/>
            </a:xfrm>
            <a:custGeom>
              <a:rect b="b" l="l" r="r" t="t"/>
              <a:pathLst>
                <a:path extrusionOk="0" h="1478" w="1561">
                  <a:moveTo>
                    <a:pt x="834" y="1"/>
                  </a:moveTo>
                  <a:lnTo>
                    <a:pt x="667" y="25"/>
                  </a:lnTo>
                  <a:cubicBezTo>
                    <a:pt x="548" y="48"/>
                    <a:pt x="453" y="108"/>
                    <a:pt x="370" y="191"/>
                  </a:cubicBezTo>
                  <a:lnTo>
                    <a:pt x="215" y="322"/>
                  </a:lnTo>
                  <a:cubicBezTo>
                    <a:pt x="144" y="382"/>
                    <a:pt x="96" y="453"/>
                    <a:pt x="72" y="536"/>
                  </a:cubicBezTo>
                  <a:cubicBezTo>
                    <a:pt x="25" y="620"/>
                    <a:pt x="1" y="703"/>
                    <a:pt x="13" y="798"/>
                  </a:cubicBezTo>
                  <a:cubicBezTo>
                    <a:pt x="1" y="894"/>
                    <a:pt x="25" y="977"/>
                    <a:pt x="72" y="1060"/>
                  </a:cubicBezTo>
                  <a:cubicBezTo>
                    <a:pt x="96" y="1144"/>
                    <a:pt x="144" y="1227"/>
                    <a:pt x="215" y="1287"/>
                  </a:cubicBezTo>
                  <a:lnTo>
                    <a:pt x="358" y="1394"/>
                  </a:lnTo>
                  <a:cubicBezTo>
                    <a:pt x="465" y="1453"/>
                    <a:pt x="572" y="1477"/>
                    <a:pt x="703" y="1477"/>
                  </a:cubicBezTo>
                  <a:lnTo>
                    <a:pt x="882" y="1453"/>
                  </a:lnTo>
                  <a:cubicBezTo>
                    <a:pt x="989" y="1429"/>
                    <a:pt x="1096" y="1370"/>
                    <a:pt x="1179" y="1287"/>
                  </a:cubicBezTo>
                  <a:lnTo>
                    <a:pt x="1191" y="1287"/>
                  </a:lnTo>
                  <a:cubicBezTo>
                    <a:pt x="1227" y="1227"/>
                    <a:pt x="1263" y="1179"/>
                    <a:pt x="1310" y="1132"/>
                  </a:cubicBezTo>
                  <a:cubicBezTo>
                    <a:pt x="1501" y="941"/>
                    <a:pt x="1560" y="656"/>
                    <a:pt x="1441" y="406"/>
                  </a:cubicBezTo>
                  <a:cubicBezTo>
                    <a:pt x="1418" y="322"/>
                    <a:pt x="1370" y="251"/>
                    <a:pt x="1310" y="191"/>
                  </a:cubicBezTo>
                  <a:lnTo>
                    <a:pt x="1179" y="96"/>
                  </a:lnTo>
                  <a:cubicBezTo>
                    <a:pt x="1072" y="36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33"/>
            <p:cNvSpPr/>
            <p:nvPr/>
          </p:nvSpPr>
          <p:spPr>
            <a:xfrm>
              <a:off x="2831214" y="4662154"/>
              <a:ext cx="510560" cy="226816"/>
            </a:xfrm>
            <a:custGeom>
              <a:rect b="b" l="l" r="r" t="t"/>
              <a:pathLst>
                <a:path extrusionOk="0" h="7088" w="15955">
                  <a:moveTo>
                    <a:pt x="7599" y="0"/>
                  </a:moveTo>
                  <a:cubicBezTo>
                    <a:pt x="7531" y="0"/>
                    <a:pt x="7463" y="3"/>
                    <a:pt x="7394" y="10"/>
                  </a:cubicBezTo>
                  <a:cubicBezTo>
                    <a:pt x="6608" y="93"/>
                    <a:pt x="6037" y="557"/>
                    <a:pt x="5668" y="1200"/>
                  </a:cubicBezTo>
                  <a:cubicBezTo>
                    <a:pt x="5287" y="1593"/>
                    <a:pt x="5060" y="2117"/>
                    <a:pt x="5025" y="2677"/>
                  </a:cubicBezTo>
                  <a:cubicBezTo>
                    <a:pt x="5025" y="2724"/>
                    <a:pt x="5013" y="2772"/>
                    <a:pt x="5001" y="2819"/>
                  </a:cubicBezTo>
                  <a:cubicBezTo>
                    <a:pt x="4732" y="2713"/>
                    <a:pt x="4434" y="2657"/>
                    <a:pt x="4142" y="2657"/>
                  </a:cubicBezTo>
                  <a:cubicBezTo>
                    <a:pt x="3815" y="2657"/>
                    <a:pt x="3497" y="2728"/>
                    <a:pt x="3239" y="2879"/>
                  </a:cubicBezTo>
                  <a:cubicBezTo>
                    <a:pt x="2762" y="3177"/>
                    <a:pt x="2453" y="3677"/>
                    <a:pt x="2405" y="4236"/>
                  </a:cubicBezTo>
                  <a:cubicBezTo>
                    <a:pt x="2381" y="4284"/>
                    <a:pt x="2369" y="4343"/>
                    <a:pt x="2358" y="4403"/>
                  </a:cubicBezTo>
                  <a:cubicBezTo>
                    <a:pt x="2244" y="4379"/>
                    <a:pt x="2128" y="4367"/>
                    <a:pt x="2012" y="4367"/>
                  </a:cubicBezTo>
                  <a:cubicBezTo>
                    <a:pt x="1896" y="4367"/>
                    <a:pt x="1780" y="4379"/>
                    <a:pt x="1667" y="4403"/>
                  </a:cubicBezTo>
                  <a:cubicBezTo>
                    <a:pt x="1572" y="4415"/>
                    <a:pt x="1465" y="4427"/>
                    <a:pt x="1369" y="4451"/>
                  </a:cubicBezTo>
                  <a:cubicBezTo>
                    <a:pt x="607" y="4653"/>
                    <a:pt x="0" y="5415"/>
                    <a:pt x="417" y="6201"/>
                  </a:cubicBezTo>
                  <a:cubicBezTo>
                    <a:pt x="641" y="6626"/>
                    <a:pt x="1085" y="6883"/>
                    <a:pt x="1562" y="6883"/>
                  </a:cubicBezTo>
                  <a:cubicBezTo>
                    <a:pt x="1593" y="6883"/>
                    <a:pt x="1624" y="6882"/>
                    <a:pt x="1655" y="6879"/>
                  </a:cubicBezTo>
                  <a:cubicBezTo>
                    <a:pt x="2192" y="7058"/>
                    <a:pt x="2789" y="7088"/>
                    <a:pt x="3378" y="7088"/>
                  </a:cubicBezTo>
                  <a:cubicBezTo>
                    <a:pt x="3667" y="7088"/>
                    <a:pt x="3955" y="7081"/>
                    <a:pt x="4231" y="7081"/>
                  </a:cubicBezTo>
                  <a:cubicBezTo>
                    <a:pt x="4290" y="7081"/>
                    <a:pt x="4348" y="7081"/>
                    <a:pt x="4405" y="7082"/>
                  </a:cubicBezTo>
                  <a:cubicBezTo>
                    <a:pt x="4699" y="7085"/>
                    <a:pt x="4992" y="7086"/>
                    <a:pt x="5286" y="7086"/>
                  </a:cubicBezTo>
                  <a:cubicBezTo>
                    <a:pt x="6089" y="7086"/>
                    <a:pt x="6893" y="7075"/>
                    <a:pt x="7703" y="7058"/>
                  </a:cubicBezTo>
                  <a:cubicBezTo>
                    <a:pt x="9775" y="7010"/>
                    <a:pt x="11835" y="6927"/>
                    <a:pt x="13907" y="6808"/>
                  </a:cubicBezTo>
                  <a:cubicBezTo>
                    <a:pt x="14035" y="6847"/>
                    <a:pt x="14171" y="6868"/>
                    <a:pt x="14308" y="6868"/>
                  </a:cubicBezTo>
                  <a:cubicBezTo>
                    <a:pt x="14463" y="6868"/>
                    <a:pt x="14618" y="6841"/>
                    <a:pt x="14764" y="6784"/>
                  </a:cubicBezTo>
                  <a:cubicBezTo>
                    <a:pt x="15193" y="6629"/>
                    <a:pt x="15562" y="6308"/>
                    <a:pt x="15764" y="5891"/>
                  </a:cubicBezTo>
                  <a:cubicBezTo>
                    <a:pt x="15943" y="5570"/>
                    <a:pt x="15955" y="5189"/>
                    <a:pt x="15788" y="4855"/>
                  </a:cubicBezTo>
                  <a:cubicBezTo>
                    <a:pt x="15633" y="4605"/>
                    <a:pt x="15395" y="4427"/>
                    <a:pt x="15121" y="4343"/>
                  </a:cubicBezTo>
                  <a:cubicBezTo>
                    <a:pt x="14881" y="4243"/>
                    <a:pt x="14626" y="4192"/>
                    <a:pt x="14369" y="4192"/>
                  </a:cubicBezTo>
                  <a:cubicBezTo>
                    <a:pt x="14231" y="4192"/>
                    <a:pt x="14092" y="4207"/>
                    <a:pt x="13954" y="4236"/>
                  </a:cubicBezTo>
                  <a:cubicBezTo>
                    <a:pt x="13930" y="4117"/>
                    <a:pt x="13895" y="3998"/>
                    <a:pt x="13859" y="3879"/>
                  </a:cubicBezTo>
                  <a:cubicBezTo>
                    <a:pt x="13551" y="3030"/>
                    <a:pt x="12740" y="2503"/>
                    <a:pt x="11882" y="2503"/>
                  </a:cubicBezTo>
                  <a:cubicBezTo>
                    <a:pt x="11644" y="2503"/>
                    <a:pt x="11403" y="2544"/>
                    <a:pt x="11168" y="2629"/>
                  </a:cubicBezTo>
                  <a:cubicBezTo>
                    <a:pt x="11025" y="2688"/>
                    <a:pt x="10894" y="2748"/>
                    <a:pt x="10763" y="2831"/>
                  </a:cubicBezTo>
                  <a:cubicBezTo>
                    <a:pt x="10751" y="2796"/>
                    <a:pt x="10728" y="2748"/>
                    <a:pt x="10716" y="2712"/>
                  </a:cubicBezTo>
                  <a:cubicBezTo>
                    <a:pt x="10573" y="2415"/>
                    <a:pt x="10382" y="2141"/>
                    <a:pt x="10156" y="1891"/>
                  </a:cubicBezTo>
                  <a:cubicBezTo>
                    <a:pt x="10097" y="1736"/>
                    <a:pt x="10013" y="1581"/>
                    <a:pt x="9918" y="1426"/>
                  </a:cubicBezTo>
                  <a:cubicBezTo>
                    <a:pt x="9417" y="625"/>
                    <a:pt x="8573" y="0"/>
                    <a:pt x="759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33"/>
            <p:cNvSpPr/>
            <p:nvPr/>
          </p:nvSpPr>
          <p:spPr>
            <a:xfrm>
              <a:off x="2686030" y="4664362"/>
              <a:ext cx="49184" cy="47264"/>
            </a:xfrm>
            <a:custGeom>
              <a:rect b="b" l="l" r="r" t="t"/>
              <a:pathLst>
                <a:path extrusionOk="0" h="1477" w="1537">
                  <a:moveTo>
                    <a:pt x="822" y="0"/>
                  </a:moveTo>
                  <a:lnTo>
                    <a:pt x="644" y="24"/>
                  </a:lnTo>
                  <a:cubicBezTo>
                    <a:pt x="537" y="48"/>
                    <a:pt x="429" y="107"/>
                    <a:pt x="346" y="191"/>
                  </a:cubicBezTo>
                  <a:lnTo>
                    <a:pt x="203" y="310"/>
                  </a:lnTo>
                  <a:cubicBezTo>
                    <a:pt x="132" y="369"/>
                    <a:pt x="84" y="452"/>
                    <a:pt x="60" y="536"/>
                  </a:cubicBezTo>
                  <a:cubicBezTo>
                    <a:pt x="25" y="619"/>
                    <a:pt x="1" y="703"/>
                    <a:pt x="1" y="798"/>
                  </a:cubicBezTo>
                  <a:cubicBezTo>
                    <a:pt x="1" y="893"/>
                    <a:pt x="25" y="976"/>
                    <a:pt x="60" y="1060"/>
                  </a:cubicBezTo>
                  <a:cubicBezTo>
                    <a:pt x="84" y="1143"/>
                    <a:pt x="132" y="1214"/>
                    <a:pt x="203" y="1274"/>
                  </a:cubicBezTo>
                  <a:lnTo>
                    <a:pt x="334" y="1381"/>
                  </a:lnTo>
                  <a:cubicBezTo>
                    <a:pt x="441" y="1441"/>
                    <a:pt x="560" y="1476"/>
                    <a:pt x="680" y="1476"/>
                  </a:cubicBezTo>
                  <a:lnTo>
                    <a:pt x="870" y="1453"/>
                  </a:lnTo>
                  <a:cubicBezTo>
                    <a:pt x="977" y="1417"/>
                    <a:pt x="1084" y="1357"/>
                    <a:pt x="1168" y="1274"/>
                  </a:cubicBezTo>
                  <a:lnTo>
                    <a:pt x="1299" y="1131"/>
                  </a:lnTo>
                  <a:cubicBezTo>
                    <a:pt x="1489" y="941"/>
                    <a:pt x="1537" y="655"/>
                    <a:pt x="1430" y="405"/>
                  </a:cubicBezTo>
                  <a:cubicBezTo>
                    <a:pt x="1406" y="322"/>
                    <a:pt x="1358" y="250"/>
                    <a:pt x="1299" y="191"/>
                  </a:cubicBezTo>
                  <a:lnTo>
                    <a:pt x="1156" y="83"/>
                  </a:lnTo>
                  <a:cubicBezTo>
                    <a:pt x="1061" y="24"/>
                    <a:pt x="941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33"/>
            <p:cNvSpPr/>
            <p:nvPr/>
          </p:nvSpPr>
          <p:spPr>
            <a:xfrm>
              <a:off x="3530350" y="4875434"/>
              <a:ext cx="54496" cy="56800"/>
            </a:xfrm>
            <a:custGeom>
              <a:rect b="b" l="l" r="r" t="t"/>
              <a:pathLst>
                <a:path extrusionOk="0" h="1775" w="1703">
                  <a:moveTo>
                    <a:pt x="857" y="0"/>
                  </a:moveTo>
                  <a:lnTo>
                    <a:pt x="631" y="24"/>
                  </a:lnTo>
                  <a:lnTo>
                    <a:pt x="441" y="107"/>
                  </a:lnTo>
                  <a:cubicBezTo>
                    <a:pt x="345" y="155"/>
                    <a:pt x="274" y="226"/>
                    <a:pt x="214" y="322"/>
                  </a:cubicBezTo>
                  <a:cubicBezTo>
                    <a:pt x="143" y="393"/>
                    <a:pt x="83" y="488"/>
                    <a:pt x="60" y="595"/>
                  </a:cubicBezTo>
                  <a:lnTo>
                    <a:pt x="48" y="631"/>
                  </a:lnTo>
                  <a:cubicBezTo>
                    <a:pt x="36" y="679"/>
                    <a:pt x="24" y="726"/>
                    <a:pt x="24" y="786"/>
                  </a:cubicBezTo>
                  <a:cubicBezTo>
                    <a:pt x="0" y="893"/>
                    <a:pt x="0" y="1012"/>
                    <a:pt x="36" y="1119"/>
                  </a:cubicBezTo>
                  <a:lnTo>
                    <a:pt x="36" y="1131"/>
                  </a:lnTo>
                  <a:cubicBezTo>
                    <a:pt x="48" y="1143"/>
                    <a:pt x="48" y="1155"/>
                    <a:pt x="48" y="1167"/>
                  </a:cubicBezTo>
                  <a:lnTo>
                    <a:pt x="131" y="1369"/>
                  </a:lnTo>
                  <a:cubicBezTo>
                    <a:pt x="191" y="1465"/>
                    <a:pt x="262" y="1536"/>
                    <a:pt x="345" y="1596"/>
                  </a:cubicBezTo>
                  <a:cubicBezTo>
                    <a:pt x="393" y="1643"/>
                    <a:pt x="464" y="1691"/>
                    <a:pt x="524" y="1703"/>
                  </a:cubicBezTo>
                  <a:cubicBezTo>
                    <a:pt x="619" y="1750"/>
                    <a:pt x="738" y="1774"/>
                    <a:pt x="845" y="1774"/>
                  </a:cubicBezTo>
                  <a:lnTo>
                    <a:pt x="1060" y="1738"/>
                  </a:lnTo>
                  <a:lnTo>
                    <a:pt x="1262" y="1667"/>
                  </a:lnTo>
                  <a:cubicBezTo>
                    <a:pt x="1346" y="1607"/>
                    <a:pt x="1429" y="1536"/>
                    <a:pt x="1488" y="1453"/>
                  </a:cubicBezTo>
                  <a:cubicBezTo>
                    <a:pt x="1560" y="1369"/>
                    <a:pt x="1607" y="1274"/>
                    <a:pt x="1631" y="1167"/>
                  </a:cubicBezTo>
                  <a:lnTo>
                    <a:pt x="1655" y="1179"/>
                  </a:lnTo>
                  <a:cubicBezTo>
                    <a:pt x="1655" y="1167"/>
                    <a:pt x="1655" y="1155"/>
                    <a:pt x="1667" y="1143"/>
                  </a:cubicBezTo>
                  <a:lnTo>
                    <a:pt x="1667" y="1119"/>
                  </a:lnTo>
                  <a:cubicBezTo>
                    <a:pt x="1691" y="1012"/>
                    <a:pt x="1703" y="893"/>
                    <a:pt x="1679" y="786"/>
                  </a:cubicBezTo>
                  <a:cubicBezTo>
                    <a:pt x="1679" y="738"/>
                    <a:pt x="1667" y="679"/>
                    <a:pt x="1655" y="631"/>
                  </a:cubicBezTo>
                  <a:cubicBezTo>
                    <a:pt x="1655" y="619"/>
                    <a:pt x="1643" y="607"/>
                    <a:pt x="1643" y="595"/>
                  </a:cubicBezTo>
                  <a:cubicBezTo>
                    <a:pt x="1607" y="536"/>
                    <a:pt x="1584" y="464"/>
                    <a:pt x="1560" y="405"/>
                  </a:cubicBezTo>
                  <a:cubicBezTo>
                    <a:pt x="1500" y="310"/>
                    <a:pt x="1429" y="226"/>
                    <a:pt x="1346" y="179"/>
                  </a:cubicBezTo>
                  <a:cubicBezTo>
                    <a:pt x="1298" y="119"/>
                    <a:pt x="1238" y="83"/>
                    <a:pt x="1167" y="72"/>
                  </a:cubicBezTo>
                  <a:cubicBezTo>
                    <a:pt x="1072" y="24"/>
                    <a:pt x="965" y="0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33"/>
            <p:cNvSpPr/>
            <p:nvPr/>
          </p:nvSpPr>
          <p:spPr>
            <a:xfrm>
              <a:off x="4139950" y="4949802"/>
              <a:ext cx="510176" cy="226848"/>
            </a:xfrm>
            <a:custGeom>
              <a:rect b="b" l="l" r="r" t="t"/>
              <a:pathLst>
                <a:path extrusionOk="0" h="7089" w="15943">
                  <a:moveTo>
                    <a:pt x="7587" y="0"/>
                  </a:moveTo>
                  <a:cubicBezTo>
                    <a:pt x="7519" y="0"/>
                    <a:pt x="7451" y="4"/>
                    <a:pt x="7382" y="10"/>
                  </a:cubicBezTo>
                  <a:cubicBezTo>
                    <a:pt x="6596" y="93"/>
                    <a:pt x="6025" y="557"/>
                    <a:pt x="5656" y="1200"/>
                  </a:cubicBezTo>
                  <a:cubicBezTo>
                    <a:pt x="5286" y="1593"/>
                    <a:pt x="5060" y="2117"/>
                    <a:pt x="5025" y="2677"/>
                  </a:cubicBezTo>
                  <a:cubicBezTo>
                    <a:pt x="5013" y="2724"/>
                    <a:pt x="5001" y="2772"/>
                    <a:pt x="4989" y="2820"/>
                  </a:cubicBezTo>
                  <a:cubicBezTo>
                    <a:pt x="4720" y="2713"/>
                    <a:pt x="4424" y="2657"/>
                    <a:pt x="4135" y="2657"/>
                  </a:cubicBezTo>
                  <a:cubicBezTo>
                    <a:pt x="3809" y="2657"/>
                    <a:pt x="3491" y="2728"/>
                    <a:pt x="3227" y="2879"/>
                  </a:cubicBezTo>
                  <a:cubicBezTo>
                    <a:pt x="2762" y="3177"/>
                    <a:pt x="2453" y="3677"/>
                    <a:pt x="2393" y="4236"/>
                  </a:cubicBezTo>
                  <a:cubicBezTo>
                    <a:pt x="2381" y="4284"/>
                    <a:pt x="2358" y="4344"/>
                    <a:pt x="2346" y="4403"/>
                  </a:cubicBezTo>
                  <a:cubicBezTo>
                    <a:pt x="2233" y="4379"/>
                    <a:pt x="2116" y="4367"/>
                    <a:pt x="2000" y="4367"/>
                  </a:cubicBezTo>
                  <a:cubicBezTo>
                    <a:pt x="1884" y="4367"/>
                    <a:pt x="1768" y="4379"/>
                    <a:pt x="1655" y="4403"/>
                  </a:cubicBezTo>
                  <a:cubicBezTo>
                    <a:pt x="1560" y="4415"/>
                    <a:pt x="1453" y="4427"/>
                    <a:pt x="1357" y="4451"/>
                  </a:cubicBezTo>
                  <a:cubicBezTo>
                    <a:pt x="595" y="4653"/>
                    <a:pt x="0" y="5415"/>
                    <a:pt x="417" y="6201"/>
                  </a:cubicBezTo>
                  <a:cubicBezTo>
                    <a:pt x="641" y="6626"/>
                    <a:pt x="1074" y="6883"/>
                    <a:pt x="1550" y="6883"/>
                  </a:cubicBezTo>
                  <a:cubicBezTo>
                    <a:pt x="1581" y="6883"/>
                    <a:pt x="1612" y="6882"/>
                    <a:pt x="1643" y="6880"/>
                  </a:cubicBezTo>
                  <a:cubicBezTo>
                    <a:pt x="2180" y="7059"/>
                    <a:pt x="2782" y="7088"/>
                    <a:pt x="3371" y="7088"/>
                  </a:cubicBezTo>
                  <a:cubicBezTo>
                    <a:pt x="3661" y="7088"/>
                    <a:pt x="3948" y="7081"/>
                    <a:pt x="4221" y="7081"/>
                  </a:cubicBezTo>
                  <a:cubicBezTo>
                    <a:pt x="4279" y="7081"/>
                    <a:pt x="4337" y="7081"/>
                    <a:pt x="4394" y="7082"/>
                  </a:cubicBezTo>
                  <a:cubicBezTo>
                    <a:pt x="4687" y="7085"/>
                    <a:pt x="4981" y="7087"/>
                    <a:pt x="5276" y="7087"/>
                  </a:cubicBezTo>
                  <a:cubicBezTo>
                    <a:pt x="6081" y="7087"/>
                    <a:pt x="6890" y="7076"/>
                    <a:pt x="7692" y="7058"/>
                  </a:cubicBezTo>
                  <a:cubicBezTo>
                    <a:pt x="9763" y="7011"/>
                    <a:pt x="11835" y="6927"/>
                    <a:pt x="13895" y="6808"/>
                  </a:cubicBezTo>
                  <a:cubicBezTo>
                    <a:pt x="14029" y="6847"/>
                    <a:pt x="14165" y="6868"/>
                    <a:pt x="14301" y="6868"/>
                  </a:cubicBezTo>
                  <a:cubicBezTo>
                    <a:pt x="14454" y="6868"/>
                    <a:pt x="14606" y="6841"/>
                    <a:pt x="14752" y="6784"/>
                  </a:cubicBezTo>
                  <a:cubicBezTo>
                    <a:pt x="15181" y="6630"/>
                    <a:pt x="15550" y="6308"/>
                    <a:pt x="15752" y="5891"/>
                  </a:cubicBezTo>
                  <a:cubicBezTo>
                    <a:pt x="15931" y="5570"/>
                    <a:pt x="15943" y="5189"/>
                    <a:pt x="15776" y="4856"/>
                  </a:cubicBezTo>
                  <a:cubicBezTo>
                    <a:pt x="15621" y="4606"/>
                    <a:pt x="15395" y="4427"/>
                    <a:pt x="15109" y="4344"/>
                  </a:cubicBezTo>
                  <a:cubicBezTo>
                    <a:pt x="14869" y="4243"/>
                    <a:pt x="14614" y="4193"/>
                    <a:pt x="14357" y="4193"/>
                  </a:cubicBezTo>
                  <a:cubicBezTo>
                    <a:pt x="14219" y="4193"/>
                    <a:pt x="14080" y="4207"/>
                    <a:pt x="13942" y="4236"/>
                  </a:cubicBezTo>
                  <a:cubicBezTo>
                    <a:pt x="13919" y="4117"/>
                    <a:pt x="13895" y="3998"/>
                    <a:pt x="13847" y="3879"/>
                  </a:cubicBezTo>
                  <a:cubicBezTo>
                    <a:pt x="13542" y="3030"/>
                    <a:pt x="12751" y="2503"/>
                    <a:pt x="11901" y="2503"/>
                  </a:cubicBezTo>
                  <a:cubicBezTo>
                    <a:pt x="11654" y="2503"/>
                    <a:pt x="11403" y="2547"/>
                    <a:pt x="11156" y="2641"/>
                  </a:cubicBezTo>
                  <a:cubicBezTo>
                    <a:pt x="11025" y="2689"/>
                    <a:pt x="10882" y="2748"/>
                    <a:pt x="10751" y="2831"/>
                  </a:cubicBezTo>
                  <a:cubicBezTo>
                    <a:pt x="10740" y="2796"/>
                    <a:pt x="10728" y="2748"/>
                    <a:pt x="10704" y="2712"/>
                  </a:cubicBezTo>
                  <a:cubicBezTo>
                    <a:pt x="10573" y="2415"/>
                    <a:pt x="10382" y="2141"/>
                    <a:pt x="10156" y="1891"/>
                  </a:cubicBezTo>
                  <a:cubicBezTo>
                    <a:pt x="10085" y="1736"/>
                    <a:pt x="10001" y="1581"/>
                    <a:pt x="9906" y="1427"/>
                  </a:cubicBezTo>
                  <a:cubicBezTo>
                    <a:pt x="9405" y="625"/>
                    <a:pt x="8561" y="0"/>
                    <a:pt x="758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33"/>
            <p:cNvSpPr/>
            <p:nvPr/>
          </p:nvSpPr>
          <p:spPr>
            <a:xfrm>
              <a:off x="3796654" y="4935626"/>
              <a:ext cx="55648" cy="43072"/>
            </a:xfrm>
            <a:custGeom>
              <a:rect b="b" l="l" r="r" t="t"/>
              <a:pathLst>
                <a:path extrusionOk="0" h="1346" w="1739">
                  <a:moveTo>
                    <a:pt x="870" y="0"/>
                  </a:moveTo>
                  <a:cubicBezTo>
                    <a:pt x="1" y="0"/>
                    <a:pt x="1" y="1346"/>
                    <a:pt x="870" y="1346"/>
                  </a:cubicBezTo>
                  <a:cubicBezTo>
                    <a:pt x="1727" y="1346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33"/>
            <p:cNvSpPr/>
            <p:nvPr/>
          </p:nvSpPr>
          <p:spPr>
            <a:xfrm>
              <a:off x="1551438" y="257706"/>
              <a:ext cx="52960" cy="41184"/>
            </a:xfrm>
            <a:custGeom>
              <a:rect b="b" l="l" r="r" t="t"/>
              <a:pathLst>
                <a:path extrusionOk="0" h="1287" w="1655">
                  <a:moveTo>
                    <a:pt x="833" y="1"/>
                  </a:moveTo>
                  <a:cubicBezTo>
                    <a:pt x="0" y="1"/>
                    <a:pt x="0" y="1287"/>
                    <a:pt x="833" y="1287"/>
                  </a:cubicBezTo>
                  <a:cubicBezTo>
                    <a:pt x="1655" y="1287"/>
                    <a:pt x="1655" y="1"/>
                    <a:pt x="83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33"/>
            <p:cNvSpPr/>
            <p:nvPr/>
          </p:nvSpPr>
          <p:spPr>
            <a:xfrm>
              <a:off x="4501134" y="4742442"/>
              <a:ext cx="59456" cy="46144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0" y="1"/>
                    <a:pt x="0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33"/>
            <p:cNvSpPr/>
            <p:nvPr/>
          </p:nvSpPr>
          <p:spPr>
            <a:xfrm>
              <a:off x="3822958" y="4737258"/>
              <a:ext cx="299648" cy="239264"/>
            </a:xfrm>
            <a:custGeom>
              <a:rect b="b" l="l" r="r" t="t"/>
              <a:pathLst>
                <a:path extrusionOk="0" h="7477" w="9364">
                  <a:moveTo>
                    <a:pt x="3005" y="1"/>
                  </a:moveTo>
                  <a:cubicBezTo>
                    <a:pt x="2633" y="1"/>
                    <a:pt x="2235" y="66"/>
                    <a:pt x="1810" y="210"/>
                  </a:cubicBezTo>
                  <a:cubicBezTo>
                    <a:pt x="1631" y="282"/>
                    <a:pt x="1500" y="437"/>
                    <a:pt x="1465" y="615"/>
                  </a:cubicBezTo>
                  <a:cubicBezTo>
                    <a:pt x="1262" y="675"/>
                    <a:pt x="1060" y="770"/>
                    <a:pt x="893" y="901"/>
                  </a:cubicBezTo>
                  <a:cubicBezTo>
                    <a:pt x="1191" y="1056"/>
                    <a:pt x="1500" y="1222"/>
                    <a:pt x="1786" y="1389"/>
                  </a:cubicBezTo>
                  <a:cubicBezTo>
                    <a:pt x="1841" y="1387"/>
                    <a:pt x="1896" y="1386"/>
                    <a:pt x="1951" y="1386"/>
                  </a:cubicBezTo>
                  <a:cubicBezTo>
                    <a:pt x="2196" y="1386"/>
                    <a:pt x="2444" y="1405"/>
                    <a:pt x="2667" y="1425"/>
                  </a:cubicBezTo>
                  <a:cubicBezTo>
                    <a:pt x="3298" y="1437"/>
                    <a:pt x="3941" y="1496"/>
                    <a:pt x="4584" y="1592"/>
                  </a:cubicBezTo>
                  <a:cubicBezTo>
                    <a:pt x="4871" y="1626"/>
                    <a:pt x="4804" y="2058"/>
                    <a:pt x="4533" y="2058"/>
                  </a:cubicBezTo>
                  <a:cubicBezTo>
                    <a:pt x="4522" y="2058"/>
                    <a:pt x="4512" y="2057"/>
                    <a:pt x="4501" y="2056"/>
                  </a:cubicBezTo>
                  <a:cubicBezTo>
                    <a:pt x="3905" y="1996"/>
                    <a:pt x="3310" y="1949"/>
                    <a:pt x="2715" y="1949"/>
                  </a:cubicBezTo>
                  <a:cubicBezTo>
                    <a:pt x="2977" y="2127"/>
                    <a:pt x="3239" y="2306"/>
                    <a:pt x="3501" y="2496"/>
                  </a:cubicBezTo>
                  <a:cubicBezTo>
                    <a:pt x="3514" y="2496"/>
                    <a:pt x="3528" y="2496"/>
                    <a:pt x="3542" y="2496"/>
                  </a:cubicBezTo>
                  <a:cubicBezTo>
                    <a:pt x="4472" y="2496"/>
                    <a:pt x="5512" y="2883"/>
                    <a:pt x="6287" y="3282"/>
                  </a:cubicBezTo>
                  <a:cubicBezTo>
                    <a:pt x="6516" y="3413"/>
                    <a:pt x="6445" y="3804"/>
                    <a:pt x="6193" y="3804"/>
                  </a:cubicBezTo>
                  <a:cubicBezTo>
                    <a:pt x="6170" y="3804"/>
                    <a:pt x="6146" y="3801"/>
                    <a:pt x="6120" y="3794"/>
                  </a:cubicBezTo>
                  <a:cubicBezTo>
                    <a:pt x="5667" y="3663"/>
                    <a:pt x="5203" y="3556"/>
                    <a:pt x="4739" y="3473"/>
                  </a:cubicBezTo>
                  <a:lnTo>
                    <a:pt x="4739" y="3473"/>
                  </a:lnTo>
                  <a:cubicBezTo>
                    <a:pt x="4798" y="3520"/>
                    <a:pt x="4858" y="3568"/>
                    <a:pt x="4917" y="3616"/>
                  </a:cubicBezTo>
                  <a:cubicBezTo>
                    <a:pt x="5263" y="3925"/>
                    <a:pt x="5608" y="4235"/>
                    <a:pt x="5918" y="4568"/>
                  </a:cubicBezTo>
                  <a:cubicBezTo>
                    <a:pt x="5965" y="4472"/>
                    <a:pt x="6067" y="4415"/>
                    <a:pt x="6174" y="4415"/>
                  </a:cubicBezTo>
                  <a:cubicBezTo>
                    <a:pt x="6199" y="4415"/>
                    <a:pt x="6225" y="4418"/>
                    <a:pt x="6251" y="4425"/>
                  </a:cubicBezTo>
                  <a:lnTo>
                    <a:pt x="7251" y="4675"/>
                  </a:lnTo>
                  <a:cubicBezTo>
                    <a:pt x="7604" y="4764"/>
                    <a:pt x="7548" y="5281"/>
                    <a:pt x="7226" y="5281"/>
                  </a:cubicBezTo>
                  <a:cubicBezTo>
                    <a:pt x="7200" y="5281"/>
                    <a:pt x="7173" y="5278"/>
                    <a:pt x="7144" y="5271"/>
                  </a:cubicBezTo>
                  <a:lnTo>
                    <a:pt x="6441" y="5128"/>
                  </a:lnTo>
                  <a:lnTo>
                    <a:pt x="6441" y="5128"/>
                  </a:lnTo>
                  <a:cubicBezTo>
                    <a:pt x="6810" y="5521"/>
                    <a:pt x="7168" y="5925"/>
                    <a:pt x="7537" y="6318"/>
                  </a:cubicBezTo>
                  <a:cubicBezTo>
                    <a:pt x="7649" y="6422"/>
                    <a:pt x="7555" y="6584"/>
                    <a:pt x="7440" y="6584"/>
                  </a:cubicBezTo>
                  <a:cubicBezTo>
                    <a:pt x="7409" y="6584"/>
                    <a:pt x="7377" y="6572"/>
                    <a:pt x="7346" y="6545"/>
                  </a:cubicBezTo>
                  <a:cubicBezTo>
                    <a:pt x="6930" y="6164"/>
                    <a:pt x="6489" y="5794"/>
                    <a:pt x="6025" y="5461"/>
                  </a:cubicBezTo>
                  <a:lnTo>
                    <a:pt x="6025" y="5461"/>
                  </a:lnTo>
                  <a:cubicBezTo>
                    <a:pt x="6025" y="5663"/>
                    <a:pt x="6060" y="5878"/>
                    <a:pt x="6144" y="6068"/>
                  </a:cubicBezTo>
                  <a:cubicBezTo>
                    <a:pt x="6203" y="6235"/>
                    <a:pt x="6108" y="6414"/>
                    <a:pt x="5941" y="6485"/>
                  </a:cubicBezTo>
                  <a:cubicBezTo>
                    <a:pt x="5910" y="6494"/>
                    <a:pt x="5878" y="6498"/>
                    <a:pt x="5847" y="6498"/>
                  </a:cubicBezTo>
                  <a:cubicBezTo>
                    <a:pt x="5711" y="6498"/>
                    <a:pt x="5583" y="6418"/>
                    <a:pt x="5525" y="6283"/>
                  </a:cubicBezTo>
                  <a:cubicBezTo>
                    <a:pt x="5358" y="5890"/>
                    <a:pt x="5346" y="5461"/>
                    <a:pt x="5489" y="5056"/>
                  </a:cubicBezTo>
                  <a:cubicBezTo>
                    <a:pt x="5191" y="4842"/>
                    <a:pt x="4905" y="4628"/>
                    <a:pt x="4620" y="4401"/>
                  </a:cubicBezTo>
                  <a:cubicBezTo>
                    <a:pt x="4405" y="4235"/>
                    <a:pt x="4191" y="4080"/>
                    <a:pt x="3977" y="3913"/>
                  </a:cubicBezTo>
                  <a:lnTo>
                    <a:pt x="3977" y="3913"/>
                  </a:lnTo>
                  <a:lnTo>
                    <a:pt x="4024" y="4068"/>
                  </a:lnTo>
                  <a:cubicBezTo>
                    <a:pt x="4120" y="4378"/>
                    <a:pt x="4489" y="5199"/>
                    <a:pt x="4001" y="5366"/>
                  </a:cubicBezTo>
                  <a:cubicBezTo>
                    <a:pt x="3955" y="5382"/>
                    <a:pt x="3912" y="5390"/>
                    <a:pt x="3871" y="5390"/>
                  </a:cubicBezTo>
                  <a:cubicBezTo>
                    <a:pt x="3467" y="5390"/>
                    <a:pt x="3251" y="4658"/>
                    <a:pt x="3143" y="4378"/>
                  </a:cubicBezTo>
                  <a:cubicBezTo>
                    <a:pt x="3024" y="4068"/>
                    <a:pt x="2786" y="3568"/>
                    <a:pt x="2762" y="3151"/>
                  </a:cubicBezTo>
                  <a:cubicBezTo>
                    <a:pt x="2739" y="3116"/>
                    <a:pt x="2727" y="3080"/>
                    <a:pt x="2715" y="3044"/>
                  </a:cubicBezTo>
                  <a:cubicBezTo>
                    <a:pt x="2405" y="2842"/>
                    <a:pt x="2084" y="2639"/>
                    <a:pt x="1750" y="2449"/>
                  </a:cubicBezTo>
                  <a:lnTo>
                    <a:pt x="1750" y="2449"/>
                  </a:lnTo>
                  <a:cubicBezTo>
                    <a:pt x="1822" y="2818"/>
                    <a:pt x="1929" y="3175"/>
                    <a:pt x="2060" y="3520"/>
                  </a:cubicBezTo>
                  <a:cubicBezTo>
                    <a:pt x="2148" y="3749"/>
                    <a:pt x="1972" y="3900"/>
                    <a:pt x="1786" y="3900"/>
                  </a:cubicBezTo>
                  <a:cubicBezTo>
                    <a:pt x="1671" y="3900"/>
                    <a:pt x="1552" y="3842"/>
                    <a:pt x="1488" y="3711"/>
                  </a:cubicBezTo>
                  <a:cubicBezTo>
                    <a:pt x="1310" y="3342"/>
                    <a:pt x="1215" y="2925"/>
                    <a:pt x="1215" y="2496"/>
                  </a:cubicBezTo>
                  <a:cubicBezTo>
                    <a:pt x="1203" y="2377"/>
                    <a:pt x="1274" y="2270"/>
                    <a:pt x="1381" y="2234"/>
                  </a:cubicBezTo>
                  <a:cubicBezTo>
                    <a:pt x="1024" y="2020"/>
                    <a:pt x="655" y="1830"/>
                    <a:pt x="274" y="1651"/>
                  </a:cubicBezTo>
                  <a:cubicBezTo>
                    <a:pt x="83" y="2068"/>
                    <a:pt x="0" y="2532"/>
                    <a:pt x="60" y="2985"/>
                  </a:cubicBezTo>
                  <a:cubicBezTo>
                    <a:pt x="274" y="4592"/>
                    <a:pt x="1810" y="5652"/>
                    <a:pt x="3179" y="6259"/>
                  </a:cubicBezTo>
                  <a:cubicBezTo>
                    <a:pt x="4715" y="6914"/>
                    <a:pt x="6346" y="7330"/>
                    <a:pt x="8013" y="7473"/>
                  </a:cubicBezTo>
                  <a:cubicBezTo>
                    <a:pt x="8038" y="7475"/>
                    <a:pt x="8063" y="7476"/>
                    <a:pt x="8088" y="7476"/>
                  </a:cubicBezTo>
                  <a:cubicBezTo>
                    <a:pt x="8752" y="7476"/>
                    <a:pt x="9364" y="6735"/>
                    <a:pt x="8882" y="6116"/>
                  </a:cubicBezTo>
                  <a:cubicBezTo>
                    <a:pt x="7328" y="4128"/>
                    <a:pt x="5952" y="1"/>
                    <a:pt x="300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33"/>
            <p:cNvSpPr/>
            <p:nvPr/>
          </p:nvSpPr>
          <p:spPr>
            <a:xfrm>
              <a:off x="3683502" y="4720746"/>
              <a:ext cx="383968" cy="227200"/>
            </a:xfrm>
            <a:custGeom>
              <a:rect b="b" l="l" r="r" t="t"/>
              <a:pathLst>
                <a:path extrusionOk="0" h="7100" w="11999">
                  <a:moveTo>
                    <a:pt x="966" y="1"/>
                  </a:moveTo>
                  <a:cubicBezTo>
                    <a:pt x="673" y="1"/>
                    <a:pt x="392" y="54"/>
                    <a:pt x="143" y="191"/>
                  </a:cubicBezTo>
                  <a:cubicBezTo>
                    <a:pt x="12" y="274"/>
                    <a:pt x="0" y="465"/>
                    <a:pt x="131" y="572"/>
                  </a:cubicBezTo>
                  <a:cubicBezTo>
                    <a:pt x="477" y="893"/>
                    <a:pt x="917" y="941"/>
                    <a:pt x="1370" y="1048"/>
                  </a:cubicBezTo>
                  <a:cubicBezTo>
                    <a:pt x="1965" y="1167"/>
                    <a:pt x="2560" y="1334"/>
                    <a:pt x="3132" y="1536"/>
                  </a:cubicBezTo>
                  <a:cubicBezTo>
                    <a:pt x="3644" y="1715"/>
                    <a:pt x="4144" y="1929"/>
                    <a:pt x="4632" y="2167"/>
                  </a:cubicBezTo>
                  <a:cubicBezTo>
                    <a:pt x="5013" y="2346"/>
                    <a:pt x="5382" y="2536"/>
                    <a:pt x="5739" y="2739"/>
                  </a:cubicBezTo>
                  <a:cubicBezTo>
                    <a:pt x="5632" y="2786"/>
                    <a:pt x="5561" y="2893"/>
                    <a:pt x="5573" y="3012"/>
                  </a:cubicBezTo>
                  <a:cubicBezTo>
                    <a:pt x="5573" y="3429"/>
                    <a:pt x="5668" y="3846"/>
                    <a:pt x="5846" y="4227"/>
                  </a:cubicBezTo>
                  <a:cubicBezTo>
                    <a:pt x="5909" y="4352"/>
                    <a:pt x="6025" y="4407"/>
                    <a:pt x="6138" y="4407"/>
                  </a:cubicBezTo>
                  <a:cubicBezTo>
                    <a:pt x="6327" y="4407"/>
                    <a:pt x="6507" y="4255"/>
                    <a:pt x="6418" y="4024"/>
                  </a:cubicBezTo>
                  <a:cubicBezTo>
                    <a:pt x="6275" y="3679"/>
                    <a:pt x="6180" y="3322"/>
                    <a:pt x="6108" y="2965"/>
                  </a:cubicBezTo>
                  <a:lnTo>
                    <a:pt x="6108" y="2965"/>
                  </a:lnTo>
                  <a:cubicBezTo>
                    <a:pt x="6430" y="3155"/>
                    <a:pt x="6751" y="3358"/>
                    <a:pt x="7073" y="3560"/>
                  </a:cubicBezTo>
                  <a:cubicBezTo>
                    <a:pt x="7085" y="3596"/>
                    <a:pt x="7097" y="3620"/>
                    <a:pt x="7120" y="3655"/>
                  </a:cubicBezTo>
                  <a:cubicBezTo>
                    <a:pt x="7132" y="4072"/>
                    <a:pt x="7370" y="4548"/>
                    <a:pt x="7501" y="4882"/>
                  </a:cubicBezTo>
                  <a:cubicBezTo>
                    <a:pt x="7610" y="5185"/>
                    <a:pt x="7817" y="5904"/>
                    <a:pt x="8222" y="5904"/>
                  </a:cubicBezTo>
                  <a:cubicBezTo>
                    <a:pt x="8261" y="5904"/>
                    <a:pt x="8303" y="5897"/>
                    <a:pt x="8347" y="5882"/>
                  </a:cubicBezTo>
                  <a:cubicBezTo>
                    <a:pt x="8835" y="5703"/>
                    <a:pt x="8478" y="4882"/>
                    <a:pt x="8371" y="4572"/>
                  </a:cubicBezTo>
                  <a:lnTo>
                    <a:pt x="8323" y="4429"/>
                  </a:lnTo>
                  <a:lnTo>
                    <a:pt x="8323" y="4429"/>
                  </a:lnTo>
                  <a:cubicBezTo>
                    <a:pt x="8549" y="4584"/>
                    <a:pt x="8763" y="4751"/>
                    <a:pt x="8966" y="4906"/>
                  </a:cubicBezTo>
                  <a:cubicBezTo>
                    <a:pt x="9263" y="5132"/>
                    <a:pt x="9549" y="5358"/>
                    <a:pt x="9847" y="5572"/>
                  </a:cubicBezTo>
                  <a:cubicBezTo>
                    <a:pt x="9704" y="5965"/>
                    <a:pt x="9716" y="6406"/>
                    <a:pt x="9883" y="6787"/>
                  </a:cubicBezTo>
                  <a:cubicBezTo>
                    <a:pt x="9930" y="6919"/>
                    <a:pt x="10053" y="7007"/>
                    <a:pt x="10191" y="7007"/>
                  </a:cubicBezTo>
                  <a:cubicBezTo>
                    <a:pt x="10227" y="7007"/>
                    <a:pt x="10263" y="7001"/>
                    <a:pt x="10299" y="6989"/>
                  </a:cubicBezTo>
                  <a:cubicBezTo>
                    <a:pt x="10466" y="6930"/>
                    <a:pt x="10549" y="6739"/>
                    <a:pt x="10502" y="6572"/>
                  </a:cubicBezTo>
                  <a:cubicBezTo>
                    <a:pt x="10418" y="6382"/>
                    <a:pt x="10371" y="6179"/>
                    <a:pt x="10383" y="5965"/>
                  </a:cubicBezTo>
                  <a:lnTo>
                    <a:pt x="10383" y="5965"/>
                  </a:lnTo>
                  <a:cubicBezTo>
                    <a:pt x="10835" y="6310"/>
                    <a:pt x="11276" y="6668"/>
                    <a:pt x="11704" y="7061"/>
                  </a:cubicBezTo>
                  <a:cubicBezTo>
                    <a:pt x="11734" y="7088"/>
                    <a:pt x="11766" y="7100"/>
                    <a:pt x="11796" y="7100"/>
                  </a:cubicBezTo>
                  <a:cubicBezTo>
                    <a:pt x="11909" y="7100"/>
                    <a:pt x="11998" y="6935"/>
                    <a:pt x="11895" y="6822"/>
                  </a:cubicBezTo>
                  <a:cubicBezTo>
                    <a:pt x="11526" y="6441"/>
                    <a:pt x="11157" y="6037"/>
                    <a:pt x="10787" y="5632"/>
                  </a:cubicBezTo>
                  <a:lnTo>
                    <a:pt x="10787" y="5632"/>
                  </a:lnTo>
                  <a:lnTo>
                    <a:pt x="11502" y="5787"/>
                  </a:lnTo>
                  <a:cubicBezTo>
                    <a:pt x="11527" y="5792"/>
                    <a:pt x="11552" y="5795"/>
                    <a:pt x="11575" y="5795"/>
                  </a:cubicBezTo>
                  <a:cubicBezTo>
                    <a:pt x="11905" y="5795"/>
                    <a:pt x="11965" y="5268"/>
                    <a:pt x="11609" y="5179"/>
                  </a:cubicBezTo>
                  <a:lnTo>
                    <a:pt x="10597" y="4929"/>
                  </a:lnTo>
                  <a:cubicBezTo>
                    <a:pt x="10572" y="4922"/>
                    <a:pt x="10546" y="4919"/>
                    <a:pt x="10521" y="4919"/>
                  </a:cubicBezTo>
                  <a:cubicBezTo>
                    <a:pt x="10415" y="4919"/>
                    <a:pt x="10314" y="4978"/>
                    <a:pt x="10276" y="5084"/>
                  </a:cubicBezTo>
                  <a:cubicBezTo>
                    <a:pt x="9954" y="4751"/>
                    <a:pt x="9621" y="4429"/>
                    <a:pt x="9275" y="4132"/>
                  </a:cubicBezTo>
                  <a:cubicBezTo>
                    <a:pt x="9216" y="4084"/>
                    <a:pt x="9156" y="4024"/>
                    <a:pt x="9097" y="3977"/>
                  </a:cubicBezTo>
                  <a:lnTo>
                    <a:pt x="9097" y="3977"/>
                  </a:lnTo>
                  <a:cubicBezTo>
                    <a:pt x="9561" y="4060"/>
                    <a:pt x="10025" y="4179"/>
                    <a:pt x="10478" y="4310"/>
                  </a:cubicBezTo>
                  <a:cubicBezTo>
                    <a:pt x="10503" y="4317"/>
                    <a:pt x="10527" y="4320"/>
                    <a:pt x="10549" y="4320"/>
                  </a:cubicBezTo>
                  <a:cubicBezTo>
                    <a:pt x="10802" y="4320"/>
                    <a:pt x="10873" y="3919"/>
                    <a:pt x="10633" y="3798"/>
                  </a:cubicBezTo>
                  <a:cubicBezTo>
                    <a:pt x="9881" y="3394"/>
                    <a:pt x="8860" y="3011"/>
                    <a:pt x="7941" y="3011"/>
                  </a:cubicBezTo>
                  <a:cubicBezTo>
                    <a:pt x="7913" y="3011"/>
                    <a:pt x="7886" y="3012"/>
                    <a:pt x="7859" y="3012"/>
                  </a:cubicBezTo>
                  <a:cubicBezTo>
                    <a:pt x="7597" y="2822"/>
                    <a:pt x="7335" y="2631"/>
                    <a:pt x="7061" y="2465"/>
                  </a:cubicBezTo>
                  <a:cubicBezTo>
                    <a:pt x="7656" y="2465"/>
                    <a:pt x="8251" y="2500"/>
                    <a:pt x="8847" y="2572"/>
                  </a:cubicBezTo>
                  <a:cubicBezTo>
                    <a:pt x="8858" y="2573"/>
                    <a:pt x="8868" y="2574"/>
                    <a:pt x="8879" y="2574"/>
                  </a:cubicBezTo>
                  <a:cubicBezTo>
                    <a:pt x="9151" y="2574"/>
                    <a:pt x="9228" y="2142"/>
                    <a:pt x="8930" y="2096"/>
                  </a:cubicBezTo>
                  <a:cubicBezTo>
                    <a:pt x="8299" y="2000"/>
                    <a:pt x="7656" y="1953"/>
                    <a:pt x="7013" y="1929"/>
                  </a:cubicBezTo>
                  <a:cubicBezTo>
                    <a:pt x="6751" y="1917"/>
                    <a:pt x="6442" y="1893"/>
                    <a:pt x="6144" y="1893"/>
                  </a:cubicBezTo>
                  <a:cubicBezTo>
                    <a:pt x="5846" y="1727"/>
                    <a:pt x="5549" y="1560"/>
                    <a:pt x="5251" y="1417"/>
                  </a:cubicBezTo>
                  <a:cubicBezTo>
                    <a:pt x="4537" y="1048"/>
                    <a:pt x="3799" y="750"/>
                    <a:pt x="3037" y="500"/>
                  </a:cubicBezTo>
                  <a:cubicBezTo>
                    <a:pt x="2448" y="307"/>
                    <a:pt x="1670" y="1"/>
                    <a:pt x="966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33"/>
            <p:cNvSpPr/>
            <p:nvPr/>
          </p:nvSpPr>
          <p:spPr>
            <a:xfrm>
              <a:off x="4749550" y="4699786"/>
              <a:ext cx="485024" cy="592864"/>
            </a:xfrm>
            <a:custGeom>
              <a:rect b="b" l="l" r="r" t="t"/>
              <a:pathLst>
                <a:path extrusionOk="0" h="18527" w="15157">
                  <a:moveTo>
                    <a:pt x="6385" y="0"/>
                  </a:moveTo>
                  <a:cubicBezTo>
                    <a:pt x="5997" y="0"/>
                    <a:pt x="5602" y="42"/>
                    <a:pt x="5203" y="131"/>
                  </a:cubicBezTo>
                  <a:cubicBezTo>
                    <a:pt x="2881" y="655"/>
                    <a:pt x="1286" y="2834"/>
                    <a:pt x="714" y="5025"/>
                  </a:cubicBezTo>
                  <a:cubicBezTo>
                    <a:pt x="703" y="5084"/>
                    <a:pt x="691" y="5156"/>
                    <a:pt x="679" y="5215"/>
                  </a:cubicBezTo>
                  <a:cubicBezTo>
                    <a:pt x="476" y="5870"/>
                    <a:pt x="333" y="6525"/>
                    <a:pt x="250" y="7204"/>
                  </a:cubicBezTo>
                  <a:cubicBezTo>
                    <a:pt x="0" y="9287"/>
                    <a:pt x="72" y="11490"/>
                    <a:pt x="988" y="13419"/>
                  </a:cubicBezTo>
                  <a:cubicBezTo>
                    <a:pt x="1619" y="15657"/>
                    <a:pt x="3072" y="18003"/>
                    <a:pt x="5525" y="18407"/>
                  </a:cubicBezTo>
                  <a:cubicBezTo>
                    <a:pt x="5858" y="18467"/>
                    <a:pt x="6203" y="18491"/>
                    <a:pt x="6537" y="18491"/>
                  </a:cubicBezTo>
                  <a:cubicBezTo>
                    <a:pt x="6501" y="17467"/>
                    <a:pt x="6477" y="16431"/>
                    <a:pt x="6465" y="15407"/>
                  </a:cubicBezTo>
                  <a:cubicBezTo>
                    <a:pt x="5525" y="15300"/>
                    <a:pt x="4584" y="14752"/>
                    <a:pt x="3893" y="14157"/>
                  </a:cubicBezTo>
                  <a:cubicBezTo>
                    <a:pt x="3012" y="13407"/>
                    <a:pt x="2489" y="12371"/>
                    <a:pt x="2227" y="11264"/>
                  </a:cubicBezTo>
                  <a:cubicBezTo>
                    <a:pt x="2183" y="11061"/>
                    <a:pt x="2337" y="10934"/>
                    <a:pt x="2489" y="10934"/>
                  </a:cubicBezTo>
                  <a:cubicBezTo>
                    <a:pt x="2587" y="10934"/>
                    <a:pt x="2685" y="10987"/>
                    <a:pt x="2727" y="11109"/>
                  </a:cubicBezTo>
                  <a:cubicBezTo>
                    <a:pt x="3108" y="12014"/>
                    <a:pt x="3715" y="12800"/>
                    <a:pt x="4489" y="13407"/>
                  </a:cubicBezTo>
                  <a:lnTo>
                    <a:pt x="4548" y="13442"/>
                  </a:lnTo>
                  <a:cubicBezTo>
                    <a:pt x="4536" y="13407"/>
                    <a:pt x="4524" y="13359"/>
                    <a:pt x="4501" y="13323"/>
                  </a:cubicBezTo>
                  <a:cubicBezTo>
                    <a:pt x="4286" y="12621"/>
                    <a:pt x="4132" y="11823"/>
                    <a:pt x="4358" y="11109"/>
                  </a:cubicBezTo>
                  <a:cubicBezTo>
                    <a:pt x="4394" y="10990"/>
                    <a:pt x="4492" y="10930"/>
                    <a:pt x="4590" y="10930"/>
                  </a:cubicBezTo>
                  <a:cubicBezTo>
                    <a:pt x="4688" y="10930"/>
                    <a:pt x="4786" y="10990"/>
                    <a:pt x="4822" y="11109"/>
                  </a:cubicBezTo>
                  <a:cubicBezTo>
                    <a:pt x="4977" y="11740"/>
                    <a:pt x="5001" y="12383"/>
                    <a:pt x="5203" y="13002"/>
                  </a:cubicBezTo>
                  <a:cubicBezTo>
                    <a:pt x="5322" y="13383"/>
                    <a:pt x="5596" y="13752"/>
                    <a:pt x="5739" y="14133"/>
                  </a:cubicBezTo>
                  <a:cubicBezTo>
                    <a:pt x="5977" y="14228"/>
                    <a:pt x="6215" y="14312"/>
                    <a:pt x="6453" y="14395"/>
                  </a:cubicBezTo>
                  <a:cubicBezTo>
                    <a:pt x="6441" y="13157"/>
                    <a:pt x="6418" y="11918"/>
                    <a:pt x="6394" y="10680"/>
                  </a:cubicBezTo>
                  <a:cubicBezTo>
                    <a:pt x="5560" y="10394"/>
                    <a:pt x="4917" y="9585"/>
                    <a:pt x="4477" y="8859"/>
                  </a:cubicBezTo>
                  <a:cubicBezTo>
                    <a:pt x="3941" y="7977"/>
                    <a:pt x="3739" y="7073"/>
                    <a:pt x="3679" y="6049"/>
                  </a:cubicBezTo>
                  <a:cubicBezTo>
                    <a:pt x="3666" y="5853"/>
                    <a:pt x="3844" y="5737"/>
                    <a:pt x="4012" y="5737"/>
                  </a:cubicBezTo>
                  <a:cubicBezTo>
                    <a:pt x="4139" y="5737"/>
                    <a:pt x="4261" y="5804"/>
                    <a:pt x="4286" y="5953"/>
                  </a:cubicBezTo>
                  <a:cubicBezTo>
                    <a:pt x="4441" y="6823"/>
                    <a:pt x="4775" y="7656"/>
                    <a:pt x="5275" y="8382"/>
                  </a:cubicBezTo>
                  <a:cubicBezTo>
                    <a:pt x="5584" y="8847"/>
                    <a:pt x="5989" y="9216"/>
                    <a:pt x="6370" y="9609"/>
                  </a:cubicBezTo>
                  <a:cubicBezTo>
                    <a:pt x="6370" y="9454"/>
                    <a:pt x="6370" y="9311"/>
                    <a:pt x="6370" y="9156"/>
                  </a:cubicBezTo>
                  <a:cubicBezTo>
                    <a:pt x="6346" y="7287"/>
                    <a:pt x="6179" y="5287"/>
                    <a:pt x="6513" y="3441"/>
                  </a:cubicBezTo>
                  <a:cubicBezTo>
                    <a:pt x="6531" y="3307"/>
                    <a:pt x="6655" y="3239"/>
                    <a:pt x="6779" y="3239"/>
                  </a:cubicBezTo>
                  <a:cubicBezTo>
                    <a:pt x="6896" y="3239"/>
                    <a:pt x="7013" y="3301"/>
                    <a:pt x="7037" y="3429"/>
                  </a:cubicBezTo>
                  <a:cubicBezTo>
                    <a:pt x="7227" y="4537"/>
                    <a:pt x="7322" y="5644"/>
                    <a:pt x="7311" y="6763"/>
                  </a:cubicBezTo>
                  <a:cubicBezTo>
                    <a:pt x="7739" y="6442"/>
                    <a:pt x="8061" y="6001"/>
                    <a:pt x="8251" y="5501"/>
                  </a:cubicBezTo>
                  <a:cubicBezTo>
                    <a:pt x="8356" y="5219"/>
                    <a:pt x="8359" y="4414"/>
                    <a:pt x="8769" y="4414"/>
                  </a:cubicBezTo>
                  <a:cubicBezTo>
                    <a:pt x="8826" y="4414"/>
                    <a:pt x="8891" y="4430"/>
                    <a:pt x="8966" y="4465"/>
                  </a:cubicBezTo>
                  <a:cubicBezTo>
                    <a:pt x="9073" y="4525"/>
                    <a:pt x="9144" y="4644"/>
                    <a:pt x="9144" y="4775"/>
                  </a:cubicBezTo>
                  <a:cubicBezTo>
                    <a:pt x="9204" y="5918"/>
                    <a:pt x="8346" y="6977"/>
                    <a:pt x="7322" y="7406"/>
                  </a:cubicBezTo>
                  <a:cubicBezTo>
                    <a:pt x="7322" y="8037"/>
                    <a:pt x="7322" y="8656"/>
                    <a:pt x="7346" y="9263"/>
                  </a:cubicBezTo>
                  <a:cubicBezTo>
                    <a:pt x="7382" y="10418"/>
                    <a:pt x="7418" y="11573"/>
                    <a:pt x="7465" y="12728"/>
                  </a:cubicBezTo>
                  <a:cubicBezTo>
                    <a:pt x="7870" y="12609"/>
                    <a:pt x="8251" y="12419"/>
                    <a:pt x="8573" y="12157"/>
                  </a:cubicBezTo>
                  <a:cubicBezTo>
                    <a:pt x="8846" y="10704"/>
                    <a:pt x="8846" y="9251"/>
                    <a:pt x="8882" y="7787"/>
                  </a:cubicBezTo>
                  <a:cubicBezTo>
                    <a:pt x="8889" y="7628"/>
                    <a:pt x="9014" y="7539"/>
                    <a:pt x="9140" y="7539"/>
                  </a:cubicBezTo>
                  <a:cubicBezTo>
                    <a:pt x="9240" y="7539"/>
                    <a:pt x="9340" y="7594"/>
                    <a:pt x="9382" y="7716"/>
                  </a:cubicBezTo>
                  <a:cubicBezTo>
                    <a:pt x="9656" y="8763"/>
                    <a:pt x="9751" y="9859"/>
                    <a:pt x="9632" y="10942"/>
                  </a:cubicBezTo>
                  <a:lnTo>
                    <a:pt x="9680" y="10871"/>
                  </a:lnTo>
                  <a:cubicBezTo>
                    <a:pt x="9989" y="10347"/>
                    <a:pt x="10239" y="9799"/>
                    <a:pt x="10430" y="9228"/>
                  </a:cubicBezTo>
                  <a:cubicBezTo>
                    <a:pt x="10597" y="8763"/>
                    <a:pt x="10680" y="8228"/>
                    <a:pt x="11132" y="7954"/>
                  </a:cubicBezTo>
                  <a:cubicBezTo>
                    <a:pt x="11180" y="7926"/>
                    <a:pt x="11232" y="7913"/>
                    <a:pt x="11282" y="7913"/>
                  </a:cubicBezTo>
                  <a:cubicBezTo>
                    <a:pt x="11384" y="7913"/>
                    <a:pt x="11482" y="7966"/>
                    <a:pt x="11537" y="8061"/>
                  </a:cubicBezTo>
                  <a:cubicBezTo>
                    <a:pt x="11823" y="8680"/>
                    <a:pt x="11430" y="9394"/>
                    <a:pt x="11192" y="9990"/>
                  </a:cubicBezTo>
                  <a:cubicBezTo>
                    <a:pt x="10942" y="10644"/>
                    <a:pt x="10597" y="11264"/>
                    <a:pt x="10156" y="11823"/>
                  </a:cubicBezTo>
                  <a:cubicBezTo>
                    <a:pt x="9918" y="12109"/>
                    <a:pt x="9632" y="12371"/>
                    <a:pt x="9323" y="12597"/>
                  </a:cubicBezTo>
                  <a:cubicBezTo>
                    <a:pt x="9299" y="12633"/>
                    <a:pt x="9263" y="12645"/>
                    <a:pt x="9227" y="12669"/>
                  </a:cubicBezTo>
                  <a:cubicBezTo>
                    <a:pt x="8715" y="13038"/>
                    <a:pt x="8120" y="13276"/>
                    <a:pt x="7501" y="13371"/>
                  </a:cubicBezTo>
                  <a:cubicBezTo>
                    <a:pt x="7525" y="13931"/>
                    <a:pt x="7561" y="14478"/>
                    <a:pt x="7596" y="15038"/>
                  </a:cubicBezTo>
                  <a:cubicBezTo>
                    <a:pt x="7620" y="15455"/>
                    <a:pt x="7644" y="15883"/>
                    <a:pt x="7680" y="16312"/>
                  </a:cubicBezTo>
                  <a:cubicBezTo>
                    <a:pt x="8406" y="16252"/>
                    <a:pt x="9001" y="15871"/>
                    <a:pt x="9525" y="15359"/>
                  </a:cubicBezTo>
                  <a:cubicBezTo>
                    <a:pt x="9930" y="14966"/>
                    <a:pt x="10275" y="14264"/>
                    <a:pt x="10811" y="14097"/>
                  </a:cubicBezTo>
                  <a:cubicBezTo>
                    <a:pt x="10831" y="14093"/>
                    <a:pt x="10851" y="14090"/>
                    <a:pt x="10871" y="14090"/>
                  </a:cubicBezTo>
                  <a:cubicBezTo>
                    <a:pt x="11001" y="14090"/>
                    <a:pt x="11109" y="14189"/>
                    <a:pt x="11109" y="14324"/>
                  </a:cubicBezTo>
                  <a:cubicBezTo>
                    <a:pt x="11097" y="15026"/>
                    <a:pt x="10192" y="15740"/>
                    <a:pt x="9680" y="16145"/>
                  </a:cubicBezTo>
                  <a:cubicBezTo>
                    <a:pt x="9120" y="16621"/>
                    <a:pt x="8430" y="16895"/>
                    <a:pt x="7715" y="16943"/>
                  </a:cubicBezTo>
                  <a:cubicBezTo>
                    <a:pt x="7739" y="17467"/>
                    <a:pt x="7775" y="17991"/>
                    <a:pt x="7811" y="18526"/>
                  </a:cubicBezTo>
                  <a:cubicBezTo>
                    <a:pt x="9608" y="18467"/>
                    <a:pt x="11263" y="17431"/>
                    <a:pt x="12442" y="16026"/>
                  </a:cubicBezTo>
                  <a:cubicBezTo>
                    <a:pt x="14002" y="14145"/>
                    <a:pt x="15157" y="11752"/>
                    <a:pt x="15145" y="9263"/>
                  </a:cubicBezTo>
                  <a:cubicBezTo>
                    <a:pt x="15121" y="6644"/>
                    <a:pt x="13549" y="4382"/>
                    <a:pt x="11752" y="2596"/>
                  </a:cubicBezTo>
                  <a:cubicBezTo>
                    <a:pt x="10291" y="1155"/>
                    <a:pt x="8426" y="0"/>
                    <a:pt x="6385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33"/>
            <p:cNvSpPr/>
            <p:nvPr/>
          </p:nvSpPr>
          <p:spPr>
            <a:xfrm>
              <a:off x="4819374" y="4803402"/>
              <a:ext cx="308512" cy="777696"/>
            </a:xfrm>
            <a:custGeom>
              <a:rect b="b" l="l" r="r" t="t"/>
              <a:pathLst>
                <a:path extrusionOk="0" h="24303" w="9641">
                  <a:moveTo>
                    <a:pt x="4601" y="1"/>
                  </a:moveTo>
                  <a:cubicBezTo>
                    <a:pt x="4479" y="1"/>
                    <a:pt x="4355" y="69"/>
                    <a:pt x="4331" y="203"/>
                  </a:cubicBezTo>
                  <a:cubicBezTo>
                    <a:pt x="3997" y="2049"/>
                    <a:pt x="4164" y="4049"/>
                    <a:pt x="4188" y="5918"/>
                  </a:cubicBezTo>
                  <a:cubicBezTo>
                    <a:pt x="4188" y="6061"/>
                    <a:pt x="4188" y="6216"/>
                    <a:pt x="4200" y="6371"/>
                  </a:cubicBezTo>
                  <a:cubicBezTo>
                    <a:pt x="3807" y="5978"/>
                    <a:pt x="3402" y="5609"/>
                    <a:pt x="3093" y="5144"/>
                  </a:cubicBezTo>
                  <a:cubicBezTo>
                    <a:pt x="2593" y="4418"/>
                    <a:pt x="2259" y="3596"/>
                    <a:pt x="2104" y="2715"/>
                  </a:cubicBezTo>
                  <a:cubicBezTo>
                    <a:pt x="2078" y="2570"/>
                    <a:pt x="1956" y="2504"/>
                    <a:pt x="1827" y="2504"/>
                  </a:cubicBezTo>
                  <a:cubicBezTo>
                    <a:pt x="1660" y="2504"/>
                    <a:pt x="1484" y="2616"/>
                    <a:pt x="1497" y="2811"/>
                  </a:cubicBezTo>
                  <a:cubicBezTo>
                    <a:pt x="1569" y="3835"/>
                    <a:pt x="1759" y="4751"/>
                    <a:pt x="2295" y="5632"/>
                  </a:cubicBezTo>
                  <a:cubicBezTo>
                    <a:pt x="2735" y="6347"/>
                    <a:pt x="3378" y="7168"/>
                    <a:pt x="4212" y="7442"/>
                  </a:cubicBezTo>
                  <a:cubicBezTo>
                    <a:pt x="4236" y="8680"/>
                    <a:pt x="4259" y="9919"/>
                    <a:pt x="4271" y="11157"/>
                  </a:cubicBezTo>
                  <a:cubicBezTo>
                    <a:pt x="4033" y="11074"/>
                    <a:pt x="3795" y="10990"/>
                    <a:pt x="3557" y="10895"/>
                  </a:cubicBezTo>
                  <a:cubicBezTo>
                    <a:pt x="3414" y="10514"/>
                    <a:pt x="3140" y="10145"/>
                    <a:pt x="3021" y="9776"/>
                  </a:cubicBezTo>
                  <a:cubicBezTo>
                    <a:pt x="2819" y="9157"/>
                    <a:pt x="2807" y="8502"/>
                    <a:pt x="2640" y="7871"/>
                  </a:cubicBezTo>
                  <a:cubicBezTo>
                    <a:pt x="2604" y="7758"/>
                    <a:pt x="2506" y="7701"/>
                    <a:pt x="2408" y="7701"/>
                  </a:cubicBezTo>
                  <a:cubicBezTo>
                    <a:pt x="2310" y="7701"/>
                    <a:pt x="2212" y="7758"/>
                    <a:pt x="2176" y="7871"/>
                  </a:cubicBezTo>
                  <a:cubicBezTo>
                    <a:pt x="1961" y="8585"/>
                    <a:pt x="2116" y="9383"/>
                    <a:pt x="2331" y="10085"/>
                  </a:cubicBezTo>
                  <a:cubicBezTo>
                    <a:pt x="2342" y="10133"/>
                    <a:pt x="2354" y="10169"/>
                    <a:pt x="2366" y="10216"/>
                  </a:cubicBezTo>
                  <a:lnTo>
                    <a:pt x="2307" y="10169"/>
                  </a:lnTo>
                  <a:cubicBezTo>
                    <a:pt x="1533" y="9573"/>
                    <a:pt x="926" y="8776"/>
                    <a:pt x="557" y="7871"/>
                  </a:cubicBezTo>
                  <a:cubicBezTo>
                    <a:pt x="510" y="7751"/>
                    <a:pt x="412" y="7699"/>
                    <a:pt x="314" y="7699"/>
                  </a:cubicBezTo>
                  <a:cubicBezTo>
                    <a:pt x="158" y="7699"/>
                    <a:pt x="1" y="7829"/>
                    <a:pt x="45" y="8026"/>
                  </a:cubicBezTo>
                  <a:cubicBezTo>
                    <a:pt x="307" y="9145"/>
                    <a:pt x="830" y="10169"/>
                    <a:pt x="1723" y="10931"/>
                  </a:cubicBezTo>
                  <a:cubicBezTo>
                    <a:pt x="2402" y="11526"/>
                    <a:pt x="3355" y="12062"/>
                    <a:pt x="4283" y="12169"/>
                  </a:cubicBezTo>
                  <a:cubicBezTo>
                    <a:pt x="4295" y="13205"/>
                    <a:pt x="4319" y="14229"/>
                    <a:pt x="4355" y="15265"/>
                  </a:cubicBezTo>
                  <a:cubicBezTo>
                    <a:pt x="4390" y="16134"/>
                    <a:pt x="4426" y="17015"/>
                    <a:pt x="4462" y="17884"/>
                  </a:cubicBezTo>
                  <a:cubicBezTo>
                    <a:pt x="4498" y="18872"/>
                    <a:pt x="4545" y="19860"/>
                    <a:pt x="4593" y="20837"/>
                  </a:cubicBezTo>
                  <a:cubicBezTo>
                    <a:pt x="4640" y="21825"/>
                    <a:pt x="4605" y="22873"/>
                    <a:pt x="4831" y="23825"/>
                  </a:cubicBezTo>
                  <a:cubicBezTo>
                    <a:pt x="4911" y="24161"/>
                    <a:pt x="5145" y="24303"/>
                    <a:pt x="5394" y="24303"/>
                  </a:cubicBezTo>
                  <a:cubicBezTo>
                    <a:pt x="5736" y="24303"/>
                    <a:pt x="6106" y="24035"/>
                    <a:pt x="6141" y="23635"/>
                  </a:cubicBezTo>
                  <a:cubicBezTo>
                    <a:pt x="6236" y="22670"/>
                    <a:pt x="6057" y="21634"/>
                    <a:pt x="5986" y="20682"/>
                  </a:cubicBezTo>
                  <a:cubicBezTo>
                    <a:pt x="5914" y="19694"/>
                    <a:pt x="5843" y="18705"/>
                    <a:pt x="5771" y="17729"/>
                  </a:cubicBezTo>
                  <a:cubicBezTo>
                    <a:pt x="5724" y="16920"/>
                    <a:pt x="5676" y="16110"/>
                    <a:pt x="5629" y="15300"/>
                  </a:cubicBezTo>
                  <a:cubicBezTo>
                    <a:pt x="5593" y="14765"/>
                    <a:pt x="5557" y="14241"/>
                    <a:pt x="5533" y="13705"/>
                  </a:cubicBezTo>
                  <a:cubicBezTo>
                    <a:pt x="6260" y="13669"/>
                    <a:pt x="6938" y="13383"/>
                    <a:pt x="7498" y="12919"/>
                  </a:cubicBezTo>
                  <a:cubicBezTo>
                    <a:pt x="8010" y="12502"/>
                    <a:pt x="8915" y="11800"/>
                    <a:pt x="8939" y="11086"/>
                  </a:cubicBezTo>
                  <a:cubicBezTo>
                    <a:pt x="8929" y="10956"/>
                    <a:pt x="8827" y="10860"/>
                    <a:pt x="8710" y="10860"/>
                  </a:cubicBezTo>
                  <a:cubicBezTo>
                    <a:pt x="8687" y="10860"/>
                    <a:pt x="8664" y="10863"/>
                    <a:pt x="8641" y="10871"/>
                  </a:cubicBezTo>
                  <a:cubicBezTo>
                    <a:pt x="8093" y="11026"/>
                    <a:pt x="7748" y="11728"/>
                    <a:pt x="7343" y="12121"/>
                  </a:cubicBezTo>
                  <a:cubicBezTo>
                    <a:pt x="6819" y="12645"/>
                    <a:pt x="6224" y="13014"/>
                    <a:pt x="5498" y="13074"/>
                  </a:cubicBezTo>
                  <a:cubicBezTo>
                    <a:pt x="5474" y="12645"/>
                    <a:pt x="5438" y="12229"/>
                    <a:pt x="5414" y="11800"/>
                  </a:cubicBezTo>
                  <a:cubicBezTo>
                    <a:pt x="5379" y="11252"/>
                    <a:pt x="5343" y="10693"/>
                    <a:pt x="5319" y="10145"/>
                  </a:cubicBezTo>
                  <a:cubicBezTo>
                    <a:pt x="5938" y="10038"/>
                    <a:pt x="6533" y="9800"/>
                    <a:pt x="7057" y="9431"/>
                  </a:cubicBezTo>
                  <a:cubicBezTo>
                    <a:pt x="7081" y="9419"/>
                    <a:pt x="7117" y="9395"/>
                    <a:pt x="7141" y="9371"/>
                  </a:cubicBezTo>
                  <a:cubicBezTo>
                    <a:pt x="7450" y="9145"/>
                    <a:pt x="7736" y="8883"/>
                    <a:pt x="7974" y="8585"/>
                  </a:cubicBezTo>
                  <a:cubicBezTo>
                    <a:pt x="8415" y="8026"/>
                    <a:pt x="8760" y="7418"/>
                    <a:pt x="9010" y="6764"/>
                  </a:cubicBezTo>
                  <a:cubicBezTo>
                    <a:pt x="9260" y="6168"/>
                    <a:pt x="9641" y="5442"/>
                    <a:pt x="9355" y="4823"/>
                  </a:cubicBezTo>
                  <a:cubicBezTo>
                    <a:pt x="9302" y="4731"/>
                    <a:pt x="9209" y="4683"/>
                    <a:pt x="9111" y="4683"/>
                  </a:cubicBezTo>
                  <a:cubicBezTo>
                    <a:pt x="9057" y="4683"/>
                    <a:pt x="9001" y="4698"/>
                    <a:pt x="8950" y="4728"/>
                  </a:cubicBezTo>
                  <a:cubicBezTo>
                    <a:pt x="8498" y="4990"/>
                    <a:pt x="8415" y="5537"/>
                    <a:pt x="8248" y="6002"/>
                  </a:cubicBezTo>
                  <a:cubicBezTo>
                    <a:pt x="8057" y="6573"/>
                    <a:pt x="7807" y="7121"/>
                    <a:pt x="7498" y="7633"/>
                  </a:cubicBezTo>
                  <a:lnTo>
                    <a:pt x="7450" y="7716"/>
                  </a:lnTo>
                  <a:cubicBezTo>
                    <a:pt x="7569" y="6633"/>
                    <a:pt x="7474" y="5537"/>
                    <a:pt x="7200" y="4478"/>
                  </a:cubicBezTo>
                  <a:cubicBezTo>
                    <a:pt x="7158" y="4356"/>
                    <a:pt x="7058" y="4301"/>
                    <a:pt x="6958" y="4301"/>
                  </a:cubicBezTo>
                  <a:cubicBezTo>
                    <a:pt x="6832" y="4301"/>
                    <a:pt x="6707" y="4390"/>
                    <a:pt x="6700" y="4549"/>
                  </a:cubicBezTo>
                  <a:cubicBezTo>
                    <a:pt x="6664" y="6013"/>
                    <a:pt x="6676" y="7478"/>
                    <a:pt x="6391" y="8919"/>
                  </a:cubicBezTo>
                  <a:cubicBezTo>
                    <a:pt x="6069" y="9181"/>
                    <a:pt x="5688" y="9371"/>
                    <a:pt x="5295" y="9490"/>
                  </a:cubicBezTo>
                  <a:cubicBezTo>
                    <a:pt x="5236" y="8335"/>
                    <a:pt x="5200" y="7192"/>
                    <a:pt x="5164" y="6037"/>
                  </a:cubicBezTo>
                  <a:cubicBezTo>
                    <a:pt x="5152" y="5430"/>
                    <a:pt x="5140" y="4799"/>
                    <a:pt x="5140" y="4168"/>
                  </a:cubicBezTo>
                  <a:cubicBezTo>
                    <a:pt x="6176" y="3739"/>
                    <a:pt x="7022" y="2680"/>
                    <a:pt x="6962" y="1537"/>
                  </a:cubicBezTo>
                  <a:cubicBezTo>
                    <a:pt x="6962" y="1418"/>
                    <a:pt x="6891" y="1299"/>
                    <a:pt x="6784" y="1227"/>
                  </a:cubicBezTo>
                  <a:cubicBezTo>
                    <a:pt x="6709" y="1190"/>
                    <a:pt x="6643" y="1173"/>
                    <a:pt x="6586" y="1173"/>
                  </a:cubicBezTo>
                  <a:cubicBezTo>
                    <a:pt x="6186" y="1173"/>
                    <a:pt x="6173" y="1983"/>
                    <a:pt x="6069" y="2275"/>
                  </a:cubicBezTo>
                  <a:cubicBezTo>
                    <a:pt x="5879" y="2775"/>
                    <a:pt x="5557" y="3204"/>
                    <a:pt x="5140" y="3537"/>
                  </a:cubicBezTo>
                  <a:cubicBezTo>
                    <a:pt x="5140" y="2418"/>
                    <a:pt x="5045" y="1299"/>
                    <a:pt x="4855" y="191"/>
                  </a:cubicBezTo>
                  <a:cubicBezTo>
                    <a:pt x="4831" y="63"/>
                    <a:pt x="4717" y="1"/>
                    <a:pt x="4601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33"/>
            <p:cNvSpPr/>
            <p:nvPr/>
          </p:nvSpPr>
          <p:spPr>
            <a:xfrm>
              <a:off x="6805038" y="4981450"/>
              <a:ext cx="110528" cy="97440"/>
            </a:xfrm>
            <a:custGeom>
              <a:rect b="b" l="l" r="r" t="t"/>
              <a:pathLst>
                <a:path extrusionOk="0" h="3045" w="3454">
                  <a:moveTo>
                    <a:pt x="1825" y="0"/>
                  </a:moveTo>
                  <a:cubicBezTo>
                    <a:pt x="1689" y="0"/>
                    <a:pt x="1541" y="36"/>
                    <a:pt x="1381" y="116"/>
                  </a:cubicBezTo>
                  <a:cubicBezTo>
                    <a:pt x="834" y="390"/>
                    <a:pt x="512" y="1045"/>
                    <a:pt x="298" y="1581"/>
                  </a:cubicBezTo>
                  <a:cubicBezTo>
                    <a:pt x="119" y="2033"/>
                    <a:pt x="24" y="2521"/>
                    <a:pt x="0" y="2997"/>
                  </a:cubicBezTo>
                  <a:cubicBezTo>
                    <a:pt x="298" y="2688"/>
                    <a:pt x="810" y="2545"/>
                    <a:pt x="1179" y="2497"/>
                  </a:cubicBezTo>
                  <a:cubicBezTo>
                    <a:pt x="1339" y="2476"/>
                    <a:pt x="1500" y="2465"/>
                    <a:pt x="1661" y="2465"/>
                  </a:cubicBezTo>
                  <a:cubicBezTo>
                    <a:pt x="2219" y="2465"/>
                    <a:pt x="2775" y="2593"/>
                    <a:pt x="3275" y="2843"/>
                  </a:cubicBezTo>
                  <a:cubicBezTo>
                    <a:pt x="3334" y="2878"/>
                    <a:pt x="3382" y="2926"/>
                    <a:pt x="3406" y="2985"/>
                  </a:cubicBezTo>
                  <a:cubicBezTo>
                    <a:pt x="3429" y="3009"/>
                    <a:pt x="3441" y="3033"/>
                    <a:pt x="3453" y="3045"/>
                  </a:cubicBezTo>
                  <a:cubicBezTo>
                    <a:pt x="3429" y="2485"/>
                    <a:pt x="3298" y="1938"/>
                    <a:pt x="3072" y="1426"/>
                  </a:cubicBezTo>
                  <a:cubicBezTo>
                    <a:pt x="2811" y="689"/>
                    <a:pt x="2423" y="0"/>
                    <a:pt x="182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33"/>
            <p:cNvSpPr/>
            <p:nvPr/>
          </p:nvSpPr>
          <p:spPr>
            <a:xfrm>
              <a:off x="6796654" y="5059946"/>
              <a:ext cx="122720" cy="60096"/>
            </a:xfrm>
            <a:custGeom>
              <a:rect b="b" l="l" r="r" t="t"/>
              <a:pathLst>
                <a:path extrusionOk="0" h="1878" w="3835">
                  <a:moveTo>
                    <a:pt x="1923" y="1"/>
                  </a:moveTo>
                  <a:cubicBezTo>
                    <a:pt x="1762" y="1"/>
                    <a:pt x="1601" y="11"/>
                    <a:pt x="1441" y="32"/>
                  </a:cubicBezTo>
                  <a:cubicBezTo>
                    <a:pt x="1072" y="80"/>
                    <a:pt x="560" y="235"/>
                    <a:pt x="250" y="532"/>
                  </a:cubicBezTo>
                  <a:cubicBezTo>
                    <a:pt x="96" y="675"/>
                    <a:pt x="0" y="878"/>
                    <a:pt x="0" y="1092"/>
                  </a:cubicBezTo>
                  <a:cubicBezTo>
                    <a:pt x="0" y="1818"/>
                    <a:pt x="1024" y="1878"/>
                    <a:pt x="1548" y="1878"/>
                  </a:cubicBezTo>
                  <a:lnTo>
                    <a:pt x="1596" y="1878"/>
                  </a:lnTo>
                  <a:cubicBezTo>
                    <a:pt x="1596" y="1449"/>
                    <a:pt x="1632" y="1009"/>
                    <a:pt x="1727" y="592"/>
                  </a:cubicBezTo>
                  <a:cubicBezTo>
                    <a:pt x="1762" y="446"/>
                    <a:pt x="1882" y="378"/>
                    <a:pt x="2005" y="378"/>
                  </a:cubicBezTo>
                  <a:cubicBezTo>
                    <a:pt x="2132" y="378"/>
                    <a:pt x="2262" y="452"/>
                    <a:pt x="2298" y="592"/>
                  </a:cubicBezTo>
                  <a:cubicBezTo>
                    <a:pt x="2405" y="985"/>
                    <a:pt x="2477" y="1378"/>
                    <a:pt x="2513" y="1783"/>
                  </a:cubicBezTo>
                  <a:cubicBezTo>
                    <a:pt x="3001" y="1675"/>
                    <a:pt x="3489" y="1473"/>
                    <a:pt x="3739" y="1104"/>
                  </a:cubicBezTo>
                  <a:cubicBezTo>
                    <a:pt x="3834" y="937"/>
                    <a:pt x="3822" y="747"/>
                    <a:pt x="3715" y="592"/>
                  </a:cubicBezTo>
                  <a:cubicBezTo>
                    <a:pt x="3703" y="568"/>
                    <a:pt x="3691" y="544"/>
                    <a:pt x="3668" y="532"/>
                  </a:cubicBezTo>
                  <a:cubicBezTo>
                    <a:pt x="3644" y="461"/>
                    <a:pt x="3596" y="413"/>
                    <a:pt x="3537" y="378"/>
                  </a:cubicBezTo>
                  <a:cubicBezTo>
                    <a:pt x="3037" y="128"/>
                    <a:pt x="2481" y="1"/>
                    <a:pt x="192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33"/>
            <p:cNvSpPr/>
            <p:nvPr/>
          </p:nvSpPr>
          <p:spPr>
            <a:xfrm>
              <a:off x="6845422" y="5072138"/>
              <a:ext cx="41568" cy="124832"/>
            </a:xfrm>
            <a:custGeom>
              <a:rect b="b" l="l" r="r" t="t"/>
              <a:pathLst>
                <a:path extrusionOk="0" h="3901" w="1299">
                  <a:moveTo>
                    <a:pt x="478" y="1"/>
                  </a:moveTo>
                  <a:cubicBezTo>
                    <a:pt x="359" y="1"/>
                    <a:pt x="244" y="67"/>
                    <a:pt x="215" y="211"/>
                  </a:cubicBezTo>
                  <a:cubicBezTo>
                    <a:pt x="119" y="640"/>
                    <a:pt x="72" y="1068"/>
                    <a:pt x="72" y="1509"/>
                  </a:cubicBezTo>
                  <a:lnTo>
                    <a:pt x="72" y="2116"/>
                  </a:lnTo>
                  <a:cubicBezTo>
                    <a:pt x="84" y="2652"/>
                    <a:pt x="0" y="3402"/>
                    <a:pt x="417" y="3795"/>
                  </a:cubicBezTo>
                  <a:cubicBezTo>
                    <a:pt x="488" y="3866"/>
                    <a:pt x="577" y="3900"/>
                    <a:pt x="665" y="3900"/>
                  </a:cubicBezTo>
                  <a:cubicBezTo>
                    <a:pt x="782" y="3900"/>
                    <a:pt x="897" y="3839"/>
                    <a:pt x="965" y="3723"/>
                  </a:cubicBezTo>
                  <a:cubicBezTo>
                    <a:pt x="1298" y="3283"/>
                    <a:pt x="1084" y="2533"/>
                    <a:pt x="1048" y="2021"/>
                  </a:cubicBezTo>
                  <a:cubicBezTo>
                    <a:pt x="1024" y="1818"/>
                    <a:pt x="1012" y="1616"/>
                    <a:pt x="989" y="1414"/>
                  </a:cubicBezTo>
                  <a:cubicBezTo>
                    <a:pt x="953" y="1009"/>
                    <a:pt x="881" y="604"/>
                    <a:pt x="774" y="211"/>
                  </a:cubicBezTo>
                  <a:cubicBezTo>
                    <a:pt x="737" y="76"/>
                    <a:pt x="606" y="1"/>
                    <a:pt x="47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33"/>
            <p:cNvSpPr/>
            <p:nvPr/>
          </p:nvSpPr>
          <p:spPr>
            <a:xfrm>
              <a:off x="5957294" y="5078122"/>
              <a:ext cx="48064" cy="47648"/>
            </a:xfrm>
            <a:custGeom>
              <a:rect b="b" l="l" r="r" t="t"/>
              <a:pathLst>
                <a:path extrusionOk="0" h="1489" w="1502">
                  <a:moveTo>
                    <a:pt x="822" y="0"/>
                  </a:moveTo>
                  <a:lnTo>
                    <a:pt x="644" y="24"/>
                  </a:lnTo>
                  <a:cubicBezTo>
                    <a:pt x="537" y="60"/>
                    <a:pt x="430" y="119"/>
                    <a:pt x="346" y="203"/>
                  </a:cubicBezTo>
                  <a:lnTo>
                    <a:pt x="203" y="322"/>
                  </a:lnTo>
                  <a:cubicBezTo>
                    <a:pt x="132" y="381"/>
                    <a:pt x="84" y="453"/>
                    <a:pt x="60" y="536"/>
                  </a:cubicBezTo>
                  <a:cubicBezTo>
                    <a:pt x="13" y="619"/>
                    <a:pt x="1" y="715"/>
                    <a:pt x="1" y="798"/>
                  </a:cubicBezTo>
                  <a:cubicBezTo>
                    <a:pt x="1" y="893"/>
                    <a:pt x="13" y="988"/>
                    <a:pt x="60" y="1072"/>
                  </a:cubicBezTo>
                  <a:cubicBezTo>
                    <a:pt x="84" y="1155"/>
                    <a:pt x="132" y="1227"/>
                    <a:pt x="203" y="1286"/>
                  </a:cubicBezTo>
                  <a:lnTo>
                    <a:pt x="334" y="1393"/>
                  </a:lnTo>
                  <a:cubicBezTo>
                    <a:pt x="441" y="1453"/>
                    <a:pt x="561" y="1488"/>
                    <a:pt x="680" y="1488"/>
                  </a:cubicBezTo>
                  <a:lnTo>
                    <a:pt x="858" y="1465"/>
                  </a:lnTo>
                  <a:cubicBezTo>
                    <a:pt x="977" y="1429"/>
                    <a:pt x="1072" y="1369"/>
                    <a:pt x="1156" y="1286"/>
                  </a:cubicBezTo>
                  <a:lnTo>
                    <a:pt x="1168" y="1286"/>
                  </a:lnTo>
                  <a:lnTo>
                    <a:pt x="1287" y="1131"/>
                  </a:lnTo>
                  <a:cubicBezTo>
                    <a:pt x="1358" y="1084"/>
                    <a:pt x="1406" y="1000"/>
                    <a:pt x="1430" y="929"/>
                  </a:cubicBezTo>
                  <a:cubicBezTo>
                    <a:pt x="1501" y="762"/>
                    <a:pt x="1501" y="572"/>
                    <a:pt x="1430" y="417"/>
                  </a:cubicBezTo>
                  <a:cubicBezTo>
                    <a:pt x="1406" y="334"/>
                    <a:pt x="1358" y="250"/>
                    <a:pt x="1287" y="203"/>
                  </a:cubicBezTo>
                  <a:lnTo>
                    <a:pt x="1156" y="95"/>
                  </a:lnTo>
                  <a:cubicBezTo>
                    <a:pt x="1061" y="36"/>
                    <a:pt x="942" y="0"/>
                    <a:pt x="8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33"/>
            <p:cNvSpPr/>
            <p:nvPr/>
          </p:nvSpPr>
          <p:spPr>
            <a:xfrm>
              <a:off x="6628238" y="4640042"/>
              <a:ext cx="510208" cy="226848"/>
            </a:xfrm>
            <a:custGeom>
              <a:rect b="b" l="l" r="r" t="t"/>
              <a:pathLst>
                <a:path extrusionOk="0" h="7089" w="15944">
                  <a:moveTo>
                    <a:pt x="7590" y="1"/>
                  </a:moveTo>
                  <a:cubicBezTo>
                    <a:pt x="7521" y="1"/>
                    <a:pt x="7452" y="4"/>
                    <a:pt x="7383" y="10"/>
                  </a:cubicBezTo>
                  <a:cubicBezTo>
                    <a:pt x="6597" y="93"/>
                    <a:pt x="6025" y="558"/>
                    <a:pt x="5668" y="1189"/>
                  </a:cubicBezTo>
                  <a:cubicBezTo>
                    <a:pt x="5287" y="1593"/>
                    <a:pt x="5061" y="2117"/>
                    <a:pt x="5025" y="2665"/>
                  </a:cubicBezTo>
                  <a:cubicBezTo>
                    <a:pt x="5013" y="2725"/>
                    <a:pt x="5001" y="2772"/>
                    <a:pt x="5001" y="2820"/>
                  </a:cubicBezTo>
                  <a:cubicBezTo>
                    <a:pt x="4732" y="2713"/>
                    <a:pt x="4434" y="2657"/>
                    <a:pt x="4143" y="2657"/>
                  </a:cubicBezTo>
                  <a:cubicBezTo>
                    <a:pt x="3816" y="2657"/>
                    <a:pt x="3498" y="2728"/>
                    <a:pt x="3239" y="2879"/>
                  </a:cubicBezTo>
                  <a:cubicBezTo>
                    <a:pt x="2763" y="3177"/>
                    <a:pt x="2454" y="3677"/>
                    <a:pt x="2406" y="4237"/>
                  </a:cubicBezTo>
                  <a:cubicBezTo>
                    <a:pt x="2382" y="4284"/>
                    <a:pt x="2370" y="4344"/>
                    <a:pt x="2358" y="4391"/>
                  </a:cubicBezTo>
                  <a:cubicBezTo>
                    <a:pt x="2239" y="4374"/>
                    <a:pt x="2123" y="4365"/>
                    <a:pt x="2009" y="4365"/>
                  </a:cubicBezTo>
                  <a:cubicBezTo>
                    <a:pt x="1894" y="4365"/>
                    <a:pt x="1781" y="4374"/>
                    <a:pt x="1668" y="4391"/>
                  </a:cubicBezTo>
                  <a:cubicBezTo>
                    <a:pt x="1561" y="4403"/>
                    <a:pt x="1465" y="4427"/>
                    <a:pt x="1370" y="4451"/>
                  </a:cubicBezTo>
                  <a:cubicBezTo>
                    <a:pt x="608" y="4653"/>
                    <a:pt x="1" y="5403"/>
                    <a:pt x="418" y="6201"/>
                  </a:cubicBezTo>
                  <a:cubicBezTo>
                    <a:pt x="642" y="6616"/>
                    <a:pt x="1077" y="6883"/>
                    <a:pt x="1554" y="6883"/>
                  </a:cubicBezTo>
                  <a:cubicBezTo>
                    <a:pt x="1584" y="6883"/>
                    <a:pt x="1614" y="6882"/>
                    <a:pt x="1644" y="6880"/>
                  </a:cubicBezTo>
                  <a:cubicBezTo>
                    <a:pt x="2181" y="7059"/>
                    <a:pt x="2783" y="7088"/>
                    <a:pt x="3372" y="7088"/>
                  </a:cubicBezTo>
                  <a:cubicBezTo>
                    <a:pt x="3662" y="7088"/>
                    <a:pt x="3948" y="7081"/>
                    <a:pt x="4222" y="7081"/>
                  </a:cubicBezTo>
                  <a:cubicBezTo>
                    <a:pt x="4280" y="7081"/>
                    <a:pt x="4338" y="7081"/>
                    <a:pt x="4394" y="7082"/>
                  </a:cubicBezTo>
                  <a:cubicBezTo>
                    <a:pt x="4691" y="7085"/>
                    <a:pt x="4987" y="7087"/>
                    <a:pt x="5282" y="7087"/>
                  </a:cubicBezTo>
                  <a:cubicBezTo>
                    <a:pt x="6089" y="7087"/>
                    <a:pt x="6894" y="7076"/>
                    <a:pt x="7704" y="7058"/>
                  </a:cubicBezTo>
                  <a:cubicBezTo>
                    <a:pt x="9764" y="6999"/>
                    <a:pt x="11836" y="6927"/>
                    <a:pt x="13895" y="6808"/>
                  </a:cubicBezTo>
                  <a:cubicBezTo>
                    <a:pt x="14029" y="6847"/>
                    <a:pt x="14166" y="6868"/>
                    <a:pt x="14301" y="6868"/>
                  </a:cubicBezTo>
                  <a:cubicBezTo>
                    <a:pt x="14455" y="6868"/>
                    <a:pt x="14607" y="6842"/>
                    <a:pt x="14753" y="6785"/>
                  </a:cubicBezTo>
                  <a:cubicBezTo>
                    <a:pt x="15193" y="6630"/>
                    <a:pt x="15550" y="6308"/>
                    <a:pt x="15765" y="5892"/>
                  </a:cubicBezTo>
                  <a:cubicBezTo>
                    <a:pt x="15943" y="5570"/>
                    <a:pt x="15943" y="5177"/>
                    <a:pt x="15789" y="4856"/>
                  </a:cubicBezTo>
                  <a:cubicBezTo>
                    <a:pt x="15634" y="4606"/>
                    <a:pt x="15396" y="4427"/>
                    <a:pt x="15122" y="4344"/>
                  </a:cubicBezTo>
                  <a:cubicBezTo>
                    <a:pt x="14881" y="4243"/>
                    <a:pt x="14621" y="4188"/>
                    <a:pt x="14363" y="4188"/>
                  </a:cubicBezTo>
                  <a:cubicBezTo>
                    <a:pt x="14225" y="4188"/>
                    <a:pt x="14088" y="4203"/>
                    <a:pt x="13955" y="4237"/>
                  </a:cubicBezTo>
                  <a:cubicBezTo>
                    <a:pt x="13931" y="4106"/>
                    <a:pt x="13895" y="3999"/>
                    <a:pt x="13860" y="3879"/>
                  </a:cubicBezTo>
                  <a:cubicBezTo>
                    <a:pt x="13554" y="3026"/>
                    <a:pt x="12748" y="2498"/>
                    <a:pt x="11895" y="2498"/>
                  </a:cubicBezTo>
                  <a:cubicBezTo>
                    <a:pt x="11654" y="2498"/>
                    <a:pt x="11408" y="2540"/>
                    <a:pt x="11169" y="2629"/>
                  </a:cubicBezTo>
                  <a:cubicBezTo>
                    <a:pt x="11026" y="2689"/>
                    <a:pt x="10895" y="2748"/>
                    <a:pt x="10764" y="2832"/>
                  </a:cubicBezTo>
                  <a:cubicBezTo>
                    <a:pt x="10752" y="2796"/>
                    <a:pt x="10728" y="2748"/>
                    <a:pt x="10716" y="2713"/>
                  </a:cubicBezTo>
                  <a:cubicBezTo>
                    <a:pt x="10574" y="2415"/>
                    <a:pt x="10383" y="2141"/>
                    <a:pt x="10157" y="1891"/>
                  </a:cubicBezTo>
                  <a:cubicBezTo>
                    <a:pt x="10085" y="1736"/>
                    <a:pt x="10014" y="1582"/>
                    <a:pt x="9919" y="1427"/>
                  </a:cubicBezTo>
                  <a:cubicBezTo>
                    <a:pt x="9418" y="625"/>
                    <a:pt x="8573" y="1"/>
                    <a:pt x="759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33"/>
            <p:cNvSpPr/>
            <p:nvPr/>
          </p:nvSpPr>
          <p:spPr>
            <a:xfrm>
              <a:off x="7156686" y="5004202"/>
              <a:ext cx="55680" cy="42688"/>
            </a:xfrm>
            <a:custGeom>
              <a:rect b="b" l="l" r="r" t="t"/>
              <a:pathLst>
                <a:path extrusionOk="0" h="1334" w="1740">
                  <a:moveTo>
                    <a:pt x="870" y="0"/>
                  </a:moveTo>
                  <a:cubicBezTo>
                    <a:pt x="1" y="0"/>
                    <a:pt x="1" y="1334"/>
                    <a:pt x="870" y="1334"/>
                  </a:cubicBezTo>
                  <a:cubicBezTo>
                    <a:pt x="1739" y="1334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33"/>
            <p:cNvSpPr/>
            <p:nvPr/>
          </p:nvSpPr>
          <p:spPr>
            <a:xfrm>
              <a:off x="6118862" y="4774090"/>
              <a:ext cx="52992" cy="41152"/>
            </a:xfrm>
            <a:custGeom>
              <a:rect b="b" l="l" r="r" t="t"/>
              <a:pathLst>
                <a:path extrusionOk="0" h="1286" w="1656">
                  <a:moveTo>
                    <a:pt x="834" y="0"/>
                  </a:moveTo>
                  <a:cubicBezTo>
                    <a:pt x="0" y="0"/>
                    <a:pt x="0" y="1286"/>
                    <a:pt x="834" y="1286"/>
                  </a:cubicBezTo>
                  <a:cubicBezTo>
                    <a:pt x="1655" y="1286"/>
                    <a:pt x="1655" y="0"/>
                    <a:pt x="8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33"/>
            <p:cNvSpPr/>
            <p:nvPr/>
          </p:nvSpPr>
          <p:spPr>
            <a:xfrm>
              <a:off x="6304782" y="4795338"/>
              <a:ext cx="290336" cy="193664"/>
            </a:xfrm>
            <a:custGeom>
              <a:rect b="b" l="l" r="r" t="t"/>
              <a:pathLst>
                <a:path extrusionOk="0" h="6052" w="9073">
                  <a:moveTo>
                    <a:pt x="5191" y="1"/>
                  </a:moveTo>
                  <a:cubicBezTo>
                    <a:pt x="4851" y="1"/>
                    <a:pt x="4497" y="181"/>
                    <a:pt x="4275" y="467"/>
                  </a:cubicBezTo>
                  <a:cubicBezTo>
                    <a:pt x="3965" y="860"/>
                    <a:pt x="3727" y="1312"/>
                    <a:pt x="3572" y="1789"/>
                  </a:cubicBezTo>
                  <a:cubicBezTo>
                    <a:pt x="3132" y="2324"/>
                    <a:pt x="2584" y="2765"/>
                    <a:pt x="1953" y="3063"/>
                  </a:cubicBezTo>
                  <a:cubicBezTo>
                    <a:pt x="1274" y="3384"/>
                    <a:pt x="536" y="3741"/>
                    <a:pt x="250" y="4491"/>
                  </a:cubicBezTo>
                  <a:cubicBezTo>
                    <a:pt x="0" y="5146"/>
                    <a:pt x="131" y="5670"/>
                    <a:pt x="453" y="6051"/>
                  </a:cubicBezTo>
                  <a:cubicBezTo>
                    <a:pt x="441" y="5825"/>
                    <a:pt x="524" y="5611"/>
                    <a:pt x="679" y="5444"/>
                  </a:cubicBezTo>
                  <a:cubicBezTo>
                    <a:pt x="643" y="5325"/>
                    <a:pt x="679" y="5194"/>
                    <a:pt x="786" y="5134"/>
                  </a:cubicBezTo>
                  <a:cubicBezTo>
                    <a:pt x="1929" y="4218"/>
                    <a:pt x="3596" y="3503"/>
                    <a:pt x="5037" y="3194"/>
                  </a:cubicBezTo>
                  <a:cubicBezTo>
                    <a:pt x="5292" y="3144"/>
                    <a:pt x="5559" y="3115"/>
                    <a:pt x="5829" y="3115"/>
                  </a:cubicBezTo>
                  <a:cubicBezTo>
                    <a:pt x="6327" y="3115"/>
                    <a:pt x="6830" y="3212"/>
                    <a:pt x="7263" y="3444"/>
                  </a:cubicBezTo>
                  <a:cubicBezTo>
                    <a:pt x="7906" y="3456"/>
                    <a:pt x="8466" y="3956"/>
                    <a:pt x="8740" y="4634"/>
                  </a:cubicBezTo>
                  <a:cubicBezTo>
                    <a:pt x="8752" y="4682"/>
                    <a:pt x="8763" y="4741"/>
                    <a:pt x="8775" y="4789"/>
                  </a:cubicBezTo>
                  <a:cubicBezTo>
                    <a:pt x="9002" y="4575"/>
                    <a:pt x="9073" y="4253"/>
                    <a:pt x="8966" y="3956"/>
                  </a:cubicBezTo>
                  <a:cubicBezTo>
                    <a:pt x="8882" y="3741"/>
                    <a:pt x="8752" y="3551"/>
                    <a:pt x="8597" y="3372"/>
                  </a:cubicBezTo>
                  <a:cubicBezTo>
                    <a:pt x="8561" y="3313"/>
                    <a:pt x="8525" y="3253"/>
                    <a:pt x="8490" y="3194"/>
                  </a:cubicBezTo>
                  <a:cubicBezTo>
                    <a:pt x="8240" y="2836"/>
                    <a:pt x="7882" y="2563"/>
                    <a:pt x="7466" y="2420"/>
                  </a:cubicBezTo>
                  <a:lnTo>
                    <a:pt x="7358" y="2313"/>
                  </a:lnTo>
                  <a:cubicBezTo>
                    <a:pt x="6799" y="1777"/>
                    <a:pt x="6323" y="1158"/>
                    <a:pt x="5954" y="467"/>
                  </a:cubicBezTo>
                  <a:cubicBezTo>
                    <a:pt x="5776" y="139"/>
                    <a:pt x="5489" y="1"/>
                    <a:pt x="519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33"/>
            <p:cNvSpPr/>
            <p:nvPr/>
          </p:nvSpPr>
          <p:spPr>
            <a:xfrm>
              <a:off x="6318126" y="4894858"/>
              <a:ext cx="269760" cy="122720"/>
            </a:xfrm>
            <a:custGeom>
              <a:rect b="b" l="l" r="r" t="t"/>
              <a:pathLst>
                <a:path extrusionOk="0" h="3835" w="8430">
                  <a:moveTo>
                    <a:pt x="5407" y="0"/>
                  </a:moveTo>
                  <a:cubicBezTo>
                    <a:pt x="5136" y="0"/>
                    <a:pt x="4866" y="29"/>
                    <a:pt x="4608" y="84"/>
                  </a:cubicBezTo>
                  <a:cubicBezTo>
                    <a:pt x="3167" y="393"/>
                    <a:pt x="1512" y="1108"/>
                    <a:pt x="357" y="2012"/>
                  </a:cubicBezTo>
                  <a:cubicBezTo>
                    <a:pt x="262" y="2084"/>
                    <a:pt x="214" y="2215"/>
                    <a:pt x="262" y="2334"/>
                  </a:cubicBezTo>
                  <a:cubicBezTo>
                    <a:pt x="107" y="2501"/>
                    <a:pt x="24" y="2715"/>
                    <a:pt x="24" y="2941"/>
                  </a:cubicBezTo>
                  <a:cubicBezTo>
                    <a:pt x="0" y="3429"/>
                    <a:pt x="393" y="3834"/>
                    <a:pt x="881" y="3834"/>
                  </a:cubicBezTo>
                  <a:cubicBezTo>
                    <a:pt x="1929" y="3822"/>
                    <a:pt x="2989" y="3739"/>
                    <a:pt x="4024" y="3584"/>
                  </a:cubicBezTo>
                  <a:cubicBezTo>
                    <a:pt x="3929" y="2917"/>
                    <a:pt x="3917" y="2239"/>
                    <a:pt x="4013" y="1560"/>
                  </a:cubicBezTo>
                  <a:cubicBezTo>
                    <a:pt x="4052" y="1318"/>
                    <a:pt x="4270" y="1199"/>
                    <a:pt x="4491" y="1199"/>
                  </a:cubicBezTo>
                  <a:cubicBezTo>
                    <a:pt x="4672" y="1199"/>
                    <a:pt x="4855" y="1280"/>
                    <a:pt x="4941" y="1441"/>
                  </a:cubicBezTo>
                  <a:cubicBezTo>
                    <a:pt x="5239" y="2024"/>
                    <a:pt x="5465" y="2655"/>
                    <a:pt x="5596" y="3298"/>
                  </a:cubicBezTo>
                  <a:cubicBezTo>
                    <a:pt x="6025" y="3203"/>
                    <a:pt x="6441" y="3096"/>
                    <a:pt x="6870" y="2977"/>
                  </a:cubicBezTo>
                  <a:cubicBezTo>
                    <a:pt x="6965" y="2953"/>
                    <a:pt x="7072" y="2929"/>
                    <a:pt x="7168" y="2882"/>
                  </a:cubicBezTo>
                  <a:cubicBezTo>
                    <a:pt x="7322" y="2846"/>
                    <a:pt x="7465" y="2798"/>
                    <a:pt x="7620" y="2751"/>
                  </a:cubicBezTo>
                  <a:cubicBezTo>
                    <a:pt x="8037" y="2620"/>
                    <a:pt x="8430" y="2155"/>
                    <a:pt x="8346" y="1679"/>
                  </a:cubicBezTo>
                  <a:cubicBezTo>
                    <a:pt x="8346" y="1631"/>
                    <a:pt x="8335" y="1584"/>
                    <a:pt x="8311" y="1524"/>
                  </a:cubicBezTo>
                  <a:cubicBezTo>
                    <a:pt x="8037" y="858"/>
                    <a:pt x="7489" y="346"/>
                    <a:pt x="6846" y="334"/>
                  </a:cubicBezTo>
                  <a:cubicBezTo>
                    <a:pt x="6413" y="101"/>
                    <a:pt x="5909" y="0"/>
                    <a:pt x="540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33"/>
            <p:cNvSpPr/>
            <p:nvPr/>
          </p:nvSpPr>
          <p:spPr>
            <a:xfrm>
              <a:off x="6443854" y="4933194"/>
              <a:ext cx="89568" cy="278432"/>
            </a:xfrm>
            <a:custGeom>
              <a:rect b="b" l="l" r="r" t="t"/>
              <a:pathLst>
                <a:path extrusionOk="0" h="8701" w="2799">
                  <a:moveTo>
                    <a:pt x="564" y="1"/>
                  </a:moveTo>
                  <a:cubicBezTo>
                    <a:pt x="341" y="1"/>
                    <a:pt x="123" y="120"/>
                    <a:pt x="84" y="362"/>
                  </a:cubicBezTo>
                  <a:cubicBezTo>
                    <a:pt x="0" y="1029"/>
                    <a:pt x="0" y="1719"/>
                    <a:pt x="107" y="2386"/>
                  </a:cubicBezTo>
                  <a:cubicBezTo>
                    <a:pt x="203" y="3160"/>
                    <a:pt x="369" y="3922"/>
                    <a:pt x="476" y="4660"/>
                  </a:cubicBezTo>
                  <a:cubicBezTo>
                    <a:pt x="596" y="5375"/>
                    <a:pt x="715" y="6077"/>
                    <a:pt x="846" y="6791"/>
                  </a:cubicBezTo>
                  <a:cubicBezTo>
                    <a:pt x="977" y="7530"/>
                    <a:pt x="965" y="8125"/>
                    <a:pt x="1596" y="8613"/>
                  </a:cubicBezTo>
                  <a:cubicBezTo>
                    <a:pt x="1679" y="8674"/>
                    <a:pt x="1772" y="8701"/>
                    <a:pt x="1868" y="8701"/>
                  </a:cubicBezTo>
                  <a:cubicBezTo>
                    <a:pt x="2087" y="8701"/>
                    <a:pt x="2313" y="8561"/>
                    <a:pt x="2429" y="8387"/>
                  </a:cubicBezTo>
                  <a:cubicBezTo>
                    <a:pt x="2798" y="7827"/>
                    <a:pt x="2596" y="7280"/>
                    <a:pt x="2489" y="6649"/>
                  </a:cubicBezTo>
                  <a:cubicBezTo>
                    <a:pt x="2358" y="5887"/>
                    <a:pt x="2227" y="5136"/>
                    <a:pt x="2084" y="4374"/>
                  </a:cubicBezTo>
                  <a:cubicBezTo>
                    <a:pt x="1941" y="3648"/>
                    <a:pt x="1846" y="2862"/>
                    <a:pt x="1667" y="2100"/>
                  </a:cubicBezTo>
                  <a:cubicBezTo>
                    <a:pt x="1548" y="1445"/>
                    <a:pt x="1322" y="826"/>
                    <a:pt x="1024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33"/>
            <p:cNvSpPr/>
            <p:nvPr/>
          </p:nvSpPr>
          <p:spPr>
            <a:xfrm>
              <a:off x="8948142" y="4538602"/>
              <a:ext cx="49952" cy="47296"/>
            </a:xfrm>
            <a:custGeom>
              <a:rect b="b" l="l" r="r" t="t"/>
              <a:pathLst>
                <a:path extrusionOk="0" h="1478" w="1561">
                  <a:moveTo>
                    <a:pt x="834" y="1"/>
                  </a:moveTo>
                  <a:lnTo>
                    <a:pt x="656" y="25"/>
                  </a:lnTo>
                  <a:cubicBezTo>
                    <a:pt x="549" y="49"/>
                    <a:pt x="442" y="108"/>
                    <a:pt x="358" y="191"/>
                  </a:cubicBezTo>
                  <a:lnTo>
                    <a:pt x="215" y="311"/>
                  </a:lnTo>
                  <a:cubicBezTo>
                    <a:pt x="144" y="370"/>
                    <a:pt x="96" y="453"/>
                    <a:pt x="61" y="537"/>
                  </a:cubicBezTo>
                  <a:cubicBezTo>
                    <a:pt x="25" y="620"/>
                    <a:pt x="1" y="703"/>
                    <a:pt x="1" y="799"/>
                  </a:cubicBezTo>
                  <a:cubicBezTo>
                    <a:pt x="13" y="977"/>
                    <a:pt x="84" y="1144"/>
                    <a:pt x="203" y="1275"/>
                  </a:cubicBezTo>
                  <a:lnTo>
                    <a:pt x="346" y="1382"/>
                  </a:lnTo>
                  <a:cubicBezTo>
                    <a:pt x="453" y="1442"/>
                    <a:pt x="572" y="1477"/>
                    <a:pt x="692" y="1477"/>
                  </a:cubicBezTo>
                  <a:lnTo>
                    <a:pt x="870" y="1454"/>
                  </a:lnTo>
                  <a:cubicBezTo>
                    <a:pt x="977" y="1418"/>
                    <a:pt x="1084" y="1358"/>
                    <a:pt x="1168" y="1275"/>
                  </a:cubicBezTo>
                  <a:lnTo>
                    <a:pt x="1180" y="1275"/>
                  </a:lnTo>
                  <a:cubicBezTo>
                    <a:pt x="1227" y="1227"/>
                    <a:pt x="1263" y="1180"/>
                    <a:pt x="1311" y="1132"/>
                  </a:cubicBezTo>
                  <a:cubicBezTo>
                    <a:pt x="1501" y="942"/>
                    <a:pt x="1561" y="656"/>
                    <a:pt x="1442" y="406"/>
                  </a:cubicBezTo>
                  <a:cubicBezTo>
                    <a:pt x="1418" y="322"/>
                    <a:pt x="1370" y="251"/>
                    <a:pt x="1311" y="191"/>
                  </a:cubicBezTo>
                  <a:lnTo>
                    <a:pt x="1168" y="84"/>
                  </a:lnTo>
                  <a:cubicBezTo>
                    <a:pt x="1073" y="25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33"/>
            <p:cNvSpPr/>
            <p:nvPr/>
          </p:nvSpPr>
          <p:spPr>
            <a:xfrm>
              <a:off x="7710670" y="4694058"/>
              <a:ext cx="49952" cy="47296"/>
            </a:xfrm>
            <a:custGeom>
              <a:rect b="b" l="l" r="r" t="t"/>
              <a:pathLst>
                <a:path extrusionOk="0" h="1478" w="1561">
                  <a:moveTo>
                    <a:pt x="846" y="1"/>
                  </a:moveTo>
                  <a:lnTo>
                    <a:pt x="667" y="25"/>
                  </a:lnTo>
                  <a:cubicBezTo>
                    <a:pt x="560" y="48"/>
                    <a:pt x="453" y="108"/>
                    <a:pt x="370" y="191"/>
                  </a:cubicBezTo>
                  <a:lnTo>
                    <a:pt x="227" y="322"/>
                  </a:lnTo>
                  <a:cubicBezTo>
                    <a:pt x="155" y="382"/>
                    <a:pt x="108" y="453"/>
                    <a:pt x="84" y="537"/>
                  </a:cubicBezTo>
                  <a:cubicBezTo>
                    <a:pt x="0" y="703"/>
                    <a:pt x="0" y="894"/>
                    <a:pt x="84" y="1060"/>
                  </a:cubicBezTo>
                  <a:cubicBezTo>
                    <a:pt x="108" y="1144"/>
                    <a:pt x="155" y="1215"/>
                    <a:pt x="227" y="1287"/>
                  </a:cubicBezTo>
                  <a:lnTo>
                    <a:pt x="358" y="1394"/>
                  </a:lnTo>
                  <a:cubicBezTo>
                    <a:pt x="465" y="1453"/>
                    <a:pt x="584" y="1477"/>
                    <a:pt x="703" y="1477"/>
                  </a:cubicBezTo>
                  <a:lnTo>
                    <a:pt x="882" y="1453"/>
                  </a:lnTo>
                  <a:cubicBezTo>
                    <a:pt x="1001" y="1429"/>
                    <a:pt x="1108" y="1358"/>
                    <a:pt x="1179" y="1287"/>
                  </a:cubicBezTo>
                  <a:lnTo>
                    <a:pt x="1191" y="1287"/>
                  </a:lnTo>
                  <a:cubicBezTo>
                    <a:pt x="1239" y="1227"/>
                    <a:pt x="1274" y="1179"/>
                    <a:pt x="1310" y="1132"/>
                  </a:cubicBezTo>
                  <a:cubicBezTo>
                    <a:pt x="1513" y="941"/>
                    <a:pt x="1560" y="656"/>
                    <a:pt x="1453" y="406"/>
                  </a:cubicBezTo>
                  <a:cubicBezTo>
                    <a:pt x="1429" y="322"/>
                    <a:pt x="1382" y="251"/>
                    <a:pt x="1310" y="191"/>
                  </a:cubicBezTo>
                  <a:lnTo>
                    <a:pt x="1179" y="96"/>
                  </a:lnTo>
                  <a:cubicBezTo>
                    <a:pt x="1084" y="25"/>
                    <a:pt x="965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33"/>
            <p:cNvSpPr/>
            <p:nvPr/>
          </p:nvSpPr>
          <p:spPr>
            <a:xfrm>
              <a:off x="8893294" y="4965322"/>
              <a:ext cx="55648" cy="42720"/>
            </a:xfrm>
            <a:custGeom>
              <a:rect b="b" l="l" r="r" t="t"/>
              <a:pathLst>
                <a:path extrusionOk="0" h="1335" w="1739">
                  <a:moveTo>
                    <a:pt x="870" y="1"/>
                  </a:moveTo>
                  <a:cubicBezTo>
                    <a:pt x="0" y="1"/>
                    <a:pt x="0" y="1334"/>
                    <a:pt x="870" y="1334"/>
                  </a:cubicBezTo>
                  <a:cubicBezTo>
                    <a:pt x="1739" y="1334"/>
                    <a:pt x="1739" y="1"/>
                    <a:pt x="87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33"/>
            <p:cNvSpPr/>
            <p:nvPr/>
          </p:nvSpPr>
          <p:spPr>
            <a:xfrm>
              <a:off x="8984718" y="4634666"/>
              <a:ext cx="290368" cy="193920"/>
            </a:xfrm>
            <a:custGeom>
              <a:rect b="b" l="l" r="r" t="t"/>
              <a:pathLst>
                <a:path extrusionOk="0" h="6060" w="9074">
                  <a:moveTo>
                    <a:pt x="5179" y="0"/>
                  </a:moveTo>
                  <a:cubicBezTo>
                    <a:pt x="4839" y="0"/>
                    <a:pt x="4485" y="184"/>
                    <a:pt x="4263" y="476"/>
                  </a:cubicBezTo>
                  <a:cubicBezTo>
                    <a:pt x="3954" y="869"/>
                    <a:pt x="3716" y="1309"/>
                    <a:pt x="3561" y="1785"/>
                  </a:cubicBezTo>
                  <a:cubicBezTo>
                    <a:pt x="3132" y="2333"/>
                    <a:pt x="2585" y="2762"/>
                    <a:pt x="1954" y="3059"/>
                  </a:cubicBezTo>
                  <a:cubicBezTo>
                    <a:pt x="1275" y="3393"/>
                    <a:pt x="537" y="3750"/>
                    <a:pt x="251" y="4500"/>
                  </a:cubicBezTo>
                  <a:cubicBezTo>
                    <a:pt x="1" y="5143"/>
                    <a:pt x="120" y="5679"/>
                    <a:pt x="442" y="6060"/>
                  </a:cubicBezTo>
                  <a:cubicBezTo>
                    <a:pt x="442" y="5833"/>
                    <a:pt x="525" y="5607"/>
                    <a:pt x="680" y="5440"/>
                  </a:cubicBezTo>
                  <a:cubicBezTo>
                    <a:pt x="632" y="5333"/>
                    <a:pt x="680" y="5202"/>
                    <a:pt x="775" y="5131"/>
                  </a:cubicBezTo>
                  <a:cubicBezTo>
                    <a:pt x="1930" y="4226"/>
                    <a:pt x="3585" y="3500"/>
                    <a:pt x="5025" y="3190"/>
                  </a:cubicBezTo>
                  <a:cubicBezTo>
                    <a:pt x="5278" y="3141"/>
                    <a:pt x="5545" y="3112"/>
                    <a:pt x="5814" y="3112"/>
                  </a:cubicBezTo>
                  <a:cubicBezTo>
                    <a:pt x="6318" y="3112"/>
                    <a:pt x="6829" y="3211"/>
                    <a:pt x="7264" y="3452"/>
                  </a:cubicBezTo>
                  <a:cubicBezTo>
                    <a:pt x="7907" y="3464"/>
                    <a:pt x="8454" y="3964"/>
                    <a:pt x="8728" y="4643"/>
                  </a:cubicBezTo>
                  <a:cubicBezTo>
                    <a:pt x="8752" y="4690"/>
                    <a:pt x="8764" y="4738"/>
                    <a:pt x="8776" y="4786"/>
                  </a:cubicBezTo>
                  <a:cubicBezTo>
                    <a:pt x="9002" y="4583"/>
                    <a:pt x="9074" y="4250"/>
                    <a:pt x="8954" y="3964"/>
                  </a:cubicBezTo>
                  <a:cubicBezTo>
                    <a:pt x="8871" y="3750"/>
                    <a:pt x="8752" y="3547"/>
                    <a:pt x="8597" y="3381"/>
                  </a:cubicBezTo>
                  <a:cubicBezTo>
                    <a:pt x="8562" y="3309"/>
                    <a:pt x="8526" y="3250"/>
                    <a:pt x="8490" y="3190"/>
                  </a:cubicBezTo>
                  <a:cubicBezTo>
                    <a:pt x="8228" y="2833"/>
                    <a:pt x="7871" y="2571"/>
                    <a:pt x="7466" y="2428"/>
                  </a:cubicBezTo>
                  <a:lnTo>
                    <a:pt x="7347" y="2321"/>
                  </a:lnTo>
                  <a:cubicBezTo>
                    <a:pt x="6788" y="1773"/>
                    <a:pt x="6311" y="1154"/>
                    <a:pt x="5942" y="476"/>
                  </a:cubicBezTo>
                  <a:cubicBezTo>
                    <a:pt x="5764" y="142"/>
                    <a:pt x="5477" y="0"/>
                    <a:pt x="517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33"/>
            <p:cNvSpPr/>
            <p:nvPr/>
          </p:nvSpPr>
          <p:spPr>
            <a:xfrm>
              <a:off x="8997710" y="4734090"/>
              <a:ext cx="270144" cy="122688"/>
            </a:xfrm>
            <a:custGeom>
              <a:rect b="b" l="l" r="r" t="t"/>
              <a:pathLst>
                <a:path extrusionOk="0" h="3834" w="8442">
                  <a:moveTo>
                    <a:pt x="5411" y="0"/>
                  </a:moveTo>
                  <a:cubicBezTo>
                    <a:pt x="5143" y="0"/>
                    <a:pt x="4876" y="30"/>
                    <a:pt x="4619" y="83"/>
                  </a:cubicBezTo>
                  <a:cubicBezTo>
                    <a:pt x="3179" y="393"/>
                    <a:pt x="1512" y="1107"/>
                    <a:pt x="357" y="2024"/>
                  </a:cubicBezTo>
                  <a:cubicBezTo>
                    <a:pt x="262" y="2095"/>
                    <a:pt x="226" y="2214"/>
                    <a:pt x="262" y="2333"/>
                  </a:cubicBezTo>
                  <a:cubicBezTo>
                    <a:pt x="107" y="2500"/>
                    <a:pt x="24" y="2714"/>
                    <a:pt x="36" y="2953"/>
                  </a:cubicBezTo>
                  <a:cubicBezTo>
                    <a:pt x="0" y="3434"/>
                    <a:pt x="382" y="3834"/>
                    <a:pt x="860" y="3834"/>
                  </a:cubicBezTo>
                  <a:cubicBezTo>
                    <a:pt x="867" y="3834"/>
                    <a:pt x="874" y="3834"/>
                    <a:pt x="881" y="3834"/>
                  </a:cubicBezTo>
                  <a:cubicBezTo>
                    <a:pt x="1941" y="3834"/>
                    <a:pt x="2988" y="3750"/>
                    <a:pt x="4036" y="3596"/>
                  </a:cubicBezTo>
                  <a:cubicBezTo>
                    <a:pt x="3929" y="2917"/>
                    <a:pt x="3929" y="2238"/>
                    <a:pt x="4012" y="1571"/>
                  </a:cubicBezTo>
                  <a:cubicBezTo>
                    <a:pt x="4052" y="1322"/>
                    <a:pt x="4276" y="1199"/>
                    <a:pt x="4501" y="1199"/>
                  </a:cubicBezTo>
                  <a:cubicBezTo>
                    <a:pt x="4684" y="1199"/>
                    <a:pt x="4867" y="1280"/>
                    <a:pt x="4953" y="1441"/>
                  </a:cubicBezTo>
                  <a:cubicBezTo>
                    <a:pt x="5250" y="2036"/>
                    <a:pt x="5477" y="2655"/>
                    <a:pt x="5608" y="3310"/>
                  </a:cubicBezTo>
                  <a:cubicBezTo>
                    <a:pt x="6036" y="3215"/>
                    <a:pt x="6453" y="3107"/>
                    <a:pt x="6882" y="2988"/>
                  </a:cubicBezTo>
                  <a:cubicBezTo>
                    <a:pt x="6977" y="2965"/>
                    <a:pt x="7084" y="2929"/>
                    <a:pt x="7179" y="2893"/>
                  </a:cubicBezTo>
                  <a:cubicBezTo>
                    <a:pt x="7322" y="2845"/>
                    <a:pt x="7477" y="2810"/>
                    <a:pt x="7620" y="2762"/>
                  </a:cubicBezTo>
                  <a:cubicBezTo>
                    <a:pt x="8048" y="2619"/>
                    <a:pt x="8441" y="2167"/>
                    <a:pt x="8358" y="1691"/>
                  </a:cubicBezTo>
                  <a:cubicBezTo>
                    <a:pt x="8346" y="1631"/>
                    <a:pt x="8334" y="1583"/>
                    <a:pt x="8322" y="1536"/>
                  </a:cubicBezTo>
                  <a:cubicBezTo>
                    <a:pt x="8048" y="857"/>
                    <a:pt x="7489" y="357"/>
                    <a:pt x="6846" y="345"/>
                  </a:cubicBezTo>
                  <a:cubicBezTo>
                    <a:pt x="6418" y="104"/>
                    <a:pt x="5914" y="0"/>
                    <a:pt x="541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33"/>
            <p:cNvSpPr/>
            <p:nvPr/>
          </p:nvSpPr>
          <p:spPr>
            <a:xfrm>
              <a:off x="9123406" y="4772426"/>
              <a:ext cx="89568" cy="278688"/>
            </a:xfrm>
            <a:custGeom>
              <a:rect b="b" l="l" r="r" t="t"/>
              <a:pathLst>
                <a:path extrusionOk="0" h="8709" w="2799">
                  <a:moveTo>
                    <a:pt x="574" y="0"/>
                  </a:moveTo>
                  <a:cubicBezTo>
                    <a:pt x="354" y="0"/>
                    <a:pt x="135" y="120"/>
                    <a:pt x="96" y="362"/>
                  </a:cubicBezTo>
                  <a:cubicBezTo>
                    <a:pt x="1" y="1040"/>
                    <a:pt x="13" y="1719"/>
                    <a:pt x="108" y="2398"/>
                  </a:cubicBezTo>
                  <a:cubicBezTo>
                    <a:pt x="203" y="3160"/>
                    <a:pt x="370" y="3922"/>
                    <a:pt x="489" y="4660"/>
                  </a:cubicBezTo>
                  <a:cubicBezTo>
                    <a:pt x="596" y="5374"/>
                    <a:pt x="727" y="6088"/>
                    <a:pt x="846" y="6791"/>
                  </a:cubicBezTo>
                  <a:cubicBezTo>
                    <a:pt x="977" y="7541"/>
                    <a:pt x="977" y="8136"/>
                    <a:pt x="1596" y="8613"/>
                  </a:cubicBezTo>
                  <a:cubicBezTo>
                    <a:pt x="1682" y="8680"/>
                    <a:pt x="1780" y="8708"/>
                    <a:pt x="1880" y="8708"/>
                  </a:cubicBezTo>
                  <a:cubicBezTo>
                    <a:pt x="2099" y="8708"/>
                    <a:pt x="2323" y="8570"/>
                    <a:pt x="2430" y="8398"/>
                  </a:cubicBezTo>
                  <a:cubicBezTo>
                    <a:pt x="2799" y="7839"/>
                    <a:pt x="2596" y="7279"/>
                    <a:pt x="2489" y="6660"/>
                  </a:cubicBezTo>
                  <a:cubicBezTo>
                    <a:pt x="2358" y="5898"/>
                    <a:pt x="2239" y="5136"/>
                    <a:pt x="2096" y="4386"/>
                  </a:cubicBezTo>
                  <a:cubicBezTo>
                    <a:pt x="1953" y="3648"/>
                    <a:pt x="1846" y="2862"/>
                    <a:pt x="1680" y="2100"/>
                  </a:cubicBezTo>
                  <a:cubicBezTo>
                    <a:pt x="1549" y="1457"/>
                    <a:pt x="1334" y="826"/>
                    <a:pt x="1025" y="243"/>
                  </a:cubicBezTo>
                  <a:cubicBezTo>
                    <a:pt x="939" y="81"/>
                    <a:pt x="756" y="0"/>
                    <a:pt x="57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33"/>
            <p:cNvSpPr/>
            <p:nvPr/>
          </p:nvSpPr>
          <p:spPr>
            <a:xfrm>
              <a:off x="1993774" y="4848938"/>
              <a:ext cx="693824" cy="693696"/>
            </a:xfrm>
            <a:custGeom>
              <a:rect b="b" l="l" r="r" t="t"/>
              <a:pathLst>
                <a:path extrusionOk="0" h="21678" w="21682">
                  <a:moveTo>
                    <a:pt x="6867" y="12106"/>
                  </a:moveTo>
                  <a:cubicBezTo>
                    <a:pt x="6868" y="12109"/>
                    <a:pt x="6869" y="12112"/>
                    <a:pt x="6870" y="12115"/>
                  </a:cubicBezTo>
                  <a:cubicBezTo>
                    <a:pt x="6870" y="12111"/>
                    <a:pt x="6869" y="12108"/>
                    <a:pt x="6867" y="12106"/>
                  </a:cubicBezTo>
                  <a:close/>
                  <a:moveTo>
                    <a:pt x="8906" y="1"/>
                  </a:moveTo>
                  <a:cubicBezTo>
                    <a:pt x="6894" y="1"/>
                    <a:pt x="5571" y="2179"/>
                    <a:pt x="5691" y="4198"/>
                  </a:cubicBezTo>
                  <a:cubicBezTo>
                    <a:pt x="5107" y="3935"/>
                    <a:pt x="4488" y="3753"/>
                    <a:pt x="3880" y="3753"/>
                  </a:cubicBezTo>
                  <a:cubicBezTo>
                    <a:pt x="3411" y="3753"/>
                    <a:pt x="2948" y="3862"/>
                    <a:pt x="2512" y="4126"/>
                  </a:cubicBezTo>
                  <a:cubicBezTo>
                    <a:pt x="1203" y="4912"/>
                    <a:pt x="512" y="6793"/>
                    <a:pt x="286" y="8246"/>
                  </a:cubicBezTo>
                  <a:cubicBezTo>
                    <a:pt x="0" y="10032"/>
                    <a:pt x="548" y="11758"/>
                    <a:pt x="2084" y="12794"/>
                  </a:cubicBezTo>
                  <a:cubicBezTo>
                    <a:pt x="2262" y="12913"/>
                    <a:pt x="2441" y="13020"/>
                    <a:pt x="2643" y="13127"/>
                  </a:cubicBezTo>
                  <a:cubicBezTo>
                    <a:pt x="1679" y="14473"/>
                    <a:pt x="1215" y="16270"/>
                    <a:pt x="2167" y="17771"/>
                  </a:cubicBezTo>
                  <a:cubicBezTo>
                    <a:pt x="2798" y="18783"/>
                    <a:pt x="3929" y="19318"/>
                    <a:pt x="5096" y="19473"/>
                  </a:cubicBezTo>
                  <a:cubicBezTo>
                    <a:pt x="5356" y="19519"/>
                    <a:pt x="5622" y="19543"/>
                    <a:pt x="5887" y="19543"/>
                  </a:cubicBezTo>
                  <a:cubicBezTo>
                    <a:pt x="6169" y="19543"/>
                    <a:pt x="6451" y="19516"/>
                    <a:pt x="6727" y="19461"/>
                  </a:cubicBezTo>
                  <a:cubicBezTo>
                    <a:pt x="6882" y="19438"/>
                    <a:pt x="7025" y="19390"/>
                    <a:pt x="7180" y="19354"/>
                  </a:cubicBezTo>
                  <a:cubicBezTo>
                    <a:pt x="7346" y="19771"/>
                    <a:pt x="7620" y="20140"/>
                    <a:pt x="7977" y="20414"/>
                  </a:cubicBezTo>
                  <a:cubicBezTo>
                    <a:pt x="8424" y="21107"/>
                    <a:pt x="9194" y="21521"/>
                    <a:pt x="10014" y="21521"/>
                  </a:cubicBezTo>
                  <a:cubicBezTo>
                    <a:pt x="10026" y="21521"/>
                    <a:pt x="10037" y="21521"/>
                    <a:pt x="10049" y="21521"/>
                  </a:cubicBezTo>
                  <a:cubicBezTo>
                    <a:pt x="10466" y="21521"/>
                    <a:pt x="10871" y="21390"/>
                    <a:pt x="11216" y="21164"/>
                  </a:cubicBezTo>
                  <a:cubicBezTo>
                    <a:pt x="11192" y="20735"/>
                    <a:pt x="11180" y="20295"/>
                    <a:pt x="11156" y="19866"/>
                  </a:cubicBezTo>
                  <a:cubicBezTo>
                    <a:pt x="10287" y="19652"/>
                    <a:pt x="9370" y="19021"/>
                    <a:pt x="8716" y="18473"/>
                  </a:cubicBezTo>
                  <a:cubicBezTo>
                    <a:pt x="8620" y="18604"/>
                    <a:pt x="8477" y="18687"/>
                    <a:pt x="8323" y="18687"/>
                  </a:cubicBezTo>
                  <a:cubicBezTo>
                    <a:pt x="6787" y="18556"/>
                    <a:pt x="5310" y="17663"/>
                    <a:pt x="4644" y="16247"/>
                  </a:cubicBezTo>
                  <a:cubicBezTo>
                    <a:pt x="4546" y="16034"/>
                    <a:pt x="4719" y="15795"/>
                    <a:pt x="4913" y="15795"/>
                  </a:cubicBezTo>
                  <a:cubicBezTo>
                    <a:pt x="4979" y="15795"/>
                    <a:pt x="5047" y="15823"/>
                    <a:pt x="5108" y="15889"/>
                  </a:cubicBezTo>
                  <a:cubicBezTo>
                    <a:pt x="5799" y="16640"/>
                    <a:pt x="6596" y="17271"/>
                    <a:pt x="7596" y="17568"/>
                  </a:cubicBezTo>
                  <a:cubicBezTo>
                    <a:pt x="7644" y="17580"/>
                    <a:pt x="7727" y="17604"/>
                    <a:pt x="7823" y="17616"/>
                  </a:cubicBezTo>
                  <a:cubicBezTo>
                    <a:pt x="7227" y="16937"/>
                    <a:pt x="6775" y="16151"/>
                    <a:pt x="6489" y="15294"/>
                  </a:cubicBezTo>
                  <a:lnTo>
                    <a:pt x="6477" y="15258"/>
                  </a:lnTo>
                  <a:cubicBezTo>
                    <a:pt x="6465" y="15223"/>
                    <a:pt x="6465" y="15199"/>
                    <a:pt x="6453" y="15175"/>
                  </a:cubicBezTo>
                  <a:cubicBezTo>
                    <a:pt x="6407" y="15030"/>
                    <a:pt x="6524" y="14929"/>
                    <a:pt x="6644" y="14929"/>
                  </a:cubicBezTo>
                  <a:cubicBezTo>
                    <a:pt x="6712" y="14929"/>
                    <a:pt x="6780" y="14960"/>
                    <a:pt x="6822" y="15032"/>
                  </a:cubicBezTo>
                  <a:cubicBezTo>
                    <a:pt x="7454" y="16020"/>
                    <a:pt x="8263" y="16901"/>
                    <a:pt x="9204" y="17604"/>
                  </a:cubicBezTo>
                  <a:cubicBezTo>
                    <a:pt x="9620" y="17914"/>
                    <a:pt x="10073" y="18187"/>
                    <a:pt x="10537" y="18414"/>
                  </a:cubicBezTo>
                  <a:cubicBezTo>
                    <a:pt x="10728" y="18497"/>
                    <a:pt x="10918" y="18568"/>
                    <a:pt x="11109" y="18628"/>
                  </a:cubicBezTo>
                  <a:cubicBezTo>
                    <a:pt x="11049" y="17211"/>
                    <a:pt x="10978" y="15782"/>
                    <a:pt x="10906" y="14354"/>
                  </a:cubicBezTo>
                  <a:cubicBezTo>
                    <a:pt x="10582" y="14444"/>
                    <a:pt x="10250" y="14489"/>
                    <a:pt x="9918" y="14489"/>
                  </a:cubicBezTo>
                  <a:cubicBezTo>
                    <a:pt x="9554" y="14489"/>
                    <a:pt x="9189" y="14436"/>
                    <a:pt x="8835" y="14330"/>
                  </a:cubicBezTo>
                  <a:cubicBezTo>
                    <a:pt x="8767" y="14369"/>
                    <a:pt x="8691" y="14388"/>
                    <a:pt x="8615" y="14388"/>
                  </a:cubicBezTo>
                  <a:cubicBezTo>
                    <a:pt x="8505" y="14388"/>
                    <a:pt x="8395" y="14348"/>
                    <a:pt x="8311" y="14270"/>
                  </a:cubicBezTo>
                  <a:cubicBezTo>
                    <a:pt x="8227" y="14211"/>
                    <a:pt x="8144" y="14127"/>
                    <a:pt x="8061" y="14056"/>
                  </a:cubicBezTo>
                  <a:cubicBezTo>
                    <a:pt x="7596" y="13842"/>
                    <a:pt x="7144" y="13580"/>
                    <a:pt x="6751" y="13258"/>
                  </a:cubicBezTo>
                  <a:cubicBezTo>
                    <a:pt x="5108" y="11960"/>
                    <a:pt x="4251" y="9984"/>
                    <a:pt x="3513" y="8091"/>
                  </a:cubicBezTo>
                  <a:cubicBezTo>
                    <a:pt x="3434" y="7871"/>
                    <a:pt x="3641" y="7703"/>
                    <a:pt x="3835" y="7703"/>
                  </a:cubicBezTo>
                  <a:cubicBezTo>
                    <a:pt x="3935" y="7703"/>
                    <a:pt x="4031" y="7747"/>
                    <a:pt x="4084" y="7853"/>
                  </a:cubicBezTo>
                  <a:cubicBezTo>
                    <a:pt x="4858" y="9341"/>
                    <a:pt x="5608" y="10936"/>
                    <a:pt x="6858" y="12103"/>
                  </a:cubicBezTo>
                  <a:cubicBezTo>
                    <a:pt x="6858" y="12103"/>
                    <a:pt x="6863" y="12103"/>
                    <a:pt x="6867" y="12106"/>
                  </a:cubicBezTo>
                  <a:lnTo>
                    <a:pt x="6867" y="12106"/>
                  </a:lnTo>
                  <a:cubicBezTo>
                    <a:pt x="6512" y="11216"/>
                    <a:pt x="6311" y="10243"/>
                    <a:pt x="6346" y="9472"/>
                  </a:cubicBezTo>
                  <a:cubicBezTo>
                    <a:pt x="6346" y="9353"/>
                    <a:pt x="6418" y="9246"/>
                    <a:pt x="6537" y="9198"/>
                  </a:cubicBezTo>
                  <a:cubicBezTo>
                    <a:pt x="6501" y="9169"/>
                    <a:pt x="6491" y="9128"/>
                    <a:pt x="6502" y="9128"/>
                  </a:cubicBezTo>
                  <a:cubicBezTo>
                    <a:pt x="6509" y="9128"/>
                    <a:pt x="6525" y="9146"/>
                    <a:pt x="6549" y="9198"/>
                  </a:cubicBezTo>
                  <a:cubicBezTo>
                    <a:pt x="6586" y="9182"/>
                    <a:pt x="6626" y="9174"/>
                    <a:pt x="6664" y="9174"/>
                  </a:cubicBezTo>
                  <a:cubicBezTo>
                    <a:pt x="6795" y="9174"/>
                    <a:pt x="6917" y="9263"/>
                    <a:pt x="6953" y="9401"/>
                  </a:cubicBezTo>
                  <a:cubicBezTo>
                    <a:pt x="7215" y="10198"/>
                    <a:pt x="7382" y="10996"/>
                    <a:pt x="7751" y="11758"/>
                  </a:cubicBezTo>
                  <a:cubicBezTo>
                    <a:pt x="8013" y="12282"/>
                    <a:pt x="8358" y="12722"/>
                    <a:pt x="8680" y="13187"/>
                  </a:cubicBezTo>
                  <a:cubicBezTo>
                    <a:pt x="9180" y="13339"/>
                    <a:pt x="9704" y="13413"/>
                    <a:pt x="10231" y="13413"/>
                  </a:cubicBezTo>
                  <a:cubicBezTo>
                    <a:pt x="10444" y="13413"/>
                    <a:pt x="10658" y="13401"/>
                    <a:pt x="10871" y="13377"/>
                  </a:cubicBezTo>
                  <a:cubicBezTo>
                    <a:pt x="10823" y="12472"/>
                    <a:pt x="10775" y="11579"/>
                    <a:pt x="10740" y="10675"/>
                  </a:cubicBezTo>
                  <a:cubicBezTo>
                    <a:pt x="8978" y="10389"/>
                    <a:pt x="7680" y="8901"/>
                    <a:pt x="7632" y="7115"/>
                  </a:cubicBezTo>
                  <a:cubicBezTo>
                    <a:pt x="7632" y="6894"/>
                    <a:pt x="7832" y="6763"/>
                    <a:pt x="8019" y="6763"/>
                  </a:cubicBezTo>
                  <a:cubicBezTo>
                    <a:pt x="8165" y="6763"/>
                    <a:pt x="8303" y="6842"/>
                    <a:pt x="8335" y="7019"/>
                  </a:cubicBezTo>
                  <a:cubicBezTo>
                    <a:pt x="8537" y="8150"/>
                    <a:pt x="9299" y="9079"/>
                    <a:pt x="10359" y="9496"/>
                  </a:cubicBezTo>
                  <a:cubicBezTo>
                    <a:pt x="10478" y="9532"/>
                    <a:pt x="10585" y="9555"/>
                    <a:pt x="10704" y="9555"/>
                  </a:cubicBezTo>
                  <a:cubicBezTo>
                    <a:pt x="10668" y="8615"/>
                    <a:pt x="10644" y="7662"/>
                    <a:pt x="10644" y="6710"/>
                  </a:cubicBezTo>
                  <a:cubicBezTo>
                    <a:pt x="10621" y="6484"/>
                    <a:pt x="10621" y="6257"/>
                    <a:pt x="10644" y="6031"/>
                  </a:cubicBezTo>
                  <a:lnTo>
                    <a:pt x="10644" y="5805"/>
                  </a:lnTo>
                  <a:cubicBezTo>
                    <a:pt x="9573" y="5305"/>
                    <a:pt x="8894" y="4221"/>
                    <a:pt x="8906" y="3043"/>
                  </a:cubicBezTo>
                  <a:cubicBezTo>
                    <a:pt x="8906" y="2836"/>
                    <a:pt x="9053" y="2735"/>
                    <a:pt x="9205" y="2735"/>
                  </a:cubicBezTo>
                  <a:cubicBezTo>
                    <a:pt x="9359" y="2735"/>
                    <a:pt x="9519" y="2839"/>
                    <a:pt x="9537" y="3043"/>
                  </a:cubicBezTo>
                  <a:cubicBezTo>
                    <a:pt x="9632" y="3805"/>
                    <a:pt x="10061" y="4495"/>
                    <a:pt x="10704" y="4912"/>
                  </a:cubicBezTo>
                  <a:cubicBezTo>
                    <a:pt x="10763" y="4055"/>
                    <a:pt x="10871" y="3209"/>
                    <a:pt x="11025" y="2364"/>
                  </a:cubicBezTo>
                  <a:cubicBezTo>
                    <a:pt x="11062" y="2191"/>
                    <a:pt x="11210" y="2113"/>
                    <a:pt x="11360" y="2113"/>
                  </a:cubicBezTo>
                  <a:cubicBezTo>
                    <a:pt x="11551" y="2113"/>
                    <a:pt x="11748" y="2239"/>
                    <a:pt x="11728" y="2459"/>
                  </a:cubicBezTo>
                  <a:cubicBezTo>
                    <a:pt x="11656" y="3400"/>
                    <a:pt x="11609" y="4340"/>
                    <a:pt x="11585" y="5293"/>
                  </a:cubicBezTo>
                  <a:lnTo>
                    <a:pt x="11585" y="5519"/>
                  </a:lnTo>
                  <a:cubicBezTo>
                    <a:pt x="11585" y="5555"/>
                    <a:pt x="11585" y="5579"/>
                    <a:pt x="11585" y="5614"/>
                  </a:cubicBezTo>
                  <a:cubicBezTo>
                    <a:pt x="11609" y="6079"/>
                    <a:pt x="11680" y="6615"/>
                    <a:pt x="11597" y="7067"/>
                  </a:cubicBezTo>
                  <a:lnTo>
                    <a:pt x="11656" y="7567"/>
                  </a:lnTo>
                  <a:cubicBezTo>
                    <a:pt x="12502" y="7234"/>
                    <a:pt x="13240" y="6662"/>
                    <a:pt x="13776" y="5924"/>
                  </a:cubicBezTo>
                  <a:cubicBezTo>
                    <a:pt x="14383" y="5031"/>
                    <a:pt x="14347" y="4209"/>
                    <a:pt x="14454" y="3197"/>
                  </a:cubicBezTo>
                  <a:cubicBezTo>
                    <a:pt x="14461" y="2967"/>
                    <a:pt x="14643" y="2838"/>
                    <a:pt x="14824" y="2838"/>
                  </a:cubicBezTo>
                  <a:cubicBezTo>
                    <a:pt x="14970" y="2838"/>
                    <a:pt x="15116" y="2922"/>
                    <a:pt x="15169" y="3102"/>
                  </a:cubicBezTo>
                  <a:cubicBezTo>
                    <a:pt x="15574" y="4067"/>
                    <a:pt x="15121" y="5364"/>
                    <a:pt x="14562" y="6245"/>
                  </a:cubicBezTo>
                  <a:cubicBezTo>
                    <a:pt x="15347" y="5900"/>
                    <a:pt x="15943" y="5233"/>
                    <a:pt x="16205" y="4424"/>
                  </a:cubicBezTo>
                  <a:cubicBezTo>
                    <a:pt x="16266" y="4229"/>
                    <a:pt x="16421" y="4144"/>
                    <a:pt x="16576" y="4144"/>
                  </a:cubicBezTo>
                  <a:cubicBezTo>
                    <a:pt x="16810" y="4144"/>
                    <a:pt x="17045" y="4337"/>
                    <a:pt x="16967" y="4638"/>
                  </a:cubicBezTo>
                  <a:cubicBezTo>
                    <a:pt x="16633" y="5793"/>
                    <a:pt x="15609" y="6626"/>
                    <a:pt x="14407" y="6698"/>
                  </a:cubicBezTo>
                  <a:cubicBezTo>
                    <a:pt x="14398" y="6700"/>
                    <a:pt x="14390" y="6701"/>
                    <a:pt x="14382" y="6701"/>
                  </a:cubicBezTo>
                  <a:cubicBezTo>
                    <a:pt x="14343" y="6701"/>
                    <a:pt x="14305" y="6680"/>
                    <a:pt x="14276" y="6650"/>
                  </a:cubicBezTo>
                  <a:cubicBezTo>
                    <a:pt x="13597" y="7507"/>
                    <a:pt x="12776" y="8008"/>
                    <a:pt x="11704" y="8127"/>
                  </a:cubicBezTo>
                  <a:cubicBezTo>
                    <a:pt x="11764" y="8686"/>
                    <a:pt x="11823" y="9246"/>
                    <a:pt x="11871" y="9805"/>
                  </a:cubicBezTo>
                  <a:cubicBezTo>
                    <a:pt x="12061" y="9901"/>
                    <a:pt x="12156" y="10127"/>
                    <a:pt x="12085" y="10329"/>
                  </a:cubicBezTo>
                  <a:cubicBezTo>
                    <a:pt x="12061" y="10425"/>
                    <a:pt x="12014" y="10508"/>
                    <a:pt x="11942" y="10579"/>
                  </a:cubicBezTo>
                  <a:cubicBezTo>
                    <a:pt x="12121" y="12830"/>
                    <a:pt x="12264" y="15104"/>
                    <a:pt x="12442" y="17354"/>
                  </a:cubicBezTo>
                  <a:cubicBezTo>
                    <a:pt x="12859" y="17163"/>
                    <a:pt x="13240" y="16901"/>
                    <a:pt x="13585" y="16580"/>
                  </a:cubicBezTo>
                  <a:cubicBezTo>
                    <a:pt x="13526" y="16473"/>
                    <a:pt x="13490" y="16330"/>
                    <a:pt x="13514" y="16199"/>
                  </a:cubicBezTo>
                  <a:cubicBezTo>
                    <a:pt x="13811" y="14425"/>
                    <a:pt x="14050" y="12710"/>
                    <a:pt x="13823" y="10901"/>
                  </a:cubicBezTo>
                  <a:cubicBezTo>
                    <a:pt x="13797" y="10685"/>
                    <a:pt x="13983" y="10566"/>
                    <a:pt x="14170" y="10566"/>
                  </a:cubicBezTo>
                  <a:cubicBezTo>
                    <a:pt x="14323" y="10566"/>
                    <a:pt x="14476" y="10646"/>
                    <a:pt x="14514" y="10817"/>
                  </a:cubicBezTo>
                  <a:cubicBezTo>
                    <a:pt x="14812" y="12175"/>
                    <a:pt x="14966" y="13627"/>
                    <a:pt x="14800" y="15032"/>
                  </a:cubicBezTo>
                  <a:cubicBezTo>
                    <a:pt x="14847" y="14949"/>
                    <a:pt x="14895" y="14877"/>
                    <a:pt x="14931" y="14794"/>
                  </a:cubicBezTo>
                  <a:cubicBezTo>
                    <a:pt x="15562" y="13556"/>
                    <a:pt x="15657" y="12032"/>
                    <a:pt x="16359" y="10853"/>
                  </a:cubicBezTo>
                  <a:cubicBezTo>
                    <a:pt x="16398" y="10781"/>
                    <a:pt x="16486" y="10742"/>
                    <a:pt x="16573" y="10742"/>
                  </a:cubicBezTo>
                  <a:cubicBezTo>
                    <a:pt x="16672" y="10742"/>
                    <a:pt x="16769" y="10793"/>
                    <a:pt x="16788" y="10901"/>
                  </a:cubicBezTo>
                  <a:cubicBezTo>
                    <a:pt x="16859" y="11639"/>
                    <a:pt x="16800" y="12377"/>
                    <a:pt x="16598" y="13091"/>
                  </a:cubicBezTo>
                  <a:cubicBezTo>
                    <a:pt x="17324" y="12853"/>
                    <a:pt x="17931" y="12210"/>
                    <a:pt x="18229" y="11520"/>
                  </a:cubicBezTo>
                  <a:cubicBezTo>
                    <a:pt x="18360" y="11222"/>
                    <a:pt x="18336" y="10722"/>
                    <a:pt x="18657" y="10567"/>
                  </a:cubicBezTo>
                  <a:cubicBezTo>
                    <a:pt x="18708" y="10542"/>
                    <a:pt x="18762" y="10530"/>
                    <a:pt x="18814" y="10530"/>
                  </a:cubicBezTo>
                  <a:cubicBezTo>
                    <a:pt x="18958" y="10530"/>
                    <a:pt x="19093" y="10618"/>
                    <a:pt x="19145" y="10758"/>
                  </a:cubicBezTo>
                  <a:cubicBezTo>
                    <a:pt x="19455" y="11353"/>
                    <a:pt x="18800" y="12413"/>
                    <a:pt x="18383" y="12806"/>
                  </a:cubicBezTo>
                  <a:cubicBezTo>
                    <a:pt x="17883" y="13294"/>
                    <a:pt x="17145" y="13532"/>
                    <a:pt x="16455" y="13580"/>
                  </a:cubicBezTo>
                  <a:cubicBezTo>
                    <a:pt x="16240" y="14246"/>
                    <a:pt x="15966" y="14877"/>
                    <a:pt x="15621" y="15485"/>
                  </a:cubicBezTo>
                  <a:cubicBezTo>
                    <a:pt x="14931" y="16687"/>
                    <a:pt x="13907" y="17616"/>
                    <a:pt x="12585" y="18056"/>
                  </a:cubicBezTo>
                  <a:cubicBezTo>
                    <a:pt x="12549" y="18068"/>
                    <a:pt x="12526" y="18068"/>
                    <a:pt x="12490" y="18068"/>
                  </a:cubicBezTo>
                  <a:cubicBezTo>
                    <a:pt x="12514" y="18259"/>
                    <a:pt x="12526" y="18449"/>
                    <a:pt x="12537" y="18652"/>
                  </a:cubicBezTo>
                  <a:cubicBezTo>
                    <a:pt x="12549" y="18759"/>
                    <a:pt x="12561" y="18866"/>
                    <a:pt x="12561" y="18973"/>
                  </a:cubicBezTo>
                  <a:cubicBezTo>
                    <a:pt x="12783" y="19012"/>
                    <a:pt x="13007" y="19032"/>
                    <a:pt x="13231" y="19032"/>
                  </a:cubicBezTo>
                  <a:cubicBezTo>
                    <a:pt x="13821" y="19032"/>
                    <a:pt x="14407" y="18896"/>
                    <a:pt x="14943" y="18628"/>
                  </a:cubicBezTo>
                  <a:cubicBezTo>
                    <a:pt x="15621" y="18271"/>
                    <a:pt x="15990" y="17640"/>
                    <a:pt x="16514" y="17128"/>
                  </a:cubicBezTo>
                  <a:cubicBezTo>
                    <a:pt x="16559" y="17082"/>
                    <a:pt x="16615" y="17062"/>
                    <a:pt x="16671" y="17062"/>
                  </a:cubicBezTo>
                  <a:cubicBezTo>
                    <a:pt x="16792" y="17062"/>
                    <a:pt x="16911" y="17156"/>
                    <a:pt x="16919" y="17294"/>
                  </a:cubicBezTo>
                  <a:cubicBezTo>
                    <a:pt x="17026" y="18306"/>
                    <a:pt x="16038" y="19140"/>
                    <a:pt x="15216" y="19521"/>
                  </a:cubicBezTo>
                  <a:cubicBezTo>
                    <a:pt x="14760" y="19736"/>
                    <a:pt x="14283" y="19854"/>
                    <a:pt x="13813" y="19854"/>
                  </a:cubicBezTo>
                  <a:cubicBezTo>
                    <a:pt x="13401" y="19854"/>
                    <a:pt x="12993" y="19763"/>
                    <a:pt x="12609" y="19568"/>
                  </a:cubicBezTo>
                  <a:lnTo>
                    <a:pt x="12609" y="19568"/>
                  </a:lnTo>
                  <a:cubicBezTo>
                    <a:pt x="12621" y="19688"/>
                    <a:pt x="12633" y="19807"/>
                    <a:pt x="12645" y="19926"/>
                  </a:cubicBezTo>
                  <a:cubicBezTo>
                    <a:pt x="12859" y="20235"/>
                    <a:pt x="13121" y="20497"/>
                    <a:pt x="13430" y="20711"/>
                  </a:cubicBezTo>
                  <a:cubicBezTo>
                    <a:pt x="13478" y="20759"/>
                    <a:pt x="13526" y="20819"/>
                    <a:pt x="13573" y="20854"/>
                  </a:cubicBezTo>
                  <a:cubicBezTo>
                    <a:pt x="14143" y="21419"/>
                    <a:pt x="14862" y="21677"/>
                    <a:pt x="15580" y="21677"/>
                  </a:cubicBezTo>
                  <a:cubicBezTo>
                    <a:pt x="16724" y="21677"/>
                    <a:pt x="17864" y="21021"/>
                    <a:pt x="18383" y="19902"/>
                  </a:cubicBezTo>
                  <a:cubicBezTo>
                    <a:pt x="18836" y="18914"/>
                    <a:pt x="18776" y="17759"/>
                    <a:pt x="18252" y="16818"/>
                  </a:cubicBezTo>
                  <a:cubicBezTo>
                    <a:pt x="19562" y="16354"/>
                    <a:pt x="20622" y="15354"/>
                    <a:pt x="21158" y="14068"/>
                  </a:cubicBezTo>
                  <a:cubicBezTo>
                    <a:pt x="21277" y="13663"/>
                    <a:pt x="21324" y="13246"/>
                    <a:pt x="21300" y="12818"/>
                  </a:cubicBezTo>
                  <a:cubicBezTo>
                    <a:pt x="21681" y="11841"/>
                    <a:pt x="21681" y="10758"/>
                    <a:pt x="21336" y="9758"/>
                  </a:cubicBezTo>
                  <a:cubicBezTo>
                    <a:pt x="21158" y="9282"/>
                    <a:pt x="20919" y="8829"/>
                    <a:pt x="20622" y="8424"/>
                  </a:cubicBezTo>
                  <a:cubicBezTo>
                    <a:pt x="20074" y="7365"/>
                    <a:pt x="19169" y="6531"/>
                    <a:pt x="18074" y="6079"/>
                  </a:cubicBezTo>
                  <a:cubicBezTo>
                    <a:pt x="18181" y="5602"/>
                    <a:pt x="18217" y="5114"/>
                    <a:pt x="18157" y="4626"/>
                  </a:cubicBezTo>
                  <a:cubicBezTo>
                    <a:pt x="18217" y="3495"/>
                    <a:pt x="17776" y="2400"/>
                    <a:pt x="16955" y="1614"/>
                  </a:cubicBezTo>
                  <a:cubicBezTo>
                    <a:pt x="16931" y="1554"/>
                    <a:pt x="16907" y="1507"/>
                    <a:pt x="16883" y="1447"/>
                  </a:cubicBezTo>
                  <a:cubicBezTo>
                    <a:pt x="16520" y="656"/>
                    <a:pt x="15730" y="276"/>
                    <a:pt x="14922" y="276"/>
                  </a:cubicBezTo>
                  <a:cubicBezTo>
                    <a:pt x="14537" y="276"/>
                    <a:pt x="14149" y="362"/>
                    <a:pt x="13800" y="530"/>
                  </a:cubicBezTo>
                  <a:cubicBezTo>
                    <a:pt x="13371" y="530"/>
                    <a:pt x="12954" y="638"/>
                    <a:pt x="12573" y="852"/>
                  </a:cubicBezTo>
                  <a:cubicBezTo>
                    <a:pt x="12252" y="1030"/>
                    <a:pt x="11966" y="1269"/>
                    <a:pt x="11740" y="1554"/>
                  </a:cubicBezTo>
                  <a:cubicBezTo>
                    <a:pt x="11335" y="983"/>
                    <a:pt x="10775" y="542"/>
                    <a:pt x="10132" y="257"/>
                  </a:cubicBezTo>
                  <a:cubicBezTo>
                    <a:pt x="9702" y="81"/>
                    <a:pt x="9292" y="1"/>
                    <a:pt x="890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33"/>
            <p:cNvSpPr/>
            <p:nvPr/>
          </p:nvSpPr>
          <p:spPr>
            <a:xfrm>
              <a:off x="2103790" y="4916138"/>
              <a:ext cx="512544" cy="958560"/>
            </a:xfrm>
            <a:custGeom>
              <a:rect b="b" l="l" r="r" t="t"/>
              <a:pathLst>
                <a:path extrusionOk="0" h="29955" w="16017">
                  <a:moveTo>
                    <a:pt x="7925" y="1"/>
                  </a:moveTo>
                  <a:cubicBezTo>
                    <a:pt x="7775" y="1"/>
                    <a:pt x="7631" y="79"/>
                    <a:pt x="7599" y="252"/>
                  </a:cubicBezTo>
                  <a:cubicBezTo>
                    <a:pt x="7433" y="1097"/>
                    <a:pt x="7325" y="1943"/>
                    <a:pt x="7278" y="2800"/>
                  </a:cubicBezTo>
                  <a:cubicBezTo>
                    <a:pt x="6623" y="2383"/>
                    <a:pt x="6194" y="1693"/>
                    <a:pt x="6111" y="931"/>
                  </a:cubicBezTo>
                  <a:cubicBezTo>
                    <a:pt x="6087" y="727"/>
                    <a:pt x="5924" y="623"/>
                    <a:pt x="5768" y="623"/>
                  </a:cubicBezTo>
                  <a:cubicBezTo>
                    <a:pt x="5615" y="623"/>
                    <a:pt x="5468" y="724"/>
                    <a:pt x="5468" y="931"/>
                  </a:cubicBezTo>
                  <a:cubicBezTo>
                    <a:pt x="5468" y="2109"/>
                    <a:pt x="6135" y="3193"/>
                    <a:pt x="7206" y="3693"/>
                  </a:cubicBezTo>
                  <a:lnTo>
                    <a:pt x="7206" y="3919"/>
                  </a:lnTo>
                  <a:cubicBezTo>
                    <a:pt x="7194" y="4145"/>
                    <a:pt x="7194" y="4372"/>
                    <a:pt x="7206" y="4598"/>
                  </a:cubicBezTo>
                  <a:cubicBezTo>
                    <a:pt x="7218" y="5550"/>
                    <a:pt x="7230" y="6503"/>
                    <a:pt x="7266" y="7455"/>
                  </a:cubicBezTo>
                  <a:cubicBezTo>
                    <a:pt x="7159" y="7443"/>
                    <a:pt x="7040" y="7420"/>
                    <a:pt x="6933" y="7384"/>
                  </a:cubicBezTo>
                  <a:cubicBezTo>
                    <a:pt x="5873" y="6967"/>
                    <a:pt x="5099" y="6039"/>
                    <a:pt x="4897" y="4907"/>
                  </a:cubicBezTo>
                  <a:cubicBezTo>
                    <a:pt x="4865" y="4734"/>
                    <a:pt x="4723" y="4656"/>
                    <a:pt x="4575" y="4656"/>
                  </a:cubicBezTo>
                  <a:cubicBezTo>
                    <a:pt x="4386" y="4656"/>
                    <a:pt x="4187" y="4783"/>
                    <a:pt x="4194" y="5003"/>
                  </a:cubicBezTo>
                  <a:cubicBezTo>
                    <a:pt x="4242" y="6789"/>
                    <a:pt x="5551" y="8277"/>
                    <a:pt x="7302" y="8563"/>
                  </a:cubicBezTo>
                  <a:cubicBezTo>
                    <a:pt x="7337" y="9468"/>
                    <a:pt x="7385" y="10360"/>
                    <a:pt x="7433" y="11265"/>
                  </a:cubicBezTo>
                  <a:cubicBezTo>
                    <a:pt x="7220" y="11289"/>
                    <a:pt x="7007" y="11302"/>
                    <a:pt x="6795" y="11302"/>
                  </a:cubicBezTo>
                  <a:cubicBezTo>
                    <a:pt x="6271" y="11302"/>
                    <a:pt x="5750" y="11227"/>
                    <a:pt x="5242" y="11075"/>
                  </a:cubicBezTo>
                  <a:cubicBezTo>
                    <a:pt x="4920" y="10610"/>
                    <a:pt x="4575" y="10170"/>
                    <a:pt x="4325" y="9646"/>
                  </a:cubicBezTo>
                  <a:cubicBezTo>
                    <a:pt x="3944" y="8884"/>
                    <a:pt x="3789" y="8086"/>
                    <a:pt x="3527" y="7289"/>
                  </a:cubicBezTo>
                  <a:cubicBezTo>
                    <a:pt x="3481" y="7151"/>
                    <a:pt x="3357" y="7062"/>
                    <a:pt x="3226" y="7062"/>
                  </a:cubicBezTo>
                  <a:cubicBezTo>
                    <a:pt x="3188" y="7062"/>
                    <a:pt x="3148" y="7070"/>
                    <a:pt x="3111" y="7086"/>
                  </a:cubicBezTo>
                  <a:lnTo>
                    <a:pt x="3099" y="7086"/>
                  </a:lnTo>
                  <a:cubicBezTo>
                    <a:pt x="2992" y="7134"/>
                    <a:pt x="2908" y="7241"/>
                    <a:pt x="2908" y="7360"/>
                  </a:cubicBezTo>
                  <a:cubicBezTo>
                    <a:pt x="2873" y="8131"/>
                    <a:pt x="3073" y="9102"/>
                    <a:pt x="3427" y="9992"/>
                  </a:cubicBezTo>
                  <a:lnTo>
                    <a:pt x="3427" y="9992"/>
                  </a:lnTo>
                  <a:cubicBezTo>
                    <a:pt x="3426" y="9991"/>
                    <a:pt x="3423" y="9991"/>
                    <a:pt x="3420" y="9991"/>
                  </a:cubicBezTo>
                  <a:cubicBezTo>
                    <a:pt x="2182" y="8825"/>
                    <a:pt x="1420" y="7229"/>
                    <a:pt x="646" y="5741"/>
                  </a:cubicBezTo>
                  <a:cubicBezTo>
                    <a:pt x="593" y="5636"/>
                    <a:pt x="497" y="5591"/>
                    <a:pt x="397" y="5591"/>
                  </a:cubicBezTo>
                  <a:cubicBezTo>
                    <a:pt x="204" y="5591"/>
                    <a:pt x="0" y="5759"/>
                    <a:pt x="86" y="5979"/>
                  </a:cubicBezTo>
                  <a:cubicBezTo>
                    <a:pt x="813" y="7872"/>
                    <a:pt x="1670" y="9849"/>
                    <a:pt x="3313" y="11146"/>
                  </a:cubicBezTo>
                  <a:cubicBezTo>
                    <a:pt x="3718" y="11468"/>
                    <a:pt x="4170" y="11730"/>
                    <a:pt x="4635" y="11932"/>
                  </a:cubicBezTo>
                  <a:cubicBezTo>
                    <a:pt x="4718" y="12015"/>
                    <a:pt x="4801" y="12087"/>
                    <a:pt x="4885" y="12158"/>
                  </a:cubicBezTo>
                  <a:cubicBezTo>
                    <a:pt x="4968" y="12228"/>
                    <a:pt x="5075" y="12265"/>
                    <a:pt x="5186" y="12265"/>
                  </a:cubicBezTo>
                  <a:cubicBezTo>
                    <a:pt x="5265" y="12265"/>
                    <a:pt x="5346" y="12246"/>
                    <a:pt x="5420" y="12206"/>
                  </a:cubicBezTo>
                  <a:cubicBezTo>
                    <a:pt x="5769" y="12312"/>
                    <a:pt x="6130" y="12365"/>
                    <a:pt x="6493" y="12365"/>
                  </a:cubicBezTo>
                  <a:cubicBezTo>
                    <a:pt x="6824" y="12365"/>
                    <a:pt x="7156" y="12321"/>
                    <a:pt x="7480" y="12230"/>
                  </a:cubicBezTo>
                  <a:cubicBezTo>
                    <a:pt x="7552" y="13658"/>
                    <a:pt x="7635" y="15087"/>
                    <a:pt x="7683" y="16516"/>
                  </a:cubicBezTo>
                  <a:cubicBezTo>
                    <a:pt x="7492" y="16445"/>
                    <a:pt x="7302" y="16373"/>
                    <a:pt x="7123" y="16290"/>
                  </a:cubicBezTo>
                  <a:cubicBezTo>
                    <a:pt x="6647" y="16064"/>
                    <a:pt x="6206" y="15790"/>
                    <a:pt x="5778" y="15492"/>
                  </a:cubicBezTo>
                  <a:cubicBezTo>
                    <a:pt x="4837" y="14778"/>
                    <a:pt x="4027" y="13897"/>
                    <a:pt x="3396" y="12908"/>
                  </a:cubicBezTo>
                  <a:cubicBezTo>
                    <a:pt x="3355" y="12842"/>
                    <a:pt x="3288" y="12813"/>
                    <a:pt x="3222" y="12813"/>
                  </a:cubicBezTo>
                  <a:cubicBezTo>
                    <a:pt x="3100" y="12813"/>
                    <a:pt x="2981" y="12912"/>
                    <a:pt x="3027" y="13051"/>
                  </a:cubicBezTo>
                  <a:cubicBezTo>
                    <a:pt x="3039" y="13087"/>
                    <a:pt x="3051" y="13111"/>
                    <a:pt x="3051" y="13135"/>
                  </a:cubicBezTo>
                  <a:cubicBezTo>
                    <a:pt x="3063" y="13147"/>
                    <a:pt x="3063" y="13158"/>
                    <a:pt x="3063" y="13170"/>
                  </a:cubicBezTo>
                  <a:cubicBezTo>
                    <a:pt x="3349" y="14028"/>
                    <a:pt x="3801" y="14813"/>
                    <a:pt x="4397" y="15492"/>
                  </a:cubicBezTo>
                  <a:cubicBezTo>
                    <a:pt x="4313" y="15480"/>
                    <a:pt x="4230" y="15456"/>
                    <a:pt x="4170" y="15444"/>
                  </a:cubicBezTo>
                  <a:cubicBezTo>
                    <a:pt x="3182" y="15147"/>
                    <a:pt x="2372" y="14516"/>
                    <a:pt x="1694" y="13766"/>
                  </a:cubicBezTo>
                  <a:cubicBezTo>
                    <a:pt x="1633" y="13699"/>
                    <a:pt x="1565" y="13671"/>
                    <a:pt x="1498" y="13671"/>
                  </a:cubicBezTo>
                  <a:cubicBezTo>
                    <a:pt x="1305" y="13671"/>
                    <a:pt x="1132" y="13910"/>
                    <a:pt x="1229" y="14123"/>
                  </a:cubicBezTo>
                  <a:cubicBezTo>
                    <a:pt x="1884" y="15540"/>
                    <a:pt x="3361" y="16433"/>
                    <a:pt x="4897" y="16564"/>
                  </a:cubicBezTo>
                  <a:cubicBezTo>
                    <a:pt x="5051" y="16564"/>
                    <a:pt x="5206" y="16480"/>
                    <a:pt x="5289" y="16349"/>
                  </a:cubicBezTo>
                  <a:cubicBezTo>
                    <a:pt x="5944" y="16897"/>
                    <a:pt x="6861" y="17540"/>
                    <a:pt x="7742" y="17742"/>
                  </a:cubicBezTo>
                  <a:cubicBezTo>
                    <a:pt x="7754" y="18171"/>
                    <a:pt x="7778" y="18611"/>
                    <a:pt x="7790" y="19040"/>
                  </a:cubicBezTo>
                  <a:cubicBezTo>
                    <a:pt x="7861" y="20350"/>
                    <a:pt x="7921" y="21659"/>
                    <a:pt x="7992" y="22981"/>
                  </a:cubicBezTo>
                  <a:cubicBezTo>
                    <a:pt x="8064" y="24076"/>
                    <a:pt x="8123" y="25184"/>
                    <a:pt x="8183" y="26291"/>
                  </a:cubicBezTo>
                  <a:cubicBezTo>
                    <a:pt x="8242" y="27327"/>
                    <a:pt x="8207" y="28446"/>
                    <a:pt x="8504" y="29458"/>
                  </a:cubicBezTo>
                  <a:cubicBezTo>
                    <a:pt x="8597" y="29774"/>
                    <a:pt x="8925" y="29954"/>
                    <a:pt x="9235" y="29954"/>
                  </a:cubicBezTo>
                  <a:cubicBezTo>
                    <a:pt x="9521" y="29954"/>
                    <a:pt x="9792" y="29801"/>
                    <a:pt x="9850" y="29458"/>
                  </a:cubicBezTo>
                  <a:cubicBezTo>
                    <a:pt x="10028" y="28410"/>
                    <a:pt x="9873" y="27339"/>
                    <a:pt x="9802" y="26291"/>
                  </a:cubicBezTo>
                  <a:lnTo>
                    <a:pt x="9588" y="22981"/>
                  </a:lnTo>
                  <a:cubicBezTo>
                    <a:pt x="9480" y="21243"/>
                    <a:pt x="9350" y="19516"/>
                    <a:pt x="9219" y="17802"/>
                  </a:cubicBezTo>
                  <a:cubicBezTo>
                    <a:pt x="9207" y="17671"/>
                    <a:pt x="9195" y="17552"/>
                    <a:pt x="9183" y="17433"/>
                  </a:cubicBezTo>
                  <a:lnTo>
                    <a:pt x="9183" y="17433"/>
                  </a:lnTo>
                  <a:cubicBezTo>
                    <a:pt x="9573" y="17642"/>
                    <a:pt x="9986" y="17739"/>
                    <a:pt x="10403" y="17739"/>
                  </a:cubicBezTo>
                  <a:cubicBezTo>
                    <a:pt x="10863" y="17739"/>
                    <a:pt x="11329" y="17621"/>
                    <a:pt x="11778" y="17409"/>
                  </a:cubicBezTo>
                  <a:cubicBezTo>
                    <a:pt x="12600" y="17028"/>
                    <a:pt x="13588" y="16195"/>
                    <a:pt x="13469" y="15182"/>
                  </a:cubicBezTo>
                  <a:cubicBezTo>
                    <a:pt x="13469" y="15038"/>
                    <a:pt x="13356" y="14948"/>
                    <a:pt x="13238" y="14948"/>
                  </a:cubicBezTo>
                  <a:cubicBezTo>
                    <a:pt x="13181" y="14948"/>
                    <a:pt x="13123" y="14969"/>
                    <a:pt x="13076" y="15016"/>
                  </a:cubicBezTo>
                  <a:cubicBezTo>
                    <a:pt x="12540" y="15528"/>
                    <a:pt x="12183" y="16159"/>
                    <a:pt x="11505" y="16516"/>
                  </a:cubicBezTo>
                  <a:cubicBezTo>
                    <a:pt x="10969" y="16784"/>
                    <a:pt x="10383" y="16920"/>
                    <a:pt x="9793" y="16920"/>
                  </a:cubicBezTo>
                  <a:cubicBezTo>
                    <a:pt x="9569" y="16920"/>
                    <a:pt x="9345" y="16900"/>
                    <a:pt x="9123" y="16861"/>
                  </a:cubicBezTo>
                  <a:cubicBezTo>
                    <a:pt x="9123" y="16742"/>
                    <a:pt x="9111" y="16635"/>
                    <a:pt x="9099" y="16528"/>
                  </a:cubicBezTo>
                  <a:cubicBezTo>
                    <a:pt x="9088" y="16337"/>
                    <a:pt x="9076" y="16147"/>
                    <a:pt x="9052" y="15956"/>
                  </a:cubicBezTo>
                  <a:cubicBezTo>
                    <a:pt x="9088" y="15956"/>
                    <a:pt x="9111" y="15944"/>
                    <a:pt x="9147" y="15944"/>
                  </a:cubicBezTo>
                  <a:cubicBezTo>
                    <a:pt x="10469" y="15492"/>
                    <a:pt x="11493" y="14575"/>
                    <a:pt x="12183" y="13361"/>
                  </a:cubicBezTo>
                  <a:cubicBezTo>
                    <a:pt x="12528" y="12766"/>
                    <a:pt x="12802" y="12123"/>
                    <a:pt x="13017" y="11468"/>
                  </a:cubicBezTo>
                  <a:cubicBezTo>
                    <a:pt x="13707" y="11420"/>
                    <a:pt x="14433" y="11170"/>
                    <a:pt x="14945" y="10694"/>
                  </a:cubicBezTo>
                  <a:cubicBezTo>
                    <a:pt x="15350" y="10301"/>
                    <a:pt x="16017" y="9241"/>
                    <a:pt x="15707" y="8646"/>
                  </a:cubicBezTo>
                  <a:cubicBezTo>
                    <a:pt x="15655" y="8497"/>
                    <a:pt x="15519" y="8406"/>
                    <a:pt x="15375" y="8406"/>
                  </a:cubicBezTo>
                  <a:cubicBezTo>
                    <a:pt x="15323" y="8406"/>
                    <a:pt x="15270" y="8418"/>
                    <a:pt x="15219" y="8444"/>
                  </a:cubicBezTo>
                  <a:cubicBezTo>
                    <a:pt x="14898" y="8610"/>
                    <a:pt x="14922" y="9098"/>
                    <a:pt x="14791" y="9396"/>
                  </a:cubicBezTo>
                  <a:cubicBezTo>
                    <a:pt x="14493" y="10099"/>
                    <a:pt x="13886" y="10741"/>
                    <a:pt x="13160" y="10968"/>
                  </a:cubicBezTo>
                  <a:cubicBezTo>
                    <a:pt x="13362" y="10265"/>
                    <a:pt x="13421" y="9515"/>
                    <a:pt x="13338" y="8789"/>
                  </a:cubicBezTo>
                  <a:cubicBezTo>
                    <a:pt x="13325" y="8673"/>
                    <a:pt x="13229" y="8620"/>
                    <a:pt x="13130" y="8620"/>
                  </a:cubicBezTo>
                  <a:cubicBezTo>
                    <a:pt x="13046" y="8620"/>
                    <a:pt x="12960" y="8658"/>
                    <a:pt x="12921" y="8729"/>
                  </a:cubicBezTo>
                  <a:cubicBezTo>
                    <a:pt x="12207" y="9908"/>
                    <a:pt x="12124" y="11444"/>
                    <a:pt x="11493" y="12682"/>
                  </a:cubicBezTo>
                  <a:cubicBezTo>
                    <a:pt x="11445" y="12754"/>
                    <a:pt x="11409" y="12837"/>
                    <a:pt x="11362" y="12908"/>
                  </a:cubicBezTo>
                  <a:cubicBezTo>
                    <a:pt x="11528" y="11503"/>
                    <a:pt x="11374" y="10063"/>
                    <a:pt x="11076" y="8694"/>
                  </a:cubicBezTo>
                  <a:cubicBezTo>
                    <a:pt x="11039" y="8525"/>
                    <a:pt x="10890" y="8447"/>
                    <a:pt x="10739" y="8447"/>
                  </a:cubicBezTo>
                  <a:cubicBezTo>
                    <a:pt x="10550" y="8447"/>
                    <a:pt x="10359" y="8570"/>
                    <a:pt x="10385" y="8789"/>
                  </a:cubicBezTo>
                  <a:cubicBezTo>
                    <a:pt x="10612" y="10599"/>
                    <a:pt x="10373" y="12313"/>
                    <a:pt x="10076" y="14087"/>
                  </a:cubicBezTo>
                  <a:cubicBezTo>
                    <a:pt x="10052" y="14218"/>
                    <a:pt x="10088" y="14349"/>
                    <a:pt x="10147" y="14468"/>
                  </a:cubicBezTo>
                  <a:cubicBezTo>
                    <a:pt x="9802" y="14778"/>
                    <a:pt x="9421" y="15040"/>
                    <a:pt x="9004" y="15242"/>
                  </a:cubicBezTo>
                  <a:cubicBezTo>
                    <a:pt x="8826" y="12980"/>
                    <a:pt x="8683" y="10718"/>
                    <a:pt x="8492" y="8455"/>
                  </a:cubicBezTo>
                  <a:cubicBezTo>
                    <a:pt x="8576" y="8396"/>
                    <a:pt x="8623" y="8313"/>
                    <a:pt x="8647" y="8217"/>
                  </a:cubicBezTo>
                  <a:cubicBezTo>
                    <a:pt x="8718" y="8003"/>
                    <a:pt x="8623" y="7777"/>
                    <a:pt x="8433" y="7682"/>
                  </a:cubicBezTo>
                  <a:cubicBezTo>
                    <a:pt x="8373" y="7122"/>
                    <a:pt x="8326" y="6562"/>
                    <a:pt x="8266" y="6003"/>
                  </a:cubicBezTo>
                  <a:cubicBezTo>
                    <a:pt x="9338" y="5896"/>
                    <a:pt x="10159" y="5396"/>
                    <a:pt x="10838" y="4538"/>
                  </a:cubicBezTo>
                  <a:cubicBezTo>
                    <a:pt x="10874" y="4574"/>
                    <a:pt x="10921" y="4586"/>
                    <a:pt x="10957" y="4586"/>
                  </a:cubicBezTo>
                  <a:cubicBezTo>
                    <a:pt x="12171" y="4515"/>
                    <a:pt x="13195" y="3681"/>
                    <a:pt x="13529" y="2526"/>
                  </a:cubicBezTo>
                  <a:cubicBezTo>
                    <a:pt x="13607" y="2226"/>
                    <a:pt x="13373" y="2038"/>
                    <a:pt x="13139" y="2038"/>
                  </a:cubicBezTo>
                  <a:cubicBezTo>
                    <a:pt x="12984" y="2038"/>
                    <a:pt x="12829" y="2121"/>
                    <a:pt x="12767" y="2312"/>
                  </a:cubicBezTo>
                  <a:cubicBezTo>
                    <a:pt x="12505" y="3133"/>
                    <a:pt x="11909" y="3788"/>
                    <a:pt x="11124" y="4134"/>
                  </a:cubicBezTo>
                  <a:cubicBezTo>
                    <a:pt x="11695" y="3241"/>
                    <a:pt x="12136" y="1955"/>
                    <a:pt x="11731" y="990"/>
                  </a:cubicBezTo>
                  <a:cubicBezTo>
                    <a:pt x="11677" y="814"/>
                    <a:pt x="11530" y="731"/>
                    <a:pt x="11383" y="731"/>
                  </a:cubicBezTo>
                  <a:cubicBezTo>
                    <a:pt x="11203" y="731"/>
                    <a:pt x="11023" y="856"/>
                    <a:pt x="11016" y="1086"/>
                  </a:cubicBezTo>
                  <a:cubicBezTo>
                    <a:pt x="10909" y="2098"/>
                    <a:pt x="10945" y="2919"/>
                    <a:pt x="10338" y="3812"/>
                  </a:cubicBezTo>
                  <a:cubicBezTo>
                    <a:pt x="9802" y="4550"/>
                    <a:pt x="9064" y="5122"/>
                    <a:pt x="8218" y="5455"/>
                  </a:cubicBezTo>
                  <a:lnTo>
                    <a:pt x="8171" y="4955"/>
                  </a:lnTo>
                  <a:cubicBezTo>
                    <a:pt x="8242" y="4503"/>
                    <a:pt x="8171" y="3967"/>
                    <a:pt x="8147" y="3502"/>
                  </a:cubicBezTo>
                  <a:cubicBezTo>
                    <a:pt x="8147" y="3467"/>
                    <a:pt x="8147" y="3443"/>
                    <a:pt x="8147" y="3419"/>
                  </a:cubicBezTo>
                  <a:lnTo>
                    <a:pt x="8147" y="3181"/>
                  </a:lnTo>
                  <a:cubicBezTo>
                    <a:pt x="8171" y="2240"/>
                    <a:pt x="8218" y="1300"/>
                    <a:pt x="8302" y="347"/>
                  </a:cubicBezTo>
                  <a:cubicBezTo>
                    <a:pt x="8315" y="127"/>
                    <a:pt x="8116" y="1"/>
                    <a:pt x="7925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33"/>
            <p:cNvSpPr/>
            <p:nvPr/>
          </p:nvSpPr>
          <p:spPr>
            <a:xfrm>
              <a:off x="7024878" y="4827594"/>
              <a:ext cx="693440" cy="693312"/>
            </a:xfrm>
            <a:custGeom>
              <a:rect b="b" l="l" r="r" t="t"/>
              <a:pathLst>
                <a:path extrusionOk="0" h="21666" w="21670">
                  <a:moveTo>
                    <a:pt x="6842" y="12106"/>
                  </a:moveTo>
                  <a:lnTo>
                    <a:pt x="6842" y="12106"/>
                  </a:lnTo>
                  <a:cubicBezTo>
                    <a:pt x="6844" y="12109"/>
                    <a:pt x="6845" y="12112"/>
                    <a:pt x="6846" y="12115"/>
                  </a:cubicBezTo>
                  <a:cubicBezTo>
                    <a:pt x="6846" y="12111"/>
                    <a:pt x="6845" y="12108"/>
                    <a:pt x="6842" y="12106"/>
                  </a:cubicBezTo>
                  <a:close/>
                  <a:moveTo>
                    <a:pt x="8903" y="0"/>
                  </a:moveTo>
                  <a:cubicBezTo>
                    <a:pt x="6893" y="0"/>
                    <a:pt x="5570" y="2170"/>
                    <a:pt x="5680" y="4198"/>
                  </a:cubicBezTo>
                  <a:cubicBezTo>
                    <a:pt x="5095" y="3936"/>
                    <a:pt x="4480" y="3753"/>
                    <a:pt x="3875" y="3753"/>
                  </a:cubicBezTo>
                  <a:cubicBezTo>
                    <a:pt x="3408" y="3753"/>
                    <a:pt x="2948" y="3862"/>
                    <a:pt x="2512" y="4126"/>
                  </a:cubicBezTo>
                  <a:cubicBezTo>
                    <a:pt x="1203" y="4912"/>
                    <a:pt x="500" y="6793"/>
                    <a:pt x="274" y="8246"/>
                  </a:cubicBezTo>
                  <a:cubicBezTo>
                    <a:pt x="0" y="10032"/>
                    <a:pt x="536" y="11758"/>
                    <a:pt x="2072" y="12794"/>
                  </a:cubicBezTo>
                  <a:cubicBezTo>
                    <a:pt x="2251" y="12913"/>
                    <a:pt x="2441" y="13020"/>
                    <a:pt x="2632" y="13116"/>
                  </a:cubicBezTo>
                  <a:cubicBezTo>
                    <a:pt x="1679" y="14473"/>
                    <a:pt x="1215" y="16259"/>
                    <a:pt x="2155" y="17759"/>
                  </a:cubicBezTo>
                  <a:cubicBezTo>
                    <a:pt x="2786" y="18771"/>
                    <a:pt x="3917" y="19319"/>
                    <a:pt x="5084" y="19462"/>
                  </a:cubicBezTo>
                  <a:cubicBezTo>
                    <a:pt x="5358" y="19509"/>
                    <a:pt x="5632" y="19533"/>
                    <a:pt x="5906" y="19533"/>
                  </a:cubicBezTo>
                  <a:cubicBezTo>
                    <a:pt x="6180" y="19533"/>
                    <a:pt x="6453" y="19509"/>
                    <a:pt x="6727" y="19462"/>
                  </a:cubicBezTo>
                  <a:cubicBezTo>
                    <a:pt x="6870" y="19426"/>
                    <a:pt x="7025" y="19390"/>
                    <a:pt x="7168" y="19354"/>
                  </a:cubicBezTo>
                  <a:cubicBezTo>
                    <a:pt x="7334" y="19771"/>
                    <a:pt x="7608" y="20128"/>
                    <a:pt x="7966" y="20402"/>
                  </a:cubicBezTo>
                  <a:cubicBezTo>
                    <a:pt x="8412" y="21107"/>
                    <a:pt x="9182" y="21522"/>
                    <a:pt x="10002" y="21522"/>
                  </a:cubicBezTo>
                  <a:cubicBezTo>
                    <a:pt x="10014" y="21522"/>
                    <a:pt x="10026" y="21522"/>
                    <a:pt x="10037" y="21521"/>
                  </a:cubicBezTo>
                  <a:cubicBezTo>
                    <a:pt x="10454" y="21509"/>
                    <a:pt x="10859" y="21390"/>
                    <a:pt x="11204" y="21164"/>
                  </a:cubicBezTo>
                  <a:cubicBezTo>
                    <a:pt x="11180" y="20724"/>
                    <a:pt x="11168" y="20295"/>
                    <a:pt x="11144" y="19866"/>
                  </a:cubicBezTo>
                  <a:cubicBezTo>
                    <a:pt x="10263" y="19652"/>
                    <a:pt x="9359" y="19021"/>
                    <a:pt x="8692" y="18473"/>
                  </a:cubicBezTo>
                  <a:cubicBezTo>
                    <a:pt x="8608" y="18604"/>
                    <a:pt x="8466" y="18676"/>
                    <a:pt x="8299" y="18676"/>
                  </a:cubicBezTo>
                  <a:cubicBezTo>
                    <a:pt x="6763" y="18557"/>
                    <a:pt x="5299" y="17652"/>
                    <a:pt x="4632" y="16247"/>
                  </a:cubicBezTo>
                  <a:cubicBezTo>
                    <a:pt x="4535" y="16035"/>
                    <a:pt x="4706" y="15790"/>
                    <a:pt x="4899" y="15790"/>
                  </a:cubicBezTo>
                  <a:cubicBezTo>
                    <a:pt x="4966" y="15790"/>
                    <a:pt x="5035" y="15819"/>
                    <a:pt x="5096" y="15890"/>
                  </a:cubicBezTo>
                  <a:cubicBezTo>
                    <a:pt x="5775" y="16640"/>
                    <a:pt x="6584" y="17271"/>
                    <a:pt x="7573" y="17568"/>
                  </a:cubicBezTo>
                  <a:cubicBezTo>
                    <a:pt x="7632" y="17580"/>
                    <a:pt x="7715" y="17592"/>
                    <a:pt x="7799" y="17616"/>
                  </a:cubicBezTo>
                  <a:cubicBezTo>
                    <a:pt x="7215" y="16937"/>
                    <a:pt x="6763" y="16140"/>
                    <a:pt x="6477" y="15282"/>
                  </a:cubicBezTo>
                  <a:cubicBezTo>
                    <a:pt x="6477" y="15271"/>
                    <a:pt x="6465" y="15259"/>
                    <a:pt x="6465" y="15247"/>
                  </a:cubicBezTo>
                  <a:cubicBezTo>
                    <a:pt x="6453" y="15223"/>
                    <a:pt x="6442" y="15199"/>
                    <a:pt x="6442" y="15175"/>
                  </a:cubicBezTo>
                  <a:cubicBezTo>
                    <a:pt x="6387" y="15028"/>
                    <a:pt x="6510" y="14926"/>
                    <a:pt x="6636" y="14926"/>
                  </a:cubicBezTo>
                  <a:cubicBezTo>
                    <a:pt x="6702" y="14926"/>
                    <a:pt x="6769" y="14954"/>
                    <a:pt x="6811" y="15021"/>
                  </a:cubicBezTo>
                  <a:cubicBezTo>
                    <a:pt x="7442" y="16009"/>
                    <a:pt x="8251" y="16890"/>
                    <a:pt x="9192" y="17592"/>
                  </a:cubicBezTo>
                  <a:cubicBezTo>
                    <a:pt x="9609" y="17902"/>
                    <a:pt x="10061" y="18176"/>
                    <a:pt x="10525" y="18402"/>
                  </a:cubicBezTo>
                  <a:cubicBezTo>
                    <a:pt x="10716" y="18485"/>
                    <a:pt x="10906" y="18557"/>
                    <a:pt x="11097" y="18616"/>
                  </a:cubicBezTo>
                  <a:cubicBezTo>
                    <a:pt x="11037" y="17199"/>
                    <a:pt x="10966" y="15771"/>
                    <a:pt x="10894" y="14342"/>
                  </a:cubicBezTo>
                  <a:cubicBezTo>
                    <a:pt x="10571" y="14433"/>
                    <a:pt x="10238" y="14478"/>
                    <a:pt x="9906" y="14478"/>
                  </a:cubicBezTo>
                  <a:cubicBezTo>
                    <a:pt x="9542" y="14478"/>
                    <a:pt x="9177" y="14424"/>
                    <a:pt x="8823" y="14318"/>
                  </a:cubicBezTo>
                  <a:cubicBezTo>
                    <a:pt x="8753" y="14358"/>
                    <a:pt x="8675" y="14377"/>
                    <a:pt x="8597" y="14377"/>
                  </a:cubicBezTo>
                  <a:cubicBezTo>
                    <a:pt x="8488" y="14377"/>
                    <a:pt x="8377" y="14340"/>
                    <a:pt x="8287" y="14270"/>
                  </a:cubicBezTo>
                  <a:cubicBezTo>
                    <a:pt x="8204" y="14199"/>
                    <a:pt x="8132" y="14116"/>
                    <a:pt x="8049" y="14044"/>
                  </a:cubicBezTo>
                  <a:cubicBezTo>
                    <a:pt x="7573" y="13842"/>
                    <a:pt x="7132" y="13568"/>
                    <a:pt x="6715" y="13258"/>
                  </a:cubicBezTo>
                  <a:cubicBezTo>
                    <a:pt x="5084" y="11961"/>
                    <a:pt x="4227" y="9984"/>
                    <a:pt x="3489" y="8091"/>
                  </a:cubicBezTo>
                  <a:cubicBezTo>
                    <a:pt x="3401" y="7869"/>
                    <a:pt x="3616" y="7700"/>
                    <a:pt x="3814" y="7700"/>
                  </a:cubicBezTo>
                  <a:cubicBezTo>
                    <a:pt x="3913" y="7700"/>
                    <a:pt x="4009" y="7742"/>
                    <a:pt x="4060" y="7841"/>
                  </a:cubicBezTo>
                  <a:cubicBezTo>
                    <a:pt x="4834" y="9329"/>
                    <a:pt x="5584" y="10937"/>
                    <a:pt x="6834" y="12092"/>
                  </a:cubicBezTo>
                  <a:cubicBezTo>
                    <a:pt x="6834" y="12099"/>
                    <a:pt x="6839" y="12102"/>
                    <a:pt x="6842" y="12106"/>
                  </a:cubicBezTo>
                  <a:lnTo>
                    <a:pt x="6842" y="12106"/>
                  </a:lnTo>
                  <a:cubicBezTo>
                    <a:pt x="6488" y="11215"/>
                    <a:pt x="6287" y="10243"/>
                    <a:pt x="6322" y="9472"/>
                  </a:cubicBezTo>
                  <a:cubicBezTo>
                    <a:pt x="6322" y="9353"/>
                    <a:pt x="6394" y="9234"/>
                    <a:pt x="6513" y="9198"/>
                  </a:cubicBezTo>
                  <a:cubicBezTo>
                    <a:pt x="6477" y="9170"/>
                    <a:pt x="6467" y="9128"/>
                    <a:pt x="6478" y="9128"/>
                  </a:cubicBezTo>
                  <a:cubicBezTo>
                    <a:pt x="6485" y="9128"/>
                    <a:pt x="6501" y="9146"/>
                    <a:pt x="6525" y="9198"/>
                  </a:cubicBezTo>
                  <a:cubicBezTo>
                    <a:pt x="6563" y="9182"/>
                    <a:pt x="6603" y="9174"/>
                    <a:pt x="6641" y="9174"/>
                  </a:cubicBezTo>
                  <a:cubicBezTo>
                    <a:pt x="6771" y="9174"/>
                    <a:pt x="6893" y="9260"/>
                    <a:pt x="6930" y="9389"/>
                  </a:cubicBezTo>
                  <a:cubicBezTo>
                    <a:pt x="7192" y="10199"/>
                    <a:pt x="7358" y="10996"/>
                    <a:pt x="7727" y="11758"/>
                  </a:cubicBezTo>
                  <a:cubicBezTo>
                    <a:pt x="7989" y="12270"/>
                    <a:pt x="8335" y="12723"/>
                    <a:pt x="8656" y="13187"/>
                  </a:cubicBezTo>
                  <a:cubicBezTo>
                    <a:pt x="9165" y="13334"/>
                    <a:pt x="9700" y="13412"/>
                    <a:pt x="10236" y="13412"/>
                  </a:cubicBezTo>
                  <a:cubicBezTo>
                    <a:pt x="10440" y="13412"/>
                    <a:pt x="10644" y="13400"/>
                    <a:pt x="10847" y="13377"/>
                  </a:cubicBezTo>
                  <a:cubicBezTo>
                    <a:pt x="10799" y="12485"/>
                    <a:pt x="10752" y="11580"/>
                    <a:pt x="10716" y="10675"/>
                  </a:cubicBezTo>
                  <a:cubicBezTo>
                    <a:pt x="8954" y="10389"/>
                    <a:pt x="7656" y="8901"/>
                    <a:pt x="7596" y="7115"/>
                  </a:cubicBezTo>
                  <a:cubicBezTo>
                    <a:pt x="7596" y="6894"/>
                    <a:pt x="7800" y="6763"/>
                    <a:pt x="7990" y="6763"/>
                  </a:cubicBezTo>
                  <a:cubicBezTo>
                    <a:pt x="8139" y="6763"/>
                    <a:pt x="8280" y="6842"/>
                    <a:pt x="8311" y="7020"/>
                  </a:cubicBezTo>
                  <a:cubicBezTo>
                    <a:pt x="8513" y="8139"/>
                    <a:pt x="9275" y="9079"/>
                    <a:pt x="10335" y="9496"/>
                  </a:cubicBezTo>
                  <a:cubicBezTo>
                    <a:pt x="10454" y="9532"/>
                    <a:pt x="10561" y="9556"/>
                    <a:pt x="10680" y="9556"/>
                  </a:cubicBezTo>
                  <a:cubicBezTo>
                    <a:pt x="10644" y="8615"/>
                    <a:pt x="10621" y="7663"/>
                    <a:pt x="10621" y="6710"/>
                  </a:cubicBezTo>
                  <a:cubicBezTo>
                    <a:pt x="10597" y="6484"/>
                    <a:pt x="10597" y="6258"/>
                    <a:pt x="10621" y="6019"/>
                  </a:cubicBezTo>
                  <a:lnTo>
                    <a:pt x="10621" y="5805"/>
                  </a:lnTo>
                  <a:cubicBezTo>
                    <a:pt x="9549" y="5293"/>
                    <a:pt x="8870" y="4222"/>
                    <a:pt x="8882" y="3043"/>
                  </a:cubicBezTo>
                  <a:cubicBezTo>
                    <a:pt x="8882" y="2832"/>
                    <a:pt x="9027" y="2730"/>
                    <a:pt x="9178" y="2730"/>
                  </a:cubicBezTo>
                  <a:cubicBezTo>
                    <a:pt x="9333" y="2730"/>
                    <a:pt x="9495" y="2838"/>
                    <a:pt x="9513" y="3043"/>
                  </a:cubicBezTo>
                  <a:cubicBezTo>
                    <a:pt x="9609" y="3805"/>
                    <a:pt x="10037" y="4495"/>
                    <a:pt x="10680" y="4912"/>
                  </a:cubicBezTo>
                  <a:cubicBezTo>
                    <a:pt x="10740" y="4055"/>
                    <a:pt x="10847" y="3210"/>
                    <a:pt x="11002" y="2364"/>
                  </a:cubicBezTo>
                  <a:cubicBezTo>
                    <a:pt x="11038" y="2191"/>
                    <a:pt x="11186" y="2113"/>
                    <a:pt x="11336" y="2113"/>
                  </a:cubicBezTo>
                  <a:cubicBezTo>
                    <a:pt x="11528" y="2113"/>
                    <a:pt x="11724" y="2240"/>
                    <a:pt x="11704" y="2459"/>
                  </a:cubicBezTo>
                  <a:cubicBezTo>
                    <a:pt x="11633" y="3400"/>
                    <a:pt x="11573" y="4341"/>
                    <a:pt x="11561" y="5281"/>
                  </a:cubicBezTo>
                  <a:lnTo>
                    <a:pt x="11561" y="5519"/>
                  </a:lnTo>
                  <a:cubicBezTo>
                    <a:pt x="11561" y="5543"/>
                    <a:pt x="11561" y="5579"/>
                    <a:pt x="11561" y="5603"/>
                  </a:cubicBezTo>
                  <a:cubicBezTo>
                    <a:pt x="11585" y="6067"/>
                    <a:pt x="11656" y="6603"/>
                    <a:pt x="11573" y="7055"/>
                  </a:cubicBezTo>
                  <a:lnTo>
                    <a:pt x="11633" y="7555"/>
                  </a:lnTo>
                  <a:cubicBezTo>
                    <a:pt x="12478" y="7222"/>
                    <a:pt x="13216" y="6650"/>
                    <a:pt x="13752" y="5912"/>
                  </a:cubicBezTo>
                  <a:cubicBezTo>
                    <a:pt x="14359" y="5019"/>
                    <a:pt x="14323" y="4198"/>
                    <a:pt x="14419" y="3186"/>
                  </a:cubicBezTo>
                  <a:cubicBezTo>
                    <a:pt x="14432" y="2955"/>
                    <a:pt x="14617" y="2826"/>
                    <a:pt x="14799" y="2826"/>
                  </a:cubicBezTo>
                  <a:cubicBezTo>
                    <a:pt x="14946" y="2826"/>
                    <a:pt x="15092" y="2910"/>
                    <a:pt x="15145" y="3091"/>
                  </a:cubicBezTo>
                  <a:cubicBezTo>
                    <a:pt x="15550" y="4055"/>
                    <a:pt x="15097" y="5353"/>
                    <a:pt x="14538" y="6234"/>
                  </a:cubicBezTo>
                  <a:cubicBezTo>
                    <a:pt x="15324" y="5888"/>
                    <a:pt x="15919" y="5234"/>
                    <a:pt x="16169" y="4412"/>
                  </a:cubicBezTo>
                  <a:cubicBezTo>
                    <a:pt x="16236" y="4222"/>
                    <a:pt x="16394" y="4138"/>
                    <a:pt x="16551" y="4138"/>
                  </a:cubicBezTo>
                  <a:cubicBezTo>
                    <a:pt x="16787" y="4138"/>
                    <a:pt x="17021" y="4326"/>
                    <a:pt x="16943" y="4626"/>
                  </a:cubicBezTo>
                  <a:cubicBezTo>
                    <a:pt x="16609" y="5793"/>
                    <a:pt x="15586" y="6615"/>
                    <a:pt x="14371" y="6686"/>
                  </a:cubicBezTo>
                  <a:cubicBezTo>
                    <a:pt x="14362" y="6688"/>
                    <a:pt x="14354" y="6689"/>
                    <a:pt x="14345" y="6689"/>
                  </a:cubicBezTo>
                  <a:cubicBezTo>
                    <a:pt x="14307" y="6689"/>
                    <a:pt x="14271" y="6670"/>
                    <a:pt x="14252" y="6650"/>
                  </a:cubicBezTo>
                  <a:cubicBezTo>
                    <a:pt x="13573" y="7496"/>
                    <a:pt x="12752" y="8008"/>
                    <a:pt x="11680" y="8115"/>
                  </a:cubicBezTo>
                  <a:cubicBezTo>
                    <a:pt x="11740" y="8675"/>
                    <a:pt x="11799" y="9234"/>
                    <a:pt x="11847" y="9794"/>
                  </a:cubicBezTo>
                  <a:cubicBezTo>
                    <a:pt x="12037" y="9889"/>
                    <a:pt x="12133" y="10115"/>
                    <a:pt x="12061" y="10318"/>
                  </a:cubicBezTo>
                  <a:cubicBezTo>
                    <a:pt x="12037" y="10413"/>
                    <a:pt x="11990" y="10496"/>
                    <a:pt x="11906" y="10568"/>
                  </a:cubicBezTo>
                  <a:cubicBezTo>
                    <a:pt x="12097" y="12830"/>
                    <a:pt x="12240" y="15092"/>
                    <a:pt x="12418" y="17342"/>
                  </a:cubicBezTo>
                  <a:cubicBezTo>
                    <a:pt x="12835" y="17152"/>
                    <a:pt x="13216" y="16890"/>
                    <a:pt x="13561" y="16580"/>
                  </a:cubicBezTo>
                  <a:cubicBezTo>
                    <a:pt x="13490" y="16461"/>
                    <a:pt x="13466" y="16318"/>
                    <a:pt x="13490" y="16187"/>
                  </a:cubicBezTo>
                  <a:cubicBezTo>
                    <a:pt x="13788" y="14413"/>
                    <a:pt x="14026" y="12699"/>
                    <a:pt x="13800" y="10901"/>
                  </a:cubicBezTo>
                  <a:cubicBezTo>
                    <a:pt x="13773" y="10677"/>
                    <a:pt x="13961" y="10555"/>
                    <a:pt x="14149" y="10555"/>
                  </a:cubicBezTo>
                  <a:cubicBezTo>
                    <a:pt x="14301" y="10555"/>
                    <a:pt x="14453" y="10635"/>
                    <a:pt x="14490" y="10806"/>
                  </a:cubicBezTo>
                  <a:cubicBezTo>
                    <a:pt x="14788" y="12175"/>
                    <a:pt x="14943" y="13616"/>
                    <a:pt x="14776" y="15021"/>
                  </a:cubicBezTo>
                  <a:cubicBezTo>
                    <a:pt x="14824" y="14937"/>
                    <a:pt x="14859" y="14866"/>
                    <a:pt x="14907" y="14782"/>
                  </a:cubicBezTo>
                  <a:cubicBezTo>
                    <a:pt x="15538" y="13544"/>
                    <a:pt x="15621" y="12020"/>
                    <a:pt x="16336" y="10841"/>
                  </a:cubicBezTo>
                  <a:cubicBezTo>
                    <a:pt x="16374" y="10770"/>
                    <a:pt x="16460" y="10732"/>
                    <a:pt x="16544" y="10732"/>
                  </a:cubicBezTo>
                  <a:cubicBezTo>
                    <a:pt x="16643" y="10732"/>
                    <a:pt x="16739" y="10785"/>
                    <a:pt x="16752" y="10901"/>
                  </a:cubicBezTo>
                  <a:cubicBezTo>
                    <a:pt x="16836" y="11627"/>
                    <a:pt x="16776" y="12365"/>
                    <a:pt x="16574" y="13080"/>
                  </a:cubicBezTo>
                  <a:cubicBezTo>
                    <a:pt x="17300" y="12842"/>
                    <a:pt x="17895" y="12199"/>
                    <a:pt x="18205" y="11508"/>
                  </a:cubicBezTo>
                  <a:cubicBezTo>
                    <a:pt x="18336" y="11211"/>
                    <a:pt x="18312" y="10722"/>
                    <a:pt x="18634" y="10556"/>
                  </a:cubicBezTo>
                  <a:cubicBezTo>
                    <a:pt x="18685" y="10530"/>
                    <a:pt x="18738" y="10518"/>
                    <a:pt x="18791" y="10518"/>
                  </a:cubicBezTo>
                  <a:cubicBezTo>
                    <a:pt x="18934" y="10518"/>
                    <a:pt x="19069" y="10607"/>
                    <a:pt x="19122" y="10746"/>
                  </a:cubicBezTo>
                  <a:cubicBezTo>
                    <a:pt x="19431" y="11342"/>
                    <a:pt x="18764" y="12401"/>
                    <a:pt x="18360" y="12806"/>
                  </a:cubicBezTo>
                  <a:cubicBezTo>
                    <a:pt x="17848" y="13282"/>
                    <a:pt x="17121" y="13520"/>
                    <a:pt x="16431" y="13568"/>
                  </a:cubicBezTo>
                  <a:cubicBezTo>
                    <a:pt x="16217" y="14235"/>
                    <a:pt x="15943" y="14866"/>
                    <a:pt x="15597" y="15473"/>
                  </a:cubicBezTo>
                  <a:cubicBezTo>
                    <a:pt x="14907" y="16687"/>
                    <a:pt x="13883" y="17604"/>
                    <a:pt x="12561" y="18045"/>
                  </a:cubicBezTo>
                  <a:cubicBezTo>
                    <a:pt x="12526" y="18057"/>
                    <a:pt x="12502" y="18057"/>
                    <a:pt x="12466" y="18057"/>
                  </a:cubicBezTo>
                  <a:cubicBezTo>
                    <a:pt x="12490" y="18259"/>
                    <a:pt x="12502" y="18450"/>
                    <a:pt x="12514" y="18640"/>
                  </a:cubicBezTo>
                  <a:cubicBezTo>
                    <a:pt x="12526" y="18747"/>
                    <a:pt x="12538" y="18854"/>
                    <a:pt x="12538" y="18962"/>
                  </a:cubicBezTo>
                  <a:cubicBezTo>
                    <a:pt x="12761" y="19001"/>
                    <a:pt x="12987" y="19020"/>
                    <a:pt x="13211" y="19020"/>
                  </a:cubicBezTo>
                  <a:cubicBezTo>
                    <a:pt x="13800" y="19020"/>
                    <a:pt x="14384" y="18887"/>
                    <a:pt x="14919" y="18628"/>
                  </a:cubicBezTo>
                  <a:cubicBezTo>
                    <a:pt x="15597" y="18259"/>
                    <a:pt x="15967" y="17628"/>
                    <a:pt x="16490" y="17116"/>
                  </a:cubicBezTo>
                  <a:cubicBezTo>
                    <a:pt x="16536" y="17071"/>
                    <a:pt x="16592" y="17051"/>
                    <a:pt x="16647" y="17051"/>
                  </a:cubicBezTo>
                  <a:cubicBezTo>
                    <a:pt x="16767" y="17051"/>
                    <a:pt x="16883" y="17144"/>
                    <a:pt x="16883" y="17283"/>
                  </a:cubicBezTo>
                  <a:cubicBezTo>
                    <a:pt x="16990" y="18295"/>
                    <a:pt x="16014" y="19128"/>
                    <a:pt x="15193" y="19521"/>
                  </a:cubicBezTo>
                  <a:cubicBezTo>
                    <a:pt x="14739" y="19729"/>
                    <a:pt x="14265" y="19844"/>
                    <a:pt x="13798" y="19844"/>
                  </a:cubicBezTo>
                  <a:cubicBezTo>
                    <a:pt x="13382" y="19844"/>
                    <a:pt x="12972" y="19753"/>
                    <a:pt x="12585" y="19557"/>
                  </a:cubicBezTo>
                  <a:lnTo>
                    <a:pt x="12585" y="19557"/>
                  </a:lnTo>
                  <a:cubicBezTo>
                    <a:pt x="12597" y="19676"/>
                    <a:pt x="12609" y="19795"/>
                    <a:pt x="12609" y="19926"/>
                  </a:cubicBezTo>
                  <a:cubicBezTo>
                    <a:pt x="12835" y="20224"/>
                    <a:pt x="13097" y="20486"/>
                    <a:pt x="13407" y="20700"/>
                  </a:cubicBezTo>
                  <a:cubicBezTo>
                    <a:pt x="13454" y="20747"/>
                    <a:pt x="13490" y="20807"/>
                    <a:pt x="13538" y="20843"/>
                  </a:cubicBezTo>
                  <a:cubicBezTo>
                    <a:pt x="14107" y="21407"/>
                    <a:pt x="14828" y="21666"/>
                    <a:pt x="15548" y="21666"/>
                  </a:cubicBezTo>
                  <a:cubicBezTo>
                    <a:pt x="16694" y="21666"/>
                    <a:pt x="17836" y="21009"/>
                    <a:pt x="18348" y="19890"/>
                  </a:cubicBezTo>
                  <a:cubicBezTo>
                    <a:pt x="18812" y="18902"/>
                    <a:pt x="18753" y="17747"/>
                    <a:pt x="18217" y="16806"/>
                  </a:cubicBezTo>
                  <a:cubicBezTo>
                    <a:pt x="18431" y="16735"/>
                    <a:pt x="18645" y="16640"/>
                    <a:pt x="18836" y="16545"/>
                  </a:cubicBezTo>
                  <a:cubicBezTo>
                    <a:pt x="19979" y="16152"/>
                    <a:pt x="20836" y="15223"/>
                    <a:pt x="21134" y="14056"/>
                  </a:cubicBezTo>
                  <a:cubicBezTo>
                    <a:pt x="21253" y="13651"/>
                    <a:pt x="21301" y="13235"/>
                    <a:pt x="21277" y="12806"/>
                  </a:cubicBezTo>
                  <a:cubicBezTo>
                    <a:pt x="21658" y="11830"/>
                    <a:pt x="21670" y="10746"/>
                    <a:pt x="21324" y="9758"/>
                  </a:cubicBezTo>
                  <a:cubicBezTo>
                    <a:pt x="21158" y="9282"/>
                    <a:pt x="20908" y="8829"/>
                    <a:pt x="20610" y="8425"/>
                  </a:cubicBezTo>
                  <a:cubicBezTo>
                    <a:pt x="20062" y="7365"/>
                    <a:pt x="19157" y="6531"/>
                    <a:pt x="18062" y="6079"/>
                  </a:cubicBezTo>
                  <a:cubicBezTo>
                    <a:pt x="18181" y="5603"/>
                    <a:pt x="18205" y="5115"/>
                    <a:pt x="18145" y="4626"/>
                  </a:cubicBezTo>
                  <a:cubicBezTo>
                    <a:pt x="18205" y="3495"/>
                    <a:pt x="17776" y="2388"/>
                    <a:pt x="16943" y="1614"/>
                  </a:cubicBezTo>
                  <a:cubicBezTo>
                    <a:pt x="16931" y="1555"/>
                    <a:pt x="16907" y="1495"/>
                    <a:pt x="16883" y="1447"/>
                  </a:cubicBezTo>
                  <a:cubicBezTo>
                    <a:pt x="16520" y="657"/>
                    <a:pt x="15731" y="271"/>
                    <a:pt x="14922" y="271"/>
                  </a:cubicBezTo>
                  <a:cubicBezTo>
                    <a:pt x="14538" y="271"/>
                    <a:pt x="14149" y="358"/>
                    <a:pt x="13800" y="531"/>
                  </a:cubicBezTo>
                  <a:cubicBezTo>
                    <a:pt x="13371" y="531"/>
                    <a:pt x="12942" y="638"/>
                    <a:pt x="12561" y="852"/>
                  </a:cubicBezTo>
                  <a:cubicBezTo>
                    <a:pt x="12252" y="1031"/>
                    <a:pt x="11966" y="1269"/>
                    <a:pt x="11728" y="1543"/>
                  </a:cubicBezTo>
                  <a:cubicBezTo>
                    <a:pt x="11323" y="983"/>
                    <a:pt x="10775" y="531"/>
                    <a:pt x="10132" y="257"/>
                  </a:cubicBezTo>
                  <a:cubicBezTo>
                    <a:pt x="9701" y="80"/>
                    <a:pt x="9289" y="0"/>
                    <a:pt x="890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33"/>
            <p:cNvSpPr/>
            <p:nvPr/>
          </p:nvSpPr>
          <p:spPr>
            <a:xfrm>
              <a:off x="7134510" y="4894922"/>
              <a:ext cx="512960" cy="958816"/>
            </a:xfrm>
            <a:custGeom>
              <a:rect b="b" l="l" r="r" t="t"/>
              <a:pathLst>
                <a:path extrusionOk="0" h="29963" w="16030">
                  <a:moveTo>
                    <a:pt x="7925" y="0"/>
                  </a:moveTo>
                  <a:cubicBezTo>
                    <a:pt x="7773" y="0"/>
                    <a:pt x="7624" y="81"/>
                    <a:pt x="7588" y="260"/>
                  </a:cubicBezTo>
                  <a:cubicBezTo>
                    <a:pt x="7433" y="1094"/>
                    <a:pt x="7326" y="1951"/>
                    <a:pt x="7278" y="2796"/>
                  </a:cubicBezTo>
                  <a:cubicBezTo>
                    <a:pt x="6623" y="2380"/>
                    <a:pt x="6194" y="1701"/>
                    <a:pt x="6099" y="927"/>
                  </a:cubicBezTo>
                  <a:cubicBezTo>
                    <a:pt x="6081" y="728"/>
                    <a:pt x="5919" y="623"/>
                    <a:pt x="5764" y="623"/>
                  </a:cubicBezTo>
                  <a:cubicBezTo>
                    <a:pt x="5613" y="623"/>
                    <a:pt x="5468" y="722"/>
                    <a:pt x="5468" y="927"/>
                  </a:cubicBezTo>
                  <a:cubicBezTo>
                    <a:pt x="5456" y="2106"/>
                    <a:pt x="6135" y="3189"/>
                    <a:pt x="7207" y="3689"/>
                  </a:cubicBezTo>
                  <a:lnTo>
                    <a:pt x="7207" y="3915"/>
                  </a:lnTo>
                  <a:cubicBezTo>
                    <a:pt x="7183" y="4142"/>
                    <a:pt x="7183" y="4368"/>
                    <a:pt x="7207" y="4606"/>
                  </a:cubicBezTo>
                  <a:cubicBezTo>
                    <a:pt x="7207" y="5547"/>
                    <a:pt x="7230" y="6499"/>
                    <a:pt x="7266" y="7452"/>
                  </a:cubicBezTo>
                  <a:cubicBezTo>
                    <a:pt x="7147" y="7440"/>
                    <a:pt x="7040" y="7416"/>
                    <a:pt x="6933" y="7380"/>
                  </a:cubicBezTo>
                  <a:cubicBezTo>
                    <a:pt x="5861" y="6975"/>
                    <a:pt x="5099" y="6035"/>
                    <a:pt x="4897" y="4916"/>
                  </a:cubicBezTo>
                  <a:cubicBezTo>
                    <a:pt x="4865" y="4738"/>
                    <a:pt x="4725" y="4659"/>
                    <a:pt x="4577" y="4659"/>
                  </a:cubicBezTo>
                  <a:cubicBezTo>
                    <a:pt x="4388" y="4659"/>
                    <a:pt x="4188" y="4790"/>
                    <a:pt x="4194" y="5011"/>
                  </a:cubicBezTo>
                  <a:cubicBezTo>
                    <a:pt x="4242" y="6785"/>
                    <a:pt x="5552" y="8285"/>
                    <a:pt x="7302" y="8571"/>
                  </a:cubicBezTo>
                  <a:cubicBezTo>
                    <a:pt x="7337" y="9464"/>
                    <a:pt x="7385" y="10369"/>
                    <a:pt x="7433" y="11273"/>
                  </a:cubicBezTo>
                  <a:cubicBezTo>
                    <a:pt x="7232" y="11296"/>
                    <a:pt x="7030" y="11307"/>
                    <a:pt x="6829" y="11307"/>
                  </a:cubicBezTo>
                  <a:cubicBezTo>
                    <a:pt x="6290" y="11307"/>
                    <a:pt x="5753" y="11227"/>
                    <a:pt x="5242" y="11071"/>
                  </a:cubicBezTo>
                  <a:cubicBezTo>
                    <a:pt x="4921" y="10607"/>
                    <a:pt x="4575" y="10166"/>
                    <a:pt x="4325" y="9654"/>
                  </a:cubicBezTo>
                  <a:cubicBezTo>
                    <a:pt x="3944" y="8880"/>
                    <a:pt x="3789" y="8083"/>
                    <a:pt x="3516" y="7285"/>
                  </a:cubicBezTo>
                  <a:cubicBezTo>
                    <a:pt x="3478" y="7145"/>
                    <a:pt x="3353" y="7063"/>
                    <a:pt x="3220" y="7063"/>
                  </a:cubicBezTo>
                  <a:cubicBezTo>
                    <a:pt x="3184" y="7063"/>
                    <a:pt x="3147" y="7070"/>
                    <a:pt x="3111" y="7083"/>
                  </a:cubicBezTo>
                  <a:lnTo>
                    <a:pt x="3099" y="7083"/>
                  </a:lnTo>
                  <a:cubicBezTo>
                    <a:pt x="2980" y="7130"/>
                    <a:pt x="2908" y="7237"/>
                    <a:pt x="2908" y="7368"/>
                  </a:cubicBezTo>
                  <a:cubicBezTo>
                    <a:pt x="2873" y="8142"/>
                    <a:pt x="3075" y="9107"/>
                    <a:pt x="3432" y="10000"/>
                  </a:cubicBezTo>
                  <a:cubicBezTo>
                    <a:pt x="3432" y="10000"/>
                    <a:pt x="3420" y="9988"/>
                    <a:pt x="3420" y="9988"/>
                  </a:cubicBezTo>
                  <a:cubicBezTo>
                    <a:pt x="2170" y="8833"/>
                    <a:pt x="1420" y="7225"/>
                    <a:pt x="646" y="5737"/>
                  </a:cubicBezTo>
                  <a:cubicBezTo>
                    <a:pt x="594" y="5632"/>
                    <a:pt x="497" y="5587"/>
                    <a:pt x="397" y="5587"/>
                  </a:cubicBezTo>
                  <a:cubicBezTo>
                    <a:pt x="204" y="5587"/>
                    <a:pt x="0" y="5755"/>
                    <a:pt x="87" y="5975"/>
                  </a:cubicBezTo>
                  <a:cubicBezTo>
                    <a:pt x="813" y="7880"/>
                    <a:pt x="1670" y="9845"/>
                    <a:pt x="3313" y="11143"/>
                  </a:cubicBezTo>
                  <a:cubicBezTo>
                    <a:pt x="3718" y="11464"/>
                    <a:pt x="4159" y="11726"/>
                    <a:pt x="4635" y="11940"/>
                  </a:cubicBezTo>
                  <a:cubicBezTo>
                    <a:pt x="4718" y="12012"/>
                    <a:pt x="4801" y="12083"/>
                    <a:pt x="4885" y="12155"/>
                  </a:cubicBezTo>
                  <a:cubicBezTo>
                    <a:pt x="4968" y="12231"/>
                    <a:pt x="5076" y="12267"/>
                    <a:pt x="5185" y="12267"/>
                  </a:cubicBezTo>
                  <a:cubicBezTo>
                    <a:pt x="5262" y="12267"/>
                    <a:pt x="5339" y="12249"/>
                    <a:pt x="5409" y="12214"/>
                  </a:cubicBezTo>
                  <a:cubicBezTo>
                    <a:pt x="5759" y="12318"/>
                    <a:pt x="6118" y="12369"/>
                    <a:pt x="6477" y="12369"/>
                  </a:cubicBezTo>
                  <a:cubicBezTo>
                    <a:pt x="6815" y="12369"/>
                    <a:pt x="7152" y="12324"/>
                    <a:pt x="7480" y="12238"/>
                  </a:cubicBezTo>
                  <a:cubicBezTo>
                    <a:pt x="7552" y="13667"/>
                    <a:pt x="7623" y="15083"/>
                    <a:pt x="7683" y="16512"/>
                  </a:cubicBezTo>
                  <a:cubicBezTo>
                    <a:pt x="7492" y="16453"/>
                    <a:pt x="7302" y="16381"/>
                    <a:pt x="7111" y="16298"/>
                  </a:cubicBezTo>
                  <a:cubicBezTo>
                    <a:pt x="6647" y="16060"/>
                    <a:pt x="6194" y="15798"/>
                    <a:pt x="5778" y="15488"/>
                  </a:cubicBezTo>
                  <a:cubicBezTo>
                    <a:pt x="4837" y="14774"/>
                    <a:pt x="4028" y="13905"/>
                    <a:pt x="3397" y="12905"/>
                  </a:cubicBezTo>
                  <a:cubicBezTo>
                    <a:pt x="3355" y="12843"/>
                    <a:pt x="3288" y="12815"/>
                    <a:pt x="3221" y="12815"/>
                  </a:cubicBezTo>
                  <a:cubicBezTo>
                    <a:pt x="3096" y="12815"/>
                    <a:pt x="2973" y="12912"/>
                    <a:pt x="3027" y="13059"/>
                  </a:cubicBezTo>
                  <a:cubicBezTo>
                    <a:pt x="3039" y="13095"/>
                    <a:pt x="3039" y="13119"/>
                    <a:pt x="3051" y="13143"/>
                  </a:cubicBezTo>
                  <a:cubicBezTo>
                    <a:pt x="3051" y="13155"/>
                    <a:pt x="3063" y="13167"/>
                    <a:pt x="3063" y="13178"/>
                  </a:cubicBezTo>
                  <a:cubicBezTo>
                    <a:pt x="3349" y="14036"/>
                    <a:pt x="3801" y="14822"/>
                    <a:pt x="4397" y="15500"/>
                  </a:cubicBezTo>
                  <a:cubicBezTo>
                    <a:pt x="4301" y="15488"/>
                    <a:pt x="4230" y="15464"/>
                    <a:pt x="4170" y="15453"/>
                  </a:cubicBezTo>
                  <a:cubicBezTo>
                    <a:pt x="3182" y="15155"/>
                    <a:pt x="2373" y="14524"/>
                    <a:pt x="1694" y="13774"/>
                  </a:cubicBezTo>
                  <a:cubicBezTo>
                    <a:pt x="1630" y="13707"/>
                    <a:pt x="1560" y="13679"/>
                    <a:pt x="1493" y="13679"/>
                  </a:cubicBezTo>
                  <a:cubicBezTo>
                    <a:pt x="1299" y="13679"/>
                    <a:pt x="1132" y="13918"/>
                    <a:pt x="1230" y="14131"/>
                  </a:cubicBezTo>
                  <a:cubicBezTo>
                    <a:pt x="1884" y="15548"/>
                    <a:pt x="3361" y="16441"/>
                    <a:pt x="4897" y="16572"/>
                  </a:cubicBezTo>
                  <a:cubicBezTo>
                    <a:pt x="5051" y="16572"/>
                    <a:pt x="5206" y="16488"/>
                    <a:pt x="5290" y="16357"/>
                  </a:cubicBezTo>
                  <a:cubicBezTo>
                    <a:pt x="5944" y="16905"/>
                    <a:pt x="6861" y="17548"/>
                    <a:pt x="7742" y="17750"/>
                  </a:cubicBezTo>
                  <a:cubicBezTo>
                    <a:pt x="7754" y="18179"/>
                    <a:pt x="7778" y="18608"/>
                    <a:pt x="7790" y="19048"/>
                  </a:cubicBezTo>
                  <a:cubicBezTo>
                    <a:pt x="7849" y="20358"/>
                    <a:pt x="7921" y="21668"/>
                    <a:pt x="7992" y="22989"/>
                  </a:cubicBezTo>
                  <a:cubicBezTo>
                    <a:pt x="8052" y="24085"/>
                    <a:pt x="8123" y="25192"/>
                    <a:pt x="8183" y="26299"/>
                  </a:cubicBezTo>
                  <a:cubicBezTo>
                    <a:pt x="8242" y="27335"/>
                    <a:pt x="8207" y="28454"/>
                    <a:pt x="8504" y="29466"/>
                  </a:cubicBezTo>
                  <a:cubicBezTo>
                    <a:pt x="8597" y="29782"/>
                    <a:pt x="8925" y="29963"/>
                    <a:pt x="9235" y="29963"/>
                  </a:cubicBezTo>
                  <a:cubicBezTo>
                    <a:pt x="9522" y="29963"/>
                    <a:pt x="9793" y="29809"/>
                    <a:pt x="9850" y="29466"/>
                  </a:cubicBezTo>
                  <a:cubicBezTo>
                    <a:pt x="10028" y="28418"/>
                    <a:pt x="9874" y="27347"/>
                    <a:pt x="9802" y="26299"/>
                  </a:cubicBezTo>
                  <a:lnTo>
                    <a:pt x="9588" y="22989"/>
                  </a:lnTo>
                  <a:cubicBezTo>
                    <a:pt x="9481" y="21251"/>
                    <a:pt x="9350" y="19525"/>
                    <a:pt x="9207" y="17810"/>
                  </a:cubicBezTo>
                  <a:cubicBezTo>
                    <a:pt x="9207" y="17679"/>
                    <a:pt x="9195" y="17560"/>
                    <a:pt x="9183" y="17441"/>
                  </a:cubicBezTo>
                  <a:lnTo>
                    <a:pt x="9183" y="17441"/>
                  </a:lnTo>
                  <a:cubicBezTo>
                    <a:pt x="9570" y="17643"/>
                    <a:pt x="9979" y="17737"/>
                    <a:pt x="10392" y="17737"/>
                  </a:cubicBezTo>
                  <a:cubicBezTo>
                    <a:pt x="10856" y="17737"/>
                    <a:pt x="11326" y="17619"/>
                    <a:pt x="11779" y="17405"/>
                  </a:cubicBezTo>
                  <a:cubicBezTo>
                    <a:pt x="12612" y="17024"/>
                    <a:pt x="13588" y="16191"/>
                    <a:pt x="13481" y="15179"/>
                  </a:cubicBezTo>
                  <a:cubicBezTo>
                    <a:pt x="13473" y="15040"/>
                    <a:pt x="13359" y="14947"/>
                    <a:pt x="13239" y="14947"/>
                  </a:cubicBezTo>
                  <a:cubicBezTo>
                    <a:pt x="13183" y="14947"/>
                    <a:pt x="13125" y="14967"/>
                    <a:pt x="13076" y="15012"/>
                  </a:cubicBezTo>
                  <a:cubicBezTo>
                    <a:pt x="12552" y="15524"/>
                    <a:pt x="12183" y="16155"/>
                    <a:pt x="11517" y="16512"/>
                  </a:cubicBezTo>
                  <a:cubicBezTo>
                    <a:pt x="10981" y="16780"/>
                    <a:pt x="10395" y="16916"/>
                    <a:pt x="9805" y="16916"/>
                  </a:cubicBezTo>
                  <a:cubicBezTo>
                    <a:pt x="9581" y="16916"/>
                    <a:pt x="9358" y="16897"/>
                    <a:pt x="9135" y="16858"/>
                  </a:cubicBezTo>
                  <a:cubicBezTo>
                    <a:pt x="9123" y="16750"/>
                    <a:pt x="9112" y="16631"/>
                    <a:pt x="9100" y="16524"/>
                  </a:cubicBezTo>
                  <a:cubicBezTo>
                    <a:pt x="9088" y="16334"/>
                    <a:pt x="9076" y="16143"/>
                    <a:pt x="9064" y="15953"/>
                  </a:cubicBezTo>
                  <a:cubicBezTo>
                    <a:pt x="9088" y="15953"/>
                    <a:pt x="9123" y="15953"/>
                    <a:pt x="9147" y="15941"/>
                  </a:cubicBezTo>
                  <a:cubicBezTo>
                    <a:pt x="10481" y="15488"/>
                    <a:pt x="11493" y="14572"/>
                    <a:pt x="12183" y="13369"/>
                  </a:cubicBezTo>
                  <a:cubicBezTo>
                    <a:pt x="12529" y="12762"/>
                    <a:pt x="12814" y="12119"/>
                    <a:pt x="13029" y="11464"/>
                  </a:cubicBezTo>
                  <a:cubicBezTo>
                    <a:pt x="13707" y="11416"/>
                    <a:pt x="14446" y="11178"/>
                    <a:pt x="14946" y="10690"/>
                  </a:cubicBezTo>
                  <a:cubicBezTo>
                    <a:pt x="15362" y="10297"/>
                    <a:pt x="16029" y="9238"/>
                    <a:pt x="15708" y="8642"/>
                  </a:cubicBezTo>
                  <a:cubicBezTo>
                    <a:pt x="15656" y="8496"/>
                    <a:pt x="15524" y="8412"/>
                    <a:pt x="15383" y="8412"/>
                  </a:cubicBezTo>
                  <a:cubicBezTo>
                    <a:pt x="15329" y="8412"/>
                    <a:pt x="15273" y="8425"/>
                    <a:pt x="15219" y="8452"/>
                  </a:cubicBezTo>
                  <a:cubicBezTo>
                    <a:pt x="14898" y="8607"/>
                    <a:pt x="14922" y="9107"/>
                    <a:pt x="14791" y="9392"/>
                  </a:cubicBezTo>
                  <a:cubicBezTo>
                    <a:pt x="14493" y="10095"/>
                    <a:pt x="13886" y="10738"/>
                    <a:pt x="13160" y="10964"/>
                  </a:cubicBezTo>
                  <a:cubicBezTo>
                    <a:pt x="13362" y="10261"/>
                    <a:pt x="13422" y="9523"/>
                    <a:pt x="13350" y="8785"/>
                  </a:cubicBezTo>
                  <a:cubicBezTo>
                    <a:pt x="13331" y="8669"/>
                    <a:pt x="13235" y="8616"/>
                    <a:pt x="13136" y="8616"/>
                  </a:cubicBezTo>
                  <a:cubicBezTo>
                    <a:pt x="13052" y="8616"/>
                    <a:pt x="12965" y="8654"/>
                    <a:pt x="12922" y="8726"/>
                  </a:cubicBezTo>
                  <a:cubicBezTo>
                    <a:pt x="12219" y="9904"/>
                    <a:pt x="12124" y="11440"/>
                    <a:pt x="11493" y="12678"/>
                  </a:cubicBezTo>
                  <a:cubicBezTo>
                    <a:pt x="11457" y="12750"/>
                    <a:pt x="11409" y="12833"/>
                    <a:pt x="11374" y="12917"/>
                  </a:cubicBezTo>
                  <a:cubicBezTo>
                    <a:pt x="11528" y="11512"/>
                    <a:pt x="11374" y="10059"/>
                    <a:pt x="11076" y="8690"/>
                  </a:cubicBezTo>
                  <a:cubicBezTo>
                    <a:pt x="11039" y="8525"/>
                    <a:pt x="10888" y="8448"/>
                    <a:pt x="10737" y="8448"/>
                  </a:cubicBezTo>
                  <a:cubicBezTo>
                    <a:pt x="10548" y="8448"/>
                    <a:pt x="10359" y="8567"/>
                    <a:pt x="10385" y="8785"/>
                  </a:cubicBezTo>
                  <a:cubicBezTo>
                    <a:pt x="10612" y="10595"/>
                    <a:pt x="10374" y="12309"/>
                    <a:pt x="10088" y="14083"/>
                  </a:cubicBezTo>
                  <a:cubicBezTo>
                    <a:pt x="10052" y="14214"/>
                    <a:pt x="10088" y="14357"/>
                    <a:pt x="10159" y="14464"/>
                  </a:cubicBezTo>
                  <a:cubicBezTo>
                    <a:pt x="9814" y="14774"/>
                    <a:pt x="9421" y="15036"/>
                    <a:pt x="9004" y="15238"/>
                  </a:cubicBezTo>
                  <a:cubicBezTo>
                    <a:pt x="8826" y="12976"/>
                    <a:pt x="8683" y="10714"/>
                    <a:pt x="8504" y="8464"/>
                  </a:cubicBezTo>
                  <a:cubicBezTo>
                    <a:pt x="8576" y="8392"/>
                    <a:pt x="8623" y="8309"/>
                    <a:pt x="8647" y="8214"/>
                  </a:cubicBezTo>
                  <a:cubicBezTo>
                    <a:pt x="8719" y="8011"/>
                    <a:pt x="8623" y="7773"/>
                    <a:pt x="8433" y="7690"/>
                  </a:cubicBezTo>
                  <a:cubicBezTo>
                    <a:pt x="8385" y="7118"/>
                    <a:pt x="8326" y="6571"/>
                    <a:pt x="8278" y="6011"/>
                  </a:cubicBezTo>
                  <a:cubicBezTo>
                    <a:pt x="9338" y="5892"/>
                    <a:pt x="10159" y="5392"/>
                    <a:pt x="10838" y="4535"/>
                  </a:cubicBezTo>
                  <a:cubicBezTo>
                    <a:pt x="10874" y="4570"/>
                    <a:pt x="10921" y="4582"/>
                    <a:pt x="10969" y="4582"/>
                  </a:cubicBezTo>
                  <a:cubicBezTo>
                    <a:pt x="12171" y="4511"/>
                    <a:pt x="13195" y="3677"/>
                    <a:pt x="13529" y="2522"/>
                  </a:cubicBezTo>
                  <a:cubicBezTo>
                    <a:pt x="13607" y="2222"/>
                    <a:pt x="13372" y="2029"/>
                    <a:pt x="13138" y="2029"/>
                  </a:cubicBezTo>
                  <a:cubicBezTo>
                    <a:pt x="12983" y="2029"/>
                    <a:pt x="12828" y="2114"/>
                    <a:pt x="12767" y="2308"/>
                  </a:cubicBezTo>
                  <a:cubicBezTo>
                    <a:pt x="12505" y="3118"/>
                    <a:pt x="11909" y="3784"/>
                    <a:pt x="11124" y="4130"/>
                  </a:cubicBezTo>
                  <a:cubicBezTo>
                    <a:pt x="11695" y="3237"/>
                    <a:pt x="12136" y="1951"/>
                    <a:pt x="11731" y="975"/>
                  </a:cubicBezTo>
                  <a:cubicBezTo>
                    <a:pt x="11678" y="801"/>
                    <a:pt x="11535" y="720"/>
                    <a:pt x="11391" y="720"/>
                  </a:cubicBezTo>
                  <a:cubicBezTo>
                    <a:pt x="11208" y="720"/>
                    <a:pt x="11023" y="849"/>
                    <a:pt x="11017" y="1082"/>
                  </a:cubicBezTo>
                  <a:cubicBezTo>
                    <a:pt x="10909" y="2094"/>
                    <a:pt x="10945" y="2903"/>
                    <a:pt x="10338" y="3808"/>
                  </a:cubicBezTo>
                  <a:cubicBezTo>
                    <a:pt x="9802" y="4546"/>
                    <a:pt x="9064" y="5118"/>
                    <a:pt x="8219" y="5451"/>
                  </a:cubicBezTo>
                  <a:lnTo>
                    <a:pt x="8159" y="4951"/>
                  </a:lnTo>
                  <a:cubicBezTo>
                    <a:pt x="8242" y="4487"/>
                    <a:pt x="8171" y="3963"/>
                    <a:pt x="8147" y="3499"/>
                  </a:cubicBezTo>
                  <a:cubicBezTo>
                    <a:pt x="8147" y="3463"/>
                    <a:pt x="8147" y="3439"/>
                    <a:pt x="8147" y="3403"/>
                  </a:cubicBezTo>
                  <a:lnTo>
                    <a:pt x="8147" y="3177"/>
                  </a:lnTo>
                  <a:cubicBezTo>
                    <a:pt x="8159" y="2237"/>
                    <a:pt x="8219" y="1296"/>
                    <a:pt x="8302" y="355"/>
                  </a:cubicBezTo>
                  <a:cubicBezTo>
                    <a:pt x="8315" y="130"/>
                    <a:pt x="8117" y="0"/>
                    <a:pt x="792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33"/>
            <p:cNvSpPr/>
            <p:nvPr/>
          </p:nvSpPr>
          <p:spPr>
            <a:xfrm>
              <a:off x="7679822" y="-89974"/>
              <a:ext cx="123072" cy="60448"/>
            </a:xfrm>
            <a:custGeom>
              <a:rect b="b" l="l" r="r" t="t"/>
              <a:pathLst>
                <a:path extrusionOk="0" h="1889" w="3846">
                  <a:moveTo>
                    <a:pt x="1933" y="1"/>
                  </a:moveTo>
                  <a:cubicBezTo>
                    <a:pt x="1371" y="1"/>
                    <a:pt x="812" y="136"/>
                    <a:pt x="298" y="388"/>
                  </a:cubicBezTo>
                  <a:cubicBezTo>
                    <a:pt x="238" y="412"/>
                    <a:pt x="191" y="472"/>
                    <a:pt x="167" y="531"/>
                  </a:cubicBezTo>
                  <a:cubicBezTo>
                    <a:pt x="155" y="555"/>
                    <a:pt x="131" y="567"/>
                    <a:pt x="119" y="591"/>
                  </a:cubicBezTo>
                  <a:cubicBezTo>
                    <a:pt x="0" y="745"/>
                    <a:pt x="0" y="960"/>
                    <a:pt x="107" y="1126"/>
                  </a:cubicBezTo>
                  <a:cubicBezTo>
                    <a:pt x="357" y="1495"/>
                    <a:pt x="834" y="1698"/>
                    <a:pt x="1322" y="1805"/>
                  </a:cubicBezTo>
                  <a:cubicBezTo>
                    <a:pt x="1357" y="1400"/>
                    <a:pt x="1429" y="995"/>
                    <a:pt x="1536" y="591"/>
                  </a:cubicBezTo>
                  <a:cubicBezTo>
                    <a:pt x="1584" y="454"/>
                    <a:pt x="1706" y="385"/>
                    <a:pt x="1826" y="385"/>
                  </a:cubicBezTo>
                  <a:cubicBezTo>
                    <a:pt x="1947" y="385"/>
                    <a:pt x="2066" y="454"/>
                    <a:pt x="2107" y="591"/>
                  </a:cubicBezTo>
                  <a:cubicBezTo>
                    <a:pt x="2203" y="1019"/>
                    <a:pt x="2250" y="1448"/>
                    <a:pt x="2250" y="1888"/>
                  </a:cubicBezTo>
                  <a:lnTo>
                    <a:pt x="2286" y="1888"/>
                  </a:lnTo>
                  <a:cubicBezTo>
                    <a:pt x="2810" y="1876"/>
                    <a:pt x="3846" y="1829"/>
                    <a:pt x="3834" y="1103"/>
                  </a:cubicBezTo>
                  <a:cubicBezTo>
                    <a:pt x="3834" y="888"/>
                    <a:pt x="3739" y="686"/>
                    <a:pt x="3584" y="543"/>
                  </a:cubicBezTo>
                  <a:cubicBezTo>
                    <a:pt x="3286" y="233"/>
                    <a:pt x="2762" y="79"/>
                    <a:pt x="2393" y="31"/>
                  </a:cubicBezTo>
                  <a:cubicBezTo>
                    <a:pt x="2240" y="11"/>
                    <a:pt x="2087" y="1"/>
                    <a:pt x="193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33"/>
            <p:cNvSpPr/>
            <p:nvPr/>
          </p:nvSpPr>
          <p:spPr>
            <a:xfrm>
              <a:off x="7712206" y="-77558"/>
              <a:ext cx="41920" cy="124672"/>
            </a:xfrm>
            <a:custGeom>
              <a:rect b="b" l="l" r="r" t="t"/>
              <a:pathLst>
                <a:path extrusionOk="0" h="3896" w="1310">
                  <a:moveTo>
                    <a:pt x="810" y="0"/>
                  </a:moveTo>
                  <a:cubicBezTo>
                    <a:pt x="691" y="0"/>
                    <a:pt x="572" y="72"/>
                    <a:pt x="524" y="214"/>
                  </a:cubicBezTo>
                  <a:cubicBezTo>
                    <a:pt x="429" y="607"/>
                    <a:pt x="357" y="1000"/>
                    <a:pt x="322" y="1405"/>
                  </a:cubicBezTo>
                  <a:cubicBezTo>
                    <a:pt x="298" y="1608"/>
                    <a:pt x="274" y="1810"/>
                    <a:pt x="262" y="2012"/>
                  </a:cubicBezTo>
                  <a:cubicBezTo>
                    <a:pt x="214" y="2536"/>
                    <a:pt x="0" y="3274"/>
                    <a:pt x="333" y="3727"/>
                  </a:cubicBezTo>
                  <a:cubicBezTo>
                    <a:pt x="402" y="3837"/>
                    <a:pt x="518" y="3895"/>
                    <a:pt x="637" y="3895"/>
                  </a:cubicBezTo>
                  <a:cubicBezTo>
                    <a:pt x="723" y="3895"/>
                    <a:pt x="811" y="3864"/>
                    <a:pt x="881" y="3798"/>
                  </a:cubicBezTo>
                  <a:cubicBezTo>
                    <a:pt x="1310" y="3393"/>
                    <a:pt x="1215" y="2655"/>
                    <a:pt x="1238" y="2108"/>
                  </a:cubicBezTo>
                  <a:lnTo>
                    <a:pt x="1238" y="1500"/>
                  </a:lnTo>
                  <a:cubicBezTo>
                    <a:pt x="1238" y="1072"/>
                    <a:pt x="1191" y="631"/>
                    <a:pt x="1095" y="214"/>
                  </a:cubicBezTo>
                  <a:cubicBezTo>
                    <a:pt x="1048" y="72"/>
                    <a:pt x="929" y="0"/>
                    <a:pt x="810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33"/>
            <p:cNvSpPr/>
            <p:nvPr/>
          </p:nvSpPr>
          <p:spPr>
            <a:xfrm>
              <a:off x="7674478" y="229898"/>
              <a:ext cx="55264" cy="42688"/>
            </a:xfrm>
            <a:custGeom>
              <a:rect b="b" l="l" r="r" t="t"/>
              <a:pathLst>
                <a:path extrusionOk="0" h="1334" w="1727">
                  <a:moveTo>
                    <a:pt x="870" y="0"/>
                  </a:moveTo>
                  <a:cubicBezTo>
                    <a:pt x="0" y="0"/>
                    <a:pt x="0" y="1334"/>
                    <a:pt x="870" y="1334"/>
                  </a:cubicBezTo>
                  <a:cubicBezTo>
                    <a:pt x="1727" y="1334"/>
                    <a:pt x="1727" y="0"/>
                    <a:pt x="87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33"/>
            <p:cNvSpPr/>
            <p:nvPr/>
          </p:nvSpPr>
          <p:spPr>
            <a:xfrm>
              <a:off x="8280270" y="167402"/>
              <a:ext cx="52992" cy="41184"/>
            </a:xfrm>
            <a:custGeom>
              <a:rect b="b" l="l" r="r" t="t"/>
              <a:pathLst>
                <a:path extrusionOk="0" h="1287" w="1656">
                  <a:moveTo>
                    <a:pt x="834" y="1"/>
                  </a:moveTo>
                  <a:cubicBezTo>
                    <a:pt x="0" y="1"/>
                    <a:pt x="0" y="1287"/>
                    <a:pt x="834" y="1287"/>
                  </a:cubicBezTo>
                  <a:cubicBezTo>
                    <a:pt x="1655" y="1287"/>
                    <a:pt x="1655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33"/>
            <p:cNvSpPr/>
            <p:nvPr/>
          </p:nvSpPr>
          <p:spPr>
            <a:xfrm>
              <a:off x="7909390" y="139434"/>
              <a:ext cx="274144" cy="265184"/>
            </a:xfrm>
            <a:custGeom>
              <a:rect b="b" l="l" r="r" t="t"/>
              <a:pathLst>
                <a:path extrusionOk="0" h="8287" w="8567">
                  <a:moveTo>
                    <a:pt x="5669" y="0"/>
                  </a:moveTo>
                  <a:cubicBezTo>
                    <a:pt x="2273" y="0"/>
                    <a:pt x="1608" y="4708"/>
                    <a:pt x="339" y="7066"/>
                  </a:cubicBezTo>
                  <a:cubicBezTo>
                    <a:pt x="1" y="7700"/>
                    <a:pt x="590" y="8286"/>
                    <a:pt x="1193" y="8286"/>
                  </a:cubicBezTo>
                  <a:cubicBezTo>
                    <a:pt x="1270" y="8286"/>
                    <a:pt x="1347" y="8277"/>
                    <a:pt x="1422" y="8257"/>
                  </a:cubicBezTo>
                  <a:cubicBezTo>
                    <a:pt x="3042" y="7840"/>
                    <a:pt x="4578" y="7149"/>
                    <a:pt x="5982" y="6245"/>
                  </a:cubicBezTo>
                  <a:cubicBezTo>
                    <a:pt x="7233" y="5411"/>
                    <a:pt x="8566" y="4113"/>
                    <a:pt x="8495" y="2482"/>
                  </a:cubicBezTo>
                  <a:cubicBezTo>
                    <a:pt x="8483" y="2030"/>
                    <a:pt x="8328" y="1589"/>
                    <a:pt x="8066" y="1220"/>
                  </a:cubicBezTo>
                  <a:cubicBezTo>
                    <a:pt x="7721" y="1458"/>
                    <a:pt x="7387" y="1708"/>
                    <a:pt x="7066" y="1970"/>
                  </a:cubicBezTo>
                  <a:cubicBezTo>
                    <a:pt x="7185" y="1994"/>
                    <a:pt x="7268" y="2089"/>
                    <a:pt x="7280" y="2208"/>
                  </a:cubicBezTo>
                  <a:cubicBezTo>
                    <a:pt x="7352" y="2625"/>
                    <a:pt x="7328" y="3054"/>
                    <a:pt x="7221" y="3459"/>
                  </a:cubicBezTo>
                  <a:cubicBezTo>
                    <a:pt x="7173" y="3616"/>
                    <a:pt x="7036" y="3690"/>
                    <a:pt x="6904" y="3690"/>
                  </a:cubicBezTo>
                  <a:cubicBezTo>
                    <a:pt x="6737" y="3690"/>
                    <a:pt x="6579" y="3571"/>
                    <a:pt x="6625" y="3351"/>
                  </a:cubicBezTo>
                  <a:cubicBezTo>
                    <a:pt x="6697" y="2994"/>
                    <a:pt x="6744" y="2625"/>
                    <a:pt x="6744" y="2256"/>
                  </a:cubicBezTo>
                  <a:lnTo>
                    <a:pt x="6744" y="2256"/>
                  </a:lnTo>
                  <a:cubicBezTo>
                    <a:pt x="6459" y="2494"/>
                    <a:pt x="6173" y="2756"/>
                    <a:pt x="5899" y="3006"/>
                  </a:cubicBezTo>
                  <a:cubicBezTo>
                    <a:pt x="5899" y="3042"/>
                    <a:pt x="5887" y="3078"/>
                    <a:pt x="5863" y="3113"/>
                  </a:cubicBezTo>
                  <a:cubicBezTo>
                    <a:pt x="5923" y="3530"/>
                    <a:pt x="5768" y="4066"/>
                    <a:pt x="5709" y="4387"/>
                  </a:cubicBezTo>
                  <a:cubicBezTo>
                    <a:pt x="5641" y="4693"/>
                    <a:pt x="5551" y="5525"/>
                    <a:pt x="5103" y="5525"/>
                  </a:cubicBezTo>
                  <a:cubicBezTo>
                    <a:pt x="5080" y="5525"/>
                    <a:pt x="5055" y="5523"/>
                    <a:pt x="5030" y="5518"/>
                  </a:cubicBezTo>
                  <a:cubicBezTo>
                    <a:pt x="4518" y="5423"/>
                    <a:pt x="4732" y="4554"/>
                    <a:pt x="4780" y="4232"/>
                  </a:cubicBezTo>
                  <a:cubicBezTo>
                    <a:pt x="4792" y="4185"/>
                    <a:pt x="4804" y="4125"/>
                    <a:pt x="4804" y="4066"/>
                  </a:cubicBezTo>
                  <a:lnTo>
                    <a:pt x="4804" y="4066"/>
                  </a:lnTo>
                  <a:cubicBezTo>
                    <a:pt x="4625" y="4268"/>
                    <a:pt x="4435" y="4459"/>
                    <a:pt x="4256" y="4661"/>
                  </a:cubicBezTo>
                  <a:cubicBezTo>
                    <a:pt x="4006" y="4935"/>
                    <a:pt x="3756" y="5197"/>
                    <a:pt x="3506" y="5459"/>
                  </a:cubicBezTo>
                  <a:cubicBezTo>
                    <a:pt x="3708" y="5828"/>
                    <a:pt x="3768" y="6256"/>
                    <a:pt x="3673" y="6673"/>
                  </a:cubicBezTo>
                  <a:cubicBezTo>
                    <a:pt x="3640" y="6826"/>
                    <a:pt x="3498" y="6938"/>
                    <a:pt x="3337" y="6938"/>
                  </a:cubicBezTo>
                  <a:cubicBezTo>
                    <a:pt x="3322" y="6938"/>
                    <a:pt x="3307" y="6937"/>
                    <a:pt x="3292" y="6935"/>
                  </a:cubicBezTo>
                  <a:cubicBezTo>
                    <a:pt x="3125" y="6899"/>
                    <a:pt x="3006" y="6733"/>
                    <a:pt x="3030" y="6554"/>
                  </a:cubicBezTo>
                  <a:cubicBezTo>
                    <a:pt x="3077" y="6352"/>
                    <a:pt x="3077" y="6137"/>
                    <a:pt x="3042" y="5935"/>
                  </a:cubicBezTo>
                  <a:lnTo>
                    <a:pt x="3042" y="5935"/>
                  </a:lnTo>
                  <a:cubicBezTo>
                    <a:pt x="2649" y="6352"/>
                    <a:pt x="2268" y="6780"/>
                    <a:pt x="1922" y="7233"/>
                  </a:cubicBezTo>
                  <a:cubicBezTo>
                    <a:pt x="1891" y="7277"/>
                    <a:pt x="1852" y="7295"/>
                    <a:pt x="1815" y="7295"/>
                  </a:cubicBezTo>
                  <a:cubicBezTo>
                    <a:pt x="1712" y="7295"/>
                    <a:pt x="1618" y="7156"/>
                    <a:pt x="1696" y="7042"/>
                  </a:cubicBezTo>
                  <a:cubicBezTo>
                    <a:pt x="2006" y="6602"/>
                    <a:pt x="2292" y="6137"/>
                    <a:pt x="2589" y="5685"/>
                  </a:cubicBezTo>
                  <a:lnTo>
                    <a:pt x="2589" y="5685"/>
                  </a:lnTo>
                  <a:lnTo>
                    <a:pt x="1911" y="5959"/>
                  </a:lnTo>
                  <a:cubicBezTo>
                    <a:pt x="1870" y="5974"/>
                    <a:pt x="1832" y="5982"/>
                    <a:pt x="1796" y="5982"/>
                  </a:cubicBezTo>
                  <a:cubicBezTo>
                    <a:pt x="1506" y="5982"/>
                    <a:pt x="1390" y="5513"/>
                    <a:pt x="1708" y="5375"/>
                  </a:cubicBezTo>
                  <a:lnTo>
                    <a:pt x="2661" y="4959"/>
                  </a:lnTo>
                  <a:cubicBezTo>
                    <a:pt x="2696" y="4941"/>
                    <a:pt x="2735" y="4933"/>
                    <a:pt x="2773" y="4933"/>
                  </a:cubicBezTo>
                  <a:cubicBezTo>
                    <a:pt x="2864" y="4933"/>
                    <a:pt x="2956" y="4979"/>
                    <a:pt x="3006" y="5054"/>
                  </a:cubicBezTo>
                  <a:cubicBezTo>
                    <a:pt x="3268" y="4673"/>
                    <a:pt x="3530" y="4304"/>
                    <a:pt x="3827" y="3947"/>
                  </a:cubicBezTo>
                  <a:lnTo>
                    <a:pt x="3982" y="3768"/>
                  </a:lnTo>
                  <a:lnTo>
                    <a:pt x="3982" y="3768"/>
                  </a:lnTo>
                  <a:cubicBezTo>
                    <a:pt x="3530" y="3935"/>
                    <a:pt x="3101" y="4113"/>
                    <a:pt x="2673" y="4328"/>
                  </a:cubicBezTo>
                  <a:cubicBezTo>
                    <a:pt x="2636" y="4345"/>
                    <a:pt x="2600" y="4352"/>
                    <a:pt x="2567" y="4352"/>
                  </a:cubicBezTo>
                  <a:cubicBezTo>
                    <a:pt x="2345" y="4352"/>
                    <a:pt x="2227" y="4007"/>
                    <a:pt x="2434" y="3851"/>
                  </a:cubicBezTo>
                  <a:cubicBezTo>
                    <a:pt x="3125" y="3316"/>
                    <a:pt x="4101" y="2756"/>
                    <a:pt x="5042" y="2601"/>
                  </a:cubicBezTo>
                  <a:cubicBezTo>
                    <a:pt x="5256" y="2375"/>
                    <a:pt x="5494" y="2149"/>
                    <a:pt x="5721" y="1935"/>
                  </a:cubicBezTo>
                  <a:lnTo>
                    <a:pt x="5721" y="1935"/>
                  </a:lnTo>
                  <a:cubicBezTo>
                    <a:pt x="5137" y="2030"/>
                    <a:pt x="4554" y="2173"/>
                    <a:pt x="3982" y="2339"/>
                  </a:cubicBezTo>
                  <a:cubicBezTo>
                    <a:pt x="3955" y="2348"/>
                    <a:pt x="3929" y="2352"/>
                    <a:pt x="3905" y="2352"/>
                  </a:cubicBezTo>
                  <a:cubicBezTo>
                    <a:pt x="3669" y="2352"/>
                    <a:pt x="3558" y="1973"/>
                    <a:pt x="3827" y="1887"/>
                  </a:cubicBezTo>
                  <a:cubicBezTo>
                    <a:pt x="4435" y="1696"/>
                    <a:pt x="5054" y="1530"/>
                    <a:pt x="5685" y="1399"/>
                  </a:cubicBezTo>
                  <a:cubicBezTo>
                    <a:pt x="5947" y="1351"/>
                    <a:pt x="6233" y="1268"/>
                    <a:pt x="6530" y="1220"/>
                  </a:cubicBezTo>
                  <a:cubicBezTo>
                    <a:pt x="6792" y="994"/>
                    <a:pt x="7066" y="792"/>
                    <a:pt x="7340" y="589"/>
                  </a:cubicBezTo>
                  <a:cubicBezTo>
                    <a:pt x="7149" y="494"/>
                    <a:pt x="6935" y="422"/>
                    <a:pt x="6721" y="399"/>
                  </a:cubicBezTo>
                  <a:cubicBezTo>
                    <a:pt x="6649" y="220"/>
                    <a:pt x="6506" y="89"/>
                    <a:pt x="6316" y="53"/>
                  </a:cubicBezTo>
                  <a:cubicBezTo>
                    <a:pt x="6090" y="17"/>
                    <a:pt x="5875" y="0"/>
                    <a:pt x="566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33"/>
            <p:cNvSpPr/>
            <p:nvPr/>
          </p:nvSpPr>
          <p:spPr>
            <a:xfrm>
              <a:off x="7953870" y="89866"/>
              <a:ext cx="350816" cy="283264"/>
            </a:xfrm>
            <a:custGeom>
              <a:rect b="b" l="l" r="r" t="t"/>
              <a:pathLst>
                <a:path extrusionOk="0" h="8852" w="10963">
                  <a:moveTo>
                    <a:pt x="10295" y="1"/>
                  </a:moveTo>
                  <a:cubicBezTo>
                    <a:pt x="9499" y="1"/>
                    <a:pt x="8623" y="532"/>
                    <a:pt x="7974" y="876"/>
                  </a:cubicBezTo>
                  <a:cubicBezTo>
                    <a:pt x="7271" y="1245"/>
                    <a:pt x="6593" y="1662"/>
                    <a:pt x="5950" y="2138"/>
                  </a:cubicBezTo>
                  <a:cubicBezTo>
                    <a:pt x="5676" y="2341"/>
                    <a:pt x="5414" y="2555"/>
                    <a:pt x="5152" y="2769"/>
                  </a:cubicBezTo>
                  <a:cubicBezTo>
                    <a:pt x="4854" y="2817"/>
                    <a:pt x="4557" y="2900"/>
                    <a:pt x="4295" y="2948"/>
                  </a:cubicBezTo>
                  <a:cubicBezTo>
                    <a:pt x="3664" y="3079"/>
                    <a:pt x="3045" y="3245"/>
                    <a:pt x="2426" y="3436"/>
                  </a:cubicBezTo>
                  <a:cubicBezTo>
                    <a:pt x="2153" y="3523"/>
                    <a:pt x="2269" y="3899"/>
                    <a:pt x="2519" y="3899"/>
                  </a:cubicBezTo>
                  <a:cubicBezTo>
                    <a:pt x="2542" y="3899"/>
                    <a:pt x="2567" y="3895"/>
                    <a:pt x="2592" y="3888"/>
                  </a:cubicBezTo>
                  <a:cubicBezTo>
                    <a:pt x="3164" y="3722"/>
                    <a:pt x="3747" y="3579"/>
                    <a:pt x="4331" y="3472"/>
                  </a:cubicBezTo>
                  <a:lnTo>
                    <a:pt x="4331" y="3472"/>
                  </a:lnTo>
                  <a:cubicBezTo>
                    <a:pt x="4092" y="3698"/>
                    <a:pt x="3878" y="3912"/>
                    <a:pt x="3652" y="4150"/>
                  </a:cubicBezTo>
                  <a:cubicBezTo>
                    <a:pt x="2723" y="4293"/>
                    <a:pt x="1735" y="4865"/>
                    <a:pt x="1044" y="5400"/>
                  </a:cubicBezTo>
                  <a:cubicBezTo>
                    <a:pt x="837" y="5556"/>
                    <a:pt x="955" y="5901"/>
                    <a:pt x="1177" y="5901"/>
                  </a:cubicBezTo>
                  <a:cubicBezTo>
                    <a:pt x="1210" y="5901"/>
                    <a:pt x="1246" y="5894"/>
                    <a:pt x="1283" y="5877"/>
                  </a:cubicBezTo>
                  <a:cubicBezTo>
                    <a:pt x="1711" y="5662"/>
                    <a:pt x="2140" y="5484"/>
                    <a:pt x="2592" y="5317"/>
                  </a:cubicBezTo>
                  <a:lnTo>
                    <a:pt x="2592" y="5317"/>
                  </a:lnTo>
                  <a:lnTo>
                    <a:pt x="2437" y="5496"/>
                  </a:lnTo>
                  <a:cubicBezTo>
                    <a:pt x="2140" y="5853"/>
                    <a:pt x="1878" y="6222"/>
                    <a:pt x="1616" y="6603"/>
                  </a:cubicBezTo>
                  <a:cubicBezTo>
                    <a:pt x="1560" y="6531"/>
                    <a:pt x="1476" y="6491"/>
                    <a:pt x="1392" y="6491"/>
                  </a:cubicBezTo>
                  <a:cubicBezTo>
                    <a:pt x="1351" y="6491"/>
                    <a:pt x="1309" y="6500"/>
                    <a:pt x="1271" y="6520"/>
                  </a:cubicBezTo>
                  <a:lnTo>
                    <a:pt x="318" y="6936"/>
                  </a:lnTo>
                  <a:cubicBezTo>
                    <a:pt x="0" y="7074"/>
                    <a:pt x="126" y="7542"/>
                    <a:pt x="418" y="7542"/>
                  </a:cubicBezTo>
                  <a:cubicBezTo>
                    <a:pt x="454" y="7542"/>
                    <a:pt x="492" y="7535"/>
                    <a:pt x="532" y="7520"/>
                  </a:cubicBezTo>
                  <a:lnTo>
                    <a:pt x="1199" y="7246"/>
                  </a:lnTo>
                  <a:lnTo>
                    <a:pt x="1199" y="7246"/>
                  </a:lnTo>
                  <a:cubicBezTo>
                    <a:pt x="902" y="7698"/>
                    <a:pt x="604" y="8163"/>
                    <a:pt x="306" y="8603"/>
                  </a:cubicBezTo>
                  <a:cubicBezTo>
                    <a:pt x="227" y="8717"/>
                    <a:pt x="330" y="8851"/>
                    <a:pt x="432" y="8851"/>
                  </a:cubicBezTo>
                  <a:cubicBezTo>
                    <a:pt x="468" y="8851"/>
                    <a:pt x="504" y="8834"/>
                    <a:pt x="532" y="8794"/>
                  </a:cubicBezTo>
                  <a:cubicBezTo>
                    <a:pt x="890" y="8341"/>
                    <a:pt x="1259" y="7913"/>
                    <a:pt x="1664" y="7496"/>
                  </a:cubicBezTo>
                  <a:lnTo>
                    <a:pt x="1664" y="7496"/>
                  </a:lnTo>
                  <a:cubicBezTo>
                    <a:pt x="1699" y="7698"/>
                    <a:pt x="1687" y="7913"/>
                    <a:pt x="1652" y="8115"/>
                  </a:cubicBezTo>
                  <a:cubicBezTo>
                    <a:pt x="1616" y="8294"/>
                    <a:pt x="1735" y="8460"/>
                    <a:pt x="1914" y="8496"/>
                  </a:cubicBezTo>
                  <a:cubicBezTo>
                    <a:pt x="1929" y="8498"/>
                    <a:pt x="1944" y="8499"/>
                    <a:pt x="1959" y="8499"/>
                  </a:cubicBezTo>
                  <a:cubicBezTo>
                    <a:pt x="2118" y="8499"/>
                    <a:pt x="2251" y="8386"/>
                    <a:pt x="2295" y="8234"/>
                  </a:cubicBezTo>
                  <a:cubicBezTo>
                    <a:pt x="2390" y="7817"/>
                    <a:pt x="2330" y="7389"/>
                    <a:pt x="2116" y="7020"/>
                  </a:cubicBezTo>
                  <a:cubicBezTo>
                    <a:pt x="2366" y="6758"/>
                    <a:pt x="2616" y="6496"/>
                    <a:pt x="2866" y="6222"/>
                  </a:cubicBezTo>
                  <a:cubicBezTo>
                    <a:pt x="3045" y="6031"/>
                    <a:pt x="3235" y="5829"/>
                    <a:pt x="3426" y="5639"/>
                  </a:cubicBezTo>
                  <a:lnTo>
                    <a:pt x="3426" y="5639"/>
                  </a:lnTo>
                  <a:cubicBezTo>
                    <a:pt x="3414" y="5686"/>
                    <a:pt x="3402" y="5746"/>
                    <a:pt x="3402" y="5793"/>
                  </a:cubicBezTo>
                  <a:cubicBezTo>
                    <a:pt x="3354" y="6115"/>
                    <a:pt x="3128" y="6984"/>
                    <a:pt x="3652" y="7079"/>
                  </a:cubicBezTo>
                  <a:cubicBezTo>
                    <a:pt x="3675" y="7083"/>
                    <a:pt x="3697" y="7085"/>
                    <a:pt x="3719" y="7085"/>
                  </a:cubicBezTo>
                  <a:cubicBezTo>
                    <a:pt x="4171" y="7085"/>
                    <a:pt x="4250" y="6278"/>
                    <a:pt x="4319" y="5948"/>
                  </a:cubicBezTo>
                  <a:cubicBezTo>
                    <a:pt x="4390" y="5603"/>
                    <a:pt x="4533" y="5091"/>
                    <a:pt x="4485" y="4674"/>
                  </a:cubicBezTo>
                  <a:cubicBezTo>
                    <a:pt x="4497" y="4638"/>
                    <a:pt x="4509" y="4603"/>
                    <a:pt x="4509" y="4567"/>
                  </a:cubicBezTo>
                  <a:cubicBezTo>
                    <a:pt x="4795" y="4317"/>
                    <a:pt x="5069" y="4055"/>
                    <a:pt x="5354" y="3817"/>
                  </a:cubicBezTo>
                  <a:lnTo>
                    <a:pt x="5354" y="3817"/>
                  </a:lnTo>
                  <a:cubicBezTo>
                    <a:pt x="5354" y="4186"/>
                    <a:pt x="5307" y="4555"/>
                    <a:pt x="5235" y="4912"/>
                  </a:cubicBezTo>
                  <a:cubicBezTo>
                    <a:pt x="5195" y="5132"/>
                    <a:pt x="5353" y="5251"/>
                    <a:pt x="5518" y="5251"/>
                  </a:cubicBezTo>
                  <a:cubicBezTo>
                    <a:pt x="5648" y="5251"/>
                    <a:pt x="5783" y="5177"/>
                    <a:pt x="5831" y="5019"/>
                  </a:cubicBezTo>
                  <a:cubicBezTo>
                    <a:pt x="5950" y="4615"/>
                    <a:pt x="5974" y="4186"/>
                    <a:pt x="5902" y="3769"/>
                  </a:cubicBezTo>
                  <a:cubicBezTo>
                    <a:pt x="5890" y="3650"/>
                    <a:pt x="5795" y="3555"/>
                    <a:pt x="5688" y="3531"/>
                  </a:cubicBezTo>
                  <a:cubicBezTo>
                    <a:pt x="6009" y="3269"/>
                    <a:pt x="6343" y="3019"/>
                    <a:pt x="6676" y="2781"/>
                  </a:cubicBezTo>
                  <a:cubicBezTo>
                    <a:pt x="7117" y="2460"/>
                    <a:pt x="7581" y="2174"/>
                    <a:pt x="8057" y="1900"/>
                  </a:cubicBezTo>
                  <a:cubicBezTo>
                    <a:pt x="8593" y="1614"/>
                    <a:pt x="9141" y="1352"/>
                    <a:pt x="9712" y="1126"/>
                  </a:cubicBezTo>
                  <a:cubicBezTo>
                    <a:pt x="10153" y="947"/>
                    <a:pt x="10569" y="828"/>
                    <a:pt x="10867" y="447"/>
                  </a:cubicBezTo>
                  <a:cubicBezTo>
                    <a:pt x="10962" y="328"/>
                    <a:pt x="10927" y="150"/>
                    <a:pt x="10784" y="78"/>
                  </a:cubicBezTo>
                  <a:cubicBezTo>
                    <a:pt x="10626" y="24"/>
                    <a:pt x="10462" y="1"/>
                    <a:pt x="10295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33"/>
            <p:cNvSpPr/>
            <p:nvPr/>
          </p:nvSpPr>
          <p:spPr>
            <a:xfrm>
              <a:off x="7221454" y="-63670"/>
              <a:ext cx="290368" cy="193792"/>
            </a:xfrm>
            <a:custGeom>
              <a:rect b="b" l="l" r="r" t="t"/>
              <a:pathLst>
                <a:path extrusionOk="0" h="6056" w="9074">
                  <a:moveTo>
                    <a:pt x="3898" y="0"/>
                  </a:moveTo>
                  <a:cubicBezTo>
                    <a:pt x="3597" y="0"/>
                    <a:pt x="3305" y="141"/>
                    <a:pt x="3120" y="471"/>
                  </a:cubicBezTo>
                  <a:cubicBezTo>
                    <a:pt x="2751" y="1150"/>
                    <a:pt x="2275" y="1781"/>
                    <a:pt x="1715" y="2316"/>
                  </a:cubicBezTo>
                  <a:lnTo>
                    <a:pt x="1608" y="2424"/>
                  </a:lnTo>
                  <a:cubicBezTo>
                    <a:pt x="1191" y="2567"/>
                    <a:pt x="846" y="2840"/>
                    <a:pt x="584" y="3186"/>
                  </a:cubicBezTo>
                  <a:cubicBezTo>
                    <a:pt x="549" y="3245"/>
                    <a:pt x="513" y="3317"/>
                    <a:pt x="477" y="3376"/>
                  </a:cubicBezTo>
                  <a:cubicBezTo>
                    <a:pt x="322" y="3543"/>
                    <a:pt x="203" y="3745"/>
                    <a:pt x="120" y="3960"/>
                  </a:cubicBezTo>
                  <a:cubicBezTo>
                    <a:pt x="1" y="4245"/>
                    <a:pt x="72" y="4579"/>
                    <a:pt x="299" y="4793"/>
                  </a:cubicBezTo>
                  <a:cubicBezTo>
                    <a:pt x="310" y="4745"/>
                    <a:pt x="322" y="4686"/>
                    <a:pt x="346" y="4638"/>
                  </a:cubicBezTo>
                  <a:cubicBezTo>
                    <a:pt x="608" y="3960"/>
                    <a:pt x="1168" y="3459"/>
                    <a:pt x="1811" y="3448"/>
                  </a:cubicBezTo>
                  <a:cubicBezTo>
                    <a:pt x="2243" y="3216"/>
                    <a:pt x="2747" y="3119"/>
                    <a:pt x="3248" y="3119"/>
                  </a:cubicBezTo>
                  <a:cubicBezTo>
                    <a:pt x="3519" y="3119"/>
                    <a:pt x="3790" y="3147"/>
                    <a:pt x="4049" y="3198"/>
                  </a:cubicBezTo>
                  <a:cubicBezTo>
                    <a:pt x="5490" y="3507"/>
                    <a:pt x="7145" y="4221"/>
                    <a:pt x="8300" y="5138"/>
                  </a:cubicBezTo>
                  <a:cubicBezTo>
                    <a:pt x="8395" y="5198"/>
                    <a:pt x="8430" y="5329"/>
                    <a:pt x="8395" y="5448"/>
                  </a:cubicBezTo>
                  <a:cubicBezTo>
                    <a:pt x="8550" y="5615"/>
                    <a:pt x="8633" y="5829"/>
                    <a:pt x="8633" y="6055"/>
                  </a:cubicBezTo>
                  <a:cubicBezTo>
                    <a:pt x="8954" y="5674"/>
                    <a:pt x="9073" y="5150"/>
                    <a:pt x="8823" y="4507"/>
                  </a:cubicBezTo>
                  <a:cubicBezTo>
                    <a:pt x="8538" y="3745"/>
                    <a:pt x="7799" y="3388"/>
                    <a:pt x="7121" y="3067"/>
                  </a:cubicBezTo>
                  <a:cubicBezTo>
                    <a:pt x="6490" y="2769"/>
                    <a:pt x="5942" y="2328"/>
                    <a:pt x="5513" y="1781"/>
                  </a:cubicBezTo>
                  <a:cubicBezTo>
                    <a:pt x="5359" y="1304"/>
                    <a:pt x="5121" y="864"/>
                    <a:pt x="4811" y="471"/>
                  </a:cubicBezTo>
                  <a:cubicBezTo>
                    <a:pt x="4590" y="180"/>
                    <a:pt x="4238" y="0"/>
                    <a:pt x="389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33"/>
            <p:cNvSpPr/>
            <p:nvPr/>
          </p:nvSpPr>
          <p:spPr>
            <a:xfrm>
              <a:off x="7229070" y="35978"/>
              <a:ext cx="269408" cy="122720"/>
            </a:xfrm>
            <a:custGeom>
              <a:rect b="b" l="l" r="r" t="t"/>
              <a:pathLst>
                <a:path extrusionOk="0" h="3835" w="8419">
                  <a:moveTo>
                    <a:pt x="3013" y="0"/>
                  </a:moveTo>
                  <a:cubicBezTo>
                    <a:pt x="2511" y="0"/>
                    <a:pt x="2010" y="101"/>
                    <a:pt x="1585" y="334"/>
                  </a:cubicBezTo>
                  <a:cubicBezTo>
                    <a:pt x="942" y="345"/>
                    <a:pt x="382" y="857"/>
                    <a:pt x="108" y="1524"/>
                  </a:cubicBezTo>
                  <a:cubicBezTo>
                    <a:pt x="96" y="1584"/>
                    <a:pt x="84" y="1631"/>
                    <a:pt x="72" y="1691"/>
                  </a:cubicBezTo>
                  <a:cubicBezTo>
                    <a:pt x="1" y="2155"/>
                    <a:pt x="394" y="2620"/>
                    <a:pt x="811" y="2751"/>
                  </a:cubicBezTo>
                  <a:cubicBezTo>
                    <a:pt x="965" y="2798"/>
                    <a:pt x="1108" y="2846"/>
                    <a:pt x="1263" y="2882"/>
                  </a:cubicBezTo>
                  <a:cubicBezTo>
                    <a:pt x="1358" y="2929"/>
                    <a:pt x="1454" y="2953"/>
                    <a:pt x="1561" y="2977"/>
                  </a:cubicBezTo>
                  <a:cubicBezTo>
                    <a:pt x="1977" y="3096"/>
                    <a:pt x="2406" y="3203"/>
                    <a:pt x="2823" y="3298"/>
                  </a:cubicBezTo>
                  <a:cubicBezTo>
                    <a:pt x="2954" y="2655"/>
                    <a:pt x="3180" y="2024"/>
                    <a:pt x="3478" y="1441"/>
                  </a:cubicBezTo>
                  <a:cubicBezTo>
                    <a:pt x="3564" y="1280"/>
                    <a:pt x="3749" y="1198"/>
                    <a:pt x="3933" y="1198"/>
                  </a:cubicBezTo>
                  <a:cubicBezTo>
                    <a:pt x="4157" y="1198"/>
                    <a:pt x="4379" y="1318"/>
                    <a:pt x="4418" y="1560"/>
                  </a:cubicBezTo>
                  <a:cubicBezTo>
                    <a:pt x="4502" y="2239"/>
                    <a:pt x="4502" y="2917"/>
                    <a:pt x="4394" y="3584"/>
                  </a:cubicBezTo>
                  <a:cubicBezTo>
                    <a:pt x="5442" y="3739"/>
                    <a:pt x="6490" y="3822"/>
                    <a:pt x="7538" y="3834"/>
                  </a:cubicBezTo>
                  <a:cubicBezTo>
                    <a:pt x="8026" y="3834"/>
                    <a:pt x="8419" y="3429"/>
                    <a:pt x="8395" y="2941"/>
                  </a:cubicBezTo>
                  <a:cubicBezTo>
                    <a:pt x="8407" y="2715"/>
                    <a:pt x="8323" y="2501"/>
                    <a:pt x="8169" y="2334"/>
                  </a:cubicBezTo>
                  <a:cubicBezTo>
                    <a:pt x="8204" y="2215"/>
                    <a:pt x="8169" y="2084"/>
                    <a:pt x="8062" y="2012"/>
                  </a:cubicBezTo>
                  <a:cubicBezTo>
                    <a:pt x="6919" y="1107"/>
                    <a:pt x="5252" y="393"/>
                    <a:pt x="3811" y="84"/>
                  </a:cubicBezTo>
                  <a:cubicBezTo>
                    <a:pt x="3553" y="29"/>
                    <a:pt x="3283" y="0"/>
                    <a:pt x="301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33"/>
            <p:cNvSpPr/>
            <p:nvPr/>
          </p:nvSpPr>
          <p:spPr>
            <a:xfrm>
              <a:off x="7283566" y="74314"/>
              <a:ext cx="89184" cy="278688"/>
            </a:xfrm>
            <a:custGeom>
              <a:rect b="b" l="l" r="r" t="t"/>
              <a:pathLst>
                <a:path extrusionOk="0" h="8709" w="2787">
                  <a:moveTo>
                    <a:pt x="2225" y="0"/>
                  </a:moveTo>
                  <a:cubicBezTo>
                    <a:pt x="2044" y="0"/>
                    <a:pt x="1861" y="82"/>
                    <a:pt x="1775" y="243"/>
                  </a:cubicBezTo>
                  <a:cubicBezTo>
                    <a:pt x="1465" y="826"/>
                    <a:pt x="1251" y="1457"/>
                    <a:pt x="1120" y="2100"/>
                  </a:cubicBezTo>
                  <a:cubicBezTo>
                    <a:pt x="953" y="2862"/>
                    <a:pt x="846" y="3648"/>
                    <a:pt x="703" y="4386"/>
                  </a:cubicBezTo>
                  <a:cubicBezTo>
                    <a:pt x="560" y="5136"/>
                    <a:pt x="429" y="5898"/>
                    <a:pt x="298" y="6660"/>
                  </a:cubicBezTo>
                  <a:cubicBezTo>
                    <a:pt x="191" y="7279"/>
                    <a:pt x="1" y="7839"/>
                    <a:pt x="358" y="8399"/>
                  </a:cubicBezTo>
                  <a:cubicBezTo>
                    <a:pt x="472" y="8570"/>
                    <a:pt x="699" y="8709"/>
                    <a:pt x="915" y="8709"/>
                  </a:cubicBezTo>
                  <a:cubicBezTo>
                    <a:pt x="1013" y="8709"/>
                    <a:pt x="1109" y="8680"/>
                    <a:pt x="1191" y="8613"/>
                  </a:cubicBezTo>
                  <a:cubicBezTo>
                    <a:pt x="1822" y="8137"/>
                    <a:pt x="1822" y="7541"/>
                    <a:pt x="1953" y="6791"/>
                  </a:cubicBezTo>
                  <a:cubicBezTo>
                    <a:pt x="2072" y="6077"/>
                    <a:pt x="2203" y="5374"/>
                    <a:pt x="2310" y="4660"/>
                  </a:cubicBezTo>
                  <a:cubicBezTo>
                    <a:pt x="2429" y="3922"/>
                    <a:pt x="2596" y="3160"/>
                    <a:pt x="2691" y="2398"/>
                  </a:cubicBezTo>
                  <a:cubicBezTo>
                    <a:pt x="2787" y="1719"/>
                    <a:pt x="2787" y="1041"/>
                    <a:pt x="2703" y="362"/>
                  </a:cubicBezTo>
                  <a:cubicBezTo>
                    <a:pt x="2664" y="120"/>
                    <a:pt x="2446" y="0"/>
                    <a:pt x="222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33"/>
            <p:cNvSpPr/>
            <p:nvPr/>
          </p:nvSpPr>
          <p:spPr>
            <a:xfrm>
              <a:off x="5016238" y="165226"/>
              <a:ext cx="110528" cy="97856"/>
            </a:xfrm>
            <a:custGeom>
              <a:rect b="b" l="l" r="r" t="t"/>
              <a:pathLst>
                <a:path extrusionOk="0" h="3058" w="3454">
                  <a:moveTo>
                    <a:pt x="1627" y="1"/>
                  </a:moveTo>
                  <a:cubicBezTo>
                    <a:pt x="1027" y="1"/>
                    <a:pt x="633" y="690"/>
                    <a:pt x="381" y="1426"/>
                  </a:cubicBezTo>
                  <a:cubicBezTo>
                    <a:pt x="155" y="1938"/>
                    <a:pt x="24" y="2498"/>
                    <a:pt x="0" y="3057"/>
                  </a:cubicBezTo>
                  <a:cubicBezTo>
                    <a:pt x="12" y="3034"/>
                    <a:pt x="24" y="3022"/>
                    <a:pt x="36" y="2998"/>
                  </a:cubicBezTo>
                  <a:cubicBezTo>
                    <a:pt x="60" y="2938"/>
                    <a:pt x="108" y="2879"/>
                    <a:pt x="179" y="2855"/>
                  </a:cubicBezTo>
                  <a:cubicBezTo>
                    <a:pt x="684" y="2602"/>
                    <a:pt x="1241" y="2467"/>
                    <a:pt x="1809" y="2467"/>
                  </a:cubicBezTo>
                  <a:cubicBezTo>
                    <a:pt x="1964" y="2467"/>
                    <a:pt x="2119" y="2477"/>
                    <a:pt x="2275" y="2498"/>
                  </a:cubicBezTo>
                  <a:cubicBezTo>
                    <a:pt x="2644" y="2557"/>
                    <a:pt x="3156" y="2700"/>
                    <a:pt x="3453" y="2998"/>
                  </a:cubicBezTo>
                  <a:cubicBezTo>
                    <a:pt x="3429" y="2522"/>
                    <a:pt x="3322" y="2033"/>
                    <a:pt x="3156" y="1581"/>
                  </a:cubicBezTo>
                  <a:cubicBezTo>
                    <a:pt x="2941" y="1045"/>
                    <a:pt x="2620" y="390"/>
                    <a:pt x="2072" y="116"/>
                  </a:cubicBezTo>
                  <a:cubicBezTo>
                    <a:pt x="1913" y="37"/>
                    <a:pt x="1765" y="1"/>
                    <a:pt x="162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33"/>
            <p:cNvSpPr/>
            <p:nvPr/>
          </p:nvSpPr>
          <p:spPr>
            <a:xfrm>
              <a:off x="5012430" y="244170"/>
              <a:ext cx="122720" cy="60448"/>
            </a:xfrm>
            <a:custGeom>
              <a:rect b="b" l="l" r="r" t="t"/>
              <a:pathLst>
                <a:path extrusionOk="0" h="1889" w="3835">
                  <a:moveTo>
                    <a:pt x="1928" y="0"/>
                  </a:moveTo>
                  <a:cubicBezTo>
                    <a:pt x="1360" y="0"/>
                    <a:pt x="803" y="135"/>
                    <a:pt x="298" y="388"/>
                  </a:cubicBezTo>
                  <a:cubicBezTo>
                    <a:pt x="227" y="412"/>
                    <a:pt x="179" y="471"/>
                    <a:pt x="155" y="531"/>
                  </a:cubicBezTo>
                  <a:cubicBezTo>
                    <a:pt x="143" y="555"/>
                    <a:pt x="131" y="567"/>
                    <a:pt x="119" y="590"/>
                  </a:cubicBezTo>
                  <a:cubicBezTo>
                    <a:pt x="0" y="745"/>
                    <a:pt x="0" y="948"/>
                    <a:pt x="96" y="1114"/>
                  </a:cubicBezTo>
                  <a:cubicBezTo>
                    <a:pt x="346" y="1483"/>
                    <a:pt x="822" y="1686"/>
                    <a:pt x="1322" y="1793"/>
                  </a:cubicBezTo>
                  <a:cubicBezTo>
                    <a:pt x="1358" y="1388"/>
                    <a:pt x="1429" y="983"/>
                    <a:pt x="1536" y="590"/>
                  </a:cubicBezTo>
                  <a:cubicBezTo>
                    <a:pt x="1572" y="452"/>
                    <a:pt x="1700" y="380"/>
                    <a:pt x="1825" y="380"/>
                  </a:cubicBezTo>
                  <a:cubicBezTo>
                    <a:pt x="1947" y="380"/>
                    <a:pt x="2066" y="449"/>
                    <a:pt x="2096" y="590"/>
                  </a:cubicBezTo>
                  <a:cubicBezTo>
                    <a:pt x="2191" y="1019"/>
                    <a:pt x="2239" y="1448"/>
                    <a:pt x="2239" y="1888"/>
                  </a:cubicBezTo>
                  <a:lnTo>
                    <a:pt x="2275" y="1888"/>
                  </a:lnTo>
                  <a:cubicBezTo>
                    <a:pt x="2798" y="1876"/>
                    <a:pt x="3834" y="1829"/>
                    <a:pt x="3834" y="1102"/>
                  </a:cubicBezTo>
                  <a:cubicBezTo>
                    <a:pt x="3822" y="888"/>
                    <a:pt x="3739" y="686"/>
                    <a:pt x="3584" y="543"/>
                  </a:cubicBezTo>
                  <a:cubicBezTo>
                    <a:pt x="3287" y="233"/>
                    <a:pt x="2763" y="78"/>
                    <a:pt x="2394" y="31"/>
                  </a:cubicBezTo>
                  <a:cubicBezTo>
                    <a:pt x="2238" y="10"/>
                    <a:pt x="2083" y="0"/>
                    <a:pt x="192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33"/>
            <p:cNvSpPr/>
            <p:nvPr/>
          </p:nvSpPr>
          <p:spPr>
            <a:xfrm>
              <a:off x="5044814" y="256330"/>
              <a:ext cx="41568" cy="124512"/>
            </a:xfrm>
            <a:custGeom>
              <a:rect b="b" l="l" r="r" t="t"/>
              <a:pathLst>
                <a:path extrusionOk="0" h="3891" w="1299">
                  <a:moveTo>
                    <a:pt x="813" y="0"/>
                  </a:moveTo>
                  <a:cubicBezTo>
                    <a:pt x="688" y="0"/>
                    <a:pt x="560" y="72"/>
                    <a:pt x="524" y="210"/>
                  </a:cubicBezTo>
                  <a:cubicBezTo>
                    <a:pt x="417" y="603"/>
                    <a:pt x="346" y="1008"/>
                    <a:pt x="310" y="1413"/>
                  </a:cubicBezTo>
                  <a:cubicBezTo>
                    <a:pt x="286" y="1615"/>
                    <a:pt x="274" y="1818"/>
                    <a:pt x="250" y="2020"/>
                  </a:cubicBezTo>
                  <a:cubicBezTo>
                    <a:pt x="203" y="2532"/>
                    <a:pt x="0" y="3282"/>
                    <a:pt x="322" y="3723"/>
                  </a:cubicBezTo>
                  <a:cubicBezTo>
                    <a:pt x="391" y="3833"/>
                    <a:pt x="511" y="3891"/>
                    <a:pt x="630" y="3891"/>
                  </a:cubicBezTo>
                  <a:cubicBezTo>
                    <a:pt x="717" y="3891"/>
                    <a:pt x="804" y="3860"/>
                    <a:pt x="870" y="3794"/>
                  </a:cubicBezTo>
                  <a:cubicBezTo>
                    <a:pt x="1298" y="3389"/>
                    <a:pt x="1203" y="2651"/>
                    <a:pt x="1227" y="2115"/>
                  </a:cubicBezTo>
                  <a:lnTo>
                    <a:pt x="1227" y="1508"/>
                  </a:lnTo>
                  <a:cubicBezTo>
                    <a:pt x="1227" y="1068"/>
                    <a:pt x="1179" y="639"/>
                    <a:pt x="1084" y="210"/>
                  </a:cubicBezTo>
                  <a:cubicBezTo>
                    <a:pt x="1054" y="69"/>
                    <a:pt x="935" y="0"/>
                    <a:pt x="81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33"/>
            <p:cNvSpPr/>
            <p:nvPr/>
          </p:nvSpPr>
          <p:spPr>
            <a:xfrm>
              <a:off x="4693134" y="-190262"/>
              <a:ext cx="510208" cy="227168"/>
            </a:xfrm>
            <a:custGeom>
              <a:rect b="b" l="l" r="r" t="t"/>
              <a:pathLst>
                <a:path extrusionOk="0" h="7099" w="15944">
                  <a:moveTo>
                    <a:pt x="8345" y="1"/>
                  </a:moveTo>
                  <a:cubicBezTo>
                    <a:pt x="7371" y="1"/>
                    <a:pt x="6526" y="625"/>
                    <a:pt x="6026" y="1427"/>
                  </a:cubicBezTo>
                  <a:cubicBezTo>
                    <a:pt x="5930" y="1581"/>
                    <a:pt x="5847" y="1736"/>
                    <a:pt x="5787" y="1891"/>
                  </a:cubicBezTo>
                  <a:cubicBezTo>
                    <a:pt x="5561" y="2141"/>
                    <a:pt x="5371" y="2415"/>
                    <a:pt x="5228" y="2713"/>
                  </a:cubicBezTo>
                  <a:cubicBezTo>
                    <a:pt x="5216" y="2748"/>
                    <a:pt x="5192" y="2796"/>
                    <a:pt x="5180" y="2832"/>
                  </a:cubicBezTo>
                  <a:cubicBezTo>
                    <a:pt x="5049" y="2748"/>
                    <a:pt x="4918" y="2689"/>
                    <a:pt x="4775" y="2629"/>
                  </a:cubicBezTo>
                  <a:cubicBezTo>
                    <a:pt x="4536" y="2540"/>
                    <a:pt x="4291" y="2497"/>
                    <a:pt x="4049" y="2497"/>
                  </a:cubicBezTo>
                  <a:cubicBezTo>
                    <a:pt x="3196" y="2497"/>
                    <a:pt x="2391" y="3026"/>
                    <a:pt x="2085" y="3879"/>
                  </a:cubicBezTo>
                  <a:cubicBezTo>
                    <a:pt x="2049" y="3998"/>
                    <a:pt x="2013" y="4106"/>
                    <a:pt x="1989" y="4225"/>
                  </a:cubicBezTo>
                  <a:cubicBezTo>
                    <a:pt x="1860" y="4197"/>
                    <a:pt x="1730" y="4184"/>
                    <a:pt x="1601" y="4184"/>
                  </a:cubicBezTo>
                  <a:cubicBezTo>
                    <a:pt x="1335" y="4184"/>
                    <a:pt x="1071" y="4240"/>
                    <a:pt x="823" y="4344"/>
                  </a:cubicBezTo>
                  <a:cubicBezTo>
                    <a:pt x="549" y="4427"/>
                    <a:pt x="311" y="4618"/>
                    <a:pt x="168" y="4856"/>
                  </a:cubicBezTo>
                  <a:cubicBezTo>
                    <a:pt x="1" y="5189"/>
                    <a:pt x="1" y="5582"/>
                    <a:pt x="180" y="5903"/>
                  </a:cubicBezTo>
                  <a:cubicBezTo>
                    <a:pt x="394" y="6308"/>
                    <a:pt x="751" y="6630"/>
                    <a:pt x="1180" y="6796"/>
                  </a:cubicBezTo>
                  <a:cubicBezTo>
                    <a:pt x="1330" y="6849"/>
                    <a:pt x="1492" y="6876"/>
                    <a:pt x="1652" y="6876"/>
                  </a:cubicBezTo>
                  <a:cubicBezTo>
                    <a:pt x="1783" y="6876"/>
                    <a:pt x="1914" y="6858"/>
                    <a:pt x="2037" y="6820"/>
                  </a:cubicBezTo>
                  <a:cubicBezTo>
                    <a:pt x="4109" y="6927"/>
                    <a:pt x="6168" y="7011"/>
                    <a:pt x="8240" y="7058"/>
                  </a:cubicBezTo>
                  <a:cubicBezTo>
                    <a:pt x="9071" y="7085"/>
                    <a:pt x="9894" y="7098"/>
                    <a:pt x="10716" y="7098"/>
                  </a:cubicBezTo>
                  <a:cubicBezTo>
                    <a:pt x="10990" y="7098"/>
                    <a:pt x="11264" y="7097"/>
                    <a:pt x="11538" y="7094"/>
                  </a:cubicBezTo>
                  <a:cubicBezTo>
                    <a:pt x="11605" y="7093"/>
                    <a:pt x="11673" y="7093"/>
                    <a:pt x="11742" y="7093"/>
                  </a:cubicBezTo>
                  <a:cubicBezTo>
                    <a:pt x="11983" y="7093"/>
                    <a:pt x="12233" y="7097"/>
                    <a:pt x="12484" y="7097"/>
                  </a:cubicBezTo>
                  <a:cubicBezTo>
                    <a:pt x="13099" y="7097"/>
                    <a:pt x="13727" y="7071"/>
                    <a:pt x="14288" y="6892"/>
                  </a:cubicBezTo>
                  <a:cubicBezTo>
                    <a:pt x="14318" y="6894"/>
                    <a:pt x="14348" y="6895"/>
                    <a:pt x="14378" y="6895"/>
                  </a:cubicBezTo>
                  <a:cubicBezTo>
                    <a:pt x="14857" y="6895"/>
                    <a:pt x="15303" y="6627"/>
                    <a:pt x="15527" y="6201"/>
                  </a:cubicBezTo>
                  <a:cubicBezTo>
                    <a:pt x="15943" y="5415"/>
                    <a:pt x="15336" y="4665"/>
                    <a:pt x="14574" y="4463"/>
                  </a:cubicBezTo>
                  <a:cubicBezTo>
                    <a:pt x="14479" y="4439"/>
                    <a:pt x="14372" y="4415"/>
                    <a:pt x="14277" y="4403"/>
                  </a:cubicBezTo>
                  <a:cubicBezTo>
                    <a:pt x="14152" y="4384"/>
                    <a:pt x="14024" y="4375"/>
                    <a:pt x="13896" y="4375"/>
                  </a:cubicBezTo>
                  <a:cubicBezTo>
                    <a:pt x="13792" y="4375"/>
                    <a:pt x="13688" y="4381"/>
                    <a:pt x="13586" y="4391"/>
                  </a:cubicBezTo>
                  <a:cubicBezTo>
                    <a:pt x="13574" y="4344"/>
                    <a:pt x="13562" y="4284"/>
                    <a:pt x="13538" y="4237"/>
                  </a:cubicBezTo>
                  <a:cubicBezTo>
                    <a:pt x="13491" y="3677"/>
                    <a:pt x="13181" y="3177"/>
                    <a:pt x="12705" y="2879"/>
                  </a:cubicBezTo>
                  <a:cubicBezTo>
                    <a:pt x="12447" y="2728"/>
                    <a:pt x="12128" y="2657"/>
                    <a:pt x="11801" y="2657"/>
                  </a:cubicBezTo>
                  <a:cubicBezTo>
                    <a:pt x="11510" y="2657"/>
                    <a:pt x="11212" y="2713"/>
                    <a:pt x="10943" y="2820"/>
                  </a:cubicBezTo>
                  <a:cubicBezTo>
                    <a:pt x="10931" y="2772"/>
                    <a:pt x="10919" y="2724"/>
                    <a:pt x="10919" y="2665"/>
                  </a:cubicBezTo>
                  <a:cubicBezTo>
                    <a:pt x="10883" y="2117"/>
                    <a:pt x="10657" y="1593"/>
                    <a:pt x="10276" y="1200"/>
                  </a:cubicBezTo>
                  <a:cubicBezTo>
                    <a:pt x="9907" y="558"/>
                    <a:pt x="9335" y="93"/>
                    <a:pt x="8550" y="10"/>
                  </a:cubicBezTo>
                  <a:cubicBezTo>
                    <a:pt x="8481" y="4"/>
                    <a:pt x="8412" y="1"/>
                    <a:pt x="834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33"/>
            <p:cNvSpPr/>
            <p:nvPr/>
          </p:nvSpPr>
          <p:spPr>
            <a:xfrm>
              <a:off x="4778126" y="227978"/>
              <a:ext cx="54496" cy="56896"/>
            </a:xfrm>
            <a:custGeom>
              <a:rect b="b" l="l" r="r" t="t"/>
              <a:pathLst>
                <a:path extrusionOk="0" h="1778" w="1703">
                  <a:moveTo>
                    <a:pt x="845" y="1"/>
                  </a:moveTo>
                  <a:cubicBezTo>
                    <a:pt x="738" y="1"/>
                    <a:pt x="631" y="25"/>
                    <a:pt x="536" y="72"/>
                  </a:cubicBezTo>
                  <a:cubicBezTo>
                    <a:pt x="464" y="96"/>
                    <a:pt x="405" y="132"/>
                    <a:pt x="357" y="180"/>
                  </a:cubicBezTo>
                  <a:cubicBezTo>
                    <a:pt x="262" y="239"/>
                    <a:pt x="191" y="311"/>
                    <a:pt x="143" y="406"/>
                  </a:cubicBezTo>
                  <a:lnTo>
                    <a:pt x="60" y="596"/>
                  </a:lnTo>
                  <a:lnTo>
                    <a:pt x="48" y="644"/>
                  </a:lnTo>
                  <a:cubicBezTo>
                    <a:pt x="36" y="692"/>
                    <a:pt x="24" y="739"/>
                    <a:pt x="24" y="787"/>
                  </a:cubicBezTo>
                  <a:cubicBezTo>
                    <a:pt x="0" y="894"/>
                    <a:pt x="0" y="1013"/>
                    <a:pt x="36" y="1120"/>
                  </a:cubicBezTo>
                  <a:lnTo>
                    <a:pt x="36" y="1144"/>
                  </a:lnTo>
                  <a:cubicBezTo>
                    <a:pt x="48" y="1156"/>
                    <a:pt x="48" y="1168"/>
                    <a:pt x="48" y="1180"/>
                  </a:cubicBezTo>
                  <a:lnTo>
                    <a:pt x="60" y="1180"/>
                  </a:lnTo>
                  <a:cubicBezTo>
                    <a:pt x="131" y="1382"/>
                    <a:pt x="262" y="1549"/>
                    <a:pt x="441" y="1668"/>
                  </a:cubicBezTo>
                  <a:lnTo>
                    <a:pt x="643" y="1751"/>
                  </a:lnTo>
                  <a:lnTo>
                    <a:pt x="857" y="1775"/>
                  </a:lnTo>
                  <a:cubicBezTo>
                    <a:pt x="875" y="1777"/>
                    <a:pt x="893" y="1778"/>
                    <a:pt x="911" y="1778"/>
                  </a:cubicBezTo>
                  <a:cubicBezTo>
                    <a:pt x="1000" y="1778"/>
                    <a:pt x="1088" y="1753"/>
                    <a:pt x="1167" y="1704"/>
                  </a:cubicBezTo>
                  <a:cubicBezTo>
                    <a:pt x="1238" y="1692"/>
                    <a:pt x="1298" y="1656"/>
                    <a:pt x="1357" y="1608"/>
                  </a:cubicBezTo>
                  <a:cubicBezTo>
                    <a:pt x="1441" y="1549"/>
                    <a:pt x="1512" y="1465"/>
                    <a:pt x="1560" y="1370"/>
                  </a:cubicBezTo>
                  <a:cubicBezTo>
                    <a:pt x="1596" y="1311"/>
                    <a:pt x="1619" y="1239"/>
                    <a:pt x="1643" y="1180"/>
                  </a:cubicBezTo>
                  <a:cubicBezTo>
                    <a:pt x="1655" y="1168"/>
                    <a:pt x="1655" y="1144"/>
                    <a:pt x="1655" y="1132"/>
                  </a:cubicBezTo>
                  <a:lnTo>
                    <a:pt x="1655" y="1120"/>
                  </a:lnTo>
                  <a:cubicBezTo>
                    <a:pt x="1691" y="1013"/>
                    <a:pt x="1703" y="894"/>
                    <a:pt x="1679" y="787"/>
                  </a:cubicBezTo>
                  <a:cubicBezTo>
                    <a:pt x="1667" y="739"/>
                    <a:pt x="1667" y="680"/>
                    <a:pt x="1643" y="632"/>
                  </a:cubicBezTo>
                  <a:lnTo>
                    <a:pt x="1631" y="596"/>
                  </a:lnTo>
                  <a:cubicBezTo>
                    <a:pt x="1607" y="501"/>
                    <a:pt x="1560" y="406"/>
                    <a:pt x="1488" y="322"/>
                  </a:cubicBezTo>
                  <a:cubicBezTo>
                    <a:pt x="1429" y="239"/>
                    <a:pt x="1345" y="168"/>
                    <a:pt x="1262" y="120"/>
                  </a:cubicBezTo>
                  <a:lnTo>
                    <a:pt x="1060" y="37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33"/>
            <p:cNvSpPr/>
            <p:nvPr/>
          </p:nvSpPr>
          <p:spPr>
            <a:xfrm>
              <a:off x="5662414" y="310282"/>
              <a:ext cx="55648" cy="42720"/>
            </a:xfrm>
            <a:custGeom>
              <a:rect b="b" l="l" r="r" t="t"/>
              <a:pathLst>
                <a:path extrusionOk="0" h="1335" w="1739">
                  <a:moveTo>
                    <a:pt x="870" y="1"/>
                  </a:moveTo>
                  <a:cubicBezTo>
                    <a:pt x="0" y="1"/>
                    <a:pt x="12" y="1334"/>
                    <a:pt x="870" y="1334"/>
                  </a:cubicBezTo>
                  <a:cubicBezTo>
                    <a:pt x="1739" y="1334"/>
                    <a:pt x="1739" y="1"/>
                    <a:pt x="87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33"/>
            <p:cNvSpPr/>
            <p:nvPr/>
          </p:nvSpPr>
          <p:spPr>
            <a:xfrm>
              <a:off x="5336270" y="-20630"/>
              <a:ext cx="290752" cy="193792"/>
            </a:xfrm>
            <a:custGeom>
              <a:rect b="b" l="l" r="r" t="t"/>
              <a:pathLst>
                <a:path extrusionOk="0" h="6056" w="9086">
                  <a:moveTo>
                    <a:pt x="3899" y="1"/>
                  </a:moveTo>
                  <a:cubicBezTo>
                    <a:pt x="3600" y="1"/>
                    <a:pt x="3311" y="142"/>
                    <a:pt x="3132" y="471"/>
                  </a:cubicBezTo>
                  <a:cubicBezTo>
                    <a:pt x="2763" y="1162"/>
                    <a:pt x="2287" y="1781"/>
                    <a:pt x="1727" y="2317"/>
                  </a:cubicBezTo>
                  <a:cubicBezTo>
                    <a:pt x="1691" y="2353"/>
                    <a:pt x="1656" y="2388"/>
                    <a:pt x="1608" y="2424"/>
                  </a:cubicBezTo>
                  <a:cubicBezTo>
                    <a:pt x="1203" y="2567"/>
                    <a:pt x="846" y="2841"/>
                    <a:pt x="596" y="3186"/>
                  </a:cubicBezTo>
                  <a:cubicBezTo>
                    <a:pt x="548" y="3246"/>
                    <a:pt x="513" y="3317"/>
                    <a:pt x="477" y="3377"/>
                  </a:cubicBezTo>
                  <a:cubicBezTo>
                    <a:pt x="322" y="3555"/>
                    <a:pt x="203" y="3746"/>
                    <a:pt x="120" y="3960"/>
                  </a:cubicBezTo>
                  <a:cubicBezTo>
                    <a:pt x="1" y="4246"/>
                    <a:pt x="84" y="4579"/>
                    <a:pt x="310" y="4793"/>
                  </a:cubicBezTo>
                  <a:cubicBezTo>
                    <a:pt x="322" y="4734"/>
                    <a:pt x="334" y="4686"/>
                    <a:pt x="358" y="4639"/>
                  </a:cubicBezTo>
                  <a:cubicBezTo>
                    <a:pt x="620" y="3960"/>
                    <a:pt x="1179" y="3460"/>
                    <a:pt x="1822" y="3448"/>
                  </a:cubicBezTo>
                  <a:cubicBezTo>
                    <a:pt x="2256" y="3216"/>
                    <a:pt x="2760" y="3114"/>
                    <a:pt x="3262" y="3114"/>
                  </a:cubicBezTo>
                  <a:cubicBezTo>
                    <a:pt x="3532" y="3114"/>
                    <a:pt x="3802" y="3144"/>
                    <a:pt x="4061" y="3198"/>
                  </a:cubicBezTo>
                  <a:cubicBezTo>
                    <a:pt x="5501" y="3508"/>
                    <a:pt x="7156" y="4222"/>
                    <a:pt x="8311" y="5127"/>
                  </a:cubicBezTo>
                  <a:cubicBezTo>
                    <a:pt x="8407" y="5198"/>
                    <a:pt x="8442" y="5329"/>
                    <a:pt x="8407" y="5448"/>
                  </a:cubicBezTo>
                  <a:cubicBezTo>
                    <a:pt x="8561" y="5603"/>
                    <a:pt x="8645" y="5829"/>
                    <a:pt x="8633" y="6055"/>
                  </a:cubicBezTo>
                  <a:cubicBezTo>
                    <a:pt x="8954" y="5674"/>
                    <a:pt x="9085" y="5151"/>
                    <a:pt x="8835" y="4496"/>
                  </a:cubicBezTo>
                  <a:cubicBezTo>
                    <a:pt x="8549" y="3746"/>
                    <a:pt x="7811" y="3388"/>
                    <a:pt x="7121" y="3067"/>
                  </a:cubicBezTo>
                  <a:cubicBezTo>
                    <a:pt x="6502" y="2769"/>
                    <a:pt x="5942" y="2329"/>
                    <a:pt x="5513" y="1793"/>
                  </a:cubicBezTo>
                  <a:cubicBezTo>
                    <a:pt x="5359" y="1317"/>
                    <a:pt x="5120" y="864"/>
                    <a:pt x="4811" y="471"/>
                  </a:cubicBezTo>
                  <a:cubicBezTo>
                    <a:pt x="4590" y="181"/>
                    <a:pt x="4238" y="1"/>
                    <a:pt x="38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33"/>
            <p:cNvSpPr/>
            <p:nvPr/>
          </p:nvSpPr>
          <p:spPr>
            <a:xfrm>
              <a:off x="5343886" y="79018"/>
              <a:ext cx="269792" cy="122720"/>
            </a:xfrm>
            <a:custGeom>
              <a:rect b="b" l="l" r="r" t="t"/>
              <a:pathLst>
                <a:path extrusionOk="0" h="3835" w="8431">
                  <a:moveTo>
                    <a:pt x="3016" y="0"/>
                  </a:moveTo>
                  <a:cubicBezTo>
                    <a:pt x="2511" y="0"/>
                    <a:pt x="2010" y="102"/>
                    <a:pt x="1584" y="334"/>
                  </a:cubicBezTo>
                  <a:cubicBezTo>
                    <a:pt x="941" y="346"/>
                    <a:pt x="382" y="858"/>
                    <a:pt x="120" y="1525"/>
                  </a:cubicBezTo>
                  <a:cubicBezTo>
                    <a:pt x="96" y="1572"/>
                    <a:pt x="72" y="1632"/>
                    <a:pt x="60" y="1691"/>
                  </a:cubicBezTo>
                  <a:cubicBezTo>
                    <a:pt x="1" y="2156"/>
                    <a:pt x="394" y="2620"/>
                    <a:pt x="810" y="2751"/>
                  </a:cubicBezTo>
                  <a:cubicBezTo>
                    <a:pt x="953" y="2799"/>
                    <a:pt x="1108" y="2846"/>
                    <a:pt x="1251" y="2882"/>
                  </a:cubicBezTo>
                  <a:cubicBezTo>
                    <a:pt x="1358" y="2930"/>
                    <a:pt x="1453" y="2953"/>
                    <a:pt x="1561" y="2977"/>
                  </a:cubicBezTo>
                  <a:cubicBezTo>
                    <a:pt x="1977" y="3096"/>
                    <a:pt x="2406" y="3203"/>
                    <a:pt x="2835" y="3299"/>
                  </a:cubicBezTo>
                  <a:cubicBezTo>
                    <a:pt x="2966" y="2656"/>
                    <a:pt x="3180" y="2025"/>
                    <a:pt x="3489" y="1441"/>
                  </a:cubicBezTo>
                  <a:cubicBezTo>
                    <a:pt x="3570" y="1280"/>
                    <a:pt x="3753" y="1199"/>
                    <a:pt x="3935" y="1199"/>
                  </a:cubicBezTo>
                  <a:cubicBezTo>
                    <a:pt x="4157" y="1199"/>
                    <a:pt x="4379" y="1319"/>
                    <a:pt x="4418" y="1560"/>
                  </a:cubicBezTo>
                  <a:cubicBezTo>
                    <a:pt x="4513" y="2239"/>
                    <a:pt x="4501" y="2918"/>
                    <a:pt x="4406" y="3584"/>
                  </a:cubicBezTo>
                  <a:cubicBezTo>
                    <a:pt x="5442" y="3739"/>
                    <a:pt x="6490" y="3823"/>
                    <a:pt x="7549" y="3834"/>
                  </a:cubicBezTo>
                  <a:cubicBezTo>
                    <a:pt x="8038" y="3834"/>
                    <a:pt x="8430" y="3430"/>
                    <a:pt x="8407" y="2941"/>
                  </a:cubicBezTo>
                  <a:cubicBezTo>
                    <a:pt x="8407" y="2715"/>
                    <a:pt x="8323" y="2489"/>
                    <a:pt x="8169" y="2334"/>
                  </a:cubicBezTo>
                  <a:cubicBezTo>
                    <a:pt x="8204" y="2215"/>
                    <a:pt x="8169" y="2084"/>
                    <a:pt x="8073" y="2013"/>
                  </a:cubicBezTo>
                  <a:cubicBezTo>
                    <a:pt x="6918" y="1108"/>
                    <a:pt x="5263" y="382"/>
                    <a:pt x="3823" y="84"/>
                  </a:cubicBezTo>
                  <a:cubicBezTo>
                    <a:pt x="3560" y="30"/>
                    <a:pt x="3288" y="0"/>
                    <a:pt x="301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33"/>
            <p:cNvSpPr/>
            <p:nvPr/>
          </p:nvSpPr>
          <p:spPr>
            <a:xfrm>
              <a:off x="5398382" y="117354"/>
              <a:ext cx="89568" cy="278464"/>
            </a:xfrm>
            <a:custGeom>
              <a:rect b="b" l="l" r="r" t="t"/>
              <a:pathLst>
                <a:path extrusionOk="0" h="8702" w="2799">
                  <a:moveTo>
                    <a:pt x="2234" y="1"/>
                  </a:moveTo>
                  <a:cubicBezTo>
                    <a:pt x="2052" y="1"/>
                    <a:pt x="1866" y="82"/>
                    <a:pt x="1774" y="243"/>
                  </a:cubicBezTo>
                  <a:cubicBezTo>
                    <a:pt x="1477" y="827"/>
                    <a:pt x="1251" y="1446"/>
                    <a:pt x="1120" y="2101"/>
                  </a:cubicBezTo>
                  <a:cubicBezTo>
                    <a:pt x="953" y="2863"/>
                    <a:pt x="846" y="3648"/>
                    <a:pt x="715" y="4375"/>
                  </a:cubicBezTo>
                  <a:cubicBezTo>
                    <a:pt x="572" y="5137"/>
                    <a:pt x="441" y="5899"/>
                    <a:pt x="310" y="6649"/>
                  </a:cubicBezTo>
                  <a:cubicBezTo>
                    <a:pt x="203" y="7280"/>
                    <a:pt x="0" y="7828"/>
                    <a:pt x="370" y="8387"/>
                  </a:cubicBezTo>
                  <a:cubicBezTo>
                    <a:pt x="477" y="8561"/>
                    <a:pt x="707" y="8701"/>
                    <a:pt x="929" y="8701"/>
                  </a:cubicBezTo>
                  <a:cubicBezTo>
                    <a:pt x="1025" y="8701"/>
                    <a:pt x="1120" y="8675"/>
                    <a:pt x="1203" y="8613"/>
                  </a:cubicBezTo>
                  <a:cubicBezTo>
                    <a:pt x="1822" y="8125"/>
                    <a:pt x="1822" y="7530"/>
                    <a:pt x="1953" y="6792"/>
                  </a:cubicBezTo>
                  <a:cubicBezTo>
                    <a:pt x="2084" y="6077"/>
                    <a:pt x="2203" y="5375"/>
                    <a:pt x="2322" y="4660"/>
                  </a:cubicBezTo>
                  <a:cubicBezTo>
                    <a:pt x="2429" y="3922"/>
                    <a:pt x="2596" y="3148"/>
                    <a:pt x="2691" y="2386"/>
                  </a:cubicBezTo>
                  <a:cubicBezTo>
                    <a:pt x="2798" y="1720"/>
                    <a:pt x="2798" y="1029"/>
                    <a:pt x="2703" y="362"/>
                  </a:cubicBezTo>
                  <a:cubicBezTo>
                    <a:pt x="2671" y="121"/>
                    <a:pt x="2455" y="1"/>
                    <a:pt x="223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33"/>
            <p:cNvSpPr/>
            <p:nvPr/>
          </p:nvSpPr>
          <p:spPr>
            <a:xfrm>
              <a:off x="6329198" y="-160630"/>
              <a:ext cx="129920" cy="157664"/>
            </a:xfrm>
            <a:custGeom>
              <a:rect b="b" l="l" r="r" t="t"/>
              <a:pathLst>
                <a:path extrusionOk="0" h="4927" w="4060">
                  <a:moveTo>
                    <a:pt x="833" y="1"/>
                  </a:moveTo>
                  <a:cubicBezTo>
                    <a:pt x="726" y="167"/>
                    <a:pt x="630" y="322"/>
                    <a:pt x="547" y="501"/>
                  </a:cubicBezTo>
                  <a:cubicBezTo>
                    <a:pt x="547" y="501"/>
                    <a:pt x="0" y="4926"/>
                    <a:pt x="2012" y="4926"/>
                  </a:cubicBezTo>
                  <a:cubicBezTo>
                    <a:pt x="2375" y="4926"/>
                    <a:pt x="2821" y="4782"/>
                    <a:pt x="3369" y="4442"/>
                  </a:cubicBezTo>
                  <a:cubicBezTo>
                    <a:pt x="3607" y="4299"/>
                    <a:pt x="3833" y="4144"/>
                    <a:pt x="4059" y="3977"/>
                  </a:cubicBezTo>
                  <a:cubicBezTo>
                    <a:pt x="4036" y="3918"/>
                    <a:pt x="4012" y="3858"/>
                    <a:pt x="4000" y="3811"/>
                  </a:cubicBezTo>
                  <a:cubicBezTo>
                    <a:pt x="3917" y="3596"/>
                    <a:pt x="3821" y="3382"/>
                    <a:pt x="3726" y="3180"/>
                  </a:cubicBezTo>
                  <a:cubicBezTo>
                    <a:pt x="3583" y="3311"/>
                    <a:pt x="3428" y="3430"/>
                    <a:pt x="3274" y="3537"/>
                  </a:cubicBezTo>
                  <a:lnTo>
                    <a:pt x="1190" y="1215"/>
                  </a:lnTo>
                  <a:cubicBezTo>
                    <a:pt x="1321" y="989"/>
                    <a:pt x="1464" y="775"/>
                    <a:pt x="1619" y="560"/>
                  </a:cubicBezTo>
                  <a:cubicBezTo>
                    <a:pt x="1369" y="358"/>
                    <a:pt x="1107" y="167"/>
                    <a:pt x="833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33"/>
            <p:cNvSpPr/>
            <p:nvPr/>
          </p:nvSpPr>
          <p:spPr>
            <a:xfrm>
              <a:off x="6329550" y="-8214"/>
              <a:ext cx="57568" cy="48960"/>
            </a:xfrm>
            <a:custGeom>
              <a:rect b="b" l="l" r="r" t="t"/>
              <a:pathLst>
                <a:path extrusionOk="0" h="1530" w="1799">
                  <a:moveTo>
                    <a:pt x="774" y="0"/>
                  </a:moveTo>
                  <a:cubicBezTo>
                    <a:pt x="346" y="0"/>
                    <a:pt x="0" y="345"/>
                    <a:pt x="12" y="762"/>
                  </a:cubicBezTo>
                  <a:cubicBezTo>
                    <a:pt x="12" y="1227"/>
                    <a:pt x="384" y="1529"/>
                    <a:pt x="776" y="1529"/>
                  </a:cubicBezTo>
                  <a:cubicBezTo>
                    <a:pt x="967" y="1529"/>
                    <a:pt x="1162" y="1458"/>
                    <a:pt x="1322" y="1298"/>
                  </a:cubicBezTo>
                  <a:cubicBezTo>
                    <a:pt x="1798" y="822"/>
                    <a:pt x="1453" y="0"/>
                    <a:pt x="774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33"/>
            <p:cNvSpPr/>
            <p:nvPr/>
          </p:nvSpPr>
          <p:spPr>
            <a:xfrm>
              <a:off x="4108686" y="-440278"/>
              <a:ext cx="485056" cy="592864"/>
            </a:xfrm>
            <a:custGeom>
              <a:rect b="b" l="l" r="r" t="t"/>
              <a:pathLst>
                <a:path extrusionOk="0" h="18527" w="15158">
                  <a:moveTo>
                    <a:pt x="8773" y="0"/>
                  </a:moveTo>
                  <a:cubicBezTo>
                    <a:pt x="6731" y="0"/>
                    <a:pt x="4867" y="1155"/>
                    <a:pt x="3406" y="2596"/>
                  </a:cubicBezTo>
                  <a:cubicBezTo>
                    <a:pt x="1608" y="4382"/>
                    <a:pt x="37" y="6644"/>
                    <a:pt x="13" y="9275"/>
                  </a:cubicBezTo>
                  <a:cubicBezTo>
                    <a:pt x="1" y="11752"/>
                    <a:pt x="1156" y="14157"/>
                    <a:pt x="2715" y="16026"/>
                  </a:cubicBezTo>
                  <a:cubicBezTo>
                    <a:pt x="3882" y="17443"/>
                    <a:pt x="5549" y="18479"/>
                    <a:pt x="7347" y="18527"/>
                  </a:cubicBezTo>
                  <a:cubicBezTo>
                    <a:pt x="7383" y="18003"/>
                    <a:pt x="7406" y="17479"/>
                    <a:pt x="7442" y="16955"/>
                  </a:cubicBezTo>
                  <a:cubicBezTo>
                    <a:pt x="6716" y="16907"/>
                    <a:pt x="6025" y="16622"/>
                    <a:pt x="5478" y="16157"/>
                  </a:cubicBezTo>
                  <a:cubicBezTo>
                    <a:pt x="4954" y="15740"/>
                    <a:pt x="4061" y="15038"/>
                    <a:pt x="4037" y="14324"/>
                  </a:cubicBezTo>
                  <a:cubicBezTo>
                    <a:pt x="4047" y="14203"/>
                    <a:pt x="4151" y="14099"/>
                    <a:pt x="4270" y="14099"/>
                  </a:cubicBezTo>
                  <a:cubicBezTo>
                    <a:pt x="4291" y="14099"/>
                    <a:pt x="4313" y="14102"/>
                    <a:pt x="4335" y="14109"/>
                  </a:cubicBezTo>
                  <a:cubicBezTo>
                    <a:pt x="4882" y="14276"/>
                    <a:pt x="5228" y="14967"/>
                    <a:pt x="5632" y="15359"/>
                  </a:cubicBezTo>
                  <a:cubicBezTo>
                    <a:pt x="6156" y="15883"/>
                    <a:pt x="6752" y="16264"/>
                    <a:pt x="7478" y="16312"/>
                  </a:cubicBezTo>
                  <a:lnTo>
                    <a:pt x="7561" y="15038"/>
                  </a:lnTo>
                  <a:cubicBezTo>
                    <a:pt x="7597" y="14478"/>
                    <a:pt x="7633" y="13931"/>
                    <a:pt x="7657" y="13371"/>
                  </a:cubicBezTo>
                  <a:cubicBezTo>
                    <a:pt x="7037" y="13276"/>
                    <a:pt x="6442" y="13038"/>
                    <a:pt x="5930" y="12669"/>
                  </a:cubicBezTo>
                  <a:cubicBezTo>
                    <a:pt x="5894" y="12657"/>
                    <a:pt x="5859" y="12633"/>
                    <a:pt x="5835" y="12609"/>
                  </a:cubicBezTo>
                  <a:cubicBezTo>
                    <a:pt x="5525" y="12383"/>
                    <a:pt x="5240" y="12109"/>
                    <a:pt x="5001" y="11823"/>
                  </a:cubicBezTo>
                  <a:cubicBezTo>
                    <a:pt x="4561" y="11264"/>
                    <a:pt x="4216" y="10645"/>
                    <a:pt x="3966" y="9990"/>
                  </a:cubicBezTo>
                  <a:cubicBezTo>
                    <a:pt x="3727" y="9394"/>
                    <a:pt x="3335" y="8680"/>
                    <a:pt x="3620" y="8061"/>
                  </a:cubicBezTo>
                  <a:cubicBezTo>
                    <a:pt x="3676" y="7966"/>
                    <a:pt x="3779" y="7913"/>
                    <a:pt x="3880" y="7913"/>
                  </a:cubicBezTo>
                  <a:cubicBezTo>
                    <a:pt x="3931" y="7913"/>
                    <a:pt x="3981" y="7926"/>
                    <a:pt x="4025" y="7954"/>
                  </a:cubicBezTo>
                  <a:cubicBezTo>
                    <a:pt x="4478" y="8228"/>
                    <a:pt x="4561" y="8763"/>
                    <a:pt x="4728" y="9240"/>
                  </a:cubicBezTo>
                  <a:cubicBezTo>
                    <a:pt x="4918" y="9811"/>
                    <a:pt x="5168" y="10359"/>
                    <a:pt x="5478" y="10871"/>
                  </a:cubicBezTo>
                  <a:cubicBezTo>
                    <a:pt x="5490" y="10895"/>
                    <a:pt x="5501" y="10918"/>
                    <a:pt x="5525" y="10942"/>
                  </a:cubicBezTo>
                  <a:cubicBezTo>
                    <a:pt x="5406" y="9859"/>
                    <a:pt x="5501" y="8763"/>
                    <a:pt x="5775" y="7716"/>
                  </a:cubicBezTo>
                  <a:cubicBezTo>
                    <a:pt x="5817" y="7595"/>
                    <a:pt x="5918" y="7539"/>
                    <a:pt x="6018" y="7539"/>
                  </a:cubicBezTo>
                  <a:cubicBezTo>
                    <a:pt x="6144" y="7539"/>
                    <a:pt x="6269" y="7628"/>
                    <a:pt x="6275" y="7787"/>
                  </a:cubicBezTo>
                  <a:cubicBezTo>
                    <a:pt x="6311" y="9252"/>
                    <a:pt x="6311" y="10704"/>
                    <a:pt x="6585" y="12157"/>
                  </a:cubicBezTo>
                  <a:cubicBezTo>
                    <a:pt x="6906" y="12419"/>
                    <a:pt x="7287" y="12609"/>
                    <a:pt x="7680" y="12728"/>
                  </a:cubicBezTo>
                  <a:cubicBezTo>
                    <a:pt x="7740" y="11573"/>
                    <a:pt x="7776" y="10418"/>
                    <a:pt x="7811" y="9275"/>
                  </a:cubicBezTo>
                  <a:cubicBezTo>
                    <a:pt x="7835" y="8656"/>
                    <a:pt x="7835" y="8037"/>
                    <a:pt x="7835" y="7406"/>
                  </a:cubicBezTo>
                  <a:cubicBezTo>
                    <a:pt x="6799" y="6977"/>
                    <a:pt x="5954" y="5918"/>
                    <a:pt x="6013" y="4775"/>
                  </a:cubicBezTo>
                  <a:cubicBezTo>
                    <a:pt x="6013" y="4644"/>
                    <a:pt x="6085" y="4525"/>
                    <a:pt x="6192" y="4465"/>
                  </a:cubicBezTo>
                  <a:cubicBezTo>
                    <a:pt x="6266" y="4430"/>
                    <a:pt x="6332" y="4415"/>
                    <a:pt x="6389" y="4415"/>
                  </a:cubicBezTo>
                  <a:cubicBezTo>
                    <a:pt x="6798" y="4415"/>
                    <a:pt x="6802" y="5219"/>
                    <a:pt x="6906" y="5501"/>
                  </a:cubicBezTo>
                  <a:cubicBezTo>
                    <a:pt x="7097" y="6001"/>
                    <a:pt x="7418" y="6442"/>
                    <a:pt x="7835" y="6763"/>
                  </a:cubicBezTo>
                  <a:cubicBezTo>
                    <a:pt x="7835" y="5644"/>
                    <a:pt x="7930" y="4537"/>
                    <a:pt x="8121" y="3429"/>
                  </a:cubicBezTo>
                  <a:cubicBezTo>
                    <a:pt x="8144" y="3294"/>
                    <a:pt x="8261" y="3228"/>
                    <a:pt x="8379" y="3228"/>
                  </a:cubicBezTo>
                  <a:cubicBezTo>
                    <a:pt x="8499" y="3228"/>
                    <a:pt x="8621" y="3297"/>
                    <a:pt x="8645" y="3429"/>
                  </a:cubicBezTo>
                  <a:cubicBezTo>
                    <a:pt x="8978" y="5275"/>
                    <a:pt x="8811" y="7275"/>
                    <a:pt x="8788" y="9144"/>
                  </a:cubicBezTo>
                  <a:cubicBezTo>
                    <a:pt x="8776" y="9299"/>
                    <a:pt x="8776" y="9454"/>
                    <a:pt x="8776" y="9597"/>
                  </a:cubicBezTo>
                  <a:cubicBezTo>
                    <a:pt x="9169" y="9216"/>
                    <a:pt x="9573" y="8835"/>
                    <a:pt x="9883" y="8371"/>
                  </a:cubicBezTo>
                  <a:cubicBezTo>
                    <a:pt x="10383" y="7644"/>
                    <a:pt x="10716" y="6823"/>
                    <a:pt x="10871" y="5942"/>
                  </a:cubicBezTo>
                  <a:cubicBezTo>
                    <a:pt x="10897" y="5797"/>
                    <a:pt x="11020" y="5730"/>
                    <a:pt x="11149" y="5730"/>
                  </a:cubicBezTo>
                  <a:cubicBezTo>
                    <a:pt x="11315" y="5730"/>
                    <a:pt x="11492" y="5842"/>
                    <a:pt x="11478" y="6037"/>
                  </a:cubicBezTo>
                  <a:cubicBezTo>
                    <a:pt x="11407" y="7061"/>
                    <a:pt x="11216" y="7978"/>
                    <a:pt x="10681" y="8859"/>
                  </a:cubicBezTo>
                  <a:cubicBezTo>
                    <a:pt x="10240" y="9573"/>
                    <a:pt x="9597" y="10395"/>
                    <a:pt x="8764" y="10668"/>
                  </a:cubicBezTo>
                  <a:cubicBezTo>
                    <a:pt x="8740" y="11907"/>
                    <a:pt x="8716" y="13145"/>
                    <a:pt x="8704" y="14383"/>
                  </a:cubicBezTo>
                  <a:cubicBezTo>
                    <a:pt x="8942" y="14300"/>
                    <a:pt x="9181" y="14216"/>
                    <a:pt x="9407" y="14121"/>
                  </a:cubicBezTo>
                  <a:cubicBezTo>
                    <a:pt x="9562" y="13740"/>
                    <a:pt x="9823" y="13371"/>
                    <a:pt x="9954" y="13002"/>
                  </a:cubicBezTo>
                  <a:cubicBezTo>
                    <a:pt x="10157" y="12383"/>
                    <a:pt x="10169" y="11728"/>
                    <a:pt x="10335" y="11097"/>
                  </a:cubicBezTo>
                  <a:cubicBezTo>
                    <a:pt x="10371" y="10984"/>
                    <a:pt x="10469" y="10927"/>
                    <a:pt x="10568" y="10927"/>
                  </a:cubicBezTo>
                  <a:cubicBezTo>
                    <a:pt x="10666" y="10927"/>
                    <a:pt x="10764" y="10984"/>
                    <a:pt x="10800" y="11097"/>
                  </a:cubicBezTo>
                  <a:cubicBezTo>
                    <a:pt x="11026" y="11811"/>
                    <a:pt x="10871" y="12621"/>
                    <a:pt x="10645" y="13312"/>
                  </a:cubicBezTo>
                  <a:cubicBezTo>
                    <a:pt x="10633" y="13359"/>
                    <a:pt x="10621" y="13395"/>
                    <a:pt x="10609" y="13443"/>
                  </a:cubicBezTo>
                  <a:lnTo>
                    <a:pt x="10669" y="13395"/>
                  </a:lnTo>
                  <a:cubicBezTo>
                    <a:pt x="11443" y="12800"/>
                    <a:pt x="12050" y="12014"/>
                    <a:pt x="12419" y="11109"/>
                  </a:cubicBezTo>
                  <a:cubicBezTo>
                    <a:pt x="12466" y="10982"/>
                    <a:pt x="12566" y="10928"/>
                    <a:pt x="12667" y="10928"/>
                  </a:cubicBezTo>
                  <a:cubicBezTo>
                    <a:pt x="12821" y="10928"/>
                    <a:pt x="12974" y="11057"/>
                    <a:pt x="12931" y="11252"/>
                  </a:cubicBezTo>
                  <a:cubicBezTo>
                    <a:pt x="12669" y="12371"/>
                    <a:pt x="12145" y="13395"/>
                    <a:pt x="11252" y="14157"/>
                  </a:cubicBezTo>
                  <a:cubicBezTo>
                    <a:pt x="10574" y="14740"/>
                    <a:pt x="9633" y="15288"/>
                    <a:pt x="8692" y="15395"/>
                  </a:cubicBezTo>
                  <a:cubicBezTo>
                    <a:pt x="8680" y="16431"/>
                    <a:pt x="8657" y="17455"/>
                    <a:pt x="8621" y="18491"/>
                  </a:cubicBezTo>
                  <a:cubicBezTo>
                    <a:pt x="8954" y="18491"/>
                    <a:pt x="9288" y="18455"/>
                    <a:pt x="9633" y="18407"/>
                  </a:cubicBezTo>
                  <a:cubicBezTo>
                    <a:pt x="12086" y="18003"/>
                    <a:pt x="13526" y="15645"/>
                    <a:pt x="14169" y="13419"/>
                  </a:cubicBezTo>
                  <a:cubicBezTo>
                    <a:pt x="15086" y="11490"/>
                    <a:pt x="15157" y="9287"/>
                    <a:pt x="14907" y="7204"/>
                  </a:cubicBezTo>
                  <a:cubicBezTo>
                    <a:pt x="14824" y="6525"/>
                    <a:pt x="14681" y="5870"/>
                    <a:pt x="14479" y="5215"/>
                  </a:cubicBezTo>
                  <a:cubicBezTo>
                    <a:pt x="14467" y="5156"/>
                    <a:pt x="14455" y="5096"/>
                    <a:pt x="14443" y="5025"/>
                  </a:cubicBezTo>
                  <a:cubicBezTo>
                    <a:pt x="13872" y="2834"/>
                    <a:pt x="12276" y="655"/>
                    <a:pt x="9954" y="131"/>
                  </a:cubicBezTo>
                  <a:cubicBezTo>
                    <a:pt x="9555" y="42"/>
                    <a:pt x="9161" y="0"/>
                    <a:pt x="8773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33"/>
            <p:cNvSpPr/>
            <p:nvPr/>
          </p:nvSpPr>
          <p:spPr>
            <a:xfrm>
              <a:off x="4215374" y="-336470"/>
              <a:ext cx="308512" cy="777600"/>
            </a:xfrm>
            <a:custGeom>
              <a:rect b="b" l="l" r="r" t="t"/>
              <a:pathLst>
                <a:path extrusionOk="0" h="24300" w="9641">
                  <a:moveTo>
                    <a:pt x="5049" y="1"/>
                  </a:moveTo>
                  <a:cubicBezTo>
                    <a:pt x="4930" y="1"/>
                    <a:pt x="4811" y="66"/>
                    <a:pt x="4787" y="197"/>
                  </a:cubicBezTo>
                  <a:cubicBezTo>
                    <a:pt x="4596" y="1293"/>
                    <a:pt x="4501" y="2412"/>
                    <a:pt x="4513" y="3531"/>
                  </a:cubicBezTo>
                  <a:cubicBezTo>
                    <a:pt x="4084" y="3210"/>
                    <a:pt x="3763" y="2769"/>
                    <a:pt x="3572" y="2269"/>
                  </a:cubicBezTo>
                  <a:cubicBezTo>
                    <a:pt x="3468" y="1978"/>
                    <a:pt x="3455" y="1167"/>
                    <a:pt x="3056" y="1167"/>
                  </a:cubicBezTo>
                  <a:cubicBezTo>
                    <a:pt x="2998" y="1167"/>
                    <a:pt x="2933" y="1184"/>
                    <a:pt x="2858" y="1221"/>
                  </a:cubicBezTo>
                  <a:cubicBezTo>
                    <a:pt x="2751" y="1293"/>
                    <a:pt x="2679" y="1412"/>
                    <a:pt x="2679" y="1531"/>
                  </a:cubicBezTo>
                  <a:cubicBezTo>
                    <a:pt x="2620" y="2686"/>
                    <a:pt x="3465" y="3733"/>
                    <a:pt x="4501" y="4174"/>
                  </a:cubicBezTo>
                  <a:cubicBezTo>
                    <a:pt x="4501" y="4793"/>
                    <a:pt x="4501" y="5424"/>
                    <a:pt x="4477" y="6031"/>
                  </a:cubicBezTo>
                  <a:cubicBezTo>
                    <a:pt x="4442" y="7186"/>
                    <a:pt x="4406" y="8341"/>
                    <a:pt x="4346" y="9484"/>
                  </a:cubicBezTo>
                  <a:cubicBezTo>
                    <a:pt x="3953" y="9365"/>
                    <a:pt x="3572" y="9175"/>
                    <a:pt x="3251" y="8913"/>
                  </a:cubicBezTo>
                  <a:cubicBezTo>
                    <a:pt x="2977" y="7472"/>
                    <a:pt x="2977" y="6008"/>
                    <a:pt x="2941" y="4543"/>
                  </a:cubicBezTo>
                  <a:cubicBezTo>
                    <a:pt x="2935" y="4384"/>
                    <a:pt x="2810" y="4295"/>
                    <a:pt x="2684" y="4295"/>
                  </a:cubicBezTo>
                  <a:cubicBezTo>
                    <a:pt x="2584" y="4295"/>
                    <a:pt x="2483" y="4351"/>
                    <a:pt x="2441" y="4472"/>
                  </a:cubicBezTo>
                  <a:cubicBezTo>
                    <a:pt x="2167" y="5531"/>
                    <a:pt x="2072" y="6627"/>
                    <a:pt x="2191" y="7710"/>
                  </a:cubicBezTo>
                  <a:cubicBezTo>
                    <a:pt x="2167" y="7686"/>
                    <a:pt x="2156" y="7663"/>
                    <a:pt x="2144" y="7639"/>
                  </a:cubicBezTo>
                  <a:cubicBezTo>
                    <a:pt x="1834" y="7115"/>
                    <a:pt x="1584" y="6567"/>
                    <a:pt x="1394" y="5996"/>
                  </a:cubicBezTo>
                  <a:cubicBezTo>
                    <a:pt x="1227" y="5531"/>
                    <a:pt x="1144" y="4984"/>
                    <a:pt x="691" y="4722"/>
                  </a:cubicBezTo>
                  <a:cubicBezTo>
                    <a:pt x="643" y="4693"/>
                    <a:pt x="590" y="4680"/>
                    <a:pt x="539" y="4680"/>
                  </a:cubicBezTo>
                  <a:cubicBezTo>
                    <a:pt x="438" y="4680"/>
                    <a:pt x="341" y="4730"/>
                    <a:pt x="286" y="4817"/>
                  </a:cubicBezTo>
                  <a:cubicBezTo>
                    <a:pt x="1" y="5436"/>
                    <a:pt x="393" y="6162"/>
                    <a:pt x="632" y="6758"/>
                  </a:cubicBezTo>
                  <a:cubicBezTo>
                    <a:pt x="882" y="7413"/>
                    <a:pt x="1227" y="8032"/>
                    <a:pt x="1667" y="8579"/>
                  </a:cubicBezTo>
                  <a:cubicBezTo>
                    <a:pt x="1906" y="8877"/>
                    <a:pt x="2191" y="9139"/>
                    <a:pt x="2501" y="9365"/>
                  </a:cubicBezTo>
                  <a:cubicBezTo>
                    <a:pt x="2525" y="9389"/>
                    <a:pt x="2560" y="9413"/>
                    <a:pt x="2596" y="9437"/>
                  </a:cubicBezTo>
                  <a:cubicBezTo>
                    <a:pt x="3108" y="9794"/>
                    <a:pt x="3691" y="10044"/>
                    <a:pt x="4323" y="10139"/>
                  </a:cubicBezTo>
                  <a:cubicBezTo>
                    <a:pt x="4287" y="10687"/>
                    <a:pt x="4263" y="11246"/>
                    <a:pt x="4227" y="11794"/>
                  </a:cubicBezTo>
                  <a:lnTo>
                    <a:pt x="4144" y="13068"/>
                  </a:lnTo>
                  <a:cubicBezTo>
                    <a:pt x="3418" y="13008"/>
                    <a:pt x="2822" y="12639"/>
                    <a:pt x="2298" y="12115"/>
                  </a:cubicBezTo>
                  <a:cubicBezTo>
                    <a:pt x="1894" y="11723"/>
                    <a:pt x="1548" y="11020"/>
                    <a:pt x="1001" y="10865"/>
                  </a:cubicBezTo>
                  <a:cubicBezTo>
                    <a:pt x="979" y="10858"/>
                    <a:pt x="957" y="10855"/>
                    <a:pt x="936" y="10855"/>
                  </a:cubicBezTo>
                  <a:cubicBezTo>
                    <a:pt x="817" y="10855"/>
                    <a:pt x="713" y="10959"/>
                    <a:pt x="703" y="11080"/>
                  </a:cubicBezTo>
                  <a:cubicBezTo>
                    <a:pt x="727" y="11794"/>
                    <a:pt x="1632" y="12496"/>
                    <a:pt x="2144" y="12913"/>
                  </a:cubicBezTo>
                  <a:cubicBezTo>
                    <a:pt x="2691" y="13378"/>
                    <a:pt x="3382" y="13663"/>
                    <a:pt x="4108" y="13711"/>
                  </a:cubicBezTo>
                  <a:cubicBezTo>
                    <a:pt x="4084" y="14235"/>
                    <a:pt x="4049" y="14759"/>
                    <a:pt x="4013" y="15294"/>
                  </a:cubicBezTo>
                  <a:cubicBezTo>
                    <a:pt x="3965" y="16104"/>
                    <a:pt x="3918" y="16914"/>
                    <a:pt x="3870" y="17723"/>
                  </a:cubicBezTo>
                  <a:cubicBezTo>
                    <a:pt x="3799" y="18700"/>
                    <a:pt x="3727" y="19688"/>
                    <a:pt x="3656" y="20676"/>
                  </a:cubicBezTo>
                  <a:cubicBezTo>
                    <a:pt x="3584" y="21640"/>
                    <a:pt x="3406" y="22664"/>
                    <a:pt x="3501" y="23629"/>
                  </a:cubicBezTo>
                  <a:cubicBezTo>
                    <a:pt x="3536" y="24030"/>
                    <a:pt x="3908" y="24299"/>
                    <a:pt x="4252" y="24299"/>
                  </a:cubicBezTo>
                  <a:cubicBezTo>
                    <a:pt x="4499" y="24299"/>
                    <a:pt x="4731" y="24160"/>
                    <a:pt x="4811" y="23831"/>
                  </a:cubicBezTo>
                  <a:cubicBezTo>
                    <a:pt x="5037" y="22867"/>
                    <a:pt x="5001" y="21819"/>
                    <a:pt x="5049" y="20831"/>
                  </a:cubicBezTo>
                  <a:cubicBezTo>
                    <a:pt x="5096" y="19855"/>
                    <a:pt x="5144" y="18866"/>
                    <a:pt x="5180" y="17878"/>
                  </a:cubicBezTo>
                  <a:cubicBezTo>
                    <a:pt x="5215" y="17009"/>
                    <a:pt x="5251" y="16128"/>
                    <a:pt x="5287" y="15259"/>
                  </a:cubicBezTo>
                  <a:cubicBezTo>
                    <a:pt x="5323" y="14223"/>
                    <a:pt x="5346" y="13199"/>
                    <a:pt x="5358" y="12163"/>
                  </a:cubicBezTo>
                  <a:cubicBezTo>
                    <a:pt x="6299" y="12056"/>
                    <a:pt x="7240" y="11520"/>
                    <a:pt x="7918" y="10925"/>
                  </a:cubicBezTo>
                  <a:cubicBezTo>
                    <a:pt x="8811" y="10163"/>
                    <a:pt x="9335" y="9139"/>
                    <a:pt x="9597" y="8020"/>
                  </a:cubicBezTo>
                  <a:cubicBezTo>
                    <a:pt x="9641" y="7823"/>
                    <a:pt x="9484" y="7693"/>
                    <a:pt x="9328" y="7693"/>
                  </a:cubicBezTo>
                  <a:cubicBezTo>
                    <a:pt x="9229" y="7693"/>
                    <a:pt x="9131" y="7745"/>
                    <a:pt x="9085" y="7865"/>
                  </a:cubicBezTo>
                  <a:cubicBezTo>
                    <a:pt x="8716" y="8770"/>
                    <a:pt x="8109" y="9568"/>
                    <a:pt x="7335" y="10163"/>
                  </a:cubicBezTo>
                  <a:lnTo>
                    <a:pt x="7275" y="10199"/>
                  </a:lnTo>
                  <a:cubicBezTo>
                    <a:pt x="7287" y="10163"/>
                    <a:pt x="7299" y="10115"/>
                    <a:pt x="7311" y="10080"/>
                  </a:cubicBezTo>
                  <a:cubicBezTo>
                    <a:pt x="7525" y="9377"/>
                    <a:pt x="7692" y="8579"/>
                    <a:pt x="7466" y="7865"/>
                  </a:cubicBezTo>
                  <a:cubicBezTo>
                    <a:pt x="7430" y="7752"/>
                    <a:pt x="7332" y="7695"/>
                    <a:pt x="7234" y="7695"/>
                  </a:cubicBezTo>
                  <a:cubicBezTo>
                    <a:pt x="7135" y="7695"/>
                    <a:pt x="7037" y="7752"/>
                    <a:pt x="7001" y="7865"/>
                  </a:cubicBezTo>
                  <a:cubicBezTo>
                    <a:pt x="6835" y="8496"/>
                    <a:pt x="6823" y="9139"/>
                    <a:pt x="6620" y="9758"/>
                  </a:cubicBezTo>
                  <a:cubicBezTo>
                    <a:pt x="6501" y="10139"/>
                    <a:pt x="6228" y="10496"/>
                    <a:pt x="6085" y="10877"/>
                  </a:cubicBezTo>
                  <a:cubicBezTo>
                    <a:pt x="5847" y="10984"/>
                    <a:pt x="5608" y="11068"/>
                    <a:pt x="5370" y="11151"/>
                  </a:cubicBezTo>
                  <a:cubicBezTo>
                    <a:pt x="5382" y="9913"/>
                    <a:pt x="5406" y="8675"/>
                    <a:pt x="5430" y="7424"/>
                  </a:cubicBezTo>
                  <a:cubicBezTo>
                    <a:pt x="6263" y="7151"/>
                    <a:pt x="6906" y="6341"/>
                    <a:pt x="7347" y="5615"/>
                  </a:cubicBezTo>
                  <a:cubicBezTo>
                    <a:pt x="7882" y="4734"/>
                    <a:pt x="8073" y="3829"/>
                    <a:pt x="8144" y="2805"/>
                  </a:cubicBezTo>
                  <a:cubicBezTo>
                    <a:pt x="8158" y="2609"/>
                    <a:pt x="7980" y="2493"/>
                    <a:pt x="7812" y="2493"/>
                  </a:cubicBezTo>
                  <a:cubicBezTo>
                    <a:pt x="7684" y="2493"/>
                    <a:pt x="7563" y="2560"/>
                    <a:pt x="7537" y="2710"/>
                  </a:cubicBezTo>
                  <a:cubicBezTo>
                    <a:pt x="7382" y="3579"/>
                    <a:pt x="7049" y="4412"/>
                    <a:pt x="6549" y="5138"/>
                  </a:cubicBezTo>
                  <a:cubicBezTo>
                    <a:pt x="6239" y="5603"/>
                    <a:pt x="5835" y="5972"/>
                    <a:pt x="5442" y="6365"/>
                  </a:cubicBezTo>
                  <a:cubicBezTo>
                    <a:pt x="5454" y="6210"/>
                    <a:pt x="5454" y="6055"/>
                    <a:pt x="5454" y="5912"/>
                  </a:cubicBezTo>
                  <a:cubicBezTo>
                    <a:pt x="5477" y="4043"/>
                    <a:pt x="5644" y="2031"/>
                    <a:pt x="5311" y="197"/>
                  </a:cubicBezTo>
                  <a:cubicBezTo>
                    <a:pt x="5287" y="66"/>
                    <a:pt x="5168" y="1"/>
                    <a:pt x="5049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33"/>
            <p:cNvSpPr/>
            <p:nvPr/>
          </p:nvSpPr>
          <p:spPr>
            <a:xfrm>
              <a:off x="3337934" y="238282"/>
              <a:ext cx="48032" cy="47648"/>
            </a:xfrm>
            <a:custGeom>
              <a:rect b="b" l="l" r="r" t="t"/>
              <a:pathLst>
                <a:path extrusionOk="0" h="1489" w="1501">
                  <a:moveTo>
                    <a:pt x="679" y="0"/>
                  </a:moveTo>
                  <a:cubicBezTo>
                    <a:pt x="560" y="0"/>
                    <a:pt x="441" y="36"/>
                    <a:pt x="346" y="96"/>
                  </a:cubicBezTo>
                  <a:lnTo>
                    <a:pt x="215" y="203"/>
                  </a:lnTo>
                  <a:cubicBezTo>
                    <a:pt x="143" y="250"/>
                    <a:pt x="96" y="334"/>
                    <a:pt x="72" y="417"/>
                  </a:cubicBezTo>
                  <a:cubicBezTo>
                    <a:pt x="0" y="572"/>
                    <a:pt x="0" y="762"/>
                    <a:pt x="72" y="929"/>
                  </a:cubicBezTo>
                  <a:cubicBezTo>
                    <a:pt x="96" y="1001"/>
                    <a:pt x="143" y="1072"/>
                    <a:pt x="215" y="1132"/>
                  </a:cubicBezTo>
                  <a:lnTo>
                    <a:pt x="334" y="1286"/>
                  </a:lnTo>
                  <a:cubicBezTo>
                    <a:pt x="417" y="1370"/>
                    <a:pt x="512" y="1429"/>
                    <a:pt x="631" y="1453"/>
                  </a:cubicBezTo>
                  <a:lnTo>
                    <a:pt x="810" y="1489"/>
                  </a:lnTo>
                  <a:cubicBezTo>
                    <a:pt x="929" y="1477"/>
                    <a:pt x="1048" y="1453"/>
                    <a:pt x="1155" y="1393"/>
                  </a:cubicBezTo>
                  <a:lnTo>
                    <a:pt x="1298" y="1286"/>
                  </a:lnTo>
                  <a:cubicBezTo>
                    <a:pt x="1358" y="1227"/>
                    <a:pt x="1417" y="1143"/>
                    <a:pt x="1441" y="1060"/>
                  </a:cubicBezTo>
                  <a:cubicBezTo>
                    <a:pt x="1489" y="977"/>
                    <a:pt x="1501" y="893"/>
                    <a:pt x="1501" y="798"/>
                  </a:cubicBezTo>
                  <a:cubicBezTo>
                    <a:pt x="1489" y="620"/>
                    <a:pt x="1417" y="453"/>
                    <a:pt x="1298" y="322"/>
                  </a:cubicBezTo>
                  <a:lnTo>
                    <a:pt x="1155" y="203"/>
                  </a:lnTo>
                  <a:cubicBezTo>
                    <a:pt x="1072" y="119"/>
                    <a:pt x="965" y="60"/>
                    <a:pt x="858" y="24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33"/>
            <p:cNvSpPr/>
            <p:nvPr/>
          </p:nvSpPr>
          <p:spPr>
            <a:xfrm>
              <a:off x="2186542" y="99594"/>
              <a:ext cx="510208" cy="226880"/>
            </a:xfrm>
            <a:custGeom>
              <a:rect b="b" l="l" r="r" t="t"/>
              <a:pathLst>
                <a:path extrusionOk="0" h="7090" w="15944">
                  <a:moveTo>
                    <a:pt x="8334" y="1"/>
                  </a:moveTo>
                  <a:cubicBezTo>
                    <a:pt x="7370" y="1"/>
                    <a:pt x="6534" y="623"/>
                    <a:pt x="6037" y="1429"/>
                  </a:cubicBezTo>
                  <a:cubicBezTo>
                    <a:pt x="5942" y="1572"/>
                    <a:pt x="5859" y="1727"/>
                    <a:pt x="5787" y="1894"/>
                  </a:cubicBezTo>
                  <a:cubicBezTo>
                    <a:pt x="5561" y="2132"/>
                    <a:pt x="5382" y="2406"/>
                    <a:pt x="5240" y="2715"/>
                  </a:cubicBezTo>
                  <a:cubicBezTo>
                    <a:pt x="5216" y="2751"/>
                    <a:pt x="5204" y="2787"/>
                    <a:pt x="5180" y="2834"/>
                  </a:cubicBezTo>
                  <a:cubicBezTo>
                    <a:pt x="5061" y="2751"/>
                    <a:pt x="4918" y="2679"/>
                    <a:pt x="4787" y="2632"/>
                  </a:cubicBezTo>
                  <a:cubicBezTo>
                    <a:pt x="4545" y="2542"/>
                    <a:pt x="4298" y="2500"/>
                    <a:pt x="4056" y="2500"/>
                  </a:cubicBezTo>
                  <a:cubicBezTo>
                    <a:pt x="3200" y="2500"/>
                    <a:pt x="2402" y="3028"/>
                    <a:pt x="2096" y="3882"/>
                  </a:cubicBezTo>
                  <a:cubicBezTo>
                    <a:pt x="2049" y="3989"/>
                    <a:pt x="2025" y="4108"/>
                    <a:pt x="2001" y="4227"/>
                  </a:cubicBezTo>
                  <a:cubicBezTo>
                    <a:pt x="1866" y="4199"/>
                    <a:pt x="1729" y="4184"/>
                    <a:pt x="1593" y="4184"/>
                  </a:cubicBezTo>
                  <a:cubicBezTo>
                    <a:pt x="1334" y="4184"/>
                    <a:pt x="1076" y="4237"/>
                    <a:pt x="834" y="4346"/>
                  </a:cubicBezTo>
                  <a:cubicBezTo>
                    <a:pt x="548" y="4430"/>
                    <a:pt x="322" y="4608"/>
                    <a:pt x="167" y="4858"/>
                  </a:cubicBezTo>
                  <a:cubicBezTo>
                    <a:pt x="1" y="5180"/>
                    <a:pt x="13" y="5573"/>
                    <a:pt x="191" y="5894"/>
                  </a:cubicBezTo>
                  <a:cubicBezTo>
                    <a:pt x="394" y="6299"/>
                    <a:pt x="763" y="6620"/>
                    <a:pt x="1191" y="6787"/>
                  </a:cubicBezTo>
                  <a:cubicBezTo>
                    <a:pt x="1342" y="6839"/>
                    <a:pt x="1500" y="6867"/>
                    <a:pt x="1659" y="6867"/>
                  </a:cubicBezTo>
                  <a:cubicBezTo>
                    <a:pt x="1789" y="6867"/>
                    <a:pt x="1920" y="6848"/>
                    <a:pt x="2049" y="6811"/>
                  </a:cubicBezTo>
                  <a:cubicBezTo>
                    <a:pt x="4108" y="6918"/>
                    <a:pt x="6180" y="7001"/>
                    <a:pt x="8252" y="7049"/>
                  </a:cubicBezTo>
                  <a:cubicBezTo>
                    <a:pt x="9073" y="7076"/>
                    <a:pt x="9902" y="7089"/>
                    <a:pt x="10726" y="7089"/>
                  </a:cubicBezTo>
                  <a:cubicBezTo>
                    <a:pt x="11001" y="7089"/>
                    <a:pt x="11276" y="7088"/>
                    <a:pt x="11550" y="7085"/>
                  </a:cubicBezTo>
                  <a:cubicBezTo>
                    <a:pt x="11616" y="7084"/>
                    <a:pt x="11683" y="7083"/>
                    <a:pt x="11751" y="7083"/>
                  </a:cubicBezTo>
                  <a:cubicBezTo>
                    <a:pt x="11991" y="7083"/>
                    <a:pt x="12239" y="7088"/>
                    <a:pt x="12491" y="7088"/>
                  </a:cubicBezTo>
                  <a:cubicBezTo>
                    <a:pt x="13105" y="7088"/>
                    <a:pt x="13738" y="7062"/>
                    <a:pt x="14300" y="6882"/>
                  </a:cubicBezTo>
                  <a:cubicBezTo>
                    <a:pt x="14330" y="6884"/>
                    <a:pt x="14360" y="6885"/>
                    <a:pt x="14389" y="6885"/>
                  </a:cubicBezTo>
                  <a:cubicBezTo>
                    <a:pt x="14867" y="6885"/>
                    <a:pt x="15302" y="6618"/>
                    <a:pt x="15527" y="6192"/>
                  </a:cubicBezTo>
                  <a:cubicBezTo>
                    <a:pt x="15943" y="5406"/>
                    <a:pt x="15348" y="4656"/>
                    <a:pt x="14586" y="4453"/>
                  </a:cubicBezTo>
                  <a:cubicBezTo>
                    <a:pt x="14491" y="4430"/>
                    <a:pt x="14384" y="4406"/>
                    <a:pt x="14288" y="4394"/>
                  </a:cubicBezTo>
                  <a:cubicBezTo>
                    <a:pt x="14175" y="4376"/>
                    <a:pt x="14059" y="4367"/>
                    <a:pt x="13943" y="4367"/>
                  </a:cubicBezTo>
                  <a:cubicBezTo>
                    <a:pt x="13827" y="4367"/>
                    <a:pt x="13711" y="4376"/>
                    <a:pt x="13598" y="4394"/>
                  </a:cubicBezTo>
                  <a:cubicBezTo>
                    <a:pt x="13586" y="4334"/>
                    <a:pt x="13562" y="4287"/>
                    <a:pt x="13550" y="4227"/>
                  </a:cubicBezTo>
                  <a:cubicBezTo>
                    <a:pt x="13491" y="3680"/>
                    <a:pt x="13181" y="3180"/>
                    <a:pt x="12717" y="2882"/>
                  </a:cubicBezTo>
                  <a:cubicBezTo>
                    <a:pt x="12455" y="2726"/>
                    <a:pt x="12142" y="2655"/>
                    <a:pt x="11820" y="2655"/>
                  </a:cubicBezTo>
                  <a:cubicBezTo>
                    <a:pt x="11527" y="2655"/>
                    <a:pt x="11227" y="2714"/>
                    <a:pt x="10955" y="2822"/>
                  </a:cubicBezTo>
                  <a:cubicBezTo>
                    <a:pt x="10943" y="2763"/>
                    <a:pt x="10931" y="2715"/>
                    <a:pt x="10919" y="2668"/>
                  </a:cubicBezTo>
                  <a:cubicBezTo>
                    <a:pt x="10883" y="2120"/>
                    <a:pt x="10657" y="1596"/>
                    <a:pt x="10288" y="1191"/>
                  </a:cubicBezTo>
                  <a:cubicBezTo>
                    <a:pt x="9919" y="560"/>
                    <a:pt x="9347" y="84"/>
                    <a:pt x="8561" y="12"/>
                  </a:cubicBezTo>
                  <a:cubicBezTo>
                    <a:pt x="8485" y="5"/>
                    <a:pt x="8409" y="1"/>
                    <a:pt x="83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33"/>
            <p:cNvSpPr/>
            <p:nvPr/>
          </p:nvSpPr>
          <p:spPr>
            <a:xfrm>
              <a:off x="2977518" y="170090"/>
              <a:ext cx="48032" cy="47264"/>
            </a:xfrm>
            <a:custGeom>
              <a:rect b="b" l="l" r="r" t="t"/>
              <a:pathLst>
                <a:path extrusionOk="0" h="1477" w="1501">
                  <a:moveTo>
                    <a:pt x="667" y="0"/>
                  </a:moveTo>
                  <a:cubicBezTo>
                    <a:pt x="560" y="0"/>
                    <a:pt x="441" y="36"/>
                    <a:pt x="334" y="95"/>
                  </a:cubicBezTo>
                  <a:lnTo>
                    <a:pt x="203" y="191"/>
                  </a:lnTo>
                  <a:cubicBezTo>
                    <a:pt x="143" y="250"/>
                    <a:pt x="95" y="322"/>
                    <a:pt x="60" y="405"/>
                  </a:cubicBezTo>
                  <a:cubicBezTo>
                    <a:pt x="24" y="488"/>
                    <a:pt x="0" y="572"/>
                    <a:pt x="12" y="667"/>
                  </a:cubicBezTo>
                  <a:cubicBezTo>
                    <a:pt x="0" y="750"/>
                    <a:pt x="24" y="834"/>
                    <a:pt x="60" y="917"/>
                  </a:cubicBezTo>
                  <a:cubicBezTo>
                    <a:pt x="95" y="1000"/>
                    <a:pt x="143" y="1072"/>
                    <a:pt x="203" y="1131"/>
                  </a:cubicBezTo>
                  <a:lnTo>
                    <a:pt x="322" y="1286"/>
                  </a:lnTo>
                  <a:lnTo>
                    <a:pt x="334" y="1274"/>
                  </a:lnTo>
                  <a:cubicBezTo>
                    <a:pt x="417" y="1358"/>
                    <a:pt x="524" y="1429"/>
                    <a:pt x="631" y="1453"/>
                  </a:cubicBezTo>
                  <a:lnTo>
                    <a:pt x="810" y="1477"/>
                  </a:lnTo>
                  <a:cubicBezTo>
                    <a:pt x="929" y="1477"/>
                    <a:pt x="1048" y="1453"/>
                    <a:pt x="1155" y="1381"/>
                  </a:cubicBezTo>
                  <a:lnTo>
                    <a:pt x="1298" y="1274"/>
                  </a:lnTo>
                  <a:cubicBezTo>
                    <a:pt x="1357" y="1227"/>
                    <a:pt x="1417" y="1143"/>
                    <a:pt x="1441" y="1060"/>
                  </a:cubicBezTo>
                  <a:cubicBezTo>
                    <a:pt x="1488" y="977"/>
                    <a:pt x="1500" y="893"/>
                    <a:pt x="1500" y="798"/>
                  </a:cubicBezTo>
                  <a:cubicBezTo>
                    <a:pt x="1500" y="703"/>
                    <a:pt x="1488" y="619"/>
                    <a:pt x="1441" y="536"/>
                  </a:cubicBezTo>
                  <a:cubicBezTo>
                    <a:pt x="1417" y="453"/>
                    <a:pt x="1357" y="381"/>
                    <a:pt x="1298" y="310"/>
                  </a:cubicBezTo>
                  <a:lnTo>
                    <a:pt x="1143" y="191"/>
                  </a:lnTo>
                  <a:cubicBezTo>
                    <a:pt x="1060" y="107"/>
                    <a:pt x="965" y="48"/>
                    <a:pt x="845" y="24"/>
                  </a:cubicBezTo>
                  <a:lnTo>
                    <a:pt x="667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33"/>
            <p:cNvSpPr/>
            <p:nvPr/>
          </p:nvSpPr>
          <p:spPr>
            <a:xfrm>
              <a:off x="3971918" y="255050"/>
              <a:ext cx="54144" cy="56864"/>
            </a:xfrm>
            <a:custGeom>
              <a:rect b="b" l="l" r="r" t="t"/>
              <a:pathLst>
                <a:path extrusionOk="0" h="1777" w="1692">
                  <a:moveTo>
                    <a:pt x="846" y="0"/>
                  </a:moveTo>
                  <a:cubicBezTo>
                    <a:pt x="739" y="0"/>
                    <a:pt x="631" y="24"/>
                    <a:pt x="524" y="72"/>
                  </a:cubicBezTo>
                  <a:cubicBezTo>
                    <a:pt x="465" y="96"/>
                    <a:pt x="405" y="131"/>
                    <a:pt x="346" y="179"/>
                  </a:cubicBezTo>
                  <a:cubicBezTo>
                    <a:pt x="262" y="238"/>
                    <a:pt x="191" y="310"/>
                    <a:pt x="143" y="405"/>
                  </a:cubicBezTo>
                  <a:cubicBezTo>
                    <a:pt x="120" y="477"/>
                    <a:pt x="84" y="536"/>
                    <a:pt x="60" y="596"/>
                  </a:cubicBezTo>
                  <a:lnTo>
                    <a:pt x="48" y="643"/>
                  </a:lnTo>
                  <a:cubicBezTo>
                    <a:pt x="24" y="691"/>
                    <a:pt x="24" y="738"/>
                    <a:pt x="24" y="786"/>
                  </a:cubicBezTo>
                  <a:cubicBezTo>
                    <a:pt x="0" y="893"/>
                    <a:pt x="0" y="1012"/>
                    <a:pt x="36" y="1119"/>
                  </a:cubicBezTo>
                  <a:lnTo>
                    <a:pt x="36" y="1143"/>
                  </a:lnTo>
                  <a:cubicBezTo>
                    <a:pt x="36" y="1155"/>
                    <a:pt x="48" y="1167"/>
                    <a:pt x="48" y="1179"/>
                  </a:cubicBezTo>
                  <a:cubicBezTo>
                    <a:pt x="72" y="1274"/>
                    <a:pt x="120" y="1370"/>
                    <a:pt x="191" y="1453"/>
                  </a:cubicBezTo>
                  <a:cubicBezTo>
                    <a:pt x="250" y="1536"/>
                    <a:pt x="334" y="1620"/>
                    <a:pt x="417" y="1667"/>
                  </a:cubicBezTo>
                  <a:lnTo>
                    <a:pt x="620" y="1751"/>
                  </a:lnTo>
                  <a:lnTo>
                    <a:pt x="834" y="1774"/>
                  </a:lnTo>
                  <a:cubicBezTo>
                    <a:pt x="848" y="1776"/>
                    <a:pt x="862" y="1777"/>
                    <a:pt x="877" y="1777"/>
                  </a:cubicBezTo>
                  <a:cubicBezTo>
                    <a:pt x="972" y="1777"/>
                    <a:pt x="1073" y="1744"/>
                    <a:pt x="1155" y="1703"/>
                  </a:cubicBezTo>
                  <a:cubicBezTo>
                    <a:pt x="1227" y="1691"/>
                    <a:pt x="1286" y="1655"/>
                    <a:pt x="1334" y="1596"/>
                  </a:cubicBezTo>
                  <a:cubicBezTo>
                    <a:pt x="1429" y="1548"/>
                    <a:pt x="1513" y="1465"/>
                    <a:pt x="1560" y="1370"/>
                  </a:cubicBezTo>
                  <a:lnTo>
                    <a:pt x="1644" y="1179"/>
                  </a:lnTo>
                  <a:cubicBezTo>
                    <a:pt x="1644" y="1167"/>
                    <a:pt x="1655" y="1155"/>
                    <a:pt x="1655" y="1131"/>
                  </a:cubicBezTo>
                  <a:lnTo>
                    <a:pt x="1655" y="1119"/>
                  </a:lnTo>
                  <a:cubicBezTo>
                    <a:pt x="1691" y="1012"/>
                    <a:pt x="1691" y="893"/>
                    <a:pt x="1667" y="786"/>
                  </a:cubicBezTo>
                  <a:cubicBezTo>
                    <a:pt x="1667" y="738"/>
                    <a:pt x="1655" y="679"/>
                    <a:pt x="1644" y="631"/>
                  </a:cubicBezTo>
                  <a:lnTo>
                    <a:pt x="1632" y="596"/>
                  </a:lnTo>
                  <a:cubicBezTo>
                    <a:pt x="1608" y="500"/>
                    <a:pt x="1560" y="405"/>
                    <a:pt x="1489" y="322"/>
                  </a:cubicBezTo>
                  <a:cubicBezTo>
                    <a:pt x="1429" y="238"/>
                    <a:pt x="1346" y="167"/>
                    <a:pt x="1251" y="119"/>
                  </a:cubicBezTo>
                  <a:lnTo>
                    <a:pt x="1060" y="36"/>
                  </a:lnTo>
                  <a:lnTo>
                    <a:pt x="846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33"/>
            <p:cNvSpPr/>
            <p:nvPr/>
          </p:nvSpPr>
          <p:spPr>
            <a:xfrm>
              <a:off x="2189230" y="28362"/>
              <a:ext cx="55648" cy="42688"/>
            </a:xfrm>
            <a:custGeom>
              <a:rect b="b" l="l" r="r" t="t"/>
              <a:pathLst>
                <a:path extrusionOk="0" h="1334" w="1739">
                  <a:moveTo>
                    <a:pt x="869" y="0"/>
                  </a:moveTo>
                  <a:cubicBezTo>
                    <a:pt x="0" y="0"/>
                    <a:pt x="12" y="1334"/>
                    <a:pt x="869" y="1334"/>
                  </a:cubicBezTo>
                  <a:cubicBezTo>
                    <a:pt x="1738" y="1334"/>
                    <a:pt x="1738" y="0"/>
                    <a:pt x="86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33"/>
            <p:cNvSpPr/>
            <p:nvPr/>
          </p:nvSpPr>
          <p:spPr>
            <a:xfrm>
              <a:off x="2828398" y="-33174"/>
              <a:ext cx="274112" cy="265184"/>
            </a:xfrm>
            <a:custGeom>
              <a:rect b="b" l="l" r="r" t="t"/>
              <a:pathLst>
                <a:path extrusionOk="0" h="8287" w="8566">
                  <a:moveTo>
                    <a:pt x="5667" y="1"/>
                  </a:moveTo>
                  <a:cubicBezTo>
                    <a:pt x="2260" y="1"/>
                    <a:pt x="1596" y="4709"/>
                    <a:pt x="338" y="7067"/>
                  </a:cubicBezTo>
                  <a:cubicBezTo>
                    <a:pt x="0" y="7700"/>
                    <a:pt x="590" y="8287"/>
                    <a:pt x="1192" y="8287"/>
                  </a:cubicBezTo>
                  <a:cubicBezTo>
                    <a:pt x="1269" y="8287"/>
                    <a:pt x="1346" y="8277"/>
                    <a:pt x="1422" y="8257"/>
                  </a:cubicBezTo>
                  <a:cubicBezTo>
                    <a:pt x="3041" y="7840"/>
                    <a:pt x="4577" y="7162"/>
                    <a:pt x="5982" y="6245"/>
                  </a:cubicBezTo>
                  <a:cubicBezTo>
                    <a:pt x="7232" y="5412"/>
                    <a:pt x="8565" y="4114"/>
                    <a:pt x="8494" y="2495"/>
                  </a:cubicBezTo>
                  <a:cubicBezTo>
                    <a:pt x="8470" y="2030"/>
                    <a:pt x="8315" y="1590"/>
                    <a:pt x="8053" y="1221"/>
                  </a:cubicBezTo>
                  <a:cubicBezTo>
                    <a:pt x="7708" y="1471"/>
                    <a:pt x="7387" y="1721"/>
                    <a:pt x="7053" y="1983"/>
                  </a:cubicBezTo>
                  <a:cubicBezTo>
                    <a:pt x="7172" y="2006"/>
                    <a:pt x="7256" y="2102"/>
                    <a:pt x="7268" y="2221"/>
                  </a:cubicBezTo>
                  <a:cubicBezTo>
                    <a:pt x="7339" y="2637"/>
                    <a:pt x="7315" y="3054"/>
                    <a:pt x="7208" y="3471"/>
                  </a:cubicBezTo>
                  <a:cubicBezTo>
                    <a:pt x="7161" y="3628"/>
                    <a:pt x="7026" y="3703"/>
                    <a:pt x="6895" y="3703"/>
                  </a:cubicBezTo>
                  <a:cubicBezTo>
                    <a:pt x="6730" y="3703"/>
                    <a:pt x="6573" y="3583"/>
                    <a:pt x="6613" y="3364"/>
                  </a:cubicBezTo>
                  <a:cubicBezTo>
                    <a:pt x="6684" y="2995"/>
                    <a:pt x="6732" y="2637"/>
                    <a:pt x="6732" y="2268"/>
                  </a:cubicBezTo>
                  <a:lnTo>
                    <a:pt x="6732" y="2245"/>
                  </a:lnTo>
                  <a:cubicBezTo>
                    <a:pt x="6446" y="2495"/>
                    <a:pt x="6160" y="2745"/>
                    <a:pt x="5886" y="3007"/>
                  </a:cubicBezTo>
                  <a:cubicBezTo>
                    <a:pt x="5886" y="3042"/>
                    <a:pt x="5875" y="3078"/>
                    <a:pt x="5851" y="3114"/>
                  </a:cubicBezTo>
                  <a:cubicBezTo>
                    <a:pt x="5910" y="3530"/>
                    <a:pt x="5756" y="4054"/>
                    <a:pt x="5696" y="4388"/>
                  </a:cubicBezTo>
                  <a:cubicBezTo>
                    <a:pt x="5628" y="4693"/>
                    <a:pt x="5539" y="5514"/>
                    <a:pt x="5091" y="5514"/>
                  </a:cubicBezTo>
                  <a:cubicBezTo>
                    <a:pt x="5068" y="5514"/>
                    <a:pt x="5043" y="5512"/>
                    <a:pt x="5017" y="5507"/>
                  </a:cubicBezTo>
                  <a:cubicBezTo>
                    <a:pt x="4505" y="5412"/>
                    <a:pt x="4720" y="4542"/>
                    <a:pt x="4779" y="4221"/>
                  </a:cubicBezTo>
                  <a:cubicBezTo>
                    <a:pt x="4779" y="4173"/>
                    <a:pt x="4791" y="4126"/>
                    <a:pt x="4791" y="4066"/>
                  </a:cubicBezTo>
                  <a:lnTo>
                    <a:pt x="4791" y="4066"/>
                  </a:lnTo>
                  <a:cubicBezTo>
                    <a:pt x="4613" y="4257"/>
                    <a:pt x="4422" y="4459"/>
                    <a:pt x="4243" y="4650"/>
                  </a:cubicBezTo>
                  <a:cubicBezTo>
                    <a:pt x="3993" y="4923"/>
                    <a:pt x="3743" y="5185"/>
                    <a:pt x="3493" y="5447"/>
                  </a:cubicBezTo>
                  <a:cubicBezTo>
                    <a:pt x="3696" y="5816"/>
                    <a:pt x="3767" y="6245"/>
                    <a:pt x="3660" y="6662"/>
                  </a:cubicBezTo>
                  <a:cubicBezTo>
                    <a:pt x="3629" y="6819"/>
                    <a:pt x="3496" y="6930"/>
                    <a:pt x="3351" y="6930"/>
                  </a:cubicBezTo>
                  <a:cubicBezTo>
                    <a:pt x="3331" y="6930"/>
                    <a:pt x="3311" y="6928"/>
                    <a:pt x="3291" y="6924"/>
                  </a:cubicBezTo>
                  <a:cubicBezTo>
                    <a:pt x="3112" y="6900"/>
                    <a:pt x="2993" y="6733"/>
                    <a:pt x="3017" y="6555"/>
                  </a:cubicBezTo>
                  <a:cubicBezTo>
                    <a:pt x="3065" y="6352"/>
                    <a:pt x="3065" y="6138"/>
                    <a:pt x="3029" y="5935"/>
                  </a:cubicBezTo>
                  <a:lnTo>
                    <a:pt x="3029" y="5935"/>
                  </a:lnTo>
                  <a:cubicBezTo>
                    <a:pt x="2636" y="6352"/>
                    <a:pt x="2255" y="6781"/>
                    <a:pt x="1910" y="7233"/>
                  </a:cubicBezTo>
                  <a:cubicBezTo>
                    <a:pt x="1879" y="7274"/>
                    <a:pt x="1841" y="7291"/>
                    <a:pt x="1804" y="7291"/>
                  </a:cubicBezTo>
                  <a:cubicBezTo>
                    <a:pt x="1700" y="7291"/>
                    <a:pt x="1604" y="7157"/>
                    <a:pt x="1684" y="7043"/>
                  </a:cubicBezTo>
                  <a:cubicBezTo>
                    <a:pt x="1993" y="6602"/>
                    <a:pt x="2279" y="6138"/>
                    <a:pt x="2577" y="5685"/>
                  </a:cubicBezTo>
                  <a:lnTo>
                    <a:pt x="2577" y="5685"/>
                  </a:lnTo>
                  <a:lnTo>
                    <a:pt x="1910" y="5947"/>
                  </a:lnTo>
                  <a:cubicBezTo>
                    <a:pt x="1869" y="5963"/>
                    <a:pt x="1831" y="5970"/>
                    <a:pt x="1795" y="5970"/>
                  </a:cubicBezTo>
                  <a:cubicBezTo>
                    <a:pt x="1503" y="5970"/>
                    <a:pt x="1377" y="5502"/>
                    <a:pt x="1695" y="5364"/>
                  </a:cubicBezTo>
                  <a:lnTo>
                    <a:pt x="2648" y="4947"/>
                  </a:lnTo>
                  <a:cubicBezTo>
                    <a:pt x="2683" y="4930"/>
                    <a:pt x="2722" y="4921"/>
                    <a:pt x="2761" y="4921"/>
                  </a:cubicBezTo>
                  <a:cubicBezTo>
                    <a:pt x="2852" y="4921"/>
                    <a:pt x="2943" y="4967"/>
                    <a:pt x="2993" y="5043"/>
                  </a:cubicBezTo>
                  <a:cubicBezTo>
                    <a:pt x="3255" y="4662"/>
                    <a:pt x="3517" y="4292"/>
                    <a:pt x="3815" y="3935"/>
                  </a:cubicBezTo>
                  <a:cubicBezTo>
                    <a:pt x="3862" y="3876"/>
                    <a:pt x="3922" y="3816"/>
                    <a:pt x="3970" y="3757"/>
                  </a:cubicBezTo>
                  <a:lnTo>
                    <a:pt x="3970" y="3757"/>
                  </a:lnTo>
                  <a:cubicBezTo>
                    <a:pt x="3529" y="3923"/>
                    <a:pt x="3089" y="4114"/>
                    <a:pt x="2660" y="4316"/>
                  </a:cubicBezTo>
                  <a:cubicBezTo>
                    <a:pt x="2621" y="4336"/>
                    <a:pt x="2584" y="4344"/>
                    <a:pt x="2550" y="4344"/>
                  </a:cubicBezTo>
                  <a:cubicBezTo>
                    <a:pt x="2330" y="4344"/>
                    <a:pt x="2216" y="3994"/>
                    <a:pt x="2422" y="3840"/>
                  </a:cubicBezTo>
                  <a:cubicBezTo>
                    <a:pt x="3112" y="3304"/>
                    <a:pt x="4101" y="2733"/>
                    <a:pt x="5029" y="2590"/>
                  </a:cubicBezTo>
                  <a:cubicBezTo>
                    <a:pt x="5255" y="2364"/>
                    <a:pt x="5482" y="2137"/>
                    <a:pt x="5708" y="1911"/>
                  </a:cubicBezTo>
                  <a:lnTo>
                    <a:pt x="5708" y="1911"/>
                  </a:lnTo>
                  <a:cubicBezTo>
                    <a:pt x="5124" y="2018"/>
                    <a:pt x="4541" y="2161"/>
                    <a:pt x="3970" y="2328"/>
                  </a:cubicBezTo>
                  <a:cubicBezTo>
                    <a:pt x="3941" y="2337"/>
                    <a:pt x="3913" y="2341"/>
                    <a:pt x="3887" y="2341"/>
                  </a:cubicBezTo>
                  <a:cubicBezTo>
                    <a:pt x="3644" y="2341"/>
                    <a:pt x="3534" y="1973"/>
                    <a:pt x="3803" y="1887"/>
                  </a:cubicBezTo>
                  <a:cubicBezTo>
                    <a:pt x="4410" y="1685"/>
                    <a:pt x="5041" y="1518"/>
                    <a:pt x="5672" y="1387"/>
                  </a:cubicBezTo>
                  <a:cubicBezTo>
                    <a:pt x="5934" y="1340"/>
                    <a:pt x="6232" y="1256"/>
                    <a:pt x="6529" y="1209"/>
                  </a:cubicBezTo>
                  <a:cubicBezTo>
                    <a:pt x="6791" y="994"/>
                    <a:pt x="7053" y="780"/>
                    <a:pt x="7327" y="578"/>
                  </a:cubicBezTo>
                  <a:cubicBezTo>
                    <a:pt x="7137" y="482"/>
                    <a:pt x="6922" y="423"/>
                    <a:pt x="6708" y="399"/>
                  </a:cubicBezTo>
                  <a:cubicBezTo>
                    <a:pt x="6648" y="221"/>
                    <a:pt x="6494" y="90"/>
                    <a:pt x="6315" y="54"/>
                  </a:cubicBezTo>
                  <a:cubicBezTo>
                    <a:pt x="6088" y="18"/>
                    <a:pt x="5872" y="1"/>
                    <a:pt x="566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33"/>
            <p:cNvSpPr/>
            <p:nvPr/>
          </p:nvSpPr>
          <p:spPr>
            <a:xfrm>
              <a:off x="2872558" y="-83094"/>
              <a:ext cx="350720" cy="283072"/>
            </a:xfrm>
            <a:custGeom>
              <a:rect b="b" l="l" r="r" t="t"/>
              <a:pathLst>
                <a:path extrusionOk="0" h="8846" w="10960">
                  <a:moveTo>
                    <a:pt x="10281" y="0"/>
                  </a:moveTo>
                  <a:cubicBezTo>
                    <a:pt x="9489" y="0"/>
                    <a:pt x="8620" y="531"/>
                    <a:pt x="7971" y="876"/>
                  </a:cubicBezTo>
                  <a:cubicBezTo>
                    <a:pt x="7269" y="1245"/>
                    <a:pt x="6590" y="1673"/>
                    <a:pt x="5947" y="2150"/>
                  </a:cubicBezTo>
                  <a:cubicBezTo>
                    <a:pt x="5673" y="2340"/>
                    <a:pt x="5399" y="2554"/>
                    <a:pt x="5138" y="2769"/>
                  </a:cubicBezTo>
                  <a:cubicBezTo>
                    <a:pt x="4852" y="2816"/>
                    <a:pt x="4554" y="2900"/>
                    <a:pt x="4292" y="2947"/>
                  </a:cubicBezTo>
                  <a:cubicBezTo>
                    <a:pt x="3661" y="3078"/>
                    <a:pt x="3030" y="3245"/>
                    <a:pt x="2423" y="3447"/>
                  </a:cubicBezTo>
                  <a:cubicBezTo>
                    <a:pt x="2151" y="3534"/>
                    <a:pt x="2267" y="3910"/>
                    <a:pt x="2516" y="3910"/>
                  </a:cubicBezTo>
                  <a:cubicBezTo>
                    <a:pt x="2540" y="3910"/>
                    <a:pt x="2564" y="3907"/>
                    <a:pt x="2590" y="3900"/>
                  </a:cubicBezTo>
                  <a:cubicBezTo>
                    <a:pt x="3161" y="3721"/>
                    <a:pt x="3744" y="3590"/>
                    <a:pt x="4328" y="3483"/>
                  </a:cubicBezTo>
                  <a:lnTo>
                    <a:pt x="4328" y="3483"/>
                  </a:lnTo>
                  <a:cubicBezTo>
                    <a:pt x="4102" y="3697"/>
                    <a:pt x="3875" y="3924"/>
                    <a:pt x="3649" y="4150"/>
                  </a:cubicBezTo>
                  <a:cubicBezTo>
                    <a:pt x="2721" y="4293"/>
                    <a:pt x="1732" y="4864"/>
                    <a:pt x="1042" y="5400"/>
                  </a:cubicBezTo>
                  <a:cubicBezTo>
                    <a:pt x="836" y="5554"/>
                    <a:pt x="950" y="5904"/>
                    <a:pt x="1170" y="5904"/>
                  </a:cubicBezTo>
                  <a:cubicBezTo>
                    <a:pt x="1204" y="5904"/>
                    <a:pt x="1241" y="5896"/>
                    <a:pt x="1280" y="5876"/>
                  </a:cubicBezTo>
                  <a:cubicBezTo>
                    <a:pt x="1709" y="5674"/>
                    <a:pt x="2137" y="5483"/>
                    <a:pt x="2590" y="5329"/>
                  </a:cubicBezTo>
                  <a:lnTo>
                    <a:pt x="2590" y="5329"/>
                  </a:lnTo>
                  <a:cubicBezTo>
                    <a:pt x="2542" y="5388"/>
                    <a:pt x="2494" y="5448"/>
                    <a:pt x="2435" y="5507"/>
                  </a:cubicBezTo>
                  <a:cubicBezTo>
                    <a:pt x="2137" y="5852"/>
                    <a:pt x="1875" y="6233"/>
                    <a:pt x="1613" y="6614"/>
                  </a:cubicBezTo>
                  <a:cubicBezTo>
                    <a:pt x="1565" y="6533"/>
                    <a:pt x="1477" y="6491"/>
                    <a:pt x="1389" y="6491"/>
                  </a:cubicBezTo>
                  <a:cubicBezTo>
                    <a:pt x="1348" y="6491"/>
                    <a:pt x="1306" y="6500"/>
                    <a:pt x="1268" y="6519"/>
                  </a:cubicBezTo>
                  <a:lnTo>
                    <a:pt x="315" y="6936"/>
                  </a:lnTo>
                  <a:cubicBezTo>
                    <a:pt x="0" y="7073"/>
                    <a:pt x="121" y="7534"/>
                    <a:pt x="407" y="7534"/>
                  </a:cubicBezTo>
                  <a:cubicBezTo>
                    <a:pt x="445" y="7534"/>
                    <a:pt x="486" y="7526"/>
                    <a:pt x="530" y="7507"/>
                  </a:cubicBezTo>
                  <a:lnTo>
                    <a:pt x="1197" y="7245"/>
                  </a:lnTo>
                  <a:lnTo>
                    <a:pt x="1197" y="7245"/>
                  </a:lnTo>
                  <a:cubicBezTo>
                    <a:pt x="899" y="7698"/>
                    <a:pt x="601" y="8150"/>
                    <a:pt x="304" y="8603"/>
                  </a:cubicBezTo>
                  <a:cubicBezTo>
                    <a:pt x="224" y="8718"/>
                    <a:pt x="322" y="8846"/>
                    <a:pt x="426" y="8846"/>
                  </a:cubicBezTo>
                  <a:cubicBezTo>
                    <a:pt x="462" y="8846"/>
                    <a:pt x="499" y="8830"/>
                    <a:pt x="530" y="8793"/>
                  </a:cubicBezTo>
                  <a:cubicBezTo>
                    <a:pt x="887" y="8341"/>
                    <a:pt x="1256" y="7900"/>
                    <a:pt x="1649" y="7495"/>
                  </a:cubicBezTo>
                  <a:lnTo>
                    <a:pt x="1649" y="7495"/>
                  </a:lnTo>
                  <a:cubicBezTo>
                    <a:pt x="1685" y="7698"/>
                    <a:pt x="1685" y="7912"/>
                    <a:pt x="1637" y="8115"/>
                  </a:cubicBezTo>
                  <a:cubicBezTo>
                    <a:pt x="1613" y="8293"/>
                    <a:pt x="1732" y="8460"/>
                    <a:pt x="1911" y="8484"/>
                  </a:cubicBezTo>
                  <a:cubicBezTo>
                    <a:pt x="1931" y="8488"/>
                    <a:pt x="1951" y="8490"/>
                    <a:pt x="1971" y="8490"/>
                  </a:cubicBezTo>
                  <a:cubicBezTo>
                    <a:pt x="2116" y="8490"/>
                    <a:pt x="2250" y="8380"/>
                    <a:pt x="2292" y="8234"/>
                  </a:cubicBezTo>
                  <a:cubicBezTo>
                    <a:pt x="2387" y="7817"/>
                    <a:pt x="2328" y="7388"/>
                    <a:pt x="2113" y="7019"/>
                  </a:cubicBezTo>
                  <a:cubicBezTo>
                    <a:pt x="2363" y="6757"/>
                    <a:pt x="2613" y="6495"/>
                    <a:pt x="2863" y="6222"/>
                  </a:cubicBezTo>
                  <a:cubicBezTo>
                    <a:pt x="3042" y="6019"/>
                    <a:pt x="3233" y="5829"/>
                    <a:pt x="3423" y="5638"/>
                  </a:cubicBezTo>
                  <a:lnTo>
                    <a:pt x="3423" y="5638"/>
                  </a:lnTo>
                  <a:cubicBezTo>
                    <a:pt x="3411" y="5686"/>
                    <a:pt x="3399" y="5745"/>
                    <a:pt x="3399" y="5793"/>
                  </a:cubicBezTo>
                  <a:cubicBezTo>
                    <a:pt x="3352" y="6114"/>
                    <a:pt x="3137" y="6984"/>
                    <a:pt x="3649" y="7079"/>
                  </a:cubicBezTo>
                  <a:cubicBezTo>
                    <a:pt x="3672" y="7083"/>
                    <a:pt x="3695" y="7084"/>
                    <a:pt x="3716" y="7084"/>
                  </a:cubicBezTo>
                  <a:cubicBezTo>
                    <a:pt x="4169" y="7084"/>
                    <a:pt x="4248" y="6277"/>
                    <a:pt x="4316" y="5948"/>
                  </a:cubicBezTo>
                  <a:cubicBezTo>
                    <a:pt x="4387" y="5602"/>
                    <a:pt x="4530" y="5090"/>
                    <a:pt x="4483" y="4674"/>
                  </a:cubicBezTo>
                  <a:cubicBezTo>
                    <a:pt x="4495" y="4638"/>
                    <a:pt x="4506" y="4602"/>
                    <a:pt x="4506" y="4567"/>
                  </a:cubicBezTo>
                  <a:cubicBezTo>
                    <a:pt x="4792" y="4317"/>
                    <a:pt x="5066" y="4055"/>
                    <a:pt x="5364" y="3816"/>
                  </a:cubicBezTo>
                  <a:lnTo>
                    <a:pt x="5364" y="3828"/>
                  </a:lnTo>
                  <a:cubicBezTo>
                    <a:pt x="5352" y="4186"/>
                    <a:pt x="5316" y="4555"/>
                    <a:pt x="5233" y="4924"/>
                  </a:cubicBezTo>
                  <a:cubicBezTo>
                    <a:pt x="5193" y="5137"/>
                    <a:pt x="5350" y="5257"/>
                    <a:pt x="5515" y="5257"/>
                  </a:cubicBezTo>
                  <a:cubicBezTo>
                    <a:pt x="5645" y="5257"/>
                    <a:pt x="5781" y="5182"/>
                    <a:pt x="5828" y="5019"/>
                  </a:cubicBezTo>
                  <a:cubicBezTo>
                    <a:pt x="5947" y="4614"/>
                    <a:pt x="5971" y="4186"/>
                    <a:pt x="5900" y="3769"/>
                  </a:cubicBezTo>
                  <a:cubicBezTo>
                    <a:pt x="5888" y="3662"/>
                    <a:pt x="5792" y="3566"/>
                    <a:pt x="5685" y="3543"/>
                  </a:cubicBezTo>
                  <a:cubicBezTo>
                    <a:pt x="6007" y="3281"/>
                    <a:pt x="6340" y="3019"/>
                    <a:pt x="6673" y="2781"/>
                  </a:cubicBezTo>
                  <a:cubicBezTo>
                    <a:pt x="7114" y="2471"/>
                    <a:pt x="7578" y="2173"/>
                    <a:pt x="8055" y="1911"/>
                  </a:cubicBezTo>
                  <a:cubicBezTo>
                    <a:pt x="8590" y="1614"/>
                    <a:pt x="9138" y="1352"/>
                    <a:pt x="9710" y="1126"/>
                  </a:cubicBezTo>
                  <a:cubicBezTo>
                    <a:pt x="10138" y="947"/>
                    <a:pt x="10555" y="828"/>
                    <a:pt x="10853" y="447"/>
                  </a:cubicBezTo>
                  <a:cubicBezTo>
                    <a:pt x="10960" y="328"/>
                    <a:pt x="10912" y="149"/>
                    <a:pt x="10769" y="78"/>
                  </a:cubicBezTo>
                  <a:cubicBezTo>
                    <a:pt x="10612" y="24"/>
                    <a:pt x="10448" y="0"/>
                    <a:pt x="10281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33"/>
            <p:cNvSpPr/>
            <p:nvPr/>
          </p:nvSpPr>
          <p:spPr>
            <a:xfrm>
              <a:off x="113134" y="-66326"/>
              <a:ext cx="290752" cy="193760"/>
            </a:xfrm>
            <a:custGeom>
              <a:rect b="b" l="l" r="r" t="t"/>
              <a:pathLst>
                <a:path extrusionOk="0" h="6055" w="9086">
                  <a:moveTo>
                    <a:pt x="3900" y="0"/>
                  </a:moveTo>
                  <a:cubicBezTo>
                    <a:pt x="3600" y="0"/>
                    <a:pt x="3311" y="141"/>
                    <a:pt x="3132" y="471"/>
                  </a:cubicBezTo>
                  <a:cubicBezTo>
                    <a:pt x="2763" y="1161"/>
                    <a:pt x="2287" y="1780"/>
                    <a:pt x="1727" y="2316"/>
                  </a:cubicBezTo>
                  <a:cubicBezTo>
                    <a:pt x="1680" y="2352"/>
                    <a:pt x="1644" y="2388"/>
                    <a:pt x="1608" y="2423"/>
                  </a:cubicBezTo>
                  <a:cubicBezTo>
                    <a:pt x="1203" y="2566"/>
                    <a:pt x="846" y="2840"/>
                    <a:pt x="584" y="3197"/>
                  </a:cubicBezTo>
                  <a:cubicBezTo>
                    <a:pt x="549" y="3257"/>
                    <a:pt x="513" y="3316"/>
                    <a:pt x="477" y="3376"/>
                  </a:cubicBezTo>
                  <a:cubicBezTo>
                    <a:pt x="322" y="3554"/>
                    <a:pt x="203" y="3745"/>
                    <a:pt x="120" y="3959"/>
                  </a:cubicBezTo>
                  <a:cubicBezTo>
                    <a:pt x="1" y="4257"/>
                    <a:pt x="72" y="4578"/>
                    <a:pt x="299" y="4793"/>
                  </a:cubicBezTo>
                  <a:cubicBezTo>
                    <a:pt x="311" y="4745"/>
                    <a:pt x="322" y="4697"/>
                    <a:pt x="346" y="4650"/>
                  </a:cubicBezTo>
                  <a:cubicBezTo>
                    <a:pt x="620" y="3971"/>
                    <a:pt x="1180" y="3459"/>
                    <a:pt x="1823" y="3459"/>
                  </a:cubicBezTo>
                  <a:cubicBezTo>
                    <a:pt x="2250" y="3218"/>
                    <a:pt x="2758" y="3119"/>
                    <a:pt x="3261" y="3119"/>
                  </a:cubicBezTo>
                  <a:cubicBezTo>
                    <a:pt x="3530" y="3119"/>
                    <a:pt x="3797" y="3148"/>
                    <a:pt x="4049" y="3197"/>
                  </a:cubicBezTo>
                  <a:cubicBezTo>
                    <a:pt x="5490" y="3507"/>
                    <a:pt x="7157" y="4221"/>
                    <a:pt x="8300" y="5126"/>
                  </a:cubicBezTo>
                  <a:cubicBezTo>
                    <a:pt x="8407" y="5197"/>
                    <a:pt x="8442" y="5328"/>
                    <a:pt x="8407" y="5436"/>
                  </a:cubicBezTo>
                  <a:cubicBezTo>
                    <a:pt x="8562" y="5602"/>
                    <a:pt x="8645" y="5828"/>
                    <a:pt x="8633" y="6055"/>
                  </a:cubicBezTo>
                  <a:cubicBezTo>
                    <a:pt x="8966" y="5674"/>
                    <a:pt x="9085" y="5150"/>
                    <a:pt x="8835" y="4495"/>
                  </a:cubicBezTo>
                  <a:cubicBezTo>
                    <a:pt x="8550" y="3745"/>
                    <a:pt x="7811" y="3388"/>
                    <a:pt x="7133" y="3066"/>
                  </a:cubicBezTo>
                  <a:cubicBezTo>
                    <a:pt x="6502" y="2769"/>
                    <a:pt x="5954" y="2328"/>
                    <a:pt x="5514" y="1780"/>
                  </a:cubicBezTo>
                  <a:cubicBezTo>
                    <a:pt x="5359" y="1304"/>
                    <a:pt x="5121" y="864"/>
                    <a:pt x="4811" y="471"/>
                  </a:cubicBezTo>
                  <a:cubicBezTo>
                    <a:pt x="4590" y="180"/>
                    <a:pt x="4238" y="0"/>
                    <a:pt x="390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33"/>
            <p:cNvSpPr/>
            <p:nvPr/>
          </p:nvSpPr>
          <p:spPr>
            <a:xfrm>
              <a:off x="120782" y="33194"/>
              <a:ext cx="269760" cy="122816"/>
            </a:xfrm>
            <a:custGeom>
              <a:rect b="b" l="l" r="r" t="t"/>
              <a:pathLst>
                <a:path extrusionOk="0" h="3838" w="8430">
                  <a:moveTo>
                    <a:pt x="2999" y="1"/>
                  </a:moveTo>
                  <a:cubicBezTo>
                    <a:pt x="2503" y="1"/>
                    <a:pt x="2012" y="100"/>
                    <a:pt x="1584" y="337"/>
                  </a:cubicBezTo>
                  <a:cubicBezTo>
                    <a:pt x="941" y="349"/>
                    <a:pt x="393" y="861"/>
                    <a:pt x="119" y="1528"/>
                  </a:cubicBezTo>
                  <a:cubicBezTo>
                    <a:pt x="95" y="1575"/>
                    <a:pt x="83" y="1635"/>
                    <a:pt x="83" y="1683"/>
                  </a:cubicBezTo>
                  <a:cubicBezTo>
                    <a:pt x="0" y="2159"/>
                    <a:pt x="393" y="2611"/>
                    <a:pt x="810" y="2754"/>
                  </a:cubicBezTo>
                  <a:cubicBezTo>
                    <a:pt x="964" y="2802"/>
                    <a:pt x="1107" y="2838"/>
                    <a:pt x="1262" y="2885"/>
                  </a:cubicBezTo>
                  <a:cubicBezTo>
                    <a:pt x="1357" y="2921"/>
                    <a:pt x="1453" y="2957"/>
                    <a:pt x="1560" y="2980"/>
                  </a:cubicBezTo>
                  <a:cubicBezTo>
                    <a:pt x="1977" y="3099"/>
                    <a:pt x="2405" y="3207"/>
                    <a:pt x="2834" y="3302"/>
                  </a:cubicBezTo>
                  <a:cubicBezTo>
                    <a:pt x="2965" y="2647"/>
                    <a:pt x="3179" y="2028"/>
                    <a:pt x="3489" y="1445"/>
                  </a:cubicBezTo>
                  <a:cubicBezTo>
                    <a:pt x="3575" y="1282"/>
                    <a:pt x="3761" y="1198"/>
                    <a:pt x="3944" y="1198"/>
                  </a:cubicBezTo>
                  <a:cubicBezTo>
                    <a:pt x="4163" y="1198"/>
                    <a:pt x="4378" y="1317"/>
                    <a:pt x="4417" y="1564"/>
                  </a:cubicBezTo>
                  <a:cubicBezTo>
                    <a:pt x="4513" y="2230"/>
                    <a:pt x="4501" y="2921"/>
                    <a:pt x="4405" y="3588"/>
                  </a:cubicBezTo>
                  <a:cubicBezTo>
                    <a:pt x="5441" y="3742"/>
                    <a:pt x="6501" y="3826"/>
                    <a:pt x="7549" y="3838"/>
                  </a:cubicBezTo>
                  <a:cubicBezTo>
                    <a:pt x="8037" y="3838"/>
                    <a:pt x="8430" y="3433"/>
                    <a:pt x="8406" y="2945"/>
                  </a:cubicBezTo>
                  <a:cubicBezTo>
                    <a:pt x="8406" y="2718"/>
                    <a:pt x="8323" y="2492"/>
                    <a:pt x="8168" y="2326"/>
                  </a:cubicBezTo>
                  <a:cubicBezTo>
                    <a:pt x="8215" y="2218"/>
                    <a:pt x="8168" y="2087"/>
                    <a:pt x="8073" y="2016"/>
                  </a:cubicBezTo>
                  <a:cubicBezTo>
                    <a:pt x="6918" y="1111"/>
                    <a:pt x="5263" y="385"/>
                    <a:pt x="3822" y="87"/>
                  </a:cubicBezTo>
                  <a:cubicBezTo>
                    <a:pt x="3553" y="32"/>
                    <a:pt x="3276" y="1"/>
                    <a:pt x="299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33"/>
            <p:cNvSpPr/>
            <p:nvPr/>
          </p:nvSpPr>
          <p:spPr>
            <a:xfrm>
              <a:off x="175246" y="71658"/>
              <a:ext cx="89568" cy="278432"/>
            </a:xfrm>
            <a:custGeom>
              <a:rect b="b" l="l" r="r" t="t"/>
              <a:pathLst>
                <a:path extrusionOk="0" h="8701" w="2799">
                  <a:moveTo>
                    <a:pt x="2235" y="0"/>
                  </a:moveTo>
                  <a:cubicBezTo>
                    <a:pt x="2052" y="0"/>
                    <a:pt x="1866" y="81"/>
                    <a:pt x="1775" y="243"/>
                  </a:cubicBezTo>
                  <a:cubicBezTo>
                    <a:pt x="1477" y="826"/>
                    <a:pt x="1251" y="1445"/>
                    <a:pt x="1132" y="2100"/>
                  </a:cubicBezTo>
                  <a:cubicBezTo>
                    <a:pt x="953" y="2862"/>
                    <a:pt x="846" y="3648"/>
                    <a:pt x="715" y="4374"/>
                  </a:cubicBezTo>
                  <a:cubicBezTo>
                    <a:pt x="572" y="5136"/>
                    <a:pt x="441" y="5898"/>
                    <a:pt x="310" y="6648"/>
                  </a:cubicBezTo>
                  <a:cubicBezTo>
                    <a:pt x="203" y="7279"/>
                    <a:pt x="1" y="7827"/>
                    <a:pt x="370" y="8398"/>
                  </a:cubicBezTo>
                  <a:cubicBezTo>
                    <a:pt x="486" y="8564"/>
                    <a:pt x="711" y="8701"/>
                    <a:pt x="929" y="8701"/>
                  </a:cubicBezTo>
                  <a:cubicBezTo>
                    <a:pt x="1025" y="8701"/>
                    <a:pt x="1120" y="8674"/>
                    <a:pt x="1203" y="8613"/>
                  </a:cubicBezTo>
                  <a:cubicBezTo>
                    <a:pt x="1834" y="8124"/>
                    <a:pt x="1822" y="7529"/>
                    <a:pt x="1953" y="6791"/>
                  </a:cubicBezTo>
                  <a:cubicBezTo>
                    <a:pt x="2084" y="6077"/>
                    <a:pt x="2203" y="5374"/>
                    <a:pt x="2322" y="4660"/>
                  </a:cubicBezTo>
                  <a:cubicBezTo>
                    <a:pt x="2441" y="3922"/>
                    <a:pt x="2596" y="3160"/>
                    <a:pt x="2691" y="2386"/>
                  </a:cubicBezTo>
                  <a:cubicBezTo>
                    <a:pt x="2799" y="1719"/>
                    <a:pt x="2799" y="1028"/>
                    <a:pt x="2715" y="362"/>
                  </a:cubicBezTo>
                  <a:cubicBezTo>
                    <a:pt x="2676" y="120"/>
                    <a:pt x="2458" y="0"/>
                    <a:pt x="223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33"/>
            <p:cNvSpPr/>
            <p:nvPr/>
          </p:nvSpPr>
          <p:spPr>
            <a:xfrm>
              <a:off x="6699118" y="-664342"/>
              <a:ext cx="513344" cy="959072"/>
            </a:xfrm>
            <a:custGeom>
              <a:rect b="b" l="l" r="r" t="t"/>
              <a:pathLst>
                <a:path extrusionOk="0" h="29971" w="16042">
                  <a:moveTo>
                    <a:pt x="8092" y="0"/>
                  </a:moveTo>
                  <a:cubicBezTo>
                    <a:pt x="7902" y="0"/>
                    <a:pt x="7702" y="127"/>
                    <a:pt x="7716" y="347"/>
                  </a:cubicBezTo>
                  <a:cubicBezTo>
                    <a:pt x="7799" y="1287"/>
                    <a:pt x="7847" y="2228"/>
                    <a:pt x="7870" y="3169"/>
                  </a:cubicBezTo>
                  <a:lnTo>
                    <a:pt x="7870" y="3407"/>
                  </a:lnTo>
                  <a:cubicBezTo>
                    <a:pt x="7859" y="3431"/>
                    <a:pt x="7859" y="3466"/>
                    <a:pt x="7870" y="3490"/>
                  </a:cubicBezTo>
                  <a:cubicBezTo>
                    <a:pt x="7847" y="3954"/>
                    <a:pt x="7775" y="4490"/>
                    <a:pt x="7847" y="4943"/>
                  </a:cubicBezTo>
                  <a:cubicBezTo>
                    <a:pt x="7835" y="5109"/>
                    <a:pt x="7811" y="5288"/>
                    <a:pt x="7799" y="5455"/>
                  </a:cubicBezTo>
                  <a:cubicBezTo>
                    <a:pt x="6954" y="5109"/>
                    <a:pt x="6215" y="4538"/>
                    <a:pt x="5680" y="3800"/>
                  </a:cubicBezTo>
                  <a:cubicBezTo>
                    <a:pt x="5072" y="2907"/>
                    <a:pt x="5108" y="2085"/>
                    <a:pt x="5001" y="1073"/>
                  </a:cubicBezTo>
                  <a:cubicBezTo>
                    <a:pt x="4994" y="843"/>
                    <a:pt x="4814" y="719"/>
                    <a:pt x="4634" y="719"/>
                  </a:cubicBezTo>
                  <a:cubicBezTo>
                    <a:pt x="4487" y="719"/>
                    <a:pt x="4340" y="802"/>
                    <a:pt x="4287" y="978"/>
                  </a:cubicBezTo>
                  <a:cubicBezTo>
                    <a:pt x="3882" y="1942"/>
                    <a:pt x="4322" y="3228"/>
                    <a:pt x="4894" y="4121"/>
                  </a:cubicBezTo>
                  <a:cubicBezTo>
                    <a:pt x="4108" y="3776"/>
                    <a:pt x="3513" y="3121"/>
                    <a:pt x="3251" y="2299"/>
                  </a:cubicBezTo>
                  <a:cubicBezTo>
                    <a:pt x="3184" y="2109"/>
                    <a:pt x="3026" y="2025"/>
                    <a:pt x="2869" y="2025"/>
                  </a:cubicBezTo>
                  <a:cubicBezTo>
                    <a:pt x="2635" y="2025"/>
                    <a:pt x="2403" y="2214"/>
                    <a:pt x="2489" y="2514"/>
                  </a:cubicBezTo>
                  <a:cubicBezTo>
                    <a:pt x="2810" y="3681"/>
                    <a:pt x="3846" y="4502"/>
                    <a:pt x="5049" y="4585"/>
                  </a:cubicBezTo>
                  <a:cubicBezTo>
                    <a:pt x="5096" y="4585"/>
                    <a:pt x="5144" y="4574"/>
                    <a:pt x="5180" y="4538"/>
                  </a:cubicBezTo>
                  <a:cubicBezTo>
                    <a:pt x="5846" y="5395"/>
                    <a:pt x="6680" y="5895"/>
                    <a:pt x="7739" y="6002"/>
                  </a:cubicBezTo>
                  <a:cubicBezTo>
                    <a:pt x="7680" y="6562"/>
                    <a:pt x="7632" y="7121"/>
                    <a:pt x="7585" y="7681"/>
                  </a:cubicBezTo>
                  <a:cubicBezTo>
                    <a:pt x="7394" y="7776"/>
                    <a:pt x="7299" y="8003"/>
                    <a:pt x="7370" y="8205"/>
                  </a:cubicBezTo>
                  <a:cubicBezTo>
                    <a:pt x="7394" y="8300"/>
                    <a:pt x="7442" y="8395"/>
                    <a:pt x="7513" y="8455"/>
                  </a:cubicBezTo>
                  <a:cubicBezTo>
                    <a:pt x="7335" y="10717"/>
                    <a:pt x="7192" y="12979"/>
                    <a:pt x="7013" y="15242"/>
                  </a:cubicBezTo>
                  <a:cubicBezTo>
                    <a:pt x="6596" y="15039"/>
                    <a:pt x="6204" y="14777"/>
                    <a:pt x="5858" y="14468"/>
                  </a:cubicBezTo>
                  <a:cubicBezTo>
                    <a:pt x="5930" y="14349"/>
                    <a:pt x="5954" y="14218"/>
                    <a:pt x="5930" y="14087"/>
                  </a:cubicBezTo>
                  <a:cubicBezTo>
                    <a:pt x="5632" y="12301"/>
                    <a:pt x="5406" y="10586"/>
                    <a:pt x="5620" y="8788"/>
                  </a:cubicBezTo>
                  <a:cubicBezTo>
                    <a:pt x="5653" y="8570"/>
                    <a:pt x="5465" y="8447"/>
                    <a:pt x="5277" y="8447"/>
                  </a:cubicBezTo>
                  <a:cubicBezTo>
                    <a:pt x="5127" y="8447"/>
                    <a:pt x="4978" y="8524"/>
                    <a:pt x="4941" y="8693"/>
                  </a:cubicBezTo>
                  <a:cubicBezTo>
                    <a:pt x="4632" y="10062"/>
                    <a:pt x="4489" y="11503"/>
                    <a:pt x="4644" y="12908"/>
                  </a:cubicBezTo>
                  <a:cubicBezTo>
                    <a:pt x="4608" y="12836"/>
                    <a:pt x="4560" y="12753"/>
                    <a:pt x="4525" y="12670"/>
                  </a:cubicBezTo>
                  <a:cubicBezTo>
                    <a:pt x="3894" y="11443"/>
                    <a:pt x="3798" y="9908"/>
                    <a:pt x="3096" y="8729"/>
                  </a:cubicBezTo>
                  <a:cubicBezTo>
                    <a:pt x="3052" y="8658"/>
                    <a:pt x="2966" y="8619"/>
                    <a:pt x="2882" y="8619"/>
                  </a:cubicBezTo>
                  <a:cubicBezTo>
                    <a:pt x="2783" y="8619"/>
                    <a:pt x="2687" y="8673"/>
                    <a:pt x="2667" y="8788"/>
                  </a:cubicBezTo>
                  <a:cubicBezTo>
                    <a:pt x="2596" y="9515"/>
                    <a:pt x="2655" y="10253"/>
                    <a:pt x="2858" y="10967"/>
                  </a:cubicBezTo>
                  <a:cubicBezTo>
                    <a:pt x="2132" y="10729"/>
                    <a:pt x="1524" y="10086"/>
                    <a:pt x="1227" y="9396"/>
                  </a:cubicBezTo>
                  <a:cubicBezTo>
                    <a:pt x="1096" y="9098"/>
                    <a:pt x="1120" y="8610"/>
                    <a:pt x="798" y="8443"/>
                  </a:cubicBezTo>
                  <a:cubicBezTo>
                    <a:pt x="748" y="8421"/>
                    <a:pt x="696" y="8411"/>
                    <a:pt x="644" y="8411"/>
                  </a:cubicBezTo>
                  <a:cubicBezTo>
                    <a:pt x="500" y="8411"/>
                    <a:pt x="363" y="8493"/>
                    <a:pt x="310" y="8634"/>
                  </a:cubicBezTo>
                  <a:cubicBezTo>
                    <a:pt x="0" y="9241"/>
                    <a:pt x="655" y="10300"/>
                    <a:pt x="1072" y="10693"/>
                  </a:cubicBezTo>
                  <a:cubicBezTo>
                    <a:pt x="1572" y="11170"/>
                    <a:pt x="2310" y="11408"/>
                    <a:pt x="3001" y="11455"/>
                  </a:cubicBezTo>
                  <a:cubicBezTo>
                    <a:pt x="3203" y="12122"/>
                    <a:pt x="3489" y="12753"/>
                    <a:pt x="3834" y="13360"/>
                  </a:cubicBezTo>
                  <a:cubicBezTo>
                    <a:pt x="4525" y="14575"/>
                    <a:pt x="5549" y="15492"/>
                    <a:pt x="6870" y="15932"/>
                  </a:cubicBezTo>
                  <a:cubicBezTo>
                    <a:pt x="6894" y="15944"/>
                    <a:pt x="6930" y="15956"/>
                    <a:pt x="6966" y="15956"/>
                  </a:cubicBezTo>
                  <a:cubicBezTo>
                    <a:pt x="6942" y="16146"/>
                    <a:pt x="6930" y="16337"/>
                    <a:pt x="6918" y="16527"/>
                  </a:cubicBezTo>
                  <a:cubicBezTo>
                    <a:pt x="6906" y="16635"/>
                    <a:pt x="6894" y="16742"/>
                    <a:pt x="6894" y="16849"/>
                  </a:cubicBezTo>
                  <a:cubicBezTo>
                    <a:pt x="6665" y="16892"/>
                    <a:pt x="6435" y="16913"/>
                    <a:pt x="6206" y="16913"/>
                  </a:cubicBezTo>
                  <a:cubicBezTo>
                    <a:pt x="5616" y="16913"/>
                    <a:pt x="5037" y="16773"/>
                    <a:pt x="4513" y="16516"/>
                  </a:cubicBezTo>
                  <a:cubicBezTo>
                    <a:pt x="3834" y="16158"/>
                    <a:pt x="3477" y="15515"/>
                    <a:pt x="2941" y="15003"/>
                  </a:cubicBezTo>
                  <a:cubicBezTo>
                    <a:pt x="2892" y="14962"/>
                    <a:pt x="2835" y="14943"/>
                    <a:pt x="2779" y="14943"/>
                  </a:cubicBezTo>
                  <a:cubicBezTo>
                    <a:pt x="2659" y="14943"/>
                    <a:pt x="2545" y="15032"/>
                    <a:pt x="2536" y="15170"/>
                  </a:cubicBezTo>
                  <a:cubicBezTo>
                    <a:pt x="2429" y="16194"/>
                    <a:pt x="3417" y="17027"/>
                    <a:pt x="4239" y="17408"/>
                  </a:cubicBezTo>
                  <a:cubicBezTo>
                    <a:pt x="4695" y="17618"/>
                    <a:pt x="5169" y="17736"/>
                    <a:pt x="5637" y="17736"/>
                  </a:cubicBezTo>
                  <a:cubicBezTo>
                    <a:pt x="6049" y="17736"/>
                    <a:pt x="6457" y="17645"/>
                    <a:pt x="6846" y="17444"/>
                  </a:cubicBezTo>
                  <a:lnTo>
                    <a:pt x="6846" y="17444"/>
                  </a:lnTo>
                  <a:cubicBezTo>
                    <a:pt x="6835" y="17563"/>
                    <a:pt x="6823" y="17694"/>
                    <a:pt x="6811" y="17813"/>
                  </a:cubicBezTo>
                  <a:cubicBezTo>
                    <a:pt x="6680" y="19540"/>
                    <a:pt x="6549" y="21266"/>
                    <a:pt x="6442" y="22992"/>
                  </a:cubicBezTo>
                  <a:lnTo>
                    <a:pt x="6227" y="26302"/>
                  </a:lnTo>
                  <a:cubicBezTo>
                    <a:pt x="6156" y="27350"/>
                    <a:pt x="6001" y="28434"/>
                    <a:pt x="6180" y="29469"/>
                  </a:cubicBezTo>
                  <a:cubicBezTo>
                    <a:pt x="6237" y="29814"/>
                    <a:pt x="6510" y="29970"/>
                    <a:pt x="6798" y="29970"/>
                  </a:cubicBezTo>
                  <a:cubicBezTo>
                    <a:pt x="7107" y="29970"/>
                    <a:pt x="7433" y="29790"/>
                    <a:pt x="7525" y="29469"/>
                  </a:cubicBezTo>
                  <a:cubicBezTo>
                    <a:pt x="7823" y="28469"/>
                    <a:pt x="7787" y="27350"/>
                    <a:pt x="7847" y="26302"/>
                  </a:cubicBezTo>
                  <a:cubicBezTo>
                    <a:pt x="7906" y="25195"/>
                    <a:pt x="7966" y="24100"/>
                    <a:pt x="8037" y="22992"/>
                  </a:cubicBezTo>
                  <a:cubicBezTo>
                    <a:pt x="8109" y="21671"/>
                    <a:pt x="8180" y="20361"/>
                    <a:pt x="8240" y="19052"/>
                  </a:cubicBezTo>
                  <a:cubicBezTo>
                    <a:pt x="8263" y="18611"/>
                    <a:pt x="8275" y="18182"/>
                    <a:pt x="8299" y="17754"/>
                  </a:cubicBezTo>
                  <a:cubicBezTo>
                    <a:pt x="9168" y="17551"/>
                    <a:pt x="10085" y="16908"/>
                    <a:pt x="10740" y="16361"/>
                  </a:cubicBezTo>
                  <a:cubicBezTo>
                    <a:pt x="10835" y="16492"/>
                    <a:pt x="10978" y="16575"/>
                    <a:pt x="11133" y="16575"/>
                  </a:cubicBezTo>
                  <a:cubicBezTo>
                    <a:pt x="12669" y="16444"/>
                    <a:pt x="14145" y="15551"/>
                    <a:pt x="14812" y="14134"/>
                  </a:cubicBezTo>
                  <a:cubicBezTo>
                    <a:pt x="14909" y="13921"/>
                    <a:pt x="14736" y="13682"/>
                    <a:pt x="14543" y="13682"/>
                  </a:cubicBezTo>
                  <a:cubicBezTo>
                    <a:pt x="14477" y="13682"/>
                    <a:pt x="14408" y="13710"/>
                    <a:pt x="14347" y="13777"/>
                  </a:cubicBezTo>
                  <a:cubicBezTo>
                    <a:pt x="13657" y="14527"/>
                    <a:pt x="12847" y="15158"/>
                    <a:pt x="11859" y="15456"/>
                  </a:cubicBezTo>
                  <a:cubicBezTo>
                    <a:pt x="11811" y="15468"/>
                    <a:pt x="11728" y="15492"/>
                    <a:pt x="11633" y="15503"/>
                  </a:cubicBezTo>
                  <a:cubicBezTo>
                    <a:pt x="12228" y="14825"/>
                    <a:pt x="12681" y="14039"/>
                    <a:pt x="12966" y="13182"/>
                  </a:cubicBezTo>
                  <a:lnTo>
                    <a:pt x="12978" y="13146"/>
                  </a:lnTo>
                  <a:cubicBezTo>
                    <a:pt x="12990" y="13122"/>
                    <a:pt x="13002" y="13098"/>
                    <a:pt x="13002" y="13063"/>
                  </a:cubicBezTo>
                  <a:cubicBezTo>
                    <a:pt x="13056" y="12915"/>
                    <a:pt x="12933" y="12818"/>
                    <a:pt x="12808" y="12818"/>
                  </a:cubicBezTo>
                  <a:cubicBezTo>
                    <a:pt x="12742" y="12818"/>
                    <a:pt x="12674" y="12846"/>
                    <a:pt x="12633" y="12908"/>
                  </a:cubicBezTo>
                  <a:cubicBezTo>
                    <a:pt x="12002" y="13908"/>
                    <a:pt x="11192" y="14777"/>
                    <a:pt x="10252" y="15492"/>
                  </a:cubicBezTo>
                  <a:cubicBezTo>
                    <a:pt x="9835" y="15801"/>
                    <a:pt x="9383" y="16063"/>
                    <a:pt x="8918" y="16301"/>
                  </a:cubicBezTo>
                  <a:cubicBezTo>
                    <a:pt x="8728" y="16385"/>
                    <a:pt x="8549" y="16456"/>
                    <a:pt x="8347" y="16516"/>
                  </a:cubicBezTo>
                  <a:cubicBezTo>
                    <a:pt x="8406" y="15087"/>
                    <a:pt x="8478" y="13670"/>
                    <a:pt x="8549" y="12241"/>
                  </a:cubicBezTo>
                  <a:cubicBezTo>
                    <a:pt x="8878" y="12328"/>
                    <a:pt x="9215" y="12372"/>
                    <a:pt x="9552" y="12372"/>
                  </a:cubicBezTo>
                  <a:cubicBezTo>
                    <a:pt x="9911" y="12372"/>
                    <a:pt x="10271" y="12322"/>
                    <a:pt x="10621" y="12217"/>
                  </a:cubicBezTo>
                  <a:cubicBezTo>
                    <a:pt x="10690" y="12252"/>
                    <a:pt x="10768" y="12270"/>
                    <a:pt x="10846" y="12270"/>
                  </a:cubicBezTo>
                  <a:cubicBezTo>
                    <a:pt x="10955" y="12270"/>
                    <a:pt x="11066" y="12234"/>
                    <a:pt x="11157" y="12158"/>
                  </a:cubicBezTo>
                  <a:cubicBezTo>
                    <a:pt x="11240" y="12086"/>
                    <a:pt x="11311" y="12015"/>
                    <a:pt x="11395" y="11944"/>
                  </a:cubicBezTo>
                  <a:cubicBezTo>
                    <a:pt x="11871" y="11729"/>
                    <a:pt x="12311" y="11467"/>
                    <a:pt x="12728" y="11146"/>
                  </a:cubicBezTo>
                  <a:cubicBezTo>
                    <a:pt x="14359" y="9848"/>
                    <a:pt x="15217" y="7883"/>
                    <a:pt x="15955" y="5978"/>
                  </a:cubicBezTo>
                  <a:cubicBezTo>
                    <a:pt x="16041" y="5759"/>
                    <a:pt x="15832" y="5590"/>
                    <a:pt x="15635" y="5590"/>
                  </a:cubicBezTo>
                  <a:cubicBezTo>
                    <a:pt x="15534" y="5590"/>
                    <a:pt x="15436" y="5635"/>
                    <a:pt x="15383" y="5740"/>
                  </a:cubicBezTo>
                  <a:cubicBezTo>
                    <a:pt x="14609" y="7229"/>
                    <a:pt x="13859" y="8836"/>
                    <a:pt x="12609" y="9991"/>
                  </a:cubicBezTo>
                  <a:cubicBezTo>
                    <a:pt x="12609" y="9991"/>
                    <a:pt x="12597" y="10003"/>
                    <a:pt x="12597" y="10003"/>
                  </a:cubicBezTo>
                  <a:cubicBezTo>
                    <a:pt x="12954" y="9110"/>
                    <a:pt x="13157" y="8145"/>
                    <a:pt x="13121" y="7360"/>
                  </a:cubicBezTo>
                  <a:cubicBezTo>
                    <a:pt x="13121" y="7241"/>
                    <a:pt x="13050" y="7133"/>
                    <a:pt x="12931" y="7086"/>
                  </a:cubicBezTo>
                  <a:lnTo>
                    <a:pt x="12919" y="7086"/>
                  </a:lnTo>
                  <a:cubicBezTo>
                    <a:pt x="12883" y="7073"/>
                    <a:pt x="12846" y="7067"/>
                    <a:pt x="12809" y="7067"/>
                  </a:cubicBezTo>
                  <a:cubicBezTo>
                    <a:pt x="12676" y="7067"/>
                    <a:pt x="12551" y="7148"/>
                    <a:pt x="12514" y="7288"/>
                  </a:cubicBezTo>
                  <a:cubicBezTo>
                    <a:pt x="12252" y="8086"/>
                    <a:pt x="12097" y="8884"/>
                    <a:pt x="11716" y="9658"/>
                  </a:cubicBezTo>
                  <a:cubicBezTo>
                    <a:pt x="11466" y="10169"/>
                    <a:pt x="11109" y="10610"/>
                    <a:pt x="10799" y="11074"/>
                  </a:cubicBezTo>
                  <a:cubicBezTo>
                    <a:pt x="10293" y="11226"/>
                    <a:pt x="9770" y="11306"/>
                    <a:pt x="9249" y="11306"/>
                  </a:cubicBezTo>
                  <a:cubicBezTo>
                    <a:pt x="9034" y="11306"/>
                    <a:pt x="8821" y="11293"/>
                    <a:pt x="8609" y="11265"/>
                  </a:cubicBezTo>
                  <a:cubicBezTo>
                    <a:pt x="8644" y="10372"/>
                    <a:pt x="8692" y="9455"/>
                    <a:pt x="8728" y="8562"/>
                  </a:cubicBezTo>
                  <a:cubicBezTo>
                    <a:pt x="10490" y="8288"/>
                    <a:pt x="11799" y="6788"/>
                    <a:pt x="11847" y="5014"/>
                  </a:cubicBezTo>
                  <a:cubicBezTo>
                    <a:pt x="11847" y="4793"/>
                    <a:pt x="11644" y="4663"/>
                    <a:pt x="11455" y="4663"/>
                  </a:cubicBezTo>
                  <a:cubicBezTo>
                    <a:pt x="11308" y="4663"/>
                    <a:pt x="11171" y="4742"/>
                    <a:pt x="11145" y="4919"/>
                  </a:cubicBezTo>
                  <a:cubicBezTo>
                    <a:pt x="10942" y="6038"/>
                    <a:pt x="10168" y="6979"/>
                    <a:pt x="9109" y="7383"/>
                  </a:cubicBezTo>
                  <a:cubicBezTo>
                    <a:pt x="8990" y="7419"/>
                    <a:pt x="8882" y="7443"/>
                    <a:pt x="8763" y="7455"/>
                  </a:cubicBezTo>
                  <a:cubicBezTo>
                    <a:pt x="8799" y="6502"/>
                    <a:pt x="8823" y="5550"/>
                    <a:pt x="8835" y="4609"/>
                  </a:cubicBezTo>
                  <a:cubicBezTo>
                    <a:pt x="8847" y="4383"/>
                    <a:pt x="8847" y="4145"/>
                    <a:pt x="8835" y="3919"/>
                  </a:cubicBezTo>
                  <a:lnTo>
                    <a:pt x="8835" y="3693"/>
                  </a:lnTo>
                  <a:cubicBezTo>
                    <a:pt x="9894" y="3181"/>
                    <a:pt x="10561" y="2109"/>
                    <a:pt x="10549" y="930"/>
                  </a:cubicBezTo>
                  <a:cubicBezTo>
                    <a:pt x="10549" y="723"/>
                    <a:pt x="10403" y="622"/>
                    <a:pt x="10249" y="622"/>
                  </a:cubicBezTo>
                  <a:cubicBezTo>
                    <a:pt x="10093" y="622"/>
                    <a:pt x="9930" y="726"/>
                    <a:pt x="9906" y="930"/>
                  </a:cubicBezTo>
                  <a:cubicBezTo>
                    <a:pt x="9823" y="1692"/>
                    <a:pt x="9394" y="2383"/>
                    <a:pt x="8740" y="2800"/>
                  </a:cubicBezTo>
                  <a:cubicBezTo>
                    <a:pt x="8692" y="1942"/>
                    <a:pt x="8585" y="1097"/>
                    <a:pt x="8418" y="252"/>
                  </a:cubicBezTo>
                  <a:cubicBezTo>
                    <a:pt x="8387" y="79"/>
                    <a:pt x="8242" y="0"/>
                    <a:pt x="8092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33"/>
            <p:cNvSpPr/>
            <p:nvPr/>
          </p:nvSpPr>
          <p:spPr>
            <a:xfrm>
              <a:off x="1511790" y="-662614"/>
              <a:ext cx="693472" cy="693600"/>
            </a:xfrm>
            <a:custGeom>
              <a:rect b="b" l="l" r="r" t="t"/>
              <a:pathLst>
                <a:path extrusionOk="0" h="21675" w="21671">
                  <a:moveTo>
                    <a:pt x="12768" y="1"/>
                  </a:moveTo>
                  <a:cubicBezTo>
                    <a:pt x="12381" y="1"/>
                    <a:pt x="11970" y="81"/>
                    <a:pt x="11538" y="257"/>
                  </a:cubicBezTo>
                  <a:cubicBezTo>
                    <a:pt x="10895" y="531"/>
                    <a:pt x="10347" y="983"/>
                    <a:pt x="9943" y="1555"/>
                  </a:cubicBezTo>
                  <a:cubicBezTo>
                    <a:pt x="9704" y="1269"/>
                    <a:pt x="9431" y="1031"/>
                    <a:pt x="9109" y="852"/>
                  </a:cubicBezTo>
                  <a:cubicBezTo>
                    <a:pt x="8728" y="650"/>
                    <a:pt x="8311" y="531"/>
                    <a:pt x="7871" y="531"/>
                  </a:cubicBezTo>
                  <a:cubicBezTo>
                    <a:pt x="7526" y="362"/>
                    <a:pt x="7140" y="276"/>
                    <a:pt x="6757" y="276"/>
                  </a:cubicBezTo>
                  <a:cubicBezTo>
                    <a:pt x="5951" y="276"/>
                    <a:pt x="5158" y="657"/>
                    <a:pt x="4787" y="1448"/>
                  </a:cubicBezTo>
                  <a:cubicBezTo>
                    <a:pt x="4763" y="1507"/>
                    <a:pt x="4739" y="1555"/>
                    <a:pt x="4728" y="1614"/>
                  </a:cubicBezTo>
                  <a:cubicBezTo>
                    <a:pt x="4549" y="1781"/>
                    <a:pt x="4394" y="1960"/>
                    <a:pt x="4263" y="2150"/>
                  </a:cubicBezTo>
                  <a:cubicBezTo>
                    <a:pt x="3727" y="2865"/>
                    <a:pt x="3477" y="3746"/>
                    <a:pt x="3525" y="4639"/>
                  </a:cubicBezTo>
                  <a:cubicBezTo>
                    <a:pt x="3466" y="5115"/>
                    <a:pt x="3489" y="5615"/>
                    <a:pt x="3608" y="6079"/>
                  </a:cubicBezTo>
                  <a:cubicBezTo>
                    <a:pt x="2513" y="6544"/>
                    <a:pt x="1608" y="7365"/>
                    <a:pt x="1060" y="8425"/>
                  </a:cubicBezTo>
                  <a:cubicBezTo>
                    <a:pt x="763" y="8830"/>
                    <a:pt x="525" y="9282"/>
                    <a:pt x="346" y="9758"/>
                  </a:cubicBezTo>
                  <a:cubicBezTo>
                    <a:pt x="1" y="10747"/>
                    <a:pt x="1" y="11830"/>
                    <a:pt x="382" y="12818"/>
                  </a:cubicBezTo>
                  <a:cubicBezTo>
                    <a:pt x="358" y="13235"/>
                    <a:pt x="406" y="13664"/>
                    <a:pt x="525" y="14068"/>
                  </a:cubicBezTo>
                  <a:cubicBezTo>
                    <a:pt x="822" y="15223"/>
                    <a:pt x="1680" y="16164"/>
                    <a:pt x="2823" y="16545"/>
                  </a:cubicBezTo>
                  <a:cubicBezTo>
                    <a:pt x="3013" y="16652"/>
                    <a:pt x="3227" y="16735"/>
                    <a:pt x="3442" y="16807"/>
                  </a:cubicBezTo>
                  <a:cubicBezTo>
                    <a:pt x="2906" y="17759"/>
                    <a:pt x="2846" y="18902"/>
                    <a:pt x="3311" y="19891"/>
                  </a:cubicBezTo>
                  <a:cubicBezTo>
                    <a:pt x="3824" y="21013"/>
                    <a:pt x="4970" y="21674"/>
                    <a:pt x="6120" y="21674"/>
                  </a:cubicBezTo>
                  <a:cubicBezTo>
                    <a:pt x="6836" y="21674"/>
                    <a:pt x="7554" y="21417"/>
                    <a:pt x="8121" y="20855"/>
                  </a:cubicBezTo>
                  <a:cubicBezTo>
                    <a:pt x="8168" y="20807"/>
                    <a:pt x="8216" y="20748"/>
                    <a:pt x="8264" y="20700"/>
                  </a:cubicBezTo>
                  <a:cubicBezTo>
                    <a:pt x="8561" y="20486"/>
                    <a:pt x="8835" y="20224"/>
                    <a:pt x="9050" y="19926"/>
                  </a:cubicBezTo>
                  <a:cubicBezTo>
                    <a:pt x="9061" y="19795"/>
                    <a:pt x="9061" y="19676"/>
                    <a:pt x="9073" y="19557"/>
                  </a:cubicBezTo>
                  <a:lnTo>
                    <a:pt x="9073" y="19557"/>
                  </a:lnTo>
                  <a:cubicBezTo>
                    <a:pt x="8687" y="19753"/>
                    <a:pt x="8276" y="19844"/>
                    <a:pt x="7861" y="19844"/>
                  </a:cubicBezTo>
                  <a:cubicBezTo>
                    <a:pt x="7393" y="19844"/>
                    <a:pt x="6920" y="19729"/>
                    <a:pt x="6466" y="19521"/>
                  </a:cubicBezTo>
                  <a:cubicBezTo>
                    <a:pt x="5644" y="19129"/>
                    <a:pt x="4668" y="18295"/>
                    <a:pt x="4775" y="17283"/>
                  </a:cubicBezTo>
                  <a:cubicBezTo>
                    <a:pt x="4775" y="17145"/>
                    <a:pt x="4892" y="17051"/>
                    <a:pt x="5011" y="17051"/>
                  </a:cubicBezTo>
                  <a:cubicBezTo>
                    <a:pt x="5067" y="17051"/>
                    <a:pt x="5123" y="17071"/>
                    <a:pt x="5168" y="17116"/>
                  </a:cubicBezTo>
                  <a:cubicBezTo>
                    <a:pt x="5692" y="17628"/>
                    <a:pt x="6061" y="18259"/>
                    <a:pt x="6740" y="18628"/>
                  </a:cubicBezTo>
                  <a:cubicBezTo>
                    <a:pt x="7274" y="18887"/>
                    <a:pt x="7858" y="19021"/>
                    <a:pt x="8447" y="19021"/>
                  </a:cubicBezTo>
                  <a:cubicBezTo>
                    <a:pt x="8672" y="19021"/>
                    <a:pt x="8897" y="19001"/>
                    <a:pt x="9121" y="18962"/>
                  </a:cubicBezTo>
                  <a:cubicBezTo>
                    <a:pt x="9133" y="18855"/>
                    <a:pt x="9133" y="18748"/>
                    <a:pt x="9145" y="18640"/>
                  </a:cubicBezTo>
                  <a:cubicBezTo>
                    <a:pt x="9157" y="18450"/>
                    <a:pt x="9181" y="18247"/>
                    <a:pt x="9192" y="18057"/>
                  </a:cubicBezTo>
                  <a:cubicBezTo>
                    <a:pt x="9157" y="18057"/>
                    <a:pt x="9133" y="18057"/>
                    <a:pt x="9097" y="18045"/>
                  </a:cubicBezTo>
                  <a:cubicBezTo>
                    <a:pt x="7776" y="17605"/>
                    <a:pt x="6752" y="16688"/>
                    <a:pt x="6061" y="15473"/>
                  </a:cubicBezTo>
                  <a:cubicBezTo>
                    <a:pt x="5716" y="14866"/>
                    <a:pt x="5442" y="14235"/>
                    <a:pt x="5228" y="13568"/>
                  </a:cubicBezTo>
                  <a:cubicBezTo>
                    <a:pt x="4537" y="13521"/>
                    <a:pt x="3811" y="13283"/>
                    <a:pt x="3299" y="12794"/>
                  </a:cubicBezTo>
                  <a:cubicBezTo>
                    <a:pt x="2894" y="12401"/>
                    <a:pt x="2227" y="11342"/>
                    <a:pt x="2537" y="10747"/>
                  </a:cubicBezTo>
                  <a:cubicBezTo>
                    <a:pt x="2589" y="10607"/>
                    <a:pt x="2724" y="10519"/>
                    <a:pt x="2868" y="10519"/>
                  </a:cubicBezTo>
                  <a:cubicBezTo>
                    <a:pt x="2920" y="10519"/>
                    <a:pt x="2974" y="10530"/>
                    <a:pt x="3025" y="10556"/>
                  </a:cubicBezTo>
                  <a:cubicBezTo>
                    <a:pt x="3358" y="10711"/>
                    <a:pt x="3335" y="11211"/>
                    <a:pt x="3454" y="11509"/>
                  </a:cubicBezTo>
                  <a:cubicBezTo>
                    <a:pt x="3763" y="12199"/>
                    <a:pt x="4358" y="12842"/>
                    <a:pt x="5085" y="13080"/>
                  </a:cubicBezTo>
                  <a:cubicBezTo>
                    <a:pt x="4882" y="12366"/>
                    <a:pt x="4823" y="11628"/>
                    <a:pt x="4906" y="10889"/>
                  </a:cubicBezTo>
                  <a:cubicBezTo>
                    <a:pt x="4919" y="10781"/>
                    <a:pt x="5013" y="10731"/>
                    <a:pt x="5112" y="10731"/>
                  </a:cubicBezTo>
                  <a:cubicBezTo>
                    <a:pt x="5199" y="10731"/>
                    <a:pt x="5290" y="10770"/>
                    <a:pt x="5335" y="10842"/>
                  </a:cubicBezTo>
                  <a:cubicBezTo>
                    <a:pt x="6037" y="12020"/>
                    <a:pt x="6133" y="13544"/>
                    <a:pt x="6752" y="14783"/>
                  </a:cubicBezTo>
                  <a:cubicBezTo>
                    <a:pt x="6799" y="14866"/>
                    <a:pt x="6835" y="14938"/>
                    <a:pt x="6883" y="15021"/>
                  </a:cubicBezTo>
                  <a:cubicBezTo>
                    <a:pt x="6728" y="13616"/>
                    <a:pt x="6871" y="12175"/>
                    <a:pt x="7168" y="10806"/>
                  </a:cubicBezTo>
                  <a:cubicBezTo>
                    <a:pt x="7206" y="10634"/>
                    <a:pt x="7359" y="10555"/>
                    <a:pt x="7512" y="10555"/>
                  </a:cubicBezTo>
                  <a:cubicBezTo>
                    <a:pt x="7699" y="10555"/>
                    <a:pt x="7885" y="10673"/>
                    <a:pt x="7859" y="10889"/>
                  </a:cubicBezTo>
                  <a:cubicBezTo>
                    <a:pt x="7645" y="12699"/>
                    <a:pt x="7871" y="14414"/>
                    <a:pt x="8168" y="16188"/>
                  </a:cubicBezTo>
                  <a:cubicBezTo>
                    <a:pt x="8192" y="16319"/>
                    <a:pt x="8168" y="16462"/>
                    <a:pt x="8097" y="16569"/>
                  </a:cubicBezTo>
                  <a:cubicBezTo>
                    <a:pt x="8442" y="16890"/>
                    <a:pt x="8823" y="17152"/>
                    <a:pt x="9252" y="17343"/>
                  </a:cubicBezTo>
                  <a:cubicBezTo>
                    <a:pt x="9419" y="15092"/>
                    <a:pt x="9573" y="12830"/>
                    <a:pt x="9752" y="10568"/>
                  </a:cubicBezTo>
                  <a:cubicBezTo>
                    <a:pt x="9681" y="10508"/>
                    <a:pt x="9633" y="10413"/>
                    <a:pt x="9609" y="10318"/>
                  </a:cubicBezTo>
                  <a:cubicBezTo>
                    <a:pt x="9526" y="10115"/>
                    <a:pt x="9621" y="9889"/>
                    <a:pt x="9812" y="9794"/>
                  </a:cubicBezTo>
                  <a:cubicBezTo>
                    <a:pt x="9859" y="9234"/>
                    <a:pt x="9919" y="8675"/>
                    <a:pt x="9978" y="8115"/>
                  </a:cubicBezTo>
                  <a:cubicBezTo>
                    <a:pt x="8907" y="8008"/>
                    <a:pt x="8085" y="7496"/>
                    <a:pt x="7406" y="6651"/>
                  </a:cubicBezTo>
                  <a:cubicBezTo>
                    <a:pt x="7377" y="6670"/>
                    <a:pt x="7340" y="6690"/>
                    <a:pt x="7302" y="6690"/>
                  </a:cubicBezTo>
                  <a:cubicBezTo>
                    <a:pt x="7293" y="6690"/>
                    <a:pt x="7284" y="6689"/>
                    <a:pt x="7276" y="6686"/>
                  </a:cubicBezTo>
                  <a:cubicBezTo>
                    <a:pt x="6073" y="6615"/>
                    <a:pt x="5061" y="5782"/>
                    <a:pt x="4728" y="4627"/>
                  </a:cubicBezTo>
                  <a:cubicBezTo>
                    <a:pt x="4649" y="4327"/>
                    <a:pt x="4883" y="4138"/>
                    <a:pt x="5119" y="4138"/>
                  </a:cubicBezTo>
                  <a:cubicBezTo>
                    <a:pt x="5277" y="4138"/>
                    <a:pt x="5435" y="4222"/>
                    <a:pt x="5501" y="4412"/>
                  </a:cubicBezTo>
                  <a:cubicBezTo>
                    <a:pt x="5752" y="5234"/>
                    <a:pt x="6347" y="5889"/>
                    <a:pt x="7133" y="6234"/>
                  </a:cubicBezTo>
                  <a:cubicBezTo>
                    <a:pt x="6573" y="5353"/>
                    <a:pt x="6121" y="4055"/>
                    <a:pt x="6525" y="3091"/>
                  </a:cubicBezTo>
                  <a:cubicBezTo>
                    <a:pt x="6579" y="2910"/>
                    <a:pt x="6724" y="2827"/>
                    <a:pt x="6870" y="2827"/>
                  </a:cubicBezTo>
                  <a:cubicBezTo>
                    <a:pt x="7051" y="2827"/>
                    <a:pt x="7233" y="2955"/>
                    <a:pt x="7240" y="3186"/>
                  </a:cubicBezTo>
                  <a:cubicBezTo>
                    <a:pt x="7347" y="4198"/>
                    <a:pt x="7311" y="5020"/>
                    <a:pt x="7918" y="5913"/>
                  </a:cubicBezTo>
                  <a:cubicBezTo>
                    <a:pt x="8466" y="6651"/>
                    <a:pt x="9192" y="7222"/>
                    <a:pt x="10038" y="7556"/>
                  </a:cubicBezTo>
                  <a:cubicBezTo>
                    <a:pt x="10062" y="7389"/>
                    <a:pt x="10073" y="7222"/>
                    <a:pt x="10097" y="7056"/>
                  </a:cubicBezTo>
                  <a:cubicBezTo>
                    <a:pt x="10014" y="6603"/>
                    <a:pt x="10085" y="6067"/>
                    <a:pt x="10109" y="5603"/>
                  </a:cubicBezTo>
                  <a:cubicBezTo>
                    <a:pt x="10109" y="5579"/>
                    <a:pt x="10109" y="5543"/>
                    <a:pt x="10109" y="5520"/>
                  </a:cubicBezTo>
                  <a:lnTo>
                    <a:pt x="10109" y="5282"/>
                  </a:lnTo>
                  <a:cubicBezTo>
                    <a:pt x="10085" y="4341"/>
                    <a:pt x="10038" y="3400"/>
                    <a:pt x="9966" y="2460"/>
                  </a:cubicBezTo>
                  <a:cubicBezTo>
                    <a:pt x="9946" y="2240"/>
                    <a:pt x="10143" y="2113"/>
                    <a:pt x="10334" y="2113"/>
                  </a:cubicBezTo>
                  <a:cubicBezTo>
                    <a:pt x="10485" y="2113"/>
                    <a:pt x="10632" y="2192"/>
                    <a:pt x="10669" y="2365"/>
                  </a:cubicBezTo>
                  <a:cubicBezTo>
                    <a:pt x="10835" y="3210"/>
                    <a:pt x="10931" y="4055"/>
                    <a:pt x="10990" y="4912"/>
                  </a:cubicBezTo>
                  <a:cubicBezTo>
                    <a:pt x="11633" y="4496"/>
                    <a:pt x="12062" y="3805"/>
                    <a:pt x="12157" y="3043"/>
                  </a:cubicBezTo>
                  <a:cubicBezTo>
                    <a:pt x="12175" y="2838"/>
                    <a:pt x="12337" y="2731"/>
                    <a:pt x="12493" y="2731"/>
                  </a:cubicBezTo>
                  <a:cubicBezTo>
                    <a:pt x="12643" y="2731"/>
                    <a:pt x="12788" y="2832"/>
                    <a:pt x="12788" y="3043"/>
                  </a:cubicBezTo>
                  <a:cubicBezTo>
                    <a:pt x="12800" y="4222"/>
                    <a:pt x="12121" y="5293"/>
                    <a:pt x="11050" y="5805"/>
                  </a:cubicBezTo>
                  <a:lnTo>
                    <a:pt x="11050" y="6032"/>
                  </a:lnTo>
                  <a:cubicBezTo>
                    <a:pt x="11074" y="6258"/>
                    <a:pt x="11074" y="6484"/>
                    <a:pt x="11050" y="6710"/>
                  </a:cubicBezTo>
                  <a:cubicBezTo>
                    <a:pt x="11050" y="7663"/>
                    <a:pt x="11026" y="8615"/>
                    <a:pt x="10990" y="9556"/>
                  </a:cubicBezTo>
                  <a:cubicBezTo>
                    <a:pt x="11109" y="9556"/>
                    <a:pt x="11216" y="9532"/>
                    <a:pt x="11336" y="9496"/>
                  </a:cubicBezTo>
                  <a:cubicBezTo>
                    <a:pt x="12395" y="9080"/>
                    <a:pt x="13169" y="8139"/>
                    <a:pt x="13372" y="7020"/>
                  </a:cubicBezTo>
                  <a:cubicBezTo>
                    <a:pt x="13398" y="6843"/>
                    <a:pt x="13535" y="6764"/>
                    <a:pt x="13682" y="6764"/>
                  </a:cubicBezTo>
                  <a:cubicBezTo>
                    <a:pt x="13871" y="6764"/>
                    <a:pt x="14074" y="6894"/>
                    <a:pt x="14074" y="7115"/>
                  </a:cubicBezTo>
                  <a:cubicBezTo>
                    <a:pt x="14026" y="8901"/>
                    <a:pt x="12717" y="10389"/>
                    <a:pt x="10955" y="10675"/>
                  </a:cubicBezTo>
                  <a:cubicBezTo>
                    <a:pt x="10919" y="11580"/>
                    <a:pt x="10871" y="12473"/>
                    <a:pt x="10824" y="13378"/>
                  </a:cubicBezTo>
                  <a:cubicBezTo>
                    <a:pt x="11036" y="13402"/>
                    <a:pt x="11250" y="13414"/>
                    <a:pt x="11464" y="13414"/>
                  </a:cubicBezTo>
                  <a:cubicBezTo>
                    <a:pt x="11991" y="13414"/>
                    <a:pt x="12518" y="13340"/>
                    <a:pt x="13026" y="13187"/>
                  </a:cubicBezTo>
                  <a:cubicBezTo>
                    <a:pt x="13336" y="12723"/>
                    <a:pt x="13693" y="12271"/>
                    <a:pt x="13943" y="11759"/>
                  </a:cubicBezTo>
                  <a:cubicBezTo>
                    <a:pt x="14312" y="10997"/>
                    <a:pt x="14479" y="10199"/>
                    <a:pt x="14741" y="9389"/>
                  </a:cubicBezTo>
                  <a:cubicBezTo>
                    <a:pt x="14777" y="9261"/>
                    <a:pt x="14899" y="9175"/>
                    <a:pt x="15029" y="9175"/>
                  </a:cubicBezTo>
                  <a:cubicBezTo>
                    <a:pt x="15068" y="9175"/>
                    <a:pt x="15107" y="9182"/>
                    <a:pt x="15146" y="9199"/>
                  </a:cubicBezTo>
                  <a:cubicBezTo>
                    <a:pt x="15169" y="9147"/>
                    <a:pt x="15185" y="9128"/>
                    <a:pt x="15192" y="9128"/>
                  </a:cubicBezTo>
                  <a:cubicBezTo>
                    <a:pt x="15203" y="9128"/>
                    <a:pt x="15193" y="9170"/>
                    <a:pt x="15157" y="9199"/>
                  </a:cubicBezTo>
                  <a:cubicBezTo>
                    <a:pt x="15277" y="9234"/>
                    <a:pt x="15348" y="9353"/>
                    <a:pt x="15348" y="9473"/>
                  </a:cubicBezTo>
                  <a:cubicBezTo>
                    <a:pt x="15384" y="10246"/>
                    <a:pt x="15181" y="11223"/>
                    <a:pt x="14824" y="12116"/>
                  </a:cubicBezTo>
                  <a:lnTo>
                    <a:pt x="14836" y="12092"/>
                  </a:lnTo>
                  <a:cubicBezTo>
                    <a:pt x="16086" y="10937"/>
                    <a:pt x="16836" y="9330"/>
                    <a:pt x="17610" y="7841"/>
                  </a:cubicBezTo>
                  <a:cubicBezTo>
                    <a:pt x="17662" y="7742"/>
                    <a:pt x="17757" y="7700"/>
                    <a:pt x="17856" y="7700"/>
                  </a:cubicBezTo>
                  <a:cubicBezTo>
                    <a:pt x="18055" y="7700"/>
                    <a:pt x="18269" y="7869"/>
                    <a:pt x="18182" y="8091"/>
                  </a:cubicBezTo>
                  <a:cubicBezTo>
                    <a:pt x="17443" y="9985"/>
                    <a:pt x="16586" y="11961"/>
                    <a:pt x="14955" y="13259"/>
                  </a:cubicBezTo>
                  <a:cubicBezTo>
                    <a:pt x="14538" y="13580"/>
                    <a:pt x="14098" y="13842"/>
                    <a:pt x="13622" y="14045"/>
                  </a:cubicBezTo>
                  <a:cubicBezTo>
                    <a:pt x="13550" y="14128"/>
                    <a:pt x="13467" y="14199"/>
                    <a:pt x="13383" y="14259"/>
                  </a:cubicBezTo>
                  <a:cubicBezTo>
                    <a:pt x="13299" y="14336"/>
                    <a:pt x="13189" y="14376"/>
                    <a:pt x="13079" y="14376"/>
                  </a:cubicBezTo>
                  <a:cubicBezTo>
                    <a:pt x="13004" y="14376"/>
                    <a:pt x="12928" y="14357"/>
                    <a:pt x="12860" y="14318"/>
                  </a:cubicBezTo>
                  <a:cubicBezTo>
                    <a:pt x="12505" y="14424"/>
                    <a:pt x="12140" y="14478"/>
                    <a:pt x="11776" y="14478"/>
                  </a:cubicBezTo>
                  <a:cubicBezTo>
                    <a:pt x="11444" y="14478"/>
                    <a:pt x="11112" y="14433"/>
                    <a:pt x="10788" y="14342"/>
                  </a:cubicBezTo>
                  <a:cubicBezTo>
                    <a:pt x="10716" y="15771"/>
                    <a:pt x="10645" y="17200"/>
                    <a:pt x="10585" y="18617"/>
                  </a:cubicBezTo>
                  <a:cubicBezTo>
                    <a:pt x="10776" y="18557"/>
                    <a:pt x="10966" y="18486"/>
                    <a:pt x="11157" y="18402"/>
                  </a:cubicBezTo>
                  <a:cubicBezTo>
                    <a:pt x="11621" y="18176"/>
                    <a:pt x="12074" y="17902"/>
                    <a:pt x="12490" y="17593"/>
                  </a:cubicBezTo>
                  <a:cubicBezTo>
                    <a:pt x="13431" y="16890"/>
                    <a:pt x="14241" y="16009"/>
                    <a:pt x="14872" y="15021"/>
                  </a:cubicBezTo>
                  <a:cubicBezTo>
                    <a:pt x="14913" y="14955"/>
                    <a:pt x="14980" y="14926"/>
                    <a:pt x="15047" y="14926"/>
                  </a:cubicBezTo>
                  <a:cubicBezTo>
                    <a:pt x="15172" y="14926"/>
                    <a:pt x="15295" y="15028"/>
                    <a:pt x="15241" y="15176"/>
                  </a:cubicBezTo>
                  <a:cubicBezTo>
                    <a:pt x="15229" y="15199"/>
                    <a:pt x="15229" y="15223"/>
                    <a:pt x="15217" y="15247"/>
                  </a:cubicBezTo>
                  <a:cubicBezTo>
                    <a:pt x="15217" y="15259"/>
                    <a:pt x="15205" y="15283"/>
                    <a:pt x="15205" y="15283"/>
                  </a:cubicBezTo>
                  <a:cubicBezTo>
                    <a:pt x="14919" y="16140"/>
                    <a:pt x="14467" y="16938"/>
                    <a:pt x="13872" y="17616"/>
                  </a:cubicBezTo>
                  <a:cubicBezTo>
                    <a:pt x="13967" y="17593"/>
                    <a:pt x="14038" y="17581"/>
                    <a:pt x="14098" y="17557"/>
                  </a:cubicBezTo>
                  <a:cubicBezTo>
                    <a:pt x="15086" y="17271"/>
                    <a:pt x="15896" y="16640"/>
                    <a:pt x="16574" y="15890"/>
                  </a:cubicBezTo>
                  <a:cubicBezTo>
                    <a:pt x="16639" y="15819"/>
                    <a:pt x="16710" y="15790"/>
                    <a:pt x="16778" y="15790"/>
                  </a:cubicBezTo>
                  <a:cubicBezTo>
                    <a:pt x="16975" y="15790"/>
                    <a:pt x="17145" y="16035"/>
                    <a:pt x="17039" y="16247"/>
                  </a:cubicBezTo>
                  <a:cubicBezTo>
                    <a:pt x="16384" y="17652"/>
                    <a:pt x="14907" y="18557"/>
                    <a:pt x="13372" y="18676"/>
                  </a:cubicBezTo>
                  <a:cubicBezTo>
                    <a:pt x="13217" y="18676"/>
                    <a:pt x="13062" y="18605"/>
                    <a:pt x="12979" y="18474"/>
                  </a:cubicBezTo>
                  <a:cubicBezTo>
                    <a:pt x="12324" y="19021"/>
                    <a:pt x="11407" y="19652"/>
                    <a:pt x="10538" y="19867"/>
                  </a:cubicBezTo>
                  <a:cubicBezTo>
                    <a:pt x="10514" y="20295"/>
                    <a:pt x="10490" y="20724"/>
                    <a:pt x="10478" y="21164"/>
                  </a:cubicBezTo>
                  <a:cubicBezTo>
                    <a:pt x="10824" y="21391"/>
                    <a:pt x="11228" y="21510"/>
                    <a:pt x="11645" y="21522"/>
                  </a:cubicBezTo>
                  <a:cubicBezTo>
                    <a:pt x="11657" y="21522"/>
                    <a:pt x="11668" y="21522"/>
                    <a:pt x="11680" y="21522"/>
                  </a:cubicBezTo>
                  <a:cubicBezTo>
                    <a:pt x="12500" y="21522"/>
                    <a:pt x="13271" y="21107"/>
                    <a:pt x="13717" y="20402"/>
                  </a:cubicBezTo>
                  <a:cubicBezTo>
                    <a:pt x="14074" y="20129"/>
                    <a:pt x="14336" y="19771"/>
                    <a:pt x="14503" y="19343"/>
                  </a:cubicBezTo>
                  <a:cubicBezTo>
                    <a:pt x="14669" y="19390"/>
                    <a:pt x="14812" y="19426"/>
                    <a:pt x="14967" y="19462"/>
                  </a:cubicBezTo>
                  <a:cubicBezTo>
                    <a:pt x="15235" y="19510"/>
                    <a:pt x="15509" y="19533"/>
                    <a:pt x="15783" y="19533"/>
                  </a:cubicBezTo>
                  <a:cubicBezTo>
                    <a:pt x="16056" y="19533"/>
                    <a:pt x="16330" y="19510"/>
                    <a:pt x="16598" y="19462"/>
                  </a:cubicBezTo>
                  <a:cubicBezTo>
                    <a:pt x="17753" y="19319"/>
                    <a:pt x="18884" y="18771"/>
                    <a:pt x="19527" y="17759"/>
                  </a:cubicBezTo>
                  <a:cubicBezTo>
                    <a:pt x="20468" y="16259"/>
                    <a:pt x="20003" y="14473"/>
                    <a:pt x="19051" y="13116"/>
                  </a:cubicBezTo>
                  <a:cubicBezTo>
                    <a:pt x="19241" y="13021"/>
                    <a:pt x="19432" y="12913"/>
                    <a:pt x="19610" y="12794"/>
                  </a:cubicBezTo>
                  <a:cubicBezTo>
                    <a:pt x="21134" y="11759"/>
                    <a:pt x="21670" y="10032"/>
                    <a:pt x="21396" y="8246"/>
                  </a:cubicBezTo>
                  <a:cubicBezTo>
                    <a:pt x="21170" y="6794"/>
                    <a:pt x="20480" y="4912"/>
                    <a:pt x="19158" y="4127"/>
                  </a:cubicBezTo>
                  <a:cubicBezTo>
                    <a:pt x="18722" y="3862"/>
                    <a:pt x="18262" y="3754"/>
                    <a:pt x="17795" y="3754"/>
                  </a:cubicBezTo>
                  <a:cubicBezTo>
                    <a:pt x="17191" y="3754"/>
                    <a:pt x="16576" y="3936"/>
                    <a:pt x="15991" y="4198"/>
                  </a:cubicBezTo>
                  <a:cubicBezTo>
                    <a:pt x="16111" y="2171"/>
                    <a:pt x="14781" y="1"/>
                    <a:pt x="1276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33"/>
            <p:cNvSpPr/>
            <p:nvPr/>
          </p:nvSpPr>
          <p:spPr>
            <a:xfrm>
              <a:off x="1583054" y="-594998"/>
              <a:ext cx="512960" cy="958912"/>
            </a:xfrm>
            <a:custGeom>
              <a:rect b="b" l="l" r="r" t="t"/>
              <a:pathLst>
                <a:path extrusionOk="0" h="29966" w="16030">
                  <a:moveTo>
                    <a:pt x="8104" y="0"/>
                  </a:moveTo>
                  <a:cubicBezTo>
                    <a:pt x="7913" y="0"/>
                    <a:pt x="7714" y="127"/>
                    <a:pt x="7727" y="347"/>
                  </a:cubicBezTo>
                  <a:cubicBezTo>
                    <a:pt x="7811" y="1287"/>
                    <a:pt x="7858" y="2228"/>
                    <a:pt x="7882" y="3169"/>
                  </a:cubicBezTo>
                  <a:lnTo>
                    <a:pt x="7882" y="3407"/>
                  </a:lnTo>
                  <a:cubicBezTo>
                    <a:pt x="7870" y="3430"/>
                    <a:pt x="7870" y="3466"/>
                    <a:pt x="7882" y="3490"/>
                  </a:cubicBezTo>
                  <a:cubicBezTo>
                    <a:pt x="7846" y="3954"/>
                    <a:pt x="7787" y="4490"/>
                    <a:pt x="7858" y="4943"/>
                  </a:cubicBezTo>
                  <a:cubicBezTo>
                    <a:pt x="7846" y="5109"/>
                    <a:pt x="7823" y="5276"/>
                    <a:pt x="7811" y="5455"/>
                  </a:cubicBezTo>
                  <a:cubicBezTo>
                    <a:pt x="6965" y="5109"/>
                    <a:pt x="6227" y="4538"/>
                    <a:pt x="5691" y="3800"/>
                  </a:cubicBezTo>
                  <a:cubicBezTo>
                    <a:pt x="5072" y="2907"/>
                    <a:pt x="5108" y="2097"/>
                    <a:pt x="5013" y="1073"/>
                  </a:cubicBezTo>
                  <a:cubicBezTo>
                    <a:pt x="5006" y="843"/>
                    <a:pt x="4826" y="719"/>
                    <a:pt x="4646" y="719"/>
                  </a:cubicBezTo>
                  <a:cubicBezTo>
                    <a:pt x="4499" y="719"/>
                    <a:pt x="4352" y="801"/>
                    <a:pt x="4298" y="978"/>
                  </a:cubicBezTo>
                  <a:cubicBezTo>
                    <a:pt x="3894" y="1942"/>
                    <a:pt x="4334" y="3228"/>
                    <a:pt x="4906" y="4121"/>
                  </a:cubicBezTo>
                  <a:cubicBezTo>
                    <a:pt x="4120" y="3776"/>
                    <a:pt x="3525" y="3121"/>
                    <a:pt x="3263" y="2299"/>
                  </a:cubicBezTo>
                  <a:cubicBezTo>
                    <a:pt x="3196" y="2109"/>
                    <a:pt x="3038" y="2025"/>
                    <a:pt x="2881" y="2025"/>
                  </a:cubicBezTo>
                  <a:cubicBezTo>
                    <a:pt x="2646" y="2025"/>
                    <a:pt x="2415" y="2214"/>
                    <a:pt x="2501" y="2514"/>
                  </a:cubicBezTo>
                  <a:cubicBezTo>
                    <a:pt x="2822" y="3681"/>
                    <a:pt x="3858" y="4502"/>
                    <a:pt x="5060" y="4585"/>
                  </a:cubicBezTo>
                  <a:cubicBezTo>
                    <a:pt x="5108" y="4585"/>
                    <a:pt x="5156" y="4573"/>
                    <a:pt x="5191" y="4538"/>
                  </a:cubicBezTo>
                  <a:cubicBezTo>
                    <a:pt x="5858" y="5383"/>
                    <a:pt x="6692" y="5895"/>
                    <a:pt x="7751" y="6002"/>
                  </a:cubicBezTo>
                  <a:cubicBezTo>
                    <a:pt x="7692" y="6562"/>
                    <a:pt x="7644" y="7121"/>
                    <a:pt x="7596" y="7681"/>
                  </a:cubicBezTo>
                  <a:cubicBezTo>
                    <a:pt x="7394" y="7776"/>
                    <a:pt x="7311" y="8002"/>
                    <a:pt x="7382" y="8205"/>
                  </a:cubicBezTo>
                  <a:cubicBezTo>
                    <a:pt x="7406" y="8300"/>
                    <a:pt x="7454" y="8383"/>
                    <a:pt x="7525" y="8455"/>
                  </a:cubicBezTo>
                  <a:cubicBezTo>
                    <a:pt x="7335" y="10717"/>
                    <a:pt x="7192" y="12967"/>
                    <a:pt x="7013" y="15230"/>
                  </a:cubicBezTo>
                  <a:cubicBezTo>
                    <a:pt x="6596" y="15027"/>
                    <a:pt x="6203" y="14777"/>
                    <a:pt x="5870" y="14456"/>
                  </a:cubicBezTo>
                  <a:cubicBezTo>
                    <a:pt x="5930" y="14349"/>
                    <a:pt x="5965" y="14206"/>
                    <a:pt x="5941" y="14075"/>
                  </a:cubicBezTo>
                  <a:cubicBezTo>
                    <a:pt x="5644" y="12301"/>
                    <a:pt x="5406" y="10586"/>
                    <a:pt x="5632" y="8776"/>
                  </a:cubicBezTo>
                  <a:cubicBezTo>
                    <a:pt x="5658" y="8559"/>
                    <a:pt x="5469" y="8440"/>
                    <a:pt x="5281" y="8440"/>
                  </a:cubicBezTo>
                  <a:cubicBezTo>
                    <a:pt x="5129" y="8440"/>
                    <a:pt x="4978" y="8517"/>
                    <a:pt x="4941" y="8681"/>
                  </a:cubicBezTo>
                  <a:cubicBezTo>
                    <a:pt x="4644" y="10050"/>
                    <a:pt x="4489" y="11503"/>
                    <a:pt x="4656" y="12896"/>
                  </a:cubicBezTo>
                  <a:cubicBezTo>
                    <a:pt x="4608" y="12825"/>
                    <a:pt x="4560" y="12741"/>
                    <a:pt x="4525" y="12670"/>
                  </a:cubicBezTo>
                  <a:cubicBezTo>
                    <a:pt x="3894" y="11431"/>
                    <a:pt x="3810" y="9896"/>
                    <a:pt x="3096" y="8717"/>
                  </a:cubicBezTo>
                  <a:cubicBezTo>
                    <a:pt x="3058" y="8647"/>
                    <a:pt x="2975" y="8611"/>
                    <a:pt x="2893" y="8611"/>
                  </a:cubicBezTo>
                  <a:cubicBezTo>
                    <a:pt x="2792" y="8611"/>
                    <a:pt x="2692" y="8665"/>
                    <a:pt x="2679" y="8776"/>
                  </a:cubicBezTo>
                  <a:cubicBezTo>
                    <a:pt x="2596" y="9515"/>
                    <a:pt x="2655" y="10253"/>
                    <a:pt x="2858" y="10955"/>
                  </a:cubicBezTo>
                  <a:cubicBezTo>
                    <a:pt x="2131" y="10729"/>
                    <a:pt x="1524" y="10086"/>
                    <a:pt x="1227" y="9384"/>
                  </a:cubicBezTo>
                  <a:cubicBezTo>
                    <a:pt x="1096" y="9086"/>
                    <a:pt x="1119" y="8598"/>
                    <a:pt x="798" y="8431"/>
                  </a:cubicBezTo>
                  <a:cubicBezTo>
                    <a:pt x="749" y="8409"/>
                    <a:pt x="697" y="8399"/>
                    <a:pt x="646" y="8399"/>
                  </a:cubicBezTo>
                  <a:cubicBezTo>
                    <a:pt x="500" y="8399"/>
                    <a:pt x="363" y="8484"/>
                    <a:pt x="310" y="8634"/>
                  </a:cubicBezTo>
                  <a:cubicBezTo>
                    <a:pt x="0" y="9229"/>
                    <a:pt x="655" y="10288"/>
                    <a:pt x="1072" y="10681"/>
                  </a:cubicBezTo>
                  <a:cubicBezTo>
                    <a:pt x="1572" y="11170"/>
                    <a:pt x="2310" y="11408"/>
                    <a:pt x="3001" y="11455"/>
                  </a:cubicBezTo>
                  <a:cubicBezTo>
                    <a:pt x="3203" y="12110"/>
                    <a:pt x="3489" y="12753"/>
                    <a:pt x="3834" y="13360"/>
                  </a:cubicBezTo>
                  <a:cubicBezTo>
                    <a:pt x="4525" y="14563"/>
                    <a:pt x="5549" y="15480"/>
                    <a:pt x="6870" y="15932"/>
                  </a:cubicBezTo>
                  <a:cubicBezTo>
                    <a:pt x="6894" y="15944"/>
                    <a:pt x="6930" y="15944"/>
                    <a:pt x="6965" y="15944"/>
                  </a:cubicBezTo>
                  <a:cubicBezTo>
                    <a:pt x="6942" y="16134"/>
                    <a:pt x="6930" y="16325"/>
                    <a:pt x="6918" y="16515"/>
                  </a:cubicBezTo>
                  <a:cubicBezTo>
                    <a:pt x="6906" y="16623"/>
                    <a:pt x="6894" y="16742"/>
                    <a:pt x="6894" y="16849"/>
                  </a:cubicBezTo>
                  <a:cubicBezTo>
                    <a:pt x="6672" y="16888"/>
                    <a:pt x="6448" y="16908"/>
                    <a:pt x="6224" y="16908"/>
                  </a:cubicBezTo>
                  <a:cubicBezTo>
                    <a:pt x="5634" y="16908"/>
                    <a:pt x="5048" y="16771"/>
                    <a:pt x="4513" y="16504"/>
                  </a:cubicBezTo>
                  <a:cubicBezTo>
                    <a:pt x="3834" y="16146"/>
                    <a:pt x="3477" y="15515"/>
                    <a:pt x="2941" y="15003"/>
                  </a:cubicBezTo>
                  <a:cubicBezTo>
                    <a:pt x="2896" y="14958"/>
                    <a:pt x="2840" y="14938"/>
                    <a:pt x="2784" y="14938"/>
                  </a:cubicBezTo>
                  <a:cubicBezTo>
                    <a:pt x="2665" y="14938"/>
                    <a:pt x="2548" y="15032"/>
                    <a:pt x="2548" y="15170"/>
                  </a:cubicBezTo>
                  <a:cubicBezTo>
                    <a:pt x="2441" y="16182"/>
                    <a:pt x="3417" y="17016"/>
                    <a:pt x="4239" y="17397"/>
                  </a:cubicBezTo>
                  <a:cubicBezTo>
                    <a:pt x="4695" y="17612"/>
                    <a:pt x="5169" y="17730"/>
                    <a:pt x="5637" y="17730"/>
                  </a:cubicBezTo>
                  <a:cubicBezTo>
                    <a:pt x="6049" y="17730"/>
                    <a:pt x="6457" y="17639"/>
                    <a:pt x="6846" y="17444"/>
                  </a:cubicBezTo>
                  <a:lnTo>
                    <a:pt x="6846" y="17444"/>
                  </a:lnTo>
                  <a:cubicBezTo>
                    <a:pt x="6834" y="17563"/>
                    <a:pt x="6823" y="17682"/>
                    <a:pt x="6823" y="17801"/>
                  </a:cubicBezTo>
                  <a:cubicBezTo>
                    <a:pt x="6680" y="19528"/>
                    <a:pt x="6549" y="21254"/>
                    <a:pt x="6442" y="22981"/>
                  </a:cubicBezTo>
                  <a:lnTo>
                    <a:pt x="6227" y="26302"/>
                  </a:lnTo>
                  <a:cubicBezTo>
                    <a:pt x="6156" y="27350"/>
                    <a:pt x="6001" y="28422"/>
                    <a:pt x="6180" y="29469"/>
                  </a:cubicBezTo>
                  <a:cubicBezTo>
                    <a:pt x="6237" y="29812"/>
                    <a:pt x="6508" y="29966"/>
                    <a:pt x="6794" y="29966"/>
                  </a:cubicBezTo>
                  <a:cubicBezTo>
                    <a:pt x="7104" y="29966"/>
                    <a:pt x="7432" y="29785"/>
                    <a:pt x="7525" y="29469"/>
                  </a:cubicBezTo>
                  <a:cubicBezTo>
                    <a:pt x="7823" y="28457"/>
                    <a:pt x="7787" y="27338"/>
                    <a:pt x="7846" y="26302"/>
                  </a:cubicBezTo>
                  <a:cubicBezTo>
                    <a:pt x="7906" y="25195"/>
                    <a:pt x="7966" y="24088"/>
                    <a:pt x="8037" y="22981"/>
                  </a:cubicBezTo>
                  <a:cubicBezTo>
                    <a:pt x="8108" y="21671"/>
                    <a:pt x="8180" y="20361"/>
                    <a:pt x="8239" y="19051"/>
                  </a:cubicBezTo>
                  <a:cubicBezTo>
                    <a:pt x="8251" y="18623"/>
                    <a:pt x="8275" y="18182"/>
                    <a:pt x="8299" y="17754"/>
                  </a:cubicBezTo>
                  <a:cubicBezTo>
                    <a:pt x="9168" y="17551"/>
                    <a:pt x="10085" y="16908"/>
                    <a:pt x="10740" y="16361"/>
                  </a:cubicBezTo>
                  <a:cubicBezTo>
                    <a:pt x="10818" y="16483"/>
                    <a:pt x="10958" y="16564"/>
                    <a:pt x="11103" y="16564"/>
                  </a:cubicBezTo>
                  <a:cubicBezTo>
                    <a:pt x="11113" y="16564"/>
                    <a:pt x="11123" y="16564"/>
                    <a:pt x="11133" y="16563"/>
                  </a:cubicBezTo>
                  <a:cubicBezTo>
                    <a:pt x="12669" y="16444"/>
                    <a:pt x="14145" y="15539"/>
                    <a:pt x="14800" y="14134"/>
                  </a:cubicBezTo>
                  <a:cubicBezTo>
                    <a:pt x="14897" y="13922"/>
                    <a:pt x="14732" y="13677"/>
                    <a:pt x="14538" y="13677"/>
                  </a:cubicBezTo>
                  <a:cubicBezTo>
                    <a:pt x="14470" y="13677"/>
                    <a:pt x="14400" y="13706"/>
                    <a:pt x="14335" y="13777"/>
                  </a:cubicBezTo>
                  <a:cubicBezTo>
                    <a:pt x="13657" y="14527"/>
                    <a:pt x="12847" y="15158"/>
                    <a:pt x="11859" y="15456"/>
                  </a:cubicBezTo>
                  <a:cubicBezTo>
                    <a:pt x="11799" y="15468"/>
                    <a:pt x="11728" y="15480"/>
                    <a:pt x="11633" y="15503"/>
                  </a:cubicBezTo>
                  <a:cubicBezTo>
                    <a:pt x="12228" y="14825"/>
                    <a:pt x="12680" y="14027"/>
                    <a:pt x="12966" y="13170"/>
                  </a:cubicBezTo>
                  <a:cubicBezTo>
                    <a:pt x="12966" y="13158"/>
                    <a:pt x="12966" y="13170"/>
                    <a:pt x="12978" y="13134"/>
                  </a:cubicBezTo>
                  <a:cubicBezTo>
                    <a:pt x="12990" y="13110"/>
                    <a:pt x="13002" y="13086"/>
                    <a:pt x="13002" y="13063"/>
                  </a:cubicBezTo>
                  <a:cubicBezTo>
                    <a:pt x="13056" y="12915"/>
                    <a:pt x="12933" y="12813"/>
                    <a:pt x="12808" y="12813"/>
                  </a:cubicBezTo>
                  <a:cubicBezTo>
                    <a:pt x="12741" y="12813"/>
                    <a:pt x="12674" y="12842"/>
                    <a:pt x="12633" y="12908"/>
                  </a:cubicBezTo>
                  <a:cubicBezTo>
                    <a:pt x="12002" y="13896"/>
                    <a:pt x="11192" y="14777"/>
                    <a:pt x="10252" y="15480"/>
                  </a:cubicBezTo>
                  <a:cubicBezTo>
                    <a:pt x="9835" y="15789"/>
                    <a:pt x="9382" y="16063"/>
                    <a:pt x="8918" y="16289"/>
                  </a:cubicBezTo>
                  <a:cubicBezTo>
                    <a:pt x="8728" y="16373"/>
                    <a:pt x="8549" y="16444"/>
                    <a:pt x="8347" y="16515"/>
                  </a:cubicBezTo>
                  <a:cubicBezTo>
                    <a:pt x="8406" y="15087"/>
                    <a:pt x="8478" y="13658"/>
                    <a:pt x="8549" y="12229"/>
                  </a:cubicBezTo>
                  <a:cubicBezTo>
                    <a:pt x="8873" y="12320"/>
                    <a:pt x="9205" y="12365"/>
                    <a:pt x="9537" y="12365"/>
                  </a:cubicBezTo>
                  <a:cubicBezTo>
                    <a:pt x="9901" y="12365"/>
                    <a:pt x="10266" y="12311"/>
                    <a:pt x="10621" y="12205"/>
                  </a:cubicBezTo>
                  <a:cubicBezTo>
                    <a:pt x="10690" y="12245"/>
                    <a:pt x="10768" y="12264"/>
                    <a:pt x="10846" y="12264"/>
                  </a:cubicBezTo>
                  <a:cubicBezTo>
                    <a:pt x="10956" y="12264"/>
                    <a:pt x="11066" y="12227"/>
                    <a:pt x="11156" y="12158"/>
                  </a:cubicBezTo>
                  <a:cubicBezTo>
                    <a:pt x="11240" y="12086"/>
                    <a:pt x="11323" y="12015"/>
                    <a:pt x="11395" y="11932"/>
                  </a:cubicBezTo>
                  <a:cubicBezTo>
                    <a:pt x="11871" y="11729"/>
                    <a:pt x="12311" y="11467"/>
                    <a:pt x="12716" y="11146"/>
                  </a:cubicBezTo>
                  <a:cubicBezTo>
                    <a:pt x="14359" y="9848"/>
                    <a:pt x="15205" y="7872"/>
                    <a:pt x="15943" y="5978"/>
                  </a:cubicBezTo>
                  <a:cubicBezTo>
                    <a:pt x="16029" y="5758"/>
                    <a:pt x="15825" y="5590"/>
                    <a:pt x="15629" y="5590"/>
                  </a:cubicBezTo>
                  <a:cubicBezTo>
                    <a:pt x="15527" y="5590"/>
                    <a:pt x="15428" y="5635"/>
                    <a:pt x="15371" y="5740"/>
                  </a:cubicBezTo>
                  <a:cubicBezTo>
                    <a:pt x="14609" y="7229"/>
                    <a:pt x="13847" y="8824"/>
                    <a:pt x="12609" y="9979"/>
                  </a:cubicBezTo>
                  <a:lnTo>
                    <a:pt x="12585" y="10003"/>
                  </a:lnTo>
                  <a:cubicBezTo>
                    <a:pt x="12954" y="9098"/>
                    <a:pt x="13145" y="8133"/>
                    <a:pt x="13121" y="7360"/>
                  </a:cubicBezTo>
                  <a:cubicBezTo>
                    <a:pt x="13121" y="7240"/>
                    <a:pt x="13038" y="7121"/>
                    <a:pt x="12930" y="7086"/>
                  </a:cubicBezTo>
                  <a:lnTo>
                    <a:pt x="12919" y="7086"/>
                  </a:lnTo>
                  <a:cubicBezTo>
                    <a:pt x="12878" y="7069"/>
                    <a:pt x="12837" y="7062"/>
                    <a:pt x="12798" y="7062"/>
                  </a:cubicBezTo>
                  <a:cubicBezTo>
                    <a:pt x="12665" y="7062"/>
                    <a:pt x="12548" y="7150"/>
                    <a:pt x="12502" y="7288"/>
                  </a:cubicBezTo>
                  <a:cubicBezTo>
                    <a:pt x="12240" y="8086"/>
                    <a:pt x="12085" y="8884"/>
                    <a:pt x="11704" y="9646"/>
                  </a:cubicBezTo>
                  <a:cubicBezTo>
                    <a:pt x="11454" y="10169"/>
                    <a:pt x="11097" y="10610"/>
                    <a:pt x="10787" y="11074"/>
                  </a:cubicBezTo>
                  <a:cubicBezTo>
                    <a:pt x="10279" y="11227"/>
                    <a:pt x="9758" y="11301"/>
                    <a:pt x="9234" y="11301"/>
                  </a:cubicBezTo>
                  <a:cubicBezTo>
                    <a:pt x="9022" y="11301"/>
                    <a:pt x="8809" y="11289"/>
                    <a:pt x="8597" y="11265"/>
                  </a:cubicBezTo>
                  <a:cubicBezTo>
                    <a:pt x="8644" y="10360"/>
                    <a:pt x="8680" y="9467"/>
                    <a:pt x="8716" y="8562"/>
                  </a:cubicBezTo>
                  <a:cubicBezTo>
                    <a:pt x="10478" y="8276"/>
                    <a:pt x="11787" y="6788"/>
                    <a:pt x="11835" y="5002"/>
                  </a:cubicBezTo>
                  <a:cubicBezTo>
                    <a:pt x="11842" y="4781"/>
                    <a:pt x="11638" y="4651"/>
                    <a:pt x="11447" y="4651"/>
                  </a:cubicBezTo>
                  <a:cubicBezTo>
                    <a:pt x="11299" y="4651"/>
                    <a:pt x="11159" y="4730"/>
                    <a:pt x="11133" y="4907"/>
                  </a:cubicBezTo>
                  <a:cubicBezTo>
                    <a:pt x="10930" y="6026"/>
                    <a:pt x="10156" y="6967"/>
                    <a:pt x="9097" y="7383"/>
                  </a:cubicBezTo>
                  <a:cubicBezTo>
                    <a:pt x="8989" y="7419"/>
                    <a:pt x="8870" y="7443"/>
                    <a:pt x="8763" y="7455"/>
                  </a:cubicBezTo>
                  <a:cubicBezTo>
                    <a:pt x="8787" y="6502"/>
                    <a:pt x="8823" y="5550"/>
                    <a:pt x="8823" y="4597"/>
                  </a:cubicBezTo>
                  <a:cubicBezTo>
                    <a:pt x="8835" y="4371"/>
                    <a:pt x="8835" y="4145"/>
                    <a:pt x="8823" y="3919"/>
                  </a:cubicBezTo>
                  <a:lnTo>
                    <a:pt x="8823" y="3692"/>
                  </a:lnTo>
                  <a:cubicBezTo>
                    <a:pt x="9882" y="3192"/>
                    <a:pt x="10561" y="2109"/>
                    <a:pt x="10561" y="930"/>
                  </a:cubicBezTo>
                  <a:cubicBezTo>
                    <a:pt x="10561" y="719"/>
                    <a:pt x="10416" y="618"/>
                    <a:pt x="10264" y="618"/>
                  </a:cubicBezTo>
                  <a:cubicBezTo>
                    <a:pt x="10107" y="618"/>
                    <a:pt x="9942" y="725"/>
                    <a:pt x="9918" y="930"/>
                  </a:cubicBezTo>
                  <a:cubicBezTo>
                    <a:pt x="9835" y="1692"/>
                    <a:pt x="9406" y="2383"/>
                    <a:pt x="8751" y="2799"/>
                  </a:cubicBezTo>
                  <a:cubicBezTo>
                    <a:pt x="8704" y="1942"/>
                    <a:pt x="8597" y="1097"/>
                    <a:pt x="8430" y="252"/>
                  </a:cubicBezTo>
                  <a:cubicBezTo>
                    <a:pt x="8398" y="79"/>
                    <a:pt x="8254" y="0"/>
                    <a:pt x="8104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33"/>
            <p:cNvSpPr/>
            <p:nvPr/>
          </p:nvSpPr>
          <p:spPr>
            <a:xfrm>
              <a:off x="8426574" y="121162"/>
              <a:ext cx="110528" cy="97728"/>
            </a:xfrm>
            <a:custGeom>
              <a:rect b="b" l="l" r="r" t="t"/>
              <a:pathLst>
                <a:path extrusionOk="0" h="3054" w="3454">
                  <a:moveTo>
                    <a:pt x="1637" y="1"/>
                  </a:moveTo>
                  <a:cubicBezTo>
                    <a:pt x="1041" y="1"/>
                    <a:pt x="646" y="684"/>
                    <a:pt x="393" y="1422"/>
                  </a:cubicBezTo>
                  <a:cubicBezTo>
                    <a:pt x="155" y="1934"/>
                    <a:pt x="24" y="2494"/>
                    <a:pt x="0" y="3053"/>
                  </a:cubicBezTo>
                  <a:cubicBezTo>
                    <a:pt x="12" y="3029"/>
                    <a:pt x="24" y="3017"/>
                    <a:pt x="36" y="2994"/>
                  </a:cubicBezTo>
                  <a:cubicBezTo>
                    <a:pt x="72" y="2934"/>
                    <a:pt x="119" y="2875"/>
                    <a:pt x="179" y="2851"/>
                  </a:cubicBezTo>
                  <a:cubicBezTo>
                    <a:pt x="674" y="2603"/>
                    <a:pt x="1218" y="2469"/>
                    <a:pt x="1774" y="2469"/>
                  </a:cubicBezTo>
                  <a:cubicBezTo>
                    <a:pt x="1940" y="2469"/>
                    <a:pt x="2107" y="2481"/>
                    <a:pt x="2274" y="2506"/>
                  </a:cubicBezTo>
                  <a:cubicBezTo>
                    <a:pt x="2644" y="2553"/>
                    <a:pt x="3155" y="2708"/>
                    <a:pt x="3453" y="3006"/>
                  </a:cubicBezTo>
                  <a:cubicBezTo>
                    <a:pt x="3429" y="2517"/>
                    <a:pt x="3334" y="2041"/>
                    <a:pt x="3155" y="1589"/>
                  </a:cubicBezTo>
                  <a:cubicBezTo>
                    <a:pt x="2941" y="1053"/>
                    <a:pt x="2620" y="386"/>
                    <a:pt x="2072" y="112"/>
                  </a:cubicBezTo>
                  <a:cubicBezTo>
                    <a:pt x="1916" y="36"/>
                    <a:pt x="1772" y="1"/>
                    <a:pt x="163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33"/>
            <p:cNvSpPr/>
            <p:nvPr/>
          </p:nvSpPr>
          <p:spPr>
            <a:xfrm>
              <a:off x="8422766" y="200106"/>
              <a:ext cx="122720" cy="60288"/>
            </a:xfrm>
            <a:custGeom>
              <a:rect b="b" l="l" r="r" t="t"/>
              <a:pathLst>
                <a:path extrusionOk="0" h="1884" w="3835">
                  <a:moveTo>
                    <a:pt x="1872" y="0"/>
                  </a:moveTo>
                  <a:cubicBezTo>
                    <a:pt x="1324" y="0"/>
                    <a:pt x="787" y="128"/>
                    <a:pt x="298" y="372"/>
                  </a:cubicBezTo>
                  <a:cubicBezTo>
                    <a:pt x="238" y="408"/>
                    <a:pt x="191" y="467"/>
                    <a:pt x="155" y="527"/>
                  </a:cubicBezTo>
                  <a:cubicBezTo>
                    <a:pt x="143" y="550"/>
                    <a:pt x="131" y="562"/>
                    <a:pt x="119" y="586"/>
                  </a:cubicBezTo>
                  <a:cubicBezTo>
                    <a:pt x="0" y="741"/>
                    <a:pt x="0" y="943"/>
                    <a:pt x="96" y="1110"/>
                  </a:cubicBezTo>
                  <a:cubicBezTo>
                    <a:pt x="346" y="1479"/>
                    <a:pt x="822" y="1682"/>
                    <a:pt x="1322" y="1789"/>
                  </a:cubicBezTo>
                  <a:cubicBezTo>
                    <a:pt x="1358" y="1384"/>
                    <a:pt x="1429" y="979"/>
                    <a:pt x="1536" y="586"/>
                  </a:cubicBezTo>
                  <a:cubicBezTo>
                    <a:pt x="1572" y="448"/>
                    <a:pt x="1700" y="376"/>
                    <a:pt x="1826" y="376"/>
                  </a:cubicBezTo>
                  <a:cubicBezTo>
                    <a:pt x="1950" y="376"/>
                    <a:pt x="2072" y="445"/>
                    <a:pt x="2108" y="586"/>
                  </a:cubicBezTo>
                  <a:cubicBezTo>
                    <a:pt x="2191" y="1015"/>
                    <a:pt x="2239" y="1443"/>
                    <a:pt x="2239" y="1884"/>
                  </a:cubicBezTo>
                  <a:lnTo>
                    <a:pt x="2286" y="1884"/>
                  </a:lnTo>
                  <a:cubicBezTo>
                    <a:pt x="2810" y="1884"/>
                    <a:pt x="3834" y="1824"/>
                    <a:pt x="3834" y="1098"/>
                  </a:cubicBezTo>
                  <a:cubicBezTo>
                    <a:pt x="3822" y="884"/>
                    <a:pt x="3739" y="681"/>
                    <a:pt x="3584" y="539"/>
                  </a:cubicBezTo>
                  <a:cubicBezTo>
                    <a:pt x="3274" y="229"/>
                    <a:pt x="2763" y="86"/>
                    <a:pt x="2393" y="39"/>
                  </a:cubicBezTo>
                  <a:cubicBezTo>
                    <a:pt x="2219" y="13"/>
                    <a:pt x="2045" y="0"/>
                    <a:pt x="18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33"/>
            <p:cNvSpPr/>
            <p:nvPr/>
          </p:nvSpPr>
          <p:spPr>
            <a:xfrm>
              <a:off x="8455150" y="212266"/>
              <a:ext cx="41568" cy="124704"/>
            </a:xfrm>
            <a:custGeom>
              <a:rect b="b" l="l" r="r" t="t"/>
              <a:pathLst>
                <a:path extrusionOk="0" h="3897" w="1299">
                  <a:moveTo>
                    <a:pt x="816" y="1"/>
                  </a:moveTo>
                  <a:cubicBezTo>
                    <a:pt x="690" y="1"/>
                    <a:pt x="561" y="72"/>
                    <a:pt x="524" y="206"/>
                  </a:cubicBezTo>
                  <a:cubicBezTo>
                    <a:pt x="417" y="599"/>
                    <a:pt x="346" y="1004"/>
                    <a:pt x="310" y="1409"/>
                  </a:cubicBezTo>
                  <a:cubicBezTo>
                    <a:pt x="286" y="1611"/>
                    <a:pt x="274" y="1814"/>
                    <a:pt x="250" y="2016"/>
                  </a:cubicBezTo>
                  <a:cubicBezTo>
                    <a:pt x="203" y="2540"/>
                    <a:pt x="0" y="3278"/>
                    <a:pt x="322" y="3730"/>
                  </a:cubicBezTo>
                  <a:cubicBezTo>
                    <a:pt x="389" y="3838"/>
                    <a:pt x="506" y="3897"/>
                    <a:pt x="623" y="3897"/>
                  </a:cubicBezTo>
                  <a:cubicBezTo>
                    <a:pt x="713" y="3897"/>
                    <a:pt x="802" y="3862"/>
                    <a:pt x="869" y="3790"/>
                  </a:cubicBezTo>
                  <a:cubicBezTo>
                    <a:pt x="1298" y="3397"/>
                    <a:pt x="1215" y="2659"/>
                    <a:pt x="1227" y="2111"/>
                  </a:cubicBezTo>
                  <a:lnTo>
                    <a:pt x="1227" y="1504"/>
                  </a:lnTo>
                  <a:cubicBezTo>
                    <a:pt x="1227" y="1063"/>
                    <a:pt x="1179" y="635"/>
                    <a:pt x="1084" y="206"/>
                  </a:cubicBezTo>
                  <a:cubicBezTo>
                    <a:pt x="1055" y="66"/>
                    <a:pt x="937" y="1"/>
                    <a:pt x="81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33"/>
            <p:cNvSpPr/>
            <p:nvPr/>
          </p:nvSpPr>
          <p:spPr>
            <a:xfrm>
              <a:off x="314318" y="317802"/>
              <a:ext cx="54528" cy="56896"/>
            </a:xfrm>
            <a:custGeom>
              <a:rect b="b" l="l" r="r" t="t"/>
              <a:pathLst>
                <a:path extrusionOk="0" h="1778" w="1704">
                  <a:moveTo>
                    <a:pt x="899" y="1"/>
                  </a:moveTo>
                  <a:cubicBezTo>
                    <a:pt x="882" y="1"/>
                    <a:pt x="864" y="2"/>
                    <a:pt x="846" y="4"/>
                  </a:cubicBezTo>
                  <a:lnTo>
                    <a:pt x="631" y="28"/>
                  </a:lnTo>
                  <a:lnTo>
                    <a:pt x="441" y="111"/>
                  </a:lnTo>
                  <a:cubicBezTo>
                    <a:pt x="346" y="159"/>
                    <a:pt x="274" y="230"/>
                    <a:pt x="215" y="325"/>
                  </a:cubicBezTo>
                  <a:cubicBezTo>
                    <a:pt x="143" y="397"/>
                    <a:pt x="84" y="492"/>
                    <a:pt x="60" y="599"/>
                  </a:cubicBezTo>
                  <a:lnTo>
                    <a:pt x="48" y="635"/>
                  </a:lnTo>
                  <a:cubicBezTo>
                    <a:pt x="36" y="682"/>
                    <a:pt x="24" y="730"/>
                    <a:pt x="24" y="778"/>
                  </a:cubicBezTo>
                  <a:cubicBezTo>
                    <a:pt x="0" y="897"/>
                    <a:pt x="0" y="1004"/>
                    <a:pt x="36" y="1123"/>
                  </a:cubicBezTo>
                  <a:lnTo>
                    <a:pt x="36" y="1135"/>
                  </a:lnTo>
                  <a:lnTo>
                    <a:pt x="48" y="1171"/>
                  </a:lnTo>
                  <a:lnTo>
                    <a:pt x="143" y="1373"/>
                  </a:lnTo>
                  <a:cubicBezTo>
                    <a:pt x="191" y="1456"/>
                    <a:pt x="262" y="1540"/>
                    <a:pt x="358" y="1599"/>
                  </a:cubicBezTo>
                  <a:cubicBezTo>
                    <a:pt x="405" y="1647"/>
                    <a:pt x="465" y="1683"/>
                    <a:pt x="536" y="1706"/>
                  </a:cubicBezTo>
                  <a:cubicBezTo>
                    <a:pt x="631" y="1754"/>
                    <a:pt x="739" y="1778"/>
                    <a:pt x="858" y="1778"/>
                  </a:cubicBezTo>
                  <a:lnTo>
                    <a:pt x="1072" y="1742"/>
                  </a:lnTo>
                  <a:lnTo>
                    <a:pt x="1263" y="1659"/>
                  </a:lnTo>
                  <a:cubicBezTo>
                    <a:pt x="1441" y="1552"/>
                    <a:pt x="1572" y="1373"/>
                    <a:pt x="1644" y="1171"/>
                  </a:cubicBezTo>
                  <a:cubicBezTo>
                    <a:pt x="1644" y="1159"/>
                    <a:pt x="1644" y="1147"/>
                    <a:pt x="1655" y="1135"/>
                  </a:cubicBezTo>
                  <a:lnTo>
                    <a:pt x="1655" y="1111"/>
                  </a:lnTo>
                  <a:cubicBezTo>
                    <a:pt x="1691" y="1004"/>
                    <a:pt x="1703" y="885"/>
                    <a:pt x="1667" y="778"/>
                  </a:cubicBezTo>
                  <a:cubicBezTo>
                    <a:pt x="1667" y="730"/>
                    <a:pt x="1667" y="682"/>
                    <a:pt x="1644" y="635"/>
                  </a:cubicBezTo>
                  <a:lnTo>
                    <a:pt x="1632" y="599"/>
                  </a:lnTo>
                  <a:cubicBezTo>
                    <a:pt x="1608" y="540"/>
                    <a:pt x="1584" y="468"/>
                    <a:pt x="1548" y="409"/>
                  </a:cubicBezTo>
                  <a:cubicBezTo>
                    <a:pt x="1501" y="313"/>
                    <a:pt x="1429" y="230"/>
                    <a:pt x="1346" y="171"/>
                  </a:cubicBezTo>
                  <a:cubicBezTo>
                    <a:pt x="1286" y="123"/>
                    <a:pt x="1227" y="87"/>
                    <a:pt x="1167" y="75"/>
                  </a:cubicBezTo>
                  <a:cubicBezTo>
                    <a:pt x="1078" y="26"/>
                    <a:pt x="989" y="1"/>
                    <a:pt x="89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245" name="Google Shape;6245;p33"/>
            <p:cNvGrpSpPr/>
            <p:nvPr/>
          </p:nvGrpSpPr>
          <p:grpSpPr>
            <a:xfrm>
              <a:off x="79775" y="4707187"/>
              <a:ext cx="800203" cy="636722"/>
              <a:chOff x="1816659" y="65078"/>
              <a:chExt cx="800203" cy="636722"/>
            </a:xfrm>
          </p:grpSpPr>
          <p:sp>
            <p:nvSpPr>
              <p:cNvPr id="6246" name="Google Shape;6246;p3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7" name="Google Shape;6247;p3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8" name="Google Shape;6248;p3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49" name="Google Shape;6249;p3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0" name="Google Shape;6250;p3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1" name="Google Shape;6251;p3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2" name="Google Shape;6252;p3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3" name="Google Shape;6253;p3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54" name="Google Shape;6254;p33"/>
            <p:cNvGrpSpPr/>
            <p:nvPr/>
          </p:nvGrpSpPr>
          <p:grpSpPr>
            <a:xfrm>
              <a:off x="2783713" y="4951737"/>
              <a:ext cx="800203" cy="636722"/>
              <a:chOff x="1816659" y="65078"/>
              <a:chExt cx="800203" cy="636722"/>
            </a:xfrm>
          </p:grpSpPr>
          <p:sp>
            <p:nvSpPr>
              <p:cNvPr id="6255" name="Google Shape;6255;p3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6" name="Google Shape;6256;p3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7" name="Google Shape;6257;p3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8" name="Google Shape;6258;p3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59" name="Google Shape;6259;p3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0" name="Google Shape;6260;p3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1" name="Google Shape;6261;p3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2" name="Google Shape;6262;p3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63" name="Google Shape;6263;p33"/>
            <p:cNvGrpSpPr/>
            <p:nvPr/>
          </p:nvGrpSpPr>
          <p:grpSpPr>
            <a:xfrm>
              <a:off x="5322888" y="4711825"/>
              <a:ext cx="800203" cy="636722"/>
              <a:chOff x="1816659" y="65078"/>
              <a:chExt cx="800203" cy="636722"/>
            </a:xfrm>
          </p:grpSpPr>
          <p:sp>
            <p:nvSpPr>
              <p:cNvPr id="6264" name="Google Shape;6264;p3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5" name="Google Shape;6265;p3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6" name="Google Shape;6266;p3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7" name="Google Shape;6267;p3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8" name="Google Shape;6268;p3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69" name="Google Shape;6269;p3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0" name="Google Shape;6270;p3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1" name="Google Shape;6271;p3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72" name="Google Shape;6272;p33"/>
            <p:cNvGrpSpPr/>
            <p:nvPr/>
          </p:nvGrpSpPr>
          <p:grpSpPr>
            <a:xfrm>
              <a:off x="7926850" y="4682100"/>
              <a:ext cx="800203" cy="636722"/>
              <a:chOff x="1816659" y="65078"/>
              <a:chExt cx="800203" cy="636722"/>
            </a:xfrm>
          </p:grpSpPr>
          <p:sp>
            <p:nvSpPr>
              <p:cNvPr id="6273" name="Google Shape;6273;p3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4" name="Google Shape;6274;p3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5" name="Google Shape;6275;p3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6" name="Google Shape;6276;p3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7" name="Google Shape;6277;p3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8" name="Google Shape;6278;p3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79" name="Google Shape;6279;p3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0" name="Google Shape;6280;p3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81" name="Google Shape;6281;p33"/>
            <p:cNvGrpSpPr/>
            <p:nvPr/>
          </p:nvGrpSpPr>
          <p:grpSpPr>
            <a:xfrm>
              <a:off x="8635000" y="-285138"/>
              <a:ext cx="800203" cy="636722"/>
              <a:chOff x="1816659" y="65078"/>
              <a:chExt cx="800203" cy="636722"/>
            </a:xfrm>
          </p:grpSpPr>
          <p:sp>
            <p:nvSpPr>
              <p:cNvPr id="6282" name="Google Shape;6282;p3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3" name="Google Shape;6283;p3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4" name="Google Shape;6284;p3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5" name="Google Shape;6285;p3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6" name="Google Shape;6286;p3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7" name="Google Shape;6287;p3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8" name="Google Shape;6288;p3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89" name="Google Shape;6289;p3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90" name="Google Shape;6290;p33"/>
            <p:cNvGrpSpPr/>
            <p:nvPr/>
          </p:nvGrpSpPr>
          <p:grpSpPr>
            <a:xfrm>
              <a:off x="5872313" y="-242088"/>
              <a:ext cx="800203" cy="636722"/>
              <a:chOff x="1816659" y="65078"/>
              <a:chExt cx="800203" cy="636722"/>
            </a:xfrm>
          </p:grpSpPr>
          <p:sp>
            <p:nvSpPr>
              <p:cNvPr id="6291" name="Google Shape;6291;p3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2" name="Google Shape;6292;p3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3" name="Google Shape;6293;p3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4" name="Google Shape;6294;p3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5" name="Google Shape;6295;p3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6" name="Google Shape;6296;p3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7" name="Google Shape;6297;p3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98" name="Google Shape;6298;p3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299" name="Google Shape;6299;p33"/>
            <p:cNvGrpSpPr/>
            <p:nvPr/>
          </p:nvGrpSpPr>
          <p:grpSpPr>
            <a:xfrm>
              <a:off x="3265863" y="-378100"/>
              <a:ext cx="800203" cy="636722"/>
              <a:chOff x="1816659" y="65078"/>
              <a:chExt cx="800203" cy="636722"/>
            </a:xfrm>
          </p:grpSpPr>
          <p:sp>
            <p:nvSpPr>
              <p:cNvPr id="6300" name="Google Shape;6300;p3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1" name="Google Shape;6301;p3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2" name="Google Shape;6302;p3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3" name="Google Shape;6303;p3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4" name="Google Shape;6304;p3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5" name="Google Shape;6305;p3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6" name="Google Shape;6306;p3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07" name="Google Shape;6307;p3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308" name="Google Shape;6308;p33"/>
            <p:cNvGrpSpPr/>
            <p:nvPr/>
          </p:nvGrpSpPr>
          <p:grpSpPr>
            <a:xfrm>
              <a:off x="488200" y="-264375"/>
              <a:ext cx="800203" cy="636722"/>
              <a:chOff x="1816659" y="65078"/>
              <a:chExt cx="800203" cy="636722"/>
            </a:xfrm>
          </p:grpSpPr>
          <p:sp>
            <p:nvSpPr>
              <p:cNvPr id="6309" name="Google Shape;6309;p33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0" name="Google Shape;6310;p33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1" name="Google Shape;6311;p33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2" name="Google Shape;6312;p33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3" name="Google Shape;6313;p33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4" name="Google Shape;6314;p33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5" name="Google Shape;6315;p33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316" name="Google Shape;6316;p33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3">
  <p:cSld name="CUSTOM_17">
    <p:bg>
      <p:bgPr>
        <a:solidFill>
          <a:schemeClr val="dk1"/>
        </a:solidFill>
      </p:bgPr>
    </p:bg>
    <p:spTree>
      <p:nvGrpSpPr>
        <p:cNvPr id="6317" name="Shape 6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" name="Google Shape;6318;p34"/>
          <p:cNvSpPr txBox="1"/>
          <p:nvPr>
            <p:ph type="title"/>
          </p:nvPr>
        </p:nvSpPr>
        <p:spPr>
          <a:xfrm>
            <a:off x="5152900" y="627400"/>
            <a:ext cx="34680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6319" name="Google Shape;6319;p34"/>
          <p:cNvSpPr txBox="1"/>
          <p:nvPr>
            <p:ph hasCustomPrompt="1" idx="2" type="title"/>
          </p:nvPr>
        </p:nvSpPr>
        <p:spPr>
          <a:xfrm>
            <a:off x="5152900" y="3699598"/>
            <a:ext cx="1212900" cy="566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r>
              <a:t>xx%</a:t>
            </a:r>
          </a:p>
        </p:txBody>
      </p:sp>
      <p:sp>
        <p:nvSpPr>
          <p:cNvPr id="6320" name="Google Shape;6320;p34"/>
          <p:cNvSpPr txBox="1"/>
          <p:nvPr>
            <p:ph idx="1" type="body"/>
          </p:nvPr>
        </p:nvSpPr>
        <p:spPr>
          <a:xfrm>
            <a:off x="5762500" y="3705781"/>
            <a:ext cx="2817300" cy="8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6321" name="Google Shape;6321;p34"/>
          <p:cNvSpPr txBox="1"/>
          <p:nvPr>
            <p:ph hasCustomPrompt="1" idx="3" type="title"/>
          </p:nvPr>
        </p:nvSpPr>
        <p:spPr>
          <a:xfrm>
            <a:off x="5152900" y="2632798"/>
            <a:ext cx="1212900" cy="566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r>
              <a:t>xx%</a:t>
            </a:r>
          </a:p>
        </p:txBody>
      </p:sp>
      <p:sp>
        <p:nvSpPr>
          <p:cNvPr id="6322" name="Google Shape;6322;p34"/>
          <p:cNvSpPr txBox="1"/>
          <p:nvPr>
            <p:ph idx="4" type="body"/>
          </p:nvPr>
        </p:nvSpPr>
        <p:spPr>
          <a:xfrm>
            <a:off x="5762500" y="2638891"/>
            <a:ext cx="2817300" cy="8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6323" name="Google Shape;6323;p34"/>
          <p:cNvSpPr txBox="1"/>
          <p:nvPr>
            <p:ph hasCustomPrompt="1" idx="5" type="title"/>
          </p:nvPr>
        </p:nvSpPr>
        <p:spPr>
          <a:xfrm>
            <a:off x="5152900" y="1565998"/>
            <a:ext cx="1212900" cy="566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2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Delius Swash Caps"/>
              <a:buNone/>
              <a:defRPr sz="2400">
                <a:solidFill>
                  <a:schemeClr val="dk2"/>
                </a:solidFill>
                <a:latin typeface="Delius Swash Caps"/>
                <a:ea typeface="Delius Swash Caps"/>
                <a:cs typeface="Delius Swash Caps"/>
                <a:sym typeface="Delius Swash Caps"/>
              </a:defRPr>
            </a:lvl9pPr>
          </a:lstStyle>
          <a:p>
            <a:r>
              <a:t>xx%</a:t>
            </a:r>
          </a:p>
        </p:txBody>
      </p:sp>
      <p:sp>
        <p:nvSpPr>
          <p:cNvPr id="6324" name="Google Shape;6324;p34"/>
          <p:cNvSpPr txBox="1"/>
          <p:nvPr>
            <p:ph idx="6" type="body"/>
          </p:nvPr>
        </p:nvSpPr>
        <p:spPr>
          <a:xfrm>
            <a:off x="5762500" y="1576208"/>
            <a:ext cx="2817300" cy="8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6325" name="Google Shape;6325;p34"/>
          <p:cNvGrpSpPr/>
          <p:nvPr/>
        </p:nvGrpSpPr>
        <p:grpSpPr>
          <a:xfrm>
            <a:off x="-158369" y="-657899"/>
            <a:ext cx="4620097" cy="6664569"/>
            <a:chOff x="-158369" y="-657899"/>
            <a:chExt cx="4620097" cy="6664569"/>
          </a:xfrm>
        </p:grpSpPr>
        <p:sp>
          <p:nvSpPr>
            <p:cNvPr id="6326" name="Google Shape;6326;p34"/>
            <p:cNvSpPr/>
            <p:nvPr/>
          </p:nvSpPr>
          <p:spPr>
            <a:xfrm>
              <a:off x="1221578" y="2690966"/>
              <a:ext cx="477717" cy="212360"/>
            </a:xfrm>
            <a:custGeom>
              <a:rect b="b" l="l" r="r" t="t"/>
              <a:pathLst>
                <a:path extrusionOk="0" h="5145" w="11574">
                  <a:moveTo>
                    <a:pt x="5512" y="1"/>
                  </a:moveTo>
                  <a:cubicBezTo>
                    <a:pt x="5461" y="1"/>
                    <a:pt x="5410" y="3"/>
                    <a:pt x="5358" y="8"/>
                  </a:cubicBezTo>
                  <a:cubicBezTo>
                    <a:pt x="4823" y="68"/>
                    <a:pt x="4358" y="389"/>
                    <a:pt x="4108" y="865"/>
                  </a:cubicBezTo>
                  <a:cubicBezTo>
                    <a:pt x="3834" y="1163"/>
                    <a:pt x="3668" y="1544"/>
                    <a:pt x="3644" y="1937"/>
                  </a:cubicBezTo>
                  <a:cubicBezTo>
                    <a:pt x="3644" y="1973"/>
                    <a:pt x="3632" y="2008"/>
                    <a:pt x="3632" y="2044"/>
                  </a:cubicBezTo>
                  <a:cubicBezTo>
                    <a:pt x="3440" y="1967"/>
                    <a:pt x="3239" y="1929"/>
                    <a:pt x="3038" y="1929"/>
                  </a:cubicBezTo>
                  <a:cubicBezTo>
                    <a:pt x="2801" y="1929"/>
                    <a:pt x="2565" y="1982"/>
                    <a:pt x="2346" y="2092"/>
                  </a:cubicBezTo>
                  <a:cubicBezTo>
                    <a:pt x="2013" y="2306"/>
                    <a:pt x="1787" y="2675"/>
                    <a:pt x="1751" y="3080"/>
                  </a:cubicBezTo>
                  <a:cubicBezTo>
                    <a:pt x="1727" y="3116"/>
                    <a:pt x="1715" y="3151"/>
                    <a:pt x="1715" y="3199"/>
                  </a:cubicBezTo>
                  <a:cubicBezTo>
                    <a:pt x="1632" y="3181"/>
                    <a:pt x="1545" y="3172"/>
                    <a:pt x="1461" y="3172"/>
                  </a:cubicBezTo>
                  <a:cubicBezTo>
                    <a:pt x="1376" y="3172"/>
                    <a:pt x="1292" y="3181"/>
                    <a:pt x="1215" y="3199"/>
                  </a:cubicBezTo>
                  <a:cubicBezTo>
                    <a:pt x="1132" y="3199"/>
                    <a:pt x="1060" y="3211"/>
                    <a:pt x="989" y="3235"/>
                  </a:cubicBezTo>
                  <a:cubicBezTo>
                    <a:pt x="441" y="3389"/>
                    <a:pt x="1" y="3925"/>
                    <a:pt x="310" y="4497"/>
                  </a:cubicBezTo>
                  <a:cubicBezTo>
                    <a:pt x="468" y="4811"/>
                    <a:pt x="784" y="4999"/>
                    <a:pt x="1139" y="4999"/>
                  </a:cubicBezTo>
                  <a:cubicBezTo>
                    <a:pt x="1161" y="4999"/>
                    <a:pt x="1182" y="4998"/>
                    <a:pt x="1203" y="4997"/>
                  </a:cubicBezTo>
                  <a:cubicBezTo>
                    <a:pt x="1588" y="5123"/>
                    <a:pt x="2019" y="5143"/>
                    <a:pt x="2441" y="5143"/>
                  </a:cubicBezTo>
                  <a:cubicBezTo>
                    <a:pt x="2638" y="5143"/>
                    <a:pt x="2834" y="5138"/>
                    <a:pt x="3023" y="5138"/>
                  </a:cubicBezTo>
                  <a:cubicBezTo>
                    <a:pt x="3080" y="5138"/>
                    <a:pt x="3136" y="5139"/>
                    <a:pt x="3192" y="5140"/>
                  </a:cubicBezTo>
                  <a:cubicBezTo>
                    <a:pt x="3425" y="5143"/>
                    <a:pt x="3659" y="5145"/>
                    <a:pt x="3892" y="5145"/>
                  </a:cubicBezTo>
                  <a:cubicBezTo>
                    <a:pt x="4457" y="5145"/>
                    <a:pt x="5021" y="5136"/>
                    <a:pt x="5585" y="5128"/>
                  </a:cubicBezTo>
                  <a:cubicBezTo>
                    <a:pt x="7085" y="5092"/>
                    <a:pt x="8585" y="5032"/>
                    <a:pt x="10085" y="4949"/>
                  </a:cubicBezTo>
                  <a:cubicBezTo>
                    <a:pt x="10173" y="4975"/>
                    <a:pt x="10262" y="4987"/>
                    <a:pt x="10352" y="4987"/>
                  </a:cubicBezTo>
                  <a:cubicBezTo>
                    <a:pt x="10471" y="4987"/>
                    <a:pt x="10589" y="4966"/>
                    <a:pt x="10704" y="4925"/>
                  </a:cubicBezTo>
                  <a:cubicBezTo>
                    <a:pt x="11026" y="4806"/>
                    <a:pt x="11288" y="4580"/>
                    <a:pt x="11431" y="4282"/>
                  </a:cubicBezTo>
                  <a:cubicBezTo>
                    <a:pt x="11562" y="4044"/>
                    <a:pt x="11574" y="3759"/>
                    <a:pt x="11454" y="3520"/>
                  </a:cubicBezTo>
                  <a:cubicBezTo>
                    <a:pt x="11347" y="3342"/>
                    <a:pt x="11169" y="3211"/>
                    <a:pt x="10966" y="3151"/>
                  </a:cubicBezTo>
                  <a:cubicBezTo>
                    <a:pt x="10796" y="3074"/>
                    <a:pt x="10610" y="3037"/>
                    <a:pt x="10422" y="3037"/>
                  </a:cubicBezTo>
                  <a:cubicBezTo>
                    <a:pt x="10322" y="3037"/>
                    <a:pt x="10221" y="3047"/>
                    <a:pt x="10121" y="3068"/>
                  </a:cubicBezTo>
                  <a:cubicBezTo>
                    <a:pt x="10109" y="2985"/>
                    <a:pt x="10085" y="2889"/>
                    <a:pt x="10050" y="2806"/>
                  </a:cubicBezTo>
                  <a:cubicBezTo>
                    <a:pt x="9828" y="2196"/>
                    <a:pt x="9254" y="1815"/>
                    <a:pt x="8640" y="1815"/>
                  </a:cubicBezTo>
                  <a:cubicBezTo>
                    <a:pt x="8464" y="1815"/>
                    <a:pt x="8284" y="1847"/>
                    <a:pt x="8109" y="1913"/>
                  </a:cubicBezTo>
                  <a:cubicBezTo>
                    <a:pt x="8002" y="1949"/>
                    <a:pt x="7894" y="1996"/>
                    <a:pt x="7811" y="2056"/>
                  </a:cubicBezTo>
                  <a:cubicBezTo>
                    <a:pt x="7799" y="2032"/>
                    <a:pt x="7787" y="1996"/>
                    <a:pt x="7764" y="1973"/>
                  </a:cubicBezTo>
                  <a:cubicBezTo>
                    <a:pt x="7668" y="1758"/>
                    <a:pt x="7525" y="1556"/>
                    <a:pt x="7371" y="1377"/>
                  </a:cubicBezTo>
                  <a:cubicBezTo>
                    <a:pt x="7311" y="1258"/>
                    <a:pt x="7252" y="1151"/>
                    <a:pt x="7192" y="1044"/>
                  </a:cubicBezTo>
                  <a:cubicBezTo>
                    <a:pt x="6825" y="455"/>
                    <a:pt x="6220" y="1"/>
                    <a:pt x="551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34"/>
            <p:cNvSpPr/>
            <p:nvPr/>
          </p:nvSpPr>
          <p:spPr>
            <a:xfrm>
              <a:off x="1371489" y="1702388"/>
              <a:ext cx="344027" cy="448205"/>
            </a:xfrm>
            <a:custGeom>
              <a:rect b="b" l="l" r="r" t="t"/>
              <a:pathLst>
                <a:path extrusionOk="0" h="10859" w="8335">
                  <a:moveTo>
                    <a:pt x="1416" y="0"/>
                  </a:moveTo>
                  <a:cubicBezTo>
                    <a:pt x="1362" y="0"/>
                    <a:pt x="1307" y="5"/>
                    <a:pt x="1250" y="16"/>
                  </a:cubicBezTo>
                  <a:cubicBezTo>
                    <a:pt x="0" y="266"/>
                    <a:pt x="810" y="2111"/>
                    <a:pt x="833" y="2897"/>
                  </a:cubicBezTo>
                  <a:cubicBezTo>
                    <a:pt x="869" y="4183"/>
                    <a:pt x="238" y="5373"/>
                    <a:pt x="274" y="6659"/>
                  </a:cubicBezTo>
                  <a:cubicBezTo>
                    <a:pt x="339" y="8611"/>
                    <a:pt x="2043" y="10858"/>
                    <a:pt x="4100" y="10858"/>
                  </a:cubicBezTo>
                  <a:cubicBezTo>
                    <a:pt x="4302" y="10858"/>
                    <a:pt x="4507" y="10837"/>
                    <a:pt x="4715" y="10791"/>
                  </a:cubicBezTo>
                  <a:cubicBezTo>
                    <a:pt x="4846" y="10755"/>
                    <a:pt x="4953" y="10660"/>
                    <a:pt x="4989" y="10529"/>
                  </a:cubicBezTo>
                  <a:cubicBezTo>
                    <a:pt x="5036" y="10529"/>
                    <a:pt x="5072" y="10517"/>
                    <a:pt x="5120" y="10505"/>
                  </a:cubicBezTo>
                  <a:lnTo>
                    <a:pt x="5120" y="10481"/>
                  </a:lnTo>
                  <a:cubicBezTo>
                    <a:pt x="5096" y="10469"/>
                    <a:pt x="5060" y="10445"/>
                    <a:pt x="5036" y="10422"/>
                  </a:cubicBezTo>
                  <a:cubicBezTo>
                    <a:pt x="4370" y="9636"/>
                    <a:pt x="3631" y="8898"/>
                    <a:pt x="2834" y="8243"/>
                  </a:cubicBezTo>
                  <a:cubicBezTo>
                    <a:pt x="2203" y="7719"/>
                    <a:pt x="1238" y="7278"/>
                    <a:pt x="822" y="6552"/>
                  </a:cubicBezTo>
                  <a:cubicBezTo>
                    <a:pt x="744" y="6452"/>
                    <a:pt x="822" y="6300"/>
                    <a:pt x="939" y="6300"/>
                  </a:cubicBezTo>
                  <a:cubicBezTo>
                    <a:pt x="947" y="6300"/>
                    <a:pt x="956" y="6301"/>
                    <a:pt x="964" y="6302"/>
                  </a:cubicBezTo>
                  <a:cubicBezTo>
                    <a:pt x="1857" y="6302"/>
                    <a:pt x="2786" y="7147"/>
                    <a:pt x="3441" y="7695"/>
                  </a:cubicBezTo>
                  <a:cubicBezTo>
                    <a:pt x="3929" y="8124"/>
                    <a:pt x="4393" y="8588"/>
                    <a:pt x="4798" y="9088"/>
                  </a:cubicBezTo>
                  <a:cubicBezTo>
                    <a:pt x="4667" y="8600"/>
                    <a:pt x="4524" y="8124"/>
                    <a:pt x="4370" y="7648"/>
                  </a:cubicBezTo>
                  <a:cubicBezTo>
                    <a:pt x="4262" y="7326"/>
                    <a:pt x="4143" y="7005"/>
                    <a:pt x="4024" y="6695"/>
                  </a:cubicBezTo>
                  <a:cubicBezTo>
                    <a:pt x="3131" y="6159"/>
                    <a:pt x="2107" y="5588"/>
                    <a:pt x="1524" y="4766"/>
                  </a:cubicBezTo>
                  <a:cubicBezTo>
                    <a:pt x="1464" y="4686"/>
                    <a:pt x="1522" y="4589"/>
                    <a:pt x="1606" y="4589"/>
                  </a:cubicBezTo>
                  <a:cubicBezTo>
                    <a:pt x="1622" y="4589"/>
                    <a:pt x="1638" y="4592"/>
                    <a:pt x="1655" y="4600"/>
                  </a:cubicBezTo>
                  <a:cubicBezTo>
                    <a:pt x="2369" y="4802"/>
                    <a:pt x="3036" y="5290"/>
                    <a:pt x="3655" y="5790"/>
                  </a:cubicBezTo>
                  <a:cubicBezTo>
                    <a:pt x="3477" y="5397"/>
                    <a:pt x="3298" y="5016"/>
                    <a:pt x="3108" y="4635"/>
                  </a:cubicBezTo>
                  <a:lnTo>
                    <a:pt x="2191" y="3968"/>
                  </a:lnTo>
                  <a:cubicBezTo>
                    <a:pt x="1905" y="3766"/>
                    <a:pt x="1607" y="3552"/>
                    <a:pt x="1476" y="3230"/>
                  </a:cubicBezTo>
                  <a:cubicBezTo>
                    <a:pt x="1433" y="3110"/>
                    <a:pt x="1510" y="2989"/>
                    <a:pt x="1624" y="2989"/>
                  </a:cubicBezTo>
                  <a:cubicBezTo>
                    <a:pt x="1634" y="2989"/>
                    <a:pt x="1645" y="2990"/>
                    <a:pt x="1655" y="2992"/>
                  </a:cubicBezTo>
                  <a:cubicBezTo>
                    <a:pt x="1869" y="3016"/>
                    <a:pt x="2072" y="3111"/>
                    <a:pt x="2250" y="3242"/>
                  </a:cubicBezTo>
                  <a:cubicBezTo>
                    <a:pt x="1893" y="2742"/>
                    <a:pt x="1607" y="2206"/>
                    <a:pt x="1393" y="1647"/>
                  </a:cubicBezTo>
                  <a:cubicBezTo>
                    <a:pt x="1309" y="1405"/>
                    <a:pt x="1501" y="1185"/>
                    <a:pt x="1726" y="1185"/>
                  </a:cubicBezTo>
                  <a:cubicBezTo>
                    <a:pt x="1789" y="1185"/>
                    <a:pt x="1854" y="1203"/>
                    <a:pt x="1917" y="1242"/>
                  </a:cubicBezTo>
                  <a:cubicBezTo>
                    <a:pt x="2560" y="1730"/>
                    <a:pt x="3048" y="2540"/>
                    <a:pt x="3453" y="3349"/>
                  </a:cubicBezTo>
                  <a:cubicBezTo>
                    <a:pt x="3465" y="3314"/>
                    <a:pt x="3477" y="3302"/>
                    <a:pt x="3489" y="3278"/>
                  </a:cubicBezTo>
                  <a:cubicBezTo>
                    <a:pt x="3596" y="3016"/>
                    <a:pt x="3584" y="2647"/>
                    <a:pt x="3834" y="2480"/>
                  </a:cubicBezTo>
                  <a:cubicBezTo>
                    <a:pt x="3873" y="2451"/>
                    <a:pt x="3917" y="2438"/>
                    <a:pt x="3961" y="2438"/>
                  </a:cubicBezTo>
                  <a:cubicBezTo>
                    <a:pt x="4026" y="2438"/>
                    <a:pt x="4089" y="2466"/>
                    <a:pt x="4132" y="2516"/>
                  </a:cubicBezTo>
                  <a:cubicBezTo>
                    <a:pt x="4358" y="2790"/>
                    <a:pt x="4167" y="3206"/>
                    <a:pt x="4060" y="3492"/>
                  </a:cubicBezTo>
                  <a:cubicBezTo>
                    <a:pt x="3989" y="3683"/>
                    <a:pt x="3905" y="3849"/>
                    <a:pt x="3798" y="4016"/>
                  </a:cubicBezTo>
                  <a:cubicBezTo>
                    <a:pt x="3858" y="4147"/>
                    <a:pt x="3917" y="4266"/>
                    <a:pt x="3977" y="4397"/>
                  </a:cubicBezTo>
                  <a:cubicBezTo>
                    <a:pt x="4203" y="4838"/>
                    <a:pt x="4405" y="5302"/>
                    <a:pt x="4596" y="5766"/>
                  </a:cubicBezTo>
                  <a:cubicBezTo>
                    <a:pt x="4810" y="5576"/>
                    <a:pt x="4989" y="5350"/>
                    <a:pt x="5132" y="5100"/>
                  </a:cubicBezTo>
                  <a:cubicBezTo>
                    <a:pt x="5334" y="4766"/>
                    <a:pt x="5358" y="4290"/>
                    <a:pt x="5703" y="4064"/>
                  </a:cubicBezTo>
                  <a:cubicBezTo>
                    <a:pt x="5746" y="4033"/>
                    <a:pt x="5796" y="4019"/>
                    <a:pt x="5844" y="4019"/>
                  </a:cubicBezTo>
                  <a:cubicBezTo>
                    <a:pt x="5929" y="4019"/>
                    <a:pt x="6010" y="4064"/>
                    <a:pt x="6048" y="4147"/>
                  </a:cubicBezTo>
                  <a:cubicBezTo>
                    <a:pt x="6275" y="4600"/>
                    <a:pt x="5870" y="5159"/>
                    <a:pt x="5608" y="5528"/>
                  </a:cubicBezTo>
                  <a:cubicBezTo>
                    <a:pt x="5382" y="5826"/>
                    <a:pt x="5120" y="6088"/>
                    <a:pt x="4822" y="6302"/>
                  </a:cubicBezTo>
                  <a:cubicBezTo>
                    <a:pt x="5024" y="6850"/>
                    <a:pt x="5215" y="7397"/>
                    <a:pt x="5382" y="7957"/>
                  </a:cubicBezTo>
                  <a:cubicBezTo>
                    <a:pt x="5394" y="8029"/>
                    <a:pt x="5417" y="8112"/>
                    <a:pt x="5441" y="8171"/>
                  </a:cubicBezTo>
                  <a:cubicBezTo>
                    <a:pt x="5596" y="7981"/>
                    <a:pt x="5739" y="7778"/>
                    <a:pt x="5858" y="7564"/>
                  </a:cubicBezTo>
                  <a:cubicBezTo>
                    <a:pt x="6156" y="7076"/>
                    <a:pt x="6322" y="6350"/>
                    <a:pt x="6810" y="6016"/>
                  </a:cubicBezTo>
                  <a:cubicBezTo>
                    <a:pt x="6848" y="5989"/>
                    <a:pt x="6891" y="5976"/>
                    <a:pt x="6933" y="5976"/>
                  </a:cubicBezTo>
                  <a:cubicBezTo>
                    <a:pt x="7038" y="5976"/>
                    <a:pt x="7139" y="6053"/>
                    <a:pt x="7156" y="6171"/>
                  </a:cubicBezTo>
                  <a:cubicBezTo>
                    <a:pt x="7239" y="6743"/>
                    <a:pt x="6810" y="7278"/>
                    <a:pt x="6513" y="7755"/>
                  </a:cubicBezTo>
                  <a:cubicBezTo>
                    <a:pt x="6263" y="8171"/>
                    <a:pt x="5977" y="8576"/>
                    <a:pt x="5656" y="8957"/>
                  </a:cubicBezTo>
                  <a:cubicBezTo>
                    <a:pt x="5763" y="9362"/>
                    <a:pt x="5870" y="9779"/>
                    <a:pt x="5953" y="10207"/>
                  </a:cubicBezTo>
                  <a:cubicBezTo>
                    <a:pt x="8084" y="9076"/>
                    <a:pt x="8334" y="6385"/>
                    <a:pt x="7191" y="4457"/>
                  </a:cubicBezTo>
                  <a:cubicBezTo>
                    <a:pt x="6525" y="3337"/>
                    <a:pt x="5513" y="2492"/>
                    <a:pt x="4441" y="1778"/>
                  </a:cubicBezTo>
                  <a:cubicBezTo>
                    <a:pt x="3834" y="1361"/>
                    <a:pt x="3191" y="980"/>
                    <a:pt x="2572" y="551"/>
                  </a:cubicBezTo>
                  <a:cubicBezTo>
                    <a:pt x="2233" y="318"/>
                    <a:pt x="1856" y="0"/>
                    <a:pt x="141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34"/>
            <p:cNvSpPr/>
            <p:nvPr/>
          </p:nvSpPr>
          <p:spPr>
            <a:xfrm>
              <a:off x="1401702" y="1750598"/>
              <a:ext cx="268618" cy="565922"/>
            </a:xfrm>
            <a:custGeom>
              <a:rect b="b" l="l" r="r" t="t"/>
              <a:pathLst>
                <a:path extrusionOk="0" h="13711" w="6508">
                  <a:moveTo>
                    <a:pt x="988" y="1"/>
                  </a:moveTo>
                  <a:cubicBezTo>
                    <a:pt x="759" y="1"/>
                    <a:pt x="557" y="229"/>
                    <a:pt x="649" y="479"/>
                  </a:cubicBezTo>
                  <a:cubicBezTo>
                    <a:pt x="875" y="1038"/>
                    <a:pt x="1161" y="1574"/>
                    <a:pt x="1506" y="2062"/>
                  </a:cubicBezTo>
                  <a:cubicBezTo>
                    <a:pt x="1340" y="1931"/>
                    <a:pt x="1137" y="1848"/>
                    <a:pt x="911" y="1812"/>
                  </a:cubicBezTo>
                  <a:cubicBezTo>
                    <a:pt x="906" y="1812"/>
                    <a:pt x="901" y="1812"/>
                    <a:pt x="896" y="1812"/>
                  </a:cubicBezTo>
                  <a:cubicBezTo>
                    <a:pt x="783" y="1812"/>
                    <a:pt x="687" y="1936"/>
                    <a:pt x="733" y="2050"/>
                  </a:cubicBezTo>
                  <a:cubicBezTo>
                    <a:pt x="875" y="2384"/>
                    <a:pt x="1173" y="2598"/>
                    <a:pt x="1459" y="2800"/>
                  </a:cubicBezTo>
                  <a:lnTo>
                    <a:pt x="2364" y="3467"/>
                  </a:lnTo>
                  <a:cubicBezTo>
                    <a:pt x="2566" y="3848"/>
                    <a:pt x="2745" y="4229"/>
                    <a:pt x="2911" y="4622"/>
                  </a:cubicBezTo>
                  <a:cubicBezTo>
                    <a:pt x="2292" y="4110"/>
                    <a:pt x="1625" y="3634"/>
                    <a:pt x="911" y="3420"/>
                  </a:cubicBezTo>
                  <a:cubicBezTo>
                    <a:pt x="899" y="3415"/>
                    <a:pt x="887" y="3413"/>
                    <a:pt x="876" y="3413"/>
                  </a:cubicBezTo>
                  <a:cubicBezTo>
                    <a:pt x="795" y="3413"/>
                    <a:pt x="728" y="3515"/>
                    <a:pt x="780" y="3598"/>
                  </a:cubicBezTo>
                  <a:cubicBezTo>
                    <a:pt x="1375" y="4420"/>
                    <a:pt x="2387" y="4979"/>
                    <a:pt x="3292" y="5515"/>
                  </a:cubicBezTo>
                  <a:cubicBezTo>
                    <a:pt x="3411" y="5837"/>
                    <a:pt x="3530" y="6146"/>
                    <a:pt x="3638" y="6468"/>
                  </a:cubicBezTo>
                  <a:cubicBezTo>
                    <a:pt x="3792" y="6944"/>
                    <a:pt x="3935" y="7432"/>
                    <a:pt x="4066" y="7920"/>
                  </a:cubicBezTo>
                  <a:cubicBezTo>
                    <a:pt x="3650" y="7420"/>
                    <a:pt x="3197" y="6956"/>
                    <a:pt x="2697" y="6527"/>
                  </a:cubicBezTo>
                  <a:cubicBezTo>
                    <a:pt x="2059" y="5983"/>
                    <a:pt x="1138" y="5134"/>
                    <a:pt x="251" y="5134"/>
                  </a:cubicBezTo>
                  <a:cubicBezTo>
                    <a:pt x="245" y="5134"/>
                    <a:pt x="239" y="5134"/>
                    <a:pt x="232" y="5134"/>
                  </a:cubicBezTo>
                  <a:cubicBezTo>
                    <a:pt x="222" y="5132"/>
                    <a:pt x="213" y="5132"/>
                    <a:pt x="203" y="5132"/>
                  </a:cubicBezTo>
                  <a:cubicBezTo>
                    <a:pt x="77" y="5132"/>
                    <a:pt x="0" y="5273"/>
                    <a:pt x="78" y="5384"/>
                  </a:cubicBezTo>
                  <a:cubicBezTo>
                    <a:pt x="494" y="6099"/>
                    <a:pt x="1459" y="6539"/>
                    <a:pt x="2090" y="7075"/>
                  </a:cubicBezTo>
                  <a:cubicBezTo>
                    <a:pt x="2899" y="7730"/>
                    <a:pt x="3638" y="8456"/>
                    <a:pt x="4304" y="9242"/>
                  </a:cubicBezTo>
                  <a:cubicBezTo>
                    <a:pt x="4328" y="9277"/>
                    <a:pt x="4352" y="9301"/>
                    <a:pt x="4388" y="9313"/>
                  </a:cubicBezTo>
                  <a:lnTo>
                    <a:pt x="4388" y="9337"/>
                  </a:lnTo>
                  <a:cubicBezTo>
                    <a:pt x="4412" y="9492"/>
                    <a:pt x="4447" y="9658"/>
                    <a:pt x="4483" y="9825"/>
                  </a:cubicBezTo>
                  <a:cubicBezTo>
                    <a:pt x="4685" y="10992"/>
                    <a:pt x="4876" y="12206"/>
                    <a:pt x="4292" y="13290"/>
                  </a:cubicBezTo>
                  <a:cubicBezTo>
                    <a:pt x="4175" y="13500"/>
                    <a:pt x="4396" y="13711"/>
                    <a:pt x="4599" y="13711"/>
                  </a:cubicBezTo>
                  <a:cubicBezTo>
                    <a:pt x="4683" y="13711"/>
                    <a:pt x="4764" y="13675"/>
                    <a:pt x="4816" y="13588"/>
                  </a:cubicBezTo>
                  <a:cubicBezTo>
                    <a:pt x="5602" y="12302"/>
                    <a:pt x="5531" y="10611"/>
                    <a:pt x="5209" y="9027"/>
                  </a:cubicBezTo>
                  <a:cubicBezTo>
                    <a:pt x="5138" y="8611"/>
                    <a:pt x="5031" y="8194"/>
                    <a:pt x="4924" y="7789"/>
                  </a:cubicBezTo>
                  <a:cubicBezTo>
                    <a:pt x="5245" y="7408"/>
                    <a:pt x="5531" y="7003"/>
                    <a:pt x="5793" y="6587"/>
                  </a:cubicBezTo>
                  <a:cubicBezTo>
                    <a:pt x="6090" y="6110"/>
                    <a:pt x="6507" y="5575"/>
                    <a:pt x="6424" y="5003"/>
                  </a:cubicBezTo>
                  <a:cubicBezTo>
                    <a:pt x="6407" y="4888"/>
                    <a:pt x="6311" y="4812"/>
                    <a:pt x="6210" y="4812"/>
                  </a:cubicBezTo>
                  <a:cubicBezTo>
                    <a:pt x="6165" y="4812"/>
                    <a:pt x="6119" y="4827"/>
                    <a:pt x="6078" y="4860"/>
                  </a:cubicBezTo>
                  <a:cubicBezTo>
                    <a:pt x="5590" y="5182"/>
                    <a:pt x="5424" y="5896"/>
                    <a:pt x="5126" y="6396"/>
                  </a:cubicBezTo>
                  <a:cubicBezTo>
                    <a:pt x="4995" y="6610"/>
                    <a:pt x="4852" y="6813"/>
                    <a:pt x="4709" y="7003"/>
                  </a:cubicBezTo>
                  <a:cubicBezTo>
                    <a:pt x="4685" y="6932"/>
                    <a:pt x="4673" y="6861"/>
                    <a:pt x="4650" y="6789"/>
                  </a:cubicBezTo>
                  <a:cubicBezTo>
                    <a:pt x="4483" y="6229"/>
                    <a:pt x="4292" y="5682"/>
                    <a:pt x="4090" y="5134"/>
                  </a:cubicBezTo>
                  <a:cubicBezTo>
                    <a:pt x="4388" y="4908"/>
                    <a:pt x="4650" y="4646"/>
                    <a:pt x="4876" y="4348"/>
                  </a:cubicBezTo>
                  <a:cubicBezTo>
                    <a:pt x="5138" y="3979"/>
                    <a:pt x="5543" y="3420"/>
                    <a:pt x="5305" y="2979"/>
                  </a:cubicBezTo>
                  <a:cubicBezTo>
                    <a:pt x="5273" y="2893"/>
                    <a:pt x="5190" y="2842"/>
                    <a:pt x="5102" y="2842"/>
                  </a:cubicBezTo>
                  <a:cubicBezTo>
                    <a:pt x="5057" y="2842"/>
                    <a:pt x="5011" y="2856"/>
                    <a:pt x="4971" y="2884"/>
                  </a:cubicBezTo>
                  <a:cubicBezTo>
                    <a:pt x="4626" y="3110"/>
                    <a:pt x="4602" y="3586"/>
                    <a:pt x="4400" y="3932"/>
                  </a:cubicBezTo>
                  <a:cubicBezTo>
                    <a:pt x="4257" y="4170"/>
                    <a:pt x="4078" y="4396"/>
                    <a:pt x="3864" y="4586"/>
                  </a:cubicBezTo>
                  <a:cubicBezTo>
                    <a:pt x="3673" y="4122"/>
                    <a:pt x="3471" y="3670"/>
                    <a:pt x="3245" y="3217"/>
                  </a:cubicBezTo>
                  <a:cubicBezTo>
                    <a:pt x="3185" y="3098"/>
                    <a:pt x="3126" y="2967"/>
                    <a:pt x="3066" y="2836"/>
                  </a:cubicBezTo>
                  <a:cubicBezTo>
                    <a:pt x="3173" y="2681"/>
                    <a:pt x="3257" y="2503"/>
                    <a:pt x="3316" y="2324"/>
                  </a:cubicBezTo>
                  <a:cubicBezTo>
                    <a:pt x="3435" y="2027"/>
                    <a:pt x="3614" y="1610"/>
                    <a:pt x="3400" y="1348"/>
                  </a:cubicBezTo>
                  <a:cubicBezTo>
                    <a:pt x="3356" y="1290"/>
                    <a:pt x="3291" y="1259"/>
                    <a:pt x="3225" y="1259"/>
                  </a:cubicBezTo>
                  <a:cubicBezTo>
                    <a:pt x="3183" y="1259"/>
                    <a:pt x="3139" y="1272"/>
                    <a:pt x="3102" y="1300"/>
                  </a:cubicBezTo>
                  <a:cubicBezTo>
                    <a:pt x="2852" y="1467"/>
                    <a:pt x="2864" y="1836"/>
                    <a:pt x="2757" y="2098"/>
                  </a:cubicBezTo>
                  <a:cubicBezTo>
                    <a:pt x="2745" y="2122"/>
                    <a:pt x="2733" y="2146"/>
                    <a:pt x="2721" y="2169"/>
                  </a:cubicBezTo>
                  <a:cubicBezTo>
                    <a:pt x="2316" y="1372"/>
                    <a:pt x="1828" y="550"/>
                    <a:pt x="1185" y="62"/>
                  </a:cubicBezTo>
                  <a:cubicBezTo>
                    <a:pt x="1121" y="20"/>
                    <a:pt x="1053" y="1"/>
                    <a:pt x="988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34"/>
            <p:cNvSpPr/>
            <p:nvPr/>
          </p:nvSpPr>
          <p:spPr>
            <a:xfrm>
              <a:off x="1218152" y="1398811"/>
              <a:ext cx="63440" cy="48705"/>
            </a:xfrm>
            <a:custGeom>
              <a:rect b="b" l="l" r="r" t="t"/>
              <a:pathLst>
                <a:path extrusionOk="0" h="1180" w="1537">
                  <a:moveTo>
                    <a:pt x="774" y="1"/>
                  </a:moveTo>
                  <a:cubicBezTo>
                    <a:pt x="0" y="1"/>
                    <a:pt x="12" y="1179"/>
                    <a:pt x="774" y="1179"/>
                  </a:cubicBezTo>
                  <a:cubicBezTo>
                    <a:pt x="1536" y="1179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34"/>
            <p:cNvSpPr/>
            <p:nvPr/>
          </p:nvSpPr>
          <p:spPr>
            <a:xfrm>
              <a:off x="1054001" y="114209"/>
              <a:ext cx="73263" cy="77226"/>
            </a:xfrm>
            <a:custGeom>
              <a:rect b="b" l="l" r="r" t="t"/>
              <a:pathLst>
                <a:path extrusionOk="0" h="1871" w="1775">
                  <a:moveTo>
                    <a:pt x="882" y="1"/>
                  </a:moveTo>
                  <a:lnTo>
                    <a:pt x="655" y="37"/>
                  </a:lnTo>
                  <a:lnTo>
                    <a:pt x="453" y="120"/>
                  </a:lnTo>
                  <a:cubicBezTo>
                    <a:pt x="358" y="167"/>
                    <a:pt x="274" y="251"/>
                    <a:pt x="215" y="334"/>
                  </a:cubicBezTo>
                  <a:cubicBezTo>
                    <a:pt x="132" y="429"/>
                    <a:pt x="84" y="525"/>
                    <a:pt x="60" y="632"/>
                  </a:cubicBezTo>
                  <a:cubicBezTo>
                    <a:pt x="60" y="644"/>
                    <a:pt x="48" y="656"/>
                    <a:pt x="48" y="668"/>
                  </a:cubicBezTo>
                  <a:cubicBezTo>
                    <a:pt x="36" y="715"/>
                    <a:pt x="24" y="775"/>
                    <a:pt x="24" y="822"/>
                  </a:cubicBezTo>
                  <a:cubicBezTo>
                    <a:pt x="1" y="941"/>
                    <a:pt x="1" y="1060"/>
                    <a:pt x="36" y="1168"/>
                  </a:cubicBezTo>
                  <a:lnTo>
                    <a:pt x="36" y="1191"/>
                  </a:lnTo>
                  <a:lnTo>
                    <a:pt x="48" y="1227"/>
                  </a:lnTo>
                  <a:lnTo>
                    <a:pt x="143" y="1441"/>
                  </a:lnTo>
                  <a:cubicBezTo>
                    <a:pt x="191" y="1537"/>
                    <a:pt x="263" y="1620"/>
                    <a:pt x="358" y="1680"/>
                  </a:cubicBezTo>
                  <a:cubicBezTo>
                    <a:pt x="417" y="1727"/>
                    <a:pt x="477" y="1775"/>
                    <a:pt x="548" y="1787"/>
                  </a:cubicBezTo>
                  <a:cubicBezTo>
                    <a:pt x="655" y="1846"/>
                    <a:pt x="763" y="1870"/>
                    <a:pt x="882" y="1870"/>
                  </a:cubicBezTo>
                  <a:lnTo>
                    <a:pt x="1108" y="1834"/>
                  </a:lnTo>
                  <a:lnTo>
                    <a:pt x="1322" y="1751"/>
                  </a:lnTo>
                  <a:cubicBezTo>
                    <a:pt x="1417" y="1691"/>
                    <a:pt x="1501" y="1620"/>
                    <a:pt x="1560" y="1525"/>
                  </a:cubicBezTo>
                  <a:cubicBezTo>
                    <a:pt x="1632" y="1441"/>
                    <a:pt x="1679" y="1334"/>
                    <a:pt x="1703" y="1227"/>
                  </a:cubicBezTo>
                  <a:lnTo>
                    <a:pt x="1715" y="1227"/>
                  </a:lnTo>
                  <a:cubicBezTo>
                    <a:pt x="1715" y="1215"/>
                    <a:pt x="1715" y="1203"/>
                    <a:pt x="1727" y="1191"/>
                  </a:cubicBezTo>
                  <a:lnTo>
                    <a:pt x="1727" y="1168"/>
                  </a:lnTo>
                  <a:cubicBezTo>
                    <a:pt x="1763" y="1060"/>
                    <a:pt x="1775" y="941"/>
                    <a:pt x="1751" y="822"/>
                  </a:cubicBezTo>
                  <a:cubicBezTo>
                    <a:pt x="1739" y="775"/>
                    <a:pt x="1739" y="715"/>
                    <a:pt x="1727" y="668"/>
                  </a:cubicBezTo>
                  <a:cubicBezTo>
                    <a:pt x="1727" y="656"/>
                    <a:pt x="1715" y="644"/>
                    <a:pt x="1703" y="632"/>
                  </a:cubicBezTo>
                  <a:cubicBezTo>
                    <a:pt x="1679" y="560"/>
                    <a:pt x="1644" y="489"/>
                    <a:pt x="1620" y="429"/>
                  </a:cubicBezTo>
                  <a:cubicBezTo>
                    <a:pt x="1572" y="334"/>
                    <a:pt x="1489" y="251"/>
                    <a:pt x="1406" y="191"/>
                  </a:cubicBezTo>
                  <a:cubicBezTo>
                    <a:pt x="1346" y="132"/>
                    <a:pt x="1286" y="96"/>
                    <a:pt x="1215" y="72"/>
                  </a:cubicBezTo>
                  <a:cubicBezTo>
                    <a:pt x="1108" y="25"/>
                    <a:pt x="1001" y="1"/>
                    <a:pt x="88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34"/>
            <p:cNvSpPr/>
            <p:nvPr/>
          </p:nvSpPr>
          <p:spPr>
            <a:xfrm>
              <a:off x="1027957" y="2426930"/>
              <a:ext cx="69837" cy="70745"/>
            </a:xfrm>
            <a:custGeom>
              <a:rect b="b" l="l" r="r" t="t"/>
              <a:pathLst>
                <a:path extrusionOk="0" h="1714" w="1692">
                  <a:moveTo>
                    <a:pt x="841" y="0"/>
                  </a:moveTo>
                  <a:cubicBezTo>
                    <a:pt x="418" y="0"/>
                    <a:pt x="1" y="317"/>
                    <a:pt x="1" y="833"/>
                  </a:cubicBezTo>
                  <a:cubicBezTo>
                    <a:pt x="1" y="976"/>
                    <a:pt x="36" y="1119"/>
                    <a:pt x="108" y="1250"/>
                  </a:cubicBezTo>
                  <a:cubicBezTo>
                    <a:pt x="120" y="1273"/>
                    <a:pt x="132" y="1297"/>
                    <a:pt x="143" y="1309"/>
                  </a:cubicBezTo>
                  <a:cubicBezTo>
                    <a:pt x="203" y="1428"/>
                    <a:pt x="310" y="1535"/>
                    <a:pt x="429" y="1595"/>
                  </a:cubicBezTo>
                  <a:cubicBezTo>
                    <a:pt x="548" y="1666"/>
                    <a:pt x="691" y="1714"/>
                    <a:pt x="834" y="1714"/>
                  </a:cubicBezTo>
                  <a:cubicBezTo>
                    <a:pt x="965" y="1714"/>
                    <a:pt x="1108" y="1666"/>
                    <a:pt x="1227" y="1595"/>
                  </a:cubicBezTo>
                  <a:cubicBezTo>
                    <a:pt x="1346" y="1535"/>
                    <a:pt x="1441" y="1428"/>
                    <a:pt x="1513" y="1309"/>
                  </a:cubicBezTo>
                  <a:lnTo>
                    <a:pt x="1548" y="1250"/>
                  </a:lnTo>
                  <a:cubicBezTo>
                    <a:pt x="1691" y="988"/>
                    <a:pt x="1691" y="666"/>
                    <a:pt x="1548" y="416"/>
                  </a:cubicBezTo>
                  <a:cubicBezTo>
                    <a:pt x="1382" y="129"/>
                    <a:pt x="1110" y="0"/>
                    <a:pt x="84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34"/>
            <p:cNvSpPr/>
            <p:nvPr/>
          </p:nvSpPr>
          <p:spPr>
            <a:xfrm>
              <a:off x="1541500" y="2537258"/>
              <a:ext cx="74749" cy="73882"/>
            </a:xfrm>
            <a:custGeom>
              <a:rect b="b" l="l" r="r" t="t"/>
              <a:pathLst>
                <a:path extrusionOk="0" h="1790" w="1811">
                  <a:moveTo>
                    <a:pt x="935" y="1"/>
                  </a:moveTo>
                  <a:cubicBezTo>
                    <a:pt x="882" y="1"/>
                    <a:pt x="828" y="7"/>
                    <a:pt x="775" y="17"/>
                  </a:cubicBezTo>
                  <a:cubicBezTo>
                    <a:pt x="691" y="17"/>
                    <a:pt x="620" y="41"/>
                    <a:pt x="548" y="77"/>
                  </a:cubicBezTo>
                  <a:cubicBezTo>
                    <a:pt x="477" y="101"/>
                    <a:pt x="405" y="136"/>
                    <a:pt x="358" y="196"/>
                  </a:cubicBezTo>
                  <a:cubicBezTo>
                    <a:pt x="286" y="232"/>
                    <a:pt x="227" y="291"/>
                    <a:pt x="191" y="351"/>
                  </a:cubicBezTo>
                  <a:cubicBezTo>
                    <a:pt x="143" y="410"/>
                    <a:pt x="96" y="482"/>
                    <a:pt x="84" y="553"/>
                  </a:cubicBezTo>
                  <a:cubicBezTo>
                    <a:pt x="24" y="660"/>
                    <a:pt x="1" y="779"/>
                    <a:pt x="1" y="898"/>
                  </a:cubicBezTo>
                  <a:lnTo>
                    <a:pt x="36" y="1136"/>
                  </a:lnTo>
                  <a:lnTo>
                    <a:pt x="120" y="1339"/>
                  </a:lnTo>
                  <a:lnTo>
                    <a:pt x="263" y="1529"/>
                  </a:lnTo>
                  <a:lnTo>
                    <a:pt x="441" y="1660"/>
                  </a:lnTo>
                  <a:lnTo>
                    <a:pt x="655" y="1756"/>
                  </a:lnTo>
                  <a:cubicBezTo>
                    <a:pt x="725" y="1776"/>
                    <a:pt x="794" y="1789"/>
                    <a:pt x="863" y="1789"/>
                  </a:cubicBezTo>
                  <a:cubicBezTo>
                    <a:pt x="913" y="1789"/>
                    <a:pt x="963" y="1782"/>
                    <a:pt x="1013" y="1768"/>
                  </a:cubicBezTo>
                  <a:cubicBezTo>
                    <a:pt x="1096" y="1768"/>
                    <a:pt x="1167" y="1756"/>
                    <a:pt x="1239" y="1708"/>
                  </a:cubicBezTo>
                  <a:cubicBezTo>
                    <a:pt x="1346" y="1672"/>
                    <a:pt x="1441" y="1613"/>
                    <a:pt x="1525" y="1529"/>
                  </a:cubicBezTo>
                  <a:lnTo>
                    <a:pt x="1560" y="1494"/>
                  </a:lnTo>
                  <a:cubicBezTo>
                    <a:pt x="1715" y="1327"/>
                    <a:pt x="1798" y="1113"/>
                    <a:pt x="1810" y="898"/>
                  </a:cubicBezTo>
                  <a:lnTo>
                    <a:pt x="1787" y="672"/>
                  </a:lnTo>
                  <a:cubicBezTo>
                    <a:pt x="1739" y="529"/>
                    <a:pt x="1667" y="398"/>
                    <a:pt x="1560" y="303"/>
                  </a:cubicBezTo>
                  <a:lnTo>
                    <a:pt x="1525" y="267"/>
                  </a:lnTo>
                  <a:lnTo>
                    <a:pt x="1346" y="124"/>
                  </a:lnTo>
                  <a:lnTo>
                    <a:pt x="1132" y="29"/>
                  </a:lnTo>
                  <a:cubicBezTo>
                    <a:pt x="1066" y="10"/>
                    <a:pt x="1001" y="1"/>
                    <a:pt x="93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34"/>
            <p:cNvSpPr/>
            <p:nvPr/>
          </p:nvSpPr>
          <p:spPr>
            <a:xfrm>
              <a:off x="1123302" y="3968964"/>
              <a:ext cx="75244" cy="73676"/>
            </a:xfrm>
            <a:custGeom>
              <a:rect b="b" l="l" r="r" t="t"/>
              <a:pathLst>
                <a:path extrusionOk="0" h="1785" w="1823">
                  <a:moveTo>
                    <a:pt x="901" y="1"/>
                  </a:moveTo>
                  <a:cubicBezTo>
                    <a:pt x="859" y="1"/>
                    <a:pt x="816" y="5"/>
                    <a:pt x="774" y="13"/>
                  </a:cubicBezTo>
                  <a:cubicBezTo>
                    <a:pt x="703" y="13"/>
                    <a:pt x="620" y="37"/>
                    <a:pt x="548" y="73"/>
                  </a:cubicBezTo>
                  <a:cubicBezTo>
                    <a:pt x="477" y="96"/>
                    <a:pt x="405" y="144"/>
                    <a:pt x="358" y="192"/>
                  </a:cubicBezTo>
                  <a:cubicBezTo>
                    <a:pt x="239" y="287"/>
                    <a:pt x="143" y="406"/>
                    <a:pt x="84" y="549"/>
                  </a:cubicBezTo>
                  <a:cubicBezTo>
                    <a:pt x="24" y="656"/>
                    <a:pt x="0" y="775"/>
                    <a:pt x="0" y="894"/>
                  </a:cubicBezTo>
                  <a:lnTo>
                    <a:pt x="36" y="1132"/>
                  </a:lnTo>
                  <a:lnTo>
                    <a:pt x="131" y="1347"/>
                  </a:lnTo>
                  <a:lnTo>
                    <a:pt x="262" y="1525"/>
                  </a:lnTo>
                  <a:lnTo>
                    <a:pt x="453" y="1668"/>
                  </a:lnTo>
                  <a:lnTo>
                    <a:pt x="655" y="1751"/>
                  </a:lnTo>
                  <a:cubicBezTo>
                    <a:pt x="724" y="1772"/>
                    <a:pt x="794" y="1785"/>
                    <a:pt x="863" y="1785"/>
                  </a:cubicBezTo>
                  <a:cubicBezTo>
                    <a:pt x="913" y="1785"/>
                    <a:pt x="963" y="1778"/>
                    <a:pt x="1012" y="1763"/>
                  </a:cubicBezTo>
                  <a:cubicBezTo>
                    <a:pt x="1027" y="1765"/>
                    <a:pt x="1041" y="1766"/>
                    <a:pt x="1054" y="1766"/>
                  </a:cubicBezTo>
                  <a:cubicBezTo>
                    <a:pt x="1120" y="1766"/>
                    <a:pt x="1179" y="1743"/>
                    <a:pt x="1239" y="1704"/>
                  </a:cubicBezTo>
                  <a:cubicBezTo>
                    <a:pt x="1346" y="1668"/>
                    <a:pt x="1453" y="1609"/>
                    <a:pt x="1524" y="1525"/>
                  </a:cubicBezTo>
                  <a:lnTo>
                    <a:pt x="1572" y="1490"/>
                  </a:lnTo>
                  <a:cubicBezTo>
                    <a:pt x="1715" y="1323"/>
                    <a:pt x="1810" y="1120"/>
                    <a:pt x="1822" y="894"/>
                  </a:cubicBezTo>
                  <a:lnTo>
                    <a:pt x="1786" y="668"/>
                  </a:lnTo>
                  <a:cubicBezTo>
                    <a:pt x="1751" y="525"/>
                    <a:pt x="1667" y="406"/>
                    <a:pt x="1572" y="299"/>
                  </a:cubicBezTo>
                  <a:lnTo>
                    <a:pt x="1524" y="263"/>
                  </a:lnTo>
                  <a:lnTo>
                    <a:pt x="1346" y="120"/>
                  </a:lnTo>
                  <a:lnTo>
                    <a:pt x="1131" y="37"/>
                  </a:lnTo>
                  <a:cubicBezTo>
                    <a:pt x="1055" y="14"/>
                    <a:pt x="978" y="1"/>
                    <a:pt x="90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34"/>
            <p:cNvSpPr/>
            <p:nvPr/>
          </p:nvSpPr>
          <p:spPr>
            <a:xfrm>
              <a:off x="1414208" y="2269631"/>
              <a:ext cx="73758" cy="57537"/>
            </a:xfrm>
            <a:custGeom>
              <a:rect b="b" l="l" r="r" t="t"/>
              <a:pathLst>
                <a:path extrusionOk="0" h="1394" w="1787">
                  <a:moveTo>
                    <a:pt x="894" y="1"/>
                  </a:moveTo>
                  <a:cubicBezTo>
                    <a:pt x="1" y="1"/>
                    <a:pt x="1" y="1394"/>
                    <a:pt x="894" y="1394"/>
                  </a:cubicBezTo>
                  <a:cubicBezTo>
                    <a:pt x="1787" y="1394"/>
                    <a:pt x="1787" y="1"/>
                    <a:pt x="89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34"/>
            <p:cNvSpPr/>
            <p:nvPr/>
          </p:nvSpPr>
          <p:spPr>
            <a:xfrm>
              <a:off x="1167508" y="1748699"/>
              <a:ext cx="86058" cy="66907"/>
            </a:xfrm>
            <a:custGeom>
              <a:rect b="b" l="l" r="r" t="t"/>
              <a:pathLst>
                <a:path extrusionOk="0" h="1621" w="2085">
                  <a:moveTo>
                    <a:pt x="1049" y="1"/>
                  </a:moveTo>
                  <a:cubicBezTo>
                    <a:pt x="1" y="1"/>
                    <a:pt x="1" y="1620"/>
                    <a:pt x="1049" y="1620"/>
                  </a:cubicBezTo>
                  <a:cubicBezTo>
                    <a:pt x="2085" y="1620"/>
                    <a:pt x="2085" y="1"/>
                    <a:pt x="104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34"/>
            <p:cNvSpPr/>
            <p:nvPr/>
          </p:nvSpPr>
          <p:spPr>
            <a:xfrm>
              <a:off x="706053" y="1363438"/>
              <a:ext cx="64430" cy="69961"/>
            </a:xfrm>
            <a:custGeom>
              <a:rect b="b" l="l" r="r" t="t"/>
              <a:pathLst>
                <a:path extrusionOk="0" h="1695" w="1561">
                  <a:moveTo>
                    <a:pt x="775" y="0"/>
                  </a:moveTo>
                  <a:lnTo>
                    <a:pt x="572" y="24"/>
                  </a:lnTo>
                  <a:cubicBezTo>
                    <a:pt x="442" y="60"/>
                    <a:pt x="322" y="131"/>
                    <a:pt x="227" y="227"/>
                  </a:cubicBezTo>
                  <a:lnTo>
                    <a:pt x="108" y="381"/>
                  </a:lnTo>
                  <a:cubicBezTo>
                    <a:pt x="37" y="500"/>
                    <a:pt x="1" y="643"/>
                    <a:pt x="1" y="774"/>
                  </a:cubicBezTo>
                  <a:lnTo>
                    <a:pt x="1" y="929"/>
                  </a:lnTo>
                  <a:cubicBezTo>
                    <a:pt x="13" y="1132"/>
                    <a:pt x="96" y="1322"/>
                    <a:pt x="227" y="1465"/>
                  </a:cubicBezTo>
                  <a:cubicBezTo>
                    <a:pt x="299" y="1548"/>
                    <a:pt x="382" y="1596"/>
                    <a:pt x="477" y="1632"/>
                  </a:cubicBezTo>
                  <a:cubicBezTo>
                    <a:pt x="556" y="1671"/>
                    <a:pt x="635" y="1694"/>
                    <a:pt x="721" y="1694"/>
                  </a:cubicBezTo>
                  <a:cubicBezTo>
                    <a:pt x="738" y="1694"/>
                    <a:pt x="756" y="1693"/>
                    <a:pt x="775" y="1691"/>
                  </a:cubicBezTo>
                  <a:lnTo>
                    <a:pt x="977" y="1667"/>
                  </a:lnTo>
                  <a:cubicBezTo>
                    <a:pt x="1108" y="1632"/>
                    <a:pt x="1227" y="1560"/>
                    <a:pt x="1323" y="1465"/>
                  </a:cubicBezTo>
                  <a:lnTo>
                    <a:pt x="1442" y="1310"/>
                  </a:lnTo>
                  <a:cubicBezTo>
                    <a:pt x="1513" y="1191"/>
                    <a:pt x="1549" y="1060"/>
                    <a:pt x="1549" y="929"/>
                  </a:cubicBezTo>
                  <a:lnTo>
                    <a:pt x="1537" y="929"/>
                  </a:lnTo>
                  <a:lnTo>
                    <a:pt x="1549" y="774"/>
                  </a:lnTo>
                  <a:cubicBezTo>
                    <a:pt x="1561" y="667"/>
                    <a:pt x="1537" y="572"/>
                    <a:pt x="1489" y="477"/>
                  </a:cubicBezTo>
                  <a:cubicBezTo>
                    <a:pt x="1454" y="381"/>
                    <a:pt x="1394" y="298"/>
                    <a:pt x="1323" y="227"/>
                  </a:cubicBezTo>
                  <a:cubicBezTo>
                    <a:pt x="1251" y="155"/>
                    <a:pt x="1168" y="96"/>
                    <a:pt x="1073" y="72"/>
                  </a:cubicBezTo>
                  <a:cubicBezTo>
                    <a:pt x="977" y="24"/>
                    <a:pt x="882" y="0"/>
                    <a:pt x="77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34"/>
            <p:cNvSpPr/>
            <p:nvPr/>
          </p:nvSpPr>
          <p:spPr>
            <a:xfrm>
              <a:off x="1861423" y="1718073"/>
              <a:ext cx="150406" cy="132410"/>
            </a:xfrm>
            <a:custGeom>
              <a:rect b="b" l="l" r="r" t="t"/>
              <a:pathLst>
                <a:path extrusionOk="0" h="3208" w="3644">
                  <a:moveTo>
                    <a:pt x="1926" y="1"/>
                  </a:moveTo>
                  <a:cubicBezTo>
                    <a:pt x="1780" y="1"/>
                    <a:pt x="1623" y="39"/>
                    <a:pt x="1453" y="124"/>
                  </a:cubicBezTo>
                  <a:cubicBezTo>
                    <a:pt x="882" y="410"/>
                    <a:pt x="536" y="1100"/>
                    <a:pt x="322" y="1660"/>
                  </a:cubicBezTo>
                  <a:cubicBezTo>
                    <a:pt x="132" y="2136"/>
                    <a:pt x="24" y="2636"/>
                    <a:pt x="1" y="3148"/>
                  </a:cubicBezTo>
                  <a:cubicBezTo>
                    <a:pt x="322" y="2838"/>
                    <a:pt x="858" y="2672"/>
                    <a:pt x="1251" y="2624"/>
                  </a:cubicBezTo>
                  <a:cubicBezTo>
                    <a:pt x="1416" y="2603"/>
                    <a:pt x="1583" y="2592"/>
                    <a:pt x="1749" y="2592"/>
                  </a:cubicBezTo>
                  <a:cubicBezTo>
                    <a:pt x="2334" y="2592"/>
                    <a:pt x="2915" y="2724"/>
                    <a:pt x="3453" y="2993"/>
                  </a:cubicBezTo>
                  <a:cubicBezTo>
                    <a:pt x="3513" y="3017"/>
                    <a:pt x="3561" y="3077"/>
                    <a:pt x="3584" y="3136"/>
                  </a:cubicBezTo>
                  <a:cubicBezTo>
                    <a:pt x="3608" y="3160"/>
                    <a:pt x="3620" y="3184"/>
                    <a:pt x="3644" y="3207"/>
                  </a:cubicBezTo>
                  <a:cubicBezTo>
                    <a:pt x="3608" y="2612"/>
                    <a:pt x="3465" y="2029"/>
                    <a:pt x="3227" y="1493"/>
                  </a:cubicBezTo>
                  <a:cubicBezTo>
                    <a:pt x="2966" y="719"/>
                    <a:pt x="2556" y="1"/>
                    <a:pt x="192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34"/>
            <p:cNvSpPr/>
            <p:nvPr/>
          </p:nvSpPr>
          <p:spPr>
            <a:xfrm>
              <a:off x="1850113" y="1825099"/>
              <a:ext cx="167122" cy="81890"/>
            </a:xfrm>
            <a:custGeom>
              <a:rect b="b" l="l" r="r" t="t"/>
              <a:pathLst>
                <a:path extrusionOk="0" h="1984" w="4049">
                  <a:moveTo>
                    <a:pt x="2005" y="1"/>
                  </a:moveTo>
                  <a:cubicBezTo>
                    <a:pt x="1845" y="1"/>
                    <a:pt x="1684" y="11"/>
                    <a:pt x="1525" y="31"/>
                  </a:cubicBezTo>
                  <a:cubicBezTo>
                    <a:pt x="1132" y="91"/>
                    <a:pt x="596" y="245"/>
                    <a:pt x="275" y="567"/>
                  </a:cubicBezTo>
                  <a:cubicBezTo>
                    <a:pt x="108" y="710"/>
                    <a:pt x="13" y="936"/>
                    <a:pt x="13" y="1162"/>
                  </a:cubicBezTo>
                  <a:cubicBezTo>
                    <a:pt x="1" y="1924"/>
                    <a:pt x="1084" y="1984"/>
                    <a:pt x="1644" y="1984"/>
                  </a:cubicBezTo>
                  <a:lnTo>
                    <a:pt x="1680" y="1984"/>
                  </a:lnTo>
                  <a:cubicBezTo>
                    <a:pt x="1680" y="1519"/>
                    <a:pt x="1727" y="1067"/>
                    <a:pt x="1834" y="626"/>
                  </a:cubicBezTo>
                  <a:cubicBezTo>
                    <a:pt x="1870" y="479"/>
                    <a:pt x="1995" y="408"/>
                    <a:pt x="2124" y="408"/>
                  </a:cubicBezTo>
                  <a:cubicBezTo>
                    <a:pt x="2254" y="408"/>
                    <a:pt x="2387" y="482"/>
                    <a:pt x="2430" y="626"/>
                  </a:cubicBezTo>
                  <a:cubicBezTo>
                    <a:pt x="2537" y="1043"/>
                    <a:pt x="2608" y="1460"/>
                    <a:pt x="2656" y="1888"/>
                  </a:cubicBezTo>
                  <a:cubicBezTo>
                    <a:pt x="3168" y="1769"/>
                    <a:pt x="3668" y="1567"/>
                    <a:pt x="3930" y="1174"/>
                  </a:cubicBezTo>
                  <a:cubicBezTo>
                    <a:pt x="4049" y="995"/>
                    <a:pt x="4037" y="769"/>
                    <a:pt x="3918" y="614"/>
                  </a:cubicBezTo>
                  <a:cubicBezTo>
                    <a:pt x="3894" y="591"/>
                    <a:pt x="3882" y="567"/>
                    <a:pt x="3858" y="543"/>
                  </a:cubicBezTo>
                  <a:cubicBezTo>
                    <a:pt x="3835" y="484"/>
                    <a:pt x="3787" y="436"/>
                    <a:pt x="3727" y="400"/>
                  </a:cubicBezTo>
                  <a:cubicBezTo>
                    <a:pt x="3184" y="138"/>
                    <a:pt x="2596" y="1"/>
                    <a:pt x="20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34"/>
            <p:cNvSpPr/>
            <p:nvPr/>
          </p:nvSpPr>
          <p:spPr>
            <a:xfrm>
              <a:off x="1916484" y="1841403"/>
              <a:ext cx="56547" cy="168732"/>
            </a:xfrm>
            <a:custGeom>
              <a:rect b="b" l="l" r="r" t="t"/>
              <a:pathLst>
                <a:path extrusionOk="0" h="4088" w="1370">
                  <a:moveTo>
                    <a:pt x="509" y="1"/>
                  </a:moveTo>
                  <a:cubicBezTo>
                    <a:pt x="378" y="1"/>
                    <a:pt x="250" y="72"/>
                    <a:pt x="214" y="219"/>
                  </a:cubicBezTo>
                  <a:cubicBezTo>
                    <a:pt x="119" y="672"/>
                    <a:pt x="72" y="1124"/>
                    <a:pt x="72" y="1577"/>
                  </a:cubicBezTo>
                  <a:lnTo>
                    <a:pt x="72" y="2220"/>
                  </a:lnTo>
                  <a:cubicBezTo>
                    <a:pt x="95" y="2791"/>
                    <a:pt x="0" y="3565"/>
                    <a:pt x="441" y="3982"/>
                  </a:cubicBezTo>
                  <a:cubicBezTo>
                    <a:pt x="512" y="4053"/>
                    <a:pt x="605" y="4087"/>
                    <a:pt x="698" y="4087"/>
                  </a:cubicBezTo>
                  <a:cubicBezTo>
                    <a:pt x="821" y="4087"/>
                    <a:pt x="944" y="4026"/>
                    <a:pt x="1012" y="3910"/>
                  </a:cubicBezTo>
                  <a:cubicBezTo>
                    <a:pt x="1369" y="3434"/>
                    <a:pt x="1143" y="2660"/>
                    <a:pt x="1095" y="2124"/>
                  </a:cubicBezTo>
                  <a:cubicBezTo>
                    <a:pt x="1072" y="1910"/>
                    <a:pt x="1060" y="1696"/>
                    <a:pt x="1036" y="1482"/>
                  </a:cubicBezTo>
                  <a:cubicBezTo>
                    <a:pt x="1000" y="1065"/>
                    <a:pt x="917" y="636"/>
                    <a:pt x="822" y="219"/>
                  </a:cubicBezTo>
                  <a:cubicBezTo>
                    <a:pt x="779" y="75"/>
                    <a:pt x="643" y="1"/>
                    <a:pt x="50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34"/>
            <p:cNvSpPr/>
            <p:nvPr/>
          </p:nvSpPr>
          <p:spPr>
            <a:xfrm>
              <a:off x="2009848" y="2392341"/>
              <a:ext cx="188751" cy="159404"/>
            </a:xfrm>
            <a:custGeom>
              <a:rect b="b" l="l" r="r" t="t"/>
              <a:pathLst>
                <a:path extrusionOk="0" h="3862" w="4573">
                  <a:moveTo>
                    <a:pt x="2085" y="1"/>
                  </a:moveTo>
                  <a:cubicBezTo>
                    <a:pt x="1191" y="1"/>
                    <a:pt x="735" y="840"/>
                    <a:pt x="536" y="1802"/>
                  </a:cubicBezTo>
                  <a:cubicBezTo>
                    <a:pt x="179" y="2326"/>
                    <a:pt x="0" y="2945"/>
                    <a:pt x="12" y="3564"/>
                  </a:cubicBezTo>
                  <a:cubicBezTo>
                    <a:pt x="149" y="3335"/>
                    <a:pt x="397" y="3194"/>
                    <a:pt x="659" y="3194"/>
                  </a:cubicBezTo>
                  <a:cubicBezTo>
                    <a:pt x="670" y="3194"/>
                    <a:pt x="680" y="3194"/>
                    <a:pt x="691" y="3195"/>
                  </a:cubicBezTo>
                  <a:cubicBezTo>
                    <a:pt x="1131" y="3195"/>
                    <a:pt x="1596" y="3231"/>
                    <a:pt x="2036" y="3266"/>
                  </a:cubicBezTo>
                  <a:cubicBezTo>
                    <a:pt x="2086" y="3246"/>
                    <a:pt x="2138" y="3237"/>
                    <a:pt x="2188" y="3237"/>
                  </a:cubicBezTo>
                  <a:cubicBezTo>
                    <a:pt x="2258" y="3237"/>
                    <a:pt x="2326" y="3255"/>
                    <a:pt x="2382" y="3290"/>
                  </a:cubicBezTo>
                  <a:cubicBezTo>
                    <a:pt x="2560" y="3302"/>
                    <a:pt x="2736" y="3308"/>
                    <a:pt x="2911" y="3308"/>
                  </a:cubicBezTo>
                  <a:cubicBezTo>
                    <a:pt x="3087" y="3308"/>
                    <a:pt x="3263" y="3302"/>
                    <a:pt x="3441" y="3290"/>
                  </a:cubicBezTo>
                  <a:cubicBezTo>
                    <a:pt x="3477" y="3286"/>
                    <a:pt x="3513" y="3284"/>
                    <a:pt x="3548" y="3284"/>
                  </a:cubicBezTo>
                  <a:cubicBezTo>
                    <a:pt x="3914" y="3284"/>
                    <a:pt x="4252" y="3504"/>
                    <a:pt x="4382" y="3862"/>
                  </a:cubicBezTo>
                  <a:cubicBezTo>
                    <a:pt x="4572" y="3100"/>
                    <a:pt x="4287" y="2373"/>
                    <a:pt x="3941" y="1683"/>
                  </a:cubicBezTo>
                  <a:cubicBezTo>
                    <a:pt x="3882" y="1445"/>
                    <a:pt x="3786" y="1207"/>
                    <a:pt x="3655" y="992"/>
                  </a:cubicBezTo>
                  <a:cubicBezTo>
                    <a:pt x="3477" y="516"/>
                    <a:pt x="3191" y="171"/>
                    <a:pt x="2703" y="147"/>
                  </a:cubicBezTo>
                  <a:cubicBezTo>
                    <a:pt x="2572" y="75"/>
                    <a:pt x="2441" y="28"/>
                    <a:pt x="2298" y="16"/>
                  </a:cubicBezTo>
                  <a:cubicBezTo>
                    <a:pt x="2224" y="6"/>
                    <a:pt x="2153" y="1"/>
                    <a:pt x="208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34"/>
            <p:cNvSpPr/>
            <p:nvPr/>
          </p:nvSpPr>
          <p:spPr>
            <a:xfrm>
              <a:off x="1808343" y="2274460"/>
              <a:ext cx="199069" cy="175089"/>
            </a:xfrm>
            <a:custGeom>
              <a:rect b="b" l="l" r="r" t="t"/>
              <a:pathLst>
                <a:path extrusionOk="0" h="4242" w="4823">
                  <a:moveTo>
                    <a:pt x="2313" y="0"/>
                  </a:moveTo>
                  <a:cubicBezTo>
                    <a:pt x="1871" y="0"/>
                    <a:pt x="1428" y="175"/>
                    <a:pt x="1060" y="562"/>
                  </a:cubicBezTo>
                  <a:cubicBezTo>
                    <a:pt x="215" y="1455"/>
                    <a:pt x="1" y="2991"/>
                    <a:pt x="13" y="4241"/>
                  </a:cubicBezTo>
                  <a:cubicBezTo>
                    <a:pt x="36" y="4146"/>
                    <a:pt x="84" y="4063"/>
                    <a:pt x="144" y="3991"/>
                  </a:cubicBezTo>
                  <a:cubicBezTo>
                    <a:pt x="536" y="3539"/>
                    <a:pt x="1168" y="3563"/>
                    <a:pt x="1727" y="3539"/>
                  </a:cubicBezTo>
                  <a:cubicBezTo>
                    <a:pt x="2370" y="3503"/>
                    <a:pt x="3013" y="3491"/>
                    <a:pt x="3644" y="3432"/>
                  </a:cubicBezTo>
                  <a:cubicBezTo>
                    <a:pt x="3685" y="3426"/>
                    <a:pt x="3725" y="3423"/>
                    <a:pt x="3766" y="3423"/>
                  </a:cubicBezTo>
                  <a:cubicBezTo>
                    <a:pt x="4149" y="3423"/>
                    <a:pt x="4501" y="3674"/>
                    <a:pt x="4608" y="4051"/>
                  </a:cubicBezTo>
                  <a:cubicBezTo>
                    <a:pt x="4823" y="3015"/>
                    <a:pt x="4430" y="1598"/>
                    <a:pt x="3918" y="884"/>
                  </a:cubicBezTo>
                  <a:cubicBezTo>
                    <a:pt x="3519" y="327"/>
                    <a:pt x="2918" y="0"/>
                    <a:pt x="231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34"/>
            <p:cNvSpPr/>
            <p:nvPr/>
          </p:nvSpPr>
          <p:spPr>
            <a:xfrm>
              <a:off x="1841776" y="2496189"/>
              <a:ext cx="29512" cy="10484"/>
            </a:xfrm>
            <a:custGeom>
              <a:rect b="b" l="l" r="r" t="t"/>
              <a:pathLst>
                <a:path extrusionOk="0" h="254" w="715">
                  <a:moveTo>
                    <a:pt x="0" y="0"/>
                  </a:moveTo>
                  <a:cubicBezTo>
                    <a:pt x="171" y="161"/>
                    <a:pt x="400" y="254"/>
                    <a:pt x="635" y="254"/>
                  </a:cubicBezTo>
                  <a:cubicBezTo>
                    <a:pt x="661" y="254"/>
                    <a:pt x="688" y="253"/>
                    <a:pt x="715" y="250"/>
                  </a:cubicBezTo>
                  <a:lnTo>
                    <a:pt x="715" y="179"/>
                  </a:lnTo>
                  <a:cubicBezTo>
                    <a:pt x="477" y="143"/>
                    <a:pt x="227" y="8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34"/>
            <p:cNvSpPr/>
            <p:nvPr/>
          </p:nvSpPr>
          <p:spPr>
            <a:xfrm>
              <a:off x="1809334" y="2466182"/>
              <a:ext cx="13786" cy="18739"/>
            </a:xfrm>
            <a:custGeom>
              <a:rect b="b" l="l" r="r" t="t"/>
              <a:pathLst>
                <a:path extrusionOk="0" h="454" w="334">
                  <a:moveTo>
                    <a:pt x="1" y="1"/>
                  </a:moveTo>
                  <a:lnTo>
                    <a:pt x="1" y="37"/>
                  </a:lnTo>
                  <a:cubicBezTo>
                    <a:pt x="1" y="239"/>
                    <a:pt x="131" y="406"/>
                    <a:pt x="334" y="453"/>
                  </a:cubicBezTo>
                  <a:cubicBezTo>
                    <a:pt x="203" y="358"/>
                    <a:pt x="108" y="227"/>
                    <a:pt x="36" y="84"/>
                  </a:cubicBezTo>
                  <a:cubicBezTo>
                    <a:pt x="12" y="61"/>
                    <a:pt x="12" y="37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34"/>
            <p:cNvSpPr/>
            <p:nvPr/>
          </p:nvSpPr>
          <p:spPr>
            <a:xfrm>
              <a:off x="1806857" y="2416074"/>
              <a:ext cx="199565" cy="89484"/>
            </a:xfrm>
            <a:custGeom>
              <a:rect b="b" l="l" r="r" t="t"/>
              <a:pathLst>
                <a:path extrusionOk="0" h="2168" w="4835">
                  <a:moveTo>
                    <a:pt x="3820" y="1"/>
                  </a:moveTo>
                  <a:cubicBezTo>
                    <a:pt x="3774" y="1"/>
                    <a:pt x="3727" y="5"/>
                    <a:pt x="3680" y="12"/>
                  </a:cubicBezTo>
                  <a:cubicBezTo>
                    <a:pt x="3037" y="72"/>
                    <a:pt x="2394" y="84"/>
                    <a:pt x="1751" y="108"/>
                  </a:cubicBezTo>
                  <a:cubicBezTo>
                    <a:pt x="1204" y="132"/>
                    <a:pt x="561" y="120"/>
                    <a:pt x="180" y="572"/>
                  </a:cubicBezTo>
                  <a:cubicBezTo>
                    <a:pt x="120" y="643"/>
                    <a:pt x="72" y="727"/>
                    <a:pt x="37" y="810"/>
                  </a:cubicBezTo>
                  <a:cubicBezTo>
                    <a:pt x="1" y="953"/>
                    <a:pt x="1" y="1096"/>
                    <a:pt x="49" y="1227"/>
                  </a:cubicBezTo>
                  <a:cubicBezTo>
                    <a:pt x="61" y="1251"/>
                    <a:pt x="72" y="1275"/>
                    <a:pt x="84" y="1298"/>
                  </a:cubicBezTo>
                  <a:cubicBezTo>
                    <a:pt x="156" y="1453"/>
                    <a:pt x="263" y="1572"/>
                    <a:pt x="382" y="1679"/>
                  </a:cubicBezTo>
                  <a:cubicBezTo>
                    <a:pt x="513" y="1786"/>
                    <a:pt x="668" y="1882"/>
                    <a:pt x="834" y="1941"/>
                  </a:cubicBezTo>
                  <a:cubicBezTo>
                    <a:pt x="1073" y="2025"/>
                    <a:pt x="1311" y="2096"/>
                    <a:pt x="1561" y="2120"/>
                  </a:cubicBezTo>
                  <a:cubicBezTo>
                    <a:pt x="1585" y="1620"/>
                    <a:pt x="1739" y="1120"/>
                    <a:pt x="2013" y="691"/>
                  </a:cubicBezTo>
                  <a:cubicBezTo>
                    <a:pt x="2073" y="590"/>
                    <a:pt x="2172" y="544"/>
                    <a:pt x="2271" y="544"/>
                  </a:cubicBezTo>
                  <a:cubicBezTo>
                    <a:pt x="2429" y="544"/>
                    <a:pt x="2589" y="660"/>
                    <a:pt x="2597" y="858"/>
                  </a:cubicBezTo>
                  <a:cubicBezTo>
                    <a:pt x="2620" y="1310"/>
                    <a:pt x="2608" y="1739"/>
                    <a:pt x="2620" y="2167"/>
                  </a:cubicBezTo>
                  <a:cubicBezTo>
                    <a:pt x="3013" y="2156"/>
                    <a:pt x="3394" y="2132"/>
                    <a:pt x="3680" y="2120"/>
                  </a:cubicBezTo>
                  <a:cubicBezTo>
                    <a:pt x="4513" y="2060"/>
                    <a:pt x="4835" y="1227"/>
                    <a:pt x="4633" y="632"/>
                  </a:cubicBezTo>
                  <a:cubicBezTo>
                    <a:pt x="4527" y="250"/>
                    <a:pt x="4194" y="1"/>
                    <a:pt x="38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34"/>
            <p:cNvSpPr/>
            <p:nvPr/>
          </p:nvSpPr>
          <p:spPr>
            <a:xfrm>
              <a:off x="2108619" y="2527847"/>
              <a:ext cx="91919" cy="88659"/>
            </a:xfrm>
            <a:custGeom>
              <a:rect b="b" l="l" r="r" t="t"/>
              <a:pathLst>
                <a:path extrusionOk="0" h="2148" w="2227">
                  <a:moveTo>
                    <a:pt x="1155" y="1"/>
                  </a:moveTo>
                  <a:cubicBezTo>
                    <a:pt x="1120" y="1"/>
                    <a:pt x="1084" y="3"/>
                    <a:pt x="1048" y="7"/>
                  </a:cubicBezTo>
                  <a:cubicBezTo>
                    <a:pt x="876" y="19"/>
                    <a:pt x="700" y="25"/>
                    <a:pt x="524" y="25"/>
                  </a:cubicBezTo>
                  <a:cubicBezTo>
                    <a:pt x="349" y="25"/>
                    <a:pt x="173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67"/>
                    <a:pt x="96" y="102"/>
                  </a:cubicBezTo>
                  <a:cubicBezTo>
                    <a:pt x="524" y="793"/>
                    <a:pt x="465" y="1495"/>
                    <a:pt x="131" y="2138"/>
                  </a:cubicBezTo>
                  <a:cubicBezTo>
                    <a:pt x="280" y="2144"/>
                    <a:pt x="432" y="2147"/>
                    <a:pt x="585" y="2147"/>
                  </a:cubicBezTo>
                  <a:cubicBezTo>
                    <a:pt x="739" y="2147"/>
                    <a:pt x="893" y="2144"/>
                    <a:pt x="1048" y="2138"/>
                  </a:cubicBezTo>
                  <a:cubicBezTo>
                    <a:pt x="1917" y="2103"/>
                    <a:pt x="2227" y="1198"/>
                    <a:pt x="1989" y="579"/>
                  </a:cubicBezTo>
                  <a:cubicBezTo>
                    <a:pt x="1859" y="221"/>
                    <a:pt x="1521" y="1"/>
                    <a:pt x="1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34"/>
            <p:cNvSpPr/>
            <p:nvPr/>
          </p:nvSpPr>
          <p:spPr>
            <a:xfrm>
              <a:off x="2001964" y="2524174"/>
              <a:ext cx="91961" cy="84572"/>
            </a:xfrm>
            <a:custGeom>
              <a:rect b="b" l="l" r="r" t="t"/>
              <a:pathLst>
                <a:path extrusionOk="0" h="2049" w="2228">
                  <a:moveTo>
                    <a:pt x="850" y="0"/>
                  </a:moveTo>
                  <a:cubicBezTo>
                    <a:pt x="588" y="0"/>
                    <a:pt x="340" y="141"/>
                    <a:pt x="203" y="370"/>
                  </a:cubicBezTo>
                  <a:cubicBezTo>
                    <a:pt x="1" y="763"/>
                    <a:pt x="120" y="1251"/>
                    <a:pt x="477" y="1513"/>
                  </a:cubicBezTo>
                  <a:cubicBezTo>
                    <a:pt x="810" y="1763"/>
                    <a:pt x="1191" y="1942"/>
                    <a:pt x="1608" y="2049"/>
                  </a:cubicBezTo>
                  <a:cubicBezTo>
                    <a:pt x="1894" y="1489"/>
                    <a:pt x="1953" y="918"/>
                    <a:pt x="2084" y="263"/>
                  </a:cubicBezTo>
                  <a:cubicBezTo>
                    <a:pt x="2096" y="180"/>
                    <a:pt x="2156" y="108"/>
                    <a:pt x="2227" y="72"/>
                  </a:cubicBezTo>
                  <a:cubicBezTo>
                    <a:pt x="1787" y="37"/>
                    <a:pt x="1334" y="1"/>
                    <a:pt x="882" y="1"/>
                  </a:cubicBezTo>
                  <a:cubicBezTo>
                    <a:pt x="871" y="0"/>
                    <a:pt x="861" y="0"/>
                    <a:pt x="8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34"/>
            <p:cNvSpPr/>
            <p:nvPr/>
          </p:nvSpPr>
          <p:spPr>
            <a:xfrm>
              <a:off x="1867325" y="2438157"/>
              <a:ext cx="294291" cy="420386"/>
            </a:xfrm>
            <a:custGeom>
              <a:rect b="b" l="l" r="r" t="t"/>
              <a:pathLst>
                <a:path extrusionOk="0" h="10185" w="7130">
                  <a:moveTo>
                    <a:pt x="813" y="0"/>
                  </a:moveTo>
                  <a:cubicBezTo>
                    <a:pt x="711" y="0"/>
                    <a:pt x="609" y="49"/>
                    <a:pt x="548" y="156"/>
                  </a:cubicBezTo>
                  <a:cubicBezTo>
                    <a:pt x="274" y="585"/>
                    <a:pt x="120" y="1073"/>
                    <a:pt x="96" y="1585"/>
                  </a:cubicBezTo>
                  <a:lnTo>
                    <a:pt x="96" y="1656"/>
                  </a:lnTo>
                  <a:cubicBezTo>
                    <a:pt x="0" y="3252"/>
                    <a:pt x="786" y="5157"/>
                    <a:pt x="1298" y="6419"/>
                  </a:cubicBezTo>
                  <a:cubicBezTo>
                    <a:pt x="1608" y="7169"/>
                    <a:pt x="1977" y="7919"/>
                    <a:pt x="2608" y="8467"/>
                  </a:cubicBezTo>
                  <a:cubicBezTo>
                    <a:pt x="2787" y="8633"/>
                    <a:pt x="2989" y="8764"/>
                    <a:pt x="3203" y="8871"/>
                  </a:cubicBezTo>
                  <a:lnTo>
                    <a:pt x="3298" y="8931"/>
                  </a:lnTo>
                  <a:cubicBezTo>
                    <a:pt x="4145" y="9503"/>
                    <a:pt x="4695" y="10185"/>
                    <a:pt x="5771" y="10185"/>
                  </a:cubicBezTo>
                  <a:cubicBezTo>
                    <a:pt x="5815" y="10185"/>
                    <a:pt x="5860" y="10184"/>
                    <a:pt x="5906" y="10181"/>
                  </a:cubicBezTo>
                  <a:cubicBezTo>
                    <a:pt x="7130" y="10113"/>
                    <a:pt x="6995" y="8405"/>
                    <a:pt x="5849" y="8405"/>
                  </a:cubicBezTo>
                  <a:cubicBezTo>
                    <a:pt x="5791" y="8405"/>
                    <a:pt x="5731" y="8410"/>
                    <a:pt x="5668" y="8419"/>
                  </a:cubicBezTo>
                  <a:cubicBezTo>
                    <a:pt x="5635" y="8424"/>
                    <a:pt x="5601" y="8426"/>
                    <a:pt x="5567" y="8426"/>
                  </a:cubicBezTo>
                  <a:cubicBezTo>
                    <a:pt x="5093" y="8426"/>
                    <a:pt x="4497" y="7988"/>
                    <a:pt x="4108" y="7788"/>
                  </a:cubicBezTo>
                  <a:cubicBezTo>
                    <a:pt x="3930" y="7705"/>
                    <a:pt x="3727" y="7633"/>
                    <a:pt x="3537" y="7550"/>
                  </a:cubicBezTo>
                  <a:cubicBezTo>
                    <a:pt x="3953" y="7288"/>
                    <a:pt x="4299" y="6847"/>
                    <a:pt x="4584" y="6466"/>
                  </a:cubicBezTo>
                  <a:cubicBezTo>
                    <a:pt x="4894" y="6062"/>
                    <a:pt x="5168" y="5621"/>
                    <a:pt x="5370" y="5157"/>
                  </a:cubicBezTo>
                  <a:cubicBezTo>
                    <a:pt x="5608" y="4895"/>
                    <a:pt x="5811" y="4621"/>
                    <a:pt x="5965" y="4311"/>
                  </a:cubicBezTo>
                  <a:cubicBezTo>
                    <a:pt x="6299" y="3668"/>
                    <a:pt x="6370" y="2966"/>
                    <a:pt x="5930" y="2275"/>
                  </a:cubicBezTo>
                  <a:cubicBezTo>
                    <a:pt x="5906" y="2240"/>
                    <a:pt x="5882" y="2204"/>
                    <a:pt x="5835" y="2180"/>
                  </a:cubicBezTo>
                  <a:cubicBezTo>
                    <a:pt x="5779" y="2145"/>
                    <a:pt x="5711" y="2127"/>
                    <a:pt x="5641" y="2127"/>
                  </a:cubicBezTo>
                  <a:cubicBezTo>
                    <a:pt x="5591" y="2127"/>
                    <a:pt x="5539" y="2136"/>
                    <a:pt x="5489" y="2156"/>
                  </a:cubicBezTo>
                  <a:cubicBezTo>
                    <a:pt x="5418" y="2192"/>
                    <a:pt x="5358" y="2264"/>
                    <a:pt x="5346" y="2347"/>
                  </a:cubicBezTo>
                  <a:cubicBezTo>
                    <a:pt x="5215" y="3002"/>
                    <a:pt x="5156" y="3573"/>
                    <a:pt x="4870" y="4133"/>
                  </a:cubicBezTo>
                  <a:cubicBezTo>
                    <a:pt x="4811" y="4240"/>
                    <a:pt x="4763" y="4335"/>
                    <a:pt x="4692" y="4430"/>
                  </a:cubicBezTo>
                  <a:cubicBezTo>
                    <a:pt x="4227" y="5133"/>
                    <a:pt x="3620" y="5704"/>
                    <a:pt x="3060" y="6312"/>
                  </a:cubicBezTo>
                  <a:cubicBezTo>
                    <a:pt x="3037" y="6335"/>
                    <a:pt x="3025" y="6359"/>
                    <a:pt x="3013" y="6383"/>
                  </a:cubicBezTo>
                  <a:cubicBezTo>
                    <a:pt x="2906" y="6466"/>
                    <a:pt x="2787" y="6550"/>
                    <a:pt x="2667" y="6621"/>
                  </a:cubicBezTo>
                  <a:cubicBezTo>
                    <a:pt x="2489" y="6288"/>
                    <a:pt x="2322" y="5943"/>
                    <a:pt x="2167" y="5585"/>
                  </a:cubicBezTo>
                  <a:cubicBezTo>
                    <a:pt x="1834" y="4811"/>
                    <a:pt x="1548" y="4026"/>
                    <a:pt x="1322" y="3216"/>
                  </a:cubicBezTo>
                  <a:cubicBezTo>
                    <a:pt x="1203" y="2692"/>
                    <a:pt x="1143" y="2168"/>
                    <a:pt x="1155" y="1632"/>
                  </a:cubicBezTo>
                  <a:cubicBezTo>
                    <a:pt x="1155" y="1204"/>
                    <a:pt x="1155" y="775"/>
                    <a:pt x="1132" y="323"/>
                  </a:cubicBezTo>
                  <a:cubicBezTo>
                    <a:pt x="1132" y="120"/>
                    <a:pt x="972" y="0"/>
                    <a:pt x="813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34"/>
            <p:cNvSpPr/>
            <p:nvPr/>
          </p:nvSpPr>
          <p:spPr>
            <a:xfrm>
              <a:off x="487378" y="2800592"/>
              <a:ext cx="371723" cy="359258"/>
            </a:xfrm>
            <a:custGeom>
              <a:rect b="b" l="l" r="r" t="t"/>
              <a:pathLst>
                <a:path extrusionOk="0" h="8704" w="9006">
                  <a:moveTo>
                    <a:pt x="3043" y="0"/>
                  </a:moveTo>
                  <a:cubicBezTo>
                    <a:pt x="2830" y="0"/>
                    <a:pt x="2605" y="18"/>
                    <a:pt x="2370" y="55"/>
                  </a:cubicBezTo>
                  <a:cubicBezTo>
                    <a:pt x="2180" y="102"/>
                    <a:pt x="2013" y="233"/>
                    <a:pt x="1941" y="424"/>
                  </a:cubicBezTo>
                  <a:cubicBezTo>
                    <a:pt x="1715" y="448"/>
                    <a:pt x="1501" y="507"/>
                    <a:pt x="1298" y="614"/>
                  </a:cubicBezTo>
                  <a:cubicBezTo>
                    <a:pt x="1584" y="829"/>
                    <a:pt x="1870" y="1043"/>
                    <a:pt x="2144" y="1269"/>
                  </a:cubicBezTo>
                  <a:cubicBezTo>
                    <a:pt x="2453" y="1317"/>
                    <a:pt x="2775" y="1400"/>
                    <a:pt x="3049" y="1460"/>
                  </a:cubicBezTo>
                  <a:cubicBezTo>
                    <a:pt x="3704" y="1591"/>
                    <a:pt x="4358" y="1769"/>
                    <a:pt x="5001" y="1972"/>
                  </a:cubicBezTo>
                  <a:cubicBezTo>
                    <a:pt x="5282" y="2069"/>
                    <a:pt x="5171" y="2461"/>
                    <a:pt x="4916" y="2461"/>
                  </a:cubicBezTo>
                  <a:cubicBezTo>
                    <a:pt x="4890" y="2461"/>
                    <a:pt x="4863" y="2457"/>
                    <a:pt x="4835" y="2448"/>
                  </a:cubicBezTo>
                  <a:cubicBezTo>
                    <a:pt x="4227" y="2269"/>
                    <a:pt x="3620" y="2126"/>
                    <a:pt x="3001" y="2019"/>
                  </a:cubicBezTo>
                  <a:lnTo>
                    <a:pt x="3001" y="2019"/>
                  </a:lnTo>
                  <a:cubicBezTo>
                    <a:pt x="3239" y="2246"/>
                    <a:pt x="3477" y="2484"/>
                    <a:pt x="3715" y="2722"/>
                  </a:cubicBezTo>
                  <a:cubicBezTo>
                    <a:pt x="4692" y="2877"/>
                    <a:pt x="5728" y="3472"/>
                    <a:pt x="6454" y="4031"/>
                  </a:cubicBezTo>
                  <a:cubicBezTo>
                    <a:pt x="6669" y="4195"/>
                    <a:pt x="6549" y="4563"/>
                    <a:pt x="6321" y="4563"/>
                  </a:cubicBezTo>
                  <a:cubicBezTo>
                    <a:pt x="6285" y="4563"/>
                    <a:pt x="6245" y="4553"/>
                    <a:pt x="6204" y="4531"/>
                  </a:cubicBezTo>
                  <a:cubicBezTo>
                    <a:pt x="5751" y="4317"/>
                    <a:pt x="5299" y="4127"/>
                    <a:pt x="4835" y="3948"/>
                  </a:cubicBezTo>
                  <a:lnTo>
                    <a:pt x="4835" y="3948"/>
                  </a:lnTo>
                  <a:lnTo>
                    <a:pt x="4989" y="4139"/>
                  </a:lnTo>
                  <a:cubicBezTo>
                    <a:pt x="5299" y="4508"/>
                    <a:pt x="5585" y="4901"/>
                    <a:pt x="5859" y="5305"/>
                  </a:cubicBezTo>
                  <a:cubicBezTo>
                    <a:pt x="5907" y="5225"/>
                    <a:pt x="5994" y="5177"/>
                    <a:pt x="6086" y="5177"/>
                  </a:cubicBezTo>
                  <a:cubicBezTo>
                    <a:pt x="6129" y="5177"/>
                    <a:pt x="6174" y="5187"/>
                    <a:pt x="6216" y="5210"/>
                  </a:cubicBezTo>
                  <a:lnTo>
                    <a:pt x="7216" y="5639"/>
                  </a:lnTo>
                  <a:cubicBezTo>
                    <a:pt x="7554" y="5787"/>
                    <a:pt x="7423" y="6271"/>
                    <a:pt x="7124" y="6271"/>
                  </a:cubicBezTo>
                  <a:cubicBezTo>
                    <a:pt x="7086" y="6271"/>
                    <a:pt x="7045" y="6264"/>
                    <a:pt x="7002" y="6246"/>
                  </a:cubicBezTo>
                  <a:lnTo>
                    <a:pt x="6287" y="5960"/>
                  </a:lnTo>
                  <a:lnTo>
                    <a:pt x="6287" y="5960"/>
                  </a:lnTo>
                  <a:cubicBezTo>
                    <a:pt x="6597" y="6436"/>
                    <a:pt x="6906" y="6925"/>
                    <a:pt x="7228" y="7389"/>
                  </a:cubicBezTo>
                  <a:cubicBezTo>
                    <a:pt x="7307" y="7512"/>
                    <a:pt x="7205" y="7654"/>
                    <a:pt x="7094" y="7654"/>
                  </a:cubicBezTo>
                  <a:cubicBezTo>
                    <a:pt x="7054" y="7654"/>
                    <a:pt x="7012" y="7635"/>
                    <a:pt x="6978" y="7591"/>
                  </a:cubicBezTo>
                  <a:cubicBezTo>
                    <a:pt x="6609" y="7115"/>
                    <a:pt x="6216" y="6663"/>
                    <a:pt x="5811" y="6222"/>
                  </a:cubicBezTo>
                  <a:lnTo>
                    <a:pt x="5811" y="6222"/>
                  </a:lnTo>
                  <a:cubicBezTo>
                    <a:pt x="5763" y="6436"/>
                    <a:pt x="5763" y="6663"/>
                    <a:pt x="5823" y="6877"/>
                  </a:cubicBezTo>
                  <a:cubicBezTo>
                    <a:pt x="5847" y="7068"/>
                    <a:pt x="5728" y="7234"/>
                    <a:pt x="5537" y="7270"/>
                  </a:cubicBezTo>
                  <a:cubicBezTo>
                    <a:pt x="5522" y="7272"/>
                    <a:pt x="5507" y="7273"/>
                    <a:pt x="5491" y="7273"/>
                  </a:cubicBezTo>
                  <a:cubicBezTo>
                    <a:pt x="5329" y="7273"/>
                    <a:pt x="5177" y="7159"/>
                    <a:pt x="5144" y="6996"/>
                  </a:cubicBezTo>
                  <a:cubicBezTo>
                    <a:pt x="5037" y="6556"/>
                    <a:pt x="5108" y="6103"/>
                    <a:pt x="5323" y="5722"/>
                  </a:cubicBezTo>
                  <a:cubicBezTo>
                    <a:pt x="5061" y="5448"/>
                    <a:pt x="4799" y="5174"/>
                    <a:pt x="4537" y="4889"/>
                  </a:cubicBezTo>
                  <a:cubicBezTo>
                    <a:pt x="4346" y="4674"/>
                    <a:pt x="4156" y="4472"/>
                    <a:pt x="3954" y="4270"/>
                  </a:cubicBezTo>
                  <a:lnTo>
                    <a:pt x="3954" y="4270"/>
                  </a:lnTo>
                  <a:cubicBezTo>
                    <a:pt x="3954" y="4329"/>
                    <a:pt x="3965" y="4389"/>
                    <a:pt x="3977" y="4436"/>
                  </a:cubicBezTo>
                  <a:cubicBezTo>
                    <a:pt x="4037" y="4770"/>
                    <a:pt x="4251" y="5686"/>
                    <a:pt x="3715" y="5782"/>
                  </a:cubicBezTo>
                  <a:cubicBezTo>
                    <a:pt x="3690" y="5786"/>
                    <a:pt x="3665" y="5788"/>
                    <a:pt x="3641" y="5788"/>
                  </a:cubicBezTo>
                  <a:cubicBezTo>
                    <a:pt x="3171" y="5788"/>
                    <a:pt x="3081" y="4932"/>
                    <a:pt x="3013" y="4603"/>
                  </a:cubicBezTo>
                  <a:cubicBezTo>
                    <a:pt x="2942" y="4234"/>
                    <a:pt x="2787" y="3698"/>
                    <a:pt x="2846" y="3258"/>
                  </a:cubicBezTo>
                  <a:cubicBezTo>
                    <a:pt x="2822" y="3222"/>
                    <a:pt x="2811" y="3186"/>
                    <a:pt x="2811" y="3150"/>
                  </a:cubicBezTo>
                  <a:cubicBezTo>
                    <a:pt x="2513" y="2877"/>
                    <a:pt x="2215" y="2615"/>
                    <a:pt x="1918" y="2353"/>
                  </a:cubicBezTo>
                  <a:lnTo>
                    <a:pt x="1918" y="2365"/>
                  </a:lnTo>
                  <a:cubicBezTo>
                    <a:pt x="1918" y="2746"/>
                    <a:pt x="1965" y="3138"/>
                    <a:pt x="2049" y="3519"/>
                  </a:cubicBezTo>
                  <a:cubicBezTo>
                    <a:pt x="2089" y="3746"/>
                    <a:pt x="1923" y="3872"/>
                    <a:pt x="1749" y="3872"/>
                  </a:cubicBezTo>
                  <a:cubicBezTo>
                    <a:pt x="1612" y="3872"/>
                    <a:pt x="1470" y="3794"/>
                    <a:pt x="1418" y="3627"/>
                  </a:cubicBezTo>
                  <a:cubicBezTo>
                    <a:pt x="1298" y="3198"/>
                    <a:pt x="1275" y="2757"/>
                    <a:pt x="1346" y="2317"/>
                  </a:cubicBezTo>
                  <a:cubicBezTo>
                    <a:pt x="1358" y="2198"/>
                    <a:pt x="1453" y="2091"/>
                    <a:pt x="1572" y="2067"/>
                  </a:cubicBezTo>
                  <a:cubicBezTo>
                    <a:pt x="1239" y="1793"/>
                    <a:pt x="894" y="1531"/>
                    <a:pt x="536" y="1269"/>
                  </a:cubicBezTo>
                  <a:cubicBezTo>
                    <a:pt x="251" y="1662"/>
                    <a:pt x="96" y="2126"/>
                    <a:pt x="72" y="2615"/>
                  </a:cubicBezTo>
                  <a:cubicBezTo>
                    <a:pt x="1" y="4317"/>
                    <a:pt x="1406" y="5686"/>
                    <a:pt x="2715" y="6556"/>
                  </a:cubicBezTo>
                  <a:cubicBezTo>
                    <a:pt x="4192" y="7508"/>
                    <a:pt x="5799" y="8222"/>
                    <a:pt x="7502" y="8675"/>
                  </a:cubicBezTo>
                  <a:cubicBezTo>
                    <a:pt x="7579" y="8694"/>
                    <a:pt x="7657" y="8704"/>
                    <a:pt x="7736" y="8704"/>
                  </a:cubicBezTo>
                  <a:cubicBezTo>
                    <a:pt x="8374" y="8704"/>
                    <a:pt x="9005" y="8093"/>
                    <a:pt x="8645" y="7425"/>
                  </a:cubicBezTo>
                  <a:cubicBezTo>
                    <a:pt x="7319" y="4942"/>
                    <a:pt x="6619" y="0"/>
                    <a:pt x="304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34"/>
            <p:cNvSpPr/>
            <p:nvPr/>
          </p:nvSpPr>
          <p:spPr>
            <a:xfrm>
              <a:off x="324218" y="2732984"/>
              <a:ext cx="474951" cy="383527"/>
            </a:xfrm>
            <a:custGeom>
              <a:rect b="b" l="l" r="r" t="t"/>
              <a:pathLst>
                <a:path extrusionOk="0" h="9292" w="11507">
                  <a:moveTo>
                    <a:pt x="715" y="1"/>
                  </a:moveTo>
                  <a:cubicBezTo>
                    <a:pt x="536" y="1"/>
                    <a:pt x="360" y="26"/>
                    <a:pt x="191" y="85"/>
                  </a:cubicBezTo>
                  <a:cubicBezTo>
                    <a:pt x="48" y="145"/>
                    <a:pt x="1" y="347"/>
                    <a:pt x="108" y="466"/>
                  </a:cubicBezTo>
                  <a:cubicBezTo>
                    <a:pt x="418" y="859"/>
                    <a:pt x="846" y="990"/>
                    <a:pt x="1311" y="1181"/>
                  </a:cubicBezTo>
                  <a:cubicBezTo>
                    <a:pt x="1906" y="1419"/>
                    <a:pt x="2489" y="1693"/>
                    <a:pt x="3049" y="2002"/>
                  </a:cubicBezTo>
                  <a:cubicBezTo>
                    <a:pt x="3549" y="2276"/>
                    <a:pt x="4025" y="2586"/>
                    <a:pt x="4489" y="2919"/>
                  </a:cubicBezTo>
                  <a:cubicBezTo>
                    <a:pt x="4847" y="3169"/>
                    <a:pt x="5192" y="3431"/>
                    <a:pt x="5525" y="3717"/>
                  </a:cubicBezTo>
                  <a:cubicBezTo>
                    <a:pt x="5406" y="3729"/>
                    <a:pt x="5323" y="3836"/>
                    <a:pt x="5311" y="3955"/>
                  </a:cubicBezTo>
                  <a:cubicBezTo>
                    <a:pt x="5228" y="4395"/>
                    <a:pt x="5251" y="4836"/>
                    <a:pt x="5382" y="5265"/>
                  </a:cubicBezTo>
                  <a:cubicBezTo>
                    <a:pt x="5430" y="5432"/>
                    <a:pt x="5571" y="5510"/>
                    <a:pt x="5708" y="5510"/>
                  </a:cubicBezTo>
                  <a:cubicBezTo>
                    <a:pt x="5882" y="5510"/>
                    <a:pt x="6048" y="5384"/>
                    <a:pt x="6002" y="5157"/>
                  </a:cubicBezTo>
                  <a:cubicBezTo>
                    <a:pt x="5918" y="4776"/>
                    <a:pt x="5883" y="4395"/>
                    <a:pt x="5871" y="4003"/>
                  </a:cubicBezTo>
                  <a:lnTo>
                    <a:pt x="5871" y="3991"/>
                  </a:lnTo>
                  <a:cubicBezTo>
                    <a:pt x="6168" y="4253"/>
                    <a:pt x="6466" y="4515"/>
                    <a:pt x="6764" y="4788"/>
                  </a:cubicBezTo>
                  <a:cubicBezTo>
                    <a:pt x="6775" y="4824"/>
                    <a:pt x="6787" y="4872"/>
                    <a:pt x="6799" y="4896"/>
                  </a:cubicBezTo>
                  <a:cubicBezTo>
                    <a:pt x="6740" y="5336"/>
                    <a:pt x="6895" y="5872"/>
                    <a:pt x="6966" y="6241"/>
                  </a:cubicBezTo>
                  <a:cubicBezTo>
                    <a:pt x="7034" y="6570"/>
                    <a:pt x="7124" y="7426"/>
                    <a:pt x="7604" y="7426"/>
                  </a:cubicBezTo>
                  <a:cubicBezTo>
                    <a:pt x="7628" y="7426"/>
                    <a:pt x="7654" y="7424"/>
                    <a:pt x="7680" y="7420"/>
                  </a:cubicBezTo>
                  <a:cubicBezTo>
                    <a:pt x="8216" y="7324"/>
                    <a:pt x="7990" y="6420"/>
                    <a:pt x="7930" y="6074"/>
                  </a:cubicBezTo>
                  <a:cubicBezTo>
                    <a:pt x="7930" y="6027"/>
                    <a:pt x="7918" y="5967"/>
                    <a:pt x="7907" y="5908"/>
                  </a:cubicBezTo>
                  <a:lnTo>
                    <a:pt x="7907" y="5908"/>
                  </a:lnTo>
                  <a:cubicBezTo>
                    <a:pt x="8109" y="6110"/>
                    <a:pt x="8299" y="6312"/>
                    <a:pt x="8490" y="6527"/>
                  </a:cubicBezTo>
                  <a:cubicBezTo>
                    <a:pt x="8752" y="6812"/>
                    <a:pt x="9014" y="7086"/>
                    <a:pt x="9276" y="7360"/>
                  </a:cubicBezTo>
                  <a:cubicBezTo>
                    <a:pt x="9061" y="7741"/>
                    <a:pt x="9002" y="8205"/>
                    <a:pt x="9097" y="8634"/>
                  </a:cubicBezTo>
                  <a:cubicBezTo>
                    <a:pt x="9129" y="8793"/>
                    <a:pt x="9273" y="8914"/>
                    <a:pt x="9431" y="8914"/>
                  </a:cubicBezTo>
                  <a:cubicBezTo>
                    <a:pt x="9450" y="8914"/>
                    <a:pt x="9470" y="8912"/>
                    <a:pt x="9490" y="8908"/>
                  </a:cubicBezTo>
                  <a:cubicBezTo>
                    <a:pt x="9681" y="8884"/>
                    <a:pt x="9812" y="8706"/>
                    <a:pt x="9776" y="8515"/>
                  </a:cubicBezTo>
                  <a:cubicBezTo>
                    <a:pt x="9728" y="8301"/>
                    <a:pt x="9716" y="8086"/>
                    <a:pt x="9764" y="7860"/>
                  </a:cubicBezTo>
                  <a:lnTo>
                    <a:pt x="9764" y="7860"/>
                  </a:lnTo>
                  <a:cubicBezTo>
                    <a:pt x="10181" y="8301"/>
                    <a:pt x="10574" y="8753"/>
                    <a:pt x="10943" y="9229"/>
                  </a:cubicBezTo>
                  <a:cubicBezTo>
                    <a:pt x="10974" y="9273"/>
                    <a:pt x="11013" y="9292"/>
                    <a:pt x="11051" y="9292"/>
                  </a:cubicBezTo>
                  <a:cubicBezTo>
                    <a:pt x="11158" y="9292"/>
                    <a:pt x="11260" y="9150"/>
                    <a:pt x="11181" y="9027"/>
                  </a:cubicBezTo>
                  <a:cubicBezTo>
                    <a:pt x="10859" y="8563"/>
                    <a:pt x="10550" y="8074"/>
                    <a:pt x="10252" y="7598"/>
                  </a:cubicBezTo>
                  <a:lnTo>
                    <a:pt x="10252" y="7598"/>
                  </a:lnTo>
                  <a:lnTo>
                    <a:pt x="10955" y="7884"/>
                  </a:lnTo>
                  <a:cubicBezTo>
                    <a:pt x="10998" y="7902"/>
                    <a:pt x="11039" y="7909"/>
                    <a:pt x="11077" y="7909"/>
                  </a:cubicBezTo>
                  <a:cubicBezTo>
                    <a:pt x="11376" y="7909"/>
                    <a:pt x="11507" y="7425"/>
                    <a:pt x="11169" y="7277"/>
                  </a:cubicBezTo>
                  <a:lnTo>
                    <a:pt x="10169" y="6848"/>
                  </a:lnTo>
                  <a:cubicBezTo>
                    <a:pt x="10123" y="6823"/>
                    <a:pt x="10075" y="6811"/>
                    <a:pt x="10028" y="6811"/>
                  </a:cubicBezTo>
                  <a:cubicBezTo>
                    <a:pt x="9939" y="6811"/>
                    <a:pt x="9854" y="6854"/>
                    <a:pt x="9800" y="6931"/>
                  </a:cubicBezTo>
                  <a:cubicBezTo>
                    <a:pt x="9526" y="6539"/>
                    <a:pt x="9240" y="6146"/>
                    <a:pt x="8931" y="5765"/>
                  </a:cubicBezTo>
                  <a:lnTo>
                    <a:pt x="8788" y="5598"/>
                  </a:lnTo>
                  <a:lnTo>
                    <a:pt x="8788" y="5598"/>
                  </a:lnTo>
                  <a:cubicBezTo>
                    <a:pt x="9252" y="5765"/>
                    <a:pt x="9704" y="5955"/>
                    <a:pt x="10157" y="6181"/>
                  </a:cubicBezTo>
                  <a:cubicBezTo>
                    <a:pt x="10196" y="6200"/>
                    <a:pt x="10233" y="6208"/>
                    <a:pt x="10267" y="6208"/>
                  </a:cubicBezTo>
                  <a:cubicBezTo>
                    <a:pt x="10499" y="6208"/>
                    <a:pt x="10624" y="5835"/>
                    <a:pt x="10407" y="5669"/>
                  </a:cubicBezTo>
                  <a:cubicBezTo>
                    <a:pt x="9681" y="5110"/>
                    <a:pt x="8645" y="4515"/>
                    <a:pt x="7668" y="4372"/>
                  </a:cubicBezTo>
                  <a:cubicBezTo>
                    <a:pt x="7430" y="4122"/>
                    <a:pt x="7192" y="3884"/>
                    <a:pt x="6954" y="3657"/>
                  </a:cubicBezTo>
                  <a:lnTo>
                    <a:pt x="6954" y="3657"/>
                  </a:lnTo>
                  <a:cubicBezTo>
                    <a:pt x="7573" y="3764"/>
                    <a:pt x="8180" y="3907"/>
                    <a:pt x="8788" y="4086"/>
                  </a:cubicBezTo>
                  <a:cubicBezTo>
                    <a:pt x="8815" y="4095"/>
                    <a:pt x="8841" y="4099"/>
                    <a:pt x="8867" y="4099"/>
                  </a:cubicBezTo>
                  <a:cubicBezTo>
                    <a:pt x="9114" y="4099"/>
                    <a:pt x="9235" y="3708"/>
                    <a:pt x="8954" y="3622"/>
                  </a:cubicBezTo>
                  <a:cubicBezTo>
                    <a:pt x="8311" y="3407"/>
                    <a:pt x="7657" y="3241"/>
                    <a:pt x="7002" y="3098"/>
                  </a:cubicBezTo>
                  <a:cubicBezTo>
                    <a:pt x="6716" y="3050"/>
                    <a:pt x="6406" y="2967"/>
                    <a:pt x="6109" y="2919"/>
                  </a:cubicBezTo>
                  <a:cubicBezTo>
                    <a:pt x="5835" y="2681"/>
                    <a:pt x="5549" y="2467"/>
                    <a:pt x="5263" y="2252"/>
                  </a:cubicBezTo>
                  <a:cubicBezTo>
                    <a:pt x="4585" y="1752"/>
                    <a:pt x="3882" y="1300"/>
                    <a:pt x="3132" y="919"/>
                  </a:cubicBezTo>
                  <a:cubicBezTo>
                    <a:pt x="2456" y="556"/>
                    <a:pt x="1547" y="1"/>
                    <a:pt x="715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34"/>
            <p:cNvSpPr/>
            <p:nvPr/>
          </p:nvSpPr>
          <p:spPr>
            <a:xfrm>
              <a:off x="1874218" y="438094"/>
              <a:ext cx="56547" cy="43256"/>
            </a:xfrm>
            <a:custGeom>
              <a:rect b="b" l="l" r="r" t="t"/>
              <a:pathLst>
                <a:path extrusionOk="0" h="1048" w="1370">
                  <a:moveTo>
                    <a:pt x="691" y="0"/>
                  </a:moveTo>
                  <a:cubicBezTo>
                    <a:pt x="0" y="0"/>
                    <a:pt x="0" y="1048"/>
                    <a:pt x="691" y="1048"/>
                  </a:cubicBezTo>
                  <a:cubicBezTo>
                    <a:pt x="1369" y="1048"/>
                    <a:pt x="1369" y="0"/>
                    <a:pt x="69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34"/>
            <p:cNvSpPr/>
            <p:nvPr/>
          </p:nvSpPr>
          <p:spPr>
            <a:xfrm>
              <a:off x="1929733" y="1527589"/>
              <a:ext cx="72768" cy="56547"/>
            </a:xfrm>
            <a:custGeom>
              <a:rect b="b" l="l" r="r" t="t"/>
              <a:pathLst>
                <a:path extrusionOk="0" h="1370" w="1763">
                  <a:moveTo>
                    <a:pt x="882" y="0"/>
                  </a:moveTo>
                  <a:cubicBezTo>
                    <a:pt x="1" y="0"/>
                    <a:pt x="1" y="1369"/>
                    <a:pt x="882" y="1369"/>
                  </a:cubicBezTo>
                  <a:cubicBezTo>
                    <a:pt x="1763" y="1369"/>
                    <a:pt x="1763" y="0"/>
                    <a:pt x="88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34"/>
            <p:cNvSpPr/>
            <p:nvPr/>
          </p:nvSpPr>
          <p:spPr>
            <a:xfrm>
              <a:off x="1371489" y="5102912"/>
              <a:ext cx="344027" cy="447875"/>
            </a:xfrm>
            <a:custGeom>
              <a:rect b="b" l="l" r="r" t="t"/>
              <a:pathLst>
                <a:path extrusionOk="0" h="10851" w="8335">
                  <a:moveTo>
                    <a:pt x="1433" y="1"/>
                  </a:moveTo>
                  <a:cubicBezTo>
                    <a:pt x="1373" y="1"/>
                    <a:pt x="1312" y="7"/>
                    <a:pt x="1250" y="20"/>
                  </a:cubicBezTo>
                  <a:cubicBezTo>
                    <a:pt x="0" y="258"/>
                    <a:pt x="810" y="2103"/>
                    <a:pt x="833" y="2889"/>
                  </a:cubicBezTo>
                  <a:cubicBezTo>
                    <a:pt x="869" y="4175"/>
                    <a:pt x="238" y="5366"/>
                    <a:pt x="274" y="6651"/>
                  </a:cubicBezTo>
                  <a:cubicBezTo>
                    <a:pt x="339" y="8613"/>
                    <a:pt x="2041" y="10851"/>
                    <a:pt x="4097" y="10851"/>
                  </a:cubicBezTo>
                  <a:cubicBezTo>
                    <a:pt x="4300" y="10851"/>
                    <a:pt x="4506" y="10829"/>
                    <a:pt x="4715" y="10783"/>
                  </a:cubicBezTo>
                  <a:cubicBezTo>
                    <a:pt x="4846" y="10747"/>
                    <a:pt x="4953" y="10652"/>
                    <a:pt x="4989" y="10521"/>
                  </a:cubicBezTo>
                  <a:cubicBezTo>
                    <a:pt x="5036" y="10521"/>
                    <a:pt x="5072" y="10509"/>
                    <a:pt x="5120" y="10497"/>
                  </a:cubicBezTo>
                  <a:lnTo>
                    <a:pt x="5120" y="10485"/>
                  </a:lnTo>
                  <a:cubicBezTo>
                    <a:pt x="5096" y="10461"/>
                    <a:pt x="5060" y="10438"/>
                    <a:pt x="5036" y="10414"/>
                  </a:cubicBezTo>
                  <a:cubicBezTo>
                    <a:pt x="4370" y="9628"/>
                    <a:pt x="3631" y="8902"/>
                    <a:pt x="2834" y="8235"/>
                  </a:cubicBezTo>
                  <a:cubicBezTo>
                    <a:pt x="2203" y="7711"/>
                    <a:pt x="1238" y="7271"/>
                    <a:pt x="822" y="6544"/>
                  </a:cubicBezTo>
                  <a:cubicBezTo>
                    <a:pt x="741" y="6441"/>
                    <a:pt x="827" y="6294"/>
                    <a:pt x="950" y="6294"/>
                  </a:cubicBezTo>
                  <a:cubicBezTo>
                    <a:pt x="955" y="6294"/>
                    <a:pt x="960" y="6294"/>
                    <a:pt x="964" y="6294"/>
                  </a:cubicBezTo>
                  <a:cubicBezTo>
                    <a:pt x="1857" y="6294"/>
                    <a:pt x="2786" y="7140"/>
                    <a:pt x="3441" y="7687"/>
                  </a:cubicBezTo>
                  <a:cubicBezTo>
                    <a:pt x="3929" y="8116"/>
                    <a:pt x="4393" y="8580"/>
                    <a:pt x="4798" y="9080"/>
                  </a:cubicBezTo>
                  <a:cubicBezTo>
                    <a:pt x="4667" y="8604"/>
                    <a:pt x="4524" y="8116"/>
                    <a:pt x="4370" y="7640"/>
                  </a:cubicBezTo>
                  <a:cubicBezTo>
                    <a:pt x="4262" y="7318"/>
                    <a:pt x="4143" y="6997"/>
                    <a:pt x="4024" y="6687"/>
                  </a:cubicBezTo>
                  <a:cubicBezTo>
                    <a:pt x="3131" y="6151"/>
                    <a:pt x="2107" y="5580"/>
                    <a:pt x="1524" y="4758"/>
                  </a:cubicBezTo>
                  <a:cubicBezTo>
                    <a:pt x="1462" y="4685"/>
                    <a:pt x="1527" y="4585"/>
                    <a:pt x="1616" y="4585"/>
                  </a:cubicBezTo>
                  <a:cubicBezTo>
                    <a:pt x="1628" y="4585"/>
                    <a:pt x="1642" y="4587"/>
                    <a:pt x="1655" y="4592"/>
                  </a:cubicBezTo>
                  <a:cubicBezTo>
                    <a:pt x="2369" y="4794"/>
                    <a:pt x="3036" y="5282"/>
                    <a:pt x="3655" y="5782"/>
                  </a:cubicBezTo>
                  <a:cubicBezTo>
                    <a:pt x="3477" y="5401"/>
                    <a:pt x="3298" y="5008"/>
                    <a:pt x="3108" y="4627"/>
                  </a:cubicBezTo>
                  <a:lnTo>
                    <a:pt x="2191" y="3961"/>
                  </a:lnTo>
                  <a:cubicBezTo>
                    <a:pt x="1905" y="3758"/>
                    <a:pt x="1607" y="3544"/>
                    <a:pt x="1476" y="3222"/>
                  </a:cubicBezTo>
                  <a:cubicBezTo>
                    <a:pt x="1431" y="3108"/>
                    <a:pt x="1516" y="2984"/>
                    <a:pt x="1638" y="2984"/>
                  </a:cubicBezTo>
                  <a:cubicBezTo>
                    <a:pt x="1644" y="2984"/>
                    <a:pt x="1649" y="2984"/>
                    <a:pt x="1655" y="2984"/>
                  </a:cubicBezTo>
                  <a:cubicBezTo>
                    <a:pt x="1869" y="3020"/>
                    <a:pt x="2072" y="3103"/>
                    <a:pt x="2250" y="3234"/>
                  </a:cubicBezTo>
                  <a:cubicBezTo>
                    <a:pt x="1893" y="2746"/>
                    <a:pt x="1607" y="2210"/>
                    <a:pt x="1393" y="1639"/>
                  </a:cubicBezTo>
                  <a:cubicBezTo>
                    <a:pt x="1302" y="1392"/>
                    <a:pt x="1498" y="1166"/>
                    <a:pt x="1718" y="1166"/>
                  </a:cubicBezTo>
                  <a:cubicBezTo>
                    <a:pt x="1785" y="1166"/>
                    <a:pt x="1853" y="1187"/>
                    <a:pt x="1917" y="1234"/>
                  </a:cubicBezTo>
                  <a:cubicBezTo>
                    <a:pt x="2560" y="1710"/>
                    <a:pt x="3060" y="2532"/>
                    <a:pt x="3465" y="3330"/>
                  </a:cubicBezTo>
                  <a:cubicBezTo>
                    <a:pt x="3477" y="3306"/>
                    <a:pt x="3489" y="3282"/>
                    <a:pt x="3500" y="3258"/>
                  </a:cubicBezTo>
                  <a:cubicBezTo>
                    <a:pt x="3608" y="2996"/>
                    <a:pt x="3584" y="2639"/>
                    <a:pt x="3834" y="2472"/>
                  </a:cubicBezTo>
                  <a:cubicBezTo>
                    <a:pt x="3875" y="2442"/>
                    <a:pt x="3922" y="2426"/>
                    <a:pt x="3968" y="2426"/>
                  </a:cubicBezTo>
                  <a:cubicBezTo>
                    <a:pt x="4030" y="2426"/>
                    <a:pt x="4091" y="2454"/>
                    <a:pt x="4132" y="2508"/>
                  </a:cubicBezTo>
                  <a:cubicBezTo>
                    <a:pt x="4358" y="2770"/>
                    <a:pt x="4179" y="3199"/>
                    <a:pt x="4060" y="3484"/>
                  </a:cubicBezTo>
                  <a:cubicBezTo>
                    <a:pt x="3989" y="3663"/>
                    <a:pt x="3905" y="3842"/>
                    <a:pt x="3798" y="4008"/>
                  </a:cubicBezTo>
                  <a:cubicBezTo>
                    <a:pt x="3870" y="4139"/>
                    <a:pt x="3929" y="4258"/>
                    <a:pt x="3989" y="4377"/>
                  </a:cubicBezTo>
                  <a:cubicBezTo>
                    <a:pt x="4203" y="4830"/>
                    <a:pt x="4417" y="5294"/>
                    <a:pt x="4608" y="5759"/>
                  </a:cubicBezTo>
                  <a:cubicBezTo>
                    <a:pt x="4810" y="5556"/>
                    <a:pt x="4989" y="5330"/>
                    <a:pt x="5132" y="5092"/>
                  </a:cubicBezTo>
                  <a:cubicBezTo>
                    <a:pt x="5334" y="4746"/>
                    <a:pt x="5370" y="4270"/>
                    <a:pt x="5715" y="4056"/>
                  </a:cubicBezTo>
                  <a:cubicBezTo>
                    <a:pt x="5754" y="4022"/>
                    <a:pt x="5800" y="4006"/>
                    <a:pt x="5846" y="4006"/>
                  </a:cubicBezTo>
                  <a:cubicBezTo>
                    <a:pt x="5928" y="4006"/>
                    <a:pt x="6010" y="4055"/>
                    <a:pt x="6048" y="4139"/>
                  </a:cubicBezTo>
                  <a:cubicBezTo>
                    <a:pt x="6287" y="4592"/>
                    <a:pt x="5882" y="5151"/>
                    <a:pt x="5608" y="5508"/>
                  </a:cubicBezTo>
                  <a:cubicBezTo>
                    <a:pt x="5394" y="5818"/>
                    <a:pt x="5132" y="6080"/>
                    <a:pt x="4822" y="6306"/>
                  </a:cubicBezTo>
                  <a:cubicBezTo>
                    <a:pt x="5036" y="6842"/>
                    <a:pt x="5227" y="7402"/>
                    <a:pt x="5382" y="7961"/>
                  </a:cubicBezTo>
                  <a:cubicBezTo>
                    <a:pt x="5405" y="8033"/>
                    <a:pt x="5429" y="8104"/>
                    <a:pt x="5453" y="8175"/>
                  </a:cubicBezTo>
                  <a:cubicBezTo>
                    <a:pt x="5596" y="7973"/>
                    <a:pt x="5751" y="7771"/>
                    <a:pt x="5870" y="7556"/>
                  </a:cubicBezTo>
                  <a:cubicBezTo>
                    <a:pt x="6167" y="7068"/>
                    <a:pt x="6334" y="6354"/>
                    <a:pt x="6810" y="6020"/>
                  </a:cubicBezTo>
                  <a:cubicBezTo>
                    <a:pt x="6854" y="5992"/>
                    <a:pt x="6901" y="5978"/>
                    <a:pt x="6947" y="5978"/>
                  </a:cubicBezTo>
                  <a:cubicBezTo>
                    <a:pt x="7053" y="5978"/>
                    <a:pt x="7151" y="6051"/>
                    <a:pt x="7168" y="6175"/>
                  </a:cubicBezTo>
                  <a:cubicBezTo>
                    <a:pt x="7251" y="6735"/>
                    <a:pt x="6822" y="7283"/>
                    <a:pt x="6525" y="7747"/>
                  </a:cubicBezTo>
                  <a:cubicBezTo>
                    <a:pt x="6275" y="8175"/>
                    <a:pt x="5989" y="8580"/>
                    <a:pt x="5667" y="8961"/>
                  </a:cubicBezTo>
                  <a:cubicBezTo>
                    <a:pt x="5775" y="9354"/>
                    <a:pt x="5882" y="9783"/>
                    <a:pt x="5965" y="10200"/>
                  </a:cubicBezTo>
                  <a:cubicBezTo>
                    <a:pt x="8096" y="9080"/>
                    <a:pt x="8334" y="6390"/>
                    <a:pt x="7191" y="4461"/>
                  </a:cubicBezTo>
                  <a:cubicBezTo>
                    <a:pt x="6525" y="3330"/>
                    <a:pt x="5513" y="2484"/>
                    <a:pt x="4441" y="1770"/>
                  </a:cubicBezTo>
                  <a:cubicBezTo>
                    <a:pt x="3834" y="1353"/>
                    <a:pt x="3191" y="972"/>
                    <a:pt x="2572" y="544"/>
                  </a:cubicBezTo>
                  <a:cubicBezTo>
                    <a:pt x="2237" y="313"/>
                    <a:pt x="1866" y="1"/>
                    <a:pt x="1433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34"/>
            <p:cNvSpPr/>
            <p:nvPr/>
          </p:nvSpPr>
          <p:spPr>
            <a:xfrm>
              <a:off x="1401702" y="5150791"/>
              <a:ext cx="268618" cy="566417"/>
            </a:xfrm>
            <a:custGeom>
              <a:rect b="b" l="l" r="r" t="t"/>
              <a:pathLst>
                <a:path extrusionOk="0" h="13723" w="6508">
                  <a:moveTo>
                    <a:pt x="988" y="1"/>
                  </a:moveTo>
                  <a:cubicBezTo>
                    <a:pt x="759" y="1"/>
                    <a:pt x="557" y="229"/>
                    <a:pt x="649" y="479"/>
                  </a:cubicBezTo>
                  <a:cubicBezTo>
                    <a:pt x="875" y="1039"/>
                    <a:pt x="1161" y="1574"/>
                    <a:pt x="1506" y="2062"/>
                  </a:cubicBezTo>
                  <a:cubicBezTo>
                    <a:pt x="1340" y="1932"/>
                    <a:pt x="1137" y="1848"/>
                    <a:pt x="911" y="1812"/>
                  </a:cubicBezTo>
                  <a:cubicBezTo>
                    <a:pt x="906" y="1812"/>
                    <a:pt x="901" y="1812"/>
                    <a:pt x="896" y="1812"/>
                  </a:cubicBezTo>
                  <a:cubicBezTo>
                    <a:pt x="783" y="1812"/>
                    <a:pt x="687" y="1937"/>
                    <a:pt x="733" y="2051"/>
                  </a:cubicBezTo>
                  <a:cubicBezTo>
                    <a:pt x="875" y="2384"/>
                    <a:pt x="1173" y="2598"/>
                    <a:pt x="1459" y="2801"/>
                  </a:cubicBezTo>
                  <a:lnTo>
                    <a:pt x="2364" y="3467"/>
                  </a:lnTo>
                  <a:cubicBezTo>
                    <a:pt x="2566" y="3848"/>
                    <a:pt x="2745" y="4229"/>
                    <a:pt x="2911" y="4622"/>
                  </a:cubicBezTo>
                  <a:cubicBezTo>
                    <a:pt x="2292" y="4110"/>
                    <a:pt x="1625" y="3634"/>
                    <a:pt x="911" y="3420"/>
                  </a:cubicBezTo>
                  <a:cubicBezTo>
                    <a:pt x="899" y="3415"/>
                    <a:pt x="887" y="3413"/>
                    <a:pt x="876" y="3413"/>
                  </a:cubicBezTo>
                  <a:cubicBezTo>
                    <a:pt x="795" y="3413"/>
                    <a:pt x="728" y="3515"/>
                    <a:pt x="780" y="3598"/>
                  </a:cubicBezTo>
                  <a:cubicBezTo>
                    <a:pt x="1375" y="4420"/>
                    <a:pt x="2387" y="4980"/>
                    <a:pt x="3292" y="5515"/>
                  </a:cubicBezTo>
                  <a:cubicBezTo>
                    <a:pt x="3411" y="5837"/>
                    <a:pt x="3530" y="6146"/>
                    <a:pt x="3638" y="6468"/>
                  </a:cubicBezTo>
                  <a:cubicBezTo>
                    <a:pt x="3792" y="6944"/>
                    <a:pt x="3935" y="7432"/>
                    <a:pt x="4066" y="7920"/>
                  </a:cubicBezTo>
                  <a:cubicBezTo>
                    <a:pt x="3650" y="7420"/>
                    <a:pt x="3197" y="6956"/>
                    <a:pt x="2697" y="6527"/>
                  </a:cubicBezTo>
                  <a:cubicBezTo>
                    <a:pt x="2059" y="5983"/>
                    <a:pt x="1138" y="5134"/>
                    <a:pt x="251" y="5134"/>
                  </a:cubicBezTo>
                  <a:cubicBezTo>
                    <a:pt x="245" y="5134"/>
                    <a:pt x="239" y="5134"/>
                    <a:pt x="232" y="5134"/>
                  </a:cubicBezTo>
                  <a:cubicBezTo>
                    <a:pt x="222" y="5133"/>
                    <a:pt x="213" y="5132"/>
                    <a:pt x="203" y="5132"/>
                  </a:cubicBezTo>
                  <a:cubicBezTo>
                    <a:pt x="77" y="5132"/>
                    <a:pt x="0" y="5274"/>
                    <a:pt x="78" y="5384"/>
                  </a:cubicBezTo>
                  <a:cubicBezTo>
                    <a:pt x="494" y="6099"/>
                    <a:pt x="1459" y="6539"/>
                    <a:pt x="2090" y="7075"/>
                  </a:cubicBezTo>
                  <a:cubicBezTo>
                    <a:pt x="2899" y="7730"/>
                    <a:pt x="3638" y="8456"/>
                    <a:pt x="4304" y="9242"/>
                  </a:cubicBezTo>
                  <a:cubicBezTo>
                    <a:pt x="4328" y="9278"/>
                    <a:pt x="4352" y="9301"/>
                    <a:pt x="4388" y="9313"/>
                  </a:cubicBezTo>
                  <a:lnTo>
                    <a:pt x="4388" y="9337"/>
                  </a:lnTo>
                  <a:cubicBezTo>
                    <a:pt x="4412" y="9492"/>
                    <a:pt x="4447" y="9659"/>
                    <a:pt x="4483" y="9825"/>
                  </a:cubicBezTo>
                  <a:cubicBezTo>
                    <a:pt x="4685" y="10992"/>
                    <a:pt x="4876" y="12207"/>
                    <a:pt x="4292" y="13302"/>
                  </a:cubicBezTo>
                  <a:cubicBezTo>
                    <a:pt x="4175" y="13512"/>
                    <a:pt x="4396" y="13723"/>
                    <a:pt x="4599" y="13723"/>
                  </a:cubicBezTo>
                  <a:cubicBezTo>
                    <a:pt x="4683" y="13723"/>
                    <a:pt x="4764" y="13687"/>
                    <a:pt x="4816" y="13600"/>
                  </a:cubicBezTo>
                  <a:cubicBezTo>
                    <a:pt x="5602" y="12302"/>
                    <a:pt x="5531" y="10623"/>
                    <a:pt x="5209" y="9028"/>
                  </a:cubicBezTo>
                  <a:cubicBezTo>
                    <a:pt x="5138" y="8611"/>
                    <a:pt x="5031" y="8194"/>
                    <a:pt x="4924" y="7789"/>
                  </a:cubicBezTo>
                  <a:cubicBezTo>
                    <a:pt x="5245" y="7420"/>
                    <a:pt x="5531" y="7015"/>
                    <a:pt x="5793" y="6587"/>
                  </a:cubicBezTo>
                  <a:cubicBezTo>
                    <a:pt x="6090" y="6111"/>
                    <a:pt x="6507" y="5575"/>
                    <a:pt x="6424" y="5003"/>
                  </a:cubicBezTo>
                  <a:cubicBezTo>
                    <a:pt x="6407" y="4888"/>
                    <a:pt x="6311" y="4813"/>
                    <a:pt x="6210" y="4813"/>
                  </a:cubicBezTo>
                  <a:cubicBezTo>
                    <a:pt x="6165" y="4813"/>
                    <a:pt x="6119" y="4827"/>
                    <a:pt x="6078" y="4860"/>
                  </a:cubicBezTo>
                  <a:cubicBezTo>
                    <a:pt x="5590" y="5194"/>
                    <a:pt x="5424" y="5896"/>
                    <a:pt x="5126" y="6396"/>
                  </a:cubicBezTo>
                  <a:cubicBezTo>
                    <a:pt x="4995" y="6611"/>
                    <a:pt x="4852" y="6813"/>
                    <a:pt x="4709" y="7004"/>
                  </a:cubicBezTo>
                  <a:cubicBezTo>
                    <a:pt x="4685" y="6932"/>
                    <a:pt x="4673" y="6861"/>
                    <a:pt x="4650" y="6789"/>
                  </a:cubicBezTo>
                  <a:cubicBezTo>
                    <a:pt x="4483" y="6230"/>
                    <a:pt x="4292" y="5682"/>
                    <a:pt x="4090" y="5134"/>
                  </a:cubicBezTo>
                  <a:cubicBezTo>
                    <a:pt x="4388" y="4920"/>
                    <a:pt x="4650" y="4646"/>
                    <a:pt x="4876" y="4348"/>
                  </a:cubicBezTo>
                  <a:cubicBezTo>
                    <a:pt x="5138" y="3979"/>
                    <a:pt x="5543" y="3432"/>
                    <a:pt x="5305" y="2979"/>
                  </a:cubicBezTo>
                  <a:cubicBezTo>
                    <a:pt x="5273" y="2893"/>
                    <a:pt x="5190" y="2843"/>
                    <a:pt x="5102" y="2843"/>
                  </a:cubicBezTo>
                  <a:cubicBezTo>
                    <a:pt x="5057" y="2843"/>
                    <a:pt x="5011" y="2856"/>
                    <a:pt x="4971" y="2884"/>
                  </a:cubicBezTo>
                  <a:cubicBezTo>
                    <a:pt x="4626" y="3110"/>
                    <a:pt x="4602" y="3586"/>
                    <a:pt x="4400" y="3932"/>
                  </a:cubicBezTo>
                  <a:cubicBezTo>
                    <a:pt x="4257" y="4170"/>
                    <a:pt x="4066" y="4396"/>
                    <a:pt x="3864" y="4587"/>
                  </a:cubicBezTo>
                  <a:cubicBezTo>
                    <a:pt x="3673" y="4122"/>
                    <a:pt x="3471" y="3670"/>
                    <a:pt x="3245" y="3217"/>
                  </a:cubicBezTo>
                  <a:cubicBezTo>
                    <a:pt x="3185" y="3098"/>
                    <a:pt x="3126" y="2967"/>
                    <a:pt x="3066" y="2848"/>
                  </a:cubicBezTo>
                  <a:cubicBezTo>
                    <a:pt x="3173" y="2682"/>
                    <a:pt x="3257" y="2503"/>
                    <a:pt x="3316" y="2324"/>
                  </a:cubicBezTo>
                  <a:cubicBezTo>
                    <a:pt x="3435" y="2027"/>
                    <a:pt x="3614" y="1610"/>
                    <a:pt x="3400" y="1348"/>
                  </a:cubicBezTo>
                  <a:cubicBezTo>
                    <a:pt x="3356" y="1290"/>
                    <a:pt x="3291" y="1259"/>
                    <a:pt x="3225" y="1259"/>
                  </a:cubicBezTo>
                  <a:cubicBezTo>
                    <a:pt x="3183" y="1259"/>
                    <a:pt x="3139" y="1272"/>
                    <a:pt x="3102" y="1300"/>
                  </a:cubicBezTo>
                  <a:cubicBezTo>
                    <a:pt x="2852" y="1467"/>
                    <a:pt x="2864" y="1836"/>
                    <a:pt x="2757" y="2098"/>
                  </a:cubicBezTo>
                  <a:cubicBezTo>
                    <a:pt x="2745" y="2122"/>
                    <a:pt x="2733" y="2146"/>
                    <a:pt x="2721" y="2170"/>
                  </a:cubicBezTo>
                  <a:cubicBezTo>
                    <a:pt x="2316" y="1372"/>
                    <a:pt x="1828" y="550"/>
                    <a:pt x="1185" y="62"/>
                  </a:cubicBezTo>
                  <a:cubicBezTo>
                    <a:pt x="1121" y="20"/>
                    <a:pt x="1053" y="1"/>
                    <a:pt x="988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34"/>
            <p:cNvSpPr/>
            <p:nvPr/>
          </p:nvSpPr>
          <p:spPr>
            <a:xfrm>
              <a:off x="389598" y="4884072"/>
              <a:ext cx="65380" cy="59973"/>
            </a:xfrm>
            <a:custGeom>
              <a:rect b="b" l="l" r="r" t="t"/>
              <a:pathLst>
                <a:path extrusionOk="0" h="1453" w="1584">
                  <a:moveTo>
                    <a:pt x="753" y="0"/>
                  </a:moveTo>
                  <a:cubicBezTo>
                    <a:pt x="710" y="0"/>
                    <a:pt x="667" y="4"/>
                    <a:pt x="624" y="12"/>
                  </a:cubicBezTo>
                  <a:lnTo>
                    <a:pt x="596" y="12"/>
                  </a:lnTo>
                  <a:cubicBezTo>
                    <a:pt x="358" y="23"/>
                    <a:pt x="143" y="166"/>
                    <a:pt x="60" y="381"/>
                  </a:cubicBezTo>
                  <a:cubicBezTo>
                    <a:pt x="12" y="476"/>
                    <a:pt x="0" y="571"/>
                    <a:pt x="12" y="678"/>
                  </a:cubicBezTo>
                  <a:cubicBezTo>
                    <a:pt x="12" y="726"/>
                    <a:pt x="24" y="774"/>
                    <a:pt x="60" y="821"/>
                  </a:cubicBezTo>
                  <a:cubicBezTo>
                    <a:pt x="67" y="866"/>
                    <a:pt x="89" y="911"/>
                    <a:pt x="118" y="950"/>
                  </a:cubicBezTo>
                  <a:lnTo>
                    <a:pt x="118" y="950"/>
                  </a:lnTo>
                  <a:cubicBezTo>
                    <a:pt x="119" y="950"/>
                    <a:pt x="119" y="951"/>
                    <a:pt x="119" y="952"/>
                  </a:cubicBezTo>
                  <a:cubicBezTo>
                    <a:pt x="179" y="1083"/>
                    <a:pt x="274" y="1202"/>
                    <a:pt x="405" y="1274"/>
                  </a:cubicBezTo>
                  <a:lnTo>
                    <a:pt x="512" y="1357"/>
                  </a:lnTo>
                  <a:cubicBezTo>
                    <a:pt x="616" y="1420"/>
                    <a:pt x="740" y="1452"/>
                    <a:pt x="864" y="1452"/>
                  </a:cubicBezTo>
                  <a:cubicBezTo>
                    <a:pt x="926" y="1452"/>
                    <a:pt x="989" y="1444"/>
                    <a:pt x="1048" y="1428"/>
                  </a:cubicBezTo>
                  <a:cubicBezTo>
                    <a:pt x="1262" y="1369"/>
                    <a:pt x="1429" y="1214"/>
                    <a:pt x="1512" y="1012"/>
                  </a:cubicBezTo>
                  <a:cubicBezTo>
                    <a:pt x="1584" y="845"/>
                    <a:pt x="1584" y="643"/>
                    <a:pt x="1512" y="476"/>
                  </a:cubicBezTo>
                  <a:cubicBezTo>
                    <a:pt x="1429" y="273"/>
                    <a:pt x="1262" y="119"/>
                    <a:pt x="1048" y="59"/>
                  </a:cubicBezTo>
                  <a:cubicBezTo>
                    <a:pt x="1012" y="47"/>
                    <a:pt x="977" y="35"/>
                    <a:pt x="941" y="23"/>
                  </a:cubicBezTo>
                  <a:cubicBezTo>
                    <a:pt x="879" y="8"/>
                    <a:pt x="816" y="0"/>
                    <a:pt x="75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34"/>
            <p:cNvSpPr/>
            <p:nvPr/>
          </p:nvSpPr>
          <p:spPr>
            <a:xfrm>
              <a:off x="193005" y="4674684"/>
              <a:ext cx="69342" cy="54112"/>
            </a:xfrm>
            <a:custGeom>
              <a:rect b="b" l="l" r="r" t="t"/>
              <a:pathLst>
                <a:path extrusionOk="0" h="1311" w="1680">
                  <a:moveTo>
                    <a:pt x="834" y="1"/>
                  </a:moveTo>
                  <a:cubicBezTo>
                    <a:pt x="1" y="1"/>
                    <a:pt x="1" y="1310"/>
                    <a:pt x="834" y="1310"/>
                  </a:cubicBezTo>
                  <a:cubicBezTo>
                    <a:pt x="1680" y="1310"/>
                    <a:pt x="1680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34"/>
            <p:cNvSpPr/>
            <p:nvPr/>
          </p:nvSpPr>
          <p:spPr>
            <a:xfrm>
              <a:off x="702627" y="3571898"/>
              <a:ext cx="73263" cy="76854"/>
            </a:xfrm>
            <a:custGeom>
              <a:rect b="b" l="l" r="r" t="t"/>
              <a:pathLst>
                <a:path extrusionOk="0" h="1862" w="1775">
                  <a:moveTo>
                    <a:pt x="894" y="1"/>
                  </a:moveTo>
                  <a:lnTo>
                    <a:pt x="667" y="37"/>
                  </a:lnTo>
                  <a:lnTo>
                    <a:pt x="453" y="120"/>
                  </a:lnTo>
                  <a:cubicBezTo>
                    <a:pt x="274" y="239"/>
                    <a:pt x="132" y="418"/>
                    <a:pt x="60" y="632"/>
                  </a:cubicBezTo>
                  <a:lnTo>
                    <a:pt x="48" y="668"/>
                  </a:lnTo>
                  <a:cubicBezTo>
                    <a:pt x="36" y="715"/>
                    <a:pt x="24" y="763"/>
                    <a:pt x="24" y="823"/>
                  </a:cubicBezTo>
                  <a:cubicBezTo>
                    <a:pt x="1" y="930"/>
                    <a:pt x="1" y="1061"/>
                    <a:pt x="36" y="1168"/>
                  </a:cubicBezTo>
                  <a:lnTo>
                    <a:pt x="36" y="1192"/>
                  </a:lnTo>
                  <a:lnTo>
                    <a:pt x="48" y="1227"/>
                  </a:lnTo>
                  <a:lnTo>
                    <a:pt x="144" y="1442"/>
                  </a:lnTo>
                  <a:cubicBezTo>
                    <a:pt x="191" y="1537"/>
                    <a:pt x="263" y="1620"/>
                    <a:pt x="358" y="1680"/>
                  </a:cubicBezTo>
                  <a:cubicBezTo>
                    <a:pt x="417" y="1727"/>
                    <a:pt x="477" y="1763"/>
                    <a:pt x="548" y="1787"/>
                  </a:cubicBezTo>
                  <a:cubicBezTo>
                    <a:pt x="638" y="1837"/>
                    <a:pt x="727" y="1861"/>
                    <a:pt x="823" y="1861"/>
                  </a:cubicBezTo>
                  <a:cubicBezTo>
                    <a:pt x="842" y="1861"/>
                    <a:pt x="862" y="1860"/>
                    <a:pt x="882" y="1858"/>
                  </a:cubicBezTo>
                  <a:lnTo>
                    <a:pt x="1108" y="1835"/>
                  </a:lnTo>
                  <a:lnTo>
                    <a:pt x="1322" y="1739"/>
                  </a:lnTo>
                  <a:cubicBezTo>
                    <a:pt x="1501" y="1620"/>
                    <a:pt x="1644" y="1442"/>
                    <a:pt x="1715" y="1227"/>
                  </a:cubicBezTo>
                  <a:lnTo>
                    <a:pt x="1715" y="1239"/>
                  </a:lnTo>
                  <a:cubicBezTo>
                    <a:pt x="1715" y="1227"/>
                    <a:pt x="1727" y="1215"/>
                    <a:pt x="1727" y="1204"/>
                  </a:cubicBezTo>
                  <a:lnTo>
                    <a:pt x="1739" y="1180"/>
                  </a:lnTo>
                  <a:cubicBezTo>
                    <a:pt x="1775" y="1061"/>
                    <a:pt x="1775" y="942"/>
                    <a:pt x="1751" y="823"/>
                  </a:cubicBezTo>
                  <a:cubicBezTo>
                    <a:pt x="1751" y="775"/>
                    <a:pt x="1739" y="727"/>
                    <a:pt x="1727" y="680"/>
                  </a:cubicBezTo>
                  <a:cubicBezTo>
                    <a:pt x="1727" y="656"/>
                    <a:pt x="1715" y="644"/>
                    <a:pt x="1715" y="632"/>
                  </a:cubicBezTo>
                  <a:cubicBezTo>
                    <a:pt x="1679" y="561"/>
                    <a:pt x="1656" y="501"/>
                    <a:pt x="1632" y="430"/>
                  </a:cubicBezTo>
                  <a:cubicBezTo>
                    <a:pt x="1572" y="334"/>
                    <a:pt x="1501" y="251"/>
                    <a:pt x="1406" y="191"/>
                  </a:cubicBezTo>
                  <a:cubicBezTo>
                    <a:pt x="1358" y="132"/>
                    <a:pt x="1287" y="96"/>
                    <a:pt x="1215" y="84"/>
                  </a:cubicBezTo>
                  <a:cubicBezTo>
                    <a:pt x="1120" y="25"/>
                    <a:pt x="1001" y="1"/>
                    <a:pt x="89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34"/>
            <p:cNvSpPr/>
            <p:nvPr/>
          </p:nvSpPr>
          <p:spPr>
            <a:xfrm>
              <a:off x="1541500" y="5919290"/>
              <a:ext cx="74749" cy="73635"/>
            </a:xfrm>
            <a:custGeom>
              <a:rect b="b" l="l" r="r" t="t"/>
              <a:pathLst>
                <a:path extrusionOk="0" h="1784" w="1811">
                  <a:moveTo>
                    <a:pt x="935" y="0"/>
                  </a:moveTo>
                  <a:cubicBezTo>
                    <a:pt x="882" y="0"/>
                    <a:pt x="828" y="6"/>
                    <a:pt x="775" y="17"/>
                  </a:cubicBezTo>
                  <a:cubicBezTo>
                    <a:pt x="691" y="17"/>
                    <a:pt x="620" y="41"/>
                    <a:pt x="548" y="76"/>
                  </a:cubicBezTo>
                  <a:cubicBezTo>
                    <a:pt x="477" y="100"/>
                    <a:pt x="405" y="136"/>
                    <a:pt x="358" y="184"/>
                  </a:cubicBezTo>
                  <a:cubicBezTo>
                    <a:pt x="286" y="231"/>
                    <a:pt x="227" y="279"/>
                    <a:pt x="191" y="350"/>
                  </a:cubicBezTo>
                  <a:cubicBezTo>
                    <a:pt x="143" y="410"/>
                    <a:pt x="96" y="469"/>
                    <a:pt x="84" y="553"/>
                  </a:cubicBezTo>
                  <a:cubicBezTo>
                    <a:pt x="24" y="648"/>
                    <a:pt x="1" y="767"/>
                    <a:pt x="1" y="886"/>
                  </a:cubicBezTo>
                  <a:lnTo>
                    <a:pt x="36" y="1124"/>
                  </a:lnTo>
                  <a:lnTo>
                    <a:pt x="120" y="1339"/>
                  </a:lnTo>
                  <a:lnTo>
                    <a:pt x="263" y="1517"/>
                  </a:lnTo>
                  <a:lnTo>
                    <a:pt x="441" y="1660"/>
                  </a:lnTo>
                  <a:lnTo>
                    <a:pt x="655" y="1755"/>
                  </a:lnTo>
                  <a:cubicBezTo>
                    <a:pt x="721" y="1775"/>
                    <a:pt x="787" y="1784"/>
                    <a:pt x="852" y="1784"/>
                  </a:cubicBezTo>
                  <a:cubicBezTo>
                    <a:pt x="906" y="1784"/>
                    <a:pt x="959" y="1778"/>
                    <a:pt x="1013" y="1767"/>
                  </a:cubicBezTo>
                  <a:cubicBezTo>
                    <a:pt x="1096" y="1767"/>
                    <a:pt x="1167" y="1743"/>
                    <a:pt x="1239" y="1708"/>
                  </a:cubicBezTo>
                  <a:cubicBezTo>
                    <a:pt x="1346" y="1672"/>
                    <a:pt x="1441" y="1600"/>
                    <a:pt x="1525" y="1517"/>
                  </a:cubicBezTo>
                  <a:lnTo>
                    <a:pt x="1525" y="1529"/>
                  </a:lnTo>
                  <a:lnTo>
                    <a:pt x="1560" y="1481"/>
                  </a:lnTo>
                  <a:cubicBezTo>
                    <a:pt x="1715" y="1327"/>
                    <a:pt x="1798" y="1112"/>
                    <a:pt x="1810" y="886"/>
                  </a:cubicBezTo>
                  <a:lnTo>
                    <a:pt x="1787" y="672"/>
                  </a:lnTo>
                  <a:cubicBezTo>
                    <a:pt x="1739" y="529"/>
                    <a:pt x="1667" y="398"/>
                    <a:pt x="1560" y="303"/>
                  </a:cubicBezTo>
                  <a:lnTo>
                    <a:pt x="1525" y="255"/>
                  </a:lnTo>
                  <a:lnTo>
                    <a:pt x="1346" y="124"/>
                  </a:lnTo>
                  <a:lnTo>
                    <a:pt x="1132" y="29"/>
                  </a:lnTo>
                  <a:cubicBezTo>
                    <a:pt x="1066" y="9"/>
                    <a:pt x="1001" y="0"/>
                    <a:pt x="93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34"/>
            <p:cNvSpPr/>
            <p:nvPr/>
          </p:nvSpPr>
          <p:spPr>
            <a:xfrm>
              <a:off x="1414208" y="5651663"/>
              <a:ext cx="73758" cy="57537"/>
            </a:xfrm>
            <a:custGeom>
              <a:rect b="b" l="l" r="r" t="t"/>
              <a:pathLst>
                <a:path extrusionOk="0" h="1394" w="1787">
                  <a:moveTo>
                    <a:pt x="894" y="0"/>
                  </a:moveTo>
                  <a:cubicBezTo>
                    <a:pt x="1" y="0"/>
                    <a:pt x="1" y="1393"/>
                    <a:pt x="894" y="1393"/>
                  </a:cubicBezTo>
                  <a:cubicBezTo>
                    <a:pt x="1787" y="1393"/>
                    <a:pt x="1787" y="0"/>
                    <a:pt x="89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34"/>
            <p:cNvSpPr/>
            <p:nvPr/>
          </p:nvSpPr>
          <p:spPr>
            <a:xfrm>
              <a:off x="1553305" y="4790667"/>
              <a:ext cx="64430" cy="69837"/>
            </a:xfrm>
            <a:custGeom>
              <a:rect b="b" l="l" r="r" t="t"/>
              <a:pathLst>
                <a:path extrusionOk="0" h="1692" w="1561">
                  <a:moveTo>
                    <a:pt x="774" y="0"/>
                  </a:moveTo>
                  <a:lnTo>
                    <a:pt x="572" y="24"/>
                  </a:lnTo>
                  <a:cubicBezTo>
                    <a:pt x="441" y="60"/>
                    <a:pt x="322" y="131"/>
                    <a:pt x="227" y="227"/>
                  </a:cubicBezTo>
                  <a:lnTo>
                    <a:pt x="108" y="381"/>
                  </a:lnTo>
                  <a:cubicBezTo>
                    <a:pt x="36" y="501"/>
                    <a:pt x="0" y="631"/>
                    <a:pt x="0" y="774"/>
                  </a:cubicBezTo>
                  <a:lnTo>
                    <a:pt x="12" y="917"/>
                  </a:lnTo>
                  <a:cubicBezTo>
                    <a:pt x="0" y="1024"/>
                    <a:pt x="24" y="1120"/>
                    <a:pt x="84" y="1215"/>
                  </a:cubicBezTo>
                  <a:cubicBezTo>
                    <a:pt x="108" y="1310"/>
                    <a:pt x="167" y="1393"/>
                    <a:pt x="238" y="1465"/>
                  </a:cubicBezTo>
                  <a:cubicBezTo>
                    <a:pt x="381" y="1596"/>
                    <a:pt x="572" y="1679"/>
                    <a:pt x="774" y="1691"/>
                  </a:cubicBezTo>
                  <a:lnTo>
                    <a:pt x="989" y="1655"/>
                  </a:lnTo>
                  <a:cubicBezTo>
                    <a:pt x="1108" y="1620"/>
                    <a:pt x="1227" y="1560"/>
                    <a:pt x="1322" y="1465"/>
                  </a:cubicBezTo>
                  <a:lnTo>
                    <a:pt x="1441" y="1310"/>
                  </a:lnTo>
                  <a:cubicBezTo>
                    <a:pt x="1512" y="1191"/>
                    <a:pt x="1548" y="1060"/>
                    <a:pt x="1548" y="929"/>
                  </a:cubicBezTo>
                  <a:lnTo>
                    <a:pt x="1560" y="774"/>
                  </a:lnTo>
                  <a:cubicBezTo>
                    <a:pt x="1548" y="572"/>
                    <a:pt x="1465" y="381"/>
                    <a:pt x="1334" y="227"/>
                  </a:cubicBezTo>
                  <a:cubicBezTo>
                    <a:pt x="1179" y="84"/>
                    <a:pt x="989" y="0"/>
                    <a:pt x="77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34"/>
            <p:cNvSpPr/>
            <p:nvPr/>
          </p:nvSpPr>
          <p:spPr>
            <a:xfrm>
              <a:off x="1208824" y="4127955"/>
              <a:ext cx="463931" cy="542849"/>
            </a:xfrm>
            <a:custGeom>
              <a:rect b="b" l="l" r="r" t="t"/>
              <a:pathLst>
                <a:path extrusionOk="0" h="13152" w="11240">
                  <a:moveTo>
                    <a:pt x="6298" y="0"/>
                  </a:moveTo>
                  <a:cubicBezTo>
                    <a:pt x="5278" y="0"/>
                    <a:pt x="4236" y="286"/>
                    <a:pt x="3334" y="852"/>
                  </a:cubicBezTo>
                  <a:cubicBezTo>
                    <a:pt x="1143" y="2186"/>
                    <a:pt x="0" y="4746"/>
                    <a:pt x="476" y="7270"/>
                  </a:cubicBezTo>
                  <a:cubicBezTo>
                    <a:pt x="1584" y="7377"/>
                    <a:pt x="2608" y="7901"/>
                    <a:pt x="3334" y="8734"/>
                  </a:cubicBezTo>
                  <a:cubicBezTo>
                    <a:pt x="3596" y="9044"/>
                    <a:pt x="3798" y="9389"/>
                    <a:pt x="3953" y="9758"/>
                  </a:cubicBezTo>
                  <a:cubicBezTo>
                    <a:pt x="4358" y="10353"/>
                    <a:pt x="4632" y="11020"/>
                    <a:pt x="4763" y="11734"/>
                  </a:cubicBezTo>
                  <a:cubicBezTo>
                    <a:pt x="4882" y="12151"/>
                    <a:pt x="4941" y="12592"/>
                    <a:pt x="4965" y="13044"/>
                  </a:cubicBezTo>
                  <a:cubicBezTo>
                    <a:pt x="5191" y="13092"/>
                    <a:pt x="5429" y="13128"/>
                    <a:pt x="5667" y="13151"/>
                  </a:cubicBezTo>
                  <a:cubicBezTo>
                    <a:pt x="5679" y="11877"/>
                    <a:pt x="5691" y="10591"/>
                    <a:pt x="5691" y="9318"/>
                  </a:cubicBezTo>
                  <a:cubicBezTo>
                    <a:pt x="5108" y="9091"/>
                    <a:pt x="4572" y="8782"/>
                    <a:pt x="4084" y="8389"/>
                  </a:cubicBezTo>
                  <a:cubicBezTo>
                    <a:pt x="3703" y="8091"/>
                    <a:pt x="2953" y="7627"/>
                    <a:pt x="3084" y="7079"/>
                  </a:cubicBezTo>
                  <a:cubicBezTo>
                    <a:pt x="3108" y="6996"/>
                    <a:pt x="3191" y="6936"/>
                    <a:pt x="3274" y="6936"/>
                  </a:cubicBezTo>
                  <a:cubicBezTo>
                    <a:pt x="3288" y="6935"/>
                    <a:pt x="3302" y="6935"/>
                    <a:pt x="3316" y="6935"/>
                  </a:cubicBezTo>
                  <a:cubicBezTo>
                    <a:pt x="3783" y="6935"/>
                    <a:pt x="4129" y="7516"/>
                    <a:pt x="4441" y="7794"/>
                  </a:cubicBezTo>
                  <a:cubicBezTo>
                    <a:pt x="4846" y="8139"/>
                    <a:pt x="5263" y="8460"/>
                    <a:pt x="5691" y="8746"/>
                  </a:cubicBezTo>
                  <a:cubicBezTo>
                    <a:pt x="5691" y="8329"/>
                    <a:pt x="5691" y="7901"/>
                    <a:pt x="5691" y="7484"/>
                  </a:cubicBezTo>
                  <a:cubicBezTo>
                    <a:pt x="5548" y="7472"/>
                    <a:pt x="5417" y="7389"/>
                    <a:pt x="5346" y="7270"/>
                  </a:cubicBezTo>
                  <a:lnTo>
                    <a:pt x="4155" y="5127"/>
                  </a:lnTo>
                  <a:cubicBezTo>
                    <a:pt x="3846" y="4579"/>
                    <a:pt x="3322" y="3864"/>
                    <a:pt x="3370" y="3210"/>
                  </a:cubicBezTo>
                  <a:cubicBezTo>
                    <a:pt x="3378" y="3059"/>
                    <a:pt x="3499" y="2955"/>
                    <a:pt x="3628" y="2955"/>
                  </a:cubicBezTo>
                  <a:cubicBezTo>
                    <a:pt x="3673" y="2955"/>
                    <a:pt x="3719" y="2968"/>
                    <a:pt x="3762" y="2995"/>
                  </a:cubicBezTo>
                  <a:cubicBezTo>
                    <a:pt x="4370" y="3305"/>
                    <a:pt x="4667" y="4103"/>
                    <a:pt x="4989" y="4662"/>
                  </a:cubicBezTo>
                  <a:lnTo>
                    <a:pt x="5787" y="6103"/>
                  </a:lnTo>
                  <a:cubicBezTo>
                    <a:pt x="6453" y="5031"/>
                    <a:pt x="7084" y="3936"/>
                    <a:pt x="7680" y="2817"/>
                  </a:cubicBezTo>
                  <a:cubicBezTo>
                    <a:pt x="7731" y="2721"/>
                    <a:pt x="7825" y="2680"/>
                    <a:pt x="7921" y="2680"/>
                  </a:cubicBezTo>
                  <a:cubicBezTo>
                    <a:pt x="8113" y="2680"/>
                    <a:pt x="8318" y="2841"/>
                    <a:pt x="8239" y="3055"/>
                  </a:cubicBezTo>
                  <a:cubicBezTo>
                    <a:pt x="7703" y="4400"/>
                    <a:pt x="7072" y="5710"/>
                    <a:pt x="6346" y="6960"/>
                  </a:cubicBezTo>
                  <a:cubicBezTo>
                    <a:pt x="6358" y="7413"/>
                    <a:pt x="6370" y="7877"/>
                    <a:pt x="6394" y="8329"/>
                  </a:cubicBezTo>
                  <a:cubicBezTo>
                    <a:pt x="6489" y="8234"/>
                    <a:pt x="6560" y="8151"/>
                    <a:pt x="6632" y="8067"/>
                  </a:cubicBezTo>
                  <a:cubicBezTo>
                    <a:pt x="7084" y="7532"/>
                    <a:pt x="7525" y="7008"/>
                    <a:pt x="7989" y="6496"/>
                  </a:cubicBezTo>
                  <a:cubicBezTo>
                    <a:pt x="8041" y="6438"/>
                    <a:pt x="8104" y="6413"/>
                    <a:pt x="8166" y="6413"/>
                  </a:cubicBezTo>
                  <a:cubicBezTo>
                    <a:pt x="8346" y="6413"/>
                    <a:pt x="8521" y="6619"/>
                    <a:pt x="8406" y="6805"/>
                  </a:cubicBezTo>
                  <a:cubicBezTo>
                    <a:pt x="8037" y="7389"/>
                    <a:pt x="7620" y="7948"/>
                    <a:pt x="7203" y="8496"/>
                  </a:cubicBezTo>
                  <a:cubicBezTo>
                    <a:pt x="6977" y="8782"/>
                    <a:pt x="6739" y="9234"/>
                    <a:pt x="6418" y="9484"/>
                  </a:cubicBezTo>
                  <a:cubicBezTo>
                    <a:pt x="6429" y="9865"/>
                    <a:pt x="6441" y="10234"/>
                    <a:pt x="6441" y="10615"/>
                  </a:cubicBezTo>
                  <a:cubicBezTo>
                    <a:pt x="6834" y="9960"/>
                    <a:pt x="7561" y="9460"/>
                    <a:pt x="8203" y="9163"/>
                  </a:cubicBezTo>
                  <a:cubicBezTo>
                    <a:pt x="8240" y="9144"/>
                    <a:pt x="8279" y="9136"/>
                    <a:pt x="8316" y="9136"/>
                  </a:cubicBezTo>
                  <a:cubicBezTo>
                    <a:pt x="8524" y="9136"/>
                    <a:pt x="8714" y="9383"/>
                    <a:pt x="8513" y="9544"/>
                  </a:cubicBezTo>
                  <a:cubicBezTo>
                    <a:pt x="8144" y="9853"/>
                    <a:pt x="7811" y="10175"/>
                    <a:pt x="7501" y="10544"/>
                  </a:cubicBezTo>
                  <a:cubicBezTo>
                    <a:pt x="7180" y="10889"/>
                    <a:pt x="6977" y="11318"/>
                    <a:pt x="6620" y="11639"/>
                  </a:cubicBezTo>
                  <a:cubicBezTo>
                    <a:pt x="6572" y="11675"/>
                    <a:pt x="6513" y="11699"/>
                    <a:pt x="6453" y="11711"/>
                  </a:cubicBezTo>
                  <a:cubicBezTo>
                    <a:pt x="6465" y="12187"/>
                    <a:pt x="6465" y="12663"/>
                    <a:pt x="6465" y="13151"/>
                  </a:cubicBezTo>
                  <a:cubicBezTo>
                    <a:pt x="7930" y="13044"/>
                    <a:pt x="9239" y="12223"/>
                    <a:pt x="9966" y="10949"/>
                  </a:cubicBezTo>
                  <a:cubicBezTo>
                    <a:pt x="10192" y="10544"/>
                    <a:pt x="10382" y="10127"/>
                    <a:pt x="10525" y="9699"/>
                  </a:cubicBezTo>
                  <a:cubicBezTo>
                    <a:pt x="10978" y="8841"/>
                    <a:pt x="11180" y="7865"/>
                    <a:pt x="11097" y="6889"/>
                  </a:cubicBezTo>
                  <a:cubicBezTo>
                    <a:pt x="11109" y="6793"/>
                    <a:pt x="11121" y="6686"/>
                    <a:pt x="11121" y="6579"/>
                  </a:cubicBezTo>
                  <a:cubicBezTo>
                    <a:pt x="11240" y="5234"/>
                    <a:pt x="11121" y="3853"/>
                    <a:pt x="10561" y="2602"/>
                  </a:cubicBezTo>
                  <a:cubicBezTo>
                    <a:pt x="9768" y="858"/>
                    <a:pt x="8066" y="0"/>
                    <a:pt x="6298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34"/>
            <p:cNvSpPr/>
            <p:nvPr/>
          </p:nvSpPr>
          <p:spPr>
            <a:xfrm>
              <a:off x="1000426" y="4426291"/>
              <a:ext cx="414318" cy="392401"/>
            </a:xfrm>
            <a:custGeom>
              <a:rect b="b" l="l" r="r" t="t"/>
              <a:pathLst>
                <a:path extrusionOk="0" h="9507" w="10038">
                  <a:moveTo>
                    <a:pt x="5012" y="1"/>
                  </a:moveTo>
                  <a:cubicBezTo>
                    <a:pt x="4546" y="1"/>
                    <a:pt x="4086" y="70"/>
                    <a:pt x="3644" y="208"/>
                  </a:cubicBezTo>
                  <a:cubicBezTo>
                    <a:pt x="1346" y="792"/>
                    <a:pt x="1" y="3209"/>
                    <a:pt x="584" y="5447"/>
                  </a:cubicBezTo>
                  <a:cubicBezTo>
                    <a:pt x="644" y="5995"/>
                    <a:pt x="858" y="6519"/>
                    <a:pt x="1180" y="6971"/>
                  </a:cubicBezTo>
                  <a:cubicBezTo>
                    <a:pt x="2122" y="8547"/>
                    <a:pt x="4065" y="9507"/>
                    <a:pt x="5951" y="9507"/>
                  </a:cubicBezTo>
                  <a:cubicBezTo>
                    <a:pt x="6901" y="9507"/>
                    <a:pt x="7836" y="9263"/>
                    <a:pt x="8621" y="8733"/>
                  </a:cubicBezTo>
                  <a:cubicBezTo>
                    <a:pt x="8240" y="8340"/>
                    <a:pt x="7859" y="7947"/>
                    <a:pt x="7454" y="7566"/>
                  </a:cubicBezTo>
                  <a:cubicBezTo>
                    <a:pt x="7156" y="7293"/>
                    <a:pt x="6847" y="7019"/>
                    <a:pt x="6549" y="6745"/>
                  </a:cubicBezTo>
                  <a:cubicBezTo>
                    <a:pt x="6306" y="6775"/>
                    <a:pt x="6057" y="6788"/>
                    <a:pt x="5805" y="6788"/>
                  </a:cubicBezTo>
                  <a:cubicBezTo>
                    <a:pt x="5075" y="6788"/>
                    <a:pt x="4326" y="6682"/>
                    <a:pt x="3644" y="6602"/>
                  </a:cubicBezTo>
                  <a:cubicBezTo>
                    <a:pt x="3418" y="6590"/>
                    <a:pt x="3227" y="6447"/>
                    <a:pt x="3156" y="6245"/>
                  </a:cubicBezTo>
                  <a:cubicBezTo>
                    <a:pt x="3073" y="6030"/>
                    <a:pt x="3144" y="5947"/>
                    <a:pt x="3287" y="5769"/>
                  </a:cubicBezTo>
                  <a:cubicBezTo>
                    <a:pt x="3384" y="5680"/>
                    <a:pt x="3507" y="5631"/>
                    <a:pt x="3638" y="5631"/>
                  </a:cubicBezTo>
                  <a:cubicBezTo>
                    <a:pt x="3683" y="5631"/>
                    <a:pt x="3729" y="5637"/>
                    <a:pt x="3775" y="5649"/>
                  </a:cubicBezTo>
                  <a:cubicBezTo>
                    <a:pt x="4323" y="5733"/>
                    <a:pt x="4882" y="5757"/>
                    <a:pt x="5442" y="5780"/>
                  </a:cubicBezTo>
                  <a:cubicBezTo>
                    <a:pt x="4966" y="5399"/>
                    <a:pt x="4430" y="5007"/>
                    <a:pt x="4108" y="4518"/>
                  </a:cubicBezTo>
                  <a:cubicBezTo>
                    <a:pt x="3949" y="4546"/>
                    <a:pt x="3789" y="4559"/>
                    <a:pt x="3630" y="4559"/>
                  </a:cubicBezTo>
                  <a:cubicBezTo>
                    <a:pt x="3233" y="4559"/>
                    <a:pt x="2843" y="4474"/>
                    <a:pt x="2477" y="4304"/>
                  </a:cubicBezTo>
                  <a:cubicBezTo>
                    <a:pt x="2125" y="4122"/>
                    <a:pt x="2309" y="3567"/>
                    <a:pt x="2661" y="3567"/>
                  </a:cubicBezTo>
                  <a:cubicBezTo>
                    <a:pt x="2701" y="3567"/>
                    <a:pt x="2743" y="3574"/>
                    <a:pt x="2787" y="3590"/>
                  </a:cubicBezTo>
                  <a:cubicBezTo>
                    <a:pt x="3129" y="3711"/>
                    <a:pt x="3492" y="3781"/>
                    <a:pt x="3857" y="3781"/>
                  </a:cubicBezTo>
                  <a:cubicBezTo>
                    <a:pt x="3885" y="3781"/>
                    <a:pt x="3913" y="3781"/>
                    <a:pt x="3942" y="3780"/>
                  </a:cubicBezTo>
                  <a:cubicBezTo>
                    <a:pt x="3751" y="3125"/>
                    <a:pt x="3775" y="2423"/>
                    <a:pt x="4001" y="1780"/>
                  </a:cubicBezTo>
                  <a:cubicBezTo>
                    <a:pt x="4045" y="1670"/>
                    <a:pt x="4152" y="1614"/>
                    <a:pt x="4255" y="1614"/>
                  </a:cubicBezTo>
                  <a:cubicBezTo>
                    <a:pt x="4375" y="1614"/>
                    <a:pt x="4489" y="1691"/>
                    <a:pt x="4489" y="1851"/>
                  </a:cubicBezTo>
                  <a:cubicBezTo>
                    <a:pt x="4478" y="2292"/>
                    <a:pt x="4501" y="2721"/>
                    <a:pt x="4573" y="3149"/>
                  </a:cubicBezTo>
                  <a:cubicBezTo>
                    <a:pt x="4656" y="3447"/>
                    <a:pt x="4763" y="3744"/>
                    <a:pt x="4894" y="4018"/>
                  </a:cubicBezTo>
                  <a:cubicBezTo>
                    <a:pt x="5418" y="4316"/>
                    <a:pt x="5871" y="4780"/>
                    <a:pt x="6311" y="5149"/>
                  </a:cubicBezTo>
                  <a:cubicBezTo>
                    <a:pt x="6537" y="5340"/>
                    <a:pt x="6764" y="5542"/>
                    <a:pt x="6978" y="5733"/>
                  </a:cubicBezTo>
                  <a:cubicBezTo>
                    <a:pt x="6871" y="5352"/>
                    <a:pt x="6811" y="4971"/>
                    <a:pt x="6752" y="4685"/>
                  </a:cubicBezTo>
                  <a:cubicBezTo>
                    <a:pt x="6514" y="3661"/>
                    <a:pt x="6418" y="2613"/>
                    <a:pt x="6454" y="1566"/>
                  </a:cubicBezTo>
                  <a:cubicBezTo>
                    <a:pt x="6460" y="1329"/>
                    <a:pt x="6633" y="1213"/>
                    <a:pt x="6811" y="1213"/>
                  </a:cubicBezTo>
                  <a:cubicBezTo>
                    <a:pt x="6990" y="1213"/>
                    <a:pt x="7174" y="1332"/>
                    <a:pt x="7192" y="1566"/>
                  </a:cubicBezTo>
                  <a:cubicBezTo>
                    <a:pt x="7264" y="2578"/>
                    <a:pt x="7418" y="3578"/>
                    <a:pt x="7657" y="4566"/>
                  </a:cubicBezTo>
                  <a:cubicBezTo>
                    <a:pt x="7811" y="5197"/>
                    <a:pt x="8359" y="6138"/>
                    <a:pt x="8145" y="6792"/>
                  </a:cubicBezTo>
                  <a:cubicBezTo>
                    <a:pt x="8561" y="7185"/>
                    <a:pt x="8990" y="7590"/>
                    <a:pt x="9407" y="7995"/>
                  </a:cubicBezTo>
                  <a:cubicBezTo>
                    <a:pt x="9871" y="7364"/>
                    <a:pt x="10038" y="6590"/>
                    <a:pt x="10014" y="5804"/>
                  </a:cubicBezTo>
                  <a:cubicBezTo>
                    <a:pt x="9990" y="5364"/>
                    <a:pt x="9931" y="4923"/>
                    <a:pt x="9812" y="4495"/>
                  </a:cubicBezTo>
                  <a:cubicBezTo>
                    <a:pt x="9681" y="3792"/>
                    <a:pt x="9407" y="3113"/>
                    <a:pt x="9002" y="2518"/>
                  </a:cubicBezTo>
                  <a:cubicBezTo>
                    <a:pt x="8847" y="2149"/>
                    <a:pt x="8645" y="1816"/>
                    <a:pt x="8383" y="1506"/>
                  </a:cubicBezTo>
                  <a:cubicBezTo>
                    <a:pt x="7657" y="673"/>
                    <a:pt x="6633" y="149"/>
                    <a:pt x="5537" y="30"/>
                  </a:cubicBezTo>
                  <a:cubicBezTo>
                    <a:pt x="5362" y="10"/>
                    <a:pt x="5187" y="1"/>
                    <a:pt x="5012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34"/>
            <p:cNvSpPr/>
            <p:nvPr/>
          </p:nvSpPr>
          <p:spPr>
            <a:xfrm>
              <a:off x="1088012" y="4237829"/>
              <a:ext cx="480524" cy="808082"/>
            </a:xfrm>
            <a:custGeom>
              <a:rect b="b" l="l" r="r" t="t"/>
              <a:pathLst>
                <a:path extrusionOk="0" h="19578" w="11642">
                  <a:moveTo>
                    <a:pt x="10850" y="0"/>
                  </a:moveTo>
                  <a:cubicBezTo>
                    <a:pt x="10753" y="0"/>
                    <a:pt x="10659" y="43"/>
                    <a:pt x="10607" y="143"/>
                  </a:cubicBezTo>
                  <a:cubicBezTo>
                    <a:pt x="9999" y="1250"/>
                    <a:pt x="9380" y="2357"/>
                    <a:pt x="8714" y="3429"/>
                  </a:cubicBezTo>
                  <a:cubicBezTo>
                    <a:pt x="8440" y="2953"/>
                    <a:pt x="8178" y="2465"/>
                    <a:pt x="7916" y="1988"/>
                  </a:cubicBezTo>
                  <a:cubicBezTo>
                    <a:pt x="7594" y="1417"/>
                    <a:pt x="7285" y="631"/>
                    <a:pt x="6689" y="309"/>
                  </a:cubicBezTo>
                  <a:cubicBezTo>
                    <a:pt x="6649" y="287"/>
                    <a:pt x="6607" y="276"/>
                    <a:pt x="6565" y="276"/>
                  </a:cubicBezTo>
                  <a:cubicBezTo>
                    <a:pt x="6432" y="276"/>
                    <a:pt x="6306" y="382"/>
                    <a:pt x="6297" y="536"/>
                  </a:cubicBezTo>
                  <a:cubicBezTo>
                    <a:pt x="6249" y="1191"/>
                    <a:pt x="6773" y="1893"/>
                    <a:pt x="7082" y="2453"/>
                  </a:cubicBezTo>
                  <a:lnTo>
                    <a:pt x="8273" y="4584"/>
                  </a:lnTo>
                  <a:cubicBezTo>
                    <a:pt x="8344" y="4703"/>
                    <a:pt x="8475" y="4786"/>
                    <a:pt x="8618" y="4810"/>
                  </a:cubicBezTo>
                  <a:cubicBezTo>
                    <a:pt x="8618" y="5227"/>
                    <a:pt x="8618" y="5655"/>
                    <a:pt x="8618" y="6072"/>
                  </a:cubicBezTo>
                  <a:cubicBezTo>
                    <a:pt x="8190" y="5774"/>
                    <a:pt x="7773" y="5465"/>
                    <a:pt x="7368" y="5120"/>
                  </a:cubicBezTo>
                  <a:cubicBezTo>
                    <a:pt x="7056" y="4842"/>
                    <a:pt x="6709" y="4249"/>
                    <a:pt x="6242" y="4249"/>
                  </a:cubicBezTo>
                  <a:cubicBezTo>
                    <a:pt x="6228" y="4249"/>
                    <a:pt x="6215" y="4249"/>
                    <a:pt x="6201" y="4250"/>
                  </a:cubicBezTo>
                  <a:cubicBezTo>
                    <a:pt x="6118" y="4250"/>
                    <a:pt x="6035" y="4310"/>
                    <a:pt x="6011" y="4405"/>
                  </a:cubicBezTo>
                  <a:cubicBezTo>
                    <a:pt x="5880" y="4953"/>
                    <a:pt x="6630" y="5417"/>
                    <a:pt x="7011" y="5715"/>
                  </a:cubicBezTo>
                  <a:cubicBezTo>
                    <a:pt x="7499" y="6108"/>
                    <a:pt x="8035" y="6417"/>
                    <a:pt x="8618" y="6644"/>
                  </a:cubicBezTo>
                  <a:cubicBezTo>
                    <a:pt x="8618" y="7918"/>
                    <a:pt x="8618" y="9203"/>
                    <a:pt x="8594" y="10477"/>
                  </a:cubicBezTo>
                  <a:cubicBezTo>
                    <a:pt x="8583" y="10977"/>
                    <a:pt x="8571" y="11489"/>
                    <a:pt x="8559" y="12001"/>
                  </a:cubicBezTo>
                  <a:cubicBezTo>
                    <a:pt x="8547" y="12632"/>
                    <a:pt x="8523" y="13263"/>
                    <a:pt x="8511" y="13906"/>
                  </a:cubicBezTo>
                  <a:cubicBezTo>
                    <a:pt x="8130" y="13430"/>
                    <a:pt x="7725" y="12978"/>
                    <a:pt x="7285" y="12561"/>
                  </a:cubicBezTo>
                  <a:cubicBezTo>
                    <a:pt x="6868" y="12156"/>
                    <a:pt x="6428" y="11751"/>
                    <a:pt x="6023" y="11358"/>
                  </a:cubicBezTo>
                  <a:cubicBezTo>
                    <a:pt x="6237" y="10704"/>
                    <a:pt x="5677" y="9763"/>
                    <a:pt x="5535" y="9132"/>
                  </a:cubicBezTo>
                  <a:cubicBezTo>
                    <a:pt x="5296" y="8144"/>
                    <a:pt x="5142" y="7144"/>
                    <a:pt x="5070" y="6132"/>
                  </a:cubicBezTo>
                  <a:cubicBezTo>
                    <a:pt x="5052" y="5898"/>
                    <a:pt x="4868" y="5779"/>
                    <a:pt x="4689" y="5779"/>
                  </a:cubicBezTo>
                  <a:cubicBezTo>
                    <a:pt x="4511" y="5779"/>
                    <a:pt x="4338" y="5895"/>
                    <a:pt x="4332" y="6132"/>
                  </a:cubicBezTo>
                  <a:cubicBezTo>
                    <a:pt x="4296" y="7179"/>
                    <a:pt x="4392" y="8227"/>
                    <a:pt x="4630" y="9251"/>
                  </a:cubicBezTo>
                  <a:cubicBezTo>
                    <a:pt x="4689" y="9537"/>
                    <a:pt x="4749" y="9918"/>
                    <a:pt x="4856" y="10299"/>
                  </a:cubicBezTo>
                  <a:cubicBezTo>
                    <a:pt x="4642" y="10096"/>
                    <a:pt x="4415" y="9906"/>
                    <a:pt x="4189" y="9715"/>
                  </a:cubicBezTo>
                  <a:cubicBezTo>
                    <a:pt x="3749" y="9334"/>
                    <a:pt x="3296" y="8882"/>
                    <a:pt x="2772" y="8584"/>
                  </a:cubicBezTo>
                  <a:cubicBezTo>
                    <a:pt x="2641" y="8310"/>
                    <a:pt x="2534" y="8013"/>
                    <a:pt x="2451" y="7715"/>
                  </a:cubicBezTo>
                  <a:cubicBezTo>
                    <a:pt x="2379" y="7287"/>
                    <a:pt x="2356" y="6846"/>
                    <a:pt x="2367" y="6417"/>
                  </a:cubicBezTo>
                  <a:cubicBezTo>
                    <a:pt x="2367" y="6262"/>
                    <a:pt x="2251" y="6184"/>
                    <a:pt x="2129" y="6184"/>
                  </a:cubicBezTo>
                  <a:cubicBezTo>
                    <a:pt x="2027" y="6184"/>
                    <a:pt x="1923" y="6238"/>
                    <a:pt x="1879" y="6346"/>
                  </a:cubicBezTo>
                  <a:cubicBezTo>
                    <a:pt x="1653" y="6989"/>
                    <a:pt x="1629" y="7691"/>
                    <a:pt x="1820" y="8346"/>
                  </a:cubicBezTo>
                  <a:cubicBezTo>
                    <a:pt x="1791" y="8347"/>
                    <a:pt x="1763" y="8347"/>
                    <a:pt x="1735" y="8347"/>
                  </a:cubicBezTo>
                  <a:cubicBezTo>
                    <a:pt x="1370" y="8347"/>
                    <a:pt x="1007" y="8277"/>
                    <a:pt x="665" y="8156"/>
                  </a:cubicBezTo>
                  <a:cubicBezTo>
                    <a:pt x="623" y="8142"/>
                    <a:pt x="583" y="8136"/>
                    <a:pt x="545" y="8136"/>
                  </a:cubicBezTo>
                  <a:cubicBezTo>
                    <a:pt x="189" y="8136"/>
                    <a:pt x="0" y="8687"/>
                    <a:pt x="355" y="8870"/>
                  </a:cubicBezTo>
                  <a:cubicBezTo>
                    <a:pt x="721" y="9040"/>
                    <a:pt x="1111" y="9125"/>
                    <a:pt x="1508" y="9125"/>
                  </a:cubicBezTo>
                  <a:cubicBezTo>
                    <a:pt x="1667" y="9125"/>
                    <a:pt x="1827" y="9112"/>
                    <a:pt x="1986" y="9084"/>
                  </a:cubicBezTo>
                  <a:cubicBezTo>
                    <a:pt x="2308" y="9573"/>
                    <a:pt x="2844" y="9965"/>
                    <a:pt x="3320" y="10346"/>
                  </a:cubicBezTo>
                  <a:cubicBezTo>
                    <a:pt x="2760" y="10323"/>
                    <a:pt x="2201" y="10299"/>
                    <a:pt x="1641" y="10215"/>
                  </a:cubicBezTo>
                  <a:cubicBezTo>
                    <a:pt x="1598" y="10203"/>
                    <a:pt x="1554" y="10197"/>
                    <a:pt x="1511" y="10197"/>
                  </a:cubicBezTo>
                  <a:cubicBezTo>
                    <a:pt x="1385" y="10197"/>
                    <a:pt x="1262" y="10246"/>
                    <a:pt x="1165" y="10335"/>
                  </a:cubicBezTo>
                  <a:cubicBezTo>
                    <a:pt x="1022" y="10513"/>
                    <a:pt x="951" y="10596"/>
                    <a:pt x="1034" y="10811"/>
                  </a:cubicBezTo>
                  <a:cubicBezTo>
                    <a:pt x="1105" y="11013"/>
                    <a:pt x="1296" y="11156"/>
                    <a:pt x="1510" y="11168"/>
                  </a:cubicBezTo>
                  <a:cubicBezTo>
                    <a:pt x="2216" y="11240"/>
                    <a:pt x="2984" y="11347"/>
                    <a:pt x="3730" y="11347"/>
                  </a:cubicBezTo>
                  <a:cubicBezTo>
                    <a:pt x="3966" y="11347"/>
                    <a:pt x="4199" y="11337"/>
                    <a:pt x="4427" y="11311"/>
                  </a:cubicBezTo>
                  <a:cubicBezTo>
                    <a:pt x="4737" y="11585"/>
                    <a:pt x="5034" y="11859"/>
                    <a:pt x="5332" y="12132"/>
                  </a:cubicBezTo>
                  <a:cubicBezTo>
                    <a:pt x="5737" y="12513"/>
                    <a:pt x="6118" y="12906"/>
                    <a:pt x="6499" y="13287"/>
                  </a:cubicBezTo>
                  <a:cubicBezTo>
                    <a:pt x="7118" y="13930"/>
                    <a:pt x="7773" y="14537"/>
                    <a:pt x="8463" y="15097"/>
                  </a:cubicBezTo>
                  <a:cubicBezTo>
                    <a:pt x="8452" y="15395"/>
                    <a:pt x="8440" y="15680"/>
                    <a:pt x="8428" y="15978"/>
                  </a:cubicBezTo>
                  <a:cubicBezTo>
                    <a:pt x="8404" y="16585"/>
                    <a:pt x="8368" y="17181"/>
                    <a:pt x="8344" y="17776"/>
                  </a:cubicBezTo>
                  <a:cubicBezTo>
                    <a:pt x="8321" y="18324"/>
                    <a:pt x="8166" y="18967"/>
                    <a:pt x="8487" y="19443"/>
                  </a:cubicBezTo>
                  <a:cubicBezTo>
                    <a:pt x="8542" y="19532"/>
                    <a:pt x="8633" y="19578"/>
                    <a:pt x="8724" y="19578"/>
                  </a:cubicBezTo>
                  <a:cubicBezTo>
                    <a:pt x="8792" y="19578"/>
                    <a:pt x="8860" y="19553"/>
                    <a:pt x="8916" y="19502"/>
                  </a:cubicBezTo>
                  <a:cubicBezTo>
                    <a:pt x="9273" y="19074"/>
                    <a:pt x="9214" y="18562"/>
                    <a:pt x="9249" y="18026"/>
                  </a:cubicBezTo>
                  <a:cubicBezTo>
                    <a:pt x="9285" y="17347"/>
                    <a:pt x="9309" y="16657"/>
                    <a:pt x="9321" y="15978"/>
                  </a:cubicBezTo>
                  <a:cubicBezTo>
                    <a:pt x="9356" y="14692"/>
                    <a:pt x="9380" y="13406"/>
                    <a:pt x="9392" y="12120"/>
                  </a:cubicBezTo>
                  <a:lnTo>
                    <a:pt x="9392" y="10477"/>
                  </a:lnTo>
                  <a:cubicBezTo>
                    <a:pt x="9392" y="9989"/>
                    <a:pt x="9380" y="9513"/>
                    <a:pt x="9380" y="9037"/>
                  </a:cubicBezTo>
                  <a:cubicBezTo>
                    <a:pt x="9440" y="9025"/>
                    <a:pt x="9499" y="9001"/>
                    <a:pt x="9547" y="8965"/>
                  </a:cubicBezTo>
                  <a:cubicBezTo>
                    <a:pt x="9904" y="8644"/>
                    <a:pt x="10107" y="8215"/>
                    <a:pt x="10416" y="7870"/>
                  </a:cubicBezTo>
                  <a:cubicBezTo>
                    <a:pt x="10738" y="7501"/>
                    <a:pt x="11071" y="7179"/>
                    <a:pt x="11440" y="6870"/>
                  </a:cubicBezTo>
                  <a:cubicBezTo>
                    <a:pt x="11641" y="6709"/>
                    <a:pt x="11451" y="6462"/>
                    <a:pt x="11243" y="6462"/>
                  </a:cubicBezTo>
                  <a:cubicBezTo>
                    <a:pt x="11206" y="6462"/>
                    <a:pt x="11167" y="6470"/>
                    <a:pt x="11130" y="6489"/>
                  </a:cubicBezTo>
                  <a:cubicBezTo>
                    <a:pt x="10488" y="6775"/>
                    <a:pt x="9761" y="7287"/>
                    <a:pt x="9368" y="7941"/>
                  </a:cubicBezTo>
                  <a:cubicBezTo>
                    <a:pt x="9368" y="7560"/>
                    <a:pt x="9356" y="7191"/>
                    <a:pt x="9345" y="6810"/>
                  </a:cubicBezTo>
                  <a:cubicBezTo>
                    <a:pt x="9666" y="6560"/>
                    <a:pt x="9904" y="6108"/>
                    <a:pt x="10130" y="5822"/>
                  </a:cubicBezTo>
                  <a:cubicBezTo>
                    <a:pt x="10547" y="5274"/>
                    <a:pt x="10964" y="4715"/>
                    <a:pt x="11333" y="4131"/>
                  </a:cubicBezTo>
                  <a:cubicBezTo>
                    <a:pt x="11448" y="3945"/>
                    <a:pt x="11273" y="3740"/>
                    <a:pt x="11093" y="3740"/>
                  </a:cubicBezTo>
                  <a:cubicBezTo>
                    <a:pt x="11031" y="3740"/>
                    <a:pt x="10968" y="3764"/>
                    <a:pt x="10916" y="3822"/>
                  </a:cubicBezTo>
                  <a:cubicBezTo>
                    <a:pt x="10452" y="4334"/>
                    <a:pt x="10011" y="4870"/>
                    <a:pt x="9559" y="5393"/>
                  </a:cubicBezTo>
                  <a:cubicBezTo>
                    <a:pt x="9487" y="5477"/>
                    <a:pt x="9404" y="5560"/>
                    <a:pt x="9321" y="5655"/>
                  </a:cubicBezTo>
                  <a:cubicBezTo>
                    <a:pt x="9297" y="5203"/>
                    <a:pt x="9285" y="4739"/>
                    <a:pt x="9273" y="4286"/>
                  </a:cubicBezTo>
                  <a:cubicBezTo>
                    <a:pt x="9999" y="3036"/>
                    <a:pt x="10630" y="1726"/>
                    <a:pt x="11166" y="369"/>
                  </a:cubicBezTo>
                  <a:cubicBezTo>
                    <a:pt x="11245" y="164"/>
                    <a:pt x="11041" y="0"/>
                    <a:pt x="1085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34"/>
            <p:cNvSpPr/>
            <p:nvPr/>
          </p:nvSpPr>
          <p:spPr>
            <a:xfrm>
              <a:off x="1875167" y="4380971"/>
              <a:ext cx="319014" cy="194983"/>
            </a:xfrm>
            <a:custGeom>
              <a:rect b="b" l="l" r="r" t="t"/>
              <a:pathLst>
                <a:path extrusionOk="0" h="4724" w="7729">
                  <a:moveTo>
                    <a:pt x="5127" y="1"/>
                  </a:moveTo>
                  <a:cubicBezTo>
                    <a:pt x="4900" y="1"/>
                    <a:pt x="4663" y="84"/>
                    <a:pt x="4478" y="235"/>
                  </a:cubicBezTo>
                  <a:cubicBezTo>
                    <a:pt x="4144" y="497"/>
                    <a:pt x="3859" y="818"/>
                    <a:pt x="3632" y="1187"/>
                  </a:cubicBezTo>
                  <a:cubicBezTo>
                    <a:pt x="3168" y="1556"/>
                    <a:pt x="2620" y="1806"/>
                    <a:pt x="2037" y="1925"/>
                  </a:cubicBezTo>
                  <a:cubicBezTo>
                    <a:pt x="1406" y="2068"/>
                    <a:pt x="727" y="2211"/>
                    <a:pt x="334" y="2783"/>
                  </a:cubicBezTo>
                  <a:cubicBezTo>
                    <a:pt x="1" y="3271"/>
                    <a:pt x="1" y="3735"/>
                    <a:pt x="191" y="4116"/>
                  </a:cubicBezTo>
                  <a:cubicBezTo>
                    <a:pt x="227" y="3926"/>
                    <a:pt x="346" y="3759"/>
                    <a:pt x="501" y="3652"/>
                  </a:cubicBezTo>
                  <a:cubicBezTo>
                    <a:pt x="501" y="3545"/>
                    <a:pt x="561" y="3449"/>
                    <a:pt x="656" y="3414"/>
                  </a:cubicBezTo>
                  <a:cubicBezTo>
                    <a:pt x="1721" y="2920"/>
                    <a:pt x="3135" y="2649"/>
                    <a:pt x="4351" y="2649"/>
                  </a:cubicBezTo>
                  <a:cubicBezTo>
                    <a:pt x="4426" y="2649"/>
                    <a:pt x="4500" y="2650"/>
                    <a:pt x="4573" y="2652"/>
                  </a:cubicBezTo>
                  <a:cubicBezTo>
                    <a:pt x="5204" y="2664"/>
                    <a:pt x="5895" y="2878"/>
                    <a:pt x="6371" y="3307"/>
                  </a:cubicBezTo>
                  <a:cubicBezTo>
                    <a:pt x="6907" y="3438"/>
                    <a:pt x="7264" y="3973"/>
                    <a:pt x="7359" y="4581"/>
                  </a:cubicBezTo>
                  <a:cubicBezTo>
                    <a:pt x="7359" y="4628"/>
                    <a:pt x="7359" y="4676"/>
                    <a:pt x="7359" y="4723"/>
                  </a:cubicBezTo>
                  <a:cubicBezTo>
                    <a:pt x="7597" y="4592"/>
                    <a:pt x="7728" y="4331"/>
                    <a:pt x="7680" y="4069"/>
                  </a:cubicBezTo>
                  <a:cubicBezTo>
                    <a:pt x="7657" y="3866"/>
                    <a:pt x="7597" y="3676"/>
                    <a:pt x="7502" y="3509"/>
                  </a:cubicBezTo>
                  <a:cubicBezTo>
                    <a:pt x="7478" y="3449"/>
                    <a:pt x="7466" y="3390"/>
                    <a:pt x="7442" y="3330"/>
                  </a:cubicBezTo>
                  <a:cubicBezTo>
                    <a:pt x="7299" y="2985"/>
                    <a:pt x="7061" y="2687"/>
                    <a:pt x="6752" y="2485"/>
                  </a:cubicBezTo>
                  <a:cubicBezTo>
                    <a:pt x="6716" y="2449"/>
                    <a:pt x="6692" y="2414"/>
                    <a:pt x="6668" y="2378"/>
                  </a:cubicBezTo>
                  <a:cubicBezTo>
                    <a:pt x="6311" y="1818"/>
                    <a:pt x="6049" y="1211"/>
                    <a:pt x="5871" y="568"/>
                  </a:cubicBezTo>
                  <a:cubicBezTo>
                    <a:pt x="5765" y="174"/>
                    <a:pt x="5456" y="1"/>
                    <a:pt x="512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34"/>
            <p:cNvSpPr/>
            <p:nvPr/>
          </p:nvSpPr>
          <p:spPr>
            <a:xfrm>
              <a:off x="1878139" y="4489854"/>
              <a:ext cx="300771" cy="118542"/>
            </a:xfrm>
            <a:custGeom>
              <a:rect b="b" l="l" r="r" t="t"/>
              <a:pathLst>
                <a:path extrusionOk="0" h="2872" w="7287">
                  <a:moveTo>
                    <a:pt x="4331" y="0"/>
                  </a:moveTo>
                  <a:cubicBezTo>
                    <a:pt x="3112" y="0"/>
                    <a:pt x="1667" y="262"/>
                    <a:pt x="572" y="764"/>
                  </a:cubicBezTo>
                  <a:cubicBezTo>
                    <a:pt x="477" y="800"/>
                    <a:pt x="417" y="907"/>
                    <a:pt x="429" y="1014"/>
                  </a:cubicBezTo>
                  <a:cubicBezTo>
                    <a:pt x="262" y="1109"/>
                    <a:pt x="155" y="1276"/>
                    <a:pt x="108" y="1466"/>
                  </a:cubicBezTo>
                  <a:cubicBezTo>
                    <a:pt x="0" y="1871"/>
                    <a:pt x="239" y="2288"/>
                    <a:pt x="643" y="2383"/>
                  </a:cubicBezTo>
                  <a:cubicBezTo>
                    <a:pt x="1524" y="2585"/>
                    <a:pt x="2405" y="2716"/>
                    <a:pt x="3310" y="2800"/>
                  </a:cubicBezTo>
                  <a:cubicBezTo>
                    <a:pt x="3358" y="2216"/>
                    <a:pt x="3489" y="1657"/>
                    <a:pt x="3703" y="1109"/>
                  </a:cubicBezTo>
                  <a:cubicBezTo>
                    <a:pt x="3770" y="955"/>
                    <a:pt x="3913" y="887"/>
                    <a:pt x="4060" y="887"/>
                  </a:cubicBezTo>
                  <a:cubicBezTo>
                    <a:pt x="4253" y="887"/>
                    <a:pt x="4454" y="1003"/>
                    <a:pt x="4501" y="1192"/>
                  </a:cubicBezTo>
                  <a:cubicBezTo>
                    <a:pt x="4644" y="1740"/>
                    <a:pt x="4691" y="2300"/>
                    <a:pt x="4680" y="2871"/>
                  </a:cubicBezTo>
                  <a:cubicBezTo>
                    <a:pt x="5049" y="2871"/>
                    <a:pt x="5418" y="2871"/>
                    <a:pt x="5799" y="2847"/>
                  </a:cubicBezTo>
                  <a:cubicBezTo>
                    <a:pt x="5823" y="2851"/>
                    <a:pt x="5849" y="2852"/>
                    <a:pt x="5875" y="2852"/>
                  </a:cubicBezTo>
                  <a:cubicBezTo>
                    <a:pt x="5938" y="2852"/>
                    <a:pt x="6005" y="2844"/>
                    <a:pt x="6073" y="2836"/>
                  </a:cubicBezTo>
                  <a:cubicBezTo>
                    <a:pt x="6204" y="2836"/>
                    <a:pt x="6335" y="2824"/>
                    <a:pt x="6454" y="2812"/>
                  </a:cubicBezTo>
                  <a:cubicBezTo>
                    <a:pt x="6835" y="2788"/>
                    <a:pt x="7251" y="2478"/>
                    <a:pt x="7287" y="2074"/>
                  </a:cubicBezTo>
                  <a:cubicBezTo>
                    <a:pt x="7287" y="2026"/>
                    <a:pt x="7287" y="1978"/>
                    <a:pt x="7275" y="1931"/>
                  </a:cubicBezTo>
                  <a:cubicBezTo>
                    <a:pt x="7180" y="1323"/>
                    <a:pt x="6823" y="800"/>
                    <a:pt x="6287" y="657"/>
                  </a:cubicBezTo>
                  <a:cubicBezTo>
                    <a:pt x="5811" y="228"/>
                    <a:pt x="5132" y="26"/>
                    <a:pt x="4489" y="2"/>
                  </a:cubicBezTo>
                  <a:cubicBezTo>
                    <a:pt x="4437" y="1"/>
                    <a:pt x="4384" y="0"/>
                    <a:pt x="43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34"/>
            <p:cNvSpPr/>
            <p:nvPr/>
          </p:nvSpPr>
          <p:spPr>
            <a:xfrm>
              <a:off x="1997548" y="4526424"/>
              <a:ext cx="74749" cy="310305"/>
            </a:xfrm>
            <a:custGeom>
              <a:rect b="b" l="l" r="r" t="t"/>
              <a:pathLst>
                <a:path extrusionOk="0" h="7518" w="1811">
                  <a:moveTo>
                    <a:pt x="1167" y="1"/>
                  </a:moveTo>
                  <a:cubicBezTo>
                    <a:pt x="1020" y="1"/>
                    <a:pt x="877" y="69"/>
                    <a:pt x="810" y="223"/>
                  </a:cubicBezTo>
                  <a:cubicBezTo>
                    <a:pt x="608" y="771"/>
                    <a:pt x="477" y="1330"/>
                    <a:pt x="429" y="1914"/>
                  </a:cubicBezTo>
                  <a:cubicBezTo>
                    <a:pt x="346" y="2569"/>
                    <a:pt x="334" y="3235"/>
                    <a:pt x="286" y="3878"/>
                  </a:cubicBezTo>
                  <a:cubicBezTo>
                    <a:pt x="239" y="4486"/>
                    <a:pt x="203" y="5105"/>
                    <a:pt x="167" y="5712"/>
                  </a:cubicBezTo>
                  <a:cubicBezTo>
                    <a:pt x="132" y="6355"/>
                    <a:pt x="1" y="6855"/>
                    <a:pt x="429" y="7379"/>
                  </a:cubicBezTo>
                  <a:cubicBezTo>
                    <a:pt x="508" y="7478"/>
                    <a:pt x="623" y="7518"/>
                    <a:pt x="744" y="7518"/>
                  </a:cubicBezTo>
                  <a:cubicBezTo>
                    <a:pt x="898" y="7518"/>
                    <a:pt x="1061" y="7454"/>
                    <a:pt x="1167" y="7367"/>
                  </a:cubicBezTo>
                  <a:cubicBezTo>
                    <a:pt x="1584" y="6962"/>
                    <a:pt x="1525" y="6474"/>
                    <a:pt x="1560" y="5926"/>
                  </a:cubicBezTo>
                  <a:cubicBezTo>
                    <a:pt x="1596" y="5271"/>
                    <a:pt x="1644" y="4617"/>
                    <a:pt x="1679" y="3962"/>
                  </a:cubicBezTo>
                  <a:cubicBezTo>
                    <a:pt x="1703" y="3295"/>
                    <a:pt x="1775" y="2652"/>
                    <a:pt x="1787" y="1985"/>
                  </a:cubicBezTo>
                  <a:cubicBezTo>
                    <a:pt x="1810" y="1414"/>
                    <a:pt x="1751" y="854"/>
                    <a:pt x="1608" y="306"/>
                  </a:cubicBezTo>
                  <a:cubicBezTo>
                    <a:pt x="1561" y="117"/>
                    <a:pt x="1360" y="1"/>
                    <a:pt x="116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34"/>
            <p:cNvSpPr/>
            <p:nvPr/>
          </p:nvSpPr>
          <p:spPr>
            <a:xfrm>
              <a:off x="957665" y="3216273"/>
              <a:ext cx="319014" cy="194488"/>
            </a:xfrm>
            <a:custGeom>
              <a:rect b="b" l="l" r="r" t="t"/>
              <a:pathLst>
                <a:path extrusionOk="0" h="4712" w="7729">
                  <a:moveTo>
                    <a:pt x="5139" y="1"/>
                  </a:moveTo>
                  <a:cubicBezTo>
                    <a:pt x="4912" y="1"/>
                    <a:pt x="4675" y="84"/>
                    <a:pt x="4490" y="235"/>
                  </a:cubicBezTo>
                  <a:cubicBezTo>
                    <a:pt x="4144" y="497"/>
                    <a:pt x="3859" y="818"/>
                    <a:pt x="3644" y="1188"/>
                  </a:cubicBezTo>
                  <a:cubicBezTo>
                    <a:pt x="3168" y="1545"/>
                    <a:pt x="2620" y="1795"/>
                    <a:pt x="2049" y="1926"/>
                  </a:cubicBezTo>
                  <a:cubicBezTo>
                    <a:pt x="1418" y="2057"/>
                    <a:pt x="727" y="2200"/>
                    <a:pt x="346" y="2771"/>
                  </a:cubicBezTo>
                  <a:cubicBezTo>
                    <a:pt x="1" y="3259"/>
                    <a:pt x="1" y="3724"/>
                    <a:pt x="191" y="4116"/>
                  </a:cubicBezTo>
                  <a:cubicBezTo>
                    <a:pt x="227" y="3926"/>
                    <a:pt x="346" y="3759"/>
                    <a:pt x="513" y="3652"/>
                  </a:cubicBezTo>
                  <a:cubicBezTo>
                    <a:pt x="501" y="3545"/>
                    <a:pt x="561" y="3450"/>
                    <a:pt x="656" y="3414"/>
                  </a:cubicBezTo>
                  <a:cubicBezTo>
                    <a:pt x="1733" y="2920"/>
                    <a:pt x="3137" y="2649"/>
                    <a:pt x="4351" y="2649"/>
                  </a:cubicBezTo>
                  <a:cubicBezTo>
                    <a:pt x="4426" y="2649"/>
                    <a:pt x="4500" y="2650"/>
                    <a:pt x="4573" y="2652"/>
                  </a:cubicBezTo>
                  <a:cubicBezTo>
                    <a:pt x="5204" y="2664"/>
                    <a:pt x="5895" y="2866"/>
                    <a:pt x="6371" y="3307"/>
                  </a:cubicBezTo>
                  <a:cubicBezTo>
                    <a:pt x="6907" y="3438"/>
                    <a:pt x="7264" y="3962"/>
                    <a:pt x="7359" y="4581"/>
                  </a:cubicBezTo>
                  <a:cubicBezTo>
                    <a:pt x="7359" y="4628"/>
                    <a:pt x="7359" y="4664"/>
                    <a:pt x="7359" y="4712"/>
                  </a:cubicBezTo>
                  <a:cubicBezTo>
                    <a:pt x="7597" y="4593"/>
                    <a:pt x="7728" y="4331"/>
                    <a:pt x="7692" y="4057"/>
                  </a:cubicBezTo>
                  <a:cubicBezTo>
                    <a:pt x="7657" y="3866"/>
                    <a:pt x="7597" y="3676"/>
                    <a:pt x="7502" y="3509"/>
                  </a:cubicBezTo>
                  <a:cubicBezTo>
                    <a:pt x="7490" y="3438"/>
                    <a:pt x="7466" y="3378"/>
                    <a:pt x="7454" y="3319"/>
                  </a:cubicBezTo>
                  <a:cubicBezTo>
                    <a:pt x="7311" y="2985"/>
                    <a:pt x="7061" y="2688"/>
                    <a:pt x="6752" y="2485"/>
                  </a:cubicBezTo>
                  <a:cubicBezTo>
                    <a:pt x="6728" y="2450"/>
                    <a:pt x="6704" y="2414"/>
                    <a:pt x="6680" y="2378"/>
                  </a:cubicBezTo>
                  <a:cubicBezTo>
                    <a:pt x="6323" y="1819"/>
                    <a:pt x="6049" y="1211"/>
                    <a:pt x="5883" y="568"/>
                  </a:cubicBezTo>
                  <a:cubicBezTo>
                    <a:pt x="5777" y="174"/>
                    <a:pt x="5468" y="1"/>
                    <a:pt x="513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34"/>
            <p:cNvSpPr/>
            <p:nvPr/>
          </p:nvSpPr>
          <p:spPr>
            <a:xfrm>
              <a:off x="961133" y="3325569"/>
              <a:ext cx="300317" cy="118129"/>
            </a:xfrm>
            <a:custGeom>
              <a:rect b="b" l="l" r="r" t="t"/>
              <a:pathLst>
                <a:path extrusionOk="0" h="2862" w="7276">
                  <a:moveTo>
                    <a:pt x="4261" y="1"/>
                  </a:moveTo>
                  <a:cubicBezTo>
                    <a:pt x="3057" y="1"/>
                    <a:pt x="1646" y="262"/>
                    <a:pt x="572" y="766"/>
                  </a:cubicBezTo>
                  <a:cubicBezTo>
                    <a:pt x="477" y="802"/>
                    <a:pt x="417" y="897"/>
                    <a:pt x="429" y="1004"/>
                  </a:cubicBezTo>
                  <a:cubicBezTo>
                    <a:pt x="262" y="1111"/>
                    <a:pt x="155" y="1278"/>
                    <a:pt x="107" y="1468"/>
                  </a:cubicBezTo>
                  <a:cubicBezTo>
                    <a:pt x="0" y="1861"/>
                    <a:pt x="238" y="2278"/>
                    <a:pt x="643" y="2373"/>
                  </a:cubicBezTo>
                  <a:cubicBezTo>
                    <a:pt x="1524" y="2576"/>
                    <a:pt x="2417" y="2707"/>
                    <a:pt x="3310" y="2790"/>
                  </a:cubicBezTo>
                  <a:cubicBezTo>
                    <a:pt x="3358" y="2207"/>
                    <a:pt x="3489" y="1647"/>
                    <a:pt x="3691" y="1099"/>
                  </a:cubicBezTo>
                  <a:cubicBezTo>
                    <a:pt x="3758" y="945"/>
                    <a:pt x="3901" y="877"/>
                    <a:pt x="4049" y="877"/>
                  </a:cubicBezTo>
                  <a:cubicBezTo>
                    <a:pt x="4243" y="877"/>
                    <a:pt x="4447" y="994"/>
                    <a:pt x="4501" y="1183"/>
                  </a:cubicBezTo>
                  <a:cubicBezTo>
                    <a:pt x="4632" y="1730"/>
                    <a:pt x="4691" y="2290"/>
                    <a:pt x="4668" y="2861"/>
                  </a:cubicBezTo>
                  <a:cubicBezTo>
                    <a:pt x="5037" y="2861"/>
                    <a:pt x="5418" y="2861"/>
                    <a:pt x="5787" y="2850"/>
                  </a:cubicBezTo>
                  <a:cubicBezTo>
                    <a:pt x="5882" y="2850"/>
                    <a:pt x="5965" y="2850"/>
                    <a:pt x="6061" y="2826"/>
                  </a:cubicBezTo>
                  <a:cubicBezTo>
                    <a:pt x="6192" y="2826"/>
                    <a:pt x="6323" y="2814"/>
                    <a:pt x="6454" y="2802"/>
                  </a:cubicBezTo>
                  <a:cubicBezTo>
                    <a:pt x="6835" y="2778"/>
                    <a:pt x="7251" y="2469"/>
                    <a:pt x="7275" y="2064"/>
                  </a:cubicBezTo>
                  <a:cubicBezTo>
                    <a:pt x="7275" y="2016"/>
                    <a:pt x="7275" y="1969"/>
                    <a:pt x="7275" y="1933"/>
                  </a:cubicBezTo>
                  <a:cubicBezTo>
                    <a:pt x="7192" y="1314"/>
                    <a:pt x="6835" y="790"/>
                    <a:pt x="6287" y="647"/>
                  </a:cubicBezTo>
                  <a:cubicBezTo>
                    <a:pt x="5822" y="218"/>
                    <a:pt x="5132" y="16"/>
                    <a:pt x="4489" y="4"/>
                  </a:cubicBezTo>
                  <a:cubicBezTo>
                    <a:pt x="4414" y="2"/>
                    <a:pt x="4338" y="1"/>
                    <a:pt x="4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34"/>
            <p:cNvSpPr/>
            <p:nvPr/>
          </p:nvSpPr>
          <p:spPr>
            <a:xfrm>
              <a:off x="1080541" y="3361767"/>
              <a:ext cx="74254" cy="310471"/>
            </a:xfrm>
            <a:custGeom>
              <a:rect b="b" l="l" r="r" t="t"/>
              <a:pathLst>
                <a:path extrusionOk="0" h="7522" w="1799">
                  <a:moveTo>
                    <a:pt x="1158" y="0"/>
                  </a:moveTo>
                  <a:cubicBezTo>
                    <a:pt x="1012" y="0"/>
                    <a:pt x="872" y="68"/>
                    <a:pt x="810" y="222"/>
                  </a:cubicBezTo>
                  <a:cubicBezTo>
                    <a:pt x="608" y="770"/>
                    <a:pt x="477" y="1330"/>
                    <a:pt x="417" y="1913"/>
                  </a:cubicBezTo>
                  <a:cubicBezTo>
                    <a:pt x="346" y="2568"/>
                    <a:pt x="334" y="3235"/>
                    <a:pt x="286" y="3878"/>
                  </a:cubicBezTo>
                  <a:cubicBezTo>
                    <a:pt x="239" y="4485"/>
                    <a:pt x="203" y="5104"/>
                    <a:pt x="167" y="5711"/>
                  </a:cubicBezTo>
                  <a:cubicBezTo>
                    <a:pt x="120" y="6366"/>
                    <a:pt x="1" y="6854"/>
                    <a:pt x="429" y="7378"/>
                  </a:cubicBezTo>
                  <a:cubicBezTo>
                    <a:pt x="509" y="7479"/>
                    <a:pt x="628" y="7521"/>
                    <a:pt x="751" y="7521"/>
                  </a:cubicBezTo>
                  <a:cubicBezTo>
                    <a:pt x="903" y="7521"/>
                    <a:pt x="1062" y="7458"/>
                    <a:pt x="1167" y="7366"/>
                  </a:cubicBezTo>
                  <a:cubicBezTo>
                    <a:pt x="1572" y="6961"/>
                    <a:pt x="1525" y="6473"/>
                    <a:pt x="1560" y="5925"/>
                  </a:cubicBezTo>
                  <a:cubicBezTo>
                    <a:pt x="1596" y="5271"/>
                    <a:pt x="1644" y="4616"/>
                    <a:pt x="1679" y="3961"/>
                  </a:cubicBezTo>
                  <a:cubicBezTo>
                    <a:pt x="1703" y="3306"/>
                    <a:pt x="1775" y="2651"/>
                    <a:pt x="1786" y="1984"/>
                  </a:cubicBezTo>
                  <a:cubicBezTo>
                    <a:pt x="1798" y="1413"/>
                    <a:pt x="1751" y="853"/>
                    <a:pt x="1608" y="306"/>
                  </a:cubicBezTo>
                  <a:cubicBezTo>
                    <a:pt x="1554" y="117"/>
                    <a:pt x="1350" y="0"/>
                    <a:pt x="11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34"/>
            <p:cNvSpPr/>
            <p:nvPr/>
          </p:nvSpPr>
          <p:spPr>
            <a:xfrm>
              <a:off x="241668" y="3333535"/>
              <a:ext cx="249218" cy="218757"/>
            </a:xfrm>
            <a:custGeom>
              <a:rect b="b" l="l" r="r" t="t"/>
              <a:pathLst>
                <a:path extrusionOk="0" h="5300" w="6038">
                  <a:moveTo>
                    <a:pt x="3192" y="1"/>
                  </a:moveTo>
                  <a:cubicBezTo>
                    <a:pt x="2953" y="1"/>
                    <a:pt x="2695" y="64"/>
                    <a:pt x="2418" y="204"/>
                  </a:cubicBezTo>
                  <a:cubicBezTo>
                    <a:pt x="1465" y="668"/>
                    <a:pt x="894" y="1823"/>
                    <a:pt x="536" y="2764"/>
                  </a:cubicBezTo>
                  <a:cubicBezTo>
                    <a:pt x="227" y="3550"/>
                    <a:pt x="48" y="4383"/>
                    <a:pt x="1" y="5228"/>
                  </a:cubicBezTo>
                  <a:cubicBezTo>
                    <a:pt x="536" y="4693"/>
                    <a:pt x="1429" y="4431"/>
                    <a:pt x="2072" y="4347"/>
                  </a:cubicBezTo>
                  <a:cubicBezTo>
                    <a:pt x="2349" y="4310"/>
                    <a:pt x="2626" y="4292"/>
                    <a:pt x="2901" y="4292"/>
                  </a:cubicBezTo>
                  <a:cubicBezTo>
                    <a:pt x="3874" y="4292"/>
                    <a:pt x="4834" y="4519"/>
                    <a:pt x="5716" y="4954"/>
                  </a:cubicBezTo>
                  <a:cubicBezTo>
                    <a:pt x="5823" y="5002"/>
                    <a:pt x="5906" y="5085"/>
                    <a:pt x="5954" y="5205"/>
                  </a:cubicBezTo>
                  <a:cubicBezTo>
                    <a:pt x="5978" y="5228"/>
                    <a:pt x="6001" y="5264"/>
                    <a:pt x="6037" y="5300"/>
                  </a:cubicBezTo>
                  <a:cubicBezTo>
                    <a:pt x="5978" y="4323"/>
                    <a:pt x="5751" y="3371"/>
                    <a:pt x="5358" y="2478"/>
                  </a:cubicBezTo>
                  <a:cubicBezTo>
                    <a:pt x="4913" y="1200"/>
                    <a:pt x="4231" y="1"/>
                    <a:pt x="319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34"/>
            <p:cNvSpPr/>
            <p:nvPr/>
          </p:nvSpPr>
          <p:spPr>
            <a:xfrm>
              <a:off x="223507" y="3510687"/>
              <a:ext cx="275717" cy="134969"/>
            </a:xfrm>
            <a:custGeom>
              <a:rect b="b" l="l" r="r" t="t"/>
              <a:pathLst>
                <a:path extrusionOk="0" h="3270" w="6680">
                  <a:moveTo>
                    <a:pt x="3341" y="0"/>
                  </a:moveTo>
                  <a:cubicBezTo>
                    <a:pt x="3066" y="0"/>
                    <a:pt x="2789" y="18"/>
                    <a:pt x="2512" y="55"/>
                  </a:cubicBezTo>
                  <a:cubicBezTo>
                    <a:pt x="1869" y="139"/>
                    <a:pt x="976" y="401"/>
                    <a:pt x="441" y="924"/>
                  </a:cubicBezTo>
                  <a:cubicBezTo>
                    <a:pt x="179" y="1174"/>
                    <a:pt x="12" y="1532"/>
                    <a:pt x="12" y="1901"/>
                  </a:cubicBezTo>
                  <a:cubicBezTo>
                    <a:pt x="0" y="3163"/>
                    <a:pt x="1798" y="3270"/>
                    <a:pt x="2703" y="3270"/>
                  </a:cubicBezTo>
                  <a:lnTo>
                    <a:pt x="2774" y="3270"/>
                  </a:lnTo>
                  <a:cubicBezTo>
                    <a:pt x="2774" y="2520"/>
                    <a:pt x="2858" y="1758"/>
                    <a:pt x="3012" y="1020"/>
                  </a:cubicBezTo>
                  <a:cubicBezTo>
                    <a:pt x="3071" y="773"/>
                    <a:pt x="3281" y="653"/>
                    <a:pt x="3494" y="653"/>
                  </a:cubicBezTo>
                  <a:cubicBezTo>
                    <a:pt x="3712" y="653"/>
                    <a:pt x="3934" y="779"/>
                    <a:pt x="4001" y="1020"/>
                  </a:cubicBezTo>
                  <a:cubicBezTo>
                    <a:pt x="4179" y="1710"/>
                    <a:pt x="4310" y="2401"/>
                    <a:pt x="4370" y="3103"/>
                  </a:cubicBezTo>
                  <a:cubicBezTo>
                    <a:pt x="5239" y="2925"/>
                    <a:pt x="6060" y="2567"/>
                    <a:pt x="6501" y="1925"/>
                  </a:cubicBezTo>
                  <a:cubicBezTo>
                    <a:pt x="6679" y="1639"/>
                    <a:pt x="6668" y="1282"/>
                    <a:pt x="6477" y="1008"/>
                  </a:cubicBezTo>
                  <a:cubicBezTo>
                    <a:pt x="6441" y="972"/>
                    <a:pt x="6418" y="936"/>
                    <a:pt x="6394" y="901"/>
                  </a:cubicBezTo>
                  <a:cubicBezTo>
                    <a:pt x="6346" y="793"/>
                    <a:pt x="6263" y="710"/>
                    <a:pt x="6156" y="662"/>
                  </a:cubicBezTo>
                  <a:cubicBezTo>
                    <a:pt x="5274" y="227"/>
                    <a:pt x="4314" y="0"/>
                    <a:pt x="3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34"/>
            <p:cNvSpPr/>
            <p:nvPr/>
          </p:nvSpPr>
          <p:spPr>
            <a:xfrm>
              <a:off x="333092" y="3537640"/>
              <a:ext cx="93901" cy="279886"/>
            </a:xfrm>
            <a:custGeom>
              <a:rect b="b" l="l" r="r" t="t"/>
              <a:pathLst>
                <a:path extrusionOk="0" h="6781" w="2275">
                  <a:moveTo>
                    <a:pt x="839" y="0"/>
                  </a:moveTo>
                  <a:cubicBezTo>
                    <a:pt x="626" y="0"/>
                    <a:pt x="416" y="120"/>
                    <a:pt x="357" y="367"/>
                  </a:cubicBezTo>
                  <a:cubicBezTo>
                    <a:pt x="203" y="1105"/>
                    <a:pt x="119" y="1855"/>
                    <a:pt x="119" y="2617"/>
                  </a:cubicBezTo>
                  <a:cubicBezTo>
                    <a:pt x="119" y="2974"/>
                    <a:pt x="119" y="3319"/>
                    <a:pt x="131" y="3677"/>
                  </a:cubicBezTo>
                  <a:cubicBezTo>
                    <a:pt x="155" y="4617"/>
                    <a:pt x="0" y="5903"/>
                    <a:pt x="738" y="6606"/>
                  </a:cubicBezTo>
                  <a:cubicBezTo>
                    <a:pt x="864" y="6727"/>
                    <a:pt x="1008" y="6781"/>
                    <a:pt x="1149" y="6781"/>
                  </a:cubicBezTo>
                  <a:cubicBezTo>
                    <a:pt x="1355" y="6781"/>
                    <a:pt x="1557" y="6665"/>
                    <a:pt x="1691" y="6475"/>
                  </a:cubicBezTo>
                  <a:cubicBezTo>
                    <a:pt x="2274" y="5701"/>
                    <a:pt x="1905" y="4415"/>
                    <a:pt x="1822" y="3498"/>
                  </a:cubicBezTo>
                  <a:cubicBezTo>
                    <a:pt x="1798" y="3153"/>
                    <a:pt x="1762" y="2796"/>
                    <a:pt x="1727" y="2450"/>
                  </a:cubicBezTo>
                  <a:cubicBezTo>
                    <a:pt x="1655" y="1748"/>
                    <a:pt x="1524" y="1045"/>
                    <a:pt x="1346" y="367"/>
                  </a:cubicBezTo>
                  <a:cubicBezTo>
                    <a:pt x="1279" y="126"/>
                    <a:pt x="1057" y="0"/>
                    <a:pt x="83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34"/>
            <p:cNvSpPr/>
            <p:nvPr/>
          </p:nvSpPr>
          <p:spPr>
            <a:xfrm>
              <a:off x="1861423" y="5118266"/>
              <a:ext cx="150406" cy="132410"/>
            </a:xfrm>
            <a:custGeom>
              <a:rect b="b" l="l" r="r" t="t"/>
              <a:pathLst>
                <a:path extrusionOk="0" h="3208" w="3644">
                  <a:moveTo>
                    <a:pt x="1926" y="1"/>
                  </a:moveTo>
                  <a:cubicBezTo>
                    <a:pt x="1780" y="1"/>
                    <a:pt x="1623" y="39"/>
                    <a:pt x="1453" y="124"/>
                  </a:cubicBezTo>
                  <a:cubicBezTo>
                    <a:pt x="882" y="410"/>
                    <a:pt x="536" y="1100"/>
                    <a:pt x="322" y="1660"/>
                  </a:cubicBezTo>
                  <a:cubicBezTo>
                    <a:pt x="132" y="2136"/>
                    <a:pt x="24" y="2648"/>
                    <a:pt x="1" y="3148"/>
                  </a:cubicBezTo>
                  <a:cubicBezTo>
                    <a:pt x="322" y="2839"/>
                    <a:pt x="858" y="2684"/>
                    <a:pt x="1251" y="2624"/>
                  </a:cubicBezTo>
                  <a:cubicBezTo>
                    <a:pt x="1410" y="2604"/>
                    <a:pt x="1571" y="2594"/>
                    <a:pt x="1731" y="2594"/>
                  </a:cubicBezTo>
                  <a:cubicBezTo>
                    <a:pt x="2322" y="2594"/>
                    <a:pt x="2910" y="2731"/>
                    <a:pt x="3453" y="2993"/>
                  </a:cubicBezTo>
                  <a:cubicBezTo>
                    <a:pt x="3513" y="3029"/>
                    <a:pt x="3561" y="3077"/>
                    <a:pt x="3584" y="3136"/>
                  </a:cubicBezTo>
                  <a:cubicBezTo>
                    <a:pt x="3608" y="3160"/>
                    <a:pt x="3620" y="3184"/>
                    <a:pt x="3644" y="3208"/>
                  </a:cubicBezTo>
                  <a:cubicBezTo>
                    <a:pt x="3608" y="2612"/>
                    <a:pt x="3465" y="2029"/>
                    <a:pt x="3227" y="1493"/>
                  </a:cubicBezTo>
                  <a:cubicBezTo>
                    <a:pt x="2966" y="719"/>
                    <a:pt x="2556" y="1"/>
                    <a:pt x="192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34"/>
            <p:cNvSpPr/>
            <p:nvPr/>
          </p:nvSpPr>
          <p:spPr>
            <a:xfrm>
              <a:off x="1850113" y="5225292"/>
              <a:ext cx="167122" cy="81890"/>
            </a:xfrm>
            <a:custGeom>
              <a:rect b="b" l="l" r="r" t="t"/>
              <a:pathLst>
                <a:path extrusionOk="0" h="1984" w="4049">
                  <a:moveTo>
                    <a:pt x="2005" y="1"/>
                  </a:moveTo>
                  <a:cubicBezTo>
                    <a:pt x="1845" y="1"/>
                    <a:pt x="1684" y="11"/>
                    <a:pt x="1525" y="31"/>
                  </a:cubicBezTo>
                  <a:cubicBezTo>
                    <a:pt x="1132" y="91"/>
                    <a:pt x="596" y="246"/>
                    <a:pt x="275" y="567"/>
                  </a:cubicBezTo>
                  <a:cubicBezTo>
                    <a:pt x="108" y="722"/>
                    <a:pt x="13" y="936"/>
                    <a:pt x="13" y="1162"/>
                  </a:cubicBezTo>
                  <a:cubicBezTo>
                    <a:pt x="1" y="1924"/>
                    <a:pt x="1084" y="1984"/>
                    <a:pt x="1644" y="1984"/>
                  </a:cubicBezTo>
                  <a:lnTo>
                    <a:pt x="1680" y="1984"/>
                  </a:lnTo>
                  <a:cubicBezTo>
                    <a:pt x="1680" y="1531"/>
                    <a:pt x="1727" y="1079"/>
                    <a:pt x="1834" y="627"/>
                  </a:cubicBezTo>
                  <a:cubicBezTo>
                    <a:pt x="1870" y="479"/>
                    <a:pt x="1995" y="408"/>
                    <a:pt x="2124" y="408"/>
                  </a:cubicBezTo>
                  <a:cubicBezTo>
                    <a:pt x="2254" y="408"/>
                    <a:pt x="2387" y="482"/>
                    <a:pt x="2430" y="627"/>
                  </a:cubicBezTo>
                  <a:cubicBezTo>
                    <a:pt x="2537" y="1043"/>
                    <a:pt x="2608" y="1460"/>
                    <a:pt x="2656" y="1889"/>
                  </a:cubicBezTo>
                  <a:cubicBezTo>
                    <a:pt x="3168" y="1781"/>
                    <a:pt x="3668" y="1567"/>
                    <a:pt x="3930" y="1174"/>
                  </a:cubicBezTo>
                  <a:cubicBezTo>
                    <a:pt x="4049" y="996"/>
                    <a:pt x="4037" y="781"/>
                    <a:pt x="3918" y="615"/>
                  </a:cubicBezTo>
                  <a:cubicBezTo>
                    <a:pt x="3894" y="591"/>
                    <a:pt x="3882" y="567"/>
                    <a:pt x="3858" y="555"/>
                  </a:cubicBezTo>
                  <a:cubicBezTo>
                    <a:pt x="3835" y="484"/>
                    <a:pt x="3787" y="436"/>
                    <a:pt x="3727" y="400"/>
                  </a:cubicBezTo>
                  <a:cubicBezTo>
                    <a:pt x="3184" y="138"/>
                    <a:pt x="2596" y="1"/>
                    <a:pt x="200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34"/>
            <p:cNvSpPr/>
            <p:nvPr/>
          </p:nvSpPr>
          <p:spPr>
            <a:xfrm>
              <a:off x="1916484" y="5241596"/>
              <a:ext cx="56547" cy="168732"/>
            </a:xfrm>
            <a:custGeom>
              <a:rect b="b" l="l" r="r" t="t"/>
              <a:pathLst>
                <a:path extrusionOk="0" h="4088" w="1370">
                  <a:moveTo>
                    <a:pt x="509" y="1"/>
                  </a:moveTo>
                  <a:cubicBezTo>
                    <a:pt x="378" y="1"/>
                    <a:pt x="250" y="72"/>
                    <a:pt x="214" y="220"/>
                  </a:cubicBezTo>
                  <a:cubicBezTo>
                    <a:pt x="119" y="672"/>
                    <a:pt x="72" y="1125"/>
                    <a:pt x="72" y="1577"/>
                  </a:cubicBezTo>
                  <a:lnTo>
                    <a:pt x="72" y="2220"/>
                  </a:lnTo>
                  <a:cubicBezTo>
                    <a:pt x="95" y="2791"/>
                    <a:pt x="0" y="3553"/>
                    <a:pt x="441" y="3982"/>
                  </a:cubicBezTo>
                  <a:cubicBezTo>
                    <a:pt x="512" y="4053"/>
                    <a:pt x="605" y="4088"/>
                    <a:pt x="698" y="4088"/>
                  </a:cubicBezTo>
                  <a:cubicBezTo>
                    <a:pt x="821" y="4088"/>
                    <a:pt x="944" y="4026"/>
                    <a:pt x="1012" y="3911"/>
                  </a:cubicBezTo>
                  <a:cubicBezTo>
                    <a:pt x="1369" y="3446"/>
                    <a:pt x="1143" y="2660"/>
                    <a:pt x="1095" y="2125"/>
                  </a:cubicBezTo>
                  <a:cubicBezTo>
                    <a:pt x="1072" y="1910"/>
                    <a:pt x="1060" y="1696"/>
                    <a:pt x="1036" y="1482"/>
                  </a:cubicBezTo>
                  <a:cubicBezTo>
                    <a:pt x="1000" y="1053"/>
                    <a:pt x="917" y="636"/>
                    <a:pt x="822" y="220"/>
                  </a:cubicBezTo>
                  <a:cubicBezTo>
                    <a:pt x="779" y="75"/>
                    <a:pt x="643" y="1"/>
                    <a:pt x="50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34"/>
            <p:cNvSpPr/>
            <p:nvPr/>
          </p:nvSpPr>
          <p:spPr>
            <a:xfrm>
              <a:off x="1840785" y="3925873"/>
              <a:ext cx="371640" cy="359010"/>
            </a:xfrm>
            <a:custGeom>
              <a:rect b="b" l="l" r="r" t="t"/>
              <a:pathLst>
                <a:path extrusionOk="0" h="8698" w="9004">
                  <a:moveTo>
                    <a:pt x="3066" y="0"/>
                  </a:moveTo>
                  <a:cubicBezTo>
                    <a:pt x="2849" y="0"/>
                    <a:pt x="2621" y="19"/>
                    <a:pt x="2382" y="57"/>
                  </a:cubicBezTo>
                  <a:cubicBezTo>
                    <a:pt x="2179" y="93"/>
                    <a:pt x="2025" y="236"/>
                    <a:pt x="1953" y="414"/>
                  </a:cubicBezTo>
                  <a:cubicBezTo>
                    <a:pt x="1727" y="438"/>
                    <a:pt x="1513" y="509"/>
                    <a:pt x="1310" y="605"/>
                  </a:cubicBezTo>
                  <a:cubicBezTo>
                    <a:pt x="1596" y="819"/>
                    <a:pt x="1882" y="1045"/>
                    <a:pt x="2156" y="1271"/>
                  </a:cubicBezTo>
                  <a:cubicBezTo>
                    <a:pt x="2465" y="1319"/>
                    <a:pt x="2775" y="1402"/>
                    <a:pt x="3049" y="1462"/>
                  </a:cubicBezTo>
                  <a:cubicBezTo>
                    <a:pt x="3703" y="1593"/>
                    <a:pt x="4358" y="1760"/>
                    <a:pt x="5001" y="1974"/>
                  </a:cubicBezTo>
                  <a:cubicBezTo>
                    <a:pt x="5285" y="2061"/>
                    <a:pt x="5168" y="2460"/>
                    <a:pt x="4907" y="2460"/>
                  </a:cubicBezTo>
                  <a:cubicBezTo>
                    <a:pt x="4884" y="2460"/>
                    <a:pt x="4860" y="2457"/>
                    <a:pt x="4834" y="2450"/>
                  </a:cubicBezTo>
                  <a:cubicBezTo>
                    <a:pt x="4227" y="2272"/>
                    <a:pt x="3620" y="2129"/>
                    <a:pt x="3001" y="2010"/>
                  </a:cubicBezTo>
                  <a:lnTo>
                    <a:pt x="3001" y="2010"/>
                  </a:lnTo>
                  <a:cubicBezTo>
                    <a:pt x="3239" y="2248"/>
                    <a:pt x="3489" y="2474"/>
                    <a:pt x="3715" y="2724"/>
                  </a:cubicBezTo>
                  <a:cubicBezTo>
                    <a:pt x="4692" y="2867"/>
                    <a:pt x="5727" y="3462"/>
                    <a:pt x="6454" y="4034"/>
                  </a:cubicBezTo>
                  <a:cubicBezTo>
                    <a:pt x="6671" y="4189"/>
                    <a:pt x="6546" y="4561"/>
                    <a:pt x="6314" y="4561"/>
                  </a:cubicBezTo>
                  <a:cubicBezTo>
                    <a:pt x="6279" y="4561"/>
                    <a:pt x="6242" y="4552"/>
                    <a:pt x="6204" y="4534"/>
                  </a:cubicBezTo>
                  <a:cubicBezTo>
                    <a:pt x="5751" y="4319"/>
                    <a:pt x="5299" y="4117"/>
                    <a:pt x="4834" y="3950"/>
                  </a:cubicBezTo>
                  <a:lnTo>
                    <a:pt x="4834" y="3950"/>
                  </a:lnTo>
                  <a:cubicBezTo>
                    <a:pt x="4882" y="4010"/>
                    <a:pt x="4930" y="4069"/>
                    <a:pt x="4989" y="4129"/>
                  </a:cubicBezTo>
                  <a:cubicBezTo>
                    <a:pt x="5299" y="4510"/>
                    <a:pt x="5585" y="4891"/>
                    <a:pt x="5858" y="5296"/>
                  </a:cubicBezTo>
                  <a:cubicBezTo>
                    <a:pt x="5907" y="5215"/>
                    <a:pt x="5994" y="5172"/>
                    <a:pt x="6086" y="5172"/>
                  </a:cubicBezTo>
                  <a:cubicBezTo>
                    <a:pt x="6130" y="5172"/>
                    <a:pt x="6174" y="5182"/>
                    <a:pt x="6216" y="5201"/>
                  </a:cubicBezTo>
                  <a:lnTo>
                    <a:pt x="7216" y="5629"/>
                  </a:lnTo>
                  <a:cubicBezTo>
                    <a:pt x="7554" y="5777"/>
                    <a:pt x="7423" y="6273"/>
                    <a:pt x="7122" y="6273"/>
                  </a:cubicBezTo>
                  <a:cubicBezTo>
                    <a:pt x="7084" y="6273"/>
                    <a:pt x="7044" y="6265"/>
                    <a:pt x="7001" y="6248"/>
                  </a:cubicBezTo>
                  <a:lnTo>
                    <a:pt x="6287" y="5963"/>
                  </a:lnTo>
                  <a:lnTo>
                    <a:pt x="6287" y="5963"/>
                  </a:lnTo>
                  <a:cubicBezTo>
                    <a:pt x="6597" y="6439"/>
                    <a:pt x="6906" y="6915"/>
                    <a:pt x="7228" y="7379"/>
                  </a:cubicBezTo>
                  <a:cubicBezTo>
                    <a:pt x="7306" y="7502"/>
                    <a:pt x="7205" y="7644"/>
                    <a:pt x="7093" y="7644"/>
                  </a:cubicBezTo>
                  <a:cubicBezTo>
                    <a:pt x="7053" y="7644"/>
                    <a:pt x="7012" y="7626"/>
                    <a:pt x="6978" y="7582"/>
                  </a:cubicBezTo>
                  <a:cubicBezTo>
                    <a:pt x="6620" y="7117"/>
                    <a:pt x="6227" y="6653"/>
                    <a:pt x="5811" y="6224"/>
                  </a:cubicBezTo>
                  <a:lnTo>
                    <a:pt x="5811" y="6224"/>
                  </a:lnTo>
                  <a:cubicBezTo>
                    <a:pt x="5763" y="6439"/>
                    <a:pt x="5775" y="6653"/>
                    <a:pt x="5823" y="6867"/>
                  </a:cubicBezTo>
                  <a:cubicBezTo>
                    <a:pt x="5846" y="7058"/>
                    <a:pt x="5727" y="7236"/>
                    <a:pt x="5537" y="7272"/>
                  </a:cubicBezTo>
                  <a:cubicBezTo>
                    <a:pt x="5522" y="7274"/>
                    <a:pt x="5506" y="7275"/>
                    <a:pt x="5491" y="7275"/>
                  </a:cubicBezTo>
                  <a:cubicBezTo>
                    <a:pt x="5329" y="7275"/>
                    <a:pt x="5177" y="7161"/>
                    <a:pt x="5144" y="6986"/>
                  </a:cubicBezTo>
                  <a:cubicBezTo>
                    <a:pt x="5037" y="6558"/>
                    <a:pt x="5108" y="6105"/>
                    <a:pt x="5323" y="5712"/>
                  </a:cubicBezTo>
                  <a:cubicBezTo>
                    <a:pt x="5061" y="5439"/>
                    <a:pt x="4799" y="5165"/>
                    <a:pt x="4537" y="4879"/>
                  </a:cubicBezTo>
                  <a:cubicBezTo>
                    <a:pt x="4346" y="4677"/>
                    <a:pt x="4156" y="4462"/>
                    <a:pt x="3953" y="4260"/>
                  </a:cubicBezTo>
                  <a:lnTo>
                    <a:pt x="3953" y="4260"/>
                  </a:lnTo>
                  <a:cubicBezTo>
                    <a:pt x="3965" y="4319"/>
                    <a:pt x="3965" y="4379"/>
                    <a:pt x="3977" y="4427"/>
                  </a:cubicBezTo>
                  <a:cubicBezTo>
                    <a:pt x="4037" y="4772"/>
                    <a:pt x="4251" y="5689"/>
                    <a:pt x="3715" y="5784"/>
                  </a:cubicBezTo>
                  <a:cubicBezTo>
                    <a:pt x="3692" y="5787"/>
                    <a:pt x="3670" y="5789"/>
                    <a:pt x="3649" y="5789"/>
                  </a:cubicBezTo>
                  <a:cubicBezTo>
                    <a:pt x="3171" y="5789"/>
                    <a:pt x="3081" y="4924"/>
                    <a:pt x="3013" y="4593"/>
                  </a:cubicBezTo>
                  <a:cubicBezTo>
                    <a:pt x="2941" y="4236"/>
                    <a:pt x="2787" y="3700"/>
                    <a:pt x="2846" y="3260"/>
                  </a:cubicBezTo>
                  <a:cubicBezTo>
                    <a:pt x="2822" y="3224"/>
                    <a:pt x="2810" y="3188"/>
                    <a:pt x="2810" y="3141"/>
                  </a:cubicBezTo>
                  <a:cubicBezTo>
                    <a:pt x="2513" y="2879"/>
                    <a:pt x="2227" y="2605"/>
                    <a:pt x="1917" y="2355"/>
                  </a:cubicBezTo>
                  <a:lnTo>
                    <a:pt x="1917" y="2355"/>
                  </a:lnTo>
                  <a:cubicBezTo>
                    <a:pt x="1917" y="2748"/>
                    <a:pt x="1965" y="3129"/>
                    <a:pt x="2048" y="3510"/>
                  </a:cubicBezTo>
                  <a:cubicBezTo>
                    <a:pt x="2088" y="3742"/>
                    <a:pt x="1924" y="3871"/>
                    <a:pt x="1751" y="3871"/>
                  </a:cubicBezTo>
                  <a:cubicBezTo>
                    <a:pt x="1613" y="3871"/>
                    <a:pt x="1470" y="3791"/>
                    <a:pt x="1417" y="3617"/>
                  </a:cubicBezTo>
                  <a:cubicBezTo>
                    <a:pt x="1298" y="3200"/>
                    <a:pt x="1274" y="2748"/>
                    <a:pt x="1346" y="2307"/>
                  </a:cubicBezTo>
                  <a:cubicBezTo>
                    <a:pt x="1358" y="2188"/>
                    <a:pt x="1453" y="2093"/>
                    <a:pt x="1572" y="2069"/>
                  </a:cubicBezTo>
                  <a:cubicBezTo>
                    <a:pt x="1239" y="1783"/>
                    <a:pt x="893" y="1521"/>
                    <a:pt x="536" y="1271"/>
                  </a:cubicBezTo>
                  <a:cubicBezTo>
                    <a:pt x="251" y="1664"/>
                    <a:pt x="96" y="2129"/>
                    <a:pt x="84" y="2605"/>
                  </a:cubicBezTo>
                  <a:cubicBezTo>
                    <a:pt x="1" y="4308"/>
                    <a:pt x="1405" y="5677"/>
                    <a:pt x="2715" y="6546"/>
                  </a:cubicBezTo>
                  <a:cubicBezTo>
                    <a:pt x="4192" y="7510"/>
                    <a:pt x="5811" y="8225"/>
                    <a:pt x="7501" y="8665"/>
                  </a:cubicBezTo>
                  <a:cubicBezTo>
                    <a:pt x="7582" y="8687"/>
                    <a:pt x="7664" y="8697"/>
                    <a:pt x="7746" y="8697"/>
                  </a:cubicBezTo>
                  <a:cubicBezTo>
                    <a:pt x="8381" y="8697"/>
                    <a:pt x="9003" y="8080"/>
                    <a:pt x="8644" y="7415"/>
                  </a:cubicBezTo>
                  <a:cubicBezTo>
                    <a:pt x="7320" y="4935"/>
                    <a:pt x="6631" y="0"/>
                    <a:pt x="306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34"/>
            <p:cNvSpPr/>
            <p:nvPr/>
          </p:nvSpPr>
          <p:spPr>
            <a:xfrm>
              <a:off x="1677625" y="3857604"/>
              <a:ext cx="475034" cy="383816"/>
            </a:xfrm>
            <a:custGeom>
              <a:rect b="b" l="l" r="r" t="t"/>
              <a:pathLst>
                <a:path extrusionOk="0" h="9299" w="11509">
                  <a:moveTo>
                    <a:pt x="707" y="0"/>
                  </a:moveTo>
                  <a:cubicBezTo>
                    <a:pt x="534" y="0"/>
                    <a:pt x="365" y="24"/>
                    <a:pt x="203" y="80"/>
                  </a:cubicBezTo>
                  <a:cubicBezTo>
                    <a:pt x="48" y="151"/>
                    <a:pt x="1" y="342"/>
                    <a:pt x="108" y="473"/>
                  </a:cubicBezTo>
                  <a:cubicBezTo>
                    <a:pt x="417" y="866"/>
                    <a:pt x="858" y="997"/>
                    <a:pt x="1310" y="1187"/>
                  </a:cubicBezTo>
                  <a:cubicBezTo>
                    <a:pt x="1906" y="1425"/>
                    <a:pt x="2489" y="1699"/>
                    <a:pt x="3061" y="2009"/>
                  </a:cubicBezTo>
                  <a:cubicBezTo>
                    <a:pt x="3549" y="2283"/>
                    <a:pt x="4037" y="2592"/>
                    <a:pt x="4501" y="2925"/>
                  </a:cubicBezTo>
                  <a:cubicBezTo>
                    <a:pt x="4858" y="3175"/>
                    <a:pt x="5204" y="3449"/>
                    <a:pt x="5537" y="3723"/>
                  </a:cubicBezTo>
                  <a:cubicBezTo>
                    <a:pt x="5418" y="3747"/>
                    <a:pt x="5323" y="3842"/>
                    <a:pt x="5311" y="3961"/>
                  </a:cubicBezTo>
                  <a:cubicBezTo>
                    <a:pt x="5239" y="4402"/>
                    <a:pt x="5263" y="4854"/>
                    <a:pt x="5382" y="5271"/>
                  </a:cubicBezTo>
                  <a:cubicBezTo>
                    <a:pt x="5429" y="5443"/>
                    <a:pt x="5569" y="5521"/>
                    <a:pt x="5706" y="5521"/>
                  </a:cubicBezTo>
                  <a:cubicBezTo>
                    <a:pt x="5883" y="5521"/>
                    <a:pt x="6053" y="5392"/>
                    <a:pt x="6013" y="5164"/>
                  </a:cubicBezTo>
                  <a:cubicBezTo>
                    <a:pt x="5930" y="4783"/>
                    <a:pt x="5882" y="4402"/>
                    <a:pt x="5882" y="4009"/>
                  </a:cubicBezTo>
                  <a:lnTo>
                    <a:pt x="5882" y="4009"/>
                  </a:lnTo>
                  <a:cubicBezTo>
                    <a:pt x="6180" y="4259"/>
                    <a:pt x="6478" y="4533"/>
                    <a:pt x="6775" y="4795"/>
                  </a:cubicBezTo>
                  <a:cubicBezTo>
                    <a:pt x="6775" y="4842"/>
                    <a:pt x="6787" y="4878"/>
                    <a:pt x="6811" y="4914"/>
                  </a:cubicBezTo>
                  <a:cubicBezTo>
                    <a:pt x="6751" y="5354"/>
                    <a:pt x="6906" y="5890"/>
                    <a:pt x="6978" y="6247"/>
                  </a:cubicBezTo>
                  <a:cubicBezTo>
                    <a:pt x="7046" y="6578"/>
                    <a:pt x="7136" y="7443"/>
                    <a:pt x="7614" y="7443"/>
                  </a:cubicBezTo>
                  <a:cubicBezTo>
                    <a:pt x="7635" y="7443"/>
                    <a:pt x="7657" y="7441"/>
                    <a:pt x="7680" y="7438"/>
                  </a:cubicBezTo>
                  <a:cubicBezTo>
                    <a:pt x="8216" y="7343"/>
                    <a:pt x="7990" y="6426"/>
                    <a:pt x="7942" y="6081"/>
                  </a:cubicBezTo>
                  <a:cubicBezTo>
                    <a:pt x="7942" y="6033"/>
                    <a:pt x="7930" y="5973"/>
                    <a:pt x="7918" y="5914"/>
                  </a:cubicBezTo>
                  <a:lnTo>
                    <a:pt x="7918" y="5914"/>
                  </a:lnTo>
                  <a:cubicBezTo>
                    <a:pt x="8109" y="6116"/>
                    <a:pt x="8311" y="6331"/>
                    <a:pt x="8502" y="6533"/>
                  </a:cubicBezTo>
                  <a:cubicBezTo>
                    <a:pt x="8764" y="6819"/>
                    <a:pt x="9026" y="7093"/>
                    <a:pt x="9288" y="7366"/>
                  </a:cubicBezTo>
                  <a:cubicBezTo>
                    <a:pt x="9061" y="7759"/>
                    <a:pt x="9002" y="8212"/>
                    <a:pt x="9109" y="8640"/>
                  </a:cubicBezTo>
                  <a:cubicBezTo>
                    <a:pt x="9142" y="8815"/>
                    <a:pt x="9284" y="8929"/>
                    <a:pt x="9454" y="8929"/>
                  </a:cubicBezTo>
                  <a:cubicBezTo>
                    <a:pt x="9470" y="8929"/>
                    <a:pt x="9486" y="8928"/>
                    <a:pt x="9502" y="8926"/>
                  </a:cubicBezTo>
                  <a:cubicBezTo>
                    <a:pt x="9692" y="8890"/>
                    <a:pt x="9811" y="8712"/>
                    <a:pt x="9776" y="8521"/>
                  </a:cubicBezTo>
                  <a:cubicBezTo>
                    <a:pt x="9728" y="8307"/>
                    <a:pt x="9728" y="8093"/>
                    <a:pt x="9764" y="7878"/>
                  </a:cubicBezTo>
                  <a:lnTo>
                    <a:pt x="9764" y="7878"/>
                  </a:lnTo>
                  <a:cubicBezTo>
                    <a:pt x="10180" y="8307"/>
                    <a:pt x="10573" y="8771"/>
                    <a:pt x="10942" y="9236"/>
                  </a:cubicBezTo>
                  <a:cubicBezTo>
                    <a:pt x="10977" y="9280"/>
                    <a:pt x="11018" y="9298"/>
                    <a:pt x="11058" y="9298"/>
                  </a:cubicBezTo>
                  <a:cubicBezTo>
                    <a:pt x="11169" y="9298"/>
                    <a:pt x="11268" y="9156"/>
                    <a:pt x="11181" y="9033"/>
                  </a:cubicBezTo>
                  <a:cubicBezTo>
                    <a:pt x="10859" y="8569"/>
                    <a:pt x="10561" y="8093"/>
                    <a:pt x="10252" y="7617"/>
                  </a:cubicBezTo>
                  <a:lnTo>
                    <a:pt x="10252" y="7617"/>
                  </a:lnTo>
                  <a:lnTo>
                    <a:pt x="10954" y="7902"/>
                  </a:lnTo>
                  <a:cubicBezTo>
                    <a:pt x="10998" y="7919"/>
                    <a:pt x="11040" y="7927"/>
                    <a:pt x="11078" y="7927"/>
                  </a:cubicBezTo>
                  <a:cubicBezTo>
                    <a:pt x="11385" y="7927"/>
                    <a:pt x="11509" y="7431"/>
                    <a:pt x="11181" y="7283"/>
                  </a:cubicBezTo>
                  <a:lnTo>
                    <a:pt x="10180" y="6855"/>
                  </a:lnTo>
                  <a:cubicBezTo>
                    <a:pt x="10139" y="6836"/>
                    <a:pt x="10095" y="6826"/>
                    <a:pt x="10051" y="6826"/>
                  </a:cubicBezTo>
                  <a:cubicBezTo>
                    <a:pt x="9958" y="6826"/>
                    <a:pt x="9868" y="6869"/>
                    <a:pt x="9811" y="6950"/>
                  </a:cubicBezTo>
                  <a:cubicBezTo>
                    <a:pt x="9549" y="6545"/>
                    <a:pt x="9264" y="6164"/>
                    <a:pt x="8954" y="5783"/>
                  </a:cubicBezTo>
                  <a:cubicBezTo>
                    <a:pt x="8895" y="5723"/>
                    <a:pt x="8847" y="5664"/>
                    <a:pt x="8787" y="5604"/>
                  </a:cubicBezTo>
                  <a:lnTo>
                    <a:pt x="8787" y="5604"/>
                  </a:lnTo>
                  <a:cubicBezTo>
                    <a:pt x="9252" y="5771"/>
                    <a:pt x="9716" y="5973"/>
                    <a:pt x="10169" y="6188"/>
                  </a:cubicBezTo>
                  <a:cubicBezTo>
                    <a:pt x="10207" y="6206"/>
                    <a:pt x="10244" y="6215"/>
                    <a:pt x="10279" y="6215"/>
                  </a:cubicBezTo>
                  <a:cubicBezTo>
                    <a:pt x="10509" y="6215"/>
                    <a:pt x="10626" y="5843"/>
                    <a:pt x="10419" y="5688"/>
                  </a:cubicBezTo>
                  <a:cubicBezTo>
                    <a:pt x="9692" y="5116"/>
                    <a:pt x="8656" y="4521"/>
                    <a:pt x="7680" y="4378"/>
                  </a:cubicBezTo>
                  <a:cubicBezTo>
                    <a:pt x="7442" y="4128"/>
                    <a:pt x="7204" y="3902"/>
                    <a:pt x="6954" y="3664"/>
                  </a:cubicBezTo>
                  <a:lnTo>
                    <a:pt x="6954" y="3664"/>
                  </a:lnTo>
                  <a:cubicBezTo>
                    <a:pt x="7573" y="3771"/>
                    <a:pt x="8180" y="3914"/>
                    <a:pt x="8787" y="4092"/>
                  </a:cubicBezTo>
                  <a:cubicBezTo>
                    <a:pt x="8816" y="4101"/>
                    <a:pt x="8843" y="4105"/>
                    <a:pt x="8869" y="4105"/>
                  </a:cubicBezTo>
                  <a:cubicBezTo>
                    <a:pt x="9124" y="4105"/>
                    <a:pt x="9235" y="3713"/>
                    <a:pt x="8954" y="3616"/>
                  </a:cubicBezTo>
                  <a:cubicBezTo>
                    <a:pt x="8311" y="3414"/>
                    <a:pt x="7656" y="3235"/>
                    <a:pt x="7002" y="3104"/>
                  </a:cubicBezTo>
                  <a:cubicBezTo>
                    <a:pt x="6728" y="3045"/>
                    <a:pt x="6418" y="2961"/>
                    <a:pt x="6109" y="2914"/>
                  </a:cubicBezTo>
                  <a:cubicBezTo>
                    <a:pt x="5835" y="2687"/>
                    <a:pt x="5549" y="2473"/>
                    <a:pt x="5263" y="2259"/>
                  </a:cubicBezTo>
                  <a:cubicBezTo>
                    <a:pt x="4596" y="1759"/>
                    <a:pt x="3882" y="1306"/>
                    <a:pt x="3144" y="913"/>
                  </a:cubicBezTo>
                  <a:cubicBezTo>
                    <a:pt x="2454" y="559"/>
                    <a:pt x="1536" y="0"/>
                    <a:pt x="707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34"/>
            <p:cNvSpPr/>
            <p:nvPr/>
          </p:nvSpPr>
          <p:spPr>
            <a:xfrm>
              <a:off x="2047202" y="3829908"/>
              <a:ext cx="56051" cy="43793"/>
            </a:xfrm>
            <a:custGeom>
              <a:rect b="b" l="l" r="r" t="t"/>
              <a:pathLst>
                <a:path extrusionOk="0" h="1061" w="1358">
                  <a:moveTo>
                    <a:pt x="679" y="1"/>
                  </a:moveTo>
                  <a:cubicBezTo>
                    <a:pt x="0" y="1"/>
                    <a:pt x="0" y="1060"/>
                    <a:pt x="679" y="1060"/>
                  </a:cubicBezTo>
                  <a:cubicBezTo>
                    <a:pt x="1357" y="1060"/>
                    <a:pt x="1357" y="1"/>
                    <a:pt x="67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34"/>
            <p:cNvSpPr/>
            <p:nvPr/>
          </p:nvSpPr>
          <p:spPr>
            <a:xfrm>
              <a:off x="1811810" y="4703205"/>
              <a:ext cx="68310" cy="53080"/>
            </a:xfrm>
            <a:custGeom>
              <a:rect b="b" l="l" r="r" t="t"/>
              <a:pathLst>
                <a:path extrusionOk="0" h="1286" w="1655">
                  <a:moveTo>
                    <a:pt x="833" y="0"/>
                  </a:moveTo>
                  <a:cubicBezTo>
                    <a:pt x="0" y="0"/>
                    <a:pt x="0" y="1286"/>
                    <a:pt x="833" y="1286"/>
                  </a:cubicBezTo>
                  <a:cubicBezTo>
                    <a:pt x="1655" y="1286"/>
                    <a:pt x="1655" y="0"/>
                    <a:pt x="83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34"/>
            <p:cNvSpPr/>
            <p:nvPr/>
          </p:nvSpPr>
          <p:spPr>
            <a:xfrm>
              <a:off x="1929733" y="4927782"/>
              <a:ext cx="72768" cy="56547"/>
            </a:xfrm>
            <a:custGeom>
              <a:rect b="b" l="l" r="r" t="t"/>
              <a:pathLst>
                <a:path extrusionOk="0" h="1370" w="1763">
                  <a:moveTo>
                    <a:pt x="882" y="0"/>
                  </a:moveTo>
                  <a:cubicBezTo>
                    <a:pt x="1" y="0"/>
                    <a:pt x="1" y="1369"/>
                    <a:pt x="882" y="1369"/>
                  </a:cubicBezTo>
                  <a:cubicBezTo>
                    <a:pt x="1763" y="1369"/>
                    <a:pt x="1763" y="0"/>
                    <a:pt x="88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34"/>
            <p:cNvSpPr/>
            <p:nvPr/>
          </p:nvSpPr>
          <p:spPr>
            <a:xfrm>
              <a:off x="1540462" y="77887"/>
              <a:ext cx="149952" cy="132204"/>
            </a:xfrm>
            <a:custGeom>
              <a:rect b="b" l="l" r="r" t="t"/>
              <a:pathLst>
                <a:path extrusionOk="0" h="3203" w="3633">
                  <a:moveTo>
                    <a:pt x="1918" y="1"/>
                  </a:moveTo>
                  <a:cubicBezTo>
                    <a:pt x="1775" y="1"/>
                    <a:pt x="1620" y="38"/>
                    <a:pt x="1453" y="119"/>
                  </a:cubicBezTo>
                  <a:cubicBezTo>
                    <a:pt x="882" y="405"/>
                    <a:pt x="537" y="1095"/>
                    <a:pt x="322" y="1667"/>
                  </a:cubicBezTo>
                  <a:cubicBezTo>
                    <a:pt x="132" y="2143"/>
                    <a:pt x="25" y="2643"/>
                    <a:pt x="1" y="3155"/>
                  </a:cubicBezTo>
                  <a:cubicBezTo>
                    <a:pt x="322" y="2833"/>
                    <a:pt x="858" y="2679"/>
                    <a:pt x="1251" y="2631"/>
                  </a:cubicBezTo>
                  <a:cubicBezTo>
                    <a:pt x="1423" y="2606"/>
                    <a:pt x="1595" y="2594"/>
                    <a:pt x="1767" y="2594"/>
                  </a:cubicBezTo>
                  <a:cubicBezTo>
                    <a:pt x="2346" y="2594"/>
                    <a:pt x="2921" y="2731"/>
                    <a:pt x="3454" y="2988"/>
                  </a:cubicBezTo>
                  <a:cubicBezTo>
                    <a:pt x="3513" y="3024"/>
                    <a:pt x="3561" y="3072"/>
                    <a:pt x="3585" y="3143"/>
                  </a:cubicBezTo>
                  <a:cubicBezTo>
                    <a:pt x="3608" y="3155"/>
                    <a:pt x="3620" y="3179"/>
                    <a:pt x="3632" y="3203"/>
                  </a:cubicBezTo>
                  <a:cubicBezTo>
                    <a:pt x="3608" y="2607"/>
                    <a:pt x="3465" y="2036"/>
                    <a:pt x="3227" y="1488"/>
                  </a:cubicBezTo>
                  <a:cubicBezTo>
                    <a:pt x="2965" y="721"/>
                    <a:pt x="2552" y="1"/>
                    <a:pt x="191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34"/>
            <p:cNvSpPr/>
            <p:nvPr/>
          </p:nvSpPr>
          <p:spPr>
            <a:xfrm>
              <a:off x="1523832" y="184954"/>
              <a:ext cx="166173" cy="81642"/>
            </a:xfrm>
            <a:custGeom>
              <a:rect b="b" l="l" r="r" t="t"/>
              <a:pathLst>
                <a:path extrusionOk="0" h="1978" w="4026">
                  <a:moveTo>
                    <a:pt x="2029" y="0"/>
                  </a:moveTo>
                  <a:cubicBezTo>
                    <a:pt x="1857" y="0"/>
                    <a:pt x="1685" y="12"/>
                    <a:pt x="1513" y="37"/>
                  </a:cubicBezTo>
                  <a:cubicBezTo>
                    <a:pt x="1120" y="85"/>
                    <a:pt x="584" y="239"/>
                    <a:pt x="263" y="561"/>
                  </a:cubicBezTo>
                  <a:cubicBezTo>
                    <a:pt x="96" y="716"/>
                    <a:pt x="1" y="930"/>
                    <a:pt x="1" y="1156"/>
                  </a:cubicBezTo>
                  <a:cubicBezTo>
                    <a:pt x="1" y="1918"/>
                    <a:pt x="1072" y="1978"/>
                    <a:pt x="1632" y="1978"/>
                  </a:cubicBezTo>
                  <a:lnTo>
                    <a:pt x="1668" y="1978"/>
                  </a:lnTo>
                  <a:cubicBezTo>
                    <a:pt x="1668" y="1525"/>
                    <a:pt x="1715" y="1073"/>
                    <a:pt x="1822" y="620"/>
                  </a:cubicBezTo>
                  <a:cubicBezTo>
                    <a:pt x="1852" y="473"/>
                    <a:pt x="1978" y="402"/>
                    <a:pt x="2107" y="402"/>
                  </a:cubicBezTo>
                  <a:cubicBezTo>
                    <a:pt x="2239" y="402"/>
                    <a:pt x="2376" y="476"/>
                    <a:pt x="2418" y="620"/>
                  </a:cubicBezTo>
                  <a:cubicBezTo>
                    <a:pt x="2525" y="1037"/>
                    <a:pt x="2596" y="1454"/>
                    <a:pt x="2644" y="1871"/>
                  </a:cubicBezTo>
                  <a:cubicBezTo>
                    <a:pt x="3156" y="1763"/>
                    <a:pt x="3656" y="1549"/>
                    <a:pt x="3918" y="1168"/>
                  </a:cubicBezTo>
                  <a:cubicBezTo>
                    <a:pt x="4025" y="990"/>
                    <a:pt x="4025" y="775"/>
                    <a:pt x="3894" y="609"/>
                  </a:cubicBezTo>
                  <a:cubicBezTo>
                    <a:pt x="3882" y="585"/>
                    <a:pt x="3870" y="573"/>
                    <a:pt x="3847" y="549"/>
                  </a:cubicBezTo>
                  <a:cubicBezTo>
                    <a:pt x="3823" y="478"/>
                    <a:pt x="3775" y="430"/>
                    <a:pt x="3716" y="394"/>
                  </a:cubicBezTo>
                  <a:cubicBezTo>
                    <a:pt x="3183" y="137"/>
                    <a:pt x="2608" y="0"/>
                    <a:pt x="20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34"/>
            <p:cNvSpPr/>
            <p:nvPr/>
          </p:nvSpPr>
          <p:spPr>
            <a:xfrm>
              <a:off x="1600482" y="201506"/>
              <a:ext cx="56547" cy="168319"/>
            </a:xfrm>
            <a:custGeom>
              <a:rect b="b" l="l" r="r" t="t"/>
              <a:pathLst>
                <a:path extrusionOk="0" h="4078" w="1370">
                  <a:moveTo>
                    <a:pt x="520" y="1"/>
                  </a:moveTo>
                  <a:cubicBezTo>
                    <a:pt x="391" y="1"/>
                    <a:pt x="262" y="72"/>
                    <a:pt x="227" y="219"/>
                  </a:cubicBezTo>
                  <a:cubicBezTo>
                    <a:pt x="131" y="660"/>
                    <a:pt x="84" y="1112"/>
                    <a:pt x="84" y="1577"/>
                  </a:cubicBezTo>
                  <a:lnTo>
                    <a:pt x="84" y="2208"/>
                  </a:lnTo>
                  <a:cubicBezTo>
                    <a:pt x="108" y="2779"/>
                    <a:pt x="0" y="3553"/>
                    <a:pt x="453" y="3982"/>
                  </a:cubicBezTo>
                  <a:cubicBezTo>
                    <a:pt x="522" y="4046"/>
                    <a:pt x="613" y="4078"/>
                    <a:pt x="703" y="4078"/>
                  </a:cubicBezTo>
                  <a:cubicBezTo>
                    <a:pt x="829" y="4078"/>
                    <a:pt x="955" y="4016"/>
                    <a:pt x="1024" y="3898"/>
                  </a:cubicBezTo>
                  <a:cubicBezTo>
                    <a:pt x="1370" y="3434"/>
                    <a:pt x="1155" y="2660"/>
                    <a:pt x="1108" y="2113"/>
                  </a:cubicBezTo>
                  <a:cubicBezTo>
                    <a:pt x="1084" y="1910"/>
                    <a:pt x="1072" y="1696"/>
                    <a:pt x="1048" y="1481"/>
                  </a:cubicBezTo>
                  <a:cubicBezTo>
                    <a:pt x="1000" y="1053"/>
                    <a:pt x="929" y="636"/>
                    <a:pt x="822" y="219"/>
                  </a:cubicBezTo>
                  <a:cubicBezTo>
                    <a:pt x="786" y="75"/>
                    <a:pt x="653" y="1"/>
                    <a:pt x="520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34"/>
            <p:cNvSpPr/>
            <p:nvPr/>
          </p:nvSpPr>
          <p:spPr>
            <a:xfrm>
              <a:off x="-158369" y="-61210"/>
              <a:ext cx="924436" cy="1052925"/>
            </a:xfrm>
            <a:custGeom>
              <a:rect b="b" l="l" r="r" t="t"/>
              <a:pathLst>
                <a:path extrusionOk="0" h="25510" w="22397">
                  <a:moveTo>
                    <a:pt x="9800" y="0"/>
                  </a:moveTo>
                  <a:cubicBezTo>
                    <a:pt x="9521" y="0"/>
                    <a:pt x="9241" y="70"/>
                    <a:pt x="8990" y="215"/>
                  </a:cubicBezTo>
                  <a:cubicBezTo>
                    <a:pt x="8871" y="226"/>
                    <a:pt x="8740" y="262"/>
                    <a:pt x="8633" y="310"/>
                  </a:cubicBezTo>
                  <a:cubicBezTo>
                    <a:pt x="8026" y="453"/>
                    <a:pt x="7561" y="929"/>
                    <a:pt x="7442" y="1548"/>
                  </a:cubicBezTo>
                  <a:cubicBezTo>
                    <a:pt x="6918" y="3775"/>
                    <a:pt x="6383" y="6001"/>
                    <a:pt x="5859" y="8216"/>
                  </a:cubicBezTo>
                  <a:cubicBezTo>
                    <a:pt x="5430" y="9263"/>
                    <a:pt x="5002" y="10299"/>
                    <a:pt x="4573" y="11335"/>
                  </a:cubicBezTo>
                  <a:cubicBezTo>
                    <a:pt x="3144" y="14776"/>
                    <a:pt x="1739" y="18229"/>
                    <a:pt x="346" y="21682"/>
                  </a:cubicBezTo>
                  <a:cubicBezTo>
                    <a:pt x="1" y="22515"/>
                    <a:pt x="715" y="23479"/>
                    <a:pt x="1501" y="23706"/>
                  </a:cubicBezTo>
                  <a:cubicBezTo>
                    <a:pt x="4609" y="24610"/>
                    <a:pt x="7716" y="25241"/>
                    <a:pt x="10955" y="25432"/>
                  </a:cubicBezTo>
                  <a:cubicBezTo>
                    <a:pt x="10955" y="25230"/>
                    <a:pt x="10955" y="25027"/>
                    <a:pt x="10943" y="24825"/>
                  </a:cubicBezTo>
                  <a:cubicBezTo>
                    <a:pt x="9871" y="24337"/>
                    <a:pt x="8835" y="23658"/>
                    <a:pt x="7835" y="23075"/>
                  </a:cubicBezTo>
                  <a:cubicBezTo>
                    <a:pt x="7516" y="22894"/>
                    <a:pt x="7682" y="22360"/>
                    <a:pt x="8010" y="22360"/>
                  </a:cubicBezTo>
                  <a:cubicBezTo>
                    <a:pt x="8049" y="22360"/>
                    <a:pt x="8090" y="22368"/>
                    <a:pt x="8133" y="22384"/>
                  </a:cubicBezTo>
                  <a:cubicBezTo>
                    <a:pt x="9026" y="22753"/>
                    <a:pt x="10014" y="23098"/>
                    <a:pt x="10931" y="23527"/>
                  </a:cubicBezTo>
                  <a:cubicBezTo>
                    <a:pt x="10931" y="23241"/>
                    <a:pt x="10919" y="22967"/>
                    <a:pt x="10907" y="22694"/>
                  </a:cubicBezTo>
                  <a:cubicBezTo>
                    <a:pt x="10407" y="22479"/>
                    <a:pt x="9895" y="22051"/>
                    <a:pt x="9538" y="21801"/>
                  </a:cubicBezTo>
                  <a:cubicBezTo>
                    <a:pt x="8764" y="21229"/>
                    <a:pt x="8038" y="20598"/>
                    <a:pt x="7371" y="19907"/>
                  </a:cubicBezTo>
                  <a:cubicBezTo>
                    <a:pt x="7056" y="19584"/>
                    <a:pt x="7353" y="19159"/>
                    <a:pt x="7696" y="19159"/>
                  </a:cubicBezTo>
                  <a:cubicBezTo>
                    <a:pt x="7795" y="19159"/>
                    <a:pt x="7897" y="19194"/>
                    <a:pt x="7990" y="19276"/>
                  </a:cubicBezTo>
                  <a:cubicBezTo>
                    <a:pt x="8716" y="19931"/>
                    <a:pt x="9478" y="20515"/>
                    <a:pt x="10300" y="21027"/>
                  </a:cubicBezTo>
                  <a:cubicBezTo>
                    <a:pt x="10466" y="21134"/>
                    <a:pt x="10669" y="21241"/>
                    <a:pt x="10883" y="21348"/>
                  </a:cubicBezTo>
                  <a:cubicBezTo>
                    <a:pt x="10859" y="20265"/>
                    <a:pt x="10847" y="19193"/>
                    <a:pt x="10824" y="18110"/>
                  </a:cubicBezTo>
                  <a:cubicBezTo>
                    <a:pt x="10728" y="18002"/>
                    <a:pt x="10657" y="17848"/>
                    <a:pt x="10645" y="17705"/>
                  </a:cubicBezTo>
                  <a:cubicBezTo>
                    <a:pt x="10038" y="17371"/>
                    <a:pt x="9502" y="16859"/>
                    <a:pt x="8990" y="16419"/>
                  </a:cubicBezTo>
                  <a:cubicBezTo>
                    <a:pt x="8371" y="15871"/>
                    <a:pt x="7704" y="15300"/>
                    <a:pt x="7299" y="14562"/>
                  </a:cubicBezTo>
                  <a:cubicBezTo>
                    <a:pt x="7135" y="14272"/>
                    <a:pt x="7370" y="13928"/>
                    <a:pt x="7661" y="13928"/>
                  </a:cubicBezTo>
                  <a:cubicBezTo>
                    <a:pt x="7729" y="13928"/>
                    <a:pt x="7801" y="13947"/>
                    <a:pt x="7871" y="13990"/>
                  </a:cubicBezTo>
                  <a:cubicBezTo>
                    <a:pt x="8514" y="14395"/>
                    <a:pt x="9038" y="14966"/>
                    <a:pt x="9621" y="15455"/>
                  </a:cubicBezTo>
                  <a:cubicBezTo>
                    <a:pt x="9990" y="15752"/>
                    <a:pt x="10407" y="16014"/>
                    <a:pt x="10812" y="16312"/>
                  </a:cubicBezTo>
                  <a:cubicBezTo>
                    <a:pt x="10800" y="15383"/>
                    <a:pt x="10788" y="14466"/>
                    <a:pt x="10788" y="13550"/>
                  </a:cubicBezTo>
                  <a:cubicBezTo>
                    <a:pt x="10359" y="13085"/>
                    <a:pt x="10038" y="12478"/>
                    <a:pt x="9681" y="11978"/>
                  </a:cubicBezTo>
                  <a:cubicBezTo>
                    <a:pt x="9193" y="11287"/>
                    <a:pt x="8752" y="10585"/>
                    <a:pt x="8300" y="9871"/>
                  </a:cubicBezTo>
                  <a:cubicBezTo>
                    <a:pt x="8157" y="9630"/>
                    <a:pt x="8387" y="9363"/>
                    <a:pt x="8612" y="9363"/>
                  </a:cubicBezTo>
                  <a:cubicBezTo>
                    <a:pt x="8688" y="9363"/>
                    <a:pt x="8763" y="9394"/>
                    <a:pt x="8823" y="9466"/>
                  </a:cubicBezTo>
                  <a:cubicBezTo>
                    <a:pt x="9347" y="10109"/>
                    <a:pt x="9883" y="10740"/>
                    <a:pt x="10371" y="11406"/>
                  </a:cubicBezTo>
                  <a:cubicBezTo>
                    <a:pt x="10502" y="11573"/>
                    <a:pt x="10645" y="11752"/>
                    <a:pt x="10788" y="11930"/>
                  </a:cubicBezTo>
                  <a:cubicBezTo>
                    <a:pt x="10788" y="10621"/>
                    <a:pt x="10800" y="9299"/>
                    <a:pt x="10824" y="7989"/>
                  </a:cubicBezTo>
                  <a:cubicBezTo>
                    <a:pt x="10633" y="7632"/>
                    <a:pt x="10478" y="7227"/>
                    <a:pt x="10264" y="6882"/>
                  </a:cubicBezTo>
                  <a:cubicBezTo>
                    <a:pt x="9883" y="6299"/>
                    <a:pt x="9431" y="5751"/>
                    <a:pt x="8919" y="5275"/>
                  </a:cubicBezTo>
                  <a:cubicBezTo>
                    <a:pt x="8663" y="5029"/>
                    <a:pt x="8895" y="4620"/>
                    <a:pt x="9185" y="4620"/>
                  </a:cubicBezTo>
                  <a:cubicBezTo>
                    <a:pt x="9246" y="4620"/>
                    <a:pt x="9309" y="4638"/>
                    <a:pt x="9371" y="4679"/>
                  </a:cubicBezTo>
                  <a:cubicBezTo>
                    <a:pt x="9955" y="5049"/>
                    <a:pt x="10455" y="5525"/>
                    <a:pt x="10871" y="6072"/>
                  </a:cubicBezTo>
                  <a:cubicBezTo>
                    <a:pt x="10883" y="5644"/>
                    <a:pt x="10895" y="5227"/>
                    <a:pt x="10919" y="4798"/>
                  </a:cubicBezTo>
                  <a:cubicBezTo>
                    <a:pt x="10919" y="4548"/>
                    <a:pt x="11106" y="4423"/>
                    <a:pt x="11294" y="4423"/>
                  </a:cubicBezTo>
                  <a:cubicBezTo>
                    <a:pt x="11481" y="4423"/>
                    <a:pt x="11669" y="4548"/>
                    <a:pt x="11669" y="4798"/>
                  </a:cubicBezTo>
                  <a:cubicBezTo>
                    <a:pt x="11705" y="5441"/>
                    <a:pt x="11752" y="6084"/>
                    <a:pt x="11776" y="6727"/>
                  </a:cubicBezTo>
                  <a:cubicBezTo>
                    <a:pt x="12074" y="6334"/>
                    <a:pt x="12407" y="5965"/>
                    <a:pt x="12764" y="5620"/>
                  </a:cubicBezTo>
                  <a:cubicBezTo>
                    <a:pt x="12835" y="5549"/>
                    <a:pt x="12917" y="5519"/>
                    <a:pt x="12996" y="5519"/>
                  </a:cubicBezTo>
                  <a:cubicBezTo>
                    <a:pt x="13224" y="5519"/>
                    <a:pt x="13430" y="5769"/>
                    <a:pt x="13288" y="6025"/>
                  </a:cubicBezTo>
                  <a:cubicBezTo>
                    <a:pt x="13038" y="6453"/>
                    <a:pt x="12776" y="6870"/>
                    <a:pt x="12467" y="7263"/>
                  </a:cubicBezTo>
                  <a:cubicBezTo>
                    <a:pt x="12264" y="7537"/>
                    <a:pt x="12074" y="7858"/>
                    <a:pt x="11848" y="8120"/>
                  </a:cubicBezTo>
                  <a:cubicBezTo>
                    <a:pt x="11895" y="9299"/>
                    <a:pt x="11943" y="10466"/>
                    <a:pt x="11979" y="11645"/>
                  </a:cubicBezTo>
                  <a:cubicBezTo>
                    <a:pt x="12360" y="11085"/>
                    <a:pt x="12824" y="10573"/>
                    <a:pt x="13360" y="10156"/>
                  </a:cubicBezTo>
                  <a:cubicBezTo>
                    <a:pt x="13447" y="10087"/>
                    <a:pt x="13547" y="10057"/>
                    <a:pt x="13644" y="10057"/>
                  </a:cubicBezTo>
                  <a:cubicBezTo>
                    <a:pt x="13931" y="10057"/>
                    <a:pt x="14190" y="10324"/>
                    <a:pt x="14003" y="10644"/>
                  </a:cubicBezTo>
                  <a:cubicBezTo>
                    <a:pt x="13729" y="11109"/>
                    <a:pt x="13395" y="11514"/>
                    <a:pt x="13086" y="11942"/>
                  </a:cubicBezTo>
                  <a:cubicBezTo>
                    <a:pt x="12776" y="12383"/>
                    <a:pt x="12514" y="12811"/>
                    <a:pt x="12193" y="13216"/>
                  </a:cubicBezTo>
                  <a:cubicBezTo>
                    <a:pt x="12157" y="13276"/>
                    <a:pt x="12098" y="13323"/>
                    <a:pt x="12026" y="13347"/>
                  </a:cubicBezTo>
                  <a:cubicBezTo>
                    <a:pt x="12050" y="14157"/>
                    <a:pt x="12074" y="14978"/>
                    <a:pt x="12086" y="15788"/>
                  </a:cubicBezTo>
                  <a:cubicBezTo>
                    <a:pt x="12193" y="15681"/>
                    <a:pt x="12312" y="15562"/>
                    <a:pt x="12419" y="15466"/>
                  </a:cubicBezTo>
                  <a:cubicBezTo>
                    <a:pt x="12991" y="14919"/>
                    <a:pt x="13634" y="14478"/>
                    <a:pt x="14205" y="13931"/>
                  </a:cubicBezTo>
                  <a:cubicBezTo>
                    <a:pt x="14287" y="13851"/>
                    <a:pt x="14375" y="13818"/>
                    <a:pt x="14458" y="13818"/>
                  </a:cubicBezTo>
                  <a:cubicBezTo>
                    <a:pt x="14724" y="13818"/>
                    <a:pt x="14935" y="14161"/>
                    <a:pt x="14717" y="14443"/>
                  </a:cubicBezTo>
                  <a:cubicBezTo>
                    <a:pt x="14229" y="15062"/>
                    <a:pt x="13848" y="15776"/>
                    <a:pt x="13348" y="16383"/>
                  </a:cubicBezTo>
                  <a:cubicBezTo>
                    <a:pt x="12955" y="16859"/>
                    <a:pt x="12550" y="17336"/>
                    <a:pt x="12133" y="17788"/>
                  </a:cubicBezTo>
                  <a:cubicBezTo>
                    <a:pt x="12157" y="19193"/>
                    <a:pt x="12181" y="20598"/>
                    <a:pt x="12205" y="21991"/>
                  </a:cubicBezTo>
                  <a:lnTo>
                    <a:pt x="12217" y="22384"/>
                  </a:lnTo>
                  <a:cubicBezTo>
                    <a:pt x="12538" y="21967"/>
                    <a:pt x="12907" y="21574"/>
                    <a:pt x="13312" y="21229"/>
                  </a:cubicBezTo>
                  <a:cubicBezTo>
                    <a:pt x="13741" y="20845"/>
                    <a:pt x="14364" y="20235"/>
                    <a:pt x="14976" y="20235"/>
                  </a:cubicBezTo>
                  <a:cubicBezTo>
                    <a:pt x="15009" y="20235"/>
                    <a:pt x="15041" y="20237"/>
                    <a:pt x="15074" y="20241"/>
                  </a:cubicBezTo>
                  <a:cubicBezTo>
                    <a:pt x="15217" y="20241"/>
                    <a:pt x="15324" y="20384"/>
                    <a:pt x="15289" y="20527"/>
                  </a:cubicBezTo>
                  <a:cubicBezTo>
                    <a:pt x="15158" y="21122"/>
                    <a:pt x="14431" y="21539"/>
                    <a:pt x="14003" y="21908"/>
                  </a:cubicBezTo>
                  <a:cubicBezTo>
                    <a:pt x="13443" y="22396"/>
                    <a:pt x="12931" y="22932"/>
                    <a:pt x="12336" y="23384"/>
                  </a:cubicBezTo>
                  <a:cubicBezTo>
                    <a:pt x="12312" y="23408"/>
                    <a:pt x="12276" y="23432"/>
                    <a:pt x="12241" y="23444"/>
                  </a:cubicBezTo>
                  <a:cubicBezTo>
                    <a:pt x="12241" y="23551"/>
                    <a:pt x="12241" y="23670"/>
                    <a:pt x="12241" y="23777"/>
                  </a:cubicBezTo>
                  <a:cubicBezTo>
                    <a:pt x="12443" y="23622"/>
                    <a:pt x="12657" y="23503"/>
                    <a:pt x="12883" y="23396"/>
                  </a:cubicBezTo>
                  <a:cubicBezTo>
                    <a:pt x="13154" y="23278"/>
                    <a:pt x="13592" y="23100"/>
                    <a:pt x="13960" y="23100"/>
                  </a:cubicBezTo>
                  <a:cubicBezTo>
                    <a:pt x="14110" y="23100"/>
                    <a:pt x="14249" y="23129"/>
                    <a:pt x="14360" y="23206"/>
                  </a:cubicBezTo>
                  <a:cubicBezTo>
                    <a:pt x="14431" y="23253"/>
                    <a:pt x="14467" y="23336"/>
                    <a:pt x="14443" y="23420"/>
                  </a:cubicBezTo>
                  <a:cubicBezTo>
                    <a:pt x="14300" y="23813"/>
                    <a:pt x="13765" y="24027"/>
                    <a:pt x="13419" y="24241"/>
                  </a:cubicBezTo>
                  <a:cubicBezTo>
                    <a:pt x="13074" y="24456"/>
                    <a:pt x="12752" y="24634"/>
                    <a:pt x="12407" y="24837"/>
                  </a:cubicBezTo>
                  <a:cubicBezTo>
                    <a:pt x="12383" y="24920"/>
                    <a:pt x="12336" y="25015"/>
                    <a:pt x="12276" y="25075"/>
                  </a:cubicBezTo>
                  <a:lnTo>
                    <a:pt x="12276" y="25503"/>
                  </a:lnTo>
                  <a:cubicBezTo>
                    <a:pt x="12507" y="25507"/>
                    <a:pt x="12737" y="25509"/>
                    <a:pt x="12967" y="25509"/>
                  </a:cubicBezTo>
                  <a:cubicBezTo>
                    <a:pt x="15606" y="25509"/>
                    <a:pt x="18241" y="25259"/>
                    <a:pt x="20825" y="24777"/>
                  </a:cubicBezTo>
                  <a:cubicBezTo>
                    <a:pt x="22027" y="24551"/>
                    <a:pt x="22397" y="23063"/>
                    <a:pt x="21908" y="22122"/>
                  </a:cubicBezTo>
                  <a:cubicBezTo>
                    <a:pt x="18575" y="15740"/>
                    <a:pt x="15265" y="9299"/>
                    <a:pt x="12955" y="2453"/>
                  </a:cubicBezTo>
                  <a:cubicBezTo>
                    <a:pt x="12919" y="2227"/>
                    <a:pt x="12848" y="2012"/>
                    <a:pt x="12741" y="1810"/>
                  </a:cubicBezTo>
                  <a:lnTo>
                    <a:pt x="12681" y="1631"/>
                  </a:lnTo>
                  <a:cubicBezTo>
                    <a:pt x="12455" y="839"/>
                    <a:pt x="11723" y="305"/>
                    <a:pt x="10905" y="305"/>
                  </a:cubicBezTo>
                  <a:cubicBezTo>
                    <a:pt x="10862" y="305"/>
                    <a:pt x="10819" y="307"/>
                    <a:pt x="10776" y="310"/>
                  </a:cubicBezTo>
                  <a:cubicBezTo>
                    <a:pt x="10487" y="106"/>
                    <a:pt x="10144" y="0"/>
                    <a:pt x="980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34"/>
            <p:cNvSpPr/>
            <p:nvPr/>
          </p:nvSpPr>
          <p:spPr>
            <a:xfrm>
              <a:off x="132867" y="121473"/>
              <a:ext cx="341303" cy="1452880"/>
            </a:xfrm>
            <a:custGeom>
              <a:rect b="b" l="l" r="r" t="t"/>
              <a:pathLst>
                <a:path extrusionOk="0" h="35200" w="8269">
                  <a:moveTo>
                    <a:pt x="4238" y="0"/>
                  </a:moveTo>
                  <a:cubicBezTo>
                    <a:pt x="4050" y="0"/>
                    <a:pt x="3863" y="128"/>
                    <a:pt x="3863" y="384"/>
                  </a:cubicBezTo>
                  <a:cubicBezTo>
                    <a:pt x="3839" y="801"/>
                    <a:pt x="3827" y="1230"/>
                    <a:pt x="3815" y="1646"/>
                  </a:cubicBezTo>
                  <a:cubicBezTo>
                    <a:pt x="3410" y="1099"/>
                    <a:pt x="2899" y="623"/>
                    <a:pt x="2315" y="253"/>
                  </a:cubicBezTo>
                  <a:cubicBezTo>
                    <a:pt x="2253" y="212"/>
                    <a:pt x="2190" y="194"/>
                    <a:pt x="2129" y="194"/>
                  </a:cubicBezTo>
                  <a:cubicBezTo>
                    <a:pt x="1839" y="194"/>
                    <a:pt x="1607" y="603"/>
                    <a:pt x="1863" y="849"/>
                  </a:cubicBezTo>
                  <a:cubicBezTo>
                    <a:pt x="2375" y="1325"/>
                    <a:pt x="2827" y="1873"/>
                    <a:pt x="3208" y="2456"/>
                  </a:cubicBezTo>
                  <a:cubicBezTo>
                    <a:pt x="3422" y="2801"/>
                    <a:pt x="3577" y="3206"/>
                    <a:pt x="3768" y="3563"/>
                  </a:cubicBezTo>
                  <a:cubicBezTo>
                    <a:pt x="3744" y="4873"/>
                    <a:pt x="3732" y="6195"/>
                    <a:pt x="3732" y="7504"/>
                  </a:cubicBezTo>
                  <a:cubicBezTo>
                    <a:pt x="3589" y="7326"/>
                    <a:pt x="3446" y="7147"/>
                    <a:pt x="3315" y="6980"/>
                  </a:cubicBezTo>
                  <a:cubicBezTo>
                    <a:pt x="2827" y="6314"/>
                    <a:pt x="2291" y="5683"/>
                    <a:pt x="1767" y="5040"/>
                  </a:cubicBezTo>
                  <a:cubicBezTo>
                    <a:pt x="1707" y="4964"/>
                    <a:pt x="1631" y="4932"/>
                    <a:pt x="1554" y="4932"/>
                  </a:cubicBezTo>
                  <a:cubicBezTo>
                    <a:pt x="1330" y="4932"/>
                    <a:pt x="1102" y="5205"/>
                    <a:pt x="1244" y="5445"/>
                  </a:cubicBezTo>
                  <a:cubicBezTo>
                    <a:pt x="1696" y="6159"/>
                    <a:pt x="2137" y="6873"/>
                    <a:pt x="2625" y="7552"/>
                  </a:cubicBezTo>
                  <a:cubicBezTo>
                    <a:pt x="2982" y="8064"/>
                    <a:pt x="3303" y="8659"/>
                    <a:pt x="3732" y="9124"/>
                  </a:cubicBezTo>
                  <a:cubicBezTo>
                    <a:pt x="3732" y="10040"/>
                    <a:pt x="3732" y="10957"/>
                    <a:pt x="3756" y="11886"/>
                  </a:cubicBezTo>
                  <a:cubicBezTo>
                    <a:pt x="3351" y="11588"/>
                    <a:pt x="2934" y="11326"/>
                    <a:pt x="2565" y="11029"/>
                  </a:cubicBezTo>
                  <a:cubicBezTo>
                    <a:pt x="1982" y="10540"/>
                    <a:pt x="1458" y="9969"/>
                    <a:pt x="815" y="9564"/>
                  </a:cubicBezTo>
                  <a:cubicBezTo>
                    <a:pt x="745" y="9521"/>
                    <a:pt x="673" y="9502"/>
                    <a:pt x="605" y="9502"/>
                  </a:cubicBezTo>
                  <a:cubicBezTo>
                    <a:pt x="314" y="9502"/>
                    <a:pt x="79" y="9846"/>
                    <a:pt x="243" y="10136"/>
                  </a:cubicBezTo>
                  <a:cubicBezTo>
                    <a:pt x="648" y="10874"/>
                    <a:pt x="1315" y="11445"/>
                    <a:pt x="1934" y="11993"/>
                  </a:cubicBezTo>
                  <a:cubicBezTo>
                    <a:pt x="2446" y="12445"/>
                    <a:pt x="2982" y="12945"/>
                    <a:pt x="3589" y="13279"/>
                  </a:cubicBezTo>
                  <a:cubicBezTo>
                    <a:pt x="3601" y="13422"/>
                    <a:pt x="3672" y="13576"/>
                    <a:pt x="3768" y="13684"/>
                  </a:cubicBezTo>
                  <a:cubicBezTo>
                    <a:pt x="3791" y="14767"/>
                    <a:pt x="3803" y="15839"/>
                    <a:pt x="3827" y="16922"/>
                  </a:cubicBezTo>
                  <a:cubicBezTo>
                    <a:pt x="3613" y="16815"/>
                    <a:pt x="3410" y="16708"/>
                    <a:pt x="3244" y="16601"/>
                  </a:cubicBezTo>
                  <a:cubicBezTo>
                    <a:pt x="2422" y="16089"/>
                    <a:pt x="1660" y="15505"/>
                    <a:pt x="934" y="14850"/>
                  </a:cubicBezTo>
                  <a:cubicBezTo>
                    <a:pt x="841" y="14768"/>
                    <a:pt x="739" y="14733"/>
                    <a:pt x="640" y="14733"/>
                  </a:cubicBezTo>
                  <a:cubicBezTo>
                    <a:pt x="297" y="14733"/>
                    <a:pt x="0" y="15158"/>
                    <a:pt x="315" y="15481"/>
                  </a:cubicBezTo>
                  <a:cubicBezTo>
                    <a:pt x="982" y="16172"/>
                    <a:pt x="1708" y="16803"/>
                    <a:pt x="2482" y="17375"/>
                  </a:cubicBezTo>
                  <a:cubicBezTo>
                    <a:pt x="2827" y="17625"/>
                    <a:pt x="3339" y="18053"/>
                    <a:pt x="3851" y="18268"/>
                  </a:cubicBezTo>
                  <a:cubicBezTo>
                    <a:pt x="3851" y="18541"/>
                    <a:pt x="3863" y="18815"/>
                    <a:pt x="3863" y="19101"/>
                  </a:cubicBezTo>
                  <a:cubicBezTo>
                    <a:pt x="2958" y="18672"/>
                    <a:pt x="1970" y="18327"/>
                    <a:pt x="1077" y="17958"/>
                  </a:cubicBezTo>
                  <a:cubicBezTo>
                    <a:pt x="1034" y="17942"/>
                    <a:pt x="993" y="17934"/>
                    <a:pt x="954" y="17934"/>
                  </a:cubicBezTo>
                  <a:cubicBezTo>
                    <a:pt x="626" y="17934"/>
                    <a:pt x="460" y="18468"/>
                    <a:pt x="779" y="18649"/>
                  </a:cubicBezTo>
                  <a:cubicBezTo>
                    <a:pt x="1767" y="19232"/>
                    <a:pt x="2803" y="19911"/>
                    <a:pt x="3887" y="20399"/>
                  </a:cubicBezTo>
                  <a:cubicBezTo>
                    <a:pt x="3887" y="20601"/>
                    <a:pt x="3887" y="20804"/>
                    <a:pt x="3899" y="21006"/>
                  </a:cubicBezTo>
                  <a:cubicBezTo>
                    <a:pt x="3922" y="22804"/>
                    <a:pt x="3958" y="24602"/>
                    <a:pt x="3994" y="26411"/>
                  </a:cubicBezTo>
                  <a:cubicBezTo>
                    <a:pt x="4030" y="27852"/>
                    <a:pt x="4101" y="29305"/>
                    <a:pt x="4161" y="30745"/>
                  </a:cubicBezTo>
                  <a:cubicBezTo>
                    <a:pt x="4220" y="32114"/>
                    <a:pt x="4196" y="33519"/>
                    <a:pt x="4423" y="34865"/>
                  </a:cubicBezTo>
                  <a:cubicBezTo>
                    <a:pt x="4458" y="35101"/>
                    <a:pt x="4614" y="35199"/>
                    <a:pt x="4786" y="35199"/>
                  </a:cubicBezTo>
                  <a:cubicBezTo>
                    <a:pt x="5022" y="35199"/>
                    <a:pt x="5288" y="35014"/>
                    <a:pt x="5315" y="34746"/>
                  </a:cubicBezTo>
                  <a:cubicBezTo>
                    <a:pt x="5470" y="33317"/>
                    <a:pt x="5363" y="31853"/>
                    <a:pt x="5363" y="30412"/>
                  </a:cubicBezTo>
                  <a:cubicBezTo>
                    <a:pt x="5351" y="28971"/>
                    <a:pt x="5363" y="27519"/>
                    <a:pt x="5315" y="26078"/>
                  </a:cubicBezTo>
                  <a:cubicBezTo>
                    <a:pt x="5280" y="24399"/>
                    <a:pt x="5244" y="22732"/>
                    <a:pt x="5220" y="21066"/>
                  </a:cubicBezTo>
                  <a:lnTo>
                    <a:pt x="5220" y="20649"/>
                  </a:lnTo>
                  <a:cubicBezTo>
                    <a:pt x="5280" y="20577"/>
                    <a:pt x="5339" y="20494"/>
                    <a:pt x="5363" y="20399"/>
                  </a:cubicBezTo>
                  <a:cubicBezTo>
                    <a:pt x="5696" y="20208"/>
                    <a:pt x="6030" y="20018"/>
                    <a:pt x="6363" y="19803"/>
                  </a:cubicBezTo>
                  <a:cubicBezTo>
                    <a:pt x="6697" y="19589"/>
                    <a:pt x="7244" y="19375"/>
                    <a:pt x="7399" y="18982"/>
                  </a:cubicBezTo>
                  <a:cubicBezTo>
                    <a:pt x="7411" y="18899"/>
                    <a:pt x="7375" y="18815"/>
                    <a:pt x="7304" y="18780"/>
                  </a:cubicBezTo>
                  <a:cubicBezTo>
                    <a:pt x="7190" y="18698"/>
                    <a:pt x="7046" y="18666"/>
                    <a:pt x="6891" y="18666"/>
                  </a:cubicBezTo>
                  <a:cubicBezTo>
                    <a:pt x="6526" y="18666"/>
                    <a:pt x="6095" y="18841"/>
                    <a:pt x="5827" y="18958"/>
                  </a:cubicBezTo>
                  <a:cubicBezTo>
                    <a:pt x="5601" y="19065"/>
                    <a:pt x="5387" y="19196"/>
                    <a:pt x="5196" y="19351"/>
                  </a:cubicBezTo>
                  <a:cubicBezTo>
                    <a:pt x="5196" y="19232"/>
                    <a:pt x="5196" y="19125"/>
                    <a:pt x="5185" y="19006"/>
                  </a:cubicBezTo>
                  <a:cubicBezTo>
                    <a:pt x="5220" y="18994"/>
                    <a:pt x="5256" y="18970"/>
                    <a:pt x="5292" y="18946"/>
                  </a:cubicBezTo>
                  <a:cubicBezTo>
                    <a:pt x="5875" y="18494"/>
                    <a:pt x="6387" y="17970"/>
                    <a:pt x="6947" y="17482"/>
                  </a:cubicBezTo>
                  <a:cubicBezTo>
                    <a:pt x="7387" y="17101"/>
                    <a:pt x="8102" y="16672"/>
                    <a:pt x="8233" y="16089"/>
                  </a:cubicBezTo>
                  <a:cubicBezTo>
                    <a:pt x="8268" y="15946"/>
                    <a:pt x="8161" y="15815"/>
                    <a:pt x="8018" y="15803"/>
                  </a:cubicBezTo>
                  <a:cubicBezTo>
                    <a:pt x="7986" y="15799"/>
                    <a:pt x="7954" y="15798"/>
                    <a:pt x="7921" y="15798"/>
                  </a:cubicBezTo>
                  <a:cubicBezTo>
                    <a:pt x="7309" y="15798"/>
                    <a:pt x="6686" y="16418"/>
                    <a:pt x="6256" y="16791"/>
                  </a:cubicBezTo>
                  <a:cubicBezTo>
                    <a:pt x="5863" y="17136"/>
                    <a:pt x="5494" y="17529"/>
                    <a:pt x="5161" y="17946"/>
                  </a:cubicBezTo>
                  <a:lnTo>
                    <a:pt x="5149" y="17565"/>
                  </a:lnTo>
                  <a:cubicBezTo>
                    <a:pt x="5125" y="16160"/>
                    <a:pt x="5101" y="14755"/>
                    <a:pt x="5077" y="13350"/>
                  </a:cubicBezTo>
                  <a:cubicBezTo>
                    <a:pt x="5494" y="12910"/>
                    <a:pt x="5899" y="12422"/>
                    <a:pt x="6292" y="11945"/>
                  </a:cubicBezTo>
                  <a:cubicBezTo>
                    <a:pt x="6792" y="11338"/>
                    <a:pt x="7173" y="10624"/>
                    <a:pt x="7661" y="10005"/>
                  </a:cubicBezTo>
                  <a:cubicBezTo>
                    <a:pt x="7880" y="9731"/>
                    <a:pt x="7666" y="9381"/>
                    <a:pt x="7399" y="9381"/>
                  </a:cubicBezTo>
                  <a:cubicBezTo>
                    <a:pt x="7317" y="9381"/>
                    <a:pt x="7230" y="9414"/>
                    <a:pt x="7149" y="9493"/>
                  </a:cubicBezTo>
                  <a:cubicBezTo>
                    <a:pt x="6589" y="10040"/>
                    <a:pt x="5935" y="10493"/>
                    <a:pt x="5363" y="11029"/>
                  </a:cubicBezTo>
                  <a:cubicBezTo>
                    <a:pt x="5256" y="11124"/>
                    <a:pt x="5149" y="11243"/>
                    <a:pt x="5030" y="11350"/>
                  </a:cubicBezTo>
                  <a:cubicBezTo>
                    <a:pt x="5018" y="10540"/>
                    <a:pt x="4994" y="9731"/>
                    <a:pt x="4970" y="8909"/>
                  </a:cubicBezTo>
                  <a:cubicBezTo>
                    <a:pt x="5042" y="8885"/>
                    <a:pt x="5101" y="8838"/>
                    <a:pt x="5149" y="8778"/>
                  </a:cubicBezTo>
                  <a:cubicBezTo>
                    <a:pt x="5458" y="8373"/>
                    <a:pt x="5732" y="7933"/>
                    <a:pt x="6030" y="7516"/>
                  </a:cubicBezTo>
                  <a:cubicBezTo>
                    <a:pt x="6328" y="7088"/>
                    <a:pt x="6673" y="6671"/>
                    <a:pt x="6947" y="6207"/>
                  </a:cubicBezTo>
                  <a:cubicBezTo>
                    <a:pt x="7142" y="5886"/>
                    <a:pt x="6879" y="5619"/>
                    <a:pt x="6589" y="5619"/>
                  </a:cubicBezTo>
                  <a:cubicBezTo>
                    <a:pt x="6492" y="5619"/>
                    <a:pt x="6391" y="5649"/>
                    <a:pt x="6304" y="5718"/>
                  </a:cubicBezTo>
                  <a:cubicBezTo>
                    <a:pt x="5780" y="6147"/>
                    <a:pt x="5315" y="6647"/>
                    <a:pt x="4923" y="7207"/>
                  </a:cubicBezTo>
                  <a:cubicBezTo>
                    <a:pt x="4887" y="6028"/>
                    <a:pt x="4839" y="4861"/>
                    <a:pt x="4792" y="3682"/>
                  </a:cubicBezTo>
                  <a:cubicBezTo>
                    <a:pt x="5018" y="3420"/>
                    <a:pt x="5220" y="3087"/>
                    <a:pt x="5411" y="2825"/>
                  </a:cubicBezTo>
                  <a:cubicBezTo>
                    <a:pt x="5720" y="2432"/>
                    <a:pt x="5994" y="2027"/>
                    <a:pt x="6232" y="1599"/>
                  </a:cubicBezTo>
                  <a:cubicBezTo>
                    <a:pt x="6366" y="1349"/>
                    <a:pt x="6160" y="1100"/>
                    <a:pt x="5932" y="1100"/>
                  </a:cubicBezTo>
                  <a:cubicBezTo>
                    <a:pt x="5856" y="1100"/>
                    <a:pt x="5777" y="1128"/>
                    <a:pt x="5708" y="1194"/>
                  </a:cubicBezTo>
                  <a:cubicBezTo>
                    <a:pt x="5351" y="1539"/>
                    <a:pt x="5018" y="1908"/>
                    <a:pt x="4720" y="2301"/>
                  </a:cubicBezTo>
                  <a:cubicBezTo>
                    <a:pt x="4696" y="1658"/>
                    <a:pt x="4649" y="1015"/>
                    <a:pt x="4613" y="384"/>
                  </a:cubicBezTo>
                  <a:cubicBezTo>
                    <a:pt x="4613" y="128"/>
                    <a:pt x="4425" y="0"/>
                    <a:pt x="4238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34"/>
            <p:cNvSpPr/>
            <p:nvPr/>
          </p:nvSpPr>
          <p:spPr>
            <a:xfrm>
              <a:off x="211207" y="3868377"/>
              <a:ext cx="813860" cy="811673"/>
            </a:xfrm>
            <a:custGeom>
              <a:rect b="b" l="l" r="r" t="t"/>
              <a:pathLst>
                <a:path extrusionOk="0" h="19665" w="19718">
                  <a:moveTo>
                    <a:pt x="8105" y="1"/>
                  </a:moveTo>
                  <a:cubicBezTo>
                    <a:pt x="6277" y="1"/>
                    <a:pt x="5080" y="1971"/>
                    <a:pt x="5180" y="3807"/>
                  </a:cubicBezTo>
                  <a:cubicBezTo>
                    <a:pt x="4648" y="3565"/>
                    <a:pt x="4086" y="3399"/>
                    <a:pt x="3535" y="3399"/>
                  </a:cubicBezTo>
                  <a:cubicBezTo>
                    <a:pt x="3110" y="3399"/>
                    <a:pt x="2692" y="3498"/>
                    <a:pt x="2298" y="3736"/>
                  </a:cubicBezTo>
                  <a:cubicBezTo>
                    <a:pt x="1108" y="4462"/>
                    <a:pt x="465" y="6165"/>
                    <a:pt x="262" y="7475"/>
                  </a:cubicBezTo>
                  <a:cubicBezTo>
                    <a:pt x="0" y="9094"/>
                    <a:pt x="500" y="10665"/>
                    <a:pt x="1893" y="11606"/>
                  </a:cubicBezTo>
                  <a:cubicBezTo>
                    <a:pt x="2060" y="11713"/>
                    <a:pt x="2227" y="11820"/>
                    <a:pt x="2405" y="11904"/>
                  </a:cubicBezTo>
                  <a:cubicBezTo>
                    <a:pt x="1524" y="13130"/>
                    <a:pt x="1108" y="14749"/>
                    <a:pt x="1977" y="16118"/>
                  </a:cubicBezTo>
                  <a:cubicBezTo>
                    <a:pt x="2548" y="17035"/>
                    <a:pt x="3572" y="17523"/>
                    <a:pt x="4632" y="17654"/>
                  </a:cubicBezTo>
                  <a:cubicBezTo>
                    <a:pt x="4882" y="17702"/>
                    <a:pt x="5132" y="17726"/>
                    <a:pt x="5381" y="17726"/>
                  </a:cubicBezTo>
                  <a:cubicBezTo>
                    <a:pt x="5629" y="17726"/>
                    <a:pt x="5876" y="17702"/>
                    <a:pt x="6120" y="17654"/>
                  </a:cubicBezTo>
                  <a:cubicBezTo>
                    <a:pt x="6263" y="17631"/>
                    <a:pt x="6406" y="17595"/>
                    <a:pt x="6537" y="17559"/>
                  </a:cubicBezTo>
                  <a:cubicBezTo>
                    <a:pt x="6692" y="17940"/>
                    <a:pt x="6942" y="18274"/>
                    <a:pt x="7263" y="18524"/>
                  </a:cubicBezTo>
                  <a:cubicBezTo>
                    <a:pt x="7668" y="19155"/>
                    <a:pt x="8382" y="19536"/>
                    <a:pt x="9144" y="19536"/>
                  </a:cubicBezTo>
                  <a:cubicBezTo>
                    <a:pt x="9525" y="19524"/>
                    <a:pt x="9883" y="19417"/>
                    <a:pt x="10204" y="19202"/>
                  </a:cubicBezTo>
                  <a:cubicBezTo>
                    <a:pt x="10180" y="18809"/>
                    <a:pt x="10168" y="18416"/>
                    <a:pt x="10156" y="18023"/>
                  </a:cubicBezTo>
                  <a:cubicBezTo>
                    <a:pt x="9359" y="17821"/>
                    <a:pt x="8525" y="17250"/>
                    <a:pt x="7930" y="16750"/>
                  </a:cubicBezTo>
                  <a:cubicBezTo>
                    <a:pt x="7847" y="16869"/>
                    <a:pt x="7704" y="16940"/>
                    <a:pt x="7561" y="16940"/>
                  </a:cubicBezTo>
                  <a:cubicBezTo>
                    <a:pt x="6168" y="16833"/>
                    <a:pt x="4834" y="16011"/>
                    <a:pt x="4227" y="14737"/>
                  </a:cubicBezTo>
                  <a:cubicBezTo>
                    <a:pt x="4138" y="14541"/>
                    <a:pt x="4296" y="14319"/>
                    <a:pt x="4475" y="14319"/>
                  </a:cubicBezTo>
                  <a:cubicBezTo>
                    <a:pt x="4536" y="14319"/>
                    <a:pt x="4599" y="14344"/>
                    <a:pt x="4656" y="14404"/>
                  </a:cubicBezTo>
                  <a:cubicBezTo>
                    <a:pt x="5275" y="15095"/>
                    <a:pt x="6013" y="15666"/>
                    <a:pt x="6906" y="15928"/>
                  </a:cubicBezTo>
                  <a:cubicBezTo>
                    <a:pt x="6954" y="15952"/>
                    <a:pt x="7025" y="15964"/>
                    <a:pt x="7108" y="15976"/>
                  </a:cubicBezTo>
                  <a:cubicBezTo>
                    <a:pt x="6573" y="15356"/>
                    <a:pt x="6156" y="14642"/>
                    <a:pt x="5906" y="13868"/>
                  </a:cubicBezTo>
                  <a:lnTo>
                    <a:pt x="5894" y="13832"/>
                  </a:lnTo>
                  <a:cubicBezTo>
                    <a:pt x="5894" y="13809"/>
                    <a:pt x="5870" y="13785"/>
                    <a:pt x="5870" y="13761"/>
                  </a:cubicBezTo>
                  <a:cubicBezTo>
                    <a:pt x="5823" y="13628"/>
                    <a:pt x="5936" y="13536"/>
                    <a:pt x="6049" y="13536"/>
                  </a:cubicBezTo>
                  <a:cubicBezTo>
                    <a:pt x="6108" y="13536"/>
                    <a:pt x="6167" y="13561"/>
                    <a:pt x="6204" y="13618"/>
                  </a:cubicBezTo>
                  <a:cubicBezTo>
                    <a:pt x="6775" y="14523"/>
                    <a:pt x="7513" y="15321"/>
                    <a:pt x="8370" y="15964"/>
                  </a:cubicBezTo>
                  <a:cubicBezTo>
                    <a:pt x="8751" y="16249"/>
                    <a:pt x="9168" y="16488"/>
                    <a:pt x="9597" y="16702"/>
                  </a:cubicBezTo>
                  <a:cubicBezTo>
                    <a:pt x="9764" y="16773"/>
                    <a:pt x="9930" y="16845"/>
                    <a:pt x="10109" y="16892"/>
                  </a:cubicBezTo>
                  <a:cubicBezTo>
                    <a:pt x="10049" y="15607"/>
                    <a:pt x="9990" y="14309"/>
                    <a:pt x="9918" y="13011"/>
                  </a:cubicBezTo>
                  <a:cubicBezTo>
                    <a:pt x="9624" y="13096"/>
                    <a:pt x="9324" y="13138"/>
                    <a:pt x="9023" y="13138"/>
                  </a:cubicBezTo>
                  <a:cubicBezTo>
                    <a:pt x="8693" y="13138"/>
                    <a:pt x="8362" y="13087"/>
                    <a:pt x="8037" y="12987"/>
                  </a:cubicBezTo>
                  <a:cubicBezTo>
                    <a:pt x="7971" y="13023"/>
                    <a:pt x="7899" y="13041"/>
                    <a:pt x="7827" y="13041"/>
                  </a:cubicBezTo>
                  <a:cubicBezTo>
                    <a:pt x="7731" y="13041"/>
                    <a:pt x="7636" y="13008"/>
                    <a:pt x="7561" y="12940"/>
                  </a:cubicBezTo>
                  <a:cubicBezTo>
                    <a:pt x="7478" y="12880"/>
                    <a:pt x="7406" y="12809"/>
                    <a:pt x="7335" y="12737"/>
                  </a:cubicBezTo>
                  <a:cubicBezTo>
                    <a:pt x="6894" y="12559"/>
                    <a:pt x="6489" y="12320"/>
                    <a:pt x="6120" y="12023"/>
                  </a:cubicBezTo>
                  <a:cubicBezTo>
                    <a:pt x="4632" y="10856"/>
                    <a:pt x="3858" y="9058"/>
                    <a:pt x="3191" y="7332"/>
                  </a:cubicBezTo>
                  <a:cubicBezTo>
                    <a:pt x="3113" y="7135"/>
                    <a:pt x="3299" y="6985"/>
                    <a:pt x="3476" y="6985"/>
                  </a:cubicBezTo>
                  <a:cubicBezTo>
                    <a:pt x="3567" y="6985"/>
                    <a:pt x="3655" y="7025"/>
                    <a:pt x="3703" y="7117"/>
                  </a:cubicBezTo>
                  <a:cubicBezTo>
                    <a:pt x="4406" y="8475"/>
                    <a:pt x="5096" y="9927"/>
                    <a:pt x="6215" y="10975"/>
                  </a:cubicBezTo>
                  <a:lnTo>
                    <a:pt x="6239" y="10987"/>
                  </a:lnTo>
                  <a:cubicBezTo>
                    <a:pt x="5918" y="10225"/>
                    <a:pt x="5763" y="9415"/>
                    <a:pt x="5763" y="8594"/>
                  </a:cubicBezTo>
                  <a:cubicBezTo>
                    <a:pt x="5763" y="8487"/>
                    <a:pt x="5834" y="8379"/>
                    <a:pt x="5930" y="8344"/>
                  </a:cubicBezTo>
                  <a:cubicBezTo>
                    <a:pt x="5908" y="8315"/>
                    <a:pt x="5900" y="8279"/>
                    <a:pt x="5906" y="8279"/>
                  </a:cubicBezTo>
                  <a:cubicBezTo>
                    <a:pt x="5911" y="8279"/>
                    <a:pt x="5922" y="8296"/>
                    <a:pt x="5942" y="8344"/>
                  </a:cubicBezTo>
                  <a:cubicBezTo>
                    <a:pt x="5976" y="8331"/>
                    <a:pt x="6011" y="8324"/>
                    <a:pt x="6046" y="8324"/>
                  </a:cubicBezTo>
                  <a:cubicBezTo>
                    <a:pt x="6169" y="8324"/>
                    <a:pt x="6285" y="8402"/>
                    <a:pt x="6323" y="8522"/>
                  </a:cubicBezTo>
                  <a:cubicBezTo>
                    <a:pt x="6561" y="9249"/>
                    <a:pt x="6704" y="9975"/>
                    <a:pt x="7049" y="10677"/>
                  </a:cubicBezTo>
                  <a:cubicBezTo>
                    <a:pt x="7299" y="11118"/>
                    <a:pt x="7573" y="11546"/>
                    <a:pt x="7882" y="11963"/>
                  </a:cubicBezTo>
                  <a:cubicBezTo>
                    <a:pt x="8350" y="12102"/>
                    <a:pt x="8836" y="12171"/>
                    <a:pt x="9323" y="12171"/>
                  </a:cubicBezTo>
                  <a:cubicBezTo>
                    <a:pt x="9506" y="12171"/>
                    <a:pt x="9689" y="12161"/>
                    <a:pt x="9871" y="12142"/>
                  </a:cubicBezTo>
                  <a:cubicBezTo>
                    <a:pt x="9835" y="11320"/>
                    <a:pt x="9787" y="10499"/>
                    <a:pt x="9764" y="9689"/>
                  </a:cubicBezTo>
                  <a:cubicBezTo>
                    <a:pt x="8168" y="9427"/>
                    <a:pt x="6977" y="8070"/>
                    <a:pt x="6930" y="6451"/>
                  </a:cubicBezTo>
                  <a:cubicBezTo>
                    <a:pt x="6930" y="6251"/>
                    <a:pt x="7111" y="6137"/>
                    <a:pt x="7282" y="6137"/>
                  </a:cubicBezTo>
                  <a:cubicBezTo>
                    <a:pt x="7418" y="6137"/>
                    <a:pt x="7546" y="6209"/>
                    <a:pt x="7573" y="6367"/>
                  </a:cubicBezTo>
                  <a:cubicBezTo>
                    <a:pt x="7751" y="7391"/>
                    <a:pt x="8454" y="8237"/>
                    <a:pt x="9418" y="8606"/>
                  </a:cubicBezTo>
                  <a:cubicBezTo>
                    <a:pt x="9513" y="8641"/>
                    <a:pt x="9609" y="8665"/>
                    <a:pt x="9716" y="8665"/>
                  </a:cubicBezTo>
                  <a:cubicBezTo>
                    <a:pt x="9680" y="7808"/>
                    <a:pt x="9668" y="6951"/>
                    <a:pt x="9656" y="6082"/>
                  </a:cubicBezTo>
                  <a:cubicBezTo>
                    <a:pt x="9644" y="5879"/>
                    <a:pt x="9644" y="5665"/>
                    <a:pt x="9656" y="5462"/>
                  </a:cubicBezTo>
                  <a:lnTo>
                    <a:pt x="9656" y="5260"/>
                  </a:lnTo>
                  <a:cubicBezTo>
                    <a:pt x="8692" y="4808"/>
                    <a:pt x="8073" y="3831"/>
                    <a:pt x="8073" y="2760"/>
                  </a:cubicBezTo>
                  <a:cubicBezTo>
                    <a:pt x="8073" y="2571"/>
                    <a:pt x="8208" y="2478"/>
                    <a:pt x="8348" y="2478"/>
                  </a:cubicBezTo>
                  <a:cubicBezTo>
                    <a:pt x="8490" y="2478"/>
                    <a:pt x="8638" y="2574"/>
                    <a:pt x="8656" y="2760"/>
                  </a:cubicBezTo>
                  <a:cubicBezTo>
                    <a:pt x="8740" y="3450"/>
                    <a:pt x="9121" y="4069"/>
                    <a:pt x="9716" y="4450"/>
                  </a:cubicBezTo>
                  <a:cubicBezTo>
                    <a:pt x="9764" y="3676"/>
                    <a:pt x="9859" y="2903"/>
                    <a:pt x="10014" y="2141"/>
                  </a:cubicBezTo>
                  <a:cubicBezTo>
                    <a:pt x="10040" y="1984"/>
                    <a:pt x="10172" y="1912"/>
                    <a:pt x="10308" y="1912"/>
                  </a:cubicBezTo>
                  <a:cubicBezTo>
                    <a:pt x="10482" y="1912"/>
                    <a:pt x="10665" y="2029"/>
                    <a:pt x="10645" y="2236"/>
                  </a:cubicBezTo>
                  <a:cubicBezTo>
                    <a:pt x="10585" y="3081"/>
                    <a:pt x="10526" y="3938"/>
                    <a:pt x="10514" y="4784"/>
                  </a:cubicBezTo>
                  <a:lnTo>
                    <a:pt x="10514" y="4998"/>
                  </a:lnTo>
                  <a:cubicBezTo>
                    <a:pt x="10514" y="5022"/>
                    <a:pt x="10514" y="5058"/>
                    <a:pt x="10514" y="5081"/>
                  </a:cubicBezTo>
                  <a:cubicBezTo>
                    <a:pt x="10537" y="5498"/>
                    <a:pt x="10609" y="5986"/>
                    <a:pt x="10526" y="6403"/>
                  </a:cubicBezTo>
                  <a:cubicBezTo>
                    <a:pt x="10549" y="6546"/>
                    <a:pt x="10561" y="6701"/>
                    <a:pt x="10585" y="6855"/>
                  </a:cubicBezTo>
                  <a:cubicBezTo>
                    <a:pt x="11347" y="6546"/>
                    <a:pt x="12026" y="6034"/>
                    <a:pt x="12514" y="5367"/>
                  </a:cubicBezTo>
                  <a:cubicBezTo>
                    <a:pt x="13073" y="4558"/>
                    <a:pt x="13038" y="3807"/>
                    <a:pt x="13133" y="2891"/>
                  </a:cubicBezTo>
                  <a:cubicBezTo>
                    <a:pt x="13140" y="2687"/>
                    <a:pt x="13303" y="2574"/>
                    <a:pt x="13467" y="2574"/>
                  </a:cubicBezTo>
                  <a:cubicBezTo>
                    <a:pt x="13600" y="2574"/>
                    <a:pt x="13735" y="2648"/>
                    <a:pt x="13788" y="2807"/>
                  </a:cubicBezTo>
                  <a:cubicBezTo>
                    <a:pt x="14145" y="3676"/>
                    <a:pt x="13740" y="4855"/>
                    <a:pt x="13228" y="5665"/>
                  </a:cubicBezTo>
                  <a:cubicBezTo>
                    <a:pt x="13943" y="5343"/>
                    <a:pt x="14478" y="4748"/>
                    <a:pt x="14717" y="4010"/>
                  </a:cubicBezTo>
                  <a:cubicBezTo>
                    <a:pt x="14778" y="3833"/>
                    <a:pt x="14923" y="3756"/>
                    <a:pt x="15065" y="3756"/>
                  </a:cubicBezTo>
                  <a:cubicBezTo>
                    <a:pt x="15279" y="3756"/>
                    <a:pt x="15490" y="3929"/>
                    <a:pt x="15419" y="4200"/>
                  </a:cubicBezTo>
                  <a:cubicBezTo>
                    <a:pt x="15109" y="5248"/>
                    <a:pt x="14181" y="5998"/>
                    <a:pt x="13097" y="6070"/>
                  </a:cubicBezTo>
                  <a:cubicBezTo>
                    <a:pt x="13050" y="6070"/>
                    <a:pt x="13014" y="6058"/>
                    <a:pt x="12978" y="6022"/>
                  </a:cubicBezTo>
                  <a:cubicBezTo>
                    <a:pt x="12371" y="6796"/>
                    <a:pt x="11609" y="7260"/>
                    <a:pt x="10645" y="7367"/>
                  </a:cubicBezTo>
                  <a:cubicBezTo>
                    <a:pt x="10704" y="7867"/>
                    <a:pt x="10752" y="8379"/>
                    <a:pt x="10799" y="8891"/>
                  </a:cubicBezTo>
                  <a:cubicBezTo>
                    <a:pt x="10978" y="8975"/>
                    <a:pt x="11061" y="9177"/>
                    <a:pt x="11002" y="9368"/>
                  </a:cubicBezTo>
                  <a:cubicBezTo>
                    <a:pt x="10966" y="9451"/>
                    <a:pt x="10918" y="9522"/>
                    <a:pt x="10859" y="9594"/>
                  </a:cubicBezTo>
                  <a:cubicBezTo>
                    <a:pt x="11026" y="11642"/>
                    <a:pt x="11157" y="13690"/>
                    <a:pt x="11311" y="15737"/>
                  </a:cubicBezTo>
                  <a:cubicBezTo>
                    <a:pt x="11692" y="15559"/>
                    <a:pt x="12050" y="15321"/>
                    <a:pt x="12359" y="15035"/>
                  </a:cubicBezTo>
                  <a:cubicBezTo>
                    <a:pt x="12288" y="14940"/>
                    <a:pt x="12264" y="14809"/>
                    <a:pt x="12288" y="14690"/>
                  </a:cubicBezTo>
                  <a:cubicBezTo>
                    <a:pt x="12561" y="13082"/>
                    <a:pt x="12776" y="11523"/>
                    <a:pt x="12573" y="9892"/>
                  </a:cubicBezTo>
                  <a:cubicBezTo>
                    <a:pt x="12547" y="9689"/>
                    <a:pt x="12715" y="9579"/>
                    <a:pt x="12884" y="9579"/>
                  </a:cubicBezTo>
                  <a:cubicBezTo>
                    <a:pt x="13022" y="9579"/>
                    <a:pt x="13160" y="9653"/>
                    <a:pt x="13193" y="9808"/>
                  </a:cubicBezTo>
                  <a:cubicBezTo>
                    <a:pt x="13490" y="11058"/>
                    <a:pt x="13585" y="12344"/>
                    <a:pt x="13454" y="13630"/>
                  </a:cubicBezTo>
                  <a:cubicBezTo>
                    <a:pt x="13502" y="13559"/>
                    <a:pt x="13538" y="13487"/>
                    <a:pt x="13574" y="13416"/>
                  </a:cubicBezTo>
                  <a:cubicBezTo>
                    <a:pt x="14145" y="12297"/>
                    <a:pt x="14228" y="10904"/>
                    <a:pt x="14871" y="9832"/>
                  </a:cubicBezTo>
                  <a:cubicBezTo>
                    <a:pt x="14908" y="9768"/>
                    <a:pt x="14984" y="9735"/>
                    <a:pt x="15058" y="9735"/>
                  </a:cubicBezTo>
                  <a:cubicBezTo>
                    <a:pt x="15149" y="9735"/>
                    <a:pt x="15239" y="9786"/>
                    <a:pt x="15252" y="9892"/>
                  </a:cubicBezTo>
                  <a:cubicBezTo>
                    <a:pt x="15324" y="10546"/>
                    <a:pt x="15276" y="11225"/>
                    <a:pt x="15086" y="11868"/>
                  </a:cubicBezTo>
                  <a:cubicBezTo>
                    <a:pt x="15764" y="11618"/>
                    <a:pt x="16300" y="11094"/>
                    <a:pt x="16574" y="10439"/>
                  </a:cubicBezTo>
                  <a:cubicBezTo>
                    <a:pt x="16693" y="10165"/>
                    <a:pt x="16669" y="9725"/>
                    <a:pt x="16967" y="9582"/>
                  </a:cubicBezTo>
                  <a:cubicBezTo>
                    <a:pt x="17014" y="9555"/>
                    <a:pt x="17065" y="9542"/>
                    <a:pt x="17115" y="9542"/>
                  </a:cubicBezTo>
                  <a:cubicBezTo>
                    <a:pt x="17238" y="9542"/>
                    <a:pt x="17356" y="9621"/>
                    <a:pt x="17407" y="9749"/>
                  </a:cubicBezTo>
                  <a:cubicBezTo>
                    <a:pt x="17693" y="10296"/>
                    <a:pt x="17086" y="11261"/>
                    <a:pt x="16717" y="11618"/>
                  </a:cubicBezTo>
                  <a:cubicBezTo>
                    <a:pt x="16252" y="12047"/>
                    <a:pt x="15586" y="12273"/>
                    <a:pt x="14967" y="12308"/>
                  </a:cubicBezTo>
                  <a:cubicBezTo>
                    <a:pt x="14764" y="12916"/>
                    <a:pt x="14514" y="13487"/>
                    <a:pt x="14205" y="14035"/>
                  </a:cubicBezTo>
                  <a:cubicBezTo>
                    <a:pt x="13609" y="15130"/>
                    <a:pt x="12621" y="15976"/>
                    <a:pt x="11442" y="16380"/>
                  </a:cubicBezTo>
                  <a:cubicBezTo>
                    <a:pt x="11418" y="16380"/>
                    <a:pt x="11383" y="16392"/>
                    <a:pt x="11359" y="16392"/>
                  </a:cubicBezTo>
                  <a:cubicBezTo>
                    <a:pt x="11371" y="16559"/>
                    <a:pt x="11383" y="16738"/>
                    <a:pt x="11407" y="16916"/>
                  </a:cubicBezTo>
                  <a:lnTo>
                    <a:pt x="11430" y="17214"/>
                  </a:lnTo>
                  <a:cubicBezTo>
                    <a:pt x="11623" y="17245"/>
                    <a:pt x="11818" y="17261"/>
                    <a:pt x="12013" y="17261"/>
                  </a:cubicBezTo>
                  <a:cubicBezTo>
                    <a:pt x="12554" y="17261"/>
                    <a:pt x="13095" y="17141"/>
                    <a:pt x="13585" y="16904"/>
                  </a:cubicBezTo>
                  <a:cubicBezTo>
                    <a:pt x="14205" y="16571"/>
                    <a:pt x="14538" y="15999"/>
                    <a:pt x="15014" y="15535"/>
                  </a:cubicBezTo>
                  <a:cubicBezTo>
                    <a:pt x="15056" y="15493"/>
                    <a:pt x="15108" y="15474"/>
                    <a:pt x="15160" y="15474"/>
                  </a:cubicBezTo>
                  <a:cubicBezTo>
                    <a:pt x="15269" y="15474"/>
                    <a:pt x="15375" y="15557"/>
                    <a:pt x="15383" y="15678"/>
                  </a:cubicBezTo>
                  <a:cubicBezTo>
                    <a:pt x="15479" y="16607"/>
                    <a:pt x="14586" y="17357"/>
                    <a:pt x="13835" y="17702"/>
                  </a:cubicBezTo>
                  <a:cubicBezTo>
                    <a:pt x="13421" y="17897"/>
                    <a:pt x="12993" y="18002"/>
                    <a:pt x="12571" y="18002"/>
                  </a:cubicBezTo>
                  <a:cubicBezTo>
                    <a:pt x="12193" y="18002"/>
                    <a:pt x="11820" y="17918"/>
                    <a:pt x="11466" y="17738"/>
                  </a:cubicBezTo>
                  <a:lnTo>
                    <a:pt x="11466" y="17738"/>
                  </a:lnTo>
                  <a:cubicBezTo>
                    <a:pt x="11478" y="17857"/>
                    <a:pt x="11478" y="17964"/>
                    <a:pt x="11490" y="18071"/>
                  </a:cubicBezTo>
                  <a:cubicBezTo>
                    <a:pt x="11692" y="18345"/>
                    <a:pt x="11930" y="18583"/>
                    <a:pt x="12204" y="18774"/>
                  </a:cubicBezTo>
                  <a:cubicBezTo>
                    <a:pt x="12252" y="18821"/>
                    <a:pt x="12288" y="18869"/>
                    <a:pt x="12335" y="18916"/>
                  </a:cubicBezTo>
                  <a:cubicBezTo>
                    <a:pt x="12853" y="19430"/>
                    <a:pt x="13507" y="19664"/>
                    <a:pt x="14158" y="19664"/>
                  </a:cubicBezTo>
                  <a:cubicBezTo>
                    <a:pt x="15200" y="19664"/>
                    <a:pt x="16236" y="19065"/>
                    <a:pt x="16705" y="18047"/>
                  </a:cubicBezTo>
                  <a:cubicBezTo>
                    <a:pt x="17122" y="17154"/>
                    <a:pt x="17074" y="16107"/>
                    <a:pt x="16586" y="15249"/>
                  </a:cubicBezTo>
                  <a:cubicBezTo>
                    <a:pt x="16788" y="15190"/>
                    <a:pt x="16967" y="15106"/>
                    <a:pt x="17145" y="15011"/>
                  </a:cubicBezTo>
                  <a:cubicBezTo>
                    <a:pt x="18181" y="14666"/>
                    <a:pt x="18967" y="13821"/>
                    <a:pt x="19241" y="12761"/>
                  </a:cubicBezTo>
                  <a:cubicBezTo>
                    <a:pt x="19336" y="12392"/>
                    <a:pt x="19384" y="12011"/>
                    <a:pt x="19372" y="11630"/>
                  </a:cubicBezTo>
                  <a:cubicBezTo>
                    <a:pt x="19705" y="10737"/>
                    <a:pt x="19717" y="9749"/>
                    <a:pt x="19396" y="8856"/>
                  </a:cubicBezTo>
                  <a:cubicBezTo>
                    <a:pt x="19241" y="8415"/>
                    <a:pt x="19027" y="8010"/>
                    <a:pt x="18753" y="7629"/>
                  </a:cubicBezTo>
                  <a:cubicBezTo>
                    <a:pt x="18253" y="6677"/>
                    <a:pt x="17431" y="5927"/>
                    <a:pt x="16431" y="5510"/>
                  </a:cubicBezTo>
                  <a:cubicBezTo>
                    <a:pt x="16538" y="5081"/>
                    <a:pt x="16562" y="4629"/>
                    <a:pt x="16514" y="4200"/>
                  </a:cubicBezTo>
                  <a:cubicBezTo>
                    <a:pt x="16562" y="3391"/>
                    <a:pt x="16324" y="2593"/>
                    <a:pt x="15848" y="1950"/>
                  </a:cubicBezTo>
                  <a:cubicBezTo>
                    <a:pt x="15717" y="1771"/>
                    <a:pt x="15574" y="1605"/>
                    <a:pt x="15419" y="1462"/>
                  </a:cubicBezTo>
                  <a:cubicBezTo>
                    <a:pt x="15395" y="1402"/>
                    <a:pt x="15383" y="1355"/>
                    <a:pt x="15359" y="1307"/>
                  </a:cubicBezTo>
                  <a:cubicBezTo>
                    <a:pt x="15029" y="598"/>
                    <a:pt x="14311" y="249"/>
                    <a:pt x="13579" y="249"/>
                  </a:cubicBezTo>
                  <a:cubicBezTo>
                    <a:pt x="13229" y="249"/>
                    <a:pt x="12877" y="328"/>
                    <a:pt x="12561" y="486"/>
                  </a:cubicBezTo>
                  <a:cubicBezTo>
                    <a:pt x="12169" y="486"/>
                    <a:pt x="11776" y="581"/>
                    <a:pt x="11430" y="771"/>
                  </a:cubicBezTo>
                  <a:cubicBezTo>
                    <a:pt x="11145" y="938"/>
                    <a:pt x="10883" y="1152"/>
                    <a:pt x="10680" y="1402"/>
                  </a:cubicBezTo>
                  <a:cubicBezTo>
                    <a:pt x="10311" y="890"/>
                    <a:pt x="9811" y="486"/>
                    <a:pt x="9228" y="236"/>
                  </a:cubicBezTo>
                  <a:cubicBezTo>
                    <a:pt x="8833" y="74"/>
                    <a:pt x="8457" y="1"/>
                    <a:pt x="810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34"/>
            <p:cNvSpPr/>
            <p:nvPr/>
          </p:nvSpPr>
          <p:spPr>
            <a:xfrm>
              <a:off x="339655" y="3946717"/>
              <a:ext cx="601872" cy="1122763"/>
            </a:xfrm>
            <a:custGeom>
              <a:rect b="b" l="l" r="r" t="t"/>
              <a:pathLst>
                <a:path extrusionOk="0" h="27202" w="14582">
                  <a:moveTo>
                    <a:pt x="7205" y="1"/>
                  </a:moveTo>
                  <a:cubicBezTo>
                    <a:pt x="7067" y="1"/>
                    <a:pt x="6933" y="73"/>
                    <a:pt x="6902" y="231"/>
                  </a:cubicBezTo>
                  <a:cubicBezTo>
                    <a:pt x="6759" y="993"/>
                    <a:pt x="6663" y="1767"/>
                    <a:pt x="6616" y="2540"/>
                  </a:cubicBezTo>
                  <a:cubicBezTo>
                    <a:pt x="6032" y="2159"/>
                    <a:pt x="5639" y="1552"/>
                    <a:pt x="5556" y="862"/>
                  </a:cubicBezTo>
                  <a:cubicBezTo>
                    <a:pt x="5538" y="676"/>
                    <a:pt x="5390" y="580"/>
                    <a:pt x="5248" y="580"/>
                  </a:cubicBezTo>
                  <a:cubicBezTo>
                    <a:pt x="5107" y="580"/>
                    <a:pt x="4973" y="673"/>
                    <a:pt x="4973" y="862"/>
                  </a:cubicBezTo>
                  <a:cubicBezTo>
                    <a:pt x="4973" y="1933"/>
                    <a:pt x="5592" y="2910"/>
                    <a:pt x="6556" y="3362"/>
                  </a:cubicBezTo>
                  <a:lnTo>
                    <a:pt x="6556" y="3564"/>
                  </a:lnTo>
                  <a:cubicBezTo>
                    <a:pt x="6544" y="3767"/>
                    <a:pt x="6544" y="3981"/>
                    <a:pt x="6556" y="4184"/>
                  </a:cubicBezTo>
                  <a:cubicBezTo>
                    <a:pt x="6568" y="5053"/>
                    <a:pt x="6580" y="5910"/>
                    <a:pt x="6616" y="6767"/>
                  </a:cubicBezTo>
                  <a:cubicBezTo>
                    <a:pt x="6509" y="6767"/>
                    <a:pt x="6413" y="6743"/>
                    <a:pt x="6318" y="6708"/>
                  </a:cubicBezTo>
                  <a:cubicBezTo>
                    <a:pt x="5342" y="6339"/>
                    <a:pt x="4639" y="5481"/>
                    <a:pt x="4461" y="4469"/>
                  </a:cubicBezTo>
                  <a:cubicBezTo>
                    <a:pt x="4435" y="4307"/>
                    <a:pt x="4305" y="4235"/>
                    <a:pt x="4169" y="4235"/>
                  </a:cubicBezTo>
                  <a:cubicBezTo>
                    <a:pt x="3995" y="4235"/>
                    <a:pt x="3811" y="4352"/>
                    <a:pt x="3818" y="4553"/>
                  </a:cubicBezTo>
                  <a:cubicBezTo>
                    <a:pt x="3865" y="6160"/>
                    <a:pt x="5044" y="7517"/>
                    <a:pt x="6640" y="7779"/>
                  </a:cubicBezTo>
                  <a:cubicBezTo>
                    <a:pt x="6675" y="8601"/>
                    <a:pt x="6711" y="9410"/>
                    <a:pt x="6759" y="10232"/>
                  </a:cubicBezTo>
                  <a:cubicBezTo>
                    <a:pt x="6577" y="10251"/>
                    <a:pt x="6394" y="10261"/>
                    <a:pt x="6211" y="10261"/>
                  </a:cubicBezTo>
                  <a:cubicBezTo>
                    <a:pt x="5724" y="10261"/>
                    <a:pt x="5238" y="10192"/>
                    <a:pt x="4770" y="10053"/>
                  </a:cubicBezTo>
                  <a:cubicBezTo>
                    <a:pt x="4461" y="9648"/>
                    <a:pt x="4175" y="9208"/>
                    <a:pt x="3925" y="8767"/>
                  </a:cubicBezTo>
                  <a:cubicBezTo>
                    <a:pt x="3592" y="8065"/>
                    <a:pt x="3449" y="7351"/>
                    <a:pt x="3199" y="6612"/>
                  </a:cubicBezTo>
                  <a:cubicBezTo>
                    <a:pt x="3162" y="6492"/>
                    <a:pt x="3052" y="6415"/>
                    <a:pt x="2932" y="6415"/>
                  </a:cubicBezTo>
                  <a:cubicBezTo>
                    <a:pt x="2898" y="6415"/>
                    <a:pt x="2864" y="6421"/>
                    <a:pt x="2830" y="6434"/>
                  </a:cubicBezTo>
                  <a:lnTo>
                    <a:pt x="2818" y="6434"/>
                  </a:lnTo>
                  <a:cubicBezTo>
                    <a:pt x="2722" y="6481"/>
                    <a:pt x="2651" y="6577"/>
                    <a:pt x="2651" y="6684"/>
                  </a:cubicBezTo>
                  <a:cubicBezTo>
                    <a:pt x="2639" y="7505"/>
                    <a:pt x="2806" y="8327"/>
                    <a:pt x="3127" y="9077"/>
                  </a:cubicBezTo>
                  <a:lnTo>
                    <a:pt x="3115" y="9065"/>
                  </a:lnTo>
                  <a:cubicBezTo>
                    <a:pt x="1984" y="8017"/>
                    <a:pt x="1294" y="6565"/>
                    <a:pt x="591" y="5207"/>
                  </a:cubicBezTo>
                  <a:cubicBezTo>
                    <a:pt x="543" y="5115"/>
                    <a:pt x="456" y="5076"/>
                    <a:pt x="365" y="5076"/>
                  </a:cubicBezTo>
                  <a:cubicBezTo>
                    <a:pt x="188" y="5076"/>
                    <a:pt x="0" y="5228"/>
                    <a:pt x="79" y="5434"/>
                  </a:cubicBezTo>
                  <a:cubicBezTo>
                    <a:pt x="746" y="7148"/>
                    <a:pt x="1520" y="8946"/>
                    <a:pt x="3008" y="10125"/>
                  </a:cubicBezTo>
                  <a:cubicBezTo>
                    <a:pt x="3377" y="10410"/>
                    <a:pt x="3782" y="10649"/>
                    <a:pt x="4223" y="10839"/>
                  </a:cubicBezTo>
                  <a:cubicBezTo>
                    <a:pt x="4282" y="10911"/>
                    <a:pt x="4366" y="10982"/>
                    <a:pt x="4437" y="11042"/>
                  </a:cubicBezTo>
                  <a:cubicBezTo>
                    <a:pt x="4512" y="11110"/>
                    <a:pt x="4611" y="11143"/>
                    <a:pt x="4710" y="11143"/>
                  </a:cubicBezTo>
                  <a:cubicBezTo>
                    <a:pt x="4785" y="11143"/>
                    <a:pt x="4859" y="11125"/>
                    <a:pt x="4925" y="11089"/>
                  </a:cubicBezTo>
                  <a:cubicBezTo>
                    <a:pt x="5243" y="11189"/>
                    <a:pt x="5575" y="11240"/>
                    <a:pt x="5907" y="11240"/>
                  </a:cubicBezTo>
                  <a:cubicBezTo>
                    <a:pt x="6209" y="11240"/>
                    <a:pt x="6512" y="11198"/>
                    <a:pt x="6806" y="11113"/>
                  </a:cubicBezTo>
                  <a:cubicBezTo>
                    <a:pt x="6866" y="12411"/>
                    <a:pt x="6937" y="13709"/>
                    <a:pt x="6985" y="14994"/>
                  </a:cubicBezTo>
                  <a:cubicBezTo>
                    <a:pt x="6806" y="14947"/>
                    <a:pt x="6640" y="14875"/>
                    <a:pt x="6473" y="14804"/>
                  </a:cubicBezTo>
                  <a:cubicBezTo>
                    <a:pt x="6044" y="14590"/>
                    <a:pt x="5639" y="14351"/>
                    <a:pt x="5247" y="14066"/>
                  </a:cubicBezTo>
                  <a:cubicBezTo>
                    <a:pt x="4401" y="13423"/>
                    <a:pt x="3663" y="12625"/>
                    <a:pt x="3092" y="11732"/>
                  </a:cubicBezTo>
                  <a:cubicBezTo>
                    <a:pt x="3054" y="11669"/>
                    <a:pt x="2993" y="11642"/>
                    <a:pt x="2932" y="11642"/>
                  </a:cubicBezTo>
                  <a:cubicBezTo>
                    <a:pt x="2821" y="11642"/>
                    <a:pt x="2712" y="11736"/>
                    <a:pt x="2758" y="11875"/>
                  </a:cubicBezTo>
                  <a:cubicBezTo>
                    <a:pt x="2758" y="11899"/>
                    <a:pt x="2770" y="11923"/>
                    <a:pt x="2782" y="11946"/>
                  </a:cubicBezTo>
                  <a:cubicBezTo>
                    <a:pt x="2794" y="11970"/>
                    <a:pt x="2794" y="11970"/>
                    <a:pt x="2794" y="11970"/>
                  </a:cubicBezTo>
                  <a:cubicBezTo>
                    <a:pt x="3044" y="12756"/>
                    <a:pt x="3461" y="13470"/>
                    <a:pt x="3996" y="14090"/>
                  </a:cubicBezTo>
                  <a:cubicBezTo>
                    <a:pt x="3913" y="14066"/>
                    <a:pt x="3854" y="14054"/>
                    <a:pt x="3794" y="14042"/>
                  </a:cubicBezTo>
                  <a:cubicBezTo>
                    <a:pt x="2901" y="13780"/>
                    <a:pt x="2151" y="13208"/>
                    <a:pt x="1544" y="12518"/>
                  </a:cubicBezTo>
                  <a:cubicBezTo>
                    <a:pt x="1487" y="12458"/>
                    <a:pt x="1423" y="12432"/>
                    <a:pt x="1363" y="12432"/>
                  </a:cubicBezTo>
                  <a:cubicBezTo>
                    <a:pt x="1183" y="12432"/>
                    <a:pt x="1026" y="12653"/>
                    <a:pt x="1115" y="12839"/>
                  </a:cubicBezTo>
                  <a:cubicBezTo>
                    <a:pt x="1710" y="14125"/>
                    <a:pt x="3056" y="14935"/>
                    <a:pt x="4449" y="15054"/>
                  </a:cubicBezTo>
                  <a:cubicBezTo>
                    <a:pt x="4604" y="15054"/>
                    <a:pt x="4735" y="14982"/>
                    <a:pt x="4818" y="14852"/>
                  </a:cubicBezTo>
                  <a:cubicBezTo>
                    <a:pt x="5413" y="15352"/>
                    <a:pt x="6235" y="15923"/>
                    <a:pt x="7033" y="16114"/>
                  </a:cubicBezTo>
                  <a:cubicBezTo>
                    <a:pt x="7056" y="16518"/>
                    <a:pt x="7068" y="16911"/>
                    <a:pt x="7092" y="17292"/>
                  </a:cubicBezTo>
                  <a:cubicBezTo>
                    <a:pt x="7140" y="18483"/>
                    <a:pt x="7199" y="19674"/>
                    <a:pt x="7271" y="20864"/>
                  </a:cubicBezTo>
                  <a:cubicBezTo>
                    <a:pt x="7330" y="21876"/>
                    <a:pt x="7390" y="22876"/>
                    <a:pt x="7449" y="23876"/>
                  </a:cubicBezTo>
                  <a:cubicBezTo>
                    <a:pt x="7497" y="24817"/>
                    <a:pt x="7461" y="25841"/>
                    <a:pt x="7735" y="26746"/>
                  </a:cubicBezTo>
                  <a:cubicBezTo>
                    <a:pt x="7822" y="27037"/>
                    <a:pt x="8120" y="27202"/>
                    <a:pt x="8402" y="27202"/>
                  </a:cubicBezTo>
                  <a:cubicBezTo>
                    <a:pt x="8663" y="27202"/>
                    <a:pt x="8910" y="27060"/>
                    <a:pt x="8961" y="26746"/>
                  </a:cubicBezTo>
                  <a:cubicBezTo>
                    <a:pt x="9116" y="25805"/>
                    <a:pt x="8973" y="24829"/>
                    <a:pt x="8914" y="23876"/>
                  </a:cubicBezTo>
                  <a:lnTo>
                    <a:pt x="8723" y="20864"/>
                  </a:lnTo>
                  <a:cubicBezTo>
                    <a:pt x="8616" y="19304"/>
                    <a:pt x="8509" y="17733"/>
                    <a:pt x="8378" y="16173"/>
                  </a:cubicBezTo>
                  <a:cubicBezTo>
                    <a:pt x="8366" y="16066"/>
                    <a:pt x="8366" y="15947"/>
                    <a:pt x="8354" y="15840"/>
                  </a:cubicBezTo>
                  <a:lnTo>
                    <a:pt x="8354" y="15840"/>
                  </a:lnTo>
                  <a:cubicBezTo>
                    <a:pt x="8705" y="16018"/>
                    <a:pt x="9074" y="16100"/>
                    <a:pt x="9448" y="16100"/>
                  </a:cubicBezTo>
                  <a:cubicBezTo>
                    <a:pt x="9874" y="16100"/>
                    <a:pt x="10305" y="15994"/>
                    <a:pt x="10723" y="15804"/>
                  </a:cubicBezTo>
                  <a:cubicBezTo>
                    <a:pt x="11474" y="15459"/>
                    <a:pt x="12367" y="14697"/>
                    <a:pt x="12259" y="13780"/>
                  </a:cubicBezTo>
                  <a:cubicBezTo>
                    <a:pt x="12259" y="13650"/>
                    <a:pt x="12154" y="13570"/>
                    <a:pt x="12046" y="13570"/>
                  </a:cubicBezTo>
                  <a:cubicBezTo>
                    <a:pt x="11995" y="13570"/>
                    <a:pt x="11944" y="13587"/>
                    <a:pt x="11902" y="13625"/>
                  </a:cubicBezTo>
                  <a:cubicBezTo>
                    <a:pt x="11414" y="14090"/>
                    <a:pt x="11093" y="14673"/>
                    <a:pt x="10473" y="14994"/>
                  </a:cubicBezTo>
                  <a:cubicBezTo>
                    <a:pt x="9991" y="15235"/>
                    <a:pt x="9459" y="15358"/>
                    <a:pt x="8923" y="15358"/>
                  </a:cubicBezTo>
                  <a:cubicBezTo>
                    <a:pt x="8717" y="15358"/>
                    <a:pt x="8511" y="15340"/>
                    <a:pt x="8306" y="15304"/>
                  </a:cubicBezTo>
                  <a:lnTo>
                    <a:pt x="8283" y="15006"/>
                  </a:lnTo>
                  <a:cubicBezTo>
                    <a:pt x="8271" y="14840"/>
                    <a:pt x="8259" y="14661"/>
                    <a:pt x="8247" y="14482"/>
                  </a:cubicBezTo>
                  <a:cubicBezTo>
                    <a:pt x="8271" y="14482"/>
                    <a:pt x="8306" y="14482"/>
                    <a:pt x="8330" y="14471"/>
                  </a:cubicBezTo>
                  <a:cubicBezTo>
                    <a:pt x="9509" y="14066"/>
                    <a:pt x="10497" y="13232"/>
                    <a:pt x="11093" y="12137"/>
                  </a:cubicBezTo>
                  <a:cubicBezTo>
                    <a:pt x="11402" y="11589"/>
                    <a:pt x="11652" y="11006"/>
                    <a:pt x="11855" y="10410"/>
                  </a:cubicBezTo>
                  <a:cubicBezTo>
                    <a:pt x="12474" y="10363"/>
                    <a:pt x="13140" y="10149"/>
                    <a:pt x="13605" y="9708"/>
                  </a:cubicBezTo>
                  <a:cubicBezTo>
                    <a:pt x="13974" y="9351"/>
                    <a:pt x="14581" y="8386"/>
                    <a:pt x="14295" y="7851"/>
                  </a:cubicBezTo>
                  <a:cubicBezTo>
                    <a:pt x="14243" y="7719"/>
                    <a:pt x="14120" y="7640"/>
                    <a:pt x="13992" y="7640"/>
                  </a:cubicBezTo>
                  <a:cubicBezTo>
                    <a:pt x="13946" y="7640"/>
                    <a:pt x="13899" y="7650"/>
                    <a:pt x="13855" y="7672"/>
                  </a:cubicBezTo>
                  <a:cubicBezTo>
                    <a:pt x="13557" y="7827"/>
                    <a:pt x="13581" y="8267"/>
                    <a:pt x="13462" y="8541"/>
                  </a:cubicBezTo>
                  <a:cubicBezTo>
                    <a:pt x="13176" y="9196"/>
                    <a:pt x="12640" y="9708"/>
                    <a:pt x="11974" y="9958"/>
                  </a:cubicBezTo>
                  <a:cubicBezTo>
                    <a:pt x="12152" y="9315"/>
                    <a:pt x="12212" y="8648"/>
                    <a:pt x="12140" y="7982"/>
                  </a:cubicBezTo>
                  <a:cubicBezTo>
                    <a:pt x="12128" y="7880"/>
                    <a:pt x="12043" y="7832"/>
                    <a:pt x="11954" y="7832"/>
                  </a:cubicBezTo>
                  <a:cubicBezTo>
                    <a:pt x="11878" y="7832"/>
                    <a:pt x="11798" y="7868"/>
                    <a:pt x="11759" y="7934"/>
                  </a:cubicBezTo>
                  <a:cubicBezTo>
                    <a:pt x="11116" y="9006"/>
                    <a:pt x="11033" y="10387"/>
                    <a:pt x="10462" y="11506"/>
                  </a:cubicBezTo>
                  <a:cubicBezTo>
                    <a:pt x="10426" y="11577"/>
                    <a:pt x="10390" y="11661"/>
                    <a:pt x="10342" y="11720"/>
                  </a:cubicBezTo>
                  <a:cubicBezTo>
                    <a:pt x="10473" y="10446"/>
                    <a:pt x="10378" y="9148"/>
                    <a:pt x="10081" y="7898"/>
                  </a:cubicBezTo>
                  <a:cubicBezTo>
                    <a:pt x="10049" y="7744"/>
                    <a:pt x="9913" y="7673"/>
                    <a:pt x="9776" y="7673"/>
                  </a:cubicBezTo>
                  <a:cubicBezTo>
                    <a:pt x="9606" y="7673"/>
                    <a:pt x="9435" y="7784"/>
                    <a:pt x="9461" y="7982"/>
                  </a:cubicBezTo>
                  <a:cubicBezTo>
                    <a:pt x="9652" y="9625"/>
                    <a:pt x="9449" y="11172"/>
                    <a:pt x="9176" y="12792"/>
                  </a:cubicBezTo>
                  <a:cubicBezTo>
                    <a:pt x="9152" y="12911"/>
                    <a:pt x="9176" y="13030"/>
                    <a:pt x="9247" y="13137"/>
                  </a:cubicBezTo>
                  <a:cubicBezTo>
                    <a:pt x="8926" y="13423"/>
                    <a:pt x="8580" y="13661"/>
                    <a:pt x="8199" y="13839"/>
                  </a:cubicBezTo>
                  <a:cubicBezTo>
                    <a:pt x="8045" y="11792"/>
                    <a:pt x="7914" y="9732"/>
                    <a:pt x="7747" y="7684"/>
                  </a:cubicBezTo>
                  <a:cubicBezTo>
                    <a:pt x="7806" y="7624"/>
                    <a:pt x="7854" y="7553"/>
                    <a:pt x="7878" y="7458"/>
                  </a:cubicBezTo>
                  <a:cubicBezTo>
                    <a:pt x="7949" y="7279"/>
                    <a:pt x="7866" y="7065"/>
                    <a:pt x="7687" y="6982"/>
                  </a:cubicBezTo>
                  <a:cubicBezTo>
                    <a:pt x="7640" y="6481"/>
                    <a:pt x="7592" y="5969"/>
                    <a:pt x="7533" y="5458"/>
                  </a:cubicBezTo>
                  <a:cubicBezTo>
                    <a:pt x="8497" y="5362"/>
                    <a:pt x="9247" y="4898"/>
                    <a:pt x="9866" y="4124"/>
                  </a:cubicBezTo>
                  <a:cubicBezTo>
                    <a:pt x="9890" y="4148"/>
                    <a:pt x="9938" y="4160"/>
                    <a:pt x="9985" y="4160"/>
                  </a:cubicBezTo>
                  <a:cubicBezTo>
                    <a:pt x="11081" y="4100"/>
                    <a:pt x="12009" y="3350"/>
                    <a:pt x="12319" y="2290"/>
                  </a:cubicBezTo>
                  <a:cubicBezTo>
                    <a:pt x="12390" y="2019"/>
                    <a:pt x="12179" y="1846"/>
                    <a:pt x="11965" y="1846"/>
                  </a:cubicBezTo>
                  <a:cubicBezTo>
                    <a:pt x="11823" y="1846"/>
                    <a:pt x="11678" y="1924"/>
                    <a:pt x="11616" y="2100"/>
                  </a:cubicBezTo>
                  <a:cubicBezTo>
                    <a:pt x="11378" y="2838"/>
                    <a:pt x="10843" y="3433"/>
                    <a:pt x="10128" y="3743"/>
                  </a:cubicBezTo>
                  <a:cubicBezTo>
                    <a:pt x="10640" y="2945"/>
                    <a:pt x="11045" y="1767"/>
                    <a:pt x="10676" y="886"/>
                  </a:cubicBezTo>
                  <a:cubicBezTo>
                    <a:pt x="10628" y="733"/>
                    <a:pt x="10500" y="662"/>
                    <a:pt x="10369" y="662"/>
                  </a:cubicBezTo>
                  <a:cubicBezTo>
                    <a:pt x="10205" y="662"/>
                    <a:pt x="10040" y="775"/>
                    <a:pt x="10033" y="981"/>
                  </a:cubicBezTo>
                  <a:cubicBezTo>
                    <a:pt x="9938" y="1898"/>
                    <a:pt x="9973" y="2636"/>
                    <a:pt x="9414" y="3457"/>
                  </a:cubicBezTo>
                  <a:cubicBezTo>
                    <a:pt x="8914" y="4124"/>
                    <a:pt x="8247" y="4636"/>
                    <a:pt x="7473" y="4946"/>
                  </a:cubicBezTo>
                  <a:cubicBezTo>
                    <a:pt x="7461" y="4791"/>
                    <a:pt x="7449" y="4648"/>
                    <a:pt x="7425" y="4493"/>
                  </a:cubicBezTo>
                  <a:cubicBezTo>
                    <a:pt x="7497" y="4076"/>
                    <a:pt x="7437" y="3600"/>
                    <a:pt x="7414" y="3172"/>
                  </a:cubicBezTo>
                  <a:cubicBezTo>
                    <a:pt x="7414" y="3136"/>
                    <a:pt x="7414" y="3112"/>
                    <a:pt x="7414" y="3088"/>
                  </a:cubicBezTo>
                  <a:lnTo>
                    <a:pt x="7414" y="2874"/>
                  </a:lnTo>
                  <a:cubicBezTo>
                    <a:pt x="7425" y="2029"/>
                    <a:pt x="7473" y="1171"/>
                    <a:pt x="7544" y="314"/>
                  </a:cubicBezTo>
                  <a:cubicBezTo>
                    <a:pt x="7558" y="115"/>
                    <a:pt x="7379" y="1"/>
                    <a:pt x="7205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34"/>
            <p:cNvSpPr/>
            <p:nvPr/>
          </p:nvSpPr>
          <p:spPr>
            <a:xfrm>
              <a:off x="3444814" y="3628156"/>
              <a:ext cx="477222" cy="212319"/>
            </a:xfrm>
            <a:custGeom>
              <a:rect b="b" l="l" r="r" t="t"/>
              <a:pathLst>
                <a:path extrusionOk="0" h="5144" w="11562">
                  <a:moveTo>
                    <a:pt x="5510" y="0"/>
                  </a:moveTo>
                  <a:cubicBezTo>
                    <a:pt x="5460" y="0"/>
                    <a:pt x="5409" y="2"/>
                    <a:pt x="5358" y="7"/>
                  </a:cubicBezTo>
                  <a:cubicBezTo>
                    <a:pt x="4823" y="67"/>
                    <a:pt x="4358" y="388"/>
                    <a:pt x="4108" y="864"/>
                  </a:cubicBezTo>
                  <a:cubicBezTo>
                    <a:pt x="3834" y="1162"/>
                    <a:pt x="3668" y="1531"/>
                    <a:pt x="3644" y="1936"/>
                  </a:cubicBezTo>
                  <a:cubicBezTo>
                    <a:pt x="3644" y="1972"/>
                    <a:pt x="3632" y="2007"/>
                    <a:pt x="3620" y="2043"/>
                  </a:cubicBezTo>
                  <a:cubicBezTo>
                    <a:pt x="3434" y="1967"/>
                    <a:pt x="3233" y="1928"/>
                    <a:pt x="3032" y="1928"/>
                  </a:cubicBezTo>
                  <a:cubicBezTo>
                    <a:pt x="2795" y="1928"/>
                    <a:pt x="2558" y="1981"/>
                    <a:pt x="2346" y="2091"/>
                  </a:cubicBezTo>
                  <a:cubicBezTo>
                    <a:pt x="2001" y="2305"/>
                    <a:pt x="1775" y="2674"/>
                    <a:pt x="1739" y="3067"/>
                  </a:cubicBezTo>
                  <a:cubicBezTo>
                    <a:pt x="1727" y="3115"/>
                    <a:pt x="1715" y="3150"/>
                    <a:pt x="1703" y="3186"/>
                  </a:cubicBezTo>
                  <a:cubicBezTo>
                    <a:pt x="1620" y="3174"/>
                    <a:pt x="1536" y="3168"/>
                    <a:pt x="1453" y="3168"/>
                  </a:cubicBezTo>
                  <a:cubicBezTo>
                    <a:pt x="1370" y="3168"/>
                    <a:pt x="1286" y="3174"/>
                    <a:pt x="1203" y="3186"/>
                  </a:cubicBezTo>
                  <a:cubicBezTo>
                    <a:pt x="1132" y="3198"/>
                    <a:pt x="1060" y="3210"/>
                    <a:pt x="989" y="3234"/>
                  </a:cubicBezTo>
                  <a:cubicBezTo>
                    <a:pt x="429" y="3377"/>
                    <a:pt x="1" y="3924"/>
                    <a:pt x="298" y="4496"/>
                  </a:cubicBezTo>
                  <a:cubicBezTo>
                    <a:pt x="467" y="4811"/>
                    <a:pt x="784" y="4998"/>
                    <a:pt x="1129" y="4998"/>
                  </a:cubicBezTo>
                  <a:cubicBezTo>
                    <a:pt x="1150" y="4998"/>
                    <a:pt x="1170" y="4997"/>
                    <a:pt x="1191" y="4996"/>
                  </a:cubicBezTo>
                  <a:cubicBezTo>
                    <a:pt x="1576" y="5122"/>
                    <a:pt x="2011" y="5142"/>
                    <a:pt x="2437" y="5142"/>
                  </a:cubicBezTo>
                  <a:cubicBezTo>
                    <a:pt x="2636" y="5142"/>
                    <a:pt x="2833" y="5137"/>
                    <a:pt x="3022" y="5137"/>
                  </a:cubicBezTo>
                  <a:cubicBezTo>
                    <a:pt x="3079" y="5137"/>
                    <a:pt x="3136" y="5138"/>
                    <a:pt x="3191" y="5139"/>
                  </a:cubicBezTo>
                  <a:cubicBezTo>
                    <a:pt x="3425" y="5142"/>
                    <a:pt x="3659" y="5144"/>
                    <a:pt x="3892" y="5144"/>
                  </a:cubicBezTo>
                  <a:cubicBezTo>
                    <a:pt x="4456" y="5144"/>
                    <a:pt x="5020" y="5135"/>
                    <a:pt x="5585" y="5127"/>
                  </a:cubicBezTo>
                  <a:cubicBezTo>
                    <a:pt x="7085" y="5091"/>
                    <a:pt x="8585" y="5032"/>
                    <a:pt x="10085" y="4948"/>
                  </a:cubicBezTo>
                  <a:cubicBezTo>
                    <a:pt x="10173" y="4974"/>
                    <a:pt x="10262" y="4986"/>
                    <a:pt x="10352" y="4986"/>
                  </a:cubicBezTo>
                  <a:cubicBezTo>
                    <a:pt x="10471" y="4986"/>
                    <a:pt x="10589" y="4965"/>
                    <a:pt x="10704" y="4924"/>
                  </a:cubicBezTo>
                  <a:cubicBezTo>
                    <a:pt x="11014" y="4805"/>
                    <a:pt x="11276" y="4579"/>
                    <a:pt x="11431" y="4270"/>
                  </a:cubicBezTo>
                  <a:cubicBezTo>
                    <a:pt x="11561" y="4043"/>
                    <a:pt x="11561" y="3758"/>
                    <a:pt x="11454" y="3520"/>
                  </a:cubicBezTo>
                  <a:cubicBezTo>
                    <a:pt x="11335" y="3341"/>
                    <a:pt x="11169" y="3210"/>
                    <a:pt x="10966" y="3150"/>
                  </a:cubicBezTo>
                  <a:cubicBezTo>
                    <a:pt x="10788" y="3073"/>
                    <a:pt x="10604" y="3036"/>
                    <a:pt x="10419" y="3036"/>
                  </a:cubicBezTo>
                  <a:cubicBezTo>
                    <a:pt x="10320" y="3036"/>
                    <a:pt x="10220" y="3046"/>
                    <a:pt x="10121" y="3067"/>
                  </a:cubicBezTo>
                  <a:cubicBezTo>
                    <a:pt x="10097" y="2984"/>
                    <a:pt x="10073" y="2889"/>
                    <a:pt x="10049" y="2817"/>
                  </a:cubicBezTo>
                  <a:cubicBezTo>
                    <a:pt x="9827" y="2197"/>
                    <a:pt x="9246" y="1814"/>
                    <a:pt x="8629" y="1814"/>
                  </a:cubicBezTo>
                  <a:cubicBezTo>
                    <a:pt x="8452" y="1814"/>
                    <a:pt x="8272" y="1846"/>
                    <a:pt x="8097" y="1912"/>
                  </a:cubicBezTo>
                  <a:cubicBezTo>
                    <a:pt x="7990" y="1948"/>
                    <a:pt x="7894" y="1996"/>
                    <a:pt x="7799" y="2055"/>
                  </a:cubicBezTo>
                  <a:cubicBezTo>
                    <a:pt x="7787" y="2031"/>
                    <a:pt x="7775" y="1996"/>
                    <a:pt x="7763" y="1972"/>
                  </a:cubicBezTo>
                  <a:cubicBezTo>
                    <a:pt x="7656" y="1746"/>
                    <a:pt x="7525" y="1555"/>
                    <a:pt x="7359" y="1376"/>
                  </a:cubicBezTo>
                  <a:cubicBezTo>
                    <a:pt x="7311" y="1257"/>
                    <a:pt x="7251" y="1150"/>
                    <a:pt x="7192" y="1043"/>
                  </a:cubicBezTo>
                  <a:cubicBezTo>
                    <a:pt x="6825" y="454"/>
                    <a:pt x="6210" y="0"/>
                    <a:pt x="551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34"/>
            <p:cNvSpPr/>
            <p:nvPr/>
          </p:nvSpPr>
          <p:spPr>
            <a:xfrm>
              <a:off x="3594230" y="2639537"/>
              <a:ext cx="344522" cy="448205"/>
            </a:xfrm>
            <a:custGeom>
              <a:rect b="b" l="l" r="r" t="t"/>
              <a:pathLst>
                <a:path extrusionOk="0" h="10859" w="8347">
                  <a:moveTo>
                    <a:pt x="1416" y="0"/>
                  </a:moveTo>
                  <a:cubicBezTo>
                    <a:pt x="1362" y="0"/>
                    <a:pt x="1306" y="5"/>
                    <a:pt x="1250" y="16"/>
                  </a:cubicBezTo>
                  <a:cubicBezTo>
                    <a:pt x="0" y="266"/>
                    <a:pt x="822" y="2111"/>
                    <a:pt x="845" y="2897"/>
                  </a:cubicBezTo>
                  <a:cubicBezTo>
                    <a:pt x="881" y="4171"/>
                    <a:pt x="250" y="5374"/>
                    <a:pt x="286" y="6659"/>
                  </a:cubicBezTo>
                  <a:cubicBezTo>
                    <a:pt x="351" y="8611"/>
                    <a:pt x="2054" y="10858"/>
                    <a:pt x="4112" y="10858"/>
                  </a:cubicBezTo>
                  <a:cubicBezTo>
                    <a:pt x="4314" y="10858"/>
                    <a:pt x="4519" y="10837"/>
                    <a:pt x="4727" y="10791"/>
                  </a:cubicBezTo>
                  <a:cubicBezTo>
                    <a:pt x="4858" y="10755"/>
                    <a:pt x="4965" y="10660"/>
                    <a:pt x="5001" y="10529"/>
                  </a:cubicBezTo>
                  <a:lnTo>
                    <a:pt x="5132" y="10505"/>
                  </a:lnTo>
                  <a:lnTo>
                    <a:pt x="5132" y="10481"/>
                  </a:lnTo>
                  <a:cubicBezTo>
                    <a:pt x="5096" y="10469"/>
                    <a:pt x="5072" y="10446"/>
                    <a:pt x="5048" y="10422"/>
                  </a:cubicBezTo>
                  <a:cubicBezTo>
                    <a:pt x="4382" y="9624"/>
                    <a:pt x="3643" y="8898"/>
                    <a:pt x="2846" y="8243"/>
                  </a:cubicBezTo>
                  <a:cubicBezTo>
                    <a:pt x="2203" y="7719"/>
                    <a:pt x="1250" y="7279"/>
                    <a:pt x="822" y="6552"/>
                  </a:cubicBezTo>
                  <a:cubicBezTo>
                    <a:pt x="755" y="6442"/>
                    <a:pt x="823" y="6300"/>
                    <a:pt x="947" y="6300"/>
                  </a:cubicBezTo>
                  <a:cubicBezTo>
                    <a:pt x="957" y="6300"/>
                    <a:pt x="966" y="6301"/>
                    <a:pt x="976" y="6302"/>
                  </a:cubicBezTo>
                  <a:cubicBezTo>
                    <a:pt x="1881" y="6302"/>
                    <a:pt x="2798" y="7148"/>
                    <a:pt x="3453" y="7695"/>
                  </a:cubicBezTo>
                  <a:cubicBezTo>
                    <a:pt x="3941" y="8124"/>
                    <a:pt x="4393" y="8588"/>
                    <a:pt x="4810" y="9088"/>
                  </a:cubicBezTo>
                  <a:cubicBezTo>
                    <a:pt x="4679" y="8600"/>
                    <a:pt x="4536" y="8124"/>
                    <a:pt x="4382" y="7648"/>
                  </a:cubicBezTo>
                  <a:cubicBezTo>
                    <a:pt x="4274" y="7326"/>
                    <a:pt x="4155" y="7005"/>
                    <a:pt x="4036" y="6695"/>
                  </a:cubicBezTo>
                  <a:cubicBezTo>
                    <a:pt x="3143" y="6159"/>
                    <a:pt x="2119" y="5588"/>
                    <a:pt x="1536" y="4766"/>
                  </a:cubicBezTo>
                  <a:cubicBezTo>
                    <a:pt x="1484" y="4684"/>
                    <a:pt x="1540" y="4593"/>
                    <a:pt x="1625" y="4593"/>
                  </a:cubicBezTo>
                  <a:cubicBezTo>
                    <a:pt x="1638" y="4593"/>
                    <a:pt x="1652" y="4595"/>
                    <a:pt x="1667" y="4600"/>
                  </a:cubicBezTo>
                  <a:cubicBezTo>
                    <a:pt x="2381" y="4802"/>
                    <a:pt x="3048" y="5290"/>
                    <a:pt x="3667" y="5790"/>
                  </a:cubicBezTo>
                  <a:cubicBezTo>
                    <a:pt x="3489" y="5409"/>
                    <a:pt x="3310" y="5016"/>
                    <a:pt x="3119" y="4635"/>
                  </a:cubicBezTo>
                  <a:lnTo>
                    <a:pt x="2203" y="3969"/>
                  </a:lnTo>
                  <a:cubicBezTo>
                    <a:pt x="1917" y="3766"/>
                    <a:pt x="1619" y="3552"/>
                    <a:pt x="1488" y="3230"/>
                  </a:cubicBezTo>
                  <a:cubicBezTo>
                    <a:pt x="1434" y="3110"/>
                    <a:pt x="1520" y="2990"/>
                    <a:pt x="1636" y="2990"/>
                  </a:cubicBezTo>
                  <a:cubicBezTo>
                    <a:pt x="1646" y="2990"/>
                    <a:pt x="1656" y="2990"/>
                    <a:pt x="1667" y="2992"/>
                  </a:cubicBezTo>
                  <a:cubicBezTo>
                    <a:pt x="1881" y="3016"/>
                    <a:pt x="2084" y="3111"/>
                    <a:pt x="2262" y="3242"/>
                  </a:cubicBezTo>
                  <a:cubicBezTo>
                    <a:pt x="1905" y="2742"/>
                    <a:pt x="1619" y="2218"/>
                    <a:pt x="1405" y="1647"/>
                  </a:cubicBezTo>
                  <a:cubicBezTo>
                    <a:pt x="1304" y="1400"/>
                    <a:pt x="1499" y="1174"/>
                    <a:pt x="1723" y="1174"/>
                  </a:cubicBezTo>
                  <a:cubicBezTo>
                    <a:pt x="1792" y="1174"/>
                    <a:pt x="1862" y="1195"/>
                    <a:pt x="1929" y="1242"/>
                  </a:cubicBezTo>
                  <a:cubicBezTo>
                    <a:pt x="2572" y="1718"/>
                    <a:pt x="3060" y="2540"/>
                    <a:pt x="3477" y="3338"/>
                  </a:cubicBezTo>
                  <a:cubicBezTo>
                    <a:pt x="3489" y="3314"/>
                    <a:pt x="3500" y="3290"/>
                    <a:pt x="3500" y="3266"/>
                  </a:cubicBezTo>
                  <a:cubicBezTo>
                    <a:pt x="3608" y="3004"/>
                    <a:pt x="3596" y="2647"/>
                    <a:pt x="3846" y="2480"/>
                  </a:cubicBezTo>
                  <a:cubicBezTo>
                    <a:pt x="3887" y="2450"/>
                    <a:pt x="3934" y="2434"/>
                    <a:pt x="3980" y="2434"/>
                  </a:cubicBezTo>
                  <a:cubicBezTo>
                    <a:pt x="4042" y="2434"/>
                    <a:pt x="4103" y="2462"/>
                    <a:pt x="4143" y="2516"/>
                  </a:cubicBezTo>
                  <a:cubicBezTo>
                    <a:pt x="4370" y="2790"/>
                    <a:pt x="4179" y="3207"/>
                    <a:pt x="4072" y="3492"/>
                  </a:cubicBezTo>
                  <a:cubicBezTo>
                    <a:pt x="4001" y="3671"/>
                    <a:pt x="3917" y="3850"/>
                    <a:pt x="3810" y="4016"/>
                  </a:cubicBezTo>
                  <a:lnTo>
                    <a:pt x="3989" y="4385"/>
                  </a:lnTo>
                  <a:cubicBezTo>
                    <a:pt x="4215" y="4838"/>
                    <a:pt x="4417" y="5302"/>
                    <a:pt x="4608" y="5767"/>
                  </a:cubicBezTo>
                  <a:cubicBezTo>
                    <a:pt x="4822" y="5564"/>
                    <a:pt x="5001" y="5338"/>
                    <a:pt x="5144" y="5100"/>
                  </a:cubicBezTo>
                  <a:cubicBezTo>
                    <a:pt x="5346" y="4754"/>
                    <a:pt x="5370" y="4278"/>
                    <a:pt x="5715" y="4052"/>
                  </a:cubicBezTo>
                  <a:cubicBezTo>
                    <a:pt x="5755" y="4024"/>
                    <a:pt x="5801" y="4011"/>
                    <a:pt x="5847" y="4011"/>
                  </a:cubicBezTo>
                  <a:cubicBezTo>
                    <a:pt x="5935" y="4011"/>
                    <a:pt x="6021" y="4061"/>
                    <a:pt x="6060" y="4147"/>
                  </a:cubicBezTo>
                  <a:cubicBezTo>
                    <a:pt x="6287" y="4600"/>
                    <a:pt x="5882" y="5147"/>
                    <a:pt x="5620" y="5516"/>
                  </a:cubicBezTo>
                  <a:cubicBezTo>
                    <a:pt x="5394" y="5826"/>
                    <a:pt x="5132" y="6088"/>
                    <a:pt x="4834" y="6302"/>
                  </a:cubicBezTo>
                  <a:cubicBezTo>
                    <a:pt x="5036" y="6850"/>
                    <a:pt x="5227" y="7410"/>
                    <a:pt x="5394" y="7957"/>
                  </a:cubicBezTo>
                  <a:cubicBezTo>
                    <a:pt x="5417" y="8029"/>
                    <a:pt x="5441" y="8112"/>
                    <a:pt x="5453" y="8183"/>
                  </a:cubicBezTo>
                  <a:cubicBezTo>
                    <a:pt x="5608" y="7981"/>
                    <a:pt x="5751" y="7779"/>
                    <a:pt x="5870" y="7564"/>
                  </a:cubicBezTo>
                  <a:cubicBezTo>
                    <a:pt x="6167" y="7076"/>
                    <a:pt x="6334" y="6362"/>
                    <a:pt x="6822" y="6028"/>
                  </a:cubicBezTo>
                  <a:cubicBezTo>
                    <a:pt x="6862" y="6000"/>
                    <a:pt x="6908" y="5986"/>
                    <a:pt x="6953" y="5986"/>
                  </a:cubicBezTo>
                  <a:cubicBezTo>
                    <a:pt x="7058" y="5986"/>
                    <a:pt x="7159" y="6059"/>
                    <a:pt x="7168" y="6183"/>
                  </a:cubicBezTo>
                  <a:cubicBezTo>
                    <a:pt x="7251" y="6743"/>
                    <a:pt x="6822" y="7291"/>
                    <a:pt x="6537" y="7755"/>
                  </a:cubicBezTo>
                  <a:cubicBezTo>
                    <a:pt x="6287" y="8183"/>
                    <a:pt x="5989" y="8588"/>
                    <a:pt x="5679" y="8969"/>
                  </a:cubicBezTo>
                  <a:cubicBezTo>
                    <a:pt x="5786" y="9362"/>
                    <a:pt x="5882" y="9779"/>
                    <a:pt x="5977" y="10208"/>
                  </a:cubicBezTo>
                  <a:cubicBezTo>
                    <a:pt x="8096" y="9088"/>
                    <a:pt x="8346" y="6398"/>
                    <a:pt x="7203" y="4469"/>
                  </a:cubicBezTo>
                  <a:cubicBezTo>
                    <a:pt x="6525" y="3338"/>
                    <a:pt x="5525" y="2504"/>
                    <a:pt x="4453" y="1778"/>
                  </a:cubicBezTo>
                  <a:cubicBezTo>
                    <a:pt x="3834" y="1361"/>
                    <a:pt x="3191" y="980"/>
                    <a:pt x="2584" y="552"/>
                  </a:cubicBezTo>
                  <a:cubicBezTo>
                    <a:pt x="2234" y="318"/>
                    <a:pt x="1856" y="0"/>
                    <a:pt x="141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34"/>
            <p:cNvSpPr/>
            <p:nvPr/>
          </p:nvSpPr>
          <p:spPr>
            <a:xfrm>
              <a:off x="3624815" y="2687994"/>
              <a:ext cx="268700" cy="566169"/>
            </a:xfrm>
            <a:custGeom>
              <a:rect b="b" l="l" r="r" t="t"/>
              <a:pathLst>
                <a:path extrusionOk="0" h="13717" w="6510">
                  <a:moveTo>
                    <a:pt x="975" y="0"/>
                  </a:moveTo>
                  <a:cubicBezTo>
                    <a:pt x="753" y="0"/>
                    <a:pt x="551" y="226"/>
                    <a:pt x="652" y="473"/>
                  </a:cubicBezTo>
                  <a:cubicBezTo>
                    <a:pt x="866" y="1044"/>
                    <a:pt x="1152" y="1580"/>
                    <a:pt x="1509" y="2068"/>
                  </a:cubicBezTo>
                  <a:cubicBezTo>
                    <a:pt x="1331" y="1937"/>
                    <a:pt x="1128" y="1854"/>
                    <a:pt x="914" y="1818"/>
                  </a:cubicBezTo>
                  <a:cubicBezTo>
                    <a:pt x="908" y="1818"/>
                    <a:pt x="903" y="1818"/>
                    <a:pt x="897" y="1818"/>
                  </a:cubicBezTo>
                  <a:cubicBezTo>
                    <a:pt x="775" y="1818"/>
                    <a:pt x="690" y="1942"/>
                    <a:pt x="735" y="2056"/>
                  </a:cubicBezTo>
                  <a:cubicBezTo>
                    <a:pt x="866" y="2390"/>
                    <a:pt x="1176" y="2592"/>
                    <a:pt x="1450" y="2807"/>
                  </a:cubicBezTo>
                  <a:lnTo>
                    <a:pt x="2367" y="3473"/>
                  </a:lnTo>
                  <a:cubicBezTo>
                    <a:pt x="2557" y="3854"/>
                    <a:pt x="2748" y="4235"/>
                    <a:pt x="2914" y="4628"/>
                  </a:cubicBezTo>
                  <a:cubicBezTo>
                    <a:pt x="2295" y="4116"/>
                    <a:pt x="1628" y="3640"/>
                    <a:pt x="914" y="3426"/>
                  </a:cubicBezTo>
                  <a:cubicBezTo>
                    <a:pt x="901" y="3421"/>
                    <a:pt x="888" y="3419"/>
                    <a:pt x="875" y="3419"/>
                  </a:cubicBezTo>
                  <a:cubicBezTo>
                    <a:pt x="788" y="3419"/>
                    <a:pt x="731" y="3519"/>
                    <a:pt x="783" y="3592"/>
                  </a:cubicBezTo>
                  <a:cubicBezTo>
                    <a:pt x="1378" y="4414"/>
                    <a:pt x="2390" y="4985"/>
                    <a:pt x="3283" y="5521"/>
                  </a:cubicBezTo>
                  <a:cubicBezTo>
                    <a:pt x="3414" y="5843"/>
                    <a:pt x="3521" y="6152"/>
                    <a:pt x="3629" y="6474"/>
                  </a:cubicBezTo>
                  <a:cubicBezTo>
                    <a:pt x="3795" y="6950"/>
                    <a:pt x="3926" y="7438"/>
                    <a:pt x="4069" y="7926"/>
                  </a:cubicBezTo>
                  <a:cubicBezTo>
                    <a:pt x="3652" y="7426"/>
                    <a:pt x="3188" y="6962"/>
                    <a:pt x="2700" y="6533"/>
                  </a:cubicBezTo>
                  <a:cubicBezTo>
                    <a:pt x="2057" y="5974"/>
                    <a:pt x="1128" y="5128"/>
                    <a:pt x="223" y="5128"/>
                  </a:cubicBezTo>
                  <a:cubicBezTo>
                    <a:pt x="219" y="5128"/>
                    <a:pt x="214" y="5128"/>
                    <a:pt x="209" y="5128"/>
                  </a:cubicBezTo>
                  <a:cubicBezTo>
                    <a:pt x="86" y="5128"/>
                    <a:pt x="0" y="5275"/>
                    <a:pt x="81" y="5378"/>
                  </a:cubicBezTo>
                  <a:cubicBezTo>
                    <a:pt x="497" y="6105"/>
                    <a:pt x="1462" y="6545"/>
                    <a:pt x="2093" y="7081"/>
                  </a:cubicBezTo>
                  <a:cubicBezTo>
                    <a:pt x="2890" y="7736"/>
                    <a:pt x="3629" y="8462"/>
                    <a:pt x="4307" y="9248"/>
                  </a:cubicBezTo>
                  <a:cubicBezTo>
                    <a:pt x="4319" y="9272"/>
                    <a:pt x="4355" y="9295"/>
                    <a:pt x="4379" y="9319"/>
                  </a:cubicBezTo>
                  <a:lnTo>
                    <a:pt x="4379" y="9331"/>
                  </a:lnTo>
                  <a:cubicBezTo>
                    <a:pt x="4414" y="9498"/>
                    <a:pt x="4450" y="9665"/>
                    <a:pt x="4474" y="9831"/>
                  </a:cubicBezTo>
                  <a:cubicBezTo>
                    <a:pt x="4688" y="10998"/>
                    <a:pt x="4879" y="12212"/>
                    <a:pt x="4283" y="13296"/>
                  </a:cubicBezTo>
                  <a:cubicBezTo>
                    <a:pt x="4166" y="13506"/>
                    <a:pt x="4393" y="13717"/>
                    <a:pt x="4599" y="13717"/>
                  </a:cubicBezTo>
                  <a:cubicBezTo>
                    <a:pt x="4685" y="13717"/>
                    <a:pt x="4767" y="13681"/>
                    <a:pt x="4819" y="13594"/>
                  </a:cubicBezTo>
                  <a:cubicBezTo>
                    <a:pt x="5593" y="12308"/>
                    <a:pt x="5522" y="10617"/>
                    <a:pt x="5212" y="9034"/>
                  </a:cubicBezTo>
                  <a:cubicBezTo>
                    <a:pt x="5141" y="8605"/>
                    <a:pt x="5034" y="8188"/>
                    <a:pt x="4926" y="7783"/>
                  </a:cubicBezTo>
                  <a:cubicBezTo>
                    <a:pt x="5248" y="7402"/>
                    <a:pt x="5534" y="6998"/>
                    <a:pt x="5784" y="6569"/>
                  </a:cubicBezTo>
                  <a:cubicBezTo>
                    <a:pt x="6081" y="6105"/>
                    <a:pt x="6510" y="5557"/>
                    <a:pt x="6427" y="4997"/>
                  </a:cubicBezTo>
                  <a:cubicBezTo>
                    <a:pt x="6410" y="4882"/>
                    <a:pt x="6314" y="4807"/>
                    <a:pt x="6209" y="4807"/>
                  </a:cubicBezTo>
                  <a:cubicBezTo>
                    <a:pt x="6162" y="4807"/>
                    <a:pt x="6113" y="4821"/>
                    <a:pt x="6069" y="4854"/>
                  </a:cubicBezTo>
                  <a:cubicBezTo>
                    <a:pt x="5593" y="5176"/>
                    <a:pt x="5426" y="5890"/>
                    <a:pt x="5129" y="6390"/>
                  </a:cubicBezTo>
                  <a:cubicBezTo>
                    <a:pt x="4998" y="6605"/>
                    <a:pt x="4855" y="6795"/>
                    <a:pt x="4712" y="6998"/>
                  </a:cubicBezTo>
                  <a:cubicBezTo>
                    <a:pt x="4688" y="6926"/>
                    <a:pt x="4664" y="6855"/>
                    <a:pt x="4641" y="6783"/>
                  </a:cubicBezTo>
                  <a:cubicBezTo>
                    <a:pt x="4486" y="6224"/>
                    <a:pt x="4295" y="5676"/>
                    <a:pt x="4081" y="5128"/>
                  </a:cubicBezTo>
                  <a:cubicBezTo>
                    <a:pt x="4391" y="4902"/>
                    <a:pt x="4653" y="4640"/>
                    <a:pt x="4867" y="4342"/>
                  </a:cubicBezTo>
                  <a:cubicBezTo>
                    <a:pt x="5129" y="3973"/>
                    <a:pt x="5546" y="3414"/>
                    <a:pt x="5307" y="2961"/>
                  </a:cubicBezTo>
                  <a:cubicBezTo>
                    <a:pt x="5269" y="2878"/>
                    <a:pt x="5188" y="2833"/>
                    <a:pt x="5106" y="2833"/>
                  </a:cubicBezTo>
                  <a:cubicBezTo>
                    <a:pt x="5060" y="2833"/>
                    <a:pt x="5013" y="2848"/>
                    <a:pt x="4974" y="2878"/>
                  </a:cubicBezTo>
                  <a:cubicBezTo>
                    <a:pt x="4629" y="3104"/>
                    <a:pt x="4593" y="3580"/>
                    <a:pt x="4391" y="3914"/>
                  </a:cubicBezTo>
                  <a:cubicBezTo>
                    <a:pt x="4248" y="4164"/>
                    <a:pt x="4069" y="4390"/>
                    <a:pt x="3867" y="4581"/>
                  </a:cubicBezTo>
                  <a:cubicBezTo>
                    <a:pt x="3676" y="4116"/>
                    <a:pt x="3462" y="3652"/>
                    <a:pt x="3248" y="3211"/>
                  </a:cubicBezTo>
                  <a:lnTo>
                    <a:pt x="3057" y="2842"/>
                  </a:lnTo>
                  <a:cubicBezTo>
                    <a:pt x="3164" y="2676"/>
                    <a:pt x="3248" y="2497"/>
                    <a:pt x="3319" y="2318"/>
                  </a:cubicBezTo>
                  <a:cubicBezTo>
                    <a:pt x="3426" y="2021"/>
                    <a:pt x="3617" y="1604"/>
                    <a:pt x="3390" y="1342"/>
                  </a:cubicBezTo>
                  <a:cubicBezTo>
                    <a:pt x="3348" y="1285"/>
                    <a:pt x="3284" y="1258"/>
                    <a:pt x="3219" y="1258"/>
                  </a:cubicBezTo>
                  <a:cubicBezTo>
                    <a:pt x="3175" y="1258"/>
                    <a:pt x="3131" y="1270"/>
                    <a:pt x="3093" y="1294"/>
                  </a:cubicBezTo>
                  <a:cubicBezTo>
                    <a:pt x="2843" y="1461"/>
                    <a:pt x="2855" y="1830"/>
                    <a:pt x="2759" y="2092"/>
                  </a:cubicBezTo>
                  <a:cubicBezTo>
                    <a:pt x="2748" y="2116"/>
                    <a:pt x="2736" y="2140"/>
                    <a:pt x="2724" y="2164"/>
                  </a:cubicBezTo>
                  <a:cubicBezTo>
                    <a:pt x="2307" y="1366"/>
                    <a:pt x="1819" y="544"/>
                    <a:pt x="1176" y="68"/>
                  </a:cubicBezTo>
                  <a:cubicBezTo>
                    <a:pt x="1112" y="21"/>
                    <a:pt x="1043" y="0"/>
                    <a:pt x="975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34"/>
            <p:cNvSpPr/>
            <p:nvPr/>
          </p:nvSpPr>
          <p:spPr>
            <a:xfrm>
              <a:off x="2419213" y="3952784"/>
              <a:ext cx="62944" cy="49159"/>
            </a:xfrm>
            <a:custGeom>
              <a:rect b="b" l="l" r="r" t="t"/>
              <a:pathLst>
                <a:path extrusionOk="0" h="1191" w="1525">
                  <a:moveTo>
                    <a:pt x="762" y="0"/>
                  </a:moveTo>
                  <a:cubicBezTo>
                    <a:pt x="0" y="0"/>
                    <a:pt x="0" y="1191"/>
                    <a:pt x="762" y="1191"/>
                  </a:cubicBezTo>
                  <a:cubicBezTo>
                    <a:pt x="1524" y="1191"/>
                    <a:pt x="1524" y="0"/>
                    <a:pt x="76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34"/>
            <p:cNvSpPr/>
            <p:nvPr/>
          </p:nvSpPr>
          <p:spPr>
            <a:xfrm>
              <a:off x="3276743" y="1051729"/>
              <a:ext cx="73263" cy="76854"/>
            </a:xfrm>
            <a:custGeom>
              <a:rect b="b" l="l" r="r" t="t"/>
              <a:pathLst>
                <a:path extrusionOk="0" h="1862" w="1775">
                  <a:moveTo>
                    <a:pt x="948" y="1"/>
                  </a:moveTo>
                  <a:cubicBezTo>
                    <a:pt x="930" y="1"/>
                    <a:pt x="911" y="2"/>
                    <a:pt x="894" y="4"/>
                  </a:cubicBezTo>
                  <a:lnTo>
                    <a:pt x="667" y="28"/>
                  </a:lnTo>
                  <a:lnTo>
                    <a:pt x="453" y="111"/>
                  </a:lnTo>
                  <a:cubicBezTo>
                    <a:pt x="358" y="171"/>
                    <a:pt x="274" y="242"/>
                    <a:pt x="215" y="337"/>
                  </a:cubicBezTo>
                  <a:cubicBezTo>
                    <a:pt x="143" y="421"/>
                    <a:pt x="96" y="516"/>
                    <a:pt x="72" y="623"/>
                  </a:cubicBezTo>
                  <a:cubicBezTo>
                    <a:pt x="60" y="635"/>
                    <a:pt x="60" y="647"/>
                    <a:pt x="60" y="659"/>
                  </a:cubicBezTo>
                  <a:cubicBezTo>
                    <a:pt x="36" y="706"/>
                    <a:pt x="24" y="766"/>
                    <a:pt x="24" y="814"/>
                  </a:cubicBezTo>
                  <a:cubicBezTo>
                    <a:pt x="1" y="933"/>
                    <a:pt x="1" y="1052"/>
                    <a:pt x="48" y="1159"/>
                  </a:cubicBezTo>
                  <a:lnTo>
                    <a:pt x="48" y="1183"/>
                  </a:lnTo>
                  <a:lnTo>
                    <a:pt x="60" y="1218"/>
                  </a:lnTo>
                  <a:cubicBezTo>
                    <a:pt x="84" y="1290"/>
                    <a:pt x="120" y="1361"/>
                    <a:pt x="143" y="1433"/>
                  </a:cubicBezTo>
                  <a:cubicBezTo>
                    <a:pt x="191" y="1528"/>
                    <a:pt x="274" y="1611"/>
                    <a:pt x="370" y="1671"/>
                  </a:cubicBezTo>
                  <a:cubicBezTo>
                    <a:pt x="417" y="1718"/>
                    <a:pt x="477" y="1766"/>
                    <a:pt x="560" y="1778"/>
                  </a:cubicBezTo>
                  <a:cubicBezTo>
                    <a:pt x="655" y="1837"/>
                    <a:pt x="774" y="1861"/>
                    <a:pt x="882" y="1861"/>
                  </a:cubicBezTo>
                  <a:lnTo>
                    <a:pt x="1120" y="1826"/>
                  </a:lnTo>
                  <a:lnTo>
                    <a:pt x="1322" y="1742"/>
                  </a:lnTo>
                  <a:cubicBezTo>
                    <a:pt x="1513" y="1623"/>
                    <a:pt x="1644" y="1433"/>
                    <a:pt x="1715" y="1218"/>
                  </a:cubicBezTo>
                  <a:lnTo>
                    <a:pt x="1715" y="1230"/>
                  </a:lnTo>
                  <a:cubicBezTo>
                    <a:pt x="1715" y="1218"/>
                    <a:pt x="1715" y="1206"/>
                    <a:pt x="1727" y="1195"/>
                  </a:cubicBezTo>
                  <a:lnTo>
                    <a:pt x="1739" y="1171"/>
                  </a:lnTo>
                  <a:cubicBezTo>
                    <a:pt x="1775" y="1052"/>
                    <a:pt x="1775" y="933"/>
                    <a:pt x="1751" y="814"/>
                  </a:cubicBezTo>
                  <a:cubicBezTo>
                    <a:pt x="1751" y="766"/>
                    <a:pt x="1739" y="718"/>
                    <a:pt x="1727" y="671"/>
                  </a:cubicBezTo>
                  <a:cubicBezTo>
                    <a:pt x="1727" y="659"/>
                    <a:pt x="1715" y="647"/>
                    <a:pt x="1715" y="623"/>
                  </a:cubicBezTo>
                  <a:lnTo>
                    <a:pt x="1632" y="421"/>
                  </a:lnTo>
                  <a:cubicBezTo>
                    <a:pt x="1572" y="325"/>
                    <a:pt x="1501" y="242"/>
                    <a:pt x="1406" y="182"/>
                  </a:cubicBezTo>
                  <a:cubicBezTo>
                    <a:pt x="1358" y="135"/>
                    <a:pt x="1286" y="99"/>
                    <a:pt x="1215" y="75"/>
                  </a:cubicBezTo>
                  <a:cubicBezTo>
                    <a:pt x="1136" y="26"/>
                    <a:pt x="1040" y="1"/>
                    <a:pt x="94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34"/>
            <p:cNvSpPr/>
            <p:nvPr/>
          </p:nvSpPr>
          <p:spPr>
            <a:xfrm>
              <a:off x="3242360" y="3364037"/>
              <a:ext cx="85522" cy="70333"/>
            </a:xfrm>
            <a:custGeom>
              <a:rect b="b" l="l" r="r" t="t"/>
              <a:pathLst>
                <a:path extrusionOk="0" h="1704" w="2072">
                  <a:moveTo>
                    <a:pt x="1036" y="1"/>
                  </a:moveTo>
                  <a:cubicBezTo>
                    <a:pt x="393" y="1"/>
                    <a:pt x="0" y="703"/>
                    <a:pt x="322" y="1251"/>
                  </a:cubicBezTo>
                  <a:lnTo>
                    <a:pt x="345" y="1310"/>
                  </a:lnTo>
                  <a:cubicBezTo>
                    <a:pt x="417" y="1429"/>
                    <a:pt x="512" y="1525"/>
                    <a:pt x="631" y="1596"/>
                  </a:cubicBezTo>
                  <a:cubicBezTo>
                    <a:pt x="756" y="1668"/>
                    <a:pt x="896" y="1703"/>
                    <a:pt x="1036" y="1703"/>
                  </a:cubicBezTo>
                  <a:cubicBezTo>
                    <a:pt x="1176" y="1703"/>
                    <a:pt x="1316" y="1668"/>
                    <a:pt x="1441" y="1596"/>
                  </a:cubicBezTo>
                  <a:cubicBezTo>
                    <a:pt x="1560" y="1525"/>
                    <a:pt x="1655" y="1429"/>
                    <a:pt x="1727" y="1322"/>
                  </a:cubicBezTo>
                  <a:lnTo>
                    <a:pt x="1750" y="1251"/>
                  </a:lnTo>
                  <a:cubicBezTo>
                    <a:pt x="2072" y="703"/>
                    <a:pt x="1679" y="1"/>
                    <a:pt x="103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34"/>
            <p:cNvSpPr/>
            <p:nvPr/>
          </p:nvSpPr>
          <p:spPr>
            <a:xfrm>
              <a:off x="3807498" y="1759513"/>
              <a:ext cx="86017" cy="70828"/>
            </a:xfrm>
            <a:custGeom>
              <a:rect b="b" l="l" r="r" t="t"/>
              <a:pathLst>
                <a:path extrusionOk="0" h="1716" w="2084">
                  <a:moveTo>
                    <a:pt x="1048" y="1"/>
                  </a:moveTo>
                  <a:cubicBezTo>
                    <a:pt x="405" y="1"/>
                    <a:pt x="0" y="703"/>
                    <a:pt x="322" y="1251"/>
                  </a:cubicBezTo>
                  <a:lnTo>
                    <a:pt x="358" y="1322"/>
                  </a:lnTo>
                  <a:cubicBezTo>
                    <a:pt x="512" y="1584"/>
                    <a:pt x="780" y="1715"/>
                    <a:pt x="1047" y="1715"/>
                  </a:cubicBezTo>
                  <a:cubicBezTo>
                    <a:pt x="1313" y="1715"/>
                    <a:pt x="1578" y="1584"/>
                    <a:pt x="1727" y="1322"/>
                  </a:cubicBezTo>
                  <a:lnTo>
                    <a:pt x="1762" y="1251"/>
                  </a:lnTo>
                  <a:cubicBezTo>
                    <a:pt x="2084" y="703"/>
                    <a:pt x="1679" y="1"/>
                    <a:pt x="104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34"/>
            <p:cNvSpPr/>
            <p:nvPr/>
          </p:nvSpPr>
          <p:spPr>
            <a:xfrm>
              <a:off x="3423186" y="1548969"/>
              <a:ext cx="71777" cy="70539"/>
            </a:xfrm>
            <a:custGeom>
              <a:rect b="b" l="l" r="r" t="t"/>
              <a:pathLst>
                <a:path extrusionOk="0" h="1709" w="1739">
                  <a:moveTo>
                    <a:pt x="870" y="0"/>
                  </a:moveTo>
                  <a:cubicBezTo>
                    <a:pt x="593" y="0"/>
                    <a:pt x="316" y="137"/>
                    <a:pt x="155" y="411"/>
                  </a:cubicBezTo>
                  <a:cubicBezTo>
                    <a:pt x="1" y="673"/>
                    <a:pt x="1" y="994"/>
                    <a:pt x="155" y="1244"/>
                  </a:cubicBezTo>
                  <a:lnTo>
                    <a:pt x="179" y="1316"/>
                  </a:lnTo>
                  <a:cubicBezTo>
                    <a:pt x="251" y="1423"/>
                    <a:pt x="346" y="1530"/>
                    <a:pt x="465" y="1601"/>
                  </a:cubicBezTo>
                  <a:cubicBezTo>
                    <a:pt x="590" y="1673"/>
                    <a:pt x="730" y="1709"/>
                    <a:pt x="870" y="1709"/>
                  </a:cubicBezTo>
                  <a:cubicBezTo>
                    <a:pt x="1010" y="1709"/>
                    <a:pt x="1150" y="1673"/>
                    <a:pt x="1275" y="1601"/>
                  </a:cubicBezTo>
                  <a:cubicBezTo>
                    <a:pt x="1394" y="1530"/>
                    <a:pt x="1489" y="1423"/>
                    <a:pt x="1560" y="1316"/>
                  </a:cubicBezTo>
                  <a:lnTo>
                    <a:pt x="1584" y="1244"/>
                  </a:lnTo>
                  <a:cubicBezTo>
                    <a:pt x="1739" y="994"/>
                    <a:pt x="1739" y="673"/>
                    <a:pt x="1584" y="411"/>
                  </a:cubicBezTo>
                  <a:cubicBezTo>
                    <a:pt x="1423" y="137"/>
                    <a:pt x="1147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34"/>
            <p:cNvSpPr/>
            <p:nvPr/>
          </p:nvSpPr>
          <p:spPr>
            <a:xfrm>
              <a:off x="2745492" y="2216180"/>
              <a:ext cx="80486" cy="70209"/>
            </a:xfrm>
            <a:custGeom>
              <a:rect b="b" l="l" r="r" t="t"/>
              <a:pathLst>
                <a:path extrusionOk="0" h="1701" w="1950">
                  <a:moveTo>
                    <a:pt x="840" y="0"/>
                  </a:moveTo>
                  <a:cubicBezTo>
                    <a:pt x="588" y="0"/>
                    <a:pt x="333" y="118"/>
                    <a:pt x="156" y="403"/>
                  </a:cubicBezTo>
                  <a:cubicBezTo>
                    <a:pt x="1" y="653"/>
                    <a:pt x="1" y="974"/>
                    <a:pt x="156" y="1236"/>
                  </a:cubicBezTo>
                  <a:lnTo>
                    <a:pt x="180" y="1296"/>
                  </a:lnTo>
                  <a:cubicBezTo>
                    <a:pt x="251" y="1415"/>
                    <a:pt x="346" y="1522"/>
                    <a:pt x="465" y="1593"/>
                  </a:cubicBezTo>
                  <a:cubicBezTo>
                    <a:pt x="590" y="1665"/>
                    <a:pt x="730" y="1700"/>
                    <a:pt x="870" y="1700"/>
                  </a:cubicBezTo>
                  <a:cubicBezTo>
                    <a:pt x="1010" y="1700"/>
                    <a:pt x="1150" y="1665"/>
                    <a:pt x="1275" y="1593"/>
                  </a:cubicBezTo>
                  <a:cubicBezTo>
                    <a:pt x="1394" y="1522"/>
                    <a:pt x="1489" y="1415"/>
                    <a:pt x="1561" y="1296"/>
                  </a:cubicBezTo>
                  <a:cubicBezTo>
                    <a:pt x="1573" y="1284"/>
                    <a:pt x="1584" y="1260"/>
                    <a:pt x="1596" y="1236"/>
                  </a:cubicBezTo>
                  <a:cubicBezTo>
                    <a:pt x="1950" y="587"/>
                    <a:pt x="1401" y="0"/>
                    <a:pt x="84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34"/>
            <p:cNvSpPr/>
            <p:nvPr/>
          </p:nvSpPr>
          <p:spPr>
            <a:xfrm>
              <a:off x="2899819" y="3430160"/>
              <a:ext cx="71777" cy="70415"/>
            </a:xfrm>
            <a:custGeom>
              <a:rect b="b" l="l" r="r" t="t"/>
              <a:pathLst>
                <a:path extrusionOk="0" h="1706" w="1739">
                  <a:moveTo>
                    <a:pt x="876" y="0"/>
                  </a:moveTo>
                  <a:cubicBezTo>
                    <a:pt x="596" y="0"/>
                    <a:pt x="316" y="137"/>
                    <a:pt x="155" y="411"/>
                  </a:cubicBezTo>
                  <a:cubicBezTo>
                    <a:pt x="0" y="661"/>
                    <a:pt x="0" y="982"/>
                    <a:pt x="155" y="1244"/>
                  </a:cubicBezTo>
                  <a:lnTo>
                    <a:pt x="179" y="1304"/>
                  </a:lnTo>
                  <a:cubicBezTo>
                    <a:pt x="334" y="1572"/>
                    <a:pt x="602" y="1706"/>
                    <a:pt x="870" y="1706"/>
                  </a:cubicBezTo>
                  <a:cubicBezTo>
                    <a:pt x="1138" y="1706"/>
                    <a:pt x="1405" y="1572"/>
                    <a:pt x="1560" y="1304"/>
                  </a:cubicBezTo>
                  <a:lnTo>
                    <a:pt x="1596" y="1244"/>
                  </a:lnTo>
                  <a:cubicBezTo>
                    <a:pt x="1739" y="982"/>
                    <a:pt x="1739" y="661"/>
                    <a:pt x="1596" y="411"/>
                  </a:cubicBezTo>
                  <a:cubicBezTo>
                    <a:pt x="1435" y="137"/>
                    <a:pt x="1155" y="0"/>
                    <a:pt x="8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34"/>
            <p:cNvSpPr/>
            <p:nvPr/>
          </p:nvSpPr>
          <p:spPr>
            <a:xfrm>
              <a:off x="1380321" y="3575861"/>
              <a:ext cx="86017" cy="70291"/>
            </a:xfrm>
            <a:custGeom>
              <a:rect b="b" l="l" r="r" t="t"/>
              <a:pathLst>
                <a:path extrusionOk="0" h="1703" w="2084">
                  <a:moveTo>
                    <a:pt x="1048" y="0"/>
                  </a:moveTo>
                  <a:cubicBezTo>
                    <a:pt x="405" y="0"/>
                    <a:pt x="0" y="691"/>
                    <a:pt x="322" y="1250"/>
                  </a:cubicBezTo>
                  <a:lnTo>
                    <a:pt x="358" y="1310"/>
                  </a:lnTo>
                  <a:cubicBezTo>
                    <a:pt x="417" y="1429"/>
                    <a:pt x="524" y="1524"/>
                    <a:pt x="643" y="1596"/>
                  </a:cubicBezTo>
                  <a:cubicBezTo>
                    <a:pt x="768" y="1667"/>
                    <a:pt x="905" y="1703"/>
                    <a:pt x="1042" y="1703"/>
                  </a:cubicBezTo>
                  <a:cubicBezTo>
                    <a:pt x="1179" y="1703"/>
                    <a:pt x="1316" y="1667"/>
                    <a:pt x="1441" y="1596"/>
                  </a:cubicBezTo>
                  <a:cubicBezTo>
                    <a:pt x="1560" y="1524"/>
                    <a:pt x="1667" y="1429"/>
                    <a:pt x="1739" y="1310"/>
                  </a:cubicBezTo>
                  <a:lnTo>
                    <a:pt x="1762" y="1250"/>
                  </a:lnTo>
                  <a:cubicBezTo>
                    <a:pt x="2084" y="691"/>
                    <a:pt x="1679" y="0"/>
                    <a:pt x="104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34"/>
            <p:cNvSpPr/>
            <p:nvPr/>
          </p:nvSpPr>
          <p:spPr>
            <a:xfrm>
              <a:off x="2076177" y="5727568"/>
              <a:ext cx="70333" cy="70580"/>
            </a:xfrm>
            <a:custGeom>
              <a:rect b="b" l="l" r="r" t="t"/>
              <a:pathLst>
                <a:path extrusionOk="0" h="1710" w="1704">
                  <a:moveTo>
                    <a:pt x="839" y="1"/>
                  </a:moveTo>
                  <a:cubicBezTo>
                    <a:pt x="417" y="1"/>
                    <a:pt x="1" y="313"/>
                    <a:pt x="1" y="828"/>
                  </a:cubicBezTo>
                  <a:cubicBezTo>
                    <a:pt x="1" y="971"/>
                    <a:pt x="36" y="1126"/>
                    <a:pt x="120" y="1245"/>
                  </a:cubicBezTo>
                  <a:lnTo>
                    <a:pt x="143" y="1316"/>
                  </a:lnTo>
                  <a:cubicBezTo>
                    <a:pt x="298" y="1578"/>
                    <a:pt x="566" y="1709"/>
                    <a:pt x="834" y="1709"/>
                  </a:cubicBezTo>
                  <a:cubicBezTo>
                    <a:pt x="1102" y="1709"/>
                    <a:pt x="1370" y="1578"/>
                    <a:pt x="1525" y="1316"/>
                  </a:cubicBezTo>
                  <a:lnTo>
                    <a:pt x="1548" y="1245"/>
                  </a:lnTo>
                  <a:cubicBezTo>
                    <a:pt x="1703" y="995"/>
                    <a:pt x="1703" y="673"/>
                    <a:pt x="1548" y="411"/>
                  </a:cubicBezTo>
                  <a:cubicBezTo>
                    <a:pt x="1381" y="128"/>
                    <a:pt x="1109" y="1"/>
                    <a:pt x="83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34"/>
            <p:cNvSpPr/>
            <p:nvPr/>
          </p:nvSpPr>
          <p:spPr>
            <a:xfrm>
              <a:off x="243154" y="2997598"/>
              <a:ext cx="75698" cy="71612"/>
            </a:xfrm>
            <a:custGeom>
              <a:rect b="b" l="l" r="r" t="t"/>
              <a:pathLst>
                <a:path extrusionOk="0" h="1735" w="1834">
                  <a:moveTo>
                    <a:pt x="880" y="1"/>
                  </a:moveTo>
                  <a:cubicBezTo>
                    <a:pt x="588" y="1"/>
                    <a:pt x="307" y="157"/>
                    <a:pt x="155" y="437"/>
                  </a:cubicBezTo>
                  <a:cubicBezTo>
                    <a:pt x="0" y="687"/>
                    <a:pt x="0" y="1009"/>
                    <a:pt x="155" y="1271"/>
                  </a:cubicBezTo>
                  <a:lnTo>
                    <a:pt x="179" y="1330"/>
                  </a:lnTo>
                  <a:cubicBezTo>
                    <a:pt x="322" y="1580"/>
                    <a:pt x="584" y="1723"/>
                    <a:pt x="869" y="1735"/>
                  </a:cubicBezTo>
                  <a:cubicBezTo>
                    <a:pt x="1012" y="1735"/>
                    <a:pt x="1155" y="1687"/>
                    <a:pt x="1274" y="1616"/>
                  </a:cubicBezTo>
                  <a:cubicBezTo>
                    <a:pt x="1393" y="1556"/>
                    <a:pt x="1489" y="1449"/>
                    <a:pt x="1560" y="1330"/>
                  </a:cubicBezTo>
                  <a:cubicBezTo>
                    <a:pt x="1572" y="1318"/>
                    <a:pt x="1584" y="1294"/>
                    <a:pt x="1584" y="1271"/>
                  </a:cubicBezTo>
                  <a:cubicBezTo>
                    <a:pt x="1834" y="878"/>
                    <a:pt x="1703" y="354"/>
                    <a:pt x="1298" y="116"/>
                  </a:cubicBezTo>
                  <a:cubicBezTo>
                    <a:pt x="1165" y="38"/>
                    <a:pt x="1021" y="1"/>
                    <a:pt x="88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34"/>
            <p:cNvSpPr/>
            <p:nvPr/>
          </p:nvSpPr>
          <p:spPr>
            <a:xfrm>
              <a:off x="87382" y="3759906"/>
              <a:ext cx="71777" cy="70539"/>
            </a:xfrm>
            <a:custGeom>
              <a:rect b="b" l="l" r="r" t="t"/>
              <a:pathLst>
                <a:path extrusionOk="0" h="1709" w="1739">
                  <a:moveTo>
                    <a:pt x="869" y="0"/>
                  </a:moveTo>
                  <a:cubicBezTo>
                    <a:pt x="592" y="0"/>
                    <a:pt x="316" y="137"/>
                    <a:pt x="155" y="411"/>
                  </a:cubicBezTo>
                  <a:cubicBezTo>
                    <a:pt x="0" y="673"/>
                    <a:pt x="0" y="994"/>
                    <a:pt x="155" y="1256"/>
                  </a:cubicBezTo>
                  <a:lnTo>
                    <a:pt x="179" y="1316"/>
                  </a:lnTo>
                  <a:cubicBezTo>
                    <a:pt x="250" y="1435"/>
                    <a:pt x="345" y="1530"/>
                    <a:pt x="464" y="1602"/>
                  </a:cubicBezTo>
                  <a:cubicBezTo>
                    <a:pt x="589" y="1673"/>
                    <a:pt x="729" y="1709"/>
                    <a:pt x="869" y="1709"/>
                  </a:cubicBezTo>
                  <a:cubicBezTo>
                    <a:pt x="1009" y="1709"/>
                    <a:pt x="1149" y="1673"/>
                    <a:pt x="1274" y="1602"/>
                  </a:cubicBezTo>
                  <a:cubicBezTo>
                    <a:pt x="1393" y="1530"/>
                    <a:pt x="1488" y="1435"/>
                    <a:pt x="1560" y="1316"/>
                  </a:cubicBezTo>
                  <a:lnTo>
                    <a:pt x="1584" y="1256"/>
                  </a:lnTo>
                  <a:cubicBezTo>
                    <a:pt x="1738" y="994"/>
                    <a:pt x="1738" y="673"/>
                    <a:pt x="1584" y="411"/>
                  </a:cubicBezTo>
                  <a:cubicBezTo>
                    <a:pt x="1423" y="137"/>
                    <a:pt x="1146" y="0"/>
                    <a:pt x="86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34"/>
            <p:cNvSpPr/>
            <p:nvPr/>
          </p:nvSpPr>
          <p:spPr>
            <a:xfrm>
              <a:off x="105543" y="4951598"/>
              <a:ext cx="71282" cy="70580"/>
            </a:xfrm>
            <a:custGeom>
              <a:rect b="b" l="l" r="r" t="t"/>
              <a:pathLst>
                <a:path extrusionOk="0" h="1710" w="1727">
                  <a:moveTo>
                    <a:pt x="864" y="1"/>
                  </a:moveTo>
                  <a:cubicBezTo>
                    <a:pt x="584" y="1"/>
                    <a:pt x="304" y="138"/>
                    <a:pt x="143" y="411"/>
                  </a:cubicBezTo>
                  <a:cubicBezTo>
                    <a:pt x="1" y="673"/>
                    <a:pt x="1" y="995"/>
                    <a:pt x="143" y="1245"/>
                  </a:cubicBezTo>
                  <a:lnTo>
                    <a:pt x="143" y="1257"/>
                  </a:lnTo>
                  <a:lnTo>
                    <a:pt x="167" y="1316"/>
                  </a:lnTo>
                  <a:cubicBezTo>
                    <a:pt x="239" y="1435"/>
                    <a:pt x="346" y="1531"/>
                    <a:pt x="465" y="1602"/>
                  </a:cubicBezTo>
                  <a:cubicBezTo>
                    <a:pt x="584" y="1674"/>
                    <a:pt x="721" y="1709"/>
                    <a:pt x="859" y="1709"/>
                  </a:cubicBezTo>
                  <a:cubicBezTo>
                    <a:pt x="998" y="1709"/>
                    <a:pt x="1138" y="1674"/>
                    <a:pt x="1263" y="1602"/>
                  </a:cubicBezTo>
                  <a:cubicBezTo>
                    <a:pt x="1382" y="1531"/>
                    <a:pt x="1489" y="1435"/>
                    <a:pt x="1560" y="1316"/>
                  </a:cubicBezTo>
                  <a:lnTo>
                    <a:pt x="1584" y="1245"/>
                  </a:lnTo>
                  <a:cubicBezTo>
                    <a:pt x="1727" y="995"/>
                    <a:pt x="1727" y="673"/>
                    <a:pt x="1584" y="411"/>
                  </a:cubicBezTo>
                  <a:cubicBezTo>
                    <a:pt x="1423" y="138"/>
                    <a:pt x="1144" y="1"/>
                    <a:pt x="86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34"/>
            <p:cNvSpPr/>
            <p:nvPr/>
          </p:nvSpPr>
          <p:spPr>
            <a:xfrm>
              <a:off x="105543" y="2604536"/>
              <a:ext cx="71282" cy="70456"/>
            </a:xfrm>
            <a:custGeom>
              <a:rect b="b" l="l" r="r" t="t"/>
              <a:pathLst>
                <a:path extrusionOk="0" h="1707" w="1727">
                  <a:moveTo>
                    <a:pt x="864" y="1"/>
                  </a:moveTo>
                  <a:cubicBezTo>
                    <a:pt x="584" y="1"/>
                    <a:pt x="304" y="138"/>
                    <a:pt x="143" y="411"/>
                  </a:cubicBezTo>
                  <a:cubicBezTo>
                    <a:pt x="1" y="661"/>
                    <a:pt x="1" y="983"/>
                    <a:pt x="143" y="1245"/>
                  </a:cubicBezTo>
                  <a:lnTo>
                    <a:pt x="167" y="1304"/>
                  </a:lnTo>
                  <a:cubicBezTo>
                    <a:pt x="239" y="1423"/>
                    <a:pt x="346" y="1531"/>
                    <a:pt x="465" y="1590"/>
                  </a:cubicBezTo>
                  <a:cubicBezTo>
                    <a:pt x="584" y="1667"/>
                    <a:pt x="721" y="1706"/>
                    <a:pt x="859" y="1706"/>
                  </a:cubicBezTo>
                  <a:cubicBezTo>
                    <a:pt x="998" y="1706"/>
                    <a:pt x="1138" y="1667"/>
                    <a:pt x="1263" y="1590"/>
                  </a:cubicBezTo>
                  <a:cubicBezTo>
                    <a:pt x="1382" y="1531"/>
                    <a:pt x="1489" y="1423"/>
                    <a:pt x="1560" y="1304"/>
                  </a:cubicBezTo>
                  <a:lnTo>
                    <a:pt x="1584" y="1245"/>
                  </a:lnTo>
                  <a:cubicBezTo>
                    <a:pt x="1727" y="983"/>
                    <a:pt x="1727" y="661"/>
                    <a:pt x="1584" y="411"/>
                  </a:cubicBezTo>
                  <a:cubicBezTo>
                    <a:pt x="1423" y="138"/>
                    <a:pt x="1144" y="1"/>
                    <a:pt x="86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34"/>
            <p:cNvSpPr/>
            <p:nvPr/>
          </p:nvSpPr>
          <p:spPr>
            <a:xfrm>
              <a:off x="57375" y="1607415"/>
              <a:ext cx="71819" cy="70580"/>
            </a:xfrm>
            <a:custGeom>
              <a:rect b="b" l="l" r="r" t="t"/>
              <a:pathLst>
                <a:path extrusionOk="0" h="1710" w="1740">
                  <a:moveTo>
                    <a:pt x="870" y="1"/>
                  </a:moveTo>
                  <a:cubicBezTo>
                    <a:pt x="593" y="1"/>
                    <a:pt x="316" y="138"/>
                    <a:pt x="156" y="412"/>
                  </a:cubicBezTo>
                  <a:cubicBezTo>
                    <a:pt x="1" y="662"/>
                    <a:pt x="1" y="983"/>
                    <a:pt x="156" y="1245"/>
                  </a:cubicBezTo>
                  <a:lnTo>
                    <a:pt x="179" y="1317"/>
                  </a:lnTo>
                  <a:cubicBezTo>
                    <a:pt x="251" y="1424"/>
                    <a:pt x="346" y="1531"/>
                    <a:pt x="465" y="1602"/>
                  </a:cubicBezTo>
                  <a:cubicBezTo>
                    <a:pt x="590" y="1674"/>
                    <a:pt x="730" y="1709"/>
                    <a:pt x="870" y="1709"/>
                  </a:cubicBezTo>
                  <a:cubicBezTo>
                    <a:pt x="1010" y="1709"/>
                    <a:pt x="1150" y="1674"/>
                    <a:pt x="1275" y="1602"/>
                  </a:cubicBezTo>
                  <a:cubicBezTo>
                    <a:pt x="1394" y="1531"/>
                    <a:pt x="1489" y="1424"/>
                    <a:pt x="1560" y="1317"/>
                  </a:cubicBezTo>
                  <a:cubicBezTo>
                    <a:pt x="1572" y="1293"/>
                    <a:pt x="1572" y="1269"/>
                    <a:pt x="1584" y="1245"/>
                  </a:cubicBezTo>
                  <a:cubicBezTo>
                    <a:pt x="1739" y="983"/>
                    <a:pt x="1739" y="662"/>
                    <a:pt x="1584" y="412"/>
                  </a:cubicBezTo>
                  <a:cubicBezTo>
                    <a:pt x="1424" y="138"/>
                    <a:pt x="1147" y="1"/>
                    <a:pt x="87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34"/>
            <p:cNvSpPr/>
            <p:nvPr/>
          </p:nvSpPr>
          <p:spPr>
            <a:xfrm>
              <a:off x="87382" y="1187607"/>
              <a:ext cx="76689" cy="72685"/>
            </a:xfrm>
            <a:custGeom>
              <a:rect b="b" l="l" r="r" t="t"/>
              <a:pathLst>
                <a:path extrusionOk="0" h="1761" w="1858">
                  <a:moveTo>
                    <a:pt x="892" y="0"/>
                  </a:moveTo>
                  <a:cubicBezTo>
                    <a:pt x="587" y="0"/>
                    <a:pt x="293" y="173"/>
                    <a:pt x="155" y="474"/>
                  </a:cubicBezTo>
                  <a:cubicBezTo>
                    <a:pt x="0" y="724"/>
                    <a:pt x="0" y="1046"/>
                    <a:pt x="155" y="1308"/>
                  </a:cubicBezTo>
                  <a:lnTo>
                    <a:pt x="179" y="1367"/>
                  </a:lnTo>
                  <a:cubicBezTo>
                    <a:pt x="321" y="1605"/>
                    <a:pt x="583" y="1760"/>
                    <a:pt x="869" y="1760"/>
                  </a:cubicBezTo>
                  <a:cubicBezTo>
                    <a:pt x="1012" y="1760"/>
                    <a:pt x="1143" y="1724"/>
                    <a:pt x="1274" y="1653"/>
                  </a:cubicBezTo>
                  <a:cubicBezTo>
                    <a:pt x="1393" y="1582"/>
                    <a:pt x="1488" y="1486"/>
                    <a:pt x="1560" y="1367"/>
                  </a:cubicBezTo>
                  <a:lnTo>
                    <a:pt x="1584" y="1296"/>
                  </a:lnTo>
                  <a:cubicBezTo>
                    <a:pt x="1857" y="903"/>
                    <a:pt x="1726" y="355"/>
                    <a:pt x="1310" y="117"/>
                  </a:cubicBezTo>
                  <a:cubicBezTo>
                    <a:pt x="1177" y="38"/>
                    <a:pt x="1033" y="0"/>
                    <a:pt x="89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34"/>
            <p:cNvSpPr/>
            <p:nvPr/>
          </p:nvSpPr>
          <p:spPr>
            <a:xfrm>
              <a:off x="2777439" y="136663"/>
              <a:ext cx="80032" cy="70002"/>
            </a:xfrm>
            <a:custGeom>
              <a:rect b="b" l="l" r="r" t="t"/>
              <a:pathLst>
                <a:path extrusionOk="0" h="1696" w="1939">
                  <a:moveTo>
                    <a:pt x="835" y="1"/>
                  </a:moveTo>
                  <a:cubicBezTo>
                    <a:pt x="585" y="1"/>
                    <a:pt x="332" y="118"/>
                    <a:pt x="156" y="397"/>
                  </a:cubicBezTo>
                  <a:cubicBezTo>
                    <a:pt x="1" y="659"/>
                    <a:pt x="1" y="981"/>
                    <a:pt x="156" y="1243"/>
                  </a:cubicBezTo>
                  <a:lnTo>
                    <a:pt x="179" y="1302"/>
                  </a:lnTo>
                  <a:cubicBezTo>
                    <a:pt x="251" y="1421"/>
                    <a:pt x="358" y="1517"/>
                    <a:pt x="477" y="1588"/>
                  </a:cubicBezTo>
                  <a:cubicBezTo>
                    <a:pt x="596" y="1659"/>
                    <a:pt x="733" y="1695"/>
                    <a:pt x="871" y="1695"/>
                  </a:cubicBezTo>
                  <a:cubicBezTo>
                    <a:pt x="1010" y="1695"/>
                    <a:pt x="1150" y="1659"/>
                    <a:pt x="1275" y="1588"/>
                  </a:cubicBezTo>
                  <a:cubicBezTo>
                    <a:pt x="1394" y="1517"/>
                    <a:pt x="1489" y="1421"/>
                    <a:pt x="1561" y="1302"/>
                  </a:cubicBezTo>
                  <a:lnTo>
                    <a:pt x="1584" y="1243"/>
                  </a:lnTo>
                  <a:cubicBezTo>
                    <a:pt x="1938" y="585"/>
                    <a:pt x="1394" y="1"/>
                    <a:pt x="83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34"/>
            <p:cNvSpPr/>
            <p:nvPr/>
          </p:nvSpPr>
          <p:spPr>
            <a:xfrm>
              <a:off x="3707736" y="1469680"/>
              <a:ext cx="80321" cy="70209"/>
            </a:xfrm>
            <a:custGeom>
              <a:rect b="b" l="l" r="r" t="t"/>
              <a:pathLst>
                <a:path extrusionOk="0" h="1701" w="1946">
                  <a:moveTo>
                    <a:pt x="839" y="1"/>
                  </a:moveTo>
                  <a:cubicBezTo>
                    <a:pt x="587" y="1"/>
                    <a:pt x="332" y="119"/>
                    <a:pt x="155" y="403"/>
                  </a:cubicBezTo>
                  <a:cubicBezTo>
                    <a:pt x="0" y="665"/>
                    <a:pt x="0" y="986"/>
                    <a:pt x="155" y="1236"/>
                  </a:cubicBezTo>
                  <a:lnTo>
                    <a:pt x="179" y="1308"/>
                  </a:lnTo>
                  <a:cubicBezTo>
                    <a:pt x="250" y="1427"/>
                    <a:pt x="346" y="1522"/>
                    <a:pt x="465" y="1594"/>
                  </a:cubicBezTo>
                  <a:cubicBezTo>
                    <a:pt x="590" y="1665"/>
                    <a:pt x="730" y="1701"/>
                    <a:pt x="870" y="1701"/>
                  </a:cubicBezTo>
                  <a:cubicBezTo>
                    <a:pt x="1009" y="1701"/>
                    <a:pt x="1149" y="1665"/>
                    <a:pt x="1274" y="1594"/>
                  </a:cubicBezTo>
                  <a:cubicBezTo>
                    <a:pt x="1393" y="1522"/>
                    <a:pt x="1489" y="1427"/>
                    <a:pt x="1560" y="1308"/>
                  </a:cubicBezTo>
                  <a:lnTo>
                    <a:pt x="1584" y="1236"/>
                  </a:lnTo>
                  <a:cubicBezTo>
                    <a:pt x="1945" y="587"/>
                    <a:pt x="1400" y="1"/>
                    <a:pt x="83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34"/>
            <p:cNvSpPr/>
            <p:nvPr/>
          </p:nvSpPr>
          <p:spPr>
            <a:xfrm>
              <a:off x="3866934" y="2292002"/>
              <a:ext cx="71818" cy="70415"/>
            </a:xfrm>
            <a:custGeom>
              <a:rect b="b" l="l" r="r" t="t"/>
              <a:pathLst>
                <a:path extrusionOk="0" h="1706" w="1740">
                  <a:moveTo>
                    <a:pt x="864" y="0"/>
                  </a:moveTo>
                  <a:cubicBezTo>
                    <a:pt x="584" y="0"/>
                    <a:pt x="305" y="137"/>
                    <a:pt x="144" y="411"/>
                  </a:cubicBezTo>
                  <a:cubicBezTo>
                    <a:pt x="1" y="661"/>
                    <a:pt x="1" y="983"/>
                    <a:pt x="156" y="1244"/>
                  </a:cubicBezTo>
                  <a:lnTo>
                    <a:pt x="180" y="1304"/>
                  </a:lnTo>
                  <a:cubicBezTo>
                    <a:pt x="251" y="1423"/>
                    <a:pt x="346" y="1518"/>
                    <a:pt x="465" y="1590"/>
                  </a:cubicBezTo>
                  <a:cubicBezTo>
                    <a:pt x="590" y="1667"/>
                    <a:pt x="730" y="1706"/>
                    <a:pt x="869" y="1706"/>
                  </a:cubicBezTo>
                  <a:cubicBezTo>
                    <a:pt x="1007" y="1706"/>
                    <a:pt x="1144" y="1667"/>
                    <a:pt x="1263" y="1590"/>
                  </a:cubicBezTo>
                  <a:cubicBezTo>
                    <a:pt x="1382" y="1530"/>
                    <a:pt x="1489" y="1423"/>
                    <a:pt x="1549" y="1304"/>
                  </a:cubicBezTo>
                  <a:cubicBezTo>
                    <a:pt x="1561" y="1292"/>
                    <a:pt x="1573" y="1268"/>
                    <a:pt x="1585" y="1244"/>
                  </a:cubicBezTo>
                  <a:cubicBezTo>
                    <a:pt x="1739" y="983"/>
                    <a:pt x="1739" y="661"/>
                    <a:pt x="1585" y="411"/>
                  </a:cubicBezTo>
                  <a:cubicBezTo>
                    <a:pt x="1424" y="137"/>
                    <a:pt x="1144" y="0"/>
                    <a:pt x="86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34"/>
            <p:cNvSpPr/>
            <p:nvPr/>
          </p:nvSpPr>
          <p:spPr>
            <a:xfrm>
              <a:off x="3764242" y="3474448"/>
              <a:ext cx="75244" cy="73635"/>
            </a:xfrm>
            <a:custGeom>
              <a:rect b="b" l="l" r="r" t="t"/>
              <a:pathLst>
                <a:path extrusionOk="0" h="1784" w="1823">
                  <a:moveTo>
                    <a:pt x="933" y="1"/>
                  </a:moveTo>
                  <a:cubicBezTo>
                    <a:pt x="885" y="1"/>
                    <a:pt x="836" y="7"/>
                    <a:pt x="786" y="16"/>
                  </a:cubicBezTo>
                  <a:cubicBezTo>
                    <a:pt x="632" y="40"/>
                    <a:pt x="477" y="100"/>
                    <a:pt x="358" y="195"/>
                  </a:cubicBezTo>
                  <a:cubicBezTo>
                    <a:pt x="298" y="231"/>
                    <a:pt x="239" y="290"/>
                    <a:pt x="203" y="350"/>
                  </a:cubicBezTo>
                  <a:cubicBezTo>
                    <a:pt x="143" y="409"/>
                    <a:pt x="108" y="481"/>
                    <a:pt x="84" y="552"/>
                  </a:cubicBezTo>
                  <a:cubicBezTo>
                    <a:pt x="24" y="659"/>
                    <a:pt x="1" y="778"/>
                    <a:pt x="12" y="898"/>
                  </a:cubicBezTo>
                  <a:lnTo>
                    <a:pt x="36" y="1136"/>
                  </a:lnTo>
                  <a:lnTo>
                    <a:pt x="132" y="1350"/>
                  </a:lnTo>
                  <a:lnTo>
                    <a:pt x="274" y="1529"/>
                  </a:lnTo>
                  <a:lnTo>
                    <a:pt x="453" y="1671"/>
                  </a:lnTo>
                  <a:lnTo>
                    <a:pt x="667" y="1755"/>
                  </a:lnTo>
                  <a:cubicBezTo>
                    <a:pt x="726" y="1774"/>
                    <a:pt x="793" y="1783"/>
                    <a:pt x="860" y="1783"/>
                  </a:cubicBezTo>
                  <a:cubicBezTo>
                    <a:pt x="915" y="1783"/>
                    <a:pt x="971" y="1777"/>
                    <a:pt x="1025" y="1767"/>
                  </a:cubicBezTo>
                  <a:cubicBezTo>
                    <a:pt x="1096" y="1767"/>
                    <a:pt x="1179" y="1743"/>
                    <a:pt x="1251" y="1707"/>
                  </a:cubicBezTo>
                  <a:cubicBezTo>
                    <a:pt x="1358" y="1671"/>
                    <a:pt x="1453" y="1612"/>
                    <a:pt x="1536" y="1517"/>
                  </a:cubicBezTo>
                  <a:lnTo>
                    <a:pt x="1536" y="1529"/>
                  </a:lnTo>
                  <a:lnTo>
                    <a:pt x="1572" y="1493"/>
                  </a:lnTo>
                  <a:cubicBezTo>
                    <a:pt x="1656" y="1410"/>
                    <a:pt x="1715" y="1326"/>
                    <a:pt x="1751" y="1219"/>
                  </a:cubicBezTo>
                  <a:cubicBezTo>
                    <a:pt x="1798" y="1124"/>
                    <a:pt x="1822" y="1005"/>
                    <a:pt x="1822" y="898"/>
                  </a:cubicBezTo>
                  <a:lnTo>
                    <a:pt x="1787" y="671"/>
                  </a:lnTo>
                  <a:cubicBezTo>
                    <a:pt x="1751" y="528"/>
                    <a:pt x="1679" y="409"/>
                    <a:pt x="1572" y="302"/>
                  </a:cubicBezTo>
                  <a:lnTo>
                    <a:pt x="1536" y="267"/>
                  </a:lnTo>
                  <a:lnTo>
                    <a:pt x="1346" y="124"/>
                  </a:lnTo>
                  <a:lnTo>
                    <a:pt x="1132" y="40"/>
                  </a:lnTo>
                  <a:cubicBezTo>
                    <a:pt x="1069" y="12"/>
                    <a:pt x="1002" y="1"/>
                    <a:pt x="93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34"/>
            <p:cNvSpPr/>
            <p:nvPr/>
          </p:nvSpPr>
          <p:spPr>
            <a:xfrm>
              <a:off x="3346043" y="4906237"/>
              <a:ext cx="75203" cy="73676"/>
            </a:xfrm>
            <a:custGeom>
              <a:rect b="b" l="l" r="r" t="t"/>
              <a:pathLst>
                <a:path extrusionOk="0" h="1785" w="1822">
                  <a:moveTo>
                    <a:pt x="936" y="1"/>
                  </a:moveTo>
                  <a:cubicBezTo>
                    <a:pt x="886" y="1"/>
                    <a:pt x="836" y="7"/>
                    <a:pt x="786" y="22"/>
                  </a:cubicBezTo>
                  <a:cubicBezTo>
                    <a:pt x="477" y="58"/>
                    <a:pt x="215" y="260"/>
                    <a:pt x="84" y="546"/>
                  </a:cubicBezTo>
                  <a:cubicBezTo>
                    <a:pt x="36" y="653"/>
                    <a:pt x="0" y="772"/>
                    <a:pt x="12" y="891"/>
                  </a:cubicBezTo>
                  <a:lnTo>
                    <a:pt x="48" y="1129"/>
                  </a:lnTo>
                  <a:lnTo>
                    <a:pt x="131" y="1344"/>
                  </a:lnTo>
                  <a:cubicBezTo>
                    <a:pt x="179" y="1403"/>
                    <a:pt x="227" y="1463"/>
                    <a:pt x="274" y="1522"/>
                  </a:cubicBezTo>
                  <a:lnTo>
                    <a:pt x="453" y="1665"/>
                  </a:lnTo>
                  <a:lnTo>
                    <a:pt x="667" y="1749"/>
                  </a:lnTo>
                  <a:cubicBezTo>
                    <a:pt x="744" y="1772"/>
                    <a:pt x="821" y="1785"/>
                    <a:pt x="898" y="1785"/>
                  </a:cubicBezTo>
                  <a:cubicBezTo>
                    <a:pt x="940" y="1785"/>
                    <a:pt x="982" y="1781"/>
                    <a:pt x="1024" y="1772"/>
                  </a:cubicBezTo>
                  <a:cubicBezTo>
                    <a:pt x="1108" y="1772"/>
                    <a:pt x="1179" y="1749"/>
                    <a:pt x="1251" y="1713"/>
                  </a:cubicBezTo>
                  <a:cubicBezTo>
                    <a:pt x="1358" y="1677"/>
                    <a:pt x="1453" y="1606"/>
                    <a:pt x="1536" y="1522"/>
                  </a:cubicBezTo>
                  <a:lnTo>
                    <a:pt x="1572" y="1487"/>
                  </a:lnTo>
                  <a:cubicBezTo>
                    <a:pt x="1655" y="1415"/>
                    <a:pt x="1715" y="1320"/>
                    <a:pt x="1751" y="1213"/>
                  </a:cubicBezTo>
                  <a:cubicBezTo>
                    <a:pt x="1798" y="1118"/>
                    <a:pt x="1822" y="999"/>
                    <a:pt x="1822" y="891"/>
                  </a:cubicBezTo>
                  <a:lnTo>
                    <a:pt x="1786" y="665"/>
                  </a:lnTo>
                  <a:cubicBezTo>
                    <a:pt x="1751" y="522"/>
                    <a:pt x="1679" y="403"/>
                    <a:pt x="1572" y="296"/>
                  </a:cubicBezTo>
                  <a:lnTo>
                    <a:pt x="1536" y="260"/>
                  </a:lnTo>
                  <a:lnTo>
                    <a:pt x="1358" y="117"/>
                  </a:lnTo>
                  <a:lnTo>
                    <a:pt x="1143" y="34"/>
                  </a:lnTo>
                  <a:cubicBezTo>
                    <a:pt x="1074" y="13"/>
                    <a:pt x="1005" y="1"/>
                    <a:pt x="93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34"/>
            <p:cNvSpPr/>
            <p:nvPr/>
          </p:nvSpPr>
          <p:spPr>
            <a:xfrm>
              <a:off x="3637445" y="3206780"/>
              <a:ext cx="73758" cy="57537"/>
            </a:xfrm>
            <a:custGeom>
              <a:rect b="b" l="l" r="r" t="t"/>
              <a:pathLst>
                <a:path extrusionOk="0" h="1394" w="1787">
                  <a:moveTo>
                    <a:pt x="894" y="1"/>
                  </a:moveTo>
                  <a:cubicBezTo>
                    <a:pt x="1" y="1"/>
                    <a:pt x="1" y="1394"/>
                    <a:pt x="894" y="1394"/>
                  </a:cubicBezTo>
                  <a:cubicBezTo>
                    <a:pt x="1787" y="1394"/>
                    <a:pt x="1787" y="1"/>
                    <a:pt x="89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34"/>
            <p:cNvSpPr/>
            <p:nvPr/>
          </p:nvSpPr>
          <p:spPr>
            <a:xfrm>
              <a:off x="2713091" y="3135539"/>
              <a:ext cx="86017" cy="66865"/>
            </a:xfrm>
            <a:custGeom>
              <a:rect b="b" l="l" r="r" t="t"/>
              <a:pathLst>
                <a:path extrusionOk="0" h="1620" w="2084">
                  <a:moveTo>
                    <a:pt x="1036" y="0"/>
                  </a:moveTo>
                  <a:cubicBezTo>
                    <a:pt x="0" y="0"/>
                    <a:pt x="0" y="1620"/>
                    <a:pt x="1036" y="1620"/>
                  </a:cubicBezTo>
                  <a:cubicBezTo>
                    <a:pt x="2084" y="1620"/>
                    <a:pt x="2084" y="0"/>
                    <a:pt x="103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34"/>
            <p:cNvSpPr/>
            <p:nvPr/>
          </p:nvSpPr>
          <p:spPr>
            <a:xfrm>
              <a:off x="3117050" y="3200382"/>
              <a:ext cx="63894" cy="69837"/>
            </a:xfrm>
            <a:custGeom>
              <a:rect b="b" l="l" r="r" t="t"/>
              <a:pathLst>
                <a:path extrusionOk="0" h="1692" w="1548">
                  <a:moveTo>
                    <a:pt x="774" y="1"/>
                  </a:moveTo>
                  <a:lnTo>
                    <a:pt x="572" y="37"/>
                  </a:lnTo>
                  <a:cubicBezTo>
                    <a:pt x="441" y="72"/>
                    <a:pt x="322" y="132"/>
                    <a:pt x="226" y="227"/>
                  </a:cubicBezTo>
                  <a:lnTo>
                    <a:pt x="107" y="382"/>
                  </a:lnTo>
                  <a:cubicBezTo>
                    <a:pt x="36" y="501"/>
                    <a:pt x="0" y="632"/>
                    <a:pt x="0" y="775"/>
                  </a:cubicBezTo>
                  <a:lnTo>
                    <a:pt x="0" y="918"/>
                  </a:lnTo>
                  <a:cubicBezTo>
                    <a:pt x="0" y="1025"/>
                    <a:pt x="24" y="1132"/>
                    <a:pt x="71" y="1215"/>
                  </a:cubicBezTo>
                  <a:cubicBezTo>
                    <a:pt x="191" y="1501"/>
                    <a:pt x="464" y="1680"/>
                    <a:pt x="774" y="1692"/>
                  </a:cubicBezTo>
                  <a:lnTo>
                    <a:pt x="976" y="1668"/>
                  </a:lnTo>
                  <a:cubicBezTo>
                    <a:pt x="1107" y="1632"/>
                    <a:pt x="1226" y="1561"/>
                    <a:pt x="1322" y="1465"/>
                  </a:cubicBezTo>
                  <a:lnTo>
                    <a:pt x="1441" y="1322"/>
                  </a:lnTo>
                  <a:cubicBezTo>
                    <a:pt x="1500" y="1203"/>
                    <a:pt x="1548" y="1072"/>
                    <a:pt x="1548" y="930"/>
                  </a:cubicBezTo>
                  <a:lnTo>
                    <a:pt x="1536" y="930"/>
                  </a:lnTo>
                  <a:lnTo>
                    <a:pt x="1548" y="787"/>
                  </a:lnTo>
                  <a:cubicBezTo>
                    <a:pt x="1548" y="680"/>
                    <a:pt x="1524" y="572"/>
                    <a:pt x="1476" y="489"/>
                  </a:cubicBezTo>
                  <a:cubicBezTo>
                    <a:pt x="1453" y="382"/>
                    <a:pt x="1393" y="299"/>
                    <a:pt x="1322" y="239"/>
                  </a:cubicBezTo>
                  <a:cubicBezTo>
                    <a:pt x="1250" y="156"/>
                    <a:pt x="1167" y="108"/>
                    <a:pt x="1072" y="72"/>
                  </a:cubicBezTo>
                  <a:cubicBezTo>
                    <a:pt x="976" y="25"/>
                    <a:pt x="881" y="1"/>
                    <a:pt x="7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34"/>
            <p:cNvSpPr/>
            <p:nvPr/>
          </p:nvSpPr>
          <p:spPr>
            <a:xfrm>
              <a:off x="2466390" y="2720271"/>
              <a:ext cx="64389" cy="70333"/>
            </a:xfrm>
            <a:custGeom>
              <a:rect b="b" l="l" r="r" t="t"/>
              <a:pathLst>
                <a:path extrusionOk="0" h="1704" w="1560">
                  <a:moveTo>
                    <a:pt x="774" y="1"/>
                  </a:moveTo>
                  <a:lnTo>
                    <a:pt x="572" y="36"/>
                  </a:lnTo>
                  <a:cubicBezTo>
                    <a:pt x="441" y="72"/>
                    <a:pt x="322" y="143"/>
                    <a:pt x="226" y="239"/>
                  </a:cubicBezTo>
                  <a:lnTo>
                    <a:pt x="107" y="393"/>
                  </a:lnTo>
                  <a:cubicBezTo>
                    <a:pt x="36" y="512"/>
                    <a:pt x="0" y="643"/>
                    <a:pt x="0" y="786"/>
                  </a:cubicBezTo>
                  <a:lnTo>
                    <a:pt x="12" y="929"/>
                  </a:lnTo>
                  <a:cubicBezTo>
                    <a:pt x="12" y="1358"/>
                    <a:pt x="357" y="1691"/>
                    <a:pt x="774" y="1703"/>
                  </a:cubicBezTo>
                  <a:lnTo>
                    <a:pt x="976" y="1679"/>
                  </a:lnTo>
                  <a:cubicBezTo>
                    <a:pt x="1107" y="1644"/>
                    <a:pt x="1227" y="1572"/>
                    <a:pt x="1322" y="1477"/>
                  </a:cubicBezTo>
                  <a:lnTo>
                    <a:pt x="1441" y="1322"/>
                  </a:lnTo>
                  <a:cubicBezTo>
                    <a:pt x="1512" y="1203"/>
                    <a:pt x="1548" y="1072"/>
                    <a:pt x="1548" y="929"/>
                  </a:cubicBezTo>
                  <a:lnTo>
                    <a:pt x="1548" y="786"/>
                  </a:lnTo>
                  <a:cubicBezTo>
                    <a:pt x="1560" y="679"/>
                    <a:pt x="1536" y="572"/>
                    <a:pt x="1488" y="489"/>
                  </a:cubicBezTo>
                  <a:cubicBezTo>
                    <a:pt x="1453" y="393"/>
                    <a:pt x="1393" y="298"/>
                    <a:pt x="1322" y="239"/>
                  </a:cubicBezTo>
                  <a:cubicBezTo>
                    <a:pt x="1250" y="155"/>
                    <a:pt x="1167" y="108"/>
                    <a:pt x="1072" y="72"/>
                  </a:cubicBezTo>
                  <a:cubicBezTo>
                    <a:pt x="976" y="24"/>
                    <a:pt x="881" y="1"/>
                    <a:pt x="7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34"/>
            <p:cNvSpPr/>
            <p:nvPr/>
          </p:nvSpPr>
          <p:spPr>
            <a:xfrm>
              <a:off x="3358797" y="2889705"/>
              <a:ext cx="63935" cy="69920"/>
            </a:xfrm>
            <a:custGeom>
              <a:rect b="b" l="l" r="r" t="t"/>
              <a:pathLst>
                <a:path extrusionOk="0" h="1694" w="1549">
                  <a:moveTo>
                    <a:pt x="829" y="0"/>
                  </a:moveTo>
                  <a:cubicBezTo>
                    <a:pt x="811" y="0"/>
                    <a:pt x="793" y="1"/>
                    <a:pt x="775" y="3"/>
                  </a:cubicBezTo>
                  <a:lnTo>
                    <a:pt x="561" y="27"/>
                  </a:lnTo>
                  <a:cubicBezTo>
                    <a:pt x="441" y="63"/>
                    <a:pt x="322" y="134"/>
                    <a:pt x="227" y="229"/>
                  </a:cubicBezTo>
                  <a:lnTo>
                    <a:pt x="96" y="384"/>
                  </a:lnTo>
                  <a:cubicBezTo>
                    <a:pt x="37" y="503"/>
                    <a:pt x="1" y="646"/>
                    <a:pt x="1" y="777"/>
                  </a:cubicBezTo>
                  <a:lnTo>
                    <a:pt x="1" y="932"/>
                  </a:lnTo>
                  <a:cubicBezTo>
                    <a:pt x="13" y="1134"/>
                    <a:pt x="96" y="1325"/>
                    <a:pt x="227" y="1468"/>
                  </a:cubicBezTo>
                  <a:cubicBezTo>
                    <a:pt x="382" y="1610"/>
                    <a:pt x="572" y="1682"/>
                    <a:pt x="775" y="1694"/>
                  </a:cubicBezTo>
                  <a:lnTo>
                    <a:pt x="977" y="1670"/>
                  </a:lnTo>
                  <a:cubicBezTo>
                    <a:pt x="1108" y="1634"/>
                    <a:pt x="1227" y="1563"/>
                    <a:pt x="1323" y="1468"/>
                  </a:cubicBezTo>
                  <a:lnTo>
                    <a:pt x="1430" y="1325"/>
                  </a:lnTo>
                  <a:cubicBezTo>
                    <a:pt x="1501" y="1206"/>
                    <a:pt x="1537" y="1063"/>
                    <a:pt x="1537" y="932"/>
                  </a:cubicBezTo>
                  <a:lnTo>
                    <a:pt x="1537" y="920"/>
                  </a:lnTo>
                  <a:lnTo>
                    <a:pt x="1549" y="777"/>
                  </a:lnTo>
                  <a:cubicBezTo>
                    <a:pt x="1549" y="670"/>
                    <a:pt x="1525" y="575"/>
                    <a:pt x="1477" y="479"/>
                  </a:cubicBezTo>
                  <a:cubicBezTo>
                    <a:pt x="1453" y="384"/>
                    <a:pt x="1394" y="301"/>
                    <a:pt x="1323" y="229"/>
                  </a:cubicBezTo>
                  <a:cubicBezTo>
                    <a:pt x="1251" y="158"/>
                    <a:pt x="1168" y="98"/>
                    <a:pt x="1072" y="63"/>
                  </a:cubicBezTo>
                  <a:cubicBezTo>
                    <a:pt x="994" y="23"/>
                    <a:pt x="915" y="0"/>
                    <a:pt x="8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34"/>
            <p:cNvSpPr/>
            <p:nvPr/>
          </p:nvSpPr>
          <p:spPr>
            <a:xfrm>
              <a:off x="4053703" y="1714482"/>
              <a:ext cx="318478" cy="194983"/>
            </a:xfrm>
            <a:custGeom>
              <a:rect b="b" l="l" r="r" t="t"/>
              <a:pathLst>
                <a:path extrusionOk="0" h="4724" w="7716">
                  <a:moveTo>
                    <a:pt x="5127" y="0"/>
                  </a:moveTo>
                  <a:cubicBezTo>
                    <a:pt x="4899" y="0"/>
                    <a:pt x="4662" y="84"/>
                    <a:pt x="4477" y="235"/>
                  </a:cubicBezTo>
                  <a:cubicBezTo>
                    <a:pt x="4144" y="497"/>
                    <a:pt x="3858" y="818"/>
                    <a:pt x="3632" y="1187"/>
                  </a:cubicBezTo>
                  <a:cubicBezTo>
                    <a:pt x="3167" y="1556"/>
                    <a:pt x="2620" y="1806"/>
                    <a:pt x="2036" y="1925"/>
                  </a:cubicBezTo>
                  <a:cubicBezTo>
                    <a:pt x="1405" y="2068"/>
                    <a:pt x="727" y="2223"/>
                    <a:pt x="334" y="2783"/>
                  </a:cubicBezTo>
                  <a:cubicBezTo>
                    <a:pt x="0" y="3271"/>
                    <a:pt x="0" y="3735"/>
                    <a:pt x="191" y="4116"/>
                  </a:cubicBezTo>
                  <a:cubicBezTo>
                    <a:pt x="227" y="3926"/>
                    <a:pt x="346" y="3759"/>
                    <a:pt x="500" y="3652"/>
                  </a:cubicBezTo>
                  <a:cubicBezTo>
                    <a:pt x="489" y="3545"/>
                    <a:pt x="560" y="3449"/>
                    <a:pt x="655" y="3414"/>
                  </a:cubicBezTo>
                  <a:cubicBezTo>
                    <a:pt x="1721" y="2920"/>
                    <a:pt x="3135" y="2648"/>
                    <a:pt x="4340" y="2648"/>
                  </a:cubicBezTo>
                  <a:cubicBezTo>
                    <a:pt x="4414" y="2648"/>
                    <a:pt x="4488" y="2649"/>
                    <a:pt x="4560" y="2652"/>
                  </a:cubicBezTo>
                  <a:cubicBezTo>
                    <a:pt x="5203" y="2663"/>
                    <a:pt x="5894" y="2866"/>
                    <a:pt x="6370" y="3306"/>
                  </a:cubicBezTo>
                  <a:cubicBezTo>
                    <a:pt x="6894" y="3437"/>
                    <a:pt x="7263" y="3973"/>
                    <a:pt x="7358" y="4580"/>
                  </a:cubicBezTo>
                  <a:cubicBezTo>
                    <a:pt x="7358" y="4628"/>
                    <a:pt x="7358" y="4676"/>
                    <a:pt x="7358" y="4723"/>
                  </a:cubicBezTo>
                  <a:cubicBezTo>
                    <a:pt x="7585" y="4592"/>
                    <a:pt x="7716" y="4330"/>
                    <a:pt x="7680" y="4068"/>
                  </a:cubicBezTo>
                  <a:cubicBezTo>
                    <a:pt x="7656" y="3866"/>
                    <a:pt x="7585" y="3675"/>
                    <a:pt x="7489" y="3509"/>
                  </a:cubicBezTo>
                  <a:cubicBezTo>
                    <a:pt x="7477" y="3449"/>
                    <a:pt x="7466" y="3390"/>
                    <a:pt x="7442" y="3330"/>
                  </a:cubicBezTo>
                  <a:cubicBezTo>
                    <a:pt x="7299" y="2985"/>
                    <a:pt x="7049" y="2687"/>
                    <a:pt x="6739" y="2485"/>
                  </a:cubicBezTo>
                  <a:cubicBezTo>
                    <a:pt x="6715" y="2449"/>
                    <a:pt x="6692" y="2413"/>
                    <a:pt x="6668" y="2378"/>
                  </a:cubicBezTo>
                  <a:cubicBezTo>
                    <a:pt x="6311" y="1818"/>
                    <a:pt x="6049" y="1211"/>
                    <a:pt x="5870" y="568"/>
                  </a:cubicBezTo>
                  <a:cubicBezTo>
                    <a:pt x="5765" y="174"/>
                    <a:pt x="5455" y="0"/>
                    <a:pt x="512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34"/>
            <p:cNvSpPr/>
            <p:nvPr/>
          </p:nvSpPr>
          <p:spPr>
            <a:xfrm>
              <a:off x="4056634" y="1823778"/>
              <a:ext cx="300812" cy="118129"/>
            </a:xfrm>
            <a:custGeom>
              <a:rect b="b" l="l" r="r" t="t"/>
              <a:pathLst>
                <a:path extrusionOk="0" h="2862" w="7288">
                  <a:moveTo>
                    <a:pt x="4269" y="0"/>
                  </a:moveTo>
                  <a:cubicBezTo>
                    <a:pt x="3064" y="0"/>
                    <a:pt x="1650" y="272"/>
                    <a:pt x="584" y="766"/>
                  </a:cubicBezTo>
                  <a:cubicBezTo>
                    <a:pt x="477" y="801"/>
                    <a:pt x="418" y="897"/>
                    <a:pt x="429" y="1004"/>
                  </a:cubicBezTo>
                  <a:cubicBezTo>
                    <a:pt x="275" y="1111"/>
                    <a:pt x="156" y="1278"/>
                    <a:pt x="120" y="1468"/>
                  </a:cubicBezTo>
                  <a:cubicBezTo>
                    <a:pt x="1" y="1861"/>
                    <a:pt x="239" y="2278"/>
                    <a:pt x="656" y="2373"/>
                  </a:cubicBezTo>
                  <a:cubicBezTo>
                    <a:pt x="1525" y="2575"/>
                    <a:pt x="2418" y="2718"/>
                    <a:pt x="3311" y="2790"/>
                  </a:cubicBezTo>
                  <a:cubicBezTo>
                    <a:pt x="3358" y="2218"/>
                    <a:pt x="3489" y="1647"/>
                    <a:pt x="3704" y="1111"/>
                  </a:cubicBezTo>
                  <a:cubicBezTo>
                    <a:pt x="3766" y="955"/>
                    <a:pt x="3908" y="885"/>
                    <a:pt x="4057" y="885"/>
                  </a:cubicBezTo>
                  <a:cubicBezTo>
                    <a:pt x="4247" y="885"/>
                    <a:pt x="4448" y="1000"/>
                    <a:pt x="4501" y="1194"/>
                  </a:cubicBezTo>
                  <a:cubicBezTo>
                    <a:pt x="4632" y="1730"/>
                    <a:pt x="4692" y="2301"/>
                    <a:pt x="4668" y="2861"/>
                  </a:cubicBezTo>
                  <a:cubicBezTo>
                    <a:pt x="5049" y="2861"/>
                    <a:pt x="5418" y="2861"/>
                    <a:pt x="5787" y="2849"/>
                  </a:cubicBezTo>
                  <a:cubicBezTo>
                    <a:pt x="5882" y="2849"/>
                    <a:pt x="5978" y="2849"/>
                    <a:pt x="6061" y="2837"/>
                  </a:cubicBezTo>
                  <a:cubicBezTo>
                    <a:pt x="6192" y="2825"/>
                    <a:pt x="6323" y="2825"/>
                    <a:pt x="6454" y="2813"/>
                  </a:cubicBezTo>
                  <a:cubicBezTo>
                    <a:pt x="6835" y="2778"/>
                    <a:pt x="7252" y="2468"/>
                    <a:pt x="7276" y="2063"/>
                  </a:cubicBezTo>
                  <a:cubicBezTo>
                    <a:pt x="7287" y="2016"/>
                    <a:pt x="7287" y="1980"/>
                    <a:pt x="7276" y="1932"/>
                  </a:cubicBezTo>
                  <a:cubicBezTo>
                    <a:pt x="7192" y="1313"/>
                    <a:pt x="6835" y="789"/>
                    <a:pt x="6299" y="658"/>
                  </a:cubicBezTo>
                  <a:cubicBezTo>
                    <a:pt x="5823" y="218"/>
                    <a:pt x="5132" y="15"/>
                    <a:pt x="4489" y="4"/>
                  </a:cubicBezTo>
                  <a:cubicBezTo>
                    <a:pt x="4417" y="1"/>
                    <a:pt x="4343" y="0"/>
                    <a:pt x="4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34"/>
            <p:cNvSpPr/>
            <p:nvPr/>
          </p:nvSpPr>
          <p:spPr>
            <a:xfrm>
              <a:off x="4176084" y="1860142"/>
              <a:ext cx="74212" cy="310264"/>
            </a:xfrm>
            <a:custGeom>
              <a:rect b="b" l="l" r="r" t="t"/>
              <a:pathLst>
                <a:path extrusionOk="0" h="7517" w="1798">
                  <a:moveTo>
                    <a:pt x="1161" y="1"/>
                  </a:moveTo>
                  <a:cubicBezTo>
                    <a:pt x="1013" y="1"/>
                    <a:pt x="872" y="68"/>
                    <a:pt x="810" y="218"/>
                  </a:cubicBezTo>
                  <a:cubicBezTo>
                    <a:pt x="595" y="766"/>
                    <a:pt x="464" y="1337"/>
                    <a:pt x="417" y="1909"/>
                  </a:cubicBezTo>
                  <a:cubicBezTo>
                    <a:pt x="345" y="2563"/>
                    <a:pt x="333" y="3242"/>
                    <a:pt x="274" y="3873"/>
                  </a:cubicBezTo>
                  <a:cubicBezTo>
                    <a:pt x="226" y="4480"/>
                    <a:pt x="191" y="5099"/>
                    <a:pt x="155" y="5719"/>
                  </a:cubicBezTo>
                  <a:cubicBezTo>
                    <a:pt x="119" y="6362"/>
                    <a:pt x="0" y="6850"/>
                    <a:pt x="417" y="7374"/>
                  </a:cubicBezTo>
                  <a:cubicBezTo>
                    <a:pt x="502" y="7475"/>
                    <a:pt x="623" y="7517"/>
                    <a:pt x="747" y="7517"/>
                  </a:cubicBezTo>
                  <a:cubicBezTo>
                    <a:pt x="900" y="7517"/>
                    <a:pt x="1056" y="7454"/>
                    <a:pt x="1155" y="7362"/>
                  </a:cubicBezTo>
                  <a:cubicBezTo>
                    <a:pt x="1572" y="6969"/>
                    <a:pt x="1524" y="6469"/>
                    <a:pt x="1548" y="5921"/>
                  </a:cubicBezTo>
                  <a:cubicBezTo>
                    <a:pt x="1595" y="5266"/>
                    <a:pt x="1643" y="4611"/>
                    <a:pt x="1667" y="3956"/>
                  </a:cubicBezTo>
                  <a:cubicBezTo>
                    <a:pt x="1703" y="3302"/>
                    <a:pt x="1774" y="2647"/>
                    <a:pt x="1774" y="1980"/>
                  </a:cubicBezTo>
                  <a:cubicBezTo>
                    <a:pt x="1798" y="1420"/>
                    <a:pt x="1738" y="849"/>
                    <a:pt x="1607" y="301"/>
                  </a:cubicBezTo>
                  <a:cubicBezTo>
                    <a:pt x="1554" y="113"/>
                    <a:pt x="1352" y="1"/>
                    <a:pt x="116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34"/>
            <p:cNvSpPr/>
            <p:nvPr/>
          </p:nvSpPr>
          <p:spPr>
            <a:xfrm>
              <a:off x="4084659" y="2655222"/>
              <a:ext cx="149911" cy="132410"/>
            </a:xfrm>
            <a:custGeom>
              <a:rect b="b" l="l" r="r" t="t"/>
              <a:pathLst>
                <a:path extrusionOk="0" h="3208" w="3632">
                  <a:moveTo>
                    <a:pt x="1926" y="1"/>
                  </a:moveTo>
                  <a:cubicBezTo>
                    <a:pt x="1780" y="1"/>
                    <a:pt x="1623" y="39"/>
                    <a:pt x="1453" y="124"/>
                  </a:cubicBezTo>
                  <a:cubicBezTo>
                    <a:pt x="882" y="410"/>
                    <a:pt x="536" y="1100"/>
                    <a:pt x="322" y="1660"/>
                  </a:cubicBezTo>
                  <a:cubicBezTo>
                    <a:pt x="131" y="2136"/>
                    <a:pt x="24" y="2648"/>
                    <a:pt x="0" y="3148"/>
                  </a:cubicBezTo>
                  <a:cubicBezTo>
                    <a:pt x="310" y="2839"/>
                    <a:pt x="858" y="2672"/>
                    <a:pt x="1251" y="2624"/>
                  </a:cubicBezTo>
                  <a:cubicBezTo>
                    <a:pt x="1416" y="2603"/>
                    <a:pt x="1583" y="2593"/>
                    <a:pt x="1748" y="2593"/>
                  </a:cubicBezTo>
                  <a:cubicBezTo>
                    <a:pt x="2333" y="2593"/>
                    <a:pt x="2913" y="2724"/>
                    <a:pt x="3441" y="2993"/>
                  </a:cubicBezTo>
                  <a:cubicBezTo>
                    <a:pt x="3513" y="3017"/>
                    <a:pt x="3560" y="3077"/>
                    <a:pt x="3584" y="3136"/>
                  </a:cubicBezTo>
                  <a:cubicBezTo>
                    <a:pt x="3608" y="3160"/>
                    <a:pt x="3620" y="3184"/>
                    <a:pt x="3632" y="3208"/>
                  </a:cubicBezTo>
                  <a:cubicBezTo>
                    <a:pt x="3608" y="2612"/>
                    <a:pt x="3465" y="2029"/>
                    <a:pt x="3227" y="1493"/>
                  </a:cubicBezTo>
                  <a:cubicBezTo>
                    <a:pt x="2966" y="719"/>
                    <a:pt x="2555" y="1"/>
                    <a:pt x="192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34"/>
            <p:cNvSpPr/>
            <p:nvPr/>
          </p:nvSpPr>
          <p:spPr>
            <a:xfrm>
              <a:off x="4073845" y="2762207"/>
              <a:ext cx="166132" cy="81931"/>
            </a:xfrm>
            <a:custGeom>
              <a:rect b="b" l="l" r="r" t="t"/>
              <a:pathLst>
                <a:path extrusionOk="0" h="1985" w="4025">
                  <a:moveTo>
                    <a:pt x="2010" y="1"/>
                  </a:moveTo>
                  <a:cubicBezTo>
                    <a:pt x="1845" y="1"/>
                    <a:pt x="1678" y="11"/>
                    <a:pt x="1513" y="32"/>
                  </a:cubicBezTo>
                  <a:cubicBezTo>
                    <a:pt x="1120" y="92"/>
                    <a:pt x="572" y="247"/>
                    <a:pt x="262" y="568"/>
                  </a:cubicBezTo>
                  <a:cubicBezTo>
                    <a:pt x="96" y="711"/>
                    <a:pt x="1" y="937"/>
                    <a:pt x="1" y="1163"/>
                  </a:cubicBezTo>
                  <a:cubicBezTo>
                    <a:pt x="1" y="1925"/>
                    <a:pt x="1072" y="1985"/>
                    <a:pt x="1620" y="1985"/>
                  </a:cubicBezTo>
                  <a:lnTo>
                    <a:pt x="1667" y="1985"/>
                  </a:lnTo>
                  <a:cubicBezTo>
                    <a:pt x="1667" y="1521"/>
                    <a:pt x="1715" y="1068"/>
                    <a:pt x="1810" y="628"/>
                  </a:cubicBezTo>
                  <a:cubicBezTo>
                    <a:pt x="1846" y="480"/>
                    <a:pt x="1974" y="409"/>
                    <a:pt x="2104" y="409"/>
                  </a:cubicBezTo>
                  <a:cubicBezTo>
                    <a:pt x="2236" y="409"/>
                    <a:pt x="2369" y="483"/>
                    <a:pt x="2406" y="628"/>
                  </a:cubicBezTo>
                  <a:cubicBezTo>
                    <a:pt x="2513" y="1032"/>
                    <a:pt x="2596" y="1461"/>
                    <a:pt x="2632" y="1890"/>
                  </a:cubicBezTo>
                  <a:cubicBezTo>
                    <a:pt x="3156" y="1771"/>
                    <a:pt x="3656" y="1556"/>
                    <a:pt x="3918" y="1175"/>
                  </a:cubicBezTo>
                  <a:cubicBezTo>
                    <a:pt x="4025" y="997"/>
                    <a:pt x="4013" y="770"/>
                    <a:pt x="3894" y="616"/>
                  </a:cubicBezTo>
                  <a:cubicBezTo>
                    <a:pt x="3882" y="592"/>
                    <a:pt x="3870" y="568"/>
                    <a:pt x="3846" y="544"/>
                  </a:cubicBezTo>
                  <a:cubicBezTo>
                    <a:pt x="3822" y="485"/>
                    <a:pt x="3775" y="437"/>
                    <a:pt x="3703" y="401"/>
                  </a:cubicBezTo>
                  <a:cubicBezTo>
                    <a:pt x="3175" y="132"/>
                    <a:pt x="2595" y="1"/>
                    <a:pt x="20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34"/>
            <p:cNvSpPr/>
            <p:nvPr/>
          </p:nvSpPr>
          <p:spPr>
            <a:xfrm>
              <a:off x="4139225" y="2778552"/>
              <a:ext cx="56547" cy="168732"/>
            </a:xfrm>
            <a:custGeom>
              <a:rect b="b" l="l" r="r" t="t"/>
              <a:pathLst>
                <a:path extrusionOk="0" h="4088" w="1370">
                  <a:moveTo>
                    <a:pt x="515" y="1"/>
                  </a:moveTo>
                  <a:cubicBezTo>
                    <a:pt x="387" y="1"/>
                    <a:pt x="262" y="72"/>
                    <a:pt x="226" y="220"/>
                  </a:cubicBezTo>
                  <a:cubicBezTo>
                    <a:pt x="131" y="672"/>
                    <a:pt x="83" y="1125"/>
                    <a:pt x="83" y="1577"/>
                  </a:cubicBezTo>
                  <a:lnTo>
                    <a:pt x="83" y="2220"/>
                  </a:lnTo>
                  <a:cubicBezTo>
                    <a:pt x="95" y="2780"/>
                    <a:pt x="0" y="3553"/>
                    <a:pt x="452" y="3982"/>
                  </a:cubicBezTo>
                  <a:cubicBezTo>
                    <a:pt x="524" y="4053"/>
                    <a:pt x="615" y="4088"/>
                    <a:pt x="706" y="4088"/>
                  </a:cubicBezTo>
                  <a:cubicBezTo>
                    <a:pt x="827" y="4088"/>
                    <a:pt x="949" y="4026"/>
                    <a:pt x="1024" y="3911"/>
                  </a:cubicBezTo>
                  <a:cubicBezTo>
                    <a:pt x="1369" y="3434"/>
                    <a:pt x="1155" y="2660"/>
                    <a:pt x="1095" y="2113"/>
                  </a:cubicBezTo>
                  <a:cubicBezTo>
                    <a:pt x="1084" y="1910"/>
                    <a:pt x="1060" y="1696"/>
                    <a:pt x="1036" y="1482"/>
                  </a:cubicBezTo>
                  <a:cubicBezTo>
                    <a:pt x="1000" y="1053"/>
                    <a:pt x="929" y="636"/>
                    <a:pt x="822" y="220"/>
                  </a:cubicBezTo>
                  <a:cubicBezTo>
                    <a:pt x="779" y="75"/>
                    <a:pt x="646" y="1"/>
                    <a:pt x="51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34"/>
            <p:cNvSpPr/>
            <p:nvPr/>
          </p:nvSpPr>
          <p:spPr>
            <a:xfrm>
              <a:off x="4232589" y="3329532"/>
              <a:ext cx="189246" cy="159363"/>
            </a:xfrm>
            <a:custGeom>
              <a:rect b="b" l="l" r="r" t="t"/>
              <a:pathLst>
                <a:path extrusionOk="0" h="3861" w="4585">
                  <a:moveTo>
                    <a:pt x="2085" y="0"/>
                  </a:moveTo>
                  <a:cubicBezTo>
                    <a:pt x="1191" y="0"/>
                    <a:pt x="734" y="840"/>
                    <a:pt x="524" y="1813"/>
                  </a:cubicBezTo>
                  <a:cubicBezTo>
                    <a:pt x="179" y="2325"/>
                    <a:pt x="0" y="2944"/>
                    <a:pt x="12" y="3563"/>
                  </a:cubicBezTo>
                  <a:cubicBezTo>
                    <a:pt x="149" y="3334"/>
                    <a:pt x="397" y="3193"/>
                    <a:pt x="670" y="3193"/>
                  </a:cubicBezTo>
                  <a:cubicBezTo>
                    <a:pt x="681" y="3193"/>
                    <a:pt x="692" y="3194"/>
                    <a:pt x="703" y="3194"/>
                  </a:cubicBezTo>
                  <a:cubicBezTo>
                    <a:pt x="1143" y="3194"/>
                    <a:pt x="1596" y="3242"/>
                    <a:pt x="2048" y="3266"/>
                  </a:cubicBezTo>
                  <a:cubicBezTo>
                    <a:pt x="2093" y="3246"/>
                    <a:pt x="2142" y="3236"/>
                    <a:pt x="2191" y="3236"/>
                  </a:cubicBezTo>
                  <a:cubicBezTo>
                    <a:pt x="2260" y="3236"/>
                    <a:pt x="2331" y="3255"/>
                    <a:pt x="2393" y="3289"/>
                  </a:cubicBezTo>
                  <a:cubicBezTo>
                    <a:pt x="2566" y="3307"/>
                    <a:pt x="2742" y="3316"/>
                    <a:pt x="2917" y="3316"/>
                  </a:cubicBezTo>
                  <a:cubicBezTo>
                    <a:pt x="3093" y="3316"/>
                    <a:pt x="3268" y="3307"/>
                    <a:pt x="3441" y="3289"/>
                  </a:cubicBezTo>
                  <a:cubicBezTo>
                    <a:pt x="3477" y="3285"/>
                    <a:pt x="3513" y="3283"/>
                    <a:pt x="3548" y="3283"/>
                  </a:cubicBezTo>
                  <a:cubicBezTo>
                    <a:pt x="3914" y="3283"/>
                    <a:pt x="4251" y="3503"/>
                    <a:pt x="4382" y="3861"/>
                  </a:cubicBezTo>
                  <a:cubicBezTo>
                    <a:pt x="4584" y="3099"/>
                    <a:pt x="4298" y="2373"/>
                    <a:pt x="3941" y="1682"/>
                  </a:cubicBezTo>
                  <a:cubicBezTo>
                    <a:pt x="3882" y="1444"/>
                    <a:pt x="3786" y="1206"/>
                    <a:pt x="3655" y="991"/>
                  </a:cubicBezTo>
                  <a:cubicBezTo>
                    <a:pt x="3477" y="515"/>
                    <a:pt x="3191" y="170"/>
                    <a:pt x="2703" y="146"/>
                  </a:cubicBezTo>
                  <a:cubicBezTo>
                    <a:pt x="2572" y="75"/>
                    <a:pt x="2441" y="27"/>
                    <a:pt x="2298" y="15"/>
                  </a:cubicBezTo>
                  <a:cubicBezTo>
                    <a:pt x="2224" y="5"/>
                    <a:pt x="2153" y="0"/>
                    <a:pt x="208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34"/>
            <p:cNvSpPr/>
            <p:nvPr/>
          </p:nvSpPr>
          <p:spPr>
            <a:xfrm>
              <a:off x="4031084" y="3211609"/>
              <a:ext cx="199565" cy="175089"/>
            </a:xfrm>
            <a:custGeom>
              <a:rect b="b" l="l" r="r" t="t"/>
              <a:pathLst>
                <a:path extrusionOk="0" h="4242" w="4835">
                  <a:moveTo>
                    <a:pt x="2325" y="0"/>
                  </a:moveTo>
                  <a:cubicBezTo>
                    <a:pt x="1883" y="0"/>
                    <a:pt x="1439" y="175"/>
                    <a:pt x="1072" y="562"/>
                  </a:cubicBezTo>
                  <a:cubicBezTo>
                    <a:pt x="227" y="1455"/>
                    <a:pt x="1" y="2991"/>
                    <a:pt x="13" y="4241"/>
                  </a:cubicBezTo>
                  <a:cubicBezTo>
                    <a:pt x="48" y="4146"/>
                    <a:pt x="96" y="4063"/>
                    <a:pt x="155" y="3991"/>
                  </a:cubicBezTo>
                  <a:cubicBezTo>
                    <a:pt x="536" y="3539"/>
                    <a:pt x="1179" y="3563"/>
                    <a:pt x="1727" y="3539"/>
                  </a:cubicBezTo>
                  <a:cubicBezTo>
                    <a:pt x="2370" y="3503"/>
                    <a:pt x="3013" y="3491"/>
                    <a:pt x="3656" y="3432"/>
                  </a:cubicBezTo>
                  <a:cubicBezTo>
                    <a:pt x="3697" y="3426"/>
                    <a:pt x="3737" y="3423"/>
                    <a:pt x="3777" y="3423"/>
                  </a:cubicBezTo>
                  <a:cubicBezTo>
                    <a:pt x="4159" y="3423"/>
                    <a:pt x="4501" y="3674"/>
                    <a:pt x="4608" y="4051"/>
                  </a:cubicBezTo>
                  <a:cubicBezTo>
                    <a:pt x="4835" y="3015"/>
                    <a:pt x="4442" y="1598"/>
                    <a:pt x="3930" y="884"/>
                  </a:cubicBezTo>
                  <a:cubicBezTo>
                    <a:pt x="3531" y="327"/>
                    <a:pt x="2930" y="0"/>
                    <a:pt x="232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34"/>
            <p:cNvSpPr/>
            <p:nvPr/>
          </p:nvSpPr>
          <p:spPr>
            <a:xfrm>
              <a:off x="4065013" y="3433338"/>
              <a:ext cx="29512" cy="10154"/>
            </a:xfrm>
            <a:custGeom>
              <a:rect b="b" l="l" r="r" t="t"/>
              <a:pathLst>
                <a:path extrusionOk="0" h="246" w="715">
                  <a:moveTo>
                    <a:pt x="0" y="0"/>
                  </a:moveTo>
                  <a:cubicBezTo>
                    <a:pt x="164" y="154"/>
                    <a:pt x="381" y="246"/>
                    <a:pt x="605" y="246"/>
                  </a:cubicBezTo>
                  <a:cubicBezTo>
                    <a:pt x="641" y="246"/>
                    <a:pt x="678" y="244"/>
                    <a:pt x="715" y="239"/>
                  </a:cubicBezTo>
                  <a:lnTo>
                    <a:pt x="715" y="179"/>
                  </a:lnTo>
                  <a:cubicBezTo>
                    <a:pt x="465" y="143"/>
                    <a:pt x="226" y="84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34"/>
            <p:cNvSpPr/>
            <p:nvPr/>
          </p:nvSpPr>
          <p:spPr>
            <a:xfrm>
              <a:off x="4032075" y="3403372"/>
              <a:ext cx="13786" cy="18698"/>
            </a:xfrm>
            <a:custGeom>
              <a:rect b="b" l="l" r="r" t="t"/>
              <a:pathLst>
                <a:path extrusionOk="0" h="453" w="334">
                  <a:moveTo>
                    <a:pt x="0" y="0"/>
                  </a:moveTo>
                  <a:cubicBezTo>
                    <a:pt x="0" y="12"/>
                    <a:pt x="0" y="24"/>
                    <a:pt x="0" y="36"/>
                  </a:cubicBezTo>
                  <a:cubicBezTo>
                    <a:pt x="0" y="226"/>
                    <a:pt x="143" y="405"/>
                    <a:pt x="334" y="453"/>
                  </a:cubicBezTo>
                  <a:cubicBezTo>
                    <a:pt x="215" y="357"/>
                    <a:pt x="108" y="226"/>
                    <a:pt x="36" y="84"/>
                  </a:cubicBezTo>
                  <a:cubicBezTo>
                    <a:pt x="24" y="60"/>
                    <a:pt x="12" y="36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34"/>
            <p:cNvSpPr/>
            <p:nvPr/>
          </p:nvSpPr>
          <p:spPr>
            <a:xfrm>
              <a:off x="4030094" y="3353223"/>
              <a:ext cx="199565" cy="89484"/>
            </a:xfrm>
            <a:custGeom>
              <a:rect b="b" l="l" r="r" t="t"/>
              <a:pathLst>
                <a:path extrusionOk="0" h="2168" w="4835">
                  <a:moveTo>
                    <a:pt x="3833" y="1"/>
                  </a:moveTo>
                  <a:cubicBezTo>
                    <a:pt x="3786" y="1"/>
                    <a:pt x="3739" y="5"/>
                    <a:pt x="3692" y="13"/>
                  </a:cubicBezTo>
                  <a:cubicBezTo>
                    <a:pt x="3049" y="72"/>
                    <a:pt x="2406" y="84"/>
                    <a:pt x="1763" y="108"/>
                  </a:cubicBezTo>
                  <a:cubicBezTo>
                    <a:pt x="1215" y="132"/>
                    <a:pt x="572" y="120"/>
                    <a:pt x="191" y="572"/>
                  </a:cubicBezTo>
                  <a:cubicBezTo>
                    <a:pt x="120" y="644"/>
                    <a:pt x="72" y="727"/>
                    <a:pt x="48" y="810"/>
                  </a:cubicBezTo>
                  <a:cubicBezTo>
                    <a:pt x="1" y="953"/>
                    <a:pt x="13" y="1096"/>
                    <a:pt x="60" y="1227"/>
                  </a:cubicBezTo>
                  <a:cubicBezTo>
                    <a:pt x="72" y="1251"/>
                    <a:pt x="84" y="1275"/>
                    <a:pt x="96" y="1299"/>
                  </a:cubicBezTo>
                  <a:cubicBezTo>
                    <a:pt x="168" y="1441"/>
                    <a:pt x="263" y="1572"/>
                    <a:pt x="394" y="1680"/>
                  </a:cubicBezTo>
                  <a:cubicBezTo>
                    <a:pt x="525" y="1787"/>
                    <a:pt x="680" y="1882"/>
                    <a:pt x="846" y="1941"/>
                  </a:cubicBezTo>
                  <a:cubicBezTo>
                    <a:pt x="1084" y="2025"/>
                    <a:pt x="1322" y="2084"/>
                    <a:pt x="1572" y="2120"/>
                  </a:cubicBezTo>
                  <a:cubicBezTo>
                    <a:pt x="1596" y="1620"/>
                    <a:pt x="1739" y="1120"/>
                    <a:pt x="2013" y="691"/>
                  </a:cubicBezTo>
                  <a:cubicBezTo>
                    <a:pt x="2073" y="580"/>
                    <a:pt x="2176" y="530"/>
                    <a:pt x="2280" y="530"/>
                  </a:cubicBezTo>
                  <a:cubicBezTo>
                    <a:pt x="2444" y="530"/>
                    <a:pt x="2608" y="654"/>
                    <a:pt x="2608" y="858"/>
                  </a:cubicBezTo>
                  <a:cubicBezTo>
                    <a:pt x="2632" y="1299"/>
                    <a:pt x="2620" y="1751"/>
                    <a:pt x="2620" y="2168"/>
                  </a:cubicBezTo>
                  <a:cubicBezTo>
                    <a:pt x="3025" y="2156"/>
                    <a:pt x="3406" y="2132"/>
                    <a:pt x="3692" y="2108"/>
                  </a:cubicBezTo>
                  <a:cubicBezTo>
                    <a:pt x="4525" y="2061"/>
                    <a:pt x="4835" y="1215"/>
                    <a:pt x="4644" y="620"/>
                  </a:cubicBezTo>
                  <a:cubicBezTo>
                    <a:pt x="4538" y="249"/>
                    <a:pt x="4206" y="1"/>
                    <a:pt x="383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34"/>
            <p:cNvSpPr/>
            <p:nvPr/>
          </p:nvSpPr>
          <p:spPr>
            <a:xfrm>
              <a:off x="4331360" y="3464914"/>
              <a:ext cx="92415" cy="88741"/>
            </a:xfrm>
            <a:custGeom>
              <a:rect b="b" l="l" r="r" t="t"/>
              <a:pathLst>
                <a:path extrusionOk="0" h="2150" w="2239">
                  <a:moveTo>
                    <a:pt x="1172" y="0"/>
                  </a:moveTo>
                  <a:cubicBezTo>
                    <a:pt x="1131" y="0"/>
                    <a:pt x="1090" y="3"/>
                    <a:pt x="1048" y="9"/>
                  </a:cubicBezTo>
                  <a:cubicBezTo>
                    <a:pt x="875" y="21"/>
                    <a:pt x="700" y="27"/>
                    <a:pt x="524" y="27"/>
                  </a:cubicBezTo>
                  <a:cubicBezTo>
                    <a:pt x="349" y="27"/>
                    <a:pt x="173" y="21"/>
                    <a:pt x="0" y="9"/>
                  </a:cubicBezTo>
                  <a:lnTo>
                    <a:pt x="0" y="9"/>
                  </a:lnTo>
                  <a:cubicBezTo>
                    <a:pt x="36" y="33"/>
                    <a:pt x="72" y="69"/>
                    <a:pt x="96" y="105"/>
                  </a:cubicBezTo>
                  <a:cubicBezTo>
                    <a:pt x="524" y="795"/>
                    <a:pt x="465" y="1498"/>
                    <a:pt x="131" y="2141"/>
                  </a:cubicBezTo>
                  <a:cubicBezTo>
                    <a:pt x="286" y="2147"/>
                    <a:pt x="438" y="2149"/>
                    <a:pt x="590" y="2149"/>
                  </a:cubicBezTo>
                  <a:cubicBezTo>
                    <a:pt x="742" y="2149"/>
                    <a:pt x="893" y="2147"/>
                    <a:pt x="1048" y="2141"/>
                  </a:cubicBezTo>
                  <a:cubicBezTo>
                    <a:pt x="1929" y="2105"/>
                    <a:pt x="2239" y="1200"/>
                    <a:pt x="1989" y="581"/>
                  </a:cubicBezTo>
                  <a:cubicBezTo>
                    <a:pt x="1860" y="228"/>
                    <a:pt x="1531" y="0"/>
                    <a:pt x="11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34"/>
            <p:cNvSpPr/>
            <p:nvPr/>
          </p:nvSpPr>
          <p:spPr>
            <a:xfrm>
              <a:off x="4225201" y="3461323"/>
              <a:ext cx="91961" cy="84572"/>
            </a:xfrm>
            <a:custGeom>
              <a:rect b="b" l="l" r="r" t="t"/>
              <a:pathLst>
                <a:path extrusionOk="0" h="2049" w="2228">
                  <a:moveTo>
                    <a:pt x="849" y="0"/>
                  </a:moveTo>
                  <a:cubicBezTo>
                    <a:pt x="576" y="0"/>
                    <a:pt x="329" y="141"/>
                    <a:pt x="203" y="370"/>
                  </a:cubicBezTo>
                  <a:cubicBezTo>
                    <a:pt x="1" y="763"/>
                    <a:pt x="108" y="1251"/>
                    <a:pt x="465" y="1513"/>
                  </a:cubicBezTo>
                  <a:cubicBezTo>
                    <a:pt x="810" y="1763"/>
                    <a:pt x="1191" y="1942"/>
                    <a:pt x="1596" y="2049"/>
                  </a:cubicBezTo>
                  <a:cubicBezTo>
                    <a:pt x="1894" y="1489"/>
                    <a:pt x="1953" y="918"/>
                    <a:pt x="2072" y="263"/>
                  </a:cubicBezTo>
                  <a:cubicBezTo>
                    <a:pt x="2096" y="180"/>
                    <a:pt x="2144" y="108"/>
                    <a:pt x="2227" y="73"/>
                  </a:cubicBezTo>
                  <a:cubicBezTo>
                    <a:pt x="1775" y="37"/>
                    <a:pt x="1334" y="1"/>
                    <a:pt x="882" y="1"/>
                  </a:cubicBezTo>
                  <a:cubicBezTo>
                    <a:pt x="871" y="1"/>
                    <a:pt x="860" y="0"/>
                    <a:pt x="84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34"/>
            <p:cNvSpPr/>
            <p:nvPr/>
          </p:nvSpPr>
          <p:spPr>
            <a:xfrm>
              <a:off x="4090066" y="3375553"/>
              <a:ext cx="293795" cy="420221"/>
            </a:xfrm>
            <a:custGeom>
              <a:rect b="b" l="l" r="r" t="t"/>
              <a:pathLst>
                <a:path extrusionOk="0" h="10181" w="7118">
                  <a:moveTo>
                    <a:pt x="817" y="1"/>
                  </a:moveTo>
                  <a:cubicBezTo>
                    <a:pt x="713" y="1"/>
                    <a:pt x="609" y="50"/>
                    <a:pt x="548" y="162"/>
                  </a:cubicBezTo>
                  <a:cubicBezTo>
                    <a:pt x="274" y="591"/>
                    <a:pt x="131" y="1079"/>
                    <a:pt x="96" y="1579"/>
                  </a:cubicBezTo>
                  <a:lnTo>
                    <a:pt x="96" y="1650"/>
                  </a:lnTo>
                  <a:cubicBezTo>
                    <a:pt x="0" y="3246"/>
                    <a:pt x="798" y="5163"/>
                    <a:pt x="1298" y="6413"/>
                  </a:cubicBezTo>
                  <a:cubicBezTo>
                    <a:pt x="1608" y="7175"/>
                    <a:pt x="1977" y="7925"/>
                    <a:pt x="2608" y="8461"/>
                  </a:cubicBezTo>
                  <a:cubicBezTo>
                    <a:pt x="2786" y="8628"/>
                    <a:pt x="2989" y="8758"/>
                    <a:pt x="3203" y="8866"/>
                  </a:cubicBezTo>
                  <a:lnTo>
                    <a:pt x="3298" y="8937"/>
                  </a:lnTo>
                  <a:cubicBezTo>
                    <a:pt x="4139" y="9494"/>
                    <a:pt x="4687" y="10180"/>
                    <a:pt x="5738" y="10180"/>
                  </a:cubicBezTo>
                  <a:cubicBezTo>
                    <a:pt x="5789" y="10180"/>
                    <a:pt x="5841" y="10179"/>
                    <a:pt x="5894" y="10175"/>
                  </a:cubicBezTo>
                  <a:cubicBezTo>
                    <a:pt x="7118" y="10107"/>
                    <a:pt x="6983" y="8400"/>
                    <a:pt x="5837" y="8400"/>
                  </a:cubicBezTo>
                  <a:cubicBezTo>
                    <a:pt x="5779" y="8400"/>
                    <a:pt x="5719" y="8404"/>
                    <a:pt x="5656" y="8413"/>
                  </a:cubicBezTo>
                  <a:cubicBezTo>
                    <a:pt x="5623" y="8418"/>
                    <a:pt x="5590" y="8420"/>
                    <a:pt x="5555" y="8420"/>
                  </a:cubicBezTo>
                  <a:cubicBezTo>
                    <a:pt x="5082" y="8420"/>
                    <a:pt x="4497" y="7982"/>
                    <a:pt x="4108" y="7782"/>
                  </a:cubicBezTo>
                  <a:cubicBezTo>
                    <a:pt x="3929" y="7699"/>
                    <a:pt x="3727" y="7627"/>
                    <a:pt x="3525" y="7544"/>
                  </a:cubicBezTo>
                  <a:cubicBezTo>
                    <a:pt x="3953" y="7282"/>
                    <a:pt x="4287" y="6842"/>
                    <a:pt x="4572" y="6461"/>
                  </a:cubicBezTo>
                  <a:cubicBezTo>
                    <a:pt x="4882" y="6056"/>
                    <a:pt x="5144" y="5615"/>
                    <a:pt x="5370" y="5151"/>
                  </a:cubicBezTo>
                  <a:cubicBezTo>
                    <a:pt x="5596" y="4901"/>
                    <a:pt x="5799" y="4615"/>
                    <a:pt x="5965" y="4317"/>
                  </a:cubicBezTo>
                  <a:cubicBezTo>
                    <a:pt x="6311" y="3663"/>
                    <a:pt x="6370" y="2960"/>
                    <a:pt x="5942" y="2270"/>
                  </a:cubicBezTo>
                  <a:cubicBezTo>
                    <a:pt x="5918" y="2234"/>
                    <a:pt x="5882" y="2198"/>
                    <a:pt x="5846" y="2174"/>
                  </a:cubicBezTo>
                  <a:cubicBezTo>
                    <a:pt x="5784" y="2140"/>
                    <a:pt x="5713" y="2121"/>
                    <a:pt x="5644" y="2121"/>
                  </a:cubicBezTo>
                  <a:cubicBezTo>
                    <a:pt x="5595" y="2121"/>
                    <a:pt x="5546" y="2131"/>
                    <a:pt x="5501" y="2151"/>
                  </a:cubicBezTo>
                  <a:cubicBezTo>
                    <a:pt x="5418" y="2186"/>
                    <a:pt x="5370" y="2258"/>
                    <a:pt x="5346" y="2341"/>
                  </a:cubicBezTo>
                  <a:cubicBezTo>
                    <a:pt x="5227" y="2996"/>
                    <a:pt x="5168" y="3567"/>
                    <a:pt x="4870" y="4127"/>
                  </a:cubicBezTo>
                  <a:cubicBezTo>
                    <a:pt x="4822" y="4234"/>
                    <a:pt x="4763" y="4329"/>
                    <a:pt x="4703" y="4425"/>
                  </a:cubicBezTo>
                  <a:cubicBezTo>
                    <a:pt x="4239" y="5127"/>
                    <a:pt x="3632" y="5699"/>
                    <a:pt x="3060" y="6306"/>
                  </a:cubicBezTo>
                  <a:cubicBezTo>
                    <a:pt x="3048" y="6330"/>
                    <a:pt x="3037" y="6353"/>
                    <a:pt x="3025" y="6377"/>
                  </a:cubicBezTo>
                  <a:cubicBezTo>
                    <a:pt x="2906" y="6461"/>
                    <a:pt x="2798" y="6544"/>
                    <a:pt x="2679" y="6615"/>
                  </a:cubicBezTo>
                  <a:cubicBezTo>
                    <a:pt x="2489" y="6282"/>
                    <a:pt x="2322" y="5925"/>
                    <a:pt x="2179" y="5580"/>
                  </a:cubicBezTo>
                  <a:cubicBezTo>
                    <a:pt x="1846" y="4806"/>
                    <a:pt x="1560" y="4008"/>
                    <a:pt x="1334" y="3198"/>
                  </a:cubicBezTo>
                  <a:cubicBezTo>
                    <a:pt x="1215" y="2686"/>
                    <a:pt x="1155" y="2162"/>
                    <a:pt x="1167" y="1639"/>
                  </a:cubicBezTo>
                  <a:cubicBezTo>
                    <a:pt x="1167" y="1210"/>
                    <a:pt x="1167" y="769"/>
                    <a:pt x="1143" y="317"/>
                  </a:cubicBezTo>
                  <a:cubicBezTo>
                    <a:pt x="1143" y="121"/>
                    <a:pt x="980" y="1"/>
                    <a:pt x="817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34"/>
            <p:cNvSpPr/>
            <p:nvPr/>
          </p:nvSpPr>
          <p:spPr>
            <a:xfrm>
              <a:off x="2709577" y="449238"/>
              <a:ext cx="188751" cy="159404"/>
            </a:xfrm>
            <a:custGeom>
              <a:rect b="b" l="l" r="r" t="t"/>
              <a:pathLst>
                <a:path extrusionOk="0" h="3862" w="4573">
                  <a:moveTo>
                    <a:pt x="2086" y="1"/>
                  </a:moveTo>
                  <a:cubicBezTo>
                    <a:pt x="1193" y="1"/>
                    <a:pt x="747" y="840"/>
                    <a:pt x="537" y="1802"/>
                  </a:cubicBezTo>
                  <a:cubicBezTo>
                    <a:pt x="179" y="2326"/>
                    <a:pt x="1" y="2933"/>
                    <a:pt x="13" y="3564"/>
                  </a:cubicBezTo>
                  <a:cubicBezTo>
                    <a:pt x="150" y="3335"/>
                    <a:pt x="397" y="3194"/>
                    <a:pt x="660" y="3194"/>
                  </a:cubicBezTo>
                  <a:cubicBezTo>
                    <a:pt x="670" y="3194"/>
                    <a:pt x="681" y="3194"/>
                    <a:pt x="691" y="3195"/>
                  </a:cubicBezTo>
                  <a:cubicBezTo>
                    <a:pt x="1144" y="3195"/>
                    <a:pt x="1596" y="3230"/>
                    <a:pt x="2037" y="3266"/>
                  </a:cubicBezTo>
                  <a:cubicBezTo>
                    <a:pt x="2090" y="3245"/>
                    <a:pt x="2146" y="3233"/>
                    <a:pt x="2200" y="3233"/>
                  </a:cubicBezTo>
                  <a:cubicBezTo>
                    <a:pt x="2266" y="3233"/>
                    <a:pt x="2330" y="3251"/>
                    <a:pt x="2382" y="3290"/>
                  </a:cubicBezTo>
                  <a:cubicBezTo>
                    <a:pt x="2561" y="3302"/>
                    <a:pt x="2736" y="3308"/>
                    <a:pt x="2912" y="3308"/>
                  </a:cubicBezTo>
                  <a:cubicBezTo>
                    <a:pt x="3087" y="3308"/>
                    <a:pt x="3263" y="3302"/>
                    <a:pt x="3442" y="3290"/>
                  </a:cubicBezTo>
                  <a:cubicBezTo>
                    <a:pt x="3477" y="3286"/>
                    <a:pt x="3513" y="3284"/>
                    <a:pt x="3549" y="3284"/>
                  </a:cubicBezTo>
                  <a:cubicBezTo>
                    <a:pt x="3914" y="3284"/>
                    <a:pt x="4252" y="3503"/>
                    <a:pt x="4382" y="3861"/>
                  </a:cubicBezTo>
                  <a:cubicBezTo>
                    <a:pt x="4573" y="3099"/>
                    <a:pt x="4287" y="2373"/>
                    <a:pt x="3942" y="1683"/>
                  </a:cubicBezTo>
                  <a:cubicBezTo>
                    <a:pt x="3882" y="1444"/>
                    <a:pt x="3787" y="1206"/>
                    <a:pt x="3656" y="992"/>
                  </a:cubicBezTo>
                  <a:cubicBezTo>
                    <a:pt x="3477" y="516"/>
                    <a:pt x="3192" y="171"/>
                    <a:pt x="2703" y="147"/>
                  </a:cubicBezTo>
                  <a:cubicBezTo>
                    <a:pt x="2572" y="75"/>
                    <a:pt x="2442" y="28"/>
                    <a:pt x="2299" y="16"/>
                  </a:cubicBezTo>
                  <a:cubicBezTo>
                    <a:pt x="2225" y="6"/>
                    <a:pt x="2154" y="1"/>
                    <a:pt x="2086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34"/>
            <p:cNvSpPr/>
            <p:nvPr/>
          </p:nvSpPr>
          <p:spPr>
            <a:xfrm>
              <a:off x="2508113" y="331316"/>
              <a:ext cx="199069" cy="175089"/>
            </a:xfrm>
            <a:custGeom>
              <a:rect b="b" l="l" r="r" t="t"/>
              <a:pathLst>
                <a:path extrusionOk="0" h="4242" w="4823">
                  <a:moveTo>
                    <a:pt x="2313" y="1"/>
                  </a:moveTo>
                  <a:cubicBezTo>
                    <a:pt x="1871" y="1"/>
                    <a:pt x="1427" y="176"/>
                    <a:pt x="1060" y="563"/>
                  </a:cubicBezTo>
                  <a:cubicBezTo>
                    <a:pt x="214" y="1456"/>
                    <a:pt x="0" y="2992"/>
                    <a:pt x="12" y="4242"/>
                  </a:cubicBezTo>
                  <a:cubicBezTo>
                    <a:pt x="36" y="4147"/>
                    <a:pt x="84" y="4063"/>
                    <a:pt x="143" y="3992"/>
                  </a:cubicBezTo>
                  <a:cubicBezTo>
                    <a:pt x="536" y="3540"/>
                    <a:pt x="1167" y="3551"/>
                    <a:pt x="1727" y="3540"/>
                  </a:cubicBezTo>
                  <a:cubicBezTo>
                    <a:pt x="2370" y="3504"/>
                    <a:pt x="3012" y="3492"/>
                    <a:pt x="3643" y="3432"/>
                  </a:cubicBezTo>
                  <a:cubicBezTo>
                    <a:pt x="3684" y="3427"/>
                    <a:pt x="3725" y="3424"/>
                    <a:pt x="3765" y="3424"/>
                  </a:cubicBezTo>
                  <a:cubicBezTo>
                    <a:pt x="4149" y="3424"/>
                    <a:pt x="4500" y="3674"/>
                    <a:pt x="4608" y="4051"/>
                  </a:cubicBezTo>
                  <a:cubicBezTo>
                    <a:pt x="4822" y="3016"/>
                    <a:pt x="4429" y="1599"/>
                    <a:pt x="3917" y="884"/>
                  </a:cubicBezTo>
                  <a:cubicBezTo>
                    <a:pt x="3519" y="327"/>
                    <a:pt x="2917" y="1"/>
                    <a:pt x="231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34"/>
            <p:cNvSpPr/>
            <p:nvPr/>
          </p:nvSpPr>
          <p:spPr>
            <a:xfrm>
              <a:off x="2546959" y="552591"/>
              <a:ext cx="29553" cy="10979"/>
            </a:xfrm>
            <a:custGeom>
              <a:rect b="b" l="l" r="r" t="t"/>
              <a:pathLst>
                <a:path extrusionOk="0" h="266" w="716">
                  <a:moveTo>
                    <a:pt x="1" y="0"/>
                  </a:moveTo>
                  <a:cubicBezTo>
                    <a:pt x="172" y="171"/>
                    <a:pt x="401" y="266"/>
                    <a:pt x="636" y="266"/>
                  </a:cubicBezTo>
                  <a:cubicBezTo>
                    <a:pt x="662" y="266"/>
                    <a:pt x="689" y="264"/>
                    <a:pt x="715" y="262"/>
                  </a:cubicBezTo>
                  <a:lnTo>
                    <a:pt x="715" y="191"/>
                  </a:lnTo>
                  <a:cubicBezTo>
                    <a:pt x="477" y="155"/>
                    <a:pt x="227" y="95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34"/>
            <p:cNvSpPr/>
            <p:nvPr/>
          </p:nvSpPr>
          <p:spPr>
            <a:xfrm>
              <a:off x="2514517" y="523079"/>
              <a:ext cx="13827" cy="18739"/>
            </a:xfrm>
            <a:custGeom>
              <a:rect b="b" l="l" r="r" t="t"/>
              <a:pathLst>
                <a:path extrusionOk="0" h="454" w="335">
                  <a:moveTo>
                    <a:pt x="1" y="1"/>
                  </a:moveTo>
                  <a:cubicBezTo>
                    <a:pt x="1" y="13"/>
                    <a:pt x="1" y="25"/>
                    <a:pt x="1" y="36"/>
                  </a:cubicBezTo>
                  <a:cubicBezTo>
                    <a:pt x="1" y="227"/>
                    <a:pt x="132" y="406"/>
                    <a:pt x="334" y="453"/>
                  </a:cubicBezTo>
                  <a:cubicBezTo>
                    <a:pt x="203" y="358"/>
                    <a:pt x="108" y="227"/>
                    <a:pt x="37" y="84"/>
                  </a:cubicBezTo>
                  <a:cubicBezTo>
                    <a:pt x="13" y="60"/>
                    <a:pt x="13" y="25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34"/>
            <p:cNvSpPr/>
            <p:nvPr/>
          </p:nvSpPr>
          <p:spPr>
            <a:xfrm>
              <a:off x="2500811" y="472971"/>
              <a:ext cx="199565" cy="89484"/>
            </a:xfrm>
            <a:custGeom>
              <a:rect b="b" l="l" r="r" t="t"/>
              <a:pathLst>
                <a:path extrusionOk="0" h="2168" w="4835">
                  <a:moveTo>
                    <a:pt x="3821" y="1"/>
                  </a:moveTo>
                  <a:cubicBezTo>
                    <a:pt x="3774" y="1"/>
                    <a:pt x="3727" y="4"/>
                    <a:pt x="3679" y="12"/>
                  </a:cubicBezTo>
                  <a:cubicBezTo>
                    <a:pt x="3048" y="72"/>
                    <a:pt x="2406" y="84"/>
                    <a:pt x="1763" y="108"/>
                  </a:cubicBezTo>
                  <a:cubicBezTo>
                    <a:pt x="1203" y="131"/>
                    <a:pt x="572" y="119"/>
                    <a:pt x="179" y="572"/>
                  </a:cubicBezTo>
                  <a:cubicBezTo>
                    <a:pt x="120" y="643"/>
                    <a:pt x="72" y="727"/>
                    <a:pt x="48" y="810"/>
                  </a:cubicBezTo>
                  <a:cubicBezTo>
                    <a:pt x="0" y="953"/>
                    <a:pt x="0" y="1096"/>
                    <a:pt x="60" y="1227"/>
                  </a:cubicBezTo>
                  <a:cubicBezTo>
                    <a:pt x="72" y="1250"/>
                    <a:pt x="72" y="1274"/>
                    <a:pt x="84" y="1298"/>
                  </a:cubicBezTo>
                  <a:cubicBezTo>
                    <a:pt x="167" y="1441"/>
                    <a:pt x="262" y="1572"/>
                    <a:pt x="381" y="1679"/>
                  </a:cubicBezTo>
                  <a:cubicBezTo>
                    <a:pt x="524" y="1786"/>
                    <a:pt x="679" y="1882"/>
                    <a:pt x="846" y="1941"/>
                  </a:cubicBezTo>
                  <a:cubicBezTo>
                    <a:pt x="1072" y="2024"/>
                    <a:pt x="1322" y="2084"/>
                    <a:pt x="1560" y="2120"/>
                  </a:cubicBezTo>
                  <a:cubicBezTo>
                    <a:pt x="1584" y="1620"/>
                    <a:pt x="1739" y="1120"/>
                    <a:pt x="2013" y="691"/>
                  </a:cubicBezTo>
                  <a:cubicBezTo>
                    <a:pt x="2077" y="590"/>
                    <a:pt x="2177" y="544"/>
                    <a:pt x="2276" y="544"/>
                  </a:cubicBezTo>
                  <a:cubicBezTo>
                    <a:pt x="2433" y="544"/>
                    <a:pt x="2589" y="660"/>
                    <a:pt x="2596" y="858"/>
                  </a:cubicBezTo>
                  <a:cubicBezTo>
                    <a:pt x="2632" y="1310"/>
                    <a:pt x="2620" y="1751"/>
                    <a:pt x="2620" y="2167"/>
                  </a:cubicBezTo>
                  <a:cubicBezTo>
                    <a:pt x="3025" y="2167"/>
                    <a:pt x="3394" y="2132"/>
                    <a:pt x="3679" y="2108"/>
                  </a:cubicBezTo>
                  <a:cubicBezTo>
                    <a:pt x="4525" y="2060"/>
                    <a:pt x="4834" y="1215"/>
                    <a:pt x="4644" y="619"/>
                  </a:cubicBezTo>
                  <a:cubicBezTo>
                    <a:pt x="4538" y="249"/>
                    <a:pt x="4196" y="1"/>
                    <a:pt x="38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34"/>
            <p:cNvSpPr/>
            <p:nvPr/>
          </p:nvSpPr>
          <p:spPr>
            <a:xfrm>
              <a:off x="2802036" y="584744"/>
              <a:ext cx="92456" cy="88659"/>
            </a:xfrm>
            <a:custGeom>
              <a:rect b="b" l="l" r="r" t="t"/>
              <a:pathLst>
                <a:path extrusionOk="0" h="2148" w="2240">
                  <a:moveTo>
                    <a:pt x="1167" y="1"/>
                  </a:moveTo>
                  <a:cubicBezTo>
                    <a:pt x="1132" y="1"/>
                    <a:pt x="1096" y="3"/>
                    <a:pt x="1061" y="7"/>
                  </a:cubicBezTo>
                  <a:cubicBezTo>
                    <a:pt x="882" y="19"/>
                    <a:pt x="706" y="25"/>
                    <a:pt x="531" y="25"/>
                  </a:cubicBezTo>
                  <a:cubicBezTo>
                    <a:pt x="355" y="25"/>
                    <a:pt x="180" y="19"/>
                    <a:pt x="1" y="7"/>
                  </a:cubicBezTo>
                  <a:lnTo>
                    <a:pt x="1" y="7"/>
                  </a:lnTo>
                  <a:cubicBezTo>
                    <a:pt x="37" y="31"/>
                    <a:pt x="72" y="66"/>
                    <a:pt x="96" y="102"/>
                  </a:cubicBezTo>
                  <a:cubicBezTo>
                    <a:pt x="537" y="793"/>
                    <a:pt x="465" y="1495"/>
                    <a:pt x="132" y="2138"/>
                  </a:cubicBezTo>
                  <a:cubicBezTo>
                    <a:pt x="287" y="2144"/>
                    <a:pt x="442" y="2147"/>
                    <a:pt x="596" y="2147"/>
                  </a:cubicBezTo>
                  <a:cubicBezTo>
                    <a:pt x="751" y="2147"/>
                    <a:pt x="906" y="2144"/>
                    <a:pt x="1061" y="2138"/>
                  </a:cubicBezTo>
                  <a:cubicBezTo>
                    <a:pt x="1930" y="2102"/>
                    <a:pt x="2239" y="1198"/>
                    <a:pt x="2001" y="578"/>
                  </a:cubicBezTo>
                  <a:cubicBezTo>
                    <a:pt x="1860" y="220"/>
                    <a:pt x="1531" y="1"/>
                    <a:pt x="11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34"/>
            <p:cNvSpPr/>
            <p:nvPr/>
          </p:nvSpPr>
          <p:spPr>
            <a:xfrm>
              <a:off x="2712643" y="581071"/>
              <a:ext cx="91919" cy="84572"/>
            </a:xfrm>
            <a:custGeom>
              <a:rect b="b" l="l" r="r" t="t"/>
              <a:pathLst>
                <a:path extrusionOk="0" h="2049" w="2227">
                  <a:moveTo>
                    <a:pt x="850" y="0"/>
                  </a:moveTo>
                  <a:cubicBezTo>
                    <a:pt x="587" y="0"/>
                    <a:pt x="340" y="141"/>
                    <a:pt x="203" y="370"/>
                  </a:cubicBezTo>
                  <a:cubicBezTo>
                    <a:pt x="0" y="763"/>
                    <a:pt x="119" y="1251"/>
                    <a:pt x="476" y="1513"/>
                  </a:cubicBezTo>
                  <a:cubicBezTo>
                    <a:pt x="810" y="1763"/>
                    <a:pt x="1191" y="1941"/>
                    <a:pt x="1608" y="2049"/>
                  </a:cubicBezTo>
                  <a:cubicBezTo>
                    <a:pt x="1893" y="1489"/>
                    <a:pt x="1953" y="917"/>
                    <a:pt x="2084" y="263"/>
                  </a:cubicBezTo>
                  <a:cubicBezTo>
                    <a:pt x="2096" y="179"/>
                    <a:pt x="2155" y="108"/>
                    <a:pt x="2227" y="72"/>
                  </a:cubicBezTo>
                  <a:cubicBezTo>
                    <a:pt x="1786" y="36"/>
                    <a:pt x="1334" y="1"/>
                    <a:pt x="881" y="1"/>
                  </a:cubicBezTo>
                  <a:cubicBezTo>
                    <a:pt x="871" y="0"/>
                    <a:pt x="860" y="0"/>
                    <a:pt x="8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34"/>
            <p:cNvSpPr/>
            <p:nvPr/>
          </p:nvSpPr>
          <p:spPr>
            <a:xfrm>
              <a:off x="2567054" y="495384"/>
              <a:ext cx="294332" cy="420097"/>
            </a:xfrm>
            <a:custGeom>
              <a:rect b="b" l="l" r="r" t="t"/>
              <a:pathLst>
                <a:path extrusionOk="0" h="10178" w="7131">
                  <a:moveTo>
                    <a:pt x="812" y="1"/>
                  </a:moveTo>
                  <a:cubicBezTo>
                    <a:pt x="713" y="1"/>
                    <a:pt x="613" y="47"/>
                    <a:pt x="549" y="148"/>
                  </a:cubicBezTo>
                  <a:cubicBezTo>
                    <a:pt x="287" y="577"/>
                    <a:pt x="132" y="1077"/>
                    <a:pt x="96" y="1577"/>
                  </a:cubicBezTo>
                  <a:lnTo>
                    <a:pt x="96" y="1648"/>
                  </a:lnTo>
                  <a:cubicBezTo>
                    <a:pt x="1" y="3244"/>
                    <a:pt x="799" y="5149"/>
                    <a:pt x="1311" y="6411"/>
                  </a:cubicBezTo>
                  <a:cubicBezTo>
                    <a:pt x="1608" y="7161"/>
                    <a:pt x="1977" y="7923"/>
                    <a:pt x="2608" y="8458"/>
                  </a:cubicBezTo>
                  <a:cubicBezTo>
                    <a:pt x="2787" y="8625"/>
                    <a:pt x="2989" y="8756"/>
                    <a:pt x="3216" y="8863"/>
                  </a:cubicBezTo>
                  <a:lnTo>
                    <a:pt x="3311" y="8923"/>
                  </a:lnTo>
                  <a:cubicBezTo>
                    <a:pt x="4140" y="9491"/>
                    <a:pt x="4687" y="10178"/>
                    <a:pt x="5749" y="10178"/>
                  </a:cubicBezTo>
                  <a:cubicBezTo>
                    <a:pt x="5800" y="10178"/>
                    <a:pt x="5853" y="10176"/>
                    <a:pt x="5906" y="10173"/>
                  </a:cubicBezTo>
                  <a:cubicBezTo>
                    <a:pt x="7130" y="10105"/>
                    <a:pt x="6995" y="8397"/>
                    <a:pt x="5850" y="8397"/>
                  </a:cubicBezTo>
                  <a:cubicBezTo>
                    <a:pt x="5792" y="8397"/>
                    <a:pt x="5731" y="8402"/>
                    <a:pt x="5668" y="8411"/>
                  </a:cubicBezTo>
                  <a:cubicBezTo>
                    <a:pt x="5635" y="8416"/>
                    <a:pt x="5602" y="8418"/>
                    <a:pt x="5568" y="8418"/>
                  </a:cubicBezTo>
                  <a:cubicBezTo>
                    <a:pt x="5095" y="8418"/>
                    <a:pt x="4508" y="7980"/>
                    <a:pt x="4109" y="7780"/>
                  </a:cubicBezTo>
                  <a:cubicBezTo>
                    <a:pt x="3942" y="7696"/>
                    <a:pt x="3739" y="7625"/>
                    <a:pt x="3537" y="7542"/>
                  </a:cubicBezTo>
                  <a:cubicBezTo>
                    <a:pt x="3966" y="7280"/>
                    <a:pt x="4299" y="6839"/>
                    <a:pt x="4585" y="6458"/>
                  </a:cubicBezTo>
                  <a:cubicBezTo>
                    <a:pt x="4894" y="6053"/>
                    <a:pt x="5156" y="5613"/>
                    <a:pt x="5371" y="5149"/>
                  </a:cubicBezTo>
                  <a:cubicBezTo>
                    <a:pt x="5609" y="4898"/>
                    <a:pt x="5811" y="4613"/>
                    <a:pt x="5966" y="4303"/>
                  </a:cubicBezTo>
                  <a:cubicBezTo>
                    <a:pt x="6299" y="3660"/>
                    <a:pt x="6371" y="2958"/>
                    <a:pt x="5930" y="2267"/>
                  </a:cubicBezTo>
                  <a:cubicBezTo>
                    <a:pt x="5906" y="2231"/>
                    <a:pt x="5871" y="2196"/>
                    <a:pt x="5835" y="2172"/>
                  </a:cubicBezTo>
                  <a:cubicBezTo>
                    <a:pt x="5776" y="2133"/>
                    <a:pt x="5710" y="2115"/>
                    <a:pt x="5644" y="2115"/>
                  </a:cubicBezTo>
                  <a:cubicBezTo>
                    <a:pt x="5591" y="2115"/>
                    <a:pt x="5538" y="2127"/>
                    <a:pt x="5490" y="2148"/>
                  </a:cubicBezTo>
                  <a:cubicBezTo>
                    <a:pt x="5406" y="2184"/>
                    <a:pt x="5359" y="2255"/>
                    <a:pt x="5335" y="2339"/>
                  </a:cubicBezTo>
                  <a:cubicBezTo>
                    <a:pt x="5216" y="2993"/>
                    <a:pt x="5156" y="3565"/>
                    <a:pt x="4859" y="4125"/>
                  </a:cubicBezTo>
                  <a:cubicBezTo>
                    <a:pt x="4811" y="4232"/>
                    <a:pt x="4752" y="4327"/>
                    <a:pt x="4692" y="4422"/>
                  </a:cubicBezTo>
                  <a:cubicBezTo>
                    <a:pt x="4228" y="5125"/>
                    <a:pt x="3620" y="5696"/>
                    <a:pt x="3061" y="6303"/>
                  </a:cubicBezTo>
                  <a:cubicBezTo>
                    <a:pt x="3037" y="6327"/>
                    <a:pt x="3025" y="6351"/>
                    <a:pt x="3013" y="6375"/>
                  </a:cubicBezTo>
                  <a:cubicBezTo>
                    <a:pt x="2894" y="6458"/>
                    <a:pt x="2787" y="6530"/>
                    <a:pt x="2668" y="6613"/>
                  </a:cubicBezTo>
                  <a:cubicBezTo>
                    <a:pt x="2477" y="6280"/>
                    <a:pt x="2311" y="5934"/>
                    <a:pt x="2168" y="5577"/>
                  </a:cubicBezTo>
                  <a:cubicBezTo>
                    <a:pt x="1834" y="4803"/>
                    <a:pt x="1549" y="4017"/>
                    <a:pt x="1323" y="3208"/>
                  </a:cubicBezTo>
                  <a:cubicBezTo>
                    <a:pt x="1203" y="2684"/>
                    <a:pt x="1144" y="2160"/>
                    <a:pt x="1156" y="1624"/>
                  </a:cubicBezTo>
                  <a:cubicBezTo>
                    <a:pt x="1156" y="1196"/>
                    <a:pt x="1168" y="767"/>
                    <a:pt x="1132" y="315"/>
                  </a:cubicBezTo>
                  <a:cubicBezTo>
                    <a:pt x="1125" y="117"/>
                    <a:pt x="969" y="1"/>
                    <a:pt x="812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34"/>
            <p:cNvSpPr/>
            <p:nvPr/>
          </p:nvSpPr>
          <p:spPr>
            <a:xfrm>
              <a:off x="2710615" y="3738154"/>
              <a:ext cx="371227" cy="358845"/>
            </a:xfrm>
            <a:custGeom>
              <a:rect b="b" l="l" r="r" t="t"/>
              <a:pathLst>
                <a:path extrusionOk="0" h="8694" w="8994">
                  <a:moveTo>
                    <a:pt x="3052" y="0"/>
                  </a:moveTo>
                  <a:cubicBezTo>
                    <a:pt x="2836" y="0"/>
                    <a:pt x="2608" y="19"/>
                    <a:pt x="2370" y="57"/>
                  </a:cubicBezTo>
                  <a:cubicBezTo>
                    <a:pt x="2168" y="93"/>
                    <a:pt x="2013" y="224"/>
                    <a:pt x="1941" y="414"/>
                  </a:cubicBezTo>
                  <a:cubicBezTo>
                    <a:pt x="1715" y="438"/>
                    <a:pt x="1501" y="497"/>
                    <a:pt x="1298" y="605"/>
                  </a:cubicBezTo>
                  <a:cubicBezTo>
                    <a:pt x="1584" y="807"/>
                    <a:pt x="1870" y="1033"/>
                    <a:pt x="2144" y="1259"/>
                  </a:cubicBezTo>
                  <a:cubicBezTo>
                    <a:pt x="2453" y="1307"/>
                    <a:pt x="2763" y="1390"/>
                    <a:pt x="3037" y="1450"/>
                  </a:cubicBezTo>
                  <a:cubicBezTo>
                    <a:pt x="3703" y="1581"/>
                    <a:pt x="4358" y="1759"/>
                    <a:pt x="4989" y="1962"/>
                  </a:cubicBezTo>
                  <a:cubicBezTo>
                    <a:pt x="5281" y="2059"/>
                    <a:pt x="5161" y="2451"/>
                    <a:pt x="4904" y="2451"/>
                  </a:cubicBezTo>
                  <a:cubicBezTo>
                    <a:pt x="4878" y="2451"/>
                    <a:pt x="4851" y="2447"/>
                    <a:pt x="4823" y="2438"/>
                  </a:cubicBezTo>
                  <a:cubicBezTo>
                    <a:pt x="4215" y="2259"/>
                    <a:pt x="3608" y="2117"/>
                    <a:pt x="2989" y="2009"/>
                  </a:cubicBezTo>
                  <a:lnTo>
                    <a:pt x="2989" y="2009"/>
                  </a:lnTo>
                  <a:cubicBezTo>
                    <a:pt x="3239" y="2236"/>
                    <a:pt x="3477" y="2474"/>
                    <a:pt x="3715" y="2712"/>
                  </a:cubicBezTo>
                  <a:cubicBezTo>
                    <a:pt x="4692" y="2867"/>
                    <a:pt x="5716" y="3462"/>
                    <a:pt x="6454" y="4022"/>
                  </a:cubicBezTo>
                  <a:cubicBezTo>
                    <a:pt x="6659" y="4186"/>
                    <a:pt x="6546" y="4553"/>
                    <a:pt x="6313" y="4553"/>
                  </a:cubicBezTo>
                  <a:cubicBezTo>
                    <a:pt x="6276" y="4553"/>
                    <a:pt x="6235" y="4543"/>
                    <a:pt x="6192" y="4522"/>
                  </a:cubicBezTo>
                  <a:cubicBezTo>
                    <a:pt x="5751" y="4307"/>
                    <a:pt x="5287" y="4117"/>
                    <a:pt x="4823" y="3938"/>
                  </a:cubicBezTo>
                  <a:lnTo>
                    <a:pt x="4823" y="3938"/>
                  </a:lnTo>
                  <a:lnTo>
                    <a:pt x="4977" y="4129"/>
                  </a:lnTo>
                  <a:cubicBezTo>
                    <a:pt x="5287" y="4498"/>
                    <a:pt x="5573" y="4891"/>
                    <a:pt x="5847" y="5296"/>
                  </a:cubicBezTo>
                  <a:cubicBezTo>
                    <a:pt x="5903" y="5215"/>
                    <a:pt x="5993" y="5167"/>
                    <a:pt x="6085" y="5167"/>
                  </a:cubicBezTo>
                  <a:cubicBezTo>
                    <a:pt x="6129" y="5167"/>
                    <a:pt x="6174" y="5177"/>
                    <a:pt x="6216" y="5200"/>
                  </a:cubicBezTo>
                  <a:lnTo>
                    <a:pt x="7204" y="5629"/>
                  </a:lnTo>
                  <a:cubicBezTo>
                    <a:pt x="7542" y="5777"/>
                    <a:pt x="7421" y="6262"/>
                    <a:pt x="7115" y="6262"/>
                  </a:cubicBezTo>
                  <a:cubicBezTo>
                    <a:pt x="7076" y="6262"/>
                    <a:pt x="7034" y="6254"/>
                    <a:pt x="6990" y="6236"/>
                  </a:cubicBezTo>
                  <a:lnTo>
                    <a:pt x="6287" y="5950"/>
                  </a:lnTo>
                  <a:lnTo>
                    <a:pt x="6287" y="5950"/>
                  </a:lnTo>
                  <a:cubicBezTo>
                    <a:pt x="6597" y="6427"/>
                    <a:pt x="6894" y="6915"/>
                    <a:pt x="7216" y="7379"/>
                  </a:cubicBezTo>
                  <a:cubicBezTo>
                    <a:pt x="7303" y="7502"/>
                    <a:pt x="7198" y="7644"/>
                    <a:pt x="7088" y="7644"/>
                  </a:cubicBezTo>
                  <a:cubicBezTo>
                    <a:pt x="7049" y="7644"/>
                    <a:pt x="7009" y="7626"/>
                    <a:pt x="6978" y="7582"/>
                  </a:cubicBezTo>
                  <a:cubicBezTo>
                    <a:pt x="6609" y="7105"/>
                    <a:pt x="6216" y="6653"/>
                    <a:pt x="5799" y="6212"/>
                  </a:cubicBezTo>
                  <a:lnTo>
                    <a:pt x="5799" y="6212"/>
                  </a:lnTo>
                  <a:cubicBezTo>
                    <a:pt x="5763" y="6427"/>
                    <a:pt x="5763" y="6653"/>
                    <a:pt x="5811" y="6867"/>
                  </a:cubicBezTo>
                  <a:cubicBezTo>
                    <a:pt x="5847" y="7058"/>
                    <a:pt x="5716" y="7224"/>
                    <a:pt x="5537" y="7260"/>
                  </a:cubicBezTo>
                  <a:cubicBezTo>
                    <a:pt x="5521" y="7262"/>
                    <a:pt x="5505" y="7263"/>
                    <a:pt x="5489" y="7263"/>
                  </a:cubicBezTo>
                  <a:cubicBezTo>
                    <a:pt x="5319" y="7263"/>
                    <a:pt x="5177" y="7150"/>
                    <a:pt x="5144" y="6986"/>
                  </a:cubicBezTo>
                  <a:cubicBezTo>
                    <a:pt x="5037" y="6546"/>
                    <a:pt x="5096" y="6093"/>
                    <a:pt x="5323" y="5712"/>
                  </a:cubicBezTo>
                  <a:cubicBezTo>
                    <a:pt x="5061" y="5438"/>
                    <a:pt x="4787" y="5165"/>
                    <a:pt x="4525" y="4879"/>
                  </a:cubicBezTo>
                  <a:cubicBezTo>
                    <a:pt x="4334" y="4665"/>
                    <a:pt x="4144" y="4462"/>
                    <a:pt x="3953" y="4260"/>
                  </a:cubicBezTo>
                  <a:lnTo>
                    <a:pt x="3953" y="4260"/>
                  </a:lnTo>
                  <a:cubicBezTo>
                    <a:pt x="3953" y="4319"/>
                    <a:pt x="3965" y="4379"/>
                    <a:pt x="3977" y="4426"/>
                  </a:cubicBezTo>
                  <a:cubicBezTo>
                    <a:pt x="4025" y="4760"/>
                    <a:pt x="4251" y="5677"/>
                    <a:pt x="3715" y="5772"/>
                  </a:cubicBezTo>
                  <a:cubicBezTo>
                    <a:pt x="3690" y="5776"/>
                    <a:pt x="3665" y="5779"/>
                    <a:pt x="3641" y="5779"/>
                  </a:cubicBezTo>
                  <a:cubicBezTo>
                    <a:pt x="3169" y="5779"/>
                    <a:pt x="3070" y="4911"/>
                    <a:pt x="3013" y="4593"/>
                  </a:cubicBezTo>
                  <a:cubicBezTo>
                    <a:pt x="2930" y="4224"/>
                    <a:pt x="2775" y="3700"/>
                    <a:pt x="2834" y="3248"/>
                  </a:cubicBezTo>
                  <a:cubicBezTo>
                    <a:pt x="2822" y="3212"/>
                    <a:pt x="2810" y="3176"/>
                    <a:pt x="2799" y="3141"/>
                  </a:cubicBezTo>
                  <a:cubicBezTo>
                    <a:pt x="2501" y="2867"/>
                    <a:pt x="2215" y="2605"/>
                    <a:pt x="1906" y="2343"/>
                  </a:cubicBezTo>
                  <a:lnTo>
                    <a:pt x="1906" y="2355"/>
                  </a:lnTo>
                  <a:cubicBezTo>
                    <a:pt x="1917" y="2748"/>
                    <a:pt x="1965" y="3129"/>
                    <a:pt x="2037" y="3510"/>
                  </a:cubicBezTo>
                  <a:cubicBezTo>
                    <a:pt x="2083" y="3736"/>
                    <a:pt x="1917" y="3862"/>
                    <a:pt x="1743" y="3862"/>
                  </a:cubicBezTo>
                  <a:cubicBezTo>
                    <a:pt x="1606" y="3862"/>
                    <a:pt x="1465" y="3784"/>
                    <a:pt x="1417" y="3617"/>
                  </a:cubicBezTo>
                  <a:cubicBezTo>
                    <a:pt x="1298" y="3188"/>
                    <a:pt x="1275" y="2748"/>
                    <a:pt x="1346" y="2307"/>
                  </a:cubicBezTo>
                  <a:cubicBezTo>
                    <a:pt x="1358" y="2188"/>
                    <a:pt x="1453" y="2081"/>
                    <a:pt x="1572" y="2057"/>
                  </a:cubicBezTo>
                  <a:cubicBezTo>
                    <a:pt x="1227" y="1783"/>
                    <a:pt x="882" y="1521"/>
                    <a:pt x="524" y="1271"/>
                  </a:cubicBezTo>
                  <a:cubicBezTo>
                    <a:pt x="251" y="1652"/>
                    <a:pt x="96" y="2129"/>
                    <a:pt x="72" y="2605"/>
                  </a:cubicBezTo>
                  <a:cubicBezTo>
                    <a:pt x="1" y="4307"/>
                    <a:pt x="1406" y="5677"/>
                    <a:pt x="2715" y="6546"/>
                  </a:cubicBezTo>
                  <a:cubicBezTo>
                    <a:pt x="4180" y="7498"/>
                    <a:pt x="5799" y="8213"/>
                    <a:pt x="7502" y="8665"/>
                  </a:cubicBezTo>
                  <a:cubicBezTo>
                    <a:pt x="7579" y="8685"/>
                    <a:pt x="7657" y="8694"/>
                    <a:pt x="7736" y="8694"/>
                  </a:cubicBezTo>
                  <a:cubicBezTo>
                    <a:pt x="8372" y="8694"/>
                    <a:pt x="8993" y="8083"/>
                    <a:pt x="8633" y="7415"/>
                  </a:cubicBezTo>
                  <a:cubicBezTo>
                    <a:pt x="7308" y="4935"/>
                    <a:pt x="6608" y="0"/>
                    <a:pt x="305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34"/>
            <p:cNvSpPr/>
            <p:nvPr/>
          </p:nvSpPr>
          <p:spPr>
            <a:xfrm>
              <a:off x="2547455" y="3669844"/>
              <a:ext cx="474456" cy="383816"/>
            </a:xfrm>
            <a:custGeom>
              <a:rect b="b" l="l" r="r" t="t"/>
              <a:pathLst>
                <a:path extrusionOk="0" h="9299" w="11495">
                  <a:moveTo>
                    <a:pt x="700" y="1"/>
                  </a:moveTo>
                  <a:cubicBezTo>
                    <a:pt x="526" y="1"/>
                    <a:pt x="356" y="25"/>
                    <a:pt x="191" y="81"/>
                  </a:cubicBezTo>
                  <a:cubicBezTo>
                    <a:pt x="36" y="152"/>
                    <a:pt x="1" y="355"/>
                    <a:pt x="108" y="474"/>
                  </a:cubicBezTo>
                  <a:cubicBezTo>
                    <a:pt x="417" y="866"/>
                    <a:pt x="846" y="997"/>
                    <a:pt x="1310" y="1188"/>
                  </a:cubicBezTo>
                  <a:cubicBezTo>
                    <a:pt x="1906" y="1426"/>
                    <a:pt x="2477" y="1700"/>
                    <a:pt x="3049" y="2009"/>
                  </a:cubicBezTo>
                  <a:cubicBezTo>
                    <a:pt x="3537" y="2283"/>
                    <a:pt x="4025" y="2593"/>
                    <a:pt x="4489" y="2926"/>
                  </a:cubicBezTo>
                  <a:cubicBezTo>
                    <a:pt x="4847" y="3176"/>
                    <a:pt x="5192" y="3438"/>
                    <a:pt x="5525" y="3712"/>
                  </a:cubicBezTo>
                  <a:cubicBezTo>
                    <a:pt x="5406" y="3736"/>
                    <a:pt x="5311" y="3843"/>
                    <a:pt x="5299" y="3962"/>
                  </a:cubicBezTo>
                  <a:cubicBezTo>
                    <a:pt x="5228" y="4403"/>
                    <a:pt x="5251" y="4843"/>
                    <a:pt x="5370" y="5272"/>
                  </a:cubicBezTo>
                  <a:cubicBezTo>
                    <a:pt x="5418" y="5439"/>
                    <a:pt x="5559" y="5517"/>
                    <a:pt x="5696" y="5517"/>
                  </a:cubicBezTo>
                  <a:cubicBezTo>
                    <a:pt x="5870" y="5517"/>
                    <a:pt x="6036" y="5391"/>
                    <a:pt x="5990" y="5165"/>
                  </a:cubicBezTo>
                  <a:cubicBezTo>
                    <a:pt x="5918" y="4784"/>
                    <a:pt x="5870" y="4403"/>
                    <a:pt x="5859" y="4010"/>
                  </a:cubicBezTo>
                  <a:lnTo>
                    <a:pt x="5859" y="3998"/>
                  </a:lnTo>
                  <a:cubicBezTo>
                    <a:pt x="6156" y="4260"/>
                    <a:pt x="6454" y="4522"/>
                    <a:pt x="6752" y="4796"/>
                  </a:cubicBezTo>
                  <a:cubicBezTo>
                    <a:pt x="6763" y="4831"/>
                    <a:pt x="6775" y="4879"/>
                    <a:pt x="6787" y="4903"/>
                  </a:cubicBezTo>
                  <a:cubicBezTo>
                    <a:pt x="6740" y="5343"/>
                    <a:pt x="6883" y="5879"/>
                    <a:pt x="6966" y="6248"/>
                  </a:cubicBezTo>
                  <a:cubicBezTo>
                    <a:pt x="7034" y="6577"/>
                    <a:pt x="7123" y="7434"/>
                    <a:pt x="7594" y="7434"/>
                  </a:cubicBezTo>
                  <a:cubicBezTo>
                    <a:pt x="7618" y="7434"/>
                    <a:pt x="7642" y="7431"/>
                    <a:pt x="7668" y="7427"/>
                  </a:cubicBezTo>
                  <a:cubicBezTo>
                    <a:pt x="8204" y="7332"/>
                    <a:pt x="7978" y="6415"/>
                    <a:pt x="7930" y="6081"/>
                  </a:cubicBezTo>
                  <a:cubicBezTo>
                    <a:pt x="7918" y="6034"/>
                    <a:pt x="7906" y="5974"/>
                    <a:pt x="7906" y="5915"/>
                  </a:cubicBezTo>
                  <a:lnTo>
                    <a:pt x="7906" y="5915"/>
                  </a:lnTo>
                  <a:cubicBezTo>
                    <a:pt x="8097" y="6117"/>
                    <a:pt x="8299" y="6320"/>
                    <a:pt x="8490" y="6534"/>
                  </a:cubicBezTo>
                  <a:cubicBezTo>
                    <a:pt x="8752" y="6820"/>
                    <a:pt x="9014" y="7093"/>
                    <a:pt x="9276" y="7367"/>
                  </a:cubicBezTo>
                  <a:cubicBezTo>
                    <a:pt x="9049" y="7748"/>
                    <a:pt x="8990" y="8213"/>
                    <a:pt x="9097" y="8641"/>
                  </a:cubicBezTo>
                  <a:cubicBezTo>
                    <a:pt x="9129" y="8800"/>
                    <a:pt x="9264" y="8921"/>
                    <a:pt x="9427" y="8921"/>
                  </a:cubicBezTo>
                  <a:cubicBezTo>
                    <a:pt x="9448" y="8921"/>
                    <a:pt x="9469" y="8919"/>
                    <a:pt x="9490" y="8915"/>
                  </a:cubicBezTo>
                  <a:cubicBezTo>
                    <a:pt x="9669" y="8879"/>
                    <a:pt x="9800" y="8713"/>
                    <a:pt x="9764" y="8522"/>
                  </a:cubicBezTo>
                  <a:cubicBezTo>
                    <a:pt x="9716" y="8308"/>
                    <a:pt x="9716" y="8094"/>
                    <a:pt x="9752" y="7879"/>
                  </a:cubicBezTo>
                  <a:lnTo>
                    <a:pt x="9752" y="7879"/>
                  </a:lnTo>
                  <a:cubicBezTo>
                    <a:pt x="10169" y="8308"/>
                    <a:pt x="10562" y="8760"/>
                    <a:pt x="10931" y="9237"/>
                  </a:cubicBezTo>
                  <a:cubicBezTo>
                    <a:pt x="10965" y="9281"/>
                    <a:pt x="11006" y="9299"/>
                    <a:pt x="11046" y="9299"/>
                  </a:cubicBezTo>
                  <a:cubicBezTo>
                    <a:pt x="11157" y="9299"/>
                    <a:pt x="11256" y="9157"/>
                    <a:pt x="11169" y="9034"/>
                  </a:cubicBezTo>
                  <a:cubicBezTo>
                    <a:pt x="10847" y="8570"/>
                    <a:pt x="10550" y="8082"/>
                    <a:pt x="10240" y="7605"/>
                  </a:cubicBezTo>
                  <a:lnTo>
                    <a:pt x="10240" y="7605"/>
                  </a:lnTo>
                  <a:lnTo>
                    <a:pt x="10943" y="7891"/>
                  </a:lnTo>
                  <a:cubicBezTo>
                    <a:pt x="10987" y="7909"/>
                    <a:pt x="11029" y="7917"/>
                    <a:pt x="11068" y="7917"/>
                  </a:cubicBezTo>
                  <a:cubicBezTo>
                    <a:pt x="11374" y="7917"/>
                    <a:pt x="11495" y="7432"/>
                    <a:pt x="11157" y="7284"/>
                  </a:cubicBezTo>
                  <a:lnTo>
                    <a:pt x="10169" y="6855"/>
                  </a:lnTo>
                  <a:cubicBezTo>
                    <a:pt x="10127" y="6832"/>
                    <a:pt x="10082" y="6822"/>
                    <a:pt x="10038" y="6822"/>
                  </a:cubicBezTo>
                  <a:cubicBezTo>
                    <a:pt x="9946" y="6822"/>
                    <a:pt x="9856" y="6870"/>
                    <a:pt x="9800" y="6951"/>
                  </a:cubicBezTo>
                  <a:cubicBezTo>
                    <a:pt x="9538" y="6546"/>
                    <a:pt x="9240" y="6153"/>
                    <a:pt x="8930" y="5784"/>
                  </a:cubicBezTo>
                  <a:lnTo>
                    <a:pt x="8776" y="5593"/>
                  </a:lnTo>
                  <a:lnTo>
                    <a:pt x="8776" y="5593"/>
                  </a:lnTo>
                  <a:cubicBezTo>
                    <a:pt x="9240" y="5772"/>
                    <a:pt x="9704" y="5962"/>
                    <a:pt x="10145" y="6177"/>
                  </a:cubicBezTo>
                  <a:cubicBezTo>
                    <a:pt x="10186" y="6198"/>
                    <a:pt x="10226" y="6208"/>
                    <a:pt x="10262" y="6208"/>
                  </a:cubicBezTo>
                  <a:cubicBezTo>
                    <a:pt x="10490" y="6208"/>
                    <a:pt x="10612" y="5841"/>
                    <a:pt x="10407" y="5677"/>
                  </a:cubicBezTo>
                  <a:cubicBezTo>
                    <a:pt x="9680" y="5117"/>
                    <a:pt x="8645" y="4522"/>
                    <a:pt x="7668" y="4367"/>
                  </a:cubicBezTo>
                  <a:cubicBezTo>
                    <a:pt x="7430" y="4129"/>
                    <a:pt x="7192" y="3891"/>
                    <a:pt x="6942" y="3664"/>
                  </a:cubicBezTo>
                  <a:lnTo>
                    <a:pt x="6942" y="3664"/>
                  </a:lnTo>
                  <a:cubicBezTo>
                    <a:pt x="7561" y="3772"/>
                    <a:pt x="8180" y="3914"/>
                    <a:pt x="8776" y="4093"/>
                  </a:cubicBezTo>
                  <a:cubicBezTo>
                    <a:pt x="8804" y="4102"/>
                    <a:pt x="8831" y="4106"/>
                    <a:pt x="8857" y="4106"/>
                  </a:cubicBezTo>
                  <a:cubicBezTo>
                    <a:pt x="9114" y="4106"/>
                    <a:pt x="9235" y="3714"/>
                    <a:pt x="8954" y="3617"/>
                  </a:cubicBezTo>
                  <a:cubicBezTo>
                    <a:pt x="8311" y="3414"/>
                    <a:pt x="7656" y="3248"/>
                    <a:pt x="6990" y="3105"/>
                  </a:cubicBezTo>
                  <a:cubicBezTo>
                    <a:pt x="6716" y="3045"/>
                    <a:pt x="6406" y="2962"/>
                    <a:pt x="6097" y="2914"/>
                  </a:cubicBezTo>
                  <a:cubicBezTo>
                    <a:pt x="5823" y="2688"/>
                    <a:pt x="5549" y="2474"/>
                    <a:pt x="5251" y="2260"/>
                  </a:cubicBezTo>
                  <a:cubicBezTo>
                    <a:pt x="4585" y="1759"/>
                    <a:pt x="3870" y="1307"/>
                    <a:pt x="3132" y="914"/>
                  </a:cubicBezTo>
                  <a:cubicBezTo>
                    <a:pt x="2452" y="559"/>
                    <a:pt x="1536" y="1"/>
                    <a:pt x="700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34"/>
            <p:cNvSpPr/>
            <p:nvPr/>
          </p:nvSpPr>
          <p:spPr>
            <a:xfrm>
              <a:off x="4097455" y="1375243"/>
              <a:ext cx="56547" cy="43256"/>
            </a:xfrm>
            <a:custGeom>
              <a:rect b="b" l="l" r="r" t="t"/>
              <a:pathLst>
                <a:path extrusionOk="0" h="1048" w="1370">
                  <a:moveTo>
                    <a:pt x="691" y="0"/>
                  </a:moveTo>
                  <a:cubicBezTo>
                    <a:pt x="0" y="0"/>
                    <a:pt x="0" y="1048"/>
                    <a:pt x="691" y="1048"/>
                  </a:cubicBezTo>
                  <a:cubicBezTo>
                    <a:pt x="1369" y="1048"/>
                    <a:pt x="1369" y="0"/>
                    <a:pt x="69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34"/>
            <p:cNvSpPr/>
            <p:nvPr/>
          </p:nvSpPr>
          <p:spPr>
            <a:xfrm>
              <a:off x="2999581" y="707867"/>
              <a:ext cx="80651" cy="62449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34"/>
            <p:cNvSpPr/>
            <p:nvPr/>
          </p:nvSpPr>
          <p:spPr>
            <a:xfrm>
              <a:off x="3721481" y="563405"/>
              <a:ext cx="68351" cy="53080"/>
            </a:xfrm>
            <a:custGeom>
              <a:rect b="b" l="l" r="r" t="t"/>
              <a:pathLst>
                <a:path extrusionOk="0" h="1286" w="1656">
                  <a:moveTo>
                    <a:pt x="834" y="0"/>
                  </a:moveTo>
                  <a:cubicBezTo>
                    <a:pt x="1" y="0"/>
                    <a:pt x="1" y="1286"/>
                    <a:pt x="834" y="1286"/>
                  </a:cubicBezTo>
                  <a:cubicBezTo>
                    <a:pt x="1656" y="1286"/>
                    <a:pt x="1656" y="0"/>
                    <a:pt x="83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34"/>
            <p:cNvSpPr/>
            <p:nvPr/>
          </p:nvSpPr>
          <p:spPr>
            <a:xfrm>
              <a:off x="4152970" y="2465233"/>
              <a:ext cx="72768" cy="56547"/>
            </a:xfrm>
            <a:custGeom>
              <a:rect b="b" l="l" r="r" t="t"/>
              <a:pathLst>
                <a:path extrusionOk="0" h="1370" w="1763">
                  <a:moveTo>
                    <a:pt x="881" y="0"/>
                  </a:moveTo>
                  <a:cubicBezTo>
                    <a:pt x="0" y="0"/>
                    <a:pt x="0" y="1369"/>
                    <a:pt x="881" y="1369"/>
                  </a:cubicBezTo>
                  <a:cubicBezTo>
                    <a:pt x="1763" y="1369"/>
                    <a:pt x="1763" y="0"/>
                    <a:pt x="88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34"/>
            <p:cNvSpPr/>
            <p:nvPr/>
          </p:nvSpPr>
          <p:spPr>
            <a:xfrm>
              <a:off x="2612339" y="5820973"/>
              <a:ext cx="69342" cy="59931"/>
            </a:xfrm>
            <a:custGeom>
              <a:rect b="b" l="l" r="r" t="t"/>
              <a:pathLst>
                <a:path extrusionOk="0" h="1452" w="1680">
                  <a:moveTo>
                    <a:pt x="760" y="1"/>
                  </a:moveTo>
                  <a:cubicBezTo>
                    <a:pt x="708" y="1"/>
                    <a:pt x="656" y="6"/>
                    <a:pt x="604" y="18"/>
                  </a:cubicBezTo>
                  <a:lnTo>
                    <a:pt x="596" y="18"/>
                  </a:lnTo>
                  <a:cubicBezTo>
                    <a:pt x="358" y="18"/>
                    <a:pt x="155" y="161"/>
                    <a:pt x="60" y="375"/>
                  </a:cubicBezTo>
                  <a:cubicBezTo>
                    <a:pt x="24" y="470"/>
                    <a:pt x="0" y="577"/>
                    <a:pt x="24" y="684"/>
                  </a:cubicBezTo>
                  <a:cubicBezTo>
                    <a:pt x="24" y="732"/>
                    <a:pt x="36" y="792"/>
                    <a:pt x="60" y="827"/>
                  </a:cubicBezTo>
                  <a:cubicBezTo>
                    <a:pt x="79" y="893"/>
                    <a:pt x="112" y="944"/>
                    <a:pt x="149" y="986"/>
                  </a:cubicBezTo>
                  <a:lnTo>
                    <a:pt x="149" y="986"/>
                  </a:lnTo>
                  <a:cubicBezTo>
                    <a:pt x="209" y="1110"/>
                    <a:pt x="299" y="1204"/>
                    <a:pt x="417" y="1280"/>
                  </a:cubicBezTo>
                  <a:lnTo>
                    <a:pt x="512" y="1351"/>
                  </a:lnTo>
                  <a:cubicBezTo>
                    <a:pt x="623" y="1415"/>
                    <a:pt x="745" y="1452"/>
                    <a:pt x="870" y="1452"/>
                  </a:cubicBezTo>
                  <a:cubicBezTo>
                    <a:pt x="933" y="1452"/>
                    <a:pt x="996" y="1442"/>
                    <a:pt x="1060" y="1423"/>
                  </a:cubicBezTo>
                  <a:cubicBezTo>
                    <a:pt x="1465" y="1304"/>
                    <a:pt x="1679" y="863"/>
                    <a:pt x="1512" y="470"/>
                  </a:cubicBezTo>
                  <a:cubicBezTo>
                    <a:pt x="1429" y="280"/>
                    <a:pt x="1262" y="125"/>
                    <a:pt x="1060" y="65"/>
                  </a:cubicBezTo>
                  <a:lnTo>
                    <a:pt x="953" y="30"/>
                  </a:lnTo>
                  <a:cubicBezTo>
                    <a:pt x="889" y="10"/>
                    <a:pt x="824" y="1"/>
                    <a:pt x="76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34"/>
            <p:cNvSpPr/>
            <p:nvPr/>
          </p:nvSpPr>
          <p:spPr>
            <a:xfrm>
              <a:off x="2415746" y="5611833"/>
              <a:ext cx="69837" cy="54112"/>
            </a:xfrm>
            <a:custGeom>
              <a:rect b="b" l="l" r="r" t="t"/>
              <a:pathLst>
                <a:path extrusionOk="0" h="1311" w="1692">
                  <a:moveTo>
                    <a:pt x="846" y="1"/>
                  </a:moveTo>
                  <a:cubicBezTo>
                    <a:pt x="1" y="1"/>
                    <a:pt x="1" y="1310"/>
                    <a:pt x="846" y="1310"/>
                  </a:cubicBezTo>
                  <a:cubicBezTo>
                    <a:pt x="1692" y="1310"/>
                    <a:pt x="1692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34"/>
            <p:cNvSpPr/>
            <p:nvPr/>
          </p:nvSpPr>
          <p:spPr>
            <a:xfrm>
              <a:off x="2925368" y="4509088"/>
              <a:ext cx="73758" cy="76813"/>
            </a:xfrm>
            <a:custGeom>
              <a:rect b="b" l="l" r="r" t="t"/>
              <a:pathLst>
                <a:path extrusionOk="0" h="1861" w="1787">
                  <a:moveTo>
                    <a:pt x="894" y="0"/>
                  </a:moveTo>
                  <a:lnTo>
                    <a:pt x="667" y="36"/>
                  </a:lnTo>
                  <a:lnTo>
                    <a:pt x="465" y="119"/>
                  </a:lnTo>
                  <a:cubicBezTo>
                    <a:pt x="274" y="238"/>
                    <a:pt x="143" y="417"/>
                    <a:pt x="72" y="631"/>
                  </a:cubicBezTo>
                  <a:lnTo>
                    <a:pt x="60" y="667"/>
                  </a:lnTo>
                  <a:cubicBezTo>
                    <a:pt x="48" y="715"/>
                    <a:pt x="36" y="762"/>
                    <a:pt x="36" y="822"/>
                  </a:cubicBezTo>
                  <a:cubicBezTo>
                    <a:pt x="1" y="929"/>
                    <a:pt x="13" y="1048"/>
                    <a:pt x="48" y="1167"/>
                  </a:cubicBezTo>
                  <a:lnTo>
                    <a:pt x="48" y="1191"/>
                  </a:lnTo>
                  <a:lnTo>
                    <a:pt x="60" y="1227"/>
                  </a:lnTo>
                  <a:cubicBezTo>
                    <a:pt x="84" y="1298"/>
                    <a:pt x="120" y="1369"/>
                    <a:pt x="143" y="1429"/>
                  </a:cubicBezTo>
                  <a:cubicBezTo>
                    <a:pt x="203" y="1536"/>
                    <a:pt x="274" y="1619"/>
                    <a:pt x="370" y="1679"/>
                  </a:cubicBezTo>
                  <a:cubicBezTo>
                    <a:pt x="417" y="1727"/>
                    <a:pt x="489" y="1762"/>
                    <a:pt x="560" y="1786"/>
                  </a:cubicBezTo>
                  <a:cubicBezTo>
                    <a:pt x="640" y="1836"/>
                    <a:pt x="735" y="1861"/>
                    <a:pt x="834" y="1861"/>
                  </a:cubicBezTo>
                  <a:cubicBezTo>
                    <a:pt x="854" y="1861"/>
                    <a:pt x="874" y="1860"/>
                    <a:pt x="894" y="1858"/>
                  </a:cubicBezTo>
                  <a:lnTo>
                    <a:pt x="1120" y="1834"/>
                  </a:lnTo>
                  <a:lnTo>
                    <a:pt x="1322" y="1738"/>
                  </a:lnTo>
                  <a:cubicBezTo>
                    <a:pt x="1417" y="1691"/>
                    <a:pt x="1501" y="1619"/>
                    <a:pt x="1572" y="1524"/>
                  </a:cubicBezTo>
                  <a:cubicBezTo>
                    <a:pt x="1644" y="1441"/>
                    <a:pt x="1691" y="1334"/>
                    <a:pt x="1715" y="1227"/>
                  </a:cubicBezTo>
                  <a:lnTo>
                    <a:pt x="1727" y="1238"/>
                  </a:lnTo>
                  <a:cubicBezTo>
                    <a:pt x="1727" y="1227"/>
                    <a:pt x="1739" y="1215"/>
                    <a:pt x="1739" y="1203"/>
                  </a:cubicBezTo>
                  <a:lnTo>
                    <a:pt x="1751" y="1179"/>
                  </a:lnTo>
                  <a:cubicBezTo>
                    <a:pt x="1787" y="1060"/>
                    <a:pt x="1787" y="941"/>
                    <a:pt x="1763" y="822"/>
                  </a:cubicBezTo>
                  <a:cubicBezTo>
                    <a:pt x="1763" y="774"/>
                    <a:pt x="1751" y="726"/>
                    <a:pt x="1739" y="679"/>
                  </a:cubicBezTo>
                  <a:cubicBezTo>
                    <a:pt x="1739" y="655"/>
                    <a:pt x="1727" y="643"/>
                    <a:pt x="1715" y="631"/>
                  </a:cubicBezTo>
                  <a:cubicBezTo>
                    <a:pt x="1691" y="560"/>
                    <a:pt x="1667" y="500"/>
                    <a:pt x="1632" y="429"/>
                  </a:cubicBezTo>
                  <a:cubicBezTo>
                    <a:pt x="1584" y="334"/>
                    <a:pt x="1501" y="250"/>
                    <a:pt x="1417" y="191"/>
                  </a:cubicBezTo>
                  <a:cubicBezTo>
                    <a:pt x="1358" y="131"/>
                    <a:pt x="1298" y="95"/>
                    <a:pt x="1227" y="84"/>
                  </a:cubicBezTo>
                  <a:cubicBezTo>
                    <a:pt x="1120" y="24"/>
                    <a:pt x="1013" y="0"/>
                    <a:pt x="89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34"/>
            <p:cNvSpPr/>
            <p:nvPr/>
          </p:nvSpPr>
          <p:spPr>
            <a:xfrm>
              <a:off x="3776542" y="5727815"/>
              <a:ext cx="63935" cy="69837"/>
            </a:xfrm>
            <a:custGeom>
              <a:rect b="b" l="l" r="r" t="t"/>
              <a:pathLst>
                <a:path extrusionOk="0" h="1692" w="1549">
                  <a:moveTo>
                    <a:pt x="774" y="1"/>
                  </a:moveTo>
                  <a:lnTo>
                    <a:pt x="572" y="24"/>
                  </a:lnTo>
                  <a:cubicBezTo>
                    <a:pt x="441" y="60"/>
                    <a:pt x="322" y="132"/>
                    <a:pt x="226" y="227"/>
                  </a:cubicBezTo>
                  <a:lnTo>
                    <a:pt x="107" y="382"/>
                  </a:lnTo>
                  <a:cubicBezTo>
                    <a:pt x="36" y="501"/>
                    <a:pt x="0" y="644"/>
                    <a:pt x="0" y="775"/>
                  </a:cubicBezTo>
                  <a:lnTo>
                    <a:pt x="12" y="929"/>
                  </a:lnTo>
                  <a:cubicBezTo>
                    <a:pt x="24" y="1346"/>
                    <a:pt x="357" y="1679"/>
                    <a:pt x="774" y="1691"/>
                  </a:cubicBezTo>
                  <a:lnTo>
                    <a:pt x="977" y="1667"/>
                  </a:lnTo>
                  <a:cubicBezTo>
                    <a:pt x="1108" y="1632"/>
                    <a:pt x="1227" y="1560"/>
                    <a:pt x="1322" y="1465"/>
                  </a:cubicBezTo>
                  <a:lnTo>
                    <a:pt x="1441" y="1310"/>
                  </a:lnTo>
                  <a:cubicBezTo>
                    <a:pt x="1500" y="1191"/>
                    <a:pt x="1536" y="1060"/>
                    <a:pt x="1548" y="929"/>
                  </a:cubicBezTo>
                  <a:lnTo>
                    <a:pt x="1548" y="775"/>
                  </a:lnTo>
                  <a:cubicBezTo>
                    <a:pt x="1536" y="358"/>
                    <a:pt x="1203" y="13"/>
                    <a:pt x="7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34"/>
            <p:cNvSpPr/>
            <p:nvPr/>
          </p:nvSpPr>
          <p:spPr>
            <a:xfrm>
              <a:off x="3432019" y="5064609"/>
              <a:ext cx="463972" cy="543344"/>
            </a:xfrm>
            <a:custGeom>
              <a:rect b="b" l="l" r="r" t="t"/>
              <a:pathLst>
                <a:path extrusionOk="0" h="13164" w="11241">
                  <a:moveTo>
                    <a:pt x="6296" y="0"/>
                  </a:moveTo>
                  <a:cubicBezTo>
                    <a:pt x="5274" y="0"/>
                    <a:pt x="4229" y="286"/>
                    <a:pt x="3323" y="852"/>
                  </a:cubicBezTo>
                  <a:cubicBezTo>
                    <a:pt x="1132" y="2198"/>
                    <a:pt x="1" y="4746"/>
                    <a:pt x="477" y="7270"/>
                  </a:cubicBezTo>
                  <a:cubicBezTo>
                    <a:pt x="1584" y="7389"/>
                    <a:pt x="2597" y="7913"/>
                    <a:pt x="3335" y="8746"/>
                  </a:cubicBezTo>
                  <a:cubicBezTo>
                    <a:pt x="3585" y="9056"/>
                    <a:pt x="3799" y="9389"/>
                    <a:pt x="3954" y="9758"/>
                  </a:cubicBezTo>
                  <a:cubicBezTo>
                    <a:pt x="4359" y="10354"/>
                    <a:pt x="4632" y="11032"/>
                    <a:pt x="4752" y="11735"/>
                  </a:cubicBezTo>
                  <a:cubicBezTo>
                    <a:pt x="4871" y="12163"/>
                    <a:pt x="4942" y="12604"/>
                    <a:pt x="4954" y="13044"/>
                  </a:cubicBezTo>
                  <a:cubicBezTo>
                    <a:pt x="5192" y="13104"/>
                    <a:pt x="5418" y="13140"/>
                    <a:pt x="5656" y="13163"/>
                  </a:cubicBezTo>
                  <a:cubicBezTo>
                    <a:pt x="5680" y="11878"/>
                    <a:pt x="5692" y="10604"/>
                    <a:pt x="5692" y="9330"/>
                  </a:cubicBezTo>
                  <a:cubicBezTo>
                    <a:pt x="5109" y="9103"/>
                    <a:pt x="4561" y="8794"/>
                    <a:pt x="4085" y="8401"/>
                  </a:cubicBezTo>
                  <a:cubicBezTo>
                    <a:pt x="3704" y="8103"/>
                    <a:pt x="2954" y="7627"/>
                    <a:pt x="3073" y="7091"/>
                  </a:cubicBezTo>
                  <a:cubicBezTo>
                    <a:pt x="3097" y="6996"/>
                    <a:pt x="3180" y="6937"/>
                    <a:pt x="3275" y="6937"/>
                  </a:cubicBezTo>
                  <a:cubicBezTo>
                    <a:pt x="3288" y="6936"/>
                    <a:pt x="3302" y="6935"/>
                    <a:pt x="3315" y="6935"/>
                  </a:cubicBezTo>
                  <a:cubicBezTo>
                    <a:pt x="3772" y="6935"/>
                    <a:pt x="4129" y="7528"/>
                    <a:pt x="4442" y="7806"/>
                  </a:cubicBezTo>
                  <a:cubicBezTo>
                    <a:pt x="4835" y="8151"/>
                    <a:pt x="5252" y="8461"/>
                    <a:pt x="5692" y="8758"/>
                  </a:cubicBezTo>
                  <a:cubicBezTo>
                    <a:pt x="5692" y="8341"/>
                    <a:pt x="5680" y="7913"/>
                    <a:pt x="5680" y="7496"/>
                  </a:cubicBezTo>
                  <a:cubicBezTo>
                    <a:pt x="5537" y="7472"/>
                    <a:pt x="5418" y="7389"/>
                    <a:pt x="5347" y="7270"/>
                  </a:cubicBezTo>
                  <a:lnTo>
                    <a:pt x="4156" y="5139"/>
                  </a:lnTo>
                  <a:cubicBezTo>
                    <a:pt x="3847" y="4579"/>
                    <a:pt x="3311" y="3877"/>
                    <a:pt x="3370" y="3222"/>
                  </a:cubicBezTo>
                  <a:cubicBezTo>
                    <a:pt x="3379" y="3068"/>
                    <a:pt x="3499" y="2962"/>
                    <a:pt x="3634" y="2962"/>
                  </a:cubicBezTo>
                  <a:cubicBezTo>
                    <a:pt x="3676" y="2962"/>
                    <a:pt x="3720" y="2973"/>
                    <a:pt x="3763" y="2996"/>
                  </a:cubicBezTo>
                  <a:cubicBezTo>
                    <a:pt x="4359" y="3305"/>
                    <a:pt x="4668" y="4103"/>
                    <a:pt x="4978" y="4674"/>
                  </a:cubicBezTo>
                  <a:lnTo>
                    <a:pt x="5775" y="6115"/>
                  </a:lnTo>
                  <a:cubicBezTo>
                    <a:pt x="6442" y="5043"/>
                    <a:pt x="7073" y="3936"/>
                    <a:pt x="7669" y="2829"/>
                  </a:cubicBezTo>
                  <a:cubicBezTo>
                    <a:pt x="7725" y="2733"/>
                    <a:pt x="7821" y="2692"/>
                    <a:pt x="7920" y="2692"/>
                  </a:cubicBezTo>
                  <a:cubicBezTo>
                    <a:pt x="8114" y="2692"/>
                    <a:pt x="8315" y="2850"/>
                    <a:pt x="8228" y="3055"/>
                  </a:cubicBezTo>
                  <a:cubicBezTo>
                    <a:pt x="7704" y="4412"/>
                    <a:pt x="7073" y="5722"/>
                    <a:pt x="6335" y="6972"/>
                  </a:cubicBezTo>
                  <a:cubicBezTo>
                    <a:pt x="6359" y="7425"/>
                    <a:pt x="6371" y="7889"/>
                    <a:pt x="6383" y="8341"/>
                  </a:cubicBezTo>
                  <a:cubicBezTo>
                    <a:pt x="6478" y="8246"/>
                    <a:pt x="6561" y="8163"/>
                    <a:pt x="6633" y="8080"/>
                  </a:cubicBezTo>
                  <a:cubicBezTo>
                    <a:pt x="7073" y="7544"/>
                    <a:pt x="7514" y="7020"/>
                    <a:pt x="7978" y="6508"/>
                  </a:cubicBezTo>
                  <a:cubicBezTo>
                    <a:pt x="8030" y="6450"/>
                    <a:pt x="8093" y="6426"/>
                    <a:pt x="8157" y="6426"/>
                  </a:cubicBezTo>
                  <a:cubicBezTo>
                    <a:pt x="8340" y="6426"/>
                    <a:pt x="8522" y="6631"/>
                    <a:pt x="8407" y="6817"/>
                  </a:cubicBezTo>
                  <a:cubicBezTo>
                    <a:pt x="8026" y="7401"/>
                    <a:pt x="7621" y="7960"/>
                    <a:pt x="7192" y="8508"/>
                  </a:cubicBezTo>
                  <a:cubicBezTo>
                    <a:pt x="6978" y="8794"/>
                    <a:pt x="6740" y="9246"/>
                    <a:pt x="6418" y="9496"/>
                  </a:cubicBezTo>
                  <a:cubicBezTo>
                    <a:pt x="6430" y="9877"/>
                    <a:pt x="6430" y="10246"/>
                    <a:pt x="6442" y="10627"/>
                  </a:cubicBezTo>
                  <a:cubicBezTo>
                    <a:pt x="6835" y="9973"/>
                    <a:pt x="7561" y="9473"/>
                    <a:pt x="8204" y="9175"/>
                  </a:cubicBezTo>
                  <a:cubicBezTo>
                    <a:pt x="8241" y="9157"/>
                    <a:pt x="8279" y="9148"/>
                    <a:pt x="8317" y="9148"/>
                  </a:cubicBezTo>
                  <a:cubicBezTo>
                    <a:pt x="8525" y="9148"/>
                    <a:pt x="8715" y="9395"/>
                    <a:pt x="8514" y="9556"/>
                  </a:cubicBezTo>
                  <a:cubicBezTo>
                    <a:pt x="8145" y="9854"/>
                    <a:pt x="7800" y="10187"/>
                    <a:pt x="7490" y="10556"/>
                  </a:cubicBezTo>
                  <a:cubicBezTo>
                    <a:pt x="7169" y="10901"/>
                    <a:pt x="6978" y="11330"/>
                    <a:pt x="6621" y="11651"/>
                  </a:cubicBezTo>
                  <a:cubicBezTo>
                    <a:pt x="6573" y="11687"/>
                    <a:pt x="6514" y="11711"/>
                    <a:pt x="6454" y="11723"/>
                  </a:cubicBezTo>
                  <a:cubicBezTo>
                    <a:pt x="6454" y="12211"/>
                    <a:pt x="6466" y="12675"/>
                    <a:pt x="6466" y="13163"/>
                  </a:cubicBezTo>
                  <a:cubicBezTo>
                    <a:pt x="7931" y="13056"/>
                    <a:pt x="9240" y="12223"/>
                    <a:pt x="9966" y="10949"/>
                  </a:cubicBezTo>
                  <a:cubicBezTo>
                    <a:pt x="10181" y="10556"/>
                    <a:pt x="10371" y="10139"/>
                    <a:pt x="10514" y="9711"/>
                  </a:cubicBezTo>
                  <a:cubicBezTo>
                    <a:pt x="10979" y="8842"/>
                    <a:pt x="11169" y="7865"/>
                    <a:pt x="11086" y="6901"/>
                  </a:cubicBezTo>
                  <a:cubicBezTo>
                    <a:pt x="11098" y="6794"/>
                    <a:pt x="11109" y="6687"/>
                    <a:pt x="11121" y="6591"/>
                  </a:cubicBezTo>
                  <a:cubicBezTo>
                    <a:pt x="11240" y="5234"/>
                    <a:pt x="11121" y="3853"/>
                    <a:pt x="10562" y="2603"/>
                  </a:cubicBezTo>
                  <a:cubicBezTo>
                    <a:pt x="9769" y="859"/>
                    <a:pt x="8067" y="0"/>
                    <a:pt x="6296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34"/>
            <p:cNvSpPr/>
            <p:nvPr/>
          </p:nvSpPr>
          <p:spPr>
            <a:xfrm>
              <a:off x="3223168" y="5363357"/>
              <a:ext cx="414318" cy="392484"/>
            </a:xfrm>
            <a:custGeom>
              <a:rect b="b" l="l" r="r" t="t"/>
              <a:pathLst>
                <a:path extrusionOk="0" h="9509" w="10038">
                  <a:moveTo>
                    <a:pt x="5002" y="1"/>
                  </a:moveTo>
                  <a:cubicBezTo>
                    <a:pt x="4899" y="1"/>
                    <a:pt x="4796" y="4"/>
                    <a:pt x="4692" y="8"/>
                  </a:cubicBezTo>
                  <a:cubicBezTo>
                    <a:pt x="4335" y="32"/>
                    <a:pt x="3989" y="103"/>
                    <a:pt x="3644" y="211"/>
                  </a:cubicBezTo>
                  <a:cubicBezTo>
                    <a:pt x="1358" y="794"/>
                    <a:pt x="1" y="3211"/>
                    <a:pt x="584" y="5449"/>
                  </a:cubicBezTo>
                  <a:cubicBezTo>
                    <a:pt x="656" y="5997"/>
                    <a:pt x="870" y="6533"/>
                    <a:pt x="1203" y="6973"/>
                  </a:cubicBezTo>
                  <a:cubicBezTo>
                    <a:pt x="2130" y="8549"/>
                    <a:pt x="4068" y="9509"/>
                    <a:pt x="5955" y="9509"/>
                  </a:cubicBezTo>
                  <a:cubicBezTo>
                    <a:pt x="6906" y="9509"/>
                    <a:pt x="7843" y="9266"/>
                    <a:pt x="8633" y="8735"/>
                  </a:cubicBezTo>
                  <a:cubicBezTo>
                    <a:pt x="8252" y="8342"/>
                    <a:pt x="7859" y="7950"/>
                    <a:pt x="7466" y="7580"/>
                  </a:cubicBezTo>
                  <a:cubicBezTo>
                    <a:pt x="7168" y="7295"/>
                    <a:pt x="6859" y="7021"/>
                    <a:pt x="6561" y="6759"/>
                  </a:cubicBezTo>
                  <a:cubicBezTo>
                    <a:pt x="6336" y="6784"/>
                    <a:pt x="6106" y="6795"/>
                    <a:pt x="5873" y="6795"/>
                  </a:cubicBezTo>
                  <a:cubicBezTo>
                    <a:pt x="5121" y="6795"/>
                    <a:pt x="4344" y="6683"/>
                    <a:pt x="3644" y="6592"/>
                  </a:cubicBezTo>
                  <a:cubicBezTo>
                    <a:pt x="3430" y="6592"/>
                    <a:pt x="3239" y="6449"/>
                    <a:pt x="3168" y="6247"/>
                  </a:cubicBezTo>
                  <a:cubicBezTo>
                    <a:pt x="3085" y="6033"/>
                    <a:pt x="3156" y="5949"/>
                    <a:pt x="3299" y="5771"/>
                  </a:cubicBezTo>
                  <a:cubicBezTo>
                    <a:pt x="3396" y="5682"/>
                    <a:pt x="3519" y="5633"/>
                    <a:pt x="3645" y="5633"/>
                  </a:cubicBezTo>
                  <a:cubicBezTo>
                    <a:pt x="3688" y="5633"/>
                    <a:pt x="3732" y="5639"/>
                    <a:pt x="3775" y="5652"/>
                  </a:cubicBezTo>
                  <a:cubicBezTo>
                    <a:pt x="4323" y="5723"/>
                    <a:pt x="4894" y="5747"/>
                    <a:pt x="5454" y="5783"/>
                  </a:cubicBezTo>
                  <a:cubicBezTo>
                    <a:pt x="4978" y="5402"/>
                    <a:pt x="4442" y="5009"/>
                    <a:pt x="4120" y="4521"/>
                  </a:cubicBezTo>
                  <a:cubicBezTo>
                    <a:pt x="3960" y="4548"/>
                    <a:pt x="3801" y="4561"/>
                    <a:pt x="3642" y="4561"/>
                  </a:cubicBezTo>
                  <a:cubicBezTo>
                    <a:pt x="3245" y="4561"/>
                    <a:pt x="2855" y="4476"/>
                    <a:pt x="2489" y="4306"/>
                  </a:cubicBezTo>
                  <a:cubicBezTo>
                    <a:pt x="2126" y="4125"/>
                    <a:pt x="2319" y="3569"/>
                    <a:pt x="2672" y="3569"/>
                  </a:cubicBezTo>
                  <a:cubicBezTo>
                    <a:pt x="2712" y="3569"/>
                    <a:pt x="2755" y="3576"/>
                    <a:pt x="2799" y="3592"/>
                  </a:cubicBezTo>
                  <a:cubicBezTo>
                    <a:pt x="3141" y="3713"/>
                    <a:pt x="3504" y="3784"/>
                    <a:pt x="3869" y="3784"/>
                  </a:cubicBezTo>
                  <a:cubicBezTo>
                    <a:pt x="3897" y="3784"/>
                    <a:pt x="3925" y="3783"/>
                    <a:pt x="3954" y="3782"/>
                  </a:cubicBezTo>
                  <a:cubicBezTo>
                    <a:pt x="3763" y="3128"/>
                    <a:pt x="3787" y="2425"/>
                    <a:pt x="4013" y="1782"/>
                  </a:cubicBezTo>
                  <a:cubicBezTo>
                    <a:pt x="4057" y="1672"/>
                    <a:pt x="4164" y="1616"/>
                    <a:pt x="4267" y="1616"/>
                  </a:cubicBezTo>
                  <a:cubicBezTo>
                    <a:pt x="4387" y="1616"/>
                    <a:pt x="4501" y="1693"/>
                    <a:pt x="4501" y="1854"/>
                  </a:cubicBezTo>
                  <a:cubicBezTo>
                    <a:pt x="4489" y="2282"/>
                    <a:pt x="4513" y="2723"/>
                    <a:pt x="4585" y="3151"/>
                  </a:cubicBezTo>
                  <a:cubicBezTo>
                    <a:pt x="4668" y="3449"/>
                    <a:pt x="4775" y="3747"/>
                    <a:pt x="4894" y="4020"/>
                  </a:cubicBezTo>
                  <a:cubicBezTo>
                    <a:pt x="5430" y="4318"/>
                    <a:pt x="5882" y="4771"/>
                    <a:pt x="6323" y="5152"/>
                  </a:cubicBezTo>
                  <a:cubicBezTo>
                    <a:pt x="6549" y="5342"/>
                    <a:pt x="6764" y="5533"/>
                    <a:pt x="6990" y="5735"/>
                  </a:cubicBezTo>
                  <a:cubicBezTo>
                    <a:pt x="6883" y="5354"/>
                    <a:pt x="6823" y="4973"/>
                    <a:pt x="6764" y="4687"/>
                  </a:cubicBezTo>
                  <a:cubicBezTo>
                    <a:pt x="6525" y="3663"/>
                    <a:pt x="6430" y="2616"/>
                    <a:pt x="6466" y="1568"/>
                  </a:cubicBezTo>
                  <a:cubicBezTo>
                    <a:pt x="6472" y="1331"/>
                    <a:pt x="6645" y="1215"/>
                    <a:pt x="6823" y="1215"/>
                  </a:cubicBezTo>
                  <a:cubicBezTo>
                    <a:pt x="7002" y="1215"/>
                    <a:pt x="7186" y="1334"/>
                    <a:pt x="7204" y="1568"/>
                  </a:cubicBezTo>
                  <a:cubicBezTo>
                    <a:pt x="7276" y="2580"/>
                    <a:pt x="7430" y="3580"/>
                    <a:pt x="7668" y="4568"/>
                  </a:cubicBezTo>
                  <a:cubicBezTo>
                    <a:pt x="7823" y="5199"/>
                    <a:pt x="8371" y="6140"/>
                    <a:pt x="8157" y="6795"/>
                  </a:cubicBezTo>
                  <a:cubicBezTo>
                    <a:pt x="8561" y="7188"/>
                    <a:pt x="9002" y="7592"/>
                    <a:pt x="9419" y="7997"/>
                  </a:cubicBezTo>
                  <a:cubicBezTo>
                    <a:pt x="9871" y="7378"/>
                    <a:pt x="10038" y="6592"/>
                    <a:pt x="10014" y="5806"/>
                  </a:cubicBezTo>
                  <a:cubicBezTo>
                    <a:pt x="10002" y="5366"/>
                    <a:pt x="9931" y="4925"/>
                    <a:pt x="9812" y="4497"/>
                  </a:cubicBezTo>
                  <a:cubicBezTo>
                    <a:pt x="9692" y="3782"/>
                    <a:pt x="9419" y="3116"/>
                    <a:pt x="9014" y="2520"/>
                  </a:cubicBezTo>
                  <a:cubicBezTo>
                    <a:pt x="8859" y="2151"/>
                    <a:pt x="8645" y="1818"/>
                    <a:pt x="8395" y="1508"/>
                  </a:cubicBezTo>
                  <a:cubicBezTo>
                    <a:pt x="7657" y="675"/>
                    <a:pt x="6644" y="151"/>
                    <a:pt x="5537" y="32"/>
                  </a:cubicBezTo>
                  <a:cubicBezTo>
                    <a:pt x="5356" y="9"/>
                    <a:pt x="5180" y="1"/>
                    <a:pt x="5002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34"/>
            <p:cNvSpPr/>
            <p:nvPr/>
          </p:nvSpPr>
          <p:spPr>
            <a:xfrm>
              <a:off x="3310794" y="5174854"/>
              <a:ext cx="481101" cy="808206"/>
            </a:xfrm>
            <a:custGeom>
              <a:rect b="b" l="l" r="r" t="t"/>
              <a:pathLst>
                <a:path extrusionOk="0" h="19581" w="11656">
                  <a:moveTo>
                    <a:pt x="10862" y="1"/>
                  </a:moveTo>
                  <a:cubicBezTo>
                    <a:pt x="10761" y="1"/>
                    <a:pt x="10663" y="44"/>
                    <a:pt x="10606" y="146"/>
                  </a:cubicBezTo>
                  <a:cubicBezTo>
                    <a:pt x="10010" y="1253"/>
                    <a:pt x="9379" y="2349"/>
                    <a:pt x="8712" y="3432"/>
                  </a:cubicBezTo>
                  <a:lnTo>
                    <a:pt x="7915" y="1980"/>
                  </a:lnTo>
                  <a:cubicBezTo>
                    <a:pt x="7605" y="1420"/>
                    <a:pt x="7296" y="622"/>
                    <a:pt x="6700" y="313"/>
                  </a:cubicBezTo>
                  <a:cubicBezTo>
                    <a:pt x="6657" y="290"/>
                    <a:pt x="6613" y="279"/>
                    <a:pt x="6570" y="279"/>
                  </a:cubicBezTo>
                  <a:cubicBezTo>
                    <a:pt x="6435" y="279"/>
                    <a:pt x="6316" y="383"/>
                    <a:pt x="6307" y="527"/>
                  </a:cubicBezTo>
                  <a:cubicBezTo>
                    <a:pt x="6248" y="1182"/>
                    <a:pt x="6784" y="1896"/>
                    <a:pt x="7093" y="2456"/>
                  </a:cubicBezTo>
                  <a:lnTo>
                    <a:pt x="8284" y="4587"/>
                  </a:lnTo>
                  <a:cubicBezTo>
                    <a:pt x="8355" y="4706"/>
                    <a:pt x="8474" y="4789"/>
                    <a:pt x="8617" y="4801"/>
                  </a:cubicBezTo>
                  <a:cubicBezTo>
                    <a:pt x="8629" y="5230"/>
                    <a:pt x="8629" y="5647"/>
                    <a:pt x="8629" y="6075"/>
                  </a:cubicBezTo>
                  <a:cubicBezTo>
                    <a:pt x="8189" y="5778"/>
                    <a:pt x="7772" y="5456"/>
                    <a:pt x="7379" y="5123"/>
                  </a:cubicBezTo>
                  <a:cubicBezTo>
                    <a:pt x="7066" y="4845"/>
                    <a:pt x="6709" y="4252"/>
                    <a:pt x="6252" y="4252"/>
                  </a:cubicBezTo>
                  <a:cubicBezTo>
                    <a:pt x="6239" y="4252"/>
                    <a:pt x="6225" y="4253"/>
                    <a:pt x="6212" y="4254"/>
                  </a:cubicBezTo>
                  <a:cubicBezTo>
                    <a:pt x="6117" y="4254"/>
                    <a:pt x="6034" y="4313"/>
                    <a:pt x="6010" y="4397"/>
                  </a:cubicBezTo>
                  <a:cubicBezTo>
                    <a:pt x="5891" y="4944"/>
                    <a:pt x="6641" y="5409"/>
                    <a:pt x="7022" y="5706"/>
                  </a:cubicBezTo>
                  <a:cubicBezTo>
                    <a:pt x="7498" y="6099"/>
                    <a:pt x="8046" y="6421"/>
                    <a:pt x="8629" y="6635"/>
                  </a:cubicBezTo>
                  <a:cubicBezTo>
                    <a:pt x="8629" y="7921"/>
                    <a:pt x="8617" y="9195"/>
                    <a:pt x="8593" y="10469"/>
                  </a:cubicBezTo>
                  <a:cubicBezTo>
                    <a:pt x="8593" y="10981"/>
                    <a:pt x="8582" y="11493"/>
                    <a:pt x="8570" y="11993"/>
                  </a:cubicBezTo>
                  <a:cubicBezTo>
                    <a:pt x="8558" y="12636"/>
                    <a:pt x="8534" y="13267"/>
                    <a:pt x="8510" y="13898"/>
                  </a:cubicBezTo>
                  <a:cubicBezTo>
                    <a:pt x="8129" y="13421"/>
                    <a:pt x="7724" y="12981"/>
                    <a:pt x="7296" y="12564"/>
                  </a:cubicBezTo>
                  <a:cubicBezTo>
                    <a:pt x="6867" y="12147"/>
                    <a:pt x="6438" y="11755"/>
                    <a:pt x="6022" y="11362"/>
                  </a:cubicBezTo>
                  <a:cubicBezTo>
                    <a:pt x="6248" y="10707"/>
                    <a:pt x="5688" y="9766"/>
                    <a:pt x="5545" y="9123"/>
                  </a:cubicBezTo>
                  <a:cubicBezTo>
                    <a:pt x="5307" y="8135"/>
                    <a:pt x="5153" y="7135"/>
                    <a:pt x="5081" y="6123"/>
                  </a:cubicBezTo>
                  <a:cubicBezTo>
                    <a:pt x="5063" y="5889"/>
                    <a:pt x="4879" y="5770"/>
                    <a:pt x="4698" y="5770"/>
                  </a:cubicBezTo>
                  <a:cubicBezTo>
                    <a:pt x="4519" y="5770"/>
                    <a:pt x="4343" y="5886"/>
                    <a:pt x="4331" y="6123"/>
                  </a:cubicBezTo>
                  <a:cubicBezTo>
                    <a:pt x="4307" y="7171"/>
                    <a:pt x="4402" y="8218"/>
                    <a:pt x="4629" y="9254"/>
                  </a:cubicBezTo>
                  <a:cubicBezTo>
                    <a:pt x="4700" y="9528"/>
                    <a:pt x="4760" y="9921"/>
                    <a:pt x="4855" y="10290"/>
                  </a:cubicBezTo>
                  <a:cubicBezTo>
                    <a:pt x="4641" y="10100"/>
                    <a:pt x="4426" y="9909"/>
                    <a:pt x="4200" y="9719"/>
                  </a:cubicBezTo>
                  <a:cubicBezTo>
                    <a:pt x="3748" y="9326"/>
                    <a:pt x="3295" y="8873"/>
                    <a:pt x="2771" y="8587"/>
                  </a:cubicBezTo>
                  <a:cubicBezTo>
                    <a:pt x="2640" y="8302"/>
                    <a:pt x="2545" y="8016"/>
                    <a:pt x="2462" y="7718"/>
                  </a:cubicBezTo>
                  <a:cubicBezTo>
                    <a:pt x="2390" y="7278"/>
                    <a:pt x="2355" y="6849"/>
                    <a:pt x="2378" y="6409"/>
                  </a:cubicBezTo>
                  <a:cubicBezTo>
                    <a:pt x="2378" y="6255"/>
                    <a:pt x="2264" y="6177"/>
                    <a:pt x="2144" y="6177"/>
                  </a:cubicBezTo>
                  <a:cubicBezTo>
                    <a:pt x="2041" y="6177"/>
                    <a:pt x="1934" y="6234"/>
                    <a:pt x="1890" y="6349"/>
                  </a:cubicBezTo>
                  <a:cubicBezTo>
                    <a:pt x="1652" y="6992"/>
                    <a:pt x="1628" y="7695"/>
                    <a:pt x="1831" y="8349"/>
                  </a:cubicBezTo>
                  <a:cubicBezTo>
                    <a:pt x="1438" y="8349"/>
                    <a:pt x="1045" y="8290"/>
                    <a:pt x="676" y="8147"/>
                  </a:cubicBezTo>
                  <a:cubicBezTo>
                    <a:pt x="633" y="8133"/>
                    <a:pt x="592" y="8127"/>
                    <a:pt x="553" y="8127"/>
                  </a:cubicBezTo>
                  <a:cubicBezTo>
                    <a:pt x="189" y="8127"/>
                    <a:pt x="1" y="8679"/>
                    <a:pt x="366" y="8861"/>
                  </a:cubicBezTo>
                  <a:cubicBezTo>
                    <a:pt x="723" y="9031"/>
                    <a:pt x="1117" y="9116"/>
                    <a:pt x="1512" y="9116"/>
                  </a:cubicBezTo>
                  <a:cubicBezTo>
                    <a:pt x="1671" y="9116"/>
                    <a:pt x="1829" y="9103"/>
                    <a:pt x="1985" y="9076"/>
                  </a:cubicBezTo>
                  <a:cubicBezTo>
                    <a:pt x="2307" y="9576"/>
                    <a:pt x="2843" y="9957"/>
                    <a:pt x="3331" y="10350"/>
                  </a:cubicBezTo>
                  <a:cubicBezTo>
                    <a:pt x="2771" y="10314"/>
                    <a:pt x="2200" y="10290"/>
                    <a:pt x="1652" y="10207"/>
                  </a:cubicBezTo>
                  <a:cubicBezTo>
                    <a:pt x="1610" y="10195"/>
                    <a:pt x="1566" y="10189"/>
                    <a:pt x="1522" y="10189"/>
                  </a:cubicBezTo>
                  <a:cubicBezTo>
                    <a:pt x="1392" y="10189"/>
                    <a:pt x="1262" y="10240"/>
                    <a:pt x="1164" y="10338"/>
                  </a:cubicBezTo>
                  <a:cubicBezTo>
                    <a:pt x="1033" y="10504"/>
                    <a:pt x="962" y="10588"/>
                    <a:pt x="1045" y="10802"/>
                  </a:cubicBezTo>
                  <a:cubicBezTo>
                    <a:pt x="1116" y="11004"/>
                    <a:pt x="1307" y="11147"/>
                    <a:pt x="1521" y="11159"/>
                  </a:cubicBezTo>
                  <a:cubicBezTo>
                    <a:pt x="2220" y="11241"/>
                    <a:pt x="2994" y="11350"/>
                    <a:pt x="3745" y="11350"/>
                  </a:cubicBezTo>
                  <a:cubicBezTo>
                    <a:pt x="3979" y="11350"/>
                    <a:pt x="4211" y="11340"/>
                    <a:pt x="4438" y="11314"/>
                  </a:cubicBezTo>
                  <a:cubicBezTo>
                    <a:pt x="4748" y="11588"/>
                    <a:pt x="5045" y="11862"/>
                    <a:pt x="5343" y="12136"/>
                  </a:cubicBezTo>
                  <a:cubicBezTo>
                    <a:pt x="5736" y="12517"/>
                    <a:pt x="6117" y="12909"/>
                    <a:pt x="6510" y="13279"/>
                  </a:cubicBezTo>
                  <a:cubicBezTo>
                    <a:pt x="7117" y="13933"/>
                    <a:pt x="7772" y="14541"/>
                    <a:pt x="8474" y="15100"/>
                  </a:cubicBezTo>
                  <a:cubicBezTo>
                    <a:pt x="8462" y="15386"/>
                    <a:pt x="8451" y="15672"/>
                    <a:pt x="8439" y="15969"/>
                  </a:cubicBezTo>
                  <a:cubicBezTo>
                    <a:pt x="8415" y="16577"/>
                    <a:pt x="8379" y="17172"/>
                    <a:pt x="8355" y="17767"/>
                  </a:cubicBezTo>
                  <a:cubicBezTo>
                    <a:pt x="8331" y="18315"/>
                    <a:pt x="8165" y="18970"/>
                    <a:pt x="8486" y="19446"/>
                  </a:cubicBezTo>
                  <a:cubicBezTo>
                    <a:pt x="8541" y="19535"/>
                    <a:pt x="8635" y="19581"/>
                    <a:pt x="8731" y="19581"/>
                  </a:cubicBezTo>
                  <a:cubicBezTo>
                    <a:pt x="8801" y="19581"/>
                    <a:pt x="8871" y="19556"/>
                    <a:pt x="8927" y="19506"/>
                  </a:cubicBezTo>
                  <a:cubicBezTo>
                    <a:pt x="9284" y="19065"/>
                    <a:pt x="9224" y="18565"/>
                    <a:pt x="9248" y="18029"/>
                  </a:cubicBezTo>
                  <a:cubicBezTo>
                    <a:pt x="9296" y="17339"/>
                    <a:pt x="9308" y="16660"/>
                    <a:pt x="9332" y="15969"/>
                  </a:cubicBezTo>
                  <a:cubicBezTo>
                    <a:pt x="9367" y="14683"/>
                    <a:pt x="9391" y="13410"/>
                    <a:pt x="9403" y="12124"/>
                  </a:cubicBezTo>
                  <a:lnTo>
                    <a:pt x="9403" y="10469"/>
                  </a:lnTo>
                  <a:cubicBezTo>
                    <a:pt x="9403" y="9992"/>
                    <a:pt x="9391" y="9516"/>
                    <a:pt x="9391" y="9028"/>
                  </a:cubicBezTo>
                  <a:cubicBezTo>
                    <a:pt x="9451" y="9028"/>
                    <a:pt x="9510" y="9004"/>
                    <a:pt x="9558" y="8968"/>
                  </a:cubicBezTo>
                  <a:cubicBezTo>
                    <a:pt x="9915" y="8647"/>
                    <a:pt x="10106" y="8218"/>
                    <a:pt x="10427" y="7861"/>
                  </a:cubicBezTo>
                  <a:cubicBezTo>
                    <a:pt x="10737" y="7504"/>
                    <a:pt x="11082" y="7171"/>
                    <a:pt x="11451" y="6873"/>
                  </a:cubicBezTo>
                  <a:cubicBezTo>
                    <a:pt x="11655" y="6709"/>
                    <a:pt x="11456" y="6458"/>
                    <a:pt x="11245" y="6458"/>
                  </a:cubicBezTo>
                  <a:cubicBezTo>
                    <a:pt x="11210" y="6458"/>
                    <a:pt x="11175" y="6465"/>
                    <a:pt x="11141" y="6480"/>
                  </a:cubicBezTo>
                  <a:cubicBezTo>
                    <a:pt x="10498" y="6778"/>
                    <a:pt x="9772" y="7290"/>
                    <a:pt x="9379" y="7933"/>
                  </a:cubicBezTo>
                  <a:cubicBezTo>
                    <a:pt x="9367" y="7552"/>
                    <a:pt x="9367" y="7183"/>
                    <a:pt x="9355" y="6813"/>
                  </a:cubicBezTo>
                  <a:cubicBezTo>
                    <a:pt x="9677" y="6552"/>
                    <a:pt x="9915" y="6099"/>
                    <a:pt x="10129" y="5813"/>
                  </a:cubicBezTo>
                  <a:cubicBezTo>
                    <a:pt x="10558" y="5266"/>
                    <a:pt x="10963" y="4718"/>
                    <a:pt x="11344" y="4135"/>
                  </a:cubicBezTo>
                  <a:cubicBezTo>
                    <a:pt x="11460" y="3946"/>
                    <a:pt x="11273" y="3738"/>
                    <a:pt x="11087" y="3738"/>
                  </a:cubicBezTo>
                  <a:cubicBezTo>
                    <a:pt x="11026" y="3738"/>
                    <a:pt x="10965" y="3760"/>
                    <a:pt x="10915" y="3813"/>
                  </a:cubicBezTo>
                  <a:cubicBezTo>
                    <a:pt x="10463" y="4325"/>
                    <a:pt x="10010" y="4861"/>
                    <a:pt x="9570" y="5397"/>
                  </a:cubicBezTo>
                  <a:cubicBezTo>
                    <a:pt x="9498" y="5480"/>
                    <a:pt x="9415" y="5563"/>
                    <a:pt x="9320" y="5647"/>
                  </a:cubicBezTo>
                  <a:cubicBezTo>
                    <a:pt x="9308" y="5194"/>
                    <a:pt x="9296" y="4742"/>
                    <a:pt x="9272" y="4277"/>
                  </a:cubicBezTo>
                  <a:cubicBezTo>
                    <a:pt x="10010" y="3027"/>
                    <a:pt x="10641" y="1718"/>
                    <a:pt x="11165" y="372"/>
                  </a:cubicBezTo>
                  <a:cubicBezTo>
                    <a:pt x="11251" y="161"/>
                    <a:pt x="11054" y="1"/>
                    <a:pt x="1086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34"/>
            <p:cNvSpPr/>
            <p:nvPr/>
          </p:nvSpPr>
          <p:spPr>
            <a:xfrm>
              <a:off x="3209918" y="663332"/>
              <a:ext cx="477717" cy="212360"/>
            </a:xfrm>
            <a:custGeom>
              <a:rect b="b" l="l" r="r" t="t"/>
              <a:pathLst>
                <a:path extrusionOk="0" h="5145" w="11574">
                  <a:moveTo>
                    <a:pt x="5510" y="1"/>
                  </a:moveTo>
                  <a:cubicBezTo>
                    <a:pt x="5460" y="1"/>
                    <a:pt x="5409" y="3"/>
                    <a:pt x="5358" y="8"/>
                  </a:cubicBezTo>
                  <a:cubicBezTo>
                    <a:pt x="4822" y="67"/>
                    <a:pt x="4358" y="389"/>
                    <a:pt x="4108" y="865"/>
                  </a:cubicBezTo>
                  <a:cubicBezTo>
                    <a:pt x="3834" y="1151"/>
                    <a:pt x="3667" y="1532"/>
                    <a:pt x="3644" y="1937"/>
                  </a:cubicBezTo>
                  <a:cubicBezTo>
                    <a:pt x="3644" y="1972"/>
                    <a:pt x="3632" y="2008"/>
                    <a:pt x="3632" y="2044"/>
                  </a:cubicBezTo>
                  <a:cubicBezTo>
                    <a:pt x="3436" y="1966"/>
                    <a:pt x="3220" y="1924"/>
                    <a:pt x="3009" y="1924"/>
                  </a:cubicBezTo>
                  <a:cubicBezTo>
                    <a:pt x="2769" y="1924"/>
                    <a:pt x="2536" y="1978"/>
                    <a:pt x="2346" y="2092"/>
                  </a:cubicBezTo>
                  <a:cubicBezTo>
                    <a:pt x="2001" y="2306"/>
                    <a:pt x="1774" y="2663"/>
                    <a:pt x="1739" y="3068"/>
                  </a:cubicBezTo>
                  <a:cubicBezTo>
                    <a:pt x="1727" y="3104"/>
                    <a:pt x="1715" y="3151"/>
                    <a:pt x="1703" y="3187"/>
                  </a:cubicBezTo>
                  <a:cubicBezTo>
                    <a:pt x="1620" y="3175"/>
                    <a:pt x="1536" y="3169"/>
                    <a:pt x="1453" y="3169"/>
                  </a:cubicBezTo>
                  <a:cubicBezTo>
                    <a:pt x="1370" y="3169"/>
                    <a:pt x="1286" y="3175"/>
                    <a:pt x="1203" y="3187"/>
                  </a:cubicBezTo>
                  <a:cubicBezTo>
                    <a:pt x="1131" y="3199"/>
                    <a:pt x="1060" y="3211"/>
                    <a:pt x="989" y="3235"/>
                  </a:cubicBezTo>
                  <a:cubicBezTo>
                    <a:pt x="441" y="3377"/>
                    <a:pt x="0" y="3925"/>
                    <a:pt x="298" y="4497"/>
                  </a:cubicBezTo>
                  <a:cubicBezTo>
                    <a:pt x="463" y="4793"/>
                    <a:pt x="770" y="4989"/>
                    <a:pt x="1107" y="4989"/>
                  </a:cubicBezTo>
                  <a:cubicBezTo>
                    <a:pt x="1135" y="4989"/>
                    <a:pt x="1163" y="4987"/>
                    <a:pt x="1191" y="4985"/>
                  </a:cubicBezTo>
                  <a:cubicBezTo>
                    <a:pt x="1586" y="5121"/>
                    <a:pt x="2033" y="5142"/>
                    <a:pt x="2470" y="5142"/>
                  </a:cubicBezTo>
                  <a:cubicBezTo>
                    <a:pt x="2657" y="5142"/>
                    <a:pt x="2842" y="5138"/>
                    <a:pt x="3020" y="5138"/>
                  </a:cubicBezTo>
                  <a:cubicBezTo>
                    <a:pt x="3078" y="5138"/>
                    <a:pt x="3135" y="5138"/>
                    <a:pt x="3191" y="5140"/>
                  </a:cubicBezTo>
                  <a:cubicBezTo>
                    <a:pt x="3405" y="5143"/>
                    <a:pt x="3619" y="5144"/>
                    <a:pt x="3832" y="5144"/>
                  </a:cubicBezTo>
                  <a:cubicBezTo>
                    <a:pt x="4416" y="5144"/>
                    <a:pt x="5000" y="5133"/>
                    <a:pt x="5584" y="5116"/>
                  </a:cubicBezTo>
                  <a:cubicBezTo>
                    <a:pt x="7085" y="5080"/>
                    <a:pt x="8585" y="5020"/>
                    <a:pt x="10085" y="4937"/>
                  </a:cubicBezTo>
                  <a:cubicBezTo>
                    <a:pt x="10178" y="4970"/>
                    <a:pt x="10273" y="4985"/>
                    <a:pt x="10369" y="4985"/>
                  </a:cubicBezTo>
                  <a:cubicBezTo>
                    <a:pt x="10481" y="4985"/>
                    <a:pt x="10594" y="4964"/>
                    <a:pt x="10704" y="4925"/>
                  </a:cubicBezTo>
                  <a:cubicBezTo>
                    <a:pt x="11026" y="4806"/>
                    <a:pt x="11276" y="4568"/>
                    <a:pt x="11430" y="4270"/>
                  </a:cubicBezTo>
                  <a:cubicBezTo>
                    <a:pt x="11561" y="4044"/>
                    <a:pt x="11573" y="3758"/>
                    <a:pt x="11454" y="3520"/>
                  </a:cubicBezTo>
                  <a:cubicBezTo>
                    <a:pt x="11335" y="3342"/>
                    <a:pt x="11168" y="3211"/>
                    <a:pt x="10966" y="3151"/>
                  </a:cubicBezTo>
                  <a:cubicBezTo>
                    <a:pt x="10795" y="3074"/>
                    <a:pt x="10609" y="3036"/>
                    <a:pt x="10422" y="3036"/>
                  </a:cubicBezTo>
                  <a:cubicBezTo>
                    <a:pt x="10321" y="3036"/>
                    <a:pt x="10220" y="3047"/>
                    <a:pt x="10121" y="3068"/>
                  </a:cubicBezTo>
                  <a:cubicBezTo>
                    <a:pt x="10109" y="2985"/>
                    <a:pt x="10085" y="2901"/>
                    <a:pt x="10049" y="2818"/>
                  </a:cubicBezTo>
                  <a:cubicBezTo>
                    <a:pt x="9827" y="2198"/>
                    <a:pt x="9245" y="1815"/>
                    <a:pt x="8628" y="1815"/>
                  </a:cubicBezTo>
                  <a:cubicBezTo>
                    <a:pt x="8451" y="1815"/>
                    <a:pt x="8272" y="1847"/>
                    <a:pt x="8097" y="1913"/>
                  </a:cubicBezTo>
                  <a:cubicBezTo>
                    <a:pt x="8001" y="1949"/>
                    <a:pt x="7894" y="1996"/>
                    <a:pt x="7799" y="2056"/>
                  </a:cubicBezTo>
                  <a:lnTo>
                    <a:pt x="7763" y="1961"/>
                  </a:lnTo>
                  <a:cubicBezTo>
                    <a:pt x="7668" y="1746"/>
                    <a:pt x="7525" y="1544"/>
                    <a:pt x="7358" y="1365"/>
                  </a:cubicBezTo>
                  <a:cubicBezTo>
                    <a:pt x="7311" y="1258"/>
                    <a:pt x="7251" y="1139"/>
                    <a:pt x="7192" y="1032"/>
                  </a:cubicBezTo>
                  <a:cubicBezTo>
                    <a:pt x="6825" y="454"/>
                    <a:pt x="6210" y="1"/>
                    <a:pt x="551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34"/>
            <p:cNvSpPr/>
            <p:nvPr/>
          </p:nvSpPr>
          <p:spPr>
            <a:xfrm>
              <a:off x="3180902" y="4153422"/>
              <a:ext cx="318973" cy="194488"/>
            </a:xfrm>
            <a:custGeom>
              <a:rect b="b" l="l" r="r" t="t"/>
              <a:pathLst>
                <a:path extrusionOk="0" h="4712" w="7728">
                  <a:moveTo>
                    <a:pt x="5127" y="1"/>
                  </a:moveTo>
                  <a:cubicBezTo>
                    <a:pt x="4900" y="1"/>
                    <a:pt x="4663" y="84"/>
                    <a:pt x="4478" y="235"/>
                  </a:cubicBezTo>
                  <a:cubicBezTo>
                    <a:pt x="4144" y="497"/>
                    <a:pt x="3858" y="819"/>
                    <a:pt x="3632" y="1188"/>
                  </a:cubicBezTo>
                  <a:cubicBezTo>
                    <a:pt x="3168" y="1545"/>
                    <a:pt x="2620" y="1807"/>
                    <a:pt x="2049" y="1926"/>
                  </a:cubicBezTo>
                  <a:cubicBezTo>
                    <a:pt x="1418" y="2069"/>
                    <a:pt x="727" y="2212"/>
                    <a:pt x="346" y="2783"/>
                  </a:cubicBezTo>
                  <a:cubicBezTo>
                    <a:pt x="13" y="3271"/>
                    <a:pt x="1" y="3736"/>
                    <a:pt x="191" y="4117"/>
                  </a:cubicBezTo>
                  <a:cubicBezTo>
                    <a:pt x="239" y="3926"/>
                    <a:pt x="346" y="3759"/>
                    <a:pt x="513" y="3652"/>
                  </a:cubicBezTo>
                  <a:cubicBezTo>
                    <a:pt x="501" y="3545"/>
                    <a:pt x="560" y="3450"/>
                    <a:pt x="656" y="3414"/>
                  </a:cubicBezTo>
                  <a:cubicBezTo>
                    <a:pt x="1732" y="2921"/>
                    <a:pt x="3137" y="2649"/>
                    <a:pt x="4351" y="2649"/>
                  </a:cubicBezTo>
                  <a:cubicBezTo>
                    <a:pt x="4426" y="2649"/>
                    <a:pt x="4500" y="2650"/>
                    <a:pt x="4573" y="2652"/>
                  </a:cubicBezTo>
                  <a:cubicBezTo>
                    <a:pt x="5216" y="2664"/>
                    <a:pt x="5894" y="2866"/>
                    <a:pt x="6371" y="3307"/>
                  </a:cubicBezTo>
                  <a:cubicBezTo>
                    <a:pt x="6906" y="3438"/>
                    <a:pt x="7264" y="3962"/>
                    <a:pt x="7359" y="4581"/>
                  </a:cubicBezTo>
                  <a:cubicBezTo>
                    <a:pt x="7359" y="4629"/>
                    <a:pt x="7359" y="4676"/>
                    <a:pt x="7359" y="4712"/>
                  </a:cubicBezTo>
                  <a:cubicBezTo>
                    <a:pt x="7597" y="4593"/>
                    <a:pt x="7728" y="4331"/>
                    <a:pt x="7680" y="4057"/>
                  </a:cubicBezTo>
                  <a:cubicBezTo>
                    <a:pt x="7657" y="3867"/>
                    <a:pt x="7597" y="3676"/>
                    <a:pt x="7502" y="3509"/>
                  </a:cubicBezTo>
                  <a:cubicBezTo>
                    <a:pt x="7490" y="3438"/>
                    <a:pt x="7466" y="3378"/>
                    <a:pt x="7442" y="3331"/>
                  </a:cubicBezTo>
                  <a:cubicBezTo>
                    <a:pt x="7299" y="2986"/>
                    <a:pt x="7061" y="2688"/>
                    <a:pt x="6752" y="2485"/>
                  </a:cubicBezTo>
                  <a:lnTo>
                    <a:pt x="6680" y="2378"/>
                  </a:lnTo>
                  <a:cubicBezTo>
                    <a:pt x="6323" y="1819"/>
                    <a:pt x="6049" y="1212"/>
                    <a:pt x="5871" y="569"/>
                  </a:cubicBezTo>
                  <a:cubicBezTo>
                    <a:pt x="5765" y="175"/>
                    <a:pt x="5456" y="1"/>
                    <a:pt x="512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34"/>
            <p:cNvSpPr/>
            <p:nvPr/>
          </p:nvSpPr>
          <p:spPr>
            <a:xfrm>
              <a:off x="3183874" y="4262718"/>
              <a:ext cx="300771" cy="118129"/>
            </a:xfrm>
            <a:custGeom>
              <a:rect b="b" l="l" r="r" t="t"/>
              <a:pathLst>
                <a:path extrusionOk="0" h="2862" w="7287">
                  <a:moveTo>
                    <a:pt x="4271" y="1"/>
                  </a:moveTo>
                  <a:cubicBezTo>
                    <a:pt x="3058" y="1"/>
                    <a:pt x="1658" y="263"/>
                    <a:pt x="584" y="766"/>
                  </a:cubicBezTo>
                  <a:cubicBezTo>
                    <a:pt x="488" y="802"/>
                    <a:pt x="429" y="897"/>
                    <a:pt x="441" y="1004"/>
                  </a:cubicBezTo>
                  <a:cubicBezTo>
                    <a:pt x="274" y="1111"/>
                    <a:pt x="155" y="1278"/>
                    <a:pt x="119" y="1469"/>
                  </a:cubicBezTo>
                  <a:cubicBezTo>
                    <a:pt x="0" y="1862"/>
                    <a:pt x="250" y="2278"/>
                    <a:pt x="655" y="2373"/>
                  </a:cubicBezTo>
                  <a:cubicBezTo>
                    <a:pt x="1536" y="2576"/>
                    <a:pt x="2429" y="2707"/>
                    <a:pt x="3322" y="2790"/>
                  </a:cubicBezTo>
                  <a:cubicBezTo>
                    <a:pt x="3370" y="2207"/>
                    <a:pt x="3501" y="1647"/>
                    <a:pt x="3715" y="1100"/>
                  </a:cubicBezTo>
                  <a:cubicBezTo>
                    <a:pt x="3777" y="945"/>
                    <a:pt x="3917" y="877"/>
                    <a:pt x="4063" y="877"/>
                  </a:cubicBezTo>
                  <a:cubicBezTo>
                    <a:pt x="4255" y="877"/>
                    <a:pt x="4459" y="994"/>
                    <a:pt x="4513" y="1183"/>
                  </a:cubicBezTo>
                  <a:cubicBezTo>
                    <a:pt x="4644" y="1731"/>
                    <a:pt x="4703" y="2290"/>
                    <a:pt x="4679" y="2862"/>
                  </a:cubicBezTo>
                  <a:cubicBezTo>
                    <a:pt x="5060" y="2862"/>
                    <a:pt x="5430" y="2862"/>
                    <a:pt x="5799" y="2850"/>
                  </a:cubicBezTo>
                  <a:cubicBezTo>
                    <a:pt x="5894" y="2850"/>
                    <a:pt x="5989" y="2838"/>
                    <a:pt x="6072" y="2826"/>
                  </a:cubicBezTo>
                  <a:cubicBezTo>
                    <a:pt x="6203" y="2826"/>
                    <a:pt x="6334" y="2814"/>
                    <a:pt x="6465" y="2802"/>
                  </a:cubicBezTo>
                  <a:cubicBezTo>
                    <a:pt x="6846" y="2778"/>
                    <a:pt x="7263" y="2469"/>
                    <a:pt x="7287" y="2064"/>
                  </a:cubicBezTo>
                  <a:cubicBezTo>
                    <a:pt x="7287" y="2016"/>
                    <a:pt x="7287" y="1969"/>
                    <a:pt x="7287" y="1933"/>
                  </a:cubicBezTo>
                  <a:cubicBezTo>
                    <a:pt x="7192" y="1314"/>
                    <a:pt x="6834" y="790"/>
                    <a:pt x="6299" y="647"/>
                  </a:cubicBezTo>
                  <a:cubicBezTo>
                    <a:pt x="5822" y="218"/>
                    <a:pt x="5132" y="16"/>
                    <a:pt x="4501" y="4"/>
                  </a:cubicBezTo>
                  <a:cubicBezTo>
                    <a:pt x="4425" y="2"/>
                    <a:pt x="4348" y="1"/>
                    <a:pt x="4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34"/>
            <p:cNvSpPr/>
            <p:nvPr/>
          </p:nvSpPr>
          <p:spPr>
            <a:xfrm>
              <a:off x="3303778" y="4298916"/>
              <a:ext cx="74254" cy="310471"/>
            </a:xfrm>
            <a:custGeom>
              <a:rect b="b" l="l" r="r" t="t"/>
              <a:pathLst>
                <a:path extrusionOk="0" h="7522" w="1799">
                  <a:moveTo>
                    <a:pt x="1158" y="0"/>
                  </a:moveTo>
                  <a:cubicBezTo>
                    <a:pt x="1012" y="0"/>
                    <a:pt x="872" y="68"/>
                    <a:pt x="810" y="223"/>
                  </a:cubicBezTo>
                  <a:cubicBezTo>
                    <a:pt x="596" y="770"/>
                    <a:pt x="465" y="1330"/>
                    <a:pt x="417" y="1913"/>
                  </a:cubicBezTo>
                  <a:cubicBezTo>
                    <a:pt x="346" y="2568"/>
                    <a:pt x="334" y="3235"/>
                    <a:pt x="274" y="3878"/>
                  </a:cubicBezTo>
                  <a:cubicBezTo>
                    <a:pt x="227" y="4485"/>
                    <a:pt x="203" y="5104"/>
                    <a:pt x="155" y="5711"/>
                  </a:cubicBezTo>
                  <a:cubicBezTo>
                    <a:pt x="119" y="6366"/>
                    <a:pt x="0" y="6854"/>
                    <a:pt x="429" y="7378"/>
                  </a:cubicBezTo>
                  <a:cubicBezTo>
                    <a:pt x="509" y="7480"/>
                    <a:pt x="627" y="7521"/>
                    <a:pt x="750" y="7521"/>
                  </a:cubicBezTo>
                  <a:cubicBezTo>
                    <a:pt x="900" y="7521"/>
                    <a:pt x="1057" y="7458"/>
                    <a:pt x="1155" y="7366"/>
                  </a:cubicBezTo>
                  <a:cubicBezTo>
                    <a:pt x="1572" y="6961"/>
                    <a:pt x="1524" y="6473"/>
                    <a:pt x="1548" y="5926"/>
                  </a:cubicBezTo>
                  <a:cubicBezTo>
                    <a:pt x="1596" y="5271"/>
                    <a:pt x="1643" y="4616"/>
                    <a:pt x="1667" y="3961"/>
                  </a:cubicBezTo>
                  <a:cubicBezTo>
                    <a:pt x="1703" y="3318"/>
                    <a:pt x="1763" y="2651"/>
                    <a:pt x="1774" y="1985"/>
                  </a:cubicBezTo>
                  <a:cubicBezTo>
                    <a:pt x="1798" y="1413"/>
                    <a:pt x="1739" y="854"/>
                    <a:pt x="1608" y="306"/>
                  </a:cubicBezTo>
                  <a:cubicBezTo>
                    <a:pt x="1554" y="117"/>
                    <a:pt x="1350" y="0"/>
                    <a:pt x="11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34"/>
            <p:cNvSpPr/>
            <p:nvPr/>
          </p:nvSpPr>
          <p:spPr>
            <a:xfrm>
              <a:off x="2464905" y="4270643"/>
              <a:ext cx="248682" cy="218799"/>
            </a:xfrm>
            <a:custGeom>
              <a:rect b="b" l="l" r="r" t="t"/>
              <a:pathLst>
                <a:path extrusionOk="0" h="5301" w="6025">
                  <a:moveTo>
                    <a:pt x="3183" y="1"/>
                  </a:moveTo>
                  <a:cubicBezTo>
                    <a:pt x="2944" y="1"/>
                    <a:pt x="2685" y="64"/>
                    <a:pt x="2406" y="205"/>
                  </a:cubicBezTo>
                  <a:cubicBezTo>
                    <a:pt x="1465" y="669"/>
                    <a:pt x="893" y="1824"/>
                    <a:pt x="524" y="2765"/>
                  </a:cubicBezTo>
                  <a:cubicBezTo>
                    <a:pt x="215" y="3551"/>
                    <a:pt x="36" y="4384"/>
                    <a:pt x="0" y="5229"/>
                  </a:cubicBezTo>
                  <a:cubicBezTo>
                    <a:pt x="524" y="4694"/>
                    <a:pt x="1417" y="4432"/>
                    <a:pt x="2072" y="4348"/>
                  </a:cubicBezTo>
                  <a:cubicBezTo>
                    <a:pt x="2346" y="4312"/>
                    <a:pt x="2621" y="4293"/>
                    <a:pt x="2897" y="4293"/>
                  </a:cubicBezTo>
                  <a:cubicBezTo>
                    <a:pt x="3867" y="4293"/>
                    <a:pt x="4834" y="4520"/>
                    <a:pt x="5715" y="4956"/>
                  </a:cubicBezTo>
                  <a:cubicBezTo>
                    <a:pt x="5811" y="5003"/>
                    <a:pt x="5894" y="5087"/>
                    <a:pt x="5942" y="5194"/>
                  </a:cubicBezTo>
                  <a:cubicBezTo>
                    <a:pt x="5965" y="5229"/>
                    <a:pt x="6001" y="5265"/>
                    <a:pt x="6025" y="5301"/>
                  </a:cubicBezTo>
                  <a:cubicBezTo>
                    <a:pt x="5965" y="4325"/>
                    <a:pt x="5739" y="3372"/>
                    <a:pt x="5346" y="2479"/>
                  </a:cubicBezTo>
                  <a:cubicBezTo>
                    <a:pt x="4901" y="1193"/>
                    <a:pt x="4221" y="1"/>
                    <a:pt x="318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34"/>
            <p:cNvSpPr/>
            <p:nvPr/>
          </p:nvSpPr>
          <p:spPr>
            <a:xfrm>
              <a:off x="2446248" y="4447836"/>
              <a:ext cx="276212" cy="135011"/>
            </a:xfrm>
            <a:custGeom>
              <a:rect b="b" l="l" r="r" t="t"/>
              <a:pathLst>
                <a:path extrusionOk="0" h="3271" w="6692">
                  <a:moveTo>
                    <a:pt x="3343" y="0"/>
                  </a:moveTo>
                  <a:cubicBezTo>
                    <a:pt x="3066" y="0"/>
                    <a:pt x="2789" y="19"/>
                    <a:pt x="2512" y="55"/>
                  </a:cubicBezTo>
                  <a:cubicBezTo>
                    <a:pt x="1869" y="139"/>
                    <a:pt x="976" y="401"/>
                    <a:pt x="452" y="925"/>
                  </a:cubicBezTo>
                  <a:cubicBezTo>
                    <a:pt x="179" y="1175"/>
                    <a:pt x="24" y="1532"/>
                    <a:pt x="12" y="1901"/>
                  </a:cubicBezTo>
                  <a:cubicBezTo>
                    <a:pt x="0" y="3163"/>
                    <a:pt x="1798" y="3270"/>
                    <a:pt x="2715" y="3270"/>
                  </a:cubicBezTo>
                  <a:lnTo>
                    <a:pt x="2774" y="3270"/>
                  </a:lnTo>
                  <a:cubicBezTo>
                    <a:pt x="2774" y="2508"/>
                    <a:pt x="2858" y="1758"/>
                    <a:pt x="3024" y="1020"/>
                  </a:cubicBezTo>
                  <a:cubicBezTo>
                    <a:pt x="3077" y="774"/>
                    <a:pt x="3284" y="658"/>
                    <a:pt x="3497" y="658"/>
                  </a:cubicBezTo>
                  <a:cubicBezTo>
                    <a:pt x="3718" y="658"/>
                    <a:pt x="3946" y="783"/>
                    <a:pt x="4012" y="1020"/>
                  </a:cubicBezTo>
                  <a:cubicBezTo>
                    <a:pt x="4191" y="1710"/>
                    <a:pt x="4310" y="2401"/>
                    <a:pt x="4382" y="3103"/>
                  </a:cubicBezTo>
                  <a:cubicBezTo>
                    <a:pt x="5239" y="2925"/>
                    <a:pt x="6072" y="2568"/>
                    <a:pt x="6501" y="1925"/>
                  </a:cubicBezTo>
                  <a:cubicBezTo>
                    <a:pt x="6691" y="1639"/>
                    <a:pt x="6679" y="1282"/>
                    <a:pt x="6477" y="1008"/>
                  </a:cubicBezTo>
                  <a:cubicBezTo>
                    <a:pt x="6453" y="972"/>
                    <a:pt x="6429" y="936"/>
                    <a:pt x="6394" y="901"/>
                  </a:cubicBezTo>
                  <a:cubicBezTo>
                    <a:pt x="6346" y="794"/>
                    <a:pt x="6263" y="710"/>
                    <a:pt x="6167" y="663"/>
                  </a:cubicBezTo>
                  <a:cubicBezTo>
                    <a:pt x="5286" y="227"/>
                    <a:pt x="4319" y="0"/>
                    <a:pt x="3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34"/>
            <p:cNvSpPr/>
            <p:nvPr/>
          </p:nvSpPr>
          <p:spPr>
            <a:xfrm>
              <a:off x="2556329" y="4474789"/>
              <a:ext cx="93405" cy="279679"/>
            </a:xfrm>
            <a:custGeom>
              <a:rect b="b" l="l" r="r" t="t"/>
              <a:pathLst>
                <a:path extrusionOk="0" h="6776" w="2263">
                  <a:moveTo>
                    <a:pt x="839" y="1"/>
                  </a:moveTo>
                  <a:cubicBezTo>
                    <a:pt x="626" y="1"/>
                    <a:pt x="416" y="120"/>
                    <a:pt x="357" y="367"/>
                  </a:cubicBezTo>
                  <a:cubicBezTo>
                    <a:pt x="191" y="1105"/>
                    <a:pt x="119" y="1855"/>
                    <a:pt x="119" y="2617"/>
                  </a:cubicBezTo>
                  <a:cubicBezTo>
                    <a:pt x="119" y="2974"/>
                    <a:pt x="119" y="3320"/>
                    <a:pt x="119" y="3677"/>
                  </a:cubicBezTo>
                  <a:cubicBezTo>
                    <a:pt x="155" y="4617"/>
                    <a:pt x="0" y="5903"/>
                    <a:pt x="738" y="6606"/>
                  </a:cubicBezTo>
                  <a:cubicBezTo>
                    <a:pt x="865" y="6723"/>
                    <a:pt x="1007" y="6776"/>
                    <a:pt x="1148" y="6776"/>
                  </a:cubicBezTo>
                  <a:cubicBezTo>
                    <a:pt x="1351" y="6776"/>
                    <a:pt x="1550" y="6665"/>
                    <a:pt x="1691" y="6475"/>
                  </a:cubicBezTo>
                  <a:cubicBezTo>
                    <a:pt x="2262" y="5701"/>
                    <a:pt x="1905" y="4415"/>
                    <a:pt x="1822" y="3498"/>
                  </a:cubicBezTo>
                  <a:cubicBezTo>
                    <a:pt x="1786" y="3153"/>
                    <a:pt x="1762" y="2796"/>
                    <a:pt x="1715" y="2450"/>
                  </a:cubicBezTo>
                  <a:cubicBezTo>
                    <a:pt x="1655" y="1748"/>
                    <a:pt x="1524" y="1045"/>
                    <a:pt x="1345" y="367"/>
                  </a:cubicBezTo>
                  <a:cubicBezTo>
                    <a:pt x="1279" y="126"/>
                    <a:pt x="1057" y="1"/>
                    <a:pt x="83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34"/>
            <p:cNvSpPr/>
            <p:nvPr/>
          </p:nvSpPr>
          <p:spPr>
            <a:xfrm>
              <a:off x="4064022" y="4863517"/>
              <a:ext cx="371269" cy="358886"/>
            </a:xfrm>
            <a:custGeom>
              <a:rect b="b" l="l" r="r" t="t"/>
              <a:pathLst>
                <a:path extrusionOk="0" h="8695" w="8995">
                  <a:moveTo>
                    <a:pt x="3052" y="1"/>
                  </a:moveTo>
                  <a:cubicBezTo>
                    <a:pt x="2835" y="1"/>
                    <a:pt x="2608" y="19"/>
                    <a:pt x="2370" y="57"/>
                  </a:cubicBezTo>
                  <a:cubicBezTo>
                    <a:pt x="2167" y="93"/>
                    <a:pt x="2013" y="224"/>
                    <a:pt x="1941" y="414"/>
                  </a:cubicBezTo>
                  <a:cubicBezTo>
                    <a:pt x="1715" y="438"/>
                    <a:pt x="1501" y="498"/>
                    <a:pt x="1298" y="605"/>
                  </a:cubicBezTo>
                  <a:cubicBezTo>
                    <a:pt x="1584" y="807"/>
                    <a:pt x="1870" y="1033"/>
                    <a:pt x="2144" y="1260"/>
                  </a:cubicBezTo>
                  <a:cubicBezTo>
                    <a:pt x="2453" y="1307"/>
                    <a:pt x="2763" y="1391"/>
                    <a:pt x="3048" y="1450"/>
                  </a:cubicBezTo>
                  <a:cubicBezTo>
                    <a:pt x="3703" y="1581"/>
                    <a:pt x="4358" y="1760"/>
                    <a:pt x="5001" y="1962"/>
                  </a:cubicBezTo>
                  <a:cubicBezTo>
                    <a:pt x="5282" y="2059"/>
                    <a:pt x="5171" y="2451"/>
                    <a:pt x="4907" y="2451"/>
                  </a:cubicBezTo>
                  <a:cubicBezTo>
                    <a:pt x="4880" y="2451"/>
                    <a:pt x="4852" y="2447"/>
                    <a:pt x="4822" y="2438"/>
                  </a:cubicBezTo>
                  <a:cubicBezTo>
                    <a:pt x="4227" y="2260"/>
                    <a:pt x="3608" y="2117"/>
                    <a:pt x="2989" y="2010"/>
                  </a:cubicBezTo>
                  <a:lnTo>
                    <a:pt x="2989" y="2010"/>
                  </a:lnTo>
                  <a:cubicBezTo>
                    <a:pt x="3239" y="2236"/>
                    <a:pt x="3477" y="2474"/>
                    <a:pt x="3715" y="2712"/>
                  </a:cubicBezTo>
                  <a:cubicBezTo>
                    <a:pt x="4691" y="2867"/>
                    <a:pt x="5727" y="3462"/>
                    <a:pt x="6454" y="4022"/>
                  </a:cubicBezTo>
                  <a:cubicBezTo>
                    <a:pt x="6660" y="4187"/>
                    <a:pt x="6544" y="4549"/>
                    <a:pt x="6308" y="4549"/>
                  </a:cubicBezTo>
                  <a:cubicBezTo>
                    <a:pt x="6272" y="4549"/>
                    <a:pt x="6233" y="4541"/>
                    <a:pt x="6192" y="4522"/>
                  </a:cubicBezTo>
                  <a:cubicBezTo>
                    <a:pt x="5751" y="4308"/>
                    <a:pt x="5287" y="4117"/>
                    <a:pt x="4822" y="3939"/>
                  </a:cubicBezTo>
                  <a:lnTo>
                    <a:pt x="4822" y="3939"/>
                  </a:lnTo>
                  <a:lnTo>
                    <a:pt x="4977" y="4129"/>
                  </a:lnTo>
                  <a:cubicBezTo>
                    <a:pt x="5287" y="4498"/>
                    <a:pt x="5584" y="4891"/>
                    <a:pt x="5846" y="5284"/>
                  </a:cubicBezTo>
                  <a:cubicBezTo>
                    <a:pt x="5903" y="5203"/>
                    <a:pt x="5993" y="5160"/>
                    <a:pt x="6086" y="5160"/>
                  </a:cubicBezTo>
                  <a:cubicBezTo>
                    <a:pt x="6130" y="5160"/>
                    <a:pt x="6174" y="5170"/>
                    <a:pt x="6215" y="5189"/>
                  </a:cubicBezTo>
                  <a:lnTo>
                    <a:pt x="7216" y="5629"/>
                  </a:lnTo>
                  <a:cubicBezTo>
                    <a:pt x="7543" y="5777"/>
                    <a:pt x="7421" y="6262"/>
                    <a:pt x="7115" y="6262"/>
                  </a:cubicBezTo>
                  <a:cubicBezTo>
                    <a:pt x="7076" y="6262"/>
                    <a:pt x="7034" y="6254"/>
                    <a:pt x="6989" y="6236"/>
                  </a:cubicBezTo>
                  <a:lnTo>
                    <a:pt x="6287" y="5951"/>
                  </a:lnTo>
                  <a:lnTo>
                    <a:pt x="6287" y="5951"/>
                  </a:lnTo>
                  <a:cubicBezTo>
                    <a:pt x="6596" y="6427"/>
                    <a:pt x="6894" y="6915"/>
                    <a:pt x="7216" y="7379"/>
                  </a:cubicBezTo>
                  <a:cubicBezTo>
                    <a:pt x="7303" y="7502"/>
                    <a:pt x="7204" y="7644"/>
                    <a:pt x="7093" y="7644"/>
                  </a:cubicBezTo>
                  <a:cubicBezTo>
                    <a:pt x="7053" y="7644"/>
                    <a:pt x="7012" y="7626"/>
                    <a:pt x="6977" y="7582"/>
                  </a:cubicBezTo>
                  <a:cubicBezTo>
                    <a:pt x="6608" y="7106"/>
                    <a:pt x="6215" y="6653"/>
                    <a:pt x="5799" y="6213"/>
                  </a:cubicBezTo>
                  <a:lnTo>
                    <a:pt x="5799" y="6213"/>
                  </a:lnTo>
                  <a:cubicBezTo>
                    <a:pt x="5763" y="6427"/>
                    <a:pt x="5763" y="6653"/>
                    <a:pt x="5811" y="6867"/>
                  </a:cubicBezTo>
                  <a:cubicBezTo>
                    <a:pt x="5846" y="7046"/>
                    <a:pt x="5715" y="7225"/>
                    <a:pt x="5537" y="7260"/>
                  </a:cubicBezTo>
                  <a:cubicBezTo>
                    <a:pt x="5521" y="7262"/>
                    <a:pt x="5504" y="7263"/>
                    <a:pt x="5489" y="7263"/>
                  </a:cubicBezTo>
                  <a:cubicBezTo>
                    <a:pt x="5319" y="7263"/>
                    <a:pt x="5177" y="7150"/>
                    <a:pt x="5144" y="6987"/>
                  </a:cubicBezTo>
                  <a:cubicBezTo>
                    <a:pt x="5037" y="6546"/>
                    <a:pt x="5096" y="6094"/>
                    <a:pt x="5322" y="5713"/>
                  </a:cubicBezTo>
                  <a:cubicBezTo>
                    <a:pt x="5061" y="5439"/>
                    <a:pt x="4799" y="5153"/>
                    <a:pt x="4537" y="4879"/>
                  </a:cubicBezTo>
                  <a:cubicBezTo>
                    <a:pt x="4346" y="4665"/>
                    <a:pt x="4144" y="4462"/>
                    <a:pt x="3953" y="4260"/>
                  </a:cubicBezTo>
                  <a:lnTo>
                    <a:pt x="3953" y="4260"/>
                  </a:lnTo>
                  <a:cubicBezTo>
                    <a:pt x="3965" y="4320"/>
                    <a:pt x="3965" y="4367"/>
                    <a:pt x="3977" y="4427"/>
                  </a:cubicBezTo>
                  <a:cubicBezTo>
                    <a:pt x="4025" y="4760"/>
                    <a:pt x="4251" y="5677"/>
                    <a:pt x="3715" y="5772"/>
                  </a:cubicBezTo>
                  <a:cubicBezTo>
                    <a:pt x="3690" y="5777"/>
                    <a:pt x="3665" y="5779"/>
                    <a:pt x="3641" y="5779"/>
                  </a:cubicBezTo>
                  <a:cubicBezTo>
                    <a:pt x="3170" y="5779"/>
                    <a:pt x="3081" y="4911"/>
                    <a:pt x="3013" y="4593"/>
                  </a:cubicBezTo>
                  <a:cubicBezTo>
                    <a:pt x="2941" y="4248"/>
                    <a:pt x="2786" y="3700"/>
                    <a:pt x="2834" y="3248"/>
                  </a:cubicBezTo>
                  <a:cubicBezTo>
                    <a:pt x="2822" y="3212"/>
                    <a:pt x="2810" y="3177"/>
                    <a:pt x="2810" y="3141"/>
                  </a:cubicBezTo>
                  <a:cubicBezTo>
                    <a:pt x="2513" y="2867"/>
                    <a:pt x="2215" y="2605"/>
                    <a:pt x="1917" y="2343"/>
                  </a:cubicBezTo>
                  <a:lnTo>
                    <a:pt x="1917" y="2355"/>
                  </a:lnTo>
                  <a:cubicBezTo>
                    <a:pt x="1917" y="2736"/>
                    <a:pt x="1965" y="3129"/>
                    <a:pt x="2036" y="3510"/>
                  </a:cubicBezTo>
                  <a:cubicBezTo>
                    <a:pt x="2083" y="3737"/>
                    <a:pt x="1917" y="3862"/>
                    <a:pt x="1743" y="3862"/>
                  </a:cubicBezTo>
                  <a:cubicBezTo>
                    <a:pt x="1606" y="3862"/>
                    <a:pt x="1464" y="3785"/>
                    <a:pt x="1417" y="3617"/>
                  </a:cubicBezTo>
                  <a:cubicBezTo>
                    <a:pt x="1298" y="3188"/>
                    <a:pt x="1274" y="2748"/>
                    <a:pt x="1346" y="2307"/>
                  </a:cubicBezTo>
                  <a:cubicBezTo>
                    <a:pt x="1358" y="2188"/>
                    <a:pt x="1453" y="2081"/>
                    <a:pt x="1572" y="2057"/>
                  </a:cubicBezTo>
                  <a:cubicBezTo>
                    <a:pt x="1239" y="1783"/>
                    <a:pt x="881" y="1522"/>
                    <a:pt x="536" y="1260"/>
                  </a:cubicBezTo>
                  <a:cubicBezTo>
                    <a:pt x="250" y="1653"/>
                    <a:pt x="96" y="2117"/>
                    <a:pt x="72" y="2605"/>
                  </a:cubicBezTo>
                  <a:cubicBezTo>
                    <a:pt x="0" y="4308"/>
                    <a:pt x="1405" y="5677"/>
                    <a:pt x="2715" y="6546"/>
                  </a:cubicBezTo>
                  <a:cubicBezTo>
                    <a:pt x="4191" y="7498"/>
                    <a:pt x="5799" y="8213"/>
                    <a:pt x="7501" y="8665"/>
                  </a:cubicBezTo>
                  <a:cubicBezTo>
                    <a:pt x="7578" y="8685"/>
                    <a:pt x="7657" y="8694"/>
                    <a:pt x="7735" y="8694"/>
                  </a:cubicBezTo>
                  <a:cubicBezTo>
                    <a:pt x="8372" y="8694"/>
                    <a:pt x="8994" y="8083"/>
                    <a:pt x="8644" y="7415"/>
                  </a:cubicBezTo>
                  <a:cubicBezTo>
                    <a:pt x="7309" y="4935"/>
                    <a:pt x="6608" y="1"/>
                    <a:pt x="305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34"/>
            <p:cNvSpPr/>
            <p:nvPr/>
          </p:nvSpPr>
          <p:spPr>
            <a:xfrm>
              <a:off x="3900862" y="4795248"/>
              <a:ext cx="474621" cy="383321"/>
            </a:xfrm>
            <a:custGeom>
              <a:rect b="b" l="l" r="r" t="t"/>
              <a:pathLst>
                <a:path extrusionOk="0" h="9287" w="11499">
                  <a:moveTo>
                    <a:pt x="700" y="0"/>
                  </a:moveTo>
                  <a:cubicBezTo>
                    <a:pt x="526" y="0"/>
                    <a:pt x="355" y="24"/>
                    <a:pt x="191" y="80"/>
                  </a:cubicBezTo>
                  <a:cubicBezTo>
                    <a:pt x="48" y="151"/>
                    <a:pt x="1" y="342"/>
                    <a:pt x="108" y="473"/>
                  </a:cubicBezTo>
                  <a:cubicBezTo>
                    <a:pt x="417" y="866"/>
                    <a:pt x="846" y="997"/>
                    <a:pt x="1310" y="1187"/>
                  </a:cubicBezTo>
                  <a:cubicBezTo>
                    <a:pt x="1906" y="1413"/>
                    <a:pt x="2489" y="1687"/>
                    <a:pt x="3049" y="1997"/>
                  </a:cubicBezTo>
                  <a:cubicBezTo>
                    <a:pt x="3537" y="2283"/>
                    <a:pt x="4025" y="2580"/>
                    <a:pt x="4489" y="2914"/>
                  </a:cubicBezTo>
                  <a:cubicBezTo>
                    <a:pt x="4846" y="3164"/>
                    <a:pt x="5192" y="3437"/>
                    <a:pt x="5525" y="3711"/>
                  </a:cubicBezTo>
                  <a:cubicBezTo>
                    <a:pt x="5406" y="3735"/>
                    <a:pt x="5311" y="3830"/>
                    <a:pt x="5299" y="3961"/>
                  </a:cubicBezTo>
                  <a:cubicBezTo>
                    <a:pt x="5227" y="4390"/>
                    <a:pt x="5251" y="4842"/>
                    <a:pt x="5370" y="5271"/>
                  </a:cubicBezTo>
                  <a:cubicBezTo>
                    <a:pt x="5417" y="5439"/>
                    <a:pt x="5559" y="5516"/>
                    <a:pt x="5697" y="5516"/>
                  </a:cubicBezTo>
                  <a:cubicBezTo>
                    <a:pt x="5872" y="5516"/>
                    <a:pt x="6041" y="5391"/>
                    <a:pt x="6001" y="5164"/>
                  </a:cubicBezTo>
                  <a:cubicBezTo>
                    <a:pt x="5918" y="4783"/>
                    <a:pt x="5870" y="4390"/>
                    <a:pt x="5870" y="4009"/>
                  </a:cubicBezTo>
                  <a:lnTo>
                    <a:pt x="5870" y="3997"/>
                  </a:lnTo>
                  <a:cubicBezTo>
                    <a:pt x="6168" y="4259"/>
                    <a:pt x="6466" y="4521"/>
                    <a:pt x="6763" y="4795"/>
                  </a:cubicBezTo>
                  <a:cubicBezTo>
                    <a:pt x="6763" y="4831"/>
                    <a:pt x="6775" y="4866"/>
                    <a:pt x="6799" y="4902"/>
                  </a:cubicBezTo>
                  <a:cubicBezTo>
                    <a:pt x="6739" y="5342"/>
                    <a:pt x="6894" y="5878"/>
                    <a:pt x="6966" y="6235"/>
                  </a:cubicBezTo>
                  <a:cubicBezTo>
                    <a:pt x="7034" y="6587"/>
                    <a:pt x="7123" y="7433"/>
                    <a:pt x="7593" y="7433"/>
                  </a:cubicBezTo>
                  <a:cubicBezTo>
                    <a:pt x="7617" y="7433"/>
                    <a:pt x="7642" y="7431"/>
                    <a:pt x="7668" y="7426"/>
                  </a:cubicBezTo>
                  <a:cubicBezTo>
                    <a:pt x="8204" y="7331"/>
                    <a:pt x="7978" y="6414"/>
                    <a:pt x="7930" y="6069"/>
                  </a:cubicBezTo>
                  <a:cubicBezTo>
                    <a:pt x="7930" y="6021"/>
                    <a:pt x="7918" y="5962"/>
                    <a:pt x="7906" y="5902"/>
                  </a:cubicBezTo>
                  <a:lnTo>
                    <a:pt x="7906" y="5902"/>
                  </a:lnTo>
                  <a:cubicBezTo>
                    <a:pt x="8109" y="6104"/>
                    <a:pt x="8299" y="6307"/>
                    <a:pt x="8490" y="6521"/>
                  </a:cubicBezTo>
                  <a:cubicBezTo>
                    <a:pt x="8752" y="6807"/>
                    <a:pt x="9014" y="7081"/>
                    <a:pt x="9275" y="7355"/>
                  </a:cubicBezTo>
                  <a:cubicBezTo>
                    <a:pt x="9061" y="7748"/>
                    <a:pt x="8990" y="8200"/>
                    <a:pt x="9097" y="8629"/>
                  </a:cubicBezTo>
                  <a:cubicBezTo>
                    <a:pt x="9130" y="8803"/>
                    <a:pt x="9272" y="8917"/>
                    <a:pt x="9442" y="8917"/>
                  </a:cubicBezTo>
                  <a:cubicBezTo>
                    <a:pt x="9458" y="8917"/>
                    <a:pt x="9474" y="8916"/>
                    <a:pt x="9490" y="8914"/>
                  </a:cubicBezTo>
                  <a:cubicBezTo>
                    <a:pt x="9680" y="8879"/>
                    <a:pt x="9799" y="8700"/>
                    <a:pt x="9776" y="8510"/>
                  </a:cubicBezTo>
                  <a:cubicBezTo>
                    <a:pt x="9716" y="8295"/>
                    <a:pt x="9716" y="8081"/>
                    <a:pt x="9752" y="7867"/>
                  </a:cubicBezTo>
                  <a:lnTo>
                    <a:pt x="9752" y="7867"/>
                  </a:lnTo>
                  <a:cubicBezTo>
                    <a:pt x="10168" y="8295"/>
                    <a:pt x="10561" y="8748"/>
                    <a:pt x="10930" y="9224"/>
                  </a:cubicBezTo>
                  <a:cubicBezTo>
                    <a:pt x="10965" y="9268"/>
                    <a:pt x="11006" y="9286"/>
                    <a:pt x="11046" y="9286"/>
                  </a:cubicBezTo>
                  <a:cubicBezTo>
                    <a:pt x="11157" y="9286"/>
                    <a:pt x="11256" y="9144"/>
                    <a:pt x="11169" y="9022"/>
                  </a:cubicBezTo>
                  <a:cubicBezTo>
                    <a:pt x="10859" y="8557"/>
                    <a:pt x="10549" y="8081"/>
                    <a:pt x="10240" y="7605"/>
                  </a:cubicBezTo>
                  <a:lnTo>
                    <a:pt x="10240" y="7605"/>
                  </a:lnTo>
                  <a:lnTo>
                    <a:pt x="10942" y="7890"/>
                  </a:lnTo>
                  <a:cubicBezTo>
                    <a:pt x="10984" y="7906"/>
                    <a:pt x="11023" y="7912"/>
                    <a:pt x="11060" y="7912"/>
                  </a:cubicBezTo>
                  <a:cubicBezTo>
                    <a:pt x="11372" y="7912"/>
                    <a:pt x="11499" y="7420"/>
                    <a:pt x="11169" y="7271"/>
                  </a:cubicBezTo>
                  <a:lnTo>
                    <a:pt x="10168" y="6843"/>
                  </a:lnTo>
                  <a:cubicBezTo>
                    <a:pt x="10127" y="6824"/>
                    <a:pt x="10083" y="6814"/>
                    <a:pt x="10039" y="6814"/>
                  </a:cubicBezTo>
                  <a:cubicBezTo>
                    <a:pt x="9946" y="6814"/>
                    <a:pt x="9856" y="6857"/>
                    <a:pt x="9799" y="6938"/>
                  </a:cubicBezTo>
                  <a:cubicBezTo>
                    <a:pt x="9537" y="6533"/>
                    <a:pt x="9252" y="6152"/>
                    <a:pt x="8942" y="5771"/>
                  </a:cubicBezTo>
                  <a:lnTo>
                    <a:pt x="8775" y="5593"/>
                  </a:lnTo>
                  <a:lnTo>
                    <a:pt x="8775" y="5593"/>
                  </a:lnTo>
                  <a:cubicBezTo>
                    <a:pt x="9240" y="5759"/>
                    <a:pt x="9704" y="5962"/>
                    <a:pt x="10157" y="6176"/>
                  </a:cubicBezTo>
                  <a:cubicBezTo>
                    <a:pt x="10195" y="6195"/>
                    <a:pt x="10232" y="6203"/>
                    <a:pt x="10267" y="6203"/>
                  </a:cubicBezTo>
                  <a:cubicBezTo>
                    <a:pt x="10497" y="6203"/>
                    <a:pt x="10614" y="5831"/>
                    <a:pt x="10407" y="5676"/>
                  </a:cubicBezTo>
                  <a:cubicBezTo>
                    <a:pt x="9680" y="5116"/>
                    <a:pt x="8644" y="4509"/>
                    <a:pt x="7668" y="4366"/>
                  </a:cubicBezTo>
                  <a:cubicBezTo>
                    <a:pt x="7430" y="4116"/>
                    <a:pt x="7192" y="3890"/>
                    <a:pt x="6954" y="3652"/>
                  </a:cubicBezTo>
                  <a:lnTo>
                    <a:pt x="6954" y="3652"/>
                  </a:lnTo>
                  <a:cubicBezTo>
                    <a:pt x="7561" y="3771"/>
                    <a:pt x="8180" y="3914"/>
                    <a:pt x="8787" y="4092"/>
                  </a:cubicBezTo>
                  <a:cubicBezTo>
                    <a:pt x="8813" y="4099"/>
                    <a:pt x="8837" y="4102"/>
                    <a:pt x="8860" y="4102"/>
                  </a:cubicBezTo>
                  <a:cubicBezTo>
                    <a:pt x="9121" y="4102"/>
                    <a:pt x="9238" y="3704"/>
                    <a:pt x="8954" y="3616"/>
                  </a:cubicBezTo>
                  <a:cubicBezTo>
                    <a:pt x="8311" y="3402"/>
                    <a:pt x="7656" y="3235"/>
                    <a:pt x="7001" y="3104"/>
                  </a:cubicBezTo>
                  <a:cubicBezTo>
                    <a:pt x="6716" y="3045"/>
                    <a:pt x="6406" y="2961"/>
                    <a:pt x="6108" y="2914"/>
                  </a:cubicBezTo>
                  <a:cubicBezTo>
                    <a:pt x="5823" y="2687"/>
                    <a:pt x="5549" y="2461"/>
                    <a:pt x="5263" y="2259"/>
                  </a:cubicBezTo>
                  <a:cubicBezTo>
                    <a:pt x="4584" y="1759"/>
                    <a:pt x="3870" y="1306"/>
                    <a:pt x="3132" y="913"/>
                  </a:cubicBezTo>
                  <a:cubicBezTo>
                    <a:pt x="2452" y="559"/>
                    <a:pt x="1536" y="0"/>
                    <a:pt x="700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34"/>
            <p:cNvSpPr/>
            <p:nvPr/>
          </p:nvSpPr>
          <p:spPr>
            <a:xfrm>
              <a:off x="2780411" y="-347122"/>
              <a:ext cx="371104" cy="359010"/>
            </a:xfrm>
            <a:custGeom>
              <a:rect b="b" l="l" r="r" t="t"/>
              <a:pathLst>
                <a:path extrusionOk="0" h="8698" w="8991">
                  <a:moveTo>
                    <a:pt x="3042" y="1"/>
                  </a:moveTo>
                  <a:cubicBezTo>
                    <a:pt x="2825" y="1"/>
                    <a:pt x="2597" y="19"/>
                    <a:pt x="2358" y="57"/>
                  </a:cubicBezTo>
                  <a:cubicBezTo>
                    <a:pt x="2167" y="93"/>
                    <a:pt x="2001" y="224"/>
                    <a:pt x="1941" y="403"/>
                  </a:cubicBezTo>
                  <a:cubicBezTo>
                    <a:pt x="1715" y="438"/>
                    <a:pt x="1489" y="498"/>
                    <a:pt x="1286" y="605"/>
                  </a:cubicBezTo>
                  <a:cubicBezTo>
                    <a:pt x="1584" y="807"/>
                    <a:pt x="1858" y="1034"/>
                    <a:pt x="2131" y="1260"/>
                  </a:cubicBezTo>
                  <a:cubicBezTo>
                    <a:pt x="2453" y="1308"/>
                    <a:pt x="2763" y="1391"/>
                    <a:pt x="3036" y="1450"/>
                  </a:cubicBezTo>
                  <a:cubicBezTo>
                    <a:pt x="3691" y="1581"/>
                    <a:pt x="4346" y="1760"/>
                    <a:pt x="4989" y="1962"/>
                  </a:cubicBezTo>
                  <a:cubicBezTo>
                    <a:pt x="5271" y="2049"/>
                    <a:pt x="5158" y="2451"/>
                    <a:pt x="4902" y="2451"/>
                  </a:cubicBezTo>
                  <a:cubicBezTo>
                    <a:pt x="4877" y="2451"/>
                    <a:pt x="4850" y="2447"/>
                    <a:pt x="4822" y="2439"/>
                  </a:cubicBezTo>
                  <a:cubicBezTo>
                    <a:pt x="4215" y="2260"/>
                    <a:pt x="3608" y="2117"/>
                    <a:pt x="2989" y="2010"/>
                  </a:cubicBezTo>
                  <a:lnTo>
                    <a:pt x="2989" y="2010"/>
                  </a:lnTo>
                  <a:cubicBezTo>
                    <a:pt x="3227" y="2236"/>
                    <a:pt x="3477" y="2474"/>
                    <a:pt x="3703" y="2712"/>
                  </a:cubicBezTo>
                  <a:cubicBezTo>
                    <a:pt x="4679" y="2855"/>
                    <a:pt x="5715" y="3451"/>
                    <a:pt x="6442" y="4022"/>
                  </a:cubicBezTo>
                  <a:cubicBezTo>
                    <a:pt x="6659" y="4178"/>
                    <a:pt x="6534" y="4549"/>
                    <a:pt x="6302" y="4549"/>
                  </a:cubicBezTo>
                  <a:cubicBezTo>
                    <a:pt x="6267" y="4549"/>
                    <a:pt x="6230" y="4541"/>
                    <a:pt x="6192" y="4522"/>
                  </a:cubicBezTo>
                  <a:cubicBezTo>
                    <a:pt x="5739" y="4308"/>
                    <a:pt x="5287" y="4106"/>
                    <a:pt x="4822" y="3939"/>
                  </a:cubicBezTo>
                  <a:lnTo>
                    <a:pt x="4822" y="3939"/>
                  </a:lnTo>
                  <a:cubicBezTo>
                    <a:pt x="4870" y="3998"/>
                    <a:pt x="4918" y="4058"/>
                    <a:pt x="4977" y="4129"/>
                  </a:cubicBezTo>
                  <a:cubicBezTo>
                    <a:pt x="5287" y="4498"/>
                    <a:pt x="5572" y="4891"/>
                    <a:pt x="5846" y="5284"/>
                  </a:cubicBezTo>
                  <a:cubicBezTo>
                    <a:pt x="5895" y="5203"/>
                    <a:pt x="5982" y="5161"/>
                    <a:pt x="6074" y="5161"/>
                  </a:cubicBezTo>
                  <a:cubicBezTo>
                    <a:pt x="6117" y="5161"/>
                    <a:pt x="6162" y="5170"/>
                    <a:pt x="6203" y="5189"/>
                  </a:cubicBezTo>
                  <a:lnTo>
                    <a:pt x="7204" y="5630"/>
                  </a:lnTo>
                  <a:cubicBezTo>
                    <a:pt x="7541" y="5777"/>
                    <a:pt x="7411" y="6262"/>
                    <a:pt x="7112" y="6262"/>
                  </a:cubicBezTo>
                  <a:cubicBezTo>
                    <a:pt x="7073" y="6262"/>
                    <a:pt x="7032" y="6254"/>
                    <a:pt x="6989" y="6237"/>
                  </a:cubicBezTo>
                  <a:lnTo>
                    <a:pt x="6287" y="5951"/>
                  </a:lnTo>
                  <a:lnTo>
                    <a:pt x="6287" y="5951"/>
                  </a:lnTo>
                  <a:cubicBezTo>
                    <a:pt x="6584" y="6427"/>
                    <a:pt x="6894" y="6903"/>
                    <a:pt x="7215" y="7380"/>
                  </a:cubicBezTo>
                  <a:cubicBezTo>
                    <a:pt x="7295" y="7495"/>
                    <a:pt x="7189" y="7638"/>
                    <a:pt x="7076" y="7638"/>
                  </a:cubicBezTo>
                  <a:cubicBezTo>
                    <a:pt x="7038" y="7638"/>
                    <a:pt x="6999" y="7621"/>
                    <a:pt x="6965" y="7582"/>
                  </a:cubicBezTo>
                  <a:cubicBezTo>
                    <a:pt x="6608" y="7106"/>
                    <a:pt x="6215" y="6642"/>
                    <a:pt x="5799" y="6213"/>
                  </a:cubicBezTo>
                  <a:lnTo>
                    <a:pt x="5799" y="6213"/>
                  </a:lnTo>
                  <a:cubicBezTo>
                    <a:pt x="5751" y="6427"/>
                    <a:pt x="5763" y="6653"/>
                    <a:pt x="5811" y="6868"/>
                  </a:cubicBezTo>
                  <a:cubicBezTo>
                    <a:pt x="5834" y="7046"/>
                    <a:pt x="5715" y="7225"/>
                    <a:pt x="5525" y="7261"/>
                  </a:cubicBezTo>
                  <a:cubicBezTo>
                    <a:pt x="5510" y="7263"/>
                    <a:pt x="5494" y="7264"/>
                    <a:pt x="5479" y="7264"/>
                  </a:cubicBezTo>
                  <a:cubicBezTo>
                    <a:pt x="5317" y="7264"/>
                    <a:pt x="5165" y="7149"/>
                    <a:pt x="5132" y="6975"/>
                  </a:cubicBezTo>
                  <a:cubicBezTo>
                    <a:pt x="5025" y="6546"/>
                    <a:pt x="5096" y="6094"/>
                    <a:pt x="5310" y="5701"/>
                  </a:cubicBezTo>
                  <a:cubicBezTo>
                    <a:pt x="5049" y="5427"/>
                    <a:pt x="4787" y="5153"/>
                    <a:pt x="4525" y="4868"/>
                  </a:cubicBezTo>
                  <a:cubicBezTo>
                    <a:pt x="4334" y="4665"/>
                    <a:pt x="4144" y="4463"/>
                    <a:pt x="3941" y="4260"/>
                  </a:cubicBezTo>
                  <a:lnTo>
                    <a:pt x="3941" y="4260"/>
                  </a:lnTo>
                  <a:cubicBezTo>
                    <a:pt x="3953" y="4308"/>
                    <a:pt x="3965" y="4367"/>
                    <a:pt x="3965" y="4415"/>
                  </a:cubicBezTo>
                  <a:cubicBezTo>
                    <a:pt x="4025" y="4760"/>
                    <a:pt x="4251" y="5677"/>
                    <a:pt x="3703" y="5772"/>
                  </a:cubicBezTo>
                  <a:cubicBezTo>
                    <a:pt x="3677" y="5777"/>
                    <a:pt x="3653" y="5779"/>
                    <a:pt x="3629" y="5779"/>
                  </a:cubicBezTo>
                  <a:cubicBezTo>
                    <a:pt x="3158" y="5779"/>
                    <a:pt x="3069" y="4911"/>
                    <a:pt x="3001" y="4594"/>
                  </a:cubicBezTo>
                  <a:cubicBezTo>
                    <a:pt x="2929" y="4225"/>
                    <a:pt x="2774" y="3701"/>
                    <a:pt x="2834" y="3248"/>
                  </a:cubicBezTo>
                  <a:cubicBezTo>
                    <a:pt x="2810" y="3213"/>
                    <a:pt x="2798" y="3177"/>
                    <a:pt x="2798" y="3141"/>
                  </a:cubicBezTo>
                  <a:cubicBezTo>
                    <a:pt x="2501" y="2867"/>
                    <a:pt x="2215" y="2605"/>
                    <a:pt x="1905" y="2343"/>
                  </a:cubicBezTo>
                  <a:lnTo>
                    <a:pt x="1905" y="2355"/>
                  </a:lnTo>
                  <a:cubicBezTo>
                    <a:pt x="1917" y="2736"/>
                    <a:pt x="1953" y="3129"/>
                    <a:pt x="2036" y="3510"/>
                  </a:cubicBezTo>
                  <a:cubicBezTo>
                    <a:pt x="2076" y="3737"/>
                    <a:pt x="1911" y="3863"/>
                    <a:pt x="1737" y="3863"/>
                  </a:cubicBezTo>
                  <a:cubicBezTo>
                    <a:pt x="1600" y="3863"/>
                    <a:pt x="1458" y="3785"/>
                    <a:pt x="1405" y="3617"/>
                  </a:cubicBezTo>
                  <a:cubicBezTo>
                    <a:pt x="1286" y="3189"/>
                    <a:pt x="1262" y="2736"/>
                    <a:pt x="1346" y="2308"/>
                  </a:cubicBezTo>
                  <a:cubicBezTo>
                    <a:pt x="1346" y="2177"/>
                    <a:pt x="1441" y="2081"/>
                    <a:pt x="1560" y="2058"/>
                  </a:cubicBezTo>
                  <a:cubicBezTo>
                    <a:pt x="1227" y="1784"/>
                    <a:pt x="881" y="1522"/>
                    <a:pt x="524" y="1260"/>
                  </a:cubicBezTo>
                  <a:cubicBezTo>
                    <a:pt x="238" y="1653"/>
                    <a:pt x="84" y="2117"/>
                    <a:pt x="72" y="2605"/>
                  </a:cubicBezTo>
                  <a:cubicBezTo>
                    <a:pt x="0" y="4308"/>
                    <a:pt x="1393" y="5677"/>
                    <a:pt x="2715" y="6546"/>
                  </a:cubicBezTo>
                  <a:cubicBezTo>
                    <a:pt x="4179" y="7499"/>
                    <a:pt x="5799" y="8213"/>
                    <a:pt x="7489" y="8666"/>
                  </a:cubicBezTo>
                  <a:cubicBezTo>
                    <a:pt x="7569" y="8687"/>
                    <a:pt x="7652" y="8698"/>
                    <a:pt x="7733" y="8698"/>
                  </a:cubicBezTo>
                  <a:cubicBezTo>
                    <a:pt x="8369" y="8698"/>
                    <a:pt x="8991" y="8080"/>
                    <a:pt x="8632" y="7415"/>
                  </a:cubicBezTo>
                  <a:cubicBezTo>
                    <a:pt x="7308" y="4935"/>
                    <a:pt x="6608" y="1"/>
                    <a:pt x="304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34"/>
            <p:cNvSpPr/>
            <p:nvPr/>
          </p:nvSpPr>
          <p:spPr>
            <a:xfrm>
              <a:off x="2616755" y="-415556"/>
              <a:ext cx="474539" cy="383981"/>
            </a:xfrm>
            <a:custGeom>
              <a:rect b="b" l="l" r="r" t="t"/>
              <a:pathLst>
                <a:path extrusionOk="0" h="9303" w="11497">
                  <a:moveTo>
                    <a:pt x="716" y="0"/>
                  </a:moveTo>
                  <a:cubicBezTo>
                    <a:pt x="540" y="0"/>
                    <a:pt x="368" y="26"/>
                    <a:pt x="203" y="84"/>
                  </a:cubicBezTo>
                  <a:cubicBezTo>
                    <a:pt x="48" y="156"/>
                    <a:pt x="0" y="346"/>
                    <a:pt x="108" y="477"/>
                  </a:cubicBezTo>
                  <a:cubicBezTo>
                    <a:pt x="417" y="870"/>
                    <a:pt x="858" y="1001"/>
                    <a:pt x="1310" y="1192"/>
                  </a:cubicBezTo>
                  <a:cubicBezTo>
                    <a:pt x="1905" y="1418"/>
                    <a:pt x="2489" y="1703"/>
                    <a:pt x="3048" y="2013"/>
                  </a:cubicBezTo>
                  <a:cubicBezTo>
                    <a:pt x="3549" y="2287"/>
                    <a:pt x="4025" y="2596"/>
                    <a:pt x="4489" y="2930"/>
                  </a:cubicBezTo>
                  <a:cubicBezTo>
                    <a:pt x="4846" y="3180"/>
                    <a:pt x="5192" y="3442"/>
                    <a:pt x="5537" y="3716"/>
                  </a:cubicBezTo>
                  <a:cubicBezTo>
                    <a:pt x="5406" y="3739"/>
                    <a:pt x="5311" y="3847"/>
                    <a:pt x="5311" y="3966"/>
                  </a:cubicBezTo>
                  <a:cubicBezTo>
                    <a:pt x="5227" y="4406"/>
                    <a:pt x="5251" y="4847"/>
                    <a:pt x="5370" y="5275"/>
                  </a:cubicBezTo>
                  <a:cubicBezTo>
                    <a:pt x="5423" y="5443"/>
                    <a:pt x="5565" y="5521"/>
                    <a:pt x="5702" y="5521"/>
                  </a:cubicBezTo>
                  <a:cubicBezTo>
                    <a:pt x="5876" y="5521"/>
                    <a:pt x="6041" y="5395"/>
                    <a:pt x="6001" y="5168"/>
                  </a:cubicBezTo>
                  <a:cubicBezTo>
                    <a:pt x="5918" y="4787"/>
                    <a:pt x="5882" y="4406"/>
                    <a:pt x="5870" y="4013"/>
                  </a:cubicBezTo>
                  <a:lnTo>
                    <a:pt x="5870" y="4001"/>
                  </a:lnTo>
                  <a:cubicBezTo>
                    <a:pt x="6168" y="4263"/>
                    <a:pt x="6466" y="4525"/>
                    <a:pt x="6763" y="4799"/>
                  </a:cubicBezTo>
                  <a:cubicBezTo>
                    <a:pt x="6763" y="4835"/>
                    <a:pt x="6775" y="4871"/>
                    <a:pt x="6799" y="4906"/>
                  </a:cubicBezTo>
                  <a:cubicBezTo>
                    <a:pt x="6739" y="5347"/>
                    <a:pt x="6894" y="5883"/>
                    <a:pt x="6966" y="6252"/>
                  </a:cubicBezTo>
                  <a:cubicBezTo>
                    <a:pt x="7034" y="6569"/>
                    <a:pt x="7123" y="7437"/>
                    <a:pt x="7594" y="7437"/>
                  </a:cubicBezTo>
                  <a:cubicBezTo>
                    <a:pt x="7618" y="7437"/>
                    <a:pt x="7642" y="7435"/>
                    <a:pt x="7668" y="7430"/>
                  </a:cubicBezTo>
                  <a:cubicBezTo>
                    <a:pt x="8216" y="7335"/>
                    <a:pt x="7990" y="6418"/>
                    <a:pt x="7930" y="6085"/>
                  </a:cubicBezTo>
                  <a:cubicBezTo>
                    <a:pt x="7930" y="6025"/>
                    <a:pt x="7918" y="5978"/>
                    <a:pt x="7906" y="5918"/>
                  </a:cubicBezTo>
                  <a:lnTo>
                    <a:pt x="7906" y="5918"/>
                  </a:lnTo>
                  <a:cubicBezTo>
                    <a:pt x="8109" y="6121"/>
                    <a:pt x="8299" y="6323"/>
                    <a:pt x="8490" y="6526"/>
                  </a:cubicBezTo>
                  <a:cubicBezTo>
                    <a:pt x="8752" y="6811"/>
                    <a:pt x="9014" y="7085"/>
                    <a:pt x="9275" y="7371"/>
                  </a:cubicBezTo>
                  <a:cubicBezTo>
                    <a:pt x="9061" y="7752"/>
                    <a:pt x="8990" y="8204"/>
                    <a:pt x="9097" y="8645"/>
                  </a:cubicBezTo>
                  <a:cubicBezTo>
                    <a:pt x="9130" y="8808"/>
                    <a:pt x="9282" y="8922"/>
                    <a:pt x="9444" y="8922"/>
                  </a:cubicBezTo>
                  <a:cubicBezTo>
                    <a:pt x="9459" y="8922"/>
                    <a:pt x="9474" y="8921"/>
                    <a:pt x="9490" y="8919"/>
                  </a:cubicBezTo>
                  <a:cubicBezTo>
                    <a:pt x="9680" y="8883"/>
                    <a:pt x="9799" y="8704"/>
                    <a:pt x="9776" y="8526"/>
                  </a:cubicBezTo>
                  <a:cubicBezTo>
                    <a:pt x="9716" y="8311"/>
                    <a:pt x="9716" y="8085"/>
                    <a:pt x="9752" y="7871"/>
                  </a:cubicBezTo>
                  <a:lnTo>
                    <a:pt x="9752" y="7871"/>
                  </a:lnTo>
                  <a:cubicBezTo>
                    <a:pt x="10168" y="8311"/>
                    <a:pt x="10561" y="8764"/>
                    <a:pt x="10930" y="9240"/>
                  </a:cubicBezTo>
                  <a:cubicBezTo>
                    <a:pt x="10965" y="9284"/>
                    <a:pt x="11006" y="9302"/>
                    <a:pt x="11046" y="9302"/>
                  </a:cubicBezTo>
                  <a:cubicBezTo>
                    <a:pt x="11157" y="9302"/>
                    <a:pt x="11256" y="9160"/>
                    <a:pt x="11169" y="9038"/>
                  </a:cubicBezTo>
                  <a:cubicBezTo>
                    <a:pt x="10859" y="8561"/>
                    <a:pt x="10549" y="8085"/>
                    <a:pt x="10240" y="7609"/>
                  </a:cubicBezTo>
                  <a:lnTo>
                    <a:pt x="10240" y="7609"/>
                  </a:lnTo>
                  <a:lnTo>
                    <a:pt x="10942" y="7895"/>
                  </a:lnTo>
                  <a:cubicBezTo>
                    <a:pt x="10986" y="7912"/>
                    <a:pt x="11028" y="7920"/>
                    <a:pt x="11066" y="7920"/>
                  </a:cubicBezTo>
                  <a:cubicBezTo>
                    <a:pt x="11373" y="7920"/>
                    <a:pt x="11496" y="7425"/>
                    <a:pt x="11169" y="7288"/>
                  </a:cubicBezTo>
                  <a:lnTo>
                    <a:pt x="10168" y="6847"/>
                  </a:lnTo>
                  <a:cubicBezTo>
                    <a:pt x="10127" y="6828"/>
                    <a:pt x="10082" y="6819"/>
                    <a:pt x="10039" y="6819"/>
                  </a:cubicBezTo>
                  <a:cubicBezTo>
                    <a:pt x="9947" y="6819"/>
                    <a:pt x="9860" y="6861"/>
                    <a:pt x="9811" y="6942"/>
                  </a:cubicBezTo>
                  <a:cubicBezTo>
                    <a:pt x="9537" y="6549"/>
                    <a:pt x="9252" y="6156"/>
                    <a:pt x="8942" y="5787"/>
                  </a:cubicBezTo>
                  <a:cubicBezTo>
                    <a:pt x="8894" y="5716"/>
                    <a:pt x="8835" y="5656"/>
                    <a:pt x="8787" y="5597"/>
                  </a:cubicBezTo>
                  <a:lnTo>
                    <a:pt x="8787" y="5597"/>
                  </a:lnTo>
                  <a:cubicBezTo>
                    <a:pt x="9252" y="5764"/>
                    <a:pt x="9716" y="5966"/>
                    <a:pt x="10157" y="6180"/>
                  </a:cubicBezTo>
                  <a:cubicBezTo>
                    <a:pt x="10195" y="6199"/>
                    <a:pt x="10232" y="6207"/>
                    <a:pt x="10267" y="6207"/>
                  </a:cubicBezTo>
                  <a:cubicBezTo>
                    <a:pt x="10499" y="6207"/>
                    <a:pt x="10624" y="5836"/>
                    <a:pt x="10407" y="5680"/>
                  </a:cubicBezTo>
                  <a:cubicBezTo>
                    <a:pt x="9680" y="5121"/>
                    <a:pt x="8644" y="4513"/>
                    <a:pt x="7668" y="4370"/>
                  </a:cubicBezTo>
                  <a:cubicBezTo>
                    <a:pt x="7442" y="4132"/>
                    <a:pt x="7192" y="3894"/>
                    <a:pt x="6954" y="3668"/>
                  </a:cubicBezTo>
                  <a:lnTo>
                    <a:pt x="6954" y="3668"/>
                  </a:lnTo>
                  <a:cubicBezTo>
                    <a:pt x="7573" y="3775"/>
                    <a:pt x="8180" y="3918"/>
                    <a:pt x="8787" y="4097"/>
                  </a:cubicBezTo>
                  <a:cubicBezTo>
                    <a:pt x="8816" y="4105"/>
                    <a:pt x="8843" y="4109"/>
                    <a:pt x="8869" y="4109"/>
                  </a:cubicBezTo>
                  <a:cubicBezTo>
                    <a:pt x="9123" y="4109"/>
                    <a:pt x="9235" y="3718"/>
                    <a:pt x="8954" y="3620"/>
                  </a:cubicBezTo>
                  <a:cubicBezTo>
                    <a:pt x="8311" y="3418"/>
                    <a:pt x="7656" y="3239"/>
                    <a:pt x="7001" y="3108"/>
                  </a:cubicBezTo>
                  <a:cubicBezTo>
                    <a:pt x="6728" y="3049"/>
                    <a:pt x="6418" y="2966"/>
                    <a:pt x="6108" y="2918"/>
                  </a:cubicBezTo>
                  <a:cubicBezTo>
                    <a:pt x="5835" y="2692"/>
                    <a:pt x="5549" y="2465"/>
                    <a:pt x="5263" y="2263"/>
                  </a:cubicBezTo>
                  <a:cubicBezTo>
                    <a:pt x="4584" y="1763"/>
                    <a:pt x="3882" y="1311"/>
                    <a:pt x="3144" y="918"/>
                  </a:cubicBezTo>
                  <a:cubicBezTo>
                    <a:pt x="2456" y="564"/>
                    <a:pt x="1542" y="0"/>
                    <a:pt x="71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34"/>
            <p:cNvSpPr/>
            <p:nvPr/>
          </p:nvSpPr>
          <p:spPr>
            <a:xfrm>
              <a:off x="4269943" y="4767057"/>
              <a:ext cx="56547" cy="43297"/>
            </a:xfrm>
            <a:custGeom>
              <a:rect b="b" l="l" r="r" t="t"/>
              <a:pathLst>
                <a:path extrusionOk="0" h="1049" w="1370">
                  <a:moveTo>
                    <a:pt x="691" y="1"/>
                  </a:moveTo>
                  <a:cubicBezTo>
                    <a:pt x="12" y="1"/>
                    <a:pt x="0" y="1049"/>
                    <a:pt x="691" y="1049"/>
                  </a:cubicBezTo>
                  <a:cubicBezTo>
                    <a:pt x="1369" y="1049"/>
                    <a:pt x="1369" y="1"/>
                    <a:pt x="69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34"/>
            <p:cNvSpPr/>
            <p:nvPr/>
          </p:nvSpPr>
          <p:spPr>
            <a:xfrm>
              <a:off x="3769153" y="1015077"/>
              <a:ext cx="149952" cy="132163"/>
            </a:xfrm>
            <a:custGeom>
              <a:rect b="b" l="l" r="r" t="t"/>
              <a:pathLst>
                <a:path extrusionOk="0" h="3202" w="3633">
                  <a:moveTo>
                    <a:pt x="1912" y="0"/>
                  </a:moveTo>
                  <a:cubicBezTo>
                    <a:pt x="1770" y="0"/>
                    <a:pt x="1618" y="37"/>
                    <a:pt x="1453" y="118"/>
                  </a:cubicBezTo>
                  <a:cubicBezTo>
                    <a:pt x="882" y="404"/>
                    <a:pt x="536" y="1106"/>
                    <a:pt x="310" y="1666"/>
                  </a:cubicBezTo>
                  <a:cubicBezTo>
                    <a:pt x="132" y="2142"/>
                    <a:pt x="24" y="2642"/>
                    <a:pt x="1" y="3154"/>
                  </a:cubicBezTo>
                  <a:cubicBezTo>
                    <a:pt x="310" y="2833"/>
                    <a:pt x="858" y="2678"/>
                    <a:pt x="1251" y="2630"/>
                  </a:cubicBezTo>
                  <a:cubicBezTo>
                    <a:pt x="1423" y="2606"/>
                    <a:pt x="1595" y="2594"/>
                    <a:pt x="1767" y="2594"/>
                  </a:cubicBezTo>
                  <a:cubicBezTo>
                    <a:pt x="2345" y="2594"/>
                    <a:pt x="2918" y="2730"/>
                    <a:pt x="3442" y="2987"/>
                  </a:cubicBezTo>
                  <a:cubicBezTo>
                    <a:pt x="3501" y="3023"/>
                    <a:pt x="3561" y="3071"/>
                    <a:pt x="3584" y="3142"/>
                  </a:cubicBezTo>
                  <a:cubicBezTo>
                    <a:pt x="3596" y="3166"/>
                    <a:pt x="3620" y="3178"/>
                    <a:pt x="3632" y="3202"/>
                  </a:cubicBezTo>
                  <a:cubicBezTo>
                    <a:pt x="3596" y="2606"/>
                    <a:pt x="3465" y="2035"/>
                    <a:pt x="3227" y="1499"/>
                  </a:cubicBezTo>
                  <a:cubicBezTo>
                    <a:pt x="2955" y="722"/>
                    <a:pt x="2540" y="0"/>
                    <a:pt x="191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34"/>
            <p:cNvSpPr/>
            <p:nvPr/>
          </p:nvSpPr>
          <p:spPr>
            <a:xfrm>
              <a:off x="3758339" y="1122103"/>
              <a:ext cx="166132" cy="81642"/>
            </a:xfrm>
            <a:custGeom>
              <a:rect b="b" l="l" r="r" t="t"/>
              <a:pathLst>
                <a:path extrusionOk="0" h="1978" w="4025">
                  <a:moveTo>
                    <a:pt x="2023" y="1"/>
                  </a:moveTo>
                  <a:cubicBezTo>
                    <a:pt x="1850" y="1"/>
                    <a:pt x="1675" y="13"/>
                    <a:pt x="1501" y="37"/>
                  </a:cubicBezTo>
                  <a:cubicBezTo>
                    <a:pt x="1120" y="85"/>
                    <a:pt x="572" y="240"/>
                    <a:pt x="263" y="561"/>
                  </a:cubicBezTo>
                  <a:cubicBezTo>
                    <a:pt x="96" y="716"/>
                    <a:pt x="1" y="930"/>
                    <a:pt x="1" y="1156"/>
                  </a:cubicBezTo>
                  <a:cubicBezTo>
                    <a:pt x="1" y="1918"/>
                    <a:pt x="1072" y="1978"/>
                    <a:pt x="1620" y="1978"/>
                  </a:cubicBezTo>
                  <a:lnTo>
                    <a:pt x="1668" y="1978"/>
                  </a:lnTo>
                  <a:cubicBezTo>
                    <a:pt x="1668" y="1525"/>
                    <a:pt x="1715" y="1073"/>
                    <a:pt x="1810" y="621"/>
                  </a:cubicBezTo>
                  <a:cubicBezTo>
                    <a:pt x="1846" y="473"/>
                    <a:pt x="1972" y="402"/>
                    <a:pt x="2100" y="402"/>
                  </a:cubicBezTo>
                  <a:cubicBezTo>
                    <a:pt x="2230" y="402"/>
                    <a:pt x="2364" y="476"/>
                    <a:pt x="2406" y="621"/>
                  </a:cubicBezTo>
                  <a:cubicBezTo>
                    <a:pt x="2513" y="1037"/>
                    <a:pt x="2596" y="1454"/>
                    <a:pt x="2632" y="1883"/>
                  </a:cubicBezTo>
                  <a:cubicBezTo>
                    <a:pt x="3156" y="1775"/>
                    <a:pt x="3656" y="1561"/>
                    <a:pt x="3918" y="1168"/>
                  </a:cubicBezTo>
                  <a:cubicBezTo>
                    <a:pt x="4025" y="1002"/>
                    <a:pt x="4013" y="775"/>
                    <a:pt x="3894" y="609"/>
                  </a:cubicBezTo>
                  <a:cubicBezTo>
                    <a:pt x="3882" y="585"/>
                    <a:pt x="3858" y="573"/>
                    <a:pt x="3846" y="549"/>
                  </a:cubicBezTo>
                  <a:cubicBezTo>
                    <a:pt x="3823" y="478"/>
                    <a:pt x="3763" y="430"/>
                    <a:pt x="3704" y="394"/>
                  </a:cubicBezTo>
                  <a:cubicBezTo>
                    <a:pt x="3180" y="137"/>
                    <a:pt x="2607" y="1"/>
                    <a:pt x="20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34"/>
            <p:cNvSpPr/>
            <p:nvPr/>
          </p:nvSpPr>
          <p:spPr>
            <a:xfrm>
              <a:off x="3823719" y="1138655"/>
              <a:ext cx="56547" cy="168319"/>
            </a:xfrm>
            <a:custGeom>
              <a:rect b="b" l="l" r="r" t="t"/>
              <a:pathLst>
                <a:path extrusionOk="0" h="4078" w="1370">
                  <a:moveTo>
                    <a:pt x="516" y="1"/>
                  </a:moveTo>
                  <a:cubicBezTo>
                    <a:pt x="388" y="1"/>
                    <a:pt x="262" y="72"/>
                    <a:pt x="226" y="220"/>
                  </a:cubicBezTo>
                  <a:cubicBezTo>
                    <a:pt x="131" y="660"/>
                    <a:pt x="84" y="1113"/>
                    <a:pt x="84" y="1577"/>
                  </a:cubicBezTo>
                  <a:lnTo>
                    <a:pt x="84" y="2208"/>
                  </a:lnTo>
                  <a:cubicBezTo>
                    <a:pt x="95" y="2779"/>
                    <a:pt x="0" y="3553"/>
                    <a:pt x="453" y="3982"/>
                  </a:cubicBezTo>
                  <a:cubicBezTo>
                    <a:pt x="522" y="4047"/>
                    <a:pt x="610" y="4078"/>
                    <a:pt x="699" y="4078"/>
                  </a:cubicBezTo>
                  <a:cubicBezTo>
                    <a:pt x="823" y="4078"/>
                    <a:pt x="948" y="4017"/>
                    <a:pt x="1024" y="3899"/>
                  </a:cubicBezTo>
                  <a:cubicBezTo>
                    <a:pt x="1369" y="3434"/>
                    <a:pt x="1143" y="2660"/>
                    <a:pt x="1096" y="2113"/>
                  </a:cubicBezTo>
                  <a:cubicBezTo>
                    <a:pt x="1084" y="1898"/>
                    <a:pt x="1060" y="1684"/>
                    <a:pt x="1036" y="1470"/>
                  </a:cubicBezTo>
                  <a:cubicBezTo>
                    <a:pt x="1000" y="1053"/>
                    <a:pt x="929" y="624"/>
                    <a:pt x="822" y="220"/>
                  </a:cubicBezTo>
                  <a:cubicBezTo>
                    <a:pt x="780" y="75"/>
                    <a:pt x="646" y="1"/>
                    <a:pt x="51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34"/>
            <p:cNvSpPr/>
            <p:nvPr/>
          </p:nvSpPr>
          <p:spPr>
            <a:xfrm>
              <a:off x="2890491" y="2697529"/>
              <a:ext cx="150406" cy="132369"/>
            </a:xfrm>
            <a:custGeom>
              <a:rect b="b" l="l" r="r" t="t"/>
              <a:pathLst>
                <a:path extrusionOk="0" h="3207" w="3644">
                  <a:moveTo>
                    <a:pt x="1922" y="1"/>
                  </a:moveTo>
                  <a:cubicBezTo>
                    <a:pt x="1777" y="1"/>
                    <a:pt x="1621" y="39"/>
                    <a:pt x="1453" y="123"/>
                  </a:cubicBezTo>
                  <a:cubicBezTo>
                    <a:pt x="893" y="409"/>
                    <a:pt x="548" y="1111"/>
                    <a:pt x="322" y="1671"/>
                  </a:cubicBezTo>
                  <a:cubicBezTo>
                    <a:pt x="143" y="2147"/>
                    <a:pt x="36" y="2647"/>
                    <a:pt x="0" y="3159"/>
                  </a:cubicBezTo>
                  <a:cubicBezTo>
                    <a:pt x="322" y="2838"/>
                    <a:pt x="869" y="2683"/>
                    <a:pt x="1250" y="2635"/>
                  </a:cubicBezTo>
                  <a:cubicBezTo>
                    <a:pt x="1425" y="2611"/>
                    <a:pt x="1599" y="2599"/>
                    <a:pt x="1773" y="2599"/>
                  </a:cubicBezTo>
                  <a:cubicBezTo>
                    <a:pt x="2357" y="2599"/>
                    <a:pt x="2930" y="2735"/>
                    <a:pt x="3453" y="2992"/>
                  </a:cubicBezTo>
                  <a:cubicBezTo>
                    <a:pt x="3513" y="3028"/>
                    <a:pt x="3560" y="3076"/>
                    <a:pt x="3596" y="3147"/>
                  </a:cubicBezTo>
                  <a:cubicBezTo>
                    <a:pt x="3608" y="3159"/>
                    <a:pt x="3632" y="3183"/>
                    <a:pt x="3644" y="3207"/>
                  </a:cubicBezTo>
                  <a:cubicBezTo>
                    <a:pt x="3608" y="2611"/>
                    <a:pt x="3477" y="2040"/>
                    <a:pt x="3227" y="1492"/>
                  </a:cubicBezTo>
                  <a:cubicBezTo>
                    <a:pt x="2965" y="727"/>
                    <a:pt x="2554" y="1"/>
                    <a:pt x="192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34"/>
            <p:cNvSpPr/>
            <p:nvPr/>
          </p:nvSpPr>
          <p:spPr>
            <a:xfrm>
              <a:off x="2879677" y="2804761"/>
              <a:ext cx="166627" cy="81642"/>
            </a:xfrm>
            <a:custGeom>
              <a:rect b="b" l="l" r="r" t="t"/>
              <a:pathLst>
                <a:path extrusionOk="0" h="1978" w="4037">
                  <a:moveTo>
                    <a:pt x="2035" y="1"/>
                  </a:moveTo>
                  <a:cubicBezTo>
                    <a:pt x="1861" y="1"/>
                    <a:pt x="1687" y="13"/>
                    <a:pt x="1512" y="37"/>
                  </a:cubicBezTo>
                  <a:cubicBezTo>
                    <a:pt x="1131" y="85"/>
                    <a:pt x="584" y="240"/>
                    <a:pt x="274" y="561"/>
                  </a:cubicBezTo>
                  <a:cubicBezTo>
                    <a:pt x="107" y="716"/>
                    <a:pt x="12" y="918"/>
                    <a:pt x="12" y="1144"/>
                  </a:cubicBezTo>
                  <a:cubicBezTo>
                    <a:pt x="0" y="1906"/>
                    <a:pt x="1084" y="1966"/>
                    <a:pt x="1631" y="1978"/>
                  </a:cubicBezTo>
                  <a:lnTo>
                    <a:pt x="1679" y="1978"/>
                  </a:lnTo>
                  <a:cubicBezTo>
                    <a:pt x="1679" y="1513"/>
                    <a:pt x="1727" y="1061"/>
                    <a:pt x="1822" y="621"/>
                  </a:cubicBezTo>
                  <a:cubicBezTo>
                    <a:pt x="1857" y="473"/>
                    <a:pt x="1983" y="402"/>
                    <a:pt x="2111" y="402"/>
                  </a:cubicBezTo>
                  <a:cubicBezTo>
                    <a:pt x="2242" y="402"/>
                    <a:pt x="2375" y="476"/>
                    <a:pt x="2417" y="621"/>
                  </a:cubicBezTo>
                  <a:cubicBezTo>
                    <a:pt x="2524" y="1025"/>
                    <a:pt x="2596" y="1454"/>
                    <a:pt x="2644" y="1871"/>
                  </a:cubicBezTo>
                  <a:cubicBezTo>
                    <a:pt x="3167" y="1764"/>
                    <a:pt x="3667" y="1549"/>
                    <a:pt x="3929" y="1156"/>
                  </a:cubicBezTo>
                  <a:cubicBezTo>
                    <a:pt x="4037" y="990"/>
                    <a:pt x="4025" y="775"/>
                    <a:pt x="3906" y="609"/>
                  </a:cubicBezTo>
                  <a:cubicBezTo>
                    <a:pt x="3894" y="585"/>
                    <a:pt x="3870" y="561"/>
                    <a:pt x="3858" y="549"/>
                  </a:cubicBezTo>
                  <a:cubicBezTo>
                    <a:pt x="3822" y="478"/>
                    <a:pt x="3775" y="430"/>
                    <a:pt x="3715" y="394"/>
                  </a:cubicBezTo>
                  <a:cubicBezTo>
                    <a:pt x="3192" y="137"/>
                    <a:pt x="2619" y="1"/>
                    <a:pt x="20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34"/>
            <p:cNvSpPr/>
            <p:nvPr/>
          </p:nvSpPr>
          <p:spPr>
            <a:xfrm>
              <a:off x="2946006" y="2821312"/>
              <a:ext cx="56051" cy="168319"/>
            </a:xfrm>
            <a:custGeom>
              <a:rect b="b" l="l" r="r" t="t"/>
              <a:pathLst>
                <a:path extrusionOk="0" h="4078" w="1358">
                  <a:moveTo>
                    <a:pt x="504" y="1"/>
                  </a:moveTo>
                  <a:cubicBezTo>
                    <a:pt x="376" y="1"/>
                    <a:pt x="250" y="72"/>
                    <a:pt x="215" y="220"/>
                  </a:cubicBezTo>
                  <a:cubicBezTo>
                    <a:pt x="120" y="660"/>
                    <a:pt x="60" y="1112"/>
                    <a:pt x="60" y="1577"/>
                  </a:cubicBezTo>
                  <a:cubicBezTo>
                    <a:pt x="60" y="1779"/>
                    <a:pt x="60" y="1994"/>
                    <a:pt x="72" y="2208"/>
                  </a:cubicBezTo>
                  <a:cubicBezTo>
                    <a:pt x="96" y="2779"/>
                    <a:pt x="1" y="3553"/>
                    <a:pt x="441" y="3982"/>
                  </a:cubicBezTo>
                  <a:cubicBezTo>
                    <a:pt x="511" y="4046"/>
                    <a:pt x="601" y="4078"/>
                    <a:pt x="691" y="4078"/>
                  </a:cubicBezTo>
                  <a:cubicBezTo>
                    <a:pt x="817" y="4078"/>
                    <a:pt x="943" y="4017"/>
                    <a:pt x="1013" y="3899"/>
                  </a:cubicBezTo>
                  <a:cubicBezTo>
                    <a:pt x="1358" y="3434"/>
                    <a:pt x="1144" y="2660"/>
                    <a:pt x="1096" y="2113"/>
                  </a:cubicBezTo>
                  <a:cubicBezTo>
                    <a:pt x="1072" y="1910"/>
                    <a:pt x="1060" y="1696"/>
                    <a:pt x="1037" y="1482"/>
                  </a:cubicBezTo>
                  <a:cubicBezTo>
                    <a:pt x="989" y="1053"/>
                    <a:pt x="917" y="624"/>
                    <a:pt x="810" y="220"/>
                  </a:cubicBezTo>
                  <a:cubicBezTo>
                    <a:pt x="768" y="75"/>
                    <a:pt x="635" y="1"/>
                    <a:pt x="50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34"/>
            <p:cNvSpPr/>
            <p:nvPr/>
          </p:nvSpPr>
          <p:spPr>
            <a:xfrm>
              <a:off x="3211404" y="105417"/>
              <a:ext cx="150406" cy="132204"/>
            </a:xfrm>
            <a:custGeom>
              <a:rect b="b" l="l" r="r" t="t"/>
              <a:pathLst>
                <a:path extrusionOk="0" h="3203" w="3644">
                  <a:moveTo>
                    <a:pt x="1924" y="1"/>
                  </a:moveTo>
                  <a:cubicBezTo>
                    <a:pt x="1782" y="1"/>
                    <a:pt x="1629" y="37"/>
                    <a:pt x="1465" y="119"/>
                  </a:cubicBezTo>
                  <a:cubicBezTo>
                    <a:pt x="893" y="404"/>
                    <a:pt x="548" y="1107"/>
                    <a:pt x="322" y="1666"/>
                  </a:cubicBezTo>
                  <a:cubicBezTo>
                    <a:pt x="143" y="2143"/>
                    <a:pt x="36" y="2643"/>
                    <a:pt x="0" y="3155"/>
                  </a:cubicBezTo>
                  <a:cubicBezTo>
                    <a:pt x="322" y="2833"/>
                    <a:pt x="857" y="2678"/>
                    <a:pt x="1250" y="2631"/>
                  </a:cubicBezTo>
                  <a:cubicBezTo>
                    <a:pt x="1422" y="2606"/>
                    <a:pt x="1594" y="2594"/>
                    <a:pt x="1766" y="2594"/>
                  </a:cubicBezTo>
                  <a:cubicBezTo>
                    <a:pt x="2345" y="2594"/>
                    <a:pt x="2918" y="2731"/>
                    <a:pt x="3441" y="2988"/>
                  </a:cubicBezTo>
                  <a:cubicBezTo>
                    <a:pt x="3512" y="3024"/>
                    <a:pt x="3560" y="3071"/>
                    <a:pt x="3596" y="3143"/>
                  </a:cubicBezTo>
                  <a:cubicBezTo>
                    <a:pt x="3608" y="3155"/>
                    <a:pt x="3631" y="3178"/>
                    <a:pt x="3643" y="3202"/>
                  </a:cubicBezTo>
                  <a:cubicBezTo>
                    <a:pt x="3608" y="2607"/>
                    <a:pt x="3465" y="2035"/>
                    <a:pt x="3227" y="1488"/>
                  </a:cubicBezTo>
                  <a:cubicBezTo>
                    <a:pt x="2964" y="720"/>
                    <a:pt x="2552" y="1"/>
                    <a:pt x="192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34"/>
            <p:cNvSpPr/>
            <p:nvPr/>
          </p:nvSpPr>
          <p:spPr>
            <a:xfrm>
              <a:off x="3200095" y="212485"/>
              <a:ext cx="166627" cy="81642"/>
            </a:xfrm>
            <a:custGeom>
              <a:rect b="b" l="l" r="r" t="t"/>
              <a:pathLst>
                <a:path extrusionOk="0" h="1978" w="4037">
                  <a:moveTo>
                    <a:pt x="2028" y="0"/>
                  </a:moveTo>
                  <a:cubicBezTo>
                    <a:pt x="1856" y="0"/>
                    <a:pt x="1684" y="12"/>
                    <a:pt x="1512" y="37"/>
                  </a:cubicBezTo>
                  <a:cubicBezTo>
                    <a:pt x="1119" y="84"/>
                    <a:pt x="584" y="239"/>
                    <a:pt x="262" y="561"/>
                  </a:cubicBezTo>
                  <a:cubicBezTo>
                    <a:pt x="95" y="715"/>
                    <a:pt x="0" y="930"/>
                    <a:pt x="0" y="1156"/>
                  </a:cubicBezTo>
                  <a:cubicBezTo>
                    <a:pt x="0" y="1918"/>
                    <a:pt x="1072" y="1977"/>
                    <a:pt x="1631" y="1977"/>
                  </a:cubicBezTo>
                  <a:lnTo>
                    <a:pt x="1667" y="1977"/>
                  </a:lnTo>
                  <a:cubicBezTo>
                    <a:pt x="1667" y="1525"/>
                    <a:pt x="1715" y="1073"/>
                    <a:pt x="1822" y="620"/>
                  </a:cubicBezTo>
                  <a:cubicBezTo>
                    <a:pt x="1857" y="473"/>
                    <a:pt x="1983" y="401"/>
                    <a:pt x="2111" y="401"/>
                  </a:cubicBezTo>
                  <a:cubicBezTo>
                    <a:pt x="2242" y="401"/>
                    <a:pt x="2375" y="476"/>
                    <a:pt x="2417" y="620"/>
                  </a:cubicBezTo>
                  <a:cubicBezTo>
                    <a:pt x="2524" y="1037"/>
                    <a:pt x="2596" y="1454"/>
                    <a:pt x="2643" y="1882"/>
                  </a:cubicBezTo>
                  <a:cubicBezTo>
                    <a:pt x="3155" y="1775"/>
                    <a:pt x="3655" y="1561"/>
                    <a:pt x="3917" y="1168"/>
                  </a:cubicBezTo>
                  <a:cubicBezTo>
                    <a:pt x="4036" y="1001"/>
                    <a:pt x="4025" y="775"/>
                    <a:pt x="3905" y="608"/>
                  </a:cubicBezTo>
                  <a:cubicBezTo>
                    <a:pt x="3894" y="584"/>
                    <a:pt x="3882" y="561"/>
                    <a:pt x="3858" y="549"/>
                  </a:cubicBezTo>
                  <a:cubicBezTo>
                    <a:pt x="3834" y="477"/>
                    <a:pt x="3774" y="430"/>
                    <a:pt x="3715" y="394"/>
                  </a:cubicBezTo>
                  <a:cubicBezTo>
                    <a:pt x="3182" y="137"/>
                    <a:pt x="2608" y="0"/>
                    <a:pt x="20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34"/>
            <p:cNvSpPr/>
            <p:nvPr/>
          </p:nvSpPr>
          <p:spPr>
            <a:xfrm>
              <a:off x="3265929" y="229036"/>
              <a:ext cx="57042" cy="168691"/>
            </a:xfrm>
            <a:custGeom>
              <a:rect b="b" l="l" r="r" t="t"/>
              <a:pathLst>
                <a:path extrusionOk="0" h="4087" w="1382">
                  <a:moveTo>
                    <a:pt x="520" y="0"/>
                  </a:moveTo>
                  <a:cubicBezTo>
                    <a:pt x="391" y="0"/>
                    <a:pt x="262" y="72"/>
                    <a:pt x="227" y="219"/>
                  </a:cubicBezTo>
                  <a:cubicBezTo>
                    <a:pt x="132" y="660"/>
                    <a:pt x="84" y="1112"/>
                    <a:pt x="84" y="1576"/>
                  </a:cubicBezTo>
                  <a:lnTo>
                    <a:pt x="84" y="2208"/>
                  </a:lnTo>
                  <a:cubicBezTo>
                    <a:pt x="96" y="2779"/>
                    <a:pt x="1" y="3553"/>
                    <a:pt x="453" y="3982"/>
                  </a:cubicBezTo>
                  <a:cubicBezTo>
                    <a:pt x="523" y="4052"/>
                    <a:pt x="617" y="4086"/>
                    <a:pt x="711" y="4086"/>
                  </a:cubicBezTo>
                  <a:cubicBezTo>
                    <a:pt x="839" y="4086"/>
                    <a:pt x="968" y="4022"/>
                    <a:pt x="1036" y="3898"/>
                  </a:cubicBezTo>
                  <a:cubicBezTo>
                    <a:pt x="1382" y="3434"/>
                    <a:pt x="1167" y="2648"/>
                    <a:pt x="1120" y="2112"/>
                  </a:cubicBezTo>
                  <a:cubicBezTo>
                    <a:pt x="1096" y="1898"/>
                    <a:pt x="1072" y="1684"/>
                    <a:pt x="1060" y="1481"/>
                  </a:cubicBezTo>
                  <a:cubicBezTo>
                    <a:pt x="1013" y="1053"/>
                    <a:pt x="929" y="624"/>
                    <a:pt x="822" y="219"/>
                  </a:cubicBezTo>
                  <a:cubicBezTo>
                    <a:pt x="786" y="75"/>
                    <a:pt x="653" y="0"/>
                    <a:pt x="520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34"/>
            <p:cNvSpPr/>
            <p:nvPr/>
          </p:nvSpPr>
          <p:spPr>
            <a:xfrm>
              <a:off x="2064867" y="875774"/>
              <a:ext cx="924436" cy="1052595"/>
            </a:xfrm>
            <a:custGeom>
              <a:rect b="b" l="l" r="r" t="t"/>
              <a:pathLst>
                <a:path extrusionOk="0" h="25502" w="22397">
                  <a:moveTo>
                    <a:pt x="9809" y="1"/>
                  </a:moveTo>
                  <a:cubicBezTo>
                    <a:pt x="9527" y="1"/>
                    <a:pt x="9244" y="73"/>
                    <a:pt x="8990" y="219"/>
                  </a:cubicBezTo>
                  <a:cubicBezTo>
                    <a:pt x="8871" y="231"/>
                    <a:pt x="8740" y="266"/>
                    <a:pt x="8633" y="314"/>
                  </a:cubicBezTo>
                  <a:cubicBezTo>
                    <a:pt x="8026" y="457"/>
                    <a:pt x="7561" y="933"/>
                    <a:pt x="7442" y="1552"/>
                  </a:cubicBezTo>
                  <a:cubicBezTo>
                    <a:pt x="6906" y="3767"/>
                    <a:pt x="6383" y="5993"/>
                    <a:pt x="5847" y="8220"/>
                  </a:cubicBezTo>
                  <a:cubicBezTo>
                    <a:pt x="5418" y="9267"/>
                    <a:pt x="5001" y="10303"/>
                    <a:pt x="4573" y="11327"/>
                  </a:cubicBezTo>
                  <a:cubicBezTo>
                    <a:pt x="3144" y="14780"/>
                    <a:pt x="1727" y="18233"/>
                    <a:pt x="334" y="21686"/>
                  </a:cubicBezTo>
                  <a:cubicBezTo>
                    <a:pt x="1" y="22519"/>
                    <a:pt x="715" y="23484"/>
                    <a:pt x="1489" y="23710"/>
                  </a:cubicBezTo>
                  <a:cubicBezTo>
                    <a:pt x="4608" y="24627"/>
                    <a:pt x="7716" y="25246"/>
                    <a:pt x="10955" y="25436"/>
                  </a:cubicBezTo>
                  <a:cubicBezTo>
                    <a:pt x="10955" y="25234"/>
                    <a:pt x="10955" y="25031"/>
                    <a:pt x="10943" y="24829"/>
                  </a:cubicBezTo>
                  <a:cubicBezTo>
                    <a:pt x="9859" y="24341"/>
                    <a:pt x="8835" y="23662"/>
                    <a:pt x="7835" y="23079"/>
                  </a:cubicBezTo>
                  <a:cubicBezTo>
                    <a:pt x="7516" y="22898"/>
                    <a:pt x="7672" y="22364"/>
                    <a:pt x="8007" y="22364"/>
                  </a:cubicBezTo>
                  <a:cubicBezTo>
                    <a:pt x="8047" y="22364"/>
                    <a:pt x="8089" y="22372"/>
                    <a:pt x="8133" y="22388"/>
                  </a:cubicBezTo>
                  <a:cubicBezTo>
                    <a:pt x="9026" y="22757"/>
                    <a:pt x="10014" y="23103"/>
                    <a:pt x="10919" y="23531"/>
                  </a:cubicBezTo>
                  <a:cubicBezTo>
                    <a:pt x="10919" y="23245"/>
                    <a:pt x="10907" y="22972"/>
                    <a:pt x="10907" y="22686"/>
                  </a:cubicBezTo>
                  <a:cubicBezTo>
                    <a:pt x="10395" y="22483"/>
                    <a:pt x="9895" y="22055"/>
                    <a:pt x="9538" y="21793"/>
                  </a:cubicBezTo>
                  <a:cubicBezTo>
                    <a:pt x="8764" y="21233"/>
                    <a:pt x="8037" y="20590"/>
                    <a:pt x="7371" y="19912"/>
                  </a:cubicBezTo>
                  <a:cubicBezTo>
                    <a:pt x="7057" y="19589"/>
                    <a:pt x="7351" y="19159"/>
                    <a:pt x="7693" y="19159"/>
                  </a:cubicBezTo>
                  <a:cubicBezTo>
                    <a:pt x="7793" y="19159"/>
                    <a:pt x="7896" y="19195"/>
                    <a:pt x="7990" y="19281"/>
                  </a:cubicBezTo>
                  <a:cubicBezTo>
                    <a:pt x="8704" y="19924"/>
                    <a:pt x="9478" y="20519"/>
                    <a:pt x="10300" y="21031"/>
                  </a:cubicBezTo>
                  <a:cubicBezTo>
                    <a:pt x="10466" y="21138"/>
                    <a:pt x="10669" y="21245"/>
                    <a:pt x="10871" y="21352"/>
                  </a:cubicBezTo>
                  <a:cubicBezTo>
                    <a:pt x="10859" y="20269"/>
                    <a:pt x="10835" y="19197"/>
                    <a:pt x="10824" y="18114"/>
                  </a:cubicBezTo>
                  <a:cubicBezTo>
                    <a:pt x="10716" y="17995"/>
                    <a:pt x="10657" y="17852"/>
                    <a:pt x="10645" y="17697"/>
                  </a:cubicBezTo>
                  <a:cubicBezTo>
                    <a:pt x="10038" y="17376"/>
                    <a:pt x="9490" y="16864"/>
                    <a:pt x="8990" y="16411"/>
                  </a:cubicBezTo>
                  <a:cubicBezTo>
                    <a:pt x="8359" y="15864"/>
                    <a:pt x="7692" y="15292"/>
                    <a:pt x="7287" y="14554"/>
                  </a:cubicBezTo>
                  <a:cubicBezTo>
                    <a:pt x="7132" y="14273"/>
                    <a:pt x="7371" y="13922"/>
                    <a:pt x="7658" y="13922"/>
                  </a:cubicBezTo>
                  <a:cubicBezTo>
                    <a:pt x="7724" y="13922"/>
                    <a:pt x="7792" y="13940"/>
                    <a:pt x="7859" y="13982"/>
                  </a:cubicBezTo>
                  <a:cubicBezTo>
                    <a:pt x="8502" y="14399"/>
                    <a:pt x="9038" y="14959"/>
                    <a:pt x="9621" y="15447"/>
                  </a:cubicBezTo>
                  <a:cubicBezTo>
                    <a:pt x="9978" y="15744"/>
                    <a:pt x="10407" y="16018"/>
                    <a:pt x="10800" y="16304"/>
                  </a:cubicBezTo>
                  <a:cubicBezTo>
                    <a:pt x="10788" y="15387"/>
                    <a:pt x="10788" y="14459"/>
                    <a:pt x="10776" y="13542"/>
                  </a:cubicBezTo>
                  <a:cubicBezTo>
                    <a:pt x="10359" y="13077"/>
                    <a:pt x="10026" y="12482"/>
                    <a:pt x="9681" y="11982"/>
                  </a:cubicBezTo>
                  <a:cubicBezTo>
                    <a:pt x="9192" y="11292"/>
                    <a:pt x="8752" y="10577"/>
                    <a:pt x="8299" y="9863"/>
                  </a:cubicBezTo>
                  <a:cubicBezTo>
                    <a:pt x="8147" y="9630"/>
                    <a:pt x="8378" y="9357"/>
                    <a:pt x="8604" y="9357"/>
                  </a:cubicBezTo>
                  <a:cubicBezTo>
                    <a:pt x="8678" y="9357"/>
                    <a:pt x="8752" y="9387"/>
                    <a:pt x="8811" y="9458"/>
                  </a:cubicBezTo>
                  <a:cubicBezTo>
                    <a:pt x="9347" y="10101"/>
                    <a:pt x="9871" y="10732"/>
                    <a:pt x="10371" y="11399"/>
                  </a:cubicBezTo>
                  <a:cubicBezTo>
                    <a:pt x="10490" y="11577"/>
                    <a:pt x="10633" y="11756"/>
                    <a:pt x="10776" y="11923"/>
                  </a:cubicBezTo>
                  <a:cubicBezTo>
                    <a:pt x="10776" y="10613"/>
                    <a:pt x="10788" y="9303"/>
                    <a:pt x="10824" y="7982"/>
                  </a:cubicBezTo>
                  <a:cubicBezTo>
                    <a:pt x="10621" y="7624"/>
                    <a:pt x="10478" y="7232"/>
                    <a:pt x="10264" y="6874"/>
                  </a:cubicBezTo>
                  <a:cubicBezTo>
                    <a:pt x="9871" y="6291"/>
                    <a:pt x="9419" y="5755"/>
                    <a:pt x="8907" y="5267"/>
                  </a:cubicBezTo>
                  <a:cubicBezTo>
                    <a:pt x="8650" y="5020"/>
                    <a:pt x="8893" y="4617"/>
                    <a:pt x="9188" y="4617"/>
                  </a:cubicBezTo>
                  <a:cubicBezTo>
                    <a:pt x="9248" y="4617"/>
                    <a:pt x="9310" y="4633"/>
                    <a:pt x="9371" y="4672"/>
                  </a:cubicBezTo>
                  <a:cubicBezTo>
                    <a:pt x="9942" y="5053"/>
                    <a:pt x="10454" y="5517"/>
                    <a:pt x="10871" y="6065"/>
                  </a:cubicBezTo>
                  <a:cubicBezTo>
                    <a:pt x="10883" y="5648"/>
                    <a:pt x="10895" y="5219"/>
                    <a:pt x="10907" y="4803"/>
                  </a:cubicBezTo>
                  <a:cubicBezTo>
                    <a:pt x="10907" y="4547"/>
                    <a:pt x="11097" y="4419"/>
                    <a:pt x="11288" y="4419"/>
                  </a:cubicBezTo>
                  <a:cubicBezTo>
                    <a:pt x="11478" y="4419"/>
                    <a:pt x="11669" y="4547"/>
                    <a:pt x="11669" y="4803"/>
                  </a:cubicBezTo>
                  <a:cubicBezTo>
                    <a:pt x="11705" y="5434"/>
                    <a:pt x="11740" y="6077"/>
                    <a:pt x="11776" y="6731"/>
                  </a:cubicBezTo>
                  <a:cubicBezTo>
                    <a:pt x="12074" y="6339"/>
                    <a:pt x="12407" y="5969"/>
                    <a:pt x="12752" y="5612"/>
                  </a:cubicBezTo>
                  <a:cubicBezTo>
                    <a:pt x="12824" y="5546"/>
                    <a:pt x="12905" y="5518"/>
                    <a:pt x="12983" y="5518"/>
                  </a:cubicBezTo>
                  <a:cubicBezTo>
                    <a:pt x="13215" y="5518"/>
                    <a:pt x="13419" y="5768"/>
                    <a:pt x="13276" y="6017"/>
                  </a:cubicBezTo>
                  <a:cubicBezTo>
                    <a:pt x="13038" y="6458"/>
                    <a:pt x="12764" y="6874"/>
                    <a:pt x="12467" y="7255"/>
                  </a:cubicBezTo>
                  <a:cubicBezTo>
                    <a:pt x="12264" y="7529"/>
                    <a:pt x="12074" y="7851"/>
                    <a:pt x="11836" y="8124"/>
                  </a:cubicBezTo>
                  <a:cubicBezTo>
                    <a:pt x="11895" y="9291"/>
                    <a:pt x="11931" y="10470"/>
                    <a:pt x="11978" y="11637"/>
                  </a:cubicBezTo>
                  <a:cubicBezTo>
                    <a:pt x="12359" y="11077"/>
                    <a:pt x="12824" y="10577"/>
                    <a:pt x="13348" y="10149"/>
                  </a:cubicBezTo>
                  <a:cubicBezTo>
                    <a:pt x="13433" y="10081"/>
                    <a:pt x="13532" y="10051"/>
                    <a:pt x="13628" y="10051"/>
                  </a:cubicBezTo>
                  <a:cubicBezTo>
                    <a:pt x="13920" y="10051"/>
                    <a:pt x="14188" y="10326"/>
                    <a:pt x="13991" y="10649"/>
                  </a:cubicBezTo>
                  <a:cubicBezTo>
                    <a:pt x="13717" y="11101"/>
                    <a:pt x="13383" y="11506"/>
                    <a:pt x="13074" y="11946"/>
                  </a:cubicBezTo>
                  <a:cubicBezTo>
                    <a:pt x="12764" y="12387"/>
                    <a:pt x="12514" y="12804"/>
                    <a:pt x="12193" y="13208"/>
                  </a:cubicBezTo>
                  <a:cubicBezTo>
                    <a:pt x="12145" y="13268"/>
                    <a:pt x="12086" y="13316"/>
                    <a:pt x="12026" y="13351"/>
                  </a:cubicBezTo>
                  <a:cubicBezTo>
                    <a:pt x="12038" y="14161"/>
                    <a:pt x="12062" y="14971"/>
                    <a:pt x="12074" y="15780"/>
                  </a:cubicBezTo>
                  <a:cubicBezTo>
                    <a:pt x="12193" y="15673"/>
                    <a:pt x="12300" y="15566"/>
                    <a:pt x="12419" y="15459"/>
                  </a:cubicBezTo>
                  <a:cubicBezTo>
                    <a:pt x="12990" y="14923"/>
                    <a:pt x="13633" y="14471"/>
                    <a:pt x="14205" y="13923"/>
                  </a:cubicBezTo>
                  <a:cubicBezTo>
                    <a:pt x="14286" y="13845"/>
                    <a:pt x="14373" y="13812"/>
                    <a:pt x="14455" y="13812"/>
                  </a:cubicBezTo>
                  <a:cubicBezTo>
                    <a:pt x="14722" y="13812"/>
                    <a:pt x="14936" y="14162"/>
                    <a:pt x="14717" y="14435"/>
                  </a:cubicBezTo>
                  <a:cubicBezTo>
                    <a:pt x="14217" y="15066"/>
                    <a:pt x="13836" y="15780"/>
                    <a:pt x="13336" y="16387"/>
                  </a:cubicBezTo>
                  <a:cubicBezTo>
                    <a:pt x="12943" y="16852"/>
                    <a:pt x="12538" y="17340"/>
                    <a:pt x="12121" y="17792"/>
                  </a:cubicBezTo>
                  <a:cubicBezTo>
                    <a:pt x="12145" y="19197"/>
                    <a:pt x="12169" y="20590"/>
                    <a:pt x="12205" y="21995"/>
                  </a:cubicBezTo>
                  <a:lnTo>
                    <a:pt x="12205" y="22388"/>
                  </a:lnTo>
                  <a:cubicBezTo>
                    <a:pt x="12538" y="21960"/>
                    <a:pt x="12907" y="21579"/>
                    <a:pt x="13312" y="21221"/>
                  </a:cubicBezTo>
                  <a:cubicBezTo>
                    <a:pt x="13727" y="20851"/>
                    <a:pt x="14353" y="20238"/>
                    <a:pt x="14952" y="20238"/>
                  </a:cubicBezTo>
                  <a:cubicBezTo>
                    <a:pt x="14989" y="20238"/>
                    <a:pt x="15026" y="20240"/>
                    <a:pt x="15062" y="20245"/>
                  </a:cubicBezTo>
                  <a:cubicBezTo>
                    <a:pt x="15205" y="20245"/>
                    <a:pt x="15312" y="20376"/>
                    <a:pt x="15276" y="20519"/>
                  </a:cubicBezTo>
                  <a:cubicBezTo>
                    <a:pt x="15146" y="21114"/>
                    <a:pt x="14431" y="21531"/>
                    <a:pt x="13991" y="21912"/>
                  </a:cubicBezTo>
                  <a:cubicBezTo>
                    <a:pt x="13431" y="22400"/>
                    <a:pt x="12919" y="22924"/>
                    <a:pt x="12336" y="23388"/>
                  </a:cubicBezTo>
                  <a:cubicBezTo>
                    <a:pt x="12300" y="23412"/>
                    <a:pt x="12264" y="23424"/>
                    <a:pt x="12228" y="23436"/>
                  </a:cubicBezTo>
                  <a:lnTo>
                    <a:pt x="12228" y="23781"/>
                  </a:lnTo>
                  <a:cubicBezTo>
                    <a:pt x="12431" y="23626"/>
                    <a:pt x="12645" y="23495"/>
                    <a:pt x="12871" y="23400"/>
                  </a:cubicBezTo>
                  <a:cubicBezTo>
                    <a:pt x="13140" y="23274"/>
                    <a:pt x="13573" y="23102"/>
                    <a:pt x="13939" y="23102"/>
                  </a:cubicBezTo>
                  <a:cubicBezTo>
                    <a:pt x="14093" y="23102"/>
                    <a:pt x="14235" y="23132"/>
                    <a:pt x="14348" y="23210"/>
                  </a:cubicBezTo>
                  <a:cubicBezTo>
                    <a:pt x="14419" y="23257"/>
                    <a:pt x="14455" y="23341"/>
                    <a:pt x="14431" y="23412"/>
                  </a:cubicBezTo>
                  <a:cubicBezTo>
                    <a:pt x="14288" y="23817"/>
                    <a:pt x="13752" y="24019"/>
                    <a:pt x="13407" y="24234"/>
                  </a:cubicBezTo>
                  <a:cubicBezTo>
                    <a:pt x="13062" y="24448"/>
                    <a:pt x="12740" y="24638"/>
                    <a:pt x="12395" y="24829"/>
                  </a:cubicBezTo>
                  <a:cubicBezTo>
                    <a:pt x="12371" y="24924"/>
                    <a:pt x="12324" y="25008"/>
                    <a:pt x="12264" y="25079"/>
                  </a:cubicBezTo>
                  <a:lnTo>
                    <a:pt x="12264" y="25496"/>
                  </a:lnTo>
                  <a:cubicBezTo>
                    <a:pt x="12503" y="25500"/>
                    <a:pt x="12742" y="25502"/>
                    <a:pt x="12982" y="25502"/>
                  </a:cubicBezTo>
                  <a:cubicBezTo>
                    <a:pt x="15611" y="25502"/>
                    <a:pt x="18237" y="25262"/>
                    <a:pt x="20813" y="24781"/>
                  </a:cubicBezTo>
                  <a:cubicBezTo>
                    <a:pt x="22027" y="24555"/>
                    <a:pt x="22396" y="23067"/>
                    <a:pt x="21896" y="22114"/>
                  </a:cubicBezTo>
                  <a:cubicBezTo>
                    <a:pt x="18575" y="15733"/>
                    <a:pt x="15265" y="9291"/>
                    <a:pt x="12955" y="2457"/>
                  </a:cubicBezTo>
                  <a:cubicBezTo>
                    <a:pt x="12907" y="2231"/>
                    <a:pt x="12836" y="2017"/>
                    <a:pt x="12740" y="1814"/>
                  </a:cubicBezTo>
                  <a:cubicBezTo>
                    <a:pt x="12717" y="1755"/>
                    <a:pt x="12693" y="1695"/>
                    <a:pt x="12681" y="1636"/>
                  </a:cubicBezTo>
                  <a:cubicBezTo>
                    <a:pt x="12443" y="844"/>
                    <a:pt x="11722" y="310"/>
                    <a:pt x="10905" y="310"/>
                  </a:cubicBezTo>
                  <a:cubicBezTo>
                    <a:pt x="10862" y="310"/>
                    <a:pt x="10819" y="311"/>
                    <a:pt x="10776" y="314"/>
                  </a:cubicBezTo>
                  <a:cubicBezTo>
                    <a:pt x="10490" y="106"/>
                    <a:pt x="10150" y="1"/>
                    <a:pt x="980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34"/>
            <p:cNvSpPr/>
            <p:nvPr/>
          </p:nvSpPr>
          <p:spPr>
            <a:xfrm>
              <a:off x="2356516" y="1058003"/>
              <a:ext cx="340890" cy="1452797"/>
            </a:xfrm>
            <a:custGeom>
              <a:rect b="b" l="l" r="r" t="t"/>
              <a:pathLst>
                <a:path extrusionOk="0" h="35198" w="8259">
                  <a:moveTo>
                    <a:pt x="4228" y="1"/>
                  </a:moveTo>
                  <a:cubicBezTo>
                    <a:pt x="4040" y="1"/>
                    <a:pt x="3853" y="126"/>
                    <a:pt x="3853" y="376"/>
                  </a:cubicBezTo>
                  <a:cubicBezTo>
                    <a:pt x="3841" y="804"/>
                    <a:pt x="3829" y="1221"/>
                    <a:pt x="3805" y="1650"/>
                  </a:cubicBezTo>
                  <a:cubicBezTo>
                    <a:pt x="3400" y="1102"/>
                    <a:pt x="2888" y="626"/>
                    <a:pt x="2317" y="257"/>
                  </a:cubicBezTo>
                  <a:cubicBezTo>
                    <a:pt x="2253" y="215"/>
                    <a:pt x="2188" y="197"/>
                    <a:pt x="2125" y="197"/>
                  </a:cubicBezTo>
                  <a:cubicBezTo>
                    <a:pt x="1829" y="197"/>
                    <a:pt x="1597" y="606"/>
                    <a:pt x="1853" y="852"/>
                  </a:cubicBezTo>
                  <a:cubicBezTo>
                    <a:pt x="2365" y="1328"/>
                    <a:pt x="2817" y="1864"/>
                    <a:pt x="3198" y="2459"/>
                  </a:cubicBezTo>
                  <a:cubicBezTo>
                    <a:pt x="3424" y="2805"/>
                    <a:pt x="3567" y="3198"/>
                    <a:pt x="3758" y="3567"/>
                  </a:cubicBezTo>
                  <a:cubicBezTo>
                    <a:pt x="3734" y="4876"/>
                    <a:pt x="3722" y="6186"/>
                    <a:pt x="3722" y="7508"/>
                  </a:cubicBezTo>
                  <a:cubicBezTo>
                    <a:pt x="3579" y="7329"/>
                    <a:pt x="3436" y="7150"/>
                    <a:pt x="3305" y="6984"/>
                  </a:cubicBezTo>
                  <a:cubicBezTo>
                    <a:pt x="2817" y="6317"/>
                    <a:pt x="2281" y="5674"/>
                    <a:pt x="1757" y="5043"/>
                  </a:cubicBezTo>
                  <a:cubicBezTo>
                    <a:pt x="1697" y="4967"/>
                    <a:pt x="1621" y="4935"/>
                    <a:pt x="1544" y="4935"/>
                  </a:cubicBezTo>
                  <a:cubicBezTo>
                    <a:pt x="1321" y="4935"/>
                    <a:pt x="1094" y="5208"/>
                    <a:pt x="1245" y="5448"/>
                  </a:cubicBezTo>
                  <a:cubicBezTo>
                    <a:pt x="1686" y="6150"/>
                    <a:pt x="2138" y="6865"/>
                    <a:pt x="2615" y="7555"/>
                  </a:cubicBezTo>
                  <a:cubicBezTo>
                    <a:pt x="2972" y="8055"/>
                    <a:pt x="3293" y="8662"/>
                    <a:pt x="3722" y="9127"/>
                  </a:cubicBezTo>
                  <a:cubicBezTo>
                    <a:pt x="3722" y="10044"/>
                    <a:pt x="3734" y="10960"/>
                    <a:pt x="3746" y="11877"/>
                  </a:cubicBezTo>
                  <a:cubicBezTo>
                    <a:pt x="3353" y="11591"/>
                    <a:pt x="2924" y="11329"/>
                    <a:pt x="2567" y="11032"/>
                  </a:cubicBezTo>
                  <a:cubicBezTo>
                    <a:pt x="1972" y="10544"/>
                    <a:pt x="1448" y="9972"/>
                    <a:pt x="805" y="9567"/>
                  </a:cubicBezTo>
                  <a:cubicBezTo>
                    <a:pt x="733" y="9521"/>
                    <a:pt x="661" y="9501"/>
                    <a:pt x="592" y="9501"/>
                  </a:cubicBezTo>
                  <a:cubicBezTo>
                    <a:pt x="305" y="9501"/>
                    <a:pt x="80" y="9851"/>
                    <a:pt x="233" y="10139"/>
                  </a:cubicBezTo>
                  <a:cubicBezTo>
                    <a:pt x="638" y="10877"/>
                    <a:pt x="1305" y="11449"/>
                    <a:pt x="1936" y="11996"/>
                  </a:cubicBezTo>
                  <a:cubicBezTo>
                    <a:pt x="2436" y="12449"/>
                    <a:pt x="2972" y="12949"/>
                    <a:pt x="3579" y="13282"/>
                  </a:cubicBezTo>
                  <a:cubicBezTo>
                    <a:pt x="3603" y="13425"/>
                    <a:pt x="3662" y="13580"/>
                    <a:pt x="3769" y="13687"/>
                  </a:cubicBezTo>
                  <a:cubicBezTo>
                    <a:pt x="3781" y="14770"/>
                    <a:pt x="3805" y="15842"/>
                    <a:pt x="3817" y="16925"/>
                  </a:cubicBezTo>
                  <a:cubicBezTo>
                    <a:pt x="3603" y="16818"/>
                    <a:pt x="3400" y="16711"/>
                    <a:pt x="3234" y="16604"/>
                  </a:cubicBezTo>
                  <a:cubicBezTo>
                    <a:pt x="2424" y="16092"/>
                    <a:pt x="1650" y="15497"/>
                    <a:pt x="936" y="14854"/>
                  </a:cubicBezTo>
                  <a:cubicBezTo>
                    <a:pt x="839" y="14768"/>
                    <a:pt x="734" y="14732"/>
                    <a:pt x="634" y="14732"/>
                  </a:cubicBezTo>
                  <a:cubicBezTo>
                    <a:pt x="289" y="14732"/>
                    <a:pt x="0" y="15162"/>
                    <a:pt x="305" y="15485"/>
                  </a:cubicBezTo>
                  <a:cubicBezTo>
                    <a:pt x="971" y="16163"/>
                    <a:pt x="1698" y="16794"/>
                    <a:pt x="2472" y="17366"/>
                  </a:cubicBezTo>
                  <a:cubicBezTo>
                    <a:pt x="2829" y="17628"/>
                    <a:pt x="3329" y="18056"/>
                    <a:pt x="3841" y="18259"/>
                  </a:cubicBezTo>
                  <a:cubicBezTo>
                    <a:pt x="3841" y="18545"/>
                    <a:pt x="3853" y="18818"/>
                    <a:pt x="3853" y="19104"/>
                  </a:cubicBezTo>
                  <a:cubicBezTo>
                    <a:pt x="2948" y="18664"/>
                    <a:pt x="1972" y="18330"/>
                    <a:pt x="1067" y="17961"/>
                  </a:cubicBezTo>
                  <a:cubicBezTo>
                    <a:pt x="1021" y="17942"/>
                    <a:pt x="977" y="17934"/>
                    <a:pt x="936" y="17934"/>
                  </a:cubicBezTo>
                  <a:cubicBezTo>
                    <a:pt x="613" y="17934"/>
                    <a:pt x="452" y="18462"/>
                    <a:pt x="769" y="18652"/>
                  </a:cubicBezTo>
                  <a:cubicBezTo>
                    <a:pt x="1769" y="19235"/>
                    <a:pt x="2793" y="19914"/>
                    <a:pt x="3877" y="20402"/>
                  </a:cubicBezTo>
                  <a:cubicBezTo>
                    <a:pt x="3877" y="20604"/>
                    <a:pt x="3889" y="20807"/>
                    <a:pt x="3889" y="21009"/>
                  </a:cubicBezTo>
                  <a:cubicBezTo>
                    <a:pt x="3924" y="22807"/>
                    <a:pt x="3960" y="24605"/>
                    <a:pt x="3984" y="26403"/>
                  </a:cubicBezTo>
                  <a:cubicBezTo>
                    <a:pt x="4019" y="27855"/>
                    <a:pt x="4091" y="29296"/>
                    <a:pt x="4150" y="30749"/>
                  </a:cubicBezTo>
                  <a:cubicBezTo>
                    <a:pt x="4210" y="32118"/>
                    <a:pt x="4186" y="33511"/>
                    <a:pt x="4412" y="34868"/>
                  </a:cubicBezTo>
                  <a:cubicBezTo>
                    <a:pt x="4448" y="35100"/>
                    <a:pt x="4605" y="35197"/>
                    <a:pt x="4778" y="35197"/>
                  </a:cubicBezTo>
                  <a:cubicBezTo>
                    <a:pt x="5013" y="35197"/>
                    <a:pt x="5278" y="35017"/>
                    <a:pt x="5305" y="34749"/>
                  </a:cubicBezTo>
                  <a:cubicBezTo>
                    <a:pt x="5460" y="33320"/>
                    <a:pt x="5365" y="31844"/>
                    <a:pt x="5353" y="30415"/>
                  </a:cubicBezTo>
                  <a:cubicBezTo>
                    <a:pt x="5341" y="28975"/>
                    <a:pt x="5341" y="27522"/>
                    <a:pt x="5317" y="26069"/>
                  </a:cubicBezTo>
                  <a:cubicBezTo>
                    <a:pt x="5270" y="24403"/>
                    <a:pt x="5234" y="22736"/>
                    <a:pt x="5210" y="21057"/>
                  </a:cubicBezTo>
                  <a:lnTo>
                    <a:pt x="5198" y="20640"/>
                  </a:lnTo>
                  <a:cubicBezTo>
                    <a:pt x="5258" y="20581"/>
                    <a:pt x="5317" y="20497"/>
                    <a:pt x="5341" y="20414"/>
                  </a:cubicBezTo>
                  <a:cubicBezTo>
                    <a:pt x="5674" y="20223"/>
                    <a:pt x="6020" y="20033"/>
                    <a:pt x="6353" y="19819"/>
                  </a:cubicBezTo>
                  <a:cubicBezTo>
                    <a:pt x="6675" y="19604"/>
                    <a:pt x="7234" y="19390"/>
                    <a:pt x="7377" y="18997"/>
                  </a:cubicBezTo>
                  <a:cubicBezTo>
                    <a:pt x="7401" y="18914"/>
                    <a:pt x="7365" y="18830"/>
                    <a:pt x="7294" y="18795"/>
                  </a:cubicBezTo>
                  <a:cubicBezTo>
                    <a:pt x="7180" y="18713"/>
                    <a:pt x="7036" y="18681"/>
                    <a:pt x="6881" y="18681"/>
                  </a:cubicBezTo>
                  <a:cubicBezTo>
                    <a:pt x="6516" y="18681"/>
                    <a:pt x="6084" y="18856"/>
                    <a:pt x="5817" y="18973"/>
                  </a:cubicBezTo>
                  <a:cubicBezTo>
                    <a:pt x="5591" y="19080"/>
                    <a:pt x="5377" y="19211"/>
                    <a:pt x="5174" y="19354"/>
                  </a:cubicBezTo>
                  <a:lnTo>
                    <a:pt x="5174" y="19021"/>
                  </a:lnTo>
                  <a:cubicBezTo>
                    <a:pt x="5210" y="19009"/>
                    <a:pt x="5246" y="18985"/>
                    <a:pt x="5282" y="18961"/>
                  </a:cubicBezTo>
                  <a:cubicBezTo>
                    <a:pt x="5865" y="18509"/>
                    <a:pt x="6377" y="17985"/>
                    <a:pt x="6937" y="17497"/>
                  </a:cubicBezTo>
                  <a:cubicBezTo>
                    <a:pt x="7377" y="17116"/>
                    <a:pt x="8091" y="16687"/>
                    <a:pt x="8222" y="16104"/>
                  </a:cubicBezTo>
                  <a:cubicBezTo>
                    <a:pt x="8258" y="15961"/>
                    <a:pt x="8151" y="15830"/>
                    <a:pt x="8008" y="15818"/>
                  </a:cubicBezTo>
                  <a:cubicBezTo>
                    <a:pt x="7976" y="15815"/>
                    <a:pt x="7944" y="15813"/>
                    <a:pt x="7911" y="15813"/>
                  </a:cubicBezTo>
                  <a:cubicBezTo>
                    <a:pt x="7299" y="15813"/>
                    <a:pt x="6676" y="16433"/>
                    <a:pt x="6246" y="16806"/>
                  </a:cubicBezTo>
                  <a:cubicBezTo>
                    <a:pt x="5841" y="17152"/>
                    <a:pt x="5484" y="17545"/>
                    <a:pt x="5151" y="17961"/>
                  </a:cubicBezTo>
                  <a:lnTo>
                    <a:pt x="5139" y="17580"/>
                  </a:lnTo>
                  <a:cubicBezTo>
                    <a:pt x="5115" y="16175"/>
                    <a:pt x="5091" y="14770"/>
                    <a:pt x="5067" y="13365"/>
                  </a:cubicBezTo>
                  <a:cubicBezTo>
                    <a:pt x="5484" y="12925"/>
                    <a:pt x="5889" y="12437"/>
                    <a:pt x="6282" y="11961"/>
                  </a:cubicBezTo>
                  <a:cubicBezTo>
                    <a:pt x="6782" y="11353"/>
                    <a:pt x="7163" y="10639"/>
                    <a:pt x="7663" y="10020"/>
                  </a:cubicBezTo>
                  <a:cubicBezTo>
                    <a:pt x="7872" y="9747"/>
                    <a:pt x="7657" y="9397"/>
                    <a:pt x="7389" y="9397"/>
                  </a:cubicBezTo>
                  <a:cubicBezTo>
                    <a:pt x="7307" y="9397"/>
                    <a:pt x="7220" y="9430"/>
                    <a:pt x="7139" y="9508"/>
                  </a:cubicBezTo>
                  <a:cubicBezTo>
                    <a:pt x="6579" y="10056"/>
                    <a:pt x="5924" y="10508"/>
                    <a:pt x="5353" y="11044"/>
                  </a:cubicBezTo>
                  <a:cubicBezTo>
                    <a:pt x="5246" y="11151"/>
                    <a:pt x="5139" y="11258"/>
                    <a:pt x="5020" y="11365"/>
                  </a:cubicBezTo>
                  <a:cubicBezTo>
                    <a:pt x="5008" y="10556"/>
                    <a:pt x="4984" y="9746"/>
                    <a:pt x="4960" y="8924"/>
                  </a:cubicBezTo>
                  <a:cubicBezTo>
                    <a:pt x="5032" y="8901"/>
                    <a:pt x="5091" y="8853"/>
                    <a:pt x="5139" y="8793"/>
                  </a:cubicBezTo>
                  <a:cubicBezTo>
                    <a:pt x="5460" y="8389"/>
                    <a:pt x="5722" y="7948"/>
                    <a:pt x="6020" y="7531"/>
                  </a:cubicBezTo>
                  <a:cubicBezTo>
                    <a:pt x="6317" y="7103"/>
                    <a:pt x="6663" y="6686"/>
                    <a:pt x="6937" y="6222"/>
                  </a:cubicBezTo>
                  <a:cubicBezTo>
                    <a:pt x="7133" y="5909"/>
                    <a:pt x="6866" y="5636"/>
                    <a:pt x="6575" y="5636"/>
                  </a:cubicBezTo>
                  <a:cubicBezTo>
                    <a:pt x="6478" y="5636"/>
                    <a:pt x="6379" y="5666"/>
                    <a:pt x="6294" y="5734"/>
                  </a:cubicBezTo>
                  <a:cubicBezTo>
                    <a:pt x="5770" y="6162"/>
                    <a:pt x="5305" y="6662"/>
                    <a:pt x="4912" y="7222"/>
                  </a:cubicBezTo>
                  <a:cubicBezTo>
                    <a:pt x="4877" y="6043"/>
                    <a:pt x="4829" y="4876"/>
                    <a:pt x="4781" y="3698"/>
                  </a:cubicBezTo>
                  <a:cubicBezTo>
                    <a:pt x="5020" y="3436"/>
                    <a:pt x="5210" y="3102"/>
                    <a:pt x="5413" y="2840"/>
                  </a:cubicBezTo>
                  <a:cubicBezTo>
                    <a:pt x="5710" y="2447"/>
                    <a:pt x="5984" y="2031"/>
                    <a:pt x="6222" y="1602"/>
                  </a:cubicBezTo>
                  <a:cubicBezTo>
                    <a:pt x="6356" y="1353"/>
                    <a:pt x="6149" y="1103"/>
                    <a:pt x="5922" y="1103"/>
                  </a:cubicBezTo>
                  <a:cubicBezTo>
                    <a:pt x="5846" y="1103"/>
                    <a:pt x="5767" y="1131"/>
                    <a:pt x="5698" y="1197"/>
                  </a:cubicBezTo>
                  <a:cubicBezTo>
                    <a:pt x="5341" y="1543"/>
                    <a:pt x="5020" y="1912"/>
                    <a:pt x="4722" y="2316"/>
                  </a:cubicBezTo>
                  <a:cubicBezTo>
                    <a:pt x="4686" y="1674"/>
                    <a:pt x="4651" y="1031"/>
                    <a:pt x="4603" y="376"/>
                  </a:cubicBezTo>
                  <a:cubicBezTo>
                    <a:pt x="4603" y="126"/>
                    <a:pt x="4415" y="1"/>
                    <a:pt x="4228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34"/>
            <p:cNvSpPr/>
            <p:nvPr/>
          </p:nvSpPr>
          <p:spPr>
            <a:xfrm>
              <a:off x="2434444" y="4805526"/>
              <a:ext cx="813819" cy="811467"/>
            </a:xfrm>
            <a:custGeom>
              <a:rect b="b" l="l" r="r" t="t"/>
              <a:pathLst>
                <a:path extrusionOk="0" h="19660" w="19717">
                  <a:moveTo>
                    <a:pt x="8093" y="1"/>
                  </a:moveTo>
                  <a:cubicBezTo>
                    <a:pt x="6265" y="1"/>
                    <a:pt x="5068" y="1971"/>
                    <a:pt x="5168" y="3808"/>
                  </a:cubicBezTo>
                  <a:cubicBezTo>
                    <a:pt x="4643" y="3565"/>
                    <a:pt x="4084" y="3399"/>
                    <a:pt x="3532" y="3399"/>
                  </a:cubicBezTo>
                  <a:cubicBezTo>
                    <a:pt x="3107" y="3399"/>
                    <a:pt x="2685" y="3498"/>
                    <a:pt x="2286" y="3736"/>
                  </a:cubicBezTo>
                  <a:cubicBezTo>
                    <a:pt x="1096" y="4451"/>
                    <a:pt x="465" y="6153"/>
                    <a:pt x="250" y="7475"/>
                  </a:cubicBezTo>
                  <a:cubicBezTo>
                    <a:pt x="0" y="9094"/>
                    <a:pt x="488" y="10666"/>
                    <a:pt x="1893" y="11606"/>
                  </a:cubicBezTo>
                  <a:cubicBezTo>
                    <a:pt x="2060" y="11713"/>
                    <a:pt x="2227" y="11821"/>
                    <a:pt x="2405" y="11904"/>
                  </a:cubicBezTo>
                  <a:cubicBezTo>
                    <a:pt x="1536" y="13130"/>
                    <a:pt x="1108" y="14761"/>
                    <a:pt x="1965" y="16119"/>
                  </a:cubicBezTo>
                  <a:cubicBezTo>
                    <a:pt x="2548" y="17035"/>
                    <a:pt x="3572" y="17524"/>
                    <a:pt x="4632" y="17666"/>
                  </a:cubicBezTo>
                  <a:cubicBezTo>
                    <a:pt x="4873" y="17707"/>
                    <a:pt x="5115" y="17728"/>
                    <a:pt x="5356" y="17728"/>
                  </a:cubicBezTo>
                  <a:cubicBezTo>
                    <a:pt x="5612" y="17728"/>
                    <a:pt x="5868" y="17704"/>
                    <a:pt x="6120" y="17655"/>
                  </a:cubicBezTo>
                  <a:cubicBezTo>
                    <a:pt x="6263" y="17631"/>
                    <a:pt x="6394" y="17595"/>
                    <a:pt x="6537" y="17559"/>
                  </a:cubicBezTo>
                  <a:cubicBezTo>
                    <a:pt x="6692" y="17940"/>
                    <a:pt x="6930" y="18262"/>
                    <a:pt x="7251" y="18512"/>
                  </a:cubicBezTo>
                  <a:cubicBezTo>
                    <a:pt x="7662" y="19145"/>
                    <a:pt x="8361" y="19524"/>
                    <a:pt x="9110" y="19524"/>
                  </a:cubicBezTo>
                  <a:cubicBezTo>
                    <a:pt x="9121" y="19524"/>
                    <a:pt x="9133" y="19524"/>
                    <a:pt x="9144" y="19524"/>
                  </a:cubicBezTo>
                  <a:cubicBezTo>
                    <a:pt x="9513" y="19524"/>
                    <a:pt x="9882" y="19405"/>
                    <a:pt x="10204" y="19202"/>
                  </a:cubicBezTo>
                  <a:cubicBezTo>
                    <a:pt x="10180" y="18809"/>
                    <a:pt x="10168" y="18417"/>
                    <a:pt x="10144" y="18024"/>
                  </a:cubicBezTo>
                  <a:cubicBezTo>
                    <a:pt x="9347" y="17833"/>
                    <a:pt x="8525" y="17250"/>
                    <a:pt x="7918" y="16762"/>
                  </a:cubicBezTo>
                  <a:cubicBezTo>
                    <a:pt x="7846" y="16881"/>
                    <a:pt x="7716" y="16952"/>
                    <a:pt x="7561" y="16952"/>
                  </a:cubicBezTo>
                  <a:cubicBezTo>
                    <a:pt x="6168" y="16833"/>
                    <a:pt x="4834" y="16023"/>
                    <a:pt x="4227" y="14738"/>
                  </a:cubicBezTo>
                  <a:cubicBezTo>
                    <a:pt x="4139" y="14543"/>
                    <a:pt x="4293" y="14329"/>
                    <a:pt x="4471" y="14329"/>
                  </a:cubicBezTo>
                  <a:cubicBezTo>
                    <a:pt x="4533" y="14329"/>
                    <a:pt x="4597" y="14355"/>
                    <a:pt x="4656" y="14416"/>
                  </a:cubicBezTo>
                  <a:cubicBezTo>
                    <a:pt x="5275" y="15095"/>
                    <a:pt x="6013" y="15666"/>
                    <a:pt x="6906" y="15940"/>
                  </a:cubicBezTo>
                  <a:cubicBezTo>
                    <a:pt x="6954" y="15952"/>
                    <a:pt x="7025" y="15964"/>
                    <a:pt x="7108" y="15988"/>
                  </a:cubicBezTo>
                  <a:cubicBezTo>
                    <a:pt x="6573" y="15369"/>
                    <a:pt x="6156" y="14654"/>
                    <a:pt x="5906" y="13868"/>
                  </a:cubicBezTo>
                  <a:lnTo>
                    <a:pt x="5894" y="13833"/>
                  </a:lnTo>
                  <a:cubicBezTo>
                    <a:pt x="5882" y="13809"/>
                    <a:pt x="5870" y="13797"/>
                    <a:pt x="5870" y="13761"/>
                  </a:cubicBezTo>
                  <a:cubicBezTo>
                    <a:pt x="5824" y="13631"/>
                    <a:pt x="5932" y="13540"/>
                    <a:pt x="6043" y="13540"/>
                  </a:cubicBezTo>
                  <a:cubicBezTo>
                    <a:pt x="6104" y="13540"/>
                    <a:pt x="6165" y="13567"/>
                    <a:pt x="6203" y="13630"/>
                  </a:cubicBezTo>
                  <a:cubicBezTo>
                    <a:pt x="6775" y="14535"/>
                    <a:pt x="7513" y="15321"/>
                    <a:pt x="8370" y="15964"/>
                  </a:cubicBezTo>
                  <a:cubicBezTo>
                    <a:pt x="8751" y="16250"/>
                    <a:pt x="9156" y="16488"/>
                    <a:pt x="9585" y="16702"/>
                  </a:cubicBezTo>
                  <a:cubicBezTo>
                    <a:pt x="9751" y="16773"/>
                    <a:pt x="9930" y="16845"/>
                    <a:pt x="10097" y="16893"/>
                  </a:cubicBezTo>
                  <a:cubicBezTo>
                    <a:pt x="10049" y="15607"/>
                    <a:pt x="9990" y="14309"/>
                    <a:pt x="9918" y="13011"/>
                  </a:cubicBezTo>
                  <a:cubicBezTo>
                    <a:pt x="9624" y="13096"/>
                    <a:pt x="9324" y="13138"/>
                    <a:pt x="9023" y="13138"/>
                  </a:cubicBezTo>
                  <a:cubicBezTo>
                    <a:pt x="8693" y="13138"/>
                    <a:pt x="8362" y="13087"/>
                    <a:pt x="8037" y="12987"/>
                  </a:cubicBezTo>
                  <a:cubicBezTo>
                    <a:pt x="7972" y="13027"/>
                    <a:pt x="7902" y="13046"/>
                    <a:pt x="7831" y="13046"/>
                  </a:cubicBezTo>
                  <a:cubicBezTo>
                    <a:pt x="7734" y="13046"/>
                    <a:pt x="7637" y="13009"/>
                    <a:pt x="7561" y="12940"/>
                  </a:cubicBezTo>
                  <a:cubicBezTo>
                    <a:pt x="7477" y="12880"/>
                    <a:pt x="7406" y="12809"/>
                    <a:pt x="7335" y="12737"/>
                  </a:cubicBezTo>
                  <a:cubicBezTo>
                    <a:pt x="6906" y="12559"/>
                    <a:pt x="6501" y="12321"/>
                    <a:pt x="6132" y="12023"/>
                  </a:cubicBezTo>
                  <a:cubicBezTo>
                    <a:pt x="4644" y="10856"/>
                    <a:pt x="3858" y="9058"/>
                    <a:pt x="3191" y="7344"/>
                  </a:cubicBezTo>
                  <a:cubicBezTo>
                    <a:pt x="3112" y="7145"/>
                    <a:pt x="3303" y="6988"/>
                    <a:pt x="3482" y="6988"/>
                  </a:cubicBezTo>
                  <a:cubicBezTo>
                    <a:pt x="3570" y="6988"/>
                    <a:pt x="3656" y="7027"/>
                    <a:pt x="3703" y="7118"/>
                  </a:cubicBezTo>
                  <a:cubicBezTo>
                    <a:pt x="4406" y="8475"/>
                    <a:pt x="5096" y="9927"/>
                    <a:pt x="6227" y="10975"/>
                  </a:cubicBezTo>
                  <a:lnTo>
                    <a:pt x="6239" y="10987"/>
                  </a:lnTo>
                  <a:cubicBezTo>
                    <a:pt x="5918" y="10237"/>
                    <a:pt x="5763" y="9415"/>
                    <a:pt x="5763" y="8594"/>
                  </a:cubicBezTo>
                  <a:cubicBezTo>
                    <a:pt x="5763" y="8487"/>
                    <a:pt x="5834" y="8380"/>
                    <a:pt x="5930" y="8344"/>
                  </a:cubicBezTo>
                  <a:cubicBezTo>
                    <a:pt x="5901" y="8316"/>
                    <a:pt x="5894" y="8279"/>
                    <a:pt x="5903" y="8279"/>
                  </a:cubicBezTo>
                  <a:cubicBezTo>
                    <a:pt x="5909" y="8279"/>
                    <a:pt x="5922" y="8296"/>
                    <a:pt x="5941" y="8344"/>
                  </a:cubicBezTo>
                  <a:cubicBezTo>
                    <a:pt x="5976" y="8331"/>
                    <a:pt x="6011" y="8325"/>
                    <a:pt x="6046" y="8325"/>
                  </a:cubicBezTo>
                  <a:cubicBezTo>
                    <a:pt x="6169" y="8325"/>
                    <a:pt x="6285" y="8402"/>
                    <a:pt x="6322" y="8522"/>
                  </a:cubicBezTo>
                  <a:cubicBezTo>
                    <a:pt x="6561" y="9249"/>
                    <a:pt x="6703" y="9975"/>
                    <a:pt x="7049" y="10678"/>
                  </a:cubicBezTo>
                  <a:cubicBezTo>
                    <a:pt x="7299" y="11118"/>
                    <a:pt x="7573" y="11559"/>
                    <a:pt x="7882" y="11963"/>
                  </a:cubicBezTo>
                  <a:cubicBezTo>
                    <a:pt x="8335" y="12098"/>
                    <a:pt x="8806" y="12167"/>
                    <a:pt x="9278" y="12167"/>
                  </a:cubicBezTo>
                  <a:cubicBezTo>
                    <a:pt x="9476" y="12167"/>
                    <a:pt x="9674" y="12155"/>
                    <a:pt x="9871" y="12130"/>
                  </a:cubicBezTo>
                  <a:cubicBezTo>
                    <a:pt x="9835" y="11320"/>
                    <a:pt x="9787" y="10499"/>
                    <a:pt x="9751" y="9677"/>
                  </a:cubicBezTo>
                  <a:cubicBezTo>
                    <a:pt x="8156" y="9427"/>
                    <a:pt x="6965" y="8070"/>
                    <a:pt x="6930" y="6451"/>
                  </a:cubicBezTo>
                  <a:cubicBezTo>
                    <a:pt x="6923" y="6252"/>
                    <a:pt x="7105" y="6138"/>
                    <a:pt x="7278" y="6138"/>
                  </a:cubicBezTo>
                  <a:cubicBezTo>
                    <a:pt x="7415" y="6138"/>
                    <a:pt x="7546" y="6209"/>
                    <a:pt x="7573" y="6367"/>
                  </a:cubicBezTo>
                  <a:cubicBezTo>
                    <a:pt x="7751" y="7379"/>
                    <a:pt x="8454" y="8237"/>
                    <a:pt x="9418" y="8606"/>
                  </a:cubicBezTo>
                  <a:cubicBezTo>
                    <a:pt x="9513" y="8642"/>
                    <a:pt x="9621" y="8665"/>
                    <a:pt x="9728" y="8665"/>
                  </a:cubicBezTo>
                  <a:cubicBezTo>
                    <a:pt x="9692" y="7808"/>
                    <a:pt x="9680" y="6951"/>
                    <a:pt x="9668" y="6082"/>
                  </a:cubicBezTo>
                  <a:cubicBezTo>
                    <a:pt x="9656" y="5879"/>
                    <a:pt x="9656" y="5665"/>
                    <a:pt x="9668" y="5463"/>
                  </a:cubicBezTo>
                  <a:lnTo>
                    <a:pt x="9668" y="5260"/>
                  </a:lnTo>
                  <a:cubicBezTo>
                    <a:pt x="8692" y="4808"/>
                    <a:pt x="8085" y="3831"/>
                    <a:pt x="8085" y="2760"/>
                  </a:cubicBezTo>
                  <a:cubicBezTo>
                    <a:pt x="8085" y="2566"/>
                    <a:pt x="8217" y="2474"/>
                    <a:pt x="8356" y="2474"/>
                  </a:cubicBezTo>
                  <a:cubicBezTo>
                    <a:pt x="8500" y="2474"/>
                    <a:pt x="8650" y="2572"/>
                    <a:pt x="8668" y="2760"/>
                  </a:cubicBezTo>
                  <a:cubicBezTo>
                    <a:pt x="8751" y="3450"/>
                    <a:pt x="9132" y="4070"/>
                    <a:pt x="9728" y="4451"/>
                  </a:cubicBezTo>
                  <a:cubicBezTo>
                    <a:pt x="9775" y="3677"/>
                    <a:pt x="9871" y="2903"/>
                    <a:pt x="10025" y="2141"/>
                  </a:cubicBezTo>
                  <a:cubicBezTo>
                    <a:pt x="10051" y="1984"/>
                    <a:pt x="10183" y="1912"/>
                    <a:pt x="10320" y="1912"/>
                  </a:cubicBezTo>
                  <a:cubicBezTo>
                    <a:pt x="10494" y="1912"/>
                    <a:pt x="10676" y="2029"/>
                    <a:pt x="10656" y="2236"/>
                  </a:cubicBezTo>
                  <a:cubicBezTo>
                    <a:pt x="10597" y="3081"/>
                    <a:pt x="10537" y="3939"/>
                    <a:pt x="10525" y="4784"/>
                  </a:cubicBezTo>
                  <a:lnTo>
                    <a:pt x="10525" y="4998"/>
                  </a:lnTo>
                  <a:cubicBezTo>
                    <a:pt x="10525" y="5022"/>
                    <a:pt x="10525" y="5058"/>
                    <a:pt x="10525" y="5082"/>
                  </a:cubicBezTo>
                  <a:cubicBezTo>
                    <a:pt x="10549" y="5498"/>
                    <a:pt x="10621" y="5986"/>
                    <a:pt x="10537" y="6403"/>
                  </a:cubicBezTo>
                  <a:cubicBezTo>
                    <a:pt x="10561" y="6546"/>
                    <a:pt x="10573" y="6701"/>
                    <a:pt x="10585" y="6844"/>
                  </a:cubicBezTo>
                  <a:cubicBezTo>
                    <a:pt x="11359" y="6546"/>
                    <a:pt x="12037" y="6022"/>
                    <a:pt x="12526" y="5355"/>
                  </a:cubicBezTo>
                  <a:cubicBezTo>
                    <a:pt x="13085" y="4546"/>
                    <a:pt x="13050" y="3808"/>
                    <a:pt x="13145" y="2879"/>
                  </a:cubicBezTo>
                  <a:cubicBezTo>
                    <a:pt x="13151" y="2675"/>
                    <a:pt x="13314" y="2562"/>
                    <a:pt x="13477" y="2562"/>
                  </a:cubicBezTo>
                  <a:cubicBezTo>
                    <a:pt x="13608" y="2562"/>
                    <a:pt x="13740" y="2636"/>
                    <a:pt x="13788" y="2796"/>
                  </a:cubicBezTo>
                  <a:cubicBezTo>
                    <a:pt x="14157" y="3677"/>
                    <a:pt x="13752" y="4843"/>
                    <a:pt x="13240" y="5653"/>
                  </a:cubicBezTo>
                  <a:cubicBezTo>
                    <a:pt x="13954" y="5344"/>
                    <a:pt x="14490" y="4736"/>
                    <a:pt x="14728" y="3998"/>
                  </a:cubicBezTo>
                  <a:cubicBezTo>
                    <a:pt x="14790" y="3822"/>
                    <a:pt x="14934" y="3745"/>
                    <a:pt x="15077" y="3745"/>
                  </a:cubicBezTo>
                  <a:cubicBezTo>
                    <a:pt x="15291" y="3745"/>
                    <a:pt x="15502" y="3917"/>
                    <a:pt x="15431" y="4189"/>
                  </a:cubicBezTo>
                  <a:cubicBezTo>
                    <a:pt x="15133" y="5248"/>
                    <a:pt x="14193" y="5998"/>
                    <a:pt x="13097" y="6070"/>
                  </a:cubicBezTo>
                  <a:cubicBezTo>
                    <a:pt x="13050" y="6070"/>
                    <a:pt x="13014" y="6058"/>
                    <a:pt x="12978" y="6022"/>
                  </a:cubicBezTo>
                  <a:cubicBezTo>
                    <a:pt x="12371" y="6796"/>
                    <a:pt x="11609" y="7260"/>
                    <a:pt x="10644" y="7368"/>
                  </a:cubicBezTo>
                  <a:cubicBezTo>
                    <a:pt x="10704" y="7868"/>
                    <a:pt x="10752" y="8380"/>
                    <a:pt x="10799" y="8880"/>
                  </a:cubicBezTo>
                  <a:cubicBezTo>
                    <a:pt x="10978" y="8975"/>
                    <a:pt x="11061" y="9177"/>
                    <a:pt x="11002" y="9368"/>
                  </a:cubicBezTo>
                  <a:cubicBezTo>
                    <a:pt x="10978" y="9451"/>
                    <a:pt x="10930" y="9523"/>
                    <a:pt x="10859" y="9594"/>
                  </a:cubicBezTo>
                  <a:cubicBezTo>
                    <a:pt x="11025" y="11642"/>
                    <a:pt x="11156" y="13690"/>
                    <a:pt x="11311" y="15738"/>
                  </a:cubicBezTo>
                  <a:cubicBezTo>
                    <a:pt x="11692" y="15559"/>
                    <a:pt x="12049" y="15321"/>
                    <a:pt x="12359" y="15035"/>
                  </a:cubicBezTo>
                  <a:cubicBezTo>
                    <a:pt x="12288" y="14940"/>
                    <a:pt x="12264" y="14809"/>
                    <a:pt x="12288" y="14690"/>
                  </a:cubicBezTo>
                  <a:cubicBezTo>
                    <a:pt x="12561" y="13083"/>
                    <a:pt x="12764" y="11523"/>
                    <a:pt x="12573" y="9892"/>
                  </a:cubicBezTo>
                  <a:cubicBezTo>
                    <a:pt x="12547" y="9689"/>
                    <a:pt x="12715" y="9579"/>
                    <a:pt x="12884" y="9579"/>
                  </a:cubicBezTo>
                  <a:cubicBezTo>
                    <a:pt x="13022" y="9579"/>
                    <a:pt x="13160" y="9653"/>
                    <a:pt x="13192" y="9808"/>
                  </a:cubicBezTo>
                  <a:cubicBezTo>
                    <a:pt x="13490" y="11059"/>
                    <a:pt x="13585" y="12344"/>
                    <a:pt x="13454" y="13630"/>
                  </a:cubicBezTo>
                  <a:cubicBezTo>
                    <a:pt x="13502" y="13559"/>
                    <a:pt x="13538" y="13475"/>
                    <a:pt x="13573" y="13416"/>
                  </a:cubicBezTo>
                  <a:cubicBezTo>
                    <a:pt x="14145" y="12297"/>
                    <a:pt x="14228" y="10904"/>
                    <a:pt x="14871" y="9844"/>
                  </a:cubicBezTo>
                  <a:cubicBezTo>
                    <a:pt x="14909" y="9773"/>
                    <a:pt x="14987" y="9737"/>
                    <a:pt x="15063" y="9737"/>
                  </a:cubicBezTo>
                  <a:cubicBezTo>
                    <a:pt x="15153" y="9737"/>
                    <a:pt x="15239" y="9788"/>
                    <a:pt x="15252" y="9892"/>
                  </a:cubicBezTo>
                  <a:cubicBezTo>
                    <a:pt x="15324" y="10558"/>
                    <a:pt x="15264" y="11225"/>
                    <a:pt x="15085" y="11856"/>
                  </a:cubicBezTo>
                  <a:cubicBezTo>
                    <a:pt x="15740" y="11642"/>
                    <a:pt x="16288" y="11070"/>
                    <a:pt x="16562" y="10439"/>
                  </a:cubicBezTo>
                  <a:cubicBezTo>
                    <a:pt x="16681" y="10166"/>
                    <a:pt x="16657" y="9725"/>
                    <a:pt x="16955" y="9570"/>
                  </a:cubicBezTo>
                  <a:cubicBezTo>
                    <a:pt x="16999" y="9548"/>
                    <a:pt x="17046" y="9538"/>
                    <a:pt x="17094" y="9538"/>
                  </a:cubicBezTo>
                  <a:cubicBezTo>
                    <a:pt x="17224" y="9538"/>
                    <a:pt x="17352" y="9618"/>
                    <a:pt x="17395" y="9749"/>
                  </a:cubicBezTo>
                  <a:cubicBezTo>
                    <a:pt x="17681" y="10285"/>
                    <a:pt x="17074" y="11249"/>
                    <a:pt x="16705" y="11606"/>
                  </a:cubicBezTo>
                  <a:cubicBezTo>
                    <a:pt x="16240" y="12047"/>
                    <a:pt x="15586" y="12261"/>
                    <a:pt x="14955" y="12309"/>
                  </a:cubicBezTo>
                  <a:cubicBezTo>
                    <a:pt x="14764" y="12904"/>
                    <a:pt x="14502" y="13487"/>
                    <a:pt x="14193" y="14035"/>
                  </a:cubicBezTo>
                  <a:cubicBezTo>
                    <a:pt x="13597" y="15130"/>
                    <a:pt x="12609" y="15964"/>
                    <a:pt x="11430" y="16369"/>
                  </a:cubicBezTo>
                  <a:cubicBezTo>
                    <a:pt x="11406" y="16381"/>
                    <a:pt x="11383" y="16381"/>
                    <a:pt x="11347" y="16381"/>
                  </a:cubicBezTo>
                  <a:lnTo>
                    <a:pt x="11395" y="16904"/>
                  </a:lnTo>
                  <a:cubicBezTo>
                    <a:pt x="11406" y="17000"/>
                    <a:pt x="11406" y="17107"/>
                    <a:pt x="11418" y="17202"/>
                  </a:cubicBezTo>
                  <a:cubicBezTo>
                    <a:pt x="11623" y="17238"/>
                    <a:pt x="11829" y="17256"/>
                    <a:pt x="12035" y="17256"/>
                  </a:cubicBezTo>
                  <a:cubicBezTo>
                    <a:pt x="12572" y="17256"/>
                    <a:pt x="13106" y="17134"/>
                    <a:pt x="13597" y="16893"/>
                  </a:cubicBezTo>
                  <a:cubicBezTo>
                    <a:pt x="14204" y="16571"/>
                    <a:pt x="14538" y="15988"/>
                    <a:pt x="15014" y="15523"/>
                  </a:cubicBezTo>
                  <a:cubicBezTo>
                    <a:pt x="15056" y="15485"/>
                    <a:pt x="15107" y="15468"/>
                    <a:pt x="15158" y="15468"/>
                  </a:cubicBezTo>
                  <a:cubicBezTo>
                    <a:pt x="15267" y="15468"/>
                    <a:pt x="15375" y="15548"/>
                    <a:pt x="15383" y="15678"/>
                  </a:cubicBezTo>
                  <a:cubicBezTo>
                    <a:pt x="15478" y="16595"/>
                    <a:pt x="14585" y="17345"/>
                    <a:pt x="13835" y="17702"/>
                  </a:cubicBezTo>
                  <a:cubicBezTo>
                    <a:pt x="13424" y="17892"/>
                    <a:pt x="12992" y="17998"/>
                    <a:pt x="12564" y="17998"/>
                  </a:cubicBezTo>
                  <a:cubicBezTo>
                    <a:pt x="12189" y="17998"/>
                    <a:pt x="11817" y="17916"/>
                    <a:pt x="11466" y="17738"/>
                  </a:cubicBezTo>
                  <a:lnTo>
                    <a:pt x="11466" y="17738"/>
                  </a:lnTo>
                  <a:cubicBezTo>
                    <a:pt x="11478" y="17845"/>
                    <a:pt x="11490" y="17952"/>
                    <a:pt x="11490" y="18059"/>
                  </a:cubicBezTo>
                  <a:cubicBezTo>
                    <a:pt x="11692" y="18345"/>
                    <a:pt x="11930" y="18583"/>
                    <a:pt x="12216" y="18774"/>
                  </a:cubicBezTo>
                  <a:cubicBezTo>
                    <a:pt x="12252" y="18821"/>
                    <a:pt x="12299" y="18869"/>
                    <a:pt x="12335" y="18917"/>
                  </a:cubicBezTo>
                  <a:cubicBezTo>
                    <a:pt x="12853" y="19426"/>
                    <a:pt x="13508" y="19659"/>
                    <a:pt x="14160" y="19659"/>
                  </a:cubicBezTo>
                  <a:cubicBezTo>
                    <a:pt x="15201" y="19659"/>
                    <a:pt x="16236" y="19065"/>
                    <a:pt x="16705" y="18047"/>
                  </a:cubicBezTo>
                  <a:cubicBezTo>
                    <a:pt x="17121" y="17143"/>
                    <a:pt x="17074" y="16107"/>
                    <a:pt x="16586" y="15238"/>
                  </a:cubicBezTo>
                  <a:cubicBezTo>
                    <a:pt x="16788" y="15178"/>
                    <a:pt x="16967" y="15095"/>
                    <a:pt x="17145" y="14999"/>
                  </a:cubicBezTo>
                  <a:cubicBezTo>
                    <a:pt x="18181" y="14654"/>
                    <a:pt x="18967" y="13809"/>
                    <a:pt x="19229" y="12761"/>
                  </a:cubicBezTo>
                  <a:cubicBezTo>
                    <a:pt x="19336" y="12380"/>
                    <a:pt x="19384" y="11999"/>
                    <a:pt x="19372" y="11618"/>
                  </a:cubicBezTo>
                  <a:cubicBezTo>
                    <a:pt x="19705" y="10725"/>
                    <a:pt x="19717" y="9749"/>
                    <a:pt x="19396" y="8856"/>
                  </a:cubicBezTo>
                  <a:cubicBezTo>
                    <a:pt x="19241" y="8415"/>
                    <a:pt x="19026" y="8011"/>
                    <a:pt x="18753" y="7630"/>
                  </a:cubicBezTo>
                  <a:cubicBezTo>
                    <a:pt x="18253" y="6677"/>
                    <a:pt x="17431" y="5927"/>
                    <a:pt x="16431" y="5510"/>
                  </a:cubicBezTo>
                  <a:cubicBezTo>
                    <a:pt x="16538" y="5082"/>
                    <a:pt x="16562" y="4629"/>
                    <a:pt x="16502" y="4189"/>
                  </a:cubicBezTo>
                  <a:cubicBezTo>
                    <a:pt x="16550" y="3391"/>
                    <a:pt x="16324" y="2593"/>
                    <a:pt x="15836" y="1938"/>
                  </a:cubicBezTo>
                  <a:cubicBezTo>
                    <a:pt x="15717" y="1772"/>
                    <a:pt x="15574" y="1605"/>
                    <a:pt x="15419" y="1462"/>
                  </a:cubicBezTo>
                  <a:cubicBezTo>
                    <a:pt x="15395" y="1403"/>
                    <a:pt x="15383" y="1355"/>
                    <a:pt x="15359" y="1307"/>
                  </a:cubicBezTo>
                  <a:cubicBezTo>
                    <a:pt x="15028" y="589"/>
                    <a:pt x="14309" y="243"/>
                    <a:pt x="13571" y="243"/>
                  </a:cubicBezTo>
                  <a:cubicBezTo>
                    <a:pt x="13221" y="243"/>
                    <a:pt x="12868" y="321"/>
                    <a:pt x="12549" y="474"/>
                  </a:cubicBezTo>
                  <a:cubicBezTo>
                    <a:pt x="12157" y="474"/>
                    <a:pt x="11776" y="581"/>
                    <a:pt x="11430" y="772"/>
                  </a:cubicBezTo>
                  <a:cubicBezTo>
                    <a:pt x="11145" y="926"/>
                    <a:pt x="10883" y="1141"/>
                    <a:pt x="10680" y="1403"/>
                  </a:cubicBezTo>
                  <a:cubicBezTo>
                    <a:pt x="10311" y="891"/>
                    <a:pt x="9799" y="486"/>
                    <a:pt x="9216" y="236"/>
                  </a:cubicBezTo>
                  <a:cubicBezTo>
                    <a:pt x="8821" y="74"/>
                    <a:pt x="8445" y="1"/>
                    <a:pt x="809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34"/>
            <p:cNvSpPr/>
            <p:nvPr/>
          </p:nvSpPr>
          <p:spPr>
            <a:xfrm>
              <a:off x="2562396" y="4884856"/>
              <a:ext cx="601872" cy="1121813"/>
            </a:xfrm>
            <a:custGeom>
              <a:rect b="b" l="l" r="r" t="t"/>
              <a:pathLst>
                <a:path extrusionOk="0" h="27179" w="14582">
                  <a:moveTo>
                    <a:pt x="7217" y="1"/>
                  </a:moveTo>
                  <a:cubicBezTo>
                    <a:pt x="7079" y="1"/>
                    <a:pt x="6945" y="73"/>
                    <a:pt x="6913" y="231"/>
                  </a:cubicBezTo>
                  <a:cubicBezTo>
                    <a:pt x="6759" y="993"/>
                    <a:pt x="6663" y="1755"/>
                    <a:pt x="6616" y="2529"/>
                  </a:cubicBezTo>
                  <a:cubicBezTo>
                    <a:pt x="6020" y="2159"/>
                    <a:pt x="5639" y="1528"/>
                    <a:pt x="5556" y="838"/>
                  </a:cubicBezTo>
                  <a:cubicBezTo>
                    <a:pt x="5538" y="652"/>
                    <a:pt x="5390" y="557"/>
                    <a:pt x="5248" y="557"/>
                  </a:cubicBezTo>
                  <a:cubicBezTo>
                    <a:pt x="5107" y="557"/>
                    <a:pt x="4973" y="649"/>
                    <a:pt x="4973" y="838"/>
                  </a:cubicBezTo>
                  <a:cubicBezTo>
                    <a:pt x="4973" y="1909"/>
                    <a:pt x="5580" y="2886"/>
                    <a:pt x="6556" y="3350"/>
                  </a:cubicBezTo>
                  <a:lnTo>
                    <a:pt x="6556" y="3552"/>
                  </a:lnTo>
                  <a:cubicBezTo>
                    <a:pt x="6532" y="3755"/>
                    <a:pt x="6532" y="3957"/>
                    <a:pt x="6556" y="4172"/>
                  </a:cubicBezTo>
                  <a:cubicBezTo>
                    <a:pt x="6556" y="5029"/>
                    <a:pt x="6580" y="5886"/>
                    <a:pt x="6604" y="6755"/>
                  </a:cubicBezTo>
                  <a:cubicBezTo>
                    <a:pt x="6509" y="6743"/>
                    <a:pt x="6401" y="6720"/>
                    <a:pt x="6306" y="6696"/>
                  </a:cubicBezTo>
                  <a:cubicBezTo>
                    <a:pt x="5342" y="6315"/>
                    <a:pt x="4639" y="5469"/>
                    <a:pt x="4449" y="4445"/>
                  </a:cubicBezTo>
                  <a:cubicBezTo>
                    <a:pt x="4428" y="4289"/>
                    <a:pt x="4301" y="4217"/>
                    <a:pt x="4167" y="4217"/>
                  </a:cubicBezTo>
                  <a:cubicBezTo>
                    <a:pt x="3995" y="4217"/>
                    <a:pt x="3811" y="4334"/>
                    <a:pt x="3818" y="4541"/>
                  </a:cubicBezTo>
                  <a:cubicBezTo>
                    <a:pt x="3854" y="6148"/>
                    <a:pt x="5044" y="7505"/>
                    <a:pt x="6640" y="7767"/>
                  </a:cubicBezTo>
                  <a:cubicBezTo>
                    <a:pt x="6675" y="8577"/>
                    <a:pt x="6711" y="9398"/>
                    <a:pt x="6759" y="10220"/>
                  </a:cubicBezTo>
                  <a:cubicBezTo>
                    <a:pt x="6577" y="10239"/>
                    <a:pt x="6394" y="10249"/>
                    <a:pt x="6211" y="10249"/>
                  </a:cubicBezTo>
                  <a:cubicBezTo>
                    <a:pt x="5724" y="10249"/>
                    <a:pt x="5238" y="10180"/>
                    <a:pt x="4770" y="10041"/>
                  </a:cubicBezTo>
                  <a:cubicBezTo>
                    <a:pt x="4461" y="9637"/>
                    <a:pt x="4175" y="9196"/>
                    <a:pt x="3925" y="8756"/>
                  </a:cubicBezTo>
                  <a:cubicBezTo>
                    <a:pt x="3592" y="8053"/>
                    <a:pt x="3437" y="7327"/>
                    <a:pt x="3199" y="6600"/>
                  </a:cubicBezTo>
                  <a:cubicBezTo>
                    <a:pt x="3162" y="6480"/>
                    <a:pt x="3052" y="6403"/>
                    <a:pt x="2932" y="6403"/>
                  </a:cubicBezTo>
                  <a:cubicBezTo>
                    <a:pt x="2898" y="6403"/>
                    <a:pt x="2864" y="6409"/>
                    <a:pt x="2830" y="6422"/>
                  </a:cubicBezTo>
                  <a:lnTo>
                    <a:pt x="2818" y="6422"/>
                  </a:lnTo>
                  <a:cubicBezTo>
                    <a:pt x="2711" y="6458"/>
                    <a:pt x="2651" y="6565"/>
                    <a:pt x="2651" y="6672"/>
                  </a:cubicBezTo>
                  <a:cubicBezTo>
                    <a:pt x="2639" y="7493"/>
                    <a:pt x="2806" y="8303"/>
                    <a:pt x="3127" y="9065"/>
                  </a:cubicBezTo>
                  <a:lnTo>
                    <a:pt x="3115" y="9053"/>
                  </a:lnTo>
                  <a:cubicBezTo>
                    <a:pt x="1984" y="8005"/>
                    <a:pt x="1294" y="6553"/>
                    <a:pt x="591" y="5196"/>
                  </a:cubicBezTo>
                  <a:cubicBezTo>
                    <a:pt x="543" y="5103"/>
                    <a:pt x="456" y="5064"/>
                    <a:pt x="365" y="5064"/>
                  </a:cubicBezTo>
                  <a:cubicBezTo>
                    <a:pt x="188" y="5064"/>
                    <a:pt x="0" y="5217"/>
                    <a:pt x="79" y="5422"/>
                  </a:cubicBezTo>
                  <a:cubicBezTo>
                    <a:pt x="746" y="7136"/>
                    <a:pt x="1520" y="8934"/>
                    <a:pt x="3008" y="10101"/>
                  </a:cubicBezTo>
                  <a:cubicBezTo>
                    <a:pt x="3377" y="10399"/>
                    <a:pt x="3782" y="10637"/>
                    <a:pt x="4223" y="10815"/>
                  </a:cubicBezTo>
                  <a:cubicBezTo>
                    <a:pt x="4282" y="10887"/>
                    <a:pt x="4365" y="10958"/>
                    <a:pt x="4437" y="11018"/>
                  </a:cubicBezTo>
                  <a:cubicBezTo>
                    <a:pt x="4519" y="11086"/>
                    <a:pt x="4617" y="11119"/>
                    <a:pt x="4714" y="11119"/>
                  </a:cubicBezTo>
                  <a:cubicBezTo>
                    <a:pt x="4787" y="11119"/>
                    <a:pt x="4859" y="11101"/>
                    <a:pt x="4925" y="11065"/>
                  </a:cubicBezTo>
                  <a:cubicBezTo>
                    <a:pt x="5243" y="11165"/>
                    <a:pt x="5575" y="11216"/>
                    <a:pt x="5907" y="11216"/>
                  </a:cubicBezTo>
                  <a:cubicBezTo>
                    <a:pt x="6209" y="11216"/>
                    <a:pt x="6512" y="11174"/>
                    <a:pt x="6806" y="11089"/>
                  </a:cubicBezTo>
                  <a:cubicBezTo>
                    <a:pt x="6866" y="12387"/>
                    <a:pt x="6937" y="13685"/>
                    <a:pt x="6985" y="14971"/>
                  </a:cubicBezTo>
                  <a:cubicBezTo>
                    <a:pt x="6806" y="14923"/>
                    <a:pt x="6640" y="14851"/>
                    <a:pt x="6473" y="14780"/>
                  </a:cubicBezTo>
                  <a:cubicBezTo>
                    <a:pt x="6044" y="14566"/>
                    <a:pt x="5639" y="14328"/>
                    <a:pt x="5247" y="14042"/>
                  </a:cubicBezTo>
                  <a:cubicBezTo>
                    <a:pt x="4401" y="13399"/>
                    <a:pt x="3663" y="12601"/>
                    <a:pt x="3092" y="11708"/>
                  </a:cubicBezTo>
                  <a:cubicBezTo>
                    <a:pt x="3054" y="11645"/>
                    <a:pt x="2992" y="11618"/>
                    <a:pt x="2930" y="11618"/>
                  </a:cubicBezTo>
                  <a:cubicBezTo>
                    <a:pt x="2818" y="11618"/>
                    <a:pt x="2708" y="11709"/>
                    <a:pt x="2746" y="11839"/>
                  </a:cubicBezTo>
                  <a:cubicBezTo>
                    <a:pt x="2758" y="11875"/>
                    <a:pt x="2770" y="11887"/>
                    <a:pt x="2782" y="11911"/>
                  </a:cubicBezTo>
                  <a:lnTo>
                    <a:pt x="2782" y="11946"/>
                  </a:lnTo>
                  <a:cubicBezTo>
                    <a:pt x="3044" y="12720"/>
                    <a:pt x="3461" y="13447"/>
                    <a:pt x="3996" y="14054"/>
                  </a:cubicBezTo>
                  <a:cubicBezTo>
                    <a:pt x="3913" y="14042"/>
                    <a:pt x="3854" y="14030"/>
                    <a:pt x="3794" y="14006"/>
                  </a:cubicBezTo>
                  <a:cubicBezTo>
                    <a:pt x="2901" y="13744"/>
                    <a:pt x="2151" y="13173"/>
                    <a:pt x="1532" y="12494"/>
                  </a:cubicBezTo>
                  <a:cubicBezTo>
                    <a:pt x="1476" y="12429"/>
                    <a:pt x="1413" y="12402"/>
                    <a:pt x="1352" y="12402"/>
                  </a:cubicBezTo>
                  <a:cubicBezTo>
                    <a:pt x="1180" y="12402"/>
                    <a:pt x="1027" y="12622"/>
                    <a:pt x="1115" y="12816"/>
                  </a:cubicBezTo>
                  <a:cubicBezTo>
                    <a:pt x="1710" y="14089"/>
                    <a:pt x="3044" y="14911"/>
                    <a:pt x="4449" y="15018"/>
                  </a:cubicBezTo>
                  <a:cubicBezTo>
                    <a:pt x="4458" y="15019"/>
                    <a:pt x="4467" y="15019"/>
                    <a:pt x="4476" y="15019"/>
                  </a:cubicBezTo>
                  <a:cubicBezTo>
                    <a:pt x="4610" y="15019"/>
                    <a:pt x="4739" y="14939"/>
                    <a:pt x="4806" y="14828"/>
                  </a:cubicBezTo>
                  <a:cubicBezTo>
                    <a:pt x="5401" y="15328"/>
                    <a:pt x="6235" y="15899"/>
                    <a:pt x="7032" y="16102"/>
                  </a:cubicBezTo>
                  <a:cubicBezTo>
                    <a:pt x="7056" y="16483"/>
                    <a:pt x="7068" y="16876"/>
                    <a:pt x="7080" y="17268"/>
                  </a:cubicBezTo>
                  <a:cubicBezTo>
                    <a:pt x="7140" y="18459"/>
                    <a:pt x="7199" y="19650"/>
                    <a:pt x="7271" y="20840"/>
                  </a:cubicBezTo>
                  <a:cubicBezTo>
                    <a:pt x="7330" y="21852"/>
                    <a:pt x="7378" y="22852"/>
                    <a:pt x="7437" y="23853"/>
                  </a:cubicBezTo>
                  <a:cubicBezTo>
                    <a:pt x="7497" y="24793"/>
                    <a:pt x="7461" y="25817"/>
                    <a:pt x="7723" y="26722"/>
                  </a:cubicBezTo>
                  <a:cubicBezTo>
                    <a:pt x="7810" y="27013"/>
                    <a:pt x="8112" y="27178"/>
                    <a:pt x="8397" y="27178"/>
                  </a:cubicBezTo>
                  <a:cubicBezTo>
                    <a:pt x="8660" y="27178"/>
                    <a:pt x="8910" y="27037"/>
                    <a:pt x="8961" y="26722"/>
                  </a:cubicBezTo>
                  <a:cubicBezTo>
                    <a:pt x="9116" y="25781"/>
                    <a:pt x="8973" y="24805"/>
                    <a:pt x="8914" y="23853"/>
                  </a:cubicBezTo>
                  <a:lnTo>
                    <a:pt x="8723" y="20840"/>
                  </a:lnTo>
                  <a:cubicBezTo>
                    <a:pt x="8616" y="19281"/>
                    <a:pt x="8509" y="17709"/>
                    <a:pt x="8378" y="16149"/>
                  </a:cubicBezTo>
                  <a:cubicBezTo>
                    <a:pt x="8366" y="16042"/>
                    <a:pt x="8354" y="15923"/>
                    <a:pt x="8354" y="15816"/>
                  </a:cubicBezTo>
                  <a:lnTo>
                    <a:pt x="8354" y="15816"/>
                  </a:lnTo>
                  <a:cubicBezTo>
                    <a:pt x="8711" y="15994"/>
                    <a:pt x="9083" y="16076"/>
                    <a:pt x="9459" y="16076"/>
                  </a:cubicBezTo>
                  <a:cubicBezTo>
                    <a:pt x="9886" y="16076"/>
                    <a:pt x="10317" y="15970"/>
                    <a:pt x="10735" y="15780"/>
                  </a:cubicBezTo>
                  <a:cubicBezTo>
                    <a:pt x="11474" y="15435"/>
                    <a:pt x="12366" y="14673"/>
                    <a:pt x="12271" y="13756"/>
                  </a:cubicBezTo>
                  <a:cubicBezTo>
                    <a:pt x="12271" y="13629"/>
                    <a:pt x="12171" y="13550"/>
                    <a:pt x="12065" y="13550"/>
                  </a:cubicBezTo>
                  <a:cubicBezTo>
                    <a:pt x="12012" y="13550"/>
                    <a:pt x="11958" y="13570"/>
                    <a:pt x="11914" y="13613"/>
                  </a:cubicBezTo>
                  <a:cubicBezTo>
                    <a:pt x="11426" y="14066"/>
                    <a:pt x="11104" y="14649"/>
                    <a:pt x="10485" y="14971"/>
                  </a:cubicBezTo>
                  <a:cubicBezTo>
                    <a:pt x="10003" y="15212"/>
                    <a:pt x="9471" y="15334"/>
                    <a:pt x="8935" y="15334"/>
                  </a:cubicBezTo>
                  <a:cubicBezTo>
                    <a:pt x="8729" y="15334"/>
                    <a:pt x="8523" y="15316"/>
                    <a:pt x="8318" y="15280"/>
                  </a:cubicBezTo>
                  <a:cubicBezTo>
                    <a:pt x="8318" y="15185"/>
                    <a:pt x="8306" y="15090"/>
                    <a:pt x="8295" y="14982"/>
                  </a:cubicBezTo>
                  <a:lnTo>
                    <a:pt x="8259" y="14459"/>
                  </a:lnTo>
                  <a:cubicBezTo>
                    <a:pt x="8283" y="14459"/>
                    <a:pt x="8306" y="14459"/>
                    <a:pt x="8330" y="14447"/>
                  </a:cubicBezTo>
                  <a:cubicBezTo>
                    <a:pt x="9521" y="14042"/>
                    <a:pt x="10497" y="13208"/>
                    <a:pt x="11104" y="12113"/>
                  </a:cubicBezTo>
                  <a:cubicBezTo>
                    <a:pt x="11414" y="11565"/>
                    <a:pt x="11664" y="10982"/>
                    <a:pt x="11855" y="10387"/>
                  </a:cubicBezTo>
                  <a:cubicBezTo>
                    <a:pt x="12486" y="10339"/>
                    <a:pt x="13152" y="10125"/>
                    <a:pt x="13605" y="9684"/>
                  </a:cubicBezTo>
                  <a:cubicBezTo>
                    <a:pt x="13986" y="9327"/>
                    <a:pt x="14581" y="8363"/>
                    <a:pt x="14307" y="7827"/>
                  </a:cubicBezTo>
                  <a:cubicBezTo>
                    <a:pt x="14255" y="7696"/>
                    <a:pt x="14125" y="7616"/>
                    <a:pt x="13994" y="7616"/>
                  </a:cubicBezTo>
                  <a:cubicBezTo>
                    <a:pt x="13946" y="7616"/>
                    <a:pt x="13899" y="7626"/>
                    <a:pt x="13855" y="7648"/>
                  </a:cubicBezTo>
                  <a:cubicBezTo>
                    <a:pt x="13557" y="7803"/>
                    <a:pt x="13581" y="8244"/>
                    <a:pt x="13462" y="8517"/>
                  </a:cubicBezTo>
                  <a:cubicBezTo>
                    <a:pt x="13188" y="9148"/>
                    <a:pt x="12640" y="9720"/>
                    <a:pt x="11985" y="9934"/>
                  </a:cubicBezTo>
                  <a:cubicBezTo>
                    <a:pt x="12164" y="9291"/>
                    <a:pt x="12224" y="8625"/>
                    <a:pt x="12152" y="7958"/>
                  </a:cubicBezTo>
                  <a:cubicBezTo>
                    <a:pt x="12139" y="7856"/>
                    <a:pt x="12055" y="7808"/>
                    <a:pt x="11964" y="7808"/>
                  </a:cubicBezTo>
                  <a:cubicBezTo>
                    <a:pt x="11886" y="7808"/>
                    <a:pt x="11803" y="7844"/>
                    <a:pt x="11759" y="7910"/>
                  </a:cubicBezTo>
                  <a:cubicBezTo>
                    <a:pt x="11116" y="8970"/>
                    <a:pt x="11033" y="10363"/>
                    <a:pt x="10461" y="11482"/>
                  </a:cubicBezTo>
                  <a:cubicBezTo>
                    <a:pt x="10426" y="11553"/>
                    <a:pt x="10390" y="11625"/>
                    <a:pt x="10354" y="11696"/>
                  </a:cubicBezTo>
                  <a:cubicBezTo>
                    <a:pt x="10473" y="10410"/>
                    <a:pt x="10390" y="9125"/>
                    <a:pt x="10092" y="7863"/>
                  </a:cubicBezTo>
                  <a:cubicBezTo>
                    <a:pt x="10055" y="7714"/>
                    <a:pt x="9917" y="7644"/>
                    <a:pt x="9778" y="7644"/>
                  </a:cubicBezTo>
                  <a:cubicBezTo>
                    <a:pt x="9606" y="7644"/>
                    <a:pt x="9435" y="7753"/>
                    <a:pt x="9461" y="7958"/>
                  </a:cubicBezTo>
                  <a:cubicBezTo>
                    <a:pt x="9664" y="9589"/>
                    <a:pt x="9449" y="11149"/>
                    <a:pt x="9188" y="12756"/>
                  </a:cubicBezTo>
                  <a:cubicBezTo>
                    <a:pt x="9164" y="12875"/>
                    <a:pt x="9188" y="13006"/>
                    <a:pt x="9247" y="13101"/>
                  </a:cubicBezTo>
                  <a:cubicBezTo>
                    <a:pt x="8937" y="13387"/>
                    <a:pt x="8580" y="13625"/>
                    <a:pt x="8211" y="13804"/>
                  </a:cubicBezTo>
                  <a:cubicBezTo>
                    <a:pt x="8045" y="11756"/>
                    <a:pt x="7914" y="9708"/>
                    <a:pt x="7747" y="7660"/>
                  </a:cubicBezTo>
                  <a:cubicBezTo>
                    <a:pt x="7818" y="7589"/>
                    <a:pt x="7866" y="7517"/>
                    <a:pt x="7890" y="7434"/>
                  </a:cubicBezTo>
                  <a:cubicBezTo>
                    <a:pt x="7949" y="7243"/>
                    <a:pt x="7866" y="7041"/>
                    <a:pt x="7687" y="6946"/>
                  </a:cubicBezTo>
                  <a:cubicBezTo>
                    <a:pt x="7640" y="6446"/>
                    <a:pt x="7592" y="5934"/>
                    <a:pt x="7544" y="5434"/>
                  </a:cubicBezTo>
                  <a:cubicBezTo>
                    <a:pt x="8509" y="5327"/>
                    <a:pt x="9259" y="4874"/>
                    <a:pt x="9866" y="4088"/>
                  </a:cubicBezTo>
                  <a:cubicBezTo>
                    <a:pt x="9893" y="4115"/>
                    <a:pt x="9920" y="4128"/>
                    <a:pt x="9952" y="4128"/>
                  </a:cubicBezTo>
                  <a:cubicBezTo>
                    <a:pt x="9962" y="4128"/>
                    <a:pt x="9973" y="4127"/>
                    <a:pt x="9985" y="4124"/>
                  </a:cubicBezTo>
                  <a:cubicBezTo>
                    <a:pt x="11081" y="4064"/>
                    <a:pt x="12009" y="3326"/>
                    <a:pt x="12319" y="2279"/>
                  </a:cubicBezTo>
                  <a:cubicBezTo>
                    <a:pt x="12390" y="2000"/>
                    <a:pt x="12179" y="1828"/>
                    <a:pt x="11967" y="1828"/>
                  </a:cubicBezTo>
                  <a:cubicBezTo>
                    <a:pt x="11826" y="1828"/>
                    <a:pt x="11685" y="1905"/>
                    <a:pt x="11628" y="2076"/>
                  </a:cubicBezTo>
                  <a:cubicBezTo>
                    <a:pt x="11390" y="2826"/>
                    <a:pt x="10842" y="3422"/>
                    <a:pt x="10140" y="3731"/>
                  </a:cubicBezTo>
                  <a:cubicBezTo>
                    <a:pt x="10652" y="2933"/>
                    <a:pt x="11057" y="1755"/>
                    <a:pt x="10688" y="874"/>
                  </a:cubicBezTo>
                  <a:cubicBezTo>
                    <a:pt x="10634" y="719"/>
                    <a:pt x="10500" y="646"/>
                    <a:pt x="10367" y="646"/>
                  </a:cubicBezTo>
                  <a:cubicBezTo>
                    <a:pt x="10203" y="646"/>
                    <a:pt x="10039" y="758"/>
                    <a:pt x="10033" y="969"/>
                  </a:cubicBezTo>
                  <a:cubicBezTo>
                    <a:pt x="9938" y="1886"/>
                    <a:pt x="9973" y="2624"/>
                    <a:pt x="9414" y="3445"/>
                  </a:cubicBezTo>
                  <a:cubicBezTo>
                    <a:pt x="8926" y="4112"/>
                    <a:pt x="8259" y="4624"/>
                    <a:pt x="7485" y="4934"/>
                  </a:cubicBezTo>
                  <a:cubicBezTo>
                    <a:pt x="7473" y="4779"/>
                    <a:pt x="7449" y="4636"/>
                    <a:pt x="7437" y="4481"/>
                  </a:cubicBezTo>
                  <a:cubicBezTo>
                    <a:pt x="7509" y="4064"/>
                    <a:pt x="7449" y="3588"/>
                    <a:pt x="7425" y="3160"/>
                  </a:cubicBezTo>
                  <a:cubicBezTo>
                    <a:pt x="7425" y="3136"/>
                    <a:pt x="7425" y="3112"/>
                    <a:pt x="7425" y="3088"/>
                  </a:cubicBezTo>
                  <a:lnTo>
                    <a:pt x="7425" y="2874"/>
                  </a:lnTo>
                  <a:cubicBezTo>
                    <a:pt x="7437" y="2017"/>
                    <a:pt x="7485" y="1159"/>
                    <a:pt x="7556" y="314"/>
                  </a:cubicBezTo>
                  <a:cubicBezTo>
                    <a:pt x="7570" y="115"/>
                    <a:pt x="7390" y="1"/>
                    <a:pt x="7217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34"/>
            <p:cNvSpPr/>
            <p:nvPr/>
          </p:nvSpPr>
          <p:spPr>
            <a:xfrm>
              <a:off x="4054611" y="727078"/>
              <a:ext cx="371104" cy="359010"/>
            </a:xfrm>
            <a:custGeom>
              <a:rect b="b" l="l" r="r" t="t"/>
              <a:pathLst>
                <a:path extrusionOk="0" h="8698" w="8991">
                  <a:moveTo>
                    <a:pt x="3042" y="1"/>
                  </a:moveTo>
                  <a:cubicBezTo>
                    <a:pt x="2825" y="1"/>
                    <a:pt x="2597" y="19"/>
                    <a:pt x="2358" y="57"/>
                  </a:cubicBezTo>
                  <a:cubicBezTo>
                    <a:pt x="2167" y="93"/>
                    <a:pt x="2001" y="224"/>
                    <a:pt x="1941" y="403"/>
                  </a:cubicBezTo>
                  <a:cubicBezTo>
                    <a:pt x="1715" y="438"/>
                    <a:pt x="1489" y="498"/>
                    <a:pt x="1286" y="605"/>
                  </a:cubicBezTo>
                  <a:cubicBezTo>
                    <a:pt x="1584" y="807"/>
                    <a:pt x="1858" y="1034"/>
                    <a:pt x="2131" y="1260"/>
                  </a:cubicBezTo>
                  <a:cubicBezTo>
                    <a:pt x="2453" y="1308"/>
                    <a:pt x="2763" y="1391"/>
                    <a:pt x="3036" y="1450"/>
                  </a:cubicBezTo>
                  <a:cubicBezTo>
                    <a:pt x="3691" y="1581"/>
                    <a:pt x="4346" y="1760"/>
                    <a:pt x="4989" y="1962"/>
                  </a:cubicBezTo>
                  <a:cubicBezTo>
                    <a:pt x="5271" y="2049"/>
                    <a:pt x="5158" y="2451"/>
                    <a:pt x="4902" y="2451"/>
                  </a:cubicBezTo>
                  <a:cubicBezTo>
                    <a:pt x="4877" y="2451"/>
                    <a:pt x="4850" y="2447"/>
                    <a:pt x="4822" y="2439"/>
                  </a:cubicBezTo>
                  <a:cubicBezTo>
                    <a:pt x="4215" y="2260"/>
                    <a:pt x="3608" y="2117"/>
                    <a:pt x="2989" y="2010"/>
                  </a:cubicBezTo>
                  <a:lnTo>
                    <a:pt x="2989" y="2010"/>
                  </a:lnTo>
                  <a:cubicBezTo>
                    <a:pt x="3227" y="2236"/>
                    <a:pt x="3477" y="2474"/>
                    <a:pt x="3703" y="2712"/>
                  </a:cubicBezTo>
                  <a:cubicBezTo>
                    <a:pt x="4679" y="2855"/>
                    <a:pt x="5715" y="3451"/>
                    <a:pt x="6442" y="4022"/>
                  </a:cubicBezTo>
                  <a:cubicBezTo>
                    <a:pt x="6659" y="4178"/>
                    <a:pt x="6534" y="4549"/>
                    <a:pt x="6302" y="4549"/>
                  </a:cubicBezTo>
                  <a:cubicBezTo>
                    <a:pt x="6267" y="4549"/>
                    <a:pt x="6230" y="4541"/>
                    <a:pt x="6192" y="4522"/>
                  </a:cubicBezTo>
                  <a:cubicBezTo>
                    <a:pt x="5739" y="4308"/>
                    <a:pt x="5287" y="4106"/>
                    <a:pt x="4822" y="3939"/>
                  </a:cubicBezTo>
                  <a:lnTo>
                    <a:pt x="4822" y="3939"/>
                  </a:lnTo>
                  <a:cubicBezTo>
                    <a:pt x="4870" y="3998"/>
                    <a:pt x="4918" y="4058"/>
                    <a:pt x="4977" y="4129"/>
                  </a:cubicBezTo>
                  <a:cubicBezTo>
                    <a:pt x="5287" y="4498"/>
                    <a:pt x="5572" y="4891"/>
                    <a:pt x="5846" y="5284"/>
                  </a:cubicBezTo>
                  <a:cubicBezTo>
                    <a:pt x="5895" y="5203"/>
                    <a:pt x="5982" y="5161"/>
                    <a:pt x="6074" y="5161"/>
                  </a:cubicBezTo>
                  <a:cubicBezTo>
                    <a:pt x="6117" y="5161"/>
                    <a:pt x="6162" y="5170"/>
                    <a:pt x="6203" y="5189"/>
                  </a:cubicBezTo>
                  <a:lnTo>
                    <a:pt x="7204" y="5630"/>
                  </a:lnTo>
                  <a:cubicBezTo>
                    <a:pt x="7541" y="5777"/>
                    <a:pt x="7411" y="6262"/>
                    <a:pt x="7112" y="6262"/>
                  </a:cubicBezTo>
                  <a:cubicBezTo>
                    <a:pt x="7073" y="6262"/>
                    <a:pt x="7032" y="6254"/>
                    <a:pt x="6989" y="6237"/>
                  </a:cubicBezTo>
                  <a:lnTo>
                    <a:pt x="6287" y="5951"/>
                  </a:lnTo>
                  <a:lnTo>
                    <a:pt x="6287" y="5951"/>
                  </a:lnTo>
                  <a:cubicBezTo>
                    <a:pt x="6584" y="6427"/>
                    <a:pt x="6894" y="6903"/>
                    <a:pt x="7215" y="7380"/>
                  </a:cubicBezTo>
                  <a:cubicBezTo>
                    <a:pt x="7295" y="7495"/>
                    <a:pt x="7189" y="7638"/>
                    <a:pt x="7076" y="7638"/>
                  </a:cubicBezTo>
                  <a:cubicBezTo>
                    <a:pt x="7038" y="7638"/>
                    <a:pt x="6999" y="7621"/>
                    <a:pt x="6965" y="7582"/>
                  </a:cubicBezTo>
                  <a:cubicBezTo>
                    <a:pt x="6608" y="7106"/>
                    <a:pt x="6215" y="6642"/>
                    <a:pt x="5799" y="6213"/>
                  </a:cubicBezTo>
                  <a:lnTo>
                    <a:pt x="5799" y="6213"/>
                  </a:lnTo>
                  <a:cubicBezTo>
                    <a:pt x="5751" y="6427"/>
                    <a:pt x="5763" y="6653"/>
                    <a:pt x="5811" y="6868"/>
                  </a:cubicBezTo>
                  <a:cubicBezTo>
                    <a:pt x="5834" y="7046"/>
                    <a:pt x="5715" y="7225"/>
                    <a:pt x="5525" y="7261"/>
                  </a:cubicBezTo>
                  <a:cubicBezTo>
                    <a:pt x="5510" y="7263"/>
                    <a:pt x="5494" y="7264"/>
                    <a:pt x="5479" y="7264"/>
                  </a:cubicBezTo>
                  <a:cubicBezTo>
                    <a:pt x="5317" y="7264"/>
                    <a:pt x="5165" y="7149"/>
                    <a:pt x="5132" y="6975"/>
                  </a:cubicBezTo>
                  <a:cubicBezTo>
                    <a:pt x="5025" y="6546"/>
                    <a:pt x="5096" y="6094"/>
                    <a:pt x="5310" y="5701"/>
                  </a:cubicBezTo>
                  <a:cubicBezTo>
                    <a:pt x="5049" y="5427"/>
                    <a:pt x="4787" y="5153"/>
                    <a:pt x="4525" y="4868"/>
                  </a:cubicBezTo>
                  <a:cubicBezTo>
                    <a:pt x="4334" y="4665"/>
                    <a:pt x="4144" y="4463"/>
                    <a:pt x="3941" y="4260"/>
                  </a:cubicBezTo>
                  <a:lnTo>
                    <a:pt x="3941" y="4260"/>
                  </a:lnTo>
                  <a:cubicBezTo>
                    <a:pt x="3953" y="4308"/>
                    <a:pt x="3965" y="4367"/>
                    <a:pt x="3965" y="4415"/>
                  </a:cubicBezTo>
                  <a:cubicBezTo>
                    <a:pt x="4025" y="4760"/>
                    <a:pt x="4251" y="5677"/>
                    <a:pt x="3703" y="5772"/>
                  </a:cubicBezTo>
                  <a:cubicBezTo>
                    <a:pt x="3677" y="5777"/>
                    <a:pt x="3653" y="5779"/>
                    <a:pt x="3629" y="5779"/>
                  </a:cubicBezTo>
                  <a:cubicBezTo>
                    <a:pt x="3158" y="5779"/>
                    <a:pt x="3069" y="4911"/>
                    <a:pt x="3001" y="4594"/>
                  </a:cubicBezTo>
                  <a:cubicBezTo>
                    <a:pt x="2929" y="4225"/>
                    <a:pt x="2774" y="3701"/>
                    <a:pt x="2834" y="3248"/>
                  </a:cubicBezTo>
                  <a:cubicBezTo>
                    <a:pt x="2810" y="3213"/>
                    <a:pt x="2798" y="3177"/>
                    <a:pt x="2798" y="3141"/>
                  </a:cubicBezTo>
                  <a:cubicBezTo>
                    <a:pt x="2501" y="2867"/>
                    <a:pt x="2215" y="2605"/>
                    <a:pt x="1905" y="2343"/>
                  </a:cubicBezTo>
                  <a:lnTo>
                    <a:pt x="1905" y="2355"/>
                  </a:lnTo>
                  <a:cubicBezTo>
                    <a:pt x="1917" y="2736"/>
                    <a:pt x="1953" y="3129"/>
                    <a:pt x="2036" y="3510"/>
                  </a:cubicBezTo>
                  <a:cubicBezTo>
                    <a:pt x="2076" y="3737"/>
                    <a:pt x="1911" y="3863"/>
                    <a:pt x="1737" y="3863"/>
                  </a:cubicBezTo>
                  <a:cubicBezTo>
                    <a:pt x="1600" y="3863"/>
                    <a:pt x="1458" y="3785"/>
                    <a:pt x="1405" y="3617"/>
                  </a:cubicBezTo>
                  <a:cubicBezTo>
                    <a:pt x="1286" y="3189"/>
                    <a:pt x="1262" y="2736"/>
                    <a:pt x="1346" y="2308"/>
                  </a:cubicBezTo>
                  <a:cubicBezTo>
                    <a:pt x="1346" y="2177"/>
                    <a:pt x="1441" y="2081"/>
                    <a:pt x="1560" y="2058"/>
                  </a:cubicBezTo>
                  <a:cubicBezTo>
                    <a:pt x="1227" y="1784"/>
                    <a:pt x="881" y="1522"/>
                    <a:pt x="524" y="1260"/>
                  </a:cubicBezTo>
                  <a:cubicBezTo>
                    <a:pt x="238" y="1653"/>
                    <a:pt x="84" y="2117"/>
                    <a:pt x="72" y="2605"/>
                  </a:cubicBezTo>
                  <a:cubicBezTo>
                    <a:pt x="0" y="4308"/>
                    <a:pt x="1393" y="5677"/>
                    <a:pt x="2715" y="6546"/>
                  </a:cubicBezTo>
                  <a:cubicBezTo>
                    <a:pt x="4179" y="7499"/>
                    <a:pt x="5799" y="8213"/>
                    <a:pt x="7489" y="8666"/>
                  </a:cubicBezTo>
                  <a:cubicBezTo>
                    <a:pt x="7569" y="8687"/>
                    <a:pt x="7652" y="8698"/>
                    <a:pt x="7733" y="8698"/>
                  </a:cubicBezTo>
                  <a:cubicBezTo>
                    <a:pt x="8369" y="8698"/>
                    <a:pt x="8991" y="8080"/>
                    <a:pt x="8632" y="7415"/>
                  </a:cubicBezTo>
                  <a:cubicBezTo>
                    <a:pt x="7308" y="4935"/>
                    <a:pt x="6608" y="1"/>
                    <a:pt x="304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34"/>
            <p:cNvSpPr/>
            <p:nvPr/>
          </p:nvSpPr>
          <p:spPr>
            <a:xfrm>
              <a:off x="3890955" y="658644"/>
              <a:ext cx="474539" cy="383981"/>
            </a:xfrm>
            <a:custGeom>
              <a:rect b="b" l="l" r="r" t="t"/>
              <a:pathLst>
                <a:path extrusionOk="0" h="9303" w="11497">
                  <a:moveTo>
                    <a:pt x="716" y="0"/>
                  </a:moveTo>
                  <a:cubicBezTo>
                    <a:pt x="540" y="0"/>
                    <a:pt x="368" y="26"/>
                    <a:pt x="203" y="84"/>
                  </a:cubicBezTo>
                  <a:cubicBezTo>
                    <a:pt x="48" y="156"/>
                    <a:pt x="0" y="346"/>
                    <a:pt x="108" y="477"/>
                  </a:cubicBezTo>
                  <a:cubicBezTo>
                    <a:pt x="417" y="870"/>
                    <a:pt x="858" y="1001"/>
                    <a:pt x="1310" y="1192"/>
                  </a:cubicBezTo>
                  <a:cubicBezTo>
                    <a:pt x="1905" y="1418"/>
                    <a:pt x="2489" y="1703"/>
                    <a:pt x="3048" y="2013"/>
                  </a:cubicBezTo>
                  <a:cubicBezTo>
                    <a:pt x="3549" y="2287"/>
                    <a:pt x="4025" y="2596"/>
                    <a:pt x="4489" y="2930"/>
                  </a:cubicBezTo>
                  <a:cubicBezTo>
                    <a:pt x="4846" y="3180"/>
                    <a:pt x="5192" y="3442"/>
                    <a:pt x="5537" y="3716"/>
                  </a:cubicBezTo>
                  <a:cubicBezTo>
                    <a:pt x="5406" y="3739"/>
                    <a:pt x="5311" y="3847"/>
                    <a:pt x="5311" y="3966"/>
                  </a:cubicBezTo>
                  <a:cubicBezTo>
                    <a:pt x="5227" y="4406"/>
                    <a:pt x="5251" y="4847"/>
                    <a:pt x="5370" y="5275"/>
                  </a:cubicBezTo>
                  <a:cubicBezTo>
                    <a:pt x="5423" y="5443"/>
                    <a:pt x="5565" y="5521"/>
                    <a:pt x="5702" y="5521"/>
                  </a:cubicBezTo>
                  <a:cubicBezTo>
                    <a:pt x="5876" y="5521"/>
                    <a:pt x="6041" y="5395"/>
                    <a:pt x="6001" y="5168"/>
                  </a:cubicBezTo>
                  <a:cubicBezTo>
                    <a:pt x="5918" y="4787"/>
                    <a:pt x="5882" y="4406"/>
                    <a:pt x="5870" y="4013"/>
                  </a:cubicBezTo>
                  <a:lnTo>
                    <a:pt x="5870" y="4001"/>
                  </a:lnTo>
                  <a:cubicBezTo>
                    <a:pt x="6168" y="4263"/>
                    <a:pt x="6466" y="4525"/>
                    <a:pt x="6763" y="4799"/>
                  </a:cubicBezTo>
                  <a:cubicBezTo>
                    <a:pt x="6763" y="4835"/>
                    <a:pt x="6775" y="4871"/>
                    <a:pt x="6799" y="4906"/>
                  </a:cubicBezTo>
                  <a:cubicBezTo>
                    <a:pt x="6739" y="5347"/>
                    <a:pt x="6894" y="5883"/>
                    <a:pt x="6966" y="6252"/>
                  </a:cubicBezTo>
                  <a:cubicBezTo>
                    <a:pt x="7034" y="6569"/>
                    <a:pt x="7123" y="7437"/>
                    <a:pt x="7594" y="7437"/>
                  </a:cubicBezTo>
                  <a:cubicBezTo>
                    <a:pt x="7618" y="7437"/>
                    <a:pt x="7642" y="7435"/>
                    <a:pt x="7668" y="7430"/>
                  </a:cubicBezTo>
                  <a:cubicBezTo>
                    <a:pt x="8216" y="7335"/>
                    <a:pt x="7990" y="6418"/>
                    <a:pt x="7930" y="6085"/>
                  </a:cubicBezTo>
                  <a:cubicBezTo>
                    <a:pt x="7930" y="6025"/>
                    <a:pt x="7918" y="5978"/>
                    <a:pt x="7906" y="5918"/>
                  </a:cubicBezTo>
                  <a:lnTo>
                    <a:pt x="7906" y="5918"/>
                  </a:lnTo>
                  <a:cubicBezTo>
                    <a:pt x="8109" y="6121"/>
                    <a:pt x="8299" y="6323"/>
                    <a:pt x="8490" y="6526"/>
                  </a:cubicBezTo>
                  <a:cubicBezTo>
                    <a:pt x="8752" y="6811"/>
                    <a:pt x="9014" y="7085"/>
                    <a:pt x="9275" y="7371"/>
                  </a:cubicBezTo>
                  <a:cubicBezTo>
                    <a:pt x="9061" y="7752"/>
                    <a:pt x="8990" y="8204"/>
                    <a:pt x="9097" y="8645"/>
                  </a:cubicBezTo>
                  <a:cubicBezTo>
                    <a:pt x="9130" y="8808"/>
                    <a:pt x="9282" y="8922"/>
                    <a:pt x="9444" y="8922"/>
                  </a:cubicBezTo>
                  <a:cubicBezTo>
                    <a:pt x="9459" y="8922"/>
                    <a:pt x="9474" y="8921"/>
                    <a:pt x="9490" y="8919"/>
                  </a:cubicBezTo>
                  <a:cubicBezTo>
                    <a:pt x="9680" y="8883"/>
                    <a:pt x="9799" y="8704"/>
                    <a:pt x="9776" y="8526"/>
                  </a:cubicBezTo>
                  <a:cubicBezTo>
                    <a:pt x="9716" y="8311"/>
                    <a:pt x="9716" y="8085"/>
                    <a:pt x="9752" y="7871"/>
                  </a:cubicBezTo>
                  <a:lnTo>
                    <a:pt x="9752" y="7871"/>
                  </a:lnTo>
                  <a:cubicBezTo>
                    <a:pt x="10168" y="8311"/>
                    <a:pt x="10561" y="8764"/>
                    <a:pt x="10930" y="9240"/>
                  </a:cubicBezTo>
                  <a:cubicBezTo>
                    <a:pt x="10965" y="9284"/>
                    <a:pt x="11006" y="9302"/>
                    <a:pt x="11046" y="9302"/>
                  </a:cubicBezTo>
                  <a:cubicBezTo>
                    <a:pt x="11157" y="9302"/>
                    <a:pt x="11256" y="9160"/>
                    <a:pt x="11169" y="9038"/>
                  </a:cubicBezTo>
                  <a:cubicBezTo>
                    <a:pt x="10859" y="8561"/>
                    <a:pt x="10549" y="8085"/>
                    <a:pt x="10240" y="7609"/>
                  </a:cubicBezTo>
                  <a:lnTo>
                    <a:pt x="10240" y="7609"/>
                  </a:lnTo>
                  <a:lnTo>
                    <a:pt x="10942" y="7895"/>
                  </a:lnTo>
                  <a:cubicBezTo>
                    <a:pt x="10986" y="7912"/>
                    <a:pt x="11028" y="7920"/>
                    <a:pt x="11066" y="7920"/>
                  </a:cubicBezTo>
                  <a:cubicBezTo>
                    <a:pt x="11373" y="7920"/>
                    <a:pt x="11496" y="7425"/>
                    <a:pt x="11169" y="7288"/>
                  </a:cubicBezTo>
                  <a:lnTo>
                    <a:pt x="10168" y="6847"/>
                  </a:lnTo>
                  <a:cubicBezTo>
                    <a:pt x="10127" y="6828"/>
                    <a:pt x="10082" y="6819"/>
                    <a:pt x="10039" y="6819"/>
                  </a:cubicBezTo>
                  <a:cubicBezTo>
                    <a:pt x="9947" y="6819"/>
                    <a:pt x="9860" y="6861"/>
                    <a:pt x="9811" y="6942"/>
                  </a:cubicBezTo>
                  <a:cubicBezTo>
                    <a:pt x="9537" y="6549"/>
                    <a:pt x="9252" y="6156"/>
                    <a:pt x="8942" y="5787"/>
                  </a:cubicBezTo>
                  <a:cubicBezTo>
                    <a:pt x="8894" y="5716"/>
                    <a:pt x="8835" y="5656"/>
                    <a:pt x="8787" y="5597"/>
                  </a:cubicBezTo>
                  <a:lnTo>
                    <a:pt x="8787" y="5597"/>
                  </a:lnTo>
                  <a:cubicBezTo>
                    <a:pt x="9252" y="5764"/>
                    <a:pt x="9716" y="5966"/>
                    <a:pt x="10157" y="6180"/>
                  </a:cubicBezTo>
                  <a:cubicBezTo>
                    <a:pt x="10195" y="6199"/>
                    <a:pt x="10232" y="6207"/>
                    <a:pt x="10267" y="6207"/>
                  </a:cubicBezTo>
                  <a:cubicBezTo>
                    <a:pt x="10499" y="6207"/>
                    <a:pt x="10624" y="5836"/>
                    <a:pt x="10407" y="5680"/>
                  </a:cubicBezTo>
                  <a:cubicBezTo>
                    <a:pt x="9680" y="5121"/>
                    <a:pt x="8644" y="4513"/>
                    <a:pt x="7668" y="4370"/>
                  </a:cubicBezTo>
                  <a:cubicBezTo>
                    <a:pt x="7442" y="4132"/>
                    <a:pt x="7192" y="3894"/>
                    <a:pt x="6954" y="3668"/>
                  </a:cubicBezTo>
                  <a:lnTo>
                    <a:pt x="6954" y="3668"/>
                  </a:lnTo>
                  <a:cubicBezTo>
                    <a:pt x="7573" y="3775"/>
                    <a:pt x="8180" y="3918"/>
                    <a:pt x="8787" y="4097"/>
                  </a:cubicBezTo>
                  <a:cubicBezTo>
                    <a:pt x="8816" y="4105"/>
                    <a:pt x="8843" y="4109"/>
                    <a:pt x="8869" y="4109"/>
                  </a:cubicBezTo>
                  <a:cubicBezTo>
                    <a:pt x="9123" y="4109"/>
                    <a:pt x="9235" y="3718"/>
                    <a:pt x="8954" y="3620"/>
                  </a:cubicBezTo>
                  <a:cubicBezTo>
                    <a:pt x="8311" y="3418"/>
                    <a:pt x="7656" y="3239"/>
                    <a:pt x="7001" y="3108"/>
                  </a:cubicBezTo>
                  <a:cubicBezTo>
                    <a:pt x="6728" y="3049"/>
                    <a:pt x="6418" y="2966"/>
                    <a:pt x="6108" y="2918"/>
                  </a:cubicBezTo>
                  <a:cubicBezTo>
                    <a:pt x="5835" y="2692"/>
                    <a:pt x="5549" y="2465"/>
                    <a:pt x="5263" y="2263"/>
                  </a:cubicBezTo>
                  <a:cubicBezTo>
                    <a:pt x="4584" y="1763"/>
                    <a:pt x="3882" y="1311"/>
                    <a:pt x="3144" y="918"/>
                  </a:cubicBezTo>
                  <a:cubicBezTo>
                    <a:pt x="2456" y="564"/>
                    <a:pt x="1542" y="0"/>
                    <a:pt x="71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477" name="Google Shape;6477;p34"/>
            <p:cNvGrpSpPr/>
            <p:nvPr/>
          </p:nvGrpSpPr>
          <p:grpSpPr>
            <a:xfrm>
              <a:off x="3661525" y="3985412"/>
              <a:ext cx="800203" cy="636722"/>
              <a:chOff x="1816659" y="65078"/>
              <a:chExt cx="800203" cy="636722"/>
            </a:xfrm>
          </p:grpSpPr>
          <p:sp>
            <p:nvSpPr>
              <p:cNvPr id="6478" name="Google Shape;6478;p3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79" name="Google Shape;6479;p3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0" name="Google Shape;6480;p3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1" name="Google Shape;6481;p3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2" name="Google Shape;6482;p3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3" name="Google Shape;6483;p3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4" name="Google Shape;6484;p3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5" name="Google Shape;6485;p3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486" name="Google Shape;6486;p34"/>
            <p:cNvGrpSpPr/>
            <p:nvPr/>
          </p:nvGrpSpPr>
          <p:grpSpPr>
            <a:xfrm>
              <a:off x="1606800" y="3048262"/>
              <a:ext cx="800203" cy="636722"/>
              <a:chOff x="1816659" y="65078"/>
              <a:chExt cx="800203" cy="636722"/>
            </a:xfrm>
          </p:grpSpPr>
          <p:sp>
            <p:nvSpPr>
              <p:cNvPr id="6487" name="Google Shape;6487;p3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8" name="Google Shape;6488;p3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89" name="Google Shape;6489;p3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0" name="Google Shape;6490;p3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1" name="Google Shape;6491;p3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2" name="Google Shape;6492;p3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3" name="Google Shape;6493;p3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4" name="Google Shape;6494;p3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495" name="Google Shape;6495;p34"/>
            <p:cNvGrpSpPr/>
            <p:nvPr/>
          </p:nvGrpSpPr>
          <p:grpSpPr>
            <a:xfrm>
              <a:off x="161600" y="1835312"/>
              <a:ext cx="800203" cy="636722"/>
              <a:chOff x="1816659" y="65078"/>
              <a:chExt cx="800203" cy="636722"/>
            </a:xfrm>
          </p:grpSpPr>
          <p:sp>
            <p:nvSpPr>
              <p:cNvPr id="6496" name="Google Shape;6496;p3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7" name="Google Shape;6497;p3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8" name="Google Shape;6498;p3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499" name="Google Shape;6499;p3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0" name="Google Shape;6500;p3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1" name="Google Shape;6501;p3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2" name="Google Shape;6502;p3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3" name="Google Shape;6503;p3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04" name="Google Shape;6504;p34"/>
            <p:cNvGrpSpPr/>
            <p:nvPr/>
          </p:nvGrpSpPr>
          <p:grpSpPr>
            <a:xfrm>
              <a:off x="2946350" y="1840162"/>
              <a:ext cx="800203" cy="636722"/>
              <a:chOff x="1816659" y="65078"/>
              <a:chExt cx="800203" cy="636722"/>
            </a:xfrm>
          </p:grpSpPr>
          <p:sp>
            <p:nvSpPr>
              <p:cNvPr id="6505" name="Google Shape;6505;p3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6" name="Google Shape;6506;p3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7" name="Google Shape;6507;p3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8" name="Google Shape;6508;p3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09" name="Google Shape;6509;p3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0" name="Google Shape;6510;p3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1" name="Google Shape;6511;p3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2" name="Google Shape;6512;p3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13" name="Google Shape;6513;p34"/>
            <p:cNvGrpSpPr/>
            <p:nvPr/>
          </p:nvGrpSpPr>
          <p:grpSpPr>
            <a:xfrm>
              <a:off x="928988" y="666150"/>
              <a:ext cx="800203" cy="636722"/>
              <a:chOff x="1816659" y="65078"/>
              <a:chExt cx="800203" cy="636722"/>
            </a:xfrm>
          </p:grpSpPr>
          <p:sp>
            <p:nvSpPr>
              <p:cNvPr id="6514" name="Google Shape;6514;p3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5" name="Google Shape;6515;p3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6" name="Google Shape;6516;p3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7" name="Google Shape;6517;p3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8" name="Google Shape;6518;p3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19" name="Google Shape;6519;p3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0" name="Google Shape;6520;p3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1" name="Google Shape;6521;p3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522" name="Google Shape;6522;p34"/>
            <p:cNvGrpSpPr/>
            <p:nvPr/>
          </p:nvGrpSpPr>
          <p:grpSpPr>
            <a:xfrm>
              <a:off x="3521938" y="-233925"/>
              <a:ext cx="800203" cy="636722"/>
              <a:chOff x="1816659" y="65078"/>
              <a:chExt cx="800203" cy="636722"/>
            </a:xfrm>
          </p:grpSpPr>
          <p:sp>
            <p:nvSpPr>
              <p:cNvPr id="6523" name="Google Shape;6523;p34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4" name="Google Shape;6524;p34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5" name="Google Shape;6525;p34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6" name="Google Shape;6526;p34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7" name="Google Shape;6527;p34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8" name="Google Shape;6528;p34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29" name="Google Shape;6529;p34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530" name="Google Shape;6530;p34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6531" name="Google Shape;6531;p34"/>
            <p:cNvSpPr/>
            <p:nvPr/>
          </p:nvSpPr>
          <p:spPr>
            <a:xfrm>
              <a:off x="2958828" y="1129935"/>
              <a:ext cx="319014" cy="194488"/>
            </a:xfrm>
            <a:custGeom>
              <a:rect b="b" l="l" r="r" t="t"/>
              <a:pathLst>
                <a:path extrusionOk="0" h="4712" w="7729">
                  <a:moveTo>
                    <a:pt x="5139" y="1"/>
                  </a:moveTo>
                  <a:cubicBezTo>
                    <a:pt x="4912" y="1"/>
                    <a:pt x="4675" y="84"/>
                    <a:pt x="4490" y="235"/>
                  </a:cubicBezTo>
                  <a:cubicBezTo>
                    <a:pt x="4144" y="497"/>
                    <a:pt x="3859" y="818"/>
                    <a:pt x="3644" y="1188"/>
                  </a:cubicBezTo>
                  <a:cubicBezTo>
                    <a:pt x="3168" y="1545"/>
                    <a:pt x="2620" y="1795"/>
                    <a:pt x="2049" y="1926"/>
                  </a:cubicBezTo>
                  <a:cubicBezTo>
                    <a:pt x="1418" y="2057"/>
                    <a:pt x="727" y="2200"/>
                    <a:pt x="346" y="2771"/>
                  </a:cubicBezTo>
                  <a:cubicBezTo>
                    <a:pt x="1" y="3259"/>
                    <a:pt x="1" y="3724"/>
                    <a:pt x="191" y="4116"/>
                  </a:cubicBezTo>
                  <a:cubicBezTo>
                    <a:pt x="227" y="3926"/>
                    <a:pt x="346" y="3759"/>
                    <a:pt x="513" y="3652"/>
                  </a:cubicBezTo>
                  <a:cubicBezTo>
                    <a:pt x="501" y="3545"/>
                    <a:pt x="561" y="3450"/>
                    <a:pt x="656" y="3414"/>
                  </a:cubicBezTo>
                  <a:cubicBezTo>
                    <a:pt x="1733" y="2920"/>
                    <a:pt x="3137" y="2649"/>
                    <a:pt x="4351" y="2649"/>
                  </a:cubicBezTo>
                  <a:cubicBezTo>
                    <a:pt x="4426" y="2649"/>
                    <a:pt x="4500" y="2650"/>
                    <a:pt x="4573" y="2652"/>
                  </a:cubicBezTo>
                  <a:cubicBezTo>
                    <a:pt x="5204" y="2664"/>
                    <a:pt x="5895" y="2866"/>
                    <a:pt x="6371" y="3307"/>
                  </a:cubicBezTo>
                  <a:cubicBezTo>
                    <a:pt x="6907" y="3438"/>
                    <a:pt x="7264" y="3962"/>
                    <a:pt x="7359" y="4581"/>
                  </a:cubicBezTo>
                  <a:cubicBezTo>
                    <a:pt x="7359" y="4628"/>
                    <a:pt x="7359" y="4664"/>
                    <a:pt x="7359" y="4712"/>
                  </a:cubicBezTo>
                  <a:cubicBezTo>
                    <a:pt x="7597" y="4593"/>
                    <a:pt x="7728" y="4331"/>
                    <a:pt x="7692" y="4057"/>
                  </a:cubicBezTo>
                  <a:cubicBezTo>
                    <a:pt x="7657" y="3866"/>
                    <a:pt x="7597" y="3676"/>
                    <a:pt x="7502" y="3509"/>
                  </a:cubicBezTo>
                  <a:cubicBezTo>
                    <a:pt x="7490" y="3438"/>
                    <a:pt x="7466" y="3378"/>
                    <a:pt x="7454" y="3319"/>
                  </a:cubicBezTo>
                  <a:cubicBezTo>
                    <a:pt x="7311" y="2985"/>
                    <a:pt x="7061" y="2688"/>
                    <a:pt x="6752" y="2485"/>
                  </a:cubicBezTo>
                  <a:cubicBezTo>
                    <a:pt x="6728" y="2450"/>
                    <a:pt x="6704" y="2414"/>
                    <a:pt x="6680" y="2378"/>
                  </a:cubicBezTo>
                  <a:cubicBezTo>
                    <a:pt x="6323" y="1819"/>
                    <a:pt x="6049" y="1211"/>
                    <a:pt x="5883" y="568"/>
                  </a:cubicBezTo>
                  <a:cubicBezTo>
                    <a:pt x="5777" y="174"/>
                    <a:pt x="5468" y="1"/>
                    <a:pt x="513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34"/>
            <p:cNvSpPr/>
            <p:nvPr/>
          </p:nvSpPr>
          <p:spPr>
            <a:xfrm>
              <a:off x="2962295" y="1239232"/>
              <a:ext cx="300317" cy="118129"/>
            </a:xfrm>
            <a:custGeom>
              <a:rect b="b" l="l" r="r" t="t"/>
              <a:pathLst>
                <a:path extrusionOk="0" h="2862" w="7276">
                  <a:moveTo>
                    <a:pt x="4261" y="1"/>
                  </a:moveTo>
                  <a:cubicBezTo>
                    <a:pt x="3057" y="1"/>
                    <a:pt x="1646" y="262"/>
                    <a:pt x="572" y="766"/>
                  </a:cubicBezTo>
                  <a:cubicBezTo>
                    <a:pt x="477" y="802"/>
                    <a:pt x="417" y="897"/>
                    <a:pt x="429" y="1004"/>
                  </a:cubicBezTo>
                  <a:cubicBezTo>
                    <a:pt x="262" y="1111"/>
                    <a:pt x="155" y="1278"/>
                    <a:pt x="107" y="1468"/>
                  </a:cubicBezTo>
                  <a:cubicBezTo>
                    <a:pt x="0" y="1861"/>
                    <a:pt x="238" y="2278"/>
                    <a:pt x="643" y="2373"/>
                  </a:cubicBezTo>
                  <a:cubicBezTo>
                    <a:pt x="1524" y="2576"/>
                    <a:pt x="2417" y="2707"/>
                    <a:pt x="3310" y="2790"/>
                  </a:cubicBezTo>
                  <a:cubicBezTo>
                    <a:pt x="3358" y="2207"/>
                    <a:pt x="3489" y="1647"/>
                    <a:pt x="3691" y="1099"/>
                  </a:cubicBezTo>
                  <a:cubicBezTo>
                    <a:pt x="3758" y="945"/>
                    <a:pt x="3901" y="877"/>
                    <a:pt x="4049" y="877"/>
                  </a:cubicBezTo>
                  <a:cubicBezTo>
                    <a:pt x="4243" y="877"/>
                    <a:pt x="4447" y="994"/>
                    <a:pt x="4501" y="1183"/>
                  </a:cubicBezTo>
                  <a:cubicBezTo>
                    <a:pt x="4632" y="1730"/>
                    <a:pt x="4691" y="2290"/>
                    <a:pt x="4668" y="2861"/>
                  </a:cubicBezTo>
                  <a:cubicBezTo>
                    <a:pt x="5037" y="2861"/>
                    <a:pt x="5418" y="2861"/>
                    <a:pt x="5787" y="2850"/>
                  </a:cubicBezTo>
                  <a:cubicBezTo>
                    <a:pt x="5882" y="2850"/>
                    <a:pt x="5965" y="2850"/>
                    <a:pt x="6061" y="2826"/>
                  </a:cubicBezTo>
                  <a:cubicBezTo>
                    <a:pt x="6192" y="2826"/>
                    <a:pt x="6323" y="2814"/>
                    <a:pt x="6454" y="2802"/>
                  </a:cubicBezTo>
                  <a:cubicBezTo>
                    <a:pt x="6835" y="2778"/>
                    <a:pt x="7251" y="2469"/>
                    <a:pt x="7275" y="2064"/>
                  </a:cubicBezTo>
                  <a:cubicBezTo>
                    <a:pt x="7275" y="2016"/>
                    <a:pt x="7275" y="1969"/>
                    <a:pt x="7275" y="1933"/>
                  </a:cubicBezTo>
                  <a:cubicBezTo>
                    <a:pt x="7192" y="1314"/>
                    <a:pt x="6835" y="790"/>
                    <a:pt x="6287" y="647"/>
                  </a:cubicBezTo>
                  <a:cubicBezTo>
                    <a:pt x="5822" y="218"/>
                    <a:pt x="5132" y="16"/>
                    <a:pt x="4489" y="4"/>
                  </a:cubicBezTo>
                  <a:cubicBezTo>
                    <a:pt x="4414" y="2"/>
                    <a:pt x="4338" y="1"/>
                    <a:pt x="4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34"/>
            <p:cNvSpPr/>
            <p:nvPr/>
          </p:nvSpPr>
          <p:spPr>
            <a:xfrm>
              <a:off x="3081704" y="1275430"/>
              <a:ext cx="74254" cy="310471"/>
            </a:xfrm>
            <a:custGeom>
              <a:rect b="b" l="l" r="r" t="t"/>
              <a:pathLst>
                <a:path extrusionOk="0" h="7522" w="1799">
                  <a:moveTo>
                    <a:pt x="1158" y="0"/>
                  </a:moveTo>
                  <a:cubicBezTo>
                    <a:pt x="1012" y="0"/>
                    <a:pt x="872" y="68"/>
                    <a:pt x="810" y="222"/>
                  </a:cubicBezTo>
                  <a:cubicBezTo>
                    <a:pt x="608" y="770"/>
                    <a:pt x="477" y="1330"/>
                    <a:pt x="417" y="1913"/>
                  </a:cubicBezTo>
                  <a:cubicBezTo>
                    <a:pt x="346" y="2568"/>
                    <a:pt x="334" y="3235"/>
                    <a:pt x="286" y="3878"/>
                  </a:cubicBezTo>
                  <a:cubicBezTo>
                    <a:pt x="239" y="4485"/>
                    <a:pt x="203" y="5104"/>
                    <a:pt x="167" y="5711"/>
                  </a:cubicBezTo>
                  <a:cubicBezTo>
                    <a:pt x="120" y="6366"/>
                    <a:pt x="1" y="6854"/>
                    <a:pt x="429" y="7378"/>
                  </a:cubicBezTo>
                  <a:cubicBezTo>
                    <a:pt x="509" y="7479"/>
                    <a:pt x="628" y="7521"/>
                    <a:pt x="751" y="7521"/>
                  </a:cubicBezTo>
                  <a:cubicBezTo>
                    <a:pt x="903" y="7521"/>
                    <a:pt x="1062" y="7458"/>
                    <a:pt x="1167" y="7366"/>
                  </a:cubicBezTo>
                  <a:cubicBezTo>
                    <a:pt x="1572" y="6961"/>
                    <a:pt x="1525" y="6473"/>
                    <a:pt x="1560" y="5925"/>
                  </a:cubicBezTo>
                  <a:cubicBezTo>
                    <a:pt x="1596" y="5271"/>
                    <a:pt x="1644" y="4616"/>
                    <a:pt x="1679" y="3961"/>
                  </a:cubicBezTo>
                  <a:cubicBezTo>
                    <a:pt x="1703" y="3306"/>
                    <a:pt x="1775" y="2651"/>
                    <a:pt x="1786" y="1984"/>
                  </a:cubicBezTo>
                  <a:cubicBezTo>
                    <a:pt x="1798" y="1413"/>
                    <a:pt x="1751" y="853"/>
                    <a:pt x="1608" y="306"/>
                  </a:cubicBezTo>
                  <a:cubicBezTo>
                    <a:pt x="1554" y="117"/>
                    <a:pt x="1350" y="0"/>
                    <a:pt x="11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34"/>
            <p:cNvSpPr/>
            <p:nvPr/>
          </p:nvSpPr>
          <p:spPr>
            <a:xfrm>
              <a:off x="1828490" y="776498"/>
              <a:ext cx="319014" cy="194488"/>
            </a:xfrm>
            <a:custGeom>
              <a:rect b="b" l="l" r="r" t="t"/>
              <a:pathLst>
                <a:path extrusionOk="0" h="4712" w="7729">
                  <a:moveTo>
                    <a:pt x="5139" y="1"/>
                  </a:moveTo>
                  <a:cubicBezTo>
                    <a:pt x="4912" y="1"/>
                    <a:pt x="4675" y="84"/>
                    <a:pt x="4490" y="235"/>
                  </a:cubicBezTo>
                  <a:cubicBezTo>
                    <a:pt x="4144" y="497"/>
                    <a:pt x="3859" y="818"/>
                    <a:pt x="3644" y="1188"/>
                  </a:cubicBezTo>
                  <a:cubicBezTo>
                    <a:pt x="3168" y="1545"/>
                    <a:pt x="2620" y="1795"/>
                    <a:pt x="2049" y="1926"/>
                  </a:cubicBezTo>
                  <a:cubicBezTo>
                    <a:pt x="1418" y="2057"/>
                    <a:pt x="727" y="2200"/>
                    <a:pt x="346" y="2771"/>
                  </a:cubicBezTo>
                  <a:cubicBezTo>
                    <a:pt x="1" y="3259"/>
                    <a:pt x="1" y="3724"/>
                    <a:pt x="191" y="4116"/>
                  </a:cubicBezTo>
                  <a:cubicBezTo>
                    <a:pt x="227" y="3926"/>
                    <a:pt x="346" y="3759"/>
                    <a:pt x="513" y="3652"/>
                  </a:cubicBezTo>
                  <a:cubicBezTo>
                    <a:pt x="501" y="3545"/>
                    <a:pt x="561" y="3450"/>
                    <a:pt x="656" y="3414"/>
                  </a:cubicBezTo>
                  <a:cubicBezTo>
                    <a:pt x="1733" y="2920"/>
                    <a:pt x="3137" y="2649"/>
                    <a:pt x="4351" y="2649"/>
                  </a:cubicBezTo>
                  <a:cubicBezTo>
                    <a:pt x="4426" y="2649"/>
                    <a:pt x="4500" y="2650"/>
                    <a:pt x="4573" y="2652"/>
                  </a:cubicBezTo>
                  <a:cubicBezTo>
                    <a:pt x="5204" y="2664"/>
                    <a:pt x="5895" y="2866"/>
                    <a:pt x="6371" y="3307"/>
                  </a:cubicBezTo>
                  <a:cubicBezTo>
                    <a:pt x="6907" y="3438"/>
                    <a:pt x="7264" y="3962"/>
                    <a:pt x="7359" y="4581"/>
                  </a:cubicBezTo>
                  <a:cubicBezTo>
                    <a:pt x="7359" y="4628"/>
                    <a:pt x="7359" y="4664"/>
                    <a:pt x="7359" y="4712"/>
                  </a:cubicBezTo>
                  <a:cubicBezTo>
                    <a:pt x="7597" y="4593"/>
                    <a:pt x="7728" y="4331"/>
                    <a:pt x="7692" y="4057"/>
                  </a:cubicBezTo>
                  <a:cubicBezTo>
                    <a:pt x="7657" y="3866"/>
                    <a:pt x="7597" y="3676"/>
                    <a:pt x="7502" y="3509"/>
                  </a:cubicBezTo>
                  <a:cubicBezTo>
                    <a:pt x="7490" y="3438"/>
                    <a:pt x="7466" y="3378"/>
                    <a:pt x="7454" y="3319"/>
                  </a:cubicBezTo>
                  <a:cubicBezTo>
                    <a:pt x="7311" y="2985"/>
                    <a:pt x="7061" y="2688"/>
                    <a:pt x="6752" y="2485"/>
                  </a:cubicBezTo>
                  <a:cubicBezTo>
                    <a:pt x="6728" y="2450"/>
                    <a:pt x="6704" y="2414"/>
                    <a:pt x="6680" y="2378"/>
                  </a:cubicBezTo>
                  <a:cubicBezTo>
                    <a:pt x="6323" y="1819"/>
                    <a:pt x="6049" y="1211"/>
                    <a:pt x="5883" y="568"/>
                  </a:cubicBezTo>
                  <a:cubicBezTo>
                    <a:pt x="5777" y="174"/>
                    <a:pt x="5468" y="1"/>
                    <a:pt x="513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34"/>
            <p:cNvSpPr/>
            <p:nvPr/>
          </p:nvSpPr>
          <p:spPr>
            <a:xfrm>
              <a:off x="1831958" y="885794"/>
              <a:ext cx="300317" cy="118129"/>
            </a:xfrm>
            <a:custGeom>
              <a:rect b="b" l="l" r="r" t="t"/>
              <a:pathLst>
                <a:path extrusionOk="0" h="2862" w="7276">
                  <a:moveTo>
                    <a:pt x="4261" y="1"/>
                  </a:moveTo>
                  <a:cubicBezTo>
                    <a:pt x="3057" y="1"/>
                    <a:pt x="1646" y="262"/>
                    <a:pt x="572" y="766"/>
                  </a:cubicBezTo>
                  <a:cubicBezTo>
                    <a:pt x="477" y="802"/>
                    <a:pt x="417" y="897"/>
                    <a:pt x="429" y="1004"/>
                  </a:cubicBezTo>
                  <a:cubicBezTo>
                    <a:pt x="262" y="1111"/>
                    <a:pt x="155" y="1278"/>
                    <a:pt x="107" y="1468"/>
                  </a:cubicBezTo>
                  <a:cubicBezTo>
                    <a:pt x="0" y="1861"/>
                    <a:pt x="238" y="2278"/>
                    <a:pt x="643" y="2373"/>
                  </a:cubicBezTo>
                  <a:cubicBezTo>
                    <a:pt x="1524" y="2576"/>
                    <a:pt x="2417" y="2707"/>
                    <a:pt x="3310" y="2790"/>
                  </a:cubicBezTo>
                  <a:cubicBezTo>
                    <a:pt x="3358" y="2207"/>
                    <a:pt x="3489" y="1647"/>
                    <a:pt x="3691" y="1099"/>
                  </a:cubicBezTo>
                  <a:cubicBezTo>
                    <a:pt x="3758" y="945"/>
                    <a:pt x="3901" y="877"/>
                    <a:pt x="4049" y="877"/>
                  </a:cubicBezTo>
                  <a:cubicBezTo>
                    <a:pt x="4243" y="877"/>
                    <a:pt x="4447" y="994"/>
                    <a:pt x="4501" y="1183"/>
                  </a:cubicBezTo>
                  <a:cubicBezTo>
                    <a:pt x="4632" y="1730"/>
                    <a:pt x="4691" y="2290"/>
                    <a:pt x="4668" y="2861"/>
                  </a:cubicBezTo>
                  <a:cubicBezTo>
                    <a:pt x="5037" y="2861"/>
                    <a:pt x="5418" y="2861"/>
                    <a:pt x="5787" y="2850"/>
                  </a:cubicBezTo>
                  <a:cubicBezTo>
                    <a:pt x="5882" y="2850"/>
                    <a:pt x="5965" y="2850"/>
                    <a:pt x="6061" y="2826"/>
                  </a:cubicBezTo>
                  <a:cubicBezTo>
                    <a:pt x="6192" y="2826"/>
                    <a:pt x="6323" y="2814"/>
                    <a:pt x="6454" y="2802"/>
                  </a:cubicBezTo>
                  <a:cubicBezTo>
                    <a:pt x="6835" y="2778"/>
                    <a:pt x="7251" y="2469"/>
                    <a:pt x="7275" y="2064"/>
                  </a:cubicBezTo>
                  <a:cubicBezTo>
                    <a:pt x="7275" y="2016"/>
                    <a:pt x="7275" y="1969"/>
                    <a:pt x="7275" y="1933"/>
                  </a:cubicBezTo>
                  <a:cubicBezTo>
                    <a:pt x="7192" y="1314"/>
                    <a:pt x="6835" y="790"/>
                    <a:pt x="6287" y="647"/>
                  </a:cubicBezTo>
                  <a:cubicBezTo>
                    <a:pt x="5822" y="218"/>
                    <a:pt x="5132" y="16"/>
                    <a:pt x="4489" y="4"/>
                  </a:cubicBezTo>
                  <a:cubicBezTo>
                    <a:pt x="4414" y="2"/>
                    <a:pt x="4338" y="1"/>
                    <a:pt x="4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34"/>
            <p:cNvSpPr/>
            <p:nvPr/>
          </p:nvSpPr>
          <p:spPr>
            <a:xfrm>
              <a:off x="1951366" y="921992"/>
              <a:ext cx="74254" cy="310471"/>
            </a:xfrm>
            <a:custGeom>
              <a:rect b="b" l="l" r="r" t="t"/>
              <a:pathLst>
                <a:path extrusionOk="0" h="7522" w="1799">
                  <a:moveTo>
                    <a:pt x="1158" y="0"/>
                  </a:moveTo>
                  <a:cubicBezTo>
                    <a:pt x="1012" y="0"/>
                    <a:pt x="872" y="68"/>
                    <a:pt x="810" y="222"/>
                  </a:cubicBezTo>
                  <a:cubicBezTo>
                    <a:pt x="608" y="770"/>
                    <a:pt x="477" y="1330"/>
                    <a:pt x="417" y="1913"/>
                  </a:cubicBezTo>
                  <a:cubicBezTo>
                    <a:pt x="346" y="2568"/>
                    <a:pt x="334" y="3235"/>
                    <a:pt x="286" y="3878"/>
                  </a:cubicBezTo>
                  <a:cubicBezTo>
                    <a:pt x="239" y="4485"/>
                    <a:pt x="203" y="5104"/>
                    <a:pt x="167" y="5711"/>
                  </a:cubicBezTo>
                  <a:cubicBezTo>
                    <a:pt x="120" y="6366"/>
                    <a:pt x="1" y="6854"/>
                    <a:pt x="429" y="7378"/>
                  </a:cubicBezTo>
                  <a:cubicBezTo>
                    <a:pt x="509" y="7479"/>
                    <a:pt x="628" y="7521"/>
                    <a:pt x="751" y="7521"/>
                  </a:cubicBezTo>
                  <a:cubicBezTo>
                    <a:pt x="903" y="7521"/>
                    <a:pt x="1062" y="7458"/>
                    <a:pt x="1167" y="7366"/>
                  </a:cubicBezTo>
                  <a:cubicBezTo>
                    <a:pt x="1572" y="6961"/>
                    <a:pt x="1525" y="6473"/>
                    <a:pt x="1560" y="5925"/>
                  </a:cubicBezTo>
                  <a:cubicBezTo>
                    <a:pt x="1596" y="5271"/>
                    <a:pt x="1644" y="4616"/>
                    <a:pt x="1679" y="3961"/>
                  </a:cubicBezTo>
                  <a:cubicBezTo>
                    <a:pt x="1703" y="3306"/>
                    <a:pt x="1775" y="2651"/>
                    <a:pt x="1786" y="1984"/>
                  </a:cubicBezTo>
                  <a:cubicBezTo>
                    <a:pt x="1798" y="1413"/>
                    <a:pt x="1751" y="853"/>
                    <a:pt x="1608" y="306"/>
                  </a:cubicBezTo>
                  <a:cubicBezTo>
                    <a:pt x="1554" y="117"/>
                    <a:pt x="1350" y="0"/>
                    <a:pt x="11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34"/>
            <p:cNvSpPr/>
            <p:nvPr/>
          </p:nvSpPr>
          <p:spPr>
            <a:xfrm>
              <a:off x="644215" y="57673"/>
              <a:ext cx="319014" cy="194488"/>
            </a:xfrm>
            <a:custGeom>
              <a:rect b="b" l="l" r="r" t="t"/>
              <a:pathLst>
                <a:path extrusionOk="0" h="4712" w="7729">
                  <a:moveTo>
                    <a:pt x="5139" y="1"/>
                  </a:moveTo>
                  <a:cubicBezTo>
                    <a:pt x="4912" y="1"/>
                    <a:pt x="4675" y="84"/>
                    <a:pt x="4490" y="235"/>
                  </a:cubicBezTo>
                  <a:cubicBezTo>
                    <a:pt x="4144" y="497"/>
                    <a:pt x="3859" y="818"/>
                    <a:pt x="3644" y="1188"/>
                  </a:cubicBezTo>
                  <a:cubicBezTo>
                    <a:pt x="3168" y="1545"/>
                    <a:pt x="2620" y="1795"/>
                    <a:pt x="2049" y="1926"/>
                  </a:cubicBezTo>
                  <a:cubicBezTo>
                    <a:pt x="1418" y="2057"/>
                    <a:pt x="727" y="2200"/>
                    <a:pt x="346" y="2771"/>
                  </a:cubicBezTo>
                  <a:cubicBezTo>
                    <a:pt x="1" y="3259"/>
                    <a:pt x="1" y="3724"/>
                    <a:pt x="191" y="4116"/>
                  </a:cubicBezTo>
                  <a:cubicBezTo>
                    <a:pt x="227" y="3926"/>
                    <a:pt x="346" y="3759"/>
                    <a:pt x="513" y="3652"/>
                  </a:cubicBezTo>
                  <a:cubicBezTo>
                    <a:pt x="501" y="3545"/>
                    <a:pt x="561" y="3450"/>
                    <a:pt x="656" y="3414"/>
                  </a:cubicBezTo>
                  <a:cubicBezTo>
                    <a:pt x="1733" y="2920"/>
                    <a:pt x="3137" y="2649"/>
                    <a:pt x="4351" y="2649"/>
                  </a:cubicBezTo>
                  <a:cubicBezTo>
                    <a:pt x="4426" y="2649"/>
                    <a:pt x="4500" y="2650"/>
                    <a:pt x="4573" y="2652"/>
                  </a:cubicBezTo>
                  <a:cubicBezTo>
                    <a:pt x="5204" y="2664"/>
                    <a:pt x="5895" y="2866"/>
                    <a:pt x="6371" y="3307"/>
                  </a:cubicBezTo>
                  <a:cubicBezTo>
                    <a:pt x="6907" y="3438"/>
                    <a:pt x="7264" y="3962"/>
                    <a:pt x="7359" y="4581"/>
                  </a:cubicBezTo>
                  <a:cubicBezTo>
                    <a:pt x="7359" y="4628"/>
                    <a:pt x="7359" y="4664"/>
                    <a:pt x="7359" y="4712"/>
                  </a:cubicBezTo>
                  <a:cubicBezTo>
                    <a:pt x="7597" y="4593"/>
                    <a:pt x="7728" y="4331"/>
                    <a:pt x="7692" y="4057"/>
                  </a:cubicBezTo>
                  <a:cubicBezTo>
                    <a:pt x="7657" y="3866"/>
                    <a:pt x="7597" y="3676"/>
                    <a:pt x="7502" y="3509"/>
                  </a:cubicBezTo>
                  <a:cubicBezTo>
                    <a:pt x="7490" y="3438"/>
                    <a:pt x="7466" y="3378"/>
                    <a:pt x="7454" y="3319"/>
                  </a:cubicBezTo>
                  <a:cubicBezTo>
                    <a:pt x="7311" y="2985"/>
                    <a:pt x="7061" y="2688"/>
                    <a:pt x="6752" y="2485"/>
                  </a:cubicBezTo>
                  <a:cubicBezTo>
                    <a:pt x="6728" y="2450"/>
                    <a:pt x="6704" y="2414"/>
                    <a:pt x="6680" y="2378"/>
                  </a:cubicBezTo>
                  <a:cubicBezTo>
                    <a:pt x="6323" y="1819"/>
                    <a:pt x="6049" y="1211"/>
                    <a:pt x="5883" y="568"/>
                  </a:cubicBezTo>
                  <a:cubicBezTo>
                    <a:pt x="5777" y="174"/>
                    <a:pt x="5468" y="1"/>
                    <a:pt x="513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34"/>
            <p:cNvSpPr/>
            <p:nvPr/>
          </p:nvSpPr>
          <p:spPr>
            <a:xfrm>
              <a:off x="647683" y="166969"/>
              <a:ext cx="300317" cy="118129"/>
            </a:xfrm>
            <a:custGeom>
              <a:rect b="b" l="l" r="r" t="t"/>
              <a:pathLst>
                <a:path extrusionOk="0" h="2862" w="7276">
                  <a:moveTo>
                    <a:pt x="4261" y="1"/>
                  </a:moveTo>
                  <a:cubicBezTo>
                    <a:pt x="3057" y="1"/>
                    <a:pt x="1646" y="262"/>
                    <a:pt x="572" y="766"/>
                  </a:cubicBezTo>
                  <a:cubicBezTo>
                    <a:pt x="477" y="802"/>
                    <a:pt x="417" y="897"/>
                    <a:pt x="429" y="1004"/>
                  </a:cubicBezTo>
                  <a:cubicBezTo>
                    <a:pt x="262" y="1111"/>
                    <a:pt x="155" y="1278"/>
                    <a:pt x="107" y="1468"/>
                  </a:cubicBezTo>
                  <a:cubicBezTo>
                    <a:pt x="0" y="1861"/>
                    <a:pt x="238" y="2278"/>
                    <a:pt x="643" y="2373"/>
                  </a:cubicBezTo>
                  <a:cubicBezTo>
                    <a:pt x="1524" y="2576"/>
                    <a:pt x="2417" y="2707"/>
                    <a:pt x="3310" y="2790"/>
                  </a:cubicBezTo>
                  <a:cubicBezTo>
                    <a:pt x="3358" y="2207"/>
                    <a:pt x="3489" y="1647"/>
                    <a:pt x="3691" y="1099"/>
                  </a:cubicBezTo>
                  <a:cubicBezTo>
                    <a:pt x="3758" y="945"/>
                    <a:pt x="3901" y="877"/>
                    <a:pt x="4049" y="877"/>
                  </a:cubicBezTo>
                  <a:cubicBezTo>
                    <a:pt x="4243" y="877"/>
                    <a:pt x="4447" y="994"/>
                    <a:pt x="4501" y="1183"/>
                  </a:cubicBezTo>
                  <a:cubicBezTo>
                    <a:pt x="4632" y="1730"/>
                    <a:pt x="4691" y="2290"/>
                    <a:pt x="4668" y="2861"/>
                  </a:cubicBezTo>
                  <a:cubicBezTo>
                    <a:pt x="5037" y="2861"/>
                    <a:pt x="5418" y="2861"/>
                    <a:pt x="5787" y="2850"/>
                  </a:cubicBezTo>
                  <a:cubicBezTo>
                    <a:pt x="5882" y="2850"/>
                    <a:pt x="5965" y="2850"/>
                    <a:pt x="6061" y="2826"/>
                  </a:cubicBezTo>
                  <a:cubicBezTo>
                    <a:pt x="6192" y="2826"/>
                    <a:pt x="6323" y="2814"/>
                    <a:pt x="6454" y="2802"/>
                  </a:cubicBezTo>
                  <a:cubicBezTo>
                    <a:pt x="6835" y="2778"/>
                    <a:pt x="7251" y="2469"/>
                    <a:pt x="7275" y="2064"/>
                  </a:cubicBezTo>
                  <a:cubicBezTo>
                    <a:pt x="7275" y="2016"/>
                    <a:pt x="7275" y="1969"/>
                    <a:pt x="7275" y="1933"/>
                  </a:cubicBezTo>
                  <a:cubicBezTo>
                    <a:pt x="7192" y="1314"/>
                    <a:pt x="6835" y="790"/>
                    <a:pt x="6287" y="647"/>
                  </a:cubicBezTo>
                  <a:cubicBezTo>
                    <a:pt x="5822" y="218"/>
                    <a:pt x="5132" y="16"/>
                    <a:pt x="4489" y="4"/>
                  </a:cubicBezTo>
                  <a:cubicBezTo>
                    <a:pt x="4414" y="2"/>
                    <a:pt x="4338" y="1"/>
                    <a:pt x="4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34"/>
            <p:cNvSpPr/>
            <p:nvPr/>
          </p:nvSpPr>
          <p:spPr>
            <a:xfrm>
              <a:off x="767091" y="203167"/>
              <a:ext cx="74254" cy="310471"/>
            </a:xfrm>
            <a:custGeom>
              <a:rect b="b" l="l" r="r" t="t"/>
              <a:pathLst>
                <a:path extrusionOk="0" h="7522" w="1799">
                  <a:moveTo>
                    <a:pt x="1158" y="0"/>
                  </a:moveTo>
                  <a:cubicBezTo>
                    <a:pt x="1012" y="0"/>
                    <a:pt x="872" y="68"/>
                    <a:pt x="810" y="222"/>
                  </a:cubicBezTo>
                  <a:cubicBezTo>
                    <a:pt x="608" y="770"/>
                    <a:pt x="477" y="1330"/>
                    <a:pt x="417" y="1913"/>
                  </a:cubicBezTo>
                  <a:cubicBezTo>
                    <a:pt x="346" y="2568"/>
                    <a:pt x="334" y="3235"/>
                    <a:pt x="286" y="3878"/>
                  </a:cubicBezTo>
                  <a:cubicBezTo>
                    <a:pt x="239" y="4485"/>
                    <a:pt x="203" y="5104"/>
                    <a:pt x="167" y="5711"/>
                  </a:cubicBezTo>
                  <a:cubicBezTo>
                    <a:pt x="120" y="6366"/>
                    <a:pt x="1" y="6854"/>
                    <a:pt x="429" y="7378"/>
                  </a:cubicBezTo>
                  <a:cubicBezTo>
                    <a:pt x="509" y="7479"/>
                    <a:pt x="628" y="7521"/>
                    <a:pt x="751" y="7521"/>
                  </a:cubicBezTo>
                  <a:cubicBezTo>
                    <a:pt x="903" y="7521"/>
                    <a:pt x="1062" y="7458"/>
                    <a:pt x="1167" y="7366"/>
                  </a:cubicBezTo>
                  <a:cubicBezTo>
                    <a:pt x="1572" y="6961"/>
                    <a:pt x="1525" y="6473"/>
                    <a:pt x="1560" y="5925"/>
                  </a:cubicBezTo>
                  <a:cubicBezTo>
                    <a:pt x="1596" y="5271"/>
                    <a:pt x="1644" y="4616"/>
                    <a:pt x="1679" y="3961"/>
                  </a:cubicBezTo>
                  <a:cubicBezTo>
                    <a:pt x="1703" y="3306"/>
                    <a:pt x="1775" y="2651"/>
                    <a:pt x="1786" y="1984"/>
                  </a:cubicBezTo>
                  <a:cubicBezTo>
                    <a:pt x="1798" y="1413"/>
                    <a:pt x="1751" y="853"/>
                    <a:pt x="1608" y="306"/>
                  </a:cubicBezTo>
                  <a:cubicBezTo>
                    <a:pt x="1554" y="117"/>
                    <a:pt x="1350" y="0"/>
                    <a:pt x="11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34"/>
            <p:cNvSpPr/>
            <p:nvPr/>
          </p:nvSpPr>
          <p:spPr>
            <a:xfrm>
              <a:off x="1755056" y="-657899"/>
              <a:ext cx="813819" cy="811467"/>
            </a:xfrm>
            <a:custGeom>
              <a:rect b="b" l="l" r="r" t="t"/>
              <a:pathLst>
                <a:path extrusionOk="0" h="19660" w="19717">
                  <a:moveTo>
                    <a:pt x="8093" y="1"/>
                  </a:moveTo>
                  <a:cubicBezTo>
                    <a:pt x="6265" y="1"/>
                    <a:pt x="5068" y="1971"/>
                    <a:pt x="5168" y="3808"/>
                  </a:cubicBezTo>
                  <a:cubicBezTo>
                    <a:pt x="4643" y="3565"/>
                    <a:pt x="4084" y="3399"/>
                    <a:pt x="3532" y="3399"/>
                  </a:cubicBezTo>
                  <a:cubicBezTo>
                    <a:pt x="3107" y="3399"/>
                    <a:pt x="2685" y="3498"/>
                    <a:pt x="2286" y="3736"/>
                  </a:cubicBezTo>
                  <a:cubicBezTo>
                    <a:pt x="1096" y="4451"/>
                    <a:pt x="465" y="6153"/>
                    <a:pt x="250" y="7475"/>
                  </a:cubicBezTo>
                  <a:cubicBezTo>
                    <a:pt x="0" y="9094"/>
                    <a:pt x="488" y="10666"/>
                    <a:pt x="1893" y="11606"/>
                  </a:cubicBezTo>
                  <a:cubicBezTo>
                    <a:pt x="2060" y="11713"/>
                    <a:pt x="2227" y="11821"/>
                    <a:pt x="2405" y="11904"/>
                  </a:cubicBezTo>
                  <a:cubicBezTo>
                    <a:pt x="1536" y="13130"/>
                    <a:pt x="1108" y="14761"/>
                    <a:pt x="1965" y="16119"/>
                  </a:cubicBezTo>
                  <a:cubicBezTo>
                    <a:pt x="2548" y="17035"/>
                    <a:pt x="3572" y="17524"/>
                    <a:pt x="4632" y="17666"/>
                  </a:cubicBezTo>
                  <a:cubicBezTo>
                    <a:pt x="4873" y="17707"/>
                    <a:pt x="5115" y="17728"/>
                    <a:pt x="5356" y="17728"/>
                  </a:cubicBezTo>
                  <a:cubicBezTo>
                    <a:pt x="5612" y="17728"/>
                    <a:pt x="5868" y="17704"/>
                    <a:pt x="6120" y="17655"/>
                  </a:cubicBezTo>
                  <a:cubicBezTo>
                    <a:pt x="6263" y="17631"/>
                    <a:pt x="6394" y="17595"/>
                    <a:pt x="6537" y="17559"/>
                  </a:cubicBezTo>
                  <a:cubicBezTo>
                    <a:pt x="6692" y="17940"/>
                    <a:pt x="6930" y="18262"/>
                    <a:pt x="7251" y="18512"/>
                  </a:cubicBezTo>
                  <a:cubicBezTo>
                    <a:pt x="7662" y="19145"/>
                    <a:pt x="8361" y="19524"/>
                    <a:pt x="9110" y="19524"/>
                  </a:cubicBezTo>
                  <a:cubicBezTo>
                    <a:pt x="9121" y="19524"/>
                    <a:pt x="9133" y="19524"/>
                    <a:pt x="9144" y="19524"/>
                  </a:cubicBezTo>
                  <a:cubicBezTo>
                    <a:pt x="9513" y="19524"/>
                    <a:pt x="9882" y="19405"/>
                    <a:pt x="10204" y="19202"/>
                  </a:cubicBezTo>
                  <a:cubicBezTo>
                    <a:pt x="10180" y="18809"/>
                    <a:pt x="10168" y="18417"/>
                    <a:pt x="10144" y="18024"/>
                  </a:cubicBezTo>
                  <a:cubicBezTo>
                    <a:pt x="9347" y="17833"/>
                    <a:pt x="8525" y="17250"/>
                    <a:pt x="7918" y="16762"/>
                  </a:cubicBezTo>
                  <a:cubicBezTo>
                    <a:pt x="7846" y="16881"/>
                    <a:pt x="7716" y="16952"/>
                    <a:pt x="7561" y="16952"/>
                  </a:cubicBezTo>
                  <a:cubicBezTo>
                    <a:pt x="6168" y="16833"/>
                    <a:pt x="4834" y="16023"/>
                    <a:pt x="4227" y="14738"/>
                  </a:cubicBezTo>
                  <a:cubicBezTo>
                    <a:pt x="4139" y="14543"/>
                    <a:pt x="4293" y="14329"/>
                    <a:pt x="4471" y="14329"/>
                  </a:cubicBezTo>
                  <a:cubicBezTo>
                    <a:pt x="4533" y="14329"/>
                    <a:pt x="4597" y="14355"/>
                    <a:pt x="4656" y="14416"/>
                  </a:cubicBezTo>
                  <a:cubicBezTo>
                    <a:pt x="5275" y="15095"/>
                    <a:pt x="6013" y="15666"/>
                    <a:pt x="6906" y="15940"/>
                  </a:cubicBezTo>
                  <a:cubicBezTo>
                    <a:pt x="6954" y="15952"/>
                    <a:pt x="7025" y="15964"/>
                    <a:pt x="7108" y="15988"/>
                  </a:cubicBezTo>
                  <a:cubicBezTo>
                    <a:pt x="6573" y="15369"/>
                    <a:pt x="6156" y="14654"/>
                    <a:pt x="5906" y="13868"/>
                  </a:cubicBezTo>
                  <a:lnTo>
                    <a:pt x="5894" y="13833"/>
                  </a:lnTo>
                  <a:cubicBezTo>
                    <a:pt x="5882" y="13809"/>
                    <a:pt x="5870" y="13797"/>
                    <a:pt x="5870" y="13761"/>
                  </a:cubicBezTo>
                  <a:cubicBezTo>
                    <a:pt x="5824" y="13631"/>
                    <a:pt x="5932" y="13540"/>
                    <a:pt x="6043" y="13540"/>
                  </a:cubicBezTo>
                  <a:cubicBezTo>
                    <a:pt x="6104" y="13540"/>
                    <a:pt x="6165" y="13567"/>
                    <a:pt x="6203" y="13630"/>
                  </a:cubicBezTo>
                  <a:cubicBezTo>
                    <a:pt x="6775" y="14535"/>
                    <a:pt x="7513" y="15321"/>
                    <a:pt x="8370" y="15964"/>
                  </a:cubicBezTo>
                  <a:cubicBezTo>
                    <a:pt x="8751" y="16250"/>
                    <a:pt x="9156" y="16488"/>
                    <a:pt x="9585" y="16702"/>
                  </a:cubicBezTo>
                  <a:cubicBezTo>
                    <a:pt x="9751" y="16773"/>
                    <a:pt x="9930" y="16845"/>
                    <a:pt x="10097" y="16893"/>
                  </a:cubicBezTo>
                  <a:cubicBezTo>
                    <a:pt x="10049" y="15607"/>
                    <a:pt x="9990" y="14309"/>
                    <a:pt x="9918" y="13011"/>
                  </a:cubicBezTo>
                  <a:cubicBezTo>
                    <a:pt x="9624" y="13096"/>
                    <a:pt x="9324" y="13138"/>
                    <a:pt x="9023" y="13138"/>
                  </a:cubicBezTo>
                  <a:cubicBezTo>
                    <a:pt x="8693" y="13138"/>
                    <a:pt x="8362" y="13087"/>
                    <a:pt x="8037" y="12987"/>
                  </a:cubicBezTo>
                  <a:cubicBezTo>
                    <a:pt x="7972" y="13027"/>
                    <a:pt x="7902" y="13046"/>
                    <a:pt x="7831" y="13046"/>
                  </a:cubicBezTo>
                  <a:cubicBezTo>
                    <a:pt x="7734" y="13046"/>
                    <a:pt x="7637" y="13009"/>
                    <a:pt x="7561" y="12940"/>
                  </a:cubicBezTo>
                  <a:cubicBezTo>
                    <a:pt x="7477" y="12880"/>
                    <a:pt x="7406" y="12809"/>
                    <a:pt x="7335" y="12737"/>
                  </a:cubicBezTo>
                  <a:cubicBezTo>
                    <a:pt x="6906" y="12559"/>
                    <a:pt x="6501" y="12321"/>
                    <a:pt x="6132" y="12023"/>
                  </a:cubicBezTo>
                  <a:cubicBezTo>
                    <a:pt x="4644" y="10856"/>
                    <a:pt x="3858" y="9058"/>
                    <a:pt x="3191" y="7344"/>
                  </a:cubicBezTo>
                  <a:cubicBezTo>
                    <a:pt x="3112" y="7145"/>
                    <a:pt x="3303" y="6988"/>
                    <a:pt x="3482" y="6988"/>
                  </a:cubicBezTo>
                  <a:cubicBezTo>
                    <a:pt x="3570" y="6988"/>
                    <a:pt x="3656" y="7027"/>
                    <a:pt x="3703" y="7118"/>
                  </a:cubicBezTo>
                  <a:cubicBezTo>
                    <a:pt x="4406" y="8475"/>
                    <a:pt x="5096" y="9927"/>
                    <a:pt x="6227" y="10975"/>
                  </a:cubicBezTo>
                  <a:lnTo>
                    <a:pt x="6239" y="10987"/>
                  </a:lnTo>
                  <a:cubicBezTo>
                    <a:pt x="5918" y="10237"/>
                    <a:pt x="5763" y="9415"/>
                    <a:pt x="5763" y="8594"/>
                  </a:cubicBezTo>
                  <a:cubicBezTo>
                    <a:pt x="5763" y="8487"/>
                    <a:pt x="5834" y="8380"/>
                    <a:pt x="5930" y="8344"/>
                  </a:cubicBezTo>
                  <a:cubicBezTo>
                    <a:pt x="5901" y="8316"/>
                    <a:pt x="5894" y="8279"/>
                    <a:pt x="5903" y="8279"/>
                  </a:cubicBezTo>
                  <a:cubicBezTo>
                    <a:pt x="5909" y="8279"/>
                    <a:pt x="5922" y="8296"/>
                    <a:pt x="5941" y="8344"/>
                  </a:cubicBezTo>
                  <a:cubicBezTo>
                    <a:pt x="5976" y="8331"/>
                    <a:pt x="6011" y="8325"/>
                    <a:pt x="6046" y="8325"/>
                  </a:cubicBezTo>
                  <a:cubicBezTo>
                    <a:pt x="6169" y="8325"/>
                    <a:pt x="6285" y="8402"/>
                    <a:pt x="6322" y="8522"/>
                  </a:cubicBezTo>
                  <a:cubicBezTo>
                    <a:pt x="6561" y="9249"/>
                    <a:pt x="6703" y="9975"/>
                    <a:pt x="7049" y="10678"/>
                  </a:cubicBezTo>
                  <a:cubicBezTo>
                    <a:pt x="7299" y="11118"/>
                    <a:pt x="7573" y="11559"/>
                    <a:pt x="7882" y="11963"/>
                  </a:cubicBezTo>
                  <a:cubicBezTo>
                    <a:pt x="8335" y="12098"/>
                    <a:pt x="8806" y="12167"/>
                    <a:pt x="9278" y="12167"/>
                  </a:cubicBezTo>
                  <a:cubicBezTo>
                    <a:pt x="9476" y="12167"/>
                    <a:pt x="9674" y="12155"/>
                    <a:pt x="9871" y="12130"/>
                  </a:cubicBezTo>
                  <a:cubicBezTo>
                    <a:pt x="9835" y="11320"/>
                    <a:pt x="9787" y="10499"/>
                    <a:pt x="9751" y="9677"/>
                  </a:cubicBezTo>
                  <a:cubicBezTo>
                    <a:pt x="8156" y="9427"/>
                    <a:pt x="6965" y="8070"/>
                    <a:pt x="6930" y="6451"/>
                  </a:cubicBezTo>
                  <a:cubicBezTo>
                    <a:pt x="6923" y="6252"/>
                    <a:pt x="7105" y="6138"/>
                    <a:pt x="7278" y="6138"/>
                  </a:cubicBezTo>
                  <a:cubicBezTo>
                    <a:pt x="7415" y="6138"/>
                    <a:pt x="7546" y="6209"/>
                    <a:pt x="7573" y="6367"/>
                  </a:cubicBezTo>
                  <a:cubicBezTo>
                    <a:pt x="7751" y="7379"/>
                    <a:pt x="8454" y="8237"/>
                    <a:pt x="9418" y="8606"/>
                  </a:cubicBezTo>
                  <a:cubicBezTo>
                    <a:pt x="9513" y="8642"/>
                    <a:pt x="9621" y="8665"/>
                    <a:pt x="9728" y="8665"/>
                  </a:cubicBezTo>
                  <a:cubicBezTo>
                    <a:pt x="9692" y="7808"/>
                    <a:pt x="9680" y="6951"/>
                    <a:pt x="9668" y="6082"/>
                  </a:cubicBezTo>
                  <a:cubicBezTo>
                    <a:pt x="9656" y="5879"/>
                    <a:pt x="9656" y="5665"/>
                    <a:pt x="9668" y="5463"/>
                  </a:cubicBezTo>
                  <a:lnTo>
                    <a:pt x="9668" y="5260"/>
                  </a:lnTo>
                  <a:cubicBezTo>
                    <a:pt x="8692" y="4808"/>
                    <a:pt x="8085" y="3831"/>
                    <a:pt x="8085" y="2760"/>
                  </a:cubicBezTo>
                  <a:cubicBezTo>
                    <a:pt x="8085" y="2566"/>
                    <a:pt x="8217" y="2474"/>
                    <a:pt x="8356" y="2474"/>
                  </a:cubicBezTo>
                  <a:cubicBezTo>
                    <a:pt x="8500" y="2474"/>
                    <a:pt x="8650" y="2572"/>
                    <a:pt x="8668" y="2760"/>
                  </a:cubicBezTo>
                  <a:cubicBezTo>
                    <a:pt x="8751" y="3450"/>
                    <a:pt x="9132" y="4070"/>
                    <a:pt x="9728" y="4451"/>
                  </a:cubicBezTo>
                  <a:cubicBezTo>
                    <a:pt x="9775" y="3677"/>
                    <a:pt x="9871" y="2903"/>
                    <a:pt x="10025" y="2141"/>
                  </a:cubicBezTo>
                  <a:cubicBezTo>
                    <a:pt x="10051" y="1984"/>
                    <a:pt x="10183" y="1912"/>
                    <a:pt x="10320" y="1912"/>
                  </a:cubicBezTo>
                  <a:cubicBezTo>
                    <a:pt x="10494" y="1912"/>
                    <a:pt x="10676" y="2029"/>
                    <a:pt x="10656" y="2236"/>
                  </a:cubicBezTo>
                  <a:cubicBezTo>
                    <a:pt x="10597" y="3081"/>
                    <a:pt x="10537" y="3939"/>
                    <a:pt x="10525" y="4784"/>
                  </a:cubicBezTo>
                  <a:lnTo>
                    <a:pt x="10525" y="4998"/>
                  </a:lnTo>
                  <a:cubicBezTo>
                    <a:pt x="10525" y="5022"/>
                    <a:pt x="10525" y="5058"/>
                    <a:pt x="10525" y="5082"/>
                  </a:cubicBezTo>
                  <a:cubicBezTo>
                    <a:pt x="10549" y="5498"/>
                    <a:pt x="10621" y="5986"/>
                    <a:pt x="10537" y="6403"/>
                  </a:cubicBezTo>
                  <a:cubicBezTo>
                    <a:pt x="10561" y="6546"/>
                    <a:pt x="10573" y="6701"/>
                    <a:pt x="10585" y="6844"/>
                  </a:cubicBezTo>
                  <a:cubicBezTo>
                    <a:pt x="11359" y="6546"/>
                    <a:pt x="12037" y="6022"/>
                    <a:pt x="12526" y="5355"/>
                  </a:cubicBezTo>
                  <a:cubicBezTo>
                    <a:pt x="13085" y="4546"/>
                    <a:pt x="13050" y="3808"/>
                    <a:pt x="13145" y="2879"/>
                  </a:cubicBezTo>
                  <a:cubicBezTo>
                    <a:pt x="13151" y="2675"/>
                    <a:pt x="13314" y="2562"/>
                    <a:pt x="13477" y="2562"/>
                  </a:cubicBezTo>
                  <a:cubicBezTo>
                    <a:pt x="13608" y="2562"/>
                    <a:pt x="13740" y="2636"/>
                    <a:pt x="13788" y="2796"/>
                  </a:cubicBezTo>
                  <a:cubicBezTo>
                    <a:pt x="14157" y="3677"/>
                    <a:pt x="13752" y="4843"/>
                    <a:pt x="13240" y="5653"/>
                  </a:cubicBezTo>
                  <a:cubicBezTo>
                    <a:pt x="13954" y="5344"/>
                    <a:pt x="14490" y="4736"/>
                    <a:pt x="14728" y="3998"/>
                  </a:cubicBezTo>
                  <a:cubicBezTo>
                    <a:pt x="14790" y="3822"/>
                    <a:pt x="14934" y="3745"/>
                    <a:pt x="15077" y="3745"/>
                  </a:cubicBezTo>
                  <a:cubicBezTo>
                    <a:pt x="15291" y="3745"/>
                    <a:pt x="15502" y="3917"/>
                    <a:pt x="15431" y="4189"/>
                  </a:cubicBezTo>
                  <a:cubicBezTo>
                    <a:pt x="15133" y="5248"/>
                    <a:pt x="14193" y="5998"/>
                    <a:pt x="13097" y="6070"/>
                  </a:cubicBezTo>
                  <a:cubicBezTo>
                    <a:pt x="13050" y="6070"/>
                    <a:pt x="13014" y="6058"/>
                    <a:pt x="12978" y="6022"/>
                  </a:cubicBezTo>
                  <a:cubicBezTo>
                    <a:pt x="12371" y="6796"/>
                    <a:pt x="11609" y="7260"/>
                    <a:pt x="10644" y="7368"/>
                  </a:cubicBezTo>
                  <a:cubicBezTo>
                    <a:pt x="10704" y="7868"/>
                    <a:pt x="10752" y="8380"/>
                    <a:pt x="10799" y="8880"/>
                  </a:cubicBezTo>
                  <a:cubicBezTo>
                    <a:pt x="10978" y="8975"/>
                    <a:pt x="11061" y="9177"/>
                    <a:pt x="11002" y="9368"/>
                  </a:cubicBezTo>
                  <a:cubicBezTo>
                    <a:pt x="10978" y="9451"/>
                    <a:pt x="10930" y="9523"/>
                    <a:pt x="10859" y="9594"/>
                  </a:cubicBezTo>
                  <a:cubicBezTo>
                    <a:pt x="11025" y="11642"/>
                    <a:pt x="11156" y="13690"/>
                    <a:pt x="11311" y="15738"/>
                  </a:cubicBezTo>
                  <a:cubicBezTo>
                    <a:pt x="11692" y="15559"/>
                    <a:pt x="12049" y="15321"/>
                    <a:pt x="12359" y="15035"/>
                  </a:cubicBezTo>
                  <a:cubicBezTo>
                    <a:pt x="12288" y="14940"/>
                    <a:pt x="12264" y="14809"/>
                    <a:pt x="12288" y="14690"/>
                  </a:cubicBezTo>
                  <a:cubicBezTo>
                    <a:pt x="12561" y="13083"/>
                    <a:pt x="12764" y="11523"/>
                    <a:pt x="12573" y="9892"/>
                  </a:cubicBezTo>
                  <a:cubicBezTo>
                    <a:pt x="12547" y="9689"/>
                    <a:pt x="12715" y="9579"/>
                    <a:pt x="12884" y="9579"/>
                  </a:cubicBezTo>
                  <a:cubicBezTo>
                    <a:pt x="13022" y="9579"/>
                    <a:pt x="13160" y="9653"/>
                    <a:pt x="13192" y="9808"/>
                  </a:cubicBezTo>
                  <a:cubicBezTo>
                    <a:pt x="13490" y="11059"/>
                    <a:pt x="13585" y="12344"/>
                    <a:pt x="13454" y="13630"/>
                  </a:cubicBezTo>
                  <a:cubicBezTo>
                    <a:pt x="13502" y="13559"/>
                    <a:pt x="13538" y="13475"/>
                    <a:pt x="13573" y="13416"/>
                  </a:cubicBezTo>
                  <a:cubicBezTo>
                    <a:pt x="14145" y="12297"/>
                    <a:pt x="14228" y="10904"/>
                    <a:pt x="14871" y="9844"/>
                  </a:cubicBezTo>
                  <a:cubicBezTo>
                    <a:pt x="14909" y="9773"/>
                    <a:pt x="14987" y="9737"/>
                    <a:pt x="15063" y="9737"/>
                  </a:cubicBezTo>
                  <a:cubicBezTo>
                    <a:pt x="15153" y="9737"/>
                    <a:pt x="15239" y="9788"/>
                    <a:pt x="15252" y="9892"/>
                  </a:cubicBezTo>
                  <a:cubicBezTo>
                    <a:pt x="15324" y="10558"/>
                    <a:pt x="15264" y="11225"/>
                    <a:pt x="15085" y="11856"/>
                  </a:cubicBezTo>
                  <a:cubicBezTo>
                    <a:pt x="15740" y="11642"/>
                    <a:pt x="16288" y="11070"/>
                    <a:pt x="16562" y="10439"/>
                  </a:cubicBezTo>
                  <a:cubicBezTo>
                    <a:pt x="16681" y="10166"/>
                    <a:pt x="16657" y="9725"/>
                    <a:pt x="16955" y="9570"/>
                  </a:cubicBezTo>
                  <a:cubicBezTo>
                    <a:pt x="16999" y="9548"/>
                    <a:pt x="17046" y="9538"/>
                    <a:pt x="17094" y="9538"/>
                  </a:cubicBezTo>
                  <a:cubicBezTo>
                    <a:pt x="17224" y="9538"/>
                    <a:pt x="17352" y="9618"/>
                    <a:pt x="17395" y="9749"/>
                  </a:cubicBezTo>
                  <a:cubicBezTo>
                    <a:pt x="17681" y="10285"/>
                    <a:pt x="17074" y="11249"/>
                    <a:pt x="16705" y="11606"/>
                  </a:cubicBezTo>
                  <a:cubicBezTo>
                    <a:pt x="16240" y="12047"/>
                    <a:pt x="15586" y="12261"/>
                    <a:pt x="14955" y="12309"/>
                  </a:cubicBezTo>
                  <a:cubicBezTo>
                    <a:pt x="14764" y="12904"/>
                    <a:pt x="14502" y="13487"/>
                    <a:pt x="14193" y="14035"/>
                  </a:cubicBezTo>
                  <a:cubicBezTo>
                    <a:pt x="13597" y="15130"/>
                    <a:pt x="12609" y="15964"/>
                    <a:pt x="11430" y="16369"/>
                  </a:cubicBezTo>
                  <a:cubicBezTo>
                    <a:pt x="11406" y="16381"/>
                    <a:pt x="11383" y="16381"/>
                    <a:pt x="11347" y="16381"/>
                  </a:cubicBezTo>
                  <a:lnTo>
                    <a:pt x="11395" y="16904"/>
                  </a:lnTo>
                  <a:cubicBezTo>
                    <a:pt x="11406" y="17000"/>
                    <a:pt x="11406" y="17107"/>
                    <a:pt x="11418" y="17202"/>
                  </a:cubicBezTo>
                  <a:cubicBezTo>
                    <a:pt x="11623" y="17238"/>
                    <a:pt x="11829" y="17256"/>
                    <a:pt x="12035" y="17256"/>
                  </a:cubicBezTo>
                  <a:cubicBezTo>
                    <a:pt x="12572" y="17256"/>
                    <a:pt x="13106" y="17134"/>
                    <a:pt x="13597" y="16893"/>
                  </a:cubicBezTo>
                  <a:cubicBezTo>
                    <a:pt x="14204" y="16571"/>
                    <a:pt x="14538" y="15988"/>
                    <a:pt x="15014" y="15523"/>
                  </a:cubicBezTo>
                  <a:cubicBezTo>
                    <a:pt x="15056" y="15485"/>
                    <a:pt x="15107" y="15468"/>
                    <a:pt x="15158" y="15468"/>
                  </a:cubicBezTo>
                  <a:cubicBezTo>
                    <a:pt x="15267" y="15468"/>
                    <a:pt x="15375" y="15548"/>
                    <a:pt x="15383" y="15678"/>
                  </a:cubicBezTo>
                  <a:cubicBezTo>
                    <a:pt x="15478" y="16595"/>
                    <a:pt x="14585" y="17345"/>
                    <a:pt x="13835" y="17702"/>
                  </a:cubicBezTo>
                  <a:cubicBezTo>
                    <a:pt x="13424" y="17892"/>
                    <a:pt x="12992" y="17998"/>
                    <a:pt x="12564" y="17998"/>
                  </a:cubicBezTo>
                  <a:cubicBezTo>
                    <a:pt x="12189" y="17998"/>
                    <a:pt x="11817" y="17916"/>
                    <a:pt x="11466" y="17738"/>
                  </a:cubicBezTo>
                  <a:lnTo>
                    <a:pt x="11466" y="17738"/>
                  </a:lnTo>
                  <a:cubicBezTo>
                    <a:pt x="11478" y="17845"/>
                    <a:pt x="11490" y="17952"/>
                    <a:pt x="11490" y="18059"/>
                  </a:cubicBezTo>
                  <a:cubicBezTo>
                    <a:pt x="11692" y="18345"/>
                    <a:pt x="11930" y="18583"/>
                    <a:pt x="12216" y="18774"/>
                  </a:cubicBezTo>
                  <a:cubicBezTo>
                    <a:pt x="12252" y="18821"/>
                    <a:pt x="12299" y="18869"/>
                    <a:pt x="12335" y="18917"/>
                  </a:cubicBezTo>
                  <a:cubicBezTo>
                    <a:pt x="12853" y="19426"/>
                    <a:pt x="13508" y="19659"/>
                    <a:pt x="14160" y="19659"/>
                  </a:cubicBezTo>
                  <a:cubicBezTo>
                    <a:pt x="15201" y="19659"/>
                    <a:pt x="16236" y="19065"/>
                    <a:pt x="16705" y="18047"/>
                  </a:cubicBezTo>
                  <a:cubicBezTo>
                    <a:pt x="17121" y="17143"/>
                    <a:pt x="17074" y="16107"/>
                    <a:pt x="16586" y="15238"/>
                  </a:cubicBezTo>
                  <a:cubicBezTo>
                    <a:pt x="16788" y="15178"/>
                    <a:pt x="16967" y="15095"/>
                    <a:pt x="17145" y="14999"/>
                  </a:cubicBezTo>
                  <a:cubicBezTo>
                    <a:pt x="18181" y="14654"/>
                    <a:pt x="18967" y="13809"/>
                    <a:pt x="19229" y="12761"/>
                  </a:cubicBezTo>
                  <a:cubicBezTo>
                    <a:pt x="19336" y="12380"/>
                    <a:pt x="19384" y="11999"/>
                    <a:pt x="19372" y="11618"/>
                  </a:cubicBezTo>
                  <a:cubicBezTo>
                    <a:pt x="19705" y="10725"/>
                    <a:pt x="19717" y="9749"/>
                    <a:pt x="19396" y="8856"/>
                  </a:cubicBezTo>
                  <a:cubicBezTo>
                    <a:pt x="19241" y="8415"/>
                    <a:pt x="19026" y="8011"/>
                    <a:pt x="18753" y="7630"/>
                  </a:cubicBezTo>
                  <a:cubicBezTo>
                    <a:pt x="18253" y="6677"/>
                    <a:pt x="17431" y="5927"/>
                    <a:pt x="16431" y="5510"/>
                  </a:cubicBezTo>
                  <a:cubicBezTo>
                    <a:pt x="16538" y="5082"/>
                    <a:pt x="16562" y="4629"/>
                    <a:pt x="16502" y="4189"/>
                  </a:cubicBezTo>
                  <a:cubicBezTo>
                    <a:pt x="16550" y="3391"/>
                    <a:pt x="16324" y="2593"/>
                    <a:pt x="15836" y="1938"/>
                  </a:cubicBezTo>
                  <a:cubicBezTo>
                    <a:pt x="15717" y="1772"/>
                    <a:pt x="15574" y="1605"/>
                    <a:pt x="15419" y="1462"/>
                  </a:cubicBezTo>
                  <a:cubicBezTo>
                    <a:pt x="15395" y="1403"/>
                    <a:pt x="15383" y="1355"/>
                    <a:pt x="15359" y="1307"/>
                  </a:cubicBezTo>
                  <a:cubicBezTo>
                    <a:pt x="15028" y="589"/>
                    <a:pt x="14309" y="243"/>
                    <a:pt x="13571" y="243"/>
                  </a:cubicBezTo>
                  <a:cubicBezTo>
                    <a:pt x="13221" y="243"/>
                    <a:pt x="12868" y="321"/>
                    <a:pt x="12549" y="474"/>
                  </a:cubicBezTo>
                  <a:cubicBezTo>
                    <a:pt x="12157" y="474"/>
                    <a:pt x="11776" y="581"/>
                    <a:pt x="11430" y="772"/>
                  </a:cubicBezTo>
                  <a:cubicBezTo>
                    <a:pt x="11145" y="926"/>
                    <a:pt x="10883" y="1141"/>
                    <a:pt x="10680" y="1403"/>
                  </a:cubicBezTo>
                  <a:cubicBezTo>
                    <a:pt x="10311" y="891"/>
                    <a:pt x="9799" y="486"/>
                    <a:pt x="9216" y="236"/>
                  </a:cubicBezTo>
                  <a:cubicBezTo>
                    <a:pt x="8821" y="74"/>
                    <a:pt x="8445" y="1"/>
                    <a:pt x="809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34"/>
            <p:cNvSpPr/>
            <p:nvPr/>
          </p:nvSpPr>
          <p:spPr>
            <a:xfrm>
              <a:off x="1883009" y="-578569"/>
              <a:ext cx="601872" cy="1121813"/>
            </a:xfrm>
            <a:custGeom>
              <a:rect b="b" l="l" r="r" t="t"/>
              <a:pathLst>
                <a:path extrusionOk="0" h="27179" w="14582">
                  <a:moveTo>
                    <a:pt x="7217" y="1"/>
                  </a:moveTo>
                  <a:cubicBezTo>
                    <a:pt x="7079" y="1"/>
                    <a:pt x="6945" y="73"/>
                    <a:pt x="6913" y="231"/>
                  </a:cubicBezTo>
                  <a:cubicBezTo>
                    <a:pt x="6759" y="993"/>
                    <a:pt x="6663" y="1755"/>
                    <a:pt x="6616" y="2529"/>
                  </a:cubicBezTo>
                  <a:cubicBezTo>
                    <a:pt x="6020" y="2159"/>
                    <a:pt x="5639" y="1528"/>
                    <a:pt x="5556" y="838"/>
                  </a:cubicBezTo>
                  <a:cubicBezTo>
                    <a:pt x="5538" y="652"/>
                    <a:pt x="5390" y="557"/>
                    <a:pt x="5248" y="557"/>
                  </a:cubicBezTo>
                  <a:cubicBezTo>
                    <a:pt x="5107" y="557"/>
                    <a:pt x="4973" y="649"/>
                    <a:pt x="4973" y="838"/>
                  </a:cubicBezTo>
                  <a:cubicBezTo>
                    <a:pt x="4973" y="1909"/>
                    <a:pt x="5580" y="2886"/>
                    <a:pt x="6556" y="3350"/>
                  </a:cubicBezTo>
                  <a:lnTo>
                    <a:pt x="6556" y="3552"/>
                  </a:lnTo>
                  <a:cubicBezTo>
                    <a:pt x="6532" y="3755"/>
                    <a:pt x="6532" y="3957"/>
                    <a:pt x="6556" y="4172"/>
                  </a:cubicBezTo>
                  <a:cubicBezTo>
                    <a:pt x="6556" y="5029"/>
                    <a:pt x="6580" y="5886"/>
                    <a:pt x="6604" y="6755"/>
                  </a:cubicBezTo>
                  <a:cubicBezTo>
                    <a:pt x="6509" y="6743"/>
                    <a:pt x="6401" y="6720"/>
                    <a:pt x="6306" y="6696"/>
                  </a:cubicBezTo>
                  <a:cubicBezTo>
                    <a:pt x="5342" y="6315"/>
                    <a:pt x="4639" y="5469"/>
                    <a:pt x="4449" y="4445"/>
                  </a:cubicBezTo>
                  <a:cubicBezTo>
                    <a:pt x="4428" y="4289"/>
                    <a:pt x="4301" y="4217"/>
                    <a:pt x="4167" y="4217"/>
                  </a:cubicBezTo>
                  <a:cubicBezTo>
                    <a:pt x="3995" y="4217"/>
                    <a:pt x="3811" y="4334"/>
                    <a:pt x="3818" y="4541"/>
                  </a:cubicBezTo>
                  <a:cubicBezTo>
                    <a:pt x="3854" y="6148"/>
                    <a:pt x="5044" y="7505"/>
                    <a:pt x="6640" y="7767"/>
                  </a:cubicBezTo>
                  <a:cubicBezTo>
                    <a:pt x="6675" y="8577"/>
                    <a:pt x="6711" y="9398"/>
                    <a:pt x="6759" y="10220"/>
                  </a:cubicBezTo>
                  <a:cubicBezTo>
                    <a:pt x="6577" y="10239"/>
                    <a:pt x="6394" y="10249"/>
                    <a:pt x="6211" y="10249"/>
                  </a:cubicBezTo>
                  <a:cubicBezTo>
                    <a:pt x="5724" y="10249"/>
                    <a:pt x="5238" y="10180"/>
                    <a:pt x="4770" y="10041"/>
                  </a:cubicBezTo>
                  <a:cubicBezTo>
                    <a:pt x="4461" y="9637"/>
                    <a:pt x="4175" y="9196"/>
                    <a:pt x="3925" y="8756"/>
                  </a:cubicBezTo>
                  <a:cubicBezTo>
                    <a:pt x="3592" y="8053"/>
                    <a:pt x="3437" y="7327"/>
                    <a:pt x="3199" y="6600"/>
                  </a:cubicBezTo>
                  <a:cubicBezTo>
                    <a:pt x="3162" y="6480"/>
                    <a:pt x="3052" y="6403"/>
                    <a:pt x="2932" y="6403"/>
                  </a:cubicBezTo>
                  <a:cubicBezTo>
                    <a:pt x="2898" y="6403"/>
                    <a:pt x="2864" y="6409"/>
                    <a:pt x="2830" y="6422"/>
                  </a:cubicBezTo>
                  <a:lnTo>
                    <a:pt x="2818" y="6422"/>
                  </a:lnTo>
                  <a:cubicBezTo>
                    <a:pt x="2711" y="6458"/>
                    <a:pt x="2651" y="6565"/>
                    <a:pt x="2651" y="6672"/>
                  </a:cubicBezTo>
                  <a:cubicBezTo>
                    <a:pt x="2639" y="7493"/>
                    <a:pt x="2806" y="8303"/>
                    <a:pt x="3127" y="9065"/>
                  </a:cubicBezTo>
                  <a:lnTo>
                    <a:pt x="3115" y="9053"/>
                  </a:lnTo>
                  <a:cubicBezTo>
                    <a:pt x="1984" y="8005"/>
                    <a:pt x="1294" y="6553"/>
                    <a:pt x="591" y="5196"/>
                  </a:cubicBezTo>
                  <a:cubicBezTo>
                    <a:pt x="543" y="5103"/>
                    <a:pt x="456" y="5064"/>
                    <a:pt x="365" y="5064"/>
                  </a:cubicBezTo>
                  <a:cubicBezTo>
                    <a:pt x="188" y="5064"/>
                    <a:pt x="0" y="5217"/>
                    <a:pt x="79" y="5422"/>
                  </a:cubicBezTo>
                  <a:cubicBezTo>
                    <a:pt x="746" y="7136"/>
                    <a:pt x="1520" y="8934"/>
                    <a:pt x="3008" y="10101"/>
                  </a:cubicBezTo>
                  <a:cubicBezTo>
                    <a:pt x="3377" y="10399"/>
                    <a:pt x="3782" y="10637"/>
                    <a:pt x="4223" y="10815"/>
                  </a:cubicBezTo>
                  <a:cubicBezTo>
                    <a:pt x="4282" y="10887"/>
                    <a:pt x="4365" y="10958"/>
                    <a:pt x="4437" y="11018"/>
                  </a:cubicBezTo>
                  <a:cubicBezTo>
                    <a:pt x="4519" y="11086"/>
                    <a:pt x="4617" y="11119"/>
                    <a:pt x="4714" y="11119"/>
                  </a:cubicBezTo>
                  <a:cubicBezTo>
                    <a:pt x="4787" y="11119"/>
                    <a:pt x="4859" y="11101"/>
                    <a:pt x="4925" y="11065"/>
                  </a:cubicBezTo>
                  <a:cubicBezTo>
                    <a:pt x="5243" y="11165"/>
                    <a:pt x="5575" y="11216"/>
                    <a:pt x="5907" y="11216"/>
                  </a:cubicBezTo>
                  <a:cubicBezTo>
                    <a:pt x="6209" y="11216"/>
                    <a:pt x="6512" y="11174"/>
                    <a:pt x="6806" y="11089"/>
                  </a:cubicBezTo>
                  <a:cubicBezTo>
                    <a:pt x="6866" y="12387"/>
                    <a:pt x="6937" y="13685"/>
                    <a:pt x="6985" y="14971"/>
                  </a:cubicBezTo>
                  <a:cubicBezTo>
                    <a:pt x="6806" y="14923"/>
                    <a:pt x="6640" y="14851"/>
                    <a:pt x="6473" y="14780"/>
                  </a:cubicBezTo>
                  <a:cubicBezTo>
                    <a:pt x="6044" y="14566"/>
                    <a:pt x="5639" y="14328"/>
                    <a:pt x="5247" y="14042"/>
                  </a:cubicBezTo>
                  <a:cubicBezTo>
                    <a:pt x="4401" y="13399"/>
                    <a:pt x="3663" y="12601"/>
                    <a:pt x="3092" y="11708"/>
                  </a:cubicBezTo>
                  <a:cubicBezTo>
                    <a:pt x="3054" y="11645"/>
                    <a:pt x="2992" y="11618"/>
                    <a:pt x="2930" y="11618"/>
                  </a:cubicBezTo>
                  <a:cubicBezTo>
                    <a:pt x="2818" y="11618"/>
                    <a:pt x="2708" y="11709"/>
                    <a:pt x="2746" y="11839"/>
                  </a:cubicBezTo>
                  <a:cubicBezTo>
                    <a:pt x="2758" y="11875"/>
                    <a:pt x="2770" y="11887"/>
                    <a:pt x="2782" y="11911"/>
                  </a:cubicBezTo>
                  <a:lnTo>
                    <a:pt x="2782" y="11946"/>
                  </a:lnTo>
                  <a:cubicBezTo>
                    <a:pt x="3044" y="12720"/>
                    <a:pt x="3461" y="13447"/>
                    <a:pt x="3996" y="14054"/>
                  </a:cubicBezTo>
                  <a:cubicBezTo>
                    <a:pt x="3913" y="14042"/>
                    <a:pt x="3854" y="14030"/>
                    <a:pt x="3794" y="14006"/>
                  </a:cubicBezTo>
                  <a:cubicBezTo>
                    <a:pt x="2901" y="13744"/>
                    <a:pt x="2151" y="13173"/>
                    <a:pt x="1532" y="12494"/>
                  </a:cubicBezTo>
                  <a:cubicBezTo>
                    <a:pt x="1476" y="12429"/>
                    <a:pt x="1413" y="12402"/>
                    <a:pt x="1352" y="12402"/>
                  </a:cubicBezTo>
                  <a:cubicBezTo>
                    <a:pt x="1180" y="12402"/>
                    <a:pt x="1027" y="12622"/>
                    <a:pt x="1115" y="12816"/>
                  </a:cubicBezTo>
                  <a:cubicBezTo>
                    <a:pt x="1710" y="14089"/>
                    <a:pt x="3044" y="14911"/>
                    <a:pt x="4449" y="15018"/>
                  </a:cubicBezTo>
                  <a:cubicBezTo>
                    <a:pt x="4458" y="15019"/>
                    <a:pt x="4467" y="15019"/>
                    <a:pt x="4476" y="15019"/>
                  </a:cubicBezTo>
                  <a:cubicBezTo>
                    <a:pt x="4610" y="15019"/>
                    <a:pt x="4739" y="14939"/>
                    <a:pt x="4806" y="14828"/>
                  </a:cubicBezTo>
                  <a:cubicBezTo>
                    <a:pt x="5401" y="15328"/>
                    <a:pt x="6235" y="15899"/>
                    <a:pt x="7032" y="16102"/>
                  </a:cubicBezTo>
                  <a:cubicBezTo>
                    <a:pt x="7056" y="16483"/>
                    <a:pt x="7068" y="16876"/>
                    <a:pt x="7080" y="17268"/>
                  </a:cubicBezTo>
                  <a:cubicBezTo>
                    <a:pt x="7140" y="18459"/>
                    <a:pt x="7199" y="19650"/>
                    <a:pt x="7271" y="20840"/>
                  </a:cubicBezTo>
                  <a:cubicBezTo>
                    <a:pt x="7330" y="21852"/>
                    <a:pt x="7378" y="22852"/>
                    <a:pt x="7437" y="23853"/>
                  </a:cubicBezTo>
                  <a:cubicBezTo>
                    <a:pt x="7497" y="24793"/>
                    <a:pt x="7461" y="25817"/>
                    <a:pt x="7723" y="26722"/>
                  </a:cubicBezTo>
                  <a:cubicBezTo>
                    <a:pt x="7810" y="27013"/>
                    <a:pt x="8112" y="27178"/>
                    <a:pt x="8397" y="27178"/>
                  </a:cubicBezTo>
                  <a:cubicBezTo>
                    <a:pt x="8660" y="27178"/>
                    <a:pt x="8910" y="27037"/>
                    <a:pt x="8961" y="26722"/>
                  </a:cubicBezTo>
                  <a:cubicBezTo>
                    <a:pt x="9116" y="25781"/>
                    <a:pt x="8973" y="24805"/>
                    <a:pt x="8914" y="23853"/>
                  </a:cubicBezTo>
                  <a:lnTo>
                    <a:pt x="8723" y="20840"/>
                  </a:lnTo>
                  <a:cubicBezTo>
                    <a:pt x="8616" y="19281"/>
                    <a:pt x="8509" y="17709"/>
                    <a:pt x="8378" y="16149"/>
                  </a:cubicBezTo>
                  <a:cubicBezTo>
                    <a:pt x="8366" y="16042"/>
                    <a:pt x="8354" y="15923"/>
                    <a:pt x="8354" y="15816"/>
                  </a:cubicBezTo>
                  <a:lnTo>
                    <a:pt x="8354" y="15816"/>
                  </a:lnTo>
                  <a:cubicBezTo>
                    <a:pt x="8711" y="15994"/>
                    <a:pt x="9083" y="16076"/>
                    <a:pt x="9459" y="16076"/>
                  </a:cubicBezTo>
                  <a:cubicBezTo>
                    <a:pt x="9886" y="16076"/>
                    <a:pt x="10317" y="15970"/>
                    <a:pt x="10735" y="15780"/>
                  </a:cubicBezTo>
                  <a:cubicBezTo>
                    <a:pt x="11474" y="15435"/>
                    <a:pt x="12366" y="14673"/>
                    <a:pt x="12271" y="13756"/>
                  </a:cubicBezTo>
                  <a:cubicBezTo>
                    <a:pt x="12271" y="13629"/>
                    <a:pt x="12171" y="13550"/>
                    <a:pt x="12065" y="13550"/>
                  </a:cubicBezTo>
                  <a:cubicBezTo>
                    <a:pt x="12012" y="13550"/>
                    <a:pt x="11958" y="13570"/>
                    <a:pt x="11914" y="13613"/>
                  </a:cubicBezTo>
                  <a:cubicBezTo>
                    <a:pt x="11426" y="14066"/>
                    <a:pt x="11104" y="14649"/>
                    <a:pt x="10485" y="14971"/>
                  </a:cubicBezTo>
                  <a:cubicBezTo>
                    <a:pt x="10003" y="15212"/>
                    <a:pt x="9471" y="15334"/>
                    <a:pt x="8935" y="15334"/>
                  </a:cubicBezTo>
                  <a:cubicBezTo>
                    <a:pt x="8729" y="15334"/>
                    <a:pt x="8523" y="15316"/>
                    <a:pt x="8318" y="15280"/>
                  </a:cubicBezTo>
                  <a:cubicBezTo>
                    <a:pt x="8318" y="15185"/>
                    <a:pt x="8306" y="15090"/>
                    <a:pt x="8295" y="14982"/>
                  </a:cubicBezTo>
                  <a:lnTo>
                    <a:pt x="8259" y="14459"/>
                  </a:lnTo>
                  <a:cubicBezTo>
                    <a:pt x="8283" y="14459"/>
                    <a:pt x="8306" y="14459"/>
                    <a:pt x="8330" y="14447"/>
                  </a:cubicBezTo>
                  <a:cubicBezTo>
                    <a:pt x="9521" y="14042"/>
                    <a:pt x="10497" y="13208"/>
                    <a:pt x="11104" y="12113"/>
                  </a:cubicBezTo>
                  <a:cubicBezTo>
                    <a:pt x="11414" y="11565"/>
                    <a:pt x="11664" y="10982"/>
                    <a:pt x="11855" y="10387"/>
                  </a:cubicBezTo>
                  <a:cubicBezTo>
                    <a:pt x="12486" y="10339"/>
                    <a:pt x="13152" y="10125"/>
                    <a:pt x="13605" y="9684"/>
                  </a:cubicBezTo>
                  <a:cubicBezTo>
                    <a:pt x="13986" y="9327"/>
                    <a:pt x="14581" y="8363"/>
                    <a:pt x="14307" y="7827"/>
                  </a:cubicBezTo>
                  <a:cubicBezTo>
                    <a:pt x="14255" y="7696"/>
                    <a:pt x="14125" y="7616"/>
                    <a:pt x="13994" y="7616"/>
                  </a:cubicBezTo>
                  <a:cubicBezTo>
                    <a:pt x="13946" y="7616"/>
                    <a:pt x="13899" y="7626"/>
                    <a:pt x="13855" y="7648"/>
                  </a:cubicBezTo>
                  <a:cubicBezTo>
                    <a:pt x="13557" y="7803"/>
                    <a:pt x="13581" y="8244"/>
                    <a:pt x="13462" y="8517"/>
                  </a:cubicBezTo>
                  <a:cubicBezTo>
                    <a:pt x="13188" y="9148"/>
                    <a:pt x="12640" y="9720"/>
                    <a:pt x="11985" y="9934"/>
                  </a:cubicBezTo>
                  <a:cubicBezTo>
                    <a:pt x="12164" y="9291"/>
                    <a:pt x="12224" y="8625"/>
                    <a:pt x="12152" y="7958"/>
                  </a:cubicBezTo>
                  <a:cubicBezTo>
                    <a:pt x="12139" y="7856"/>
                    <a:pt x="12055" y="7808"/>
                    <a:pt x="11964" y="7808"/>
                  </a:cubicBezTo>
                  <a:cubicBezTo>
                    <a:pt x="11886" y="7808"/>
                    <a:pt x="11803" y="7844"/>
                    <a:pt x="11759" y="7910"/>
                  </a:cubicBezTo>
                  <a:cubicBezTo>
                    <a:pt x="11116" y="8970"/>
                    <a:pt x="11033" y="10363"/>
                    <a:pt x="10461" y="11482"/>
                  </a:cubicBezTo>
                  <a:cubicBezTo>
                    <a:pt x="10426" y="11553"/>
                    <a:pt x="10390" y="11625"/>
                    <a:pt x="10354" y="11696"/>
                  </a:cubicBezTo>
                  <a:cubicBezTo>
                    <a:pt x="10473" y="10410"/>
                    <a:pt x="10390" y="9125"/>
                    <a:pt x="10092" y="7863"/>
                  </a:cubicBezTo>
                  <a:cubicBezTo>
                    <a:pt x="10055" y="7714"/>
                    <a:pt x="9917" y="7644"/>
                    <a:pt x="9778" y="7644"/>
                  </a:cubicBezTo>
                  <a:cubicBezTo>
                    <a:pt x="9606" y="7644"/>
                    <a:pt x="9435" y="7753"/>
                    <a:pt x="9461" y="7958"/>
                  </a:cubicBezTo>
                  <a:cubicBezTo>
                    <a:pt x="9664" y="9589"/>
                    <a:pt x="9449" y="11149"/>
                    <a:pt x="9188" y="12756"/>
                  </a:cubicBezTo>
                  <a:cubicBezTo>
                    <a:pt x="9164" y="12875"/>
                    <a:pt x="9188" y="13006"/>
                    <a:pt x="9247" y="13101"/>
                  </a:cubicBezTo>
                  <a:cubicBezTo>
                    <a:pt x="8937" y="13387"/>
                    <a:pt x="8580" y="13625"/>
                    <a:pt x="8211" y="13804"/>
                  </a:cubicBezTo>
                  <a:cubicBezTo>
                    <a:pt x="8045" y="11756"/>
                    <a:pt x="7914" y="9708"/>
                    <a:pt x="7747" y="7660"/>
                  </a:cubicBezTo>
                  <a:cubicBezTo>
                    <a:pt x="7818" y="7589"/>
                    <a:pt x="7866" y="7517"/>
                    <a:pt x="7890" y="7434"/>
                  </a:cubicBezTo>
                  <a:cubicBezTo>
                    <a:pt x="7949" y="7243"/>
                    <a:pt x="7866" y="7041"/>
                    <a:pt x="7687" y="6946"/>
                  </a:cubicBezTo>
                  <a:cubicBezTo>
                    <a:pt x="7640" y="6446"/>
                    <a:pt x="7592" y="5934"/>
                    <a:pt x="7544" y="5434"/>
                  </a:cubicBezTo>
                  <a:cubicBezTo>
                    <a:pt x="8509" y="5327"/>
                    <a:pt x="9259" y="4874"/>
                    <a:pt x="9866" y="4088"/>
                  </a:cubicBezTo>
                  <a:cubicBezTo>
                    <a:pt x="9893" y="4115"/>
                    <a:pt x="9920" y="4128"/>
                    <a:pt x="9952" y="4128"/>
                  </a:cubicBezTo>
                  <a:cubicBezTo>
                    <a:pt x="9962" y="4128"/>
                    <a:pt x="9973" y="4127"/>
                    <a:pt x="9985" y="4124"/>
                  </a:cubicBezTo>
                  <a:cubicBezTo>
                    <a:pt x="11081" y="4064"/>
                    <a:pt x="12009" y="3326"/>
                    <a:pt x="12319" y="2279"/>
                  </a:cubicBezTo>
                  <a:cubicBezTo>
                    <a:pt x="12390" y="2000"/>
                    <a:pt x="12179" y="1828"/>
                    <a:pt x="11967" y="1828"/>
                  </a:cubicBezTo>
                  <a:cubicBezTo>
                    <a:pt x="11826" y="1828"/>
                    <a:pt x="11685" y="1905"/>
                    <a:pt x="11628" y="2076"/>
                  </a:cubicBezTo>
                  <a:cubicBezTo>
                    <a:pt x="11390" y="2826"/>
                    <a:pt x="10842" y="3422"/>
                    <a:pt x="10140" y="3731"/>
                  </a:cubicBezTo>
                  <a:cubicBezTo>
                    <a:pt x="10652" y="2933"/>
                    <a:pt x="11057" y="1755"/>
                    <a:pt x="10688" y="874"/>
                  </a:cubicBezTo>
                  <a:cubicBezTo>
                    <a:pt x="10634" y="719"/>
                    <a:pt x="10500" y="646"/>
                    <a:pt x="10367" y="646"/>
                  </a:cubicBezTo>
                  <a:cubicBezTo>
                    <a:pt x="10203" y="646"/>
                    <a:pt x="10039" y="758"/>
                    <a:pt x="10033" y="969"/>
                  </a:cubicBezTo>
                  <a:cubicBezTo>
                    <a:pt x="9938" y="1886"/>
                    <a:pt x="9973" y="2624"/>
                    <a:pt x="9414" y="3445"/>
                  </a:cubicBezTo>
                  <a:cubicBezTo>
                    <a:pt x="8926" y="4112"/>
                    <a:pt x="8259" y="4624"/>
                    <a:pt x="7485" y="4934"/>
                  </a:cubicBezTo>
                  <a:cubicBezTo>
                    <a:pt x="7473" y="4779"/>
                    <a:pt x="7449" y="4636"/>
                    <a:pt x="7437" y="4481"/>
                  </a:cubicBezTo>
                  <a:cubicBezTo>
                    <a:pt x="7509" y="4064"/>
                    <a:pt x="7449" y="3588"/>
                    <a:pt x="7425" y="3160"/>
                  </a:cubicBezTo>
                  <a:cubicBezTo>
                    <a:pt x="7425" y="3136"/>
                    <a:pt x="7425" y="3112"/>
                    <a:pt x="7425" y="3088"/>
                  </a:cubicBezTo>
                  <a:lnTo>
                    <a:pt x="7425" y="2874"/>
                  </a:lnTo>
                  <a:cubicBezTo>
                    <a:pt x="7437" y="2017"/>
                    <a:pt x="7485" y="1159"/>
                    <a:pt x="7556" y="314"/>
                  </a:cubicBezTo>
                  <a:cubicBezTo>
                    <a:pt x="7570" y="115"/>
                    <a:pt x="7390" y="1"/>
                    <a:pt x="7217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18">
    <p:spTree>
      <p:nvGrpSpPr>
        <p:cNvPr id="6542" name="Shape 6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" name="Google Shape;6543;p35"/>
          <p:cNvSpPr txBox="1"/>
          <p:nvPr>
            <p:ph type="title"/>
          </p:nvPr>
        </p:nvSpPr>
        <p:spPr>
          <a:xfrm>
            <a:off x="777800" y="823825"/>
            <a:ext cx="73161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6544" name="Google Shape;6544;p35"/>
          <p:cNvSpPr txBox="1"/>
          <p:nvPr/>
        </p:nvSpPr>
        <p:spPr>
          <a:xfrm>
            <a:off x="777800" y="3355850"/>
            <a:ext cx="3530100" cy="94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,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,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sz="12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6545" name="Google Shape;6545;p35"/>
          <p:cNvSpPr txBox="1"/>
          <p:nvPr>
            <p:ph idx="1" type="subTitle"/>
          </p:nvPr>
        </p:nvSpPr>
        <p:spPr>
          <a:xfrm>
            <a:off x="777800" y="1650970"/>
            <a:ext cx="30804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6546" name="Google Shape;6546;p35"/>
          <p:cNvGrpSpPr/>
          <p:nvPr/>
        </p:nvGrpSpPr>
        <p:grpSpPr>
          <a:xfrm>
            <a:off x="4947311" y="-706884"/>
            <a:ext cx="4596478" cy="6416564"/>
            <a:chOff x="4947311" y="-706884"/>
            <a:chExt cx="4596478" cy="6416564"/>
          </a:xfrm>
        </p:grpSpPr>
        <p:sp>
          <p:nvSpPr>
            <p:cNvPr id="6547" name="Google Shape;6547;p35"/>
            <p:cNvSpPr/>
            <p:nvPr/>
          </p:nvSpPr>
          <p:spPr>
            <a:xfrm>
              <a:off x="6896971" y="87785"/>
              <a:ext cx="715235" cy="715367"/>
            </a:xfrm>
            <a:custGeom>
              <a:rect b="b" l="l" r="r" t="t"/>
              <a:pathLst>
                <a:path extrusionOk="0" h="21686" w="21682">
                  <a:moveTo>
                    <a:pt x="8897" y="1"/>
                  </a:moveTo>
                  <a:cubicBezTo>
                    <a:pt x="6890" y="1"/>
                    <a:pt x="5570" y="2175"/>
                    <a:pt x="5680" y="4191"/>
                  </a:cubicBezTo>
                  <a:cubicBezTo>
                    <a:pt x="5104" y="3929"/>
                    <a:pt x="4490" y="3751"/>
                    <a:pt x="3885" y="3751"/>
                  </a:cubicBezTo>
                  <a:cubicBezTo>
                    <a:pt x="3415" y="3751"/>
                    <a:pt x="2950" y="3859"/>
                    <a:pt x="2513" y="4119"/>
                  </a:cubicBezTo>
                  <a:cubicBezTo>
                    <a:pt x="1203" y="4917"/>
                    <a:pt x="500" y="6798"/>
                    <a:pt x="286" y="8239"/>
                  </a:cubicBezTo>
                  <a:cubicBezTo>
                    <a:pt x="0" y="10025"/>
                    <a:pt x="548" y="11751"/>
                    <a:pt x="2072" y="12799"/>
                  </a:cubicBezTo>
                  <a:cubicBezTo>
                    <a:pt x="2251" y="12918"/>
                    <a:pt x="2441" y="13025"/>
                    <a:pt x="2632" y="13120"/>
                  </a:cubicBezTo>
                  <a:cubicBezTo>
                    <a:pt x="1667" y="14466"/>
                    <a:pt x="1215" y="16264"/>
                    <a:pt x="2155" y="17764"/>
                  </a:cubicBezTo>
                  <a:cubicBezTo>
                    <a:pt x="2786" y="18776"/>
                    <a:pt x="3918" y="19323"/>
                    <a:pt x="5084" y="19466"/>
                  </a:cubicBezTo>
                  <a:cubicBezTo>
                    <a:pt x="5350" y="19513"/>
                    <a:pt x="5616" y="19536"/>
                    <a:pt x="5882" y="19536"/>
                  </a:cubicBezTo>
                  <a:cubicBezTo>
                    <a:pt x="6164" y="19536"/>
                    <a:pt x="6446" y="19510"/>
                    <a:pt x="6727" y="19454"/>
                  </a:cubicBezTo>
                  <a:cubicBezTo>
                    <a:pt x="6870" y="19431"/>
                    <a:pt x="7025" y="19395"/>
                    <a:pt x="7168" y="19347"/>
                  </a:cubicBezTo>
                  <a:cubicBezTo>
                    <a:pt x="7335" y="19764"/>
                    <a:pt x="7609" y="20133"/>
                    <a:pt x="7966" y="20407"/>
                  </a:cubicBezTo>
                  <a:cubicBezTo>
                    <a:pt x="8412" y="21100"/>
                    <a:pt x="9183" y="21526"/>
                    <a:pt x="10004" y="21526"/>
                  </a:cubicBezTo>
                  <a:cubicBezTo>
                    <a:pt x="10015" y="21526"/>
                    <a:pt x="10026" y="21526"/>
                    <a:pt x="10037" y="21526"/>
                  </a:cubicBezTo>
                  <a:cubicBezTo>
                    <a:pt x="10454" y="21514"/>
                    <a:pt x="10859" y="21383"/>
                    <a:pt x="11204" y="21157"/>
                  </a:cubicBezTo>
                  <a:cubicBezTo>
                    <a:pt x="11180" y="20728"/>
                    <a:pt x="11157" y="20300"/>
                    <a:pt x="11145" y="19859"/>
                  </a:cubicBezTo>
                  <a:cubicBezTo>
                    <a:pt x="10264" y="19657"/>
                    <a:pt x="9359" y="19014"/>
                    <a:pt x="8692" y="18466"/>
                  </a:cubicBezTo>
                  <a:cubicBezTo>
                    <a:pt x="8609" y="18597"/>
                    <a:pt x="8466" y="18680"/>
                    <a:pt x="8299" y="18680"/>
                  </a:cubicBezTo>
                  <a:cubicBezTo>
                    <a:pt x="6763" y="18550"/>
                    <a:pt x="5299" y="17657"/>
                    <a:pt x="4632" y="16240"/>
                  </a:cubicBezTo>
                  <a:cubicBezTo>
                    <a:pt x="4534" y="16027"/>
                    <a:pt x="4708" y="15788"/>
                    <a:pt x="4901" y="15788"/>
                  </a:cubicBezTo>
                  <a:cubicBezTo>
                    <a:pt x="4967" y="15788"/>
                    <a:pt x="5036" y="15816"/>
                    <a:pt x="5096" y="15883"/>
                  </a:cubicBezTo>
                  <a:cubicBezTo>
                    <a:pt x="5775" y="16645"/>
                    <a:pt x="6585" y="17276"/>
                    <a:pt x="7573" y="17561"/>
                  </a:cubicBezTo>
                  <a:cubicBezTo>
                    <a:pt x="7632" y="17585"/>
                    <a:pt x="7716" y="17597"/>
                    <a:pt x="7799" y="17609"/>
                  </a:cubicBezTo>
                  <a:cubicBezTo>
                    <a:pt x="7204" y="16930"/>
                    <a:pt x="6751" y="16144"/>
                    <a:pt x="6477" y="15287"/>
                  </a:cubicBezTo>
                  <a:lnTo>
                    <a:pt x="6466" y="15251"/>
                  </a:lnTo>
                  <a:cubicBezTo>
                    <a:pt x="6454" y="15228"/>
                    <a:pt x="6442" y="15204"/>
                    <a:pt x="6430" y="15180"/>
                  </a:cubicBezTo>
                  <a:cubicBezTo>
                    <a:pt x="6383" y="15024"/>
                    <a:pt x="6510" y="14924"/>
                    <a:pt x="6637" y="14924"/>
                  </a:cubicBezTo>
                  <a:cubicBezTo>
                    <a:pt x="6703" y="14924"/>
                    <a:pt x="6770" y="14952"/>
                    <a:pt x="6811" y="15013"/>
                  </a:cubicBezTo>
                  <a:cubicBezTo>
                    <a:pt x="7442" y="16013"/>
                    <a:pt x="8251" y="16883"/>
                    <a:pt x="9192" y="17597"/>
                  </a:cubicBezTo>
                  <a:cubicBezTo>
                    <a:pt x="9609" y="17907"/>
                    <a:pt x="10061" y="18180"/>
                    <a:pt x="10526" y="18407"/>
                  </a:cubicBezTo>
                  <a:cubicBezTo>
                    <a:pt x="10716" y="18490"/>
                    <a:pt x="10895" y="18561"/>
                    <a:pt x="11085" y="18621"/>
                  </a:cubicBezTo>
                  <a:cubicBezTo>
                    <a:pt x="11038" y="17204"/>
                    <a:pt x="10966" y="15775"/>
                    <a:pt x="10883" y="14347"/>
                  </a:cubicBezTo>
                  <a:cubicBezTo>
                    <a:pt x="10564" y="14438"/>
                    <a:pt x="10233" y="14482"/>
                    <a:pt x="9900" y="14482"/>
                  </a:cubicBezTo>
                  <a:cubicBezTo>
                    <a:pt x="9536" y="14482"/>
                    <a:pt x="9171" y="14429"/>
                    <a:pt x="8823" y="14323"/>
                  </a:cubicBezTo>
                  <a:cubicBezTo>
                    <a:pt x="8755" y="14362"/>
                    <a:pt x="8679" y="14381"/>
                    <a:pt x="8602" y="14381"/>
                  </a:cubicBezTo>
                  <a:cubicBezTo>
                    <a:pt x="8491" y="14381"/>
                    <a:pt x="8379" y="14341"/>
                    <a:pt x="8287" y="14263"/>
                  </a:cubicBezTo>
                  <a:cubicBezTo>
                    <a:pt x="8204" y="14192"/>
                    <a:pt x="8120" y="14120"/>
                    <a:pt x="8049" y="14049"/>
                  </a:cubicBezTo>
                  <a:cubicBezTo>
                    <a:pt x="7573" y="13847"/>
                    <a:pt x="7132" y="13573"/>
                    <a:pt x="6716" y="13263"/>
                  </a:cubicBezTo>
                  <a:cubicBezTo>
                    <a:pt x="5084" y="11965"/>
                    <a:pt x="4227" y="9989"/>
                    <a:pt x="3489" y="8084"/>
                  </a:cubicBezTo>
                  <a:cubicBezTo>
                    <a:pt x="3403" y="7864"/>
                    <a:pt x="3606" y="7696"/>
                    <a:pt x="3803" y="7696"/>
                  </a:cubicBezTo>
                  <a:cubicBezTo>
                    <a:pt x="3904" y="7696"/>
                    <a:pt x="4004" y="7741"/>
                    <a:pt x="4060" y="7846"/>
                  </a:cubicBezTo>
                  <a:cubicBezTo>
                    <a:pt x="4834" y="9334"/>
                    <a:pt x="5584" y="10941"/>
                    <a:pt x="6823" y="12096"/>
                  </a:cubicBezTo>
                  <a:lnTo>
                    <a:pt x="6847" y="12108"/>
                  </a:lnTo>
                  <a:cubicBezTo>
                    <a:pt x="6489" y="11215"/>
                    <a:pt x="6287" y="10251"/>
                    <a:pt x="6323" y="9477"/>
                  </a:cubicBezTo>
                  <a:cubicBezTo>
                    <a:pt x="6323" y="9346"/>
                    <a:pt x="6394" y="9239"/>
                    <a:pt x="6501" y="9191"/>
                  </a:cubicBezTo>
                  <a:cubicBezTo>
                    <a:pt x="6473" y="9163"/>
                    <a:pt x="6461" y="9126"/>
                    <a:pt x="6472" y="9126"/>
                  </a:cubicBezTo>
                  <a:lnTo>
                    <a:pt x="6472" y="9126"/>
                  </a:lnTo>
                  <a:cubicBezTo>
                    <a:pt x="6479" y="9126"/>
                    <a:pt x="6496" y="9143"/>
                    <a:pt x="6525" y="9191"/>
                  </a:cubicBezTo>
                  <a:cubicBezTo>
                    <a:pt x="6559" y="9179"/>
                    <a:pt x="6594" y="9173"/>
                    <a:pt x="6628" y="9173"/>
                  </a:cubicBezTo>
                  <a:cubicBezTo>
                    <a:pt x="6763" y="9173"/>
                    <a:pt x="6892" y="9261"/>
                    <a:pt x="6930" y="9394"/>
                  </a:cubicBezTo>
                  <a:cubicBezTo>
                    <a:pt x="7192" y="10203"/>
                    <a:pt x="7347" y="11001"/>
                    <a:pt x="7728" y="11763"/>
                  </a:cubicBezTo>
                  <a:cubicBezTo>
                    <a:pt x="7978" y="12275"/>
                    <a:pt x="8335" y="12715"/>
                    <a:pt x="8644" y="13192"/>
                  </a:cubicBezTo>
                  <a:cubicBezTo>
                    <a:pt x="9162" y="13338"/>
                    <a:pt x="9699" y="13416"/>
                    <a:pt x="10232" y="13416"/>
                  </a:cubicBezTo>
                  <a:cubicBezTo>
                    <a:pt x="10434" y="13416"/>
                    <a:pt x="10635" y="13405"/>
                    <a:pt x="10835" y="13382"/>
                  </a:cubicBezTo>
                  <a:cubicBezTo>
                    <a:pt x="10799" y="12477"/>
                    <a:pt x="10752" y="11572"/>
                    <a:pt x="10716" y="10680"/>
                  </a:cubicBezTo>
                  <a:cubicBezTo>
                    <a:pt x="8954" y="10394"/>
                    <a:pt x="7644" y="8905"/>
                    <a:pt x="7597" y="7120"/>
                  </a:cubicBezTo>
                  <a:cubicBezTo>
                    <a:pt x="7597" y="6899"/>
                    <a:pt x="7800" y="6768"/>
                    <a:pt x="7988" y="6768"/>
                  </a:cubicBezTo>
                  <a:cubicBezTo>
                    <a:pt x="8135" y="6768"/>
                    <a:pt x="8273" y="6847"/>
                    <a:pt x="8299" y="7024"/>
                  </a:cubicBezTo>
                  <a:cubicBezTo>
                    <a:pt x="8501" y="8143"/>
                    <a:pt x="9275" y="9084"/>
                    <a:pt x="10335" y="9501"/>
                  </a:cubicBezTo>
                  <a:cubicBezTo>
                    <a:pt x="10442" y="9525"/>
                    <a:pt x="10561" y="9548"/>
                    <a:pt x="10668" y="9560"/>
                  </a:cubicBezTo>
                  <a:cubicBezTo>
                    <a:pt x="10645" y="8608"/>
                    <a:pt x="10621" y="7667"/>
                    <a:pt x="10609" y="6715"/>
                  </a:cubicBezTo>
                  <a:cubicBezTo>
                    <a:pt x="10597" y="6489"/>
                    <a:pt x="10597" y="6262"/>
                    <a:pt x="10609" y="6024"/>
                  </a:cubicBezTo>
                  <a:lnTo>
                    <a:pt x="10609" y="5810"/>
                  </a:lnTo>
                  <a:cubicBezTo>
                    <a:pt x="9549" y="5298"/>
                    <a:pt x="8871" y="4226"/>
                    <a:pt x="8871" y="3048"/>
                  </a:cubicBezTo>
                  <a:cubicBezTo>
                    <a:pt x="8871" y="2836"/>
                    <a:pt x="9015" y="2735"/>
                    <a:pt x="9168" y="2735"/>
                  </a:cubicBezTo>
                  <a:cubicBezTo>
                    <a:pt x="9324" y="2735"/>
                    <a:pt x="9489" y="2842"/>
                    <a:pt x="9514" y="3048"/>
                  </a:cubicBezTo>
                  <a:cubicBezTo>
                    <a:pt x="9597" y="3810"/>
                    <a:pt x="10025" y="4500"/>
                    <a:pt x="10680" y="4917"/>
                  </a:cubicBezTo>
                  <a:cubicBezTo>
                    <a:pt x="10728" y="4060"/>
                    <a:pt x="10835" y="3214"/>
                    <a:pt x="11002" y="2369"/>
                  </a:cubicBezTo>
                  <a:cubicBezTo>
                    <a:pt x="11033" y="2196"/>
                    <a:pt x="11180" y="2118"/>
                    <a:pt x="11332" y="2118"/>
                  </a:cubicBezTo>
                  <a:cubicBezTo>
                    <a:pt x="11524" y="2118"/>
                    <a:pt x="11724" y="2244"/>
                    <a:pt x="11704" y="2464"/>
                  </a:cubicBezTo>
                  <a:cubicBezTo>
                    <a:pt x="11633" y="3405"/>
                    <a:pt x="11573" y="4345"/>
                    <a:pt x="11561" y="5298"/>
                  </a:cubicBezTo>
                  <a:lnTo>
                    <a:pt x="11561" y="5524"/>
                  </a:lnTo>
                  <a:cubicBezTo>
                    <a:pt x="11561" y="5560"/>
                    <a:pt x="11561" y="5584"/>
                    <a:pt x="11561" y="5607"/>
                  </a:cubicBezTo>
                  <a:cubicBezTo>
                    <a:pt x="11585" y="6084"/>
                    <a:pt x="11657" y="6608"/>
                    <a:pt x="11573" y="7072"/>
                  </a:cubicBezTo>
                  <a:cubicBezTo>
                    <a:pt x="11585" y="7239"/>
                    <a:pt x="11609" y="7405"/>
                    <a:pt x="11621" y="7572"/>
                  </a:cubicBezTo>
                  <a:cubicBezTo>
                    <a:pt x="12478" y="7239"/>
                    <a:pt x="13204" y="6667"/>
                    <a:pt x="13740" y="5929"/>
                  </a:cubicBezTo>
                  <a:cubicBezTo>
                    <a:pt x="14359" y="5036"/>
                    <a:pt x="14324" y="4214"/>
                    <a:pt x="14419" y="3202"/>
                  </a:cubicBezTo>
                  <a:cubicBezTo>
                    <a:pt x="14432" y="2973"/>
                    <a:pt x="14611" y="2848"/>
                    <a:pt x="14792" y="2848"/>
                  </a:cubicBezTo>
                  <a:cubicBezTo>
                    <a:pt x="14939" y="2848"/>
                    <a:pt x="15086" y="2931"/>
                    <a:pt x="15145" y="3107"/>
                  </a:cubicBezTo>
                  <a:cubicBezTo>
                    <a:pt x="15538" y="4072"/>
                    <a:pt x="15098" y="5369"/>
                    <a:pt x="14538" y="6250"/>
                  </a:cubicBezTo>
                  <a:cubicBezTo>
                    <a:pt x="15312" y="5905"/>
                    <a:pt x="15919" y="5250"/>
                    <a:pt x="16169" y="4429"/>
                  </a:cubicBezTo>
                  <a:cubicBezTo>
                    <a:pt x="16236" y="4238"/>
                    <a:pt x="16392" y="4154"/>
                    <a:pt x="16548" y="4154"/>
                  </a:cubicBezTo>
                  <a:cubicBezTo>
                    <a:pt x="16782" y="4154"/>
                    <a:pt x="17014" y="4343"/>
                    <a:pt x="16943" y="4643"/>
                  </a:cubicBezTo>
                  <a:cubicBezTo>
                    <a:pt x="16610" y="5810"/>
                    <a:pt x="15586" y="6631"/>
                    <a:pt x="14371" y="6715"/>
                  </a:cubicBezTo>
                  <a:cubicBezTo>
                    <a:pt x="14324" y="6715"/>
                    <a:pt x="14276" y="6703"/>
                    <a:pt x="14240" y="6667"/>
                  </a:cubicBezTo>
                  <a:cubicBezTo>
                    <a:pt x="13574" y="7524"/>
                    <a:pt x="12740" y="8024"/>
                    <a:pt x="11680" y="8132"/>
                  </a:cubicBezTo>
                  <a:cubicBezTo>
                    <a:pt x="11740" y="8691"/>
                    <a:pt x="11788" y="9251"/>
                    <a:pt x="11835" y="9810"/>
                  </a:cubicBezTo>
                  <a:cubicBezTo>
                    <a:pt x="12026" y="9906"/>
                    <a:pt x="12121" y="10132"/>
                    <a:pt x="12050" y="10334"/>
                  </a:cubicBezTo>
                  <a:cubicBezTo>
                    <a:pt x="12026" y="10429"/>
                    <a:pt x="11978" y="10513"/>
                    <a:pt x="11907" y="10584"/>
                  </a:cubicBezTo>
                  <a:cubicBezTo>
                    <a:pt x="12085" y="12846"/>
                    <a:pt x="12228" y="15109"/>
                    <a:pt x="12407" y="17371"/>
                  </a:cubicBezTo>
                  <a:cubicBezTo>
                    <a:pt x="12823" y="17168"/>
                    <a:pt x="13216" y="16906"/>
                    <a:pt x="13550" y="16597"/>
                  </a:cubicBezTo>
                  <a:cubicBezTo>
                    <a:pt x="13490" y="16478"/>
                    <a:pt x="13466" y="16347"/>
                    <a:pt x="13490" y="16216"/>
                  </a:cubicBezTo>
                  <a:cubicBezTo>
                    <a:pt x="13788" y="14430"/>
                    <a:pt x="14014" y="12715"/>
                    <a:pt x="13788" y="10918"/>
                  </a:cubicBezTo>
                  <a:cubicBezTo>
                    <a:pt x="13762" y="10694"/>
                    <a:pt x="13950" y="10572"/>
                    <a:pt x="14137" y="10572"/>
                  </a:cubicBezTo>
                  <a:cubicBezTo>
                    <a:pt x="14289" y="10572"/>
                    <a:pt x="14441" y="10652"/>
                    <a:pt x="14478" y="10822"/>
                  </a:cubicBezTo>
                  <a:cubicBezTo>
                    <a:pt x="14776" y="12192"/>
                    <a:pt x="14931" y="13632"/>
                    <a:pt x="14764" y="15037"/>
                  </a:cubicBezTo>
                  <a:cubicBezTo>
                    <a:pt x="14812" y="14954"/>
                    <a:pt x="14859" y="14882"/>
                    <a:pt x="14895" y="14799"/>
                  </a:cubicBezTo>
                  <a:cubicBezTo>
                    <a:pt x="15526" y="13573"/>
                    <a:pt x="15621" y="12037"/>
                    <a:pt x="16324" y="10858"/>
                  </a:cubicBezTo>
                  <a:cubicBezTo>
                    <a:pt x="16368" y="10787"/>
                    <a:pt x="16454" y="10749"/>
                    <a:pt x="16538" y="10749"/>
                  </a:cubicBezTo>
                  <a:cubicBezTo>
                    <a:pt x="16637" y="10749"/>
                    <a:pt x="16733" y="10802"/>
                    <a:pt x="16753" y="10918"/>
                  </a:cubicBezTo>
                  <a:cubicBezTo>
                    <a:pt x="16824" y="11644"/>
                    <a:pt x="16764" y="12382"/>
                    <a:pt x="16562" y="13096"/>
                  </a:cubicBezTo>
                  <a:cubicBezTo>
                    <a:pt x="17288" y="12858"/>
                    <a:pt x="17896" y="12227"/>
                    <a:pt x="18193" y="11525"/>
                  </a:cubicBezTo>
                  <a:cubicBezTo>
                    <a:pt x="18324" y="11227"/>
                    <a:pt x="18300" y="10739"/>
                    <a:pt x="18622" y="10572"/>
                  </a:cubicBezTo>
                  <a:cubicBezTo>
                    <a:pt x="18673" y="10547"/>
                    <a:pt x="18726" y="10535"/>
                    <a:pt x="18779" y="10535"/>
                  </a:cubicBezTo>
                  <a:cubicBezTo>
                    <a:pt x="18922" y="10535"/>
                    <a:pt x="19058" y="10623"/>
                    <a:pt x="19110" y="10763"/>
                  </a:cubicBezTo>
                  <a:cubicBezTo>
                    <a:pt x="19420" y="11358"/>
                    <a:pt x="18765" y="12430"/>
                    <a:pt x="18348" y="12823"/>
                  </a:cubicBezTo>
                  <a:cubicBezTo>
                    <a:pt x="17848" y="13299"/>
                    <a:pt x="17110" y="13537"/>
                    <a:pt x="16419" y="13585"/>
                  </a:cubicBezTo>
                  <a:cubicBezTo>
                    <a:pt x="16217" y="14251"/>
                    <a:pt x="15931" y="14882"/>
                    <a:pt x="15586" y="15490"/>
                  </a:cubicBezTo>
                  <a:cubicBezTo>
                    <a:pt x="14895" y="16704"/>
                    <a:pt x="13871" y="17621"/>
                    <a:pt x="12550" y="18061"/>
                  </a:cubicBezTo>
                  <a:cubicBezTo>
                    <a:pt x="12526" y="18073"/>
                    <a:pt x="12490" y="18073"/>
                    <a:pt x="12454" y="18085"/>
                  </a:cubicBezTo>
                  <a:cubicBezTo>
                    <a:pt x="12478" y="18276"/>
                    <a:pt x="12490" y="18466"/>
                    <a:pt x="12502" y="18657"/>
                  </a:cubicBezTo>
                  <a:cubicBezTo>
                    <a:pt x="12514" y="18764"/>
                    <a:pt x="12526" y="18871"/>
                    <a:pt x="12526" y="18978"/>
                  </a:cubicBezTo>
                  <a:cubicBezTo>
                    <a:pt x="12753" y="19018"/>
                    <a:pt x="12981" y="19037"/>
                    <a:pt x="13207" y="19037"/>
                  </a:cubicBezTo>
                  <a:cubicBezTo>
                    <a:pt x="13800" y="19037"/>
                    <a:pt x="14381" y="18903"/>
                    <a:pt x="14907" y="18645"/>
                  </a:cubicBezTo>
                  <a:cubicBezTo>
                    <a:pt x="15586" y="18288"/>
                    <a:pt x="15955" y="17645"/>
                    <a:pt x="16479" y="17133"/>
                  </a:cubicBezTo>
                  <a:cubicBezTo>
                    <a:pt x="16528" y="17091"/>
                    <a:pt x="16585" y="17073"/>
                    <a:pt x="16640" y="17073"/>
                  </a:cubicBezTo>
                  <a:cubicBezTo>
                    <a:pt x="16760" y="17073"/>
                    <a:pt x="16872" y="17161"/>
                    <a:pt x="16872" y="17299"/>
                  </a:cubicBezTo>
                  <a:cubicBezTo>
                    <a:pt x="16979" y="18311"/>
                    <a:pt x="16002" y="19145"/>
                    <a:pt x="15181" y="19538"/>
                  </a:cubicBezTo>
                  <a:cubicBezTo>
                    <a:pt x="14724" y="19747"/>
                    <a:pt x="14248" y="19865"/>
                    <a:pt x="13778" y="19865"/>
                  </a:cubicBezTo>
                  <a:cubicBezTo>
                    <a:pt x="13365" y="19865"/>
                    <a:pt x="12958" y="19774"/>
                    <a:pt x="12573" y="19573"/>
                  </a:cubicBezTo>
                  <a:lnTo>
                    <a:pt x="12573" y="19573"/>
                  </a:lnTo>
                  <a:cubicBezTo>
                    <a:pt x="12585" y="19693"/>
                    <a:pt x="12597" y="19823"/>
                    <a:pt x="12609" y="19943"/>
                  </a:cubicBezTo>
                  <a:cubicBezTo>
                    <a:pt x="12823" y="20240"/>
                    <a:pt x="13085" y="20502"/>
                    <a:pt x="13395" y="20716"/>
                  </a:cubicBezTo>
                  <a:cubicBezTo>
                    <a:pt x="13443" y="20764"/>
                    <a:pt x="13478" y="20824"/>
                    <a:pt x="13538" y="20871"/>
                  </a:cubicBezTo>
                  <a:cubicBezTo>
                    <a:pt x="14101" y="21429"/>
                    <a:pt x="14816" y="21685"/>
                    <a:pt x="15532" y="21685"/>
                  </a:cubicBezTo>
                  <a:cubicBezTo>
                    <a:pt x="16678" y="21685"/>
                    <a:pt x="17823" y="21028"/>
                    <a:pt x="18336" y="19907"/>
                  </a:cubicBezTo>
                  <a:cubicBezTo>
                    <a:pt x="18800" y="18919"/>
                    <a:pt x="18741" y="17776"/>
                    <a:pt x="18205" y="16823"/>
                  </a:cubicBezTo>
                  <a:cubicBezTo>
                    <a:pt x="18419" y="16752"/>
                    <a:pt x="18634" y="16668"/>
                    <a:pt x="18824" y="16561"/>
                  </a:cubicBezTo>
                  <a:cubicBezTo>
                    <a:pt x="19967" y="16180"/>
                    <a:pt x="20824" y="15240"/>
                    <a:pt x="21122" y="14085"/>
                  </a:cubicBezTo>
                  <a:cubicBezTo>
                    <a:pt x="21229" y="13668"/>
                    <a:pt x="21289" y="13251"/>
                    <a:pt x="21265" y="12835"/>
                  </a:cubicBezTo>
                  <a:cubicBezTo>
                    <a:pt x="21658" y="11846"/>
                    <a:pt x="21682" y="10751"/>
                    <a:pt x="21336" y="9763"/>
                  </a:cubicBezTo>
                  <a:cubicBezTo>
                    <a:pt x="21158" y="9275"/>
                    <a:pt x="20920" y="8822"/>
                    <a:pt x="20622" y="8417"/>
                  </a:cubicBezTo>
                  <a:cubicBezTo>
                    <a:pt x="20074" y="7358"/>
                    <a:pt x="19169" y="6536"/>
                    <a:pt x="18074" y="6072"/>
                  </a:cubicBezTo>
                  <a:cubicBezTo>
                    <a:pt x="18181" y="5607"/>
                    <a:pt x="18217" y="5107"/>
                    <a:pt x="18157" y="4631"/>
                  </a:cubicBezTo>
                  <a:cubicBezTo>
                    <a:pt x="18205" y="3738"/>
                    <a:pt x="17943" y="2857"/>
                    <a:pt x="17419" y="2143"/>
                  </a:cubicBezTo>
                  <a:cubicBezTo>
                    <a:pt x="17288" y="1952"/>
                    <a:pt x="17122" y="1774"/>
                    <a:pt x="16955" y="1607"/>
                  </a:cubicBezTo>
                  <a:cubicBezTo>
                    <a:pt x="16931" y="1559"/>
                    <a:pt x="16907" y="1500"/>
                    <a:pt x="16883" y="1440"/>
                  </a:cubicBezTo>
                  <a:cubicBezTo>
                    <a:pt x="16519" y="655"/>
                    <a:pt x="15725" y="271"/>
                    <a:pt x="14913" y="271"/>
                  </a:cubicBezTo>
                  <a:cubicBezTo>
                    <a:pt x="14532" y="271"/>
                    <a:pt x="14146" y="356"/>
                    <a:pt x="13800" y="523"/>
                  </a:cubicBezTo>
                  <a:cubicBezTo>
                    <a:pt x="13371" y="523"/>
                    <a:pt x="12954" y="643"/>
                    <a:pt x="12573" y="845"/>
                  </a:cubicBezTo>
                  <a:cubicBezTo>
                    <a:pt x="12252" y="1024"/>
                    <a:pt x="11966" y="1262"/>
                    <a:pt x="11740" y="1547"/>
                  </a:cubicBezTo>
                  <a:cubicBezTo>
                    <a:pt x="11335" y="976"/>
                    <a:pt x="10776" y="535"/>
                    <a:pt x="10133" y="262"/>
                  </a:cubicBezTo>
                  <a:cubicBezTo>
                    <a:pt x="9699" y="82"/>
                    <a:pt x="9285" y="1"/>
                    <a:pt x="88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35"/>
            <p:cNvSpPr/>
            <p:nvPr/>
          </p:nvSpPr>
          <p:spPr>
            <a:xfrm>
              <a:off x="7009590" y="156828"/>
              <a:ext cx="529185" cy="988833"/>
            </a:xfrm>
            <a:custGeom>
              <a:rect b="b" l="l" r="r" t="t"/>
              <a:pathLst>
                <a:path extrusionOk="0" h="29976" w="16042">
                  <a:moveTo>
                    <a:pt x="7947" y="1"/>
                  </a:moveTo>
                  <a:cubicBezTo>
                    <a:pt x="7796" y="1"/>
                    <a:pt x="7648" y="79"/>
                    <a:pt x="7612" y="252"/>
                  </a:cubicBezTo>
                  <a:cubicBezTo>
                    <a:pt x="7457" y="1097"/>
                    <a:pt x="7350" y="1943"/>
                    <a:pt x="7302" y="2800"/>
                  </a:cubicBezTo>
                  <a:cubicBezTo>
                    <a:pt x="6647" y="2383"/>
                    <a:pt x="6219" y="1693"/>
                    <a:pt x="6123" y="931"/>
                  </a:cubicBezTo>
                  <a:cubicBezTo>
                    <a:pt x="6105" y="726"/>
                    <a:pt x="5943" y="618"/>
                    <a:pt x="5788" y="618"/>
                  </a:cubicBezTo>
                  <a:cubicBezTo>
                    <a:pt x="5637" y="618"/>
                    <a:pt x="5492" y="720"/>
                    <a:pt x="5492" y="931"/>
                  </a:cubicBezTo>
                  <a:cubicBezTo>
                    <a:pt x="5480" y="2110"/>
                    <a:pt x="6159" y="3181"/>
                    <a:pt x="7231" y="3693"/>
                  </a:cubicBezTo>
                  <a:lnTo>
                    <a:pt x="7231" y="3919"/>
                  </a:lnTo>
                  <a:cubicBezTo>
                    <a:pt x="7207" y="4145"/>
                    <a:pt x="7207" y="4372"/>
                    <a:pt x="7231" y="4598"/>
                  </a:cubicBezTo>
                  <a:cubicBezTo>
                    <a:pt x="7231" y="5550"/>
                    <a:pt x="7254" y="6503"/>
                    <a:pt x="7290" y="7444"/>
                  </a:cubicBezTo>
                  <a:cubicBezTo>
                    <a:pt x="7171" y="7444"/>
                    <a:pt x="7064" y="7420"/>
                    <a:pt x="6957" y="7384"/>
                  </a:cubicBezTo>
                  <a:cubicBezTo>
                    <a:pt x="5885" y="6967"/>
                    <a:pt x="5123" y="6027"/>
                    <a:pt x="4921" y="4907"/>
                  </a:cubicBezTo>
                  <a:cubicBezTo>
                    <a:pt x="4890" y="4730"/>
                    <a:pt x="4749" y="4651"/>
                    <a:pt x="4601" y="4651"/>
                  </a:cubicBezTo>
                  <a:cubicBezTo>
                    <a:pt x="4412" y="4651"/>
                    <a:pt x="4212" y="4782"/>
                    <a:pt x="4218" y="5003"/>
                  </a:cubicBezTo>
                  <a:cubicBezTo>
                    <a:pt x="4266" y="6789"/>
                    <a:pt x="5576" y="8277"/>
                    <a:pt x="7326" y="8563"/>
                  </a:cubicBezTo>
                  <a:cubicBezTo>
                    <a:pt x="7362" y="9468"/>
                    <a:pt x="7409" y="10361"/>
                    <a:pt x="7457" y="11265"/>
                  </a:cubicBezTo>
                  <a:cubicBezTo>
                    <a:pt x="7239" y="11294"/>
                    <a:pt x="7020" y="11307"/>
                    <a:pt x="6801" y="11307"/>
                  </a:cubicBezTo>
                  <a:cubicBezTo>
                    <a:pt x="6278" y="11307"/>
                    <a:pt x="5754" y="11230"/>
                    <a:pt x="5242" y="11087"/>
                  </a:cubicBezTo>
                  <a:cubicBezTo>
                    <a:pt x="4933" y="10622"/>
                    <a:pt x="4576" y="10182"/>
                    <a:pt x="4325" y="9658"/>
                  </a:cubicBezTo>
                  <a:cubicBezTo>
                    <a:pt x="3944" y="8896"/>
                    <a:pt x="3790" y="8098"/>
                    <a:pt x="3528" y="7301"/>
                  </a:cubicBezTo>
                  <a:cubicBezTo>
                    <a:pt x="3491" y="7163"/>
                    <a:pt x="3369" y="7074"/>
                    <a:pt x="3238" y="7074"/>
                  </a:cubicBezTo>
                  <a:cubicBezTo>
                    <a:pt x="3200" y="7074"/>
                    <a:pt x="3161" y="7082"/>
                    <a:pt x="3123" y="7098"/>
                  </a:cubicBezTo>
                  <a:lnTo>
                    <a:pt x="3111" y="7098"/>
                  </a:lnTo>
                  <a:cubicBezTo>
                    <a:pt x="2992" y="7146"/>
                    <a:pt x="2921" y="7253"/>
                    <a:pt x="2921" y="7372"/>
                  </a:cubicBezTo>
                  <a:cubicBezTo>
                    <a:pt x="2885" y="8146"/>
                    <a:pt x="3087" y="9122"/>
                    <a:pt x="3444" y="10015"/>
                  </a:cubicBezTo>
                  <a:lnTo>
                    <a:pt x="3433" y="10003"/>
                  </a:lnTo>
                  <a:cubicBezTo>
                    <a:pt x="2182" y="8837"/>
                    <a:pt x="1432" y="7241"/>
                    <a:pt x="658" y="5753"/>
                  </a:cubicBezTo>
                  <a:cubicBezTo>
                    <a:pt x="606" y="5648"/>
                    <a:pt x="508" y="5603"/>
                    <a:pt x="406" y="5603"/>
                  </a:cubicBezTo>
                  <a:cubicBezTo>
                    <a:pt x="209" y="5603"/>
                    <a:pt x="0" y="5771"/>
                    <a:pt x="87" y="5991"/>
                  </a:cubicBezTo>
                  <a:cubicBezTo>
                    <a:pt x="825" y="7884"/>
                    <a:pt x="1670" y="9860"/>
                    <a:pt x="3313" y="11158"/>
                  </a:cubicBezTo>
                  <a:cubicBezTo>
                    <a:pt x="3730" y="11480"/>
                    <a:pt x="4171" y="11742"/>
                    <a:pt x="4647" y="11944"/>
                  </a:cubicBezTo>
                  <a:cubicBezTo>
                    <a:pt x="4718" y="12027"/>
                    <a:pt x="4802" y="12099"/>
                    <a:pt x="4885" y="12170"/>
                  </a:cubicBezTo>
                  <a:cubicBezTo>
                    <a:pt x="4975" y="12240"/>
                    <a:pt x="5086" y="12277"/>
                    <a:pt x="5195" y="12277"/>
                  </a:cubicBezTo>
                  <a:cubicBezTo>
                    <a:pt x="5273" y="12277"/>
                    <a:pt x="5351" y="12258"/>
                    <a:pt x="5421" y="12218"/>
                  </a:cubicBezTo>
                  <a:cubicBezTo>
                    <a:pt x="5769" y="12324"/>
                    <a:pt x="6134" y="12377"/>
                    <a:pt x="6500" y="12377"/>
                  </a:cubicBezTo>
                  <a:cubicBezTo>
                    <a:pt x="6834" y="12377"/>
                    <a:pt x="7169" y="12333"/>
                    <a:pt x="7493" y="12242"/>
                  </a:cubicBezTo>
                  <a:cubicBezTo>
                    <a:pt x="7564" y="13670"/>
                    <a:pt x="7635" y="15099"/>
                    <a:pt x="7695" y="16528"/>
                  </a:cubicBezTo>
                  <a:cubicBezTo>
                    <a:pt x="7493" y="16457"/>
                    <a:pt x="7314" y="16385"/>
                    <a:pt x="7123" y="16302"/>
                  </a:cubicBezTo>
                  <a:cubicBezTo>
                    <a:pt x="6659" y="16076"/>
                    <a:pt x="6207" y="15802"/>
                    <a:pt x="5790" y="15504"/>
                  </a:cubicBezTo>
                  <a:cubicBezTo>
                    <a:pt x="4849" y="14790"/>
                    <a:pt x="4040" y="13909"/>
                    <a:pt x="3409" y="12920"/>
                  </a:cubicBezTo>
                  <a:cubicBezTo>
                    <a:pt x="3367" y="12854"/>
                    <a:pt x="3300" y="12825"/>
                    <a:pt x="3234" y="12825"/>
                  </a:cubicBezTo>
                  <a:cubicBezTo>
                    <a:pt x="3108" y="12825"/>
                    <a:pt x="2985" y="12927"/>
                    <a:pt x="3040" y="13075"/>
                  </a:cubicBezTo>
                  <a:cubicBezTo>
                    <a:pt x="3040" y="13099"/>
                    <a:pt x="3052" y="13123"/>
                    <a:pt x="3063" y="13147"/>
                  </a:cubicBezTo>
                  <a:cubicBezTo>
                    <a:pt x="3075" y="13182"/>
                    <a:pt x="3075" y="13170"/>
                    <a:pt x="3075" y="13182"/>
                  </a:cubicBezTo>
                  <a:cubicBezTo>
                    <a:pt x="3361" y="14040"/>
                    <a:pt x="3814" y="14837"/>
                    <a:pt x="4409" y="15516"/>
                  </a:cubicBezTo>
                  <a:cubicBezTo>
                    <a:pt x="4314" y="15492"/>
                    <a:pt x="4230" y="15480"/>
                    <a:pt x="4183" y="15456"/>
                  </a:cubicBezTo>
                  <a:cubicBezTo>
                    <a:pt x="3194" y="15159"/>
                    <a:pt x="2385" y="14540"/>
                    <a:pt x="1694" y="13790"/>
                  </a:cubicBezTo>
                  <a:cubicBezTo>
                    <a:pt x="1633" y="13719"/>
                    <a:pt x="1564" y="13690"/>
                    <a:pt x="1497" y="13690"/>
                  </a:cubicBezTo>
                  <a:cubicBezTo>
                    <a:pt x="1304" y="13690"/>
                    <a:pt x="1133" y="13935"/>
                    <a:pt x="1230" y="14147"/>
                  </a:cubicBezTo>
                  <a:cubicBezTo>
                    <a:pt x="1897" y="15552"/>
                    <a:pt x="3373" y="16457"/>
                    <a:pt x="4909" y="16576"/>
                  </a:cubicBezTo>
                  <a:cubicBezTo>
                    <a:pt x="5064" y="16576"/>
                    <a:pt x="5207" y="16504"/>
                    <a:pt x="5302" y="16361"/>
                  </a:cubicBezTo>
                  <a:cubicBezTo>
                    <a:pt x="5957" y="16909"/>
                    <a:pt x="6873" y="17552"/>
                    <a:pt x="7743" y="17754"/>
                  </a:cubicBezTo>
                  <a:cubicBezTo>
                    <a:pt x="7766" y="18195"/>
                    <a:pt x="7778" y="18623"/>
                    <a:pt x="7802" y="19052"/>
                  </a:cubicBezTo>
                  <a:cubicBezTo>
                    <a:pt x="7862" y="20374"/>
                    <a:pt x="7933" y="21683"/>
                    <a:pt x="8005" y="22993"/>
                  </a:cubicBezTo>
                  <a:cubicBezTo>
                    <a:pt x="8064" y="24100"/>
                    <a:pt x="8124" y="25196"/>
                    <a:pt x="8195" y="26303"/>
                  </a:cubicBezTo>
                  <a:cubicBezTo>
                    <a:pt x="8255" y="27351"/>
                    <a:pt x="8219" y="28470"/>
                    <a:pt x="8505" y="29470"/>
                  </a:cubicBezTo>
                  <a:cubicBezTo>
                    <a:pt x="8604" y="29792"/>
                    <a:pt x="8934" y="29975"/>
                    <a:pt x="9246" y="29975"/>
                  </a:cubicBezTo>
                  <a:cubicBezTo>
                    <a:pt x="9533" y="29975"/>
                    <a:pt x="9805" y="29819"/>
                    <a:pt x="9862" y="29470"/>
                  </a:cubicBezTo>
                  <a:cubicBezTo>
                    <a:pt x="10029" y="28434"/>
                    <a:pt x="9886" y="27351"/>
                    <a:pt x="9814" y="26303"/>
                  </a:cubicBezTo>
                  <a:lnTo>
                    <a:pt x="9600" y="22993"/>
                  </a:lnTo>
                  <a:cubicBezTo>
                    <a:pt x="9481" y="21267"/>
                    <a:pt x="9362" y="19540"/>
                    <a:pt x="9219" y="17814"/>
                  </a:cubicBezTo>
                  <a:cubicBezTo>
                    <a:pt x="9207" y="17695"/>
                    <a:pt x="9195" y="17576"/>
                    <a:pt x="9195" y="17457"/>
                  </a:cubicBezTo>
                  <a:lnTo>
                    <a:pt x="9195" y="17457"/>
                  </a:lnTo>
                  <a:cubicBezTo>
                    <a:pt x="9579" y="17651"/>
                    <a:pt x="9984" y="17742"/>
                    <a:pt x="10395" y="17742"/>
                  </a:cubicBezTo>
                  <a:cubicBezTo>
                    <a:pt x="10864" y="17742"/>
                    <a:pt x="11340" y="17625"/>
                    <a:pt x="11803" y="17409"/>
                  </a:cubicBezTo>
                  <a:cubicBezTo>
                    <a:pt x="12624" y="17028"/>
                    <a:pt x="13600" y="16195"/>
                    <a:pt x="13493" y="15183"/>
                  </a:cubicBezTo>
                  <a:cubicBezTo>
                    <a:pt x="13485" y="15044"/>
                    <a:pt x="13371" y="14950"/>
                    <a:pt x="13251" y="14950"/>
                  </a:cubicBezTo>
                  <a:cubicBezTo>
                    <a:pt x="13195" y="14950"/>
                    <a:pt x="13138" y="14971"/>
                    <a:pt x="13088" y="15016"/>
                  </a:cubicBezTo>
                  <a:cubicBezTo>
                    <a:pt x="12565" y="15528"/>
                    <a:pt x="12196" y="16159"/>
                    <a:pt x="11529" y="16516"/>
                  </a:cubicBezTo>
                  <a:cubicBezTo>
                    <a:pt x="10993" y="16784"/>
                    <a:pt x="10407" y="16920"/>
                    <a:pt x="9817" y="16920"/>
                  </a:cubicBezTo>
                  <a:cubicBezTo>
                    <a:pt x="9594" y="16920"/>
                    <a:pt x="9370" y="16901"/>
                    <a:pt x="9148" y="16861"/>
                  </a:cubicBezTo>
                  <a:cubicBezTo>
                    <a:pt x="9136" y="16754"/>
                    <a:pt x="9136" y="16647"/>
                    <a:pt x="9124" y="16540"/>
                  </a:cubicBezTo>
                  <a:cubicBezTo>
                    <a:pt x="9100" y="16337"/>
                    <a:pt x="9088" y="16147"/>
                    <a:pt x="9076" y="15956"/>
                  </a:cubicBezTo>
                  <a:cubicBezTo>
                    <a:pt x="9100" y="15956"/>
                    <a:pt x="9136" y="15956"/>
                    <a:pt x="9159" y="15945"/>
                  </a:cubicBezTo>
                  <a:cubicBezTo>
                    <a:pt x="10493" y="15492"/>
                    <a:pt x="11517" y="14575"/>
                    <a:pt x="12207" y="13373"/>
                  </a:cubicBezTo>
                  <a:cubicBezTo>
                    <a:pt x="12541" y="12766"/>
                    <a:pt x="12827" y="12123"/>
                    <a:pt x="13041" y="11468"/>
                  </a:cubicBezTo>
                  <a:cubicBezTo>
                    <a:pt x="13731" y="11420"/>
                    <a:pt x="14458" y="11182"/>
                    <a:pt x="14958" y="10694"/>
                  </a:cubicBezTo>
                  <a:cubicBezTo>
                    <a:pt x="15374" y="10301"/>
                    <a:pt x="16041" y="9241"/>
                    <a:pt x="15732" y="8646"/>
                  </a:cubicBezTo>
                  <a:cubicBezTo>
                    <a:pt x="15672" y="8500"/>
                    <a:pt x="15537" y="8416"/>
                    <a:pt x="15400" y="8416"/>
                  </a:cubicBezTo>
                  <a:cubicBezTo>
                    <a:pt x="15347" y="8416"/>
                    <a:pt x="15293" y="8429"/>
                    <a:pt x="15244" y="8456"/>
                  </a:cubicBezTo>
                  <a:cubicBezTo>
                    <a:pt x="14910" y="8610"/>
                    <a:pt x="14946" y="9110"/>
                    <a:pt x="14815" y="9408"/>
                  </a:cubicBezTo>
                  <a:cubicBezTo>
                    <a:pt x="14517" y="10099"/>
                    <a:pt x="13910" y="10742"/>
                    <a:pt x="13184" y="10980"/>
                  </a:cubicBezTo>
                  <a:cubicBezTo>
                    <a:pt x="13374" y="10265"/>
                    <a:pt x="13446" y="9527"/>
                    <a:pt x="13362" y="8789"/>
                  </a:cubicBezTo>
                  <a:cubicBezTo>
                    <a:pt x="13349" y="8680"/>
                    <a:pt x="13253" y="8626"/>
                    <a:pt x="13152" y="8626"/>
                  </a:cubicBezTo>
                  <a:cubicBezTo>
                    <a:pt x="13067" y="8626"/>
                    <a:pt x="12977" y="8665"/>
                    <a:pt x="12934" y="8741"/>
                  </a:cubicBezTo>
                  <a:cubicBezTo>
                    <a:pt x="12231" y="9908"/>
                    <a:pt x="12136" y="11444"/>
                    <a:pt x="11505" y="12682"/>
                  </a:cubicBezTo>
                  <a:cubicBezTo>
                    <a:pt x="11469" y="12766"/>
                    <a:pt x="11434" y="12837"/>
                    <a:pt x="11386" y="12920"/>
                  </a:cubicBezTo>
                  <a:cubicBezTo>
                    <a:pt x="11553" y="11515"/>
                    <a:pt x="11398" y="10063"/>
                    <a:pt x="11100" y="8706"/>
                  </a:cubicBezTo>
                  <a:cubicBezTo>
                    <a:pt x="11063" y="8536"/>
                    <a:pt x="10910" y="8458"/>
                    <a:pt x="10757" y="8458"/>
                  </a:cubicBezTo>
                  <a:cubicBezTo>
                    <a:pt x="10567" y="8458"/>
                    <a:pt x="10377" y="8578"/>
                    <a:pt x="10410" y="8789"/>
                  </a:cubicBezTo>
                  <a:cubicBezTo>
                    <a:pt x="10624" y="10599"/>
                    <a:pt x="10398" y="12313"/>
                    <a:pt x="10100" y="14087"/>
                  </a:cubicBezTo>
                  <a:cubicBezTo>
                    <a:pt x="10076" y="14218"/>
                    <a:pt x="10100" y="14361"/>
                    <a:pt x="10171" y="14468"/>
                  </a:cubicBezTo>
                  <a:cubicBezTo>
                    <a:pt x="9826" y="14790"/>
                    <a:pt x="9433" y="15040"/>
                    <a:pt x="9017" y="15242"/>
                  </a:cubicBezTo>
                  <a:cubicBezTo>
                    <a:pt x="8850" y="12992"/>
                    <a:pt x="8707" y="10718"/>
                    <a:pt x="8516" y="8467"/>
                  </a:cubicBezTo>
                  <a:cubicBezTo>
                    <a:pt x="8588" y="8396"/>
                    <a:pt x="8636" y="8313"/>
                    <a:pt x="8671" y="8217"/>
                  </a:cubicBezTo>
                  <a:cubicBezTo>
                    <a:pt x="8743" y="8015"/>
                    <a:pt x="8647" y="7789"/>
                    <a:pt x="8445" y="7694"/>
                  </a:cubicBezTo>
                  <a:cubicBezTo>
                    <a:pt x="8397" y="7134"/>
                    <a:pt x="8350" y="6574"/>
                    <a:pt x="8302" y="6015"/>
                  </a:cubicBezTo>
                  <a:cubicBezTo>
                    <a:pt x="9362" y="5896"/>
                    <a:pt x="10183" y="5396"/>
                    <a:pt x="10862" y="4538"/>
                  </a:cubicBezTo>
                  <a:cubicBezTo>
                    <a:pt x="10891" y="4568"/>
                    <a:pt x="10929" y="4589"/>
                    <a:pt x="10968" y="4589"/>
                  </a:cubicBezTo>
                  <a:cubicBezTo>
                    <a:pt x="10976" y="4589"/>
                    <a:pt x="10985" y="4588"/>
                    <a:pt x="10993" y="4586"/>
                  </a:cubicBezTo>
                  <a:cubicBezTo>
                    <a:pt x="12196" y="4515"/>
                    <a:pt x="13219" y="3681"/>
                    <a:pt x="13553" y="2526"/>
                  </a:cubicBezTo>
                  <a:cubicBezTo>
                    <a:pt x="13632" y="2226"/>
                    <a:pt x="13400" y="2032"/>
                    <a:pt x="13167" y="2032"/>
                  </a:cubicBezTo>
                  <a:cubicBezTo>
                    <a:pt x="13013" y="2032"/>
                    <a:pt x="12857" y="2117"/>
                    <a:pt x="12791" y="2312"/>
                  </a:cubicBezTo>
                  <a:cubicBezTo>
                    <a:pt x="12529" y="3122"/>
                    <a:pt x="11934" y="3788"/>
                    <a:pt x="11148" y="4134"/>
                  </a:cubicBezTo>
                  <a:cubicBezTo>
                    <a:pt x="11719" y="3241"/>
                    <a:pt x="12160" y="1955"/>
                    <a:pt x="11755" y="978"/>
                  </a:cubicBezTo>
                  <a:cubicBezTo>
                    <a:pt x="11697" y="805"/>
                    <a:pt x="11553" y="724"/>
                    <a:pt x="11410" y="724"/>
                  </a:cubicBezTo>
                  <a:cubicBezTo>
                    <a:pt x="11228" y="724"/>
                    <a:pt x="11047" y="853"/>
                    <a:pt x="11041" y="1086"/>
                  </a:cubicBezTo>
                  <a:cubicBezTo>
                    <a:pt x="10933" y="2098"/>
                    <a:pt x="10969" y="2919"/>
                    <a:pt x="10362" y="3812"/>
                  </a:cubicBezTo>
                  <a:cubicBezTo>
                    <a:pt x="9826" y="4550"/>
                    <a:pt x="9088" y="5110"/>
                    <a:pt x="8243" y="5443"/>
                  </a:cubicBezTo>
                  <a:cubicBezTo>
                    <a:pt x="8219" y="5277"/>
                    <a:pt x="8207" y="5110"/>
                    <a:pt x="8183" y="4943"/>
                  </a:cubicBezTo>
                  <a:cubicBezTo>
                    <a:pt x="8266" y="4491"/>
                    <a:pt x="8195" y="3955"/>
                    <a:pt x="8171" y="3491"/>
                  </a:cubicBezTo>
                  <a:cubicBezTo>
                    <a:pt x="8171" y="3467"/>
                    <a:pt x="8171" y="3431"/>
                    <a:pt x="8171" y="3407"/>
                  </a:cubicBezTo>
                  <a:lnTo>
                    <a:pt x="8171" y="3169"/>
                  </a:lnTo>
                  <a:cubicBezTo>
                    <a:pt x="8183" y="2229"/>
                    <a:pt x="8243" y="1288"/>
                    <a:pt x="8326" y="347"/>
                  </a:cubicBezTo>
                  <a:cubicBezTo>
                    <a:pt x="8339" y="127"/>
                    <a:pt x="8140" y="1"/>
                    <a:pt x="7947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35"/>
            <p:cNvSpPr/>
            <p:nvPr/>
          </p:nvSpPr>
          <p:spPr>
            <a:xfrm>
              <a:off x="4999563" y="2336872"/>
              <a:ext cx="715235" cy="714707"/>
            </a:xfrm>
            <a:custGeom>
              <a:rect b="b" l="l" r="r" t="t"/>
              <a:pathLst>
                <a:path extrusionOk="0" h="21666" w="21682">
                  <a:moveTo>
                    <a:pt x="8902" y="0"/>
                  </a:moveTo>
                  <a:cubicBezTo>
                    <a:pt x="6889" y="0"/>
                    <a:pt x="5560" y="2170"/>
                    <a:pt x="5680" y="4198"/>
                  </a:cubicBezTo>
                  <a:cubicBezTo>
                    <a:pt x="5091" y="3934"/>
                    <a:pt x="4473" y="3751"/>
                    <a:pt x="3864" y="3751"/>
                  </a:cubicBezTo>
                  <a:cubicBezTo>
                    <a:pt x="3402" y="3751"/>
                    <a:pt x="2945" y="3857"/>
                    <a:pt x="2513" y="4114"/>
                  </a:cubicBezTo>
                  <a:cubicBezTo>
                    <a:pt x="1191" y="4912"/>
                    <a:pt x="500" y="6793"/>
                    <a:pt x="274" y="8246"/>
                  </a:cubicBezTo>
                  <a:cubicBezTo>
                    <a:pt x="0" y="10032"/>
                    <a:pt x="536" y="11758"/>
                    <a:pt x="2060" y="12794"/>
                  </a:cubicBezTo>
                  <a:cubicBezTo>
                    <a:pt x="2239" y="12913"/>
                    <a:pt x="2429" y="13020"/>
                    <a:pt x="2620" y="13115"/>
                  </a:cubicBezTo>
                  <a:cubicBezTo>
                    <a:pt x="1667" y="14473"/>
                    <a:pt x="1203" y="16259"/>
                    <a:pt x="2143" y="17759"/>
                  </a:cubicBezTo>
                  <a:cubicBezTo>
                    <a:pt x="2786" y="18771"/>
                    <a:pt x="3917" y="19318"/>
                    <a:pt x="5084" y="19461"/>
                  </a:cubicBezTo>
                  <a:cubicBezTo>
                    <a:pt x="5352" y="19509"/>
                    <a:pt x="5626" y="19533"/>
                    <a:pt x="5900" y="19533"/>
                  </a:cubicBezTo>
                  <a:cubicBezTo>
                    <a:pt x="6174" y="19533"/>
                    <a:pt x="6448" y="19509"/>
                    <a:pt x="6715" y="19461"/>
                  </a:cubicBezTo>
                  <a:cubicBezTo>
                    <a:pt x="6870" y="19426"/>
                    <a:pt x="7013" y="19390"/>
                    <a:pt x="7168" y="19342"/>
                  </a:cubicBezTo>
                  <a:cubicBezTo>
                    <a:pt x="7335" y="19759"/>
                    <a:pt x="7608" y="20128"/>
                    <a:pt x="7966" y="20402"/>
                  </a:cubicBezTo>
                  <a:cubicBezTo>
                    <a:pt x="8412" y="21095"/>
                    <a:pt x="9183" y="21521"/>
                    <a:pt x="10003" y="21521"/>
                  </a:cubicBezTo>
                  <a:cubicBezTo>
                    <a:pt x="10015" y="21521"/>
                    <a:pt x="10026" y="21521"/>
                    <a:pt x="10037" y="21521"/>
                  </a:cubicBezTo>
                  <a:cubicBezTo>
                    <a:pt x="10454" y="21509"/>
                    <a:pt x="10859" y="21390"/>
                    <a:pt x="11204" y="21164"/>
                  </a:cubicBezTo>
                  <a:cubicBezTo>
                    <a:pt x="11180" y="20723"/>
                    <a:pt x="11168" y="20295"/>
                    <a:pt x="11145" y="19854"/>
                  </a:cubicBezTo>
                  <a:cubicBezTo>
                    <a:pt x="10275" y="19652"/>
                    <a:pt x="9359" y="19009"/>
                    <a:pt x="8704" y="18461"/>
                  </a:cubicBezTo>
                  <a:cubicBezTo>
                    <a:pt x="8609" y="18592"/>
                    <a:pt x="8466" y="18676"/>
                    <a:pt x="8311" y="18676"/>
                  </a:cubicBezTo>
                  <a:cubicBezTo>
                    <a:pt x="6775" y="18545"/>
                    <a:pt x="5299" y="17652"/>
                    <a:pt x="4632" y="16235"/>
                  </a:cubicBezTo>
                  <a:cubicBezTo>
                    <a:pt x="4534" y="16022"/>
                    <a:pt x="4708" y="15783"/>
                    <a:pt x="4901" y="15783"/>
                  </a:cubicBezTo>
                  <a:cubicBezTo>
                    <a:pt x="4967" y="15783"/>
                    <a:pt x="5035" y="15811"/>
                    <a:pt x="5096" y="15878"/>
                  </a:cubicBezTo>
                  <a:cubicBezTo>
                    <a:pt x="5787" y="16628"/>
                    <a:pt x="6584" y="17259"/>
                    <a:pt x="7573" y="17556"/>
                  </a:cubicBezTo>
                  <a:cubicBezTo>
                    <a:pt x="7644" y="17568"/>
                    <a:pt x="7716" y="17592"/>
                    <a:pt x="7811" y="17604"/>
                  </a:cubicBezTo>
                  <a:cubicBezTo>
                    <a:pt x="7216" y="16925"/>
                    <a:pt x="6751" y="16140"/>
                    <a:pt x="6465" y="15282"/>
                  </a:cubicBezTo>
                  <a:cubicBezTo>
                    <a:pt x="6465" y="15270"/>
                    <a:pt x="6465" y="15258"/>
                    <a:pt x="6454" y="15247"/>
                  </a:cubicBezTo>
                  <a:cubicBezTo>
                    <a:pt x="6454" y="15223"/>
                    <a:pt x="6442" y="15187"/>
                    <a:pt x="6430" y="15163"/>
                  </a:cubicBezTo>
                  <a:cubicBezTo>
                    <a:pt x="6383" y="15015"/>
                    <a:pt x="6504" y="14913"/>
                    <a:pt x="6627" y="14913"/>
                  </a:cubicBezTo>
                  <a:cubicBezTo>
                    <a:pt x="6692" y="14913"/>
                    <a:pt x="6757" y="14942"/>
                    <a:pt x="6799" y="15008"/>
                  </a:cubicBezTo>
                  <a:cubicBezTo>
                    <a:pt x="7430" y="16009"/>
                    <a:pt x="8239" y="16878"/>
                    <a:pt x="9180" y="17592"/>
                  </a:cubicBezTo>
                  <a:cubicBezTo>
                    <a:pt x="9597" y="17902"/>
                    <a:pt x="10049" y="18164"/>
                    <a:pt x="10514" y="18390"/>
                  </a:cubicBezTo>
                  <a:cubicBezTo>
                    <a:pt x="10704" y="18485"/>
                    <a:pt x="10895" y="18556"/>
                    <a:pt x="11085" y="18616"/>
                  </a:cubicBezTo>
                  <a:cubicBezTo>
                    <a:pt x="11026" y="17187"/>
                    <a:pt x="10954" y="15759"/>
                    <a:pt x="10883" y="14342"/>
                  </a:cubicBezTo>
                  <a:cubicBezTo>
                    <a:pt x="10559" y="14427"/>
                    <a:pt x="10227" y="14471"/>
                    <a:pt x="9894" y="14471"/>
                  </a:cubicBezTo>
                  <a:cubicBezTo>
                    <a:pt x="9530" y="14471"/>
                    <a:pt x="9166" y="14418"/>
                    <a:pt x="8811" y="14306"/>
                  </a:cubicBezTo>
                  <a:cubicBezTo>
                    <a:pt x="8741" y="14346"/>
                    <a:pt x="8663" y="14365"/>
                    <a:pt x="8586" y="14365"/>
                  </a:cubicBezTo>
                  <a:cubicBezTo>
                    <a:pt x="8478" y="14365"/>
                    <a:pt x="8370" y="14328"/>
                    <a:pt x="8287" y="14258"/>
                  </a:cubicBezTo>
                  <a:cubicBezTo>
                    <a:pt x="8204" y="14187"/>
                    <a:pt x="8120" y="14115"/>
                    <a:pt x="8037" y="14032"/>
                  </a:cubicBezTo>
                  <a:cubicBezTo>
                    <a:pt x="7561" y="13830"/>
                    <a:pt x="7120" y="13568"/>
                    <a:pt x="6715" y="13246"/>
                  </a:cubicBezTo>
                  <a:cubicBezTo>
                    <a:pt x="5072" y="11960"/>
                    <a:pt x="4215" y="9972"/>
                    <a:pt x="3477" y="8079"/>
                  </a:cubicBezTo>
                  <a:cubicBezTo>
                    <a:pt x="3398" y="7859"/>
                    <a:pt x="3605" y="7691"/>
                    <a:pt x="3799" y="7691"/>
                  </a:cubicBezTo>
                  <a:cubicBezTo>
                    <a:pt x="3899" y="7691"/>
                    <a:pt x="3996" y="7736"/>
                    <a:pt x="4048" y="7841"/>
                  </a:cubicBezTo>
                  <a:cubicBezTo>
                    <a:pt x="4822" y="9329"/>
                    <a:pt x="5572" y="10925"/>
                    <a:pt x="6823" y="12091"/>
                  </a:cubicBezTo>
                  <a:lnTo>
                    <a:pt x="6835" y="12103"/>
                  </a:lnTo>
                  <a:cubicBezTo>
                    <a:pt x="6477" y="11210"/>
                    <a:pt x="6275" y="10234"/>
                    <a:pt x="6311" y="9460"/>
                  </a:cubicBezTo>
                  <a:cubicBezTo>
                    <a:pt x="6311" y="9341"/>
                    <a:pt x="6382" y="9234"/>
                    <a:pt x="6501" y="9186"/>
                  </a:cubicBezTo>
                  <a:cubicBezTo>
                    <a:pt x="6472" y="9158"/>
                    <a:pt x="6461" y="9116"/>
                    <a:pt x="6470" y="9116"/>
                  </a:cubicBezTo>
                  <a:cubicBezTo>
                    <a:pt x="6475" y="9116"/>
                    <a:pt x="6489" y="9134"/>
                    <a:pt x="6513" y="9186"/>
                  </a:cubicBezTo>
                  <a:cubicBezTo>
                    <a:pt x="6551" y="9170"/>
                    <a:pt x="6590" y="9162"/>
                    <a:pt x="6628" y="9162"/>
                  </a:cubicBezTo>
                  <a:cubicBezTo>
                    <a:pt x="6759" y="9162"/>
                    <a:pt x="6881" y="9251"/>
                    <a:pt x="6918" y="9389"/>
                  </a:cubicBezTo>
                  <a:cubicBezTo>
                    <a:pt x="7192" y="10186"/>
                    <a:pt x="7346" y="10984"/>
                    <a:pt x="7716" y="11758"/>
                  </a:cubicBezTo>
                  <a:cubicBezTo>
                    <a:pt x="7978" y="12270"/>
                    <a:pt x="8323" y="12711"/>
                    <a:pt x="8644" y="13175"/>
                  </a:cubicBezTo>
                  <a:cubicBezTo>
                    <a:pt x="9144" y="13327"/>
                    <a:pt x="9668" y="13402"/>
                    <a:pt x="10195" y="13402"/>
                  </a:cubicBezTo>
                  <a:cubicBezTo>
                    <a:pt x="10409" y="13402"/>
                    <a:pt x="10622" y="13389"/>
                    <a:pt x="10835" y="13365"/>
                  </a:cubicBezTo>
                  <a:cubicBezTo>
                    <a:pt x="10787" y="12472"/>
                    <a:pt x="10740" y="11568"/>
                    <a:pt x="10704" y="10663"/>
                  </a:cubicBezTo>
                  <a:cubicBezTo>
                    <a:pt x="8954" y="10389"/>
                    <a:pt x="7644" y="8889"/>
                    <a:pt x="7597" y="7115"/>
                  </a:cubicBezTo>
                  <a:cubicBezTo>
                    <a:pt x="7597" y="6889"/>
                    <a:pt x="7793" y="6759"/>
                    <a:pt x="7979" y="6759"/>
                  </a:cubicBezTo>
                  <a:cubicBezTo>
                    <a:pt x="8127" y="6759"/>
                    <a:pt x="8267" y="6840"/>
                    <a:pt x="8299" y="7019"/>
                  </a:cubicBezTo>
                  <a:cubicBezTo>
                    <a:pt x="8501" y="8139"/>
                    <a:pt x="9263" y="9067"/>
                    <a:pt x="10335" y="9484"/>
                  </a:cubicBezTo>
                  <a:cubicBezTo>
                    <a:pt x="10442" y="9520"/>
                    <a:pt x="10549" y="9543"/>
                    <a:pt x="10668" y="9555"/>
                  </a:cubicBezTo>
                  <a:cubicBezTo>
                    <a:pt x="10633" y="8603"/>
                    <a:pt x="10609" y="7650"/>
                    <a:pt x="10609" y="6710"/>
                  </a:cubicBezTo>
                  <a:cubicBezTo>
                    <a:pt x="10585" y="6472"/>
                    <a:pt x="10585" y="6245"/>
                    <a:pt x="10609" y="6019"/>
                  </a:cubicBezTo>
                  <a:lnTo>
                    <a:pt x="10609" y="5793"/>
                  </a:lnTo>
                  <a:cubicBezTo>
                    <a:pt x="9537" y="5293"/>
                    <a:pt x="8859" y="4209"/>
                    <a:pt x="8870" y="3031"/>
                  </a:cubicBezTo>
                  <a:cubicBezTo>
                    <a:pt x="8870" y="2825"/>
                    <a:pt x="9015" y="2727"/>
                    <a:pt x="9166" y="2727"/>
                  </a:cubicBezTo>
                  <a:cubicBezTo>
                    <a:pt x="9321" y="2727"/>
                    <a:pt x="9483" y="2831"/>
                    <a:pt x="9502" y="3031"/>
                  </a:cubicBezTo>
                  <a:cubicBezTo>
                    <a:pt x="9597" y="3805"/>
                    <a:pt x="10025" y="4483"/>
                    <a:pt x="10680" y="4900"/>
                  </a:cubicBezTo>
                  <a:cubicBezTo>
                    <a:pt x="10728" y="4043"/>
                    <a:pt x="10835" y="3197"/>
                    <a:pt x="10990" y="2364"/>
                  </a:cubicBezTo>
                  <a:cubicBezTo>
                    <a:pt x="11026" y="2187"/>
                    <a:pt x="11172" y="2108"/>
                    <a:pt x="11322" y="2108"/>
                  </a:cubicBezTo>
                  <a:cubicBezTo>
                    <a:pt x="11514" y="2108"/>
                    <a:pt x="11712" y="2238"/>
                    <a:pt x="11692" y="2459"/>
                  </a:cubicBezTo>
                  <a:cubicBezTo>
                    <a:pt x="11621" y="3388"/>
                    <a:pt x="11573" y="4340"/>
                    <a:pt x="11549" y="5281"/>
                  </a:cubicBezTo>
                  <a:lnTo>
                    <a:pt x="11549" y="5507"/>
                  </a:lnTo>
                  <a:cubicBezTo>
                    <a:pt x="11549" y="5543"/>
                    <a:pt x="11549" y="5567"/>
                    <a:pt x="11549" y="5591"/>
                  </a:cubicBezTo>
                  <a:cubicBezTo>
                    <a:pt x="11573" y="6067"/>
                    <a:pt x="11645" y="6591"/>
                    <a:pt x="11561" y="7055"/>
                  </a:cubicBezTo>
                  <a:cubicBezTo>
                    <a:pt x="11585" y="7222"/>
                    <a:pt x="11597" y="7388"/>
                    <a:pt x="11621" y="7555"/>
                  </a:cubicBezTo>
                  <a:cubicBezTo>
                    <a:pt x="12466" y="7222"/>
                    <a:pt x="13204" y="6650"/>
                    <a:pt x="13740" y="5912"/>
                  </a:cubicBezTo>
                  <a:cubicBezTo>
                    <a:pt x="14347" y="5019"/>
                    <a:pt x="14312" y="4198"/>
                    <a:pt x="14419" y="3186"/>
                  </a:cubicBezTo>
                  <a:cubicBezTo>
                    <a:pt x="14425" y="2955"/>
                    <a:pt x="14607" y="2826"/>
                    <a:pt x="14788" y="2826"/>
                  </a:cubicBezTo>
                  <a:cubicBezTo>
                    <a:pt x="14934" y="2826"/>
                    <a:pt x="15080" y="2910"/>
                    <a:pt x="15133" y="3090"/>
                  </a:cubicBezTo>
                  <a:cubicBezTo>
                    <a:pt x="15538" y="4055"/>
                    <a:pt x="15086" y="5352"/>
                    <a:pt x="14526" y="6234"/>
                  </a:cubicBezTo>
                  <a:cubicBezTo>
                    <a:pt x="15312" y="5888"/>
                    <a:pt x="15907" y="5233"/>
                    <a:pt x="16169" y="4412"/>
                  </a:cubicBezTo>
                  <a:cubicBezTo>
                    <a:pt x="16231" y="4221"/>
                    <a:pt x="16386" y="4138"/>
                    <a:pt x="16542" y="4138"/>
                  </a:cubicBezTo>
                  <a:cubicBezTo>
                    <a:pt x="16775" y="4138"/>
                    <a:pt x="17010" y="4326"/>
                    <a:pt x="16931" y="4626"/>
                  </a:cubicBezTo>
                  <a:cubicBezTo>
                    <a:pt x="16598" y="5793"/>
                    <a:pt x="15574" y="6615"/>
                    <a:pt x="14371" y="6698"/>
                  </a:cubicBezTo>
                  <a:cubicBezTo>
                    <a:pt x="14324" y="6698"/>
                    <a:pt x="14276" y="6686"/>
                    <a:pt x="14240" y="6650"/>
                  </a:cubicBezTo>
                  <a:cubicBezTo>
                    <a:pt x="13562" y="7507"/>
                    <a:pt x="12740" y="8008"/>
                    <a:pt x="11668" y="8115"/>
                  </a:cubicBezTo>
                  <a:cubicBezTo>
                    <a:pt x="11728" y="8674"/>
                    <a:pt x="11776" y="9234"/>
                    <a:pt x="11823" y="9793"/>
                  </a:cubicBezTo>
                  <a:cubicBezTo>
                    <a:pt x="12026" y="9889"/>
                    <a:pt x="12109" y="10115"/>
                    <a:pt x="12038" y="10317"/>
                  </a:cubicBezTo>
                  <a:cubicBezTo>
                    <a:pt x="12014" y="10413"/>
                    <a:pt x="11966" y="10496"/>
                    <a:pt x="11895" y="10567"/>
                  </a:cubicBezTo>
                  <a:cubicBezTo>
                    <a:pt x="12073" y="12830"/>
                    <a:pt x="12228" y="15092"/>
                    <a:pt x="12395" y="17342"/>
                  </a:cubicBezTo>
                  <a:cubicBezTo>
                    <a:pt x="12811" y="17152"/>
                    <a:pt x="13204" y="16890"/>
                    <a:pt x="13550" y="16580"/>
                  </a:cubicBezTo>
                  <a:cubicBezTo>
                    <a:pt x="13478" y="16461"/>
                    <a:pt x="13454" y="16330"/>
                    <a:pt x="13478" y="16187"/>
                  </a:cubicBezTo>
                  <a:cubicBezTo>
                    <a:pt x="13776" y="14413"/>
                    <a:pt x="14002" y="12699"/>
                    <a:pt x="13788" y="10901"/>
                  </a:cubicBezTo>
                  <a:cubicBezTo>
                    <a:pt x="13761" y="10677"/>
                    <a:pt x="13950" y="10555"/>
                    <a:pt x="14137" y="10555"/>
                  </a:cubicBezTo>
                  <a:cubicBezTo>
                    <a:pt x="14289" y="10555"/>
                    <a:pt x="14441" y="10635"/>
                    <a:pt x="14478" y="10806"/>
                  </a:cubicBezTo>
                  <a:cubicBezTo>
                    <a:pt x="14776" y="12175"/>
                    <a:pt x="14919" y="13615"/>
                    <a:pt x="14764" y="15020"/>
                  </a:cubicBezTo>
                  <a:cubicBezTo>
                    <a:pt x="14800" y="14937"/>
                    <a:pt x="14847" y="14866"/>
                    <a:pt x="14883" y="14782"/>
                  </a:cubicBezTo>
                  <a:cubicBezTo>
                    <a:pt x="15514" y="13544"/>
                    <a:pt x="15609" y="12020"/>
                    <a:pt x="16312" y="10841"/>
                  </a:cubicBezTo>
                  <a:cubicBezTo>
                    <a:pt x="16356" y="10769"/>
                    <a:pt x="16447" y="10731"/>
                    <a:pt x="16534" y="10731"/>
                  </a:cubicBezTo>
                  <a:cubicBezTo>
                    <a:pt x="16634" y="10731"/>
                    <a:pt x="16728" y="10781"/>
                    <a:pt x="16741" y="10889"/>
                  </a:cubicBezTo>
                  <a:cubicBezTo>
                    <a:pt x="16824" y="11627"/>
                    <a:pt x="16752" y="12365"/>
                    <a:pt x="16562" y="13080"/>
                  </a:cubicBezTo>
                  <a:cubicBezTo>
                    <a:pt x="17276" y="12841"/>
                    <a:pt x="17884" y="12199"/>
                    <a:pt x="18181" y="11508"/>
                  </a:cubicBezTo>
                  <a:cubicBezTo>
                    <a:pt x="18312" y="11210"/>
                    <a:pt x="18288" y="10710"/>
                    <a:pt x="18622" y="10555"/>
                  </a:cubicBezTo>
                  <a:cubicBezTo>
                    <a:pt x="18670" y="10530"/>
                    <a:pt x="18722" y="10518"/>
                    <a:pt x="18774" y="10518"/>
                  </a:cubicBezTo>
                  <a:cubicBezTo>
                    <a:pt x="18916" y="10518"/>
                    <a:pt x="19058" y="10607"/>
                    <a:pt x="19110" y="10746"/>
                  </a:cubicBezTo>
                  <a:cubicBezTo>
                    <a:pt x="19419" y="11341"/>
                    <a:pt x="18753" y="12401"/>
                    <a:pt x="18336" y="12806"/>
                  </a:cubicBezTo>
                  <a:cubicBezTo>
                    <a:pt x="17836" y="13282"/>
                    <a:pt x="17110" y="13520"/>
                    <a:pt x="16419" y="13568"/>
                  </a:cubicBezTo>
                  <a:cubicBezTo>
                    <a:pt x="16205" y="14235"/>
                    <a:pt x="15919" y="14866"/>
                    <a:pt x="15586" y="15473"/>
                  </a:cubicBezTo>
                  <a:cubicBezTo>
                    <a:pt x="14895" y="16687"/>
                    <a:pt x="13871" y="17604"/>
                    <a:pt x="12538" y="18045"/>
                  </a:cubicBezTo>
                  <a:cubicBezTo>
                    <a:pt x="12514" y="18056"/>
                    <a:pt x="12490" y="18056"/>
                    <a:pt x="12454" y="18056"/>
                  </a:cubicBezTo>
                  <a:cubicBezTo>
                    <a:pt x="12466" y="18259"/>
                    <a:pt x="12478" y="18449"/>
                    <a:pt x="12502" y="18640"/>
                  </a:cubicBezTo>
                  <a:cubicBezTo>
                    <a:pt x="12502" y="18747"/>
                    <a:pt x="12514" y="18854"/>
                    <a:pt x="12526" y="18961"/>
                  </a:cubicBezTo>
                  <a:cubicBezTo>
                    <a:pt x="12749" y="19001"/>
                    <a:pt x="12975" y="19020"/>
                    <a:pt x="13199" y="19020"/>
                  </a:cubicBezTo>
                  <a:cubicBezTo>
                    <a:pt x="13788" y="19020"/>
                    <a:pt x="14373" y="18886"/>
                    <a:pt x="14907" y="18628"/>
                  </a:cubicBezTo>
                  <a:cubicBezTo>
                    <a:pt x="15586" y="18259"/>
                    <a:pt x="15943" y="17628"/>
                    <a:pt x="16467" y="17116"/>
                  </a:cubicBezTo>
                  <a:cubicBezTo>
                    <a:pt x="16516" y="17074"/>
                    <a:pt x="16573" y="17056"/>
                    <a:pt x="16628" y="17056"/>
                  </a:cubicBezTo>
                  <a:cubicBezTo>
                    <a:pt x="16749" y="17056"/>
                    <a:pt x="16863" y="17144"/>
                    <a:pt x="16871" y="17283"/>
                  </a:cubicBezTo>
                  <a:cubicBezTo>
                    <a:pt x="16979" y="18295"/>
                    <a:pt x="16002" y="19128"/>
                    <a:pt x="15169" y="19521"/>
                  </a:cubicBezTo>
                  <a:cubicBezTo>
                    <a:pt x="14715" y="19729"/>
                    <a:pt x="14241" y="19843"/>
                    <a:pt x="13776" y="19843"/>
                  </a:cubicBezTo>
                  <a:cubicBezTo>
                    <a:pt x="13362" y="19843"/>
                    <a:pt x="12954" y="19753"/>
                    <a:pt x="12573" y="19557"/>
                  </a:cubicBezTo>
                  <a:lnTo>
                    <a:pt x="12573" y="19557"/>
                  </a:lnTo>
                  <a:cubicBezTo>
                    <a:pt x="12573" y="19676"/>
                    <a:pt x="12585" y="19795"/>
                    <a:pt x="12597" y="19926"/>
                  </a:cubicBezTo>
                  <a:cubicBezTo>
                    <a:pt x="12811" y="20223"/>
                    <a:pt x="13073" y="20485"/>
                    <a:pt x="13383" y="20700"/>
                  </a:cubicBezTo>
                  <a:cubicBezTo>
                    <a:pt x="13431" y="20747"/>
                    <a:pt x="13478" y="20807"/>
                    <a:pt x="13526" y="20842"/>
                  </a:cubicBezTo>
                  <a:cubicBezTo>
                    <a:pt x="14095" y="21407"/>
                    <a:pt x="14815" y="21666"/>
                    <a:pt x="15533" y="21666"/>
                  </a:cubicBezTo>
                  <a:cubicBezTo>
                    <a:pt x="16677" y="21666"/>
                    <a:pt x="17817" y="21009"/>
                    <a:pt x="18336" y="19890"/>
                  </a:cubicBezTo>
                  <a:cubicBezTo>
                    <a:pt x="18788" y="18902"/>
                    <a:pt x="18741" y="17747"/>
                    <a:pt x="18205" y="16806"/>
                  </a:cubicBezTo>
                  <a:cubicBezTo>
                    <a:pt x="19527" y="16354"/>
                    <a:pt x="20598" y="15354"/>
                    <a:pt x="21146" y="14056"/>
                  </a:cubicBezTo>
                  <a:cubicBezTo>
                    <a:pt x="21265" y="13651"/>
                    <a:pt x="21313" y="13222"/>
                    <a:pt x="21301" y="12806"/>
                  </a:cubicBezTo>
                  <a:cubicBezTo>
                    <a:pt x="21670" y="11829"/>
                    <a:pt x="21682" y="10746"/>
                    <a:pt x="21324" y="9758"/>
                  </a:cubicBezTo>
                  <a:cubicBezTo>
                    <a:pt x="21158" y="9282"/>
                    <a:pt x="20920" y="8829"/>
                    <a:pt x="20610" y="8412"/>
                  </a:cubicBezTo>
                  <a:cubicBezTo>
                    <a:pt x="20062" y="7353"/>
                    <a:pt x="19157" y="6531"/>
                    <a:pt x="18062" y="6079"/>
                  </a:cubicBezTo>
                  <a:cubicBezTo>
                    <a:pt x="18181" y="5603"/>
                    <a:pt x="18205" y="5102"/>
                    <a:pt x="18145" y="4626"/>
                  </a:cubicBezTo>
                  <a:cubicBezTo>
                    <a:pt x="18205" y="3733"/>
                    <a:pt x="17943" y="2864"/>
                    <a:pt x="17419" y="2150"/>
                  </a:cubicBezTo>
                  <a:cubicBezTo>
                    <a:pt x="17276" y="1947"/>
                    <a:pt x="17122" y="1769"/>
                    <a:pt x="16943" y="1614"/>
                  </a:cubicBezTo>
                  <a:cubicBezTo>
                    <a:pt x="16931" y="1554"/>
                    <a:pt x="16907" y="1495"/>
                    <a:pt x="16883" y="1447"/>
                  </a:cubicBezTo>
                  <a:cubicBezTo>
                    <a:pt x="16520" y="657"/>
                    <a:pt x="15731" y="270"/>
                    <a:pt x="14922" y="270"/>
                  </a:cubicBezTo>
                  <a:cubicBezTo>
                    <a:pt x="14538" y="270"/>
                    <a:pt x="14149" y="358"/>
                    <a:pt x="13800" y="530"/>
                  </a:cubicBezTo>
                  <a:cubicBezTo>
                    <a:pt x="13371" y="530"/>
                    <a:pt x="12942" y="638"/>
                    <a:pt x="12561" y="852"/>
                  </a:cubicBezTo>
                  <a:cubicBezTo>
                    <a:pt x="12252" y="1031"/>
                    <a:pt x="11966" y="1257"/>
                    <a:pt x="11728" y="1542"/>
                  </a:cubicBezTo>
                  <a:cubicBezTo>
                    <a:pt x="11323" y="983"/>
                    <a:pt x="10775" y="530"/>
                    <a:pt x="10133" y="257"/>
                  </a:cubicBezTo>
                  <a:cubicBezTo>
                    <a:pt x="9701" y="80"/>
                    <a:pt x="9289" y="0"/>
                    <a:pt x="890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35"/>
            <p:cNvSpPr/>
            <p:nvPr/>
          </p:nvSpPr>
          <p:spPr>
            <a:xfrm>
              <a:off x="5112578" y="2405849"/>
              <a:ext cx="528790" cy="988437"/>
            </a:xfrm>
            <a:custGeom>
              <a:rect b="b" l="l" r="r" t="t"/>
              <a:pathLst>
                <a:path extrusionOk="0" h="29964" w="16030">
                  <a:moveTo>
                    <a:pt x="7936" y="1"/>
                  </a:moveTo>
                  <a:cubicBezTo>
                    <a:pt x="7785" y="1"/>
                    <a:pt x="7636" y="82"/>
                    <a:pt x="7600" y="261"/>
                  </a:cubicBezTo>
                  <a:cubicBezTo>
                    <a:pt x="7433" y="1095"/>
                    <a:pt x="7338" y="1940"/>
                    <a:pt x="7278" y="2797"/>
                  </a:cubicBezTo>
                  <a:cubicBezTo>
                    <a:pt x="6635" y="2380"/>
                    <a:pt x="6206" y="1690"/>
                    <a:pt x="6111" y="928"/>
                  </a:cubicBezTo>
                  <a:cubicBezTo>
                    <a:pt x="6093" y="724"/>
                    <a:pt x="5933" y="620"/>
                    <a:pt x="5779" y="620"/>
                  </a:cubicBezTo>
                  <a:cubicBezTo>
                    <a:pt x="5627" y="620"/>
                    <a:pt x="5480" y="721"/>
                    <a:pt x="5480" y="928"/>
                  </a:cubicBezTo>
                  <a:cubicBezTo>
                    <a:pt x="5468" y="2107"/>
                    <a:pt x="6147" y="3190"/>
                    <a:pt x="7219" y="3690"/>
                  </a:cubicBezTo>
                  <a:lnTo>
                    <a:pt x="7219" y="3916"/>
                  </a:lnTo>
                  <a:cubicBezTo>
                    <a:pt x="7195" y="4143"/>
                    <a:pt x="7195" y="4369"/>
                    <a:pt x="7219" y="4595"/>
                  </a:cubicBezTo>
                  <a:cubicBezTo>
                    <a:pt x="7219" y="5547"/>
                    <a:pt x="7242" y="6500"/>
                    <a:pt x="7278" y="7452"/>
                  </a:cubicBezTo>
                  <a:cubicBezTo>
                    <a:pt x="7159" y="7441"/>
                    <a:pt x="7052" y="7417"/>
                    <a:pt x="6933" y="7381"/>
                  </a:cubicBezTo>
                  <a:cubicBezTo>
                    <a:pt x="5873" y="6964"/>
                    <a:pt x="5099" y="6036"/>
                    <a:pt x="4909" y="4916"/>
                  </a:cubicBezTo>
                  <a:cubicBezTo>
                    <a:pt x="4877" y="4739"/>
                    <a:pt x="4737" y="4660"/>
                    <a:pt x="4589" y="4660"/>
                  </a:cubicBezTo>
                  <a:cubicBezTo>
                    <a:pt x="4400" y="4660"/>
                    <a:pt x="4200" y="4791"/>
                    <a:pt x="4206" y="5012"/>
                  </a:cubicBezTo>
                  <a:cubicBezTo>
                    <a:pt x="4242" y="6786"/>
                    <a:pt x="5552" y="8274"/>
                    <a:pt x="7314" y="8560"/>
                  </a:cubicBezTo>
                  <a:cubicBezTo>
                    <a:pt x="7349" y="9465"/>
                    <a:pt x="7397" y="10369"/>
                    <a:pt x="7445" y="11262"/>
                  </a:cubicBezTo>
                  <a:cubicBezTo>
                    <a:pt x="7232" y="11286"/>
                    <a:pt x="7018" y="11299"/>
                    <a:pt x="6805" y="11299"/>
                  </a:cubicBezTo>
                  <a:cubicBezTo>
                    <a:pt x="6278" y="11299"/>
                    <a:pt x="5754" y="11224"/>
                    <a:pt x="5254" y="11072"/>
                  </a:cubicBezTo>
                  <a:cubicBezTo>
                    <a:pt x="4933" y="10608"/>
                    <a:pt x="4587" y="10167"/>
                    <a:pt x="4325" y="9655"/>
                  </a:cubicBezTo>
                  <a:cubicBezTo>
                    <a:pt x="3956" y="8881"/>
                    <a:pt x="3790" y="8083"/>
                    <a:pt x="3528" y="7286"/>
                  </a:cubicBezTo>
                  <a:cubicBezTo>
                    <a:pt x="3491" y="7148"/>
                    <a:pt x="3369" y="7060"/>
                    <a:pt x="3238" y="7060"/>
                  </a:cubicBezTo>
                  <a:cubicBezTo>
                    <a:pt x="3200" y="7060"/>
                    <a:pt x="3161" y="7067"/>
                    <a:pt x="3123" y="7083"/>
                  </a:cubicBezTo>
                  <a:lnTo>
                    <a:pt x="3111" y="7083"/>
                  </a:lnTo>
                  <a:cubicBezTo>
                    <a:pt x="2992" y="7131"/>
                    <a:pt x="2920" y="7238"/>
                    <a:pt x="2920" y="7357"/>
                  </a:cubicBezTo>
                  <a:cubicBezTo>
                    <a:pt x="2885" y="8131"/>
                    <a:pt x="3087" y="9107"/>
                    <a:pt x="3444" y="10000"/>
                  </a:cubicBezTo>
                  <a:lnTo>
                    <a:pt x="3432" y="9988"/>
                  </a:lnTo>
                  <a:cubicBezTo>
                    <a:pt x="2182" y="8822"/>
                    <a:pt x="1432" y="7226"/>
                    <a:pt x="658" y="5738"/>
                  </a:cubicBezTo>
                  <a:cubicBezTo>
                    <a:pt x="606" y="5633"/>
                    <a:pt x="507" y="5588"/>
                    <a:pt x="406" y="5588"/>
                  </a:cubicBezTo>
                  <a:cubicBezTo>
                    <a:pt x="209" y="5588"/>
                    <a:pt x="0" y="5756"/>
                    <a:pt x="87" y="5976"/>
                  </a:cubicBezTo>
                  <a:cubicBezTo>
                    <a:pt x="825" y="7869"/>
                    <a:pt x="1682" y="9846"/>
                    <a:pt x="3325" y="11143"/>
                  </a:cubicBezTo>
                  <a:cubicBezTo>
                    <a:pt x="3730" y="11465"/>
                    <a:pt x="4171" y="11727"/>
                    <a:pt x="4647" y="11929"/>
                  </a:cubicBezTo>
                  <a:cubicBezTo>
                    <a:pt x="4718" y="12013"/>
                    <a:pt x="4802" y="12084"/>
                    <a:pt x="4885" y="12155"/>
                  </a:cubicBezTo>
                  <a:cubicBezTo>
                    <a:pt x="4975" y="12225"/>
                    <a:pt x="5085" y="12262"/>
                    <a:pt x="5195" y="12262"/>
                  </a:cubicBezTo>
                  <a:cubicBezTo>
                    <a:pt x="5273" y="12262"/>
                    <a:pt x="5351" y="12243"/>
                    <a:pt x="5421" y="12203"/>
                  </a:cubicBezTo>
                  <a:cubicBezTo>
                    <a:pt x="5781" y="12311"/>
                    <a:pt x="6152" y="12364"/>
                    <a:pt x="6522" y="12364"/>
                  </a:cubicBezTo>
                  <a:cubicBezTo>
                    <a:pt x="6848" y="12364"/>
                    <a:pt x="7174" y="12322"/>
                    <a:pt x="7492" y="12239"/>
                  </a:cubicBezTo>
                  <a:cubicBezTo>
                    <a:pt x="7564" y="13656"/>
                    <a:pt x="7635" y="15084"/>
                    <a:pt x="7695" y="16513"/>
                  </a:cubicBezTo>
                  <a:cubicBezTo>
                    <a:pt x="7492" y="16454"/>
                    <a:pt x="7314" y="16370"/>
                    <a:pt x="7123" y="16287"/>
                  </a:cubicBezTo>
                  <a:cubicBezTo>
                    <a:pt x="6659" y="16061"/>
                    <a:pt x="6206" y="15799"/>
                    <a:pt x="5790" y="15489"/>
                  </a:cubicBezTo>
                  <a:cubicBezTo>
                    <a:pt x="4849" y="14775"/>
                    <a:pt x="4040" y="13894"/>
                    <a:pt x="3409" y="12906"/>
                  </a:cubicBezTo>
                  <a:cubicBezTo>
                    <a:pt x="3367" y="12839"/>
                    <a:pt x="3300" y="12811"/>
                    <a:pt x="3233" y="12811"/>
                  </a:cubicBezTo>
                  <a:cubicBezTo>
                    <a:pt x="3108" y="12811"/>
                    <a:pt x="2985" y="12913"/>
                    <a:pt x="3039" y="13060"/>
                  </a:cubicBezTo>
                  <a:cubicBezTo>
                    <a:pt x="3051" y="13084"/>
                    <a:pt x="3051" y="13108"/>
                    <a:pt x="3063" y="13144"/>
                  </a:cubicBezTo>
                  <a:cubicBezTo>
                    <a:pt x="3075" y="13167"/>
                    <a:pt x="3063" y="13156"/>
                    <a:pt x="3075" y="13167"/>
                  </a:cubicBezTo>
                  <a:cubicBezTo>
                    <a:pt x="3361" y="14025"/>
                    <a:pt x="3813" y="14822"/>
                    <a:pt x="4421" y="15501"/>
                  </a:cubicBezTo>
                  <a:cubicBezTo>
                    <a:pt x="4325" y="15477"/>
                    <a:pt x="4242" y="15465"/>
                    <a:pt x="4182" y="15442"/>
                  </a:cubicBezTo>
                  <a:cubicBezTo>
                    <a:pt x="3194" y="15144"/>
                    <a:pt x="2396" y="14525"/>
                    <a:pt x="1706" y="13775"/>
                  </a:cubicBezTo>
                  <a:cubicBezTo>
                    <a:pt x="1645" y="13704"/>
                    <a:pt x="1575" y="13675"/>
                    <a:pt x="1509" y="13675"/>
                  </a:cubicBezTo>
                  <a:cubicBezTo>
                    <a:pt x="1316" y="13675"/>
                    <a:pt x="1144" y="13920"/>
                    <a:pt x="1242" y="14132"/>
                  </a:cubicBezTo>
                  <a:cubicBezTo>
                    <a:pt x="1908" y="15537"/>
                    <a:pt x="3373" y="16442"/>
                    <a:pt x="4909" y="16561"/>
                  </a:cubicBezTo>
                  <a:cubicBezTo>
                    <a:pt x="5075" y="16561"/>
                    <a:pt x="5218" y="16489"/>
                    <a:pt x="5314" y="16358"/>
                  </a:cubicBezTo>
                  <a:cubicBezTo>
                    <a:pt x="5968" y="16906"/>
                    <a:pt x="6873" y="17537"/>
                    <a:pt x="7754" y="17751"/>
                  </a:cubicBezTo>
                  <a:cubicBezTo>
                    <a:pt x="7778" y="18180"/>
                    <a:pt x="7790" y="18609"/>
                    <a:pt x="7814" y="19049"/>
                  </a:cubicBezTo>
                  <a:cubicBezTo>
                    <a:pt x="7873" y="20359"/>
                    <a:pt x="7933" y="21668"/>
                    <a:pt x="8016" y="22978"/>
                  </a:cubicBezTo>
                  <a:lnTo>
                    <a:pt x="8207" y="26288"/>
                  </a:lnTo>
                  <a:cubicBezTo>
                    <a:pt x="8266" y="27336"/>
                    <a:pt x="8219" y="28455"/>
                    <a:pt x="8516" y="29467"/>
                  </a:cubicBezTo>
                  <a:cubicBezTo>
                    <a:pt x="8615" y="29783"/>
                    <a:pt x="8946" y="29963"/>
                    <a:pt x="9258" y="29963"/>
                  </a:cubicBezTo>
                  <a:cubicBezTo>
                    <a:pt x="9546" y="29963"/>
                    <a:pt x="9816" y="29810"/>
                    <a:pt x="9874" y="29467"/>
                  </a:cubicBezTo>
                  <a:cubicBezTo>
                    <a:pt x="10040" y="28419"/>
                    <a:pt x="9886" y="27348"/>
                    <a:pt x="9826" y="26288"/>
                  </a:cubicBezTo>
                  <a:lnTo>
                    <a:pt x="9612" y="22978"/>
                  </a:lnTo>
                  <a:cubicBezTo>
                    <a:pt x="9493" y="21252"/>
                    <a:pt x="9374" y="19525"/>
                    <a:pt x="9231" y="17799"/>
                  </a:cubicBezTo>
                  <a:cubicBezTo>
                    <a:pt x="9219" y="17680"/>
                    <a:pt x="9207" y="17561"/>
                    <a:pt x="9207" y="17442"/>
                  </a:cubicBezTo>
                  <a:lnTo>
                    <a:pt x="9207" y="17442"/>
                  </a:lnTo>
                  <a:cubicBezTo>
                    <a:pt x="9586" y="17645"/>
                    <a:pt x="9991" y="17739"/>
                    <a:pt x="10404" y="17739"/>
                  </a:cubicBezTo>
                  <a:cubicBezTo>
                    <a:pt x="10862" y="17739"/>
                    <a:pt x="11328" y="17624"/>
                    <a:pt x="11779" y="17418"/>
                  </a:cubicBezTo>
                  <a:cubicBezTo>
                    <a:pt x="12612" y="17025"/>
                    <a:pt x="13588" y="16204"/>
                    <a:pt x="13481" y="15180"/>
                  </a:cubicBezTo>
                  <a:cubicBezTo>
                    <a:pt x="13473" y="15041"/>
                    <a:pt x="13359" y="14953"/>
                    <a:pt x="13238" y="14953"/>
                  </a:cubicBezTo>
                  <a:cubicBezTo>
                    <a:pt x="13182" y="14953"/>
                    <a:pt x="13125" y="14972"/>
                    <a:pt x="13076" y="15013"/>
                  </a:cubicBezTo>
                  <a:cubicBezTo>
                    <a:pt x="12553" y="15525"/>
                    <a:pt x="12183" y="16156"/>
                    <a:pt x="11517" y="16525"/>
                  </a:cubicBezTo>
                  <a:cubicBezTo>
                    <a:pt x="10982" y="16784"/>
                    <a:pt x="10398" y="16917"/>
                    <a:pt x="9809" y="16917"/>
                  </a:cubicBezTo>
                  <a:cubicBezTo>
                    <a:pt x="9584" y="16917"/>
                    <a:pt x="9359" y="16898"/>
                    <a:pt x="9135" y="16858"/>
                  </a:cubicBezTo>
                  <a:cubicBezTo>
                    <a:pt x="9124" y="16751"/>
                    <a:pt x="9112" y="16644"/>
                    <a:pt x="9112" y="16537"/>
                  </a:cubicBezTo>
                  <a:cubicBezTo>
                    <a:pt x="9088" y="16346"/>
                    <a:pt x="9076" y="16144"/>
                    <a:pt x="9064" y="15954"/>
                  </a:cubicBezTo>
                  <a:cubicBezTo>
                    <a:pt x="9088" y="15954"/>
                    <a:pt x="9124" y="15954"/>
                    <a:pt x="9147" y="15942"/>
                  </a:cubicBezTo>
                  <a:cubicBezTo>
                    <a:pt x="10481" y="15501"/>
                    <a:pt x="11505" y="14584"/>
                    <a:pt x="12195" y="13370"/>
                  </a:cubicBezTo>
                  <a:cubicBezTo>
                    <a:pt x="12529" y="12763"/>
                    <a:pt x="12814" y="12132"/>
                    <a:pt x="13029" y="11465"/>
                  </a:cubicBezTo>
                  <a:cubicBezTo>
                    <a:pt x="13719" y="11417"/>
                    <a:pt x="14446" y="11179"/>
                    <a:pt x="14946" y="10703"/>
                  </a:cubicBezTo>
                  <a:cubicBezTo>
                    <a:pt x="15362" y="10298"/>
                    <a:pt x="16029" y="9238"/>
                    <a:pt x="15708" y="8643"/>
                  </a:cubicBezTo>
                  <a:cubicBezTo>
                    <a:pt x="15655" y="8504"/>
                    <a:pt x="15520" y="8415"/>
                    <a:pt x="15377" y="8415"/>
                  </a:cubicBezTo>
                  <a:cubicBezTo>
                    <a:pt x="15324" y="8415"/>
                    <a:pt x="15271" y="8427"/>
                    <a:pt x="15220" y="8453"/>
                  </a:cubicBezTo>
                  <a:cubicBezTo>
                    <a:pt x="14898" y="8607"/>
                    <a:pt x="14922" y="9107"/>
                    <a:pt x="14791" y="9405"/>
                  </a:cubicBezTo>
                  <a:cubicBezTo>
                    <a:pt x="14493" y="10096"/>
                    <a:pt x="13886" y="10739"/>
                    <a:pt x="13172" y="10977"/>
                  </a:cubicBezTo>
                  <a:cubicBezTo>
                    <a:pt x="13362" y="10262"/>
                    <a:pt x="13422" y="9524"/>
                    <a:pt x="13350" y="8786"/>
                  </a:cubicBezTo>
                  <a:cubicBezTo>
                    <a:pt x="13331" y="8678"/>
                    <a:pt x="13238" y="8628"/>
                    <a:pt x="13140" y="8628"/>
                  </a:cubicBezTo>
                  <a:cubicBezTo>
                    <a:pt x="13055" y="8628"/>
                    <a:pt x="12966" y="8666"/>
                    <a:pt x="12922" y="8738"/>
                  </a:cubicBezTo>
                  <a:cubicBezTo>
                    <a:pt x="12219" y="9917"/>
                    <a:pt x="12124" y="11441"/>
                    <a:pt x="11493" y="12679"/>
                  </a:cubicBezTo>
                  <a:cubicBezTo>
                    <a:pt x="11457" y="12763"/>
                    <a:pt x="11410" y="12834"/>
                    <a:pt x="11374" y="12917"/>
                  </a:cubicBezTo>
                  <a:cubicBezTo>
                    <a:pt x="11540" y="11512"/>
                    <a:pt x="11386" y="10072"/>
                    <a:pt x="11076" y="8703"/>
                  </a:cubicBezTo>
                  <a:cubicBezTo>
                    <a:pt x="11044" y="8534"/>
                    <a:pt x="10898" y="8456"/>
                    <a:pt x="10750" y="8456"/>
                  </a:cubicBezTo>
                  <a:cubicBezTo>
                    <a:pt x="10562" y="8456"/>
                    <a:pt x="10371" y="8579"/>
                    <a:pt x="10397" y="8798"/>
                  </a:cubicBezTo>
                  <a:cubicBezTo>
                    <a:pt x="10612" y="10596"/>
                    <a:pt x="10386" y="12310"/>
                    <a:pt x="10088" y="14084"/>
                  </a:cubicBezTo>
                  <a:cubicBezTo>
                    <a:pt x="10064" y="14215"/>
                    <a:pt x="10088" y="14358"/>
                    <a:pt x="10159" y="14477"/>
                  </a:cubicBezTo>
                  <a:cubicBezTo>
                    <a:pt x="9814" y="14787"/>
                    <a:pt x="9421" y="15049"/>
                    <a:pt x="9004" y="15239"/>
                  </a:cubicBezTo>
                  <a:cubicBezTo>
                    <a:pt x="8826" y="12989"/>
                    <a:pt x="8683" y="10727"/>
                    <a:pt x="8504" y="8464"/>
                  </a:cubicBezTo>
                  <a:cubicBezTo>
                    <a:pt x="8576" y="8393"/>
                    <a:pt x="8623" y="8310"/>
                    <a:pt x="8647" y="8214"/>
                  </a:cubicBezTo>
                  <a:cubicBezTo>
                    <a:pt x="8719" y="8012"/>
                    <a:pt x="8623" y="7786"/>
                    <a:pt x="8433" y="7691"/>
                  </a:cubicBezTo>
                  <a:cubicBezTo>
                    <a:pt x="8385" y="7131"/>
                    <a:pt x="8338" y="6571"/>
                    <a:pt x="8278" y="6012"/>
                  </a:cubicBezTo>
                  <a:cubicBezTo>
                    <a:pt x="9350" y="5905"/>
                    <a:pt x="10171" y="5393"/>
                    <a:pt x="10850" y="4547"/>
                  </a:cubicBezTo>
                  <a:cubicBezTo>
                    <a:pt x="10869" y="4567"/>
                    <a:pt x="10905" y="4586"/>
                    <a:pt x="10943" y="4586"/>
                  </a:cubicBezTo>
                  <a:cubicBezTo>
                    <a:pt x="10951" y="4586"/>
                    <a:pt x="10960" y="4585"/>
                    <a:pt x="10969" y="4583"/>
                  </a:cubicBezTo>
                  <a:cubicBezTo>
                    <a:pt x="12183" y="4512"/>
                    <a:pt x="13207" y="3690"/>
                    <a:pt x="13541" y="2523"/>
                  </a:cubicBezTo>
                  <a:cubicBezTo>
                    <a:pt x="13619" y="2223"/>
                    <a:pt x="13385" y="2035"/>
                    <a:pt x="13149" y="2035"/>
                  </a:cubicBezTo>
                  <a:cubicBezTo>
                    <a:pt x="12992" y="2035"/>
                    <a:pt x="12833" y="2118"/>
                    <a:pt x="12767" y="2309"/>
                  </a:cubicBezTo>
                  <a:cubicBezTo>
                    <a:pt x="12517" y="3119"/>
                    <a:pt x="11921" y="3785"/>
                    <a:pt x="11136" y="4131"/>
                  </a:cubicBezTo>
                  <a:cubicBezTo>
                    <a:pt x="11695" y="3238"/>
                    <a:pt x="12148" y="1952"/>
                    <a:pt x="11743" y="987"/>
                  </a:cubicBezTo>
                  <a:cubicBezTo>
                    <a:pt x="11690" y="807"/>
                    <a:pt x="11542" y="723"/>
                    <a:pt x="11394" y="723"/>
                  </a:cubicBezTo>
                  <a:cubicBezTo>
                    <a:pt x="11211" y="723"/>
                    <a:pt x="11029" y="852"/>
                    <a:pt x="11029" y="1083"/>
                  </a:cubicBezTo>
                  <a:cubicBezTo>
                    <a:pt x="10921" y="2095"/>
                    <a:pt x="10957" y="2916"/>
                    <a:pt x="10350" y="3809"/>
                  </a:cubicBezTo>
                  <a:cubicBezTo>
                    <a:pt x="9802" y="4547"/>
                    <a:pt x="9076" y="5107"/>
                    <a:pt x="8231" y="5452"/>
                  </a:cubicBezTo>
                  <a:cubicBezTo>
                    <a:pt x="8207" y="5286"/>
                    <a:pt x="8195" y="5119"/>
                    <a:pt x="8171" y="4952"/>
                  </a:cubicBezTo>
                  <a:cubicBezTo>
                    <a:pt x="8254" y="4488"/>
                    <a:pt x="8183" y="3964"/>
                    <a:pt x="8159" y="3488"/>
                  </a:cubicBezTo>
                  <a:cubicBezTo>
                    <a:pt x="8159" y="3464"/>
                    <a:pt x="8159" y="3428"/>
                    <a:pt x="8159" y="3404"/>
                  </a:cubicBezTo>
                  <a:lnTo>
                    <a:pt x="8159" y="3166"/>
                  </a:lnTo>
                  <a:cubicBezTo>
                    <a:pt x="8171" y="2238"/>
                    <a:pt x="8231" y="1285"/>
                    <a:pt x="8302" y="356"/>
                  </a:cubicBezTo>
                  <a:cubicBezTo>
                    <a:pt x="8322" y="130"/>
                    <a:pt x="8127" y="1"/>
                    <a:pt x="7936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35"/>
            <p:cNvSpPr/>
            <p:nvPr/>
          </p:nvSpPr>
          <p:spPr>
            <a:xfrm>
              <a:off x="7503776" y="1135237"/>
              <a:ext cx="56607" cy="61687"/>
            </a:xfrm>
            <a:custGeom>
              <a:rect b="b" l="l" r="r" t="t"/>
              <a:pathLst>
                <a:path extrusionOk="0" h="1870" w="1716">
                  <a:moveTo>
                    <a:pt x="858" y="1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51" y="262"/>
                  </a:cubicBezTo>
                  <a:lnTo>
                    <a:pt x="120" y="429"/>
                  </a:lnTo>
                  <a:cubicBezTo>
                    <a:pt x="36" y="560"/>
                    <a:pt x="1" y="715"/>
                    <a:pt x="1" y="858"/>
                  </a:cubicBezTo>
                  <a:lnTo>
                    <a:pt x="12" y="1024"/>
                  </a:lnTo>
                  <a:cubicBezTo>
                    <a:pt x="24" y="1239"/>
                    <a:pt x="108" y="1453"/>
                    <a:pt x="263" y="1620"/>
                  </a:cubicBezTo>
                  <a:cubicBezTo>
                    <a:pt x="334" y="1703"/>
                    <a:pt x="429" y="1763"/>
                    <a:pt x="524" y="1798"/>
                  </a:cubicBezTo>
                  <a:cubicBezTo>
                    <a:pt x="632" y="1846"/>
                    <a:pt x="739" y="1870"/>
                    <a:pt x="858" y="1870"/>
                  </a:cubicBezTo>
                  <a:lnTo>
                    <a:pt x="1084" y="1834"/>
                  </a:lnTo>
                  <a:cubicBezTo>
                    <a:pt x="1215" y="1798"/>
                    <a:pt x="1346" y="1715"/>
                    <a:pt x="1453" y="1620"/>
                  </a:cubicBezTo>
                  <a:lnTo>
                    <a:pt x="1584" y="1441"/>
                  </a:lnTo>
                  <a:cubicBezTo>
                    <a:pt x="1656" y="1310"/>
                    <a:pt x="1703" y="1167"/>
                    <a:pt x="1703" y="1024"/>
                  </a:cubicBezTo>
                  <a:lnTo>
                    <a:pt x="1715" y="858"/>
                  </a:lnTo>
                  <a:cubicBezTo>
                    <a:pt x="1715" y="751"/>
                    <a:pt x="1691" y="632"/>
                    <a:pt x="1632" y="536"/>
                  </a:cubicBezTo>
                  <a:cubicBezTo>
                    <a:pt x="1596" y="429"/>
                    <a:pt x="1536" y="334"/>
                    <a:pt x="1465" y="262"/>
                  </a:cubicBezTo>
                  <a:cubicBezTo>
                    <a:pt x="1298" y="108"/>
                    <a:pt x="1084" y="12"/>
                    <a:pt x="85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35"/>
            <p:cNvSpPr/>
            <p:nvPr/>
          </p:nvSpPr>
          <p:spPr>
            <a:xfrm>
              <a:off x="7686791" y="-706884"/>
              <a:ext cx="727836" cy="890893"/>
            </a:xfrm>
            <a:custGeom>
              <a:rect b="b" l="l" r="r" t="t"/>
              <a:pathLst>
                <a:path extrusionOk="0" h="27007" w="22064">
                  <a:moveTo>
                    <a:pt x="9276" y="1"/>
                  </a:moveTo>
                  <a:cubicBezTo>
                    <a:pt x="8709" y="1"/>
                    <a:pt x="8133" y="62"/>
                    <a:pt x="7549" y="194"/>
                  </a:cubicBezTo>
                  <a:cubicBezTo>
                    <a:pt x="4180" y="956"/>
                    <a:pt x="1858" y="4135"/>
                    <a:pt x="1037" y="7326"/>
                  </a:cubicBezTo>
                  <a:cubicBezTo>
                    <a:pt x="1013" y="7421"/>
                    <a:pt x="1001" y="7516"/>
                    <a:pt x="977" y="7600"/>
                  </a:cubicBezTo>
                  <a:cubicBezTo>
                    <a:pt x="691" y="8552"/>
                    <a:pt x="489" y="9516"/>
                    <a:pt x="370" y="10493"/>
                  </a:cubicBezTo>
                  <a:cubicBezTo>
                    <a:pt x="1" y="13529"/>
                    <a:pt x="120" y="16743"/>
                    <a:pt x="1442" y="19553"/>
                  </a:cubicBezTo>
                  <a:cubicBezTo>
                    <a:pt x="2370" y="22804"/>
                    <a:pt x="4478" y="26221"/>
                    <a:pt x="8050" y="26816"/>
                  </a:cubicBezTo>
                  <a:cubicBezTo>
                    <a:pt x="8526" y="26899"/>
                    <a:pt x="9026" y="26935"/>
                    <a:pt x="9514" y="26935"/>
                  </a:cubicBezTo>
                  <a:cubicBezTo>
                    <a:pt x="9466" y="25435"/>
                    <a:pt x="9431" y="23935"/>
                    <a:pt x="9407" y="22435"/>
                  </a:cubicBezTo>
                  <a:cubicBezTo>
                    <a:pt x="8050" y="22292"/>
                    <a:pt x="6668" y="21482"/>
                    <a:pt x="5680" y="20625"/>
                  </a:cubicBezTo>
                  <a:cubicBezTo>
                    <a:pt x="4394" y="19518"/>
                    <a:pt x="3632" y="18029"/>
                    <a:pt x="3251" y="16398"/>
                  </a:cubicBezTo>
                  <a:cubicBezTo>
                    <a:pt x="3165" y="16103"/>
                    <a:pt x="3396" y="15908"/>
                    <a:pt x="3625" y="15908"/>
                  </a:cubicBezTo>
                  <a:cubicBezTo>
                    <a:pt x="3774" y="15908"/>
                    <a:pt x="3921" y="15991"/>
                    <a:pt x="3978" y="16184"/>
                  </a:cubicBezTo>
                  <a:cubicBezTo>
                    <a:pt x="4490" y="17517"/>
                    <a:pt x="5442" y="18637"/>
                    <a:pt x="6537" y="19530"/>
                  </a:cubicBezTo>
                  <a:cubicBezTo>
                    <a:pt x="6561" y="19541"/>
                    <a:pt x="6585" y="19565"/>
                    <a:pt x="6621" y="19589"/>
                  </a:cubicBezTo>
                  <a:cubicBezTo>
                    <a:pt x="6597" y="19530"/>
                    <a:pt x="6585" y="19470"/>
                    <a:pt x="6561" y="19410"/>
                  </a:cubicBezTo>
                  <a:cubicBezTo>
                    <a:pt x="6240" y="18387"/>
                    <a:pt x="6014" y="17220"/>
                    <a:pt x="6335" y="16184"/>
                  </a:cubicBezTo>
                  <a:cubicBezTo>
                    <a:pt x="6385" y="16016"/>
                    <a:pt x="6541" y="15923"/>
                    <a:pt x="6693" y="15923"/>
                  </a:cubicBezTo>
                  <a:cubicBezTo>
                    <a:pt x="6833" y="15923"/>
                    <a:pt x="6968" y="16001"/>
                    <a:pt x="7014" y="16172"/>
                  </a:cubicBezTo>
                  <a:cubicBezTo>
                    <a:pt x="7252" y="17089"/>
                    <a:pt x="7276" y="18029"/>
                    <a:pt x="7573" y="18934"/>
                  </a:cubicBezTo>
                  <a:cubicBezTo>
                    <a:pt x="7752" y="19482"/>
                    <a:pt x="8133" y="20018"/>
                    <a:pt x="8347" y="20577"/>
                  </a:cubicBezTo>
                  <a:cubicBezTo>
                    <a:pt x="8692" y="20708"/>
                    <a:pt x="9038" y="20839"/>
                    <a:pt x="9395" y="20958"/>
                  </a:cubicBezTo>
                  <a:cubicBezTo>
                    <a:pt x="9371" y="19160"/>
                    <a:pt x="9335" y="17351"/>
                    <a:pt x="9300" y="15553"/>
                  </a:cubicBezTo>
                  <a:cubicBezTo>
                    <a:pt x="8085" y="15148"/>
                    <a:pt x="7157" y="13957"/>
                    <a:pt x="6514" y="12910"/>
                  </a:cubicBezTo>
                  <a:cubicBezTo>
                    <a:pt x="5728" y="11624"/>
                    <a:pt x="5454" y="10290"/>
                    <a:pt x="5347" y="8802"/>
                  </a:cubicBezTo>
                  <a:cubicBezTo>
                    <a:pt x="5333" y="8520"/>
                    <a:pt x="5593" y="8355"/>
                    <a:pt x="5835" y="8355"/>
                  </a:cubicBezTo>
                  <a:cubicBezTo>
                    <a:pt x="6021" y="8355"/>
                    <a:pt x="6197" y="8453"/>
                    <a:pt x="6228" y="8671"/>
                  </a:cubicBezTo>
                  <a:cubicBezTo>
                    <a:pt x="6418" y="9921"/>
                    <a:pt x="6978" y="11148"/>
                    <a:pt x="7669" y="12207"/>
                  </a:cubicBezTo>
                  <a:cubicBezTo>
                    <a:pt x="8121" y="12886"/>
                    <a:pt x="8716" y="13422"/>
                    <a:pt x="9276" y="13993"/>
                  </a:cubicBezTo>
                  <a:cubicBezTo>
                    <a:pt x="9276" y="13767"/>
                    <a:pt x="9276" y="13553"/>
                    <a:pt x="9264" y="13326"/>
                  </a:cubicBezTo>
                  <a:cubicBezTo>
                    <a:pt x="9228" y="10612"/>
                    <a:pt x="8978" y="7683"/>
                    <a:pt x="9466" y="5004"/>
                  </a:cubicBezTo>
                  <a:cubicBezTo>
                    <a:pt x="9503" y="4810"/>
                    <a:pt x="9680" y="4712"/>
                    <a:pt x="9857" y="4712"/>
                  </a:cubicBezTo>
                  <a:cubicBezTo>
                    <a:pt x="10028" y="4712"/>
                    <a:pt x="10199" y="4805"/>
                    <a:pt x="10240" y="4992"/>
                  </a:cubicBezTo>
                  <a:cubicBezTo>
                    <a:pt x="10538" y="6564"/>
                    <a:pt x="10621" y="8207"/>
                    <a:pt x="10645" y="9862"/>
                  </a:cubicBezTo>
                  <a:cubicBezTo>
                    <a:pt x="11252" y="9374"/>
                    <a:pt x="11717" y="8743"/>
                    <a:pt x="12002" y="8016"/>
                  </a:cubicBezTo>
                  <a:cubicBezTo>
                    <a:pt x="12159" y="7599"/>
                    <a:pt x="12160" y="6430"/>
                    <a:pt x="12752" y="6430"/>
                  </a:cubicBezTo>
                  <a:cubicBezTo>
                    <a:pt x="12835" y="6430"/>
                    <a:pt x="12930" y="6453"/>
                    <a:pt x="13038" y="6504"/>
                  </a:cubicBezTo>
                  <a:cubicBezTo>
                    <a:pt x="13205" y="6599"/>
                    <a:pt x="13300" y="6766"/>
                    <a:pt x="13312" y="6957"/>
                  </a:cubicBezTo>
                  <a:cubicBezTo>
                    <a:pt x="13395" y="8623"/>
                    <a:pt x="12157" y="10159"/>
                    <a:pt x="10657" y="10790"/>
                  </a:cubicBezTo>
                  <a:cubicBezTo>
                    <a:pt x="10657" y="11707"/>
                    <a:pt x="10657" y="12612"/>
                    <a:pt x="10693" y="13505"/>
                  </a:cubicBezTo>
                  <a:cubicBezTo>
                    <a:pt x="10740" y="15184"/>
                    <a:pt x="10800" y="16863"/>
                    <a:pt x="10871" y="18541"/>
                  </a:cubicBezTo>
                  <a:cubicBezTo>
                    <a:pt x="11455" y="18363"/>
                    <a:pt x="12002" y="18089"/>
                    <a:pt x="12479" y="17708"/>
                  </a:cubicBezTo>
                  <a:cubicBezTo>
                    <a:pt x="12883" y="15600"/>
                    <a:pt x="12883" y="13481"/>
                    <a:pt x="12919" y="11338"/>
                  </a:cubicBezTo>
                  <a:cubicBezTo>
                    <a:pt x="12926" y="11109"/>
                    <a:pt x="13119" y="10976"/>
                    <a:pt x="13307" y="10976"/>
                  </a:cubicBezTo>
                  <a:cubicBezTo>
                    <a:pt x="13452" y="10976"/>
                    <a:pt x="13594" y="11055"/>
                    <a:pt x="13645" y="11231"/>
                  </a:cubicBezTo>
                  <a:cubicBezTo>
                    <a:pt x="14086" y="12779"/>
                    <a:pt x="14146" y="14362"/>
                    <a:pt x="14015" y="15946"/>
                  </a:cubicBezTo>
                  <a:lnTo>
                    <a:pt x="14086" y="15839"/>
                  </a:lnTo>
                  <a:cubicBezTo>
                    <a:pt x="14527" y="15089"/>
                    <a:pt x="14896" y="14291"/>
                    <a:pt x="15169" y="13457"/>
                  </a:cubicBezTo>
                  <a:cubicBezTo>
                    <a:pt x="15408" y="12779"/>
                    <a:pt x="15539" y="11981"/>
                    <a:pt x="16193" y="11600"/>
                  </a:cubicBezTo>
                  <a:cubicBezTo>
                    <a:pt x="16257" y="11562"/>
                    <a:pt x="16338" y="11541"/>
                    <a:pt x="16421" y="11541"/>
                  </a:cubicBezTo>
                  <a:cubicBezTo>
                    <a:pt x="16568" y="11541"/>
                    <a:pt x="16720" y="11605"/>
                    <a:pt x="16789" y="11743"/>
                  </a:cubicBezTo>
                  <a:cubicBezTo>
                    <a:pt x="17205" y="12660"/>
                    <a:pt x="16646" y="13707"/>
                    <a:pt x="16289" y="14577"/>
                  </a:cubicBezTo>
                  <a:cubicBezTo>
                    <a:pt x="15908" y="15517"/>
                    <a:pt x="15431" y="16446"/>
                    <a:pt x="14788" y="17232"/>
                  </a:cubicBezTo>
                  <a:cubicBezTo>
                    <a:pt x="14431" y="17672"/>
                    <a:pt x="14026" y="18053"/>
                    <a:pt x="13574" y="18375"/>
                  </a:cubicBezTo>
                  <a:cubicBezTo>
                    <a:pt x="13538" y="18422"/>
                    <a:pt x="13491" y="18446"/>
                    <a:pt x="13443" y="18470"/>
                  </a:cubicBezTo>
                  <a:cubicBezTo>
                    <a:pt x="12693" y="19006"/>
                    <a:pt x="11824" y="19363"/>
                    <a:pt x="10919" y="19494"/>
                  </a:cubicBezTo>
                  <a:cubicBezTo>
                    <a:pt x="10955" y="20303"/>
                    <a:pt x="11002" y="21113"/>
                    <a:pt x="11062" y="21923"/>
                  </a:cubicBezTo>
                  <a:cubicBezTo>
                    <a:pt x="11098" y="22542"/>
                    <a:pt x="11133" y="23161"/>
                    <a:pt x="11181" y="23780"/>
                  </a:cubicBezTo>
                  <a:cubicBezTo>
                    <a:pt x="12241" y="23697"/>
                    <a:pt x="13098" y="23137"/>
                    <a:pt x="13872" y="22387"/>
                  </a:cubicBezTo>
                  <a:cubicBezTo>
                    <a:pt x="14443" y="21816"/>
                    <a:pt x="14943" y="20804"/>
                    <a:pt x="15741" y="20565"/>
                  </a:cubicBezTo>
                  <a:cubicBezTo>
                    <a:pt x="15775" y="20554"/>
                    <a:pt x="15809" y="20549"/>
                    <a:pt x="15843" y="20549"/>
                  </a:cubicBezTo>
                  <a:cubicBezTo>
                    <a:pt x="16018" y="20549"/>
                    <a:pt x="16171" y="20697"/>
                    <a:pt x="16181" y="20887"/>
                  </a:cubicBezTo>
                  <a:cubicBezTo>
                    <a:pt x="16146" y="21911"/>
                    <a:pt x="14836" y="22947"/>
                    <a:pt x="14098" y="23542"/>
                  </a:cubicBezTo>
                  <a:cubicBezTo>
                    <a:pt x="13241" y="24221"/>
                    <a:pt x="12312" y="24661"/>
                    <a:pt x="11240" y="24697"/>
                  </a:cubicBezTo>
                  <a:lnTo>
                    <a:pt x="11371" y="27007"/>
                  </a:lnTo>
                  <a:cubicBezTo>
                    <a:pt x="13991" y="26923"/>
                    <a:pt x="16408" y="25411"/>
                    <a:pt x="18110" y="23363"/>
                  </a:cubicBezTo>
                  <a:cubicBezTo>
                    <a:pt x="20384" y="20625"/>
                    <a:pt x="22063" y="17136"/>
                    <a:pt x="22039" y="13517"/>
                  </a:cubicBezTo>
                  <a:cubicBezTo>
                    <a:pt x="21980" y="9683"/>
                    <a:pt x="19718" y="6397"/>
                    <a:pt x="17074" y="3790"/>
                  </a:cubicBezTo>
                  <a:cubicBezTo>
                    <a:pt x="14964" y="1689"/>
                    <a:pt x="12250" y="1"/>
                    <a:pt x="9276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35"/>
            <p:cNvSpPr/>
            <p:nvPr/>
          </p:nvSpPr>
          <p:spPr>
            <a:xfrm>
              <a:off x="7790767" y="-551447"/>
              <a:ext cx="462815" cy="1167889"/>
            </a:xfrm>
            <a:custGeom>
              <a:rect b="b" l="l" r="r" t="t"/>
              <a:pathLst>
                <a:path extrusionOk="0" h="35404" w="14030">
                  <a:moveTo>
                    <a:pt x="6698" y="0"/>
                  </a:moveTo>
                  <a:cubicBezTo>
                    <a:pt x="6519" y="0"/>
                    <a:pt x="6339" y="98"/>
                    <a:pt x="6302" y="292"/>
                  </a:cubicBezTo>
                  <a:cubicBezTo>
                    <a:pt x="5826" y="2971"/>
                    <a:pt x="6076" y="5888"/>
                    <a:pt x="6100" y="8614"/>
                  </a:cubicBezTo>
                  <a:cubicBezTo>
                    <a:pt x="6100" y="8829"/>
                    <a:pt x="6100" y="9055"/>
                    <a:pt x="6112" y="9281"/>
                  </a:cubicBezTo>
                  <a:cubicBezTo>
                    <a:pt x="5552" y="8710"/>
                    <a:pt x="4957" y="8174"/>
                    <a:pt x="4517" y="7495"/>
                  </a:cubicBezTo>
                  <a:cubicBezTo>
                    <a:pt x="3814" y="6436"/>
                    <a:pt x="3266" y="5209"/>
                    <a:pt x="3076" y="3959"/>
                  </a:cubicBezTo>
                  <a:cubicBezTo>
                    <a:pt x="3040" y="3741"/>
                    <a:pt x="2861" y="3643"/>
                    <a:pt x="2674" y="3643"/>
                  </a:cubicBezTo>
                  <a:cubicBezTo>
                    <a:pt x="2431" y="3643"/>
                    <a:pt x="2175" y="3808"/>
                    <a:pt x="2195" y="4090"/>
                  </a:cubicBezTo>
                  <a:cubicBezTo>
                    <a:pt x="2290" y="5578"/>
                    <a:pt x="2576" y="6912"/>
                    <a:pt x="3350" y="8198"/>
                  </a:cubicBezTo>
                  <a:cubicBezTo>
                    <a:pt x="3993" y="9234"/>
                    <a:pt x="4933" y="10424"/>
                    <a:pt x="6136" y="10829"/>
                  </a:cubicBezTo>
                  <a:cubicBezTo>
                    <a:pt x="6171" y="12639"/>
                    <a:pt x="6207" y="14448"/>
                    <a:pt x="6231" y="16246"/>
                  </a:cubicBezTo>
                  <a:cubicBezTo>
                    <a:pt x="5874" y="16127"/>
                    <a:pt x="5529" y="15996"/>
                    <a:pt x="5195" y="15853"/>
                  </a:cubicBezTo>
                  <a:cubicBezTo>
                    <a:pt x="4969" y="15306"/>
                    <a:pt x="4588" y="14770"/>
                    <a:pt x="4409" y="14222"/>
                  </a:cubicBezTo>
                  <a:cubicBezTo>
                    <a:pt x="4112" y="13317"/>
                    <a:pt x="4088" y="12377"/>
                    <a:pt x="3850" y="11460"/>
                  </a:cubicBezTo>
                  <a:cubicBezTo>
                    <a:pt x="3810" y="11289"/>
                    <a:pt x="3678" y="11214"/>
                    <a:pt x="3540" y="11214"/>
                  </a:cubicBezTo>
                  <a:cubicBezTo>
                    <a:pt x="3390" y="11214"/>
                    <a:pt x="3233" y="11304"/>
                    <a:pt x="3183" y="11460"/>
                  </a:cubicBezTo>
                  <a:cubicBezTo>
                    <a:pt x="2850" y="12508"/>
                    <a:pt x="3088" y="13675"/>
                    <a:pt x="3397" y="14698"/>
                  </a:cubicBezTo>
                  <a:cubicBezTo>
                    <a:pt x="3421" y="14746"/>
                    <a:pt x="3433" y="14806"/>
                    <a:pt x="3457" y="14877"/>
                  </a:cubicBezTo>
                  <a:cubicBezTo>
                    <a:pt x="3433" y="14853"/>
                    <a:pt x="3409" y="14829"/>
                    <a:pt x="3374" y="14806"/>
                  </a:cubicBezTo>
                  <a:cubicBezTo>
                    <a:pt x="2278" y="13913"/>
                    <a:pt x="1326" y="12793"/>
                    <a:pt x="814" y="11472"/>
                  </a:cubicBezTo>
                  <a:cubicBezTo>
                    <a:pt x="762" y="11279"/>
                    <a:pt x="615" y="11196"/>
                    <a:pt x="466" y="11196"/>
                  </a:cubicBezTo>
                  <a:cubicBezTo>
                    <a:pt x="237" y="11196"/>
                    <a:pt x="1" y="11391"/>
                    <a:pt x="87" y="11686"/>
                  </a:cubicBezTo>
                  <a:cubicBezTo>
                    <a:pt x="468" y="13317"/>
                    <a:pt x="1230" y="14806"/>
                    <a:pt x="2516" y="15913"/>
                  </a:cubicBezTo>
                  <a:cubicBezTo>
                    <a:pt x="3516" y="16770"/>
                    <a:pt x="4886" y="17568"/>
                    <a:pt x="6243" y="17723"/>
                  </a:cubicBezTo>
                  <a:cubicBezTo>
                    <a:pt x="6267" y="19223"/>
                    <a:pt x="6302" y="20723"/>
                    <a:pt x="6350" y="22223"/>
                  </a:cubicBezTo>
                  <a:cubicBezTo>
                    <a:pt x="6398" y="23497"/>
                    <a:pt x="6445" y="24771"/>
                    <a:pt x="6505" y="26045"/>
                  </a:cubicBezTo>
                  <a:cubicBezTo>
                    <a:pt x="6564" y="27486"/>
                    <a:pt x="6624" y="28915"/>
                    <a:pt x="6695" y="30355"/>
                  </a:cubicBezTo>
                  <a:cubicBezTo>
                    <a:pt x="6767" y="31784"/>
                    <a:pt x="6707" y="33308"/>
                    <a:pt x="7053" y="34713"/>
                  </a:cubicBezTo>
                  <a:cubicBezTo>
                    <a:pt x="7167" y="35197"/>
                    <a:pt x="7502" y="35403"/>
                    <a:pt x="7861" y="35403"/>
                  </a:cubicBezTo>
                  <a:cubicBezTo>
                    <a:pt x="8356" y="35403"/>
                    <a:pt x="8895" y="35009"/>
                    <a:pt x="8958" y="34415"/>
                  </a:cubicBezTo>
                  <a:cubicBezTo>
                    <a:pt x="9089" y="33010"/>
                    <a:pt x="8827" y="31510"/>
                    <a:pt x="8719" y="30105"/>
                  </a:cubicBezTo>
                  <a:cubicBezTo>
                    <a:pt x="8612" y="28676"/>
                    <a:pt x="8517" y="27248"/>
                    <a:pt x="8422" y="25807"/>
                  </a:cubicBezTo>
                  <a:cubicBezTo>
                    <a:pt x="8350" y="24628"/>
                    <a:pt x="8267" y="23450"/>
                    <a:pt x="8207" y="22271"/>
                  </a:cubicBezTo>
                  <a:lnTo>
                    <a:pt x="8065" y="19985"/>
                  </a:lnTo>
                  <a:cubicBezTo>
                    <a:pt x="9124" y="19937"/>
                    <a:pt x="10065" y="19497"/>
                    <a:pt x="10922" y="18830"/>
                  </a:cubicBezTo>
                  <a:cubicBezTo>
                    <a:pt x="11672" y="18235"/>
                    <a:pt x="12982" y="17187"/>
                    <a:pt x="13006" y="16163"/>
                  </a:cubicBezTo>
                  <a:cubicBezTo>
                    <a:pt x="12995" y="15970"/>
                    <a:pt x="12838" y="15829"/>
                    <a:pt x="12658" y="15829"/>
                  </a:cubicBezTo>
                  <a:cubicBezTo>
                    <a:pt x="12628" y="15829"/>
                    <a:pt x="12596" y="15833"/>
                    <a:pt x="12565" y="15841"/>
                  </a:cubicBezTo>
                  <a:cubicBezTo>
                    <a:pt x="11767" y="16080"/>
                    <a:pt x="11267" y="17104"/>
                    <a:pt x="10684" y="17675"/>
                  </a:cubicBezTo>
                  <a:cubicBezTo>
                    <a:pt x="9922" y="18425"/>
                    <a:pt x="9053" y="18973"/>
                    <a:pt x="7993" y="19056"/>
                  </a:cubicBezTo>
                  <a:cubicBezTo>
                    <a:pt x="7957" y="18437"/>
                    <a:pt x="7922" y="17818"/>
                    <a:pt x="7886" y="17211"/>
                  </a:cubicBezTo>
                  <a:cubicBezTo>
                    <a:pt x="7826" y="16401"/>
                    <a:pt x="7779" y="15591"/>
                    <a:pt x="7743" y="14782"/>
                  </a:cubicBezTo>
                  <a:cubicBezTo>
                    <a:pt x="8648" y="14639"/>
                    <a:pt x="9517" y="14294"/>
                    <a:pt x="10267" y="13758"/>
                  </a:cubicBezTo>
                  <a:cubicBezTo>
                    <a:pt x="10315" y="13734"/>
                    <a:pt x="10362" y="13698"/>
                    <a:pt x="10398" y="13663"/>
                  </a:cubicBezTo>
                  <a:cubicBezTo>
                    <a:pt x="10851" y="13329"/>
                    <a:pt x="11255" y="12948"/>
                    <a:pt x="11613" y="12520"/>
                  </a:cubicBezTo>
                  <a:cubicBezTo>
                    <a:pt x="12256" y="11734"/>
                    <a:pt x="12720" y="10793"/>
                    <a:pt x="13113" y="9853"/>
                  </a:cubicBezTo>
                  <a:cubicBezTo>
                    <a:pt x="13470" y="8983"/>
                    <a:pt x="14030" y="7936"/>
                    <a:pt x="13613" y="7031"/>
                  </a:cubicBezTo>
                  <a:cubicBezTo>
                    <a:pt x="13550" y="6890"/>
                    <a:pt x="13395" y="6826"/>
                    <a:pt x="13242" y="6826"/>
                  </a:cubicBezTo>
                  <a:cubicBezTo>
                    <a:pt x="13162" y="6826"/>
                    <a:pt x="13083" y="6843"/>
                    <a:pt x="13018" y="6876"/>
                  </a:cubicBezTo>
                  <a:cubicBezTo>
                    <a:pt x="12363" y="7269"/>
                    <a:pt x="12232" y="8055"/>
                    <a:pt x="11994" y="8745"/>
                  </a:cubicBezTo>
                  <a:cubicBezTo>
                    <a:pt x="11720" y="9567"/>
                    <a:pt x="11351" y="10365"/>
                    <a:pt x="10910" y="11127"/>
                  </a:cubicBezTo>
                  <a:lnTo>
                    <a:pt x="10839" y="11234"/>
                  </a:lnTo>
                  <a:cubicBezTo>
                    <a:pt x="10970" y="9650"/>
                    <a:pt x="10910" y="8067"/>
                    <a:pt x="10470" y="6519"/>
                  </a:cubicBezTo>
                  <a:cubicBezTo>
                    <a:pt x="10418" y="6339"/>
                    <a:pt x="10278" y="6259"/>
                    <a:pt x="10134" y="6259"/>
                  </a:cubicBezTo>
                  <a:cubicBezTo>
                    <a:pt x="9945" y="6259"/>
                    <a:pt x="9750" y="6396"/>
                    <a:pt x="9743" y="6626"/>
                  </a:cubicBezTo>
                  <a:cubicBezTo>
                    <a:pt x="9696" y="8757"/>
                    <a:pt x="9696" y="10877"/>
                    <a:pt x="9303" y="12996"/>
                  </a:cubicBezTo>
                  <a:cubicBezTo>
                    <a:pt x="8827" y="13365"/>
                    <a:pt x="8279" y="13651"/>
                    <a:pt x="7695" y="13817"/>
                  </a:cubicBezTo>
                  <a:cubicBezTo>
                    <a:pt x="7624" y="12139"/>
                    <a:pt x="7565" y="10460"/>
                    <a:pt x="7517" y="8793"/>
                  </a:cubicBezTo>
                  <a:cubicBezTo>
                    <a:pt x="7493" y="7900"/>
                    <a:pt x="7481" y="6983"/>
                    <a:pt x="7481" y="6066"/>
                  </a:cubicBezTo>
                  <a:cubicBezTo>
                    <a:pt x="8981" y="5447"/>
                    <a:pt x="10220" y="3911"/>
                    <a:pt x="10136" y="2233"/>
                  </a:cubicBezTo>
                  <a:cubicBezTo>
                    <a:pt x="10124" y="2054"/>
                    <a:pt x="10029" y="1887"/>
                    <a:pt x="9862" y="1792"/>
                  </a:cubicBezTo>
                  <a:cubicBezTo>
                    <a:pt x="9753" y="1738"/>
                    <a:pt x="9658" y="1714"/>
                    <a:pt x="9574" y="1714"/>
                  </a:cubicBezTo>
                  <a:cubicBezTo>
                    <a:pt x="8993" y="1714"/>
                    <a:pt x="8983" y="2878"/>
                    <a:pt x="8827" y="3304"/>
                  </a:cubicBezTo>
                  <a:cubicBezTo>
                    <a:pt x="8553" y="4019"/>
                    <a:pt x="8088" y="4662"/>
                    <a:pt x="7481" y="5138"/>
                  </a:cubicBezTo>
                  <a:cubicBezTo>
                    <a:pt x="7457" y="3495"/>
                    <a:pt x="7386" y="1852"/>
                    <a:pt x="7076" y="280"/>
                  </a:cubicBezTo>
                  <a:cubicBezTo>
                    <a:pt x="7041" y="93"/>
                    <a:pt x="6870" y="0"/>
                    <a:pt x="6698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35"/>
            <p:cNvSpPr/>
            <p:nvPr/>
          </p:nvSpPr>
          <p:spPr>
            <a:xfrm>
              <a:off x="5705330" y="389719"/>
              <a:ext cx="727836" cy="890465"/>
            </a:xfrm>
            <a:custGeom>
              <a:rect b="b" l="l" r="r" t="t"/>
              <a:pathLst>
                <a:path extrusionOk="0" h="26994" w="22064">
                  <a:moveTo>
                    <a:pt x="9283" y="0"/>
                  </a:moveTo>
                  <a:cubicBezTo>
                    <a:pt x="8717" y="0"/>
                    <a:pt x="8143" y="61"/>
                    <a:pt x="7561" y="193"/>
                  </a:cubicBezTo>
                  <a:cubicBezTo>
                    <a:pt x="4180" y="955"/>
                    <a:pt x="1858" y="4122"/>
                    <a:pt x="1037" y="7325"/>
                  </a:cubicBezTo>
                  <a:cubicBezTo>
                    <a:pt x="1013" y="7408"/>
                    <a:pt x="1001" y="7503"/>
                    <a:pt x="977" y="7599"/>
                  </a:cubicBezTo>
                  <a:cubicBezTo>
                    <a:pt x="691" y="8539"/>
                    <a:pt x="489" y="9504"/>
                    <a:pt x="370" y="10480"/>
                  </a:cubicBezTo>
                  <a:cubicBezTo>
                    <a:pt x="1" y="13528"/>
                    <a:pt x="120" y="16731"/>
                    <a:pt x="1442" y="19541"/>
                  </a:cubicBezTo>
                  <a:cubicBezTo>
                    <a:pt x="2370" y="22803"/>
                    <a:pt x="4478" y="26220"/>
                    <a:pt x="8049" y="26803"/>
                  </a:cubicBezTo>
                  <a:cubicBezTo>
                    <a:pt x="8526" y="26887"/>
                    <a:pt x="9026" y="26934"/>
                    <a:pt x="9514" y="26934"/>
                  </a:cubicBezTo>
                  <a:cubicBezTo>
                    <a:pt x="9466" y="25434"/>
                    <a:pt x="9431" y="23934"/>
                    <a:pt x="9407" y="22434"/>
                  </a:cubicBezTo>
                  <a:cubicBezTo>
                    <a:pt x="8049" y="22279"/>
                    <a:pt x="6668" y="21469"/>
                    <a:pt x="5680" y="20612"/>
                  </a:cubicBezTo>
                  <a:cubicBezTo>
                    <a:pt x="4394" y="19517"/>
                    <a:pt x="3632" y="18029"/>
                    <a:pt x="3251" y="16385"/>
                  </a:cubicBezTo>
                  <a:cubicBezTo>
                    <a:pt x="3179" y="16097"/>
                    <a:pt x="3404" y="15909"/>
                    <a:pt x="3627" y="15909"/>
                  </a:cubicBezTo>
                  <a:cubicBezTo>
                    <a:pt x="3772" y="15909"/>
                    <a:pt x="3917" y="15988"/>
                    <a:pt x="3978" y="16171"/>
                  </a:cubicBezTo>
                  <a:cubicBezTo>
                    <a:pt x="4490" y="17505"/>
                    <a:pt x="5442" y="18624"/>
                    <a:pt x="6537" y="19517"/>
                  </a:cubicBezTo>
                  <a:lnTo>
                    <a:pt x="6621" y="19576"/>
                  </a:lnTo>
                  <a:cubicBezTo>
                    <a:pt x="6597" y="19517"/>
                    <a:pt x="6585" y="19457"/>
                    <a:pt x="6561" y="19398"/>
                  </a:cubicBezTo>
                  <a:cubicBezTo>
                    <a:pt x="6240" y="18374"/>
                    <a:pt x="6014" y="17219"/>
                    <a:pt x="6335" y="16171"/>
                  </a:cubicBezTo>
                  <a:cubicBezTo>
                    <a:pt x="6385" y="16009"/>
                    <a:pt x="6545" y="15919"/>
                    <a:pt x="6699" y="15919"/>
                  </a:cubicBezTo>
                  <a:cubicBezTo>
                    <a:pt x="6839" y="15919"/>
                    <a:pt x="6974" y="15994"/>
                    <a:pt x="7014" y="16159"/>
                  </a:cubicBezTo>
                  <a:cubicBezTo>
                    <a:pt x="7252" y="17076"/>
                    <a:pt x="7276" y="18017"/>
                    <a:pt x="7573" y="18933"/>
                  </a:cubicBezTo>
                  <a:cubicBezTo>
                    <a:pt x="7752" y="19469"/>
                    <a:pt x="8133" y="20005"/>
                    <a:pt x="8347" y="20565"/>
                  </a:cubicBezTo>
                  <a:cubicBezTo>
                    <a:pt x="8692" y="20707"/>
                    <a:pt x="9038" y="20826"/>
                    <a:pt x="9395" y="20957"/>
                  </a:cubicBezTo>
                  <a:cubicBezTo>
                    <a:pt x="9371" y="19148"/>
                    <a:pt x="9335" y="17350"/>
                    <a:pt x="9300" y="15540"/>
                  </a:cubicBezTo>
                  <a:cubicBezTo>
                    <a:pt x="8097" y="15135"/>
                    <a:pt x="7157" y="13945"/>
                    <a:pt x="6514" y="12897"/>
                  </a:cubicBezTo>
                  <a:cubicBezTo>
                    <a:pt x="5740" y="11611"/>
                    <a:pt x="5454" y="10289"/>
                    <a:pt x="5359" y="8789"/>
                  </a:cubicBezTo>
                  <a:cubicBezTo>
                    <a:pt x="5339" y="8507"/>
                    <a:pt x="5595" y="8342"/>
                    <a:pt x="5836" y="8342"/>
                  </a:cubicBezTo>
                  <a:cubicBezTo>
                    <a:pt x="6021" y="8342"/>
                    <a:pt x="6197" y="8441"/>
                    <a:pt x="6228" y="8658"/>
                  </a:cubicBezTo>
                  <a:cubicBezTo>
                    <a:pt x="6430" y="9908"/>
                    <a:pt x="6978" y="11147"/>
                    <a:pt x="7680" y="12194"/>
                  </a:cubicBezTo>
                  <a:cubicBezTo>
                    <a:pt x="8121" y="12873"/>
                    <a:pt x="8716" y="13409"/>
                    <a:pt x="9276" y="13980"/>
                  </a:cubicBezTo>
                  <a:cubicBezTo>
                    <a:pt x="9276" y="13766"/>
                    <a:pt x="9276" y="13540"/>
                    <a:pt x="9264" y="13314"/>
                  </a:cubicBezTo>
                  <a:cubicBezTo>
                    <a:pt x="9228" y="10599"/>
                    <a:pt x="8990" y="7682"/>
                    <a:pt x="9466" y="4991"/>
                  </a:cubicBezTo>
                  <a:cubicBezTo>
                    <a:pt x="9503" y="4798"/>
                    <a:pt x="9683" y="4699"/>
                    <a:pt x="9862" y="4699"/>
                  </a:cubicBezTo>
                  <a:cubicBezTo>
                    <a:pt x="10034" y="4699"/>
                    <a:pt x="10205" y="4792"/>
                    <a:pt x="10240" y="4979"/>
                  </a:cubicBezTo>
                  <a:cubicBezTo>
                    <a:pt x="10550" y="6551"/>
                    <a:pt x="10621" y="8206"/>
                    <a:pt x="10645" y="9849"/>
                  </a:cubicBezTo>
                  <a:cubicBezTo>
                    <a:pt x="11252" y="9373"/>
                    <a:pt x="11729" y="8730"/>
                    <a:pt x="12002" y="8003"/>
                  </a:cubicBezTo>
                  <a:cubicBezTo>
                    <a:pt x="12159" y="7586"/>
                    <a:pt x="12160" y="6417"/>
                    <a:pt x="12752" y="6417"/>
                  </a:cubicBezTo>
                  <a:cubicBezTo>
                    <a:pt x="12835" y="6417"/>
                    <a:pt x="12930" y="6440"/>
                    <a:pt x="13038" y="6491"/>
                  </a:cubicBezTo>
                  <a:cubicBezTo>
                    <a:pt x="13205" y="6587"/>
                    <a:pt x="13300" y="6753"/>
                    <a:pt x="13312" y="6944"/>
                  </a:cubicBezTo>
                  <a:cubicBezTo>
                    <a:pt x="13395" y="8611"/>
                    <a:pt x="12157" y="10159"/>
                    <a:pt x="10657" y="10778"/>
                  </a:cubicBezTo>
                  <a:cubicBezTo>
                    <a:pt x="10657" y="11694"/>
                    <a:pt x="10657" y="12599"/>
                    <a:pt x="10693" y="13492"/>
                  </a:cubicBezTo>
                  <a:cubicBezTo>
                    <a:pt x="10752" y="15171"/>
                    <a:pt x="10800" y="16850"/>
                    <a:pt x="10883" y="18529"/>
                  </a:cubicBezTo>
                  <a:cubicBezTo>
                    <a:pt x="11455" y="18362"/>
                    <a:pt x="12002" y="18076"/>
                    <a:pt x="12479" y="17695"/>
                  </a:cubicBezTo>
                  <a:cubicBezTo>
                    <a:pt x="12883" y="15588"/>
                    <a:pt x="12883" y="13468"/>
                    <a:pt x="12931" y="11337"/>
                  </a:cubicBezTo>
                  <a:cubicBezTo>
                    <a:pt x="12931" y="11101"/>
                    <a:pt x="13127" y="10964"/>
                    <a:pt x="13316" y="10964"/>
                  </a:cubicBezTo>
                  <a:cubicBezTo>
                    <a:pt x="13459" y="10964"/>
                    <a:pt x="13599" y="11043"/>
                    <a:pt x="13645" y="11218"/>
                  </a:cubicBezTo>
                  <a:cubicBezTo>
                    <a:pt x="14086" y="12766"/>
                    <a:pt x="14157" y="14350"/>
                    <a:pt x="14015" y="15933"/>
                  </a:cubicBezTo>
                  <a:cubicBezTo>
                    <a:pt x="14038" y="15897"/>
                    <a:pt x="14062" y="15862"/>
                    <a:pt x="14086" y="15826"/>
                  </a:cubicBezTo>
                  <a:cubicBezTo>
                    <a:pt x="14538" y="15076"/>
                    <a:pt x="14896" y="14278"/>
                    <a:pt x="15169" y="13445"/>
                  </a:cubicBezTo>
                  <a:cubicBezTo>
                    <a:pt x="15419" y="12766"/>
                    <a:pt x="15550" y="11968"/>
                    <a:pt x="16193" y="11587"/>
                  </a:cubicBezTo>
                  <a:cubicBezTo>
                    <a:pt x="16257" y="11549"/>
                    <a:pt x="16338" y="11529"/>
                    <a:pt x="16421" y="11529"/>
                  </a:cubicBezTo>
                  <a:cubicBezTo>
                    <a:pt x="16568" y="11529"/>
                    <a:pt x="16720" y="11593"/>
                    <a:pt x="16789" y="11730"/>
                  </a:cubicBezTo>
                  <a:cubicBezTo>
                    <a:pt x="17205" y="12647"/>
                    <a:pt x="16646" y="13695"/>
                    <a:pt x="16289" y="14564"/>
                  </a:cubicBezTo>
                  <a:cubicBezTo>
                    <a:pt x="15908" y="15504"/>
                    <a:pt x="15443" y="16433"/>
                    <a:pt x="14788" y="17219"/>
                  </a:cubicBezTo>
                  <a:cubicBezTo>
                    <a:pt x="14431" y="17659"/>
                    <a:pt x="14026" y="18040"/>
                    <a:pt x="13574" y="18362"/>
                  </a:cubicBezTo>
                  <a:cubicBezTo>
                    <a:pt x="13538" y="18410"/>
                    <a:pt x="13491" y="18433"/>
                    <a:pt x="13443" y="18469"/>
                  </a:cubicBezTo>
                  <a:cubicBezTo>
                    <a:pt x="12693" y="18993"/>
                    <a:pt x="11836" y="19350"/>
                    <a:pt x="10919" y="19493"/>
                  </a:cubicBezTo>
                  <a:cubicBezTo>
                    <a:pt x="10967" y="20291"/>
                    <a:pt x="11002" y="21100"/>
                    <a:pt x="11062" y="21910"/>
                  </a:cubicBezTo>
                  <a:cubicBezTo>
                    <a:pt x="11097" y="22529"/>
                    <a:pt x="11133" y="23148"/>
                    <a:pt x="11181" y="23767"/>
                  </a:cubicBezTo>
                  <a:cubicBezTo>
                    <a:pt x="12240" y="23684"/>
                    <a:pt x="13098" y="23124"/>
                    <a:pt x="13872" y="22374"/>
                  </a:cubicBezTo>
                  <a:cubicBezTo>
                    <a:pt x="14455" y="21803"/>
                    <a:pt x="14955" y="20791"/>
                    <a:pt x="15741" y="20553"/>
                  </a:cubicBezTo>
                  <a:cubicBezTo>
                    <a:pt x="15772" y="20544"/>
                    <a:pt x="15803" y="20540"/>
                    <a:pt x="15834" y="20540"/>
                  </a:cubicBezTo>
                  <a:cubicBezTo>
                    <a:pt x="16013" y="20540"/>
                    <a:pt x="16171" y="20681"/>
                    <a:pt x="16181" y="20874"/>
                  </a:cubicBezTo>
                  <a:cubicBezTo>
                    <a:pt x="16146" y="21898"/>
                    <a:pt x="14836" y="22934"/>
                    <a:pt x="14098" y="23529"/>
                  </a:cubicBezTo>
                  <a:cubicBezTo>
                    <a:pt x="13253" y="24208"/>
                    <a:pt x="12312" y="24648"/>
                    <a:pt x="11240" y="24684"/>
                  </a:cubicBezTo>
                  <a:lnTo>
                    <a:pt x="11371" y="26994"/>
                  </a:lnTo>
                  <a:cubicBezTo>
                    <a:pt x="13991" y="26911"/>
                    <a:pt x="16408" y="25398"/>
                    <a:pt x="18110" y="23351"/>
                  </a:cubicBezTo>
                  <a:cubicBezTo>
                    <a:pt x="20384" y="20612"/>
                    <a:pt x="22063" y="17124"/>
                    <a:pt x="22039" y="13504"/>
                  </a:cubicBezTo>
                  <a:cubicBezTo>
                    <a:pt x="21980" y="9670"/>
                    <a:pt x="19706" y="6384"/>
                    <a:pt x="17086" y="3789"/>
                  </a:cubicBezTo>
                  <a:cubicBezTo>
                    <a:pt x="14966" y="1689"/>
                    <a:pt x="12250" y="0"/>
                    <a:pt x="9283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35"/>
            <p:cNvSpPr/>
            <p:nvPr/>
          </p:nvSpPr>
          <p:spPr>
            <a:xfrm>
              <a:off x="5809406" y="544728"/>
              <a:ext cx="462716" cy="1167922"/>
            </a:xfrm>
            <a:custGeom>
              <a:rect b="b" l="l" r="r" t="t"/>
              <a:pathLst>
                <a:path extrusionOk="0" h="35405" w="14027">
                  <a:moveTo>
                    <a:pt x="6683" y="0"/>
                  </a:moveTo>
                  <a:cubicBezTo>
                    <a:pt x="6504" y="0"/>
                    <a:pt x="6324" y="99"/>
                    <a:pt x="6288" y="292"/>
                  </a:cubicBezTo>
                  <a:cubicBezTo>
                    <a:pt x="5811" y="2971"/>
                    <a:pt x="6049" y="5900"/>
                    <a:pt x="6085" y="8615"/>
                  </a:cubicBezTo>
                  <a:cubicBezTo>
                    <a:pt x="6085" y="8841"/>
                    <a:pt x="6085" y="9067"/>
                    <a:pt x="6097" y="9281"/>
                  </a:cubicBezTo>
                  <a:cubicBezTo>
                    <a:pt x="5537" y="8710"/>
                    <a:pt x="4942" y="8174"/>
                    <a:pt x="4502" y="7495"/>
                  </a:cubicBezTo>
                  <a:cubicBezTo>
                    <a:pt x="3799" y="6448"/>
                    <a:pt x="3251" y="5209"/>
                    <a:pt x="3049" y="3959"/>
                  </a:cubicBezTo>
                  <a:cubicBezTo>
                    <a:pt x="3018" y="3742"/>
                    <a:pt x="2842" y="3643"/>
                    <a:pt x="2657" y="3643"/>
                  </a:cubicBezTo>
                  <a:cubicBezTo>
                    <a:pt x="2416" y="3643"/>
                    <a:pt x="2160" y="3808"/>
                    <a:pt x="2180" y="4090"/>
                  </a:cubicBezTo>
                  <a:cubicBezTo>
                    <a:pt x="2275" y="5579"/>
                    <a:pt x="2561" y="6924"/>
                    <a:pt x="3335" y="8198"/>
                  </a:cubicBezTo>
                  <a:cubicBezTo>
                    <a:pt x="3978" y="9246"/>
                    <a:pt x="4906" y="10436"/>
                    <a:pt x="6121" y="10841"/>
                  </a:cubicBezTo>
                  <a:cubicBezTo>
                    <a:pt x="6157" y="12639"/>
                    <a:pt x="6192" y="14449"/>
                    <a:pt x="6216" y="16258"/>
                  </a:cubicBezTo>
                  <a:cubicBezTo>
                    <a:pt x="5859" y="16127"/>
                    <a:pt x="5514" y="16008"/>
                    <a:pt x="5168" y="15866"/>
                  </a:cubicBezTo>
                  <a:cubicBezTo>
                    <a:pt x="4954" y="15306"/>
                    <a:pt x="4573" y="14770"/>
                    <a:pt x="4394" y="14223"/>
                  </a:cubicBezTo>
                  <a:cubicBezTo>
                    <a:pt x="4097" y="13318"/>
                    <a:pt x="4073" y="12377"/>
                    <a:pt x="3835" y="11460"/>
                  </a:cubicBezTo>
                  <a:cubicBezTo>
                    <a:pt x="3795" y="11289"/>
                    <a:pt x="3660" y="11211"/>
                    <a:pt x="3519" y="11211"/>
                  </a:cubicBezTo>
                  <a:cubicBezTo>
                    <a:pt x="3366" y="11211"/>
                    <a:pt x="3206" y="11304"/>
                    <a:pt x="3156" y="11472"/>
                  </a:cubicBezTo>
                  <a:cubicBezTo>
                    <a:pt x="2835" y="12508"/>
                    <a:pt x="3061" y="13675"/>
                    <a:pt x="3382" y="14699"/>
                  </a:cubicBezTo>
                  <a:cubicBezTo>
                    <a:pt x="3406" y="14758"/>
                    <a:pt x="3418" y="14818"/>
                    <a:pt x="3442" y="14877"/>
                  </a:cubicBezTo>
                  <a:lnTo>
                    <a:pt x="3359" y="14818"/>
                  </a:lnTo>
                  <a:cubicBezTo>
                    <a:pt x="2263" y="13925"/>
                    <a:pt x="1311" y="12806"/>
                    <a:pt x="799" y="11472"/>
                  </a:cubicBezTo>
                  <a:cubicBezTo>
                    <a:pt x="738" y="11289"/>
                    <a:pt x="594" y="11210"/>
                    <a:pt x="449" y="11210"/>
                  </a:cubicBezTo>
                  <a:cubicBezTo>
                    <a:pt x="226" y="11210"/>
                    <a:pt x="0" y="11398"/>
                    <a:pt x="72" y="11686"/>
                  </a:cubicBezTo>
                  <a:cubicBezTo>
                    <a:pt x="453" y="13330"/>
                    <a:pt x="1215" y="14818"/>
                    <a:pt x="2501" y="15913"/>
                  </a:cubicBezTo>
                  <a:cubicBezTo>
                    <a:pt x="3490" y="16770"/>
                    <a:pt x="4871" y="17568"/>
                    <a:pt x="6228" y="17735"/>
                  </a:cubicBezTo>
                  <a:cubicBezTo>
                    <a:pt x="6252" y="19235"/>
                    <a:pt x="6288" y="20735"/>
                    <a:pt x="6335" y="22235"/>
                  </a:cubicBezTo>
                  <a:cubicBezTo>
                    <a:pt x="6383" y="23509"/>
                    <a:pt x="6430" y="24783"/>
                    <a:pt x="6490" y="26057"/>
                  </a:cubicBezTo>
                  <a:cubicBezTo>
                    <a:pt x="6549" y="27486"/>
                    <a:pt x="6609" y="28927"/>
                    <a:pt x="6680" y="30355"/>
                  </a:cubicBezTo>
                  <a:cubicBezTo>
                    <a:pt x="6752" y="31796"/>
                    <a:pt x="6692" y="33320"/>
                    <a:pt x="7026" y="34713"/>
                  </a:cubicBezTo>
                  <a:cubicBezTo>
                    <a:pt x="7146" y="35199"/>
                    <a:pt x="7485" y="35404"/>
                    <a:pt x="7845" y="35404"/>
                  </a:cubicBezTo>
                  <a:cubicBezTo>
                    <a:pt x="8340" y="35404"/>
                    <a:pt x="8875" y="35014"/>
                    <a:pt x="8931" y="34427"/>
                  </a:cubicBezTo>
                  <a:cubicBezTo>
                    <a:pt x="9074" y="33022"/>
                    <a:pt x="8800" y="31522"/>
                    <a:pt x="8704" y="30117"/>
                  </a:cubicBezTo>
                  <a:cubicBezTo>
                    <a:pt x="8597" y="28689"/>
                    <a:pt x="8502" y="27260"/>
                    <a:pt x="8407" y="25819"/>
                  </a:cubicBezTo>
                  <a:cubicBezTo>
                    <a:pt x="8323" y="24640"/>
                    <a:pt x="8252" y="23462"/>
                    <a:pt x="8181" y="22283"/>
                  </a:cubicBezTo>
                  <a:lnTo>
                    <a:pt x="8062" y="19985"/>
                  </a:lnTo>
                  <a:cubicBezTo>
                    <a:pt x="9133" y="19949"/>
                    <a:pt x="10074" y="19509"/>
                    <a:pt x="10919" y="18830"/>
                  </a:cubicBezTo>
                  <a:cubicBezTo>
                    <a:pt x="11657" y="18235"/>
                    <a:pt x="12979" y="17199"/>
                    <a:pt x="13003" y="16175"/>
                  </a:cubicBezTo>
                  <a:cubicBezTo>
                    <a:pt x="12992" y="15980"/>
                    <a:pt x="12832" y="15830"/>
                    <a:pt x="12651" y="15830"/>
                  </a:cubicBezTo>
                  <a:cubicBezTo>
                    <a:pt x="12622" y="15830"/>
                    <a:pt x="12592" y="15833"/>
                    <a:pt x="12562" y="15842"/>
                  </a:cubicBezTo>
                  <a:cubicBezTo>
                    <a:pt x="11776" y="16080"/>
                    <a:pt x="11264" y="17104"/>
                    <a:pt x="10693" y="17675"/>
                  </a:cubicBezTo>
                  <a:cubicBezTo>
                    <a:pt x="9919" y="18425"/>
                    <a:pt x="9050" y="18985"/>
                    <a:pt x="8002" y="19068"/>
                  </a:cubicBezTo>
                  <a:cubicBezTo>
                    <a:pt x="7954" y="18449"/>
                    <a:pt x="7919" y="17830"/>
                    <a:pt x="7883" y="17211"/>
                  </a:cubicBezTo>
                  <a:cubicBezTo>
                    <a:pt x="7823" y="16401"/>
                    <a:pt x="7788" y="15592"/>
                    <a:pt x="7740" y="14782"/>
                  </a:cubicBezTo>
                  <a:cubicBezTo>
                    <a:pt x="8657" y="14651"/>
                    <a:pt x="9514" y="14294"/>
                    <a:pt x="10264" y="13758"/>
                  </a:cubicBezTo>
                  <a:cubicBezTo>
                    <a:pt x="10312" y="13734"/>
                    <a:pt x="10359" y="13711"/>
                    <a:pt x="10395" y="13663"/>
                  </a:cubicBezTo>
                  <a:cubicBezTo>
                    <a:pt x="10848" y="13341"/>
                    <a:pt x="11252" y="12949"/>
                    <a:pt x="11610" y="12520"/>
                  </a:cubicBezTo>
                  <a:cubicBezTo>
                    <a:pt x="12264" y="11734"/>
                    <a:pt x="12729" y="10805"/>
                    <a:pt x="13110" y="9865"/>
                  </a:cubicBezTo>
                  <a:cubicBezTo>
                    <a:pt x="13467" y="8996"/>
                    <a:pt x="14027" y="7948"/>
                    <a:pt x="13610" y="7031"/>
                  </a:cubicBezTo>
                  <a:cubicBezTo>
                    <a:pt x="13549" y="6894"/>
                    <a:pt x="13400" y="6830"/>
                    <a:pt x="13250" y="6830"/>
                  </a:cubicBezTo>
                  <a:cubicBezTo>
                    <a:pt x="13167" y="6830"/>
                    <a:pt x="13083" y="6850"/>
                    <a:pt x="13015" y="6888"/>
                  </a:cubicBezTo>
                  <a:cubicBezTo>
                    <a:pt x="12372" y="7269"/>
                    <a:pt x="12241" y="8067"/>
                    <a:pt x="11991" y="8746"/>
                  </a:cubicBezTo>
                  <a:cubicBezTo>
                    <a:pt x="11717" y="9579"/>
                    <a:pt x="11360" y="10377"/>
                    <a:pt x="10907" y="11127"/>
                  </a:cubicBezTo>
                  <a:cubicBezTo>
                    <a:pt x="10883" y="11163"/>
                    <a:pt x="10860" y="11198"/>
                    <a:pt x="10836" y="11234"/>
                  </a:cubicBezTo>
                  <a:cubicBezTo>
                    <a:pt x="10979" y="9651"/>
                    <a:pt x="10907" y="8067"/>
                    <a:pt x="10467" y="6519"/>
                  </a:cubicBezTo>
                  <a:cubicBezTo>
                    <a:pt x="10420" y="6343"/>
                    <a:pt x="10279" y="6264"/>
                    <a:pt x="10134" y="6264"/>
                  </a:cubicBezTo>
                  <a:cubicBezTo>
                    <a:pt x="9946" y="6264"/>
                    <a:pt x="9752" y="6398"/>
                    <a:pt x="9752" y="6626"/>
                  </a:cubicBezTo>
                  <a:cubicBezTo>
                    <a:pt x="9693" y="8769"/>
                    <a:pt x="9705" y="10889"/>
                    <a:pt x="9300" y="12996"/>
                  </a:cubicBezTo>
                  <a:cubicBezTo>
                    <a:pt x="8824" y="13377"/>
                    <a:pt x="8276" y="13651"/>
                    <a:pt x="7704" y="13830"/>
                  </a:cubicBezTo>
                  <a:cubicBezTo>
                    <a:pt x="7621" y="12151"/>
                    <a:pt x="7573" y="10472"/>
                    <a:pt x="7514" y="8793"/>
                  </a:cubicBezTo>
                  <a:cubicBezTo>
                    <a:pt x="7490" y="7900"/>
                    <a:pt x="7490" y="6995"/>
                    <a:pt x="7478" y="6079"/>
                  </a:cubicBezTo>
                  <a:cubicBezTo>
                    <a:pt x="8978" y="5448"/>
                    <a:pt x="10217" y="3912"/>
                    <a:pt x="10133" y="2245"/>
                  </a:cubicBezTo>
                  <a:cubicBezTo>
                    <a:pt x="10121" y="2054"/>
                    <a:pt x="10026" y="1888"/>
                    <a:pt x="9859" y="1792"/>
                  </a:cubicBezTo>
                  <a:cubicBezTo>
                    <a:pt x="9752" y="1741"/>
                    <a:pt x="9659" y="1718"/>
                    <a:pt x="9577" y="1718"/>
                  </a:cubicBezTo>
                  <a:cubicBezTo>
                    <a:pt x="8993" y="1718"/>
                    <a:pt x="8991" y="2887"/>
                    <a:pt x="8824" y="3304"/>
                  </a:cubicBezTo>
                  <a:cubicBezTo>
                    <a:pt x="8550" y="4031"/>
                    <a:pt x="8073" y="4662"/>
                    <a:pt x="7466" y="5150"/>
                  </a:cubicBezTo>
                  <a:cubicBezTo>
                    <a:pt x="7442" y="3495"/>
                    <a:pt x="7371" y="1852"/>
                    <a:pt x="7061" y="280"/>
                  </a:cubicBezTo>
                  <a:cubicBezTo>
                    <a:pt x="7026" y="93"/>
                    <a:pt x="6856" y="0"/>
                    <a:pt x="6683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35"/>
            <p:cNvSpPr/>
            <p:nvPr/>
          </p:nvSpPr>
          <p:spPr>
            <a:xfrm>
              <a:off x="8731142" y="1192470"/>
              <a:ext cx="812647" cy="926850"/>
            </a:xfrm>
            <a:custGeom>
              <a:rect b="b" l="l" r="r" t="t"/>
              <a:pathLst>
                <a:path extrusionOk="0" h="28097" w="24635">
                  <a:moveTo>
                    <a:pt x="10779" y="0"/>
                  </a:moveTo>
                  <a:cubicBezTo>
                    <a:pt x="10475" y="0"/>
                    <a:pt x="10170" y="76"/>
                    <a:pt x="9895" y="230"/>
                  </a:cubicBezTo>
                  <a:cubicBezTo>
                    <a:pt x="9764" y="254"/>
                    <a:pt x="9633" y="290"/>
                    <a:pt x="9502" y="337"/>
                  </a:cubicBezTo>
                  <a:cubicBezTo>
                    <a:pt x="8835" y="492"/>
                    <a:pt x="8323" y="1028"/>
                    <a:pt x="8192" y="1706"/>
                  </a:cubicBezTo>
                  <a:cubicBezTo>
                    <a:pt x="7609" y="4159"/>
                    <a:pt x="7025" y="6612"/>
                    <a:pt x="6442" y="9064"/>
                  </a:cubicBezTo>
                  <a:cubicBezTo>
                    <a:pt x="5966" y="10207"/>
                    <a:pt x="5501" y="11350"/>
                    <a:pt x="5037" y="12482"/>
                  </a:cubicBezTo>
                  <a:cubicBezTo>
                    <a:pt x="3465" y="16280"/>
                    <a:pt x="1918" y="20090"/>
                    <a:pt x="382" y="23888"/>
                  </a:cubicBezTo>
                  <a:cubicBezTo>
                    <a:pt x="1" y="24816"/>
                    <a:pt x="786" y="25876"/>
                    <a:pt x="1644" y="26126"/>
                  </a:cubicBezTo>
                  <a:cubicBezTo>
                    <a:pt x="5073" y="27126"/>
                    <a:pt x="8490" y="27817"/>
                    <a:pt x="12050" y="28019"/>
                  </a:cubicBezTo>
                  <a:lnTo>
                    <a:pt x="12038" y="27352"/>
                  </a:lnTo>
                  <a:cubicBezTo>
                    <a:pt x="10847" y="26817"/>
                    <a:pt x="9716" y="26067"/>
                    <a:pt x="8621" y="25424"/>
                  </a:cubicBezTo>
                  <a:cubicBezTo>
                    <a:pt x="8260" y="25222"/>
                    <a:pt x="8438" y="24633"/>
                    <a:pt x="8793" y="24633"/>
                  </a:cubicBezTo>
                  <a:cubicBezTo>
                    <a:pt x="8836" y="24633"/>
                    <a:pt x="8882" y="24642"/>
                    <a:pt x="8930" y="24662"/>
                  </a:cubicBezTo>
                  <a:cubicBezTo>
                    <a:pt x="9930" y="25066"/>
                    <a:pt x="11002" y="25447"/>
                    <a:pt x="12002" y="25924"/>
                  </a:cubicBezTo>
                  <a:cubicBezTo>
                    <a:pt x="12002" y="25614"/>
                    <a:pt x="11990" y="25305"/>
                    <a:pt x="11990" y="24995"/>
                  </a:cubicBezTo>
                  <a:cubicBezTo>
                    <a:pt x="11431" y="24757"/>
                    <a:pt x="10871" y="24293"/>
                    <a:pt x="10478" y="24007"/>
                  </a:cubicBezTo>
                  <a:cubicBezTo>
                    <a:pt x="9633" y="23376"/>
                    <a:pt x="8835" y="22685"/>
                    <a:pt x="8097" y="21923"/>
                  </a:cubicBezTo>
                  <a:cubicBezTo>
                    <a:pt x="7755" y="21572"/>
                    <a:pt x="8080" y="21100"/>
                    <a:pt x="8459" y="21100"/>
                  </a:cubicBezTo>
                  <a:cubicBezTo>
                    <a:pt x="8569" y="21100"/>
                    <a:pt x="8683" y="21139"/>
                    <a:pt x="8787" y="21233"/>
                  </a:cubicBezTo>
                  <a:cubicBezTo>
                    <a:pt x="9573" y="21947"/>
                    <a:pt x="10419" y="22590"/>
                    <a:pt x="11323" y="23161"/>
                  </a:cubicBezTo>
                  <a:cubicBezTo>
                    <a:pt x="11502" y="23281"/>
                    <a:pt x="11728" y="23388"/>
                    <a:pt x="11954" y="23507"/>
                  </a:cubicBezTo>
                  <a:cubicBezTo>
                    <a:pt x="11943" y="22328"/>
                    <a:pt x="11919" y="21137"/>
                    <a:pt x="11907" y="19947"/>
                  </a:cubicBezTo>
                  <a:cubicBezTo>
                    <a:pt x="11788" y="19828"/>
                    <a:pt x="11716" y="19661"/>
                    <a:pt x="11704" y="19494"/>
                  </a:cubicBezTo>
                  <a:cubicBezTo>
                    <a:pt x="11038" y="19137"/>
                    <a:pt x="10442" y="18566"/>
                    <a:pt x="9883" y="18077"/>
                  </a:cubicBezTo>
                  <a:cubicBezTo>
                    <a:pt x="9192" y="17482"/>
                    <a:pt x="8466" y="16839"/>
                    <a:pt x="8014" y="16030"/>
                  </a:cubicBezTo>
                  <a:cubicBezTo>
                    <a:pt x="7840" y="15711"/>
                    <a:pt x="8104" y="15330"/>
                    <a:pt x="8420" y="15330"/>
                  </a:cubicBezTo>
                  <a:cubicBezTo>
                    <a:pt x="8493" y="15330"/>
                    <a:pt x="8570" y="15351"/>
                    <a:pt x="8645" y="15399"/>
                  </a:cubicBezTo>
                  <a:cubicBezTo>
                    <a:pt x="9359" y="15851"/>
                    <a:pt x="9930" y="16470"/>
                    <a:pt x="10585" y="17018"/>
                  </a:cubicBezTo>
                  <a:cubicBezTo>
                    <a:pt x="10978" y="17351"/>
                    <a:pt x="11443" y="17637"/>
                    <a:pt x="11883" y="17958"/>
                  </a:cubicBezTo>
                  <a:cubicBezTo>
                    <a:pt x="11871" y="16946"/>
                    <a:pt x="11859" y="15934"/>
                    <a:pt x="11859" y="14910"/>
                  </a:cubicBezTo>
                  <a:cubicBezTo>
                    <a:pt x="11395" y="14398"/>
                    <a:pt x="11026" y="13744"/>
                    <a:pt x="10645" y="13184"/>
                  </a:cubicBezTo>
                  <a:cubicBezTo>
                    <a:pt x="10109" y="12434"/>
                    <a:pt x="9621" y="11648"/>
                    <a:pt x="9133" y="10862"/>
                  </a:cubicBezTo>
                  <a:cubicBezTo>
                    <a:pt x="8962" y="10602"/>
                    <a:pt x="9218" y="10301"/>
                    <a:pt x="9471" y="10301"/>
                  </a:cubicBezTo>
                  <a:cubicBezTo>
                    <a:pt x="9554" y="10301"/>
                    <a:pt x="9637" y="10334"/>
                    <a:pt x="9704" y="10410"/>
                  </a:cubicBezTo>
                  <a:cubicBezTo>
                    <a:pt x="10276" y="11124"/>
                    <a:pt x="10859" y="11815"/>
                    <a:pt x="11407" y="12553"/>
                  </a:cubicBezTo>
                  <a:cubicBezTo>
                    <a:pt x="11550" y="12743"/>
                    <a:pt x="11704" y="12934"/>
                    <a:pt x="11847" y="13136"/>
                  </a:cubicBezTo>
                  <a:cubicBezTo>
                    <a:pt x="11847" y="11684"/>
                    <a:pt x="11859" y="10243"/>
                    <a:pt x="11895" y="8791"/>
                  </a:cubicBezTo>
                  <a:cubicBezTo>
                    <a:pt x="11681" y="8386"/>
                    <a:pt x="11514" y="7945"/>
                    <a:pt x="11276" y="7564"/>
                  </a:cubicBezTo>
                  <a:cubicBezTo>
                    <a:pt x="10859" y="6921"/>
                    <a:pt x="10359" y="6326"/>
                    <a:pt x="9788" y="5802"/>
                  </a:cubicBezTo>
                  <a:cubicBezTo>
                    <a:pt x="9503" y="5527"/>
                    <a:pt x="9761" y="5082"/>
                    <a:pt x="10081" y="5082"/>
                  </a:cubicBezTo>
                  <a:cubicBezTo>
                    <a:pt x="10149" y="5082"/>
                    <a:pt x="10219" y="5102"/>
                    <a:pt x="10288" y="5147"/>
                  </a:cubicBezTo>
                  <a:cubicBezTo>
                    <a:pt x="10931" y="5552"/>
                    <a:pt x="11490" y="6076"/>
                    <a:pt x="11943" y="6671"/>
                  </a:cubicBezTo>
                  <a:cubicBezTo>
                    <a:pt x="11954" y="6207"/>
                    <a:pt x="11966" y="5743"/>
                    <a:pt x="11990" y="5278"/>
                  </a:cubicBezTo>
                  <a:cubicBezTo>
                    <a:pt x="12002" y="5016"/>
                    <a:pt x="12202" y="4885"/>
                    <a:pt x="12401" y="4885"/>
                  </a:cubicBezTo>
                  <a:cubicBezTo>
                    <a:pt x="12600" y="4885"/>
                    <a:pt x="12800" y="5016"/>
                    <a:pt x="12812" y="5278"/>
                  </a:cubicBezTo>
                  <a:cubicBezTo>
                    <a:pt x="12859" y="5993"/>
                    <a:pt x="12907" y="6695"/>
                    <a:pt x="12931" y="7398"/>
                  </a:cubicBezTo>
                  <a:cubicBezTo>
                    <a:pt x="13264" y="6969"/>
                    <a:pt x="13633" y="6552"/>
                    <a:pt x="14014" y="6171"/>
                  </a:cubicBezTo>
                  <a:cubicBezTo>
                    <a:pt x="14092" y="6096"/>
                    <a:pt x="14180" y="6064"/>
                    <a:pt x="14266" y="6064"/>
                  </a:cubicBezTo>
                  <a:cubicBezTo>
                    <a:pt x="14520" y="6064"/>
                    <a:pt x="14746" y="6347"/>
                    <a:pt x="14586" y="6624"/>
                  </a:cubicBezTo>
                  <a:cubicBezTo>
                    <a:pt x="14324" y="7100"/>
                    <a:pt x="14026" y="7552"/>
                    <a:pt x="13693" y="7993"/>
                  </a:cubicBezTo>
                  <a:cubicBezTo>
                    <a:pt x="13478" y="8291"/>
                    <a:pt x="13264" y="8648"/>
                    <a:pt x="13014" y="8945"/>
                  </a:cubicBezTo>
                  <a:cubicBezTo>
                    <a:pt x="13074" y="10231"/>
                    <a:pt x="13121" y="11517"/>
                    <a:pt x="13157" y="12815"/>
                  </a:cubicBezTo>
                  <a:cubicBezTo>
                    <a:pt x="13586" y="12196"/>
                    <a:pt x="14110" y="11648"/>
                    <a:pt x="14693" y="11184"/>
                  </a:cubicBezTo>
                  <a:cubicBezTo>
                    <a:pt x="14788" y="11110"/>
                    <a:pt x="14897" y="11077"/>
                    <a:pt x="15003" y="11077"/>
                  </a:cubicBezTo>
                  <a:cubicBezTo>
                    <a:pt x="15322" y="11077"/>
                    <a:pt x="15613" y="11374"/>
                    <a:pt x="15407" y="11731"/>
                  </a:cubicBezTo>
                  <a:cubicBezTo>
                    <a:pt x="15110" y="12232"/>
                    <a:pt x="14729" y="12684"/>
                    <a:pt x="14395" y="13160"/>
                  </a:cubicBezTo>
                  <a:cubicBezTo>
                    <a:pt x="14050" y="13636"/>
                    <a:pt x="13776" y="14113"/>
                    <a:pt x="13419" y="14553"/>
                  </a:cubicBezTo>
                  <a:cubicBezTo>
                    <a:pt x="13371" y="14625"/>
                    <a:pt x="13300" y="14672"/>
                    <a:pt x="13228" y="14708"/>
                  </a:cubicBezTo>
                  <a:cubicBezTo>
                    <a:pt x="13252" y="15601"/>
                    <a:pt x="13276" y="16494"/>
                    <a:pt x="13300" y="17387"/>
                  </a:cubicBezTo>
                  <a:cubicBezTo>
                    <a:pt x="13419" y="17268"/>
                    <a:pt x="13538" y="17149"/>
                    <a:pt x="13669" y="17030"/>
                  </a:cubicBezTo>
                  <a:cubicBezTo>
                    <a:pt x="14288" y="16434"/>
                    <a:pt x="15002" y="15946"/>
                    <a:pt x="15634" y="15339"/>
                  </a:cubicBezTo>
                  <a:cubicBezTo>
                    <a:pt x="15724" y="15252"/>
                    <a:pt x="15820" y="15215"/>
                    <a:pt x="15910" y="15215"/>
                  </a:cubicBezTo>
                  <a:cubicBezTo>
                    <a:pt x="16201" y="15215"/>
                    <a:pt x="16430" y="15599"/>
                    <a:pt x="16193" y="15899"/>
                  </a:cubicBezTo>
                  <a:cubicBezTo>
                    <a:pt x="15645" y="16589"/>
                    <a:pt x="15229" y="17375"/>
                    <a:pt x="14681" y="18042"/>
                  </a:cubicBezTo>
                  <a:cubicBezTo>
                    <a:pt x="14252" y="18566"/>
                    <a:pt x="13812" y="19101"/>
                    <a:pt x="13336" y="19590"/>
                  </a:cubicBezTo>
                  <a:cubicBezTo>
                    <a:pt x="13371" y="21137"/>
                    <a:pt x="13395" y="22685"/>
                    <a:pt x="13431" y="24233"/>
                  </a:cubicBezTo>
                  <a:cubicBezTo>
                    <a:pt x="13431" y="24376"/>
                    <a:pt x="13431" y="24519"/>
                    <a:pt x="13431" y="24662"/>
                  </a:cubicBezTo>
                  <a:cubicBezTo>
                    <a:pt x="13800" y="24197"/>
                    <a:pt x="14205" y="23769"/>
                    <a:pt x="14645" y="23388"/>
                  </a:cubicBezTo>
                  <a:cubicBezTo>
                    <a:pt x="15104" y="22973"/>
                    <a:pt x="15785" y="22296"/>
                    <a:pt x="16448" y="22296"/>
                  </a:cubicBezTo>
                  <a:cubicBezTo>
                    <a:pt x="16490" y="22296"/>
                    <a:pt x="16532" y="22299"/>
                    <a:pt x="16574" y="22304"/>
                  </a:cubicBezTo>
                  <a:cubicBezTo>
                    <a:pt x="16741" y="22304"/>
                    <a:pt x="16848" y="22447"/>
                    <a:pt x="16812" y="22602"/>
                  </a:cubicBezTo>
                  <a:cubicBezTo>
                    <a:pt x="16669" y="23257"/>
                    <a:pt x="15872" y="23721"/>
                    <a:pt x="15395" y="24138"/>
                  </a:cubicBezTo>
                  <a:cubicBezTo>
                    <a:pt x="14788" y="24674"/>
                    <a:pt x="14205" y="25257"/>
                    <a:pt x="13574" y="25769"/>
                  </a:cubicBezTo>
                  <a:cubicBezTo>
                    <a:pt x="13538" y="25793"/>
                    <a:pt x="13502" y="25805"/>
                    <a:pt x="13455" y="25828"/>
                  </a:cubicBezTo>
                  <a:lnTo>
                    <a:pt x="13455" y="26198"/>
                  </a:lnTo>
                  <a:cubicBezTo>
                    <a:pt x="13681" y="26031"/>
                    <a:pt x="13919" y="25888"/>
                    <a:pt x="14157" y="25781"/>
                  </a:cubicBezTo>
                  <a:cubicBezTo>
                    <a:pt x="14461" y="25646"/>
                    <a:pt x="14945" y="25451"/>
                    <a:pt x="15349" y="25451"/>
                  </a:cubicBezTo>
                  <a:cubicBezTo>
                    <a:pt x="15515" y="25451"/>
                    <a:pt x="15667" y="25483"/>
                    <a:pt x="15788" y="25567"/>
                  </a:cubicBezTo>
                  <a:cubicBezTo>
                    <a:pt x="15872" y="25614"/>
                    <a:pt x="15907" y="25709"/>
                    <a:pt x="15884" y="25793"/>
                  </a:cubicBezTo>
                  <a:cubicBezTo>
                    <a:pt x="15717" y="26233"/>
                    <a:pt x="15133" y="26459"/>
                    <a:pt x="14752" y="26698"/>
                  </a:cubicBezTo>
                  <a:cubicBezTo>
                    <a:pt x="14371" y="26936"/>
                    <a:pt x="14014" y="27138"/>
                    <a:pt x="13645" y="27352"/>
                  </a:cubicBezTo>
                  <a:cubicBezTo>
                    <a:pt x="13621" y="27460"/>
                    <a:pt x="13562" y="27555"/>
                    <a:pt x="13490" y="27626"/>
                  </a:cubicBezTo>
                  <a:lnTo>
                    <a:pt x="13502" y="28091"/>
                  </a:lnTo>
                  <a:cubicBezTo>
                    <a:pt x="13745" y="28094"/>
                    <a:pt x="13987" y="28096"/>
                    <a:pt x="14229" y="28096"/>
                  </a:cubicBezTo>
                  <a:cubicBezTo>
                    <a:pt x="17140" y="28096"/>
                    <a:pt x="20039" y="27831"/>
                    <a:pt x="22908" y="27293"/>
                  </a:cubicBezTo>
                  <a:cubicBezTo>
                    <a:pt x="24242" y="27055"/>
                    <a:pt x="24635" y="25424"/>
                    <a:pt x="24099" y="24376"/>
                  </a:cubicBezTo>
                  <a:cubicBezTo>
                    <a:pt x="20432" y="17339"/>
                    <a:pt x="16788" y="10243"/>
                    <a:pt x="14252" y="2707"/>
                  </a:cubicBezTo>
                  <a:cubicBezTo>
                    <a:pt x="14205" y="2457"/>
                    <a:pt x="14133" y="2218"/>
                    <a:pt x="14014" y="1992"/>
                  </a:cubicBezTo>
                  <a:lnTo>
                    <a:pt x="13955" y="1802"/>
                  </a:lnTo>
                  <a:cubicBezTo>
                    <a:pt x="13696" y="934"/>
                    <a:pt x="12903" y="343"/>
                    <a:pt x="12011" y="343"/>
                  </a:cubicBezTo>
                  <a:cubicBezTo>
                    <a:pt x="11961" y="343"/>
                    <a:pt x="11910" y="345"/>
                    <a:pt x="11859" y="349"/>
                  </a:cubicBezTo>
                  <a:cubicBezTo>
                    <a:pt x="11536" y="118"/>
                    <a:pt x="11157" y="0"/>
                    <a:pt x="10779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35"/>
            <p:cNvSpPr/>
            <p:nvPr/>
          </p:nvSpPr>
          <p:spPr>
            <a:xfrm>
              <a:off x="8988115" y="1354406"/>
              <a:ext cx="299197" cy="1279486"/>
            </a:xfrm>
            <a:custGeom>
              <a:rect b="b" l="l" r="r" t="t"/>
              <a:pathLst>
                <a:path extrusionOk="0" h="38787" w="9070">
                  <a:moveTo>
                    <a:pt x="4641" y="0"/>
                  </a:moveTo>
                  <a:cubicBezTo>
                    <a:pt x="4441" y="0"/>
                    <a:pt x="4242" y="131"/>
                    <a:pt x="4224" y="393"/>
                  </a:cubicBezTo>
                  <a:cubicBezTo>
                    <a:pt x="4200" y="857"/>
                    <a:pt x="4188" y="1322"/>
                    <a:pt x="4176" y="1798"/>
                  </a:cubicBezTo>
                  <a:cubicBezTo>
                    <a:pt x="3724" y="1191"/>
                    <a:pt x="3164" y="667"/>
                    <a:pt x="2533" y="262"/>
                  </a:cubicBezTo>
                  <a:cubicBezTo>
                    <a:pt x="2466" y="217"/>
                    <a:pt x="2396" y="197"/>
                    <a:pt x="2329" y="197"/>
                  </a:cubicBezTo>
                  <a:cubicBezTo>
                    <a:pt x="2008" y="197"/>
                    <a:pt x="1748" y="651"/>
                    <a:pt x="2033" y="917"/>
                  </a:cubicBezTo>
                  <a:cubicBezTo>
                    <a:pt x="2593" y="1441"/>
                    <a:pt x="3093" y="2036"/>
                    <a:pt x="3522" y="2691"/>
                  </a:cubicBezTo>
                  <a:cubicBezTo>
                    <a:pt x="3760" y="3072"/>
                    <a:pt x="3914" y="3501"/>
                    <a:pt x="4129" y="3905"/>
                  </a:cubicBezTo>
                  <a:cubicBezTo>
                    <a:pt x="4105" y="5358"/>
                    <a:pt x="4093" y="6799"/>
                    <a:pt x="4081" y="8251"/>
                  </a:cubicBezTo>
                  <a:cubicBezTo>
                    <a:pt x="3938" y="8061"/>
                    <a:pt x="3772" y="7858"/>
                    <a:pt x="3641" y="7668"/>
                  </a:cubicBezTo>
                  <a:cubicBezTo>
                    <a:pt x="3093" y="6942"/>
                    <a:pt x="2510" y="6239"/>
                    <a:pt x="1938" y="5537"/>
                  </a:cubicBezTo>
                  <a:cubicBezTo>
                    <a:pt x="1872" y="5455"/>
                    <a:pt x="1788" y="5421"/>
                    <a:pt x="1704" y="5421"/>
                  </a:cubicBezTo>
                  <a:cubicBezTo>
                    <a:pt x="1454" y="5421"/>
                    <a:pt x="1197" y="5719"/>
                    <a:pt x="1367" y="5977"/>
                  </a:cubicBezTo>
                  <a:cubicBezTo>
                    <a:pt x="1855" y="6763"/>
                    <a:pt x="2343" y="7549"/>
                    <a:pt x="2879" y="8311"/>
                  </a:cubicBezTo>
                  <a:cubicBezTo>
                    <a:pt x="3272" y="8858"/>
                    <a:pt x="3629" y="9513"/>
                    <a:pt x="4093" y="10037"/>
                  </a:cubicBezTo>
                  <a:cubicBezTo>
                    <a:pt x="4093" y="11049"/>
                    <a:pt x="4105" y="12061"/>
                    <a:pt x="4117" y="13073"/>
                  </a:cubicBezTo>
                  <a:cubicBezTo>
                    <a:pt x="3688" y="12752"/>
                    <a:pt x="3224" y="12466"/>
                    <a:pt x="2819" y="12133"/>
                  </a:cubicBezTo>
                  <a:cubicBezTo>
                    <a:pt x="2176" y="11597"/>
                    <a:pt x="1593" y="10966"/>
                    <a:pt x="878" y="10513"/>
                  </a:cubicBezTo>
                  <a:cubicBezTo>
                    <a:pt x="805" y="10467"/>
                    <a:pt x="730" y="10446"/>
                    <a:pt x="658" y="10446"/>
                  </a:cubicBezTo>
                  <a:cubicBezTo>
                    <a:pt x="344" y="10446"/>
                    <a:pt x="85" y="10835"/>
                    <a:pt x="259" y="11144"/>
                  </a:cubicBezTo>
                  <a:cubicBezTo>
                    <a:pt x="700" y="11954"/>
                    <a:pt x="1438" y="12597"/>
                    <a:pt x="2117" y="13204"/>
                  </a:cubicBezTo>
                  <a:cubicBezTo>
                    <a:pt x="2676" y="13692"/>
                    <a:pt x="3272" y="14252"/>
                    <a:pt x="3938" y="14609"/>
                  </a:cubicBezTo>
                  <a:cubicBezTo>
                    <a:pt x="3950" y="14776"/>
                    <a:pt x="4022" y="14943"/>
                    <a:pt x="4141" y="15062"/>
                  </a:cubicBezTo>
                  <a:cubicBezTo>
                    <a:pt x="4153" y="16252"/>
                    <a:pt x="4176" y="17443"/>
                    <a:pt x="4200" y="18633"/>
                  </a:cubicBezTo>
                  <a:cubicBezTo>
                    <a:pt x="3962" y="18514"/>
                    <a:pt x="3736" y="18395"/>
                    <a:pt x="3557" y="18276"/>
                  </a:cubicBezTo>
                  <a:cubicBezTo>
                    <a:pt x="2664" y="17705"/>
                    <a:pt x="1819" y="17062"/>
                    <a:pt x="1021" y="16347"/>
                  </a:cubicBezTo>
                  <a:cubicBezTo>
                    <a:pt x="920" y="16254"/>
                    <a:pt x="807" y="16214"/>
                    <a:pt x="699" y="16214"/>
                  </a:cubicBezTo>
                  <a:cubicBezTo>
                    <a:pt x="325" y="16214"/>
                    <a:pt x="1" y="16687"/>
                    <a:pt x="343" y="17038"/>
                  </a:cubicBezTo>
                  <a:cubicBezTo>
                    <a:pt x="1069" y="17800"/>
                    <a:pt x="1867" y="18491"/>
                    <a:pt x="2724" y="19122"/>
                  </a:cubicBezTo>
                  <a:cubicBezTo>
                    <a:pt x="3105" y="19407"/>
                    <a:pt x="3664" y="19884"/>
                    <a:pt x="4224" y="20110"/>
                  </a:cubicBezTo>
                  <a:cubicBezTo>
                    <a:pt x="4224" y="20419"/>
                    <a:pt x="4236" y="20729"/>
                    <a:pt x="4236" y="21039"/>
                  </a:cubicBezTo>
                  <a:cubicBezTo>
                    <a:pt x="3236" y="20562"/>
                    <a:pt x="2152" y="20181"/>
                    <a:pt x="1176" y="19788"/>
                  </a:cubicBezTo>
                  <a:cubicBezTo>
                    <a:pt x="1124" y="19766"/>
                    <a:pt x="1074" y="19756"/>
                    <a:pt x="1027" y="19756"/>
                  </a:cubicBezTo>
                  <a:cubicBezTo>
                    <a:pt x="669" y="19756"/>
                    <a:pt x="496" y="20340"/>
                    <a:pt x="855" y="20550"/>
                  </a:cubicBezTo>
                  <a:cubicBezTo>
                    <a:pt x="1950" y="21193"/>
                    <a:pt x="3081" y="21931"/>
                    <a:pt x="4272" y="22467"/>
                  </a:cubicBezTo>
                  <a:lnTo>
                    <a:pt x="4284" y="23146"/>
                  </a:lnTo>
                  <a:cubicBezTo>
                    <a:pt x="4319" y="25122"/>
                    <a:pt x="4367" y="27111"/>
                    <a:pt x="4403" y="29099"/>
                  </a:cubicBezTo>
                  <a:cubicBezTo>
                    <a:pt x="4438" y="30683"/>
                    <a:pt x="4510" y="32278"/>
                    <a:pt x="4581" y="33873"/>
                  </a:cubicBezTo>
                  <a:cubicBezTo>
                    <a:pt x="4641" y="35386"/>
                    <a:pt x="4617" y="36921"/>
                    <a:pt x="4867" y="38422"/>
                  </a:cubicBezTo>
                  <a:cubicBezTo>
                    <a:pt x="4907" y="38679"/>
                    <a:pt x="5080" y="38786"/>
                    <a:pt x="5270" y="38786"/>
                  </a:cubicBezTo>
                  <a:cubicBezTo>
                    <a:pt x="5529" y="38786"/>
                    <a:pt x="5821" y="38586"/>
                    <a:pt x="5855" y="38291"/>
                  </a:cubicBezTo>
                  <a:cubicBezTo>
                    <a:pt x="6034" y="36707"/>
                    <a:pt x="5915" y="35088"/>
                    <a:pt x="5903" y="33504"/>
                  </a:cubicBezTo>
                  <a:cubicBezTo>
                    <a:pt x="5903" y="31921"/>
                    <a:pt x="5903" y="30313"/>
                    <a:pt x="5867" y="28730"/>
                  </a:cubicBezTo>
                  <a:cubicBezTo>
                    <a:pt x="5819" y="26884"/>
                    <a:pt x="5784" y="25039"/>
                    <a:pt x="5748" y="23205"/>
                  </a:cubicBezTo>
                  <a:lnTo>
                    <a:pt x="5736" y="22741"/>
                  </a:lnTo>
                  <a:cubicBezTo>
                    <a:pt x="5808" y="22658"/>
                    <a:pt x="5843" y="22562"/>
                    <a:pt x="5867" y="22455"/>
                  </a:cubicBezTo>
                  <a:cubicBezTo>
                    <a:pt x="6236" y="22241"/>
                    <a:pt x="6605" y="22027"/>
                    <a:pt x="6974" y="21800"/>
                  </a:cubicBezTo>
                  <a:cubicBezTo>
                    <a:pt x="7343" y="21574"/>
                    <a:pt x="7939" y="21324"/>
                    <a:pt x="8105" y="20896"/>
                  </a:cubicBezTo>
                  <a:cubicBezTo>
                    <a:pt x="8129" y="20800"/>
                    <a:pt x="8082" y="20717"/>
                    <a:pt x="8010" y="20669"/>
                  </a:cubicBezTo>
                  <a:cubicBezTo>
                    <a:pt x="7882" y="20581"/>
                    <a:pt x="7724" y="20546"/>
                    <a:pt x="7553" y="20546"/>
                  </a:cubicBezTo>
                  <a:cubicBezTo>
                    <a:pt x="7151" y="20546"/>
                    <a:pt x="6680" y="20738"/>
                    <a:pt x="6379" y="20872"/>
                  </a:cubicBezTo>
                  <a:cubicBezTo>
                    <a:pt x="6129" y="20979"/>
                    <a:pt x="5891" y="21122"/>
                    <a:pt x="5677" y="21300"/>
                  </a:cubicBezTo>
                  <a:lnTo>
                    <a:pt x="5677" y="20919"/>
                  </a:lnTo>
                  <a:cubicBezTo>
                    <a:pt x="5724" y="20908"/>
                    <a:pt x="5760" y="20884"/>
                    <a:pt x="5796" y="20860"/>
                  </a:cubicBezTo>
                  <a:cubicBezTo>
                    <a:pt x="6439" y="20348"/>
                    <a:pt x="7010" y="19776"/>
                    <a:pt x="7617" y="19241"/>
                  </a:cubicBezTo>
                  <a:cubicBezTo>
                    <a:pt x="8094" y="18824"/>
                    <a:pt x="8891" y="18348"/>
                    <a:pt x="9034" y="17705"/>
                  </a:cubicBezTo>
                  <a:cubicBezTo>
                    <a:pt x="9070" y="17550"/>
                    <a:pt x="8951" y="17395"/>
                    <a:pt x="8796" y="17395"/>
                  </a:cubicBezTo>
                  <a:cubicBezTo>
                    <a:pt x="8759" y="17391"/>
                    <a:pt x="8721" y="17389"/>
                    <a:pt x="8683" y="17389"/>
                  </a:cubicBezTo>
                  <a:cubicBezTo>
                    <a:pt x="8015" y="17389"/>
                    <a:pt x="7329" y="18062"/>
                    <a:pt x="6867" y="18479"/>
                  </a:cubicBezTo>
                  <a:cubicBezTo>
                    <a:pt x="6415" y="18860"/>
                    <a:pt x="6010" y="19288"/>
                    <a:pt x="5653" y="19753"/>
                  </a:cubicBezTo>
                  <a:cubicBezTo>
                    <a:pt x="5653" y="19610"/>
                    <a:pt x="5653" y="19467"/>
                    <a:pt x="5641" y="19324"/>
                  </a:cubicBezTo>
                  <a:cubicBezTo>
                    <a:pt x="5617" y="17776"/>
                    <a:pt x="5581" y="16240"/>
                    <a:pt x="5558" y="14692"/>
                  </a:cubicBezTo>
                  <a:cubicBezTo>
                    <a:pt x="6022" y="14192"/>
                    <a:pt x="6462" y="13669"/>
                    <a:pt x="6903" y="13145"/>
                  </a:cubicBezTo>
                  <a:cubicBezTo>
                    <a:pt x="7451" y="12466"/>
                    <a:pt x="7867" y="11680"/>
                    <a:pt x="8415" y="11002"/>
                  </a:cubicBezTo>
                  <a:cubicBezTo>
                    <a:pt x="8652" y="10700"/>
                    <a:pt x="8414" y="10308"/>
                    <a:pt x="8118" y="10308"/>
                  </a:cubicBezTo>
                  <a:cubicBezTo>
                    <a:pt x="8028" y="10308"/>
                    <a:pt x="7932" y="10344"/>
                    <a:pt x="7844" y="10430"/>
                  </a:cubicBezTo>
                  <a:cubicBezTo>
                    <a:pt x="7224" y="11037"/>
                    <a:pt x="6510" y="11537"/>
                    <a:pt x="5879" y="12121"/>
                  </a:cubicBezTo>
                  <a:cubicBezTo>
                    <a:pt x="5760" y="12240"/>
                    <a:pt x="5641" y="12359"/>
                    <a:pt x="5522" y="12478"/>
                  </a:cubicBezTo>
                  <a:cubicBezTo>
                    <a:pt x="5498" y="11585"/>
                    <a:pt x="5474" y="10692"/>
                    <a:pt x="5450" y="9799"/>
                  </a:cubicBezTo>
                  <a:cubicBezTo>
                    <a:pt x="5522" y="9763"/>
                    <a:pt x="5593" y="9716"/>
                    <a:pt x="5641" y="9656"/>
                  </a:cubicBezTo>
                  <a:cubicBezTo>
                    <a:pt x="5986" y="9204"/>
                    <a:pt x="6284" y="8716"/>
                    <a:pt x="6605" y="8251"/>
                  </a:cubicBezTo>
                  <a:cubicBezTo>
                    <a:pt x="6939" y="7787"/>
                    <a:pt x="7320" y="7334"/>
                    <a:pt x="7617" y="6822"/>
                  </a:cubicBezTo>
                  <a:cubicBezTo>
                    <a:pt x="7833" y="6472"/>
                    <a:pt x="7540" y="6169"/>
                    <a:pt x="7220" y="6169"/>
                  </a:cubicBezTo>
                  <a:cubicBezTo>
                    <a:pt x="7116" y="6169"/>
                    <a:pt x="7008" y="6202"/>
                    <a:pt x="6915" y="6275"/>
                  </a:cubicBezTo>
                  <a:cubicBezTo>
                    <a:pt x="6331" y="6751"/>
                    <a:pt x="5819" y="7311"/>
                    <a:pt x="5403" y="7930"/>
                  </a:cubicBezTo>
                  <a:cubicBezTo>
                    <a:pt x="5355" y="6632"/>
                    <a:pt x="5307" y="5346"/>
                    <a:pt x="5248" y="4060"/>
                  </a:cubicBezTo>
                  <a:cubicBezTo>
                    <a:pt x="5510" y="3763"/>
                    <a:pt x="5712" y="3405"/>
                    <a:pt x="5939" y="3108"/>
                  </a:cubicBezTo>
                  <a:cubicBezTo>
                    <a:pt x="6272" y="2679"/>
                    <a:pt x="6570" y="2215"/>
                    <a:pt x="6831" y="1739"/>
                  </a:cubicBezTo>
                  <a:cubicBezTo>
                    <a:pt x="6992" y="1461"/>
                    <a:pt x="6757" y="1184"/>
                    <a:pt x="6504" y="1184"/>
                  </a:cubicBezTo>
                  <a:cubicBezTo>
                    <a:pt x="6420" y="1184"/>
                    <a:pt x="6334" y="1215"/>
                    <a:pt x="6260" y="1286"/>
                  </a:cubicBezTo>
                  <a:cubicBezTo>
                    <a:pt x="5867" y="1679"/>
                    <a:pt x="5498" y="2084"/>
                    <a:pt x="5177" y="2524"/>
                  </a:cubicBezTo>
                  <a:cubicBezTo>
                    <a:pt x="5141" y="1810"/>
                    <a:pt x="5093" y="1107"/>
                    <a:pt x="5057" y="393"/>
                  </a:cubicBezTo>
                  <a:cubicBezTo>
                    <a:pt x="5040" y="131"/>
                    <a:pt x="4840" y="0"/>
                    <a:pt x="4641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35"/>
            <p:cNvSpPr/>
            <p:nvPr/>
          </p:nvSpPr>
          <p:spPr>
            <a:xfrm>
              <a:off x="4948102" y="-632695"/>
              <a:ext cx="812647" cy="926553"/>
            </a:xfrm>
            <a:custGeom>
              <a:rect b="b" l="l" r="r" t="t"/>
              <a:pathLst>
                <a:path extrusionOk="0" h="28088" w="24635">
                  <a:moveTo>
                    <a:pt x="10785" y="0"/>
                  </a:moveTo>
                  <a:cubicBezTo>
                    <a:pt x="10479" y="0"/>
                    <a:pt x="10172" y="76"/>
                    <a:pt x="9895" y="231"/>
                  </a:cubicBezTo>
                  <a:cubicBezTo>
                    <a:pt x="9764" y="243"/>
                    <a:pt x="9621" y="278"/>
                    <a:pt x="9502" y="338"/>
                  </a:cubicBezTo>
                  <a:cubicBezTo>
                    <a:pt x="8835" y="493"/>
                    <a:pt x="8323" y="1029"/>
                    <a:pt x="8180" y="1695"/>
                  </a:cubicBezTo>
                  <a:cubicBezTo>
                    <a:pt x="7609" y="4148"/>
                    <a:pt x="7025" y="6601"/>
                    <a:pt x="6430" y="9053"/>
                  </a:cubicBezTo>
                  <a:cubicBezTo>
                    <a:pt x="5966" y="10196"/>
                    <a:pt x="5501" y="11339"/>
                    <a:pt x="5025" y="12482"/>
                  </a:cubicBezTo>
                  <a:cubicBezTo>
                    <a:pt x="3465" y="16280"/>
                    <a:pt x="1918" y="20090"/>
                    <a:pt x="382" y="23888"/>
                  </a:cubicBezTo>
                  <a:cubicBezTo>
                    <a:pt x="1" y="24817"/>
                    <a:pt x="786" y="25877"/>
                    <a:pt x="1644" y="26127"/>
                  </a:cubicBezTo>
                  <a:cubicBezTo>
                    <a:pt x="5073" y="27127"/>
                    <a:pt x="8490" y="27818"/>
                    <a:pt x="12050" y="28032"/>
                  </a:cubicBezTo>
                  <a:lnTo>
                    <a:pt x="12038" y="27353"/>
                  </a:lnTo>
                  <a:cubicBezTo>
                    <a:pt x="10847" y="26829"/>
                    <a:pt x="9716" y="26079"/>
                    <a:pt x="8609" y="25436"/>
                  </a:cubicBezTo>
                  <a:cubicBezTo>
                    <a:pt x="8259" y="25225"/>
                    <a:pt x="8437" y="24646"/>
                    <a:pt x="8791" y="24646"/>
                  </a:cubicBezTo>
                  <a:cubicBezTo>
                    <a:pt x="8835" y="24646"/>
                    <a:pt x="8882" y="24655"/>
                    <a:pt x="8930" y="24674"/>
                  </a:cubicBezTo>
                  <a:cubicBezTo>
                    <a:pt x="9930" y="25079"/>
                    <a:pt x="11002" y="25448"/>
                    <a:pt x="12002" y="25924"/>
                  </a:cubicBezTo>
                  <a:cubicBezTo>
                    <a:pt x="12002" y="25615"/>
                    <a:pt x="11990" y="25305"/>
                    <a:pt x="11990" y="24996"/>
                  </a:cubicBezTo>
                  <a:cubicBezTo>
                    <a:pt x="11431" y="24770"/>
                    <a:pt x="10871" y="24293"/>
                    <a:pt x="10478" y="24008"/>
                  </a:cubicBezTo>
                  <a:cubicBezTo>
                    <a:pt x="9633" y="23377"/>
                    <a:pt x="8835" y="22686"/>
                    <a:pt x="8097" y="21924"/>
                  </a:cubicBezTo>
                  <a:cubicBezTo>
                    <a:pt x="7756" y="21583"/>
                    <a:pt x="8078" y="21107"/>
                    <a:pt x="8456" y="21107"/>
                  </a:cubicBezTo>
                  <a:cubicBezTo>
                    <a:pt x="8567" y="21107"/>
                    <a:pt x="8682" y="21148"/>
                    <a:pt x="8787" y="21245"/>
                  </a:cubicBezTo>
                  <a:cubicBezTo>
                    <a:pt x="9573" y="21960"/>
                    <a:pt x="10419" y="22603"/>
                    <a:pt x="11323" y="23174"/>
                  </a:cubicBezTo>
                  <a:cubicBezTo>
                    <a:pt x="11502" y="23293"/>
                    <a:pt x="11728" y="23400"/>
                    <a:pt x="11954" y="23519"/>
                  </a:cubicBezTo>
                  <a:cubicBezTo>
                    <a:pt x="11943" y="22329"/>
                    <a:pt x="11919" y="21138"/>
                    <a:pt x="11907" y="19948"/>
                  </a:cubicBezTo>
                  <a:cubicBezTo>
                    <a:pt x="11788" y="19828"/>
                    <a:pt x="11716" y="19674"/>
                    <a:pt x="11704" y="19507"/>
                  </a:cubicBezTo>
                  <a:cubicBezTo>
                    <a:pt x="11038" y="19150"/>
                    <a:pt x="10442" y="18578"/>
                    <a:pt x="9883" y="18090"/>
                  </a:cubicBezTo>
                  <a:cubicBezTo>
                    <a:pt x="9192" y="17495"/>
                    <a:pt x="8466" y="16852"/>
                    <a:pt x="8014" y="16042"/>
                  </a:cubicBezTo>
                  <a:cubicBezTo>
                    <a:pt x="7840" y="15724"/>
                    <a:pt x="8096" y="15343"/>
                    <a:pt x="8415" y="15343"/>
                  </a:cubicBezTo>
                  <a:cubicBezTo>
                    <a:pt x="8490" y="15343"/>
                    <a:pt x="8568" y="15364"/>
                    <a:pt x="8645" y="15411"/>
                  </a:cubicBezTo>
                  <a:cubicBezTo>
                    <a:pt x="9359" y="15864"/>
                    <a:pt x="9930" y="16483"/>
                    <a:pt x="10585" y="17019"/>
                  </a:cubicBezTo>
                  <a:cubicBezTo>
                    <a:pt x="10978" y="17364"/>
                    <a:pt x="11443" y="17650"/>
                    <a:pt x="11883" y="17971"/>
                  </a:cubicBezTo>
                  <a:cubicBezTo>
                    <a:pt x="11871" y="16959"/>
                    <a:pt x="11859" y="15947"/>
                    <a:pt x="11859" y="14923"/>
                  </a:cubicBezTo>
                  <a:cubicBezTo>
                    <a:pt x="11395" y="14411"/>
                    <a:pt x="11026" y="13756"/>
                    <a:pt x="10645" y="13197"/>
                  </a:cubicBezTo>
                  <a:cubicBezTo>
                    <a:pt x="10109" y="12435"/>
                    <a:pt x="9621" y="11661"/>
                    <a:pt x="9121" y="10875"/>
                  </a:cubicBezTo>
                  <a:cubicBezTo>
                    <a:pt x="8959" y="10615"/>
                    <a:pt x="9217" y="10314"/>
                    <a:pt x="9466" y="10314"/>
                  </a:cubicBezTo>
                  <a:cubicBezTo>
                    <a:pt x="9547" y="10314"/>
                    <a:pt x="9628" y="10346"/>
                    <a:pt x="9692" y="10423"/>
                  </a:cubicBezTo>
                  <a:cubicBezTo>
                    <a:pt x="10276" y="11125"/>
                    <a:pt x="10859" y="11827"/>
                    <a:pt x="11395" y="12566"/>
                  </a:cubicBezTo>
                  <a:cubicBezTo>
                    <a:pt x="11550" y="12756"/>
                    <a:pt x="11693" y="12947"/>
                    <a:pt x="11847" y="13149"/>
                  </a:cubicBezTo>
                  <a:cubicBezTo>
                    <a:pt x="11847" y="11697"/>
                    <a:pt x="11871" y="10244"/>
                    <a:pt x="11895" y="8803"/>
                  </a:cubicBezTo>
                  <a:cubicBezTo>
                    <a:pt x="11681" y="8398"/>
                    <a:pt x="11526" y="7958"/>
                    <a:pt x="11288" y="7577"/>
                  </a:cubicBezTo>
                  <a:cubicBezTo>
                    <a:pt x="10859" y="6934"/>
                    <a:pt x="10359" y="6339"/>
                    <a:pt x="9799" y="5803"/>
                  </a:cubicBezTo>
                  <a:cubicBezTo>
                    <a:pt x="9512" y="5536"/>
                    <a:pt x="9777" y="5087"/>
                    <a:pt x="10100" y="5087"/>
                  </a:cubicBezTo>
                  <a:cubicBezTo>
                    <a:pt x="10165" y="5087"/>
                    <a:pt x="10233" y="5106"/>
                    <a:pt x="10300" y="5148"/>
                  </a:cubicBezTo>
                  <a:cubicBezTo>
                    <a:pt x="10931" y="5565"/>
                    <a:pt x="11490" y="6077"/>
                    <a:pt x="11943" y="6684"/>
                  </a:cubicBezTo>
                  <a:cubicBezTo>
                    <a:pt x="11966" y="6220"/>
                    <a:pt x="11978" y="5755"/>
                    <a:pt x="11990" y="5291"/>
                  </a:cubicBezTo>
                  <a:cubicBezTo>
                    <a:pt x="12008" y="5029"/>
                    <a:pt x="12207" y="4898"/>
                    <a:pt x="12407" y="4898"/>
                  </a:cubicBezTo>
                  <a:cubicBezTo>
                    <a:pt x="12606" y="4898"/>
                    <a:pt x="12806" y="5029"/>
                    <a:pt x="12824" y="5291"/>
                  </a:cubicBezTo>
                  <a:cubicBezTo>
                    <a:pt x="12871" y="5993"/>
                    <a:pt x="12907" y="6708"/>
                    <a:pt x="12943" y="7410"/>
                  </a:cubicBezTo>
                  <a:cubicBezTo>
                    <a:pt x="13276" y="6982"/>
                    <a:pt x="13633" y="6565"/>
                    <a:pt x="14026" y="6184"/>
                  </a:cubicBezTo>
                  <a:cubicBezTo>
                    <a:pt x="14101" y="6109"/>
                    <a:pt x="14188" y="6077"/>
                    <a:pt x="14273" y="6077"/>
                  </a:cubicBezTo>
                  <a:cubicBezTo>
                    <a:pt x="14525" y="6077"/>
                    <a:pt x="14758" y="6360"/>
                    <a:pt x="14598" y="6636"/>
                  </a:cubicBezTo>
                  <a:cubicBezTo>
                    <a:pt x="14336" y="7113"/>
                    <a:pt x="14038" y="7565"/>
                    <a:pt x="13705" y="7994"/>
                  </a:cubicBezTo>
                  <a:cubicBezTo>
                    <a:pt x="13478" y="8291"/>
                    <a:pt x="13276" y="8660"/>
                    <a:pt x="13014" y="8946"/>
                  </a:cubicBezTo>
                  <a:cubicBezTo>
                    <a:pt x="13074" y="10244"/>
                    <a:pt x="13121" y="11530"/>
                    <a:pt x="13169" y="12816"/>
                  </a:cubicBezTo>
                  <a:cubicBezTo>
                    <a:pt x="13586" y="12197"/>
                    <a:pt x="14098" y="11649"/>
                    <a:pt x="14681" y="11173"/>
                  </a:cubicBezTo>
                  <a:cubicBezTo>
                    <a:pt x="14776" y="11098"/>
                    <a:pt x="14885" y="11066"/>
                    <a:pt x="14991" y="11066"/>
                  </a:cubicBezTo>
                  <a:cubicBezTo>
                    <a:pt x="15309" y="11066"/>
                    <a:pt x="15598" y="11363"/>
                    <a:pt x="15383" y="11720"/>
                  </a:cubicBezTo>
                  <a:cubicBezTo>
                    <a:pt x="15086" y="12220"/>
                    <a:pt x="14717" y="12673"/>
                    <a:pt x="14371" y="13149"/>
                  </a:cubicBezTo>
                  <a:cubicBezTo>
                    <a:pt x="14038" y="13637"/>
                    <a:pt x="13752" y="14102"/>
                    <a:pt x="13407" y="14542"/>
                  </a:cubicBezTo>
                  <a:cubicBezTo>
                    <a:pt x="13359" y="14614"/>
                    <a:pt x="13288" y="14661"/>
                    <a:pt x="13217" y="14697"/>
                  </a:cubicBezTo>
                  <a:cubicBezTo>
                    <a:pt x="13240" y="15590"/>
                    <a:pt x="13264" y="16483"/>
                    <a:pt x="13276" y="17376"/>
                  </a:cubicBezTo>
                  <a:cubicBezTo>
                    <a:pt x="13407" y="17257"/>
                    <a:pt x="13526" y="17138"/>
                    <a:pt x="13645" y="17019"/>
                  </a:cubicBezTo>
                  <a:cubicBezTo>
                    <a:pt x="14276" y="16423"/>
                    <a:pt x="14991" y="15935"/>
                    <a:pt x="15610" y="15328"/>
                  </a:cubicBezTo>
                  <a:cubicBezTo>
                    <a:pt x="15700" y="15241"/>
                    <a:pt x="15796" y="15204"/>
                    <a:pt x="15887" y="15204"/>
                  </a:cubicBezTo>
                  <a:cubicBezTo>
                    <a:pt x="16182" y="15204"/>
                    <a:pt x="16418" y="15587"/>
                    <a:pt x="16181" y="15888"/>
                  </a:cubicBezTo>
                  <a:cubicBezTo>
                    <a:pt x="15634" y="16578"/>
                    <a:pt x="15217" y="17364"/>
                    <a:pt x="14669" y="18031"/>
                  </a:cubicBezTo>
                  <a:cubicBezTo>
                    <a:pt x="14240" y="18555"/>
                    <a:pt x="13788" y="19090"/>
                    <a:pt x="13324" y="19578"/>
                  </a:cubicBezTo>
                  <a:cubicBezTo>
                    <a:pt x="13359" y="21126"/>
                    <a:pt x="13383" y="22674"/>
                    <a:pt x="13407" y="24222"/>
                  </a:cubicBezTo>
                  <a:lnTo>
                    <a:pt x="13419" y="24650"/>
                  </a:lnTo>
                  <a:cubicBezTo>
                    <a:pt x="13776" y="24186"/>
                    <a:pt x="14181" y="23758"/>
                    <a:pt x="14633" y="23377"/>
                  </a:cubicBezTo>
                  <a:cubicBezTo>
                    <a:pt x="15095" y="22960"/>
                    <a:pt x="15782" y="22286"/>
                    <a:pt x="16449" y="22286"/>
                  </a:cubicBezTo>
                  <a:cubicBezTo>
                    <a:pt x="16487" y="22286"/>
                    <a:pt x="16525" y="22289"/>
                    <a:pt x="16562" y="22293"/>
                  </a:cubicBezTo>
                  <a:cubicBezTo>
                    <a:pt x="16729" y="22293"/>
                    <a:pt x="16836" y="22448"/>
                    <a:pt x="16800" y="22603"/>
                  </a:cubicBezTo>
                  <a:cubicBezTo>
                    <a:pt x="16646" y="23246"/>
                    <a:pt x="15860" y="23710"/>
                    <a:pt x="15383" y="24127"/>
                  </a:cubicBezTo>
                  <a:cubicBezTo>
                    <a:pt x="14776" y="24674"/>
                    <a:pt x="14193" y="25246"/>
                    <a:pt x="13562" y="25758"/>
                  </a:cubicBezTo>
                  <a:cubicBezTo>
                    <a:pt x="13526" y="25782"/>
                    <a:pt x="13490" y="25805"/>
                    <a:pt x="13443" y="25817"/>
                  </a:cubicBezTo>
                  <a:lnTo>
                    <a:pt x="13443" y="26186"/>
                  </a:lnTo>
                  <a:cubicBezTo>
                    <a:pt x="13669" y="26020"/>
                    <a:pt x="13895" y="25877"/>
                    <a:pt x="14145" y="25770"/>
                  </a:cubicBezTo>
                  <a:cubicBezTo>
                    <a:pt x="14449" y="25635"/>
                    <a:pt x="14927" y="25440"/>
                    <a:pt x="15332" y="25440"/>
                  </a:cubicBezTo>
                  <a:cubicBezTo>
                    <a:pt x="15498" y="25440"/>
                    <a:pt x="15652" y="25472"/>
                    <a:pt x="15776" y="25555"/>
                  </a:cubicBezTo>
                  <a:cubicBezTo>
                    <a:pt x="15860" y="25603"/>
                    <a:pt x="15895" y="25698"/>
                    <a:pt x="15872" y="25782"/>
                  </a:cubicBezTo>
                  <a:cubicBezTo>
                    <a:pt x="15705" y="26222"/>
                    <a:pt x="15110" y="26460"/>
                    <a:pt x="14741" y="26698"/>
                  </a:cubicBezTo>
                  <a:cubicBezTo>
                    <a:pt x="14360" y="26936"/>
                    <a:pt x="13990" y="27127"/>
                    <a:pt x="13633" y="27341"/>
                  </a:cubicBezTo>
                  <a:cubicBezTo>
                    <a:pt x="13609" y="27448"/>
                    <a:pt x="13550" y="27544"/>
                    <a:pt x="13478" y="27615"/>
                  </a:cubicBezTo>
                  <a:cubicBezTo>
                    <a:pt x="13478" y="27770"/>
                    <a:pt x="13478" y="27925"/>
                    <a:pt x="13490" y="28079"/>
                  </a:cubicBezTo>
                  <a:cubicBezTo>
                    <a:pt x="13773" y="28085"/>
                    <a:pt x="14056" y="28087"/>
                    <a:pt x="14338" y="28087"/>
                  </a:cubicBezTo>
                  <a:cubicBezTo>
                    <a:pt x="17208" y="28087"/>
                    <a:pt x="20066" y="27813"/>
                    <a:pt x="22884" y="27282"/>
                  </a:cubicBezTo>
                  <a:cubicBezTo>
                    <a:pt x="24230" y="27056"/>
                    <a:pt x="24635" y="25424"/>
                    <a:pt x="24099" y="24377"/>
                  </a:cubicBezTo>
                  <a:cubicBezTo>
                    <a:pt x="20432" y="17340"/>
                    <a:pt x="16788" y="10232"/>
                    <a:pt x="14252" y="2707"/>
                  </a:cubicBezTo>
                  <a:cubicBezTo>
                    <a:pt x="14205" y="2457"/>
                    <a:pt x="14121" y="2219"/>
                    <a:pt x="14014" y="1993"/>
                  </a:cubicBezTo>
                  <a:cubicBezTo>
                    <a:pt x="13990" y="1933"/>
                    <a:pt x="13967" y="1862"/>
                    <a:pt x="13943" y="1802"/>
                  </a:cubicBezTo>
                  <a:cubicBezTo>
                    <a:pt x="13693" y="927"/>
                    <a:pt x="12889" y="334"/>
                    <a:pt x="11988" y="334"/>
                  </a:cubicBezTo>
                  <a:cubicBezTo>
                    <a:pt x="11945" y="334"/>
                    <a:pt x="11902" y="335"/>
                    <a:pt x="11859" y="338"/>
                  </a:cubicBezTo>
                  <a:cubicBezTo>
                    <a:pt x="11538" y="115"/>
                    <a:pt x="11161" y="0"/>
                    <a:pt x="1078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35"/>
            <p:cNvSpPr/>
            <p:nvPr/>
          </p:nvSpPr>
          <p:spPr>
            <a:xfrm>
              <a:off x="5204679" y="-470760"/>
              <a:ext cx="299592" cy="1279486"/>
            </a:xfrm>
            <a:custGeom>
              <a:rect b="b" l="l" r="r" t="t"/>
              <a:pathLst>
                <a:path extrusionOk="0" h="38787" w="9082">
                  <a:moveTo>
                    <a:pt x="4648" y="1"/>
                  </a:moveTo>
                  <a:cubicBezTo>
                    <a:pt x="4447" y="1"/>
                    <a:pt x="4248" y="132"/>
                    <a:pt x="4236" y="394"/>
                  </a:cubicBezTo>
                  <a:cubicBezTo>
                    <a:pt x="4212" y="858"/>
                    <a:pt x="4200" y="1323"/>
                    <a:pt x="4188" y="1787"/>
                  </a:cubicBezTo>
                  <a:cubicBezTo>
                    <a:pt x="3736" y="1180"/>
                    <a:pt x="3176" y="668"/>
                    <a:pt x="2545" y="251"/>
                  </a:cubicBezTo>
                  <a:cubicBezTo>
                    <a:pt x="2477" y="209"/>
                    <a:pt x="2408" y="190"/>
                    <a:pt x="2342" y="190"/>
                  </a:cubicBezTo>
                  <a:cubicBezTo>
                    <a:pt x="2014" y="190"/>
                    <a:pt x="1756" y="641"/>
                    <a:pt x="2033" y="918"/>
                  </a:cubicBezTo>
                  <a:cubicBezTo>
                    <a:pt x="2605" y="1442"/>
                    <a:pt x="3105" y="2037"/>
                    <a:pt x="3522" y="2680"/>
                  </a:cubicBezTo>
                  <a:cubicBezTo>
                    <a:pt x="3760" y="3061"/>
                    <a:pt x="3926" y="3501"/>
                    <a:pt x="4141" y="3906"/>
                  </a:cubicBezTo>
                  <a:cubicBezTo>
                    <a:pt x="4117" y="5347"/>
                    <a:pt x="4093" y="6799"/>
                    <a:pt x="4093" y="8252"/>
                  </a:cubicBezTo>
                  <a:cubicBezTo>
                    <a:pt x="3950" y="8050"/>
                    <a:pt x="3784" y="7859"/>
                    <a:pt x="3641" y="7669"/>
                  </a:cubicBezTo>
                  <a:cubicBezTo>
                    <a:pt x="3093" y="6930"/>
                    <a:pt x="2522" y="6228"/>
                    <a:pt x="1938" y="5525"/>
                  </a:cubicBezTo>
                  <a:cubicBezTo>
                    <a:pt x="1872" y="5444"/>
                    <a:pt x="1789" y="5410"/>
                    <a:pt x="1706" y="5410"/>
                  </a:cubicBezTo>
                  <a:cubicBezTo>
                    <a:pt x="1459" y="5410"/>
                    <a:pt x="1206" y="5711"/>
                    <a:pt x="1367" y="5978"/>
                  </a:cubicBezTo>
                  <a:cubicBezTo>
                    <a:pt x="1867" y="6764"/>
                    <a:pt x="2355" y="7550"/>
                    <a:pt x="2879" y="8300"/>
                  </a:cubicBezTo>
                  <a:cubicBezTo>
                    <a:pt x="3272" y="8859"/>
                    <a:pt x="3629" y="9514"/>
                    <a:pt x="4093" y="10026"/>
                  </a:cubicBezTo>
                  <a:cubicBezTo>
                    <a:pt x="4093" y="11038"/>
                    <a:pt x="4105" y="12062"/>
                    <a:pt x="4117" y="13074"/>
                  </a:cubicBezTo>
                  <a:cubicBezTo>
                    <a:pt x="3688" y="12753"/>
                    <a:pt x="3224" y="12467"/>
                    <a:pt x="2819" y="12133"/>
                  </a:cubicBezTo>
                  <a:cubicBezTo>
                    <a:pt x="2176" y="11586"/>
                    <a:pt x="1593" y="10967"/>
                    <a:pt x="890" y="10514"/>
                  </a:cubicBezTo>
                  <a:cubicBezTo>
                    <a:pt x="814" y="10467"/>
                    <a:pt x="736" y="10446"/>
                    <a:pt x="661" y="10446"/>
                  </a:cubicBezTo>
                  <a:cubicBezTo>
                    <a:pt x="342" y="10446"/>
                    <a:pt x="86" y="10827"/>
                    <a:pt x="259" y="11145"/>
                  </a:cubicBezTo>
                  <a:cubicBezTo>
                    <a:pt x="700" y="11955"/>
                    <a:pt x="1438" y="12586"/>
                    <a:pt x="2129" y="13193"/>
                  </a:cubicBezTo>
                  <a:cubicBezTo>
                    <a:pt x="2676" y="13681"/>
                    <a:pt x="3272" y="14253"/>
                    <a:pt x="3938" y="14610"/>
                  </a:cubicBezTo>
                  <a:cubicBezTo>
                    <a:pt x="3962" y="14777"/>
                    <a:pt x="4034" y="14931"/>
                    <a:pt x="4141" y="15062"/>
                  </a:cubicBezTo>
                  <a:cubicBezTo>
                    <a:pt x="4153" y="16253"/>
                    <a:pt x="4176" y="17444"/>
                    <a:pt x="4200" y="18634"/>
                  </a:cubicBezTo>
                  <a:cubicBezTo>
                    <a:pt x="3974" y="18515"/>
                    <a:pt x="3748" y="18408"/>
                    <a:pt x="3557" y="18289"/>
                  </a:cubicBezTo>
                  <a:cubicBezTo>
                    <a:pt x="2664" y="17717"/>
                    <a:pt x="1819" y="17074"/>
                    <a:pt x="1033" y="16360"/>
                  </a:cubicBezTo>
                  <a:cubicBezTo>
                    <a:pt x="929" y="16267"/>
                    <a:pt x="815" y="16227"/>
                    <a:pt x="705" y="16227"/>
                  </a:cubicBezTo>
                  <a:cubicBezTo>
                    <a:pt x="325" y="16227"/>
                    <a:pt x="1" y="16700"/>
                    <a:pt x="343" y="17051"/>
                  </a:cubicBezTo>
                  <a:cubicBezTo>
                    <a:pt x="1081" y="17801"/>
                    <a:pt x="1879" y="18503"/>
                    <a:pt x="2724" y="19134"/>
                  </a:cubicBezTo>
                  <a:cubicBezTo>
                    <a:pt x="3105" y="19408"/>
                    <a:pt x="3665" y="19884"/>
                    <a:pt x="4224" y="20122"/>
                  </a:cubicBezTo>
                  <a:cubicBezTo>
                    <a:pt x="4224" y="20432"/>
                    <a:pt x="4236" y="20730"/>
                    <a:pt x="4248" y="21039"/>
                  </a:cubicBezTo>
                  <a:cubicBezTo>
                    <a:pt x="3248" y="20563"/>
                    <a:pt x="2164" y="20194"/>
                    <a:pt x="1176" y="19789"/>
                  </a:cubicBezTo>
                  <a:cubicBezTo>
                    <a:pt x="1128" y="19770"/>
                    <a:pt x="1082" y="19761"/>
                    <a:pt x="1038" y="19761"/>
                  </a:cubicBezTo>
                  <a:cubicBezTo>
                    <a:pt x="684" y="19761"/>
                    <a:pt x="505" y="20350"/>
                    <a:pt x="855" y="20551"/>
                  </a:cubicBezTo>
                  <a:cubicBezTo>
                    <a:pt x="1950" y="21194"/>
                    <a:pt x="3093" y="21944"/>
                    <a:pt x="4284" y="22480"/>
                  </a:cubicBezTo>
                  <a:lnTo>
                    <a:pt x="4296" y="23147"/>
                  </a:lnTo>
                  <a:cubicBezTo>
                    <a:pt x="4331" y="25135"/>
                    <a:pt x="4367" y="27111"/>
                    <a:pt x="4403" y="29100"/>
                  </a:cubicBezTo>
                  <a:cubicBezTo>
                    <a:pt x="4438" y="30695"/>
                    <a:pt x="4510" y="32291"/>
                    <a:pt x="4581" y="33874"/>
                  </a:cubicBezTo>
                  <a:cubicBezTo>
                    <a:pt x="4641" y="35386"/>
                    <a:pt x="4629" y="36934"/>
                    <a:pt x="4867" y="38422"/>
                  </a:cubicBezTo>
                  <a:cubicBezTo>
                    <a:pt x="4907" y="38679"/>
                    <a:pt x="5080" y="38787"/>
                    <a:pt x="5270" y="38787"/>
                  </a:cubicBezTo>
                  <a:cubicBezTo>
                    <a:pt x="5529" y="38787"/>
                    <a:pt x="5821" y="38587"/>
                    <a:pt x="5855" y="38291"/>
                  </a:cubicBezTo>
                  <a:cubicBezTo>
                    <a:pt x="6034" y="36720"/>
                    <a:pt x="5915" y="35089"/>
                    <a:pt x="5915" y="33517"/>
                  </a:cubicBezTo>
                  <a:cubicBezTo>
                    <a:pt x="5903" y="31933"/>
                    <a:pt x="5915" y="30326"/>
                    <a:pt x="5867" y="28731"/>
                  </a:cubicBezTo>
                  <a:cubicBezTo>
                    <a:pt x="5820" y="26885"/>
                    <a:pt x="5784" y="25052"/>
                    <a:pt x="5748" y="23206"/>
                  </a:cubicBezTo>
                  <a:cubicBezTo>
                    <a:pt x="5748" y="23063"/>
                    <a:pt x="5748" y="22897"/>
                    <a:pt x="5736" y="22742"/>
                  </a:cubicBezTo>
                  <a:cubicBezTo>
                    <a:pt x="5808" y="22659"/>
                    <a:pt x="5855" y="22563"/>
                    <a:pt x="5867" y="22456"/>
                  </a:cubicBezTo>
                  <a:cubicBezTo>
                    <a:pt x="6248" y="22242"/>
                    <a:pt x="6617" y="22027"/>
                    <a:pt x="6986" y="21801"/>
                  </a:cubicBezTo>
                  <a:cubicBezTo>
                    <a:pt x="7344" y="21575"/>
                    <a:pt x="7951" y="21325"/>
                    <a:pt x="8106" y="20884"/>
                  </a:cubicBezTo>
                  <a:cubicBezTo>
                    <a:pt x="8129" y="20801"/>
                    <a:pt x="8094" y="20706"/>
                    <a:pt x="8022" y="20658"/>
                  </a:cubicBezTo>
                  <a:cubicBezTo>
                    <a:pt x="7897" y="20571"/>
                    <a:pt x="7742" y="20537"/>
                    <a:pt x="7575" y="20537"/>
                  </a:cubicBezTo>
                  <a:cubicBezTo>
                    <a:pt x="7171" y="20537"/>
                    <a:pt x="6694" y="20738"/>
                    <a:pt x="6391" y="20873"/>
                  </a:cubicBezTo>
                  <a:cubicBezTo>
                    <a:pt x="6141" y="20980"/>
                    <a:pt x="5903" y="21123"/>
                    <a:pt x="5689" y="21289"/>
                  </a:cubicBezTo>
                  <a:lnTo>
                    <a:pt x="5689" y="20920"/>
                  </a:lnTo>
                  <a:cubicBezTo>
                    <a:pt x="5724" y="20908"/>
                    <a:pt x="5772" y="20884"/>
                    <a:pt x="5808" y="20861"/>
                  </a:cubicBezTo>
                  <a:cubicBezTo>
                    <a:pt x="6451" y="20349"/>
                    <a:pt x="7010" y="19777"/>
                    <a:pt x="7629" y="19230"/>
                  </a:cubicBezTo>
                  <a:cubicBezTo>
                    <a:pt x="8106" y="18813"/>
                    <a:pt x="8891" y="18348"/>
                    <a:pt x="9046" y="17706"/>
                  </a:cubicBezTo>
                  <a:cubicBezTo>
                    <a:pt x="9082" y="17551"/>
                    <a:pt x="8963" y="17396"/>
                    <a:pt x="8808" y="17396"/>
                  </a:cubicBezTo>
                  <a:cubicBezTo>
                    <a:pt x="8770" y="17392"/>
                    <a:pt x="8733" y="17389"/>
                    <a:pt x="8695" y="17389"/>
                  </a:cubicBezTo>
                  <a:cubicBezTo>
                    <a:pt x="8027" y="17389"/>
                    <a:pt x="7341" y="18062"/>
                    <a:pt x="6867" y="18479"/>
                  </a:cubicBezTo>
                  <a:cubicBezTo>
                    <a:pt x="6427" y="18860"/>
                    <a:pt x="6022" y="19289"/>
                    <a:pt x="5665" y="19753"/>
                  </a:cubicBezTo>
                  <a:lnTo>
                    <a:pt x="5653" y="19325"/>
                  </a:lnTo>
                  <a:cubicBezTo>
                    <a:pt x="5629" y="17777"/>
                    <a:pt x="5593" y="16229"/>
                    <a:pt x="5570" y="14693"/>
                  </a:cubicBezTo>
                  <a:cubicBezTo>
                    <a:pt x="6034" y="14193"/>
                    <a:pt x="6474" y="13657"/>
                    <a:pt x="6903" y="13134"/>
                  </a:cubicBezTo>
                  <a:cubicBezTo>
                    <a:pt x="7463" y="12467"/>
                    <a:pt x="7879" y="11681"/>
                    <a:pt x="8427" y="10990"/>
                  </a:cubicBezTo>
                  <a:cubicBezTo>
                    <a:pt x="8663" y="10690"/>
                    <a:pt x="8428" y="10307"/>
                    <a:pt x="8133" y="10307"/>
                  </a:cubicBezTo>
                  <a:cubicBezTo>
                    <a:pt x="8042" y="10307"/>
                    <a:pt x="7946" y="10344"/>
                    <a:pt x="7856" y="10431"/>
                  </a:cubicBezTo>
                  <a:cubicBezTo>
                    <a:pt x="7236" y="11038"/>
                    <a:pt x="6522" y="11526"/>
                    <a:pt x="5891" y="12122"/>
                  </a:cubicBezTo>
                  <a:cubicBezTo>
                    <a:pt x="5772" y="12241"/>
                    <a:pt x="5641" y="12360"/>
                    <a:pt x="5522" y="12479"/>
                  </a:cubicBezTo>
                  <a:cubicBezTo>
                    <a:pt x="5510" y="11586"/>
                    <a:pt x="5486" y="10693"/>
                    <a:pt x="5462" y="9800"/>
                  </a:cubicBezTo>
                  <a:cubicBezTo>
                    <a:pt x="5534" y="9764"/>
                    <a:pt x="5593" y="9716"/>
                    <a:pt x="5641" y="9645"/>
                  </a:cubicBezTo>
                  <a:cubicBezTo>
                    <a:pt x="5998" y="9204"/>
                    <a:pt x="6296" y="8716"/>
                    <a:pt x="6617" y="8252"/>
                  </a:cubicBezTo>
                  <a:cubicBezTo>
                    <a:pt x="6951" y="7788"/>
                    <a:pt x="7320" y="7323"/>
                    <a:pt x="7629" y="6823"/>
                  </a:cubicBezTo>
                  <a:cubicBezTo>
                    <a:pt x="7844" y="6466"/>
                    <a:pt x="7548" y="6169"/>
                    <a:pt x="7232" y="6169"/>
                  </a:cubicBezTo>
                  <a:cubicBezTo>
                    <a:pt x="7126" y="6169"/>
                    <a:pt x="7019" y="6201"/>
                    <a:pt x="6927" y="6276"/>
                  </a:cubicBezTo>
                  <a:cubicBezTo>
                    <a:pt x="6343" y="6752"/>
                    <a:pt x="5831" y="7299"/>
                    <a:pt x="5403" y="7919"/>
                  </a:cubicBezTo>
                  <a:cubicBezTo>
                    <a:pt x="5367" y="6633"/>
                    <a:pt x="5319" y="5347"/>
                    <a:pt x="5260" y="4049"/>
                  </a:cubicBezTo>
                  <a:cubicBezTo>
                    <a:pt x="5510" y="3751"/>
                    <a:pt x="5724" y="3406"/>
                    <a:pt x="5951" y="3097"/>
                  </a:cubicBezTo>
                  <a:cubicBezTo>
                    <a:pt x="6272" y="2668"/>
                    <a:pt x="6582" y="2216"/>
                    <a:pt x="6843" y="1739"/>
                  </a:cubicBezTo>
                  <a:cubicBezTo>
                    <a:pt x="7004" y="1463"/>
                    <a:pt x="6771" y="1180"/>
                    <a:pt x="6518" y="1180"/>
                  </a:cubicBezTo>
                  <a:cubicBezTo>
                    <a:pt x="6434" y="1180"/>
                    <a:pt x="6347" y="1212"/>
                    <a:pt x="6272" y="1287"/>
                  </a:cubicBezTo>
                  <a:cubicBezTo>
                    <a:pt x="5879" y="1668"/>
                    <a:pt x="5510" y="2085"/>
                    <a:pt x="5189" y="2513"/>
                  </a:cubicBezTo>
                  <a:cubicBezTo>
                    <a:pt x="5153" y="1811"/>
                    <a:pt x="5105" y="1096"/>
                    <a:pt x="5069" y="394"/>
                  </a:cubicBezTo>
                  <a:cubicBezTo>
                    <a:pt x="5052" y="132"/>
                    <a:pt x="4849" y="1"/>
                    <a:pt x="4648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35"/>
            <p:cNvSpPr/>
            <p:nvPr/>
          </p:nvSpPr>
          <p:spPr>
            <a:xfrm>
              <a:off x="5688837" y="3014930"/>
              <a:ext cx="812647" cy="926751"/>
            </a:xfrm>
            <a:custGeom>
              <a:rect b="b" l="l" r="r" t="t"/>
              <a:pathLst>
                <a:path extrusionOk="0" h="28094" w="24635">
                  <a:moveTo>
                    <a:pt x="10788" y="0"/>
                  </a:moveTo>
                  <a:cubicBezTo>
                    <a:pt x="10481" y="0"/>
                    <a:pt x="10174" y="79"/>
                    <a:pt x="9895" y="240"/>
                  </a:cubicBezTo>
                  <a:cubicBezTo>
                    <a:pt x="9764" y="252"/>
                    <a:pt x="9621" y="287"/>
                    <a:pt x="9502" y="335"/>
                  </a:cubicBezTo>
                  <a:cubicBezTo>
                    <a:pt x="8835" y="502"/>
                    <a:pt x="8323" y="1026"/>
                    <a:pt x="8180" y="1704"/>
                  </a:cubicBezTo>
                  <a:cubicBezTo>
                    <a:pt x="7609" y="4157"/>
                    <a:pt x="7025" y="6610"/>
                    <a:pt x="6430" y="9062"/>
                  </a:cubicBezTo>
                  <a:cubicBezTo>
                    <a:pt x="5966" y="10205"/>
                    <a:pt x="5501" y="11348"/>
                    <a:pt x="5025" y="12479"/>
                  </a:cubicBezTo>
                  <a:cubicBezTo>
                    <a:pt x="3454" y="16278"/>
                    <a:pt x="1918" y="20088"/>
                    <a:pt x="370" y="23886"/>
                  </a:cubicBezTo>
                  <a:cubicBezTo>
                    <a:pt x="1" y="24814"/>
                    <a:pt x="787" y="25874"/>
                    <a:pt x="1644" y="26124"/>
                  </a:cubicBezTo>
                  <a:cubicBezTo>
                    <a:pt x="5061" y="27124"/>
                    <a:pt x="8490" y="27815"/>
                    <a:pt x="12050" y="28029"/>
                  </a:cubicBezTo>
                  <a:cubicBezTo>
                    <a:pt x="12050" y="27803"/>
                    <a:pt x="12050" y="27577"/>
                    <a:pt x="12038" y="27350"/>
                  </a:cubicBezTo>
                  <a:cubicBezTo>
                    <a:pt x="10847" y="26826"/>
                    <a:pt x="9716" y="26076"/>
                    <a:pt x="8609" y="25433"/>
                  </a:cubicBezTo>
                  <a:cubicBezTo>
                    <a:pt x="8260" y="25222"/>
                    <a:pt x="8437" y="24643"/>
                    <a:pt x="8791" y="24643"/>
                  </a:cubicBezTo>
                  <a:cubicBezTo>
                    <a:pt x="8835" y="24643"/>
                    <a:pt x="8882" y="24652"/>
                    <a:pt x="8930" y="24671"/>
                  </a:cubicBezTo>
                  <a:cubicBezTo>
                    <a:pt x="9919" y="25076"/>
                    <a:pt x="11002" y="25445"/>
                    <a:pt x="12002" y="25922"/>
                  </a:cubicBezTo>
                  <a:lnTo>
                    <a:pt x="11990" y="24993"/>
                  </a:lnTo>
                  <a:cubicBezTo>
                    <a:pt x="11431" y="24767"/>
                    <a:pt x="10871" y="24290"/>
                    <a:pt x="10478" y="24005"/>
                  </a:cubicBezTo>
                  <a:cubicBezTo>
                    <a:pt x="9633" y="23374"/>
                    <a:pt x="8835" y="22683"/>
                    <a:pt x="8097" y="21921"/>
                  </a:cubicBezTo>
                  <a:cubicBezTo>
                    <a:pt x="7756" y="21580"/>
                    <a:pt x="8078" y="21104"/>
                    <a:pt x="8456" y="21104"/>
                  </a:cubicBezTo>
                  <a:cubicBezTo>
                    <a:pt x="8567" y="21104"/>
                    <a:pt x="8682" y="21145"/>
                    <a:pt x="8788" y="21242"/>
                  </a:cubicBezTo>
                  <a:cubicBezTo>
                    <a:pt x="9573" y="21945"/>
                    <a:pt x="10419" y="22588"/>
                    <a:pt x="11324" y="23159"/>
                  </a:cubicBezTo>
                  <a:cubicBezTo>
                    <a:pt x="11502" y="23278"/>
                    <a:pt x="11728" y="23397"/>
                    <a:pt x="11955" y="23517"/>
                  </a:cubicBezTo>
                  <a:cubicBezTo>
                    <a:pt x="11943" y="22326"/>
                    <a:pt x="11919" y="21135"/>
                    <a:pt x="11907" y="19957"/>
                  </a:cubicBezTo>
                  <a:cubicBezTo>
                    <a:pt x="11788" y="19826"/>
                    <a:pt x="11717" y="19659"/>
                    <a:pt x="11705" y="19492"/>
                  </a:cubicBezTo>
                  <a:cubicBezTo>
                    <a:pt x="11038" y="19135"/>
                    <a:pt x="10431" y="18575"/>
                    <a:pt x="9883" y="18087"/>
                  </a:cubicBezTo>
                  <a:cubicBezTo>
                    <a:pt x="9192" y="17480"/>
                    <a:pt x="8466" y="16849"/>
                    <a:pt x="8014" y="16028"/>
                  </a:cubicBezTo>
                  <a:cubicBezTo>
                    <a:pt x="7841" y="15720"/>
                    <a:pt x="8094" y="15336"/>
                    <a:pt x="8411" y="15336"/>
                  </a:cubicBezTo>
                  <a:cubicBezTo>
                    <a:pt x="8487" y="15336"/>
                    <a:pt x="8566" y="15358"/>
                    <a:pt x="8645" y="15408"/>
                  </a:cubicBezTo>
                  <a:cubicBezTo>
                    <a:pt x="9359" y="15849"/>
                    <a:pt x="9931" y="16480"/>
                    <a:pt x="10585" y="17016"/>
                  </a:cubicBezTo>
                  <a:cubicBezTo>
                    <a:pt x="10978" y="17349"/>
                    <a:pt x="11443" y="17647"/>
                    <a:pt x="11883" y="17956"/>
                  </a:cubicBezTo>
                  <a:cubicBezTo>
                    <a:pt x="11871" y="16944"/>
                    <a:pt x="11859" y="15932"/>
                    <a:pt x="11859" y="14920"/>
                  </a:cubicBezTo>
                  <a:cubicBezTo>
                    <a:pt x="11395" y="14408"/>
                    <a:pt x="11026" y="13742"/>
                    <a:pt x="10645" y="13194"/>
                  </a:cubicBezTo>
                  <a:cubicBezTo>
                    <a:pt x="10109" y="12432"/>
                    <a:pt x="9621" y="11646"/>
                    <a:pt x="9121" y="10860"/>
                  </a:cubicBezTo>
                  <a:cubicBezTo>
                    <a:pt x="8961" y="10602"/>
                    <a:pt x="9213" y="10304"/>
                    <a:pt x="9460" y="10304"/>
                  </a:cubicBezTo>
                  <a:cubicBezTo>
                    <a:pt x="9543" y="10304"/>
                    <a:pt x="9626" y="10338"/>
                    <a:pt x="9692" y="10420"/>
                  </a:cubicBezTo>
                  <a:cubicBezTo>
                    <a:pt x="10276" y="11122"/>
                    <a:pt x="10859" y="11825"/>
                    <a:pt x="11395" y="12551"/>
                  </a:cubicBezTo>
                  <a:cubicBezTo>
                    <a:pt x="11550" y="12741"/>
                    <a:pt x="11693" y="12944"/>
                    <a:pt x="11848" y="13134"/>
                  </a:cubicBezTo>
                  <a:cubicBezTo>
                    <a:pt x="11848" y="11694"/>
                    <a:pt x="11859" y="10241"/>
                    <a:pt x="11895" y="8789"/>
                  </a:cubicBezTo>
                  <a:cubicBezTo>
                    <a:pt x="11681" y="8396"/>
                    <a:pt x="11514" y="7955"/>
                    <a:pt x="11276" y="7574"/>
                  </a:cubicBezTo>
                  <a:cubicBezTo>
                    <a:pt x="10859" y="6919"/>
                    <a:pt x="10359" y="6324"/>
                    <a:pt x="9788" y="5800"/>
                  </a:cubicBezTo>
                  <a:cubicBezTo>
                    <a:pt x="9502" y="5534"/>
                    <a:pt x="9763" y="5080"/>
                    <a:pt x="10084" y="5080"/>
                  </a:cubicBezTo>
                  <a:cubicBezTo>
                    <a:pt x="10151" y="5080"/>
                    <a:pt x="10220" y="5100"/>
                    <a:pt x="10288" y="5145"/>
                  </a:cubicBezTo>
                  <a:cubicBezTo>
                    <a:pt x="10943" y="5562"/>
                    <a:pt x="11502" y="6086"/>
                    <a:pt x="11967" y="6693"/>
                  </a:cubicBezTo>
                  <a:cubicBezTo>
                    <a:pt x="11978" y="6229"/>
                    <a:pt x="11990" y="5764"/>
                    <a:pt x="12014" y="5300"/>
                  </a:cubicBezTo>
                  <a:cubicBezTo>
                    <a:pt x="12026" y="5038"/>
                    <a:pt x="12226" y="4907"/>
                    <a:pt x="12426" y="4907"/>
                  </a:cubicBezTo>
                  <a:cubicBezTo>
                    <a:pt x="12627" y="4907"/>
                    <a:pt x="12830" y="5038"/>
                    <a:pt x="12848" y="5300"/>
                  </a:cubicBezTo>
                  <a:cubicBezTo>
                    <a:pt x="12883" y="6002"/>
                    <a:pt x="12931" y="6717"/>
                    <a:pt x="12967" y="7419"/>
                  </a:cubicBezTo>
                  <a:cubicBezTo>
                    <a:pt x="13288" y="6991"/>
                    <a:pt x="13657" y="6574"/>
                    <a:pt x="14038" y="6193"/>
                  </a:cubicBezTo>
                  <a:cubicBezTo>
                    <a:pt x="14116" y="6118"/>
                    <a:pt x="14204" y="6086"/>
                    <a:pt x="14290" y="6086"/>
                  </a:cubicBezTo>
                  <a:cubicBezTo>
                    <a:pt x="14544" y="6086"/>
                    <a:pt x="14770" y="6369"/>
                    <a:pt x="14610" y="6645"/>
                  </a:cubicBezTo>
                  <a:cubicBezTo>
                    <a:pt x="14360" y="7122"/>
                    <a:pt x="14050" y="7574"/>
                    <a:pt x="13717" y="8015"/>
                  </a:cubicBezTo>
                  <a:cubicBezTo>
                    <a:pt x="13502" y="8312"/>
                    <a:pt x="13288" y="8669"/>
                    <a:pt x="13038" y="8955"/>
                  </a:cubicBezTo>
                  <a:cubicBezTo>
                    <a:pt x="13098" y="10253"/>
                    <a:pt x="13145" y="11539"/>
                    <a:pt x="13181" y="12825"/>
                  </a:cubicBezTo>
                  <a:cubicBezTo>
                    <a:pt x="13610" y="12206"/>
                    <a:pt x="14122" y="11658"/>
                    <a:pt x="14705" y="11182"/>
                  </a:cubicBezTo>
                  <a:cubicBezTo>
                    <a:pt x="14797" y="11107"/>
                    <a:pt x="14905" y="11075"/>
                    <a:pt x="15010" y="11075"/>
                  </a:cubicBezTo>
                  <a:cubicBezTo>
                    <a:pt x="15327" y="11075"/>
                    <a:pt x="15622" y="11372"/>
                    <a:pt x="15407" y="11729"/>
                  </a:cubicBezTo>
                  <a:cubicBezTo>
                    <a:pt x="15110" y="12229"/>
                    <a:pt x="14741" y="12682"/>
                    <a:pt x="14395" y="13158"/>
                  </a:cubicBezTo>
                  <a:cubicBezTo>
                    <a:pt x="14062" y="13646"/>
                    <a:pt x="13776" y="14111"/>
                    <a:pt x="13431" y="14551"/>
                  </a:cubicBezTo>
                  <a:cubicBezTo>
                    <a:pt x="13372" y="14623"/>
                    <a:pt x="13312" y="14670"/>
                    <a:pt x="13241" y="14706"/>
                  </a:cubicBezTo>
                  <a:cubicBezTo>
                    <a:pt x="13264" y="15599"/>
                    <a:pt x="13288" y="16492"/>
                    <a:pt x="13300" y="17385"/>
                  </a:cubicBezTo>
                  <a:cubicBezTo>
                    <a:pt x="13431" y="17266"/>
                    <a:pt x="13550" y="17147"/>
                    <a:pt x="13669" y="17028"/>
                  </a:cubicBezTo>
                  <a:cubicBezTo>
                    <a:pt x="14300" y="16432"/>
                    <a:pt x="15015" y="15944"/>
                    <a:pt x="15634" y="15337"/>
                  </a:cubicBezTo>
                  <a:cubicBezTo>
                    <a:pt x="15724" y="15250"/>
                    <a:pt x="15820" y="15213"/>
                    <a:pt x="15911" y="15213"/>
                  </a:cubicBezTo>
                  <a:cubicBezTo>
                    <a:pt x="16206" y="15213"/>
                    <a:pt x="16442" y="15596"/>
                    <a:pt x="16205" y="15897"/>
                  </a:cubicBezTo>
                  <a:cubicBezTo>
                    <a:pt x="15658" y="16587"/>
                    <a:pt x="15241" y="17373"/>
                    <a:pt x="14681" y="18040"/>
                  </a:cubicBezTo>
                  <a:cubicBezTo>
                    <a:pt x="14253" y="18564"/>
                    <a:pt x="13812" y="19099"/>
                    <a:pt x="13348" y="19587"/>
                  </a:cubicBezTo>
                  <a:cubicBezTo>
                    <a:pt x="13372" y="21135"/>
                    <a:pt x="13407" y="22683"/>
                    <a:pt x="13431" y="24231"/>
                  </a:cubicBezTo>
                  <a:lnTo>
                    <a:pt x="13443" y="24660"/>
                  </a:lnTo>
                  <a:cubicBezTo>
                    <a:pt x="13800" y="24195"/>
                    <a:pt x="14205" y="23767"/>
                    <a:pt x="14657" y="23386"/>
                  </a:cubicBezTo>
                  <a:cubicBezTo>
                    <a:pt x="15116" y="22971"/>
                    <a:pt x="15797" y="22294"/>
                    <a:pt x="16460" y="22294"/>
                  </a:cubicBezTo>
                  <a:cubicBezTo>
                    <a:pt x="16502" y="22294"/>
                    <a:pt x="16544" y="22296"/>
                    <a:pt x="16586" y="22302"/>
                  </a:cubicBezTo>
                  <a:cubicBezTo>
                    <a:pt x="16741" y="22302"/>
                    <a:pt x="16860" y="22457"/>
                    <a:pt x="16824" y="22600"/>
                  </a:cubicBezTo>
                  <a:cubicBezTo>
                    <a:pt x="16670" y="23255"/>
                    <a:pt x="15884" y="23719"/>
                    <a:pt x="15407" y="24136"/>
                  </a:cubicBezTo>
                  <a:cubicBezTo>
                    <a:pt x="14788" y="24671"/>
                    <a:pt x="14217" y="25255"/>
                    <a:pt x="13586" y="25767"/>
                  </a:cubicBezTo>
                  <a:cubicBezTo>
                    <a:pt x="13550" y="25791"/>
                    <a:pt x="13514" y="25814"/>
                    <a:pt x="13467" y="25826"/>
                  </a:cubicBezTo>
                  <a:lnTo>
                    <a:pt x="13467" y="26195"/>
                  </a:lnTo>
                  <a:cubicBezTo>
                    <a:pt x="13681" y="26029"/>
                    <a:pt x="13919" y="25886"/>
                    <a:pt x="14169" y="25779"/>
                  </a:cubicBezTo>
                  <a:cubicBezTo>
                    <a:pt x="14473" y="25644"/>
                    <a:pt x="14951" y="25449"/>
                    <a:pt x="15356" y="25449"/>
                  </a:cubicBezTo>
                  <a:cubicBezTo>
                    <a:pt x="15522" y="25449"/>
                    <a:pt x="15676" y="25481"/>
                    <a:pt x="15800" y="25564"/>
                  </a:cubicBezTo>
                  <a:cubicBezTo>
                    <a:pt x="15872" y="25612"/>
                    <a:pt x="15919" y="25707"/>
                    <a:pt x="15896" y="25791"/>
                  </a:cubicBezTo>
                  <a:cubicBezTo>
                    <a:pt x="15729" y="26231"/>
                    <a:pt x="15134" y="26457"/>
                    <a:pt x="14765" y="26695"/>
                  </a:cubicBezTo>
                  <a:cubicBezTo>
                    <a:pt x="14384" y="26934"/>
                    <a:pt x="14014" y="27148"/>
                    <a:pt x="13657" y="27350"/>
                  </a:cubicBezTo>
                  <a:cubicBezTo>
                    <a:pt x="13622" y="27457"/>
                    <a:pt x="13574" y="27553"/>
                    <a:pt x="13502" y="27624"/>
                  </a:cubicBezTo>
                  <a:cubicBezTo>
                    <a:pt x="13502" y="27779"/>
                    <a:pt x="13502" y="27934"/>
                    <a:pt x="13514" y="28089"/>
                  </a:cubicBezTo>
                  <a:cubicBezTo>
                    <a:pt x="13757" y="28092"/>
                    <a:pt x="13999" y="28094"/>
                    <a:pt x="14241" y="28094"/>
                  </a:cubicBezTo>
                  <a:cubicBezTo>
                    <a:pt x="17152" y="28094"/>
                    <a:pt x="20051" y="27829"/>
                    <a:pt x="22908" y="27291"/>
                  </a:cubicBezTo>
                  <a:cubicBezTo>
                    <a:pt x="24230" y="27065"/>
                    <a:pt x="24635" y="25422"/>
                    <a:pt x="24099" y="24374"/>
                  </a:cubicBezTo>
                  <a:cubicBezTo>
                    <a:pt x="20432" y="17349"/>
                    <a:pt x="16789" y="10241"/>
                    <a:pt x="14253" y="2704"/>
                  </a:cubicBezTo>
                  <a:cubicBezTo>
                    <a:pt x="14205" y="2454"/>
                    <a:pt x="14122" y="2216"/>
                    <a:pt x="14014" y="1990"/>
                  </a:cubicBezTo>
                  <a:cubicBezTo>
                    <a:pt x="13991" y="1931"/>
                    <a:pt x="13967" y="1871"/>
                    <a:pt x="13955" y="1800"/>
                  </a:cubicBezTo>
                  <a:cubicBezTo>
                    <a:pt x="13696" y="932"/>
                    <a:pt x="12903" y="341"/>
                    <a:pt x="12011" y="341"/>
                  </a:cubicBezTo>
                  <a:cubicBezTo>
                    <a:pt x="11961" y="341"/>
                    <a:pt x="11910" y="343"/>
                    <a:pt x="11859" y="347"/>
                  </a:cubicBezTo>
                  <a:cubicBezTo>
                    <a:pt x="11539" y="118"/>
                    <a:pt x="11164" y="0"/>
                    <a:pt x="10788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35"/>
            <p:cNvSpPr/>
            <p:nvPr/>
          </p:nvSpPr>
          <p:spPr>
            <a:xfrm>
              <a:off x="5945447" y="3177163"/>
              <a:ext cx="299592" cy="1279123"/>
            </a:xfrm>
            <a:custGeom>
              <a:rect b="b" l="l" r="r" t="t"/>
              <a:pathLst>
                <a:path extrusionOk="0" h="38776" w="9082">
                  <a:moveTo>
                    <a:pt x="4646" y="1"/>
                  </a:moveTo>
                  <a:cubicBezTo>
                    <a:pt x="4447" y="1"/>
                    <a:pt x="4247" y="132"/>
                    <a:pt x="4235" y="394"/>
                  </a:cubicBezTo>
                  <a:cubicBezTo>
                    <a:pt x="4211" y="858"/>
                    <a:pt x="4199" y="1323"/>
                    <a:pt x="4188" y="1787"/>
                  </a:cubicBezTo>
                  <a:cubicBezTo>
                    <a:pt x="3735" y="1180"/>
                    <a:pt x="3176" y="668"/>
                    <a:pt x="2533" y="251"/>
                  </a:cubicBezTo>
                  <a:cubicBezTo>
                    <a:pt x="2465" y="206"/>
                    <a:pt x="2395" y="186"/>
                    <a:pt x="2328" y="186"/>
                  </a:cubicBezTo>
                  <a:cubicBezTo>
                    <a:pt x="2007" y="186"/>
                    <a:pt x="1747" y="640"/>
                    <a:pt x="2033" y="906"/>
                  </a:cubicBezTo>
                  <a:cubicBezTo>
                    <a:pt x="2604" y="1430"/>
                    <a:pt x="3104" y="2025"/>
                    <a:pt x="3521" y="2680"/>
                  </a:cubicBezTo>
                  <a:cubicBezTo>
                    <a:pt x="3759" y="3061"/>
                    <a:pt x="3926" y="3501"/>
                    <a:pt x="4140" y="3894"/>
                  </a:cubicBezTo>
                  <a:cubicBezTo>
                    <a:pt x="4116" y="5347"/>
                    <a:pt x="4092" y="6799"/>
                    <a:pt x="4092" y="8240"/>
                  </a:cubicBezTo>
                  <a:cubicBezTo>
                    <a:pt x="3949" y="8050"/>
                    <a:pt x="3783" y="7859"/>
                    <a:pt x="3652" y="7657"/>
                  </a:cubicBezTo>
                  <a:cubicBezTo>
                    <a:pt x="3104" y="6930"/>
                    <a:pt x="2521" y="6228"/>
                    <a:pt x="1949" y="5525"/>
                  </a:cubicBezTo>
                  <a:cubicBezTo>
                    <a:pt x="1883" y="5444"/>
                    <a:pt x="1799" y="5410"/>
                    <a:pt x="1715" y="5410"/>
                  </a:cubicBezTo>
                  <a:cubicBezTo>
                    <a:pt x="1465" y="5410"/>
                    <a:pt x="1209" y="5708"/>
                    <a:pt x="1378" y="5966"/>
                  </a:cubicBezTo>
                  <a:cubicBezTo>
                    <a:pt x="1866" y="6752"/>
                    <a:pt x="2354" y="7538"/>
                    <a:pt x="2890" y="8300"/>
                  </a:cubicBezTo>
                  <a:cubicBezTo>
                    <a:pt x="3271" y="8859"/>
                    <a:pt x="3628" y="9514"/>
                    <a:pt x="4104" y="10026"/>
                  </a:cubicBezTo>
                  <a:cubicBezTo>
                    <a:pt x="4104" y="11038"/>
                    <a:pt x="4104" y="12050"/>
                    <a:pt x="4128" y="13062"/>
                  </a:cubicBezTo>
                  <a:cubicBezTo>
                    <a:pt x="3688" y="12753"/>
                    <a:pt x="3235" y="12455"/>
                    <a:pt x="2830" y="12122"/>
                  </a:cubicBezTo>
                  <a:cubicBezTo>
                    <a:pt x="2187" y="11586"/>
                    <a:pt x="1604" y="10967"/>
                    <a:pt x="890" y="10514"/>
                  </a:cubicBezTo>
                  <a:cubicBezTo>
                    <a:pt x="811" y="10464"/>
                    <a:pt x="732" y="10441"/>
                    <a:pt x="656" y="10441"/>
                  </a:cubicBezTo>
                  <a:cubicBezTo>
                    <a:pt x="339" y="10441"/>
                    <a:pt x="86" y="10828"/>
                    <a:pt x="259" y="11145"/>
                  </a:cubicBezTo>
                  <a:cubicBezTo>
                    <a:pt x="711" y="11955"/>
                    <a:pt x="1437" y="12586"/>
                    <a:pt x="2128" y="13193"/>
                  </a:cubicBezTo>
                  <a:cubicBezTo>
                    <a:pt x="2675" y="13681"/>
                    <a:pt x="3283" y="14241"/>
                    <a:pt x="3949" y="14610"/>
                  </a:cubicBezTo>
                  <a:cubicBezTo>
                    <a:pt x="3961" y="14777"/>
                    <a:pt x="4033" y="14931"/>
                    <a:pt x="4152" y="15062"/>
                  </a:cubicBezTo>
                  <a:cubicBezTo>
                    <a:pt x="4164" y="16253"/>
                    <a:pt x="4188" y="17444"/>
                    <a:pt x="4199" y="18622"/>
                  </a:cubicBezTo>
                  <a:cubicBezTo>
                    <a:pt x="3973" y="18503"/>
                    <a:pt x="3747" y="18396"/>
                    <a:pt x="3568" y="18277"/>
                  </a:cubicBezTo>
                  <a:cubicBezTo>
                    <a:pt x="2664" y="17706"/>
                    <a:pt x="1818" y="17063"/>
                    <a:pt x="1032" y="16348"/>
                  </a:cubicBezTo>
                  <a:cubicBezTo>
                    <a:pt x="928" y="16255"/>
                    <a:pt x="814" y="16215"/>
                    <a:pt x="704" y="16215"/>
                  </a:cubicBezTo>
                  <a:cubicBezTo>
                    <a:pt x="325" y="16215"/>
                    <a:pt x="0" y="16688"/>
                    <a:pt x="342" y="17039"/>
                  </a:cubicBezTo>
                  <a:cubicBezTo>
                    <a:pt x="1080" y="17789"/>
                    <a:pt x="1878" y="18491"/>
                    <a:pt x="2723" y="19122"/>
                  </a:cubicBezTo>
                  <a:cubicBezTo>
                    <a:pt x="3116" y="19396"/>
                    <a:pt x="3676" y="19872"/>
                    <a:pt x="4235" y="20111"/>
                  </a:cubicBezTo>
                  <a:lnTo>
                    <a:pt x="4247" y="21027"/>
                  </a:lnTo>
                  <a:cubicBezTo>
                    <a:pt x="3247" y="20551"/>
                    <a:pt x="2164" y="20182"/>
                    <a:pt x="1175" y="19777"/>
                  </a:cubicBezTo>
                  <a:cubicBezTo>
                    <a:pt x="1127" y="19758"/>
                    <a:pt x="1081" y="19749"/>
                    <a:pt x="1038" y="19749"/>
                  </a:cubicBezTo>
                  <a:cubicBezTo>
                    <a:pt x="683" y="19749"/>
                    <a:pt x="504" y="20338"/>
                    <a:pt x="854" y="20539"/>
                  </a:cubicBezTo>
                  <a:cubicBezTo>
                    <a:pt x="1949" y="21182"/>
                    <a:pt x="3092" y="21932"/>
                    <a:pt x="4283" y="22468"/>
                  </a:cubicBezTo>
                  <a:cubicBezTo>
                    <a:pt x="4283" y="22682"/>
                    <a:pt x="4295" y="22909"/>
                    <a:pt x="4295" y="23135"/>
                  </a:cubicBezTo>
                  <a:cubicBezTo>
                    <a:pt x="4330" y="25123"/>
                    <a:pt x="4366" y="27100"/>
                    <a:pt x="4402" y="29088"/>
                  </a:cubicBezTo>
                  <a:cubicBezTo>
                    <a:pt x="4438" y="30683"/>
                    <a:pt x="4521" y="32279"/>
                    <a:pt x="4580" y="33862"/>
                  </a:cubicBezTo>
                  <a:cubicBezTo>
                    <a:pt x="4652" y="35374"/>
                    <a:pt x="4628" y="36922"/>
                    <a:pt x="4866" y="38410"/>
                  </a:cubicBezTo>
                  <a:cubicBezTo>
                    <a:pt x="4912" y="38667"/>
                    <a:pt x="5085" y="38775"/>
                    <a:pt x="5274" y="38775"/>
                  </a:cubicBezTo>
                  <a:cubicBezTo>
                    <a:pt x="5532" y="38775"/>
                    <a:pt x="5820" y="38575"/>
                    <a:pt x="5854" y="38280"/>
                  </a:cubicBezTo>
                  <a:cubicBezTo>
                    <a:pt x="6033" y="36708"/>
                    <a:pt x="5926" y="35077"/>
                    <a:pt x="5914" y="33505"/>
                  </a:cubicBezTo>
                  <a:cubicBezTo>
                    <a:pt x="5902" y="31922"/>
                    <a:pt x="5914" y="30314"/>
                    <a:pt x="5866" y="28719"/>
                  </a:cubicBezTo>
                  <a:cubicBezTo>
                    <a:pt x="5831" y="26873"/>
                    <a:pt x="5783" y="25040"/>
                    <a:pt x="5747" y="23194"/>
                  </a:cubicBezTo>
                  <a:cubicBezTo>
                    <a:pt x="5747" y="23051"/>
                    <a:pt x="5747" y="22885"/>
                    <a:pt x="5747" y="22730"/>
                  </a:cubicBezTo>
                  <a:cubicBezTo>
                    <a:pt x="5807" y="22647"/>
                    <a:pt x="5854" y="22551"/>
                    <a:pt x="5866" y="22444"/>
                  </a:cubicBezTo>
                  <a:cubicBezTo>
                    <a:pt x="6247" y="22230"/>
                    <a:pt x="6616" y="22016"/>
                    <a:pt x="6986" y="21789"/>
                  </a:cubicBezTo>
                  <a:cubicBezTo>
                    <a:pt x="7343" y="21563"/>
                    <a:pt x="7950" y="21325"/>
                    <a:pt x="8105" y="20885"/>
                  </a:cubicBezTo>
                  <a:cubicBezTo>
                    <a:pt x="8129" y="20801"/>
                    <a:pt x="8093" y="20706"/>
                    <a:pt x="8021" y="20658"/>
                  </a:cubicBezTo>
                  <a:cubicBezTo>
                    <a:pt x="7894" y="20569"/>
                    <a:pt x="7735" y="20535"/>
                    <a:pt x="7564" y="20535"/>
                  </a:cubicBezTo>
                  <a:cubicBezTo>
                    <a:pt x="7162" y="20535"/>
                    <a:pt x="6691" y="20727"/>
                    <a:pt x="6390" y="20861"/>
                  </a:cubicBezTo>
                  <a:cubicBezTo>
                    <a:pt x="6140" y="20980"/>
                    <a:pt x="5902" y="21123"/>
                    <a:pt x="5688" y="21289"/>
                  </a:cubicBezTo>
                  <a:lnTo>
                    <a:pt x="5688" y="20920"/>
                  </a:lnTo>
                  <a:cubicBezTo>
                    <a:pt x="5723" y="20896"/>
                    <a:pt x="5771" y="20873"/>
                    <a:pt x="5795" y="20849"/>
                  </a:cubicBezTo>
                  <a:cubicBezTo>
                    <a:pt x="6450" y="20349"/>
                    <a:pt x="7009" y="19765"/>
                    <a:pt x="7628" y="19230"/>
                  </a:cubicBezTo>
                  <a:cubicBezTo>
                    <a:pt x="8105" y="18813"/>
                    <a:pt x="8891" y="18348"/>
                    <a:pt x="9033" y="17694"/>
                  </a:cubicBezTo>
                  <a:cubicBezTo>
                    <a:pt x="9081" y="17539"/>
                    <a:pt x="8962" y="17396"/>
                    <a:pt x="8807" y="17384"/>
                  </a:cubicBezTo>
                  <a:cubicBezTo>
                    <a:pt x="8770" y="17380"/>
                    <a:pt x="8733" y="17378"/>
                    <a:pt x="8696" y="17378"/>
                  </a:cubicBezTo>
                  <a:cubicBezTo>
                    <a:pt x="8026" y="17378"/>
                    <a:pt x="7329" y="18061"/>
                    <a:pt x="6866" y="18468"/>
                  </a:cubicBezTo>
                  <a:cubicBezTo>
                    <a:pt x="6426" y="18860"/>
                    <a:pt x="6021" y="19289"/>
                    <a:pt x="5664" y="19753"/>
                  </a:cubicBezTo>
                  <a:lnTo>
                    <a:pt x="5652" y="19325"/>
                  </a:lnTo>
                  <a:cubicBezTo>
                    <a:pt x="5616" y="17777"/>
                    <a:pt x="5593" y="16229"/>
                    <a:pt x="5569" y="14681"/>
                  </a:cubicBezTo>
                  <a:cubicBezTo>
                    <a:pt x="6033" y="14181"/>
                    <a:pt x="6474" y="13657"/>
                    <a:pt x="6902" y="13134"/>
                  </a:cubicBezTo>
                  <a:cubicBezTo>
                    <a:pt x="7462" y="12455"/>
                    <a:pt x="7867" y="11681"/>
                    <a:pt x="8414" y="10990"/>
                  </a:cubicBezTo>
                  <a:cubicBezTo>
                    <a:pt x="8660" y="10690"/>
                    <a:pt x="8426" y="10307"/>
                    <a:pt x="8132" y="10307"/>
                  </a:cubicBezTo>
                  <a:cubicBezTo>
                    <a:pt x="8041" y="10307"/>
                    <a:pt x="7945" y="10344"/>
                    <a:pt x="7855" y="10431"/>
                  </a:cubicBezTo>
                  <a:cubicBezTo>
                    <a:pt x="7224" y="11026"/>
                    <a:pt x="6509" y="11526"/>
                    <a:pt x="5890" y="12122"/>
                  </a:cubicBezTo>
                  <a:cubicBezTo>
                    <a:pt x="5771" y="12229"/>
                    <a:pt x="5640" y="12348"/>
                    <a:pt x="5521" y="12479"/>
                  </a:cubicBezTo>
                  <a:cubicBezTo>
                    <a:pt x="5497" y="11586"/>
                    <a:pt x="5485" y="10693"/>
                    <a:pt x="5462" y="9800"/>
                  </a:cubicBezTo>
                  <a:cubicBezTo>
                    <a:pt x="5533" y="9764"/>
                    <a:pt x="5593" y="9705"/>
                    <a:pt x="5640" y="9645"/>
                  </a:cubicBezTo>
                  <a:cubicBezTo>
                    <a:pt x="5997" y="9205"/>
                    <a:pt x="6283" y="8716"/>
                    <a:pt x="6616" y="8252"/>
                  </a:cubicBezTo>
                  <a:cubicBezTo>
                    <a:pt x="6938" y="7788"/>
                    <a:pt x="7319" y="7323"/>
                    <a:pt x="7628" y="6823"/>
                  </a:cubicBezTo>
                  <a:cubicBezTo>
                    <a:pt x="7842" y="6467"/>
                    <a:pt x="7549" y="6164"/>
                    <a:pt x="7228" y="6164"/>
                  </a:cubicBezTo>
                  <a:cubicBezTo>
                    <a:pt x="7121" y="6164"/>
                    <a:pt x="7010" y="6198"/>
                    <a:pt x="6914" y="6276"/>
                  </a:cubicBezTo>
                  <a:cubicBezTo>
                    <a:pt x="6331" y="6740"/>
                    <a:pt x="5831" y="7300"/>
                    <a:pt x="5402" y="7919"/>
                  </a:cubicBezTo>
                  <a:cubicBezTo>
                    <a:pt x="5366" y="6633"/>
                    <a:pt x="5307" y="5335"/>
                    <a:pt x="5247" y="4049"/>
                  </a:cubicBezTo>
                  <a:cubicBezTo>
                    <a:pt x="5509" y="3751"/>
                    <a:pt x="5723" y="3394"/>
                    <a:pt x="5938" y="3097"/>
                  </a:cubicBezTo>
                  <a:cubicBezTo>
                    <a:pt x="6271" y="2668"/>
                    <a:pt x="6569" y="2204"/>
                    <a:pt x="6831" y="1727"/>
                  </a:cubicBezTo>
                  <a:cubicBezTo>
                    <a:pt x="6990" y="1453"/>
                    <a:pt x="6767" y="1178"/>
                    <a:pt x="6515" y="1178"/>
                  </a:cubicBezTo>
                  <a:cubicBezTo>
                    <a:pt x="6429" y="1178"/>
                    <a:pt x="6338" y="1211"/>
                    <a:pt x="6259" y="1287"/>
                  </a:cubicBezTo>
                  <a:cubicBezTo>
                    <a:pt x="5866" y="1668"/>
                    <a:pt x="5509" y="2073"/>
                    <a:pt x="5176" y="2513"/>
                  </a:cubicBezTo>
                  <a:cubicBezTo>
                    <a:pt x="5140" y="1799"/>
                    <a:pt x="5104" y="1096"/>
                    <a:pt x="5057" y="394"/>
                  </a:cubicBezTo>
                  <a:cubicBezTo>
                    <a:pt x="5045" y="132"/>
                    <a:pt x="4845" y="1"/>
                    <a:pt x="4646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35"/>
            <p:cNvSpPr/>
            <p:nvPr/>
          </p:nvSpPr>
          <p:spPr>
            <a:xfrm>
              <a:off x="7962137" y="1051053"/>
              <a:ext cx="571080" cy="686701"/>
            </a:xfrm>
            <a:custGeom>
              <a:rect b="b" l="l" r="r" t="t"/>
              <a:pathLst>
                <a:path extrusionOk="0" h="20817" w="17312">
                  <a:moveTo>
                    <a:pt x="7613" y="0"/>
                  </a:moveTo>
                  <a:cubicBezTo>
                    <a:pt x="4887" y="0"/>
                    <a:pt x="2264" y="1361"/>
                    <a:pt x="1048" y="4124"/>
                  </a:cubicBezTo>
                  <a:cubicBezTo>
                    <a:pt x="179" y="6101"/>
                    <a:pt x="0" y="8291"/>
                    <a:pt x="179" y="10423"/>
                  </a:cubicBezTo>
                  <a:cubicBezTo>
                    <a:pt x="191" y="10589"/>
                    <a:pt x="214" y="10744"/>
                    <a:pt x="226" y="10911"/>
                  </a:cubicBezTo>
                  <a:cubicBezTo>
                    <a:pt x="95" y="12447"/>
                    <a:pt x="405" y="13983"/>
                    <a:pt x="1107" y="15352"/>
                  </a:cubicBezTo>
                  <a:cubicBezTo>
                    <a:pt x="1334" y="16042"/>
                    <a:pt x="1619" y="16697"/>
                    <a:pt x="1965" y="17328"/>
                  </a:cubicBezTo>
                  <a:cubicBezTo>
                    <a:pt x="3060" y="19328"/>
                    <a:pt x="5084" y="20638"/>
                    <a:pt x="7346" y="20817"/>
                  </a:cubicBezTo>
                  <a:cubicBezTo>
                    <a:pt x="7358" y="20055"/>
                    <a:pt x="7358" y="19305"/>
                    <a:pt x="7370" y="18543"/>
                  </a:cubicBezTo>
                  <a:cubicBezTo>
                    <a:pt x="7275" y="18531"/>
                    <a:pt x="7192" y="18495"/>
                    <a:pt x="7120" y="18435"/>
                  </a:cubicBezTo>
                  <a:cubicBezTo>
                    <a:pt x="6572" y="17923"/>
                    <a:pt x="6263" y="17257"/>
                    <a:pt x="5787" y="16697"/>
                  </a:cubicBezTo>
                  <a:cubicBezTo>
                    <a:pt x="5298" y="16126"/>
                    <a:pt x="4775" y="15602"/>
                    <a:pt x="4215" y="15126"/>
                  </a:cubicBezTo>
                  <a:cubicBezTo>
                    <a:pt x="3900" y="14871"/>
                    <a:pt x="4202" y="14469"/>
                    <a:pt x="4526" y="14469"/>
                  </a:cubicBezTo>
                  <a:cubicBezTo>
                    <a:pt x="4582" y="14469"/>
                    <a:pt x="4638" y="14480"/>
                    <a:pt x="4691" y="14506"/>
                  </a:cubicBezTo>
                  <a:cubicBezTo>
                    <a:pt x="5679" y="14971"/>
                    <a:pt x="6799" y="15780"/>
                    <a:pt x="7406" y="16804"/>
                  </a:cubicBezTo>
                  <a:cubicBezTo>
                    <a:pt x="7406" y="16209"/>
                    <a:pt x="7430" y="15614"/>
                    <a:pt x="7442" y="15030"/>
                  </a:cubicBezTo>
                  <a:cubicBezTo>
                    <a:pt x="6953" y="14625"/>
                    <a:pt x="6572" y="13911"/>
                    <a:pt x="6251" y="13459"/>
                  </a:cubicBezTo>
                  <a:cubicBezTo>
                    <a:pt x="5596" y="12589"/>
                    <a:pt x="4965" y="11708"/>
                    <a:pt x="4394" y="10792"/>
                  </a:cubicBezTo>
                  <a:cubicBezTo>
                    <a:pt x="4207" y="10498"/>
                    <a:pt x="4486" y="10164"/>
                    <a:pt x="4768" y="10164"/>
                  </a:cubicBezTo>
                  <a:cubicBezTo>
                    <a:pt x="4863" y="10164"/>
                    <a:pt x="4959" y="10202"/>
                    <a:pt x="5037" y="10292"/>
                  </a:cubicBezTo>
                  <a:cubicBezTo>
                    <a:pt x="5751" y="11101"/>
                    <a:pt x="6430" y="11947"/>
                    <a:pt x="7120" y="12780"/>
                  </a:cubicBezTo>
                  <a:cubicBezTo>
                    <a:pt x="7227" y="12923"/>
                    <a:pt x="7358" y="13054"/>
                    <a:pt x="7489" y="13197"/>
                  </a:cubicBezTo>
                  <a:cubicBezTo>
                    <a:pt x="7513" y="12470"/>
                    <a:pt x="7537" y="11744"/>
                    <a:pt x="7561" y="11030"/>
                  </a:cubicBezTo>
                  <a:cubicBezTo>
                    <a:pt x="6430" y="9041"/>
                    <a:pt x="5465" y="6970"/>
                    <a:pt x="4656" y="4839"/>
                  </a:cubicBezTo>
                  <a:cubicBezTo>
                    <a:pt x="4530" y="4509"/>
                    <a:pt x="4834" y="4256"/>
                    <a:pt x="5128" y="4256"/>
                  </a:cubicBezTo>
                  <a:cubicBezTo>
                    <a:pt x="5279" y="4256"/>
                    <a:pt x="5428" y="4323"/>
                    <a:pt x="5513" y="4481"/>
                  </a:cubicBezTo>
                  <a:cubicBezTo>
                    <a:pt x="6430" y="6232"/>
                    <a:pt x="7406" y="7970"/>
                    <a:pt x="8418" y="9672"/>
                  </a:cubicBezTo>
                  <a:lnTo>
                    <a:pt x="9656" y="7386"/>
                  </a:lnTo>
                  <a:cubicBezTo>
                    <a:pt x="10132" y="6493"/>
                    <a:pt x="10609" y="5243"/>
                    <a:pt x="11525" y="4743"/>
                  </a:cubicBezTo>
                  <a:cubicBezTo>
                    <a:pt x="11589" y="4710"/>
                    <a:pt x="11655" y="4695"/>
                    <a:pt x="11720" y="4695"/>
                  </a:cubicBezTo>
                  <a:cubicBezTo>
                    <a:pt x="11932" y="4695"/>
                    <a:pt x="12124" y="4860"/>
                    <a:pt x="12133" y="5089"/>
                  </a:cubicBezTo>
                  <a:cubicBezTo>
                    <a:pt x="12216" y="6124"/>
                    <a:pt x="11394" y="7255"/>
                    <a:pt x="10918" y="8137"/>
                  </a:cubicBezTo>
                  <a:lnTo>
                    <a:pt x="9073" y="11518"/>
                  </a:lnTo>
                  <a:cubicBezTo>
                    <a:pt x="8966" y="11708"/>
                    <a:pt x="8775" y="11839"/>
                    <a:pt x="8561" y="11863"/>
                  </a:cubicBezTo>
                  <a:cubicBezTo>
                    <a:pt x="8561" y="12530"/>
                    <a:pt x="8549" y="13197"/>
                    <a:pt x="8549" y="13863"/>
                  </a:cubicBezTo>
                  <a:cubicBezTo>
                    <a:pt x="9216" y="13399"/>
                    <a:pt x="9859" y="12887"/>
                    <a:pt x="10478" y="12351"/>
                  </a:cubicBezTo>
                  <a:cubicBezTo>
                    <a:pt x="10952" y="11924"/>
                    <a:pt x="11493" y="10980"/>
                    <a:pt x="12200" y="10980"/>
                  </a:cubicBezTo>
                  <a:cubicBezTo>
                    <a:pt x="12221" y="10980"/>
                    <a:pt x="12242" y="10980"/>
                    <a:pt x="12264" y="10982"/>
                  </a:cubicBezTo>
                  <a:cubicBezTo>
                    <a:pt x="12406" y="10982"/>
                    <a:pt x="12526" y="11077"/>
                    <a:pt x="12561" y="11208"/>
                  </a:cubicBezTo>
                  <a:cubicBezTo>
                    <a:pt x="12764" y="12078"/>
                    <a:pt x="11597" y="12816"/>
                    <a:pt x="11013" y="13280"/>
                  </a:cubicBezTo>
                  <a:cubicBezTo>
                    <a:pt x="10275" y="13899"/>
                    <a:pt x="9442" y="14399"/>
                    <a:pt x="8537" y="14756"/>
                  </a:cubicBezTo>
                  <a:cubicBezTo>
                    <a:pt x="8537" y="16769"/>
                    <a:pt x="8561" y="18793"/>
                    <a:pt x="8585" y="20817"/>
                  </a:cubicBezTo>
                  <a:cubicBezTo>
                    <a:pt x="8954" y="20781"/>
                    <a:pt x="9311" y="20721"/>
                    <a:pt x="9668" y="20638"/>
                  </a:cubicBezTo>
                  <a:cubicBezTo>
                    <a:pt x="9692" y="19936"/>
                    <a:pt x="9799" y="19245"/>
                    <a:pt x="9978" y="18566"/>
                  </a:cubicBezTo>
                  <a:cubicBezTo>
                    <a:pt x="10168" y="17447"/>
                    <a:pt x="10597" y="16388"/>
                    <a:pt x="11216" y="15435"/>
                  </a:cubicBezTo>
                  <a:cubicBezTo>
                    <a:pt x="11454" y="14864"/>
                    <a:pt x="11775" y="14316"/>
                    <a:pt x="12168" y="13828"/>
                  </a:cubicBezTo>
                  <a:cubicBezTo>
                    <a:pt x="13240" y="12518"/>
                    <a:pt x="14883" y="11708"/>
                    <a:pt x="16562" y="11506"/>
                  </a:cubicBezTo>
                  <a:cubicBezTo>
                    <a:pt x="17312" y="7541"/>
                    <a:pt x="15574" y="3529"/>
                    <a:pt x="12180" y="1350"/>
                  </a:cubicBezTo>
                  <a:cubicBezTo>
                    <a:pt x="10791" y="453"/>
                    <a:pt x="9185" y="0"/>
                    <a:pt x="7613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35"/>
            <p:cNvSpPr/>
            <p:nvPr/>
          </p:nvSpPr>
          <p:spPr>
            <a:xfrm>
              <a:off x="8279873" y="1428760"/>
              <a:ext cx="509822" cy="496132"/>
            </a:xfrm>
            <a:custGeom>
              <a:rect b="b" l="l" r="r" t="t"/>
              <a:pathLst>
                <a:path extrusionOk="0" h="15040" w="15455">
                  <a:moveTo>
                    <a:pt x="7748" y="0"/>
                  </a:moveTo>
                  <a:cubicBezTo>
                    <a:pt x="7476" y="0"/>
                    <a:pt x="7205" y="19"/>
                    <a:pt x="6930" y="56"/>
                  </a:cubicBezTo>
                  <a:cubicBezTo>
                    <a:pt x="5251" y="258"/>
                    <a:pt x="3608" y="1068"/>
                    <a:pt x="2536" y="2378"/>
                  </a:cubicBezTo>
                  <a:cubicBezTo>
                    <a:pt x="2143" y="2866"/>
                    <a:pt x="1822" y="3414"/>
                    <a:pt x="1584" y="3985"/>
                  </a:cubicBezTo>
                  <a:cubicBezTo>
                    <a:pt x="965" y="4938"/>
                    <a:pt x="548" y="5997"/>
                    <a:pt x="358" y="7116"/>
                  </a:cubicBezTo>
                  <a:cubicBezTo>
                    <a:pt x="167" y="7795"/>
                    <a:pt x="72" y="8486"/>
                    <a:pt x="48" y="9188"/>
                  </a:cubicBezTo>
                  <a:cubicBezTo>
                    <a:pt x="0" y="10438"/>
                    <a:pt x="262" y="11665"/>
                    <a:pt x="977" y="12665"/>
                  </a:cubicBezTo>
                  <a:cubicBezTo>
                    <a:pt x="1620" y="12010"/>
                    <a:pt x="2274" y="11379"/>
                    <a:pt x="2917" y="10760"/>
                  </a:cubicBezTo>
                  <a:cubicBezTo>
                    <a:pt x="2572" y="9712"/>
                    <a:pt x="3429" y="8224"/>
                    <a:pt x="3667" y="7212"/>
                  </a:cubicBezTo>
                  <a:cubicBezTo>
                    <a:pt x="4025" y="5652"/>
                    <a:pt x="4263" y="4068"/>
                    <a:pt x="4370" y="2473"/>
                  </a:cubicBezTo>
                  <a:cubicBezTo>
                    <a:pt x="4400" y="2102"/>
                    <a:pt x="4685" y="1915"/>
                    <a:pt x="4963" y="1915"/>
                  </a:cubicBezTo>
                  <a:cubicBezTo>
                    <a:pt x="5238" y="1915"/>
                    <a:pt x="5507" y="2099"/>
                    <a:pt x="5513" y="2473"/>
                  </a:cubicBezTo>
                  <a:cubicBezTo>
                    <a:pt x="5572" y="4128"/>
                    <a:pt x="5418" y="5783"/>
                    <a:pt x="5060" y="7414"/>
                  </a:cubicBezTo>
                  <a:cubicBezTo>
                    <a:pt x="4965" y="7855"/>
                    <a:pt x="4870" y="8462"/>
                    <a:pt x="4715" y="9057"/>
                  </a:cubicBezTo>
                  <a:cubicBezTo>
                    <a:pt x="5049" y="8748"/>
                    <a:pt x="5382" y="8450"/>
                    <a:pt x="5727" y="8140"/>
                  </a:cubicBezTo>
                  <a:cubicBezTo>
                    <a:pt x="6418" y="7545"/>
                    <a:pt x="7108" y="6819"/>
                    <a:pt x="7918" y="6354"/>
                  </a:cubicBezTo>
                  <a:cubicBezTo>
                    <a:pt x="8120" y="5914"/>
                    <a:pt x="8287" y="5450"/>
                    <a:pt x="8406" y="4985"/>
                  </a:cubicBezTo>
                  <a:cubicBezTo>
                    <a:pt x="8537" y="4318"/>
                    <a:pt x="8537" y="3592"/>
                    <a:pt x="8537" y="2925"/>
                  </a:cubicBezTo>
                  <a:cubicBezTo>
                    <a:pt x="8537" y="2675"/>
                    <a:pt x="8710" y="2553"/>
                    <a:pt x="8892" y="2553"/>
                  </a:cubicBezTo>
                  <a:cubicBezTo>
                    <a:pt x="9047" y="2553"/>
                    <a:pt x="9209" y="2643"/>
                    <a:pt x="9275" y="2818"/>
                  </a:cubicBezTo>
                  <a:cubicBezTo>
                    <a:pt x="9632" y="3830"/>
                    <a:pt x="9668" y="4938"/>
                    <a:pt x="9371" y="5973"/>
                  </a:cubicBezTo>
                  <a:cubicBezTo>
                    <a:pt x="9436" y="5977"/>
                    <a:pt x="9501" y="5979"/>
                    <a:pt x="9567" y="5979"/>
                  </a:cubicBezTo>
                  <a:cubicBezTo>
                    <a:pt x="10092" y="5979"/>
                    <a:pt x="10604" y="5855"/>
                    <a:pt x="11145" y="5664"/>
                  </a:cubicBezTo>
                  <a:cubicBezTo>
                    <a:pt x="11209" y="5642"/>
                    <a:pt x="11270" y="5632"/>
                    <a:pt x="11329" y="5632"/>
                  </a:cubicBezTo>
                  <a:cubicBezTo>
                    <a:pt x="11884" y="5632"/>
                    <a:pt x="12180" y="6515"/>
                    <a:pt x="11621" y="6795"/>
                  </a:cubicBezTo>
                  <a:cubicBezTo>
                    <a:pt x="11067" y="7068"/>
                    <a:pt x="10458" y="7206"/>
                    <a:pt x="9847" y="7206"/>
                  </a:cubicBezTo>
                  <a:cubicBezTo>
                    <a:pt x="9604" y="7206"/>
                    <a:pt x="9361" y="7184"/>
                    <a:pt x="9121" y="7140"/>
                  </a:cubicBezTo>
                  <a:cubicBezTo>
                    <a:pt x="8632" y="7914"/>
                    <a:pt x="7799" y="8533"/>
                    <a:pt x="7061" y="9140"/>
                  </a:cubicBezTo>
                  <a:cubicBezTo>
                    <a:pt x="7930" y="9093"/>
                    <a:pt x="8799" y="9057"/>
                    <a:pt x="9644" y="8926"/>
                  </a:cubicBezTo>
                  <a:cubicBezTo>
                    <a:pt x="9709" y="8917"/>
                    <a:pt x="9778" y="8911"/>
                    <a:pt x="9849" y="8911"/>
                  </a:cubicBezTo>
                  <a:cubicBezTo>
                    <a:pt x="10050" y="8911"/>
                    <a:pt x="10259" y="8961"/>
                    <a:pt x="10383" y="9129"/>
                  </a:cubicBezTo>
                  <a:cubicBezTo>
                    <a:pt x="10597" y="9390"/>
                    <a:pt x="10704" y="9533"/>
                    <a:pt x="10585" y="9867"/>
                  </a:cubicBezTo>
                  <a:cubicBezTo>
                    <a:pt x="10478" y="10188"/>
                    <a:pt x="10180" y="10414"/>
                    <a:pt x="9835" y="10426"/>
                  </a:cubicBezTo>
                  <a:cubicBezTo>
                    <a:pt x="8756" y="10562"/>
                    <a:pt x="7573" y="10733"/>
                    <a:pt x="6419" y="10733"/>
                  </a:cubicBezTo>
                  <a:cubicBezTo>
                    <a:pt x="6057" y="10733"/>
                    <a:pt x="5698" y="10716"/>
                    <a:pt x="5346" y="10676"/>
                  </a:cubicBezTo>
                  <a:cubicBezTo>
                    <a:pt x="4882" y="11105"/>
                    <a:pt x="4418" y="11546"/>
                    <a:pt x="3965" y="11974"/>
                  </a:cubicBezTo>
                  <a:cubicBezTo>
                    <a:pt x="3346" y="12569"/>
                    <a:pt x="2763" y="13200"/>
                    <a:pt x="2167" y="13820"/>
                  </a:cubicBezTo>
                  <a:cubicBezTo>
                    <a:pt x="3378" y="14656"/>
                    <a:pt x="4818" y="15039"/>
                    <a:pt x="6279" y="15039"/>
                  </a:cubicBezTo>
                  <a:cubicBezTo>
                    <a:pt x="9185" y="15039"/>
                    <a:pt x="12175" y="13522"/>
                    <a:pt x="13609" y="11034"/>
                  </a:cubicBezTo>
                  <a:cubicBezTo>
                    <a:pt x="14121" y="10319"/>
                    <a:pt x="14455" y="9486"/>
                    <a:pt x="14562" y="8617"/>
                  </a:cubicBezTo>
                  <a:cubicBezTo>
                    <a:pt x="15455" y="5092"/>
                    <a:pt x="13371" y="1259"/>
                    <a:pt x="9835" y="330"/>
                  </a:cubicBezTo>
                  <a:cubicBezTo>
                    <a:pt x="9323" y="163"/>
                    <a:pt x="8787" y="56"/>
                    <a:pt x="8239" y="20"/>
                  </a:cubicBezTo>
                  <a:cubicBezTo>
                    <a:pt x="8074" y="7"/>
                    <a:pt x="7911" y="0"/>
                    <a:pt x="7748" y="0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35"/>
            <p:cNvSpPr/>
            <p:nvPr/>
          </p:nvSpPr>
          <p:spPr>
            <a:xfrm>
              <a:off x="8089964" y="1191348"/>
              <a:ext cx="592159" cy="1021887"/>
            </a:xfrm>
            <a:custGeom>
              <a:rect b="b" l="l" r="r" t="t"/>
              <a:pathLst>
                <a:path extrusionOk="0" h="30978" w="17951">
                  <a:moveTo>
                    <a:pt x="1230" y="1"/>
                  </a:moveTo>
                  <a:cubicBezTo>
                    <a:pt x="938" y="1"/>
                    <a:pt x="632" y="249"/>
                    <a:pt x="757" y="586"/>
                  </a:cubicBezTo>
                  <a:cubicBezTo>
                    <a:pt x="1566" y="2717"/>
                    <a:pt x="2543" y="4788"/>
                    <a:pt x="3662" y="6777"/>
                  </a:cubicBezTo>
                  <a:cubicBezTo>
                    <a:pt x="3638" y="7491"/>
                    <a:pt x="3614" y="8217"/>
                    <a:pt x="3602" y="8944"/>
                  </a:cubicBezTo>
                  <a:cubicBezTo>
                    <a:pt x="3459" y="8801"/>
                    <a:pt x="3328" y="8658"/>
                    <a:pt x="3221" y="8527"/>
                  </a:cubicBezTo>
                  <a:cubicBezTo>
                    <a:pt x="2531" y="7694"/>
                    <a:pt x="1852" y="6848"/>
                    <a:pt x="1138" y="6039"/>
                  </a:cubicBezTo>
                  <a:cubicBezTo>
                    <a:pt x="1059" y="5947"/>
                    <a:pt x="962" y="5909"/>
                    <a:pt x="866" y="5909"/>
                  </a:cubicBezTo>
                  <a:cubicBezTo>
                    <a:pt x="585" y="5909"/>
                    <a:pt x="308" y="6237"/>
                    <a:pt x="495" y="6539"/>
                  </a:cubicBezTo>
                  <a:cubicBezTo>
                    <a:pt x="1066" y="7455"/>
                    <a:pt x="1697" y="8336"/>
                    <a:pt x="2352" y="9206"/>
                  </a:cubicBezTo>
                  <a:cubicBezTo>
                    <a:pt x="2686" y="9658"/>
                    <a:pt x="3055" y="10372"/>
                    <a:pt x="3543" y="10777"/>
                  </a:cubicBezTo>
                  <a:cubicBezTo>
                    <a:pt x="3531" y="11373"/>
                    <a:pt x="3519" y="11968"/>
                    <a:pt x="3507" y="12551"/>
                  </a:cubicBezTo>
                  <a:cubicBezTo>
                    <a:pt x="2912" y="11527"/>
                    <a:pt x="1781" y="10718"/>
                    <a:pt x="792" y="10253"/>
                  </a:cubicBezTo>
                  <a:cubicBezTo>
                    <a:pt x="739" y="10227"/>
                    <a:pt x="683" y="10216"/>
                    <a:pt x="628" y="10216"/>
                  </a:cubicBezTo>
                  <a:cubicBezTo>
                    <a:pt x="303" y="10216"/>
                    <a:pt x="1" y="10618"/>
                    <a:pt x="316" y="10873"/>
                  </a:cubicBezTo>
                  <a:cubicBezTo>
                    <a:pt x="888" y="11349"/>
                    <a:pt x="1412" y="11873"/>
                    <a:pt x="1888" y="12444"/>
                  </a:cubicBezTo>
                  <a:cubicBezTo>
                    <a:pt x="2376" y="13004"/>
                    <a:pt x="2686" y="13670"/>
                    <a:pt x="3221" y="14182"/>
                  </a:cubicBezTo>
                  <a:cubicBezTo>
                    <a:pt x="3293" y="14242"/>
                    <a:pt x="3388" y="14278"/>
                    <a:pt x="3471" y="14290"/>
                  </a:cubicBezTo>
                  <a:cubicBezTo>
                    <a:pt x="3471" y="15040"/>
                    <a:pt x="3459" y="15802"/>
                    <a:pt x="3459" y="16564"/>
                  </a:cubicBezTo>
                  <a:lnTo>
                    <a:pt x="3459" y="19183"/>
                  </a:lnTo>
                  <a:cubicBezTo>
                    <a:pt x="3471" y="21207"/>
                    <a:pt x="3519" y="23243"/>
                    <a:pt x="3567" y="25267"/>
                  </a:cubicBezTo>
                  <a:cubicBezTo>
                    <a:pt x="3602" y="26351"/>
                    <a:pt x="3626" y="27434"/>
                    <a:pt x="3698" y="28518"/>
                  </a:cubicBezTo>
                  <a:cubicBezTo>
                    <a:pt x="3733" y="29363"/>
                    <a:pt x="3638" y="30172"/>
                    <a:pt x="4186" y="30851"/>
                  </a:cubicBezTo>
                  <a:cubicBezTo>
                    <a:pt x="4261" y="30941"/>
                    <a:pt x="4360" y="30978"/>
                    <a:pt x="4462" y="30978"/>
                  </a:cubicBezTo>
                  <a:cubicBezTo>
                    <a:pt x="4617" y="30978"/>
                    <a:pt x="4778" y="30890"/>
                    <a:pt x="4864" y="30768"/>
                  </a:cubicBezTo>
                  <a:cubicBezTo>
                    <a:pt x="5364" y="30006"/>
                    <a:pt x="5114" y="28982"/>
                    <a:pt x="5079" y="28113"/>
                  </a:cubicBezTo>
                  <a:cubicBezTo>
                    <a:pt x="5043" y="27160"/>
                    <a:pt x="4983" y="26220"/>
                    <a:pt x="4948" y="25267"/>
                  </a:cubicBezTo>
                  <a:cubicBezTo>
                    <a:pt x="4924" y="24803"/>
                    <a:pt x="4912" y="24338"/>
                    <a:pt x="4888" y="23886"/>
                  </a:cubicBezTo>
                  <a:cubicBezTo>
                    <a:pt x="5972" y="23029"/>
                    <a:pt x="6948" y="22029"/>
                    <a:pt x="7912" y="21017"/>
                  </a:cubicBezTo>
                  <a:cubicBezTo>
                    <a:pt x="8531" y="20397"/>
                    <a:pt x="9127" y="19766"/>
                    <a:pt x="9734" y="19183"/>
                  </a:cubicBezTo>
                  <a:cubicBezTo>
                    <a:pt x="10198" y="18743"/>
                    <a:pt x="10651" y="18302"/>
                    <a:pt x="11127" y="17873"/>
                  </a:cubicBezTo>
                  <a:cubicBezTo>
                    <a:pt x="11476" y="17913"/>
                    <a:pt x="11834" y="17930"/>
                    <a:pt x="12195" y="17930"/>
                  </a:cubicBezTo>
                  <a:cubicBezTo>
                    <a:pt x="13347" y="17930"/>
                    <a:pt x="14537" y="17759"/>
                    <a:pt x="15616" y="17623"/>
                  </a:cubicBezTo>
                  <a:cubicBezTo>
                    <a:pt x="15949" y="17611"/>
                    <a:pt x="16247" y="17385"/>
                    <a:pt x="16354" y="17064"/>
                  </a:cubicBezTo>
                  <a:cubicBezTo>
                    <a:pt x="16485" y="16730"/>
                    <a:pt x="16366" y="16587"/>
                    <a:pt x="16163" y="16326"/>
                  </a:cubicBezTo>
                  <a:cubicBezTo>
                    <a:pt x="16031" y="16158"/>
                    <a:pt x="15820" y="16108"/>
                    <a:pt x="15618" y="16108"/>
                  </a:cubicBezTo>
                  <a:cubicBezTo>
                    <a:pt x="15547" y="16108"/>
                    <a:pt x="15478" y="16114"/>
                    <a:pt x="15413" y="16123"/>
                  </a:cubicBezTo>
                  <a:cubicBezTo>
                    <a:pt x="14568" y="16254"/>
                    <a:pt x="13699" y="16290"/>
                    <a:pt x="12830" y="16337"/>
                  </a:cubicBezTo>
                  <a:cubicBezTo>
                    <a:pt x="13580" y="15730"/>
                    <a:pt x="14401" y="15111"/>
                    <a:pt x="14889" y="14337"/>
                  </a:cubicBezTo>
                  <a:cubicBezTo>
                    <a:pt x="15133" y="14381"/>
                    <a:pt x="15378" y="14403"/>
                    <a:pt x="15621" y="14403"/>
                  </a:cubicBezTo>
                  <a:cubicBezTo>
                    <a:pt x="16234" y="14403"/>
                    <a:pt x="16839" y="14265"/>
                    <a:pt x="17402" y="13992"/>
                  </a:cubicBezTo>
                  <a:cubicBezTo>
                    <a:pt x="17951" y="13712"/>
                    <a:pt x="17663" y="12829"/>
                    <a:pt x="17110" y="12829"/>
                  </a:cubicBezTo>
                  <a:cubicBezTo>
                    <a:pt x="17051" y="12829"/>
                    <a:pt x="16989" y="12839"/>
                    <a:pt x="16925" y="12861"/>
                  </a:cubicBezTo>
                  <a:cubicBezTo>
                    <a:pt x="16374" y="13052"/>
                    <a:pt x="15871" y="13176"/>
                    <a:pt x="15339" y="13176"/>
                  </a:cubicBezTo>
                  <a:cubicBezTo>
                    <a:pt x="15273" y="13176"/>
                    <a:pt x="15206" y="13174"/>
                    <a:pt x="15139" y="13170"/>
                  </a:cubicBezTo>
                  <a:cubicBezTo>
                    <a:pt x="15437" y="12135"/>
                    <a:pt x="15413" y="11039"/>
                    <a:pt x="15044" y="10015"/>
                  </a:cubicBezTo>
                  <a:cubicBezTo>
                    <a:pt x="14978" y="9840"/>
                    <a:pt x="14816" y="9750"/>
                    <a:pt x="14661" y="9750"/>
                  </a:cubicBezTo>
                  <a:cubicBezTo>
                    <a:pt x="14479" y="9750"/>
                    <a:pt x="14306" y="9872"/>
                    <a:pt x="14306" y="10122"/>
                  </a:cubicBezTo>
                  <a:cubicBezTo>
                    <a:pt x="14306" y="10789"/>
                    <a:pt x="14306" y="11515"/>
                    <a:pt x="14175" y="12182"/>
                  </a:cubicBezTo>
                  <a:cubicBezTo>
                    <a:pt x="14056" y="12647"/>
                    <a:pt x="13889" y="13111"/>
                    <a:pt x="13687" y="13551"/>
                  </a:cubicBezTo>
                  <a:cubicBezTo>
                    <a:pt x="12877" y="14016"/>
                    <a:pt x="12187" y="14742"/>
                    <a:pt x="11496" y="15337"/>
                  </a:cubicBezTo>
                  <a:cubicBezTo>
                    <a:pt x="11151" y="15635"/>
                    <a:pt x="10817" y="15945"/>
                    <a:pt x="10484" y="16254"/>
                  </a:cubicBezTo>
                  <a:cubicBezTo>
                    <a:pt x="10627" y="15659"/>
                    <a:pt x="10734" y="15052"/>
                    <a:pt x="10829" y="14611"/>
                  </a:cubicBezTo>
                  <a:cubicBezTo>
                    <a:pt x="11187" y="12992"/>
                    <a:pt x="11341" y="11325"/>
                    <a:pt x="11294" y="9670"/>
                  </a:cubicBezTo>
                  <a:cubicBezTo>
                    <a:pt x="11282" y="9296"/>
                    <a:pt x="11010" y="9112"/>
                    <a:pt x="10733" y="9112"/>
                  </a:cubicBezTo>
                  <a:cubicBezTo>
                    <a:pt x="10454" y="9112"/>
                    <a:pt x="10169" y="9299"/>
                    <a:pt x="10139" y="9670"/>
                  </a:cubicBezTo>
                  <a:cubicBezTo>
                    <a:pt x="10032" y="11265"/>
                    <a:pt x="9794" y="12849"/>
                    <a:pt x="9436" y="14421"/>
                  </a:cubicBezTo>
                  <a:cubicBezTo>
                    <a:pt x="9198" y="15421"/>
                    <a:pt x="8341" y="16909"/>
                    <a:pt x="8686" y="17957"/>
                  </a:cubicBezTo>
                  <a:cubicBezTo>
                    <a:pt x="8055" y="18576"/>
                    <a:pt x="7388" y="19207"/>
                    <a:pt x="6746" y="19862"/>
                  </a:cubicBezTo>
                  <a:cubicBezTo>
                    <a:pt x="6067" y="20528"/>
                    <a:pt x="5436" y="21243"/>
                    <a:pt x="4841" y="21993"/>
                  </a:cubicBezTo>
                  <a:cubicBezTo>
                    <a:pt x="4805" y="20993"/>
                    <a:pt x="4781" y="19981"/>
                    <a:pt x="4757" y="18981"/>
                  </a:cubicBezTo>
                  <a:cubicBezTo>
                    <a:pt x="4745" y="18171"/>
                    <a:pt x="4733" y="17373"/>
                    <a:pt x="4710" y="16564"/>
                  </a:cubicBezTo>
                  <a:cubicBezTo>
                    <a:pt x="4686" y="14552"/>
                    <a:pt x="4662" y="12527"/>
                    <a:pt x="4674" y="10503"/>
                  </a:cubicBezTo>
                  <a:cubicBezTo>
                    <a:pt x="5567" y="10146"/>
                    <a:pt x="6400" y="9658"/>
                    <a:pt x="7150" y="9039"/>
                  </a:cubicBezTo>
                  <a:cubicBezTo>
                    <a:pt x="7734" y="8563"/>
                    <a:pt x="8889" y="7825"/>
                    <a:pt x="8698" y="6967"/>
                  </a:cubicBezTo>
                  <a:cubicBezTo>
                    <a:pt x="8651" y="6824"/>
                    <a:pt x="8531" y="6741"/>
                    <a:pt x="8401" y="6729"/>
                  </a:cubicBezTo>
                  <a:cubicBezTo>
                    <a:pt x="8383" y="6728"/>
                    <a:pt x="8365" y="6727"/>
                    <a:pt x="8348" y="6727"/>
                  </a:cubicBezTo>
                  <a:cubicBezTo>
                    <a:pt x="7624" y="6727"/>
                    <a:pt x="7091" y="7668"/>
                    <a:pt x="6603" y="8098"/>
                  </a:cubicBezTo>
                  <a:cubicBezTo>
                    <a:pt x="5984" y="8634"/>
                    <a:pt x="5329" y="9134"/>
                    <a:pt x="4662" y="9610"/>
                  </a:cubicBezTo>
                  <a:cubicBezTo>
                    <a:pt x="4662" y="8932"/>
                    <a:pt x="4674" y="8265"/>
                    <a:pt x="4674" y="7598"/>
                  </a:cubicBezTo>
                  <a:cubicBezTo>
                    <a:pt x="4900" y="7574"/>
                    <a:pt x="5091" y="7444"/>
                    <a:pt x="5198" y="7253"/>
                  </a:cubicBezTo>
                  <a:lnTo>
                    <a:pt x="7031" y="3872"/>
                  </a:lnTo>
                  <a:cubicBezTo>
                    <a:pt x="7508" y="3002"/>
                    <a:pt x="8329" y="1871"/>
                    <a:pt x="8234" y="836"/>
                  </a:cubicBezTo>
                  <a:cubicBezTo>
                    <a:pt x="8234" y="607"/>
                    <a:pt x="8038" y="442"/>
                    <a:pt x="7828" y="442"/>
                  </a:cubicBezTo>
                  <a:cubicBezTo>
                    <a:pt x="7764" y="442"/>
                    <a:pt x="7699" y="457"/>
                    <a:pt x="7639" y="490"/>
                  </a:cubicBezTo>
                  <a:cubicBezTo>
                    <a:pt x="6710" y="990"/>
                    <a:pt x="6234" y="2240"/>
                    <a:pt x="5757" y="3133"/>
                  </a:cubicBezTo>
                  <a:lnTo>
                    <a:pt x="4531" y="5419"/>
                  </a:lnTo>
                  <a:cubicBezTo>
                    <a:pt x="3507" y="3717"/>
                    <a:pt x="2531" y="1979"/>
                    <a:pt x="1614" y="228"/>
                  </a:cubicBezTo>
                  <a:cubicBezTo>
                    <a:pt x="1532" y="69"/>
                    <a:pt x="1383" y="1"/>
                    <a:pt x="1230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35"/>
            <p:cNvSpPr/>
            <p:nvPr/>
          </p:nvSpPr>
          <p:spPr>
            <a:xfrm>
              <a:off x="6435872" y="2006800"/>
              <a:ext cx="570717" cy="686536"/>
            </a:xfrm>
            <a:custGeom>
              <a:rect b="b" l="l" r="r" t="t"/>
              <a:pathLst>
                <a:path extrusionOk="0" h="20812" w="17301">
                  <a:moveTo>
                    <a:pt x="7606" y="0"/>
                  </a:moveTo>
                  <a:cubicBezTo>
                    <a:pt x="4882" y="0"/>
                    <a:pt x="2264" y="1356"/>
                    <a:pt x="1048" y="4119"/>
                  </a:cubicBezTo>
                  <a:cubicBezTo>
                    <a:pt x="179" y="6107"/>
                    <a:pt x="0" y="8286"/>
                    <a:pt x="179" y="10429"/>
                  </a:cubicBezTo>
                  <a:cubicBezTo>
                    <a:pt x="191" y="10584"/>
                    <a:pt x="203" y="10751"/>
                    <a:pt x="227" y="10906"/>
                  </a:cubicBezTo>
                  <a:cubicBezTo>
                    <a:pt x="96" y="12441"/>
                    <a:pt x="393" y="13989"/>
                    <a:pt x="1096" y="15358"/>
                  </a:cubicBezTo>
                  <a:cubicBezTo>
                    <a:pt x="1322" y="16037"/>
                    <a:pt x="1608" y="16692"/>
                    <a:pt x="1953" y="17323"/>
                  </a:cubicBezTo>
                  <a:cubicBezTo>
                    <a:pt x="3048" y="19323"/>
                    <a:pt x="5073" y="20633"/>
                    <a:pt x="7347" y="20812"/>
                  </a:cubicBezTo>
                  <a:cubicBezTo>
                    <a:pt x="7335" y="20061"/>
                    <a:pt x="7335" y="19299"/>
                    <a:pt x="7347" y="18537"/>
                  </a:cubicBezTo>
                  <a:cubicBezTo>
                    <a:pt x="7251" y="18537"/>
                    <a:pt x="7168" y="18490"/>
                    <a:pt x="7097" y="18430"/>
                  </a:cubicBezTo>
                  <a:cubicBezTo>
                    <a:pt x="6549" y="17930"/>
                    <a:pt x="6239" y="17252"/>
                    <a:pt x="5751" y="16692"/>
                  </a:cubicBezTo>
                  <a:cubicBezTo>
                    <a:pt x="5275" y="16120"/>
                    <a:pt x="4751" y="15597"/>
                    <a:pt x="4191" y="15120"/>
                  </a:cubicBezTo>
                  <a:cubicBezTo>
                    <a:pt x="3864" y="14864"/>
                    <a:pt x="4170" y="14467"/>
                    <a:pt x="4505" y="14467"/>
                  </a:cubicBezTo>
                  <a:cubicBezTo>
                    <a:pt x="4559" y="14467"/>
                    <a:pt x="4614" y="14478"/>
                    <a:pt x="4668" y="14501"/>
                  </a:cubicBezTo>
                  <a:cubicBezTo>
                    <a:pt x="5656" y="14977"/>
                    <a:pt x="6775" y="15775"/>
                    <a:pt x="7370" y="16811"/>
                  </a:cubicBezTo>
                  <a:cubicBezTo>
                    <a:pt x="7382" y="16216"/>
                    <a:pt x="7394" y="15620"/>
                    <a:pt x="7406" y="15025"/>
                  </a:cubicBezTo>
                  <a:cubicBezTo>
                    <a:pt x="6918" y="14620"/>
                    <a:pt x="6549" y="13906"/>
                    <a:pt x="6216" y="13453"/>
                  </a:cubicBezTo>
                  <a:cubicBezTo>
                    <a:pt x="5573" y="12584"/>
                    <a:pt x="4942" y="11715"/>
                    <a:pt x="4358" y="10786"/>
                  </a:cubicBezTo>
                  <a:cubicBezTo>
                    <a:pt x="4180" y="10492"/>
                    <a:pt x="4463" y="10164"/>
                    <a:pt x="4747" y="10164"/>
                  </a:cubicBezTo>
                  <a:cubicBezTo>
                    <a:pt x="4841" y="10164"/>
                    <a:pt x="4936" y="10200"/>
                    <a:pt x="5013" y="10286"/>
                  </a:cubicBezTo>
                  <a:cubicBezTo>
                    <a:pt x="5727" y="11108"/>
                    <a:pt x="6406" y="11941"/>
                    <a:pt x="7097" y="12787"/>
                  </a:cubicBezTo>
                  <a:cubicBezTo>
                    <a:pt x="7204" y="12918"/>
                    <a:pt x="7335" y="13049"/>
                    <a:pt x="7466" y="13192"/>
                  </a:cubicBezTo>
                  <a:cubicBezTo>
                    <a:pt x="7490" y="12465"/>
                    <a:pt x="7513" y="11751"/>
                    <a:pt x="7537" y="11025"/>
                  </a:cubicBezTo>
                  <a:cubicBezTo>
                    <a:pt x="6406" y="9036"/>
                    <a:pt x="5430" y="6976"/>
                    <a:pt x="4632" y="4833"/>
                  </a:cubicBezTo>
                  <a:cubicBezTo>
                    <a:pt x="4506" y="4503"/>
                    <a:pt x="4811" y="4251"/>
                    <a:pt x="5101" y="4251"/>
                  </a:cubicBezTo>
                  <a:cubicBezTo>
                    <a:pt x="5251" y="4251"/>
                    <a:pt x="5396" y="4318"/>
                    <a:pt x="5477" y="4476"/>
                  </a:cubicBezTo>
                  <a:cubicBezTo>
                    <a:pt x="6406" y="6226"/>
                    <a:pt x="7370" y="7977"/>
                    <a:pt x="8394" y="9679"/>
                  </a:cubicBezTo>
                  <a:lnTo>
                    <a:pt x="9633" y="7393"/>
                  </a:lnTo>
                  <a:cubicBezTo>
                    <a:pt x="10109" y="6500"/>
                    <a:pt x="10585" y="5238"/>
                    <a:pt x="11502" y="4738"/>
                  </a:cubicBezTo>
                  <a:cubicBezTo>
                    <a:pt x="11563" y="4705"/>
                    <a:pt x="11627" y="4690"/>
                    <a:pt x="11690" y="4690"/>
                  </a:cubicBezTo>
                  <a:cubicBezTo>
                    <a:pt x="11901" y="4690"/>
                    <a:pt x="12100" y="4857"/>
                    <a:pt x="12109" y="5095"/>
                  </a:cubicBezTo>
                  <a:cubicBezTo>
                    <a:pt x="12192" y="6131"/>
                    <a:pt x="11371" y="7250"/>
                    <a:pt x="10895" y="8131"/>
                  </a:cubicBezTo>
                  <a:cubicBezTo>
                    <a:pt x="10287" y="9251"/>
                    <a:pt x="9668" y="10382"/>
                    <a:pt x="9061" y="11501"/>
                  </a:cubicBezTo>
                  <a:cubicBezTo>
                    <a:pt x="8954" y="11703"/>
                    <a:pt x="8763" y="11822"/>
                    <a:pt x="8549" y="11846"/>
                  </a:cubicBezTo>
                  <a:cubicBezTo>
                    <a:pt x="8537" y="12525"/>
                    <a:pt x="8537" y="13192"/>
                    <a:pt x="8525" y="13858"/>
                  </a:cubicBezTo>
                  <a:cubicBezTo>
                    <a:pt x="9204" y="13394"/>
                    <a:pt x="9847" y="12882"/>
                    <a:pt x="10466" y="12346"/>
                  </a:cubicBezTo>
                  <a:cubicBezTo>
                    <a:pt x="10954" y="11916"/>
                    <a:pt x="11499" y="10975"/>
                    <a:pt x="12212" y="10975"/>
                  </a:cubicBezTo>
                  <a:cubicBezTo>
                    <a:pt x="12229" y="10975"/>
                    <a:pt x="12246" y="10976"/>
                    <a:pt x="12264" y="10977"/>
                  </a:cubicBezTo>
                  <a:cubicBezTo>
                    <a:pt x="12395" y="10977"/>
                    <a:pt x="12514" y="11072"/>
                    <a:pt x="12562" y="11203"/>
                  </a:cubicBezTo>
                  <a:cubicBezTo>
                    <a:pt x="12752" y="12072"/>
                    <a:pt x="11597" y="12811"/>
                    <a:pt x="11014" y="13287"/>
                  </a:cubicBezTo>
                  <a:cubicBezTo>
                    <a:pt x="10264" y="13906"/>
                    <a:pt x="9430" y="14394"/>
                    <a:pt x="8537" y="14751"/>
                  </a:cubicBezTo>
                  <a:cubicBezTo>
                    <a:pt x="8537" y="16775"/>
                    <a:pt x="8549" y="18799"/>
                    <a:pt x="8573" y="20812"/>
                  </a:cubicBezTo>
                  <a:cubicBezTo>
                    <a:pt x="8942" y="20788"/>
                    <a:pt x="9311" y="20728"/>
                    <a:pt x="9668" y="20633"/>
                  </a:cubicBezTo>
                  <a:cubicBezTo>
                    <a:pt x="9692" y="19942"/>
                    <a:pt x="9799" y="19240"/>
                    <a:pt x="9978" y="18561"/>
                  </a:cubicBezTo>
                  <a:cubicBezTo>
                    <a:pt x="10168" y="17454"/>
                    <a:pt x="10585" y="16382"/>
                    <a:pt x="11204" y="15442"/>
                  </a:cubicBezTo>
                  <a:cubicBezTo>
                    <a:pt x="11454" y="14858"/>
                    <a:pt x="11776" y="14323"/>
                    <a:pt x="12157" y="13834"/>
                  </a:cubicBezTo>
                  <a:cubicBezTo>
                    <a:pt x="13228" y="12525"/>
                    <a:pt x="14871" y="11703"/>
                    <a:pt x="16550" y="11501"/>
                  </a:cubicBezTo>
                  <a:cubicBezTo>
                    <a:pt x="17300" y="7548"/>
                    <a:pt x="15574" y="3524"/>
                    <a:pt x="12181" y="1345"/>
                  </a:cubicBezTo>
                  <a:cubicBezTo>
                    <a:pt x="10786" y="452"/>
                    <a:pt x="9179" y="0"/>
                    <a:pt x="760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35"/>
            <p:cNvSpPr/>
            <p:nvPr/>
          </p:nvSpPr>
          <p:spPr>
            <a:xfrm>
              <a:off x="6752816" y="2384605"/>
              <a:ext cx="509855" cy="495934"/>
            </a:xfrm>
            <a:custGeom>
              <a:rect b="b" l="l" r="r" t="t"/>
              <a:pathLst>
                <a:path extrusionOk="0" h="15034" w="15456">
                  <a:moveTo>
                    <a:pt x="7803" y="0"/>
                  </a:moveTo>
                  <a:cubicBezTo>
                    <a:pt x="7512" y="0"/>
                    <a:pt x="7224" y="16"/>
                    <a:pt x="6930" y="48"/>
                  </a:cubicBezTo>
                  <a:cubicBezTo>
                    <a:pt x="5251" y="262"/>
                    <a:pt x="3608" y="1072"/>
                    <a:pt x="2537" y="2381"/>
                  </a:cubicBezTo>
                  <a:cubicBezTo>
                    <a:pt x="2144" y="2870"/>
                    <a:pt x="1822" y="3405"/>
                    <a:pt x="1584" y="3989"/>
                  </a:cubicBezTo>
                  <a:cubicBezTo>
                    <a:pt x="965" y="4929"/>
                    <a:pt x="549" y="6001"/>
                    <a:pt x="346" y="7108"/>
                  </a:cubicBezTo>
                  <a:cubicBezTo>
                    <a:pt x="168" y="7787"/>
                    <a:pt x="72" y="8489"/>
                    <a:pt x="37" y="9180"/>
                  </a:cubicBezTo>
                  <a:cubicBezTo>
                    <a:pt x="1" y="10430"/>
                    <a:pt x="263" y="11656"/>
                    <a:pt x="977" y="12657"/>
                  </a:cubicBezTo>
                  <a:cubicBezTo>
                    <a:pt x="1620" y="12002"/>
                    <a:pt x="2275" y="11371"/>
                    <a:pt x="2918" y="10752"/>
                  </a:cubicBezTo>
                  <a:cubicBezTo>
                    <a:pt x="2573" y="9716"/>
                    <a:pt x="3418" y="8227"/>
                    <a:pt x="3656" y="7215"/>
                  </a:cubicBezTo>
                  <a:cubicBezTo>
                    <a:pt x="4025" y="5656"/>
                    <a:pt x="4263" y="4060"/>
                    <a:pt x="4370" y="2465"/>
                  </a:cubicBezTo>
                  <a:cubicBezTo>
                    <a:pt x="4394" y="2094"/>
                    <a:pt x="4676" y="1907"/>
                    <a:pt x="4954" y="1907"/>
                  </a:cubicBezTo>
                  <a:cubicBezTo>
                    <a:pt x="5230" y="1907"/>
                    <a:pt x="5502" y="2091"/>
                    <a:pt x="5513" y="2465"/>
                  </a:cubicBezTo>
                  <a:cubicBezTo>
                    <a:pt x="5573" y="4120"/>
                    <a:pt x="5418" y="5787"/>
                    <a:pt x="5061" y="7406"/>
                  </a:cubicBezTo>
                  <a:cubicBezTo>
                    <a:pt x="4966" y="7858"/>
                    <a:pt x="4870" y="8466"/>
                    <a:pt x="4704" y="9049"/>
                  </a:cubicBezTo>
                  <a:cubicBezTo>
                    <a:pt x="5049" y="8739"/>
                    <a:pt x="5382" y="8442"/>
                    <a:pt x="5728" y="8144"/>
                  </a:cubicBezTo>
                  <a:cubicBezTo>
                    <a:pt x="6418" y="7549"/>
                    <a:pt x="7109" y="6799"/>
                    <a:pt x="7918" y="6358"/>
                  </a:cubicBezTo>
                  <a:cubicBezTo>
                    <a:pt x="8121" y="5906"/>
                    <a:pt x="8276" y="5453"/>
                    <a:pt x="8407" y="4977"/>
                  </a:cubicBezTo>
                  <a:cubicBezTo>
                    <a:pt x="8538" y="4310"/>
                    <a:pt x="8538" y="3596"/>
                    <a:pt x="8538" y="2917"/>
                  </a:cubicBezTo>
                  <a:cubicBezTo>
                    <a:pt x="8538" y="2667"/>
                    <a:pt x="8710" y="2545"/>
                    <a:pt x="8892" y="2545"/>
                  </a:cubicBezTo>
                  <a:cubicBezTo>
                    <a:pt x="9048" y="2545"/>
                    <a:pt x="9210" y="2634"/>
                    <a:pt x="9276" y="2810"/>
                  </a:cubicBezTo>
                  <a:cubicBezTo>
                    <a:pt x="9633" y="3834"/>
                    <a:pt x="9669" y="4941"/>
                    <a:pt x="9371" y="5977"/>
                  </a:cubicBezTo>
                  <a:cubicBezTo>
                    <a:pt x="9434" y="5981"/>
                    <a:pt x="9496" y="5983"/>
                    <a:pt x="9558" y="5983"/>
                  </a:cubicBezTo>
                  <a:cubicBezTo>
                    <a:pt x="10095" y="5983"/>
                    <a:pt x="10602" y="5849"/>
                    <a:pt x="11157" y="5668"/>
                  </a:cubicBezTo>
                  <a:cubicBezTo>
                    <a:pt x="11222" y="5646"/>
                    <a:pt x="11284" y="5636"/>
                    <a:pt x="11344" y="5636"/>
                  </a:cubicBezTo>
                  <a:cubicBezTo>
                    <a:pt x="11897" y="5636"/>
                    <a:pt x="12192" y="6507"/>
                    <a:pt x="11633" y="6787"/>
                  </a:cubicBezTo>
                  <a:cubicBezTo>
                    <a:pt x="11079" y="7059"/>
                    <a:pt x="10471" y="7198"/>
                    <a:pt x="9859" y="7198"/>
                  </a:cubicBezTo>
                  <a:cubicBezTo>
                    <a:pt x="9617" y="7198"/>
                    <a:pt x="9373" y="7176"/>
                    <a:pt x="9133" y="7132"/>
                  </a:cubicBezTo>
                  <a:cubicBezTo>
                    <a:pt x="8633" y="7918"/>
                    <a:pt x="7811" y="8525"/>
                    <a:pt x="7073" y="9144"/>
                  </a:cubicBezTo>
                  <a:cubicBezTo>
                    <a:pt x="7930" y="9085"/>
                    <a:pt x="8800" y="9049"/>
                    <a:pt x="9645" y="8918"/>
                  </a:cubicBezTo>
                  <a:cubicBezTo>
                    <a:pt x="9709" y="8909"/>
                    <a:pt x="9779" y="8903"/>
                    <a:pt x="9849" y="8903"/>
                  </a:cubicBezTo>
                  <a:cubicBezTo>
                    <a:pt x="10051" y="8903"/>
                    <a:pt x="10263" y="8953"/>
                    <a:pt x="10395" y="9120"/>
                  </a:cubicBezTo>
                  <a:cubicBezTo>
                    <a:pt x="10609" y="9394"/>
                    <a:pt x="10716" y="9525"/>
                    <a:pt x="10585" y="9859"/>
                  </a:cubicBezTo>
                  <a:cubicBezTo>
                    <a:pt x="10478" y="10192"/>
                    <a:pt x="10193" y="10418"/>
                    <a:pt x="9847" y="10430"/>
                  </a:cubicBezTo>
                  <a:cubicBezTo>
                    <a:pt x="8785" y="10564"/>
                    <a:pt x="7622" y="10731"/>
                    <a:pt x="6484" y="10731"/>
                  </a:cubicBezTo>
                  <a:cubicBezTo>
                    <a:pt x="6104" y="10731"/>
                    <a:pt x="5728" y="10713"/>
                    <a:pt x="5359" y="10668"/>
                  </a:cubicBezTo>
                  <a:cubicBezTo>
                    <a:pt x="4894" y="11109"/>
                    <a:pt x="4430" y="11537"/>
                    <a:pt x="3978" y="11978"/>
                  </a:cubicBezTo>
                  <a:cubicBezTo>
                    <a:pt x="3358" y="12573"/>
                    <a:pt x="2763" y="13192"/>
                    <a:pt x="2168" y="13811"/>
                  </a:cubicBezTo>
                  <a:cubicBezTo>
                    <a:pt x="3385" y="14649"/>
                    <a:pt x="4829" y="15034"/>
                    <a:pt x="6292" y="15034"/>
                  </a:cubicBezTo>
                  <a:cubicBezTo>
                    <a:pt x="9197" y="15034"/>
                    <a:pt x="12181" y="13519"/>
                    <a:pt x="13622" y="11025"/>
                  </a:cubicBezTo>
                  <a:cubicBezTo>
                    <a:pt x="14134" y="10311"/>
                    <a:pt x="14455" y="9489"/>
                    <a:pt x="14562" y="8608"/>
                  </a:cubicBezTo>
                  <a:cubicBezTo>
                    <a:pt x="15455" y="5084"/>
                    <a:pt x="13372" y="1250"/>
                    <a:pt x="9835" y="322"/>
                  </a:cubicBezTo>
                  <a:cubicBezTo>
                    <a:pt x="9323" y="155"/>
                    <a:pt x="8788" y="48"/>
                    <a:pt x="8240" y="12"/>
                  </a:cubicBezTo>
                  <a:cubicBezTo>
                    <a:pt x="8093" y="4"/>
                    <a:pt x="7948" y="0"/>
                    <a:pt x="7803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35"/>
            <p:cNvSpPr/>
            <p:nvPr/>
          </p:nvSpPr>
          <p:spPr>
            <a:xfrm>
              <a:off x="6562874" y="2147029"/>
              <a:ext cx="592159" cy="1021920"/>
            </a:xfrm>
            <a:custGeom>
              <a:rect b="b" l="l" r="r" t="t"/>
              <a:pathLst>
                <a:path extrusionOk="0" h="30979" w="17951">
                  <a:moveTo>
                    <a:pt x="1239" y="0"/>
                  </a:moveTo>
                  <a:cubicBezTo>
                    <a:pt x="948" y="0"/>
                    <a:pt x="640" y="252"/>
                    <a:pt x="758" y="582"/>
                  </a:cubicBezTo>
                  <a:cubicBezTo>
                    <a:pt x="1568" y="2725"/>
                    <a:pt x="2544" y="4785"/>
                    <a:pt x="3675" y="6774"/>
                  </a:cubicBezTo>
                  <a:cubicBezTo>
                    <a:pt x="3640" y="7500"/>
                    <a:pt x="3616" y="8226"/>
                    <a:pt x="3604" y="8941"/>
                  </a:cubicBezTo>
                  <a:cubicBezTo>
                    <a:pt x="3461" y="8798"/>
                    <a:pt x="3342" y="8667"/>
                    <a:pt x="3223" y="8536"/>
                  </a:cubicBezTo>
                  <a:cubicBezTo>
                    <a:pt x="2532" y="7690"/>
                    <a:pt x="1865" y="6857"/>
                    <a:pt x="1139" y="6035"/>
                  </a:cubicBezTo>
                  <a:cubicBezTo>
                    <a:pt x="1062" y="5949"/>
                    <a:pt x="967" y="5913"/>
                    <a:pt x="873" y="5913"/>
                  </a:cubicBezTo>
                  <a:cubicBezTo>
                    <a:pt x="590" y="5913"/>
                    <a:pt x="309" y="6241"/>
                    <a:pt x="496" y="6535"/>
                  </a:cubicBezTo>
                  <a:cubicBezTo>
                    <a:pt x="1080" y="7464"/>
                    <a:pt x="1699" y="8333"/>
                    <a:pt x="2354" y="9202"/>
                  </a:cubicBezTo>
                  <a:cubicBezTo>
                    <a:pt x="2687" y="9655"/>
                    <a:pt x="3068" y="10369"/>
                    <a:pt x="3544" y="10774"/>
                  </a:cubicBezTo>
                  <a:cubicBezTo>
                    <a:pt x="3532" y="11369"/>
                    <a:pt x="3520" y="11965"/>
                    <a:pt x="3509" y="12560"/>
                  </a:cubicBezTo>
                  <a:cubicBezTo>
                    <a:pt x="2913" y="11524"/>
                    <a:pt x="1782" y="10726"/>
                    <a:pt x="794" y="10250"/>
                  </a:cubicBezTo>
                  <a:cubicBezTo>
                    <a:pt x="742" y="10227"/>
                    <a:pt x="689" y="10216"/>
                    <a:pt x="635" y="10216"/>
                  </a:cubicBezTo>
                  <a:cubicBezTo>
                    <a:pt x="308" y="10216"/>
                    <a:pt x="0" y="10613"/>
                    <a:pt x="318" y="10869"/>
                  </a:cubicBezTo>
                  <a:cubicBezTo>
                    <a:pt x="889" y="11346"/>
                    <a:pt x="1413" y="11869"/>
                    <a:pt x="1889" y="12441"/>
                  </a:cubicBezTo>
                  <a:cubicBezTo>
                    <a:pt x="2377" y="13001"/>
                    <a:pt x="2687" y="13679"/>
                    <a:pt x="3235" y="14179"/>
                  </a:cubicBezTo>
                  <a:cubicBezTo>
                    <a:pt x="3294" y="14239"/>
                    <a:pt x="3389" y="14286"/>
                    <a:pt x="3485" y="14286"/>
                  </a:cubicBezTo>
                  <a:cubicBezTo>
                    <a:pt x="3485" y="15048"/>
                    <a:pt x="3473" y="15810"/>
                    <a:pt x="3461" y="16561"/>
                  </a:cubicBezTo>
                  <a:lnTo>
                    <a:pt x="3461" y="19180"/>
                  </a:lnTo>
                  <a:cubicBezTo>
                    <a:pt x="3485" y="21204"/>
                    <a:pt x="3520" y="23240"/>
                    <a:pt x="3580" y="25276"/>
                  </a:cubicBezTo>
                  <a:cubicBezTo>
                    <a:pt x="3604" y="26347"/>
                    <a:pt x="3640" y="27431"/>
                    <a:pt x="3699" y="28514"/>
                  </a:cubicBezTo>
                  <a:cubicBezTo>
                    <a:pt x="3747" y="29372"/>
                    <a:pt x="3640" y="30169"/>
                    <a:pt x="4199" y="30848"/>
                  </a:cubicBezTo>
                  <a:cubicBezTo>
                    <a:pt x="4271" y="30939"/>
                    <a:pt x="4372" y="30978"/>
                    <a:pt x="4476" y="30978"/>
                  </a:cubicBezTo>
                  <a:cubicBezTo>
                    <a:pt x="4629" y="30978"/>
                    <a:pt x="4788" y="30893"/>
                    <a:pt x="4866" y="30765"/>
                  </a:cubicBezTo>
                  <a:cubicBezTo>
                    <a:pt x="5366" y="30003"/>
                    <a:pt x="5116" y="28979"/>
                    <a:pt x="5080" y="28110"/>
                  </a:cubicBezTo>
                  <a:cubicBezTo>
                    <a:pt x="5044" y="27169"/>
                    <a:pt x="4997" y="26216"/>
                    <a:pt x="4949" y="25276"/>
                  </a:cubicBezTo>
                  <a:cubicBezTo>
                    <a:pt x="4925" y="24812"/>
                    <a:pt x="4913" y="24347"/>
                    <a:pt x="4902" y="23883"/>
                  </a:cubicBezTo>
                  <a:cubicBezTo>
                    <a:pt x="5985" y="23026"/>
                    <a:pt x="6949" y="22025"/>
                    <a:pt x="7914" y="21013"/>
                  </a:cubicBezTo>
                  <a:cubicBezTo>
                    <a:pt x="8533" y="20394"/>
                    <a:pt x="9116" y="19775"/>
                    <a:pt x="9736" y="19180"/>
                  </a:cubicBezTo>
                  <a:cubicBezTo>
                    <a:pt x="10188" y="18739"/>
                    <a:pt x="10652" y="18311"/>
                    <a:pt x="11117" y="17882"/>
                  </a:cubicBezTo>
                  <a:cubicBezTo>
                    <a:pt x="11469" y="17922"/>
                    <a:pt x="11828" y="17939"/>
                    <a:pt x="12189" y="17939"/>
                  </a:cubicBezTo>
                  <a:cubicBezTo>
                    <a:pt x="13344" y="17939"/>
                    <a:pt x="14526" y="17768"/>
                    <a:pt x="15605" y="17632"/>
                  </a:cubicBezTo>
                  <a:cubicBezTo>
                    <a:pt x="15951" y="17620"/>
                    <a:pt x="16236" y="17394"/>
                    <a:pt x="16343" y="17072"/>
                  </a:cubicBezTo>
                  <a:cubicBezTo>
                    <a:pt x="16474" y="16727"/>
                    <a:pt x="16367" y="16596"/>
                    <a:pt x="16153" y="16322"/>
                  </a:cubicBezTo>
                  <a:cubicBezTo>
                    <a:pt x="16026" y="16162"/>
                    <a:pt x="15834" y="16109"/>
                    <a:pt x="15639" y="16109"/>
                  </a:cubicBezTo>
                  <a:cubicBezTo>
                    <a:pt x="15559" y="16109"/>
                    <a:pt x="15479" y="16118"/>
                    <a:pt x="15403" y="16132"/>
                  </a:cubicBezTo>
                  <a:cubicBezTo>
                    <a:pt x="14558" y="16251"/>
                    <a:pt x="13688" y="16287"/>
                    <a:pt x="12831" y="16346"/>
                  </a:cubicBezTo>
                  <a:cubicBezTo>
                    <a:pt x="13569" y="15727"/>
                    <a:pt x="14391" y="15120"/>
                    <a:pt x="14891" y="14334"/>
                  </a:cubicBezTo>
                  <a:cubicBezTo>
                    <a:pt x="15133" y="14378"/>
                    <a:pt x="15378" y="14400"/>
                    <a:pt x="15622" y="14400"/>
                  </a:cubicBezTo>
                  <a:cubicBezTo>
                    <a:pt x="16232" y="14400"/>
                    <a:pt x="16839" y="14264"/>
                    <a:pt x="17391" y="14001"/>
                  </a:cubicBezTo>
                  <a:cubicBezTo>
                    <a:pt x="17950" y="13710"/>
                    <a:pt x="17655" y="12838"/>
                    <a:pt x="17102" y="12838"/>
                  </a:cubicBezTo>
                  <a:cubicBezTo>
                    <a:pt x="17042" y="12838"/>
                    <a:pt x="16980" y="12848"/>
                    <a:pt x="16915" y="12870"/>
                  </a:cubicBezTo>
                  <a:cubicBezTo>
                    <a:pt x="16371" y="13051"/>
                    <a:pt x="15855" y="13185"/>
                    <a:pt x="15317" y="13185"/>
                  </a:cubicBezTo>
                  <a:cubicBezTo>
                    <a:pt x="15254" y="13185"/>
                    <a:pt x="15192" y="13183"/>
                    <a:pt x="15129" y="13179"/>
                  </a:cubicBezTo>
                  <a:cubicBezTo>
                    <a:pt x="15427" y="12143"/>
                    <a:pt x="15391" y="11036"/>
                    <a:pt x="15034" y="10012"/>
                  </a:cubicBezTo>
                  <a:cubicBezTo>
                    <a:pt x="14968" y="9838"/>
                    <a:pt x="14809" y="9751"/>
                    <a:pt x="14654" y="9751"/>
                  </a:cubicBezTo>
                  <a:cubicBezTo>
                    <a:pt x="14471" y="9751"/>
                    <a:pt x="14296" y="9874"/>
                    <a:pt x="14296" y="10119"/>
                  </a:cubicBezTo>
                  <a:cubicBezTo>
                    <a:pt x="14296" y="10798"/>
                    <a:pt x="14296" y="11512"/>
                    <a:pt x="14153" y="12179"/>
                  </a:cubicBezTo>
                  <a:cubicBezTo>
                    <a:pt x="14034" y="12655"/>
                    <a:pt x="13879" y="13108"/>
                    <a:pt x="13676" y="13560"/>
                  </a:cubicBezTo>
                  <a:cubicBezTo>
                    <a:pt x="12867" y="14013"/>
                    <a:pt x="12164" y="14751"/>
                    <a:pt x="11486" y="15346"/>
                  </a:cubicBezTo>
                  <a:cubicBezTo>
                    <a:pt x="11140" y="15644"/>
                    <a:pt x="10807" y="15941"/>
                    <a:pt x="10462" y="16251"/>
                  </a:cubicBezTo>
                  <a:cubicBezTo>
                    <a:pt x="10617" y="15656"/>
                    <a:pt x="10724" y="15060"/>
                    <a:pt x="10819" y="14608"/>
                  </a:cubicBezTo>
                  <a:cubicBezTo>
                    <a:pt x="11176" y="12989"/>
                    <a:pt x="11331" y="11322"/>
                    <a:pt x="11271" y="9667"/>
                  </a:cubicBezTo>
                  <a:cubicBezTo>
                    <a:pt x="11260" y="9293"/>
                    <a:pt x="10988" y="9109"/>
                    <a:pt x="10712" y="9109"/>
                  </a:cubicBezTo>
                  <a:cubicBezTo>
                    <a:pt x="10434" y="9109"/>
                    <a:pt x="10152" y="9296"/>
                    <a:pt x="10128" y="9667"/>
                  </a:cubicBezTo>
                  <a:cubicBezTo>
                    <a:pt x="10021" y="11262"/>
                    <a:pt x="9783" y="12858"/>
                    <a:pt x="9414" y="14417"/>
                  </a:cubicBezTo>
                  <a:cubicBezTo>
                    <a:pt x="9176" y="15429"/>
                    <a:pt x="8331" y="16906"/>
                    <a:pt x="8676" y="17954"/>
                  </a:cubicBezTo>
                  <a:cubicBezTo>
                    <a:pt x="8033" y="18573"/>
                    <a:pt x="7366" y="19204"/>
                    <a:pt x="6723" y="19859"/>
                  </a:cubicBezTo>
                  <a:cubicBezTo>
                    <a:pt x="6056" y="20525"/>
                    <a:pt x="5425" y="21240"/>
                    <a:pt x="4842" y="21990"/>
                  </a:cubicBezTo>
                  <a:cubicBezTo>
                    <a:pt x="4806" y="20990"/>
                    <a:pt x="4783" y="19978"/>
                    <a:pt x="4759" y="18977"/>
                  </a:cubicBezTo>
                  <a:cubicBezTo>
                    <a:pt x="4735" y="18168"/>
                    <a:pt x="4723" y="17370"/>
                    <a:pt x="4711" y="16561"/>
                  </a:cubicBezTo>
                  <a:cubicBezTo>
                    <a:pt x="4675" y="14548"/>
                    <a:pt x="4663" y="12524"/>
                    <a:pt x="4663" y="10500"/>
                  </a:cubicBezTo>
                  <a:cubicBezTo>
                    <a:pt x="5568" y="10143"/>
                    <a:pt x="6402" y="9655"/>
                    <a:pt x="7152" y="9036"/>
                  </a:cubicBezTo>
                  <a:cubicBezTo>
                    <a:pt x="7735" y="8560"/>
                    <a:pt x="8890" y="7821"/>
                    <a:pt x="8700" y="6952"/>
                  </a:cubicBezTo>
                  <a:cubicBezTo>
                    <a:pt x="8652" y="6821"/>
                    <a:pt x="8533" y="6726"/>
                    <a:pt x="8402" y="6726"/>
                  </a:cubicBezTo>
                  <a:cubicBezTo>
                    <a:pt x="8384" y="6725"/>
                    <a:pt x="8367" y="6724"/>
                    <a:pt x="8349" y="6724"/>
                  </a:cubicBezTo>
                  <a:cubicBezTo>
                    <a:pt x="7626" y="6724"/>
                    <a:pt x="7092" y="7665"/>
                    <a:pt x="6604" y="8095"/>
                  </a:cubicBezTo>
                  <a:cubicBezTo>
                    <a:pt x="5985" y="8631"/>
                    <a:pt x="5342" y="9143"/>
                    <a:pt x="4663" y="9607"/>
                  </a:cubicBezTo>
                  <a:cubicBezTo>
                    <a:pt x="4663" y="8941"/>
                    <a:pt x="4675" y="8274"/>
                    <a:pt x="4687" y="7595"/>
                  </a:cubicBezTo>
                  <a:cubicBezTo>
                    <a:pt x="4902" y="7571"/>
                    <a:pt x="5092" y="7452"/>
                    <a:pt x="5199" y="7250"/>
                  </a:cubicBezTo>
                  <a:cubicBezTo>
                    <a:pt x="5806" y="6131"/>
                    <a:pt x="6426" y="5000"/>
                    <a:pt x="7033" y="3880"/>
                  </a:cubicBezTo>
                  <a:cubicBezTo>
                    <a:pt x="7509" y="2999"/>
                    <a:pt x="8331" y="1868"/>
                    <a:pt x="8247" y="844"/>
                  </a:cubicBezTo>
                  <a:cubicBezTo>
                    <a:pt x="8238" y="606"/>
                    <a:pt x="8039" y="439"/>
                    <a:pt x="7829" y="439"/>
                  </a:cubicBezTo>
                  <a:cubicBezTo>
                    <a:pt x="7765" y="439"/>
                    <a:pt x="7701" y="454"/>
                    <a:pt x="7640" y="487"/>
                  </a:cubicBezTo>
                  <a:cubicBezTo>
                    <a:pt x="6711" y="987"/>
                    <a:pt x="6247" y="2249"/>
                    <a:pt x="5759" y="3142"/>
                  </a:cubicBezTo>
                  <a:lnTo>
                    <a:pt x="4532" y="5428"/>
                  </a:lnTo>
                  <a:cubicBezTo>
                    <a:pt x="3509" y="3726"/>
                    <a:pt x="2544" y="1975"/>
                    <a:pt x="1615" y="225"/>
                  </a:cubicBezTo>
                  <a:cubicBezTo>
                    <a:pt x="1534" y="67"/>
                    <a:pt x="1389" y="0"/>
                    <a:pt x="123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35"/>
            <p:cNvSpPr/>
            <p:nvPr/>
          </p:nvSpPr>
          <p:spPr>
            <a:xfrm>
              <a:off x="8559112" y="2107477"/>
              <a:ext cx="345676" cy="231209"/>
            </a:xfrm>
            <a:custGeom>
              <a:rect b="b" l="l" r="r" t="t"/>
              <a:pathLst>
                <a:path extrusionOk="0" h="7009" w="10479">
                  <a:moveTo>
                    <a:pt x="5977" y="1"/>
                  </a:moveTo>
                  <a:cubicBezTo>
                    <a:pt x="5586" y="1"/>
                    <a:pt x="5183" y="208"/>
                    <a:pt x="4930" y="543"/>
                  </a:cubicBezTo>
                  <a:cubicBezTo>
                    <a:pt x="4573" y="1007"/>
                    <a:pt x="4299" y="1519"/>
                    <a:pt x="4120" y="2067"/>
                  </a:cubicBezTo>
                  <a:cubicBezTo>
                    <a:pt x="3620" y="2698"/>
                    <a:pt x="2989" y="3198"/>
                    <a:pt x="2263" y="3543"/>
                  </a:cubicBezTo>
                  <a:cubicBezTo>
                    <a:pt x="1477" y="3924"/>
                    <a:pt x="620" y="4329"/>
                    <a:pt x="286" y="5198"/>
                  </a:cubicBezTo>
                  <a:cubicBezTo>
                    <a:pt x="1" y="5949"/>
                    <a:pt x="144" y="6568"/>
                    <a:pt x="525" y="7008"/>
                  </a:cubicBezTo>
                  <a:cubicBezTo>
                    <a:pt x="513" y="6746"/>
                    <a:pt x="608" y="6484"/>
                    <a:pt x="786" y="6294"/>
                  </a:cubicBezTo>
                  <a:cubicBezTo>
                    <a:pt x="739" y="6163"/>
                    <a:pt x="786" y="6020"/>
                    <a:pt x="906" y="5937"/>
                  </a:cubicBezTo>
                  <a:cubicBezTo>
                    <a:pt x="2239" y="4877"/>
                    <a:pt x="4156" y="4055"/>
                    <a:pt x="5811" y="3698"/>
                  </a:cubicBezTo>
                  <a:cubicBezTo>
                    <a:pt x="6103" y="3637"/>
                    <a:pt x="6409" y="3603"/>
                    <a:pt x="6716" y="3603"/>
                  </a:cubicBezTo>
                  <a:cubicBezTo>
                    <a:pt x="7298" y="3603"/>
                    <a:pt x="7884" y="3723"/>
                    <a:pt x="8383" y="3996"/>
                  </a:cubicBezTo>
                  <a:cubicBezTo>
                    <a:pt x="9133" y="4008"/>
                    <a:pt x="9776" y="4591"/>
                    <a:pt x="10085" y="5377"/>
                  </a:cubicBezTo>
                  <a:cubicBezTo>
                    <a:pt x="10109" y="5425"/>
                    <a:pt x="10121" y="5484"/>
                    <a:pt x="10133" y="5556"/>
                  </a:cubicBezTo>
                  <a:cubicBezTo>
                    <a:pt x="10395" y="5306"/>
                    <a:pt x="10478" y="4925"/>
                    <a:pt x="10347" y="4591"/>
                  </a:cubicBezTo>
                  <a:cubicBezTo>
                    <a:pt x="10240" y="4341"/>
                    <a:pt x="10109" y="4115"/>
                    <a:pt x="9930" y="3913"/>
                  </a:cubicBezTo>
                  <a:cubicBezTo>
                    <a:pt x="9883" y="3841"/>
                    <a:pt x="9847" y="3770"/>
                    <a:pt x="9800" y="3698"/>
                  </a:cubicBezTo>
                  <a:cubicBezTo>
                    <a:pt x="9502" y="3282"/>
                    <a:pt x="9097" y="2972"/>
                    <a:pt x="8621" y="2805"/>
                  </a:cubicBezTo>
                  <a:cubicBezTo>
                    <a:pt x="8573" y="2758"/>
                    <a:pt x="8537" y="2722"/>
                    <a:pt x="8490" y="2686"/>
                  </a:cubicBezTo>
                  <a:cubicBezTo>
                    <a:pt x="7847" y="2055"/>
                    <a:pt x="7299" y="1341"/>
                    <a:pt x="6871" y="543"/>
                  </a:cubicBezTo>
                  <a:cubicBezTo>
                    <a:pt x="6658" y="163"/>
                    <a:pt x="6323" y="1"/>
                    <a:pt x="597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35"/>
            <p:cNvSpPr/>
            <p:nvPr/>
          </p:nvSpPr>
          <p:spPr>
            <a:xfrm>
              <a:off x="8575606" y="2226496"/>
              <a:ext cx="320144" cy="145970"/>
            </a:xfrm>
            <a:custGeom>
              <a:rect b="b" l="l" r="r" t="t"/>
              <a:pathLst>
                <a:path extrusionOk="0" h="4425" w="9705">
                  <a:moveTo>
                    <a:pt x="6211" y="1"/>
                  </a:moveTo>
                  <a:cubicBezTo>
                    <a:pt x="5904" y="1"/>
                    <a:pt x="5599" y="33"/>
                    <a:pt x="5311" y="90"/>
                  </a:cubicBezTo>
                  <a:cubicBezTo>
                    <a:pt x="3644" y="447"/>
                    <a:pt x="1739" y="1281"/>
                    <a:pt x="394" y="2329"/>
                  </a:cubicBezTo>
                  <a:cubicBezTo>
                    <a:pt x="275" y="2412"/>
                    <a:pt x="239" y="2555"/>
                    <a:pt x="286" y="2686"/>
                  </a:cubicBezTo>
                  <a:cubicBezTo>
                    <a:pt x="108" y="2876"/>
                    <a:pt x="1" y="3126"/>
                    <a:pt x="13" y="3400"/>
                  </a:cubicBezTo>
                  <a:cubicBezTo>
                    <a:pt x="13" y="3912"/>
                    <a:pt x="358" y="4424"/>
                    <a:pt x="1001" y="4424"/>
                  </a:cubicBezTo>
                  <a:cubicBezTo>
                    <a:pt x="2215" y="4412"/>
                    <a:pt x="3430" y="4317"/>
                    <a:pt x="4632" y="4138"/>
                  </a:cubicBezTo>
                  <a:cubicBezTo>
                    <a:pt x="4513" y="3364"/>
                    <a:pt x="4513" y="2567"/>
                    <a:pt x="4608" y="1793"/>
                  </a:cubicBezTo>
                  <a:cubicBezTo>
                    <a:pt x="4655" y="1509"/>
                    <a:pt x="4914" y="1367"/>
                    <a:pt x="5174" y="1367"/>
                  </a:cubicBezTo>
                  <a:cubicBezTo>
                    <a:pt x="5382" y="1367"/>
                    <a:pt x="5591" y="1458"/>
                    <a:pt x="5692" y="1638"/>
                  </a:cubicBezTo>
                  <a:cubicBezTo>
                    <a:pt x="6037" y="2317"/>
                    <a:pt x="6299" y="3043"/>
                    <a:pt x="6442" y="3793"/>
                  </a:cubicBezTo>
                  <a:cubicBezTo>
                    <a:pt x="6930" y="3686"/>
                    <a:pt x="7430" y="3567"/>
                    <a:pt x="7906" y="3424"/>
                  </a:cubicBezTo>
                  <a:cubicBezTo>
                    <a:pt x="8026" y="3400"/>
                    <a:pt x="8145" y="3364"/>
                    <a:pt x="8264" y="3317"/>
                  </a:cubicBezTo>
                  <a:cubicBezTo>
                    <a:pt x="8430" y="3269"/>
                    <a:pt x="8597" y="3222"/>
                    <a:pt x="8776" y="3162"/>
                  </a:cubicBezTo>
                  <a:cubicBezTo>
                    <a:pt x="9252" y="3007"/>
                    <a:pt x="9704" y="2472"/>
                    <a:pt x="9621" y="1936"/>
                  </a:cubicBezTo>
                  <a:cubicBezTo>
                    <a:pt x="9609" y="1876"/>
                    <a:pt x="9597" y="1817"/>
                    <a:pt x="9573" y="1757"/>
                  </a:cubicBezTo>
                  <a:cubicBezTo>
                    <a:pt x="9264" y="983"/>
                    <a:pt x="8621" y="400"/>
                    <a:pt x="7871" y="388"/>
                  </a:cubicBezTo>
                  <a:cubicBezTo>
                    <a:pt x="7380" y="115"/>
                    <a:pt x="6792" y="1"/>
                    <a:pt x="621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35"/>
            <p:cNvSpPr/>
            <p:nvPr/>
          </p:nvSpPr>
          <p:spPr>
            <a:xfrm>
              <a:off x="8724478" y="2271920"/>
              <a:ext cx="106451" cy="332580"/>
            </a:xfrm>
            <a:custGeom>
              <a:rect b="b" l="l" r="r" t="t"/>
              <a:pathLst>
                <a:path extrusionOk="0" h="10082" w="3227">
                  <a:moveTo>
                    <a:pt x="650" y="0"/>
                  </a:moveTo>
                  <a:cubicBezTo>
                    <a:pt x="394" y="0"/>
                    <a:pt x="141" y="141"/>
                    <a:pt x="95" y="428"/>
                  </a:cubicBezTo>
                  <a:cubicBezTo>
                    <a:pt x="0" y="1214"/>
                    <a:pt x="0" y="1999"/>
                    <a:pt x="119" y="2773"/>
                  </a:cubicBezTo>
                  <a:cubicBezTo>
                    <a:pt x="226" y="3666"/>
                    <a:pt x="417" y="4547"/>
                    <a:pt x="548" y="5405"/>
                  </a:cubicBezTo>
                  <a:cubicBezTo>
                    <a:pt x="679" y="6226"/>
                    <a:pt x="834" y="7036"/>
                    <a:pt x="965" y="7869"/>
                  </a:cubicBezTo>
                  <a:cubicBezTo>
                    <a:pt x="1119" y="8726"/>
                    <a:pt x="1119" y="9417"/>
                    <a:pt x="1846" y="9977"/>
                  </a:cubicBezTo>
                  <a:cubicBezTo>
                    <a:pt x="1941" y="10050"/>
                    <a:pt x="2052" y="10082"/>
                    <a:pt x="2164" y="10082"/>
                  </a:cubicBezTo>
                  <a:cubicBezTo>
                    <a:pt x="2415" y="10082"/>
                    <a:pt x="2675" y="9924"/>
                    <a:pt x="2798" y="9727"/>
                  </a:cubicBezTo>
                  <a:cubicBezTo>
                    <a:pt x="3227" y="9072"/>
                    <a:pt x="3001" y="8429"/>
                    <a:pt x="2870" y="7714"/>
                  </a:cubicBezTo>
                  <a:cubicBezTo>
                    <a:pt x="2727" y="6833"/>
                    <a:pt x="2572" y="5952"/>
                    <a:pt x="2405" y="5071"/>
                  </a:cubicBezTo>
                  <a:cubicBezTo>
                    <a:pt x="2250" y="4226"/>
                    <a:pt x="2131" y="3321"/>
                    <a:pt x="1929" y="2440"/>
                  </a:cubicBezTo>
                  <a:cubicBezTo>
                    <a:pt x="1786" y="1690"/>
                    <a:pt x="1524" y="964"/>
                    <a:pt x="1179" y="285"/>
                  </a:cubicBezTo>
                  <a:cubicBezTo>
                    <a:pt x="1077" y="96"/>
                    <a:pt x="862" y="0"/>
                    <a:pt x="650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35"/>
            <p:cNvSpPr/>
            <p:nvPr/>
          </p:nvSpPr>
          <p:spPr>
            <a:xfrm>
              <a:off x="7725683" y="776894"/>
              <a:ext cx="279668" cy="171040"/>
            </a:xfrm>
            <a:custGeom>
              <a:rect b="b" l="l" r="r" t="t"/>
              <a:pathLst>
                <a:path extrusionOk="0" h="5185" w="8478">
                  <a:moveTo>
                    <a:pt x="5631" y="1"/>
                  </a:moveTo>
                  <a:cubicBezTo>
                    <a:pt x="5381" y="1"/>
                    <a:pt x="5121" y="91"/>
                    <a:pt x="4918" y="255"/>
                  </a:cubicBezTo>
                  <a:cubicBezTo>
                    <a:pt x="4549" y="553"/>
                    <a:pt x="4239" y="898"/>
                    <a:pt x="3989" y="1303"/>
                  </a:cubicBezTo>
                  <a:cubicBezTo>
                    <a:pt x="3477" y="1708"/>
                    <a:pt x="2882" y="1981"/>
                    <a:pt x="2239" y="2124"/>
                  </a:cubicBezTo>
                  <a:cubicBezTo>
                    <a:pt x="1548" y="2267"/>
                    <a:pt x="798" y="2434"/>
                    <a:pt x="370" y="3065"/>
                  </a:cubicBezTo>
                  <a:cubicBezTo>
                    <a:pt x="1" y="3601"/>
                    <a:pt x="1" y="4113"/>
                    <a:pt x="215" y="4529"/>
                  </a:cubicBezTo>
                  <a:cubicBezTo>
                    <a:pt x="251" y="4315"/>
                    <a:pt x="382" y="4137"/>
                    <a:pt x="560" y="4017"/>
                  </a:cubicBezTo>
                  <a:cubicBezTo>
                    <a:pt x="548" y="3898"/>
                    <a:pt x="608" y="3791"/>
                    <a:pt x="715" y="3756"/>
                  </a:cubicBezTo>
                  <a:cubicBezTo>
                    <a:pt x="1898" y="3203"/>
                    <a:pt x="3465" y="2907"/>
                    <a:pt x="4800" y="2907"/>
                  </a:cubicBezTo>
                  <a:cubicBezTo>
                    <a:pt x="4876" y="2907"/>
                    <a:pt x="4951" y="2908"/>
                    <a:pt x="5025" y="2910"/>
                  </a:cubicBezTo>
                  <a:cubicBezTo>
                    <a:pt x="5728" y="2934"/>
                    <a:pt x="6478" y="3160"/>
                    <a:pt x="7001" y="3636"/>
                  </a:cubicBezTo>
                  <a:cubicBezTo>
                    <a:pt x="7585" y="3779"/>
                    <a:pt x="7990" y="4363"/>
                    <a:pt x="8085" y="5041"/>
                  </a:cubicBezTo>
                  <a:cubicBezTo>
                    <a:pt x="8085" y="5089"/>
                    <a:pt x="8085" y="5137"/>
                    <a:pt x="8085" y="5184"/>
                  </a:cubicBezTo>
                  <a:cubicBezTo>
                    <a:pt x="8335" y="5053"/>
                    <a:pt x="8478" y="4768"/>
                    <a:pt x="8442" y="4482"/>
                  </a:cubicBezTo>
                  <a:cubicBezTo>
                    <a:pt x="8418" y="4267"/>
                    <a:pt x="8347" y="4053"/>
                    <a:pt x="8240" y="3863"/>
                  </a:cubicBezTo>
                  <a:cubicBezTo>
                    <a:pt x="8228" y="3803"/>
                    <a:pt x="8204" y="3732"/>
                    <a:pt x="8180" y="3672"/>
                  </a:cubicBezTo>
                  <a:cubicBezTo>
                    <a:pt x="8025" y="3291"/>
                    <a:pt x="7763" y="2970"/>
                    <a:pt x="7418" y="2743"/>
                  </a:cubicBezTo>
                  <a:cubicBezTo>
                    <a:pt x="7394" y="2708"/>
                    <a:pt x="7359" y="2660"/>
                    <a:pt x="7335" y="2624"/>
                  </a:cubicBezTo>
                  <a:cubicBezTo>
                    <a:pt x="6942" y="2005"/>
                    <a:pt x="6644" y="1339"/>
                    <a:pt x="6454" y="624"/>
                  </a:cubicBezTo>
                  <a:cubicBezTo>
                    <a:pt x="6341" y="193"/>
                    <a:pt x="5997" y="1"/>
                    <a:pt x="563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35"/>
            <p:cNvSpPr/>
            <p:nvPr/>
          </p:nvSpPr>
          <p:spPr>
            <a:xfrm>
              <a:off x="7728421" y="873184"/>
              <a:ext cx="264362" cy="104208"/>
            </a:xfrm>
            <a:custGeom>
              <a:rect b="b" l="l" r="r" t="t"/>
              <a:pathLst>
                <a:path extrusionOk="0" h="3159" w="8014">
                  <a:moveTo>
                    <a:pt x="4717" y="0"/>
                  </a:moveTo>
                  <a:cubicBezTo>
                    <a:pt x="3381" y="0"/>
                    <a:pt x="1815" y="296"/>
                    <a:pt x="632" y="837"/>
                  </a:cubicBezTo>
                  <a:cubicBezTo>
                    <a:pt x="525" y="884"/>
                    <a:pt x="465" y="991"/>
                    <a:pt x="477" y="1110"/>
                  </a:cubicBezTo>
                  <a:cubicBezTo>
                    <a:pt x="299" y="1229"/>
                    <a:pt x="168" y="1408"/>
                    <a:pt x="132" y="1610"/>
                  </a:cubicBezTo>
                  <a:cubicBezTo>
                    <a:pt x="1" y="2063"/>
                    <a:pt x="275" y="2515"/>
                    <a:pt x="727" y="2611"/>
                  </a:cubicBezTo>
                  <a:cubicBezTo>
                    <a:pt x="1680" y="2837"/>
                    <a:pt x="2668" y="2992"/>
                    <a:pt x="3644" y="3075"/>
                  </a:cubicBezTo>
                  <a:cubicBezTo>
                    <a:pt x="3704" y="2444"/>
                    <a:pt x="3847" y="1813"/>
                    <a:pt x="4073" y="1218"/>
                  </a:cubicBezTo>
                  <a:cubicBezTo>
                    <a:pt x="4145" y="1048"/>
                    <a:pt x="4301" y="974"/>
                    <a:pt x="4463" y="974"/>
                  </a:cubicBezTo>
                  <a:cubicBezTo>
                    <a:pt x="4676" y="974"/>
                    <a:pt x="4900" y="1103"/>
                    <a:pt x="4954" y="1313"/>
                  </a:cubicBezTo>
                  <a:cubicBezTo>
                    <a:pt x="5109" y="1908"/>
                    <a:pt x="5168" y="2539"/>
                    <a:pt x="5144" y="3158"/>
                  </a:cubicBezTo>
                  <a:cubicBezTo>
                    <a:pt x="5561" y="3158"/>
                    <a:pt x="5966" y="3158"/>
                    <a:pt x="6371" y="3134"/>
                  </a:cubicBezTo>
                  <a:cubicBezTo>
                    <a:pt x="6402" y="3138"/>
                    <a:pt x="6433" y="3139"/>
                    <a:pt x="6462" y="3139"/>
                  </a:cubicBezTo>
                  <a:cubicBezTo>
                    <a:pt x="6534" y="3139"/>
                    <a:pt x="6601" y="3131"/>
                    <a:pt x="6668" y="3123"/>
                  </a:cubicBezTo>
                  <a:cubicBezTo>
                    <a:pt x="6823" y="3111"/>
                    <a:pt x="6966" y="3111"/>
                    <a:pt x="7109" y="3099"/>
                  </a:cubicBezTo>
                  <a:cubicBezTo>
                    <a:pt x="7514" y="3063"/>
                    <a:pt x="7978" y="2730"/>
                    <a:pt x="8014" y="2277"/>
                  </a:cubicBezTo>
                  <a:cubicBezTo>
                    <a:pt x="8014" y="2230"/>
                    <a:pt x="8014" y="2182"/>
                    <a:pt x="8002" y="2134"/>
                  </a:cubicBezTo>
                  <a:cubicBezTo>
                    <a:pt x="7907" y="1456"/>
                    <a:pt x="7502" y="872"/>
                    <a:pt x="6918" y="717"/>
                  </a:cubicBezTo>
                  <a:cubicBezTo>
                    <a:pt x="6395" y="241"/>
                    <a:pt x="5645" y="15"/>
                    <a:pt x="4942" y="3"/>
                  </a:cubicBezTo>
                  <a:cubicBezTo>
                    <a:pt x="4868" y="1"/>
                    <a:pt x="4792" y="0"/>
                    <a:pt x="471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35"/>
            <p:cNvSpPr/>
            <p:nvPr/>
          </p:nvSpPr>
          <p:spPr>
            <a:xfrm>
              <a:off x="7833288" y="905281"/>
              <a:ext cx="65645" cy="273400"/>
            </a:xfrm>
            <a:custGeom>
              <a:rect b="b" l="l" r="r" t="t"/>
              <a:pathLst>
                <a:path extrusionOk="0" h="8288" w="1990">
                  <a:moveTo>
                    <a:pt x="1275" y="1"/>
                  </a:moveTo>
                  <a:cubicBezTo>
                    <a:pt x="1114" y="1"/>
                    <a:pt x="961" y="75"/>
                    <a:pt x="894" y="245"/>
                  </a:cubicBezTo>
                  <a:cubicBezTo>
                    <a:pt x="668" y="840"/>
                    <a:pt x="513" y="1471"/>
                    <a:pt x="465" y="2102"/>
                  </a:cubicBezTo>
                  <a:cubicBezTo>
                    <a:pt x="382" y="2828"/>
                    <a:pt x="370" y="3566"/>
                    <a:pt x="310" y="4269"/>
                  </a:cubicBezTo>
                  <a:cubicBezTo>
                    <a:pt x="263" y="4947"/>
                    <a:pt x="227" y="5614"/>
                    <a:pt x="180" y="6293"/>
                  </a:cubicBezTo>
                  <a:cubicBezTo>
                    <a:pt x="132" y="7007"/>
                    <a:pt x="1" y="7555"/>
                    <a:pt x="477" y="8126"/>
                  </a:cubicBezTo>
                  <a:cubicBezTo>
                    <a:pt x="569" y="8240"/>
                    <a:pt x="702" y="8287"/>
                    <a:pt x="840" y="8287"/>
                  </a:cubicBezTo>
                  <a:cubicBezTo>
                    <a:pt x="1005" y="8287"/>
                    <a:pt x="1176" y="8219"/>
                    <a:pt x="1287" y="8115"/>
                  </a:cubicBezTo>
                  <a:cubicBezTo>
                    <a:pt x="1739" y="7674"/>
                    <a:pt x="1680" y="7126"/>
                    <a:pt x="1715" y="6531"/>
                  </a:cubicBezTo>
                  <a:cubicBezTo>
                    <a:pt x="1763" y="5805"/>
                    <a:pt x="1823" y="5078"/>
                    <a:pt x="1846" y="4364"/>
                  </a:cubicBezTo>
                  <a:cubicBezTo>
                    <a:pt x="1882" y="3662"/>
                    <a:pt x="1954" y="2912"/>
                    <a:pt x="1965" y="2185"/>
                  </a:cubicBezTo>
                  <a:cubicBezTo>
                    <a:pt x="1989" y="1566"/>
                    <a:pt x="1918" y="935"/>
                    <a:pt x="1775" y="340"/>
                  </a:cubicBezTo>
                  <a:cubicBezTo>
                    <a:pt x="1714" y="130"/>
                    <a:pt x="1487" y="1"/>
                    <a:pt x="127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35"/>
            <p:cNvSpPr/>
            <p:nvPr/>
          </p:nvSpPr>
          <p:spPr>
            <a:xfrm>
              <a:off x="8248436" y="2343470"/>
              <a:ext cx="218410" cy="193142"/>
            </a:xfrm>
            <a:custGeom>
              <a:rect b="b" l="l" r="r" t="t"/>
              <a:pathLst>
                <a:path extrusionOk="0" h="5855" w="6621">
                  <a:moveTo>
                    <a:pt x="3501" y="0"/>
                  </a:moveTo>
                  <a:cubicBezTo>
                    <a:pt x="3237" y="0"/>
                    <a:pt x="2952" y="70"/>
                    <a:pt x="2644" y="223"/>
                  </a:cubicBezTo>
                  <a:cubicBezTo>
                    <a:pt x="1608" y="735"/>
                    <a:pt x="977" y="2009"/>
                    <a:pt x="572" y="3033"/>
                  </a:cubicBezTo>
                  <a:cubicBezTo>
                    <a:pt x="239" y="3902"/>
                    <a:pt x="48" y="4831"/>
                    <a:pt x="1" y="5760"/>
                  </a:cubicBezTo>
                  <a:cubicBezTo>
                    <a:pt x="572" y="5176"/>
                    <a:pt x="1561" y="4891"/>
                    <a:pt x="2263" y="4795"/>
                  </a:cubicBezTo>
                  <a:cubicBezTo>
                    <a:pt x="2569" y="4756"/>
                    <a:pt x="2875" y="4736"/>
                    <a:pt x="3180" y="4736"/>
                  </a:cubicBezTo>
                  <a:cubicBezTo>
                    <a:pt x="4253" y="4736"/>
                    <a:pt x="5311" y="4980"/>
                    <a:pt x="6275" y="5462"/>
                  </a:cubicBezTo>
                  <a:cubicBezTo>
                    <a:pt x="6394" y="5522"/>
                    <a:pt x="6478" y="5617"/>
                    <a:pt x="6537" y="5736"/>
                  </a:cubicBezTo>
                  <a:cubicBezTo>
                    <a:pt x="6561" y="5772"/>
                    <a:pt x="6597" y="5807"/>
                    <a:pt x="6621" y="5855"/>
                  </a:cubicBezTo>
                  <a:cubicBezTo>
                    <a:pt x="6573" y="4962"/>
                    <a:pt x="6359" y="3724"/>
                    <a:pt x="5883" y="2724"/>
                  </a:cubicBezTo>
                  <a:cubicBezTo>
                    <a:pt x="5399" y="1311"/>
                    <a:pt x="4647" y="0"/>
                    <a:pt x="350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35"/>
            <p:cNvSpPr/>
            <p:nvPr/>
          </p:nvSpPr>
          <p:spPr>
            <a:xfrm>
              <a:off x="8231942" y="2499699"/>
              <a:ext cx="242755" cy="119019"/>
            </a:xfrm>
            <a:custGeom>
              <a:rect b="b" l="l" r="r" t="t"/>
              <a:pathLst>
                <a:path extrusionOk="0" h="3608" w="7359">
                  <a:moveTo>
                    <a:pt x="3680" y="0"/>
                  </a:moveTo>
                  <a:cubicBezTo>
                    <a:pt x="3375" y="0"/>
                    <a:pt x="3069" y="20"/>
                    <a:pt x="2763" y="59"/>
                  </a:cubicBezTo>
                  <a:cubicBezTo>
                    <a:pt x="2061" y="155"/>
                    <a:pt x="1072" y="440"/>
                    <a:pt x="489" y="1024"/>
                  </a:cubicBezTo>
                  <a:cubicBezTo>
                    <a:pt x="191" y="1298"/>
                    <a:pt x="25" y="1690"/>
                    <a:pt x="13" y="2095"/>
                  </a:cubicBezTo>
                  <a:cubicBezTo>
                    <a:pt x="1" y="3488"/>
                    <a:pt x="1977" y="3607"/>
                    <a:pt x="2977" y="3607"/>
                  </a:cubicBezTo>
                  <a:lnTo>
                    <a:pt x="3049" y="3607"/>
                  </a:lnTo>
                  <a:cubicBezTo>
                    <a:pt x="3049" y="2774"/>
                    <a:pt x="3144" y="1940"/>
                    <a:pt x="3323" y="1131"/>
                  </a:cubicBezTo>
                  <a:cubicBezTo>
                    <a:pt x="3387" y="856"/>
                    <a:pt x="3616" y="724"/>
                    <a:pt x="3848" y="724"/>
                  </a:cubicBezTo>
                  <a:cubicBezTo>
                    <a:pt x="4089" y="724"/>
                    <a:pt x="4333" y="865"/>
                    <a:pt x="4406" y="1131"/>
                  </a:cubicBezTo>
                  <a:cubicBezTo>
                    <a:pt x="4608" y="1881"/>
                    <a:pt x="4739" y="2643"/>
                    <a:pt x="4823" y="3429"/>
                  </a:cubicBezTo>
                  <a:cubicBezTo>
                    <a:pt x="5763" y="3226"/>
                    <a:pt x="6680" y="2833"/>
                    <a:pt x="7156" y="2119"/>
                  </a:cubicBezTo>
                  <a:cubicBezTo>
                    <a:pt x="7359" y="1809"/>
                    <a:pt x="7335" y="1405"/>
                    <a:pt x="7121" y="1119"/>
                  </a:cubicBezTo>
                  <a:cubicBezTo>
                    <a:pt x="7097" y="1071"/>
                    <a:pt x="7061" y="1036"/>
                    <a:pt x="7037" y="1000"/>
                  </a:cubicBezTo>
                  <a:cubicBezTo>
                    <a:pt x="6978" y="881"/>
                    <a:pt x="6894" y="786"/>
                    <a:pt x="6775" y="726"/>
                  </a:cubicBezTo>
                  <a:cubicBezTo>
                    <a:pt x="5811" y="244"/>
                    <a:pt x="4753" y="0"/>
                    <a:pt x="368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35"/>
            <p:cNvSpPr/>
            <p:nvPr/>
          </p:nvSpPr>
          <p:spPr>
            <a:xfrm>
              <a:off x="8328562" y="2523582"/>
              <a:ext cx="82139" cy="246384"/>
            </a:xfrm>
            <a:custGeom>
              <a:rect b="b" l="l" r="r" t="t"/>
              <a:pathLst>
                <a:path extrusionOk="0" h="7469" w="2490">
                  <a:moveTo>
                    <a:pt x="919" y="0"/>
                  </a:moveTo>
                  <a:cubicBezTo>
                    <a:pt x="687" y="0"/>
                    <a:pt x="458" y="132"/>
                    <a:pt x="394" y="407"/>
                  </a:cubicBezTo>
                  <a:cubicBezTo>
                    <a:pt x="215" y="1216"/>
                    <a:pt x="120" y="2050"/>
                    <a:pt x="120" y="2883"/>
                  </a:cubicBezTo>
                  <a:cubicBezTo>
                    <a:pt x="120" y="3264"/>
                    <a:pt x="120" y="3657"/>
                    <a:pt x="144" y="4050"/>
                  </a:cubicBezTo>
                  <a:cubicBezTo>
                    <a:pt x="167" y="5086"/>
                    <a:pt x="1" y="6503"/>
                    <a:pt x="810" y="7277"/>
                  </a:cubicBezTo>
                  <a:cubicBezTo>
                    <a:pt x="952" y="7409"/>
                    <a:pt x="1111" y="7468"/>
                    <a:pt x="1268" y="7468"/>
                  </a:cubicBezTo>
                  <a:cubicBezTo>
                    <a:pt x="1493" y="7468"/>
                    <a:pt x="1711" y="7345"/>
                    <a:pt x="1858" y="7134"/>
                  </a:cubicBezTo>
                  <a:cubicBezTo>
                    <a:pt x="2489" y="6277"/>
                    <a:pt x="2084" y="4860"/>
                    <a:pt x="2001" y="3860"/>
                  </a:cubicBezTo>
                  <a:cubicBezTo>
                    <a:pt x="1965" y="3479"/>
                    <a:pt x="1930" y="3086"/>
                    <a:pt x="1894" y="2705"/>
                  </a:cubicBezTo>
                  <a:cubicBezTo>
                    <a:pt x="1810" y="1931"/>
                    <a:pt x="1679" y="1157"/>
                    <a:pt x="1477" y="407"/>
                  </a:cubicBezTo>
                  <a:cubicBezTo>
                    <a:pt x="1404" y="141"/>
                    <a:pt x="1160" y="0"/>
                    <a:pt x="91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35"/>
            <p:cNvSpPr/>
            <p:nvPr/>
          </p:nvSpPr>
          <p:spPr>
            <a:xfrm>
              <a:off x="6680573" y="1102381"/>
              <a:ext cx="218773" cy="193142"/>
            </a:xfrm>
            <a:custGeom>
              <a:rect b="b" l="l" r="r" t="t"/>
              <a:pathLst>
                <a:path extrusionOk="0" h="5855" w="6632">
                  <a:moveTo>
                    <a:pt x="3503" y="0"/>
                  </a:moveTo>
                  <a:cubicBezTo>
                    <a:pt x="3241" y="0"/>
                    <a:pt x="2959" y="70"/>
                    <a:pt x="2655" y="223"/>
                  </a:cubicBezTo>
                  <a:cubicBezTo>
                    <a:pt x="1607" y="746"/>
                    <a:pt x="988" y="2009"/>
                    <a:pt x="583" y="3044"/>
                  </a:cubicBezTo>
                  <a:cubicBezTo>
                    <a:pt x="250" y="3914"/>
                    <a:pt x="48" y="4830"/>
                    <a:pt x="0" y="5759"/>
                  </a:cubicBezTo>
                  <a:cubicBezTo>
                    <a:pt x="583" y="5188"/>
                    <a:pt x="1560" y="4902"/>
                    <a:pt x="2274" y="4795"/>
                  </a:cubicBezTo>
                  <a:cubicBezTo>
                    <a:pt x="2571" y="4756"/>
                    <a:pt x="2869" y="4737"/>
                    <a:pt x="3167" y="4737"/>
                  </a:cubicBezTo>
                  <a:cubicBezTo>
                    <a:pt x="4241" y="4737"/>
                    <a:pt x="5308" y="4986"/>
                    <a:pt x="6287" y="5461"/>
                  </a:cubicBezTo>
                  <a:cubicBezTo>
                    <a:pt x="6394" y="5521"/>
                    <a:pt x="6489" y="5616"/>
                    <a:pt x="6537" y="5735"/>
                  </a:cubicBezTo>
                  <a:cubicBezTo>
                    <a:pt x="6572" y="5771"/>
                    <a:pt x="6596" y="5807"/>
                    <a:pt x="6632" y="5854"/>
                  </a:cubicBezTo>
                  <a:cubicBezTo>
                    <a:pt x="6572" y="4961"/>
                    <a:pt x="6358" y="3735"/>
                    <a:pt x="5882" y="2723"/>
                  </a:cubicBezTo>
                  <a:cubicBezTo>
                    <a:pt x="5397" y="1318"/>
                    <a:pt x="4645" y="0"/>
                    <a:pt x="350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35"/>
            <p:cNvSpPr/>
            <p:nvPr/>
          </p:nvSpPr>
          <p:spPr>
            <a:xfrm>
              <a:off x="6664442" y="1258610"/>
              <a:ext cx="242392" cy="118986"/>
            </a:xfrm>
            <a:custGeom>
              <a:rect b="b" l="l" r="r" t="t"/>
              <a:pathLst>
                <a:path extrusionOk="0" h="3607" w="7348">
                  <a:moveTo>
                    <a:pt x="3656" y="1"/>
                  </a:moveTo>
                  <a:cubicBezTo>
                    <a:pt x="3358" y="1"/>
                    <a:pt x="3060" y="20"/>
                    <a:pt x="2763" y="59"/>
                  </a:cubicBezTo>
                  <a:cubicBezTo>
                    <a:pt x="2049" y="154"/>
                    <a:pt x="1072" y="452"/>
                    <a:pt x="489" y="1023"/>
                  </a:cubicBezTo>
                  <a:cubicBezTo>
                    <a:pt x="191" y="1309"/>
                    <a:pt x="13" y="1690"/>
                    <a:pt x="13" y="2106"/>
                  </a:cubicBezTo>
                  <a:cubicBezTo>
                    <a:pt x="1" y="3500"/>
                    <a:pt x="1965" y="3607"/>
                    <a:pt x="2977" y="3607"/>
                  </a:cubicBezTo>
                  <a:lnTo>
                    <a:pt x="3049" y="3607"/>
                  </a:lnTo>
                  <a:cubicBezTo>
                    <a:pt x="3049" y="2773"/>
                    <a:pt x="3144" y="1940"/>
                    <a:pt x="3311" y="1130"/>
                  </a:cubicBezTo>
                  <a:cubicBezTo>
                    <a:pt x="3375" y="855"/>
                    <a:pt x="3607" y="724"/>
                    <a:pt x="3842" y="724"/>
                  </a:cubicBezTo>
                  <a:cubicBezTo>
                    <a:pt x="4086" y="724"/>
                    <a:pt x="4334" y="864"/>
                    <a:pt x="4406" y="1130"/>
                  </a:cubicBezTo>
                  <a:cubicBezTo>
                    <a:pt x="4597" y="1880"/>
                    <a:pt x="4740" y="2654"/>
                    <a:pt x="4811" y="3428"/>
                  </a:cubicBezTo>
                  <a:cubicBezTo>
                    <a:pt x="5764" y="3238"/>
                    <a:pt x="6668" y="2833"/>
                    <a:pt x="7145" y="2130"/>
                  </a:cubicBezTo>
                  <a:cubicBezTo>
                    <a:pt x="7347" y="1821"/>
                    <a:pt x="7335" y="1416"/>
                    <a:pt x="7121" y="1118"/>
                  </a:cubicBezTo>
                  <a:cubicBezTo>
                    <a:pt x="7085" y="1071"/>
                    <a:pt x="7061" y="1035"/>
                    <a:pt x="7026" y="999"/>
                  </a:cubicBezTo>
                  <a:cubicBezTo>
                    <a:pt x="6978" y="880"/>
                    <a:pt x="6883" y="785"/>
                    <a:pt x="6776" y="725"/>
                  </a:cubicBezTo>
                  <a:cubicBezTo>
                    <a:pt x="5797" y="250"/>
                    <a:pt x="4730" y="1"/>
                    <a:pt x="365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35"/>
            <p:cNvSpPr/>
            <p:nvPr/>
          </p:nvSpPr>
          <p:spPr>
            <a:xfrm>
              <a:off x="6760667" y="1282460"/>
              <a:ext cx="82139" cy="246417"/>
            </a:xfrm>
            <a:custGeom>
              <a:rect b="b" l="l" r="r" t="t"/>
              <a:pathLst>
                <a:path extrusionOk="0" h="7470" w="2490">
                  <a:moveTo>
                    <a:pt x="921" y="1"/>
                  </a:moveTo>
                  <a:cubicBezTo>
                    <a:pt x="687" y="1"/>
                    <a:pt x="458" y="132"/>
                    <a:pt x="394" y="407"/>
                  </a:cubicBezTo>
                  <a:cubicBezTo>
                    <a:pt x="227" y="1217"/>
                    <a:pt x="132" y="2050"/>
                    <a:pt x="132" y="2884"/>
                  </a:cubicBezTo>
                  <a:cubicBezTo>
                    <a:pt x="132" y="3277"/>
                    <a:pt x="132" y="3658"/>
                    <a:pt x="144" y="4050"/>
                  </a:cubicBezTo>
                  <a:cubicBezTo>
                    <a:pt x="180" y="5086"/>
                    <a:pt x="1" y="6515"/>
                    <a:pt x="822" y="7277"/>
                  </a:cubicBezTo>
                  <a:cubicBezTo>
                    <a:pt x="960" y="7410"/>
                    <a:pt x="1118" y="7469"/>
                    <a:pt x="1274" y="7469"/>
                  </a:cubicBezTo>
                  <a:cubicBezTo>
                    <a:pt x="1495" y="7469"/>
                    <a:pt x="1712" y="7349"/>
                    <a:pt x="1858" y="7146"/>
                  </a:cubicBezTo>
                  <a:cubicBezTo>
                    <a:pt x="2489" y="6277"/>
                    <a:pt x="2085" y="4872"/>
                    <a:pt x="2013" y="3872"/>
                  </a:cubicBezTo>
                  <a:cubicBezTo>
                    <a:pt x="1977" y="3479"/>
                    <a:pt x="1942" y="3098"/>
                    <a:pt x="1894" y="2705"/>
                  </a:cubicBezTo>
                  <a:cubicBezTo>
                    <a:pt x="1823" y="1931"/>
                    <a:pt x="1680" y="1157"/>
                    <a:pt x="1489" y="407"/>
                  </a:cubicBezTo>
                  <a:cubicBezTo>
                    <a:pt x="1411" y="141"/>
                    <a:pt x="1163" y="1"/>
                    <a:pt x="92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35"/>
            <p:cNvSpPr/>
            <p:nvPr/>
          </p:nvSpPr>
          <p:spPr>
            <a:xfrm>
              <a:off x="7227275" y="3230339"/>
              <a:ext cx="218806" cy="193142"/>
            </a:xfrm>
            <a:custGeom>
              <a:rect b="b" l="l" r="r" t="t"/>
              <a:pathLst>
                <a:path extrusionOk="0" h="5855" w="6633">
                  <a:moveTo>
                    <a:pt x="3509" y="0"/>
                  </a:moveTo>
                  <a:cubicBezTo>
                    <a:pt x="3246" y="0"/>
                    <a:pt x="2962" y="69"/>
                    <a:pt x="2656" y="223"/>
                  </a:cubicBezTo>
                  <a:cubicBezTo>
                    <a:pt x="1620" y="735"/>
                    <a:pt x="989" y="2008"/>
                    <a:pt x="584" y="3032"/>
                  </a:cubicBezTo>
                  <a:cubicBezTo>
                    <a:pt x="251" y="3913"/>
                    <a:pt x="60" y="4830"/>
                    <a:pt x="1" y="5759"/>
                  </a:cubicBezTo>
                  <a:cubicBezTo>
                    <a:pt x="584" y="5187"/>
                    <a:pt x="1572" y="4890"/>
                    <a:pt x="2275" y="4795"/>
                  </a:cubicBezTo>
                  <a:cubicBezTo>
                    <a:pt x="2580" y="4755"/>
                    <a:pt x="2887" y="4735"/>
                    <a:pt x="3192" y="4735"/>
                  </a:cubicBezTo>
                  <a:cubicBezTo>
                    <a:pt x="4265" y="4735"/>
                    <a:pt x="5323" y="4979"/>
                    <a:pt x="6287" y="5461"/>
                  </a:cubicBezTo>
                  <a:cubicBezTo>
                    <a:pt x="6406" y="5521"/>
                    <a:pt x="6489" y="5616"/>
                    <a:pt x="6549" y="5735"/>
                  </a:cubicBezTo>
                  <a:cubicBezTo>
                    <a:pt x="6573" y="5771"/>
                    <a:pt x="6609" y="5807"/>
                    <a:pt x="6632" y="5854"/>
                  </a:cubicBezTo>
                  <a:cubicBezTo>
                    <a:pt x="6585" y="4961"/>
                    <a:pt x="6370" y="3735"/>
                    <a:pt x="5894" y="2723"/>
                  </a:cubicBezTo>
                  <a:cubicBezTo>
                    <a:pt x="5410" y="1318"/>
                    <a:pt x="4657" y="0"/>
                    <a:pt x="350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35"/>
            <p:cNvSpPr/>
            <p:nvPr/>
          </p:nvSpPr>
          <p:spPr>
            <a:xfrm>
              <a:off x="7211177" y="3386535"/>
              <a:ext cx="242755" cy="119019"/>
            </a:xfrm>
            <a:custGeom>
              <a:rect b="b" l="l" r="r" t="t"/>
              <a:pathLst>
                <a:path extrusionOk="0" h="3608" w="7359">
                  <a:moveTo>
                    <a:pt x="3680" y="0"/>
                  </a:moveTo>
                  <a:cubicBezTo>
                    <a:pt x="3375" y="0"/>
                    <a:pt x="3068" y="20"/>
                    <a:pt x="2763" y="60"/>
                  </a:cubicBezTo>
                  <a:cubicBezTo>
                    <a:pt x="2060" y="155"/>
                    <a:pt x="1072" y="452"/>
                    <a:pt x="489" y="1024"/>
                  </a:cubicBezTo>
                  <a:cubicBezTo>
                    <a:pt x="191" y="1298"/>
                    <a:pt x="24" y="1691"/>
                    <a:pt x="12" y="2096"/>
                  </a:cubicBezTo>
                  <a:cubicBezTo>
                    <a:pt x="0" y="3489"/>
                    <a:pt x="1977" y="3608"/>
                    <a:pt x="2977" y="3608"/>
                  </a:cubicBezTo>
                  <a:lnTo>
                    <a:pt x="3048" y="3608"/>
                  </a:lnTo>
                  <a:cubicBezTo>
                    <a:pt x="3048" y="2774"/>
                    <a:pt x="3144" y="1941"/>
                    <a:pt x="3322" y="1131"/>
                  </a:cubicBezTo>
                  <a:cubicBezTo>
                    <a:pt x="3387" y="856"/>
                    <a:pt x="3615" y="725"/>
                    <a:pt x="3848" y="725"/>
                  </a:cubicBezTo>
                  <a:cubicBezTo>
                    <a:pt x="4088" y="725"/>
                    <a:pt x="4333" y="865"/>
                    <a:pt x="4406" y="1131"/>
                  </a:cubicBezTo>
                  <a:cubicBezTo>
                    <a:pt x="4608" y="1881"/>
                    <a:pt x="4739" y="2655"/>
                    <a:pt x="4822" y="3429"/>
                  </a:cubicBezTo>
                  <a:cubicBezTo>
                    <a:pt x="5763" y="3227"/>
                    <a:pt x="6680" y="2834"/>
                    <a:pt x="7156" y="2131"/>
                  </a:cubicBezTo>
                  <a:cubicBezTo>
                    <a:pt x="7358" y="1810"/>
                    <a:pt x="7335" y="1417"/>
                    <a:pt x="7120" y="1119"/>
                  </a:cubicBezTo>
                  <a:cubicBezTo>
                    <a:pt x="7097" y="1072"/>
                    <a:pt x="7061" y="1036"/>
                    <a:pt x="7037" y="1000"/>
                  </a:cubicBezTo>
                  <a:cubicBezTo>
                    <a:pt x="6977" y="881"/>
                    <a:pt x="6894" y="786"/>
                    <a:pt x="6775" y="726"/>
                  </a:cubicBezTo>
                  <a:cubicBezTo>
                    <a:pt x="5811" y="244"/>
                    <a:pt x="4753" y="0"/>
                    <a:pt x="368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35"/>
            <p:cNvSpPr/>
            <p:nvPr/>
          </p:nvSpPr>
          <p:spPr>
            <a:xfrm>
              <a:off x="7307797" y="3410418"/>
              <a:ext cx="82106" cy="246417"/>
            </a:xfrm>
            <a:custGeom>
              <a:rect b="b" l="l" r="r" t="t"/>
              <a:pathLst>
                <a:path extrusionOk="0" h="7470" w="2489">
                  <a:moveTo>
                    <a:pt x="919" y="1"/>
                  </a:moveTo>
                  <a:cubicBezTo>
                    <a:pt x="686" y="1"/>
                    <a:pt x="458" y="132"/>
                    <a:pt x="393" y="407"/>
                  </a:cubicBezTo>
                  <a:cubicBezTo>
                    <a:pt x="215" y="1217"/>
                    <a:pt x="119" y="2050"/>
                    <a:pt x="119" y="2884"/>
                  </a:cubicBezTo>
                  <a:cubicBezTo>
                    <a:pt x="119" y="3277"/>
                    <a:pt x="119" y="3658"/>
                    <a:pt x="143" y="4050"/>
                  </a:cubicBezTo>
                  <a:cubicBezTo>
                    <a:pt x="167" y="5086"/>
                    <a:pt x="0" y="6515"/>
                    <a:pt x="810" y="7277"/>
                  </a:cubicBezTo>
                  <a:cubicBezTo>
                    <a:pt x="948" y="7410"/>
                    <a:pt x="1108" y="7469"/>
                    <a:pt x="1266" y="7469"/>
                  </a:cubicBezTo>
                  <a:cubicBezTo>
                    <a:pt x="1490" y="7469"/>
                    <a:pt x="1711" y="7349"/>
                    <a:pt x="1858" y="7146"/>
                  </a:cubicBezTo>
                  <a:cubicBezTo>
                    <a:pt x="2489" y="6277"/>
                    <a:pt x="2084" y="4860"/>
                    <a:pt x="2001" y="3872"/>
                  </a:cubicBezTo>
                  <a:cubicBezTo>
                    <a:pt x="1965" y="3479"/>
                    <a:pt x="1929" y="3098"/>
                    <a:pt x="1893" y="2705"/>
                  </a:cubicBezTo>
                  <a:cubicBezTo>
                    <a:pt x="1810" y="1931"/>
                    <a:pt x="1679" y="1157"/>
                    <a:pt x="1477" y="407"/>
                  </a:cubicBezTo>
                  <a:cubicBezTo>
                    <a:pt x="1404" y="141"/>
                    <a:pt x="1159" y="1"/>
                    <a:pt x="91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35"/>
            <p:cNvSpPr/>
            <p:nvPr/>
          </p:nvSpPr>
          <p:spPr>
            <a:xfrm>
              <a:off x="6119686" y="2433427"/>
              <a:ext cx="218410" cy="193142"/>
            </a:xfrm>
            <a:custGeom>
              <a:rect b="b" l="l" r="r" t="t"/>
              <a:pathLst>
                <a:path extrusionOk="0" h="5855" w="6621">
                  <a:moveTo>
                    <a:pt x="3497" y="1"/>
                  </a:moveTo>
                  <a:cubicBezTo>
                    <a:pt x="3234" y="1"/>
                    <a:pt x="2950" y="70"/>
                    <a:pt x="2644" y="223"/>
                  </a:cubicBezTo>
                  <a:cubicBezTo>
                    <a:pt x="1608" y="735"/>
                    <a:pt x="989" y="2009"/>
                    <a:pt x="584" y="3045"/>
                  </a:cubicBezTo>
                  <a:cubicBezTo>
                    <a:pt x="251" y="3914"/>
                    <a:pt x="49" y="4831"/>
                    <a:pt x="1" y="5759"/>
                  </a:cubicBezTo>
                  <a:cubicBezTo>
                    <a:pt x="572" y="5176"/>
                    <a:pt x="1561" y="4890"/>
                    <a:pt x="2275" y="4795"/>
                  </a:cubicBezTo>
                  <a:cubicBezTo>
                    <a:pt x="2578" y="4755"/>
                    <a:pt x="2882" y="4736"/>
                    <a:pt x="3186" y="4736"/>
                  </a:cubicBezTo>
                  <a:cubicBezTo>
                    <a:pt x="4254" y="4736"/>
                    <a:pt x="5314" y="4979"/>
                    <a:pt x="6287" y="5462"/>
                  </a:cubicBezTo>
                  <a:cubicBezTo>
                    <a:pt x="6395" y="5521"/>
                    <a:pt x="6490" y="5616"/>
                    <a:pt x="6537" y="5735"/>
                  </a:cubicBezTo>
                  <a:cubicBezTo>
                    <a:pt x="6573" y="5771"/>
                    <a:pt x="6597" y="5807"/>
                    <a:pt x="6621" y="5854"/>
                  </a:cubicBezTo>
                  <a:cubicBezTo>
                    <a:pt x="6573" y="4961"/>
                    <a:pt x="6359" y="3735"/>
                    <a:pt x="5883" y="2723"/>
                  </a:cubicBezTo>
                  <a:cubicBezTo>
                    <a:pt x="5398" y="1318"/>
                    <a:pt x="4646" y="1"/>
                    <a:pt x="34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35"/>
            <p:cNvSpPr/>
            <p:nvPr/>
          </p:nvSpPr>
          <p:spPr>
            <a:xfrm>
              <a:off x="6103193" y="2589623"/>
              <a:ext cx="242755" cy="119019"/>
            </a:xfrm>
            <a:custGeom>
              <a:rect b="b" l="l" r="r" t="t"/>
              <a:pathLst>
                <a:path extrusionOk="0" h="3608" w="7359">
                  <a:moveTo>
                    <a:pt x="3686" y="1"/>
                  </a:moveTo>
                  <a:cubicBezTo>
                    <a:pt x="3382" y="1"/>
                    <a:pt x="3078" y="20"/>
                    <a:pt x="2775" y="60"/>
                  </a:cubicBezTo>
                  <a:cubicBezTo>
                    <a:pt x="2061" y="155"/>
                    <a:pt x="1072" y="453"/>
                    <a:pt x="501" y="1024"/>
                  </a:cubicBezTo>
                  <a:cubicBezTo>
                    <a:pt x="203" y="1298"/>
                    <a:pt x="25" y="1691"/>
                    <a:pt x="25" y="2096"/>
                  </a:cubicBezTo>
                  <a:cubicBezTo>
                    <a:pt x="1" y="3489"/>
                    <a:pt x="1977" y="3608"/>
                    <a:pt x="2989" y="3608"/>
                  </a:cubicBezTo>
                  <a:lnTo>
                    <a:pt x="3061" y="3608"/>
                  </a:lnTo>
                  <a:cubicBezTo>
                    <a:pt x="3061" y="2774"/>
                    <a:pt x="3144" y="1941"/>
                    <a:pt x="3323" y="1131"/>
                  </a:cubicBezTo>
                  <a:cubicBezTo>
                    <a:pt x="3387" y="856"/>
                    <a:pt x="3616" y="725"/>
                    <a:pt x="3850" y="725"/>
                  </a:cubicBezTo>
                  <a:cubicBezTo>
                    <a:pt x="4092" y="725"/>
                    <a:pt x="4339" y="865"/>
                    <a:pt x="4418" y="1131"/>
                  </a:cubicBezTo>
                  <a:cubicBezTo>
                    <a:pt x="4609" y="1881"/>
                    <a:pt x="4751" y="2655"/>
                    <a:pt x="4823" y="3429"/>
                  </a:cubicBezTo>
                  <a:cubicBezTo>
                    <a:pt x="5775" y="3227"/>
                    <a:pt x="6680" y="2834"/>
                    <a:pt x="7157" y="2131"/>
                  </a:cubicBezTo>
                  <a:cubicBezTo>
                    <a:pt x="7359" y="1810"/>
                    <a:pt x="7347" y="1417"/>
                    <a:pt x="7133" y="1119"/>
                  </a:cubicBezTo>
                  <a:cubicBezTo>
                    <a:pt x="7097" y="1072"/>
                    <a:pt x="7073" y="1036"/>
                    <a:pt x="7037" y="1000"/>
                  </a:cubicBezTo>
                  <a:cubicBezTo>
                    <a:pt x="6990" y="881"/>
                    <a:pt x="6895" y="786"/>
                    <a:pt x="6787" y="727"/>
                  </a:cubicBezTo>
                  <a:cubicBezTo>
                    <a:pt x="5814" y="244"/>
                    <a:pt x="4754" y="1"/>
                    <a:pt x="368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35"/>
            <p:cNvSpPr/>
            <p:nvPr/>
          </p:nvSpPr>
          <p:spPr>
            <a:xfrm>
              <a:off x="6199813" y="2613506"/>
              <a:ext cx="82139" cy="246417"/>
            </a:xfrm>
            <a:custGeom>
              <a:rect b="b" l="l" r="r" t="t"/>
              <a:pathLst>
                <a:path extrusionOk="0" h="7470" w="2490">
                  <a:moveTo>
                    <a:pt x="921" y="1"/>
                  </a:moveTo>
                  <a:cubicBezTo>
                    <a:pt x="687" y="1"/>
                    <a:pt x="458" y="132"/>
                    <a:pt x="394" y="407"/>
                  </a:cubicBezTo>
                  <a:cubicBezTo>
                    <a:pt x="215" y="1217"/>
                    <a:pt x="132" y="2050"/>
                    <a:pt x="132" y="2884"/>
                  </a:cubicBezTo>
                  <a:cubicBezTo>
                    <a:pt x="132" y="3277"/>
                    <a:pt x="132" y="3658"/>
                    <a:pt x="144" y="4051"/>
                  </a:cubicBezTo>
                  <a:cubicBezTo>
                    <a:pt x="179" y="5087"/>
                    <a:pt x="1" y="6515"/>
                    <a:pt x="810" y="7277"/>
                  </a:cubicBezTo>
                  <a:cubicBezTo>
                    <a:pt x="953" y="7410"/>
                    <a:pt x="1114" y="7470"/>
                    <a:pt x="1271" y="7470"/>
                  </a:cubicBezTo>
                  <a:cubicBezTo>
                    <a:pt x="1495" y="7470"/>
                    <a:pt x="1711" y="7349"/>
                    <a:pt x="1858" y="7146"/>
                  </a:cubicBezTo>
                  <a:cubicBezTo>
                    <a:pt x="2489" y="6277"/>
                    <a:pt x="2084" y="4872"/>
                    <a:pt x="2001" y="3872"/>
                  </a:cubicBezTo>
                  <a:cubicBezTo>
                    <a:pt x="1977" y="3479"/>
                    <a:pt x="1942" y="3098"/>
                    <a:pt x="1894" y="2705"/>
                  </a:cubicBezTo>
                  <a:cubicBezTo>
                    <a:pt x="1822" y="1931"/>
                    <a:pt x="1680" y="1157"/>
                    <a:pt x="1489" y="407"/>
                  </a:cubicBezTo>
                  <a:cubicBezTo>
                    <a:pt x="1410" y="141"/>
                    <a:pt x="1163" y="1"/>
                    <a:pt x="92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35"/>
            <p:cNvSpPr/>
            <p:nvPr/>
          </p:nvSpPr>
          <p:spPr>
            <a:xfrm>
              <a:off x="7752799" y="1605606"/>
              <a:ext cx="131587" cy="116446"/>
            </a:xfrm>
            <a:custGeom>
              <a:rect b="b" l="l" r="r" t="t"/>
              <a:pathLst>
                <a:path extrusionOk="0" h="3530" w="3989">
                  <a:moveTo>
                    <a:pt x="2112" y="0"/>
                  </a:moveTo>
                  <a:cubicBezTo>
                    <a:pt x="1952" y="0"/>
                    <a:pt x="1781" y="43"/>
                    <a:pt x="1596" y="136"/>
                  </a:cubicBezTo>
                  <a:cubicBezTo>
                    <a:pt x="965" y="446"/>
                    <a:pt x="595" y="1220"/>
                    <a:pt x="345" y="1839"/>
                  </a:cubicBezTo>
                  <a:cubicBezTo>
                    <a:pt x="143" y="2363"/>
                    <a:pt x="24" y="2910"/>
                    <a:pt x="0" y="3470"/>
                  </a:cubicBezTo>
                  <a:cubicBezTo>
                    <a:pt x="345" y="3125"/>
                    <a:pt x="941" y="2946"/>
                    <a:pt x="1369" y="2898"/>
                  </a:cubicBezTo>
                  <a:cubicBezTo>
                    <a:pt x="1562" y="2871"/>
                    <a:pt x="1754" y="2857"/>
                    <a:pt x="1946" y="2857"/>
                  </a:cubicBezTo>
                  <a:cubicBezTo>
                    <a:pt x="2583" y="2857"/>
                    <a:pt x="3209" y="3007"/>
                    <a:pt x="3786" y="3291"/>
                  </a:cubicBezTo>
                  <a:cubicBezTo>
                    <a:pt x="3858" y="3327"/>
                    <a:pt x="3905" y="3387"/>
                    <a:pt x="3941" y="3458"/>
                  </a:cubicBezTo>
                  <a:cubicBezTo>
                    <a:pt x="3953" y="3482"/>
                    <a:pt x="3977" y="3506"/>
                    <a:pt x="3989" y="3529"/>
                  </a:cubicBezTo>
                  <a:cubicBezTo>
                    <a:pt x="3953" y="2875"/>
                    <a:pt x="3810" y="2244"/>
                    <a:pt x="3548" y="1648"/>
                  </a:cubicBezTo>
                  <a:cubicBezTo>
                    <a:pt x="3258" y="797"/>
                    <a:pt x="2802" y="0"/>
                    <a:pt x="211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35"/>
            <p:cNvSpPr/>
            <p:nvPr/>
          </p:nvSpPr>
          <p:spPr>
            <a:xfrm>
              <a:off x="7742968" y="1699851"/>
              <a:ext cx="146530" cy="71682"/>
            </a:xfrm>
            <a:custGeom>
              <a:rect b="b" l="l" r="r" t="t"/>
              <a:pathLst>
                <a:path extrusionOk="0" h="2173" w="4442">
                  <a:moveTo>
                    <a:pt x="2251" y="0"/>
                  </a:moveTo>
                  <a:cubicBezTo>
                    <a:pt x="2060" y="0"/>
                    <a:pt x="1869" y="14"/>
                    <a:pt x="1679" y="41"/>
                  </a:cubicBezTo>
                  <a:cubicBezTo>
                    <a:pt x="1251" y="89"/>
                    <a:pt x="655" y="268"/>
                    <a:pt x="298" y="613"/>
                  </a:cubicBezTo>
                  <a:cubicBezTo>
                    <a:pt x="120" y="791"/>
                    <a:pt x="12" y="1018"/>
                    <a:pt x="12" y="1268"/>
                  </a:cubicBezTo>
                  <a:cubicBezTo>
                    <a:pt x="0" y="2101"/>
                    <a:pt x="1191" y="2173"/>
                    <a:pt x="1798" y="2173"/>
                  </a:cubicBezTo>
                  <a:lnTo>
                    <a:pt x="1846" y="2173"/>
                  </a:lnTo>
                  <a:cubicBezTo>
                    <a:pt x="1846" y="1673"/>
                    <a:pt x="1894" y="1172"/>
                    <a:pt x="2001" y="684"/>
                  </a:cubicBezTo>
                  <a:cubicBezTo>
                    <a:pt x="2042" y="521"/>
                    <a:pt x="2180" y="443"/>
                    <a:pt x="2322" y="443"/>
                  </a:cubicBezTo>
                  <a:cubicBezTo>
                    <a:pt x="2469" y="443"/>
                    <a:pt x="2619" y="527"/>
                    <a:pt x="2667" y="684"/>
                  </a:cubicBezTo>
                  <a:cubicBezTo>
                    <a:pt x="2787" y="1149"/>
                    <a:pt x="2870" y="1613"/>
                    <a:pt x="2906" y="2077"/>
                  </a:cubicBezTo>
                  <a:cubicBezTo>
                    <a:pt x="3477" y="1958"/>
                    <a:pt x="4037" y="1720"/>
                    <a:pt x="4322" y="1292"/>
                  </a:cubicBezTo>
                  <a:cubicBezTo>
                    <a:pt x="4442" y="1101"/>
                    <a:pt x="4430" y="851"/>
                    <a:pt x="4299" y="672"/>
                  </a:cubicBezTo>
                  <a:cubicBezTo>
                    <a:pt x="4275" y="649"/>
                    <a:pt x="4263" y="625"/>
                    <a:pt x="4239" y="601"/>
                  </a:cubicBezTo>
                  <a:cubicBezTo>
                    <a:pt x="4215" y="530"/>
                    <a:pt x="4156" y="470"/>
                    <a:pt x="4096" y="434"/>
                  </a:cubicBezTo>
                  <a:cubicBezTo>
                    <a:pt x="3519" y="150"/>
                    <a:pt x="2886" y="0"/>
                    <a:pt x="225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35"/>
            <p:cNvSpPr/>
            <p:nvPr/>
          </p:nvSpPr>
          <p:spPr>
            <a:xfrm>
              <a:off x="7801092" y="1714299"/>
              <a:ext cx="49514" cy="148444"/>
            </a:xfrm>
            <a:custGeom>
              <a:rect b="b" l="l" r="r" t="t"/>
              <a:pathLst>
                <a:path extrusionOk="0" h="4500" w="1501">
                  <a:moveTo>
                    <a:pt x="562" y="1"/>
                  </a:moveTo>
                  <a:cubicBezTo>
                    <a:pt x="421" y="1"/>
                    <a:pt x="280" y="81"/>
                    <a:pt x="239" y="246"/>
                  </a:cubicBezTo>
                  <a:cubicBezTo>
                    <a:pt x="132" y="734"/>
                    <a:pt x="84" y="1235"/>
                    <a:pt x="84" y="1735"/>
                  </a:cubicBezTo>
                  <a:cubicBezTo>
                    <a:pt x="84" y="1973"/>
                    <a:pt x="84" y="2199"/>
                    <a:pt x="84" y="2437"/>
                  </a:cubicBezTo>
                  <a:cubicBezTo>
                    <a:pt x="108" y="3068"/>
                    <a:pt x="1" y="3925"/>
                    <a:pt x="489" y="4390"/>
                  </a:cubicBezTo>
                  <a:cubicBezTo>
                    <a:pt x="568" y="4464"/>
                    <a:pt x="669" y="4499"/>
                    <a:pt x="769" y="4499"/>
                  </a:cubicBezTo>
                  <a:cubicBezTo>
                    <a:pt x="909" y="4499"/>
                    <a:pt x="1048" y="4431"/>
                    <a:pt x="1132" y="4306"/>
                  </a:cubicBezTo>
                  <a:cubicBezTo>
                    <a:pt x="1501" y="3782"/>
                    <a:pt x="1263" y="2925"/>
                    <a:pt x="1215" y="2330"/>
                  </a:cubicBezTo>
                  <a:cubicBezTo>
                    <a:pt x="1191" y="2092"/>
                    <a:pt x="1167" y="1854"/>
                    <a:pt x="1144" y="1627"/>
                  </a:cubicBezTo>
                  <a:cubicBezTo>
                    <a:pt x="1096" y="1163"/>
                    <a:pt x="1013" y="699"/>
                    <a:pt x="894" y="246"/>
                  </a:cubicBezTo>
                  <a:cubicBezTo>
                    <a:pt x="852" y="84"/>
                    <a:pt x="706" y="1"/>
                    <a:pt x="56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35"/>
            <p:cNvSpPr/>
            <p:nvPr/>
          </p:nvSpPr>
          <p:spPr>
            <a:xfrm>
              <a:off x="6367917" y="2868499"/>
              <a:ext cx="132016" cy="116644"/>
            </a:xfrm>
            <a:custGeom>
              <a:rect b="b" l="l" r="r" t="t"/>
              <a:pathLst>
                <a:path extrusionOk="0" h="3536" w="4002">
                  <a:moveTo>
                    <a:pt x="2109" y="0"/>
                  </a:moveTo>
                  <a:cubicBezTo>
                    <a:pt x="1951" y="0"/>
                    <a:pt x="1780" y="41"/>
                    <a:pt x="1596" y="131"/>
                  </a:cubicBezTo>
                  <a:cubicBezTo>
                    <a:pt x="977" y="452"/>
                    <a:pt x="596" y="1214"/>
                    <a:pt x="358" y="1833"/>
                  </a:cubicBezTo>
                  <a:cubicBezTo>
                    <a:pt x="155" y="2357"/>
                    <a:pt x="36" y="2917"/>
                    <a:pt x="1" y="3476"/>
                  </a:cubicBezTo>
                  <a:cubicBezTo>
                    <a:pt x="358" y="3131"/>
                    <a:pt x="941" y="2952"/>
                    <a:pt x="1370" y="2893"/>
                  </a:cubicBezTo>
                  <a:cubicBezTo>
                    <a:pt x="1550" y="2870"/>
                    <a:pt x="1731" y="2858"/>
                    <a:pt x="1912" y="2858"/>
                  </a:cubicBezTo>
                  <a:cubicBezTo>
                    <a:pt x="2565" y="2858"/>
                    <a:pt x="3211" y="3009"/>
                    <a:pt x="3799" y="3298"/>
                  </a:cubicBezTo>
                  <a:cubicBezTo>
                    <a:pt x="3858" y="3333"/>
                    <a:pt x="3918" y="3393"/>
                    <a:pt x="3942" y="3464"/>
                  </a:cubicBezTo>
                  <a:cubicBezTo>
                    <a:pt x="3965" y="3488"/>
                    <a:pt x="3977" y="3512"/>
                    <a:pt x="4001" y="3536"/>
                  </a:cubicBezTo>
                  <a:cubicBezTo>
                    <a:pt x="3965" y="2881"/>
                    <a:pt x="3811" y="2238"/>
                    <a:pt x="3549" y="1643"/>
                  </a:cubicBezTo>
                  <a:cubicBezTo>
                    <a:pt x="3257" y="798"/>
                    <a:pt x="2807" y="0"/>
                    <a:pt x="210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35"/>
            <p:cNvSpPr/>
            <p:nvPr/>
          </p:nvSpPr>
          <p:spPr>
            <a:xfrm>
              <a:off x="6358483" y="2962777"/>
              <a:ext cx="146168" cy="71880"/>
            </a:xfrm>
            <a:custGeom>
              <a:rect b="b" l="l" r="r" t="t"/>
              <a:pathLst>
                <a:path extrusionOk="0" h="2179" w="4431">
                  <a:moveTo>
                    <a:pt x="2204" y="0"/>
                  </a:moveTo>
                  <a:cubicBezTo>
                    <a:pt x="2025" y="0"/>
                    <a:pt x="1846" y="12"/>
                    <a:pt x="1668" y="35"/>
                  </a:cubicBezTo>
                  <a:cubicBezTo>
                    <a:pt x="1239" y="94"/>
                    <a:pt x="644" y="273"/>
                    <a:pt x="299" y="618"/>
                  </a:cubicBezTo>
                  <a:cubicBezTo>
                    <a:pt x="108" y="785"/>
                    <a:pt x="13" y="1023"/>
                    <a:pt x="1" y="1261"/>
                  </a:cubicBezTo>
                  <a:cubicBezTo>
                    <a:pt x="1" y="2107"/>
                    <a:pt x="1192" y="2178"/>
                    <a:pt x="1787" y="2178"/>
                  </a:cubicBezTo>
                  <a:lnTo>
                    <a:pt x="1835" y="2178"/>
                  </a:lnTo>
                  <a:cubicBezTo>
                    <a:pt x="1835" y="1678"/>
                    <a:pt x="1894" y="1178"/>
                    <a:pt x="2001" y="690"/>
                  </a:cubicBezTo>
                  <a:cubicBezTo>
                    <a:pt x="2037" y="525"/>
                    <a:pt x="2174" y="444"/>
                    <a:pt x="2316" y="444"/>
                  </a:cubicBezTo>
                  <a:cubicBezTo>
                    <a:pt x="2460" y="444"/>
                    <a:pt x="2608" y="528"/>
                    <a:pt x="2656" y="690"/>
                  </a:cubicBezTo>
                  <a:cubicBezTo>
                    <a:pt x="2775" y="1142"/>
                    <a:pt x="2858" y="1607"/>
                    <a:pt x="2906" y="2071"/>
                  </a:cubicBezTo>
                  <a:cubicBezTo>
                    <a:pt x="3466" y="1952"/>
                    <a:pt x="4025" y="1726"/>
                    <a:pt x="4311" y="1285"/>
                  </a:cubicBezTo>
                  <a:cubicBezTo>
                    <a:pt x="4430" y="1095"/>
                    <a:pt x="4418" y="856"/>
                    <a:pt x="4287" y="678"/>
                  </a:cubicBezTo>
                  <a:cubicBezTo>
                    <a:pt x="4275" y="654"/>
                    <a:pt x="4251" y="630"/>
                    <a:pt x="4240" y="606"/>
                  </a:cubicBezTo>
                  <a:cubicBezTo>
                    <a:pt x="4204" y="535"/>
                    <a:pt x="4156" y="475"/>
                    <a:pt x="4085" y="440"/>
                  </a:cubicBezTo>
                  <a:cubicBezTo>
                    <a:pt x="3497" y="151"/>
                    <a:pt x="2851" y="0"/>
                    <a:pt x="220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35"/>
            <p:cNvSpPr/>
            <p:nvPr/>
          </p:nvSpPr>
          <p:spPr>
            <a:xfrm>
              <a:off x="6416244" y="2977160"/>
              <a:ext cx="49514" cy="148411"/>
            </a:xfrm>
            <a:custGeom>
              <a:rect b="b" l="l" r="r" t="t"/>
              <a:pathLst>
                <a:path extrusionOk="0" h="4499" w="1501">
                  <a:moveTo>
                    <a:pt x="559" y="1"/>
                  </a:moveTo>
                  <a:cubicBezTo>
                    <a:pt x="418" y="1"/>
                    <a:pt x="279" y="78"/>
                    <a:pt x="238" y="242"/>
                  </a:cubicBezTo>
                  <a:cubicBezTo>
                    <a:pt x="143" y="730"/>
                    <a:pt x="84" y="1230"/>
                    <a:pt x="84" y="1730"/>
                  </a:cubicBezTo>
                  <a:lnTo>
                    <a:pt x="84" y="2433"/>
                  </a:lnTo>
                  <a:cubicBezTo>
                    <a:pt x="107" y="3064"/>
                    <a:pt x="0" y="3921"/>
                    <a:pt x="488" y="4385"/>
                  </a:cubicBezTo>
                  <a:cubicBezTo>
                    <a:pt x="570" y="4461"/>
                    <a:pt x="673" y="4499"/>
                    <a:pt x="774" y="4499"/>
                  </a:cubicBezTo>
                  <a:cubicBezTo>
                    <a:pt x="911" y="4499"/>
                    <a:pt x="1044" y="4432"/>
                    <a:pt x="1119" y="4302"/>
                  </a:cubicBezTo>
                  <a:cubicBezTo>
                    <a:pt x="1500" y="3790"/>
                    <a:pt x="1262" y="2933"/>
                    <a:pt x="1203" y="2325"/>
                  </a:cubicBezTo>
                  <a:cubicBezTo>
                    <a:pt x="1191" y="2099"/>
                    <a:pt x="1167" y="1861"/>
                    <a:pt x="1143" y="1623"/>
                  </a:cubicBezTo>
                  <a:cubicBezTo>
                    <a:pt x="1096" y="1159"/>
                    <a:pt x="1012" y="694"/>
                    <a:pt x="905" y="242"/>
                  </a:cubicBezTo>
                  <a:cubicBezTo>
                    <a:pt x="857" y="84"/>
                    <a:pt x="706" y="1"/>
                    <a:pt x="55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35"/>
            <p:cNvSpPr/>
            <p:nvPr/>
          </p:nvSpPr>
          <p:spPr>
            <a:xfrm>
              <a:off x="6355745" y="5119995"/>
              <a:ext cx="132016" cy="116446"/>
            </a:xfrm>
            <a:custGeom>
              <a:rect b="b" l="l" r="r" t="t"/>
              <a:pathLst>
                <a:path extrusionOk="0" h="3530" w="4002">
                  <a:moveTo>
                    <a:pt x="2123" y="0"/>
                  </a:moveTo>
                  <a:cubicBezTo>
                    <a:pt x="1964" y="0"/>
                    <a:pt x="1793" y="42"/>
                    <a:pt x="1608" y="136"/>
                  </a:cubicBezTo>
                  <a:cubicBezTo>
                    <a:pt x="977" y="446"/>
                    <a:pt x="596" y="1208"/>
                    <a:pt x="358" y="1839"/>
                  </a:cubicBezTo>
                  <a:cubicBezTo>
                    <a:pt x="155" y="2363"/>
                    <a:pt x="36" y="2910"/>
                    <a:pt x="1" y="3470"/>
                  </a:cubicBezTo>
                  <a:cubicBezTo>
                    <a:pt x="358" y="3125"/>
                    <a:pt x="953" y="2946"/>
                    <a:pt x="1382" y="2898"/>
                  </a:cubicBezTo>
                  <a:cubicBezTo>
                    <a:pt x="1571" y="2871"/>
                    <a:pt x="1762" y="2857"/>
                    <a:pt x="1953" y="2857"/>
                  </a:cubicBezTo>
                  <a:cubicBezTo>
                    <a:pt x="2589" y="2857"/>
                    <a:pt x="3222" y="3007"/>
                    <a:pt x="3799" y="3291"/>
                  </a:cubicBezTo>
                  <a:cubicBezTo>
                    <a:pt x="3870" y="3327"/>
                    <a:pt x="3918" y="3386"/>
                    <a:pt x="3953" y="3458"/>
                  </a:cubicBezTo>
                  <a:cubicBezTo>
                    <a:pt x="3965" y="3482"/>
                    <a:pt x="3989" y="3506"/>
                    <a:pt x="4001" y="3529"/>
                  </a:cubicBezTo>
                  <a:cubicBezTo>
                    <a:pt x="3965" y="2874"/>
                    <a:pt x="3811" y="2243"/>
                    <a:pt x="3561" y="1648"/>
                  </a:cubicBezTo>
                  <a:cubicBezTo>
                    <a:pt x="3261" y="797"/>
                    <a:pt x="2811" y="0"/>
                    <a:pt x="212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35"/>
            <p:cNvSpPr/>
            <p:nvPr/>
          </p:nvSpPr>
          <p:spPr>
            <a:xfrm>
              <a:off x="6346706" y="5214240"/>
              <a:ext cx="146135" cy="71682"/>
            </a:xfrm>
            <a:custGeom>
              <a:rect b="b" l="l" r="r" t="t"/>
              <a:pathLst>
                <a:path extrusionOk="0" h="2173" w="4430">
                  <a:moveTo>
                    <a:pt x="2234" y="0"/>
                  </a:moveTo>
                  <a:cubicBezTo>
                    <a:pt x="2041" y="0"/>
                    <a:pt x="1848" y="14"/>
                    <a:pt x="1656" y="41"/>
                  </a:cubicBezTo>
                  <a:cubicBezTo>
                    <a:pt x="1227" y="89"/>
                    <a:pt x="632" y="268"/>
                    <a:pt x="287" y="613"/>
                  </a:cubicBezTo>
                  <a:cubicBezTo>
                    <a:pt x="108" y="791"/>
                    <a:pt x="1" y="1018"/>
                    <a:pt x="1" y="1268"/>
                  </a:cubicBezTo>
                  <a:cubicBezTo>
                    <a:pt x="1" y="2113"/>
                    <a:pt x="1191" y="2173"/>
                    <a:pt x="1787" y="2173"/>
                  </a:cubicBezTo>
                  <a:lnTo>
                    <a:pt x="1822" y="2173"/>
                  </a:lnTo>
                  <a:cubicBezTo>
                    <a:pt x="1834" y="1672"/>
                    <a:pt x="1882" y="1172"/>
                    <a:pt x="1989" y="684"/>
                  </a:cubicBezTo>
                  <a:cubicBezTo>
                    <a:pt x="2024" y="521"/>
                    <a:pt x="2162" y="443"/>
                    <a:pt x="2304" y="443"/>
                  </a:cubicBezTo>
                  <a:cubicBezTo>
                    <a:pt x="2451" y="443"/>
                    <a:pt x="2602" y="527"/>
                    <a:pt x="2644" y="684"/>
                  </a:cubicBezTo>
                  <a:cubicBezTo>
                    <a:pt x="2763" y="1137"/>
                    <a:pt x="2846" y="1601"/>
                    <a:pt x="2894" y="2077"/>
                  </a:cubicBezTo>
                  <a:cubicBezTo>
                    <a:pt x="3465" y="1958"/>
                    <a:pt x="4013" y="1720"/>
                    <a:pt x="4299" y="1291"/>
                  </a:cubicBezTo>
                  <a:cubicBezTo>
                    <a:pt x="4430" y="1101"/>
                    <a:pt x="4418" y="851"/>
                    <a:pt x="4287" y="672"/>
                  </a:cubicBezTo>
                  <a:cubicBezTo>
                    <a:pt x="4263" y="649"/>
                    <a:pt x="4251" y="625"/>
                    <a:pt x="4227" y="601"/>
                  </a:cubicBezTo>
                  <a:cubicBezTo>
                    <a:pt x="4204" y="529"/>
                    <a:pt x="4144" y="470"/>
                    <a:pt x="4085" y="434"/>
                  </a:cubicBezTo>
                  <a:cubicBezTo>
                    <a:pt x="3508" y="150"/>
                    <a:pt x="2874" y="0"/>
                    <a:pt x="22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35"/>
            <p:cNvSpPr/>
            <p:nvPr/>
          </p:nvSpPr>
          <p:spPr>
            <a:xfrm>
              <a:off x="6404435" y="5228689"/>
              <a:ext cx="49547" cy="148180"/>
            </a:xfrm>
            <a:custGeom>
              <a:rect b="b" l="l" r="r" t="t"/>
              <a:pathLst>
                <a:path extrusionOk="0" h="4492" w="1502">
                  <a:moveTo>
                    <a:pt x="558" y="1"/>
                  </a:moveTo>
                  <a:cubicBezTo>
                    <a:pt x="415" y="1"/>
                    <a:pt x="274" y="81"/>
                    <a:pt x="239" y="246"/>
                  </a:cubicBezTo>
                  <a:cubicBezTo>
                    <a:pt x="132" y="734"/>
                    <a:pt x="72" y="1234"/>
                    <a:pt x="72" y="1735"/>
                  </a:cubicBezTo>
                  <a:cubicBezTo>
                    <a:pt x="72" y="1961"/>
                    <a:pt x="72" y="2199"/>
                    <a:pt x="84" y="2437"/>
                  </a:cubicBezTo>
                  <a:cubicBezTo>
                    <a:pt x="108" y="3056"/>
                    <a:pt x="1" y="3925"/>
                    <a:pt x="489" y="4378"/>
                  </a:cubicBezTo>
                  <a:cubicBezTo>
                    <a:pt x="570" y="4454"/>
                    <a:pt x="673" y="4491"/>
                    <a:pt x="775" y="4491"/>
                  </a:cubicBezTo>
                  <a:cubicBezTo>
                    <a:pt x="911" y="4491"/>
                    <a:pt x="1045" y="4424"/>
                    <a:pt x="1120" y="4294"/>
                  </a:cubicBezTo>
                  <a:cubicBezTo>
                    <a:pt x="1501" y="3782"/>
                    <a:pt x="1263" y="2925"/>
                    <a:pt x="1204" y="2318"/>
                  </a:cubicBezTo>
                  <a:cubicBezTo>
                    <a:pt x="1192" y="2092"/>
                    <a:pt x="1168" y="1854"/>
                    <a:pt x="1144" y="1627"/>
                  </a:cubicBezTo>
                  <a:cubicBezTo>
                    <a:pt x="1096" y="1151"/>
                    <a:pt x="1013" y="699"/>
                    <a:pt x="894" y="246"/>
                  </a:cubicBezTo>
                  <a:cubicBezTo>
                    <a:pt x="852" y="84"/>
                    <a:pt x="704" y="1"/>
                    <a:pt x="55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35"/>
            <p:cNvSpPr/>
            <p:nvPr/>
          </p:nvSpPr>
          <p:spPr>
            <a:xfrm>
              <a:off x="6675064" y="367222"/>
              <a:ext cx="131587" cy="116479"/>
            </a:xfrm>
            <a:custGeom>
              <a:rect b="b" l="l" r="r" t="t"/>
              <a:pathLst>
                <a:path extrusionOk="0" h="3531" w="3989">
                  <a:moveTo>
                    <a:pt x="2111" y="1"/>
                  </a:moveTo>
                  <a:cubicBezTo>
                    <a:pt x="1952" y="1"/>
                    <a:pt x="1781" y="43"/>
                    <a:pt x="1596" y="137"/>
                  </a:cubicBezTo>
                  <a:cubicBezTo>
                    <a:pt x="965" y="446"/>
                    <a:pt x="584" y="1220"/>
                    <a:pt x="346" y="1839"/>
                  </a:cubicBezTo>
                  <a:cubicBezTo>
                    <a:pt x="143" y="2363"/>
                    <a:pt x="24" y="2911"/>
                    <a:pt x="0" y="3471"/>
                  </a:cubicBezTo>
                  <a:cubicBezTo>
                    <a:pt x="346" y="3125"/>
                    <a:pt x="941" y="2947"/>
                    <a:pt x="1370" y="2899"/>
                  </a:cubicBezTo>
                  <a:cubicBezTo>
                    <a:pt x="1559" y="2872"/>
                    <a:pt x="1750" y="2858"/>
                    <a:pt x="1941" y="2858"/>
                  </a:cubicBezTo>
                  <a:cubicBezTo>
                    <a:pt x="2576" y="2858"/>
                    <a:pt x="3210" y="3008"/>
                    <a:pt x="3787" y="3292"/>
                  </a:cubicBezTo>
                  <a:cubicBezTo>
                    <a:pt x="3858" y="3328"/>
                    <a:pt x="3906" y="3387"/>
                    <a:pt x="3941" y="3459"/>
                  </a:cubicBezTo>
                  <a:cubicBezTo>
                    <a:pt x="3953" y="3482"/>
                    <a:pt x="3977" y="3506"/>
                    <a:pt x="3989" y="3530"/>
                  </a:cubicBezTo>
                  <a:cubicBezTo>
                    <a:pt x="3953" y="2875"/>
                    <a:pt x="3798" y="2244"/>
                    <a:pt x="3548" y="1649"/>
                  </a:cubicBezTo>
                  <a:cubicBezTo>
                    <a:pt x="3248" y="797"/>
                    <a:pt x="2799" y="1"/>
                    <a:pt x="211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35"/>
            <p:cNvSpPr/>
            <p:nvPr/>
          </p:nvSpPr>
          <p:spPr>
            <a:xfrm>
              <a:off x="6665234" y="461500"/>
              <a:ext cx="146135" cy="71682"/>
            </a:xfrm>
            <a:custGeom>
              <a:rect b="b" l="l" r="r" t="t"/>
              <a:pathLst>
                <a:path extrusionOk="0" h="2173" w="4430">
                  <a:moveTo>
                    <a:pt x="2246" y="0"/>
                  </a:moveTo>
                  <a:cubicBezTo>
                    <a:pt x="2053" y="0"/>
                    <a:pt x="1860" y="14"/>
                    <a:pt x="1668" y="41"/>
                  </a:cubicBezTo>
                  <a:cubicBezTo>
                    <a:pt x="1239" y="89"/>
                    <a:pt x="644" y="267"/>
                    <a:pt x="298" y="613"/>
                  </a:cubicBezTo>
                  <a:cubicBezTo>
                    <a:pt x="120" y="779"/>
                    <a:pt x="13" y="1017"/>
                    <a:pt x="1" y="1267"/>
                  </a:cubicBezTo>
                  <a:cubicBezTo>
                    <a:pt x="1" y="2113"/>
                    <a:pt x="1191" y="2172"/>
                    <a:pt x="1787" y="2172"/>
                  </a:cubicBezTo>
                  <a:lnTo>
                    <a:pt x="1834" y="2172"/>
                  </a:lnTo>
                  <a:cubicBezTo>
                    <a:pt x="1834" y="1672"/>
                    <a:pt x="1882" y="1172"/>
                    <a:pt x="1989" y="684"/>
                  </a:cubicBezTo>
                  <a:cubicBezTo>
                    <a:pt x="2030" y="520"/>
                    <a:pt x="2168" y="443"/>
                    <a:pt x="2310" y="443"/>
                  </a:cubicBezTo>
                  <a:cubicBezTo>
                    <a:pt x="2457" y="443"/>
                    <a:pt x="2607" y="526"/>
                    <a:pt x="2656" y="684"/>
                  </a:cubicBezTo>
                  <a:cubicBezTo>
                    <a:pt x="2775" y="1136"/>
                    <a:pt x="2858" y="1601"/>
                    <a:pt x="2894" y="2077"/>
                  </a:cubicBezTo>
                  <a:cubicBezTo>
                    <a:pt x="3465" y="1958"/>
                    <a:pt x="4025" y="1720"/>
                    <a:pt x="4311" y="1291"/>
                  </a:cubicBezTo>
                  <a:cubicBezTo>
                    <a:pt x="4430" y="1101"/>
                    <a:pt x="4430" y="851"/>
                    <a:pt x="4299" y="672"/>
                  </a:cubicBezTo>
                  <a:cubicBezTo>
                    <a:pt x="4275" y="648"/>
                    <a:pt x="4263" y="624"/>
                    <a:pt x="4239" y="601"/>
                  </a:cubicBezTo>
                  <a:cubicBezTo>
                    <a:pt x="4216" y="529"/>
                    <a:pt x="4156" y="470"/>
                    <a:pt x="4096" y="434"/>
                  </a:cubicBezTo>
                  <a:cubicBezTo>
                    <a:pt x="3520" y="150"/>
                    <a:pt x="2886" y="0"/>
                    <a:pt x="224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35"/>
            <p:cNvSpPr/>
            <p:nvPr/>
          </p:nvSpPr>
          <p:spPr>
            <a:xfrm>
              <a:off x="6723358" y="475949"/>
              <a:ext cx="49547" cy="148345"/>
            </a:xfrm>
            <a:custGeom>
              <a:rect b="b" l="l" r="r" t="t"/>
              <a:pathLst>
                <a:path extrusionOk="0" h="4497" w="1502">
                  <a:moveTo>
                    <a:pt x="558" y="0"/>
                  </a:moveTo>
                  <a:cubicBezTo>
                    <a:pt x="415" y="0"/>
                    <a:pt x="274" y="81"/>
                    <a:pt x="239" y="246"/>
                  </a:cubicBezTo>
                  <a:cubicBezTo>
                    <a:pt x="132" y="734"/>
                    <a:pt x="72" y="1234"/>
                    <a:pt x="72" y="1734"/>
                  </a:cubicBezTo>
                  <a:cubicBezTo>
                    <a:pt x="72" y="1961"/>
                    <a:pt x="72" y="2199"/>
                    <a:pt x="84" y="2437"/>
                  </a:cubicBezTo>
                  <a:cubicBezTo>
                    <a:pt x="108" y="3056"/>
                    <a:pt x="1" y="3925"/>
                    <a:pt x="489" y="4377"/>
                  </a:cubicBezTo>
                  <a:cubicBezTo>
                    <a:pt x="570" y="4459"/>
                    <a:pt x="674" y="4497"/>
                    <a:pt x="775" y="4497"/>
                  </a:cubicBezTo>
                  <a:cubicBezTo>
                    <a:pt x="911" y="4497"/>
                    <a:pt x="1045" y="4429"/>
                    <a:pt x="1120" y="4306"/>
                  </a:cubicBezTo>
                  <a:cubicBezTo>
                    <a:pt x="1501" y="3782"/>
                    <a:pt x="1263" y="2925"/>
                    <a:pt x="1203" y="2330"/>
                  </a:cubicBezTo>
                  <a:cubicBezTo>
                    <a:pt x="1191" y="2091"/>
                    <a:pt x="1168" y="1853"/>
                    <a:pt x="1144" y="1627"/>
                  </a:cubicBezTo>
                  <a:cubicBezTo>
                    <a:pt x="1096" y="1151"/>
                    <a:pt x="1013" y="698"/>
                    <a:pt x="894" y="246"/>
                  </a:cubicBezTo>
                  <a:cubicBezTo>
                    <a:pt x="852" y="84"/>
                    <a:pt x="704" y="0"/>
                    <a:pt x="5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35"/>
            <p:cNvSpPr/>
            <p:nvPr/>
          </p:nvSpPr>
          <p:spPr>
            <a:xfrm>
              <a:off x="5447302" y="1000153"/>
              <a:ext cx="131620" cy="116281"/>
            </a:xfrm>
            <a:custGeom>
              <a:rect b="b" l="l" r="r" t="t"/>
              <a:pathLst>
                <a:path extrusionOk="0" h="3525" w="3990">
                  <a:moveTo>
                    <a:pt x="2104" y="0"/>
                  </a:moveTo>
                  <a:cubicBezTo>
                    <a:pt x="1947" y="0"/>
                    <a:pt x="1778" y="41"/>
                    <a:pt x="1596" y="131"/>
                  </a:cubicBezTo>
                  <a:cubicBezTo>
                    <a:pt x="965" y="440"/>
                    <a:pt x="584" y="1214"/>
                    <a:pt x="346" y="1833"/>
                  </a:cubicBezTo>
                  <a:cubicBezTo>
                    <a:pt x="143" y="2357"/>
                    <a:pt x="24" y="2905"/>
                    <a:pt x="0" y="3464"/>
                  </a:cubicBezTo>
                  <a:cubicBezTo>
                    <a:pt x="346" y="3131"/>
                    <a:pt x="941" y="2953"/>
                    <a:pt x="1370" y="2893"/>
                  </a:cubicBezTo>
                  <a:cubicBezTo>
                    <a:pt x="1556" y="2869"/>
                    <a:pt x="1743" y="2857"/>
                    <a:pt x="1928" y="2857"/>
                  </a:cubicBezTo>
                  <a:cubicBezTo>
                    <a:pt x="2572" y="2857"/>
                    <a:pt x="3204" y="3002"/>
                    <a:pt x="3787" y="3298"/>
                  </a:cubicBezTo>
                  <a:cubicBezTo>
                    <a:pt x="3858" y="3334"/>
                    <a:pt x="3906" y="3393"/>
                    <a:pt x="3941" y="3464"/>
                  </a:cubicBezTo>
                  <a:cubicBezTo>
                    <a:pt x="3953" y="3476"/>
                    <a:pt x="3977" y="3500"/>
                    <a:pt x="3989" y="3524"/>
                  </a:cubicBezTo>
                  <a:cubicBezTo>
                    <a:pt x="3953" y="2881"/>
                    <a:pt x="3810" y="2238"/>
                    <a:pt x="3549" y="1643"/>
                  </a:cubicBezTo>
                  <a:cubicBezTo>
                    <a:pt x="3257" y="798"/>
                    <a:pt x="2799" y="0"/>
                    <a:pt x="210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35"/>
            <p:cNvSpPr/>
            <p:nvPr/>
          </p:nvSpPr>
          <p:spPr>
            <a:xfrm>
              <a:off x="5437868" y="1094431"/>
              <a:ext cx="146135" cy="71880"/>
            </a:xfrm>
            <a:custGeom>
              <a:rect b="b" l="l" r="r" t="t"/>
              <a:pathLst>
                <a:path extrusionOk="0" h="2179" w="4430">
                  <a:moveTo>
                    <a:pt x="2203" y="0"/>
                  </a:moveTo>
                  <a:cubicBezTo>
                    <a:pt x="2024" y="0"/>
                    <a:pt x="1845" y="12"/>
                    <a:pt x="1668" y="35"/>
                  </a:cubicBezTo>
                  <a:cubicBezTo>
                    <a:pt x="1239" y="95"/>
                    <a:pt x="644" y="273"/>
                    <a:pt x="286" y="618"/>
                  </a:cubicBezTo>
                  <a:cubicBezTo>
                    <a:pt x="108" y="785"/>
                    <a:pt x="1" y="1023"/>
                    <a:pt x="1" y="1261"/>
                  </a:cubicBezTo>
                  <a:cubicBezTo>
                    <a:pt x="1" y="2107"/>
                    <a:pt x="1191" y="2178"/>
                    <a:pt x="1787" y="2178"/>
                  </a:cubicBezTo>
                  <a:lnTo>
                    <a:pt x="1834" y="2178"/>
                  </a:lnTo>
                  <a:cubicBezTo>
                    <a:pt x="1834" y="1678"/>
                    <a:pt x="1882" y="1166"/>
                    <a:pt x="1989" y="678"/>
                  </a:cubicBezTo>
                  <a:cubicBezTo>
                    <a:pt x="2030" y="514"/>
                    <a:pt x="2168" y="437"/>
                    <a:pt x="2309" y="437"/>
                  </a:cubicBezTo>
                  <a:cubicBezTo>
                    <a:pt x="2454" y="437"/>
                    <a:pt x="2601" y="520"/>
                    <a:pt x="2644" y="678"/>
                  </a:cubicBezTo>
                  <a:cubicBezTo>
                    <a:pt x="2763" y="1130"/>
                    <a:pt x="2846" y="1595"/>
                    <a:pt x="2894" y="2071"/>
                  </a:cubicBezTo>
                  <a:cubicBezTo>
                    <a:pt x="3465" y="1940"/>
                    <a:pt x="4025" y="1714"/>
                    <a:pt x="4311" y="1285"/>
                  </a:cubicBezTo>
                  <a:cubicBezTo>
                    <a:pt x="4430" y="1095"/>
                    <a:pt x="4418" y="857"/>
                    <a:pt x="4287" y="678"/>
                  </a:cubicBezTo>
                  <a:cubicBezTo>
                    <a:pt x="4263" y="642"/>
                    <a:pt x="4251" y="630"/>
                    <a:pt x="4227" y="606"/>
                  </a:cubicBezTo>
                  <a:cubicBezTo>
                    <a:pt x="4204" y="535"/>
                    <a:pt x="4144" y="476"/>
                    <a:pt x="4085" y="440"/>
                  </a:cubicBezTo>
                  <a:cubicBezTo>
                    <a:pt x="3497" y="151"/>
                    <a:pt x="2851" y="0"/>
                    <a:pt x="220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35"/>
            <p:cNvSpPr/>
            <p:nvPr/>
          </p:nvSpPr>
          <p:spPr>
            <a:xfrm>
              <a:off x="5495596" y="1108517"/>
              <a:ext cx="49547" cy="148708"/>
            </a:xfrm>
            <a:custGeom>
              <a:rect b="b" l="l" r="r" t="t"/>
              <a:pathLst>
                <a:path extrusionOk="0" h="4508" w="1502">
                  <a:moveTo>
                    <a:pt x="554" y="1"/>
                  </a:moveTo>
                  <a:cubicBezTo>
                    <a:pt x="413" y="1"/>
                    <a:pt x="274" y="81"/>
                    <a:pt x="239" y="251"/>
                  </a:cubicBezTo>
                  <a:cubicBezTo>
                    <a:pt x="132" y="739"/>
                    <a:pt x="84" y="1239"/>
                    <a:pt x="84" y="1739"/>
                  </a:cubicBezTo>
                  <a:cubicBezTo>
                    <a:pt x="84" y="1977"/>
                    <a:pt x="84" y="2215"/>
                    <a:pt x="84" y="2442"/>
                  </a:cubicBezTo>
                  <a:cubicBezTo>
                    <a:pt x="108" y="3073"/>
                    <a:pt x="1" y="3930"/>
                    <a:pt x="489" y="4394"/>
                  </a:cubicBezTo>
                  <a:cubicBezTo>
                    <a:pt x="570" y="4471"/>
                    <a:pt x="673" y="4508"/>
                    <a:pt x="776" y="4508"/>
                  </a:cubicBezTo>
                  <a:cubicBezTo>
                    <a:pt x="913" y="4508"/>
                    <a:pt x="1050" y="4441"/>
                    <a:pt x="1132" y="4311"/>
                  </a:cubicBezTo>
                  <a:cubicBezTo>
                    <a:pt x="1501" y="3787"/>
                    <a:pt x="1263" y="2942"/>
                    <a:pt x="1215" y="2335"/>
                  </a:cubicBezTo>
                  <a:cubicBezTo>
                    <a:pt x="1192" y="2096"/>
                    <a:pt x="1168" y="1870"/>
                    <a:pt x="1144" y="1632"/>
                  </a:cubicBezTo>
                  <a:cubicBezTo>
                    <a:pt x="1096" y="1168"/>
                    <a:pt x="1013" y="703"/>
                    <a:pt x="894" y="251"/>
                  </a:cubicBezTo>
                  <a:cubicBezTo>
                    <a:pt x="851" y="87"/>
                    <a:pt x="701" y="1"/>
                    <a:pt x="55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35"/>
            <p:cNvSpPr/>
            <p:nvPr/>
          </p:nvSpPr>
          <p:spPr>
            <a:xfrm>
              <a:off x="7882407" y="2199479"/>
              <a:ext cx="166950" cy="140362"/>
            </a:xfrm>
            <a:custGeom>
              <a:rect b="b" l="l" r="r" t="t"/>
              <a:pathLst>
                <a:path extrusionOk="0" h="4255" w="5061">
                  <a:moveTo>
                    <a:pt x="2329" y="0"/>
                  </a:moveTo>
                  <a:cubicBezTo>
                    <a:pt x="1340" y="0"/>
                    <a:pt x="840" y="930"/>
                    <a:pt x="607" y="1993"/>
                  </a:cubicBezTo>
                  <a:cubicBezTo>
                    <a:pt x="238" y="2588"/>
                    <a:pt x="0" y="3302"/>
                    <a:pt x="48" y="3933"/>
                  </a:cubicBezTo>
                  <a:cubicBezTo>
                    <a:pt x="186" y="3669"/>
                    <a:pt x="456" y="3516"/>
                    <a:pt x="753" y="3516"/>
                  </a:cubicBezTo>
                  <a:cubicBezTo>
                    <a:pt x="764" y="3516"/>
                    <a:pt x="775" y="3516"/>
                    <a:pt x="786" y="3517"/>
                  </a:cubicBezTo>
                  <a:cubicBezTo>
                    <a:pt x="1274" y="3517"/>
                    <a:pt x="1774" y="3564"/>
                    <a:pt x="2274" y="3612"/>
                  </a:cubicBezTo>
                  <a:cubicBezTo>
                    <a:pt x="2329" y="3585"/>
                    <a:pt x="2388" y="3570"/>
                    <a:pt x="2448" y="3570"/>
                  </a:cubicBezTo>
                  <a:cubicBezTo>
                    <a:pt x="2519" y="3570"/>
                    <a:pt x="2591" y="3591"/>
                    <a:pt x="2655" y="3636"/>
                  </a:cubicBezTo>
                  <a:cubicBezTo>
                    <a:pt x="2846" y="3648"/>
                    <a:pt x="3036" y="3654"/>
                    <a:pt x="3228" y="3654"/>
                  </a:cubicBezTo>
                  <a:cubicBezTo>
                    <a:pt x="3420" y="3654"/>
                    <a:pt x="3614" y="3648"/>
                    <a:pt x="3810" y="3636"/>
                  </a:cubicBezTo>
                  <a:cubicBezTo>
                    <a:pt x="3860" y="3628"/>
                    <a:pt x="3910" y="3624"/>
                    <a:pt x="3959" y="3624"/>
                  </a:cubicBezTo>
                  <a:cubicBezTo>
                    <a:pt x="4354" y="3624"/>
                    <a:pt x="4708" y="3874"/>
                    <a:pt x="4846" y="4255"/>
                  </a:cubicBezTo>
                  <a:cubicBezTo>
                    <a:pt x="5060" y="3421"/>
                    <a:pt x="4751" y="2612"/>
                    <a:pt x="4370" y="1862"/>
                  </a:cubicBezTo>
                  <a:cubicBezTo>
                    <a:pt x="4298" y="1588"/>
                    <a:pt x="4191" y="1338"/>
                    <a:pt x="4060" y="1100"/>
                  </a:cubicBezTo>
                  <a:cubicBezTo>
                    <a:pt x="3858" y="576"/>
                    <a:pt x="3548" y="183"/>
                    <a:pt x="3012" y="159"/>
                  </a:cubicBezTo>
                  <a:cubicBezTo>
                    <a:pt x="2870" y="88"/>
                    <a:pt x="2715" y="40"/>
                    <a:pt x="2560" y="16"/>
                  </a:cubicBezTo>
                  <a:cubicBezTo>
                    <a:pt x="2480" y="5"/>
                    <a:pt x="2403" y="0"/>
                    <a:pt x="2329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35"/>
            <p:cNvSpPr/>
            <p:nvPr/>
          </p:nvSpPr>
          <p:spPr>
            <a:xfrm>
              <a:off x="7706055" y="2095734"/>
              <a:ext cx="174801" cy="154184"/>
            </a:xfrm>
            <a:custGeom>
              <a:rect b="b" l="l" r="r" t="t"/>
              <a:pathLst>
                <a:path extrusionOk="0" h="4674" w="5299">
                  <a:moveTo>
                    <a:pt x="2542" y="0"/>
                  </a:moveTo>
                  <a:cubicBezTo>
                    <a:pt x="2056" y="0"/>
                    <a:pt x="1569" y="191"/>
                    <a:pt x="1167" y="613"/>
                  </a:cubicBezTo>
                  <a:cubicBezTo>
                    <a:pt x="238" y="1602"/>
                    <a:pt x="0" y="3292"/>
                    <a:pt x="12" y="4673"/>
                  </a:cubicBezTo>
                  <a:cubicBezTo>
                    <a:pt x="36" y="4578"/>
                    <a:pt x="96" y="4483"/>
                    <a:pt x="155" y="4400"/>
                  </a:cubicBezTo>
                  <a:cubicBezTo>
                    <a:pt x="584" y="3899"/>
                    <a:pt x="1286" y="3923"/>
                    <a:pt x="1893" y="3899"/>
                  </a:cubicBezTo>
                  <a:cubicBezTo>
                    <a:pt x="2608" y="3864"/>
                    <a:pt x="3310" y="3852"/>
                    <a:pt x="4013" y="3780"/>
                  </a:cubicBezTo>
                  <a:cubicBezTo>
                    <a:pt x="4060" y="3773"/>
                    <a:pt x="4107" y="3770"/>
                    <a:pt x="4154" y="3770"/>
                  </a:cubicBezTo>
                  <a:cubicBezTo>
                    <a:pt x="4574" y="3770"/>
                    <a:pt x="4943" y="4052"/>
                    <a:pt x="5060" y="4459"/>
                  </a:cubicBezTo>
                  <a:cubicBezTo>
                    <a:pt x="5299" y="3328"/>
                    <a:pt x="4882" y="1756"/>
                    <a:pt x="4310" y="971"/>
                  </a:cubicBezTo>
                  <a:cubicBezTo>
                    <a:pt x="3870" y="358"/>
                    <a:pt x="3207" y="0"/>
                    <a:pt x="25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35"/>
            <p:cNvSpPr/>
            <p:nvPr/>
          </p:nvSpPr>
          <p:spPr>
            <a:xfrm>
              <a:off x="7735513" y="2290723"/>
              <a:ext cx="25961" cy="9566"/>
            </a:xfrm>
            <a:custGeom>
              <a:rect b="b" l="l" r="r" t="t"/>
              <a:pathLst>
                <a:path extrusionOk="0" h="290" w="787">
                  <a:moveTo>
                    <a:pt x="0" y="1"/>
                  </a:moveTo>
                  <a:cubicBezTo>
                    <a:pt x="184" y="184"/>
                    <a:pt x="446" y="290"/>
                    <a:pt x="707" y="290"/>
                  </a:cubicBezTo>
                  <a:cubicBezTo>
                    <a:pt x="733" y="290"/>
                    <a:pt x="760" y="289"/>
                    <a:pt x="786" y="286"/>
                  </a:cubicBezTo>
                  <a:lnTo>
                    <a:pt x="786" y="203"/>
                  </a:lnTo>
                  <a:cubicBezTo>
                    <a:pt x="512" y="167"/>
                    <a:pt x="250" y="96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35"/>
            <p:cNvSpPr/>
            <p:nvPr/>
          </p:nvSpPr>
          <p:spPr>
            <a:xfrm>
              <a:off x="7706847" y="2264795"/>
              <a:ext cx="12205" cy="16527"/>
            </a:xfrm>
            <a:custGeom>
              <a:rect b="b" l="l" r="r" t="t"/>
              <a:pathLst>
                <a:path extrusionOk="0" h="501" w="370">
                  <a:moveTo>
                    <a:pt x="0" y="1"/>
                  </a:moveTo>
                  <a:cubicBezTo>
                    <a:pt x="0" y="13"/>
                    <a:pt x="0" y="25"/>
                    <a:pt x="0" y="37"/>
                  </a:cubicBezTo>
                  <a:cubicBezTo>
                    <a:pt x="0" y="251"/>
                    <a:pt x="155" y="441"/>
                    <a:pt x="369" y="501"/>
                  </a:cubicBezTo>
                  <a:cubicBezTo>
                    <a:pt x="226" y="382"/>
                    <a:pt x="119" y="239"/>
                    <a:pt x="36" y="84"/>
                  </a:cubicBezTo>
                  <a:cubicBezTo>
                    <a:pt x="24" y="60"/>
                    <a:pt x="12" y="25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35"/>
            <p:cNvSpPr/>
            <p:nvPr/>
          </p:nvSpPr>
          <p:spPr>
            <a:xfrm>
              <a:off x="7704868" y="2220460"/>
              <a:ext cx="175197" cy="78939"/>
            </a:xfrm>
            <a:custGeom>
              <a:rect b="b" l="l" r="r" t="t"/>
              <a:pathLst>
                <a:path extrusionOk="0" h="2393" w="5311">
                  <a:moveTo>
                    <a:pt x="4194" y="0"/>
                  </a:moveTo>
                  <a:cubicBezTo>
                    <a:pt x="4146" y="0"/>
                    <a:pt x="4098" y="4"/>
                    <a:pt x="4049" y="11"/>
                  </a:cubicBezTo>
                  <a:cubicBezTo>
                    <a:pt x="3346" y="71"/>
                    <a:pt x="2632" y="83"/>
                    <a:pt x="1929" y="118"/>
                  </a:cubicBezTo>
                  <a:cubicBezTo>
                    <a:pt x="1322" y="142"/>
                    <a:pt x="620" y="130"/>
                    <a:pt x="203" y="630"/>
                  </a:cubicBezTo>
                  <a:cubicBezTo>
                    <a:pt x="132" y="702"/>
                    <a:pt x="84" y="797"/>
                    <a:pt x="48" y="892"/>
                  </a:cubicBezTo>
                  <a:cubicBezTo>
                    <a:pt x="1" y="1035"/>
                    <a:pt x="12" y="1190"/>
                    <a:pt x="60" y="1345"/>
                  </a:cubicBezTo>
                  <a:cubicBezTo>
                    <a:pt x="72" y="1369"/>
                    <a:pt x="84" y="1392"/>
                    <a:pt x="96" y="1428"/>
                  </a:cubicBezTo>
                  <a:cubicBezTo>
                    <a:pt x="179" y="1583"/>
                    <a:pt x="286" y="1726"/>
                    <a:pt x="429" y="1845"/>
                  </a:cubicBezTo>
                  <a:cubicBezTo>
                    <a:pt x="584" y="1964"/>
                    <a:pt x="751" y="2059"/>
                    <a:pt x="929" y="2131"/>
                  </a:cubicBezTo>
                  <a:cubicBezTo>
                    <a:pt x="1191" y="2226"/>
                    <a:pt x="1453" y="2297"/>
                    <a:pt x="1727" y="2333"/>
                  </a:cubicBezTo>
                  <a:cubicBezTo>
                    <a:pt x="1751" y="1773"/>
                    <a:pt x="1917" y="1238"/>
                    <a:pt x="2215" y="773"/>
                  </a:cubicBezTo>
                  <a:cubicBezTo>
                    <a:pt x="2285" y="657"/>
                    <a:pt x="2397" y="604"/>
                    <a:pt x="2509" y="604"/>
                  </a:cubicBezTo>
                  <a:cubicBezTo>
                    <a:pt x="2681" y="604"/>
                    <a:pt x="2851" y="730"/>
                    <a:pt x="2858" y="940"/>
                  </a:cubicBezTo>
                  <a:cubicBezTo>
                    <a:pt x="2882" y="1440"/>
                    <a:pt x="2870" y="1916"/>
                    <a:pt x="2882" y="2393"/>
                  </a:cubicBezTo>
                  <a:cubicBezTo>
                    <a:pt x="3322" y="2381"/>
                    <a:pt x="3739" y="2357"/>
                    <a:pt x="4049" y="2333"/>
                  </a:cubicBezTo>
                  <a:cubicBezTo>
                    <a:pt x="4965" y="2274"/>
                    <a:pt x="5311" y="1357"/>
                    <a:pt x="5096" y="690"/>
                  </a:cubicBezTo>
                  <a:cubicBezTo>
                    <a:pt x="4979" y="273"/>
                    <a:pt x="4612" y="0"/>
                    <a:pt x="419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35"/>
            <p:cNvSpPr/>
            <p:nvPr/>
          </p:nvSpPr>
          <p:spPr>
            <a:xfrm>
              <a:off x="7969593" y="2319026"/>
              <a:ext cx="81314" cy="78081"/>
            </a:xfrm>
            <a:custGeom>
              <a:rect b="b" l="l" r="r" t="t"/>
              <a:pathLst>
                <a:path extrusionOk="0" h="2367" w="2465">
                  <a:moveTo>
                    <a:pt x="1301" y="0"/>
                  </a:moveTo>
                  <a:cubicBezTo>
                    <a:pt x="1252" y="0"/>
                    <a:pt x="1204" y="4"/>
                    <a:pt x="1155" y="12"/>
                  </a:cubicBezTo>
                  <a:cubicBezTo>
                    <a:pt x="959" y="24"/>
                    <a:pt x="765" y="30"/>
                    <a:pt x="573" y="30"/>
                  </a:cubicBezTo>
                  <a:cubicBezTo>
                    <a:pt x="381" y="30"/>
                    <a:pt x="191" y="24"/>
                    <a:pt x="0" y="12"/>
                  </a:cubicBezTo>
                  <a:lnTo>
                    <a:pt x="0" y="12"/>
                  </a:lnTo>
                  <a:cubicBezTo>
                    <a:pt x="36" y="36"/>
                    <a:pt x="72" y="71"/>
                    <a:pt x="96" y="107"/>
                  </a:cubicBezTo>
                  <a:cubicBezTo>
                    <a:pt x="584" y="869"/>
                    <a:pt x="500" y="1643"/>
                    <a:pt x="143" y="2357"/>
                  </a:cubicBezTo>
                  <a:cubicBezTo>
                    <a:pt x="310" y="2363"/>
                    <a:pt x="477" y="2366"/>
                    <a:pt x="645" y="2366"/>
                  </a:cubicBezTo>
                  <a:cubicBezTo>
                    <a:pt x="813" y="2366"/>
                    <a:pt x="983" y="2363"/>
                    <a:pt x="1155" y="2357"/>
                  </a:cubicBezTo>
                  <a:cubicBezTo>
                    <a:pt x="2132" y="2310"/>
                    <a:pt x="2465" y="1310"/>
                    <a:pt x="2191" y="631"/>
                  </a:cubicBezTo>
                  <a:cubicBezTo>
                    <a:pt x="2053" y="250"/>
                    <a:pt x="1689" y="0"/>
                    <a:pt x="130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35"/>
            <p:cNvSpPr/>
            <p:nvPr/>
          </p:nvSpPr>
          <p:spPr>
            <a:xfrm>
              <a:off x="7876106" y="2315464"/>
              <a:ext cx="80951" cy="74651"/>
            </a:xfrm>
            <a:custGeom>
              <a:rect b="b" l="l" r="r" t="t"/>
              <a:pathLst>
                <a:path extrusionOk="0" h="2263" w="2454">
                  <a:moveTo>
                    <a:pt x="932" y="0"/>
                  </a:moveTo>
                  <a:cubicBezTo>
                    <a:pt x="635" y="0"/>
                    <a:pt x="365" y="153"/>
                    <a:pt x="227" y="417"/>
                  </a:cubicBezTo>
                  <a:cubicBezTo>
                    <a:pt x="1" y="846"/>
                    <a:pt x="132" y="1382"/>
                    <a:pt x="525" y="1668"/>
                  </a:cubicBezTo>
                  <a:cubicBezTo>
                    <a:pt x="894" y="1941"/>
                    <a:pt x="1322" y="2144"/>
                    <a:pt x="1763" y="2263"/>
                  </a:cubicBezTo>
                  <a:cubicBezTo>
                    <a:pt x="2084" y="1644"/>
                    <a:pt x="2156" y="1013"/>
                    <a:pt x="2299" y="298"/>
                  </a:cubicBezTo>
                  <a:cubicBezTo>
                    <a:pt x="2311" y="203"/>
                    <a:pt x="2370" y="132"/>
                    <a:pt x="2453" y="96"/>
                  </a:cubicBezTo>
                  <a:cubicBezTo>
                    <a:pt x="1965" y="48"/>
                    <a:pt x="1465" y="1"/>
                    <a:pt x="965" y="1"/>
                  </a:cubicBezTo>
                  <a:cubicBezTo>
                    <a:pt x="954" y="0"/>
                    <a:pt x="943" y="0"/>
                    <a:pt x="93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35"/>
            <p:cNvSpPr/>
            <p:nvPr/>
          </p:nvSpPr>
          <p:spPr>
            <a:xfrm>
              <a:off x="7758275" y="2240285"/>
              <a:ext cx="258655" cy="369922"/>
            </a:xfrm>
            <a:custGeom>
              <a:rect b="b" l="l" r="r" t="t"/>
              <a:pathLst>
                <a:path extrusionOk="0" h="11214" w="7841">
                  <a:moveTo>
                    <a:pt x="884" y="0"/>
                  </a:moveTo>
                  <a:cubicBezTo>
                    <a:pt x="775" y="0"/>
                    <a:pt x="665" y="50"/>
                    <a:pt x="596" y="160"/>
                  </a:cubicBezTo>
                  <a:cubicBezTo>
                    <a:pt x="298" y="637"/>
                    <a:pt x="132" y="1172"/>
                    <a:pt x="96" y="1732"/>
                  </a:cubicBezTo>
                  <a:lnTo>
                    <a:pt x="96" y="1815"/>
                  </a:lnTo>
                  <a:cubicBezTo>
                    <a:pt x="1" y="3578"/>
                    <a:pt x="870" y="5685"/>
                    <a:pt x="1430" y="7054"/>
                  </a:cubicBezTo>
                  <a:cubicBezTo>
                    <a:pt x="1763" y="7888"/>
                    <a:pt x="2168" y="8721"/>
                    <a:pt x="2858" y="9316"/>
                  </a:cubicBezTo>
                  <a:cubicBezTo>
                    <a:pt x="3061" y="9495"/>
                    <a:pt x="3287" y="9650"/>
                    <a:pt x="3525" y="9757"/>
                  </a:cubicBezTo>
                  <a:lnTo>
                    <a:pt x="3632" y="9840"/>
                  </a:lnTo>
                  <a:cubicBezTo>
                    <a:pt x="4556" y="10456"/>
                    <a:pt x="5152" y="11214"/>
                    <a:pt x="6331" y="11214"/>
                  </a:cubicBezTo>
                  <a:cubicBezTo>
                    <a:pt x="6383" y="11214"/>
                    <a:pt x="6436" y="11212"/>
                    <a:pt x="6490" y="11209"/>
                  </a:cubicBezTo>
                  <a:cubicBezTo>
                    <a:pt x="7841" y="11130"/>
                    <a:pt x="7687" y="9243"/>
                    <a:pt x="6421" y="9243"/>
                  </a:cubicBezTo>
                  <a:cubicBezTo>
                    <a:pt x="6359" y="9243"/>
                    <a:pt x="6295" y="9247"/>
                    <a:pt x="6228" y="9257"/>
                  </a:cubicBezTo>
                  <a:cubicBezTo>
                    <a:pt x="6190" y="9263"/>
                    <a:pt x="6151" y="9265"/>
                    <a:pt x="6111" y="9265"/>
                  </a:cubicBezTo>
                  <a:cubicBezTo>
                    <a:pt x="5592" y="9265"/>
                    <a:pt x="4945" y="8787"/>
                    <a:pt x="4513" y="8566"/>
                  </a:cubicBezTo>
                  <a:cubicBezTo>
                    <a:pt x="4323" y="8471"/>
                    <a:pt x="4097" y="8400"/>
                    <a:pt x="3882" y="8304"/>
                  </a:cubicBezTo>
                  <a:cubicBezTo>
                    <a:pt x="4347" y="8019"/>
                    <a:pt x="4716" y="7530"/>
                    <a:pt x="5037" y="7114"/>
                  </a:cubicBezTo>
                  <a:cubicBezTo>
                    <a:pt x="5382" y="6661"/>
                    <a:pt x="5668" y="6185"/>
                    <a:pt x="5906" y="5661"/>
                  </a:cubicBezTo>
                  <a:cubicBezTo>
                    <a:pt x="6168" y="5387"/>
                    <a:pt x="6383" y="5078"/>
                    <a:pt x="6561" y="4744"/>
                  </a:cubicBezTo>
                  <a:cubicBezTo>
                    <a:pt x="6918" y="4042"/>
                    <a:pt x="6990" y="3256"/>
                    <a:pt x="6514" y="2494"/>
                  </a:cubicBezTo>
                  <a:cubicBezTo>
                    <a:pt x="6490" y="2458"/>
                    <a:pt x="6454" y="2423"/>
                    <a:pt x="6406" y="2399"/>
                  </a:cubicBezTo>
                  <a:cubicBezTo>
                    <a:pt x="6345" y="2351"/>
                    <a:pt x="6269" y="2331"/>
                    <a:pt x="6192" y="2331"/>
                  </a:cubicBezTo>
                  <a:cubicBezTo>
                    <a:pt x="6135" y="2331"/>
                    <a:pt x="6077" y="2343"/>
                    <a:pt x="6025" y="2363"/>
                  </a:cubicBezTo>
                  <a:cubicBezTo>
                    <a:pt x="5942" y="2411"/>
                    <a:pt x="5883" y="2482"/>
                    <a:pt x="5871" y="2577"/>
                  </a:cubicBezTo>
                  <a:cubicBezTo>
                    <a:pt x="5728" y="3292"/>
                    <a:pt x="5656" y="3923"/>
                    <a:pt x="5347" y="4554"/>
                  </a:cubicBezTo>
                  <a:cubicBezTo>
                    <a:pt x="5287" y="4661"/>
                    <a:pt x="5216" y="4768"/>
                    <a:pt x="5156" y="4875"/>
                  </a:cubicBezTo>
                  <a:cubicBezTo>
                    <a:pt x="4644" y="5637"/>
                    <a:pt x="3978" y="6280"/>
                    <a:pt x="3346" y="6947"/>
                  </a:cubicBezTo>
                  <a:cubicBezTo>
                    <a:pt x="3323" y="6971"/>
                    <a:pt x="3311" y="6995"/>
                    <a:pt x="3299" y="7018"/>
                  </a:cubicBezTo>
                  <a:cubicBezTo>
                    <a:pt x="3180" y="7114"/>
                    <a:pt x="3049" y="7197"/>
                    <a:pt x="2918" y="7280"/>
                  </a:cubicBezTo>
                  <a:cubicBezTo>
                    <a:pt x="2715" y="6911"/>
                    <a:pt x="2537" y="6530"/>
                    <a:pt x="2370" y="6149"/>
                  </a:cubicBezTo>
                  <a:cubicBezTo>
                    <a:pt x="2001" y="5292"/>
                    <a:pt x="1692" y="4423"/>
                    <a:pt x="1453" y="3530"/>
                  </a:cubicBezTo>
                  <a:cubicBezTo>
                    <a:pt x="1311" y="2958"/>
                    <a:pt x="1251" y="2375"/>
                    <a:pt x="1263" y="1792"/>
                  </a:cubicBezTo>
                  <a:cubicBezTo>
                    <a:pt x="1263" y="1315"/>
                    <a:pt x="1263" y="839"/>
                    <a:pt x="1239" y="339"/>
                  </a:cubicBezTo>
                  <a:cubicBezTo>
                    <a:pt x="1232" y="127"/>
                    <a:pt x="1058" y="0"/>
                    <a:pt x="884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35"/>
            <p:cNvSpPr/>
            <p:nvPr/>
          </p:nvSpPr>
          <p:spPr>
            <a:xfrm>
              <a:off x="5989683" y="1935942"/>
              <a:ext cx="167379" cy="140362"/>
            </a:xfrm>
            <a:custGeom>
              <a:rect b="b" l="l" r="r" t="t"/>
              <a:pathLst>
                <a:path extrusionOk="0" h="4255" w="5074">
                  <a:moveTo>
                    <a:pt x="2332" y="0"/>
                  </a:moveTo>
                  <a:cubicBezTo>
                    <a:pt x="1353" y="0"/>
                    <a:pt x="853" y="929"/>
                    <a:pt x="620" y="1993"/>
                  </a:cubicBezTo>
                  <a:cubicBezTo>
                    <a:pt x="239" y="2588"/>
                    <a:pt x="1" y="3302"/>
                    <a:pt x="49" y="3933"/>
                  </a:cubicBezTo>
                  <a:cubicBezTo>
                    <a:pt x="198" y="3669"/>
                    <a:pt x="469" y="3516"/>
                    <a:pt x="755" y="3516"/>
                  </a:cubicBezTo>
                  <a:cubicBezTo>
                    <a:pt x="765" y="3516"/>
                    <a:pt x="776" y="3516"/>
                    <a:pt x="787" y="3517"/>
                  </a:cubicBezTo>
                  <a:cubicBezTo>
                    <a:pt x="1287" y="3517"/>
                    <a:pt x="1775" y="3564"/>
                    <a:pt x="2275" y="3600"/>
                  </a:cubicBezTo>
                  <a:cubicBezTo>
                    <a:pt x="2331" y="3579"/>
                    <a:pt x="2390" y="3568"/>
                    <a:pt x="2447" y="3568"/>
                  </a:cubicBezTo>
                  <a:cubicBezTo>
                    <a:pt x="2522" y="3568"/>
                    <a:pt x="2595" y="3588"/>
                    <a:pt x="2656" y="3636"/>
                  </a:cubicBezTo>
                  <a:cubicBezTo>
                    <a:pt x="2847" y="3648"/>
                    <a:pt x="3040" y="3654"/>
                    <a:pt x="3234" y="3654"/>
                  </a:cubicBezTo>
                  <a:cubicBezTo>
                    <a:pt x="3427" y="3654"/>
                    <a:pt x="3620" y="3648"/>
                    <a:pt x="3811" y="3636"/>
                  </a:cubicBezTo>
                  <a:cubicBezTo>
                    <a:pt x="3861" y="3628"/>
                    <a:pt x="3910" y="3624"/>
                    <a:pt x="3959" y="3624"/>
                  </a:cubicBezTo>
                  <a:cubicBezTo>
                    <a:pt x="4355" y="3624"/>
                    <a:pt x="4710" y="3873"/>
                    <a:pt x="4859" y="4255"/>
                  </a:cubicBezTo>
                  <a:cubicBezTo>
                    <a:pt x="5073" y="3421"/>
                    <a:pt x="4763" y="2612"/>
                    <a:pt x="4371" y="1862"/>
                  </a:cubicBezTo>
                  <a:cubicBezTo>
                    <a:pt x="4311" y="1588"/>
                    <a:pt x="4204" y="1338"/>
                    <a:pt x="4061" y="1100"/>
                  </a:cubicBezTo>
                  <a:cubicBezTo>
                    <a:pt x="3871" y="576"/>
                    <a:pt x="3549" y="183"/>
                    <a:pt x="3013" y="159"/>
                  </a:cubicBezTo>
                  <a:cubicBezTo>
                    <a:pt x="2870" y="88"/>
                    <a:pt x="2716" y="40"/>
                    <a:pt x="2561" y="16"/>
                  </a:cubicBezTo>
                  <a:cubicBezTo>
                    <a:pt x="2482" y="5"/>
                    <a:pt x="2406" y="0"/>
                    <a:pt x="233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35"/>
            <p:cNvSpPr/>
            <p:nvPr/>
          </p:nvSpPr>
          <p:spPr>
            <a:xfrm>
              <a:off x="5813365" y="1832032"/>
              <a:ext cx="175197" cy="154349"/>
            </a:xfrm>
            <a:custGeom>
              <a:rect b="b" l="l" r="r" t="t"/>
              <a:pathLst>
                <a:path extrusionOk="0" h="4679" w="5311">
                  <a:moveTo>
                    <a:pt x="2551" y="0"/>
                  </a:moveTo>
                  <a:cubicBezTo>
                    <a:pt x="2066" y="0"/>
                    <a:pt x="1580" y="192"/>
                    <a:pt x="1179" y="618"/>
                  </a:cubicBezTo>
                  <a:cubicBezTo>
                    <a:pt x="238" y="1607"/>
                    <a:pt x="0" y="3297"/>
                    <a:pt x="12" y="4678"/>
                  </a:cubicBezTo>
                  <a:cubicBezTo>
                    <a:pt x="48" y="4583"/>
                    <a:pt x="95" y="4488"/>
                    <a:pt x="167" y="4404"/>
                  </a:cubicBezTo>
                  <a:cubicBezTo>
                    <a:pt x="595" y="3916"/>
                    <a:pt x="1298" y="3928"/>
                    <a:pt x="1905" y="3904"/>
                  </a:cubicBezTo>
                  <a:cubicBezTo>
                    <a:pt x="2608" y="3869"/>
                    <a:pt x="3310" y="3857"/>
                    <a:pt x="4024" y="3785"/>
                  </a:cubicBezTo>
                  <a:cubicBezTo>
                    <a:pt x="4071" y="3778"/>
                    <a:pt x="4117" y="3775"/>
                    <a:pt x="4163" y="3775"/>
                  </a:cubicBezTo>
                  <a:cubicBezTo>
                    <a:pt x="4576" y="3775"/>
                    <a:pt x="4954" y="4057"/>
                    <a:pt x="5072" y="4464"/>
                  </a:cubicBezTo>
                  <a:cubicBezTo>
                    <a:pt x="5310" y="3333"/>
                    <a:pt x="4882" y="1761"/>
                    <a:pt x="4322" y="975"/>
                  </a:cubicBezTo>
                  <a:cubicBezTo>
                    <a:pt x="3881" y="362"/>
                    <a:pt x="3217" y="0"/>
                    <a:pt x="2551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35"/>
            <p:cNvSpPr/>
            <p:nvPr/>
          </p:nvSpPr>
          <p:spPr>
            <a:xfrm>
              <a:off x="5843185" y="2027186"/>
              <a:ext cx="25961" cy="9302"/>
            </a:xfrm>
            <a:custGeom>
              <a:rect b="b" l="l" r="r" t="t"/>
              <a:pathLst>
                <a:path extrusionOk="0" h="282" w="787">
                  <a:moveTo>
                    <a:pt x="1" y="1"/>
                  </a:moveTo>
                  <a:lnTo>
                    <a:pt x="1" y="1"/>
                  </a:lnTo>
                  <a:cubicBezTo>
                    <a:pt x="178" y="177"/>
                    <a:pt x="417" y="281"/>
                    <a:pt x="673" y="281"/>
                  </a:cubicBezTo>
                  <a:cubicBezTo>
                    <a:pt x="711" y="281"/>
                    <a:pt x="749" y="279"/>
                    <a:pt x="787" y="274"/>
                  </a:cubicBezTo>
                  <a:lnTo>
                    <a:pt x="787" y="203"/>
                  </a:lnTo>
                  <a:cubicBezTo>
                    <a:pt x="513" y="167"/>
                    <a:pt x="251" y="96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35"/>
            <p:cNvSpPr/>
            <p:nvPr/>
          </p:nvSpPr>
          <p:spPr>
            <a:xfrm>
              <a:off x="5814123" y="2001258"/>
              <a:ext cx="12205" cy="16527"/>
            </a:xfrm>
            <a:custGeom>
              <a:rect b="b" l="l" r="r" t="t"/>
              <a:pathLst>
                <a:path extrusionOk="0" h="501" w="370">
                  <a:moveTo>
                    <a:pt x="13" y="1"/>
                  </a:moveTo>
                  <a:cubicBezTo>
                    <a:pt x="1" y="13"/>
                    <a:pt x="1" y="25"/>
                    <a:pt x="13" y="25"/>
                  </a:cubicBezTo>
                  <a:cubicBezTo>
                    <a:pt x="1" y="251"/>
                    <a:pt x="156" y="441"/>
                    <a:pt x="370" y="501"/>
                  </a:cubicBezTo>
                  <a:cubicBezTo>
                    <a:pt x="239" y="382"/>
                    <a:pt x="120" y="239"/>
                    <a:pt x="37" y="84"/>
                  </a:cubicBezTo>
                  <a:cubicBezTo>
                    <a:pt x="25" y="60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35"/>
            <p:cNvSpPr/>
            <p:nvPr/>
          </p:nvSpPr>
          <p:spPr>
            <a:xfrm>
              <a:off x="5812573" y="1956527"/>
              <a:ext cx="175197" cy="79335"/>
            </a:xfrm>
            <a:custGeom>
              <a:rect b="b" l="l" r="r" t="t"/>
              <a:pathLst>
                <a:path extrusionOk="0" h="2405" w="5311">
                  <a:moveTo>
                    <a:pt x="4178" y="1"/>
                  </a:moveTo>
                  <a:cubicBezTo>
                    <a:pt x="4131" y="1"/>
                    <a:pt x="4084" y="4"/>
                    <a:pt x="4036" y="11"/>
                  </a:cubicBezTo>
                  <a:cubicBezTo>
                    <a:pt x="3334" y="83"/>
                    <a:pt x="2632" y="95"/>
                    <a:pt x="1929" y="130"/>
                  </a:cubicBezTo>
                  <a:cubicBezTo>
                    <a:pt x="1322" y="154"/>
                    <a:pt x="607" y="130"/>
                    <a:pt x="191" y="630"/>
                  </a:cubicBezTo>
                  <a:cubicBezTo>
                    <a:pt x="131" y="714"/>
                    <a:pt x="72" y="809"/>
                    <a:pt x="48" y="904"/>
                  </a:cubicBezTo>
                  <a:cubicBezTo>
                    <a:pt x="0" y="1047"/>
                    <a:pt x="0" y="1202"/>
                    <a:pt x="60" y="1345"/>
                  </a:cubicBezTo>
                  <a:cubicBezTo>
                    <a:pt x="72" y="1381"/>
                    <a:pt x="72" y="1404"/>
                    <a:pt x="96" y="1440"/>
                  </a:cubicBezTo>
                  <a:cubicBezTo>
                    <a:pt x="167" y="1595"/>
                    <a:pt x="286" y="1738"/>
                    <a:pt x="417" y="1845"/>
                  </a:cubicBezTo>
                  <a:cubicBezTo>
                    <a:pt x="572" y="1976"/>
                    <a:pt x="738" y="2071"/>
                    <a:pt x="929" y="2143"/>
                  </a:cubicBezTo>
                  <a:cubicBezTo>
                    <a:pt x="1179" y="2238"/>
                    <a:pt x="1441" y="2309"/>
                    <a:pt x="1715" y="2333"/>
                  </a:cubicBezTo>
                  <a:cubicBezTo>
                    <a:pt x="1750" y="1785"/>
                    <a:pt x="1917" y="1250"/>
                    <a:pt x="2203" y="773"/>
                  </a:cubicBezTo>
                  <a:cubicBezTo>
                    <a:pt x="2272" y="659"/>
                    <a:pt x="2382" y="608"/>
                    <a:pt x="2493" y="608"/>
                  </a:cubicBezTo>
                  <a:cubicBezTo>
                    <a:pt x="2670" y="608"/>
                    <a:pt x="2846" y="739"/>
                    <a:pt x="2846" y="952"/>
                  </a:cubicBezTo>
                  <a:cubicBezTo>
                    <a:pt x="2882" y="1452"/>
                    <a:pt x="2870" y="1928"/>
                    <a:pt x="2870" y="2405"/>
                  </a:cubicBezTo>
                  <a:cubicBezTo>
                    <a:pt x="3322" y="2393"/>
                    <a:pt x="3727" y="2357"/>
                    <a:pt x="4036" y="2345"/>
                  </a:cubicBezTo>
                  <a:cubicBezTo>
                    <a:pt x="4965" y="2285"/>
                    <a:pt x="5310" y="1357"/>
                    <a:pt x="5096" y="690"/>
                  </a:cubicBezTo>
                  <a:cubicBezTo>
                    <a:pt x="4978" y="283"/>
                    <a:pt x="4600" y="1"/>
                    <a:pt x="417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35"/>
            <p:cNvSpPr/>
            <p:nvPr/>
          </p:nvSpPr>
          <p:spPr>
            <a:xfrm>
              <a:off x="6076902" y="2055489"/>
              <a:ext cx="81710" cy="77982"/>
            </a:xfrm>
            <a:custGeom>
              <a:rect b="b" l="l" r="r" t="t"/>
              <a:pathLst>
                <a:path extrusionOk="0" h="2364" w="2477">
                  <a:moveTo>
                    <a:pt x="1304" y="0"/>
                  </a:moveTo>
                  <a:cubicBezTo>
                    <a:pt x="1255" y="0"/>
                    <a:pt x="1205" y="4"/>
                    <a:pt x="1155" y="12"/>
                  </a:cubicBezTo>
                  <a:cubicBezTo>
                    <a:pt x="965" y="24"/>
                    <a:pt x="774" y="30"/>
                    <a:pt x="582" y="30"/>
                  </a:cubicBezTo>
                  <a:cubicBezTo>
                    <a:pt x="390" y="30"/>
                    <a:pt x="197" y="24"/>
                    <a:pt x="0" y="12"/>
                  </a:cubicBezTo>
                  <a:lnTo>
                    <a:pt x="0" y="12"/>
                  </a:lnTo>
                  <a:cubicBezTo>
                    <a:pt x="48" y="36"/>
                    <a:pt x="84" y="71"/>
                    <a:pt x="107" y="107"/>
                  </a:cubicBezTo>
                  <a:cubicBezTo>
                    <a:pt x="584" y="869"/>
                    <a:pt x="512" y="1643"/>
                    <a:pt x="155" y="2345"/>
                  </a:cubicBezTo>
                  <a:cubicBezTo>
                    <a:pt x="322" y="2357"/>
                    <a:pt x="488" y="2363"/>
                    <a:pt x="655" y="2363"/>
                  </a:cubicBezTo>
                  <a:cubicBezTo>
                    <a:pt x="822" y="2363"/>
                    <a:pt x="988" y="2357"/>
                    <a:pt x="1155" y="2345"/>
                  </a:cubicBezTo>
                  <a:cubicBezTo>
                    <a:pt x="2143" y="2310"/>
                    <a:pt x="2477" y="1309"/>
                    <a:pt x="2203" y="631"/>
                  </a:cubicBezTo>
                  <a:cubicBezTo>
                    <a:pt x="2065" y="249"/>
                    <a:pt x="1701" y="0"/>
                    <a:pt x="130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35"/>
            <p:cNvSpPr/>
            <p:nvPr/>
          </p:nvSpPr>
          <p:spPr>
            <a:xfrm>
              <a:off x="5983415" y="2051926"/>
              <a:ext cx="80951" cy="74651"/>
            </a:xfrm>
            <a:custGeom>
              <a:rect b="b" l="l" r="r" t="t"/>
              <a:pathLst>
                <a:path extrusionOk="0" h="2263" w="2454">
                  <a:moveTo>
                    <a:pt x="933" y="0"/>
                  </a:moveTo>
                  <a:cubicBezTo>
                    <a:pt x="646" y="0"/>
                    <a:pt x="364" y="153"/>
                    <a:pt x="227" y="417"/>
                  </a:cubicBezTo>
                  <a:cubicBezTo>
                    <a:pt x="0" y="846"/>
                    <a:pt x="131" y="1382"/>
                    <a:pt x="524" y="1668"/>
                  </a:cubicBezTo>
                  <a:cubicBezTo>
                    <a:pt x="893" y="1941"/>
                    <a:pt x="1322" y="2144"/>
                    <a:pt x="1763" y="2263"/>
                  </a:cubicBezTo>
                  <a:cubicBezTo>
                    <a:pt x="2096" y="1644"/>
                    <a:pt x="2156" y="1013"/>
                    <a:pt x="2298" y="298"/>
                  </a:cubicBezTo>
                  <a:cubicBezTo>
                    <a:pt x="2310" y="203"/>
                    <a:pt x="2370" y="132"/>
                    <a:pt x="2453" y="84"/>
                  </a:cubicBezTo>
                  <a:cubicBezTo>
                    <a:pt x="1965" y="48"/>
                    <a:pt x="1477" y="1"/>
                    <a:pt x="965" y="1"/>
                  </a:cubicBezTo>
                  <a:cubicBezTo>
                    <a:pt x="954" y="0"/>
                    <a:pt x="944" y="0"/>
                    <a:pt x="93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35"/>
            <p:cNvSpPr/>
            <p:nvPr/>
          </p:nvSpPr>
          <p:spPr>
            <a:xfrm>
              <a:off x="5865584" y="1976814"/>
              <a:ext cx="258523" cy="369856"/>
            </a:xfrm>
            <a:custGeom>
              <a:rect b="b" l="l" r="r" t="t"/>
              <a:pathLst>
                <a:path extrusionOk="0" h="11212" w="7837">
                  <a:moveTo>
                    <a:pt x="893" y="1"/>
                  </a:moveTo>
                  <a:cubicBezTo>
                    <a:pt x="780" y="1"/>
                    <a:pt x="666" y="53"/>
                    <a:pt x="596" y="170"/>
                  </a:cubicBezTo>
                  <a:cubicBezTo>
                    <a:pt x="298" y="635"/>
                    <a:pt x="132" y="1182"/>
                    <a:pt x="108" y="1730"/>
                  </a:cubicBezTo>
                  <a:lnTo>
                    <a:pt x="108" y="1813"/>
                  </a:lnTo>
                  <a:cubicBezTo>
                    <a:pt x="1" y="3575"/>
                    <a:pt x="870" y="5683"/>
                    <a:pt x="1429" y="7052"/>
                  </a:cubicBezTo>
                  <a:cubicBezTo>
                    <a:pt x="1775" y="7885"/>
                    <a:pt x="2179" y="8719"/>
                    <a:pt x="2870" y="9314"/>
                  </a:cubicBezTo>
                  <a:cubicBezTo>
                    <a:pt x="3061" y="9493"/>
                    <a:pt x="3287" y="9648"/>
                    <a:pt x="3525" y="9767"/>
                  </a:cubicBezTo>
                  <a:lnTo>
                    <a:pt x="3632" y="9838"/>
                  </a:lnTo>
                  <a:cubicBezTo>
                    <a:pt x="4556" y="10454"/>
                    <a:pt x="5163" y="11212"/>
                    <a:pt x="6332" y="11212"/>
                  </a:cubicBezTo>
                  <a:cubicBezTo>
                    <a:pt x="6383" y="11212"/>
                    <a:pt x="6436" y="11210"/>
                    <a:pt x="6490" y="11207"/>
                  </a:cubicBezTo>
                  <a:cubicBezTo>
                    <a:pt x="7837" y="11128"/>
                    <a:pt x="7688" y="9251"/>
                    <a:pt x="6431" y="9251"/>
                  </a:cubicBezTo>
                  <a:cubicBezTo>
                    <a:pt x="6366" y="9251"/>
                    <a:pt x="6298" y="9256"/>
                    <a:pt x="6228" y="9267"/>
                  </a:cubicBezTo>
                  <a:cubicBezTo>
                    <a:pt x="6195" y="9271"/>
                    <a:pt x="6161" y="9273"/>
                    <a:pt x="6126" y="9273"/>
                  </a:cubicBezTo>
                  <a:cubicBezTo>
                    <a:pt x="5605" y="9273"/>
                    <a:pt x="4949" y="8788"/>
                    <a:pt x="4525" y="8576"/>
                  </a:cubicBezTo>
                  <a:cubicBezTo>
                    <a:pt x="4334" y="8481"/>
                    <a:pt x="4108" y="8397"/>
                    <a:pt x="3894" y="8302"/>
                  </a:cubicBezTo>
                  <a:cubicBezTo>
                    <a:pt x="4346" y="8016"/>
                    <a:pt x="4727" y="7528"/>
                    <a:pt x="5037" y="7112"/>
                  </a:cubicBezTo>
                  <a:cubicBezTo>
                    <a:pt x="5382" y="6671"/>
                    <a:pt x="5680" y="6183"/>
                    <a:pt x="5918" y="5671"/>
                  </a:cubicBezTo>
                  <a:cubicBezTo>
                    <a:pt x="6168" y="5385"/>
                    <a:pt x="6394" y="5076"/>
                    <a:pt x="6561" y="4742"/>
                  </a:cubicBezTo>
                  <a:cubicBezTo>
                    <a:pt x="6918" y="4028"/>
                    <a:pt x="7001" y="3254"/>
                    <a:pt x="6525" y="2504"/>
                  </a:cubicBezTo>
                  <a:cubicBezTo>
                    <a:pt x="6490" y="2456"/>
                    <a:pt x="6454" y="2421"/>
                    <a:pt x="6418" y="2397"/>
                  </a:cubicBezTo>
                  <a:cubicBezTo>
                    <a:pt x="6350" y="2356"/>
                    <a:pt x="6275" y="2335"/>
                    <a:pt x="6201" y="2335"/>
                  </a:cubicBezTo>
                  <a:cubicBezTo>
                    <a:pt x="6144" y="2335"/>
                    <a:pt x="6089" y="2347"/>
                    <a:pt x="6037" y="2373"/>
                  </a:cubicBezTo>
                  <a:cubicBezTo>
                    <a:pt x="5954" y="2409"/>
                    <a:pt x="5882" y="2492"/>
                    <a:pt x="5870" y="2587"/>
                  </a:cubicBezTo>
                  <a:cubicBezTo>
                    <a:pt x="5739" y="3302"/>
                    <a:pt x="5668" y="3921"/>
                    <a:pt x="5347" y="4552"/>
                  </a:cubicBezTo>
                  <a:cubicBezTo>
                    <a:pt x="5287" y="4659"/>
                    <a:pt x="5227" y="4766"/>
                    <a:pt x="5156" y="4873"/>
                  </a:cubicBezTo>
                  <a:cubicBezTo>
                    <a:pt x="4644" y="5647"/>
                    <a:pt x="3977" y="6278"/>
                    <a:pt x="3358" y="6945"/>
                  </a:cubicBezTo>
                  <a:cubicBezTo>
                    <a:pt x="3334" y="6969"/>
                    <a:pt x="3322" y="6993"/>
                    <a:pt x="3311" y="7016"/>
                  </a:cubicBezTo>
                  <a:cubicBezTo>
                    <a:pt x="3180" y="7112"/>
                    <a:pt x="3061" y="7195"/>
                    <a:pt x="2930" y="7278"/>
                  </a:cubicBezTo>
                  <a:cubicBezTo>
                    <a:pt x="2727" y="6909"/>
                    <a:pt x="2537" y="6528"/>
                    <a:pt x="2382" y="6147"/>
                  </a:cubicBezTo>
                  <a:cubicBezTo>
                    <a:pt x="2013" y="5302"/>
                    <a:pt x="1703" y="4421"/>
                    <a:pt x="1453" y="3528"/>
                  </a:cubicBezTo>
                  <a:cubicBezTo>
                    <a:pt x="1322" y="2956"/>
                    <a:pt x="1251" y="2373"/>
                    <a:pt x="1263" y="1790"/>
                  </a:cubicBezTo>
                  <a:cubicBezTo>
                    <a:pt x="1263" y="1313"/>
                    <a:pt x="1275" y="837"/>
                    <a:pt x="1239" y="337"/>
                  </a:cubicBezTo>
                  <a:cubicBezTo>
                    <a:pt x="1239" y="127"/>
                    <a:pt x="1067" y="1"/>
                    <a:pt x="893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35"/>
            <p:cNvSpPr/>
            <p:nvPr/>
          </p:nvSpPr>
          <p:spPr>
            <a:xfrm>
              <a:off x="8313652" y="763237"/>
              <a:ext cx="326642" cy="316284"/>
            </a:xfrm>
            <a:custGeom>
              <a:rect b="b" l="l" r="r" t="t"/>
              <a:pathLst>
                <a:path extrusionOk="0" h="9588" w="9902">
                  <a:moveTo>
                    <a:pt x="3352" y="1"/>
                  </a:moveTo>
                  <a:cubicBezTo>
                    <a:pt x="3115" y="1"/>
                    <a:pt x="2868" y="21"/>
                    <a:pt x="2608" y="62"/>
                  </a:cubicBezTo>
                  <a:cubicBezTo>
                    <a:pt x="2393" y="109"/>
                    <a:pt x="2215" y="264"/>
                    <a:pt x="2143" y="467"/>
                  </a:cubicBezTo>
                  <a:cubicBezTo>
                    <a:pt x="1893" y="490"/>
                    <a:pt x="1655" y="562"/>
                    <a:pt x="1429" y="669"/>
                  </a:cubicBezTo>
                  <a:cubicBezTo>
                    <a:pt x="1750" y="907"/>
                    <a:pt x="2060" y="1157"/>
                    <a:pt x="2358" y="1407"/>
                  </a:cubicBezTo>
                  <a:cubicBezTo>
                    <a:pt x="2703" y="1455"/>
                    <a:pt x="3048" y="1550"/>
                    <a:pt x="3346" y="1610"/>
                  </a:cubicBezTo>
                  <a:cubicBezTo>
                    <a:pt x="4072" y="1753"/>
                    <a:pt x="4787" y="1943"/>
                    <a:pt x="5501" y="2181"/>
                  </a:cubicBezTo>
                  <a:cubicBezTo>
                    <a:pt x="5806" y="2279"/>
                    <a:pt x="5672" y="2717"/>
                    <a:pt x="5392" y="2717"/>
                  </a:cubicBezTo>
                  <a:cubicBezTo>
                    <a:pt x="5366" y="2717"/>
                    <a:pt x="5339" y="2713"/>
                    <a:pt x="5310" y="2705"/>
                  </a:cubicBezTo>
                  <a:cubicBezTo>
                    <a:pt x="4644" y="2503"/>
                    <a:pt x="3977" y="2348"/>
                    <a:pt x="3298" y="2229"/>
                  </a:cubicBezTo>
                  <a:lnTo>
                    <a:pt x="3298" y="2229"/>
                  </a:lnTo>
                  <a:cubicBezTo>
                    <a:pt x="3560" y="2479"/>
                    <a:pt x="3834" y="2741"/>
                    <a:pt x="4084" y="3003"/>
                  </a:cubicBezTo>
                  <a:cubicBezTo>
                    <a:pt x="5168" y="3169"/>
                    <a:pt x="6299" y="3824"/>
                    <a:pt x="7096" y="4443"/>
                  </a:cubicBezTo>
                  <a:cubicBezTo>
                    <a:pt x="7335" y="4620"/>
                    <a:pt x="7194" y="5032"/>
                    <a:pt x="6941" y="5032"/>
                  </a:cubicBezTo>
                  <a:cubicBezTo>
                    <a:pt x="6903" y="5032"/>
                    <a:pt x="6864" y="5023"/>
                    <a:pt x="6823" y="5003"/>
                  </a:cubicBezTo>
                  <a:cubicBezTo>
                    <a:pt x="6322" y="4753"/>
                    <a:pt x="5822" y="4539"/>
                    <a:pt x="5310" y="4360"/>
                  </a:cubicBezTo>
                  <a:lnTo>
                    <a:pt x="5310" y="4360"/>
                  </a:lnTo>
                  <a:cubicBezTo>
                    <a:pt x="5370" y="4420"/>
                    <a:pt x="5430" y="4491"/>
                    <a:pt x="5477" y="4562"/>
                  </a:cubicBezTo>
                  <a:cubicBezTo>
                    <a:pt x="5822" y="4967"/>
                    <a:pt x="6132" y="5396"/>
                    <a:pt x="6442" y="5836"/>
                  </a:cubicBezTo>
                  <a:cubicBezTo>
                    <a:pt x="6497" y="5750"/>
                    <a:pt x="6588" y="5705"/>
                    <a:pt x="6685" y="5705"/>
                  </a:cubicBezTo>
                  <a:cubicBezTo>
                    <a:pt x="6735" y="5705"/>
                    <a:pt x="6786" y="5717"/>
                    <a:pt x="6834" y="5741"/>
                  </a:cubicBezTo>
                  <a:lnTo>
                    <a:pt x="7930" y="6217"/>
                  </a:lnTo>
                  <a:cubicBezTo>
                    <a:pt x="8298" y="6375"/>
                    <a:pt x="8164" y="6914"/>
                    <a:pt x="7832" y="6914"/>
                  </a:cubicBezTo>
                  <a:cubicBezTo>
                    <a:pt x="7789" y="6914"/>
                    <a:pt x="7742" y="6905"/>
                    <a:pt x="7692" y="6884"/>
                  </a:cubicBezTo>
                  <a:lnTo>
                    <a:pt x="6918" y="6575"/>
                  </a:lnTo>
                  <a:lnTo>
                    <a:pt x="6918" y="6575"/>
                  </a:lnTo>
                  <a:cubicBezTo>
                    <a:pt x="7251" y="7098"/>
                    <a:pt x="7585" y="7622"/>
                    <a:pt x="7942" y="8146"/>
                  </a:cubicBezTo>
                  <a:cubicBezTo>
                    <a:pt x="8030" y="8279"/>
                    <a:pt x="7915" y="8438"/>
                    <a:pt x="7796" y="8438"/>
                  </a:cubicBezTo>
                  <a:cubicBezTo>
                    <a:pt x="7755" y="8438"/>
                    <a:pt x="7714" y="8418"/>
                    <a:pt x="7680" y="8372"/>
                  </a:cubicBezTo>
                  <a:cubicBezTo>
                    <a:pt x="7275" y="7849"/>
                    <a:pt x="6834" y="7337"/>
                    <a:pt x="6382" y="6860"/>
                  </a:cubicBezTo>
                  <a:lnTo>
                    <a:pt x="6382" y="6860"/>
                  </a:lnTo>
                  <a:cubicBezTo>
                    <a:pt x="6334" y="7098"/>
                    <a:pt x="6346" y="7348"/>
                    <a:pt x="6394" y="7575"/>
                  </a:cubicBezTo>
                  <a:cubicBezTo>
                    <a:pt x="6430" y="7789"/>
                    <a:pt x="6299" y="7980"/>
                    <a:pt x="6096" y="8015"/>
                  </a:cubicBezTo>
                  <a:cubicBezTo>
                    <a:pt x="6079" y="8017"/>
                    <a:pt x="6063" y="8018"/>
                    <a:pt x="6046" y="8018"/>
                  </a:cubicBezTo>
                  <a:cubicBezTo>
                    <a:pt x="5853" y="8018"/>
                    <a:pt x="5689" y="7892"/>
                    <a:pt x="5656" y="7706"/>
                  </a:cubicBezTo>
                  <a:cubicBezTo>
                    <a:pt x="5537" y="7229"/>
                    <a:pt x="5608" y="6729"/>
                    <a:pt x="5858" y="6301"/>
                  </a:cubicBezTo>
                  <a:cubicBezTo>
                    <a:pt x="5560" y="6003"/>
                    <a:pt x="5275" y="5694"/>
                    <a:pt x="4989" y="5384"/>
                  </a:cubicBezTo>
                  <a:cubicBezTo>
                    <a:pt x="4775" y="5158"/>
                    <a:pt x="4560" y="4932"/>
                    <a:pt x="4346" y="4705"/>
                  </a:cubicBezTo>
                  <a:lnTo>
                    <a:pt x="4346" y="4705"/>
                  </a:lnTo>
                  <a:cubicBezTo>
                    <a:pt x="4358" y="4765"/>
                    <a:pt x="4370" y="4836"/>
                    <a:pt x="4370" y="4884"/>
                  </a:cubicBezTo>
                  <a:cubicBezTo>
                    <a:pt x="4429" y="5265"/>
                    <a:pt x="4679" y="6277"/>
                    <a:pt x="4084" y="6372"/>
                  </a:cubicBezTo>
                  <a:cubicBezTo>
                    <a:pt x="4056" y="6377"/>
                    <a:pt x="4028" y="6380"/>
                    <a:pt x="4002" y="6380"/>
                  </a:cubicBezTo>
                  <a:cubicBezTo>
                    <a:pt x="3490" y="6380"/>
                    <a:pt x="3389" y="5425"/>
                    <a:pt x="3310" y="5074"/>
                  </a:cubicBezTo>
                  <a:cubicBezTo>
                    <a:pt x="3227" y="4670"/>
                    <a:pt x="3060" y="4086"/>
                    <a:pt x="3120" y="3598"/>
                  </a:cubicBezTo>
                  <a:cubicBezTo>
                    <a:pt x="3108" y="3562"/>
                    <a:pt x="3096" y="3515"/>
                    <a:pt x="3084" y="3479"/>
                  </a:cubicBezTo>
                  <a:cubicBezTo>
                    <a:pt x="2763" y="3181"/>
                    <a:pt x="2441" y="2884"/>
                    <a:pt x="2108" y="2598"/>
                  </a:cubicBezTo>
                  <a:lnTo>
                    <a:pt x="2108" y="2610"/>
                  </a:lnTo>
                  <a:cubicBezTo>
                    <a:pt x="2120" y="3038"/>
                    <a:pt x="2167" y="3467"/>
                    <a:pt x="2251" y="3884"/>
                  </a:cubicBezTo>
                  <a:cubicBezTo>
                    <a:pt x="2297" y="4131"/>
                    <a:pt x="2115" y="4270"/>
                    <a:pt x="1923" y="4270"/>
                  </a:cubicBezTo>
                  <a:cubicBezTo>
                    <a:pt x="1773" y="4270"/>
                    <a:pt x="1617" y="4185"/>
                    <a:pt x="1560" y="4003"/>
                  </a:cubicBezTo>
                  <a:cubicBezTo>
                    <a:pt x="1429" y="3527"/>
                    <a:pt x="1405" y="3038"/>
                    <a:pt x="1489" y="2550"/>
                  </a:cubicBezTo>
                  <a:cubicBezTo>
                    <a:pt x="1500" y="2419"/>
                    <a:pt x="1596" y="2312"/>
                    <a:pt x="1739" y="2288"/>
                  </a:cubicBezTo>
                  <a:cubicBezTo>
                    <a:pt x="1358" y="1991"/>
                    <a:pt x="977" y="1693"/>
                    <a:pt x="584" y="1407"/>
                  </a:cubicBezTo>
                  <a:cubicBezTo>
                    <a:pt x="274" y="1836"/>
                    <a:pt x="107" y="2348"/>
                    <a:pt x="84" y="2884"/>
                  </a:cubicBezTo>
                  <a:cubicBezTo>
                    <a:pt x="0" y="4765"/>
                    <a:pt x="1548" y="6265"/>
                    <a:pt x="2989" y="7229"/>
                  </a:cubicBezTo>
                  <a:cubicBezTo>
                    <a:pt x="4608" y="8277"/>
                    <a:pt x="6382" y="9063"/>
                    <a:pt x="8251" y="9551"/>
                  </a:cubicBezTo>
                  <a:cubicBezTo>
                    <a:pt x="8341" y="9576"/>
                    <a:pt x="8433" y="9588"/>
                    <a:pt x="8525" y="9588"/>
                  </a:cubicBezTo>
                  <a:cubicBezTo>
                    <a:pt x="9222" y="9588"/>
                    <a:pt x="9901" y="8908"/>
                    <a:pt x="9501" y="8182"/>
                  </a:cubicBezTo>
                  <a:cubicBezTo>
                    <a:pt x="8041" y="5453"/>
                    <a:pt x="7281" y="1"/>
                    <a:pt x="335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35"/>
            <p:cNvSpPr/>
            <p:nvPr/>
          </p:nvSpPr>
          <p:spPr>
            <a:xfrm>
              <a:off x="8169893" y="703661"/>
              <a:ext cx="417589" cy="337759"/>
            </a:xfrm>
            <a:custGeom>
              <a:rect b="b" l="l" r="r" t="t"/>
              <a:pathLst>
                <a:path extrusionOk="0" h="10239" w="12659">
                  <a:moveTo>
                    <a:pt x="783" y="0"/>
                  </a:moveTo>
                  <a:cubicBezTo>
                    <a:pt x="588" y="0"/>
                    <a:pt x="398" y="29"/>
                    <a:pt x="215" y="94"/>
                  </a:cubicBezTo>
                  <a:cubicBezTo>
                    <a:pt x="48" y="165"/>
                    <a:pt x="1" y="380"/>
                    <a:pt x="108" y="522"/>
                  </a:cubicBezTo>
                  <a:cubicBezTo>
                    <a:pt x="453" y="963"/>
                    <a:pt x="941" y="1094"/>
                    <a:pt x="1441" y="1308"/>
                  </a:cubicBezTo>
                  <a:cubicBezTo>
                    <a:pt x="2096" y="1558"/>
                    <a:pt x="2739" y="1868"/>
                    <a:pt x="3358" y="2201"/>
                  </a:cubicBezTo>
                  <a:cubicBezTo>
                    <a:pt x="3906" y="2511"/>
                    <a:pt x="4430" y="2844"/>
                    <a:pt x="4942" y="3213"/>
                  </a:cubicBezTo>
                  <a:cubicBezTo>
                    <a:pt x="5335" y="3487"/>
                    <a:pt x="5716" y="3785"/>
                    <a:pt x="6097" y="4094"/>
                  </a:cubicBezTo>
                  <a:cubicBezTo>
                    <a:pt x="5954" y="4118"/>
                    <a:pt x="5858" y="4225"/>
                    <a:pt x="5847" y="4356"/>
                  </a:cubicBezTo>
                  <a:cubicBezTo>
                    <a:pt x="5763" y="4844"/>
                    <a:pt x="5787" y="5333"/>
                    <a:pt x="5918" y="5809"/>
                  </a:cubicBezTo>
                  <a:cubicBezTo>
                    <a:pt x="5976" y="5993"/>
                    <a:pt x="6134" y="6080"/>
                    <a:pt x="6285" y="6080"/>
                  </a:cubicBezTo>
                  <a:cubicBezTo>
                    <a:pt x="6476" y="6080"/>
                    <a:pt x="6655" y="5942"/>
                    <a:pt x="6609" y="5690"/>
                  </a:cubicBezTo>
                  <a:cubicBezTo>
                    <a:pt x="6525" y="5273"/>
                    <a:pt x="6478" y="4844"/>
                    <a:pt x="6466" y="4416"/>
                  </a:cubicBezTo>
                  <a:lnTo>
                    <a:pt x="6466" y="4404"/>
                  </a:lnTo>
                  <a:cubicBezTo>
                    <a:pt x="6799" y="4690"/>
                    <a:pt x="7121" y="4987"/>
                    <a:pt x="7442" y="5285"/>
                  </a:cubicBezTo>
                  <a:cubicBezTo>
                    <a:pt x="7454" y="5321"/>
                    <a:pt x="7466" y="5368"/>
                    <a:pt x="7478" y="5404"/>
                  </a:cubicBezTo>
                  <a:cubicBezTo>
                    <a:pt x="7418" y="5892"/>
                    <a:pt x="7585" y="6476"/>
                    <a:pt x="7668" y="6880"/>
                  </a:cubicBezTo>
                  <a:cubicBezTo>
                    <a:pt x="7747" y="7231"/>
                    <a:pt x="7848" y="8186"/>
                    <a:pt x="8360" y="8186"/>
                  </a:cubicBezTo>
                  <a:cubicBezTo>
                    <a:pt x="8386" y="8186"/>
                    <a:pt x="8414" y="8183"/>
                    <a:pt x="8442" y="8178"/>
                  </a:cubicBezTo>
                  <a:cubicBezTo>
                    <a:pt x="9037" y="8071"/>
                    <a:pt x="8787" y="7071"/>
                    <a:pt x="8728" y="6690"/>
                  </a:cubicBezTo>
                  <a:cubicBezTo>
                    <a:pt x="8728" y="6630"/>
                    <a:pt x="8716" y="6571"/>
                    <a:pt x="8704" y="6511"/>
                  </a:cubicBezTo>
                  <a:lnTo>
                    <a:pt x="8704" y="6511"/>
                  </a:lnTo>
                  <a:cubicBezTo>
                    <a:pt x="8918" y="6738"/>
                    <a:pt x="9133" y="6964"/>
                    <a:pt x="9347" y="7190"/>
                  </a:cubicBezTo>
                  <a:cubicBezTo>
                    <a:pt x="9633" y="7500"/>
                    <a:pt x="9918" y="7809"/>
                    <a:pt x="10216" y="8107"/>
                  </a:cubicBezTo>
                  <a:cubicBezTo>
                    <a:pt x="9966" y="8535"/>
                    <a:pt x="9895" y="9035"/>
                    <a:pt x="10014" y="9512"/>
                  </a:cubicBezTo>
                  <a:cubicBezTo>
                    <a:pt x="10047" y="9698"/>
                    <a:pt x="10211" y="9824"/>
                    <a:pt x="10404" y="9824"/>
                  </a:cubicBezTo>
                  <a:cubicBezTo>
                    <a:pt x="10421" y="9824"/>
                    <a:pt x="10437" y="9823"/>
                    <a:pt x="10454" y="9821"/>
                  </a:cubicBezTo>
                  <a:cubicBezTo>
                    <a:pt x="10657" y="9786"/>
                    <a:pt x="10788" y="9583"/>
                    <a:pt x="10752" y="9381"/>
                  </a:cubicBezTo>
                  <a:cubicBezTo>
                    <a:pt x="10704" y="9143"/>
                    <a:pt x="10692" y="8904"/>
                    <a:pt x="10740" y="8666"/>
                  </a:cubicBezTo>
                  <a:lnTo>
                    <a:pt x="10740" y="8666"/>
                  </a:lnTo>
                  <a:cubicBezTo>
                    <a:pt x="11192" y="9143"/>
                    <a:pt x="11633" y="9643"/>
                    <a:pt x="12038" y="10167"/>
                  </a:cubicBezTo>
                  <a:cubicBezTo>
                    <a:pt x="12073" y="10218"/>
                    <a:pt x="12117" y="10239"/>
                    <a:pt x="12160" y="10239"/>
                  </a:cubicBezTo>
                  <a:cubicBezTo>
                    <a:pt x="12277" y="10239"/>
                    <a:pt x="12387" y="10083"/>
                    <a:pt x="12300" y="9952"/>
                  </a:cubicBezTo>
                  <a:cubicBezTo>
                    <a:pt x="11943" y="9428"/>
                    <a:pt x="11609" y="8904"/>
                    <a:pt x="11276" y="8381"/>
                  </a:cubicBezTo>
                  <a:lnTo>
                    <a:pt x="11276" y="8381"/>
                  </a:lnTo>
                  <a:lnTo>
                    <a:pt x="12050" y="8690"/>
                  </a:lnTo>
                  <a:cubicBezTo>
                    <a:pt x="12097" y="8709"/>
                    <a:pt x="12143" y="8717"/>
                    <a:pt x="12185" y="8717"/>
                  </a:cubicBezTo>
                  <a:cubicBezTo>
                    <a:pt x="12521" y="8717"/>
                    <a:pt x="12658" y="8182"/>
                    <a:pt x="12288" y="8023"/>
                  </a:cubicBezTo>
                  <a:lnTo>
                    <a:pt x="11192" y="7535"/>
                  </a:lnTo>
                  <a:cubicBezTo>
                    <a:pt x="11148" y="7517"/>
                    <a:pt x="11101" y="7507"/>
                    <a:pt x="11054" y="7507"/>
                  </a:cubicBezTo>
                  <a:cubicBezTo>
                    <a:pt x="10952" y="7507"/>
                    <a:pt x="10853" y="7552"/>
                    <a:pt x="10788" y="7642"/>
                  </a:cubicBezTo>
                  <a:cubicBezTo>
                    <a:pt x="10490" y="7202"/>
                    <a:pt x="10180" y="6773"/>
                    <a:pt x="9835" y="6368"/>
                  </a:cubicBezTo>
                  <a:cubicBezTo>
                    <a:pt x="9788" y="6297"/>
                    <a:pt x="9728" y="6226"/>
                    <a:pt x="9668" y="6166"/>
                  </a:cubicBezTo>
                  <a:lnTo>
                    <a:pt x="9668" y="6166"/>
                  </a:lnTo>
                  <a:cubicBezTo>
                    <a:pt x="10180" y="6345"/>
                    <a:pt x="10680" y="6559"/>
                    <a:pt x="11169" y="6809"/>
                  </a:cubicBezTo>
                  <a:cubicBezTo>
                    <a:pt x="11211" y="6829"/>
                    <a:pt x="11252" y="6838"/>
                    <a:pt x="11290" y="6838"/>
                  </a:cubicBezTo>
                  <a:cubicBezTo>
                    <a:pt x="11549" y="6838"/>
                    <a:pt x="11683" y="6426"/>
                    <a:pt x="11454" y="6249"/>
                  </a:cubicBezTo>
                  <a:cubicBezTo>
                    <a:pt x="10645" y="5630"/>
                    <a:pt x="9514" y="4975"/>
                    <a:pt x="8442" y="4809"/>
                  </a:cubicBezTo>
                  <a:cubicBezTo>
                    <a:pt x="8180" y="4547"/>
                    <a:pt x="7918" y="4285"/>
                    <a:pt x="7644" y="4035"/>
                  </a:cubicBezTo>
                  <a:lnTo>
                    <a:pt x="7644" y="4035"/>
                  </a:lnTo>
                  <a:cubicBezTo>
                    <a:pt x="8323" y="4154"/>
                    <a:pt x="9002" y="4309"/>
                    <a:pt x="9668" y="4511"/>
                  </a:cubicBezTo>
                  <a:cubicBezTo>
                    <a:pt x="9697" y="4519"/>
                    <a:pt x="9724" y="4523"/>
                    <a:pt x="9749" y="4523"/>
                  </a:cubicBezTo>
                  <a:cubicBezTo>
                    <a:pt x="10030" y="4523"/>
                    <a:pt x="10163" y="4084"/>
                    <a:pt x="9847" y="3975"/>
                  </a:cubicBezTo>
                  <a:cubicBezTo>
                    <a:pt x="9145" y="3749"/>
                    <a:pt x="8430" y="3559"/>
                    <a:pt x="7704" y="3416"/>
                  </a:cubicBezTo>
                  <a:cubicBezTo>
                    <a:pt x="7406" y="3356"/>
                    <a:pt x="7049" y="3261"/>
                    <a:pt x="6716" y="3201"/>
                  </a:cubicBezTo>
                  <a:cubicBezTo>
                    <a:pt x="6418" y="2951"/>
                    <a:pt x="6097" y="2713"/>
                    <a:pt x="5787" y="2475"/>
                  </a:cubicBezTo>
                  <a:cubicBezTo>
                    <a:pt x="5037" y="1927"/>
                    <a:pt x="4263" y="1439"/>
                    <a:pt x="3441" y="1011"/>
                  </a:cubicBezTo>
                  <a:cubicBezTo>
                    <a:pt x="2696" y="618"/>
                    <a:pt x="1693" y="0"/>
                    <a:pt x="783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35"/>
            <p:cNvSpPr/>
            <p:nvPr/>
          </p:nvSpPr>
          <p:spPr>
            <a:xfrm>
              <a:off x="7049373" y="1760845"/>
              <a:ext cx="326675" cy="316284"/>
            </a:xfrm>
            <a:custGeom>
              <a:rect b="b" l="l" r="r" t="t"/>
              <a:pathLst>
                <a:path extrusionOk="0" h="9588" w="9903">
                  <a:moveTo>
                    <a:pt x="3353" y="1"/>
                  </a:moveTo>
                  <a:cubicBezTo>
                    <a:pt x="3116" y="1"/>
                    <a:pt x="2868" y="20"/>
                    <a:pt x="2608" y="62"/>
                  </a:cubicBezTo>
                  <a:cubicBezTo>
                    <a:pt x="2393" y="109"/>
                    <a:pt x="2215" y="252"/>
                    <a:pt x="2143" y="455"/>
                  </a:cubicBezTo>
                  <a:cubicBezTo>
                    <a:pt x="1893" y="490"/>
                    <a:pt x="1655" y="562"/>
                    <a:pt x="1429" y="669"/>
                  </a:cubicBezTo>
                  <a:cubicBezTo>
                    <a:pt x="1750" y="907"/>
                    <a:pt x="2060" y="1145"/>
                    <a:pt x="2357" y="1395"/>
                  </a:cubicBezTo>
                  <a:cubicBezTo>
                    <a:pt x="2691" y="1443"/>
                    <a:pt x="3036" y="1538"/>
                    <a:pt x="3346" y="1609"/>
                  </a:cubicBezTo>
                  <a:cubicBezTo>
                    <a:pt x="4072" y="1752"/>
                    <a:pt x="4786" y="1943"/>
                    <a:pt x="5489" y="2169"/>
                  </a:cubicBezTo>
                  <a:cubicBezTo>
                    <a:pt x="5802" y="2266"/>
                    <a:pt x="5674" y="2707"/>
                    <a:pt x="5389" y="2707"/>
                  </a:cubicBezTo>
                  <a:cubicBezTo>
                    <a:pt x="5360" y="2707"/>
                    <a:pt x="5330" y="2703"/>
                    <a:pt x="5298" y="2693"/>
                  </a:cubicBezTo>
                  <a:cubicBezTo>
                    <a:pt x="4643" y="2502"/>
                    <a:pt x="3965" y="2336"/>
                    <a:pt x="3286" y="2217"/>
                  </a:cubicBezTo>
                  <a:lnTo>
                    <a:pt x="3286" y="2217"/>
                  </a:lnTo>
                  <a:cubicBezTo>
                    <a:pt x="3560" y="2467"/>
                    <a:pt x="3822" y="2729"/>
                    <a:pt x="4084" y="3003"/>
                  </a:cubicBezTo>
                  <a:cubicBezTo>
                    <a:pt x="5155" y="3157"/>
                    <a:pt x="6287" y="3824"/>
                    <a:pt x="7096" y="4443"/>
                  </a:cubicBezTo>
                  <a:cubicBezTo>
                    <a:pt x="7322" y="4618"/>
                    <a:pt x="7193" y="5024"/>
                    <a:pt x="6939" y="5024"/>
                  </a:cubicBezTo>
                  <a:cubicBezTo>
                    <a:pt x="6899" y="5024"/>
                    <a:pt x="6856" y="5014"/>
                    <a:pt x="6810" y="4991"/>
                  </a:cubicBezTo>
                  <a:cubicBezTo>
                    <a:pt x="6322" y="4753"/>
                    <a:pt x="5810" y="4538"/>
                    <a:pt x="5298" y="4348"/>
                  </a:cubicBezTo>
                  <a:lnTo>
                    <a:pt x="5298" y="4348"/>
                  </a:lnTo>
                  <a:cubicBezTo>
                    <a:pt x="5358" y="4419"/>
                    <a:pt x="5417" y="4491"/>
                    <a:pt x="5477" y="4550"/>
                  </a:cubicBezTo>
                  <a:cubicBezTo>
                    <a:pt x="5810" y="4967"/>
                    <a:pt x="6132" y="5396"/>
                    <a:pt x="6429" y="5836"/>
                  </a:cubicBezTo>
                  <a:cubicBezTo>
                    <a:pt x="6487" y="5746"/>
                    <a:pt x="6588" y="5696"/>
                    <a:pt x="6689" y="5696"/>
                  </a:cubicBezTo>
                  <a:cubicBezTo>
                    <a:pt x="6735" y="5696"/>
                    <a:pt x="6781" y="5707"/>
                    <a:pt x="6822" y="5729"/>
                  </a:cubicBezTo>
                  <a:lnTo>
                    <a:pt x="7930" y="6205"/>
                  </a:lnTo>
                  <a:cubicBezTo>
                    <a:pt x="8300" y="6375"/>
                    <a:pt x="8153" y="6911"/>
                    <a:pt x="7823" y="6911"/>
                  </a:cubicBezTo>
                  <a:cubicBezTo>
                    <a:pt x="7782" y="6911"/>
                    <a:pt x="7738" y="6902"/>
                    <a:pt x="7691" y="6884"/>
                  </a:cubicBezTo>
                  <a:lnTo>
                    <a:pt x="6918" y="6562"/>
                  </a:lnTo>
                  <a:lnTo>
                    <a:pt x="6918" y="6562"/>
                  </a:lnTo>
                  <a:cubicBezTo>
                    <a:pt x="7251" y="7098"/>
                    <a:pt x="7584" y="7622"/>
                    <a:pt x="7942" y="8134"/>
                  </a:cubicBezTo>
                  <a:cubicBezTo>
                    <a:pt x="8030" y="8267"/>
                    <a:pt x="7915" y="8425"/>
                    <a:pt x="7791" y="8425"/>
                  </a:cubicBezTo>
                  <a:cubicBezTo>
                    <a:pt x="7748" y="8425"/>
                    <a:pt x="7704" y="8406"/>
                    <a:pt x="7668" y="8360"/>
                  </a:cubicBezTo>
                  <a:cubicBezTo>
                    <a:pt x="7263" y="7836"/>
                    <a:pt x="6834" y="7336"/>
                    <a:pt x="6382" y="6860"/>
                  </a:cubicBezTo>
                  <a:lnTo>
                    <a:pt x="6382" y="6860"/>
                  </a:lnTo>
                  <a:cubicBezTo>
                    <a:pt x="6334" y="7098"/>
                    <a:pt x="6334" y="7336"/>
                    <a:pt x="6394" y="7575"/>
                  </a:cubicBezTo>
                  <a:cubicBezTo>
                    <a:pt x="6429" y="7777"/>
                    <a:pt x="6287" y="7967"/>
                    <a:pt x="6084" y="8015"/>
                  </a:cubicBezTo>
                  <a:cubicBezTo>
                    <a:pt x="6068" y="8017"/>
                    <a:pt x="6052" y="8018"/>
                    <a:pt x="6037" y="8018"/>
                  </a:cubicBezTo>
                  <a:cubicBezTo>
                    <a:pt x="5853" y="8018"/>
                    <a:pt x="5687" y="7892"/>
                    <a:pt x="5644" y="7705"/>
                  </a:cubicBezTo>
                  <a:cubicBezTo>
                    <a:pt x="5536" y="7229"/>
                    <a:pt x="5608" y="6729"/>
                    <a:pt x="5846" y="6301"/>
                  </a:cubicBezTo>
                  <a:cubicBezTo>
                    <a:pt x="5548" y="6003"/>
                    <a:pt x="5263" y="5693"/>
                    <a:pt x="4977" y="5384"/>
                  </a:cubicBezTo>
                  <a:cubicBezTo>
                    <a:pt x="4774" y="5146"/>
                    <a:pt x="4560" y="4919"/>
                    <a:pt x="4346" y="4705"/>
                  </a:cubicBezTo>
                  <a:lnTo>
                    <a:pt x="4346" y="4705"/>
                  </a:lnTo>
                  <a:cubicBezTo>
                    <a:pt x="4346" y="4765"/>
                    <a:pt x="4358" y="4824"/>
                    <a:pt x="4370" y="4884"/>
                  </a:cubicBezTo>
                  <a:cubicBezTo>
                    <a:pt x="4429" y="5253"/>
                    <a:pt x="4667" y="6265"/>
                    <a:pt x="4084" y="6372"/>
                  </a:cubicBezTo>
                  <a:cubicBezTo>
                    <a:pt x="4055" y="6377"/>
                    <a:pt x="4028" y="6380"/>
                    <a:pt x="4002" y="6380"/>
                  </a:cubicBezTo>
                  <a:cubicBezTo>
                    <a:pt x="3489" y="6380"/>
                    <a:pt x="3378" y="5425"/>
                    <a:pt x="3310" y="5062"/>
                  </a:cubicBezTo>
                  <a:cubicBezTo>
                    <a:pt x="3227" y="4669"/>
                    <a:pt x="3060" y="4074"/>
                    <a:pt x="3119" y="3598"/>
                  </a:cubicBezTo>
                  <a:cubicBezTo>
                    <a:pt x="3096" y="3550"/>
                    <a:pt x="3084" y="3514"/>
                    <a:pt x="3084" y="3467"/>
                  </a:cubicBezTo>
                  <a:cubicBezTo>
                    <a:pt x="2762" y="3169"/>
                    <a:pt x="2441" y="2872"/>
                    <a:pt x="2107" y="2598"/>
                  </a:cubicBezTo>
                  <a:lnTo>
                    <a:pt x="2107" y="2610"/>
                  </a:lnTo>
                  <a:cubicBezTo>
                    <a:pt x="2107" y="3026"/>
                    <a:pt x="2167" y="3455"/>
                    <a:pt x="2250" y="3872"/>
                  </a:cubicBezTo>
                  <a:cubicBezTo>
                    <a:pt x="2304" y="4125"/>
                    <a:pt x="2122" y="4266"/>
                    <a:pt x="1930" y="4266"/>
                  </a:cubicBezTo>
                  <a:cubicBezTo>
                    <a:pt x="1780" y="4266"/>
                    <a:pt x="1624" y="4179"/>
                    <a:pt x="1572" y="3991"/>
                  </a:cubicBezTo>
                  <a:cubicBezTo>
                    <a:pt x="1429" y="3526"/>
                    <a:pt x="1405" y="3026"/>
                    <a:pt x="1488" y="2550"/>
                  </a:cubicBezTo>
                  <a:cubicBezTo>
                    <a:pt x="1500" y="2419"/>
                    <a:pt x="1595" y="2300"/>
                    <a:pt x="1738" y="2276"/>
                  </a:cubicBezTo>
                  <a:cubicBezTo>
                    <a:pt x="1369" y="1979"/>
                    <a:pt x="976" y="1681"/>
                    <a:pt x="583" y="1407"/>
                  </a:cubicBezTo>
                  <a:cubicBezTo>
                    <a:pt x="274" y="1836"/>
                    <a:pt x="107" y="2348"/>
                    <a:pt x="83" y="2872"/>
                  </a:cubicBezTo>
                  <a:cubicBezTo>
                    <a:pt x="0" y="4753"/>
                    <a:pt x="1548" y="6265"/>
                    <a:pt x="2989" y="7217"/>
                  </a:cubicBezTo>
                  <a:cubicBezTo>
                    <a:pt x="4608" y="8277"/>
                    <a:pt x="6382" y="9063"/>
                    <a:pt x="8251" y="9551"/>
                  </a:cubicBezTo>
                  <a:cubicBezTo>
                    <a:pt x="8341" y="9576"/>
                    <a:pt x="8433" y="9588"/>
                    <a:pt x="8524" y="9588"/>
                  </a:cubicBezTo>
                  <a:cubicBezTo>
                    <a:pt x="9222" y="9588"/>
                    <a:pt x="9903" y="8907"/>
                    <a:pt x="9513" y="8170"/>
                  </a:cubicBezTo>
                  <a:cubicBezTo>
                    <a:pt x="8053" y="5441"/>
                    <a:pt x="7282" y="1"/>
                    <a:pt x="335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35"/>
            <p:cNvSpPr/>
            <p:nvPr/>
          </p:nvSpPr>
          <p:spPr>
            <a:xfrm>
              <a:off x="6905614" y="1700873"/>
              <a:ext cx="417193" cy="337594"/>
            </a:xfrm>
            <a:custGeom>
              <a:rect b="b" l="l" r="r" t="t"/>
              <a:pathLst>
                <a:path extrusionOk="0" h="10234" w="12647">
                  <a:moveTo>
                    <a:pt x="777" y="0"/>
                  </a:moveTo>
                  <a:cubicBezTo>
                    <a:pt x="580" y="0"/>
                    <a:pt x="388" y="29"/>
                    <a:pt x="203" y="94"/>
                  </a:cubicBezTo>
                  <a:cubicBezTo>
                    <a:pt x="48" y="165"/>
                    <a:pt x="0" y="379"/>
                    <a:pt x="108" y="522"/>
                  </a:cubicBezTo>
                  <a:cubicBezTo>
                    <a:pt x="453" y="951"/>
                    <a:pt x="941" y="1094"/>
                    <a:pt x="1429" y="1296"/>
                  </a:cubicBezTo>
                  <a:cubicBezTo>
                    <a:pt x="2096" y="1558"/>
                    <a:pt x="2739" y="1868"/>
                    <a:pt x="3358" y="2201"/>
                  </a:cubicBezTo>
                  <a:cubicBezTo>
                    <a:pt x="3906" y="2511"/>
                    <a:pt x="4429" y="2856"/>
                    <a:pt x="4941" y="3213"/>
                  </a:cubicBezTo>
                  <a:cubicBezTo>
                    <a:pt x="5334" y="3487"/>
                    <a:pt x="5727" y="3785"/>
                    <a:pt x="6096" y="4094"/>
                  </a:cubicBezTo>
                  <a:cubicBezTo>
                    <a:pt x="5953" y="4118"/>
                    <a:pt x="5858" y="4225"/>
                    <a:pt x="5846" y="4356"/>
                  </a:cubicBezTo>
                  <a:cubicBezTo>
                    <a:pt x="5763" y="4844"/>
                    <a:pt x="5787" y="5332"/>
                    <a:pt x="5918" y="5809"/>
                  </a:cubicBezTo>
                  <a:cubicBezTo>
                    <a:pt x="5976" y="5993"/>
                    <a:pt x="6134" y="6080"/>
                    <a:pt x="6285" y="6080"/>
                  </a:cubicBezTo>
                  <a:cubicBezTo>
                    <a:pt x="6475" y="6080"/>
                    <a:pt x="6655" y="5942"/>
                    <a:pt x="6608" y="5690"/>
                  </a:cubicBezTo>
                  <a:cubicBezTo>
                    <a:pt x="6513" y="5273"/>
                    <a:pt x="6465" y="4844"/>
                    <a:pt x="6454" y="4416"/>
                  </a:cubicBezTo>
                  <a:lnTo>
                    <a:pt x="6454" y="4404"/>
                  </a:lnTo>
                  <a:cubicBezTo>
                    <a:pt x="6787" y="4690"/>
                    <a:pt x="7120" y="4987"/>
                    <a:pt x="7442" y="5285"/>
                  </a:cubicBezTo>
                  <a:cubicBezTo>
                    <a:pt x="7442" y="5321"/>
                    <a:pt x="7454" y="5368"/>
                    <a:pt x="7477" y="5404"/>
                  </a:cubicBezTo>
                  <a:cubicBezTo>
                    <a:pt x="7406" y="5880"/>
                    <a:pt x="7585" y="6475"/>
                    <a:pt x="7656" y="6880"/>
                  </a:cubicBezTo>
                  <a:cubicBezTo>
                    <a:pt x="7735" y="7231"/>
                    <a:pt x="7836" y="8186"/>
                    <a:pt x="8358" y="8186"/>
                  </a:cubicBezTo>
                  <a:cubicBezTo>
                    <a:pt x="8385" y="8186"/>
                    <a:pt x="8413" y="8183"/>
                    <a:pt x="8442" y="8178"/>
                  </a:cubicBezTo>
                  <a:cubicBezTo>
                    <a:pt x="9025" y="8083"/>
                    <a:pt x="8775" y="7071"/>
                    <a:pt x="8728" y="6690"/>
                  </a:cubicBezTo>
                  <a:cubicBezTo>
                    <a:pt x="8716" y="6630"/>
                    <a:pt x="8704" y="6571"/>
                    <a:pt x="8692" y="6511"/>
                  </a:cubicBezTo>
                  <a:lnTo>
                    <a:pt x="8692" y="6511"/>
                  </a:lnTo>
                  <a:cubicBezTo>
                    <a:pt x="8906" y="6737"/>
                    <a:pt x="9121" y="6964"/>
                    <a:pt x="9335" y="7190"/>
                  </a:cubicBezTo>
                  <a:cubicBezTo>
                    <a:pt x="9621" y="7499"/>
                    <a:pt x="9918" y="7809"/>
                    <a:pt x="10204" y="8107"/>
                  </a:cubicBezTo>
                  <a:cubicBezTo>
                    <a:pt x="9966" y="8535"/>
                    <a:pt x="9894" y="9035"/>
                    <a:pt x="10002" y="9512"/>
                  </a:cubicBezTo>
                  <a:cubicBezTo>
                    <a:pt x="10045" y="9698"/>
                    <a:pt x="10211" y="9824"/>
                    <a:pt x="10395" y="9824"/>
                  </a:cubicBezTo>
                  <a:cubicBezTo>
                    <a:pt x="10410" y="9824"/>
                    <a:pt x="10426" y="9823"/>
                    <a:pt x="10442" y="9821"/>
                  </a:cubicBezTo>
                  <a:cubicBezTo>
                    <a:pt x="10645" y="9785"/>
                    <a:pt x="10776" y="9583"/>
                    <a:pt x="10752" y="9381"/>
                  </a:cubicBezTo>
                  <a:cubicBezTo>
                    <a:pt x="10692" y="9154"/>
                    <a:pt x="10692" y="8904"/>
                    <a:pt x="10728" y="8666"/>
                  </a:cubicBezTo>
                  <a:lnTo>
                    <a:pt x="10728" y="8666"/>
                  </a:lnTo>
                  <a:cubicBezTo>
                    <a:pt x="11192" y="9142"/>
                    <a:pt x="11621" y="9643"/>
                    <a:pt x="12026" y="10166"/>
                  </a:cubicBezTo>
                  <a:cubicBezTo>
                    <a:pt x="12064" y="10214"/>
                    <a:pt x="12109" y="10234"/>
                    <a:pt x="12153" y="10234"/>
                  </a:cubicBezTo>
                  <a:cubicBezTo>
                    <a:pt x="12275" y="10234"/>
                    <a:pt x="12384" y="10083"/>
                    <a:pt x="12288" y="9952"/>
                  </a:cubicBezTo>
                  <a:cubicBezTo>
                    <a:pt x="11942" y="9428"/>
                    <a:pt x="11609" y="8904"/>
                    <a:pt x="11264" y="8380"/>
                  </a:cubicBezTo>
                  <a:lnTo>
                    <a:pt x="11264" y="8380"/>
                  </a:lnTo>
                  <a:lnTo>
                    <a:pt x="12038" y="8690"/>
                  </a:lnTo>
                  <a:cubicBezTo>
                    <a:pt x="12085" y="8709"/>
                    <a:pt x="12130" y="8717"/>
                    <a:pt x="12172" y="8717"/>
                  </a:cubicBezTo>
                  <a:cubicBezTo>
                    <a:pt x="12509" y="8717"/>
                    <a:pt x="12646" y="8182"/>
                    <a:pt x="12276" y="8023"/>
                  </a:cubicBezTo>
                  <a:lnTo>
                    <a:pt x="11180" y="7535"/>
                  </a:lnTo>
                  <a:cubicBezTo>
                    <a:pt x="11136" y="7517"/>
                    <a:pt x="11089" y="7507"/>
                    <a:pt x="11043" y="7507"/>
                  </a:cubicBezTo>
                  <a:cubicBezTo>
                    <a:pt x="10941" y="7507"/>
                    <a:pt x="10845" y="7552"/>
                    <a:pt x="10787" y="7642"/>
                  </a:cubicBezTo>
                  <a:cubicBezTo>
                    <a:pt x="10490" y="7202"/>
                    <a:pt x="10168" y="6773"/>
                    <a:pt x="9835" y="6368"/>
                  </a:cubicBezTo>
                  <a:cubicBezTo>
                    <a:pt x="9775" y="6297"/>
                    <a:pt x="9716" y="6225"/>
                    <a:pt x="9656" y="6154"/>
                  </a:cubicBezTo>
                  <a:lnTo>
                    <a:pt x="9656" y="6154"/>
                  </a:lnTo>
                  <a:cubicBezTo>
                    <a:pt x="10168" y="6345"/>
                    <a:pt x="10680" y="6559"/>
                    <a:pt x="11168" y="6797"/>
                  </a:cubicBezTo>
                  <a:cubicBezTo>
                    <a:pt x="11214" y="6820"/>
                    <a:pt x="11257" y="6830"/>
                    <a:pt x="11297" y="6830"/>
                  </a:cubicBezTo>
                  <a:cubicBezTo>
                    <a:pt x="11551" y="6830"/>
                    <a:pt x="11679" y="6424"/>
                    <a:pt x="11442" y="6249"/>
                  </a:cubicBezTo>
                  <a:cubicBezTo>
                    <a:pt x="10645" y="5630"/>
                    <a:pt x="9513" y="4975"/>
                    <a:pt x="8430" y="4809"/>
                  </a:cubicBezTo>
                  <a:cubicBezTo>
                    <a:pt x="8180" y="4535"/>
                    <a:pt x="7918" y="4285"/>
                    <a:pt x="7644" y="4023"/>
                  </a:cubicBezTo>
                  <a:lnTo>
                    <a:pt x="7644" y="4023"/>
                  </a:lnTo>
                  <a:cubicBezTo>
                    <a:pt x="8323" y="4154"/>
                    <a:pt x="8990" y="4309"/>
                    <a:pt x="9656" y="4499"/>
                  </a:cubicBezTo>
                  <a:cubicBezTo>
                    <a:pt x="9689" y="4509"/>
                    <a:pt x="9720" y="4514"/>
                    <a:pt x="9749" y="4514"/>
                  </a:cubicBezTo>
                  <a:cubicBezTo>
                    <a:pt x="10033" y="4514"/>
                    <a:pt x="10160" y="4083"/>
                    <a:pt x="9847" y="3975"/>
                  </a:cubicBezTo>
                  <a:cubicBezTo>
                    <a:pt x="9144" y="3749"/>
                    <a:pt x="8418" y="3558"/>
                    <a:pt x="7692" y="3416"/>
                  </a:cubicBezTo>
                  <a:cubicBezTo>
                    <a:pt x="7394" y="3356"/>
                    <a:pt x="7049" y="3261"/>
                    <a:pt x="6704" y="3201"/>
                  </a:cubicBezTo>
                  <a:cubicBezTo>
                    <a:pt x="6406" y="2951"/>
                    <a:pt x="6096" y="2713"/>
                    <a:pt x="5775" y="2475"/>
                  </a:cubicBezTo>
                  <a:cubicBezTo>
                    <a:pt x="5037" y="1927"/>
                    <a:pt x="4263" y="1439"/>
                    <a:pt x="3441" y="1011"/>
                  </a:cubicBezTo>
                  <a:cubicBezTo>
                    <a:pt x="2696" y="618"/>
                    <a:pt x="1693" y="0"/>
                    <a:pt x="777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35"/>
            <p:cNvSpPr/>
            <p:nvPr/>
          </p:nvSpPr>
          <p:spPr>
            <a:xfrm>
              <a:off x="8757862" y="1399038"/>
              <a:ext cx="57365" cy="52780"/>
            </a:xfrm>
            <a:custGeom>
              <a:rect b="b" l="l" r="r" t="t"/>
              <a:pathLst>
                <a:path extrusionOk="0" h="1600" w="1739">
                  <a:moveTo>
                    <a:pt x="841" y="0"/>
                  </a:moveTo>
                  <a:cubicBezTo>
                    <a:pt x="772" y="0"/>
                    <a:pt x="704" y="9"/>
                    <a:pt x="638" y="28"/>
                  </a:cubicBezTo>
                  <a:lnTo>
                    <a:pt x="638" y="28"/>
                  </a:lnTo>
                  <a:cubicBezTo>
                    <a:pt x="635" y="28"/>
                    <a:pt x="632" y="28"/>
                    <a:pt x="629" y="28"/>
                  </a:cubicBezTo>
                  <a:cubicBezTo>
                    <a:pt x="378" y="28"/>
                    <a:pt x="163" y="191"/>
                    <a:pt x="60" y="421"/>
                  </a:cubicBezTo>
                  <a:cubicBezTo>
                    <a:pt x="12" y="528"/>
                    <a:pt x="0" y="647"/>
                    <a:pt x="12" y="755"/>
                  </a:cubicBezTo>
                  <a:cubicBezTo>
                    <a:pt x="12" y="814"/>
                    <a:pt x="36" y="874"/>
                    <a:pt x="60" y="921"/>
                  </a:cubicBezTo>
                  <a:cubicBezTo>
                    <a:pt x="79" y="980"/>
                    <a:pt x="115" y="1039"/>
                    <a:pt x="161" y="1092"/>
                  </a:cubicBezTo>
                  <a:lnTo>
                    <a:pt x="161" y="1092"/>
                  </a:lnTo>
                  <a:cubicBezTo>
                    <a:pt x="223" y="1219"/>
                    <a:pt x="322" y="1334"/>
                    <a:pt x="441" y="1409"/>
                  </a:cubicBezTo>
                  <a:lnTo>
                    <a:pt x="560" y="1493"/>
                  </a:lnTo>
                  <a:cubicBezTo>
                    <a:pt x="680" y="1565"/>
                    <a:pt x="817" y="1600"/>
                    <a:pt x="956" y="1600"/>
                  </a:cubicBezTo>
                  <a:cubicBezTo>
                    <a:pt x="1023" y="1600"/>
                    <a:pt x="1089" y="1592"/>
                    <a:pt x="1155" y="1576"/>
                  </a:cubicBezTo>
                  <a:cubicBezTo>
                    <a:pt x="1381" y="1517"/>
                    <a:pt x="1572" y="1350"/>
                    <a:pt x="1655" y="1124"/>
                  </a:cubicBezTo>
                  <a:cubicBezTo>
                    <a:pt x="1739" y="933"/>
                    <a:pt x="1739" y="719"/>
                    <a:pt x="1655" y="528"/>
                  </a:cubicBezTo>
                  <a:cubicBezTo>
                    <a:pt x="1572" y="314"/>
                    <a:pt x="1381" y="147"/>
                    <a:pt x="1155" y="88"/>
                  </a:cubicBezTo>
                  <a:lnTo>
                    <a:pt x="1167" y="76"/>
                  </a:lnTo>
                  <a:cubicBezTo>
                    <a:pt x="1119" y="52"/>
                    <a:pt x="1084" y="40"/>
                    <a:pt x="1048" y="28"/>
                  </a:cubicBezTo>
                  <a:cubicBezTo>
                    <a:pt x="980" y="9"/>
                    <a:pt x="910" y="0"/>
                    <a:pt x="8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35"/>
            <p:cNvSpPr/>
            <p:nvPr/>
          </p:nvSpPr>
          <p:spPr>
            <a:xfrm>
              <a:off x="8585040" y="1214572"/>
              <a:ext cx="61291" cy="47568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0" y="1"/>
                    <a:pt x="0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35"/>
            <p:cNvSpPr/>
            <p:nvPr/>
          </p:nvSpPr>
          <p:spPr>
            <a:xfrm>
              <a:off x="8329354" y="484822"/>
              <a:ext cx="62874" cy="49151"/>
            </a:xfrm>
            <a:custGeom>
              <a:rect b="b" l="l" r="r" t="t"/>
              <a:pathLst>
                <a:path extrusionOk="0" h="1490" w="1906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06" y="1489"/>
                    <a:pt x="1906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35"/>
            <p:cNvSpPr/>
            <p:nvPr/>
          </p:nvSpPr>
          <p:spPr>
            <a:xfrm>
              <a:off x="7764179" y="477763"/>
              <a:ext cx="49118" cy="38529"/>
            </a:xfrm>
            <a:custGeom>
              <a:rect b="b" l="l" r="r" t="t"/>
              <a:pathLst>
                <a:path extrusionOk="0" h="1168" w="1489">
                  <a:moveTo>
                    <a:pt x="751" y="1"/>
                  </a:moveTo>
                  <a:cubicBezTo>
                    <a:pt x="0" y="1"/>
                    <a:pt x="0" y="1167"/>
                    <a:pt x="751" y="1167"/>
                  </a:cubicBezTo>
                  <a:cubicBezTo>
                    <a:pt x="1489" y="1167"/>
                    <a:pt x="1489" y="1"/>
                    <a:pt x="75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35"/>
            <p:cNvSpPr/>
            <p:nvPr/>
          </p:nvSpPr>
          <p:spPr>
            <a:xfrm>
              <a:off x="7747290" y="712634"/>
              <a:ext cx="70725" cy="55023"/>
            </a:xfrm>
            <a:custGeom>
              <a:rect b="b" l="l" r="r" t="t"/>
              <a:pathLst>
                <a:path extrusionOk="0" h="1668" w="2144">
                  <a:moveTo>
                    <a:pt x="1072" y="0"/>
                  </a:moveTo>
                  <a:cubicBezTo>
                    <a:pt x="0" y="0"/>
                    <a:pt x="0" y="1667"/>
                    <a:pt x="1072" y="1667"/>
                  </a:cubicBezTo>
                  <a:cubicBezTo>
                    <a:pt x="2144" y="1667"/>
                    <a:pt x="2144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35"/>
            <p:cNvSpPr/>
            <p:nvPr/>
          </p:nvSpPr>
          <p:spPr>
            <a:xfrm>
              <a:off x="7708793" y="1240104"/>
              <a:ext cx="60532" cy="46776"/>
            </a:xfrm>
            <a:custGeom>
              <a:rect b="b" l="l" r="r" t="t"/>
              <a:pathLst>
                <a:path extrusionOk="0" h="1418" w="1835">
                  <a:moveTo>
                    <a:pt x="917" y="0"/>
                  </a:moveTo>
                  <a:cubicBezTo>
                    <a:pt x="1" y="0"/>
                    <a:pt x="1" y="1417"/>
                    <a:pt x="917" y="1417"/>
                  </a:cubicBezTo>
                  <a:cubicBezTo>
                    <a:pt x="1834" y="1417"/>
                    <a:pt x="1834" y="0"/>
                    <a:pt x="91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35"/>
            <p:cNvSpPr/>
            <p:nvPr/>
          </p:nvSpPr>
          <p:spPr>
            <a:xfrm>
              <a:off x="7812869" y="1437666"/>
              <a:ext cx="64062" cy="49910"/>
            </a:xfrm>
            <a:custGeom>
              <a:rect b="b" l="l" r="r" t="t"/>
              <a:pathLst>
                <a:path extrusionOk="0" h="1513" w="1942">
                  <a:moveTo>
                    <a:pt x="965" y="0"/>
                  </a:moveTo>
                  <a:cubicBezTo>
                    <a:pt x="1" y="0"/>
                    <a:pt x="1" y="1512"/>
                    <a:pt x="965" y="1512"/>
                  </a:cubicBezTo>
                  <a:cubicBezTo>
                    <a:pt x="1942" y="1512"/>
                    <a:pt x="1942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35"/>
            <p:cNvSpPr/>
            <p:nvPr/>
          </p:nvSpPr>
          <p:spPr>
            <a:xfrm>
              <a:off x="7930304" y="1998124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1"/>
                  </a:moveTo>
                  <a:cubicBezTo>
                    <a:pt x="1" y="1"/>
                    <a:pt x="1" y="1536"/>
                    <a:pt x="989" y="1536"/>
                  </a:cubicBezTo>
                  <a:cubicBezTo>
                    <a:pt x="1977" y="1536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35"/>
            <p:cNvSpPr/>
            <p:nvPr/>
          </p:nvSpPr>
          <p:spPr>
            <a:xfrm>
              <a:off x="6564688" y="3351964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35"/>
            <p:cNvSpPr/>
            <p:nvPr/>
          </p:nvSpPr>
          <p:spPr>
            <a:xfrm>
              <a:off x="6897367" y="3420677"/>
              <a:ext cx="64820" cy="50702"/>
            </a:xfrm>
            <a:custGeom>
              <a:rect b="b" l="l" r="r" t="t"/>
              <a:pathLst>
                <a:path extrusionOk="0" h="1537" w="1965">
                  <a:moveTo>
                    <a:pt x="989" y="1"/>
                  </a:moveTo>
                  <a:cubicBezTo>
                    <a:pt x="0" y="1"/>
                    <a:pt x="0" y="1537"/>
                    <a:pt x="989" y="1537"/>
                  </a:cubicBezTo>
                  <a:cubicBezTo>
                    <a:pt x="1965" y="1537"/>
                    <a:pt x="1965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35"/>
            <p:cNvSpPr/>
            <p:nvPr/>
          </p:nvSpPr>
          <p:spPr>
            <a:xfrm>
              <a:off x="6801142" y="3769454"/>
              <a:ext cx="65216" cy="50702"/>
            </a:xfrm>
            <a:custGeom>
              <a:rect b="b" l="l" r="r" t="t"/>
              <a:pathLst>
                <a:path extrusionOk="0" h="1537" w="1977">
                  <a:moveTo>
                    <a:pt x="989" y="1"/>
                  </a:moveTo>
                  <a:cubicBezTo>
                    <a:pt x="0" y="1"/>
                    <a:pt x="0" y="1536"/>
                    <a:pt x="989" y="1536"/>
                  </a:cubicBezTo>
                  <a:cubicBezTo>
                    <a:pt x="1977" y="1536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35"/>
            <p:cNvSpPr/>
            <p:nvPr/>
          </p:nvSpPr>
          <p:spPr>
            <a:xfrm>
              <a:off x="5546661" y="3508259"/>
              <a:ext cx="64853" cy="50702"/>
            </a:xfrm>
            <a:custGeom>
              <a:rect b="b" l="l" r="r" t="t"/>
              <a:pathLst>
                <a:path extrusionOk="0" h="1537" w="1966">
                  <a:moveTo>
                    <a:pt x="989" y="1"/>
                  </a:moveTo>
                  <a:cubicBezTo>
                    <a:pt x="1" y="1"/>
                    <a:pt x="1" y="1537"/>
                    <a:pt x="989" y="1537"/>
                  </a:cubicBezTo>
                  <a:cubicBezTo>
                    <a:pt x="1965" y="1537"/>
                    <a:pt x="1965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35"/>
            <p:cNvSpPr/>
            <p:nvPr/>
          </p:nvSpPr>
          <p:spPr>
            <a:xfrm>
              <a:off x="5164500" y="3351964"/>
              <a:ext cx="64853" cy="50702"/>
            </a:xfrm>
            <a:custGeom>
              <a:rect b="b" l="l" r="r" t="t"/>
              <a:pathLst>
                <a:path extrusionOk="0" h="1537" w="1966">
                  <a:moveTo>
                    <a:pt x="977" y="0"/>
                  </a:moveTo>
                  <a:cubicBezTo>
                    <a:pt x="1" y="0"/>
                    <a:pt x="1" y="1536"/>
                    <a:pt x="977" y="1536"/>
                  </a:cubicBezTo>
                  <a:cubicBezTo>
                    <a:pt x="1965" y="1536"/>
                    <a:pt x="1965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35"/>
            <p:cNvSpPr/>
            <p:nvPr/>
          </p:nvSpPr>
          <p:spPr>
            <a:xfrm>
              <a:off x="5629525" y="3230999"/>
              <a:ext cx="64853" cy="50702"/>
            </a:xfrm>
            <a:custGeom>
              <a:rect b="b" l="l" r="r" t="t"/>
              <a:pathLst>
                <a:path extrusionOk="0" h="1537" w="1966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35"/>
            <p:cNvSpPr/>
            <p:nvPr/>
          </p:nvSpPr>
          <p:spPr>
            <a:xfrm>
              <a:off x="5868718" y="2840592"/>
              <a:ext cx="65249" cy="50306"/>
            </a:xfrm>
            <a:custGeom>
              <a:rect b="b" l="l" r="r" t="t"/>
              <a:pathLst>
                <a:path extrusionOk="0" h="1525" w="1978">
                  <a:moveTo>
                    <a:pt x="989" y="0"/>
                  </a:moveTo>
                  <a:cubicBezTo>
                    <a:pt x="1" y="0"/>
                    <a:pt x="1" y="1524"/>
                    <a:pt x="989" y="1524"/>
                  </a:cubicBezTo>
                  <a:cubicBezTo>
                    <a:pt x="1977" y="1524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35"/>
            <p:cNvSpPr/>
            <p:nvPr/>
          </p:nvSpPr>
          <p:spPr>
            <a:xfrm>
              <a:off x="5680194" y="2214918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1"/>
                  </a:moveTo>
                  <a:cubicBezTo>
                    <a:pt x="1" y="1"/>
                    <a:pt x="1" y="1537"/>
                    <a:pt x="989" y="1537"/>
                  </a:cubicBezTo>
                  <a:cubicBezTo>
                    <a:pt x="1965" y="1537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35"/>
            <p:cNvSpPr/>
            <p:nvPr/>
          </p:nvSpPr>
          <p:spPr>
            <a:xfrm>
              <a:off x="4994054" y="2136374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35"/>
            <p:cNvSpPr/>
            <p:nvPr/>
          </p:nvSpPr>
          <p:spPr>
            <a:xfrm>
              <a:off x="5397029" y="912538"/>
              <a:ext cx="65216" cy="50306"/>
            </a:xfrm>
            <a:custGeom>
              <a:rect b="b" l="l" r="r" t="t"/>
              <a:pathLst>
                <a:path extrusionOk="0" h="1525" w="1977">
                  <a:moveTo>
                    <a:pt x="989" y="1"/>
                  </a:moveTo>
                  <a:cubicBezTo>
                    <a:pt x="0" y="1"/>
                    <a:pt x="0" y="1525"/>
                    <a:pt x="989" y="1525"/>
                  </a:cubicBezTo>
                  <a:cubicBezTo>
                    <a:pt x="1977" y="1525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35"/>
            <p:cNvSpPr/>
            <p:nvPr/>
          </p:nvSpPr>
          <p:spPr>
            <a:xfrm>
              <a:off x="5814519" y="1480088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35"/>
            <p:cNvSpPr/>
            <p:nvPr/>
          </p:nvSpPr>
          <p:spPr>
            <a:xfrm>
              <a:off x="5349098" y="1338308"/>
              <a:ext cx="64853" cy="50306"/>
            </a:xfrm>
            <a:custGeom>
              <a:rect b="b" l="l" r="r" t="t"/>
              <a:pathLst>
                <a:path extrusionOk="0" h="1525" w="1966">
                  <a:moveTo>
                    <a:pt x="989" y="0"/>
                  </a:moveTo>
                  <a:cubicBezTo>
                    <a:pt x="1" y="0"/>
                    <a:pt x="1" y="1524"/>
                    <a:pt x="989" y="1524"/>
                  </a:cubicBezTo>
                  <a:cubicBezTo>
                    <a:pt x="1965" y="1524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35"/>
            <p:cNvSpPr/>
            <p:nvPr/>
          </p:nvSpPr>
          <p:spPr>
            <a:xfrm>
              <a:off x="5232059" y="827331"/>
              <a:ext cx="64853" cy="50669"/>
            </a:xfrm>
            <a:custGeom>
              <a:rect b="b" l="l" r="r" t="t"/>
              <a:pathLst>
                <a:path extrusionOk="0" h="1536" w="1966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35"/>
            <p:cNvSpPr/>
            <p:nvPr/>
          </p:nvSpPr>
          <p:spPr>
            <a:xfrm>
              <a:off x="5016453" y="471858"/>
              <a:ext cx="64820" cy="50702"/>
            </a:xfrm>
            <a:custGeom>
              <a:rect b="b" l="l" r="r" t="t"/>
              <a:pathLst>
                <a:path extrusionOk="0" h="1537" w="1965">
                  <a:moveTo>
                    <a:pt x="989" y="1"/>
                  </a:moveTo>
                  <a:cubicBezTo>
                    <a:pt x="0" y="1"/>
                    <a:pt x="0" y="1537"/>
                    <a:pt x="989" y="1537"/>
                  </a:cubicBezTo>
                  <a:cubicBezTo>
                    <a:pt x="1965" y="1537"/>
                    <a:pt x="1965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35"/>
            <p:cNvSpPr/>
            <p:nvPr/>
          </p:nvSpPr>
          <p:spPr>
            <a:xfrm>
              <a:off x="5600859" y="432207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35"/>
            <p:cNvSpPr/>
            <p:nvPr/>
          </p:nvSpPr>
          <p:spPr>
            <a:xfrm>
              <a:off x="5916253" y="159631"/>
              <a:ext cx="65216" cy="50702"/>
            </a:xfrm>
            <a:custGeom>
              <a:rect b="b" l="l" r="r" t="t"/>
              <a:pathLst>
                <a:path extrusionOk="0" h="1537" w="1977">
                  <a:moveTo>
                    <a:pt x="989" y="0"/>
                  </a:moveTo>
                  <a:cubicBezTo>
                    <a:pt x="1" y="0"/>
                    <a:pt x="12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35"/>
            <p:cNvSpPr/>
            <p:nvPr/>
          </p:nvSpPr>
          <p:spPr>
            <a:xfrm>
              <a:off x="6119324" y="284918"/>
              <a:ext cx="64820" cy="50702"/>
            </a:xfrm>
            <a:custGeom>
              <a:rect b="b" l="l" r="r" t="t"/>
              <a:pathLst>
                <a:path extrusionOk="0" h="1537" w="1965">
                  <a:moveTo>
                    <a:pt x="988" y="1"/>
                  </a:moveTo>
                  <a:cubicBezTo>
                    <a:pt x="0" y="1"/>
                    <a:pt x="0" y="1536"/>
                    <a:pt x="988" y="1536"/>
                  </a:cubicBezTo>
                  <a:cubicBezTo>
                    <a:pt x="1965" y="1536"/>
                    <a:pt x="1965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35"/>
            <p:cNvSpPr/>
            <p:nvPr/>
          </p:nvSpPr>
          <p:spPr>
            <a:xfrm>
              <a:off x="6422908" y="291219"/>
              <a:ext cx="64853" cy="50306"/>
            </a:xfrm>
            <a:custGeom>
              <a:rect b="b" l="l" r="r" t="t"/>
              <a:pathLst>
                <a:path extrusionOk="0" h="1525" w="1966">
                  <a:moveTo>
                    <a:pt x="989" y="0"/>
                  </a:moveTo>
                  <a:cubicBezTo>
                    <a:pt x="1" y="0"/>
                    <a:pt x="1" y="1524"/>
                    <a:pt x="989" y="1524"/>
                  </a:cubicBezTo>
                  <a:cubicBezTo>
                    <a:pt x="1965" y="1524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35"/>
            <p:cNvSpPr/>
            <p:nvPr/>
          </p:nvSpPr>
          <p:spPr>
            <a:xfrm>
              <a:off x="6536813" y="802195"/>
              <a:ext cx="65216" cy="50306"/>
            </a:xfrm>
            <a:custGeom>
              <a:rect b="b" l="l" r="r" t="t"/>
              <a:pathLst>
                <a:path extrusionOk="0" h="1525" w="1977">
                  <a:moveTo>
                    <a:pt x="989" y="0"/>
                  </a:moveTo>
                  <a:cubicBezTo>
                    <a:pt x="0" y="0"/>
                    <a:pt x="0" y="1524"/>
                    <a:pt x="989" y="1524"/>
                  </a:cubicBezTo>
                  <a:cubicBezTo>
                    <a:pt x="1965" y="1524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35"/>
            <p:cNvSpPr/>
            <p:nvPr/>
          </p:nvSpPr>
          <p:spPr>
            <a:xfrm>
              <a:off x="6897367" y="791573"/>
              <a:ext cx="64820" cy="50702"/>
            </a:xfrm>
            <a:custGeom>
              <a:rect b="b" l="l" r="r" t="t"/>
              <a:pathLst>
                <a:path extrusionOk="0" h="1537" w="1965">
                  <a:moveTo>
                    <a:pt x="989" y="1"/>
                  </a:moveTo>
                  <a:cubicBezTo>
                    <a:pt x="0" y="1"/>
                    <a:pt x="0" y="1536"/>
                    <a:pt x="989" y="1536"/>
                  </a:cubicBezTo>
                  <a:cubicBezTo>
                    <a:pt x="1965" y="1536"/>
                    <a:pt x="1965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35"/>
            <p:cNvSpPr/>
            <p:nvPr/>
          </p:nvSpPr>
          <p:spPr>
            <a:xfrm>
              <a:off x="6719036" y="159631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35"/>
            <p:cNvSpPr/>
            <p:nvPr/>
          </p:nvSpPr>
          <p:spPr>
            <a:xfrm>
              <a:off x="7019520" y="1199265"/>
              <a:ext cx="64820" cy="50702"/>
            </a:xfrm>
            <a:custGeom>
              <a:rect b="b" l="l" r="r" t="t"/>
              <a:pathLst>
                <a:path extrusionOk="0" h="1537" w="1965">
                  <a:moveTo>
                    <a:pt x="976" y="0"/>
                  </a:moveTo>
                  <a:cubicBezTo>
                    <a:pt x="0" y="0"/>
                    <a:pt x="0" y="1536"/>
                    <a:pt x="976" y="1536"/>
                  </a:cubicBezTo>
                  <a:cubicBezTo>
                    <a:pt x="1965" y="1536"/>
                    <a:pt x="1965" y="0"/>
                    <a:pt x="97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35"/>
            <p:cNvSpPr/>
            <p:nvPr/>
          </p:nvSpPr>
          <p:spPr>
            <a:xfrm>
              <a:off x="6495975" y="1665445"/>
              <a:ext cx="65216" cy="50306"/>
            </a:xfrm>
            <a:custGeom>
              <a:rect b="b" l="l" r="r" t="t"/>
              <a:pathLst>
                <a:path extrusionOk="0" h="1525" w="1977">
                  <a:moveTo>
                    <a:pt x="988" y="1"/>
                  </a:moveTo>
                  <a:cubicBezTo>
                    <a:pt x="0" y="1"/>
                    <a:pt x="0" y="1525"/>
                    <a:pt x="988" y="1525"/>
                  </a:cubicBezTo>
                  <a:cubicBezTo>
                    <a:pt x="1977" y="1525"/>
                    <a:pt x="1977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35"/>
            <p:cNvSpPr/>
            <p:nvPr/>
          </p:nvSpPr>
          <p:spPr>
            <a:xfrm>
              <a:off x="6453553" y="1310005"/>
              <a:ext cx="65216" cy="50702"/>
            </a:xfrm>
            <a:custGeom>
              <a:rect b="b" l="l" r="r" t="t"/>
              <a:pathLst>
                <a:path extrusionOk="0" h="1537" w="1977">
                  <a:moveTo>
                    <a:pt x="988" y="1"/>
                  </a:moveTo>
                  <a:cubicBezTo>
                    <a:pt x="0" y="1"/>
                    <a:pt x="0" y="1537"/>
                    <a:pt x="988" y="1537"/>
                  </a:cubicBezTo>
                  <a:cubicBezTo>
                    <a:pt x="1977" y="1537"/>
                    <a:pt x="1977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35"/>
            <p:cNvSpPr/>
            <p:nvPr/>
          </p:nvSpPr>
          <p:spPr>
            <a:xfrm>
              <a:off x="6211227" y="1735378"/>
              <a:ext cx="64820" cy="50702"/>
            </a:xfrm>
            <a:custGeom>
              <a:rect b="b" l="l" r="r" t="t"/>
              <a:pathLst>
                <a:path extrusionOk="0" h="1537" w="1965">
                  <a:moveTo>
                    <a:pt x="976" y="0"/>
                  </a:moveTo>
                  <a:cubicBezTo>
                    <a:pt x="0" y="0"/>
                    <a:pt x="0" y="1536"/>
                    <a:pt x="976" y="1536"/>
                  </a:cubicBezTo>
                  <a:cubicBezTo>
                    <a:pt x="1965" y="1536"/>
                    <a:pt x="1965" y="0"/>
                    <a:pt x="97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35"/>
            <p:cNvSpPr/>
            <p:nvPr/>
          </p:nvSpPr>
          <p:spPr>
            <a:xfrm>
              <a:off x="6284261" y="2161511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35"/>
            <p:cNvSpPr/>
            <p:nvPr/>
          </p:nvSpPr>
          <p:spPr>
            <a:xfrm>
              <a:off x="5827483" y="2533841"/>
              <a:ext cx="64853" cy="50702"/>
            </a:xfrm>
            <a:custGeom>
              <a:rect b="b" l="l" r="r" t="t"/>
              <a:pathLst>
                <a:path extrusionOk="0" h="1537" w="1966">
                  <a:moveTo>
                    <a:pt x="989" y="1"/>
                  </a:moveTo>
                  <a:cubicBezTo>
                    <a:pt x="1" y="1"/>
                    <a:pt x="1" y="1536"/>
                    <a:pt x="989" y="1536"/>
                  </a:cubicBezTo>
                  <a:cubicBezTo>
                    <a:pt x="1965" y="1536"/>
                    <a:pt x="1965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35"/>
            <p:cNvSpPr/>
            <p:nvPr/>
          </p:nvSpPr>
          <p:spPr>
            <a:xfrm>
              <a:off x="6589033" y="3597424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1"/>
                  </a:moveTo>
                  <a:cubicBezTo>
                    <a:pt x="1" y="1"/>
                    <a:pt x="1" y="1537"/>
                    <a:pt x="989" y="1537"/>
                  </a:cubicBezTo>
                  <a:cubicBezTo>
                    <a:pt x="1977" y="1537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35"/>
            <p:cNvSpPr/>
            <p:nvPr/>
          </p:nvSpPr>
          <p:spPr>
            <a:xfrm>
              <a:off x="5814519" y="4818918"/>
              <a:ext cx="65249" cy="50669"/>
            </a:xfrm>
            <a:custGeom>
              <a:rect b="b" l="l" r="r" t="t"/>
              <a:pathLst>
                <a:path extrusionOk="0" h="1536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35"/>
            <p:cNvSpPr/>
            <p:nvPr/>
          </p:nvSpPr>
          <p:spPr>
            <a:xfrm>
              <a:off x="6954699" y="3035383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1"/>
                  </a:moveTo>
                  <a:cubicBezTo>
                    <a:pt x="1" y="1"/>
                    <a:pt x="1" y="1537"/>
                    <a:pt x="989" y="1537"/>
                  </a:cubicBezTo>
                  <a:cubicBezTo>
                    <a:pt x="1965" y="1537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35"/>
            <p:cNvSpPr/>
            <p:nvPr/>
          </p:nvSpPr>
          <p:spPr>
            <a:xfrm>
              <a:off x="7471184" y="3782418"/>
              <a:ext cx="65216" cy="50702"/>
            </a:xfrm>
            <a:custGeom>
              <a:rect b="b" l="l" r="r" t="t"/>
              <a:pathLst>
                <a:path extrusionOk="0" h="1537" w="1977">
                  <a:moveTo>
                    <a:pt x="989" y="0"/>
                  </a:moveTo>
                  <a:cubicBezTo>
                    <a:pt x="0" y="0"/>
                    <a:pt x="0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35"/>
            <p:cNvSpPr/>
            <p:nvPr/>
          </p:nvSpPr>
          <p:spPr>
            <a:xfrm>
              <a:off x="7413456" y="4149239"/>
              <a:ext cx="65216" cy="50702"/>
            </a:xfrm>
            <a:custGeom>
              <a:rect b="b" l="l" r="r" t="t"/>
              <a:pathLst>
                <a:path extrusionOk="0" h="1537" w="1977">
                  <a:moveTo>
                    <a:pt x="988" y="1"/>
                  </a:moveTo>
                  <a:cubicBezTo>
                    <a:pt x="0" y="1"/>
                    <a:pt x="0" y="1537"/>
                    <a:pt x="988" y="1537"/>
                  </a:cubicBezTo>
                  <a:cubicBezTo>
                    <a:pt x="1977" y="1537"/>
                    <a:pt x="1977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35"/>
            <p:cNvSpPr/>
            <p:nvPr/>
          </p:nvSpPr>
          <p:spPr>
            <a:xfrm>
              <a:off x="7527725" y="4521964"/>
              <a:ext cx="64853" cy="50702"/>
            </a:xfrm>
            <a:custGeom>
              <a:rect b="b" l="l" r="r" t="t"/>
              <a:pathLst>
                <a:path extrusionOk="0" h="1537" w="1966">
                  <a:moveTo>
                    <a:pt x="989" y="1"/>
                  </a:moveTo>
                  <a:cubicBezTo>
                    <a:pt x="1" y="1"/>
                    <a:pt x="1" y="1537"/>
                    <a:pt x="989" y="1537"/>
                  </a:cubicBezTo>
                  <a:cubicBezTo>
                    <a:pt x="1965" y="1537"/>
                    <a:pt x="1965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35"/>
            <p:cNvSpPr/>
            <p:nvPr/>
          </p:nvSpPr>
          <p:spPr>
            <a:xfrm>
              <a:off x="7449973" y="3035383"/>
              <a:ext cx="65216" cy="50702"/>
            </a:xfrm>
            <a:custGeom>
              <a:rect b="b" l="l" r="r" t="t"/>
              <a:pathLst>
                <a:path extrusionOk="0" h="1537" w="1977">
                  <a:moveTo>
                    <a:pt x="989" y="1"/>
                  </a:moveTo>
                  <a:cubicBezTo>
                    <a:pt x="0" y="1"/>
                    <a:pt x="0" y="1537"/>
                    <a:pt x="989" y="1537"/>
                  </a:cubicBezTo>
                  <a:cubicBezTo>
                    <a:pt x="1965" y="1537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35"/>
            <p:cNvSpPr/>
            <p:nvPr/>
          </p:nvSpPr>
          <p:spPr>
            <a:xfrm>
              <a:off x="7413456" y="2399912"/>
              <a:ext cx="65216" cy="50702"/>
            </a:xfrm>
            <a:custGeom>
              <a:rect b="b" l="l" r="r" t="t"/>
              <a:pathLst>
                <a:path extrusionOk="0" h="1537" w="1977">
                  <a:moveTo>
                    <a:pt x="988" y="1"/>
                  </a:moveTo>
                  <a:cubicBezTo>
                    <a:pt x="0" y="1"/>
                    <a:pt x="0" y="1536"/>
                    <a:pt x="988" y="1536"/>
                  </a:cubicBezTo>
                  <a:cubicBezTo>
                    <a:pt x="1977" y="1536"/>
                    <a:pt x="1977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35"/>
            <p:cNvSpPr/>
            <p:nvPr/>
          </p:nvSpPr>
          <p:spPr>
            <a:xfrm>
              <a:off x="7043864" y="2161511"/>
              <a:ext cx="64820" cy="50702"/>
            </a:xfrm>
            <a:custGeom>
              <a:rect b="b" l="l" r="r" t="t"/>
              <a:pathLst>
                <a:path extrusionOk="0" h="1537" w="1965">
                  <a:moveTo>
                    <a:pt x="977" y="0"/>
                  </a:moveTo>
                  <a:cubicBezTo>
                    <a:pt x="0" y="0"/>
                    <a:pt x="0" y="1536"/>
                    <a:pt x="977" y="1536"/>
                  </a:cubicBezTo>
                  <a:cubicBezTo>
                    <a:pt x="1965" y="1536"/>
                    <a:pt x="1965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35"/>
            <p:cNvSpPr/>
            <p:nvPr/>
          </p:nvSpPr>
          <p:spPr>
            <a:xfrm>
              <a:off x="6776797" y="1837475"/>
              <a:ext cx="65216" cy="50702"/>
            </a:xfrm>
            <a:custGeom>
              <a:rect b="b" l="l" r="r" t="t"/>
              <a:pathLst>
                <a:path extrusionOk="0" h="1537" w="1977">
                  <a:moveTo>
                    <a:pt x="988" y="1"/>
                  </a:moveTo>
                  <a:cubicBezTo>
                    <a:pt x="0" y="1"/>
                    <a:pt x="0" y="1537"/>
                    <a:pt x="988" y="1537"/>
                  </a:cubicBezTo>
                  <a:cubicBezTo>
                    <a:pt x="1977" y="1537"/>
                    <a:pt x="1977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35"/>
            <p:cNvSpPr/>
            <p:nvPr/>
          </p:nvSpPr>
          <p:spPr>
            <a:xfrm>
              <a:off x="7055641" y="1437270"/>
              <a:ext cx="64853" cy="50702"/>
            </a:xfrm>
            <a:custGeom>
              <a:rect b="b" l="l" r="r" t="t"/>
              <a:pathLst>
                <a:path extrusionOk="0" h="1537" w="1966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35"/>
            <p:cNvSpPr/>
            <p:nvPr/>
          </p:nvSpPr>
          <p:spPr>
            <a:xfrm>
              <a:off x="7413456" y="1619889"/>
              <a:ext cx="65216" cy="50702"/>
            </a:xfrm>
            <a:custGeom>
              <a:rect b="b" l="l" r="r" t="t"/>
              <a:pathLst>
                <a:path extrusionOk="0" h="1537" w="1977">
                  <a:moveTo>
                    <a:pt x="988" y="1"/>
                  </a:moveTo>
                  <a:cubicBezTo>
                    <a:pt x="0" y="1"/>
                    <a:pt x="0" y="1537"/>
                    <a:pt x="988" y="1537"/>
                  </a:cubicBezTo>
                  <a:cubicBezTo>
                    <a:pt x="1977" y="1537"/>
                    <a:pt x="1977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35"/>
            <p:cNvSpPr/>
            <p:nvPr/>
          </p:nvSpPr>
          <p:spPr>
            <a:xfrm>
              <a:off x="7389078" y="1380334"/>
              <a:ext cx="65249" cy="50669"/>
            </a:xfrm>
            <a:custGeom>
              <a:rect b="b" l="l" r="r" t="t"/>
              <a:pathLst>
                <a:path extrusionOk="0" h="1536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35"/>
            <p:cNvSpPr/>
            <p:nvPr/>
          </p:nvSpPr>
          <p:spPr>
            <a:xfrm>
              <a:off x="7389078" y="2002049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1"/>
                  </a:moveTo>
                  <a:cubicBezTo>
                    <a:pt x="1" y="1"/>
                    <a:pt x="1" y="1536"/>
                    <a:pt x="989" y="1536"/>
                  </a:cubicBezTo>
                  <a:cubicBezTo>
                    <a:pt x="1977" y="1536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35"/>
            <p:cNvSpPr/>
            <p:nvPr/>
          </p:nvSpPr>
          <p:spPr>
            <a:xfrm>
              <a:off x="7576447" y="2711380"/>
              <a:ext cx="65216" cy="50702"/>
            </a:xfrm>
            <a:custGeom>
              <a:rect b="b" l="l" r="r" t="t"/>
              <a:pathLst>
                <a:path extrusionOk="0" h="1537" w="1977">
                  <a:moveTo>
                    <a:pt x="988" y="0"/>
                  </a:moveTo>
                  <a:cubicBezTo>
                    <a:pt x="0" y="0"/>
                    <a:pt x="0" y="1536"/>
                    <a:pt x="988" y="1536"/>
                  </a:cubicBezTo>
                  <a:cubicBezTo>
                    <a:pt x="1965" y="1536"/>
                    <a:pt x="1977" y="0"/>
                    <a:pt x="98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35"/>
            <p:cNvSpPr/>
            <p:nvPr/>
          </p:nvSpPr>
          <p:spPr>
            <a:xfrm>
              <a:off x="8470739" y="2060965"/>
              <a:ext cx="53440" cy="56574"/>
            </a:xfrm>
            <a:custGeom>
              <a:rect b="b" l="l" r="r" t="t"/>
              <a:pathLst>
                <a:path extrusionOk="0" h="1715" w="1620">
                  <a:moveTo>
                    <a:pt x="810" y="0"/>
                  </a:moveTo>
                  <a:lnTo>
                    <a:pt x="620" y="24"/>
                  </a:lnTo>
                  <a:lnTo>
                    <a:pt x="441" y="108"/>
                  </a:lnTo>
                  <a:cubicBezTo>
                    <a:pt x="358" y="143"/>
                    <a:pt x="287" y="215"/>
                    <a:pt x="227" y="298"/>
                  </a:cubicBezTo>
                  <a:cubicBezTo>
                    <a:pt x="167" y="370"/>
                    <a:pt x="120" y="453"/>
                    <a:pt x="96" y="548"/>
                  </a:cubicBezTo>
                  <a:lnTo>
                    <a:pt x="48" y="703"/>
                  </a:lnTo>
                  <a:cubicBezTo>
                    <a:pt x="13" y="810"/>
                    <a:pt x="1" y="917"/>
                    <a:pt x="36" y="1024"/>
                  </a:cubicBezTo>
                  <a:cubicBezTo>
                    <a:pt x="36" y="1132"/>
                    <a:pt x="72" y="1227"/>
                    <a:pt x="120" y="1322"/>
                  </a:cubicBezTo>
                  <a:lnTo>
                    <a:pt x="251" y="1477"/>
                  </a:lnTo>
                  <a:cubicBezTo>
                    <a:pt x="346" y="1572"/>
                    <a:pt x="465" y="1644"/>
                    <a:pt x="596" y="1679"/>
                  </a:cubicBezTo>
                  <a:cubicBezTo>
                    <a:pt x="668" y="1703"/>
                    <a:pt x="739" y="1715"/>
                    <a:pt x="810" y="1715"/>
                  </a:cubicBezTo>
                  <a:cubicBezTo>
                    <a:pt x="882" y="1715"/>
                    <a:pt x="953" y="1703"/>
                    <a:pt x="1025" y="1679"/>
                  </a:cubicBezTo>
                  <a:cubicBezTo>
                    <a:pt x="1132" y="1655"/>
                    <a:pt x="1215" y="1608"/>
                    <a:pt x="1299" y="1536"/>
                  </a:cubicBezTo>
                  <a:cubicBezTo>
                    <a:pt x="1382" y="1477"/>
                    <a:pt x="1453" y="1405"/>
                    <a:pt x="1501" y="1310"/>
                  </a:cubicBezTo>
                  <a:lnTo>
                    <a:pt x="1584" y="1120"/>
                  </a:lnTo>
                  <a:cubicBezTo>
                    <a:pt x="1620" y="977"/>
                    <a:pt x="1620" y="834"/>
                    <a:pt x="1584" y="691"/>
                  </a:cubicBezTo>
                  <a:lnTo>
                    <a:pt x="1525" y="548"/>
                  </a:lnTo>
                  <a:lnTo>
                    <a:pt x="1453" y="370"/>
                  </a:lnTo>
                  <a:cubicBezTo>
                    <a:pt x="1406" y="286"/>
                    <a:pt x="1346" y="215"/>
                    <a:pt x="1263" y="155"/>
                  </a:cubicBezTo>
                  <a:cubicBezTo>
                    <a:pt x="1215" y="120"/>
                    <a:pt x="1156" y="84"/>
                    <a:pt x="1096" y="60"/>
                  </a:cubicBezTo>
                  <a:cubicBezTo>
                    <a:pt x="1013" y="12"/>
                    <a:pt x="918" y="0"/>
                    <a:pt x="81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35"/>
            <p:cNvSpPr/>
            <p:nvPr/>
          </p:nvSpPr>
          <p:spPr>
            <a:xfrm>
              <a:off x="8169893" y="2313517"/>
              <a:ext cx="70725" cy="55023"/>
            </a:xfrm>
            <a:custGeom>
              <a:rect b="b" l="l" r="r" t="t"/>
              <a:pathLst>
                <a:path extrusionOk="0" h="1668" w="2144">
                  <a:moveTo>
                    <a:pt x="1072" y="0"/>
                  </a:moveTo>
                  <a:cubicBezTo>
                    <a:pt x="1" y="0"/>
                    <a:pt x="1" y="1667"/>
                    <a:pt x="1072" y="1667"/>
                  </a:cubicBezTo>
                  <a:cubicBezTo>
                    <a:pt x="2144" y="1667"/>
                    <a:pt x="2144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35"/>
            <p:cNvSpPr/>
            <p:nvPr/>
          </p:nvSpPr>
          <p:spPr>
            <a:xfrm>
              <a:off x="8082707" y="2575075"/>
              <a:ext cx="71121" cy="55419"/>
            </a:xfrm>
            <a:custGeom>
              <a:rect b="b" l="l" r="r" t="t"/>
              <a:pathLst>
                <a:path extrusionOk="0" h="1680" w="2156">
                  <a:moveTo>
                    <a:pt x="1084" y="1"/>
                  </a:moveTo>
                  <a:cubicBezTo>
                    <a:pt x="12" y="1"/>
                    <a:pt x="0" y="1680"/>
                    <a:pt x="1084" y="1680"/>
                  </a:cubicBezTo>
                  <a:cubicBezTo>
                    <a:pt x="2155" y="1680"/>
                    <a:pt x="2155" y="1"/>
                    <a:pt x="108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35"/>
            <p:cNvSpPr/>
            <p:nvPr/>
          </p:nvSpPr>
          <p:spPr>
            <a:xfrm>
              <a:off x="9389012" y="1203587"/>
              <a:ext cx="73859" cy="57365"/>
            </a:xfrm>
            <a:custGeom>
              <a:rect b="b" l="l" r="r" t="t"/>
              <a:pathLst>
                <a:path extrusionOk="0" h="1739" w="2239">
                  <a:moveTo>
                    <a:pt x="1120" y="0"/>
                  </a:moveTo>
                  <a:cubicBezTo>
                    <a:pt x="1" y="0"/>
                    <a:pt x="1" y="1739"/>
                    <a:pt x="1120" y="1739"/>
                  </a:cubicBezTo>
                  <a:cubicBezTo>
                    <a:pt x="2239" y="1739"/>
                    <a:pt x="2239" y="0"/>
                    <a:pt x="112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35"/>
            <p:cNvSpPr/>
            <p:nvPr/>
          </p:nvSpPr>
          <p:spPr>
            <a:xfrm>
              <a:off x="8570889" y="2587940"/>
              <a:ext cx="59180" cy="52450"/>
            </a:xfrm>
            <a:custGeom>
              <a:rect b="b" l="l" r="r" t="t"/>
              <a:pathLst>
                <a:path extrusionOk="0" h="1590" w="1794">
                  <a:moveTo>
                    <a:pt x="793" y="1"/>
                  </a:moveTo>
                  <a:cubicBezTo>
                    <a:pt x="560" y="1"/>
                    <a:pt x="328" y="117"/>
                    <a:pt x="191" y="349"/>
                  </a:cubicBezTo>
                  <a:cubicBezTo>
                    <a:pt x="179" y="373"/>
                    <a:pt x="156" y="408"/>
                    <a:pt x="144" y="444"/>
                  </a:cubicBezTo>
                  <a:cubicBezTo>
                    <a:pt x="1" y="682"/>
                    <a:pt x="1" y="968"/>
                    <a:pt x="144" y="1206"/>
                  </a:cubicBezTo>
                  <a:cubicBezTo>
                    <a:pt x="303" y="1477"/>
                    <a:pt x="539" y="1590"/>
                    <a:pt x="773" y="1590"/>
                  </a:cubicBezTo>
                  <a:cubicBezTo>
                    <a:pt x="1289" y="1590"/>
                    <a:pt x="1794" y="1042"/>
                    <a:pt x="1442" y="444"/>
                  </a:cubicBezTo>
                  <a:cubicBezTo>
                    <a:pt x="1430" y="408"/>
                    <a:pt x="1406" y="373"/>
                    <a:pt x="1394" y="349"/>
                  </a:cubicBezTo>
                  <a:cubicBezTo>
                    <a:pt x="1257" y="117"/>
                    <a:pt x="1025" y="1"/>
                    <a:pt x="79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35"/>
            <p:cNvSpPr/>
            <p:nvPr/>
          </p:nvSpPr>
          <p:spPr>
            <a:xfrm>
              <a:off x="7303080" y="4586983"/>
              <a:ext cx="302858" cy="394629"/>
            </a:xfrm>
            <a:custGeom>
              <a:rect b="b" l="l" r="r" t="t"/>
              <a:pathLst>
                <a:path extrusionOk="0" h="11963" w="9181">
                  <a:moveTo>
                    <a:pt x="1567" y="1"/>
                  </a:moveTo>
                  <a:cubicBezTo>
                    <a:pt x="1506" y="1"/>
                    <a:pt x="1444" y="6"/>
                    <a:pt x="1382" y="18"/>
                  </a:cubicBezTo>
                  <a:cubicBezTo>
                    <a:pt x="0" y="292"/>
                    <a:pt x="893" y="2328"/>
                    <a:pt x="929" y="3185"/>
                  </a:cubicBezTo>
                  <a:cubicBezTo>
                    <a:pt x="965" y="4602"/>
                    <a:pt x="262" y="5912"/>
                    <a:pt x="310" y="7329"/>
                  </a:cubicBezTo>
                  <a:cubicBezTo>
                    <a:pt x="386" y="9487"/>
                    <a:pt x="2261" y="11962"/>
                    <a:pt x="4529" y="11962"/>
                  </a:cubicBezTo>
                  <a:cubicBezTo>
                    <a:pt x="4751" y="11962"/>
                    <a:pt x="4976" y="11939"/>
                    <a:pt x="5204" y="11889"/>
                  </a:cubicBezTo>
                  <a:cubicBezTo>
                    <a:pt x="5346" y="11853"/>
                    <a:pt x="5454" y="11746"/>
                    <a:pt x="5501" y="11603"/>
                  </a:cubicBezTo>
                  <a:cubicBezTo>
                    <a:pt x="5549" y="11591"/>
                    <a:pt x="5596" y="11591"/>
                    <a:pt x="5644" y="11579"/>
                  </a:cubicBezTo>
                  <a:cubicBezTo>
                    <a:pt x="5644" y="11567"/>
                    <a:pt x="5644" y="11567"/>
                    <a:pt x="5644" y="11555"/>
                  </a:cubicBezTo>
                  <a:cubicBezTo>
                    <a:pt x="5608" y="11532"/>
                    <a:pt x="5585" y="11508"/>
                    <a:pt x="5561" y="11484"/>
                  </a:cubicBezTo>
                  <a:cubicBezTo>
                    <a:pt x="4823" y="10615"/>
                    <a:pt x="4001" y="9805"/>
                    <a:pt x="3132" y="9079"/>
                  </a:cubicBezTo>
                  <a:cubicBezTo>
                    <a:pt x="2429" y="8507"/>
                    <a:pt x="1370" y="8019"/>
                    <a:pt x="905" y="7222"/>
                  </a:cubicBezTo>
                  <a:cubicBezTo>
                    <a:pt x="825" y="7095"/>
                    <a:pt x="911" y="6935"/>
                    <a:pt x="1056" y="6935"/>
                  </a:cubicBezTo>
                  <a:cubicBezTo>
                    <a:pt x="1062" y="6935"/>
                    <a:pt x="1067" y="6935"/>
                    <a:pt x="1072" y="6936"/>
                  </a:cubicBezTo>
                  <a:cubicBezTo>
                    <a:pt x="2060" y="6936"/>
                    <a:pt x="3072" y="7876"/>
                    <a:pt x="3787" y="8484"/>
                  </a:cubicBezTo>
                  <a:cubicBezTo>
                    <a:pt x="4334" y="8948"/>
                    <a:pt x="4834" y="9460"/>
                    <a:pt x="5287" y="10019"/>
                  </a:cubicBezTo>
                  <a:cubicBezTo>
                    <a:pt x="5144" y="9484"/>
                    <a:pt x="4989" y="8948"/>
                    <a:pt x="4811" y="8424"/>
                  </a:cubicBezTo>
                  <a:cubicBezTo>
                    <a:pt x="4692" y="8067"/>
                    <a:pt x="4561" y="7722"/>
                    <a:pt x="4430" y="7376"/>
                  </a:cubicBezTo>
                  <a:cubicBezTo>
                    <a:pt x="3453" y="6781"/>
                    <a:pt x="2322" y="6162"/>
                    <a:pt x="1679" y="5257"/>
                  </a:cubicBezTo>
                  <a:cubicBezTo>
                    <a:pt x="1618" y="5165"/>
                    <a:pt x="1688" y="5056"/>
                    <a:pt x="1783" y="5056"/>
                  </a:cubicBezTo>
                  <a:cubicBezTo>
                    <a:pt x="1800" y="5056"/>
                    <a:pt x="1817" y="5060"/>
                    <a:pt x="1834" y="5066"/>
                  </a:cubicBezTo>
                  <a:cubicBezTo>
                    <a:pt x="2620" y="5305"/>
                    <a:pt x="3346" y="5828"/>
                    <a:pt x="4037" y="6388"/>
                  </a:cubicBezTo>
                  <a:cubicBezTo>
                    <a:pt x="3846" y="5959"/>
                    <a:pt x="3644" y="5531"/>
                    <a:pt x="3429" y="5114"/>
                  </a:cubicBezTo>
                  <a:lnTo>
                    <a:pt x="2429" y="4376"/>
                  </a:lnTo>
                  <a:cubicBezTo>
                    <a:pt x="2120" y="4150"/>
                    <a:pt x="1786" y="3923"/>
                    <a:pt x="1632" y="3554"/>
                  </a:cubicBezTo>
                  <a:cubicBezTo>
                    <a:pt x="1586" y="3429"/>
                    <a:pt x="1683" y="3292"/>
                    <a:pt x="1817" y="3292"/>
                  </a:cubicBezTo>
                  <a:cubicBezTo>
                    <a:pt x="1823" y="3292"/>
                    <a:pt x="1828" y="3292"/>
                    <a:pt x="1834" y="3292"/>
                  </a:cubicBezTo>
                  <a:cubicBezTo>
                    <a:pt x="2072" y="3328"/>
                    <a:pt x="2298" y="3423"/>
                    <a:pt x="2489" y="3566"/>
                  </a:cubicBezTo>
                  <a:cubicBezTo>
                    <a:pt x="2108" y="3007"/>
                    <a:pt x="1751" y="2435"/>
                    <a:pt x="1548" y="1816"/>
                  </a:cubicBezTo>
                  <a:cubicBezTo>
                    <a:pt x="1458" y="1553"/>
                    <a:pt x="1657" y="1290"/>
                    <a:pt x="1899" y="1290"/>
                  </a:cubicBezTo>
                  <a:cubicBezTo>
                    <a:pt x="1975" y="1290"/>
                    <a:pt x="2055" y="1316"/>
                    <a:pt x="2132" y="1376"/>
                  </a:cubicBezTo>
                  <a:cubicBezTo>
                    <a:pt x="2834" y="1899"/>
                    <a:pt x="3370" y="2804"/>
                    <a:pt x="3822" y="3685"/>
                  </a:cubicBezTo>
                  <a:cubicBezTo>
                    <a:pt x="3834" y="3662"/>
                    <a:pt x="3846" y="3638"/>
                    <a:pt x="3858" y="3614"/>
                  </a:cubicBezTo>
                  <a:cubicBezTo>
                    <a:pt x="3977" y="3316"/>
                    <a:pt x="3953" y="2923"/>
                    <a:pt x="4239" y="2733"/>
                  </a:cubicBezTo>
                  <a:cubicBezTo>
                    <a:pt x="4277" y="2705"/>
                    <a:pt x="4322" y="2691"/>
                    <a:pt x="4367" y="2691"/>
                  </a:cubicBezTo>
                  <a:cubicBezTo>
                    <a:pt x="4438" y="2691"/>
                    <a:pt x="4510" y="2723"/>
                    <a:pt x="4561" y="2780"/>
                  </a:cubicBezTo>
                  <a:cubicBezTo>
                    <a:pt x="4811" y="3078"/>
                    <a:pt x="4608" y="3542"/>
                    <a:pt x="4477" y="3864"/>
                  </a:cubicBezTo>
                  <a:cubicBezTo>
                    <a:pt x="4406" y="4054"/>
                    <a:pt x="4311" y="4257"/>
                    <a:pt x="4191" y="4435"/>
                  </a:cubicBezTo>
                  <a:cubicBezTo>
                    <a:pt x="4263" y="4578"/>
                    <a:pt x="4334" y="4709"/>
                    <a:pt x="4394" y="4840"/>
                  </a:cubicBezTo>
                  <a:cubicBezTo>
                    <a:pt x="4644" y="5340"/>
                    <a:pt x="4870" y="5852"/>
                    <a:pt x="5073" y="6364"/>
                  </a:cubicBezTo>
                  <a:cubicBezTo>
                    <a:pt x="5299" y="6138"/>
                    <a:pt x="5501" y="5900"/>
                    <a:pt x="5656" y="5626"/>
                  </a:cubicBezTo>
                  <a:cubicBezTo>
                    <a:pt x="5882" y="5257"/>
                    <a:pt x="5918" y="4721"/>
                    <a:pt x="6299" y="4483"/>
                  </a:cubicBezTo>
                  <a:cubicBezTo>
                    <a:pt x="6341" y="4449"/>
                    <a:pt x="6391" y="4434"/>
                    <a:pt x="6440" y="4434"/>
                  </a:cubicBezTo>
                  <a:cubicBezTo>
                    <a:pt x="6531" y="4434"/>
                    <a:pt x="6622" y="4486"/>
                    <a:pt x="6668" y="4578"/>
                  </a:cubicBezTo>
                  <a:cubicBezTo>
                    <a:pt x="6918" y="5078"/>
                    <a:pt x="6477" y="5686"/>
                    <a:pt x="6180" y="6090"/>
                  </a:cubicBezTo>
                  <a:cubicBezTo>
                    <a:pt x="5942" y="6424"/>
                    <a:pt x="5644" y="6721"/>
                    <a:pt x="5323" y="6960"/>
                  </a:cubicBezTo>
                  <a:cubicBezTo>
                    <a:pt x="5549" y="7555"/>
                    <a:pt x="5763" y="8174"/>
                    <a:pt x="5942" y="8781"/>
                  </a:cubicBezTo>
                  <a:cubicBezTo>
                    <a:pt x="5966" y="8865"/>
                    <a:pt x="5989" y="8948"/>
                    <a:pt x="6013" y="9031"/>
                  </a:cubicBezTo>
                  <a:cubicBezTo>
                    <a:pt x="6168" y="8805"/>
                    <a:pt x="6323" y="8579"/>
                    <a:pt x="6466" y="8353"/>
                  </a:cubicBezTo>
                  <a:cubicBezTo>
                    <a:pt x="6799" y="7805"/>
                    <a:pt x="6978" y="7019"/>
                    <a:pt x="7513" y="6650"/>
                  </a:cubicBezTo>
                  <a:cubicBezTo>
                    <a:pt x="7556" y="6618"/>
                    <a:pt x="7606" y="6603"/>
                    <a:pt x="7655" y="6603"/>
                  </a:cubicBezTo>
                  <a:cubicBezTo>
                    <a:pt x="7768" y="6603"/>
                    <a:pt x="7878" y="6684"/>
                    <a:pt x="7894" y="6817"/>
                  </a:cubicBezTo>
                  <a:cubicBezTo>
                    <a:pt x="7990" y="7436"/>
                    <a:pt x="7513" y="8031"/>
                    <a:pt x="7192" y="8555"/>
                  </a:cubicBezTo>
                  <a:cubicBezTo>
                    <a:pt x="6918" y="9019"/>
                    <a:pt x="6597" y="9472"/>
                    <a:pt x="6251" y="9889"/>
                  </a:cubicBezTo>
                  <a:cubicBezTo>
                    <a:pt x="6370" y="10341"/>
                    <a:pt x="6477" y="10793"/>
                    <a:pt x="6573" y="11270"/>
                  </a:cubicBezTo>
                  <a:cubicBezTo>
                    <a:pt x="8906" y="10019"/>
                    <a:pt x="9180" y="7055"/>
                    <a:pt x="7918" y="4924"/>
                  </a:cubicBezTo>
                  <a:cubicBezTo>
                    <a:pt x="7168" y="3673"/>
                    <a:pt x="6073" y="2745"/>
                    <a:pt x="4894" y="1959"/>
                  </a:cubicBezTo>
                  <a:cubicBezTo>
                    <a:pt x="4215" y="1495"/>
                    <a:pt x="3513" y="1078"/>
                    <a:pt x="2834" y="614"/>
                  </a:cubicBezTo>
                  <a:cubicBezTo>
                    <a:pt x="2454" y="349"/>
                    <a:pt x="2045" y="1"/>
                    <a:pt x="1567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35"/>
            <p:cNvSpPr/>
            <p:nvPr/>
          </p:nvSpPr>
          <p:spPr>
            <a:xfrm>
              <a:off x="7329866" y="4629306"/>
              <a:ext cx="235993" cy="498408"/>
            </a:xfrm>
            <a:custGeom>
              <a:rect b="b" l="l" r="r" t="t"/>
              <a:pathLst>
                <a:path extrusionOk="0" h="15109" w="7154">
                  <a:moveTo>
                    <a:pt x="1066" y="0"/>
                  </a:moveTo>
                  <a:cubicBezTo>
                    <a:pt x="823" y="0"/>
                    <a:pt x="621" y="257"/>
                    <a:pt x="712" y="521"/>
                  </a:cubicBezTo>
                  <a:cubicBezTo>
                    <a:pt x="915" y="1128"/>
                    <a:pt x="1284" y="1712"/>
                    <a:pt x="1653" y="2271"/>
                  </a:cubicBezTo>
                  <a:cubicBezTo>
                    <a:pt x="1463" y="2129"/>
                    <a:pt x="1236" y="2033"/>
                    <a:pt x="998" y="1998"/>
                  </a:cubicBezTo>
                  <a:cubicBezTo>
                    <a:pt x="993" y="1997"/>
                    <a:pt x="987" y="1997"/>
                    <a:pt x="982" y="1997"/>
                  </a:cubicBezTo>
                  <a:cubicBezTo>
                    <a:pt x="847" y="1997"/>
                    <a:pt x="750" y="2134"/>
                    <a:pt x="796" y="2259"/>
                  </a:cubicBezTo>
                  <a:cubicBezTo>
                    <a:pt x="951" y="2629"/>
                    <a:pt x="1284" y="2855"/>
                    <a:pt x="1594" y="3081"/>
                  </a:cubicBezTo>
                  <a:lnTo>
                    <a:pt x="2594" y="3819"/>
                  </a:lnTo>
                  <a:cubicBezTo>
                    <a:pt x="2808" y="4236"/>
                    <a:pt x="3010" y="4665"/>
                    <a:pt x="3201" y="5093"/>
                  </a:cubicBezTo>
                  <a:cubicBezTo>
                    <a:pt x="2522" y="4534"/>
                    <a:pt x="1784" y="4010"/>
                    <a:pt x="998" y="3772"/>
                  </a:cubicBezTo>
                  <a:cubicBezTo>
                    <a:pt x="981" y="3765"/>
                    <a:pt x="964" y="3762"/>
                    <a:pt x="948" y="3762"/>
                  </a:cubicBezTo>
                  <a:cubicBezTo>
                    <a:pt x="852" y="3762"/>
                    <a:pt x="782" y="3870"/>
                    <a:pt x="843" y="3962"/>
                  </a:cubicBezTo>
                  <a:cubicBezTo>
                    <a:pt x="1498" y="4867"/>
                    <a:pt x="2617" y="5498"/>
                    <a:pt x="3606" y="6081"/>
                  </a:cubicBezTo>
                  <a:cubicBezTo>
                    <a:pt x="3737" y="6427"/>
                    <a:pt x="3868" y="6784"/>
                    <a:pt x="3987" y="7129"/>
                  </a:cubicBezTo>
                  <a:cubicBezTo>
                    <a:pt x="4153" y="7653"/>
                    <a:pt x="4308" y="8177"/>
                    <a:pt x="4451" y="8725"/>
                  </a:cubicBezTo>
                  <a:cubicBezTo>
                    <a:pt x="3999" y="8165"/>
                    <a:pt x="3499" y="7653"/>
                    <a:pt x="2951" y="7189"/>
                  </a:cubicBezTo>
                  <a:cubicBezTo>
                    <a:pt x="2236" y="6581"/>
                    <a:pt x="1224" y="5641"/>
                    <a:pt x="236" y="5641"/>
                  </a:cubicBezTo>
                  <a:cubicBezTo>
                    <a:pt x="231" y="5640"/>
                    <a:pt x="226" y="5640"/>
                    <a:pt x="221" y="5640"/>
                  </a:cubicBezTo>
                  <a:cubicBezTo>
                    <a:pt x="76" y="5640"/>
                    <a:pt x="1" y="5800"/>
                    <a:pt x="81" y="5927"/>
                  </a:cubicBezTo>
                  <a:cubicBezTo>
                    <a:pt x="534" y="6712"/>
                    <a:pt x="1594" y="7201"/>
                    <a:pt x="2296" y="7784"/>
                  </a:cubicBezTo>
                  <a:cubicBezTo>
                    <a:pt x="3177" y="8510"/>
                    <a:pt x="3987" y="9308"/>
                    <a:pt x="4725" y="10177"/>
                  </a:cubicBezTo>
                  <a:cubicBezTo>
                    <a:pt x="4749" y="10213"/>
                    <a:pt x="4784" y="10237"/>
                    <a:pt x="4808" y="10260"/>
                  </a:cubicBezTo>
                  <a:cubicBezTo>
                    <a:pt x="4808" y="10260"/>
                    <a:pt x="4808" y="10272"/>
                    <a:pt x="4808" y="10272"/>
                  </a:cubicBezTo>
                  <a:cubicBezTo>
                    <a:pt x="4844" y="10463"/>
                    <a:pt x="4892" y="10641"/>
                    <a:pt x="4915" y="10820"/>
                  </a:cubicBezTo>
                  <a:cubicBezTo>
                    <a:pt x="5154" y="12106"/>
                    <a:pt x="5356" y="13451"/>
                    <a:pt x="4701" y="14642"/>
                  </a:cubicBezTo>
                  <a:cubicBezTo>
                    <a:pt x="4575" y="14878"/>
                    <a:pt x="4824" y="15108"/>
                    <a:pt x="5053" y="15108"/>
                  </a:cubicBezTo>
                  <a:cubicBezTo>
                    <a:pt x="5147" y="15108"/>
                    <a:pt x="5237" y="15069"/>
                    <a:pt x="5296" y="14975"/>
                  </a:cubicBezTo>
                  <a:cubicBezTo>
                    <a:pt x="6154" y="13547"/>
                    <a:pt x="6070" y="11689"/>
                    <a:pt x="5725" y="9951"/>
                  </a:cubicBezTo>
                  <a:cubicBezTo>
                    <a:pt x="5642" y="9498"/>
                    <a:pt x="5535" y="9034"/>
                    <a:pt x="5415" y="8594"/>
                  </a:cubicBezTo>
                  <a:cubicBezTo>
                    <a:pt x="5773" y="8177"/>
                    <a:pt x="6082" y="7724"/>
                    <a:pt x="6356" y="7248"/>
                  </a:cubicBezTo>
                  <a:cubicBezTo>
                    <a:pt x="6678" y="6736"/>
                    <a:pt x="7154" y="6141"/>
                    <a:pt x="7070" y="5510"/>
                  </a:cubicBezTo>
                  <a:cubicBezTo>
                    <a:pt x="7046" y="5386"/>
                    <a:pt x="6934" y="5308"/>
                    <a:pt x="6821" y="5308"/>
                  </a:cubicBezTo>
                  <a:cubicBezTo>
                    <a:pt x="6771" y="5308"/>
                    <a:pt x="6721" y="5322"/>
                    <a:pt x="6678" y="5355"/>
                  </a:cubicBezTo>
                  <a:cubicBezTo>
                    <a:pt x="6142" y="5724"/>
                    <a:pt x="5963" y="6510"/>
                    <a:pt x="5642" y="7058"/>
                  </a:cubicBezTo>
                  <a:cubicBezTo>
                    <a:pt x="5487" y="7284"/>
                    <a:pt x="5344" y="7510"/>
                    <a:pt x="5177" y="7724"/>
                  </a:cubicBezTo>
                  <a:cubicBezTo>
                    <a:pt x="5154" y="7641"/>
                    <a:pt x="5130" y="7570"/>
                    <a:pt x="5106" y="7486"/>
                  </a:cubicBezTo>
                  <a:cubicBezTo>
                    <a:pt x="4927" y="6867"/>
                    <a:pt x="4713" y="6260"/>
                    <a:pt x="4487" y="5665"/>
                  </a:cubicBezTo>
                  <a:cubicBezTo>
                    <a:pt x="4820" y="5415"/>
                    <a:pt x="5106" y="5129"/>
                    <a:pt x="5356" y="4796"/>
                  </a:cubicBezTo>
                  <a:cubicBezTo>
                    <a:pt x="5654" y="4391"/>
                    <a:pt x="6094" y="3783"/>
                    <a:pt x="5832" y="3283"/>
                  </a:cubicBezTo>
                  <a:cubicBezTo>
                    <a:pt x="5794" y="3191"/>
                    <a:pt x="5706" y="3139"/>
                    <a:pt x="5613" y="3139"/>
                  </a:cubicBezTo>
                  <a:cubicBezTo>
                    <a:pt x="5562" y="3139"/>
                    <a:pt x="5509" y="3154"/>
                    <a:pt x="5463" y="3188"/>
                  </a:cubicBezTo>
                  <a:cubicBezTo>
                    <a:pt x="5082" y="3426"/>
                    <a:pt x="5058" y="3950"/>
                    <a:pt x="4832" y="4331"/>
                  </a:cubicBezTo>
                  <a:cubicBezTo>
                    <a:pt x="4665" y="4605"/>
                    <a:pt x="4475" y="4843"/>
                    <a:pt x="4249" y="5057"/>
                  </a:cubicBezTo>
                  <a:cubicBezTo>
                    <a:pt x="4034" y="4545"/>
                    <a:pt x="3808" y="4045"/>
                    <a:pt x="3558" y="3545"/>
                  </a:cubicBezTo>
                  <a:cubicBezTo>
                    <a:pt x="3499" y="3414"/>
                    <a:pt x="3427" y="3272"/>
                    <a:pt x="3356" y="3141"/>
                  </a:cubicBezTo>
                  <a:cubicBezTo>
                    <a:pt x="3475" y="2950"/>
                    <a:pt x="3570" y="2760"/>
                    <a:pt x="3653" y="2557"/>
                  </a:cubicBezTo>
                  <a:cubicBezTo>
                    <a:pt x="3772" y="2236"/>
                    <a:pt x="3975" y="1783"/>
                    <a:pt x="3725" y="1486"/>
                  </a:cubicBezTo>
                  <a:cubicBezTo>
                    <a:pt x="3683" y="1423"/>
                    <a:pt x="3617" y="1393"/>
                    <a:pt x="3548" y="1393"/>
                  </a:cubicBezTo>
                  <a:cubicBezTo>
                    <a:pt x="3499" y="1393"/>
                    <a:pt x="3448" y="1408"/>
                    <a:pt x="3403" y="1438"/>
                  </a:cubicBezTo>
                  <a:cubicBezTo>
                    <a:pt x="3129" y="1628"/>
                    <a:pt x="3141" y="2021"/>
                    <a:pt x="3022" y="2319"/>
                  </a:cubicBezTo>
                  <a:cubicBezTo>
                    <a:pt x="3022" y="2343"/>
                    <a:pt x="2998" y="2367"/>
                    <a:pt x="2998" y="2390"/>
                  </a:cubicBezTo>
                  <a:cubicBezTo>
                    <a:pt x="2546" y="1509"/>
                    <a:pt x="1998" y="605"/>
                    <a:pt x="1296" y="81"/>
                  </a:cubicBezTo>
                  <a:cubicBezTo>
                    <a:pt x="1220" y="25"/>
                    <a:pt x="1141" y="0"/>
                    <a:pt x="1066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35"/>
            <p:cNvSpPr/>
            <p:nvPr/>
          </p:nvSpPr>
          <p:spPr>
            <a:xfrm>
              <a:off x="4947311" y="792167"/>
              <a:ext cx="302067" cy="394629"/>
            </a:xfrm>
            <a:custGeom>
              <a:rect b="b" l="l" r="r" t="t"/>
              <a:pathLst>
                <a:path extrusionOk="0" h="11963" w="9157">
                  <a:moveTo>
                    <a:pt x="1567" y="1"/>
                  </a:moveTo>
                  <a:cubicBezTo>
                    <a:pt x="1506" y="1"/>
                    <a:pt x="1445" y="6"/>
                    <a:pt x="1382" y="18"/>
                  </a:cubicBezTo>
                  <a:cubicBezTo>
                    <a:pt x="1" y="280"/>
                    <a:pt x="906" y="2316"/>
                    <a:pt x="929" y="3185"/>
                  </a:cubicBezTo>
                  <a:cubicBezTo>
                    <a:pt x="977" y="4590"/>
                    <a:pt x="275" y="5912"/>
                    <a:pt x="322" y="7329"/>
                  </a:cubicBezTo>
                  <a:cubicBezTo>
                    <a:pt x="387" y="9487"/>
                    <a:pt x="2261" y="11962"/>
                    <a:pt x="4529" y="11962"/>
                  </a:cubicBezTo>
                  <a:cubicBezTo>
                    <a:pt x="4751" y="11962"/>
                    <a:pt x="4976" y="11939"/>
                    <a:pt x="5204" y="11889"/>
                  </a:cubicBezTo>
                  <a:cubicBezTo>
                    <a:pt x="5347" y="11853"/>
                    <a:pt x="5454" y="11734"/>
                    <a:pt x="5501" y="11603"/>
                  </a:cubicBezTo>
                  <a:cubicBezTo>
                    <a:pt x="5549" y="11603"/>
                    <a:pt x="5597" y="11579"/>
                    <a:pt x="5644" y="11567"/>
                  </a:cubicBezTo>
                  <a:lnTo>
                    <a:pt x="5644" y="11555"/>
                  </a:lnTo>
                  <a:cubicBezTo>
                    <a:pt x="5609" y="11532"/>
                    <a:pt x="5585" y="11508"/>
                    <a:pt x="5561" y="11472"/>
                  </a:cubicBezTo>
                  <a:cubicBezTo>
                    <a:pt x="4823" y="10615"/>
                    <a:pt x="4001" y="9817"/>
                    <a:pt x="3120" y="9091"/>
                  </a:cubicBezTo>
                  <a:cubicBezTo>
                    <a:pt x="2418" y="8507"/>
                    <a:pt x="1358" y="8019"/>
                    <a:pt x="906" y="7222"/>
                  </a:cubicBezTo>
                  <a:cubicBezTo>
                    <a:pt x="814" y="7107"/>
                    <a:pt x="899" y="6947"/>
                    <a:pt x="1045" y="6947"/>
                  </a:cubicBezTo>
                  <a:cubicBezTo>
                    <a:pt x="1050" y="6947"/>
                    <a:pt x="1055" y="6947"/>
                    <a:pt x="1060" y="6948"/>
                  </a:cubicBezTo>
                  <a:cubicBezTo>
                    <a:pt x="2049" y="6948"/>
                    <a:pt x="3061" y="7876"/>
                    <a:pt x="3775" y="8496"/>
                  </a:cubicBezTo>
                  <a:cubicBezTo>
                    <a:pt x="4323" y="8960"/>
                    <a:pt x="4823" y="9472"/>
                    <a:pt x="5275" y="10020"/>
                  </a:cubicBezTo>
                  <a:cubicBezTo>
                    <a:pt x="5132" y="9484"/>
                    <a:pt x="4978" y="8960"/>
                    <a:pt x="4799" y="8424"/>
                  </a:cubicBezTo>
                  <a:cubicBezTo>
                    <a:pt x="4692" y="8079"/>
                    <a:pt x="4561" y="7722"/>
                    <a:pt x="4430" y="7388"/>
                  </a:cubicBezTo>
                  <a:cubicBezTo>
                    <a:pt x="3442" y="6793"/>
                    <a:pt x="2323" y="6174"/>
                    <a:pt x="1668" y="5269"/>
                  </a:cubicBezTo>
                  <a:cubicBezTo>
                    <a:pt x="1615" y="5175"/>
                    <a:pt x="1682" y="5072"/>
                    <a:pt x="1772" y="5072"/>
                  </a:cubicBezTo>
                  <a:cubicBezTo>
                    <a:pt x="1784" y="5072"/>
                    <a:pt x="1797" y="5074"/>
                    <a:pt x="1811" y="5078"/>
                  </a:cubicBezTo>
                  <a:cubicBezTo>
                    <a:pt x="2596" y="5305"/>
                    <a:pt x="3335" y="5840"/>
                    <a:pt x="4013" y="6400"/>
                  </a:cubicBezTo>
                  <a:cubicBezTo>
                    <a:pt x="3823" y="5971"/>
                    <a:pt x="3620" y="5543"/>
                    <a:pt x="3418" y="5126"/>
                  </a:cubicBezTo>
                  <a:lnTo>
                    <a:pt x="2406" y="4388"/>
                  </a:lnTo>
                  <a:cubicBezTo>
                    <a:pt x="2096" y="4162"/>
                    <a:pt x="1775" y="3924"/>
                    <a:pt x="1620" y="3566"/>
                  </a:cubicBezTo>
                  <a:cubicBezTo>
                    <a:pt x="1563" y="3441"/>
                    <a:pt x="1660" y="3304"/>
                    <a:pt x="1794" y="3304"/>
                  </a:cubicBezTo>
                  <a:cubicBezTo>
                    <a:pt x="1799" y="3304"/>
                    <a:pt x="1805" y="3304"/>
                    <a:pt x="1811" y="3304"/>
                  </a:cubicBezTo>
                  <a:cubicBezTo>
                    <a:pt x="2049" y="3340"/>
                    <a:pt x="2275" y="3435"/>
                    <a:pt x="2477" y="3578"/>
                  </a:cubicBezTo>
                  <a:cubicBezTo>
                    <a:pt x="2096" y="3007"/>
                    <a:pt x="1727" y="2435"/>
                    <a:pt x="1525" y="1828"/>
                  </a:cubicBezTo>
                  <a:cubicBezTo>
                    <a:pt x="1433" y="1562"/>
                    <a:pt x="1638" y="1297"/>
                    <a:pt x="1883" y="1297"/>
                  </a:cubicBezTo>
                  <a:cubicBezTo>
                    <a:pt x="1957" y="1297"/>
                    <a:pt x="2034" y="1321"/>
                    <a:pt x="2108" y="1376"/>
                  </a:cubicBezTo>
                  <a:cubicBezTo>
                    <a:pt x="2811" y="1911"/>
                    <a:pt x="3358" y="2816"/>
                    <a:pt x="3811" y="3697"/>
                  </a:cubicBezTo>
                  <a:cubicBezTo>
                    <a:pt x="3823" y="3674"/>
                    <a:pt x="3835" y="3638"/>
                    <a:pt x="3847" y="3614"/>
                  </a:cubicBezTo>
                  <a:cubicBezTo>
                    <a:pt x="3954" y="3328"/>
                    <a:pt x="3942" y="2923"/>
                    <a:pt x="4216" y="2745"/>
                  </a:cubicBezTo>
                  <a:cubicBezTo>
                    <a:pt x="4260" y="2710"/>
                    <a:pt x="4311" y="2694"/>
                    <a:pt x="4362" y="2694"/>
                  </a:cubicBezTo>
                  <a:cubicBezTo>
                    <a:pt x="4432" y="2694"/>
                    <a:pt x="4500" y="2725"/>
                    <a:pt x="4549" y="2781"/>
                  </a:cubicBezTo>
                  <a:cubicBezTo>
                    <a:pt x="4787" y="3078"/>
                    <a:pt x="4585" y="3543"/>
                    <a:pt x="4466" y="3864"/>
                  </a:cubicBezTo>
                  <a:cubicBezTo>
                    <a:pt x="4394" y="4066"/>
                    <a:pt x="4287" y="4257"/>
                    <a:pt x="4180" y="4436"/>
                  </a:cubicBezTo>
                  <a:lnTo>
                    <a:pt x="4382" y="4852"/>
                  </a:lnTo>
                  <a:cubicBezTo>
                    <a:pt x="4620" y="5340"/>
                    <a:pt x="4847" y="5852"/>
                    <a:pt x="5061" y="6364"/>
                  </a:cubicBezTo>
                  <a:cubicBezTo>
                    <a:pt x="5287" y="6150"/>
                    <a:pt x="5490" y="5900"/>
                    <a:pt x="5644" y="5638"/>
                  </a:cubicBezTo>
                  <a:cubicBezTo>
                    <a:pt x="5871" y="5257"/>
                    <a:pt x="5894" y="4733"/>
                    <a:pt x="6275" y="4483"/>
                  </a:cubicBezTo>
                  <a:cubicBezTo>
                    <a:pt x="6319" y="4455"/>
                    <a:pt x="6368" y="4442"/>
                    <a:pt x="6416" y="4442"/>
                  </a:cubicBezTo>
                  <a:cubicBezTo>
                    <a:pt x="6512" y="4442"/>
                    <a:pt x="6605" y="4495"/>
                    <a:pt x="6644" y="4590"/>
                  </a:cubicBezTo>
                  <a:cubicBezTo>
                    <a:pt x="6906" y="5078"/>
                    <a:pt x="6454" y="5698"/>
                    <a:pt x="6168" y="6102"/>
                  </a:cubicBezTo>
                  <a:cubicBezTo>
                    <a:pt x="5930" y="6436"/>
                    <a:pt x="5632" y="6722"/>
                    <a:pt x="5299" y="6972"/>
                  </a:cubicBezTo>
                  <a:cubicBezTo>
                    <a:pt x="5525" y="7567"/>
                    <a:pt x="5752" y="8174"/>
                    <a:pt x="5918" y="8793"/>
                  </a:cubicBezTo>
                  <a:cubicBezTo>
                    <a:pt x="5942" y="8865"/>
                    <a:pt x="5966" y="8948"/>
                    <a:pt x="5990" y="9031"/>
                  </a:cubicBezTo>
                  <a:cubicBezTo>
                    <a:pt x="6144" y="8805"/>
                    <a:pt x="6311" y="8579"/>
                    <a:pt x="6454" y="8353"/>
                  </a:cubicBezTo>
                  <a:cubicBezTo>
                    <a:pt x="6775" y="7817"/>
                    <a:pt x="6966" y="7019"/>
                    <a:pt x="7490" y="6662"/>
                  </a:cubicBezTo>
                  <a:cubicBezTo>
                    <a:pt x="7537" y="6629"/>
                    <a:pt x="7588" y="6614"/>
                    <a:pt x="7638" y="6614"/>
                  </a:cubicBezTo>
                  <a:cubicBezTo>
                    <a:pt x="7752" y="6614"/>
                    <a:pt x="7858" y="6693"/>
                    <a:pt x="7883" y="6817"/>
                  </a:cubicBezTo>
                  <a:cubicBezTo>
                    <a:pt x="7966" y="7448"/>
                    <a:pt x="7490" y="8043"/>
                    <a:pt x="7168" y="8555"/>
                  </a:cubicBezTo>
                  <a:cubicBezTo>
                    <a:pt x="6895" y="9031"/>
                    <a:pt x="6585" y="9484"/>
                    <a:pt x="6228" y="9900"/>
                  </a:cubicBezTo>
                  <a:cubicBezTo>
                    <a:pt x="6347" y="10341"/>
                    <a:pt x="6454" y="10793"/>
                    <a:pt x="6549" y="11270"/>
                  </a:cubicBezTo>
                  <a:cubicBezTo>
                    <a:pt x="8895" y="10020"/>
                    <a:pt x="9157" y="7055"/>
                    <a:pt x="7907" y="4936"/>
                  </a:cubicBezTo>
                  <a:cubicBezTo>
                    <a:pt x="7180" y="3674"/>
                    <a:pt x="6073" y="2745"/>
                    <a:pt x="4894" y="1947"/>
                  </a:cubicBezTo>
                  <a:cubicBezTo>
                    <a:pt x="4216" y="1495"/>
                    <a:pt x="3513" y="1066"/>
                    <a:pt x="2834" y="614"/>
                  </a:cubicBezTo>
                  <a:cubicBezTo>
                    <a:pt x="2454" y="349"/>
                    <a:pt x="2045" y="1"/>
                    <a:pt x="1567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35"/>
            <p:cNvSpPr/>
            <p:nvPr/>
          </p:nvSpPr>
          <p:spPr>
            <a:xfrm>
              <a:off x="4974130" y="834127"/>
              <a:ext cx="235993" cy="498771"/>
            </a:xfrm>
            <a:custGeom>
              <a:rect b="b" l="l" r="r" t="t"/>
              <a:pathLst>
                <a:path extrusionOk="0" h="15120" w="7154">
                  <a:moveTo>
                    <a:pt x="1070" y="1"/>
                  </a:moveTo>
                  <a:cubicBezTo>
                    <a:pt x="825" y="1"/>
                    <a:pt x="620" y="267"/>
                    <a:pt x="712" y="532"/>
                  </a:cubicBezTo>
                  <a:cubicBezTo>
                    <a:pt x="914" y="1139"/>
                    <a:pt x="1283" y="1723"/>
                    <a:pt x="1664" y="2282"/>
                  </a:cubicBezTo>
                  <a:cubicBezTo>
                    <a:pt x="1462" y="2140"/>
                    <a:pt x="1236" y="2044"/>
                    <a:pt x="998" y="2009"/>
                  </a:cubicBezTo>
                  <a:cubicBezTo>
                    <a:pt x="992" y="2008"/>
                    <a:pt x="986" y="2008"/>
                    <a:pt x="981" y="2008"/>
                  </a:cubicBezTo>
                  <a:cubicBezTo>
                    <a:pt x="847" y="2008"/>
                    <a:pt x="750" y="2145"/>
                    <a:pt x="807" y="2271"/>
                  </a:cubicBezTo>
                  <a:cubicBezTo>
                    <a:pt x="950" y="2628"/>
                    <a:pt x="1283" y="2866"/>
                    <a:pt x="1593" y="3092"/>
                  </a:cubicBezTo>
                  <a:lnTo>
                    <a:pt x="2593" y="3830"/>
                  </a:lnTo>
                  <a:cubicBezTo>
                    <a:pt x="2807" y="4247"/>
                    <a:pt x="3010" y="4676"/>
                    <a:pt x="3200" y="5104"/>
                  </a:cubicBezTo>
                  <a:cubicBezTo>
                    <a:pt x="2522" y="4545"/>
                    <a:pt x="1783" y="4009"/>
                    <a:pt x="998" y="3783"/>
                  </a:cubicBezTo>
                  <a:cubicBezTo>
                    <a:pt x="984" y="3778"/>
                    <a:pt x="971" y="3776"/>
                    <a:pt x="958" y="3776"/>
                  </a:cubicBezTo>
                  <a:cubicBezTo>
                    <a:pt x="867" y="3776"/>
                    <a:pt x="792" y="3879"/>
                    <a:pt x="855" y="3973"/>
                  </a:cubicBezTo>
                  <a:cubicBezTo>
                    <a:pt x="1510" y="4878"/>
                    <a:pt x="2629" y="5497"/>
                    <a:pt x="3605" y="6092"/>
                  </a:cubicBezTo>
                  <a:cubicBezTo>
                    <a:pt x="3748" y="6438"/>
                    <a:pt x="3879" y="6783"/>
                    <a:pt x="3986" y="7128"/>
                  </a:cubicBezTo>
                  <a:cubicBezTo>
                    <a:pt x="4165" y="7664"/>
                    <a:pt x="4319" y="8188"/>
                    <a:pt x="4462" y="8724"/>
                  </a:cubicBezTo>
                  <a:cubicBezTo>
                    <a:pt x="4010" y="8176"/>
                    <a:pt x="3510" y="7664"/>
                    <a:pt x="2962" y="7200"/>
                  </a:cubicBezTo>
                  <a:cubicBezTo>
                    <a:pt x="2248" y="6581"/>
                    <a:pt x="1236" y="5652"/>
                    <a:pt x="247" y="5652"/>
                  </a:cubicBezTo>
                  <a:cubicBezTo>
                    <a:pt x="242" y="5652"/>
                    <a:pt x="237" y="5651"/>
                    <a:pt x="232" y="5651"/>
                  </a:cubicBezTo>
                  <a:cubicBezTo>
                    <a:pt x="86" y="5651"/>
                    <a:pt x="1" y="5811"/>
                    <a:pt x="93" y="5926"/>
                  </a:cubicBezTo>
                  <a:cubicBezTo>
                    <a:pt x="545" y="6723"/>
                    <a:pt x="1605" y="7212"/>
                    <a:pt x="2307" y="7795"/>
                  </a:cubicBezTo>
                  <a:cubicBezTo>
                    <a:pt x="3176" y="8521"/>
                    <a:pt x="3998" y="9319"/>
                    <a:pt x="4736" y="10188"/>
                  </a:cubicBezTo>
                  <a:cubicBezTo>
                    <a:pt x="4760" y="10224"/>
                    <a:pt x="4784" y="10248"/>
                    <a:pt x="4819" y="10272"/>
                  </a:cubicBezTo>
                  <a:lnTo>
                    <a:pt x="4819" y="10283"/>
                  </a:lnTo>
                  <a:cubicBezTo>
                    <a:pt x="4855" y="10462"/>
                    <a:pt x="4891" y="10653"/>
                    <a:pt x="4927" y="10831"/>
                  </a:cubicBezTo>
                  <a:cubicBezTo>
                    <a:pt x="5153" y="12117"/>
                    <a:pt x="5367" y="13462"/>
                    <a:pt x="4712" y="14653"/>
                  </a:cubicBezTo>
                  <a:cubicBezTo>
                    <a:pt x="4586" y="14889"/>
                    <a:pt x="4836" y="15119"/>
                    <a:pt x="5060" y="15119"/>
                  </a:cubicBezTo>
                  <a:cubicBezTo>
                    <a:pt x="5152" y="15119"/>
                    <a:pt x="5240" y="15080"/>
                    <a:pt x="5296" y="14986"/>
                  </a:cubicBezTo>
                  <a:cubicBezTo>
                    <a:pt x="6153" y="13558"/>
                    <a:pt x="6082" y="11700"/>
                    <a:pt x="5736" y="9950"/>
                  </a:cubicBezTo>
                  <a:cubicBezTo>
                    <a:pt x="5653" y="9510"/>
                    <a:pt x="5534" y="9045"/>
                    <a:pt x="5415" y="8605"/>
                  </a:cubicBezTo>
                  <a:cubicBezTo>
                    <a:pt x="5772" y="8188"/>
                    <a:pt x="6082" y="7735"/>
                    <a:pt x="6355" y="7259"/>
                  </a:cubicBezTo>
                  <a:cubicBezTo>
                    <a:pt x="6677" y="6747"/>
                    <a:pt x="7153" y="6152"/>
                    <a:pt x="7070" y="5521"/>
                  </a:cubicBezTo>
                  <a:cubicBezTo>
                    <a:pt x="7045" y="5397"/>
                    <a:pt x="6939" y="5319"/>
                    <a:pt x="6825" y="5319"/>
                  </a:cubicBezTo>
                  <a:cubicBezTo>
                    <a:pt x="6775" y="5319"/>
                    <a:pt x="6724" y="5334"/>
                    <a:pt x="6677" y="5366"/>
                  </a:cubicBezTo>
                  <a:cubicBezTo>
                    <a:pt x="6153" y="5735"/>
                    <a:pt x="5962" y="6521"/>
                    <a:pt x="5641" y="7057"/>
                  </a:cubicBezTo>
                  <a:cubicBezTo>
                    <a:pt x="5486" y="7295"/>
                    <a:pt x="5343" y="7521"/>
                    <a:pt x="5177" y="7735"/>
                  </a:cubicBezTo>
                  <a:cubicBezTo>
                    <a:pt x="5153" y="7652"/>
                    <a:pt x="5129" y="7581"/>
                    <a:pt x="5105" y="7497"/>
                  </a:cubicBezTo>
                  <a:cubicBezTo>
                    <a:pt x="4927" y="6878"/>
                    <a:pt x="4712" y="6271"/>
                    <a:pt x="4486" y="5676"/>
                  </a:cubicBezTo>
                  <a:cubicBezTo>
                    <a:pt x="4819" y="5426"/>
                    <a:pt x="5117" y="5140"/>
                    <a:pt x="5355" y="4807"/>
                  </a:cubicBezTo>
                  <a:cubicBezTo>
                    <a:pt x="5653" y="4402"/>
                    <a:pt x="6093" y="3795"/>
                    <a:pt x="5831" y="3294"/>
                  </a:cubicBezTo>
                  <a:cubicBezTo>
                    <a:pt x="5792" y="3199"/>
                    <a:pt x="5699" y="3146"/>
                    <a:pt x="5603" y="3146"/>
                  </a:cubicBezTo>
                  <a:cubicBezTo>
                    <a:pt x="5555" y="3146"/>
                    <a:pt x="5506" y="3160"/>
                    <a:pt x="5462" y="3187"/>
                  </a:cubicBezTo>
                  <a:cubicBezTo>
                    <a:pt x="5081" y="3437"/>
                    <a:pt x="5058" y="3961"/>
                    <a:pt x="4831" y="4342"/>
                  </a:cubicBezTo>
                  <a:cubicBezTo>
                    <a:pt x="4665" y="4604"/>
                    <a:pt x="4474" y="4854"/>
                    <a:pt x="4248" y="5069"/>
                  </a:cubicBezTo>
                  <a:cubicBezTo>
                    <a:pt x="4034" y="4557"/>
                    <a:pt x="3807" y="4056"/>
                    <a:pt x="3569" y="3556"/>
                  </a:cubicBezTo>
                  <a:lnTo>
                    <a:pt x="3367" y="3140"/>
                  </a:lnTo>
                  <a:cubicBezTo>
                    <a:pt x="3474" y="2961"/>
                    <a:pt x="3569" y="2771"/>
                    <a:pt x="3653" y="2568"/>
                  </a:cubicBezTo>
                  <a:cubicBezTo>
                    <a:pt x="3772" y="2247"/>
                    <a:pt x="3974" y="1794"/>
                    <a:pt x="3736" y="1497"/>
                  </a:cubicBezTo>
                  <a:cubicBezTo>
                    <a:pt x="3687" y="1433"/>
                    <a:pt x="3616" y="1399"/>
                    <a:pt x="3545" y="1399"/>
                  </a:cubicBezTo>
                  <a:cubicBezTo>
                    <a:pt x="3496" y="1399"/>
                    <a:pt x="3446" y="1415"/>
                    <a:pt x="3403" y="1449"/>
                  </a:cubicBezTo>
                  <a:cubicBezTo>
                    <a:pt x="3129" y="1628"/>
                    <a:pt x="3141" y="2032"/>
                    <a:pt x="3034" y="2318"/>
                  </a:cubicBezTo>
                  <a:cubicBezTo>
                    <a:pt x="3022" y="2354"/>
                    <a:pt x="3010" y="2378"/>
                    <a:pt x="2998" y="2402"/>
                  </a:cubicBezTo>
                  <a:cubicBezTo>
                    <a:pt x="2545" y="1520"/>
                    <a:pt x="1998" y="616"/>
                    <a:pt x="1295" y="80"/>
                  </a:cubicBezTo>
                  <a:cubicBezTo>
                    <a:pt x="1221" y="25"/>
                    <a:pt x="1144" y="1"/>
                    <a:pt x="1070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35"/>
            <p:cNvSpPr/>
            <p:nvPr/>
          </p:nvSpPr>
          <p:spPr>
            <a:xfrm>
              <a:off x="8455828" y="2932792"/>
              <a:ext cx="727803" cy="890498"/>
            </a:xfrm>
            <a:custGeom>
              <a:rect b="b" l="l" r="r" t="t"/>
              <a:pathLst>
                <a:path extrusionOk="0" h="26995" w="22063">
                  <a:moveTo>
                    <a:pt x="9270" y="1"/>
                  </a:moveTo>
                  <a:cubicBezTo>
                    <a:pt x="8705" y="1"/>
                    <a:pt x="8130" y="62"/>
                    <a:pt x="7549" y="194"/>
                  </a:cubicBezTo>
                  <a:cubicBezTo>
                    <a:pt x="4179" y="956"/>
                    <a:pt x="1846" y="4123"/>
                    <a:pt x="1036" y="7326"/>
                  </a:cubicBezTo>
                  <a:cubicBezTo>
                    <a:pt x="1012" y="7421"/>
                    <a:pt x="989" y="7516"/>
                    <a:pt x="965" y="7599"/>
                  </a:cubicBezTo>
                  <a:cubicBezTo>
                    <a:pt x="679" y="8540"/>
                    <a:pt x="477" y="9516"/>
                    <a:pt x="358" y="10493"/>
                  </a:cubicBezTo>
                  <a:cubicBezTo>
                    <a:pt x="0" y="13529"/>
                    <a:pt x="107" y="16743"/>
                    <a:pt x="1429" y="19541"/>
                  </a:cubicBezTo>
                  <a:cubicBezTo>
                    <a:pt x="2358" y="22804"/>
                    <a:pt x="4465" y="26221"/>
                    <a:pt x="8037" y="26816"/>
                  </a:cubicBezTo>
                  <a:cubicBezTo>
                    <a:pt x="8525" y="26888"/>
                    <a:pt x="9013" y="26935"/>
                    <a:pt x="9502" y="26935"/>
                  </a:cubicBezTo>
                  <a:cubicBezTo>
                    <a:pt x="9454" y="25435"/>
                    <a:pt x="9418" y="23935"/>
                    <a:pt x="9394" y="22435"/>
                  </a:cubicBezTo>
                  <a:cubicBezTo>
                    <a:pt x="8037" y="22292"/>
                    <a:pt x="6668" y="21482"/>
                    <a:pt x="5668" y="20625"/>
                  </a:cubicBezTo>
                  <a:cubicBezTo>
                    <a:pt x="4382" y="19518"/>
                    <a:pt x="3620" y="18029"/>
                    <a:pt x="3239" y="16398"/>
                  </a:cubicBezTo>
                  <a:cubicBezTo>
                    <a:pt x="3167" y="16110"/>
                    <a:pt x="3392" y="15922"/>
                    <a:pt x="3615" y="15922"/>
                  </a:cubicBezTo>
                  <a:cubicBezTo>
                    <a:pt x="3760" y="15922"/>
                    <a:pt x="3904" y="16001"/>
                    <a:pt x="3965" y="16184"/>
                  </a:cubicBezTo>
                  <a:cubicBezTo>
                    <a:pt x="4477" y="17505"/>
                    <a:pt x="5430" y="18637"/>
                    <a:pt x="6525" y="19518"/>
                  </a:cubicBezTo>
                  <a:lnTo>
                    <a:pt x="6608" y="19577"/>
                  </a:lnTo>
                  <a:cubicBezTo>
                    <a:pt x="6584" y="19518"/>
                    <a:pt x="6573" y="19458"/>
                    <a:pt x="6549" y="19399"/>
                  </a:cubicBezTo>
                  <a:cubicBezTo>
                    <a:pt x="6239" y="18387"/>
                    <a:pt x="6001" y="17220"/>
                    <a:pt x="6323" y="16172"/>
                  </a:cubicBezTo>
                  <a:cubicBezTo>
                    <a:pt x="6378" y="16012"/>
                    <a:pt x="6536" y="15922"/>
                    <a:pt x="6686" y="15922"/>
                  </a:cubicBezTo>
                  <a:cubicBezTo>
                    <a:pt x="6827" y="15922"/>
                    <a:pt x="6961" y="16000"/>
                    <a:pt x="7001" y="16172"/>
                  </a:cubicBezTo>
                  <a:cubicBezTo>
                    <a:pt x="7239" y="17077"/>
                    <a:pt x="7263" y="18029"/>
                    <a:pt x="7561" y="18934"/>
                  </a:cubicBezTo>
                  <a:cubicBezTo>
                    <a:pt x="7739" y="19470"/>
                    <a:pt x="8120" y="20018"/>
                    <a:pt x="8347" y="20565"/>
                  </a:cubicBezTo>
                  <a:cubicBezTo>
                    <a:pt x="8680" y="20708"/>
                    <a:pt x="9025" y="20839"/>
                    <a:pt x="9382" y="20958"/>
                  </a:cubicBezTo>
                  <a:cubicBezTo>
                    <a:pt x="9359" y="19149"/>
                    <a:pt x="9323" y="17351"/>
                    <a:pt x="9287" y="15541"/>
                  </a:cubicBezTo>
                  <a:cubicBezTo>
                    <a:pt x="8085" y="15148"/>
                    <a:pt x="7144" y="13957"/>
                    <a:pt x="6501" y="12910"/>
                  </a:cubicBezTo>
                  <a:cubicBezTo>
                    <a:pt x="5727" y="11624"/>
                    <a:pt x="5441" y="10290"/>
                    <a:pt x="5346" y="8802"/>
                  </a:cubicBezTo>
                  <a:cubicBezTo>
                    <a:pt x="5326" y="8520"/>
                    <a:pt x="5583" y="8355"/>
                    <a:pt x="5825" y="8355"/>
                  </a:cubicBezTo>
                  <a:cubicBezTo>
                    <a:pt x="6012" y="8355"/>
                    <a:pt x="6191" y="8453"/>
                    <a:pt x="6227" y="8671"/>
                  </a:cubicBezTo>
                  <a:cubicBezTo>
                    <a:pt x="6418" y="9921"/>
                    <a:pt x="6965" y="11148"/>
                    <a:pt x="7668" y="12207"/>
                  </a:cubicBezTo>
                  <a:cubicBezTo>
                    <a:pt x="8108" y="12874"/>
                    <a:pt x="8704" y="13422"/>
                    <a:pt x="9263" y="13993"/>
                  </a:cubicBezTo>
                  <a:cubicBezTo>
                    <a:pt x="9263" y="13767"/>
                    <a:pt x="9263" y="13541"/>
                    <a:pt x="9251" y="13326"/>
                  </a:cubicBezTo>
                  <a:cubicBezTo>
                    <a:pt x="9228" y="10600"/>
                    <a:pt x="8978" y="7683"/>
                    <a:pt x="9454" y="5004"/>
                  </a:cubicBezTo>
                  <a:cubicBezTo>
                    <a:pt x="9490" y="4810"/>
                    <a:pt x="9671" y="4712"/>
                    <a:pt x="9849" y="4712"/>
                  </a:cubicBezTo>
                  <a:cubicBezTo>
                    <a:pt x="10022" y="4712"/>
                    <a:pt x="10193" y="4805"/>
                    <a:pt x="10228" y="4992"/>
                  </a:cubicBezTo>
                  <a:cubicBezTo>
                    <a:pt x="10537" y="6564"/>
                    <a:pt x="10609" y="8207"/>
                    <a:pt x="10633" y="9850"/>
                  </a:cubicBezTo>
                  <a:cubicBezTo>
                    <a:pt x="11240" y="9374"/>
                    <a:pt x="11716" y="8742"/>
                    <a:pt x="11990" y="8016"/>
                  </a:cubicBezTo>
                  <a:cubicBezTo>
                    <a:pt x="12146" y="7590"/>
                    <a:pt x="12157" y="6426"/>
                    <a:pt x="12745" y="6426"/>
                  </a:cubicBezTo>
                  <a:cubicBezTo>
                    <a:pt x="12830" y="6426"/>
                    <a:pt x="12927" y="6450"/>
                    <a:pt x="13038" y="6504"/>
                  </a:cubicBezTo>
                  <a:cubicBezTo>
                    <a:pt x="13192" y="6599"/>
                    <a:pt x="13300" y="6766"/>
                    <a:pt x="13300" y="6945"/>
                  </a:cubicBezTo>
                  <a:cubicBezTo>
                    <a:pt x="13383" y="8623"/>
                    <a:pt x="12145" y="10159"/>
                    <a:pt x="10645" y="10790"/>
                  </a:cubicBezTo>
                  <a:cubicBezTo>
                    <a:pt x="10656" y="11695"/>
                    <a:pt x="10656" y="12612"/>
                    <a:pt x="10680" y="13505"/>
                  </a:cubicBezTo>
                  <a:cubicBezTo>
                    <a:pt x="10740" y="15184"/>
                    <a:pt x="10787" y="16851"/>
                    <a:pt x="10871" y="18529"/>
                  </a:cubicBezTo>
                  <a:cubicBezTo>
                    <a:pt x="11454" y="18363"/>
                    <a:pt x="11990" y="18077"/>
                    <a:pt x="12466" y="17708"/>
                  </a:cubicBezTo>
                  <a:cubicBezTo>
                    <a:pt x="12871" y="15600"/>
                    <a:pt x="12871" y="13469"/>
                    <a:pt x="12919" y="11338"/>
                  </a:cubicBezTo>
                  <a:cubicBezTo>
                    <a:pt x="12919" y="11103"/>
                    <a:pt x="13111" y="10967"/>
                    <a:pt x="13301" y="10967"/>
                  </a:cubicBezTo>
                  <a:cubicBezTo>
                    <a:pt x="13448" y="10967"/>
                    <a:pt x="13593" y="11049"/>
                    <a:pt x="13645" y="11231"/>
                  </a:cubicBezTo>
                  <a:cubicBezTo>
                    <a:pt x="14074" y="12779"/>
                    <a:pt x="14145" y="14350"/>
                    <a:pt x="14002" y="15946"/>
                  </a:cubicBezTo>
                  <a:cubicBezTo>
                    <a:pt x="14026" y="15910"/>
                    <a:pt x="14050" y="15874"/>
                    <a:pt x="14074" y="15827"/>
                  </a:cubicBezTo>
                  <a:cubicBezTo>
                    <a:pt x="14526" y="15077"/>
                    <a:pt x="14883" y="14279"/>
                    <a:pt x="15169" y="13445"/>
                  </a:cubicBezTo>
                  <a:cubicBezTo>
                    <a:pt x="15407" y="12767"/>
                    <a:pt x="15538" y="11981"/>
                    <a:pt x="16181" y="11588"/>
                  </a:cubicBezTo>
                  <a:cubicBezTo>
                    <a:pt x="16248" y="11550"/>
                    <a:pt x="16331" y="11530"/>
                    <a:pt x="16413" y="11530"/>
                  </a:cubicBezTo>
                  <a:cubicBezTo>
                    <a:pt x="16564" y="11530"/>
                    <a:pt x="16715" y="11597"/>
                    <a:pt x="16776" y="11743"/>
                  </a:cubicBezTo>
                  <a:cubicBezTo>
                    <a:pt x="17193" y="12648"/>
                    <a:pt x="16633" y="13695"/>
                    <a:pt x="16276" y="14565"/>
                  </a:cubicBezTo>
                  <a:cubicBezTo>
                    <a:pt x="15895" y="15505"/>
                    <a:pt x="15431" y="16446"/>
                    <a:pt x="14776" y="17232"/>
                  </a:cubicBezTo>
                  <a:cubicBezTo>
                    <a:pt x="14431" y="17660"/>
                    <a:pt x="14014" y="18041"/>
                    <a:pt x="13562" y="18375"/>
                  </a:cubicBezTo>
                  <a:cubicBezTo>
                    <a:pt x="13526" y="18410"/>
                    <a:pt x="13478" y="18446"/>
                    <a:pt x="13431" y="18470"/>
                  </a:cubicBezTo>
                  <a:cubicBezTo>
                    <a:pt x="12680" y="19006"/>
                    <a:pt x="11823" y="19351"/>
                    <a:pt x="10906" y="19494"/>
                  </a:cubicBezTo>
                  <a:cubicBezTo>
                    <a:pt x="10954" y="20303"/>
                    <a:pt x="10990" y="21113"/>
                    <a:pt x="11049" y="21923"/>
                  </a:cubicBezTo>
                  <a:cubicBezTo>
                    <a:pt x="11085" y="22530"/>
                    <a:pt x="11133" y="23149"/>
                    <a:pt x="11168" y="23768"/>
                  </a:cubicBezTo>
                  <a:cubicBezTo>
                    <a:pt x="12228" y="23685"/>
                    <a:pt x="13085" y="23137"/>
                    <a:pt x="13859" y="22387"/>
                  </a:cubicBezTo>
                  <a:cubicBezTo>
                    <a:pt x="14443" y="21816"/>
                    <a:pt x="14943" y="20792"/>
                    <a:pt x="15728" y="20553"/>
                  </a:cubicBezTo>
                  <a:cubicBezTo>
                    <a:pt x="15760" y="20545"/>
                    <a:pt x="15791" y="20541"/>
                    <a:pt x="15822" y="20541"/>
                  </a:cubicBezTo>
                  <a:cubicBezTo>
                    <a:pt x="16001" y="20541"/>
                    <a:pt x="16159" y="20682"/>
                    <a:pt x="16169" y="20875"/>
                  </a:cubicBezTo>
                  <a:cubicBezTo>
                    <a:pt x="16145" y="21899"/>
                    <a:pt x="14836" y="22935"/>
                    <a:pt x="14085" y="23542"/>
                  </a:cubicBezTo>
                  <a:cubicBezTo>
                    <a:pt x="13240" y="24209"/>
                    <a:pt x="12299" y="24649"/>
                    <a:pt x="11228" y="24697"/>
                  </a:cubicBezTo>
                  <a:lnTo>
                    <a:pt x="11371" y="26995"/>
                  </a:lnTo>
                  <a:cubicBezTo>
                    <a:pt x="13978" y="26923"/>
                    <a:pt x="16395" y="25411"/>
                    <a:pt x="18098" y="23351"/>
                  </a:cubicBezTo>
                  <a:cubicBezTo>
                    <a:pt x="20372" y="20625"/>
                    <a:pt x="22063" y="17124"/>
                    <a:pt x="22027" y="13517"/>
                  </a:cubicBezTo>
                  <a:cubicBezTo>
                    <a:pt x="21979" y="9683"/>
                    <a:pt x="19693" y="6397"/>
                    <a:pt x="17074" y="3789"/>
                  </a:cubicBezTo>
                  <a:cubicBezTo>
                    <a:pt x="14954" y="1689"/>
                    <a:pt x="12237" y="1"/>
                    <a:pt x="9270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35"/>
            <p:cNvSpPr/>
            <p:nvPr/>
          </p:nvSpPr>
          <p:spPr>
            <a:xfrm>
              <a:off x="8559475" y="3088064"/>
              <a:ext cx="462749" cy="1167790"/>
            </a:xfrm>
            <a:custGeom>
              <a:rect b="b" l="l" r="r" t="t"/>
              <a:pathLst>
                <a:path extrusionOk="0" h="35401" w="14028">
                  <a:moveTo>
                    <a:pt x="6687" y="1"/>
                  </a:moveTo>
                  <a:cubicBezTo>
                    <a:pt x="6508" y="1"/>
                    <a:pt x="6325" y="102"/>
                    <a:pt x="6288" y="297"/>
                  </a:cubicBezTo>
                  <a:cubicBezTo>
                    <a:pt x="5812" y="2976"/>
                    <a:pt x="6062" y="5893"/>
                    <a:pt x="6086" y="8619"/>
                  </a:cubicBezTo>
                  <a:cubicBezTo>
                    <a:pt x="6086" y="8834"/>
                    <a:pt x="6086" y="9060"/>
                    <a:pt x="6098" y="9286"/>
                  </a:cubicBezTo>
                  <a:cubicBezTo>
                    <a:pt x="5538" y="8715"/>
                    <a:pt x="4943" y="8167"/>
                    <a:pt x="4502" y="7500"/>
                  </a:cubicBezTo>
                  <a:cubicBezTo>
                    <a:pt x="3800" y="6441"/>
                    <a:pt x="3252" y="5202"/>
                    <a:pt x="3061" y="3952"/>
                  </a:cubicBezTo>
                  <a:cubicBezTo>
                    <a:pt x="3026" y="3737"/>
                    <a:pt x="2851" y="3641"/>
                    <a:pt x="2667" y="3641"/>
                  </a:cubicBezTo>
                  <a:cubicBezTo>
                    <a:pt x="2422" y="3641"/>
                    <a:pt x="2160" y="3810"/>
                    <a:pt x="2180" y="4095"/>
                  </a:cubicBezTo>
                  <a:cubicBezTo>
                    <a:pt x="2276" y="5583"/>
                    <a:pt x="2561" y="6917"/>
                    <a:pt x="3335" y="8203"/>
                  </a:cubicBezTo>
                  <a:cubicBezTo>
                    <a:pt x="3978" y="9239"/>
                    <a:pt x="4919" y="10429"/>
                    <a:pt x="6121" y="10834"/>
                  </a:cubicBezTo>
                  <a:cubicBezTo>
                    <a:pt x="6157" y="12644"/>
                    <a:pt x="6193" y="14442"/>
                    <a:pt x="6217" y="16251"/>
                  </a:cubicBezTo>
                  <a:cubicBezTo>
                    <a:pt x="5859" y="16120"/>
                    <a:pt x="5514" y="16001"/>
                    <a:pt x="5181" y="15858"/>
                  </a:cubicBezTo>
                  <a:cubicBezTo>
                    <a:pt x="4955" y="15311"/>
                    <a:pt x="4574" y="14763"/>
                    <a:pt x="4395" y="14227"/>
                  </a:cubicBezTo>
                  <a:cubicBezTo>
                    <a:pt x="4097" y="13322"/>
                    <a:pt x="4074" y="12370"/>
                    <a:pt x="3835" y="11453"/>
                  </a:cubicBezTo>
                  <a:cubicBezTo>
                    <a:pt x="3796" y="11288"/>
                    <a:pt x="3664" y="11213"/>
                    <a:pt x="3525" y="11213"/>
                  </a:cubicBezTo>
                  <a:cubicBezTo>
                    <a:pt x="3373" y="11213"/>
                    <a:pt x="3213" y="11303"/>
                    <a:pt x="3157" y="11465"/>
                  </a:cubicBezTo>
                  <a:cubicBezTo>
                    <a:pt x="2835" y="12513"/>
                    <a:pt x="3073" y="13668"/>
                    <a:pt x="3383" y="14692"/>
                  </a:cubicBezTo>
                  <a:cubicBezTo>
                    <a:pt x="3407" y="14751"/>
                    <a:pt x="3419" y="14811"/>
                    <a:pt x="3442" y="14870"/>
                  </a:cubicBezTo>
                  <a:lnTo>
                    <a:pt x="3359" y="14811"/>
                  </a:lnTo>
                  <a:cubicBezTo>
                    <a:pt x="2264" y="13918"/>
                    <a:pt x="1311" y="12798"/>
                    <a:pt x="799" y="11477"/>
                  </a:cubicBezTo>
                  <a:cubicBezTo>
                    <a:pt x="739" y="11290"/>
                    <a:pt x="595" y="11209"/>
                    <a:pt x="451" y="11209"/>
                  </a:cubicBezTo>
                  <a:cubicBezTo>
                    <a:pt x="227" y="11209"/>
                    <a:pt x="1" y="11402"/>
                    <a:pt x="73" y="11691"/>
                  </a:cubicBezTo>
                  <a:cubicBezTo>
                    <a:pt x="454" y="13322"/>
                    <a:pt x="1216" y="14811"/>
                    <a:pt x="2502" y="15906"/>
                  </a:cubicBezTo>
                  <a:cubicBezTo>
                    <a:pt x="3502" y="16775"/>
                    <a:pt x="4871" y="17573"/>
                    <a:pt x="6229" y="17728"/>
                  </a:cubicBezTo>
                  <a:cubicBezTo>
                    <a:pt x="6252" y="19228"/>
                    <a:pt x="6288" y="20728"/>
                    <a:pt x="6336" y="22228"/>
                  </a:cubicBezTo>
                  <a:cubicBezTo>
                    <a:pt x="6383" y="23502"/>
                    <a:pt x="6431" y="24776"/>
                    <a:pt x="6490" y="26050"/>
                  </a:cubicBezTo>
                  <a:cubicBezTo>
                    <a:pt x="6550" y="27491"/>
                    <a:pt x="6610" y="28919"/>
                    <a:pt x="6681" y="30360"/>
                  </a:cubicBezTo>
                  <a:cubicBezTo>
                    <a:pt x="6752" y="31789"/>
                    <a:pt x="6693" y="33313"/>
                    <a:pt x="7026" y="34706"/>
                  </a:cubicBezTo>
                  <a:cubicBezTo>
                    <a:pt x="7147" y="35193"/>
                    <a:pt x="7488" y="35401"/>
                    <a:pt x="7850" y="35401"/>
                  </a:cubicBezTo>
                  <a:cubicBezTo>
                    <a:pt x="8346" y="35401"/>
                    <a:pt x="8881" y="35012"/>
                    <a:pt x="8943" y="34420"/>
                  </a:cubicBezTo>
                  <a:cubicBezTo>
                    <a:pt x="9074" y="33027"/>
                    <a:pt x="8800" y="31527"/>
                    <a:pt x="8705" y="30122"/>
                  </a:cubicBezTo>
                  <a:cubicBezTo>
                    <a:pt x="8598" y="28681"/>
                    <a:pt x="8503" y="27253"/>
                    <a:pt x="8407" y="25812"/>
                  </a:cubicBezTo>
                  <a:cubicBezTo>
                    <a:pt x="8324" y="24645"/>
                    <a:pt x="8253" y="23466"/>
                    <a:pt x="8193" y="22288"/>
                  </a:cubicBezTo>
                  <a:lnTo>
                    <a:pt x="8062" y="19990"/>
                  </a:lnTo>
                  <a:cubicBezTo>
                    <a:pt x="9134" y="19942"/>
                    <a:pt x="10074" y="19502"/>
                    <a:pt x="10920" y="18823"/>
                  </a:cubicBezTo>
                  <a:cubicBezTo>
                    <a:pt x="11670" y="18228"/>
                    <a:pt x="12979" y="17192"/>
                    <a:pt x="13003" y="16168"/>
                  </a:cubicBezTo>
                  <a:cubicBezTo>
                    <a:pt x="12993" y="15975"/>
                    <a:pt x="12835" y="15834"/>
                    <a:pt x="12656" y="15834"/>
                  </a:cubicBezTo>
                  <a:cubicBezTo>
                    <a:pt x="12625" y="15834"/>
                    <a:pt x="12594" y="15838"/>
                    <a:pt x="12563" y="15846"/>
                  </a:cubicBezTo>
                  <a:cubicBezTo>
                    <a:pt x="11777" y="16085"/>
                    <a:pt x="11277" y="17109"/>
                    <a:pt x="10693" y="17680"/>
                  </a:cubicBezTo>
                  <a:cubicBezTo>
                    <a:pt x="9919" y="18418"/>
                    <a:pt x="9050" y="18978"/>
                    <a:pt x="8003" y="19061"/>
                  </a:cubicBezTo>
                  <a:cubicBezTo>
                    <a:pt x="7967" y="18442"/>
                    <a:pt x="7919" y="17823"/>
                    <a:pt x="7884" y="17204"/>
                  </a:cubicBezTo>
                  <a:cubicBezTo>
                    <a:pt x="7824" y="16406"/>
                    <a:pt x="7788" y="15596"/>
                    <a:pt x="7741" y="14787"/>
                  </a:cubicBezTo>
                  <a:cubicBezTo>
                    <a:pt x="8657" y="14644"/>
                    <a:pt x="9515" y="14287"/>
                    <a:pt x="10265" y="13763"/>
                  </a:cubicBezTo>
                  <a:cubicBezTo>
                    <a:pt x="10312" y="13739"/>
                    <a:pt x="10360" y="13703"/>
                    <a:pt x="10396" y="13668"/>
                  </a:cubicBezTo>
                  <a:cubicBezTo>
                    <a:pt x="10848" y="13334"/>
                    <a:pt x="11265" y="12953"/>
                    <a:pt x="11610" y="12525"/>
                  </a:cubicBezTo>
                  <a:cubicBezTo>
                    <a:pt x="12265" y="11727"/>
                    <a:pt x="12729" y="10798"/>
                    <a:pt x="13110" y="9858"/>
                  </a:cubicBezTo>
                  <a:cubicBezTo>
                    <a:pt x="13468" y="8988"/>
                    <a:pt x="14027" y="7941"/>
                    <a:pt x="13610" y="7024"/>
                  </a:cubicBezTo>
                  <a:cubicBezTo>
                    <a:pt x="13548" y="6892"/>
                    <a:pt x="13394" y="6825"/>
                    <a:pt x="13242" y="6825"/>
                  </a:cubicBezTo>
                  <a:cubicBezTo>
                    <a:pt x="13161" y="6825"/>
                    <a:pt x="13081" y="6844"/>
                    <a:pt x="13015" y="6881"/>
                  </a:cubicBezTo>
                  <a:cubicBezTo>
                    <a:pt x="12372" y="7274"/>
                    <a:pt x="12241" y="8060"/>
                    <a:pt x="12003" y="8738"/>
                  </a:cubicBezTo>
                  <a:cubicBezTo>
                    <a:pt x="11717" y="9572"/>
                    <a:pt x="11360" y="10370"/>
                    <a:pt x="10908" y="11120"/>
                  </a:cubicBezTo>
                  <a:cubicBezTo>
                    <a:pt x="10884" y="11155"/>
                    <a:pt x="10860" y="11191"/>
                    <a:pt x="10836" y="11227"/>
                  </a:cubicBezTo>
                  <a:cubicBezTo>
                    <a:pt x="10979" y="9655"/>
                    <a:pt x="10908" y="8072"/>
                    <a:pt x="10479" y="6524"/>
                  </a:cubicBezTo>
                  <a:cubicBezTo>
                    <a:pt x="10428" y="6344"/>
                    <a:pt x="10285" y="6264"/>
                    <a:pt x="10139" y="6264"/>
                  </a:cubicBezTo>
                  <a:cubicBezTo>
                    <a:pt x="9948" y="6264"/>
                    <a:pt x="9753" y="6401"/>
                    <a:pt x="9753" y="6631"/>
                  </a:cubicBezTo>
                  <a:cubicBezTo>
                    <a:pt x="9693" y="8762"/>
                    <a:pt x="9705" y="10882"/>
                    <a:pt x="9300" y="12989"/>
                  </a:cubicBezTo>
                  <a:cubicBezTo>
                    <a:pt x="8824" y="13370"/>
                    <a:pt x="8288" y="13656"/>
                    <a:pt x="7705" y="13822"/>
                  </a:cubicBezTo>
                  <a:cubicBezTo>
                    <a:pt x="7622" y="12144"/>
                    <a:pt x="7574" y="10465"/>
                    <a:pt x="7514" y="8798"/>
                  </a:cubicBezTo>
                  <a:cubicBezTo>
                    <a:pt x="7491" y="7905"/>
                    <a:pt x="7491" y="6988"/>
                    <a:pt x="7479" y="6071"/>
                  </a:cubicBezTo>
                  <a:cubicBezTo>
                    <a:pt x="8979" y="5452"/>
                    <a:pt x="10217" y="3916"/>
                    <a:pt x="10134" y="2238"/>
                  </a:cubicBezTo>
                  <a:cubicBezTo>
                    <a:pt x="10134" y="2059"/>
                    <a:pt x="10027" y="1880"/>
                    <a:pt x="9872" y="1797"/>
                  </a:cubicBezTo>
                  <a:cubicBezTo>
                    <a:pt x="9761" y="1743"/>
                    <a:pt x="9664" y="1719"/>
                    <a:pt x="9580" y="1719"/>
                  </a:cubicBezTo>
                  <a:cubicBezTo>
                    <a:pt x="8993" y="1719"/>
                    <a:pt x="8991" y="2881"/>
                    <a:pt x="8824" y="3297"/>
                  </a:cubicBezTo>
                  <a:cubicBezTo>
                    <a:pt x="8550" y="4024"/>
                    <a:pt x="8074" y="4667"/>
                    <a:pt x="7467" y="5143"/>
                  </a:cubicBezTo>
                  <a:cubicBezTo>
                    <a:pt x="7443" y="3500"/>
                    <a:pt x="7372" y="1845"/>
                    <a:pt x="7062" y="285"/>
                  </a:cubicBezTo>
                  <a:cubicBezTo>
                    <a:pt x="7027" y="93"/>
                    <a:pt x="6859" y="1"/>
                    <a:pt x="6687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35"/>
            <p:cNvSpPr/>
            <p:nvPr/>
          </p:nvSpPr>
          <p:spPr>
            <a:xfrm>
              <a:off x="6371843" y="4154286"/>
              <a:ext cx="727836" cy="890498"/>
            </a:xfrm>
            <a:custGeom>
              <a:rect b="b" l="l" r="r" t="t"/>
              <a:pathLst>
                <a:path extrusionOk="0" h="26995" w="22064">
                  <a:moveTo>
                    <a:pt x="9276" y="0"/>
                  </a:moveTo>
                  <a:cubicBezTo>
                    <a:pt x="8709" y="0"/>
                    <a:pt x="8133" y="62"/>
                    <a:pt x="7549" y="193"/>
                  </a:cubicBezTo>
                  <a:cubicBezTo>
                    <a:pt x="4180" y="955"/>
                    <a:pt x="1858" y="4134"/>
                    <a:pt x="1037" y="7337"/>
                  </a:cubicBezTo>
                  <a:cubicBezTo>
                    <a:pt x="1013" y="7420"/>
                    <a:pt x="989" y="7516"/>
                    <a:pt x="977" y="7611"/>
                  </a:cubicBezTo>
                  <a:cubicBezTo>
                    <a:pt x="679" y="8551"/>
                    <a:pt x="477" y="9516"/>
                    <a:pt x="370" y="10492"/>
                  </a:cubicBezTo>
                  <a:cubicBezTo>
                    <a:pt x="1" y="13528"/>
                    <a:pt x="108" y="16743"/>
                    <a:pt x="1441" y="19553"/>
                  </a:cubicBezTo>
                  <a:cubicBezTo>
                    <a:pt x="2370" y="22815"/>
                    <a:pt x="4466" y="26232"/>
                    <a:pt x="8037" y="26815"/>
                  </a:cubicBezTo>
                  <a:cubicBezTo>
                    <a:pt x="8526" y="26899"/>
                    <a:pt x="9014" y="26935"/>
                    <a:pt x="9514" y="26946"/>
                  </a:cubicBezTo>
                  <a:cubicBezTo>
                    <a:pt x="9466" y="25446"/>
                    <a:pt x="9419" y="23946"/>
                    <a:pt x="9407" y="22434"/>
                  </a:cubicBezTo>
                  <a:cubicBezTo>
                    <a:pt x="8037" y="22291"/>
                    <a:pt x="6668" y="21482"/>
                    <a:pt x="5668" y="20624"/>
                  </a:cubicBezTo>
                  <a:cubicBezTo>
                    <a:pt x="4394" y="19517"/>
                    <a:pt x="3632" y="18029"/>
                    <a:pt x="3251" y="16398"/>
                  </a:cubicBezTo>
                  <a:cubicBezTo>
                    <a:pt x="3172" y="16109"/>
                    <a:pt x="3399" y="15921"/>
                    <a:pt x="3624" y="15921"/>
                  </a:cubicBezTo>
                  <a:cubicBezTo>
                    <a:pt x="3771" y="15921"/>
                    <a:pt x="3916" y="16000"/>
                    <a:pt x="3977" y="16183"/>
                  </a:cubicBezTo>
                  <a:cubicBezTo>
                    <a:pt x="4489" y="17517"/>
                    <a:pt x="5430" y="18636"/>
                    <a:pt x="6537" y="19529"/>
                  </a:cubicBezTo>
                  <a:lnTo>
                    <a:pt x="6609" y="19588"/>
                  </a:lnTo>
                  <a:cubicBezTo>
                    <a:pt x="6597" y="19529"/>
                    <a:pt x="6573" y="19469"/>
                    <a:pt x="6561" y="19410"/>
                  </a:cubicBezTo>
                  <a:cubicBezTo>
                    <a:pt x="6240" y="18386"/>
                    <a:pt x="6013" y="17219"/>
                    <a:pt x="6335" y="16183"/>
                  </a:cubicBezTo>
                  <a:cubicBezTo>
                    <a:pt x="6385" y="16015"/>
                    <a:pt x="6541" y="15922"/>
                    <a:pt x="6693" y="15922"/>
                  </a:cubicBezTo>
                  <a:cubicBezTo>
                    <a:pt x="6833" y="15922"/>
                    <a:pt x="6968" y="16001"/>
                    <a:pt x="7014" y="16171"/>
                  </a:cubicBezTo>
                  <a:cubicBezTo>
                    <a:pt x="7240" y="17088"/>
                    <a:pt x="7264" y="18029"/>
                    <a:pt x="7561" y="18934"/>
                  </a:cubicBezTo>
                  <a:cubicBezTo>
                    <a:pt x="7740" y="19481"/>
                    <a:pt x="8133" y="20017"/>
                    <a:pt x="8347" y="20577"/>
                  </a:cubicBezTo>
                  <a:cubicBezTo>
                    <a:pt x="8680" y="20720"/>
                    <a:pt x="9026" y="20839"/>
                    <a:pt x="9395" y="20970"/>
                  </a:cubicBezTo>
                  <a:cubicBezTo>
                    <a:pt x="9371" y="19160"/>
                    <a:pt x="9323" y="17350"/>
                    <a:pt x="9300" y="15552"/>
                  </a:cubicBezTo>
                  <a:cubicBezTo>
                    <a:pt x="8085" y="15147"/>
                    <a:pt x="7145" y="13957"/>
                    <a:pt x="6513" y="12909"/>
                  </a:cubicBezTo>
                  <a:cubicBezTo>
                    <a:pt x="5728" y="11623"/>
                    <a:pt x="5442" y="10302"/>
                    <a:pt x="5347" y="8801"/>
                  </a:cubicBezTo>
                  <a:cubicBezTo>
                    <a:pt x="5333" y="8519"/>
                    <a:pt x="5593" y="8354"/>
                    <a:pt x="5834" y="8354"/>
                  </a:cubicBezTo>
                  <a:cubicBezTo>
                    <a:pt x="6021" y="8354"/>
                    <a:pt x="6197" y="8453"/>
                    <a:pt x="6228" y="8670"/>
                  </a:cubicBezTo>
                  <a:cubicBezTo>
                    <a:pt x="6418" y="9921"/>
                    <a:pt x="6978" y="11147"/>
                    <a:pt x="7668" y="12207"/>
                  </a:cubicBezTo>
                  <a:cubicBezTo>
                    <a:pt x="8121" y="12885"/>
                    <a:pt x="8716" y="13421"/>
                    <a:pt x="9276" y="13992"/>
                  </a:cubicBezTo>
                  <a:cubicBezTo>
                    <a:pt x="9276" y="13778"/>
                    <a:pt x="9276" y="13552"/>
                    <a:pt x="9264" y="13326"/>
                  </a:cubicBezTo>
                  <a:cubicBezTo>
                    <a:pt x="9228" y="10611"/>
                    <a:pt x="8978" y="7682"/>
                    <a:pt x="9466" y="5003"/>
                  </a:cubicBezTo>
                  <a:cubicBezTo>
                    <a:pt x="9503" y="4810"/>
                    <a:pt x="9680" y="4712"/>
                    <a:pt x="9855" y="4712"/>
                  </a:cubicBezTo>
                  <a:cubicBezTo>
                    <a:pt x="10025" y="4712"/>
                    <a:pt x="10193" y="4804"/>
                    <a:pt x="10228" y="4991"/>
                  </a:cubicBezTo>
                  <a:cubicBezTo>
                    <a:pt x="10538" y="6563"/>
                    <a:pt x="10609" y="8206"/>
                    <a:pt x="10633" y="9861"/>
                  </a:cubicBezTo>
                  <a:cubicBezTo>
                    <a:pt x="11252" y="9385"/>
                    <a:pt x="11717" y="8742"/>
                    <a:pt x="12002" y="8016"/>
                  </a:cubicBezTo>
                  <a:cubicBezTo>
                    <a:pt x="12159" y="7598"/>
                    <a:pt x="12160" y="6429"/>
                    <a:pt x="12752" y="6429"/>
                  </a:cubicBezTo>
                  <a:cubicBezTo>
                    <a:pt x="12835" y="6429"/>
                    <a:pt x="12930" y="6452"/>
                    <a:pt x="13038" y="6503"/>
                  </a:cubicBezTo>
                  <a:cubicBezTo>
                    <a:pt x="13205" y="6599"/>
                    <a:pt x="13300" y="6765"/>
                    <a:pt x="13312" y="6956"/>
                  </a:cubicBezTo>
                  <a:cubicBezTo>
                    <a:pt x="13395" y="8623"/>
                    <a:pt x="12157" y="10159"/>
                    <a:pt x="10657" y="10790"/>
                  </a:cubicBezTo>
                  <a:cubicBezTo>
                    <a:pt x="10657" y="11706"/>
                    <a:pt x="10657" y="12611"/>
                    <a:pt x="10693" y="13504"/>
                  </a:cubicBezTo>
                  <a:cubicBezTo>
                    <a:pt x="10740" y="15183"/>
                    <a:pt x="10800" y="16862"/>
                    <a:pt x="10871" y="18541"/>
                  </a:cubicBezTo>
                  <a:cubicBezTo>
                    <a:pt x="11455" y="18362"/>
                    <a:pt x="12002" y="18088"/>
                    <a:pt x="12479" y="17707"/>
                  </a:cubicBezTo>
                  <a:cubicBezTo>
                    <a:pt x="12883" y="15600"/>
                    <a:pt x="12871" y="13481"/>
                    <a:pt x="12919" y="11337"/>
                  </a:cubicBezTo>
                  <a:cubicBezTo>
                    <a:pt x="12926" y="11109"/>
                    <a:pt x="13119" y="10975"/>
                    <a:pt x="13307" y="10975"/>
                  </a:cubicBezTo>
                  <a:cubicBezTo>
                    <a:pt x="13452" y="10975"/>
                    <a:pt x="13594" y="11054"/>
                    <a:pt x="13645" y="11230"/>
                  </a:cubicBezTo>
                  <a:cubicBezTo>
                    <a:pt x="14074" y="12778"/>
                    <a:pt x="14145" y="14362"/>
                    <a:pt x="14014" y="15945"/>
                  </a:cubicBezTo>
                  <a:cubicBezTo>
                    <a:pt x="14038" y="15909"/>
                    <a:pt x="14062" y="15874"/>
                    <a:pt x="14086" y="15838"/>
                  </a:cubicBezTo>
                  <a:cubicBezTo>
                    <a:pt x="14526" y="15088"/>
                    <a:pt x="14895" y="14290"/>
                    <a:pt x="15169" y="13457"/>
                  </a:cubicBezTo>
                  <a:cubicBezTo>
                    <a:pt x="15407" y="12778"/>
                    <a:pt x="15538" y="11980"/>
                    <a:pt x="16193" y="11599"/>
                  </a:cubicBezTo>
                  <a:cubicBezTo>
                    <a:pt x="16257" y="11557"/>
                    <a:pt x="16338" y="11536"/>
                    <a:pt x="16420" y="11536"/>
                  </a:cubicBezTo>
                  <a:cubicBezTo>
                    <a:pt x="16567" y="11536"/>
                    <a:pt x="16720" y="11604"/>
                    <a:pt x="16789" y="11742"/>
                  </a:cubicBezTo>
                  <a:cubicBezTo>
                    <a:pt x="17205" y="12647"/>
                    <a:pt x="16634" y="13695"/>
                    <a:pt x="16289" y="14576"/>
                  </a:cubicBezTo>
                  <a:cubicBezTo>
                    <a:pt x="15896" y="15505"/>
                    <a:pt x="15431" y="16445"/>
                    <a:pt x="14788" y="17231"/>
                  </a:cubicBezTo>
                  <a:cubicBezTo>
                    <a:pt x="14431" y="17672"/>
                    <a:pt x="14026" y="18053"/>
                    <a:pt x="13574" y="18374"/>
                  </a:cubicBezTo>
                  <a:cubicBezTo>
                    <a:pt x="13538" y="18422"/>
                    <a:pt x="13491" y="18445"/>
                    <a:pt x="13443" y="18469"/>
                  </a:cubicBezTo>
                  <a:cubicBezTo>
                    <a:pt x="12693" y="19005"/>
                    <a:pt x="11824" y="19362"/>
                    <a:pt x="10919" y="19493"/>
                  </a:cubicBezTo>
                  <a:cubicBezTo>
                    <a:pt x="10955" y="20303"/>
                    <a:pt x="11002" y="21112"/>
                    <a:pt x="11050" y="21922"/>
                  </a:cubicBezTo>
                  <a:cubicBezTo>
                    <a:pt x="11097" y="22541"/>
                    <a:pt x="11133" y="23160"/>
                    <a:pt x="11169" y="23768"/>
                  </a:cubicBezTo>
                  <a:cubicBezTo>
                    <a:pt x="12228" y="23696"/>
                    <a:pt x="13098" y="23136"/>
                    <a:pt x="13860" y="22386"/>
                  </a:cubicBezTo>
                  <a:cubicBezTo>
                    <a:pt x="14443" y="21815"/>
                    <a:pt x="14943" y="20791"/>
                    <a:pt x="15741" y="20553"/>
                  </a:cubicBezTo>
                  <a:cubicBezTo>
                    <a:pt x="15771" y="20545"/>
                    <a:pt x="15800" y="20541"/>
                    <a:pt x="15830" y="20541"/>
                  </a:cubicBezTo>
                  <a:cubicBezTo>
                    <a:pt x="16011" y="20541"/>
                    <a:pt x="16171" y="20690"/>
                    <a:pt x="16181" y="20874"/>
                  </a:cubicBezTo>
                  <a:cubicBezTo>
                    <a:pt x="16146" y="21910"/>
                    <a:pt x="14836" y="22946"/>
                    <a:pt x="14098" y="23541"/>
                  </a:cubicBezTo>
                  <a:cubicBezTo>
                    <a:pt x="13241" y="24220"/>
                    <a:pt x="12312" y="24660"/>
                    <a:pt x="11228" y="24696"/>
                  </a:cubicBezTo>
                  <a:lnTo>
                    <a:pt x="11371" y="26994"/>
                  </a:lnTo>
                  <a:cubicBezTo>
                    <a:pt x="13991" y="26923"/>
                    <a:pt x="16408" y="25411"/>
                    <a:pt x="18110" y="23363"/>
                  </a:cubicBezTo>
                  <a:cubicBezTo>
                    <a:pt x="20372" y="20624"/>
                    <a:pt x="22063" y="17136"/>
                    <a:pt x="22039" y="13516"/>
                  </a:cubicBezTo>
                  <a:cubicBezTo>
                    <a:pt x="21980" y="9682"/>
                    <a:pt x="19706" y="6396"/>
                    <a:pt x="17074" y="3789"/>
                  </a:cubicBezTo>
                  <a:cubicBezTo>
                    <a:pt x="14964" y="1689"/>
                    <a:pt x="12249" y="0"/>
                    <a:pt x="9276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35"/>
            <p:cNvSpPr/>
            <p:nvPr/>
          </p:nvSpPr>
          <p:spPr>
            <a:xfrm>
              <a:off x="6475523" y="4309690"/>
              <a:ext cx="462716" cy="1167889"/>
            </a:xfrm>
            <a:custGeom>
              <a:rect b="b" l="l" r="r" t="t"/>
              <a:pathLst>
                <a:path extrusionOk="0" h="35404" w="14027">
                  <a:moveTo>
                    <a:pt x="6683" y="1"/>
                  </a:moveTo>
                  <a:cubicBezTo>
                    <a:pt x="6504" y="1"/>
                    <a:pt x="6324" y="99"/>
                    <a:pt x="6288" y="292"/>
                  </a:cubicBezTo>
                  <a:cubicBezTo>
                    <a:pt x="5811" y="2971"/>
                    <a:pt x="6061" y="5900"/>
                    <a:pt x="6085" y="8615"/>
                  </a:cubicBezTo>
                  <a:cubicBezTo>
                    <a:pt x="6085" y="8841"/>
                    <a:pt x="6097" y="9055"/>
                    <a:pt x="6097" y="9281"/>
                  </a:cubicBezTo>
                  <a:cubicBezTo>
                    <a:pt x="5549" y="8710"/>
                    <a:pt x="4942" y="8174"/>
                    <a:pt x="4502" y="7496"/>
                  </a:cubicBezTo>
                  <a:cubicBezTo>
                    <a:pt x="3799" y="6436"/>
                    <a:pt x="3251" y="5210"/>
                    <a:pt x="3061" y="3959"/>
                  </a:cubicBezTo>
                  <a:cubicBezTo>
                    <a:pt x="3025" y="3742"/>
                    <a:pt x="2846" y="3643"/>
                    <a:pt x="2659" y="3643"/>
                  </a:cubicBezTo>
                  <a:cubicBezTo>
                    <a:pt x="2416" y="3643"/>
                    <a:pt x="2160" y="3808"/>
                    <a:pt x="2180" y="4090"/>
                  </a:cubicBezTo>
                  <a:cubicBezTo>
                    <a:pt x="2275" y="5579"/>
                    <a:pt x="2561" y="6912"/>
                    <a:pt x="3347" y="8198"/>
                  </a:cubicBezTo>
                  <a:cubicBezTo>
                    <a:pt x="3978" y="9234"/>
                    <a:pt x="4918" y="10424"/>
                    <a:pt x="6121" y="10829"/>
                  </a:cubicBezTo>
                  <a:cubicBezTo>
                    <a:pt x="6157" y="12639"/>
                    <a:pt x="6192" y="14449"/>
                    <a:pt x="6216" y="16247"/>
                  </a:cubicBezTo>
                  <a:cubicBezTo>
                    <a:pt x="5859" y="16128"/>
                    <a:pt x="5514" y="15997"/>
                    <a:pt x="5180" y="15866"/>
                  </a:cubicBezTo>
                  <a:cubicBezTo>
                    <a:pt x="4954" y="15306"/>
                    <a:pt x="4573" y="14770"/>
                    <a:pt x="4394" y="14223"/>
                  </a:cubicBezTo>
                  <a:cubicBezTo>
                    <a:pt x="4097" y="13318"/>
                    <a:pt x="4073" y="12377"/>
                    <a:pt x="3835" y="11460"/>
                  </a:cubicBezTo>
                  <a:cubicBezTo>
                    <a:pt x="3795" y="11291"/>
                    <a:pt x="3665" y="11216"/>
                    <a:pt x="3529" y="11216"/>
                  </a:cubicBezTo>
                  <a:cubicBezTo>
                    <a:pt x="3377" y="11216"/>
                    <a:pt x="3218" y="11309"/>
                    <a:pt x="3168" y="11472"/>
                  </a:cubicBezTo>
                  <a:cubicBezTo>
                    <a:pt x="2835" y="12508"/>
                    <a:pt x="3073" y="13675"/>
                    <a:pt x="3382" y="14699"/>
                  </a:cubicBezTo>
                  <a:cubicBezTo>
                    <a:pt x="3406" y="14758"/>
                    <a:pt x="3418" y="14818"/>
                    <a:pt x="3442" y="14877"/>
                  </a:cubicBezTo>
                  <a:lnTo>
                    <a:pt x="3359" y="14806"/>
                  </a:lnTo>
                  <a:cubicBezTo>
                    <a:pt x="2263" y="13913"/>
                    <a:pt x="1323" y="12806"/>
                    <a:pt x="799" y="11472"/>
                  </a:cubicBezTo>
                  <a:cubicBezTo>
                    <a:pt x="742" y="11289"/>
                    <a:pt x="599" y="11210"/>
                    <a:pt x="454" y="11210"/>
                  </a:cubicBezTo>
                  <a:cubicBezTo>
                    <a:pt x="230" y="11210"/>
                    <a:pt x="0" y="11398"/>
                    <a:pt x="72" y="11687"/>
                  </a:cubicBezTo>
                  <a:cubicBezTo>
                    <a:pt x="453" y="13318"/>
                    <a:pt x="1215" y="14806"/>
                    <a:pt x="2501" y="15913"/>
                  </a:cubicBezTo>
                  <a:cubicBezTo>
                    <a:pt x="3501" y="16771"/>
                    <a:pt x="4871" y="17568"/>
                    <a:pt x="6240" y="17723"/>
                  </a:cubicBezTo>
                  <a:cubicBezTo>
                    <a:pt x="6252" y="19223"/>
                    <a:pt x="6288" y="20723"/>
                    <a:pt x="6335" y="22224"/>
                  </a:cubicBezTo>
                  <a:cubicBezTo>
                    <a:pt x="6383" y="23498"/>
                    <a:pt x="6430" y="24783"/>
                    <a:pt x="6490" y="26057"/>
                  </a:cubicBezTo>
                  <a:cubicBezTo>
                    <a:pt x="6549" y="27486"/>
                    <a:pt x="6609" y="28927"/>
                    <a:pt x="6680" y="30356"/>
                  </a:cubicBezTo>
                  <a:cubicBezTo>
                    <a:pt x="6752" y="31784"/>
                    <a:pt x="6692" y="33320"/>
                    <a:pt x="7038" y="34713"/>
                  </a:cubicBezTo>
                  <a:cubicBezTo>
                    <a:pt x="7153" y="35198"/>
                    <a:pt x="7488" y="35404"/>
                    <a:pt x="7846" y="35404"/>
                  </a:cubicBezTo>
                  <a:cubicBezTo>
                    <a:pt x="8341" y="35404"/>
                    <a:pt x="8880" y="35010"/>
                    <a:pt x="8943" y="34416"/>
                  </a:cubicBezTo>
                  <a:cubicBezTo>
                    <a:pt x="9074" y="33011"/>
                    <a:pt x="8812" y="31510"/>
                    <a:pt x="8704" y="30117"/>
                  </a:cubicBezTo>
                  <a:cubicBezTo>
                    <a:pt x="8597" y="28677"/>
                    <a:pt x="8502" y="27248"/>
                    <a:pt x="8407" y="25807"/>
                  </a:cubicBezTo>
                  <a:cubicBezTo>
                    <a:pt x="8335" y="24629"/>
                    <a:pt x="8252" y="23450"/>
                    <a:pt x="8193" y="22271"/>
                  </a:cubicBezTo>
                  <a:lnTo>
                    <a:pt x="8062" y="19985"/>
                  </a:lnTo>
                  <a:cubicBezTo>
                    <a:pt x="9133" y="19949"/>
                    <a:pt x="10074" y="19509"/>
                    <a:pt x="10919" y="18830"/>
                  </a:cubicBezTo>
                  <a:cubicBezTo>
                    <a:pt x="11669" y="18235"/>
                    <a:pt x="12979" y="17187"/>
                    <a:pt x="13003" y="16163"/>
                  </a:cubicBezTo>
                  <a:cubicBezTo>
                    <a:pt x="13003" y="15970"/>
                    <a:pt x="12846" y="15829"/>
                    <a:pt x="12667" y="15829"/>
                  </a:cubicBezTo>
                  <a:cubicBezTo>
                    <a:pt x="12637" y="15829"/>
                    <a:pt x="12605" y="15833"/>
                    <a:pt x="12574" y="15842"/>
                  </a:cubicBezTo>
                  <a:cubicBezTo>
                    <a:pt x="11776" y="16080"/>
                    <a:pt x="11276" y="17104"/>
                    <a:pt x="10693" y="17675"/>
                  </a:cubicBezTo>
                  <a:cubicBezTo>
                    <a:pt x="9931" y="18425"/>
                    <a:pt x="9050" y="18985"/>
                    <a:pt x="8002" y="19057"/>
                  </a:cubicBezTo>
                  <a:cubicBezTo>
                    <a:pt x="7966" y="18437"/>
                    <a:pt x="7931" y="17830"/>
                    <a:pt x="7883" y="17211"/>
                  </a:cubicBezTo>
                  <a:cubicBezTo>
                    <a:pt x="7835" y="16401"/>
                    <a:pt x="7788" y="15592"/>
                    <a:pt x="7752" y="14782"/>
                  </a:cubicBezTo>
                  <a:cubicBezTo>
                    <a:pt x="8657" y="14639"/>
                    <a:pt x="9514" y="14294"/>
                    <a:pt x="10264" y="13758"/>
                  </a:cubicBezTo>
                  <a:cubicBezTo>
                    <a:pt x="10312" y="13734"/>
                    <a:pt x="10359" y="13699"/>
                    <a:pt x="10407" y="13663"/>
                  </a:cubicBezTo>
                  <a:cubicBezTo>
                    <a:pt x="10848" y="13342"/>
                    <a:pt x="11264" y="12949"/>
                    <a:pt x="11610" y="12520"/>
                  </a:cubicBezTo>
                  <a:cubicBezTo>
                    <a:pt x="12264" y="11734"/>
                    <a:pt x="12729" y="10794"/>
                    <a:pt x="13110" y="9853"/>
                  </a:cubicBezTo>
                  <a:cubicBezTo>
                    <a:pt x="13467" y="8996"/>
                    <a:pt x="14027" y="7948"/>
                    <a:pt x="13610" y="7031"/>
                  </a:cubicBezTo>
                  <a:cubicBezTo>
                    <a:pt x="13547" y="6890"/>
                    <a:pt x="13392" y="6827"/>
                    <a:pt x="13239" y="6827"/>
                  </a:cubicBezTo>
                  <a:cubicBezTo>
                    <a:pt x="13159" y="6827"/>
                    <a:pt x="13080" y="6844"/>
                    <a:pt x="13015" y="6876"/>
                  </a:cubicBezTo>
                  <a:cubicBezTo>
                    <a:pt x="12372" y="7269"/>
                    <a:pt x="12241" y="8067"/>
                    <a:pt x="12003" y="8746"/>
                  </a:cubicBezTo>
                  <a:cubicBezTo>
                    <a:pt x="11717" y="9567"/>
                    <a:pt x="11360" y="10365"/>
                    <a:pt x="10907" y="11127"/>
                  </a:cubicBezTo>
                  <a:cubicBezTo>
                    <a:pt x="10895" y="11163"/>
                    <a:pt x="10871" y="11198"/>
                    <a:pt x="10848" y="11234"/>
                  </a:cubicBezTo>
                  <a:cubicBezTo>
                    <a:pt x="10979" y="9651"/>
                    <a:pt x="10907" y="8067"/>
                    <a:pt x="10479" y="6519"/>
                  </a:cubicBezTo>
                  <a:cubicBezTo>
                    <a:pt x="10427" y="6339"/>
                    <a:pt x="10286" y="6259"/>
                    <a:pt x="10142" y="6259"/>
                  </a:cubicBezTo>
                  <a:cubicBezTo>
                    <a:pt x="9954" y="6259"/>
                    <a:pt x="9759" y="6397"/>
                    <a:pt x="9752" y="6626"/>
                  </a:cubicBezTo>
                  <a:cubicBezTo>
                    <a:pt x="9705" y="8758"/>
                    <a:pt x="9705" y="10889"/>
                    <a:pt x="9300" y="12996"/>
                  </a:cubicBezTo>
                  <a:cubicBezTo>
                    <a:pt x="8824" y="13365"/>
                    <a:pt x="8288" y="13651"/>
                    <a:pt x="7704" y="13830"/>
                  </a:cubicBezTo>
                  <a:cubicBezTo>
                    <a:pt x="7633" y="12151"/>
                    <a:pt x="7573" y="10472"/>
                    <a:pt x="7514" y="8793"/>
                  </a:cubicBezTo>
                  <a:cubicBezTo>
                    <a:pt x="7490" y="7900"/>
                    <a:pt x="7490" y="6995"/>
                    <a:pt x="7478" y="6079"/>
                  </a:cubicBezTo>
                  <a:cubicBezTo>
                    <a:pt x="8978" y="5448"/>
                    <a:pt x="10217" y="3912"/>
                    <a:pt x="10133" y="2245"/>
                  </a:cubicBezTo>
                  <a:cubicBezTo>
                    <a:pt x="10133" y="2054"/>
                    <a:pt x="10026" y="1888"/>
                    <a:pt x="9871" y="1792"/>
                  </a:cubicBezTo>
                  <a:cubicBezTo>
                    <a:pt x="9761" y="1739"/>
                    <a:pt x="9665" y="1715"/>
                    <a:pt x="9581" y="1715"/>
                  </a:cubicBezTo>
                  <a:cubicBezTo>
                    <a:pt x="8993" y="1715"/>
                    <a:pt x="8990" y="2888"/>
                    <a:pt x="8824" y="3305"/>
                  </a:cubicBezTo>
                  <a:cubicBezTo>
                    <a:pt x="8550" y="4031"/>
                    <a:pt x="8073" y="4662"/>
                    <a:pt x="7466" y="5138"/>
                  </a:cubicBezTo>
                  <a:cubicBezTo>
                    <a:pt x="7442" y="3495"/>
                    <a:pt x="7371" y="1852"/>
                    <a:pt x="7061" y="280"/>
                  </a:cubicBezTo>
                  <a:cubicBezTo>
                    <a:pt x="7026" y="93"/>
                    <a:pt x="6856" y="1"/>
                    <a:pt x="6683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35"/>
            <p:cNvSpPr/>
            <p:nvPr/>
          </p:nvSpPr>
          <p:spPr>
            <a:xfrm>
              <a:off x="8731142" y="4187702"/>
              <a:ext cx="812647" cy="926850"/>
            </a:xfrm>
            <a:custGeom>
              <a:rect b="b" l="l" r="r" t="t"/>
              <a:pathLst>
                <a:path extrusionOk="0" h="28097" w="24635">
                  <a:moveTo>
                    <a:pt x="10788" y="0"/>
                  </a:moveTo>
                  <a:cubicBezTo>
                    <a:pt x="10481" y="0"/>
                    <a:pt x="10173" y="79"/>
                    <a:pt x="9895" y="240"/>
                  </a:cubicBezTo>
                  <a:cubicBezTo>
                    <a:pt x="9764" y="252"/>
                    <a:pt x="9633" y="287"/>
                    <a:pt x="9502" y="335"/>
                  </a:cubicBezTo>
                  <a:cubicBezTo>
                    <a:pt x="8835" y="502"/>
                    <a:pt x="8323" y="1026"/>
                    <a:pt x="8192" y="1704"/>
                  </a:cubicBezTo>
                  <a:cubicBezTo>
                    <a:pt x="7609" y="4157"/>
                    <a:pt x="7025" y="6610"/>
                    <a:pt x="6442" y="9062"/>
                  </a:cubicBezTo>
                  <a:cubicBezTo>
                    <a:pt x="5966" y="10205"/>
                    <a:pt x="5501" y="11348"/>
                    <a:pt x="5037" y="12479"/>
                  </a:cubicBezTo>
                  <a:cubicBezTo>
                    <a:pt x="3465" y="16278"/>
                    <a:pt x="1918" y="20088"/>
                    <a:pt x="382" y="23898"/>
                  </a:cubicBezTo>
                  <a:cubicBezTo>
                    <a:pt x="1" y="24814"/>
                    <a:pt x="786" y="25874"/>
                    <a:pt x="1644" y="26124"/>
                  </a:cubicBezTo>
                  <a:cubicBezTo>
                    <a:pt x="5073" y="27124"/>
                    <a:pt x="8490" y="27815"/>
                    <a:pt x="12050" y="28029"/>
                  </a:cubicBezTo>
                  <a:lnTo>
                    <a:pt x="12038" y="27350"/>
                  </a:lnTo>
                  <a:cubicBezTo>
                    <a:pt x="10847" y="26826"/>
                    <a:pt x="9716" y="26076"/>
                    <a:pt x="8621" y="25433"/>
                  </a:cubicBezTo>
                  <a:cubicBezTo>
                    <a:pt x="8261" y="25222"/>
                    <a:pt x="8437" y="24643"/>
                    <a:pt x="8791" y="24643"/>
                  </a:cubicBezTo>
                  <a:cubicBezTo>
                    <a:pt x="8835" y="24643"/>
                    <a:pt x="8882" y="24652"/>
                    <a:pt x="8930" y="24671"/>
                  </a:cubicBezTo>
                  <a:cubicBezTo>
                    <a:pt x="9930" y="25076"/>
                    <a:pt x="11002" y="25445"/>
                    <a:pt x="12002" y="25922"/>
                  </a:cubicBezTo>
                  <a:cubicBezTo>
                    <a:pt x="12002" y="25612"/>
                    <a:pt x="11990" y="25302"/>
                    <a:pt x="11990" y="25005"/>
                  </a:cubicBezTo>
                  <a:cubicBezTo>
                    <a:pt x="11431" y="24767"/>
                    <a:pt x="10871" y="24290"/>
                    <a:pt x="10478" y="24005"/>
                  </a:cubicBezTo>
                  <a:cubicBezTo>
                    <a:pt x="9633" y="23386"/>
                    <a:pt x="8835" y="22683"/>
                    <a:pt x="8097" y="21933"/>
                  </a:cubicBezTo>
                  <a:cubicBezTo>
                    <a:pt x="7755" y="21582"/>
                    <a:pt x="8080" y="21109"/>
                    <a:pt x="8459" y="21109"/>
                  </a:cubicBezTo>
                  <a:cubicBezTo>
                    <a:pt x="8569" y="21109"/>
                    <a:pt x="8683" y="21149"/>
                    <a:pt x="8787" y="21242"/>
                  </a:cubicBezTo>
                  <a:cubicBezTo>
                    <a:pt x="9573" y="21957"/>
                    <a:pt x="10419" y="22600"/>
                    <a:pt x="11323" y="23171"/>
                  </a:cubicBezTo>
                  <a:cubicBezTo>
                    <a:pt x="11502" y="23290"/>
                    <a:pt x="11728" y="23397"/>
                    <a:pt x="11954" y="23517"/>
                  </a:cubicBezTo>
                  <a:cubicBezTo>
                    <a:pt x="11943" y="22326"/>
                    <a:pt x="11919" y="21147"/>
                    <a:pt x="11907" y="19957"/>
                  </a:cubicBezTo>
                  <a:cubicBezTo>
                    <a:pt x="11788" y="19826"/>
                    <a:pt x="11716" y="19671"/>
                    <a:pt x="11704" y="19504"/>
                  </a:cubicBezTo>
                  <a:cubicBezTo>
                    <a:pt x="11038" y="19147"/>
                    <a:pt x="10442" y="18575"/>
                    <a:pt x="9883" y="18087"/>
                  </a:cubicBezTo>
                  <a:cubicBezTo>
                    <a:pt x="9192" y="17492"/>
                    <a:pt x="8466" y="16849"/>
                    <a:pt x="8014" y="16039"/>
                  </a:cubicBezTo>
                  <a:cubicBezTo>
                    <a:pt x="7840" y="15721"/>
                    <a:pt x="8104" y="15340"/>
                    <a:pt x="8420" y="15340"/>
                  </a:cubicBezTo>
                  <a:cubicBezTo>
                    <a:pt x="8493" y="15340"/>
                    <a:pt x="8570" y="15361"/>
                    <a:pt x="8645" y="15408"/>
                  </a:cubicBezTo>
                  <a:cubicBezTo>
                    <a:pt x="9359" y="15861"/>
                    <a:pt x="9930" y="16480"/>
                    <a:pt x="10585" y="17016"/>
                  </a:cubicBezTo>
                  <a:cubicBezTo>
                    <a:pt x="10978" y="17361"/>
                    <a:pt x="11443" y="17647"/>
                    <a:pt x="11883" y="17968"/>
                  </a:cubicBezTo>
                  <a:cubicBezTo>
                    <a:pt x="11871" y="16956"/>
                    <a:pt x="11859" y="15932"/>
                    <a:pt x="11859" y="14920"/>
                  </a:cubicBezTo>
                  <a:cubicBezTo>
                    <a:pt x="11395" y="14408"/>
                    <a:pt x="11026" y="13753"/>
                    <a:pt x="10645" y="13194"/>
                  </a:cubicBezTo>
                  <a:cubicBezTo>
                    <a:pt x="10109" y="12444"/>
                    <a:pt x="9621" y="11658"/>
                    <a:pt x="9133" y="10872"/>
                  </a:cubicBezTo>
                  <a:cubicBezTo>
                    <a:pt x="8962" y="10612"/>
                    <a:pt x="9218" y="10311"/>
                    <a:pt x="9471" y="10311"/>
                  </a:cubicBezTo>
                  <a:cubicBezTo>
                    <a:pt x="9554" y="10311"/>
                    <a:pt x="9637" y="10343"/>
                    <a:pt x="9704" y="10420"/>
                  </a:cubicBezTo>
                  <a:cubicBezTo>
                    <a:pt x="10276" y="11134"/>
                    <a:pt x="10859" y="11825"/>
                    <a:pt x="11407" y="12563"/>
                  </a:cubicBezTo>
                  <a:cubicBezTo>
                    <a:pt x="11550" y="12753"/>
                    <a:pt x="11704" y="12944"/>
                    <a:pt x="11847" y="13146"/>
                  </a:cubicBezTo>
                  <a:cubicBezTo>
                    <a:pt x="11847" y="11694"/>
                    <a:pt x="11859" y="10241"/>
                    <a:pt x="11895" y="8800"/>
                  </a:cubicBezTo>
                  <a:cubicBezTo>
                    <a:pt x="11681" y="8396"/>
                    <a:pt x="11514" y="7955"/>
                    <a:pt x="11276" y="7574"/>
                  </a:cubicBezTo>
                  <a:cubicBezTo>
                    <a:pt x="10859" y="6931"/>
                    <a:pt x="10359" y="6336"/>
                    <a:pt x="9788" y="5812"/>
                  </a:cubicBezTo>
                  <a:cubicBezTo>
                    <a:pt x="9503" y="5537"/>
                    <a:pt x="9761" y="5091"/>
                    <a:pt x="10081" y="5091"/>
                  </a:cubicBezTo>
                  <a:cubicBezTo>
                    <a:pt x="10149" y="5091"/>
                    <a:pt x="10219" y="5111"/>
                    <a:pt x="10288" y="5157"/>
                  </a:cubicBezTo>
                  <a:cubicBezTo>
                    <a:pt x="10931" y="5562"/>
                    <a:pt x="11490" y="6074"/>
                    <a:pt x="11943" y="6681"/>
                  </a:cubicBezTo>
                  <a:cubicBezTo>
                    <a:pt x="11954" y="6217"/>
                    <a:pt x="11966" y="5752"/>
                    <a:pt x="11990" y="5288"/>
                  </a:cubicBezTo>
                  <a:cubicBezTo>
                    <a:pt x="11996" y="5020"/>
                    <a:pt x="12196" y="4886"/>
                    <a:pt x="12397" y="4886"/>
                  </a:cubicBezTo>
                  <a:cubicBezTo>
                    <a:pt x="12597" y="4886"/>
                    <a:pt x="12800" y="5020"/>
                    <a:pt x="12812" y="5288"/>
                  </a:cubicBezTo>
                  <a:cubicBezTo>
                    <a:pt x="12859" y="5991"/>
                    <a:pt x="12907" y="6705"/>
                    <a:pt x="12931" y="7407"/>
                  </a:cubicBezTo>
                  <a:cubicBezTo>
                    <a:pt x="13264" y="6979"/>
                    <a:pt x="13633" y="6562"/>
                    <a:pt x="14014" y="6181"/>
                  </a:cubicBezTo>
                  <a:cubicBezTo>
                    <a:pt x="14092" y="6106"/>
                    <a:pt x="14180" y="6074"/>
                    <a:pt x="14266" y="6074"/>
                  </a:cubicBezTo>
                  <a:cubicBezTo>
                    <a:pt x="14520" y="6074"/>
                    <a:pt x="14746" y="6357"/>
                    <a:pt x="14586" y="6633"/>
                  </a:cubicBezTo>
                  <a:cubicBezTo>
                    <a:pt x="14324" y="7110"/>
                    <a:pt x="14026" y="7562"/>
                    <a:pt x="13693" y="8003"/>
                  </a:cubicBezTo>
                  <a:cubicBezTo>
                    <a:pt x="13478" y="8300"/>
                    <a:pt x="13264" y="8658"/>
                    <a:pt x="13014" y="8943"/>
                  </a:cubicBezTo>
                  <a:cubicBezTo>
                    <a:pt x="13074" y="10241"/>
                    <a:pt x="13121" y="11527"/>
                    <a:pt x="13157" y="12813"/>
                  </a:cubicBezTo>
                  <a:cubicBezTo>
                    <a:pt x="13586" y="12206"/>
                    <a:pt x="14110" y="11646"/>
                    <a:pt x="14693" y="11182"/>
                  </a:cubicBezTo>
                  <a:cubicBezTo>
                    <a:pt x="14788" y="11107"/>
                    <a:pt x="14897" y="11075"/>
                    <a:pt x="15003" y="11075"/>
                  </a:cubicBezTo>
                  <a:cubicBezTo>
                    <a:pt x="15322" y="11075"/>
                    <a:pt x="15613" y="11372"/>
                    <a:pt x="15407" y="11729"/>
                  </a:cubicBezTo>
                  <a:cubicBezTo>
                    <a:pt x="15110" y="12229"/>
                    <a:pt x="14729" y="12682"/>
                    <a:pt x="14395" y="13158"/>
                  </a:cubicBezTo>
                  <a:cubicBezTo>
                    <a:pt x="14050" y="13646"/>
                    <a:pt x="13776" y="14111"/>
                    <a:pt x="13419" y="14551"/>
                  </a:cubicBezTo>
                  <a:cubicBezTo>
                    <a:pt x="13371" y="14623"/>
                    <a:pt x="13300" y="14670"/>
                    <a:pt x="13228" y="14706"/>
                  </a:cubicBezTo>
                  <a:cubicBezTo>
                    <a:pt x="13252" y="15599"/>
                    <a:pt x="13276" y="16492"/>
                    <a:pt x="13300" y="17385"/>
                  </a:cubicBezTo>
                  <a:cubicBezTo>
                    <a:pt x="13419" y="17266"/>
                    <a:pt x="13538" y="17147"/>
                    <a:pt x="13669" y="17028"/>
                  </a:cubicBezTo>
                  <a:cubicBezTo>
                    <a:pt x="14288" y="16432"/>
                    <a:pt x="15002" y="15944"/>
                    <a:pt x="15634" y="15337"/>
                  </a:cubicBezTo>
                  <a:cubicBezTo>
                    <a:pt x="15724" y="15250"/>
                    <a:pt x="15820" y="15213"/>
                    <a:pt x="15910" y="15213"/>
                  </a:cubicBezTo>
                  <a:cubicBezTo>
                    <a:pt x="16201" y="15213"/>
                    <a:pt x="16430" y="15596"/>
                    <a:pt x="16193" y="15897"/>
                  </a:cubicBezTo>
                  <a:cubicBezTo>
                    <a:pt x="15645" y="16587"/>
                    <a:pt x="15229" y="17373"/>
                    <a:pt x="14681" y="18040"/>
                  </a:cubicBezTo>
                  <a:cubicBezTo>
                    <a:pt x="14252" y="18564"/>
                    <a:pt x="13812" y="19099"/>
                    <a:pt x="13336" y="19587"/>
                  </a:cubicBezTo>
                  <a:cubicBezTo>
                    <a:pt x="13371" y="21135"/>
                    <a:pt x="13395" y="22683"/>
                    <a:pt x="13431" y="24231"/>
                  </a:cubicBezTo>
                  <a:cubicBezTo>
                    <a:pt x="13431" y="24386"/>
                    <a:pt x="13431" y="24517"/>
                    <a:pt x="13431" y="24660"/>
                  </a:cubicBezTo>
                  <a:cubicBezTo>
                    <a:pt x="13800" y="24195"/>
                    <a:pt x="14205" y="23767"/>
                    <a:pt x="14645" y="23386"/>
                  </a:cubicBezTo>
                  <a:cubicBezTo>
                    <a:pt x="15104" y="22971"/>
                    <a:pt x="15785" y="22294"/>
                    <a:pt x="16448" y="22294"/>
                  </a:cubicBezTo>
                  <a:cubicBezTo>
                    <a:pt x="16490" y="22294"/>
                    <a:pt x="16532" y="22296"/>
                    <a:pt x="16574" y="22302"/>
                  </a:cubicBezTo>
                  <a:cubicBezTo>
                    <a:pt x="16741" y="22302"/>
                    <a:pt x="16848" y="22457"/>
                    <a:pt x="16812" y="22600"/>
                  </a:cubicBezTo>
                  <a:cubicBezTo>
                    <a:pt x="16669" y="23255"/>
                    <a:pt x="15872" y="23719"/>
                    <a:pt x="15395" y="24136"/>
                  </a:cubicBezTo>
                  <a:cubicBezTo>
                    <a:pt x="14788" y="24683"/>
                    <a:pt x="14205" y="25255"/>
                    <a:pt x="13574" y="25767"/>
                  </a:cubicBezTo>
                  <a:cubicBezTo>
                    <a:pt x="13538" y="25791"/>
                    <a:pt x="13502" y="25814"/>
                    <a:pt x="13455" y="25826"/>
                  </a:cubicBezTo>
                  <a:lnTo>
                    <a:pt x="13455" y="26195"/>
                  </a:lnTo>
                  <a:cubicBezTo>
                    <a:pt x="13681" y="26029"/>
                    <a:pt x="13919" y="25886"/>
                    <a:pt x="14157" y="25779"/>
                  </a:cubicBezTo>
                  <a:cubicBezTo>
                    <a:pt x="14461" y="25644"/>
                    <a:pt x="14945" y="25449"/>
                    <a:pt x="15349" y="25449"/>
                  </a:cubicBezTo>
                  <a:cubicBezTo>
                    <a:pt x="15515" y="25449"/>
                    <a:pt x="15667" y="25481"/>
                    <a:pt x="15788" y="25564"/>
                  </a:cubicBezTo>
                  <a:cubicBezTo>
                    <a:pt x="15872" y="25612"/>
                    <a:pt x="15907" y="25707"/>
                    <a:pt x="15884" y="25791"/>
                  </a:cubicBezTo>
                  <a:cubicBezTo>
                    <a:pt x="15717" y="26231"/>
                    <a:pt x="15133" y="26469"/>
                    <a:pt x="14752" y="26695"/>
                  </a:cubicBezTo>
                  <a:cubicBezTo>
                    <a:pt x="14371" y="26934"/>
                    <a:pt x="14014" y="27148"/>
                    <a:pt x="13645" y="27350"/>
                  </a:cubicBezTo>
                  <a:cubicBezTo>
                    <a:pt x="13621" y="27457"/>
                    <a:pt x="13562" y="27553"/>
                    <a:pt x="13490" y="27624"/>
                  </a:cubicBezTo>
                  <a:lnTo>
                    <a:pt x="13502" y="28088"/>
                  </a:lnTo>
                  <a:cubicBezTo>
                    <a:pt x="13785" y="28094"/>
                    <a:pt x="14067" y="28096"/>
                    <a:pt x="14350" y="28096"/>
                  </a:cubicBezTo>
                  <a:cubicBezTo>
                    <a:pt x="17220" y="28096"/>
                    <a:pt x="20079" y="27822"/>
                    <a:pt x="22908" y="27291"/>
                  </a:cubicBezTo>
                  <a:cubicBezTo>
                    <a:pt x="24242" y="27065"/>
                    <a:pt x="24635" y="25421"/>
                    <a:pt x="24099" y="24374"/>
                  </a:cubicBezTo>
                  <a:cubicBezTo>
                    <a:pt x="20432" y="17349"/>
                    <a:pt x="16788" y="10241"/>
                    <a:pt x="14252" y="2704"/>
                  </a:cubicBezTo>
                  <a:cubicBezTo>
                    <a:pt x="14205" y="2454"/>
                    <a:pt x="14133" y="2216"/>
                    <a:pt x="14014" y="1990"/>
                  </a:cubicBezTo>
                  <a:cubicBezTo>
                    <a:pt x="13990" y="1931"/>
                    <a:pt x="13967" y="1871"/>
                    <a:pt x="13955" y="1800"/>
                  </a:cubicBezTo>
                  <a:cubicBezTo>
                    <a:pt x="13696" y="932"/>
                    <a:pt x="12903" y="341"/>
                    <a:pt x="12011" y="341"/>
                  </a:cubicBezTo>
                  <a:cubicBezTo>
                    <a:pt x="11961" y="341"/>
                    <a:pt x="11910" y="343"/>
                    <a:pt x="11859" y="347"/>
                  </a:cubicBezTo>
                  <a:cubicBezTo>
                    <a:pt x="11538" y="118"/>
                    <a:pt x="11164" y="0"/>
                    <a:pt x="10788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35"/>
            <p:cNvSpPr/>
            <p:nvPr/>
          </p:nvSpPr>
          <p:spPr>
            <a:xfrm>
              <a:off x="8988148" y="4349407"/>
              <a:ext cx="299164" cy="1279651"/>
            </a:xfrm>
            <a:custGeom>
              <a:rect b="b" l="l" r="r" t="t"/>
              <a:pathLst>
                <a:path extrusionOk="0" h="38792" w="9069">
                  <a:moveTo>
                    <a:pt x="4632" y="1"/>
                  </a:moveTo>
                  <a:cubicBezTo>
                    <a:pt x="4432" y="1"/>
                    <a:pt x="4235" y="132"/>
                    <a:pt x="4223" y="398"/>
                  </a:cubicBezTo>
                  <a:cubicBezTo>
                    <a:pt x="4199" y="874"/>
                    <a:pt x="4187" y="1339"/>
                    <a:pt x="4175" y="1803"/>
                  </a:cubicBezTo>
                  <a:cubicBezTo>
                    <a:pt x="3723" y="1196"/>
                    <a:pt x="3163" y="672"/>
                    <a:pt x="2532" y="267"/>
                  </a:cubicBezTo>
                  <a:cubicBezTo>
                    <a:pt x="2465" y="222"/>
                    <a:pt x="2395" y="202"/>
                    <a:pt x="2328" y="202"/>
                  </a:cubicBezTo>
                  <a:cubicBezTo>
                    <a:pt x="2007" y="202"/>
                    <a:pt x="1747" y="656"/>
                    <a:pt x="2032" y="922"/>
                  </a:cubicBezTo>
                  <a:cubicBezTo>
                    <a:pt x="2592" y="1446"/>
                    <a:pt x="3092" y="2041"/>
                    <a:pt x="3521" y="2696"/>
                  </a:cubicBezTo>
                  <a:cubicBezTo>
                    <a:pt x="3759" y="3077"/>
                    <a:pt x="3913" y="3517"/>
                    <a:pt x="4128" y="3910"/>
                  </a:cubicBezTo>
                  <a:cubicBezTo>
                    <a:pt x="4104" y="5363"/>
                    <a:pt x="4092" y="6815"/>
                    <a:pt x="4080" y="8256"/>
                  </a:cubicBezTo>
                  <a:cubicBezTo>
                    <a:pt x="3937" y="8066"/>
                    <a:pt x="3771" y="7875"/>
                    <a:pt x="3640" y="7673"/>
                  </a:cubicBezTo>
                  <a:cubicBezTo>
                    <a:pt x="3092" y="6946"/>
                    <a:pt x="2509" y="6244"/>
                    <a:pt x="1937" y="5541"/>
                  </a:cubicBezTo>
                  <a:cubicBezTo>
                    <a:pt x="1871" y="5460"/>
                    <a:pt x="1787" y="5426"/>
                    <a:pt x="1703" y="5426"/>
                  </a:cubicBezTo>
                  <a:cubicBezTo>
                    <a:pt x="1453" y="5426"/>
                    <a:pt x="1196" y="5724"/>
                    <a:pt x="1366" y="5982"/>
                  </a:cubicBezTo>
                  <a:cubicBezTo>
                    <a:pt x="1854" y="6768"/>
                    <a:pt x="2342" y="7554"/>
                    <a:pt x="2878" y="8316"/>
                  </a:cubicBezTo>
                  <a:cubicBezTo>
                    <a:pt x="3271" y="8863"/>
                    <a:pt x="3628" y="9530"/>
                    <a:pt x="4092" y="10042"/>
                  </a:cubicBezTo>
                  <a:cubicBezTo>
                    <a:pt x="4092" y="11054"/>
                    <a:pt x="4104" y="12066"/>
                    <a:pt x="4116" y="13078"/>
                  </a:cubicBezTo>
                  <a:cubicBezTo>
                    <a:pt x="3687" y="12769"/>
                    <a:pt x="3223" y="12471"/>
                    <a:pt x="2818" y="12138"/>
                  </a:cubicBezTo>
                  <a:cubicBezTo>
                    <a:pt x="2175" y="11602"/>
                    <a:pt x="1592" y="10971"/>
                    <a:pt x="877" y="10530"/>
                  </a:cubicBezTo>
                  <a:cubicBezTo>
                    <a:pt x="801" y="10480"/>
                    <a:pt x="724" y="10457"/>
                    <a:pt x="649" y="10457"/>
                  </a:cubicBezTo>
                  <a:cubicBezTo>
                    <a:pt x="339" y="10457"/>
                    <a:pt x="85" y="10844"/>
                    <a:pt x="258" y="11161"/>
                  </a:cubicBezTo>
                  <a:cubicBezTo>
                    <a:pt x="699" y="11971"/>
                    <a:pt x="1437" y="12602"/>
                    <a:pt x="2116" y="13209"/>
                  </a:cubicBezTo>
                  <a:cubicBezTo>
                    <a:pt x="2675" y="13697"/>
                    <a:pt x="3271" y="14257"/>
                    <a:pt x="3937" y="14614"/>
                  </a:cubicBezTo>
                  <a:cubicBezTo>
                    <a:pt x="3949" y="14781"/>
                    <a:pt x="4021" y="14947"/>
                    <a:pt x="4140" y="15078"/>
                  </a:cubicBezTo>
                  <a:cubicBezTo>
                    <a:pt x="4152" y="16269"/>
                    <a:pt x="4175" y="17448"/>
                    <a:pt x="4199" y="18638"/>
                  </a:cubicBezTo>
                  <a:cubicBezTo>
                    <a:pt x="3961" y="18519"/>
                    <a:pt x="3735" y="18400"/>
                    <a:pt x="3556" y="18293"/>
                  </a:cubicBezTo>
                  <a:cubicBezTo>
                    <a:pt x="2663" y="17722"/>
                    <a:pt x="1818" y="17067"/>
                    <a:pt x="1020" y="16364"/>
                  </a:cubicBezTo>
                  <a:cubicBezTo>
                    <a:pt x="919" y="16271"/>
                    <a:pt x="806" y="16231"/>
                    <a:pt x="698" y="16231"/>
                  </a:cubicBezTo>
                  <a:cubicBezTo>
                    <a:pt x="324" y="16231"/>
                    <a:pt x="0" y="16701"/>
                    <a:pt x="342" y="17043"/>
                  </a:cubicBezTo>
                  <a:cubicBezTo>
                    <a:pt x="1068" y="17805"/>
                    <a:pt x="1866" y="18495"/>
                    <a:pt x="2723" y="19126"/>
                  </a:cubicBezTo>
                  <a:cubicBezTo>
                    <a:pt x="3104" y="19412"/>
                    <a:pt x="3663" y="19877"/>
                    <a:pt x="4223" y="20115"/>
                  </a:cubicBezTo>
                  <a:cubicBezTo>
                    <a:pt x="4223" y="20424"/>
                    <a:pt x="4235" y="20734"/>
                    <a:pt x="4235" y="21043"/>
                  </a:cubicBezTo>
                  <a:cubicBezTo>
                    <a:pt x="3235" y="20567"/>
                    <a:pt x="2151" y="20186"/>
                    <a:pt x="1175" y="19781"/>
                  </a:cubicBezTo>
                  <a:cubicBezTo>
                    <a:pt x="1126" y="19762"/>
                    <a:pt x="1078" y="19753"/>
                    <a:pt x="1034" y="19753"/>
                  </a:cubicBezTo>
                  <a:cubicBezTo>
                    <a:pt x="671" y="19753"/>
                    <a:pt x="493" y="20342"/>
                    <a:pt x="854" y="20543"/>
                  </a:cubicBezTo>
                  <a:cubicBezTo>
                    <a:pt x="1949" y="21186"/>
                    <a:pt x="3080" y="21936"/>
                    <a:pt x="4271" y="22472"/>
                  </a:cubicBezTo>
                  <a:lnTo>
                    <a:pt x="4283" y="23139"/>
                  </a:lnTo>
                  <a:cubicBezTo>
                    <a:pt x="4318" y="25127"/>
                    <a:pt x="4366" y="27116"/>
                    <a:pt x="4402" y="29092"/>
                  </a:cubicBezTo>
                  <a:cubicBezTo>
                    <a:pt x="4437" y="30687"/>
                    <a:pt x="4509" y="32283"/>
                    <a:pt x="4580" y="33878"/>
                  </a:cubicBezTo>
                  <a:cubicBezTo>
                    <a:pt x="4640" y="35390"/>
                    <a:pt x="4616" y="36926"/>
                    <a:pt x="4866" y="38426"/>
                  </a:cubicBezTo>
                  <a:cubicBezTo>
                    <a:pt x="4906" y="38683"/>
                    <a:pt x="5079" y="38791"/>
                    <a:pt x="5269" y="38791"/>
                  </a:cubicBezTo>
                  <a:cubicBezTo>
                    <a:pt x="5528" y="38791"/>
                    <a:pt x="5820" y="38591"/>
                    <a:pt x="5854" y="38295"/>
                  </a:cubicBezTo>
                  <a:cubicBezTo>
                    <a:pt x="6033" y="36712"/>
                    <a:pt x="5914" y="35093"/>
                    <a:pt x="5902" y="33509"/>
                  </a:cubicBezTo>
                  <a:cubicBezTo>
                    <a:pt x="5902" y="31926"/>
                    <a:pt x="5902" y="30318"/>
                    <a:pt x="5866" y="28723"/>
                  </a:cubicBezTo>
                  <a:cubicBezTo>
                    <a:pt x="5818" y="26889"/>
                    <a:pt x="5783" y="25044"/>
                    <a:pt x="5747" y="23210"/>
                  </a:cubicBezTo>
                  <a:lnTo>
                    <a:pt x="5735" y="22746"/>
                  </a:lnTo>
                  <a:cubicBezTo>
                    <a:pt x="5807" y="22663"/>
                    <a:pt x="5842" y="22567"/>
                    <a:pt x="5866" y="22460"/>
                  </a:cubicBezTo>
                  <a:cubicBezTo>
                    <a:pt x="6235" y="22246"/>
                    <a:pt x="6604" y="22032"/>
                    <a:pt x="6973" y="21805"/>
                  </a:cubicBezTo>
                  <a:cubicBezTo>
                    <a:pt x="7342" y="21579"/>
                    <a:pt x="7938" y="21341"/>
                    <a:pt x="8104" y="20900"/>
                  </a:cubicBezTo>
                  <a:cubicBezTo>
                    <a:pt x="8128" y="20817"/>
                    <a:pt x="8081" y="20722"/>
                    <a:pt x="8009" y="20674"/>
                  </a:cubicBezTo>
                  <a:cubicBezTo>
                    <a:pt x="7881" y="20585"/>
                    <a:pt x="7723" y="20551"/>
                    <a:pt x="7552" y="20551"/>
                  </a:cubicBezTo>
                  <a:cubicBezTo>
                    <a:pt x="7150" y="20551"/>
                    <a:pt x="6679" y="20743"/>
                    <a:pt x="6378" y="20877"/>
                  </a:cubicBezTo>
                  <a:cubicBezTo>
                    <a:pt x="6128" y="20996"/>
                    <a:pt x="5890" y="21139"/>
                    <a:pt x="5676" y="21305"/>
                  </a:cubicBezTo>
                  <a:lnTo>
                    <a:pt x="5676" y="20924"/>
                  </a:lnTo>
                  <a:cubicBezTo>
                    <a:pt x="5723" y="20912"/>
                    <a:pt x="5759" y="20889"/>
                    <a:pt x="5795" y="20865"/>
                  </a:cubicBezTo>
                  <a:cubicBezTo>
                    <a:pt x="6438" y="20365"/>
                    <a:pt x="7009" y="19781"/>
                    <a:pt x="7616" y="19246"/>
                  </a:cubicBezTo>
                  <a:cubicBezTo>
                    <a:pt x="8093" y="18829"/>
                    <a:pt x="8890" y="18364"/>
                    <a:pt x="9033" y="17710"/>
                  </a:cubicBezTo>
                  <a:cubicBezTo>
                    <a:pt x="9069" y="17555"/>
                    <a:pt x="8950" y="17400"/>
                    <a:pt x="8795" y="17400"/>
                  </a:cubicBezTo>
                  <a:cubicBezTo>
                    <a:pt x="8758" y="17396"/>
                    <a:pt x="8721" y="17394"/>
                    <a:pt x="8684" y="17394"/>
                  </a:cubicBezTo>
                  <a:cubicBezTo>
                    <a:pt x="8016" y="17394"/>
                    <a:pt x="7329" y="18077"/>
                    <a:pt x="6866" y="18484"/>
                  </a:cubicBezTo>
                  <a:cubicBezTo>
                    <a:pt x="6414" y="18876"/>
                    <a:pt x="6009" y="19293"/>
                    <a:pt x="5652" y="19769"/>
                  </a:cubicBezTo>
                  <a:cubicBezTo>
                    <a:pt x="5652" y="19627"/>
                    <a:pt x="5652" y="19484"/>
                    <a:pt x="5640" y="19341"/>
                  </a:cubicBezTo>
                  <a:cubicBezTo>
                    <a:pt x="5616" y="17793"/>
                    <a:pt x="5580" y="16245"/>
                    <a:pt x="5557" y="14697"/>
                  </a:cubicBezTo>
                  <a:cubicBezTo>
                    <a:pt x="6021" y="14197"/>
                    <a:pt x="6461" y="13673"/>
                    <a:pt x="6902" y="13150"/>
                  </a:cubicBezTo>
                  <a:cubicBezTo>
                    <a:pt x="7450" y="12471"/>
                    <a:pt x="7866" y="11697"/>
                    <a:pt x="8414" y="11006"/>
                  </a:cubicBezTo>
                  <a:cubicBezTo>
                    <a:pt x="8650" y="10706"/>
                    <a:pt x="8415" y="10323"/>
                    <a:pt x="8120" y="10323"/>
                  </a:cubicBezTo>
                  <a:cubicBezTo>
                    <a:pt x="8029" y="10323"/>
                    <a:pt x="7933" y="10360"/>
                    <a:pt x="7843" y="10447"/>
                  </a:cubicBezTo>
                  <a:cubicBezTo>
                    <a:pt x="7223" y="11042"/>
                    <a:pt x="6509" y="11542"/>
                    <a:pt x="5878" y="12138"/>
                  </a:cubicBezTo>
                  <a:cubicBezTo>
                    <a:pt x="5759" y="12245"/>
                    <a:pt x="5640" y="12364"/>
                    <a:pt x="5521" y="12495"/>
                  </a:cubicBezTo>
                  <a:cubicBezTo>
                    <a:pt x="5497" y="11602"/>
                    <a:pt x="5473" y="10709"/>
                    <a:pt x="5449" y="9816"/>
                  </a:cubicBezTo>
                  <a:cubicBezTo>
                    <a:pt x="5521" y="9780"/>
                    <a:pt x="5592" y="9721"/>
                    <a:pt x="5640" y="9661"/>
                  </a:cubicBezTo>
                  <a:cubicBezTo>
                    <a:pt x="5985" y="9220"/>
                    <a:pt x="6283" y="8732"/>
                    <a:pt x="6604" y="8268"/>
                  </a:cubicBezTo>
                  <a:cubicBezTo>
                    <a:pt x="6938" y="7804"/>
                    <a:pt x="7319" y="7339"/>
                    <a:pt x="7616" y="6827"/>
                  </a:cubicBezTo>
                  <a:cubicBezTo>
                    <a:pt x="7830" y="6480"/>
                    <a:pt x="7544" y="6179"/>
                    <a:pt x="7227" y="6179"/>
                  </a:cubicBezTo>
                  <a:cubicBezTo>
                    <a:pt x="7120" y="6179"/>
                    <a:pt x="7010" y="6214"/>
                    <a:pt x="6914" y="6292"/>
                  </a:cubicBezTo>
                  <a:cubicBezTo>
                    <a:pt x="6330" y="6756"/>
                    <a:pt x="5818" y="7315"/>
                    <a:pt x="5402" y="7935"/>
                  </a:cubicBezTo>
                  <a:cubicBezTo>
                    <a:pt x="5354" y="6649"/>
                    <a:pt x="5306" y="5351"/>
                    <a:pt x="5247" y="4065"/>
                  </a:cubicBezTo>
                  <a:cubicBezTo>
                    <a:pt x="5509" y="3767"/>
                    <a:pt x="5711" y="3410"/>
                    <a:pt x="5938" y="3113"/>
                  </a:cubicBezTo>
                  <a:cubicBezTo>
                    <a:pt x="6271" y="2684"/>
                    <a:pt x="6569" y="2220"/>
                    <a:pt x="6830" y="1743"/>
                  </a:cubicBezTo>
                  <a:cubicBezTo>
                    <a:pt x="6990" y="1469"/>
                    <a:pt x="6761" y="1194"/>
                    <a:pt x="6510" y="1194"/>
                  </a:cubicBezTo>
                  <a:cubicBezTo>
                    <a:pt x="6424" y="1194"/>
                    <a:pt x="6335" y="1227"/>
                    <a:pt x="6259" y="1303"/>
                  </a:cubicBezTo>
                  <a:cubicBezTo>
                    <a:pt x="5866" y="1684"/>
                    <a:pt x="5497" y="2089"/>
                    <a:pt x="5176" y="2529"/>
                  </a:cubicBezTo>
                  <a:cubicBezTo>
                    <a:pt x="5140" y="1815"/>
                    <a:pt x="5092" y="1112"/>
                    <a:pt x="5056" y="398"/>
                  </a:cubicBezTo>
                  <a:cubicBezTo>
                    <a:pt x="5038" y="135"/>
                    <a:pt x="4834" y="1"/>
                    <a:pt x="4632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35"/>
            <p:cNvSpPr/>
            <p:nvPr/>
          </p:nvSpPr>
          <p:spPr>
            <a:xfrm>
              <a:off x="7954286" y="4042656"/>
              <a:ext cx="570684" cy="686734"/>
            </a:xfrm>
            <a:custGeom>
              <a:rect b="b" l="l" r="r" t="t"/>
              <a:pathLst>
                <a:path extrusionOk="0" h="20818" w="17300">
                  <a:moveTo>
                    <a:pt x="7601" y="1"/>
                  </a:moveTo>
                  <a:cubicBezTo>
                    <a:pt x="4875" y="1"/>
                    <a:pt x="2252" y="1361"/>
                    <a:pt x="1036" y="4125"/>
                  </a:cubicBezTo>
                  <a:cubicBezTo>
                    <a:pt x="167" y="6101"/>
                    <a:pt x="0" y="8292"/>
                    <a:pt x="167" y="10423"/>
                  </a:cubicBezTo>
                  <a:cubicBezTo>
                    <a:pt x="191" y="10590"/>
                    <a:pt x="202" y="10745"/>
                    <a:pt x="214" y="10911"/>
                  </a:cubicBezTo>
                  <a:cubicBezTo>
                    <a:pt x="83" y="12447"/>
                    <a:pt x="393" y="13983"/>
                    <a:pt x="1095" y="15352"/>
                  </a:cubicBezTo>
                  <a:cubicBezTo>
                    <a:pt x="1322" y="16031"/>
                    <a:pt x="1607" y="16698"/>
                    <a:pt x="1953" y="17329"/>
                  </a:cubicBezTo>
                  <a:cubicBezTo>
                    <a:pt x="3048" y="19329"/>
                    <a:pt x="5072" y="20639"/>
                    <a:pt x="7346" y="20817"/>
                  </a:cubicBezTo>
                  <a:cubicBezTo>
                    <a:pt x="7346" y="20055"/>
                    <a:pt x="7346" y="19305"/>
                    <a:pt x="7358" y="18543"/>
                  </a:cubicBezTo>
                  <a:cubicBezTo>
                    <a:pt x="7263" y="18543"/>
                    <a:pt x="7180" y="18496"/>
                    <a:pt x="7108" y="18436"/>
                  </a:cubicBezTo>
                  <a:cubicBezTo>
                    <a:pt x="6560" y="17936"/>
                    <a:pt x="6251" y="17257"/>
                    <a:pt x="5763" y="16698"/>
                  </a:cubicBezTo>
                  <a:cubicBezTo>
                    <a:pt x="5286" y="16126"/>
                    <a:pt x="4763" y="15602"/>
                    <a:pt x="4203" y="15126"/>
                  </a:cubicBezTo>
                  <a:cubicBezTo>
                    <a:pt x="3875" y="14870"/>
                    <a:pt x="4182" y="14473"/>
                    <a:pt x="4509" y="14473"/>
                  </a:cubicBezTo>
                  <a:cubicBezTo>
                    <a:pt x="4562" y="14473"/>
                    <a:pt x="4616" y="14484"/>
                    <a:pt x="4667" y="14507"/>
                  </a:cubicBezTo>
                  <a:cubicBezTo>
                    <a:pt x="5667" y="14983"/>
                    <a:pt x="6787" y="15781"/>
                    <a:pt x="7382" y="16817"/>
                  </a:cubicBezTo>
                  <a:cubicBezTo>
                    <a:pt x="7394" y="16222"/>
                    <a:pt x="7406" y="15626"/>
                    <a:pt x="7418" y="15031"/>
                  </a:cubicBezTo>
                  <a:cubicBezTo>
                    <a:pt x="6929" y="14626"/>
                    <a:pt x="6560" y="13912"/>
                    <a:pt x="6227" y="13459"/>
                  </a:cubicBezTo>
                  <a:cubicBezTo>
                    <a:pt x="5572" y="12590"/>
                    <a:pt x="4941" y="11721"/>
                    <a:pt x="4370" y="10792"/>
                  </a:cubicBezTo>
                  <a:cubicBezTo>
                    <a:pt x="4182" y="10498"/>
                    <a:pt x="4463" y="10170"/>
                    <a:pt x="4746" y="10170"/>
                  </a:cubicBezTo>
                  <a:cubicBezTo>
                    <a:pt x="4841" y="10170"/>
                    <a:pt x="4935" y="10206"/>
                    <a:pt x="5013" y="10292"/>
                  </a:cubicBezTo>
                  <a:cubicBezTo>
                    <a:pt x="5727" y="11114"/>
                    <a:pt x="6406" y="11947"/>
                    <a:pt x="7096" y="12793"/>
                  </a:cubicBezTo>
                  <a:cubicBezTo>
                    <a:pt x="7203" y="12924"/>
                    <a:pt x="7334" y="13055"/>
                    <a:pt x="7465" y="13197"/>
                  </a:cubicBezTo>
                  <a:cubicBezTo>
                    <a:pt x="7489" y="12471"/>
                    <a:pt x="7513" y="11757"/>
                    <a:pt x="7537" y="11030"/>
                  </a:cubicBezTo>
                  <a:cubicBezTo>
                    <a:pt x="6406" y="9042"/>
                    <a:pt x="5441" y="6982"/>
                    <a:pt x="4632" y="4839"/>
                  </a:cubicBezTo>
                  <a:cubicBezTo>
                    <a:pt x="4506" y="4509"/>
                    <a:pt x="4810" y="4257"/>
                    <a:pt x="5104" y="4257"/>
                  </a:cubicBezTo>
                  <a:cubicBezTo>
                    <a:pt x="5255" y="4257"/>
                    <a:pt x="5404" y="4324"/>
                    <a:pt x="5489" y="4482"/>
                  </a:cubicBezTo>
                  <a:cubicBezTo>
                    <a:pt x="6406" y="6244"/>
                    <a:pt x="7382" y="7982"/>
                    <a:pt x="8406" y="9685"/>
                  </a:cubicBezTo>
                  <a:lnTo>
                    <a:pt x="9632" y="7399"/>
                  </a:lnTo>
                  <a:cubicBezTo>
                    <a:pt x="10108" y="6506"/>
                    <a:pt x="10585" y="5244"/>
                    <a:pt x="11501" y="4744"/>
                  </a:cubicBezTo>
                  <a:cubicBezTo>
                    <a:pt x="11563" y="4714"/>
                    <a:pt x="11628" y="4701"/>
                    <a:pt x="11690" y="4701"/>
                  </a:cubicBezTo>
                  <a:cubicBezTo>
                    <a:pt x="11904" y="4701"/>
                    <a:pt x="12097" y="4862"/>
                    <a:pt x="12097" y="5101"/>
                  </a:cubicBezTo>
                  <a:cubicBezTo>
                    <a:pt x="12192" y="6137"/>
                    <a:pt x="11371" y="7256"/>
                    <a:pt x="10894" y="8137"/>
                  </a:cubicBezTo>
                  <a:lnTo>
                    <a:pt x="9061" y="11507"/>
                  </a:lnTo>
                  <a:cubicBezTo>
                    <a:pt x="8954" y="11709"/>
                    <a:pt x="8763" y="11828"/>
                    <a:pt x="8537" y="11864"/>
                  </a:cubicBezTo>
                  <a:cubicBezTo>
                    <a:pt x="8537" y="12531"/>
                    <a:pt x="8525" y="13197"/>
                    <a:pt x="8525" y="13864"/>
                  </a:cubicBezTo>
                  <a:cubicBezTo>
                    <a:pt x="9192" y="13400"/>
                    <a:pt x="9847" y="12888"/>
                    <a:pt x="10454" y="12352"/>
                  </a:cubicBezTo>
                  <a:cubicBezTo>
                    <a:pt x="10939" y="11924"/>
                    <a:pt x="11481" y="10980"/>
                    <a:pt x="12188" y="10980"/>
                  </a:cubicBezTo>
                  <a:cubicBezTo>
                    <a:pt x="12209" y="10980"/>
                    <a:pt x="12230" y="10981"/>
                    <a:pt x="12252" y="10983"/>
                  </a:cubicBezTo>
                  <a:cubicBezTo>
                    <a:pt x="12394" y="10983"/>
                    <a:pt x="12514" y="11078"/>
                    <a:pt x="12561" y="11209"/>
                  </a:cubicBezTo>
                  <a:cubicBezTo>
                    <a:pt x="12752" y="12066"/>
                    <a:pt x="11585" y="12816"/>
                    <a:pt x="11001" y="13281"/>
                  </a:cubicBezTo>
                  <a:cubicBezTo>
                    <a:pt x="10263" y="13900"/>
                    <a:pt x="9430" y="14400"/>
                    <a:pt x="8525" y="14757"/>
                  </a:cubicBezTo>
                  <a:cubicBezTo>
                    <a:pt x="8525" y="16781"/>
                    <a:pt x="8549" y="18793"/>
                    <a:pt x="8573" y="20817"/>
                  </a:cubicBezTo>
                  <a:cubicBezTo>
                    <a:pt x="8942" y="20782"/>
                    <a:pt x="9299" y="20722"/>
                    <a:pt x="9656" y="20639"/>
                  </a:cubicBezTo>
                  <a:cubicBezTo>
                    <a:pt x="9692" y="19936"/>
                    <a:pt x="9787" y="19246"/>
                    <a:pt x="9966" y="18567"/>
                  </a:cubicBezTo>
                  <a:cubicBezTo>
                    <a:pt x="10156" y="17448"/>
                    <a:pt x="10585" y="16388"/>
                    <a:pt x="11204" y="15436"/>
                  </a:cubicBezTo>
                  <a:cubicBezTo>
                    <a:pt x="11442" y="14864"/>
                    <a:pt x="11763" y="14317"/>
                    <a:pt x="12156" y="13828"/>
                  </a:cubicBezTo>
                  <a:cubicBezTo>
                    <a:pt x="13228" y="12519"/>
                    <a:pt x="14871" y="11709"/>
                    <a:pt x="16550" y="11507"/>
                  </a:cubicBezTo>
                  <a:cubicBezTo>
                    <a:pt x="17300" y="7542"/>
                    <a:pt x="15562" y="3530"/>
                    <a:pt x="12168" y="1351"/>
                  </a:cubicBezTo>
                  <a:cubicBezTo>
                    <a:pt x="10779" y="453"/>
                    <a:pt x="9173" y="1"/>
                    <a:pt x="7601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35"/>
            <p:cNvSpPr/>
            <p:nvPr/>
          </p:nvSpPr>
          <p:spPr>
            <a:xfrm>
              <a:off x="8271626" y="4420660"/>
              <a:ext cx="509822" cy="495934"/>
            </a:xfrm>
            <a:custGeom>
              <a:rect b="b" l="l" r="r" t="t"/>
              <a:pathLst>
                <a:path extrusionOk="0" h="15034" w="15455">
                  <a:moveTo>
                    <a:pt x="7799" y="0"/>
                  </a:moveTo>
                  <a:cubicBezTo>
                    <a:pt x="7507" y="0"/>
                    <a:pt x="7215" y="16"/>
                    <a:pt x="6930" y="48"/>
                  </a:cubicBezTo>
                  <a:cubicBezTo>
                    <a:pt x="5251" y="262"/>
                    <a:pt x="3608" y="1072"/>
                    <a:pt x="2536" y="2381"/>
                  </a:cubicBezTo>
                  <a:cubicBezTo>
                    <a:pt x="2143" y="2870"/>
                    <a:pt x="1822" y="3405"/>
                    <a:pt x="1584" y="3989"/>
                  </a:cubicBezTo>
                  <a:cubicBezTo>
                    <a:pt x="965" y="4929"/>
                    <a:pt x="536" y="6001"/>
                    <a:pt x="346" y="7108"/>
                  </a:cubicBezTo>
                  <a:cubicBezTo>
                    <a:pt x="167" y="7787"/>
                    <a:pt x="72" y="8489"/>
                    <a:pt x="36" y="9192"/>
                  </a:cubicBezTo>
                  <a:cubicBezTo>
                    <a:pt x="0" y="10430"/>
                    <a:pt x="262" y="11668"/>
                    <a:pt x="965" y="12656"/>
                  </a:cubicBezTo>
                  <a:cubicBezTo>
                    <a:pt x="1620" y="12002"/>
                    <a:pt x="2274" y="11371"/>
                    <a:pt x="2917" y="10751"/>
                  </a:cubicBezTo>
                  <a:cubicBezTo>
                    <a:pt x="2572" y="9716"/>
                    <a:pt x="3417" y="8227"/>
                    <a:pt x="3656" y="7215"/>
                  </a:cubicBezTo>
                  <a:cubicBezTo>
                    <a:pt x="4025" y="5656"/>
                    <a:pt x="4263" y="4060"/>
                    <a:pt x="4370" y="2465"/>
                  </a:cubicBezTo>
                  <a:cubicBezTo>
                    <a:pt x="4400" y="2099"/>
                    <a:pt x="4684" y="1911"/>
                    <a:pt x="4961" y="1911"/>
                  </a:cubicBezTo>
                  <a:cubicBezTo>
                    <a:pt x="5234" y="1911"/>
                    <a:pt x="5501" y="2093"/>
                    <a:pt x="5513" y="2465"/>
                  </a:cubicBezTo>
                  <a:cubicBezTo>
                    <a:pt x="5561" y="4120"/>
                    <a:pt x="5406" y="5787"/>
                    <a:pt x="5060" y="7406"/>
                  </a:cubicBezTo>
                  <a:cubicBezTo>
                    <a:pt x="4965" y="7858"/>
                    <a:pt x="4858" y="8465"/>
                    <a:pt x="4703" y="9049"/>
                  </a:cubicBezTo>
                  <a:cubicBezTo>
                    <a:pt x="5049" y="8739"/>
                    <a:pt x="5382" y="8442"/>
                    <a:pt x="5727" y="8144"/>
                  </a:cubicBezTo>
                  <a:cubicBezTo>
                    <a:pt x="6418" y="7549"/>
                    <a:pt x="7108" y="6799"/>
                    <a:pt x="7918" y="6358"/>
                  </a:cubicBezTo>
                  <a:cubicBezTo>
                    <a:pt x="8120" y="5906"/>
                    <a:pt x="8275" y="5453"/>
                    <a:pt x="8406" y="4977"/>
                  </a:cubicBezTo>
                  <a:cubicBezTo>
                    <a:pt x="8513" y="4298"/>
                    <a:pt x="8561" y="3608"/>
                    <a:pt x="8525" y="2917"/>
                  </a:cubicBezTo>
                  <a:cubicBezTo>
                    <a:pt x="8525" y="2667"/>
                    <a:pt x="8701" y="2545"/>
                    <a:pt x="8886" y="2545"/>
                  </a:cubicBezTo>
                  <a:cubicBezTo>
                    <a:pt x="9045" y="2545"/>
                    <a:pt x="9209" y="2634"/>
                    <a:pt x="9275" y="2810"/>
                  </a:cubicBezTo>
                  <a:cubicBezTo>
                    <a:pt x="9632" y="3834"/>
                    <a:pt x="9668" y="4941"/>
                    <a:pt x="9371" y="5977"/>
                  </a:cubicBezTo>
                  <a:cubicBezTo>
                    <a:pt x="9401" y="5978"/>
                    <a:pt x="9431" y="5978"/>
                    <a:pt x="9462" y="5978"/>
                  </a:cubicBezTo>
                  <a:cubicBezTo>
                    <a:pt x="10038" y="5978"/>
                    <a:pt x="10613" y="5871"/>
                    <a:pt x="11145" y="5667"/>
                  </a:cubicBezTo>
                  <a:cubicBezTo>
                    <a:pt x="11209" y="5646"/>
                    <a:pt x="11272" y="5635"/>
                    <a:pt x="11331" y="5635"/>
                  </a:cubicBezTo>
                  <a:cubicBezTo>
                    <a:pt x="11885" y="5635"/>
                    <a:pt x="12180" y="6508"/>
                    <a:pt x="11621" y="6799"/>
                  </a:cubicBezTo>
                  <a:cubicBezTo>
                    <a:pt x="11068" y="7062"/>
                    <a:pt x="10461" y="7198"/>
                    <a:pt x="9852" y="7198"/>
                  </a:cubicBezTo>
                  <a:cubicBezTo>
                    <a:pt x="9607" y="7198"/>
                    <a:pt x="9362" y="7176"/>
                    <a:pt x="9120" y="7132"/>
                  </a:cubicBezTo>
                  <a:cubicBezTo>
                    <a:pt x="8620" y="7918"/>
                    <a:pt x="7799" y="8525"/>
                    <a:pt x="7061" y="9144"/>
                  </a:cubicBezTo>
                  <a:cubicBezTo>
                    <a:pt x="7930" y="9085"/>
                    <a:pt x="8799" y="9049"/>
                    <a:pt x="9644" y="8930"/>
                  </a:cubicBezTo>
                  <a:cubicBezTo>
                    <a:pt x="9717" y="8916"/>
                    <a:pt x="9795" y="8907"/>
                    <a:pt x="9873" y="8907"/>
                  </a:cubicBezTo>
                  <a:cubicBezTo>
                    <a:pt x="10063" y="8907"/>
                    <a:pt x="10256" y="8960"/>
                    <a:pt x="10383" y="9120"/>
                  </a:cubicBezTo>
                  <a:cubicBezTo>
                    <a:pt x="10597" y="9394"/>
                    <a:pt x="10704" y="9525"/>
                    <a:pt x="10585" y="9870"/>
                  </a:cubicBezTo>
                  <a:cubicBezTo>
                    <a:pt x="10478" y="10192"/>
                    <a:pt x="10180" y="10418"/>
                    <a:pt x="9835" y="10430"/>
                  </a:cubicBezTo>
                  <a:cubicBezTo>
                    <a:pt x="8756" y="10566"/>
                    <a:pt x="7573" y="10736"/>
                    <a:pt x="6419" y="10736"/>
                  </a:cubicBezTo>
                  <a:cubicBezTo>
                    <a:pt x="6057" y="10736"/>
                    <a:pt x="5698" y="10720"/>
                    <a:pt x="5346" y="10680"/>
                  </a:cubicBezTo>
                  <a:cubicBezTo>
                    <a:pt x="4882" y="11109"/>
                    <a:pt x="4418" y="11537"/>
                    <a:pt x="3965" y="11978"/>
                  </a:cubicBezTo>
                  <a:cubicBezTo>
                    <a:pt x="3346" y="12573"/>
                    <a:pt x="2751" y="13192"/>
                    <a:pt x="2167" y="13811"/>
                  </a:cubicBezTo>
                  <a:cubicBezTo>
                    <a:pt x="3380" y="14649"/>
                    <a:pt x="4821" y="15034"/>
                    <a:pt x="6284" y="15034"/>
                  </a:cubicBezTo>
                  <a:cubicBezTo>
                    <a:pt x="9185" y="15034"/>
                    <a:pt x="12168" y="13519"/>
                    <a:pt x="13609" y="11025"/>
                  </a:cubicBezTo>
                  <a:cubicBezTo>
                    <a:pt x="14121" y="10311"/>
                    <a:pt x="14443" y="9489"/>
                    <a:pt x="14562" y="8608"/>
                  </a:cubicBezTo>
                  <a:cubicBezTo>
                    <a:pt x="15455" y="5084"/>
                    <a:pt x="13371" y="1250"/>
                    <a:pt x="9835" y="322"/>
                  </a:cubicBezTo>
                  <a:cubicBezTo>
                    <a:pt x="9323" y="155"/>
                    <a:pt x="8775" y="48"/>
                    <a:pt x="8239" y="12"/>
                  </a:cubicBezTo>
                  <a:cubicBezTo>
                    <a:pt x="8093" y="4"/>
                    <a:pt x="7946" y="0"/>
                    <a:pt x="7799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35"/>
            <p:cNvSpPr/>
            <p:nvPr/>
          </p:nvSpPr>
          <p:spPr>
            <a:xfrm>
              <a:off x="8082839" y="4183084"/>
              <a:ext cx="590971" cy="1021887"/>
            </a:xfrm>
            <a:custGeom>
              <a:rect b="b" l="l" r="r" t="t"/>
              <a:pathLst>
                <a:path extrusionOk="0" h="30978" w="17915">
                  <a:moveTo>
                    <a:pt x="1227" y="0"/>
                  </a:moveTo>
                  <a:cubicBezTo>
                    <a:pt x="936" y="0"/>
                    <a:pt x="629" y="252"/>
                    <a:pt x="746" y="582"/>
                  </a:cubicBezTo>
                  <a:cubicBezTo>
                    <a:pt x="1556" y="2725"/>
                    <a:pt x="2532" y="4785"/>
                    <a:pt x="3664" y="6773"/>
                  </a:cubicBezTo>
                  <a:cubicBezTo>
                    <a:pt x="3628" y="7500"/>
                    <a:pt x="3616" y="8214"/>
                    <a:pt x="3592" y="8940"/>
                  </a:cubicBezTo>
                  <a:cubicBezTo>
                    <a:pt x="3461" y="8798"/>
                    <a:pt x="3330" y="8667"/>
                    <a:pt x="3211" y="8536"/>
                  </a:cubicBezTo>
                  <a:cubicBezTo>
                    <a:pt x="2532" y="7690"/>
                    <a:pt x="1854" y="6857"/>
                    <a:pt x="1127" y="6035"/>
                  </a:cubicBezTo>
                  <a:cubicBezTo>
                    <a:pt x="1053" y="5949"/>
                    <a:pt x="960" y="5913"/>
                    <a:pt x="866" y="5913"/>
                  </a:cubicBezTo>
                  <a:cubicBezTo>
                    <a:pt x="585" y="5913"/>
                    <a:pt x="297" y="6241"/>
                    <a:pt x="485" y="6535"/>
                  </a:cubicBezTo>
                  <a:cubicBezTo>
                    <a:pt x="1068" y="7464"/>
                    <a:pt x="1687" y="8333"/>
                    <a:pt x="2342" y="9202"/>
                  </a:cubicBezTo>
                  <a:cubicBezTo>
                    <a:pt x="2675" y="9655"/>
                    <a:pt x="3056" y="10369"/>
                    <a:pt x="3544" y="10774"/>
                  </a:cubicBezTo>
                  <a:cubicBezTo>
                    <a:pt x="3533" y="11369"/>
                    <a:pt x="3521" y="11965"/>
                    <a:pt x="3509" y="12560"/>
                  </a:cubicBezTo>
                  <a:cubicBezTo>
                    <a:pt x="2913" y="11524"/>
                    <a:pt x="1782" y="10726"/>
                    <a:pt x="794" y="10250"/>
                  </a:cubicBezTo>
                  <a:cubicBezTo>
                    <a:pt x="742" y="10227"/>
                    <a:pt x="689" y="10216"/>
                    <a:pt x="636" y="10216"/>
                  </a:cubicBezTo>
                  <a:cubicBezTo>
                    <a:pt x="308" y="10216"/>
                    <a:pt x="0" y="10613"/>
                    <a:pt x="318" y="10869"/>
                  </a:cubicBezTo>
                  <a:cubicBezTo>
                    <a:pt x="889" y="11345"/>
                    <a:pt x="1413" y="11869"/>
                    <a:pt x="1889" y="12441"/>
                  </a:cubicBezTo>
                  <a:cubicBezTo>
                    <a:pt x="2378" y="13000"/>
                    <a:pt x="2687" y="13679"/>
                    <a:pt x="3223" y="14179"/>
                  </a:cubicBezTo>
                  <a:cubicBezTo>
                    <a:pt x="3294" y="14239"/>
                    <a:pt x="3390" y="14286"/>
                    <a:pt x="3485" y="14286"/>
                  </a:cubicBezTo>
                  <a:cubicBezTo>
                    <a:pt x="3473" y="15048"/>
                    <a:pt x="3461" y="15810"/>
                    <a:pt x="3461" y="16560"/>
                  </a:cubicBezTo>
                  <a:lnTo>
                    <a:pt x="3461" y="19180"/>
                  </a:lnTo>
                  <a:cubicBezTo>
                    <a:pt x="3473" y="21204"/>
                    <a:pt x="3521" y="23240"/>
                    <a:pt x="3568" y="25264"/>
                  </a:cubicBezTo>
                  <a:cubicBezTo>
                    <a:pt x="3604" y="26347"/>
                    <a:pt x="3640" y="27431"/>
                    <a:pt x="3699" y="28514"/>
                  </a:cubicBezTo>
                  <a:cubicBezTo>
                    <a:pt x="3747" y="29371"/>
                    <a:pt x="3640" y="30169"/>
                    <a:pt x="4187" y="30848"/>
                  </a:cubicBezTo>
                  <a:cubicBezTo>
                    <a:pt x="4264" y="30939"/>
                    <a:pt x="4368" y="30978"/>
                    <a:pt x="4473" y="30978"/>
                  </a:cubicBezTo>
                  <a:cubicBezTo>
                    <a:pt x="4629" y="30978"/>
                    <a:pt x="4788" y="30892"/>
                    <a:pt x="4866" y="30765"/>
                  </a:cubicBezTo>
                  <a:cubicBezTo>
                    <a:pt x="5366" y="30003"/>
                    <a:pt x="5116" y="28979"/>
                    <a:pt x="5080" y="28109"/>
                  </a:cubicBezTo>
                  <a:cubicBezTo>
                    <a:pt x="5045" y="27169"/>
                    <a:pt x="4985" y="26216"/>
                    <a:pt x="4949" y="25276"/>
                  </a:cubicBezTo>
                  <a:cubicBezTo>
                    <a:pt x="4926" y="24811"/>
                    <a:pt x="4914" y="24347"/>
                    <a:pt x="4890" y="23883"/>
                  </a:cubicBezTo>
                  <a:cubicBezTo>
                    <a:pt x="5985" y="23025"/>
                    <a:pt x="6950" y="22025"/>
                    <a:pt x="7914" y="21013"/>
                  </a:cubicBezTo>
                  <a:cubicBezTo>
                    <a:pt x="8497" y="20394"/>
                    <a:pt x="9081" y="19775"/>
                    <a:pt x="9700" y="19180"/>
                  </a:cubicBezTo>
                  <a:cubicBezTo>
                    <a:pt x="10152" y="18739"/>
                    <a:pt x="10617" y="18299"/>
                    <a:pt x="11081" y="17870"/>
                  </a:cubicBezTo>
                  <a:cubicBezTo>
                    <a:pt x="11450" y="17915"/>
                    <a:pt x="11827" y="17933"/>
                    <a:pt x="12208" y="17933"/>
                  </a:cubicBezTo>
                  <a:cubicBezTo>
                    <a:pt x="13349" y="17933"/>
                    <a:pt x="14516" y="17766"/>
                    <a:pt x="15570" y="17632"/>
                  </a:cubicBezTo>
                  <a:cubicBezTo>
                    <a:pt x="15915" y="17620"/>
                    <a:pt x="16213" y="17394"/>
                    <a:pt x="16320" y="17060"/>
                  </a:cubicBezTo>
                  <a:cubicBezTo>
                    <a:pt x="16439" y="16727"/>
                    <a:pt x="16332" y="16596"/>
                    <a:pt x="16117" y="16322"/>
                  </a:cubicBezTo>
                  <a:cubicBezTo>
                    <a:pt x="15994" y="16154"/>
                    <a:pt x="15785" y="16105"/>
                    <a:pt x="15583" y="16105"/>
                  </a:cubicBezTo>
                  <a:cubicBezTo>
                    <a:pt x="15513" y="16105"/>
                    <a:pt x="15444" y="16111"/>
                    <a:pt x="15379" y="16120"/>
                  </a:cubicBezTo>
                  <a:cubicBezTo>
                    <a:pt x="14534" y="16251"/>
                    <a:pt x="13665" y="16287"/>
                    <a:pt x="12796" y="16346"/>
                  </a:cubicBezTo>
                  <a:cubicBezTo>
                    <a:pt x="13546" y="15727"/>
                    <a:pt x="14367" y="15120"/>
                    <a:pt x="14855" y="14334"/>
                  </a:cubicBezTo>
                  <a:cubicBezTo>
                    <a:pt x="15099" y="14378"/>
                    <a:pt x="15344" y="14400"/>
                    <a:pt x="15587" y="14400"/>
                  </a:cubicBezTo>
                  <a:cubicBezTo>
                    <a:pt x="16199" y="14400"/>
                    <a:pt x="16802" y="14261"/>
                    <a:pt x="17356" y="13989"/>
                  </a:cubicBezTo>
                  <a:cubicBezTo>
                    <a:pt x="17915" y="13709"/>
                    <a:pt x="17620" y="12837"/>
                    <a:pt x="17075" y="12837"/>
                  </a:cubicBezTo>
                  <a:cubicBezTo>
                    <a:pt x="17016" y="12837"/>
                    <a:pt x="16955" y="12848"/>
                    <a:pt x="16891" y="12869"/>
                  </a:cubicBezTo>
                  <a:cubicBezTo>
                    <a:pt x="16349" y="13073"/>
                    <a:pt x="15773" y="13180"/>
                    <a:pt x="15197" y="13180"/>
                  </a:cubicBezTo>
                  <a:cubicBezTo>
                    <a:pt x="15166" y="13180"/>
                    <a:pt x="15136" y="13180"/>
                    <a:pt x="15105" y="13179"/>
                  </a:cubicBezTo>
                  <a:cubicBezTo>
                    <a:pt x="15403" y="12143"/>
                    <a:pt x="15367" y="11036"/>
                    <a:pt x="15010" y="10012"/>
                  </a:cubicBezTo>
                  <a:cubicBezTo>
                    <a:pt x="14944" y="9836"/>
                    <a:pt x="14782" y="9747"/>
                    <a:pt x="14627" y="9747"/>
                  </a:cubicBezTo>
                  <a:cubicBezTo>
                    <a:pt x="14445" y="9747"/>
                    <a:pt x="14272" y="9869"/>
                    <a:pt x="14272" y="10119"/>
                  </a:cubicBezTo>
                  <a:cubicBezTo>
                    <a:pt x="14296" y="10810"/>
                    <a:pt x="14248" y="11500"/>
                    <a:pt x="14141" y="12179"/>
                  </a:cubicBezTo>
                  <a:cubicBezTo>
                    <a:pt x="14022" y="12655"/>
                    <a:pt x="13855" y="13108"/>
                    <a:pt x="13665" y="13560"/>
                  </a:cubicBezTo>
                  <a:cubicBezTo>
                    <a:pt x="12843" y="14001"/>
                    <a:pt x="12153" y="14751"/>
                    <a:pt x="11462" y="15346"/>
                  </a:cubicBezTo>
                  <a:cubicBezTo>
                    <a:pt x="11117" y="15644"/>
                    <a:pt x="10783" y="15941"/>
                    <a:pt x="10450" y="16251"/>
                  </a:cubicBezTo>
                  <a:cubicBezTo>
                    <a:pt x="10593" y="15656"/>
                    <a:pt x="10700" y="15060"/>
                    <a:pt x="10795" y="14608"/>
                  </a:cubicBezTo>
                  <a:cubicBezTo>
                    <a:pt x="11153" y="12989"/>
                    <a:pt x="11307" y="11322"/>
                    <a:pt x="11260" y="9667"/>
                  </a:cubicBezTo>
                  <a:cubicBezTo>
                    <a:pt x="11248" y="9293"/>
                    <a:pt x="10976" y="9109"/>
                    <a:pt x="10699" y="9109"/>
                  </a:cubicBezTo>
                  <a:cubicBezTo>
                    <a:pt x="10420" y="9109"/>
                    <a:pt x="10135" y="9296"/>
                    <a:pt x="10105" y="9667"/>
                  </a:cubicBezTo>
                  <a:cubicBezTo>
                    <a:pt x="9998" y="11262"/>
                    <a:pt x="9760" y="12846"/>
                    <a:pt x="9402" y="14417"/>
                  </a:cubicBezTo>
                  <a:cubicBezTo>
                    <a:pt x="9164" y="15429"/>
                    <a:pt x="8319" y="16906"/>
                    <a:pt x="8652" y="17953"/>
                  </a:cubicBezTo>
                  <a:cubicBezTo>
                    <a:pt x="8021" y="18573"/>
                    <a:pt x="7354" y="19204"/>
                    <a:pt x="6712" y="19858"/>
                  </a:cubicBezTo>
                  <a:cubicBezTo>
                    <a:pt x="6033" y="20525"/>
                    <a:pt x="5402" y="21240"/>
                    <a:pt x="4830" y="21990"/>
                  </a:cubicBezTo>
                  <a:cubicBezTo>
                    <a:pt x="4795" y="20990"/>
                    <a:pt x="4759" y="19977"/>
                    <a:pt x="4735" y="18977"/>
                  </a:cubicBezTo>
                  <a:cubicBezTo>
                    <a:pt x="4723" y="18168"/>
                    <a:pt x="4711" y="17370"/>
                    <a:pt x="4699" y="16560"/>
                  </a:cubicBezTo>
                  <a:cubicBezTo>
                    <a:pt x="4664" y="14548"/>
                    <a:pt x="4652" y="12524"/>
                    <a:pt x="4652" y="10500"/>
                  </a:cubicBezTo>
                  <a:cubicBezTo>
                    <a:pt x="5545" y="10143"/>
                    <a:pt x="6378" y="9655"/>
                    <a:pt x="7128" y="9036"/>
                  </a:cubicBezTo>
                  <a:cubicBezTo>
                    <a:pt x="7712" y="8559"/>
                    <a:pt x="8867" y="7821"/>
                    <a:pt x="8676" y="6964"/>
                  </a:cubicBezTo>
                  <a:cubicBezTo>
                    <a:pt x="8640" y="6821"/>
                    <a:pt x="8509" y="6726"/>
                    <a:pt x="8366" y="6726"/>
                  </a:cubicBezTo>
                  <a:cubicBezTo>
                    <a:pt x="8349" y="6725"/>
                    <a:pt x="8332" y="6724"/>
                    <a:pt x="8314" y="6724"/>
                  </a:cubicBezTo>
                  <a:cubicBezTo>
                    <a:pt x="7602" y="6724"/>
                    <a:pt x="7057" y="7665"/>
                    <a:pt x="6581" y="8095"/>
                  </a:cubicBezTo>
                  <a:cubicBezTo>
                    <a:pt x="5961" y="8631"/>
                    <a:pt x="5318" y="9143"/>
                    <a:pt x="4652" y="9607"/>
                  </a:cubicBezTo>
                  <a:cubicBezTo>
                    <a:pt x="4652" y="8940"/>
                    <a:pt x="4664" y="8262"/>
                    <a:pt x="4664" y="7607"/>
                  </a:cubicBezTo>
                  <a:cubicBezTo>
                    <a:pt x="4878" y="7571"/>
                    <a:pt x="5068" y="7452"/>
                    <a:pt x="5176" y="7250"/>
                  </a:cubicBezTo>
                  <a:lnTo>
                    <a:pt x="7009" y="3880"/>
                  </a:lnTo>
                  <a:cubicBezTo>
                    <a:pt x="7485" y="2999"/>
                    <a:pt x="8307" y="1880"/>
                    <a:pt x="8224" y="844"/>
                  </a:cubicBezTo>
                  <a:cubicBezTo>
                    <a:pt x="8214" y="605"/>
                    <a:pt x="8020" y="444"/>
                    <a:pt x="7811" y="444"/>
                  </a:cubicBezTo>
                  <a:cubicBezTo>
                    <a:pt x="7750" y="444"/>
                    <a:pt x="7688" y="457"/>
                    <a:pt x="7628" y="487"/>
                  </a:cubicBezTo>
                  <a:cubicBezTo>
                    <a:pt x="6700" y="987"/>
                    <a:pt x="6235" y="2249"/>
                    <a:pt x="5759" y="3142"/>
                  </a:cubicBezTo>
                  <a:lnTo>
                    <a:pt x="4521" y="5428"/>
                  </a:lnTo>
                  <a:cubicBezTo>
                    <a:pt x="3497" y="3725"/>
                    <a:pt x="2532" y="1987"/>
                    <a:pt x="1604" y="225"/>
                  </a:cubicBezTo>
                  <a:cubicBezTo>
                    <a:pt x="1523" y="67"/>
                    <a:pt x="1377" y="0"/>
                    <a:pt x="1227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35"/>
            <p:cNvSpPr/>
            <p:nvPr/>
          </p:nvSpPr>
          <p:spPr>
            <a:xfrm>
              <a:off x="4954403" y="4547365"/>
              <a:ext cx="571080" cy="686701"/>
            </a:xfrm>
            <a:custGeom>
              <a:rect b="b" l="l" r="r" t="t"/>
              <a:pathLst>
                <a:path extrusionOk="0" h="20817" w="17312">
                  <a:moveTo>
                    <a:pt x="7616" y="0"/>
                  </a:moveTo>
                  <a:cubicBezTo>
                    <a:pt x="4893" y="0"/>
                    <a:pt x="2271" y="1361"/>
                    <a:pt x="1048" y="4124"/>
                  </a:cubicBezTo>
                  <a:cubicBezTo>
                    <a:pt x="179" y="6101"/>
                    <a:pt x="0" y="8292"/>
                    <a:pt x="191" y="10423"/>
                  </a:cubicBezTo>
                  <a:cubicBezTo>
                    <a:pt x="203" y="10578"/>
                    <a:pt x="214" y="10744"/>
                    <a:pt x="226" y="10911"/>
                  </a:cubicBezTo>
                  <a:cubicBezTo>
                    <a:pt x="107" y="12447"/>
                    <a:pt x="405" y="13983"/>
                    <a:pt x="1107" y="15352"/>
                  </a:cubicBezTo>
                  <a:cubicBezTo>
                    <a:pt x="1334" y="16031"/>
                    <a:pt x="1619" y="16697"/>
                    <a:pt x="1965" y="17328"/>
                  </a:cubicBezTo>
                  <a:cubicBezTo>
                    <a:pt x="3060" y="19317"/>
                    <a:pt x="5084" y="20638"/>
                    <a:pt x="7358" y="20817"/>
                  </a:cubicBezTo>
                  <a:cubicBezTo>
                    <a:pt x="7358" y="20055"/>
                    <a:pt x="7358" y="19293"/>
                    <a:pt x="7370" y="18531"/>
                  </a:cubicBezTo>
                  <a:cubicBezTo>
                    <a:pt x="7275" y="18531"/>
                    <a:pt x="7191" y="18495"/>
                    <a:pt x="7120" y="18424"/>
                  </a:cubicBezTo>
                  <a:cubicBezTo>
                    <a:pt x="6572" y="17924"/>
                    <a:pt x="6263" y="17245"/>
                    <a:pt x="5775" y="16685"/>
                  </a:cubicBezTo>
                  <a:cubicBezTo>
                    <a:pt x="5298" y="16126"/>
                    <a:pt x="4775" y="15602"/>
                    <a:pt x="4215" y="15114"/>
                  </a:cubicBezTo>
                  <a:cubicBezTo>
                    <a:pt x="3900" y="14860"/>
                    <a:pt x="4200" y="14468"/>
                    <a:pt x="4523" y="14468"/>
                  </a:cubicBezTo>
                  <a:cubicBezTo>
                    <a:pt x="4580" y="14468"/>
                    <a:pt x="4637" y="14480"/>
                    <a:pt x="4691" y="14507"/>
                  </a:cubicBezTo>
                  <a:cubicBezTo>
                    <a:pt x="5679" y="14971"/>
                    <a:pt x="6799" y="15781"/>
                    <a:pt x="7394" y="16804"/>
                  </a:cubicBezTo>
                  <a:cubicBezTo>
                    <a:pt x="7406" y="16209"/>
                    <a:pt x="7418" y="15614"/>
                    <a:pt x="7442" y="15030"/>
                  </a:cubicBezTo>
                  <a:cubicBezTo>
                    <a:pt x="6941" y="14614"/>
                    <a:pt x="6572" y="13899"/>
                    <a:pt x="6239" y="13459"/>
                  </a:cubicBezTo>
                  <a:cubicBezTo>
                    <a:pt x="5584" y="12578"/>
                    <a:pt x="4953" y="11709"/>
                    <a:pt x="4382" y="10780"/>
                  </a:cubicBezTo>
                  <a:cubicBezTo>
                    <a:pt x="4195" y="10478"/>
                    <a:pt x="4472" y="10150"/>
                    <a:pt x="4753" y="10150"/>
                  </a:cubicBezTo>
                  <a:cubicBezTo>
                    <a:pt x="4849" y="10150"/>
                    <a:pt x="4946" y="10189"/>
                    <a:pt x="5025" y="10280"/>
                  </a:cubicBezTo>
                  <a:cubicBezTo>
                    <a:pt x="5739" y="11090"/>
                    <a:pt x="6418" y="11935"/>
                    <a:pt x="7108" y="12768"/>
                  </a:cubicBezTo>
                  <a:cubicBezTo>
                    <a:pt x="7215" y="12899"/>
                    <a:pt x="7346" y="13042"/>
                    <a:pt x="7489" y="13185"/>
                  </a:cubicBezTo>
                  <a:cubicBezTo>
                    <a:pt x="7501" y="12459"/>
                    <a:pt x="7525" y="11732"/>
                    <a:pt x="7549" y="11018"/>
                  </a:cubicBezTo>
                  <a:cubicBezTo>
                    <a:pt x="6429" y="9030"/>
                    <a:pt x="5453" y="6958"/>
                    <a:pt x="4644" y="4827"/>
                  </a:cubicBezTo>
                  <a:cubicBezTo>
                    <a:pt x="4518" y="4497"/>
                    <a:pt x="4828" y="4245"/>
                    <a:pt x="5121" y="4245"/>
                  </a:cubicBezTo>
                  <a:cubicBezTo>
                    <a:pt x="5273" y="4245"/>
                    <a:pt x="5420" y="4312"/>
                    <a:pt x="5501" y="4470"/>
                  </a:cubicBezTo>
                  <a:cubicBezTo>
                    <a:pt x="6429" y="6220"/>
                    <a:pt x="7394" y="7958"/>
                    <a:pt x="8418" y="9661"/>
                  </a:cubicBezTo>
                  <a:cubicBezTo>
                    <a:pt x="8823" y="8899"/>
                    <a:pt x="9239" y="8137"/>
                    <a:pt x="9644" y="7375"/>
                  </a:cubicBezTo>
                  <a:cubicBezTo>
                    <a:pt x="10120" y="6482"/>
                    <a:pt x="10597" y="5232"/>
                    <a:pt x="11513" y="4732"/>
                  </a:cubicBezTo>
                  <a:cubicBezTo>
                    <a:pt x="11577" y="4698"/>
                    <a:pt x="11644" y="4683"/>
                    <a:pt x="11709" y="4683"/>
                  </a:cubicBezTo>
                  <a:cubicBezTo>
                    <a:pt x="11924" y="4683"/>
                    <a:pt x="12121" y="4848"/>
                    <a:pt x="12121" y="5077"/>
                  </a:cubicBezTo>
                  <a:cubicBezTo>
                    <a:pt x="12216" y="6125"/>
                    <a:pt x="11394" y="7232"/>
                    <a:pt x="10918" y="8113"/>
                  </a:cubicBezTo>
                  <a:lnTo>
                    <a:pt x="9085" y="11506"/>
                  </a:lnTo>
                  <a:cubicBezTo>
                    <a:pt x="8977" y="11697"/>
                    <a:pt x="8787" y="11828"/>
                    <a:pt x="8561" y="11852"/>
                  </a:cubicBezTo>
                  <a:cubicBezTo>
                    <a:pt x="8561" y="12518"/>
                    <a:pt x="8549" y="13185"/>
                    <a:pt x="8549" y="13852"/>
                  </a:cubicBezTo>
                  <a:cubicBezTo>
                    <a:pt x="9216" y="13387"/>
                    <a:pt x="9858" y="12887"/>
                    <a:pt x="10478" y="12352"/>
                  </a:cubicBezTo>
                  <a:cubicBezTo>
                    <a:pt x="10966" y="11910"/>
                    <a:pt x="11511" y="10969"/>
                    <a:pt x="12223" y="10969"/>
                  </a:cubicBezTo>
                  <a:cubicBezTo>
                    <a:pt x="12241" y="10969"/>
                    <a:pt x="12258" y="10969"/>
                    <a:pt x="12275" y="10970"/>
                  </a:cubicBezTo>
                  <a:cubicBezTo>
                    <a:pt x="12406" y="10982"/>
                    <a:pt x="12525" y="11078"/>
                    <a:pt x="12573" y="11209"/>
                  </a:cubicBezTo>
                  <a:cubicBezTo>
                    <a:pt x="12764" y="12066"/>
                    <a:pt x="11609" y="12804"/>
                    <a:pt x="11025" y="13280"/>
                  </a:cubicBezTo>
                  <a:cubicBezTo>
                    <a:pt x="10275" y="13899"/>
                    <a:pt x="9442" y="14388"/>
                    <a:pt x="8537" y="14757"/>
                  </a:cubicBezTo>
                  <a:cubicBezTo>
                    <a:pt x="8537" y="16769"/>
                    <a:pt x="8561" y="18793"/>
                    <a:pt x="8585" y="20805"/>
                  </a:cubicBezTo>
                  <a:cubicBezTo>
                    <a:pt x="8954" y="20781"/>
                    <a:pt x="9323" y="20722"/>
                    <a:pt x="9668" y="20638"/>
                  </a:cubicBezTo>
                  <a:cubicBezTo>
                    <a:pt x="9704" y="19936"/>
                    <a:pt x="9799" y="19233"/>
                    <a:pt x="9978" y="18555"/>
                  </a:cubicBezTo>
                  <a:cubicBezTo>
                    <a:pt x="10180" y="17447"/>
                    <a:pt x="10597" y="16376"/>
                    <a:pt x="11216" y="15435"/>
                  </a:cubicBezTo>
                  <a:cubicBezTo>
                    <a:pt x="11454" y="14852"/>
                    <a:pt x="11775" y="14316"/>
                    <a:pt x="12168" y="13828"/>
                  </a:cubicBezTo>
                  <a:cubicBezTo>
                    <a:pt x="13240" y="12518"/>
                    <a:pt x="14883" y="11709"/>
                    <a:pt x="16562" y="11506"/>
                  </a:cubicBezTo>
                  <a:cubicBezTo>
                    <a:pt x="17312" y="7541"/>
                    <a:pt x="15573" y="3529"/>
                    <a:pt x="12180" y="1350"/>
                  </a:cubicBezTo>
                  <a:cubicBezTo>
                    <a:pt x="10791" y="453"/>
                    <a:pt x="9186" y="0"/>
                    <a:pt x="761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35"/>
            <p:cNvSpPr/>
            <p:nvPr/>
          </p:nvSpPr>
          <p:spPr>
            <a:xfrm>
              <a:off x="5272139" y="4924973"/>
              <a:ext cx="509822" cy="495934"/>
            </a:xfrm>
            <a:custGeom>
              <a:rect b="b" l="l" r="r" t="t"/>
              <a:pathLst>
                <a:path extrusionOk="0" h="15034" w="15455">
                  <a:moveTo>
                    <a:pt x="7824" y="0"/>
                  </a:moveTo>
                  <a:cubicBezTo>
                    <a:pt x="7526" y="0"/>
                    <a:pt x="7231" y="19"/>
                    <a:pt x="6930" y="59"/>
                  </a:cubicBezTo>
                  <a:cubicBezTo>
                    <a:pt x="5251" y="262"/>
                    <a:pt x="3608" y="1071"/>
                    <a:pt x="2536" y="2381"/>
                  </a:cubicBezTo>
                  <a:cubicBezTo>
                    <a:pt x="2143" y="2869"/>
                    <a:pt x="1834" y="3405"/>
                    <a:pt x="1584" y="3988"/>
                  </a:cubicBezTo>
                  <a:cubicBezTo>
                    <a:pt x="965" y="4929"/>
                    <a:pt x="548" y="6000"/>
                    <a:pt x="357" y="7120"/>
                  </a:cubicBezTo>
                  <a:cubicBezTo>
                    <a:pt x="167" y="7786"/>
                    <a:pt x="72" y="8489"/>
                    <a:pt x="48" y="9191"/>
                  </a:cubicBezTo>
                  <a:cubicBezTo>
                    <a:pt x="0" y="10441"/>
                    <a:pt x="262" y="11668"/>
                    <a:pt x="977" y="12656"/>
                  </a:cubicBezTo>
                  <a:cubicBezTo>
                    <a:pt x="1620" y="12001"/>
                    <a:pt x="2286" y="11382"/>
                    <a:pt x="2917" y="10751"/>
                  </a:cubicBezTo>
                  <a:cubicBezTo>
                    <a:pt x="2584" y="9715"/>
                    <a:pt x="3429" y="8227"/>
                    <a:pt x="3667" y="7215"/>
                  </a:cubicBezTo>
                  <a:cubicBezTo>
                    <a:pt x="4025" y="5655"/>
                    <a:pt x="4263" y="4060"/>
                    <a:pt x="4370" y="2464"/>
                  </a:cubicBezTo>
                  <a:cubicBezTo>
                    <a:pt x="4400" y="2100"/>
                    <a:pt x="4685" y="1915"/>
                    <a:pt x="4963" y="1915"/>
                  </a:cubicBezTo>
                  <a:cubicBezTo>
                    <a:pt x="5238" y="1915"/>
                    <a:pt x="5507" y="2097"/>
                    <a:pt x="5513" y="2464"/>
                  </a:cubicBezTo>
                  <a:cubicBezTo>
                    <a:pt x="5572" y="4131"/>
                    <a:pt x="5418" y="5786"/>
                    <a:pt x="5060" y="7405"/>
                  </a:cubicBezTo>
                  <a:cubicBezTo>
                    <a:pt x="4965" y="7858"/>
                    <a:pt x="4870" y="8465"/>
                    <a:pt x="4715" y="9060"/>
                  </a:cubicBezTo>
                  <a:cubicBezTo>
                    <a:pt x="5049" y="8751"/>
                    <a:pt x="5382" y="8441"/>
                    <a:pt x="5727" y="8144"/>
                  </a:cubicBezTo>
                  <a:cubicBezTo>
                    <a:pt x="6418" y="7548"/>
                    <a:pt x="7108" y="6810"/>
                    <a:pt x="7918" y="6358"/>
                  </a:cubicBezTo>
                  <a:cubicBezTo>
                    <a:pt x="8120" y="5917"/>
                    <a:pt x="8287" y="5453"/>
                    <a:pt x="8406" y="4976"/>
                  </a:cubicBezTo>
                  <a:cubicBezTo>
                    <a:pt x="8513" y="4298"/>
                    <a:pt x="8561" y="3607"/>
                    <a:pt x="8537" y="2917"/>
                  </a:cubicBezTo>
                  <a:cubicBezTo>
                    <a:pt x="8537" y="2671"/>
                    <a:pt x="8712" y="2548"/>
                    <a:pt x="8896" y="2548"/>
                  </a:cubicBezTo>
                  <a:cubicBezTo>
                    <a:pt x="9050" y="2548"/>
                    <a:pt x="9210" y="2635"/>
                    <a:pt x="9275" y="2810"/>
                  </a:cubicBezTo>
                  <a:cubicBezTo>
                    <a:pt x="9632" y="3833"/>
                    <a:pt x="9668" y="4941"/>
                    <a:pt x="9370" y="5977"/>
                  </a:cubicBezTo>
                  <a:cubicBezTo>
                    <a:pt x="9432" y="5980"/>
                    <a:pt x="9494" y="5982"/>
                    <a:pt x="9555" y="5982"/>
                  </a:cubicBezTo>
                  <a:cubicBezTo>
                    <a:pt x="10085" y="5982"/>
                    <a:pt x="10601" y="5848"/>
                    <a:pt x="11156" y="5667"/>
                  </a:cubicBezTo>
                  <a:cubicBezTo>
                    <a:pt x="11221" y="5645"/>
                    <a:pt x="11284" y="5635"/>
                    <a:pt x="11343" y="5635"/>
                  </a:cubicBezTo>
                  <a:cubicBezTo>
                    <a:pt x="11896" y="5635"/>
                    <a:pt x="12192" y="6508"/>
                    <a:pt x="11633" y="6798"/>
                  </a:cubicBezTo>
                  <a:cubicBezTo>
                    <a:pt x="11087" y="7067"/>
                    <a:pt x="10489" y="7205"/>
                    <a:pt x="9887" y="7205"/>
                  </a:cubicBezTo>
                  <a:cubicBezTo>
                    <a:pt x="9635" y="7205"/>
                    <a:pt x="9382" y="7181"/>
                    <a:pt x="9132" y="7132"/>
                  </a:cubicBezTo>
                  <a:cubicBezTo>
                    <a:pt x="8632" y="7917"/>
                    <a:pt x="7811" y="8525"/>
                    <a:pt x="7073" y="9144"/>
                  </a:cubicBezTo>
                  <a:cubicBezTo>
                    <a:pt x="7942" y="9084"/>
                    <a:pt x="8799" y="9048"/>
                    <a:pt x="9644" y="8929"/>
                  </a:cubicBezTo>
                  <a:cubicBezTo>
                    <a:pt x="9720" y="8916"/>
                    <a:pt x="9800" y="8907"/>
                    <a:pt x="9880" y="8907"/>
                  </a:cubicBezTo>
                  <a:cubicBezTo>
                    <a:pt x="10075" y="8907"/>
                    <a:pt x="10268" y="8959"/>
                    <a:pt x="10394" y="9120"/>
                  </a:cubicBezTo>
                  <a:cubicBezTo>
                    <a:pt x="10609" y="9394"/>
                    <a:pt x="10716" y="9525"/>
                    <a:pt x="10597" y="9870"/>
                  </a:cubicBezTo>
                  <a:cubicBezTo>
                    <a:pt x="10490" y="10191"/>
                    <a:pt x="10192" y="10418"/>
                    <a:pt x="9847" y="10430"/>
                  </a:cubicBezTo>
                  <a:cubicBezTo>
                    <a:pt x="8768" y="10566"/>
                    <a:pt x="7585" y="10736"/>
                    <a:pt x="6431" y="10736"/>
                  </a:cubicBezTo>
                  <a:cubicBezTo>
                    <a:pt x="6069" y="10736"/>
                    <a:pt x="5710" y="10719"/>
                    <a:pt x="5358" y="10680"/>
                  </a:cubicBezTo>
                  <a:cubicBezTo>
                    <a:pt x="4894" y="11108"/>
                    <a:pt x="4429" y="11537"/>
                    <a:pt x="3977" y="11977"/>
                  </a:cubicBezTo>
                  <a:cubicBezTo>
                    <a:pt x="3358" y="12573"/>
                    <a:pt x="2763" y="13192"/>
                    <a:pt x="2179" y="13811"/>
                  </a:cubicBezTo>
                  <a:cubicBezTo>
                    <a:pt x="3392" y="14649"/>
                    <a:pt x="4833" y="15033"/>
                    <a:pt x="6295" y="15033"/>
                  </a:cubicBezTo>
                  <a:cubicBezTo>
                    <a:pt x="9197" y="15033"/>
                    <a:pt x="12180" y="13519"/>
                    <a:pt x="13621" y="11025"/>
                  </a:cubicBezTo>
                  <a:cubicBezTo>
                    <a:pt x="14133" y="10310"/>
                    <a:pt x="14454" y="9489"/>
                    <a:pt x="14562" y="8620"/>
                  </a:cubicBezTo>
                  <a:cubicBezTo>
                    <a:pt x="15455" y="5096"/>
                    <a:pt x="13371" y="1250"/>
                    <a:pt x="9835" y="321"/>
                  </a:cubicBezTo>
                  <a:cubicBezTo>
                    <a:pt x="9323" y="154"/>
                    <a:pt x="8787" y="59"/>
                    <a:pt x="8239" y="12"/>
                  </a:cubicBezTo>
                  <a:cubicBezTo>
                    <a:pt x="8100" y="4"/>
                    <a:pt x="7962" y="0"/>
                    <a:pt x="7824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35"/>
            <p:cNvSpPr/>
            <p:nvPr/>
          </p:nvSpPr>
          <p:spPr>
            <a:xfrm>
              <a:off x="5082955" y="4687661"/>
              <a:ext cx="591367" cy="1022019"/>
            </a:xfrm>
            <a:custGeom>
              <a:rect b="b" l="l" r="r" t="t"/>
              <a:pathLst>
                <a:path extrusionOk="0" h="30982" w="17927">
                  <a:moveTo>
                    <a:pt x="1226" y="1"/>
                  </a:moveTo>
                  <a:cubicBezTo>
                    <a:pt x="934" y="1"/>
                    <a:pt x="633" y="250"/>
                    <a:pt x="758" y="586"/>
                  </a:cubicBezTo>
                  <a:cubicBezTo>
                    <a:pt x="1568" y="2717"/>
                    <a:pt x="2532" y="4789"/>
                    <a:pt x="3664" y="6777"/>
                  </a:cubicBezTo>
                  <a:cubicBezTo>
                    <a:pt x="3640" y="7491"/>
                    <a:pt x="3616" y="8218"/>
                    <a:pt x="3592" y="8944"/>
                  </a:cubicBezTo>
                  <a:cubicBezTo>
                    <a:pt x="3461" y="8801"/>
                    <a:pt x="3330" y="8658"/>
                    <a:pt x="3223" y="8527"/>
                  </a:cubicBezTo>
                  <a:cubicBezTo>
                    <a:pt x="2532" y="7694"/>
                    <a:pt x="1854" y="6848"/>
                    <a:pt x="1139" y="6039"/>
                  </a:cubicBezTo>
                  <a:cubicBezTo>
                    <a:pt x="1060" y="5947"/>
                    <a:pt x="963" y="5909"/>
                    <a:pt x="867" y="5909"/>
                  </a:cubicBezTo>
                  <a:cubicBezTo>
                    <a:pt x="586" y="5909"/>
                    <a:pt x="310" y="6234"/>
                    <a:pt x="497" y="6527"/>
                  </a:cubicBezTo>
                  <a:cubicBezTo>
                    <a:pt x="1068" y="7456"/>
                    <a:pt x="1699" y="8337"/>
                    <a:pt x="2354" y="9206"/>
                  </a:cubicBezTo>
                  <a:cubicBezTo>
                    <a:pt x="2687" y="9658"/>
                    <a:pt x="3056" y="10373"/>
                    <a:pt x="3545" y="10777"/>
                  </a:cubicBezTo>
                  <a:cubicBezTo>
                    <a:pt x="3533" y="11373"/>
                    <a:pt x="3521" y="11968"/>
                    <a:pt x="3509" y="12563"/>
                  </a:cubicBezTo>
                  <a:cubicBezTo>
                    <a:pt x="2913" y="11528"/>
                    <a:pt x="1782" y="10730"/>
                    <a:pt x="794" y="10254"/>
                  </a:cubicBezTo>
                  <a:cubicBezTo>
                    <a:pt x="743" y="10230"/>
                    <a:pt x="689" y="10220"/>
                    <a:pt x="636" y="10220"/>
                  </a:cubicBezTo>
                  <a:cubicBezTo>
                    <a:pt x="308" y="10220"/>
                    <a:pt x="0" y="10617"/>
                    <a:pt x="318" y="10873"/>
                  </a:cubicBezTo>
                  <a:cubicBezTo>
                    <a:pt x="889" y="11349"/>
                    <a:pt x="1401" y="11873"/>
                    <a:pt x="1878" y="12444"/>
                  </a:cubicBezTo>
                  <a:cubicBezTo>
                    <a:pt x="2366" y="13004"/>
                    <a:pt x="2675" y="13683"/>
                    <a:pt x="3223" y="14183"/>
                  </a:cubicBezTo>
                  <a:cubicBezTo>
                    <a:pt x="3283" y="14242"/>
                    <a:pt x="3378" y="14278"/>
                    <a:pt x="3473" y="14290"/>
                  </a:cubicBezTo>
                  <a:cubicBezTo>
                    <a:pt x="3461" y="15052"/>
                    <a:pt x="3461" y="15814"/>
                    <a:pt x="3449" y="16564"/>
                  </a:cubicBezTo>
                  <a:lnTo>
                    <a:pt x="3449" y="19183"/>
                  </a:lnTo>
                  <a:cubicBezTo>
                    <a:pt x="3473" y="21207"/>
                    <a:pt x="3509" y="23243"/>
                    <a:pt x="3556" y="25267"/>
                  </a:cubicBezTo>
                  <a:cubicBezTo>
                    <a:pt x="3592" y="26351"/>
                    <a:pt x="3628" y="27434"/>
                    <a:pt x="3687" y="28518"/>
                  </a:cubicBezTo>
                  <a:cubicBezTo>
                    <a:pt x="3735" y="29375"/>
                    <a:pt x="3628" y="30173"/>
                    <a:pt x="4176" y="30851"/>
                  </a:cubicBezTo>
                  <a:cubicBezTo>
                    <a:pt x="4252" y="30943"/>
                    <a:pt x="4356" y="30981"/>
                    <a:pt x="4461" y="30981"/>
                  </a:cubicBezTo>
                  <a:cubicBezTo>
                    <a:pt x="4617" y="30981"/>
                    <a:pt x="4776" y="30896"/>
                    <a:pt x="4854" y="30768"/>
                  </a:cubicBezTo>
                  <a:cubicBezTo>
                    <a:pt x="5354" y="30006"/>
                    <a:pt x="5104" y="28982"/>
                    <a:pt x="5069" y="28113"/>
                  </a:cubicBezTo>
                  <a:cubicBezTo>
                    <a:pt x="5033" y="27172"/>
                    <a:pt x="4985" y="26220"/>
                    <a:pt x="4938" y="25267"/>
                  </a:cubicBezTo>
                  <a:cubicBezTo>
                    <a:pt x="4914" y="24815"/>
                    <a:pt x="4902" y="24351"/>
                    <a:pt x="4890" y="23886"/>
                  </a:cubicBezTo>
                  <a:cubicBezTo>
                    <a:pt x="5973" y="23029"/>
                    <a:pt x="6938" y="22029"/>
                    <a:pt x="7902" y="21017"/>
                  </a:cubicBezTo>
                  <a:cubicBezTo>
                    <a:pt x="8509" y="20386"/>
                    <a:pt x="9105" y="19767"/>
                    <a:pt x="9712" y="19171"/>
                  </a:cubicBezTo>
                  <a:cubicBezTo>
                    <a:pt x="10176" y="18731"/>
                    <a:pt x="10629" y="18302"/>
                    <a:pt x="11105" y="17874"/>
                  </a:cubicBezTo>
                  <a:cubicBezTo>
                    <a:pt x="11454" y="17913"/>
                    <a:pt x="11812" y="17930"/>
                    <a:pt x="12173" y="17930"/>
                  </a:cubicBezTo>
                  <a:cubicBezTo>
                    <a:pt x="13325" y="17930"/>
                    <a:pt x="14515" y="17760"/>
                    <a:pt x="15594" y="17624"/>
                  </a:cubicBezTo>
                  <a:cubicBezTo>
                    <a:pt x="15927" y="17612"/>
                    <a:pt x="16225" y="17385"/>
                    <a:pt x="16332" y="17064"/>
                  </a:cubicBezTo>
                  <a:cubicBezTo>
                    <a:pt x="16463" y="16731"/>
                    <a:pt x="16344" y="16588"/>
                    <a:pt x="16129" y="16314"/>
                  </a:cubicBezTo>
                  <a:cubicBezTo>
                    <a:pt x="16010" y="16152"/>
                    <a:pt x="15812" y="16106"/>
                    <a:pt x="15617" y="16106"/>
                  </a:cubicBezTo>
                  <a:cubicBezTo>
                    <a:pt x="15539" y="16106"/>
                    <a:pt x="15462" y="16113"/>
                    <a:pt x="15391" y="16123"/>
                  </a:cubicBezTo>
                  <a:cubicBezTo>
                    <a:pt x="14546" y="16254"/>
                    <a:pt x="13677" y="16290"/>
                    <a:pt x="12808" y="16338"/>
                  </a:cubicBezTo>
                  <a:cubicBezTo>
                    <a:pt x="13558" y="15730"/>
                    <a:pt x="14379" y="15111"/>
                    <a:pt x="14867" y="14326"/>
                  </a:cubicBezTo>
                  <a:cubicBezTo>
                    <a:pt x="15120" y="14375"/>
                    <a:pt x="15375" y="14399"/>
                    <a:pt x="15627" y="14399"/>
                  </a:cubicBezTo>
                  <a:cubicBezTo>
                    <a:pt x="16230" y="14399"/>
                    <a:pt x="16822" y="14261"/>
                    <a:pt x="17368" y="13992"/>
                  </a:cubicBezTo>
                  <a:cubicBezTo>
                    <a:pt x="17927" y="13702"/>
                    <a:pt x="17631" y="12829"/>
                    <a:pt x="17087" y="12829"/>
                  </a:cubicBezTo>
                  <a:cubicBezTo>
                    <a:pt x="17028" y="12829"/>
                    <a:pt x="16967" y="12839"/>
                    <a:pt x="16903" y="12861"/>
                  </a:cubicBezTo>
                  <a:cubicBezTo>
                    <a:pt x="16348" y="13042"/>
                    <a:pt x="15841" y="13176"/>
                    <a:pt x="15305" y="13176"/>
                  </a:cubicBezTo>
                  <a:cubicBezTo>
                    <a:pt x="15243" y="13176"/>
                    <a:pt x="15180" y="13174"/>
                    <a:pt x="15117" y="13171"/>
                  </a:cubicBezTo>
                  <a:cubicBezTo>
                    <a:pt x="15403" y="12135"/>
                    <a:pt x="15379" y="11027"/>
                    <a:pt x="15022" y="10015"/>
                  </a:cubicBezTo>
                  <a:cubicBezTo>
                    <a:pt x="14951" y="9834"/>
                    <a:pt x="14786" y="9744"/>
                    <a:pt x="14628" y="9744"/>
                  </a:cubicBezTo>
                  <a:cubicBezTo>
                    <a:pt x="14445" y="9744"/>
                    <a:pt x="14272" y="9867"/>
                    <a:pt x="14272" y="10111"/>
                  </a:cubicBezTo>
                  <a:cubicBezTo>
                    <a:pt x="14296" y="10801"/>
                    <a:pt x="14260" y="11492"/>
                    <a:pt x="14141" y="12170"/>
                  </a:cubicBezTo>
                  <a:cubicBezTo>
                    <a:pt x="14022" y="12647"/>
                    <a:pt x="13867" y="13111"/>
                    <a:pt x="13665" y="13552"/>
                  </a:cubicBezTo>
                  <a:cubicBezTo>
                    <a:pt x="12855" y="14004"/>
                    <a:pt x="12153" y="14742"/>
                    <a:pt x="11474" y="15338"/>
                  </a:cubicBezTo>
                  <a:cubicBezTo>
                    <a:pt x="11129" y="15635"/>
                    <a:pt x="10784" y="15945"/>
                    <a:pt x="10450" y="16254"/>
                  </a:cubicBezTo>
                  <a:cubicBezTo>
                    <a:pt x="10605" y="15659"/>
                    <a:pt x="10700" y="15064"/>
                    <a:pt x="10795" y="14611"/>
                  </a:cubicBezTo>
                  <a:cubicBezTo>
                    <a:pt x="11153" y="12980"/>
                    <a:pt x="11307" y="11325"/>
                    <a:pt x="11260" y="9658"/>
                  </a:cubicBezTo>
                  <a:cubicBezTo>
                    <a:pt x="11248" y="9291"/>
                    <a:pt x="10976" y="9109"/>
                    <a:pt x="10701" y="9109"/>
                  </a:cubicBezTo>
                  <a:cubicBezTo>
                    <a:pt x="10423" y="9109"/>
                    <a:pt x="10141" y="9294"/>
                    <a:pt x="10117" y="9658"/>
                  </a:cubicBezTo>
                  <a:cubicBezTo>
                    <a:pt x="9998" y="11266"/>
                    <a:pt x="9760" y="12849"/>
                    <a:pt x="9402" y="14409"/>
                  </a:cubicBezTo>
                  <a:cubicBezTo>
                    <a:pt x="9164" y="15421"/>
                    <a:pt x="8319" y="16909"/>
                    <a:pt x="8664" y="17945"/>
                  </a:cubicBezTo>
                  <a:cubicBezTo>
                    <a:pt x="8021" y="18576"/>
                    <a:pt x="7355" y="19207"/>
                    <a:pt x="6712" y="19850"/>
                  </a:cubicBezTo>
                  <a:cubicBezTo>
                    <a:pt x="6045" y="20529"/>
                    <a:pt x="5414" y="21231"/>
                    <a:pt x="4830" y="21981"/>
                  </a:cubicBezTo>
                  <a:cubicBezTo>
                    <a:pt x="4795" y="20981"/>
                    <a:pt x="4771" y="19981"/>
                    <a:pt x="4747" y="18969"/>
                  </a:cubicBezTo>
                  <a:cubicBezTo>
                    <a:pt x="4723" y="18171"/>
                    <a:pt x="4711" y="17362"/>
                    <a:pt x="4699" y="16564"/>
                  </a:cubicBezTo>
                  <a:cubicBezTo>
                    <a:pt x="4664" y="14540"/>
                    <a:pt x="4652" y="12516"/>
                    <a:pt x="4652" y="10504"/>
                  </a:cubicBezTo>
                  <a:cubicBezTo>
                    <a:pt x="5557" y="10146"/>
                    <a:pt x="6390" y="9646"/>
                    <a:pt x="7128" y="9027"/>
                  </a:cubicBezTo>
                  <a:cubicBezTo>
                    <a:pt x="7712" y="8563"/>
                    <a:pt x="8867" y="7813"/>
                    <a:pt x="8676" y="6956"/>
                  </a:cubicBezTo>
                  <a:cubicBezTo>
                    <a:pt x="8640" y="6825"/>
                    <a:pt x="8521" y="6729"/>
                    <a:pt x="8378" y="6717"/>
                  </a:cubicBezTo>
                  <a:cubicBezTo>
                    <a:pt x="8361" y="6716"/>
                    <a:pt x="8344" y="6716"/>
                    <a:pt x="8326" y="6716"/>
                  </a:cubicBezTo>
                  <a:cubicBezTo>
                    <a:pt x="7614" y="6716"/>
                    <a:pt x="7069" y="7657"/>
                    <a:pt x="6593" y="8099"/>
                  </a:cubicBezTo>
                  <a:cubicBezTo>
                    <a:pt x="5973" y="8634"/>
                    <a:pt x="5330" y="9134"/>
                    <a:pt x="4664" y="9599"/>
                  </a:cubicBezTo>
                  <a:cubicBezTo>
                    <a:pt x="4664" y="8932"/>
                    <a:pt x="4676" y="8265"/>
                    <a:pt x="4676" y="7599"/>
                  </a:cubicBezTo>
                  <a:cubicBezTo>
                    <a:pt x="4890" y="7575"/>
                    <a:pt x="5080" y="7444"/>
                    <a:pt x="5188" y="7253"/>
                  </a:cubicBezTo>
                  <a:lnTo>
                    <a:pt x="7021" y="3872"/>
                  </a:lnTo>
                  <a:cubicBezTo>
                    <a:pt x="7497" y="2991"/>
                    <a:pt x="8319" y="1872"/>
                    <a:pt x="8236" y="836"/>
                  </a:cubicBezTo>
                  <a:cubicBezTo>
                    <a:pt x="8227" y="602"/>
                    <a:pt x="8040" y="436"/>
                    <a:pt x="7832" y="436"/>
                  </a:cubicBezTo>
                  <a:cubicBezTo>
                    <a:pt x="7765" y="436"/>
                    <a:pt x="7695" y="453"/>
                    <a:pt x="7628" y="490"/>
                  </a:cubicBezTo>
                  <a:cubicBezTo>
                    <a:pt x="6712" y="979"/>
                    <a:pt x="6235" y="2241"/>
                    <a:pt x="5759" y="3134"/>
                  </a:cubicBezTo>
                  <a:cubicBezTo>
                    <a:pt x="5342" y="3896"/>
                    <a:pt x="4938" y="4658"/>
                    <a:pt x="4521" y="5420"/>
                  </a:cubicBezTo>
                  <a:cubicBezTo>
                    <a:pt x="3509" y="3717"/>
                    <a:pt x="2532" y="1979"/>
                    <a:pt x="1616" y="229"/>
                  </a:cubicBezTo>
                  <a:cubicBezTo>
                    <a:pt x="1530" y="69"/>
                    <a:pt x="1379" y="1"/>
                    <a:pt x="1226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35"/>
            <p:cNvSpPr/>
            <p:nvPr/>
          </p:nvSpPr>
          <p:spPr>
            <a:xfrm>
              <a:off x="8559112" y="5086545"/>
              <a:ext cx="345676" cy="231176"/>
            </a:xfrm>
            <a:custGeom>
              <a:rect b="b" l="l" r="r" t="t"/>
              <a:pathLst>
                <a:path extrusionOk="0" h="7008" w="10479">
                  <a:moveTo>
                    <a:pt x="5977" y="1"/>
                  </a:moveTo>
                  <a:cubicBezTo>
                    <a:pt x="5586" y="1"/>
                    <a:pt x="5183" y="208"/>
                    <a:pt x="4930" y="543"/>
                  </a:cubicBezTo>
                  <a:cubicBezTo>
                    <a:pt x="4573" y="995"/>
                    <a:pt x="4299" y="1519"/>
                    <a:pt x="4120" y="2067"/>
                  </a:cubicBezTo>
                  <a:cubicBezTo>
                    <a:pt x="3620" y="2698"/>
                    <a:pt x="2989" y="3198"/>
                    <a:pt x="2263" y="3543"/>
                  </a:cubicBezTo>
                  <a:cubicBezTo>
                    <a:pt x="1477" y="3924"/>
                    <a:pt x="620" y="4329"/>
                    <a:pt x="286" y="5198"/>
                  </a:cubicBezTo>
                  <a:cubicBezTo>
                    <a:pt x="1" y="5948"/>
                    <a:pt x="144" y="6567"/>
                    <a:pt x="525" y="7008"/>
                  </a:cubicBezTo>
                  <a:cubicBezTo>
                    <a:pt x="513" y="6734"/>
                    <a:pt x="608" y="6484"/>
                    <a:pt x="786" y="6294"/>
                  </a:cubicBezTo>
                  <a:cubicBezTo>
                    <a:pt x="739" y="6163"/>
                    <a:pt x="786" y="6020"/>
                    <a:pt x="906" y="5936"/>
                  </a:cubicBezTo>
                  <a:cubicBezTo>
                    <a:pt x="2239" y="4877"/>
                    <a:pt x="4156" y="4055"/>
                    <a:pt x="5811" y="3698"/>
                  </a:cubicBezTo>
                  <a:cubicBezTo>
                    <a:pt x="6103" y="3636"/>
                    <a:pt x="6409" y="3603"/>
                    <a:pt x="6716" y="3603"/>
                  </a:cubicBezTo>
                  <a:cubicBezTo>
                    <a:pt x="7298" y="3603"/>
                    <a:pt x="7884" y="3723"/>
                    <a:pt x="8383" y="3996"/>
                  </a:cubicBezTo>
                  <a:cubicBezTo>
                    <a:pt x="9133" y="4008"/>
                    <a:pt x="9776" y="4591"/>
                    <a:pt x="10085" y="5377"/>
                  </a:cubicBezTo>
                  <a:cubicBezTo>
                    <a:pt x="10109" y="5424"/>
                    <a:pt x="10121" y="5484"/>
                    <a:pt x="10133" y="5555"/>
                  </a:cubicBezTo>
                  <a:cubicBezTo>
                    <a:pt x="10395" y="5305"/>
                    <a:pt x="10478" y="4924"/>
                    <a:pt x="10347" y="4591"/>
                  </a:cubicBezTo>
                  <a:cubicBezTo>
                    <a:pt x="10240" y="4341"/>
                    <a:pt x="10109" y="4103"/>
                    <a:pt x="9930" y="3912"/>
                  </a:cubicBezTo>
                  <a:cubicBezTo>
                    <a:pt x="9883" y="3841"/>
                    <a:pt x="9847" y="3758"/>
                    <a:pt x="9800" y="3698"/>
                  </a:cubicBezTo>
                  <a:cubicBezTo>
                    <a:pt x="9502" y="3281"/>
                    <a:pt x="9097" y="2972"/>
                    <a:pt x="8621" y="2805"/>
                  </a:cubicBezTo>
                  <a:cubicBezTo>
                    <a:pt x="8573" y="2757"/>
                    <a:pt x="8537" y="2722"/>
                    <a:pt x="8490" y="2686"/>
                  </a:cubicBezTo>
                  <a:cubicBezTo>
                    <a:pt x="7847" y="2055"/>
                    <a:pt x="7299" y="1341"/>
                    <a:pt x="6871" y="543"/>
                  </a:cubicBezTo>
                  <a:cubicBezTo>
                    <a:pt x="6658" y="163"/>
                    <a:pt x="6323" y="1"/>
                    <a:pt x="597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35"/>
            <p:cNvSpPr/>
            <p:nvPr/>
          </p:nvSpPr>
          <p:spPr>
            <a:xfrm>
              <a:off x="8575606" y="5205399"/>
              <a:ext cx="320144" cy="146102"/>
            </a:xfrm>
            <a:custGeom>
              <a:rect b="b" l="l" r="r" t="t"/>
              <a:pathLst>
                <a:path extrusionOk="0" h="4429" w="9705">
                  <a:moveTo>
                    <a:pt x="6210" y="0"/>
                  </a:moveTo>
                  <a:cubicBezTo>
                    <a:pt x="5903" y="0"/>
                    <a:pt x="5599" y="33"/>
                    <a:pt x="5311" y="95"/>
                  </a:cubicBezTo>
                  <a:cubicBezTo>
                    <a:pt x="3644" y="452"/>
                    <a:pt x="1739" y="1286"/>
                    <a:pt x="394" y="2333"/>
                  </a:cubicBezTo>
                  <a:cubicBezTo>
                    <a:pt x="275" y="2405"/>
                    <a:pt x="239" y="2560"/>
                    <a:pt x="286" y="2691"/>
                  </a:cubicBezTo>
                  <a:cubicBezTo>
                    <a:pt x="108" y="2881"/>
                    <a:pt x="1" y="3131"/>
                    <a:pt x="13" y="3393"/>
                  </a:cubicBezTo>
                  <a:cubicBezTo>
                    <a:pt x="13" y="3917"/>
                    <a:pt x="358" y="4429"/>
                    <a:pt x="1001" y="4429"/>
                  </a:cubicBezTo>
                  <a:cubicBezTo>
                    <a:pt x="2215" y="4417"/>
                    <a:pt x="3430" y="4322"/>
                    <a:pt x="4632" y="4143"/>
                  </a:cubicBezTo>
                  <a:cubicBezTo>
                    <a:pt x="4513" y="3357"/>
                    <a:pt x="4513" y="2571"/>
                    <a:pt x="4608" y="1798"/>
                  </a:cubicBezTo>
                  <a:cubicBezTo>
                    <a:pt x="4655" y="1513"/>
                    <a:pt x="4914" y="1372"/>
                    <a:pt x="5174" y="1372"/>
                  </a:cubicBezTo>
                  <a:cubicBezTo>
                    <a:pt x="5382" y="1372"/>
                    <a:pt x="5591" y="1463"/>
                    <a:pt x="5692" y="1643"/>
                  </a:cubicBezTo>
                  <a:cubicBezTo>
                    <a:pt x="6037" y="2321"/>
                    <a:pt x="6299" y="3048"/>
                    <a:pt x="6442" y="3798"/>
                  </a:cubicBezTo>
                  <a:cubicBezTo>
                    <a:pt x="6942" y="3691"/>
                    <a:pt x="7430" y="3560"/>
                    <a:pt x="7906" y="3429"/>
                  </a:cubicBezTo>
                  <a:cubicBezTo>
                    <a:pt x="8026" y="3405"/>
                    <a:pt x="8145" y="3369"/>
                    <a:pt x="8264" y="3322"/>
                  </a:cubicBezTo>
                  <a:cubicBezTo>
                    <a:pt x="8430" y="3274"/>
                    <a:pt x="8597" y="3226"/>
                    <a:pt x="8776" y="3167"/>
                  </a:cubicBezTo>
                  <a:cubicBezTo>
                    <a:pt x="9252" y="3012"/>
                    <a:pt x="9704" y="2476"/>
                    <a:pt x="9621" y="1940"/>
                  </a:cubicBezTo>
                  <a:cubicBezTo>
                    <a:pt x="9609" y="1881"/>
                    <a:pt x="9597" y="1821"/>
                    <a:pt x="9573" y="1762"/>
                  </a:cubicBezTo>
                  <a:cubicBezTo>
                    <a:pt x="9264" y="988"/>
                    <a:pt x="8621" y="405"/>
                    <a:pt x="7871" y="393"/>
                  </a:cubicBezTo>
                  <a:cubicBezTo>
                    <a:pt x="7380" y="120"/>
                    <a:pt x="6791" y="0"/>
                    <a:pt x="621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35"/>
            <p:cNvSpPr/>
            <p:nvPr/>
          </p:nvSpPr>
          <p:spPr>
            <a:xfrm>
              <a:off x="8724478" y="5250988"/>
              <a:ext cx="106451" cy="332580"/>
            </a:xfrm>
            <a:custGeom>
              <a:rect b="b" l="l" r="r" t="t"/>
              <a:pathLst>
                <a:path extrusionOk="0" h="10082" w="3227">
                  <a:moveTo>
                    <a:pt x="650" y="0"/>
                  </a:moveTo>
                  <a:cubicBezTo>
                    <a:pt x="394" y="0"/>
                    <a:pt x="141" y="141"/>
                    <a:pt x="95" y="427"/>
                  </a:cubicBezTo>
                  <a:cubicBezTo>
                    <a:pt x="0" y="1201"/>
                    <a:pt x="0" y="1999"/>
                    <a:pt x="119" y="2773"/>
                  </a:cubicBezTo>
                  <a:cubicBezTo>
                    <a:pt x="226" y="3666"/>
                    <a:pt x="417" y="4547"/>
                    <a:pt x="548" y="5404"/>
                  </a:cubicBezTo>
                  <a:cubicBezTo>
                    <a:pt x="679" y="6226"/>
                    <a:pt x="834" y="7035"/>
                    <a:pt x="965" y="7869"/>
                  </a:cubicBezTo>
                  <a:cubicBezTo>
                    <a:pt x="1119" y="8726"/>
                    <a:pt x="1119" y="9417"/>
                    <a:pt x="1846" y="9976"/>
                  </a:cubicBezTo>
                  <a:cubicBezTo>
                    <a:pt x="1941" y="10050"/>
                    <a:pt x="2052" y="10081"/>
                    <a:pt x="2164" y="10081"/>
                  </a:cubicBezTo>
                  <a:cubicBezTo>
                    <a:pt x="2415" y="10081"/>
                    <a:pt x="2675" y="9924"/>
                    <a:pt x="2798" y="9726"/>
                  </a:cubicBezTo>
                  <a:cubicBezTo>
                    <a:pt x="3227" y="9071"/>
                    <a:pt x="3001" y="8428"/>
                    <a:pt x="2870" y="7702"/>
                  </a:cubicBezTo>
                  <a:cubicBezTo>
                    <a:pt x="2727" y="6833"/>
                    <a:pt x="2572" y="5952"/>
                    <a:pt x="2405" y="5071"/>
                  </a:cubicBezTo>
                  <a:cubicBezTo>
                    <a:pt x="2250" y="4226"/>
                    <a:pt x="2131" y="3321"/>
                    <a:pt x="1929" y="2440"/>
                  </a:cubicBezTo>
                  <a:cubicBezTo>
                    <a:pt x="1786" y="1690"/>
                    <a:pt x="1524" y="963"/>
                    <a:pt x="1179" y="285"/>
                  </a:cubicBezTo>
                  <a:cubicBezTo>
                    <a:pt x="1077" y="96"/>
                    <a:pt x="862" y="0"/>
                    <a:pt x="650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35"/>
            <p:cNvSpPr/>
            <p:nvPr/>
          </p:nvSpPr>
          <p:spPr>
            <a:xfrm>
              <a:off x="6312531" y="-79759"/>
              <a:ext cx="346072" cy="231176"/>
            </a:xfrm>
            <a:custGeom>
              <a:rect b="b" l="l" r="r" t="t"/>
              <a:pathLst>
                <a:path extrusionOk="0" h="7008" w="10491">
                  <a:moveTo>
                    <a:pt x="5977" y="0"/>
                  </a:moveTo>
                  <a:cubicBezTo>
                    <a:pt x="5586" y="0"/>
                    <a:pt x="5183" y="208"/>
                    <a:pt x="4930" y="542"/>
                  </a:cubicBezTo>
                  <a:cubicBezTo>
                    <a:pt x="4573" y="1007"/>
                    <a:pt x="4299" y="1519"/>
                    <a:pt x="4120" y="2066"/>
                  </a:cubicBezTo>
                  <a:cubicBezTo>
                    <a:pt x="3620" y="2697"/>
                    <a:pt x="2989" y="3197"/>
                    <a:pt x="2263" y="3543"/>
                  </a:cubicBezTo>
                  <a:cubicBezTo>
                    <a:pt x="1477" y="3924"/>
                    <a:pt x="620" y="4340"/>
                    <a:pt x="287" y="5210"/>
                  </a:cubicBezTo>
                  <a:cubicBezTo>
                    <a:pt x="1" y="5948"/>
                    <a:pt x="144" y="6567"/>
                    <a:pt x="513" y="7007"/>
                  </a:cubicBezTo>
                  <a:cubicBezTo>
                    <a:pt x="513" y="6745"/>
                    <a:pt x="608" y="6484"/>
                    <a:pt x="787" y="6293"/>
                  </a:cubicBezTo>
                  <a:cubicBezTo>
                    <a:pt x="739" y="6162"/>
                    <a:pt x="787" y="6019"/>
                    <a:pt x="906" y="5936"/>
                  </a:cubicBezTo>
                  <a:cubicBezTo>
                    <a:pt x="2227" y="4888"/>
                    <a:pt x="4144" y="4055"/>
                    <a:pt x="5811" y="3709"/>
                  </a:cubicBezTo>
                  <a:cubicBezTo>
                    <a:pt x="6109" y="3646"/>
                    <a:pt x="6422" y="3612"/>
                    <a:pt x="6735" y="3612"/>
                  </a:cubicBezTo>
                  <a:cubicBezTo>
                    <a:pt x="7311" y="3612"/>
                    <a:pt x="7889" y="3729"/>
                    <a:pt x="8383" y="4007"/>
                  </a:cubicBezTo>
                  <a:cubicBezTo>
                    <a:pt x="9121" y="4019"/>
                    <a:pt x="9764" y="4602"/>
                    <a:pt x="10086" y="5376"/>
                  </a:cubicBezTo>
                  <a:cubicBezTo>
                    <a:pt x="10109" y="5436"/>
                    <a:pt x="10121" y="5495"/>
                    <a:pt x="10133" y="5555"/>
                  </a:cubicBezTo>
                  <a:cubicBezTo>
                    <a:pt x="10407" y="5305"/>
                    <a:pt x="10490" y="4912"/>
                    <a:pt x="10347" y="4579"/>
                  </a:cubicBezTo>
                  <a:cubicBezTo>
                    <a:pt x="10240" y="4329"/>
                    <a:pt x="10109" y="4102"/>
                    <a:pt x="9931" y="3900"/>
                  </a:cubicBezTo>
                  <a:cubicBezTo>
                    <a:pt x="9883" y="3828"/>
                    <a:pt x="9847" y="3757"/>
                    <a:pt x="9800" y="3686"/>
                  </a:cubicBezTo>
                  <a:cubicBezTo>
                    <a:pt x="9502" y="3269"/>
                    <a:pt x="9097" y="2959"/>
                    <a:pt x="8621" y="2793"/>
                  </a:cubicBezTo>
                  <a:cubicBezTo>
                    <a:pt x="8573" y="2745"/>
                    <a:pt x="8538" y="2709"/>
                    <a:pt x="8490" y="2674"/>
                  </a:cubicBezTo>
                  <a:cubicBezTo>
                    <a:pt x="7847" y="2054"/>
                    <a:pt x="7299" y="1328"/>
                    <a:pt x="6871" y="542"/>
                  </a:cubicBezTo>
                  <a:cubicBezTo>
                    <a:pt x="6658" y="162"/>
                    <a:pt x="6323" y="0"/>
                    <a:pt x="597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35"/>
            <p:cNvSpPr/>
            <p:nvPr/>
          </p:nvSpPr>
          <p:spPr>
            <a:xfrm>
              <a:off x="6329025" y="38831"/>
              <a:ext cx="320144" cy="145970"/>
            </a:xfrm>
            <a:custGeom>
              <a:rect b="b" l="l" r="r" t="t"/>
              <a:pathLst>
                <a:path extrusionOk="0" h="4425" w="9705">
                  <a:moveTo>
                    <a:pt x="6212" y="1"/>
                  </a:moveTo>
                  <a:cubicBezTo>
                    <a:pt x="5905" y="1"/>
                    <a:pt x="5599" y="33"/>
                    <a:pt x="5311" y="91"/>
                  </a:cubicBezTo>
                  <a:cubicBezTo>
                    <a:pt x="3644" y="448"/>
                    <a:pt x="1727" y="1281"/>
                    <a:pt x="394" y="2329"/>
                  </a:cubicBezTo>
                  <a:cubicBezTo>
                    <a:pt x="275" y="2412"/>
                    <a:pt x="239" y="2555"/>
                    <a:pt x="275" y="2686"/>
                  </a:cubicBezTo>
                  <a:cubicBezTo>
                    <a:pt x="96" y="2877"/>
                    <a:pt x="1" y="3139"/>
                    <a:pt x="13" y="3401"/>
                  </a:cubicBezTo>
                  <a:cubicBezTo>
                    <a:pt x="13" y="3912"/>
                    <a:pt x="358" y="4424"/>
                    <a:pt x="1001" y="4424"/>
                  </a:cubicBezTo>
                  <a:cubicBezTo>
                    <a:pt x="2216" y="4413"/>
                    <a:pt x="3430" y="4317"/>
                    <a:pt x="4633" y="4139"/>
                  </a:cubicBezTo>
                  <a:cubicBezTo>
                    <a:pt x="4513" y="3365"/>
                    <a:pt x="4513" y="2579"/>
                    <a:pt x="4621" y="1805"/>
                  </a:cubicBezTo>
                  <a:cubicBezTo>
                    <a:pt x="4660" y="1521"/>
                    <a:pt x="4916" y="1380"/>
                    <a:pt x="5175" y="1380"/>
                  </a:cubicBezTo>
                  <a:cubicBezTo>
                    <a:pt x="5383" y="1380"/>
                    <a:pt x="5592" y="1470"/>
                    <a:pt x="5692" y="1650"/>
                  </a:cubicBezTo>
                  <a:cubicBezTo>
                    <a:pt x="6037" y="2329"/>
                    <a:pt x="6299" y="3055"/>
                    <a:pt x="6442" y="3805"/>
                  </a:cubicBezTo>
                  <a:cubicBezTo>
                    <a:pt x="6942" y="3698"/>
                    <a:pt x="7430" y="3567"/>
                    <a:pt x="7919" y="3436"/>
                  </a:cubicBezTo>
                  <a:cubicBezTo>
                    <a:pt x="8038" y="3412"/>
                    <a:pt x="8157" y="3377"/>
                    <a:pt x="8264" y="3329"/>
                  </a:cubicBezTo>
                  <a:cubicBezTo>
                    <a:pt x="8431" y="3270"/>
                    <a:pt x="8597" y="3222"/>
                    <a:pt x="8776" y="3174"/>
                  </a:cubicBezTo>
                  <a:cubicBezTo>
                    <a:pt x="9252" y="3020"/>
                    <a:pt x="9705" y="2484"/>
                    <a:pt x="9621" y="1948"/>
                  </a:cubicBezTo>
                  <a:cubicBezTo>
                    <a:pt x="9609" y="1877"/>
                    <a:pt x="9597" y="1817"/>
                    <a:pt x="9574" y="1769"/>
                  </a:cubicBezTo>
                  <a:cubicBezTo>
                    <a:pt x="9264" y="984"/>
                    <a:pt x="8621" y="400"/>
                    <a:pt x="7871" y="388"/>
                  </a:cubicBezTo>
                  <a:cubicBezTo>
                    <a:pt x="7380" y="116"/>
                    <a:pt x="6793" y="1"/>
                    <a:pt x="621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35"/>
            <p:cNvSpPr/>
            <p:nvPr/>
          </p:nvSpPr>
          <p:spPr>
            <a:xfrm>
              <a:off x="6477898" y="84387"/>
              <a:ext cx="106484" cy="332448"/>
            </a:xfrm>
            <a:custGeom>
              <a:rect b="b" l="l" r="r" t="t"/>
              <a:pathLst>
                <a:path extrusionOk="0" h="10078" w="3228">
                  <a:moveTo>
                    <a:pt x="656" y="1"/>
                  </a:moveTo>
                  <a:cubicBezTo>
                    <a:pt x="397" y="1"/>
                    <a:pt x="142" y="142"/>
                    <a:pt x="96" y="424"/>
                  </a:cubicBezTo>
                  <a:cubicBezTo>
                    <a:pt x="0" y="1210"/>
                    <a:pt x="0" y="1996"/>
                    <a:pt x="120" y="2770"/>
                  </a:cubicBezTo>
                  <a:cubicBezTo>
                    <a:pt x="227" y="3663"/>
                    <a:pt x="417" y="4544"/>
                    <a:pt x="548" y="5401"/>
                  </a:cubicBezTo>
                  <a:cubicBezTo>
                    <a:pt x="679" y="6222"/>
                    <a:pt x="834" y="7044"/>
                    <a:pt x="977" y="7865"/>
                  </a:cubicBezTo>
                  <a:cubicBezTo>
                    <a:pt x="1120" y="8735"/>
                    <a:pt x="1120" y="9413"/>
                    <a:pt x="1846" y="9973"/>
                  </a:cubicBezTo>
                  <a:cubicBezTo>
                    <a:pt x="1942" y="10046"/>
                    <a:pt x="2052" y="10078"/>
                    <a:pt x="2164" y="10078"/>
                  </a:cubicBezTo>
                  <a:cubicBezTo>
                    <a:pt x="2415" y="10078"/>
                    <a:pt x="2675" y="9920"/>
                    <a:pt x="2798" y="9723"/>
                  </a:cubicBezTo>
                  <a:cubicBezTo>
                    <a:pt x="3227" y="9068"/>
                    <a:pt x="3001" y="8425"/>
                    <a:pt x="2870" y="7711"/>
                  </a:cubicBezTo>
                  <a:cubicBezTo>
                    <a:pt x="2727" y="6830"/>
                    <a:pt x="2572" y="5949"/>
                    <a:pt x="2406" y="5068"/>
                  </a:cubicBezTo>
                  <a:cubicBezTo>
                    <a:pt x="2251" y="4222"/>
                    <a:pt x="2132" y="3317"/>
                    <a:pt x="1929" y="2436"/>
                  </a:cubicBezTo>
                  <a:cubicBezTo>
                    <a:pt x="1786" y="1686"/>
                    <a:pt x="1524" y="960"/>
                    <a:pt x="1179" y="281"/>
                  </a:cubicBezTo>
                  <a:cubicBezTo>
                    <a:pt x="1078" y="94"/>
                    <a:pt x="866" y="1"/>
                    <a:pt x="65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35"/>
            <p:cNvSpPr/>
            <p:nvPr/>
          </p:nvSpPr>
          <p:spPr>
            <a:xfrm>
              <a:off x="7725683" y="3772192"/>
              <a:ext cx="279668" cy="171304"/>
            </a:xfrm>
            <a:custGeom>
              <a:rect b="b" l="l" r="r" t="t"/>
              <a:pathLst>
                <a:path extrusionOk="0" h="5193" w="8478">
                  <a:moveTo>
                    <a:pt x="5635" y="0"/>
                  </a:moveTo>
                  <a:cubicBezTo>
                    <a:pt x="5384" y="0"/>
                    <a:pt x="5122" y="93"/>
                    <a:pt x="4918" y="263"/>
                  </a:cubicBezTo>
                  <a:cubicBezTo>
                    <a:pt x="4549" y="549"/>
                    <a:pt x="4239" y="906"/>
                    <a:pt x="3989" y="1299"/>
                  </a:cubicBezTo>
                  <a:cubicBezTo>
                    <a:pt x="3477" y="1704"/>
                    <a:pt x="2882" y="1989"/>
                    <a:pt x="2239" y="2120"/>
                  </a:cubicBezTo>
                  <a:cubicBezTo>
                    <a:pt x="1548" y="2263"/>
                    <a:pt x="798" y="2430"/>
                    <a:pt x="370" y="3061"/>
                  </a:cubicBezTo>
                  <a:cubicBezTo>
                    <a:pt x="1" y="3597"/>
                    <a:pt x="1" y="4097"/>
                    <a:pt x="215" y="4525"/>
                  </a:cubicBezTo>
                  <a:cubicBezTo>
                    <a:pt x="251" y="4323"/>
                    <a:pt x="382" y="4132"/>
                    <a:pt x="560" y="4013"/>
                  </a:cubicBezTo>
                  <a:cubicBezTo>
                    <a:pt x="548" y="3906"/>
                    <a:pt x="608" y="3799"/>
                    <a:pt x="715" y="3751"/>
                  </a:cubicBezTo>
                  <a:cubicBezTo>
                    <a:pt x="1896" y="3200"/>
                    <a:pt x="3458" y="2915"/>
                    <a:pt x="4792" y="2915"/>
                  </a:cubicBezTo>
                  <a:cubicBezTo>
                    <a:pt x="4870" y="2915"/>
                    <a:pt x="4948" y="2916"/>
                    <a:pt x="5025" y="2918"/>
                  </a:cubicBezTo>
                  <a:cubicBezTo>
                    <a:pt x="5728" y="2930"/>
                    <a:pt x="6478" y="3156"/>
                    <a:pt x="7001" y="3632"/>
                  </a:cubicBezTo>
                  <a:cubicBezTo>
                    <a:pt x="7585" y="3787"/>
                    <a:pt x="7990" y="4371"/>
                    <a:pt x="8085" y="5037"/>
                  </a:cubicBezTo>
                  <a:cubicBezTo>
                    <a:pt x="8085" y="5085"/>
                    <a:pt x="8085" y="5144"/>
                    <a:pt x="8085" y="5192"/>
                  </a:cubicBezTo>
                  <a:cubicBezTo>
                    <a:pt x="8335" y="5049"/>
                    <a:pt x="8478" y="4763"/>
                    <a:pt x="8442" y="4478"/>
                  </a:cubicBezTo>
                  <a:cubicBezTo>
                    <a:pt x="8418" y="4263"/>
                    <a:pt x="8347" y="4049"/>
                    <a:pt x="8240" y="3870"/>
                  </a:cubicBezTo>
                  <a:cubicBezTo>
                    <a:pt x="8228" y="3799"/>
                    <a:pt x="8204" y="3728"/>
                    <a:pt x="8180" y="3668"/>
                  </a:cubicBezTo>
                  <a:cubicBezTo>
                    <a:pt x="8025" y="3287"/>
                    <a:pt x="7763" y="2966"/>
                    <a:pt x="7418" y="2739"/>
                  </a:cubicBezTo>
                  <a:cubicBezTo>
                    <a:pt x="7394" y="2704"/>
                    <a:pt x="7359" y="2668"/>
                    <a:pt x="7335" y="2620"/>
                  </a:cubicBezTo>
                  <a:cubicBezTo>
                    <a:pt x="6942" y="2001"/>
                    <a:pt x="6644" y="1334"/>
                    <a:pt x="6454" y="632"/>
                  </a:cubicBezTo>
                  <a:cubicBezTo>
                    <a:pt x="6341" y="195"/>
                    <a:pt x="5999" y="0"/>
                    <a:pt x="563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35"/>
            <p:cNvSpPr/>
            <p:nvPr/>
          </p:nvSpPr>
          <p:spPr>
            <a:xfrm>
              <a:off x="7728421" y="3868350"/>
              <a:ext cx="264362" cy="104208"/>
            </a:xfrm>
            <a:custGeom>
              <a:rect b="b" l="l" r="r" t="t"/>
              <a:pathLst>
                <a:path extrusionOk="0" h="3159" w="8014">
                  <a:moveTo>
                    <a:pt x="4717" y="0"/>
                  </a:moveTo>
                  <a:cubicBezTo>
                    <a:pt x="3382" y="0"/>
                    <a:pt x="1815" y="296"/>
                    <a:pt x="632" y="848"/>
                  </a:cubicBezTo>
                  <a:cubicBezTo>
                    <a:pt x="525" y="884"/>
                    <a:pt x="465" y="991"/>
                    <a:pt x="477" y="1110"/>
                  </a:cubicBezTo>
                  <a:cubicBezTo>
                    <a:pt x="299" y="1229"/>
                    <a:pt x="168" y="1408"/>
                    <a:pt x="132" y="1622"/>
                  </a:cubicBezTo>
                  <a:cubicBezTo>
                    <a:pt x="1" y="2063"/>
                    <a:pt x="275" y="2515"/>
                    <a:pt x="727" y="2622"/>
                  </a:cubicBezTo>
                  <a:cubicBezTo>
                    <a:pt x="1680" y="2837"/>
                    <a:pt x="2668" y="2991"/>
                    <a:pt x="3644" y="3075"/>
                  </a:cubicBezTo>
                  <a:cubicBezTo>
                    <a:pt x="3704" y="2444"/>
                    <a:pt x="3847" y="1813"/>
                    <a:pt x="4073" y="1217"/>
                  </a:cubicBezTo>
                  <a:cubicBezTo>
                    <a:pt x="4145" y="1048"/>
                    <a:pt x="4301" y="974"/>
                    <a:pt x="4463" y="974"/>
                  </a:cubicBezTo>
                  <a:cubicBezTo>
                    <a:pt x="4676" y="974"/>
                    <a:pt x="4900" y="1103"/>
                    <a:pt x="4954" y="1313"/>
                  </a:cubicBezTo>
                  <a:cubicBezTo>
                    <a:pt x="5109" y="1920"/>
                    <a:pt x="5168" y="2539"/>
                    <a:pt x="5144" y="3158"/>
                  </a:cubicBezTo>
                  <a:cubicBezTo>
                    <a:pt x="5561" y="3158"/>
                    <a:pt x="5966" y="3158"/>
                    <a:pt x="6371" y="3146"/>
                  </a:cubicBezTo>
                  <a:cubicBezTo>
                    <a:pt x="6478" y="3146"/>
                    <a:pt x="6573" y="3134"/>
                    <a:pt x="6668" y="3122"/>
                  </a:cubicBezTo>
                  <a:cubicBezTo>
                    <a:pt x="6823" y="3122"/>
                    <a:pt x="6966" y="3110"/>
                    <a:pt x="7109" y="3099"/>
                  </a:cubicBezTo>
                  <a:cubicBezTo>
                    <a:pt x="7514" y="3063"/>
                    <a:pt x="7978" y="2729"/>
                    <a:pt x="8014" y="2277"/>
                  </a:cubicBezTo>
                  <a:cubicBezTo>
                    <a:pt x="8014" y="2229"/>
                    <a:pt x="8014" y="2182"/>
                    <a:pt x="8002" y="2134"/>
                  </a:cubicBezTo>
                  <a:cubicBezTo>
                    <a:pt x="7907" y="1456"/>
                    <a:pt x="7502" y="872"/>
                    <a:pt x="6918" y="729"/>
                  </a:cubicBezTo>
                  <a:cubicBezTo>
                    <a:pt x="6395" y="253"/>
                    <a:pt x="5645" y="27"/>
                    <a:pt x="4942" y="3"/>
                  </a:cubicBezTo>
                  <a:cubicBezTo>
                    <a:pt x="4868" y="1"/>
                    <a:pt x="4793" y="0"/>
                    <a:pt x="471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35"/>
            <p:cNvSpPr/>
            <p:nvPr/>
          </p:nvSpPr>
          <p:spPr>
            <a:xfrm>
              <a:off x="7833288" y="3900447"/>
              <a:ext cx="65645" cy="273367"/>
            </a:xfrm>
            <a:custGeom>
              <a:rect b="b" l="l" r="r" t="t"/>
              <a:pathLst>
                <a:path extrusionOk="0" h="8287" w="1990">
                  <a:moveTo>
                    <a:pt x="1275" y="1"/>
                  </a:moveTo>
                  <a:cubicBezTo>
                    <a:pt x="1114" y="1"/>
                    <a:pt x="961" y="75"/>
                    <a:pt x="894" y="244"/>
                  </a:cubicBezTo>
                  <a:cubicBezTo>
                    <a:pt x="668" y="840"/>
                    <a:pt x="513" y="1471"/>
                    <a:pt x="465" y="2102"/>
                  </a:cubicBezTo>
                  <a:cubicBezTo>
                    <a:pt x="382" y="2828"/>
                    <a:pt x="370" y="3566"/>
                    <a:pt x="310" y="4269"/>
                  </a:cubicBezTo>
                  <a:cubicBezTo>
                    <a:pt x="263" y="4947"/>
                    <a:pt x="227" y="5626"/>
                    <a:pt x="180" y="6293"/>
                  </a:cubicBezTo>
                  <a:cubicBezTo>
                    <a:pt x="132" y="7007"/>
                    <a:pt x="1" y="7555"/>
                    <a:pt x="477" y="8126"/>
                  </a:cubicBezTo>
                  <a:cubicBezTo>
                    <a:pt x="569" y="8240"/>
                    <a:pt x="702" y="8287"/>
                    <a:pt x="840" y="8287"/>
                  </a:cubicBezTo>
                  <a:cubicBezTo>
                    <a:pt x="1005" y="8287"/>
                    <a:pt x="1176" y="8218"/>
                    <a:pt x="1287" y="8114"/>
                  </a:cubicBezTo>
                  <a:cubicBezTo>
                    <a:pt x="1739" y="7674"/>
                    <a:pt x="1680" y="7126"/>
                    <a:pt x="1715" y="6531"/>
                  </a:cubicBezTo>
                  <a:cubicBezTo>
                    <a:pt x="1763" y="5805"/>
                    <a:pt x="1823" y="5090"/>
                    <a:pt x="1846" y="4364"/>
                  </a:cubicBezTo>
                  <a:cubicBezTo>
                    <a:pt x="1882" y="3661"/>
                    <a:pt x="1954" y="2923"/>
                    <a:pt x="1965" y="2185"/>
                  </a:cubicBezTo>
                  <a:cubicBezTo>
                    <a:pt x="1989" y="1566"/>
                    <a:pt x="1918" y="947"/>
                    <a:pt x="1775" y="340"/>
                  </a:cubicBezTo>
                  <a:cubicBezTo>
                    <a:pt x="1714" y="130"/>
                    <a:pt x="1487" y="1"/>
                    <a:pt x="127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35"/>
            <p:cNvSpPr/>
            <p:nvPr/>
          </p:nvSpPr>
          <p:spPr>
            <a:xfrm>
              <a:off x="5957091" y="4991476"/>
              <a:ext cx="280064" cy="171106"/>
            </a:xfrm>
            <a:custGeom>
              <a:rect b="b" l="l" r="r" t="t"/>
              <a:pathLst>
                <a:path extrusionOk="0" h="5187" w="8490">
                  <a:moveTo>
                    <a:pt x="5638" y="0"/>
                  </a:moveTo>
                  <a:cubicBezTo>
                    <a:pt x="5386" y="0"/>
                    <a:pt x="5123" y="92"/>
                    <a:pt x="4918" y="258"/>
                  </a:cubicBezTo>
                  <a:cubicBezTo>
                    <a:pt x="4549" y="544"/>
                    <a:pt x="4239" y="901"/>
                    <a:pt x="3989" y="1294"/>
                  </a:cubicBezTo>
                  <a:cubicBezTo>
                    <a:pt x="3477" y="1698"/>
                    <a:pt x="2882" y="1984"/>
                    <a:pt x="2251" y="2115"/>
                  </a:cubicBezTo>
                  <a:cubicBezTo>
                    <a:pt x="1549" y="2258"/>
                    <a:pt x="798" y="2425"/>
                    <a:pt x="370" y="3056"/>
                  </a:cubicBezTo>
                  <a:cubicBezTo>
                    <a:pt x="1" y="3592"/>
                    <a:pt x="1" y="4103"/>
                    <a:pt x="215" y="4520"/>
                  </a:cubicBezTo>
                  <a:cubicBezTo>
                    <a:pt x="263" y="4318"/>
                    <a:pt x="382" y="4127"/>
                    <a:pt x="560" y="4008"/>
                  </a:cubicBezTo>
                  <a:cubicBezTo>
                    <a:pt x="548" y="3901"/>
                    <a:pt x="608" y="3794"/>
                    <a:pt x="715" y="3746"/>
                  </a:cubicBezTo>
                  <a:cubicBezTo>
                    <a:pt x="1898" y="3206"/>
                    <a:pt x="3454" y="2910"/>
                    <a:pt x="4788" y="2910"/>
                  </a:cubicBezTo>
                  <a:cubicBezTo>
                    <a:pt x="4864" y="2910"/>
                    <a:pt x="4939" y="2911"/>
                    <a:pt x="5013" y="2913"/>
                  </a:cubicBezTo>
                  <a:cubicBezTo>
                    <a:pt x="5716" y="2925"/>
                    <a:pt x="6478" y="3151"/>
                    <a:pt x="7002" y="3627"/>
                  </a:cubicBezTo>
                  <a:cubicBezTo>
                    <a:pt x="7585" y="3782"/>
                    <a:pt x="7978" y="4365"/>
                    <a:pt x="8085" y="5032"/>
                  </a:cubicBezTo>
                  <a:cubicBezTo>
                    <a:pt x="8085" y="5092"/>
                    <a:pt x="8085" y="5139"/>
                    <a:pt x="8085" y="5187"/>
                  </a:cubicBezTo>
                  <a:cubicBezTo>
                    <a:pt x="8335" y="5044"/>
                    <a:pt x="8490" y="4770"/>
                    <a:pt x="8454" y="4473"/>
                  </a:cubicBezTo>
                  <a:cubicBezTo>
                    <a:pt x="8359" y="4211"/>
                    <a:pt x="8264" y="3937"/>
                    <a:pt x="8192" y="3663"/>
                  </a:cubicBezTo>
                  <a:cubicBezTo>
                    <a:pt x="8026" y="3282"/>
                    <a:pt x="7764" y="2960"/>
                    <a:pt x="7418" y="2734"/>
                  </a:cubicBezTo>
                  <a:cubicBezTo>
                    <a:pt x="7395" y="2699"/>
                    <a:pt x="7371" y="2663"/>
                    <a:pt x="7347" y="2615"/>
                  </a:cubicBezTo>
                  <a:cubicBezTo>
                    <a:pt x="6942" y="2008"/>
                    <a:pt x="6644" y="1329"/>
                    <a:pt x="6454" y="627"/>
                  </a:cubicBezTo>
                  <a:cubicBezTo>
                    <a:pt x="6341" y="191"/>
                    <a:pt x="6001" y="0"/>
                    <a:pt x="563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35"/>
            <p:cNvSpPr/>
            <p:nvPr/>
          </p:nvSpPr>
          <p:spPr>
            <a:xfrm>
              <a:off x="5959862" y="5087502"/>
              <a:ext cx="264329" cy="104175"/>
            </a:xfrm>
            <a:custGeom>
              <a:rect b="b" l="l" r="r" t="t"/>
              <a:pathLst>
                <a:path extrusionOk="0" h="3158" w="8013">
                  <a:moveTo>
                    <a:pt x="4779" y="0"/>
                  </a:moveTo>
                  <a:cubicBezTo>
                    <a:pt x="3420" y="0"/>
                    <a:pt x="1833" y="286"/>
                    <a:pt x="631" y="847"/>
                  </a:cubicBezTo>
                  <a:cubicBezTo>
                    <a:pt x="524" y="895"/>
                    <a:pt x="464" y="1002"/>
                    <a:pt x="476" y="1109"/>
                  </a:cubicBezTo>
                  <a:cubicBezTo>
                    <a:pt x="298" y="1228"/>
                    <a:pt x="179" y="1407"/>
                    <a:pt x="131" y="1621"/>
                  </a:cubicBezTo>
                  <a:cubicBezTo>
                    <a:pt x="0" y="2062"/>
                    <a:pt x="274" y="2514"/>
                    <a:pt x="714" y="2621"/>
                  </a:cubicBezTo>
                  <a:cubicBezTo>
                    <a:pt x="1679" y="2847"/>
                    <a:pt x="2655" y="3002"/>
                    <a:pt x="3643" y="3086"/>
                  </a:cubicBezTo>
                  <a:cubicBezTo>
                    <a:pt x="3703" y="2443"/>
                    <a:pt x="3846" y="1824"/>
                    <a:pt x="4072" y="1228"/>
                  </a:cubicBezTo>
                  <a:cubicBezTo>
                    <a:pt x="4145" y="1056"/>
                    <a:pt x="4305" y="980"/>
                    <a:pt x="4470" y="980"/>
                  </a:cubicBezTo>
                  <a:cubicBezTo>
                    <a:pt x="4681" y="980"/>
                    <a:pt x="4900" y="1104"/>
                    <a:pt x="4953" y="1312"/>
                  </a:cubicBezTo>
                  <a:cubicBezTo>
                    <a:pt x="5108" y="1919"/>
                    <a:pt x="5167" y="2538"/>
                    <a:pt x="5144" y="3157"/>
                  </a:cubicBezTo>
                  <a:cubicBezTo>
                    <a:pt x="5548" y="3157"/>
                    <a:pt x="5965" y="3157"/>
                    <a:pt x="6370" y="3145"/>
                  </a:cubicBezTo>
                  <a:cubicBezTo>
                    <a:pt x="6477" y="3145"/>
                    <a:pt x="6572" y="3145"/>
                    <a:pt x="6668" y="3133"/>
                  </a:cubicBezTo>
                  <a:cubicBezTo>
                    <a:pt x="6822" y="3121"/>
                    <a:pt x="6965" y="3109"/>
                    <a:pt x="7108" y="3097"/>
                  </a:cubicBezTo>
                  <a:cubicBezTo>
                    <a:pt x="7513" y="3074"/>
                    <a:pt x="7977" y="2728"/>
                    <a:pt x="8013" y="2288"/>
                  </a:cubicBezTo>
                  <a:cubicBezTo>
                    <a:pt x="8013" y="2228"/>
                    <a:pt x="8001" y="2181"/>
                    <a:pt x="8001" y="2133"/>
                  </a:cubicBezTo>
                  <a:cubicBezTo>
                    <a:pt x="7894" y="1454"/>
                    <a:pt x="7501" y="871"/>
                    <a:pt x="6918" y="728"/>
                  </a:cubicBezTo>
                  <a:cubicBezTo>
                    <a:pt x="6394" y="252"/>
                    <a:pt x="5632" y="26"/>
                    <a:pt x="4941" y="2"/>
                  </a:cubicBezTo>
                  <a:cubicBezTo>
                    <a:pt x="4888" y="1"/>
                    <a:pt x="4834" y="0"/>
                    <a:pt x="477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35"/>
            <p:cNvSpPr/>
            <p:nvPr/>
          </p:nvSpPr>
          <p:spPr>
            <a:xfrm>
              <a:off x="6064729" y="5119797"/>
              <a:ext cx="65216" cy="273202"/>
            </a:xfrm>
            <a:custGeom>
              <a:rect b="b" l="l" r="r" t="t"/>
              <a:pathLst>
                <a:path extrusionOk="0" h="8282" w="1977">
                  <a:moveTo>
                    <a:pt x="1279" y="1"/>
                  </a:moveTo>
                  <a:cubicBezTo>
                    <a:pt x="1114" y="1"/>
                    <a:pt x="954" y="77"/>
                    <a:pt x="881" y="249"/>
                  </a:cubicBezTo>
                  <a:cubicBezTo>
                    <a:pt x="655" y="845"/>
                    <a:pt x="512" y="1464"/>
                    <a:pt x="453" y="2107"/>
                  </a:cubicBezTo>
                  <a:cubicBezTo>
                    <a:pt x="381" y="2821"/>
                    <a:pt x="357" y="3559"/>
                    <a:pt x="310" y="4262"/>
                  </a:cubicBezTo>
                  <a:cubicBezTo>
                    <a:pt x="250" y="4940"/>
                    <a:pt x="214" y="5619"/>
                    <a:pt x="179" y="6298"/>
                  </a:cubicBezTo>
                  <a:cubicBezTo>
                    <a:pt x="131" y="7000"/>
                    <a:pt x="0" y="7548"/>
                    <a:pt x="476" y="8131"/>
                  </a:cubicBezTo>
                  <a:cubicBezTo>
                    <a:pt x="561" y="8237"/>
                    <a:pt x="689" y="8282"/>
                    <a:pt x="822" y="8282"/>
                  </a:cubicBezTo>
                  <a:cubicBezTo>
                    <a:pt x="987" y="8282"/>
                    <a:pt x="1162" y="8213"/>
                    <a:pt x="1274" y="8107"/>
                  </a:cubicBezTo>
                  <a:cubicBezTo>
                    <a:pt x="1738" y="7679"/>
                    <a:pt x="1679" y="7131"/>
                    <a:pt x="1715" y="6524"/>
                  </a:cubicBezTo>
                  <a:cubicBezTo>
                    <a:pt x="1762" y="5809"/>
                    <a:pt x="1810" y="5083"/>
                    <a:pt x="1846" y="4357"/>
                  </a:cubicBezTo>
                  <a:cubicBezTo>
                    <a:pt x="1869" y="3631"/>
                    <a:pt x="1953" y="2916"/>
                    <a:pt x="1965" y="2178"/>
                  </a:cubicBezTo>
                  <a:cubicBezTo>
                    <a:pt x="1977" y="1559"/>
                    <a:pt x="1917" y="940"/>
                    <a:pt x="1762" y="333"/>
                  </a:cubicBezTo>
                  <a:cubicBezTo>
                    <a:pt x="1709" y="125"/>
                    <a:pt x="1490" y="1"/>
                    <a:pt x="127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35"/>
            <p:cNvSpPr/>
            <p:nvPr/>
          </p:nvSpPr>
          <p:spPr>
            <a:xfrm>
              <a:off x="7752799" y="4600936"/>
              <a:ext cx="131587" cy="116281"/>
            </a:xfrm>
            <a:custGeom>
              <a:rect b="b" l="l" r="r" t="t"/>
              <a:pathLst>
                <a:path extrusionOk="0" h="3525" w="3989">
                  <a:moveTo>
                    <a:pt x="2104" y="0"/>
                  </a:moveTo>
                  <a:cubicBezTo>
                    <a:pt x="1947" y="0"/>
                    <a:pt x="1778" y="41"/>
                    <a:pt x="1596" y="131"/>
                  </a:cubicBezTo>
                  <a:cubicBezTo>
                    <a:pt x="965" y="441"/>
                    <a:pt x="595" y="1214"/>
                    <a:pt x="345" y="1834"/>
                  </a:cubicBezTo>
                  <a:cubicBezTo>
                    <a:pt x="143" y="2357"/>
                    <a:pt x="24" y="2905"/>
                    <a:pt x="0" y="3465"/>
                  </a:cubicBezTo>
                  <a:cubicBezTo>
                    <a:pt x="345" y="3119"/>
                    <a:pt x="941" y="2953"/>
                    <a:pt x="1369" y="2893"/>
                  </a:cubicBezTo>
                  <a:cubicBezTo>
                    <a:pt x="1556" y="2869"/>
                    <a:pt x="1742" y="2857"/>
                    <a:pt x="1928" y="2857"/>
                  </a:cubicBezTo>
                  <a:cubicBezTo>
                    <a:pt x="2572" y="2857"/>
                    <a:pt x="3204" y="3002"/>
                    <a:pt x="3786" y="3298"/>
                  </a:cubicBezTo>
                  <a:cubicBezTo>
                    <a:pt x="3858" y="3334"/>
                    <a:pt x="3905" y="3393"/>
                    <a:pt x="3941" y="3465"/>
                  </a:cubicBezTo>
                  <a:cubicBezTo>
                    <a:pt x="3953" y="3477"/>
                    <a:pt x="3977" y="3500"/>
                    <a:pt x="3989" y="3524"/>
                  </a:cubicBezTo>
                  <a:cubicBezTo>
                    <a:pt x="3953" y="2881"/>
                    <a:pt x="3810" y="2238"/>
                    <a:pt x="3548" y="1643"/>
                  </a:cubicBezTo>
                  <a:cubicBezTo>
                    <a:pt x="3257" y="798"/>
                    <a:pt x="2799" y="0"/>
                    <a:pt x="210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35"/>
            <p:cNvSpPr/>
            <p:nvPr/>
          </p:nvSpPr>
          <p:spPr>
            <a:xfrm>
              <a:off x="7742968" y="4695182"/>
              <a:ext cx="146530" cy="71517"/>
            </a:xfrm>
            <a:custGeom>
              <a:rect b="b" l="l" r="r" t="t"/>
              <a:pathLst>
                <a:path extrusionOk="0" h="2168" w="4442">
                  <a:moveTo>
                    <a:pt x="2233" y="0"/>
                  </a:moveTo>
                  <a:cubicBezTo>
                    <a:pt x="2048" y="0"/>
                    <a:pt x="1863" y="12"/>
                    <a:pt x="1679" y="36"/>
                  </a:cubicBezTo>
                  <a:cubicBezTo>
                    <a:pt x="1251" y="84"/>
                    <a:pt x="655" y="262"/>
                    <a:pt x="298" y="620"/>
                  </a:cubicBezTo>
                  <a:cubicBezTo>
                    <a:pt x="120" y="786"/>
                    <a:pt x="12" y="1013"/>
                    <a:pt x="12" y="1263"/>
                  </a:cubicBezTo>
                  <a:cubicBezTo>
                    <a:pt x="0" y="2108"/>
                    <a:pt x="1191" y="2167"/>
                    <a:pt x="1798" y="2167"/>
                  </a:cubicBezTo>
                  <a:lnTo>
                    <a:pt x="1846" y="2167"/>
                  </a:lnTo>
                  <a:cubicBezTo>
                    <a:pt x="1846" y="1667"/>
                    <a:pt x="1894" y="1179"/>
                    <a:pt x="2001" y="679"/>
                  </a:cubicBezTo>
                  <a:cubicBezTo>
                    <a:pt x="2042" y="516"/>
                    <a:pt x="2180" y="438"/>
                    <a:pt x="2322" y="438"/>
                  </a:cubicBezTo>
                  <a:cubicBezTo>
                    <a:pt x="2469" y="438"/>
                    <a:pt x="2619" y="522"/>
                    <a:pt x="2667" y="679"/>
                  </a:cubicBezTo>
                  <a:cubicBezTo>
                    <a:pt x="2787" y="1144"/>
                    <a:pt x="2870" y="1608"/>
                    <a:pt x="2906" y="2072"/>
                  </a:cubicBezTo>
                  <a:cubicBezTo>
                    <a:pt x="3477" y="1953"/>
                    <a:pt x="4037" y="1715"/>
                    <a:pt x="4322" y="1286"/>
                  </a:cubicBezTo>
                  <a:cubicBezTo>
                    <a:pt x="4442" y="1096"/>
                    <a:pt x="4430" y="846"/>
                    <a:pt x="4299" y="667"/>
                  </a:cubicBezTo>
                  <a:cubicBezTo>
                    <a:pt x="4275" y="643"/>
                    <a:pt x="4263" y="620"/>
                    <a:pt x="4239" y="596"/>
                  </a:cubicBezTo>
                  <a:cubicBezTo>
                    <a:pt x="4215" y="536"/>
                    <a:pt x="4156" y="477"/>
                    <a:pt x="4096" y="441"/>
                  </a:cubicBezTo>
                  <a:cubicBezTo>
                    <a:pt x="3514" y="145"/>
                    <a:pt x="2874" y="0"/>
                    <a:pt x="223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35"/>
            <p:cNvSpPr/>
            <p:nvPr/>
          </p:nvSpPr>
          <p:spPr>
            <a:xfrm>
              <a:off x="7801092" y="4709630"/>
              <a:ext cx="49514" cy="148279"/>
            </a:xfrm>
            <a:custGeom>
              <a:rect b="b" l="l" r="r" t="t"/>
              <a:pathLst>
                <a:path extrusionOk="0" h="4495" w="1501">
                  <a:moveTo>
                    <a:pt x="558" y="0"/>
                  </a:moveTo>
                  <a:cubicBezTo>
                    <a:pt x="418" y="0"/>
                    <a:pt x="280" y="78"/>
                    <a:pt x="239" y="241"/>
                  </a:cubicBezTo>
                  <a:cubicBezTo>
                    <a:pt x="132" y="729"/>
                    <a:pt x="84" y="1229"/>
                    <a:pt x="84" y="1729"/>
                  </a:cubicBezTo>
                  <a:cubicBezTo>
                    <a:pt x="84" y="1968"/>
                    <a:pt x="84" y="2194"/>
                    <a:pt x="84" y="2432"/>
                  </a:cubicBezTo>
                  <a:cubicBezTo>
                    <a:pt x="108" y="3063"/>
                    <a:pt x="1" y="3920"/>
                    <a:pt x="489" y="4385"/>
                  </a:cubicBezTo>
                  <a:cubicBezTo>
                    <a:pt x="568" y="4459"/>
                    <a:pt x="669" y="4494"/>
                    <a:pt x="769" y="4494"/>
                  </a:cubicBezTo>
                  <a:cubicBezTo>
                    <a:pt x="909" y="4494"/>
                    <a:pt x="1048" y="4426"/>
                    <a:pt x="1132" y="4301"/>
                  </a:cubicBezTo>
                  <a:cubicBezTo>
                    <a:pt x="1501" y="3777"/>
                    <a:pt x="1263" y="2920"/>
                    <a:pt x="1215" y="2325"/>
                  </a:cubicBezTo>
                  <a:cubicBezTo>
                    <a:pt x="1191" y="2087"/>
                    <a:pt x="1167" y="1849"/>
                    <a:pt x="1144" y="1622"/>
                  </a:cubicBezTo>
                  <a:cubicBezTo>
                    <a:pt x="1096" y="1158"/>
                    <a:pt x="1013" y="694"/>
                    <a:pt x="894" y="241"/>
                  </a:cubicBezTo>
                  <a:cubicBezTo>
                    <a:pt x="851" y="84"/>
                    <a:pt x="704" y="0"/>
                    <a:pt x="5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35"/>
            <p:cNvSpPr/>
            <p:nvPr/>
          </p:nvSpPr>
          <p:spPr>
            <a:xfrm>
              <a:off x="7074114" y="3611971"/>
              <a:ext cx="131983" cy="116281"/>
            </a:xfrm>
            <a:custGeom>
              <a:rect b="b" l="l" r="r" t="t"/>
              <a:pathLst>
                <a:path extrusionOk="0" h="3525" w="4001">
                  <a:moveTo>
                    <a:pt x="2104" y="1"/>
                  </a:moveTo>
                  <a:cubicBezTo>
                    <a:pt x="1947" y="1"/>
                    <a:pt x="1778" y="41"/>
                    <a:pt x="1596" y="131"/>
                  </a:cubicBezTo>
                  <a:cubicBezTo>
                    <a:pt x="976" y="453"/>
                    <a:pt x="595" y="1215"/>
                    <a:pt x="357" y="1834"/>
                  </a:cubicBezTo>
                  <a:cubicBezTo>
                    <a:pt x="155" y="2358"/>
                    <a:pt x="36" y="2905"/>
                    <a:pt x="0" y="3477"/>
                  </a:cubicBezTo>
                  <a:cubicBezTo>
                    <a:pt x="345" y="3132"/>
                    <a:pt x="941" y="2953"/>
                    <a:pt x="1381" y="2893"/>
                  </a:cubicBezTo>
                  <a:cubicBezTo>
                    <a:pt x="1559" y="2870"/>
                    <a:pt x="1738" y="2859"/>
                    <a:pt x="1917" y="2859"/>
                  </a:cubicBezTo>
                  <a:cubicBezTo>
                    <a:pt x="2564" y="2859"/>
                    <a:pt x="3211" y="3009"/>
                    <a:pt x="3798" y="3298"/>
                  </a:cubicBezTo>
                  <a:cubicBezTo>
                    <a:pt x="3858" y="3334"/>
                    <a:pt x="3917" y="3393"/>
                    <a:pt x="3941" y="3465"/>
                  </a:cubicBezTo>
                  <a:cubicBezTo>
                    <a:pt x="3965" y="3477"/>
                    <a:pt x="3977" y="3501"/>
                    <a:pt x="4001" y="3524"/>
                  </a:cubicBezTo>
                  <a:cubicBezTo>
                    <a:pt x="3965" y="2881"/>
                    <a:pt x="3810" y="2239"/>
                    <a:pt x="3548" y="1643"/>
                  </a:cubicBezTo>
                  <a:cubicBezTo>
                    <a:pt x="3257" y="798"/>
                    <a:pt x="2799" y="1"/>
                    <a:pt x="210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35"/>
            <p:cNvSpPr/>
            <p:nvPr/>
          </p:nvSpPr>
          <p:spPr>
            <a:xfrm>
              <a:off x="7064679" y="3706250"/>
              <a:ext cx="145739" cy="71880"/>
            </a:xfrm>
            <a:custGeom>
              <a:rect b="b" l="l" r="r" t="t"/>
              <a:pathLst>
                <a:path extrusionOk="0" h="2179" w="4418">
                  <a:moveTo>
                    <a:pt x="2203" y="1"/>
                  </a:moveTo>
                  <a:cubicBezTo>
                    <a:pt x="2024" y="1"/>
                    <a:pt x="1845" y="12"/>
                    <a:pt x="1667" y="35"/>
                  </a:cubicBezTo>
                  <a:cubicBezTo>
                    <a:pt x="1227" y="95"/>
                    <a:pt x="643" y="274"/>
                    <a:pt x="286" y="619"/>
                  </a:cubicBezTo>
                  <a:cubicBezTo>
                    <a:pt x="108" y="785"/>
                    <a:pt x="0" y="1024"/>
                    <a:pt x="0" y="1262"/>
                  </a:cubicBezTo>
                  <a:cubicBezTo>
                    <a:pt x="0" y="2107"/>
                    <a:pt x="1191" y="2179"/>
                    <a:pt x="1786" y="2179"/>
                  </a:cubicBezTo>
                  <a:lnTo>
                    <a:pt x="1834" y="2179"/>
                  </a:lnTo>
                  <a:cubicBezTo>
                    <a:pt x="1834" y="1667"/>
                    <a:pt x="1882" y="1166"/>
                    <a:pt x="1989" y="678"/>
                  </a:cubicBezTo>
                  <a:cubicBezTo>
                    <a:pt x="2030" y="509"/>
                    <a:pt x="2168" y="428"/>
                    <a:pt x="2309" y="428"/>
                  </a:cubicBezTo>
                  <a:cubicBezTo>
                    <a:pt x="2454" y="428"/>
                    <a:pt x="2601" y="515"/>
                    <a:pt x="2644" y="678"/>
                  </a:cubicBezTo>
                  <a:cubicBezTo>
                    <a:pt x="2763" y="1131"/>
                    <a:pt x="2846" y="1595"/>
                    <a:pt x="2894" y="2059"/>
                  </a:cubicBezTo>
                  <a:cubicBezTo>
                    <a:pt x="3465" y="1940"/>
                    <a:pt x="4013" y="1702"/>
                    <a:pt x="4299" y="1274"/>
                  </a:cubicBezTo>
                  <a:cubicBezTo>
                    <a:pt x="4418" y="1083"/>
                    <a:pt x="4406" y="845"/>
                    <a:pt x="4287" y="678"/>
                  </a:cubicBezTo>
                  <a:cubicBezTo>
                    <a:pt x="4263" y="655"/>
                    <a:pt x="4251" y="631"/>
                    <a:pt x="4227" y="607"/>
                  </a:cubicBezTo>
                  <a:cubicBezTo>
                    <a:pt x="4203" y="535"/>
                    <a:pt x="4144" y="476"/>
                    <a:pt x="4084" y="440"/>
                  </a:cubicBezTo>
                  <a:cubicBezTo>
                    <a:pt x="3497" y="151"/>
                    <a:pt x="2850" y="1"/>
                    <a:pt x="220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35"/>
            <p:cNvSpPr/>
            <p:nvPr/>
          </p:nvSpPr>
          <p:spPr>
            <a:xfrm>
              <a:off x="7122408" y="3720368"/>
              <a:ext cx="49514" cy="148708"/>
            </a:xfrm>
            <a:custGeom>
              <a:rect b="b" l="l" r="r" t="t"/>
              <a:pathLst>
                <a:path extrusionOk="0" h="4508" w="1501">
                  <a:moveTo>
                    <a:pt x="554" y="0"/>
                  </a:moveTo>
                  <a:cubicBezTo>
                    <a:pt x="412" y="0"/>
                    <a:pt x="274" y="81"/>
                    <a:pt x="239" y="250"/>
                  </a:cubicBezTo>
                  <a:cubicBezTo>
                    <a:pt x="132" y="738"/>
                    <a:pt x="84" y="1239"/>
                    <a:pt x="84" y="1739"/>
                  </a:cubicBezTo>
                  <a:cubicBezTo>
                    <a:pt x="84" y="1977"/>
                    <a:pt x="84" y="2215"/>
                    <a:pt x="84" y="2441"/>
                  </a:cubicBezTo>
                  <a:cubicBezTo>
                    <a:pt x="108" y="3072"/>
                    <a:pt x="1" y="3929"/>
                    <a:pt x="489" y="4394"/>
                  </a:cubicBezTo>
                  <a:cubicBezTo>
                    <a:pt x="570" y="4470"/>
                    <a:pt x="673" y="4507"/>
                    <a:pt x="775" y="4507"/>
                  </a:cubicBezTo>
                  <a:cubicBezTo>
                    <a:pt x="911" y="4507"/>
                    <a:pt x="1045" y="4440"/>
                    <a:pt x="1120" y="4310"/>
                  </a:cubicBezTo>
                  <a:cubicBezTo>
                    <a:pt x="1501" y="3786"/>
                    <a:pt x="1263" y="2941"/>
                    <a:pt x="1215" y="2334"/>
                  </a:cubicBezTo>
                  <a:cubicBezTo>
                    <a:pt x="1191" y="2096"/>
                    <a:pt x="1167" y="1870"/>
                    <a:pt x="1144" y="1631"/>
                  </a:cubicBezTo>
                  <a:cubicBezTo>
                    <a:pt x="1096" y="1167"/>
                    <a:pt x="1013" y="703"/>
                    <a:pt x="894" y="250"/>
                  </a:cubicBezTo>
                  <a:cubicBezTo>
                    <a:pt x="851" y="87"/>
                    <a:pt x="701" y="0"/>
                    <a:pt x="55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35"/>
            <p:cNvSpPr/>
            <p:nvPr/>
          </p:nvSpPr>
          <p:spPr>
            <a:xfrm>
              <a:off x="7882407" y="5178515"/>
              <a:ext cx="166950" cy="140395"/>
            </a:xfrm>
            <a:custGeom>
              <a:rect b="b" l="l" r="r" t="t"/>
              <a:pathLst>
                <a:path extrusionOk="0" h="4256" w="5061">
                  <a:moveTo>
                    <a:pt x="2327" y="1"/>
                  </a:moveTo>
                  <a:cubicBezTo>
                    <a:pt x="1340" y="1"/>
                    <a:pt x="840" y="920"/>
                    <a:pt x="607" y="1993"/>
                  </a:cubicBezTo>
                  <a:cubicBezTo>
                    <a:pt x="238" y="2589"/>
                    <a:pt x="0" y="3291"/>
                    <a:pt x="48" y="3922"/>
                  </a:cubicBezTo>
                  <a:cubicBezTo>
                    <a:pt x="186" y="3670"/>
                    <a:pt x="456" y="3517"/>
                    <a:pt x="753" y="3517"/>
                  </a:cubicBezTo>
                  <a:cubicBezTo>
                    <a:pt x="764" y="3517"/>
                    <a:pt x="775" y="3517"/>
                    <a:pt x="786" y="3517"/>
                  </a:cubicBezTo>
                  <a:cubicBezTo>
                    <a:pt x="1274" y="3517"/>
                    <a:pt x="1774" y="3565"/>
                    <a:pt x="2274" y="3601"/>
                  </a:cubicBezTo>
                  <a:cubicBezTo>
                    <a:pt x="2326" y="3575"/>
                    <a:pt x="2382" y="3563"/>
                    <a:pt x="2438" y="3563"/>
                  </a:cubicBezTo>
                  <a:cubicBezTo>
                    <a:pt x="2512" y="3563"/>
                    <a:pt x="2588" y="3584"/>
                    <a:pt x="2655" y="3625"/>
                  </a:cubicBezTo>
                  <a:cubicBezTo>
                    <a:pt x="2846" y="3642"/>
                    <a:pt x="3036" y="3651"/>
                    <a:pt x="3228" y="3651"/>
                  </a:cubicBezTo>
                  <a:cubicBezTo>
                    <a:pt x="3420" y="3651"/>
                    <a:pt x="3614" y="3642"/>
                    <a:pt x="3810" y="3625"/>
                  </a:cubicBezTo>
                  <a:cubicBezTo>
                    <a:pt x="3853" y="3619"/>
                    <a:pt x="3896" y="3616"/>
                    <a:pt x="3938" y="3616"/>
                  </a:cubicBezTo>
                  <a:cubicBezTo>
                    <a:pt x="4341" y="3616"/>
                    <a:pt x="4706" y="3868"/>
                    <a:pt x="4846" y="4256"/>
                  </a:cubicBezTo>
                  <a:cubicBezTo>
                    <a:pt x="5060" y="3422"/>
                    <a:pt x="4751" y="2601"/>
                    <a:pt x="4370" y="1851"/>
                  </a:cubicBezTo>
                  <a:cubicBezTo>
                    <a:pt x="4298" y="1589"/>
                    <a:pt x="4191" y="1327"/>
                    <a:pt x="4060" y="1100"/>
                  </a:cubicBezTo>
                  <a:cubicBezTo>
                    <a:pt x="3858" y="577"/>
                    <a:pt x="3548" y="184"/>
                    <a:pt x="3012" y="160"/>
                  </a:cubicBezTo>
                  <a:cubicBezTo>
                    <a:pt x="2870" y="88"/>
                    <a:pt x="2715" y="29"/>
                    <a:pt x="2560" y="17"/>
                  </a:cubicBezTo>
                  <a:cubicBezTo>
                    <a:pt x="2479" y="6"/>
                    <a:pt x="2402" y="1"/>
                    <a:pt x="2327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35"/>
            <p:cNvSpPr/>
            <p:nvPr/>
          </p:nvSpPr>
          <p:spPr>
            <a:xfrm>
              <a:off x="7706055" y="5074604"/>
              <a:ext cx="174801" cy="154382"/>
            </a:xfrm>
            <a:custGeom>
              <a:rect b="b" l="l" r="r" t="t"/>
              <a:pathLst>
                <a:path extrusionOk="0" h="4680" w="5299">
                  <a:moveTo>
                    <a:pt x="2539" y="1"/>
                  </a:moveTo>
                  <a:cubicBezTo>
                    <a:pt x="2054" y="1"/>
                    <a:pt x="1568" y="193"/>
                    <a:pt x="1167" y="619"/>
                  </a:cubicBezTo>
                  <a:cubicBezTo>
                    <a:pt x="238" y="1607"/>
                    <a:pt x="0" y="3298"/>
                    <a:pt x="12" y="4679"/>
                  </a:cubicBezTo>
                  <a:cubicBezTo>
                    <a:pt x="36" y="4584"/>
                    <a:pt x="96" y="4489"/>
                    <a:pt x="155" y="4405"/>
                  </a:cubicBezTo>
                  <a:cubicBezTo>
                    <a:pt x="584" y="3905"/>
                    <a:pt x="1286" y="3929"/>
                    <a:pt x="1893" y="3893"/>
                  </a:cubicBezTo>
                  <a:cubicBezTo>
                    <a:pt x="2608" y="3869"/>
                    <a:pt x="3310" y="3858"/>
                    <a:pt x="4013" y="3786"/>
                  </a:cubicBezTo>
                  <a:cubicBezTo>
                    <a:pt x="4060" y="3779"/>
                    <a:pt x="4107" y="3776"/>
                    <a:pt x="4154" y="3776"/>
                  </a:cubicBezTo>
                  <a:cubicBezTo>
                    <a:pt x="4574" y="3776"/>
                    <a:pt x="4943" y="4057"/>
                    <a:pt x="5060" y="4465"/>
                  </a:cubicBezTo>
                  <a:cubicBezTo>
                    <a:pt x="5299" y="3334"/>
                    <a:pt x="4882" y="1762"/>
                    <a:pt x="4310" y="976"/>
                  </a:cubicBezTo>
                  <a:cubicBezTo>
                    <a:pt x="3869" y="363"/>
                    <a:pt x="3205" y="1"/>
                    <a:pt x="2539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35"/>
            <p:cNvSpPr/>
            <p:nvPr/>
          </p:nvSpPr>
          <p:spPr>
            <a:xfrm>
              <a:off x="7735513" y="5270187"/>
              <a:ext cx="25961" cy="9171"/>
            </a:xfrm>
            <a:custGeom>
              <a:rect b="b" l="l" r="r" t="t"/>
              <a:pathLst>
                <a:path extrusionOk="0" h="278" w="787">
                  <a:moveTo>
                    <a:pt x="0" y="0"/>
                  </a:moveTo>
                  <a:cubicBezTo>
                    <a:pt x="184" y="173"/>
                    <a:pt x="446" y="277"/>
                    <a:pt x="707" y="277"/>
                  </a:cubicBezTo>
                  <a:cubicBezTo>
                    <a:pt x="733" y="277"/>
                    <a:pt x="760" y="276"/>
                    <a:pt x="786" y="274"/>
                  </a:cubicBezTo>
                  <a:lnTo>
                    <a:pt x="786" y="191"/>
                  </a:lnTo>
                  <a:cubicBezTo>
                    <a:pt x="512" y="155"/>
                    <a:pt x="250" y="96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35"/>
            <p:cNvSpPr/>
            <p:nvPr/>
          </p:nvSpPr>
          <p:spPr>
            <a:xfrm>
              <a:off x="7706847" y="5243863"/>
              <a:ext cx="12205" cy="16527"/>
            </a:xfrm>
            <a:custGeom>
              <a:rect b="b" l="l" r="r" t="t"/>
              <a:pathLst>
                <a:path extrusionOk="0" h="501" w="370">
                  <a:moveTo>
                    <a:pt x="0" y="1"/>
                  </a:moveTo>
                  <a:cubicBezTo>
                    <a:pt x="0" y="12"/>
                    <a:pt x="0" y="24"/>
                    <a:pt x="0" y="24"/>
                  </a:cubicBezTo>
                  <a:cubicBezTo>
                    <a:pt x="0" y="251"/>
                    <a:pt x="155" y="441"/>
                    <a:pt x="369" y="501"/>
                  </a:cubicBezTo>
                  <a:cubicBezTo>
                    <a:pt x="226" y="382"/>
                    <a:pt x="119" y="239"/>
                    <a:pt x="36" y="84"/>
                  </a:cubicBezTo>
                  <a:cubicBezTo>
                    <a:pt x="24" y="48"/>
                    <a:pt x="12" y="24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35"/>
            <p:cNvSpPr/>
            <p:nvPr/>
          </p:nvSpPr>
          <p:spPr>
            <a:xfrm>
              <a:off x="7704868" y="5199132"/>
              <a:ext cx="175197" cy="79335"/>
            </a:xfrm>
            <a:custGeom>
              <a:rect b="b" l="l" r="r" t="t"/>
              <a:pathLst>
                <a:path extrusionOk="0" h="2405" w="5311">
                  <a:moveTo>
                    <a:pt x="4190" y="1"/>
                  </a:moveTo>
                  <a:cubicBezTo>
                    <a:pt x="4143" y="1"/>
                    <a:pt x="4096" y="4"/>
                    <a:pt x="4049" y="11"/>
                  </a:cubicBezTo>
                  <a:cubicBezTo>
                    <a:pt x="3346" y="83"/>
                    <a:pt x="2632" y="94"/>
                    <a:pt x="1929" y="118"/>
                  </a:cubicBezTo>
                  <a:cubicBezTo>
                    <a:pt x="1322" y="154"/>
                    <a:pt x="620" y="130"/>
                    <a:pt x="203" y="630"/>
                  </a:cubicBezTo>
                  <a:cubicBezTo>
                    <a:pt x="132" y="714"/>
                    <a:pt x="84" y="809"/>
                    <a:pt x="48" y="904"/>
                  </a:cubicBezTo>
                  <a:cubicBezTo>
                    <a:pt x="1" y="1047"/>
                    <a:pt x="12" y="1202"/>
                    <a:pt x="60" y="1345"/>
                  </a:cubicBezTo>
                  <a:cubicBezTo>
                    <a:pt x="72" y="1380"/>
                    <a:pt x="84" y="1404"/>
                    <a:pt x="96" y="1428"/>
                  </a:cubicBezTo>
                  <a:cubicBezTo>
                    <a:pt x="179" y="1595"/>
                    <a:pt x="286" y="1738"/>
                    <a:pt x="429" y="1845"/>
                  </a:cubicBezTo>
                  <a:cubicBezTo>
                    <a:pt x="584" y="1976"/>
                    <a:pt x="751" y="2071"/>
                    <a:pt x="929" y="2142"/>
                  </a:cubicBezTo>
                  <a:cubicBezTo>
                    <a:pt x="1191" y="2238"/>
                    <a:pt x="1453" y="2309"/>
                    <a:pt x="1727" y="2345"/>
                  </a:cubicBezTo>
                  <a:cubicBezTo>
                    <a:pt x="1751" y="1785"/>
                    <a:pt x="1917" y="1249"/>
                    <a:pt x="2215" y="773"/>
                  </a:cubicBezTo>
                  <a:cubicBezTo>
                    <a:pt x="2284" y="663"/>
                    <a:pt x="2394" y="613"/>
                    <a:pt x="2503" y="613"/>
                  </a:cubicBezTo>
                  <a:cubicBezTo>
                    <a:pt x="2677" y="613"/>
                    <a:pt x="2851" y="740"/>
                    <a:pt x="2858" y="952"/>
                  </a:cubicBezTo>
                  <a:cubicBezTo>
                    <a:pt x="2882" y="1452"/>
                    <a:pt x="2870" y="1928"/>
                    <a:pt x="2882" y="2404"/>
                  </a:cubicBezTo>
                  <a:cubicBezTo>
                    <a:pt x="3322" y="2404"/>
                    <a:pt x="3739" y="2357"/>
                    <a:pt x="4049" y="2345"/>
                  </a:cubicBezTo>
                  <a:cubicBezTo>
                    <a:pt x="4965" y="2285"/>
                    <a:pt x="5311" y="1357"/>
                    <a:pt x="5096" y="690"/>
                  </a:cubicBezTo>
                  <a:cubicBezTo>
                    <a:pt x="4979" y="282"/>
                    <a:pt x="4610" y="1"/>
                    <a:pt x="419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35"/>
            <p:cNvSpPr/>
            <p:nvPr/>
          </p:nvSpPr>
          <p:spPr>
            <a:xfrm>
              <a:off x="7969593" y="5298061"/>
              <a:ext cx="81314" cy="77982"/>
            </a:xfrm>
            <a:custGeom>
              <a:rect b="b" l="l" r="r" t="t"/>
              <a:pathLst>
                <a:path extrusionOk="0" h="2364" w="2465">
                  <a:moveTo>
                    <a:pt x="1301" y="1"/>
                  </a:moveTo>
                  <a:cubicBezTo>
                    <a:pt x="1252" y="1"/>
                    <a:pt x="1204" y="5"/>
                    <a:pt x="1155" y="13"/>
                  </a:cubicBezTo>
                  <a:cubicBezTo>
                    <a:pt x="959" y="24"/>
                    <a:pt x="765" y="30"/>
                    <a:pt x="573" y="30"/>
                  </a:cubicBezTo>
                  <a:cubicBezTo>
                    <a:pt x="381" y="30"/>
                    <a:pt x="191" y="24"/>
                    <a:pt x="0" y="13"/>
                  </a:cubicBezTo>
                  <a:lnTo>
                    <a:pt x="0" y="13"/>
                  </a:lnTo>
                  <a:cubicBezTo>
                    <a:pt x="36" y="36"/>
                    <a:pt x="72" y="72"/>
                    <a:pt x="96" y="108"/>
                  </a:cubicBezTo>
                  <a:cubicBezTo>
                    <a:pt x="584" y="870"/>
                    <a:pt x="500" y="1644"/>
                    <a:pt x="143" y="2346"/>
                  </a:cubicBezTo>
                  <a:cubicBezTo>
                    <a:pt x="310" y="2358"/>
                    <a:pt x="477" y="2364"/>
                    <a:pt x="645" y="2364"/>
                  </a:cubicBezTo>
                  <a:cubicBezTo>
                    <a:pt x="813" y="2364"/>
                    <a:pt x="983" y="2358"/>
                    <a:pt x="1155" y="2346"/>
                  </a:cubicBezTo>
                  <a:cubicBezTo>
                    <a:pt x="2132" y="2310"/>
                    <a:pt x="2465" y="1310"/>
                    <a:pt x="2191" y="632"/>
                  </a:cubicBezTo>
                  <a:cubicBezTo>
                    <a:pt x="2053" y="250"/>
                    <a:pt x="1689" y="1"/>
                    <a:pt x="130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35"/>
            <p:cNvSpPr/>
            <p:nvPr/>
          </p:nvSpPr>
          <p:spPr>
            <a:xfrm>
              <a:off x="7876106" y="5294499"/>
              <a:ext cx="80951" cy="74684"/>
            </a:xfrm>
            <a:custGeom>
              <a:rect b="b" l="l" r="r" t="t"/>
              <a:pathLst>
                <a:path extrusionOk="0" h="2264" w="2454">
                  <a:moveTo>
                    <a:pt x="932" y="1"/>
                  </a:moveTo>
                  <a:cubicBezTo>
                    <a:pt x="635" y="1"/>
                    <a:pt x="365" y="154"/>
                    <a:pt x="227" y="418"/>
                  </a:cubicBezTo>
                  <a:cubicBezTo>
                    <a:pt x="1" y="847"/>
                    <a:pt x="132" y="1383"/>
                    <a:pt x="525" y="1668"/>
                  </a:cubicBezTo>
                  <a:cubicBezTo>
                    <a:pt x="894" y="1942"/>
                    <a:pt x="1322" y="2145"/>
                    <a:pt x="1763" y="2264"/>
                  </a:cubicBezTo>
                  <a:cubicBezTo>
                    <a:pt x="2084" y="1645"/>
                    <a:pt x="2156" y="1013"/>
                    <a:pt x="2299" y="299"/>
                  </a:cubicBezTo>
                  <a:cubicBezTo>
                    <a:pt x="2311" y="204"/>
                    <a:pt x="2370" y="132"/>
                    <a:pt x="2453" y="85"/>
                  </a:cubicBezTo>
                  <a:cubicBezTo>
                    <a:pt x="1965" y="49"/>
                    <a:pt x="1465" y="1"/>
                    <a:pt x="965" y="1"/>
                  </a:cubicBezTo>
                  <a:cubicBezTo>
                    <a:pt x="954" y="1"/>
                    <a:pt x="943" y="1"/>
                    <a:pt x="93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35"/>
            <p:cNvSpPr/>
            <p:nvPr/>
          </p:nvSpPr>
          <p:spPr>
            <a:xfrm>
              <a:off x="7758275" y="5219320"/>
              <a:ext cx="258655" cy="369955"/>
            </a:xfrm>
            <a:custGeom>
              <a:rect b="b" l="l" r="r" t="t"/>
              <a:pathLst>
                <a:path extrusionOk="0" h="11215" w="7841">
                  <a:moveTo>
                    <a:pt x="884" y="1"/>
                  </a:moveTo>
                  <a:cubicBezTo>
                    <a:pt x="775" y="1"/>
                    <a:pt x="665" y="51"/>
                    <a:pt x="596" y="161"/>
                  </a:cubicBezTo>
                  <a:cubicBezTo>
                    <a:pt x="298" y="637"/>
                    <a:pt x="132" y="1173"/>
                    <a:pt x="96" y="1733"/>
                  </a:cubicBezTo>
                  <a:lnTo>
                    <a:pt x="96" y="1804"/>
                  </a:lnTo>
                  <a:cubicBezTo>
                    <a:pt x="1" y="3566"/>
                    <a:pt x="870" y="5674"/>
                    <a:pt x="1430" y="7055"/>
                  </a:cubicBezTo>
                  <a:cubicBezTo>
                    <a:pt x="1763" y="7888"/>
                    <a:pt x="2168" y="8722"/>
                    <a:pt x="2858" y="9317"/>
                  </a:cubicBezTo>
                  <a:cubicBezTo>
                    <a:pt x="3061" y="9496"/>
                    <a:pt x="3287" y="9638"/>
                    <a:pt x="3525" y="9758"/>
                  </a:cubicBezTo>
                  <a:lnTo>
                    <a:pt x="3632" y="9829"/>
                  </a:lnTo>
                  <a:cubicBezTo>
                    <a:pt x="4556" y="10456"/>
                    <a:pt x="5152" y="11215"/>
                    <a:pt x="6331" y="11215"/>
                  </a:cubicBezTo>
                  <a:cubicBezTo>
                    <a:pt x="6383" y="11215"/>
                    <a:pt x="6436" y="11213"/>
                    <a:pt x="6490" y="11210"/>
                  </a:cubicBezTo>
                  <a:cubicBezTo>
                    <a:pt x="7841" y="11131"/>
                    <a:pt x="7687" y="9244"/>
                    <a:pt x="6421" y="9244"/>
                  </a:cubicBezTo>
                  <a:cubicBezTo>
                    <a:pt x="6359" y="9244"/>
                    <a:pt x="6295" y="9248"/>
                    <a:pt x="6228" y="9257"/>
                  </a:cubicBezTo>
                  <a:cubicBezTo>
                    <a:pt x="6190" y="9263"/>
                    <a:pt x="6151" y="9266"/>
                    <a:pt x="6111" y="9266"/>
                  </a:cubicBezTo>
                  <a:cubicBezTo>
                    <a:pt x="5592" y="9266"/>
                    <a:pt x="4945" y="8788"/>
                    <a:pt x="4513" y="8567"/>
                  </a:cubicBezTo>
                  <a:cubicBezTo>
                    <a:pt x="4323" y="8472"/>
                    <a:pt x="4097" y="8400"/>
                    <a:pt x="3882" y="8305"/>
                  </a:cubicBezTo>
                  <a:cubicBezTo>
                    <a:pt x="4347" y="8019"/>
                    <a:pt x="4716" y="7531"/>
                    <a:pt x="5037" y="7114"/>
                  </a:cubicBezTo>
                  <a:cubicBezTo>
                    <a:pt x="5382" y="6662"/>
                    <a:pt x="5668" y="6174"/>
                    <a:pt x="5906" y="5662"/>
                  </a:cubicBezTo>
                  <a:cubicBezTo>
                    <a:pt x="6168" y="5388"/>
                    <a:pt x="6383" y="5078"/>
                    <a:pt x="6561" y="4745"/>
                  </a:cubicBezTo>
                  <a:cubicBezTo>
                    <a:pt x="6918" y="4031"/>
                    <a:pt x="6990" y="3257"/>
                    <a:pt x="6514" y="2495"/>
                  </a:cubicBezTo>
                  <a:cubicBezTo>
                    <a:pt x="6490" y="2459"/>
                    <a:pt x="6454" y="2423"/>
                    <a:pt x="6406" y="2400"/>
                  </a:cubicBezTo>
                  <a:cubicBezTo>
                    <a:pt x="6344" y="2351"/>
                    <a:pt x="6269" y="2327"/>
                    <a:pt x="6192" y="2327"/>
                  </a:cubicBezTo>
                  <a:cubicBezTo>
                    <a:pt x="6137" y="2327"/>
                    <a:pt x="6080" y="2339"/>
                    <a:pt x="6025" y="2364"/>
                  </a:cubicBezTo>
                  <a:cubicBezTo>
                    <a:pt x="5942" y="2411"/>
                    <a:pt x="5883" y="2483"/>
                    <a:pt x="5871" y="2578"/>
                  </a:cubicBezTo>
                  <a:cubicBezTo>
                    <a:pt x="5728" y="3292"/>
                    <a:pt x="5656" y="3924"/>
                    <a:pt x="5347" y="4555"/>
                  </a:cubicBezTo>
                  <a:cubicBezTo>
                    <a:pt x="5287" y="4662"/>
                    <a:pt x="5216" y="4769"/>
                    <a:pt x="5156" y="4876"/>
                  </a:cubicBezTo>
                  <a:cubicBezTo>
                    <a:pt x="4644" y="5638"/>
                    <a:pt x="3978" y="6269"/>
                    <a:pt x="3346" y="6948"/>
                  </a:cubicBezTo>
                  <a:cubicBezTo>
                    <a:pt x="3323" y="6972"/>
                    <a:pt x="3311" y="6995"/>
                    <a:pt x="3299" y="7019"/>
                  </a:cubicBezTo>
                  <a:cubicBezTo>
                    <a:pt x="3180" y="7114"/>
                    <a:pt x="3049" y="7198"/>
                    <a:pt x="2918" y="7281"/>
                  </a:cubicBezTo>
                  <a:cubicBezTo>
                    <a:pt x="2715" y="6912"/>
                    <a:pt x="2537" y="6531"/>
                    <a:pt x="2370" y="6138"/>
                  </a:cubicBezTo>
                  <a:cubicBezTo>
                    <a:pt x="2001" y="5293"/>
                    <a:pt x="1692" y="4424"/>
                    <a:pt x="1453" y="3531"/>
                  </a:cubicBezTo>
                  <a:cubicBezTo>
                    <a:pt x="1311" y="2959"/>
                    <a:pt x="1251" y="2376"/>
                    <a:pt x="1263" y="1792"/>
                  </a:cubicBezTo>
                  <a:cubicBezTo>
                    <a:pt x="1263" y="1316"/>
                    <a:pt x="1263" y="840"/>
                    <a:pt x="1239" y="340"/>
                  </a:cubicBezTo>
                  <a:cubicBezTo>
                    <a:pt x="1232" y="128"/>
                    <a:pt x="1058" y="1"/>
                    <a:pt x="884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35"/>
            <p:cNvSpPr/>
            <p:nvPr/>
          </p:nvSpPr>
          <p:spPr>
            <a:xfrm>
              <a:off x="5195938" y="3582052"/>
              <a:ext cx="166950" cy="140296"/>
            </a:xfrm>
            <a:custGeom>
              <a:rect b="b" l="l" r="r" t="t"/>
              <a:pathLst>
                <a:path extrusionOk="0" h="4253" w="5061">
                  <a:moveTo>
                    <a:pt x="2343" y="0"/>
                  </a:moveTo>
                  <a:cubicBezTo>
                    <a:pt x="1345" y="0"/>
                    <a:pt x="841" y="923"/>
                    <a:pt x="608" y="1991"/>
                  </a:cubicBezTo>
                  <a:cubicBezTo>
                    <a:pt x="239" y="2586"/>
                    <a:pt x="0" y="3300"/>
                    <a:pt x="36" y="3931"/>
                  </a:cubicBezTo>
                  <a:cubicBezTo>
                    <a:pt x="185" y="3667"/>
                    <a:pt x="456" y="3514"/>
                    <a:pt x="742" y="3514"/>
                  </a:cubicBezTo>
                  <a:cubicBezTo>
                    <a:pt x="753" y="3514"/>
                    <a:pt x="764" y="3514"/>
                    <a:pt x="774" y="3515"/>
                  </a:cubicBezTo>
                  <a:cubicBezTo>
                    <a:pt x="1274" y="3515"/>
                    <a:pt x="1774" y="3562"/>
                    <a:pt x="2263" y="3598"/>
                  </a:cubicBezTo>
                  <a:cubicBezTo>
                    <a:pt x="2319" y="3577"/>
                    <a:pt x="2378" y="3566"/>
                    <a:pt x="2436" y="3566"/>
                  </a:cubicBezTo>
                  <a:cubicBezTo>
                    <a:pt x="2512" y="3566"/>
                    <a:pt x="2588" y="3586"/>
                    <a:pt x="2656" y="3634"/>
                  </a:cubicBezTo>
                  <a:cubicBezTo>
                    <a:pt x="2846" y="3646"/>
                    <a:pt x="3037" y="3652"/>
                    <a:pt x="3227" y="3652"/>
                  </a:cubicBezTo>
                  <a:cubicBezTo>
                    <a:pt x="3418" y="3652"/>
                    <a:pt x="3608" y="3646"/>
                    <a:pt x="3799" y="3634"/>
                  </a:cubicBezTo>
                  <a:cubicBezTo>
                    <a:pt x="3848" y="3626"/>
                    <a:pt x="3898" y="3622"/>
                    <a:pt x="3947" y="3622"/>
                  </a:cubicBezTo>
                  <a:cubicBezTo>
                    <a:pt x="4345" y="3622"/>
                    <a:pt x="4709" y="3871"/>
                    <a:pt x="4846" y="4253"/>
                  </a:cubicBezTo>
                  <a:cubicBezTo>
                    <a:pt x="5061" y="3419"/>
                    <a:pt x="4751" y="2610"/>
                    <a:pt x="4370" y="1860"/>
                  </a:cubicBezTo>
                  <a:cubicBezTo>
                    <a:pt x="4299" y="1586"/>
                    <a:pt x="4191" y="1336"/>
                    <a:pt x="4049" y="1098"/>
                  </a:cubicBezTo>
                  <a:cubicBezTo>
                    <a:pt x="3858" y="574"/>
                    <a:pt x="3537" y="193"/>
                    <a:pt x="3001" y="169"/>
                  </a:cubicBezTo>
                  <a:cubicBezTo>
                    <a:pt x="2870" y="86"/>
                    <a:pt x="2715" y="38"/>
                    <a:pt x="2560" y="14"/>
                  </a:cubicBezTo>
                  <a:cubicBezTo>
                    <a:pt x="2485" y="5"/>
                    <a:pt x="2413" y="0"/>
                    <a:pt x="234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35"/>
            <p:cNvSpPr/>
            <p:nvPr/>
          </p:nvSpPr>
          <p:spPr>
            <a:xfrm>
              <a:off x="5019586" y="3478240"/>
              <a:ext cx="174801" cy="154184"/>
            </a:xfrm>
            <a:custGeom>
              <a:rect b="b" l="l" r="r" t="t"/>
              <a:pathLst>
                <a:path extrusionOk="0" h="4674" w="5299">
                  <a:moveTo>
                    <a:pt x="2542" y="0"/>
                  </a:moveTo>
                  <a:cubicBezTo>
                    <a:pt x="2056" y="0"/>
                    <a:pt x="1569" y="191"/>
                    <a:pt x="1167" y="613"/>
                  </a:cubicBezTo>
                  <a:cubicBezTo>
                    <a:pt x="239" y="1602"/>
                    <a:pt x="1" y="3292"/>
                    <a:pt x="12" y="4673"/>
                  </a:cubicBezTo>
                  <a:cubicBezTo>
                    <a:pt x="36" y="4578"/>
                    <a:pt x="96" y="4483"/>
                    <a:pt x="155" y="4399"/>
                  </a:cubicBezTo>
                  <a:cubicBezTo>
                    <a:pt x="584" y="3899"/>
                    <a:pt x="1286" y="3923"/>
                    <a:pt x="1894" y="3899"/>
                  </a:cubicBezTo>
                  <a:cubicBezTo>
                    <a:pt x="2596" y="3864"/>
                    <a:pt x="3310" y="3852"/>
                    <a:pt x="4013" y="3780"/>
                  </a:cubicBezTo>
                  <a:cubicBezTo>
                    <a:pt x="4059" y="3773"/>
                    <a:pt x="4105" y="3770"/>
                    <a:pt x="4151" y="3770"/>
                  </a:cubicBezTo>
                  <a:cubicBezTo>
                    <a:pt x="4564" y="3770"/>
                    <a:pt x="4943" y="4052"/>
                    <a:pt x="5061" y="4459"/>
                  </a:cubicBezTo>
                  <a:cubicBezTo>
                    <a:pt x="5299" y="3328"/>
                    <a:pt x="4882" y="1756"/>
                    <a:pt x="4311" y="970"/>
                  </a:cubicBezTo>
                  <a:cubicBezTo>
                    <a:pt x="3870" y="358"/>
                    <a:pt x="3207" y="0"/>
                    <a:pt x="25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35"/>
            <p:cNvSpPr/>
            <p:nvPr/>
          </p:nvSpPr>
          <p:spPr>
            <a:xfrm>
              <a:off x="5049044" y="3673229"/>
              <a:ext cx="25961" cy="9566"/>
            </a:xfrm>
            <a:custGeom>
              <a:rect b="b" l="l" r="r" t="t"/>
              <a:pathLst>
                <a:path extrusionOk="0" h="290" w="787">
                  <a:moveTo>
                    <a:pt x="1" y="1"/>
                  </a:moveTo>
                  <a:lnTo>
                    <a:pt x="1" y="1"/>
                  </a:lnTo>
                  <a:cubicBezTo>
                    <a:pt x="184" y="184"/>
                    <a:pt x="437" y="290"/>
                    <a:pt x="704" y="290"/>
                  </a:cubicBezTo>
                  <a:cubicBezTo>
                    <a:pt x="732" y="290"/>
                    <a:pt x="759" y="288"/>
                    <a:pt x="786" y="286"/>
                  </a:cubicBezTo>
                  <a:lnTo>
                    <a:pt x="786" y="203"/>
                  </a:lnTo>
                  <a:cubicBezTo>
                    <a:pt x="512" y="167"/>
                    <a:pt x="251" y="96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35"/>
            <p:cNvSpPr/>
            <p:nvPr/>
          </p:nvSpPr>
          <p:spPr>
            <a:xfrm>
              <a:off x="5020378" y="3646905"/>
              <a:ext cx="11810" cy="16527"/>
            </a:xfrm>
            <a:custGeom>
              <a:rect b="b" l="l" r="r" t="t"/>
              <a:pathLst>
                <a:path extrusionOk="0" h="501" w="358">
                  <a:moveTo>
                    <a:pt x="0" y="1"/>
                  </a:moveTo>
                  <a:cubicBezTo>
                    <a:pt x="0" y="13"/>
                    <a:pt x="0" y="25"/>
                    <a:pt x="0" y="37"/>
                  </a:cubicBezTo>
                  <a:cubicBezTo>
                    <a:pt x="0" y="263"/>
                    <a:pt x="143" y="453"/>
                    <a:pt x="358" y="501"/>
                  </a:cubicBezTo>
                  <a:cubicBezTo>
                    <a:pt x="227" y="394"/>
                    <a:pt x="108" y="251"/>
                    <a:pt x="36" y="96"/>
                  </a:cubicBezTo>
                  <a:cubicBezTo>
                    <a:pt x="24" y="60"/>
                    <a:pt x="12" y="37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35"/>
            <p:cNvSpPr/>
            <p:nvPr/>
          </p:nvSpPr>
          <p:spPr>
            <a:xfrm>
              <a:off x="5018399" y="3602570"/>
              <a:ext cx="175197" cy="79335"/>
            </a:xfrm>
            <a:custGeom>
              <a:rect b="b" l="l" r="r" t="t"/>
              <a:pathLst>
                <a:path extrusionOk="0" h="2405" w="5311">
                  <a:moveTo>
                    <a:pt x="4187" y="1"/>
                  </a:moveTo>
                  <a:cubicBezTo>
                    <a:pt x="4141" y="1"/>
                    <a:pt x="4095" y="4"/>
                    <a:pt x="4049" y="11"/>
                  </a:cubicBezTo>
                  <a:cubicBezTo>
                    <a:pt x="3346" y="83"/>
                    <a:pt x="2632" y="95"/>
                    <a:pt x="1930" y="130"/>
                  </a:cubicBezTo>
                  <a:cubicBezTo>
                    <a:pt x="1322" y="154"/>
                    <a:pt x="620" y="130"/>
                    <a:pt x="191" y="630"/>
                  </a:cubicBezTo>
                  <a:cubicBezTo>
                    <a:pt x="132" y="714"/>
                    <a:pt x="84" y="809"/>
                    <a:pt x="48" y="904"/>
                  </a:cubicBezTo>
                  <a:cubicBezTo>
                    <a:pt x="1" y="1047"/>
                    <a:pt x="1" y="1202"/>
                    <a:pt x="60" y="1345"/>
                  </a:cubicBezTo>
                  <a:cubicBezTo>
                    <a:pt x="72" y="1381"/>
                    <a:pt x="84" y="1404"/>
                    <a:pt x="96" y="1440"/>
                  </a:cubicBezTo>
                  <a:cubicBezTo>
                    <a:pt x="179" y="1595"/>
                    <a:pt x="287" y="1738"/>
                    <a:pt x="429" y="1845"/>
                  </a:cubicBezTo>
                  <a:cubicBezTo>
                    <a:pt x="584" y="1976"/>
                    <a:pt x="751" y="2071"/>
                    <a:pt x="930" y="2143"/>
                  </a:cubicBezTo>
                  <a:cubicBezTo>
                    <a:pt x="1180" y="2238"/>
                    <a:pt x="1453" y="2309"/>
                    <a:pt x="1715" y="2345"/>
                  </a:cubicBezTo>
                  <a:cubicBezTo>
                    <a:pt x="1751" y="1785"/>
                    <a:pt x="1918" y="1250"/>
                    <a:pt x="2203" y="773"/>
                  </a:cubicBezTo>
                  <a:cubicBezTo>
                    <a:pt x="2277" y="663"/>
                    <a:pt x="2389" y="613"/>
                    <a:pt x="2500" y="613"/>
                  </a:cubicBezTo>
                  <a:cubicBezTo>
                    <a:pt x="2676" y="613"/>
                    <a:pt x="2846" y="740"/>
                    <a:pt x="2846" y="952"/>
                  </a:cubicBezTo>
                  <a:cubicBezTo>
                    <a:pt x="2882" y="1452"/>
                    <a:pt x="2870" y="1928"/>
                    <a:pt x="2870" y="2404"/>
                  </a:cubicBezTo>
                  <a:cubicBezTo>
                    <a:pt x="3323" y="2404"/>
                    <a:pt x="3727" y="2357"/>
                    <a:pt x="4049" y="2345"/>
                  </a:cubicBezTo>
                  <a:cubicBezTo>
                    <a:pt x="4966" y="2285"/>
                    <a:pt x="5311" y="1357"/>
                    <a:pt x="5097" y="690"/>
                  </a:cubicBezTo>
                  <a:cubicBezTo>
                    <a:pt x="4979" y="283"/>
                    <a:pt x="4600" y="1"/>
                    <a:pt x="418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35"/>
            <p:cNvSpPr/>
            <p:nvPr/>
          </p:nvSpPr>
          <p:spPr>
            <a:xfrm>
              <a:off x="5283123" y="3701532"/>
              <a:ext cx="81347" cy="77982"/>
            </a:xfrm>
            <a:custGeom>
              <a:rect b="b" l="l" r="r" t="t"/>
              <a:pathLst>
                <a:path extrusionOk="0" h="2364" w="2466">
                  <a:moveTo>
                    <a:pt x="1292" y="0"/>
                  </a:moveTo>
                  <a:cubicBezTo>
                    <a:pt x="1243" y="0"/>
                    <a:pt x="1193" y="4"/>
                    <a:pt x="1144" y="12"/>
                  </a:cubicBezTo>
                  <a:cubicBezTo>
                    <a:pt x="953" y="24"/>
                    <a:pt x="763" y="30"/>
                    <a:pt x="572" y="30"/>
                  </a:cubicBezTo>
                  <a:cubicBezTo>
                    <a:pt x="382" y="30"/>
                    <a:pt x="191" y="24"/>
                    <a:pt x="1" y="12"/>
                  </a:cubicBezTo>
                  <a:lnTo>
                    <a:pt x="1" y="12"/>
                  </a:lnTo>
                  <a:cubicBezTo>
                    <a:pt x="36" y="36"/>
                    <a:pt x="72" y="71"/>
                    <a:pt x="96" y="107"/>
                  </a:cubicBezTo>
                  <a:cubicBezTo>
                    <a:pt x="572" y="869"/>
                    <a:pt x="501" y="1643"/>
                    <a:pt x="144" y="2345"/>
                  </a:cubicBezTo>
                  <a:cubicBezTo>
                    <a:pt x="310" y="2357"/>
                    <a:pt x="477" y="2363"/>
                    <a:pt x="644" y="2363"/>
                  </a:cubicBezTo>
                  <a:cubicBezTo>
                    <a:pt x="810" y="2363"/>
                    <a:pt x="977" y="2357"/>
                    <a:pt x="1144" y="2345"/>
                  </a:cubicBezTo>
                  <a:cubicBezTo>
                    <a:pt x="2120" y="2310"/>
                    <a:pt x="2465" y="1309"/>
                    <a:pt x="2191" y="631"/>
                  </a:cubicBezTo>
                  <a:cubicBezTo>
                    <a:pt x="2054" y="249"/>
                    <a:pt x="1690" y="0"/>
                    <a:pt x="129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35"/>
            <p:cNvSpPr/>
            <p:nvPr/>
          </p:nvSpPr>
          <p:spPr>
            <a:xfrm>
              <a:off x="5189637" y="3697970"/>
              <a:ext cx="80951" cy="74651"/>
            </a:xfrm>
            <a:custGeom>
              <a:rect b="b" l="l" r="r" t="t"/>
              <a:pathLst>
                <a:path extrusionOk="0" h="2263" w="2454">
                  <a:moveTo>
                    <a:pt x="932" y="0"/>
                  </a:moveTo>
                  <a:cubicBezTo>
                    <a:pt x="635" y="0"/>
                    <a:pt x="364" y="153"/>
                    <a:pt x="215" y="417"/>
                  </a:cubicBezTo>
                  <a:cubicBezTo>
                    <a:pt x="1" y="846"/>
                    <a:pt x="120" y="1382"/>
                    <a:pt x="513" y="1668"/>
                  </a:cubicBezTo>
                  <a:cubicBezTo>
                    <a:pt x="894" y="1941"/>
                    <a:pt x="1311" y="2144"/>
                    <a:pt x="1763" y="2263"/>
                  </a:cubicBezTo>
                  <a:cubicBezTo>
                    <a:pt x="2085" y="1644"/>
                    <a:pt x="2156" y="1013"/>
                    <a:pt x="2287" y="298"/>
                  </a:cubicBezTo>
                  <a:cubicBezTo>
                    <a:pt x="2311" y="203"/>
                    <a:pt x="2370" y="132"/>
                    <a:pt x="2454" y="84"/>
                  </a:cubicBezTo>
                  <a:cubicBezTo>
                    <a:pt x="1965" y="48"/>
                    <a:pt x="1465" y="1"/>
                    <a:pt x="965" y="1"/>
                  </a:cubicBezTo>
                  <a:cubicBezTo>
                    <a:pt x="954" y="0"/>
                    <a:pt x="943" y="0"/>
                    <a:pt x="93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35"/>
            <p:cNvSpPr/>
            <p:nvPr/>
          </p:nvSpPr>
          <p:spPr>
            <a:xfrm>
              <a:off x="5071443" y="3622791"/>
              <a:ext cx="258655" cy="369922"/>
            </a:xfrm>
            <a:custGeom>
              <a:rect b="b" l="l" r="r" t="t"/>
              <a:pathLst>
                <a:path extrusionOk="0" h="11214" w="7841">
                  <a:moveTo>
                    <a:pt x="893" y="0"/>
                  </a:moveTo>
                  <a:cubicBezTo>
                    <a:pt x="781" y="0"/>
                    <a:pt x="669" y="50"/>
                    <a:pt x="595" y="160"/>
                  </a:cubicBezTo>
                  <a:cubicBezTo>
                    <a:pt x="310" y="637"/>
                    <a:pt x="143" y="1172"/>
                    <a:pt x="107" y="1732"/>
                  </a:cubicBezTo>
                  <a:lnTo>
                    <a:pt x="107" y="1815"/>
                  </a:lnTo>
                  <a:cubicBezTo>
                    <a:pt x="0" y="3577"/>
                    <a:pt x="869" y="5685"/>
                    <a:pt x="1429" y="7054"/>
                  </a:cubicBezTo>
                  <a:cubicBezTo>
                    <a:pt x="1774" y="7887"/>
                    <a:pt x="2179" y="8721"/>
                    <a:pt x="2870" y="9316"/>
                  </a:cubicBezTo>
                  <a:cubicBezTo>
                    <a:pt x="3060" y="9495"/>
                    <a:pt x="3286" y="9650"/>
                    <a:pt x="3524" y="9769"/>
                  </a:cubicBezTo>
                  <a:lnTo>
                    <a:pt x="3632" y="9840"/>
                  </a:lnTo>
                  <a:cubicBezTo>
                    <a:pt x="4555" y="10456"/>
                    <a:pt x="5162" y="11214"/>
                    <a:pt x="6342" y="11214"/>
                  </a:cubicBezTo>
                  <a:cubicBezTo>
                    <a:pt x="6394" y="11214"/>
                    <a:pt x="6447" y="11212"/>
                    <a:pt x="6501" y="11209"/>
                  </a:cubicBezTo>
                  <a:cubicBezTo>
                    <a:pt x="7841" y="11130"/>
                    <a:pt x="7686" y="9243"/>
                    <a:pt x="6420" y="9243"/>
                  </a:cubicBezTo>
                  <a:cubicBezTo>
                    <a:pt x="6359" y="9243"/>
                    <a:pt x="6294" y="9247"/>
                    <a:pt x="6227" y="9257"/>
                  </a:cubicBezTo>
                  <a:cubicBezTo>
                    <a:pt x="6189" y="9263"/>
                    <a:pt x="6150" y="9265"/>
                    <a:pt x="6111" y="9265"/>
                  </a:cubicBezTo>
                  <a:cubicBezTo>
                    <a:pt x="5593" y="9265"/>
                    <a:pt x="4956" y="8787"/>
                    <a:pt x="4525" y="8566"/>
                  </a:cubicBezTo>
                  <a:cubicBezTo>
                    <a:pt x="4334" y="8471"/>
                    <a:pt x="4108" y="8399"/>
                    <a:pt x="3894" y="8304"/>
                  </a:cubicBezTo>
                  <a:cubicBezTo>
                    <a:pt x="4358" y="8018"/>
                    <a:pt x="4727" y="7530"/>
                    <a:pt x="5048" y="7114"/>
                  </a:cubicBezTo>
                  <a:cubicBezTo>
                    <a:pt x="5382" y="6661"/>
                    <a:pt x="5679" y="6185"/>
                    <a:pt x="5918" y="5673"/>
                  </a:cubicBezTo>
                  <a:cubicBezTo>
                    <a:pt x="6168" y="5387"/>
                    <a:pt x="6394" y="5078"/>
                    <a:pt x="6572" y="4744"/>
                  </a:cubicBezTo>
                  <a:cubicBezTo>
                    <a:pt x="6930" y="4030"/>
                    <a:pt x="7001" y="3256"/>
                    <a:pt x="6525" y="2494"/>
                  </a:cubicBezTo>
                  <a:cubicBezTo>
                    <a:pt x="6501" y="2458"/>
                    <a:pt x="6465" y="2423"/>
                    <a:pt x="6418" y="2399"/>
                  </a:cubicBezTo>
                  <a:cubicBezTo>
                    <a:pt x="6357" y="2351"/>
                    <a:pt x="6280" y="2331"/>
                    <a:pt x="6204" y="2331"/>
                  </a:cubicBezTo>
                  <a:cubicBezTo>
                    <a:pt x="6146" y="2331"/>
                    <a:pt x="6088" y="2342"/>
                    <a:pt x="6037" y="2363"/>
                  </a:cubicBezTo>
                  <a:cubicBezTo>
                    <a:pt x="5953" y="2411"/>
                    <a:pt x="5894" y="2482"/>
                    <a:pt x="5870" y="2577"/>
                  </a:cubicBezTo>
                  <a:cubicBezTo>
                    <a:pt x="5739" y="3292"/>
                    <a:pt x="5668" y="3923"/>
                    <a:pt x="5346" y="4554"/>
                  </a:cubicBezTo>
                  <a:cubicBezTo>
                    <a:pt x="5298" y="4661"/>
                    <a:pt x="5227" y="4768"/>
                    <a:pt x="5167" y="4875"/>
                  </a:cubicBezTo>
                  <a:cubicBezTo>
                    <a:pt x="4644" y="5637"/>
                    <a:pt x="3977" y="6268"/>
                    <a:pt x="3358" y="6947"/>
                  </a:cubicBezTo>
                  <a:cubicBezTo>
                    <a:pt x="3334" y="6971"/>
                    <a:pt x="3322" y="6995"/>
                    <a:pt x="3310" y="7018"/>
                  </a:cubicBezTo>
                  <a:cubicBezTo>
                    <a:pt x="3191" y="7114"/>
                    <a:pt x="3060" y="7197"/>
                    <a:pt x="2929" y="7280"/>
                  </a:cubicBezTo>
                  <a:cubicBezTo>
                    <a:pt x="2727" y="6911"/>
                    <a:pt x="2548" y="6530"/>
                    <a:pt x="2381" y="6137"/>
                  </a:cubicBezTo>
                  <a:cubicBezTo>
                    <a:pt x="2012" y="5292"/>
                    <a:pt x="1703" y="4423"/>
                    <a:pt x="1453" y="3530"/>
                  </a:cubicBezTo>
                  <a:cubicBezTo>
                    <a:pt x="1322" y="2958"/>
                    <a:pt x="1262" y="2375"/>
                    <a:pt x="1274" y="1791"/>
                  </a:cubicBezTo>
                  <a:cubicBezTo>
                    <a:pt x="1274" y="1315"/>
                    <a:pt x="1274" y="839"/>
                    <a:pt x="1250" y="339"/>
                  </a:cubicBezTo>
                  <a:cubicBezTo>
                    <a:pt x="1243" y="127"/>
                    <a:pt x="1069" y="0"/>
                    <a:pt x="893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35"/>
            <p:cNvSpPr/>
            <p:nvPr/>
          </p:nvSpPr>
          <p:spPr>
            <a:xfrm>
              <a:off x="8313652" y="3758733"/>
              <a:ext cx="326708" cy="316218"/>
            </a:xfrm>
            <a:custGeom>
              <a:rect b="b" l="l" r="r" t="t"/>
              <a:pathLst>
                <a:path extrusionOk="0" h="9586" w="9904">
                  <a:moveTo>
                    <a:pt x="3362" y="1"/>
                  </a:moveTo>
                  <a:cubicBezTo>
                    <a:pt x="3123" y="1"/>
                    <a:pt x="2872" y="21"/>
                    <a:pt x="2608" y="64"/>
                  </a:cubicBezTo>
                  <a:cubicBezTo>
                    <a:pt x="2393" y="99"/>
                    <a:pt x="2215" y="254"/>
                    <a:pt x="2143" y="457"/>
                  </a:cubicBezTo>
                  <a:cubicBezTo>
                    <a:pt x="1893" y="480"/>
                    <a:pt x="1655" y="552"/>
                    <a:pt x="1429" y="671"/>
                  </a:cubicBezTo>
                  <a:cubicBezTo>
                    <a:pt x="1750" y="897"/>
                    <a:pt x="2060" y="1147"/>
                    <a:pt x="2358" y="1397"/>
                  </a:cubicBezTo>
                  <a:cubicBezTo>
                    <a:pt x="2703" y="1445"/>
                    <a:pt x="3048" y="1540"/>
                    <a:pt x="3346" y="1600"/>
                  </a:cubicBezTo>
                  <a:cubicBezTo>
                    <a:pt x="4072" y="1754"/>
                    <a:pt x="4787" y="1945"/>
                    <a:pt x="5501" y="2171"/>
                  </a:cubicBezTo>
                  <a:cubicBezTo>
                    <a:pt x="5806" y="2269"/>
                    <a:pt x="5672" y="2707"/>
                    <a:pt x="5392" y="2707"/>
                  </a:cubicBezTo>
                  <a:cubicBezTo>
                    <a:pt x="5366" y="2707"/>
                    <a:pt x="5339" y="2703"/>
                    <a:pt x="5310" y="2695"/>
                  </a:cubicBezTo>
                  <a:cubicBezTo>
                    <a:pt x="4644" y="2493"/>
                    <a:pt x="3977" y="2338"/>
                    <a:pt x="3298" y="2219"/>
                  </a:cubicBezTo>
                  <a:lnTo>
                    <a:pt x="3298" y="2219"/>
                  </a:lnTo>
                  <a:cubicBezTo>
                    <a:pt x="3560" y="2469"/>
                    <a:pt x="3822" y="2731"/>
                    <a:pt x="4084" y="2993"/>
                  </a:cubicBezTo>
                  <a:cubicBezTo>
                    <a:pt x="5168" y="3159"/>
                    <a:pt x="6299" y="3814"/>
                    <a:pt x="7096" y="4433"/>
                  </a:cubicBezTo>
                  <a:cubicBezTo>
                    <a:pt x="7335" y="4620"/>
                    <a:pt x="7195" y="5022"/>
                    <a:pt x="6943" y="5022"/>
                  </a:cubicBezTo>
                  <a:cubicBezTo>
                    <a:pt x="6905" y="5022"/>
                    <a:pt x="6864" y="5013"/>
                    <a:pt x="6823" y="4993"/>
                  </a:cubicBezTo>
                  <a:cubicBezTo>
                    <a:pt x="6334" y="4755"/>
                    <a:pt x="5822" y="4540"/>
                    <a:pt x="5310" y="4350"/>
                  </a:cubicBezTo>
                  <a:lnTo>
                    <a:pt x="5310" y="4350"/>
                  </a:lnTo>
                  <a:cubicBezTo>
                    <a:pt x="5370" y="4421"/>
                    <a:pt x="5430" y="4481"/>
                    <a:pt x="5477" y="4552"/>
                  </a:cubicBezTo>
                  <a:cubicBezTo>
                    <a:pt x="5822" y="4957"/>
                    <a:pt x="6132" y="5398"/>
                    <a:pt x="6442" y="5838"/>
                  </a:cubicBezTo>
                  <a:cubicBezTo>
                    <a:pt x="6499" y="5748"/>
                    <a:pt x="6595" y="5698"/>
                    <a:pt x="6696" y="5698"/>
                  </a:cubicBezTo>
                  <a:cubicBezTo>
                    <a:pt x="6742" y="5698"/>
                    <a:pt x="6789" y="5709"/>
                    <a:pt x="6834" y="5731"/>
                  </a:cubicBezTo>
                  <a:lnTo>
                    <a:pt x="7930" y="6207"/>
                  </a:lnTo>
                  <a:cubicBezTo>
                    <a:pt x="8298" y="6365"/>
                    <a:pt x="8164" y="6904"/>
                    <a:pt x="7832" y="6904"/>
                  </a:cubicBezTo>
                  <a:cubicBezTo>
                    <a:pt x="7789" y="6904"/>
                    <a:pt x="7742" y="6895"/>
                    <a:pt x="7692" y="6874"/>
                  </a:cubicBezTo>
                  <a:lnTo>
                    <a:pt x="6918" y="6564"/>
                  </a:lnTo>
                  <a:lnTo>
                    <a:pt x="6918" y="6564"/>
                  </a:lnTo>
                  <a:cubicBezTo>
                    <a:pt x="7251" y="7088"/>
                    <a:pt x="7585" y="7624"/>
                    <a:pt x="7942" y="8136"/>
                  </a:cubicBezTo>
                  <a:cubicBezTo>
                    <a:pt x="8030" y="8269"/>
                    <a:pt x="7915" y="8427"/>
                    <a:pt x="7796" y="8427"/>
                  </a:cubicBezTo>
                  <a:cubicBezTo>
                    <a:pt x="7755" y="8427"/>
                    <a:pt x="7714" y="8408"/>
                    <a:pt x="7680" y="8362"/>
                  </a:cubicBezTo>
                  <a:cubicBezTo>
                    <a:pt x="7275" y="7838"/>
                    <a:pt x="6834" y="7338"/>
                    <a:pt x="6382" y="6850"/>
                  </a:cubicBezTo>
                  <a:lnTo>
                    <a:pt x="6382" y="6850"/>
                  </a:lnTo>
                  <a:cubicBezTo>
                    <a:pt x="6334" y="7088"/>
                    <a:pt x="6346" y="7338"/>
                    <a:pt x="6394" y="7565"/>
                  </a:cubicBezTo>
                  <a:cubicBezTo>
                    <a:pt x="6430" y="7779"/>
                    <a:pt x="6299" y="7969"/>
                    <a:pt x="6096" y="8005"/>
                  </a:cubicBezTo>
                  <a:cubicBezTo>
                    <a:pt x="6074" y="8009"/>
                    <a:pt x="6052" y="8011"/>
                    <a:pt x="6031" y="8011"/>
                  </a:cubicBezTo>
                  <a:cubicBezTo>
                    <a:pt x="5844" y="8011"/>
                    <a:pt x="5688" y="7877"/>
                    <a:pt x="5656" y="7696"/>
                  </a:cubicBezTo>
                  <a:cubicBezTo>
                    <a:pt x="5537" y="7219"/>
                    <a:pt x="5608" y="6719"/>
                    <a:pt x="5858" y="6291"/>
                  </a:cubicBezTo>
                  <a:cubicBezTo>
                    <a:pt x="5560" y="5993"/>
                    <a:pt x="5275" y="5683"/>
                    <a:pt x="4989" y="5374"/>
                  </a:cubicBezTo>
                  <a:cubicBezTo>
                    <a:pt x="4775" y="5148"/>
                    <a:pt x="4560" y="4921"/>
                    <a:pt x="4346" y="4695"/>
                  </a:cubicBezTo>
                  <a:lnTo>
                    <a:pt x="4346" y="4695"/>
                  </a:lnTo>
                  <a:cubicBezTo>
                    <a:pt x="4358" y="4755"/>
                    <a:pt x="4370" y="4826"/>
                    <a:pt x="4370" y="4874"/>
                  </a:cubicBezTo>
                  <a:cubicBezTo>
                    <a:pt x="4429" y="5255"/>
                    <a:pt x="4679" y="6267"/>
                    <a:pt x="4084" y="6362"/>
                  </a:cubicBezTo>
                  <a:cubicBezTo>
                    <a:pt x="4055" y="6367"/>
                    <a:pt x="4028" y="6370"/>
                    <a:pt x="4001" y="6370"/>
                  </a:cubicBezTo>
                  <a:cubicBezTo>
                    <a:pt x="3490" y="6370"/>
                    <a:pt x="3389" y="5426"/>
                    <a:pt x="3310" y="5064"/>
                  </a:cubicBezTo>
                  <a:cubicBezTo>
                    <a:pt x="3227" y="4659"/>
                    <a:pt x="3060" y="4076"/>
                    <a:pt x="3120" y="3588"/>
                  </a:cubicBezTo>
                  <a:cubicBezTo>
                    <a:pt x="3108" y="3552"/>
                    <a:pt x="3096" y="3516"/>
                    <a:pt x="3084" y="3469"/>
                  </a:cubicBezTo>
                  <a:cubicBezTo>
                    <a:pt x="2763" y="3171"/>
                    <a:pt x="2441" y="2874"/>
                    <a:pt x="2108" y="2588"/>
                  </a:cubicBezTo>
                  <a:lnTo>
                    <a:pt x="2108" y="2600"/>
                  </a:lnTo>
                  <a:cubicBezTo>
                    <a:pt x="2120" y="3028"/>
                    <a:pt x="2167" y="3457"/>
                    <a:pt x="2251" y="3874"/>
                  </a:cubicBezTo>
                  <a:cubicBezTo>
                    <a:pt x="2297" y="4121"/>
                    <a:pt x="2115" y="4260"/>
                    <a:pt x="1923" y="4260"/>
                  </a:cubicBezTo>
                  <a:cubicBezTo>
                    <a:pt x="1773" y="4260"/>
                    <a:pt x="1617" y="4175"/>
                    <a:pt x="1560" y="3993"/>
                  </a:cubicBezTo>
                  <a:cubicBezTo>
                    <a:pt x="1429" y="3528"/>
                    <a:pt x="1405" y="3028"/>
                    <a:pt x="1489" y="2552"/>
                  </a:cubicBezTo>
                  <a:cubicBezTo>
                    <a:pt x="1500" y="2409"/>
                    <a:pt x="1596" y="2302"/>
                    <a:pt x="1739" y="2278"/>
                  </a:cubicBezTo>
                  <a:cubicBezTo>
                    <a:pt x="1358" y="1969"/>
                    <a:pt x="977" y="1683"/>
                    <a:pt x="584" y="1397"/>
                  </a:cubicBezTo>
                  <a:cubicBezTo>
                    <a:pt x="274" y="1838"/>
                    <a:pt x="107" y="2350"/>
                    <a:pt x="84" y="2874"/>
                  </a:cubicBezTo>
                  <a:cubicBezTo>
                    <a:pt x="0" y="4755"/>
                    <a:pt x="1548" y="6255"/>
                    <a:pt x="2989" y="7219"/>
                  </a:cubicBezTo>
                  <a:cubicBezTo>
                    <a:pt x="4608" y="8267"/>
                    <a:pt x="6382" y="9065"/>
                    <a:pt x="8251" y="9553"/>
                  </a:cubicBezTo>
                  <a:cubicBezTo>
                    <a:pt x="8337" y="9575"/>
                    <a:pt x="8425" y="9586"/>
                    <a:pt x="8512" y="9586"/>
                  </a:cubicBezTo>
                  <a:cubicBezTo>
                    <a:pt x="9214" y="9586"/>
                    <a:pt x="9904" y="8902"/>
                    <a:pt x="9501" y="8172"/>
                  </a:cubicBezTo>
                  <a:cubicBezTo>
                    <a:pt x="8043" y="5445"/>
                    <a:pt x="7282" y="1"/>
                    <a:pt x="336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35"/>
            <p:cNvSpPr/>
            <p:nvPr/>
          </p:nvSpPr>
          <p:spPr>
            <a:xfrm>
              <a:off x="8169893" y="3698827"/>
              <a:ext cx="417523" cy="337924"/>
            </a:xfrm>
            <a:custGeom>
              <a:rect b="b" l="l" r="r" t="t"/>
              <a:pathLst>
                <a:path extrusionOk="0" h="10244" w="12657">
                  <a:moveTo>
                    <a:pt x="789" y="0"/>
                  </a:moveTo>
                  <a:cubicBezTo>
                    <a:pt x="592" y="0"/>
                    <a:pt x="400" y="29"/>
                    <a:pt x="215" y="94"/>
                  </a:cubicBezTo>
                  <a:cubicBezTo>
                    <a:pt x="48" y="165"/>
                    <a:pt x="1" y="379"/>
                    <a:pt x="120" y="522"/>
                  </a:cubicBezTo>
                  <a:cubicBezTo>
                    <a:pt x="453" y="963"/>
                    <a:pt x="941" y="1094"/>
                    <a:pt x="1441" y="1308"/>
                  </a:cubicBezTo>
                  <a:cubicBezTo>
                    <a:pt x="2096" y="1570"/>
                    <a:pt x="2739" y="1868"/>
                    <a:pt x="3358" y="2213"/>
                  </a:cubicBezTo>
                  <a:cubicBezTo>
                    <a:pt x="3906" y="2511"/>
                    <a:pt x="4430" y="2856"/>
                    <a:pt x="4942" y="3213"/>
                  </a:cubicBezTo>
                  <a:cubicBezTo>
                    <a:pt x="5335" y="3499"/>
                    <a:pt x="5727" y="3785"/>
                    <a:pt x="6097" y="4094"/>
                  </a:cubicBezTo>
                  <a:cubicBezTo>
                    <a:pt x="5954" y="4118"/>
                    <a:pt x="5858" y="4225"/>
                    <a:pt x="5847" y="4368"/>
                  </a:cubicBezTo>
                  <a:cubicBezTo>
                    <a:pt x="5763" y="4844"/>
                    <a:pt x="5787" y="5332"/>
                    <a:pt x="5918" y="5809"/>
                  </a:cubicBezTo>
                  <a:cubicBezTo>
                    <a:pt x="5976" y="5993"/>
                    <a:pt x="6134" y="6079"/>
                    <a:pt x="6285" y="6079"/>
                  </a:cubicBezTo>
                  <a:cubicBezTo>
                    <a:pt x="6476" y="6079"/>
                    <a:pt x="6655" y="5942"/>
                    <a:pt x="6609" y="5690"/>
                  </a:cubicBezTo>
                  <a:cubicBezTo>
                    <a:pt x="6525" y="5273"/>
                    <a:pt x="6478" y="4844"/>
                    <a:pt x="6466" y="4416"/>
                  </a:cubicBezTo>
                  <a:lnTo>
                    <a:pt x="6466" y="4404"/>
                  </a:lnTo>
                  <a:cubicBezTo>
                    <a:pt x="6799" y="4690"/>
                    <a:pt x="7121" y="4987"/>
                    <a:pt x="7442" y="5285"/>
                  </a:cubicBezTo>
                  <a:cubicBezTo>
                    <a:pt x="7454" y="5321"/>
                    <a:pt x="7466" y="5368"/>
                    <a:pt x="7478" y="5404"/>
                  </a:cubicBezTo>
                  <a:cubicBezTo>
                    <a:pt x="7418" y="5892"/>
                    <a:pt x="7585" y="6475"/>
                    <a:pt x="7668" y="6880"/>
                  </a:cubicBezTo>
                  <a:cubicBezTo>
                    <a:pt x="7747" y="7242"/>
                    <a:pt x="7848" y="8186"/>
                    <a:pt x="8359" y="8186"/>
                  </a:cubicBezTo>
                  <a:cubicBezTo>
                    <a:pt x="8386" y="8186"/>
                    <a:pt x="8413" y="8183"/>
                    <a:pt x="8442" y="8178"/>
                  </a:cubicBezTo>
                  <a:cubicBezTo>
                    <a:pt x="9037" y="8083"/>
                    <a:pt x="8787" y="7071"/>
                    <a:pt x="8728" y="6690"/>
                  </a:cubicBezTo>
                  <a:cubicBezTo>
                    <a:pt x="8728" y="6642"/>
                    <a:pt x="8716" y="6571"/>
                    <a:pt x="8704" y="6511"/>
                  </a:cubicBezTo>
                  <a:lnTo>
                    <a:pt x="8704" y="6511"/>
                  </a:lnTo>
                  <a:cubicBezTo>
                    <a:pt x="8918" y="6737"/>
                    <a:pt x="9133" y="6964"/>
                    <a:pt x="9347" y="7190"/>
                  </a:cubicBezTo>
                  <a:cubicBezTo>
                    <a:pt x="9633" y="7499"/>
                    <a:pt x="9918" y="7809"/>
                    <a:pt x="10216" y="8107"/>
                  </a:cubicBezTo>
                  <a:cubicBezTo>
                    <a:pt x="9966" y="8535"/>
                    <a:pt x="9895" y="9035"/>
                    <a:pt x="10014" y="9512"/>
                  </a:cubicBezTo>
                  <a:cubicBezTo>
                    <a:pt x="10046" y="9693"/>
                    <a:pt x="10202" y="9827"/>
                    <a:pt x="10389" y="9827"/>
                  </a:cubicBezTo>
                  <a:cubicBezTo>
                    <a:pt x="10410" y="9827"/>
                    <a:pt x="10432" y="9825"/>
                    <a:pt x="10454" y="9821"/>
                  </a:cubicBezTo>
                  <a:cubicBezTo>
                    <a:pt x="10657" y="9785"/>
                    <a:pt x="10788" y="9595"/>
                    <a:pt x="10752" y="9381"/>
                  </a:cubicBezTo>
                  <a:cubicBezTo>
                    <a:pt x="10704" y="9154"/>
                    <a:pt x="10692" y="8904"/>
                    <a:pt x="10740" y="8666"/>
                  </a:cubicBezTo>
                  <a:lnTo>
                    <a:pt x="10740" y="8666"/>
                  </a:lnTo>
                  <a:cubicBezTo>
                    <a:pt x="11192" y="9142"/>
                    <a:pt x="11633" y="9654"/>
                    <a:pt x="12038" y="10178"/>
                  </a:cubicBezTo>
                  <a:cubicBezTo>
                    <a:pt x="12072" y="10224"/>
                    <a:pt x="12113" y="10243"/>
                    <a:pt x="12154" y="10243"/>
                  </a:cubicBezTo>
                  <a:cubicBezTo>
                    <a:pt x="12273" y="10243"/>
                    <a:pt x="12388" y="10085"/>
                    <a:pt x="12300" y="9952"/>
                  </a:cubicBezTo>
                  <a:cubicBezTo>
                    <a:pt x="11943" y="9440"/>
                    <a:pt x="11609" y="8904"/>
                    <a:pt x="11276" y="8380"/>
                  </a:cubicBezTo>
                  <a:lnTo>
                    <a:pt x="11276" y="8380"/>
                  </a:lnTo>
                  <a:lnTo>
                    <a:pt x="12050" y="8690"/>
                  </a:lnTo>
                  <a:cubicBezTo>
                    <a:pt x="12100" y="8711"/>
                    <a:pt x="12147" y="8720"/>
                    <a:pt x="12190" y="8720"/>
                  </a:cubicBezTo>
                  <a:cubicBezTo>
                    <a:pt x="12522" y="8720"/>
                    <a:pt x="12656" y="8181"/>
                    <a:pt x="12288" y="8023"/>
                  </a:cubicBezTo>
                  <a:lnTo>
                    <a:pt x="11192" y="7547"/>
                  </a:lnTo>
                  <a:cubicBezTo>
                    <a:pt x="11147" y="7525"/>
                    <a:pt x="11100" y="7514"/>
                    <a:pt x="11053" y="7514"/>
                  </a:cubicBezTo>
                  <a:cubicBezTo>
                    <a:pt x="10952" y="7514"/>
                    <a:pt x="10853" y="7564"/>
                    <a:pt x="10788" y="7654"/>
                  </a:cubicBezTo>
                  <a:cubicBezTo>
                    <a:pt x="10490" y="7202"/>
                    <a:pt x="10180" y="6773"/>
                    <a:pt x="9835" y="6368"/>
                  </a:cubicBezTo>
                  <a:cubicBezTo>
                    <a:pt x="9788" y="6297"/>
                    <a:pt x="9728" y="6225"/>
                    <a:pt x="9668" y="6166"/>
                  </a:cubicBezTo>
                  <a:lnTo>
                    <a:pt x="9668" y="6166"/>
                  </a:lnTo>
                  <a:cubicBezTo>
                    <a:pt x="10180" y="6356"/>
                    <a:pt x="10680" y="6571"/>
                    <a:pt x="11169" y="6809"/>
                  </a:cubicBezTo>
                  <a:cubicBezTo>
                    <a:pt x="11211" y="6829"/>
                    <a:pt x="11252" y="6838"/>
                    <a:pt x="11291" y="6838"/>
                  </a:cubicBezTo>
                  <a:cubicBezTo>
                    <a:pt x="11552" y="6838"/>
                    <a:pt x="11693" y="6426"/>
                    <a:pt x="11454" y="6249"/>
                  </a:cubicBezTo>
                  <a:cubicBezTo>
                    <a:pt x="10657" y="5630"/>
                    <a:pt x="9526" y="4975"/>
                    <a:pt x="8442" y="4809"/>
                  </a:cubicBezTo>
                  <a:cubicBezTo>
                    <a:pt x="8180" y="4547"/>
                    <a:pt x="7918" y="4285"/>
                    <a:pt x="7656" y="4035"/>
                  </a:cubicBezTo>
                  <a:lnTo>
                    <a:pt x="7656" y="4035"/>
                  </a:lnTo>
                  <a:cubicBezTo>
                    <a:pt x="8335" y="4154"/>
                    <a:pt x="9002" y="4309"/>
                    <a:pt x="9668" y="4511"/>
                  </a:cubicBezTo>
                  <a:cubicBezTo>
                    <a:pt x="9697" y="4519"/>
                    <a:pt x="9724" y="4523"/>
                    <a:pt x="9750" y="4523"/>
                  </a:cubicBezTo>
                  <a:cubicBezTo>
                    <a:pt x="10030" y="4523"/>
                    <a:pt x="10164" y="4085"/>
                    <a:pt x="9859" y="3987"/>
                  </a:cubicBezTo>
                  <a:cubicBezTo>
                    <a:pt x="9145" y="3749"/>
                    <a:pt x="8430" y="3570"/>
                    <a:pt x="7704" y="3416"/>
                  </a:cubicBezTo>
                  <a:cubicBezTo>
                    <a:pt x="7406" y="3356"/>
                    <a:pt x="7061" y="3273"/>
                    <a:pt x="6716" y="3213"/>
                  </a:cubicBezTo>
                  <a:cubicBezTo>
                    <a:pt x="6418" y="2963"/>
                    <a:pt x="6108" y="2713"/>
                    <a:pt x="5787" y="2487"/>
                  </a:cubicBezTo>
                  <a:cubicBezTo>
                    <a:pt x="5049" y="1927"/>
                    <a:pt x="4263" y="1439"/>
                    <a:pt x="3453" y="1010"/>
                  </a:cubicBezTo>
                  <a:cubicBezTo>
                    <a:pt x="2708" y="618"/>
                    <a:pt x="1705" y="0"/>
                    <a:pt x="789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35"/>
            <p:cNvSpPr/>
            <p:nvPr/>
          </p:nvSpPr>
          <p:spPr>
            <a:xfrm>
              <a:off x="9041027" y="3840146"/>
              <a:ext cx="57002" cy="56607"/>
            </a:xfrm>
            <a:custGeom>
              <a:rect b="b" l="l" r="r" t="t"/>
              <a:pathLst>
                <a:path extrusionOk="0" h="1716" w="1728">
                  <a:moveTo>
                    <a:pt x="941" y="1"/>
                  </a:moveTo>
                  <a:lnTo>
                    <a:pt x="739" y="25"/>
                  </a:lnTo>
                  <a:cubicBezTo>
                    <a:pt x="608" y="60"/>
                    <a:pt x="489" y="132"/>
                    <a:pt x="405" y="227"/>
                  </a:cubicBezTo>
                  <a:lnTo>
                    <a:pt x="227" y="370"/>
                  </a:lnTo>
                  <a:cubicBezTo>
                    <a:pt x="84" y="525"/>
                    <a:pt x="1" y="727"/>
                    <a:pt x="1" y="929"/>
                  </a:cubicBezTo>
                  <a:cubicBezTo>
                    <a:pt x="1" y="1132"/>
                    <a:pt x="84" y="1334"/>
                    <a:pt x="227" y="1489"/>
                  </a:cubicBezTo>
                  <a:lnTo>
                    <a:pt x="394" y="1608"/>
                  </a:lnTo>
                  <a:cubicBezTo>
                    <a:pt x="513" y="1679"/>
                    <a:pt x="644" y="1715"/>
                    <a:pt x="786" y="1715"/>
                  </a:cubicBezTo>
                  <a:lnTo>
                    <a:pt x="1001" y="1691"/>
                  </a:lnTo>
                  <a:cubicBezTo>
                    <a:pt x="1132" y="1656"/>
                    <a:pt x="1251" y="1584"/>
                    <a:pt x="1346" y="1489"/>
                  </a:cubicBezTo>
                  <a:lnTo>
                    <a:pt x="1334" y="1489"/>
                  </a:lnTo>
                  <a:lnTo>
                    <a:pt x="1477" y="1310"/>
                  </a:lnTo>
                  <a:cubicBezTo>
                    <a:pt x="1548" y="1239"/>
                    <a:pt x="1608" y="1156"/>
                    <a:pt x="1632" y="1060"/>
                  </a:cubicBezTo>
                  <a:cubicBezTo>
                    <a:pt x="1727" y="870"/>
                    <a:pt x="1727" y="656"/>
                    <a:pt x="1632" y="465"/>
                  </a:cubicBezTo>
                  <a:cubicBezTo>
                    <a:pt x="1608" y="370"/>
                    <a:pt x="1548" y="286"/>
                    <a:pt x="1477" y="227"/>
                  </a:cubicBezTo>
                  <a:lnTo>
                    <a:pt x="1334" y="108"/>
                  </a:lnTo>
                  <a:cubicBezTo>
                    <a:pt x="1215" y="36"/>
                    <a:pt x="1072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35"/>
            <p:cNvSpPr/>
            <p:nvPr/>
          </p:nvSpPr>
          <p:spPr>
            <a:xfrm>
              <a:off x="9325775" y="4145709"/>
              <a:ext cx="58157" cy="56607"/>
            </a:xfrm>
            <a:custGeom>
              <a:rect b="b" l="l" r="r" t="t"/>
              <a:pathLst>
                <a:path extrusionOk="0" h="1716" w="1763">
                  <a:moveTo>
                    <a:pt x="941" y="1"/>
                  </a:moveTo>
                  <a:lnTo>
                    <a:pt x="739" y="25"/>
                  </a:lnTo>
                  <a:cubicBezTo>
                    <a:pt x="608" y="60"/>
                    <a:pt x="489" y="132"/>
                    <a:pt x="394" y="227"/>
                  </a:cubicBezTo>
                  <a:lnTo>
                    <a:pt x="227" y="370"/>
                  </a:lnTo>
                  <a:cubicBezTo>
                    <a:pt x="84" y="525"/>
                    <a:pt x="1" y="727"/>
                    <a:pt x="1" y="929"/>
                  </a:cubicBezTo>
                  <a:cubicBezTo>
                    <a:pt x="1" y="1132"/>
                    <a:pt x="84" y="1334"/>
                    <a:pt x="227" y="1489"/>
                  </a:cubicBezTo>
                  <a:lnTo>
                    <a:pt x="382" y="1608"/>
                  </a:lnTo>
                  <a:cubicBezTo>
                    <a:pt x="501" y="1680"/>
                    <a:pt x="644" y="1715"/>
                    <a:pt x="786" y="1715"/>
                  </a:cubicBezTo>
                  <a:lnTo>
                    <a:pt x="989" y="1691"/>
                  </a:lnTo>
                  <a:cubicBezTo>
                    <a:pt x="1120" y="1656"/>
                    <a:pt x="1239" y="1584"/>
                    <a:pt x="1334" y="1489"/>
                  </a:cubicBezTo>
                  <a:lnTo>
                    <a:pt x="1322" y="1477"/>
                  </a:lnTo>
                  <a:lnTo>
                    <a:pt x="1477" y="1310"/>
                  </a:lnTo>
                  <a:cubicBezTo>
                    <a:pt x="1763" y="1001"/>
                    <a:pt x="1763" y="525"/>
                    <a:pt x="1477" y="227"/>
                  </a:cubicBezTo>
                  <a:lnTo>
                    <a:pt x="1322" y="108"/>
                  </a:lnTo>
                  <a:cubicBezTo>
                    <a:pt x="1203" y="36"/>
                    <a:pt x="1072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35"/>
            <p:cNvSpPr/>
            <p:nvPr/>
          </p:nvSpPr>
          <p:spPr>
            <a:xfrm>
              <a:off x="9257425" y="3741183"/>
              <a:ext cx="57398" cy="56969"/>
            </a:xfrm>
            <a:custGeom>
              <a:rect b="b" l="l" r="r" t="t"/>
              <a:pathLst>
                <a:path extrusionOk="0" h="1727" w="1740">
                  <a:moveTo>
                    <a:pt x="965" y="0"/>
                  </a:moveTo>
                  <a:lnTo>
                    <a:pt x="763" y="24"/>
                  </a:lnTo>
                  <a:cubicBezTo>
                    <a:pt x="644" y="60"/>
                    <a:pt x="525" y="131"/>
                    <a:pt x="430" y="227"/>
                  </a:cubicBezTo>
                  <a:lnTo>
                    <a:pt x="251" y="381"/>
                  </a:lnTo>
                  <a:cubicBezTo>
                    <a:pt x="180" y="441"/>
                    <a:pt x="120" y="536"/>
                    <a:pt x="96" y="631"/>
                  </a:cubicBezTo>
                  <a:cubicBezTo>
                    <a:pt x="1" y="822"/>
                    <a:pt x="1" y="1048"/>
                    <a:pt x="96" y="1239"/>
                  </a:cubicBezTo>
                  <a:cubicBezTo>
                    <a:pt x="120" y="1334"/>
                    <a:pt x="180" y="1417"/>
                    <a:pt x="251" y="1489"/>
                  </a:cubicBezTo>
                  <a:lnTo>
                    <a:pt x="418" y="1620"/>
                  </a:lnTo>
                  <a:cubicBezTo>
                    <a:pt x="537" y="1691"/>
                    <a:pt x="668" y="1727"/>
                    <a:pt x="811" y="1727"/>
                  </a:cubicBezTo>
                  <a:lnTo>
                    <a:pt x="1025" y="1691"/>
                  </a:lnTo>
                  <a:cubicBezTo>
                    <a:pt x="1156" y="1655"/>
                    <a:pt x="1275" y="1584"/>
                    <a:pt x="1370" y="1489"/>
                  </a:cubicBezTo>
                  <a:lnTo>
                    <a:pt x="1358" y="1489"/>
                  </a:lnTo>
                  <a:lnTo>
                    <a:pt x="1501" y="1322"/>
                  </a:lnTo>
                  <a:cubicBezTo>
                    <a:pt x="1573" y="1250"/>
                    <a:pt x="1632" y="1167"/>
                    <a:pt x="1668" y="1072"/>
                  </a:cubicBezTo>
                  <a:cubicBezTo>
                    <a:pt x="1715" y="977"/>
                    <a:pt x="1739" y="869"/>
                    <a:pt x="1727" y="774"/>
                  </a:cubicBezTo>
                  <a:cubicBezTo>
                    <a:pt x="1739" y="667"/>
                    <a:pt x="1715" y="560"/>
                    <a:pt x="1668" y="477"/>
                  </a:cubicBezTo>
                  <a:cubicBezTo>
                    <a:pt x="1632" y="381"/>
                    <a:pt x="1573" y="298"/>
                    <a:pt x="1501" y="227"/>
                  </a:cubicBezTo>
                  <a:lnTo>
                    <a:pt x="1358" y="107"/>
                  </a:lnTo>
                  <a:cubicBezTo>
                    <a:pt x="1239" y="36"/>
                    <a:pt x="1108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35"/>
            <p:cNvSpPr/>
            <p:nvPr/>
          </p:nvSpPr>
          <p:spPr>
            <a:xfrm>
              <a:off x="9325775" y="3230999"/>
              <a:ext cx="56211" cy="56574"/>
            </a:xfrm>
            <a:custGeom>
              <a:rect b="b" l="l" r="r" t="t"/>
              <a:pathLst>
                <a:path extrusionOk="0" h="1715" w="1704">
                  <a:moveTo>
                    <a:pt x="941" y="0"/>
                  </a:moveTo>
                  <a:lnTo>
                    <a:pt x="739" y="24"/>
                  </a:lnTo>
                  <a:cubicBezTo>
                    <a:pt x="608" y="60"/>
                    <a:pt x="489" y="131"/>
                    <a:pt x="394" y="214"/>
                  </a:cubicBezTo>
                  <a:lnTo>
                    <a:pt x="227" y="369"/>
                  </a:lnTo>
                  <a:cubicBezTo>
                    <a:pt x="84" y="524"/>
                    <a:pt x="1" y="715"/>
                    <a:pt x="1" y="929"/>
                  </a:cubicBezTo>
                  <a:cubicBezTo>
                    <a:pt x="1" y="1131"/>
                    <a:pt x="84" y="1334"/>
                    <a:pt x="227" y="1488"/>
                  </a:cubicBezTo>
                  <a:lnTo>
                    <a:pt x="382" y="1607"/>
                  </a:lnTo>
                  <a:cubicBezTo>
                    <a:pt x="501" y="1679"/>
                    <a:pt x="644" y="1715"/>
                    <a:pt x="786" y="1715"/>
                  </a:cubicBezTo>
                  <a:lnTo>
                    <a:pt x="989" y="1691"/>
                  </a:lnTo>
                  <a:cubicBezTo>
                    <a:pt x="1120" y="1655"/>
                    <a:pt x="1239" y="1584"/>
                    <a:pt x="1334" y="1488"/>
                  </a:cubicBezTo>
                  <a:lnTo>
                    <a:pt x="1322" y="1477"/>
                  </a:lnTo>
                  <a:lnTo>
                    <a:pt x="1477" y="1310"/>
                  </a:lnTo>
                  <a:cubicBezTo>
                    <a:pt x="1608" y="1155"/>
                    <a:pt x="1691" y="965"/>
                    <a:pt x="1703" y="762"/>
                  </a:cubicBezTo>
                  <a:cubicBezTo>
                    <a:pt x="1691" y="560"/>
                    <a:pt x="1608" y="369"/>
                    <a:pt x="1477" y="214"/>
                  </a:cubicBezTo>
                  <a:lnTo>
                    <a:pt x="1322" y="95"/>
                  </a:lnTo>
                  <a:cubicBezTo>
                    <a:pt x="1203" y="36"/>
                    <a:pt x="1072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35"/>
            <p:cNvSpPr/>
            <p:nvPr/>
          </p:nvSpPr>
          <p:spPr>
            <a:xfrm>
              <a:off x="9209527" y="2844913"/>
              <a:ext cx="58949" cy="56574"/>
            </a:xfrm>
            <a:custGeom>
              <a:rect b="b" l="l" r="r" t="t"/>
              <a:pathLst>
                <a:path extrusionOk="0" h="1715" w="1787">
                  <a:moveTo>
                    <a:pt x="965" y="0"/>
                  </a:moveTo>
                  <a:lnTo>
                    <a:pt x="762" y="24"/>
                  </a:lnTo>
                  <a:cubicBezTo>
                    <a:pt x="643" y="60"/>
                    <a:pt x="524" y="131"/>
                    <a:pt x="429" y="227"/>
                  </a:cubicBezTo>
                  <a:lnTo>
                    <a:pt x="250" y="369"/>
                  </a:lnTo>
                  <a:cubicBezTo>
                    <a:pt x="179" y="441"/>
                    <a:pt x="119" y="524"/>
                    <a:pt x="96" y="619"/>
                  </a:cubicBezTo>
                  <a:cubicBezTo>
                    <a:pt x="0" y="810"/>
                    <a:pt x="0" y="1036"/>
                    <a:pt x="96" y="1227"/>
                  </a:cubicBezTo>
                  <a:cubicBezTo>
                    <a:pt x="119" y="1322"/>
                    <a:pt x="179" y="1417"/>
                    <a:pt x="250" y="1489"/>
                  </a:cubicBezTo>
                  <a:lnTo>
                    <a:pt x="417" y="1608"/>
                  </a:lnTo>
                  <a:cubicBezTo>
                    <a:pt x="536" y="1679"/>
                    <a:pt x="667" y="1715"/>
                    <a:pt x="810" y="1715"/>
                  </a:cubicBezTo>
                  <a:lnTo>
                    <a:pt x="1024" y="1691"/>
                  </a:lnTo>
                  <a:cubicBezTo>
                    <a:pt x="1155" y="1643"/>
                    <a:pt x="1274" y="1584"/>
                    <a:pt x="1370" y="1489"/>
                  </a:cubicBezTo>
                  <a:lnTo>
                    <a:pt x="1358" y="1489"/>
                  </a:lnTo>
                  <a:lnTo>
                    <a:pt x="1501" y="1310"/>
                  </a:lnTo>
                  <a:cubicBezTo>
                    <a:pt x="1786" y="1000"/>
                    <a:pt x="1786" y="524"/>
                    <a:pt x="1501" y="227"/>
                  </a:cubicBezTo>
                  <a:lnTo>
                    <a:pt x="1358" y="107"/>
                  </a:lnTo>
                  <a:cubicBezTo>
                    <a:pt x="1239" y="36"/>
                    <a:pt x="1108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35"/>
            <p:cNvSpPr/>
            <p:nvPr/>
          </p:nvSpPr>
          <p:spPr>
            <a:xfrm>
              <a:off x="9369384" y="2324502"/>
              <a:ext cx="57365" cy="56607"/>
            </a:xfrm>
            <a:custGeom>
              <a:rect b="b" l="l" r="r" t="t"/>
              <a:pathLst>
                <a:path extrusionOk="0" h="1716" w="1739">
                  <a:moveTo>
                    <a:pt x="977" y="1"/>
                  </a:moveTo>
                  <a:lnTo>
                    <a:pt x="762" y="24"/>
                  </a:lnTo>
                  <a:cubicBezTo>
                    <a:pt x="643" y="60"/>
                    <a:pt x="524" y="132"/>
                    <a:pt x="429" y="227"/>
                  </a:cubicBezTo>
                  <a:lnTo>
                    <a:pt x="262" y="370"/>
                  </a:lnTo>
                  <a:cubicBezTo>
                    <a:pt x="179" y="441"/>
                    <a:pt x="131" y="524"/>
                    <a:pt x="96" y="632"/>
                  </a:cubicBezTo>
                  <a:cubicBezTo>
                    <a:pt x="0" y="822"/>
                    <a:pt x="0" y="1048"/>
                    <a:pt x="96" y="1239"/>
                  </a:cubicBezTo>
                  <a:cubicBezTo>
                    <a:pt x="131" y="1334"/>
                    <a:pt x="179" y="1417"/>
                    <a:pt x="262" y="1489"/>
                  </a:cubicBezTo>
                  <a:lnTo>
                    <a:pt x="417" y="1608"/>
                  </a:lnTo>
                  <a:cubicBezTo>
                    <a:pt x="536" y="1679"/>
                    <a:pt x="679" y="1715"/>
                    <a:pt x="810" y="1715"/>
                  </a:cubicBezTo>
                  <a:lnTo>
                    <a:pt x="1024" y="1691"/>
                  </a:lnTo>
                  <a:cubicBezTo>
                    <a:pt x="1155" y="1656"/>
                    <a:pt x="1274" y="1584"/>
                    <a:pt x="1369" y="1489"/>
                  </a:cubicBezTo>
                  <a:lnTo>
                    <a:pt x="1512" y="1310"/>
                  </a:lnTo>
                  <a:cubicBezTo>
                    <a:pt x="1643" y="1167"/>
                    <a:pt x="1727" y="965"/>
                    <a:pt x="1739" y="774"/>
                  </a:cubicBezTo>
                  <a:cubicBezTo>
                    <a:pt x="1727" y="572"/>
                    <a:pt x="1643" y="370"/>
                    <a:pt x="1512" y="227"/>
                  </a:cubicBezTo>
                  <a:lnTo>
                    <a:pt x="1358" y="108"/>
                  </a:lnTo>
                  <a:cubicBezTo>
                    <a:pt x="1239" y="36"/>
                    <a:pt x="1108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35"/>
            <p:cNvSpPr/>
            <p:nvPr/>
          </p:nvSpPr>
          <p:spPr>
            <a:xfrm>
              <a:off x="8879223" y="968716"/>
              <a:ext cx="59345" cy="56969"/>
            </a:xfrm>
            <a:custGeom>
              <a:rect b="b" l="l" r="r" t="t"/>
              <a:pathLst>
                <a:path extrusionOk="0" h="1727" w="1799">
                  <a:moveTo>
                    <a:pt x="1012" y="0"/>
                  </a:moveTo>
                  <a:lnTo>
                    <a:pt x="810" y="24"/>
                  </a:lnTo>
                  <a:cubicBezTo>
                    <a:pt x="679" y="60"/>
                    <a:pt x="560" y="131"/>
                    <a:pt x="477" y="227"/>
                  </a:cubicBezTo>
                  <a:lnTo>
                    <a:pt x="298" y="369"/>
                  </a:lnTo>
                  <a:cubicBezTo>
                    <a:pt x="0" y="691"/>
                    <a:pt x="0" y="1179"/>
                    <a:pt x="298" y="1489"/>
                  </a:cubicBezTo>
                  <a:lnTo>
                    <a:pt x="453" y="1620"/>
                  </a:lnTo>
                  <a:cubicBezTo>
                    <a:pt x="572" y="1679"/>
                    <a:pt x="715" y="1727"/>
                    <a:pt x="858" y="1727"/>
                  </a:cubicBezTo>
                  <a:lnTo>
                    <a:pt x="1060" y="1691"/>
                  </a:lnTo>
                  <a:cubicBezTo>
                    <a:pt x="1191" y="1655"/>
                    <a:pt x="1310" y="1584"/>
                    <a:pt x="1417" y="1489"/>
                  </a:cubicBezTo>
                  <a:lnTo>
                    <a:pt x="1405" y="1489"/>
                  </a:lnTo>
                  <a:lnTo>
                    <a:pt x="1548" y="1310"/>
                  </a:lnTo>
                  <a:cubicBezTo>
                    <a:pt x="1620" y="1250"/>
                    <a:pt x="1679" y="1167"/>
                    <a:pt x="1703" y="1072"/>
                  </a:cubicBezTo>
                  <a:cubicBezTo>
                    <a:pt x="1798" y="881"/>
                    <a:pt x="1798" y="655"/>
                    <a:pt x="1703" y="477"/>
                  </a:cubicBezTo>
                  <a:cubicBezTo>
                    <a:pt x="1679" y="381"/>
                    <a:pt x="1620" y="298"/>
                    <a:pt x="1548" y="227"/>
                  </a:cubicBezTo>
                  <a:lnTo>
                    <a:pt x="1393" y="107"/>
                  </a:lnTo>
                  <a:cubicBezTo>
                    <a:pt x="1286" y="36"/>
                    <a:pt x="1143" y="0"/>
                    <a:pt x="101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35"/>
            <p:cNvSpPr/>
            <p:nvPr/>
          </p:nvSpPr>
          <p:spPr>
            <a:xfrm>
              <a:off x="9185578" y="844221"/>
              <a:ext cx="58949" cy="56574"/>
            </a:xfrm>
            <a:custGeom>
              <a:rect b="b" l="l" r="r" t="t"/>
              <a:pathLst>
                <a:path extrusionOk="0" h="1715" w="1787">
                  <a:moveTo>
                    <a:pt x="1024" y="0"/>
                  </a:moveTo>
                  <a:lnTo>
                    <a:pt x="822" y="24"/>
                  </a:lnTo>
                  <a:cubicBezTo>
                    <a:pt x="691" y="60"/>
                    <a:pt x="572" y="131"/>
                    <a:pt x="476" y="226"/>
                  </a:cubicBezTo>
                  <a:lnTo>
                    <a:pt x="298" y="369"/>
                  </a:lnTo>
                  <a:cubicBezTo>
                    <a:pt x="0" y="679"/>
                    <a:pt x="0" y="1167"/>
                    <a:pt x="298" y="1488"/>
                  </a:cubicBezTo>
                  <a:lnTo>
                    <a:pt x="453" y="1607"/>
                  </a:lnTo>
                  <a:cubicBezTo>
                    <a:pt x="572" y="1679"/>
                    <a:pt x="715" y="1715"/>
                    <a:pt x="857" y="1715"/>
                  </a:cubicBezTo>
                  <a:lnTo>
                    <a:pt x="1060" y="1691"/>
                  </a:lnTo>
                  <a:cubicBezTo>
                    <a:pt x="1191" y="1655"/>
                    <a:pt x="1310" y="1584"/>
                    <a:pt x="1417" y="1488"/>
                  </a:cubicBezTo>
                  <a:cubicBezTo>
                    <a:pt x="1465" y="1429"/>
                    <a:pt x="1512" y="1369"/>
                    <a:pt x="1560" y="1310"/>
                  </a:cubicBezTo>
                  <a:cubicBezTo>
                    <a:pt x="1703" y="1167"/>
                    <a:pt x="1774" y="964"/>
                    <a:pt x="1786" y="774"/>
                  </a:cubicBezTo>
                  <a:cubicBezTo>
                    <a:pt x="1774" y="572"/>
                    <a:pt x="1703" y="369"/>
                    <a:pt x="1560" y="226"/>
                  </a:cubicBezTo>
                  <a:lnTo>
                    <a:pt x="1417" y="107"/>
                  </a:lnTo>
                  <a:cubicBezTo>
                    <a:pt x="1298" y="36"/>
                    <a:pt x="1167" y="0"/>
                    <a:pt x="102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35"/>
            <p:cNvSpPr/>
            <p:nvPr/>
          </p:nvSpPr>
          <p:spPr>
            <a:xfrm>
              <a:off x="9369384" y="596386"/>
              <a:ext cx="59345" cy="56574"/>
            </a:xfrm>
            <a:custGeom>
              <a:rect b="b" l="l" r="r" t="t"/>
              <a:pathLst>
                <a:path extrusionOk="0" h="1715" w="1799">
                  <a:moveTo>
                    <a:pt x="977" y="0"/>
                  </a:moveTo>
                  <a:lnTo>
                    <a:pt x="762" y="24"/>
                  </a:lnTo>
                  <a:cubicBezTo>
                    <a:pt x="643" y="60"/>
                    <a:pt x="524" y="131"/>
                    <a:pt x="429" y="226"/>
                  </a:cubicBezTo>
                  <a:lnTo>
                    <a:pt x="262" y="369"/>
                  </a:lnTo>
                  <a:cubicBezTo>
                    <a:pt x="179" y="441"/>
                    <a:pt x="131" y="536"/>
                    <a:pt x="96" y="631"/>
                  </a:cubicBezTo>
                  <a:cubicBezTo>
                    <a:pt x="0" y="822"/>
                    <a:pt x="0" y="1048"/>
                    <a:pt x="96" y="1238"/>
                  </a:cubicBezTo>
                  <a:cubicBezTo>
                    <a:pt x="131" y="1334"/>
                    <a:pt x="179" y="1417"/>
                    <a:pt x="262" y="1488"/>
                  </a:cubicBezTo>
                  <a:lnTo>
                    <a:pt x="417" y="1608"/>
                  </a:lnTo>
                  <a:cubicBezTo>
                    <a:pt x="536" y="1679"/>
                    <a:pt x="679" y="1715"/>
                    <a:pt x="810" y="1715"/>
                  </a:cubicBezTo>
                  <a:lnTo>
                    <a:pt x="1024" y="1691"/>
                  </a:lnTo>
                  <a:cubicBezTo>
                    <a:pt x="1155" y="1643"/>
                    <a:pt x="1274" y="1584"/>
                    <a:pt x="1369" y="1488"/>
                  </a:cubicBezTo>
                  <a:lnTo>
                    <a:pt x="1512" y="1310"/>
                  </a:lnTo>
                  <a:cubicBezTo>
                    <a:pt x="1739" y="1096"/>
                    <a:pt x="1798" y="750"/>
                    <a:pt x="1667" y="476"/>
                  </a:cubicBezTo>
                  <a:cubicBezTo>
                    <a:pt x="1643" y="381"/>
                    <a:pt x="1584" y="298"/>
                    <a:pt x="1512" y="226"/>
                  </a:cubicBezTo>
                  <a:lnTo>
                    <a:pt x="1358" y="107"/>
                  </a:lnTo>
                  <a:cubicBezTo>
                    <a:pt x="1239" y="36"/>
                    <a:pt x="1108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35"/>
            <p:cNvSpPr/>
            <p:nvPr/>
          </p:nvSpPr>
          <p:spPr>
            <a:xfrm>
              <a:off x="8955028" y="83430"/>
              <a:ext cx="56574" cy="56211"/>
            </a:xfrm>
            <a:custGeom>
              <a:rect b="b" l="l" r="r" t="t"/>
              <a:pathLst>
                <a:path extrusionOk="0" h="1704" w="1715">
                  <a:moveTo>
                    <a:pt x="941" y="1"/>
                  </a:moveTo>
                  <a:lnTo>
                    <a:pt x="738" y="24"/>
                  </a:lnTo>
                  <a:cubicBezTo>
                    <a:pt x="619" y="60"/>
                    <a:pt x="500" y="132"/>
                    <a:pt x="405" y="227"/>
                  </a:cubicBezTo>
                  <a:lnTo>
                    <a:pt x="226" y="370"/>
                  </a:lnTo>
                  <a:cubicBezTo>
                    <a:pt x="155" y="441"/>
                    <a:pt x="95" y="525"/>
                    <a:pt x="72" y="620"/>
                  </a:cubicBezTo>
                  <a:cubicBezTo>
                    <a:pt x="24" y="715"/>
                    <a:pt x="0" y="822"/>
                    <a:pt x="0" y="917"/>
                  </a:cubicBezTo>
                  <a:cubicBezTo>
                    <a:pt x="0" y="1025"/>
                    <a:pt x="24" y="1132"/>
                    <a:pt x="72" y="1215"/>
                  </a:cubicBezTo>
                  <a:cubicBezTo>
                    <a:pt x="95" y="1310"/>
                    <a:pt x="155" y="1406"/>
                    <a:pt x="226" y="1477"/>
                  </a:cubicBezTo>
                  <a:lnTo>
                    <a:pt x="393" y="1596"/>
                  </a:lnTo>
                  <a:cubicBezTo>
                    <a:pt x="512" y="1668"/>
                    <a:pt x="643" y="1703"/>
                    <a:pt x="786" y="1703"/>
                  </a:cubicBezTo>
                  <a:lnTo>
                    <a:pt x="1000" y="1679"/>
                  </a:lnTo>
                  <a:cubicBezTo>
                    <a:pt x="1126" y="1645"/>
                    <a:pt x="1241" y="1578"/>
                    <a:pt x="1335" y="1488"/>
                  </a:cubicBezTo>
                  <a:lnTo>
                    <a:pt x="1335" y="1488"/>
                  </a:lnTo>
                  <a:cubicBezTo>
                    <a:pt x="1334" y="1488"/>
                    <a:pt x="1334" y="1489"/>
                    <a:pt x="1334" y="1489"/>
                  </a:cubicBezTo>
                  <a:lnTo>
                    <a:pt x="1345" y="1477"/>
                  </a:lnTo>
                  <a:lnTo>
                    <a:pt x="1345" y="1477"/>
                  </a:lnTo>
                  <a:cubicBezTo>
                    <a:pt x="1342" y="1481"/>
                    <a:pt x="1338" y="1484"/>
                    <a:pt x="1335" y="1488"/>
                  </a:cubicBezTo>
                  <a:lnTo>
                    <a:pt x="1335" y="1488"/>
                  </a:lnTo>
                  <a:cubicBezTo>
                    <a:pt x="1382" y="1429"/>
                    <a:pt x="1429" y="1370"/>
                    <a:pt x="1477" y="1322"/>
                  </a:cubicBezTo>
                  <a:cubicBezTo>
                    <a:pt x="1548" y="1251"/>
                    <a:pt x="1608" y="1167"/>
                    <a:pt x="1643" y="1072"/>
                  </a:cubicBezTo>
                  <a:cubicBezTo>
                    <a:pt x="1691" y="977"/>
                    <a:pt x="1715" y="870"/>
                    <a:pt x="1703" y="775"/>
                  </a:cubicBezTo>
                  <a:cubicBezTo>
                    <a:pt x="1715" y="667"/>
                    <a:pt x="1691" y="560"/>
                    <a:pt x="1643" y="477"/>
                  </a:cubicBezTo>
                  <a:cubicBezTo>
                    <a:pt x="1608" y="382"/>
                    <a:pt x="1548" y="298"/>
                    <a:pt x="1477" y="227"/>
                  </a:cubicBezTo>
                  <a:lnTo>
                    <a:pt x="1334" y="108"/>
                  </a:lnTo>
                  <a:cubicBezTo>
                    <a:pt x="1215" y="36"/>
                    <a:pt x="1084" y="1"/>
                    <a:pt x="9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35"/>
            <p:cNvSpPr/>
            <p:nvPr/>
          </p:nvSpPr>
          <p:spPr>
            <a:xfrm>
              <a:off x="9301034" y="128920"/>
              <a:ext cx="56607" cy="55881"/>
            </a:xfrm>
            <a:custGeom>
              <a:rect b="b" l="l" r="r" t="t"/>
              <a:pathLst>
                <a:path extrusionOk="0" h="1694" w="1716">
                  <a:moveTo>
                    <a:pt x="994" y="1"/>
                  </a:moveTo>
                  <a:cubicBezTo>
                    <a:pt x="980" y="1"/>
                    <a:pt x="967" y="2"/>
                    <a:pt x="953" y="3"/>
                  </a:cubicBezTo>
                  <a:lnTo>
                    <a:pt x="751" y="27"/>
                  </a:lnTo>
                  <a:cubicBezTo>
                    <a:pt x="620" y="62"/>
                    <a:pt x="501" y="122"/>
                    <a:pt x="405" y="217"/>
                  </a:cubicBezTo>
                  <a:lnTo>
                    <a:pt x="239" y="360"/>
                  </a:lnTo>
                  <a:cubicBezTo>
                    <a:pt x="155" y="431"/>
                    <a:pt x="108" y="515"/>
                    <a:pt x="72" y="622"/>
                  </a:cubicBezTo>
                  <a:cubicBezTo>
                    <a:pt x="24" y="705"/>
                    <a:pt x="1" y="812"/>
                    <a:pt x="1" y="920"/>
                  </a:cubicBezTo>
                  <a:cubicBezTo>
                    <a:pt x="1" y="1015"/>
                    <a:pt x="24" y="1122"/>
                    <a:pt x="72" y="1217"/>
                  </a:cubicBezTo>
                  <a:cubicBezTo>
                    <a:pt x="108" y="1312"/>
                    <a:pt x="155" y="1396"/>
                    <a:pt x="239" y="1467"/>
                  </a:cubicBezTo>
                  <a:lnTo>
                    <a:pt x="393" y="1586"/>
                  </a:lnTo>
                  <a:cubicBezTo>
                    <a:pt x="513" y="1658"/>
                    <a:pt x="655" y="1693"/>
                    <a:pt x="786" y="1693"/>
                  </a:cubicBezTo>
                  <a:lnTo>
                    <a:pt x="1001" y="1670"/>
                  </a:lnTo>
                  <a:cubicBezTo>
                    <a:pt x="1129" y="1635"/>
                    <a:pt x="1246" y="1565"/>
                    <a:pt x="1340" y="1473"/>
                  </a:cubicBezTo>
                  <a:lnTo>
                    <a:pt x="1340" y="1473"/>
                  </a:lnTo>
                  <a:cubicBezTo>
                    <a:pt x="1338" y="1475"/>
                    <a:pt x="1336" y="1477"/>
                    <a:pt x="1334" y="1479"/>
                  </a:cubicBezTo>
                  <a:lnTo>
                    <a:pt x="1346" y="1467"/>
                  </a:lnTo>
                  <a:lnTo>
                    <a:pt x="1346" y="1467"/>
                  </a:lnTo>
                  <a:cubicBezTo>
                    <a:pt x="1344" y="1469"/>
                    <a:pt x="1342" y="1471"/>
                    <a:pt x="1340" y="1473"/>
                  </a:cubicBezTo>
                  <a:lnTo>
                    <a:pt x="1340" y="1473"/>
                  </a:lnTo>
                  <a:cubicBezTo>
                    <a:pt x="1386" y="1427"/>
                    <a:pt x="1432" y="1370"/>
                    <a:pt x="1489" y="1312"/>
                  </a:cubicBezTo>
                  <a:cubicBezTo>
                    <a:pt x="1560" y="1241"/>
                    <a:pt x="1608" y="1158"/>
                    <a:pt x="1644" y="1062"/>
                  </a:cubicBezTo>
                  <a:cubicBezTo>
                    <a:pt x="1691" y="967"/>
                    <a:pt x="1715" y="872"/>
                    <a:pt x="1703" y="765"/>
                  </a:cubicBezTo>
                  <a:cubicBezTo>
                    <a:pt x="1715" y="658"/>
                    <a:pt x="1691" y="562"/>
                    <a:pt x="1644" y="467"/>
                  </a:cubicBezTo>
                  <a:cubicBezTo>
                    <a:pt x="1608" y="372"/>
                    <a:pt x="1560" y="289"/>
                    <a:pt x="1489" y="217"/>
                  </a:cubicBezTo>
                  <a:lnTo>
                    <a:pt x="1334" y="98"/>
                  </a:lnTo>
                  <a:cubicBezTo>
                    <a:pt x="1227" y="45"/>
                    <a:pt x="1111" y="1"/>
                    <a:pt x="99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35"/>
            <p:cNvSpPr/>
            <p:nvPr/>
          </p:nvSpPr>
          <p:spPr>
            <a:xfrm>
              <a:off x="8757862" y="4394171"/>
              <a:ext cx="57365" cy="52978"/>
            </a:xfrm>
            <a:custGeom>
              <a:rect b="b" l="l" r="r" t="t"/>
              <a:pathLst>
                <a:path extrusionOk="0" h="1606" w="1739">
                  <a:moveTo>
                    <a:pt x="841" y="1"/>
                  </a:moveTo>
                  <a:cubicBezTo>
                    <a:pt x="771" y="1"/>
                    <a:pt x="702" y="11"/>
                    <a:pt x="635" y="29"/>
                  </a:cubicBezTo>
                  <a:lnTo>
                    <a:pt x="635" y="29"/>
                  </a:lnTo>
                  <a:cubicBezTo>
                    <a:pt x="382" y="37"/>
                    <a:pt x="164" y="190"/>
                    <a:pt x="60" y="422"/>
                  </a:cubicBezTo>
                  <a:cubicBezTo>
                    <a:pt x="12" y="529"/>
                    <a:pt x="0" y="648"/>
                    <a:pt x="12" y="755"/>
                  </a:cubicBezTo>
                  <a:cubicBezTo>
                    <a:pt x="12" y="815"/>
                    <a:pt x="36" y="875"/>
                    <a:pt x="60" y="922"/>
                  </a:cubicBezTo>
                  <a:cubicBezTo>
                    <a:pt x="80" y="994"/>
                    <a:pt x="118" y="1056"/>
                    <a:pt x="166" y="1103"/>
                  </a:cubicBezTo>
                  <a:lnTo>
                    <a:pt x="166" y="1103"/>
                  </a:lnTo>
                  <a:cubicBezTo>
                    <a:pt x="228" y="1226"/>
                    <a:pt x="325" y="1337"/>
                    <a:pt x="441" y="1410"/>
                  </a:cubicBezTo>
                  <a:lnTo>
                    <a:pt x="560" y="1494"/>
                  </a:lnTo>
                  <a:cubicBezTo>
                    <a:pt x="680" y="1566"/>
                    <a:pt x="817" y="1606"/>
                    <a:pt x="955" y="1606"/>
                  </a:cubicBezTo>
                  <a:cubicBezTo>
                    <a:pt x="1022" y="1606"/>
                    <a:pt x="1089" y="1596"/>
                    <a:pt x="1155" y="1577"/>
                  </a:cubicBezTo>
                  <a:cubicBezTo>
                    <a:pt x="1381" y="1517"/>
                    <a:pt x="1572" y="1351"/>
                    <a:pt x="1655" y="1125"/>
                  </a:cubicBezTo>
                  <a:cubicBezTo>
                    <a:pt x="1739" y="934"/>
                    <a:pt x="1739" y="720"/>
                    <a:pt x="1655" y="529"/>
                  </a:cubicBezTo>
                  <a:cubicBezTo>
                    <a:pt x="1572" y="315"/>
                    <a:pt x="1381" y="148"/>
                    <a:pt x="1155" y="89"/>
                  </a:cubicBezTo>
                  <a:lnTo>
                    <a:pt x="1167" y="77"/>
                  </a:lnTo>
                  <a:lnTo>
                    <a:pt x="1048" y="29"/>
                  </a:lnTo>
                  <a:cubicBezTo>
                    <a:pt x="980" y="10"/>
                    <a:pt x="910" y="1"/>
                    <a:pt x="84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35"/>
            <p:cNvSpPr/>
            <p:nvPr/>
          </p:nvSpPr>
          <p:spPr>
            <a:xfrm>
              <a:off x="8585040" y="4210134"/>
              <a:ext cx="61291" cy="47568"/>
            </a:xfrm>
            <a:custGeom>
              <a:rect b="b" l="l" r="r" t="t"/>
              <a:pathLst>
                <a:path extrusionOk="0" h="1442" w="1858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35"/>
            <p:cNvSpPr/>
            <p:nvPr/>
          </p:nvSpPr>
          <p:spPr>
            <a:xfrm>
              <a:off x="8949519" y="2899903"/>
              <a:ext cx="66008" cy="51065"/>
            </a:xfrm>
            <a:custGeom>
              <a:rect b="b" l="l" r="r" t="t"/>
              <a:pathLst>
                <a:path extrusionOk="0" h="1548" w="2001">
                  <a:moveTo>
                    <a:pt x="1001" y="0"/>
                  </a:moveTo>
                  <a:cubicBezTo>
                    <a:pt x="0" y="0"/>
                    <a:pt x="0" y="1548"/>
                    <a:pt x="1001" y="1548"/>
                  </a:cubicBezTo>
                  <a:cubicBezTo>
                    <a:pt x="2001" y="1548"/>
                    <a:pt x="2001" y="0"/>
                    <a:pt x="100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35"/>
            <p:cNvSpPr/>
            <p:nvPr/>
          </p:nvSpPr>
          <p:spPr>
            <a:xfrm>
              <a:off x="8329354" y="3480384"/>
              <a:ext cx="62874" cy="49118"/>
            </a:xfrm>
            <a:custGeom>
              <a:rect b="b" l="l" r="r" t="t"/>
              <a:pathLst>
                <a:path extrusionOk="0" h="1489" w="1906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06" y="1489"/>
                    <a:pt x="1906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35"/>
            <p:cNvSpPr/>
            <p:nvPr/>
          </p:nvSpPr>
          <p:spPr>
            <a:xfrm>
              <a:off x="7764179" y="3473325"/>
              <a:ext cx="49118" cy="38529"/>
            </a:xfrm>
            <a:custGeom>
              <a:rect b="b" l="l" r="r" t="t"/>
              <a:pathLst>
                <a:path extrusionOk="0" h="1168" w="1489">
                  <a:moveTo>
                    <a:pt x="751" y="0"/>
                  </a:moveTo>
                  <a:cubicBezTo>
                    <a:pt x="0" y="0"/>
                    <a:pt x="0" y="1167"/>
                    <a:pt x="751" y="1167"/>
                  </a:cubicBezTo>
                  <a:cubicBezTo>
                    <a:pt x="1489" y="1167"/>
                    <a:pt x="1489" y="0"/>
                    <a:pt x="75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35"/>
            <p:cNvSpPr/>
            <p:nvPr/>
          </p:nvSpPr>
          <p:spPr>
            <a:xfrm>
              <a:off x="7747290" y="3707800"/>
              <a:ext cx="70725" cy="55023"/>
            </a:xfrm>
            <a:custGeom>
              <a:rect b="b" l="l" r="r" t="t"/>
              <a:pathLst>
                <a:path extrusionOk="0" h="1668" w="2144">
                  <a:moveTo>
                    <a:pt x="1072" y="0"/>
                  </a:moveTo>
                  <a:cubicBezTo>
                    <a:pt x="0" y="0"/>
                    <a:pt x="0" y="1667"/>
                    <a:pt x="1072" y="1667"/>
                  </a:cubicBezTo>
                  <a:cubicBezTo>
                    <a:pt x="2144" y="1667"/>
                    <a:pt x="2144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35"/>
            <p:cNvSpPr/>
            <p:nvPr/>
          </p:nvSpPr>
          <p:spPr>
            <a:xfrm>
              <a:off x="7708793" y="4235270"/>
              <a:ext cx="60532" cy="46776"/>
            </a:xfrm>
            <a:custGeom>
              <a:rect b="b" l="l" r="r" t="t"/>
              <a:pathLst>
                <a:path extrusionOk="0" h="1418" w="1835">
                  <a:moveTo>
                    <a:pt x="917" y="0"/>
                  </a:moveTo>
                  <a:cubicBezTo>
                    <a:pt x="1" y="0"/>
                    <a:pt x="1" y="1417"/>
                    <a:pt x="917" y="1417"/>
                  </a:cubicBezTo>
                  <a:cubicBezTo>
                    <a:pt x="1834" y="1417"/>
                    <a:pt x="1834" y="0"/>
                    <a:pt x="91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35"/>
            <p:cNvSpPr/>
            <p:nvPr/>
          </p:nvSpPr>
          <p:spPr>
            <a:xfrm>
              <a:off x="6397375" y="4137858"/>
              <a:ext cx="60532" cy="46776"/>
            </a:xfrm>
            <a:custGeom>
              <a:rect b="b" l="l" r="r" t="t"/>
              <a:pathLst>
                <a:path extrusionOk="0" h="1418" w="1835">
                  <a:moveTo>
                    <a:pt x="917" y="1"/>
                  </a:moveTo>
                  <a:cubicBezTo>
                    <a:pt x="13" y="1"/>
                    <a:pt x="1" y="1417"/>
                    <a:pt x="917" y="1417"/>
                  </a:cubicBezTo>
                  <a:cubicBezTo>
                    <a:pt x="1822" y="1417"/>
                    <a:pt x="1834" y="1"/>
                    <a:pt x="9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35"/>
            <p:cNvSpPr/>
            <p:nvPr/>
          </p:nvSpPr>
          <p:spPr>
            <a:xfrm>
              <a:off x="5057291" y="4000003"/>
              <a:ext cx="60136" cy="46776"/>
            </a:xfrm>
            <a:custGeom>
              <a:rect b="b" l="l" r="r" t="t"/>
              <a:pathLst>
                <a:path extrusionOk="0" h="1418" w="1823">
                  <a:moveTo>
                    <a:pt x="917" y="1"/>
                  </a:moveTo>
                  <a:cubicBezTo>
                    <a:pt x="1" y="1"/>
                    <a:pt x="1" y="1417"/>
                    <a:pt x="917" y="1417"/>
                  </a:cubicBezTo>
                  <a:cubicBezTo>
                    <a:pt x="1822" y="1417"/>
                    <a:pt x="1822" y="1"/>
                    <a:pt x="9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35"/>
            <p:cNvSpPr/>
            <p:nvPr/>
          </p:nvSpPr>
          <p:spPr>
            <a:xfrm>
              <a:off x="5149194" y="4293394"/>
              <a:ext cx="60532" cy="47172"/>
            </a:xfrm>
            <a:custGeom>
              <a:rect b="b" l="l" r="r" t="t"/>
              <a:pathLst>
                <a:path extrusionOk="0" h="1430" w="1835">
                  <a:moveTo>
                    <a:pt x="917" y="0"/>
                  </a:moveTo>
                  <a:cubicBezTo>
                    <a:pt x="1" y="0"/>
                    <a:pt x="1" y="1429"/>
                    <a:pt x="917" y="1429"/>
                  </a:cubicBezTo>
                  <a:cubicBezTo>
                    <a:pt x="1822" y="1429"/>
                    <a:pt x="1834" y="0"/>
                    <a:pt x="91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35"/>
            <p:cNvSpPr/>
            <p:nvPr/>
          </p:nvSpPr>
          <p:spPr>
            <a:xfrm>
              <a:off x="5859316" y="5236804"/>
              <a:ext cx="60103" cy="46776"/>
            </a:xfrm>
            <a:custGeom>
              <a:rect b="b" l="l" r="r" t="t"/>
              <a:pathLst>
                <a:path extrusionOk="0" h="1418" w="1822">
                  <a:moveTo>
                    <a:pt x="917" y="0"/>
                  </a:moveTo>
                  <a:cubicBezTo>
                    <a:pt x="0" y="0"/>
                    <a:pt x="0" y="1417"/>
                    <a:pt x="917" y="1417"/>
                  </a:cubicBezTo>
                  <a:cubicBezTo>
                    <a:pt x="1822" y="1417"/>
                    <a:pt x="1822" y="0"/>
                    <a:pt x="91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35"/>
            <p:cNvSpPr/>
            <p:nvPr/>
          </p:nvSpPr>
          <p:spPr>
            <a:xfrm>
              <a:off x="7812869" y="4433228"/>
              <a:ext cx="64062" cy="49514"/>
            </a:xfrm>
            <a:custGeom>
              <a:rect b="b" l="l" r="r" t="t"/>
              <a:pathLst>
                <a:path extrusionOk="0" h="1501" w="1942">
                  <a:moveTo>
                    <a:pt x="965" y="0"/>
                  </a:moveTo>
                  <a:cubicBezTo>
                    <a:pt x="1" y="0"/>
                    <a:pt x="1" y="1500"/>
                    <a:pt x="965" y="1500"/>
                  </a:cubicBezTo>
                  <a:cubicBezTo>
                    <a:pt x="1942" y="1500"/>
                    <a:pt x="1942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35"/>
            <p:cNvSpPr/>
            <p:nvPr/>
          </p:nvSpPr>
          <p:spPr>
            <a:xfrm>
              <a:off x="7930304" y="4993686"/>
              <a:ext cx="65249" cy="50702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35"/>
            <p:cNvSpPr/>
            <p:nvPr/>
          </p:nvSpPr>
          <p:spPr>
            <a:xfrm>
              <a:off x="6124800" y="4787778"/>
              <a:ext cx="53440" cy="56376"/>
            </a:xfrm>
            <a:custGeom>
              <a:rect b="b" l="l" r="r" t="t"/>
              <a:pathLst>
                <a:path extrusionOk="0" h="1709" w="1620">
                  <a:moveTo>
                    <a:pt x="871" y="0"/>
                  </a:moveTo>
                  <a:cubicBezTo>
                    <a:pt x="855" y="0"/>
                    <a:pt x="839" y="1"/>
                    <a:pt x="822" y="3"/>
                  </a:cubicBezTo>
                  <a:lnTo>
                    <a:pt x="620" y="27"/>
                  </a:lnTo>
                  <a:lnTo>
                    <a:pt x="441" y="99"/>
                  </a:lnTo>
                  <a:cubicBezTo>
                    <a:pt x="286" y="206"/>
                    <a:pt x="167" y="361"/>
                    <a:pt x="108" y="551"/>
                  </a:cubicBezTo>
                  <a:lnTo>
                    <a:pt x="48" y="706"/>
                  </a:lnTo>
                  <a:cubicBezTo>
                    <a:pt x="1" y="908"/>
                    <a:pt x="36" y="1123"/>
                    <a:pt x="132" y="1313"/>
                  </a:cubicBezTo>
                  <a:lnTo>
                    <a:pt x="251" y="1480"/>
                  </a:lnTo>
                  <a:cubicBezTo>
                    <a:pt x="346" y="1575"/>
                    <a:pt x="477" y="1646"/>
                    <a:pt x="608" y="1682"/>
                  </a:cubicBezTo>
                  <a:cubicBezTo>
                    <a:pt x="679" y="1700"/>
                    <a:pt x="751" y="1709"/>
                    <a:pt x="821" y="1709"/>
                  </a:cubicBezTo>
                  <a:cubicBezTo>
                    <a:pt x="891" y="1709"/>
                    <a:pt x="959" y="1700"/>
                    <a:pt x="1025" y="1682"/>
                  </a:cubicBezTo>
                  <a:cubicBezTo>
                    <a:pt x="1132" y="1658"/>
                    <a:pt x="1227" y="1611"/>
                    <a:pt x="1299" y="1539"/>
                  </a:cubicBezTo>
                  <a:cubicBezTo>
                    <a:pt x="1382" y="1480"/>
                    <a:pt x="1453" y="1396"/>
                    <a:pt x="1501" y="1313"/>
                  </a:cubicBezTo>
                  <a:lnTo>
                    <a:pt x="1584" y="1123"/>
                  </a:lnTo>
                  <a:cubicBezTo>
                    <a:pt x="1620" y="980"/>
                    <a:pt x="1620" y="837"/>
                    <a:pt x="1584" y="694"/>
                  </a:cubicBezTo>
                  <a:lnTo>
                    <a:pt x="1537" y="551"/>
                  </a:lnTo>
                  <a:cubicBezTo>
                    <a:pt x="1513" y="492"/>
                    <a:pt x="1477" y="432"/>
                    <a:pt x="1453" y="373"/>
                  </a:cubicBezTo>
                  <a:cubicBezTo>
                    <a:pt x="1418" y="277"/>
                    <a:pt x="1346" y="206"/>
                    <a:pt x="1263" y="158"/>
                  </a:cubicBezTo>
                  <a:cubicBezTo>
                    <a:pt x="1227" y="111"/>
                    <a:pt x="1168" y="75"/>
                    <a:pt x="1108" y="63"/>
                  </a:cubicBezTo>
                  <a:cubicBezTo>
                    <a:pt x="1029" y="23"/>
                    <a:pt x="950" y="0"/>
                    <a:pt x="87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35"/>
            <p:cNvSpPr/>
            <p:nvPr/>
          </p:nvSpPr>
          <p:spPr>
            <a:xfrm>
              <a:off x="7191945" y="5145296"/>
              <a:ext cx="71121" cy="55386"/>
            </a:xfrm>
            <a:custGeom>
              <a:rect b="b" l="l" r="r" t="t"/>
              <a:pathLst>
                <a:path extrusionOk="0" h="1679" w="2156">
                  <a:moveTo>
                    <a:pt x="1083" y="0"/>
                  </a:moveTo>
                  <a:cubicBezTo>
                    <a:pt x="0" y="0"/>
                    <a:pt x="0" y="1679"/>
                    <a:pt x="1083" y="1679"/>
                  </a:cubicBezTo>
                  <a:cubicBezTo>
                    <a:pt x="2155" y="1679"/>
                    <a:pt x="2155" y="0"/>
                    <a:pt x="108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35"/>
            <p:cNvSpPr/>
            <p:nvPr/>
          </p:nvSpPr>
          <p:spPr>
            <a:xfrm>
              <a:off x="7079194" y="4047142"/>
              <a:ext cx="70758" cy="55419"/>
            </a:xfrm>
            <a:custGeom>
              <a:rect b="b" l="l" r="r" t="t"/>
              <a:pathLst>
                <a:path extrusionOk="0" h="1680" w="2145">
                  <a:moveTo>
                    <a:pt x="1072" y="0"/>
                  </a:moveTo>
                  <a:cubicBezTo>
                    <a:pt x="1" y="0"/>
                    <a:pt x="1" y="1679"/>
                    <a:pt x="1072" y="1679"/>
                  </a:cubicBezTo>
                  <a:cubicBezTo>
                    <a:pt x="2144" y="1679"/>
                    <a:pt x="2144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35"/>
            <p:cNvSpPr/>
            <p:nvPr/>
          </p:nvSpPr>
          <p:spPr>
            <a:xfrm>
              <a:off x="7052507" y="5186531"/>
              <a:ext cx="71121" cy="55023"/>
            </a:xfrm>
            <a:custGeom>
              <a:rect b="b" l="l" r="r" t="t"/>
              <a:pathLst>
                <a:path extrusionOk="0" h="1668" w="2156">
                  <a:moveTo>
                    <a:pt x="1084" y="0"/>
                  </a:moveTo>
                  <a:cubicBezTo>
                    <a:pt x="0" y="0"/>
                    <a:pt x="0" y="1667"/>
                    <a:pt x="1084" y="1667"/>
                  </a:cubicBezTo>
                  <a:cubicBezTo>
                    <a:pt x="2155" y="1667"/>
                    <a:pt x="2155" y="0"/>
                    <a:pt x="108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35"/>
            <p:cNvSpPr/>
            <p:nvPr/>
          </p:nvSpPr>
          <p:spPr>
            <a:xfrm>
              <a:off x="5346361" y="1777404"/>
              <a:ext cx="7488" cy="6696"/>
            </a:xfrm>
            <a:custGeom>
              <a:rect b="b" l="l" r="r" t="t"/>
              <a:pathLst>
                <a:path extrusionOk="0" h="203" w="227">
                  <a:moveTo>
                    <a:pt x="1" y="0"/>
                  </a:moveTo>
                  <a:lnTo>
                    <a:pt x="1" y="191"/>
                  </a:lnTo>
                  <a:cubicBezTo>
                    <a:pt x="72" y="203"/>
                    <a:pt x="155" y="203"/>
                    <a:pt x="227" y="203"/>
                  </a:cubicBezTo>
                  <a:lnTo>
                    <a:pt x="227" y="0"/>
                  </a:lnTo>
                  <a:close/>
                </a:path>
              </a:pathLst>
            </a:custGeom>
            <a:solidFill>
              <a:srgbClr val="6A441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35"/>
            <p:cNvSpPr/>
            <p:nvPr/>
          </p:nvSpPr>
          <p:spPr>
            <a:xfrm>
              <a:off x="7176606" y="4378238"/>
              <a:ext cx="58949" cy="45985"/>
            </a:xfrm>
            <a:custGeom>
              <a:rect b="b" l="l" r="r" t="t"/>
              <a:pathLst>
                <a:path extrusionOk="0" h="1394" w="1787">
                  <a:moveTo>
                    <a:pt x="894" y="0"/>
                  </a:moveTo>
                  <a:cubicBezTo>
                    <a:pt x="1" y="0"/>
                    <a:pt x="1" y="1393"/>
                    <a:pt x="894" y="1393"/>
                  </a:cubicBezTo>
                  <a:cubicBezTo>
                    <a:pt x="1787" y="1393"/>
                    <a:pt x="1787" y="0"/>
                    <a:pt x="89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35"/>
            <p:cNvSpPr/>
            <p:nvPr/>
          </p:nvSpPr>
          <p:spPr>
            <a:xfrm>
              <a:off x="7947590" y="5000349"/>
              <a:ext cx="41267" cy="43346"/>
            </a:xfrm>
            <a:custGeom>
              <a:rect b="b" l="l" r="r" t="t"/>
              <a:pathLst>
                <a:path extrusionOk="0" h="1314" w="1251">
                  <a:moveTo>
                    <a:pt x="620" y="1"/>
                  </a:moveTo>
                  <a:cubicBezTo>
                    <a:pt x="426" y="1"/>
                    <a:pt x="233" y="96"/>
                    <a:pt x="120" y="286"/>
                  </a:cubicBezTo>
                  <a:cubicBezTo>
                    <a:pt x="108" y="322"/>
                    <a:pt x="96" y="346"/>
                    <a:pt x="84" y="370"/>
                  </a:cubicBezTo>
                  <a:cubicBezTo>
                    <a:pt x="24" y="465"/>
                    <a:pt x="1" y="584"/>
                    <a:pt x="1" y="691"/>
                  </a:cubicBezTo>
                  <a:cubicBezTo>
                    <a:pt x="1" y="798"/>
                    <a:pt x="24" y="906"/>
                    <a:pt x="84" y="1001"/>
                  </a:cubicBezTo>
                  <a:cubicBezTo>
                    <a:pt x="203" y="1209"/>
                    <a:pt x="411" y="1313"/>
                    <a:pt x="621" y="1313"/>
                  </a:cubicBezTo>
                  <a:cubicBezTo>
                    <a:pt x="831" y="1313"/>
                    <a:pt x="1042" y="1209"/>
                    <a:pt x="1167" y="1001"/>
                  </a:cubicBezTo>
                  <a:cubicBezTo>
                    <a:pt x="1215" y="906"/>
                    <a:pt x="1251" y="798"/>
                    <a:pt x="1251" y="691"/>
                  </a:cubicBezTo>
                  <a:cubicBezTo>
                    <a:pt x="1251" y="584"/>
                    <a:pt x="1215" y="465"/>
                    <a:pt x="1167" y="370"/>
                  </a:cubicBezTo>
                  <a:cubicBezTo>
                    <a:pt x="1144" y="346"/>
                    <a:pt x="1132" y="322"/>
                    <a:pt x="1120" y="286"/>
                  </a:cubicBezTo>
                  <a:cubicBezTo>
                    <a:pt x="1007" y="96"/>
                    <a:pt x="813" y="1"/>
                    <a:pt x="62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759" name="Google Shape;6759;p35"/>
            <p:cNvGrpSpPr/>
            <p:nvPr/>
          </p:nvGrpSpPr>
          <p:grpSpPr>
            <a:xfrm>
              <a:off x="8480700" y="235837"/>
              <a:ext cx="800203" cy="636722"/>
              <a:chOff x="1816659" y="65078"/>
              <a:chExt cx="800203" cy="636722"/>
            </a:xfrm>
          </p:grpSpPr>
          <p:sp>
            <p:nvSpPr>
              <p:cNvPr id="6760" name="Google Shape;6760;p3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1" name="Google Shape;6761;p3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2" name="Google Shape;6762;p3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3" name="Google Shape;6763;p3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4" name="Google Shape;6764;p3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5" name="Google Shape;6765;p3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6" name="Google Shape;6766;p3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67" name="Google Shape;6767;p3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68" name="Google Shape;6768;p35"/>
            <p:cNvGrpSpPr/>
            <p:nvPr/>
          </p:nvGrpSpPr>
          <p:grpSpPr>
            <a:xfrm>
              <a:off x="7637238" y="2799350"/>
              <a:ext cx="800203" cy="636722"/>
              <a:chOff x="1816659" y="65078"/>
              <a:chExt cx="800203" cy="636722"/>
            </a:xfrm>
          </p:grpSpPr>
          <p:sp>
            <p:nvSpPr>
              <p:cNvPr id="6769" name="Google Shape;6769;p3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0" name="Google Shape;6770;p3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1" name="Google Shape;6771;p3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2" name="Google Shape;6772;p3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3" name="Google Shape;6773;p3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4" name="Google Shape;6774;p3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5" name="Google Shape;6775;p3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6" name="Google Shape;6776;p3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77" name="Google Shape;6777;p35"/>
            <p:cNvGrpSpPr/>
            <p:nvPr/>
          </p:nvGrpSpPr>
          <p:grpSpPr>
            <a:xfrm>
              <a:off x="5293438" y="3996300"/>
              <a:ext cx="800203" cy="636722"/>
              <a:chOff x="1816659" y="65078"/>
              <a:chExt cx="800203" cy="636722"/>
            </a:xfrm>
          </p:grpSpPr>
          <p:sp>
            <p:nvSpPr>
              <p:cNvPr id="6778" name="Google Shape;6778;p3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79" name="Google Shape;6779;p3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0" name="Google Shape;6780;p3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1" name="Google Shape;6781;p3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2" name="Google Shape;6782;p3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3" name="Google Shape;6783;p3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4" name="Google Shape;6784;p3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5" name="Google Shape;6785;p3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6786" name="Google Shape;6786;p35"/>
            <p:cNvGrpSpPr/>
            <p:nvPr/>
          </p:nvGrpSpPr>
          <p:grpSpPr>
            <a:xfrm>
              <a:off x="5056813" y="1361675"/>
              <a:ext cx="800203" cy="636722"/>
              <a:chOff x="1816659" y="65078"/>
              <a:chExt cx="800203" cy="636722"/>
            </a:xfrm>
          </p:grpSpPr>
          <p:sp>
            <p:nvSpPr>
              <p:cNvPr id="6787" name="Google Shape;6787;p3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8" name="Google Shape;6788;p3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89" name="Google Shape;6789;p3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0" name="Google Shape;6790;p3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1" name="Google Shape;6791;p3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2" name="Google Shape;6792;p3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3" name="Google Shape;6793;p3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794" name="Google Shape;6794;p3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25">
    <p:bg>
      <p:bgPr>
        <a:solidFill>
          <a:schemeClr val="accent3"/>
        </a:solidFill>
      </p:bgPr>
    </p:bg>
    <p:spTree>
      <p:nvGrpSpPr>
        <p:cNvPr id="6795" name="Shape 6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6" name="Google Shape;6796;p36"/>
          <p:cNvSpPr/>
          <p:nvPr/>
        </p:nvSpPr>
        <p:spPr>
          <a:xfrm>
            <a:off x="2078047" y="-281745"/>
            <a:ext cx="778096" cy="887223"/>
          </a:xfrm>
          <a:custGeom>
            <a:rect b="b" l="l" r="r" t="t"/>
            <a:pathLst>
              <a:path extrusionOk="0" h="28090" w="24635">
                <a:moveTo>
                  <a:pt x="10783" y="0"/>
                </a:moveTo>
                <a:cubicBezTo>
                  <a:pt x="10473" y="0"/>
                  <a:pt x="10163" y="79"/>
                  <a:pt x="9883" y="235"/>
                </a:cubicBezTo>
                <a:cubicBezTo>
                  <a:pt x="9752" y="247"/>
                  <a:pt x="9621" y="283"/>
                  <a:pt x="9490" y="330"/>
                </a:cubicBezTo>
                <a:cubicBezTo>
                  <a:pt x="8823" y="497"/>
                  <a:pt x="8311" y="1021"/>
                  <a:pt x="8180" y="1688"/>
                </a:cubicBezTo>
                <a:cubicBezTo>
                  <a:pt x="7597" y="4152"/>
                  <a:pt x="7013" y="6605"/>
                  <a:pt x="6430" y="9058"/>
                </a:cubicBezTo>
                <a:cubicBezTo>
                  <a:pt x="5966" y="10189"/>
                  <a:pt x="5501" y="11344"/>
                  <a:pt x="5025" y="12475"/>
                </a:cubicBezTo>
                <a:cubicBezTo>
                  <a:pt x="3453" y="16273"/>
                  <a:pt x="1918" y="20083"/>
                  <a:pt x="370" y="23881"/>
                </a:cubicBezTo>
                <a:cubicBezTo>
                  <a:pt x="1" y="24810"/>
                  <a:pt x="786" y="25869"/>
                  <a:pt x="1632" y="26119"/>
                </a:cubicBezTo>
                <a:cubicBezTo>
                  <a:pt x="5061" y="27119"/>
                  <a:pt x="8478" y="27810"/>
                  <a:pt x="12038" y="28012"/>
                </a:cubicBezTo>
                <a:lnTo>
                  <a:pt x="12026" y="27346"/>
                </a:lnTo>
                <a:cubicBezTo>
                  <a:pt x="10835" y="26810"/>
                  <a:pt x="9704" y="26060"/>
                  <a:pt x="8609" y="25429"/>
                </a:cubicBezTo>
                <a:cubicBezTo>
                  <a:pt x="8251" y="25218"/>
                  <a:pt x="8424" y="24635"/>
                  <a:pt x="8782" y="24635"/>
                </a:cubicBezTo>
                <a:cubicBezTo>
                  <a:pt x="8828" y="24635"/>
                  <a:pt x="8878" y="24645"/>
                  <a:pt x="8930" y="24667"/>
                </a:cubicBezTo>
                <a:cubicBezTo>
                  <a:pt x="9919" y="25060"/>
                  <a:pt x="10990" y="25441"/>
                  <a:pt x="11990" y="25917"/>
                </a:cubicBezTo>
                <a:cubicBezTo>
                  <a:pt x="11990" y="25607"/>
                  <a:pt x="11978" y="25298"/>
                  <a:pt x="11978" y="24988"/>
                </a:cubicBezTo>
                <a:cubicBezTo>
                  <a:pt x="11419" y="24750"/>
                  <a:pt x="10859" y="24286"/>
                  <a:pt x="10478" y="24000"/>
                </a:cubicBezTo>
                <a:cubicBezTo>
                  <a:pt x="9621" y="23369"/>
                  <a:pt x="8835" y="22678"/>
                  <a:pt x="8097" y="21916"/>
                </a:cubicBezTo>
                <a:cubicBezTo>
                  <a:pt x="7746" y="21565"/>
                  <a:pt x="8075" y="21093"/>
                  <a:pt x="8452" y="21093"/>
                </a:cubicBezTo>
                <a:cubicBezTo>
                  <a:pt x="8561" y="21093"/>
                  <a:pt x="8674" y="21132"/>
                  <a:pt x="8776" y="21226"/>
                </a:cubicBezTo>
                <a:cubicBezTo>
                  <a:pt x="9573" y="21940"/>
                  <a:pt x="10419" y="22595"/>
                  <a:pt x="11312" y="23167"/>
                </a:cubicBezTo>
                <a:cubicBezTo>
                  <a:pt x="11490" y="23286"/>
                  <a:pt x="11716" y="23393"/>
                  <a:pt x="11954" y="23512"/>
                </a:cubicBezTo>
                <a:lnTo>
                  <a:pt x="11895" y="19940"/>
                </a:lnTo>
                <a:cubicBezTo>
                  <a:pt x="11788" y="19821"/>
                  <a:pt x="11716" y="19666"/>
                  <a:pt x="11693" y="19499"/>
                </a:cubicBezTo>
                <a:cubicBezTo>
                  <a:pt x="11026" y="19130"/>
                  <a:pt x="10430" y="18571"/>
                  <a:pt x="9871" y="18083"/>
                </a:cubicBezTo>
                <a:cubicBezTo>
                  <a:pt x="9192" y="17475"/>
                  <a:pt x="8454" y="16844"/>
                  <a:pt x="8014" y="16035"/>
                </a:cubicBezTo>
                <a:cubicBezTo>
                  <a:pt x="7841" y="15718"/>
                  <a:pt x="8094" y="15331"/>
                  <a:pt x="8405" y="15331"/>
                </a:cubicBezTo>
                <a:cubicBezTo>
                  <a:pt x="8479" y="15331"/>
                  <a:pt x="8557" y="15353"/>
                  <a:pt x="8633" y="15404"/>
                </a:cubicBezTo>
                <a:cubicBezTo>
                  <a:pt x="9347" y="15844"/>
                  <a:pt x="9930" y="16475"/>
                  <a:pt x="10573" y="17011"/>
                </a:cubicBezTo>
                <a:cubicBezTo>
                  <a:pt x="10978" y="17344"/>
                  <a:pt x="11443" y="17642"/>
                  <a:pt x="11871" y="17952"/>
                </a:cubicBezTo>
                <a:cubicBezTo>
                  <a:pt x="11859" y="16940"/>
                  <a:pt x="11847" y="15928"/>
                  <a:pt x="11847" y="14916"/>
                </a:cubicBezTo>
                <a:cubicBezTo>
                  <a:pt x="11395" y="14415"/>
                  <a:pt x="11026" y="13749"/>
                  <a:pt x="10645" y="13201"/>
                </a:cubicBezTo>
                <a:cubicBezTo>
                  <a:pt x="10109" y="12439"/>
                  <a:pt x="9621" y="11653"/>
                  <a:pt x="9121" y="10867"/>
                </a:cubicBezTo>
                <a:cubicBezTo>
                  <a:pt x="8961" y="10609"/>
                  <a:pt x="9213" y="10312"/>
                  <a:pt x="9460" y="10312"/>
                </a:cubicBezTo>
                <a:cubicBezTo>
                  <a:pt x="9543" y="10312"/>
                  <a:pt x="9626" y="10346"/>
                  <a:pt x="9692" y="10427"/>
                </a:cubicBezTo>
                <a:cubicBezTo>
                  <a:pt x="10276" y="11129"/>
                  <a:pt x="10859" y="11832"/>
                  <a:pt x="11407" y="12558"/>
                </a:cubicBezTo>
                <a:cubicBezTo>
                  <a:pt x="11550" y="12749"/>
                  <a:pt x="11704" y="12951"/>
                  <a:pt x="11847" y="13141"/>
                </a:cubicBezTo>
                <a:cubicBezTo>
                  <a:pt x="11847" y="11689"/>
                  <a:pt x="11859" y="10248"/>
                  <a:pt x="11895" y="8796"/>
                </a:cubicBezTo>
                <a:cubicBezTo>
                  <a:pt x="11681" y="8403"/>
                  <a:pt x="11514" y="7962"/>
                  <a:pt x="11276" y="7581"/>
                </a:cubicBezTo>
                <a:cubicBezTo>
                  <a:pt x="10859" y="6926"/>
                  <a:pt x="10359" y="6331"/>
                  <a:pt x="9788" y="5807"/>
                </a:cubicBezTo>
                <a:cubicBezTo>
                  <a:pt x="9502" y="5541"/>
                  <a:pt x="9762" y="5088"/>
                  <a:pt x="10083" y="5088"/>
                </a:cubicBezTo>
                <a:cubicBezTo>
                  <a:pt x="10150" y="5088"/>
                  <a:pt x="10220" y="5107"/>
                  <a:pt x="10288" y="5152"/>
                </a:cubicBezTo>
                <a:cubicBezTo>
                  <a:pt x="10931" y="5557"/>
                  <a:pt x="11490" y="6081"/>
                  <a:pt x="11954" y="6688"/>
                </a:cubicBezTo>
                <a:cubicBezTo>
                  <a:pt x="11966" y="6224"/>
                  <a:pt x="11978" y="5760"/>
                  <a:pt x="12002" y="5295"/>
                </a:cubicBezTo>
                <a:cubicBezTo>
                  <a:pt x="12014" y="5033"/>
                  <a:pt x="12213" y="4902"/>
                  <a:pt x="12414" y="4902"/>
                </a:cubicBezTo>
                <a:cubicBezTo>
                  <a:pt x="12615" y="4902"/>
                  <a:pt x="12818" y="5033"/>
                  <a:pt x="12836" y="5295"/>
                </a:cubicBezTo>
                <a:cubicBezTo>
                  <a:pt x="12871" y="5998"/>
                  <a:pt x="12919" y="6700"/>
                  <a:pt x="12943" y="7415"/>
                </a:cubicBezTo>
                <a:cubicBezTo>
                  <a:pt x="13276" y="6974"/>
                  <a:pt x="13645" y="6569"/>
                  <a:pt x="14026" y="6188"/>
                </a:cubicBezTo>
                <a:cubicBezTo>
                  <a:pt x="14105" y="6112"/>
                  <a:pt x="14196" y="6080"/>
                  <a:pt x="14282" y="6080"/>
                </a:cubicBezTo>
                <a:cubicBezTo>
                  <a:pt x="14535" y="6080"/>
                  <a:pt x="14760" y="6354"/>
                  <a:pt x="14610" y="6629"/>
                </a:cubicBezTo>
                <a:cubicBezTo>
                  <a:pt x="14336" y="7117"/>
                  <a:pt x="14038" y="7569"/>
                  <a:pt x="13717" y="7998"/>
                </a:cubicBezTo>
                <a:cubicBezTo>
                  <a:pt x="13490" y="8296"/>
                  <a:pt x="13276" y="8653"/>
                  <a:pt x="13026" y="8950"/>
                </a:cubicBezTo>
                <a:cubicBezTo>
                  <a:pt x="13086" y="10236"/>
                  <a:pt x="13133" y="11534"/>
                  <a:pt x="13169" y="12820"/>
                </a:cubicBezTo>
                <a:cubicBezTo>
                  <a:pt x="13598" y="12201"/>
                  <a:pt x="14110" y="11653"/>
                  <a:pt x="14681" y="11177"/>
                </a:cubicBezTo>
                <a:cubicBezTo>
                  <a:pt x="14776" y="11103"/>
                  <a:pt x="14886" y="11070"/>
                  <a:pt x="14993" y="11070"/>
                </a:cubicBezTo>
                <a:cubicBezTo>
                  <a:pt x="15314" y="11070"/>
                  <a:pt x="15610" y="11367"/>
                  <a:pt x="15395" y="11725"/>
                </a:cubicBezTo>
                <a:cubicBezTo>
                  <a:pt x="15098" y="12225"/>
                  <a:pt x="14717" y="12677"/>
                  <a:pt x="14383" y="13153"/>
                </a:cubicBezTo>
                <a:cubicBezTo>
                  <a:pt x="14038" y="13630"/>
                  <a:pt x="13764" y="14106"/>
                  <a:pt x="13407" y="14546"/>
                </a:cubicBezTo>
                <a:cubicBezTo>
                  <a:pt x="13359" y="14618"/>
                  <a:pt x="13300" y="14665"/>
                  <a:pt x="13228" y="14701"/>
                </a:cubicBezTo>
                <a:cubicBezTo>
                  <a:pt x="13252" y="15594"/>
                  <a:pt x="13264" y="16487"/>
                  <a:pt x="13288" y="17380"/>
                </a:cubicBezTo>
                <a:cubicBezTo>
                  <a:pt x="13407" y="17261"/>
                  <a:pt x="13538" y="17130"/>
                  <a:pt x="13657" y="17023"/>
                </a:cubicBezTo>
                <a:cubicBezTo>
                  <a:pt x="14288" y="16428"/>
                  <a:pt x="14991" y="15928"/>
                  <a:pt x="15622" y="15332"/>
                </a:cubicBezTo>
                <a:cubicBezTo>
                  <a:pt x="15712" y="15245"/>
                  <a:pt x="15808" y="15208"/>
                  <a:pt x="15899" y="15208"/>
                </a:cubicBezTo>
                <a:cubicBezTo>
                  <a:pt x="16193" y="15208"/>
                  <a:pt x="16427" y="15592"/>
                  <a:pt x="16181" y="15892"/>
                </a:cubicBezTo>
                <a:cubicBezTo>
                  <a:pt x="15634" y="16582"/>
                  <a:pt x="15217" y="17368"/>
                  <a:pt x="14669" y="18035"/>
                </a:cubicBezTo>
                <a:cubicBezTo>
                  <a:pt x="14240" y="18559"/>
                  <a:pt x="13800" y="19095"/>
                  <a:pt x="13336" y="19583"/>
                </a:cubicBezTo>
                <a:cubicBezTo>
                  <a:pt x="13359" y="21131"/>
                  <a:pt x="13383" y="22678"/>
                  <a:pt x="13419" y="24226"/>
                </a:cubicBezTo>
                <a:cubicBezTo>
                  <a:pt x="13419" y="24381"/>
                  <a:pt x="13419" y="24512"/>
                  <a:pt x="13431" y="24655"/>
                </a:cubicBezTo>
                <a:cubicBezTo>
                  <a:pt x="13788" y="24190"/>
                  <a:pt x="14193" y="23762"/>
                  <a:pt x="14633" y="23381"/>
                </a:cubicBezTo>
                <a:cubicBezTo>
                  <a:pt x="15092" y="22967"/>
                  <a:pt x="15783" y="22289"/>
                  <a:pt x="16448" y="22289"/>
                </a:cubicBezTo>
                <a:cubicBezTo>
                  <a:pt x="16490" y="22289"/>
                  <a:pt x="16532" y="22292"/>
                  <a:pt x="16574" y="22297"/>
                </a:cubicBezTo>
                <a:cubicBezTo>
                  <a:pt x="16729" y="22297"/>
                  <a:pt x="16848" y="22440"/>
                  <a:pt x="16800" y="22595"/>
                </a:cubicBezTo>
                <a:cubicBezTo>
                  <a:pt x="16657" y="23250"/>
                  <a:pt x="15872" y="23714"/>
                  <a:pt x="15395" y="24131"/>
                </a:cubicBezTo>
                <a:cubicBezTo>
                  <a:pt x="14776" y="24667"/>
                  <a:pt x="14205" y="25250"/>
                  <a:pt x="13562" y="25762"/>
                </a:cubicBezTo>
                <a:cubicBezTo>
                  <a:pt x="13526" y="25786"/>
                  <a:pt x="13490" y="25798"/>
                  <a:pt x="13455" y="25822"/>
                </a:cubicBezTo>
                <a:cubicBezTo>
                  <a:pt x="13455" y="25941"/>
                  <a:pt x="13455" y="26072"/>
                  <a:pt x="13455" y="26191"/>
                </a:cubicBezTo>
                <a:cubicBezTo>
                  <a:pt x="13681" y="26024"/>
                  <a:pt x="13907" y="25881"/>
                  <a:pt x="14157" y="25774"/>
                </a:cubicBezTo>
                <a:cubicBezTo>
                  <a:pt x="14461" y="25639"/>
                  <a:pt x="14943" y="25439"/>
                  <a:pt x="15347" y="25439"/>
                </a:cubicBezTo>
                <a:cubicBezTo>
                  <a:pt x="15513" y="25439"/>
                  <a:pt x="15667" y="25473"/>
                  <a:pt x="15788" y="25560"/>
                </a:cubicBezTo>
                <a:cubicBezTo>
                  <a:pt x="15872" y="25607"/>
                  <a:pt x="15907" y="25703"/>
                  <a:pt x="15884" y="25786"/>
                </a:cubicBezTo>
                <a:cubicBezTo>
                  <a:pt x="15717" y="26226"/>
                  <a:pt x="15133" y="26453"/>
                  <a:pt x="14752" y="26691"/>
                </a:cubicBezTo>
                <a:cubicBezTo>
                  <a:pt x="14371" y="26929"/>
                  <a:pt x="14002" y="27131"/>
                  <a:pt x="13645" y="27346"/>
                </a:cubicBezTo>
                <a:cubicBezTo>
                  <a:pt x="13621" y="27453"/>
                  <a:pt x="13562" y="27548"/>
                  <a:pt x="13490" y="27619"/>
                </a:cubicBezTo>
                <a:lnTo>
                  <a:pt x="13502" y="28084"/>
                </a:lnTo>
                <a:cubicBezTo>
                  <a:pt x="13745" y="28087"/>
                  <a:pt x="13988" y="28089"/>
                  <a:pt x="14230" y="28089"/>
                </a:cubicBezTo>
                <a:cubicBezTo>
                  <a:pt x="17141" y="28089"/>
                  <a:pt x="20039" y="27826"/>
                  <a:pt x="22896" y="27298"/>
                </a:cubicBezTo>
                <a:cubicBezTo>
                  <a:pt x="24230" y="27048"/>
                  <a:pt x="24635" y="25417"/>
                  <a:pt x="24087" y="24369"/>
                </a:cubicBezTo>
                <a:cubicBezTo>
                  <a:pt x="20420" y="17332"/>
                  <a:pt x="16788" y="10236"/>
                  <a:pt x="14240" y="2700"/>
                </a:cubicBezTo>
                <a:cubicBezTo>
                  <a:pt x="14205" y="2450"/>
                  <a:pt x="14121" y="2212"/>
                  <a:pt x="14002" y="1985"/>
                </a:cubicBezTo>
                <a:cubicBezTo>
                  <a:pt x="13979" y="1926"/>
                  <a:pt x="13955" y="1866"/>
                  <a:pt x="13943" y="1795"/>
                </a:cubicBezTo>
                <a:cubicBezTo>
                  <a:pt x="13684" y="927"/>
                  <a:pt x="12891" y="337"/>
                  <a:pt x="11999" y="337"/>
                </a:cubicBezTo>
                <a:cubicBezTo>
                  <a:pt x="11949" y="337"/>
                  <a:pt x="11898" y="338"/>
                  <a:pt x="11847" y="342"/>
                </a:cubicBezTo>
                <a:cubicBezTo>
                  <a:pt x="11528" y="114"/>
                  <a:pt x="11156" y="0"/>
                  <a:pt x="10783" y="0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97" name="Google Shape;6797;p36"/>
          <p:cNvSpPr/>
          <p:nvPr/>
        </p:nvSpPr>
        <p:spPr>
          <a:xfrm>
            <a:off x="2323368" y="-126916"/>
            <a:ext cx="286823" cy="1224708"/>
          </a:xfrm>
          <a:custGeom>
            <a:rect b="b" l="l" r="r" t="t"/>
            <a:pathLst>
              <a:path extrusionOk="0" h="38775" w="9081">
                <a:moveTo>
                  <a:pt x="4644" y="0"/>
                </a:moveTo>
                <a:cubicBezTo>
                  <a:pt x="4443" y="0"/>
                  <a:pt x="4241" y="131"/>
                  <a:pt x="4223" y="393"/>
                </a:cubicBezTo>
                <a:cubicBezTo>
                  <a:pt x="4211" y="858"/>
                  <a:pt x="4199" y="1322"/>
                  <a:pt x="4187" y="1786"/>
                </a:cubicBezTo>
                <a:cubicBezTo>
                  <a:pt x="3735" y="1179"/>
                  <a:pt x="3175" y="667"/>
                  <a:pt x="2544" y="250"/>
                </a:cubicBezTo>
                <a:cubicBezTo>
                  <a:pt x="2475" y="205"/>
                  <a:pt x="2404" y="186"/>
                  <a:pt x="2336" y="186"/>
                </a:cubicBezTo>
                <a:cubicBezTo>
                  <a:pt x="2011" y="186"/>
                  <a:pt x="1757" y="639"/>
                  <a:pt x="2032" y="905"/>
                </a:cubicBezTo>
                <a:cubicBezTo>
                  <a:pt x="2604" y="1441"/>
                  <a:pt x="3104" y="2036"/>
                  <a:pt x="3521" y="2679"/>
                </a:cubicBezTo>
                <a:cubicBezTo>
                  <a:pt x="3759" y="3060"/>
                  <a:pt x="3926" y="3501"/>
                  <a:pt x="4140" y="3906"/>
                </a:cubicBezTo>
                <a:cubicBezTo>
                  <a:pt x="4116" y="5346"/>
                  <a:pt x="4092" y="6799"/>
                  <a:pt x="4092" y="8239"/>
                </a:cubicBezTo>
                <a:cubicBezTo>
                  <a:pt x="3949" y="8049"/>
                  <a:pt x="3783" y="7858"/>
                  <a:pt x="3652" y="7656"/>
                </a:cubicBezTo>
                <a:cubicBezTo>
                  <a:pt x="3104" y="6930"/>
                  <a:pt x="2521" y="6227"/>
                  <a:pt x="1949" y="5525"/>
                </a:cubicBezTo>
                <a:cubicBezTo>
                  <a:pt x="1883" y="5444"/>
                  <a:pt x="1799" y="5410"/>
                  <a:pt x="1715" y="5410"/>
                </a:cubicBezTo>
                <a:cubicBezTo>
                  <a:pt x="1464" y="5410"/>
                  <a:pt x="1206" y="5707"/>
                  <a:pt x="1366" y="5965"/>
                </a:cubicBezTo>
                <a:cubicBezTo>
                  <a:pt x="1866" y="6751"/>
                  <a:pt x="2354" y="7537"/>
                  <a:pt x="2890" y="8299"/>
                </a:cubicBezTo>
                <a:cubicBezTo>
                  <a:pt x="3271" y="8859"/>
                  <a:pt x="3628" y="9513"/>
                  <a:pt x="4104" y="10025"/>
                </a:cubicBezTo>
                <a:cubicBezTo>
                  <a:pt x="4104" y="11037"/>
                  <a:pt x="4116" y="12049"/>
                  <a:pt x="4128" y="13062"/>
                </a:cubicBezTo>
                <a:cubicBezTo>
                  <a:pt x="3687" y="12752"/>
                  <a:pt x="3235" y="12454"/>
                  <a:pt x="2830" y="12121"/>
                </a:cubicBezTo>
                <a:cubicBezTo>
                  <a:pt x="2187" y="11585"/>
                  <a:pt x="1604" y="10966"/>
                  <a:pt x="889" y="10514"/>
                </a:cubicBezTo>
                <a:cubicBezTo>
                  <a:pt x="811" y="10463"/>
                  <a:pt x="732" y="10441"/>
                  <a:pt x="656" y="10441"/>
                </a:cubicBezTo>
                <a:cubicBezTo>
                  <a:pt x="339" y="10441"/>
                  <a:pt x="85" y="10828"/>
                  <a:pt x="258" y="11145"/>
                </a:cubicBezTo>
                <a:cubicBezTo>
                  <a:pt x="711" y="11954"/>
                  <a:pt x="1437" y="12585"/>
                  <a:pt x="2128" y="13192"/>
                </a:cubicBezTo>
                <a:cubicBezTo>
                  <a:pt x="2687" y="13681"/>
                  <a:pt x="3283" y="14240"/>
                  <a:pt x="3949" y="14609"/>
                </a:cubicBezTo>
                <a:cubicBezTo>
                  <a:pt x="3961" y="14776"/>
                  <a:pt x="4033" y="14931"/>
                  <a:pt x="4152" y="15050"/>
                </a:cubicBezTo>
                <a:cubicBezTo>
                  <a:pt x="4164" y="16240"/>
                  <a:pt x="4187" y="17431"/>
                  <a:pt x="4199" y="18622"/>
                </a:cubicBezTo>
                <a:cubicBezTo>
                  <a:pt x="3973" y="18503"/>
                  <a:pt x="3747" y="18395"/>
                  <a:pt x="3568" y="18276"/>
                </a:cubicBezTo>
                <a:cubicBezTo>
                  <a:pt x="2663" y="17705"/>
                  <a:pt x="1818" y="17050"/>
                  <a:pt x="1032" y="16336"/>
                </a:cubicBezTo>
                <a:cubicBezTo>
                  <a:pt x="928" y="16242"/>
                  <a:pt x="814" y="16203"/>
                  <a:pt x="704" y="16203"/>
                </a:cubicBezTo>
                <a:cubicBezTo>
                  <a:pt x="325" y="16203"/>
                  <a:pt x="0" y="16675"/>
                  <a:pt x="342" y="17026"/>
                </a:cubicBezTo>
                <a:cubicBezTo>
                  <a:pt x="1080" y="17788"/>
                  <a:pt x="1878" y="18479"/>
                  <a:pt x="2723" y="19110"/>
                </a:cubicBezTo>
                <a:cubicBezTo>
                  <a:pt x="3116" y="19396"/>
                  <a:pt x="3676" y="19872"/>
                  <a:pt x="4235" y="20098"/>
                </a:cubicBezTo>
                <a:cubicBezTo>
                  <a:pt x="4235" y="20408"/>
                  <a:pt x="4247" y="20717"/>
                  <a:pt x="4247" y="21027"/>
                </a:cubicBezTo>
                <a:cubicBezTo>
                  <a:pt x="3247" y="20551"/>
                  <a:pt x="2163" y="20170"/>
                  <a:pt x="1175" y="19777"/>
                </a:cubicBezTo>
                <a:cubicBezTo>
                  <a:pt x="1124" y="19755"/>
                  <a:pt x="1076" y="19745"/>
                  <a:pt x="1030" y="19745"/>
                </a:cubicBezTo>
                <a:cubicBezTo>
                  <a:pt x="680" y="19745"/>
                  <a:pt x="508" y="20327"/>
                  <a:pt x="866" y="20527"/>
                </a:cubicBezTo>
                <a:cubicBezTo>
                  <a:pt x="1961" y="21170"/>
                  <a:pt x="3092" y="21920"/>
                  <a:pt x="4283" y="22456"/>
                </a:cubicBezTo>
                <a:lnTo>
                  <a:pt x="4295" y="23122"/>
                </a:lnTo>
                <a:cubicBezTo>
                  <a:pt x="4330" y="25111"/>
                  <a:pt x="4366" y="27099"/>
                  <a:pt x="4414" y="29075"/>
                </a:cubicBezTo>
                <a:cubicBezTo>
                  <a:pt x="4438" y="30671"/>
                  <a:pt x="4521" y="32266"/>
                  <a:pt x="4580" y="33862"/>
                </a:cubicBezTo>
                <a:cubicBezTo>
                  <a:pt x="4652" y="35374"/>
                  <a:pt x="4628" y="36910"/>
                  <a:pt x="4878" y="38410"/>
                </a:cubicBezTo>
                <a:cubicBezTo>
                  <a:pt x="4918" y="38667"/>
                  <a:pt x="5091" y="38774"/>
                  <a:pt x="5281" y="38774"/>
                </a:cubicBezTo>
                <a:cubicBezTo>
                  <a:pt x="5540" y="38774"/>
                  <a:pt x="5832" y="38574"/>
                  <a:pt x="5866" y="38279"/>
                </a:cubicBezTo>
                <a:cubicBezTo>
                  <a:pt x="6033" y="36695"/>
                  <a:pt x="5926" y="35076"/>
                  <a:pt x="5914" y="33493"/>
                </a:cubicBezTo>
                <a:cubicBezTo>
                  <a:pt x="5902" y="31909"/>
                  <a:pt x="5902" y="30302"/>
                  <a:pt x="5866" y="28718"/>
                </a:cubicBezTo>
                <a:cubicBezTo>
                  <a:pt x="5831" y="26873"/>
                  <a:pt x="5795" y="25027"/>
                  <a:pt x="5759" y="23194"/>
                </a:cubicBezTo>
                <a:lnTo>
                  <a:pt x="5747" y="22729"/>
                </a:lnTo>
                <a:cubicBezTo>
                  <a:pt x="5807" y="22646"/>
                  <a:pt x="5854" y="22551"/>
                  <a:pt x="5878" y="22456"/>
                </a:cubicBezTo>
                <a:cubicBezTo>
                  <a:pt x="6247" y="22241"/>
                  <a:pt x="6616" y="22027"/>
                  <a:pt x="6985" y="21801"/>
                </a:cubicBezTo>
                <a:cubicBezTo>
                  <a:pt x="7355" y="21574"/>
                  <a:pt x="7950" y="21324"/>
                  <a:pt x="8117" y="20896"/>
                </a:cubicBezTo>
                <a:cubicBezTo>
                  <a:pt x="8140" y="20801"/>
                  <a:pt x="8105" y="20717"/>
                  <a:pt x="8021" y="20670"/>
                </a:cubicBezTo>
                <a:cubicBezTo>
                  <a:pt x="7897" y="20581"/>
                  <a:pt x="7740" y="20546"/>
                  <a:pt x="7569" y="20546"/>
                </a:cubicBezTo>
                <a:cubicBezTo>
                  <a:pt x="7169" y="20546"/>
                  <a:pt x="6694" y="20738"/>
                  <a:pt x="6402" y="20872"/>
                </a:cubicBezTo>
                <a:cubicBezTo>
                  <a:pt x="6152" y="20979"/>
                  <a:pt x="5914" y="21122"/>
                  <a:pt x="5700" y="21289"/>
                </a:cubicBezTo>
                <a:cubicBezTo>
                  <a:pt x="5700" y="21170"/>
                  <a:pt x="5700" y="21051"/>
                  <a:pt x="5688" y="20920"/>
                </a:cubicBezTo>
                <a:cubicBezTo>
                  <a:pt x="5723" y="20908"/>
                  <a:pt x="5759" y="20884"/>
                  <a:pt x="5795" y="20860"/>
                </a:cubicBezTo>
                <a:cubicBezTo>
                  <a:pt x="6450" y="20348"/>
                  <a:pt x="7009" y="19777"/>
                  <a:pt x="7628" y="19241"/>
                </a:cubicBezTo>
                <a:cubicBezTo>
                  <a:pt x="8105" y="18824"/>
                  <a:pt x="8890" y="18360"/>
                  <a:pt x="9045" y="17705"/>
                </a:cubicBezTo>
                <a:cubicBezTo>
                  <a:pt x="9081" y="17550"/>
                  <a:pt x="8962" y="17395"/>
                  <a:pt x="8807" y="17395"/>
                </a:cubicBezTo>
                <a:cubicBezTo>
                  <a:pt x="8770" y="17391"/>
                  <a:pt x="8733" y="17389"/>
                  <a:pt x="8696" y="17389"/>
                </a:cubicBezTo>
                <a:cubicBezTo>
                  <a:pt x="8026" y="17389"/>
                  <a:pt x="7329" y="18073"/>
                  <a:pt x="6866" y="18479"/>
                </a:cubicBezTo>
                <a:cubicBezTo>
                  <a:pt x="6426" y="18860"/>
                  <a:pt x="6021" y="19288"/>
                  <a:pt x="5664" y="19753"/>
                </a:cubicBezTo>
                <a:cubicBezTo>
                  <a:pt x="5664" y="19610"/>
                  <a:pt x="5664" y="19467"/>
                  <a:pt x="5652" y="19336"/>
                </a:cubicBezTo>
                <a:cubicBezTo>
                  <a:pt x="5616" y="17788"/>
                  <a:pt x="5592" y="16240"/>
                  <a:pt x="5569" y="14693"/>
                </a:cubicBezTo>
                <a:cubicBezTo>
                  <a:pt x="6033" y="14193"/>
                  <a:pt x="6473" y="13669"/>
                  <a:pt x="6902" y="13145"/>
                </a:cubicBezTo>
                <a:cubicBezTo>
                  <a:pt x="7450" y="12466"/>
                  <a:pt x="7867" y="11680"/>
                  <a:pt x="8414" y="11002"/>
                </a:cubicBezTo>
                <a:cubicBezTo>
                  <a:pt x="8661" y="10700"/>
                  <a:pt x="8423" y="10313"/>
                  <a:pt x="8126" y="10313"/>
                </a:cubicBezTo>
                <a:cubicBezTo>
                  <a:pt x="8037" y="10313"/>
                  <a:pt x="7943" y="10348"/>
                  <a:pt x="7855" y="10430"/>
                </a:cubicBezTo>
                <a:cubicBezTo>
                  <a:pt x="7224" y="11037"/>
                  <a:pt x="6509" y="11538"/>
                  <a:pt x="5890" y="12121"/>
                </a:cubicBezTo>
                <a:cubicBezTo>
                  <a:pt x="5771" y="12240"/>
                  <a:pt x="5640" y="12359"/>
                  <a:pt x="5521" y="12478"/>
                </a:cubicBezTo>
                <a:cubicBezTo>
                  <a:pt x="5509" y="11585"/>
                  <a:pt x="5485" y="10692"/>
                  <a:pt x="5461" y="9799"/>
                </a:cubicBezTo>
                <a:cubicBezTo>
                  <a:pt x="5533" y="9763"/>
                  <a:pt x="5592" y="9716"/>
                  <a:pt x="5640" y="9656"/>
                </a:cubicBezTo>
                <a:cubicBezTo>
                  <a:pt x="5997" y="9204"/>
                  <a:pt x="6283" y="8728"/>
                  <a:pt x="6616" y="8263"/>
                </a:cubicBezTo>
                <a:cubicBezTo>
                  <a:pt x="6950" y="7799"/>
                  <a:pt x="7319" y="7335"/>
                  <a:pt x="7628" y="6823"/>
                </a:cubicBezTo>
                <a:cubicBezTo>
                  <a:pt x="7844" y="6472"/>
                  <a:pt x="7545" y="6170"/>
                  <a:pt x="7221" y="6170"/>
                </a:cubicBezTo>
                <a:cubicBezTo>
                  <a:pt x="7116" y="6170"/>
                  <a:pt x="7008" y="6202"/>
                  <a:pt x="6914" y="6275"/>
                </a:cubicBezTo>
                <a:cubicBezTo>
                  <a:pt x="6343" y="6751"/>
                  <a:pt x="5831" y="7299"/>
                  <a:pt x="5402" y="7918"/>
                </a:cubicBezTo>
                <a:cubicBezTo>
                  <a:pt x="5366" y="6632"/>
                  <a:pt x="5307" y="5334"/>
                  <a:pt x="5259" y="4048"/>
                </a:cubicBezTo>
                <a:cubicBezTo>
                  <a:pt x="5509" y="3751"/>
                  <a:pt x="5723" y="3394"/>
                  <a:pt x="5938" y="3096"/>
                </a:cubicBezTo>
                <a:cubicBezTo>
                  <a:pt x="6271" y="2667"/>
                  <a:pt x="6569" y="2215"/>
                  <a:pt x="6831" y="1727"/>
                </a:cubicBezTo>
                <a:cubicBezTo>
                  <a:pt x="6990" y="1452"/>
                  <a:pt x="6767" y="1178"/>
                  <a:pt x="6515" y="1178"/>
                </a:cubicBezTo>
                <a:cubicBezTo>
                  <a:pt x="6429" y="1178"/>
                  <a:pt x="6338" y="1210"/>
                  <a:pt x="6259" y="1286"/>
                </a:cubicBezTo>
                <a:cubicBezTo>
                  <a:pt x="5866" y="1667"/>
                  <a:pt x="5509" y="2072"/>
                  <a:pt x="5176" y="2513"/>
                </a:cubicBezTo>
                <a:cubicBezTo>
                  <a:pt x="5140" y="1810"/>
                  <a:pt x="5104" y="1096"/>
                  <a:pt x="5057" y="393"/>
                </a:cubicBezTo>
                <a:cubicBezTo>
                  <a:pt x="5045" y="131"/>
                  <a:pt x="4845" y="0"/>
                  <a:pt x="4644" y="0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98" name="Google Shape;6798;p36"/>
          <p:cNvSpPr/>
          <p:nvPr/>
        </p:nvSpPr>
        <p:spPr>
          <a:xfrm>
            <a:off x="2929831" y="100402"/>
            <a:ext cx="289603" cy="377851"/>
          </a:xfrm>
          <a:custGeom>
            <a:rect b="b" l="l" r="r" t="t"/>
            <a:pathLst>
              <a:path extrusionOk="0" h="11963" w="9169">
                <a:moveTo>
                  <a:pt x="1566" y="1"/>
                </a:moveTo>
                <a:cubicBezTo>
                  <a:pt x="1506" y="1"/>
                  <a:pt x="1444" y="7"/>
                  <a:pt x="1381" y="19"/>
                </a:cubicBezTo>
                <a:cubicBezTo>
                  <a:pt x="0" y="280"/>
                  <a:pt x="905" y="2316"/>
                  <a:pt x="929" y="3186"/>
                </a:cubicBezTo>
                <a:cubicBezTo>
                  <a:pt x="977" y="4591"/>
                  <a:pt x="274" y="5912"/>
                  <a:pt x="322" y="7329"/>
                </a:cubicBezTo>
                <a:cubicBezTo>
                  <a:pt x="387" y="9488"/>
                  <a:pt x="2260" y="11962"/>
                  <a:pt x="4529" y="11962"/>
                </a:cubicBezTo>
                <a:cubicBezTo>
                  <a:pt x="4750" y="11962"/>
                  <a:pt x="4976" y="11939"/>
                  <a:pt x="5203" y="11889"/>
                </a:cubicBezTo>
                <a:cubicBezTo>
                  <a:pt x="5346" y="11853"/>
                  <a:pt x="5453" y="11734"/>
                  <a:pt x="5501" y="11603"/>
                </a:cubicBezTo>
                <a:lnTo>
                  <a:pt x="5644" y="11568"/>
                </a:lnTo>
                <a:cubicBezTo>
                  <a:pt x="5644" y="11568"/>
                  <a:pt x="5644" y="11556"/>
                  <a:pt x="5644" y="11556"/>
                </a:cubicBezTo>
                <a:cubicBezTo>
                  <a:pt x="5608" y="11532"/>
                  <a:pt x="5584" y="11508"/>
                  <a:pt x="5560" y="11472"/>
                </a:cubicBezTo>
                <a:cubicBezTo>
                  <a:pt x="4822" y="10615"/>
                  <a:pt x="4001" y="9817"/>
                  <a:pt x="3120" y="9091"/>
                </a:cubicBezTo>
                <a:cubicBezTo>
                  <a:pt x="2429" y="8508"/>
                  <a:pt x="1369" y="8020"/>
                  <a:pt x="905" y="7222"/>
                </a:cubicBezTo>
                <a:cubicBezTo>
                  <a:pt x="825" y="7107"/>
                  <a:pt x="911" y="6947"/>
                  <a:pt x="1045" y="6947"/>
                </a:cubicBezTo>
                <a:cubicBezTo>
                  <a:pt x="1050" y="6947"/>
                  <a:pt x="1055" y="6948"/>
                  <a:pt x="1060" y="6948"/>
                </a:cubicBezTo>
                <a:cubicBezTo>
                  <a:pt x="2060" y="6948"/>
                  <a:pt x="3072" y="7877"/>
                  <a:pt x="3786" y="8496"/>
                </a:cubicBezTo>
                <a:cubicBezTo>
                  <a:pt x="4322" y="8960"/>
                  <a:pt x="4822" y="9472"/>
                  <a:pt x="5287" y="10020"/>
                </a:cubicBezTo>
                <a:cubicBezTo>
                  <a:pt x="5132" y="9484"/>
                  <a:pt x="4989" y="8948"/>
                  <a:pt x="4810" y="8424"/>
                </a:cubicBezTo>
                <a:cubicBezTo>
                  <a:pt x="4691" y="8079"/>
                  <a:pt x="4560" y="7722"/>
                  <a:pt x="4429" y="7377"/>
                </a:cubicBezTo>
                <a:cubicBezTo>
                  <a:pt x="3441" y="6781"/>
                  <a:pt x="2322" y="6162"/>
                  <a:pt x="1679" y="5257"/>
                </a:cubicBezTo>
                <a:cubicBezTo>
                  <a:pt x="1608" y="5166"/>
                  <a:pt x="1676" y="5057"/>
                  <a:pt x="1771" y="5057"/>
                </a:cubicBezTo>
                <a:cubicBezTo>
                  <a:pt x="1788" y="5057"/>
                  <a:pt x="1805" y="5060"/>
                  <a:pt x="1822" y="5067"/>
                </a:cubicBezTo>
                <a:cubicBezTo>
                  <a:pt x="2620" y="5305"/>
                  <a:pt x="3346" y="5829"/>
                  <a:pt x="4025" y="6388"/>
                </a:cubicBezTo>
                <a:cubicBezTo>
                  <a:pt x="3834" y="5960"/>
                  <a:pt x="3644" y="5531"/>
                  <a:pt x="3429" y="5114"/>
                </a:cubicBezTo>
                <a:lnTo>
                  <a:pt x="2429" y="4376"/>
                </a:lnTo>
                <a:cubicBezTo>
                  <a:pt x="2120" y="4150"/>
                  <a:pt x="1786" y="3924"/>
                  <a:pt x="1631" y="3555"/>
                </a:cubicBezTo>
                <a:cubicBezTo>
                  <a:pt x="1586" y="3429"/>
                  <a:pt x="1672" y="3292"/>
                  <a:pt x="1805" y="3292"/>
                </a:cubicBezTo>
                <a:cubicBezTo>
                  <a:pt x="1811" y="3292"/>
                  <a:pt x="1816" y="3292"/>
                  <a:pt x="1822" y="3293"/>
                </a:cubicBezTo>
                <a:cubicBezTo>
                  <a:pt x="2060" y="3328"/>
                  <a:pt x="2286" y="3424"/>
                  <a:pt x="2477" y="3567"/>
                </a:cubicBezTo>
                <a:cubicBezTo>
                  <a:pt x="2108" y="2995"/>
                  <a:pt x="1739" y="2424"/>
                  <a:pt x="1536" y="1816"/>
                </a:cubicBezTo>
                <a:cubicBezTo>
                  <a:pt x="1445" y="1543"/>
                  <a:pt x="1647" y="1284"/>
                  <a:pt x="1891" y="1284"/>
                </a:cubicBezTo>
                <a:cubicBezTo>
                  <a:pt x="1965" y="1284"/>
                  <a:pt x="2044" y="1308"/>
                  <a:pt x="2120" y="1364"/>
                </a:cubicBezTo>
                <a:cubicBezTo>
                  <a:pt x="2822" y="1900"/>
                  <a:pt x="3358" y="2805"/>
                  <a:pt x="3810" y="3686"/>
                </a:cubicBezTo>
                <a:cubicBezTo>
                  <a:pt x="3822" y="3650"/>
                  <a:pt x="3834" y="3626"/>
                  <a:pt x="3846" y="3602"/>
                </a:cubicBezTo>
                <a:cubicBezTo>
                  <a:pt x="3965" y="3317"/>
                  <a:pt x="3941" y="2912"/>
                  <a:pt x="4215" y="2733"/>
                </a:cubicBezTo>
                <a:cubicBezTo>
                  <a:pt x="4260" y="2698"/>
                  <a:pt x="4311" y="2682"/>
                  <a:pt x="4361" y="2682"/>
                </a:cubicBezTo>
                <a:cubicBezTo>
                  <a:pt x="4431" y="2682"/>
                  <a:pt x="4500" y="2713"/>
                  <a:pt x="4548" y="2769"/>
                </a:cubicBezTo>
                <a:cubicBezTo>
                  <a:pt x="4798" y="3067"/>
                  <a:pt x="4584" y="3531"/>
                  <a:pt x="4465" y="3852"/>
                </a:cubicBezTo>
                <a:cubicBezTo>
                  <a:pt x="4394" y="4055"/>
                  <a:pt x="4298" y="4245"/>
                  <a:pt x="4179" y="4424"/>
                </a:cubicBezTo>
                <a:cubicBezTo>
                  <a:pt x="4251" y="4567"/>
                  <a:pt x="4322" y="4710"/>
                  <a:pt x="4382" y="4841"/>
                </a:cubicBezTo>
                <a:cubicBezTo>
                  <a:pt x="4632" y="5329"/>
                  <a:pt x="4858" y="5841"/>
                  <a:pt x="5060" y="6353"/>
                </a:cubicBezTo>
                <a:cubicBezTo>
                  <a:pt x="5299" y="6138"/>
                  <a:pt x="5489" y="5888"/>
                  <a:pt x="5656" y="5614"/>
                </a:cubicBezTo>
                <a:cubicBezTo>
                  <a:pt x="5870" y="5245"/>
                  <a:pt x="5906" y="4722"/>
                  <a:pt x="6287" y="4471"/>
                </a:cubicBezTo>
                <a:cubicBezTo>
                  <a:pt x="6329" y="4438"/>
                  <a:pt x="6379" y="4422"/>
                  <a:pt x="6428" y="4422"/>
                </a:cubicBezTo>
                <a:cubicBezTo>
                  <a:pt x="6519" y="4422"/>
                  <a:pt x="6610" y="4474"/>
                  <a:pt x="6656" y="4567"/>
                </a:cubicBezTo>
                <a:cubicBezTo>
                  <a:pt x="6906" y="5067"/>
                  <a:pt x="6465" y="5686"/>
                  <a:pt x="6168" y="6091"/>
                </a:cubicBezTo>
                <a:cubicBezTo>
                  <a:pt x="5930" y="6412"/>
                  <a:pt x="5644" y="6710"/>
                  <a:pt x="5310" y="6948"/>
                </a:cubicBezTo>
                <a:cubicBezTo>
                  <a:pt x="5537" y="7543"/>
                  <a:pt x="5751" y="8162"/>
                  <a:pt x="5930" y="8782"/>
                </a:cubicBezTo>
                <a:cubicBezTo>
                  <a:pt x="5953" y="8853"/>
                  <a:pt x="5977" y="8936"/>
                  <a:pt x="6001" y="9020"/>
                </a:cubicBezTo>
                <a:cubicBezTo>
                  <a:pt x="6156" y="8793"/>
                  <a:pt x="6311" y="8567"/>
                  <a:pt x="6453" y="8341"/>
                </a:cubicBezTo>
                <a:cubicBezTo>
                  <a:pt x="6787" y="7805"/>
                  <a:pt x="6965" y="7008"/>
                  <a:pt x="7501" y="6650"/>
                </a:cubicBezTo>
                <a:cubicBezTo>
                  <a:pt x="7545" y="6614"/>
                  <a:pt x="7595" y="6597"/>
                  <a:pt x="7645" y="6597"/>
                </a:cubicBezTo>
                <a:cubicBezTo>
                  <a:pt x="7758" y="6597"/>
                  <a:pt x="7866" y="6681"/>
                  <a:pt x="7882" y="6805"/>
                </a:cubicBezTo>
                <a:cubicBezTo>
                  <a:pt x="7977" y="7424"/>
                  <a:pt x="7501" y="8031"/>
                  <a:pt x="7180" y="8543"/>
                </a:cubicBezTo>
                <a:cubicBezTo>
                  <a:pt x="6906" y="9020"/>
                  <a:pt x="6584" y="9460"/>
                  <a:pt x="6239" y="9877"/>
                </a:cubicBezTo>
                <a:cubicBezTo>
                  <a:pt x="6358" y="10329"/>
                  <a:pt x="6465" y="10782"/>
                  <a:pt x="6561" y="11258"/>
                </a:cubicBezTo>
                <a:cubicBezTo>
                  <a:pt x="8906" y="10008"/>
                  <a:pt x="9168" y="7043"/>
                  <a:pt x="7906" y="4924"/>
                </a:cubicBezTo>
                <a:cubicBezTo>
                  <a:pt x="7180" y="3674"/>
                  <a:pt x="6084" y="2745"/>
                  <a:pt x="4894" y="1947"/>
                </a:cubicBezTo>
                <a:cubicBezTo>
                  <a:pt x="4215" y="1495"/>
                  <a:pt x="3513" y="1066"/>
                  <a:pt x="2834" y="614"/>
                </a:cubicBezTo>
                <a:cubicBezTo>
                  <a:pt x="2453" y="350"/>
                  <a:pt x="2045" y="1"/>
                  <a:pt x="1566" y="1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99" name="Google Shape;6799;p36"/>
          <p:cNvSpPr/>
          <p:nvPr/>
        </p:nvSpPr>
        <p:spPr>
          <a:xfrm>
            <a:off x="2955131" y="140609"/>
            <a:ext cx="226307" cy="478165"/>
          </a:xfrm>
          <a:custGeom>
            <a:rect b="b" l="l" r="r" t="t"/>
            <a:pathLst>
              <a:path extrusionOk="0" h="15139" w="7165">
                <a:moveTo>
                  <a:pt x="1088" y="0"/>
                </a:moveTo>
                <a:cubicBezTo>
                  <a:pt x="847" y="0"/>
                  <a:pt x="641" y="266"/>
                  <a:pt x="723" y="531"/>
                </a:cubicBezTo>
                <a:cubicBezTo>
                  <a:pt x="938" y="1139"/>
                  <a:pt x="1295" y="1722"/>
                  <a:pt x="1676" y="2282"/>
                </a:cubicBezTo>
                <a:cubicBezTo>
                  <a:pt x="1473" y="2139"/>
                  <a:pt x="1259" y="2044"/>
                  <a:pt x="1021" y="2020"/>
                </a:cubicBezTo>
                <a:cubicBezTo>
                  <a:pt x="1010" y="2018"/>
                  <a:pt x="1000" y="2017"/>
                  <a:pt x="990" y="2017"/>
                </a:cubicBezTo>
                <a:cubicBezTo>
                  <a:pt x="861" y="2017"/>
                  <a:pt x="763" y="2149"/>
                  <a:pt x="819" y="2282"/>
                </a:cubicBezTo>
                <a:cubicBezTo>
                  <a:pt x="973" y="2639"/>
                  <a:pt x="1307" y="2877"/>
                  <a:pt x="1616" y="3103"/>
                </a:cubicBezTo>
                <a:lnTo>
                  <a:pt x="2616" y="3841"/>
                </a:lnTo>
                <a:cubicBezTo>
                  <a:pt x="2831" y="4258"/>
                  <a:pt x="3033" y="4687"/>
                  <a:pt x="3212" y="5115"/>
                </a:cubicBezTo>
                <a:cubicBezTo>
                  <a:pt x="2533" y="4556"/>
                  <a:pt x="1795" y="4020"/>
                  <a:pt x="1009" y="3794"/>
                </a:cubicBezTo>
                <a:cubicBezTo>
                  <a:pt x="990" y="3784"/>
                  <a:pt x="971" y="3780"/>
                  <a:pt x="953" y="3780"/>
                </a:cubicBezTo>
                <a:cubicBezTo>
                  <a:pt x="860" y="3780"/>
                  <a:pt x="794" y="3895"/>
                  <a:pt x="854" y="3984"/>
                </a:cubicBezTo>
                <a:cubicBezTo>
                  <a:pt x="1509" y="4889"/>
                  <a:pt x="2628" y="5508"/>
                  <a:pt x="3616" y="6104"/>
                </a:cubicBezTo>
                <a:cubicBezTo>
                  <a:pt x="3747" y="6449"/>
                  <a:pt x="3878" y="6794"/>
                  <a:pt x="3997" y="7151"/>
                </a:cubicBezTo>
                <a:cubicBezTo>
                  <a:pt x="4164" y="7675"/>
                  <a:pt x="4319" y="8211"/>
                  <a:pt x="4462" y="8747"/>
                </a:cubicBezTo>
                <a:cubicBezTo>
                  <a:pt x="4009" y="8199"/>
                  <a:pt x="3509" y="7675"/>
                  <a:pt x="2962" y="7211"/>
                </a:cubicBezTo>
                <a:cubicBezTo>
                  <a:pt x="2252" y="6607"/>
                  <a:pt x="1248" y="5675"/>
                  <a:pt x="266" y="5675"/>
                </a:cubicBezTo>
                <a:cubicBezTo>
                  <a:pt x="259" y="5675"/>
                  <a:pt x="253" y="5675"/>
                  <a:pt x="247" y="5675"/>
                </a:cubicBezTo>
                <a:cubicBezTo>
                  <a:pt x="242" y="5675"/>
                  <a:pt x="237" y="5674"/>
                  <a:pt x="231" y="5674"/>
                </a:cubicBezTo>
                <a:cubicBezTo>
                  <a:pt x="86" y="5674"/>
                  <a:pt x="0" y="5834"/>
                  <a:pt x="92" y="5949"/>
                </a:cubicBezTo>
                <a:cubicBezTo>
                  <a:pt x="545" y="6747"/>
                  <a:pt x="1604" y="7235"/>
                  <a:pt x="2307" y="7818"/>
                </a:cubicBezTo>
                <a:cubicBezTo>
                  <a:pt x="3188" y="8544"/>
                  <a:pt x="3997" y="9342"/>
                  <a:pt x="4736" y="10211"/>
                </a:cubicBezTo>
                <a:cubicBezTo>
                  <a:pt x="4759" y="10235"/>
                  <a:pt x="4783" y="10259"/>
                  <a:pt x="4819" y="10283"/>
                </a:cubicBezTo>
                <a:cubicBezTo>
                  <a:pt x="4819" y="10295"/>
                  <a:pt x="4819" y="10295"/>
                  <a:pt x="4819" y="10306"/>
                </a:cubicBezTo>
                <a:cubicBezTo>
                  <a:pt x="4855" y="10485"/>
                  <a:pt x="4902" y="10664"/>
                  <a:pt x="4926" y="10842"/>
                </a:cubicBezTo>
                <a:cubicBezTo>
                  <a:pt x="5164" y="12128"/>
                  <a:pt x="5379" y="13474"/>
                  <a:pt x="4712" y="14676"/>
                </a:cubicBezTo>
                <a:cubicBezTo>
                  <a:pt x="4587" y="14910"/>
                  <a:pt x="4831" y="15138"/>
                  <a:pt x="5053" y="15138"/>
                </a:cubicBezTo>
                <a:cubicBezTo>
                  <a:pt x="5148" y="15138"/>
                  <a:pt x="5238" y="15097"/>
                  <a:pt x="5295" y="14998"/>
                </a:cubicBezTo>
                <a:cubicBezTo>
                  <a:pt x="6164" y="13581"/>
                  <a:pt x="6081" y="11723"/>
                  <a:pt x="5736" y="9973"/>
                </a:cubicBezTo>
                <a:cubicBezTo>
                  <a:pt x="5664" y="9509"/>
                  <a:pt x="5557" y="9044"/>
                  <a:pt x="5438" y="8604"/>
                </a:cubicBezTo>
                <a:cubicBezTo>
                  <a:pt x="5783" y="8187"/>
                  <a:pt x="6105" y="7735"/>
                  <a:pt x="6379" y="7259"/>
                </a:cubicBezTo>
                <a:cubicBezTo>
                  <a:pt x="6700" y="6747"/>
                  <a:pt x="7165" y="6151"/>
                  <a:pt x="7081" y="5520"/>
                </a:cubicBezTo>
                <a:cubicBezTo>
                  <a:pt x="7065" y="5396"/>
                  <a:pt x="6956" y="5318"/>
                  <a:pt x="6839" y="5318"/>
                </a:cubicBezTo>
                <a:cubicBezTo>
                  <a:pt x="6788" y="5318"/>
                  <a:pt x="6735" y="5333"/>
                  <a:pt x="6688" y="5365"/>
                </a:cubicBezTo>
                <a:cubicBezTo>
                  <a:pt x="6164" y="5735"/>
                  <a:pt x="5986" y="6520"/>
                  <a:pt x="5652" y="7056"/>
                </a:cubicBezTo>
                <a:cubicBezTo>
                  <a:pt x="5510" y="7294"/>
                  <a:pt x="5355" y="7509"/>
                  <a:pt x="5188" y="7735"/>
                </a:cubicBezTo>
                <a:cubicBezTo>
                  <a:pt x="5164" y="7651"/>
                  <a:pt x="5140" y="7580"/>
                  <a:pt x="5117" y="7497"/>
                </a:cubicBezTo>
                <a:cubicBezTo>
                  <a:pt x="4938" y="6878"/>
                  <a:pt x="4736" y="6270"/>
                  <a:pt x="4509" y="5675"/>
                </a:cubicBezTo>
                <a:cubicBezTo>
                  <a:pt x="4831" y="5425"/>
                  <a:pt x="5129" y="5139"/>
                  <a:pt x="5367" y="4806"/>
                </a:cubicBezTo>
                <a:cubicBezTo>
                  <a:pt x="5664" y="4401"/>
                  <a:pt x="6117" y="3782"/>
                  <a:pt x="5855" y="3294"/>
                </a:cubicBezTo>
                <a:cubicBezTo>
                  <a:pt x="5807" y="3198"/>
                  <a:pt x="5712" y="3146"/>
                  <a:pt x="5615" y="3146"/>
                </a:cubicBezTo>
                <a:cubicBezTo>
                  <a:pt x="5566" y="3146"/>
                  <a:pt x="5518" y="3159"/>
                  <a:pt x="5474" y="3187"/>
                </a:cubicBezTo>
                <a:cubicBezTo>
                  <a:pt x="5105" y="3437"/>
                  <a:pt x="5069" y="3960"/>
                  <a:pt x="4843" y="4341"/>
                </a:cubicBezTo>
                <a:cubicBezTo>
                  <a:pt x="4688" y="4603"/>
                  <a:pt x="4486" y="4853"/>
                  <a:pt x="4259" y="5068"/>
                </a:cubicBezTo>
                <a:cubicBezTo>
                  <a:pt x="4045" y="4556"/>
                  <a:pt x="3831" y="4044"/>
                  <a:pt x="3581" y="3556"/>
                </a:cubicBezTo>
                <a:cubicBezTo>
                  <a:pt x="3509" y="3425"/>
                  <a:pt x="3450" y="3282"/>
                  <a:pt x="3378" y="3139"/>
                </a:cubicBezTo>
                <a:cubicBezTo>
                  <a:pt x="3497" y="2960"/>
                  <a:pt x="3593" y="2770"/>
                  <a:pt x="3664" y="2567"/>
                </a:cubicBezTo>
                <a:cubicBezTo>
                  <a:pt x="3783" y="2246"/>
                  <a:pt x="3997" y="1782"/>
                  <a:pt x="3747" y="1496"/>
                </a:cubicBezTo>
                <a:cubicBezTo>
                  <a:pt x="3698" y="1432"/>
                  <a:pt x="3628" y="1398"/>
                  <a:pt x="3556" y="1398"/>
                </a:cubicBezTo>
                <a:cubicBezTo>
                  <a:pt x="3507" y="1398"/>
                  <a:pt x="3458" y="1414"/>
                  <a:pt x="3414" y="1448"/>
                </a:cubicBezTo>
                <a:cubicBezTo>
                  <a:pt x="3140" y="1627"/>
                  <a:pt x="3152" y="2032"/>
                  <a:pt x="3045" y="2317"/>
                </a:cubicBezTo>
                <a:cubicBezTo>
                  <a:pt x="3033" y="2353"/>
                  <a:pt x="3021" y="2377"/>
                  <a:pt x="3009" y="2401"/>
                </a:cubicBezTo>
                <a:cubicBezTo>
                  <a:pt x="2557" y="1520"/>
                  <a:pt x="2009" y="615"/>
                  <a:pt x="1307" y="79"/>
                </a:cubicBezTo>
                <a:cubicBezTo>
                  <a:pt x="1235" y="24"/>
                  <a:pt x="1160" y="0"/>
                  <a:pt x="1088" y="0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0" name="Google Shape;6800;p36"/>
          <p:cNvSpPr/>
          <p:nvPr/>
        </p:nvSpPr>
        <p:spPr>
          <a:xfrm>
            <a:off x="2313103" y="969305"/>
            <a:ext cx="70340" cy="54926"/>
          </a:xfrm>
          <a:custGeom>
            <a:rect b="b" l="l" r="r" t="t"/>
            <a:pathLst>
              <a:path extrusionOk="0" h="1739" w="2227">
                <a:moveTo>
                  <a:pt x="1107" y="0"/>
                </a:moveTo>
                <a:cubicBezTo>
                  <a:pt x="0" y="0"/>
                  <a:pt x="0" y="1738"/>
                  <a:pt x="1107" y="1738"/>
                </a:cubicBezTo>
                <a:cubicBezTo>
                  <a:pt x="2226" y="1738"/>
                  <a:pt x="2226" y="0"/>
                  <a:pt x="1107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1" name="Google Shape;6801;p36"/>
          <p:cNvSpPr/>
          <p:nvPr/>
        </p:nvSpPr>
        <p:spPr>
          <a:xfrm>
            <a:off x="2632522" y="711982"/>
            <a:ext cx="67181" cy="58906"/>
          </a:xfrm>
          <a:custGeom>
            <a:rect b="b" l="l" r="r" t="t"/>
            <a:pathLst>
              <a:path extrusionOk="0" h="1865" w="2127">
                <a:moveTo>
                  <a:pt x="1216" y="1"/>
                </a:moveTo>
                <a:cubicBezTo>
                  <a:pt x="601" y="1"/>
                  <a:pt x="1" y="643"/>
                  <a:pt x="388" y="1360"/>
                </a:cubicBezTo>
                <a:cubicBezTo>
                  <a:pt x="400" y="1384"/>
                  <a:pt x="412" y="1408"/>
                  <a:pt x="424" y="1432"/>
                </a:cubicBezTo>
                <a:cubicBezTo>
                  <a:pt x="495" y="1563"/>
                  <a:pt x="603" y="1670"/>
                  <a:pt x="734" y="1741"/>
                </a:cubicBezTo>
                <a:cubicBezTo>
                  <a:pt x="873" y="1825"/>
                  <a:pt x="1026" y="1865"/>
                  <a:pt x="1178" y="1865"/>
                </a:cubicBezTo>
                <a:cubicBezTo>
                  <a:pt x="1477" y="1865"/>
                  <a:pt x="1770" y="1709"/>
                  <a:pt x="1936" y="1432"/>
                </a:cubicBezTo>
                <a:cubicBezTo>
                  <a:pt x="1948" y="1408"/>
                  <a:pt x="1960" y="1384"/>
                  <a:pt x="1960" y="1360"/>
                </a:cubicBezTo>
                <a:cubicBezTo>
                  <a:pt x="2127" y="1075"/>
                  <a:pt x="2127" y="718"/>
                  <a:pt x="1960" y="432"/>
                </a:cubicBezTo>
                <a:cubicBezTo>
                  <a:pt x="1766" y="128"/>
                  <a:pt x="1489" y="1"/>
                  <a:pt x="1216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2" name="Google Shape;6802;p36"/>
          <p:cNvSpPr/>
          <p:nvPr/>
        </p:nvSpPr>
        <p:spPr>
          <a:xfrm>
            <a:off x="2813251" y="-6293"/>
            <a:ext cx="60201" cy="59443"/>
          </a:xfrm>
          <a:custGeom>
            <a:rect b="b" l="l" r="r" t="t"/>
            <a:pathLst>
              <a:path extrusionOk="0" h="1882" w="1906">
                <a:moveTo>
                  <a:pt x="948" y="0"/>
                </a:moveTo>
                <a:cubicBezTo>
                  <a:pt x="643" y="0"/>
                  <a:pt x="340" y="152"/>
                  <a:pt x="167" y="456"/>
                </a:cubicBezTo>
                <a:cubicBezTo>
                  <a:pt x="0" y="741"/>
                  <a:pt x="0" y="1099"/>
                  <a:pt x="167" y="1384"/>
                </a:cubicBezTo>
                <a:lnTo>
                  <a:pt x="191" y="1444"/>
                </a:lnTo>
                <a:cubicBezTo>
                  <a:pt x="358" y="1736"/>
                  <a:pt x="652" y="1881"/>
                  <a:pt x="947" y="1881"/>
                </a:cubicBezTo>
                <a:cubicBezTo>
                  <a:pt x="1242" y="1881"/>
                  <a:pt x="1536" y="1736"/>
                  <a:pt x="1703" y="1444"/>
                </a:cubicBezTo>
                <a:cubicBezTo>
                  <a:pt x="1715" y="1420"/>
                  <a:pt x="1727" y="1408"/>
                  <a:pt x="1739" y="1384"/>
                </a:cubicBezTo>
                <a:cubicBezTo>
                  <a:pt x="1905" y="1099"/>
                  <a:pt x="1905" y="741"/>
                  <a:pt x="1739" y="456"/>
                </a:cubicBezTo>
                <a:cubicBezTo>
                  <a:pt x="1560" y="152"/>
                  <a:pt x="1253" y="0"/>
                  <a:pt x="948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3" name="Google Shape;6803;p36"/>
          <p:cNvSpPr/>
          <p:nvPr/>
        </p:nvSpPr>
        <p:spPr>
          <a:xfrm>
            <a:off x="2965933" y="578946"/>
            <a:ext cx="62444" cy="48546"/>
          </a:xfrm>
          <a:custGeom>
            <a:rect b="b" l="l" r="r" t="t"/>
            <a:pathLst>
              <a:path extrusionOk="0" h="1537" w="1977">
                <a:moveTo>
                  <a:pt x="988" y="0"/>
                </a:moveTo>
                <a:cubicBezTo>
                  <a:pt x="0" y="0"/>
                  <a:pt x="0" y="1536"/>
                  <a:pt x="988" y="1536"/>
                </a:cubicBezTo>
                <a:cubicBezTo>
                  <a:pt x="1977" y="1536"/>
                  <a:pt x="1977" y="0"/>
                  <a:pt x="988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4" name="Google Shape;6804;p36"/>
          <p:cNvSpPr/>
          <p:nvPr/>
        </p:nvSpPr>
        <p:spPr>
          <a:xfrm>
            <a:off x="3068205" y="2580550"/>
            <a:ext cx="442285" cy="541335"/>
          </a:xfrm>
          <a:custGeom>
            <a:rect b="b" l="l" r="r" t="t"/>
            <a:pathLst>
              <a:path extrusionOk="0" h="17139" w="14003">
                <a:moveTo>
                  <a:pt x="5899" y="1"/>
                </a:moveTo>
                <a:cubicBezTo>
                  <a:pt x="5537" y="1"/>
                  <a:pt x="5170" y="40"/>
                  <a:pt x="4799" y="124"/>
                </a:cubicBezTo>
                <a:cubicBezTo>
                  <a:pt x="2656" y="612"/>
                  <a:pt x="1179" y="2625"/>
                  <a:pt x="656" y="4649"/>
                </a:cubicBezTo>
                <a:cubicBezTo>
                  <a:pt x="644" y="4708"/>
                  <a:pt x="632" y="4768"/>
                  <a:pt x="620" y="4827"/>
                </a:cubicBezTo>
                <a:cubicBezTo>
                  <a:pt x="429" y="5423"/>
                  <a:pt x="310" y="6042"/>
                  <a:pt x="227" y="6661"/>
                </a:cubicBezTo>
                <a:cubicBezTo>
                  <a:pt x="1" y="8601"/>
                  <a:pt x="72" y="10637"/>
                  <a:pt x="906" y="12411"/>
                </a:cubicBezTo>
                <a:cubicBezTo>
                  <a:pt x="1501" y="14483"/>
                  <a:pt x="2834" y="16650"/>
                  <a:pt x="5109" y="17031"/>
                </a:cubicBezTo>
                <a:cubicBezTo>
                  <a:pt x="5418" y="17079"/>
                  <a:pt x="5728" y="17103"/>
                  <a:pt x="6037" y="17103"/>
                </a:cubicBezTo>
                <a:cubicBezTo>
                  <a:pt x="6002" y="16150"/>
                  <a:pt x="5978" y="15198"/>
                  <a:pt x="5966" y="14245"/>
                </a:cubicBezTo>
                <a:cubicBezTo>
                  <a:pt x="5109" y="14150"/>
                  <a:pt x="4239" y="13638"/>
                  <a:pt x="3596" y="13090"/>
                </a:cubicBezTo>
                <a:cubicBezTo>
                  <a:pt x="2787" y="12388"/>
                  <a:pt x="2299" y="11447"/>
                  <a:pt x="2061" y="10411"/>
                </a:cubicBezTo>
                <a:cubicBezTo>
                  <a:pt x="2003" y="10225"/>
                  <a:pt x="2148" y="10103"/>
                  <a:pt x="2294" y="10103"/>
                </a:cubicBezTo>
                <a:cubicBezTo>
                  <a:pt x="2390" y="10103"/>
                  <a:pt x="2487" y="10157"/>
                  <a:pt x="2525" y="10280"/>
                </a:cubicBezTo>
                <a:cubicBezTo>
                  <a:pt x="2870" y="11114"/>
                  <a:pt x="3430" y="11852"/>
                  <a:pt x="4144" y="12400"/>
                </a:cubicBezTo>
                <a:lnTo>
                  <a:pt x="4204" y="12435"/>
                </a:lnTo>
                <a:lnTo>
                  <a:pt x="4168" y="12328"/>
                </a:lnTo>
                <a:cubicBezTo>
                  <a:pt x="3966" y="11673"/>
                  <a:pt x="3811" y="10935"/>
                  <a:pt x="4013" y="10280"/>
                </a:cubicBezTo>
                <a:cubicBezTo>
                  <a:pt x="4043" y="10173"/>
                  <a:pt x="4135" y="10120"/>
                  <a:pt x="4227" y="10120"/>
                </a:cubicBezTo>
                <a:cubicBezTo>
                  <a:pt x="4320" y="10120"/>
                  <a:pt x="4412" y="10173"/>
                  <a:pt x="4442" y="10280"/>
                </a:cubicBezTo>
                <a:cubicBezTo>
                  <a:pt x="4597" y="10864"/>
                  <a:pt x="4608" y="11459"/>
                  <a:pt x="4799" y="12030"/>
                </a:cubicBezTo>
                <a:cubicBezTo>
                  <a:pt x="4906" y="12376"/>
                  <a:pt x="5156" y="12721"/>
                  <a:pt x="5299" y="13078"/>
                </a:cubicBezTo>
                <a:cubicBezTo>
                  <a:pt x="5513" y="13162"/>
                  <a:pt x="5728" y="13245"/>
                  <a:pt x="5954" y="13328"/>
                </a:cubicBezTo>
                <a:cubicBezTo>
                  <a:pt x="5942" y="12173"/>
                  <a:pt x="5918" y="11030"/>
                  <a:pt x="5894" y="9887"/>
                </a:cubicBezTo>
                <a:cubicBezTo>
                  <a:pt x="5120" y="9625"/>
                  <a:pt x="4525" y="8875"/>
                  <a:pt x="4120" y="8209"/>
                </a:cubicBezTo>
                <a:cubicBezTo>
                  <a:pt x="3632" y="7387"/>
                  <a:pt x="3454" y="6554"/>
                  <a:pt x="3382" y="5601"/>
                </a:cubicBezTo>
                <a:cubicBezTo>
                  <a:pt x="3369" y="5420"/>
                  <a:pt x="3533" y="5314"/>
                  <a:pt x="3688" y="5314"/>
                </a:cubicBezTo>
                <a:cubicBezTo>
                  <a:pt x="3807" y="5314"/>
                  <a:pt x="3921" y="5378"/>
                  <a:pt x="3942" y="5518"/>
                </a:cubicBezTo>
                <a:cubicBezTo>
                  <a:pt x="4085" y="6315"/>
                  <a:pt x="4394" y="7089"/>
                  <a:pt x="4859" y="7756"/>
                </a:cubicBezTo>
                <a:cubicBezTo>
                  <a:pt x="5144" y="8197"/>
                  <a:pt x="5513" y="8530"/>
                  <a:pt x="5871" y="8899"/>
                </a:cubicBezTo>
                <a:cubicBezTo>
                  <a:pt x="5871" y="8744"/>
                  <a:pt x="5871" y="8613"/>
                  <a:pt x="5871" y="8471"/>
                </a:cubicBezTo>
                <a:cubicBezTo>
                  <a:pt x="5847" y="6744"/>
                  <a:pt x="5692" y="4887"/>
                  <a:pt x="5990" y="3184"/>
                </a:cubicBezTo>
                <a:cubicBezTo>
                  <a:pt x="6014" y="3064"/>
                  <a:pt x="6129" y="3001"/>
                  <a:pt x="6242" y="3001"/>
                </a:cubicBezTo>
                <a:cubicBezTo>
                  <a:pt x="6352" y="3001"/>
                  <a:pt x="6460" y="3061"/>
                  <a:pt x="6478" y="3184"/>
                </a:cubicBezTo>
                <a:cubicBezTo>
                  <a:pt x="6656" y="4196"/>
                  <a:pt x="6740" y="5232"/>
                  <a:pt x="6740" y="6268"/>
                </a:cubicBezTo>
                <a:cubicBezTo>
                  <a:pt x="7133" y="5970"/>
                  <a:pt x="7430" y="5565"/>
                  <a:pt x="7597" y="5101"/>
                </a:cubicBezTo>
                <a:cubicBezTo>
                  <a:pt x="7702" y="4839"/>
                  <a:pt x="7705" y="4091"/>
                  <a:pt x="8084" y="4091"/>
                </a:cubicBezTo>
                <a:cubicBezTo>
                  <a:pt x="8136" y="4091"/>
                  <a:pt x="8196" y="4105"/>
                  <a:pt x="8264" y="4137"/>
                </a:cubicBezTo>
                <a:cubicBezTo>
                  <a:pt x="8359" y="4196"/>
                  <a:pt x="8430" y="4315"/>
                  <a:pt x="8430" y="4422"/>
                </a:cubicBezTo>
                <a:cubicBezTo>
                  <a:pt x="8478" y="5494"/>
                  <a:pt x="7692" y="6470"/>
                  <a:pt x="6752" y="6863"/>
                </a:cubicBezTo>
                <a:cubicBezTo>
                  <a:pt x="6752" y="7447"/>
                  <a:pt x="6752" y="8018"/>
                  <a:pt x="6764" y="8590"/>
                </a:cubicBezTo>
                <a:cubicBezTo>
                  <a:pt x="6799" y="9649"/>
                  <a:pt x="6835" y="10721"/>
                  <a:pt x="6883" y="11780"/>
                </a:cubicBezTo>
                <a:cubicBezTo>
                  <a:pt x="7252" y="11673"/>
                  <a:pt x="7597" y="11495"/>
                  <a:pt x="7907" y="11257"/>
                </a:cubicBezTo>
                <a:cubicBezTo>
                  <a:pt x="8157" y="9923"/>
                  <a:pt x="8157" y="8566"/>
                  <a:pt x="8192" y="7220"/>
                </a:cubicBezTo>
                <a:cubicBezTo>
                  <a:pt x="8186" y="7067"/>
                  <a:pt x="8302" y="6981"/>
                  <a:pt x="8421" y="6981"/>
                </a:cubicBezTo>
                <a:cubicBezTo>
                  <a:pt x="8514" y="6981"/>
                  <a:pt x="8608" y="7034"/>
                  <a:pt x="8645" y="7149"/>
                </a:cubicBezTo>
                <a:cubicBezTo>
                  <a:pt x="8907" y="8125"/>
                  <a:pt x="8990" y="9137"/>
                  <a:pt x="8883" y="10137"/>
                </a:cubicBezTo>
                <a:lnTo>
                  <a:pt x="8930" y="10066"/>
                </a:lnTo>
                <a:cubicBezTo>
                  <a:pt x="9216" y="9590"/>
                  <a:pt x="9442" y="9078"/>
                  <a:pt x="9633" y="8554"/>
                </a:cubicBezTo>
                <a:cubicBezTo>
                  <a:pt x="9776" y="8125"/>
                  <a:pt x="9859" y="7625"/>
                  <a:pt x="10276" y="7375"/>
                </a:cubicBezTo>
                <a:cubicBezTo>
                  <a:pt x="10321" y="7346"/>
                  <a:pt x="10371" y="7333"/>
                  <a:pt x="10419" y="7333"/>
                </a:cubicBezTo>
                <a:cubicBezTo>
                  <a:pt x="10511" y="7333"/>
                  <a:pt x="10598" y="7381"/>
                  <a:pt x="10645" y="7458"/>
                </a:cubicBezTo>
                <a:cubicBezTo>
                  <a:pt x="10919" y="8042"/>
                  <a:pt x="10562" y="8709"/>
                  <a:pt x="10335" y="9244"/>
                </a:cubicBezTo>
                <a:cubicBezTo>
                  <a:pt x="10097" y="9852"/>
                  <a:pt x="9776" y="10423"/>
                  <a:pt x="9383" y="10935"/>
                </a:cubicBezTo>
                <a:cubicBezTo>
                  <a:pt x="9157" y="11209"/>
                  <a:pt x="8895" y="11447"/>
                  <a:pt x="8609" y="11661"/>
                </a:cubicBezTo>
                <a:cubicBezTo>
                  <a:pt x="8585" y="11685"/>
                  <a:pt x="8561" y="11709"/>
                  <a:pt x="8526" y="11721"/>
                </a:cubicBezTo>
                <a:cubicBezTo>
                  <a:pt x="8049" y="12066"/>
                  <a:pt x="7502" y="12281"/>
                  <a:pt x="6918" y="12376"/>
                </a:cubicBezTo>
                <a:cubicBezTo>
                  <a:pt x="6954" y="12888"/>
                  <a:pt x="6978" y="13400"/>
                  <a:pt x="7014" y="13912"/>
                </a:cubicBezTo>
                <a:cubicBezTo>
                  <a:pt x="7037" y="14305"/>
                  <a:pt x="7061" y="14697"/>
                  <a:pt x="7085" y="15090"/>
                </a:cubicBezTo>
                <a:cubicBezTo>
                  <a:pt x="7752" y="15043"/>
                  <a:pt x="8311" y="14686"/>
                  <a:pt x="8799" y="14209"/>
                </a:cubicBezTo>
                <a:cubicBezTo>
                  <a:pt x="9169" y="13852"/>
                  <a:pt x="9478" y="13197"/>
                  <a:pt x="9990" y="13043"/>
                </a:cubicBezTo>
                <a:cubicBezTo>
                  <a:pt x="10007" y="13038"/>
                  <a:pt x="10025" y="13036"/>
                  <a:pt x="10041" y="13036"/>
                </a:cubicBezTo>
                <a:cubicBezTo>
                  <a:pt x="10153" y="13036"/>
                  <a:pt x="10254" y="13133"/>
                  <a:pt x="10264" y="13257"/>
                </a:cubicBezTo>
                <a:cubicBezTo>
                  <a:pt x="10240" y="13900"/>
                  <a:pt x="9419" y="14555"/>
                  <a:pt x="8930" y="14948"/>
                </a:cubicBezTo>
                <a:cubicBezTo>
                  <a:pt x="8430" y="15376"/>
                  <a:pt x="7787" y="15638"/>
                  <a:pt x="7121" y="15674"/>
                </a:cubicBezTo>
                <a:cubicBezTo>
                  <a:pt x="7145" y="16162"/>
                  <a:pt x="7180" y="16650"/>
                  <a:pt x="7204" y="17138"/>
                </a:cubicBezTo>
                <a:cubicBezTo>
                  <a:pt x="8871" y="17091"/>
                  <a:pt x="10407" y="16126"/>
                  <a:pt x="11490" y="14828"/>
                </a:cubicBezTo>
                <a:cubicBezTo>
                  <a:pt x="12931" y="13090"/>
                  <a:pt x="14003" y="10876"/>
                  <a:pt x="13979" y="8578"/>
                </a:cubicBezTo>
                <a:cubicBezTo>
                  <a:pt x="13967" y="6149"/>
                  <a:pt x="12514" y="4053"/>
                  <a:pt x="10847" y="2410"/>
                </a:cubicBezTo>
                <a:cubicBezTo>
                  <a:pt x="9508" y="1071"/>
                  <a:pt x="7784" y="1"/>
                  <a:pt x="5899" y="1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5" name="Google Shape;6805;p36"/>
          <p:cNvSpPr/>
          <p:nvPr/>
        </p:nvSpPr>
        <p:spPr>
          <a:xfrm>
            <a:off x="3132038" y="2675274"/>
            <a:ext cx="281043" cy="709589"/>
          </a:xfrm>
          <a:custGeom>
            <a:rect b="b" l="l" r="r" t="t"/>
            <a:pathLst>
              <a:path extrusionOk="0" h="22466" w="8898">
                <a:moveTo>
                  <a:pt x="4240" y="1"/>
                </a:moveTo>
                <a:cubicBezTo>
                  <a:pt x="4126" y="1"/>
                  <a:pt x="4011" y="63"/>
                  <a:pt x="3992" y="185"/>
                </a:cubicBezTo>
                <a:cubicBezTo>
                  <a:pt x="3683" y="1888"/>
                  <a:pt x="3838" y="3733"/>
                  <a:pt x="3861" y="5472"/>
                </a:cubicBezTo>
                <a:cubicBezTo>
                  <a:pt x="3861" y="5614"/>
                  <a:pt x="3861" y="5745"/>
                  <a:pt x="3873" y="5888"/>
                </a:cubicBezTo>
                <a:cubicBezTo>
                  <a:pt x="3516" y="5531"/>
                  <a:pt x="3135" y="5186"/>
                  <a:pt x="2849" y="4757"/>
                </a:cubicBezTo>
                <a:cubicBezTo>
                  <a:pt x="2385" y="4078"/>
                  <a:pt x="2076" y="3316"/>
                  <a:pt x="1933" y="2507"/>
                </a:cubicBezTo>
                <a:cubicBezTo>
                  <a:pt x="1912" y="2371"/>
                  <a:pt x="1799" y="2308"/>
                  <a:pt x="1680" y="2308"/>
                </a:cubicBezTo>
                <a:cubicBezTo>
                  <a:pt x="1528" y="2308"/>
                  <a:pt x="1366" y="2410"/>
                  <a:pt x="1373" y="2590"/>
                </a:cubicBezTo>
                <a:cubicBezTo>
                  <a:pt x="1433" y="3543"/>
                  <a:pt x="1623" y="4376"/>
                  <a:pt x="2123" y="5198"/>
                </a:cubicBezTo>
                <a:cubicBezTo>
                  <a:pt x="2528" y="5864"/>
                  <a:pt x="3123" y="6626"/>
                  <a:pt x="3885" y="6876"/>
                </a:cubicBezTo>
                <a:cubicBezTo>
                  <a:pt x="3909" y="8019"/>
                  <a:pt x="3933" y="9174"/>
                  <a:pt x="3945" y="10317"/>
                </a:cubicBezTo>
                <a:cubicBezTo>
                  <a:pt x="3719" y="10234"/>
                  <a:pt x="3504" y="10163"/>
                  <a:pt x="3290" y="10067"/>
                </a:cubicBezTo>
                <a:cubicBezTo>
                  <a:pt x="3147" y="9722"/>
                  <a:pt x="2909" y="9377"/>
                  <a:pt x="2790" y="9031"/>
                </a:cubicBezTo>
                <a:cubicBezTo>
                  <a:pt x="2599" y="8448"/>
                  <a:pt x="2587" y="7853"/>
                  <a:pt x="2445" y="7269"/>
                </a:cubicBezTo>
                <a:cubicBezTo>
                  <a:pt x="2409" y="7162"/>
                  <a:pt x="2317" y="7109"/>
                  <a:pt x="2224" y="7109"/>
                </a:cubicBezTo>
                <a:cubicBezTo>
                  <a:pt x="2132" y="7109"/>
                  <a:pt x="2040" y="7162"/>
                  <a:pt x="2004" y="7269"/>
                </a:cubicBezTo>
                <a:cubicBezTo>
                  <a:pt x="1802" y="7936"/>
                  <a:pt x="1956" y="8674"/>
                  <a:pt x="2159" y="9317"/>
                </a:cubicBezTo>
                <a:lnTo>
                  <a:pt x="2195" y="9436"/>
                </a:lnTo>
                <a:lnTo>
                  <a:pt x="2147" y="9401"/>
                </a:lnTo>
                <a:cubicBezTo>
                  <a:pt x="1421" y="8841"/>
                  <a:pt x="861" y="8115"/>
                  <a:pt x="516" y="7269"/>
                </a:cubicBezTo>
                <a:cubicBezTo>
                  <a:pt x="483" y="7149"/>
                  <a:pt x="393" y="7097"/>
                  <a:pt x="299" y="7097"/>
                </a:cubicBezTo>
                <a:cubicBezTo>
                  <a:pt x="153" y="7097"/>
                  <a:pt x="1" y="7223"/>
                  <a:pt x="51" y="7412"/>
                </a:cubicBezTo>
                <a:cubicBezTo>
                  <a:pt x="301" y="8448"/>
                  <a:pt x="778" y="9389"/>
                  <a:pt x="1599" y="10091"/>
                </a:cubicBezTo>
                <a:cubicBezTo>
                  <a:pt x="2230" y="10639"/>
                  <a:pt x="3099" y="11139"/>
                  <a:pt x="3969" y="11246"/>
                </a:cubicBezTo>
                <a:cubicBezTo>
                  <a:pt x="3981" y="12199"/>
                  <a:pt x="4004" y="13151"/>
                  <a:pt x="4040" y="14104"/>
                </a:cubicBezTo>
                <a:cubicBezTo>
                  <a:pt x="4064" y="14913"/>
                  <a:pt x="4088" y="15723"/>
                  <a:pt x="4123" y="16532"/>
                </a:cubicBezTo>
                <a:cubicBezTo>
                  <a:pt x="4159" y="17437"/>
                  <a:pt x="4207" y="18354"/>
                  <a:pt x="4242" y="19259"/>
                </a:cubicBezTo>
                <a:cubicBezTo>
                  <a:pt x="4290" y="20176"/>
                  <a:pt x="4254" y="21140"/>
                  <a:pt x="4469" y="22033"/>
                </a:cubicBezTo>
                <a:cubicBezTo>
                  <a:pt x="4543" y="22337"/>
                  <a:pt x="4758" y="22466"/>
                  <a:pt x="4986" y="22466"/>
                </a:cubicBezTo>
                <a:cubicBezTo>
                  <a:pt x="5304" y="22466"/>
                  <a:pt x="5648" y="22217"/>
                  <a:pt x="5683" y="21843"/>
                </a:cubicBezTo>
                <a:cubicBezTo>
                  <a:pt x="5766" y="20950"/>
                  <a:pt x="5600" y="19997"/>
                  <a:pt x="5540" y="19116"/>
                </a:cubicBezTo>
                <a:cubicBezTo>
                  <a:pt x="5469" y="18223"/>
                  <a:pt x="5409" y="17294"/>
                  <a:pt x="5350" y="16378"/>
                </a:cubicBezTo>
                <a:cubicBezTo>
                  <a:pt x="5290" y="15639"/>
                  <a:pt x="5254" y="14889"/>
                  <a:pt x="5207" y="14139"/>
                </a:cubicBezTo>
                <a:cubicBezTo>
                  <a:pt x="5159" y="13663"/>
                  <a:pt x="5135" y="13175"/>
                  <a:pt x="5100" y="12687"/>
                </a:cubicBezTo>
                <a:cubicBezTo>
                  <a:pt x="5766" y="12639"/>
                  <a:pt x="6409" y="12389"/>
                  <a:pt x="6921" y="11960"/>
                </a:cubicBezTo>
                <a:cubicBezTo>
                  <a:pt x="7398" y="11579"/>
                  <a:pt x="8219" y="10913"/>
                  <a:pt x="8243" y="10270"/>
                </a:cubicBezTo>
                <a:cubicBezTo>
                  <a:pt x="8243" y="10146"/>
                  <a:pt x="8135" y="10049"/>
                  <a:pt x="8021" y="10049"/>
                </a:cubicBezTo>
                <a:cubicBezTo>
                  <a:pt x="8004" y="10049"/>
                  <a:pt x="7986" y="10051"/>
                  <a:pt x="7969" y="10055"/>
                </a:cubicBezTo>
                <a:cubicBezTo>
                  <a:pt x="7457" y="10210"/>
                  <a:pt x="7148" y="10865"/>
                  <a:pt x="6778" y="11222"/>
                </a:cubicBezTo>
                <a:cubicBezTo>
                  <a:pt x="6290" y="11698"/>
                  <a:pt x="5731" y="12056"/>
                  <a:pt x="5064" y="12103"/>
                </a:cubicBezTo>
                <a:cubicBezTo>
                  <a:pt x="5040" y="11710"/>
                  <a:pt x="5016" y="11317"/>
                  <a:pt x="4993" y="10925"/>
                </a:cubicBezTo>
                <a:cubicBezTo>
                  <a:pt x="4957" y="10413"/>
                  <a:pt x="4933" y="9901"/>
                  <a:pt x="4909" y="9389"/>
                </a:cubicBezTo>
                <a:cubicBezTo>
                  <a:pt x="5481" y="9293"/>
                  <a:pt x="6028" y="9079"/>
                  <a:pt x="6505" y="8734"/>
                </a:cubicBezTo>
                <a:cubicBezTo>
                  <a:pt x="6540" y="8722"/>
                  <a:pt x="6564" y="8698"/>
                  <a:pt x="6588" y="8674"/>
                </a:cubicBezTo>
                <a:cubicBezTo>
                  <a:pt x="6874" y="8460"/>
                  <a:pt x="7136" y="8222"/>
                  <a:pt x="7362" y="7948"/>
                </a:cubicBezTo>
                <a:cubicBezTo>
                  <a:pt x="7767" y="7436"/>
                  <a:pt x="8088" y="6865"/>
                  <a:pt x="8314" y="6245"/>
                </a:cubicBezTo>
                <a:cubicBezTo>
                  <a:pt x="8541" y="5698"/>
                  <a:pt x="8898" y="5031"/>
                  <a:pt x="8636" y="4459"/>
                </a:cubicBezTo>
                <a:cubicBezTo>
                  <a:pt x="8581" y="4382"/>
                  <a:pt x="8491" y="4334"/>
                  <a:pt x="8398" y="4334"/>
                </a:cubicBezTo>
                <a:cubicBezTo>
                  <a:pt x="8350" y="4334"/>
                  <a:pt x="8300" y="4347"/>
                  <a:pt x="8255" y="4376"/>
                </a:cubicBezTo>
                <a:cubicBezTo>
                  <a:pt x="7850" y="4614"/>
                  <a:pt x="7767" y="5114"/>
                  <a:pt x="7612" y="5555"/>
                </a:cubicBezTo>
                <a:cubicBezTo>
                  <a:pt x="7433" y="6079"/>
                  <a:pt x="7207" y="6591"/>
                  <a:pt x="6921" y="7067"/>
                </a:cubicBezTo>
                <a:lnTo>
                  <a:pt x="6874" y="7138"/>
                </a:lnTo>
                <a:cubicBezTo>
                  <a:pt x="6981" y="6126"/>
                  <a:pt x="6898" y="5114"/>
                  <a:pt x="6648" y="4138"/>
                </a:cubicBezTo>
                <a:cubicBezTo>
                  <a:pt x="6611" y="4023"/>
                  <a:pt x="6517" y="3970"/>
                  <a:pt x="6423" y="3970"/>
                </a:cubicBezTo>
                <a:cubicBezTo>
                  <a:pt x="6303" y="3970"/>
                  <a:pt x="6183" y="4056"/>
                  <a:pt x="6183" y="4209"/>
                </a:cubicBezTo>
                <a:cubicBezTo>
                  <a:pt x="6147" y="5567"/>
                  <a:pt x="6147" y="6912"/>
                  <a:pt x="5897" y="8258"/>
                </a:cubicBezTo>
                <a:cubicBezTo>
                  <a:pt x="5600" y="8496"/>
                  <a:pt x="5254" y="8674"/>
                  <a:pt x="4885" y="8781"/>
                </a:cubicBezTo>
                <a:cubicBezTo>
                  <a:pt x="4826" y="7710"/>
                  <a:pt x="4802" y="6650"/>
                  <a:pt x="4766" y="5579"/>
                </a:cubicBezTo>
                <a:cubicBezTo>
                  <a:pt x="4743" y="5019"/>
                  <a:pt x="4743" y="4436"/>
                  <a:pt x="4743" y="3852"/>
                </a:cubicBezTo>
                <a:cubicBezTo>
                  <a:pt x="5695" y="3459"/>
                  <a:pt x="6481" y="2483"/>
                  <a:pt x="6421" y="1423"/>
                </a:cubicBezTo>
                <a:cubicBezTo>
                  <a:pt x="6421" y="1304"/>
                  <a:pt x="6362" y="1197"/>
                  <a:pt x="6255" y="1138"/>
                </a:cubicBezTo>
                <a:cubicBezTo>
                  <a:pt x="6184" y="1103"/>
                  <a:pt x="6123" y="1088"/>
                  <a:pt x="6069" y="1088"/>
                </a:cubicBezTo>
                <a:cubicBezTo>
                  <a:pt x="5696" y="1088"/>
                  <a:pt x="5693" y="1830"/>
                  <a:pt x="5600" y="2090"/>
                </a:cubicBezTo>
                <a:cubicBezTo>
                  <a:pt x="5421" y="2554"/>
                  <a:pt x="5124" y="2959"/>
                  <a:pt x="4731" y="3257"/>
                </a:cubicBezTo>
                <a:cubicBezTo>
                  <a:pt x="4743" y="2221"/>
                  <a:pt x="4659" y="1197"/>
                  <a:pt x="4481" y="173"/>
                </a:cubicBezTo>
                <a:cubicBezTo>
                  <a:pt x="4457" y="57"/>
                  <a:pt x="4349" y="1"/>
                  <a:pt x="4240" y="1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6" name="Google Shape;6806;p36"/>
          <p:cNvSpPr/>
          <p:nvPr/>
        </p:nvSpPr>
        <p:spPr>
          <a:xfrm>
            <a:off x="3342363" y="113604"/>
            <a:ext cx="126372" cy="111495"/>
          </a:xfrm>
          <a:custGeom>
            <a:rect b="b" l="l" r="r" t="t"/>
            <a:pathLst>
              <a:path extrusionOk="0" h="3530" w="4001">
                <a:moveTo>
                  <a:pt x="2123" y="0"/>
                </a:moveTo>
                <a:cubicBezTo>
                  <a:pt x="1964" y="0"/>
                  <a:pt x="1793" y="43"/>
                  <a:pt x="1608" y="136"/>
                </a:cubicBezTo>
                <a:cubicBezTo>
                  <a:pt x="977" y="446"/>
                  <a:pt x="596" y="1220"/>
                  <a:pt x="358" y="1839"/>
                </a:cubicBezTo>
                <a:cubicBezTo>
                  <a:pt x="155" y="2363"/>
                  <a:pt x="36" y="2910"/>
                  <a:pt x="0" y="3470"/>
                </a:cubicBezTo>
                <a:cubicBezTo>
                  <a:pt x="358" y="3125"/>
                  <a:pt x="953" y="2946"/>
                  <a:pt x="1382" y="2899"/>
                </a:cubicBezTo>
                <a:cubicBezTo>
                  <a:pt x="1571" y="2871"/>
                  <a:pt x="1762" y="2858"/>
                  <a:pt x="1953" y="2858"/>
                </a:cubicBezTo>
                <a:cubicBezTo>
                  <a:pt x="2588" y="2858"/>
                  <a:pt x="3222" y="3008"/>
                  <a:pt x="3799" y="3291"/>
                </a:cubicBezTo>
                <a:cubicBezTo>
                  <a:pt x="3858" y="3327"/>
                  <a:pt x="3918" y="3387"/>
                  <a:pt x="3941" y="3458"/>
                </a:cubicBezTo>
                <a:cubicBezTo>
                  <a:pt x="3965" y="3482"/>
                  <a:pt x="3989" y="3506"/>
                  <a:pt x="4001" y="3530"/>
                </a:cubicBezTo>
                <a:cubicBezTo>
                  <a:pt x="3965" y="2875"/>
                  <a:pt x="3810" y="2244"/>
                  <a:pt x="3548" y="1648"/>
                </a:cubicBezTo>
                <a:cubicBezTo>
                  <a:pt x="3258" y="797"/>
                  <a:pt x="2811" y="0"/>
                  <a:pt x="2123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7" name="Google Shape;6807;p36"/>
          <p:cNvSpPr/>
          <p:nvPr/>
        </p:nvSpPr>
        <p:spPr>
          <a:xfrm>
            <a:off x="3333330" y="203842"/>
            <a:ext cx="139922" cy="68634"/>
          </a:xfrm>
          <a:custGeom>
            <a:rect b="b" l="l" r="r" t="t"/>
            <a:pathLst>
              <a:path extrusionOk="0" h="2173" w="4430">
                <a:moveTo>
                  <a:pt x="2245" y="1"/>
                </a:moveTo>
                <a:cubicBezTo>
                  <a:pt x="2053" y="1"/>
                  <a:pt x="1860" y="14"/>
                  <a:pt x="1668" y="42"/>
                </a:cubicBezTo>
                <a:cubicBezTo>
                  <a:pt x="1239" y="89"/>
                  <a:pt x="644" y="268"/>
                  <a:pt x="298" y="613"/>
                </a:cubicBezTo>
                <a:cubicBezTo>
                  <a:pt x="120" y="792"/>
                  <a:pt x="13" y="1018"/>
                  <a:pt x="13" y="1268"/>
                </a:cubicBezTo>
                <a:cubicBezTo>
                  <a:pt x="1" y="2113"/>
                  <a:pt x="1191" y="2173"/>
                  <a:pt x="1799" y="2173"/>
                </a:cubicBezTo>
                <a:lnTo>
                  <a:pt x="1834" y="2173"/>
                </a:lnTo>
                <a:cubicBezTo>
                  <a:pt x="1834" y="1673"/>
                  <a:pt x="1894" y="1173"/>
                  <a:pt x="2001" y="685"/>
                </a:cubicBezTo>
                <a:cubicBezTo>
                  <a:pt x="2036" y="519"/>
                  <a:pt x="2177" y="439"/>
                  <a:pt x="2320" y="439"/>
                </a:cubicBezTo>
                <a:cubicBezTo>
                  <a:pt x="2466" y="439"/>
                  <a:pt x="2614" y="522"/>
                  <a:pt x="2656" y="685"/>
                </a:cubicBezTo>
                <a:cubicBezTo>
                  <a:pt x="2775" y="1137"/>
                  <a:pt x="2858" y="1601"/>
                  <a:pt x="2906" y="2066"/>
                </a:cubicBezTo>
                <a:cubicBezTo>
                  <a:pt x="3477" y="1947"/>
                  <a:pt x="4025" y="1720"/>
                  <a:pt x="4311" y="1280"/>
                </a:cubicBezTo>
                <a:cubicBezTo>
                  <a:pt x="4430" y="1101"/>
                  <a:pt x="4430" y="851"/>
                  <a:pt x="4287" y="673"/>
                </a:cubicBezTo>
                <a:cubicBezTo>
                  <a:pt x="4275" y="649"/>
                  <a:pt x="4263" y="625"/>
                  <a:pt x="4239" y="601"/>
                </a:cubicBezTo>
                <a:cubicBezTo>
                  <a:pt x="4204" y="530"/>
                  <a:pt x="4156" y="470"/>
                  <a:pt x="4085" y="434"/>
                </a:cubicBezTo>
                <a:cubicBezTo>
                  <a:pt x="3517" y="151"/>
                  <a:pt x="2886" y="1"/>
                  <a:pt x="224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8" name="Google Shape;6808;p36"/>
          <p:cNvSpPr/>
          <p:nvPr/>
        </p:nvSpPr>
        <p:spPr>
          <a:xfrm>
            <a:off x="3388982" y="217677"/>
            <a:ext cx="47409" cy="142259"/>
          </a:xfrm>
          <a:custGeom>
            <a:rect b="b" l="l" r="r" t="t"/>
            <a:pathLst>
              <a:path extrusionOk="0" h="4504" w="1501">
                <a:moveTo>
                  <a:pt x="558" y="1"/>
                </a:moveTo>
                <a:cubicBezTo>
                  <a:pt x="415" y="1"/>
                  <a:pt x="274" y="81"/>
                  <a:pt x="239" y="247"/>
                </a:cubicBezTo>
                <a:cubicBezTo>
                  <a:pt x="132" y="735"/>
                  <a:pt x="72" y="1235"/>
                  <a:pt x="72" y="1735"/>
                </a:cubicBezTo>
                <a:cubicBezTo>
                  <a:pt x="72" y="1973"/>
                  <a:pt x="72" y="2211"/>
                  <a:pt x="84" y="2437"/>
                </a:cubicBezTo>
                <a:cubicBezTo>
                  <a:pt x="108" y="3068"/>
                  <a:pt x="1" y="3926"/>
                  <a:pt x="489" y="4390"/>
                </a:cubicBezTo>
                <a:cubicBezTo>
                  <a:pt x="570" y="4466"/>
                  <a:pt x="673" y="4503"/>
                  <a:pt x="775" y="4503"/>
                </a:cubicBezTo>
                <a:cubicBezTo>
                  <a:pt x="911" y="4503"/>
                  <a:pt x="1045" y="4436"/>
                  <a:pt x="1120" y="4307"/>
                </a:cubicBezTo>
                <a:cubicBezTo>
                  <a:pt x="1501" y="3783"/>
                  <a:pt x="1263" y="2937"/>
                  <a:pt x="1203" y="2330"/>
                </a:cubicBezTo>
                <a:cubicBezTo>
                  <a:pt x="1191" y="2104"/>
                  <a:pt x="1168" y="1866"/>
                  <a:pt x="1144" y="1628"/>
                </a:cubicBezTo>
                <a:cubicBezTo>
                  <a:pt x="1096" y="1163"/>
                  <a:pt x="1013" y="699"/>
                  <a:pt x="894" y="247"/>
                </a:cubicBezTo>
                <a:cubicBezTo>
                  <a:pt x="852" y="84"/>
                  <a:pt x="704" y="1"/>
                  <a:pt x="558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9" name="Google Shape;6809;p36"/>
          <p:cNvSpPr/>
          <p:nvPr/>
        </p:nvSpPr>
        <p:spPr>
          <a:xfrm>
            <a:off x="3512701" y="489434"/>
            <a:ext cx="62096" cy="48546"/>
          </a:xfrm>
          <a:custGeom>
            <a:rect b="b" l="l" r="r" t="t"/>
            <a:pathLst>
              <a:path extrusionOk="0" h="1537" w="1966">
                <a:moveTo>
                  <a:pt x="989" y="1"/>
                </a:moveTo>
                <a:cubicBezTo>
                  <a:pt x="1" y="1"/>
                  <a:pt x="1" y="1537"/>
                  <a:pt x="989" y="1537"/>
                </a:cubicBezTo>
                <a:cubicBezTo>
                  <a:pt x="1965" y="1537"/>
                  <a:pt x="1965" y="1"/>
                  <a:pt x="989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0" name="Google Shape;6810;p36"/>
          <p:cNvSpPr/>
          <p:nvPr/>
        </p:nvSpPr>
        <p:spPr>
          <a:xfrm>
            <a:off x="2502234" y="1823490"/>
            <a:ext cx="684858" cy="684321"/>
          </a:xfrm>
          <a:custGeom>
            <a:rect b="b" l="l" r="r" t="t"/>
            <a:pathLst>
              <a:path extrusionOk="0" h="21666" w="21683">
                <a:moveTo>
                  <a:pt x="8903" y="0"/>
                </a:moveTo>
                <a:cubicBezTo>
                  <a:pt x="6890" y="0"/>
                  <a:pt x="5560" y="2170"/>
                  <a:pt x="5680" y="4198"/>
                </a:cubicBezTo>
                <a:cubicBezTo>
                  <a:pt x="5095" y="3936"/>
                  <a:pt x="4480" y="3753"/>
                  <a:pt x="3876" y="3753"/>
                </a:cubicBezTo>
                <a:cubicBezTo>
                  <a:pt x="3409" y="3753"/>
                  <a:pt x="2949" y="3862"/>
                  <a:pt x="2513" y="4127"/>
                </a:cubicBezTo>
                <a:cubicBezTo>
                  <a:pt x="1191" y="4912"/>
                  <a:pt x="501" y="6794"/>
                  <a:pt x="275" y="8246"/>
                </a:cubicBezTo>
                <a:cubicBezTo>
                  <a:pt x="1" y="10020"/>
                  <a:pt x="537" y="11758"/>
                  <a:pt x="2073" y="12794"/>
                </a:cubicBezTo>
                <a:cubicBezTo>
                  <a:pt x="2251" y="12913"/>
                  <a:pt x="2442" y="13020"/>
                  <a:pt x="2632" y="13116"/>
                </a:cubicBezTo>
                <a:cubicBezTo>
                  <a:pt x="1668" y="14473"/>
                  <a:pt x="1215" y="16259"/>
                  <a:pt x="2156" y="17759"/>
                </a:cubicBezTo>
                <a:cubicBezTo>
                  <a:pt x="2787" y="18771"/>
                  <a:pt x="3918" y="19319"/>
                  <a:pt x="5085" y="19462"/>
                </a:cubicBezTo>
                <a:cubicBezTo>
                  <a:pt x="5351" y="19514"/>
                  <a:pt x="5616" y="19538"/>
                  <a:pt x="5882" y="19538"/>
                </a:cubicBezTo>
                <a:cubicBezTo>
                  <a:pt x="6164" y="19538"/>
                  <a:pt x="6446" y="19511"/>
                  <a:pt x="6728" y="19462"/>
                </a:cubicBezTo>
                <a:cubicBezTo>
                  <a:pt x="6871" y="19426"/>
                  <a:pt x="7026" y="19390"/>
                  <a:pt x="7180" y="19355"/>
                </a:cubicBezTo>
                <a:cubicBezTo>
                  <a:pt x="7347" y="19771"/>
                  <a:pt x="7621" y="20128"/>
                  <a:pt x="7966" y="20402"/>
                </a:cubicBezTo>
                <a:cubicBezTo>
                  <a:pt x="8412" y="21107"/>
                  <a:pt x="9183" y="21522"/>
                  <a:pt x="10014" y="21522"/>
                </a:cubicBezTo>
                <a:cubicBezTo>
                  <a:pt x="10026" y="21522"/>
                  <a:pt x="10038" y="21522"/>
                  <a:pt x="10050" y="21522"/>
                </a:cubicBezTo>
                <a:cubicBezTo>
                  <a:pt x="10455" y="21510"/>
                  <a:pt x="10859" y="21391"/>
                  <a:pt x="11205" y="21164"/>
                </a:cubicBezTo>
                <a:cubicBezTo>
                  <a:pt x="11193" y="20724"/>
                  <a:pt x="11169" y="20295"/>
                  <a:pt x="11157" y="19867"/>
                </a:cubicBezTo>
                <a:cubicBezTo>
                  <a:pt x="10276" y="19652"/>
                  <a:pt x="9371" y="19021"/>
                  <a:pt x="8704" y="18474"/>
                </a:cubicBezTo>
                <a:cubicBezTo>
                  <a:pt x="8621" y="18604"/>
                  <a:pt x="8466" y="18676"/>
                  <a:pt x="8311" y="18688"/>
                </a:cubicBezTo>
                <a:cubicBezTo>
                  <a:pt x="6776" y="18557"/>
                  <a:pt x="5299" y="17664"/>
                  <a:pt x="4644" y="16247"/>
                </a:cubicBezTo>
                <a:cubicBezTo>
                  <a:pt x="4547" y="16034"/>
                  <a:pt x="4720" y="15795"/>
                  <a:pt x="4913" y="15795"/>
                </a:cubicBezTo>
                <a:cubicBezTo>
                  <a:pt x="4979" y="15795"/>
                  <a:pt x="5048" y="15823"/>
                  <a:pt x="5109" y="15890"/>
                </a:cubicBezTo>
                <a:cubicBezTo>
                  <a:pt x="5787" y="16640"/>
                  <a:pt x="6597" y="17271"/>
                  <a:pt x="7585" y="17569"/>
                </a:cubicBezTo>
                <a:cubicBezTo>
                  <a:pt x="7645" y="17581"/>
                  <a:pt x="7728" y="17604"/>
                  <a:pt x="7811" y="17616"/>
                </a:cubicBezTo>
                <a:cubicBezTo>
                  <a:pt x="7216" y="16938"/>
                  <a:pt x="6764" y="16140"/>
                  <a:pt x="6478" y="15295"/>
                </a:cubicBezTo>
                <a:cubicBezTo>
                  <a:pt x="6478" y="15295"/>
                  <a:pt x="6478" y="15271"/>
                  <a:pt x="6466" y="15259"/>
                </a:cubicBezTo>
                <a:cubicBezTo>
                  <a:pt x="6466" y="15223"/>
                  <a:pt x="6454" y="15199"/>
                  <a:pt x="6442" y="15175"/>
                </a:cubicBezTo>
                <a:cubicBezTo>
                  <a:pt x="6395" y="15028"/>
                  <a:pt x="6516" y="14926"/>
                  <a:pt x="6639" y="14926"/>
                </a:cubicBezTo>
                <a:cubicBezTo>
                  <a:pt x="6704" y="14926"/>
                  <a:pt x="6770" y="14955"/>
                  <a:pt x="6811" y="15021"/>
                </a:cubicBezTo>
                <a:cubicBezTo>
                  <a:pt x="7442" y="16009"/>
                  <a:pt x="8252" y="16890"/>
                  <a:pt x="9192" y="17604"/>
                </a:cubicBezTo>
                <a:cubicBezTo>
                  <a:pt x="9621" y="17914"/>
                  <a:pt x="10062" y="18176"/>
                  <a:pt x="10538" y="18402"/>
                </a:cubicBezTo>
                <a:cubicBezTo>
                  <a:pt x="10716" y="18485"/>
                  <a:pt x="10907" y="18569"/>
                  <a:pt x="11097" y="18628"/>
                </a:cubicBezTo>
                <a:cubicBezTo>
                  <a:pt x="11038" y="17200"/>
                  <a:pt x="10967" y="15771"/>
                  <a:pt x="10895" y="14354"/>
                </a:cubicBezTo>
                <a:cubicBezTo>
                  <a:pt x="10577" y="14438"/>
                  <a:pt x="10251" y="14480"/>
                  <a:pt x="9925" y="14480"/>
                </a:cubicBezTo>
                <a:cubicBezTo>
                  <a:pt x="9555" y="14480"/>
                  <a:pt x="9184" y="14426"/>
                  <a:pt x="8823" y="14318"/>
                </a:cubicBezTo>
                <a:cubicBezTo>
                  <a:pt x="8754" y="14358"/>
                  <a:pt x="8676" y="14377"/>
                  <a:pt x="8598" y="14377"/>
                </a:cubicBezTo>
                <a:cubicBezTo>
                  <a:pt x="8490" y="14377"/>
                  <a:pt x="8383" y="14340"/>
                  <a:pt x="8300" y="14271"/>
                </a:cubicBezTo>
                <a:cubicBezTo>
                  <a:pt x="8216" y="14199"/>
                  <a:pt x="8133" y="14128"/>
                  <a:pt x="8049" y="14044"/>
                </a:cubicBezTo>
                <a:cubicBezTo>
                  <a:pt x="7585" y="13842"/>
                  <a:pt x="7133" y="13580"/>
                  <a:pt x="6728" y="13259"/>
                </a:cubicBezTo>
                <a:cubicBezTo>
                  <a:pt x="5085" y="11961"/>
                  <a:pt x="4228" y="9984"/>
                  <a:pt x="3501" y="8091"/>
                </a:cubicBezTo>
                <a:cubicBezTo>
                  <a:pt x="3415" y="7871"/>
                  <a:pt x="3619" y="7703"/>
                  <a:pt x="3812" y="7703"/>
                </a:cubicBezTo>
                <a:cubicBezTo>
                  <a:pt x="3911" y="7703"/>
                  <a:pt x="4008" y="7748"/>
                  <a:pt x="4061" y="7853"/>
                </a:cubicBezTo>
                <a:cubicBezTo>
                  <a:pt x="4835" y="9341"/>
                  <a:pt x="5597" y="10937"/>
                  <a:pt x="6835" y="12104"/>
                </a:cubicBezTo>
                <a:lnTo>
                  <a:pt x="6847" y="12116"/>
                </a:lnTo>
                <a:cubicBezTo>
                  <a:pt x="6490" y="11223"/>
                  <a:pt x="6287" y="10246"/>
                  <a:pt x="6323" y="9472"/>
                </a:cubicBezTo>
                <a:cubicBezTo>
                  <a:pt x="6323" y="9353"/>
                  <a:pt x="6395" y="9246"/>
                  <a:pt x="6514" y="9199"/>
                </a:cubicBezTo>
                <a:cubicBezTo>
                  <a:pt x="6485" y="9170"/>
                  <a:pt x="6473" y="9128"/>
                  <a:pt x="6482" y="9128"/>
                </a:cubicBezTo>
                <a:cubicBezTo>
                  <a:pt x="6488" y="9128"/>
                  <a:pt x="6502" y="9146"/>
                  <a:pt x="6525" y="9199"/>
                </a:cubicBezTo>
                <a:cubicBezTo>
                  <a:pt x="6563" y="9182"/>
                  <a:pt x="6602" y="9175"/>
                  <a:pt x="6641" y="9175"/>
                </a:cubicBezTo>
                <a:cubicBezTo>
                  <a:pt x="6772" y="9175"/>
                  <a:pt x="6896" y="9263"/>
                  <a:pt x="6942" y="9401"/>
                </a:cubicBezTo>
                <a:cubicBezTo>
                  <a:pt x="7204" y="10199"/>
                  <a:pt x="7359" y="10996"/>
                  <a:pt x="7740" y="11758"/>
                </a:cubicBezTo>
                <a:cubicBezTo>
                  <a:pt x="7990" y="12282"/>
                  <a:pt x="8335" y="12723"/>
                  <a:pt x="8657" y="13187"/>
                </a:cubicBezTo>
                <a:cubicBezTo>
                  <a:pt x="9165" y="13340"/>
                  <a:pt x="9686" y="13414"/>
                  <a:pt x="10210" y="13414"/>
                </a:cubicBezTo>
                <a:cubicBezTo>
                  <a:pt x="10422" y="13414"/>
                  <a:pt x="10635" y="13402"/>
                  <a:pt x="10847" y="13378"/>
                </a:cubicBezTo>
                <a:cubicBezTo>
                  <a:pt x="10800" y="12485"/>
                  <a:pt x="10764" y="11580"/>
                  <a:pt x="10716" y="10675"/>
                </a:cubicBezTo>
                <a:cubicBezTo>
                  <a:pt x="8966" y="10389"/>
                  <a:pt x="7657" y="8901"/>
                  <a:pt x="7609" y="7115"/>
                </a:cubicBezTo>
                <a:cubicBezTo>
                  <a:pt x="7609" y="6895"/>
                  <a:pt x="7807" y="6768"/>
                  <a:pt x="7993" y="6768"/>
                </a:cubicBezTo>
                <a:cubicBezTo>
                  <a:pt x="8140" y="6768"/>
                  <a:pt x="8280" y="6847"/>
                  <a:pt x="8311" y="7020"/>
                </a:cubicBezTo>
                <a:cubicBezTo>
                  <a:pt x="8514" y="8151"/>
                  <a:pt x="9288" y="9080"/>
                  <a:pt x="10347" y="9496"/>
                </a:cubicBezTo>
                <a:cubicBezTo>
                  <a:pt x="10455" y="9532"/>
                  <a:pt x="10562" y="9556"/>
                  <a:pt x="10681" y="9568"/>
                </a:cubicBezTo>
                <a:cubicBezTo>
                  <a:pt x="10645" y="8615"/>
                  <a:pt x="10621" y="7663"/>
                  <a:pt x="10621" y="6710"/>
                </a:cubicBezTo>
                <a:cubicBezTo>
                  <a:pt x="10609" y="6484"/>
                  <a:pt x="10609" y="6258"/>
                  <a:pt x="10621" y="6032"/>
                </a:cubicBezTo>
                <a:lnTo>
                  <a:pt x="10621" y="5805"/>
                </a:lnTo>
                <a:cubicBezTo>
                  <a:pt x="9550" y="5305"/>
                  <a:pt x="8871" y="4222"/>
                  <a:pt x="8883" y="3043"/>
                </a:cubicBezTo>
                <a:cubicBezTo>
                  <a:pt x="8883" y="2836"/>
                  <a:pt x="9030" y="2735"/>
                  <a:pt x="9183" y="2735"/>
                </a:cubicBezTo>
                <a:cubicBezTo>
                  <a:pt x="9339" y="2735"/>
                  <a:pt x="9502" y="2839"/>
                  <a:pt x="9526" y="3043"/>
                </a:cubicBezTo>
                <a:cubicBezTo>
                  <a:pt x="9609" y="3805"/>
                  <a:pt x="10038" y="4496"/>
                  <a:pt x="10693" y="4912"/>
                </a:cubicBezTo>
                <a:cubicBezTo>
                  <a:pt x="10740" y="4055"/>
                  <a:pt x="10847" y="3210"/>
                  <a:pt x="11014" y="2364"/>
                </a:cubicBezTo>
                <a:cubicBezTo>
                  <a:pt x="11046" y="2191"/>
                  <a:pt x="11192" y="2113"/>
                  <a:pt x="11344" y="2113"/>
                </a:cubicBezTo>
                <a:cubicBezTo>
                  <a:pt x="11536" y="2113"/>
                  <a:pt x="11737" y="2240"/>
                  <a:pt x="11717" y="2460"/>
                </a:cubicBezTo>
                <a:cubicBezTo>
                  <a:pt x="11645" y="3400"/>
                  <a:pt x="11586" y="4341"/>
                  <a:pt x="11562" y="5281"/>
                </a:cubicBezTo>
                <a:lnTo>
                  <a:pt x="11562" y="5520"/>
                </a:lnTo>
                <a:cubicBezTo>
                  <a:pt x="11574" y="5543"/>
                  <a:pt x="11574" y="5567"/>
                  <a:pt x="11562" y="5603"/>
                </a:cubicBezTo>
                <a:cubicBezTo>
                  <a:pt x="11598" y="6067"/>
                  <a:pt x="11657" y="6603"/>
                  <a:pt x="11586" y="7055"/>
                </a:cubicBezTo>
                <a:cubicBezTo>
                  <a:pt x="11598" y="7222"/>
                  <a:pt x="11621" y="7389"/>
                  <a:pt x="11633" y="7556"/>
                </a:cubicBezTo>
                <a:cubicBezTo>
                  <a:pt x="12479" y="7222"/>
                  <a:pt x="13217" y="6651"/>
                  <a:pt x="13753" y="5912"/>
                </a:cubicBezTo>
                <a:cubicBezTo>
                  <a:pt x="14372" y="5019"/>
                  <a:pt x="14336" y="4198"/>
                  <a:pt x="14431" y="3186"/>
                </a:cubicBezTo>
                <a:cubicBezTo>
                  <a:pt x="14438" y="2955"/>
                  <a:pt x="14620" y="2827"/>
                  <a:pt x="14803" y="2827"/>
                </a:cubicBezTo>
                <a:cubicBezTo>
                  <a:pt x="14951" y="2827"/>
                  <a:pt x="15099" y="2910"/>
                  <a:pt x="15158" y="3091"/>
                </a:cubicBezTo>
                <a:cubicBezTo>
                  <a:pt x="15550" y="4055"/>
                  <a:pt x="15110" y="5353"/>
                  <a:pt x="14550" y="6234"/>
                </a:cubicBezTo>
                <a:cubicBezTo>
                  <a:pt x="15324" y="5889"/>
                  <a:pt x="15920" y="5234"/>
                  <a:pt x="16181" y="4412"/>
                </a:cubicBezTo>
                <a:cubicBezTo>
                  <a:pt x="16248" y="4222"/>
                  <a:pt x="16404" y="4138"/>
                  <a:pt x="16559" y="4138"/>
                </a:cubicBezTo>
                <a:cubicBezTo>
                  <a:pt x="16792" y="4138"/>
                  <a:pt x="17022" y="4327"/>
                  <a:pt x="16943" y="4627"/>
                </a:cubicBezTo>
                <a:cubicBezTo>
                  <a:pt x="16622" y="5793"/>
                  <a:pt x="15586" y="6615"/>
                  <a:pt x="14384" y="6686"/>
                </a:cubicBezTo>
                <a:cubicBezTo>
                  <a:pt x="14375" y="6689"/>
                  <a:pt x="14366" y="6690"/>
                  <a:pt x="14357" y="6690"/>
                </a:cubicBezTo>
                <a:cubicBezTo>
                  <a:pt x="14319" y="6690"/>
                  <a:pt x="14282" y="6670"/>
                  <a:pt x="14253" y="6651"/>
                </a:cubicBezTo>
                <a:cubicBezTo>
                  <a:pt x="13586" y="7496"/>
                  <a:pt x="12752" y="8008"/>
                  <a:pt x="11693" y="8115"/>
                </a:cubicBezTo>
                <a:cubicBezTo>
                  <a:pt x="11752" y="8675"/>
                  <a:pt x="11800" y="9234"/>
                  <a:pt x="11848" y="9794"/>
                </a:cubicBezTo>
                <a:cubicBezTo>
                  <a:pt x="12038" y="9889"/>
                  <a:pt x="12133" y="10115"/>
                  <a:pt x="12062" y="10318"/>
                </a:cubicBezTo>
                <a:cubicBezTo>
                  <a:pt x="12038" y="10413"/>
                  <a:pt x="11990" y="10496"/>
                  <a:pt x="11919" y="10568"/>
                </a:cubicBezTo>
                <a:cubicBezTo>
                  <a:pt x="12098" y="12830"/>
                  <a:pt x="12252" y="15092"/>
                  <a:pt x="12419" y="17342"/>
                </a:cubicBezTo>
                <a:cubicBezTo>
                  <a:pt x="12836" y="17152"/>
                  <a:pt x="13229" y="16890"/>
                  <a:pt x="13574" y="16580"/>
                </a:cubicBezTo>
                <a:cubicBezTo>
                  <a:pt x="13503" y="16461"/>
                  <a:pt x="13479" y="16318"/>
                  <a:pt x="13503" y="16188"/>
                </a:cubicBezTo>
                <a:cubicBezTo>
                  <a:pt x="13800" y="14413"/>
                  <a:pt x="14026" y="12699"/>
                  <a:pt x="13812" y="10901"/>
                </a:cubicBezTo>
                <a:cubicBezTo>
                  <a:pt x="13786" y="10677"/>
                  <a:pt x="13974" y="10556"/>
                  <a:pt x="14162" y="10556"/>
                </a:cubicBezTo>
                <a:cubicBezTo>
                  <a:pt x="14314" y="10556"/>
                  <a:pt x="14465" y="10635"/>
                  <a:pt x="14503" y="10806"/>
                </a:cubicBezTo>
                <a:cubicBezTo>
                  <a:pt x="14800" y="12175"/>
                  <a:pt x="14943" y="13616"/>
                  <a:pt x="14788" y="15021"/>
                </a:cubicBezTo>
                <a:cubicBezTo>
                  <a:pt x="14836" y="14937"/>
                  <a:pt x="14872" y="14866"/>
                  <a:pt x="14919" y="14783"/>
                </a:cubicBezTo>
                <a:cubicBezTo>
                  <a:pt x="15539" y="13544"/>
                  <a:pt x="15634" y="12020"/>
                  <a:pt x="16336" y="10842"/>
                </a:cubicBezTo>
                <a:cubicBezTo>
                  <a:pt x="16381" y="10769"/>
                  <a:pt x="16472" y="10731"/>
                  <a:pt x="16559" y="10731"/>
                </a:cubicBezTo>
                <a:cubicBezTo>
                  <a:pt x="16658" y="10731"/>
                  <a:pt x="16752" y="10781"/>
                  <a:pt x="16765" y="10889"/>
                </a:cubicBezTo>
                <a:cubicBezTo>
                  <a:pt x="16848" y="11627"/>
                  <a:pt x="16777" y="12366"/>
                  <a:pt x="16586" y="13080"/>
                </a:cubicBezTo>
                <a:cubicBezTo>
                  <a:pt x="17313" y="12842"/>
                  <a:pt x="17908" y="12199"/>
                  <a:pt x="18217" y="11508"/>
                </a:cubicBezTo>
                <a:cubicBezTo>
                  <a:pt x="18336" y="11211"/>
                  <a:pt x="18313" y="10723"/>
                  <a:pt x="18646" y="10556"/>
                </a:cubicBezTo>
                <a:cubicBezTo>
                  <a:pt x="18694" y="10530"/>
                  <a:pt x="18746" y="10519"/>
                  <a:pt x="18798" y="10519"/>
                </a:cubicBezTo>
                <a:cubicBezTo>
                  <a:pt x="18940" y="10519"/>
                  <a:pt x="19082" y="10607"/>
                  <a:pt x="19134" y="10746"/>
                </a:cubicBezTo>
                <a:cubicBezTo>
                  <a:pt x="19444" y="11342"/>
                  <a:pt x="18777" y="12401"/>
                  <a:pt x="18372" y="12806"/>
                </a:cubicBezTo>
                <a:cubicBezTo>
                  <a:pt x="17860" y="13282"/>
                  <a:pt x="17134" y="13521"/>
                  <a:pt x="16443" y="13568"/>
                </a:cubicBezTo>
                <a:cubicBezTo>
                  <a:pt x="16229" y="14235"/>
                  <a:pt x="15955" y="14866"/>
                  <a:pt x="15610" y="15473"/>
                </a:cubicBezTo>
                <a:cubicBezTo>
                  <a:pt x="14919" y="16688"/>
                  <a:pt x="13895" y="17604"/>
                  <a:pt x="12562" y="18045"/>
                </a:cubicBezTo>
                <a:cubicBezTo>
                  <a:pt x="12538" y="18057"/>
                  <a:pt x="12514" y="18057"/>
                  <a:pt x="12479" y="18057"/>
                </a:cubicBezTo>
                <a:cubicBezTo>
                  <a:pt x="12491" y="18259"/>
                  <a:pt x="12502" y="18450"/>
                  <a:pt x="12526" y="18640"/>
                </a:cubicBezTo>
                <a:cubicBezTo>
                  <a:pt x="12538" y="18747"/>
                  <a:pt x="12538" y="18855"/>
                  <a:pt x="12550" y="18962"/>
                </a:cubicBezTo>
                <a:cubicBezTo>
                  <a:pt x="12774" y="19001"/>
                  <a:pt x="12999" y="19021"/>
                  <a:pt x="13224" y="19021"/>
                </a:cubicBezTo>
                <a:cubicBezTo>
                  <a:pt x="13813" y="19021"/>
                  <a:pt x="14397" y="18887"/>
                  <a:pt x="14931" y="18628"/>
                </a:cubicBezTo>
                <a:cubicBezTo>
                  <a:pt x="15610" y="18259"/>
                  <a:pt x="15979" y="17628"/>
                  <a:pt x="16503" y="17116"/>
                </a:cubicBezTo>
                <a:cubicBezTo>
                  <a:pt x="16548" y="17075"/>
                  <a:pt x="16603" y="17056"/>
                  <a:pt x="16657" y="17056"/>
                </a:cubicBezTo>
                <a:cubicBezTo>
                  <a:pt x="16774" y="17056"/>
                  <a:pt x="16888" y="17144"/>
                  <a:pt x="16896" y="17283"/>
                </a:cubicBezTo>
                <a:cubicBezTo>
                  <a:pt x="17003" y="18295"/>
                  <a:pt x="16027" y="19128"/>
                  <a:pt x="15205" y="19521"/>
                </a:cubicBezTo>
                <a:cubicBezTo>
                  <a:pt x="14751" y="19729"/>
                  <a:pt x="14278" y="19844"/>
                  <a:pt x="13810" y="19844"/>
                </a:cubicBezTo>
                <a:cubicBezTo>
                  <a:pt x="13395" y="19844"/>
                  <a:pt x="12984" y="19753"/>
                  <a:pt x="12598" y="19557"/>
                </a:cubicBezTo>
                <a:lnTo>
                  <a:pt x="12598" y="19557"/>
                </a:lnTo>
                <a:cubicBezTo>
                  <a:pt x="12598" y="19676"/>
                  <a:pt x="12610" y="19795"/>
                  <a:pt x="12621" y="19926"/>
                </a:cubicBezTo>
                <a:cubicBezTo>
                  <a:pt x="12836" y="20224"/>
                  <a:pt x="13110" y="20486"/>
                  <a:pt x="13407" y="20700"/>
                </a:cubicBezTo>
                <a:cubicBezTo>
                  <a:pt x="13455" y="20748"/>
                  <a:pt x="13503" y="20795"/>
                  <a:pt x="13550" y="20843"/>
                </a:cubicBezTo>
                <a:cubicBezTo>
                  <a:pt x="14119" y="21408"/>
                  <a:pt x="14839" y="21666"/>
                  <a:pt x="15557" y="21666"/>
                </a:cubicBezTo>
                <a:cubicBezTo>
                  <a:pt x="16701" y="21666"/>
                  <a:pt x="17841" y="21010"/>
                  <a:pt x="18360" y="19890"/>
                </a:cubicBezTo>
                <a:cubicBezTo>
                  <a:pt x="18813" y="18902"/>
                  <a:pt x="18765" y="17747"/>
                  <a:pt x="18229" y="16807"/>
                </a:cubicBezTo>
                <a:cubicBezTo>
                  <a:pt x="18444" y="16735"/>
                  <a:pt x="18646" y="16652"/>
                  <a:pt x="18848" y="16545"/>
                </a:cubicBezTo>
                <a:cubicBezTo>
                  <a:pt x="19980" y="16164"/>
                  <a:pt x="20849" y="15235"/>
                  <a:pt x="21146" y="14068"/>
                </a:cubicBezTo>
                <a:cubicBezTo>
                  <a:pt x="21265" y="13663"/>
                  <a:pt x="21313" y="13235"/>
                  <a:pt x="21301" y="12818"/>
                </a:cubicBezTo>
                <a:cubicBezTo>
                  <a:pt x="21670" y="11830"/>
                  <a:pt x="21682" y="10758"/>
                  <a:pt x="21325" y="9758"/>
                </a:cubicBezTo>
                <a:cubicBezTo>
                  <a:pt x="21158" y="9282"/>
                  <a:pt x="20920" y="8829"/>
                  <a:pt x="20611" y="8425"/>
                </a:cubicBezTo>
                <a:cubicBezTo>
                  <a:pt x="20075" y="7365"/>
                  <a:pt x="19170" y="6532"/>
                  <a:pt x="18063" y="6079"/>
                </a:cubicBezTo>
                <a:cubicBezTo>
                  <a:pt x="18182" y="5603"/>
                  <a:pt x="18217" y="5115"/>
                  <a:pt x="18146" y="4627"/>
                </a:cubicBezTo>
                <a:cubicBezTo>
                  <a:pt x="18206" y="3746"/>
                  <a:pt x="17944" y="2864"/>
                  <a:pt x="17420" y="2150"/>
                </a:cubicBezTo>
                <a:cubicBezTo>
                  <a:pt x="17277" y="1960"/>
                  <a:pt x="17122" y="1781"/>
                  <a:pt x="16943" y="1614"/>
                </a:cubicBezTo>
                <a:cubicBezTo>
                  <a:pt x="16932" y="1555"/>
                  <a:pt x="16908" y="1495"/>
                  <a:pt x="16884" y="1448"/>
                </a:cubicBezTo>
                <a:cubicBezTo>
                  <a:pt x="16521" y="657"/>
                  <a:pt x="15731" y="271"/>
                  <a:pt x="14923" y="271"/>
                </a:cubicBezTo>
                <a:cubicBezTo>
                  <a:pt x="14538" y="271"/>
                  <a:pt x="14149" y="358"/>
                  <a:pt x="13800" y="531"/>
                </a:cubicBezTo>
                <a:cubicBezTo>
                  <a:pt x="13360" y="531"/>
                  <a:pt x="12943" y="638"/>
                  <a:pt x="12562" y="852"/>
                </a:cubicBezTo>
                <a:cubicBezTo>
                  <a:pt x="12240" y="1031"/>
                  <a:pt x="11967" y="1269"/>
                  <a:pt x="11729" y="1543"/>
                </a:cubicBezTo>
                <a:cubicBezTo>
                  <a:pt x="11324" y="983"/>
                  <a:pt x="10776" y="531"/>
                  <a:pt x="10133" y="257"/>
                </a:cubicBezTo>
                <a:cubicBezTo>
                  <a:pt x="9701" y="81"/>
                  <a:pt x="9290" y="0"/>
                  <a:pt x="8903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1" name="Google Shape;6811;p36"/>
          <p:cNvSpPr/>
          <p:nvPr/>
        </p:nvSpPr>
        <p:spPr>
          <a:xfrm>
            <a:off x="2610065" y="1889944"/>
            <a:ext cx="506687" cy="946760"/>
          </a:xfrm>
          <a:custGeom>
            <a:rect b="b" l="l" r="r" t="t"/>
            <a:pathLst>
              <a:path extrusionOk="0" h="29975" w="16042">
                <a:moveTo>
                  <a:pt x="7940" y="0"/>
                </a:moveTo>
                <a:cubicBezTo>
                  <a:pt x="7789" y="0"/>
                  <a:pt x="7644" y="81"/>
                  <a:pt x="7612" y="260"/>
                </a:cubicBezTo>
                <a:cubicBezTo>
                  <a:pt x="7445" y="1094"/>
                  <a:pt x="7326" y="1951"/>
                  <a:pt x="7279" y="2808"/>
                </a:cubicBezTo>
                <a:cubicBezTo>
                  <a:pt x="6624" y="2392"/>
                  <a:pt x="6195" y="1701"/>
                  <a:pt x="6112" y="939"/>
                </a:cubicBezTo>
                <a:cubicBezTo>
                  <a:pt x="6088" y="734"/>
                  <a:pt x="5923" y="626"/>
                  <a:pt x="5766" y="626"/>
                </a:cubicBezTo>
                <a:cubicBezTo>
                  <a:pt x="5614" y="626"/>
                  <a:pt x="5469" y="728"/>
                  <a:pt x="5469" y="939"/>
                </a:cubicBezTo>
                <a:cubicBezTo>
                  <a:pt x="5469" y="2118"/>
                  <a:pt x="6148" y="3189"/>
                  <a:pt x="7207" y="3701"/>
                </a:cubicBezTo>
                <a:lnTo>
                  <a:pt x="7207" y="3928"/>
                </a:lnTo>
                <a:cubicBezTo>
                  <a:pt x="7195" y="4154"/>
                  <a:pt x="7195" y="4380"/>
                  <a:pt x="7207" y="4606"/>
                </a:cubicBezTo>
                <a:cubicBezTo>
                  <a:pt x="7207" y="5559"/>
                  <a:pt x="7243" y="6511"/>
                  <a:pt x="7267" y="7452"/>
                </a:cubicBezTo>
                <a:cubicBezTo>
                  <a:pt x="7160" y="7440"/>
                  <a:pt x="7041" y="7428"/>
                  <a:pt x="6933" y="7392"/>
                </a:cubicBezTo>
                <a:cubicBezTo>
                  <a:pt x="5874" y="6976"/>
                  <a:pt x="5100" y="6035"/>
                  <a:pt x="4897" y="4916"/>
                </a:cubicBezTo>
                <a:cubicBezTo>
                  <a:pt x="4871" y="4739"/>
                  <a:pt x="4731" y="4659"/>
                  <a:pt x="4583" y="4659"/>
                </a:cubicBezTo>
                <a:cubicBezTo>
                  <a:pt x="4392" y="4659"/>
                  <a:pt x="4188" y="4790"/>
                  <a:pt x="4195" y="5011"/>
                </a:cubicBezTo>
                <a:cubicBezTo>
                  <a:pt x="4243" y="6797"/>
                  <a:pt x="5552" y="8285"/>
                  <a:pt x="7302" y="8571"/>
                </a:cubicBezTo>
                <a:cubicBezTo>
                  <a:pt x="7350" y="9464"/>
                  <a:pt x="7386" y="10369"/>
                  <a:pt x="7433" y="11274"/>
                </a:cubicBezTo>
                <a:cubicBezTo>
                  <a:pt x="7230" y="11297"/>
                  <a:pt x="7027" y="11308"/>
                  <a:pt x="6825" y="11308"/>
                </a:cubicBezTo>
                <a:cubicBezTo>
                  <a:pt x="6291" y="11308"/>
                  <a:pt x="5761" y="11230"/>
                  <a:pt x="5243" y="11083"/>
                </a:cubicBezTo>
                <a:cubicBezTo>
                  <a:pt x="4921" y="10619"/>
                  <a:pt x="4576" y="10166"/>
                  <a:pt x="4326" y="9654"/>
                </a:cubicBezTo>
                <a:cubicBezTo>
                  <a:pt x="3945" y="8892"/>
                  <a:pt x="3790" y="8095"/>
                  <a:pt x="3528" y="7285"/>
                </a:cubicBezTo>
                <a:cubicBezTo>
                  <a:pt x="3481" y="7152"/>
                  <a:pt x="3350" y="7065"/>
                  <a:pt x="3215" y="7065"/>
                </a:cubicBezTo>
                <a:cubicBezTo>
                  <a:pt x="3180" y="7065"/>
                  <a:pt x="3145" y="7071"/>
                  <a:pt x="3111" y="7083"/>
                </a:cubicBezTo>
                <a:lnTo>
                  <a:pt x="3100" y="7083"/>
                </a:lnTo>
                <a:cubicBezTo>
                  <a:pt x="2992" y="7130"/>
                  <a:pt x="2909" y="7249"/>
                  <a:pt x="2909" y="7368"/>
                </a:cubicBezTo>
                <a:cubicBezTo>
                  <a:pt x="2885" y="8142"/>
                  <a:pt x="3076" y="9107"/>
                  <a:pt x="3433" y="10000"/>
                </a:cubicBezTo>
                <a:lnTo>
                  <a:pt x="3421" y="9988"/>
                </a:lnTo>
                <a:cubicBezTo>
                  <a:pt x="2183" y="8833"/>
                  <a:pt x="1421" y="7226"/>
                  <a:pt x="659" y="5737"/>
                </a:cubicBezTo>
                <a:cubicBezTo>
                  <a:pt x="602" y="5632"/>
                  <a:pt x="503" y="5587"/>
                  <a:pt x="401" y="5587"/>
                </a:cubicBezTo>
                <a:cubicBezTo>
                  <a:pt x="205" y="5587"/>
                  <a:pt x="1" y="5755"/>
                  <a:pt x="87" y="5975"/>
                </a:cubicBezTo>
                <a:cubicBezTo>
                  <a:pt x="814" y="7880"/>
                  <a:pt x="1671" y="9845"/>
                  <a:pt x="3314" y="11155"/>
                </a:cubicBezTo>
                <a:cubicBezTo>
                  <a:pt x="3719" y="11464"/>
                  <a:pt x="4171" y="11738"/>
                  <a:pt x="4635" y="11940"/>
                </a:cubicBezTo>
                <a:cubicBezTo>
                  <a:pt x="4719" y="12012"/>
                  <a:pt x="4802" y="12095"/>
                  <a:pt x="4886" y="12155"/>
                </a:cubicBezTo>
                <a:cubicBezTo>
                  <a:pt x="4970" y="12232"/>
                  <a:pt x="5080" y="12272"/>
                  <a:pt x="5192" y="12272"/>
                </a:cubicBezTo>
                <a:cubicBezTo>
                  <a:pt x="5269" y="12272"/>
                  <a:pt x="5348" y="12253"/>
                  <a:pt x="5421" y="12214"/>
                </a:cubicBezTo>
                <a:cubicBezTo>
                  <a:pt x="5770" y="12320"/>
                  <a:pt x="6131" y="12374"/>
                  <a:pt x="6494" y="12374"/>
                </a:cubicBezTo>
                <a:cubicBezTo>
                  <a:pt x="6825" y="12374"/>
                  <a:pt x="7157" y="12329"/>
                  <a:pt x="7481" y="12238"/>
                </a:cubicBezTo>
                <a:cubicBezTo>
                  <a:pt x="7553" y="13667"/>
                  <a:pt x="7636" y="15096"/>
                  <a:pt x="7683" y="16512"/>
                </a:cubicBezTo>
                <a:cubicBezTo>
                  <a:pt x="7493" y="16453"/>
                  <a:pt x="7302" y="16381"/>
                  <a:pt x="7124" y="16298"/>
                </a:cubicBezTo>
                <a:cubicBezTo>
                  <a:pt x="6648" y="16072"/>
                  <a:pt x="6207" y="15798"/>
                  <a:pt x="5778" y="15488"/>
                </a:cubicBezTo>
                <a:cubicBezTo>
                  <a:pt x="4838" y="14786"/>
                  <a:pt x="4028" y="13905"/>
                  <a:pt x="3397" y="12917"/>
                </a:cubicBezTo>
                <a:cubicBezTo>
                  <a:pt x="3356" y="12851"/>
                  <a:pt x="3290" y="12822"/>
                  <a:pt x="3225" y="12822"/>
                </a:cubicBezTo>
                <a:cubicBezTo>
                  <a:pt x="3102" y="12822"/>
                  <a:pt x="2981" y="12924"/>
                  <a:pt x="3028" y="13071"/>
                </a:cubicBezTo>
                <a:cubicBezTo>
                  <a:pt x="3040" y="13095"/>
                  <a:pt x="3052" y="13119"/>
                  <a:pt x="3064" y="13143"/>
                </a:cubicBezTo>
                <a:cubicBezTo>
                  <a:pt x="3064" y="13167"/>
                  <a:pt x="3064" y="13167"/>
                  <a:pt x="3076" y="13179"/>
                </a:cubicBezTo>
                <a:cubicBezTo>
                  <a:pt x="3350" y="14036"/>
                  <a:pt x="3802" y="14822"/>
                  <a:pt x="4397" y="15500"/>
                </a:cubicBezTo>
                <a:cubicBezTo>
                  <a:pt x="4314" y="15488"/>
                  <a:pt x="4231" y="15465"/>
                  <a:pt x="4171" y="15453"/>
                </a:cubicBezTo>
                <a:cubicBezTo>
                  <a:pt x="3183" y="15155"/>
                  <a:pt x="2373" y="14536"/>
                  <a:pt x="1695" y="13774"/>
                </a:cubicBezTo>
                <a:cubicBezTo>
                  <a:pt x="1634" y="13707"/>
                  <a:pt x="1565" y="13679"/>
                  <a:pt x="1499" y="13679"/>
                </a:cubicBezTo>
                <a:cubicBezTo>
                  <a:pt x="1306" y="13679"/>
                  <a:pt x="1133" y="13918"/>
                  <a:pt x="1230" y="14131"/>
                </a:cubicBezTo>
                <a:cubicBezTo>
                  <a:pt x="1885" y="15548"/>
                  <a:pt x="3362" y="16453"/>
                  <a:pt x="4897" y="16584"/>
                </a:cubicBezTo>
                <a:cubicBezTo>
                  <a:pt x="5052" y="16584"/>
                  <a:pt x="5207" y="16500"/>
                  <a:pt x="5290" y="16370"/>
                </a:cubicBezTo>
                <a:cubicBezTo>
                  <a:pt x="5957" y="16917"/>
                  <a:pt x="6862" y="17560"/>
                  <a:pt x="7743" y="17763"/>
                </a:cubicBezTo>
                <a:cubicBezTo>
                  <a:pt x="7755" y="18191"/>
                  <a:pt x="7779" y="18632"/>
                  <a:pt x="7803" y="19060"/>
                </a:cubicBezTo>
                <a:cubicBezTo>
                  <a:pt x="7862" y="20370"/>
                  <a:pt x="7922" y="21680"/>
                  <a:pt x="7993" y="23001"/>
                </a:cubicBezTo>
                <a:cubicBezTo>
                  <a:pt x="8064" y="24097"/>
                  <a:pt x="8124" y="25204"/>
                  <a:pt x="8184" y="26311"/>
                </a:cubicBezTo>
                <a:cubicBezTo>
                  <a:pt x="8243" y="27347"/>
                  <a:pt x="8207" y="28466"/>
                  <a:pt x="8505" y="29478"/>
                </a:cubicBezTo>
                <a:cubicBezTo>
                  <a:pt x="8598" y="29794"/>
                  <a:pt x="8926" y="29975"/>
                  <a:pt x="9236" y="29975"/>
                </a:cubicBezTo>
                <a:cubicBezTo>
                  <a:pt x="9522" y="29975"/>
                  <a:pt x="9793" y="29821"/>
                  <a:pt x="9850" y="29478"/>
                </a:cubicBezTo>
                <a:cubicBezTo>
                  <a:pt x="10029" y="28431"/>
                  <a:pt x="9874" y="27359"/>
                  <a:pt x="9815" y="26311"/>
                </a:cubicBezTo>
                <a:lnTo>
                  <a:pt x="9600" y="23001"/>
                </a:lnTo>
                <a:cubicBezTo>
                  <a:pt x="9481" y="21263"/>
                  <a:pt x="9350" y="19537"/>
                  <a:pt x="9219" y="17810"/>
                </a:cubicBezTo>
                <a:cubicBezTo>
                  <a:pt x="9207" y="17691"/>
                  <a:pt x="9196" y="17572"/>
                  <a:pt x="9184" y="17453"/>
                </a:cubicBezTo>
                <a:lnTo>
                  <a:pt x="9184" y="17453"/>
                </a:lnTo>
                <a:cubicBezTo>
                  <a:pt x="9573" y="17648"/>
                  <a:pt x="9981" y="17739"/>
                  <a:pt x="10394" y="17739"/>
                </a:cubicBezTo>
                <a:cubicBezTo>
                  <a:pt x="10864" y="17739"/>
                  <a:pt x="11340" y="17621"/>
                  <a:pt x="11803" y="17405"/>
                </a:cubicBezTo>
                <a:cubicBezTo>
                  <a:pt x="12625" y="17024"/>
                  <a:pt x="13601" y="16191"/>
                  <a:pt x="13494" y="15179"/>
                </a:cubicBezTo>
                <a:cubicBezTo>
                  <a:pt x="13486" y="15041"/>
                  <a:pt x="13372" y="14947"/>
                  <a:pt x="13251" y="14947"/>
                </a:cubicBezTo>
                <a:cubicBezTo>
                  <a:pt x="13195" y="14947"/>
                  <a:pt x="13138" y="14967"/>
                  <a:pt x="13089" y="15012"/>
                </a:cubicBezTo>
                <a:cubicBezTo>
                  <a:pt x="12565" y="15524"/>
                  <a:pt x="12196" y="16155"/>
                  <a:pt x="11529" y="16512"/>
                </a:cubicBezTo>
                <a:cubicBezTo>
                  <a:pt x="10994" y="16780"/>
                  <a:pt x="10408" y="16916"/>
                  <a:pt x="9817" y="16916"/>
                </a:cubicBezTo>
                <a:cubicBezTo>
                  <a:pt x="9594" y="16916"/>
                  <a:pt x="9370" y="16897"/>
                  <a:pt x="9148" y="16858"/>
                </a:cubicBezTo>
                <a:cubicBezTo>
                  <a:pt x="9136" y="16751"/>
                  <a:pt x="9124" y="16643"/>
                  <a:pt x="9124" y="16524"/>
                </a:cubicBezTo>
                <a:cubicBezTo>
                  <a:pt x="9100" y="16334"/>
                  <a:pt x="9088" y="16143"/>
                  <a:pt x="9077" y="15953"/>
                </a:cubicBezTo>
                <a:cubicBezTo>
                  <a:pt x="9100" y="15953"/>
                  <a:pt x="9136" y="15953"/>
                  <a:pt x="9160" y="15941"/>
                </a:cubicBezTo>
                <a:cubicBezTo>
                  <a:pt x="10493" y="15488"/>
                  <a:pt x="11517" y="14572"/>
                  <a:pt x="12208" y="13369"/>
                </a:cubicBezTo>
                <a:cubicBezTo>
                  <a:pt x="12541" y="12762"/>
                  <a:pt x="12827" y="12119"/>
                  <a:pt x="13041" y="11464"/>
                </a:cubicBezTo>
                <a:cubicBezTo>
                  <a:pt x="13732" y="11417"/>
                  <a:pt x="14458" y="11178"/>
                  <a:pt x="14958" y="10690"/>
                </a:cubicBezTo>
                <a:cubicBezTo>
                  <a:pt x="15375" y="10297"/>
                  <a:pt x="16042" y="9238"/>
                  <a:pt x="15732" y="8642"/>
                </a:cubicBezTo>
                <a:cubicBezTo>
                  <a:pt x="15670" y="8493"/>
                  <a:pt x="15530" y="8408"/>
                  <a:pt x="15385" y="8408"/>
                </a:cubicBezTo>
                <a:cubicBezTo>
                  <a:pt x="15333" y="8408"/>
                  <a:pt x="15281" y="8418"/>
                  <a:pt x="15232" y="8440"/>
                </a:cubicBezTo>
                <a:cubicBezTo>
                  <a:pt x="14911" y="8607"/>
                  <a:pt x="14934" y="9095"/>
                  <a:pt x="14803" y="9392"/>
                </a:cubicBezTo>
                <a:cubicBezTo>
                  <a:pt x="14506" y="10095"/>
                  <a:pt x="13899" y="10738"/>
                  <a:pt x="13184" y="10964"/>
                </a:cubicBezTo>
                <a:cubicBezTo>
                  <a:pt x="13375" y="10262"/>
                  <a:pt x="13434" y="9523"/>
                  <a:pt x="13363" y="8785"/>
                </a:cubicBezTo>
                <a:cubicBezTo>
                  <a:pt x="13343" y="8669"/>
                  <a:pt x="13248" y="8616"/>
                  <a:pt x="13149" y="8616"/>
                </a:cubicBezTo>
                <a:cubicBezTo>
                  <a:pt x="13064" y="8616"/>
                  <a:pt x="12978" y="8655"/>
                  <a:pt x="12934" y="8726"/>
                </a:cubicBezTo>
                <a:cubicBezTo>
                  <a:pt x="12232" y="9904"/>
                  <a:pt x="12136" y="11440"/>
                  <a:pt x="11505" y="12679"/>
                </a:cubicBezTo>
                <a:cubicBezTo>
                  <a:pt x="11470" y="12750"/>
                  <a:pt x="11422" y="12833"/>
                  <a:pt x="11386" y="12905"/>
                </a:cubicBezTo>
                <a:cubicBezTo>
                  <a:pt x="11553" y="11512"/>
                  <a:pt x="11398" y="10059"/>
                  <a:pt x="11089" y="8690"/>
                </a:cubicBezTo>
                <a:cubicBezTo>
                  <a:pt x="11057" y="8521"/>
                  <a:pt x="10911" y="8444"/>
                  <a:pt x="10762" y="8444"/>
                </a:cubicBezTo>
                <a:cubicBezTo>
                  <a:pt x="10575" y="8444"/>
                  <a:pt x="10383" y="8566"/>
                  <a:pt x="10410" y="8785"/>
                </a:cubicBezTo>
                <a:cubicBezTo>
                  <a:pt x="10624" y="10595"/>
                  <a:pt x="10398" y="12309"/>
                  <a:pt x="10100" y="14084"/>
                </a:cubicBezTo>
                <a:cubicBezTo>
                  <a:pt x="10077" y="14214"/>
                  <a:pt x="10100" y="14357"/>
                  <a:pt x="10172" y="14465"/>
                </a:cubicBezTo>
                <a:cubicBezTo>
                  <a:pt x="9827" y="14774"/>
                  <a:pt x="9434" y="15036"/>
                  <a:pt x="9017" y="15238"/>
                </a:cubicBezTo>
                <a:cubicBezTo>
                  <a:pt x="8838" y="12976"/>
                  <a:pt x="8696" y="10714"/>
                  <a:pt x="8517" y="8452"/>
                </a:cubicBezTo>
                <a:cubicBezTo>
                  <a:pt x="8588" y="8392"/>
                  <a:pt x="8636" y="8309"/>
                  <a:pt x="8660" y="8214"/>
                </a:cubicBezTo>
                <a:cubicBezTo>
                  <a:pt x="8731" y="8011"/>
                  <a:pt x="8636" y="7773"/>
                  <a:pt x="8445" y="7678"/>
                </a:cubicBezTo>
                <a:cubicBezTo>
                  <a:pt x="8398" y="7118"/>
                  <a:pt x="8338" y="6571"/>
                  <a:pt x="8291" y="6011"/>
                </a:cubicBezTo>
                <a:cubicBezTo>
                  <a:pt x="9350" y="5892"/>
                  <a:pt x="10172" y="5392"/>
                  <a:pt x="10851" y="4535"/>
                </a:cubicBezTo>
                <a:cubicBezTo>
                  <a:pt x="10886" y="4570"/>
                  <a:pt x="10934" y="4582"/>
                  <a:pt x="10982" y="4582"/>
                </a:cubicBezTo>
                <a:cubicBezTo>
                  <a:pt x="12184" y="4511"/>
                  <a:pt x="13208" y="3677"/>
                  <a:pt x="13541" y="2511"/>
                </a:cubicBezTo>
                <a:cubicBezTo>
                  <a:pt x="13619" y="2213"/>
                  <a:pt x="13393" y="2025"/>
                  <a:pt x="13162" y="2025"/>
                </a:cubicBezTo>
                <a:cubicBezTo>
                  <a:pt x="13005" y="2025"/>
                  <a:pt x="12847" y="2111"/>
                  <a:pt x="12779" y="2308"/>
                </a:cubicBezTo>
                <a:cubicBezTo>
                  <a:pt x="12517" y="3118"/>
                  <a:pt x="11922" y="3785"/>
                  <a:pt x="11136" y="4130"/>
                </a:cubicBezTo>
                <a:cubicBezTo>
                  <a:pt x="11708" y="3237"/>
                  <a:pt x="12148" y="1951"/>
                  <a:pt x="11744" y="975"/>
                </a:cubicBezTo>
                <a:cubicBezTo>
                  <a:pt x="11691" y="800"/>
                  <a:pt x="11546" y="720"/>
                  <a:pt x="11400" y="720"/>
                </a:cubicBezTo>
                <a:cubicBezTo>
                  <a:pt x="11219" y="720"/>
                  <a:pt x="11036" y="845"/>
                  <a:pt x="11029" y="1070"/>
                </a:cubicBezTo>
                <a:cubicBezTo>
                  <a:pt x="10934" y="2094"/>
                  <a:pt x="10970" y="2904"/>
                  <a:pt x="10350" y="3808"/>
                </a:cubicBezTo>
                <a:cubicBezTo>
                  <a:pt x="9815" y="4547"/>
                  <a:pt x="9077" y="5118"/>
                  <a:pt x="8231" y="5452"/>
                </a:cubicBezTo>
                <a:cubicBezTo>
                  <a:pt x="8207" y="5285"/>
                  <a:pt x="8195" y="5118"/>
                  <a:pt x="8184" y="4951"/>
                </a:cubicBezTo>
                <a:cubicBezTo>
                  <a:pt x="8255" y="4487"/>
                  <a:pt x="8184" y="3963"/>
                  <a:pt x="8160" y="3487"/>
                </a:cubicBezTo>
                <a:cubicBezTo>
                  <a:pt x="8160" y="3463"/>
                  <a:pt x="8160" y="3439"/>
                  <a:pt x="8160" y="3404"/>
                </a:cubicBezTo>
                <a:lnTo>
                  <a:pt x="8160" y="3177"/>
                </a:lnTo>
                <a:cubicBezTo>
                  <a:pt x="8172" y="2237"/>
                  <a:pt x="8231" y="1284"/>
                  <a:pt x="8315" y="356"/>
                </a:cubicBezTo>
                <a:cubicBezTo>
                  <a:pt x="8328" y="130"/>
                  <a:pt x="8130" y="0"/>
                  <a:pt x="7940" y="0"/>
                </a:cubicBezTo>
                <a:close/>
              </a:path>
            </a:pathLst>
          </a:custGeom>
          <a:solidFill>
            <a:srgbClr val="8E4D1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2" name="Google Shape;6812;p36"/>
          <p:cNvSpPr/>
          <p:nvPr/>
        </p:nvSpPr>
        <p:spPr>
          <a:xfrm>
            <a:off x="1045028" y="215718"/>
            <a:ext cx="684826" cy="684447"/>
          </a:xfrm>
          <a:custGeom>
            <a:rect b="b" l="l" r="r" t="t"/>
            <a:pathLst>
              <a:path extrusionOk="0" h="21670" w="21682">
                <a:moveTo>
                  <a:pt x="8897" y="0"/>
                </a:moveTo>
                <a:cubicBezTo>
                  <a:pt x="6890" y="0"/>
                  <a:pt x="5570" y="2176"/>
                  <a:pt x="5679" y="4202"/>
                </a:cubicBezTo>
                <a:cubicBezTo>
                  <a:pt x="5101" y="3933"/>
                  <a:pt x="4485" y="3751"/>
                  <a:pt x="3878" y="3751"/>
                </a:cubicBezTo>
                <a:cubicBezTo>
                  <a:pt x="3410" y="3751"/>
                  <a:pt x="2948" y="3859"/>
                  <a:pt x="2512" y="4119"/>
                </a:cubicBezTo>
                <a:cubicBezTo>
                  <a:pt x="1203" y="4916"/>
                  <a:pt x="500" y="6797"/>
                  <a:pt x="274" y="8238"/>
                </a:cubicBezTo>
                <a:cubicBezTo>
                  <a:pt x="0" y="10024"/>
                  <a:pt x="536" y="11750"/>
                  <a:pt x="2072" y="12798"/>
                </a:cubicBezTo>
                <a:cubicBezTo>
                  <a:pt x="2250" y="12917"/>
                  <a:pt x="2441" y="13024"/>
                  <a:pt x="2631" y="13120"/>
                </a:cubicBezTo>
                <a:cubicBezTo>
                  <a:pt x="1679" y="14465"/>
                  <a:pt x="1215" y="16263"/>
                  <a:pt x="2155" y="17763"/>
                </a:cubicBezTo>
                <a:cubicBezTo>
                  <a:pt x="2798" y="18775"/>
                  <a:pt x="3929" y="19323"/>
                  <a:pt x="5084" y="19466"/>
                </a:cubicBezTo>
                <a:cubicBezTo>
                  <a:pt x="5350" y="19512"/>
                  <a:pt x="5618" y="19536"/>
                  <a:pt x="5886" y="19536"/>
                </a:cubicBezTo>
                <a:cubicBezTo>
                  <a:pt x="6169" y="19536"/>
                  <a:pt x="6451" y="19509"/>
                  <a:pt x="6727" y="19454"/>
                </a:cubicBezTo>
                <a:cubicBezTo>
                  <a:pt x="6870" y="19430"/>
                  <a:pt x="7025" y="19394"/>
                  <a:pt x="7180" y="19347"/>
                </a:cubicBezTo>
                <a:cubicBezTo>
                  <a:pt x="7346" y="19763"/>
                  <a:pt x="7620" y="20132"/>
                  <a:pt x="7977" y="20406"/>
                </a:cubicBezTo>
                <a:cubicBezTo>
                  <a:pt x="8424" y="21099"/>
                  <a:pt x="9194" y="21526"/>
                  <a:pt x="10015" y="21526"/>
                </a:cubicBezTo>
                <a:cubicBezTo>
                  <a:pt x="10026" y="21526"/>
                  <a:pt x="10038" y="21526"/>
                  <a:pt x="10049" y="21525"/>
                </a:cubicBezTo>
                <a:cubicBezTo>
                  <a:pt x="10466" y="21513"/>
                  <a:pt x="10871" y="21383"/>
                  <a:pt x="11216" y="21156"/>
                </a:cubicBezTo>
                <a:cubicBezTo>
                  <a:pt x="11192" y="20728"/>
                  <a:pt x="11180" y="20299"/>
                  <a:pt x="11156" y="19859"/>
                </a:cubicBezTo>
                <a:cubicBezTo>
                  <a:pt x="10275" y="19656"/>
                  <a:pt x="9370" y="19013"/>
                  <a:pt x="8704" y="18466"/>
                </a:cubicBezTo>
                <a:cubicBezTo>
                  <a:pt x="8620" y="18608"/>
                  <a:pt x="8477" y="18692"/>
                  <a:pt x="8311" y="18692"/>
                </a:cubicBezTo>
                <a:cubicBezTo>
                  <a:pt x="6775" y="18561"/>
                  <a:pt x="5298" y="17668"/>
                  <a:pt x="4644" y="16251"/>
                </a:cubicBezTo>
                <a:cubicBezTo>
                  <a:pt x="4546" y="16038"/>
                  <a:pt x="4719" y="15799"/>
                  <a:pt x="4912" y="15799"/>
                </a:cubicBezTo>
                <a:cubicBezTo>
                  <a:pt x="4979" y="15799"/>
                  <a:pt x="5047" y="15827"/>
                  <a:pt x="5108" y="15894"/>
                </a:cubicBezTo>
                <a:cubicBezTo>
                  <a:pt x="5787" y="16644"/>
                  <a:pt x="6596" y="17275"/>
                  <a:pt x="7584" y="17573"/>
                </a:cubicBezTo>
                <a:cubicBezTo>
                  <a:pt x="7644" y="17584"/>
                  <a:pt x="7727" y="17596"/>
                  <a:pt x="7811" y="17620"/>
                </a:cubicBezTo>
                <a:cubicBezTo>
                  <a:pt x="7215" y="16942"/>
                  <a:pt x="6763" y="16144"/>
                  <a:pt x="6477" y="15298"/>
                </a:cubicBezTo>
                <a:cubicBezTo>
                  <a:pt x="6477" y="15275"/>
                  <a:pt x="6477" y="15275"/>
                  <a:pt x="6477" y="15263"/>
                </a:cubicBezTo>
                <a:cubicBezTo>
                  <a:pt x="6465" y="15227"/>
                  <a:pt x="6453" y="15203"/>
                  <a:pt x="6441" y="15179"/>
                </a:cubicBezTo>
                <a:cubicBezTo>
                  <a:pt x="6395" y="15032"/>
                  <a:pt x="6516" y="14930"/>
                  <a:pt x="6638" y="14930"/>
                </a:cubicBezTo>
                <a:cubicBezTo>
                  <a:pt x="6703" y="14930"/>
                  <a:pt x="6769" y="14958"/>
                  <a:pt x="6811" y="15025"/>
                </a:cubicBezTo>
                <a:cubicBezTo>
                  <a:pt x="7442" y="16013"/>
                  <a:pt x="8251" y="16894"/>
                  <a:pt x="9192" y="17608"/>
                </a:cubicBezTo>
                <a:cubicBezTo>
                  <a:pt x="9620" y="17918"/>
                  <a:pt x="10061" y="18180"/>
                  <a:pt x="10537" y="18406"/>
                </a:cubicBezTo>
                <a:cubicBezTo>
                  <a:pt x="10716" y="18489"/>
                  <a:pt x="10906" y="18573"/>
                  <a:pt x="11097" y="18632"/>
                </a:cubicBezTo>
                <a:cubicBezTo>
                  <a:pt x="11037" y="17203"/>
                  <a:pt x="10966" y="15775"/>
                  <a:pt x="10894" y="14346"/>
                </a:cubicBezTo>
                <a:cubicBezTo>
                  <a:pt x="10570" y="14437"/>
                  <a:pt x="10238" y="14482"/>
                  <a:pt x="9907" y="14482"/>
                </a:cubicBezTo>
                <a:cubicBezTo>
                  <a:pt x="9545" y="14482"/>
                  <a:pt x="9183" y="14428"/>
                  <a:pt x="8835" y="14322"/>
                </a:cubicBezTo>
                <a:cubicBezTo>
                  <a:pt x="8760" y="14362"/>
                  <a:pt x="8679" y="14381"/>
                  <a:pt x="8600" y="14381"/>
                </a:cubicBezTo>
                <a:cubicBezTo>
                  <a:pt x="8489" y="14381"/>
                  <a:pt x="8382" y="14344"/>
                  <a:pt x="8299" y="14275"/>
                </a:cubicBezTo>
                <a:cubicBezTo>
                  <a:pt x="8215" y="14203"/>
                  <a:pt x="8132" y="14132"/>
                  <a:pt x="8049" y="14048"/>
                </a:cubicBezTo>
                <a:cubicBezTo>
                  <a:pt x="7584" y="13846"/>
                  <a:pt x="7132" y="13584"/>
                  <a:pt x="6727" y="13262"/>
                </a:cubicBezTo>
                <a:cubicBezTo>
                  <a:pt x="5084" y="11965"/>
                  <a:pt x="4227" y="9988"/>
                  <a:pt x="3501" y="8095"/>
                </a:cubicBezTo>
                <a:cubicBezTo>
                  <a:pt x="3414" y="7875"/>
                  <a:pt x="3618" y="7707"/>
                  <a:pt x="3815" y="7707"/>
                </a:cubicBezTo>
                <a:cubicBezTo>
                  <a:pt x="3916" y="7707"/>
                  <a:pt x="4015" y="7752"/>
                  <a:pt x="4072" y="7857"/>
                </a:cubicBezTo>
                <a:cubicBezTo>
                  <a:pt x="4834" y="9345"/>
                  <a:pt x="5596" y="10941"/>
                  <a:pt x="6834" y="12108"/>
                </a:cubicBezTo>
                <a:lnTo>
                  <a:pt x="6846" y="12119"/>
                </a:lnTo>
                <a:cubicBezTo>
                  <a:pt x="6489" y="11227"/>
                  <a:pt x="6299" y="10250"/>
                  <a:pt x="6322" y="9476"/>
                </a:cubicBezTo>
                <a:cubicBezTo>
                  <a:pt x="6322" y="9357"/>
                  <a:pt x="6394" y="9250"/>
                  <a:pt x="6513" y="9202"/>
                </a:cubicBezTo>
                <a:cubicBezTo>
                  <a:pt x="6484" y="9174"/>
                  <a:pt x="6473" y="9132"/>
                  <a:pt x="6481" y="9132"/>
                </a:cubicBezTo>
                <a:cubicBezTo>
                  <a:pt x="6487" y="9132"/>
                  <a:pt x="6501" y="9150"/>
                  <a:pt x="6525" y="9202"/>
                </a:cubicBezTo>
                <a:cubicBezTo>
                  <a:pt x="6563" y="9186"/>
                  <a:pt x="6602" y="9179"/>
                  <a:pt x="6640" y="9179"/>
                </a:cubicBezTo>
                <a:cubicBezTo>
                  <a:pt x="6771" y="9179"/>
                  <a:pt x="6895" y="9267"/>
                  <a:pt x="6941" y="9405"/>
                </a:cubicBezTo>
                <a:cubicBezTo>
                  <a:pt x="7203" y="10203"/>
                  <a:pt x="7358" y="11000"/>
                  <a:pt x="7739" y="11762"/>
                </a:cubicBezTo>
                <a:cubicBezTo>
                  <a:pt x="7989" y="12286"/>
                  <a:pt x="8335" y="12727"/>
                  <a:pt x="8656" y="13191"/>
                </a:cubicBezTo>
                <a:cubicBezTo>
                  <a:pt x="9164" y="13344"/>
                  <a:pt x="9685" y="13418"/>
                  <a:pt x="10209" y="13418"/>
                </a:cubicBezTo>
                <a:cubicBezTo>
                  <a:pt x="10421" y="13418"/>
                  <a:pt x="10634" y="13406"/>
                  <a:pt x="10847" y="13382"/>
                </a:cubicBezTo>
                <a:cubicBezTo>
                  <a:pt x="10799" y="12489"/>
                  <a:pt x="10763" y="11584"/>
                  <a:pt x="10716" y="10679"/>
                </a:cubicBezTo>
                <a:cubicBezTo>
                  <a:pt x="8966" y="10393"/>
                  <a:pt x="7656" y="8905"/>
                  <a:pt x="7608" y="7119"/>
                </a:cubicBezTo>
                <a:cubicBezTo>
                  <a:pt x="7602" y="6899"/>
                  <a:pt x="7804" y="6772"/>
                  <a:pt x="7994" y="6772"/>
                </a:cubicBezTo>
                <a:cubicBezTo>
                  <a:pt x="8143" y="6772"/>
                  <a:pt x="8284" y="6851"/>
                  <a:pt x="8311" y="7024"/>
                </a:cubicBezTo>
                <a:cubicBezTo>
                  <a:pt x="8513" y="8155"/>
                  <a:pt x="9287" y="9083"/>
                  <a:pt x="10347" y="9500"/>
                </a:cubicBezTo>
                <a:cubicBezTo>
                  <a:pt x="10454" y="9536"/>
                  <a:pt x="10561" y="9560"/>
                  <a:pt x="10680" y="9572"/>
                </a:cubicBezTo>
                <a:cubicBezTo>
                  <a:pt x="10644" y="8619"/>
                  <a:pt x="10632" y="7667"/>
                  <a:pt x="10621" y="6714"/>
                </a:cubicBezTo>
                <a:cubicBezTo>
                  <a:pt x="10609" y="6488"/>
                  <a:pt x="10609" y="6262"/>
                  <a:pt x="10621" y="6035"/>
                </a:cubicBezTo>
                <a:lnTo>
                  <a:pt x="10621" y="5809"/>
                </a:lnTo>
                <a:cubicBezTo>
                  <a:pt x="9549" y="5309"/>
                  <a:pt x="8870" y="4226"/>
                  <a:pt x="8882" y="3047"/>
                </a:cubicBezTo>
                <a:cubicBezTo>
                  <a:pt x="8882" y="2840"/>
                  <a:pt x="9029" y="2739"/>
                  <a:pt x="9182" y="2739"/>
                </a:cubicBezTo>
                <a:cubicBezTo>
                  <a:pt x="9338" y="2739"/>
                  <a:pt x="9501" y="2843"/>
                  <a:pt x="9525" y="3047"/>
                </a:cubicBezTo>
                <a:cubicBezTo>
                  <a:pt x="9608" y="3809"/>
                  <a:pt x="10037" y="4500"/>
                  <a:pt x="10692" y="4916"/>
                </a:cubicBezTo>
                <a:cubicBezTo>
                  <a:pt x="10740" y="4059"/>
                  <a:pt x="10847" y="3214"/>
                  <a:pt x="11013" y="2368"/>
                </a:cubicBezTo>
                <a:cubicBezTo>
                  <a:pt x="11045" y="2195"/>
                  <a:pt x="11192" y="2117"/>
                  <a:pt x="11343" y="2117"/>
                </a:cubicBezTo>
                <a:cubicBezTo>
                  <a:pt x="11536" y="2117"/>
                  <a:pt x="11736" y="2244"/>
                  <a:pt x="11716" y="2464"/>
                </a:cubicBezTo>
                <a:cubicBezTo>
                  <a:pt x="11644" y="3404"/>
                  <a:pt x="11585" y="4345"/>
                  <a:pt x="11561" y="5285"/>
                </a:cubicBezTo>
                <a:lnTo>
                  <a:pt x="11561" y="5523"/>
                </a:lnTo>
                <a:cubicBezTo>
                  <a:pt x="11573" y="5547"/>
                  <a:pt x="11573" y="5571"/>
                  <a:pt x="11561" y="5607"/>
                </a:cubicBezTo>
                <a:cubicBezTo>
                  <a:pt x="11597" y="6071"/>
                  <a:pt x="11656" y="6607"/>
                  <a:pt x="11585" y="7059"/>
                </a:cubicBezTo>
                <a:cubicBezTo>
                  <a:pt x="11597" y="7226"/>
                  <a:pt x="11621" y="7393"/>
                  <a:pt x="11633" y="7559"/>
                </a:cubicBezTo>
                <a:cubicBezTo>
                  <a:pt x="12478" y="7226"/>
                  <a:pt x="13216" y="6655"/>
                  <a:pt x="13752" y="5916"/>
                </a:cubicBezTo>
                <a:cubicBezTo>
                  <a:pt x="14371" y="5023"/>
                  <a:pt x="14335" y="4202"/>
                  <a:pt x="14431" y="3190"/>
                </a:cubicBezTo>
                <a:cubicBezTo>
                  <a:pt x="14437" y="2959"/>
                  <a:pt x="14619" y="2831"/>
                  <a:pt x="14802" y="2831"/>
                </a:cubicBezTo>
                <a:cubicBezTo>
                  <a:pt x="14950" y="2831"/>
                  <a:pt x="15098" y="2914"/>
                  <a:pt x="15157" y="3095"/>
                </a:cubicBezTo>
                <a:cubicBezTo>
                  <a:pt x="15550" y="4059"/>
                  <a:pt x="15109" y="5357"/>
                  <a:pt x="14550" y="6238"/>
                </a:cubicBezTo>
                <a:cubicBezTo>
                  <a:pt x="15323" y="5893"/>
                  <a:pt x="15919" y="5238"/>
                  <a:pt x="16181" y="4416"/>
                </a:cubicBezTo>
                <a:cubicBezTo>
                  <a:pt x="16247" y="4226"/>
                  <a:pt x="16406" y="4142"/>
                  <a:pt x="16562" y="4142"/>
                </a:cubicBezTo>
                <a:cubicBezTo>
                  <a:pt x="16797" y="4142"/>
                  <a:pt x="17028" y="4330"/>
                  <a:pt x="16943" y="4630"/>
                </a:cubicBezTo>
                <a:cubicBezTo>
                  <a:pt x="16621" y="5797"/>
                  <a:pt x="15585" y="6619"/>
                  <a:pt x="14383" y="6690"/>
                </a:cubicBezTo>
                <a:cubicBezTo>
                  <a:pt x="14374" y="6692"/>
                  <a:pt x="14365" y="6693"/>
                  <a:pt x="14357" y="6693"/>
                </a:cubicBezTo>
                <a:cubicBezTo>
                  <a:pt x="14318" y="6693"/>
                  <a:pt x="14281" y="6674"/>
                  <a:pt x="14252" y="6655"/>
                </a:cubicBezTo>
                <a:cubicBezTo>
                  <a:pt x="13585" y="7500"/>
                  <a:pt x="12752" y="8012"/>
                  <a:pt x="11692" y="8119"/>
                </a:cubicBezTo>
                <a:cubicBezTo>
                  <a:pt x="11752" y="8679"/>
                  <a:pt x="11799" y="9238"/>
                  <a:pt x="11835" y="9798"/>
                </a:cubicBezTo>
                <a:cubicBezTo>
                  <a:pt x="12037" y="9893"/>
                  <a:pt x="12133" y="10119"/>
                  <a:pt x="12061" y="10322"/>
                </a:cubicBezTo>
                <a:cubicBezTo>
                  <a:pt x="12037" y="10417"/>
                  <a:pt x="11978" y="10500"/>
                  <a:pt x="11906" y="10572"/>
                </a:cubicBezTo>
                <a:cubicBezTo>
                  <a:pt x="12097" y="12834"/>
                  <a:pt x="12240" y="15096"/>
                  <a:pt x="12418" y="17346"/>
                </a:cubicBezTo>
                <a:cubicBezTo>
                  <a:pt x="12835" y="17156"/>
                  <a:pt x="13216" y="16894"/>
                  <a:pt x="13561" y="16584"/>
                </a:cubicBezTo>
                <a:cubicBezTo>
                  <a:pt x="13490" y="16465"/>
                  <a:pt x="13466" y="16322"/>
                  <a:pt x="13490" y="16191"/>
                </a:cubicBezTo>
                <a:cubicBezTo>
                  <a:pt x="13788" y="14417"/>
                  <a:pt x="14026" y="12703"/>
                  <a:pt x="13799" y="10905"/>
                </a:cubicBezTo>
                <a:cubicBezTo>
                  <a:pt x="13773" y="10681"/>
                  <a:pt x="13961" y="10559"/>
                  <a:pt x="14149" y="10559"/>
                </a:cubicBezTo>
                <a:cubicBezTo>
                  <a:pt x="14301" y="10559"/>
                  <a:pt x="14453" y="10639"/>
                  <a:pt x="14490" y="10810"/>
                </a:cubicBezTo>
                <a:cubicBezTo>
                  <a:pt x="14788" y="12179"/>
                  <a:pt x="14942" y="13620"/>
                  <a:pt x="14776" y="15025"/>
                </a:cubicBezTo>
                <a:cubicBezTo>
                  <a:pt x="14823" y="14941"/>
                  <a:pt x="14871" y="14870"/>
                  <a:pt x="14907" y="14786"/>
                </a:cubicBezTo>
                <a:cubicBezTo>
                  <a:pt x="15538" y="13548"/>
                  <a:pt x="15621" y="12024"/>
                  <a:pt x="16336" y="10846"/>
                </a:cubicBezTo>
                <a:cubicBezTo>
                  <a:pt x="16374" y="10773"/>
                  <a:pt x="16462" y="10735"/>
                  <a:pt x="16548" y="10735"/>
                </a:cubicBezTo>
                <a:cubicBezTo>
                  <a:pt x="16645" y="10735"/>
                  <a:pt x="16740" y="10785"/>
                  <a:pt x="16752" y="10893"/>
                </a:cubicBezTo>
                <a:cubicBezTo>
                  <a:pt x="16836" y="11631"/>
                  <a:pt x="16776" y="12370"/>
                  <a:pt x="16574" y="13084"/>
                </a:cubicBezTo>
                <a:cubicBezTo>
                  <a:pt x="17300" y="12846"/>
                  <a:pt x="17907" y="12203"/>
                  <a:pt x="18205" y="11512"/>
                </a:cubicBezTo>
                <a:cubicBezTo>
                  <a:pt x="18336" y="11215"/>
                  <a:pt x="18312" y="10715"/>
                  <a:pt x="18633" y="10560"/>
                </a:cubicBezTo>
                <a:cubicBezTo>
                  <a:pt x="18684" y="10534"/>
                  <a:pt x="18738" y="10522"/>
                  <a:pt x="18791" y="10522"/>
                </a:cubicBezTo>
                <a:cubicBezTo>
                  <a:pt x="18934" y="10522"/>
                  <a:pt x="19069" y="10611"/>
                  <a:pt x="19122" y="10750"/>
                </a:cubicBezTo>
                <a:cubicBezTo>
                  <a:pt x="19431" y="11346"/>
                  <a:pt x="18776" y="12405"/>
                  <a:pt x="18360" y="12798"/>
                </a:cubicBezTo>
                <a:cubicBezTo>
                  <a:pt x="17860" y="13286"/>
                  <a:pt x="17121" y="13524"/>
                  <a:pt x="16431" y="13572"/>
                </a:cubicBezTo>
                <a:cubicBezTo>
                  <a:pt x="16216" y="14239"/>
                  <a:pt x="15943" y="14870"/>
                  <a:pt x="15597" y="15477"/>
                </a:cubicBezTo>
                <a:cubicBezTo>
                  <a:pt x="14907" y="16691"/>
                  <a:pt x="13883" y="17608"/>
                  <a:pt x="12561" y="18049"/>
                </a:cubicBezTo>
                <a:cubicBezTo>
                  <a:pt x="12526" y="18061"/>
                  <a:pt x="12502" y="18061"/>
                  <a:pt x="12466" y="18061"/>
                </a:cubicBezTo>
                <a:cubicBezTo>
                  <a:pt x="12490" y="18251"/>
                  <a:pt x="12502" y="18454"/>
                  <a:pt x="12514" y="18644"/>
                </a:cubicBezTo>
                <a:cubicBezTo>
                  <a:pt x="12526" y="18751"/>
                  <a:pt x="12537" y="18858"/>
                  <a:pt x="12537" y="18966"/>
                </a:cubicBezTo>
                <a:cubicBezTo>
                  <a:pt x="12761" y="19005"/>
                  <a:pt x="12986" y="19025"/>
                  <a:pt x="13211" y="19025"/>
                </a:cubicBezTo>
                <a:cubicBezTo>
                  <a:pt x="13800" y="19025"/>
                  <a:pt x="14384" y="18891"/>
                  <a:pt x="14919" y="18632"/>
                </a:cubicBezTo>
                <a:cubicBezTo>
                  <a:pt x="15597" y="18263"/>
                  <a:pt x="15955" y="17632"/>
                  <a:pt x="16490" y="17120"/>
                </a:cubicBezTo>
                <a:cubicBezTo>
                  <a:pt x="16539" y="17079"/>
                  <a:pt x="16596" y="17060"/>
                  <a:pt x="16652" y="17060"/>
                </a:cubicBezTo>
                <a:cubicBezTo>
                  <a:pt x="16773" y="17060"/>
                  <a:pt x="16887" y="17148"/>
                  <a:pt x="16895" y="17287"/>
                </a:cubicBezTo>
                <a:cubicBezTo>
                  <a:pt x="17002" y="18299"/>
                  <a:pt x="16014" y="19132"/>
                  <a:pt x="15193" y="19525"/>
                </a:cubicBezTo>
                <a:cubicBezTo>
                  <a:pt x="14739" y="19733"/>
                  <a:pt x="14265" y="19848"/>
                  <a:pt x="13798" y="19848"/>
                </a:cubicBezTo>
                <a:cubicBezTo>
                  <a:pt x="13382" y="19848"/>
                  <a:pt x="12972" y="19757"/>
                  <a:pt x="12585" y="19561"/>
                </a:cubicBezTo>
                <a:lnTo>
                  <a:pt x="12585" y="19561"/>
                </a:lnTo>
                <a:cubicBezTo>
                  <a:pt x="12597" y="19680"/>
                  <a:pt x="12609" y="19799"/>
                  <a:pt x="12621" y="19930"/>
                </a:cubicBezTo>
                <a:cubicBezTo>
                  <a:pt x="12823" y="20228"/>
                  <a:pt x="13097" y="20490"/>
                  <a:pt x="13407" y="20704"/>
                </a:cubicBezTo>
                <a:cubicBezTo>
                  <a:pt x="13442" y="20751"/>
                  <a:pt x="13490" y="20799"/>
                  <a:pt x="13549" y="20847"/>
                </a:cubicBezTo>
                <a:cubicBezTo>
                  <a:pt x="14114" y="21411"/>
                  <a:pt x="14833" y="21670"/>
                  <a:pt x="15551" y="21670"/>
                </a:cubicBezTo>
                <a:cubicBezTo>
                  <a:pt x="16696" y="21670"/>
                  <a:pt x="17840" y="21014"/>
                  <a:pt x="18360" y="19894"/>
                </a:cubicBezTo>
                <a:cubicBezTo>
                  <a:pt x="18812" y="18906"/>
                  <a:pt x="18752" y="17751"/>
                  <a:pt x="18217" y="16811"/>
                </a:cubicBezTo>
                <a:cubicBezTo>
                  <a:pt x="18431" y="16739"/>
                  <a:pt x="18645" y="16656"/>
                  <a:pt x="18836" y="16549"/>
                </a:cubicBezTo>
                <a:cubicBezTo>
                  <a:pt x="19979" y="16168"/>
                  <a:pt x="20848" y="15239"/>
                  <a:pt x="21146" y="14072"/>
                </a:cubicBezTo>
                <a:cubicBezTo>
                  <a:pt x="21265" y="13667"/>
                  <a:pt x="21312" y="13239"/>
                  <a:pt x="21300" y="12822"/>
                </a:cubicBezTo>
                <a:cubicBezTo>
                  <a:pt x="21670" y="11834"/>
                  <a:pt x="21681" y="10762"/>
                  <a:pt x="21324" y="9762"/>
                </a:cubicBezTo>
                <a:cubicBezTo>
                  <a:pt x="21158" y="9286"/>
                  <a:pt x="20919" y="8833"/>
                  <a:pt x="20610" y="8429"/>
                </a:cubicBezTo>
                <a:cubicBezTo>
                  <a:pt x="20074" y="7369"/>
                  <a:pt x="19169" y="6535"/>
                  <a:pt x="18062" y="6083"/>
                </a:cubicBezTo>
                <a:cubicBezTo>
                  <a:pt x="18181" y="5607"/>
                  <a:pt x="18217" y="5119"/>
                  <a:pt x="18145" y="4630"/>
                </a:cubicBezTo>
                <a:cubicBezTo>
                  <a:pt x="18205" y="3749"/>
                  <a:pt x="17943" y="2868"/>
                  <a:pt x="17419" y="2154"/>
                </a:cubicBezTo>
                <a:cubicBezTo>
                  <a:pt x="17276" y="1963"/>
                  <a:pt x="17121" y="1785"/>
                  <a:pt x="16943" y="1618"/>
                </a:cubicBezTo>
                <a:cubicBezTo>
                  <a:pt x="16931" y="1559"/>
                  <a:pt x="16907" y="1499"/>
                  <a:pt x="16883" y="1452"/>
                </a:cubicBezTo>
                <a:cubicBezTo>
                  <a:pt x="16520" y="661"/>
                  <a:pt x="15731" y="275"/>
                  <a:pt x="14922" y="275"/>
                </a:cubicBezTo>
                <a:cubicBezTo>
                  <a:pt x="14538" y="275"/>
                  <a:pt x="14149" y="362"/>
                  <a:pt x="13799" y="535"/>
                </a:cubicBezTo>
                <a:cubicBezTo>
                  <a:pt x="13780" y="534"/>
                  <a:pt x="13760" y="534"/>
                  <a:pt x="13741" y="534"/>
                </a:cubicBezTo>
                <a:cubicBezTo>
                  <a:pt x="13332" y="534"/>
                  <a:pt x="12925" y="651"/>
                  <a:pt x="12573" y="844"/>
                </a:cubicBezTo>
                <a:cubicBezTo>
                  <a:pt x="12252" y="1023"/>
                  <a:pt x="11966" y="1261"/>
                  <a:pt x="11740" y="1547"/>
                </a:cubicBezTo>
                <a:cubicBezTo>
                  <a:pt x="11335" y="975"/>
                  <a:pt x="10775" y="535"/>
                  <a:pt x="10132" y="261"/>
                </a:cubicBezTo>
                <a:cubicBezTo>
                  <a:pt x="9698" y="82"/>
                  <a:pt x="9285" y="0"/>
                  <a:pt x="8897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3" name="Google Shape;6813;p36"/>
          <p:cNvSpPr/>
          <p:nvPr/>
        </p:nvSpPr>
        <p:spPr>
          <a:xfrm>
            <a:off x="1152828" y="282300"/>
            <a:ext cx="506687" cy="946760"/>
          </a:xfrm>
          <a:custGeom>
            <a:rect b="b" l="l" r="r" t="t"/>
            <a:pathLst>
              <a:path extrusionOk="0" h="29975" w="16042">
                <a:moveTo>
                  <a:pt x="7949" y="0"/>
                </a:moveTo>
                <a:cubicBezTo>
                  <a:pt x="7798" y="0"/>
                  <a:pt x="7649" y="81"/>
                  <a:pt x="7612" y="260"/>
                </a:cubicBezTo>
                <a:cubicBezTo>
                  <a:pt x="7446" y="1094"/>
                  <a:pt x="7338" y="1951"/>
                  <a:pt x="7279" y="2808"/>
                </a:cubicBezTo>
                <a:cubicBezTo>
                  <a:pt x="6624" y="2392"/>
                  <a:pt x="6195" y="1701"/>
                  <a:pt x="6112" y="939"/>
                </a:cubicBezTo>
                <a:cubicBezTo>
                  <a:pt x="6088" y="734"/>
                  <a:pt x="5923" y="626"/>
                  <a:pt x="5766" y="626"/>
                </a:cubicBezTo>
                <a:cubicBezTo>
                  <a:pt x="5614" y="626"/>
                  <a:pt x="5469" y="728"/>
                  <a:pt x="5469" y="939"/>
                </a:cubicBezTo>
                <a:cubicBezTo>
                  <a:pt x="5469" y="2118"/>
                  <a:pt x="6148" y="3189"/>
                  <a:pt x="7208" y="3701"/>
                </a:cubicBezTo>
                <a:lnTo>
                  <a:pt x="7208" y="3927"/>
                </a:lnTo>
                <a:cubicBezTo>
                  <a:pt x="7196" y="4154"/>
                  <a:pt x="7196" y="4380"/>
                  <a:pt x="7208" y="4606"/>
                </a:cubicBezTo>
                <a:cubicBezTo>
                  <a:pt x="7208" y="5559"/>
                  <a:pt x="7243" y="6511"/>
                  <a:pt x="7267" y="7452"/>
                </a:cubicBezTo>
                <a:cubicBezTo>
                  <a:pt x="7160" y="7440"/>
                  <a:pt x="7041" y="7428"/>
                  <a:pt x="6934" y="7392"/>
                </a:cubicBezTo>
                <a:cubicBezTo>
                  <a:pt x="5874" y="6975"/>
                  <a:pt x="5100" y="6035"/>
                  <a:pt x="4898" y="4916"/>
                </a:cubicBezTo>
                <a:cubicBezTo>
                  <a:pt x="4872" y="4738"/>
                  <a:pt x="4732" y="4659"/>
                  <a:pt x="4583" y="4659"/>
                </a:cubicBezTo>
                <a:cubicBezTo>
                  <a:pt x="4393" y="4659"/>
                  <a:pt x="4189" y="4790"/>
                  <a:pt x="4195" y="5011"/>
                </a:cubicBezTo>
                <a:cubicBezTo>
                  <a:pt x="4243" y="6797"/>
                  <a:pt x="5553" y="8285"/>
                  <a:pt x="7315" y="8571"/>
                </a:cubicBezTo>
                <a:cubicBezTo>
                  <a:pt x="7350" y="9476"/>
                  <a:pt x="7386" y="10369"/>
                  <a:pt x="7434" y="11274"/>
                </a:cubicBezTo>
                <a:cubicBezTo>
                  <a:pt x="7231" y="11296"/>
                  <a:pt x="7028" y="11308"/>
                  <a:pt x="6825" y="11308"/>
                </a:cubicBezTo>
                <a:cubicBezTo>
                  <a:pt x="6291" y="11308"/>
                  <a:pt x="5761" y="11230"/>
                  <a:pt x="5243" y="11083"/>
                </a:cubicBezTo>
                <a:cubicBezTo>
                  <a:pt x="4933" y="10619"/>
                  <a:pt x="4576" y="10166"/>
                  <a:pt x="4326" y="9654"/>
                </a:cubicBezTo>
                <a:cubicBezTo>
                  <a:pt x="3945" y="8892"/>
                  <a:pt x="3790" y="8095"/>
                  <a:pt x="3528" y="7285"/>
                </a:cubicBezTo>
                <a:cubicBezTo>
                  <a:pt x="3483" y="7156"/>
                  <a:pt x="3359" y="7070"/>
                  <a:pt x="3228" y="7070"/>
                </a:cubicBezTo>
                <a:cubicBezTo>
                  <a:pt x="3189" y="7070"/>
                  <a:pt x="3150" y="7078"/>
                  <a:pt x="3112" y="7094"/>
                </a:cubicBezTo>
                <a:lnTo>
                  <a:pt x="3100" y="7094"/>
                </a:lnTo>
                <a:cubicBezTo>
                  <a:pt x="2993" y="7130"/>
                  <a:pt x="2909" y="7249"/>
                  <a:pt x="2909" y="7368"/>
                </a:cubicBezTo>
                <a:cubicBezTo>
                  <a:pt x="2886" y="8142"/>
                  <a:pt x="3076" y="9107"/>
                  <a:pt x="3445" y="10000"/>
                </a:cubicBezTo>
                <a:lnTo>
                  <a:pt x="3421" y="9988"/>
                </a:lnTo>
                <a:cubicBezTo>
                  <a:pt x="2183" y="8833"/>
                  <a:pt x="1421" y="7225"/>
                  <a:pt x="659" y="5737"/>
                </a:cubicBezTo>
                <a:cubicBezTo>
                  <a:pt x="604" y="5638"/>
                  <a:pt x="507" y="5596"/>
                  <a:pt x="408" y="5596"/>
                </a:cubicBezTo>
                <a:cubicBezTo>
                  <a:pt x="209" y="5596"/>
                  <a:pt x="0" y="5765"/>
                  <a:pt x="88" y="5987"/>
                </a:cubicBezTo>
                <a:cubicBezTo>
                  <a:pt x="814" y="7880"/>
                  <a:pt x="1671" y="9857"/>
                  <a:pt x="3314" y="11154"/>
                </a:cubicBezTo>
                <a:cubicBezTo>
                  <a:pt x="3719" y="11464"/>
                  <a:pt x="4171" y="11738"/>
                  <a:pt x="4636" y="11940"/>
                </a:cubicBezTo>
                <a:cubicBezTo>
                  <a:pt x="4719" y="12012"/>
                  <a:pt x="4802" y="12095"/>
                  <a:pt x="4886" y="12155"/>
                </a:cubicBezTo>
                <a:cubicBezTo>
                  <a:pt x="4970" y="12232"/>
                  <a:pt x="5080" y="12272"/>
                  <a:pt x="5192" y="12272"/>
                </a:cubicBezTo>
                <a:cubicBezTo>
                  <a:pt x="5270" y="12272"/>
                  <a:pt x="5349" y="12253"/>
                  <a:pt x="5422" y="12214"/>
                </a:cubicBezTo>
                <a:cubicBezTo>
                  <a:pt x="5770" y="12320"/>
                  <a:pt x="6132" y="12374"/>
                  <a:pt x="6494" y="12374"/>
                </a:cubicBezTo>
                <a:cubicBezTo>
                  <a:pt x="6825" y="12374"/>
                  <a:pt x="7157" y="12329"/>
                  <a:pt x="7481" y="12238"/>
                </a:cubicBezTo>
                <a:cubicBezTo>
                  <a:pt x="7553" y="13667"/>
                  <a:pt x="7636" y="15095"/>
                  <a:pt x="7684" y="16512"/>
                </a:cubicBezTo>
                <a:cubicBezTo>
                  <a:pt x="7493" y="16453"/>
                  <a:pt x="7303" y="16381"/>
                  <a:pt x="7124" y="16298"/>
                </a:cubicBezTo>
                <a:cubicBezTo>
                  <a:pt x="6648" y="16072"/>
                  <a:pt x="6207" y="15798"/>
                  <a:pt x="5779" y="15488"/>
                </a:cubicBezTo>
                <a:cubicBezTo>
                  <a:pt x="4838" y="14786"/>
                  <a:pt x="4029" y="13905"/>
                  <a:pt x="3398" y="12917"/>
                </a:cubicBezTo>
                <a:cubicBezTo>
                  <a:pt x="3356" y="12850"/>
                  <a:pt x="3290" y="12822"/>
                  <a:pt x="3225" y="12822"/>
                </a:cubicBezTo>
                <a:cubicBezTo>
                  <a:pt x="3103" y="12822"/>
                  <a:pt x="2982" y="12924"/>
                  <a:pt x="3028" y="13071"/>
                </a:cubicBezTo>
                <a:cubicBezTo>
                  <a:pt x="3040" y="13095"/>
                  <a:pt x="3052" y="13119"/>
                  <a:pt x="3064" y="13143"/>
                </a:cubicBezTo>
                <a:lnTo>
                  <a:pt x="3064" y="13179"/>
                </a:lnTo>
                <a:cubicBezTo>
                  <a:pt x="3350" y="14036"/>
                  <a:pt x="3802" y="14822"/>
                  <a:pt x="4398" y="15500"/>
                </a:cubicBezTo>
                <a:cubicBezTo>
                  <a:pt x="4314" y="15488"/>
                  <a:pt x="4231" y="15476"/>
                  <a:pt x="4171" y="15453"/>
                </a:cubicBezTo>
                <a:cubicBezTo>
                  <a:pt x="3183" y="15155"/>
                  <a:pt x="2374" y="14536"/>
                  <a:pt x="1695" y="13774"/>
                </a:cubicBezTo>
                <a:cubicBezTo>
                  <a:pt x="1634" y="13707"/>
                  <a:pt x="1566" y="13679"/>
                  <a:pt x="1499" y="13679"/>
                </a:cubicBezTo>
                <a:cubicBezTo>
                  <a:pt x="1306" y="13679"/>
                  <a:pt x="1133" y="13918"/>
                  <a:pt x="1231" y="14131"/>
                </a:cubicBezTo>
                <a:cubicBezTo>
                  <a:pt x="1897" y="15548"/>
                  <a:pt x="3362" y="16453"/>
                  <a:pt x="4898" y="16584"/>
                </a:cubicBezTo>
                <a:cubicBezTo>
                  <a:pt x="5052" y="16584"/>
                  <a:pt x="5207" y="16500"/>
                  <a:pt x="5291" y="16369"/>
                </a:cubicBezTo>
                <a:cubicBezTo>
                  <a:pt x="5957" y="16917"/>
                  <a:pt x="6862" y="17548"/>
                  <a:pt x="7743" y="17762"/>
                </a:cubicBezTo>
                <a:cubicBezTo>
                  <a:pt x="7755" y="18191"/>
                  <a:pt x="7779" y="18632"/>
                  <a:pt x="7803" y="19060"/>
                </a:cubicBezTo>
                <a:cubicBezTo>
                  <a:pt x="7862" y="20370"/>
                  <a:pt x="7922" y="21680"/>
                  <a:pt x="7993" y="22989"/>
                </a:cubicBezTo>
                <a:cubicBezTo>
                  <a:pt x="8065" y="24097"/>
                  <a:pt x="8124" y="25204"/>
                  <a:pt x="8184" y="26311"/>
                </a:cubicBezTo>
                <a:cubicBezTo>
                  <a:pt x="8243" y="27347"/>
                  <a:pt x="8208" y="28466"/>
                  <a:pt x="8505" y="29478"/>
                </a:cubicBezTo>
                <a:cubicBezTo>
                  <a:pt x="8598" y="29794"/>
                  <a:pt x="8926" y="29975"/>
                  <a:pt x="9236" y="29975"/>
                </a:cubicBezTo>
                <a:cubicBezTo>
                  <a:pt x="9523" y="29975"/>
                  <a:pt x="9794" y="29821"/>
                  <a:pt x="9851" y="29478"/>
                </a:cubicBezTo>
                <a:cubicBezTo>
                  <a:pt x="10029" y="28430"/>
                  <a:pt x="9875" y="27359"/>
                  <a:pt x="9815" y="26311"/>
                </a:cubicBezTo>
                <a:lnTo>
                  <a:pt x="9601" y="23001"/>
                </a:lnTo>
                <a:cubicBezTo>
                  <a:pt x="9482" y="21263"/>
                  <a:pt x="9351" y="19536"/>
                  <a:pt x="9220" y="17810"/>
                </a:cubicBezTo>
                <a:cubicBezTo>
                  <a:pt x="9208" y="17691"/>
                  <a:pt x="9196" y="17572"/>
                  <a:pt x="9184" y="17453"/>
                </a:cubicBezTo>
                <a:lnTo>
                  <a:pt x="9184" y="17453"/>
                </a:lnTo>
                <a:cubicBezTo>
                  <a:pt x="9574" y="17648"/>
                  <a:pt x="9982" y="17738"/>
                  <a:pt x="10394" y="17738"/>
                </a:cubicBezTo>
                <a:cubicBezTo>
                  <a:pt x="10864" y="17738"/>
                  <a:pt x="11341" y="17621"/>
                  <a:pt x="11803" y="17405"/>
                </a:cubicBezTo>
                <a:cubicBezTo>
                  <a:pt x="12625" y="17024"/>
                  <a:pt x="13601" y="16191"/>
                  <a:pt x="13494" y="15179"/>
                </a:cubicBezTo>
                <a:cubicBezTo>
                  <a:pt x="13486" y="15040"/>
                  <a:pt x="13372" y="14947"/>
                  <a:pt x="13252" y="14947"/>
                </a:cubicBezTo>
                <a:cubicBezTo>
                  <a:pt x="13196" y="14947"/>
                  <a:pt x="13138" y="14967"/>
                  <a:pt x="13089" y="15012"/>
                </a:cubicBezTo>
                <a:cubicBezTo>
                  <a:pt x="12565" y="15524"/>
                  <a:pt x="12196" y="16155"/>
                  <a:pt x="11529" y="16512"/>
                </a:cubicBezTo>
                <a:cubicBezTo>
                  <a:pt x="10994" y="16780"/>
                  <a:pt x="10408" y="16916"/>
                  <a:pt x="9818" y="16916"/>
                </a:cubicBezTo>
                <a:cubicBezTo>
                  <a:pt x="9594" y="16916"/>
                  <a:pt x="9370" y="16897"/>
                  <a:pt x="9148" y="16858"/>
                </a:cubicBezTo>
                <a:cubicBezTo>
                  <a:pt x="9136" y="16750"/>
                  <a:pt x="9124" y="16643"/>
                  <a:pt x="9124" y="16524"/>
                </a:cubicBezTo>
                <a:cubicBezTo>
                  <a:pt x="9101" y="16334"/>
                  <a:pt x="9089" y="16143"/>
                  <a:pt x="9077" y="15953"/>
                </a:cubicBezTo>
                <a:cubicBezTo>
                  <a:pt x="9101" y="15953"/>
                  <a:pt x="9136" y="15953"/>
                  <a:pt x="9160" y="15941"/>
                </a:cubicBezTo>
                <a:cubicBezTo>
                  <a:pt x="10494" y="15488"/>
                  <a:pt x="11518" y="14572"/>
                  <a:pt x="12208" y="13369"/>
                </a:cubicBezTo>
                <a:cubicBezTo>
                  <a:pt x="12542" y="12762"/>
                  <a:pt x="12827" y="12119"/>
                  <a:pt x="13042" y="11464"/>
                </a:cubicBezTo>
                <a:cubicBezTo>
                  <a:pt x="13732" y="11416"/>
                  <a:pt x="14458" y="11178"/>
                  <a:pt x="14958" y="10690"/>
                </a:cubicBezTo>
                <a:cubicBezTo>
                  <a:pt x="15375" y="10297"/>
                  <a:pt x="16042" y="9238"/>
                  <a:pt x="15732" y="8642"/>
                </a:cubicBezTo>
                <a:cubicBezTo>
                  <a:pt x="15672" y="8496"/>
                  <a:pt x="15538" y="8412"/>
                  <a:pt x="15397" y="8412"/>
                </a:cubicBezTo>
                <a:cubicBezTo>
                  <a:pt x="15342" y="8412"/>
                  <a:pt x="15286" y="8425"/>
                  <a:pt x="15232" y="8452"/>
                </a:cubicBezTo>
                <a:cubicBezTo>
                  <a:pt x="14911" y="8607"/>
                  <a:pt x="14935" y="9107"/>
                  <a:pt x="14804" y="9392"/>
                </a:cubicBezTo>
                <a:cubicBezTo>
                  <a:pt x="14506" y="10095"/>
                  <a:pt x="13899" y="10738"/>
                  <a:pt x="13184" y="10964"/>
                </a:cubicBezTo>
                <a:cubicBezTo>
                  <a:pt x="13375" y="10262"/>
                  <a:pt x="13434" y="9523"/>
                  <a:pt x="13363" y="8785"/>
                </a:cubicBezTo>
                <a:cubicBezTo>
                  <a:pt x="13344" y="8669"/>
                  <a:pt x="13248" y="8616"/>
                  <a:pt x="13149" y="8616"/>
                </a:cubicBezTo>
                <a:cubicBezTo>
                  <a:pt x="13065" y="8616"/>
                  <a:pt x="12978" y="8655"/>
                  <a:pt x="12934" y="8726"/>
                </a:cubicBezTo>
                <a:cubicBezTo>
                  <a:pt x="12232" y="9904"/>
                  <a:pt x="12137" y="11440"/>
                  <a:pt x="11506" y="12678"/>
                </a:cubicBezTo>
                <a:cubicBezTo>
                  <a:pt x="11470" y="12750"/>
                  <a:pt x="11422" y="12833"/>
                  <a:pt x="11387" y="12917"/>
                </a:cubicBezTo>
                <a:cubicBezTo>
                  <a:pt x="11553" y="11512"/>
                  <a:pt x="11399" y="10059"/>
                  <a:pt x="11089" y="8690"/>
                </a:cubicBezTo>
                <a:cubicBezTo>
                  <a:pt x="11057" y="8525"/>
                  <a:pt x="10909" y="8448"/>
                  <a:pt x="10760" y="8448"/>
                </a:cubicBezTo>
                <a:cubicBezTo>
                  <a:pt x="10573" y="8448"/>
                  <a:pt x="10384" y="8567"/>
                  <a:pt x="10410" y="8785"/>
                </a:cubicBezTo>
                <a:cubicBezTo>
                  <a:pt x="10625" y="10595"/>
                  <a:pt x="10398" y="12309"/>
                  <a:pt x="10101" y="14083"/>
                </a:cubicBezTo>
                <a:cubicBezTo>
                  <a:pt x="10077" y="14214"/>
                  <a:pt x="10101" y="14357"/>
                  <a:pt x="10172" y="14464"/>
                </a:cubicBezTo>
                <a:cubicBezTo>
                  <a:pt x="9827" y="14774"/>
                  <a:pt x="9434" y="15036"/>
                  <a:pt x="9017" y="15238"/>
                </a:cubicBezTo>
                <a:cubicBezTo>
                  <a:pt x="8839" y="12976"/>
                  <a:pt x="8696" y="10714"/>
                  <a:pt x="8517" y="8464"/>
                </a:cubicBezTo>
                <a:cubicBezTo>
                  <a:pt x="8589" y="8392"/>
                  <a:pt x="8636" y="8309"/>
                  <a:pt x="8660" y="8214"/>
                </a:cubicBezTo>
                <a:cubicBezTo>
                  <a:pt x="8732" y="8011"/>
                  <a:pt x="8636" y="7773"/>
                  <a:pt x="8446" y="7690"/>
                </a:cubicBezTo>
                <a:cubicBezTo>
                  <a:pt x="8398" y="7130"/>
                  <a:pt x="8351" y="6571"/>
                  <a:pt x="8291" y="6011"/>
                </a:cubicBezTo>
                <a:cubicBezTo>
                  <a:pt x="9363" y="5892"/>
                  <a:pt x="10184" y="5392"/>
                  <a:pt x="10863" y="4535"/>
                </a:cubicBezTo>
                <a:cubicBezTo>
                  <a:pt x="10887" y="4570"/>
                  <a:pt x="10934" y="4582"/>
                  <a:pt x="10982" y="4582"/>
                </a:cubicBezTo>
                <a:cubicBezTo>
                  <a:pt x="12196" y="4511"/>
                  <a:pt x="13220" y="3677"/>
                  <a:pt x="13554" y="2522"/>
                </a:cubicBezTo>
                <a:cubicBezTo>
                  <a:pt x="13632" y="2222"/>
                  <a:pt x="13397" y="2029"/>
                  <a:pt x="13160" y="2029"/>
                </a:cubicBezTo>
                <a:cubicBezTo>
                  <a:pt x="13003" y="2029"/>
                  <a:pt x="12846" y="2114"/>
                  <a:pt x="12780" y="2308"/>
                </a:cubicBezTo>
                <a:cubicBezTo>
                  <a:pt x="12530" y="3118"/>
                  <a:pt x="11934" y="3785"/>
                  <a:pt x="11148" y="4130"/>
                </a:cubicBezTo>
                <a:cubicBezTo>
                  <a:pt x="11708" y="3237"/>
                  <a:pt x="12161" y="1951"/>
                  <a:pt x="11756" y="975"/>
                </a:cubicBezTo>
                <a:cubicBezTo>
                  <a:pt x="11703" y="801"/>
                  <a:pt x="11558" y="720"/>
                  <a:pt x="11411" y="720"/>
                </a:cubicBezTo>
                <a:cubicBezTo>
                  <a:pt x="11227" y="720"/>
                  <a:pt x="11041" y="849"/>
                  <a:pt x="11041" y="1082"/>
                </a:cubicBezTo>
                <a:cubicBezTo>
                  <a:pt x="10934" y="2094"/>
                  <a:pt x="10970" y="2903"/>
                  <a:pt x="10363" y="3808"/>
                </a:cubicBezTo>
                <a:cubicBezTo>
                  <a:pt x="9815" y="4547"/>
                  <a:pt x="9089" y="5118"/>
                  <a:pt x="8243" y="5451"/>
                </a:cubicBezTo>
                <a:cubicBezTo>
                  <a:pt x="8220" y="5285"/>
                  <a:pt x="8208" y="5118"/>
                  <a:pt x="8184" y="4951"/>
                </a:cubicBezTo>
                <a:cubicBezTo>
                  <a:pt x="8267" y="4487"/>
                  <a:pt x="8196" y="3963"/>
                  <a:pt x="8172" y="3499"/>
                </a:cubicBezTo>
                <a:cubicBezTo>
                  <a:pt x="8172" y="3463"/>
                  <a:pt x="8172" y="3439"/>
                  <a:pt x="8172" y="3404"/>
                </a:cubicBezTo>
                <a:lnTo>
                  <a:pt x="8172" y="3177"/>
                </a:lnTo>
                <a:cubicBezTo>
                  <a:pt x="8184" y="2237"/>
                  <a:pt x="8231" y="1296"/>
                  <a:pt x="8315" y="356"/>
                </a:cubicBezTo>
                <a:cubicBezTo>
                  <a:pt x="8335" y="130"/>
                  <a:pt x="8140" y="0"/>
                  <a:pt x="7949" y="0"/>
                </a:cubicBezTo>
                <a:close/>
              </a:path>
            </a:pathLst>
          </a:custGeom>
          <a:solidFill>
            <a:srgbClr val="8E4D1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4" name="Google Shape;6814;p36"/>
          <p:cNvSpPr/>
          <p:nvPr/>
        </p:nvSpPr>
        <p:spPr>
          <a:xfrm>
            <a:off x="-421621" y="1813951"/>
            <a:ext cx="684858" cy="684479"/>
          </a:xfrm>
          <a:custGeom>
            <a:rect b="b" l="l" r="r" t="t"/>
            <a:pathLst>
              <a:path extrusionOk="0" h="21671" w="21683">
                <a:moveTo>
                  <a:pt x="8897" y="1"/>
                </a:moveTo>
                <a:cubicBezTo>
                  <a:pt x="6890" y="1"/>
                  <a:pt x="5570" y="2175"/>
                  <a:pt x="5680" y="4190"/>
                </a:cubicBezTo>
                <a:cubicBezTo>
                  <a:pt x="5104" y="3929"/>
                  <a:pt x="4490" y="3751"/>
                  <a:pt x="3885" y="3751"/>
                </a:cubicBezTo>
                <a:cubicBezTo>
                  <a:pt x="3415" y="3751"/>
                  <a:pt x="2950" y="3859"/>
                  <a:pt x="2513" y="4119"/>
                </a:cubicBezTo>
                <a:cubicBezTo>
                  <a:pt x="1203" y="4917"/>
                  <a:pt x="501" y="6786"/>
                  <a:pt x="275" y="8239"/>
                </a:cubicBezTo>
                <a:cubicBezTo>
                  <a:pt x="1" y="10024"/>
                  <a:pt x="537" y="11751"/>
                  <a:pt x="2072" y="12787"/>
                </a:cubicBezTo>
                <a:cubicBezTo>
                  <a:pt x="2251" y="12918"/>
                  <a:pt x="2442" y="13025"/>
                  <a:pt x="2632" y="13120"/>
                </a:cubicBezTo>
                <a:cubicBezTo>
                  <a:pt x="1680" y="14465"/>
                  <a:pt x="1215" y="16263"/>
                  <a:pt x="2156" y="17763"/>
                </a:cubicBezTo>
                <a:cubicBezTo>
                  <a:pt x="2799" y="18776"/>
                  <a:pt x="3930" y="19323"/>
                  <a:pt x="5085" y="19466"/>
                </a:cubicBezTo>
                <a:cubicBezTo>
                  <a:pt x="5351" y="19512"/>
                  <a:pt x="5619" y="19536"/>
                  <a:pt x="5886" y="19536"/>
                </a:cubicBezTo>
                <a:cubicBezTo>
                  <a:pt x="6170" y="19536"/>
                  <a:pt x="6452" y="19509"/>
                  <a:pt x="6728" y="19454"/>
                </a:cubicBezTo>
                <a:cubicBezTo>
                  <a:pt x="6871" y="19430"/>
                  <a:pt x="7025" y="19395"/>
                  <a:pt x="7180" y="19347"/>
                </a:cubicBezTo>
                <a:cubicBezTo>
                  <a:pt x="7347" y="19764"/>
                  <a:pt x="7621" y="20133"/>
                  <a:pt x="7978" y="20407"/>
                </a:cubicBezTo>
                <a:cubicBezTo>
                  <a:pt x="8424" y="21100"/>
                  <a:pt x="9195" y="21526"/>
                  <a:pt x="10016" y="21526"/>
                </a:cubicBezTo>
                <a:cubicBezTo>
                  <a:pt x="10027" y="21526"/>
                  <a:pt x="10038" y="21526"/>
                  <a:pt x="10050" y="21526"/>
                </a:cubicBezTo>
                <a:cubicBezTo>
                  <a:pt x="10466" y="21514"/>
                  <a:pt x="10871" y="21383"/>
                  <a:pt x="11216" y="21157"/>
                </a:cubicBezTo>
                <a:cubicBezTo>
                  <a:pt x="11193" y="20728"/>
                  <a:pt x="11181" y="20300"/>
                  <a:pt x="11157" y="19859"/>
                </a:cubicBezTo>
                <a:cubicBezTo>
                  <a:pt x="10276" y="19657"/>
                  <a:pt x="9371" y="19014"/>
                  <a:pt x="8704" y="18466"/>
                </a:cubicBezTo>
                <a:cubicBezTo>
                  <a:pt x="8621" y="18609"/>
                  <a:pt x="8478" y="18692"/>
                  <a:pt x="8311" y="18692"/>
                </a:cubicBezTo>
                <a:cubicBezTo>
                  <a:pt x="6775" y="18561"/>
                  <a:pt x="5299" y="17668"/>
                  <a:pt x="4644" y="16251"/>
                </a:cubicBezTo>
                <a:cubicBezTo>
                  <a:pt x="4538" y="16039"/>
                  <a:pt x="4715" y="15799"/>
                  <a:pt x="4911" y="15799"/>
                </a:cubicBezTo>
                <a:cubicBezTo>
                  <a:pt x="4978" y="15799"/>
                  <a:pt x="5048" y="15827"/>
                  <a:pt x="5109" y="15894"/>
                </a:cubicBezTo>
                <a:cubicBezTo>
                  <a:pt x="5787" y="16644"/>
                  <a:pt x="6597" y="17275"/>
                  <a:pt x="7585" y="17573"/>
                </a:cubicBezTo>
                <a:cubicBezTo>
                  <a:pt x="7645" y="17585"/>
                  <a:pt x="7728" y="17609"/>
                  <a:pt x="7811" y="17621"/>
                </a:cubicBezTo>
                <a:cubicBezTo>
                  <a:pt x="7216" y="16942"/>
                  <a:pt x="6764" y="16144"/>
                  <a:pt x="6478" y="15299"/>
                </a:cubicBezTo>
                <a:cubicBezTo>
                  <a:pt x="6478" y="15287"/>
                  <a:pt x="6478" y="15275"/>
                  <a:pt x="6466" y="15263"/>
                </a:cubicBezTo>
                <a:cubicBezTo>
                  <a:pt x="6466" y="15227"/>
                  <a:pt x="6454" y="15204"/>
                  <a:pt x="6442" y="15180"/>
                </a:cubicBezTo>
                <a:cubicBezTo>
                  <a:pt x="6395" y="15032"/>
                  <a:pt x="6516" y="14930"/>
                  <a:pt x="6639" y="14930"/>
                </a:cubicBezTo>
                <a:cubicBezTo>
                  <a:pt x="6704" y="14930"/>
                  <a:pt x="6770" y="14959"/>
                  <a:pt x="6811" y="15025"/>
                </a:cubicBezTo>
                <a:cubicBezTo>
                  <a:pt x="7442" y="16013"/>
                  <a:pt x="8252" y="16894"/>
                  <a:pt x="9192" y="17609"/>
                </a:cubicBezTo>
                <a:cubicBezTo>
                  <a:pt x="9621" y="17918"/>
                  <a:pt x="10062" y="18180"/>
                  <a:pt x="10538" y="18406"/>
                </a:cubicBezTo>
                <a:cubicBezTo>
                  <a:pt x="10716" y="18490"/>
                  <a:pt x="10907" y="18573"/>
                  <a:pt x="11097" y="18633"/>
                </a:cubicBezTo>
                <a:cubicBezTo>
                  <a:pt x="11038" y="17204"/>
                  <a:pt x="10966" y="15775"/>
                  <a:pt x="10895" y="14358"/>
                </a:cubicBezTo>
                <a:cubicBezTo>
                  <a:pt x="10577" y="14442"/>
                  <a:pt x="10251" y="14484"/>
                  <a:pt x="9924" y="14484"/>
                </a:cubicBezTo>
                <a:cubicBezTo>
                  <a:pt x="9554" y="14484"/>
                  <a:pt x="9184" y="14430"/>
                  <a:pt x="8823" y="14323"/>
                </a:cubicBezTo>
                <a:cubicBezTo>
                  <a:pt x="8754" y="14362"/>
                  <a:pt x="8676" y="14381"/>
                  <a:pt x="8598" y="14381"/>
                </a:cubicBezTo>
                <a:cubicBezTo>
                  <a:pt x="8490" y="14381"/>
                  <a:pt x="8383" y="14344"/>
                  <a:pt x="8299" y="14275"/>
                </a:cubicBezTo>
                <a:cubicBezTo>
                  <a:pt x="8216" y="14204"/>
                  <a:pt x="8133" y="14132"/>
                  <a:pt x="8049" y="14049"/>
                </a:cubicBezTo>
                <a:cubicBezTo>
                  <a:pt x="7585" y="13846"/>
                  <a:pt x="7133" y="13584"/>
                  <a:pt x="6728" y="13263"/>
                </a:cubicBezTo>
                <a:cubicBezTo>
                  <a:pt x="5085" y="11965"/>
                  <a:pt x="4227" y="9989"/>
                  <a:pt x="3501" y="8096"/>
                </a:cubicBezTo>
                <a:cubicBezTo>
                  <a:pt x="3415" y="7876"/>
                  <a:pt x="3619" y="7708"/>
                  <a:pt x="3812" y="7708"/>
                </a:cubicBezTo>
                <a:cubicBezTo>
                  <a:pt x="3911" y="7708"/>
                  <a:pt x="4008" y="7752"/>
                  <a:pt x="4061" y="7858"/>
                </a:cubicBezTo>
                <a:cubicBezTo>
                  <a:pt x="4835" y="9346"/>
                  <a:pt x="5597" y="10941"/>
                  <a:pt x="6835" y="12108"/>
                </a:cubicBezTo>
                <a:lnTo>
                  <a:pt x="6847" y="12120"/>
                </a:lnTo>
                <a:cubicBezTo>
                  <a:pt x="6490" y="11227"/>
                  <a:pt x="6287" y="10251"/>
                  <a:pt x="6323" y="9477"/>
                </a:cubicBezTo>
                <a:cubicBezTo>
                  <a:pt x="6323" y="9358"/>
                  <a:pt x="6406" y="9239"/>
                  <a:pt x="6525" y="9203"/>
                </a:cubicBezTo>
                <a:cubicBezTo>
                  <a:pt x="6497" y="9174"/>
                  <a:pt x="6485" y="9133"/>
                  <a:pt x="6494" y="9133"/>
                </a:cubicBezTo>
                <a:cubicBezTo>
                  <a:pt x="6499" y="9133"/>
                  <a:pt x="6514" y="9151"/>
                  <a:pt x="6537" y="9203"/>
                </a:cubicBezTo>
                <a:cubicBezTo>
                  <a:pt x="6575" y="9187"/>
                  <a:pt x="6614" y="9179"/>
                  <a:pt x="6653" y="9179"/>
                </a:cubicBezTo>
                <a:cubicBezTo>
                  <a:pt x="6784" y="9179"/>
                  <a:pt x="6908" y="9267"/>
                  <a:pt x="6954" y="9405"/>
                </a:cubicBezTo>
                <a:cubicBezTo>
                  <a:pt x="7216" y="10203"/>
                  <a:pt x="7371" y="11001"/>
                  <a:pt x="7752" y="11775"/>
                </a:cubicBezTo>
                <a:cubicBezTo>
                  <a:pt x="8002" y="12287"/>
                  <a:pt x="8347" y="12727"/>
                  <a:pt x="8669" y="13192"/>
                </a:cubicBezTo>
                <a:cubicBezTo>
                  <a:pt x="9177" y="13344"/>
                  <a:pt x="9698" y="13418"/>
                  <a:pt x="10222" y="13418"/>
                </a:cubicBezTo>
                <a:cubicBezTo>
                  <a:pt x="10434" y="13418"/>
                  <a:pt x="10647" y="13406"/>
                  <a:pt x="10859" y="13382"/>
                </a:cubicBezTo>
                <a:cubicBezTo>
                  <a:pt x="10812" y="12489"/>
                  <a:pt x="10776" y="11584"/>
                  <a:pt x="10728" y="10679"/>
                </a:cubicBezTo>
                <a:cubicBezTo>
                  <a:pt x="8966" y="10405"/>
                  <a:pt x="7656" y="8905"/>
                  <a:pt x="7609" y="7119"/>
                </a:cubicBezTo>
                <a:cubicBezTo>
                  <a:pt x="7609" y="6898"/>
                  <a:pt x="7812" y="6768"/>
                  <a:pt x="8001" y="6768"/>
                </a:cubicBezTo>
                <a:cubicBezTo>
                  <a:pt x="8147" y="6768"/>
                  <a:pt x="8285" y="6847"/>
                  <a:pt x="8311" y="7024"/>
                </a:cubicBezTo>
                <a:cubicBezTo>
                  <a:pt x="8514" y="8143"/>
                  <a:pt x="9288" y="9084"/>
                  <a:pt x="10347" y="9501"/>
                </a:cubicBezTo>
                <a:cubicBezTo>
                  <a:pt x="10454" y="9536"/>
                  <a:pt x="10574" y="9548"/>
                  <a:pt x="10681" y="9560"/>
                </a:cubicBezTo>
                <a:cubicBezTo>
                  <a:pt x="10657" y="8620"/>
                  <a:pt x="10633" y="7667"/>
                  <a:pt x="10621" y="6715"/>
                </a:cubicBezTo>
                <a:cubicBezTo>
                  <a:pt x="10609" y="6488"/>
                  <a:pt x="10609" y="6262"/>
                  <a:pt x="10621" y="6036"/>
                </a:cubicBezTo>
                <a:lnTo>
                  <a:pt x="10621" y="5810"/>
                </a:lnTo>
                <a:cubicBezTo>
                  <a:pt x="9561" y="5298"/>
                  <a:pt x="8883" y="4226"/>
                  <a:pt x="8883" y="3047"/>
                </a:cubicBezTo>
                <a:cubicBezTo>
                  <a:pt x="8883" y="2836"/>
                  <a:pt x="9027" y="2735"/>
                  <a:pt x="9180" y="2735"/>
                </a:cubicBezTo>
                <a:cubicBezTo>
                  <a:pt x="9337" y="2735"/>
                  <a:pt x="9502" y="2842"/>
                  <a:pt x="9526" y="3047"/>
                </a:cubicBezTo>
                <a:cubicBezTo>
                  <a:pt x="9609" y="3809"/>
                  <a:pt x="10038" y="4500"/>
                  <a:pt x="10693" y="4917"/>
                </a:cubicBezTo>
                <a:cubicBezTo>
                  <a:pt x="10740" y="4059"/>
                  <a:pt x="10847" y="3214"/>
                  <a:pt x="11014" y="2369"/>
                </a:cubicBezTo>
                <a:cubicBezTo>
                  <a:pt x="11045" y="2196"/>
                  <a:pt x="11192" y="2117"/>
                  <a:pt x="11344" y="2117"/>
                </a:cubicBezTo>
                <a:cubicBezTo>
                  <a:pt x="11536" y="2117"/>
                  <a:pt x="11736" y="2244"/>
                  <a:pt x="11717" y="2464"/>
                </a:cubicBezTo>
                <a:cubicBezTo>
                  <a:pt x="11645" y="3405"/>
                  <a:pt x="11586" y="4345"/>
                  <a:pt x="11562" y="5286"/>
                </a:cubicBezTo>
                <a:lnTo>
                  <a:pt x="11562" y="5524"/>
                </a:lnTo>
                <a:cubicBezTo>
                  <a:pt x="11574" y="5548"/>
                  <a:pt x="11574" y="5572"/>
                  <a:pt x="11562" y="5607"/>
                </a:cubicBezTo>
                <a:cubicBezTo>
                  <a:pt x="11597" y="6072"/>
                  <a:pt x="11657" y="6607"/>
                  <a:pt x="11586" y="7060"/>
                </a:cubicBezTo>
                <a:cubicBezTo>
                  <a:pt x="11597" y="7226"/>
                  <a:pt x="11621" y="7393"/>
                  <a:pt x="11633" y="7560"/>
                </a:cubicBezTo>
                <a:cubicBezTo>
                  <a:pt x="12479" y="7226"/>
                  <a:pt x="13217" y="6655"/>
                  <a:pt x="13752" y="5917"/>
                </a:cubicBezTo>
                <a:cubicBezTo>
                  <a:pt x="14372" y="5024"/>
                  <a:pt x="14336" y="4202"/>
                  <a:pt x="14431" y="3190"/>
                </a:cubicBezTo>
                <a:cubicBezTo>
                  <a:pt x="14438" y="2959"/>
                  <a:pt x="14620" y="2831"/>
                  <a:pt x="14801" y="2831"/>
                </a:cubicBezTo>
                <a:cubicBezTo>
                  <a:pt x="14947" y="2831"/>
                  <a:pt x="15092" y="2914"/>
                  <a:pt x="15146" y="3095"/>
                </a:cubicBezTo>
                <a:cubicBezTo>
                  <a:pt x="15550" y="4059"/>
                  <a:pt x="15110" y="5357"/>
                  <a:pt x="14550" y="6238"/>
                </a:cubicBezTo>
                <a:cubicBezTo>
                  <a:pt x="15324" y="5893"/>
                  <a:pt x="15919" y="5238"/>
                  <a:pt x="16181" y="4417"/>
                </a:cubicBezTo>
                <a:cubicBezTo>
                  <a:pt x="16248" y="4226"/>
                  <a:pt x="16404" y="4142"/>
                  <a:pt x="16559" y="4142"/>
                </a:cubicBezTo>
                <a:cubicBezTo>
                  <a:pt x="16792" y="4142"/>
                  <a:pt x="17022" y="4331"/>
                  <a:pt x="16943" y="4631"/>
                </a:cubicBezTo>
                <a:cubicBezTo>
                  <a:pt x="16622" y="5798"/>
                  <a:pt x="15586" y="6619"/>
                  <a:pt x="14384" y="6691"/>
                </a:cubicBezTo>
                <a:cubicBezTo>
                  <a:pt x="14375" y="6693"/>
                  <a:pt x="14366" y="6694"/>
                  <a:pt x="14357" y="6694"/>
                </a:cubicBezTo>
                <a:cubicBezTo>
                  <a:pt x="14319" y="6694"/>
                  <a:pt x="14282" y="6674"/>
                  <a:pt x="14253" y="6655"/>
                </a:cubicBezTo>
                <a:cubicBezTo>
                  <a:pt x="13586" y="7500"/>
                  <a:pt x="12752" y="8012"/>
                  <a:pt x="11693" y="8119"/>
                </a:cubicBezTo>
                <a:cubicBezTo>
                  <a:pt x="11752" y="8679"/>
                  <a:pt x="11800" y="9239"/>
                  <a:pt x="11847" y="9798"/>
                </a:cubicBezTo>
                <a:cubicBezTo>
                  <a:pt x="12038" y="9893"/>
                  <a:pt x="12133" y="10120"/>
                  <a:pt x="12074" y="10322"/>
                </a:cubicBezTo>
                <a:cubicBezTo>
                  <a:pt x="12038" y="10417"/>
                  <a:pt x="11990" y="10501"/>
                  <a:pt x="11919" y="10572"/>
                </a:cubicBezTo>
                <a:cubicBezTo>
                  <a:pt x="12109" y="12834"/>
                  <a:pt x="12252" y="15096"/>
                  <a:pt x="12419" y="17347"/>
                </a:cubicBezTo>
                <a:cubicBezTo>
                  <a:pt x="12836" y="17156"/>
                  <a:pt x="13229" y="16894"/>
                  <a:pt x="13574" y="16585"/>
                </a:cubicBezTo>
                <a:cubicBezTo>
                  <a:pt x="13502" y="16466"/>
                  <a:pt x="13479" y="16323"/>
                  <a:pt x="13502" y="16192"/>
                </a:cubicBezTo>
                <a:cubicBezTo>
                  <a:pt x="13800" y="14418"/>
                  <a:pt x="14026" y="12703"/>
                  <a:pt x="13812" y="10906"/>
                </a:cubicBezTo>
                <a:cubicBezTo>
                  <a:pt x="13786" y="10682"/>
                  <a:pt x="13974" y="10560"/>
                  <a:pt x="14162" y="10560"/>
                </a:cubicBezTo>
                <a:cubicBezTo>
                  <a:pt x="14314" y="10560"/>
                  <a:pt x="14465" y="10640"/>
                  <a:pt x="14503" y="10810"/>
                </a:cubicBezTo>
                <a:cubicBezTo>
                  <a:pt x="14800" y="12179"/>
                  <a:pt x="14955" y="13620"/>
                  <a:pt x="14788" y="15025"/>
                </a:cubicBezTo>
                <a:cubicBezTo>
                  <a:pt x="14836" y="14942"/>
                  <a:pt x="14872" y="14870"/>
                  <a:pt x="14919" y="14787"/>
                </a:cubicBezTo>
                <a:cubicBezTo>
                  <a:pt x="15538" y="13549"/>
                  <a:pt x="15634" y="12025"/>
                  <a:pt x="16336" y="10846"/>
                </a:cubicBezTo>
                <a:cubicBezTo>
                  <a:pt x="16381" y="10774"/>
                  <a:pt x="16472" y="10735"/>
                  <a:pt x="16559" y="10735"/>
                </a:cubicBezTo>
                <a:cubicBezTo>
                  <a:pt x="16658" y="10735"/>
                  <a:pt x="16752" y="10786"/>
                  <a:pt x="16765" y="10894"/>
                </a:cubicBezTo>
                <a:cubicBezTo>
                  <a:pt x="16848" y="11632"/>
                  <a:pt x="16777" y="12370"/>
                  <a:pt x="16586" y="13084"/>
                </a:cubicBezTo>
                <a:cubicBezTo>
                  <a:pt x="17312" y="12846"/>
                  <a:pt x="17908" y="12203"/>
                  <a:pt x="18217" y="11513"/>
                </a:cubicBezTo>
                <a:cubicBezTo>
                  <a:pt x="18336" y="11215"/>
                  <a:pt x="18313" y="10727"/>
                  <a:pt x="18646" y="10560"/>
                </a:cubicBezTo>
                <a:cubicBezTo>
                  <a:pt x="18694" y="10535"/>
                  <a:pt x="18746" y="10523"/>
                  <a:pt x="18798" y="10523"/>
                </a:cubicBezTo>
                <a:cubicBezTo>
                  <a:pt x="18940" y="10523"/>
                  <a:pt x="19082" y="10611"/>
                  <a:pt x="19134" y="10751"/>
                </a:cubicBezTo>
                <a:cubicBezTo>
                  <a:pt x="19444" y="11346"/>
                  <a:pt x="18777" y="12406"/>
                  <a:pt x="18372" y="12811"/>
                </a:cubicBezTo>
                <a:cubicBezTo>
                  <a:pt x="17860" y="13287"/>
                  <a:pt x="17134" y="13525"/>
                  <a:pt x="16443" y="13573"/>
                </a:cubicBezTo>
                <a:cubicBezTo>
                  <a:pt x="16229" y="14239"/>
                  <a:pt x="15955" y="14870"/>
                  <a:pt x="15610" y="15477"/>
                </a:cubicBezTo>
                <a:cubicBezTo>
                  <a:pt x="14919" y="16692"/>
                  <a:pt x="13895" y="17609"/>
                  <a:pt x="12562" y="18049"/>
                </a:cubicBezTo>
                <a:cubicBezTo>
                  <a:pt x="12538" y="18061"/>
                  <a:pt x="12514" y="18061"/>
                  <a:pt x="12479" y="18061"/>
                </a:cubicBezTo>
                <a:cubicBezTo>
                  <a:pt x="12490" y="18264"/>
                  <a:pt x="12502" y="18454"/>
                  <a:pt x="12526" y="18645"/>
                </a:cubicBezTo>
                <a:cubicBezTo>
                  <a:pt x="12538" y="18752"/>
                  <a:pt x="12538" y="18859"/>
                  <a:pt x="12550" y="18966"/>
                </a:cubicBezTo>
                <a:cubicBezTo>
                  <a:pt x="12774" y="19005"/>
                  <a:pt x="12999" y="19025"/>
                  <a:pt x="13224" y="19025"/>
                </a:cubicBezTo>
                <a:cubicBezTo>
                  <a:pt x="13813" y="19025"/>
                  <a:pt x="14397" y="18891"/>
                  <a:pt x="14931" y="18633"/>
                </a:cubicBezTo>
                <a:cubicBezTo>
                  <a:pt x="15610" y="18264"/>
                  <a:pt x="15979" y="17633"/>
                  <a:pt x="16503" y="17121"/>
                </a:cubicBezTo>
                <a:cubicBezTo>
                  <a:pt x="16548" y="17079"/>
                  <a:pt x="16603" y="17060"/>
                  <a:pt x="16656" y="17060"/>
                </a:cubicBezTo>
                <a:cubicBezTo>
                  <a:pt x="16773" y="17060"/>
                  <a:pt x="16888" y="17149"/>
                  <a:pt x="16896" y="17287"/>
                </a:cubicBezTo>
                <a:cubicBezTo>
                  <a:pt x="17003" y="18299"/>
                  <a:pt x="16027" y="19133"/>
                  <a:pt x="15205" y="19526"/>
                </a:cubicBezTo>
                <a:cubicBezTo>
                  <a:pt x="14751" y="19734"/>
                  <a:pt x="14278" y="19848"/>
                  <a:pt x="13810" y="19848"/>
                </a:cubicBezTo>
                <a:cubicBezTo>
                  <a:pt x="13395" y="19848"/>
                  <a:pt x="12984" y="19757"/>
                  <a:pt x="12598" y="19561"/>
                </a:cubicBezTo>
                <a:lnTo>
                  <a:pt x="12598" y="19561"/>
                </a:lnTo>
                <a:cubicBezTo>
                  <a:pt x="12609" y="19680"/>
                  <a:pt x="12609" y="19799"/>
                  <a:pt x="12621" y="19930"/>
                </a:cubicBezTo>
                <a:cubicBezTo>
                  <a:pt x="12836" y="20228"/>
                  <a:pt x="13110" y="20490"/>
                  <a:pt x="13407" y="20704"/>
                </a:cubicBezTo>
                <a:cubicBezTo>
                  <a:pt x="13455" y="20752"/>
                  <a:pt x="13502" y="20800"/>
                  <a:pt x="13550" y="20847"/>
                </a:cubicBezTo>
                <a:cubicBezTo>
                  <a:pt x="14119" y="21412"/>
                  <a:pt x="14839" y="21670"/>
                  <a:pt x="15557" y="21670"/>
                </a:cubicBezTo>
                <a:cubicBezTo>
                  <a:pt x="16701" y="21670"/>
                  <a:pt x="17841" y="21014"/>
                  <a:pt x="18360" y="19895"/>
                </a:cubicBezTo>
                <a:cubicBezTo>
                  <a:pt x="18813" y="18906"/>
                  <a:pt x="18765" y="17752"/>
                  <a:pt x="18229" y="16811"/>
                </a:cubicBezTo>
                <a:cubicBezTo>
                  <a:pt x="18444" y="16740"/>
                  <a:pt x="18646" y="16656"/>
                  <a:pt x="18848" y="16549"/>
                </a:cubicBezTo>
                <a:cubicBezTo>
                  <a:pt x="19979" y="16168"/>
                  <a:pt x="20849" y="15239"/>
                  <a:pt x="21146" y="14073"/>
                </a:cubicBezTo>
                <a:cubicBezTo>
                  <a:pt x="21265" y="13668"/>
                  <a:pt x="21313" y="13239"/>
                  <a:pt x="21301" y="12822"/>
                </a:cubicBezTo>
                <a:cubicBezTo>
                  <a:pt x="21670" y="11834"/>
                  <a:pt x="21682" y="10763"/>
                  <a:pt x="21325" y="9763"/>
                </a:cubicBezTo>
                <a:cubicBezTo>
                  <a:pt x="21158" y="9286"/>
                  <a:pt x="20920" y="8834"/>
                  <a:pt x="20610" y="8429"/>
                </a:cubicBezTo>
                <a:cubicBezTo>
                  <a:pt x="20075" y="7369"/>
                  <a:pt x="19170" y="6536"/>
                  <a:pt x="18063" y="6083"/>
                </a:cubicBezTo>
                <a:cubicBezTo>
                  <a:pt x="18182" y="5607"/>
                  <a:pt x="18217" y="5119"/>
                  <a:pt x="18146" y="4631"/>
                </a:cubicBezTo>
                <a:cubicBezTo>
                  <a:pt x="18205" y="3750"/>
                  <a:pt x="17943" y="2869"/>
                  <a:pt x="17420" y="2154"/>
                </a:cubicBezTo>
                <a:cubicBezTo>
                  <a:pt x="17277" y="1952"/>
                  <a:pt x="17122" y="1773"/>
                  <a:pt x="16943" y="1619"/>
                </a:cubicBezTo>
                <a:cubicBezTo>
                  <a:pt x="16931" y="1559"/>
                  <a:pt x="16908" y="1500"/>
                  <a:pt x="16884" y="1452"/>
                </a:cubicBezTo>
                <a:cubicBezTo>
                  <a:pt x="16521" y="661"/>
                  <a:pt x="15731" y="275"/>
                  <a:pt x="14923" y="275"/>
                </a:cubicBezTo>
                <a:cubicBezTo>
                  <a:pt x="14538" y="275"/>
                  <a:pt x="14149" y="362"/>
                  <a:pt x="13800" y="535"/>
                </a:cubicBezTo>
                <a:cubicBezTo>
                  <a:pt x="13780" y="535"/>
                  <a:pt x="13761" y="534"/>
                  <a:pt x="13741" y="534"/>
                </a:cubicBezTo>
                <a:cubicBezTo>
                  <a:pt x="13332" y="534"/>
                  <a:pt x="12926" y="652"/>
                  <a:pt x="12574" y="845"/>
                </a:cubicBezTo>
                <a:cubicBezTo>
                  <a:pt x="12252" y="1023"/>
                  <a:pt x="11967" y="1261"/>
                  <a:pt x="11740" y="1547"/>
                </a:cubicBezTo>
                <a:cubicBezTo>
                  <a:pt x="11336" y="976"/>
                  <a:pt x="10776" y="535"/>
                  <a:pt x="10133" y="261"/>
                </a:cubicBezTo>
                <a:cubicBezTo>
                  <a:pt x="9699" y="82"/>
                  <a:pt x="9285" y="1"/>
                  <a:pt x="8897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5" name="Google Shape;6815;p36"/>
          <p:cNvSpPr/>
          <p:nvPr/>
        </p:nvSpPr>
        <p:spPr>
          <a:xfrm>
            <a:off x="-313948" y="1880532"/>
            <a:ext cx="506844" cy="946792"/>
          </a:xfrm>
          <a:custGeom>
            <a:rect b="b" l="l" r="r" t="t"/>
            <a:pathLst>
              <a:path extrusionOk="0" h="29976" w="16047">
                <a:moveTo>
                  <a:pt x="7945" y="1"/>
                </a:moveTo>
                <a:cubicBezTo>
                  <a:pt x="7794" y="1"/>
                  <a:pt x="7649" y="82"/>
                  <a:pt x="7617" y="261"/>
                </a:cubicBezTo>
                <a:cubicBezTo>
                  <a:pt x="7450" y="1094"/>
                  <a:pt x="7331" y="1951"/>
                  <a:pt x="7284" y="2809"/>
                </a:cubicBezTo>
                <a:cubicBezTo>
                  <a:pt x="6629" y="2392"/>
                  <a:pt x="6200" y="1701"/>
                  <a:pt x="6117" y="939"/>
                </a:cubicBezTo>
                <a:cubicBezTo>
                  <a:pt x="6093" y="734"/>
                  <a:pt x="5928" y="627"/>
                  <a:pt x="5771" y="627"/>
                </a:cubicBezTo>
                <a:cubicBezTo>
                  <a:pt x="5618" y="627"/>
                  <a:pt x="5474" y="728"/>
                  <a:pt x="5474" y="939"/>
                </a:cubicBezTo>
                <a:cubicBezTo>
                  <a:pt x="5474" y="2118"/>
                  <a:pt x="6152" y="3190"/>
                  <a:pt x="7212" y="3702"/>
                </a:cubicBezTo>
                <a:lnTo>
                  <a:pt x="7212" y="3928"/>
                </a:lnTo>
                <a:cubicBezTo>
                  <a:pt x="7200" y="4154"/>
                  <a:pt x="7200" y="4380"/>
                  <a:pt x="7212" y="4607"/>
                </a:cubicBezTo>
                <a:cubicBezTo>
                  <a:pt x="7212" y="5559"/>
                  <a:pt x="7248" y="6512"/>
                  <a:pt x="7272" y="7452"/>
                </a:cubicBezTo>
                <a:cubicBezTo>
                  <a:pt x="7165" y="7440"/>
                  <a:pt x="7045" y="7428"/>
                  <a:pt x="6938" y="7393"/>
                </a:cubicBezTo>
                <a:cubicBezTo>
                  <a:pt x="5879" y="6976"/>
                  <a:pt x="5105" y="6035"/>
                  <a:pt x="4902" y="4916"/>
                </a:cubicBezTo>
                <a:cubicBezTo>
                  <a:pt x="4876" y="4739"/>
                  <a:pt x="4736" y="4660"/>
                  <a:pt x="4588" y="4660"/>
                </a:cubicBezTo>
                <a:cubicBezTo>
                  <a:pt x="4397" y="4660"/>
                  <a:pt x="4193" y="4790"/>
                  <a:pt x="4200" y="5011"/>
                </a:cubicBezTo>
                <a:cubicBezTo>
                  <a:pt x="4247" y="6797"/>
                  <a:pt x="5557" y="8286"/>
                  <a:pt x="7319" y="8571"/>
                </a:cubicBezTo>
                <a:cubicBezTo>
                  <a:pt x="7355" y="9464"/>
                  <a:pt x="7391" y="10369"/>
                  <a:pt x="7438" y="11274"/>
                </a:cubicBezTo>
                <a:cubicBezTo>
                  <a:pt x="7235" y="11297"/>
                  <a:pt x="7032" y="11308"/>
                  <a:pt x="6830" y="11308"/>
                </a:cubicBezTo>
                <a:cubicBezTo>
                  <a:pt x="6296" y="11308"/>
                  <a:pt x="5765" y="11230"/>
                  <a:pt x="5248" y="11084"/>
                </a:cubicBezTo>
                <a:cubicBezTo>
                  <a:pt x="4938" y="10619"/>
                  <a:pt x="4581" y="10167"/>
                  <a:pt x="4331" y="9655"/>
                </a:cubicBezTo>
                <a:cubicBezTo>
                  <a:pt x="3950" y="8893"/>
                  <a:pt x="3795" y="8095"/>
                  <a:pt x="3533" y="7285"/>
                </a:cubicBezTo>
                <a:cubicBezTo>
                  <a:pt x="3497" y="7150"/>
                  <a:pt x="3372" y="7069"/>
                  <a:pt x="3241" y="7069"/>
                </a:cubicBezTo>
                <a:cubicBezTo>
                  <a:pt x="3199" y="7069"/>
                  <a:pt x="3157" y="7078"/>
                  <a:pt x="3116" y="7095"/>
                </a:cubicBezTo>
                <a:lnTo>
                  <a:pt x="3104" y="7095"/>
                </a:lnTo>
                <a:cubicBezTo>
                  <a:pt x="2985" y="7131"/>
                  <a:pt x="2914" y="7250"/>
                  <a:pt x="2914" y="7369"/>
                </a:cubicBezTo>
                <a:cubicBezTo>
                  <a:pt x="2878" y="8143"/>
                  <a:pt x="3081" y="9107"/>
                  <a:pt x="3438" y="10000"/>
                </a:cubicBezTo>
                <a:lnTo>
                  <a:pt x="3426" y="9988"/>
                </a:lnTo>
                <a:cubicBezTo>
                  <a:pt x="2176" y="8833"/>
                  <a:pt x="1426" y="7226"/>
                  <a:pt x="652" y="5738"/>
                </a:cubicBezTo>
                <a:cubicBezTo>
                  <a:pt x="600" y="5638"/>
                  <a:pt x="506" y="5596"/>
                  <a:pt x="408" y="5596"/>
                </a:cubicBezTo>
                <a:cubicBezTo>
                  <a:pt x="213" y="5596"/>
                  <a:pt x="1" y="5765"/>
                  <a:pt x="80" y="5988"/>
                </a:cubicBezTo>
                <a:cubicBezTo>
                  <a:pt x="818" y="7881"/>
                  <a:pt x="1676" y="9857"/>
                  <a:pt x="3319" y="11155"/>
                </a:cubicBezTo>
                <a:cubicBezTo>
                  <a:pt x="3724" y="11465"/>
                  <a:pt x="4164" y="11738"/>
                  <a:pt x="4640" y="11941"/>
                </a:cubicBezTo>
                <a:cubicBezTo>
                  <a:pt x="4724" y="12012"/>
                  <a:pt x="4807" y="12096"/>
                  <a:pt x="4890" y="12155"/>
                </a:cubicBezTo>
                <a:cubicBezTo>
                  <a:pt x="4975" y="12233"/>
                  <a:pt x="5084" y="12273"/>
                  <a:pt x="5194" y="12273"/>
                </a:cubicBezTo>
                <a:cubicBezTo>
                  <a:pt x="5270" y="12273"/>
                  <a:pt x="5346" y="12253"/>
                  <a:pt x="5414" y="12215"/>
                </a:cubicBezTo>
                <a:cubicBezTo>
                  <a:pt x="5769" y="12320"/>
                  <a:pt x="6134" y="12374"/>
                  <a:pt x="6498" y="12374"/>
                </a:cubicBezTo>
                <a:cubicBezTo>
                  <a:pt x="6830" y="12374"/>
                  <a:pt x="7162" y="12329"/>
                  <a:pt x="7486" y="12238"/>
                </a:cubicBezTo>
                <a:cubicBezTo>
                  <a:pt x="7557" y="13667"/>
                  <a:pt x="7641" y="15096"/>
                  <a:pt x="7688" y="16513"/>
                </a:cubicBezTo>
                <a:cubicBezTo>
                  <a:pt x="7498" y="16453"/>
                  <a:pt x="7319" y="16382"/>
                  <a:pt x="7141" y="16298"/>
                </a:cubicBezTo>
                <a:cubicBezTo>
                  <a:pt x="6664" y="16072"/>
                  <a:pt x="6212" y="15810"/>
                  <a:pt x="5795" y="15501"/>
                </a:cubicBezTo>
                <a:cubicBezTo>
                  <a:pt x="4855" y="14786"/>
                  <a:pt x="4045" y="13905"/>
                  <a:pt x="3414" y="12917"/>
                </a:cubicBezTo>
                <a:cubicBezTo>
                  <a:pt x="3373" y="12851"/>
                  <a:pt x="3306" y="12822"/>
                  <a:pt x="3239" y="12822"/>
                </a:cubicBezTo>
                <a:cubicBezTo>
                  <a:pt x="3114" y="12822"/>
                  <a:pt x="2991" y="12924"/>
                  <a:pt x="3045" y="13072"/>
                </a:cubicBezTo>
                <a:cubicBezTo>
                  <a:pt x="3057" y="13096"/>
                  <a:pt x="3069" y="13119"/>
                  <a:pt x="3069" y="13155"/>
                </a:cubicBezTo>
                <a:lnTo>
                  <a:pt x="3081" y="13179"/>
                </a:lnTo>
                <a:cubicBezTo>
                  <a:pt x="3366" y="14036"/>
                  <a:pt x="3831" y="14834"/>
                  <a:pt x="4426" y="15513"/>
                </a:cubicBezTo>
                <a:cubicBezTo>
                  <a:pt x="4331" y="15489"/>
                  <a:pt x="4247" y="15477"/>
                  <a:pt x="4188" y="15453"/>
                </a:cubicBezTo>
                <a:cubicBezTo>
                  <a:pt x="3212" y="15155"/>
                  <a:pt x="2402" y="14536"/>
                  <a:pt x="1711" y="13786"/>
                </a:cubicBezTo>
                <a:cubicBezTo>
                  <a:pt x="1650" y="13716"/>
                  <a:pt x="1581" y="13686"/>
                  <a:pt x="1514" y="13686"/>
                </a:cubicBezTo>
                <a:cubicBezTo>
                  <a:pt x="1322" y="13686"/>
                  <a:pt x="1150" y="13931"/>
                  <a:pt x="1247" y="14143"/>
                </a:cubicBezTo>
                <a:cubicBezTo>
                  <a:pt x="1890" y="15548"/>
                  <a:pt x="3366" y="16453"/>
                  <a:pt x="4902" y="16584"/>
                </a:cubicBezTo>
                <a:cubicBezTo>
                  <a:pt x="5057" y="16584"/>
                  <a:pt x="5212" y="16501"/>
                  <a:pt x="5295" y="16370"/>
                </a:cubicBezTo>
                <a:cubicBezTo>
                  <a:pt x="5962" y="16918"/>
                  <a:pt x="6867" y="17560"/>
                  <a:pt x="7748" y="17763"/>
                </a:cubicBezTo>
                <a:cubicBezTo>
                  <a:pt x="7760" y="18192"/>
                  <a:pt x="7784" y="18632"/>
                  <a:pt x="7807" y="19061"/>
                </a:cubicBezTo>
                <a:cubicBezTo>
                  <a:pt x="7867" y="20370"/>
                  <a:pt x="7927" y="21680"/>
                  <a:pt x="7998" y="23002"/>
                </a:cubicBezTo>
                <a:cubicBezTo>
                  <a:pt x="8069" y="24097"/>
                  <a:pt x="8129" y="25204"/>
                  <a:pt x="8188" y="26312"/>
                </a:cubicBezTo>
                <a:cubicBezTo>
                  <a:pt x="8248" y="27347"/>
                  <a:pt x="8212" y="28467"/>
                  <a:pt x="8510" y="29479"/>
                </a:cubicBezTo>
                <a:cubicBezTo>
                  <a:pt x="8603" y="29794"/>
                  <a:pt x="8931" y="29975"/>
                  <a:pt x="9241" y="29975"/>
                </a:cubicBezTo>
                <a:cubicBezTo>
                  <a:pt x="9527" y="29975"/>
                  <a:pt x="9798" y="29821"/>
                  <a:pt x="9855" y="29479"/>
                </a:cubicBezTo>
                <a:cubicBezTo>
                  <a:pt x="10034" y="28431"/>
                  <a:pt x="9879" y="27359"/>
                  <a:pt x="9820" y="26312"/>
                </a:cubicBezTo>
                <a:lnTo>
                  <a:pt x="9605" y="22990"/>
                </a:lnTo>
                <a:cubicBezTo>
                  <a:pt x="9486" y="21263"/>
                  <a:pt x="9367" y="19537"/>
                  <a:pt x="9224" y="17811"/>
                </a:cubicBezTo>
                <a:cubicBezTo>
                  <a:pt x="9212" y="17691"/>
                  <a:pt x="9200" y="17572"/>
                  <a:pt x="9189" y="17453"/>
                </a:cubicBezTo>
                <a:lnTo>
                  <a:pt x="9189" y="17453"/>
                </a:lnTo>
                <a:cubicBezTo>
                  <a:pt x="9578" y="17648"/>
                  <a:pt x="9986" y="17739"/>
                  <a:pt x="10399" y="17739"/>
                </a:cubicBezTo>
                <a:cubicBezTo>
                  <a:pt x="10869" y="17739"/>
                  <a:pt x="11345" y="17621"/>
                  <a:pt x="11808" y="17406"/>
                </a:cubicBezTo>
                <a:cubicBezTo>
                  <a:pt x="12629" y="17025"/>
                  <a:pt x="13606" y="16191"/>
                  <a:pt x="13499" y="15179"/>
                </a:cubicBezTo>
                <a:cubicBezTo>
                  <a:pt x="13490" y="15041"/>
                  <a:pt x="13377" y="14947"/>
                  <a:pt x="13256" y="14947"/>
                </a:cubicBezTo>
                <a:cubicBezTo>
                  <a:pt x="13200" y="14947"/>
                  <a:pt x="13143" y="14967"/>
                  <a:pt x="13094" y="15013"/>
                </a:cubicBezTo>
                <a:cubicBezTo>
                  <a:pt x="12570" y="15525"/>
                  <a:pt x="12201" y="16156"/>
                  <a:pt x="11534" y="16513"/>
                </a:cubicBezTo>
                <a:cubicBezTo>
                  <a:pt x="10998" y="16781"/>
                  <a:pt x="10413" y="16917"/>
                  <a:pt x="9822" y="16917"/>
                </a:cubicBezTo>
                <a:cubicBezTo>
                  <a:pt x="9599" y="16917"/>
                  <a:pt x="9375" y="16897"/>
                  <a:pt x="9153" y="16858"/>
                </a:cubicBezTo>
                <a:cubicBezTo>
                  <a:pt x="9141" y="16751"/>
                  <a:pt x="9129" y="16644"/>
                  <a:pt x="9129" y="16525"/>
                </a:cubicBezTo>
                <a:cubicBezTo>
                  <a:pt x="9105" y="16334"/>
                  <a:pt x="9093" y="16144"/>
                  <a:pt x="9081" y="15953"/>
                </a:cubicBezTo>
                <a:cubicBezTo>
                  <a:pt x="9105" y="15953"/>
                  <a:pt x="9141" y="15953"/>
                  <a:pt x="9165" y="15941"/>
                </a:cubicBezTo>
                <a:cubicBezTo>
                  <a:pt x="10498" y="15489"/>
                  <a:pt x="11522" y="14572"/>
                  <a:pt x="12213" y="13358"/>
                </a:cubicBezTo>
                <a:cubicBezTo>
                  <a:pt x="12546" y="12762"/>
                  <a:pt x="12832" y="12119"/>
                  <a:pt x="13046" y="11465"/>
                </a:cubicBezTo>
                <a:cubicBezTo>
                  <a:pt x="13737" y="11417"/>
                  <a:pt x="14463" y="11167"/>
                  <a:pt x="14963" y="10691"/>
                </a:cubicBezTo>
                <a:cubicBezTo>
                  <a:pt x="15380" y="10298"/>
                  <a:pt x="16047" y="9238"/>
                  <a:pt x="15737" y="8643"/>
                </a:cubicBezTo>
                <a:cubicBezTo>
                  <a:pt x="15675" y="8493"/>
                  <a:pt x="15535" y="8408"/>
                  <a:pt x="15389" y="8408"/>
                </a:cubicBezTo>
                <a:cubicBezTo>
                  <a:pt x="15338" y="8408"/>
                  <a:pt x="15286" y="8419"/>
                  <a:pt x="15237" y="8440"/>
                </a:cubicBezTo>
                <a:cubicBezTo>
                  <a:pt x="14915" y="8607"/>
                  <a:pt x="14939" y="9095"/>
                  <a:pt x="14808" y="9393"/>
                </a:cubicBezTo>
                <a:cubicBezTo>
                  <a:pt x="14511" y="10095"/>
                  <a:pt x="13903" y="10738"/>
                  <a:pt x="13189" y="10964"/>
                </a:cubicBezTo>
                <a:cubicBezTo>
                  <a:pt x="13380" y="10262"/>
                  <a:pt x="13439" y="9524"/>
                  <a:pt x="13368" y="8786"/>
                </a:cubicBezTo>
                <a:cubicBezTo>
                  <a:pt x="13348" y="8670"/>
                  <a:pt x="13252" y="8617"/>
                  <a:pt x="13153" y="8617"/>
                </a:cubicBezTo>
                <a:cubicBezTo>
                  <a:pt x="13069" y="8617"/>
                  <a:pt x="12983" y="8655"/>
                  <a:pt x="12939" y="8726"/>
                </a:cubicBezTo>
                <a:cubicBezTo>
                  <a:pt x="12237" y="9905"/>
                  <a:pt x="12141" y="11441"/>
                  <a:pt x="11510" y="12679"/>
                </a:cubicBezTo>
                <a:cubicBezTo>
                  <a:pt x="11475" y="12750"/>
                  <a:pt x="11427" y="12834"/>
                  <a:pt x="11391" y="12905"/>
                </a:cubicBezTo>
                <a:cubicBezTo>
                  <a:pt x="11558" y="11512"/>
                  <a:pt x="11403" y="10060"/>
                  <a:pt x="11094" y="8690"/>
                </a:cubicBezTo>
                <a:cubicBezTo>
                  <a:pt x="11062" y="8522"/>
                  <a:pt x="10916" y="8444"/>
                  <a:pt x="10767" y="8444"/>
                </a:cubicBezTo>
                <a:cubicBezTo>
                  <a:pt x="10580" y="8444"/>
                  <a:pt x="10388" y="8567"/>
                  <a:pt x="10415" y="8786"/>
                </a:cubicBezTo>
                <a:cubicBezTo>
                  <a:pt x="10629" y="10595"/>
                  <a:pt x="10403" y="12310"/>
                  <a:pt x="10105" y="14084"/>
                </a:cubicBezTo>
                <a:cubicBezTo>
                  <a:pt x="10082" y="14215"/>
                  <a:pt x="10105" y="14358"/>
                  <a:pt x="10177" y="14465"/>
                </a:cubicBezTo>
                <a:cubicBezTo>
                  <a:pt x="9832" y="14774"/>
                  <a:pt x="9439" y="15036"/>
                  <a:pt x="9022" y="15239"/>
                </a:cubicBezTo>
                <a:cubicBezTo>
                  <a:pt x="8843" y="12977"/>
                  <a:pt x="8700" y="10714"/>
                  <a:pt x="8522" y="8464"/>
                </a:cubicBezTo>
                <a:cubicBezTo>
                  <a:pt x="8593" y="8393"/>
                  <a:pt x="8641" y="8309"/>
                  <a:pt x="8665" y="8214"/>
                </a:cubicBezTo>
                <a:cubicBezTo>
                  <a:pt x="8736" y="8012"/>
                  <a:pt x="8641" y="7774"/>
                  <a:pt x="8450" y="7690"/>
                </a:cubicBezTo>
                <a:cubicBezTo>
                  <a:pt x="8403" y="7131"/>
                  <a:pt x="8343" y="6571"/>
                  <a:pt x="8296" y="6011"/>
                </a:cubicBezTo>
                <a:cubicBezTo>
                  <a:pt x="9355" y="5892"/>
                  <a:pt x="10177" y="5392"/>
                  <a:pt x="10855" y="4535"/>
                </a:cubicBezTo>
                <a:cubicBezTo>
                  <a:pt x="10891" y="4571"/>
                  <a:pt x="10939" y="4583"/>
                  <a:pt x="10986" y="4583"/>
                </a:cubicBezTo>
                <a:cubicBezTo>
                  <a:pt x="12189" y="4511"/>
                  <a:pt x="13213" y="3678"/>
                  <a:pt x="13546" y="2523"/>
                </a:cubicBezTo>
                <a:cubicBezTo>
                  <a:pt x="13625" y="2222"/>
                  <a:pt x="13394" y="2029"/>
                  <a:pt x="13161" y="2029"/>
                </a:cubicBezTo>
                <a:cubicBezTo>
                  <a:pt x="13006" y="2029"/>
                  <a:pt x="12851" y="2114"/>
                  <a:pt x="12784" y="2309"/>
                </a:cubicBezTo>
                <a:cubicBezTo>
                  <a:pt x="12522" y="3118"/>
                  <a:pt x="11927" y="3785"/>
                  <a:pt x="11141" y="4130"/>
                </a:cubicBezTo>
                <a:cubicBezTo>
                  <a:pt x="11713" y="3237"/>
                  <a:pt x="12153" y="1951"/>
                  <a:pt x="11748" y="975"/>
                </a:cubicBezTo>
                <a:cubicBezTo>
                  <a:pt x="11696" y="802"/>
                  <a:pt x="11553" y="721"/>
                  <a:pt x="11408" y="721"/>
                </a:cubicBezTo>
                <a:cubicBezTo>
                  <a:pt x="11225" y="721"/>
                  <a:pt x="11041" y="850"/>
                  <a:pt x="11034" y="1082"/>
                </a:cubicBezTo>
                <a:cubicBezTo>
                  <a:pt x="10927" y="2094"/>
                  <a:pt x="10963" y="2904"/>
                  <a:pt x="10355" y="3809"/>
                </a:cubicBezTo>
                <a:cubicBezTo>
                  <a:pt x="9820" y="4547"/>
                  <a:pt x="9081" y="5118"/>
                  <a:pt x="8236" y="5452"/>
                </a:cubicBezTo>
                <a:cubicBezTo>
                  <a:pt x="8212" y="5285"/>
                  <a:pt x="8200" y="5118"/>
                  <a:pt x="8177" y="4952"/>
                </a:cubicBezTo>
                <a:cubicBezTo>
                  <a:pt x="8260" y="4487"/>
                  <a:pt x="8188" y="3964"/>
                  <a:pt x="8165" y="3499"/>
                </a:cubicBezTo>
                <a:cubicBezTo>
                  <a:pt x="8165" y="3464"/>
                  <a:pt x="8165" y="3440"/>
                  <a:pt x="8165" y="3404"/>
                </a:cubicBezTo>
                <a:lnTo>
                  <a:pt x="8165" y="3178"/>
                </a:lnTo>
                <a:cubicBezTo>
                  <a:pt x="8177" y="2237"/>
                  <a:pt x="8236" y="1297"/>
                  <a:pt x="8319" y="356"/>
                </a:cubicBezTo>
                <a:cubicBezTo>
                  <a:pt x="8333" y="130"/>
                  <a:pt x="8135" y="1"/>
                  <a:pt x="7945" y="1"/>
                </a:cubicBezTo>
                <a:close/>
              </a:path>
            </a:pathLst>
          </a:custGeom>
          <a:solidFill>
            <a:srgbClr val="8E4D1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6" name="Google Shape;6816;p36"/>
          <p:cNvSpPr/>
          <p:nvPr/>
        </p:nvSpPr>
        <p:spPr>
          <a:xfrm>
            <a:off x="1728306" y="1206824"/>
            <a:ext cx="546831" cy="657126"/>
          </a:xfrm>
          <a:custGeom>
            <a:rect b="b" l="l" r="r" t="t"/>
            <a:pathLst>
              <a:path extrusionOk="0" h="20805" w="17313">
                <a:moveTo>
                  <a:pt x="7617" y="0"/>
                </a:moveTo>
                <a:cubicBezTo>
                  <a:pt x="4895" y="0"/>
                  <a:pt x="2276" y="1361"/>
                  <a:pt x="1060" y="4124"/>
                </a:cubicBezTo>
                <a:cubicBezTo>
                  <a:pt x="191" y="6101"/>
                  <a:pt x="1" y="8280"/>
                  <a:pt x="191" y="10423"/>
                </a:cubicBezTo>
                <a:cubicBezTo>
                  <a:pt x="203" y="10577"/>
                  <a:pt x="215" y="10744"/>
                  <a:pt x="239" y="10911"/>
                </a:cubicBezTo>
                <a:cubicBezTo>
                  <a:pt x="108" y="12435"/>
                  <a:pt x="418" y="13971"/>
                  <a:pt x="1120" y="15340"/>
                </a:cubicBezTo>
                <a:cubicBezTo>
                  <a:pt x="1334" y="16031"/>
                  <a:pt x="1632" y="16685"/>
                  <a:pt x="1977" y="17316"/>
                </a:cubicBezTo>
                <a:cubicBezTo>
                  <a:pt x="3061" y="19317"/>
                  <a:pt x="5085" y="20626"/>
                  <a:pt x="7359" y="20805"/>
                </a:cubicBezTo>
                <a:cubicBezTo>
                  <a:pt x="7371" y="20055"/>
                  <a:pt x="7371" y="19281"/>
                  <a:pt x="7371" y="18531"/>
                </a:cubicBezTo>
                <a:cubicBezTo>
                  <a:pt x="7276" y="18519"/>
                  <a:pt x="7192" y="18483"/>
                  <a:pt x="7121" y="18424"/>
                </a:cubicBezTo>
                <a:cubicBezTo>
                  <a:pt x="6573" y="17912"/>
                  <a:pt x="6263" y="17245"/>
                  <a:pt x="5775" y="16685"/>
                </a:cubicBezTo>
                <a:cubicBezTo>
                  <a:pt x="5299" y="16114"/>
                  <a:pt x="4775" y="15590"/>
                  <a:pt x="4204" y="15114"/>
                </a:cubicBezTo>
                <a:cubicBezTo>
                  <a:pt x="3888" y="14859"/>
                  <a:pt x="4190" y="14457"/>
                  <a:pt x="4515" y="14457"/>
                </a:cubicBezTo>
                <a:cubicBezTo>
                  <a:pt x="4570" y="14457"/>
                  <a:pt x="4626" y="14469"/>
                  <a:pt x="4680" y="14495"/>
                </a:cubicBezTo>
                <a:cubicBezTo>
                  <a:pt x="5668" y="14959"/>
                  <a:pt x="6799" y="15769"/>
                  <a:pt x="7395" y="16793"/>
                </a:cubicBezTo>
                <a:cubicBezTo>
                  <a:pt x="7406" y="16197"/>
                  <a:pt x="7418" y="15602"/>
                  <a:pt x="7430" y="15019"/>
                </a:cubicBezTo>
                <a:cubicBezTo>
                  <a:pt x="6942" y="14614"/>
                  <a:pt x="6573" y="13899"/>
                  <a:pt x="6228" y="13447"/>
                </a:cubicBezTo>
                <a:cubicBezTo>
                  <a:pt x="5585" y="12578"/>
                  <a:pt x="4954" y="11697"/>
                  <a:pt x="4370" y="10780"/>
                </a:cubicBezTo>
                <a:cubicBezTo>
                  <a:pt x="4192" y="10486"/>
                  <a:pt x="4474" y="10152"/>
                  <a:pt x="4757" y="10152"/>
                </a:cubicBezTo>
                <a:cubicBezTo>
                  <a:pt x="4852" y="10152"/>
                  <a:pt x="4947" y="10190"/>
                  <a:pt x="5025" y="10280"/>
                </a:cubicBezTo>
                <a:cubicBezTo>
                  <a:pt x="5740" y="11089"/>
                  <a:pt x="6418" y="11935"/>
                  <a:pt x="7109" y="12768"/>
                </a:cubicBezTo>
                <a:cubicBezTo>
                  <a:pt x="7216" y="12899"/>
                  <a:pt x="7347" y="13042"/>
                  <a:pt x="7478" y="13185"/>
                </a:cubicBezTo>
                <a:cubicBezTo>
                  <a:pt x="7502" y="12459"/>
                  <a:pt x="7526" y="11732"/>
                  <a:pt x="7549" y="11018"/>
                </a:cubicBezTo>
                <a:cubicBezTo>
                  <a:pt x="6418" y="9030"/>
                  <a:pt x="5442" y="6958"/>
                  <a:pt x="4644" y="4827"/>
                </a:cubicBezTo>
                <a:cubicBezTo>
                  <a:pt x="4519" y="4497"/>
                  <a:pt x="4823" y="4245"/>
                  <a:pt x="5113" y="4245"/>
                </a:cubicBezTo>
                <a:cubicBezTo>
                  <a:pt x="5263" y="4245"/>
                  <a:pt x="5409" y="4312"/>
                  <a:pt x="5490" y="4470"/>
                </a:cubicBezTo>
                <a:cubicBezTo>
                  <a:pt x="6418" y="6220"/>
                  <a:pt x="7383" y="7958"/>
                  <a:pt x="8407" y="9661"/>
                </a:cubicBezTo>
                <a:lnTo>
                  <a:pt x="9645" y="7375"/>
                </a:lnTo>
                <a:cubicBezTo>
                  <a:pt x="10121" y="6482"/>
                  <a:pt x="10585" y="5220"/>
                  <a:pt x="11514" y="4732"/>
                </a:cubicBezTo>
                <a:cubicBezTo>
                  <a:pt x="11578" y="4698"/>
                  <a:pt x="11644" y="4683"/>
                  <a:pt x="11708" y="4683"/>
                </a:cubicBezTo>
                <a:cubicBezTo>
                  <a:pt x="11921" y="4683"/>
                  <a:pt x="12112" y="4848"/>
                  <a:pt x="12121" y="5077"/>
                </a:cubicBezTo>
                <a:cubicBezTo>
                  <a:pt x="12205" y="6113"/>
                  <a:pt x="11383" y="7232"/>
                  <a:pt x="10907" y="8125"/>
                </a:cubicBezTo>
                <a:lnTo>
                  <a:pt x="9073" y="11494"/>
                </a:lnTo>
                <a:cubicBezTo>
                  <a:pt x="8966" y="11685"/>
                  <a:pt x="8776" y="11816"/>
                  <a:pt x="8561" y="11840"/>
                </a:cubicBezTo>
                <a:cubicBezTo>
                  <a:pt x="8549" y="12506"/>
                  <a:pt x="8549" y="13173"/>
                  <a:pt x="8538" y="13852"/>
                </a:cubicBezTo>
                <a:cubicBezTo>
                  <a:pt x="9216" y="13375"/>
                  <a:pt x="9859" y="12875"/>
                  <a:pt x="10466" y="12340"/>
                </a:cubicBezTo>
                <a:cubicBezTo>
                  <a:pt x="10952" y="11900"/>
                  <a:pt x="11493" y="10968"/>
                  <a:pt x="12200" y="10968"/>
                </a:cubicBezTo>
                <a:cubicBezTo>
                  <a:pt x="12221" y="10968"/>
                  <a:pt x="12243" y="10969"/>
                  <a:pt x="12264" y="10970"/>
                </a:cubicBezTo>
                <a:cubicBezTo>
                  <a:pt x="12407" y="10970"/>
                  <a:pt x="12526" y="11066"/>
                  <a:pt x="12562" y="11197"/>
                </a:cubicBezTo>
                <a:cubicBezTo>
                  <a:pt x="12752" y="12054"/>
                  <a:pt x="11597" y="12804"/>
                  <a:pt x="11014" y="13268"/>
                </a:cubicBezTo>
                <a:cubicBezTo>
                  <a:pt x="10276" y="13887"/>
                  <a:pt x="9431" y="14387"/>
                  <a:pt x="8538" y="14745"/>
                </a:cubicBezTo>
                <a:cubicBezTo>
                  <a:pt x="8538" y="16769"/>
                  <a:pt x="8549" y="18781"/>
                  <a:pt x="8585" y="20805"/>
                </a:cubicBezTo>
                <a:cubicBezTo>
                  <a:pt x="8954" y="20769"/>
                  <a:pt x="9311" y="20710"/>
                  <a:pt x="9669" y="20626"/>
                </a:cubicBezTo>
                <a:cubicBezTo>
                  <a:pt x="9692" y="19924"/>
                  <a:pt x="9800" y="19233"/>
                  <a:pt x="9990" y="18567"/>
                </a:cubicBezTo>
                <a:cubicBezTo>
                  <a:pt x="10181" y="17447"/>
                  <a:pt x="10597" y="16376"/>
                  <a:pt x="11216" y="15435"/>
                </a:cubicBezTo>
                <a:cubicBezTo>
                  <a:pt x="11455" y="14852"/>
                  <a:pt x="11776" y="14316"/>
                  <a:pt x="12169" y="13828"/>
                </a:cubicBezTo>
                <a:cubicBezTo>
                  <a:pt x="13241" y="12518"/>
                  <a:pt x="14884" y="11709"/>
                  <a:pt x="16562" y="11506"/>
                </a:cubicBezTo>
                <a:cubicBezTo>
                  <a:pt x="17312" y="7541"/>
                  <a:pt x="15574" y="3517"/>
                  <a:pt x="12181" y="1350"/>
                </a:cubicBezTo>
                <a:cubicBezTo>
                  <a:pt x="10791" y="453"/>
                  <a:pt x="9187" y="0"/>
                  <a:pt x="7617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7" name="Google Shape;6817;p36"/>
          <p:cNvSpPr/>
          <p:nvPr/>
        </p:nvSpPr>
        <p:spPr>
          <a:xfrm>
            <a:off x="2032533" y="1567904"/>
            <a:ext cx="488178" cy="475417"/>
          </a:xfrm>
          <a:custGeom>
            <a:rect b="b" l="l" r="r" t="t"/>
            <a:pathLst>
              <a:path extrusionOk="0" h="15052" w="15456">
                <a:moveTo>
                  <a:pt x="7754" y="0"/>
                </a:moveTo>
                <a:cubicBezTo>
                  <a:pt x="7479" y="0"/>
                  <a:pt x="7204" y="17"/>
                  <a:pt x="6930" y="50"/>
                </a:cubicBezTo>
                <a:cubicBezTo>
                  <a:pt x="5252" y="265"/>
                  <a:pt x="3609" y="1074"/>
                  <a:pt x="2537" y="2384"/>
                </a:cubicBezTo>
                <a:cubicBezTo>
                  <a:pt x="2144" y="2872"/>
                  <a:pt x="1823" y="3420"/>
                  <a:pt x="1584" y="4003"/>
                </a:cubicBezTo>
                <a:cubicBezTo>
                  <a:pt x="965" y="4944"/>
                  <a:pt x="549" y="6015"/>
                  <a:pt x="358" y="7135"/>
                </a:cubicBezTo>
                <a:cubicBezTo>
                  <a:pt x="168" y="7801"/>
                  <a:pt x="72" y="8504"/>
                  <a:pt x="49" y="9206"/>
                </a:cubicBezTo>
                <a:cubicBezTo>
                  <a:pt x="1" y="10456"/>
                  <a:pt x="263" y="11683"/>
                  <a:pt x="977" y="12671"/>
                </a:cubicBezTo>
                <a:cubicBezTo>
                  <a:pt x="1620" y="12016"/>
                  <a:pt x="2287" y="11397"/>
                  <a:pt x="2918" y="10766"/>
                </a:cubicBezTo>
                <a:cubicBezTo>
                  <a:pt x="2585" y="9730"/>
                  <a:pt x="3418" y="8242"/>
                  <a:pt x="3668" y="7230"/>
                </a:cubicBezTo>
                <a:cubicBezTo>
                  <a:pt x="4025" y="5670"/>
                  <a:pt x="4263" y="4075"/>
                  <a:pt x="4371" y="2479"/>
                </a:cubicBezTo>
                <a:cubicBezTo>
                  <a:pt x="4400" y="2115"/>
                  <a:pt x="4685" y="1930"/>
                  <a:pt x="4963" y="1930"/>
                </a:cubicBezTo>
                <a:cubicBezTo>
                  <a:pt x="5239" y="1930"/>
                  <a:pt x="5508" y="2112"/>
                  <a:pt x="5514" y="2479"/>
                </a:cubicBezTo>
                <a:cubicBezTo>
                  <a:pt x="5573" y="4146"/>
                  <a:pt x="5418" y="5801"/>
                  <a:pt x="5061" y="7420"/>
                </a:cubicBezTo>
                <a:cubicBezTo>
                  <a:pt x="4966" y="7873"/>
                  <a:pt x="4871" y="8480"/>
                  <a:pt x="4704" y="9075"/>
                </a:cubicBezTo>
                <a:cubicBezTo>
                  <a:pt x="5049" y="8766"/>
                  <a:pt x="5383" y="8456"/>
                  <a:pt x="5728" y="8158"/>
                </a:cubicBezTo>
                <a:cubicBezTo>
                  <a:pt x="6418" y="7563"/>
                  <a:pt x="7109" y="6825"/>
                  <a:pt x="7919" y="6373"/>
                </a:cubicBezTo>
                <a:cubicBezTo>
                  <a:pt x="8121" y="5932"/>
                  <a:pt x="8276" y="5468"/>
                  <a:pt x="8407" y="4991"/>
                </a:cubicBezTo>
                <a:cubicBezTo>
                  <a:pt x="8538" y="4325"/>
                  <a:pt x="8538" y="3610"/>
                  <a:pt x="8538" y="2932"/>
                </a:cubicBezTo>
                <a:cubicBezTo>
                  <a:pt x="8538" y="2686"/>
                  <a:pt x="8713" y="2563"/>
                  <a:pt x="8896" y="2563"/>
                </a:cubicBezTo>
                <a:cubicBezTo>
                  <a:pt x="9051" y="2563"/>
                  <a:pt x="9211" y="2650"/>
                  <a:pt x="9276" y="2825"/>
                </a:cubicBezTo>
                <a:cubicBezTo>
                  <a:pt x="9633" y="3848"/>
                  <a:pt x="9669" y="4956"/>
                  <a:pt x="9371" y="5992"/>
                </a:cubicBezTo>
                <a:cubicBezTo>
                  <a:pt x="9433" y="5995"/>
                  <a:pt x="9494" y="5997"/>
                  <a:pt x="9555" y="5997"/>
                </a:cubicBezTo>
                <a:cubicBezTo>
                  <a:pt x="10085" y="5997"/>
                  <a:pt x="10601" y="5863"/>
                  <a:pt x="11145" y="5682"/>
                </a:cubicBezTo>
                <a:cubicBezTo>
                  <a:pt x="11210" y="5660"/>
                  <a:pt x="11272" y="5650"/>
                  <a:pt x="11332" y="5650"/>
                </a:cubicBezTo>
                <a:cubicBezTo>
                  <a:pt x="11885" y="5650"/>
                  <a:pt x="12181" y="6523"/>
                  <a:pt x="11621" y="6813"/>
                </a:cubicBezTo>
                <a:cubicBezTo>
                  <a:pt x="11076" y="7082"/>
                  <a:pt x="10477" y="7220"/>
                  <a:pt x="9876" y="7220"/>
                </a:cubicBezTo>
                <a:cubicBezTo>
                  <a:pt x="9624" y="7220"/>
                  <a:pt x="9371" y="7196"/>
                  <a:pt x="9121" y="7146"/>
                </a:cubicBezTo>
                <a:cubicBezTo>
                  <a:pt x="8633" y="7932"/>
                  <a:pt x="7800" y="8539"/>
                  <a:pt x="7061" y="9159"/>
                </a:cubicBezTo>
                <a:cubicBezTo>
                  <a:pt x="7931" y="9111"/>
                  <a:pt x="8800" y="9063"/>
                  <a:pt x="9645" y="8944"/>
                </a:cubicBezTo>
                <a:cubicBezTo>
                  <a:pt x="9718" y="8930"/>
                  <a:pt x="9795" y="8922"/>
                  <a:pt x="9873" y="8922"/>
                </a:cubicBezTo>
                <a:cubicBezTo>
                  <a:pt x="10064" y="8922"/>
                  <a:pt x="10256" y="8974"/>
                  <a:pt x="10383" y="9135"/>
                </a:cubicBezTo>
                <a:cubicBezTo>
                  <a:pt x="10598" y="9409"/>
                  <a:pt x="10705" y="9540"/>
                  <a:pt x="10586" y="9885"/>
                </a:cubicBezTo>
                <a:cubicBezTo>
                  <a:pt x="10478" y="10206"/>
                  <a:pt x="10181" y="10433"/>
                  <a:pt x="9847" y="10444"/>
                </a:cubicBezTo>
                <a:cubicBezTo>
                  <a:pt x="8768" y="10580"/>
                  <a:pt x="7586" y="10751"/>
                  <a:pt x="6431" y="10751"/>
                </a:cubicBezTo>
                <a:cubicBezTo>
                  <a:pt x="6070" y="10751"/>
                  <a:pt x="5711" y="10734"/>
                  <a:pt x="5359" y="10695"/>
                </a:cubicBezTo>
                <a:cubicBezTo>
                  <a:pt x="4894" y="11123"/>
                  <a:pt x="4430" y="11552"/>
                  <a:pt x="3978" y="11992"/>
                </a:cubicBezTo>
                <a:cubicBezTo>
                  <a:pt x="3359" y="12588"/>
                  <a:pt x="2763" y="13207"/>
                  <a:pt x="2180" y="13838"/>
                </a:cubicBezTo>
                <a:cubicBezTo>
                  <a:pt x="3390" y="14670"/>
                  <a:pt x="4827" y="15052"/>
                  <a:pt x="6286" y="15052"/>
                </a:cubicBezTo>
                <a:cubicBezTo>
                  <a:pt x="9191" y="15052"/>
                  <a:pt x="12179" y="13536"/>
                  <a:pt x="13622" y="11040"/>
                </a:cubicBezTo>
                <a:cubicBezTo>
                  <a:pt x="14134" y="10325"/>
                  <a:pt x="14455" y="9492"/>
                  <a:pt x="14562" y="8623"/>
                </a:cubicBezTo>
                <a:cubicBezTo>
                  <a:pt x="15455" y="5087"/>
                  <a:pt x="13372" y="1253"/>
                  <a:pt x="9836" y="324"/>
                </a:cubicBezTo>
                <a:cubicBezTo>
                  <a:pt x="9167" y="110"/>
                  <a:pt x="8461" y="0"/>
                  <a:pt x="7754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8" name="Google Shape;6818;p36"/>
          <p:cNvSpPr/>
          <p:nvPr/>
        </p:nvSpPr>
        <p:spPr>
          <a:xfrm>
            <a:off x="1851140" y="1340776"/>
            <a:ext cx="566509" cy="978472"/>
          </a:xfrm>
          <a:custGeom>
            <a:rect b="b" l="l" r="r" t="t"/>
            <a:pathLst>
              <a:path extrusionOk="0" h="30979" w="17936">
                <a:moveTo>
                  <a:pt x="1219" y="1"/>
                </a:moveTo>
                <a:cubicBezTo>
                  <a:pt x="930" y="1"/>
                  <a:pt x="626" y="250"/>
                  <a:pt x="743" y="586"/>
                </a:cubicBezTo>
                <a:cubicBezTo>
                  <a:pt x="1553" y="2717"/>
                  <a:pt x="2529" y="4789"/>
                  <a:pt x="3660" y="6777"/>
                </a:cubicBezTo>
                <a:cubicBezTo>
                  <a:pt x="3637" y="7491"/>
                  <a:pt x="3613" y="8218"/>
                  <a:pt x="3589" y="8944"/>
                </a:cubicBezTo>
                <a:cubicBezTo>
                  <a:pt x="3458" y="8801"/>
                  <a:pt x="3327" y="8658"/>
                  <a:pt x="3220" y="8527"/>
                </a:cubicBezTo>
                <a:cubicBezTo>
                  <a:pt x="2529" y="7694"/>
                  <a:pt x="1851" y="6848"/>
                  <a:pt x="1136" y="6039"/>
                </a:cubicBezTo>
                <a:cubicBezTo>
                  <a:pt x="1058" y="5949"/>
                  <a:pt x="963" y="5911"/>
                  <a:pt x="868" y="5911"/>
                </a:cubicBezTo>
                <a:cubicBezTo>
                  <a:pt x="585" y="5911"/>
                  <a:pt x="303" y="6245"/>
                  <a:pt x="481" y="6539"/>
                </a:cubicBezTo>
                <a:cubicBezTo>
                  <a:pt x="1065" y="7456"/>
                  <a:pt x="1696" y="8337"/>
                  <a:pt x="2339" y="9206"/>
                </a:cubicBezTo>
                <a:cubicBezTo>
                  <a:pt x="2672" y="9658"/>
                  <a:pt x="3053" y="10373"/>
                  <a:pt x="3541" y="10778"/>
                </a:cubicBezTo>
                <a:cubicBezTo>
                  <a:pt x="3529" y="11373"/>
                  <a:pt x="3517" y="11968"/>
                  <a:pt x="3506" y="12552"/>
                </a:cubicBezTo>
                <a:cubicBezTo>
                  <a:pt x="2910" y="11528"/>
                  <a:pt x="1779" y="10718"/>
                  <a:pt x="791" y="10254"/>
                </a:cubicBezTo>
                <a:cubicBezTo>
                  <a:pt x="736" y="10227"/>
                  <a:pt x="680" y="10215"/>
                  <a:pt x="623" y="10215"/>
                </a:cubicBezTo>
                <a:cubicBezTo>
                  <a:pt x="300" y="10215"/>
                  <a:pt x="0" y="10609"/>
                  <a:pt x="315" y="10873"/>
                </a:cubicBezTo>
                <a:cubicBezTo>
                  <a:pt x="886" y="11349"/>
                  <a:pt x="1410" y="11873"/>
                  <a:pt x="1886" y="12444"/>
                </a:cubicBezTo>
                <a:cubicBezTo>
                  <a:pt x="2374" y="13004"/>
                  <a:pt x="2684" y="13671"/>
                  <a:pt x="3232" y="14183"/>
                </a:cubicBezTo>
                <a:cubicBezTo>
                  <a:pt x="3303" y="14242"/>
                  <a:pt x="3387" y="14278"/>
                  <a:pt x="3482" y="14290"/>
                </a:cubicBezTo>
                <a:cubicBezTo>
                  <a:pt x="3470" y="15040"/>
                  <a:pt x="3470" y="15802"/>
                  <a:pt x="3470" y="16564"/>
                </a:cubicBezTo>
                <a:lnTo>
                  <a:pt x="3470" y="19171"/>
                </a:lnTo>
                <a:cubicBezTo>
                  <a:pt x="3482" y="21207"/>
                  <a:pt x="3517" y="23243"/>
                  <a:pt x="3577" y="25267"/>
                </a:cubicBezTo>
                <a:cubicBezTo>
                  <a:pt x="3601" y="26351"/>
                  <a:pt x="3637" y="27434"/>
                  <a:pt x="3696" y="28518"/>
                </a:cubicBezTo>
                <a:cubicBezTo>
                  <a:pt x="3744" y="29363"/>
                  <a:pt x="3648" y="30173"/>
                  <a:pt x="4196" y="30851"/>
                </a:cubicBezTo>
                <a:cubicBezTo>
                  <a:pt x="4267" y="30941"/>
                  <a:pt x="4365" y="30978"/>
                  <a:pt x="4466" y="30978"/>
                </a:cubicBezTo>
                <a:cubicBezTo>
                  <a:pt x="4622" y="30978"/>
                  <a:pt x="4784" y="30891"/>
                  <a:pt x="4863" y="30768"/>
                </a:cubicBezTo>
                <a:cubicBezTo>
                  <a:pt x="5363" y="30006"/>
                  <a:pt x="5113" y="28982"/>
                  <a:pt x="5077" y="28113"/>
                </a:cubicBezTo>
                <a:cubicBezTo>
                  <a:pt x="5041" y="27160"/>
                  <a:pt x="4994" y="26220"/>
                  <a:pt x="4946" y="25267"/>
                </a:cubicBezTo>
                <a:cubicBezTo>
                  <a:pt x="4934" y="24803"/>
                  <a:pt x="4911" y="24339"/>
                  <a:pt x="4899" y="23886"/>
                </a:cubicBezTo>
                <a:cubicBezTo>
                  <a:pt x="5982" y="23029"/>
                  <a:pt x="6958" y="22029"/>
                  <a:pt x="7923" y="21017"/>
                </a:cubicBezTo>
                <a:cubicBezTo>
                  <a:pt x="8518" y="20398"/>
                  <a:pt x="9113" y="19767"/>
                  <a:pt x="9733" y="19183"/>
                </a:cubicBezTo>
                <a:cubicBezTo>
                  <a:pt x="10185" y="18743"/>
                  <a:pt x="10649" y="18302"/>
                  <a:pt x="11114" y="17874"/>
                </a:cubicBezTo>
                <a:cubicBezTo>
                  <a:pt x="11466" y="17913"/>
                  <a:pt x="11825" y="17930"/>
                  <a:pt x="12186" y="17930"/>
                </a:cubicBezTo>
                <a:cubicBezTo>
                  <a:pt x="13341" y="17930"/>
                  <a:pt x="14523" y="17760"/>
                  <a:pt x="15602" y="17624"/>
                </a:cubicBezTo>
                <a:cubicBezTo>
                  <a:pt x="15936" y="17612"/>
                  <a:pt x="16233" y="17385"/>
                  <a:pt x="16341" y="17064"/>
                </a:cubicBezTo>
                <a:cubicBezTo>
                  <a:pt x="16460" y="16731"/>
                  <a:pt x="16352" y="16588"/>
                  <a:pt x="16138" y="16326"/>
                </a:cubicBezTo>
                <a:cubicBezTo>
                  <a:pt x="16014" y="16158"/>
                  <a:pt x="15806" y="16108"/>
                  <a:pt x="15604" y="16108"/>
                </a:cubicBezTo>
                <a:cubicBezTo>
                  <a:pt x="15534" y="16108"/>
                  <a:pt x="15464" y="16114"/>
                  <a:pt x="15400" y="16123"/>
                </a:cubicBezTo>
                <a:cubicBezTo>
                  <a:pt x="14555" y="16254"/>
                  <a:pt x="13685" y="16290"/>
                  <a:pt x="12816" y="16338"/>
                </a:cubicBezTo>
                <a:cubicBezTo>
                  <a:pt x="13566" y="15730"/>
                  <a:pt x="14388" y="15111"/>
                  <a:pt x="14876" y="14337"/>
                </a:cubicBezTo>
                <a:cubicBezTo>
                  <a:pt x="15116" y="14381"/>
                  <a:pt x="15360" y="14403"/>
                  <a:pt x="15603" y="14403"/>
                </a:cubicBezTo>
                <a:cubicBezTo>
                  <a:pt x="16214" y="14403"/>
                  <a:pt x="16823" y="14265"/>
                  <a:pt x="17376" y="13992"/>
                </a:cubicBezTo>
                <a:cubicBezTo>
                  <a:pt x="17935" y="13702"/>
                  <a:pt x="17640" y="12829"/>
                  <a:pt x="17087" y="12829"/>
                </a:cubicBezTo>
                <a:cubicBezTo>
                  <a:pt x="17027" y="12829"/>
                  <a:pt x="16965" y="12839"/>
                  <a:pt x="16900" y="12861"/>
                </a:cubicBezTo>
                <a:cubicBezTo>
                  <a:pt x="16360" y="13052"/>
                  <a:pt x="15857" y="13177"/>
                  <a:pt x="15325" y="13177"/>
                </a:cubicBezTo>
                <a:cubicBezTo>
                  <a:pt x="15259" y="13177"/>
                  <a:pt x="15193" y="13175"/>
                  <a:pt x="15126" y="13171"/>
                </a:cubicBezTo>
                <a:cubicBezTo>
                  <a:pt x="15424" y="12135"/>
                  <a:pt x="15388" y="11028"/>
                  <a:pt x="15031" y="10016"/>
                </a:cubicBezTo>
                <a:cubicBezTo>
                  <a:pt x="14964" y="9839"/>
                  <a:pt x="14801" y="9749"/>
                  <a:pt x="14644" y="9749"/>
                </a:cubicBezTo>
                <a:cubicBezTo>
                  <a:pt x="14464" y="9749"/>
                  <a:pt x="14293" y="9868"/>
                  <a:pt x="14293" y="10111"/>
                </a:cubicBezTo>
                <a:cubicBezTo>
                  <a:pt x="14293" y="10789"/>
                  <a:pt x="14293" y="11516"/>
                  <a:pt x="14162" y="12182"/>
                </a:cubicBezTo>
                <a:cubicBezTo>
                  <a:pt x="14031" y="12647"/>
                  <a:pt x="13876" y="13111"/>
                  <a:pt x="13674" y="13552"/>
                </a:cubicBezTo>
                <a:cubicBezTo>
                  <a:pt x="12864" y="14004"/>
                  <a:pt x="12173" y="14742"/>
                  <a:pt x="11483" y="15338"/>
                </a:cubicBezTo>
                <a:cubicBezTo>
                  <a:pt x="11137" y="15635"/>
                  <a:pt x="10804" y="15945"/>
                  <a:pt x="10459" y="16254"/>
                </a:cubicBezTo>
                <a:cubicBezTo>
                  <a:pt x="10626" y="15659"/>
                  <a:pt x="10721" y="15064"/>
                  <a:pt x="10816" y="14611"/>
                </a:cubicBezTo>
                <a:cubicBezTo>
                  <a:pt x="11173" y="12980"/>
                  <a:pt x="11316" y="11325"/>
                  <a:pt x="11268" y="9670"/>
                </a:cubicBezTo>
                <a:cubicBezTo>
                  <a:pt x="11257" y="9297"/>
                  <a:pt x="10988" y="9112"/>
                  <a:pt x="10714" y="9112"/>
                </a:cubicBezTo>
                <a:cubicBezTo>
                  <a:pt x="10437" y="9112"/>
                  <a:pt x="10155" y="9300"/>
                  <a:pt x="10125" y="9670"/>
                </a:cubicBezTo>
                <a:cubicBezTo>
                  <a:pt x="10018" y="11266"/>
                  <a:pt x="9780" y="12849"/>
                  <a:pt x="9411" y="14409"/>
                </a:cubicBezTo>
                <a:cubicBezTo>
                  <a:pt x="9173" y="15421"/>
                  <a:pt x="8328" y="16909"/>
                  <a:pt x="8673" y="17957"/>
                </a:cubicBezTo>
                <a:cubicBezTo>
                  <a:pt x="8030" y="18576"/>
                  <a:pt x="7375" y="19207"/>
                  <a:pt x="6732" y="19862"/>
                </a:cubicBezTo>
                <a:cubicBezTo>
                  <a:pt x="6054" y="20529"/>
                  <a:pt x="5422" y="21243"/>
                  <a:pt x="4839" y="21993"/>
                </a:cubicBezTo>
                <a:cubicBezTo>
                  <a:pt x="4815" y="20981"/>
                  <a:pt x="4780" y="19981"/>
                  <a:pt x="4756" y="18969"/>
                </a:cubicBezTo>
                <a:cubicBezTo>
                  <a:pt x="4744" y="18171"/>
                  <a:pt x="4720" y="17362"/>
                  <a:pt x="4708" y="16564"/>
                </a:cubicBezTo>
                <a:cubicBezTo>
                  <a:pt x="4684" y="14540"/>
                  <a:pt x="4660" y="12528"/>
                  <a:pt x="4660" y="10504"/>
                </a:cubicBezTo>
                <a:cubicBezTo>
                  <a:pt x="5565" y="10146"/>
                  <a:pt x="6399" y="9646"/>
                  <a:pt x="7149" y="9027"/>
                </a:cubicBezTo>
                <a:cubicBezTo>
                  <a:pt x="7732" y="8563"/>
                  <a:pt x="8887" y="7813"/>
                  <a:pt x="8697" y="6956"/>
                </a:cubicBezTo>
                <a:cubicBezTo>
                  <a:pt x="8649" y="6825"/>
                  <a:pt x="8530" y="6729"/>
                  <a:pt x="8399" y="6729"/>
                </a:cubicBezTo>
                <a:cubicBezTo>
                  <a:pt x="8377" y="6728"/>
                  <a:pt x="8355" y="6727"/>
                  <a:pt x="8333" y="6727"/>
                </a:cubicBezTo>
                <a:cubicBezTo>
                  <a:pt x="7616" y="6727"/>
                  <a:pt x="7075" y="7659"/>
                  <a:pt x="6601" y="8099"/>
                </a:cubicBezTo>
                <a:cubicBezTo>
                  <a:pt x="5982" y="8634"/>
                  <a:pt x="5339" y="9134"/>
                  <a:pt x="4672" y="9611"/>
                </a:cubicBezTo>
                <a:cubicBezTo>
                  <a:pt x="4672" y="8932"/>
                  <a:pt x="4672" y="8265"/>
                  <a:pt x="4684" y="7599"/>
                </a:cubicBezTo>
                <a:cubicBezTo>
                  <a:pt x="4899" y="7575"/>
                  <a:pt x="5101" y="7444"/>
                  <a:pt x="5196" y="7253"/>
                </a:cubicBezTo>
                <a:lnTo>
                  <a:pt x="7030" y="3884"/>
                </a:lnTo>
                <a:cubicBezTo>
                  <a:pt x="7518" y="3003"/>
                  <a:pt x="8340" y="1872"/>
                  <a:pt x="8244" y="836"/>
                </a:cubicBezTo>
                <a:cubicBezTo>
                  <a:pt x="8244" y="607"/>
                  <a:pt x="8048" y="442"/>
                  <a:pt x="7833" y="442"/>
                </a:cubicBezTo>
                <a:cubicBezTo>
                  <a:pt x="7768" y="442"/>
                  <a:pt x="7701" y="457"/>
                  <a:pt x="7637" y="491"/>
                </a:cubicBezTo>
                <a:cubicBezTo>
                  <a:pt x="6720" y="991"/>
                  <a:pt x="6244" y="2253"/>
                  <a:pt x="5768" y="3134"/>
                </a:cubicBezTo>
                <a:lnTo>
                  <a:pt x="4518" y="5420"/>
                </a:lnTo>
                <a:cubicBezTo>
                  <a:pt x="3494" y="3717"/>
                  <a:pt x="2529" y="1979"/>
                  <a:pt x="1601" y="229"/>
                </a:cubicBezTo>
                <a:cubicBezTo>
                  <a:pt x="1519" y="69"/>
                  <a:pt x="1371" y="1"/>
                  <a:pt x="1219" y="1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9" name="Google Shape;6819;p36"/>
          <p:cNvSpPr/>
          <p:nvPr/>
        </p:nvSpPr>
        <p:spPr>
          <a:xfrm>
            <a:off x="2502234" y="1262161"/>
            <a:ext cx="581417" cy="259439"/>
          </a:xfrm>
          <a:custGeom>
            <a:rect b="b" l="l" r="r" t="t"/>
            <a:pathLst>
              <a:path extrusionOk="0" h="8214" w="18408">
                <a:moveTo>
                  <a:pt x="8800" y="0"/>
                </a:moveTo>
                <a:cubicBezTo>
                  <a:pt x="8710" y="0"/>
                  <a:pt x="8618" y="5"/>
                  <a:pt x="8526" y="15"/>
                </a:cubicBezTo>
                <a:cubicBezTo>
                  <a:pt x="7621" y="98"/>
                  <a:pt x="6954" y="646"/>
                  <a:pt x="6537" y="1372"/>
                </a:cubicBezTo>
                <a:cubicBezTo>
                  <a:pt x="6097" y="1837"/>
                  <a:pt x="5835" y="2444"/>
                  <a:pt x="5799" y="3087"/>
                </a:cubicBezTo>
                <a:cubicBezTo>
                  <a:pt x="5787" y="3146"/>
                  <a:pt x="5775" y="3194"/>
                  <a:pt x="5763" y="3253"/>
                </a:cubicBezTo>
                <a:cubicBezTo>
                  <a:pt x="5453" y="3135"/>
                  <a:pt x="5107" y="3070"/>
                  <a:pt x="4769" y="3070"/>
                </a:cubicBezTo>
                <a:cubicBezTo>
                  <a:pt x="4394" y="3070"/>
                  <a:pt x="4028" y="3150"/>
                  <a:pt x="3728" y="3325"/>
                </a:cubicBezTo>
                <a:cubicBezTo>
                  <a:pt x="3180" y="3670"/>
                  <a:pt x="2835" y="4253"/>
                  <a:pt x="2775" y="4908"/>
                </a:cubicBezTo>
                <a:cubicBezTo>
                  <a:pt x="2751" y="4968"/>
                  <a:pt x="2727" y="5027"/>
                  <a:pt x="2715" y="5087"/>
                </a:cubicBezTo>
                <a:cubicBezTo>
                  <a:pt x="2604" y="5077"/>
                  <a:pt x="2492" y="5071"/>
                  <a:pt x="2380" y="5071"/>
                </a:cubicBezTo>
                <a:cubicBezTo>
                  <a:pt x="2107" y="5071"/>
                  <a:pt x="1834" y="5103"/>
                  <a:pt x="1572" y="5170"/>
                </a:cubicBezTo>
                <a:cubicBezTo>
                  <a:pt x="691" y="5396"/>
                  <a:pt x="1" y="6278"/>
                  <a:pt x="477" y="7182"/>
                </a:cubicBezTo>
                <a:cubicBezTo>
                  <a:pt x="732" y="7671"/>
                  <a:pt x="1236" y="7973"/>
                  <a:pt x="1776" y="7973"/>
                </a:cubicBezTo>
                <a:cubicBezTo>
                  <a:pt x="1815" y="7973"/>
                  <a:pt x="1855" y="7971"/>
                  <a:pt x="1894" y="7968"/>
                </a:cubicBezTo>
                <a:cubicBezTo>
                  <a:pt x="2519" y="8179"/>
                  <a:pt x="3220" y="8214"/>
                  <a:pt x="3907" y="8214"/>
                </a:cubicBezTo>
                <a:cubicBezTo>
                  <a:pt x="4243" y="8214"/>
                  <a:pt x="4576" y="8205"/>
                  <a:pt x="4896" y="8205"/>
                </a:cubicBezTo>
                <a:cubicBezTo>
                  <a:pt x="4955" y="8205"/>
                  <a:pt x="5014" y="8206"/>
                  <a:pt x="5073" y="8206"/>
                </a:cubicBezTo>
                <a:cubicBezTo>
                  <a:pt x="5391" y="8209"/>
                  <a:pt x="5709" y="8211"/>
                  <a:pt x="6027" y="8211"/>
                </a:cubicBezTo>
                <a:cubicBezTo>
                  <a:pt x="6979" y="8211"/>
                  <a:pt x="7927" y="8197"/>
                  <a:pt x="8883" y="8171"/>
                </a:cubicBezTo>
                <a:cubicBezTo>
                  <a:pt x="11276" y="8111"/>
                  <a:pt x="13657" y="8028"/>
                  <a:pt x="16050" y="7897"/>
                </a:cubicBezTo>
                <a:cubicBezTo>
                  <a:pt x="16193" y="7939"/>
                  <a:pt x="16341" y="7960"/>
                  <a:pt x="16489" y="7960"/>
                </a:cubicBezTo>
                <a:cubicBezTo>
                  <a:pt x="16674" y="7960"/>
                  <a:pt x="16860" y="7927"/>
                  <a:pt x="17039" y="7861"/>
                </a:cubicBezTo>
                <a:cubicBezTo>
                  <a:pt x="17539" y="7682"/>
                  <a:pt x="17955" y="7301"/>
                  <a:pt x="18194" y="6825"/>
                </a:cubicBezTo>
                <a:cubicBezTo>
                  <a:pt x="18396" y="6444"/>
                  <a:pt x="18408" y="5992"/>
                  <a:pt x="18217" y="5611"/>
                </a:cubicBezTo>
                <a:cubicBezTo>
                  <a:pt x="18039" y="5325"/>
                  <a:pt x="17765" y="5123"/>
                  <a:pt x="17444" y="5015"/>
                </a:cubicBezTo>
                <a:cubicBezTo>
                  <a:pt x="17168" y="4897"/>
                  <a:pt x="16866" y="4836"/>
                  <a:pt x="16562" y="4836"/>
                </a:cubicBezTo>
                <a:cubicBezTo>
                  <a:pt x="16407" y="4836"/>
                  <a:pt x="16251" y="4852"/>
                  <a:pt x="16098" y="4885"/>
                </a:cubicBezTo>
                <a:cubicBezTo>
                  <a:pt x="16074" y="4754"/>
                  <a:pt x="16039" y="4611"/>
                  <a:pt x="15991" y="4480"/>
                </a:cubicBezTo>
                <a:cubicBezTo>
                  <a:pt x="15638" y="3496"/>
                  <a:pt x="14707" y="2888"/>
                  <a:pt x="13721" y="2888"/>
                </a:cubicBezTo>
                <a:cubicBezTo>
                  <a:pt x="13442" y="2888"/>
                  <a:pt x="13159" y="2937"/>
                  <a:pt x="12883" y="3039"/>
                </a:cubicBezTo>
                <a:cubicBezTo>
                  <a:pt x="12717" y="3099"/>
                  <a:pt x="12562" y="3182"/>
                  <a:pt x="12419" y="3265"/>
                </a:cubicBezTo>
                <a:lnTo>
                  <a:pt x="12360" y="3134"/>
                </a:lnTo>
                <a:cubicBezTo>
                  <a:pt x="12193" y="2789"/>
                  <a:pt x="11979" y="2468"/>
                  <a:pt x="11717" y="2182"/>
                </a:cubicBezTo>
                <a:cubicBezTo>
                  <a:pt x="11645" y="2003"/>
                  <a:pt x="11550" y="1825"/>
                  <a:pt x="11443" y="1646"/>
                </a:cubicBezTo>
                <a:cubicBezTo>
                  <a:pt x="10859" y="721"/>
                  <a:pt x="9909" y="0"/>
                  <a:pt x="8800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0" name="Google Shape;6820;p36"/>
          <p:cNvSpPr/>
          <p:nvPr/>
        </p:nvSpPr>
        <p:spPr>
          <a:xfrm>
            <a:off x="2010360" y="2431532"/>
            <a:ext cx="209124" cy="184930"/>
          </a:xfrm>
          <a:custGeom>
            <a:rect b="b" l="l" r="r" t="t"/>
            <a:pathLst>
              <a:path extrusionOk="0" h="5855" w="6621">
                <a:moveTo>
                  <a:pt x="3496" y="0"/>
                </a:moveTo>
                <a:cubicBezTo>
                  <a:pt x="3233" y="0"/>
                  <a:pt x="2950" y="70"/>
                  <a:pt x="2644" y="223"/>
                </a:cubicBezTo>
                <a:cubicBezTo>
                  <a:pt x="1608" y="747"/>
                  <a:pt x="977" y="2009"/>
                  <a:pt x="572" y="3044"/>
                </a:cubicBezTo>
                <a:cubicBezTo>
                  <a:pt x="239" y="3914"/>
                  <a:pt x="48" y="4830"/>
                  <a:pt x="0" y="5759"/>
                </a:cubicBezTo>
                <a:cubicBezTo>
                  <a:pt x="572" y="5188"/>
                  <a:pt x="1560" y="4890"/>
                  <a:pt x="2275" y="4795"/>
                </a:cubicBezTo>
                <a:cubicBezTo>
                  <a:pt x="2571" y="4756"/>
                  <a:pt x="2868" y="4737"/>
                  <a:pt x="3165" y="4737"/>
                </a:cubicBezTo>
                <a:cubicBezTo>
                  <a:pt x="4239" y="4737"/>
                  <a:pt x="5305" y="4988"/>
                  <a:pt x="6275" y="5473"/>
                </a:cubicBezTo>
                <a:cubicBezTo>
                  <a:pt x="6394" y="5521"/>
                  <a:pt x="6489" y="5616"/>
                  <a:pt x="6537" y="5735"/>
                </a:cubicBezTo>
                <a:cubicBezTo>
                  <a:pt x="6561" y="5771"/>
                  <a:pt x="6597" y="5819"/>
                  <a:pt x="6620" y="5854"/>
                </a:cubicBezTo>
                <a:cubicBezTo>
                  <a:pt x="6573" y="4961"/>
                  <a:pt x="6358" y="3735"/>
                  <a:pt x="5882" y="2735"/>
                </a:cubicBezTo>
                <a:cubicBezTo>
                  <a:pt x="5398" y="1320"/>
                  <a:pt x="4645" y="0"/>
                  <a:pt x="3496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1" name="Google Shape;6821;p36"/>
          <p:cNvSpPr/>
          <p:nvPr/>
        </p:nvSpPr>
        <p:spPr>
          <a:xfrm>
            <a:off x="1994568" y="2581119"/>
            <a:ext cx="232434" cy="113927"/>
          </a:xfrm>
          <a:custGeom>
            <a:rect b="b" l="l" r="r" t="t"/>
            <a:pathLst>
              <a:path extrusionOk="0" h="3607" w="7359">
                <a:moveTo>
                  <a:pt x="3662" y="1"/>
                </a:moveTo>
                <a:cubicBezTo>
                  <a:pt x="3363" y="1"/>
                  <a:pt x="3062" y="20"/>
                  <a:pt x="2763" y="59"/>
                </a:cubicBezTo>
                <a:cubicBezTo>
                  <a:pt x="2060" y="154"/>
                  <a:pt x="1072" y="452"/>
                  <a:pt x="489" y="1023"/>
                </a:cubicBezTo>
                <a:cubicBezTo>
                  <a:pt x="191" y="1309"/>
                  <a:pt x="24" y="1690"/>
                  <a:pt x="12" y="2107"/>
                </a:cubicBezTo>
                <a:cubicBezTo>
                  <a:pt x="0" y="3500"/>
                  <a:pt x="1977" y="3607"/>
                  <a:pt x="2977" y="3607"/>
                </a:cubicBezTo>
                <a:lnTo>
                  <a:pt x="3048" y="3607"/>
                </a:lnTo>
                <a:cubicBezTo>
                  <a:pt x="3048" y="2773"/>
                  <a:pt x="3144" y="1940"/>
                  <a:pt x="3322" y="1130"/>
                </a:cubicBezTo>
                <a:cubicBezTo>
                  <a:pt x="3387" y="859"/>
                  <a:pt x="3618" y="728"/>
                  <a:pt x="3852" y="728"/>
                </a:cubicBezTo>
                <a:cubicBezTo>
                  <a:pt x="4091" y="728"/>
                  <a:pt x="4333" y="865"/>
                  <a:pt x="4406" y="1130"/>
                </a:cubicBezTo>
                <a:cubicBezTo>
                  <a:pt x="4608" y="1880"/>
                  <a:pt x="4739" y="2654"/>
                  <a:pt x="4822" y="3428"/>
                </a:cubicBezTo>
                <a:cubicBezTo>
                  <a:pt x="5763" y="3238"/>
                  <a:pt x="6680" y="2833"/>
                  <a:pt x="7156" y="2130"/>
                </a:cubicBezTo>
                <a:cubicBezTo>
                  <a:pt x="7358" y="1821"/>
                  <a:pt x="7335" y="1416"/>
                  <a:pt x="7120" y="1118"/>
                </a:cubicBezTo>
                <a:cubicBezTo>
                  <a:pt x="7097" y="1083"/>
                  <a:pt x="7061" y="1035"/>
                  <a:pt x="7037" y="999"/>
                </a:cubicBezTo>
                <a:cubicBezTo>
                  <a:pt x="6977" y="880"/>
                  <a:pt x="6894" y="785"/>
                  <a:pt x="6775" y="725"/>
                </a:cubicBezTo>
                <a:cubicBezTo>
                  <a:pt x="5805" y="250"/>
                  <a:pt x="4741" y="1"/>
                  <a:pt x="3662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2" name="Google Shape;6822;p36"/>
          <p:cNvSpPr/>
          <p:nvPr/>
        </p:nvSpPr>
        <p:spPr>
          <a:xfrm>
            <a:off x="2087080" y="2604113"/>
            <a:ext cx="78615" cy="235782"/>
          </a:xfrm>
          <a:custGeom>
            <a:rect b="b" l="l" r="r" t="t"/>
            <a:pathLst>
              <a:path extrusionOk="0" h="7465" w="2489">
                <a:moveTo>
                  <a:pt x="923" y="0"/>
                </a:moveTo>
                <a:cubicBezTo>
                  <a:pt x="689" y="0"/>
                  <a:pt x="458" y="131"/>
                  <a:pt x="393" y="402"/>
                </a:cubicBezTo>
                <a:cubicBezTo>
                  <a:pt x="215" y="1212"/>
                  <a:pt x="131" y="2045"/>
                  <a:pt x="131" y="2879"/>
                </a:cubicBezTo>
                <a:cubicBezTo>
                  <a:pt x="131" y="3272"/>
                  <a:pt x="131" y="3665"/>
                  <a:pt x="143" y="4045"/>
                </a:cubicBezTo>
                <a:cubicBezTo>
                  <a:pt x="167" y="5093"/>
                  <a:pt x="0" y="6510"/>
                  <a:pt x="810" y="7272"/>
                </a:cubicBezTo>
                <a:cubicBezTo>
                  <a:pt x="953" y="7405"/>
                  <a:pt x="1113" y="7464"/>
                  <a:pt x="1271" y="7464"/>
                </a:cubicBezTo>
                <a:cubicBezTo>
                  <a:pt x="1494" y="7464"/>
                  <a:pt x="1711" y="7344"/>
                  <a:pt x="1858" y="7141"/>
                </a:cubicBezTo>
                <a:cubicBezTo>
                  <a:pt x="2489" y="6284"/>
                  <a:pt x="2084" y="4867"/>
                  <a:pt x="2001" y="3867"/>
                </a:cubicBezTo>
                <a:cubicBezTo>
                  <a:pt x="1965" y="3474"/>
                  <a:pt x="1929" y="3093"/>
                  <a:pt x="1893" y="2700"/>
                </a:cubicBezTo>
                <a:cubicBezTo>
                  <a:pt x="1822" y="1926"/>
                  <a:pt x="1679" y="1152"/>
                  <a:pt x="1477" y="402"/>
                </a:cubicBezTo>
                <a:cubicBezTo>
                  <a:pt x="1404" y="137"/>
                  <a:pt x="1162" y="0"/>
                  <a:pt x="923" y="0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3" name="Google Shape;6823;p36"/>
          <p:cNvSpPr/>
          <p:nvPr/>
        </p:nvSpPr>
        <p:spPr>
          <a:xfrm>
            <a:off x="2073151" y="934277"/>
            <a:ext cx="312439" cy="302837"/>
          </a:xfrm>
          <a:custGeom>
            <a:rect b="b" l="l" r="r" t="t"/>
            <a:pathLst>
              <a:path extrusionOk="0" h="9588" w="9892">
                <a:moveTo>
                  <a:pt x="3342" y="0"/>
                </a:moveTo>
                <a:cubicBezTo>
                  <a:pt x="3105" y="0"/>
                  <a:pt x="2857" y="20"/>
                  <a:pt x="2596" y="61"/>
                </a:cubicBezTo>
                <a:cubicBezTo>
                  <a:pt x="2382" y="109"/>
                  <a:pt x="2215" y="252"/>
                  <a:pt x="2132" y="466"/>
                </a:cubicBezTo>
                <a:cubicBezTo>
                  <a:pt x="1894" y="490"/>
                  <a:pt x="1644" y="561"/>
                  <a:pt x="1430" y="668"/>
                </a:cubicBezTo>
                <a:cubicBezTo>
                  <a:pt x="1739" y="907"/>
                  <a:pt x="2049" y="1157"/>
                  <a:pt x="2358" y="1407"/>
                </a:cubicBezTo>
                <a:cubicBezTo>
                  <a:pt x="2704" y="1454"/>
                  <a:pt x="3037" y="1550"/>
                  <a:pt x="3335" y="1609"/>
                </a:cubicBezTo>
                <a:cubicBezTo>
                  <a:pt x="4061" y="1752"/>
                  <a:pt x="4787" y="1942"/>
                  <a:pt x="5490" y="2169"/>
                </a:cubicBezTo>
                <a:cubicBezTo>
                  <a:pt x="5803" y="2277"/>
                  <a:pt x="5666" y="2707"/>
                  <a:pt x="5389" y="2707"/>
                </a:cubicBezTo>
                <a:cubicBezTo>
                  <a:pt x="5360" y="2707"/>
                  <a:pt x="5330" y="2703"/>
                  <a:pt x="5299" y="2693"/>
                </a:cubicBezTo>
                <a:cubicBezTo>
                  <a:pt x="4632" y="2502"/>
                  <a:pt x="3966" y="2347"/>
                  <a:pt x="3287" y="2216"/>
                </a:cubicBezTo>
                <a:lnTo>
                  <a:pt x="3287" y="2216"/>
                </a:lnTo>
                <a:cubicBezTo>
                  <a:pt x="3549" y="2478"/>
                  <a:pt x="3823" y="2728"/>
                  <a:pt x="4073" y="3002"/>
                </a:cubicBezTo>
                <a:cubicBezTo>
                  <a:pt x="5156" y="3169"/>
                  <a:pt x="6287" y="3824"/>
                  <a:pt x="7085" y="4443"/>
                </a:cubicBezTo>
                <a:cubicBezTo>
                  <a:pt x="7322" y="4618"/>
                  <a:pt x="7194" y="5023"/>
                  <a:pt x="6940" y="5023"/>
                </a:cubicBezTo>
                <a:cubicBezTo>
                  <a:pt x="6900" y="5023"/>
                  <a:pt x="6857" y="5013"/>
                  <a:pt x="6811" y="4990"/>
                </a:cubicBezTo>
                <a:cubicBezTo>
                  <a:pt x="6323" y="4752"/>
                  <a:pt x="5811" y="4538"/>
                  <a:pt x="5299" y="4348"/>
                </a:cubicBezTo>
                <a:lnTo>
                  <a:pt x="5299" y="4348"/>
                </a:lnTo>
                <a:lnTo>
                  <a:pt x="5478" y="4562"/>
                </a:lnTo>
                <a:cubicBezTo>
                  <a:pt x="5811" y="4967"/>
                  <a:pt x="6133" y="5395"/>
                  <a:pt x="6430" y="5836"/>
                </a:cubicBezTo>
                <a:cubicBezTo>
                  <a:pt x="6487" y="5746"/>
                  <a:pt x="6584" y="5695"/>
                  <a:pt x="6684" y="5695"/>
                </a:cubicBezTo>
                <a:cubicBezTo>
                  <a:pt x="6731" y="5695"/>
                  <a:pt x="6778" y="5706"/>
                  <a:pt x="6823" y="5729"/>
                </a:cubicBezTo>
                <a:lnTo>
                  <a:pt x="7918" y="6217"/>
                </a:lnTo>
                <a:cubicBezTo>
                  <a:pt x="8289" y="6376"/>
                  <a:pt x="8151" y="6910"/>
                  <a:pt x="7815" y="6910"/>
                </a:cubicBezTo>
                <a:cubicBezTo>
                  <a:pt x="7773" y="6910"/>
                  <a:pt x="7728" y="6902"/>
                  <a:pt x="7680" y="6884"/>
                </a:cubicBezTo>
                <a:lnTo>
                  <a:pt x="6906" y="6574"/>
                </a:lnTo>
                <a:lnTo>
                  <a:pt x="6906" y="6574"/>
                </a:lnTo>
                <a:cubicBezTo>
                  <a:pt x="7252" y="7098"/>
                  <a:pt x="7573" y="7622"/>
                  <a:pt x="7930" y="8146"/>
                </a:cubicBezTo>
                <a:cubicBezTo>
                  <a:pt x="8017" y="8276"/>
                  <a:pt x="7907" y="8432"/>
                  <a:pt x="7790" y="8432"/>
                </a:cubicBezTo>
                <a:cubicBezTo>
                  <a:pt x="7747" y="8432"/>
                  <a:pt x="7704" y="8411"/>
                  <a:pt x="7668" y="8360"/>
                </a:cubicBezTo>
                <a:cubicBezTo>
                  <a:pt x="7264" y="7836"/>
                  <a:pt x="6835" y="7336"/>
                  <a:pt x="6371" y="6860"/>
                </a:cubicBezTo>
                <a:lnTo>
                  <a:pt x="6371" y="6860"/>
                </a:lnTo>
                <a:cubicBezTo>
                  <a:pt x="6323" y="7098"/>
                  <a:pt x="6335" y="7336"/>
                  <a:pt x="6383" y="7574"/>
                </a:cubicBezTo>
                <a:cubicBezTo>
                  <a:pt x="6418" y="7777"/>
                  <a:pt x="6287" y="7979"/>
                  <a:pt x="6085" y="8015"/>
                </a:cubicBezTo>
                <a:cubicBezTo>
                  <a:pt x="6068" y="8017"/>
                  <a:pt x="6051" y="8017"/>
                  <a:pt x="6035" y="8017"/>
                </a:cubicBezTo>
                <a:cubicBezTo>
                  <a:pt x="5842" y="8017"/>
                  <a:pt x="5677" y="7892"/>
                  <a:pt x="5644" y="7705"/>
                </a:cubicBezTo>
                <a:cubicBezTo>
                  <a:pt x="5525" y="7229"/>
                  <a:pt x="5597" y="6729"/>
                  <a:pt x="5847" y="6300"/>
                </a:cubicBezTo>
                <a:cubicBezTo>
                  <a:pt x="5549" y="6002"/>
                  <a:pt x="5263" y="5693"/>
                  <a:pt x="4978" y="5383"/>
                </a:cubicBezTo>
                <a:cubicBezTo>
                  <a:pt x="4763" y="5157"/>
                  <a:pt x="4549" y="4931"/>
                  <a:pt x="4335" y="4705"/>
                </a:cubicBezTo>
                <a:lnTo>
                  <a:pt x="4335" y="4705"/>
                </a:lnTo>
                <a:cubicBezTo>
                  <a:pt x="4347" y="4764"/>
                  <a:pt x="4359" y="4824"/>
                  <a:pt x="4359" y="4883"/>
                </a:cubicBezTo>
                <a:cubicBezTo>
                  <a:pt x="4418" y="5264"/>
                  <a:pt x="4668" y="6264"/>
                  <a:pt x="4073" y="6372"/>
                </a:cubicBezTo>
                <a:cubicBezTo>
                  <a:pt x="4044" y="6377"/>
                  <a:pt x="4017" y="6379"/>
                  <a:pt x="3991" y="6379"/>
                </a:cubicBezTo>
                <a:cubicBezTo>
                  <a:pt x="3479" y="6379"/>
                  <a:pt x="3378" y="5425"/>
                  <a:pt x="3299" y="5074"/>
                </a:cubicBezTo>
                <a:cubicBezTo>
                  <a:pt x="3216" y="4669"/>
                  <a:pt x="3049" y="4074"/>
                  <a:pt x="3108" y="3597"/>
                </a:cubicBezTo>
                <a:cubicBezTo>
                  <a:pt x="3096" y="3562"/>
                  <a:pt x="3085" y="3514"/>
                  <a:pt x="3073" y="3478"/>
                </a:cubicBezTo>
                <a:cubicBezTo>
                  <a:pt x="2751" y="3181"/>
                  <a:pt x="2430" y="2883"/>
                  <a:pt x="2096" y="2597"/>
                </a:cubicBezTo>
                <a:lnTo>
                  <a:pt x="2096" y="2609"/>
                </a:lnTo>
                <a:cubicBezTo>
                  <a:pt x="2108" y="3038"/>
                  <a:pt x="2156" y="3455"/>
                  <a:pt x="2251" y="3883"/>
                </a:cubicBezTo>
                <a:cubicBezTo>
                  <a:pt x="2298" y="4131"/>
                  <a:pt x="2112" y="4269"/>
                  <a:pt x="1919" y="4269"/>
                </a:cubicBezTo>
                <a:cubicBezTo>
                  <a:pt x="1768" y="4269"/>
                  <a:pt x="1613" y="4185"/>
                  <a:pt x="1561" y="4002"/>
                </a:cubicBezTo>
                <a:cubicBezTo>
                  <a:pt x="1430" y="3526"/>
                  <a:pt x="1406" y="3038"/>
                  <a:pt x="1489" y="2550"/>
                </a:cubicBezTo>
                <a:cubicBezTo>
                  <a:pt x="1501" y="2419"/>
                  <a:pt x="1596" y="2312"/>
                  <a:pt x="1727" y="2288"/>
                </a:cubicBezTo>
                <a:cubicBezTo>
                  <a:pt x="1358" y="1978"/>
                  <a:pt x="977" y="1681"/>
                  <a:pt x="584" y="1407"/>
                </a:cubicBezTo>
                <a:cubicBezTo>
                  <a:pt x="275" y="1835"/>
                  <a:pt x="96" y="2347"/>
                  <a:pt x="84" y="2883"/>
                </a:cubicBezTo>
                <a:cubicBezTo>
                  <a:pt x="1" y="4764"/>
                  <a:pt x="1537" y="6264"/>
                  <a:pt x="2989" y="7229"/>
                </a:cubicBezTo>
                <a:cubicBezTo>
                  <a:pt x="4597" y="8277"/>
                  <a:pt x="6383" y="9062"/>
                  <a:pt x="8240" y="9551"/>
                </a:cubicBezTo>
                <a:cubicBezTo>
                  <a:pt x="8330" y="9575"/>
                  <a:pt x="8422" y="9587"/>
                  <a:pt x="8513" y="9587"/>
                </a:cubicBezTo>
                <a:cubicBezTo>
                  <a:pt x="9211" y="9587"/>
                  <a:pt x="9891" y="8907"/>
                  <a:pt x="9502" y="8181"/>
                </a:cubicBezTo>
                <a:cubicBezTo>
                  <a:pt x="8042" y="5441"/>
                  <a:pt x="7271" y="0"/>
                  <a:pt x="3342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4" name="Google Shape;6824;p36"/>
          <p:cNvSpPr/>
          <p:nvPr/>
        </p:nvSpPr>
        <p:spPr>
          <a:xfrm>
            <a:off x="1935156" y="877203"/>
            <a:ext cx="399740" cy="323557"/>
          </a:xfrm>
          <a:custGeom>
            <a:rect b="b" l="l" r="r" t="t"/>
            <a:pathLst>
              <a:path extrusionOk="0" h="10244" w="12656">
                <a:moveTo>
                  <a:pt x="787" y="1"/>
                </a:moveTo>
                <a:cubicBezTo>
                  <a:pt x="592" y="1"/>
                  <a:pt x="400" y="29"/>
                  <a:pt x="215" y="94"/>
                </a:cubicBezTo>
                <a:cubicBezTo>
                  <a:pt x="48" y="166"/>
                  <a:pt x="0" y="380"/>
                  <a:pt x="119" y="523"/>
                </a:cubicBezTo>
                <a:cubicBezTo>
                  <a:pt x="453" y="963"/>
                  <a:pt x="941" y="1094"/>
                  <a:pt x="1441" y="1309"/>
                </a:cubicBezTo>
                <a:cubicBezTo>
                  <a:pt x="2096" y="1571"/>
                  <a:pt x="2739" y="1868"/>
                  <a:pt x="3358" y="2214"/>
                </a:cubicBezTo>
                <a:cubicBezTo>
                  <a:pt x="3905" y="2511"/>
                  <a:pt x="4429" y="2856"/>
                  <a:pt x="4941" y="3214"/>
                </a:cubicBezTo>
                <a:cubicBezTo>
                  <a:pt x="5346" y="3499"/>
                  <a:pt x="5727" y="3785"/>
                  <a:pt x="6096" y="4095"/>
                </a:cubicBezTo>
                <a:cubicBezTo>
                  <a:pt x="5965" y="4119"/>
                  <a:pt x="5858" y="4226"/>
                  <a:pt x="5846" y="4369"/>
                </a:cubicBezTo>
                <a:cubicBezTo>
                  <a:pt x="5763" y="4845"/>
                  <a:pt x="5787" y="5333"/>
                  <a:pt x="5930" y="5809"/>
                </a:cubicBezTo>
                <a:cubicBezTo>
                  <a:pt x="5982" y="5994"/>
                  <a:pt x="6140" y="6080"/>
                  <a:pt x="6291" y="6080"/>
                </a:cubicBezTo>
                <a:cubicBezTo>
                  <a:pt x="6481" y="6080"/>
                  <a:pt x="6661" y="5943"/>
                  <a:pt x="6608" y="5690"/>
                </a:cubicBezTo>
                <a:cubicBezTo>
                  <a:pt x="6525" y="5273"/>
                  <a:pt x="6465" y="4845"/>
                  <a:pt x="6465" y="4416"/>
                </a:cubicBezTo>
                <a:lnTo>
                  <a:pt x="6465" y="4404"/>
                </a:lnTo>
                <a:cubicBezTo>
                  <a:pt x="6799" y="4690"/>
                  <a:pt x="7120" y="4988"/>
                  <a:pt x="7442" y="5285"/>
                </a:cubicBezTo>
                <a:cubicBezTo>
                  <a:pt x="7442" y="5321"/>
                  <a:pt x="7454" y="5369"/>
                  <a:pt x="7477" y="5404"/>
                </a:cubicBezTo>
                <a:cubicBezTo>
                  <a:pt x="7418" y="5893"/>
                  <a:pt x="7585" y="6476"/>
                  <a:pt x="7668" y="6881"/>
                </a:cubicBezTo>
                <a:cubicBezTo>
                  <a:pt x="7736" y="7232"/>
                  <a:pt x="7836" y="8186"/>
                  <a:pt x="8358" y="8186"/>
                </a:cubicBezTo>
                <a:cubicBezTo>
                  <a:pt x="8385" y="8186"/>
                  <a:pt x="8413" y="8184"/>
                  <a:pt x="8442" y="8179"/>
                </a:cubicBezTo>
                <a:cubicBezTo>
                  <a:pt x="9037" y="8083"/>
                  <a:pt x="8787" y="7071"/>
                  <a:pt x="8728" y="6690"/>
                </a:cubicBezTo>
                <a:cubicBezTo>
                  <a:pt x="8716" y="6643"/>
                  <a:pt x="8704" y="6571"/>
                  <a:pt x="8704" y="6512"/>
                </a:cubicBezTo>
                <a:lnTo>
                  <a:pt x="8704" y="6512"/>
                </a:lnTo>
                <a:cubicBezTo>
                  <a:pt x="8918" y="6738"/>
                  <a:pt x="9132" y="6964"/>
                  <a:pt x="9347" y="7190"/>
                </a:cubicBezTo>
                <a:cubicBezTo>
                  <a:pt x="9620" y="7500"/>
                  <a:pt x="9918" y="7809"/>
                  <a:pt x="10204" y="8107"/>
                </a:cubicBezTo>
                <a:cubicBezTo>
                  <a:pt x="9966" y="8536"/>
                  <a:pt x="9894" y="9036"/>
                  <a:pt x="10013" y="9512"/>
                </a:cubicBezTo>
                <a:cubicBezTo>
                  <a:pt x="10045" y="9694"/>
                  <a:pt x="10202" y="9827"/>
                  <a:pt x="10380" y="9827"/>
                </a:cubicBezTo>
                <a:cubicBezTo>
                  <a:pt x="10400" y="9827"/>
                  <a:pt x="10421" y="9825"/>
                  <a:pt x="10442" y="9822"/>
                </a:cubicBezTo>
                <a:cubicBezTo>
                  <a:pt x="10644" y="9786"/>
                  <a:pt x="10787" y="9595"/>
                  <a:pt x="10752" y="9381"/>
                </a:cubicBezTo>
                <a:cubicBezTo>
                  <a:pt x="10692" y="9155"/>
                  <a:pt x="10692" y="8905"/>
                  <a:pt x="10740" y="8667"/>
                </a:cubicBezTo>
                <a:lnTo>
                  <a:pt x="10740" y="8667"/>
                </a:lnTo>
                <a:cubicBezTo>
                  <a:pt x="11192" y="9143"/>
                  <a:pt x="11621" y="9655"/>
                  <a:pt x="12026" y="10179"/>
                </a:cubicBezTo>
                <a:cubicBezTo>
                  <a:pt x="12062" y="10225"/>
                  <a:pt x="12106" y="10244"/>
                  <a:pt x="12149" y="10244"/>
                </a:cubicBezTo>
                <a:cubicBezTo>
                  <a:pt x="12273" y="10244"/>
                  <a:pt x="12388" y="10085"/>
                  <a:pt x="12299" y="9953"/>
                </a:cubicBezTo>
                <a:cubicBezTo>
                  <a:pt x="11942" y="9441"/>
                  <a:pt x="11609" y="8905"/>
                  <a:pt x="11275" y="8381"/>
                </a:cubicBezTo>
                <a:lnTo>
                  <a:pt x="11275" y="8381"/>
                </a:lnTo>
                <a:lnTo>
                  <a:pt x="12049" y="8691"/>
                </a:lnTo>
                <a:cubicBezTo>
                  <a:pt x="12099" y="8711"/>
                  <a:pt x="12146" y="8721"/>
                  <a:pt x="12190" y="8721"/>
                </a:cubicBezTo>
                <a:cubicBezTo>
                  <a:pt x="12522" y="8721"/>
                  <a:pt x="12656" y="8182"/>
                  <a:pt x="12287" y="8024"/>
                </a:cubicBezTo>
                <a:lnTo>
                  <a:pt x="11192" y="7548"/>
                </a:lnTo>
                <a:cubicBezTo>
                  <a:pt x="11146" y="7525"/>
                  <a:pt x="11097" y="7514"/>
                  <a:pt x="11048" y="7514"/>
                </a:cubicBezTo>
                <a:cubicBezTo>
                  <a:pt x="10945" y="7514"/>
                  <a:pt x="10844" y="7562"/>
                  <a:pt x="10787" y="7643"/>
                </a:cubicBezTo>
                <a:cubicBezTo>
                  <a:pt x="10490" y="7202"/>
                  <a:pt x="10180" y="6774"/>
                  <a:pt x="9835" y="6369"/>
                </a:cubicBezTo>
                <a:lnTo>
                  <a:pt x="9668" y="6166"/>
                </a:lnTo>
                <a:lnTo>
                  <a:pt x="9668" y="6166"/>
                </a:lnTo>
                <a:cubicBezTo>
                  <a:pt x="10180" y="6345"/>
                  <a:pt x="10680" y="6571"/>
                  <a:pt x="11168" y="6809"/>
                </a:cubicBezTo>
                <a:cubicBezTo>
                  <a:pt x="11211" y="6829"/>
                  <a:pt x="11252" y="6838"/>
                  <a:pt x="11290" y="6838"/>
                </a:cubicBezTo>
                <a:cubicBezTo>
                  <a:pt x="11549" y="6838"/>
                  <a:pt x="11682" y="6426"/>
                  <a:pt x="11454" y="6250"/>
                </a:cubicBezTo>
                <a:cubicBezTo>
                  <a:pt x="10644" y="5631"/>
                  <a:pt x="9513" y="4976"/>
                  <a:pt x="8442" y="4809"/>
                </a:cubicBezTo>
                <a:cubicBezTo>
                  <a:pt x="8180" y="4547"/>
                  <a:pt x="7918" y="4285"/>
                  <a:pt x="7644" y="4035"/>
                </a:cubicBezTo>
                <a:lnTo>
                  <a:pt x="7644" y="4035"/>
                </a:lnTo>
                <a:cubicBezTo>
                  <a:pt x="8323" y="4154"/>
                  <a:pt x="9001" y="4309"/>
                  <a:pt x="9668" y="4511"/>
                </a:cubicBezTo>
                <a:cubicBezTo>
                  <a:pt x="9696" y="4519"/>
                  <a:pt x="9723" y="4523"/>
                  <a:pt x="9749" y="4523"/>
                </a:cubicBezTo>
                <a:cubicBezTo>
                  <a:pt x="10030" y="4523"/>
                  <a:pt x="10163" y="4086"/>
                  <a:pt x="9847" y="3988"/>
                </a:cubicBezTo>
                <a:cubicBezTo>
                  <a:pt x="9144" y="3749"/>
                  <a:pt x="8430" y="3571"/>
                  <a:pt x="7704" y="3416"/>
                </a:cubicBezTo>
                <a:cubicBezTo>
                  <a:pt x="7406" y="3357"/>
                  <a:pt x="7061" y="3273"/>
                  <a:pt x="6715" y="3214"/>
                </a:cubicBezTo>
                <a:cubicBezTo>
                  <a:pt x="6418" y="2964"/>
                  <a:pt x="6096" y="2714"/>
                  <a:pt x="5787" y="2475"/>
                </a:cubicBezTo>
                <a:cubicBezTo>
                  <a:pt x="5048" y="1928"/>
                  <a:pt x="4263" y="1440"/>
                  <a:pt x="3453" y="1011"/>
                </a:cubicBezTo>
                <a:cubicBezTo>
                  <a:pt x="2698" y="619"/>
                  <a:pt x="1701" y="1"/>
                  <a:pt x="787" y="1"/>
                </a:cubicBezTo>
                <a:close/>
              </a:path>
            </a:pathLst>
          </a:custGeom>
          <a:solidFill>
            <a:srgbClr val="8E4D1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5" name="Google Shape;6825;p36"/>
          <p:cNvSpPr/>
          <p:nvPr/>
        </p:nvSpPr>
        <p:spPr>
          <a:xfrm>
            <a:off x="2387169" y="2368236"/>
            <a:ext cx="55684" cy="54168"/>
          </a:xfrm>
          <a:custGeom>
            <a:rect b="b" l="l" r="r" t="t"/>
            <a:pathLst>
              <a:path extrusionOk="0" h="1715" w="1763">
                <a:moveTo>
                  <a:pt x="1013" y="0"/>
                </a:moveTo>
                <a:lnTo>
                  <a:pt x="810" y="24"/>
                </a:lnTo>
                <a:cubicBezTo>
                  <a:pt x="679" y="60"/>
                  <a:pt x="560" y="131"/>
                  <a:pt x="465" y="226"/>
                </a:cubicBezTo>
                <a:lnTo>
                  <a:pt x="298" y="369"/>
                </a:lnTo>
                <a:cubicBezTo>
                  <a:pt x="1" y="679"/>
                  <a:pt x="1" y="1167"/>
                  <a:pt x="298" y="1477"/>
                </a:cubicBezTo>
                <a:lnTo>
                  <a:pt x="453" y="1608"/>
                </a:lnTo>
                <a:cubicBezTo>
                  <a:pt x="572" y="1679"/>
                  <a:pt x="715" y="1715"/>
                  <a:pt x="858" y="1715"/>
                </a:cubicBezTo>
                <a:lnTo>
                  <a:pt x="1060" y="1679"/>
                </a:lnTo>
                <a:cubicBezTo>
                  <a:pt x="1191" y="1643"/>
                  <a:pt x="1310" y="1572"/>
                  <a:pt x="1405" y="1477"/>
                </a:cubicBezTo>
                <a:lnTo>
                  <a:pt x="1394" y="1477"/>
                </a:lnTo>
                <a:lnTo>
                  <a:pt x="1548" y="1310"/>
                </a:lnTo>
                <a:cubicBezTo>
                  <a:pt x="1679" y="1155"/>
                  <a:pt x="1763" y="965"/>
                  <a:pt x="1763" y="762"/>
                </a:cubicBezTo>
                <a:cubicBezTo>
                  <a:pt x="1763" y="560"/>
                  <a:pt x="1679" y="369"/>
                  <a:pt x="1548" y="226"/>
                </a:cubicBezTo>
                <a:lnTo>
                  <a:pt x="1394" y="107"/>
                </a:lnTo>
                <a:cubicBezTo>
                  <a:pt x="1275" y="36"/>
                  <a:pt x="1144" y="0"/>
                  <a:pt x="101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6" name="Google Shape;6826;p36"/>
          <p:cNvSpPr/>
          <p:nvPr/>
        </p:nvSpPr>
        <p:spPr>
          <a:xfrm>
            <a:off x="1400391" y="3506939"/>
            <a:ext cx="56821" cy="54547"/>
          </a:xfrm>
          <a:custGeom>
            <a:rect b="b" l="l" r="r" t="t"/>
            <a:pathLst>
              <a:path extrusionOk="0" h="1727" w="1799">
                <a:moveTo>
                  <a:pt x="1013" y="0"/>
                </a:moveTo>
                <a:lnTo>
                  <a:pt x="810" y="24"/>
                </a:lnTo>
                <a:cubicBezTo>
                  <a:pt x="679" y="60"/>
                  <a:pt x="560" y="131"/>
                  <a:pt x="477" y="226"/>
                </a:cubicBezTo>
                <a:lnTo>
                  <a:pt x="298" y="369"/>
                </a:lnTo>
                <a:cubicBezTo>
                  <a:pt x="1" y="691"/>
                  <a:pt x="1" y="1179"/>
                  <a:pt x="298" y="1489"/>
                </a:cubicBezTo>
                <a:lnTo>
                  <a:pt x="453" y="1608"/>
                </a:lnTo>
                <a:cubicBezTo>
                  <a:pt x="572" y="1679"/>
                  <a:pt x="715" y="1715"/>
                  <a:pt x="858" y="1727"/>
                </a:cubicBezTo>
                <a:lnTo>
                  <a:pt x="1060" y="1691"/>
                </a:lnTo>
                <a:cubicBezTo>
                  <a:pt x="1191" y="1655"/>
                  <a:pt x="1310" y="1584"/>
                  <a:pt x="1417" y="1489"/>
                </a:cubicBezTo>
                <a:lnTo>
                  <a:pt x="1405" y="1489"/>
                </a:lnTo>
                <a:lnTo>
                  <a:pt x="1548" y="1310"/>
                </a:lnTo>
                <a:cubicBezTo>
                  <a:pt x="1620" y="1250"/>
                  <a:pt x="1679" y="1155"/>
                  <a:pt x="1703" y="1072"/>
                </a:cubicBezTo>
                <a:cubicBezTo>
                  <a:pt x="1798" y="881"/>
                  <a:pt x="1798" y="655"/>
                  <a:pt x="1703" y="476"/>
                </a:cubicBezTo>
                <a:cubicBezTo>
                  <a:pt x="1679" y="381"/>
                  <a:pt x="1620" y="286"/>
                  <a:pt x="1548" y="226"/>
                </a:cubicBezTo>
                <a:lnTo>
                  <a:pt x="1394" y="107"/>
                </a:lnTo>
                <a:cubicBezTo>
                  <a:pt x="1286" y="36"/>
                  <a:pt x="1144" y="0"/>
                  <a:pt x="101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7" name="Google Shape;6827;p36"/>
          <p:cNvSpPr/>
          <p:nvPr/>
        </p:nvSpPr>
        <p:spPr>
          <a:xfrm>
            <a:off x="2332654" y="1366391"/>
            <a:ext cx="58685" cy="45546"/>
          </a:xfrm>
          <a:custGeom>
            <a:rect b="b" l="l" r="r" t="t"/>
            <a:pathLst>
              <a:path extrusionOk="0" h="1442" w="1858">
                <a:moveTo>
                  <a:pt x="929" y="1"/>
                </a:moveTo>
                <a:cubicBezTo>
                  <a:pt x="0" y="1"/>
                  <a:pt x="0" y="1442"/>
                  <a:pt x="929" y="1442"/>
                </a:cubicBezTo>
                <a:cubicBezTo>
                  <a:pt x="1858" y="1442"/>
                  <a:pt x="1858" y="1"/>
                  <a:pt x="929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8" name="Google Shape;6828;p36"/>
          <p:cNvSpPr/>
          <p:nvPr/>
        </p:nvSpPr>
        <p:spPr>
          <a:xfrm>
            <a:off x="2662433" y="1628831"/>
            <a:ext cx="62096" cy="64844"/>
          </a:xfrm>
          <a:custGeom>
            <a:rect b="b" l="l" r="r" t="t"/>
            <a:pathLst>
              <a:path extrusionOk="0" h="2053" w="1966">
                <a:moveTo>
                  <a:pt x="1036" y="0"/>
                </a:moveTo>
                <a:cubicBezTo>
                  <a:pt x="1020" y="0"/>
                  <a:pt x="1005" y="1"/>
                  <a:pt x="989" y="3"/>
                </a:cubicBezTo>
                <a:lnTo>
                  <a:pt x="739" y="38"/>
                </a:lnTo>
                <a:lnTo>
                  <a:pt x="513" y="134"/>
                </a:lnTo>
                <a:cubicBezTo>
                  <a:pt x="310" y="264"/>
                  <a:pt x="156" y="455"/>
                  <a:pt x="84" y="693"/>
                </a:cubicBezTo>
                <a:cubicBezTo>
                  <a:pt x="84" y="705"/>
                  <a:pt x="72" y="717"/>
                  <a:pt x="60" y="729"/>
                </a:cubicBezTo>
                <a:cubicBezTo>
                  <a:pt x="49" y="788"/>
                  <a:pt x="37" y="848"/>
                  <a:pt x="37" y="907"/>
                </a:cubicBezTo>
                <a:cubicBezTo>
                  <a:pt x="1" y="1026"/>
                  <a:pt x="13" y="1157"/>
                  <a:pt x="49" y="1288"/>
                </a:cubicBezTo>
                <a:lnTo>
                  <a:pt x="49" y="1312"/>
                </a:lnTo>
                <a:lnTo>
                  <a:pt x="72" y="1360"/>
                </a:lnTo>
                <a:lnTo>
                  <a:pt x="168" y="1586"/>
                </a:lnTo>
                <a:cubicBezTo>
                  <a:pt x="215" y="1693"/>
                  <a:pt x="299" y="1777"/>
                  <a:pt x="406" y="1848"/>
                </a:cubicBezTo>
                <a:cubicBezTo>
                  <a:pt x="465" y="1908"/>
                  <a:pt x="537" y="1943"/>
                  <a:pt x="620" y="1967"/>
                </a:cubicBezTo>
                <a:cubicBezTo>
                  <a:pt x="713" y="2019"/>
                  <a:pt x="825" y="2053"/>
                  <a:pt x="931" y="2053"/>
                </a:cubicBezTo>
                <a:cubicBezTo>
                  <a:pt x="946" y="2053"/>
                  <a:pt x="962" y="2052"/>
                  <a:pt x="977" y="2050"/>
                </a:cubicBezTo>
                <a:lnTo>
                  <a:pt x="1227" y="2015"/>
                </a:lnTo>
                <a:lnTo>
                  <a:pt x="1453" y="1919"/>
                </a:lnTo>
                <a:cubicBezTo>
                  <a:pt x="1668" y="1788"/>
                  <a:pt x="1823" y="1586"/>
                  <a:pt x="1894" y="1360"/>
                </a:cubicBezTo>
                <a:lnTo>
                  <a:pt x="1906" y="1360"/>
                </a:lnTo>
                <a:cubicBezTo>
                  <a:pt x="1906" y="1348"/>
                  <a:pt x="1906" y="1324"/>
                  <a:pt x="1918" y="1312"/>
                </a:cubicBezTo>
                <a:lnTo>
                  <a:pt x="1918" y="1288"/>
                </a:lnTo>
                <a:cubicBezTo>
                  <a:pt x="1965" y="1157"/>
                  <a:pt x="1965" y="1026"/>
                  <a:pt x="1942" y="907"/>
                </a:cubicBezTo>
                <a:cubicBezTo>
                  <a:pt x="1930" y="848"/>
                  <a:pt x="1930" y="788"/>
                  <a:pt x="1906" y="741"/>
                </a:cubicBezTo>
                <a:lnTo>
                  <a:pt x="1894" y="693"/>
                </a:lnTo>
                <a:cubicBezTo>
                  <a:pt x="1858" y="622"/>
                  <a:pt x="1834" y="550"/>
                  <a:pt x="1799" y="467"/>
                </a:cubicBezTo>
                <a:cubicBezTo>
                  <a:pt x="1739" y="360"/>
                  <a:pt x="1656" y="264"/>
                  <a:pt x="1561" y="205"/>
                </a:cubicBezTo>
                <a:cubicBezTo>
                  <a:pt x="1501" y="145"/>
                  <a:pt x="1430" y="110"/>
                  <a:pt x="1346" y="86"/>
                </a:cubicBezTo>
                <a:cubicBezTo>
                  <a:pt x="1253" y="34"/>
                  <a:pt x="1142" y="0"/>
                  <a:pt x="1036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9" name="Google Shape;6829;p36"/>
          <p:cNvSpPr/>
          <p:nvPr/>
        </p:nvSpPr>
        <p:spPr>
          <a:xfrm>
            <a:off x="2087838" y="667700"/>
            <a:ext cx="60201" cy="47030"/>
          </a:xfrm>
          <a:custGeom>
            <a:rect b="b" l="l" r="r" t="t"/>
            <a:pathLst>
              <a:path extrusionOk="0" h="1489" w="1906">
                <a:moveTo>
                  <a:pt x="953" y="0"/>
                </a:moveTo>
                <a:cubicBezTo>
                  <a:pt x="0" y="0"/>
                  <a:pt x="0" y="1489"/>
                  <a:pt x="953" y="1489"/>
                </a:cubicBezTo>
                <a:cubicBezTo>
                  <a:pt x="1905" y="1489"/>
                  <a:pt x="1905" y="0"/>
                  <a:pt x="95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0" name="Google Shape;6830;p36"/>
          <p:cNvSpPr/>
          <p:nvPr/>
        </p:nvSpPr>
        <p:spPr>
          <a:xfrm>
            <a:off x="1633172" y="1064818"/>
            <a:ext cx="60580" cy="47030"/>
          </a:xfrm>
          <a:custGeom>
            <a:rect b="b" l="l" r="r" t="t"/>
            <a:pathLst>
              <a:path extrusionOk="0" h="1489" w="1918">
                <a:moveTo>
                  <a:pt x="965" y="0"/>
                </a:moveTo>
                <a:cubicBezTo>
                  <a:pt x="1" y="0"/>
                  <a:pt x="1" y="1488"/>
                  <a:pt x="965" y="1488"/>
                </a:cubicBezTo>
                <a:cubicBezTo>
                  <a:pt x="1917" y="1488"/>
                  <a:pt x="1917" y="0"/>
                  <a:pt x="96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1" name="Google Shape;6831;p36"/>
          <p:cNvSpPr/>
          <p:nvPr/>
        </p:nvSpPr>
        <p:spPr>
          <a:xfrm>
            <a:off x="1482765" y="1685305"/>
            <a:ext cx="60548" cy="47030"/>
          </a:xfrm>
          <a:custGeom>
            <a:rect b="b" l="l" r="r" t="t"/>
            <a:pathLst>
              <a:path extrusionOk="0" h="1489" w="1917">
                <a:moveTo>
                  <a:pt x="964" y="0"/>
                </a:moveTo>
                <a:cubicBezTo>
                  <a:pt x="0" y="0"/>
                  <a:pt x="0" y="1489"/>
                  <a:pt x="964" y="1489"/>
                </a:cubicBezTo>
                <a:cubicBezTo>
                  <a:pt x="1917" y="1489"/>
                  <a:pt x="1917" y="0"/>
                  <a:pt x="964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2" name="Google Shape;6832;p36"/>
          <p:cNvSpPr/>
          <p:nvPr/>
        </p:nvSpPr>
        <p:spPr>
          <a:xfrm>
            <a:off x="2223591" y="2161007"/>
            <a:ext cx="50789" cy="54295"/>
          </a:xfrm>
          <a:custGeom>
            <a:rect b="b" l="l" r="r" t="t"/>
            <a:pathLst>
              <a:path extrusionOk="0" h="1719" w="1608">
                <a:moveTo>
                  <a:pt x="798" y="1"/>
                </a:moveTo>
                <a:lnTo>
                  <a:pt x="608" y="25"/>
                </a:lnTo>
                <a:lnTo>
                  <a:pt x="429" y="108"/>
                </a:lnTo>
                <a:cubicBezTo>
                  <a:pt x="346" y="144"/>
                  <a:pt x="274" y="215"/>
                  <a:pt x="227" y="299"/>
                </a:cubicBezTo>
                <a:cubicBezTo>
                  <a:pt x="155" y="370"/>
                  <a:pt x="107" y="453"/>
                  <a:pt x="84" y="549"/>
                </a:cubicBezTo>
                <a:lnTo>
                  <a:pt x="84" y="560"/>
                </a:lnTo>
                <a:lnTo>
                  <a:pt x="36" y="703"/>
                </a:lnTo>
                <a:cubicBezTo>
                  <a:pt x="0" y="810"/>
                  <a:pt x="0" y="918"/>
                  <a:pt x="24" y="1025"/>
                </a:cubicBezTo>
                <a:cubicBezTo>
                  <a:pt x="24" y="1132"/>
                  <a:pt x="60" y="1227"/>
                  <a:pt x="119" y="1322"/>
                </a:cubicBezTo>
                <a:lnTo>
                  <a:pt x="238" y="1477"/>
                </a:lnTo>
                <a:cubicBezTo>
                  <a:pt x="334" y="1584"/>
                  <a:pt x="453" y="1644"/>
                  <a:pt x="596" y="1692"/>
                </a:cubicBezTo>
                <a:cubicBezTo>
                  <a:pt x="661" y="1709"/>
                  <a:pt x="733" y="1718"/>
                  <a:pt x="804" y="1718"/>
                </a:cubicBezTo>
                <a:cubicBezTo>
                  <a:pt x="875" y="1718"/>
                  <a:pt x="947" y="1709"/>
                  <a:pt x="1012" y="1692"/>
                </a:cubicBezTo>
                <a:cubicBezTo>
                  <a:pt x="1120" y="1656"/>
                  <a:pt x="1215" y="1608"/>
                  <a:pt x="1286" y="1537"/>
                </a:cubicBezTo>
                <a:cubicBezTo>
                  <a:pt x="1370" y="1477"/>
                  <a:pt x="1441" y="1406"/>
                  <a:pt x="1489" y="1311"/>
                </a:cubicBezTo>
                <a:lnTo>
                  <a:pt x="1572" y="1120"/>
                </a:lnTo>
                <a:cubicBezTo>
                  <a:pt x="1608" y="989"/>
                  <a:pt x="1608" y="834"/>
                  <a:pt x="1572" y="703"/>
                </a:cubicBezTo>
                <a:lnTo>
                  <a:pt x="1512" y="549"/>
                </a:lnTo>
                <a:cubicBezTo>
                  <a:pt x="1489" y="489"/>
                  <a:pt x="1465" y="429"/>
                  <a:pt x="1441" y="370"/>
                </a:cubicBezTo>
                <a:cubicBezTo>
                  <a:pt x="1393" y="287"/>
                  <a:pt x="1334" y="215"/>
                  <a:pt x="1250" y="168"/>
                </a:cubicBezTo>
                <a:cubicBezTo>
                  <a:pt x="1203" y="120"/>
                  <a:pt x="1155" y="84"/>
                  <a:pt x="1084" y="72"/>
                </a:cubicBezTo>
                <a:cubicBezTo>
                  <a:pt x="1000" y="25"/>
                  <a:pt x="905" y="1"/>
                  <a:pt x="798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3" name="Google Shape;6833;p36"/>
          <p:cNvSpPr/>
          <p:nvPr/>
        </p:nvSpPr>
        <p:spPr>
          <a:xfrm>
            <a:off x="3316400" y="2187949"/>
            <a:ext cx="268188" cy="164147"/>
          </a:xfrm>
          <a:custGeom>
            <a:rect b="b" l="l" r="r" t="t"/>
            <a:pathLst>
              <a:path extrusionOk="0" h="5197" w="8491">
                <a:moveTo>
                  <a:pt x="5635" y="1"/>
                </a:moveTo>
                <a:cubicBezTo>
                  <a:pt x="5385" y="1"/>
                  <a:pt x="5128" y="91"/>
                  <a:pt x="4930" y="255"/>
                </a:cubicBezTo>
                <a:cubicBezTo>
                  <a:pt x="4561" y="553"/>
                  <a:pt x="4240" y="910"/>
                  <a:pt x="4001" y="1315"/>
                </a:cubicBezTo>
                <a:cubicBezTo>
                  <a:pt x="3489" y="1720"/>
                  <a:pt x="2882" y="1993"/>
                  <a:pt x="2251" y="2124"/>
                </a:cubicBezTo>
                <a:cubicBezTo>
                  <a:pt x="1549" y="2279"/>
                  <a:pt x="799" y="2446"/>
                  <a:pt x="382" y="3065"/>
                </a:cubicBezTo>
                <a:cubicBezTo>
                  <a:pt x="13" y="3613"/>
                  <a:pt x="1" y="4113"/>
                  <a:pt x="215" y="4541"/>
                </a:cubicBezTo>
                <a:cubicBezTo>
                  <a:pt x="263" y="4327"/>
                  <a:pt x="382" y="4148"/>
                  <a:pt x="560" y="4029"/>
                </a:cubicBezTo>
                <a:cubicBezTo>
                  <a:pt x="549" y="3910"/>
                  <a:pt x="620" y="3803"/>
                  <a:pt x="727" y="3767"/>
                </a:cubicBezTo>
                <a:cubicBezTo>
                  <a:pt x="1910" y="3215"/>
                  <a:pt x="3466" y="2919"/>
                  <a:pt x="4800" y="2919"/>
                </a:cubicBezTo>
                <a:cubicBezTo>
                  <a:pt x="4876" y="2919"/>
                  <a:pt x="4951" y="2920"/>
                  <a:pt x="5025" y="2922"/>
                </a:cubicBezTo>
                <a:cubicBezTo>
                  <a:pt x="5728" y="2946"/>
                  <a:pt x="6490" y="3172"/>
                  <a:pt x="7002" y="3636"/>
                </a:cubicBezTo>
                <a:cubicBezTo>
                  <a:pt x="7597" y="3791"/>
                  <a:pt x="7990" y="4375"/>
                  <a:pt x="8085" y="5053"/>
                </a:cubicBezTo>
                <a:cubicBezTo>
                  <a:pt x="8097" y="5101"/>
                  <a:pt x="8097" y="5149"/>
                  <a:pt x="8085" y="5196"/>
                </a:cubicBezTo>
                <a:cubicBezTo>
                  <a:pt x="8347" y="5053"/>
                  <a:pt x="8490" y="4768"/>
                  <a:pt x="8454" y="4482"/>
                </a:cubicBezTo>
                <a:cubicBezTo>
                  <a:pt x="8419" y="4268"/>
                  <a:pt x="8359" y="4053"/>
                  <a:pt x="8252" y="3875"/>
                </a:cubicBezTo>
                <a:cubicBezTo>
                  <a:pt x="8228" y="3803"/>
                  <a:pt x="8216" y="3732"/>
                  <a:pt x="8192" y="3672"/>
                </a:cubicBezTo>
                <a:cubicBezTo>
                  <a:pt x="8038" y="3291"/>
                  <a:pt x="7764" y="2970"/>
                  <a:pt x="7430" y="2744"/>
                </a:cubicBezTo>
                <a:cubicBezTo>
                  <a:pt x="7395" y="2708"/>
                  <a:pt x="7371" y="2672"/>
                  <a:pt x="7347" y="2624"/>
                </a:cubicBezTo>
                <a:cubicBezTo>
                  <a:pt x="6954" y="2005"/>
                  <a:pt x="6656" y="1339"/>
                  <a:pt x="6466" y="624"/>
                </a:cubicBezTo>
                <a:cubicBezTo>
                  <a:pt x="6346" y="193"/>
                  <a:pt x="5999" y="1"/>
                  <a:pt x="5635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4" name="Google Shape;6834;p36"/>
          <p:cNvSpPr/>
          <p:nvPr/>
        </p:nvSpPr>
        <p:spPr>
          <a:xfrm>
            <a:off x="3319053" y="2280146"/>
            <a:ext cx="253501" cy="99777"/>
          </a:xfrm>
          <a:custGeom>
            <a:rect b="b" l="l" r="r" t="t"/>
            <a:pathLst>
              <a:path extrusionOk="0" h="3159" w="8026">
                <a:moveTo>
                  <a:pt x="4716" y="0"/>
                </a:moveTo>
                <a:cubicBezTo>
                  <a:pt x="3382" y="0"/>
                  <a:pt x="1826" y="296"/>
                  <a:pt x="643" y="848"/>
                </a:cubicBezTo>
                <a:cubicBezTo>
                  <a:pt x="536" y="884"/>
                  <a:pt x="465" y="991"/>
                  <a:pt x="476" y="1110"/>
                </a:cubicBezTo>
                <a:cubicBezTo>
                  <a:pt x="298" y="1229"/>
                  <a:pt x="179" y="1408"/>
                  <a:pt x="131" y="1622"/>
                </a:cubicBezTo>
                <a:cubicBezTo>
                  <a:pt x="0" y="2063"/>
                  <a:pt x="274" y="2515"/>
                  <a:pt x="727" y="2622"/>
                </a:cubicBezTo>
                <a:cubicBezTo>
                  <a:pt x="1691" y="2837"/>
                  <a:pt x="2667" y="2992"/>
                  <a:pt x="3655" y="3075"/>
                </a:cubicBezTo>
                <a:cubicBezTo>
                  <a:pt x="3715" y="2444"/>
                  <a:pt x="3858" y="1813"/>
                  <a:pt x="4084" y="1218"/>
                </a:cubicBezTo>
                <a:cubicBezTo>
                  <a:pt x="4151" y="1048"/>
                  <a:pt x="4304" y="974"/>
                  <a:pt x="4465" y="974"/>
                </a:cubicBezTo>
                <a:cubicBezTo>
                  <a:pt x="4678" y="974"/>
                  <a:pt x="4904" y="1103"/>
                  <a:pt x="4965" y="1313"/>
                </a:cubicBezTo>
                <a:cubicBezTo>
                  <a:pt x="5108" y="1920"/>
                  <a:pt x="5179" y="2539"/>
                  <a:pt x="5156" y="3158"/>
                </a:cubicBezTo>
                <a:cubicBezTo>
                  <a:pt x="5560" y="3158"/>
                  <a:pt x="5977" y="3158"/>
                  <a:pt x="6382" y="3146"/>
                </a:cubicBezTo>
                <a:cubicBezTo>
                  <a:pt x="6477" y="3146"/>
                  <a:pt x="6584" y="3134"/>
                  <a:pt x="6680" y="3123"/>
                </a:cubicBezTo>
                <a:cubicBezTo>
                  <a:pt x="6834" y="3111"/>
                  <a:pt x="6965" y="3111"/>
                  <a:pt x="7108" y="3099"/>
                </a:cubicBezTo>
                <a:cubicBezTo>
                  <a:pt x="7525" y="3063"/>
                  <a:pt x="7989" y="2730"/>
                  <a:pt x="8013" y="2289"/>
                </a:cubicBezTo>
                <a:cubicBezTo>
                  <a:pt x="8025" y="2230"/>
                  <a:pt x="8013" y="2182"/>
                  <a:pt x="8013" y="2134"/>
                </a:cubicBezTo>
                <a:cubicBezTo>
                  <a:pt x="7906" y="1456"/>
                  <a:pt x="7513" y="872"/>
                  <a:pt x="6918" y="729"/>
                </a:cubicBezTo>
                <a:cubicBezTo>
                  <a:pt x="6406" y="253"/>
                  <a:pt x="5644" y="27"/>
                  <a:pt x="4941" y="3"/>
                </a:cubicBezTo>
                <a:cubicBezTo>
                  <a:pt x="4867" y="1"/>
                  <a:pt x="4792" y="0"/>
                  <a:pt x="4716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5" name="Google Shape;6835;p36"/>
          <p:cNvSpPr/>
          <p:nvPr/>
        </p:nvSpPr>
        <p:spPr>
          <a:xfrm>
            <a:off x="3419841" y="2310878"/>
            <a:ext cx="62823" cy="261776"/>
          </a:xfrm>
          <a:custGeom>
            <a:rect b="b" l="l" r="r" t="t"/>
            <a:pathLst>
              <a:path extrusionOk="0" h="8288" w="1989">
                <a:moveTo>
                  <a:pt x="1271" y="1"/>
                </a:moveTo>
                <a:cubicBezTo>
                  <a:pt x="1109" y="1"/>
                  <a:pt x="953" y="75"/>
                  <a:pt x="881" y="245"/>
                </a:cubicBezTo>
                <a:cubicBezTo>
                  <a:pt x="655" y="840"/>
                  <a:pt x="512" y="1471"/>
                  <a:pt x="453" y="2102"/>
                </a:cubicBezTo>
                <a:cubicBezTo>
                  <a:pt x="381" y="2828"/>
                  <a:pt x="357" y="3566"/>
                  <a:pt x="310" y="4269"/>
                </a:cubicBezTo>
                <a:cubicBezTo>
                  <a:pt x="250" y="4948"/>
                  <a:pt x="214" y="5626"/>
                  <a:pt x="179" y="6293"/>
                </a:cubicBezTo>
                <a:cubicBezTo>
                  <a:pt x="131" y="7007"/>
                  <a:pt x="0" y="7555"/>
                  <a:pt x="476" y="8126"/>
                </a:cubicBezTo>
                <a:cubicBezTo>
                  <a:pt x="568" y="8240"/>
                  <a:pt x="702" y="8287"/>
                  <a:pt x="839" y="8287"/>
                </a:cubicBezTo>
                <a:cubicBezTo>
                  <a:pt x="1004" y="8287"/>
                  <a:pt x="1175" y="8219"/>
                  <a:pt x="1286" y="8115"/>
                </a:cubicBezTo>
                <a:cubicBezTo>
                  <a:pt x="1738" y="7674"/>
                  <a:pt x="1679" y="7126"/>
                  <a:pt x="1715" y="6531"/>
                </a:cubicBezTo>
                <a:cubicBezTo>
                  <a:pt x="1762" y="5805"/>
                  <a:pt x="1810" y="5090"/>
                  <a:pt x="1846" y="4364"/>
                </a:cubicBezTo>
                <a:cubicBezTo>
                  <a:pt x="1881" y="3662"/>
                  <a:pt x="1953" y="2923"/>
                  <a:pt x="1965" y="2185"/>
                </a:cubicBezTo>
                <a:cubicBezTo>
                  <a:pt x="1988" y="1566"/>
                  <a:pt x="1917" y="947"/>
                  <a:pt x="1762" y="340"/>
                </a:cubicBezTo>
                <a:cubicBezTo>
                  <a:pt x="1708" y="130"/>
                  <a:pt x="1484" y="1"/>
                  <a:pt x="1271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6" name="Google Shape;6836;p36"/>
          <p:cNvSpPr/>
          <p:nvPr/>
        </p:nvSpPr>
        <p:spPr>
          <a:xfrm>
            <a:off x="1038237" y="1410547"/>
            <a:ext cx="267809" cy="163863"/>
          </a:xfrm>
          <a:custGeom>
            <a:rect b="b" l="l" r="r" t="t"/>
            <a:pathLst>
              <a:path extrusionOk="0" h="5188" w="8479">
                <a:moveTo>
                  <a:pt x="5629" y="0"/>
                </a:moveTo>
                <a:cubicBezTo>
                  <a:pt x="5378" y="0"/>
                  <a:pt x="5118" y="92"/>
                  <a:pt x="4918" y="258"/>
                </a:cubicBezTo>
                <a:cubicBezTo>
                  <a:pt x="4549" y="556"/>
                  <a:pt x="4228" y="901"/>
                  <a:pt x="3989" y="1306"/>
                </a:cubicBezTo>
                <a:cubicBezTo>
                  <a:pt x="3477" y="1711"/>
                  <a:pt x="2870" y="1984"/>
                  <a:pt x="2239" y="2115"/>
                </a:cubicBezTo>
                <a:cubicBezTo>
                  <a:pt x="1549" y="2270"/>
                  <a:pt x="799" y="2437"/>
                  <a:pt x="370" y="3056"/>
                </a:cubicBezTo>
                <a:cubicBezTo>
                  <a:pt x="1" y="3604"/>
                  <a:pt x="1" y="4104"/>
                  <a:pt x="203" y="4532"/>
                </a:cubicBezTo>
                <a:cubicBezTo>
                  <a:pt x="251" y="4318"/>
                  <a:pt x="382" y="4139"/>
                  <a:pt x="560" y="4020"/>
                </a:cubicBezTo>
                <a:cubicBezTo>
                  <a:pt x="549" y="3901"/>
                  <a:pt x="608" y="3794"/>
                  <a:pt x="715" y="3758"/>
                </a:cubicBezTo>
                <a:cubicBezTo>
                  <a:pt x="1898" y="3206"/>
                  <a:pt x="3454" y="2910"/>
                  <a:pt x="4788" y="2910"/>
                </a:cubicBezTo>
                <a:cubicBezTo>
                  <a:pt x="4864" y="2910"/>
                  <a:pt x="4939" y="2911"/>
                  <a:pt x="5013" y="2913"/>
                </a:cubicBezTo>
                <a:cubicBezTo>
                  <a:pt x="5716" y="2937"/>
                  <a:pt x="6478" y="3151"/>
                  <a:pt x="7002" y="3627"/>
                </a:cubicBezTo>
                <a:cubicBezTo>
                  <a:pt x="7585" y="3782"/>
                  <a:pt x="7978" y="4366"/>
                  <a:pt x="8085" y="5044"/>
                </a:cubicBezTo>
                <a:cubicBezTo>
                  <a:pt x="8085" y="5092"/>
                  <a:pt x="8085" y="5140"/>
                  <a:pt x="8085" y="5187"/>
                </a:cubicBezTo>
                <a:cubicBezTo>
                  <a:pt x="8335" y="5056"/>
                  <a:pt x="8478" y="4770"/>
                  <a:pt x="8442" y="4473"/>
                </a:cubicBezTo>
                <a:cubicBezTo>
                  <a:pt x="8407" y="4258"/>
                  <a:pt x="8347" y="4056"/>
                  <a:pt x="8240" y="3866"/>
                </a:cubicBezTo>
                <a:cubicBezTo>
                  <a:pt x="8228" y="3794"/>
                  <a:pt x="8204" y="3735"/>
                  <a:pt x="8180" y="3663"/>
                </a:cubicBezTo>
                <a:cubicBezTo>
                  <a:pt x="8026" y="3294"/>
                  <a:pt x="7752" y="2973"/>
                  <a:pt x="7418" y="2746"/>
                </a:cubicBezTo>
                <a:cubicBezTo>
                  <a:pt x="7383" y="2699"/>
                  <a:pt x="7359" y="2663"/>
                  <a:pt x="7335" y="2627"/>
                </a:cubicBezTo>
                <a:cubicBezTo>
                  <a:pt x="6942" y="2008"/>
                  <a:pt x="6645" y="1330"/>
                  <a:pt x="6454" y="627"/>
                </a:cubicBezTo>
                <a:cubicBezTo>
                  <a:pt x="6334" y="191"/>
                  <a:pt x="5991" y="0"/>
                  <a:pt x="5629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7" name="Google Shape;6837;p36"/>
          <p:cNvSpPr/>
          <p:nvPr/>
        </p:nvSpPr>
        <p:spPr>
          <a:xfrm>
            <a:off x="1040890" y="1502807"/>
            <a:ext cx="252743" cy="99430"/>
          </a:xfrm>
          <a:custGeom>
            <a:rect b="b" l="l" r="r" t="t"/>
            <a:pathLst>
              <a:path extrusionOk="0" h="3148" w="8002">
                <a:moveTo>
                  <a:pt x="4696" y="1"/>
                </a:moveTo>
                <a:cubicBezTo>
                  <a:pt x="3364" y="1"/>
                  <a:pt x="1812" y="286"/>
                  <a:pt x="631" y="837"/>
                </a:cubicBezTo>
                <a:cubicBezTo>
                  <a:pt x="524" y="885"/>
                  <a:pt x="453" y="992"/>
                  <a:pt x="465" y="1099"/>
                </a:cubicBezTo>
                <a:cubicBezTo>
                  <a:pt x="286" y="1218"/>
                  <a:pt x="167" y="1409"/>
                  <a:pt x="119" y="1611"/>
                </a:cubicBezTo>
                <a:cubicBezTo>
                  <a:pt x="0" y="2052"/>
                  <a:pt x="262" y="2516"/>
                  <a:pt x="715" y="2611"/>
                </a:cubicBezTo>
                <a:cubicBezTo>
                  <a:pt x="1679" y="2838"/>
                  <a:pt x="2655" y="2992"/>
                  <a:pt x="3643" y="3076"/>
                </a:cubicBezTo>
                <a:cubicBezTo>
                  <a:pt x="3703" y="2433"/>
                  <a:pt x="3846" y="1814"/>
                  <a:pt x="4072" y="1218"/>
                </a:cubicBezTo>
                <a:cubicBezTo>
                  <a:pt x="4140" y="1047"/>
                  <a:pt x="4295" y="971"/>
                  <a:pt x="4458" y="971"/>
                </a:cubicBezTo>
                <a:cubicBezTo>
                  <a:pt x="4669" y="971"/>
                  <a:pt x="4893" y="1099"/>
                  <a:pt x="4953" y="1314"/>
                </a:cubicBezTo>
                <a:cubicBezTo>
                  <a:pt x="5096" y="1909"/>
                  <a:pt x="5167" y="2528"/>
                  <a:pt x="5144" y="3147"/>
                </a:cubicBezTo>
                <a:cubicBezTo>
                  <a:pt x="5548" y="3147"/>
                  <a:pt x="5965" y="3147"/>
                  <a:pt x="6370" y="3135"/>
                </a:cubicBezTo>
                <a:cubicBezTo>
                  <a:pt x="6465" y="3135"/>
                  <a:pt x="6572" y="3135"/>
                  <a:pt x="6668" y="3123"/>
                </a:cubicBezTo>
                <a:cubicBezTo>
                  <a:pt x="6822" y="3123"/>
                  <a:pt x="6953" y="3111"/>
                  <a:pt x="7096" y="3100"/>
                </a:cubicBezTo>
                <a:cubicBezTo>
                  <a:pt x="7513" y="3064"/>
                  <a:pt x="7965" y="2719"/>
                  <a:pt x="8001" y="2278"/>
                </a:cubicBezTo>
                <a:cubicBezTo>
                  <a:pt x="8001" y="2230"/>
                  <a:pt x="8001" y="2171"/>
                  <a:pt x="8001" y="2123"/>
                </a:cubicBezTo>
                <a:cubicBezTo>
                  <a:pt x="7894" y="1457"/>
                  <a:pt x="7501" y="873"/>
                  <a:pt x="6906" y="718"/>
                </a:cubicBezTo>
                <a:cubicBezTo>
                  <a:pt x="6394" y="242"/>
                  <a:pt x="5632" y="16"/>
                  <a:pt x="4929" y="4"/>
                </a:cubicBezTo>
                <a:cubicBezTo>
                  <a:pt x="4852" y="2"/>
                  <a:pt x="4775" y="1"/>
                  <a:pt x="4696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8" name="Google Shape;6838;p36"/>
          <p:cNvSpPr/>
          <p:nvPr/>
        </p:nvSpPr>
        <p:spPr>
          <a:xfrm>
            <a:off x="1141299" y="1533192"/>
            <a:ext cx="62444" cy="261776"/>
          </a:xfrm>
          <a:custGeom>
            <a:rect b="b" l="l" r="r" t="t"/>
            <a:pathLst>
              <a:path extrusionOk="0" h="8288" w="1977">
                <a:moveTo>
                  <a:pt x="1271" y="1"/>
                </a:moveTo>
                <a:cubicBezTo>
                  <a:pt x="1109" y="1"/>
                  <a:pt x="953" y="75"/>
                  <a:pt x="881" y="244"/>
                </a:cubicBezTo>
                <a:cubicBezTo>
                  <a:pt x="655" y="840"/>
                  <a:pt x="512" y="1471"/>
                  <a:pt x="453" y="2102"/>
                </a:cubicBezTo>
                <a:cubicBezTo>
                  <a:pt x="381" y="2828"/>
                  <a:pt x="357" y="3566"/>
                  <a:pt x="310" y="4269"/>
                </a:cubicBezTo>
                <a:cubicBezTo>
                  <a:pt x="250" y="4947"/>
                  <a:pt x="214" y="5626"/>
                  <a:pt x="179" y="6293"/>
                </a:cubicBezTo>
                <a:cubicBezTo>
                  <a:pt x="131" y="7007"/>
                  <a:pt x="0" y="7555"/>
                  <a:pt x="464" y="8126"/>
                </a:cubicBezTo>
                <a:cubicBezTo>
                  <a:pt x="556" y="8240"/>
                  <a:pt x="690" y="8287"/>
                  <a:pt x="827" y="8287"/>
                </a:cubicBezTo>
                <a:cubicBezTo>
                  <a:pt x="993" y="8287"/>
                  <a:pt x="1164" y="8219"/>
                  <a:pt x="1274" y="8115"/>
                </a:cubicBezTo>
                <a:cubicBezTo>
                  <a:pt x="1738" y="7674"/>
                  <a:pt x="1679" y="7126"/>
                  <a:pt x="1715" y="6531"/>
                </a:cubicBezTo>
                <a:cubicBezTo>
                  <a:pt x="1750" y="5805"/>
                  <a:pt x="1810" y="5090"/>
                  <a:pt x="1846" y="4364"/>
                </a:cubicBezTo>
                <a:cubicBezTo>
                  <a:pt x="1869" y="3662"/>
                  <a:pt x="1953" y="2923"/>
                  <a:pt x="1965" y="2185"/>
                </a:cubicBezTo>
                <a:cubicBezTo>
                  <a:pt x="1977" y="1566"/>
                  <a:pt x="1917" y="947"/>
                  <a:pt x="1762" y="340"/>
                </a:cubicBezTo>
                <a:cubicBezTo>
                  <a:pt x="1708" y="130"/>
                  <a:pt x="1484" y="1"/>
                  <a:pt x="1271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9" name="Google Shape;6839;p36"/>
          <p:cNvSpPr/>
          <p:nvPr/>
        </p:nvSpPr>
        <p:spPr>
          <a:xfrm>
            <a:off x="3353639" y="1901915"/>
            <a:ext cx="47030" cy="36891"/>
          </a:xfrm>
          <a:custGeom>
            <a:rect b="b" l="l" r="r" t="t"/>
            <a:pathLst>
              <a:path extrusionOk="0" h="1168" w="1489">
                <a:moveTo>
                  <a:pt x="739" y="0"/>
                </a:moveTo>
                <a:cubicBezTo>
                  <a:pt x="1" y="0"/>
                  <a:pt x="1" y="1167"/>
                  <a:pt x="739" y="1167"/>
                </a:cubicBezTo>
                <a:cubicBezTo>
                  <a:pt x="1489" y="1167"/>
                  <a:pt x="1489" y="0"/>
                  <a:pt x="739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0" name="Google Shape;6840;p36"/>
          <p:cNvSpPr/>
          <p:nvPr/>
        </p:nvSpPr>
        <p:spPr>
          <a:xfrm>
            <a:off x="3127996" y="1676272"/>
            <a:ext cx="47062" cy="36891"/>
          </a:xfrm>
          <a:custGeom>
            <a:rect b="b" l="l" r="r" t="t"/>
            <a:pathLst>
              <a:path extrusionOk="0" h="1168" w="1490">
                <a:moveTo>
                  <a:pt x="739" y="1"/>
                </a:moveTo>
                <a:cubicBezTo>
                  <a:pt x="1" y="1"/>
                  <a:pt x="1" y="1168"/>
                  <a:pt x="739" y="1168"/>
                </a:cubicBezTo>
                <a:cubicBezTo>
                  <a:pt x="1489" y="1168"/>
                  <a:pt x="1489" y="1"/>
                  <a:pt x="739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1" name="Google Shape;6841;p36"/>
          <p:cNvSpPr/>
          <p:nvPr/>
        </p:nvSpPr>
        <p:spPr>
          <a:xfrm>
            <a:off x="3337088" y="2126421"/>
            <a:ext cx="68097" cy="52684"/>
          </a:xfrm>
          <a:custGeom>
            <a:rect b="b" l="l" r="r" t="t"/>
            <a:pathLst>
              <a:path extrusionOk="0" h="1668" w="2156">
                <a:moveTo>
                  <a:pt x="1084" y="0"/>
                </a:moveTo>
                <a:cubicBezTo>
                  <a:pt x="1" y="0"/>
                  <a:pt x="1" y="1667"/>
                  <a:pt x="1084" y="1667"/>
                </a:cubicBezTo>
                <a:cubicBezTo>
                  <a:pt x="2156" y="1667"/>
                  <a:pt x="2156" y="0"/>
                  <a:pt x="1084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2" name="Google Shape;6842;p36"/>
          <p:cNvSpPr/>
          <p:nvPr/>
        </p:nvSpPr>
        <p:spPr>
          <a:xfrm>
            <a:off x="3331845" y="1374667"/>
            <a:ext cx="54926" cy="54579"/>
          </a:xfrm>
          <a:custGeom>
            <a:rect b="b" l="l" r="r" t="t"/>
            <a:pathLst>
              <a:path extrusionOk="0" h="1728" w="1739">
                <a:moveTo>
                  <a:pt x="976" y="1"/>
                </a:moveTo>
                <a:lnTo>
                  <a:pt x="774" y="37"/>
                </a:lnTo>
                <a:cubicBezTo>
                  <a:pt x="643" y="72"/>
                  <a:pt x="524" y="132"/>
                  <a:pt x="429" y="227"/>
                </a:cubicBezTo>
                <a:lnTo>
                  <a:pt x="262" y="382"/>
                </a:lnTo>
                <a:cubicBezTo>
                  <a:pt x="179" y="453"/>
                  <a:pt x="131" y="537"/>
                  <a:pt x="95" y="632"/>
                </a:cubicBezTo>
                <a:cubicBezTo>
                  <a:pt x="0" y="822"/>
                  <a:pt x="0" y="1049"/>
                  <a:pt x="95" y="1239"/>
                </a:cubicBezTo>
                <a:cubicBezTo>
                  <a:pt x="131" y="1334"/>
                  <a:pt x="179" y="1430"/>
                  <a:pt x="262" y="1489"/>
                </a:cubicBezTo>
                <a:lnTo>
                  <a:pt x="417" y="1620"/>
                </a:lnTo>
                <a:cubicBezTo>
                  <a:pt x="536" y="1692"/>
                  <a:pt x="679" y="1727"/>
                  <a:pt x="822" y="1727"/>
                </a:cubicBezTo>
                <a:lnTo>
                  <a:pt x="1024" y="1692"/>
                </a:lnTo>
                <a:cubicBezTo>
                  <a:pt x="1155" y="1656"/>
                  <a:pt x="1274" y="1584"/>
                  <a:pt x="1369" y="1489"/>
                </a:cubicBezTo>
                <a:lnTo>
                  <a:pt x="1357" y="1489"/>
                </a:lnTo>
                <a:cubicBezTo>
                  <a:pt x="1405" y="1430"/>
                  <a:pt x="1453" y="1370"/>
                  <a:pt x="1512" y="1311"/>
                </a:cubicBezTo>
                <a:cubicBezTo>
                  <a:pt x="1643" y="1168"/>
                  <a:pt x="1726" y="977"/>
                  <a:pt x="1738" y="775"/>
                </a:cubicBezTo>
                <a:cubicBezTo>
                  <a:pt x="1738" y="668"/>
                  <a:pt x="1715" y="572"/>
                  <a:pt x="1667" y="477"/>
                </a:cubicBezTo>
                <a:cubicBezTo>
                  <a:pt x="1631" y="382"/>
                  <a:pt x="1584" y="299"/>
                  <a:pt x="1512" y="227"/>
                </a:cubicBezTo>
                <a:lnTo>
                  <a:pt x="1357" y="108"/>
                </a:lnTo>
                <a:cubicBezTo>
                  <a:pt x="1238" y="37"/>
                  <a:pt x="1107" y="1"/>
                  <a:pt x="976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3" name="Google Shape;6843;p36"/>
          <p:cNvSpPr/>
          <p:nvPr/>
        </p:nvSpPr>
        <p:spPr>
          <a:xfrm>
            <a:off x="366614" y="1532718"/>
            <a:ext cx="778475" cy="886938"/>
          </a:xfrm>
          <a:custGeom>
            <a:rect b="b" l="l" r="r" t="t"/>
            <a:pathLst>
              <a:path extrusionOk="0" h="28081" w="24647">
                <a:moveTo>
                  <a:pt x="10794" y="1"/>
                </a:moveTo>
                <a:cubicBezTo>
                  <a:pt x="10485" y="1"/>
                  <a:pt x="10175" y="79"/>
                  <a:pt x="9894" y="236"/>
                </a:cubicBezTo>
                <a:cubicBezTo>
                  <a:pt x="9763" y="248"/>
                  <a:pt x="9632" y="283"/>
                  <a:pt x="9501" y="331"/>
                </a:cubicBezTo>
                <a:cubicBezTo>
                  <a:pt x="8835" y="498"/>
                  <a:pt x="8323" y="1033"/>
                  <a:pt x="8192" y="1700"/>
                </a:cubicBezTo>
                <a:cubicBezTo>
                  <a:pt x="7608" y="4153"/>
                  <a:pt x="7025" y="6606"/>
                  <a:pt x="6442" y="9058"/>
                </a:cubicBezTo>
                <a:cubicBezTo>
                  <a:pt x="5965" y="10201"/>
                  <a:pt x="5501" y="11344"/>
                  <a:pt x="5025" y="12487"/>
                </a:cubicBezTo>
                <a:cubicBezTo>
                  <a:pt x="3465" y="16273"/>
                  <a:pt x="1917" y="20083"/>
                  <a:pt x="381" y="23893"/>
                </a:cubicBezTo>
                <a:cubicBezTo>
                  <a:pt x="0" y="24810"/>
                  <a:pt x="786" y="25870"/>
                  <a:pt x="1643" y="26120"/>
                </a:cubicBezTo>
                <a:cubicBezTo>
                  <a:pt x="5072" y="27120"/>
                  <a:pt x="8489" y="27810"/>
                  <a:pt x="12049" y="28025"/>
                </a:cubicBezTo>
                <a:lnTo>
                  <a:pt x="12037" y="27358"/>
                </a:lnTo>
                <a:cubicBezTo>
                  <a:pt x="10847" y="26822"/>
                  <a:pt x="9716" y="26072"/>
                  <a:pt x="8620" y="25429"/>
                </a:cubicBezTo>
                <a:cubicBezTo>
                  <a:pt x="8271" y="25217"/>
                  <a:pt x="8449" y="24639"/>
                  <a:pt x="8802" y="24639"/>
                </a:cubicBezTo>
                <a:cubicBezTo>
                  <a:pt x="8846" y="24639"/>
                  <a:pt x="8893" y="24647"/>
                  <a:pt x="8942" y="24667"/>
                </a:cubicBezTo>
                <a:cubicBezTo>
                  <a:pt x="9930" y="25072"/>
                  <a:pt x="11014" y="25441"/>
                  <a:pt x="12014" y="25917"/>
                </a:cubicBezTo>
                <a:cubicBezTo>
                  <a:pt x="12014" y="25608"/>
                  <a:pt x="12002" y="25298"/>
                  <a:pt x="11990" y="24989"/>
                </a:cubicBezTo>
                <a:cubicBezTo>
                  <a:pt x="11430" y="24762"/>
                  <a:pt x="10871" y="24286"/>
                  <a:pt x="10490" y="24000"/>
                </a:cubicBezTo>
                <a:cubicBezTo>
                  <a:pt x="9644" y="23381"/>
                  <a:pt x="8847" y="22679"/>
                  <a:pt x="8108" y="21917"/>
                </a:cubicBezTo>
                <a:cubicBezTo>
                  <a:pt x="7768" y="21576"/>
                  <a:pt x="8089" y="21100"/>
                  <a:pt x="8467" y="21100"/>
                </a:cubicBezTo>
                <a:cubicBezTo>
                  <a:pt x="8578" y="21100"/>
                  <a:pt x="8694" y="21141"/>
                  <a:pt x="8799" y="21238"/>
                </a:cubicBezTo>
                <a:cubicBezTo>
                  <a:pt x="9585" y="21941"/>
                  <a:pt x="10430" y="22596"/>
                  <a:pt x="11323" y="23155"/>
                </a:cubicBezTo>
                <a:cubicBezTo>
                  <a:pt x="11514" y="23286"/>
                  <a:pt x="11740" y="23393"/>
                  <a:pt x="11966" y="23512"/>
                </a:cubicBezTo>
                <a:lnTo>
                  <a:pt x="11907" y="19940"/>
                </a:lnTo>
                <a:cubicBezTo>
                  <a:pt x="11799" y="19810"/>
                  <a:pt x="11728" y="19655"/>
                  <a:pt x="11704" y="19488"/>
                </a:cubicBezTo>
                <a:cubicBezTo>
                  <a:pt x="11049" y="19131"/>
                  <a:pt x="10442" y="18571"/>
                  <a:pt x="9894" y="18083"/>
                </a:cubicBezTo>
                <a:cubicBezTo>
                  <a:pt x="9204" y="17476"/>
                  <a:pt x="8478" y="16845"/>
                  <a:pt x="8025" y="16023"/>
                </a:cubicBezTo>
                <a:cubicBezTo>
                  <a:pt x="7852" y="15716"/>
                  <a:pt x="8105" y="15331"/>
                  <a:pt x="8422" y="15331"/>
                </a:cubicBezTo>
                <a:cubicBezTo>
                  <a:pt x="8498" y="15331"/>
                  <a:pt x="8578" y="15354"/>
                  <a:pt x="8656" y="15404"/>
                </a:cubicBezTo>
                <a:cubicBezTo>
                  <a:pt x="9359" y="15845"/>
                  <a:pt x="9942" y="16476"/>
                  <a:pt x="10585" y="17012"/>
                </a:cubicBezTo>
                <a:cubicBezTo>
                  <a:pt x="10990" y="17345"/>
                  <a:pt x="11454" y="17643"/>
                  <a:pt x="11883" y="17952"/>
                </a:cubicBezTo>
                <a:cubicBezTo>
                  <a:pt x="11883" y="16940"/>
                  <a:pt x="11871" y="15928"/>
                  <a:pt x="11859" y="14916"/>
                </a:cubicBezTo>
                <a:cubicBezTo>
                  <a:pt x="11395" y="14404"/>
                  <a:pt x="11037" y="13737"/>
                  <a:pt x="10656" y="13190"/>
                </a:cubicBezTo>
                <a:cubicBezTo>
                  <a:pt x="10121" y="12428"/>
                  <a:pt x="9632" y="11642"/>
                  <a:pt x="9132" y="10856"/>
                </a:cubicBezTo>
                <a:cubicBezTo>
                  <a:pt x="8972" y="10598"/>
                  <a:pt x="9224" y="10300"/>
                  <a:pt x="9471" y="10300"/>
                </a:cubicBezTo>
                <a:cubicBezTo>
                  <a:pt x="9555" y="10300"/>
                  <a:pt x="9638" y="10334"/>
                  <a:pt x="9704" y="10415"/>
                </a:cubicBezTo>
                <a:cubicBezTo>
                  <a:pt x="10287" y="11118"/>
                  <a:pt x="10871" y="11820"/>
                  <a:pt x="11406" y="12547"/>
                </a:cubicBezTo>
                <a:cubicBezTo>
                  <a:pt x="11561" y="12737"/>
                  <a:pt x="11704" y="12940"/>
                  <a:pt x="11859" y="13130"/>
                </a:cubicBezTo>
                <a:cubicBezTo>
                  <a:pt x="11859" y="11678"/>
                  <a:pt x="11871" y="10237"/>
                  <a:pt x="11907" y="8784"/>
                </a:cubicBezTo>
                <a:cubicBezTo>
                  <a:pt x="11692" y="8391"/>
                  <a:pt x="11526" y="7951"/>
                  <a:pt x="11287" y="7570"/>
                </a:cubicBezTo>
                <a:cubicBezTo>
                  <a:pt x="10871" y="6915"/>
                  <a:pt x="10371" y="6320"/>
                  <a:pt x="9811" y="5796"/>
                </a:cubicBezTo>
                <a:cubicBezTo>
                  <a:pt x="9525" y="5530"/>
                  <a:pt x="9786" y="5076"/>
                  <a:pt x="10107" y="5076"/>
                </a:cubicBezTo>
                <a:cubicBezTo>
                  <a:pt x="10174" y="5076"/>
                  <a:pt x="10243" y="5096"/>
                  <a:pt x="10311" y="5141"/>
                </a:cubicBezTo>
                <a:cubicBezTo>
                  <a:pt x="10942" y="5546"/>
                  <a:pt x="11502" y="6070"/>
                  <a:pt x="11954" y="6677"/>
                </a:cubicBezTo>
                <a:cubicBezTo>
                  <a:pt x="11966" y="6213"/>
                  <a:pt x="11978" y="5748"/>
                  <a:pt x="12002" y="5272"/>
                </a:cubicBezTo>
                <a:cubicBezTo>
                  <a:pt x="12020" y="5010"/>
                  <a:pt x="12219" y="4879"/>
                  <a:pt x="12418" y="4879"/>
                </a:cubicBezTo>
                <a:cubicBezTo>
                  <a:pt x="12618" y="4879"/>
                  <a:pt x="12817" y="5010"/>
                  <a:pt x="12835" y="5272"/>
                </a:cubicBezTo>
                <a:cubicBezTo>
                  <a:pt x="12883" y="5986"/>
                  <a:pt x="12919" y="6689"/>
                  <a:pt x="12954" y="7403"/>
                </a:cubicBezTo>
                <a:cubicBezTo>
                  <a:pt x="13276" y="6963"/>
                  <a:pt x="13645" y="6558"/>
                  <a:pt x="14038" y="6177"/>
                </a:cubicBezTo>
                <a:cubicBezTo>
                  <a:pt x="14114" y="6101"/>
                  <a:pt x="14203" y="6068"/>
                  <a:pt x="14289" y="6068"/>
                </a:cubicBezTo>
                <a:cubicBezTo>
                  <a:pt x="14539" y="6068"/>
                  <a:pt x="14769" y="6343"/>
                  <a:pt x="14609" y="6617"/>
                </a:cubicBezTo>
                <a:cubicBezTo>
                  <a:pt x="14347" y="7094"/>
                  <a:pt x="14050" y="7558"/>
                  <a:pt x="13716" y="7987"/>
                </a:cubicBezTo>
                <a:cubicBezTo>
                  <a:pt x="13490" y="8284"/>
                  <a:pt x="13288" y="8641"/>
                  <a:pt x="13026" y="8939"/>
                </a:cubicBezTo>
                <a:cubicBezTo>
                  <a:pt x="13085" y="10225"/>
                  <a:pt x="13133" y="11523"/>
                  <a:pt x="13180" y="12809"/>
                </a:cubicBezTo>
                <a:cubicBezTo>
                  <a:pt x="13597" y="12190"/>
                  <a:pt x="14109" y="11630"/>
                  <a:pt x="14693" y="11166"/>
                </a:cubicBezTo>
                <a:cubicBezTo>
                  <a:pt x="14788" y="11091"/>
                  <a:pt x="14897" y="11059"/>
                  <a:pt x="15002" y="11059"/>
                </a:cubicBezTo>
                <a:cubicBezTo>
                  <a:pt x="15321" y="11059"/>
                  <a:pt x="15610" y="11356"/>
                  <a:pt x="15395" y="11713"/>
                </a:cubicBezTo>
                <a:cubicBezTo>
                  <a:pt x="15097" y="12213"/>
                  <a:pt x="14728" y="12654"/>
                  <a:pt x="14383" y="13142"/>
                </a:cubicBezTo>
                <a:cubicBezTo>
                  <a:pt x="14050" y="13618"/>
                  <a:pt x="13764" y="14095"/>
                  <a:pt x="13419" y="14535"/>
                </a:cubicBezTo>
                <a:cubicBezTo>
                  <a:pt x="13371" y="14595"/>
                  <a:pt x="13300" y="14654"/>
                  <a:pt x="13228" y="14690"/>
                </a:cubicBezTo>
                <a:cubicBezTo>
                  <a:pt x="13252" y="15583"/>
                  <a:pt x="13276" y="16476"/>
                  <a:pt x="13300" y="17369"/>
                </a:cubicBezTo>
                <a:cubicBezTo>
                  <a:pt x="13419" y="17238"/>
                  <a:pt x="13538" y="17119"/>
                  <a:pt x="13657" y="17012"/>
                </a:cubicBezTo>
                <a:cubicBezTo>
                  <a:pt x="14288" y="16416"/>
                  <a:pt x="15002" y="15916"/>
                  <a:pt x="15621" y="15321"/>
                </a:cubicBezTo>
                <a:cubicBezTo>
                  <a:pt x="15711" y="15234"/>
                  <a:pt x="15808" y="15197"/>
                  <a:pt x="15899" y="15197"/>
                </a:cubicBezTo>
                <a:cubicBezTo>
                  <a:pt x="16193" y="15197"/>
                  <a:pt x="16429" y="15580"/>
                  <a:pt x="16193" y="15880"/>
                </a:cubicBezTo>
                <a:cubicBezTo>
                  <a:pt x="15645" y="16571"/>
                  <a:pt x="15228" y="17345"/>
                  <a:pt x="14681" y="18024"/>
                </a:cubicBezTo>
                <a:cubicBezTo>
                  <a:pt x="14252" y="18547"/>
                  <a:pt x="13800" y="19071"/>
                  <a:pt x="13335" y="19571"/>
                </a:cubicBezTo>
                <a:cubicBezTo>
                  <a:pt x="13371" y="21119"/>
                  <a:pt x="13395" y="22667"/>
                  <a:pt x="13419" y="24215"/>
                </a:cubicBezTo>
                <a:cubicBezTo>
                  <a:pt x="13419" y="24358"/>
                  <a:pt x="13419" y="24501"/>
                  <a:pt x="13431" y="24643"/>
                </a:cubicBezTo>
                <a:cubicBezTo>
                  <a:pt x="13788" y="24179"/>
                  <a:pt x="14193" y="23750"/>
                  <a:pt x="14645" y="23358"/>
                </a:cubicBezTo>
                <a:cubicBezTo>
                  <a:pt x="15107" y="22951"/>
                  <a:pt x="15794" y="22268"/>
                  <a:pt x="16463" y="22268"/>
                </a:cubicBezTo>
                <a:cubicBezTo>
                  <a:pt x="16500" y="22268"/>
                  <a:pt x="16537" y="22270"/>
                  <a:pt x="16574" y="22274"/>
                </a:cubicBezTo>
                <a:cubicBezTo>
                  <a:pt x="16729" y="22286"/>
                  <a:pt x="16848" y="22429"/>
                  <a:pt x="16812" y="22584"/>
                </a:cubicBezTo>
                <a:cubicBezTo>
                  <a:pt x="16657" y="23238"/>
                  <a:pt x="15871" y="23703"/>
                  <a:pt x="15395" y="24120"/>
                </a:cubicBezTo>
                <a:cubicBezTo>
                  <a:pt x="14788" y="24655"/>
                  <a:pt x="14216" y="25239"/>
                  <a:pt x="13573" y="25739"/>
                </a:cubicBezTo>
                <a:cubicBezTo>
                  <a:pt x="13538" y="25763"/>
                  <a:pt x="13502" y="25786"/>
                  <a:pt x="13454" y="25810"/>
                </a:cubicBezTo>
                <a:cubicBezTo>
                  <a:pt x="13454" y="25929"/>
                  <a:pt x="13454" y="26048"/>
                  <a:pt x="13466" y="26179"/>
                </a:cubicBezTo>
                <a:cubicBezTo>
                  <a:pt x="13681" y="26013"/>
                  <a:pt x="13919" y="25870"/>
                  <a:pt x="14169" y="25751"/>
                </a:cubicBezTo>
                <a:cubicBezTo>
                  <a:pt x="14469" y="25617"/>
                  <a:pt x="14940" y="25425"/>
                  <a:pt x="15342" y="25425"/>
                </a:cubicBezTo>
                <a:cubicBezTo>
                  <a:pt x="15513" y="25425"/>
                  <a:pt x="15672" y="25460"/>
                  <a:pt x="15800" y="25548"/>
                </a:cubicBezTo>
                <a:cubicBezTo>
                  <a:pt x="15871" y="25596"/>
                  <a:pt x="15907" y="25691"/>
                  <a:pt x="15883" y="25775"/>
                </a:cubicBezTo>
                <a:cubicBezTo>
                  <a:pt x="15728" y="26215"/>
                  <a:pt x="15145" y="26441"/>
                  <a:pt x="14752" y="26679"/>
                </a:cubicBezTo>
                <a:cubicBezTo>
                  <a:pt x="14371" y="26918"/>
                  <a:pt x="14014" y="27132"/>
                  <a:pt x="13645" y="27334"/>
                </a:cubicBezTo>
                <a:cubicBezTo>
                  <a:pt x="13621" y="27441"/>
                  <a:pt x="13573" y="27525"/>
                  <a:pt x="13502" y="27608"/>
                </a:cubicBezTo>
                <a:lnTo>
                  <a:pt x="13502" y="28072"/>
                </a:lnTo>
                <a:cubicBezTo>
                  <a:pt x="13795" y="28078"/>
                  <a:pt x="14087" y="28081"/>
                  <a:pt x="14380" y="28081"/>
                </a:cubicBezTo>
                <a:cubicBezTo>
                  <a:pt x="17242" y="28081"/>
                  <a:pt x="20099" y="27817"/>
                  <a:pt x="22908" y="27299"/>
                </a:cubicBezTo>
                <a:cubicBezTo>
                  <a:pt x="24241" y="27048"/>
                  <a:pt x="24646" y="25417"/>
                  <a:pt x="24099" y="24370"/>
                </a:cubicBezTo>
                <a:cubicBezTo>
                  <a:pt x="20431" y="17333"/>
                  <a:pt x="16800" y="10237"/>
                  <a:pt x="14252" y="2700"/>
                </a:cubicBezTo>
                <a:cubicBezTo>
                  <a:pt x="14216" y="2450"/>
                  <a:pt x="14133" y="2212"/>
                  <a:pt x="14014" y="1998"/>
                </a:cubicBezTo>
                <a:cubicBezTo>
                  <a:pt x="13990" y="1926"/>
                  <a:pt x="13966" y="1867"/>
                  <a:pt x="13954" y="1807"/>
                </a:cubicBezTo>
                <a:cubicBezTo>
                  <a:pt x="13695" y="928"/>
                  <a:pt x="12902" y="337"/>
                  <a:pt x="12011" y="337"/>
                </a:cubicBezTo>
                <a:cubicBezTo>
                  <a:pt x="11960" y="337"/>
                  <a:pt x="11910" y="339"/>
                  <a:pt x="11859" y="343"/>
                </a:cubicBezTo>
                <a:cubicBezTo>
                  <a:pt x="11540" y="115"/>
                  <a:pt x="11167" y="1"/>
                  <a:pt x="10794" y="1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4" name="Google Shape;6844;p36"/>
          <p:cNvSpPr/>
          <p:nvPr/>
        </p:nvSpPr>
        <p:spPr>
          <a:xfrm>
            <a:off x="612282" y="1687548"/>
            <a:ext cx="286855" cy="1225087"/>
          </a:xfrm>
          <a:custGeom>
            <a:rect b="b" l="l" r="r" t="t"/>
            <a:pathLst>
              <a:path extrusionOk="0" h="38787" w="9082">
                <a:moveTo>
                  <a:pt x="4645" y="1"/>
                </a:moveTo>
                <a:cubicBezTo>
                  <a:pt x="4444" y="1"/>
                  <a:pt x="4242" y="132"/>
                  <a:pt x="4224" y="394"/>
                </a:cubicBezTo>
                <a:cubicBezTo>
                  <a:pt x="4212" y="858"/>
                  <a:pt x="4200" y="1323"/>
                  <a:pt x="4188" y="1799"/>
                </a:cubicBezTo>
                <a:cubicBezTo>
                  <a:pt x="3736" y="1192"/>
                  <a:pt x="3176" y="668"/>
                  <a:pt x="2533" y="263"/>
                </a:cubicBezTo>
                <a:cubicBezTo>
                  <a:pt x="2464" y="217"/>
                  <a:pt x="2394" y="197"/>
                  <a:pt x="2326" y="197"/>
                </a:cubicBezTo>
                <a:cubicBezTo>
                  <a:pt x="2006" y="197"/>
                  <a:pt x="1748" y="643"/>
                  <a:pt x="2033" y="918"/>
                </a:cubicBezTo>
                <a:cubicBezTo>
                  <a:pt x="2593" y="1442"/>
                  <a:pt x="3093" y="2037"/>
                  <a:pt x="3509" y="2692"/>
                </a:cubicBezTo>
                <a:cubicBezTo>
                  <a:pt x="3759" y="3073"/>
                  <a:pt x="3914" y="3501"/>
                  <a:pt x="4129" y="3906"/>
                </a:cubicBezTo>
                <a:cubicBezTo>
                  <a:pt x="4105" y="5359"/>
                  <a:pt x="4093" y="6799"/>
                  <a:pt x="4081" y="8252"/>
                </a:cubicBezTo>
                <a:cubicBezTo>
                  <a:pt x="3938" y="8050"/>
                  <a:pt x="3771" y="7859"/>
                  <a:pt x="3640" y="7669"/>
                </a:cubicBezTo>
                <a:cubicBezTo>
                  <a:pt x="3093" y="6930"/>
                  <a:pt x="2509" y="6240"/>
                  <a:pt x="1938" y="5525"/>
                </a:cubicBezTo>
                <a:cubicBezTo>
                  <a:pt x="1872" y="5444"/>
                  <a:pt x="1788" y="5410"/>
                  <a:pt x="1704" y="5410"/>
                </a:cubicBezTo>
                <a:cubicBezTo>
                  <a:pt x="1454" y="5410"/>
                  <a:pt x="1197" y="5711"/>
                  <a:pt x="1366" y="5978"/>
                </a:cubicBezTo>
                <a:cubicBezTo>
                  <a:pt x="1854" y="6764"/>
                  <a:pt x="2343" y="7549"/>
                  <a:pt x="2878" y="8311"/>
                </a:cubicBezTo>
                <a:cubicBezTo>
                  <a:pt x="3271" y="8859"/>
                  <a:pt x="3628" y="9514"/>
                  <a:pt x="4093" y="10026"/>
                </a:cubicBezTo>
                <a:cubicBezTo>
                  <a:pt x="4093" y="11050"/>
                  <a:pt x="4105" y="12062"/>
                  <a:pt x="4117" y="13074"/>
                </a:cubicBezTo>
                <a:cubicBezTo>
                  <a:pt x="3676" y="12752"/>
                  <a:pt x="3224" y="12467"/>
                  <a:pt x="2819" y="12133"/>
                </a:cubicBezTo>
                <a:cubicBezTo>
                  <a:pt x="2176" y="11586"/>
                  <a:pt x="1592" y="10967"/>
                  <a:pt x="878" y="10514"/>
                </a:cubicBezTo>
                <a:cubicBezTo>
                  <a:pt x="805" y="10467"/>
                  <a:pt x="730" y="10447"/>
                  <a:pt x="657" y="10447"/>
                </a:cubicBezTo>
                <a:cubicBezTo>
                  <a:pt x="343" y="10447"/>
                  <a:pt x="85" y="10835"/>
                  <a:pt x="259" y="11145"/>
                </a:cubicBezTo>
                <a:cubicBezTo>
                  <a:pt x="700" y="11955"/>
                  <a:pt x="1426" y="12598"/>
                  <a:pt x="2116" y="13205"/>
                </a:cubicBezTo>
                <a:cubicBezTo>
                  <a:pt x="2676" y="13681"/>
                  <a:pt x="3271" y="14253"/>
                  <a:pt x="3938" y="14610"/>
                </a:cubicBezTo>
                <a:cubicBezTo>
                  <a:pt x="3962" y="14777"/>
                  <a:pt x="4033" y="14931"/>
                  <a:pt x="4140" y="15062"/>
                </a:cubicBezTo>
                <a:cubicBezTo>
                  <a:pt x="4152" y="16253"/>
                  <a:pt x="4176" y="17444"/>
                  <a:pt x="4200" y="18634"/>
                </a:cubicBezTo>
                <a:cubicBezTo>
                  <a:pt x="3962" y="18515"/>
                  <a:pt x="3736" y="18396"/>
                  <a:pt x="3557" y="18277"/>
                </a:cubicBezTo>
                <a:cubicBezTo>
                  <a:pt x="2664" y="17705"/>
                  <a:pt x="1819" y="17063"/>
                  <a:pt x="1021" y="16348"/>
                </a:cubicBezTo>
                <a:cubicBezTo>
                  <a:pt x="917" y="16255"/>
                  <a:pt x="803" y="16215"/>
                  <a:pt x="694" y="16215"/>
                </a:cubicBezTo>
                <a:cubicBezTo>
                  <a:pt x="318" y="16215"/>
                  <a:pt x="1" y="16688"/>
                  <a:pt x="342" y="17039"/>
                </a:cubicBezTo>
                <a:cubicBezTo>
                  <a:pt x="1069" y="17801"/>
                  <a:pt x="1866" y="18491"/>
                  <a:pt x="2724" y="19122"/>
                </a:cubicBezTo>
                <a:cubicBezTo>
                  <a:pt x="3105" y="19408"/>
                  <a:pt x="3664" y="19884"/>
                  <a:pt x="4224" y="20111"/>
                </a:cubicBezTo>
                <a:cubicBezTo>
                  <a:pt x="4224" y="20420"/>
                  <a:pt x="4236" y="20730"/>
                  <a:pt x="4236" y="21039"/>
                </a:cubicBezTo>
                <a:cubicBezTo>
                  <a:pt x="3236" y="20563"/>
                  <a:pt x="2152" y="20182"/>
                  <a:pt x="1176" y="19789"/>
                </a:cubicBezTo>
                <a:cubicBezTo>
                  <a:pt x="1124" y="19767"/>
                  <a:pt x="1074" y="19757"/>
                  <a:pt x="1027" y="19757"/>
                </a:cubicBezTo>
                <a:cubicBezTo>
                  <a:pt x="669" y="19757"/>
                  <a:pt x="496" y="20340"/>
                  <a:pt x="854" y="20551"/>
                </a:cubicBezTo>
                <a:cubicBezTo>
                  <a:pt x="1950" y="21182"/>
                  <a:pt x="3081" y="21932"/>
                  <a:pt x="4271" y="22468"/>
                </a:cubicBezTo>
                <a:lnTo>
                  <a:pt x="4283" y="23147"/>
                </a:lnTo>
                <a:cubicBezTo>
                  <a:pt x="4319" y="25123"/>
                  <a:pt x="4355" y="27111"/>
                  <a:pt x="4390" y="29100"/>
                </a:cubicBezTo>
                <a:cubicBezTo>
                  <a:pt x="4426" y="30683"/>
                  <a:pt x="4498" y="32279"/>
                  <a:pt x="4569" y="33874"/>
                </a:cubicBezTo>
                <a:cubicBezTo>
                  <a:pt x="4629" y="35386"/>
                  <a:pt x="4617" y="36922"/>
                  <a:pt x="4855" y="38422"/>
                </a:cubicBezTo>
                <a:cubicBezTo>
                  <a:pt x="4895" y="38679"/>
                  <a:pt x="5068" y="38787"/>
                  <a:pt x="5258" y="38787"/>
                </a:cubicBezTo>
                <a:cubicBezTo>
                  <a:pt x="5517" y="38787"/>
                  <a:pt x="5809" y="38587"/>
                  <a:pt x="5843" y="38291"/>
                </a:cubicBezTo>
                <a:cubicBezTo>
                  <a:pt x="6022" y="36708"/>
                  <a:pt x="5903" y="35089"/>
                  <a:pt x="5903" y="33505"/>
                </a:cubicBezTo>
                <a:cubicBezTo>
                  <a:pt x="5891" y="31922"/>
                  <a:pt x="5891" y="30314"/>
                  <a:pt x="5855" y="28731"/>
                </a:cubicBezTo>
                <a:cubicBezTo>
                  <a:pt x="5807" y="26885"/>
                  <a:pt x="5772" y="25040"/>
                  <a:pt x="5736" y="23206"/>
                </a:cubicBezTo>
                <a:lnTo>
                  <a:pt x="5724" y="22742"/>
                </a:lnTo>
                <a:cubicBezTo>
                  <a:pt x="5807" y="22658"/>
                  <a:pt x="5855" y="22563"/>
                  <a:pt x="5879" y="22456"/>
                </a:cubicBezTo>
                <a:cubicBezTo>
                  <a:pt x="6248" y="22242"/>
                  <a:pt x="6617" y="22027"/>
                  <a:pt x="6986" y="21801"/>
                </a:cubicBezTo>
                <a:cubicBezTo>
                  <a:pt x="7355" y="21575"/>
                  <a:pt x="7950" y="21325"/>
                  <a:pt x="8117" y="20896"/>
                </a:cubicBezTo>
                <a:cubicBezTo>
                  <a:pt x="8141" y="20801"/>
                  <a:pt x="8105" y="20718"/>
                  <a:pt x="8022" y="20670"/>
                </a:cubicBezTo>
                <a:cubicBezTo>
                  <a:pt x="7898" y="20581"/>
                  <a:pt x="7740" y="20547"/>
                  <a:pt x="7570" y="20547"/>
                </a:cubicBezTo>
                <a:cubicBezTo>
                  <a:pt x="7169" y="20547"/>
                  <a:pt x="6695" y="20739"/>
                  <a:pt x="6403" y="20873"/>
                </a:cubicBezTo>
                <a:cubicBezTo>
                  <a:pt x="6153" y="20980"/>
                  <a:pt x="5914" y="21123"/>
                  <a:pt x="5700" y="21301"/>
                </a:cubicBezTo>
                <a:cubicBezTo>
                  <a:pt x="5700" y="21170"/>
                  <a:pt x="5700" y="21051"/>
                  <a:pt x="5688" y="20920"/>
                </a:cubicBezTo>
                <a:cubicBezTo>
                  <a:pt x="5724" y="20908"/>
                  <a:pt x="5760" y="20884"/>
                  <a:pt x="5795" y="20861"/>
                </a:cubicBezTo>
                <a:cubicBezTo>
                  <a:pt x="6450" y="20349"/>
                  <a:pt x="7010" y="19777"/>
                  <a:pt x="7629" y="19241"/>
                </a:cubicBezTo>
                <a:cubicBezTo>
                  <a:pt x="8105" y="18825"/>
                  <a:pt x="8891" y="18360"/>
                  <a:pt x="9046" y="17705"/>
                </a:cubicBezTo>
                <a:cubicBezTo>
                  <a:pt x="9082" y="17551"/>
                  <a:pt x="8962" y="17396"/>
                  <a:pt x="8808" y="17396"/>
                </a:cubicBezTo>
                <a:cubicBezTo>
                  <a:pt x="8771" y="17392"/>
                  <a:pt x="8734" y="17389"/>
                  <a:pt x="8696" y="17389"/>
                </a:cubicBezTo>
                <a:cubicBezTo>
                  <a:pt x="8027" y="17389"/>
                  <a:pt x="7329" y="18073"/>
                  <a:pt x="6867" y="18479"/>
                </a:cubicBezTo>
                <a:cubicBezTo>
                  <a:pt x="6426" y="18860"/>
                  <a:pt x="6022" y="19289"/>
                  <a:pt x="5664" y="19753"/>
                </a:cubicBezTo>
                <a:cubicBezTo>
                  <a:pt x="5664" y="19610"/>
                  <a:pt x="5653" y="19468"/>
                  <a:pt x="5653" y="19325"/>
                </a:cubicBezTo>
                <a:cubicBezTo>
                  <a:pt x="5617" y="17789"/>
                  <a:pt x="5593" y="16241"/>
                  <a:pt x="5569" y="14693"/>
                </a:cubicBezTo>
                <a:cubicBezTo>
                  <a:pt x="6034" y="14193"/>
                  <a:pt x="6474" y="13669"/>
                  <a:pt x="6903" y="13145"/>
                </a:cubicBezTo>
                <a:cubicBezTo>
                  <a:pt x="7462" y="12467"/>
                  <a:pt x="7867" y="11681"/>
                  <a:pt x="8415" y="11002"/>
                </a:cubicBezTo>
                <a:cubicBezTo>
                  <a:pt x="8662" y="10700"/>
                  <a:pt x="8423" y="10313"/>
                  <a:pt x="8127" y="10313"/>
                </a:cubicBezTo>
                <a:cubicBezTo>
                  <a:pt x="8037" y="10313"/>
                  <a:pt x="7943" y="10348"/>
                  <a:pt x="7855" y="10431"/>
                </a:cubicBezTo>
                <a:cubicBezTo>
                  <a:pt x="7224" y="11038"/>
                  <a:pt x="6522" y="11538"/>
                  <a:pt x="5891" y="12121"/>
                </a:cubicBezTo>
                <a:cubicBezTo>
                  <a:pt x="5772" y="12241"/>
                  <a:pt x="5641" y="12360"/>
                  <a:pt x="5522" y="12479"/>
                </a:cubicBezTo>
                <a:cubicBezTo>
                  <a:pt x="5510" y="11586"/>
                  <a:pt x="5486" y="10693"/>
                  <a:pt x="5462" y="9800"/>
                </a:cubicBezTo>
                <a:cubicBezTo>
                  <a:pt x="5533" y="9764"/>
                  <a:pt x="5593" y="9716"/>
                  <a:pt x="5641" y="9657"/>
                </a:cubicBezTo>
                <a:cubicBezTo>
                  <a:pt x="5998" y="9204"/>
                  <a:pt x="6284" y="8728"/>
                  <a:pt x="6617" y="8264"/>
                </a:cubicBezTo>
                <a:cubicBezTo>
                  <a:pt x="6950" y="7788"/>
                  <a:pt x="7319" y="7335"/>
                  <a:pt x="7629" y="6823"/>
                </a:cubicBezTo>
                <a:cubicBezTo>
                  <a:pt x="7844" y="6473"/>
                  <a:pt x="7545" y="6170"/>
                  <a:pt x="7222" y="6170"/>
                </a:cubicBezTo>
                <a:cubicBezTo>
                  <a:pt x="7116" y="6170"/>
                  <a:pt x="7008" y="6202"/>
                  <a:pt x="6915" y="6275"/>
                </a:cubicBezTo>
                <a:cubicBezTo>
                  <a:pt x="6343" y="6752"/>
                  <a:pt x="5831" y="7311"/>
                  <a:pt x="5402" y="7930"/>
                </a:cubicBezTo>
                <a:cubicBezTo>
                  <a:pt x="5367" y="6633"/>
                  <a:pt x="5319" y="5347"/>
                  <a:pt x="5260" y="4061"/>
                </a:cubicBezTo>
                <a:cubicBezTo>
                  <a:pt x="5510" y="3763"/>
                  <a:pt x="5724" y="3406"/>
                  <a:pt x="5938" y="3108"/>
                </a:cubicBezTo>
                <a:cubicBezTo>
                  <a:pt x="6272" y="2668"/>
                  <a:pt x="6569" y="2215"/>
                  <a:pt x="6831" y="1739"/>
                </a:cubicBezTo>
                <a:cubicBezTo>
                  <a:pt x="6992" y="1462"/>
                  <a:pt x="6764" y="1185"/>
                  <a:pt x="6509" y="1185"/>
                </a:cubicBezTo>
                <a:cubicBezTo>
                  <a:pt x="6424" y="1185"/>
                  <a:pt x="6337" y="1216"/>
                  <a:pt x="6260" y="1287"/>
                </a:cubicBezTo>
                <a:cubicBezTo>
                  <a:pt x="5879" y="1668"/>
                  <a:pt x="5510" y="2085"/>
                  <a:pt x="5176" y="2513"/>
                </a:cubicBezTo>
                <a:cubicBezTo>
                  <a:pt x="5141" y="1811"/>
                  <a:pt x="5105" y="1108"/>
                  <a:pt x="5057" y="394"/>
                </a:cubicBezTo>
                <a:cubicBezTo>
                  <a:pt x="5045" y="132"/>
                  <a:pt x="4846" y="1"/>
                  <a:pt x="4645" y="1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5" name="Google Shape;6845;p36"/>
          <p:cNvSpPr/>
          <p:nvPr/>
        </p:nvSpPr>
        <p:spPr>
          <a:xfrm>
            <a:off x="1218746" y="1914897"/>
            <a:ext cx="289603" cy="377820"/>
          </a:xfrm>
          <a:custGeom>
            <a:rect b="b" l="l" r="r" t="t"/>
            <a:pathLst>
              <a:path extrusionOk="0" h="11962" w="9169">
                <a:moveTo>
                  <a:pt x="1567" y="0"/>
                </a:moveTo>
                <a:cubicBezTo>
                  <a:pt x="1506" y="0"/>
                  <a:pt x="1445" y="6"/>
                  <a:pt x="1382" y="18"/>
                </a:cubicBezTo>
                <a:cubicBezTo>
                  <a:pt x="1" y="280"/>
                  <a:pt x="906" y="2316"/>
                  <a:pt x="930" y="3185"/>
                </a:cubicBezTo>
                <a:cubicBezTo>
                  <a:pt x="965" y="4590"/>
                  <a:pt x="263" y="5912"/>
                  <a:pt x="310" y="7329"/>
                </a:cubicBezTo>
                <a:cubicBezTo>
                  <a:pt x="386" y="9487"/>
                  <a:pt x="2261" y="11962"/>
                  <a:pt x="4520" y="11962"/>
                </a:cubicBezTo>
                <a:cubicBezTo>
                  <a:pt x="4741" y="11962"/>
                  <a:pt x="4965" y="11938"/>
                  <a:pt x="5192" y="11889"/>
                </a:cubicBezTo>
                <a:cubicBezTo>
                  <a:pt x="5335" y="11853"/>
                  <a:pt x="5454" y="11734"/>
                  <a:pt x="5490" y="11603"/>
                </a:cubicBezTo>
                <a:lnTo>
                  <a:pt x="5644" y="11567"/>
                </a:lnTo>
                <a:cubicBezTo>
                  <a:pt x="5644" y="11567"/>
                  <a:pt x="5644" y="11555"/>
                  <a:pt x="5644" y="11555"/>
                </a:cubicBezTo>
                <a:cubicBezTo>
                  <a:pt x="5609" y="11531"/>
                  <a:pt x="5573" y="11508"/>
                  <a:pt x="5549" y="11472"/>
                </a:cubicBezTo>
                <a:cubicBezTo>
                  <a:pt x="4811" y="10615"/>
                  <a:pt x="4001" y="9817"/>
                  <a:pt x="3120" y="9091"/>
                </a:cubicBezTo>
                <a:cubicBezTo>
                  <a:pt x="2430" y="8507"/>
                  <a:pt x="1370" y="8019"/>
                  <a:pt x="906" y="7221"/>
                </a:cubicBezTo>
                <a:cubicBezTo>
                  <a:pt x="825" y="7106"/>
                  <a:pt x="911" y="6947"/>
                  <a:pt x="1046" y="6947"/>
                </a:cubicBezTo>
                <a:cubicBezTo>
                  <a:pt x="1051" y="6947"/>
                  <a:pt x="1056" y="6947"/>
                  <a:pt x="1060" y="6948"/>
                </a:cubicBezTo>
                <a:cubicBezTo>
                  <a:pt x="2061" y="6948"/>
                  <a:pt x="3073" y="7876"/>
                  <a:pt x="3787" y="8495"/>
                </a:cubicBezTo>
                <a:cubicBezTo>
                  <a:pt x="4323" y="8960"/>
                  <a:pt x="4823" y="9472"/>
                  <a:pt x="5287" y="10019"/>
                </a:cubicBezTo>
                <a:cubicBezTo>
                  <a:pt x="5144" y="9484"/>
                  <a:pt x="4990" y="8948"/>
                  <a:pt x="4811" y="8424"/>
                </a:cubicBezTo>
                <a:cubicBezTo>
                  <a:pt x="4692" y="8079"/>
                  <a:pt x="4561" y="7721"/>
                  <a:pt x="4430" y="7376"/>
                </a:cubicBezTo>
                <a:cubicBezTo>
                  <a:pt x="3442" y="6781"/>
                  <a:pt x="2323" y="6162"/>
                  <a:pt x="1680" y="5257"/>
                </a:cubicBezTo>
                <a:cubicBezTo>
                  <a:pt x="1616" y="5173"/>
                  <a:pt x="1684" y="5060"/>
                  <a:pt x="1782" y="5060"/>
                </a:cubicBezTo>
                <a:cubicBezTo>
                  <a:pt x="1795" y="5060"/>
                  <a:pt x="1809" y="5062"/>
                  <a:pt x="1822" y="5066"/>
                </a:cubicBezTo>
                <a:cubicBezTo>
                  <a:pt x="2608" y="5304"/>
                  <a:pt x="3335" y="5828"/>
                  <a:pt x="4025" y="6388"/>
                </a:cubicBezTo>
                <a:cubicBezTo>
                  <a:pt x="3835" y="5959"/>
                  <a:pt x="3632" y="5531"/>
                  <a:pt x="3418" y="5114"/>
                </a:cubicBezTo>
                <a:lnTo>
                  <a:pt x="2418" y="4376"/>
                </a:lnTo>
                <a:cubicBezTo>
                  <a:pt x="2108" y="4150"/>
                  <a:pt x="1775" y="3923"/>
                  <a:pt x="1620" y="3554"/>
                </a:cubicBezTo>
                <a:cubicBezTo>
                  <a:pt x="1574" y="3428"/>
                  <a:pt x="1671" y="3292"/>
                  <a:pt x="1806" y="3292"/>
                </a:cubicBezTo>
                <a:cubicBezTo>
                  <a:pt x="1811" y="3292"/>
                  <a:pt x="1817" y="3292"/>
                  <a:pt x="1822" y="3292"/>
                </a:cubicBezTo>
                <a:cubicBezTo>
                  <a:pt x="2061" y="3328"/>
                  <a:pt x="2287" y="3423"/>
                  <a:pt x="2477" y="3566"/>
                </a:cubicBezTo>
                <a:cubicBezTo>
                  <a:pt x="2108" y="3007"/>
                  <a:pt x="1739" y="2435"/>
                  <a:pt x="1537" y="1816"/>
                </a:cubicBezTo>
                <a:cubicBezTo>
                  <a:pt x="1446" y="1553"/>
                  <a:pt x="1645" y="1290"/>
                  <a:pt x="1888" y="1290"/>
                </a:cubicBezTo>
                <a:cubicBezTo>
                  <a:pt x="1963" y="1290"/>
                  <a:pt x="2043" y="1316"/>
                  <a:pt x="2120" y="1375"/>
                </a:cubicBezTo>
                <a:cubicBezTo>
                  <a:pt x="2823" y="1899"/>
                  <a:pt x="3358" y="2804"/>
                  <a:pt x="3811" y="3685"/>
                </a:cubicBezTo>
                <a:cubicBezTo>
                  <a:pt x="3823" y="3661"/>
                  <a:pt x="3835" y="3638"/>
                  <a:pt x="3847" y="3614"/>
                </a:cubicBezTo>
                <a:cubicBezTo>
                  <a:pt x="3966" y="3316"/>
                  <a:pt x="3954" y="2923"/>
                  <a:pt x="4228" y="2733"/>
                </a:cubicBezTo>
                <a:cubicBezTo>
                  <a:pt x="4267" y="2703"/>
                  <a:pt x="4315" y="2688"/>
                  <a:pt x="4363" y="2688"/>
                </a:cubicBezTo>
                <a:cubicBezTo>
                  <a:pt x="4431" y="2688"/>
                  <a:pt x="4500" y="2718"/>
                  <a:pt x="4549" y="2780"/>
                </a:cubicBezTo>
                <a:cubicBezTo>
                  <a:pt x="4799" y="3078"/>
                  <a:pt x="4597" y="3530"/>
                  <a:pt x="4466" y="3852"/>
                </a:cubicBezTo>
                <a:cubicBezTo>
                  <a:pt x="4394" y="4054"/>
                  <a:pt x="4299" y="4245"/>
                  <a:pt x="4180" y="4435"/>
                </a:cubicBezTo>
                <a:cubicBezTo>
                  <a:pt x="4251" y="4578"/>
                  <a:pt x="4323" y="4709"/>
                  <a:pt x="4382" y="4840"/>
                </a:cubicBezTo>
                <a:cubicBezTo>
                  <a:pt x="4632" y="5340"/>
                  <a:pt x="4859" y="5840"/>
                  <a:pt x="5061" y="6352"/>
                </a:cubicBezTo>
                <a:cubicBezTo>
                  <a:pt x="5299" y="6138"/>
                  <a:pt x="5490" y="5900"/>
                  <a:pt x="5656" y="5626"/>
                </a:cubicBezTo>
                <a:cubicBezTo>
                  <a:pt x="5871" y="5245"/>
                  <a:pt x="5906" y="4721"/>
                  <a:pt x="6287" y="4483"/>
                </a:cubicBezTo>
                <a:cubicBezTo>
                  <a:pt x="6329" y="4449"/>
                  <a:pt x="6379" y="4433"/>
                  <a:pt x="6429" y="4433"/>
                </a:cubicBezTo>
                <a:cubicBezTo>
                  <a:pt x="6519" y="4433"/>
                  <a:pt x="6610" y="4486"/>
                  <a:pt x="6656" y="4578"/>
                </a:cubicBezTo>
                <a:cubicBezTo>
                  <a:pt x="6906" y="5078"/>
                  <a:pt x="6466" y="5685"/>
                  <a:pt x="6168" y="6090"/>
                </a:cubicBezTo>
                <a:cubicBezTo>
                  <a:pt x="5930" y="6424"/>
                  <a:pt x="5644" y="6721"/>
                  <a:pt x="5311" y="6959"/>
                </a:cubicBezTo>
                <a:cubicBezTo>
                  <a:pt x="5537" y="7555"/>
                  <a:pt x="5752" y="8174"/>
                  <a:pt x="5930" y="8781"/>
                </a:cubicBezTo>
                <a:cubicBezTo>
                  <a:pt x="5954" y="8864"/>
                  <a:pt x="5978" y="8948"/>
                  <a:pt x="6002" y="9019"/>
                </a:cubicBezTo>
                <a:cubicBezTo>
                  <a:pt x="6156" y="8805"/>
                  <a:pt x="6311" y="8579"/>
                  <a:pt x="6454" y="8352"/>
                </a:cubicBezTo>
                <a:cubicBezTo>
                  <a:pt x="6787" y="7805"/>
                  <a:pt x="6966" y="7019"/>
                  <a:pt x="7502" y="6650"/>
                </a:cubicBezTo>
                <a:cubicBezTo>
                  <a:pt x="7545" y="6618"/>
                  <a:pt x="7594" y="6603"/>
                  <a:pt x="7643" y="6603"/>
                </a:cubicBezTo>
                <a:cubicBezTo>
                  <a:pt x="7756" y="6603"/>
                  <a:pt x="7866" y="6683"/>
                  <a:pt x="7883" y="6817"/>
                </a:cubicBezTo>
                <a:cubicBezTo>
                  <a:pt x="7978" y="7436"/>
                  <a:pt x="7502" y="8031"/>
                  <a:pt x="7180" y="8555"/>
                </a:cubicBezTo>
                <a:cubicBezTo>
                  <a:pt x="6906" y="9019"/>
                  <a:pt x="6585" y="9472"/>
                  <a:pt x="6240" y="9888"/>
                </a:cubicBezTo>
                <a:cubicBezTo>
                  <a:pt x="6359" y="10341"/>
                  <a:pt x="6466" y="10793"/>
                  <a:pt x="6561" y="11258"/>
                </a:cubicBezTo>
                <a:cubicBezTo>
                  <a:pt x="8907" y="10019"/>
                  <a:pt x="9169" y="7055"/>
                  <a:pt x="7907" y="4923"/>
                </a:cubicBezTo>
                <a:cubicBezTo>
                  <a:pt x="7180" y="3673"/>
                  <a:pt x="6085" y="2745"/>
                  <a:pt x="4894" y="1947"/>
                </a:cubicBezTo>
                <a:cubicBezTo>
                  <a:pt x="4216" y="1494"/>
                  <a:pt x="3513" y="1066"/>
                  <a:pt x="2835" y="613"/>
                </a:cubicBezTo>
                <a:cubicBezTo>
                  <a:pt x="2454" y="349"/>
                  <a:pt x="2045" y="0"/>
                  <a:pt x="1567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6" name="Google Shape;6846;p36"/>
          <p:cNvSpPr/>
          <p:nvPr/>
        </p:nvSpPr>
        <p:spPr>
          <a:xfrm>
            <a:off x="1244803" y="1955073"/>
            <a:ext cx="225580" cy="477723"/>
          </a:xfrm>
          <a:custGeom>
            <a:rect b="b" l="l" r="r" t="t"/>
            <a:pathLst>
              <a:path extrusionOk="0" h="15125" w="7142">
                <a:moveTo>
                  <a:pt x="1064" y="1"/>
                </a:moveTo>
                <a:cubicBezTo>
                  <a:pt x="824" y="1"/>
                  <a:pt x="617" y="266"/>
                  <a:pt x="700" y="532"/>
                </a:cubicBezTo>
                <a:cubicBezTo>
                  <a:pt x="914" y="1139"/>
                  <a:pt x="1271" y="1723"/>
                  <a:pt x="1652" y="2282"/>
                </a:cubicBezTo>
                <a:cubicBezTo>
                  <a:pt x="1450" y="2139"/>
                  <a:pt x="1236" y="2044"/>
                  <a:pt x="997" y="2008"/>
                </a:cubicBezTo>
                <a:cubicBezTo>
                  <a:pt x="992" y="2008"/>
                  <a:pt x="986" y="2008"/>
                  <a:pt x="981" y="2008"/>
                </a:cubicBezTo>
                <a:cubicBezTo>
                  <a:pt x="846" y="2008"/>
                  <a:pt x="738" y="2145"/>
                  <a:pt x="795" y="2270"/>
                </a:cubicBezTo>
                <a:cubicBezTo>
                  <a:pt x="938" y="2628"/>
                  <a:pt x="1271" y="2866"/>
                  <a:pt x="1581" y="3092"/>
                </a:cubicBezTo>
                <a:lnTo>
                  <a:pt x="2593" y="3830"/>
                </a:lnTo>
                <a:cubicBezTo>
                  <a:pt x="2807" y="4247"/>
                  <a:pt x="2998" y="4675"/>
                  <a:pt x="3188" y="5104"/>
                </a:cubicBezTo>
                <a:cubicBezTo>
                  <a:pt x="2510" y="4544"/>
                  <a:pt x="1783" y="4009"/>
                  <a:pt x="986" y="3782"/>
                </a:cubicBezTo>
                <a:cubicBezTo>
                  <a:pt x="970" y="3775"/>
                  <a:pt x="954" y="3772"/>
                  <a:pt x="940" y="3772"/>
                </a:cubicBezTo>
                <a:cubicBezTo>
                  <a:pt x="854" y="3772"/>
                  <a:pt x="794" y="3880"/>
                  <a:pt x="855" y="3961"/>
                </a:cubicBezTo>
                <a:cubicBezTo>
                  <a:pt x="1498" y="4878"/>
                  <a:pt x="2617" y="5497"/>
                  <a:pt x="3605" y="6092"/>
                </a:cubicBezTo>
                <a:cubicBezTo>
                  <a:pt x="3736" y="6438"/>
                  <a:pt x="3867" y="6783"/>
                  <a:pt x="3986" y="7140"/>
                </a:cubicBezTo>
                <a:cubicBezTo>
                  <a:pt x="4153" y="7664"/>
                  <a:pt x="4319" y="8200"/>
                  <a:pt x="4450" y="8735"/>
                </a:cubicBezTo>
                <a:cubicBezTo>
                  <a:pt x="3998" y="8188"/>
                  <a:pt x="3498" y="7664"/>
                  <a:pt x="2962" y="7200"/>
                </a:cubicBezTo>
                <a:cubicBezTo>
                  <a:pt x="2252" y="6596"/>
                  <a:pt x="1237" y="5663"/>
                  <a:pt x="254" y="5663"/>
                </a:cubicBezTo>
                <a:cubicBezTo>
                  <a:pt x="248" y="5663"/>
                  <a:pt x="242" y="5664"/>
                  <a:pt x="235" y="5664"/>
                </a:cubicBezTo>
                <a:cubicBezTo>
                  <a:pt x="230" y="5663"/>
                  <a:pt x="225" y="5663"/>
                  <a:pt x="220" y="5663"/>
                </a:cubicBezTo>
                <a:cubicBezTo>
                  <a:pt x="75" y="5663"/>
                  <a:pt x="0" y="5822"/>
                  <a:pt x="81" y="5937"/>
                </a:cubicBezTo>
                <a:cubicBezTo>
                  <a:pt x="545" y="6735"/>
                  <a:pt x="1593" y="7223"/>
                  <a:pt x="2295" y="7807"/>
                </a:cubicBezTo>
                <a:cubicBezTo>
                  <a:pt x="3176" y="8533"/>
                  <a:pt x="3986" y="9331"/>
                  <a:pt x="4724" y="10200"/>
                </a:cubicBezTo>
                <a:cubicBezTo>
                  <a:pt x="4748" y="10224"/>
                  <a:pt x="4784" y="10247"/>
                  <a:pt x="4807" y="10271"/>
                </a:cubicBezTo>
                <a:cubicBezTo>
                  <a:pt x="4807" y="10283"/>
                  <a:pt x="4807" y="10283"/>
                  <a:pt x="4807" y="10295"/>
                </a:cubicBezTo>
                <a:cubicBezTo>
                  <a:pt x="4843" y="10474"/>
                  <a:pt x="4891" y="10652"/>
                  <a:pt x="4915" y="10831"/>
                </a:cubicBezTo>
                <a:cubicBezTo>
                  <a:pt x="5153" y="12117"/>
                  <a:pt x="5355" y="13462"/>
                  <a:pt x="4712" y="14665"/>
                </a:cubicBezTo>
                <a:cubicBezTo>
                  <a:pt x="4578" y="14892"/>
                  <a:pt x="4823" y="15125"/>
                  <a:pt x="5050" y="15125"/>
                </a:cubicBezTo>
                <a:cubicBezTo>
                  <a:pt x="5145" y="15125"/>
                  <a:pt x="5236" y="15084"/>
                  <a:pt x="5296" y="14986"/>
                </a:cubicBezTo>
                <a:cubicBezTo>
                  <a:pt x="6153" y="13569"/>
                  <a:pt x="6070" y="11700"/>
                  <a:pt x="5724" y="9962"/>
                </a:cubicBezTo>
                <a:cubicBezTo>
                  <a:pt x="5641" y="9509"/>
                  <a:pt x="5534" y="9045"/>
                  <a:pt x="5415" y="8604"/>
                </a:cubicBezTo>
                <a:cubicBezTo>
                  <a:pt x="5760" y="8188"/>
                  <a:pt x="6081" y="7735"/>
                  <a:pt x="6355" y="7259"/>
                </a:cubicBezTo>
                <a:cubicBezTo>
                  <a:pt x="6677" y="6747"/>
                  <a:pt x="7141" y="6152"/>
                  <a:pt x="7058" y="5521"/>
                </a:cubicBezTo>
                <a:cubicBezTo>
                  <a:pt x="7041" y="5397"/>
                  <a:pt x="6932" y="5318"/>
                  <a:pt x="6816" y="5318"/>
                </a:cubicBezTo>
                <a:cubicBezTo>
                  <a:pt x="6765" y="5318"/>
                  <a:pt x="6712" y="5333"/>
                  <a:pt x="6665" y="5366"/>
                </a:cubicBezTo>
                <a:cubicBezTo>
                  <a:pt x="6141" y="5735"/>
                  <a:pt x="5950" y="6521"/>
                  <a:pt x="5629" y="7057"/>
                </a:cubicBezTo>
                <a:cubicBezTo>
                  <a:pt x="5486" y="7295"/>
                  <a:pt x="5331" y="7521"/>
                  <a:pt x="5165" y="7735"/>
                </a:cubicBezTo>
                <a:cubicBezTo>
                  <a:pt x="5141" y="7652"/>
                  <a:pt x="5117" y="7569"/>
                  <a:pt x="5093" y="7497"/>
                </a:cubicBezTo>
                <a:cubicBezTo>
                  <a:pt x="4915" y="6878"/>
                  <a:pt x="4712" y="6271"/>
                  <a:pt x="4486" y="5676"/>
                </a:cubicBezTo>
                <a:cubicBezTo>
                  <a:pt x="4807" y="5425"/>
                  <a:pt x="5105" y="5140"/>
                  <a:pt x="5343" y="4806"/>
                </a:cubicBezTo>
                <a:cubicBezTo>
                  <a:pt x="5641" y="4402"/>
                  <a:pt x="6093" y="3782"/>
                  <a:pt x="5831" y="3294"/>
                </a:cubicBezTo>
                <a:cubicBezTo>
                  <a:pt x="5784" y="3199"/>
                  <a:pt x="5689" y="3146"/>
                  <a:pt x="5592" y="3146"/>
                </a:cubicBezTo>
                <a:cubicBezTo>
                  <a:pt x="5543" y="3146"/>
                  <a:pt x="5494" y="3159"/>
                  <a:pt x="5450" y="3187"/>
                </a:cubicBezTo>
                <a:cubicBezTo>
                  <a:pt x="5081" y="3437"/>
                  <a:pt x="5046" y="3961"/>
                  <a:pt x="4819" y="4342"/>
                </a:cubicBezTo>
                <a:cubicBezTo>
                  <a:pt x="4665" y="4604"/>
                  <a:pt x="4462" y="4854"/>
                  <a:pt x="4236" y="5068"/>
                </a:cubicBezTo>
                <a:cubicBezTo>
                  <a:pt x="4022" y="4556"/>
                  <a:pt x="3807" y="4044"/>
                  <a:pt x="3557" y="3556"/>
                </a:cubicBezTo>
                <a:cubicBezTo>
                  <a:pt x="3486" y="3425"/>
                  <a:pt x="3426" y="3282"/>
                  <a:pt x="3355" y="3139"/>
                </a:cubicBezTo>
                <a:cubicBezTo>
                  <a:pt x="3474" y="2961"/>
                  <a:pt x="3569" y="2770"/>
                  <a:pt x="3641" y="2568"/>
                </a:cubicBezTo>
                <a:cubicBezTo>
                  <a:pt x="3760" y="2247"/>
                  <a:pt x="3974" y="1782"/>
                  <a:pt x="3724" y="1485"/>
                </a:cubicBezTo>
                <a:cubicBezTo>
                  <a:pt x="3675" y="1429"/>
                  <a:pt x="3607" y="1398"/>
                  <a:pt x="3537" y="1398"/>
                </a:cubicBezTo>
                <a:cubicBezTo>
                  <a:pt x="3486" y="1398"/>
                  <a:pt x="3435" y="1414"/>
                  <a:pt x="3391" y="1449"/>
                </a:cubicBezTo>
                <a:cubicBezTo>
                  <a:pt x="3117" y="1627"/>
                  <a:pt x="3129" y="2032"/>
                  <a:pt x="3022" y="2318"/>
                </a:cubicBezTo>
                <a:cubicBezTo>
                  <a:pt x="3010" y="2342"/>
                  <a:pt x="2998" y="2377"/>
                  <a:pt x="2986" y="2401"/>
                </a:cubicBezTo>
                <a:cubicBezTo>
                  <a:pt x="2533" y="1520"/>
                  <a:pt x="1998" y="615"/>
                  <a:pt x="1283" y="80"/>
                </a:cubicBezTo>
                <a:cubicBezTo>
                  <a:pt x="1212" y="25"/>
                  <a:pt x="1137" y="1"/>
                  <a:pt x="1064" y="1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7" name="Google Shape;6847;p36"/>
          <p:cNvSpPr/>
          <p:nvPr/>
        </p:nvSpPr>
        <p:spPr>
          <a:xfrm>
            <a:off x="602017" y="2783768"/>
            <a:ext cx="70371" cy="54926"/>
          </a:xfrm>
          <a:custGeom>
            <a:rect b="b" l="l" r="r" t="t"/>
            <a:pathLst>
              <a:path extrusionOk="0" h="1739" w="2228">
                <a:moveTo>
                  <a:pt x="1108" y="1"/>
                </a:moveTo>
                <a:cubicBezTo>
                  <a:pt x="1" y="1"/>
                  <a:pt x="1" y="1739"/>
                  <a:pt x="1108" y="1739"/>
                </a:cubicBezTo>
                <a:cubicBezTo>
                  <a:pt x="2227" y="1739"/>
                  <a:pt x="2227" y="1"/>
                  <a:pt x="1108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8" name="Google Shape;6848;p36"/>
          <p:cNvSpPr/>
          <p:nvPr/>
        </p:nvSpPr>
        <p:spPr>
          <a:xfrm>
            <a:off x="921467" y="2526477"/>
            <a:ext cx="67181" cy="58906"/>
          </a:xfrm>
          <a:custGeom>
            <a:rect b="b" l="l" r="r" t="t"/>
            <a:pathLst>
              <a:path extrusionOk="0" h="1865" w="2127">
                <a:moveTo>
                  <a:pt x="1215" y="0"/>
                </a:moveTo>
                <a:cubicBezTo>
                  <a:pt x="600" y="0"/>
                  <a:pt x="1" y="643"/>
                  <a:pt x="388" y="1360"/>
                </a:cubicBezTo>
                <a:cubicBezTo>
                  <a:pt x="400" y="1384"/>
                  <a:pt x="412" y="1408"/>
                  <a:pt x="412" y="1431"/>
                </a:cubicBezTo>
                <a:cubicBezTo>
                  <a:pt x="495" y="1562"/>
                  <a:pt x="602" y="1670"/>
                  <a:pt x="733" y="1741"/>
                </a:cubicBezTo>
                <a:cubicBezTo>
                  <a:pt x="873" y="1825"/>
                  <a:pt x="1026" y="1864"/>
                  <a:pt x="1177" y="1864"/>
                </a:cubicBezTo>
                <a:cubicBezTo>
                  <a:pt x="1477" y="1864"/>
                  <a:pt x="1769" y="1708"/>
                  <a:pt x="1936" y="1431"/>
                </a:cubicBezTo>
                <a:cubicBezTo>
                  <a:pt x="1948" y="1408"/>
                  <a:pt x="1960" y="1384"/>
                  <a:pt x="1960" y="1360"/>
                </a:cubicBezTo>
                <a:cubicBezTo>
                  <a:pt x="2126" y="1074"/>
                  <a:pt x="2126" y="717"/>
                  <a:pt x="1960" y="431"/>
                </a:cubicBezTo>
                <a:cubicBezTo>
                  <a:pt x="1765" y="127"/>
                  <a:pt x="1489" y="0"/>
                  <a:pt x="121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9" name="Google Shape;6849;p36"/>
          <p:cNvSpPr/>
          <p:nvPr/>
        </p:nvSpPr>
        <p:spPr>
          <a:xfrm>
            <a:off x="1254847" y="2393409"/>
            <a:ext cx="62475" cy="48546"/>
          </a:xfrm>
          <a:custGeom>
            <a:rect b="b" l="l" r="r" t="t"/>
            <a:pathLst>
              <a:path extrusionOk="0" h="1537" w="1978">
                <a:moveTo>
                  <a:pt x="989" y="1"/>
                </a:moveTo>
                <a:cubicBezTo>
                  <a:pt x="1" y="1"/>
                  <a:pt x="1" y="1537"/>
                  <a:pt x="989" y="1537"/>
                </a:cubicBezTo>
                <a:cubicBezTo>
                  <a:pt x="1977" y="1537"/>
                  <a:pt x="1977" y="1"/>
                  <a:pt x="989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0" name="Google Shape;6850;p36"/>
          <p:cNvSpPr/>
          <p:nvPr/>
        </p:nvSpPr>
        <p:spPr>
          <a:xfrm>
            <a:off x="1357151" y="4395046"/>
            <a:ext cx="441906" cy="541683"/>
          </a:xfrm>
          <a:custGeom>
            <a:rect b="b" l="l" r="r" t="t"/>
            <a:pathLst>
              <a:path extrusionOk="0" h="17150" w="13991">
                <a:moveTo>
                  <a:pt x="5898" y="0"/>
                </a:moveTo>
                <a:cubicBezTo>
                  <a:pt x="5537" y="0"/>
                  <a:pt x="5170" y="40"/>
                  <a:pt x="4799" y="124"/>
                </a:cubicBezTo>
                <a:cubicBezTo>
                  <a:pt x="2655" y="612"/>
                  <a:pt x="1179" y="2624"/>
                  <a:pt x="655" y="4648"/>
                </a:cubicBezTo>
                <a:cubicBezTo>
                  <a:pt x="643" y="4708"/>
                  <a:pt x="631" y="4767"/>
                  <a:pt x="619" y="4827"/>
                </a:cubicBezTo>
                <a:cubicBezTo>
                  <a:pt x="429" y="5422"/>
                  <a:pt x="310" y="6041"/>
                  <a:pt x="227" y="6660"/>
                </a:cubicBezTo>
                <a:cubicBezTo>
                  <a:pt x="0" y="8601"/>
                  <a:pt x="72" y="10637"/>
                  <a:pt x="905" y="12411"/>
                </a:cubicBezTo>
                <a:cubicBezTo>
                  <a:pt x="1501" y="14483"/>
                  <a:pt x="2834" y="16650"/>
                  <a:pt x="5108" y="17031"/>
                </a:cubicBezTo>
                <a:cubicBezTo>
                  <a:pt x="5418" y="17078"/>
                  <a:pt x="5727" y="17102"/>
                  <a:pt x="6037" y="17102"/>
                </a:cubicBezTo>
                <a:cubicBezTo>
                  <a:pt x="6001" y="16150"/>
                  <a:pt x="5977" y="15197"/>
                  <a:pt x="5965" y="14245"/>
                </a:cubicBezTo>
                <a:cubicBezTo>
                  <a:pt x="5108" y="14149"/>
                  <a:pt x="4239" y="13637"/>
                  <a:pt x="3596" y="13090"/>
                </a:cubicBezTo>
                <a:cubicBezTo>
                  <a:pt x="2786" y="12399"/>
                  <a:pt x="2298" y="11447"/>
                  <a:pt x="2060" y="10411"/>
                </a:cubicBezTo>
                <a:cubicBezTo>
                  <a:pt x="2003" y="10225"/>
                  <a:pt x="2148" y="10103"/>
                  <a:pt x="2293" y="10103"/>
                </a:cubicBezTo>
                <a:cubicBezTo>
                  <a:pt x="2390" y="10103"/>
                  <a:pt x="2486" y="10156"/>
                  <a:pt x="2524" y="10280"/>
                </a:cubicBezTo>
                <a:cubicBezTo>
                  <a:pt x="2870" y="11113"/>
                  <a:pt x="3429" y="11851"/>
                  <a:pt x="4144" y="12399"/>
                </a:cubicBezTo>
                <a:lnTo>
                  <a:pt x="4203" y="12435"/>
                </a:lnTo>
                <a:lnTo>
                  <a:pt x="4168" y="12328"/>
                </a:lnTo>
                <a:cubicBezTo>
                  <a:pt x="3965" y="11673"/>
                  <a:pt x="3810" y="10935"/>
                  <a:pt x="4013" y="10280"/>
                </a:cubicBezTo>
                <a:cubicBezTo>
                  <a:pt x="4042" y="10173"/>
                  <a:pt x="4135" y="10119"/>
                  <a:pt x="4227" y="10119"/>
                </a:cubicBezTo>
                <a:cubicBezTo>
                  <a:pt x="4319" y="10119"/>
                  <a:pt x="4412" y="10173"/>
                  <a:pt x="4441" y="10280"/>
                </a:cubicBezTo>
                <a:cubicBezTo>
                  <a:pt x="4596" y="10863"/>
                  <a:pt x="4608" y="11459"/>
                  <a:pt x="4799" y="12030"/>
                </a:cubicBezTo>
                <a:cubicBezTo>
                  <a:pt x="4906" y="12375"/>
                  <a:pt x="5156" y="12721"/>
                  <a:pt x="5287" y="13078"/>
                </a:cubicBezTo>
                <a:cubicBezTo>
                  <a:pt x="5501" y="13161"/>
                  <a:pt x="5727" y="13244"/>
                  <a:pt x="5953" y="13328"/>
                </a:cubicBezTo>
                <a:cubicBezTo>
                  <a:pt x="5930" y="12173"/>
                  <a:pt x="5918" y="11030"/>
                  <a:pt x="5894" y="9887"/>
                </a:cubicBezTo>
                <a:cubicBezTo>
                  <a:pt x="5120" y="9625"/>
                  <a:pt x="4525" y="8875"/>
                  <a:pt x="4120" y="8208"/>
                </a:cubicBezTo>
                <a:cubicBezTo>
                  <a:pt x="3632" y="7387"/>
                  <a:pt x="3453" y="6553"/>
                  <a:pt x="3382" y="5601"/>
                </a:cubicBezTo>
                <a:cubicBezTo>
                  <a:pt x="3368" y="5419"/>
                  <a:pt x="3533" y="5314"/>
                  <a:pt x="3687" y="5314"/>
                </a:cubicBezTo>
                <a:cubicBezTo>
                  <a:pt x="3807" y="5314"/>
                  <a:pt x="3921" y="5377"/>
                  <a:pt x="3941" y="5517"/>
                </a:cubicBezTo>
                <a:cubicBezTo>
                  <a:pt x="4084" y="6315"/>
                  <a:pt x="4394" y="7089"/>
                  <a:pt x="4858" y="7768"/>
                </a:cubicBezTo>
                <a:cubicBezTo>
                  <a:pt x="5144" y="8196"/>
                  <a:pt x="5513" y="8530"/>
                  <a:pt x="5870" y="8899"/>
                </a:cubicBezTo>
                <a:lnTo>
                  <a:pt x="5870" y="8470"/>
                </a:lnTo>
                <a:cubicBezTo>
                  <a:pt x="5846" y="6744"/>
                  <a:pt x="5692" y="4886"/>
                  <a:pt x="6001" y="3184"/>
                </a:cubicBezTo>
                <a:cubicBezTo>
                  <a:pt x="6025" y="3063"/>
                  <a:pt x="6141" y="3001"/>
                  <a:pt x="6254" y="3001"/>
                </a:cubicBezTo>
                <a:cubicBezTo>
                  <a:pt x="6364" y="3001"/>
                  <a:pt x="6472" y="3060"/>
                  <a:pt x="6489" y="3184"/>
                </a:cubicBezTo>
                <a:cubicBezTo>
                  <a:pt x="6668" y="4196"/>
                  <a:pt x="6751" y="5232"/>
                  <a:pt x="6751" y="6267"/>
                </a:cubicBezTo>
                <a:cubicBezTo>
                  <a:pt x="7132" y="5970"/>
                  <a:pt x="7430" y="5565"/>
                  <a:pt x="7608" y="5101"/>
                </a:cubicBezTo>
                <a:cubicBezTo>
                  <a:pt x="7713" y="4839"/>
                  <a:pt x="7717" y="4090"/>
                  <a:pt x="8087" y="4090"/>
                </a:cubicBezTo>
                <a:cubicBezTo>
                  <a:pt x="8139" y="4090"/>
                  <a:pt x="8197" y="4104"/>
                  <a:pt x="8263" y="4136"/>
                </a:cubicBezTo>
                <a:cubicBezTo>
                  <a:pt x="8370" y="4196"/>
                  <a:pt x="8430" y="4315"/>
                  <a:pt x="8442" y="4422"/>
                </a:cubicBezTo>
                <a:cubicBezTo>
                  <a:pt x="8489" y="5494"/>
                  <a:pt x="7704" y="6470"/>
                  <a:pt x="6751" y="6863"/>
                </a:cubicBezTo>
                <a:cubicBezTo>
                  <a:pt x="6751" y="7446"/>
                  <a:pt x="6751" y="8018"/>
                  <a:pt x="6775" y="8589"/>
                </a:cubicBezTo>
                <a:cubicBezTo>
                  <a:pt x="6811" y="9649"/>
                  <a:pt x="6846" y="10720"/>
                  <a:pt x="6894" y="11780"/>
                </a:cubicBezTo>
                <a:cubicBezTo>
                  <a:pt x="7263" y="11673"/>
                  <a:pt x="7608" y="11494"/>
                  <a:pt x="7906" y="11256"/>
                </a:cubicBezTo>
                <a:cubicBezTo>
                  <a:pt x="8168" y="9923"/>
                  <a:pt x="8156" y="8565"/>
                  <a:pt x="8192" y="7208"/>
                </a:cubicBezTo>
                <a:cubicBezTo>
                  <a:pt x="8192" y="7062"/>
                  <a:pt x="8310" y="6979"/>
                  <a:pt x="8429" y="6979"/>
                </a:cubicBezTo>
                <a:cubicBezTo>
                  <a:pt x="8524" y="6979"/>
                  <a:pt x="8619" y="7032"/>
                  <a:pt x="8656" y="7148"/>
                </a:cubicBezTo>
                <a:cubicBezTo>
                  <a:pt x="8906" y="8125"/>
                  <a:pt x="8990" y="9137"/>
                  <a:pt x="8882" y="10137"/>
                </a:cubicBezTo>
                <a:lnTo>
                  <a:pt x="8930" y="10065"/>
                </a:lnTo>
                <a:cubicBezTo>
                  <a:pt x="9216" y="9589"/>
                  <a:pt x="9442" y="9089"/>
                  <a:pt x="9621" y="8553"/>
                </a:cubicBezTo>
                <a:cubicBezTo>
                  <a:pt x="9775" y="8125"/>
                  <a:pt x="9859" y="7625"/>
                  <a:pt x="10275" y="7375"/>
                </a:cubicBezTo>
                <a:cubicBezTo>
                  <a:pt x="10316" y="7350"/>
                  <a:pt x="10362" y="7339"/>
                  <a:pt x="10408" y="7339"/>
                </a:cubicBezTo>
                <a:cubicBezTo>
                  <a:pt x="10498" y="7339"/>
                  <a:pt x="10589" y="7383"/>
                  <a:pt x="10645" y="7470"/>
                </a:cubicBezTo>
                <a:cubicBezTo>
                  <a:pt x="10906" y="8041"/>
                  <a:pt x="10549" y="8708"/>
                  <a:pt x="10323" y="9256"/>
                </a:cubicBezTo>
                <a:cubicBezTo>
                  <a:pt x="10097" y="9863"/>
                  <a:pt x="9775" y="10435"/>
                  <a:pt x="9371" y="10947"/>
                </a:cubicBezTo>
                <a:cubicBezTo>
                  <a:pt x="9144" y="11220"/>
                  <a:pt x="8894" y="11470"/>
                  <a:pt x="8609" y="11673"/>
                </a:cubicBezTo>
                <a:cubicBezTo>
                  <a:pt x="8585" y="11697"/>
                  <a:pt x="8549" y="11720"/>
                  <a:pt x="8513" y="11732"/>
                </a:cubicBezTo>
                <a:cubicBezTo>
                  <a:pt x="8049" y="12078"/>
                  <a:pt x="7489" y="12292"/>
                  <a:pt x="6918" y="12387"/>
                </a:cubicBezTo>
                <a:cubicBezTo>
                  <a:pt x="6942" y="12899"/>
                  <a:pt x="6977" y="13411"/>
                  <a:pt x="7001" y="13923"/>
                </a:cubicBezTo>
                <a:cubicBezTo>
                  <a:pt x="7025" y="14316"/>
                  <a:pt x="7049" y="14709"/>
                  <a:pt x="7085" y="15102"/>
                </a:cubicBezTo>
                <a:cubicBezTo>
                  <a:pt x="7751" y="15054"/>
                  <a:pt x="8299" y="14697"/>
                  <a:pt x="8787" y="14221"/>
                </a:cubicBezTo>
                <a:cubicBezTo>
                  <a:pt x="9156" y="13864"/>
                  <a:pt x="9478" y="13209"/>
                  <a:pt x="9978" y="13054"/>
                </a:cubicBezTo>
                <a:cubicBezTo>
                  <a:pt x="9997" y="13049"/>
                  <a:pt x="10015" y="13047"/>
                  <a:pt x="10033" y="13047"/>
                </a:cubicBezTo>
                <a:cubicBezTo>
                  <a:pt x="10153" y="13047"/>
                  <a:pt x="10252" y="13144"/>
                  <a:pt x="10252" y="13268"/>
                </a:cubicBezTo>
                <a:cubicBezTo>
                  <a:pt x="10240" y="13923"/>
                  <a:pt x="9406" y="14578"/>
                  <a:pt x="8930" y="14959"/>
                </a:cubicBezTo>
                <a:cubicBezTo>
                  <a:pt x="8418" y="15388"/>
                  <a:pt x="7787" y="15650"/>
                  <a:pt x="7108" y="15685"/>
                </a:cubicBezTo>
                <a:cubicBezTo>
                  <a:pt x="7144" y="16173"/>
                  <a:pt x="7168" y="16662"/>
                  <a:pt x="7204" y="17150"/>
                </a:cubicBezTo>
                <a:cubicBezTo>
                  <a:pt x="8859" y="17102"/>
                  <a:pt x="10394" y="16138"/>
                  <a:pt x="11478" y="14840"/>
                </a:cubicBezTo>
                <a:cubicBezTo>
                  <a:pt x="12919" y="13102"/>
                  <a:pt x="13990" y="10887"/>
                  <a:pt x="13978" y="8589"/>
                </a:cubicBezTo>
                <a:cubicBezTo>
                  <a:pt x="13966" y="6148"/>
                  <a:pt x="12514" y="4065"/>
                  <a:pt x="10847" y="2410"/>
                </a:cubicBezTo>
                <a:cubicBezTo>
                  <a:pt x="9508" y="1071"/>
                  <a:pt x="7783" y="0"/>
                  <a:pt x="5898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1" name="Google Shape;6851;p36"/>
          <p:cNvSpPr/>
          <p:nvPr/>
        </p:nvSpPr>
        <p:spPr>
          <a:xfrm>
            <a:off x="1420605" y="4489769"/>
            <a:ext cx="281422" cy="709589"/>
          </a:xfrm>
          <a:custGeom>
            <a:rect b="b" l="l" r="r" t="t"/>
            <a:pathLst>
              <a:path extrusionOk="0" h="22466" w="8910">
                <a:moveTo>
                  <a:pt x="4252" y="0"/>
                </a:moveTo>
                <a:cubicBezTo>
                  <a:pt x="4138" y="0"/>
                  <a:pt x="4022" y="63"/>
                  <a:pt x="4004" y="185"/>
                </a:cubicBezTo>
                <a:cubicBezTo>
                  <a:pt x="3694" y="1887"/>
                  <a:pt x="3849" y="3745"/>
                  <a:pt x="3873" y="5471"/>
                </a:cubicBezTo>
                <a:lnTo>
                  <a:pt x="3873" y="5888"/>
                </a:lnTo>
                <a:cubicBezTo>
                  <a:pt x="3516" y="5531"/>
                  <a:pt x="3135" y="5185"/>
                  <a:pt x="2849" y="4757"/>
                </a:cubicBezTo>
                <a:cubicBezTo>
                  <a:pt x="2385" y="4078"/>
                  <a:pt x="2075" y="3316"/>
                  <a:pt x="1932" y="2506"/>
                </a:cubicBezTo>
                <a:cubicBezTo>
                  <a:pt x="1912" y="2372"/>
                  <a:pt x="1801" y="2312"/>
                  <a:pt x="1684" y="2312"/>
                </a:cubicBezTo>
                <a:cubicBezTo>
                  <a:pt x="1531" y="2312"/>
                  <a:pt x="1366" y="2415"/>
                  <a:pt x="1373" y="2590"/>
                </a:cubicBezTo>
                <a:cubicBezTo>
                  <a:pt x="1444" y="3542"/>
                  <a:pt x="1623" y="4376"/>
                  <a:pt x="2123" y="5197"/>
                </a:cubicBezTo>
                <a:cubicBezTo>
                  <a:pt x="2528" y="5864"/>
                  <a:pt x="3123" y="6626"/>
                  <a:pt x="3885" y="6876"/>
                </a:cubicBezTo>
                <a:cubicBezTo>
                  <a:pt x="3909" y="8019"/>
                  <a:pt x="3933" y="9174"/>
                  <a:pt x="3944" y="10317"/>
                </a:cubicBezTo>
                <a:cubicBezTo>
                  <a:pt x="3730" y="10234"/>
                  <a:pt x="3504" y="10162"/>
                  <a:pt x="3290" y="10067"/>
                </a:cubicBezTo>
                <a:cubicBezTo>
                  <a:pt x="3147" y="9722"/>
                  <a:pt x="2909" y="9376"/>
                  <a:pt x="2790" y="9031"/>
                </a:cubicBezTo>
                <a:cubicBezTo>
                  <a:pt x="2611" y="8448"/>
                  <a:pt x="2587" y="7852"/>
                  <a:pt x="2444" y="7269"/>
                </a:cubicBezTo>
                <a:cubicBezTo>
                  <a:pt x="2409" y="7162"/>
                  <a:pt x="2316" y="7108"/>
                  <a:pt x="2225" y="7108"/>
                </a:cubicBezTo>
                <a:cubicBezTo>
                  <a:pt x="2135" y="7108"/>
                  <a:pt x="2045" y="7162"/>
                  <a:pt x="2016" y="7269"/>
                </a:cubicBezTo>
                <a:cubicBezTo>
                  <a:pt x="1801" y="7936"/>
                  <a:pt x="1956" y="8674"/>
                  <a:pt x="2159" y="9317"/>
                </a:cubicBezTo>
                <a:lnTo>
                  <a:pt x="2194" y="9436"/>
                </a:lnTo>
                <a:lnTo>
                  <a:pt x="2194" y="9436"/>
                </a:lnTo>
                <a:lnTo>
                  <a:pt x="2147" y="9400"/>
                </a:lnTo>
                <a:cubicBezTo>
                  <a:pt x="1420" y="8841"/>
                  <a:pt x="861" y="8114"/>
                  <a:pt x="515" y="7269"/>
                </a:cubicBezTo>
                <a:cubicBezTo>
                  <a:pt x="483" y="7148"/>
                  <a:pt x="392" y="7096"/>
                  <a:pt x="299" y="7096"/>
                </a:cubicBezTo>
                <a:cubicBezTo>
                  <a:pt x="153" y="7096"/>
                  <a:pt x="0" y="7223"/>
                  <a:pt x="51" y="7412"/>
                </a:cubicBezTo>
                <a:cubicBezTo>
                  <a:pt x="301" y="8448"/>
                  <a:pt x="777" y="9388"/>
                  <a:pt x="1599" y="10091"/>
                </a:cubicBezTo>
                <a:cubicBezTo>
                  <a:pt x="2230" y="10638"/>
                  <a:pt x="3099" y="11138"/>
                  <a:pt x="3968" y="11246"/>
                </a:cubicBezTo>
                <a:cubicBezTo>
                  <a:pt x="3980" y="12198"/>
                  <a:pt x="4004" y="13151"/>
                  <a:pt x="4040" y="14103"/>
                </a:cubicBezTo>
                <a:cubicBezTo>
                  <a:pt x="4064" y="14913"/>
                  <a:pt x="4087" y="15722"/>
                  <a:pt x="4123" y="16532"/>
                </a:cubicBezTo>
                <a:cubicBezTo>
                  <a:pt x="4159" y="17437"/>
                  <a:pt x="4206" y="18354"/>
                  <a:pt x="4254" y="19258"/>
                </a:cubicBezTo>
                <a:cubicBezTo>
                  <a:pt x="4290" y="20175"/>
                  <a:pt x="4254" y="21140"/>
                  <a:pt x="4468" y="22033"/>
                </a:cubicBezTo>
                <a:cubicBezTo>
                  <a:pt x="4543" y="22336"/>
                  <a:pt x="4757" y="22465"/>
                  <a:pt x="4986" y="22465"/>
                </a:cubicBezTo>
                <a:cubicBezTo>
                  <a:pt x="5303" y="22465"/>
                  <a:pt x="5648" y="22216"/>
                  <a:pt x="5683" y="21842"/>
                </a:cubicBezTo>
                <a:cubicBezTo>
                  <a:pt x="5778" y="20949"/>
                  <a:pt x="5599" y="19997"/>
                  <a:pt x="5540" y="19116"/>
                </a:cubicBezTo>
                <a:cubicBezTo>
                  <a:pt x="5468" y="18223"/>
                  <a:pt x="5409" y="17294"/>
                  <a:pt x="5349" y="16377"/>
                </a:cubicBezTo>
                <a:cubicBezTo>
                  <a:pt x="5302" y="15639"/>
                  <a:pt x="5254" y="14889"/>
                  <a:pt x="5207" y="14139"/>
                </a:cubicBezTo>
                <a:cubicBezTo>
                  <a:pt x="5171" y="13663"/>
                  <a:pt x="5147" y="13174"/>
                  <a:pt x="5111" y="12686"/>
                </a:cubicBezTo>
                <a:cubicBezTo>
                  <a:pt x="5778" y="12639"/>
                  <a:pt x="6421" y="12389"/>
                  <a:pt x="6933" y="11948"/>
                </a:cubicBezTo>
                <a:cubicBezTo>
                  <a:pt x="7409" y="11567"/>
                  <a:pt x="8231" y="10912"/>
                  <a:pt x="8255" y="10257"/>
                </a:cubicBezTo>
                <a:cubicBezTo>
                  <a:pt x="8255" y="10135"/>
                  <a:pt x="8150" y="10047"/>
                  <a:pt x="8037" y="10047"/>
                </a:cubicBezTo>
                <a:cubicBezTo>
                  <a:pt x="8018" y="10047"/>
                  <a:pt x="7999" y="10050"/>
                  <a:pt x="7981" y="10055"/>
                </a:cubicBezTo>
                <a:cubicBezTo>
                  <a:pt x="7469" y="10198"/>
                  <a:pt x="7159" y="10853"/>
                  <a:pt x="6790" y="11222"/>
                </a:cubicBezTo>
                <a:cubicBezTo>
                  <a:pt x="6302" y="11698"/>
                  <a:pt x="5742" y="12043"/>
                  <a:pt x="5076" y="12091"/>
                </a:cubicBezTo>
                <a:cubicBezTo>
                  <a:pt x="5052" y="11698"/>
                  <a:pt x="5028" y="11317"/>
                  <a:pt x="5004" y="10924"/>
                </a:cubicBezTo>
                <a:cubicBezTo>
                  <a:pt x="4968" y="10400"/>
                  <a:pt x="4945" y="9888"/>
                  <a:pt x="4921" y="9376"/>
                </a:cubicBezTo>
                <a:cubicBezTo>
                  <a:pt x="5492" y="9293"/>
                  <a:pt x="6040" y="9067"/>
                  <a:pt x="6516" y="8733"/>
                </a:cubicBezTo>
                <a:cubicBezTo>
                  <a:pt x="6552" y="8710"/>
                  <a:pt x="6576" y="8698"/>
                  <a:pt x="6600" y="8674"/>
                </a:cubicBezTo>
                <a:cubicBezTo>
                  <a:pt x="6885" y="8460"/>
                  <a:pt x="7147" y="8209"/>
                  <a:pt x="7373" y="7948"/>
                </a:cubicBezTo>
                <a:cubicBezTo>
                  <a:pt x="7766" y="7424"/>
                  <a:pt x="8088" y="6852"/>
                  <a:pt x="8326" y="6245"/>
                </a:cubicBezTo>
                <a:cubicBezTo>
                  <a:pt x="8552" y="5697"/>
                  <a:pt x="8909" y="5031"/>
                  <a:pt x="8636" y="4459"/>
                </a:cubicBezTo>
                <a:cubicBezTo>
                  <a:pt x="8589" y="4381"/>
                  <a:pt x="8501" y="4334"/>
                  <a:pt x="8409" y="4334"/>
                </a:cubicBezTo>
                <a:cubicBezTo>
                  <a:pt x="8361" y="4334"/>
                  <a:pt x="8312" y="4347"/>
                  <a:pt x="8266" y="4376"/>
                </a:cubicBezTo>
                <a:cubicBezTo>
                  <a:pt x="7850" y="4614"/>
                  <a:pt x="7766" y="5114"/>
                  <a:pt x="7623" y="5554"/>
                </a:cubicBezTo>
                <a:cubicBezTo>
                  <a:pt x="7445" y="6078"/>
                  <a:pt x="7207" y="6590"/>
                  <a:pt x="6933" y="7066"/>
                </a:cubicBezTo>
                <a:lnTo>
                  <a:pt x="6885" y="7138"/>
                </a:lnTo>
                <a:cubicBezTo>
                  <a:pt x="6992" y="6126"/>
                  <a:pt x="6909" y="5114"/>
                  <a:pt x="6647" y="4138"/>
                </a:cubicBezTo>
                <a:cubicBezTo>
                  <a:pt x="6616" y="4022"/>
                  <a:pt x="6525" y="3969"/>
                  <a:pt x="6432" y="3969"/>
                </a:cubicBezTo>
                <a:cubicBezTo>
                  <a:pt x="6314" y="3969"/>
                  <a:pt x="6195" y="4056"/>
                  <a:pt x="6195" y="4209"/>
                </a:cubicBezTo>
                <a:cubicBezTo>
                  <a:pt x="6159" y="5566"/>
                  <a:pt x="6159" y="6912"/>
                  <a:pt x="5909" y="8257"/>
                </a:cubicBezTo>
                <a:cubicBezTo>
                  <a:pt x="5599" y="8495"/>
                  <a:pt x="5254" y="8674"/>
                  <a:pt x="4885" y="8781"/>
                </a:cubicBezTo>
                <a:cubicBezTo>
                  <a:pt x="4837" y="7709"/>
                  <a:pt x="4802" y="6650"/>
                  <a:pt x="4778" y="5578"/>
                </a:cubicBezTo>
                <a:cubicBezTo>
                  <a:pt x="4754" y="5019"/>
                  <a:pt x="4754" y="4435"/>
                  <a:pt x="4754" y="3864"/>
                </a:cubicBezTo>
                <a:cubicBezTo>
                  <a:pt x="5707" y="3459"/>
                  <a:pt x="6492" y="2483"/>
                  <a:pt x="6433" y="1423"/>
                </a:cubicBezTo>
                <a:cubicBezTo>
                  <a:pt x="6433" y="1304"/>
                  <a:pt x="6361" y="1197"/>
                  <a:pt x="6266" y="1137"/>
                </a:cubicBezTo>
                <a:cubicBezTo>
                  <a:pt x="6196" y="1103"/>
                  <a:pt x="6134" y="1087"/>
                  <a:pt x="6081" y="1087"/>
                </a:cubicBezTo>
                <a:cubicBezTo>
                  <a:pt x="5708" y="1087"/>
                  <a:pt x="5705" y="1830"/>
                  <a:pt x="5611" y="2090"/>
                </a:cubicBezTo>
                <a:cubicBezTo>
                  <a:pt x="5433" y="2554"/>
                  <a:pt x="5135" y="2959"/>
                  <a:pt x="4742" y="3257"/>
                </a:cubicBezTo>
                <a:cubicBezTo>
                  <a:pt x="4754" y="2221"/>
                  <a:pt x="4659" y="1197"/>
                  <a:pt x="4492" y="173"/>
                </a:cubicBezTo>
                <a:cubicBezTo>
                  <a:pt x="4469" y="57"/>
                  <a:pt x="4361" y="0"/>
                  <a:pt x="4252" y="0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2" name="Google Shape;6852;p36"/>
          <p:cNvSpPr/>
          <p:nvPr/>
        </p:nvSpPr>
        <p:spPr>
          <a:xfrm>
            <a:off x="1631277" y="1928068"/>
            <a:ext cx="126403" cy="111527"/>
          </a:xfrm>
          <a:custGeom>
            <a:rect b="b" l="l" r="r" t="t"/>
            <a:pathLst>
              <a:path extrusionOk="0" h="3531" w="4002">
                <a:moveTo>
                  <a:pt x="2123" y="1"/>
                </a:moveTo>
                <a:cubicBezTo>
                  <a:pt x="1965" y="1"/>
                  <a:pt x="1793" y="43"/>
                  <a:pt x="1608" y="137"/>
                </a:cubicBezTo>
                <a:cubicBezTo>
                  <a:pt x="977" y="446"/>
                  <a:pt x="596" y="1220"/>
                  <a:pt x="358" y="1839"/>
                </a:cubicBezTo>
                <a:cubicBezTo>
                  <a:pt x="156" y="2363"/>
                  <a:pt x="37" y="2911"/>
                  <a:pt x="1" y="3471"/>
                </a:cubicBezTo>
                <a:cubicBezTo>
                  <a:pt x="358" y="3125"/>
                  <a:pt x="953" y="2947"/>
                  <a:pt x="1382" y="2899"/>
                </a:cubicBezTo>
                <a:cubicBezTo>
                  <a:pt x="1572" y="2872"/>
                  <a:pt x="1763" y="2858"/>
                  <a:pt x="1954" y="2858"/>
                </a:cubicBezTo>
                <a:cubicBezTo>
                  <a:pt x="2589" y="2858"/>
                  <a:pt x="3222" y="3008"/>
                  <a:pt x="3799" y="3292"/>
                </a:cubicBezTo>
                <a:cubicBezTo>
                  <a:pt x="3859" y="3328"/>
                  <a:pt x="3918" y="3387"/>
                  <a:pt x="3942" y="3459"/>
                </a:cubicBezTo>
                <a:cubicBezTo>
                  <a:pt x="3966" y="3483"/>
                  <a:pt x="3990" y="3506"/>
                  <a:pt x="4001" y="3530"/>
                </a:cubicBezTo>
                <a:cubicBezTo>
                  <a:pt x="3966" y="2875"/>
                  <a:pt x="3811" y="2244"/>
                  <a:pt x="3549" y="1649"/>
                </a:cubicBezTo>
                <a:cubicBezTo>
                  <a:pt x="3259" y="797"/>
                  <a:pt x="2811" y="1"/>
                  <a:pt x="2123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3" name="Google Shape;6853;p36"/>
          <p:cNvSpPr/>
          <p:nvPr/>
        </p:nvSpPr>
        <p:spPr>
          <a:xfrm>
            <a:off x="1622275" y="2018337"/>
            <a:ext cx="139922" cy="68634"/>
          </a:xfrm>
          <a:custGeom>
            <a:rect b="b" l="l" r="r" t="t"/>
            <a:pathLst>
              <a:path extrusionOk="0" h="2173" w="4430">
                <a:moveTo>
                  <a:pt x="2245" y="0"/>
                </a:moveTo>
                <a:cubicBezTo>
                  <a:pt x="2053" y="0"/>
                  <a:pt x="1860" y="14"/>
                  <a:pt x="1667" y="41"/>
                </a:cubicBezTo>
                <a:cubicBezTo>
                  <a:pt x="1238" y="89"/>
                  <a:pt x="643" y="267"/>
                  <a:pt x="298" y="613"/>
                </a:cubicBezTo>
                <a:cubicBezTo>
                  <a:pt x="119" y="791"/>
                  <a:pt x="12" y="1017"/>
                  <a:pt x="12" y="1267"/>
                </a:cubicBezTo>
                <a:cubicBezTo>
                  <a:pt x="0" y="2101"/>
                  <a:pt x="1191" y="2172"/>
                  <a:pt x="1798" y="2172"/>
                </a:cubicBezTo>
                <a:lnTo>
                  <a:pt x="1834" y="2172"/>
                </a:lnTo>
                <a:cubicBezTo>
                  <a:pt x="1834" y="1672"/>
                  <a:pt x="1893" y="1172"/>
                  <a:pt x="2000" y="684"/>
                </a:cubicBezTo>
                <a:cubicBezTo>
                  <a:pt x="2036" y="519"/>
                  <a:pt x="2176" y="438"/>
                  <a:pt x="2319" y="438"/>
                </a:cubicBezTo>
                <a:cubicBezTo>
                  <a:pt x="2465" y="438"/>
                  <a:pt x="2613" y="522"/>
                  <a:pt x="2655" y="684"/>
                </a:cubicBezTo>
                <a:cubicBezTo>
                  <a:pt x="2774" y="1136"/>
                  <a:pt x="2858" y="1601"/>
                  <a:pt x="2905" y="2065"/>
                </a:cubicBezTo>
                <a:cubicBezTo>
                  <a:pt x="3477" y="1946"/>
                  <a:pt x="4025" y="1708"/>
                  <a:pt x="4310" y="1279"/>
                </a:cubicBezTo>
                <a:cubicBezTo>
                  <a:pt x="4429" y="1101"/>
                  <a:pt x="4429" y="851"/>
                  <a:pt x="4286" y="672"/>
                </a:cubicBezTo>
                <a:cubicBezTo>
                  <a:pt x="4275" y="648"/>
                  <a:pt x="4263" y="625"/>
                  <a:pt x="4239" y="601"/>
                </a:cubicBezTo>
                <a:cubicBezTo>
                  <a:pt x="4203" y="529"/>
                  <a:pt x="4156" y="470"/>
                  <a:pt x="4084" y="434"/>
                </a:cubicBezTo>
                <a:cubicBezTo>
                  <a:pt x="3516" y="150"/>
                  <a:pt x="2885" y="0"/>
                  <a:pt x="224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4" name="Google Shape;6854;p36"/>
          <p:cNvSpPr/>
          <p:nvPr/>
        </p:nvSpPr>
        <p:spPr>
          <a:xfrm>
            <a:off x="1677928" y="2032172"/>
            <a:ext cx="47409" cy="142227"/>
          </a:xfrm>
          <a:custGeom>
            <a:rect b="b" l="l" r="r" t="t"/>
            <a:pathLst>
              <a:path extrusionOk="0" h="4503" w="1501">
                <a:moveTo>
                  <a:pt x="557" y="0"/>
                </a:moveTo>
                <a:cubicBezTo>
                  <a:pt x="414" y="0"/>
                  <a:pt x="274" y="81"/>
                  <a:pt x="238" y="246"/>
                </a:cubicBezTo>
                <a:cubicBezTo>
                  <a:pt x="131" y="734"/>
                  <a:pt x="72" y="1234"/>
                  <a:pt x="72" y="1734"/>
                </a:cubicBezTo>
                <a:cubicBezTo>
                  <a:pt x="72" y="1972"/>
                  <a:pt x="72" y="2211"/>
                  <a:pt x="84" y="2437"/>
                </a:cubicBezTo>
                <a:cubicBezTo>
                  <a:pt x="108" y="3068"/>
                  <a:pt x="0" y="3925"/>
                  <a:pt x="489" y="4389"/>
                </a:cubicBezTo>
                <a:cubicBezTo>
                  <a:pt x="570" y="4466"/>
                  <a:pt x="673" y="4503"/>
                  <a:pt x="774" y="4503"/>
                </a:cubicBezTo>
                <a:cubicBezTo>
                  <a:pt x="911" y="4503"/>
                  <a:pt x="1044" y="4436"/>
                  <a:pt x="1120" y="4306"/>
                </a:cubicBezTo>
                <a:cubicBezTo>
                  <a:pt x="1501" y="3782"/>
                  <a:pt x="1262" y="2937"/>
                  <a:pt x="1203" y="2330"/>
                </a:cubicBezTo>
                <a:cubicBezTo>
                  <a:pt x="1191" y="2103"/>
                  <a:pt x="1167" y="1865"/>
                  <a:pt x="1143" y="1627"/>
                </a:cubicBezTo>
                <a:cubicBezTo>
                  <a:pt x="1096" y="1163"/>
                  <a:pt x="1012" y="698"/>
                  <a:pt x="893" y="246"/>
                </a:cubicBezTo>
                <a:cubicBezTo>
                  <a:pt x="851" y="84"/>
                  <a:pt x="703" y="0"/>
                  <a:pt x="557" y="0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5" name="Google Shape;6855;p36"/>
          <p:cNvSpPr/>
          <p:nvPr/>
        </p:nvSpPr>
        <p:spPr>
          <a:xfrm>
            <a:off x="1801647" y="2303929"/>
            <a:ext cx="62096" cy="48546"/>
          </a:xfrm>
          <a:custGeom>
            <a:rect b="b" l="l" r="r" t="t"/>
            <a:pathLst>
              <a:path extrusionOk="0" h="1537" w="1966">
                <a:moveTo>
                  <a:pt x="989" y="0"/>
                </a:moveTo>
                <a:cubicBezTo>
                  <a:pt x="1" y="0"/>
                  <a:pt x="1" y="1536"/>
                  <a:pt x="989" y="1536"/>
                </a:cubicBezTo>
                <a:cubicBezTo>
                  <a:pt x="1965" y="1536"/>
                  <a:pt x="1965" y="0"/>
                  <a:pt x="989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6" name="Google Shape;6856;p36"/>
          <p:cNvSpPr/>
          <p:nvPr/>
        </p:nvSpPr>
        <p:spPr>
          <a:xfrm>
            <a:off x="791179" y="3637953"/>
            <a:ext cx="684826" cy="684700"/>
          </a:xfrm>
          <a:custGeom>
            <a:rect b="b" l="l" r="r" t="t"/>
            <a:pathLst>
              <a:path extrusionOk="0" h="21678" w="21682">
                <a:moveTo>
                  <a:pt x="8902" y="1"/>
                </a:moveTo>
                <a:cubicBezTo>
                  <a:pt x="6889" y="1"/>
                  <a:pt x="5560" y="2171"/>
                  <a:pt x="5680" y="4198"/>
                </a:cubicBezTo>
                <a:cubicBezTo>
                  <a:pt x="5095" y="3936"/>
                  <a:pt x="4480" y="3754"/>
                  <a:pt x="3875" y="3754"/>
                </a:cubicBezTo>
                <a:cubicBezTo>
                  <a:pt x="3409" y="3754"/>
                  <a:pt x="2948" y="3863"/>
                  <a:pt x="2513" y="4127"/>
                </a:cubicBezTo>
                <a:cubicBezTo>
                  <a:pt x="1191" y="4913"/>
                  <a:pt x="500" y="6794"/>
                  <a:pt x="274" y="8247"/>
                </a:cubicBezTo>
                <a:cubicBezTo>
                  <a:pt x="0" y="10021"/>
                  <a:pt x="536" y="11759"/>
                  <a:pt x="2072" y="12795"/>
                </a:cubicBezTo>
                <a:cubicBezTo>
                  <a:pt x="2251" y="12914"/>
                  <a:pt x="2441" y="13021"/>
                  <a:pt x="2632" y="13116"/>
                </a:cubicBezTo>
                <a:cubicBezTo>
                  <a:pt x="1667" y="14474"/>
                  <a:pt x="1215" y="16260"/>
                  <a:pt x="2155" y="17760"/>
                </a:cubicBezTo>
                <a:cubicBezTo>
                  <a:pt x="2786" y="18772"/>
                  <a:pt x="3918" y="19319"/>
                  <a:pt x="5084" y="19462"/>
                </a:cubicBezTo>
                <a:cubicBezTo>
                  <a:pt x="5350" y="19514"/>
                  <a:pt x="5616" y="19538"/>
                  <a:pt x="5882" y="19538"/>
                </a:cubicBezTo>
                <a:cubicBezTo>
                  <a:pt x="6164" y="19538"/>
                  <a:pt x="6446" y="19511"/>
                  <a:pt x="6727" y="19462"/>
                </a:cubicBezTo>
                <a:cubicBezTo>
                  <a:pt x="6870" y="19427"/>
                  <a:pt x="7025" y="19391"/>
                  <a:pt x="7180" y="19355"/>
                </a:cubicBezTo>
                <a:cubicBezTo>
                  <a:pt x="7347" y="19772"/>
                  <a:pt x="7620" y="20129"/>
                  <a:pt x="7966" y="20403"/>
                </a:cubicBezTo>
                <a:cubicBezTo>
                  <a:pt x="8412" y="21107"/>
                  <a:pt x="9182" y="21522"/>
                  <a:pt x="10014" y="21522"/>
                </a:cubicBezTo>
                <a:cubicBezTo>
                  <a:pt x="10026" y="21522"/>
                  <a:pt x="10038" y="21522"/>
                  <a:pt x="10049" y="21522"/>
                </a:cubicBezTo>
                <a:cubicBezTo>
                  <a:pt x="10454" y="21510"/>
                  <a:pt x="10859" y="21391"/>
                  <a:pt x="11204" y="21165"/>
                </a:cubicBezTo>
                <a:cubicBezTo>
                  <a:pt x="11192" y="20724"/>
                  <a:pt x="11168" y="20296"/>
                  <a:pt x="11157" y="19867"/>
                </a:cubicBezTo>
                <a:cubicBezTo>
                  <a:pt x="10276" y="19653"/>
                  <a:pt x="9371" y="19022"/>
                  <a:pt x="8704" y="18474"/>
                </a:cubicBezTo>
                <a:cubicBezTo>
                  <a:pt x="8621" y="18605"/>
                  <a:pt x="8466" y="18676"/>
                  <a:pt x="8311" y="18688"/>
                </a:cubicBezTo>
                <a:cubicBezTo>
                  <a:pt x="6775" y="18557"/>
                  <a:pt x="5299" y="17664"/>
                  <a:pt x="4644" y="16248"/>
                </a:cubicBezTo>
                <a:cubicBezTo>
                  <a:pt x="4546" y="16035"/>
                  <a:pt x="4720" y="15795"/>
                  <a:pt x="4913" y="15795"/>
                </a:cubicBezTo>
                <a:cubicBezTo>
                  <a:pt x="4979" y="15795"/>
                  <a:pt x="5047" y="15824"/>
                  <a:pt x="5108" y="15890"/>
                </a:cubicBezTo>
                <a:cubicBezTo>
                  <a:pt x="5787" y="16641"/>
                  <a:pt x="6596" y="17272"/>
                  <a:pt x="7585" y="17569"/>
                </a:cubicBezTo>
                <a:cubicBezTo>
                  <a:pt x="7644" y="17581"/>
                  <a:pt x="7728" y="17605"/>
                  <a:pt x="7811" y="17617"/>
                </a:cubicBezTo>
                <a:cubicBezTo>
                  <a:pt x="7216" y="16938"/>
                  <a:pt x="6763" y="16152"/>
                  <a:pt x="6477" y="15295"/>
                </a:cubicBezTo>
                <a:cubicBezTo>
                  <a:pt x="6477" y="15295"/>
                  <a:pt x="6466" y="15271"/>
                  <a:pt x="6466" y="15259"/>
                </a:cubicBezTo>
                <a:cubicBezTo>
                  <a:pt x="6454" y="15224"/>
                  <a:pt x="6442" y="15200"/>
                  <a:pt x="6442" y="15176"/>
                </a:cubicBezTo>
                <a:cubicBezTo>
                  <a:pt x="6387" y="15028"/>
                  <a:pt x="6511" y="14926"/>
                  <a:pt x="6636" y="14926"/>
                </a:cubicBezTo>
                <a:cubicBezTo>
                  <a:pt x="6702" y="14926"/>
                  <a:pt x="6769" y="14955"/>
                  <a:pt x="6811" y="15021"/>
                </a:cubicBezTo>
                <a:cubicBezTo>
                  <a:pt x="7442" y="16009"/>
                  <a:pt x="8240" y="16891"/>
                  <a:pt x="9192" y="17605"/>
                </a:cubicBezTo>
                <a:cubicBezTo>
                  <a:pt x="9609" y="17914"/>
                  <a:pt x="10061" y="18176"/>
                  <a:pt x="10526" y="18403"/>
                </a:cubicBezTo>
                <a:cubicBezTo>
                  <a:pt x="10704" y="18486"/>
                  <a:pt x="10895" y="18569"/>
                  <a:pt x="11085" y="18629"/>
                </a:cubicBezTo>
                <a:cubicBezTo>
                  <a:pt x="11038" y="17200"/>
                  <a:pt x="10966" y="15771"/>
                  <a:pt x="10895" y="14355"/>
                </a:cubicBezTo>
                <a:cubicBezTo>
                  <a:pt x="10577" y="14438"/>
                  <a:pt x="10248" y="14480"/>
                  <a:pt x="9920" y="14480"/>
                </a:cubicBezTo>
                <a:cubicBezTo>
                  <a:pt x="9548" y="14480"/>
                  <a:pt x="9177" y="14426"/>
                  <a:pt x="8823" y="14319"/>
                </a:cubicBezTo>
                <a:cubicBezTo>
                  <a:pt x="8748" y="14359"/>
                  <a:pt x="8670" y="14378"/>
                  <a:pt x="8592" y="14378"/>
                </a:cubicBezTo>
                <a:cubicBezTo>
                  <a:pt x="8484" y="14378"/>
                  <a:pt x="8377" y="14341"/>
                  <a:pt x="8287" y="14271"/>
                </a:cubicBezTo>
                <a:cubicBezTo>
                  <a:pt x="8204" y="14200"/>
                  <a:pt x="8120" y="14128"/>
                  <a:pt x="8049" y="14045"/>
                </a:cubicBezTo>
                <a:cubicBezTo>
                  <a:pt x="7573" y="13843"/>
                  <a:pt x="7120" y="13581"/>
                  <a:pt x="6716" y="13259"/>
                </a:cubicBezTo>
                <a:cubicBezTo>
                  <a:pt x="5084" y="11961"/>
                  <a:pt x="4227" y="9985"/>
                  <a:pt x="3489" y="8092"/>
                </a:cubicBezTo>
                <a:cubicBezTo>
                  <a:pt x="3403" y="7872"/>
                  <a:pt x="3606" y="7704"/>
                  <a:pt x="3803" y="7704"/>
                </a:cubicBezTo>
                <a:cubicBezTo>
                  <a:pt x="3904" y="7704"/>
                  <a:pt x="4004" y="7748"/>
                  <a:pt x="4060" y="7854"/>
                </a:cubicBezTo>
                <a:cubicBezTo>
                  <a:pt x="4834" y="9342"/>
                  <a:pt x="5584" y="10937"/>
                  <a:pt x="6823" y="12104"/>
                </a:cubicBezTo>
                <a:lnTo>
                  <a:pt x="6847" y="12116"/>
                </a:lnTo>
                <a:cubicBezTo>
                  <a:pt x="6489" y="11223"/>
                  <a:pt x="6287" y="10247"/>
                  <a:pt x="6323" y="9473"/>
                </a:cubicBezTo>
                <a:cubicBezTo>
                  <a:pt x="6323" y="9354"/>
                  <a:pt x="6394" y="9247"/>
                  <a:pt x="6501" y="9199"/>
                </a:cubicBezTo>
                <a:cubicBezTo>
                  <a:pt x="6473" y="9170"/>
                  <a:pt x="6465" y="9129"/>
                  <a:pt x="6477" y="9129"/>
                </a:cubicBezTo>
                <a:cubicBezTo>
                  <a:pt x="6485" y="9129"/>
                  <a:pt x="6501" y="9147"/>
                  <a:pt x="6525" y="9199"/>
                </a:cubicBezTo>
                <a:cubicBezTo>
                  <a:pt x="6563" y="9183"/>
                  <a:pt x="6602" y="9175"/>
                  <a:pt x="6640" y="9175"/>
                </a:cubicBezTo>
                <a:cubicBezTo>
                  <a:pt x="6771" y="9175"/>
                  <a:pt x="6893" y="9263"/>
                  <a:pt x="6930" y="9402"/>
                </a:cubicBezTo>
                <a:cubicBezTo>
                  <a:pt x="7192" y="10199"/>
                  <a:pt x="7347" y="10997"/>
                  <a:pt x="7728" y="11771"/>
                </a:cubicBezTo>
                <a:cubicBezTo>
                  <a:pt x="7978" y="12283"/>
                  <a:pt x="8335" y="12723"/>
                  <a:pt x="8644" y="13188"/>
                </a:cubicBezTo>
                <a:cubicBezTo>
                  <a:pt x="9153" y="13340"/>
                  <a:pt x="9679" y="13414"/>
                  <a:pt x="10203" y="13414"/>
                </a:cubicBezTo>
                <a:cubicBezTo>
                  <a:pt x="10414" y="13414"/>
                  <a:pt x="10626" y="13402"/>
                  <a:pt x="10835" y="13378"/>
                </a:cubicBezTo>
                <a:cubicBezTo>
                  <a:pt x="10799" y="12485"/>
                  <a:pt x="10752" y="11580"/>
                  <a:pt x="10716" y="10675"/>
                </a:cubicBezTo>
                <a:cubicBezTo>
                  <a:pt x="8954" y="10390"/>
                  <a:pt x="7644" y="8901"/>
                  <a:pt x="7597" y="7127"/>
                </a:cubicBezTo>
                <a:cubicBezTo>
                  <a:pt x="7597" y="6902"/>
                  <a:pt x="7797" y="6772"/>
                  <a:pt x="7984" y="6772"/>
                </a:cubicBezTo>
                <a:cubicBezTo>
                  <a:pt x="8132" y="6772"/>
                  <a:pt x="8273" y="6853"/>
                  <a:pt x="8299" y="7032"/>
                </a:cubicBezTo>
                <a:cubicBezTo>
                  <a:pt x="8501" y="8151"/>
                  <a:pt x="9275" y="9080"/>
                  <a:pt x="10335" y="9497"/>
                </a:cubicBezTo>
                <a:cubicBezTo>
                  <a:pt x="10442" y="9532"/>
                  <a:pt x="10561" y="9556"/>
                  <a:pt x="10668" y="9568"/>
                </a:cubicBezTo>
                <a:cubicBezTo>
                  <a:pt x="10645" y="8616"/>
                  <a:pt x="10621" y="7663"/>
                  <a:pt x="10609" y="6711"/>
                </a:cubicBezTo>
                <a:cubicBezTo>
                  <a:pt x="10597" y="6484"/>
                  <a:pt x="10597" y="6258"/>
                  <a:pt x="10609" y="6032"/>
                </a:cubicBezTo>
                <a:lnTo>
                  <a:pt x="10609" y="5806"/>
                </a:lnTo>
                <a:cubicBezTo>
                  <a:pt x="9549" y="5306"/>
                  <a:pt x="8871" y="4222"/>
                  <a:pt x="8871" y="3044"/>
                </a:cubicBezTo>
                <a:cubicBezTo>
                  <a:pt x="8871" y="2837"/>
                  <a:pt x="9017" y="2736"/>
                  <a:pt x="9171" y="2736"/>
                </a:cubicBezTo>
                <a:cubicBezTo>
                  <a:pt x="9327" y="2736"/>
                  <a:pt x="9490" y="2840"/>
                  <a:pt x="9514" y="3044"/>
                </a:cubicBezTo>
                <a:cubicBezTo>
                  <a:pt x="9609" y="3806"/>
                  <a:pt x="10037" y="4496"/>
                  <a:pt x="10692" y="4913"/>
                </a:cubicBezTo>
                <a:cubicBezTo>
                  <a:pt x="10740" y="4056"/>
                  <a:pt x="10847" y="3210"/>
                  <a:pt x="11014" y="2365"/>
                </a:cubicBezTo>
                <a:cubicBezTo>
                  <a:pt x="11045" y="2192"/>
                  <a:pt x="11192" y="2114"/>
                  <a:pt x="11343" y="2114"/>
                </a:cubicBezTo>
                <a:cubicBezTo>
                  <a:pt x="11536" y="2114"/>
                  <a:pt x="11736" y="2240"/>
                  <a:pt x="11716" y="2460"/>
                </a:cubicBezTo>
                <a:cubicBezTo>
                  <a:pt x="11645" y="3401"/>
                  <a:pt x="11585" y="4341"/>
                  <a:pt x="11561" y="5294"/>
                </a:cubicBezTo>
                <a:lnTo>
                  <a:pt x="11561" y="5520"/>
                </a:lnTo>
                <a:cubicBezTo>
                  <a:pt x="11573" y="5556"/>
                  <a:pt x="11573" y="5580"/>
                  <a:pt x="11561" y="5615"/>
                </a:cubicBezTo>
                <a:cubicBezTo>
                  <a:pt x="11597" y="6080"/>
                  <a:pt x="11657" y="6604"/>
                  <a:pt x="11585" y="7068"/>
                </a:cubicBezTo>
                <a:cubicBezTo>
                  <a:pt x="11597" y="7235"/>
                  <a:pt x="11621" y="7401"/>
                  <a:pt x="11633" y="7568"/>
                </a:cubicBezTo>
                <a:cubicBezTo>
                  <a:pt x="12478" y="7235"/>
                  <a:pt x="13216" y="6663"/>
                  <a:pt x="13752" y="5925"/>
                </a:cubicBezTo>
                <a:cubicBezTo>
                  <a:pt x="14371" y="5032"/>
                  <a:pt x="14336" y="4210"/>
                  <a:pt x="14431" y="3198"/>
                </a:cubicBezTo>
                <a:cubicBezTo>
                  <a:pt x="14437" y="2966"/>
                  <a:pt x="14622" y="2837"/>
                  <a:pt x="14807" y="2837"/>
                </a:cubicBezTo>
                <a:cubicBezTo>
                  <a:pt x="14953" y="2837"/>
                  <a:pt x="15099" y="2918"/>
                  <a:pt x="15157" y="3091"/>
                </a:cubicBezTo>
                <a:cubicBezTo>
                  <a:pt x="15550" y="4068"/>
                  <a:pt x="15109" y="5353"/>
                  <a:pt x="14550" y="6246"/>
                </a:cubicBezTo>
                <a:cubicBezTo>
                  <a:pt x="15324" y="5901"/>
                  <a:pt x="15919" y="5234"/>
                  <a:pt x="16181" y="4425"/>
                </a:cubicBezTo>
                <a:cubicBezTo>
                  <a:pt x="16247" y="4230"/>
                  <a:pt x="16405" y="4145"/>
                  <a:pt x="16561" y="4145"/>
                </a:cubicBezTo>
                <a:cubicBezTo>
                  <a:pt x="16796" y="4145"/>
                  <a:pt x="17029" y="4338"/>
                  <a:pt x="16943" y="4639"/>
                </a:cubicBezTo>
                <a:cubicBezTo>
                  <a:pt x="16622" y="5794"/>
                  <a:pt x="15586" y="6627"/>
                  <a:pt x="14383" y="6699"/>
                </a:cubicBezTo>
                <a:cubicBezTo>
                  <a:pt x="14336" y="6699"/>
                  <a:pt x="14288" y="6687"/>
                  <a:pt x="14252" y="6651"/>
                </a:cubicBezTo>
                <a:cubicBezTo>
                  <a:pt x="13585" y="7508"/>
                  <a:pt x="12752" y="8008"/>
                  <a:pt x="11692" y="8128"/>
                </a:cubicBezTo>
                <a:cubicBezTo>
                  <a:pt x="11752" y="8687"/>
                  <a:pt x="11800" y="9247"/>
                  <a:pt x="11835" y="9806"/>
                </a:cubicBezTo>
                <a:cubicBezTo>
                  <a:pt x="12038" y="9890"/>
                  <a:pt x="12133" y="10128"/>
                  <a:pt x="12061" y="10330"/>
                </a:cubicBezTo>
                <a:cubicBezTo>
                  <a:pt x="12038" y="10425"/>
                  <a:pt x="11978" y="10509"/>
                  <a:pt x="11907" y="10580"/>
                </a:cubicBezTo>
                <a:cubicBezTo>
                  <a:pt x="12097" y="12831"/>
                  <a:pt x="12240" y="15093"/>
                  <a:pt x="12419" y="17355"/>
                </a:cubicBezTo>
                <a:cubicBezTo>
                  <a:pt x="12835" y="17152"/>
                  <a:pt x="13216" y="16891"/>
                  <a:pt x="13562" y="16581"/>
                </a:cubicBezTo>
                <a:cubicBezTo>
                  <a:pt x="13490" y="16474"/>
                  <a:pt x="13466" y="16331"/>
                  <a:pt x="13490" y="16200"/>
                </a:cubicBezTo>
                <a:cubicBezTo>
                  <a:pt x="13788" y="14426"/>
                  <a:pt x="14026" y="12711"/>
                  <a:pt x="13800" y="10902"/>
                </a:cubicBezTo>
                <a:cubicBezTo>
                  <a:pt x="13773" y="10684"/>
                  <a:pt x="13963" y="10565"/>
                  <a:pt x="14151" y="10565"/>
                </a:cubicBezTo>
                <a:cubicBezTo>
                  <a:pt x="14302" y="10565"/>
                  <a:pt x="14453" y="10642"/>
                  <a:pt x="14490" y="10806"/>
                </a:cubicBezTo>
                <a:cubicBezTo>
                  <a:pt x="14788" y="12176"/>
                  <a:pt x="14943" y="13628"/>
                  <a:pt x="14776" y="15033"/>
                </a:cubicBezTo>
                <a:cubicBezTo>
                  <a:pt x="14824" y="14950"/>
                  <a:pt x="14871" y="14878"/>
                  <a:pt x="14907" y="14795"/>
                </a:cubicBezTo>
                <a:cubicBezTo>
                  <a:pt x="15538" y="13557"/>
                  <a:pt x="15621" y="12021"/>
                  <a:pt x="16336" y="10842"/>
                </a:cubicBezTo>
                <a:cubicBezTo>
                  <a:pt x="16374" y="10777"/>
                  <a:pt x="16459" y="10741"/>
                  <a:pt x="16543" y="10741"/>
                </a:cubicBezTo>
                <a:cubicBezTo>
                  <a:pt x="16642" y="10741"/>
                  <a:pt x="16740" y="10792"/>
                  <a:pt x="16753" y="10902"/>
                </a:cubicBezTo>
                <a:cubicBezTo>
                  <a:pt x="16836" y="11640"/>
                  <a:pt x="16776" y="12378"/>
                  <a:pt x="16574" y="13081"/>
                </a:cubicBezTo>
                <a:cubicBezTo>
                  <a:pt x="17300" y="12842"/>
                  <a:pt x="17907" y="12211"/>
                  <a:pt x="18205" y="11509"/>
                </a:cubicBezTo>
                <a:cubicBezTo>
                  <a:pt x="18336" y="11211"/>
                  <a:pt x="18312" y="10723"/>
                  <a:pt x="18634" y="10568"/>
                </a:cubicBezTo>
                <a:cubicBezTo>
                  <a:pt x="18687" y="10542"/>
                  <a:pt x="18743" y="10529"/>
                  <a:pt x="18798" y="10529"/>
                </a:cubicBezTo>
                <a:cubicBezTo>
                  <a:pt x="18939" y="10529"/>
                  <a:pt x="19070" y="10613"/>
                  <a:pt x="19122" y="10759"/>
                </a:cubicBezTo>
                <a:cubicBezTo>
                  <a:pt x="19431" y="11354"/>
                  <a:pt x="18777" y="12414"/>
                  <a:pt x="18360" y="12807"/>
                </a:cubicBezTo>
                <a:cubicBezTo>
                  <a:pt x="17860" y="13283"/>
                  <a:pt x="17122" y="13533"/>
                  <a:pt x="16431" y="13581"/>
                </a:cubicBezTo>
                <a:cubicBezTo>
                  <a:pt x="16217" y="14235"/>
                  <a:pt x="15943" y="14878"/>
                  <a:pt x="15598" y="15474"/>
                </a:cubicBezTo>
                <a:cubicBezTo>
                  <a:pt x="14907" y="16688"/>
                  <a:pt x="13883" y="17617"/>
                  <a:pt x="12562" y="18057"/>
                </a:cubicBezTo>
                <a:cubicBezTo>
                  <a:pt x="12526" y="18069"/>
                  <a:pt x="12502" y="18069"/>
                  <a:pt x="12466" y="18069"/>
                </a:cubicBezTo>
                <a:cubicBezTo>
                  <a:pt x="12490" y="18260"/>
                  <a:pt x="12502" y="18450"/>
                  <a:pt x="12514" y="18641"/>
                </a:cubicBezTo>
                <a:cubicBezTo>
                  <a:pt x="12526" y="18748"/>
                  <a:pt x="12538" y="18867"/>
                  <a:pt x="12538" y="18974"/>
                </a:cubicBezTo>
                <a:cubicBezTo>
                  <a:pt x="12760" y="19013"/>
                  <a:pt x="12984" y="19033"/>
                  <a:pt x="13207" y="19033"/>
                </a:cubicBezTo>
                <a:cubicBezTo>
                  <a:pt x="13798" y="19033"/>
                  <a:pt x="14383" y="18897"/>
                  <a:pt x="14919" y="18629"/>
                </a:cubicBezTo>
                <a:cubicBezTo>
                  <a:pt x="15598" y="18272"/>
                  <a:pt x="15955" y="17641"/>
                  <a:pt x="16491" y="17129"/>
                </a:cubicBezTo>
                <a:cubicBezTo>
                  <a:pt x="16540" y="17083"/>
                  <a:pt x="16597" y="17063"/>
                  <a:pt x="16653" y="17063"/>
                </a:cubicBezTo>
                <a:cubicBezTo>
                  <a:pt x="16774" y="17063"/>
                  <a:pt x="16887" y="17157"/>
                  <a:pt x="16895" y="17295"/>
                </a:cubicBezTo>
                <a:cubicBezTo>
                  <a:pt x="17003" y="18307"/>
                  <a:pt x="16014" y="19141"/>
                  <a:pt x="15193" y="19522"/>
                </a:cubicBezTo>
                <a:cubicBezTo>
                  <a:pt x="14736" y="19737"/>
                  <a:pt x="14260" y="19855"/>
                  <a:pt x="13790" y="19855"/>
                </a:cubicBezTo>
                <a:cubicBezTo>
                  <a:pt x="13377" y="19855"/>
                  <a:pt x="12969" y="19764"/>
                  <a:pt x="12585" y="19569"/>
                </a:cubicBezTo>
                <a:lnTo>
                  <a:pt x="12585" y="19569"/>
                </a:lnTo>
                <a:cubicBezTo>
                  <a:pt x="12597" y="19688"/>
                  <a:pt x="12609" y="19808"/>
                  <a:pt x="12621" y="19927"/>
                </a:cubicBezTo>
                <a:cubicBezTo>
                  <a:pt x="12823" y="20236"/>
                  <a:pt x="13097" y="20498"/>
                  <a:pt x="13407" y="20701"/>
                </a:cubicBezTo>
                <a:cubicBezTo>
                  <a:pt x="13443" y="20760"/>
                  <a:pt x="13490" y="20808"/>
                  <a:pt x="13550" y="20855"/>
                </a:cubicBezTo>
                <a:cubicBezTo>
                  <a:pt x="14114" y="21419"/>
                  <a:pt x="14831" y="21678"/>
                  <a:pt x="15549" y="21678"/>
                </a:cubicBezTo>
                <a:cubicBezTo>
                  <a:pt x="16694" y="21678"/>
                  <a:pt x="17840" y="21018"/>
                  <a:pt x="18360" y="19891"/>
                </a:cubicBezTo>
                <a:cubicBezTo>
                  <a:pt x="18812" y="18903"/>
                  <a:pt x="18753" y="17760"/>
                  <a:pt x="18217" y="16807"/>
                </a:cubicBezTo>
                <a:cubicBezTo>
                  <a:pt x="18431" y="16748"/>
                  <a:pt x="18646" y="16652"/>
                  <a:pt x="18836" y="16545"/>
                </a:cubicBezTo>
                <a:cubicBezTo>
                  <a:pt x="19979" y="16176"/>
                  <a:pt x="20848" y="15236"/>
                  <a:pt x="21146" y="14069"/>
                </a:cubicBezTo>
                <a:cubicBezTo>
                  <a:pt x="21265" y="13664"/>
                  <a:pt x="21313" y="13235"/>
                  <a:pt x="21301" y="12819"/>
                </a:cubicBezTo>
                <a:cubicBezTo>
                  <a:pt x="21670" y="11830"/>
                  <a:pt x="21682" y="10759"/>
                  <a:pt x="21325" y="9759"/>
                </a:cubicBezTo>
                <a:cubicBezTo>
                  <a:pt x="21158" y="9282"/>
                  <a:pt x="20920" y="8830"/>
                  <a:pt x="20610" y="8425"/>
                </a:cubicBezTo>
                <a:cubicBezTo>
                  <a:pt x="20074" y="7366"/>
                  <a:pt x="19169" y="6532"/>
                  <a:pt x="18062" y="6080"/>
                </a:cubicBezTo>
                <a:cubicBezTo>
                  <a:pt x="18181" y="5603"/>
                  <a:pt x="18217" y="5115"/>
                  <a:pt x="18146" y="4627"/>
                </a:cubicBezTo>
                <a:cubicBezTo>
                  <a:pt x="18205" y="3746"/>
                  <a:pt x="17943" y="2865"/>
                  <a:pt x="17419" y="2151"/>
                </a:cubicBezTo>
                <a:cubicBezTo>
                  <a:pt x="17276" y="1960"/>
                  <a:pt x="17122" y="1782"/>
                  <a:pt x="16943" y="1615"/>
                </a:cubicBezTo>
                <a:cubicBezTo>
                  <a:pt x="16931" y="1555"/>
                  <a:pt x="16907" y="1496"/>
                  <a:pt x="16883" y="1448"/>
                </a:cubicBezTo>
                <a:cubicBezTo>
                  <a:pt x="16512" y="657"/>
                  <a:pt x="15726" y="271"/>
                  <a:pt x="14920" y="271"/>
                </a:cubicBezTo>
                <a:cubicBezTo>
                  <a:pt x="14537" y="271"/>
                  <a:pt x="14149" y="359"/>
                  <a:pt x="13800" y="531"/>
                </a:cubicBezTo>
                <a:cubicBezTo>
                  <a:pt x="13359" y="531"/>
                  <a:pt x="12943" y="639"/>
                  <a:pt x="12562" y="853"/>
                </a:cubicBezTo>
                <a:cubicBezTo>
                  <a:pt x="12240" y="1031"/>
                  <a:pt x="11966" y="1270"/>
                  <a:pt x="11728" y="1543"/>
                </a:cubicBezTo>
                <a:cubicBezTo>
                  <a:pt x="11323" y="984"/>
                  <a:pt x="10776" y="531"/>
                  <a:pt x="10133" y="258"/>
                </a:cubicBezTo>
                <a:cubicBezTo>
                  <a:pt x="9701" y="81"/>
                  <a:pt x="9289" y="1"/>
                  <a:pt x="8902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7" name="Google Shape;6857;p36"/>
          <p:cNvSpPr/>
          <p:nvPr/>
        </p:nvSpPr>
        <p:spPr>
          <a:xfrm>
            <a:off x="898979" y="3704313"/>
            <a:ext cx="506718" cy="946887"/>
          </a:xfrm>
          <a:custGeom>
            <a:rect b="b" l="l" r="r" t="t"/>
            <a:pathLst>
              <a:path extrusionOk="0" h="29979" w="16043">
                <a:moveTo>
                  <a:pt x="7947" y="1"/>
                </a:moveTo>
                <a:cubicBezTo>
                  <a:pt x="7797" y="1"/>
                  <a:pt x="7649" y="79"/>
                  <a:pt x="7613" y="252"/>
                </a:cubicBezTo>
                <a:cubicBezTo>
                  <a:pt x="7446" y="1097"/>
                  <a:pt x="7339" y="1955"/>
                  <a:pt x="7279" y="2812"/>
                </a:cubicBezTo>
                <a:cubicBezTo>
                  <a:pt x="6624" y="2395"/>
                  <a:pt x="6196" y="1705"/>
                  <a:pt x="6112" y="943"/>
                </a:cubicBezTo>
                <a:cubicBezTo>
                  <a:pt x="6088" y="737"/>
                  <a:pt x="5923" y="630"/>
                  <a:pt x="5766" y="630"/>
                </a:cubicBezTo>
                <a:cubicBezTo>
                  <a:pt x="5614" y="630"/>
                  <a:pt x="5469" y="731"/>
                  <a:pt x="5469" y="943"/>
                </a:cubicBezTo>
                <a:cubicBezTo>
                  <a:pt x="5469" y="2121"/>
                  <a:pt x="6148" y="3193"/>
                  <a:pt x="7208" y="3705"/>
                </a:cubicBezTo>
                <a:lnTo>
                  <a:pt x="7208" y="3931"/>
                </a:lnTo>
                <a:cubicBezTo>
                  <a:pt x="7196" y="4157"/>
                  <a:pt x="7196" y="4383"/>
                  <a:pt x="7208" y="4610"/>
                </a:cubicBezTo>
                <a:cubicBezTo>
                  <a:pt x="7208" y="5562"/>
                  <a:pt x="7244" y="6515"/>
                  <a:pt x="7267" y="7455"/>
                </a:cubicBezTo>
                <a:cubicBezTo>
                  <a:pt x="7160" y="7443"/>
                  <a:pt x="7041" y="7431"/>
                  <a:pt x="6934" y="7396"/>
                </a:cubicBezTo>
                <a:cubicBezTo>
                  <a:pt x="5874" y="6979"/>
                  <a:pt x="5100" y="6038"/>
                  <a:pt x="4898" y="4919"/>
                </a:cubicBezTo>
                <a:cubicBezTo>
                  <a:pt x="4872" y="4742"/>
                  <a:pt x="4732" y="4663"/>
                  <a:pt x="4584" y="4663"/>
                </a:cubicBezTo>
                <a:cubicBezTo>
                  <a:pt x="4393" y="4663"/>
                  <a:pt x="4189" y="4794"/>
                  <a:pt x="4196" y="5015"/>
                </a:cubicBezTo>
                <a:cubicBezTo>
                  <a:pt x="4243" y="6800"/>
                  <a:pt x="5553" y="8289"/>
                  <a:pt x="7315" y="8574"/>
                </a:cubicBezTo>
                <a:cubicBezTo>
                  <a:pt x="7351" y="9467"/>
                  <a:pt x="7386" y="10372"/>
                  <a:pt x="7434" y="11277"/>
                </a:cubicBezTo>
                <a:cubicBezTo>
                  <a:pt x="7231" y="11300"/>
                  <a:pt x="7028" y="11311"/>
                  <a:pt x="6825" y="11311"/>
                </a:cubicBezTo>
                <a:cubicBezTo>
                  <a:pt x="6292" y="11311"/>
                  <a:pt x="5761" y="11233"/>
                  <a:pt x="5243" y="11087"/>
                </a:cubicBezTo>
                <a:cubicBezTo>
                  <a:pt x="4934" y="10622"/>
                  <a:pt x="4577" y="10170"/>
                  <a:pt x="4326" y="9658"/>
                </a:cubicBezTo>
                <a:cubicBezTo>
                  <a:pt x="3945" y="8896"/>
                  <a:pt x="3791" y="8098"/>
                  <a:pt x="3529" y="7289"/>
                </a:cubicBezTo>
                <a:cubicBezTo>
                  <a:pt x="3481" y="7156"/>
                  <a:pt x="3351" y="7068"/>
                  <a:pt x="3215" y="7068"/>
                </a:cubicBezTo>
                <a:cubicBezTo>
                  <a:pt x="3181" y="7068"/>
                  <a:pt x="3146" y="7074"/>
                  <a:pt x="3112" y="7086"/>
                </a:cubicBezTo>
                <a:lnTo>
                  <a:pt x="3100" y="7086"/>
                </a:lnTo>
                <a:cubicBezTo>
                  <a:pt x="2993" y="7134"/>
                  <a:pt x="2910" y="7253"/>
                  <a:pt x="2910" y="7372"/>
                </a:cubicBezTo>
                <a:cubicBezTo>
                  <a:pt x="2886" y="8146"/>
                  <a:pt x="3076" y="9110"/>
                  <a:pt x="3445" y="10003"/>
                </a:cubicBezTo>
                <a:lnTo>
                  <a:pt x="3422" y="9991"/>
                </a:lnTo>
                <a:cubicBezTo>
                  <a:pt x="2183" y="8836"/>
                  <a:pt x="1421" y="7229"/>
                  <a:pt x="659" y="5741"/>
                </a:cubicBezTo>
                <a:cubicBezTo>
                  <a:pt x="604" y="5638"/>
                  <a:pt x="507" y="5594"/>
                  <a:pt x="408" y="5594"/>
                </a:cubicBezTo>
                <a:cubicBezTo>
                  <a:pt x="210" y="5594"/>
                  <a:pt x="1" y="5769"/>
                  <a:pt x="88" y="5991"/>
                </a:cubicBezTo>
                <a:cubicBezTo>
                  <a:pt x="814" y="7884"/>
                  <a:pt x="1671" y="9860"/>
                  <a:pt x="3314" y="11158"/>
                </a:cubicBezTo>
                <a:cubicBezTo>
                  <a:pt x="3719" y="11468"/>
                  <a:pt x="4172" y="11742"/>
                  <a:pt x="4636" y="11944"/>
                </a:cubicBezTo>
                <a:cubicBezTo>
                  <a:pt x="4719" y="12015"/>
                  <a:pt x="4803" y="12099"/>
                  <a:pt x="4886" y="12158"/>
                </a:cubicBezTo>
                <a:cubicBezTo>
                  <a:pt x="4971" y="12236"/>
                  <a:pt x="5080" y="12276"/>
                  <a:pt x="5192" y="12276"/>
                </a:cubicBezTo>
                <a:cubicBezTo>
                  <a:pt x="5270" y="12276"/>
                  <a:pt x="5349" y="12257"/>
                  <a:pt x="5422" y="12218"/>
                </a:cubicBezTo>
                <a:cubicBezTo>
                  <a:pt x="5770" y="12324"/>
                  <a:pt x="6132" y="12377"/>
                  <a:pt x="6495" y="12377"/>
                </a:cubicBezTo>
                <a:cubicBezTo>
                  <a:pt x="6826" y="12377"/>
                  <a:pt x="7158" y="12333"/>
                  <a:pt x="7482" y="12242"/>
                </a:cubicBezTo>
                <a:cubicBezTo>
                  <a:pt x="7553" y="13670"/>
                  <a:pt x="7636" y="15099"/>
                  <a:pt x="7684" y="16516"/>
                </a:cubicBezTo>
                <a:cubicBezTo>
                  <a:pt x="7494" y="16456"/>
                  <a:pt x="7303" y="16385"/>
                  <a:pt x="7124" y="16302"/>
                </a:cubicBezTo>
                <a:cubicBezTo>
                  <a:pt x="6648" y="16075"/>
                  <a:pt x="6208" y="15802"/>
                  <a:pt x="5779" y="15492"/>
                </a:cubicBezTo>
                <a:cubicBezTo>
                  <a:pt x="4838" y="14790"/>
                  <a:pt x="4029" y="13908"/>
                  <a:pt x="3398" y="12908"/>
                </a:cubicBezTo>
                <a:cubicBezTo>
                  <a:pt x="3357" y="12847"/>
                  <a:pt x="3292" y="12819"/>
                  <a:pt x="3227" y="12819"/>
                </a:cubicBezTo>
                <a:cubicBezTo>
                  <a:pt x="3104" y="12819"/>
                  <a:pt x="2982" y="12919"/>
                  <a:pt x="3029" y="13075"/>
                </a:cubicBezTo>
                <a:cubicBezTo>
                  <a:pt x="3041" y="13099"/>
                  <a:pt x="3053" y="13123"/>
                  <a:pt x="3064" y="13146"/>
                </a:cubicBezTo>
                <a:lnTo>
                  <a:pt x="3064" y="13182"/>
                </a:lnTo>
                <a:cubicBezTo>
                  <a:pt x="3362" y="14039"/>
                  <a:pt x="3815" y="14825"/>
                  <a:pt x="4410" y="15504"/>
                </a:cubicBezTo>
                <a:cubicBezTo>
                  <a:pt x="4315" y="15492"/>
                  <a:pt x="4243" y="15468"/>
                  <a:pt x="4184" y="15456"/>
                </a:cubicBezTo>
                <a:cubicBezTo>
                  <a:pt x="3195" y="15159"/>
                  <a:pt x="2386" y="14540"/>
                  <a:pt x="1707" y="13778"/>
                </a:cubicBezTo>
                <a:cubicBezTo>
                  <a:pt x="1643" y="13711"/>
                  <a:pt x="1573" y="13683"/>
                  <a:pt x="1507" y="13683"/>
                </a:cubicBezTo>
                <a:cubicBezTo>
                  <a:pt x="1312" y="13683"/>
                  <a:pt x="1145" y="13922"/>
                  <a:pt x="1243" y="14135"/>
                </a:cubicBezTo>
                <a:cubicBezTo>
                  <a:pt x="1898" y="15552"/>
                  <a:pt x="3362" y="16456"/>
                  <a:pt x="4898" y="16587"/>
                </a:cubicBezTo>
                <a:cubicBezTo>
                  <a:pt x="5053" y="16587"/>
                  <a:pt x="5208" y="16504"/>
                  <a:pt x="5291" y="16373"/>
                </a:cubicBezTo>
                <a:cubicBezTo>
                  <a:pt x="5958" y="16921"/>
                  <a:pt x="6863" y="17564"/>
                  <a:pt x="7744" y="17766"/>
                </a:cubicBezTo>
                <a:cubicBezTo>
                  <a:pt x="7755" y="18195"/>
                  <a:pt x="7779" y="18635"/>
                  <a:pt x="7803" y="19064"/>
                </a:cubicBezTo>
                <a:cubicBezTo>
                  <a:pt x="7863" y="20374"/>
                  <a:pt x="7922" y="21683"/>
                  <a:pt x="7994" y="23005"/>
                </a:cubicBezTo>
                <a:cubicBezTo>
                  <a:pt x="8065" y="24100"/>
                  <a:pt x="8125" y="25207"/>
                  <a:pt x="8184" y="26315"/>
                </a:cubicBezTo>
                <a:cubicBezTo>
                  <a:pt x="8244" y="27351"/>
                  <a:pt x="8208" y="28470"/>
                  <a:pt x="8506" y="29482"/>
                </a:cubicBezTo>
                <a:cubicBezTo>
                  <a:pt x="8598" y="29798"/>
                  <a:pt x="8927" y="29978"/>
                  <a:pt x="9237" y="29978"/>
                </a:cubicBezTo>
                <a:cubicBezTo>
                  <a:pt x="9523" y="29978"/>
                  <a:pt x="9794" y="29825"/>
                  <a:pt x="9851" y="29482"/>
                </a:cubicBezTo>
                <a:cubicBezTo>
                  <a:pt x="10030" y="28434"/>
                  <a:pt x="9875" y="27363"/>
                  <a:pt x="9815" y="26315"/>
                </a:cubicBezTo>
                <a:lnTo>
                  <a:pt x="9601" y="23005"/>
                </a:lnTo>
                <a:cubicBezTo>
                  <a:pt x="9482" y="21267"/>
                  <a:pt x="9351" y="19540"/>
                  <a:pt x="9220" y="17814"/>
                </a:cubicBezTo>
                <a:cubicBezTo>
                  <a:pt x="9208" y="17695"/>
                  <a:pt x="9196" y="17576"/>
                  <a:pt x="9184" y="17457"/>
                </a:cubicBezTo>
                <a:lnTo>
                  <a:pt x="9184" y="17457"/>
                </a:lnTo>
                <a:cubicBezTo>
                  <a:pt x="9574" y="17651"/>
                  <a:pt x="9982" y="17742"/>
                  <a:pt x="10395" y="17742"/>
                </a:cubicBezTo>
                <a:cubicBezTo>
                  <a:pt x="10865" y="17742"/>
                  <a:pt x="11341" y="17624"/>
                  <a:pt x="11804" y="17409"/>
                </a:cubicBezTo>
                <a:cubicBezTo>
                  <a:pt x="12625" y="17028"/>
                  <a:pt x="13601" y="16194"/>
                  <a:pt x="13494" y="15182"/>
                </a:cubicBezTo>
                <a:cubicBezTo>
                  <a:pt x="13486" y="15044"/>
                  <a:pt x="13372" y="14950"/>
                  <a:pt x="13252" y="14950"/>
                </a:cubicBezTo>
                <a:cubicBezTo>
                  <a:pt x="13196" y="14950"/>
                  <a:pt x="13139" y="14970"/>
                  <a:pt x="13089" y="15016"/>
                </a:cubicBezTo>
                <a:cubicBezTo>
                  <a:pt x="12566" y="15528"/>
                  <a:pt x="12197" y="16159"/>
                  <a:pt x="11530" y="16516"/>
                </a:cubicBezTo>
                <a:cubicBezTo>
                  <a:pt x="10994" y="16784"/>
                  <a:pt x="10408" y="16920"/>
                  <a:pt x="9818" y="16920"/>
                </a:cubicBezTo>
                <a:cubicBezTo>
                  <a:pt x="9595" y="16920"/>
                  <a:pt x="9371" y="16900"/>
                  <a:pt x="9149" y="16861"/>
                </a:cubicBezTo>
                <a:cubicBezTo>
                  <a:pt x="9137" y="16754"/>
                  <a:pt x="9125" y="16647"/>
                  <a:pt x="9125" y="16528"/>
                </a:cubicBezTo>
                <a:cubicBezTo>
                  <a:pt x="9101" y="16337"/>
                  <a:pt x="9089" y="16147"/>
                  <a:pt x="9077" y="15956"/>
                </a:cubicBezTo>
                <a:cubicBezTo>
                  <a:pt x="9101" y="15956"/>
                  <a:pt x="9137" y="15956"/>
                  <a:pt x="9160" y="15944"/>
                </a:cubicBezTo>
                <a:cubicBezTo>
                  <a:pt x="10494" y="15492"/>
                  <a:pt x="11518" y="14575"/>
                  <a:pt x="12208" y="13373"/>
                </a:cubicBezTo>
                <a:cubicBezTo>
                  <a:pt x="12542" y="12765"/>
                  <a:pt x="12828" y="12123"/>
                  <a:pt x="13042" y="11468"/>
                </a:cubicBezTo>
                <a:cubicBezTo>
                  <a:pt x="13732" y="11420"/>
                  <a:pt x="14459" y="11182"/>
                  <a:pt x="14959" y="10694"/>
                </a:cubicBezTo>
                <a:cubicBezTo>
                  <a:pt x="15375" y="10301"/>
                  <a:pt x="16042" y="9241"/>
                  <a:pt x="15733" y="8646"/>
                </a:cubicBezTo>
                <a:cubicBezTo>
                  <a:pt x="15673" y="8500"/>
                  <a:pt x="15538" y="8416"/>
                  <a:pt x="15397" y="8416"/>
                </a:cubicBezTo>
                <a:cubicBezTo>
                  <a:pt x="15342" y="8416"/>
                  <a:pt x="15286" y="8429"/>
                  <a:pt x="15233" y="8455"/>
                </a:cubicBezTo>
                <a:cubicBezTo>
                  <a:pt x="14911" y="8610"/>
                  <a:pt x="14935" y="9110"/>
                  <a:pt x="14804" y="9396"/>
                </a:cubicBezTo>
                <a:cubicBezTo>
                  <a:pt x="14506" y="10098"/>
                  <a:pt x="13899" y="10741"/>
                  <a:pt x="13185" y="10968"/>
                </a:cubicBezTo>
                <a:cubicBezTo>
                  <a:pt x="13375" y="10265"/>
                  <a:pt x="13435" y="9527"/>
                  <a:pt x="13363" y="8789"/>
                </a:cubicBezTo>
                <a:cubicBezTo>
                  <a:pt x="13344" y="8673"/>
                  <a:pt x="13248" y="8620"/>
                  <a:pt x="13149" y="8620"/>
                </a:cubicBezTo>
                <a:cubicBezTo>
                  <a:pt x="13065" y="8620"/>
                  <a:pt x="12978" y="8658"/>
                  <a:pt x="12935" y="8729"/>
                </a:cubicBezTo>
                <a:cubicBezTo>
                  <a:pt x="12232" y="9908"/>
                  <a:pt x="12137" y="11444"/>
                  <a:pt x="11506" y="12682"/>
                </a:cubicBezTo>
                <a:cubicBezTo>
                  <a:pt x="11470" y="12754"/>
                  <a:pt x="11423" y="12837"/>
                  <a:pt x="11387" y="12920"/>
                </a:cubicBezTo>
                <a:cubicBezTo>
                  <a:pt x="11554" y="11515"/>
                  <a:pt x="11399" y="10063"/>
                  <a:pt x="11089" y="8694"/>
                </a:cubicBezTo>
                <a:cubicBezTo>
                  <a:pt x="11057" y="8529"/>
                  <a:pt x="10910" y="8452"/>
                  <a:pt x="10760" y="8452"/>
                </a:cubicBezTo>
                <a:cubicBezTo>
                  <a:pt x="10574" y="8452"/>
                  <a:pt x="10384" y="8571"/>
                  <a:pt x="10411" y="8789"/>
                </a:cubicBezTo>
                <a:cubicBezTo>
                  <a:pt x="10625" y="10599"/>
                  <a:pt x="10399" y="12313"/>
                  <a:pt x="10101" y="14087"/>
                </a:cubicBezTo>
                <a:cubicBezTo>
                  <a:pt x="10077" y="14218"/>
                  <a:pt x="10101" y="14361"/>
                  <a:pt x="10172" y="14468"/>
                </a:cubicBezTo>
                <a:cubicBezTo>
                  <a:pt x="9827" y="14778"/>
                  <a:pt x="9434" y="15040"/>
                  <a:pt x="9018" y="15242"/>
                </a:cubicBezTo>
                <a:cubicBezTo>
                  <a:pt x="8839" y="12980"/>
                  <a:pt x="8696" y="10718"/>
                  <a:pt x="8517" y="8467"/>
                </a:cubicBezTo>
                <a:cubicBezTo>
                  <a:pt x="8589" y="8396"/>
                  <a:pt x="8637" y="8313"/>
                  <a:pt x="8660" y="8217"/>
                </a:cubicBezTo>
                <a:cubicBezTo>
                  <a:pt x="8732" y="8015"/>
                  <a:pt x="8637" y="7777"/>
                  <a:pt x="8446" y="7693"/>
                </a:cubicBezTo>
                <a:cubicBezTo>
                  <a:pt x="8398" y="7134"/>
                  <a:pt x="8351" y="6574"/>
                  <a:pt x="8291" y="6015"/>
                </a:cubicBezTo>
                <a:cubicBezTo>
                  <a:pt x="9351" y="5896"/>
                  <a:pt x="10184" y="5396"/>
                  <a:pt x="10851" y="4538"/>
                </a:cubicBezTo>
                <a:cubicBezTo>
                  <a:pt x="10887" y="4574"/>
                  <a:pt x="10934" y="4586"/>
                  <a:pt x="10982" y="4586"/>
                </a:cubicBezTo>
                <a:cubicBezTo>
                  <a:pt x="12197" y="4514"/>
                  <a:pt x="13220" y="3681"/>
                  <a:pt x="13554" y="2526"/>
                </a:cubicBezTo>
                <a:cubicBezTo>
                  <a:pt x="13633" y="2225"/>
                  <a:pt x="13397" y="2032"/>
                  <a:pt x="13160" y="2032"/>
                </a:cubicBezTo>
                <a:cubicBezTo>
                  <a:pt x="13004" y="2032"/>
                  <a:pt x="12846" y="2117"/>
                  <a:pt x="12780" y="2312"/>
                </a:cubicBezTo>
                <a:cubicBezTo>
                  <a:pt x="12530" y="3121"/>
                  <a:pt x="11935" y="3788"/>
                  <a:pt x="11149" y="4133"/>
                </a:cubicBezTo>
                <a:cubicBezTo>
                  <a:pt x="11708" y="3240"/>
                  <a:pt x="12161" y="1955"/>
                  <a:pt x="11756" y="978"/>
                </a:cubicBezTo>
                <a:cubicBezTo>
                  <a:pt x="11703" y="805"/>
                  <a:pt x="11558" y="724"/>
                  <a:pt x="11412" y="724"/>
                </a:cubicBezTo>
                <a:cubicBezTo>
                  <a:pt x="11227" y="724"/>
                  <a:pt x="11042" y="853"/>
                  <a:pt x="11042" y="1085"/>
                </a:cubicBezTo>
                <a:cubicBezTo>
                  <a:pt x="10934" y="2097"/>
                  <a:pt x="10970" y="2907"/>
                  <a:pt x="10363" y="3812"/>
                </a:cubicBezTo>
                <a:cubicBezTo>
                  <a:pt x="9815" y="4550"/>
                  <a:pt x="9089" y="5122"/>
                  <a:pt x="8244" y="5455"/>
                </a:cubicBezTo>
                <a:cubicBezTo>
                  <a:pt x="8220" y="5288"/>
                  <a:pt x="8208" y="5122"/>
                  <a:pt x="8184" y="4955"/>
                </a:cubicBezTo>
                <a:cubicBezTo>
                  <a:pt x="8267" y="4491"/>
                  <a:pt x="8196" y="3967"/>
                  <a:pt x="8172" y="3502"/>
                </a:cubicBezTo>
                <a:cubicBezTo>
                  <a:pt x="8172" y="3467"/>
                  <a:pt x="8172" y="3443"/>
                  <a:pt x="8172" y="3407"/>
                </a:cubicBezTo>
                <a:lnTo>
                  <a:pt x="8172" y="3181"/>
                </a:lnTo>
                <a:cubicBezTo>
                  <a:pt x="8184" y="2240"/>
                  <a:pt x="8232" y="1300"/>
                  <a:pt x="8315" y="347"/>
                </a:cubicBezTo>
                <a:cubicBezTo>
                  <a:pt x="8335" y="127"/>
                  <a:pt x="8139" y="1"/>
                  <a:pt x="7947" y="1"/>
                </a:cubicBezTo>
                <a:close/>
              </a:path>
            </a:pathLst>
          </a:custGeom>
          <a:solidFill>
            <a:srgbClr val="8E4D1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8" name="Google Shape;6858;p36"/>
          <p:cNvSpPr/>
          <p:nvPr/>
        </p:nvSpPr>
        <p:spPr>
          <a:xfrm>
            <a:off x="17252" y="3021288"/>
            <a:ext cx="546831" cy="657158"/>
          </a:xfrm>
          <a:custGeom>
            <a:rect b="b" l="l" r="r" t="t"/>
            <a:pathLst>
              <a:path extrusionOk="0" h="20806" w="17313">
                <a:moveTo>
                  <a:pt x="7616" y="1"/>
                </a:moveTo>
                <a:cubicBezTo>
                  <a:pt x="4894" y="1"/>
                  <a:pt x="2276" y="1361"/>
                  <a:pt x="1060" y="4125"/>
                </a:cubicBezTo>
                <a:cubicBezTo>
                  <a:pt x="179" y="6101"/>
                  <a:pt x="0" y="8292"/>
                  <a:pt x="191" y="10423"/>
                </a:cubicBezTo>
                <a:cubicBezTo>
                  <a:pt x="203" y="10578"/>
                  <a:pt x="215" y="10745"/>
                  <a:pt x="227" y="10911"/>
                </a:cubicBezTo>
                <a:cubicBezTo>
                  <a:pt x="108" y="12435"/>
                  <a:pt x="417" y="13971"/>
                  <a:pt x="1120" y="15341"/>
                </a:cubicBezTo>
                <a:cubicBezTo>
                  <a:pt x="1334" y="16031"/>
                  <a:pt x="1632" y="16686"/>
                  <a:pt x="1977" y="17317"/>
                </a:cubicBezTo>
                <a:cubicBezTo>
                  <a:pt x="3060" y="19317"/>
                  <a:pt x="5084" y="20627"/>
                  <a:pt x="7358" y="20805"/>
                </a:cubicBezTo>
                <a:cubicBezTo>
                  <a:pt x="7370" y="20055"/>
                  <a:pt x="7370" y="19281"/>
                  <a:pt x="7370" y="18531"/>
                </a:cubicBezTo>
                <a:cubicBezTo>
                  <a:pt x="7275" y="18519"/>
                  <a:pt x="7192" y="18484"/>
                  <a:pt x="7120" y="18424"/>
                </a:cubicBezTo>
                <a:cubicBezTo>
                  <a:pt x="6573" y="17912"/>
                  <a:pt x="6263" y="17246"/>
                  <a:pt x="5787" y="16686"/>
                </a:cubicBezTo>
                <a:cubicBezTo>
                  <a:pt x="5299" y="16114"/>
                  <a:pt x="4775" y="15591"/>
                  <a:pt x="4215" y="15114"/>
                </a:cubicBezTo>
                <a:cubicBezTo>
                  <a:pt x="3900" y="14860"/>
                  <a:pt x="4202" y="14458"/>
                  <a:pt x="4527" y="14458"/>
                </a:cubicBezTo>
                <a:cubicBezTo>
                  <a:pt x="4582" y="14458"/>
                  <a:pt x="4638" y="14469"/>
                  <a:pt x="4691" y="14495"/>
                </a:cubicBezTo>
                <a:cubicBezTo>
                  <a:pt x="5680" y="14960"/>
                  <a:pt x="6799" y="15769"/>
                  <a:pt x="7406" y="16793"/>
                </a:cubicBezTo>
                <a:cubicBezTo>
                  <a:pt x="7406" y="16198"/>
                  <a:pt x="7430" y="15602"/>
                  <a:pt x="7442" y="15019"/>
                </a:cubicBezTo>
                <a:cubicBezTo>
                  <a:pt x="6942" y="14614"/>
                  <a:pt x="6573" y="13900"/>
                  <a:pt x="6251" y="13447"/>
                </a:cubicBezTo>
                <a:cubicBezTo>
                  <a:pt x="5596" y="12578"/>
                  <a:pt x="4965" y="11697"/>
                  <a:pt x="4394" y="10780"/>
                </a:cubicBezTo>
                <a:cubicBezTo>
                  <a:pt x="4207" y="10486"/>
                  <a:pt x="4486" y="10153"/>
                  <a:pt x="4768" y="10153"/>
                </a:cubicBezTo>
                <a:cubicBezTo>
                  <a:pt x="4863" y="10153"/>
                  <a:pt x="4959" y="10190"/>
                  <a:pt x="5037" y="10280"/>
                </a:cubicBezTo>
                <a:cubicBezTo>
                  <a:pt x="5751" y="11090"/>
                  <a:pt x="6430" y="11935"/>
                  <a:pt x="7120" y="12769"/>
                </a:cubicBezTo>
                <a:cubicBezTo>
                  <a:pt x="7227" y="12900"/>
                  <a:pt x="7358" y="13043"/>
                  <a:pt x="7489" y="13185"/>
                </a:cubicBezTo>
                <a:cubicBezTo>
                  <a:pt x="7513" y="12459"/>
                  <a:pt x="7537" y="11745"/>
                  <a:pt x="7561" y="11019"/>
                </a:cubicBezTo>
                <a:cubicBezTo>
                  <a:pt x="6430" y="9030"/>
                  <a:pt x="5465" y="6959"/>
                  <a:pt x="4656" y="4827"/>
                </a:cubicBezTo>
                <a:cubicBezTo>
                  <a:pt x="4530" y="4497"/>
                  <a:pt x="4835" y="4245"/>
                  <a:pt x="5128" y="4245"/>
                </a:cubicBezTo>
                <a:cubicBezTo>
                  <a:pt x="5279" y="4245"/>
                  <a:pt x="5428" y="4312"/>
                  <a:pt x="5513" y="4470"/>
                </a:cubicBezTo>
                <a:cubicBezTo>
                  <a:pt x="6430" y="6220"/>
                  <a:pt x="7406" y="7959"/>
                  <a:pt x="8418" y="9661"/>
                </a:cubicBezTo>
                <a:lnTo>
                  <a:pt x="9656" y="7375"/>
                </a:lnTo>
                <a:cubicBezTo>
                  <a:pt x="10133" y="6482"/>
                  <a:pt x="10609" y="5232"/>
                  <a:pt x="11526" y="4732"/>
                </a:cubicBezTo>
                <a:cubicBezTo>
                  <a:pt x="11589" y="4699"/>
                  <a:pt x="11656" y="4684"/>
                  <a:pt x="11720" y="4684"/>
                </a:cubicBezTo>
                <a:cubicBezTo>
                  <a:pt x="11932" y="4684"/>
                  <a:pt x="12124" y="4849"/>
                  <a:pt x="12133" y="5077"/>
                </a:cubicBezTo>
                <a:cubicBezTo>
                  <a:pt x="12216" y="6125"/>
                  <a:pt x="11407" y="7244"/>
                  <a:pt x="10918" y="8125"/>
                </a:cubicBezTo>
                <a:lnTo>
                  <a:pt x="9085" y="11495"/>
                </a:lnTo>
                <a:cubicBezTo>
                  <a:pt x="8978" y="11697"/>
                  <a:pt x="8775" y="11816"/>
                  <a:pt x="8561" y="11840"/>
                </a:cubicBezTo>
                <a:cubicBezTo>
                  <a:pt x="8549" y="12507"/>
                  <a:pt x="8549" y="13174"/>
                  <a:pt x="8537" y="13852"/>
                </a:cubicBezTo>
                <a:cubicBezTo>
                  <a:pt x="9216" y="13376"/>
                  <a:pt x="9859" y="12876"/>
                  <a:pt x="10478" y="12340"/>
                </a:cubicBezTo>
                <a:cubicBezTo>
                  <a:pt x="10963" y="11901"/>
                  <a:pt x="11493" y="10968"/>
                  <a:pt x="12210" y="10968"/>
                </a:cubicBezTo>
                <a:cubicBezTo>
                  <a:pt x="12232" y="10968"/>
                  <a:pt x="12254" y="10969"/>
                  <a:pt x="12276" y="10971"/>
                </a:cubicBezTo>
                <a:cubicBezTo>
                  <a:pt x="12407" y="10971"/>
                  <a:pt x="12526" y="11066"/>
                  <a:pt x="12573" y="11197"/>
                </a:cubicBezTo>
                <a:cubicBezTo>
                  <a:pt x="12764" y="12054"/>
                  <a:pt x="11609" y="12804"/>
                  <a:pt x="11026" y="13269"/>
                </a:cubicBezTo>
                <a:cubicBezTo>
                  <a:pt x="10275" y="13888"/>
                  <a:pt x="9442" y="14388"/>
                  <a:pt x="8537" y="14745"/>
                </a:cubicBezTo>
                <a:cubicBezTo>
                  <a:pt x="8537" y="16769"/>
                  <a:pt x="8561" y="18781"/>
                  <a:pt x="8585" y="20805"/>
                </a:cubicBezTo>
                <a:cubicBezTo>
                  <a:pt x="8954" y="20770"/>
                  <a:pt x="9311" y="20710"/>
                  <a:pt x="9668" y="20627"/>
                </a:cubicBezTo>
                <a:cubicBezTo>
                  <a:pt x="9704" y="19924"/>
                  <a:pt x="9799" y="19234"/>
                  <a:pt x="9990" y="18567"/>
                </a:cubicBezTo>
                <a:cubicBezTo>
                  <a:pt x="10180" y="17448"/>
                  <a:pt x="10597" y="16376"/>
                  <a:pt x="11216" y="15436"/>
                </a:cubicBezTo>
                <a:cubicBezTo>
                  <a:pt x="11454" y="14852"/>
                  <a:pt x="11776" y="14317"/>
                  <a:pt x="12169" y="13828"/>
                </a:cubicBezTo>
                <a:cubicBezTo>
                  <a:pt x="13240" y="12519"/>
                  <a:pt x="14883" y="11709"/>
                  <a:pt x="16562" y="11507"/>
                </a:cubicBezTo>
                <a:cubicBezTo>
                  <a:pt x="17312" y="7542"/>
                  <a:pt x="15574" y="3518"/>
                  <a:pt x="12180" y="1351"/>
                </a:cubicBezTo>
                <a:cubicBezTo>
                  <a:pt x="10791" y="453"/>
                  <a:pt x="9187" y="1"/>
                  <a:pt x="7616" y="1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9" name="Google Shape;6859;p36"/>
          <p:cNvSpPr/>
          <p:nvPr/>
        </p:nvSpPr>
        <p:spPr>
          <a:xfrm>
            <a:off x="321479" y="3382399"/>
            <a:ext cx="488146" cy="475417"/>
          </a:xfrm>
          <a:custGeom>
            <a:rect b="b" l="l" r="r" t="t"/>
            <a:pathLst>
              <a:path extrusionOk="0" h="15052" w="15455">
                <a:moveTo>
                  <a:pt x="7753" y="0"/>
                </a:moveTo>
                <a:cubicBezTo>
                  <a:pt x="7478" y="0"/>
                  <a:pt x="7203" y="17"/>
                  <a:pt x="6930" y="50"/>
                </a:cubicBezTo>
                <a:cubicBezTo>
                  <a:pt x="5251" y="264"/>
                  <a:pt x="3608" y="1074"/>
                  <a:pt x="2537" y="2384"/>
                </a:cubicBezTo>
                <a:cubicBezTo>
                  <a:pt x="2144" y="2872"/>
                  <a:pt x="1822" y="3419"/>
                  <a:pt x="1584" y="4003"/>
                </a:cubicBezTo>
                <a:cubicBezTo>
                  <a:pt x="965" y="4943"/>
                  <a:pt x="548" y="6015"/>
                  <a:pt x="358" y="7134"/>
                </a:cubicBezTo>
                <a:cubicBezTo>
                  <a:pt x="167" y="7801"/>
                  <a:pt x="72" y="8503"/>
                  <a:pt x="48" y="9206"/>
                </a:cubicBezTo>
                <a:cubicBezTo>
                  <a:pt x="1" y="10456"/>
                  <a:pt x="262" y="11682"/>
                  <a:pt x="977" y="12670"/>
                </a:cubicBezTo>
                <a:cubicBezTo>
                  <a:pt x="1620" y="12016"/>
                  <a:pt x="2287" y="11397"/>
                  <a:pt x="2918" y="10765"/>
                </a:cubicBezTo>
                <a:cubicBezTo>
                  <a:pt x="2584" y="9730"/>
                  <a:pt x="3430" y="8241"/>
                  <a:pt x="3668" y="7229"/>
                </a:cubicBezTo>
                <a:cubicBezTo>
                  <a:pt x="4025" y="5670"/>
                  <a:pt x="4263" y="4074"/>
                  <a:pt x="4370" y="2479"/>
                </a:cubicBezTo>
                <a:cubicBezTo>
                  <a:pt x="4400" y="2114"/>
                  <a:pt x="4685" y="1930"/>
                  <a:pt x="4963" y="1930"/>
                </a:cubicBezTo>
                <a:cubicBezTo>
                  <a:pt x="5238" y="1930"/>
                  <a:pt x="5507" y="2111"/>
                  <a:pt x="5513" y="2479"/>
                </a:cubicBezTo>
                <a:cubicBezTo>
                  <a:pt x="5573" y="4146"/>
                  <a:pt x="5418" y="5801"/>
                  <a:pt x="5061" y="7420"/>
                </a:cubicBezTo>
                <a:cubicBezTo>
                  <a:pt x="4965" y="7872"/>
                  <a:pt x="4870" y="8480"/>
                  <a:pt x="4715" y="9075"/>
                </a:cubicBezTo>
                <a:cubicBezTo>
                  <a:pt x="5049" y="8765"/>
                  <a:pt x="5382" y="8456"/>
                  <a:pt x="5727" y="8158"/>
                </a:cubicBezTo>
                <a:cubicBezTo>
                  <a:pt x="6418" y="7563"/>
                  <a:pt x="7109" y="6813"/>
                  <a:pt x="7918" y="6372"/>
                </a:cubicBezTo>
                <a:cubicBezTo>
                  <a:pt x="8121" y="5932"/>
                  <a:pt x="8275" y="5467"/>
                  <a:pt x="8406" y="4991"/>
                </a:cubicBezTo>
                <a:cubicBezTo>
                  <a:pt x="8537" y="4324"/>
                  <a:pt x="8537" y="3610"/>
                  <a:pt x="8537" y="2931"/>
                </a:cubicBezTo>
                <a:cubicBezTo>
                  <a:pt x="8537" y="2687"/>
                  <a:pt x="8710" y="2565"/>
                  <a:pt x="8892" y="2565"/>
                </a:cubicBezTo>
                <a:cubicBezTo>
                  <a:pt x="9047" y="2565"/>
                  <a:pt x="9210" y="2655"/>
                  <a:pt x="9275" y="2836"/>
                </a:cubicBezTo>
                <a:cubicBezTo>
                  <a:pt x="9633" y="3848"/>
                  <a:pt x="9668" y="4955"/>
                  <a:pt x="9371" y="5991"/>
                </a:cubicBezTo>
                <a:cubicBezTo>
                  <a:pt x="9434" y="5995"/>
                  <a:pt x="9496" y="5997"/>
                  <a:pt x="9558" y="5997"/>
                </a:cubicBezTo>
                <a:cubicBezTo>
                  <a:pt x="10094" y="5997"/>
                  <a:pt x="10600" y="5863"/>
                  <a:pt x="11145" y="5682"/>
                </a:cubicBezTo>
                <a:cubicBezTo>
                  <a:pt x="11209" y="5660"/>
                  <a:pt x="11272" y="5650"/>
                  <a:pt x="11331" y="5650"/>
                </a:cubicBezTo>
                <a:cubicBezTo>
                  <a:pt x="11885" y="5650"/>
                  <a:pt x="12180" y="6522"/>
                  <a:pt x="11621" y="6813"/>
                </a:cubicBezTo>
                <a:cubicBezTo>
                  <a:pt x="11076" y="7081"/>
                  <a:pt x="10477" y="7220"/>
                  <a:pt x="9875" y="7220"/>
                </a:cubicBezTo>
                <a:cubicBezTo>
                  <a:pt x="9623" y="7220"/>
                  <a:pt x="9370" y="7195"/>
                  <a:pt x="9121" y="7146"/>
                </a:cubicBezTo>
                <a:cubicBezTo>
                  <a:pt x="8633" y="7932"/>
                  <a:pt x="7799" y="8551"/>
                  <a:pt x="7061" y="9158"/>
                </a:cubicBezTo>
                <a:cubicBezTo>
                  <a:pt x="7930" y="9111"/>
                  <a:pt x="8799" y="9063"/>
                  <a:pt x="9645" y="8944"/>
                </a:cubicBezTo>
                <a:cubicBezTo>
                  <a:pt x="9717" y="8930"/>
                  <a:pt x="9795" y="8921"/>
                  <a:pt x="9873" y="8921"/>
                </a:cubicBezTo>
                <a:cubicBezTo>
                  <a:pt x="10063" y="8921"/>
                  <a:pt x="10256" y="8974"/>
                  <a:pt x="10383" y="9134"/>
                </a:cubicBezTo>
                <a:cubicBezTo>
                  <a:pt x="10597" y="9408"/>
                  <a:pt x="10704" y="9551"/>
                  <a:pt x="10585" y="9884"/>
                </a:cubicBezTo>
                <a:cubicBezTo>
                  <a:pt x="10478" y="10206"/>
                  <a:pt x="10180" y="10432"/>
                  <a:pt x="9847" y="10444"/>
                </a:cubicBezTo>
                <a:cubicBezTo>
                  <a:pt x="8768" y="10580"/>
                  <a:pt x="7586" y="10751"/>
                  <a:pt x="6431" y="10751"/>
                </a:cubicBezTo>
                <a:cubicBezTo>
                  <a:pt x="6069" y="10751"/>
                  <a:pt x="5710" y="10734"/>
                  <a:pt x="5358" y="10694"/>
                </a:cubicBezTo>
                <a:cubicBezTo>
                  <a:pt x="4894" y="11123"/>
                  <a:pt x="4430" y="11551"/>
                  <a:pt x="3977" y="11992"/>
                </a:cubicBezTo>
                <a:cubicBezTo>
                  <a:pt x="3358" y="12587"/>
                  <a:pt x="2763" y="13206"/>
                  <a:pt x="2167" y="13837"/>
                </a:cubicBezTo>
                <a:cubicBezTo>
                  <a:pt x="3381" y="14669"/>
                  <a:pt x="4822" y="15051"/>
                  <a:pt x="6282" y="15051"/>
                </a:cubicBezTo>
                <a:cubicBezTo>
                  <a:pt x="9189" y="15051"/>
                  <a:pt x="12175" y="13536"/>
                  <a:pt x="13609" y="11039"/>
                </a:cubicBezTo>
                <a:cubicBezTo>
                  <a:pt x="14133" y="10325"/>
                  <a:pt x="14455" y="9492"/>
                  <a:pt x="14562" y="8622"/>
                </a:cubicBezTo>
                <a:cubicBezTo>
                  <a:pt x="15455" y="5086"/>
                  <a:pt x="13371" y="1252"/>
                  <a:pt x="9835" y="324"/>
                </a:cubicBezTo>
                <a:cubicBezTo>
                  <a:pt x="9166" y="109"/>
                  <a:pt x="8461" y="0"/>
                  <a:pt x="7753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0" name="Google Shape;6860;p36"/>
          <p:cNvSpPr/>
          <p:nvPr/>
        </p:nvSpPr>
        <p:spPr>
          <a:xfrm>
            <a:off x="139739" y="3155366"/>
            <a:ext cx="566824" cy="978345"/>
          </a:xfrm>
          <a:custGeom>
            <a:rect b="b" l="l" r="r" t="t"/>
            <a:pathLst>
              <a:path extrusionOk="0" h="30975" w="17946">
                <a:moveTo>
                  <a:pt x="1234" y="0"/>
                </a:moveTo>
                <a:cubicBezTo>
                  <a:pt x="943" y="0"/>
                  <a:pt x="636" y="252"/>
                  <a:pt x="754" y="582"/>
                </a:cubicBezTo>
                <a:cubicBezTo>
                  <a:pt x="1564" y="2714"/>
                  <a:pt x="2540" y="4785"/>
                  <a:pt x="3671" y="6774"/>
                </a:cubicBezTo>
                <a:cubicBezTo>
                  <a:pt x="3647" y="7488"/>
                  <a:pt x="3623" y="8214"/>
                  <a:pt x="3599" y="8940"/>
                </a:cubicBezTo>
                <a:cubicBezTo>
                  <a:pt x="3469" y="8786"/>
                  <a:pt x="3338" y="8655"/>
                  <a:pt x="3230" y="8524"/>
                </a:cubicBezTo>
                <a:cubicBezTo>
                  <a:pt x="2540" y="7690"/>
                  <a:pt x="1861" y="6845"/>
                  <a:pt x="1147" y="6035"/>
                </a:cubicBezTo>
                <a:cubicBezTo>
                  <a:pt x="1069" y="5945"/>
                  <a:pt x="973" y="5908"/>
                  <a:pt x="878" y="5908"/>
                </a:cubicBezTo>
                <a:cubicBezTo>
                  <a:pt x="595" y="5908"/>
                  <a:pt x="314" y="6241"/>
                  <a:pt x="492" y="6535"/>
                </a:cubicBezTo>
                <a:cubicBezTo>
                  <a:pt x="1075" y="7452"/>
                  <a:pt x="1706" y="8333"/>
                  <a:pt x="2349" y="9202"/>
                </a:cubicBezTo>
                <a:cubicBezTo>
                  <a:pt x="2695" y="9655"/>
                  <a:pt x="3064" y="10369"/>
                  <a:pt x="3540" y="10774"/>
                </a:cubicBezTo>
                <a:cubicBezTo>
                  <a:pt x="3528" y="11369"/>
                  <a:pt x="3516" y="11965"/>
                  <a:pt x="3504" y="12548"/>
                </a:cubicBezTo>
                <a:cubicBezTo>
                  <a:pt x="2909" y="11524"/>
                  <a:pt x="1790" y="10715"/>
                  <a:pt x="802" y="10250"/>
                </a:cubicBezTo>
                <a:cubicBezTo>
                  <a:pt x="745" y="10224"/>
                  <a:pt x="687" y="10212"/>
                  <a:pt x="629" y="10212"/>
                </a:cubicBezTo>
                <a:cubicBezTo>
                  <a:pt x="298" y="10212"/>
                  <a:pt x="1" y="10605"/>
                  <a:pt x="325" y="10869"/>
                </a:cubicBezTo>
                <a:cubicBezTo>
                  <a:pt x="885" y="11346"/>
                  <a:pt x="1409" y="11869"/>
                  <a:pt x="1885" y="12441"/>
                </a:cubicBezTo>
                <a:cubicBezTo>
                  <a:pt x="2385" y="13001"/>
                  <a:pt x="2683" y="13667"/>
                  <a:pt x="3230" y="14179"/>
                </a:cubicBezTo>
                <a:cubicBezTo>
                  <a:pt x="3302" y="14239"/>
                  <a:pt x="3385" y="14274"/>
                  <a:pt x="3480" y="14286"/>
                </a:cubicBezTo>
                <a:cubicBezTo>
                  <a:pt x="3480" y="15036"/>
                  <a:pt x="3469" y="15798"/>
                  <a:pt x="3469" y="16560"/>
                </a:cubicBezTo>
                <a:lnTo>
                  <a:pt x="3469" y="19168"/>
                </a:lnTo>
                <a:cubicBezTo>
                  <a:pt x="3480" y="21204"/>
                  <a:pt x="3516" y="23240"/>
                  <a:pt x="3576" y="25264"/>
                </a:cubicBezTo>
                <a:cubicBezTo>
                  <a:pt x="3599" y="26347"/>
                  <a:pt x="3635" y="27431"/>
                  <a:pt x="3695" y="28514"/>
                </a:cubicBezTo>
                <a:cubicBezTo>
                  <a:pt x="3742" y="29360"/>
                  <a:pt x="3647" y="30169"/>
                  <a:pt x="4195" y="30848"/>
                </a:cubicBezTo>
                <a:cubicBezTo>
                  <a:pt x="4265" y="30937"/>
                  <a:pt x="4364" y="30975"/>
                  <a:pt x="4465" y="30975"/>
                </a:cubicBezTo>
                <a:cubicBezTo>
                  <a:pt x="4620" y="30975"/>
                  <a:pt x="4782" y="30887"/>
                  <a:pt x="4862" y="30765"/>
                </a:cubicBezTo>
                <a:cubicBezTo>
                  <a:pt x="5362" y="30003"/>
                  <a:pt x="5112" y="28979"/>
                  <a:pt x="5076" y="28110"/>
                </a:cubicBezTo>
                <a:cubicBezTo>
                  <a:pt x="5040" y="27157"/>
                  <a:pt x="4993" y="26216"/>
                  <a:pt x="4945" y="25264"/>
                </a:cubicBezTo>
                <a:cubicBezTo>
                  <a:pt x="4933" y="24800"/>
                  <a:pt x="4909" y="24335"/>
                  <a:pt x="4897" y="23871"/>
                </a:cubicBezTo>
                <a:cubicBezTo>
                  <a:pt x="5981" y="23026"/>
                  <a:pt x="6957" y="22025"/>
                  <a:pt x="7910" y="21013"/>
                </a:cubicBezTo>
                <a:cubicBezTo>
                  <a:pt x="8529" y="20394"/>
                  <a:pt x="9124" y="19763"/>
                  <a:pt x="9743" y="19180"/>
                </a:cubicBezTo>
                <a:cubicBezTo>
                  <a:pt x="10196" y="18739"/>
                  <a:pt x="10660" y="18299"/>
                  <a:pt x="11124" y="17870"/>
                </a:cubicBezTo>
                <a:cubicBezTo>
                  <a:pt x="11476" y="17910"/>
                  <a:pt x="11835" y="17927"/>
                  <a:pt x="12197" y="17927"/>
                </a:cubicBezTo>
                <a:cubicBezTo>
                  <a:pt x="13351" y="17927"/>
                  <a:pt x="14534" y="17756"/>
                  <a:pt x="15613" y="17620"/>
                </a:cubicBezTo>
                <a:cubicBezTo>
                  <a:pt x="15946" y="17608"/>
                  <a:pt x="16244" y="17382"/>
                  <a:pt x="16351" y="17061"/>
                </a:cubicBezTo>
                <a:cubicBezTo>
                  <a:pt x="16470" y="16727"/>
                  <a:pt x="16363" y="16584"/>
                  <a:pt x="16149" y="16322"/>
                </a:cubicBezTo>
                <a:cubicBezTo>
                  <a:pt x="16025" y="16155"/>
                  <a:pt x="15816" y="16105"/>
                  <a:pt x="15615" y="16105"/>
                </a:cubicBezTo>
                <a:cubicBezTo>
                  <a:pt x="15544" y="16105"/>
                  <a:pt x="15475" y="16111"/>
                  <a:pt x="15410" y="16120"/>
                </a:cubicBezTo>
                <a:cubicBezTo>
                  <a:pt x="14565" y="16251"/>
                  <a:pt x="13696" y="16287"/>
                  <a:pt x="12827" y="16334"/>
                </a:cubicBezTo>
                <a:cubicBezTo>
                  <a:pt x="13577" y="15727"/>
                  <a:pt x="14398" y="15108"/>
                  <a:pt x="14887" y="14334"/>
                </a:cubicBezTo>
                <a:cubicBezTo>
                  <a:pt x="15127" y="14378"/>
                  <a:pt x="15370" y="14400"/>
                  <a:pt x="15613" y="14400"/>
                </a:cubicBezTo>
                <a:cubicBezTo>
                  <a:pt x="16224" y="14400"/>
                  <a:pt x="16833" y="14261"/>
                  <a:pt x="17387" y="13989"/>
                </a:cubicBezTo>
                <a:cubicBezTo>
                  <a:pt x="17946" y="13698"/>
                  <a:pt x="17651" y="12826"/>
                  <a:pt x="17097" y="12826"/>
                </a:cubicBezTo>
                <a:cubicBezTo>
                  <a:pt x="17038" y="12826"/>
                  <a:pt x="16975" y="12836"/>
                  <a:pt x="16911" y="12858"/>
                </a:cubicBezTo>
                <a:cubicBezTo>
                  <a:pt x="16370" y="13048"/>
                  <a:pt x="15868" y="13173"/>
                  <a:pt x="15336" y="13173"/>
                </a:cubicBezTo>
                <a:cubicBezTo>
                  <a:pt x="15270" y="13173"/>
                  <a:pt x="15204" y="13171"/>
                  <a:pt x="15137" y="13167"/>
                </a:cubicBezTo>
                <a:cubicBezTo>
                  <a:pt x="15434" y="12131"/>
                  <a:pt x="15399" y="11024"/>
                  <a:pt x="15041" y="10012"/>
                </a:cubicBezTo>
                <a:cubicBezTo>
                  <a:pt x="14975" y="9835"/>
                  <a:pt x="14811" y="9746"/>
                  <a:pt x="14655" y="9746"/>
                </a:cubicBezTo>
                <a:cubicBezTo>
                  <a:pt x="14474" y="9746"/>
                  <a:pt x="14303" y="9865"/>
                  <a:pt x="14303" y="10107"/>
                </a:cubicBezTo>
                <a:cubicBezTo>
                  <a:pt x="14303" y="10786"/>
                  <a:pt x="14303" y="11512"/>
                  <a:pt x="14172" y="12179"/>
                </a:cubicBezTo>
                <a:cubicBezTo>
                  <a:pt x="14041" y="12643"/>
                  <a:pt x="13886" y="13108"/>
                  <a:pt x="13684" y="13548"/>
                </a:cubicBezTo>
                <a:cubicBezTo>
                  <a:pt x="12874" y="14001"/>
                  <a:pt x="12184" y="14739"/>
                  <a:pt x="11493" y="15334"/>
                </a:cubicBezTo>
                <a:cubicBezTo>
                  <a:pt x="11148" y="15632"/>
                  <a:pt x="10815" y="15941"/>
                  <a:pt x="10469" y="16251"/>
                </a:cubicBezTo>
                <a:cubicBezTo>
                  <a:pt x="10636" y="15656"/>
                  <a:pt x="10731" y="15060"/>
                  <a:pt x="10827" y="14608"/>
                </a:cubicBezTo>
                <a:cubicBezTo>
                  <a:pt x="11184" y="12977"/>
                  <a:pt x="11327" y="11322"/>
                  <a:pt x="11279" y="9667"/>
                </a:cubicBezTo>
                <a:cubicBezTo>
                  <a:pt x="11267" y="9293"/>
                  <a:pt x="10998" y="9109"/>
                  <a:pt x="10724" y="9109"/>
                </a:cubicBezTo>
                <a:cubicBezTo>
                  <a:pt x="10448" y="9109"/>
                  <a:pt x="10166" y="9296"/>
                  <a:pt x="10136" y="9667"/>
                </a:cubicBezTo>
                <a:cubicBezTo>
                  <a:pt x="10029" y="11262"/>
                  <a:pt x="9791" y="12846"/>
                  <a:pt x="9422" y="14405"/>
                </a:cubicBezTo>
                <a:cubicBezTo>
                  <a:pt x="9184" y="15417"/>
                  <a:pt x="8338" y="16906"/>
                  <a:pt x="8683" y="17953"/>
                </a:cubicBezTo>
                <a:cubicBezTo>
                  <a:pt x="8041" y="18573"/>
                  <a:pt x="7386" y="19204"/>
                  <a:pt x="6743" y="19858"/>
                </a:cubicBezTo>
                <a:cubicBezTo>
                  <a:pt x="6064" y="20525"/>
                  <a:pt x="5433" y="21240"/>
                  <a:pt x="4850" y="21990"/>
                </a:cubicBezTo>
                <a:cubicBezTo>
                  <a:pt x="4826" y="20978"/>
                  <a:pt x="4790" y="19978"/>
                  <a:pt x="4766" y="18966"/>
                </a:cubicBezTo>
                <a:cubicBezTo>
                  <a:pt x="4754" y="18168"/>
                  <a:pt x="4731" y="17358"/>
                  <a:pt x="4719" y="16560"/>
                </a:cubicBezTo>
                <a:cubicBezTo>
                  <a:pt x="4695" y="14536"/>
                  <a:pt x="4671" y="12524"/>
                  <a:pt x="4671" y="10500"/>
                </a:cubicBezTo>
                <a:cubicBezTo>
                  <a:pt x="5576" y="10143"/>
                  <a:pt x="6409" y="9643"/>
                  <a:pt x="7159" y="9024"/>
                </a:cubicBezTo>
                <a:cubicBezTo>
                  <a:pt x="7743" y="8559"/>
                  <a:pt x="8898" y="7809"/>
                  <a:pt x="8707" y="6952"/>
                </a:cubicBezTo>
                <a:cubicBezTo>
                  <a:pt x="8660" y="6821"/>
                  <a:pt x="8541" y="6726"/>
                  <a:pt x="8410" y="6726"/>
                </a:cubicBezTo>
                <a:cubicBezTo>
                  <a:pt x="8388" y="6724"/>
                  <a:pt x="8366" y="6723"/>
                  <a:pt x="8344" y="6723"/>
                </a:cubicBezTo>
                <a:cubicBezTo>
                  <a:pt x="7627" y="6723"/>
                  <a:pt x="7097" y="7656"/>
                  <a:pt x="6612" y="8095"/>
                </a:cubicBezTo>
                <a:cubicBezTo>
                  <a:pt x="5993" y="8631"/>
                  <a:pt x="5350" y="9131"/>
                  <a:pt x="4671" y="9607"/>
                </a:cubicBezTo>
                <a:cubicBezTo>
                  <a:pt x="4671" y="8929"/>
                  <a:pt x="4683" y="8262"/>
                  <a:pt x="4695" y="7595"/>
                </a:cubicBezTo>
                <a:cubicBezTo>
                  <a:pt x="4909" y="7571"/>
                  <a:pt x="5100" y="7440"/>
                  <a:pt x="5207" y="7250"/>
                </a:cubicBezTo>
                <a:lnTo>
                  <a:pt x="7040" y="3880"/>
                </a:lnTo>
                <a:cubicBezTo>
                  <a:pt x="7517" y="2999"/>
                  <a:pt x="8338" y="1868"/>
                  <a:pt x="8255" y="832"/>
                </a:cubicBezTo>
                <a:cubicBezTo>
                  <a:pt x="8246" y="604"/>
                  <a:pt x="8047" y="439"/>
                  <a:pt x="7837" y="439"/>
                </a:cubicBezTo>
                <a:cubicBezTo>
                  <a:pt x="7773" y="439"/>
                  <a:pt x="7709" y="454"/>
                  <a:pt x="7648" y="487"/>
                </a:cubicBezTo>
                <a:cubicBezTo>
                  <a:pt x="6719" y="987"/>
                  <a:pt x="6255" y="2249"/>
                  <a:pt x="5766" y="3130"/>
                </a:cubicBezTo>
                <a:lnTo>
                  <a:pt x="4528" y="5416"/>
                </a:lnTo>
                <a:cubicBezTo>
                  <a:pt x="3504" y="3714"/>
                  <a:pt x="2540" y="1975"/>
                  <a:pt x="1611" y="225"/>
                </a:cubicBezTo>
                <a:cubicBezTo>
                  <a:pt x="1530" y="67"/>
                  <a:pt x="1384" y="0"/>
                  <a:pt x="1234" y="0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1" name="Google Shape;6861;p36"/>
          <p:cNvSpPr/>
          <p:nvPr/>
        </p:nvSpPr>
        <p:spPr>
          <a:xfrm>
            <a:off x="791179" y="3076624"/>
            <a:ext cx="581417" cy="259534"/>
          </a:xfrm>
          <a:custGeom>
            <a:rect b="b" l="l" r="r" t="t"/>
            <a:pathLst>
              <a:path extrusionOk="0" h="8217" w="18408">
                <a:moveTo>
                  <a:pt x="8800" y="1"/>
                </a:moveTo>
                <a:cubicBezTo>
                  <a:pt x="8709" y="1"/>
                  <a:pt x="8618" y="6"/>
                  <a:pt x="8525" y="15"/>
                </a:cubicBezTo>
                <a:cubicBezTo>
                  <a:pt x="7620" y="99"/>
                  <a:pt x="6954" y="646"/>
                  <a:pt x="6537" y="1373"/>
                </a:cubicBezTo>
                <a:cubicBezTo>
                  <a:pt x="6096" y="1837"/>
                  <a:pt x="5834" y="2444"/>
                  <a:pt x="5799" y="3087"/>
                </a:cubicBezTo>
                <a:cubicBezTo>
                  <a:pt x="5787" y="3147"/>
                  <a:pt x="5775" y="3194"/>
                  <a:pt x="5775" y="3254"/>
                </a:cubicBezTo>
                <a:cubicBezTo>
                  <a:pt x="5459" y="3135"/>
                  <a:pt x="5110" y="3070"/>
                  <a:pt x="4770" y="3070"/>
                </a:cubicBezTo>
                <a:cubicBezTo>
                  <a:pt x="4394" y="3070"/>
                  <a:pt x="4027" y="3150"/>
                  <a:pt x="3727" y="3325"/>
                </a:cubicBezTo>
                <a:cubicBezTo>
                  <a:pt x="3179" y="3671"/>
                  <a:pt x="2834" y="4254"/>
                  <a:pt x="2775" y="4909"/>
                </a:cubicBezTo>
                <a:cubicBezTo>
                  <a:pt x="2751" y="4968"/>
                  <a:pt x="2727" y="5028"/>
                  <a:pt x="2715" y="5087"/>
                </a:cubicBezTo>
                <a:cubicBezTo>
                  <a:pt x="2604" y="5077"/>
                  <a:pt x="2492" y="5072"/>
                  <a:pt x="2380" y="5072"/>
                </a:cubicBezTo>
                <a:cubicBezTo>
                  <a:pt x="2107" y="5072"/>
                  <a:pt x="1834" y="5103"/>
                  <a:pt x="1572" y="5171"/>
                </a:cubicBezTo>
                <a:cubicBezTo>
                  <a:pt x="691" y="5397"/>
                  <a:pt x="0" y="6278"/>
                  <a:pt x="477" y="7183"/>
                </a:cubicBezTo>
                <a:cubicBezTo>
                  <a:pt x="732" y="7671"/>
                  <a:pt x="1236" y="7974"/>
                  <a:pt x="1776" y="7974"/>
                </a:cubicBezTo>
                <a:cubicBezTo>
                  <a:pt x="1815" y="7974"/>
                  <a:pt x="1854" y="7972"/>
                  <a:pt x="1894" y="7969"/>
                </a:cubicBezTo>
                <a:cubicBezTo>
                  <a:pt x="2518" y="8180"/>
                  <a:pt x="3219" y="8214"/>
                  <a:pt x="3906" y="8214"/>
                </a:cubicBezTo>
                <a:cubicBezTo>
                  <a:pt x="4243" y="8214"/>
                  <a:pt x="4576" y="8206"/>
                  <a:pt x="4895" y="8206"/>
                </a:cubicBezTo>
                <a:cubicBezTo>
                  <a:pt x="4955" y="8206"/>
                  <a:pt x="5014" y="8206"/>
                  <a:pt x="5072" y="8207"/>
                </a:cubicBezTo>
                <a:cubicBezTo>
                  <a:pt x="5446" y="8214"/>
                  <a:pt x="5818" y="8217"/>
                  <a:pt x="6189" y="8217"/>
                </a:cubicBezTo>
                <a:cubicBezTo>
                  <a:pt x="7087" y="8217"/>
                  <a:pt x="7982" y="8200"/>
                  <a:pt x="8882" y="8183"/>
                </a:cubicBezTo>
                <a:cubicBezTo>
                  <a:pt x="11276" y="8124"/>
                  <a:pt x="13657" y="8028"/>
                  <a:pt x="16050" y="7897"/>
                </a:cubicBezTo>
                <a:cubicBezTo>
                  <a:pt x="16193" y="7940"/>
                  <a:pt x="16340" y="7961"/>
                  <a:pt x="16489" y="7961"/>
                </a:cubicBezTo>
                <a:cubicBezTo>
                  <a:pt x="16674" y="7961"/>
                  <a:pt x="16860" y="7928"/>
                  <a:pt x="17038" y="7862"/>
                </a:cubicBezTo>
                <a:cubicBezTo>
                  <a:pt x="17538" y="7683"/>
                  <a:pt x="17955" y="7302"/>
                  <a:pt x="18193" y="6826"/>
                </a:cubicBezTo>
                <a:cubicBezTo>
                  <a:pt x="18396" y="6445"/>
                  <a:pt x="18407" y="5992"/>
                  <a:pt x="18217" y="5611"/>
                </a:cubicBezTo>
                <a:cubicBezTo>
                  <a:pt x="18038" y="5326"/>
                  <a:pt x="17765" y="5123"/>
                  <a:pt x="17443" y="5016"/>
                </a:cubicBezTo>
                <a:cubicBezTo>
                  <a:pt x="17167" y="4898"/>
                  <a:pt x="16865" y="4837"/>
                  <a:pt x="16562" y="4837"/>
                </a:cubicBezTo>
                <a:cubicBezTo>
                  <a:pt x="16406" y="4837"/>
                  <a:pt x="16251" y="4853"/>
                  <a:pt x="16098" y="4885"/>
                </a:cubicBezTo>
                <a:cubicBezTo>
                  <a:pt x="16074" y="4754"/>
                  <a:pt x="16038" y="4611"/>
                  <a:pt x="15991" y="4480"/>
                </a:cubicBezTo>
                <a:cubicBezTo>
                  <a:pt x="15638" y="3496"/>
                  <a:pt x="14706" y="2889"/>
                  <a:pt x="13720" y="2889"/>
                </a:cubicBezTo>
                <a:cubicBezTo>
                  <a:pt x="13442" y="2889"/>
                  <a:pt x="13158" y="2937"/>
                  <a:pt x="12883" y="3040"/>
                </a:cubicBezTo>
                <a:cubicBezTo>
                  <a:pt x="12716" y="3099"/>
                  <a:pt x="12562" y="3182"/>
                  <a:pt x="12419" y="3266"/>
                </a:cubicBezTo>
                <a:lnTo>
                  <a:pt x="12359" y="3135"/>
                </a:lnTo>
                <a:cubicBezTo>
                  <a:pt x="12192" y="2790"/>
                  <a:pt x="11978" y="2468"/>
                  <a:pt x="11716" y="2182"/>
                </a:cubicBezTo>
                <a:cubicBezTo>
                  <a:pt x="11645" y="2004"/>
                  <a:pt x="11549" y="1825"/>
                  <a:pt x="11442" y="1647"/>
                </a:cubicBezTo>
                <a:cubicBezTo>
                  <a:pt x="10859" y="722"/>
                  <a:pt x="9909" y="1"/>
                  <a:pt x="8800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2" name="Google Shape;6862;p36"/>
          <p:cNvSpPr/>
          <p:nvPr/>
        </p:nvSpPr>
        <p:spPr>
          <a:xfrm>
            <a:off x="1025824" y="-270217"/>
            <a:ext cx="581796" cy="259376"/>
          </a:xfrm>
          <a:custGeom>
            <a:rect b="b" l="l" r="r" t="t"/>
            <a:pathLst>
              <a:path extrusionOk="0" h="8212" w="18420">
                <a:moveTo>
                  <a:pt x="8788" y="1"/>
                </a:moveTo>
                <a:cubicBezTo>
                  <a:pt x="8705" y="1"/>
                  <a:pt x="8622" y="5"/>
                  <a:pt x="8538" y="13"/>
                </a:cubicBezTo>
                <a:cubicBezTo>
                  <a:pt x="7633" y="96"/>
                  <a:pt x="6966" y="644"/>
                  <a:pt x="6549" y="1382"/>
                </a:cubicBezTo>
                <a:cubicBezTo>
                  <a:pt x="6109" y="1847"/>
                  <a:pt x="5847" y="2454"/>
                  <a:pt x="5811" y="3085"/>
                </a:cubicBezTo>
                <a:cubicBezTo>
                  <a:pt x="5799" y="3144"/>
                  <a:pt x="5787" y="3204"/>
                  <a:pt x="5775" y="3263"/>
                </a:cubicBezTo>
                <a:cubicBezTo>
                  <a:pt x="5464" y="3139"/>
                  <a:pt x="5118" y="3071"/>
                  <a:pt x="4779" y="3071"/>
                </a:cubicBezTo>
                <a:cubicBezTo>
                  <a:pt x="4405" y="3071"/>
                  <a:pt x="4039" y="3154"/>
                  <a:pt x="3739" y="3335"/>
                </a:cubicBezTo>
                <a:cubicBezTo>
                  <a:pt x="3192" y="3680"/>
                  <a:pt x="2847" y="4252"/>
                  <a:pt x="2787" y="4895"/>
                </a:cubicBezTo>
                <a:cubicBezTo>
                  <a:pt x="2763" y="4966"/>
                  <a:pt x="2739" y="5026"/>
                  <a:pt x="2727" y="5085"/>
                </a:cubicBezTo>
                <a:cubicBezTo>
                  <a:pt x="2606" y="5068"/>
                  <a:pt x="2482" y="5060"/>
                  <a:pt x="2357" y="5060"/>
                </a:cubicBezTo>
                <a:cubicBezTo>
                  <a:pt x="2214" y="5060"/>
                  <a:pt x="2070" y="5071"/>
                  <a:pt x="1930" y="5097"/>
                </a:cubicBezTo>
                <a:cubicBezTo>
                  <a:pt x="1811" y="5109"/>
                  <a:pt x="1692" y="5133"/>
                  <a:pt x="1584" y="5157"/>
                </a:cubicBezTo>
                <a:cubicBezTo>
                  <a:pt x="703" y="5395"/>
                  <a:pt x="1" y="6264"/>
                  <a:pt x="489" y="7181"/>
                </a:cubicBezTo>
                <a:cubicBezTo>
                  <a:pt x="734" y="7659"/>
                  <a:pt x="1239" y="7971"/>
                  <a:pt x="1789" y="7971"/>
                </a:cubicBezTo>
                <a:cubicBezTo>
                  <a:pt x="1828" y="7971"/>
                  <a:pt x="1867" y="7969"/>
                  <a:pt x="1906" y="7966"/>
                </a:cubicBezTo>
                <a:cubicBezTo>
                  <a:pt x="2531" y="8177"/>
                  <a:pt x="3232" y="8212"/>
                  <a:pt x="3916" y="8212"/>
                </a:cubicBezTo>
                <a:cubicBezTo>
                  <a:pt x="4251" y="8212"/>
                  <a:pt x="4582" y="8204"/>
                  <a:pt x="4898" y="8204"/>
                </a:cubicBezTo>
                <a:cubicBezTo>
                  <a:pt x="4957" y="8204"/>
                  <a:pt x="5015" y="8204"/>
                  <a:pt x="5073" y="8204"/>
                </a:cubicBezTo>
                <a:cubicBezTo>
                  <a:pt x="5391" y="8207"/>
                  <a:pt x="5710" y="8209"/>
                  <a:pt x="6028" y="8209"/>
                </a:cubicBezTo>
                <a:cubicBezTo>
                  <a:pt x="6984" y="8209"/>
                  <a:pt x="7939" y="8196"/>
                  <a:pt x="8895" y="8169"/>
                </a:cubicBezTo>
                <a:cubicBezTo>
                  <a:pt x="11276" y="8109"/>
                  <a:pt x="13669" y="8014"/>
                  <a:pt x="16051" y="7883"/>
                </a:cubicBezTo>
                <a:cubicBezTo>
                  <a:pt x="16199" y="7932"/>
                  <a:pt x="16352" y="7956"/>
                  <a:pt x="16505" y="7956"/>
                </a:cubicBezTo>
                <a:cubicBezTo>
                  <a:pt x="16685" y="7956"/>
                  <a:pt x="16865" y="7923"/>
                  <a:pt x="17039" y="7859"/>
                </a:cubicBezTo>
                <a:cubicBezTo>
                  <a:pt x="17551" y="7669"/>
                  <a:pt x="17956" y="7300"/>
                  <a:pt x="18206" y="6811"/>
                </a:cubicBezTo>
                <a:cubicBezTo>
                  <a:pt x="18408" y="6442"/>
                  <a:pt x="18420" y="5990"/>
                  <a:pt x="18229" y="5609"/>
                </a:cubicBezTo>
                <a:cubicBezTo>
                  <a:pt x="18051" y="5323"/>
                  <a:pt x="17777" y="5121"/>
                  <a:pt x="17455" y="5014"/>
                </a:cubicBezTo>
                <a:cubicBezTo>
                  <a:pt x="17180" y="4895"/>
                  <a:pt x="16878" y="4835"/>
                  <a:pt x="16574" y="4835"/>
                </a:cubicBezTo>
                <a:cubicBezTo>
                  <a:pt x="16419" y="4835"/>
                  <a:pt x="16263" y="4850"/>
                  <a:pt x="16110" y="4883"/>
                </a:cubicBezTo>
                <a:cubicBezTo>
                  <a:pt x="16086" y="4752"/>
                  <a:pt x="16051" y="4609"/>
                  <a:pt x="16003" y="4478"/>
                </a:cubicBezTo>
                <a:cubicBezTo>
                  <a:pt x="15650" y="3494"/>
                  <a:pt x="14719" y="2886"/>
                  <a:pt x="13733" y="2886"/>
                </a:cubicBezTo>
                <a:cubicBezTo>
                  <a:pt x="13454" y="2886"/>
                  <a:pt x="13171" y="2935"/>
                  <a:pt x="12895" y="3037"/>
                </a:cubicBezTo>
                <a:cubicBezTo>
                  <a:pt x="12729" y="3097"/>
                  <a:pt x="12574" y="3180"/>
                  <a:pt x="12431" y="3263"/>
                </a:cubicBezTo>
                <a:lnTo>
                  <a:pt x="12372" y="3132"/>
                </a:lnTo>
                <a:cubicBezTo>
                  <a:pt x="12205" y="2787"/>
                  <a:pt x="11991" y="2466"/>
                  <a:pt x="11729" y="2180"/>
                </a:cubicBezTo>
                <a:cubicBezTo>
                  <a:pt x="11645" y="2001"/>
                  <a:pt x="11550" y="1823"/>
                  <a:pt x="11455" y="1644"/>
                </a:cubicBezTo>
                <a:cubicBezTo>
                  <a:pt x="10867" y="724"/>
                  <a:pt x="9899" y="1"/>
                  <a:pt x="8788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3" name="Google Shape;6863;p36"/>
          <p:cNvSpPr/>
          <p:nvPr/>
        </p:nvSpPr>
        <p:spPr>
          <a:xfrm>
            <a:off x="299306" y="4245996"/>
            <a:ext cx="209093" cy="184930"/>
          </a:xfrm>
          <a:custGeom>
            <a:rect b="b" l="l" r="r" t="t"/>
            <a:pathLst>
              <a:path extrusionOk="0" h="5855" w="6620">
                <a:moveTo>
                  <a:pt x="3496" y="1"/>
                </a:moveTo>
                <a:cubicBezTo>
                  <a:pt x="3233" y="1"/>
                  <a:pt x="2949" y="70"/>
                  <a:pt x="2643" y="223"/>
                </a:cubicBezTo>
                <a:cubicBezTo>
                  <a:pt x="1607" y="747"/>
                  <a:pt x="976" y="2009"/>
                  <a:pt x="572" y="3045"/>
                </a:cubicBezTo>
                <a:cubicBezTo>
                  <a:pt x="238" y="3914"/>
                  <a:pt x="48" y="4831"/>
                  <a:pt x="0" y="5760"/>
                </a:cubicBezTo>
                <a:cubicBezTo>
                  <a:pt x="572" y="5188"/>
                  <a:pt x="1560" y="4890"/>
                  <a:pt x="2274" y="4795"/>
                </a:cubicBezTo>
                <a:cubicBezTo>
                  <a:pt x="2570" y="4757"/>
                  <a:pt x="2868" y="4737"/>
                  <a:pt x="3164" y="4737"/>
                </a:cubicBezTo>
                <a:cubicBezTo>
                  <a:pt x="4239" y="4737"/>
                  <a:pt x="5304" y="4989"/>
                  <a:pt x="6275" y="5474"/>
                </a:cubicBezTo>
                <a:cubicBezTo>
                  <a:pt x="6394" y="5521"/>
                  <a:pt x="6489" y="5617"/>
                  <a:pt x="6537" y="5736"/>
                </a:cubicBezTo>
                <a:cubicBezTo>
                  <a:pt x="6560" y="5771"/>
                  <a:pt x="6596" y="5819"/>
                  <a:pt x="6620" y="5855"/>
                </a:cubicBezTo>
                <a:cubicBezTo>
                  <a:pt x="6572" y="4962"/>
                  <a:pt x="6358" y="3736"/>
                  <a:pt x="5882" y="2735"/>
                </a:cubicBezTo>
                <a:cubicBezTo>
                  <a:pt x="5397" y="1321"/>
                  <a:pt x="4645" y="1"/>
                  <a:pt x="3496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4" name="Google Shape;6864;p36"/>
          <p:cNvSpPr/>
          <p:nvPr/>
        </p:nvSpPr>
        <p:spPr>
          <a:xfrm>
            <a:off x="283482" y="4395614"/>
            <a:ext cx="232466" cy="113927"/>
          </a:xfrm>
          <a:custGeom>
            <a:rect b="b" l="l" r="r" t="t"/>
            <a:pathLst>
              <a:path extrusionOk="0" h="3607" w="7360">
                <a:moveTo>
                  <a:pt x="3659" y="0"/>
                </a:moveTo>
                <a:cubicBezTo>
                  <a:pt x="3361" y="0"/>
                  <a:pt x="3062" y="20"/>
                  <a:pt x="2763" y="58"/>
                </a:cubicBezTo>
                <a:cubicBezTo>
                  <a:pt x="2061" y="153"/>
                  <a:pt x="1073" y="451"/>
                  <a:pt x="489" y="1023"/>
                </a:cubicBezTo>
                <a:cubicBezTo>
                  <a:pt x="191" y="1308"/>
                  <a:pt x="25" y="1689"/>
                  <a:pt x="13" y="2106"/>
                </a:cubicBezTo>
                <a:cubicBezTo>
                  <a:pt x="1" y="3499"/>
                  <a:pt x="1977" y="3606"/>
                  <a:pt x="2978" y="3606"/>
                </a:cubicBezTo>
                <a:lnTo>
                  <a:pt x="3049" y="3606"/>
                </a:lnTo>
                <a:cubicBezTo>
                  <a:pt x="3049" y="2773"/>
                  <a:pt x="3144" y="1939"/>
                  <a:pt x="3323" y="1130"/>
                </a:cubicBezTo>
                <a:cubicBezTo>
                  <a:pt x="3388" y="859"/>
                  <a:pt x="3618" y="728"/>
                  <a:pt x="3852" y="728"/>
                </a:cubicBezTo>
                <a:cubicBezTo>
                  <a:pt x="4091" y="728"/>
                  <a:pt x="4334" y="865"/>
                  <a:pt x="4406" y="1130"/>
                </a:cubicBezTo>
                <a:cubicBezTo>
                  <a:pt x="4609" y="1880"/>
                  <a:pt x="4740" y="2654"/>
                  <a:pt x="4823" y="3428"/>
                </a:cubicBezTo>
                <a:cubicBezTo>
                  <a:pt x="5764" y="3237"/>
                  <a:pt x="6680" y="2832"/>
                  <a:pt x="7157" y="2130"/>
                </a:cubicBezTo>
                <a:cubicBezTo>
                  <a:pt x="7359" y="1820"/>
                  <a:pt x="7335" y="1415"/>
                  <a:pt x="7121" y="1118"/>
                </a:cubicBezTo>
                <a:cubicBezTo>
                  <a:pt x="7097" y="1082"/>
                  <a:pt x="7061" y="1034"/>
                  <a:pt x="7038" y="999"/>
                </a:cubicBezTo>
                <a:cubicBezTo>
                  <a:pt x="6978" y="880"/>
                  <a:pt x="6895" y="784"/>
                  <a:pt x="6776" y="737"/>
                </a:cubicBezTo>
                <a:cubicBezTo>
                  <a:pt x="5805" y="252"/>
                  <a:pt x="4740" y="0"/>
                  <a:pt x="3659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5" name="Google Shape;6865;p36"/>
          <p:cNvSpPr/>
          <p:nvPr/>
        </p:nvSpPr>
        <p:spPr>
          <a:xfrm>
            <a:off x="375995" y="4418576"/>
            <a:ext cx="78647" cy="235782"/>
          </a:xfrm>
          <a:custGeom>
            <a:rect b="b" l="l" r="r" t="t"/>
            <a:pathLst>
              <a:path extrusionOk="0" h="7465" w="2490">
                <a:moveTo>
                  <a:pt x="923" y="1"/>
                </a:moveTo>
                <a:cubicBezTo>
                  <a:pt x="689" y="1"/>
                  <a:pt x="459" y="132"/>
                  <a:pt x="394" y="403"/>
                </a:cubicBezTo>
                <a:cubicBezTo>
                  <a:pt x="215" y="1212"/>
                  <a:pt x="132" y="2046"/>
                  <a:pt x="132" y="2879"/>
                </a:cubicBezTo>
                <a:cubicBezTo>
                  <a:pt x="132" y="3272"/>
                  <a:pt x="132" y="3665"/>
                  <a:pt x="144" y="4046"/>
                </a:cubicBezTo>
                <a:cubicBezTo>
                  <a:pt x="180" y="5094"/>
                  <a:pt x="1" y="6511"/>
                  <a:pt x="811" y="7273"/>
                </a:cubicBezTo>
                <a:cubicBezTo>
                  <a:pt x="953" y="7405"/>
                  <a:pt x="1114" y="7465"/>
                  <a:pt x="1271" y="7465"/>
                </a:cubicBezTo>
                <a:cubicBezTo>
                  <a:pt x="1495" y="7465"/>
                  <a:pt x="1711" y="7344"/>
                  <a:pt x="1858" y="7142"/>
                </a:cubicBezTo>
                <a:cubicBezTo>
                  <a:pt x="2489" y="6284"/>
                  <a:pt x="2085" y="4868"/>
                  <a:pt x="2001" y="3867"/>
                </a:cubicBezTo>
                <a:cubicBezTo>
                  <a:pt x="1965" y="3475"/>
                  <a:pt x="1930" y="3094"/>
                  <a:pt x="1894" y="2701"/>
                </a:cubicBezTo>
                <a:cubicBezTo>
                  <a:pt x="1823" y="1927"/>
                  <a:pt x="1680" y="1153"/>
                  <a:pt x="1477" y="403"/>
                </a:cubicBezTo>
                <a:cubicBezTo>
                  <a:pt x="1405" y="138"/>
                  <a:pt x="1162" y="1"/>
                  <a:pt x="923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6" name="Google Shape;6866;p36"/>
          <p:cNvSpPr/>
          <p:nvPr/>
        </p:nvSpPr>
        <p:spPr>
          <a:xfrm>
            <a:off x="362097" y="2748741"/>
            <a:ext cx="312407" cy="302837"/>
          </a:xfrm>
          <a:custGeom>
            <a:rect b="b" l="l" r="r" t="t"/>
            <a:pathLst>
              <a:path extrusionOk="0" h="9588" w="9891">
                <a:moveTo>
                  <a:pt x="3341" y="1"/>
                </a:moveTo>
                <a:cubicBezTo>
                  <a:pt x="3104" y="1"/>
                  <a:pt x="2856" y="21"/>
                  <a:pt x="2596" y="62"/>
                </a:cubicBezTo>
                <a:cubicBezTo>
                  <a:pt x="2382" y="109"/>
                  <a:pt x="2215" y="252"/>
                  <a:pt x="2132" y="467"/>
                </a:cubicBezTo>
                <a:cubicBezTo>
                  <a:pt x="1893" y="490"/>
                  <a:pt x="1643" y="562"/>
                  <a:pt x="1429" y="669"/>
                </a:cubicBezTo>
                <a:cubicBezTo>
                  <a:pt x="1739" y="907"/>
                  <a:pt x="2048" y="1145"/>
                  <a:pt x="2358" y="1395"/>
                </a:cubicBezTo>
                <a:cubicBezTo>
                  <a:pt x="2703" y="1455"/>
                  <a:pt x="3036" y="1550"/>
                  <a:pt x="3334" y="1610"/>
                </a:cubicBezTo>
                <a:cubicBezTo>
                  <a:pt x="4060" y="1752"/>
                  <a:pt x="4787" y="1943"/>
                  <a:pt x="5489" y="2169"/>
                </a:cubicBezTo>
                <a:cubicBezTo>
                  <a:pt x="5802" y="2277"/>
                  <a:pt x="5665" y="2708"/>
                  <a:pt x="5389" y="2708"/>
                </a:cubicBezTo>
                <a:cubicBezTo>
                  <a:pt x="5360" y="2708"/>
                  <a:pt x="5330" y="2703"/>
                  <a:pt x="5299" y="2693"/>
                </a:cubicBezTo>
                <a:cubicBezTo>
                  <a:pt x="4632" y="2503"/>
                  <a:pt x="3965" y="2348"/>
                  <a:pt x="3287" y="2217"/>
                </a:cubicBezTo>
                <a:lnTo>
                  <a:pt x="3287" y="2217"/>
                </a:lnTo>
                <a:cubicBezTo>
                  <a:pt x="3560" y="2479"/>
                  <a:pt x="3822" y="2729"/>
                  <a:pt x="4072" y="3003"/>
                </a:cubicBezTo>
                <a:cubicBezTo>
                  <a:pt x="5156" y="3157"/>
                  <a:pt x="6287" y="3824"/>
                  <a:pt x="7085" y="4443"/>
                </a:cubicBezTo>
                <a:cubicBezTo>
                  <a:pt x="7321" y="4618"/>
                  <a:pt x="7193" y="5024"/>
                  <a:pt x="6940" y="5024"/>
                </a:cubicBezTo>
                <a:cubicBezTo>
                  <a:pt x="6899" y="5024"/>
                  <a:pt x="6856" y="5014"/>
                  <a:pt x="6811" y="4991"/>
                </a:cubicBezTo>
                <a:cubicBezTo>
                  <a:pt x="6323" y="4753"/>
                  <a:pt x="5811" y="4550"/>
                  <a:pt x="5299" y="4348"/>
                </a:cubicBezTo>
                <a:lnTo>
                  <a:pt x="5299" y="4348"/>
                </a:lnTo>
                <a:lnTo>
                  <a:pt x="5477" y="4562"/>
                </a:lnTo>
                <a:cubicBezTo>
                  <a:pt x="5811" y="4967"/>
                  <a:pt x="6132" y="5396"/>
                  <a:pt x="6430" y="5836"/>
                </a:cubicBezTo>
                <a:cubicBezTo>
                  <a:pt x="6487" y="5747"/>
                  <a:pt x="6583" y="5696"/>
                  <a:pt x="6684" y="5696"/>
                </a:cubicBezTo>
                <a:cubicBezTo>
                  <a:pt x="6730" y="5696"/>
                  <a:pt x="6778" y="5707"/>
                  <a:pt x="6823" y="5729"/>
                </a:cubicBezTo>
                <a:lnTo>
                  <a:pt x="7918" y="6217"/>
                </a:lnTo>
                <a:cubicBezTo>
                  <a:pt x="8288" y="6376"/>
                  <a:pt x="8151" y="6911"/>
                  <a:pt x="7815" y="6911"/>
                </a:cubicBezTo>
                <a:cubicBezTo>
                  <a:pt x="7773" y="6911"/>
                  <a:pt x="7728" y="6903"/>
                  <a:pt x="7680" y="6884"/>
                </a:cubicBezTo>
                <a:lnTo>
                  <a:pt x="6906" y="6575"/>
                </a:lnTo>
                <a:lnTo>
                  <a:pt x="6906" y="6575"/>
                </a:lnTo>
                <a:cubicBezTo>
                  <a:pt x="7251" y="7098"/>
                  <a:pt x="7585" y="7622"/>
                  <a:pt x="7930" y="8134"/>
                </a:cubicBezTo>
                <a:cubicBezTo>
                  <a:pt x="8026" y="8274"/>
                  <a:pt x="7910" y="8427"/>
                  <a:pt x="7790" y="8427"/>
                </a:cubicBezTo>
                <a:cubicBezTo>
                  <a:pt x="7746" y="8427"/>
                  <a:pt x="7703" y="8408"/>
                  <a:pt x="7668" y="8360"/>
                </a:cubicBezTo>
                <a:cubicBezTo>
                  <a:pt x="7263" y="7837"/>
                  <a:pt x="6835" y="7337"/>
                  <a:pt x="6370" y="6860"/>
                </a:cubicBezTo>
                <a:lnTo>
                  <a:pt x="6370" y="6860"/>
                </a:lnTo>
                <a:cubicBezTo>
                  <a:pt x="6323" y="7098"/>
                  <a:pt x="6335" y="7337"/>
                  <a:pt x="6394" y="7575"/>
                </a:cubicBezTo>
                <a:cubicBezTo>
                  <a:pt x="6418" y="7777"/>
                  <a:pt x="6287" y="7979"/>
                  <a:pt x="6084" y="8015"/>
                </a:cubicBezTo>
                <a:cubicBezTo>
                  <a:pt x="6068" y="8017"/>
                  <a:pt x="6051" y="8018"/>
                  <a:pt x="6034" y="8018"/>
                </a:cubicBezTo>
                <a:cubicBezTo>
                  <a:pt x="5841" y="8018"/>
                  <a:pt x="5677" y="7892"/>
                  <a:pt x="5644" y="7706"/>
                </a:cubicBezTo>
                <a:cubicBezTo>
                  <a:pt x="5525" y="7229"/>
                  <a:pt x="5596" y="6729"/>
                  <a:pt x="5846" y="6301"/>
                </a:cubicBezTo>
                <a:cubicBezTo>
                  <a:pt x="5549" y="6003"/>
                  <a:pt x="5263" y="5693"/>
                  <a:pt x="4977" y="5384"/>
                </a:cubicBezTo>
                <a:cubicBezTo>
                  <a:pt x="4763" y="5146"/>
                  <a:pt x="4549" y="4920"/>
                  <a:pt x="4334" y="4705"/>
                </a:cubicBezTo>
                <a:lnTo>
                  <a:pt x="4334" y="4705"/>
                </a:lnTo>
                <a:cubicBezTo>
                  <a:pt x="4334" y="4765"/>
                  <a:pt x="4358" y="4824"/>
                  <a:pt x="4358" y="4884"/>
                </a:cubicBezTo>
                <a:cubicBezTo>
                  <a:pt x="4418" y="5253"/>
                  <a:pt x="4668" y="6265"/>
                  <a:pt x="4084" y="6372"/>
                </a:cubicBezTo>
                <a:cubicBezTo>
                  <a:pt x="4055" y="6377"/>
                  <a:pt x="4027" y="6380"/>
                  <a:pt x="4001" y="6380"/>
                </a:cubicBezTo>
                <a:cubicBezTo>
                  <a:pt x="3479" y="6380"/>
                  <a:pt x="3378" y="5425"/>
                  <a:pt x="3298" y="5074"/>
                </a:cubicBezTo>
                <a:cubicBezTo>
                  <a:pt x="3215" y="4670"/>
                  <a:pt x="3048" y="4074"/>
                  <a:pt x="3108" y="3598"/>
                </a:cubicBezTo>
                <a:cubicBezTo>
                  <a:pt x="3096" y="3562"/>
                  <a:pt x="3084" y="3515"/>
                  <a:pt x="3072" y="3467"/>
                </a:cubicBezTo>
                <a:cubicBezTo>
                  <a:pt x="2751" y="3169"/>
                  <a:pt x="2429" y="2872"/>
                  <a:pt x="2096" y="2598"/>
                </a:cubicBezTo>
                <a:lnTo>
                  <a:pt x="2096" y="2610"/>
                </a:lnTo>
                <a:cubicBezTo>
                  <a:pt x="2108" y="3038"/>
                  <a:pt x="2155" y="3455"/>
                  <a:pt x="2251" y="3884"/>
                </a:cubicBezTo>
                <a:cubicBezTo>
                  <a:pt x="2297" y="4131"/>
                  <a:pt x="2111" y="4270"/>
                  <a:pt x="1918" y="4270"/>
                </a:cubicBezTo>
                <a:cubicBezTo>
                  <a:pt x="1767" y="4270"/>
                  <a:pt x="1612" y="4185"/>
                  <a:pt x="1560" y="4003"/>
                </a:cubicBezTo>
                <a:cubicBezTo>
                  <a:pt x="1429" y="3527"/>
                  <a:pt x="1405" y="3038"/>
                  <a:pt x="1489" y="2550"/>
                </a:cubicBezTo>
                <a:cubicBezTo>
                  <a:pt x="1501" y="2419"/>
                  <a:pt x="1596" y="2312"/>
                  <a:pt x="1727" y="2288"/>
                </a:cubicBezTo>
                <a:cubicBezTo>
                  <a:pt x="1358" y="1979"/>
                  <a:pt x="977" y="1681"/>
                  <a:pt x="584" y="1407"/>
                </a:cubicBezTo>
                <a:cubicBezTo>
                  <a:pt x="274" y="1836"/>
                  <a:pt x="96" y="2348"/>
                  <a:pt x="84" y="2884"/>
                </a:cubicBezTo>
                <a:cubicBezTo>
                  <a:pt x="0" y="4753"/>
                  <a:pt x="1536" y="6265"/>
                  <a:pt x="2989" y="7217"/>
                </a:cubicBezTo>
                <a:cubicBezTo>
                  <a:pt x="4596" y="8277"/>
                  <a:pt x="6382" y="9063"/>
                  <a:pt x="8240" y="9551"/>
                </a:cubicBezTo>
                <a:cubicBezTo>
                  <a:pt x="8329" y="9576"/>
                  <a:pt x="8421" y="9588"/>
                  <a:pt x="8513" y="9588"/>
                </a:cubicBezTo>
                <a:cubicBezTo>
                  <a:pt x="9211" y="9588"/>
                  <a:pt x="9891" y="8908"/>
                  <a:pt x="9502" y="8182"/>
                </a:cubicBezTo>
                <a:cubicBezTo>
                  <a:pt x="8042" y="5442"/>
                  <a:pt x="7270" y="1"/>
                  <a:pt x="3341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7" name="Google Shape;6867;p36"/>
          <p:cNvSpPr/>
          <p:nvPr/>
        </p:nvSpPr>
        <p:spPr>
          <a:xfrm>
            <a:off x="224071" y="2691698"/>
            <a:ext cx="399771" cy="323557"/>
          </a:xfrm>
          <a:custGeom>
            <a:rect b="b" l="l" r="r" t="t"/>
            <a:pathLst>
              <a:path extrusionOk="0" h="10244" w="12657">
                <a:moveTo>
                  <a:pt x="788" y="0"/>
                </a:moveTo>
                <a:cubicBezTo>
                  <a:pt x="592" y="0"/>
                  <a:pt x="400" y="29"/>
                  <a:pt x="215" y="94"/>
                </a:cubicBezTo>
                <a:cubicBezTo>
                  <a:pt x="48" y="165"/>
                  <a:pt x="1" y="380"/>
                  <a:pt x="120" y="522"/>
                </a:cubicBezTo>
                <a:cubicBezTo>
                  <a:pt x="453" y="963"/>
                  <a:pt x="941" y="1094"/>
                  <a:pt x="1441" y="1308"/>
                </a:cubicBezTo>
                <a:cubicBezTo>
                  <a:pt x="2096" y="1570"/>
                  <a:pt x="2739" y="1868"/>
                  <a:pt x="3358" y="2213"/>
                </a:cubicBezTo>
                <a:cubicBezTo>
                  <a:pt x="3906" y="2511"/>
                  <a:pt x="4430" y="2856"/>
                  <a:pt x="4942" y="3213"/>
                </a:cubicBezTo>
                <a:cubicBezTo>
                  <a:pt x="5347" y="3499"/>
                  <a:pt x="5728" y="3785"/>
                  <a:pt x="6097" y="4094"/>
                </a:cubicBezTo>
                <a:cubicBezTo>
                  <a:pt x="5966" y="4118"/>
                  <a:pt x="5859" y="4225"/>
                  <a:pt x="5847" y="4368"/>
                </a:cubicBezTo>
                <a:cubicBezTo>
                  <a:pt x="5763" y="4844"/>
                  <a:pt x="5787" y="5333"/>
                  <a:pt x="5930" y="5809"/>
                </a:cubicBezTo>
                <a:cubicBezTo>
                  <a:pt x="5983" y="5993"/>
                  <a:pt x="6140" y="6080"/>
                  <a:pt x="6291" y="6080"/>
                </a:cubicBezTo>
                <a:cubicBezTo>
                  <a:pt x="6482" y="6080"/>
                  <a:pt x="6662" y="5942"/>
                  <a:pt x="6609" y="5690"/>
                </a:cubicBezTo>
                <a:cubicBezTo>
                  <a:pt x="6525" y="5273"/>
                  <a:pt x="6466" y="4844"/>
                  <a:pt x="6466" y="4416"/>
                </a:cubicBezTo>
                <a:lnTo>
                  <a:pt x="6466" y="4404"/>
                </a:lnTo>
                <a:cubicBezTo>
                  <a:pt x="6799" y="4690"/>
                  <a:pt x="7121" y="4987"/>
                  <a:pt x="7442" y="5285"/>
                </a:cubicBezTo>
                <a:cubicBezTo>
                  <a:pt x="7442" y="5321"/>
                  <a:pt x="7454" y="5368"/>
                  <a:pt x="7478" y="5404"/>
                </a:cubicBezTo>
                <a:cubicBezTo>
                  <a:pt x="7418" y="5892"/>
                  <a:pt x="7585" y="6476"/>
                  <a:pt x="7668" y="6880"/>
                </a:cubicBezTo>
                <a:cubicBezTo>
                  <a:pt x="7736" y="7243"/>
                  <a:pt x="7837" y="8186"/>
                  <a:pt x="8358" y="8186"/>
                </a:cubicBezTo>
                <a:cubicBezTo>
                  <a:pt x="8385" y="8186"/>
                  <a:pt x="8413" y="8183"/>
                  <a:pt x="8442" y="8178"/>
                </a:cubicBezTo>
                <a:cubicBezTo>
                  <a:pt x="9038" y="8083"/>
                  <a:pt x="8788" y="7071"/>
                  <a:pt x="8728" y="6690"/>
                </a:cubicBezTo>
                <a:cubicBezTo>
                  <a:pt x="8716" y="6642"/>
                  <a:pt x="8704" y="6571"/>
                  <a:pt x="8704" y="6511"/>
                </a:cubicBezTo>
                <a:lnTo>
                  <a:pt x="8704" y="6511"/>
                </a:lnTo>
                <a:cubicBezTo>
                  <a:pt x="8919" y="6737"/>
                  <a:pt x="9133" y="6964"/>
                  <a:pt x="9347" y="7190"/>
                </a:cubicBezTo>
                <a:cubicBezTo>
                  <a:pt x="9633" y="7499"/>
                  <a:pt x="9919" y="7809"/>
                  <a:pt x="10204" y="8107"/>
                </a:cubicBezTo>
                <a:cubicBezTo>
                  <a:pt x="9966" y="8535"/>
                  <a:pt x="9895" y="9035"/>
                  <a:pt x="10014" y="9512"/>
                </a:cubicBezTo>
                <a:cubicBezTo>
                  <a:pt x="10046" y="9693"/>
                  <a:pt x="10202" y="9827"/>
                  <a:pt x="10380" y="9827"/>
                </a:cubicBezTo>
                <a:cubicBezTo>
                  <a:pt x="10401" y="9827"/>
                  <a:pt x="10422" y="9825"/>
                  <a:pt x="10443" y="9821"/>
                </a:cubicBezTo>
                <a:cubicBezTo>
                  <a:pt x="10645" y="9785"/>
                  <a:pt x="10788" y="9595"/>
                  <a:pt x="10752" y="9381"/>
                </a:cubicBezTo>
                <a:cubicBezTo>
                  <a:pt x="10693" y="9154"/>
                  <a:pt x="10693" y="8904"/>
                  <a:pt x="10740" y="8666"/>
                </a:cubicBezTo>
                <a:lnTo>
                  <a:pt x="10740" y="8666"/>
                </a:lnTo>
                <a:cubicBezTo>
                  <a:pt x="11193" y="9143"/>
                  <a:pt x="11621" y="9654"/>
                  <a:pt x="12026" y="10178"/>
                </a:cubicBezTo>
                <a:cubicBezTo>
                  <a:pt x="12063" y="10224"/>
                  <a:pt x="12107" y="10244"/>
                  <a:pt x="12150" y="10244"/>
                </a:cubicBezTo>
                <a:cubicBezTo>
                  <a:pt x="12273" y="10244"/>
                  <a:pt x="12388" y="10085"/>
                  <a:pt x="12300" y="9952"/>
                </a:cubicBezTo>
                <a:cubicBezTo>
                  <a:pt x="11943" y="9440"/>
                  <a:pt x="11609" y="8904"/>
                  <a:pt x="11276" y="8381"/>
                </a:cubicBezTo>
                <a:lnTo>
                  <a:pt x="11276" y="8381"/>
                </a:lnTo>
                <a:lnTo>
                  <a:pt x="12050" y="8690"/>
                </a:lnTo>
                <a:cubicBezTo>
                  <a:pt x="12100" y="8711"/>
                  <a:pt x="12147" y="8720"/>
                  <a:pt x="12191" y="8720"/>
                </a:cubicBezTo>
                <a:cubicBezTo>
                  <a:pt x="12522" y="8720"/>
                  <a:pt x="12656" y="8181"/>
                  <a:pt x="12288" y="8023"/>
                </a:cubicBezTo>
                <a:lnTo>
                  <a:pt x="11193" y="7547"/>
                </a:lnTo>
                <a:cubicBezTo>
                  <a:pt x="11148" y="7525"/>
                  <a:pt x="11099" y="7514"/>
                  <a:pt x="11051" y="7514"/>
                </a:cubicBezTo>
                <a:cubicBezTo>
                  <a:pt x="10947" y="7514"/>
                  <a:pt x="10845" y="7565"/>
                  <a:pt x="10788" y="7654"/>
                </a:cubicBezTo>
                <a:cubicBezTo>
                  <a:pt x="10490" y="7202"/>
                  <a:pt x="10181" y="6773"/>
                  <a:pt x="9835" y="6368"/>
                </a:cubicBezTo>
                <a:lnTo>
                  <a:pt x="9669" y="6166"/>
                </a:lnTo>
                <a:lnTo>
                  <a:pt x="9669" y="6166"/>
                </a:lnTo>
                <a:cubicBezTo>
                  <a:pt x="10181" y="6356"/>
                  <a:pt x="10681" y="6571"/>
                  <a:pt x="11169" y="6809"/>
                </a:cubicBezTo>
                <a:cubicBezTo>
                  <a:pt x="11212" y="6829"/>
                  <a:pt x="11252" y="6838"/>
                  <a:pt x="11290" y="6838"/>
                </a:cubicBezTo>
                <a:cubicBezTo>
                  <a:pt x="11549" y="6838"/>
                  <a:pt x="11683" y="6426"/>
                  <a:pt x="11455" y="6249"/>
                </a:cubicBezTo>
                <a:cubicBezTo>
                  <a:pt x="10645" y="5630"/>
                  <a:pt x="9514" y="4975"/>
                  <a:pt x="8442" y="4809"/>
                </a:cubicBezTo>
                <a:cubicBezTo>
                  <a:pt x="8180" y="4547"/>
                  <a:pt x="7918" y="4285"/>
                  <a:pt x="7645" y="4035"/>
                </a:cubicBezTo>
                <a:lnTo>
                  <a:pt x="7645" y="4035"/>
                </a:lnTo>
                <a:cubicBezTo>
                  <a:pt x="8323" y="4154"/>
                  <a:pt x="9002" y="4309"/>
                  <a:pt x="9669" y="4511"/>
                </a:cubicBezTo>
                <a:cubicBezTo>
                  <a:pt x="9697" y="4519"/>
                  <a:pt x="9724" y="4523"/>
                  <a:pt x="9750" y="4523"/>
                </a:cubicBezTo>
                <a:cubicBezTo>
                  <a:pt x="10030" y="4523"/>
                  <a:pt x="10163" y="4085"/>
                  <a:pt x="9847" y="3987"/>
                </a:cubicBezTo>
                <a:cubicBezTo>
                  <a:pt x="9145" y="3749"/>
                  <a:pt x="8430" y="3570"/>
                  <a:pt x="7704" y="3416"/>
                </a:cubicBezTo>
                <a:cubicBezTo>
                  <a:pt x="7406" y="3356"/>
                  <a:pt x="7061" y="3273"/>
                  <a:pt x="6716" y="3213"/>
                </a:cubicBezTo>
                <a:cubicBezTo>
                  <a:pt x="6418" y="2963"/>
                  <a:pt x="6097" y="2713"/>
                  <a:pt x="5787" y="2487"/>
                </a:cubicBezTo>
                <a:cubicBezTo>
                  <a:pt x="5049" y="1927"/>
                  <a:pt x="4263" y="1439"/>
                  <a:pt x="3454" y="1011"/>
                </a:cubicBezTo>
                <a:cubicBezTo>
                  <a:pt x="2699" y="618"/>
                  <a:pt x="1702" y="0"/>
                  <a:pt x="788" y="0"/>
                </a:cubicBezTo>
                <a:close/>
              </a:path>
            </a:pathLst>
          </a:custGeom>
          <a:solidFill>
            <a:srgbClr val="8E4D1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8" name="Google Shape;6868;p36"/>
          <p:cNvSpPr/>
          <p:nvPr/>
        </p:nvSpPr>
        <p:spPr>
          <a:xfrm>
            <a:off x="907760" y="4377421"/>
            <a:ext cx="56442" cy="53884"/>
          </a:xfrm>
          <a:custGeom>
            <a:rect b="b" l="l" r="r" t="t"/>
            <a:pathLst>
              <a:path extrusionOk="0" h="1706" w="1787">
                <a:moveTo>
                  <a:pt x="1015" y="1"/>
                </a:moveTo>
                <a:cubicBezTo>
                  <a:pt x="998" y="1"/>
                  <a:pt x="981" y="2"/>
                  <a:pt x="965" y="3"/>
                </a:cubicBezTo>
                <a:lnTo>
                  <a:pt x="762" y="27"/>
                </a:lnTo>
                <a:cubicBezTo>
                  <a:pt x="631" y="63"/>
                  <a:pt x="512" y="122"/>
                  <a:pt x="417" y="217"/>
                </a:cubicBezTo>
                <a:lnTo>
                  <a:pt x="250" y="372"/>
                </a:lnTo>
                <a:cubicBezTo>
                  <a:pt x="167" y="444"/>
                  <a:pt x="119" y="527"/>
                  <a:pt x="84" y="622"/>
                </a:cubicBezTo>
                <a:cubicBezTo>
                  <a:pt x="36" y="718"/>
                  <a:pt x="0" y="825"/>
                  <a:pt x="12" y="932"/>
                </a:cubicBezTo>
                <a:cubicBezTo>
                  <a:pt x="0" y="1027"/>
                  <a:pt x="24" y="1134"/>
                  <a:pt x="72" y="1229"/>
                </a:cubicBezTo>
                <a:cubicBezTo>
                  <a:pt x="108" y="1325"/>
                  <a:pt x="167" y="1408"/>
                  <a:pt x="238" y="1480"/>
                </a:cubicBezTo>
                <a:lnTo>
                  <a:pt x="393" y="1599"/>
                </a:lnTo>
                <a:cubicBezTo>
                  <a:pt x="512" y="1670"/>
                  <a:pt x="655" y="1706"/>
                  <a:pt x="798" y="1706"/>
                </a:cubicBezTo>
                <a:lnTo>
                  <a:pt x="1000" y="1682"/>
                </a:lnTo>
                <a:cubicBezTo>
                  <a:pt x="1131" y="1646"/>
                  <a:pt x="1251" y="1575"/>
                  <a:pt x="1358" y="1480"/>
                </a:cubicBezTo>
                <a:lnTo>
                  <a:pt x="1501" y="1301"/>
                </a:lnTo>
                <a:cubicBezTo>
                  <a:pt x="1786" y="1003"/>
                  <a:pt x="1786" y="527"/>
                  <a:pt x="1501" y="217"/>
                </a:cubicBezTo>
                <a:lnTo>
                  <a:pt x="1346" y="98"/>
                </a:lnTo>
                <a:cubicBezTo>
                  <a:pt x="1242" y="36"/>
                  <a:pt x="1129" y="1"/>
                  <a:pt x="101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69" name="Google Shape;6869;p36"/>
          <p:cNvSpPr/>
          <p:nvPr/>
        </p:nvSpPr>
        <p:spPr>
          <a:xfrm>
            <a:off x="1932503" y="4311630"/>
            <a:ext cx="56442" cy="53884"/>
          </a:xfrm>
          <a:custGeom>
            <a:rect b="b" l="l" r="r" t="t"/>
            <a:pathLst>
              <a:path extrusionOk="0" h="1706" w="1787">
                <a:moveTo>
                  <a:pt x="1015" y="0"/>
                </a:moveTo>
                <a:cubicBezTo>
                  <a:pt x="999" y="0"/>
                  <a:pt x="982" y="1"/>
                  <a:pt x="965" y="3"/>
                </a:cubicBezTo>
                <a:lnTo>
                  <a:pt x="763" y="26"/>
                </a:lnTo>
                <a:cubicBezTo>
                  <a:pt x="632" y="62"/>
                  <a:pt x="513" y="122"/>
                  <a:pt x="418" y="217"/>
                </a:cubicBezTo>
                <a:lnTo>
                  <a:pt x="251" y="372"/>
                </a:lnTo>
                <a:cubicBezTo>
                  <a:pt x="168" y="443"/>
                  <a:pt x="120" y="526"/>
                  <a:pt x="84" y="622"/>
                </a:cubicBezTo>
                <a:cubicBezTo>
                  <a:pt x="37" y="717"/>
                  <a:pt x="1" y="824"/>
                  <a:pt x="13" y="931"/>
                </a:cubicBezTo>
                <a:cubicBezTo>
                  <a:pt x="1" y="1026"/>
                  <a:pt x="25" y="1134"/>
                  <a:pt x="72" y="1229"/>
                </a:cubicBezTo>
                <a:cubicBezTo>
                  <a:pt x="108" y="1324"/>
                  <a:pt x="168" y="1407"/>
                  <a:pt x="239" y="1479"/>
                </a:cubicBezTo>
                <a:lnTo>
                  <a:pt x="394" y="1598"/>
                </a:lnTo>
                <a:cubicBezTo>
                  <a:pt x="513" y="1669"/>
                  <a:pt x="656" y="1705"/>
                  <a:pt x="799" y="1705"/>
                </a:cubicBezTo>
                <a:lnTo>
                  <a:pt x="1001" y="1681"/>
                </a:lnTo>
                <a:cubicBezTo>
                  <a:pt x="1132" y="1646"/>
                  <a:pt x="1251" y="1574"/>
                  <a:pt x="1358" y="1479"/>
                </a:cubicBezTo>
                <a:lnTo>
                  <a:pt x="1501" y="1300"/>
                </a:lnTo>
                <a:cubicBezTo>
                  <a:pt x="1787" y="1003"/>
                  <a:pt x="1787" y="526"/>
                  <a:pt x="1501" y="217"/>
                </a:cubicBezTo>
                <a:lnTo>
                  <a:pt x="1346" y="98"/>
                </a:lnTo>
                <a:cubicBezTo>
                  <a:pt x="1242" y="35"/>
                  <a:pt x="1129" y="0"/>
                  <a:pt x="101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70" name="Google Shape;6870;p36"/>
          <p:cNvSpPr/>
          <p:nvPr/>
        </p:nvSpPr>
        <p:spPr>
          <a:xfrm>
            <a:off x="1103681" y="4735121"/>
            <a:ext cx="54547" cy="54200"/>
          </a:xfrm>
          <a:custGeom>
            <a:rect b="b" l="l" r="r" t="t"/>
            <a:pathLst>
              <a:path extrusionOk="0" h="1716" w="1727">
                <a:moveTo>
                  <a:pt x="965" y="1"/>
                </a:moveTo>
                <a:lnTo>
                  <a:pt x="763" y="25"/>
                </a:lnTo>
                <a:cubicBezTo>
                  <a:pt x="632" y="60"/>
                  <a:pt x="512" y="132"/>
                  <a:pt x="417" y="227"/>
                </a:cubicBezTo>
                <a:lnTo>
                  <a:pt x="251" y="370"/>
                </a:lnTo>
                <a:cubicBezTo>
                  <a:pt x="179" y="441"/>
                  <a:pt x="120" y="525"/>
                  <a:pt x="84" y="620"/>
                </a:cubicBezTo>
                <a:cubicBezTo>
                  <a:pt x="1" y="811"/>
                  <a:pt x="1" y="1037"/>
                  <a:pt x="84" y="1227"/>
                </a:cubicBezTo>
                <a:cubicBezTo>
                  <a:pt x="120" y="1323"/>
                  <a:pt x="179" y="1418"/>
                  <a:pt x="251" y="1489"/>
                </a:cubicBezTo>
                <a:lnTo>
                  <a:pt x="405" y="1608"/>
                </a:lnTo>
                <a:cubicBezTo>
                  <a:pt x="524" y="1680"/>
                  <a:pt x="667" y="1715"/>
                  <a:pt x="810" y="1715"/>
                </a:cubicBezTo>
                <a:lnTo>
                  <a:pt x="1013" y="1692"/>
                </a:lnTo>
                <a:cubicBezTo>
                  <a:pt x="1144" y="1656"/>
                  <a:pt x="1263" y="1584"/>
                  <a:pt x="1358" y="1489"/>
                </a:cubicBezTo>
                <a:lnTo>
                  <a:pt x="1346" y="1489"/>
                </a:lnTo>
                <a:cubicBezTo>
                  <a:pt x="1394" y="1430"/>
                  <a:pt x="1441" y="1370"/>
                  <a:pt x="1501" y="1311"/>
                </a:cubicBezTo>
                <a:cubicBezTo>
                  <a:pt x="1632" y="1168"/>
                  <a:pt x="1715" y="977"/>
                  <a:pt x="1727" y="775"/>
                </a:cubicBezTo>
                <a:cubicBezTo>
                  <a:pt x="1727" y="668"/>
                  <a:pt x="1703" y="561"/>
                  <a:pt x="1655" y="477"/>
                </a:cubicBezTo>
                <a:cubicBezTo>
                  <a:pt x="1632" y="382"/>
                  <a:pt x="1572" y="299"/>
                  <a:pt x="1501" y="227"/>
                </a:cubicBezTo>
                <a:lnTo>
                  <a:pt x="1346" y="108"/>
                </a:lnTo>
                <a:cubicBezTo>
                  <a:pt x="1239" y="37"/>
                  <a:pt x="1096" y="1"/>
                  <a:pt x="96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71" name="Google Shape;6871;p36"/>
          <p:cNvSpPr/>
          <p:nvPr/>
        </p:nvSpPr>
        <p:spPr>
          <a:xfrm>
            <a:off x="128937" y="3799510"/>
            <a:ext cx="54168" cy="53789"/>
          </a:xfrm>
          <a:custGeom>
            <a:rect b="b" l="l" r="r" t="t"/>
            <a:pathLst>
              <a:path extrusionOk="0" h="1703" w="1715">
                <a:moveTo>
                  <a:pt x="953" y="0"/>
                </a:moveTo>
                <a:lnTo>
                  <a:pt x="751" y="24"/>
                </a:lnTo>
                <a:cubicBezTo>
                  <a:pt x="620" y="60"/>
                  <a:pt x="501" y="131"/>
                  <a:pt x="405" y="226"/>
                </a:cubicBezTo>
                <a:lnTo>
                  <a:pt x="239" y="369"/>
                </a:lnTo>
                <a:cubicBezTo>
                  <a:pt x="96" y="524"/>
                  <a:pt x="12" y="715"/>
                  <a:pt x="1" y="917"/>
                </a:cubicBezTo>
                <a:cubicBezTo>
                  <a:pt x="1" y="1024"/>
                  <a:pt x="12" y="1119"/>
                  <a:pt x="72" y="1215"/>
                </a:cubicBezTo>
                <a:cubicBezTo>
                  <a:pt x="96" y="1310"/>
                  <a:pt x="155" y="1405"/>
                  <a:pt x="227" y="1465"/>
                </a:cubicBezTo>
                <a:lnTo>
                  <a:pt x="393" y="1596"/>
                </a:lnTo>
                <a:cubicBezTo>
                  <a:pt x="512" y="1667"/>
                  <a:pt x="643" y="1703"/>
                  <a:pt x="786" y="1703"/>
                </a:cubicBezTo>
                <a:lnTo>
                  <a:pt x="1001" y="1667"/>
                </a:lnTo>
                <a:cubicBezTo>
                  <a:pt x="1132" y="1631"/>
                  <a:pt x="1251" y="1560"/>
                  <a:pt x="1346" y="1465"/>
                </a:cubicBezTo>
                <a:lnTo>
                  <a:pt x="1346" y="1477"/>
                </a:lnTo>
                <a:lnTo>
                  <a:pt x="1489" y="1310"/>
                </a:lnTo>
                <a:cubicBezTo>
                  <a:pt x="1632" y="1155"/>
                  <a:pt x="1703" y="965"/>
                  <a:pt x="1715" y="762"/>
                </a:cubicBezTo>
                <a:cubicBezTo>
                  <a:pt x="1703" y="560"/>
                  <a:pt x="1632" y="369"/>
                  <a:pt x="1489" y="226"/>
                </a:cubicBezTo>
                <a:lnTo>
                  <a:pt x="1346" y="107"/>
                </a:lnTo>
                <a:cubicBezTo>
                  <a:pt x="1227" y="36"/>
                  <a:pt x="1096" y="0"/>
                  <a:pt x="95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72" name="Google Shape;6872;p36"/>
          <p:cNvSpPr/>
          <p:nvPr/>
        </p:nvSpPr>
        <p:spPr>
          <a:xfrm>
            <a:off x="-35400" y="4186079"/>
            <a:ext cx="56063" cy="54579"/>
          </a:xfrm>
          <a:custGeom>
            <a:rect b="b" l="l" r="r" t="t"/>
            <a:pathLst>
              <a:path extrusionOk="0" h="1728" w="1775">
                <a:moveTo>
                  <a:pt x="1013" y="1"/>
                </a:moveTo>
                <a:lnTo>
                  <a:pt x="810" y="37"/>
                </a:lnTo>
                <a:cubicBezTo>
                  <a:pt x="679" y="72"/>
                  <a:pt x="560" y="132"/>
                  <a:pt x="477" y="227"/>
                </a:cubicBezTo>
                <a:lnTo>
                  <a:pt x="298" y="382"/>
                </a:lnTo>
                <a:cubicBezTo>
                  <a:pt x="0" y="691"/>
                  <a:pt x="0" y="1180"/>
                  <a:pt x="298" y="1489"/>
                </a:cubicBezTo>
                <a:lnTo>
                  <a:pt x="465" y="1620"/>
                </a:lnTo>
                <a:cubicBezTo>
                  <a:pt x="584" y="1692"/>
                  <a:pt x="715" y="1727"/>
                  <a:pt x="858" y="1727"/>
                </a:cubicBezTo>
                <a:lnTo>
                  <a:pt x="1060" y="1692"/>
                </a:lnTo>
                <a:cubicBezTo>
                  <a:pt x="1203" y="1656"/>
                  <a:pt x="1322" y="1584"/>
                  <a:pt x="1417" y="1489"/>
                </a:cubicBezTo>
                <a:lnTo>
                  <a:pt x="1405" y="1489"/>
                </a:lnTo>
                <a:lnTo>
                  <a:pt x="1548" y="1322"/>
                </a:lnTo>
                <a:cubicBezTo>
                  <a:pt x="1691" y="1168"/>
                  <a:pt x="1763" y="977"/>
                  <a:pt x="1775" y="775"/>
                </a:cubicBezTo>
                <a:cubicBezTo>
                  <a:pt x="1775" y="668"/>
                  <a:pt x="1751" y="572"/>
                  <a:pt x="1703" y="477"/>
                </a:cubicBezTo>
                <a:cubicBezTo>
                  <a:pt x="1679" y="382"/>
                  <a:pt x="1620" y="299"/>
                  <a:pt x="1548" y="227"/>
                </a:cubicBezTo>
                <a:lnTo>
                  <a:pt x="1405" y="108"/>
                </a:lnTo>
                <a:cubicBezTo>
                  <a:pt x="1286" y="37"/>
                  <a:pt x="1155" y="1"/>
                  <a:pt x="101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73" name="Google Shape;6873;p36"/>
          <p:cNvSpPr/>
          <p:nvPr/>
        </p:nvSpPr>
        <p:spPr>
          <a:xfrm>
            <a:off x="621568" y="3180887"/>
            <a:ext cx="58717" cy="45546"/>
          </a:xfrm>
          <a:custGeom>
            <a:rect b="b" l="l" r="r" t="t"/>
            <a:pathLst>
              <a:path extrusionOk="0" h="1442" w="1859">
                <a:moveTo>
                  <a:pt x="929" y="1"/>
                </a:moveTo>
                <a:cubicBezTo>
                  <a:pt x="1" y="1"/>
                  <a:pt x="1" y="1441"/>
                  <a:pt x="929" y="1441"/>
                </a:cubicBezTo>
                <a:cubicBezTo>
                  <a:pt x="1858" y="1441"/>
                  <a:pt x="1858" y="1"/>
                  <a:pt x="929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74" name="Google Shape;6874;p36"/>
          <p:cNvSpPr/>
          <p:nvPr/>
        </p:nvSpPr>
        <p:spPr>
          <a:xfrm>
            <a:off x="951378" y="3443295"/>
            <a:ext cx="62065" cy="64876"/>
          </a:xfrm>
          <a:custGeom>
            <a:rect b="b" l="l" r="r" t="t"/>
            <a:pathLst>
              <a:path extrusionOk="0" h="2054" w="1965">
                <a:moveTo>
                  <a:pt x="1035" y="1"/>
                </a:moveTo>
                <a:cubicBezTo>
                  <a:pt x="1020" y="1"/>
                  <a:pt x="1004" y="2"/>
                  <a:pt x="989" y="3"/>
                </a:cubicBezTo>
                <a:lnTo>
                  <a:pt x="739" y="39"/>
                </a:lnTo>
                <a:lnTo>
                  <a:pt x="512" y="134"/>
                </a:lnTo>
                <a:cubicBezTo>
                  <a:pt x="310" y="265"/>
                  <a:pt x="155" y="456"/>
                  <a:pt x="84" y="694"/>
                </a:cubicBezTo>
                <a:cubicBezTo>
                  <a:pt x="84" y="706"/>
                  <a:pt x="72" y="717"/>
                  <a:pt x="60" y="729"/>
                </a:cubicBezTo>
                <a:cubicBezTo>
                  <a:pt x="48" y="789"/>
                  <a:pt x="36" y="848"/>
                  <a:pt x="36" y="908"/>
                </a:cubicBezTo>
                <a:cubicBezTo>
                  <a:pt x="0" y="1027"/>
                  <a:pt x="12" y="1158"/>
                  <a:pt x="48" y="1289"/>
                </a:cubicBezTo>
                <a:lnTo>
                  <a:pt x="48" y="1313"/>
                </a:lnTo>
                <a:lnTo>
                  <a:pt x="72" y="1360"/>
                </a:lnTo>
                <a:lnTo>
                  <a:pt x="167" y="1587"/>
                </a:lnTo>
                <a:cubicBezTo>
                  <a:pt x="215" y="1694"/>
                  <a:pt x="298" y="1777"/>
                  <a:pt x="405" y="1849"/>
                </a:cubicBezTo>
                <a:cubicBezTo>
                  <a:pt x="465" y="1908"/>
                  <a:pt x="536" y="1944"/>
                  <a:pt x="620" y="1968"/>
                </a:cubicBezTo>
                <a:cubicBezTo>
                  <a:pt x="713" y="2019"/>
                  <a:pt x="824" y="2053"/>
                  <a:pt x="930" y="2053"/>
                </a:cubicBezTo>
                <a:cubicBezTo>
                  <a:pt x="946" y="2053"/>
                  <a:pt x="961" y="2052"/>
                  <a:pt x="977" y="2051"/>
                </a:cubicBezTo>
                <a:lnTo>
                  <a:pt x="1227" y="2015"/>
                </a:lnTo>
                <a:lnTo>
                  <a:pt x="1453" y="1920"/>
                </a:lnTo>
                <a:cubicBezTo>
                  <a:pt x="1667" y="1789"/>
                  <a:pt x="1822" y="1587"/>
                  <a:pt x="1894" y="1360"/>
                </a:cubicBezTo>
                <a:lnTo>
                  <a:pt x="1905" y="1360"/>
                </a:lnTo>
                <a:cubicBezTo>
                  <a:pt x="1905" y="1348"/>
                  <a:pt x="1905" y="1325"/>
                  <a:pt x="1917" y="1313"/>
                </a:cubicBezTo>
                <a:lnTo>
                  <a:pt x="1917" y="1289"/>
                </a:lnTo>
                <a:cubicBezTo>
                  <a:pt x="1965" y="1158"/>
                  <a:pt x="1965" y="1027"/>
                  <a:pt x="1941" y="908"/>
                </a:cubicBezTo>
                <a:cubicBezTo>
                  <a:pt x="1929" y="848"/>
                  <a:pt x="1929" y="789"/>
                  <a:pt x="1905" y="741"/>
                </a:cubicBezTo>
                <a:lnTo>
                  <a:pt x="1894" y="694"/>
                </a:lnTo>
                <a:cubicBezTo>
                  <a:pt x="1858" y="622"/>
                  <a:pt x="1834" y="551"/>
                  <a:pt x="1798" y="467"/>
                </a:cubicBezTo>
                <a:cubicBezTo>
                  <a:pt x="1739" y="360"/>
                  <a:pt x="1655" y="265"/>
                  <a:pt x="1560" y="205"/>
                </a:cubicBezTo>
                <a:cubicBezTo>
                  <a:pt x="1501" y="146"/>
                  <a:pt x="1429" y="110"/>
                  <a:pt x="1346" y="86"/>
                </a:cubicBezTo>
                <a:cubicBezTo>
                  <a:pt x="1253" y="35"/>
                  <a:pt x="1141" y="1"/>
                  <a:pt x="103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75" name="Google Shape;6875;p36"/>
          <p:cNvSpPr/>
          <p:nvPr/>
        </p:nvSpPr>
        <p:spPr>
          <a:xfrm>
            <a:off x="376753" y="2482163"/>
            <a:ext cx="60201" cy="47062"/>
          </a:xfrm>
          <a:custGeom>
            <a:rect b="b" l="l" r="r" t="t"/>
            <a:pathLst>
              <a:path extrusionOk="0" h="1490" w="1906">
                <a:moveTo>
                  <a:pt x="953" y="1"/>
                </a:moveTo>
                <a:cubicBezTo>
                  <a:pt x="1" y="1"/>
                  <a:pt x="1" y="1489"/>
                  <a:pt x="953" y="1489"/>
                </a:cubicBezTo>
                <a:cubicBezTo>
                  <a:pt x="1906" y="1489"/>
                  <a:pt x="1906" y="1"/>
                  <a:pt x="95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76" name="Google Shape;6876;p36"/>
          <p:cNvSpPr/>
          <p:nvPr/>
        </p:nvSpPr>
        <p:spPr>
          <a:xfrm>
            <a:off x="512505" y="3975502"/>
            <a:ext cx="50820" cy="54263"/>
          </a:xfrm>
          <a:custGeom>
            <a:rect b="b" l="l" r="r" t="t"/>
            <a:pathLst>
              <a:path extrusionOk="0" h="1718" w="1609">
                <a:moveTo>
                  <a:pt x="799" y="0"/>
                </a:moveTo>
                <a:lnTo>
                  <a:pt x="608" y="24"/>
                </a:lnTo>
                <a:lnTo>
                  <a:pt x="430" y="108"/>
                </a:lnTo>
                <a:cubicBezTo>
                  <a:pt x="346" y="143"/>
                  <a:pt x="275" y="215"/>
                  <a:pt x="215" y="298"/>
                </a:cubicBezTo>
                <a:cubicBezTo>
                  <a:pt x="156" y="369"/>
                  <a:pt x="108" y="453"/>
                  <a:pt x="84" y="548"/>
                </a:cubicBezTo>
                <a:lnTo>
                  <a:pt x="84" y="560"/>
                </a:lnTo>
                <a:lnTo>
                  <a:pt x="37" y="703"/>
                </a:lnTo>
                <a:cubicBezTo>
                  <a:pt x="1" y="810"/>
                  <a:pt x="1" y="917"/>
                  <a:pt x="25" y="1024"/>
                </a:cubicBezTo>
                <a:cubicBezTo>
                  <a:pt x="25" y="1131"/>
                  <a:pt x="60" y="1227"/>
                  <a:pt x="108" y="1322"/>
                </a:cubicBezTo>
                <a:lnTo>
                  <a:pt x="239" y="1477"/>
                </a:lnTo>
                <a:cubicBezTo>
                  <a:pt x="334" y="1584"/>
                  <a:pt x="453" y="1643"/>
                  <a:pt x="596" y="1691"/>
                </a:cubicBezTo>
                <a:cubicBezTo>
                  <a:pt x="662" y="1709"/>
                  <a:pt x="733" y="1718"/>
                  <a:pt x="805" y="1718"/>
                </a:cubicBezTo>
                <a:cubicBezTo>
                  <a:pt x="876" y="1718"/>
                  <a:pt x="947" y="1709"/>
                  <a:pt x="1013" y="1691"/>
                </a:cubicBezTo>
                <a:cubicBezTo>
                  <a:pt x="1120" y="1655"/>
                  <a:pt x="1215" y="1608"/>
                  <a:pt x="1287" y="1536"/>
                </a:cubicBezTo>
                <a:cubicBezTo>
                  <a:pt x="1370" y="1477"/>
                  <a:pt x="1442" y="1405"/>
                  <a:pt x="1489" y="1310"/>
                </a:cubicBezTo>
                <a:lnTo>
                  <a:pt x="1573" y="1120"/>
                </a:lnTo>
                <a:cubicBezTo>
                  <a:pt x="1608" y="989"/>
                  <a:pt x="1608" y="834"/>
                  <a:pt x="1573" y="703"/>
                </a:cubicBezTo>
                <a:lnTo>
                  <a:pt x="1513" y="548"/>
                </a:lnTo>
                <a:cubicBezTo>
                  <a:pt x="1489" y="489"/>
                  <a:pt x="1465" y="429"/>
                  <a:pt x="1442" y="369"/>
                </a:cubicBezTo>
                <a:cubicBezTo>
                  <a:pt x="1394" y="286"/>
                  <a:pt x="1334" y="215"/>
                  <a:pt x="1251" y="167"/>
                </a:cubicBezTo>
                <a:cubicBezTo>
                  <a:pt x="1203" y="119"/>
                  <a:pt x="1156" y="84"/>
                  <a:pt x="1084" y="72"/>
                </a:cubicBezTo>
                <a:cubicBezTo>
                  <a:pt x="1001" y="24"/>
                  <a:pt x="906" y="0"/>
                  <a:pt x="799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77" name="Google Shape;6877;p36"/>
          <p:cNvSpPr/>
          <p:nvPr/>
        </p:nvSpPr>
        <p:spPr>
          <a:xfrm>
            <a:off x="48079" y="4684743"/>
            <a:ext cx="51168" cy="54263"/>
          </a:xfrm>
          <a:custGeom>
            <a:rect b="b" l="l" r="r" t="t"/>
            <a:pathLst>
              <a:path extrusionOk="0" h="1718" w="1620">
                <a:moveTo>
                  <a:pt x="810" y="1"/>
                </a:moveTo>
                <a:lnTo>
                  <a:pt x="608" y="36"/>
                </a:lnTo>
                <a:lnTo>
                  <a:pt x="429" y="108"/>
                </a:lnTo>
                <a:cubicBezTo>
                  <a:pt x="346" y="155"/>
                  <a:pt x="275" y="215"/>
                  <a:pt x="227" y="298"/>
                </a:cubicBezTo>
                <a:cubicBezTo>
                  <a:pt x="155" y="370"/>
                  <a:pt x="120" y="453"/>
                  <a:pt x="96" y="548"/>
                </a:cubicBezTo>
                <a:lnTo>
                  <a:pt x="96" y="560"/>
                </a:lnTo>
                <a:lnTo>
                  <a:pt x="36" y="703"/>
                </a:lnTo>
                <a:cubicBezTo>
                  <a:pt x="13" y="810"/>
                  <a:pt x="1" y="917"/>
                  <a:pt x="24" y="1024"/>
                </a:cubicBezTo>
                <a:cubicBezTo>
                  <a:pt x="24" y="1132"/>
                  <a:pt x="60" y="1227"/>
                  <a:pt x="120" y="1322"/>
                </a:cubicBezTo>
                <a:lnTo>
                  <a:pt x="251" y="1477"/>
                </a:lnTo>
                <a:cubicBezTo>
                  <a:pt x="346" y="1584"/>
                  <a:pt x="465" y="1644"/>
                  <a:pt x="596" y="1691"/>
                </a:cubicBezTo>
                <a:cubicBezTo>
                  <a:pt x="667" y="1709"/>
                  <a:pt x="739" y="1718"/>
                  <a:pt x="810" y="1718"/>
                </a:cubicBezTo>
                <a:cubicBezTo>
                  <a:pt x="882" y="1718"/>
                  <a:pt x="953" y="1709"/>
                  <a:pt x="1025" y="1691"/>
                </a:cubicBezTo>
                <a:cubicBezTo>
                  <a:pt x="1120" y="1667"/>
                  <a:pt x="1215" y="1608"/>
                  <a:pt x="1287" y="1536"/>
                </a:cubicBezTo>
                <a:cubicBezTo>
                  <a:pt x="1382" y="1477"/>
                  <a:pt x="1453" y="1405"/>
                  <a:pt x="1501" y="1310"/>
                </a:cubicBezTo>
                <a:lnTo>
                  <a:pt x="1572" y="1120"/>
                </a:lnTo>
                <a:cubicBezTo>
                  <a:pt x="1620" y="989"/>
                  <a:pt x="1620" y="834"/>
                  <a:pt x="1572" y="703"/>
                </a:cubicBezTo>
                <a:lnTo>
                  <a:pt x="1525" y="548"/>
                </a:lnTo>
                <a:cubicBezTo>
                  <a:pt x="1501" y="489"/>
                  <a:pt x="1477" y="429"/>
                  <a:pt x="1453" y="370"/>
                </a:cubicBezTo>
                <a:cubicBezTo>
                  <a:pt x="1406" y="286"/>
                  <a:pt x="1334" y="215"/>
                  <a:pt x="1263" y="167"/>
                </a:cubicBezTo>
                <a:cubicBezTo>
                  <a:pt x="1215" y="120"/>
                  <a:pt x="1156" y="84"/>
                  <a:pt x="1096" y="72"/>
                </a:cubicBezTo>
                <a:cubicBezTo>
                  <a:pt x="1013" y="24"/>
                  <a:pt x="906" y="1"/>
                  <a:pt x="810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78" name="Google Shape;6878;p36"/>
          <p:cNvSpPr/>
          <p:nvPr/>
        </p:nvSpPr>
        <p:spPr>
          <a:xfrm>
            <a:off x="1605346" y="4002539"/>
            <a:ext cx="268157" cy="164021"/>
          </a:xfrm>
          <a:custGeom>
            <a:rect b="b" l="l" r="r" t="t"/>
            <a:pathLst>
              <a:path extrusionOk="0" h="5193" w="8490">
                <a:moveTo>
                  <a:pt x="5638" y="1"/>
                </a:moveTo>
                <a:cubicBezTo>
                  <a:pt x="5388" y="1"/>
                  <a:pt x="5129" y="93"/>
                  <a:pt x="4930" y="264"/>
                </a:cubicBezTo>
                <a:cubicBezTo>
                  <a:pt x="4561" y="549"/>
                  <a:pt x="4239" y="907"/>
                  <a:pt x="4001" y="1299"/>
                </a:cubicBezTo>
                <a:cubicBezTo>
                  <a:pt x="3489" y="1704"/>
                  <a:pt x="2882" y="1978"/>
                  <a:pt x="2251" y="2121"/>
                </a:cubicBezTo>
                <a:cubicBezTo>
                  <a:pt x="1548" y="2264"/>
                  <a:pt x="798" y="2431"/>
                  <a:pt x="381" y="3062"/>
                </a:cubicBezTo>
                <a:cubicBezTo>
                  <a:pt x="12" y="3597"/>
                  <a:pt x="0" y="4097"/>
                  <a:pt x="215" y="4526"/>
                </a:cubicBezTo>
                <a:cubicBezTo>
                  <a:pt x="262" y="4312"/>
                  <a:pt x="381" y="4133"/>
                  <a:pt x="560" y="4014"/>
                </a:cubicBezTo>
                <a:cubicBezTo>
                  <a:pt x="548" y="3907"/>
                  <a:pt x="620" y="3800"/>
                  <a:pt x="727" y="3752"/>
                </a:cubicBezTo>
                <a:cubicBezTo>
                  <a:pt x="1907" y="3201"/>
                  <a:pt x="3459" y="2916"/>
                  <a:pt x="4792" y="2916"/>
                </a:cubicBezTo>
                <a:cubicBezTo>
                  <a:pt x="4870" y="2916"/>
                  <a:pt x="4948" y="2917"/>
                  <a:pt x="5025" y="2919"/>
                </a:cubicBezTo>
                <a:cubicBezTo>
                  <a:pt x="5727" y="2931"/>
                  <a:pt x="6489" y="3157"/>
                  <a:pt x="7001" y="3633"/>
                </a:cubicBezTo>
                <a:cubicBezTo>
                  <a:pt x="7597" y="3776"/>
                  <a:pt x="7990" y="4359"/>
                  <a:pt x="8097" y="5038"/>
                </a:cubicBezTo>
                <a:cubicBezTo>
                  <a:pt x="8097" y="5086"/>
                  <a:pt x="8097" y="5133"/>
                  <a:pt x="8097" y="5193"/>
                </a:cubicBezTo>
                <a:cubicBezTo>
                  <a:pt x="8347" y="5050"/>
                  <a:pt x="8490" y="4764"/>
                  <a:pt x="8454" y="4478"/>
                </a:cubicBezTo>
                <a:cubicBezTo>
                  <a:pt x="8418" y="4264"/>
                  <a:pt x="8359" y="4050"/>
                  <a:pt x="8251" y="3871"/>
                </a:cubicBezTo>
                <a:cubicBezTo>
                  <a:pt x="8228" y="3800"/>
                  <a:pt x="8216" y="3728"/>
                  <a:pt x="8192" y="3669"/>
                </a:cubicBezTo>
                <a:cubicBezTo>
                  <a:pt x="8037" y="3288"/>
                  <a:pt x="7763" y="2966"/>
                  <a:pt x="7418" y="2740"/>
                </a:cubicBezTo>
                <a:cubicBezTo>
                  <a:pt x="7394" y="2704"/>
                  <a:pt x="7370" y="2669"/>
                  <a:pt x="7347" y="2621"/>
                </a:cubicBezTo>
                <a:cubicBezTo>
                  <a:pt x="6954" y="2002"/>
                  <a:pt x="6656" y="1335"/>
                  <a:pt x="6466" y="633"/>
                </a:cubicBezTo>
                <a:cubicBezTo>
                  <a:pt x="6346" y="196"/>
                  <a:pt x="6001" y="1"/>
                  <a:pt x="5638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79" name="Google Shape;6879;p36"/>
          <p:cNvSpPr/>
          <p:nvPr/>
        </p:nvSpPr>
        <p:spPr>
          <a:xfrm>
            <a:off x="1607967" y="4094609"/>
            <a:ext cx="253122" cy="99777"/>
          </a:xfrm>
          <a:custGeom>
            <a:rect b="b" l="l" r="r" t="t"/>
            <a:pathLst>
              <a:path extrusionOk="0" h="3159" w="8014">
                <a:moveTo>
                  <a:pt x="4717" y="1"/>
                </a:moveTo>
                <a:cubicBezTo>
                  <a:pt x="3383" y="1"/>
                  <a:pt x="1827" y="297"/>
                  <a:pt x="644" y="849"/>
                </a:cubicBezTo>
                <a:cubicBezTo>
                  <a:pt x="537" y="885"/>
                  <a:pt x="465" y="992"/>
                  <a:pt x="477" y="1111"/>
                </a:cubicBezTo>
                <a:cubicBezTo>
                  <a:pt x="298" y="1230"/>
                  <a:pt x="179" y="1409"/>
                  <a:pt x="132" y="1623"/>
                </a:cubicBezTo>
                <a:cubicBezTo>
                  <a:pt x="1" y="2063"/>
                  <a:pt x="275" y="2516"/>
                  <a:pt x="727" y="2623"/>
                </a:cubicBezTo>
                <a:cubicBezTo>
                  <a:pt x="1680" y="2837"/>
                  <a:pt x="2668" y="2992"/>
                  <a:pt x="3644" y="3075"/>
                </a:cubicBezTo>
                <a:cubicBezTo>
                  <a:pt x="3704" y="2444"/>
                  <a:pt x="3847" y="1813"/>
                  <a:pt x="4073" y="1218"/>
                </a:cubicBezTo>
                <a:cubicBezTo>
                  <a:pt x="4145" y="1049"/>
                  <a:pt x="4301" y="974"/>
                  <a:pt x="4463" y="974"/>
                </a:cubicBezTo>
                <a:cubicBezTo>
                  <a:pt x="4676" y="974"/>
                  <a:pt x="4900" y="1103"/>
                  <a:pt x="4954" y="1313"/>
                </a:cubicBezTo>
                <a:cubicBezTo>
                  <a:pt x="5109" y="1921"/>
                  <a:pt x="5168" y="2540"/>
                  <a:pt x="5144" y="3159"/>
                </a:cubicBezTo>
                <a:cubicBezTo>
                  <a:pt x="5561" y="3159"/>
                  <a:pt x="5966" y="3159"/>
                  <a:pt x="6383" y="3147"/>
                </a:cubicBezTo>
                <a:cubicBezTo>
                  <a:pt x="6478" y="3147"/>
                  <a:pt x="6573" y="3135"/>
                  <a:pt x="6680" y="3123"/>
                </a:cubicBezTo>
                <a:cubicBezTo>
                  <a:pt x="6823" y="3111"/>
                  <a:pt x="6966" y="3111"/>
                  <a:pt x="7109" y="3099"/>
                </a:cubicBezTo>
                <a:cubicBezTo>
                  <a:pt x="7514" y="3064"/>
                  <a:pt x="7978" y="2730"/>
                  <a:pt x="8014" y="2278"/>
                </a:cubicBezTo>
                <a:cubicBezTo>
                  <a:pt x="8014" y="2230"/>
                  <a:pt x="8014" y="2183"/>
                  <a:pt x="8014" y="2135"/>
                </a:cubicBezTo>
                <a:cubicBezTo>
                  <a:pt x="7907" y="1456"/>
                  <a:pt x="7514" y="873"/>
                  <a:pt x="6918" y="730"/>
                </a:cubicBezTo>
                <a:cubicBezTo>
                  <a:pt x="6406" y="254"/>
                  <a:pt x="5644" y="27"/>
                  <a:pt x="4942" y="4"/>
                </a:cubicBezTo>
                <a:cubicBezTo>
                  <a:pt x="4868" y="2"/>
                  <a:pt x="4793" y="1"/>
                  <a:pt x="4717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0" name="Google Shape;6880;p36"/>
          <p:cNvSpPr/>
          <p:nvPr/>
        </p:nvSpPr>
        <p:spPr>
          <a:xfrm>
            <a:off x="1708755" y="4125373"/>
            <a:ext cx="62823" cy="261745"/>
          </a:xfrm>
          <a:custGeom>
            <a:rect b="b" l="l" r="r" t="t"/>
            <a:pathLst>
              <a:path extrusionOk="0" h="8287" w="1989">
                <a:moveTo>
                  <a:pt x="1272" y="0"/>
                </a:moveTo>
                <a:cubicBezTo>
                  <a:pt x="1110" y="0"/>
                  <a:pt x="954" y="75"/>
                  <a:pt x="882" y="244"/>
                </a:cubicBezTo>
                <a:cubicBezTo>
                  <a:pt x="656" y="839"/>
                  <a:pt x="513" y="1470"/>
                  <a:pt x="453" y="2101"/>
                </a:cubicBezTo>
                <a:cubicBezTo>
                  <a:pt x="382" y="2828"/>
                  <a:pt x="358" y="3566"/>
                  <a:pt x="310" y="4268"/>
                </a:cubicBezTo>
                <a:cubicBezTo>
                  <a:pt x="251" y="4947"/>
                  <a:pt x="215" y="5626"/>
                  <a:pt x="179" y="6292"/>
                </a:cubicBezTo>
                <a:cubicBezTo>
                  <a:pt x="132" y="7007"/>
                  <a:pt x="1" y="7555"/>
                  <a:pt x="477" y="8126"/>
                </a:cubicBezTo>
                <a:cubicBezTo>
                  <a:pt x="569" y="8239"/>
                  <a:pt x="702" y="8287"/>
                  <a:pt x="840" y="8287"/>
                </a:cubicBezTo>
                <a:cubicBezTo>
                  <a:pt x="1005" y="8287"/>
                  <a:pt x="1176" y="8218"/>
                  <a:pt x="1287" y="8114"/>
                </a:cubicBezTo>
                <a:cubicBezTo>
                  <a:pt x="1739" y="7674"/>
                  <a:pt x="1679" y="7126"/>
                  <a:pt x="1715" y="6531"/>
                </a:cubicBezTo>
                <a:cubicBezTo>
                  <a:pt x="1763" y="5804"/>
                  <a:pt x="1810" y="5090"/>
                  <a:pt x="1846" y="4364"/>
                </a:cubicBezTo>
                <a:cubicBezTo>
                  <a:pt x="1882" y="3661"/>
                  <a:pt x="1953" y="2923"/>
                  <a:pt x="1965" y="2185"/>
                </a:cubicBezTo>
                <a:cubicBezTo>
                  <a:pt x="1989" y="1566"/>
                  <a:pt x="1918" y="947"/>
                  <a:pt x="1763" y="339"/>
                </a:cubicBezTo>
                <a:cubicBezTo>
                  <a:pt x="1709" y="129"/>
                  <a:pt x="1485" y="0"/>
                  <a:pt x="1272" y="0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1" name="Google Shape;6881;p36"/>
          <p:cNvSpPr/>
          <p:nvPr/>
        </p:nvSpPr>
        <p:spPr>
          <a:xfrm>
            <a:off x="1824198" y="-36993"/>
            <a:ext cx="268188" cy="163958"/>
          </a:xfrm>
          <a:custGeom>
            <a:rect b="b" l="l" r="r" t="t"/>
            <a:pathLst>
              <a:path extrusionOk="0" h="5191" w="8491">
                <a:moveTo>
                  <a:pt x="5634" y="1"/>
                </a:moveTo>
                <a:cubicBezTo>
                  <a:pt x="5386" y="1"/>
                  <a:pt x="5129" y="92"/>
                  <a:pt x="4930" y="261"/>
                </a:cubicBezTo>
                <a:cubicBezTo>
                  <a:pt x="4561" y="547"/>
                  <a:pt x="4240" y="904"/>
                  <a:pt x="4001" y="1297"/>
                </a:cubicBezTo>
                <a:cubicBezTo>
                  <a:pt x="3489" y="1702"/>
                  <a:pt x="2882" y="1987"/>
                  <a:pt x="2251" y="2118"/>
                </a:cubicBezTo>
                <a:cubicBezTo>
                  <a:pt x="1549" y="2273"/>
                  <a:pt x="799" y="2440"/>
                  <a:pt x="370" y="3059"/>
                </a:cubicBezTo>
                <a:cubicBezTo>
                  <a:pt x="1" y="3607"/>
                  <a:pt x="1" y="4107"/>
                  <a:pt x="215" y="4535"/>
                </a:cubicBezTo>
                <a:cubicBezTo>
                  <a:pt x="263" y="4321"/>
                  <a:pt x="382" y="4142"/>
                  <a:pt x="560" y="4023"/>
                </a:cubicBezTo>
                <a:cubicBezTo>
                  <a:pt x="549" y="3904"/>
                  <a:pt x="608" y="3797"/>
                  <a:pt x="715" y="3761"/>
                </a:cubicBezTo>
                <a:cubicBezTo>
                  <a:pt x="1898" y="3209"/>
                  <a:pt x="3454" y="2913"/>
                  <a:pt x="4788" y="2913"/>
                </a:cubicBezTo>
                <a:cubicBezTo>
                  <a:pt x="4864" y="2913"/>
                  <a:pt x="4939" y="2914"/>
                  <a:pt x="5013" y="2916"/>
                </a:cubicBezTo>
                <a:cubicBezTo>
                  <a:pt x="5716" y="2940"/>
                  <a:pt x="6478" y="3154"/>
                  <a:pt x="7002" y="3630"/>
                </a:cubicBezTo>
                <a:cubicBezTo>
                  <a:pt x="7585" y="3785"/>
                  <a:pt x="7978" y="4369"/>
                  <a:pt x="8085" y="5047"/>
                </a:cubicBezTo>
                <a:cubicBezTo>
                  <a:pt x="8085" y="5095"/>
                  <a:pt x="8085" y="5142"/>
                  <a:pt x="8085" y="5190"/>
                </a:cubicBezTo>
                <a:cubicBezTo>
                  <a:pt x="8335" y="5047"/>
                  <a:pt x="8490" y="4761"/>
                  <a:pt x="8442" y="4476"/>
                </a:cubicBezTo>
                <a:cubicBezTo>
                  <a:pt x="8419" y="4261"/>
                  <a:pt x="8347" y="4047"/>
                  <a:pt x="8240" y="3868"/>
                </a:cubicBezTo>
                <a:cubicBezTo>
                  <a:pt x="8228" y="3797"/>
                  <a:pt x="8204" y="3726"/>
                  <a:pt x="8180" y="3666"/>
                </a:cubicBezTo>
                <a:cubicBezTo>
                  <a:pt x="8026" y="3285"/>
                  <a:pt x="7764" y="2964"/>
                  <a:pt x="7418" y="2737"/>
                </a:cubicBezTo>
                <a:cubicBezTo>
                  <a:pt x="7395" y="2702"/>
                  <a:pt x="7359" y="2666"/>
                  <a:pt x="7335" y="2618"/>
                </a:cubicBezTo>
                <a:cubicBezTo>
                  <a:pt x="6942" y="1999"/>
                  <a:pt x="6645" y="1332"/>
                  <a:pt x="6454" y="618"/>
                </a:cubicBezTo>
                <a:cubicBezTo>
                  <a:pt x="6341" y="194"/>
                  <a:pt x="5997" y="1"/>
                  <a:pt x="5634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2" name="Google Shape;6882;p36"/>
          <p:cNvSpPr/>
          <p:nvPr/>
        </p:nvSpPr>
        <p:spPr>
          <a:xfrm>
            <a:off x="1826852" y="55014"/>
            <a:ext cx="252743" cy="99777"/>
          </a:xfrm>
          <a:custGeom>
            <a:rect b="b" l="l" r="r" t="t"/>
            <a:pathLst>
              <a:path extrusionOk="0" h="3159" w="8002">
                <a:moveTo>
                  <a:pt x="4714" y="0"/>
                </a:moveTo>
                <a:cubicBezTo>
                  <a:pt x="3370" y="0"/>
                  <a:pt x="1814" y="296"/>
                  <a:pt x="631" y="848"/>
                </a:cubicBezTo>
                <a:cubicBezTo>
                  <a:pt x="524" y="884"/>
                  <a:pt x="465" y="991"/>
                  <a:pt x="476" y="1110"/>
                </a:cubicBezTo>
                <a:cubicBezTo>
                  <a:pt x="298" y="1229"/>
                  <a:pt x="179" y="1408"/>
                  <a:pt x="131" y="1622"/>
                </a:cubicBezTo>
                <a:cubicBezTo>
                  <a:pt x="0" y="2063"/>
                  <a:pt x="274" y="2515"/>
                  <a:pt x="727" y="2622"/>
                </a:cubicBezTo>
                <a:cubicBezTo>
                  <a:pt x="1679" y="2837"/>
                  <a:pt x="2655" y="3003"/>
                  <a:pt x="3644" y="3087"/>
                </a:cubicBezTo>
                <a:cubicBezTo>
                  <a:pt x="3691" y="2456"/>
                  <a:pt x="3834" y="1825"/>
                  <a:pt x="4072" y="1229"/>
                </a:cubicBezTo>
                <a:cubicBezTo>
                  <a:pt x="4139" y="1060"/>
                  <a:pt x="4292" y="986"/>
                  <a:pt x="4453" y="986"/>
                </a:cubicBezTo>
                <a:cubicBezTo>
                  <a:pt x="4666" y="986"/>
                  <a:pt x="4892" y="1115"/>
                  <a:pt x="4953" y="1325"/>
                </a:cubicBezTo>
                <a:cubicBezTo>
                  <a:pt x="5096" y="1920"/>
                  <a:pt x="5156" y="2539"/>
                  <a:pt x="5144" y="3158"/>
                </a:cubicBezTo>
                <a:cubicBezTo>
                  <a:pt x="5549" y="3158"/>
                  <a:pt x="5953" y="3158"/>
                  <a:pt x="6370" y="3146"/>
                </a:cubicBezTo>
                <a:cubicBezTo>
                  <a:pt x="6465" y="3146"/>
                  <a:pt x="6572" y="3134"/>
                  <a:pt x="6668" y="3122"/>
                </a:cubicBezTo>
                <a:cubicBezTo>
                  <a:pt x="6811" y="3111"/>
                  <a:pt x="6953" y="3111"/>
                  <a:pt x="7096" y="3099"/>
                </a:cubicBezTo>
                <a:cubicBezTo>
                  <a:pt x="7513" y="3063"/>
                  <a:pt x="7966" y="2730"/>
                  <a:pt x="8001" y="2277"/>
                </a:cubicBezTo>
                <a:cubicBezTo>
                  <a:pt x="8001" y="2229"/>
                  <a:pt x="8001" y="2182"/>
                  <a:pt x="8001" y="2134"/>
                </a:cubicBezTo>
                <a:cubicBezTo>
                  <a:pt x="7906" y="1456"/>
                  <a:pt x="7501" y="872"/>
                  <a:pt x="6918" y="729"/>
                </a:cubicBezTo>
                <a:cubicBezTo>
                  <a:pt x="6394" y="241"/>
                  <a:pt x="5644" y="27"/>
                  <a:pt x="4941" y="3"/>
                </a:cubicBezTo>
                <a:cubicBezTo>
                  <a:pt x="4866" y="1"/>
                  <a:pt x="4791" y="0"/>
                  <a:pt x="4714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3" name="Google Shape;6883;p36"/>
          <p:cNvSpPr/>
          <p:nvPr/>
        </p:nvSpPr>
        <p:spPr>
          <a:xfrm>
            <a:off x="1927260" y="85746"/>
            <a:ext cx="62823" cy="262092"/>
          </a:xfrm>
          <a:custGeom>
            <a:rect b="b" l="l" r="r" t="t"/>
            <a:pathLst>
              <a:path extrusionOk="0" h="8298" w="1989">
                <a:moveTo>
                  <a:pt x="1274" y="1"/>
                </a:moveTo>
                <a:cubicBezTo>
                  <a:pt x="1113" y="1"/>
                  <a:pt x="960" y="75"/>
                  <a:pt x="893" y="244"/>
                </a:cubicBezTo>
                <a:cubicBezTo>
                  <a:pt x="655" y="852"/>
                  <a:pt x="512" y="1471"/>
                  <a:pt x="465" y="2114"/>
                </a:cubicBezTo>
                <a:cubicBezTo>
                  <a:pt x="381" y="2840"/>
                  <a:pt x="369" y="3578"/>
                  <a:pt x="310" y="4281"/>
                </a:cubicBezTo>
                <a:cubicBezTo>
                  <a:pt x="262" y="4947"/>
                  <a:pt x="226" y="5626"/>
                  <a:pt x="179" y="6305"/>
                </a:cubicBezTo>
                <a:cubicBezTo>
                  <a:pt x="131" y="7019"/>
                  <a:pt x="0" y="7567"/>
                  <a:pt x="476" y="8138"/>
                </a:cubicBezTo>
                <a:cubicBezTo>
                  <a:pt x="567" y="8250"/>
                  <a:pt x="699" y="8298"/>
                  <a:pt x="834" y="8298"/>
                </a:cubicBezTo>
                <a:cubicBezTo>
                  <a:pt x="1001" y="8298"/>
                  <a:pt x="1174" y="8226"/>
                  <a:pt x="1286" y="8114"/>
                </a:cubicBezTo>
                <a:cubicBezTo>
                  <a:pt x="1739" y="7686"/>
                  <a:pt x="1679" y="7138"/>
                  <a:pt x="1715" y="6543"/>
                </a:cubicBezTo>
                <a:cubicBezTo>
                  <a:pt x="1762" y="5817"/>
                  <a:pt x="1810" y="5090"/>
                  <a:pt x="1846" y="4364"/>
                </a:cubicBezTo>
                <a:cubicBezTo>
                  <a:pt x="1881" y="3662"/>
                  <a:pt x="1953" y="2923"/>
                  <a:pt x="1965" y="2185"/>
                </a:cubicBezTo>
                <a:cubicBezTo>
                  <a:pt x="1989" y="1566"/>
                  <a:pt x="1917" y="947"/>
                  <a:pt x="1774" y="340"/>
                </a:cubicBezTo>
                <a:cubicBezTo>
                  <a:pt x="1713" y="130"/>
                  <a:pt x="1487" y="1"/>
                  <a:pt x="1274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4" name="Google Shape;6884;p36"/>
          <p:cNvSpPr/>
          <p:nvPr/>
        </p:nvSpPr>
        <p:spPr>
          <a:xfrm>
            <a:off x="1642585" y="3716379"/>
            <a:ext cx="47030" cy="36891"/>
          </a:xfrm>
          <a:custGeom>
            <a:rect b="b" l="l" r="r" t="t"/>
            <a:pathLst>
              <a:path extrusionOk="0" h="1168" w="1489">
                <a:moveTo>
                  <a:pt x="738" y="1"/>
                </a:moveTo>
                <a:cubicBezTo>
                  <a:pt x="0" y="1"/>
                  <a:pt x="0" y="1168"/>
                  <a:pt x="738" y="1168"/>
                </a:cubicBezTo>
                <a:cubicBezTo>
                  <a:pt x="1488" y="1168"/>
                  <a:pt x="1488" y="1"/>
                  <a:pt x="738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5" name="Google Shape;6885;p36"/>
          <p:cNvSpPr/>
          <p:nvPr/>
        </p:nvSpPr>
        <p:spPr>
          <a:xfrm>
            <a:off x="1626034" y="3940916"/>
            <a:ext cx="68097" cy="52652"/>
          </a:xfrm>
          <a:custGeom>
            <a:rect b="b" l="l" r="r" t="t"/>
            <a:pathLst>
              <a:path extrusionOk="0" h="1667" w="2156">
                <a:moveTo>
                  <a:pt x="1084" y="0"/>
                </a:moveTo>
                <a:cubicBezTo>
                  <a:pt x="0" y="0"/>
                  <a:pt x="0" y="1667"/>
                  <a:pt x="1084" y="1667"/>
                </a:cubicBezTo>
                <a:cubicBezTo>
                  <a:pt x="2155" y="1667"/>
                  <a:pt x="2155" y="0"/>
                  <a:pt x="1084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6" name="Google Shape;6886;p36"/>
          <p:cNvSpPr/>
          <p:nvPr/>
        </p:nvSpPr>
        <p:spPr>
          <a:xfrm>
            <a:off x="1620759" y="3189162"/>
            <a:ext cx="54926" cy="54547"/>
          </a:xfrm>
          <a:custGeom>
            <a:rect b="b" l="l" r="r" t="t"/>
            <a:pathLst>
              <a:path extrusionOk="0" h="1727" w="1739">
                <a:moveTo>
                  <a:pt x="977" y="0"/>
                </a:moveTo>
                <a:lnTo>
                  <a:pt x="775" y="36"/>
                </a:lnTo>
                <a:cubicBezTo>
                  <a:pt x="644" y="72"/>
                  <a:pt x="524" y="131"/>
                  <a:pt x="429" y="227"/>
                </a:cubicBezTo>
                <a:lnTo>
                  <a:pt x="263" y="381"/>
                </a:lnTo>
                <a:cubicBezTo>
                  <a:pt x="179" y="453"/>
                  <a:pt x="132" y="536"/>
                  <a:pt x="96" y="632"/>
                </a:cubicBezTo>
                <a:cubicBezTo>
                  <a:pt x="1" y="822"/>
                  <a:pt x="1" y="1048"/>
                  <a:pt x="96" y="1239"/>
                </a:cubicBezTo>
                <a:cubicBezTo>
                  <a:pt x="132" y="1334"/>
                  <a:pt x="179" y="1429"/>
                  <a:pt x="263" y="1489"/>
                </a:cubicBezTo>
                <a:lnTo>
                  <a:pt x="417" y="1620"/>
                </a:lnTo>
                <a:cubicBezTo>
                  <a:pt x="536" y="1691"/>
                  <a:pt x="679" y="1727"/>
                  <a:pt x="810" y="1727"/>
                </a:cubicBezTo>
                <a:lnTo>
                  <a:pt x="1025" y="1703"/>
                </a:lnTo>
                <a:cubicBezTo>
                  <a:pt x="1156" y="1655"/>
                  <a:pt x="1275" y="1584"/>
                  <a:pt x="1370" y="1489"/>
                </a:cubicBezTo>
                <a:lnTo>
                  <a:pt x="1358" y="1489"/>
                </a:lnTo>
                <a:cubicBezTo>
                  <a:pt x="1406" y="1429"/>
                  <a:pt x="1453" y="1370"/>
                  <a:pt x="1513" y="1322"/>
                </a:cubicBezTo>
                <a:cubicBezTo>
                  <a:pt x="1644" y="1167"/>
                  <a:pt x="1727" y="977"/>
                  <a:pt x="1739" y="774"/>
                </a:cubicBezTo>
                <a:cubicBezTo>
                  <a:pt x="1739" y="667"/>
                  <a:pt x="1715" y="572"/>
                  <a:pt x="1667" y="477"/>
                </a:cubicBezTo>
                <a:cubicBezTo>
                  <a:pt x="1632" y="381"/>
                  <a:pt x="1584" y="298"/>
                  <a:pt x="1513" y="227"/>
                </a:cubicBezTo>
                <a:lnTo>
                  <a:pt x="1358" y="108"/>
                </a:lnTo>
                <a:cubicBezTo>
                  <a:pt x="1239" y="36"/>
                  <a:pt x="1108" y="0"/>
                  <a:pt x="977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7" name="Google Shape;6887;p36"/>
          <p:cNvSpPr/>
          <p:nvPr/>
        </p:nvSpPr>
        <p:spPr>
          <a:xfrm>
            <a:off x="371130" y="4553065"/>
            <a:ext cx="778096" cy="886717"/>
          </a:xfrm>
          <a:custGeom>
            <a:rect b="b" l="l" r="r" t="t"/>
            <a:pathLst>
              <a:path extrusionOk="0" h="28074" w="24635">
                <a:moveTo>
                  <a:pt x="10787" y="1"/>
                </a:moveTo>
                <a:cubicBezTo>
                  <a:pt x="10481" y="1"/>
                  <a:pt x="10173" y="80"/>
                  <a:pt x="9894" y="240"/>
                </a:cubicBezTo>
                <a:cubicBezTo>
                  <a:pt x="9751" y="252"/>
                  <a:pt x="9620" y="288"/>
                  <a:pt x="9489" y="336"/>
                </a:cubicBezTo>
                <a:cubicBezTo>
                  <a:pt x="8823" y="502"/>
                  <a:pt x="8311" y="1026"/>
                  <a:pt x="8180" y="1705"/>
                </a:cubicBezTo>
                <a:cubicBezTo>
                  <a:pt x="7596" y="4158"/>
                  <a:pt x="7013" y="6610"/>
                  <a:pt x="6430" y="9063"/>
                </a:cubicBezTo>
                <a:cubicBezTo>
                  <a:pt x="5953" y="10206"/>
                  <a:pt x="5489" y="11349"/>
                  <a:pt x="5025" y="12480"/>
                </a:cubicBezTo>
                <a:cubicBezTo>
                  <a:pt x="3453" y="16278"/>
                  <a:pt x="1905" y="20076"/>
                  <a:pt x="369" y="23886"/>
                </a:cubicBezTo>
                <a:cubicBezTo>
                  <a:pt x="0" y="24803"/>
                  <a:pt x="786" y="25875"/>
                  <a:pt x="1631" y="26125"/>
                </a:cubicBezTo>
                <a:cubicBezTo>
                  <a:pt x="5060" y="27125"/>
                  <a:pt x="8477" y="27803"/>
                  <a:pt x="12037" y="28018"/>
                </a:cubicBezTo>
                <a:cubicBezTo>
                  <a:pt x="12037" y="27803"/>
                  <a:pt x="12037" y="27577"/>
                  <a:pt x="12025" y="27351"/>
                </a:cubicBezTo>
                <a:cubicBezTo>
                  <a:pt x="10835" y="26815"/>
                  <a:pt x="9704" y="26065"/>
                  <a:pt x="8608" y="25422"/>
                </a:cubicBezTo>
                <a:cubicBezTo>
                  <a:pt x="8258" y="25221"/>
                  <a:pt x="8428" y="24632"/>
                  <a:pt x="8789" y="24632"/>
                </a:cubicBezTo>
                <a:cubicBezTo>
                  <a:pt x="8833" y="24632"/>
                  <a:pt x="8880" y="24641"/>
                  <a:pt x="8930" y="24660"/>
                </a:cubicBezTo>
                <a:cubicBezTo>
                  <a:pt x="9918" y="25065"/>
                  <a:pt x="10990" y="25446"/>
                  <a:pt x="12002" y="25922"/>
                </a:cubicBezTo>
                <a:lnTo>
                  <a:pt x="11978" y="24994"/>
                </a:lnTo>
                <a:cubicBezTo>
                  <a:pt x="11418" y="24755"/>
                  <a:pt x="10859" y="24291"/>
                  <a:pt x="10478" y="24005"/>
                </a:cubicBezTo>
                <a:cubicBezTo>
                  <a:pt x="9632" y="23374"/>
                  <a:pt x="8835" y="22684"/>
                  <a:pt x="8096" y="21922"/>
                </a:cubicBezTo>
                <a:cubicBezTo>
                  <a:pt x="7745" y="21571"/>
                  <a:pt x="8075" y="21098"/>
                  <a:pt x="8457" y="21098"/>
                </a:cubicBezTo>
                <a:cubicBezTo>
                  <a:pt x="8568" y="21098"/>
                  <a:pt x="8683" y="21138"/>
                  <a:pt x="8787" y="21231"/>
                </a:cubicBezTo>
                <a:cubicBezTo>
                  <a:pt x="9573" y="21946"/>
                  <a:pt x="10418" y="22588"/>
                  <a:pt x="11311" y="23172"/>
                </a:cubicBezTo>
                <a:cubicBezTo>
                  <a:pt x="11502" y="23291"/>
                  <a:pt x="11716" y="23398"/>
                  <a:pt x="11954" y="23517"/>
                </a:cubicBezTo>
                <a:cubicBezTo>
                  <a:pt x="11930" y="22327"/>
                  <a:pt x="11906" y="21136"/>
                  <a:pt x="11894" y="19957"/>
                </a:cubicBezTo>
                <a:cubicBezTo>
                  <a:pt x="11775" y="19826"/>
                  <a:pt x="11716" y="19671"/>
                  <a:pt x="11692" y="19493"/>
                </a:cubicBezTo>
                <a:cubicBezTo>
                  <a:pt x="11025" y="19136"/>
                  <a:pt x="10430" y="18576"/>
                  <a:pt x="9870" y="18088"/>
                </a:cubicBezTo>
                <a:cubicBezTo>
                  <a:pt x="9192" y="17481"/>
                  <a:pt x="8454" y="16850"/>
                  <a:pt x="8013" y="16040"/>
                </a:cubicBezTo>
                <a:cubicBezTo>
                  <a:pt x="7840" y="15723"/>
                  <a:pt x="8094" y="15336"/>
                  <a:pt x="8404" y="15336"/>
                </a:cubicBezTo>
                <a:cubicBezTo>
                  <a:pt x="8479" y="15336"/>
                  <a:pt x="8556" y="15358"/>
                  <a:pt x="8632" y="15409"/>
                </a:cubicBezTo>
                <a:cubicBezTo>
                  <a:pt x="9347" y="15850"/>
                  <a:pt x="9930" y="16481"/>
                  <a:pt x="10573" y="17016"/>
                </a:cubicBezTo>
                <a:cubicBezTo>
                  <a:pt x="10978" y="17350"/>
                  <a:pt x="11442" y="17647"/>
                  <a:pt x="11871" y="17957"/>
                </a:cubicBezTo>
                <a:cubicBezTo>
                  <a:pt x="11859" y="16945"/>
                  <a:pt x="11859" y="15933"/>
                  <a:pt x="11847" y="14921"/>
                </a:cubicBezTo>
                <a:cubicBezTo>
                  <a:pt x="11383" y="14409"/>
                  <a:pt x="11025" y="13742"/>
                  <a:pt x="10632" y="13194"/>
                </a:cubicBezTo>
                <a:cubicBezTo>
                  <a:pt x="10109" y="12432"/>
                  <a:pt x="9620" y="11647"/>
                  <a:pt x="9120" y="10861"/>
                </a:cubicBezTo>
                <a:cubicBezTo>
                  <a:pt x="8960" y="10603"/>
                  <a:pt x="9212" y="10305"/>
                  <a:pt x="9459" y="10305"/>
                </a:cubicBezTo>
                <a:cubicBezTo>
                  <a:pt x="9543" y="10305"/>
                  <a:pt x="9626" y="10339"/>
                  <a:pt x="9692" y="10420"/>
                </a:cubicBezTo>
                <a:cubicBezTo>
                  <a:pt x="10275" y="11123"/>
                  <a:pt x="10847" y="11825"/>
                  <a:pt x="11394" y="12552"/>
                </a:cubicBezTo>
                <a:cubicBezTo>
                  <a:pt x="11549" y="12742"/>
                  <a:pt x="11692" y="12944"/>
                  <a:pt x="11847" y="13135"/>
                </a:cubicBezTo>
                <a:cubicBezTo>
                  <a:pt x="11847" y="11694"/>
                  <a:pt x="11859" y="10242"/>
                  <a:pt x="11883" y="8789"/>
                </a:cubicBezTo>
                <a:cubicBezTo>
                  <a:pt x="11668" y="8396"/>
                  <a:pt x="11513" y="7956"/>
                  <a:pt x="11275" y="7575"/>
                </a:cubicBezTo>
                <a:cubicBezTo>
                  <a:pt x="10847" y="6920"/>
                  <a:pt x="10347" y="6325"/>
                  <a:pt x="9787" y="5801"/>
                </a:cubicBezTo>
                <a:cubicBezTo>
                  <a:pt x="9501" y="5535"/>
                  <a:pt x="9762" y="5081"/>
                  <a:pt x="10083" y="5081"/>
                </a:cubicBezTo>
                <a:cubicBezTo>
                  <a:pt x="10150" y="5081"/>
                  <a:pt x="10219" y="5101"/>
                  <a:pt x="10287" y="5146"/>
                </a:cubicBezTo>
                <a:cubicBezTo>
                  <a:pt x="10918" y="5563"/>
                  <a:pt x="11478" y="6075"/>
                  <a:pt x="11930" y="6682"/>
                </a:cubicBezTo>
                <a:cubicBezTo>
                  <a:pt x="11942" y="6217"/>
                  <a:pt x="11954" y="5741"/>
                  <a:pt x="11978" y="5277"/>
                </a:cubicBezTo>
                <a:cubicBezTo>
                  <a:pt x="11996" y="5015"/>
                  <a:pt x="12195" y="4884"/>
                  <a:pt x="12395" y="4884"/>
                </a:cubicBezTo>
                <a:cubicBezTo>
                  <a:pt x="12594" y="4884"/>
                  <a:pt x="12793" y="5015"/>
                  <a:pt x="12811" y="5277"/>
                </a:cubicBezTo>
                <a:cubicBezTo>
                  <a:pt x="12859" y="5991"/>
                  <a:pt x="12895" y="6694"/>
                  <a:pt x="12930" y="7408"/>
                </a:cubicBezTo>
                <a:cubicBezTo>
                  <a:pt x="13264" y="6967"/>
                  <a:pt x="13621" y="6563"/>
                  <a:pt x="14014" y="6182"/>
                </a:cubicBezTo>
                <a:cubicBezTo>
                  <a:pt x="14090" y="6105"/>
                  <a:pt x="14179" y="6073"/>
                  <a:pt x="14265" y="6073"/>
                </a:cubicBezTo>
                <a:cubicBezTo>
                  <a:pt x="14515" y="6073"/>
                  <a:pt x="14745" y="6348"/>
                  <a:pt x="14585" y="6622"/>
                </a:cubicBezTo>
                <a:cubicBezTo>
                  <a:pt x="14323" y="7098"/>
                  <a:pt x="14026" y="7563"/>
                  <a:pt x="13692" y="7991"/>
                </a:cubicBezTo>
                <a:cubicBezTo>
                  <a:pt x="13466" y="8289"/>
                  <a:pt x="13264" y="8646"/>
                  <a:pt x="13002" y="8944"/>
                </a:cubicBezTo>
                <a:cubicBezTo>
                  <a:pt x="13061" y="10230"/>
                  <a:pt x="13109" y="11528"/>
                  <a:pt x="13157" y="12813"/>
                </a:cubicBezTo>
                <a:cubicBezTo>
                  <a:pt x="13573" y="12194"/>
                  <a:pt x="14085" y="11635"/>
                  <a:pt x="14669" y="11158"/>
                </a:cubicBezTo>
                <a:cubicBezTo>
                  <a:pt x="14762" y="11085"/>
                  <a:pt x="14870" y="11053"/>
                  <a:pt x="14974" y="11053"/>
                </a:cubicBezTo>
                <a:cubicBezTo>
                  <a:pt x="15294" y="11053"/>
                  <a:pt x="15587" y="11356"/>
                  <a:pt x="15371" y="11706"/>
                </a:cubicBezTo>
                <a:cubicBezTo>
                  <a:pt x="15073" y="12218"/>
                  <a:pt x="14704" y="12659"/>
                  <a:pt x="14359" y="13147"/>
                </a:cubicBezTo>
                <a:cubicBezTo>
                  <a:pt x="14026" y="13623"/>
                  <a:pt x="13740" y="14087"/>
                  <a:pt x="13395" y="14540"/>
                </a:cubicBezTo>
                <a:cubicBezTo>
                  <a:pt x="13347" y="14599"/>
                  <a:pt x="13276" y="14659"/>
                  <a:pt x="13204" y="14683"/>
                </a:cubicBezTo>
                <a:cubicBezTo>
                  <a:pt x="13228" y="15576"/>
                  <a:pt x="13252" y="16469"/>
                  <a:pt x="13276" y="17362"/>
                </a:cubicBezTo>
                <a:cubicBezTo>
                  <a:pt x="13395" y="17243"/>
                  <a:pt x="13514" y="17124"/>
                  <a:pt x="13633" y="17004"/>
                </a:cubicBezTo>
                <a:cubicBezTo>
                  <a:pt x="14264" y="16409"/>
                  <a:pt x="14978" y="15921"/>
                  <a:pt x="15597" y="15314"/>
                </a:cubicBezTo>
                <a:cubicBezTo>
                  <a:pt x="15686" y="15228"/>
                  <a:pt x="15781" y="15192"/>
                  <a:pt x="15871" y="15192"/>
                </a:cubicBezTo>
                <a:cubicBezTo>
                  <a:pt x="16167" y="15192"/>
                  <a:pt x="16406" y="15584"/>
                  <a:pt x="16169" y="15885"/>
                </a:cubicBezTo>
                <a:cubicBezTo>
                  <a:pt x="15621" y="16564"/>
                  <a:pt x="15204" y="17350"/>
                  <a:pt x="14657" y="18028"/>
                </a:cubicBezTo>
                <a:cubicBezTo>
                  <a:pt x="14228" y="18552"/>
                  <a:pt x="13776" y="19076"/>
                  <a:pt x="13311" y="19576"/>
                </a:cubicBezTo>
                <a:cubicBezTo>
                  <a:pt x="13347" y="21124"/>
                  <a:pt x="13371" y="22660"/>
                  <a:pt x="13407" y="24208"/>
                </a:cubicBezTo>
                <a:lnTo>
                  <a:pt x="13407" y="24636"/>
                </a:lnTo>
                <a:cubicBezTo>
                  <a:pt x="13764" y="24172"/>
                  <a:pt x="14180" y="23743"/>
                  <a:pt x="14621" y="23362"/>
                </a:cubicBezTo>
                <a:cubicBezTo>
                  <a:pt x="15083" y="22945"/>
                  <a:pt x="15769" y="22272"/>
                  <a:pt x="16437" y="22272"/>
                </a:cubicBezTo>
                <a:cubicBezTo>
                  <a:pt x="16475" y="22272"/>
                  <a:pt x="16512" y="22274"/>
                  <a:pt x="16550" y="22279"/>
                </a:cubicBezTo>
                <a:cubicBezTo>
                  <a:pt x="16717" y="22279"/>
                  <a:pt x="16824" y="22434"/>
                  <a:pt x="16788" y="22588"/>
                </a:cubicBezTo>
                <a:cubicBezTo>
                  <a:pt x="16645" y="23231"/>
                  <a:pt x="15847" y="23708"/>
                  <a:pt x="15383" y="24124"/>
                </a:cubicBezTo>
                <a:cubicBezTo>
                  <a:pt x="14764" y="24660"/>
                  <a:pt x="14192" y="25232"/>
                  <a:pt x="13549" y="25744"/>
                </a:cubicBezTo>
                <a:cubicBezTo>
                  <a:pt x="13514" y="25767"/>
                  <a:pt x="13478" y="25791"/>
                  <a:pt x="13442" y="25803"/>
                </a:cubicBezTo>
                <a:cubicBezTo>
                  <a:pt x="13442" y="25934"/>
                  <a:pt x="13442" y="26053"/>
                  <a:pt x="13442" y="26184"/>
                </a:cubicBezTo>
                <a:cubicBezTo>
                  <a:pt x="13657" y="26006"/>
                  <a:pt x="13895" y="25863"/>
                  <a:pt x="14145" y="25756"/>
                </a:cubicBezTo>
                <a:cubicBezTo>
                  <a:pt x="14446" y="25622"/>
                  <a:pt x="14916" y="25430"/>
                  <a:pt x="15318" y="25430"/>
                </a:cubicBezTo>
                <a:cubicBezTo>
                  <a:pt x="15489" y="25430"/>
                  <a:pt x="15648" y="25464"/>
                  <a:pt x="15776" y="25553"/>
                </a:cubicBezTo>
                <a:cubicBezTo>
                  <a:pt x="15847" y="25601"/>
                  <a:pt x="15883" y="25684"/>
                  <a:pt x="15871" y="25779"/>
                </a:cubicBezTo>
                <a:cubicBezTo>
                  <a:pt x="15704" y="26208"/>
                  <a:pt x="15109" y="26446"/>
                  <a:pt x="14740" y="26684"/>
                </a:cubicBezTo>
                <a:cubicBezTo>
                  <a:pt x="14359" y="26922"/>
                  <a:pt x="13990" y="27125"/>
                  <a:pt x="13621" y="27339"/>
                </a:cubicBezTo>
                <a:cubicBezTo>
                  <a:pt x="13597" y="27434"/>
                  <a:pt x="13549" y="27530"/>
                  <a:pt x="13478" y="27601"/>
                </a:cubicBezTo>
                <a:cubicBezTo>
                  <a:pt x="13478" y="27756"/>
                  <a:pt x="13490" y="27911"/>
                  <a:pt x="13490" y="28065"/>
                </a:cubicBezTo>
                <a:cubicBezTo>
                  <a:pt x="13772" y="28071"/>
                  <a:pt x="14054" y="28073"/>
                  <a:pt x="14336" y="28073"/>
                </a:cubicBezTo>
                <a:cubicBezTo>
                  <a:pt x="17199" y="28073"/>
                  <a:pt x="20066" y="27800"/>
                  <a:pt x="22884" y="27280"/>
                </a:cubicBezTo>
                <a:cubicBezTo>
                  <a:pt x="24229" y="27065"/>
                  <a:pt x="24634" y="25434"/>
                  <a:pt x="24086" y="24374"/>
                </a:cubicBezTo>
                <a:cubicBezTo>
                  <a:pt x="20419" y="17350"/>
                  <a:pt x="16788" y="10242"/>
                  <a:pt x="14252" y="2705"/>
                </a:cubicBezTo>
                <a:cubicBezTo>
                  <a:pt x="14204" y="2455"/>
                  <a:pt x="14121" y="2217"/>
                  <a:pt x="14002" y="1991"/>
                </a:cubicBezTo>
                <a:cubicBezTo>
                  <a:pt x="13990" y="1931"/>
                  <a:pt x="13966" y="1872"/>
                  <a:pt x="13942" y="1800"/>
                </a:cubicBezTo>
                <a:cubicBezTo>
                  <a:pt x="13694" y="932"/>
                  <a:pt x="12902" y="342"/>
                  <a:pt x="12000" y="342"/>
                </a:cubicBezTo>
                <a:cubicBezTo>
                  <a:pt x="11950" y="342"/>
                  <a:pt x="11898" y="344"/>
                  <a:pt x="11847" y="348"/>
                </a:cubicBezTo>
                <a:cubicBezTo>
                  <a:pt x="11533" y="118"/>
                  <a:pt x="11161" y="1"/>
                  <a:pt x="10787" y="1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8" name="Google Shape;6888;p36"/>
          <p:cNvSpPr/>
          <p:nvPr/>
        </p:nvSpPr>
        <p:spPr>
          <a:xfrm>
            <a:off x="616799" y="4708053"/>
            <a:ext cx="286476" cy="1225056"/>
          </a:xfrm>
          <a:custGeom>
            <a:rect b="b" l="l" r="r" t="t"/>
            <a:pathLst>
              <a:path extrusionOk="0" h="38786" w="9070">
                <a:moveTo>
                  <a:pt x="4640" y="1"/>
                </a:moveTo>
                <a:cubicBezTo>
                  <a:pt x="4441" y="1"/>
                  <a:pt x="4241" y="132"/>
                  <a:pt x="4224" y="394"/>
                </a:cubicBezTo>
                <a:cubicBezTo>
                  <a:pt x="4200" y="858"/>
                  <a:pt x="4188" y="1334"/>
                  <a:pt x="4176" y="1799"/>
                </a:cubicBezTo>
                <a:cubicBezTo>
                  <a:pt x="3724" y="1191"/>
                  <a:pt x="3164" y="679"/>
                  <a:pt x="2533" y="263"/>
                </a:cubicBezTo>
                <a:cubicBezTo>
                  <a:pt x="2465" y="217"/>
                  <a:pt x="2396" y="198"/>
                  <a:pt x="2329" y="198"/>
                </a:cubicBezTo>
                <a:cubicBezTo>
                  <a:pt x="2007" y="198"/>
                  <a:pt x="1745" y="651"/>
                  <a:pt x="2021" y="917"/>
                </a:cubicBezTo>
                <a:cubicBezTo>
                  <a:pt x="2592" y="1441"/>
                  <a:pt x="3093" y="2037"/>
                  <a:pt x="3509" y="2692"/>
                </a:cubicBezTo>
                <a:cubicBezTo>
                  <a:pt x="3759" y="3073"/>
                  <a:pt x="3914" y="3513"/>
                  <a:pt x="4128" y="3906"/>
                </a:cubicBezTo>
                <a:cubicBezTo>
                  <a:pt x="4105" y="5359"/>
                  <a:pt x="4093" y="6811"/>
                  <a:pt x="4093" y="8252"/>
                </a:cubicBezTo>
                <a:cubicBezTo>
                  <a:pt x="3938" y="8061"/>
                  <a:pt x="3771" y="7871"/>
                  <a:pt x="3640" y="7668"/>
                </a:cubicBezTo>
                <a:cubicBezTo>
                  <a:pt x="3093" y="6942"/>
                  <a:pt x="2509" y="6240"/>
                  <a:pt x="1938" y="5537"/>
                </a:cubicBezTo>
                <a:cubicBezTo>
                  <a:pt x="1871" y="5456"/>
                  <a:pt x="1788" y="5422"/>
                  <a:pt x="1705" y="5422"/>
                </a:cubicBezTo>
                <a:cubicBezTo>
                  <a:pt x="1458" y="5422"/>
                  <a:pt x="1206" y="5720"/>
                  <a:pt x="1366" y="5978"/>
                </a:cubicBezTo>
                <a:cubicBezTo>
                  <a:pt x="1866" y="6763"/>
                  <a:pt x="2354" y="7549"/>
                  <a:pt x="2878" y="8311"/>
                </a:cubicBezTo>
                <a:cubicBezTo>
                  <a:pt x="3271" y="8859"/>
                  <a:pt x="3628" y="9526"/>
                  <a:pt x="4093" y="10038"/>
                </a:cubicBezTo>
                <a:cubicBezTo>
                  <a:pt x="4093" y="11050"/>
                  <a:pt x="4105" y="12062"/>
                  <a:pt x="4116" y="13074"/>
                </a:cubicBezTo>
                <a:cubicBezTo>
                  <a:pt x="3688" y="12764"/>
                  <a:pt x="3224" y="12467"/>
                  <a:pt x="2819" y="12133"/>
                </a:cubicBezTo>
                <a:cubicBezTo>
                  <a:pt x="2176" y="11597"/>
                  <a:pt x="1592" y="10978"/>
                  <a:pt x="878" y="10526"/>
                </a:cubicBezTo>
                <a:cubicBezTo>
                  <a:pt x="802" y="10475"/>
                  <a:pt x="724" y="10453"/>
                  <a:pt x="650" y="10453"/>
                </a:cubicBezTo>
                <a:cubicBezTo>
                  <a:pt x="339" y="10453"/>
                  <a:pt x="86" y="10840"/>
                  <a:pt x="259" y="11157"/>
                </a:cubicBezTo>
                <a:cubicBezTo>
                  <a:pt x="699" y="11966"/>
                  <a:pt x="1438" y="12597"/>
                  <a:pt x="2116" y="13205"/>
                </a:cubicBezTo>
                <a:cubicBezTo>
                  <a:pt x="2676" y="13693"/>
                  <a:pt x="3271" y="14252"/>
                  <a:pt x="3938" y="14610"/>
                </a:cubicBezTo>
                <a:cubicBezTo>
                  <a:pt x="3962" y="14788"/>
                  <a:pt x="4021" y="14943"/>
                  <a:pt x="4140" y="15074"/>
                </a:cubicBezTo>
                <a:cubicBezTo>
                  <a:pt x="4152" y="16265"/>
                  <a:pt x="4176" y="17443"/>
                  <a:pt x="4200" y="18634"/>
                </a:cubicBezTo>
                <a:cubicBezTo>
                  <a:pt x="3962" y="18515"/>
                  <a:pt x="3747" y="18408"/>
                  <a:pt x="3557" y="18289"/>
                </a:cubicBezTo>
                <a:cubicBezTo>
                  <a:pt x="2664" y="17705"/>
                  <a:pt x="1819" y="17062"/>
                  <a:pt x="1021" y="16348"/>
                </a:cubicBezTo>
                <a:cubicBezTo>
                  <a:pt x="919" y="16254"/>
                  <a:pt x="807" y="16215"/>
                  <a:pt x="699" y="16215"/>
                </a:cubicBezTo>
                <a:cubicBezTo>
                  <a:pt x="325" y="16215"/>
                  <a:pt x="1" y="16688"/>
                  <a:pt x="342" y="17039"/>
                </a:cubicBezTo>
                <a:cubicBezTo>
                  <a:pt x="1080" y="17801"/>
                  <a:pt x="1878" y="18491"/>
                  <a:pt x="2723" y="19122"/>
                </a:cubicBezTo>
                <a:cubicBezTo>
                  <a:pt x="3104" y="19408"/>
                  <a:pt x="3664" y="19872"/>
                  <a:pt x="4224" y="20110"/>
                </a:cubicBezTo>
                <a:lnTo>
                  <a:pt x="4247" y="21039"/>
                </a:lnTo>
                <a:cubicBezTo>
                  <a:pt x="3235" y="20563"/>
                  <a:pt x="2164" y="20182"/>
                  <a:pt x="1176" y="19777"/>
                </a:cubicBezTo>
                <a:cubicBezTo>
                  <a:pt x="1126" y="19757"/>
                  <a:pt x="1079" y="19749"/>
                  <a:pt x="1035" y="19749"/>
                </a:cubicBezTo>
                <a:cubicBezTo>
                  <a:pt x="674" y="19749"/>
                  <a:pt x="504" y="20337"/>
                  <a:pt x="854" y="20539"/>
                </a:cubicBezTo>
                <a:cubicBezTo>
                  <a:pt x="1950" y="21182"/>
                  <a:pt x="3081" y="21932"/>
                  <a:pt x="4271" y="22468"/>
                </a:cubicBezTo>
                <a:cubicBezTo>
                  <a:pt x="4271" y="22694"/>
                  <a:pt x="4283" y="22920"/>
                  <a:pt x="4283" y="23135"/>
                </a:cubicBezTo>
                <a:cubicBezTo>
                  <a:pt x="4331" y="25123"/>
                  <a:pt x="4367" y="27111"/>
                  <a:pt x="4402" y="29088"/>
                </a:cubicBezTo>
                <a:cubicBezTo>
                  <a:pt x="4426" y="30683"/>
                  <a:pt x="4509" y="32278"/>
                  <a:pt x="4581" y="33874"/>
                </a:cubicBezTo>
                <a:cubicBezTo>
                  <a:pt x="4640" y="35386"/>
                  <a:pt x="4617" y="36922"/>
                  <a:pt x="4867" y="38422"/>
                </a:cubicBezTo>
                <a:cubicBezTo>
                  <a:pt x="4907" y="38678"/>
                  <a:pt x="5078" y="38786"/>
                  <a:pt x="5267" y="38786"/>
                </a:cubicBezTo>
                <a:cubicBezTo>
                  <a:pt x="5527" y="38786"/>
                  <a:pt x="5820" y="38582"/>
                  <a:pt x="5855" y="38279"/>
                </a:cubicBezTo>
                <a:cubicBezTo>
                  <a:pt x="6033" y="36708"/>
                  <a:pt x="5914" y="35088"/>
                  <a:pt x="5902" y="33505"/>
                </a:cubicBezTo>
                <a:cubicBezTo>
                  <a:pt x="5902" y="31921"/>
                  <a:pt x="5902" y="30314"/>
                  <a:pt x="5867" y="28719"/>
                </a:cubicBezTo>
                <a:cubicBezTo>
                  <a:pt x="5819" y="26885"/>
                  <a:pt x="5783" y="25040"/>
                  <a:pt x="5748" y="23206"/>
                </a:cubicBezTo>
                <a:cubicBezTo>
                  <a:pt x="5748" y="23051"/>
                  <a:pt x="5736" y="22896"/>
                  <a:pt x="5736" y="22742"/>
                </a:cubicBezTo>
                <a:cubicBezTo>
                  <a:pt x="5807" y="22658"/>
                  <a:pt x="5843" y="22563"/>
                  <a:pt x="5867" y="22456"/>
                </a:cubicBezTo>
                <a:cubicBezTo>
                  <a:pt x="6236" y="22242"/>
                  <a:pt x="6605" y="22027"/>
                  <a:pt x="6974" y="21801"/>
                </a:cubicBezTo>
                <a:cubicBezTo>
                  <a:pt x="7343" y="21575"/>
                  <a:pt x="7938" y="21337"/>
                  <a:pt x="8105" y="20896"/>
                </a:cubicBezTo>
                <a:cubicBezTo>
                  <a:pt x="8129" y="20813"/>
                  <a:pt x="8093" y="20718"/>
                  <a:pt x="8010" y="20670"/>
                </a:cubicBezTo>
                <a:cubicBezTo>
                  <a:pt x="7885" y="20581"/>
                  <a:pt x="7728" y="20546"/>
                  <a:pt x="7558" y="20546"/>
                </a:cubicBezTo>
                <a:cubicBezTo>
                  <a:pt x="7157" y="20546"/>
                  <a:pt x="6683" y="20739"/>
                  <a:pt x="6391" y="20872"/>
                </a:cubicBezTo>
                <a:cubicBezTo>
                  <a:pt x="6141" y="20991"/>
                  <a:pt x="5902" y="21134"/>
                  <a:pt x="5688" y="21301"/>
                </a:cubicBezTo>
                <a:cubicBezTo>
                  <a:pt x="5688" y="21170"/>
                  <a:pt x="5688" y="21051"/>
                  <a:pt x="5676" y="20932"/>
                </a:cubicBezTo>
                <a:cubicBezTo>
                  <a:pt x="5712" y="20908"/>
                  <a:pt x="5760" y="20884"/>
                  <a:pt x="5783" y="20860"/>
                </a:cubicBezTo>
                <a:cubicBezTo>
                  <a:pt x="6438" y="20360"/>
                  <a:pt x="6998" y="19777"/>
                  <a:pt x="7617" y="19241"/>
                </a:cubicBezTo>
                <a:cubicBezTo>
                  <a:pt x="8093" y="18824"/>
                  <a:pt x="8879" y="18360"/>
                  <a:pt x="9022" y="17705"/>
                </a:cubicBezTo>
                <a:cubicBezTo>
                  <a:pt x="9069" y="17550"/>
                  <a:pt x="8950" y="17408"/>
                  <a:pt x="8796" y="17396"/>
                </a:cubicBezTo>
                <a:cubicBezTo>
                  <a:pt x="8759" y="17391"/>
                  <a:pt x="8722" y="17389"/>
                  <a:pt x="8684" y="17389"/>
                </a:cubicBezTo>
                <a:cubicBezTo>
                  <a:pt x="8015" y="17389"/>
                  <a:pt x="7317" y="18073"/>
                  <a:pt x="6855" y="18479"/>
                </a:cubicBezTo>
                <a:cubicBezTo>
                  <a:pt x="6414" y="18872"/>
                  <a:pt x="6010" y="19301"/>
                  <a:pt x="5652" y="19765"/>
                </a:cubicBezTo>
                <a:lnTo>
                  <a:pt x="5652" y="19336"/>
                </a:lnTo>
                <a:cubicBezTo>
                  <a:pt x="5617" y="17789"/>
                  <a:pt x="5593" y="16241"/>
                  <a:pt x="5557" y="14693"/>
                </a:cubicBezTo>
                <a:cubicBezTo>
                  <a:pt x="6021" y="14193"/>
                  <a:pt x="6474" y="13669"/>
                  <a:pt x="6903" y="13145"/>
                </a:cubicBezTo>
                <a:cubicBezTo>
                  <a:pt x="7450" y="12467"/>
                  <a:pt x="7867" y="11681"/>
                  <a:pt x="8415" y="11002"/>
                </a:cubicBezTo>
                <a:cubicBezTo>
                  <a:pt x="8652" y="10701"/>
                  <a:pt x="8413" y="10308"/>
                  <a:pt x="8117" y="10308"/>
                </a:cubicBezTo>
                <a:cubicBezTo>
                  <a:pt x="8027" y="10308"/>
                  <a:pt x="7932" y="10345"/>
                  <a:pt x="7843" y="10431"/>
                </a:cubicBezTo>
                <a:cubicBezTo>
                  <a:pt x="7224" y="11038"/>
                  <a:pt x="6510" y="11538"/>
                  <a:pt x="5879" y="12121"/>
                </a:cubicBezTo>
                <a:cubicBezTo>
                  <a:pt x="5760" y="12240"/>
                  <a:pt x="5640" y="12359"/>
                  <a:pt x="5521" y="12478"/>
                </a:cubicBezTo>
                <a:cubicBezTo>
                  <a:pt x="5498" y="11585"/>
                  <a:pt x="5474" y="10693"/>
                  <a:pt x="5450" y="9800"/>
                </a:cubicBezTo>
                <a:cubicBezTo>
                  <a:pt x="5521" y="9776"/>
                  <a:pt x="5593" y="9716"/>
                  <a:pt x="5640" y="9657"/>
                </a:cubicBezTo>
                <a:cubicBezTo>
                  <a:pt x="5986" y="9204"/>
                  <a:pt x="6283" y="8728"/>
                  <a:pt x="6605" y="8264"/>
                </a:cubicBezTo>
                <a:cubicBezTo>
                  <a:pt x="6938" y="7799"/>
                  <a:pt x="7319" y="7335"/>
                  <a:pt x="7617" y="6823"/>
                </a:cubicBezTo>
                <a:cubicBezTo>
                  <a:pt x="7832" y="6473"/>
                  <a:pt x="7540" y="6170"/>
                  <a:pt x="7220" y="6170"/>
                </a:cubicBezTo>
                <a:cubicBezTo>
                  <a:pt x="7115" y="6170"/>
                  <a:pt x="7008" y="6202"/>
                  <a:pt x="6914" y="6275"/>
                </a:cubicBezTo>
                <a:cubicBezTo>
                  <a:pt x="6331" y="6752"/>
                  <a:pt x="5819" y="7311"/>
                  <a:pt x="5402" y="7930"/>
                </a:cubicBezTo>
                <a:cubicBezTo>
                  <a:pt x="5355" y="6644"/>
                  <a:pt x="5307" y="5347"/>
                  <a:pt x="5248" y="4061"/>
                </a:cubicBezTo>
                <a:cubicBezTo>
                  <a:pt x="5510" y="3763"/>
                  <a:pt x="5712" y="3406"/>
                  <a:pt x="5938" y="3108"/>
                </a:cubicBezTo>
                <a:cubicBezTo>
                  <a:pt x="6272" y="2680"/>
                  <a:pt x="6569" y="2215"/>
                  <a:pt x="6831" y="1739"/>
                </a:cubicBezTo>
                <a:cubicBezTo>
                  <a:pt x="6991" y="1464"/>
                  <a:pt x="6761" y="1190"/>
                  <a:pt x="6511" y="1190"/>
                </a:cubicBezTo>
                <a:cubicBezTo>
                  <a:pt x="6424" y="1190"/>
                  <a:pt x="6336" y="1222"/>
                  <a:pt x="6260" y="1298"/>
                </a:cubicBezTo>
                <a:cubicBezTo>
                  <a:pt x="5867" y="1679"/>
                  <a:pt x="5510" y="2084"/>
                  <a:pt x="5176" y="2525"/>
                </a:cubicBezTo>
                <a:cubicBezTo>
                  <a:pt x="5140" y="1810"/>
                  <a:pt x="5093" y="1108"/>
                  <a:pt x="5057" y="394"/>
                </a:cubicBezTo>
                <a:cubicBezTo>
                  <a:pt x="5039" y="132"/>
                  <a:pt x="4840" y="1"/>
                  <a:pt x="4640" y="1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9" name="Google Shape;6889;p36"/>
          <p:cNvSpPr/>
          <p:nvPr/>
        </p:nvSpPr>
        <p:spPr>
          <a:xfrm>
            <a:off x="2064497" y="4540147"/>
            <a:ext cx="289982" cy="377851"/>
          </a:xfrm>
          <a:custGeom>
            <a:rect b="b" l="l" r="r" t="t"/>
            <a:pathLst>
              <a:path extrusionOk="0" h="11963" w="9181">
                <a:moveTo>
                  <a:pt x="1567" y="1"/>
                </a:moveTo>
                <a:cubicBezTo>
                  <a:pt x="1507" y="1"/>
                  <a:pt x="1445" y="6"/>
                  <a:pt x="1382" y="18"/>
                </a:cubicBezTo>
                <a:cubicBezTo>
                  <a:pt x="1" y="292"/>
                  <a:pt x="906" y="2316"/>
                  <a:pt x="930" y="3185"/>
                </a:cubicBezTo>
                <a:cubicBezTo>
                  <a:pt x="977" y="4602"/>
                  <a:pt x="275" y="5912"/>
                  <a:pt x="322" y="7329"/>
                </a:cubicBezTo>
                <a:cubicBezTo>
                  <a:pt x="388" y="9487"/>
                  <a:pt x="2261" y="11962"/>
                  <a:pt x="4530" y="11962"/>
                </a:cubicBezTo>
                <a:cubicBezTo>
                  <a:pt x="4751" y="11962"/>
                  <a:pt x="4976" y="11939"/>
                  <a:pt x="5204" y="11889"/>
                </a:cubicBezTo>
                <a:cubicBezTo>
                  <a:pt x="5347" y="11853"/>
                  <a:pt x="5454" y="11746"/>
                  <a:pt x="5502" y="11603"/>
                </a:cubicBezTo>
                <a:lnTo>
                  <a:pt x="5645" y="11567"/>
                </a:lnTo>
                <a:lnTo>
                  <a:pt x="5645" y="11556"/>
                </a:lnTo>
                <a:cubicBezTo>
                  <a:pt x="5609" y="11532"/>
                  <a:pt x="5585" y="11508"/>
                  <a:pt x="5561" y="11472"/>
                </a:cubicBezTo>
                <a:cubicBezTo>
                  <a:pt x="4823" y="10615"/>
                  <a:pt x="4013" y="9805"/>
                  <a:pt x="3132" y="9079"/>
                </a:cubicBezTo>
                <a:cubicBezTo>
                  <a:pt x="2430" y="8496"/>
                  <a:pt x="1370" y="8008"/>
                  <a:pt x="918" y="7222"/>
                </a:cubicBezTo>
                <a:cubicBezTo>
                  <a:pt x="826" y="7095"/>
                  <a:pt x="911" y="6935"/>
                  <a:pt x="1057" y="6935"/>
                </a:cubicBezTo>
                <a:cubicBezTo>
                  <a:pt x="1062" y="6935"/>
                  <a:pt x="1067" y="6936"/>
                  <a:pt x="1073" y="6936"/>
                </a:cubicBezTo>
                <a:cubicBezTo>
                  <a:pt x="2061" y="6936"/>
                  <a:pt x="3085" y="7877"/>
                  <a:pt x="3799" y="8484"/>
                </a:cubicBezTo>
                <a:cubicBezTo>
                  <a:pt x="4335" y="8948"/>
                  <a:pt x="4835" y="9460"/>
                  <a:pt x="5287" y="10020"/>
                </a:cubicBezTo>
                <a:cubicBezTo>
                  <a:pt x="5144" y="9484"/>
                  <a:pt x="4990" y="8948"/>
                  <a:pt x="4823" y="8424"/>
                </a:cubicBezTo>
                <a:cubicBezTo>
                  <a:pt x="4704" y="8067"/>
                  <a:pt x="4573" y="7722"/>
                  <a:pt x="4442" y="7376"/>
                </a:cubicBezTo>
                <a:cubicBezTo>
                  <a:pt x="3454" y="6781"/>
                  <a:pt x="2335" y="6162"/>
                  <a:pt x="1680" y="5257"/>
                </a:cubicBezTo>
                <a:cubicBezTo>
                  <a:pt x="1619" y="5166"/>
                  <a:pt x="1688" y="5057"/>
                  <a:pt x="1784" y="5057"/>
                </a:cubicBezTo>
                <a:cubicBezTo>
                  <a:pt x="1800" y="5057"/>
                  <a:pt x="1817" y="5060"/>
                  <a:pt x="1835" y="5067"/>
                </a:cubicBezTo>
                <a:cubicBezTo>
                  <a:pt x="2620" y="5305"/>
                  <a:pt x="3359" y="5829"/>
                  <a:pt x="4037" y="6388"/>
                </a:cubicBezTo>
                <a:cubicBezTo>
                  <a:pt x="3847" y="5960"/>
                  <a:pt x="3644" y="5531"/>
                  <a:pt x="3430" y="5114"/>
                </a:cubicBezTo>
                <a:lnTo>
                  <a:pt x="2430" y="4376"/>
                </a:lnTo>
                <a:cubicBezTo>
                  <a:pt x="2120" y="4150"/>
                  <a:pt x="1787" y="3924"/>
                  <a:pt x="1644" y="3555"/>
                </a:cubicBezTo>
                <a:cubicBezTo>
                  <a:pt x="1587" y="3429"/>
                  <a:pt x="1683" y="3292"/>
                  <a:pt x="1818" y="3292"/>
                </a:cubicBezTo>
                <a:cubicBezTo>
                  <a:pt x="1823" y="3292"/>
                  <a:pt x="1829" y="3292"/>
                  <a:pt x="1835" y="3293"/>
                </a:cubicBezTo>
                <a:cubicBezTo>
                  <a:pt x="2073" y="3328"/>
                  <a:pt x="2299" y="3424"/>
                  <a:pt x="2489" y="3566"/>
                </a:cubicBezTo>
                <a:cubicBezTo>
                  <a:pt x="2120" y="3007"/>
                  <a:pt x="1751" y="2424"/>
                  <a:pt x="1549" y="1816"/>
                </a:cubicBezTo>
                <a:cubicBezTo>
                  <a:pt x="1458" y="1553"/>
                  <a:pt x="1657" y="1290"/>
                  <a:pt x="1900" y="1290"/>
                </a:cubicBezTo>
                <a:cubicBezTo>
                  <a:pt x="1976" y="1290"/>
                  <a:pt x="2056" y="1316"/>
                  <a:pt x="2132" y="1376"/>
                </a:cubicBezTo>
                <a:cubicBezTo>
                  <a:pt x="2835" y="1900"/>
                  <a:pt x="3370" y="2805"/>
                  <a:pt x="3823" y="3686"/>
                </a:cubicBezTo>
                <a:lnTo>
                  <a:pt x="3859" y="3614"/>
                </a:lnTo>
                <a:cubicBezTo>
                  <a:pt x="3978" y="3316"/>
                  <a:pt x="3966" y="2924"/>
                  <a:pt x="4240" y="2733"/>
                </a:cubicBezTo>
                <a:cubicBezTo>
                  <a:pt x="4284" y="2703"/>
                  <a:pt x="4335" y="2688"/>
                  <a:pt x="4384" y="2688"/>
                </a:cubicBezTo>
                <a:cubicBezTo>
                  <a:pt x="4453" y="2688"/>
                  <a:pt x="4519" y="2718"/>
                  <a:pt x="4561" y="2781"/>
                </a:cubicBezTo>
                <a:cubicBezTo>
                  <a:pt x="4811" y="3078"/>
                  <a:pt x="4609" y="3531"/>
                  <a:pt x="4490" y="3852"/>
                </a:cubicBezTo>
                <a:cubicBezTo>
                  <a:pt x="4406" y="4055"/>
                  <a:pt x="4311" y="4257"/>
                  <a:pt x="4192" y="4436"/>
                </a:cubicBezTo>
                <a:cubicBezTo>
                  <a:pt x="4263" y="4567"/>
                  <a:pt x="4335" y="4709"/>
                  <a:pt x="4394" y="4840"/>
                </a:cubicBezTo>
                <a:cubicBezTo>
                  <a:pt x="4644" y="5341"/>
                  <a:pt x="4871" y="5841"/>
                  <a:pt x="5085" y="6353"/>
                </a:cubicBezTo>
                <a:cubicBezTo>
                  <a:pt x="5311" y="6138"/>
                  <a:pt x="5502" y="5900"/>
                  <a:pt x="5668" y="5626"/>
                </a:cubicBezTo>
                <a:cubicBezTo>
                  <a:pt x="5895" y="5245"/>
                  <a:pt x="5918" y="4721"/>
                  <a:pt x="6299" y="4483"/>
                </a:cubicBezTo>
                <a:cubicBezTo>
                  <a:pt x="6346" y="4450"/>
                  <a:pt x="6398" y="4434"/>
                  <a:pt x="6449" y="4434"/>
                </a:cubicBezTo>
                <a:cubicBezTo>
                  <a:pt x="6542" y="4434"/>
                  <a:pt x="6630" y="4486"/>
                  <a:pt x="6668" y="4579"/>
                </a:cubicBezTo>
                <a:cubicBezTo>
                  <a:pt x="6930" y="5079"/>
                  <a:pt x="6478" y="5686"/>
                  <a:pt x="6192" y="6091"/>
                </a:cubicBezTo>
                <a:cubicBezTo>
                  <a:pt x="5942" y="6424"/>
                  <a:pt x="5656" y="6722"/>
                  <a:pt x="5323" y="6960"/>
                </a:cubicBezTo>
                <a:cubicBezTo>
                  <a:pt x="5549" y="7555"/>
                  <a:pt x="5764" y="8162"/>
                  <a:pt x="5942" y="8781"/>
                </a:cubicBezTo>
                <a:cubicBezTo>
                  <a:pt x="5966" y="8865"/>
                  <a:pt x="5990" y="8948"/>
                  <a:pt x="6014" y="9020"/>
                </a:cubicBezTo>
                <a:cubicBezTo>
                  <a:pt x="6168" y="8805"/>
                  <a:pt x="6335" y="8579"/>
                  <a:pt x="6466" y="8353"/>
                </a:cubicBezTo>
                <a:cubicBezTo>
                  <a:pt x="6799" y="7805"/>
                  <a:pt x="6978" y="7007"/>
                  <a:pt x="7514" y="6650"/>
                </a:cubicBezTo>
                <a:cubicBezTo>
                  <a:pt x="7557" y="6618"/>
                  <a:pt x="7607" y="6603"/>
                  <a:pt x="7657" y="6603"/>
                </a:cubicBezTo>
                <a:cubicBezTo>
                  <a:pt x="7771" y="6603"/>
                  <a:pt x="7882" y="6681"/>
                  <a:pt x="7907" y="6805"/>
                </a:cubicBezTo>
                <a:cubicBezTo>
                  <a:pt x="7990" y="7436"/>
                  <a:pt x="7514" y="8031"/>
                  <a:pt x="7192" y="8543"/>
                </a:cubicBezTo>
                <a:cubicBezTo>
                  <a:pt x="6919" y="9020"/>
                  <a:pt x="6609" y="9472"/>
                  <a:pt x="6252" y="9889"/>
                </a:cubicBezTo>
                <a:cubicBezTo>
                  <a:pt x="6371" y="10329"/>
                  <a:pt x="6478" y="10794"/>
                  <a:pt x="6573" y="11258"/>
                </a:cubicBezTo>
                <a:cubicBezTo>
                  <a:pt x="8919" y="10020"/>
                  <a:pt x="9181" y="7055"/>
                  <a:pt x="7931" y="4924"/>
                </a:cubicBezTo>
                <a:cubicBezTo>
                  <a:pt x="7180" y="3674"/>
                  <a:pt x="6073" y="2745"/>
                  <a:pt x="4894" y="1947"/>
                </a:cubicBezTo>
                <a:cubicBezTo>
                  <a:pt x="4216" y="1495"/>
                  <a:pt x="3513" y="1078"/>
                  <a:pt x="2835" y="614"/>
                </a:cubicBezTo>
                <a:cubicBezTo>
                  <a:pt x="2465" y="350"/>
                  <a:pt x="2048" y="1"/>
                  <a:pt x="1567" y="1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0" name="Google Shape;6890;p36"/>
          <p:cNvSpPr/>
          <p:nvPr/>
        </p:nvSpPr>
        <p:spPr>
          <a:xfrm>
            <a:off x="2089797" y="4580355"/>
            <a:ext cx="226338" cy="477534"/>
          </a:xfrm>
          <a:custGeom>
            <a:rect b="b" l="l" r="r" t="t"/>
            <a:pathLst>
              <a:path extrusionOk="0" h="15119" w="7166">
                <a:moveTo>
                  <a:pt x="1082" y="0"/>
                </a:moveTo>
                <a:cubicBezTo>
                  <a:pt x="837" y="0"/>
                  <a:pt x="632" y="266"/>
                  <a:pt x="724" y="531"/>
                </a:cubicBezTo>
                <a:cubicBezTo>
                  <a:pt x="926" y="1139"/>
                  <a:pt x="1295" y="1722"/>
                  <a:pt x="1665" y="2282"/>
                </a:cubicBezTo>
                <a:cubicBezTo>
                  <a:pt x="1474" y="2139"/>
                  <a:pt x="1248" y="2043"/>
                  <a:pt x="1010" y="2008"/>
                </a:cubicBezTo>
                <a:cubicBezTo>
                  <a:pt x="1000" y="2006"/>
                  <a:pt x="990" y="2005"/>
                  <a:pt x="981" y="2005"/>
                </a:cubicBezTo>
                <a:cubicBezTo>
                  <a:pt x="853" y="2005"/>
                  <a:pt x="763" y="2148"/>
                  <a:pt x="807" y="2270"/>
                </a:cubicBezTo>
                <a:cubicBezTo>
                  <a:pt x="962" y="2627"/>
                  <a:pt x="1295" y="2865"/>
                  <a:pt x="1605" y="3091"/>
                </a:cubicBezTo>
                <a:lnTo>
                  <a:pt x="2605" y="3829"/>
                </a:lnTo>
                <a:cubicBezTo>
                  <a:pt x="2819" y="4246"/>
                  <a:pt x="3022" y="4675"/>
                  <a:pt x="3212" y="5103"/>
                </a:cubicBezTo>
                <a:cubicBezTo>
                  <a:pt x="2522" y="4544"/>
                  <a:pt x="1796" y="4008"/>
                  <a:pt x="1010" y="3782"/>
                </a:cubicBezTo>
                <a:cubicBezTo>
                  <a:pt x="990" y="3772"/>
                  <a:pt x="971" y="3768"/>
                  <a:pt x="953" y="3768"/>
                </a:cubicBezTo>
                <a:cubicBezTo>
                  <a:pt x="861" y="3768"/>
                  <a:pt x="795" y="3883"/>
                  <a:pt x="855" y="3972"/>
                </a:cubicBezTo>
                <a:cubicBezTo>
                  <a:pt x="1510" y="4877"/>
                  <a:pt x="2629" y="5496"/>
                  <a:pt x="3617" y="6092"/>
                </a:cubicBezTo>
                <a:cubicBezTo>
                  <a:pt x="3748" y="6437"/>
                  <a:pt x="3879" y="6782"/>
                  <a:pt x="3998" y="7127"/>
                </a:cubicBezTo>
                <a:cubicBezTo>
                  <a:pt x="4165" y="7651"/>
                  <a:pt x="4320" y="8187"/>
                  <a:pt x="4463" y="8723"/>
                </a:cubicBezTo>
                <a:cubicBezTo>
                  <a:pt x="4010" y="8175"/>
                  <a:pt x="3510" y="7663"/>
                  <a:pt x="2962" y="7199"/>
                </a:cubicBezTo>
                <a:cubicBezTo>
                  <a:pt x="2248" y="6580"/>
                  <a:pt x="1236" y="5651"/>
                  <a:pt x="248" y="5651"/>
                </a:cubicBezTo>
                <a:cubicBezTo>
                  <a:pt x="242" y="5651"/>
                  <a:pt x="237" y="5650"/>
                  <a:pt x="232" y="5650"/>
                </a:cubicBezTo>
                <a:cubicBezTo>
                  <a:pt x="87" y="5650"/>
                  <a:pt x="1" y="5810"/>
                  <a:pt x="81" y="5925"/>
                </a:cubicBezTo>
                <a:cubicBezTo>
                  <a:pt x="545" y="6723"/>
                  <a:pt x="1605" y="7211"/>
                  <a:pt x="2308" y="7794"/>
                </a:cubicBezTo>
                <a:cubicBezTo>
                  <a:pt x="3189" y="8520"/>
                  <a:pt x="3998" y="9318"/>
                  <a:pt x="4736" y="10187"/>
                </a:cubicBezTo>
                <a:cubicBezTo>
                  <a:pt x="4760" y="10223"/>
                  <a:pt x="4784" y="10247"/>
                  <a:pt x="4820" y="10271"/>
                </a:cubicBezTo>
                <a:lnTo>
                  <a:pt x="4820" y="10283"/>
                </a:lnTo>
                <a:cubicBezTo>
                  <a:pt x="4855" y="10461"/>
                  <a:pt x="4891" y="10640"/>
                  <a:pt x="4927" y="10830"/>
                </a:cubicBezTo>
                <a:cubicBezTo>
                  <a:pt x="5153" y="12116"/>
                  <a:pt x="5367" y="13450"/>
                  <a:pt x="4713" y="14652"/>
                </a:cubicBezTo>
                <a:cubicBezTo>
                  <a:pt x="4586" y="14888"/>
                  <a:pt x="4836" y="15118"/>
                  <a:pt x="5060" y="15118"/>
                </a:cubicBezTo>
                <a:cubicBezTo>
                  <a:pt x="5152" y="15118"/>
                  <a:pt x="5240" y="15079"/>
                  <a:pt x="5296" y="14986"/>
                </a:cubicBezTo>
                <a:cubicBezTo>
                  <a:pt x="6153" y="13557"/>
                  <a:pt x="6082" y="11699"/>
                  <a:pt x="5737" y="9949"/>
                </a:cubicBezTo>
                <a:cubicBezTo>
                  <a:pt x="5665" y="9497"/>
                  <a:pt x="5546" y="9044"/>
                  <a:pt x="5427" y="8604"/>
                </a:cubicBezTo>
                <a:cubicBezTo>
                  <a:pt x="5784" y="8175"/>
                  <a:pt x="6094" y="7735"/>
                  <a:pt x="6379" y="7258"/>
                </a:cubicBezTo>
                <a:cubicBezTo>
                  <a:pt x="6701" y="6746"/>
                  <a:pt x="7165" y="6151"/>
                  <a:pt x="7082" y="5520"/>
                </a:cubicBezTo>
                <a:cubicBezTo>
                  <a:pt x="7057" y="5396"/>
                  <a:pt x="6952" y="5318"/>
                  <a:pt x="6838" y="5318"/>
                </a:cubicBezTo>
                <a:cubicBezTo>
                  <a:pt x="6788" y="5318"/>
                  <a:pt x="6736" y="5333"/>
                  <a:pt x="6689" y="5365"/>
                </a:cubicBezTo>
                <a:cubicBezTo>
                  <a:pt x="6165" y="5722"/>
                  <a:pt x="5975" y="6520"/>
                  <a:pt x="5653" y="7056"/>
                </a:cubicBezTo>
                <a:cubicBezTo>
                  <a:pt x="5510" y="7294"/>
                  <a:pt x="5356" y="7508"/>
                  <a:pt x="5189" y="7735"/>
                </a:cubicBezTo>
                <a:cubicBezTo>
                  <a:pt x="5165" y="7651"/>
                  <a:pt x="5141" y="7568"/>
                  <a:pt x="5117" y="7497"/>
                </a:cubicBezTo>
                <a:cubicBezTo>
                  <a:pt x="4939" y="6877"/>
                  <a:pt x="4736" y="6270"/>
                  <a:pt x="4498" y="5675"/>
                </a:cubicBezTo>
                <a:cubicBezTo>
                  <a:pt x="4832" y="5425"/>
                  <a:pt x="5129" y="5127"/>
                  <a:pt x="5367" y="4806"/>
                </a:cubicBezTo>
                <a:cubicBezTo>
                  <a:pt x="5665" y="4401"/>
                  <a:pt x="6106" y="3782"/>
                  <a:pt x="5844" y="3294"/>
                </a:cubicBezTo>
                <a:cubicBezTo>
                  <a:pt x="5805" y="3193"/>
                  <a:pt x="5716" y="3137"/>
                  <a:pt x="5622" y="3137"/>
                </a:cubicBezTo>
                <a:cubicBezTo>
                  <a:pt x="5572" y="3137"/>
                  <a:pt x="5520" y="3153"/>
                  <a:pt x="5475" y="3186"/>
                </a:cubicBezTo>
                <a:cubicBezTo>
                  <a:pt x="5105" y="3436"/>
                  <a:pt x="5070" y="3960"/>
                  <a:pt x="4844" y="4341"/>
                </a:cubicBezTo>
                <a:cubicBezTo>
                  <a:pt x="4677" y="4603"/>
                  <a:pt x="4486" y="4853"/>
                  <a:pt x="4260" y="5068"/>
                </a:cubicBezTo>
                <a:cubicBezTo>
                  <a:pt x="4046" y="4556"/>
                  <a:pt x="3820" y="4056"/>
                  <a:pt x="3570" y="3556"/>
                </a:cubicBezTo>
                <a:cubicBezTo>
                  <a:pt x="3510" y="3425"/>
                  <a:pt x="3439" y="3282"/>
                  <a:pt x="3367" y="3139"/>
                </a:cubicBezTo>
                <a:cubicBezTo>
                  <a:pt x="3486" y="2960"/>
                  <a:pt x="3581" y="2770"/>
                  <a:pt x="3653" y="2567"/>
                </a:cubicBezTo>
                <a:cubicBezTo>
                  <a:pt x="3784" y="2246"/>
                  <a:pt x="3986" y="1782"/>
                  <a:pt x="3736" y="1496"/>
                </a:cubicBezTo>
                <a:cubicBezTo>
                  <a:pt x="3694" y="1432"/>
                  <a:pt x="3622" y="1398"/>
                  <a:pt x="3551" y="1398"/>
                </a:cubicBezTo>
                <a:cubicBezTo>
                  <a:pt x="3502" y="1398"/>
                  <a:pt x="3454" y="1414"/>
                  <a:pt x="3415" y="1448"/>
                </a:cubicBezTo>
                <a:cubicBezTo>
                  <a:pt x="3141" y="1627"/>
                  <a:pt x="3153" y="2032"/>
                  <a:pt x="3034" y="2317"/>
                </a:cubicBezTo>
                <a:lnTo>
                  <a:pt x="2998" y="2401"/>
                </a:lnTo>
                <a:cubicBezTo>
                  <a:pt x="2558" y="1520"/>
                  <a:pt x="2010" y="615"/>
                  <a:pt x="1307" y="79"/>
                </a:cubicBezTo>
                <a:cubicBezTo>
                  <a:pt x="1233" y="24"/>
                  <a:pt x="1156" y="0"/>
                  <a:pt x="1082" y="0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1" name="Google Shape;6891;p36"/>
          <p:cNvSpPr/>
          <p:nvPr/>
        </p:nvSpPr>
        <p:spPr>
          <a:xfrm>
            <a:off x="2350689" y="3958951"/>
            <a:ext cx="70371" cy="54926"/>
          </a:xfrm>
          <a:custGeom>
            <a:rect b="b" l="l" r="r" t="t"/>
            <a:pathLst>
              <a:path extrusionOk="0" h="1739" w="2228">
                <a:moveTo>
                  <a:pt x="1108" y="1"/>
                </a:moveTo>
                <a:cubicBezTo>
                  <a:pt x="1" y="1"/>
                  <a:pt x="1" y="1739"/>
                  <a:pt x="1108" y="1739"/>
                </a:cubicBezTo>
                <a:cubicBezTo>
                  <a:pt x="2227" y="1739"/>
                  <a:pt x="2227" y="1"/>
                  <a:pt x="1108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2" name="Google Shape;6892;p36"/>
          <p:cNvSpPr/>
          <p:nvPr/>
        </p:nvSpPr>
        <p:spPr>
          <a:xfrm>
            <a:off x="2670139" y="3701660"/>
            <a:ext cx="67181" cy="58906"/>
          </a:xfrm>
          <a:custGeom>
            <a:rect b="b" l="l" r="r" t="t"/>
            <a:pathLst>
              <a:path extrusionOk="0" h="1865" w="2127">
                <a:moveTo>
                  <a:pt x="1215" y="0"/>
                </a:moveTo>
                <a:cubicBezTo>
                  <a:pt x="600" y="0"/>
                  <a:pt x="1" y="643"/>
                  <a:pt x="388" y="1360"/>
                </a:cubicBezTo>
                <a:cubicBezTo>
                  <a:pt x="400" y="1384"/>
                  <a:pt x="412" y="1408"/>
                  <a:pt x="424" y="1431"/>
                </a:cubicBezTo>
                <a:cubicBezTo>
                  <a:pt x="495" y="1562"/>
                  <a:pt x="602" y="1670"/>
                  <a:pt x="733" y="1741"/>
                </a:cubicBezTo>
                <a:cubicBezTo>
                  <a:pt x="873" y="1825"/>
                  <a:pt x="1026" y="1864"/>
                  <a:pt x="1177" y="1864"/>
                </a:cubicBezTo>
                <a:cubicBezTo>
                  <a:pt x="1477" y="1864"/>
                  <a:pt x="1770" y="1708"/>
                  <a:pt x="1936" y="1431"/>
                </a:cubicBezTo>
                <a:cubicBezTo>
                  <a:pt x="1948" y="1408"/>
                  <a:pt x="1960" y="1384"/>
                  <a:pt x="1960" y="1360"/>
                </a:cubicBezTo>
                <a:cubicBezTo>
                  <a:pt x="2126" y="1074"/>
                  <a:pt x="2126" y="717"/>
                  <a:pt x="1960" y="431"/>
                </a:cubicBezTo>
                <a:cubicBezTo>
                  <a:pt x="1765" y="127"/>
                  <a:pt x="1489" y="0"/>
                  <a:pt x="121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3" name="Google Shape;6893;p36"/>
          <p:cNvSpPr/>
          <p:nvPr/>
        </p:nvSpPr>
        <p:spPr>
          <a:xfrm>
            <a:off x="3003519" y="3568592"/>
            <a:ext cx="62475" cy="48546"/>
          </a:xfrm>
          <a:custGeom>
            <a:rect b="b" l="l" r="r" t="t"/>
            <a:pathLst>
              <a:path extrusionOk="0" h="1537" w="1978">
                <a:moveTo>
                  <a:pt x="989" y="1"/>
                </a:moveTo>
                <a:cubicBezTo>
                  <a:pt x="1" y="1"/>
                  <a:pt x="1" y="1537"/>
                  <a:pt x="989" y="1537"/>
                </a:cubicBezTo>
                <a:cubicBezTo>
                  <a:pt x="1977" y="1537"/>
                  <a:pt x="1977" y="1"/>
                  <a:pt x="989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4" name="Google Shape;6894;p36"/>
          <p:cNvSpPr/>
          <p:nvPr/>
        </p:nvSpPr>
        <p:spPr>
          <a:xfrm>
            <a:off x="1815923" y="3372513"/>
            <a:ext cx="126403" cy="111495"/>
          </a:xfrm>
          <a:custGeom>
            <a:rect b="b" l="l" r="r" t="t"/>
            <a:pathLst>
              <a:path extrusionOk="0" h="3530" w="4002">
                <a:moveTo>
                  <a:pt x="2117" y="1"/>
                </a:moveTo>
                <a:cubicBezTo>
                  <a:pt x="1957" y="1"/>
                  <a:pt x="1784" y="43"/>
                  <a:pt x="1596" y="137"/>
                </a:cubicBezTo>
                <a:cubicBezTo>
                  <a:pt x="977" y="446"/>
                  <a:pt x="596" y="1208"/>
                  <a:pt x="358" y="1827"/>
                </a:cubicBezTo>
                <a:cubicBezTo>
                  <a:pt x="156" y="2351"/>
                  <a:pt x="37" y="2911"/>
                  <a:pt x="1" y="3470"/>
                </a:cubicBezTo>
                <a:cubicBezTo>
                  <a:pt x="358" y="3125"/>
                  <a:pt x="953" y="2947"/>
                  <a:pt x="1382" y="2887"/>
                </a:cubicBezTo>
                <a:cubicBezTo>
                  <a:pt x="1560" y="2864"/>
                  <a:pt x="1739" y="2852"/>
                  <a:pt x="1918" y="2852"/>
                </a:cubicBezTo>
                <a:cubicBezTo>
                  <a:pt x="2565" y="2852"/>
                  <a:pt x="3211" y="3003"/>
                  <a:pt x="3799" y="3292"/>
                </a:cubicBezTo>
                <a:cubicBezTo>
                  <a:pt x="3859" y="3328"/>
                  <a:pt x="3918" y="3387"/>
                  <a:pt x="3942" y="3459"/>
                </a:cubicBezTo>
                <a:cubicBezTo>
                  <a:pt x="3966" y="3482"/>
                  <a:pt x="3978" y="3506"/>
                  <a:pt x="4001" y="3530"/>
                </a:cubicBezTo>
                <a:cubicBezTo>
                  <a:pt x="3966" y="2875"/>
                  <a:pt x="3811" y="2244"/>
                  <a:pt x="3549" y="1649"/>
                </a:cubicBezTo>
                <a:cubicBezTo>
                  <a:pt x="3259" y="797"/>
                  <a:pt x="2811" y="1"/>
                  <a:pt x="2117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5" name="Google Shape;6895;p36"/>
          <p:cNvSpPr/>
          <p:nvPr/>
        </p:nvSpPr>
        <p:spPr>
          <a:xfrm>
            <a:off x="1806921" y="3462593"/>
            <a:ext cx="139922" cy="68824"/>
          </a:xfrm>
          <a:custGeom>
            <a:rect b="b" l="l" r="r" t="t"/>
            <a:pathLst>
              <a:path extrusionOk="0" h="2179" w="4430">
                <a:moveTo>
                  <a:pt x="2208" y="0"/>
                </a:moveTo>
                <a:cubicBezTo>
                  <a:pt x="2028" y="0"/>
                  <a:pt x="1848" y="12"/>
                  <a:pt x="1667" y="35"/>
                </a:cubicBezTo>
                <a:cubicBezTo>
                  <a:pt x="1238" y="95"/>
                  <a:pt x="643" y="273"/>
                  <a:pt x="298" y="618"/>
                </a:cubicBezTo>
                <a:cubicBezTo>
                  <a:pt x="119" y="785"/>
                  <a:pt x="12" y="1023"/>
                  <a:pt x="12" y="1273"/>
                </a:cubicBezTo>
                <a:cubicBezTo>
                  <a:pt x="0" y="2107"/>
                  <a:pt x="1191" y="2178"/>
                  <a:pt x="1798" y="2178"/>
                </a:cubicBezTo>
                <a:lnTo>
                  <a:pt x="1834" y="2178"/>
                </a:lnTo>
                <a:cubicBezTo>
                  <a:pt x="1834" y="1678"/>
                  <a:pt x="1893" y="1178"/>
                  <a:pt x="2000" y="690"/>
                </a:cubicBezTo>
                <a:cubicBezTo>
                  <a:pt x="2035" y="526"/>
                  <a:pt x="2171" y="449"/>
                  <a:pt x="2311" y="449"/>
                </a:cubicBezTo>
                <a:cubicBezTo>
                  <a:pt x="2456" y="449"/>
                  <a:pt x="2607" y="532"/>
                  <a:pt x="2655" y="690"/>
                </a:cubicBezTo>
                <a:cubicBezTo>
                  <a:pt x="2774" y="1142"/>
                  <a:pt x="2858" y="1607"/>
                  <a:pt x="2905" y="2083"/>
                </a:cubicBezTo>
                <a:cubicBezTo>
                  <a:pt x="3477" y="1964"/>
                  <a:pt x="4025" y="1726"/>
                  <a:pt x="4310" y="1297"/>
                </a:cubicBezTo>
                <a:cubicBezTo>
                  <a:pt x="4429" y="1107"/>
                  <a:pt x="4429" y="857"/>
                  <a:pt x="4286" y="678"/>
                </a:cubicBezTo>
                <a:cubicBezTo>
                  <a:pt x="4275" y="654"/>
                  <a:pt x="4251" y="630"/>
                  <a:pt x="4239" y="607"/>
                </a:cubicBezTo>
                <a:cubicBezTo>
                  <a:pt x="4203" y="535"/>
                  <a:pt x="4155" y="476"/>
                  <a:pt x="4084" y="440"/>
                </a:cubicBezTo>
                <a:cubicBezTo>
                  <a:pt x="3496" y="151"/>
                  <a:pt x="2858" y="0"/>
                  <a:pt x="2208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6" name="Google Shape;6896;p36"/>
          <p:cNvSpPr/>
          <p:nvPr/>
        </p:nvSpPr>
        <p:spPr>
          <a:xfrm>
            <a:off x="1862574" y="3476459"/>
            <a:ext cx="47409" cy="142006"/>
          </a:xfrm>
          <a:custGeom>
            <a:rect b="b" l="l" r="r" t="t"/>
            <a:pathLst>
              <a:path extrusionOk="0" h="4496" w="1501">
                <a:moveTo>
                  <a:pt x="549" y="1"/>
                </a:moveTo>
                <a:cubicBezTo>
                  <a:pt x="409" y="1"/>
                  <a:pt x="274" y="81"/>
                  <a:pt x="238" y="251"/>
                </a:cubicBezTo>
                <a:cubicBezTo>
                  <a:pt x="131" y="739"/>
                  <a:pt x="72" y="1227"/>
                  <a:pt x="72" y="1739"/>
                </a:cubicBezTo>
                <a:cubicBezTo>
                  <a:pt x="72" y="1965"/>
                  <a:pt x="72" y="2203"/>
                  <a:pt x="84" y="2442"/>
                </a:cubicBezTo>
                <a:cubicBezTo>
                  <a:pt x="107" y="3061"/>
                  <a:pt x="0" y="3930"/>
                  <a:pt x="488" y="4382"/>
                </a:cubicBezTo>
                <a:cubicBezTo>
                  <a:pt x="570" y="4459"/>
                  <a:pt x="673" y="4496"/>
                  <a:pt x="774" y="4496"/>
                </a:cubicBezTo>
                <a:cubicBezTo>
                  <a:pt x="911" y="4496"/>
                  <a:pt x="1044" y="4429"/>
                  <a:pt x="1120" y="4299"/>
                </a:cubicBezTo>
                <a:cubicBezTo>
                  <a:pt x="1501" y="3787"/>
                  <a:pt x="1262" y="2930"/>
                  <a:pt x="1203" y="2323"/>
                </a:cubicBezTo>
                <a:cubicBezTo>
                  <a:pt x="1191" y="2096"/>
                  <a:pt x="1167" y="1858"/>
                  <a:pt x="1143" y="1620"/>
                </a:cubicBezTo>
                <a:cubicBezTo>
                  <a:pt x="1096" y="1156"/>
                  <a:pt x="1012" y="691"/>
                  <a:pt x="893" y="251"/>
                </a:cubicBezTo>
                <a:cubicBezTo>
                  <a:pt x="845" y="87"/>
                  <a:pt x="695" y="1"/>
                  <a:pt x="549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7" name="Google Shape;6897;p36"/>
          <p:cNvSpPr/>
          <p:nvPr/>
        </p:nvSpPr>
        <p:spPr>
          <a:xfrm>
            <a:off x="3550319" y="3479112"/>
            <a:ext cx="62096" cy="48546"/>
          </a:xfrm>
          <a:custGeom>
            <a:rect b="b" l="l" r="r" t="t"/>
            <a:pathLst>
              <a:path extrusionOk="0" h="1537" w="1966">
                <a:moveTo>
                  <a:pt x="989" y="0"/>
                </a:moveTo>
                <a:cubicBezTo>
                  <a:pt x="1" y="0"/>
                  <a:pt x="1" y="1536"/>
                  <a:pt x="989" y="1536"/>
                </a:cubicBezTo>
                <a:cubicBezTo>
                  <a:pt x="1965" y="1536"/>
                  <a:pt x="1965" y="0"/>
                  <a:pt x="989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8" name="Google Shape;6898;p36"/>
          <p:cNvSpPr/>
          <p:nvPr/>
        </p:nvSpPr>
        <p:spPr>
          <a:xfrm>
            <a:off x="2539851" y="4813168"/>
            <a:ext cx="684826" cy="685047"/>
          </a:xfrm>
          <a:custGeom>
            <a:rect b="b" l="l" r="r" t="t"/>
            <a:pathLst>
              <a:path extrusionOk="0" h="21689" w="21682">
                <a:moveTo>
                  <a:pt x="8907" y="1"/>
                </a:moveTo>
                <a:cubicBezTo>
                  <a:pt x="6894" y="1"/>
                  <a:pt x="5570" y="2179"/>
                  <a:pt x="5680" y="4197"/>
                </a:cubicBezTo>
                <a:cubicBezTo>
                  <a:pt x="5102" y="3935"/>
                  <a:pt x="4486" y="3753"/>
                  <a:pt x="3879" y="3753"/>
                </a:cubicBezTo>
                <a:cubicBezTo>
                  <a:pt x="3411" y="3753"/>
                  <a:pt x="2948" y="3862"/>
                  <a:pt x="2513" y="4126"/>
                </a:cubicBezTo>
                <a:cubicBezTo>
                  <a:pt x="1203" y="4912"/>
                  <a:pt x="501" y="6793"/>
                  <a:pt x="286" y="8246"/>
                </a:cubicBezTo>
                <a:cubicBezTo>
                  <a:pt x="0" y="10031"/>
                  <a:pt x="536" y="11758"/>
                  <a:pt x="2072" y="12794"/>
                </a:cubicBezTo>
                <a:cubicBezTo>
                  <a:pt x="2251" y="12913"/>
                  <a:pt x="2441" y="13032"/>
                  <a:pt x="2632" y="13115"/>
                </a:cubicBezTo>
                <a:cubicBezTo>
                  <a:pt x="1679" y="14473"/>
                  <a:pt x="1215" y="16270"/>
                  <a:pt x="2156" y="17771"/>
                </a:cubicBezTo>
                <a:cubicBezTo>
                  <a:pt x="2798" y="18783"/>
                  <a:pt x="3930" y="19318"/>
                  <a:pt x="5096" y="19473"/>
                </a:cubicBezTo>
                <a:cubicBezTo>
                  <a:pt x="5356" y="19519"/>
                  <a:pt x="5622" y="19543"/>
                  <a:pt x="5888" y="19543"/>
                </a:cubicBezTo>
                <a:cubicBezTo>
                  <a:pt x="6170" y="19543"/>
                  <a:pt x="6452" y="19516"/>
                  <a:pt x="6728" y="19461"/>
                </a:cubicBezTo>
                <a:cubicBezTo>
                  <a:pt x="6882" y="19437"/>
                  <a:pt x="7025" y="19390"/>
                  <a:pt x="7180" y="19354"/>
                </a:cubicBezTo>
                <a:cubicBezTo>
                  <a:pt x="7347" y="19771"/>
                  <a:pt x="7620" y="20140"/>
                  <a:pt x="7978" y="20414"/>
                </a:cubicBezTo>
                <a:cubicBezTo>
                  <a:pt x="8424" y="21106"/>
                  <a:pt x="9194" y="21521"/>
                  <a:pt x="10015" y="21521"/>
                </a:cubicBezTo>
                <a:cubicBezTo>
                  <a:pt x="10026" y="21521"/>
                  <a:pt x="10038" y="21521"/>
                  <a:pt x="10049" y="21521"/>
                </a:cubicBezTo>
                <a:cubicBezTo>
                  <a:pt x="10466" y="21521"/>
                  <a:pt x="10871" y="21390"/>
                  <a:pt x="11216" y="21164"/>
                </a:cubicBezTo>
                <a:cubicBezTo>
                  <a:pt x="11192" y="20735"/>
                  <a:pt x="11180" y="20295"/>
                  <a:pt x="11157" y="19866"/>
                </a:cubicBezTo>
                <a:cubicBezTo>
                  <a:pt x="10276" y="19652"/>
                  <a:pt x="9371" y="19021"/>
                  <a:pt x="8716" y="18473"/>
                </a:cubicBezTo>
                <a:cubicBezTo>
                  <a:pt x="8621" y="18604"/>
                  <a:pt x="8466" y="18687"/>
                  <a:pt x="8311" y="18687"/>
                </a:cubicBezTo>
                <a:cubicBezTo>
                  <a:pt x="6775" y="18556"/>
                  <a:pt x="5299" y="17651"/>
                  <a:pt x="4644" y="16247"/>
                </a:cubicBezTo>
                <a:cubicBezTo>
                  <a:pt x="4546" y="16034"/>
                  <a:pt x="4720" y="15794"/>
                  <a:pt x="4913" y="15794"/>
                </a:cubicBezTo>
                <a:cubicBezTo>
                  <a:pt x="4979" y="15794"/>
                  <a:pt x="5047" y="15823"/>
                  <a:pt x="5108" y="15889"/>
                </a:cubicBezTo>
                <a:cubicBezTo>
                  <a:pt x="5787" y="16639"/>
                  <a:pt x="6597" y="17270"/>
                  <a:pt x="7585" y="17568"/>
                </a:cubicBezTo>
                <a:cubicBezTo>
                  <a:pt x="7644" y="17580"/>
                  <a:pt x="7728" y="17604"/>
                  <a:pt x="7811" y="17616"/>
                </a:cubicBezTo>
                <a:cubicBezTo>
                  <a:pt x="7216" y="16937"/>
                  <a:pt x="6763" y="16139"/>
                  <a:pt x="6477" y="15282"/>
                </a:cubicBezTo>
                <a:cubicBezTo>
                  <a:pt x="6477" y="15270"/>
                  <a:pt x="6477" y="15258"/>
                  <a:pt x="6466" y="15258"/>
                </a:cubicBezTo>
                <a:cubicBezTo>
                  <a:pt x="6466" y="15223"/>
                  <a:pt x="6454" y="15199"/>
                  <a:pt x="6442" y="15175"/>
                </a:cubicBezTo>
                <a:cubicBezTo>
                  <a:pt x="6395" y="15027"/>
                  <a:pt x="6516" y="14925"/>
                  <a:pt x="6639" y="14925"/>
                </a:cubicBezTo>
                <a:cubicBezTo>
                  <a:pt x="6704" y="14925"/>
                  <a:pt x="6770" y="14954"/>
                  <a:pt x="6811" y="15020"/>
                </a:cubicBezTo>
                <a:cubicBezTo>
                  <a:pt x="7442" y="16020"/>
                  <a:pt x="8252" y="16901"/>
                  <a:pt x="9192" y="17604"/>
                </a:cubicBezTo>
                <a:cubicBezTo>
                  <a:pt x="9621" y="17913"/>
                  <a:pt x="10061" y="18187"/>
                  <a:pt x="10538" y="18413"/>
                </a:cubicBezTo>
                <a:cubicBezTo>
                  <a:pt x="10716" y="18497"/>
                  <a:pt x="10907" y="18568"/>
                  <a:pt x="11097" y="18628"/>
                </a:cubicBezTo>
                <a:cubicBezTo>
                  <a:pt x="11038" y="17211"/>
                  <a:pt x="10966" y="15782"/>
                  <a:pt x="10895" y="14353"/>
                </a:cubicBezTo>
                <a:cubicBezTo>
                  <a:pt x="10571" y="14444"/>
                  <a:pt x="10239" y="14489"/>
                  <a:pt x="9906" y="14489"/>
                </a:cubicBezTo>
                <a:cubicBezTo>
                  <a:pt x="9542" y="14489"/>
                  <a:pt x="9178" y="14435"/>
                  <a:pt x="8823" y="14330"/>
                </a:cubicBezTo>
                <a:cubicBezTo>
                  <a:pt x="8755" y="14369"/>
                  <a:pt x="8679" y="14388"/>
                  <a:pt x="8603" y="14388"/>
                </a:cubicBezTo>
                <a:cubicBezTo>
                  <a:pt x="8493" y="14388"/>
                  <a:pt x="8384" y="14348"/>
                  <a:pt x="8299" y="14270"/>
                </a:cubicBezTo>
                <a:cubicBezTo>
                  <a:pt x="8216" y="14211"/>
                  <a:pt x="8132" y="14127"/>
                  <a:pt x="8049" y="14056"/>
                </a:cubicBezTo>
                <a:cubicBezTo>
                  <a:pt x="7585" y="13853"/>
                  <a:pt x="7132" y="13580"/>
                  <a:pt x="6728" y="13270"/>
                </a:cubicBezTo>
                <a:cubicBezTo>
                  <a:pt x="5084" y="11972"/>
                  <a:pt x="4227" y="9996"/>
                  <a:pt x="3501" y="8091"/>
                </a:cubicBezTo>
                <a:cubicBezTo>
                  <a:pt x="3414" y="7871"/>
                  <a:pt x="3618" y="7703"/>
                  <a:pt x="3812" y="7703"/>
                </a:cubicBezTo>
                <a:cubicBezTo>
                  <a:pt x="3911" y="7703"/>
                  <a:pt x="4008" y="7747"/>
                  <a:pt x="4061" y="7853"/>
                </a:cubicBezTo>
                <a:cubicBezTo>
                  <a:pt x="4834" y="9341"/>
                  <a:pt x="5596" y="10948"/>
                  <a:pt x="6835" y="12103"/>
                </a:cubicBezTo>
                <a:lnTo>
                  <a:pt x="6847" y="12115"/>
                </a:lnTo>
                <a:cubicBezTo>
                  <a:pt x="6489" y="11222"/>
                  <a:pt x="6287" y="10258"/>
                  <a:pt x="6323" y="9484"/>
                </a:cubicBezTo>
                <a:cubicBezTo>
                  <a:pt x="6323" y="9365"/>
                  <a:pt x="6394" y="9246"/>
                  <a:pt x="6513" y="9210"/>
                </a:cubicBezTo>
                <a:cubicBezTo>
                  <a:pt x="6485" y="9181"/>
                  <a:pt x="6473" y="9140"/>
                  <a:pt x="6482" y="9140"/>
                </a:cubicBezTo>
                <a:cubicBezTo>
                  <a:pt x="6487" y="9140"/>
                  <a:pt x="6501" y="9158"/>
                  <a:pt x="6525" y="9210"/>
                </a:cubicBezTo>
                <a:cubicBezTo>
                  <a:pt x="6563" y="9194"/>
                  <a:pt x="6603" y="9186"/>
                  <a:pt x="6642" y="9186"/>
                </a:cubicBezTo>
                <a:cubicBezTo>
                  <a:pt x="6772" y="9186"/>
                  <a:pt x="6896" y="9272"/>
                  <a:pt x="6942" y="9400"/>
                </a:cubicBezTo>
                <a:cubicBezTo>
                  <a:pt x="7204" y="10210"/>
                  <a:pt x="7359" y="11008"/>
                  <a:pt x="7740" y="11770"/>
                </a:cubicBezTo>
                <a:cubicBezTo>
                  <a:pt x="7990" y="12282"/>
                  <a:pt x="8335" y="12734"/>
                  <a:pt x="8656" y="13199"/>
                </a:cubicBezTo>
                <a:cubicBezTo>
                  <a:pt x="9174" y="13345"/>
                  <a:pt x="9705" y="13423"/>
                  <a:pt x="10238" y="13423"/>
                </a:cubicBezTo>
                <a:cubicBezTo>
                  <a:pt x="10441" y="13423"/>
                  <a:pt x="10644" y="13412"/>
                  <a:pt x="10847" y="13389"/>
                </a:cubicBezTo>
                <a:cubicBezTo>
                  <a:pt x="10799" y="12484"/>
                  <a:pt x="10764" y="11591"/>
                  <a:pt x="10716" y="10686"/>
                </a:cubicBezTo>
                <a:cubicBezTo>
                  <a:pt x="8966" y="10401"/>
                  <a:pt x="7656" y="8912"/>
                  <a:pt x="7609" y="7126"/>
                </a:cubicBezTo>
                <a:cubicBezTo>
                  <a:pt x="7609" y="6905"/>
                  <a:pt x="7808" y="6775"/>
                  <a:pt x="7995" y="6775"/>
                </a:cubicBezTo>
                <a:cubicBezTo>
                  <a:pt x="8141" y="6775"/>
                  <a:pt x="8280" y="6854"/>
                  <a:pt x="8311" y="7031"/>
                </a:cubicBezTo>
                <a:cubicBezTo>
                  <a:pt x="8513" y="8150"/>
                  <a:pt x="9287" y="9091"/>
                  <a:pt x="10347" y="9508"/>
                </a:cubicBezTo>
                <a:cubicBezTo>
                  <a:pt x="10454" y="9543"/>
                  <a:pt x="10561" y="9555"/>
                  <a:pt x="10680" y="9567"/>
                </a:cubicBezTo>
                <a:cubicBezTo>
                  <a:pt x="10645" y="8615"/>
                  <a:pt x="10621" y="7674"/>
                  <a:pt x="10621" y="6722"/>
                </a:cubicBezTo>
                <a:cubicBezTo>
                  <a:pt x="10609" y="6495"/>
                  <a:pt x="10609" y="6269"/>
                  <a:pt x="10621" y="6031"/>
                </a:cubicBezTo>
                <a:lnTo>
                  <a:pt x="10621" y="5817"/>
                </a:lnTo>
                <a:cubicBezTo>
                  <a:pt x="9549" y="5305"/>
                  <a:pt x="8871" y="4233"/>
                  <a:pt x="8883" y="3054"/>
                </a:cubicBezTo>
                <a:cubicBezTo>
                  <a:pt x="8883" y="2843"/>
                  <a:pt x="9027" y="2742"/>
                  <a:pt x="9180" y="2742"/>
                </a:cubicBezTo>
                <a:cubicBezTo>
                  <a:pt x="9336" y="2742"/>
                  <a:pt x="9501" y="2849"/>
                  <a:pt x="9525" y="3054"/>
                </a:cubicBezTo>
                <a:cubicBezTo>
                  <a:pt x="9609" y="3816"/>
                  <a:pt x="10037" y="4507"/>
                  <a:pt x="10692" y="4924"/>
                </a:cubicBezTo>
                <a:cubicBezTo>
                  <a:pt x="10740" y="4066"/>
                  <a:pt x="10847" y="3221"/>
                  <a:pt x="11014" y="2376"/>
                </a:cubicBezTo>
                <a:cubicBezTo>
                  <a:pt x="11045" y="2203"/>
                  <a:pt x="11190" y="2124"/>
                  <a:pt x="11340" y="2124"/>
                </a:cubicBezTo>
                <a:cubicBezTo>
                  <a:pt x="11530" y="2124"/>
                  <a:pt x="11730" y="2251"/>
                  <a:pt x="11716" y="2471"/>
                </a:cubicBezTo>
                <a:cubicBezTo>
                  <a:pt x="11633" y="3412"/>
                  <a:pt x="11585" y="4352"/>
                  <a:pt x="11561" y="5305"/>
                </a:cubicBezTo>
                <a:lnTo>
                  <a:pt x="11561" y="5531"/>
                </a:lnTo>
                <a:cubicBezTo>
                  <a:pt x="11561" y="5567"/>
                  <a:pt x="11561" y="5590"/>
                  <a:pt x="11561" y="5614"/>
                </a:cubicBezTo>
                <a:cubicBezTo>
                  <a:pt x="11585" y="6091"/>
                  <a:pt x="11657" y="6614"/>
                  <a:pt x="11573" y="7079"/>
                </a:cubicBezTo>
                <a:cubicBezTo>
                  <a:pt x="11597" y="7245"/>
                  <a:pt x="11609" y="7412"/>
                  <a:pt x="11633" y="7579"/>
                </a:cubicBezTo>
                <a:cubicBezTo>
                  <a:pt x="12478" y="7245"/>
                  <a:pt x="13216" y="6674"/>
                  <a:pt x="13752" y="5936"/>
                </a:cubicBezTo>
                <a:cubicBezTo>
                  <a:pt x="14371" y="5043"/>
                  <a:pt x="14336" y="4221"/>
                  <a:pt x="14431" y="3197"/>
                </a:cubicBezTo>
                <a:cubicBezTo>
                  <a:pt x="14437" y="2973"/>
                  <a:pt x="14620" y="2847"/>
                  <a:pt x="14802" y="2847"/>
                </a:cubicBezTo>
                <a:cubicBezTo>
                  <a:pt x="14948" y="2847"/>
                  <a:pt x="15092" y="2927"/>
                  <a:pt x="15145" y="3102"/>
                </a:cubicBezTo>
                <a:cubicBezTo>
                  <a:pt x="15550" y="4078"/>
                  <a:pt x="15110" y="5364"/>
                  <a:pt x="14538" y="6257"/>
                </a:cubicBezTo>
                <a:cubicBezTo>
                  <a:pt x="15324" y="5912"/>
                  <a:pt x="15919" y="5245"/>
                  <a:pt x="16181" y="4436"/>
                </a:cubicBezTo>
                <a:cubicBezTo>
                  <a:pt x="16244" y="4238"/>
                  <a:pt x="16401" y="4152"/>
                  <a:pt x="16559" y="4152"/>
                </a:cubicBezTo>
                <a:cubicBezTo>
                  <a:pt x="16790" y="4152"/>
                  <a:pt x="17021" y="4340"/>
                  <a:pt x="16943" y="4638"/>
                </a:cubicBezTo>
                <a:cubicBezTo>
                  <a:pt x="16610" y="5805"/>
                  <a:pt x="15586" y="6638"/>
                  <a:pt x="14383" y="6710"/>
                </a:cubicBezTo>
                <a:cubicBezTo>
                  <a:pt x="14336" y="6710"/>
                  <a:pt x="14288" y="6698"/>
                  <a:pt x="14252" y="6662"/>
                </a:cubicBezTo>
                <a:cubicBezTo>
                  <a:pt x="13574" y="7519"/>
                  <a:pt x="12752" y="8019"/>
                  <a:pt x="11692" y="8138"/>
                </a:cubicBezTo>
                <a:cubicBezTo>
                  <a:pt x="11740" y="8698"/>
                  <a:pt x="11800" y="9246"/>
                  <a:pt x="11847" y="9805"/>
                </a:cubicBezTo>
                <a:cubicBezTo>
                  <a:pt x="12038" y="9901"/>
                  <a:pt x="12133" y="10139"/>
                  <a:pt x="12062" y="10341"/>
                </a:cubicBezTo>
                <a:cubicBezTo>
                  <a:pt x="12038" y="10436"/>
                  <a:pt x="11990" y="10520"/>
                  <a:pt x="11919" y="10579"/>
                </a:cubicBezTo>
                <a:cubicBezTo>
                  <a:pt x="12097" y="12841"/>
                  <a:pt x="12240" y="15104"/>
                  <a:pt x="12419" y="17366"/>
                </a:cubicBezTo>
                <a:cubicBezTo>
                  <a:pt x="12835" y="17163"/>
                  <a:pt x="13228" y="16901"/>
                  <a:pt x="13574" y="16592"/>
                </a:cubicBezTo>
                <a:cubicBezTo>
                  <a:pt x="13502" y="16485"/>
                  <a:pt x="13478" y="16342"/>
                  <a:pt x="13502" y="16211"/>
                </a:cubicBezTo>
                <a:cubicBezTo>
                  <a:pt x="13800" y="14437"/>
                  <a:pt x="14026" y="12722"/>
                  <a:pt x="13812" y="10913"/>
                </a:cubicBezTo>
                <a:cubicBezTo>
                  <a:pt x="13785" y="10694"/>
                  <a:pt x="13973" y="10571"/>
                  <a:pt x="14159" y="10571"/>
                </a:cubicBezTo>
                <a:cubicBezTo>
                  <a:pt x="14307" y="10571"/>
                  <a:pt x="14453" y="10649"/>
                  <a:pt x="14490" y="10817"/>
                </a:cubicBezTo>
                <a:cubicBezTo>
                  <a:pt x="14788" y="12187"/>
                  <a:pt x="14943" y="13639"/>
                  <a:pt x="14788" y="15032"/>
                </a:cubicBezTo>
                <a:cubicBezTo>
                  <a:pt x="14824" y="14961"/>
                  <a:pt x="14871" y="14877"/>
                  <a:pt x="14907" y="14806"/>
                </a:cubicBezTo>
                <a:cubicBezTo>
                  <a:pt x="15538" y="13568"/>
                  <a:pt x="15633" y="12032"/>
                  <a:pt x="16336" y="10853"/>
                </a:cubicBezTo>
                <a:cubicBezTo>
                  <a:pt x="16379" y="10788"/>
                  <a:pt x="16465" y="10752"/>
                  <a:pt x="16549" y="10752"/>
                </a:cubicBezTo>
                <a:cubicBezTo>
                  <a:pt x="16648" y="10752"/>
                  <a:pt x="16745" y="10803"/>
                  <a:pt x="16764" y="10913"/>
                </a:cubicBezTo>
                <a:cubicBezTo>
                  <a:pt x="16836" y="11651"/>
                  <a:pt x="16776" y="12389"/>
                  <a:pt x="16586" y="13091"/>
                </a:cubicBezTo>
                <a:cubicBezTo>
                  <a:pt x="17300" y="12853"/>
                  <a:pt x="17907" y="12222"/>
                  <a:pt x="18205" y="11520"/>
                </a:cubicBezTo>
                <a:cubicBezTo>
                  <a:pt x="18336" y="11222"/>
                  <a:pt x="18312" y="10734"/>
                  <a:pt x="18634" y="10567"/>
                </a:cubicBezTo>
                <a:cubicBezTo>
                  <a:pt x="18683" y="10546"/>
                  <a:pt x="18735" y="10535"/>
                  <a:pt x="18786" y="10535"/>
                </a:cubicBezTo>
                <a:cubicBezTo>
                  <a:pt x="18932" y="10535"/>
                  <a:pt x="19072" y="10620"/>
                  <a:pt x="19134" y="10770"/>
                </a:cubicBezTo>
                <a:cubicBezTo>
                  <a:pt x="19443" y="11365"/>
                  <a:pt x="18777" y="12425"/>
                  <a:pt x="18360" y="12818"/>
                </a:cubicBezTo>
                <a:cubicBezTo>
                  <a:pt x="17860" y="13294"/>
                  <a:pt x="17134" y="13544"/>
                  <a:pt x="16443" y="13591"/>
                </a:cubicBezTo>
                <a:cubicBezTo>
                  <a:pt x="16229" y="14246"/>
                  <a:pt x="15943" y="14889"/>
                  <a:pt x="15610" y="15485"/>
                </a:cubicBezTo>
                <a:cubicBezTo>
                  <a:pt x="14919" y="16699"/>
                  <a:pt x="13895" y="17628"/>
                  <a:pt x="12562" y="18068"/>
                </a:cubicBezTo>
                <a:cubicBezTo>
                  <a:pt x="12538" y="18080"/>
                  <a:pt x="12502" y="18080"/>
                  <a:pt x="12478" y="18080"/>
                </a:cubicBezTo>
                <a:cubicBezTo>
                  <a:pt x="12490" y="18271"/>
                  <a:pt x="12502" y="18461"/>
                  <a:pt x="12526" y="18652"/>
                </a:cubicBezTo>
                <a:cubicBezTo>
                  <a:pt x="12526" y="18759"/>
                  <a:pt x="12538" y="18878"/>
                  <a:pt x="12550" y="18985"/>
                </a:cubicBezTo>
                <a:cubicBezTo>
                  <a:pt x="12772" y="19024"/>
                  <a:pt x="12996" y="19044"/>
                  <a:pt x="13219" y="19044"/>
                </a:cubicBezTo>
                <a:cubicBezTo>
                  <a:pt x="13810" y="19044"/>
                  <a:pt x="14395" y="18907"/>
                  <a:pt x="14931" y="18640"/>
                </a:cubicBezTo>
                <a:cubicBezTo>
                  <a:pt x="15610" y="18283"/>
                  <a:pt x="15967" y="17651"/>
                  <a:pt x="16491" y="17140"/>
                </a:cubicBezTo>
                <a:cubicBezTo>
                  <a:pt x="16540" y="17094"/>
                  <a:pt x="16597" y="17074"/>
                  <a:pt x="16653" y="17074"/>
                </a:cubicBezTo>
                <a:cubicBezTo>
                  <a:pt x="16774" y="17074"/>
                  <a:pt x="16887" y="17168"/>
                  <a:pt x="16895" y="17306"/>
                </a:cubicBezTo>
                <a:cubicBezTo>
                  <a:pt x="17003" y="18318"/>
                  <a:pt x="16026" y="19152"/>
                  <a:pt x="15193" y="19533"/>
                </a:cubicBezTo>
                <a:cubicBezTo>
                  <a:pt x="14736" y="19748"/>
                  <a:pt x="14260" y="19866"/>
                  <a:pt x="13790" y="19866"/>
                </a:cubicBezTo>
                <a:cubicBezTo>
                  <a:pt x="13377" y="19866"/>
                  <a:pt x="12969" y="19775"/>
                  <a:pt x="12585" y="19580"/>
                </a:cubicBezTo>
                <a:lnTo>
                  <a:pt x="12585" y="19580"/>
                </a:lnTo>
                <a:cubicBezTo>
                  <a:pt x="12597" y="19699"/>
                  <a:pt x="12609" y="19818"/>
                  <a:pt x="12621" y="19937"/>
                </a:cubicBezTo>
                <a:cubicBezTo>
                  <a:pt x="12835" y="20247"/>
                  <a:pt x="13097" y="20509"/>
                  <a:pt x="13407" y="20711"/>
                </a:cubicBezTo>
                <a:cubicBezTo>
                  <a:pt x="13455" y="20771"/>
                  <a:pt x="13502" y="20819"/>
                  <a:pt x="13550" y="20866"/>
                </a:cubicBezTo>
                <a:cubicBezTo>
                  <a:pt x="14118" y="21430"/>
                  <a:pt x="14837" y="21689"/>
                  <a:pt x="15554" y="21689"/>
                </a:cubicBezTo>
                <a:cubicBezTo>
                  <a:pt x="16699" y="21689"/>
                  <a:pt x="17840" y="21029"/>
                  <a:pt x="18360" y="19902"/>
                </a:cubicBezTo>
                <a:cubicBezTo>
                  <a:pt x="18812" y="18914"/>
                  <a:pt x="18765" y="17771"/>
                  <a:pt x="18229" y="16818"/>
                </a:cubicBezTo>
                <a:cubicBezTo>
                  <a:pt x="18443" y="16759"/>
                  <a:pt x="18646" y="16663"/>
                  <a:pt x="18848" y="16556"/>
                </a:cubicBezTo>
                <a:cubicBezTo>
                  <a:pt x="19991" y="16175"/>
                  <a:pt x="20860" y="15235"/>
                  <a:pt x="21146" y="14068"/>
                </a:cubicBezTo>
                <a:cubicBezTo>
                  <a:pt x="21265" y="13663"/>
                  <a:pt x="21313" y="13234"/>
                  <a:pt x="21301" y="12818"/>
                </a:cubicBezTo>
                <a:cubicBezTo>
                  <a:pt x="21670" y="11829"/>
                  <a:pt x="21682" y="10758"/>
                  <a:pt x="21325" y="9758"/>
                </a:cubicBezTo>
                <a:cubicBezTo>
                  <a:pt x="21158" y="9281"/>
                  <a:pt x="20920" y="8829"/>
                  <a:pt x="20610" y="8424"/>
                </a:cubicBezTo>
                <a:cubicBezTo>
                  <a:pt x="20074" y="7365"/>
                  <a:pt x="19170" y="6531"/>
                  <a:pt x="18062" y="6079"/>
                </a:cubicBezTo>
                <a:cubicBezTo>
                  <a:pt x="18181" y="5602"/>
                  <a:pt x="18217" y="5114"/>
                  <a:pt x="18146" y="4626"/>
                </a:cubicBezTo>
                <a:cubicBezTo>
                  <a:pt x="18205" y="3745"/>
                  <a:pt x="17943" y="2864"/>
                  <a:pt x="17419" y="2150"/>
                </a:cubicBezTo>
                <a:cubicBezTo>
                  <a:pt x="17276" y="1959"/>
                  <a:pt x="17122" y="1780"/>
                  <a:pt x="16943" y="1614"/>
                </a:cubicBezTo>
                <a:cubicBezTo>
                  <a:pt x="16931" y="1554"/>
                  <a:pt x="16907" y="1507"/>
                  <a:pt x="16884" y="1447"/>
                </a:cubicBezTo>
                <a:cubicBezTo>
                  <a:pt x="16520" y="656"/>
                  <a:pt x="15730" y="276"/>
                  <a:pt x="14922" y="276"/>
                </a:cubicBezTo>
                <a:cubicBezTo>
                  <a:pt x="14537" y="276"/>
                  <a:pt x="14149" y="362"/>
                  <a:pt x="13800" y="530"/>
                </a:cubicBezTo>
                <a:cubicBezTo>
                  <a:pt x="13371" y="530"/>
                  <a:pt x="12943" y="637"/>
                  <a:pt x="12573" y="852"/>
                </a:cubicBezTo>
                <a:cubicBezTo>
                  <a:pt x="12252" y="1030"/>
                  <a:pt x="11966" y="1269"/>
                  <a:pt x="11740" y="1554"/>
                </a:cubicBezTo>
                <a:cubicBezTo>
                  <a:pt x="11335" y="983"/>
                  <a:pt x="10776" y="542"/>
                  <a:pt x="10133" y="256"/>
                </a:cubicBezTo>
                <a:cubicBezTo>
                  <a:pt x="9702" y="81"/>
                  <a:pt x="9292" y="1"/>
                  <a:pt x="8907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9" name="Google Shape;6899;p36"/>
          <p:cNvSpPr/>
          <p:nvPr/>
        </p:nvSpPr>
        <p:spPr>
          <a:xfrm>
            <a:off x="2647651" y="4879496"/>
            <a:ext cx="506718" cy="946508"/>
          </a:xfrm>
          <a:custGeom>
            <a:rect b="b" l="l" r="r" t="t"/>
            <a:pathLst>
              <a:path extrusionOk="0" h="29967" w="16043">
                <a:moveTo>
                  <a:pt x="7939" y="1"/>
                </a:moveTo>
                <a:cubicBezTo>
                  <a:pt x="7789" y="1"/>
                  <a:pt x="7644" y="79"/>
                  <a:pt x="7613" y="252"/>
                </a:cubicBezTo>
                <a:cubicBezTo>
                  <a:pt x="7446" y="1097"/>
                  <a:pt x="7339" y="1943"/>
                  <a:pt x="7291" y="2800"/>
                </a:cubicBezTo>
                <a:cubicBezTo>
                  <a:pt x="6636" y="2383"/>
                  <a:pt x="6208" y="1693"/>
                  <a:pt x="6124" y="931"/>
                </a:cubicBezTo>
                <a:cubicBezTo>
                  <a:pt x="6100" y="725"/>
                  <a:pt x="5935" y="618"/>
                  <a:pt x="5778" y="618"/>
                </a:cubicBezTo>
                <a:cubicBezTo>
                  <a:pt x="5626" y="618"/>
                  <a:pt x="5481" y="719"/>
                  <a:pt x="5481" y="931"/>
                </a:cubicBezTo>
                <a:cubicBezTo>
                  <a:pt x="5470" y="2109"/>
                  <a:pt x="6148" y="3181"/>
                  <a:pt x="7220" y="3693"/>
                </a:cubicBezTo>
                <a:lnTo>
                  <a:pt x="7220" y="3919"/>
                </a:lnTo>
                <a:cubicBezTo>
                  <a:pt x="7208" y="4145"/>
                  <a:pt x="7208" y="4372"/>
                  <a:pt x="7220" y="4598"/>
                </a:cubicBezTo>
                <a:cubicBezTo>
                  <a:pt x="7220" y="5550"/>
                  <a:pt x="7244" y="6503"/>
                  <a:pt x="7279" y="7443"/>
                </a:cubicBezTo>
                <a:cubicBezTo>
                  <a:pt x="7160" y="7431"/>
                  <a:pt x="7053" y="7420"/>
                  <a:pt x="6946" y="7384"/>
                </a:cubicBezTo>
                <a:cubicBezTo>
                  <a:pt x="5874" y="6967"/>
                  <a:pt x="5100" y="6038"/>
                  <a:pt x="4898" y="4919"/>
                </a:cubicBezTo>
                <a:cubicBezTo>
                  <a:pt x="4872" y="4742"/>
                  <a:pt x="4732" y="4663"/>
                  <a:pt x="4584" y="4663"/>
                </a:cubicBezTo>
                <a:cubicBezTo>
                  <a:pt x="4393" y="4663"/>
                  <a:pt x="4189" y="4794"/>
                  <a:pt x="4196" y="5014"/>
                </a:cubicBezTo>
                <a:cubicBezTo>
                  <a:pt x="4243" y="6800"/>
                  <a:pt x="5553" y="8289"/>
                  <a:pt x="7303" y="8574"/>
                </a:cubicBezTo>
                <a:cubicBezTo>
                  <a:pt x="7351" y="9467"/>
                  <a:pt x="7386" y="10372"/>
                  <a:pt x="7434" y="11277"/>
                </a:cubicBezTo>
                <a:cubicBezTo>
                  <a:pt x="7231" y="11300"/>
                  <a:pt x="7028" y="11311"/>
                  <a:pt x="6825" y="11311"/>
                </a:cubicBezTo>
                <a:cubicBezTo>
                  <a:pt x="6292" y="11311"/>
                  <a:pt x="5761" y="11233"/>
                  <a:pt x="5243" y="11087"/>
                </a:cubicBezTo>
                <a:cubicBezTo>
                  <a:pt x="4922" y="10622"/>
                  <a:pt x="4577" y="10170"/>
                  <a:pt x="4327" y="9658"/>
                </a:cubicBezTo>
                <a:cubicBezTo>
                  <a:pt x="3946" y="8896"/>
                  <a:pt x="3791" y="8098"/>
                  <a:pt x="3529" y="7289"/>
                </a:cubicBezTo>
                <a:cubicBezTo>
                  <a:pt x="3483" y="7160"/>
                  <a:pt x="3359" y="7074"/>
                  <a:pt x="3229" y="7074"/>
                </a:cubicBezTo>
                <a:cubicBezTo>
                  <a:pt x="3190" y="7074"/>
                  <a:pt x="3150" y="7082"/>
                  <a:pt x="3112" y="7098"/>
                </a:cubicBezTo>
                <a:lnTo>
                  <a:pt x="3100" y="7098"/>
                </a:lnTo>
                <a:cubicBezTo>
                  <a:pt x="2993" y="7134"/>
                  <a:pt x="2910" y="7253"/>
                  <a:pt x="2910" y="7372"/>
                </a:cubicBezTo>
                <a:cubicBezTo>
                  <a:pt x="2886" y="8146"/>
                  <a:pt x="3076" y="9110"/>
                  <a:pt x="3434" y="10003"/>
                </a:cubicBezTo>
                <a:lnTo>
                  <a:pt x="3422" y="9991"/>
                </a:lnTo>
                <a:cubicBezTo>
                  <a:pt x="2183" y="8836"/>
                  <a:pt x="1421" y="7229"/>
                  <a:pt x="659" y="5741"/>
                </a:cubicBezTo>
                <a:cubicBezTo>
                  <a:pt x="604" y="5642"/>
                  <a:pt x="507" y="5599"/>
                  <a:pt x="408" y="5599"/>
                </a:cubicBezTo>
                <a:cubicBezTo>
                  <a:pt x="210" y="5599"/>
                  <a:pt x="1" y="5769"/>
                  <a:pt x="88" y="5991"/>
                </a:cubicBezTo>
                <a:cubicBezTo>
                  <a:pt x="814" y="7884"/>
                  <a:pt x="1671" y="9860"/>
                  <a:pt x="3315" y="11158"/>
                </a:cubicBezTo>
                <a:cubicBezTo>
                  <a:pt x="3719" y="11468"/>
                  <a:pt x="4172" y="11741"/>
                  <a:pt x="4636" y="11944"/>
                </a:cubicBezTo>
                <a:cubicBezTo>
                  <a:pt x="4719" y="12015"/>
                  <a:pt x="4803" y="12099"/>
                  <a:pt x="4886" y="12158"/>
                </a:cubicBezTo>
                <a:cubicBezTo>
                  <a:pt x="4971" y="12236"/>
                  <a:pt x="5080" y="12276"/>
                  <a:pt x="5193" y="12276"/>
                </a:cubicBezTo>
                <a:cubicBezTo>
                  <a:pt x="5270" y="12276"/>
                  <a:pt x="5349" y="12257"/>
                  <a:pt x="5422" y="12218"/>
                </a:cubicBezTo>
                <a:cubicBezTo>
                  <a:pt x="5770" y="12324"/>
                  <a:pt x="6132" y="12377"/>
                  <a:pt x="6495" y="12377"/>
                </a:cubicBezTo>
                <a:cubicBezTo>
                  <a:pt x="6826" y="12377"/>
                  <a:pt x="7158" y="12332"/>
                  <a:pt x="7482" y="12242"/>
                </a:cubicBezTo>
                <a:cubicBezTo>
                  <a:pt x="7553" y="13670"/>
                  <a:pt x="7636" y="15099"/>
                  <a:pt x="7684" y="16516"/>
                </a:cubicBezTo>
                <a:cubicBezTo>
                  <a:pt x="7494" y="16456"/>
                  <a:pt x="7303" y="16385"/>
                  <a:pt x="7125" y="16302"/>
                </a:cubicBezTo>
                <a:cubicBezTo>
                  <a:pt x="6648" y="16075"/>
                  <a:pt x="6208" y="15802"/>
                  <a:pt x="5779" y="15492"/>
                </a:cubicBezTo>
                <a:cubicBezTo>
                  <a:pt x="4839" y="14789"/>
                  <a:pt x="4029" y="13908"/>
                  <a:pt x="3398" y="12920"/>
                </a:cubicBezTo>
                <a:cubicBezTo>
                  <a:pt x="3356" y="12854"/>
                  <a:pt x="3290" y="12825"/>
                  <a:pt x="3224" y="12825"/>
                </a:cubicBezTo>
                <a:cubicBezTo>
                  <a:pt x="3102" y="12825"/>
                  <a:pt x="2982" y="12924"/>
                  <a:pt x="3029" y="13063"/>
                </a:cubicBezTo>
                <a:cubicBezTo>
                  <a:pt x="3041" y="13087"/>
                  <a:pt x="3053" y="13111"/>
                  <a:pt x="3064" y="13146"/>
                </a:cubicBezTo>
                <a:cubicBezTo>
                  <a:pt x="3064" y="13170"/>
                  <a:pt x="3064" y="13158"/>
                  <a:pt x="3076" y="13170"/>
                </a:cubicBezTo>
                <a:cubicBezTo>
                  <a:pt x="3350" y="14027"/>
                  <a:pt x="3803" y="14825"/>
                  <a:pt x="4398" y="15504"/>
                </a:cubicBezTo>
                <a:cubicBezTo>
                  <a:pt x="4315" y="15480"/>
                  <a:pt x="4231" y="15468"/>
                  <a:pt x="4172" y="15444"/>
                </a:cubicBezTo>
                <a:cubicBezTo>
                  <a:pt x="3184" y="15147"/>
                  <a:pt x="2374" y="14528"/>
                  <a:pt x="1695" y="13777"/>
                </a:cubicBezTo>
                <a:cubicBezTo>
                  <a:pt x="1634" y="13707"/>
                  <a:pt x="1565" y="13677"/>
                  <a:pt x="1498" y="13677"/>
                </a:cubicBezTo>
                <a:cubicBezTo>
                  <a:pt x="1306" y="13677"/>
                  <a:pt x="1134" y="13922"/>
                  <a:pt x="1231" y="14135"/>
                </a:cubicBezTo>
                <a:cubicBezTo>
                  <a:pt x="1898" y="15540"/>
                  <a:pt x="3362" y="16444"/>
                  <a:pt x="4898" y="16564"/>
                </a:cubicBezTo>
                <a:cubicBezTo>
                  <a:pt x="5053" y="16564"/>
                  <a:pt x="5208" y="16492"/>
                  <a:pt x="5291" y="16361"/>
                </a:cubicBezTo>
                <a:cubicBezTo>
                  <a:pt x="5958" y="16909"/>
                  <a:pt x="6863" y="17552"/>
                  <a:pt x="7744" y="17754"/>
                </a:cubicBezTo>
                <a:cubicBezTo>
                  <a:pt x="7756" y="18183"/>
                  <a:pt x="7779" y="18611"/>
                  <a:pt x="7803" y="19052"/>
                </a:cubicBezTo>
                <a:cubicBezTo>
                  <a:pt x="7863" y="20362"/>
                  <a:pt x="7922" y="21671"/>
                  <a:pt x="8006" y="22981"/>
                </a:cubicBezTo>
                <a:cubicBezTo>
                  <a:pt x="8065" y="24088"/>
                  <a:pt x="8125" y="25196"/>
                  <a:pt x="8196" y="26291"/>
                </a:cubicBezTo>
                <a:cubicBezTo>
                  <a:pt x="8256" y="27339"/>
                  <a:pt x="8208" y="28458"/>
                  <a:pt x="8506" y="29470"/>
                </a:cubicBezTo>
                <a:cubicBezTo>
                  <a:pt x="8599" y="29786"/>
                  <a:pt x="8930" y="29966"/>
                  <a:pt x="9243" y="29966"/>
                </a:cubicBezTo>
                <a:cubicBezTo>
                  <a:pt x="9532" y="29966"/>
                  <a:pt x="9806" y="29813"/>
                  <a:pt x="9863" y="29470"/>
                </a:cubicBezTo>
                <a:cubicBezTo>
                  <a:pt x="10030" y="28422"/>
                  <a:pt x="9875" y="27351"/>
                  <a:pt x="9815" y="26291"/>
                </a:cubicBezTo>
                <a:lnTo>
                  <a:pt x="9601" y="22981"/>
                </a:lnTo>
                <a:cubicBezTo>
                  <a:pt x="9482" y="21255"/>
                  <a:pt x="9351" y="19528"/>
                  <a:pt x="9220" y="17802"/>
                </a:cubicBezTo>
                <a:cubicBezTo>
                  <a:pt x="9208" y="17683"/>
                  <a:pt x="9196" y="17564"/>
                  <a:pt x="9196" y="17445"/>
                </a:cubicBezTo>
                <a:lnTo>
                  <a:pt x="9196" y="17445"/>
                </a:lnTo>
                <a:cubicBezTo>
                  <a:pt x="9584" y="17647"/>
                  <a:pt x="9992" y="17740"/>
                  <a:pt x="10407" y="17740"/>
                </a:cubicBezTo>
                <a:cubicBezTo>
                  <a:pt x="10872" y="17740"/>
                  <a:pt x="11344" y="17623"/>
                  <a:pt x="11804" y="17409"/>
                </a:cubicBezTo>
                <a:cubicBezTo>
                  <a:pt x="12625" y="17028"/>
                  <a:pt x="13602" y="16194"/>
                  <a:pt x="13494" y="15182"/>
                </a:cubicBezTo>
                <a:cubicBezTo>
                  <a:pt x="13486" y="15044"/>
                  <a:pt x="13372" y="14950"/>
                  <a:pt x="13252" y="14950"/>
                </a:cubicBezTo>
                <a:cubicBezTo>
                  <a:pt x="13196" y="14950"/>
                  <a:pt x="13139" y="14970"/>
                  <a:pt x="13090" y="15016"/>
                </a:cubicBezTo>
                <a:cubicBezTo>
                  <a:pt x="12566" y="15528"/>
                  <a:pt x="12197" y="16159"/>
                  <a:pt x="11530" y="16516"/>
                </a:cubicBezTo>
                <a:cubicBezTo>
                  <a:pt x="10994" y="16784"/>
                  <a:pt x="10408" y="16920"/>
                  <a:pt x="9818" y="16920"/>
                </a:cubicBezTo>
                <a:cubicBezTo>
                  <a:pt x="9595" y="16920"/>
                  <a:pt x="9371" y="16900"/>
                  <a:pt x="9149" y="16861"/>
                </a:cubicBezTo>
                <a:cubicBezTo>
                  <a:pt x="9137" y="16754"/>
                  <a:pt x="9125" y="16635"/>
                  <a:pt x="9125" y="16528"/>
                </a:cubicBezTo>
                <a:cubicBezTo>
                  <a:pt x="9101" y="16337"/>
                  <a:pt x="9089" y="16147"/>
                  <a:pt x="9077" y="15956"/>
                </a:cubicBezTo>
                <a:cubicBezTo>
                  <a:pt x="9101" y="15956"/>
                  <a:pt x="9137" y="15956"/>
                  <a:pt x="9160" y="15944"/>
                </a:cubicBezTo>
                <a:cubicBezTo>
                  <a:pt x="10494" y="15492"/>
                  <a:pt x="11518" y="14575"/>
                  <a:pt x="12208" y="13373"/>
                </a:cubicBezTo>
                <a:cubicBezTo>
                  <a:pt x="12542" y="12765"/>
                  <a:pt x="12828" y="12122"/>
                  <a:pt x="13042" y="11468"/>
                </a:cubicBezTo>
                <a:cubicBezTo>
                  <a:pt x="13732" y="11420"/>
                  <a:pt x="14459" y="11182"/>
                  <a:pt x="14959" y="10694"/>
                </a:cubicBezTo>
                <a:cubicBezTo>
                  <a:pt x="15376" y="10301"/>
                  <a:pt x="16042" y="9241"/>
                  <a:pt x="15733" y="8646"/>
                </a:cubicBezTo>
                <a:cubicBezTo>
                  <a:pt x="15673" y="8500"/>
                  <a:pt x="15539" y="8416"/>
                  <a:pt x="15397" y="8416"/>
                </a:cubicBezTo>
                <a:cubicBezTo>
                  <a:pt x="15342" y="8416"/>
                  <a:pt x="15286" y="8429"/>
                  <a:pt x="15233" y="8455"/>
                </a:cubicBezTo>
                <a:cubicBezTo>
                  <a:pt x="14911" y="8610"/>
                  <a:pt x="14935" y="9110"/>
                  <a:pt x="14804" y="9396"/>
                </a:cubicBezTo>
                <a:cubicBezTo>
                  <a:pt x="14506" y="10098"/>
                  <a:pt x="13899" y="10741"/>
                  <a:pt x="13185" y="10968"/>
                </a:cubicBezTo>
                <a:cubicBezTo>
                  <a:pt x="13375" y="10265"/>
                  <a:pt x="13435" y="9527"/>
                  <a:pt x="13363" y="8789"/>
                </a:cubicBezTo>
                <a:cubicBezTo>
                  <a:pt x="13344" y="8673"/>
                  <a:pt x="13248" y="8620"/>
                  <a:pt x="13149" y="8620"/>
                </a:cubicBezTo>
                <a:cubicBezTo>
                  <a:pt x="13065" y="8620"/>
                  <a:pt x="12979" y="8658"/>
                  <a:pt x="12935" y="8729"/>
                </a:cubicBezTo>
                <a:cubicBezTo>
                  <a:pt x="12232" y="9908"/>
                  <a:pt x="12137" y="11444"/>
                  <a:pt x="11506" y="12682"/>
                </a:cubicBezTo>
                <a:cubicBezTo>
                  <a:pt x="11470" y="12754"/>
                  <a:pt x="11423" y="12837"/>
                  <a:pt x="11387" y="12920"/>
                </a:cubicBezTo>
                <a:cubicBezTo>
                  <a:pt x="11554" y="11515"/>
                  <a:pt x="11399" y="10063"/>
                  <a:pt x="11089" y="8693"/>
                </a:cubicBezTo>
                <a:cubicBezTo>
                  <a:pt x="11057" y="8529"/>
                  <a:pt x="10910" y="8452"/>
                  <a:pt x="10760" y="8452"/>
                </a:cubicBezTo>
                <a:cubicBezTo>
                  <a:pt x="10574" y="8452"/>
                  <a:pt x="10384" y="8571"/>
                  <a:pt x="10411" y="8789"/>
                </a:cubicBezTo>
                <a:cubicBezTo>
                  <a:pt x="10625" y="10598"/>
                  <a:pt x="10399" y="12313"/>
                  <a:pt x="10101" y="14087"/>
                </a:cubicBezTo>
                <a:cubicBezTo>
                  <a:pt x="10077" y="14218"/>
                  <a:pt x="10101" y="14361"/>
                  <a:pt x="10173" y="14468"/>
                </a:cubicBezTo>
                <a:cubicBezTo>
                  <a:pt x="9827" y="14778"/>
                  <a:pt x="9434" y="15040"/>
                  <a:pt x="9018" y="15242"/>
                </a:cubicBezTo>
                <a:cubicBezTo>
                  <a:pt x="8839" y="12980"/>
                  <a:pt x="8696" y="10718"/>
                  <a:pt x="8518" y="8467"/>
                </a:cubicBezTo>
                <a:cubicBezTo>
                  <a:pt x="8589" y="8396"/>
                  <a:pt x="8637" y="8312"/>
                  <a:pt x="8660" y="8217"/>
                </a:cubicBezTo>
                <a:cubicBezTo>
                  <a:pt x="8732" y="8015"/>
                  <a:pt x="8637" y="7777"/>
                  <a:pt x="8446" y="7693"/>
                </a:cubicBezTo>
                <a:cubicBezTo>
                  <a:pt x="8398" y="7134"/>
                  <a:pt x="8339" y="6574"/>
                  <a:pt x="8291" y="6015"/>
                </a:cubicBezTo>
                <a:cubicBezTo>
                  <a:pt x="9351" y="5896"/>
                  <a:pt x="10173" y="5395"/>
                  <a:pt x="10851" y="4538"/>
                </a:cubicBezTo>
                <a:cubicBezTo>
                  <a:pt x="10887" y="4574"/>
                  <a:pt x="10935" y="4586"/>
                  <a:pt x="10982" y="4586"/>
                </a:cubicBezTo>
                <a:cubicBezTo>
                  <a:pt x="12185" y="4514"/>
                  <a:pt x="13209" y="3681"/>
                  <a:pt x="13542" y="2526"/>
                </a:cubicBezTo>
                <a:cubicBezTo>
                  <a:pt x="13621" y="2225"/>
                  <a:pt x="13389" y="2032"/>
                  <a:pt x="13156" y="2032"/>
                </a:cubicBezTo>
                <a:cubicBezTo>
                  <a:pt x="13002" y="2032"/>
                  <a:pt x="12846" y="2117"/>
                  <a:pt x="12780" y="2312"/>
                </a:cubicBezTo>
                <a:cubicBezTo>
                  <a:pt x="12518" y="3121"/>
                  <a:pt x="11923" y="3788"/>
                  <a:pt x="11137" y="4133"/>
                </a:cubicBezTo>
                <a:cubicBezTo>
                  <a:pt x="11708" y="3240"/>
                  <a:pt x="12149" y="1955"/>
                  <a:pt x="11744" y="978"/>
                </a:cubicBezTo>
                <a:cubicBezTo>
                  <a:pt x="11692" y="805"/>
                  <a:pt x="11548" y="724"/>
                  <a:pt x="11404" y="724"/>
                </a:cubicBezTo>
                <a:cubicBezTo>
                  <a:pt x="11221" y="724"/>
                  <a:pt x="11036" y="853"/>
                  <a:pt x="11030" y="1085"/>
                </a:cubicBezTo>
                <a:cubicBezTo>
                  <a:pt x="10935" y="2097"/>
                  <a:pt x="10970" y="2907"/>
                  <a:pt x="10351" y="3812"/>
                </a:cubicBezTo>
                <a:cubicBezTo>
                  <a:pt x="9815" y="4550"/>
                  <a:pt x="9077" y="5122"/>
                  <a:pt x="8232" y="5455"/>
                </a:cubicBezTo>
                <a:cubicBezTo>
                  <a:pt x="8208" y="5288"/>
                  <a:pt x="8196" y="5122"/>
                  <a:pt x="8184" y="4955"/>
                </a:cubicBezTo>
                <a:cubicBezTo>
                  <a:pt x="8256" y="4491"/>
                  <a:pt x="8184" y="3967"/>
                  <a:pt x="8160" y="3502"/>
                </a:cubicBezTo>
                <a:cubicBezTo>
                  <a:pt x="8160" y="3467"/>
                  <a:pt x="8160" y="3443"/>
                  <a:pt x="8160" y="3407"/>
                </a:cubicBezTo>
                <a:lnTo>
                  <a:pt x="8160" y="3181"/>
                </a:lnTo>
                <a:cubicBezTo>
                  <a:pt x="8172" y="2240"/>
                  <a:pt x="8232" y="1300"/>
                  <a:pt x="8315" y="347"/>
                </a:cubicBezTo>
                <a:cubicBezTo>
                  <a:pt x="8328" y="127"/>
                  <a:pt x="8129" y="1"/>
                  <a:pt x="7939" y="1"/>
                </a:cubicBezTo>
                <a:close/>
              </a:path>
            </a:pathLst>
          </a:custGeom>
          <a:solidFill>
            <a:srgbClr val="8E4D13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00" name="Google Shape;6900;p36"/>
          <p:cNvSpPr/>
          <p:nvPr/>
        </p:nvSpPr>
        <p:spPr>
          <a:xfrm>
            <a:off x="2231108" y="2702026"/>
            <a:ext cx="546831" cy="657505"/>
          </a:xfrm>
          <a:custGeom>
            <a:rect b="b" l="l" r="r" t="t"/>
            <a:pathLst>
              <a:path extrusionOk="0" h="20817" w="17313">
                <a:moveTo>
                  <a:pt x="7616" y="0"/>
                </a:moveTo>
                <a:cubicBezTo>
                  <a:pt x="4894" y="0"/>
                  <a:pt x="2276" y="1361"/>
                  <a:pt x="1060" y="4124"/>
                </a:cubicBezTo>
                <a:cubicBezTo>
                  <a:pt x="191" y="6101"/>
                  <a:pt x="0" y="8292"/>
                  <a:pt x="191" y="10423"/>
                </a:cubicBezTo>
                <a:lnTo>
                  <a:pt x="227" y="10911"/>
                </a:lnTo>
                <a:cubicBezTo>
                  <a:pt x="108" y="12447"/>
                  <a:pt x="405" y="13983"/>
                  <a:pt x="1108" y="15352"/>
                </a:cubicBezTo>
                <a:cubicBezTo>
                  <a:pt x="1334" y="16043"/>
                  <a:pt x="1620" y="16697"/>
                  <a:pt x="1965" y="17328"/>
                </a:cubicBezTo>
                <a:cubicBezTo>
                  <a:pt x="3060" y="19329"/>
                  <a:pt x="5084" y="20638"/>
                  <a:pt x="7359" y="20817"/>
                </a:cubicBezTo>
                <a:cubicBezTo>
                  <a:pt x="7370" y="20067"/>
                  <a:pt x="7370" y="19305"/>
                  <a:pt x="7382" y="18555"/>
                </a:cubicBezTo>
                <a:cubicBezTo>
                  <a:pt x="7287" y="18543"/>
                  <a:pt x="7192" y="18507"/>
                  <a:pt x="7120" y="18448"/>
                </a:cubicBezTo>
                <a:cubicBezTo>
                  <a:pt x="6573" y="17936"/>
                  <a:pt x="6263" y="17269"/>
                  <a:pt x="5775" y="16697"/>
                </a:cubicBezTo>
                <a:cubicBezTo>
                  <a:pt x="5299" y="16138"/>
                  <a:pt x="4775" y="15602"/>
                  <a:pt x="4215" y="15126"/>
                </a:cubicBezTo>
                <a:cubicBezTo>
                  <a:pt x="3898" y="14870"/>
                  <a:pt x="4206" y="14473"/>
                  <a:pt x="4533" y="14473"/>
                </a:cubicBezTo>
                <a:cubicBezTo>
                  <a:pt x="4586" y="14473"/>
                  <a:pt x="4640" y="14483"/>
                  <a:pt x="4692" y="14507"/>
                </a:cubicBezTo>
                <a:cubicBezTo>
                  <a:pt x="5680" y="14983"/>
                  <a:pt x="6799" y="15781"/>
                  <a:pt x="7394" y="16805"/>
                </a:cubicBezTo>
                <a:cubicBezTo>
                  <a:pt x="7406" y="16209"/>
                  <a:pt x="7418" y="15614"/>
                  <a:pt x="7442" y="15031"/>
                </a:cubicBezTo>
                <a:cubicBezTo>
                  <a:pt x="6942" y="14626"/>
                  <a:pt x="6573" y="13911"/>
                  <a:pt x="6239" y="13459"/>
                </a:cubicBezTo>
                <a:cubicBezTo>
                  <a:pt x="5584" y="12590"/>
                  <a:pt x="4953" y="11721"/>
                  <a:pt x="4382" y="10792"/>
                </a:cubicBezTo>
                <a:cubicBezTo>
                  <a:pt x="4195" y="10498"/>
                  <a:pt x="4474" y="10164"/>
                  <a:pt x="4757" y="10164"/>
                </a:cubicBezTo>
                <a:cubicBezTo>
                  <a:pt x="4852" y="10164"/>
                  <a:pt x="4947" y="10202"/>
                  <a:pt x="5025" y="10292"/>
                </a:cubicBezTo>
                <a:cubicBezTo>
                  <a:pt x="5739" y="11102"/>
                  <a:pt x="6418" y="11947"/>
                  <a:pt x="7108" y="12792"/>
                </a:cubicBezTo>
                <a:cubicBezTo>
                  <a:pt x="7216" y="12923"/>
                  <a:pt x="7347" y="13054"/>
                  <a:pt x="7489" y="13197"/>
                </a:cubicBezTo>
                <a:cubicBezTo>
                  <a:pt x="7501" y="12471"/>
                  <a:pt x="7525" y="11756"/>
                  <a:pt x="7549" y="11030"/>
                </a:cubicBezTo>
                <a:cubicBezTo>
                  <a:pt x="6430" y="9042"/>
                  <a:pt x="5454" y="6982"/>
                  <a:pt x="4644" y="4839"/>
                </a:cubicBezTo>
                <a:cubicBezTo>
                  <a:pt x="4518" y="4509"/>
                  <a:pt x="4828" y="4257"/>
                  <a:pt x="5122" y="4257"/>
                </a:cubicBezTo>
                <a:cubicBezTo>
                  <a:pt x="5273" y="4257"/>
                  <a:pt x="5420" y="4324"/>
                  <a:pt x="5501" y="4482"/>
                </a:cubicBezTo>
                <a:cubicBezTo>
                  <a:pt x="6418" y="6232"/>
                  <a:pt x="7394" y="7982"/>
                  <a:pt x="8418" y="9685"/>
                </a:cubicBezTo>
                <a:lnTo>
                  <a:pt x="9645" y="7387"/>
                </a:lnTo>
                <a:cubicBezTo>
                  <a:pt x="10121" y="6494"/>
                  <a:pt x="10597" y="5244"/>
                  <a:pt x="11526" y="4744"/>
                </a:cubicBezTo>
                <a:cubicBezTo>
                  <a:pt x="11587" y="4710"/>
                  <a:pt x="11651" y="4695"/>
                  <a:pt x="11715" y="4695"/>
                </a:cubicBezTo>
                <a:cubicBezTo>
                  <a:pt x="11925" y="4695"/>
                  <a:pt x="12121" y="4860"/>
                  <a:pt x="12121" y="5089"/>
                </a:cubicBezTo>
                <a:cubicBezTo>
                  <a:pt x="12216" y="6137"/>
                  <a:pt x="11395" y="7256"/>
                  <a:pt x="10918" y="8137"/>
                </a:cubicBezTo>
                <a:lnTo>
                  <a:pt x="9085" y="11506"/>
                </a:lnTo>
                <a:cubicBezTo>
                  <a:pt x="8978" y="11697"/>
                  <a:pt x="8787" y="11828"/>
                  <a:pt x="8561" y="11852"/>
                </a:cubicBezTo>
                <a:cubicBezTo>
                  <a:pt x="8561" y="12518"/>
                  <a:pt x="8549" y="13197"/>
                  <a:pt x="8549" y="13864"/>
                </a:cubicBezTo>
                <a:cubicBezTo>
                  <a:pt x="9216" y="13399"/>
                  <a:pt x="9859" y="12887"/>
                  <a:pt x="10478" y="12352"/>
                </a:cubicBezTo>
                <a:cubicBezTo>
                  <a:pt x="10963" y="11924"/>
                  <a:pt x="11494" y="10980"/>
                  <a:pt x="12211" y="10980"/>
                </a:cubicBezTo>
                <a:cubicBezTo>
                  <a:pt x="12232" y="10980"/>
                  <a:pt x="12254" y="10981"/>
                  <a:pt x="12276" y="10982"/>
                </a:cubicBezTo>
                <a:cubicBezTo>
                  <a:pt x="12407" y="10982"/>
                  <a:pt x="12526" y="11078"/>
                  <a:pt x="12573" y="11209"/>
                </a:cubicBezTo>
                <a:cubicBezTo>
                  <a:pt x="12764" y="12078"/>
                  <a:pt x="11609" y="12816"/>
                  <a:pt x="11026" y="13280"/>
                </a:cubicBezTo>
                <a:cubicBezTo>
                  <a:pt x="10276" y="13899"/>
                  <a:pt x="9442" y="14400"/>
                  <a:pt x="8549" y="14757"/>
                </a:cubicBezTo>
                <a:cubicBezTo>
                  <a:pt x="8549" y="16781"/>
                  <a:pt x="8561" y="18793"/>
                  <a:pt x="8585" y="20817"/>
                </a:cubicBezTo>
                <a:cubicBezTo>
                  <a:pt x="8954" y="20781"/>
                  <a:pt x="9323" y="20722"/>
                  <a:pt x="9680" y="20638"/>
                </a:cubicBezTo>
                <a:cubicBezTo>
                  <a:pt x="9704" y="19936"/>
                  <a:pt x="9799" y="19245"/>
                  <a:pt x="9990" y="18567"/>
                </a:cubicBezTo>
                <a:cubicBezTo>
                  <a:pt x="10180" y="17448"/>
                  <a:pt x="10597" y="16388"/>
                  <a:pt x="11216" y="15435"/>
                </a:cubicBezTo>
                <a:cubicBezTo>
                  <a:pt x="11454" y="14864"/>
                  <a:pt x="11776" y="14328"/>
                  <a:pt x="12169" y="13840"/>
                </a:cubicBezTo>
                <a:cubicBezTo>
                  <a:pt x="13240" y="12530"/>
                  <a:pt x="14883" y="11709"/>
                  <a:pt x="16562" y="11506"/>
                </a:cubicBezTo>
                <a:cubicBezTo>
                  <a:pt x="17312" y="7542"/>
                  <a:pt x="15574" y="3529"/>
                  <a:pt x="12181" y="1350"/>
                </a:cubicBezTo>
                <a:cubicBezTo>
                  <a:pt x="10791" y="453"/>
                  <a:pt x="9187" y="0"/>
                  <a:pt x="7616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01" name="Google Shape;6901;p36"/>
          <p:cNvSpPr/>
          <p:nvPr/>
        </p:nvSpPr>
        <p:spPr>
          <a:xfrm>
            <a:off x="2535714" y="3064054"/>
            <a:ext cx="487767" cy="475038"/>
          </a:xfrm>
          <a:custGeom>
            <a:rect b="b" l="l" r="r" t="t"/>
            <a:pathLst>
              <a:path extrusionOk="0" h="15040" w="15443">
                <a:moveTo>
                  <a:pt x="7742" y="0"/>
                </a:moveTo>
                <a:cubicBezTo>
                  <a:pt x="7470" y="0"/>
                  <a:pt x="7198" y="19"/>
                  <a:pt x="6930" y="56"/>
                </a:cubicBezTo>
                <a:cubicBezTo>
                  <a:pt x="5239" y="259"/>
                  <a:pt x="3608" y="1068"/>
                  <a:pt x="2537" y="2378"/>
                </a:cubicBezTo>
                <a:cubicBezTo>
                  <a:pt x="2144" y="2866"/>
                  <a:pt x="1822" y="3414"/>
                  <a:pt x="1584" y="3985"/>
                </a:cubicBezTo>
                <a:cubicBezTo>
                  <a:pt x="953" y="4938"/>
                  <a:pt x="536" y="5997"/>
                  <a:pt x="346" y="7117"/>
                </a:cubicBezTo>
                <a:cubicBezTo>
                  <a:pt x="167" y="7795"/>
                  <a:pt x="60" y="8486"/>
                  <a:pt x="36" y="9188"/>
                </a:cubicBezTo>
                <a:cubicBezTo>
                  <a:pt x="1" y="10438"/>
                  <a:pt x="251" y="11665"/>
                  <a:pt x="965" y="12653"/>
                </a:cubicBezTo>
                <a:cubicBezTo>
                  <a:pt x="1608" y="12010"/>
                  <a:pt x="2275" y="11379"/>
                  <a:pt x="2918" y="10760"/>
                </a:cubicBezTo>
                <a:cubicBezTo>
                  <a:pt x="2572" y="9712"/>
                  <a:pt x="3418" y="8224"/>
                  <a:pt x="3656" y="7212"/>
                </a:cubicBezTo>
                <a:cubicBezTo>
                  <a:pt x="4013" y="5652"/>
                  <a:pt x="4251" y="4069"/>
                  <a:pt x="4370" y="2461"/>
                </a:cubicBezTo>
                <a:cubicBezTo>
                  <a:pt x="4394" y="2097"/>
                  <a:pt x="4676" y="1912"/>
                  <a:pt x="4954" y="1912"/>
                </a:cubicBezTo>
                <a:cubicBezTo>
                  <a:pt x="5230" y="1912"/>
                  <a:pt x="5501" y="2094"/>
                  <a:pt x="5513" y="2461"/>
                </a:cubicBezTo>
                <a:cubicBezTo>
                  <a:pt x="5561" y="4128"/>
                  <a:pt x="5406" y="5783"/>
                  <a:pt x="5049" y="7414"/>
                </a:cubicBezTo>
                <a:cubicBezTo>
                  <a:pt x="4954" y="7855"/>
                  <a:pt x="4858" y="8462"/>
                  <a:pt x="4703" y="9057"/>
                </a:cubicBezTo>
                <a:cubicBezTo>
                  <a:pt x="5037" y="8748"/>
                  <a:pt x="5382" y="8438"/>
                  <a:pt x="5716" y="8141"/>
                </a:cubicBezTo>
                <a:cubicBezTo>
                  <a:pt x="6406" y="7545"/>
                  <a:pt x="7109" y="6807"/>
                  <a:pt x="7918" y="6355"/>
                </a:cubicBezTo>
                <a:cubicBezTo>
                  <a:pt x="8109" y="5914"/>
                  <a:pt x="8275" y="5450"/>
                  <a:pt x="8394" y="4985"/>
                </a:cubicBezTo>
                <a:cubicBezTo>
                  <a:pt x="8537" y="4319"/>
                  <a:pt x="8525" y="3592"/>
                  <a:pt x="8525" y="2914"/>
                </a:cubicBezTo>
                <a:cubicBezTo>
                  <a:pt x="8525" y="2670"/>
                  <a:pt x="8702" y="2547"/>
                  <a:pt x="8887" y="2547"/>
                </a:cubicBezTo>
                <a:cubicBezTo>
                  <a:pt x="9045" y="2547"/>
                  <a:pt x="9210" y="2637"/>
                  <a:pt x="9275" y="2818"/>
                </a:cubicBezTo>
                <a:cubicBezTo>
                  <a:pt x="9633" y="3831"/>
                  <a:pt x="9668" y="4938"/>
                  <a:pt x="9371" y="5974"/>
                </a:cubicBezTo>
                <a:cubicBezTo>
                  <a:pt x="9401" y="5974"/>
                  <a:pt x="9432" y="5975"/>
                  <a:pt x="9462" y="5975"/>
                </a:cubicBezTo>
                <a:cubicBezTo>
                  <a:pt x="10038" y="5975"/>
                  <a:pt x="10602" y="5868"/>
                  <a:pt x="11145" y="5664"/>
                </a:cubicBezTo>
                <a:cubicBezTo>
                  <a:pt x="11209" y="5642"/>
                  <a:pt x="11272" y="5632"/>
                  <a:pt x="11331" y="5632"/>
                </a:cubicBezTo>
                <a:cubicBezTo>
                  <a:pt x="11885" y="5632"/>
                  <a:pt x="12180" y="6505"/>
                  <a:pt x="11621" y="6795"/>
                </a:cubicBezTo>
                <a:cubicBezTo>
                  <a:pt x="11067" y="7068"/>
                  <a:pt x="10458" y="7206"/>
                  <a:pt x="9847" y="7206"/>
                </a:cubicBezTo>
                <a:cubicBezTo>
                  <a:pt x="9604" y="7206"/>
                  <a:pt x="9361" y="7184"/>
                  <a:pt x="9121" y="7140"/>
                </a:cubicBezTo>
                <a:cubicBezTo>
                  <a:pt x="8621" y="7914"/>
                  <a:pt x="7799" y="8533"/>
                  <a:pt x="7061" y="9141"/>
                </a:cubicBezTo>
                <a:cubicBezTo>
                  <a:pt x="7918" y="9093"/>
                  <a:pt x="8787" y="9057"/>
                  <a:pt x="9633" y="8926"/>
                </a:cubicBezTo>
                <a:cubicBezTo>
                  <a:pt x="9704" y="8916"/>
                  <a:pt x="9781" y="8909"/>
                  <a:pt x="9858" y="8909"/>
                </a:cubicBezTo>
                <a:cubicBezTo>
                  <a:pt x="10054" y="8909"/>
                  <a:pt x="10255" y="8955"/>
                  <a:pt x="10383" y="9117"/>
                </a:cubicBezTo>
                <a:cubicBezTo>
                  <a:pt x="10597" y="9391"/>
                  <a:pt x="10704" y="9534"/>
                  <a:pt x="10573" y="9867"/>
                </a:cubicBezTo>
                <a:cubicBezTo>
                  <a:pt x="10478" y="10188"/>
                  <a:pt x="10180" y="10415"/>
                  <a:pt x="9847" y="10427"/>
                </a:cubicBezTo>
                <a:cubicBezTo>
                  <a:pt x="8768" y="10563"/>
                  <a:pt x="7579" y="10733"/>
                  <a:pt x="6426" y="10733"/>
                </a:cubicBezTo>
                <a:cubicBezTo>
                  <a:pt x="6065" y="10733"/>
                  <a:pt x="5708" y="10716"/>
                  <a:pt x="5358" y="10677"/>
                </a:cubicBezTo>
                <a:cubicBezTo>
                  <a:pt x="4882" y="11105"/>
                  <a:pt x="4430" y="11534"/>
                  <a:pt x="3965" y="11974"/>
                </a:cubicBezTo>
                <a:cubicBezTo>
                  <a:pt x="3358" y="12570"/>
                  <a:pt x="2763" y="13189"/>
                  <a:pt x="2167" y="13820"/>
                </a:cubicBezTo>
                <a:cubicBezTo>
                  <a:pt x="3378" y="14656"/>
                  <a:pt x="4818" y="15040"/>
                  <a:pt x="6279" y="15040"/>
                </a:cubicBezTo>
                <a:cubicBezTo>
                  <a:pt x="9185" y="15040"/>
                  <a:pt x="12175" y="13522"/>
                  <a:pt x="13609" y="11034"/>
                </a:cubicBezTo>
                <a:cubicBezTo>
                  <a:pt x="14121" y="10319"/>
                  <a:pt x="14443" y="9486"/>
                  <a:pt x="14550" y="8617"/>
                </a:cubicBezTo>
                <a:cubicBezTo>
                  <a:pt x="15443" y="5093"/>
                  <a:pt x="13359" y="1247"/>
                  <a:pt x="9835" y="318"/>
                </a:cubicBezTo>
                <a:cubicBezTo>
                  <a:pt x="9311" y="151"/>
                  <a:pt x="8775" y="56"/>
                  <a:pt x="8228" y="21"/>
                </a:cubicBezTo>
                <a:cubicBezTo>
                  <a:pt x="8067" y="7"/>
                  <a:pt x="7905" y="0"/>
                  <a:pt x="7742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02" name="Google Shape;6902;p36"/>
          <p:cNvSpPr/>
          <p:nvPr/>
        </p:nvSpPr>
        <p:spPr>
          <a:xfrm>
            <a:off x="2353974" y="2836642"/>
            <a:ext cx="566509" cy="978535"/>
          </a:xfrm>
          <a:custGeom>
            <a:rect b="b" l="l" r="r" t="t"/>
            <a:pathLst>
              <a:path extrusionOk="0" h="30981" w="17936">
                <a:moveTo>
                  <a:pt x="1228" y="0"/>
                </a:moveTo>
                <a:cubicBezTo>
                  <a:pt x="934" y="0"/>
                  <a:pt x="628" y="250"/>
                  <a:pt x="754" y="589"/>
                </a:cubicBezTo>
                <a:cubicBezTo>
                  <a:pt x="1564" y="2720"/>
                  <a:pt x="2540" y="4792"/>
                  <a:pt x="3659" y="6780"/>
                </a:cubicBezTo>
                <a:cubicBezTo>
                  <a:pt x="3635" y="7494"/>
                  <a:pt x="3611" y="8221"/>
                  <a:pt x="3588" y="8947"/>
                </a:cubicBezTo>
                <a:cubicBezTo>
                  <a:pt x="3457" y="8792"/>
                  <a:pt x="3326" y="8661"/>
                  <a:pt x="3218" y="8530"/>
                </a:cubicBezTo>
                <a:cubicBezTo>
                  <a:pt x="2528" y="7697"/>
                  <a:pt x="1849" y="6851"/>
                  <a:pt x="1135" y="6030"/>
                </a:cubicBezTo>
                <a:cubicBezTo>
                  <a:pt x="1057" y="5944"/>
                  <a:pt x="963" y="5907"/>
                  <a:pt x="869" y="5907"/>
                </a:cubicBezTo>
                <a:cubicBezTo>
                  <a:pt x="586" y="5907"/>
                  <a:pt x="304" y="6235"/>
                  <a:pt x="492" y="6530"/>
                </a:cubicBezTo>
                <a:cubicBezTo>
                  <a:pt x="1063" y="7459"/>
                  <a:pt x="1694" y="8340"/>
                  <a:pt x="2349" y="9209"/>
                </a:cubicBezTo>
                <a:cubicBezTo>
                  <a:pt x="2683" y="9649"/>
                  <a:pt x="3052" y="10364"/>
                  <a:pt x="3540" y="10780"/>
                </a:cubicBezTo>
                <a:cubicBezTo>
                  <a:pt x="3528" y="11376"/>
                  <a:pt x="3516" y="11971"/>
                  <a:pt x="3504" y="12555"/>
                </a:cubicBezTo>
                <a:cubicBezTo>
                  <a:pt x="2909" y="11531"/>
                  <a:pt x="1790" y="10721"/>
                  <a:pt x="790" y="10257"/>
                </a:cubicBezTo>
                <a:cubicBezTo>
                  <a:pt x="735" y="10230"/>
                  <a:pt x="678" y="10218"/>
                  <a:pt x="622" y="10218"/>
                </a:cubicBezTo>
                <a:cubicBezTo>
                  <a:pt x="298" y="10218"/>
                  <a:pt x="1" y="10612"/>
                  <a:pt x="325" y="10876"/>
                </a:cubicBezTo>
                <a:cubicBezTo>
                  <a:pt x="885" y="11352"/>
                  <a:pt x="1409" y="11876"/>
                  <a:pt x="1885" y="12435"/>
                </a:cubicBezTo>
                <a:cubicBezTo>
                  <a:pt x="2373" y="12995"/>
                  <a:pt x="2683" y="13674"/>
                  <a:pt x="3230" y="14186"/>
                </a:cubicBezTo>
                <a:cubicBezTo>
                  <a:pt x="3302" y="14245"/>
                  <a:pt x="3397" y="14281"/>
                  <a:pt x="3480" y="14281"/>
                </a:cubicBezTo>
                <a:cubicBezTo>
                  <a:pt x="3480" y="15043"/>
                  <a:pt x="3469" y="15805"/>
                  <a:pt x="3469" y="16567"/>
                </a:cubicBezTo>
                <a:lnTo>
                  <a:pt x="3469" y="19174"/>
                </a:lnTo>
                <a:cubicBezTo>
                  <a:pt x="3480" y="21210"/>
                  <a:pt x="3528" y="23234"/>
                  <a:pt x="3576" y="25270"/>
                </a:cubicBezTo>
                <a:cubicBezTo>
                  <a:pt x="3611" y="26354"/>
                  <a:pt x="3635" y="27437"/>
                  <a:pt x="3707" y="28521"/>
                </a:cubicBezTo>
                <a:cubicBezTo>
                  <a:pt x="3742" y="29366"/>
                  <a:pt x="3647" y="30176"/>
                  <a:pt x="4195" y="30854"/>
                </a:cubicBezTo>
                <a:cubicBezTo>
                  <a:pt x="4269" y="30943"/>
                  <a:pt x="4368" y="30980"/>
                  <a:pt x="4468" y="30980"/>
                </a:cubicBezTo>
                <a:cubicBezTo>
                  <a:pt x="4624" y="30980"/>
                  <a:pt x="4786" y="30890"/>
                  <a:pt x="4873" y="30759"/>
                </a:cubicBezTo>
                <a:cubicBezTo>
                  <a:pt x="5374" y="29997"/>
                  <a:pt x="5123" y="28973"/>
                  <a:pt x="5088" y="28104"/>
                </a:cubicBezTo>
                <a:cubicBezTo>
                  <a:pt x="5052" y="27163"/>
                  <a:pt x="4993" y="26211"/>
                  <a:pt x="4957" y="25270"/>
                </a:cubicBezTo>
                <a:cubicBezTo>
                  <a:pt x="4933" y="24806"/>
                  <a:pt x="4921" y="24342"/>
                  <a:pt x="4897" y="23877"/>
                </a:cubicBezTo>
                <a:cubicBezTo>
                  <a:pt x="5993" y="23020"/>
                  <a:pt x="6957" y="22020"/>
                  <a:pt x="7921" y="21020"/>
                </a:cubicBezTo>
                <a:cubicBezTo>
                  <a:pt x="8517" y="20389"/>
                  <a:pt x="9112" y="19770"/>
                  <a:pt x="9731" y="19174"/>
                </a:cubicBezTo>
                <a:cubicBezTo>
                  <a:pt x="10184" y="18734"/>
                  <a:pt x="10648" y="18305"/>
                  <a:pt x="11112" y="17877"/>
                </a:cubicBezTo>
                <a:cubicBezTo>
                  <a:pt x="11464" y="17916"/>
                  <a:pt x="11823" y="17933"/>
                  <a:pt x="12185" y="17933"/>
                </a:cubicBezTo>
                <a:cubicBezTo>
                  <a:pt x="13340" y="17933"/>
                  <a:pt x="14522" y="17763"/>
                  <a:pt x="15601" y="17627"/>
                </a:cubicBezTo>
                <a:cubicBezTo>
                  <a:pt x="15946" y="17615"/>
                  <a:pt x="16232" y="17388"/>
                  <a:pt x="16339" y="17067"/>
                </a:cubicBezTo>
                <a:cubicBezTo>
                  <a:pt x="16470" y="16734"/>
                  <a:pt x="16363" y="16591"/>
                  <a:pt x="16149" y="16317"/>
                </a:cubicBezTo>
                <a:cubicBezTo>
                  <a:pt x="16021" y="16155"/>
                  <a:pt x="15820" y="16109"/>
                  <a:pt x="15624" y="16109"/>
                </a:cubicBezTo>
                <a:cubicBezTo>
                  <a:pt x="15547" y="16109"/>
                  <a:pt x="15470" y="16116"/>
                  <a:pt x="15399" y="16126"/>
                </a:cubicBezTo>
                <a:cubicBezTo>
                  <a:pt x="14553" y="16245"/>
                  <a:pt x="13684" y="16293"/>
                  <a:pt x="12815" y="16341"/>
                </a:cubicBezTo>
                <a:cubicBezTo>
                  <a:pt x="13565" y="15733"/>
                  <a:pt x="14387" y="15114"/>
                  <a:pt x="14875" y="14329"/>
                </a:cubicBezTo>
                <a:cubicBezTo>
                  <a:pt x="15122" y="14377"/>
                  <a:pt x="15370" y="14400"/>
                  <a:pt x="15617" y="14400"/>
                </a:cubicBezTo>
                <a:cubicBezTo>
                  <a:pt x="16226" y="14400"/>
                  <a:pt x="16828" y="14258"/>
                  <a:pt x="17387" y="13995"/>
                </a:cubicBezTo>
                <a:cubicBezTo>
                  <a:pt x="17935" y="13705"/>
                  <a:pt x="17639" y="12832"/>
                  <a:pt x="17085" y="12832"/>
                </a:cubicBezTo>
                <a:cubicBezTo>
                  <a:pt x="17026" y="12832"/>
                  <a:pt x="16963" y="12842"/>
                  <a:pt x="16899" y="12864"/>
                </a:cubicBezTo>
                <a:cubicBezTo>
                  <a:pt x="16367" y="13068"/>
                  <a:pt x="15793" y="13175"/>
                  <a:pt x="15216" y="13175"/>
                </a:cubicBezTo>
                <a:cubicBezTo>
                  <a:pt x="15186" y="13175"/>
                  <a:pt x="15155" y="13174"/>
                  <a:pt x="15125" y="13174"/>
                </a:cubicBezTo>
                <a:cubicBezTo>
                  <a:pt x="15422" y="12138"/>
                  <a:pt x="15387" y="11031"/>
                  <a:pt x="15029" y="10007"/>
                </a:cubicBezTo>
                <a:cubicBezTo>
                  <a:pt x="14964" y="9831"/>
                  <a:pt x="14801" y="9741"/>
                  <a:pt x="14646" y="9741"/>
                </a:cubicBezTo>
                <a:cubicBezTo>
                  <a:pt x="14464" y="9741"/>
                  <a:pt x="14291" y="9864"/>
                  <a:pt x="14291" y="10114"/>
                </a:cubicBezTo>
                <a:cubicBezTo>
                  <a:pt x="14291" y="10792"/>
                  <a:pt x="14291" y="11507"/>
                  <a:pt x="14160" y="12174"/>
                </a:cubicBezTo>
                <a:cubicBezTo>
                  <a:pt x="14041" y="12650"/>
                  <a:pt x="13875" y="13102"/>
                  <a:pt x="13672" y="13555"/>
                </a:cubicBezTo>
                <a:cubicBezTo>
                  <a:pt x="12863" y="13995"/>
                  <a:pt x="12172" y="14745"/>
                  <a:pt x="11481" y="15341"/>
                </a:cubicBezTo>
                <a:cubicBezTo>
                  <a:pt x="11136" y="15638"/>
                  <a:pt x="10803" y="15936"/>
                  <a:pt x="10469" y="16245"/>
                </a:cubicBezTo>
                <a:cubicBezTo>
                  <a:pt x="10624" y="15650"/>
                  <a:pt x="10719" y="15055"/>
                  <a:pt x="10815" y="14602"/>
                </a:cubicBezTo>
                <a:cubicBezTo>
                  <a:pt x="11172" y="12983"/>
                  <a:pt x="11327" y="11316"/>
                  <a:pt x="11267" y="9661"/>
                </a:cubicBezTo>
                <a:cubicBezTo>
                  <a:pt x="11261" y="9289"/>
                  <a:pt x="10995" y="9108"/>
                  <a:pt x="10720" y="9108"/>
                </a:cubicBezTo>
                <a:cubicBezTo>
                  <a:pt x="10441" y="9108"/>
                  <a:pt x="10154" y="9295"/>
                  <a:pt x="10124" y="9661"/>
                </a:cubicBezTo>
                <a:cubicBezTo>
                  <a:pt x="10017" y="11257"/>
                  <a:pt x="9779" y="12852"/>
                  <a:pt x="9422" y="14412"/>
                </a:cubicBezTo>
                <a:cubicBezTo>
                  <a:pt x="9172" y="15424"/>
                  <a:pt x="8326" y="16900"/>
                  <a:pt x="8672" y="17948"/>
                </a:cubicBezTo>
                <a:cubicBezTo>
                  <a:pt x="8041" y="18567"/>
                  <a:pt x="7374" y="19198"/>
                  <a:pt x="6731" y="19853"/>
                </a:cubicBezTo>
                <a:cubicBezTo>
                  <a:pt x="6052" y="20520"/>
                  <a:pt x="5421" y="21234"/>
                  <a:pt x="4838" y="21984"/>
                </a:cubicBezTo>
                <a:cubicBezTo>
                  <a:pt x="4814" y="20984"/>
                  <a:pt x="4778" y="19972"/>
                  <a:pt x="4754" y="18972"/>
                </a:cubicBezTo>
                <a:cubicBezTo>
                  <a:pt x="4742" y="18162"/>
                  <a:pt x="4731" y="17365"/>
                  <a:pt x="4707" y="16555"/>
                </a:cubicBezTo>
                <a:cubicBezTo>
                  <a:pt x="4683" y="14543"/>
                  <a:pt x="4659" y="12519"/>
                  <a:pt x="4671" y="10495"/>
                </a:cubicBezTo>
                <a:cubicBezTo>
                  <a:pt x="5564" y="10138"/>
                  <a:pt x="6397" y="9649"/>
                  <a:pt x="7148" y="9030"/>
                </a:cubicBezTo>
                <a:cubicBezTo>
                  <a:pt x="7731" y="8554"/>
                  <a:pt x="8886" y="7816"/>
                  <a:pt x="8695" y="6959"/>
                </a:cubicBezTo>
                <a:cubicBezTo>
                  <a:pt x="8660" y="6816"/>
                  <a:pt x="8529" y="6720"/>
                  <a:pt x="8398" y="6720"/>
                </a:cubicBezTo>
                <a:cubicBezTo>
                  <a:pt x="8380" y="6719"/>
                  <a:pt x="8362" y="6719"/>
                  <a:pt x="8345" y="6719"/>
                </a:cubicBezTo>
                <a:cubicBezTo>
                  <a:pt x="7622" y="6719"/>
                  <a:pt x="7088" y="7660"/>
                  <a:pt x="6600" y="8090"/>
                </a:cubicBezTo>
                <a:cubicBezTo>
                  <a:pt x="5981" y="8637"/>
                  <a:pt x="5338" y="9137"/>
                  <a:pt x="4671" y="9602"/>
                </a:cubicBezTo>
                <a:cubicBezTo>
                  <a:pt x="4671" y="8935"/>
                  <a:pt x="4683" y="8268"/>
                  <a:pt x="4683" y="7602"/>
                </a:cubicBezTo>
                <a:cubicBezTo>
                  <a:pt x="4909" y="7566"/>
                  <a:pt x="5100" y="7447"/>
                  <a:pt x="5207" y="7244"/>
                </a:cubicBezTo>
                <a:lnTo>
                  <a:pt x="7040" y="3875"/>
                </a:lnTo>
                <a:cubicBezTo>
                  <a:pt x="7517" y="2994"/>
                  <a:pt x="8338" y="1875"/>
                  <a:pt x="8243" y="839"/>
                </a:cubicBezTo>
                <a:cubicBezTo>
                  <a:pt x="8243" y="601"/>
                  <a:pt x="8046" y="433"/>
                  <a:pt x="7836" y="433"/>
                </a:cubicBezTo>
                <a:cubicBezTo>
                  <a:pt x="7773" y="433"/>
                  <a:pt x="7708" y="449"/>
                  <a:pt x="7648" y="482"/>
                </a:cubicBezTo>
                <a:cubicBezTo>
                  <a:pt x="6719" y="982"/>
                  <a:pt x="6243" y="2244"/>
                  <a:pt x="5766" y="3137"/>
                </a:cubicBezTo>
                <a:lnTo>
                  <a:pt x="4528" y="5423"/>
                </a:lnTo>
                <a:cubicBezTo>
                  <a:pt x="3504" y="3720"/>
                  <a:pt x="2528" y="1982"/>
                  <a:pt x="1611" y="220"/>
                </a:cubicBezTo>
                <a:cubicBezTo>
                  <a:pt x="1526" y="66"/>
                  <a:pt x="1379" y="0"/>
                  <a:pt x="1228" y="0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03" name="Google Shape;6903;p36"/>
          <p:cNvSpPr/>
          <p:nvPr/>
        </p:nvSpPr>
        <p:spPr>
          <a:xfrm>
            <a:off x="2539851" y="4251808"/>
            <a:ext cx="581417" cy="259534"/>
          </a:xfrm>
          <a:custGeom>
            <a:rect b="b" l="l" r="r" t="t"/>
            <a:pathLst>
              <a:path extrusionOk="0" h="8217" w="18408">
                <a:moveTo>
                  <a:pt x="8800" y="1"/>
                </a:moveTo>
                <a:cubicBezTo>
                  <a:pt x="8709" y="1"/>
                  <a:pt x="8618" y="5"/>
                  <a:pt x="8525" y="15"/>
                </a:cubicBezTo>
                <a:cubicBezTo>
                  <a:pt x="7620" y="99"/>
                  <a:pt x="6954" y="646"/>
                  <a:pt x="6537" y="1373"/>
                </a:cubicBezTo>
                <a:cubicBezTo>
                  <a:pt x="6096" y="1837"/>
                  <a:pt x="5835" y="2444"/>
                  <a:pt x="5799" y="3087"/>
                </a:cubicBezTo>
                <a:cubicBezTo>
                  <a:pt x="5787" y="3147"/>
                  <a:pt x="5775" y="3194"/>
                  <a:pt x="5763" y="3254"/>
                </a:cubicBezTo>
                <a:cubicBezTo>
                  <a:pt x="5452" y="3135"/>
                  <a:pt x="5107" y="3070"/>
                  <a:pt x="4769" y="3070"/>
                </a:cubicBezTo>
                <a:cubicBezTo>
                  <a:pt x="4394" y="3070"/>
                  <a:pt x="4028" y="3150"/>
                  <a:pt x="3727" y="3325"/>
                </a:cubicBezTo>
                <a:cubicBezTo>
                  <a:pt x="3179" y="3671"/>
                  <a:pt x="2834" y="4254"/>
                  <a:pt x="2775" y="4909"/>
                </a:cubicBezTo>
                <a:cubicBezTo>
                  <a:pt x="2751" y="4968"/>
                  <a:pt x="2727" y="5028"/>
                  <a:pt x="2715" y="5087"/>
                </a:cubicBezTo>
                <a:cubicBezTo>
                  <a:pt x="2604" y="5077"/>
                  <a:pt x="2492" y="5072"/>
                  <a:pt x="2380" y="5072"/>
                </a:cubicBezTo>
                <a:cubicBezTo>
                  <a:pt x="2107" y="5072"/>
                  <a:pt x="1834" y="5103"/>
                  <a:pt x="1572" y="5171"/>
                </a:cubicBezTo>
                <a:cubicBezTo>
                  <a:pt x="691" y="5397"/>
                  <a:pt x="0" y="6278"/>
                  <a:pt x="477" y="7183"/>
                </a:cubicBezTo>
                <a:cubicBezTo>
                  <a:pt x="732" y="7671"/>
                  <a:pt x="1236" y="7974"/>
                  <a:pt x="1776" y="7974"/>
                </a:cubicBezTo>
                <a:cubicBezTo>
                  <a:pt x="1815" y="7974"/>
                  <a:pt x="1854" y="7972"/>
                  <a:pt x="1894" y="7969"/>
                </a:cubicBezTo>
                <a:cubicBezTo>
                  <a:pt x="2518" y="8180"/>
                  <a:pt x="3220" y="8214"/>
                  <a:pt x="3906" y="8214"/>
                </a:cubicBezTo>
                <a:cubicBezTo>
                  <a:pt x="4243" y="8214"/>
                  <a:pt x="4576" y="8206"/>
                  <a:pt x="4895" y="8206"/>
                </a:cubicBezTo>
                <a:cubicBezTo>
                  <a:pt x="4955" y="8206"/>
                  <a:pt x="5014" y="8206"/>
                  <a:pt x="5073" y="8207"/>
                </a:cubicBezTo>
                <a:cubicBezTo>
                  <a:pt x="5446" y="8214"/>
                  <a:pt x="5818" y="8217"/>
                  <a:pt x="6189" y="8217"/>
                </a:cubicBezTo>
                <a:cubicBezTo>
                  <a:pt x="7087" y="8217"/>
                  <a:pt x="7982" y="8200"/>
                  <a:pt x="8883" y="8183"/>
                </a:cubicBezTo>
                <a:cubicBezTo>
                  <a:pt x="11276" y="8124"/>
                  <a:pt x="13657" y="8028"/>
                  <a:pt x="16050" y="7897"/>
                </a:cubicBezTo>
                <a:cubicBezTo>
                  <a:pt x="16193" y="7940"/>
                  <a:pt x="16341" y="7961"/>
                  <a:pt x="16489" y="7961"/>
                </a:cubicBezTo>
                <a:cubicBezTo>
                  <a:pt x="16674" y="7961"/>
                  <a:pt x="16860" y="7928"/>
                  <a:pt x="17038" y="7862"/>
                </a:cubicBezTo>
                <a:cubicBezTo>
                  <a:pt x="17538" y="7683"/>
                  <a:pt x="17955" y="7302"/>
                  <a:pt x="18193" y="6826"/>
                </a:cubicBezTo>
                <a:cubicBezTo>
                  <a:pt x="18396" y="6445"/>
                  <a:pt x="18408" y="5992"/>
                  <a:pt x="18217" y="5611"/>
                </a:cubicBezTo>
                <a:cubicBezTo>
                  <a:pt x="18038" y="5326"/>
                  <a:pt x="17765" y="5123"/>
                  <a:pt x="17443" y="5016"/>
                </a:cubicBezTo>
                <a:cubicBezTo>
                  <a:pt x="17167" y="4898"/>
                  <a:pt x="16865" y="4837"/>
                  <a:pt x="16562" y="4837"/>
                </a:cubicBezTo>
                <a:cubicBezTo>
                  <a:pt x="16406" y="4837"/>
                  <a:pt x="16251" y="4853"/>
                  <a:pt x="16098" y="4885"/>
                </a:cubicBezTo>
                <a:cubicBezTo>
                  <a:pt x="16074" y="4754"/>
                  <a:pt x="16038" y="4611"/>
                  <a:pt x="15991" y="4480"/>
                </a:cubicBezTo>
                <a:cubicBezTo>
                  <a:pt x="15638" y="3496"/>
                  <a:pt x="14706" y="2889"/>
                  <a:pt x="13720" y="2889"/>
                </a:cubicBezTo>
                <a:cubicBezTo>
                  <a:pt x="13442" y="2889"/>
                  <a:pt x="13159" y="2937"/>
                  <a:pt x="12883" y="3040"/>
                </a:cubicBezTo>
                <a:cubicBezTo>
                  <a:pt x="12716" y="3099"/>
                  <a:pt x="12562" y="3182"/>
                  <a:pt x="12419" y="3266"/>
                </a:cubicBezTo>
                <a:lnTo>
                  <a:pt x="12359" y="3135"/>
                </a:lnTo>
                <a:cubicBezTo>
                  <a:pt x="12192" y="2790"/>
                  <a:pt x="11978" y="2468"/>
                  <a:pt x="11716" y="2182"/>
                </a:cubicBezTo>
                <a:cubicBezTo>
                  <a:pt x="11645" y="2004"/>
                  <a:pt x="11550" y="1825"/>
                  <a:pt x="11442" y="1647"/>
                </a:cubicBezTo>
                <a:cubicBezTo>
                  <a:pt x="10859" y="722"/>
                  <a:pt x="9909" y="1"/>
                  <a:pt x="8800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04" name="Google Shape;6904;p36"/>
          <p:cNvSpPr/>
          <p:nvPr/>
        </p:nvSpPr>
        <p:spPr>
          <a:xfrm>
            <a:off x="2110769" y="3923924"/>
            <a:ext cx="312439" cy="302837"/>
          </a:xfrm>
          <a:custGeom>
            <a:rect b="b" l="l" r="r" t="t"/>
            <a:pathLst>
              <a:path extrusionOk="0" h="9588" w="9892">
                <a:moveTo>
                  <a:pt x="3341" y="1"/>
                </a:moveTo>
                <a:cubicBezTo>
                  <a:pt x="3105" y="1"/>
                  <a:pt x="2856" y="21"/>
                  <a:pt x="2596" y="62"/>
                </a:cubicBezTo>
                <a:cubicBezTo>
                  <a:pt x="2382" y="109"/>
                  <a:pt x="2215" y="252"/>
                  <a:pt x="2132" y="467"/>
                </a:cubicBezTo>
                <a:cubicBezTo>
                  <a:pt x="1894" y="490"/>
                  <a:pt x="1644" y="562"/>
                  <a:pt x="1429" y="669"/>
                </a:cubicBezTo>
                <a:cubicBezTo>
                  <a:pt x="1739" y="907"/>
                  <a:pt x="2048" y="1145"/>
                  <a:pt x="2358" y="1395"/>
                </a:cubicBezTo>
                <a:cubicBezTo>
                  <a:pt x="2703" y="1455"/>
                  <a:pt x="3037" y="1550"/>
                  <a:pt x="3334" y="1610"/>
                </a:cubicBezTo>
                <a:cubicBezTo>
                  <a:pt x="4060" y="1752"/>
                  <a:pt x="4787" y="1943"/>
                  <a:pt x="5489" y="2169"/>
                </a:cubicBezTo>
                <a:cubicBezTo>
                  <a:pt x="5802" y="2277"/>
                  <a:pt x="5665" y="2708"/>
                  <a:pt x="5389" y="2708"/>
                </a:cubicBezTo>
                <a:cubicBezTo>
                  <a:pt x="5360" y="2708"/>
                  <a:pt x="5330" y="2703"/>
                  <a:pt x="5299" y="2693"/>
                </a:cubicBezTo>
                <a:cubicBezTo>
                  <a:pt x="4632" y="2503"/>
                  <a:pt x="3965" y="2348"/>
                  <a:pt x="3287" y="2217"/>
                </a:cubicBezTo>
                <a:lnTo>
                  <a:pt x="3287" y="2217"/>
                </a:lnTo>
                <a:cubicBezTo>
                  <a:pt x="3549" y="2479"/>
                  <a:pt x="3822" y="2729"/>
                  <a:pt x="4072" y="3003"/>
                </a:cubicBezTo>
                <a:cubicBezTo>
                  <a:pt x="5156" y="3169"/>
                  <a:pt x="6287" y="3824"/>
                  <a:pt x="7085" y="4443"/>
                </a:cubicBezTo>
                <a:cubicBezTo>
                  <a:pt x="7321" y="4618"/>
                  <a:pt x="7194" y="5024"/>
                  <a:pt x="6940" y="5024"/>
                </a:cubicBezTo>
                <a:cubicBezTo>
                  <a:pt x="6900" y="5024"/>
                  <a:pt x="6856" y="5014"/>
                  <a:pt x="6811" y="4991"/>
                </a:cubicBezTo>
                <a:cubicBezTo>
                  <a:pt x="6323" y="4753"/>
                  <a:pt x="5811" y="4550"/>
                  <a:pt x="5299" y="4348"/>
                </a:cubicBezTo>
                <a:lnTo>
                  <a:pt x="5299" y="4348"/>
                </a:lnTo>
                <a:lnTo>
                  <a:pt x="5477" y="4562"/>
                </a:lnTo>
                <a:cubicBezTo>
                  <a:pt x="5811" y="4967"/>
                  <a:pt x="6132" y="5396"/>
                  <a:pt x="6430" y="5836"/>
                </a:cubicBezTo>
                <a:cubicBezTo>
                  <a:pt x="6487" y="5747"/>
                  <a:pt x="6583" y="5696"/>
                  <a:pt x="6684" y="5696"/>
                </a:cubicBezTo>
                <a:cubicBezTo>
                  <a:pt x="6730" y="5696"/>
                  <a:pt x="6778" y="5707"/>
                  <a:pt x="6823" y="5729"/>
                </a:cubicBezTo>
                <a:lnTo>
                  <a:pt x="7918" y="6217"/>
                </a:lnTo>
                <a:cubicBezTo>
                  <a:pt x="8288" y="6376"/>
                  <a:pt x="8151" y="6911"/>
                  <a:pt x="7815" y="6911"/>
                </a:cubicBezTo>
                <a:cubicBezTo>
                  <a:pt x="7773" y="6911"/>
                  <a:pt x="7728" y="6903"/>
                  <a:pt x="7680" y="6884"/>
                </a:cubicBezTo>
                <a:lnTo>
                  <a:pt x="6906" y="6574"/>
                </a:lnTo>
                <a:lnTo>
                  <a:pt x="6906" y="6574"/>
                </a:lnTo>
                <a:cubicBezTo>
                  <a:pt x="7251" y="7098"/>
                  <a:pt x="7573" y="7622"/>
                  <a:pt x="7930" y="8134"/>
                </a:cubicBezTo>
                <a:cubicBezTo>
                  <a:pt x="8018" y="8274"/>
                  <a:pt x="7905" y="8427"/>
                  <a:pt x="7788" y="8427"/>
                </a:cubicBezTo>
                <a:cubicBezTo>
                  <a:pt x="7746" y="8427"/>
                  <a:pt x="7703" y="8408"/>
                  <a:pt x="7668" y="8360"/>
                </a:cubicBezTo>
                <a:cubicBezTo>
                  <a:pt x="7263" y="7837"/>
                  <a:pt x="6835" y="7336"/>
                  <a:pt x="6370" y="6860"/>
                </a:cubicBezTo>
                <a:lnTo>
                  <a:pt x="6370" y="6860"/>
                </a:lnTo>
                <a:cubicBezTo>
                  <a:pt x="6323" y="7098"/>
                  <a:pt x="6335" y="7336"/>
                  <a:pt x="6382" y="7575"/>
                </a:cubicBezTo>
                <a:cubicBezTo>
                  <a:pt x="6418" y="7777"/>
                  <a:pt x="6287" y="7979"/>
                  <a:pt x="6085" y="8015"/>
                </a:cubicBezTo>
                <a:cubicBezTo>
                  <a:pt x="6068" y="8017"/>
                  <a:pt x="6051" y="8018"/>
                  <a:pt x="6035" y="8018"/>
                </a:cubicBezTo>
                <a:cubicBezTo>
                  <a:pt x="5841" y="8018"/>
                  <a:pt x="5677" y="7892"/>
                  <a:pt x="5644" y="7706"/>
                </a:cubicBezTo>
                <a:cubicBezTo>
                  <a:pt x="5525" y="7229"/>
                  <a:pt x="5596" y="6729"/>
                  <a:pt x="5846" y="6301"/>
                </a:cubicBezTo>
                <a:cubicBezTo>
                  <a:pt x="5549" y="6003"/>
                  <a:pt x="5263" y="5693"/>
                  <a:pt x="4977" y="5384"/>
                </a:cubicBezTo>
                <a:cubicBezTo>
                  <a:pt x="4763" y="5146"/>
                  <a:pt x="4549" y="4920"/>
                  <a:pt x="4334" y="4705"/>
                </a:cubicBezTo>
                <a:lnTo>
                  <a:pt x="4334" y="4705"/>
                </a:lnTo>
                <a:cubicBezTo>
                  <a:pt x="4346" y="4765"/>
                  <a:pt x="4358" y="4824"/>
                  <a:pt x="4358" y="4884"/>
                </a:cubicBezTo>
                <a:cubicBezTo>
                  <a:pt x="4418" y="5253"/>
                  <a:pt x="4656" y="6265"/>
                  <a:pt x="4072" y="6372"/>
                </a:cubicBezTo>
                <a:cubicBezTo>
                  <a:pt x="4045" y="6377"/>
                  <a:pt x="4018" y="6380"/>
                  <a:pt x="3992" y="6380"/>
                </a:cubicBezTo>
                <a:cubicBezTo>
                  <a:pt x="3489" y="6380"/>
                  <a:pt x="3378" y="5425"/>
                  <a:pt x="3298" y="5074"/>
                </a:cubicBezTo>
                <a:cubicBezTo>
                  <a:pt x="3215" y="4669"/>
                  <a:pt x="3048" y="4074"/>
                  <a:pt x="3108" y="3598"/>
                </a:cubicBezTo>
                <a:cubicBezTo>
                  <a:pt x="3096" y="3562"/>
                  <a:pt x="3084" y="3515"/>
                  <a:pt x="3072" y="3467"/>
                </a:cubicBezTo>
                <a:cubicBezTo>
                  <a:pt x="2751" y="3169"/>
                  <a:pt x="2429" y="2872"/>
                  <a:pt x="2096" y="2598"/>
                </a:cubicBezTo>
                <a:lnTo>
                  <a:pt x="2096" y="2610"/>
                </a:lnTo>
                <a:cubicBezTo>
                  <a:pt x="2108" y="3038"/>
                  <a:pt x="2155" y="3455"/>
                  <a:pt x="2251" y="3884"/>
                </a:cubicBezTo>
                <a:cubicBezTo>
                  <a:pt x="2298" y="4131"/>
                  <a:pt x="2111" y="4270"/>
                  <a:pt x="1918" y="4270"/>
                </a:cubicBezTo>
                <a:cubicBezTo>
                  <a:pt x="1767" y="4270"/>
                  <a:pt x="1612" y="4185"/>
                  <a:pt x="1560" y="4003"/>
                </a:cubicBezTo>
                <a:cubicBezTo>
                  <a:pt x="1429" y="3526"/>
                  <a:pt x="1405" y="3038"/>
                  <a:pt x="1489" y="2550"/>
                </a:cubicBezTo>
                <a:cubicBezTo>
                  <a:pt x="1501" y="2419"/>
                  <a:pt x="1596" y="2312"/>
                  <a:pt x="1727" y="2288"/>
                </a:cubicBezTo>
                <a:cubicBezTo>
                  <a:pt x="1358" y="1979"/>
                  <a:pt x="977" y="1681"/>
                  <a:pt x="584" y="1407"/>
                </a:cubicBezTo>
                <a:cubicBezTo>
                  <a:pt x="274" y="1836"/>
                  <a:pt x="96" y="2348"/>
                  <a:pt x="84" y="2884"/>
                </a:cubicBezTo>
                <a:cubicBezTo>
                  <a:pt x="0" y="4753"/>
                  <a:pt x="1536" y="6265"/>
                  <a:pt x="2989" y="7217"/>
                </a:cubicBezTo>
                <a:cubicBezTo>
                  <a:pt x="4596" y="8277"/>
                  <a:pt x="6382" y="9063"/>
                  <a:pt x="8240" y="9551"/>
                </a:cubicBezTo>
                <a:cubicBezTo>
                  <a:pt x="8329" y="9576"/>
                  <a:pt x="8421" y="9588"/>
                  <a:pt x="8513" y="9588"/>
                </a:cubicBezTo>
                <a:cubicBezTo>
                  <a:pt x="9211" y="9588"/>
                  <a:pt x="9891" y="8908"/>
                  <a:pt x="9502" y="8182"/>
                </a:cubicBezTo>
                <a:cubicBezTo>
                  <a:pt x="8042" y="5442"/>
                  <a:pt x="7270" y="1"/>
                  <a:pt x="3341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05" name="Google Shape;6905;p36"/>
          <p:cNvSpPr/>
          <p:nvPr/>
        </p:nvSpPr>
        <p:spPr>
          <a:xfrm>
            <a:off x="1972743" y="3866881"/>
            <a:ext cx="399771" cy="323557"/>
          </a:xfrm>
          <a:custGeom>
            <a:rect b="b" l="l" r="r" t="t"/>
            <a:pathLst>
              <a:path extrusionOk="0" h="10244" w="12657">
                <a:moveTo>
                  <a:pt x="788" y="0"/>
                </a:moveTo>
                <a:cubicBezTo>
                  <a:pt x="592" y="0"/>
                  <a:pt x="400" y="29"/>
                  <a:pt x="215" y="94"/>
                </a:cubicBezTo>
                <a:cubicBezTo>
                  <a:pt x="48" y="165"/>
                  <a:pt x="1" y="379"/>
                  <a:pt x="120" y="522"/>
                </a:cubicBezTo>
                <a:cubicBezTo>
                  <a:pt x="453" y="963"/>
                  <a:pt x="941" y="1094"/>
                  <a:pt x="1442" y="1308"/>
                </a:cubicBezTo>
                <a:cubicBezTo>
                  <a:pt x="2096" y="1570"/>
                  <a:pt x="2739" y="1868"/>
                  <a:pt x="3358" y="2213"/>
                </a:cubicBezTo>
                <a:cubicBezTo>
                  <a:pt x="3906" y="2511"/>
                  <a:pt x="4430" y="2856"/>
                  <a:pt x="4942" y="3213"/>
                </a:cubicBezTo>
                <a:cubicBezTo>
                  <a:pt x="5347" y="3499"/>
                  <a:pt x="5728" y="3785"/>
                  <a:pt x="6097" y="4094"/>
                </a:cubicBezTo>
                <a:cubicBezTo>
                  <a:pt x="5966" y="4118"/>
                  <a:pt x="5859" y="4225"/>
                  <a:pt x="5847" y="4368"/>
                </a:cubicBezTo>
                <a:cubicBezTo>
                  <a:pt x="5763" y="4844"/>
                  <a:pt x="5787" y="5332"/>
                  <a:pt x="5930" y="5809"/>
                </a:cubicBezTo>
                <a:cubicBezTo>
                  <a:pt x="5983" y="5993"/>
                  <a:pt x="6140" y="6080"/>
                  <a:pt x="6291" y="6080"/>
                </a:cubicBezTo>
                <a:cubicBezTo>
                  <a:pt x="6482" y="6080"/>
                  <a:pt x="6662" y="5942"/>
                  <a:pt x="6609" y="5690"/>
                </a:cubicBezTo>
                <a:cubicBezTo>
                  <a:pt x="6525" y="5273"/>
                  <a:pt x="6466" y="4844"/>
                  <a:pt x="6466" y="4416"/>
                </a:cubicBezTo>
                <a:lnTo>
                  <a:pt x="6466" y="4404"/>
                </a:lnTo>
                <a:cubicBezTo>
                  <a:pt x="6799" y="4690"/>
                  <a:pt x="7121" y="4987"/>
                  <a:pt x="7442" y="5285"/>
                </a:cubicBezTo>
                <a:cubicBezTo>
                  <a:pt x="7442" y="5321"/>
                  <a:pt x="7454" y="5368"/>
                  <a:pt x="7478" y="5404"/>
                </a:cubicBezTo>
                <a:cubicBezTo>
                  <a:pt x="7418" y="5892"/>
                  <a:pt x="7585" y="6475"/>
                  <a:pt x="7668" y="6880"/>
                </a:cubicBezTo>
                <a:cubicBezTo>
                  <a:pt x="7736" y="7243"/>
                  <a:pt x="7837" y="8186"/>
                  <a:pt x="8358" y="8186"/>
                </a:cubicBezTo>
                <a:cubicBezTo>
                  <a:pt x="8385" y="8186"/>
                  <a:pt x="8413" y="8183"/>
                  <a:pt x="8442" y="8178"/>
                </a:cubicBezTo>
                <a:cubicBezTo>
                  <a:pt x="9038" y="8083"/>
                  <a:pt x="8788" y="7071"/>
                  <a:pt x="8728" y="6690"/>
                </a:cubicBezTo>
                <a:cubicBezTo>
                  <a:pt x="8716" y="6642"/>
                  <a:pt x="8704" y="6571"/>
                  <a:pt x="8704" y="6511"/>
                </a:cubicBezTo>
                <a:lnTo>
                  <a:pt x="8704" y="6511"/>
                </a:lnTo>
                <a:cubicBezTo>
                  <a:pt x="8919" y="6737"/>
                  <a:pt x="9133" y="6964"/>
                  <a:pt x="9347" y="7190"/>
                </a:cubicBezTo>
                <a:cubicBezTo>
                  <a:pt x="9621" y="7499"/>
                  <a:pt x="9919" y="7809"/>
                  <a:pt x="10205" y="8107"/>
                </a:cubicBezTo>
                <a:cubicBezTo>
                  <a:pt x="9966" y="8535"/>
                  <a:pt x="9895" y="9035"/>
                  <a:pt x="10014" y="9512"/>
                </a:cubicBezTo>
                <a:cubicBezTo>
                  <a:pt x="10046" y="9693"/>
                  <a:pt x="10202" y="9827"/>
                  <a:pt x="10380" y="9827"/>
                </a:cubicBezTo>
                <a:cubicBezTo>
                  <a:pt x="10401" y="9827"/>
                  <a:pt x="10422" y="9825"/>
                  <a:pt x="10443" y="9821"/>
                </a:cubicBezTo>
                <a:cubicBezTo>
                  <a:pt x="10645" y="9785"/>
                  <a:pt x="10788" y="9595"/>
                  <a:pt x="10752" y="9381"/>
                </a:cubicBezTo>
                <a:cubicBezTo>
                  <a:pt x="10693" y="9154"/>
                  <a:pt x="10693" y="8904"/>
                  <a:pt x="10740" y="8666"/>
                </a:cubicBezTo>
                <a:lnTo>
                  <a:pt x="10740" y="8666"/>
                </a:lnTo>
                <a:cubicBezTo>
                  <a:pt x="11193" y="9142"/>
                  <a:pt x="11621" y="9654"/>
                  <a:pt x="12026" y="10178"/>
                </a:cubicBezTo>
                <a:cubicBezTo>
                  <a:pt x="12063" y="10224"/>
                  <a:pt x="12107" y="10243"/>
                  <a:pt x="12150" y="10243"/>
                </a:cubicBezTo>
                <a:cubicBezTo>
                  <a:pt x="12273" y="10243"/>
                  <a:pt x="12388" y="10085"/>
                  <a:pt x="12300" y="9952"/>
                </a:cubicBezTo>
                <a:cubicBezTo>
                  <a:pt x="11943" y="9440"/>
                  <a:pt x="11609" y="8904"/>
                  <a:pt x="11276" y="8380"/>
                </a:cubicBezTo>
                <a:lnTo>
                  <a:pt x="11276" y="8380"/>
                </a:lnTo>
                <a:lnTo>
                  <a:pt x="12050" y="8690"/>
                </a:lnTo>
                <a:cubicBezTo>
                  <a:pt x="12100" y="8711"/>
                  <a:pt x="12147" y="8720"/>
                  <a:pt x="12191" y="8720"/>
                </a:cubicBezTo>
                <a:cubicBezTo>
                  <a:pt x="12523" y="8720"/>
                  <a:pt x="12656" y="8181"/>
                  <a:pt x="12288" y="8023"/>
                </a:cubicBezTo>
                <a:lnTo>
                  <a:pt x="11193" y="7547"/>
                </a:lnTo>
                <a:cubicBezTo>
                  <a:pt x="11148" y="7525"/>
                  <a:pt x="11099" y="7514"/>
                  <a:pt x="11051" y="7514"/>
                </a:cubicBezTo>
                <a:cubicBezTo>
                  <a:pt x="10947" y="7514"/>
                  <a:pt x="10845" y="7564"/>
                  <a:pt x="10788" y="7654"/>
                </a:cubicBezTo>
                <a:cubicBezTo>
                  <a:pt x="10490" y="7202"/>
                  <a:pt x="10181" y="6773"/>
                  <a:pt x="9835" y="6368"/>
                </a:cubicBezTo>
                <a:lnTo>
                  <a:pt x="9669" y="6166"/>
                </a:lnTo>
                <a:lnTo>
                  <a:pt x="9669" y="6166"/>
                </a:lnTo>
                <a:cubicBezTo>
                  <a:pt x="10181" y="6356"/>
                  <a:pt x="10681" y="6571"/>
                  <a:pt x="11169" y="6809"/>
                </a:cubicBezTo>
                <a:cubicBezTo>
                  <a:pt x="11212" y="6829"/>
                  <a:pt x="11252" y="6838"/>
                  <a:pt x="11290" y="6838"/>
                </a:cubicBezTo>
                <a:cubicBezTo>
                  <a:pt x="11549" y="6838"/>
                  <a:pt x="11683" y="6426"/>
                  <a:pt x="11455" y="6249"/>
                </a:cubicBezTo>
                <a:cubicBezTo>
                  <a:pt x="10645" y="5630"/>
                  <a:pt x="9514" y="4975"/>
                  <a:pt x="8442" y="4809"/>
                </a:cubicBezTo>
                <a:cubicBezTo>
                  <a:pt x="8180" y="4547"/>
                  <a:pt x="7919" y="4285"/>
                  <a:pt x="7645" y="4035"/>
                </a:cubicBezTo>
                <a:lnTo>
                  <a:pt x="7645" y="4035"/>
                </a:lnTo>
                <a:cubicBezTo>
                  <a:pt x="8323" y="4154"/>
                  <a:pt x="9002" y="4309"/>
                  <a:pt x="9669" y="4511"/>
                </a:cubicBezTo>
                <a:cubicBezTo>
                  <a:pt x="9697" y="4519"/>
                  <a:pt x="9724" y="4523"/>
                  <a:pt x="9750" y="4523"/>
                </a:cubicBezTo>
                <a:cubicBezTo>
                  <a:pt x="10030" y="4523"/>
                  <a:pt x="10163" y="4085"/>
                  <a:pt x="9847" y="3987"/>
                </a:cubicBezTo>
                <a:cubicBezTo>
                  <a:pt x="9145" y="3749"/>
                  <a:pt x="8430" y="3570"/>
                  <a:pt x="7704" y="3416"/>
                </a:cubicBezTo>
                <a:cubicBezTo>
                  <a:pt x="7407" y="3356"/>
                  <a:pt x="7061" y="3273"/>
                  <a:pt x="6716" y="3213"/>
                </a:cubicBezTo>
                <a:cubicBezTo>
                  <a:pt x="6418" y="2963"/>
                  <a:pt x="6097" y="2713"/>
                  <a:pt x="5787" y="2487"/>
                </a:cubicBezTo>
                <a:cubicBezTo>
                  <a:pt x="5049" y="1927"/>
                  <a:pt x="4263" y="1439"/>
                  <a:pt x="3454" y="1011"/>
                </a:cubicBezTo>
                <a:cubicBezTo>
                  <a:pt x="2699" y="618"/>
                  <a:pt x="1702" y="0"/>
                  <a:pt x="788" y="0"/>
                </a:cubicBezTo>
                <a:close/>
              </a:path>
            </a:pathLst>
          </a:custGeom>
          <a:solidFill>
            <a:srgbClr val="8E4D1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06" name="Google Shape;6906;p36"/>
          <p:cNvSpPr/>
          <p:nvPr/>
        </p:nvSpPr>
        <p:spPr>
          <a:xfrm>
            <a:off x="2370240" y="4356070"/>
            <a:ext cx="58717" cy="45546"/>
          </a:xfrm>
          <a:custGeom>
            <a:rect b="b" l="l" r="r" t="t"/>
            <a:pathLst>
              <a:path extrusionOk="0" h="1442" w="1859">
                <a:moveTo>
                  <a:pt x="929" y="0"/>
                </a:moveTo>
                <a:cubicBezTo>
                  <a:pt x="1" y="0"/>
                  <a:pt x="1" y="1441"/>
                  <a:pt x="929" y="1441"/>
                </a:cubicBezTo>
                <a:cubicBezTo>
                  <a:pt x="1858" y="1441"/>
                  <a:pt x="1858" y="0"/>
                  <a:pt x="929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07" name="Google Shape;6907;p36"/>
          <p:cNvSpPr/>
          <p:nvPr/>
        </p:nvSpPr>
        <p:spPr>
          <a:xfrm>
            <a:off x="2700050" y="4618478"/>
            <a:ext cx="62096" cy="64876"/>
          </a:xfrm>
          <a:custGeom>
            <a:rect b="b" l="l" r="r" t="t"/>
            <a:pathLst>
              <a:path extrusionOk="0" h="2054" w="1966">
                <a:moveTo>
                  <a:pt x="1035" y="1"/>
                </a:moveTo>
                <a:cubicBezTo>
                  <a:pt x="1020" y="1"/>
                  <a:pt x="1004" y="1"/>
                  <a:pt x="989" y="3"/>
                </a:cubicBezTo>
                <a:lnTo>
                  <a:pt x="739" y="39"/>
                </a:lnTo>
                <a:lnTo>
                  <a:pt x="513" y="134"/>
                </a:lnTo>
                <a:cubicBezTo>
                  <a:pt x="310" y="265"/>
                  <a:pt x="155" y="455"/>
                  <a:pt x="84" y="694"/>
                </a:cubicBezTo>
                <a:cubicBezTo>
                  <a:pt x="84" y="705"/>
                  <a:pt x="72" y="717"/>
                  <a:pt x="60" y="729"/>
                </a:cubicBezTo>
                <a:cubicBezTo>
                  <a:pt x="48" y="789"/>
                  <a:pt x="36" y="848"/>
                  <a:pt x="36" y="908"/>
                </a:cubicBezTo>
                <a:cubicBezTo>
                  <a:pt x="1" y="1027"/>
                  <a:pt x="12" y="1158"/>
                  <a:pt x="48" y="1289"/>
                </a:cubicBezTo>
                <a:lnTo>
                  <a:pt x="48" y="1313"/>
                </a:lnTo>
                <a:lnTo>
                  <a:pt x="72" y="1360"/>
                </a:lnTo>
                <a:lnTo>
                  <a:pt x="167" y="1587"/>
                </a:lnTo>
                <a:cubicBezTo>
                  <a:pt x="215" y="1694"/>
                  <a:pt x="298" y="1777"/>
                  <a:pt x="405" y="1848"/>
                </a:cubicBezTo>
                <a:cubicBezTo>
                  <a:pt x="465" y="1908"/>
                  <a:pt x="536" y="1944"/>
                  <a:pt x="620" y="1968"/>
                </a:cubicBezTo>
                <a:cubicBezTo>
                  <a:pt x="713" y="2019"/>
                  <a:pt x="824" y="2053"/>
                  <a:pt x="930" y="2053"/>
                </a:cubicBezTo>
                <a:cubicBezTo>
                  <a:pt x="946" y="2053"/>
                  <a:pt x="961" y="2052"/>
                  <a:pt x="977" y="2051"/>
                </a:cubicBezTo>
                <a:lnTo>
                  <a:pt x="1227" y="2015"/>
                </a:lnTo>
                <a:lnTo>
                  <a:pt x="1453" y="1920"/>
                </a:lnTo>
                <a:cubicBezTo>
                  <a:pt x="1667" y="1789"/>
                  <a:pt x="1822" y="1587"/>
                  <a:pt x="1894" y="1360"/>
                </a:cubicBezTo>
                <a:lnTo>
                  <a:pt x="1906" y="1360"/>
                </a:lnTo>
                <a:cubicBezTo>
                  <a:pt x="1906" y="1348"/>
                  <a:pt x="1906" y="1325"/>
                  <a:pt x="1917" y="1313"/>
                </a:cubicBezTo>
                <a:lnTo>
                  <a:pt x="1917" y="1289"/>
                </a:lnTo>
                <a:cubicBezTo>
                  <a:pt x="1965" y="1158"/>
                  <a:pt x="1965" y="1027"/>
                  <a:pt x="1941" y="908"/>
                </a:cubicBezTo>
                <a:cubicBezTo>
                  <a:pt x="1929" y="848"/>
                  <a:pt x="1929" y="789"/>
                  <a:pt x="1906" y="741"/>
                </a:cubicBezTo>
                <a:lnTo>
                  <a:pt x="1894" y="694"/>
                </a:lnTo>
                <a:cubicBezTo>
                  <a:pt x="1858" y="622"/>
                  <a:pt x="1834" y="551"/>
                  <a:pt x="1798" y="467"/>
                </a:cubicBezTo>
                <a:cubicBezTo>
                  <a:pt x="1739" y="360"/>
                  <a:pt x="1656" y="265"/>
                  <a:pt x="1560" y="205"/>
                </a:cubicBezTo>
                <a:cubicBezTo>
                  <a:pt x="1501" y="146"/>
                  <a:pt x="1429" y="110"/>
                  <a:pt x="1346" y="86"/>
                </a:cubicBezTo>
                <a:cubicBezTo>
                  <a:pt x="1253" y="35"/>
                  <a:pt x="1141" y="1"/>
                  <a:pt x="103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08" name="Google Shape;6908;p36"/>
          <p:cNvSpPr/>
          <p:nvPr/>
        </p:nvSpPr>
        <p:spPr>
          <a:xfrm>
            <a:off x="2125425" y="3657346"/>
            <a:ext cx="60201" cy="47030"/>
          </a:xfrm>
          <a:custGeom>
            <a:rect b="b" l="l" r="r" t="t"/>
            <a:pathLst>
              <a:path extrusionOk="0" h="1489" w="1906">
                <a:moveTo>
                  <a:pt x="953" y="1"/>
                </a:moveTo>
                <a:cubicBezTo>
                  <a:pt x="1" y="1"/>
                  <a:pt x="1" y="1489"/>
                  <a:pt x="953" y="1489"/>
                </a:cubicBezTo>
                <a:cubicBezTo>
                  <a:pt x="1906" y="1489"/>
                  <a:pt x="1906" y="1"/>
                  <a:pt x="95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09" name="Google Shape;6909;p36"/>
          <p:cNvSpPr/>
          <p:nvPr/>
        </p:nvSpPr>
        <p:spPr>
          <a:xfrm>
            <a:off x="2056253" y="3067307"/>
            <a:ext cx="60548" cy="47062"/>
          </a:xfrm>
          <a:custGeom>
            <a:rect b="b" l="l" r="r" t="t"/>
            <a:pathLst>
              <a:path extrusionOk="0" h="1490" w="1917">
                <a:moveTo>
                  <a:pt x="964" y="1"/>
                </a:moveTo>
                <a:cubicBezTo>
                  <a:pt x="0" y="1"/>
                  <a:pt x="0" y="1489"/>
                  <a:pt x="964" y="1489"/>
                </a:cubicBezTo>
                <a:cubicBezTo>
                  <a:pt x="1917" y="1489"/>
                  <a:pt x="1917" y="1"/>
                  <a:pt x="964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0" name="Google Shape;6910;p36"/>
          <p:cNvSpPr/>
          <p:nvPr/>
        </p:nvSpPr>
        <p:spPr>
          <a:xfrm>
            <a:off x="3391257" y="4891562"/>
            <a:ext cx="47030" cy="36891"/>
          </a:xfrm>
          <a:custGeom>
            <a:rect b="b" l="l" r="r" t="t"/>
            <a:pathLst>
              <a:path extrusionOk="0" h="1168" w="1489">
                <a:moveTo>
                  <a:pt x="738" y="1"/>
                </a:moveTo>
                <a:cubicBezTo>
                  <a:pt x="0" y="1"/>
                  <a:pt x="0" y="1168"/>
                  <a:pt x="738" y="1168"/>
                </a:cubicBezTo>
                <a:cubicBezTo>
                  <a:pt x="1489" y="1168"/>
                  <a:pt x="1489" y="1"/>
                  <a:pt x="738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1" name="Google Shape;6911;p36"/>
          <p:cNvSpPr/>
          <p:nvPr/>
        </p:nvSpPr>
        <p:spPr>
          <a:xfrm>
            <a:off x="3369431" y="4364345"/>
            <a:ext cx="54926" cy="54547"/>
          </a:xfrm>
          <a:custGeom>
            <a:rect b="b" l="l" r="r" t="t"/>
            <a:pathLst>
              <a:path extrusionOk="0" h="1727" w="1739">
                <a:moveTo>
                  <a:pt x="977" y="0"/>
                </a:moveTo>
                <a:lnTo>
                  <a:pt x="775" y="36"/>
                </a:lnTo>
                <a:cubicBezTo>
                  <a:pt x="644" y="72"/>
                  <a:pt x="525" y="131"/>
                  <a:pt x="429" y="227"/>
                </a:cubicBezTo>
                <a:lnTo>
                  <a:pt x="263" y="381"/>
                </a:lnTo>
                <a:cubicBezTo>
                  <a:pt x="179" y="453"/>
                  <a:pt x="132" y="536"/>
                  <a:pt x="96" y="631"/>
                </a:cubicBezTo>
                <a:cubicBezTo>
                  <a:pt x="1" y="822"/>
                  <a:pt x="1" y="1048"/>
                  <a:pt x="96" y="1239"/>
                </a:cubicBezTo>
                <a:cubicBezTo>
                  <a:pt x="132" y="1334"/>
                  <a:pt x="179" y="1429"/>
                  <a:pt x="263" y="1489"/>
                </a:cubicBezTo>
                <a:lnTo>
                  <a:pt x="417" y="1620"/>
                </a:lnTo>
                <a:cubicBezTo>
                  <a:pt x="536" y="1691"/>
                  <a:pt x="679" y="1727"/>
                  <a:pt x="822" y="1727"/>
                </a:cubicBezTo>
                <a:lnTo>
                  <a:pt x="1025" y="1703"/>
                </a:lnTo>
                <a:cubicBezTo>
                  <a:pt x="1156" y="1655"/>
                  <a:pt x="1275" y="1584"/>
                  <a:pt x="1370" y="1489"/>
                </a:cubicBezTo>
                <a:lnTo>
                  <a:pt x="1358" y="1489"/>
                </a:lnTo>
                <a:cubicBezTo>
                  <a:pt x="1406" y="1429"/>
                  <a:pt x="1453" y="1370"/>
                  <a:pt x="1513" y="1322"/>
                </a:cubicBezTo>
                <a:cubicBezTo>
                  <a:pt x="1644" y="1167"/>
                  <a:pt x="1727" y="977"/>
                  <a:pt x="1739" y="774"/>
                </a:cubicBezTo>
                <a:cubicBezTo>
                  <a:pt x="1739" y="667"/>
                  <a:pt x="1715" y="572"/>
                  <a:pt x="1668" y="477"/>
                </a:cubicBezTo>
                <a:cubicBezTo>
                  <a:pt x="1632" y="381"/>
                  <a:pt x="1584" y="298"/>
                  <a:pt x="1513" y="227"/>
                </a:cubicBezTo>
                <a:lnTo>
                  <a:pt x="1358" y="108"/>
                </a:lnTo>
                <a:cubicBezTo>
                  <a:pt x="1239" y="36"/>
                  <a:pt x="1108" y="0"/>
                  <a:pt x="977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2" name="Google Shape;6912;p36"/>
          <p:cNvSpPr/>
          <p:nvPr/>
        </p:nvSpPr>
        <p:spPr>
          <a:xfrm>
            <a:off x="369993" y="-305687"/>
            <a:ext cx="442285" cy="541304"/>
          </a:xfrm>
          <a:custGeom>
            <a:rect b="b" l="l" r="r" t="t"/>
            <a:pathLst>
              <a:path extrusionOk="0" h="17138" w="14003">
                <a:moveTo>
                  <a:pt x="5898" y="0"/>
                </a:moveTo>
                <a:cubicBezTo>
                  <a:pt x="5537" y="0"/>
                  <a:pt x="5170" y="40"/>
                  <a:pt x="4799" y="124"/>
                </a:cubicBezTo>
                <a:cubicBezTo>
                  <a:pt x="2656" y="600"/>
                  <a:pt x="1179" y="2624"/>
                  <a:pt x="655" y="4648"/>
                </a:cubicBezTo>
                <a:cubicBezTo>
                  <a:pt x="643" y="4708"/>
                  <a:pt x="631" y="4767"/>
                  <a:pt x="620" y="4827"/>
                </a:cubicBezTo>
                <a:cubicBezTo>
                  <a:pt x="429" y="5422"/>
                  <a:pt x="310" y="6041"/>
                  <a:pt x="227" y="6661"/>
                </a:cubicBezTo>
                <a:cubicBezTo>
                  <a:pt x="0" y="8601"/>
                  <a:pt x="72" y="10637"/>
                  <a:pt x="905" y="12411"/>
                </a:cubicBezTo>
                <a:cubicBezTo>
                  <a:pt x="1501" y="14483"/>
                  <a:pt x="2834" y="16650"/>
                  <a:pt x="5108" y="17031"/>
                </a:cubicBezTo>
                <a:cubicBezTo>
                  <a:pt x="5418" y="17078"/>
                  <a:pt x="5727" y="17102"/>
                  <a:pt x="6037" y="17102"/>
                </a:cubicBezTo>
                <a:cubicBezTo>
                  <a:pt x="6001" y="16150"/>
                  <a:pt x="5977" y="15197"/>
                  <a:pt x="5965" y="14245"/>
                </a:cubicBezTo>
                <a:cubicBezTo>
                  <a:pt x="5108" y="14150"/>
                  <a:pt x="4239" y="13638"/>
                  <a:pt x="3596" y="13090"/>
                </a:cubicBezTo>
                <a:cubicBezTo>
                  <a:pt x="2786" y="12399"/>
                  <a:pt x="2298" y="11447"/>
                  <a:pt x="2060" y="10411"/>
                </a:cubicBezTo>
                <a:cubicBezTo>
                  <a:pt x="2003" y="10225"/>
                  <a:pt x="2148" y="10103"/>
                  <a:pt x="2294" y="10103"/>
                </a:cubicBezTo>
                <a:cubicBezTo>
                  <a:pt x="2390" y="10103"/>
                  <a:pt x="2487" y="10157"/>
                  <a:pt x="2525" y="10280"/>
                </a:cubicBezTo>
                <a:cubicBezTo>
                  <a:pt x="2870" y="11113"/>
                  <a:pt x="3429" y="11852"/>
                  <a:pt x="4144" y="12399"/>
                </a:cubicBezTo>
                <a:lnTo>
                  <a:pt x="4203" y="12435"/>
                </a:lnTo>
                <a:lnTo>
                  <a:pt x="4156" y="12328"/>
                </a:lnTo>
                <a:cubicBezTo>
                  <a:pt x="3965" y="11673"/>
                  <a:pt x="3810" y="10935"/>
                  <a:pt x="4013" y="10280"/>
                </a:cubicBezTo>
                <a:cubicBezTo>
                  <a:pt x="4043" y="10173"/>
                  <a:pt x="4135" y="10119"/>
                  <a:pt x="4227" y="10119"/>
                </a:cubicBezTo>
                <a:cubicBezTo>
                  <a:pt x="4319" y="10119"/>
                  <a:pt x="4412" y="10173"/>
                  <a:pt x="4441" y="10280"/>
                </a:cubicBezTo>
                <a:cubicBezTo>
                  <a:pt x="4596" y="10863"/>
                  <a:pt x="4608" y="11459"/>
                  <a:pt x="4799" y="12030"/>
                </a:cubicBezTo>
                <a:cubicBezTo>
                  <a:pt x="4906" y="12375"/>
                  <a:pt x="5156" y="12721"/>
                  <a:pt x="5287" y="13078"/>
                </a:cubicBezTo>
                <a:cubicBezTo>
                  <a:pt x="5501" y="13161"/>
                  <a:pt x="5727" y="13245"/>
                  <a:pt x="5954" y="13328"/>
                </a:cubicBezTo>
                <a:cubicBezTo>
                  <a:pt x="5930" y="12173"/>
                  <a:pt x="5918" y="11030"/>
                  <a:pt x="5894" y="9887"/>
                </a:cubicBezTo>
                <a:cubicBezTo>
                  <a:pt x="5132" y="9613"/>
                  <a:pt x="4537" y="8863"/>
                  <a:pt x="4132" y="8196"/>
                </a:cubicBezTo>
                <a:cubicBezTo>
                  <a:pt x="3644" y="7375"/>
                  <a:pt x="3453" y="6530"/>
                  <a:pt x="3394" y="5589"/>
                </a:cubicBezTo>
                <a:cubicBezTo>
                  <a:pt x="3380" y="5408"/>
                  <a:pt x="3545" y="5302"/>
                  <a:pt x="3699" y="5302"/>
                </a:cubicBezTo>
                <a:cubicBezTo>
                  <a:pt x="3819" y="5302"/>
                  <a:pt x="3933" y="5365"/>
                  <a:pt x="3953" y="5506"/>
                </a:cubicBezTo>
                <a:cubicBezTo>
                  <a:pt x="4096" y="6303"/>
                  <a:pt x="4406" y="7077"/>
                  <a:pt x="4870" y="7744"/>
                </a:cubicBezTo>
                <a:cubicBezTo>
                  <a:pt x="5156" y="8184"/>
                  <a:pt x="5525" y="8518"/>
                  <a:pt x="5882" y="8887"/>
                </a:cubicBezTo>
                <a:cubicBezTo>
                  <a:pt x="5882" y="8732"/>
                  <a:pt x="5882" y="8601"/>
                  <a:pt x="5882" y="8458"/>
                </a:cubicBezTo>
                <a:cubicBezTo>
                  <a:pt x="5858" y="6732"/>
                  <a:pt x="5704" y="4875"/>
                  <a:pt x="6001" y="3172"/>
                </a:cubicBezTo>
                <a:cubicBezTo>
                  <a:pt x="6026" y="3050"/>
                  <a:pt x="6144" y="2987"/>
                  <a:pt x="6258" y="2987"/>
                </a:cubicBezTo>
                <a:cubicBezTo>
                  <a:pt x="6367" y="2987"/>
                  <a:pt x="6472" y="3044"/>
                  <a:pt x="6489" y="3160"/>
                </a:cubicBezTo>
                <a:cubicBezTo>
                  <a:pt x="6668" y="4184"/>
                  <a:pt x="6751" y="5220"/>
                  <a:pt x="6751" y="6256"/>
                </a:cubicBezTo>
                <a:cubicBezTo>
                  <a:pt x="7144" y="5946"/>
                  <a:pt x="7442" y="5541"/>
                  <a:pt x="7609" y="5089"/>
                </a:cubicBezTo>
                <a:cubicBezTo>
                  <a:pt x="7713" y="4827"/>
                  <a:pt x="7717" y="4078"/>
                  <a:pt x="8096" y="4078"/>
                </a:cubicBezTo>
                <a:cubicBezTo>
                  <a:pt x="8148" y="4078"/>
                  <a:pt x="8207" y="4093"/>
                  <a:pt x="8275" y="4124"/>
                </a:cubicBezTo>
                <a:cubicBezTo>
                  <a:pt x="8371" y="4184"/>
                  <a:pt x="8442" y="4291"/>
                  <a:pt x="8442" y="4410"/>
                </a:cubicBezTo>
                <a:cubicBezTo>
                  <a:pt x="8490" y="5470"/>
                  <a:pt x="7704" y="6446"/>
                  <a:pt x="6763" y="6851"/>
                </a:cubicBezTo>
                <a:cubicBezTo>
                  <a:pt x="6763" y="7434"/>
                  <a:pt x="6763" y="8006"/>
                  <a:pt x="6787" y="8577"/>
                </a:cubicBezTo>
                <a:cubicBezTo>
                  <a:pt x="6823" y="9637"/>
                  <a:pt x="6858" y="10709"/>
                  <a:pt x="6906" y="11768"/>
                </a:cubicBezTo>
                <a:cubicBezTo>
                  <a:pt x="7275" y="11661"/>
                  <a:pt x="7620" y="11483"/>
                  <a:pt x="7918" y="11244"/>
                </a:cubicBezTo>
                <a:cubicBezTo>
                  <a:pt x="8180" y="9911"/>
                  <a:pt x="8168" y="8554"/>
                  <a:pt x="8204" y="7196"/>
                </a:cubicBezTo>
                <a:cubicBezTo>
                  <a:pt x="8204" y="7049"/>
                  <a:pt x="8325" y="6965"/>
                  <a:pt x="8445" y="6965"/>
                </a:cubicBezTo>
                <a:cubicBezTo>
                  <a:pt x="8539" y="6965"/>
                  <a:pt x="8632" y="7016"/>
                  <a:pt x="8668" y="7125"/>
                </a:cubicBezTo>
                <a:cubicBezTo>
                  <a:pt x="8918" y="8101"/>
                  <a:pt x="9002" y="9125"/>
                  <a:pt x="8894" y="10125"/>
                </a:cubicBezTo>
                <a:lnTo>
                  <a:pt x="8942" y="10054"/>
                </a:lnTo>
                <a:cubicBezTo>
                  <a:pt x="9228" y="9578"/>
                  <a:pt x="9454" y="9077"/>
                  <a:pt x="9633" y="8554"/>
                </a:cubicBezTo>
                <a:cubicBezTo>
                  <a:pt x="9775" y="8125"/>
                  <a:pt x="9859" y="7625"/>
                  <a:pt x="10276" y="7375"/>
                </a:cubicBezTo>
                <a:cubicBezTo>
                  <a:pt x="10320" y="7347"/>
                  <a:pt x="10368" y="7333"/>
                  <a:pt x="10416" y="7333"/>
                </a:cubicBezTo>
                <a:cubicBezTo>
                  <a:pt x="10509" y="7333"/>
                  <a:pt x="10597" y="7384"/>
                  <a:pt x="10645" y="7470"/>
                </a:cubicBezTo>
                <a:cubicBezTo>
                  <a:pt x="10918" y="8042"/>
                  <a:pt x="10561" y="8708"/>
                  <a:pt x="10335" y="9256"/>
                </a:cubicBezTo>
                <a:cubicBezTo>
                  <a:pt x="10097" y="9851"/>
                  <a:pt x="9775" y="10423"/>
                  <a:pt x="9383" y="10935"/>
                </a:cubicBezTo>
                <a:cubicBezTo>
                  <a:pt x="9156" y="11209"/>
                  <a:pt x="8894" y="11447"/>
                  <a:pt x="8609" y="11661"/>
                </a:cubicBezTo>
                <a:cubicBezTo>
                  <a:pt x="8585" y="11685"/>
                  <a:pt x="8561" y="11709"/>
                  <a:pt x="8525" y="11721"/>
                </a:cubicBezTo>
                <a:cubicBezTo>
                  <a:pt x="8049" y="12066"/>
                  <a:pt x="7501" y="12280"/>
                  <a:pt x="6918" y="12375"/>
                </a:cubicBezTo>
                <a:cubicBezTo>
                  <a:pt x="6954" y="12887"/>
                  <a:pt x="6977" y="13399"/>
                  <a:pt x="7013" y="13911"/>
                </a:cubicBezTo>
                <a:cubicBezTo>
                  <a:pt x="7037" y="14304"/>
                  <a:pt x="7061" y="14697"/>
                  <a:pt x="7085" y="15090"/>
                </a:cubicBezTo>
                <a:cubicBezTo>
                  <a:pt x="7751" y="15031"/>
                  <a:pt x="8311" y="14685"/>
                  <a:pt x="8799" y="14209"/>
                </a:cubicBezTo>
                <a:cubicBezTo>
                  <a:pt x="9168" y="13852"/>
                  <a:pt x="9478" y="13197"/>
                  <a:pt x="9990" y="13042"/>
                </a:cubicBezTo>
                <a:cubicBezTo>
                  <a:pt x="10007" y="13038"/>
                  <a:pt x="10024" y="13035"/>
                  <a:pt x="10041" y="13035"/>
                </a:cubicBezTo>
                <a:cubicBezTo>
                  <a:pt x="10153" y="13035"/>
                  <a:pt x="10253" y="13132"/>
                  <a:pt x="10264" y="13257"/>
                </a:cubicBezTo>
                <a:cubicBezTo>
                  <a:pt x="10240" y="13899"/>
                  <a:pt x="9418" y="14566"/>
                  <a:pt x="8930" y="14947"/>
                </a:cubicBezTo>
                <a:cubicBezTo>
                  <a:pt x="8430" y="15376"/>
                  <a:pt x="7787" y="15638"/>
                  <a:pt x="7120" y="15674"/>
                </a:cubicBezTo>
                <a:cubicBezTo>
                  <a:pt x="7144" y="16162"/>
                  <a:pt x="7180" y="16650"/>
                  <a:pt x="7204" y="17138"/>
                </a:cubicBezTo>
                <a:cubicBezTo>
                  <a:pt x="8871" y="17090"/>
                  <a:pt x="10406" y="16126"/>
                  <a:pt x="11490" y="14828"/>
                </a:cubicBezTo>
                <a:cubicBezTo>
                  <a:pt x="12931" y="13090"/>
                  <a:pt x="14002" y="10875"/>
                  <a:pt x="13978" y="8577"/>
                </a:cubicBezTo>
                <a:cubicBezTo>
                  <a:pt x="13966" y="6149"/>
                  <a:pt x="12514" y="4053"/>
                  <a:pt x="10847" y="2410"/>
                </a:cubicBezTo>
                <a:cubicBezTo>
                  <a:pt x="9508" y="1071"/>
                  <a:pt x="7783" y="0"/>
                  <a:pt x="5898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3" name="Google Shape;6913;p36"/>
          <p:cNvSpPr/>
          <p:nvPr/>
        </p:nvSpPr>
        <p:spPr>
          <a:xfrm>
            <a:off x="433227" y="-211342"/>
            <a:ext cx="281643" cy="710094"/>
          </a:xfrm>
          <a:custGeom>
            <a:rect b="b" l="l" r="r" t="t"/>
            <a:pathLst>
              <a:path extrusionOk="0" h="22482" w="8917">
                <a:moveTo>
                  <a:pt x="4259" y="0"/>
                </a:moveTo>
                <a:cubicBezTo>
                  <a:pt x="4145" y="0"/>
                  <a:pt x="4029" y="63"/>
                  <a:pt x="4011" y="185"/>
                </a:cubicBezTo>
                <a:cubicBezTo>
                  <a:pt x="3702" y="1888"/>
                  <a:pt x="3856" y="3745"/>
                  <a:pt x="3880" y="5471"/>
                </a:cubicBezTo>
                <a:cubicBezTo>
                  <a:pt x="3880" y="5626"/>
                  <a:pt x="3880" y="5757"/>
                  <a:pt x="3892" y="5900"/>
                </a:cubicBezTo>
                <a:cubicBezTo>
                  <a:pt x="3535" y="5531"/>
                  <a:pt x="3154" y="5197"/>
                  <a:pt x="2868" y="4757"/>
                </a:cubicBezTo>
                <a:cubicBezTo>
                  <a:pt x="2404" y="4090"/>
                  <a:pt x="2094" y="3316"/>
                  <a:pt x="1951" y="2519"/>
                </a:cubicBezTo>
                <a:cubicBezTo>
                  <a:pt x="1931" y="2378"/>
                  <a:pt x="1819" y="2315"/>
                  <a:pt x="1701" y="2315"/>
                </a:cubicBezTo>
                <a:cubicBezTo>
                  <a:pt x="1549" y="2315"/>
                  <a:pt x="1385" y="2421"/>
                  <a:pt x="1392" y="2602"/>
                </a:cubicBezTo>
                <a:cubicBezTo>
                  <a:pt x="1463" y="3543"/>
                  <a:pt x="1642" y="4388"/>
                  <a:pt x="2142" y="5209"/>
                </a:cubicBezTo>
                <a:cubicBezTo>
                  <a:pt x="2547" y="5876"/>
                  <a:pt x="3142" y="6626"/>
                  <a:pt x="3904" y="6888"/>
                </a:cubicBezTo>
                <a:cubicBezTo>
                  <a:pt x="3928" y="8031"/>
                  <a:pt x="3952" y="9174"/>
                  <a:pt x="3963" y="10317"/>
                </a:cubicBezTo>
                <a:cubicBezTo>
                  <a:pt x="3749" y="10246"/>
                  <a:pt x="3523" y="10162"/>
                  <a:pt x="3309" y="10079"/>
                </a:cubicBezTo>
                <a:cubicBezTo>
                  <a:pt x="3166" y="9722"/>
                  <a:pt x="2928" y="9377"/>
                  <a:pt x="2809" y="9031"/>
                </a:cubicBezTo>
                <a:cubicBezTo>
                  <a:pt x="2630" y="8460"/>
                  <a:pt x="2606" y="7853"/>
                  <a:pt x="2463" y="7281"/>
                </a:cubicBezTo>
                <a:cubicBezTo>
                  <a:pt x="2428" y="7174"/>
                  <a:pt x="2335" y="7120"/>
                  <a:pt x="2244" y="7120"/>
                </a:cubicBezTo>
                <a:cubicBezTo>
                  <a:pt x="2154" y="7120"/>
                  <a:pt x="2064" y="7174"/>
                  <a:pt x="2035" y="7281"/>
                </a:cubicBezTo>
                <a:cubicBezTo>
                  <a:pt x="1820" y="7936"/>
                  <a:pt x="1975" y="8674"/>
                  <a:pt x="2178" y="9329"/>
                </a:cubicBezTo>
                <a:lnTo>
                  <a:pt x="2213" y="9436"/>
                </a:lnTo>
                <a:lnTo>
                  <a:pt x="2166" y="9400"/>
                </a:lnTo>
                <a:cubicBezTo>
                  <a:pt x="1439" y="8853"/>
                  <a:pt x="868" y="8126"/>
                  <a:pt x="523" y="7293"/>
                </a:cubicBezTo>
                <a:cubicBezTo>
                  <a:pt x="485" y="7170"/>
                  <a:pt x="388" y="7116"/>
                  <a:pt x="292" y="7116"/>
                </a:cubicBezTo>
                <a:cubicBezTo>
                  <a:pt x="146" y="7116"/>
                  <a:pt x="1" y="7238"/>
                  <a:pt x="58" y="7424"/>
                </a:cubicBezTo>
                <a:cubicBezTo>
                  <a:pt x="296" y="8472"/>
                  <a:pt x="784" y="9412"/>
                  <a:pt x="1594" y="10103"/>
                </a:cubicBezTo>
                <a:cubicBezTo>
                  <a:pt x="2225" y="10651"/>
                  <a:pt x="3106" y="11163"/>
                  <a:pt x="3963" y="11258"/>
                </a:cubicBezTo>
                <a:cubicBezTo>
                  <a:pt x="3975" y="12210"/>
                  <a:pt x="3999" y="13163"/>
                  <a:pt x="4035" y="14115"/>
                </a:cubicBezTo>
                <a:cubicBezTo>
                  <a:pt x="4059" y="14925"/>
                  <a:pt x="4094" y="15735"/>
                  <a:pt x="4130" y="16544"/>
                </a:cubicBezTo>
                <a:cubicBezTo>
                  <a:pt x="4166" y="17461"/>
                  <a:pt x="4202" y="18366"/>
                  <a:pt x="4249" y="19283"/>
                </a:cubicBezTo>
                <a:cubicBezTo>
                  <a:pt x="4297" y="20187"/>
                  <a:pt x="4261" y="21164"/>
                  <a:pt x="4475" y="22045"/>
                </a:cubicBezTo>
                <a:cubicBezTo>
                  <a:pt x="4551" y="22351"/>
                  <a:pt x="4766" y="22482"/>
                  <a:pt x="4996" y="22482"/>
                </a:cubicBezTo>
                <a:cubicBezTo>
                  <a:pt x="5309" y="22482"/>
                  <a:pt x="5649" y="22238"/>
                  <a:pt x="5690" y="21866"/>
                </a:cubicBezTo>
                <a:cubicBezTo>
                  <a:pt x="5773" y="20973"/>
                  <a:pt x="5607" y="20021"/>
                  <a:pt x="5535" y="19128"/>
                </a:cubicBezTo>
                <a:cubicBezTo>
                  <a:pt x="5476" y="18235"/>
                  <a:pt x="5404" y="17306"/>
                  <a:pt x="5345" y="16401"/>
                </a:cubicBezTo>
                <a:cubicBezTo>
                  <a:pt x="5297" y="15651"/>
                  <a:pt x="5249" y="14901"/>
                  <a:pt x="5202" y="14151"/>
                </a:cubicBezTo>
                <a:cubicBezTo>
                  <a:pt x="5178" y="13675"/>
                  <a:pt x="5154" y="13187"/>
                  <a:pt x="5118" y="12698"/>
                </a:cubicBezTo>
                <a:cubicBezTo>
                  <a:pt x="5785" y="12651"/>
                  <a:pt x="6428" y="12401"/>
                  <a:pt x="6940" y="11972"/>
                </a:cubicBezTo>
                <a:cubicBezTo>
                  <a:pt x="7416" y="11591"/>
                  <a:pt x="8238" y="10924"/>
                  <a:pt x="8262" y="10281"/>
                </a:cubicBezTo>
                <a:cubicBezTo>
                  <a:pt x="8262" y="10157"/>
                  <a:pt x="8154" y="10060"/>
                  <a:pt x="8040" y="10060"/>
                </a:cubicBezTo>
                <a:cubicBezTo>
                  <a:pt x="8022" y="10060"/>
                  <a:pt x="8005" y="10062"/>
                  <a:pt x="7988" y="10067"/>
                </a:cubicBezTo>
                <a:cubicBezTo>
                  <a:pt x="7476" y="10222"/>
                  <a:pt x="7154" y="10877"/>
                  <a:pt x="6797" y="11234"/>
                </a:cubicBezTo>
                <a:cubicBezTo>
                  <a:pt x="6309" y="11710"/>
                  <a:pt x="5749" y="12067"/>
                  <a:pt x="5083" y="12115"/>
                </a:cubicBezTo>
                <a:cubicBezTo>
                  <a:pt x="5059" y="11722"/>
                  <a:pt x="5035" y="11329"/>
                  <a:pt x="5011" y="10936"/>
                </a:cubicBezTo>
                <a:cubicBezTo>
                  <a:pt x="4975" y="10424"/>
                  <a:pt x="4952" y="9912"/>
                  <a:pt x="4916" y="9400"/>
                </a:cubicBezTo>
                <a:cubicBezTo>
                  <a:pt x="5499" y="9305"/>
                  <a:pt x="6047" y="9091"/>
                  <a:pt x="6523" y="8746"/>
                </a:cubicBezTo>
                <a:cubicBezTo>
                  <a:pt x="6559" y="8734"/>
                  <a:pt x="6583" y="8710"/>
                  <a:pt x="6607" y="8686"/>
                </a:cubicBezTo>
                <a:cubicBezTo>
                  <a:pt x="6892" y="8472"/>
                  <a:pt x="7154" y="8222"/>
                  <a:pt x="7381" y="7948"/>
                </a:cubicBezTo>
                <a:cubicBezTo>
                  <a:pt x="7773" y="7436"/>
                  <a:pt x="8095" y="6864"/>
                  <a:pt x="8333" y="6257"/>
                </a:cubicBezTo>
                <a:cubicBezTo>
                  <a:pt x="8559" y="5709"/>
                  <a:pt x="8916" y="5043"/>
                  <a:pt x="8655" y="4471"/>
                </a:cubicBezTo>
                <a:cubicBezTo>
                  <a:pt x="8599" y="4385"/>
                  <a:pt x="8508" y="4335"/>
                  <a:pt x="8414" y="4335"/>
                </a:cubicBezTo>
                <a:cubicBezTo>
                  <a:pt x="8366" y="4335"/>
                  <a:pt x="8318" y="4348"/>
                  <a:pt x="8274" y="4376"/>
                </a:cubicBezTo>
                <a:cubicBezTo>
                  <a:pt x="7857" y="4626"/>
                  <a:pt x="7773" y="5126"/>
                  <a:pt x="7619" y="5555"/>
                </a:cubicBezTo>
                <a:cubicBezTo>
                  <a:pt x="7452" y="6079"/>
                  <a:pt x="7214" y="6591"/>
                  <a:pt x="6940" y="7067"/>
                </a:cubicBezTo>
                <a:lnTo>
                  <a:pt x="6892" y="7138"/>
                </a:lnTo>
                <a:cubicBezTo>
                  <a:pt x="7000" y="6138"/>
                  <a:pt x="6916" y="5114"/>
                  <a:pt x="6654" y="4138"/>
                </a:cubicBezTo>
                <a:cubicBezTo>
                  <a:pt x="6618" y="4029"/>
                  <a:pt x="6525" y="3978"/>
                  <a:pt x="6431" y="3978"/>
                </a:cubicBezTo>
                <a:cubicBezTo>
                  <a:pt x="6311" y="3978"/>
                  <a:pt x="6190" y="4062"/>
                  <a:pt x="6190" y="4209"/>
                </a:cubicBezTo>
                <a:cubicBezTo>
                  <a:pt x="6166" y="5567"/>
                  <a:pt x="6166" y="6912"/>
                  <a:pt x="5904" y="8257"/>
                </a:cubicBezTo>
                <a:cubicBezTo>
                  <a:pt x="5607" y="8496"/>
                  <a:pt x="5261" y="8674"/>
                  <a:pt x="4892" y="8781"/>
                </a:cubicBezTo>
                <a:cubicBezTo>
                  <a:pt x="4845" y="7722"/>
                  <a:pt x="4809" y="6650"/>
                  <a:pt x="4773" y="5590"/>
                </a:cubicBezTo>
                <a:cubicBezTo>
                  <a:pt x="4761" y="5019"/>
                  <a:pt x="4761" y="4447"/>
                  <a:pt x="4761" y="3864"/>
                </a:cubicBezTo>
                <a:cubicBezTo>
                  <a:pt x="5714" y="3459"/>
                  <a:pt x="6499" y="2483"/>
                  <a:pt x="6440" y="1423"/>
                </a:cubicBezTo>
                <a:cubicBezTo>
                  <a:pt x="6440" y="1304"/>
                  <a:pt x="6380" y="1197"/>
                  <a:pt x="6273" y="1137"/>
                </a:cubicBezTo>
                <a:cubicBezTo>
                  <a:pt x="6206" y="1105"/>
                  <a:pt x="6147" y="1091"/>
                  <a:pt x="6096" y="1091"/>
                </a:cubicBezTo>
                <a:cubicBezTo>
                  <a:pt x="5727" y="1091"/>
                  <a:pt x="5723" y="1830"/>
                  <a:pt x="5618" y="2102"/>
                </a:cubicBezTo>
                <a:cubicBezTo>
                  <a:pt x="5440" y="2554"/>
                  <a:pt x="5142" y="2959"/>
                  <a:pt x="4761" y="3269"/>
                </a:cubicBezTo>
                <a:cubicBezTo>
                  <a:pt x="4761" y="2233"/>
                  <a:pt x="4678" y="1197"/>
                  <a:pt x="4499" y="173"/>
                </a:cubicBezTo>
                <a:cubicBezTo>
                  <a:pt x="4476" y="57"/>
                  <a:pt x="4368" y="0"/>
                  <a:pt x="4259" y="0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4" name="Google Shape;6914;p36"/>
          <p:cNvSpPr/>
          <p:nvPr/>
        </p:nvSpPr>
        <p:spPr>
          <a:xfrm>
            <a:off x="-28072" y="815391"/>
            <a:ext cx="67150" cy="58938"/>
          </a:xfrm>
          <a:custGeom>
            <a:rect b="b" l="l" r="r" t="t"/>
            <a:pathLst>
              <a:path extrusionOk="0" h="1866" w="2126">
                <a:moveTo>
                  <a:pt x="1215" y="1"/>
                </a:moveTo>
                <a:cubicBezTo>
                  <a:pt x="600" y="1"/>
                  <a:pt x="0" y="644"/>
                  <a:pt x="388" y="1361"/>
                </a:cubicBezTo>
                <a:cubicBezTo>
                  <a:pt x="400" y="1384"/>
                  <a:pt x="411" y="1408"/>
                  <a:pt x="423" y="1432"/>
                </a:cubicBezTo>
                <a:cubicBezTo>
                  <a:pt x="495" y="1563"/>
                  <a:pt x="602" y="1670"/>
                  <a:pt x="733" y="1742"/>
                </a:cubicBezTo>
                <a:cubicBezTo>
                  <a:pt x="873" y="1825"/>
                  <a:pt x="1026" y="1865"/>
                  <a:pt x="1177" y="1865"/>
                </a:cubicBezTo>
                <a:cubicBezTo>
                  <a:pt x="1477" y="1865"/>
                  <a:pt x="1769" y="1709"/>
                  <a:pt x="1935" y="1432"/>
                </a:cubicBezTo>
                <a:cubicBezTo>
                  <a:pt x="1947" y="1408"/>
                  <a:pt x="1959" y="1384"/>
                  <a:pt x="1959" y="1361"/>
                </a:cubicBezTo>
                <a:cubicBezTo>
                  <a:pt x="2126" y="1075"/>
                  <a:pt x="2126" y="718"/>
                  <a:pt x="1959" y="432"/>
                </a:cubicBezTo>
                <a:cubicBezTo>
                  <a:pt x="1765" y="128"/>
                  <a:pt x="1488" y="1"/>
                  <a:pt x="121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5" name="Google Shape;6915;p36"/>
          <p:cNvSpPr/>
          <p:nvPr/>
        </p:nvSpPr>
        <p:spPr>
          <a:xfrm>
            <a:off x="305307" y="682355"/>
            <a:ext cx="62444" cy="48546"/>
          </a:xfrm>
          <a:custGeom>
            <a:rect b="b" l="l" r="r" t="t"/>
            <a:pathLst>
              <a:path extrusionOk="0" h="1537" w="1977">
                <a:moveTo>
                  <a:pt x="989" y="1"/>
                </a:moveTo>
                <a:cubicBezTo>
                  <a:pt x="1" y="1"/>
                  <a:pt x="1" y="1536"/>
                  <a:pt x="989" y="1536"/>
                </a:cubicBezTo>
                <a:cubicBezTo>
                  <a:pt x="1977" y="1536"/>
                  <a:pt x="1977" y="1"/>
                  <a:pt x="989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6" name="Google Shape;6916;p36"/>
          <p:cNvSpPr/>
          <p:nvPr/>
        </p:nvSpPr>
        <p:spPr>
          <a:xfrm>
            <a:off x="852107" y="592843"/>
            <a:ext cx="62065" cy="48546"/>
          </a:xfrm>
          <a:custGeom>
            <a:rect b="b" l="l" r="r" t="t"/>
            <a:pathLst>
              <a:path extrusionOk="0" h="1537" w="1965">
                <a:moveTo>
                  <a:pt x="988" y="1"/>
                </a:moveTo>
                <a:cubicBezTo>
                  <a:pt x="0" y="1"/>
                  <a:pt x="0" y="1537"/>
                  <a:pt x="988" y="1537"/>
                </a:cubicBezTo>
                <a:cubicBezTo>
                  <a:pt x="1965" y="1537"/>
                  <a:pt x="1965" y="1"/>
                  <a:pt x="988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7" name="Google Shape;6917;p36"/>
          <p:cNvSpPr/>
          <p:nvPr/>
        </p:nvSpPr>
        <p:spPr>
          <a:xfrm>
            <a:off x="1002515" y="123174"/>
            <a:ext cx="62096" cy="48515"/>
          </a:xfrm>
          <a:custGeom>
            <a:rect b="b" l="l" r="r" t="t"/>
            <a:pathLst>
              <a:path extrusionOk="0" h="1536" w="1966">
                <a:moveTo>
                  <a:pt x="989" y="0"/>
                </a:moveTo>
                <a:cubicBezTo>
                  <a:pt x="1" y="0"/>
                  <a:pt x="1" y="1536"/>
                  <a:pt x="989" y="1536"/>
                </a:cubicBezTo>
                <a:cubicBezTo>
                  <a:pt x="1965" y="1536"/>
                  <a:pt x="1965" y="0"/>
                  <a:pt x="989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8" name="Google Shape;6918;p36"/>
          <p:cNvSpPr/>
          <p:nvPr/>
        </p:nvSpPr>
        <p:spPr>
          <a:xfrm>
            <a:off x="1049545" y="1111816"/>
            <a:ext cx="62065" cy="48546"/>
          </a:xfrm>
          <a:custGeom>
            <a:rect b="b" l="l" r="r" t="t"/>
            <a:pathLst>
              <a:path extrusionOk="0" h="1537" w="1965">
                <a:moveTo>
                  <a:pt x="988" y="0"/>
                </a:moveTo>
                <a:cubicBezTo>
                  <a:pt x="0" y="0"/>
                  <a:pt x="0" y="1536"/>
                  <a:pt x="988" y="1536"/>
                </a:cubicBezTo>
                <a:cubicBezTo>
                  <a:pt x="1965" y="1536"/>
                  <a:pt x="1965" y="0"/>
                  <a:pt x="988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9" name="Google Shape;6919;p36"/>
          <p:cNvSpPr/>
          <p:nvPr/>
        </p:nvSpPr>
        <p:spPr>
          <a:xfrm>
            <a:off x="-466725" y="-184021"/>
            <a:ext cx="546421" cy="657694"/>
          </a:xfrm>
          <a:custGeom>
            <a:rect b="b" l="l" r="r" t="t"/>
            <a:pathLst>
              <a:path extrusionOk="0" h="20823" w="17300">
                <a:moveTo>
                  <a:pt x="7614" y="1"/>
                </a:moveTo>
                <a:cubicBezTo>
                  <a:pt x="4888" y="1"/>
                  <a:pt x="2264" y="1366"/>
                  <a:pt x="1048" y="4130"/>
                </a:cubicBezTo>
                <a:cubicBezTo>
                  <a:pt x="179" y="6107"/>
                  <a:pt x="0" y="8297"/>
                  <a:pt x="179" y="10428"/>
                </a:cubicBezTo>
                <a:lnTo>
                  <a:pt x="226" y="10917"/>
                </a:lnTo>
                <a:cubicBezTo>
                  <a:pt x="95" y="12453"/>
                  <a:pt x="405" y="13988"/>
                  <a:pt x="1107" y="15358"/>
                </a:cubicBezTo>
                <a:cubicBezTo>
                  <a:pt x="1334" y="16036"/>
                  <a:pt x="1619" y="16703"/>
                  <a:pt x="1965" y="17334"/>
                </a:cubicBezTo>
                <a:cubicBezTo>
                  <a:pt x="3060" y="19322"/>
                  <a:pt x="5084" y="20644"/>
                  <a:pt x="7358" y="20823"/>
                </a:cubicBezTo>
                <a:cubicBezTo>
                  <a:pt x="7358" y="20061"/>
                  <a:pt x="7358" y="19299"/>
                  <a:pt x="7370" y="18549"/>
                </a:cubicBezTo>
                <a:cubicBezTo>
                  <a:pt x="7275" y="18537"/>
                  <a:pt x="7179" y="18501"/>
                  <a:pt x="7120" y="18441"/>
                </a:cubicBezTo>
                <a:cubicBezTo>
                  <a:pt x="6560" y="17929"/>
                  <a:pt x="6263" y="17263"/>
                  <a:pt x="5775" y="16703"/>
                </a:cubicBezTo>
                <a:cubicBezTo>
                  <a:pt x="5298" y="16132"/>
                  <a:pt x="4774" y="15596"/>
                  <a:pt x="4203" y="15120"/>
                </a:cubicBezTo>
                <a:cubicBezTo>
                  <a:pt x="3875" y="14864"/>
                  <a:pt x="4190" y="14467"/>
                  <a:pt x="4520" y="14467"/>
                </a:cubicBezTo>
                <a:cubicBezTo>
                  <a:pt x="4574" y="14467"/>
                  <a:pt x="4628" y="14477"/>
                  <a:pt x="4679" y="14500"/>
                </a:cubicBezTo>
                <a:cubicBezTo>
                  <a:pt x="5667" y="14977"/>
                  <a:pt x="6787" y="15774"/>
                  <a:pt x="7382" y="16798"/>
                </a:cubicBezTo>
                <a:cubicBezTo>
                  <a:pt x="7394" y="16203"/>
                  <a:pt x="7406" y="15620"/>
                  <a:pt x="7430" y="15024"/>
                </a:cubicBezTo>
                <a:cubicBezTo>
                  <a:pt x="6929" y="14619"/>
                  <a:pt x="6560" y="13905"/>
                  <a:pt x="6239" y="13453"/>
                </a:cubicBezTo>
                <a:cubicBezTo>
                  <a:pt x="5572" y="12595"/>
                  <a:pt x="4941" y="11714"/>
                  <a:pt x="4370" y="10786"/>
                </a:cubicBezTo>
                <a:cubicBezTo>
                  <a:pt x="4182" y="10491"/>
                  <a:pt x="4463" y="10163"/>
                  <a:pt x="4746" y="10163"/>
                </a:cubicBezTo>
                <a:cubicBezTo>
                  <a:pt x="4841" y="10163"/>
                  <a:pt x="4935" y="10199"/>
                  <a:pt x="5013" y="10286"/>
                </a:cubicBezTo>
                <a:cubicBezTo>
                  <a:pt x="5727" y="11107"/>
                  <a:pt x="6406" y="11952"/>
                  <a:pt x="7096" y="12786"/>
                </a:cubicBezTo>
                <a:cubicBezTo>
                  <a:pt x="7203" y="12917"/>
                  <a:pt x="7334" y="13060"/>
                  <a:pt x="7465" y="13203"/>
                </a:cubicBezTo>
                <a:cubicBezTo>
                  <a:pt x="7489" y="12476"/>
                  <a:pt x="7513" y="11750"/>
                  <a:pt x="7537" y="11036"/>
                </a:cubicBezTo>
                <a:cubicBezTo>
                  <a:pt x="6417" y="9047"/>
                  <a:pt x="5441" y="6976"/>
                  <a:pt x="4632" y="4844"/>
                </a:cubicBezTo>
                <a:cubicBezTo>
                  <a:pt x="4506" y="4506"/>
                  <a:pt x="4811" y="4256"/>
                  <a:pt x="5105" y="4256"/>
                </a:cubicBezTo>
                <a:cubicBezTo>
                  <a:pt x="5256" y="4256"/>
                  <a:pt x="5404" y="4322"/>
                  <a:pt x="5489" y="4475"/>
                </a:cubicBezTo>
                <a:cubicBezTo>
                  <a:pt x="6406" y="6237"/>
                  <a:pt x="7382" y="7976"/>
                  <a:pt x="8394" y="9678"/>
                </a:cubicBezTo>
                <a:lnTo>
                  <a:pt x="9632" y="7392"/>
                </a:lnTo>
                <a:cubicBezTo>
                  <a:pt x="10108" y="6499"/>
                  <a:pt x="10585" y="5237"/>
                  <a:pt x="11513" y="4749"/>
                </a:cubicBezTo>
                <a:cubicBezTo>
                  <a:pt x="11577" y="4712"/>
                  <a:pt x="11645" y="4694"/>
                  <a:pt x="11712" y="4694"/>
                </a:cubicBezTo>
                <a:cubicBezTo>
                  <a:pt x="11918" y="4694"/>
                  <a:pt x="12109" y="4860"/>
                  <a:pt x="12109" y="5094"/>
                </a:cubicBezTo>
                <a:cubicBezTo>
                  <a:pt x="12204" y="6130"/>
                  <a:pt x="11382" y="7250"/>
                  <a:pt x="10894" y="8131"/>
                </a:cubicBezTo>
                <a:lnTo>
                  <a:pt x="9061" y="11512"/>
                </a:lnTo>
                <a:cubicBezTo>
                  <a:pt x="8965" y="11702"/>
                  <a:pt x="8763" y="11833"/>
                  <a:pt x="8549" y="11857"/>
                </a:cubicBezTo>
                <a:cubicBezTo>
                  <a:pt x="8537" y="12524"/>
                  <a:pt x="8537" y="13191"/>
                  <a:pt x="8537" y="13857"/>
                </a:cubicBezTo>
                <a:cubicBezTo>
                  <a:pt x="9204" y="13393"/>
                  <a:pt x="9846" y="12893"/>
                  <a:pt x="10466" y="12357"/>
                </a:cubicBezTo>
                <a:cubicBezTo>
                  <a:pt x="10954" y="11916"/>
                  <a:pt x="11487" y="10974"/>
                  <a:pt x="12210" y="10974"/>
                </a:cubicBezTo>
                <a:cubicBezTo>
                  <a:pt x="12228" y="10974"/>
                  <a:pt x="12246" y="10975"/>
                  <a:pt x="12263" y="10976"/>
                </a:cubicBezTo>
                <a:cubicBezTo>
                  <a:pt x="12394" y="10988"/>
                  <a:pt x="12513" y="11083"/>
                  <a:pt x="12561" y="11214"/>
                </a:cubicBezTo>
                <a:cubicBezTo>
                  <a:pt x="12752" y="12072"/>
                  <a:pt x="11585" y="12810"/>
                  <a:pt x="11013" y="13286"/>
                </a:cubicBezTo>
                <a:cubicBezTo>
                  <a:pt x="10263" y="13905"/>
                  <a:pt x="9430" y="14405"/>
                  <a:pt x="8537" y="14762"/>
                </a:cubicBezTo>
                <a:cubicBezTo>
                  <a:pt x="8537" y="16775"/>
                  <a:pt x="8549" y="18799"/>
                  <a:pt x="8584" y="20823"/>
                </a:cubicBezTo>
                <a:cubicBezTo>
                  <a:pt x="8954" y="20787"/>
                  <a:pt x="9311" y="20727"/>
                  <a:pt x="9668" y="20644"/>
                </a:cubicBezTo>
                <a:cubicBezTo>
                  <a:pt x="9692" y="19942"/>
                  <a:pt x="9799" y="19239"/>
                  <a:pt x="9977" y="18572"/>
                </a:cubicBezTo>
                <a:cubicBezTo>
                  <a:pt x="10168" y="17453"/>
                  <a:pt x="10585" y="16382"/>
                  <a:pt x="11216" y="15441"/>
                </a:cubicBezTo>
                <a:cubicBezTo>
                  <a:pt x="11454" y="14858"/>
                  <a:pt x="11775" y="14322"/>
                  <a:pt x="12168" y="13834"/>
                </a:cubicBezTo>
                <a:cubicBezTo>
                  <a:pt x="13240" y="12524"/>
                  <a:pt x="14871" y="11714"/>
                  <a:pt x="16562" y="11512"/>
                </a:cubicBezTo>
                <a:cubicBezTo>
                  <a:pt x="17300" y="7547"/>
                  <a:pt x="15573" y="3535"/>
                  <a:pt x="12180" y="1356"/>
                </a:cubicBezTo>
                <a:cubicBezTo>
                  <a:pt x="10791" y="455"/>
                  <a:pt x="9186" y="1"/>
                  <a:pt x="7614" y="1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20" name="Google Shape;6920;p36"/>
          <p:cNvSpPr/>
          <p:nvPr/>
        </p:nvSpPr>
        <p:spPr>
          <a:xfrm>
            <a:off x="-162498" y="177816"/>
            <a:ext cx="487767" cy="474849"/>
          </a:xfrm>
          <a:custGeom>
            <a:rect b="b" l="l" r="r" t="t"/>
            <a:pathLst>
              <a:path extrusionOk="0" h="15034" w="15443">
                <a:moveTo>
                  <a:pt x="7744" y="0"/>
                </a:moveTo>
                <a:cubicBezTo>
                  <a:pt x="7470" y="0"/>
                  <a:pt x="7197" y="19"/>
                  <a:pt x="6930" y="56"/>
                </a:cubicBezTo>
                <a:cubicBezTo>
                  <a:pt x="5239" y="258"/>
                  <a:pt x="3608" y="1068"/>
                  <a:pt x="2536" y="2378"/>
                </a:cubicBezTo>
                <a:cubicBezTo>
                  <a:pt x="2143" y="2866"/>
                  <a:pt x="1822" y="3414"/>
                  <a:pt x="1584" y="3985"/>
                </a:cubicBezTo>
                <a:cubicBezTo>
                  <a:pt x="953" y="4938"/>
                  <a:pt x="536" y="5997"/>
                  <a:pt x="345" y="7116"/>
                </a:cubicBezTo>
                <a:cubicBezTo>
                  <a:pt x="167" y="7795"/>
                  <a:pt x="60" y="8486"/>
                  <a:pt x="36" y="9188"/>
                </a:cubicBezTo>
                <a:cubicBezTo>
                  <a:pt x="0" y="10438"/>
                  <a:pt x="250" y="11665"/>
                  <a:pt x="965" y="12653"/>
                </a:cubicBezTo>
                <a:cubicBezTo>
                  <a:pt x="1608" y="12010"/>
                  <a:pt x="2274" y="11379"/>
                  <a:pt x="2917" y="10748"/>
                </a:cubicBezTo>
                <a:cubicBezTo>
                  <a:pt x="2572" y="9712"/>
                  <a:pt x="3417" y="8224"/>
                  <a:pt x="3655" y="7212"/>
                </a:cubicBezTo>
                <a:cubicBezTo>
                  <a:pt x="4013" y="5652"/>
                  <a:pt x="4251" y="4056"/>
                  <a:pt x="4370" y="2461"/>
                </a:cubicBezTo>
                <a:cubicBezTo>
                  <a:pt x="4394" y="2096"/>
                  <a:pt x="4676" y="1912"/>
                  <a:pt x="4954" y="1912"/>
                </a:cubicBezTo>
                <a:cubicBezTo>
                  <a:pt x="5229" y="1912"/>
                  <a:pt x="5501" y="2093"/>
                  <a:pt x="5513" y="2461"/>
                </a:cubicBezTo>
                <a:cubicBezTo>
                  <a:pt x="5560" y="4128"/>
                  <a:pt x="5406" y="5783"/>
                  <a:pt x="5048" y="7402"/>
                </a:cubicBezTo>
                <a:cubicBezTo>
                  <a:pt x="4953" y="7855"/>
                  <a:pt x="4858" y="8462"/>
                  <a:pt x="4703" y="9057"/>
                </a:cubicBezTo>
                <a:cubicBezTo>
                  <a:pt x="5037" y="8747"/>
                  <a:pt x="5382" y="8438"/>
                  <a:pt x="5715" y="8140"/>
                </a:cubicBezTo>
                <a:cubicBezTo>
                  <a:pt x="6406" y="7545"/>
                  <a:pt x="7108" y="6807"/>
                  <a:pt x="7918" y="6354"/>
                </a:cubicBezTo>
                <a:cubicBezTo>
                  <a:pt x="8108" y="5914"/>
                  <a:pt x="8275" y="5449"/>
                  <a:pt x="8394" y="4973"/>
                </a:cubicBezTo>
                <a:cubicBezTo>
                  <a:pt x="8525" y="4318"/>
                  <a:pt x="8525" y="3592"/>
                  <a:pt x="8525" y="2913"/>
                </a:cubicBezTo>
                <a:cubicBezTo>
                  <a:pt x="8525" y="2670"/>
                  <a:pt x="8701" y="2547"/>
                  <a:pt x="8886" y="2547"/>
                </a:cubicBezTo>
                <a:cubicBezTo>
                  <a:pt x="9045" y="2547"/>
                  <a:pt x="9209" y="2637"/>
                  <a:pt x="9275" y="2818"/>
                </a:cubicBezTo>
                <a:cubicBezTo>
                  <a:pt x="9632" y="3830"/>
                  <a:pt x="9668" y="4938"/>
                  <a:pt x="9370" y="5973"/>
                </a:cubicBezTo>
                <a:cubicBezTo>
                  <a:pt x="9401" y="5974"/>
                  <a:pt x="9431" y="5974"/>
                  <a:pt x="9462" y="5974"/>
                </a:cubicBezTo>
                <a:cubicBezTo>
                  <a:pt x="10037" y="5974"/>
                  <a:pt x="10602" y="5867"/>
                  <a:pt x="11144" y="5664"/>
                </a:cubicBezTo>
                <a:cubicBezTo>
                  <a:pt x="11209" y="5642"/>
                  <a:pt x="11271" y="5632"/>
                  <a:pt x="11331" y="5632"/>
                </a:cubicBezTo>
                <a:cubicBezTo>
                  <a:pt x="11882" y="5632"/>
                  <a:pt x="12169" y="6505"/>
                  <a:pt x="11621" y="6795"/>
                </a:cubicBezTo>
                <a:cubicBezTo>
                  <a:pt x="11075" y="7063"/>
                  <a:pt x="10477" y="7202"/>
                  <a:pt x="9875" y="7202"/>
                </a:cubicBezTo>
                <a:cubicBezTo>
                  <a:pt x="9623" y="7202"/>
                  <a:pt x="9370" y="7177"/>
                  <a:pt x="9120" y="7128"/>
                </a:cubicBezTo>
                <a:cubicBezTo>
                  <a:pt x="8620" y="7914"/>
                  <a:pt x="7799" y="8533"/>
                  <a:pt x="7061" y="9140"/>
                </a:cubicBezTo>
                <a:cubicBezTo>
                  <a:pt x="7918" y="9093"/>
                  <a:pt x="8787" y="9045"/>
                  <a:pt x="9632" y="8926"/>
                </a:cubicBezTo>
                <a:cubicBezTo>
                  <a:pt x="9703" y="8916"/>
                  <a:pt x="9780" y="8909"/>
                  <a:pt x="9858" y="8909"/>
                </a:cubicBezTo>
                <a:cubicBezTo>
                  <a:pt x="10054" y="8909"/>
                  <a:pt x="10255" y="8955"/>
                  <a:pt x="10382" y="9117"/>
                </a:cubicBezTo>
                <a:cubicBezTo>
                  <a:pt x="10597" y="9390"/>
                  <a:pt x="10704" y="9533"/>
                  <a:pt x="10573" y="9867"/>
                </a:cubicBezTo>
                <a:cubicBezTo>
                  <a:pt x="10478" y="10188"/>
                  <a:pt x="10180" y="10414"/>
                  <a:pt x="9835" y="10426"/>
                </a:cubicBezTo>
                <a:cubicBezTo>
                  <a:pt x="8756" y="10562"/>
                  <a:pt x="7573" y="10733"/>
                  <a:pt x="6419" y="10733"/>
                </a:cubicBezTo>
                <a:cubicBezTo>
                  <a:pt x="6057" y="10733"/>
                  <a:pt x="5698" y="10716"/>
                  <a:pt x="5346" y="10676"/>
                </a:cubicBezTo>
                <a:cubicBezTo>
                  <a:pt x="4882" y="11105"/>
                  <a:pt x="4417" y="11534"/>
                  <a:pt x="3953" y="11974"/>
                </a:cubicBezTo>
                <a:cubicBezTo>
                  <a:pt x="3346" y="12569"/>
                  <a:pt x="2751" y="13189"/>
                  <a:pt x="2155" y="13820"/>
                </a:cubicBezTo>
                <a:cubicBezTo>
                  <a:pt x="3365" y="14651"/>
                  <a:pt x="4804" y="15034"/>
                  <a:pt x="6264" y="15034"/>
                </a:cubicBezTo>
                <a:cubicBezTo>
                  <a:pt x="9171" y="15034"/>
                  <a:pt x="12162" y="13518"/>
                  <a:pt x="13597" y="11022"/>
                </a:cubicBezTo>
                <a:cubicBezTo>
                  <a:pt x="14121" y="10319"/>
                  <a:pt x="14442" y="9486"/>
                  <a:pt x="14550" y="8617"/>
                </a:cubicBezTo>
                <a:cubicBezTo>
                  <a:pt x="15443" y="5092"/>
                  <a:pt x="13359" y="1247"/>
                  <a:pt x="9835" y="318"/>
                </a:cubicBezTo>
                <a:cubicBezTo>
                  <a:pt x="9311" y="151"/>
                  <a:pt x="8775" y="56"/>
                  <a:pt x="8239" y="20"/>
                </a:cubicBezTo>
                <a:cubicBezTo>
                  <a:pt x="8074" y="7"/>
                  <a:pt x="7909" y="0"/>
                  <a:pt x="7744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21" name="Google Shape;6921;p36"/>
          <p:cNvSpPr/>
          <p:nvPr/>
        </p:nvSpPr>
        <p:spPr>
          <a:xfrm>
            <a:off x="-344238" y="-49532"/>
            <a:ext cx="566477" cy="978472"/>
          </a:xfrm>
          <a:custGeom>
            <a:rect b="b" l="l" r="r" t="t"/>
            <a:pathLst>
              <a:path extrusionOk="0" h="30979" w="17935">
                <a:moveTo>
                  <a:pt x="1232" y="1"/>
                </a:moveTo>
                <a:cubicBezTo>
                  <a:pt x="937" y="1"/>
                  <a:pt x="627" y="254"/>
                  <a:pt x="754" y="586"/>
                </a:cubicBezTo>
                <a:cubicBezTo>
                  <a:pt x="1563" y="2718"/>
                  <a:pt x="2539" y="4789"/>
                  <a:pt x="3659" y="6778"/>
                </a:cubicBezTo>
                <a:cubicBezTo>
                  <a:pt x="3635" y="7492"/>
                  <a:pt x="3611" y="8218"/>
                  <a:pt x="3587" y="8945"/>
                </a:cubicBezTo>
                <a:cubicBezTo>
                  <a:pt x="3456" y="8790"/>
                  <a:pt x="3325" y="8659"/>
                  <a:pt x="3218" y="8528"/>
                </a:cubicBezTo>
                <a:cubicBezTo>
                  <a:pt x="2528" y="7694"/>
                  <a:pt x="1849" y="6849"/>
                  <a:pt x="1135" y="6028"/>
                </a:cubicBezTo>
                <a:cubicBezTo>
                  <a:pt x="1057" y="5941"/>
                  <a:pt x="963" y="5905"/>
                  <a:pt x="868" y="5905"/>
                </a:cubicBezTo>
                <a:cubicBezTo>
                  <a:pt x="585" y="5905"/>
                  <a:pt x="304" y="6233"/>
                  <a:pt x="492" y="6528"/>
                </a:cubicBezTo>
                <a:cubicBezTo>
                  <a:pt x="1063" y="7456"/>
                  <a:pt x="1694" y="8337"/>
                  <a:pt x="2349" y="9207"/>
                </a:cubicBezTo>
                <a:cubicBezTo>
                  <a:pt x="2682" y="9647"/>
                  <a:pt x="3051" y="10361"/>
                  <a:pt x="3540" y="10778"/>
                </a:cubicBezTo>
                <a:cubicBezTo>
                  <a:pt x="3528" y="11374"/>
                  <a:pt x="3504" y="11969"/>
                  <a:pt x="3504" y="12552"/>
                </a:cubicBezTo>
                <a:cubicBezTo>
                  <a:pt x="2909" y="11528"/>
                  <a:pt x="1789" y="10719"/>
                  <a:pt x="801" y="10254"/>
                </a:cubicBezTo>
                <a:cubicBezTo>
                  <a:pt x="745" y="10228"/>
                  <a:pt x="686" y="10216"/>
                  <a:pt x="629" y="10216"/>
                </a:cubicBezTo>
                <a:cubicBezTo>
                  <a:pt x="298" y="10216"/>
                  <a:pt x="0" y="10608"/>
                  <a:pt x="325" y="10862"/>
                </a:cubicBezTo>
                <a:cubicBezTo>
                  <a:pt x="885" y="11338"/>
                  <a:pt x="1408" y="11874"/>
                  <a:pt x="1885" y="12433"/>
                </a:cubicBezTo>
                <a:cubicBezTo>
                  <a:pt x="2373" y="12993"/>
                  <a:pt x="2682" y="13671"/>
                  <a:pt x="3230" y="14183"/>
                </a:cubicBezTo>
                <a:cubicBezTo>
                  <a:pt x="3301" y="14243"/>
                  <a:pt x="3397" y="14279"/>
                  <a:pt x="3492" y="14279"/>
                </a:cubicBezTo>
                <a:cubicBezTo>
                  <a:pt x="3480" y="15041"/>
                  <a:pt x="3468" y="15803"/>
                  <a:pt x="3468" y="16565"/>
                </a:cubicBezTo>
                <a:lnTo>
                  <a:pt x="3468" y="19172"/>
                </a:lnTo>
                <a:cubicBezTo>
                  <a:pt x="3492" y="21208"/>
                  <a:pt x="3528" y="23232"/>
                  <a:pt x="3575" y="25268"/>
                </a:cubicBezTo>
                <a:cubicBezTo>
                  <a:pt x="3611" y="26352"/>
                  <a:pt x="3647" y="27435"/>
                  <a:pt x="3706" y="28518"/>
                </a:cubicBezTo>
                <a:cubicBezTo>
                  <a:pt x="3754" y="29364"/>
                  <a:pt x="3647" y="30162"/>
                  <a:pt x="4194" y="30852"/>
                </a:cubicBezTo>
                <a:cubicBezTo>
                  <a:pt x="4269" y="30941"/>
                  <a:pt x="4369" y="30978"/>
                  <a:pt x="4471" y="30978"/>
                </a:cubicBezTo>
                <a:cubicBezTo>
                  <a:pt x="4630" y="30978"/>
                  <a:pt x="4793" y="30887"/>
                  <a:pt x="4873" y="30757"/>
                </a:cubicBezTo>
                <a:cubicBezTo>
                  <a:pt x="5373" y="29995"/>
                  <a:pt x="5123" y="28971"/>
                  <a:pt x="5087" y="28114"/>
                </a:cubicBezTo>
                <a:cubicBezTo>
                  <a:pt x="5052" y="27161"/>
                  <a:pt x="5004" y="26209"/>
                  <a:pt x="4956" y="25268"/>
                </a:cubicBezTo>
                <a:cubicBezTo>
                  <a:pt x="4933" y="24804"/>
                  <a:pt x="4921" y="24339"/>
                  <a:pt x="4897" y="23875"/>
                </a:cubicBezTo>
                <a:cubicBezTo>
                  <a:pt x="5992" y="23018"/>
                  <a:pt x="6957" y="22018"/>
                  <a:pt x="7921" y="21018"/>
                </a:cubicBezTo>
                <a:cubicBezTo>
                  <a:pt x="8516" y="20387"/>
                  <a:pt x="9112" y="19767"/>
                  <a:pt x="9731" y="19172"/>
                </a:cubicBezTo>
                <a:cubicBezTo>
                  <a:pt x="10183" y="18732"/>
                  <a:pt x="10648" y="18303"/>
                  <a:pt x="11112" y="17874"/>
                </a:cubicBezTo>
                <a:cubicBezTo>
                  <a:pt x="11464" y="17914"/>
                  <a:pt x="11824" y="17931"/>
                  <a:pt x="12186" y="17931"/>
                </a:cubicBezTo>
                <a:cubicBezTo>
                  <a:pt x="13344" y="17931"/>
                  <a:pt x="14531" y="17760"/>
                  <a:pt x="15601" y="17624"/>
                </a:cubicBezTo>
                <a:cubicBezTo>
                  <a:pt x="15946" y="17612"/>
                  <a:pt x="16244" y="17386"/>
                  <a:pt x="16351" y="17065"/>
                </a:cubicBezTo>
                <a:cubicBezTo>
                  <a:pt x="16470" y="16731"/>
                  <a:pt x="16363" y="16588"/>
                  <a:pt x="16148" y="16315"/>
                </a:cubicBezTo>
                <a:cubicBezTo>
                  <a:pt x="16029" y="16153"/>
                  <a:pt x="15830" y="16107"/>
                  <a:pt x="15636" y="16107"/>
                </a:cubicBezTo>
                <a:cubicBezTo>
                  <a:pt x="15558" y="16107"/>
                  <a:pt x="15481" y="16114"/>
                  <a:pt x="15410" y="16124"/>
                </a:cubicBezTo>
                <a:cubicBezTo>
                  <a:pt x="14565" y="16243"/>
                  <a:pt x="13696" y="16291"/>
                  <a:pt x="12826" y="16338"/>
                </a:cubicBezTo>
                <a:cubicBezTo>
                  <a:pt x="13577" y="15731"/>
                  <a:pt x="14398" y="15112"/>
                  <a:pt x="14886" y="14326"/>
                </a:cubicBezTo>
                <a:cubicBezTo>
                  <a:pt x="15128" y="14371"/>
                  <a:pt x="15373" y="14392"/>
                  <a:pt x="15617" y="14392"/>
                </a:cubicBezTo>
                <a:cubicBezTo>
                  <a:pt x="16227" y="14392"/>
                  <a:pt x="16834" y="14256"/>
                  <a:pt x="17387" y="13993"/>
                </a:cubicBezTo>
                <a:cubicBezTo>
                  <a:pt x="17935" y="13703"/>
                  <a:pt x="17639" y="12830"/>
                  <a:pt x="17094" y="12830"/>
                </a:cubicBezTo>
                <a:cubicBezTo>
                  <a:pt x="17035" y="12830"/>
                  <a:pt x="16974" y="12840"/>
                  <a:pt x="16910" y="12862"/>
                </a:cubicBezTo>
                <a:cubicBezTo>
                  <a:pt x="16367" y="13065"/>
                  <a:pt x="15792" y="13172"/>
                  <a:pt x="15216" y="13172"/>
                </a:cubicBezTo>
                <a:cubicBezTo>
                  <a:pt x="15185" y="13172"/>
                  <a:pt x="15155" y="13172"/>
                  <a:pt x="15124" y="13171"/>
                </a:cubicBezTo>
                <a:cubicBezTo>
                  <a:pt x="15422" y="12136"/>
                  <a:pt x="15386" y="11028"/>
                  <a:pt x="15029" y="10004"/>
                </a:cubicBezTo>
                <a:cubicBezTo>
                  <a:pt x="14963" y="9829"/>
                  <a:pt x="14799" y="9739"/>
                  <a:pt x="14641" y="9739"/>
                </a:cubicBezTo>
                <a:cubicBezTo>
                  <a:pt x="14458" y="9739"/>
                  <a:pt x="14285" y="9861"/>
                  <a:pt x="14291" y="10111"/>
                </a:cubicBezTo>
                <a:cubicBezTo>
                  <a:pt x="14291" y="10790"/>
                  <a:pt x="14291" y="11504"/>
                  <a:pt x="14160" y="12171"/>
                </a:cubicBezTo>
                <a:cubicBezTo>
                  <a:pt x="14041" y="12647"/>
                  <a:pt x="13874" y="13100"/>
                  <a:pt x="13672" y="13552"/>
                </a:cubicBezTo>
                <a:cubicBezTo>
                  <a:pt x="12862" y="13993"/>
                  <a:pt x="12172" y="14743"/>
                  <a:pt x="11481" y="15338"/>
                </a:cubicBezTo>
                <a:cubicBezTo>
                  <a:pt x="11136" y="15636"/>
                  <a:pt x="10802" y="15934"/>
                  <a:pt x="10469" y="16243"/>
                </a:cubicBezTo>
                <a:cubicBezTo>
                  <a:pt x="10612" y="15648"/>
                  <a:pt x="10719" y="15053"/>
                  <a:pt x="10814" y="14600"/>
                </a:cubicBezTo>
                <a:cubicBezTo>
                  <a:pt x="11172" y="12981"/>
                  <a:pt x="11326" y="11314"/>
                  <a:pt x="11279" y="9659"/>
                </a:cubicBezTo>
                <a:cubicBezTo>
                  <a:pt x="11267" y="9287"/>
                  <a:pt x="10997" y="9105"/>
                  <a:pt x="10721" y="9105"/>
                </a:cubicBezTo>
                <a:cubicBezTo>
                  <a:pt x="10441" y="9105"/>
                  <a:pt x="10154" y="9293"/>
                  <a:pt x="10124" y="9659"/>
                </a:cubicBezTo>
                <a:cubicBezTo>
                  <a:pt x="10017" y="11254"/>
                  <a:pt x="9778" y="12850"/>
                  <a:pt x="9421" y="14410"/>
                </a:cubicBezTo>
                <a:cubicBezTo>
                  <a:pt x="9183" y="15422"/>
                  <a:pt x="8326" y="16910"/>
                  <a:pt x="8671" y="17946"/>
                </a:cubicBezTo>
                <a:cubicBezTo>
                  <a:pt x="8040" y="18565"/>
                  <a:pt x="7373" y="19196"/>
                  <a:pt x="6730" y="19851"/>
                </a:cubicBezTo>
                <a:cubicBezTo>
                  <a:pt x="6052" y="20517"/>
                  <a:pt x="5421" y="21232"/>
                  <a:pt x="4837" y="21982"/>
                </a:cubicBezTo>
                <a:cubicBezTo>
                  <a:pt x="4802" y="20982"/>
                  <a:pt x="4778" y="19982"/>
                  <a:pt x="4754" y="18970"/>
                </a:cubicBezTo>
                <a:cubicBezTo>
                  <a:pt x="4730" y="18172"/>
                  <a:pt x="4718" y="17362"/>
                  <a:pt x="4706" y="16565"/>
                </a:cubicBezTo>
                <a:cubicBezTo>
                  <a:pt x="4671" y="14541"/>
                  <a:pt x="4659" y="12517"/>
                  <a:pt x="4659" y="10504"/>
                </a:cubicBezTo>
                <a:cubicBezTo>
                  <a:pt x="5552" y="10147"/>
                  <a:pt x="6397" y="9647"/>
                  <a:pt x="7135" y="9028"/>
                </a:cubicBezTo>
                <a:cubicBezTo>
                  <a:pt x="7719" y="8552"/>
                  <a:pt x="8874" y="7814"/>
                  <a:pt x="8695" y="6956"/>
                </a:cubicBezTo>
                <a:cubicBezTo>
                  <a:pt x="8647" y="6825"/>
                  <a:pt x="8528" y="6730"/>
                  <a:pt x="8397" y="6718"/>
                </a:cubicBezTo>
                <a:cubicBezTo>
                  <a:pt x="8380" y="6717"/>
                  <a:pt x="8362" y="6716"/>
                  <a:pt x="8344" y="6716"/>
                </a:cubicBezTo>
                <a:cubicBezTo>
                  <a:pt x="7621" y="6716"/>
                  <a:pt x="7088" y="7658"/>
                  <a:pt x="6600" y="8099"/>
                </a:cubicBezTo>
                <a:cubicBezTo>
                  <a:pt x="5980" y="8635"/>
                  <a:pt x="5337" y="9135"/>
                  <a:pt x="4659" y="9599"/>
                </a:cubicBezTo>
                <a:cubicBezTo>
                  <a:pt x="4659" y="8933"/>
                  <a:pt x="4659" y="8266"/>
                  <a:pt x="4671" y="7599"/>
                </a:cubicBezTo>
                <a:cubicBezTo>
                  <a:pt x="4897" y="7575"/>
                  <a:pt x="5087" y="7444"/>
                  <a:pt x="5183" y="7254"/>
                </a:cubicBezTo>
                <a:lnTo>
                  <a:pt x="7028" y="3873"/>
                </a:lnTo>
                <a:cubicBezTo>
                  <a:pt x="7504" y="2992"/>
                  <a:pt x="8326" y="1872"/>
                  <a:pt x="8231" y="836"/>
                </a:cubicBezTo>
                <a:cubicBezTo>
                  <a:pt x="8231" y="602"/>
                  <a:pt x="8040" y="436"/>
                  <a:pt x="7834" y="436"/>
                </a:cubicBezTo>
                <a:cubicBezTo>
                  <a:pt x="7767" y="436"/>
                  <a:pt x="7699" y="454"/>
                  <a:pt x="7635" y="491"/>
                </a:cubicBezTo>
                <a:cubicBezTo>
                  <a:pt x="6707" y="979"/>
                  <a:pt x="6230" y="2241"/>
                  <a:pt x="5754" y="3134"/>
                </a:cubicBezTo>
                <a:lnTo>
                  <a:pt x="4516" y="5420"/>
                </a:lnTo>
                <a:cubicBezTo>
                  <a:pt x="3504" y="3718"/>
                  <a:pt x="2528" y="1979"/>
                  <a:pt x="1611" y="217"/>
                </a:cubicBezTo>
                <a:cubicBezTo>
                  <a:pt x="1527" y="66"/>
                  <a:pt x="1381" y="1"/>
                  <a:pt x="1232" y="1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22" name="Google Shape;6922;p36"/>
          <p:cNvSpPr/>
          <p:nvPr/>
        </p:nvSpPr>
        <p:spPr>
          <a:xfrm>
            <a:off x="-158360" y="1365633"/>
            <a:ext cx="581417" cy="259376"/>
          </a:xfrm>
          <a:custGeom>
            <a:rect b="b" l="l" r="r" t="t"/>
            <a:pathLst>
              <a:path extrusionOk="0" h="8212" w="18408">
                <a:moveTo>
                  <a:pt x="8775" y="1"/>
                </a:moveTo>
                <a:cubicBezTo>
                  <a:pt x="8693" y="1"/>
                  <a:pt x="8609" y="5"/>
                  <a:pt x="8525" y="13"/>
                </a:cubicBezTo>
                <a:cubicBezTo>
                  <a:pt x="7608" y="108"/>
                  <a:pt x="6953" y="644"/>
                  <a:pt x="6537" y="1382"/>
                </a:cubicBezTo>
                <a:cubicBezTo>
                  <a:pt x="6096" y="1847"/>
                  <a:pt x="5834" y="2454"/>
                  <a:pt x="5798" y="3085"/>
                </a:cubicBezTo>
                <a:cubicBezTo>
                  <a:pt x="5787" y="3144"/>
                  <a:pt x="5775" y="3204"/>
                  <a:pt x="5763" y="3263"/>
                </a:cubicBezTo>
                <a:cubicBezTo>
                  <a:pt x="5451" y="3139"/>
                  <a:pt x="5105" y="3071"/>
                  <a:pt x="4766" y="3071"/>
                </a:cubicBezTo>
                <a:cubicBezTo>
                  <a:pt x="4392" y="3071"/>
                  <a:pt x="4027" y="3154"/>
                  <a:pt x="3727" y="3335"/>
                </a:cubicBezTo>
                <a:cubicBezTo>
                  <a:pt x="3179" y="3680"/>
                  <a:pt x="2834" y="4252"/>
                  <a:pt x="2774" y="4907"/>
                </a:cubicBezTo>
                <a:cubicBezTo>
                  <a:pt x="2750" y="4966"/>
                  <a:pt x="2727" y="5026"/>
                  <a:pt x="2715" y="5085"/>
                </a:cubicBezTo>
                <a:cubicBezTo>
                  <a:pt x="2593" y="5069"/>
                  <a:pt x="2469" y="5060"/>
                  <a:pt x="2345" y="5060"/>
                </a:cubicBezTo>
                <a:cubicBezTo>
                  <a:pt x="2201" y="5060"/>
                  <a:pt x="2057" y="5072"/>
                  <a:pt x="1917" y="5097"/>
                </a:cubicBezTo>
                <a:cubicBezTo>
                  <a:pt x="1798" y="5109"/>
                  <a:pt x="1691" y="5133"/>
                  <a:pt x="1572" y="5168"/>
                </a:cubicBezTo>
                <a:cubicBezTo>
                  <a:pt x="691" y="5395"/>
                  <a:pt x="0" y="6276"/>
                  <a:pt x="476" y="7181"/>
                </a:cubicBezTo>
                <a:cubicBezTo>
                  <a:pt x="732" y="7669"/>
                  <a:pt x="1235" y="7971"/>
                  <a:pt x="1775" y="7971"/>
                </a:cubicBezTo>
                <a:cubicBezTo>
                  <a:pt x="1814" y="7971"/>
                  <a:pt x="1854" y="7970"/>
                  <a:pt x="1893" y="7966"/>
                </a:cubicBezTo>
                <a:cubicBezTo>
                  <a:pt x="2518" y="8177"/>
                  <a:pt x="3219" y="8212"/>
                  <a:pt x="3906" y="8212"/>
                </a:cubicBezTo>
                <a:cubicBezTo>
                  <a:pt x="4243" y="8212"/>
                  <a:pt x="4576" y="8204"/>
                  <a:pt x="4895" y="8204"/>
                </a:cubicBezTo>
                <a:cubicBezTo>
                  <a:pt x="4954" y="8204"/>
                  <a:pt x="5014" y="8204"/>
                  <a:pt x="5072" y="8205"/>
                </a:cubicBezTo>
                <a:cubicBezTo>
                  <a:pt x="5391" y="8208"/>
                  <a:pt x="5708" y="8209"/>
                  <a:pt x="6026" y="8209"/>
                </a:cubicBezTo>
                <a:cubicBezTo>
                  <a:pt x="6978" y="8209"/>
                  <a:pt x="7927" y="8196"/>
                  <a:pt x="8882" y="8169"/>
                </a:cubicBezTo>
                <a:cubicBezTo>
                  <a:pt x="11275" y="8109"/>
                  <a:pt x="13657" y="8026"/>
                  <a:pt x="16050" y="7895"/>
                </a:cubicBezTo>
                <a:cubicBezTo>
                  <a:pt x="16193" y="7937"/>
                  <a:pt x="16340" y="7959"/>
                  <a:pt x="16488" y="7959"/>
                </a:cubicBezTo>
                <a:cubicBezTo>
                  <a:pt x="16673" y="7959"/>
                  <a:pt x="16859" y="7925"/>
                  <a:pt x="17038" y="7859"/>
                </a:cubicBezTo>
                <a:cubicBezTo>
                  <a:pt x="17538" y="7681"/>
                  <a:pt x="17955" y="7300"/>
                  <a:pt x="18193" y="6823"/>
                </a:cubicBezTo>
                <a:cubicBezTo>
                  <a:pt x="18395" y="6442"/>
                  <a:pt x="18407" y="5990"/>
                  <a:pt x="18217" y="5609"/>
                </a:cubicBezTo>
                <a:cubicBezTo>
                  <a:pt x="18038" y="5323"/>
                  <a:pt x="17764" y="5121"/>
                  <a:pt x="17443" y="5014"/>
                </a:cubicBezTo>
                <a:cubicBezTo>
                  <a:pt x="17167" y="4895"/>
                  <a:pt x="16865" y="4835"/>
                  <a:pt x="16561" y="4835"/>
                </a:cubicBezTo>
                <a:cubicBezTo>
                  <a:pt x="16406" y="4835"/>
                  <a:pt x="16250" y="4851"/>
                  <a:pt x="16097" y="4883"/>
                </a:cubicBezTo>
                <a:cubicBezTo>
                  <a:pt x="16074" y="4752"/>
                  <a:pt x="16038" y="4609"/>
                  <a:pt x="15990" y="4478"/>
                </a:cubicBezTo>
                <a:cubicBezTo>
                  <a:pt x="15637" y="3494"/>
                  <a:pt x="14706" y="2886"/>
                  <a:pt x="13720" y="2886"/>
                </a:cubicBezTo>
                <a:cubicBezTo>
                  <a:pt x="13441" y="2886"/>
                  <a:pt x="13158" y="2935"/>
                  <a:pt x="12883" y="3037"/>
                </a:cubicBezTo>
                <a:cubicBezTo>
                  <a:pt x="12716" y="3097"/>
                  <a:pt x="12561" y="3180"/>
                  <a:pt x="12418" y="3263"/>
                </a:cubicBezTo>
                <a:lnTo>
                  <a:pt x="12359" y="3133"/>
                </a:lnTo>
                <a:cubicBezTo>
                  <a:pt x="12192" y="2787"/>
                  <a:pt x="11978" y="2466"/>
                  <a:pt x="11716" y="2180"/>
                </a:cubicBezTo>
                <a:cubicBezTo>
                  <a:pt x="11633" y="2001"/>
                  <a:pt x="11537" y="1823"/>
                  <a:pt x="11442" y="1656"/>
                </a:cubicBezTo>
                <a:cubicBezTo>
                  <a:pt x="10855" y="725"/>
                  <a:pt x="9886" y="1"/>
                  <a:pt x="877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23" name="Google Shape;6923;p36"/>
          <p:cNvSpPr/>
          <p:nvPr/>
        </p:nvSpPr>
        <p:spPr>
          <a:xfrm>
            <a:off x="671220" y="1478108"/>
            <a:ext cx="54547" cy="54547"/>
          </a:xfrm>
          <a:custGeom>
            <a:rect b="b" l="l" r="r" t="t"/>
            <a:pathLst>
              <a:path extrusionOk="0" h="1727" w="1727">
                <a:moveTo>
                  <a:pt x="965" y="0"/>
                </a:moveTo>
                <a:lnTo>
                  <a:pt x="762" y="36"/>
                </a:lnTo>
                <a:cubicBezTo>
                  <a:pt x="631" y="72"/>
                  <a:pt x="512" y="131"/>
                  <a:pt x="429" y="226"/>
                </a:cubicBezTo>
                <a:lnTo>
                  <a:pt x="250" y="381"/>
                </a:lnTo>
                <a:cubicBezTo>
                  <a:pt x="179" y="453"/>
                  <a:pt x="119" y="536"/>
                  <a:pt x="84" y="631"/>
                </a:cubicBezTo>
                <a:cubicBezTo>
                  <a:pt x="0" y="822"/>
                  <a:pt x="0" y="1048"/>
                  <a:pt x="84" y="1238"/>
                </a:cubicBezTo>
                <a:cubicBezTo>
                  <a:pt x="119" y="1334"/>
                  <a:pt x="179" y="1429"/>
                  <a:pt x="250" y="1488"/>
                </a:cubicBezTo>
                <a:lnTo>
                  <a:pt x="405" y="1619"/>
                </a:lnTo>
                <a:cubicBezTo>
                  <a:pt x="536" y="1691"/>
                  <a:pt x="667" y="1727"/>
                  <a:pt x="810" y="1727"/>
                </a:cubicBezTo>
                <a:lnTo>
                  <a:pt x="1012" y="1691"/>
                </a:lnTo>
                <a:cubicBezTo>
                  <a:pt x="1155" y="1655"/>
                  <a:pt x="1274" y="1584"/>
                  <a:pt x="1370" y="1488"/>
                </a:cubicBezTo>
                <a:lnTo>
                  <a:pt x="1358" y="1488"/>
                </a:lnTo>
                <a:cubicBezTo>
                  <a:pt x="1405" y="1429"/>
                  <a:pt x="1453" y="1369"/>
                  <a:pt x="1501" y="1322"/>
                </a:cubicBezTo>
                <a:cubicBezTo>
                  <a:pt x="1631" y="1167"/>
                  <a:pt x="1715" y="976"/>
                  <a:pt x="1727" y="774"/>
                </a:cubicBezTo>
                <a:cubicBezTo>
                  <a:pt x="1727" y="667"/>
                  <a:pt x="1703" y="572"/>
                  <a:pt x="1655" y="476"/>
                </a:cubicBezTo>
                <a:cubicBezTo>
                  <a:pt x="1631" y="381"/>
                  <a:pt x="1572" y="298"/>
                  <a:pt x="1501" y="226"/>
                </a:cubicBezTo>
                <a:lnTo>
                  <a:pt x="1358" y="107"/>
                </a:lnTo>
                <a:cubicBezTo>
                  <a:pt x="1239" y="36"/>
                  <a:pt x="1096" y="0"/>
                  <a:pt x="96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24" name="Google Shape;6924;p36"/>
          <p:cNvGrpSpPr/>
          <p:nvPr/>
        </p:nvGrpSpPr>
        <p:grpSpPr>
          <a:xfrm>
            <a:off x="2839850" y="3672387"/>
            <a:ext cx="800203" cy="636722"/>
            <a:chOff x="1816659" y="65078"/>
            <a:chExt cx="800203" cy="636722"/>
          </a:xfrm>
        </p:grpSpPr>
        <p:sp>
          <p:nvSpPr>
            <p:cNvPr id="6925" name="Google Shape;6925;p36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36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36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36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36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36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36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36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33" name="Google Shape;6933;p36"/>
          <p:cNvGrpSpPr/>
          <p:nvPr/>
        </p:nvGrpSpPr>
        <p:grpSpPr>
          <a:xfrm>
            <a:off x="1137763" y="2497200"/>
            <a:ext cx="800203" cy="636722"/>
            <a:chOff x="1816659" y="65078"/>
            <a:chExt cx="800203" cy="636722"/>
          </a:xfrm>
        </p:grpSpPr>
        <p:sp>
          <p:nvSpPr>
            <p:cNvPr id="6934" name="Google Shape;6934;p36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36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36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36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36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36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36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36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2" name="Google Shape;6942;p36"/>
          <p:cNvGrpSpPr/>
          <p:nvPr/>
        </p:nvGrpSpPr>
        <p:grpSpPr>
          <a:xfrm>
            <a:off x="195838" y="786137"/>
            <a:ext cx="800203" cy="636722"/>
            <a:chOff x="1816659" y="65078"/>
            <a:chExt cx="800203" cy="636722"/>
          </a:xfrm>
        </p:grpSpPr>
        <p:sp>
          <p:nvSpPr>
            <p:cNvPr id="6943" name="Google Shape;6943;p36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36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36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36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36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36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36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36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1" name="Google Shape;6951;p36"/>
          <p:cNvGrpSpPr/>
          <p:nvPr/>
        </p:nvGrpSpPr>
        <p:grpSpPr>
          <a:xfrm>
            <a:off x="2785513" y="682737"/>
            <a:ext cx="800203" cy="636722"/>
            <a:chOff x="1816659" y="65078"/>
            <a:chExt cx="800203" cy="636722"/>
          </a:xfrm>
        </p:grpSpPr>
        <p:sp>
          <p:nvSpPr>
            <p:cNvPr id="6952" name="Google Shape;6952;p36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36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36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36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36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36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36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36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26">
    <p:bg>
      <p:bgPr>
        <a:solidFill>
          <a:schemeClr val="accent3"/>
        </a:solidFill>
      </p:bgPr>
    </p:bg>
    <p:spTree>
      <p:nvGrpSpPr>
        <p:cNvPr id="6960" name="Shape 6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1" name="Google Shape;6961;p37"/>
          <p:cNvSpPr/>
          <p:nvPr/>
        </p:nvSpPr>
        <p:spPr>
          <a:xfrm>
            <a:off x="-141657" y="4192292"/>
            <a:ext cx="117833" cy="103948"/>
          </a:xfrm>
          <a:custGeom>
            <a:rect b="b" l="l" r="r" t="t"/>
            <a:pathLst>
              <a:path extrusionOk="0" h="3047" w="3454">
                <a:moveTo>
                  <a:pt x="1636" y="1"/>
                </a:moveTo>
                <a:cubicBezTo>
                  <a:pt x="1038" y="1"/>
                  <a:pt x="645" y="680"/>
                  <a:pt x="394" y="1415"/>
                </a:cubicBezTo>
                <a:cubicBezTo>
                  <a:pt x="168" y="1939"/>
                  <a:pt x="25" y="2487"/>
                  <a:pt x="1" y="3046"/>
                </a:cubicBezTo>
                <a:cubicBezTo>
                  <a:pt x="13" y="3023"/>
                  <a:pt x="25" y="3011"/>
                  <a:pt x="49" y="2987"/>
                </a:cubicBezTo>
                <a:cubicBezTo>
                  <a:pt x="72" y="2927"/>
                  <a:pt x="120" y="2880"/>
                  <a:pt x="180" y="2844"/>
                </a:cubicBezTo>
                <a:cubicBezTo>
                  <a:pt x="688" y="2594"/>
                  <a:pt x="1239" y="2467"/>
                  <a:pt x="1795" y="2467"/>
                </a:cubicBezTo>
                <a:cubicBezTo>
                  <a:pt x="1955" y="2467"/>
                  <a:pt x="2115" y="2477"/>
                  <a:pt x="2275" y="2499"/>
                </a:cubicBezTo>
                <a:cubicBezTo>
                  <a:pt x="2644" y="2546"/>
                  <a:pt x="3168" y="2713"/>
                  <a:pt x="3454" y="2999"/>
                </a:cubicBezTo>
                <a:cubicBezTo>
                  <a:pt x="3430" y="2511"/>
                  <a:pt x="3335" y="2034"/>
                  <a:pt x="3156" y="1582"/>
                </a:cubicBezTo>
                <a:cubicBezTo>
                  <a:pt x="2954" y="1046"/>
                  <a:pt x="2620" y="379"/>
                  <a:pt x="2085" y="117"/>
                </a:cubicBezTo>
                <a:cubicBezTo>
                  <a:pt x="1923" y="37"/>
                  <a:pt x="1774" y="1"/>
                  <a:pt x="1636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2" name="Google Shape;6962;p37"/>
          <p:cNvSpPr/>
          <p:nvPr/>
        </p:nvSpPr>
        <p:spPr>
          <a:xfrm>
            <a:off x="-145716" y="4276419"/>
            <a:ext cx="131240" cy="64102"/>
          </a:xfrm>
          <a:custGeom>
            <a:rect b="b" l="l" r="r" t="t"/>
            <a:pathLst>
              <a:path extrusionOk="0" h="1879" w="3847">
                <a:moveTo>
                  <a:pt x="1914" y="1"/>
                </a:moveTo>
                <a:cubicBezTo>
                  <a:pt x="1358" y="1"/>
                  <a:pt x="807" y="128"/>
                  <a:pt x="299" y="378"/>
                </a:cubicBezTo>
                <a:cubicBezTo>
                  <a:pt x="239" y="414"/>
                  <a:pt x="191" y="461"/>
                  <a:pt x="168" y="521"/>
                </a:cubicBezTo>
                <a:cubicBezTo>
                  <a:pt x="144" y="545"/>
                  <a:pt x="132" y="557"/>
                  <a:pt x="120" y="580"/>
                </a:cubicBezTo>
                <a:cubicBezTo>
                  <a:pt x="13" y="735"/>
                  <a:pt x="1" y="938"/>
                  <a:pt x="108" y="1104"/>
                </a:cubicBezTo>
                <a:cubicBezTo>
                  <a:pt x="358" y="1473"/>
                  <a:pt x="834" y="1676"/>
                  <a:pt x="1323" y="1783"/>
                </a:cubicBezTo>
                <a:cubicBezTo>
                  <a:pt x="1358" y="1378"/>
                  <a:pt x="1442" y="985"/>
                  <a:pt x="1537" y="592"/>
                </a:cubicBezTo>
                <a:cubicBezTo>
                  <a:pt x="1579" y="453"/>
                  <a:pt x="1709" y="378"/>
                  <a:pt x="1835" y="378"/>
                </a:cubicBezTo>
                <a:cubicBezTo>
                  <a:pt x="1956" y="378"/>
                  <a:pt x="2073" y="447"/>
                  <a:pt x="2108" y="592"/>
                </a:cubicBezTo>
                <a:cubicBezTo>
                  <a:pt x="2204" y="1009"/>
                  <a:pt x="2251" y="1450"/>
                  <a:pt x="2251" y="1878"/>
                </a:cubicBezTo>
                <a:lnTo>
                  <a:pt x="2287" y="1878"/>
                </a:lnTo>
                <a:cubicBezTo>
                  <a:pt x="2811" y="1878"/>
                  <a:pt x="3847" y="1819"/>
                  <a:pt x="3835" y="1092"/>
                </a:cubicBezTo>
                <a:cubicBezTo>
                  <a:pt x="3835" y="878"/>
                  <a:pt x="3739" y="676"/>
                  <a:pt x="3585" y="533"/>
                </a:cubicBezTo>
                <a:cubicBezTo>
                  <a:pt x="3287" y="235"/>
                  <a:pt x="2763" y="80"/>
                  <a:pt x="2394" y="33"/>
                </a:cubicBezTo>
                <a:cubicBezTo>
                  <a:pt x="2234" y="11"/>
                  <a:pt x="2074" y="1"/>
                  <a:pt x="1914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3" name="Google Shape;6963;p37"/>
          <p:cNvSpPr/>
          <p:nvPr/>
        </p:nvSpPr>
        <p:spPr>
          <a:xfrm>
            <a:off x="-111192" y="4289280"/>
            <a:ext cx="44725" cy="132912"/>
          </a:xfrm>
          <a:custGeom>
            <a:rect b="b" l="l" r="r" t="t"/>
            <a:pathLst>
              <a:path extrusionOk="0" h="3896" w="1311">
                <a:moveTo>
                  <a:pt x="823" y="1"/>
                </a:moveTo>
                <a:cubicBezTo>
                  <a:pt x="697" y="1"/>
                  <a:pt x="567" y="76"/>
                  <a:pt x="525" y="215"/>
                </a:cubicBezTo>
                <a:cubicBezTo>
                  <a:pt x="430" y="608"/>
                  <a:pt x="358" y="1001"/>
                  <a:pt x="322" y="1406"/>
                </a:cubicBezTo>
                <a:cubicBezTo>
                  <a:pt x="299" y="1620"/>
                  <a:pt x="275" y="1823"/>
                  <a:pt x="263" y="2013"/>
                </a:cubicBezTo>
                <a:cubicBezTo>
                  <a:pt x="215" y="2537"/>
                  <a:pt x="1" y="3275"/>
                  <a:pt x="334" y="3728"/>
                </a:cubicBezTo>
                <a:cubicBezTo>
                  <a:pt x="403" y="3838"/>
                  <a:pt x="519" y="3896"/>
                  <a:pt x="637" y="3896"/>
                </a:cubicBezTo>
                <a:cubicBezTo>
                  <a:pt x="724" y="3896"/>
                  <a:pt x="811" y="3865"/>
                  <a:pt x="882" y="3799"/>
                </a:cubicBezTo>
                <a:cubicBezTo>
                  <a:pt x="1311" y="3394"/>
                  <a:pt x="1215" y="2656"/>
                  <a:pt x="1239" y="2108"/>
                </a:cubicBezTo>
                <a:lnTo>
                  <a:pt x="1239" y="1501"/>
                </a:lnTo>
                <a:cubicBezTo>
                  <a:pt x="1227" y="1073"/>
                  <a:pt x="1192" y="632"/>
                  <a:pt x="1096" y="215"/>
                </a:cubicBezTo>
                <a:cubicBezTo>
                  <a:pt x="1061" y="70"/>
                  <a:pt x="944" y="1"/>
                  <a:pt x="823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4" name="Google Shape;6964;p37"/>
          <p:cNvSpPr/>
          <p:nvPr/>
        </p:nvSpPr>
        <p:spPr>
          <a:xfrm>
            <a:off x="-219234" y="2370721"/>
            <a:ext cx="291854" cy="282711"/>
          </a:xfrm>
          <a:custGeom>
            <a:rect b="b" l="l" r="r" t="t"/>
            <a:pathLst>
              <a:path extrusionOk="0" h="8287" w="8555">
                <a:moveTo>
                  <a:pt x="2899" y="0"/>
                </a:moveTo>
                <a:cubicBezTo>
                  <a:pt x="2693" y="0"/>
                  <a:pt x="2478" y="17"/>
                  <a:pt x="2251" y="54"/>
                </a:cubicBezTo>
                <a:cubicBezTo>
                  <a:pt x="2061" y="89"/>
                  <a:pt x="1906" y="220"/>
                  <a:pt x="1846" y="399"/>
                </a:cubicBezTo>
                <a:cubicBezTo>
                  <a:pt x="1632" y="423"/>
                  <a:pt x="1418" y="482"/>
                  <a:pt x="1227" y="577"/>
                </a:cubicBezTo>
                <a:cubicBezTo>
                  <a:pt x="1501" y="780"/>
                  <a:pt x="1775" y="982"/>
                  <a:pt x="2037" y="1208"/>
                </a:cubicBezTo>
                <a:cubicBezTo>
                  <a:pt x="2335" y="1256"/>
                  <a:pt x="2620" y="1339"/>
                  <a:pt x="2882" y="1387"/>
                </a:cubicBezTo>
                <a:cubicBezTo>
                  <a:pt x="3513" y="1518"/>
                  <a:pt x="4132" y="1673"/>
                  <a:pt x="4751" y="1875"/>
                </a:cubicBezTo>
                <a:cubicBezTo>
                  <a:pt x="5024" y="1962"/>
                  <a:pt x="4908" y="2338"/>
                  <a:pt x="4658" y="2338"/>
                </a:cubicBezTo>
                <a:cubicBezTo>
                  <a:pt x="4635" y="2338"/>
                  <a:pt x="4610" y="2335"/>
                  <a:pt x="4585" y="2328"/>
                </a:cubicBezTo>
                <a:cubicBezTo>
                  <a:pt x="4013" y="2149"/>
                  <a:pt x="3430" y="2018"/>
                  <a:pt x="2846" y="1911"/>
                </a:cubicBezTo>
                <a:lnTo>
                  <a:pt x="2846" y="1911"/>
                </a:lnTo>
                <a:cubicBezTo>
                  <a:pt x="3073" y="2125"/>
                  <a:pt x="3299" y="2351"/>
                  <a:pt x="3525" y="2590"/>
                </a:cubicBezTo>
                <a:cubicBezTo>
                  <a:pt x="4454" y="2732"/>
                  <a:pt x="5442" y="3292"/>
                  <a:pt x="6133" y="3828"/>
                </a:cubicBezTo>
                <a:cubicBezTo>
                  <a:pt x="6338" y="3982"/>
                  <a:pt x="6224" y="4332"/>
                  <a:pt x="6005" y="4332"/>
                </a:cubicBezTo>
                <a:cubicBezTo>
                  <a:pt x="5970" y="4332"/>
                  <a:pt x="5933" y="4323"/>
                  <a:pt x="5894" y="4304"/>
                </a:cubicBezTo>
                <a:cubicBezTo>
                  <a:pt x="5466" y="4102"/>
                  <a:pt x="5025" y="3923"/>
                  <a:pt x="4585" y="3756"/>
                </a:cubicBezTo>
                <a:lnTo>
                  <a:pt x="4585" y="3756"/>
                </a:lnTo>
                <a:cubicBezTo>
                  <a:pt x="4632" y="3816"/>
                  <a:pt x="4692" y="3875"/>
                  <a:pt x="4740" y="3935"/>
                </a:cubicBezTo>
                <a:cubicBezTo>
                  <a:pt x="5037" y="4280"/>
                  <a:pt x="5299" y="4661"/>
                  <a:pt x="5561" y="5042"/>
                </a:cubicBezTo>
                <a:cubicBezTo>
                  <a:pt x="5610" y="4961"/>
                  <a:pt x="5697" y="4919"/>
                  <a:pt x="5785" y="4919"/>
                </a:cubicBezTo>
                <a:cubicBezTo>
                  <a:pt x="5827" y="4919"/>
                  <a:pt x="5868" y="4928"/>
                  <a:pt x="5906" y="4947"/>
                </a:cubicBezTo>
                <a:lnTo>
                  <a:pt x="6859" y="5364"/>
                </a:lnTo>
                <a:cubicBezTo>
                  <a:pt x="7178" y="5491"/>
                  <a:pt x="7051" y="5969"/>
                  <a:pt x="6758" y="5969"/>
                </a:cubicBezTo>
                <a:cubicBezTo>
                  <a:pt x="6722" y="5969"/>
                  <a:pt x="6684" y="5962"/>
                  <a:pt x="6645" y="5947"/>
                </a:cubicBezTo>
                <a:lnTo>
                  <a:pt x="5978" y="5673"/>
                </a:lnTo>
                <a:lnTo>
                  <a:pt x="5978" y="5673"/>
                </a:lnTo>
                <a:cubicBezTo>
                  <a:pt x="6275" y="6126"/>
                  <a:pt x="6561" y="6578"/>
                  <a:pt x="6871" y="7031"/>
                </a:cubicBezTo>
                <a:cubicBezTo>
                  <a:pt x="6950" y="7145"/>
                  <a:pt x="6854" y="7278"/>
                  <a:pt x="6750" y="7278"/>
                </a:cubicBezTo>
                <a:cubicBezTo>
                  <a:pt x="6713" y="7278"/>
                  <a:pt x="6676" y="7262"/>
                  <a:pt x="6645" y="7221"/>
                </a:cubicBezTo>
                <a:cubicBezTo>
                  <a:pt x="6287" y="6769"/>
                  <a:pt x="5918" y="6328"/>
                  <a:pt x="5525" y="5923"/>
                </a:cubicBezTo>
                <a:lnTo>
                  <a:pt x="5525" y="5923"/>
                </a:lnTo>
                <a:cubicBezTo>
                  <a:pt x="5478" y="6126"/>
                  <a:pt x="5490" y="6340"/>
                  <a:pt x="5537" y="6542"/>
                </a:cubicBezTo>
                <a:cubicBezTo>
                  <a:pt x="5561" y="6721"/>
                  <a:pt x="5442" y="6888"/>
                  <a:pt x="5263" y="6923"/>
                </a:cubicBezTo>
                <a:cubicBezTo>
                  <a:pt x="5249" y="6925"/>
                  <a:pt x="5235" y="6926"/>
                  <a:pt x="5221" y="6926"/>
                </a:cubicBezTo>
                <a:cubicBezTo>
                  <a:pt x="5069" y="6926"/>
                  <a:pt x="4927" y="6813"/>
                  <a:pt x="4894" y="6650"/>
                </a:cubicBezTo>
                <a:cubicBezTo>
                  <a:pt x="4787" y="6245"/>
                  <a:pt x="4859" y="5804"/>
                  <a:pt x="5061" y="5435"/>
                </a:cubicBezTo>
                <a:cubicBezTo>
                  <a:pt x="4811" y="5173"/>
                  <a:pt x="4561" y="4911"/>
                  <a:pt x="4323" y="4637"/>
                </a:cubicBezTo>
                <a:cubicBezTo>
                  <a:pt x="4132" y="4447"/>
                  <a:pt x="3954" y="4244"/>
                  <a:pt x="3763" y="4054"/>
                </a:cubicBezTo>
                <a:lnTo>
                  <a:pt x="3763" y="4054"/>
                </a:lnTo>
                <a:cubicBezTo>
                  <a:pt x="3763" y="4114"/>
                  <a:pt x="3775" y="4161"/>
                  <a:pt x="3787" y="4209"/>
                </a:cubicBezTo>
                <a:cubicBezTo>
                  <a:pt x="3835" y="4530"/>
                  <a:pt x="4049" y="5399"/>
                  <a:pt x="3537" y="5495"/>
                </a:cubicBezTo>
                <a:cubicBezTo>
                  <a:pt x="3511" y="5499"/>
                  <a:pt x="3487" y="5502"/>
                  <a:pt x="3463" y="5502"/>
                </a:cubicBezTo>
                <a:cubicBezTo>
                  <a:pt x="3017" y="5502"/>
                  <a:pt x="2938" y="4681"/>
                  <a:pt x="2870" y="4375"/>
                </a:cubicBezTo>
                <a:cubicBezTo>
                  <a:pt x="2799" y="4042"/>
                  <a:pt x="2656" y="3518"/>
                  <a:pt x="2704" y="3101"/>
                </a:cubicBezTo>
                <a:cubicBezTo>
                  <a:pt x="2692" y="3066"/>
                  <a:pt x="2680" y="3030"/>
                  <a:pt x="2680" y="2994"/>
                </a:cubicBezTo>
                <a:cubicBezTo>
                  <a:pt x="2394" y="2732"/>
                  <a:pt x="2120" y="2482"/>
                  <a:pt x="1823" y="2232"/>
                </a:cubicBezTo>
                <a:lnTo>
                  <a:pt x="1823" y="2232"/>
                </a:lnTo>
                <a:cubicBezTo>
                  <a:pt x="1834" y="2601"/>
                  <a:pt x="1870" y="2971"/>
                  <a:pt x="1954" y="3340"/>
                </a:cubicBezTo>
                <a:cubicBezTo>
                  <a:pt x="1993" y="3553"/>
                  <a:pt x="1836" y="3672"/>
                  <a:pt x="1671" y="3672"/>
                </a:cubicBezTo>
                <a:cubicBezTo>
                  <a:pt x="1541" y="3672"/>
                  <a:pt x="1405" y="3598"/>
                  <a:pt x="1358" y="3435"/>
                </a:cubicBezTo>
                <a:cubicBezTo>
                  <a:pt x="1239" y="3030"/>
                  <a:pt x="1215" y="2601"/>
                  <a:pt x="1287" y="2185"/>
                </a:cubicBezTo>
                <a:cubicBezTo>
                  <a:pt x="1299" y="2078"/>
                  <a:pt x="1382" y="1982"/>
                  <a:pt x="1501" y="1959"/>
                </a:cubicBezTo>
                <a:cubicBezTo>
                  <a:pt x="1180" y="1697"/>
                  <a:pt x="846" y="1435"/>
                  <a:pt x="513" y="1197"/>
                </a:cubicBezTo>
                <a:cubicBezTo>
                  <a:pt x="239" y="1566"/>
                  <a:pt x="96" y="2018"/>
                  <a:pt x="72" y="2470"/>
                </a:cubicBezTo>
                <a:cubicBezTo>
                  <a:pt x="1" y="4090"/>
                  <a:pt x="1334" y="5399"/>
                  <a:pt x="2585" y="6221"/>
                </a:cubicBezTo>
                <a:cubicBezTo>
                  <a:pt x="3989" y="7138"/>
                  <a:pt x="5513" y="7828"/>
                  <a:pt x="7133" y="8257"/>
                </a:cubicBezTo>
                <a:cubicBezTo>
                  <a:pt x="7208" y="8277"/>
                  <a:pt x="7285" y="8287"/>
                  <a:pt x="7362" y="8287"/>
                </a:cubicBezTo>
                <a:cubicBezTo>
                  <a:pt x="7965" y="8287"/>
                  <a:pt x="8554" y="7700"/>
                  <a:pt x="8216" y="7066"/>
                </a:cubicBezTo>
                <a:cubicBezTo>
                  <a:pt x="6959" y="4698"/>
                  <a:pt x="6294" y="0"/>
                  <a:pt x="2899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5" name="Google Shape;6965;p37"/>
          <p:cNvSpPr/>
          <p:nvPr/>
        </p:nvSpPr>
        <p:spPr>
          <a:xfrm>
            <a:off x="-347984" y="2317331"/>
            <a:ext cx="373525" cy="301713"/>
          </a:xfrm>
          <a:custGeom>
            <a:rect b="b" l="l" r="r" t="t"/>
            <a:pathLst>
              <a:path extrusionOk="0" h="8844" w="10949">
                <a:moveTo>
                  <a:pt x="678" y="1"/>
                </a:moveTo>
                <a:cubicBezTo>
                  <a:pt x="507" y="1"/>
                  <a:pt x="340" y="26"/>
                  <a:pt x="179" y="83"/>
                </a:cubicBezTo>
                <a:cubicBezTo>
                  <a:pt x="36" y="142"/>
                  <a:pt x="1" y="333"/>
                  <a:pt x="96" y="452"/>
                </a:cubicBezTo>
                <a:cubicBezTo>
                  <a:pt x="394" y="833"/>
                  <a:pt x="810" y="952"/>
                  <a:pt x="1239" y="1130"/>
                </a:cubicBezTo>
                <a:cubicBezTo>
                  <a:pt x="1810" y="1357"/>
                  <a:pt x="2358" y="1607"/>
                  <a:pt x="2894" y="1904"/>
                </a:cubicBezTo>
                <a:cubicBezTo>
                  <a:pt x="3370" y="2178"/>
                  <a:pt x="3823" y="2464"/>
                  <a:pt x="4275" y="2773"/>
                </a:cubicBezTo>
                <a:cubicBezTo>
                  <a:pt x="4608" y="3023"/>
                  <a:pt x="4942" y="3273"/>
                  <a:pt x="5263" y="3535"/>
                </a:cubicBezTo>
                <a:cubicBezTo>
                  <a:pt x="5144" y="3559"/>
                  <a:pt x="5061" y="3654"/>
                  <a:pt x="5049" y="3774"/>
                </a:cubicBezTo>
                <a:cubicBezTo>
                  <a:pt x="4977" y="4190"/>
                  <a:pt x="5001" y="4607"/>
                  <a:pt x="5120" y="5024"/>
                </a:cubicBezTo>
                <a:cubicBezTo>
                  <a:pt x="5168" y="5181"/>
                  <a:pt x="5303" y="5255"/>
                  <a:pt x="5433" y="5255"/>
                </a:cubicBezTo>
                <a:cubicBezTo>
                  <a:pt x="5598" y="5255"/>
                  <a:pt x="5756" y="5136"/>
                  <a:pt x="5716" y="4917"/>
                </a:cubicBezTo>
                <a:cubicBezTo>
                  <a:pt x="5632" y="4547"/>
                  <a:pt x="5597" y="4178"/>
                  <a:pt x="5585" y="3809"/>
                </a:cubicBezTo>
                <a:lnTo>
                  <a:pt x="5585" y="3809"/>
                </a:lnTo>
                <a:cubicBezTo>
                  <a:pt x="5882" y="4059"/>
                  <a:pt x="6156" y="4309"/>
                  <a:pt x="6430" y="4571"/>
                </a:cubicBezTo>
                <a:cubicBezTo>
                  <a:pt x="6442" y="4607"/>
                  <a:pt x="6454" y="4643"/>
                  <a:pt x="6466" y="4678"/>
                </a:cubicBezTo>
                <a:cubicBezTo>
                  <a:pt x="6418" y="5095"/>
                  <a:pt x="6561" y="5607"/>
                  <a:pt x="6632" y="5952"/>
                </a:cubicBezTo>
                <a:cubicBezTo>
                  <a:pt x="6701" y="6282"/>
                  <a:pt x="6780" y="7077"/>
                  <a:pt x="7231" y="7077"/>
                </a:cubicBezTo>
                <a:cubicBezTo>
                  <a:pt x="7253" y="7077"/>
                  <a:pt x="7276" y="7075"/>
                  <a:pt x="7299" y="7072"/>
                </a:cubicBezTo>
                <a:cubicBezTo>
                  <a:pt x="7811" y="6976"/>
                  <a:pt x="7597" y="6107"/>
                  <a:pt x="7549" y="5786"/>
                </a:cubicBezTo>
                <a:cubicBezTo>
                  <a:pt x="7549" y="5726"/>
                  <a:pt x="7525" y="5679"/>
                  <a:pt x="7525" y="5619"/>
                </a:cubicBezTo>
                <a:lnTo>
                  <a:pt x="7525" y="5619"/>
                </a:lnTo>
                <a:cubicBezTo>
                  <a:pt x="7716" y="5821"/>
                  <a:pt x="7894" y="6012"/>
                  <a:pt x="8073" y="6214"/>
                </a:cubicBezTo>
                <a:cubicBezTo>
                  <a:pt x="8323" y="6476"/>
                  <a:pt x="8573" y="6738"/>
                  <a:pt x="8823" y="7000"/>
                </a:cubicBezTo>
                <a:cubicBezTo>
                  <a:pt x="8609" y="7369"/>
                  <a:pt x="8549" y="7810"/>
                  <a:pt x="8645" y="8215"/>
                </a:cubicBezTo>
                <a:cubicBezTo>
                  <a:pt x="8677" y="8378"/>
                  <a:pt x="8819" y="8491"/>
                  <a:pt x="8980" y="8491"/>
                </a:cubicBezTo>
                <a:cubicBezTo>
                  <a:pt x="8995" y="8491"/>
                  <a:pt x="9010" y="8490"/>
                  <a:pt x="9026" y="8488"/>
                </a:cubicBezTo>
                <a:cubicBezTo>
                  <a:pt x="9204" y="8453"/>
                  <a:pt x="9335" y="8286"/>
                  <a:pt x="9299" y="8107"/>
                </a:cubicBezTo>
                <a:cubicBezTo>
                  <a:pt x="9252" y="7905"/>
                  <a:pt x="9252" y="7691"/>
                  <a:pt x="9287" y="7488"/>
                </a:cubicBezTo>
                <a:lnTo>
                  <a:pt x="9287" y="7488"/>
                </a:lnTo>
                <a:cubicBezTo>
                  <a:pt x="9680" y="7905"/>
                  <a:pt x="10061" y="8334"/>
                  <a:pt x="10407" y="8786"/>
                </a:cubicBezTo>
                <a:cubicBezTo>
                  <a:pt x="10438" y="8827"/>
                  <a:pt x="10476" y="8843"/>
                  <a:pt x="10514" y="8843"/>
                </a:cubicBezTo>
                <a:cubicBezTo>
                  <a:pt x="10621" y="8843"/>
                  <a:pt x="10724" y="8710"/>
                  <a:pt x="10645" y="8596"/>
                </a:cubicBezTo>
                <a:cubicBezTo>
                  <a:pt x="10335" y="8143"/>
                  <a:pt x="10049" y="7691"/>
                  <a:pt x="9752" y="7238"/>
                </a:cubicBezTo>
                <a:lnTo>
                  <a:pt x="9752" y="7238"/>
                </a:lnTo>
                <a:lnTo>
                  <a:pt x="10430" y="7512"/>
                </a:lnTo>
                <a:cubicBezTo>
                  <a:pt x="10473" y="7530"/>
                  <a:pt x="10513" y="7538"/>
                  <a:pt x="10551" y="7538"/>
                </a:cubicBezTo>
                <a:cubicBezTo>
                  <a:pt x="10836" y="7538"/>
                  <a:pt x="10949" y="7066"/>
                  <a:pt x="10633" y="6929"/>
                </a:cubicBezTo>
                <a:lnTo>
                  <a:pt x="9680" y="6524"/>
                </a:lnTo>
                <a:cubicBezTo>
                  <a:pt x="9641" y="6501"/>
                  <a:pt x="9600" y="6490"/>
                  <a:pt x="9559" y="6490"/>
                </a:cubicBezTo>
                <a:cubicBezTo>
                  <a:pt x="9474" y="6490"/>
                  <a:pt x="9391" y="6535"/>
                  <a:pt x="9335" y="6607"/>
                </a:cubicBezTo>
                <a:cubicBezTo>
                  <a:pt x="9073" y="6226"/>
                  <a:pt x="8811" y="5857"/>
                  <a:pt x="8514" y="5500"/>
                </a:cubicBezTo>
                <a:cubicBezTo>
                  <a:pt x="8466" y="5440"/>
                  <a:pt x="8406" y="5381"/>
                  <a:pt x="8359" y="5321"/>
                </a:cubicBezTo>
                <a:lnTo>
                  <a:pt x="8359" y="5321"/>
                </a:lnTo>
                <a:cubicBezTo>
                  <a:pt x="8811" y="5488"/>
                  <a:pt x="9240" y="5679"/>
                  <a:pt x="9668" y="5881"/>
                </a:cubicBezTo>
                <a:cubicBezTo>
                  <a:pt x="9707" y="5900"/>
                  <a:pt x="9744" y="5909"/>
                  <a:pt x="9779" y="5909"/>
                </a:cubicBezTo>
                <a:cubicBezTo>
                  <a:pt x="9998" y="5909"/>
                  <a:pt x="10112" y="5559"/>
                  <a:pt x="9907" y="5405"/>
                </a:cubicBezTo>
                <a:cubicBezTo>
                  <a:pt x="9216" y="4869"/>
                  <a:pt x="8240" y="4297"/>
                  <a:pt x="7299" y="4155"/>
                </a:cubicBezTo>
                <a:cubicBezTo>
                  <a:pt x="7085" y="3928"/>
                  <a:pt x="6847" y="3702"/>
                  <a:pt x="6620" y="3476"/>
                </a:cubicBezTo>
                <a:lnTo>
                  <a:pt x="6620" y="3476"/>
                </a:lnTo>
                <a:cubicBezTo>
                  <a:pt x="7204" y="3583"/>
                  <a:pt x="7787" y="3726"/>
                  <a:pt x="8359" y="3893"/>
                </a:cubicBezTo>
                <a:cubicBezTo>
                  <a:pt x="8384" y="3900"/>
                  <a:pt x="8409" y="3903"/>
                  <a:pt x="8432" y="3903"/>
                </a:cubicBezTo>
                <a:cubicBezTo>
                  <a:pt x="8682" y="3903"/>
                  <a:pt x="8798" y="3528"/>
                  <a:pt x="8525" y="3452"/>
                </a:cubicBezTo>
                <a:cubicBezTo>
                  <a:pt x="7918" y="3250"/>
                  <a:pt x="7287" y="3083"/>
                  <a:pt x="6668" y="2952"/>
                </a:cubicBezTo>
                <a:cubicBezTo>
                  <a:pt x="6394" y="2904"/>
                  <a:pt x="6109" y="2821"/>
                  <a:pt x="5811" y="2773"/>
                </a:cubicBezTo>
                <a:cubicBezTo>
                  <a:pt x="5549" y="2559"/>
                  <a:pt x="5275" y="2357"/>
                  <a:pt x="5001" y="2154"/>
                </a:cubicBezTo>
                <a:cubicBezTo>
                  <a:pt x="4358" y="1678"/>
                  <a:pt x="3692" y="1249"/>
                  <a:pt x="2989" y="868"/>
                </a:cubicBezTo>
                <a:cubicBezTo>
                  <a:pt x="2343" y="535"/>
                  <a:pt x="1470" y="1"/>
                  <a:pt x="678" y="1"/>
                </a:cubicBezTo>
                <a:close/>
              </a:path>
            </a:pathLst>
          </a:custGeom>
          <a:solidFill>
            <a:srgbClr val="8E4D1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6" name="Google Shape;6966;p37"/>
          <p:cNvSpPr/>
          <p:nvPr/>
        </p:nvSpPr>
        <p:spPr>
          <a:xfrm>
            <a:off x="-215959" y="4900041"/>
            <a:ext cx="517081" cy="631810"/>
          </a:xfrm>
          <a:custGeom>
            <a:rect b="b" l="l" r="r" t="t"/>
            <a:pathLst>
              <a:path extrusionOk="0" h="18520" w="15157">
                <a:moveTo>
                  <a:pt x="6392" y="1"/>
                </a:moveTo>
                <a:cubicBezTo>
                  <a:pt x="6001" y="1"/>
                  <a:pt x="5604" y="44"/>
                  <a:pt x="5203" y="136"/>
                </a:cubicBezTo>
                <a:cubicBezTo>
                  <a:pt x="2881" y="648"/>
                  <a:pt x="1286" y="2827"/>
                  <a:pt x="715" y="5029"/>
                </a:cubicBezTo>
                <a:cubicBezTo>
                  <a:pt x="703" y="5089"/>
                  <a:pt x="691" y="5148"/>
                  <a:pt x="667" y="5220"/>
                </a:cubicBezTo>
                <a:cubicBezTo>
                  <a:pt x="476" y="5863"/>
                  <a:pt x="334" y="6530"/>
                  <a:pt x="262" y="7196"/>
                </a:cubicBezTo>
                <a:cubicBezTo>
                  <a:pt x="0" y="9280"/>
                  <a:pt x="83" y="11483"/>
                  <a:pt x="988" y="13411"/>
                </a:cubicBezTo>
                <a:cubicBezTo>
                  <a:pt x="1631" y="15650"/>
                  <a:pt x="3072" y="17995"/>
                  <a:pt x="5537" y="18400"/>
                </a:cubicBezTo>
                <a:cubicBezTo>
                  <a:pt x="5870" y="18460"/>
                  <a:pt x="6203" y="18483"/>
                  <a:pt x="6549" y="18483"/>
                </a:cubicBezTo>
                <a:cubicBezTo>
                  <a:pt x="6513" y="17459"/>
                  <a:pt x="6489" y="16424"/>
                  <a:pt x="6477" y="15400"/>
                </a:cubicBezTo>
                <a:cubicBezTo>
                  <a:pt x="5537" y="15293"/>
                  <a:pt x="4596" y="14745"/>
                  <a:pt x="3905" y="14150"/>
                </a:cubicBezTo>
                <a:cubicBezTo>
                  <a:pt x="3024" y="13399"/>
                  <a:pt x="2500" y="12364"/>
                  <a:pt x="2239" y="11256"/>
                </a:cubicBezTo>
                <a:cubicBezTo>
                  <a:pt x="2188" y="11054"/>
                  <a:pt x="2343" y="10926"/>
                  <a:pt x="2497" y="10926"/>
                </a:cubicBezTo>
                <a:cubicBezTo>
                  <a:pt x="2597" y="10926"/>
                  <a:pt x="2696" y="10980"/>
                  <a:pt x="2739" y="11102"/>
                </a:cubicBezTo>
                <a:cubicBezTo>
                  <a:pt x="3120" y="12006"/>
                  <a:pt x="3727" y="12792"/>
                  <a:pt x="4501" y="13399"/>
                </a:cubicBezTo>
                <a:lnTo>
                  <a:pt x="4548" y="13435"/>
                </a:lnTo>
                <a:cubicBezTo>
                  <a:pt x="4536" y="13399"/>
                  <a:pt x="4525" y="13352"/>
                  <a:pt x="4513" y="13316"/>
                </a:cubicBezTo>
                <a:cubicBezTo>
                  <a:pt x="4298" y="12614"/>
                  <a:pt x="4144" y="11816"/>
                  <a:pt x="4370" y="11102"/>
                </a:cubicBezTo>
                <a:cubicBezTo>
                  <a:pt x="4401" y="10990"/>
                  <a:pt x="4505" y="10927"/>
                  <a:pt x="4609" y="10927"/>
                </a:cubicBezTo>
                <a:cubicBezTo>
                  <a:pt x="4705" y="10927"/>
                  <a:pt x="4800" y="10981"/>
                  <a:pt x="4834" y="11102"/>
                </a:cubicBezTo>
                <a:cubicBezTo>
                  <a:pt x="4989" y="11733"/>
                  <a:pt x="5013" y="12376"/>
                  <a:pt x="5215" y="12995"/>
                </a:cubicBezTo>
                <a:cubicBezTo>
                  <a:pt x="5334" y="13376"/>
                  <a:pt x="5596" y="13745"/>
                  <a:pt x="5751" y="14126"/>
                </a:cubicBezTo>
                <a:cubicBezTo>
                  <a:pt x="5977" y="14221"/>
                  <a:pt x="6215" y="14304"/>
                  <a:pt x="6465" y="14388"/>
                </a:cubicBezTo>
                <a:cubicBezTo>
                  <a:pt x="6441" y="13149"/>
                  <a:pt x="6418" y="11911"/>
                  <a:pt x="6394" y="10661"/>
                </a:cubicBezTo>
                <a:cubicBezTo>
                  <a:pt x="5560" y="10387"/>
                  <a:pt x="4917" y="9578"/>
                  <a:pt x="4477" y="8851"/>
                </a:cubicBezTo>
                <a:cubicBezTo>
                  <a:pt x="3929" y="7970"/>
                  <a:pt x="3739" y="7065"/>
                  <a:pt x="3667" y="6029"/>
                </a:cubicBezTo>
                <a:cubicBezTo>
                  <a:pt x="3654" y="5833"/>
                  <a:pt x="3836" y="5718"/>
                  <a:pt x="4005" y="5718"/>
                </a:cubicBezTo>
                <a:cubicBezTo>
                  <a:pt x="4133" y="5718"/>
                  <a:pt x="4254" y="5785"/>
                  <a:pt x="4274" y="5934"/>
                </a:cubicBezTo>
                <a:cubicBezTo>
                  <a:pt x="4429" y="6803"/>
                  <a:pt x="4763" y="7637"/>
                  <a:pt x="5263" y="8363"/>
                </a:cubicBezTo>
                <a:cubicBezTo>
                  <a:pt x="5572" y="8827"/>
                  <a:pt x="5989" y="9197"/>
                  <a:pt x="6370" y="9589"/>
                </a:cubicBezTo>
                <a:cubicBezTo>
                  <a:pt x="6370" y="9447"/>
                  <a:pt x="6370" y="9292"/>
                  <a:pt x="6358" y="9137"/>
                </a:cubicBezTo>
                <a:cubicBezTo>
                  <a:pt x="6334" y="7268"/>
                  <a:pt x="6168" y="5267"/>
                  <a:pt x="6501" y="3422"/>
                </a:cubicBezTo>
                <a:cubicBezTo>
                  <a:pt x="6525" y="3290"/>
                  <a:pt x="6646" y="3221"/>
                  <a:pt x="6767" y="3221"/>
                </a:cubicBezTo>
                <a:cubicBezTo>
                  <a:pt x="6885" y="3221"/>
                  <a:pt x="7001" y="3287"/>
                  <a:pt x="7025" y="3422"/>
                </a:cubicBezTo>
                <a:cubicBezTo>
                  <a:pt x="7215" y="4517"/>
                  <a:pt x="7311" y="5637"/>
                  <a:pt x="7311" y="6756"/>
                </a:cubicBezTo>
                <a:cubicBezTo>
                  <a:pt x="7727" y="6434"/>
                  <a:pt x="8049" y="5994"/>
                  <a:pt x="8239" y="5494"/>
                </a:cubicBezTo>
                <a:cubicBezTo>
                  <a:pt x="8354" y="5212"/>
                  <a:pt x="8359" y="4407"/>
                  <a:pt x="8761" y="4407"/>
                </a:cubicBezTo>
                <a:cubicBezTo>
                  <a:pt x="8817" y="4407"/>
                  <a:pt x="8881" y="4423"/>
                  <a:pt x="8954" y="4458"/>
                </a:cubicBezTo>
                <a:cubicBezTo>
                  <a:pt x="9061" y="4517"/>
                  <a:pt x="9132" y="4636"/>
                  <a:pt x="9144" y="4767"/>
                </a:cubicBezTo>
                <a:cubicBezTo>
                  <a:pt x="9192" y="5910"/>
                  <a:pt x="8346" y="6970"/>
                  <a:pt x="7311" y="7399"/>
                </a:cubicBezTo>
                <a:cubicBezTo>
                  <a:pt x="7311" y="8030"/>
                  <a:pt x="7311" y="8649"/>
                  <a:pt x="7334" y="9256"/>
                </a:cubicBezTo>
                <a:cubicBezTo>
                  <a:pt x="7370" y="10411"/>
                  <a:pt x="7418" y="11566"/>
                  <a:pt x="7465" y="12709"/>
                </a:cubicBezTo>
                <a:cubicBezTo>
                  <a:pt x="7870" y="12602"/>
                  <a:pt x="8239" y="12399"/>
                  <a:pt x="8561" y="12149"/>
                </a:cubicBezTo>
                <a:cubicBezTo>
                  <a:pt x="8846" y="10697"/>
                  <a:pt x="8846" y="9244"/>
                  <a:pt x="8870" y="7780"/>
                </a:cubicBezTo>
                <a:cubicBezTo>
                  <a:pt x="8857" y="7596"/>
                  <a:pt x="8999" y="7496"/>
                  <a:pt x="9137" y="7496"/>
                </a:cubicBezTo>
                <a:cubicBezTo>
                  <a:pt x="9250" y="7496"/>
                  <a:pt x="9361" y="7563"/>
                  <a:pt x="9382" y="7708"/>
                </a:cubicBezTo>
                <a:cubicBezTo>
                  <a:pt x="9656" y="8768"/>
                  <a:pt x="9751" y="9863"/>
                  <a:pt x="9632" y="10947"/>
                </a:cubicBezTo>
                <a:cubicBezTo>
                  <a:pt x="9656" y="10923"/>
                  <a:pt x="9668" y="10899"/>
                  <a:pt x="9680" y="10875"/>
                </a:cubicBezTo>
                <a:cubicBezTo>
                  <a:pt x="9989" y="10351"/>
                  <a:pt x="10240" y="9804"/>
                  <a:pt x="10430" y="9232"/>
                </a:cubicBezTo>
                <a:cubicBezTo>
                  <a:pt x="10597" y="8768"/>
                  <a:pt x="10680" y="8220"/>
                  <a:pt x="11132" y="7958"/>
                </a:cubicBezTo>
                <a:cubicBezTo>
                  <a:pt x="11181" y="7930"/>
                  <a:pt x="11233" y="7917"/>
                  <a:pt x="11285" y="7917"/>
                </a:cubicBezTo>
                <a:cubicBezTo>
                  <a:pt x="11386" y="7917"/>
                  <a:pt x="11482" y="7967"/>
                  <a:pt x="11537" y="8054"/>
                </a:cubicBezTo>
                <a:cubicBezTo>
                  <a:pt x="11823" y="8685"/>
                  <a:pt x="11442" y="9399"/>
                  <a:pt x="11192" y="9994"/>
                </a:cubicBezTo>
                <a:cubicBezTo>
                  <a:pt x="10942" y="10649"/>
                  <a:pt x="10597" y="11268"/>
                  <a:pt x="10168" y="11816"/>
                </a:cubicBezTo>
                <a:cubicBezTo>
                  <a:pt x="9918" y="12114"/>
                  <a:pt x="9632" y="12376"/>
                  <a:pt x="9323" y="12602"/>
                </a:cubicBezTo>
                <a:cubicBezTo>
                  <a:pt x="9299" y="12626"/>
                  <a:pt x="9275" y="12649"/>
                  <a:pt x="9239" y="12673"/>
                </a:cubicBezTo>
                <a:cubicBezTo>
                  <a:pt x="8716" y="13030"/>
                  <a:pt x="8120" y="13280"/>
                  <a:pt x="7501" y="13376"/>
                </a:cubicBezTo>
                <a:cubicBezTo>
                  <a:pt x="7525" y="13923"/>
                  <a:pt x="7561" y="14483"/>
                  <a:pt x="7596" y="15031"/>
                </a:cubicBezTo>
                <a:cubicBezTo>
                  <a:pt x="7620" y="15459"/>
                  <a:pt x="7656" y="15876"/>
                  <a:pt x="7680" y="16305"/>
                </a:cubicBezTo>
                <a:cubicBezTo>
                  <a:pt x="8406" y="16257"/>
                  <a:pt x="9001" y="15876"/>
                  <a:pt x="9525" y="15352"/>
                </a:cubicBezTo>
                <a:cubicBezTo>
                  <a:pt x="9930" y="14959"/>
                  <a:pt x="10275" y="14269"/>
                  <a:pt x="10811" y="14102"/>
                </a:cubicBezTo>
                <a:cubicBezTo>
                  <a:pt x="10835" y="14095"/>
                  <a:pt x="10858" y="14091"/>
                  <a:pt x="10881" y="14091"/>
                </a:cubicBezTo>
                <a:cubicBezTo>
                  <a:pt x="11006" y="14091"/>
                  <a:pt x="11109" y="14195"/>
                  <a:pt x="11109" y="14316"/>
                </a:cubicBezTo>
                <a:cubicBezTo>
                  <a:pt x="11097" y="15031"/>
                  <a:pt x="10192" y="15733"/>
                  <a:pt x="9680" y="16150"/>
                </a:cubicBezTo>
                <a:cubicBezTo>
                  <a:pt x="9132" y="16614"/>
                  <a:pt x="8442" y="16900"/>
                  <a:pt x="7715" y="16948"/>
                </a:cubicBezTo>
                <a:cubicBezTo>
                  <a:pt x="7739" y="17471"/>
                  <a:pt x="7775" y="17995"/>
                  <a:pt x="7811" y="18519"/>
                </a:cubicBezTo>
                <a:cubicBezTo>
                  <a:pt x="9608" y="18471"/>
                  <a:pt x="11263" y="17436"/>
                  <a:pt x="12442" y="16019"/>
                </a:cubicBezTo>
                <a:cubicBezTo>
                  <a:pt x="14002" y="14150"/>
                  <a:pt x="15157" y="11744"/>
                  <a:pt x="15145" y="9268"/>
                </a:cubicBezTo>
                <a:cubicBezTo>
                  <a:pt x="15121" y="6637"/>
                  <a:pt x="13549" y="4386"/>
                  <a:pt x="11752" y="2601"/>
                </a:cubicBezTo>
                <a:cubicBezTo>
                  <a:pt x="10294" y="1162"/>
                  <a:pt x="8425" y="1"/>
                  <a:pt x="6392" y="1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7" name="Google Shape;6967;p37"/>
          <p:cNvSpPr/>
          <p:nvPr/>
        </p:nvSpPr>
        <p:spPr>
          <a:xfrm>
            <a:off x="-141520" y="5010301"/>
            <a:ext cx="328937" cy="829063"/>
          </a:xfrm>
          <a:custGeom>
            <a:rect b="b" l="l" r="r" t="t"/>
            <a:pathLst>
              <a:path extrusionOk="0" h="24302" w="9642">
                <a:moveTo>
                  <a:pt x="4597" y="1"/>
                </a:moveTo>
                <a:cubicBezTo>
                  <a:pt x="4476" y="1"/>
                  <a:pt x="4355" y="70"/>
                  <a:pt x="4331" y="202"/>
                </a:cubicBezTo>
                <a:cubicBezTo>
                  <a:pt x="3997" y="2035"/>
                  <a:pt x="4164" y="4048"/>
                  <a:pt x="4188" y="5905"/>
                </a:cubicBezTo>
                <a:cubicBezTo>
                  <a:pt x="4188" y="6060"/>
                  <a:pt x="4188" y="6215"/>
                  <a:pt x="4200" y="6369"/>
                </a:cubicBezTo>
                <a:cubicBezTo>
                  <a:pt x="3807" y="5976"/>
                  <a:pt x="3402" y="5607"/>
                  <a:pt x="3093" y="5143"/>
                </a:cubicBezTo>
                <a:cubicBezTo>
                  <a:pt x="2593" y="4417"/>
                  <a:pt x="2259" y="3583"/>
                  <a:pt x="2104" y="2714"/>
                </a:cubicBezTo>
                <a:cubicBezTo>
                  <a:pt x="2078" y="2564"/>
                  <a:pt x="1955" y="2497"/>
                  <a:pt x="1827" y="2497"/>
                </a:cubicBezTo>
                <a:cubicBezTo>
                  <a:pt x="1660" y="2497"/>
                  <a:pt x="1484" y="2609"/>
                  <a:pt x="1497" y="2797"/>
                </a:cubicBezTo>
                <a:cubicBezTo>
                  <a:pt x="1569" y="3833"/>
                  <a:pt x="1759" y="4738"/>
                  <a:pt x="2295" y="5631"/>
                </a:cubicBezTo>
                <a:cubicBezTo>
                  <a:pt x="2735" y="6346"/>
                  <a:pt x="3378" y="7167"/>
                  <a:pt x="4212" y="7441"/>
                </a:cubicBezTo>
                <a:cubicBezTo>
                  <a:pt x="4236" y="8679"/>
                  <a:pt x="4259" y="9917"/>
                  <a:pt x="4271" y="11156"/>
                </a:cubicBezTo>
                <a:cubicBezTo>
                  <a:pt x="4033" y="11072"/>
                  <a:pt x="3795" y="10989"/>
                  <a:pt x="3557" y="10894"/>
                </a:cubicBezTo>
                <a:cubicBezTo>
                  <a:pt x="3414" y="10513"/>
                  <a:pt x="3152" y="10144"/>
                  <a:pt x="3021" y="9775"/>
                </a:cubicBezTo>
                <a:cubicBezTo>
                  <a:pt x="2819" y="9155"/>
                  <a:pt x="2807" y="8501"/>
                  <a:pt x="2640" y="7870"/>
                </a:cubicBezTo>
                <a:cubicBezTo>
                  <a:pt x="2612" y="7755"/>
                  <a:pt x="2520" y="7704"/>
                  <a:pt x="2425" y="7704"/>
                </a:cubicBezTo>
                <a:cubicBezTo>
                  <a:pt x="2321" y="7704"/>
                  <a:pt x="2213" y="7764"/>
                  <a:pt x="2176" y="7870"/>
                </a:cubicBezTo>
                <a:cubicBezTo>
                  <a:pt x="1962" y="8584"/>
                  <a:pt x="2116" y="9382"/>
                  <a:pt x="2331" y="10084"/>
                </a:cubicBezTo>
                <a:cubicBezTo>
                  <a:pt x="2343" y="10132"/>
                  <a:pt x="2354" y="10167"/>
                  <a:pt x="2366" y="10215"/>
                </a:cubicBezTo>
                <a:lnTo>
                  <a:pt x="2307" y="10167"/>
                </a:lnTo>
                <a:cubicBezTo>
                  <a:pt x="1533" y="9572"/>
                  <a:pt x="926" y="8774"/>
                  <a:pt x="557" y="7870"/>
                </a:cubicBezTo>
                <a:cubicBezTo>
                  <a:pt x="510" y="7750"/>
                  <a:pt x="412" y="7698"/>
                  <a:pt x="314" y="7698"/>
                </a:cubicBezTo>
                <a:cubicBezTo>
                  <a:pt x="158" y="7698"/>
                  <a:pt x="1" y="7827"/>
                  <a:pt x="45" y="8024"/>
                </a:cubicBezTo>
                <a:cubicBezTo>
                  <a:pt x="307" y="9144"/>
                  <a:pt x="830" y="10167"/>
                  <a:pt x="1723" y="10929"/>
                </a:cubicBezTo>
                <a:cubicBezTo>
                  <a:pt x="2402" y="11525"/>
                  <a:pt x="3355" y="12061"/>
                  <a:pt x="4283" y="12168"/>
                </a:cubicBezTo>
                <a:cubicBezTo>
                  <a:pt x="4295" y="13204"/>
                  <a:pt x="4319" y="14227"/>
                  <a:pt x="4355" y="15263"/>
                </a:cubicBezTo>
                <a:cubicBezTo>
                  <a:pt x="4390" y="16132"/>
                  <a:pt x="4426" y="17014"/>
                  <a:pt x="4462" y="17883"/>
                </a:cubicBezTo>
                <a:cubicBezTo>
                  <a:pt x="4498" y="18871"/>
                  <a:pt x="4545" y="19859"/>
                  <a:pt x="4593" y="20835"/>
                </a:cubicBezTo>
                <a:cubicBezTo>
                  <a:pt x="4640" y="21824"/>
                  <a:pt x="4605" y="22871"/>
                  <a:pt x="4831" y="23824"/>
                </a:cubicBezTo>
                <a:cubicBezTo>
                  <a:pt x="4911" y="24160"/>
                  <a:pt x="5143" y="24301"/>
                  <a:pt x="5390" y="24301"/>
                </a:cubicBezTo>
                <a:cubicBezTo>
                  <a:pt x="5731" y="24301"/>
                  <a:pt x="6099" y="24033"/>
                  <a:pt x="6141" y="23633"/>
                </a:cubicBezTo>
                <a:cubicBezTo>
                  <a:pt x="6236" y="22669"/>
                  <a:pt x="6057" y="21633"/>
                  <a:pt x="5986" y="20681"/>
                </a:cubicBezTo>
                <a:cubicBezTo>
                  <a:pt x="5914" y="19692"/>
                  <a:pt x="5843" y="18704"/>
                  <a:pt x="5772" y="17728"/>
                </a:cubicBezTo>
                <a:cubicBezTo>
                  <a:pt x="5724" y="16918"/>
                  <a:pt x="5676" y="16109"/>
                  <a:pt x="5629" y="15299"/>
                </a:cubicBezTo>
                <a:cubicBezTo>
                  <a:pt x="5593" y="14763"/>
                  <a:pt x="5569" y="14239"/>
                  <a:pt x="5533" y="13716"/>
                </a:cubicBezTo>
                <a:cubicBezTo>
                  <a:pt x="6260" y="13668"/>
                  <a:pt x="6950" y="13394"/>
                  <a:pt x="7498" y="12918"/>
                </a:cubicBezTo>
                <a:cubicBezTo>
                  <a:pt x="8010" y="12513"/>
                  <a:pt x="8915" y="11799"/>
                  <a:pt x="8939" y="11096"/>
                </a:cubicBezTo>
                <a:cubicBezTo>
                  <a:pt x="8928" y="10962"/>
                  <a:pt x="8819" y="10863"/>
                  <a:pt x="8697" y="10863"/>
                </a:cubicBezTo>
                <a:cubicBezTo>
                  <a:pt x="8678" y="10863"/>
                  <a:pt x="8660" y="10865"/>
                  <a:pt x="8641" y="10870"/>
                </a:cubicBezTo>
                <a:cubicBezTo>
                  <a:pt x="8093" y="11037"/>
                  <a:pt x="7748" y="11739"/>
                  <a:pt x="7343" y="12132"/>
                </a:cubicBezTo>
                <a:cubicBezTo>
                  <a:pt x="6819" y="12644"/>
                  <a:pt x="6224" y="13025"/>
                  <a:pt x="5498" y="13084"/>
                </a:cubicBezTo>
                <a:cubicBezTo>
                  <a:pt x="5474" y="12656"/>
                  <a:pt x="5438" y="12227"/>
                  <a:pt x="5414" y="11811"/>
                </a:cubicBezTo>
                <a:cubicBezTo>
                  <a:pt x="5379" y="11251"/>
                  <a:pt x="5343" y="10703"/>
                  <a:pt x="5319" y="10144"/>
                </a:cubicBezTo>
                <a:cubicBezTo>
                  <a:pt x="5950" y="10048"/>
                  <a:pt x="6534" y="9810"/>
                  <a:pt x="7057" y="9441"/>
                </a:cubicBezTo>
                <a:cubicBezTo>
                  <a:pt x="7081" y="9429"/>
                  <a:pt x="7117" y="9405"/>
                  <a:pt x="7141" y="9370"/>
                </a:cubicBezTo>
                <a:cubicBezTo>
                  <a:pt x="7450" y="9144"/>
                  <a:pt x="7736" y="8882"/>
                  <a:pt x="7974" y="8584"/>
                </a:cubicBezTo>
                <a:cubicBezTo>
                  <a:pt x="8415" y="8036"/>
                  <a:pt x="8760" y="7417"/>
                  <a:pt x="9010" y="6762"/>
                </a:cubicBezTo>
                <a:cubicBezTo>
                  <a:pt x="9260" y="6167"/>
                  <a:pt x="9641" y="5453"/>
                  <a:pt x="9355" y="4822"/>
                </a:cubicBezTo>
                <a:cubicBezTo>
                  <a:pt x="9300" y="4735"/>
                  <a:pt x="9204" y="4685"/>
                  <a:pt x="9103" y="4685"/>
                </a:cubicBezTo>
                <a:cubicBezTo>
                  <a:pt x="9051" y="4685"/>
                  <a:pt x="8999" y="4698"/>
                  <a:pt x="8950" y="4726"/>
                </a:cubicBezTo>
                <a:cubicBezTo>
                  <a:pt x="8498" y="4988"/>
                  <a:pt x="8415" y="5536"/>
                  <a:pt x="8248" y="6000"/>
                </a:cubicBezTo>
                <a:cubicBezTo>
                  <a:pt x="8058" y="6572"/>
                  <a:pt x="7807" y="7119"/>
                  <a:pt x="7498" y="7643"/>
                </a:cubicBezTo>
                <a:cubicBezTo>
                  <a:pt x="7486" y="7667"/>
                  <a:pt x="7474" y="7691"/>
                  <a:pt x="7450" y="7715"/>
                </a:cubicBezTo>
                <a:cubicBezTo>
                  <a:pt x="7569" y="6631"/>
                  <a:pt x="7474" y="5536"/>
                  <a:pt x="7200" y="4476"/>
                </a:cubicBezTo>
                <a:cubicBezTo>
                  <a:pt x="7158" y="4355"/>
                  <a:pt x="7058" y="4299"/>
                  <a:pt x="6958" y="4299"/>
                </a:cubicBezTo>
                <a:cubicBezTo>
                  <a:pt x="6832" y="4299"/>
                  <a:pt x="6707" y="4388"/>
                  <a:pt x="6700" y="4548"/>
                </a:cubicBezTo>
                <a:cubicBezTo>
                  <a:pt x="6664" y="6012"/>
                  <a:pt x="6676" y="7477"/>
                  <a:pt x="6391" y="8917"/>
                </a:cubicBezTo>
                <a:cubicBezTo>
                  <a:pt x="6069" y="9179"/>
                  <a:pt x="5688" y="9370"/>
                  <a:pt x="5295" y="9489"/>
                </a:cubicBezTo>
                <a:cubicBezTo>
                  <a:pt x="5236" y="8334"/>
                  <a:pt x="5200" y="7191"/>
                  <a:pt x="5164" y="6036"/>
                </a:cubicBezTo>
                <a:cubicBezTo>
                  <a:pt x="5152" y="5429"/>
                  <a:pt x="5140" y="4798"/>
                  <a:pt x="5140" y="4167"/>
                </a:cubicBezTo>
                <a:cubicBezTo>
                  <a:pt x="6176" y="3738"/>
                  <a:pt x="7022" y="2678"/>
                  <a:pt x="6962" y="1535"/>
                </a:cubicBezTo>
                <a:cubicBezTo>
                  <a:pt x="6962" y="1416"/>
                  <a:pt x="6891" y="1297"/>
                  <a:pt x="6784" y="1226"/>
                </a:cubicBezTo>
                <a:cubicBezTo>
                  <a:pt x="6709" y="1188"/>
                  <a:pt x="6643" y="1172"/>
                  <a:pt x="6586" y="1172"/>
                </a:cubicBezTo>
                <a:cubicBezTo>
                  <a:pt x="6186" y="1172"/>
                  <a:pt x="6173" y="1982"/>
                  <a:pt x="6069" y="2274"/>
                </a:cubicBezTo>
                <a:cubicBezTo>
                  <a:pt x="5879" y="2774"/>
                  <a:pt x="5557" y="3202"/>
                  <a:pt x="5140" y="3536"/>
                </a:cubicBezTo>
                <a:cubicBezTo>
                  <a:pt x="5140" y="2416"/>
                  <a:pt x="5045" y="1297"/>
                  <a:pt x="4855" y="202"/>
                </a:cubicBezTo>
                <a:cubicBezTo>
                  <a:pt x="4831" y="67"/>
                  <a:pt x="4714" y="1"/>
                  <a:pt x="4597" y="1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8" name="Google Shape;6968;p37"/>
          <p:cNvSpPr/>
          <p:nvPr/>
        </p:nvSpPr>
        <p:spPr>
          <a:xfrm>
            <a:off x="2769479" y="4331413"/>
            <a:ext cx="517081" cy="631776"/>
          </a:xfrm>
          <a:custGeom>
            <a:rect b="b" l="l" r="r" t="t"/>
            <a:pathLst>
              <a:path extrusionOk="0" h="18519" w="15157">
                <a:moveTo>
                  <a:pt x="6392" y="0"/>
                </a:moveTo>
                <a:cubicBezTo>
                  <a:pt x="6001" y="0"/>
                  <a:pt x="5604" y="43"/>
                  <a:pt x="5203" y="135"/>
                </a:cubicBezTo>
                <a:cubicBezTo>
                  <a:pt x="2881" y="647"/>
                  <a:pt x="1286" y="2826"/>
                  <a:pt x="714" y="5029"/>
                </a:cubicBezTo>
                <a:cubicBezTo>
                  <a:pt x="703" y="5088"/>
                  <a:pt x="691" y="5148"/>
                  <a:pt x="679" y="5219"/>
                </a:cubicBezTo>
                <a:cubicBezTo>
                  <a:pt x="476" y="5862"/>
                  <a:pt x="333" y="6529"/>
                  <a:pt x="262" y="7196"/>
                </a:cubicBezTo>
                <a:cubicBezTo>
                  <a:pt x="0" y="9279"/>
                  <a:pt x="83" y="11482"/>
                  <a:pt x="988" y="13411"/>
                </a:cubicBezTo>
                <a:cubicBezTo>
                  <a:pt x="1631" y="15649"/>
                  <a:pt x="3072" y="17995"/>
                  <a:pt x="5536" y="18399"/>
                </a:cubicBezTo>
                <a:cubicBezTo>
                  <a:pt x="5870" y="18459"/>
                  <a:pt x="6203" y="18483"/>
                  <a:pt x="6549" y="18483"/>
                </a:cubicBezTo>
                <a:cubicBezTo>
                  <a:pt x="6513" y="17459"/>
                  <a:pt x="6489" y="16423"/>
                  <a:pt x="6477" y="15399"/>
                </a:cubicBezTo>
                <a:cubicBezTo>
                  <a:pt x="5536" y="15292"/>
                  <a:pt x="4596" y="14744"/>
                  <a:pt x="3905" y="14149"/>
                </a:cubicBezTo>
                <a:cubicBezTo>
                  <a:pt x="3024" y="13387"/>
                  <a:pt x="2500" y="12375"/>
                  <a:pt x="2238" y="11244"/>
                </a:cubicBezTo>
                <a:cubicBezTo>
                  <a:pt x="2188" y="11049"/>
                  <a:pt x="2342" y="10925"/>
                  <a:pt x="2495" y="10925"/>
                </a:cubicBezTo>
                <a:cubicBezTo>
                  <a:pt x="2596" y="10925"/>
                  <a:pt x="2696" y="10978"/>
                  <a:pt x="2739" y="11101"/>
                </a:cubicBezTo>
                <a:cubicBezTo>
                  <a:pt x="3120" y="12006"/>
                  <a:pt x="3727" y="12792"/>
                  <a:pt x="4501" y="13399"/>
                </a:cubicBezTo>
                <a:lnTo>
                  <a:pt x="4548" y="13434"/>
                </a:lnTo>
                <a:cubicBezTo>
                  <a:pt x="4536" y="13399"/>
                  <a:pt x="4524" y="13351"/>
                  <a:pt x="4513" y="13315"/>
                </a:cubicBezTo>
                <a:cubicBezTo>
                  <a:pt x="4298" y="12613"/>
                  <a:pt x="4143" y="11815"/>
                  <a:pt x="4370" y="11101"/>
                </a:cubicBezTo>
                <a:cubicBezTo>
                  <a:pt x="4401" y="10990"/>
                  <a:pt x="4508" y="10926"/>
                  <a:pt x="4613" y="10926"/>
                </a:cubicBezTo>
                <a:cubicBezTo>
                  <a:pt x="4711" y="10926"/>
                  <a:pt x="4805" y="10981"/>
                  <a:pt x="4834" y="11101"/>
                </a:cubicBezTo>
                <a:cubicBezTo>
                  <a:pt x="4989" y="11732"/>
                  <a:pt x="5013" y="12375"/>
                  <a:pt x="5215" y="12994"/>
                </a:cubicBezTo>
                <a:cubicBezTo>
                  <a:pt x="5334" y="13363"/>
                  <a:pt x="5596" y="13744"/>
                  <a:pt x="5751" y="14113"/>
                </a:cubicBezTo>
                <a:cubicBezTo>
                  <a:pt x="5977" y="14220"/>
                  <a:pt x="6215" y="14304"/>
                  <a:pt x="6465" y="14387"/>
                </a:cubicBezTo>
                <a:cubicBezTo>
                  <a:pt x="6453" y="13149"/>
                  <a:pt x="6418" y="11910"/>
                  <a:pt x="6406" y="10660"/>
                </a:cubicBezTo>
                <a:cubicBezTo>
                  <a:pt x="5560" y="10386"/>
                  <a:pt x="4917" y="9577"/>
                  <a:pt x="4477" y="8851"/>
                </a:cubicBezTo>
                <a:cubicBezTo>
                  <a:pt x="3929" y="7969"/>
                  <a:pt x="3739" y="7065"/>
                  <a:pt x="3667" y="6029"/>
                </a:cubicBezTo>
                <a:cubicBezTo>
                  <a:pt x="3654" y="5833"/>
                  <a:pt x="3836" y="5717"/>
                  <a:pt x="4005" y="5717"/>
                </a:cubicBezTo>
                <a:cubicBezTo>
                  <a:pt x="4133" y="5717"/>
                  <a:pt x="4254" y="5784"/>
                  <a:pt x="4274" y="5934"/>
                </a:cubicBezTo>
                <a:cubicBezTo>
                  <a:pt x="4429" y="6803"/>
                  <a:pt x="4763" y="7636"/>
                  <a:pt x="5263" y="8362"/>
                </a:cubicBezTo>
                <a:cubicBezTo>
                  <a:pt x="5572" y="8827"/>
                  <a:pt x="5989" y="9196"/>
                  <a:pt x="6370" y="9589"/>
                </a:cubicBezTo>
                <a:lnTo>
                  <a:pt x="6370" y="9136"/>
                </a:lnTo>
                <a:cubicBezTo>
                  <a:pt x="6346" y="7267"/>
                  <a:pt x="6168" y="5267"/>
                  <a:pt x="6501" y="3421"/>
                </a:cubicBezTo>
                <a:cubicBezTo>
                  <a:pt x="6525" y="3289"/>
                  <a:pt x="6649" y="3220"/>
                  <a:pt x="6773" y="3220"/>
                </a:cubicBezTo>
                <a:cubicBezTo>
                  <a:pt x="6894" y="3220"/>
                  <a:pt x="7013" y="3286"/>
                  <a:pt x="7037" y="3421"/>
                </a:cubicBezTo>
                <a:cubicBezTo>
                  <a:pt x="7227" y="4517"/>
                  <a:pt x="7322" y="5636"/>
                  <a:pt x="7311" y="6755"/>
                </a:cubicBezTo>
                <a:cubicBezTo>
                  <a:pt x="7739" y="6434"/>
                  <a:pt x="8061" y="5993"/>
                  <a:pt x="8251" y="5493"/>
                </a:cubicBezTo>
                <a:cubicBezTo>
                  <a:pt x="8356" y="5211"/>
                  <a:pt x="8359" y="4406"/>
                  <a:pt x="8769" y="4406"/>
                </a:cubicBezTo>
                <a:cubicBezTo>
                  <a:pt x="8826" y="4406"/>
                  <a:pt x="8891" y="4422"/>
                  <a:pt x="8965" y="4457"/>
                </a:cubicBezTo>
                <a:cubicBezTo>
                  <a:pt x="9073" y="4517"/>
                  <a:pt x="9144" y="4636"/>
                  <a:pt x="9144" y="4767"/>
                </a:cubicBezTo>
                <a:cubicBezTo>
                  <a:pt x="9204" y="5910"/>
                  <a:pt x="8346" y="6969"/>
                  <a:pt x="7322" y="7398"/>
                </a:cubicBezTo>
                <a:cubicBezTo>
                  <a:pt x="7322" y="8029"/>
                  <a:pt x="7322" y="8648"/>
                  <a:pt x="7346" y="9255"/>
                </a:cubicBezTo>
                <a:cubicBezTo>
                  <a:pt x="7382" y="10410"/>
                  <a:pt x="7418" y="11565"/>
                  <a:pt x="7465" y="12708"/>
                </a:cubicBezTo>
                <a:cubicBezTo>
                  <a:pt x="7870" y="12601"/>
                  <a:pt x="8251" y="12399"/>
                  <a:pt x="8573" y="12149"/>
                </a:cubicBezTo>
                <a:cubicBezTo>
                  <a:pt x="8846" y="10696"/>
                  <a:pt x="8846" y="9243"/>
                  <a:pt x="8882" y="7779"/>
                </a:cubicBezTo>
                <a:cubicBezTo>
                  <a:pt x="8889" y="7615"/>
                  <a:pt x="9015" y="7527"/>
                  <a:pt x="9141" y="7527"/>
                </a:cubicBezTo>
                <a:cubicBezTo>
                  <a:pt x="9243" y="7527"/>
                  <a:pt x="9345" y="7585"/>
                  <a:pt x="9382" y="7708"/>
                </a:cubicBezTo>
                <a:cubicBezTo>
                  <a:pt x="9656" y="8767"/>
                  <a:pt x="9751" y="9863"/>
                  <a:pt x="9632" y="10946"/>
                </a:cubicBezTo>
                <a:cubicBezTo>
                  <a:pt x="9656" y="10922"/>
                  <a:pt x="9668" y="10898"/>
                  <a:pt x="9680" y="10875"/>
                </a:cubicBezTo>
                <a:cubicBezTo>
                  <a:pt x="9989" y="10351"/>
                  <a:pt x="10239" y="9803"/>
                  <a:pt x="10430" y="9232"/>
                </a:cubicBezTo>
                <a:cubicBezTo>
                  <a:pt x="10597" y="8767"/>
                  <a:pt x="10680" y="8220"/>
                  <a:pt x="11132" y="7958"/>
                </a:cubicBezTo>
                <a:cubicBezTo>
                  <a:pt x="11181" y="7929"/>
                  <a:pt x="11233" y="7916"/>
                  <a:pt x="11285" y="7916"/>
                </a:cubicBezTo>
                <a:cubicBezTo>
                  <a:pt x="11385" y="7916"/>
                  <a:pt x="11482" y="7966"/>
                  <a:pt x="11537" y="8053"/>
                </a:cubicBezTo>
                <a:cubicBezTo>
                  <a:pt x="11823" y="8684"/>
                  <a:pt x="11442" y="9398"/>
                  <a:pt x="11192" y="9994"/>
                </a:cubicBezTo>
                <a:cubicBezTo>
                  <a:pt x="10942" y="10648"/>
                  <a:pt x="10597" y="11268"/>
                  <a:pt x="10168" y="11815"/>
                </a:cubicBezTo>
                <a:cubicBezTo>
                  <a:pt x="9918" y="12113"/>
                  <a:pt x="9632" y="12375"/>
                  <a:pt x="9323" y="12601"/>
                </a:cubicBezTo>
                <a:cubicBezTo>
                  <a:pt x="9299" y="12625"/>
                  <a:pt x="9275" y="12649"/>
                  <a:pt x="9239" y="12672"/>
                </a:cubicBezTo>
                <a:cubicBezTo>
                  <a:pt x="8715" y="13030"/>
                  <a:pt x="8120" y="13280"/>
                  <a:pt x="7501" y="13375"/>
                </a:cubicBezTo>
                <a:cubicBezTo>
                  <a:pt x="7525" y="13923"/>
                  <a:pt x="7561" y="14482"/>
                  <a:pt x="7596" y="15030"/>
                </a:cubicBezTo>
                <a:cubicBezTo>
                  <a:pt x="7620" y="15459"/>
                  <a:pt x="7656" y="15875"/>
                  <a:pt x="7680" y="16304"/>
                </a:cubicBezTo>
                <a:cubicBezTo>
                  <a:pt x="8406" y="16244"/>
                  <a:pt x="9001" y="15875"/>
                  <a:pt x="9525" y="15351"/>
                </a:cubicBezTo>
                <a:cubicBezTo>
                  <a:pt x="9930" y="14958"/>
                  <a:pt x="10275" y="14256"/>
                  <a:pt x="10823" y="14101"/>
                </a:cubicBezTo>
                <a:cubicBezTo>
                  <a:pt x="10845" y="14094"/>
                  <a:pt x="10867" y="14091"/>
                  <a:pt x="10888" y="14091"/>
                </a:cubicBezTo>
                <a:cubicBezTo>
                  <a:pt x="11006" y="14091"/>
                  <a:pt x="11110" y="14194"/>
                  <a:pt x="11121" y="14316"/>
                </a:cubicBezTo>
                <a:cubicBezTo>
                  <a:pt x="11097" y="15030"/>
                  <a:pt x="10192" y="15732"/>
                  <a:pt x="9680" y="16149"/>
                </a:cubicBezTo>
                <a:cubicBezTo>
                  <a:pt x="9132" y="16613"/>
                  <a:pt x="8442" y="16899"/>
                  <a:pt x="7715" y="16935"/>
                </a:cubicBezTo>
                <a:cubicBezTo>
                  <a:pt x="7739" y="17471"/>
                  <a:pt x="7775" y="17995"/>
                  <a:pt x="7811" y="18518"/>
                </a:cubicBezTo>
                <a:cubicBezTo>
                  <a:pt x="9608" y="18471"/>
                  <a:pt x="11275" y="17435"/>
                  <a:pt x="12442" y="16018"/>
                </a:cubicBezTo>
                <a:cubicBezTo>
                  <a:pt x="14002" y="14149"/>
                  <a:pt x="15157" y="11744"/>
                  <a:pt x="15145" y="9267"/>
                </a:cubicBezTo>
                <a:cubicBezTo>
                  <a:pt x="15121" y="6636"/>
                  <a:pt x="13549" y="4386"/>
                  <a:pt x="11752" y="2600"/>
                </a:cubicBezTo>
                <a:cubicBezTo>
                  <a:pt x="10294" y="1162"/>
                  <a:pt x="8425" y="0"/>
                  <a:pt x="6392" y="0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9" name="Google Shape;6969;p37"/>
          <p:cNvSpPr/>
          <p:nvPr/>
        </p:nvSpPr>
        <p:spPr>
          <a:xfrm>
            <a:off x="2843713" y="4441809"/>
            <a:ext cx="329107" cy="828892"/>
          </a:xfrm>
          <a:custGeom>
            <a:rect b="b" l="l" r="r" t="t"/>
            <a:pathLst>
              <a:path extrusionOk="0" h="24297" w="9647">
                <a:moveTo>
                  <a:pt x="4599" y="1"/>
                </a:moveTo>
                <a:cubicBezTo>
                  <a:pt x="4480" y="1"/>
                  <a:pt x="4361" y="66"/>
                  <a:pt x="4337" y="197"/>
                </a:cubicBezTo>
                <a:cubicBezTo>
                  <a:pt x="4003" y="2031"/>
                  <a:pt x="4170" y="4043"/>
                  <a:pt x="4194" y="5900"/>
                </a:cubicBezTo>
                <a:lnTo>
                  <a:pt x="4194" y="6365"/>
                </a:lnTo>
                <a:cubicBezTo>
                  <a:pt x="3813" y="5972"/>
                  <a:pt x="3396" y="5603"/>
                  <a:pt x="3099" y="5138"/>
                </a:cubicBezTo>
                <a:cubicBezTo>
                  <a:pt x="2598" y="4412"/>
                  <a:pt x="2253" y="3579"/>
                  <a:pt x="2098" y="2709"/>
                </a:cubicBezTo>
                <a:cubicBezTo>
                  <a:pt x="2078" y="2560"/>
                  <a:pt x="1959" y="2493"/>
                  <a:pt x="1832" y="2493"/>
                </a:cubicBezTo>
                <a:cubicBezTo>
                  <a:pt x="1666" y="2493"/>
                  <a:pt x="1484" y="2609"/>
                  <a:pt x="1491" y="2805"/>
                </a:cubicBezTo>
                <a:cubicBezTo>
                  <a:pt x="1563" y="3829"/>
                  <a:pt x="1753" y="4733"/>
                  <a:pt x="2301" y="5626"/>
                </a:cubicBezTo>
                <a:cubicBezTo>
                  <a:pt x="2729" y="6341"/>
                  <a:pt x="3384" y="7162"/>
                  <a:pt x="4206" y="7436"/>
                </a:cubicBezTo>
                <a:cubicBezTo>
                  <a:pt x="4230" y="8674"/>
                  <a:pt x="4253" y="9913"/>
                  <a:pt x="4277" y="11163"/>
                </a:cubicBezTo>
                <a:cubicBezTo>
                  <a:pt x="4027" y="11068"/>
                  <a:pt x="3789" y="10984"/>
                  <a:pt x="3563" y="10889"/>
                </a:cubicBezTo>
                <a:cubicBezTo>
                  <a:pt x="3408" y="10508"/>
                  <a:pt x="3146" y="10151"/>
                  <a:pt x="3027" y="9770"/>
                </a:cubicBezTo>
                <a:cubicBezTo>
                  <a:pt x="2825" y="9151"/>
                  <a:pt x="2801" y="8496"/>
                  <a:pt x="2646" y="7865"/>
                </a:cubicBezTo>
                <a:cubicBezTo>
                  <a:pt x="2612" y="7751"/>
                  <a:pt x="2517" y="7699"/>
                  <a:pt x="2422" y="7699"/>
                </a:cubicBezTo>
                <a:cubicBezTo>
                  <a:pt x="2318" y="7699"/>
                  <a:pt x="2213" y="7760"/>
                  <a:pt x="2182" y="7865"/>
                </a:cubicBezTo>
                <a:cubicBezTo>
                  <a:pt x="1956" y="8579"/>
                  <a:pt x="2110" y="9389"/>
                  <a:pt x="2325" y="10079"/>
                </a:cubicBezTo>
                <a:cubicBezTo>
                  <a:pt x="2337" y="10127"/>
                  <a:pt x="2348" y="10163"/>
                  <a:pt x="2360" y="10210"/>
                </a:cubicBezTo>
                <a:lnTo>
                  <a:pt x="2313" y="10163"/>
                </a:lnTo>
                <a:cubicBezTo>
                  <a:pt x="1527" y="9567"/>
                  <a:pt x="920" y="8770"/>
                  <a:pt x="551" y="7877"/>
                </a:cubicBezTo>
                <a:cubicBezTo>
                  <a:pt x="508" y="7750"/>
                  <a:pt x="409" y="7696"/>
                  <a:pt x="309" y="7696"/>
                </a:cubicBezTo>
                <a:cubicBezTo>
                  <a:pt x="155" y="7696"/>
                  <a:pt x="0" y="7825"/>
                  <a:pt x="51" y="8020"/>
                </a:cubicBezTo>
                <a:cubicBezTo>
                  <a:pt x="312" y="9139"/>
                  <a:pt x="836" y="10163"/>
                  <a:pt x="1717" y="10925"/>
                </a:cubicBezTo>
                <a:cubicBezTo>
                  <a:pt x="2408" y="11520"/>
                  <a:pt x="3349" y="12056"/>
                  <a:pt x="4289" y="12163"/>
                </a:cubicBezTo>
                <a:cubicBezTo>
                  <a:pt x="4301" y="13199"/>
                  <a:pt x="4325" y="14223"/>
                  <a:pt x="4361" y="15259"/>
                </a:cubicBezTo>
                <a:cubicBezTo>
                  <a:pt x="4384" y="16128"/>
                  <a:pt x="4420" y="17009"/>
                  <a:pt x="4456" y="17878"/>
                </a:cubicBezTo>
                <a:cubicBezTo>
                  <a:pt x="4492" y="18866"/>
                  <a:pt x="4539" y="19854"/>
                  <a:pt x="4587" y="20831"/>
                </a:cubicBezTo>
                <a:cubicBezTo>
                  <a:pt x="4634" y="21819"/>
                  <a:pt x="4599" y="22867"/>
                  <a:pt x="4837" y="23819"/>
                </a:cubicBezTo>
                <a:cubicBezTo>
                  <a:pt x="4917" y="24155"/>
                  <a:pt x="5149" y="24297"/>
                  <a:pt x="5396" y="24297"/>
                </a:cubicBezTo>
                <a:cubicBezTo>
                  <a:pt x="5736" y="24297"/>
                  <a:pt x="6105" y="24029"/>
                  <a:pt x="6147" y="23629"/>
                </a:cubicBezTo>
                <a:cubicBezTo>
                  <a:pt x="6242" y="22664"/>
                  <a:pt x="6051" y="21640"/>
                  <a:pt x="5980" y="20676"/>
                </a:cubicBezTo>
                <a:cubicBezTo>
                  <a:pt x="5908" y="19688"/>
                  <a:pt x="5837" y="18699"/>
                  <a:pt x="5777" y="17723"/>
                </a:cubicBezTo>
                <a:cubicBezTo>
                  <a:pt x="5718" y="16914"/>
                  <a:pt x="5670" y="16104"/>
                  <a:pt x="5623" y="15294"/>
                </a:cubicBezTo>
                <a:cubicBezTo>
                  <a:pt x="5599" y="14759"/>
                  <a:pt x="5575" y="14235"/>
                  <a:pt x="5539" y="13711"/>
                </a:cubicBezTo>
                <a:cubicBezTo>
                  <a:pt x="6266" y="13663"/>
                  <a:pt x="6956" y="13389"/>
                  <a:pt x="7504" y="12913"/>
                </a:cubicBezTo>
                <a:cubicBezTo>
                  <a:pt x="8016" y="12508"/>
                  <a:pt x="8921" y="11794"/>
                  <a:pt x="8945" y="11091"/>
                </a:cubicBezTo>
                <a:cubicBezTo>
                  <a:pt x="8934" y="10957"/>
                  <a:pt x="8825" y="10858"/>
                  <a:pt x="8703" y="10858"/>
                </a:cubicBezTo>
                <a:cubicBezTo>
                  <a:pt x="8684" y="10858"/>
                  <a:pt x="8666" y="10861"/>
                  <a:pt x="8647" y="10865"/>
                </a:cubicBezTo>
                <a:cubicBezTo>
                  <a:pt x="8099" y="11032"/>
                  <a:pt x="7754" y="11734"/>
                  <a:pt x="7349" y="12127"/>
                </a:cubicBezTo>
                <a:cubicBezTo>
                  <a:pt x="6825" y="12639"/>
                  <a:pt x="6230" y="13020"/>
                  <a:pt x="5504" y="13080"/>
                </a:cubicBezTo>
                <a:cubicBezTo>
                  <a:pt x="5480" y="12651"/>
                  <a:pt x="5444" y="12223"/>
                  <a:pt x="5420" y="11806"/>
                </a:cubicBezTo>
                <a:cubicBezTo>
                  <a:pt x="5385" y="11246"/>
                  <a:pt x="5349" y="10699"/>
                  <a:pt x="5325" y="10139"/>
                </a:cubicBezTo>
                <a:cubicBezTo>
                  <a:pt x="5956" y="10044"/>
                  <a:pt x="6539" y="9806"/>
                  <a:pt x="7063" y="9436"/>
                </a:cubicBezTo>
                <a:cubicBezTo>
                  <a:pt x="7087" y="9425"/>
                  <a:pt x="7123" y="9401"/>
                  <a:pt x="7147" y="9365"/>
                </a:cubicBezTo>
                <a:cubicBezTo>
                  <a:pt x="7456" y="9139"/>
                  <a:pt x="7742" y="8877"/>
                  <a:pt x="7980" y="8591"/>
                </a:cubicBezTo>
                <a:cubicBezTo>
                  <a:pt x="8421" y="8032"/>
                  <a:pt x="8766" y="7412"/>
                  <a:pt x="9016" y="6758"/>
                </a:cubicBezTo>
                <a:cubicBezTo>
                  <a:pt x="9266" y="6162"/>
                  <a:pt x="9647" y="5448"/>
                  <a:pt x="9361" y="4829"/>
                </a:cubicBezTo>
                <a:cubicBezTo>
                  <a:pt x="9306" y="4733"/>
                  <a:pt x="9208" y="4681"/>
                  <a:pt x="9106" y="4681"/>
                </a:cubicBezTo>
                <a:cubicBezTo>
                  <a:pt x="9056" y="4681"/>
                  <a:pt x="9004" y="4694"/>
                  <a:pt x="8956" y="4722"/>
                </a:cubicBezTo>
                <a:cubicBezTo>
                  <a:pt x="8504" y="4995"/>
                  <a:pt x="8421" y="5531"/>
                  <a:pt x="8254" y="5996"/>
                </a:cubicBezTo>
                <a:cubicBezTo>
                  <a:pt x="8063" y="6567"/>
                  <a:pt x="7813" y="7115"/>
                  <a:pt x="7504" y="7639"/>
                </a:cubicBezTo>
                <a:cubicBezTo>
                  <a:pt x="7492" y="7662"/>
                  <a:pt x="7480" y="7686"/>
                  <a:pt x="7456" y="7710"/>
                </a:cubicBezTo>
                <a:cubicBezTo>
                  <a:pt x="7575" y="6627"/>
                  <a:pt x="7480" y="5531"/>
                  <a:pt x="7206" y="4472"/>
                </a:cubicBezTo>
                <a:cubicBezTo>
                  <a:pt x="7164" y="4350"/>
                  <a:pt x="7064" y="4295"/>
                  <a:pt x="6964" y="4295"/>
                </a:cubicBezTo>
                <a:cubicBezTo>
                  <a:pt x="6838" y="4295"/>
                  <a:pt x="6713" y="4384"/>
                  <a:pt x="6706" y="4543"/>
                </a:cubicBezTo>
                <a:cubicBezTo>
                  <a:pt x="6670" y="6007"/>
                  <a:pt x="6682" y="7472"/>
                  <a:pt x="6397" y="8913"/>
                </a:cubicBezTo>
                <a:cubicBezTo>
                  <a:pt x="6075" y="9175"/>
                  <a:pt x="5694" y="9365"/>
                  <a:pt x="5301" y="9484"/>
                </a:cubicBezTo>
                <a:cubicBezTo>
                  <a:pt x="5242" y="8341"/>
                  <a:pt x="5206" y="7186"/>
                  <a:pt x="5170" y="6031"/>
                </a:cubicBezTo>
                <a:cubicBezTo>
                  <a:pt x="5146" y="5424"/>
                  <a:pt x="5146" y="4793"/>
                  <a:pt x="5146" y="4174"/>
                </a:cubicBezTo>
                <a:cubicBezTo>
                  <a:pt x="6182" y="3733"/>
                  <a:pt x="7028" y="2686"/>
                  <a:pt x="6968" y="1531"/>
                </a:cubicBezTo>
                <a:cubicBezTo>
                  <a:pt x="6968" y="1412"/>
                  <a:pt x="6897" y="1293"/>
                  <a:pt x="6789" y="1221"/>
                </a:cubicBezTo>
                <a:cubicBezTo>
                  <a:pt x="6715" y="1184"/>
                  <a:pt x="6649" y="1167"/>
                  <a:pt x="6592" y="1167"/>
                </a:cubicBezTo>
                <a:cubicBezTo>
                  <a:pt x="6192" y="1167"/>
                  <a:pt x="6179" y="1977"/>
                  <a:pt x="6075" y="2269"/>
                </a:cubicBezTo>
                <a:cubicBezTo>
                  <a:pt x="5885" y="2769"/>
                  <a:pt x="5563" y="3198"/>
                  <a:pt x="5146" y="3531"/>
                </a:cubicBezTo>
                <a:cubicBezTo>
                  <a:pt x="5146" y="2412"/>
                  <a:pt x="5051" y="1293"/>
                  <a:pt x="4861" y="197"/>
                </a:cubicBezTo>
                <a:cubicBezTo>
                  <a:pt x="4837" y="66"/>
                  <a:pt x="4718" y="1"/>
                  <a:pt x="4599" y="1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0" name="Google Shape;6970;p37"/>
          <p:cNvSpPr/>
          <p:nvPr/>
        </p:nvSpPr>
        <p:spPr>
          <a:xfrm>
            <a:off x="595159" y="3459092"/>
            <a:ext cx="357491" cy="238839"/>
          </a:xfrm>
          <a:custGeom>
            <a:rect b="b" l="l" r="r" t="t"/>
            <a:pathLst>
              <a:path extrusionOk="0" h="7001" w="10479">
                <a:moveTo>
                  <a:pt x="5981" y="0"/>
                </a:moveTo>
                <a:cubicBezTo>
                  <a:pt x="5589" y="0"/>
                  <a:pt x="5184" y="211"/>
                  <a:pt x="4930" y="547"/>
                </a:cubicBezTo>
                <a:cubicBezTo>
                  <a:pt x="4573" y="1000"/>
                  <a:pt x="4299" y="1512"/>
                  <a:pt x="4120" y="2059"/>
                </a:cubicBezTo>
                <a:cubicBezTo>
                  <a:pt x="3620" y="2690"/>
                  <a:pt x="2977" y="3191"/>
                  <a:pt x="2263" y="3536"/>
                </a:cubicBezTo>
                <a:cubicBezTo>
                  <a:pt x="1465" y="3917"/>
                  <a:pt x="620" y="4322"/>
                  <a:pt x="287" y="5203"/>
                </a:cubicBezTo>
                <a:cubicBezTo>
                  <a:pt x="1" y="5941"/>
                  <a:pt x="144" y="6560"/>
                  <a:pt x="513" y="7001"/>
                </a:cubicBezTo>
                <a:cubicBezTo>
                  <a:pt x="513" y="6739"/>
                  <a:pt x="608" y="6477"/>
                  <a:pt x="787" y="6286"/>
                </a:cubicBezTo>
                <a:cubicBezTo>
                  <a:pt x="739" y="6155"/>
                  <a:pt x="787" y="6012"/>
                  <a:pt x="894" y="5929"/>
                </a:cubicBezTo>
                <a:cubicBezTo>
                  <a:pt x="2227" y="4881"/>
                  <a:pt x="4144" y="4048"/>
                  <a:pt x="5811" y="3702"/>
                </a:cubicBezTo>
                <a:cubicBezTo>
                  <a:pt x="6109" y="3640"/>
                  <a:pt x="6422" y="3605"/>
                  <a:pt x="6735" y="3605"/>
                </a:cubicBezTo>
                <a:cubicBezTo>
                  <a:pt x="7311" y="3605"/>
                  <a:pt x="7889" y="3723"/>
                  <a:pt x="8383" y="4000"/>
                </a:cubicBezTo>
                <a:cubicBezTo>
                  <a:pt x="9121" y="4012"/>
                  <a:pt x="9764" y="4595"/>
                  <a:pt x="10074" y="5369"/>
                </a:cubicBezTo>
                <a:cubicBezTo>
                  <a:pt x="10097" y="5429"/>
                  <a:pt x="10121" y="5488"/>
                  <a:pt x="10121" y="5548"/>
                </a:cubicBezTo>
                <a:cubicBezTo>
                  <a:pt x="10395" y="5298"/>
                  <a:pt x="10478" y="4917"/>
                  <a:pt x="10347" y="4584"/>
                </a:cubicBezTo>
                <a:cubicBezTo>
                  <a:pt x="10252" y="4334"/>
                  <a:pt x="10109" y="4107"/>
                  <a:pt x="9931" y="3905"/>
                </a:cubicBezTo>
                <a:cubicBezTo>
                  <a:pt x="9895" y="3833"/>
                  <a:pt x="9847" y="3762"/>
                  <a:pt x="9800" y="3691"/>
                </a:cubicBezTo>
                <a:cubicBezTo>
                  <a:pt x="9502" y="3274"/>
                  <a:pt x="9097" y="2964"/>
                  <a:pt x="8621" y="2798"/>
                </a:cubicBezTo>
                <a:cubicBezTo>
                  <a:pt x="8585" y="2762"/>
                  <a:pt x="8538" y="2714"/>
                  <a:pt x="8490" y="2679"/>
                </a:cubicBezTo>
                <a:cubicBezTo>
                  <a:pt x="7847" y="2048"/>
                  <a:pt x="7299" y="1333"/>
                  <a:pt x="6871" y="547"/>
                </a:cubicBezTo>
                <a:cubicBezTo>
                  <a:pt x="6659" y="163"/>
                  <a:pt x="6325" y="0"/>
                  <a:pt x="5981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1" name="Google Shape;6971;p37"/>
          <p:cNvSpPr/>
          <p:nvPr/>
        </p:nvSpPr>
        <p:spPr>
          <a:xfrm>
            <a:off x="612626" y="3581906"/>
            <a:ext cx="331086" cy="150959"/>
          </a:xfrm>
          <a:custGeom>
            <a:rect b="b" l="l" r="r" t="t"/>
            <a:pathLst>
              <a:path extrusionOk="0" h="4425" w="9705">
                <a:moveTo>
                  <a:pt x="6205" y="1"/>
                </a:moveTo>
                <a:cubicBezTo>
                  <a:pt x="5898" y="1"/>
                  <a:pt x="5591" y="33"/>
                  <a:pt x="5299" y="91"/>
                </a:cubicBezTo>
                <a:cubicBezTo>
                  <a:pt x="3632" y="448"/>
                  <a:pt x="1715" y="1281"/>
                  <a:pt x="382" y="2329"/>
                </a:cubicBezTo>
                <a:cubicBezTo>
                  <a:pt x="275" y="2412"/>
                  <a:pt x="227" y="2555"/>
                  <a:pt x="275" y="2686"/>
                </a:cubicBezTo>
                <a:cubicBezTo>
                  <a:pt x="96" y="2877"/>
                  <a:pt x="1" y="3127"/>
                  <a:pt x="1" y="3401"/>
                </a:cubicBezTo>
                <a:cubicBezTo>
                  <a:pt x="1" y="3912"/>
                  <a:pt x="358" y="4424"/>
                  <a:pt x="989" y="4424"/>
                </a:cubicBezTo>
                <a:cubicBezTo>
                  <a:pt x="2204" y="4413"/>
                  <a:pt x="3418" y="4317"/>
                  <a:pt x="4621" y="4139"/>
                </a:cubicBezTo>
                <a:cubicBezTo>
                  <a:pt x="4501" y="3365"/>
                  <a:pt x="4501" y="2567"/>
                  <a:pt x="4597" y="1793"/>
                </a:cubicBezTo>
                <a:cubicBezTo>
                  <a:pt x="4643" y="1511"/>
                  <a:pt x="4898" y="1370"/>
                  <a:pt x="5157" y="1370"/>
                </a:cubicBezTo>
                <a:cubicBezTo>
                  <a:pt x="5367" y="1370"/>
                  <a:pt x="5579" y="1463"/>
                  <a:pt x="5680" y="1650"/>
                </a:cubicBezTo>
                <a:cubicBezTo>
                  <a:pt x="6025" y="2317"/>
                  <a:pt x="6287" y="3043"/>
                  <a:pt x="6430" y="3793"/>
                </a:cubicBezTo>
                <a:cubicBezTo>
                  <a:pt x="6930" y="3686"/>
                  <a:pt x="7418" y="3567"/>
                  <a:pt x="7895" y="3424"/>
                </a:cubicBezTo>
                <a:cubicBezTo>
                  <a:pt x="8026" y="3401"/>
                  <a:pt x="8133" y="3365"/>
                  <a:pt x="8252" y="3317"/>
                </a:cubicBezTo>
                <a:cubicBezTo>
                  <a:pt x="8419" y="3270"/>
                  <a:pt x="8597" y="3222"/>
                  <a:pt x="8764" y="3174"/>
                </a:cubicBezTo>
                <a:cubicBezTo>
                  <a:pt x="9252" y="3008"/>
                  <a:pt x="9704" y="2472"/>
                  <a:pt x="9609" y="1936"/>
                </a:cubicBezTo>
                <a:cubicBezTo>
                  <a:pt x="9597" y="1877"/>
                  <a:pt x="9585" y="1817"/>
                  <a:pt x="9562" y="1769"/>
                </a:cubicBezTo>
                <a:cubicBezTo>
                  <a:pt x="9252" y="984"/>
                  <a:pt x="8609" y="400"/>
                  <a:pt x="7871" y="388"/>
                </a:cubicBezTo>
                <a:cubicBezTo>
                  <a:pt x="7372" y="116"/>
                  <a:pt x="6787" y="1"/>
                  <a:pt x="620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2" name="Google Shape;6972;p37"/>
          <p:cNvSpPr/>
          <p:nvPr/>
        </p:nvSpPr>
        <p:spPr>
          <a:xfrm>
            <a:off x="766178" y="3628882"/>
            <a:ext cx="110123" cy="343947"/>
          </a:xfrm>
          <a:custGeom>
            <a:rect b="b" l="l" r="r" t="t"/>
            <a:pathLst>
              <a:path extrusionOk="0" h="10082" w="3228">
                <a:moveTo>
                  <a:pt x="652" y="1"/>
                </a:moveTo>
                <a:cubicBezTo>
                  <a:pt x="396" y="1"/>
                  <a:pt x="147" y="141"/>
                  <a:pt x="108" y="428"/>
                </a:cubicBezTo>
                <a:cubicBezTo>
                  <a:pt x="0" y="1214"/>
                  <a:pt x="12" y="2000"/>
                  <a:pt x="120" y="2774"/>
                </a:cubicBezTo>
                <a:cubicBezTo>
                  <a:pt x="239" y="3667"/>
                  <a:pt x="417" y="4548"/>
                  <a:pt x="560" y="5405"/>
                </a:cubicBezTo>
                <a:cubicBezTo>
                  <a:pt x="691" y="6226"/>
                  <a:pt x="834" y="7048"/>
                  <a:pt x="977" y="7869"/>
                </a:cubicBezTo>
                <a:cubicBezTo>
                  <a:pt x="1120" y="8727"/>
                  <a:pt x="1120" y="9417"/>
                  <a:pt x="1846" y="9977"/>
                </a:cubicBezTo>
                <a:cubicBezTo>
                  <a:pt x="1942" y="10050"/>
                  <a:pt x="2052" y="10082"/>
                  <a:pt x="2165" y="10082"/>
                </a:cubicBezTo>
                <a:cubicBezTo>
                  <a:pt x="2416" y="10082"/>
                  <a:pt x="2679" y="9924"/>
                  <a:pt x="2810" y="9727"/>
                </a:cubicBezTo>
                <a:cubicBezTo>
                  <a:pt x="3227" y="9072"/>
                  <a:pt x="3001" y="8429"/>
                  <a:pt x="2870" y="7715"/>
                </a:cubicBezTo>
                <a:cubicBezTo>
                  <a:pt x="2727" y="6834"/>
                  <a:pt x="2572" y="5953"/>
                  <a:pt x="2417" y="5072"/>
                </a:cubicBezTo>
                <a:cubicBezTo>
                  <a:pt x="2251" y="4226"/>
                  <a:pt x="2132" y="3321"/>
                  <a:pt x="1929" y="2440"/>
                </a:cubicBezTo>
                <a:cubicBezTo>
                  <a:pt x="1786" y="1690"/>
                  <a:pt x="1536" y="964"/>
                  <a:pt x="1179" y="285"/>
                </a:cubicBezTo>
                <a:cubicBezTo>
                  <a:pt x="1077" y="97"/>
                  <a:pt x="862" y="1"/>
                  <a:pt x="652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3" name="Google Shape;6973;p37"/>
          <p:cNvSpPr/>
          <p:nvPr/>
        </p:nvSpPr>
        <p:spPr>
          <a:xfrm>
            <a:off x="65115" y="3852540"/>
            <a:ext cx="840832" cy="958188"/>
          </a:xfrm>
          <a:custGeom>
            <a:rect b="b" l="l" r="r" t="t"/>
            <a:pathLst>
              <a:path extrusionOk="0" h="28087" w="24647">
                <a:moveTo>
                  <a:pt x="10782" y="0"/>
                </a:moveTo>
                <a:cubicBezTo>
                  <a:pt x="10477" y="0"/>
                  <a:pt x="10170" y="76"/>
                  <a:pt x="9894" y="230"/>
                </a:cubicBezTo>
                <a:cubicBezTo>
                  <a:pt x="9763" y="254"/>
                  <a:pt x="9632" y="278"/>
                  <a:pt x="9501" y="337"/>
                </a:cubicBezTo>
                <a:cubicBezTo>
                  <a:pt x="8835" y="492"/>
                  <a:pt x="8323" y="1028"/>
                  <a:pt x="8192" y="1706"/>
                </a:cubicBezTo>
                <a:cubicBezTo>
                  <a:pt x="7608" y="4159"/>
                  <a:pt x="7025" y="6612"/>
                  <a:pt x="6442" y="9064"/>
                </a:cubicBezTo>
                <a:cubicBezTo>
                  <a:pt x="5965" y="10207"/>
                  <a:pt x="5501" y="11350"/>
                  <a:pt x="5025" y="12482"/>
                </a:cubicBezTo>
                <a:cubicBezTo>
                  <a:pt x="3465" y="16280"/>
                  <a:pt x="1917" y="20090"/>
                  <a:pt x="381" y="23888"/>
                </a:cubicBezTo>
                <a:cubicBezTo>
                  <a:pt x="0" y="24816"/>
                  <a:pt x="786" y="25876"/>
                  <a:pt x="1643" y="26126"/>
                </a:cubicBezTo>
                <a:cubicBezTo>
                  <a:pt x="5072" y="27126"/>
                  <a:pt x="8489" y="27817"/>
                  <a:pt x="12049" y="28031"/>
                </a:cubicBezTo>
                <a:lnTo>
                  <a:pt x="12037" y="27352"/>
                </a:lnTo>
                <a:cubicBezTo>
                  <a:pt x="10847" y="26817"/>
                  <a:pt x="9716" y="26078"/>
                  <a:pt x="8620" y="25435"/>
                </a:cubicBezTo>
                <a:cubicBezTo>
                  <a:pt x="8262" y="25225"/>
                  <a:pt x="8435" y="24642"/>
                  <a:pt x="8793" y="24642"/>
                </a:cubicBezTo>
                <a:cubicBezTo>
                  <a:pt x="8840" y="24642"/>
                  <a:pt x="8890" y="24651"/>
                  <a:pt x="8942" y="24673"/>
                </a:cubicBezTo>
                <a:cubicBezTo>
                  <a:pt x="9930" y="25066"/>
                  <a:pt x="11002" y="25447"/>
                  <a:pt x="12002" y="25924"/>
                </a:cubicBezTo>
                <a:lnTo>
                  <a:pt x="11990" y="24995"/>
                </a:lnTo>
                <a:cubicBezTo>
                  <a:pt x="11430" y="24769"/>
                  <a:pt x="10871" y="24292"/>
                  <a:pt x="10490" y="24007"/>
                </a:cubicBezTo>
                <a:cubicBezTo>
                  <a:pt x="9632" y="23376"/>
                  <a:pt x="8835" y="22685"/>
                  <a:pt x="8108" y="21923"/>
                </a:cubicBezTo>
                <a:cubicBezTo>
                  <a:pt x="7756" y="21580"/>
                  <a:pt x="8082" y="21101"/>
                  <a:pt x="8462" y="21101"/>
                </a:cubicBezTo>
                <a:cubicBezTo>
                  <a:pt x="8571" y="21101"/>
                  <a:pt x="8684" y="21140"/>
                  <a:pt x="8787" y="21233"/>
                </a:cubicBezTo>
                <a:cubicBezTo>
                  <a:pt x="9573" y="21947"/>
                  <a:pt x="10430" y="22602"/>
                  <a:pt x="11323" y="23173"/>
                </a:cubicBezTo>
                <a:cubicBezTo>
                  <a:pt x="11502" y="23292"/>
                  <a:pt x="11728" y="23400"/>
                  <a:pt x="11966" y="23519"/>
                </a:cubicBezTo>
                <a:cubicBezTo>
                  <a:pt x="11942" y="22328"/>
                  <a:pt x="11918" y="21137"/>
                  <a:pt x="11907" y="19947"/>
                </a:cubicBezTo>
                <a:cubicBezTo>
                  <a:pt x="11799" y="19828"/>
                  <a:pt x="11728" y="19673"/>
                  <a:pt x="11716" y="19518"/>
                </a:cubicBezTo>
                <a:cubicBezTo>
                  <a:pt x="11049" y="19149"/>
                  <a:pt x="10442" y="18589"/>
                  <a:pt x="9894" y="18101"/>
                </a:cubicBezTo>
                <a:cubicBezTo>
                  <a:pt x="9204" y="17494"/>
                  <a:pt x="8478" y="16863"/>
                  <a:pt x="8025" y="16053"/>
                </a:cubicBezTo>
                <a:cubicBezTo>
                  <a:pt x="7851" y="15735"/>
                  <a:pt x="8108" y="15354"/>
                  <a:pt x="8427" y="15354"/>
                </a:cubicBezTo>
                <a:cubicBezTo>
                  <a:pt x="8501" y="15354"/>
                  <a:pt x="8579" y="15375"/>
                  <a:pt x="8656" y="15422"/>
                </a:cubicBezTo>
                <a:cubicBezTo>
                  <a:pt x="9359" y="15863"/>
                  <a:pt x="9942" y="16494"/>
                  <a:pt x="10585" y="17030"/>
                </a:cubicBezTo>
                <a:cubicBezTo>
                  <a:pt x="10990" y="17363"/>
                  <a:pt x="11454" y="17661"/>
                  <a:pt x="11895" y="17982"/>
                </a:cubicBezTo>
                <a:cubicBezTo>
                  <a:pt x="11883" y="16958"/>
                  <a:pt x="11871" y="15946"/>
                  <a:pt x="11871" y="14934"/>
                </a:cubicBezTo>
                <a:cubicBezTo>
                  <a:pt x="11406" y="14422"/>
                  <a:pt x="11037" y="13767"/>
                  <a:pt x="10656" y="13208"/>
                </a:cubicBezTo>
                <a:cubicBezTo>
                  <a:pt x="10121" y="12446"/>
                  <a:pt x="9632" y="11660"/>
                  <a:pt x="9144" y="10874"/>
                </a:cubicBezTo>
                <a:cubicBezTo>
                  <a:pt x="8975" y="10616"/>
                  <a:pt x="9232" y="10318"/>
                  <a:pt x="9481" y="10318"/>
                </a:cubicBezTo>
                <a:cubicBezTo>
                  <a:pt x="9566" y="10318"/>
                  <a:pt x="9650" y="10352"/>
                  <a:pt x="9716" y="10434"/>
                </a:cubicBezTo>
                <a:cubicBezTo>
                  <a:pt x="10287" y="11136"/>
                  <a:pt x="10871" y="11839"/>
                  <a:pt x="11418" y="12577"/>
                </a:cubicBezTo>
                <a:cubicBezTo>
                  <a:pt x="11561" y="12767"/>
                  <a:pt x="11716" y="12958"/>
                  <a:pt x="11859" y="13148"/>
                </a:cubicBezTo>
                <a:cubicBezTo>
                  <a:pt x="11859" y="11708"/>
                  <a:pt x="11871" y="10255"/>
                  <a:pt x="11907" y="8802"/>
                </a:cubicBezTo>
                <a:cubicBezTo>
                  <a:pt x="11692" y="8410"/>
                  <a:pt x="11526" y="7969"/>
                  <a:pt x="11287" y="7588"/>
                </a:cubicBezTo>
                <a:cubicBezTo>
                  <a:pt x="10871" y="6945"/>
                  <a:pt x="10371" y="6350"/>
                  <a:pt x="9799" y="5814"/>
                </a:cubicBezTo>
                <a:cubicBezTo>
                  <a:pt x="9523" y="5548"/>
                  <a:pt x="9777" y="5094"/>
                  <a:pt x="10103" y="5094"/>
                </a:cubicBezTo>
                <a:cubicBezTo>
                  <a:pt x="10170" y="5094"/>
                  <a:pt x="10241" y="5114"/>
                  <a:pt x="10311" y="5159"/>
                </a:cubicBezTo>
                <a:cubicBezTo>
                  <a:pt x="10942" y="5576"/>
                  <a:pt x="11502" y="6088"/>
                  <a:pt x="11954" y="6695"/>
                </a:cubicBezTo>
                <a:cubicBezTo>
                  <a:pt x="11966" y="6231"/>
                  <a:pt x="11978" y="5766"/>
                  <a:pt x="12002" y="5302"/>
                </a:cubicBezTo>
                <a:cubicBezTo>
                  <a:pt x="12008" y="5030"/>
                  <a:pt x="12205" y="4896"/>
                  <a:pt x="12406" y="4896"/>
                </a:cubicBezTo>
                <a:cubicBezTo>
                  <a:pt x="12610" y="4896"/>
                  <a:pt x="12817" y="5033"/>
                  <a:pt x="12835" y="5302"/>
                </a:cubicBezTo>
                <a:cubicBezTo>
                  <a:pt x="12871" y="6005"/>
                  <a:pt x="12907" y="6719"/>
                  <a:pt x="12954" y="7421"/>
                </a:cubicBezTo>
                <a:cubicBezTo>
                  <a:pt x="13276" y="6981"/>
                  <a:pt x="13645" y="6576"/>
                  <a:pt x="14026" y="6195"/>
                </a:cubicBezTo>
                <a:cubicBezTo>
                  <a:pt x="14105" y="6119"/>
                  <a:pt x="14195" y="6086"/>
                  <a:pt x="14282" y="6086"/>
                </a:cubicBezTo>
                <a:cubicBezTo>
                  <a:pt x="14534" y="6086"/>
                  <a:pt x="14757" y="6361"/>
                  <a:pt x="14597" y="6636"/>
                </a:cubicBezTo>
                <a:cubicBezTo>
                  <a:pt x="14335" y="7124"/>
                  <a:pt x="14038" y="7576"/>
                  <a:pt x="13704" y="8005"/>
                </a:cubicBezTo>
                <a:cubicBezTo>
                  <a:pt x="13490" y="8302"/>
                  <a:pt x="13276" y="8672"/>
                  <a:pt x="13026" y="8957"/>
                </a:cubicBezTo>
                <a:cubicBezTo>
                  <a:pt x="13073" y="10243"/>
                  <a:pt x="13133" y="11541"/>
                  <a:pt x="13169" y="12827"/>
                </a:cubicBezTo>
                <a:cubicBezTo>
                  <a:pt x="13597" y="12208"/>
                  <a:pt x="14109" y="11648"/>
                  <a:pt x="14693" y="11184"/>
                </a:cubicBezTo>
                <a:cubicBezTo>
                  <a:pt x="14788" y="11109"/>
                  <a:pt x="14898" y="11077"/>
                  <a:pt x="15005" y="11077"/>
                </a:cubicBezTo>
                <a:cubicBezTo>
                  <a:pt x="15327" y="11077"/>
                  <a:pt x="15621" y="11371"/>
                  <a:pt x="15407" y="11720"/>
                </a:cubicBezTo>
                <a:cubicBezTo>
                  <a:pt x="15109" y="12231"/>
                  <a:pt x="14728" y="12672"/>
                  <a:pt x="14395" y="13160"/>
                </a:cubicBezTo>
                <a:cubicBezTo>
                  <a:pt x="14050" y="13636"/>
                  <a:pt x="13776" y="14101"/>
                  <a:pt x="13419" y="14553"/>
                </a:cubicBezTo>
                <a:cubicBezTo>
                  <a:pt x="13371" y="14613"/>
                  <a:pt x="13311" y="14672"/>
                  <a:pt x="13240" y="14708"/>
                </a:cubicBezTo>
                <a:cubicBezTo>
                  <a:pt x="13264" y="15601"/>
                  <a:pt x="13276" y="16494"/>
                  <a:pt x="13300" y="17387"/>
                </a:cubicBezTo>
                <a:cubicBezTo>
                  <a:pt x="13419" y="17256"/>
                  <a:pt x="13538" y="17137"/>
                  <a:pt x="13669" y="17030"/>
                </a:cubicBezTo>
                <a:cubicBezTo>
                  <a:pt x="14300" y="16434"/>
                  <a:pt x="15002" y="15934"/>
                  <a:pt x="15633" y="15339"/>
                </a:cubicBezTo>
                <a:cubicBezTo>
                  <a:pt x="15723" y="15252"/>
                  <a:pt x="15820" y="15215"/>
                  <a:pt x="15911" y="15215"/>
                </a:cubicBezTo>
                <a:cubicBezTo>
                  <a:pt x="16205" y="15215"/>
                  <a:pt x="16438" y="15599"/>
                  <a:pt x="16193" y="15899"/>
                </a:cubicBezTo>
                <a:cubicBezTo>
                  <a:pt x="15645" y="16589"/>
                  <a:pt x="15228" y="17363"/>
                  <a:pt x="14681" y="18042"/>
                </a:cubicBezTo>
                <a:cubicBezTo>
                  <a:pt x="14252" y="18566"/>
                  <a:pt x="13812" y="19089"/>
                  <a:pt x="13347" y="19590"/>
                </a:cubicBezTo>
                <a:cubicBezTo>
                  <a:pt x="13371" y="21137"/>
                  <a:pt x="13395" y="22685"/>
                  <a:pt x="13431" y="24233"/>
                </a:cubicBezTo>
                <a:lnTo>
                  <a:pt x="13442" y="24650"/>
                </a:lnTo>
                <a:cubicBezTo>
                  <a:pt x="13800" y="24185"/>
                  <a:pt x="14204" y="23769"/>
                  <a:pt x="14645" y="23376"/>
                </a:cubicBezTo>
                <a:cubicBezTo>
                  <a:pt x="15107" y="22970"/>
                  <a:pt x="15805" y="22286"/>
                  <a:pt x="16474" y="22286"/>
                </a:cubicBezTo>
                <a:cubicBezTo>
                  <a:pt x="16512" y="22286"/>
                  <a:pt x="16549" y="22288"/>
                  <a:pt x="16586" y="22292"/>
                </a:cubicBezTo>
                <a:cubicBezTo>
                  <a:pt x="16740" y="22304"/>
                  <a:pt x="16860" y="22447"/>
                  <a:pt x="16812" y="22602"/>
                </a:cubicBezTo>
                <a:cubicBezTo>
                  <a:pt x="16669" y="23257"/>
                  <a:pt x="15883" y="23721"/>
                  <a:pt x="15407" y="24138"/>
                </a:cubicBezTo>
                <a:cubicBezTo>
                  <a:pt x="14788" y="24673"/>
                  <a:pt x="14216" y="25257"/>
                  <a:pt x="13573" y="25757"/>
                </a:cubicBezTo>
                <a:cubicBezTo>
                  <a:pt x="13538" y="25781"/>
                  <a:pt x="13502" y="25805"/>
                  <a:pt x="13466" y="25816"/>
                </a:cubicBezTo>
                <a:cubicBezTo>
                  <a:pt x="13466" y="25947"/>
                  <a:pt x="13466" y="26067"/>
                  <a:pt x="13478" y="26197"/>
                </a:cubicBezTo>
                <a:cubicBezTo>
                  <a:pt x="13692" y="26031"/>
                  <a:pt x="13919" y="25888"/>
                  <a:pt x="14181" y="25769"/>
                </a:cubicBezTo>
                <a:cubicBezTo>
                  <a:pt x="14473" y="25635"/>
                  <a:pt x="14947" y="25443"/>
                  <a:pt x="15348" y="25443"/>
                </a:cubicBezTo>
                <a:cubicBezTo>
                  <a:pt x="15518" y="25443"/>
                  <a:pt x="15676" y="25478"/>
                  <a:pt x="15800" y="25566"/>
                </a:cubicBezTo>
                <a:cubicBezTo>
                  <a:pt x="15883" y="25614"/>
                  <a:pt x="15919" y="25709"/>
                  <a:pt x="15895" y="25793"/>
                </a:cubicBezTo>
                <a:cubicBezTo>
                  <a:pt x="15728" y="26233"/>
                  <a:pt x="15145" y="26459"/>
                  <a:pt x="14764" y="26698"/>
                </a:cubicBezTo>
                <a:cubicBezTo>
                  <a:pt x="14383" y="26936"/>
                  <a:pt x="14026" y="27138"/>
                  <a:pt x="13657" y="27352"/>
                </a:cubicBezTo>
                <a:cubicBezTo>
                  <a:pt x="13633" y="27448"/>
                  <a:pt x="13573" y="27543"/>
                  <a:pt x="13502" y="27626"/>
                </a:cubicBezTo>
                <a:cubicBezTo>
                  <a:pt x="13502" y="27769"/>
                  <a:pt x="13514" y="27924"/>
                  <a:pt x="13514" y="28079"/>
                </a:cubicBezTo>
                <a:cubicBezTo>
                  <a:pt x="13806" y="28084"/>
                  <a:pt x="14098" y="28087"/>
                  <a:pt x="14390" y="28087"/>
                </a:cubicBezTo>
                <a:cubicBezTo>
                  <a:pt x="17251" y="28087"/>
                  <a:pt x="20100" y="27822"/>
                  <a:pt x="22920" y="27293"/>
                </a:cubicBezTo>
                <a:cubicBezTo>
                  <a:pt x="24241" y="27055"/>
                  <a:pt x="24646" y="25424"/>
                  <a:pt x="24099" y="24376"/>
                </a:cubicBezTo>
                <a:cubicBezTo>
                  <a:pt x="20431" y="17339"/>
                  <a:pt x="16800" y="10243"/>
                  <a:pt x="14252" y="2707"/>
                </a:cubicBezTo>
                <a:cubicBezTo>
                  <a:pt x="14216" y="2456"/>
                  <a:pt x="14133" y="2218"/>
                  <a:pt x="14014" y="1992"/>
                </a:cubicBezTo>
                <a:cubicBezTo>
                  <a:pt x="14002" y="1933"/>
                  <a:pt x="13978" y="1873"/>
                  <a:pt x="13954" y="1802"/>
                </a:cubicBezTo>
                <a:cubicBezTo>
                  <a:pt x="13706" y="934"/>
                  <a:pt x="12904" y="343"/>
                  <a:pt x="12011" y="343"/>
                </a:cubicBezTo>
                <a:cubicBezTo>
                  <a:pt x="11960" y="343"/>
                  <a:pt x="11910" y="345"/>
                  <a:pt x="11859" y="349"/>
                </a:cubicBezTo>
                <a:cubicBezTo>
                  <a:pt x="11542" y="118"/>
                  <a:pt x="11163" y="0"/>
                  <a:pt x="10782" y="0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4" name="Google Shape;6974;p37"/>
          <p:cNvSpPr/>
          <p:nvPr/>
        </p:nvSpPr>
        <p:spPr>
          <a:xfrm>
            <a:off x="330461" y="4019704"/>
            <a:ext cx="309832" cy="1323526"/>
          </a:xfrm>
          <a:custGeom>
            <a:rect b="b" l="l" r="r" t="t"/>
            <a:pathLst>
              <a:path extrusionOk="0" h="38796" w="9082">
                <a:moveTo>
                  <a:pt x="4640" y="0"/>
                </a:moveTo>
                <a:cubicBezTo>
                  <a:pt x="4438" y="0"/>
                  <a:pt x="4236" y="134"/>
                  <a:pt x="4224" y="402"/>
                </a:cubicBezTo>
                <a:cubicBezTo>
                  <a:pt x="4212" y="866"/>
                  <a:pt x="4200" y="1331"/>
                  <a:pt x="4188" y="1807"/>
                </a:cubicBezTo>
                <a:cubicBezTo>
                  <a:pt x="3736" y="1200"/>
                  <a:pt x="3176" y="676"/>
                  <a:pt x="2533" y="271"/>
                </a:cubicBezTo>
                <a:cubicBezTo>
                  <a:pt x="2465" y="226"/>
                  <a:pt x="2396" y="206"/>
                  <a:pt x="2329" y="206"/>
                </a:cubicBezTo>
                <a:cubicBezTo>
                  <a:pt x="2008" y="206"/>
                  <a:pt x="1747" y="660"/>
                  <a:pt x="2033" y="926"/>
                </a:cubicBezTo>
                <a:cubicBezTo>
                  <a:pt x="2605" y="1450"/>
                  <a:pt x="3105" y="2045"/>
                  <a:pt x="3521" y="2700"/>
                </a:cubicBezTo>
                <a:cubicBezTo>
                  <a:pt x="3759" y="3081"/>
                  <a:pt x="3926" y="3510"/>
                  <a:pt x="4140" y="3914"/>
                </a:cubicBezTo>
                <a:cubicBezTo>
                  <a:pt x="4105" y="5367"/>
                  <a:pt x="4093" y="6808"/>
                  <a:pt x="4093" y="8260"/>
                </a:cubicBezTo>
                <a:cubicBezTo>
                  <a:pt x="3938" y="8070"/>
                  <a:pt x="3783" y="7867"/>
                  <a:pt x="3640" y="7677"/>
                </a:cubicBezTo>
                <a:cubicBezTo>
                  <a:pt x="3105" y="6950"/>
                  <a:pt x="2521" y="6248"/>
                  <a:pt x="1938" y="5534"/>
                </a:cubicBezTo>
                <a:cubicBezTo>
                  <a:pt x="1872" y="5453"/>
                  <a:pt x="1789" y="5418"/>
                  <a:pt x="1706" y="5418"/>
                </a:cubicBezTo>
                <a:cubicBezTo>
                  <a:pt x="1459" y="5418"/>
                  <a:pt x="1206" y="5719"/>
                  <a:pt x="1366" y="5986"/>
                </a:cubicBezTo>
                <a:cubicBezTo>
                  <a:pt x="1866" y="6772"/>
                  <a:pt x="2354" y="7558"/>
                  <a:pt x="2890" y="8320"/>
                </a:cubicBezTo>
                <a:cubicBezTo>
                  <a:pt x="3271" y="8867"/>
                  <a:pt x="3628" y="9522"/>
                  <a:pt x="4093" y="10046"/>
                </a:cubicBezTo>
                <a:cubicBezTo>
                  <a:pt x="4093" y="11058"/>
                  <a:pt x="4105" y="12070"/>
                  <a:pt x="4129" y="13082"/>
                </a:cubicBezTo>
                <a:cubicBezTo>
                  <a:pt x="3688" y="12761"/>
                  <a:pt x="3236" y="12475"/>
                  <a:pt x="2819" y="12142"/>
                </a:cubicBezTo>
                <a:cubicBezTo>
                  <a:pt x="2176" y="11606"/>
                  <a:pt x="1604" y="10975"/>
                  <a:pt x="890" y="10522"/>
                </a:cubicBezTo>
                <a:cubicBezTo>
                  <a:pt x="814" y="10476"/>
                  <a:pt x="737" y="10455"/>
                  <a:pt x="664" y="10455"/>
                </a:cubicBezTo>
                <a:cubicBezTo>
                  <a:pt x="343" y="10455"/>
                  <a:pt x="85" y="10844"/>
                  <a:pt x="259" y="11153"/>
                </a:cubicBezTo>
                <a:cubicBezTo>
                  <a:pt x="700" y="11963"/>
                  <a:pt x="1438" y="12606"/>
                  <a:pt x="2128" y="13213"/>
                </a:cubicBezTo>
                <a:cubicBezTo>
                  <a:pt x="2676" y="13701"/>
                  <a:pt x="3271" y="14261"/>
                  <a:pt x="3938" y="14618"/>
                </a:cubicBezTo>
                <a:cubicBezTo>
                  <a:pt x="3962" y="14785"/>
                  <a:pt x="4033" y="14951"/>
                  <a:pt x="4140" y="15071"/>
                </a:cubicBezTo>
                <a:cubicBezTo>
                  <a:pt x="4164" y="16261"/>
                  <a:pt x="4176" y="17452"/>
                  <a:pt x="4200" y="18642"/>
                </a:cubicBezTo>
                <a:cubicBezTo>
                  <a:pt x="3974" y="18523"/>
                  <a:pt x="3748" y="18416"/>
                  <a:pt x="3557" y="18297"/>
                </a:cubicBezTo>
                <a:cubicBezTo>
                  <a:pt x="2664" y="17726"/>
                  <a:pt x="1819" y="17071"/>
                  <a:pt x="1033" y="16356"/>
                </a:cubicBezTo>
                <a:cubicBezTo>
                  <a:pt x="929" y="16263"/>
                  <a:pt x="814" y="16223"/>
                  <a:pt x="705" y="16223"/>
                </a:cubicBezTo>
                <a:cubicBezTo>
                  <a:pt x="325" y="16223"/>
                  <a:pt x="1" y="16696"/>
                  <a:pt x="342" y="17047"/>
                </a:cubicBezTo>
                <a:cubicBezTo>
                  <a:pt x="1081" y="17809"/>
                  <a:pt x="1878" y="18500"/>
                  <a:pt x="2724" y="19131"/>
                </a:cubicBezTo>
                <a:cubicBezTo>
                  <a:pt x="3116" y="19416"/>
                  <a:pt x="3664" y="19893"/>
                  <a:pt x="4224" y="20119"/>
                </a:cubicBezTo>
                <a:lnTo>
                  <a:pt x="4248" y="21047"/>
                </a:lnTo>
                <a:cubicBezTo>
                  <a:pt x="3247" y="20571"/>
                  <a:pt x="2164" y="20190"/>
                  <a:pt x="1176" y="19797"/>
                </a:cubicBezTo>
                <a:cubicBezTo>
                  <a:pt x="1127" y="19778"/>
                  <a:pt x="1080" y="19769"/>
                  <a:pt x="1036" y="19769"/>
                </a:cubicBezTo>
                <a:cubicBezTo>
                  <a:pt x="683" y="19769"/>
                  <a:pt x="505" y="20348"/>
                  <a:pt x="854" y="20559"/>
                </a:cubicBezTo>
                <a:cubicBezTo>
                  <a:pt x="1950" y="21202"/>
                  <a:pt x="3093" y="21952"/>
                  <a:pt x="4283" y="22476"/>
                </a:cubicBezTo>
                <a:lnTo>
                  <a:pt x="4295" y="23155"/>
                </a:lnTo>
                <a:cubicBezTo>
                  <a:pt x="4331" y="25131"/>
                  <a:pt x="4367" y="27120"/>
                  <a:pt x="4402" y="29108"/>
                </a:cubicBezTo>
                <a:cubicBezTo>
                  <a:pt x="4438" y="30703"/>
                  <a:pt x="4510" y="32287"/>
                  <a:pt x="4581" y="33882"/>
                </a:cubicBezTo>
                <a:cubicBezTo>
                  <a:pt x="4640" y="35394"/>
                  <a:pt x="4629" y="36942"/>
                  <a:pt x="4867" y="38431"/>
                </a:cubicBezTo>
                <a:cubicBezTo>
                  <a:pt x="4907" y="38687"/>
                  <a:pt x="5079" y="38795"/>
                  <a:pt x="5270" y="38795"/>
                </a:cubicBezTo>
                <a:cubicBezTo>
                  <a:pt x="5529" y="38795"/>
                  <a:pt x="5821" y="38595"/>
                  <a:pt x="5855" y="38300"/>
                </a:cubicBezTo>
                <a:cubicBezTo>
                  <a:pt x="6034" y="36728"/>
                  <a:pt x="5914" y="35097"/>
                  <a:pt x="5914" y="33513"/>
                </a:cubicBezTo>
                <a:cubicBezTo>
                  <a:pt x="5903" y="31930"/>
                  <a:pt x="5903" y="30334"/>
                  <a:pt x="5867" y="28739"/>
                </a:cubicBezTo>
                <a:cubicBezTo>
                  <a:pt x="5819" y="26893"/>
                  <a:pt x="5783" y="25060"/>
                  <a:pt x="5748" y="23214"/>
                </a:cubicBezTo>
                <a:cubicBezTo>
                  <a:pt x="5748" y="23072"/>
                  <a:pt x="5748" y="22905"/>
                  <a:pt x="5736" y="22750"/>
                </a:cubicBezTo>
                <a:cubicBezTo>
                  <a:pt x="5807" y="22667"/>
                  <a:pt x="5855" y="22571"/>
                  <a:pt x="5879" y="22464"/>
                </a:cubicBezTo>
                <a:cubicBezTo>
                  <a:pt x="6248" y="22250"/>
                  <a:pt x="6617" y="22036"/>
                  <a:pt x="6986" y="21809"/>
                </a:cubicBezTo>
                <a:cubicBezTo>
                  <a:pt x="7355" y="21583"/>
                  <a:pt x="7950" y="21333"/>
                  <a:pt x="8117" y="20905"/>
                </a:cubicBezTo>
                <a:cubicBezTo>
                  <a:pt x="8141" y="20809"/>
                  <a:pt x="8105" y="20726"/>
                  <a:pt x="8022" y="20678"/>
                </a:cubicBezTo>
                <a:cubicBezTo>
                  <a:pt x="7898" y="20590"/>
                  <a:pt x="7740" y="20555"/>
                  <a:pt x="7570" y="20555"/>
                </a:cubicBezTo>
                <a:cubicBezTo>
                  <a:pt x="7169" y="20555"/>
                  <a:pt x="6695" y="20747"/>
                  <a:pt x="6403" y="20881"/>
                </a:cubicBezTo>
                <a:cubicBezTo>
                  <a:pt x="6141" y="20988"/>
                  <a:pt x="5914" y="21131"/>
                  <a:pt x="5700" y="21297"/>
                </a:cubicBezTo>
                <a:cubicBezTo>
                  <a:pt x="5700" y="21178"/>
                  <a:pt x="5700" y="21059"/>
                  <a:pt x="5688" y="20928"/>
                </a:cubicBezTo>
                <a:cubicBezTo>
                  <a:pt x="5724" y="20916"/>
                  <a:pt x="5760" y="20893"/>
                  <a:pt x="5795" y="20869"/>
                </a:cubicBezTo>
                <a:cubicBezTo>
                  <a:pt x="6450" y="20357"/>
                  <a:pt x="7010" y="19785"/>
                  <a:pt x="7629" y="19250"/>
                </a:cubicBezTo>
                <a:cubicBezTo>
                  <a:pt x="8105" y="18833"/>
                  <a:pt x="8891" y="18357"/>
                  <a:pt x="9034" y="17714"/>
                </a:cubicBezTo>
                <a:cubicBezTo>
                  <a:pt x="9082" y="17559"/>
                  <a:pt x="8962" y="17404"/>
                  <a:pt x="8808" y="17404"/>
                </a:cubicBezTo>
                <a:cubicBezTo>
                  <a:pt x="8771" y="17400"/>
                  <a:pt x="8734" y="17398"/>
                  <a:pt x="8696" y="17398"/>
                </a:cubicBezTo>
                <a:cubicBezTo>
                  <a:pt x="8027" y="17398"/>
                  <a:pt x="7329" y="18082"/>
                  <a:pt x="6867" y="18488"/>
                </a:cubicBezTo>
                <a:cubicBezTo>
                  <a:pt x="6426" y="18869"/>
                  <a:pt x="6022" y="19297"/>
                  <a:pt x="5664" y="19762"/>
                </a:cubicBezTo>
                <a:lnTo>
                  <a:pt x="5653" y="19333"/>
                </a:lnTo>
                <a:cubicBezTo>
                  <a:pt x="5617" y="17785"/>
                  <a:pt x="5593" y="16249"/>
                  <a:pt x="5557" y="14701"/>
                </a:cubicBezTo>
                <a:cubicBezTo>
                  <a:pt x="6034" y="14201"/>
                  <a:pt x="6474" y="13678"/>
                  <a:pt x="6903" y="13154"/>
                </a:cubicBezTo>
                <a:cubicBezTo>
                  <a:pt x="7450" y="12475"/>
                  <a:pt x="7867" y="11689"/>
                  <a:pt x="8415" y="11011"/>
                </a:cubicBezTo>
                <a:cubicBezTo>
                  <a:pt x="8653" y="10708"/>
                  <a:pt x="8419" y="10322"/>
                  <a:pt x="8125" y="10322"/>
                </a:cubicBezTo>
                <a:cubicBezTo>
                  <a:pt x="8037" y="10322"/>
                  <a:pt x="7943" y="10357"/>
                  <a:pt x="7855" y="10439"/>
                </a:cubicBezTo>
                <a:cubicBezTo>
                  <a:pt x="7224" y="11046"/>
                  <a:pt x="6510" y="11546"/>
                  <a:pt x="5891" y="12130"/>
                </a:cubicBezTo>
                <a:cubicBezTo>
                  <a:pt x="5760" y="12249"/>
                  <a:pt x="5641" y="12368"/>
                  <a:pt x="5522" y="12487"/>
                </a:cubicBezTo>
                <a:cubicBezTo>
                  <a:pt x="5498" y="11594"/>
                  <a:pt x="5474" y="10701"/>
                  <a:pt x="5450" y="9808"/>
                </a:cubicBezTo>
                <a:cubicBezTo>
                  <a:pt x="5533" y="9772"/>
                  <a:pt x="5593" y="9725"/>
                  <a:pt x="5641" y="9665"/>
                </a:cubicBezTo>
                <a:cubicBezTo>
                  <a:pt x="5998" y="9213"/>
                  <a:pt x="6284" y="8736"/>
                  <a:pt x="6617" y="8272"/>
                </a:cubicBezTo>
                <a:cubicBezTo>
                  <a:pt x="6938" y="7808"/>
                  <a:pt x="7319" y="7343"/>
                  <a:pt x="7629" y="6831"/>
                </a:cubicBezTo>
                <a:cubicBezTo>
                  <a:pt x="7835" y="6481"/>
                  <a:pt x="7541" y="6178"/>
                  <a:pt x="7220" y="6178"/>
                </a:cubicBezTo>
                <a:cubicBezTo>
                  <a:pt x="7116" y="6178"/>
                  <a:pt x="7008" y="6211"/>
                  <a:pt x="6915" y="6284"/>
                </a:cubicBezTo>
                <a:cubicBezTo>
                  <a:pt x="6331" y="6760"/>
                  <a:pt x="5819" y="7320"/>
                  <a:pt x="5402" y="7939"/>
                </a:cubicBezTo>
                <a:cubicBezTo>
                  <a:pt x="5355" y="6641"/>
                  <a:pt x="5307" y="5355"/>
                  <a:pt x="5248" y="4069"/>
                </a:cubicBezTo>
                <a:cubicBezTo>
                  <a:pt x="5510" y="3772"/>
                  <a:pt x="5724" y="3414"/>
                  <a:pt x="5938" y="3117"/>
                </a:cubicBezTo>
                <a:cubicBezTo>
                  <a:pt x="6272" y="2676"/>
                  <a:pt x="6569" y="2224"/>
                  <a:pt x="6831" y="1747"/>
                </a:cubicBezTo>
                <a:cubicBezTo>
                  <a:pt x="6992" y="1470"/>
                  <a:pt x="6764" y="1193"/>
                  <a:pt x="6509" y="1193"/>
                </a:cubicBezTo>
                <a:cubicBezTo>
                  <a:pt x="6424" y="1193"/>
                  <a:pt x="6337" y="1224"/>
                  <a:pt x="6260" y="1295"/>
                </a:cubicBezTo>
                <a:cubicBezTo>
                  <a:pt x="5867" y="1676"/>
                  <a:pt x="5510" y="2093"/>
                  <a:pt x="5176" y="2533"/>
                </a:cubicBezTo>
                <a:cubicBezTo>
                  <a:pt x="5141" y="1819"/>
                  <a:pt x="5105" y="1116"/>
                  <a:pt x="5057" y="402"/>
                </a:cubicBezTo>
                <a:cubicBezTo>
                  <a:pt x="5045" y="134"/>
                  <a:pt x="4843" y="0"/>
                  <a:pt x="4640" y="0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5" name="Google Shape;6975;p37"/>
          <p:cNvSpPr/>
          <p:nvPr/>
        </p:nvSpPr>
        <p:spPr>
          <a:xfrm>
            <a:off x="2116722" y="4786745"/>
            <a:ext cx="840423" cy="958529"/>
          </a:xfrm>
          <a:custGeom>
            <a:rect b="b" l="l" r="r" t="t"/>
            <a:pathLst>
              <a:path extrusionOk="0" h="28097" w="24635">
                <a:moveTo>
                  <a:pt x="10771" y="1"/>
                </a:moveTo>
                <a:cubicBezTo>
                  <a:pt x="10465" y="1"/>
                  <a:pt x="10159" y="77"/>
                  <a:pt x="9883" y="230"/>
                </a:cubicBezTo>
                <a:cubicBezTo>
                  <a:pt x="9752" y="254"/>
                  <a:pt x="9621" y="278"/>
                  <a:pt x="9490" y="337"/>
                </a:cubicBezTo>
                <a:cubicBezTo>
                  <a:pt x="8823" y="492"/>
                  <a:pt x="8311" y="1028"/>
                  <a:pt x="8180" y="1707"/>
                </a:cubicBezTo>
                <a:cubicBezTo>
                  <a:pt x="7597" y="4159"/>
                  <a:pt x="7014" y="6612"/>
                  <a:pt x="6430" y="9065"/>
                </a:cubicBezTo>
                <a:cubicBezTo>
                  <a:pt x="5954" y="10208"/>
                  <a:pt x="5490" y="11351"/>
                  <a:pt x="5025" y="12482"/>
                </a:cubicBezTo>
                <a:cubicBezTo>
                  <a:pt x="3454" y="16280"/>
                  <a:pt x="1906" y="20078"/>
                  <a:pt x="370" y="23888"/>
                </a:cubicBezTo>
                <a:cubicBezTo>
                  <a:pt x="1" y="24817"/>
                  <a:pt x="787" y="25876"/>
                  <a:pt x="1632" y="26126"/>
                </a:cubicBezTo>
                <a:cubicBezTo>
                  <a:pt x="5061" y="27126"/>
                  <a:pt x="8478" y="27817"/>
                  <a:pt x="12038" y="28031"/>
                </a:cubicBezTo>
                <a:lnTo>
                  <a:pt x="12026" y="27353"/>
                </a:lnTo>
                <a:cubicBezTo>
                  <a:pt x="10835" y="26817"/>
                  <a:pt x="9704" y="26079"/>
                  <a:pt x="8609" y="25436"/>
                </a:cubicBezTo>
                <a:cubicBezTo>
                  <a:pt x="8251" y="25225"/>
                  <a:pt x="8424" y="24642"/>
                  <a:pt x="8782" y="24642"/>
                </a:cubicBezTo>
                <a:cubicBezTo>
                  <a:pt x="8828" y="24642"/>
                  <a:pt x="8878" y="24652"/>
                  <a:pt x="8930" y="24674"/>
                </a:cubicBezTo>
                <a:cubicBezTo>
                  <a:pt x="9919" y="25067"/>
                  <a:pt x="10990" y="25448"/>
                  <a:pt x="11990" y="25924"/>
                </a:cubicBezTo>
                <a:lnTo>
                  <a:pt x="11978" y="24995"/>
                </a:lnTo>
                <a:cubicBezTo>
                  <a:pt x="11419" y="24769"/>
                  <a:pt x="10859" y="24293"/>
                  <a:pt x="10478" y="24007"/>
                </a:cubicBezTo>
                <a:cubicBezTo>
                  <a:pt x="9621" y="23376"/>
                  <a:pt x="8823" y="22685"/>
                  <a:pt x="8097" y="21923"/>
                </a:cubicBezTo>
                <a:cubicBezTo>
                  <a:pt x="7745" y="21581"/>
                  <a:pt x="8078" y="21101"/>
                  <a:pt x="8456" y="21101"/>
                </a:cubicBezTo>
                <a:cubicBezTo>
                  <a:pt x="8563" y="21101"/>
                  <a:pt x="8675" y="21140"/>
                  <a:pt x="8776" y="21233"/>
                </a:cubicBezTo>
                <a:cubicBezTo>
                  <a:pt x="9561" y="21947"/>
                  <a:pt x="10419" y="22602"/>
                  <a:pt x="11312" y="23174"/>
                </a:cubicBezTo>
                <a:cubicBezTo>
                  <a:pt x="11490" y="23293"/>
                  <a:pt x="11716" y="23400"/>
                  <a:pt x="11943" y="23519"/>
                </a:cubicBezTo>
                <a:cubicBezTo>
                  <a:pt x="11931" y="22328"/>
                  <a:pt x="11907" y="21138"/>
                  <a:pt x="11895" y="19947"/>
                </a:cubicBezTo>
                <a:cubicBezTo>
                  <a:pt x="11788" y="19828"/>
                  <a:pt x="11716" y="19673"/>
                  <a:pt x="11705" y="19518"/>
                </a:cubicBezTo>
                <a:cubicBezTo>
                  <a:pt x="11038" y="19149"/>
                  <a:pt x="10431" y="18590"/>
                  <a:pt x="9883" y="18102"/>
                </a:cubicBezTo>
                <a:cubicBezTo>
                  <a:pt x="9192" y="17494"/>
                  <a:pt x="8466" y="16863"/>
                  <a:pt x="8014" y="16054"/>
                </a:cubicBezTo>
                <a:cubicBezTo>
                  <a:pt x="7840" y="15735"/>
                  <a:pt x="8096" y="15354"/>
                  <a:pt x="8415" y="15354"/>
                </a:cubicBezTo>
                <a:cubicBezTo>
                  <a:pt x="8490" y="15354"/>
                  <a:pt x="8568" y="15375"/>
                  <a:pt x="8645" y="15423"/>
                </a:cubicBezTo>
                <a:cubicBezTo>
                  <a:pt x="9359" y="15863"/>
                  <a:pt x="9931" y="16494"/>
                  <a:pt x="10585" y="17030"/>
                </a:cubicBezTo>
                <a:cubicBezTo>
                  <a:pt x="10978" y="17363"/>
                  <a:pt x="11443" y="17661"/>
                  <a:pt x="11883" y="17971"/>
                </a:cubicBezTo>
                <a:cubicBezTo>
                  <a:pt x="11871" y="16959"/>
                  <a:pt x="11859" y="15947"/>
                  <a:pt x="11859" y="14935"/>
                </a:cubicBezTo>
                <a:cubicBezTo>
                  <a:pt x="11395" y="14423"/>
                  <a:pt x="11026" y="13756"/>
                  <a:pt x="10645" y="13208"/>
                </a:cubicBezTo>
                <a:cubicBezTo>
                  <a:pt x="10109" y="12446"/>
                  <a:pt x="9621" y="11660"/>
                  <a:pt x="9133" y="10874"/>
                </a:cubicBezTo>
                <a:cubicBezTo>
                  <a:pt x="8964" y="10616"/>
                  <a:pt x="9220" y="10319"/>
                  <a:pt x="9470" y="10319"/>
                </a:cubicBezTo>
                <a:cubicBezTo>
                  <a:pt x="9554" y="10319"/>
                  <a:pt x="9638" y="10353"/>
                  <a:pt x="9704" y="10434"/>
                </a:cubicBezTo>
                <a:cubicBezTo>
                  <a:pt x="10276" y="11136"/>
                  <a:pt x="10859" y="11839"/>
                  <a:pt x="11407" y="12565"/>
                </a:cubicBezTo>
                <a:cubicBezTo>
                  <a:pt x="11550" y="12768"/>
                  <a:pt x="11705" y="12958"/>
                  <a:pt x="11847" y="13149"/>
                </a:cubicBezTo>
                <a:cubicBezTo>
                  <a:pt x="11847" y="11708"/>
                  <a:pt x="11859" y="10255"/>
                  <a:pt x="11895" y="8803"/>
                </a:cubicBezTo>
                <a:cubicBezTo>
                  <a:pt x="11681" y="8410"/>
                  <a:pt x="11514" y="7969"/>
                  <a:pt x="11276" y="7588"/>
                </a:cubicBezTo>
                <a:cubicBezTo>
                  <a:pt x="10859" y="6945"/>
                  <a:pt x="10359" y="6350"/>
                  <a:pt x="9788" y="5814"/>
                </a:cubicBezTo>
                <a:cubicBezTo>
                  <a:pt x="9512" y="5548"/>
                  <a:pt x="9766" y="5095"/>
                  <a:pt x="10091" y="5095"/>
                </a:cubicBezTo>
                <a:cubicBezTo>
                  <a:pt x="10159" y="5095"/>
                  <a:pt x="10230" y="5114"/>
                  <a:pt x="10300" y="5160"/>
                </a:cubicBezTo>
                <a:cubicBezTo>
                  <a:pt x="10931" y="5576"/>
                  <a:pt x="11490" y="6088"/>
                  <a:pt x="11943" y="6695"/>
                </a:cubicBezTo>
                <a:cubicBezTo>
                  <a:pt x="11955" y="6231"/>
                  <a:pt x="11967" y="5767"/>
                  <a:pt x="11990" y="5290"/>
                </a:cubicBezTo>
                <a:cubicBezTo>
                  <a:pt x="11996" y="5024"/>
                  <a:pt x="12193" y="4893"/>
                  <a:pt x="12395" y="4893"/>
                </a:cubicBezTo>
                <a:cubicBezTo>
                  <a:pt x="12598" y="4893"/>
                  <a:pt x="12806" y="5027"/>
                  <a:pt x="12824" y="5290"/>
                </a:cubicBezTo>
                <a:cubicBezTo>
                  <a:pt x="12859" y="6005"/>
                  <a:pt x="12895" y="6707"/>
                  <a:pt x="12943" y="7422"/>
                </a:cubicBezTo>
                <a:cubicBezTo>
                  <a:pt x="13264" y="6981"/>
                  <a:pt x="13633" y="6576"/>
                  <a:pt x="14014" y="6195"/>
                </a:cubicBezTo>
                <a:cubicBezTo>
                  <a:pt x="14094" y="6119"/>
                  <a:pt x="14184" y="6087"/>
                  <a:pt x="14270" y="6087"/>
                </a:cubicBezTo>
                <a:cubicBezTo>
                  <a:pt x="14523" y="6087"/>
                  <a:pt x="14745" y="6361"/>
                  <a:pt x="14586" y="6636"/>
                </a:cubicBezTo>
                <a:cubicBezTo>
                  <a:pt x="14324" y="7124"/>
                  <a:pt x="14026" y="7576"/>
                  <a:pt x="13693" y="8005"/>
                </a:cubicBezTo>
                <a:cubicBezTo>
                  <a:pt x="13479" y="8303"/>
                  <a:pt x="13264" y="8660"/>
                  <a:pt x="13014" y="8958"/>
                </a:cubicBezTo>
                <a:cubicBezTo>
                  <a:pt x="13062" y="10243"/>
                  <a:pt x="13121" y="11541"/>
                  <a:pt x="13157" y="12827"/>
                </a:cubicBezTo>
                <a:cubicBezTo>
                  <a:pt x="13586" y="12208"/>
                  <a:pt x="14098" y="11648"/>
                  <a:pt x="14681" y="11184"/>
                </a:cubicBezTo>
                <a:cubicBezTo>
                  <a:pt x="14776" y="11110"/>
                  <a:pt x="14886" y="11077"/>
                  <a:pt x="14992" y="11077"/>
                </a:cubicBezTo>
                <a:cubicBezTo>
                  <a:pt x="15311" y="11077"/>
                  <a:pt x="15601" y="11372"/>
                  <a:pt x="15396" y="11720"/>
                </a:cubicBezTo>
                <a:cubicBezTo>
                  <a:pt x="15098" y="12232"/>
                  <a:pt x="14717" y="12672"/>
                  <a:pt x="14383" y="13160"/>
                </a:cubicBezTo>
                <a:cubicBezTo>
                  <a:pt x="14038" y="13637"/>
                  <a:pt x="13764" y="14101"/>
                  <a:pt x="13407" y="14554"/>
                </a:cubicBezTo>
                <a:cubicBezTo>
                  <a:pt x="13360" y="14613"/>
                  <a:pt x="13300" y="14673"/>
                  <a:pt x="13229" y="14708"/>
                </a:cubicBezTo>
                <a:cubicBezTo>
                  <a:pt x="13252" y="15601"/>
                  <a:pt x="13264" y="16494"/>
                  <a:pt x="13288" y="17387"/>
                </a:cubicBezTo>
                <a:cubicBezTo>
                  <a:pt x="13407" y="17256"/>
                  <a:pt x="13526" y="17137"/>
                  <a:pt x="13657" y="17030"/>
                </a:cubicBezTo>
                <a:cubicBezTo>
                  <a:pt x="14288" y="16435"/>
                  <a:pt x="14991" y="15935"/>
                  <a:pt x="15622" y="15339"/>
                </a:cubicBezTo>
                <a:cubicBezTo>
                  <a:pt x="15712" y="15252"/>
                  <a:pt x="15808" y="15215"/>
                  <a:pt x="15899" y="15215"/>
                </a:cubicBezTo>
                <a:cubicBezTo>
                  <a:pt x="16193" y="15215"/>
                  <a:pt x="16427" y="15599"/>
                  <a:pt x="16181" y="15899"/>
                </a:cubicBezTo>
                <a:cubicBezTo>
                  <a:pt x="15634" y="16589"/>
                  <a:pt x="15217" y="17363"/>
                  <a:pt x="14669" y="18042"/>
                </a:cubicBezTo>
                <a:cubicBezTo>
                  <a:pt x="14241" y="18566"/>
                  <a:pt x="13800" y="19090"/>
                  <a:pt x="13336" y="19590"/>
                </a:cubicBezTo>
                <a:cubicBezTo>
                  <a:pt x="13360" y="21138"/>
                  <a:pt x="13383" y="22685"/>
                  <a:pt x="13419" y="24233"/>
                </a:cubicBezTo>
                <a:lnTo>
                  <a:pt x="13431" y="24662"/>
                </a:lnTo>
                <a:cubicBezTo>
                  <a:pt x="13788" y="24186"/>
                  <a:pt x="14193" y="23769"/>
                  <a:pt x="14634" y="23376"/>
                </a:cubicBezTo>
                <a:cubicBezTo>
                  <a:pt x="15096" y="22970"/>
                  <a:pt x="15794" y="22286"/>
                  <a:pt x="16463" y="22286"/>
                </a:cubicBezTo>
                <a:cubicBezTo>
                  <a:pt x="16500" y="22286"/>
                  <a:pt x="16537" y="22288"/>
                  <a:pt x="16574" y="22293"/>
                </a:cubicBezTo>
                <a:cubicBezTo>
                  <a:pt x="16729" y="22304"/>
                  <a:pt x="16848" y="22447"/>
                  <a:pt x="16800" y="22602"/>
                </a:cubicBezTo>
                <a:cubicBezTo>
                  <a:pt x="16658" y="23257"/>
                  <a:pt x="15872" y="23721"/>
                  <a:pt x="15396" y="24138"/>
                </a:cubicBezTo>
                <a:cubicBezTo>
                  <a:pt x="14776" y="24674"/>
                  <a:pt x="14205" y="25257"/>
                  <a:pt x="13562" y="25757"/>
                </a:cubicBezTo>
                <a:cubicBezTo>
                  <a:pt x="13526" y="25781"/>
                  <a:pt x="13491" y="25805"/>
                  <a:pt x="13455" y="25817"/>
                </a:cubicBezTo>
                <a:cubicBezTo>
                  <a:pt x="13455" y="25948"/>
                  <a:pt x="13455" y="26067"/>
                  <a:pt x="13467" y="26198"/>
                </a:cubicBezTo>
                <a:cubicBezTo>
                  <a:pt x="13681" y="26031"/>
                  <a:pt x="13907" y="25888"/>
                  <a:pt x="14169" y="25769"/>
                </a:cubicBezTo>
                <a:cubicBezTo>
                  <a:pt x="14462" y="25636"/>
                  <a:pt x="14936" y="25443"/>
                  <a:pt x="15337" y="25443"/>
                </a:cubicBezTo>
                <a:cubicBezTo>
                  <a:pt x="15507" y="25443"/>
                  <a:pt x="15664" y="25478"/>
                  <a:pt x="15788" y="25567"/>
                </a:cubicBezTo>
                <a:cubicBezTo>
                  <a:pt x="15872" y="25614"/>
                  <a:pt x="15907" y="25710"/>
                  <a:pt x="15884" y="25793"/>
                </a:cubicBezTo>
                <a:cubicBezTo>
                  <a:pt x="15717" y="26234"/>
                  <a:pt x="15134" y="26460"/>
                  <a:pt x="14753" y="26698"/>
                </a:cubicBezTo>
                <a:cubicBezTo>
                  <a:pt x="14372" y="26936"/>
                  <a:pt x="14014" y="27150"/>
                  <a:pt x="13645" y="27353"/>
                </a:cubicBezTo>
                <a:cubicBezTo>
                  <a:pt x="13621" y="27448"/>
                  <a:pt x="13562" y="27543"/>
                  <a:pt x="13491" y="27627"/>
                </a:cubicBezTo>
                <a:cubicBezTo>
                  <a:pt x="13491" y="27769"/>
                  <a:pt x="13502" y="27936"/>
                  <a:pt x="13502" y="28091"/>
                </a:cubicBezTo>
                <a:cubicBezTo>
                  <a:pt x="13745" y="28095"/>
                  <a:pt x="13987" y="28096"/>
                  <a:pt x="14229" y="28096"/>
                </a:cubicBezTo>
                <a:cubicBezTo>
                  <a:pt x="17140" y="28096"/>
                  <a:pt x="20040" y="27832"/>
                  <a:pt x="22908" y="27293"/>
                </a:cubicBezTo>
                <a:cubicBezTo>
                  <a:pt x="24230" y="27055"/>
                  <a:pt x="24635" y="25424"/>
                  <a:pt x="24087" y="24376"/>
                </a:cubicBezTo>
                <a:cubicBezTo>
                  <a:pt x="20420" y="17340"/>
                  <a:pt x="16789" y="10243"/>
                  <a:pt x="14241" y="2707"/>
                </a:cubicBezTo>
                <a:cubicBezTo>
                  <a:pt x="14205" y="2457"/>
                  <a:pt x="14122" y="2219"/>
                  <a:pt x="14002" y="1992"/>
                </a:cubicBezTo>
                <a:cubicBezTo>
                  <a:pt x="13991" y="1933"/>
                  <a:pt x="13967" y="1873"/>
                  <a:pt x="13943" y="1802"/>
                </a:cubicBezTo>
                <a:cubicBezTo>
                  <a:pt x="13695" y="934"/>
                  <a:pt x="12892" y="344"/>
                  <a:pt x="11999" y="344"/>
                </a:cubicBezTo>
                <a:cubicBezTo>
                  <a:pt x="11949" y="344"/>
                  <a:pt x="11898" y="346"/>
                  <a:pt x="11847" y="349"/>
                </a:cubicBezTo>
                <a:cubicBezTo>
                  <a:pt x="11530" y="118"/>
                  <a:pt x="11151" y="1"/>
                  <a:pt x="10771" y="1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6" name="Google Shape;6976;p37"/>
          <p:cNvSpPr/>
          <p:nvPr/>
        </p:nvSpPr>
        <p:spPr>
          <a:xfrm>
            <a:off x="2381694" y="4953909"/>
            <a:ext cx="309832" cy="1323526"/>
          </a:xfrm>
          <a:custGeom>
            <a:rect b="b" l="l" r="r" t="t"/>
            <a:pathLst>
              <a:path extrusionOk="0" h="38796" w="9082">
                <a:moveTo>
                  <a:pt x="4640" y="1"/>
                </a:moveTo>
                <a:cubicBezTo>
                  <a:pt x="4438" y="1"/>
                  <a:pt x="4235" y="134"/>
                  <a:pt x="4223" y="402"/>
                </a:cubicBezTo>
                <a:cubicBezTo>
                  <a:pt x="4211" y="867"/>
                  <a:pt x="4200" y="1331"/>
                  <a:pt x="4188" y="1795"/>
                </a:cubicBezTo>
                <a:cubicBezTo>
                  <a:pt x="3735" y="1200"/>
                  <a:pt x="3176" y="676"/>
                  <a:pt x="2533" y="271"/>
                </a:cubicBezTo>
                <a:cubicBezTo>
                  <a:pt x="2464" y="226"/>
                  <a:pt x="2394" y="206"/>
                  <a:pt x="2326" y="206"/>
                </a:cubicBezTo>
                <a:cubicBezTo>
                  <a:pt x="2006" y="206"/>
                  <a:pt x="1748" y="651"/>
                  <a:pt x="2033" y="926"/>
                </a:cubicBezTo>
                <a:cubicBezTo>
                  <a:pt x="2604" y="1450"/>
                  <a:pt x="3104" y="2045"/>
                  <a:pt x="3521" y="2700"/>
                </a:cubicBezTo>
                <a:cubicBezTo>
                  <a:pt x="3759" y="3081"/>
                  <a:pt x="3926" y="3510"/>
                  <a:pt x="4140" y="3915"/>
                </a:cubicBezTo>
                <a:cubicBezTo>
                  <a:pt x="4104" y="5367"/>
                  <a:pt x="4092" y="6808"/>
                  <a:pt x="4092" y="8260"/>
                </a:cubicBezTo>
                <a:cubicBezTo>
                  <a:pt x="3938" y="8058"/>
                  <a:pt x="3783" y="7868"/>
                  <a:pt x="3640" y="7677"/>
                </a:cubicBezTo>
                <a:cubicBezTo>
                  <a:pt x="3104" y="6939"/>
                  <a:pt x="2521" y="6248"/>
                  <a:pt x="1937" y="5534"/>
                </a:cubicBezTo>
                <a:cubicBezTo>
                  <a:pt x="1871" y="5453"/>
                  <a:pt x="1789" y="5419"/>
                  <a:pt x="1705" y="5419"/>
                </a:cubicBezTo>
                <a:cubicBezTo>
                  <a:pt x="1458" y="5419"/>
                  <a:pt x="1206" y="5719"/>
                  <a:pt x="1366" y="5986"/>
                </a:cubicBezTo>
                <a:cubicBezTo>
                  <a:pt x="1866" y="6772"/>
                  <a:pt x="2354" y="7558"/>
                  <a:pt x="2890" y="8320"/>
                </a:cubicBezTo>
                <a:cubicBezTo>
                  <a:pt x="3271" y="8868"/>
                  <a:pt x="3628" y="9523"/>
                  <a:pt x="4092" y="10035"/>
                </a:cubicBezTo>
                <a:cubicBezTo>
                  <a:pt x="4092" y="11058"/>
                  <a:pt x="4104" y="12070"/>
                  <a:pt x="4128" y="13083"/>
                </a:cubicBezTo>
                <a:cubicBezTo>
                  <a:pt x="3688" y="12761"/>
                  <a:pt x="3235" y="12475"/>
                  <a:pt x="2818" y="12142"/>
                </a:cubicBezTo>
                <a:cubicBezTo>
                  <a:pt x="2175" y="11594"/>
                  <a:pt x="1604" y="10975"/>
                  <a:pt x="890" y="10523"/>
                </a:cubicBezTo>
                <a:cubicBezTo>
                  <a:pt x="814" y="10476"/>
                  <a:pt x="737" y="10455"/>
                  <a:pt x="663" y="10455"/>
                </a:cubicBezTo>
                <a:cubicBezTo>
                  <a:pt x="343" y="10455"/>
                  <a:pt x="84" y="10844"/>
                  <a:pt x="259" y="11154"/>
                </a:cubicBezTo>
                <a:cubicBezTo>
                  <a:pt x="699" y="11963"/>
                  <a:pt x="1437" y="12606"/>
                  <a:pt x="2128" y="13202"/>
                </a:cubicBezTo>
                <a:cubicBezTo>
                  <a:pt x="2676" y="13690"/>
                  <a:pt x="3271" y="14261"/>
                  <a:pt x="3938" y="14618"/>
                </a:cubicBezTo>
                <a:cubicBezTo>
                  <a:pt x="3961" y="14785"/>
                  <a:pt x="4033" y="14952"/>
                  <a:pt x="4140" y="15071"/>
                </a:cubicBezTo>
                <a:cubicBezTo>
                  <a:pt x="4164" y="16261"/>
                  <a:pt x="4176" y="17452"/>
                  <a:pt x="4200" y="18643"/>
                </a:cubicBezTo>
                <a:cubicBezTo>
                  <a:pt x="3973" y="18524"/>
                  <a:pt x="3747" y="18416"/>
                  <a:pt x="3557" y="18297"/>
                </a:cubicBezTo>
                <a:cubicBezTo>
                  <a:pt x="2664" y="17726"/>
                  <a:pt x="1818" y="17071"/>
                  <a:pt x="1032" y="16357"/>
                </a:cubicBezTo>
                <a:cubicBezTo>
                  <a:pt x="928" y="16263"/>
                  <a:pt x="814" y="16224"/>
                  <a:pt x="704" y="16224"/>
                </a:cubicBezTo>
                <a:cubicBezTo>
                  <a:pt x="325" y="16224"/>
                  <a:pt x="0" y="16696"/>
                  <a:pt x="342" y="17047"/>
                </a:cubicBezTo>
                <a:cubicBezTo>
                  <a:pt x="1080" y="17809"/>
                  <a:pt x="1878" y="18500"/>
                  <a:pt x="2723" y="19131"/>
                </a:cubicBezTo>
                <a:cubicBezTo>
                  <a:pt x="3116" y="19417"/>
                  <a:pt x="3664" y="19893"/>
                  <a:pt x="4223" y="20119"/>
                </a:cubicBezTo>
                <a:lnTo>
                  <a:pt x="4247" y="21048"/>
                </a:lnTo>
                <a:cubicBezTo>
                  <a:pt x="3247" y="20572"/>
                  <a:pt x="2164" y="20191"/>
                  <a:pt x="1175" y="19798"/>
                </a:cubicBezTo>
                <a:cubicBezTo>
                  <a:pt x="1124" y="19776"/>
                  <a:pt x="1076" y="19766"/>
                  <a:pt x="1030" y="19766"/>
                </a:cubicBezTo>
                <a:cubicBezTo>
                  <a:pt x="680" y="19766"/>
                  <a:pt x="506" y="20349"/>
                  <a:pt x="854" y="20560"/>
                </a:cubicBezTo>
                <a:cubicBezTo>
                  <a:pt x="1949" y="21203"/>
                  <a:pt x="3092" y="21941"/>
                  <a:pt x="4283" y="22477"/>
                </a:cubicBezTo>
                <a:lnTo>
                  <a:pt x="4295" y="23155"/>
                </a:lnTo>
                <a:cubicBezTo>
                  <a:pt x="4330" y="25132"/>
                  <a:pt x="4366" y="27120"/>
                  <a:pt x="4402" y="29108"/>
                </a:cubicBezTo>
                <a:cubicBezTo>
                  <a:pt x="4438" y="30704"/>
                  <a:pt x="4509" y="32287"/>
                  <a:pt x="4581" y="33883"/>
                </a:cubicBezTo>
                <a:cubicBezTo>
                  <a:pt x="4640" y="35395"/>
                  <a:pt x="4628" y="36931"/>
                  <a:pt x="4866" y="38431"/>
                </a:cubicBezTo>
                <a:cubicBezTo>
                  <a:pt x="4907" y="38688"/>
                  <a:pt x="5079" y="38795"/>
                  <a:pt x="5269" y="38795"/>
                </a:cubicBezTo>
                <a:cubicBezTo>
                  <a:pt x="5528" y="38795"/>
                  <a:pt x="5820" y="38595"/>
                  <a:pt x="5854" y="38300"/>
                </a:cubicBezTo>
                <a:cubicBezTo>
                  <a:pt x="6033" y="36728"/>
                  <a:pt x="5914" y="35097"/>
                  <a:pt x="5914" y="33514"/>
                </a:cubicBezTo>
                <a:cubicBezTo>
                  <a:pt x="5902" y="31930"/>
                  <a:pt x="5902" y="30335"/>
                  <a:pt x="5866" y="28739"/>
                </a:cubicBezTo>
                <a:cubicBezTo>
                  <a:pt x="5819" y="26894"/>
                  <a:pt x="5783" y="25060"/>
                  <a:pt x="5747" y="23215"/>
                </a:cubicBezTo>
                <a:cubicBezTo>
                  <a:pt x="5747" y="23060"/>
                  <a:pt x="5747" y="22905"/>
                  <a:pt x="5735" y="22750"/>
                </a:cubicBezTo>
                <a:cubicBezTo>
                  <a:pt x="5807" y="22667"/>
                  <a:pt x="5854" y="22572"/>
                  <a:pt x="5878" y="22465"/>
                </a:cubicBezTo>
                <a:cubicBezTo>
                  <a:pt x="6247" y="22250"/>
                  <a:pt x="6616" y="22036"/>
                  <a:pt x="6986" y="21810"/>
                </a:cubicBezTo>
                <a:cubicBezTo>
                  <a:pt x="7355" y="21572"/>
                  <a:pt x="7950" y="21334"/>
                  <a:pt x="8117" y="20905"/>
                </a:cubicBezTo>
                <a:cubicBezTo>
                  <a:pt x="8140" y="20810"/>
                  <a:pt x="8105" y="20726"/>
                  <a:pt x="8021" y="20679"/>
                </a:cubicBezTo>
                <a:cubicBezTo>
                  <a:pt x="7897" y="20590"/>
                  <a:pt x="7740" y="20555"/>
                  <a:pt x="7569" y="20555"/>
                </a:cubicBezTo>
                <a:cubicBezTo>
                  <a:pt x="7168" y="20555"/>
                  <a:pt x="6691" y="20747"/>
                  <a:pt x="6390" y="20881"/>
                </a:cubicBezTo>
                <a:cubicBezTo>
                  <a:pt x="6140" y="20988"/>
                  <a:pt x="5914" y="21131"/>
                  <a:pt x="5688" y="21298"/>
                </a:cubicBezTo>
                <a:cubicBezTo>
                  <a:pt x="5688" y="21179"/>
                  <a:pt x="5688" y="21060"/>
                  <a:pt x="5688" y="20929"/>
                </a:cubicBezTo>
                <a:cubicBezTo>
                  <a:pt x="5724" y="20917"/>
                  <a:pt x="5759" y="20893"/>
                  <a:pt x="5795" y="20869"/>
                </a:cubicBezTo>
                <a:cubicBezTo>
                  <a:pt x="6450" y="20357"/>
                  <a:pt x="7009" y="19786"/>
                  <a:pt x="7629" y="19250"/>
                </a:cubicBezTo>
                <a:cubicBezTo>
                  <a:pt x="8105" y="18833"/>
                  <a:pt x="8891" y="18357"/>
                  <a:pt x="9033" y="17714"/>
                </a:cubicBezTo>
                <a:cubicBezTo>
                  <a:pt x="9081" y="17559"/>
                  <a:pt x="8962" y="17404"/>
                  <a:pt x="8807" y="17404"/>
                </a:cubicBezTo>
                <a:cubicBezTo>
                  <a:pt x="8770" y="17400"/>
                  <a:pt x="8732" y="17398"/>
                  <a:pt x="8694" y="17398"/>
                </a:cubicBezTo>
                <a:cubicBezTo>
                  <a:pt x="8025" y="17398"/>
                  <a:pt x="7329" y="18071"/>
                  <a:pt x="6867" y="18488"/>
                </a:cubicBezTo>
                <a:cubicBezTo>
                  <a:pt x="6426" y="18869"/>
                  <a:pt x="6021" y="19298"/>
                  <a:pt x="5664" y="19762"/>
                </a:cubicBezTo>
                <a:lnTo>
                  <a:pt x="5652" y="19333"/>
                </a:lnTo>
                <a:cubicBezTo>
                  <a:pt x="5616" y="17785"/>
                  <a:pt x="5593" y="16250"/>
                  <a:pt x="5557" y="14702"/>
                </a:cubicBezTo>
                <a:cubicBezTo>
                  <a:pt x="6033" y="14202"/>
                  <a:pt x="6474" y="13666"/>
                  <a:pt x="6902" y="13154"/>
                </a:cubicBezTo>
                <a:cubicBezTo>
                  <a:pt x="7450" y="12475"/>
                  <a:pt x="7867" y="11689"/>
                  <a:pt x="8414" y="11011"/>
                </a:cubicBezTo>
                <a:cubicBezTo>
                  <a:pt x="8652" y="10709"/>
                  <a:pt x="8420" y="10317"/>
                  <a:pt x="8127" y="10317"/>
                </a:cubicBezTo>
                <a:cubicBezTo>
                  <a:pt x="8038" y="10317"/>
                  <a:pt x="7944" y="10353"/>
                  <a:pt x="7855" y="10439"/>
                </a:cubicBezTo>
                <a:cubicBezTo>
                  <a:pt x="7224" y="11047"/>
                  <a:pt x="6509" y="11547"/>
                  <a:pt x="5890" y="12130"/>
                </a:cubicBezTo>
                <a:cubicBezTo>
                  <a:pt x="5759" y="12249"/>
                  <a:pt x="5640" y="12368"/>
                  <a:pt x="5521" y="12487"/>
                </a:cubicBezTo>
                <a:cubicBezTo>
                  <a:pt x="5497" y="11594"/>
                  <a:pt x="5473" y="10701"/>
                  <a:pt x="5450" y="9808"/>
                </a:cubicBezTo>
                <a:cubicBezTo>
                  <a:pt x="5533" y="9773"/>
                  <a:pt x="5593" y="9725"/>
                  <a:pt x="5640" y="9665"/>
                </a:cubicBezTo>
                <a:cubicBezTo>
                  <a:pt x="5997" y="9213"/>
                  <a:pt x="6283" y="8725"/>
                  <a:pt x="6616" y="8260"/>
                </a:cubicBezTo>
                <a:cubicBezTo>
                  <a:pt x="6938" y="7796"/>
                  <a:pt x="7319" y="7344"/>
                  <a:pt x="7629" y="6832"/>
                </a:cubicBezTo>
                <a:cubicBezTo>
                  <a:pt x="7835" y="6482"/>
                  <a:pt x="7540" y="6179"/>
                  <a:pt x="7220" y="6179"/>
                </a:cubicBezTo>
                <a:cubicBezTo>
                  <a:pt x="7115" y="6179"/>
                  <a:pt x="7008" y="6211"/>
                  <a:pt x="6914" y="6284"/>
                </a:cubicBezTo>
                <a:cubicBezTo>
                  <a:pt x="6331" y="6760"/>
                  <a:pt x="5819" y="7320"/>
                  <a:pt x="5402" y="7939"/>
                </a:cubicBezTo>
                <a:cubicBezTo>
                  <a:pt x="5366" y="6641"/>
                  <a:pt x="5307" y="5355"/>
                  <a:pt x="5247" y="4069"/>
                </a:cubicBezTo>
                <a:cubicBezTo>
                  <a:pt x="5509" y="3772"/>
                  <a:pt x="5724" y="3415"/>
                  <a:pt x="5938" y="3117"/>
                </a:cubicBezTo>
                <a:cubicBezTo>
                  <a:pt x="6271" y="2676"/>
                  <a:pt x="6569" y="2224"/>
                  <a:pt x="6831" y="1748"/>
                </a:cubicBezTo>
                <a:cubicBezTo>
                  <a:pt x="6992" y="1471"/>
                  <a:pt x="6763" y="1194"/>
                  <a:pt x="6509" y="1194"/>
                </a:cubicBezTo>
                <a:cubicBezTo>
                  <a:pt x="6424" y="1194"/>
                  <a:pt x="6336" y="1224"/>
                  <a:pt x="6259" y="1295"/>
                </a:cubicBezTo>
                <a:cubicBezTo>
                  <a:pt x="5866" y="1676"/>
                  <a:pt x="5509" y="2093"/>
                  <a:pt x="5176" y="2522"/>
                </a:cubicBezTo>
                <a:cubicBezTo>
                  <a:pt x="5140" y="1819"/>
                  <a:pt x="5104" y="1105"/>
                  <a:pt x="5057" y="402"/>
                </a:cubicBezTo>
                <a:cubicBezTo>
                  <a:pt x="5045" y="134"/>
                  <a:pt x="4842" y="1"/>
                  <a:pt x="4640" y="1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7" name="Google Shape;6977;p37"/>
          <p:cNvSpPr/>
          <p:nvPr/>
        </p:nvSpPr>
        <p:spPr>
          <a:xfrm>
            <a:off x="347826" y="3548439"/>
            <a:ext cx="60929" cy="58507"/>
          </a:xfrm>
          <a:custGeom>
            <a:rect b="b" l="l" r="r" t="t"/>
            <a:pathLst>
              <a:path extrusionOk="0" h="1715" w="1786">
                <a:moveTo>
                  <a:pt x="976" y="0"/>
                </a:moveTo>
                <a:lnTo>
                  <a:pt x="774" y="24"/>
                </a:lnTo>
                <a:cubicBezTo>
                  <a:pt x="643" y="60"/>
                  <a:pt x="524" y="131"/>
                  <a:pt x="429" y="226"/>
                </a:cubicBezTo>
                <a:lnTo>
                  <a:pt x="262" y="357"/>
                </a:lnTo>
                <a:cubicBezTo>
                  <a:pt x="179" y="429"/>
                  <a:pt x="131" y="524"/>
                  <a:pt x="95" y="619"/>
                </a:cubicBezTo>
                <a:cubicBezTo>
                  <a:pt x="0" y="810"/>
                  <a:pt x="0" y="1036"/>
                  <a:pt x="95" y="1226"/>
                </a:cubicBezTo>
                <a:cubicBezTo>
                  <a:pt x="131" y="1322"/>
                  <a:pt x="179" y="1405"/>
                  <a:pt x="262" y="1476"/>
                </a:cubicBezTo>
                <a:lnTo>
                  <a:pt x="417" y="1607"/>
                </a:lnTo>
                <a:cubicBezTo>
                  <a:pt x="536" y="1667"/>
                  <a:pt x="679" y="1703"/>
                  <a:pt x="822" y="1715"/>
                </a:cubicBezTo>
                <a:lnTo>
                  <a:pt x="1024" y="1679"/>
                </a:lnTo>
                <a:cubicBezTo>
                  <a:pt x="1155" y="1643"/>
                  <a:pt x="1274" y="1572"/>
                  <a:pt x="1369" y="1476"/>
                </a:cubicBezTo>
                <a:lnTo>
                  <a:pt x="1357" y="1476"/>
                </a:lnTo>
                <a:lnTo>
                  <a:pt x="1512" y="1310"/>
                </a:lnTo>
                <a:cubicBezTo>
                  <a:pt x="1584" y="1238"/>
                  <a:pt x="1631" y="1155"/>
                  <a:pt x="1667" y="1060"/>
                </a:cubicBezTo>
                <a:cubicBezTo>
                  <a:pt x="1786" y="774"/>
                  <a:pt x="1726" y="441"/>
                  <a:pt x="1512" y="226"/>
                </a:cubicBezTo>
                <a:lnTo>
                  <a:pt x="1357" y="95"/>
                </a:lnTo>
                <a:cubicBezTo>
                  <a:pt x="1238" y="36"/>
                  <a:pt x="1107" y="0"/>
                  <a:pt x="976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8" name="Google Shape;6978;p37"/>
          <p:cNvSpPr/>
          <p:nvPr/>
        </p:nvSpPr>
        <p:spPr>
          <a:xfrm>
            <a:off x="819807" y="2996834"/>
            <a:ext cx="59326" cy="58507"/>
          </a:xfrm>
          <a:custGeom>
            <a:rect b="b" l="l" r="r" t="t"/>
            <a:pathLst>
              <a:path extrusionOk="0" h="1715" w="1739">
                <a:moveTo>
                  <a:pt x="976" y="0"/>
                </a:moveTo>
                <a:lnTo>
                  <a:pt x="774" y="24"/>
                </a:lnTo>
                <a:cubicBezTo>
                  <a:pt x="643" y="60"/>
                  <a:pt x="524" y="131"/>
                  <a:pt x="429" y="227"/>
                </a:cubicBezTo>
                <a:lnTo>
                  <a:pt x="262" y="369"/>
                </a:lnTo>
                <a:cubicBezTo>
                  <a:pt x="179" y="441"/>
                  <a:pt x="131" y="524"/>
                  <a:pt x="95" y="619"/>
                </a:cubicBezTo>
                <a:cubicBezTo>
                  <a:pt x="0" y="810"/>
                  <a:pt x="0" y="1036"/>
                  <a:pt x="95" y="1227"/>
                </a:cubicBezTo>
                <a:cubicBezTo>
                  <a:pt x="131" y="1334"/>
                  <a:pt x="179" y="1417"/>
                  <a:pt x="262" y="1489"/>
                </a:cubicBezTo>
                <a:lnTo>
                  <a:pt x="417" y="1608"/>
                </a:lnTo>
                <a:cubicBezTo>
                  <a:pt x="536" y="1679"/>
                  <a:pt x="679" y="1715"/>
                  <a:pt x="822" y="1715"/>
                </a:cubicBezTo>
                <a:lnTo>
                  <a:pt x="1024" y="1691"/>
                </a:lnTo>
                <a:cubicBezTo>
                  <a:pt x="1155" y="1655"/>
                  <a:pt x="1274" y="1584"/>
                  <a:pt x="1369" y="1489"/>
                </a:cubicBezTo>
                <a:lnTo>
                  <a:pt x="1369" y="1477"/>
                </a:lnTo>
                <a:lnTo>
                  <a:pt x="1512" y="1310"/>
                </a:lnTo>
                <a:cubicBezTo>
                  <a:pt x="1584" y="1239"/>
                  <a:pt x="1631" y="1155"/>
                  <a:pt x="1667" y="1060"/>
                </a:cubicBezTo>
                <a:cubicBezTo>
                  <a:pt x="1715" y="965"/>
                  <a:pt x="1738" y="870"/>
                  <a:pt x="1738" y="762"/>
                </a:cubicBezTo>
                <a:cubicBezTo>
                  <a:pt x="1726" y="560"/>
                  <a:pt x="1643" y="369"/>
                  <a:pt x="1512" y="227"/>
                </a:cubicBezTo>
                <a:lnTo>
                  <a:pt x="1357" y="108"/>
                </a:lnTo>
                <a:cubicBezTo>
                  <a:pt x="1238" y="36"/>
                  <a:pt x="1107" y="0"/>
                  <a:pt x="976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9" name="Google Shape;6979;p37"/>
          <p:cNvSpPr/>
          <p:nvPr/>
        </p:nvSpPr>
        <p:spPr>
          <a:xfrm>
            <a:off x="-139200" y="4626848"/>
            <a:ext cx="59326" cy="58507"/>
          </a:xfrm>
          <a:custGeom>
            <a:rect b="b" l="l" r="r" t="t"/>
            <a:pathLst>
              <a:path extrusionOk="0" h="1715" w="1739">
                <a:moveTo>
                  <a:pt x="953" y="0"/>
                </a:moveTo>
                <a:lnTo>
                  <a:pt x="751" y="24"/>
                </a:lnTo>
                <a:cubicBezTo>
                  <a:pt x="620" y="60"/>
                  <a:pt x="500" y="131"/>
                  <a:pt x="417" y="214"/>
                </a:cubicBezTo>
                <a:lnTo>
                  <a:pt x="239" y="369"/>
                </a:lnTo>
                <a:cubicBezTo>
                  <a:pt x="167" y="441"/>
                  <a:pt x="108" y="524"/>
                  <a:pt x="72" y="619"/>
                </a:cubicBezTo>
                <a:cubicBezTo>
                  <a:pt x="24" y="714"/>
                  <a:pt x="0" y="822"/>
                  <a:pt x="12" y="929"/>
                </a:cubicBezTo>
                <a:cubicBezTo>
                  <a:pt x="0" y="1024"/>
                  <a:pt x="24" y="1131"/>
                  <a:pt x="72" y="1226"/>
                </a:cubicBezTo>
                <a:cubicBezTo>
                  <a:pt x="108" y="1322"/>
                  <a:pt x="167" y="1405"/>
                  <a:pt x="239" y="1476"/>
                </a:cubicBezTo>
                <a:lnTo>
                  <a:pt x="405" y="1595"/>
                </a:lnTo>
                <a:cubicBezTo>
                  <a:pt x="524" y="1667"/>
                  <a:pt x="655" y="1703"/>
                  <a:pt x="798" y="1715"/>
                </a:cubicBezTo>
                <a:lnTo>
                  <a:pt x="1001" y="1679"/>
                </a:lnTo>
                <a:cubicBezTo>
                  <a:pt x="1132" y="1643"/>
                  <a:pt x="1262" y="1572"/>
                  <a:pt x="1358" y="1476"/>
                </a:cubicBezTo>
                <a:lnTo>
                  <a:pt x="1346" y="1476"/>
                </a:lnTo>
                <a:lnTo>
                  <a:pt x="1489" y="1310"/>
                </a:lnTo>
                <a:cubicBezTo>
                  <a:pt x="1560" y="1238"/>
                  <a:pt x="1620" y="1155"/>
                  <a:pt x="1643" y="1060"/>
                </a:cubicBezTo>
                <a:cubicBezTo>
                  <a:pt x="1739" y="869"/>
                  <a:pt x="1739" y="655"/>
                  <a:pt x="1643" y="464"/>
                </a:cubicBezTo>
                <a:cubicBezTo>
                  <a:pt x="1620" y="369"/>
                  <a:pt x="1560" y="286"/>
                  <a:pt x="1489" y="214"/>
                </a:cubicBezTo>
                <a:lnTo>
                  <a:pt x="1346" y="95"/>
                </a:lnTo>
                <a:cubicBezTo>
                  <a:pt x="1227" y="36"/>
                  <a:pt x="1084" y="0"/>
                  <a:pt x="95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0" name="Google Shape;6980;p37"/>
          <p:cNvSpPr/>
          <p:nvPr/>
        </p:nvSpPr>
        <p:spPr>
          <a:xfrm>
            <a:off x="271851" y="4870532"/>
            <a:ext cx="58917" cy="58541"/>
          </a:xfrm>
          <a:custGeom>
            <a:rect b="b" l="l" r="r" t="t"/>
            <a:pathLst>
              <a:path extrusionOk="0" h="1716" w="1727">
                <a:moveTo>
                  <a:pt x="965" y="1"/>
                </a:moveTo>
                <a:lnTo>
                  <a:pt x="763" y="25"/>
                </a:lnTo>
                <a:cubicBezTo>
                  <a:pt x="632" y="60"/>
                  <a:pt x="524" y="132"/>
                  <a:pt x="429" y="227"/>
                </a:cubicBezTo>
                <a:lnTo>
                  <a:pt x="251" y="370"/>
                </a:lnTo>
                <a:cubicBezTo>
                  <a:pt x="179" y="441"/>
                  <a:pt x="120" y="525"/>
                  <a:pt x="96" y="620"/>
                </a:cubicBezTo>
                <a:cubicBezTo>
                  <a:pt x="1" y="822"/>
                  <a:pt x="1" y="1037"/>
                  <a:pt x="96" y="1227"/>
                </a:cubicBezTo>
                <a:cubicBezTo>
                  <a:pt x="120" y="1334"/>
                  <a:pt x="179" y="1418"/>
                  <a:pt x="251" y="1489"/>
                </a:cubicBezTo>
                <a:lnTo>
                  <a:pt x="417" y="1608"/>
                </a:lnTo>
                <a:cubicBezTo>
                  <a:pt x="536" y="1680"/>
                  <a:pt x="667" y="1715"/>
                  <a:pt x="810" y="1715"/>
                </a:cubicBezTo>
                <a:lnTo>
                  <a:pt x="1024" y="1691"/>
                </a:lnTo>
                <a:cubicBezTo>
                  <a:pt x="1155" y="1656"/>
                  <a:pt x="1275" y="1584"/>
                  <a:pt x="1370" y="1489"/>
                </a:cubicBezTo>
                <a:lnTo>
                  <a:pt x="1358" y="1477"/>
                </a:lnTo>
                <a:cubicBezTo>
                  <a:pt x="1405" y="1430"/>
                  <a:pt x="1453" y="1370"/>
                  <a:pt x="1501" y="1310"/>
                </a:cubicBezTo>
                <a:cubicBezTo>
                  <a:pt x="1644" y="1156"/>
                  <a:pt x="1715" y="965"/>
                  <a:pt x="1727" y="763"/>
                </a:cubicBezTo>
                <a:cubicBezTo>
                  <a:pt x="1727" y="668"/>
                  <a:pt x="1715" y="560"/>
                  <a:pt x="1667" y="465"/>
                </a:cubicBezTo>
                <a:cubicBezTo>
                  <a:pt x="1632" y="370"/>
                  <a:pt x="1572" y="287"/>
                  <a:pt x="1501" y="227"/>
                </a:cubicBezTo>
                <a:lnTo>
                  <a:pt x="1358" y="96"/>
                </a:lnTo>
                <a:cubicBezTo>
                  <a:pt x="1239" y="37"/>
                  <a:pt x="1108" y="1"/>
                  <a:pt x="96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1" name="Google Shape;6981;p37"/>
          <p:cNvSpPr/>
          <p:nvPr/>
        </p:nvSpPr>
        <p:spPr>
          <a:xfrm>
            <a:off x="775116" y="5114249"/>
            <a:ext cx="58098" cy="58132"/>
          </a:xfrm>
          <a:custGeom>
            <a:rect b="b" l="l" r="r" t="t"/>
            <a:pathLst>
              <a:path extrusionOk="0" h="1704" w="1703">
                <a:moveTo>
                  <a:pt x="941" y="1"/>
                </a:moveTo>
                <a:lnTo>
                  <a:pt x="739" y="24"/>
                </a:lnTo>
                <a:cubicBezTo>
                  <a:pt x="608" y="60"/>
                  <a:pt x="500" y="131"/>
                  <a:pt x="405" y="227"/>
                </a:cubicBezTo>
                <a:lnTo>
                  <a:pt x="227" y="370"/>
                </a:lnTo>
                <a:cubicBezTo>
                  <a:pt x="155" y="441"/>
                  <a:pt x="96" y="524"/>
                  <a:pt x="72" y="620"/>
                </a:cubicBezTo>
                <a:cubicBezTo>
                  <a:pt x="24" y="715"/>
                  <a:pt x="0" y="822"/>
                  <a:pt x="0" y="917"/>
                </a:cubicBezTo>
                <a:cubicBezTo>
                  <a:pt x="0" y="1024"/>
                  <a:pt x="24" y="1132"/>
                  <a:pt x="72" y="1215"/>
                </a:cubicBezTo>
                <a:cubicBezTo>
                  <a:pt x="96" y="1322"/>
                  <a:pt x="155" y="1405"/>
                  <a:pt x="227" y="1477"/>
                </a:cubicBezTo>
                <a:lnTo>
                  <a:pt x="393" y="1596"/>
                </a:lnTo>
                <a:cubicBezTo>
                  <a:pt x="512" y="1667"/>
                  <a:pt x="643" y="1703"/>
                  <a:pt x="786" y="1703"/>
                </a:cubicBezTo>
                <a:lnTo>
                  <a:pt x="1001" y="1679"/>
                </a:lnTo>
                <a:cubicBezTo>
                  <a:pt x="1131" y="1644"/>
                  <a:pt x="1251" y="1572"/>
                  <a:pt x="1346" y="1477"/>
                </a:cubicBezTo>
                <a:lnTo>
                  <a:pt x="1334" y="1477"/>
                </a:lnTo>
                <a:lnTo>
                  <a:pt x="1477" y="1310"/>
                </a:lnTo>
                <a:cubicBezTo>
                  <a:pt x="1620" y="1155"/>
                  <a:pt x="1691" y="965"/>
                  <a:pt x="1703" y="763"/>
                </a:cubicBezTo>
                <a:cubicBezTo>
                  <a:pt x="1691" y="560"/>
                  <a:pt x="1620" y="370"/>
                  <a:pt x="1477" y="227"/>
                </a:cubicBezTo>
                <a:lnTo>
                  <a:pt x="1334" y="108"/>
                </a:lnTo>
                <a:cubicBezTo>
                  <a:pt x="1215" y="36"/>
                  <a:pt x="1084" y="1"/>
                  <a:pt x="941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2" name="Google Shape;6982;p37"/>
          <p:cNvSpPr/>
          <p:nvPr/>
        </p:nvSpPr>
        <p:spPr>
          <a:xfrm>
            <a:off x="-198492" y="3754289"/>
            <a:ext cx="58917" cy="58575"/>
          </a:xfrm>
          <a:custGeom>
            <a:rect b="b" l="l" r="r" t="t"/>
            <a:pathLst>
              <a:path extrusionOk="0" h="1717" w="1727">
                <a:moveTo>
                  <a:pt x="1009" y="1"/>
                </a:moveTo>
                <a:cubicBezTo>
                  <a:pt x="994" y="1"/>
                  <a:pt x="979" y="1"/>
                  <a:pt x="965" y="2"/>
                </a:cubicBezTo>
                <a:lnTo>
                  <a:pt x="762" y="26"/>
                </a:lnTo>
                <a:cubicBezTo>
                  <a:pt x="631" y="62"/>
                  <a:pt x="524" y="133"/>
                  <a:pt x="429" y="217"/>
                </a:cubicBezTo>
                <a:lnTo>
                  <a:pt x="250" y="372"/>
                </a:lnTo>
                <a:cubicBezTo>
                  <a:pt x="179" y="443"/>
                  <a:pt x="119" y="526"/>
                  <a:pt x="95" y="622"/>
                </a:cubicBezTo>
                <a:cubicBezTo>
                  <a:pt x="0" y="812"/>
                  <a:pt x="0" y="1038"/>
                  <a:pt x="95" y="1229"/>
                </a:cubicBezTo>
                <a:cubicBezTo>
                  <a:pt x="119" y="1324"/>
                  <a:pt x="179" y="1407"/>
                  <a:pt x="250" y="1479"/>
                </a:cubicBezTo>
                <a:lnTo>
                  <a:pt x="417" y="1610"/>
                </a:lnTo>
                <a:cubicBezTo>
                  <a:pt x="536" y="1681"/>
                  <a:pt x="667" y="1717"/>
                  <a:pt x="810" y="1717"/>
                </a:cubicBezTo>
                <a:lnTo>
                  <a:pt x="1024" y="1681"/>
                </a:lnTo>
                <a:cubicBezTo>
                  <a:pt x="1155" y="1646"/>
                  <a:pt x="1274" y="1574"/>
                  <a:pt x="1369" y="1479"/>
                </a:cubicBezTo>
                <a:lnTo>
                  <a:pt x="1357" y="1479"/>
                </a:lnTo>
                <a:cubicBezTo>
                  <a:pt x="1405" y="1419"/>
                  <a:pt x="1453" y="1372"/>
                  <a:pt x="1500" y="1312"/>
                </a:cubicBezTo>
                <a:cubicBezTo>
                  <a:pt x="1643" y="1157"/>
                  <a:pt x="1715" y="967"/>
                  <a:pt x="1727" y="764"/>
                </a:cubicBezTo>
                <a:cubicBezTo>
                  <a:pt x="1727" y="657"/>
                  <a:pt x="1703" y="562"/>
                  <a:pt x="1655" y="467"/>
                </a:cubicBezTo>
                <a:cubicBezTo>
                  <a:pt x="1631" y="372"/>
                  <a:pt x="1572" y="288"/>
                  <a:pt x="1500" y="217"/>
                </a:cubicBezTo>
                <a:lnTo>
                  <a:pt x="1357" y="98"/>
                </a:lnTo>
                <a:cubicBezTo>
                  <a:pt x="1251" y="44"/>
                  <a:pt x="1135" y="1"/>
                  <a:pt x="1009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3" name="Google Shape;6983;p37"/>
          <p:cNvSpPr/>
          <p:nvPr/>
        </p:nvSpPr>
        <p:spPr>
          <a:xfrm>
            <a:off x="713777" y="4017145"/>
            <a:ext cx="58917" cy="58951"/>
          </a:xfrm>
          <a:custGeom>
            <a:rect b="b" l="l" r="r" t="t"/>
            <a:pathLst>
              <a:path extrusionOk="0" h="1728" w="1727">
                <a:moveTo>
                  <a:pt x="965" y="1"/>
                </a:moveTo>
                <a:lnTo>
                  <a:pt x="763" y="37"/>
                </a:lnTo>
                <a:cubicBezTo>
                  <a:pt x="632" y="72"/>
                  <a:pt x="513" y="132"/>
                  <a:pt x="417" y="227"/>
                </a:cubicBezTo>
                <a:lnTo>
                  <a:pt x="251" y="382"/>
                </a:lnTo>
                <a:cubicBezTo>
                  <a:pt x="179" y="453"/>
                  <a:pt x="120" y="537"/>
                  <a:pt x="84" y="632"/>
                </a:cubicBezTo>
                <a:cubicBezTo>
                  <a:pt x="1" y="822"/>
                  <a:pt x="1" y="1049"/>
                  <a:pt x="84" y="1239"/>
                </a:cubicBezTo>
                <a:cubicBezTo>
                  <a:pt x="120" y="1334"/>
                  <a:pt x="179" y="1430"/>
                  <a:pt x="251" y="1489"/>
                </a:cubicBezTo>
                <a:lnTo>
                  <a:pt x="405" y="1620"/>
                </a:lnTo>
                <a:cubicBezTo>
                  <a:pt x="524" y="1691"/>
                  <a:pt x="667" y="1727"/>
                  <a:pt x="810" y="1727"/>
                </a:cubicBezTo>
                <a:lnTo>
                  <a:pt x="1013" y="1703"/>
                </a:lnTo>
                <a:cubicBezTo>
                  <a:pt x="1144" y="1656"/>
                  <a:pt x="1263" y="1596"/>
                  <a:pt x="1358" y="1489"/>
                </a:cubicBezTo>
                <a:lnTo>
                  <a:pt x="1346" y="1489"/>
                </a:lnTo>
                <a:lnTo>
                  <a:pt x="1501" y="1322"/>
                </a:lnTo>
                <a:cubicBezTo>
                  <a:pt x="1572" y="1251"/>
                  <a:pt x="1620" y="1168"/>
                  <a:pt x="1656" y="1072"/>
                </a:cubicBezTo>
                <a:cubicBezTo>
                  <a:pt x="1703" y="977"/>
                  <a:pt x="1727" y="882"/>
                  <a:pt x="1727" y="775"/>
                </a:cubicBezTo>
                <a:cubicBezTo>
                  <a:pt x="1715" y="572"/>
                  <a:pt x="1632" y="382"/>
                  <a:pt x="1501" y="227"/>
                </a:cubicBezTo>
                <a:lnTo>
                  <a:pt x="1346" y="108"/>
                </a:lnTo>
                <a:cubicBezTo>
                  <a:pt x="1227" y="37"/>
                  <a:pt x="1096" y="1"/>
                  <a:pt x="96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4" name="Google Shape;6984;p37"/>
          <p:cNvSpPr/>
          <p:nvPr/>
        </p:nvSpPr>
        <p:spPr>
          <a:xfrm>
            <a:off x="39938" y="3997086"/>
            <a:ext cx="59735" cy="54618"/>
          </a:xfrm>
          <a:custGeom>
            <a:rect b="b" l="l" r="r" t="t"/>
            <a:pathLst>
              <a:path extrusionOk="0" h="1601" w="1751">
                <a:moveTo>
                  <a:pt x="841" y="1"/>
                </a:moveTo>
                <a:cubicBezTo>
                  <a:pt x="788" y="1"/>
                  <a:pt x="736" y="6"/>
                  <a:pt x="684" y="17"/>
                </a:cubicBezTo>
                <a:lnTo>
                  <a:pt x="655" y="17"/>
                </a:lnTo>
                <a:cubicBezTo>
                  <a:pt x="405" y="17"/>
                  <a:pt x="167" y="184"/>
                  <a:pt x="60" y="422"/>
                </a:cubicBezTo>
                <a:cubicBezTo>
                  <a:pt x="24" y="529"/>
                  <a:pt x="0" y="636"/>
                  <a:pt x="24" y="755"/>
                </a:cubicBezTo>
                <a:cubicBezTo>
                  <a:pt x="24" y="815"/>
                  <a:pt x="36" y="875"/>
                  <a:pt x="60" y="922"/>
                </a:cubicBezTo>
                <a:cubicBezTo>
                  <a:pt x="87" y="977"/>
                  <a:pt x="114" y="1038"/>
                  <a:pt x="157" y="1085"/>
                </a:cubicBezTo>
                <a:lnTo>
                  <a:pt x="157" y="1085"/>
                </a:lnTo>
                <a:cubicBezTo>
                  <a:pt x="219" y="1216"/>
                  <a:pt x="320" y="1333"/>
                  <a:pt x="453" y="1410"/>
                </a:cubicBezTo>
                <a:lnTo>
                  <a:pt x="560" y="1494"/>
                </a:lnTo>
                <a:cubicBezTo>
                  <a:pt x="680" y="1566"/>
                  <a:pt x="817" y="1600"/>
                  <a:pt x="956" y="1600"/>
                </a:cubicBezTo>
                <a:cubicBezTo>
                  <a:pt x="1022" y="1600"/>
                  <a:pt x="1089" y="1592"/>
                  <a:pt x="1155" y="1577"/>
                </a:cubicBezTo>
                <a:cubicBezTo>
                  <a:pt x="1393" y="1517"/>
                  <a:pt x="1572" y="1351"/>
                  <a:pt x="1655" y="1125"/>
                </a:cubicBezTo>
                <a:cubicBezTo>
                  <a:pt x="1750" y="934"/>
                  <a:pt x="1750" y="720"/>
                  <a:pt x="1655" y="529"/>
                </a:cubicBezTo>
                <a:cubicBezTo>
                  <a:pt x="1572" y="315"/>
                  <a:pt x="1381" y="148"/>
                  <a:pt x="1155" y="89"/>
                </a:cubicBezTo>
                <a:lnTo>
                  <a:pt x="1167" y="65"/>
                </a:lnTo>
                <a:lnTo>
                  <a:pt x="1048" y="29"/>
                </a:lnTo>
                <a:cubicBezTo>
                  <a:pt x="979" y="10"/>
                  <a:pt x="910" y="1"/>
                  <a:pt x="841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5" name="Google Shape;6985;p37"/>
          <p:cNvSpPr/>
          <p:nvPr/>
        </p:nvSpPr>
        <p:spPr>
          <a:xfrm>
            <a:off x="31409" y="3513096"/>
            <a:ext cx="65398" cy="50797"/>
          </a:xfrm>
          <a:custGeom>
            <a:rect b="b" l="l" r="r" t="t"/>
            <a:pathLst>
              <a:path extrusionOk="0" h="1489" w="1917">
                <a:moveTo>
                  <a:pt x="953" y="0"/>
                </a:moveTo>
                <a:cubicBezTo>
                  <a:pt x="0" y="0"/>
                  <a:pt x="0" y="1488"/>
                  <a:pt x="953" y="1488"/>
                </a:cubicBezTo>
                <a:cubicBezTo>
                  <a:pt x="1905" y="1488"/>
                  <a:pt x="1917" y="0"/>
                  <a:pt x="95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6" name="Google Shape;6986;p37"/>
          <p:cNvSpPr/>
          <p:nvPr/>
        </p:nvSpPr>
        <p:spPr>
          <a:xfrm>
            <a:off x="-202177" y="3118692"/>
            <a:ext cx="65433" cy="50797"/>
          </a:xfrm>
          <a:custGeom>
            <a:rect b="b" l="l" r="r" t="t"/>
            <a:pathLst>
              <a:path extrusionOk="0" h="1489" w="1918">
                <a:moveTo>
                  <a:pt x="965" y="0"/>
                </a:moveTo>
                <a:cubicBezTo>
                  <a:pt x="1" y="0"/>
                  <a:pt x="1" y="1489"/>
                  <a:pt x="965" y="1489"/>
                </a:cubicBezTo>
                <a:cubicBezTo>
                  <a:pt x="1918" y="1489"/>
                  <a:pt x="1918" y="0"/>
                  <a:pt x="96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7" name="Google Shape;6987;p37"/>
          <p:cNvSpPr/>
          <p:nvPr/>
        </p:nvSpPr>
        <p:spPr>
          <a:xfrm>
            <a:off x="1457075" y="5134582"/>
            <a:ext cx="357491" cy="238839"/>
          </a:xfrm>
          <a:custGeom>
            <a:rect b="b" l="l" r="r" t="t"/>
            <a:pathLst>
              <a:path extrusionOk="0" h="7001" w="10479">
                <a:moveTo>
                  <a:pt x="5986" y="0"/>
                </a:moveTo>
                <a:cubicBezTo>
                  <a:pt x="5592" y="0"/>
                  <a:pt x="5184" y="212"/>
                  <a:pt x="4930" y="548"/>
                </a:cubicBezTo>
                <a:cubicBezTo>
                  <a:pt x="4573" y="1000"/>
                  <a:pt x="4299" y="1512"/>
                  <a:pt x="4121" y="2060"/>
                </a:cubicBezTo>
                <a:cubicBezTo>
                  <a:pt x="3620" y="2691"/>
                  <a:pt x="2989" y="3191"/>
                  <a:pt x="2263" y="3536"/>
                </a:cubicBezTo>
                <a:cubicBezTo>
                  <a:pt x="1477" y="3917"/>
                  <a:pt x="620" y="4334"/>
                  <a:pt x="287" y="5203"/>
                </a:cubicBezTo>
                <a:cubicBezTo>
                  <a:pt x="1" y="5941"/>
                  <a:pt x="144" y="6560"/>
                  <a:pt x="513" y="7001"/>
                </a:cubicBezTo>
                <a:cubicBezTo>
                  <a:pt x="513" y="6739"/>
                  <a:pt x="608" y="6477"/>
                  <a:pt x="787" y="6286"/>
                </a:cubicBezTo>
                <a:cubicBezTo>
                  <a:pt x="739" y="6155"/>
                  <a:pt x="787" y="6012"/>
                  <a:pt x="906" y="5929"/>
                </a:cubicBezTo>
                <a:cubicBezTo>
                  <a:pt x="2227" y="4881"/>
                  <a:pt x="4144" y="4048"/>
                  <a:pt x="5811" y="3703"/>
                </a:cubicBezTo>
                <a:cubicBezTo>
                  <a:pt x="6109" y="3640"/>
                  <a:pt x="6422" y="3605"/>
                  <a:pt x="6735" y="3605"/>
                </a:cubicBezTo>
                <a:cubicBezTo>
                  <a:pt x="7311" y="3605"/>
                  <a:pt x="7889" y="3723"/>
                  <a:pt x="8383" y="4000"/>
                </a:cubicBezTo>
                <a:cubicBezTo>
                  <a:pt x="9121" y="4012"/>
                  <a:pt x="9764" y="4596"/>
                  <a:pt x="10074" y="5370"/>
                </a:cubicBezTo>
                <a:cubicBezTo>
                  <a:pt x="10097" y="5429"/>
                  <a:pt x="10121" y="5489"/>
                  <a:pt x="10133" y="5548"/>
                </a:cubicBezTo>
                <a:cubicBezTo>
                  <a:pt x="10395" y="5298"/>
                  <a:pt x="10478" y="4917"/>
                  <a:pt x="10348" y="4584"/>
                </a:cubicBezTo>
                <a:cubicBezTo>
                  <a:pt x="10252" y="4334"/>
                  <a:pt x="10109" y="4107"/>
                  <a:pt x="9931" y="3905"/>
                </a:cubicBezTo>
                <a:cubicBezTo>
                  <a:pt x="9895" y="3834"/>
                  <a:pt x="9847" y="3762"/>
                  <a:pt x="9800" y="3691"/>
                </a:cubicBezTo>
                <a:cubicBezTo>
                  <a:pt x="9514" y="3274"/>
                  <a:pt x="9097" y="2964"/>
                  <a:pt x="8621" y="2798"/>
                </a:cubicBezTo>
                <a:cubicBezTo>
                  <a:pt x="8585" y="2762"/>
                  <a:pt x="8538" y="2714"/>
                  <a:pt x="8490" y="2679"/>
                </a:cubicBezTo>
                <a:cubicBezTo>
                  <a:pt x="7847" y="2048"/>
                  <a:pt x="7300" y="1333"/>
                  <a:pt x="6871" y="548"/>
                </a:cubicBezTo>
                <a:cubicBezTo>
                  <a:pt x="6665" y="163"/>
                  <a:pt x="6331" y="0"/>
                  <a:pt x="5986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8" name="Google Shape;6988;p37"/>
          <p:cNvSpPr/>
          <p:nvPr/>
        </p:nvSpPr>
        <p:spPr>
          <a:xfrm>
            <a:off x="1474542" y="5257430"/>
            <a:ext cx="331086" cy="150925"/>
          </a:xfrm>
          <a:custGeom>
            <a:rect b="b" l="l" r="r" t="t"/>
            <a:pathLst>
              <a:path extrusionOk="0" h="4424" w="9705">
                <a:moveTo>
                  <a:pt x="6205" y="0"/>
                </a:moveTo>
                <a:cubicBezTo>
                  <a:pt x="5898" y="0"/>
                  <a:pt x="5591" y="32"/>
                  <a:pt x="5299" y="90"/>
                </a:cubicBezTo>
                <a:cubicBezTo>
                  <a:pt x="3632" y="447"/>
                  <a:pt x="1715" y="1280"/>
                  <a:pt x="382" y="2328"/>
                </a:cubicBezTo>
                <a:cubicBezTo>
                  <a:pt x="275" y="2411"/>
                  <a:pt x="227" y="2554"/>
                  <a:pt x="275" y="2685"/>
                </a:cubicBezTo>
                <a:cubicBezTo>
                  <a:pt x="96" y="2876"/>
                  <a:pt x="1" y="3138"/>
                  <a:pt x="1" y="3400"/>
                </a:cubicBezTo>
                <a:cubicBezTo>
                  <a:pt x="1" y="3912"/>
                  <a:pt x="358" y="4424"/>
                  <a:pt x="989" y="4424"/>
                </a:cubicBezTo>
                <a:cubicBezTo>
                  <a:pt x="2204" y="4412"/>
                  <a:pt x="3418" y="4316"/>
                  <a:pt x="4621" y="4138"/>
                </a:cubicBezTo>
                <a:cubicBezTo>
                  <a:pt x="4502" y="3364"/>
                  <a:pt x="4502" y="2578"/>
                  <a:pt x="4609" y="1792"/>
                </a:cubicBezTo>
                <a:cubicBezTo>
                  <a:pt x="4648" y="1511"/>
                  <a:pt x="4899" y="1374"/>
                  <a:pt x="5154" y="1374"/>
                </a:cubicBezTo>
                <a:cubicBezTo>
                  <a:pt x="5365" y="1374"/>
                  <a:pt x="5578" y="1467"/>
                  <a:pt x="5680" y="1649"/>
                </a:cubicBezTo>
                <a:cubicBezTo>
                  <a:pt x="6026" y="2328"/>
                  <a:pt x="6287" y="3043"/>
                  <a:pt x="6430" y="3793"/>
                </a:cubicBezTo>
                <a:cubicBezTo>
                  <a:pt x="6930" y="3685"/>
                  <a:pt x="7419" y="3566"/>
                  <a:pt x="7907" y="3424"/>
                </a:cubicBezTo>
                <a:cubicBezTo>
                  <a:pt x="8026" y="3400"/>
                  <a:pt x="8145" y="3364"/>
                  <a:pt x="8252" y="3316"/>
                </a:cubicBezTo>
                <a:cubicBezTo>
                  <a:pt x="8419" y="3269"/>
                  <a:pt x="8597" y="3221"/>
                  <a:pt x="8764" y="3173"/>
                </a:cubicBezTo>
                <a:cubicBezTo>
                  <a:pt x="9252" y="3007"/>
                  <a:pt x="9705" y="2483"/>
                  <a:pt x="9609" y="1935"/>
                </a:cubicBezTo>
                <a:cubicBezTo>
                  <a:pt x="9597" y="1876"/>
                  <a:pt x="9585" y="1816"/>
                  <a:pt x="9562" y="1769"/>
                </a:cubicBezTo>
                <a:cubicBezTo>
                  <a:pt x="9252" y="983"/>
                  <a:pt x="8609" y="399"/>
                  <a:pt x="7871" y="387"/>
                </a:cubicBezTo>
                <a:cubicBezTo>
                  <a:pt x="7372" y="115"/>
                  <a:pt x="6787" y="0"/>
                  <a:pt x="620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9" name="Google Shape;6989;p37"/>
          <p:cNvSpPr/>
          <p:nvPr/>
        </p:nvSpPr>
        <p:spPr>
          <a:xfrm>
            <a:off x="1628093" y="5304509"/>
            <a:ext cx="110123" cy="343845"/>
          </a:xfrm>
          <a:custGeom>
            <a:rect b="b" l="l" r="r" t="t"/>
            <a:pathLst>
              <a:path extrusionOk="0" h="10079" w="3228">
                <a:moveTo>
                  <a:pt x="657" y="1"/>
                </a:moveTo>
                <a:cubicBezTo>
                  <a:pt x="400" y="1"/>
                  <a:pt x="147" y="142"/>
                  <a:pt x="108" y="424"/>
                </a:cubicBezTo>
                <a:cubicBezTo>
                  <a:pt x="1" y="1210"/>
                  <a:pt x="12" y="1996"/>
                  <a:pt x="120" y="2770"/>
                </a:cubicBezTo>
                <a:cubicBezTo>
                  <a:pt x="239" y="3663"/>
                  <a:pt x="417" y="4544"/>
                  <a:pt x="560" y="5401"/>
                </a:cubicBezTo>
                <a:cubicBezTo>
                  <a:pt x="691" y="6223"/>
                  <a:pt x="834" y="7044"/>
                  <a:pt x="977" y="7866"/>
                </a:cubicBezTo>
                <a:cubicBezTo>
                  <a:pt x="1120" y="8735"/>
                  <a:pt x="1120" y="9413"/>
                  <a:pt x="1846" y="9973"/>
                </a:cubicBezTo>
                <a:cubicBezTo>
                  <a:pt x="1942" y="10047"/>
                  <a:pt x="2052" y="10078"/>
                  <a:pt x="2165" y="10078"/>
                </a:cubicBezTo>
                <a:cubicBezTo>
                  <a:pt x="2416" y="10078"/>
                  <a:pt x="2679" y="9920"/>
                  <a:pt x="2810" y="9723"/>
                </a:cubicBezTo>
                <a:cubicBezTo>
                  <a:pt x="3227" y="9068"/>
                  <a:pt x="3001" y="8437"/>
                  <a:pt x="2882" y="7711"/>
                </a:cubicBezTo>
                <a:cubicBezTo>
                  <a:pt x="2727" y="6830"/>
                  <a:pt x="2584" y="5949"/>
                  <a:pt x="2417" y="5080"/>
                </a:cubicBezTo>
                <a:cubicBezTo>
                  <a:pt x="2251" y="4234"/>
                  <a:pt x="2132" y="3317"/>
                  <a:pt x="1941" y="2436"/>
                </a:cubicBezTo>
                <a:cubicBezTo>
                  <a:pt x="1786" y="1686"/>
                  <a:pt x="1536" y="960"/>
                  <a:pt x="1179" y="281"/>
                </a:cubicBezTo>
                <a:cubicBezTo>
                  <a:pt x="1078" y="94"/>
                  <a:pt x="866" y="1"/>
                  <a:pt x="657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0" name="Google Shape;6990;p37"/>
          <p:cNvSpPr/>
          <p:nvPr/>
        </p:nvSpPr>
        <p:spPr>
          <a:xfrm>
            <a:off x="1951810" y="4484657"/>
            <a:ext cx="59360" cy="58541"/>
          </a:xfrm>
          <a:custGeom>
            <a:rect b="b" l="l" r="r" t="t"/>
            <a:pathLst>
              <a:path extrusionOk="0" h="1716" w="1740">
                <a:moveTo>
                  <a:pt x="977" y="1"/>
                </a:moveTo>
                <a:lnTo>
                  <a:pt x="775" y="25"/>
                </a:lnTo>
                <a:cubicBezTo>
                  <a:pt x="644" y="60"/>
                  <a:pt x="525" y="132"/>
                  <a:pt x="429" y="227"/>
                </a:cubicBezTo>
                <a:lnTo>
                  <a:pt x="263" y="370"/>
                </a:lnTo>
                <a:cubicBezTo>
                  <a:pt x="179" y="441"/>
                  <a:pt x="132" y="525"/>
                  <a:pt x="96" y="620"/>
                </a:cubicBezTo>
                <a:cubicBezTo>
                  <a:pt x="1" y="810"/>
                  <a:pt x="1" y="1037"/>
                  <a:pt x="96" y="1227"/>
                </a:cubicBezTo>
                <a:cubicBezTo>
                  <a:pt x="132" y="1334"/>
                  <a:pt x="179" y="1418"/>
                  <a:pt x="263" y="1489"/>
                </a:cubicBezTo>
                <a:lnTo>
                  <a:pt x="418" y="1608"/>
                </a:lnTo>
                <a:cubicBezTo>
                  <a:pt x="537" y="1680"/>
                  <a:pt x="679" y="1715"/>
                  <a:pt x="822" y="1715"/>
                </a:cubicBezTo>
                <a:lnTo>
                  <a:pt x="1025" y="1692"/>
                </a:lnTo>
                <a:cubicBezTo>
                  <a:pt x="1156" y="1656"/>
                  <a:pt x="1275" y="1584"/>
                  <a:pt x="1370" y="1489"/>
                </a:cubicBezTo>
                <a:lnTo>
                  <a:pt x="1358" y="1477"/>
                </a:lnTo>
                <a:lnTo>
                  <a:pt x="1513" y="1311"/>
                </a:lnTo>
                <a:cubicBezTo>
                  <a:pt x="1644" y="1156"/>
                  <a:pt x="1727" y="965"/>
                  <a:pt x="1739" y="763"/>
                </a:cubicBezTo>
                <a:cubicBezTo>
                  <a:pt x="1727" y="560"/>
                  <a:pt x="1644" y="370"/>
                  <a:pt x="1513" y="227"/>
                </a:cubicBezTo>
                <a:lnTo>
                  <a:pt x="1358" y="108"/>
                </a:lnTo>
                <a:cubicBezTo>
                  <a:pt x="1239" y="37"/>
                  <a:pt x="1108" y="1"/>
                  <a:pt x="977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1" name="Google Shape;6991;p37"/>
          <p:cNvSpPr/>
          <p:nvPr/>
        </p:nvSpPr>
        <p:spPr>
          <a:xfrm>
            <a:off x="3243882" y="5032203"/>
            <a:ext cx="60554" cy="58507"/>
          </a:xfrm>
          <a:custGeom>
            <a:rect b="b" l="l" r="r" t="t"/>
            <a:pathLst>
              <a:path extrusionOk="0" h="1715" w="1775">
                <a:moveTo>
                  <a:pt x="1013" y="0"/>
                </a:moveTo>
                <a:lnTo>
                  <a:pt x="810" y="24"/>
                </a:lnTo>
                <a:cubicBezTo>
                  <a:pt x="679" y="60"/>
                  <a:pt x="560" y="131"/>
                  <a:pt x="477" y="227"/>
                </a:cubicBezTo>
                <a:lnTo>
                  <a:pt x="298" y="370"/>
                </a:lnTo>
                <a:cubicBezTo>
                  <a:pt x="1" y="679"/>
                  <a:pt x="1" y="1167"/>
                  <a:pt x="298" y="1489"/>
                </a:cubicBezTo>
                <a:lnTo>
                  <a:pt x="453" y="1608"/>
                </a:lnTo>
                <a:cubicBezTo>
                  <a:pt x="572" y="1679"/>
                  <a:pt x="715" y="1715"/>
                  <a:pt x="858" y="1715"/>
                </a:cubicBezTo>
                <a:lnTo>
                  <a:pt x="1060" y="1691"/>
                </a:lnTo>
                <a:cubicBezTo>
                  <a:pt x="1191" y="1655"/>
                  <a:pt x="1310" y="1584"/>
                  <a:pt x="1417" y="1489"/>
                </a:cubicBezTo>
                <a:lnTo>
                  <a:pt x="1406" y="1489"/>
                </a:lnTo>
                <a:cubicBezTo>
                  <a:pt x="1453" y="1429"/>
                  <a:pt x="1501" y="1370"/>
                  <a:pt x="1548" y="1310"/>
                </a:cubicBezTo>
                <a:cubicBezTo>
                  <a:pt x="1620" y="1239"/>
                  <a:pt x="1679" y="1155"/>
                  <a:pt x="1703" y="1060"/>
                </a:cubicBezTo>
                <a:cubicBezTo>
                  <a:pt x="1751" y="977"/>
                  <a:pt x="1775" y="870"/>
                  <a:pt x="1775" y="762"/>
                </a:cubicBezTo>
                <a:cubicBezTo>
                  <a:pt x="1775" y="667"/>
                  <a:pt x="1751" y="560"/>
                  <a:pt x="1703" y="465"/>
                </a:cubicBezTo>
                <a:cubicBezTo>
                  <a:pt x="1679" y="370"/>
                  <a:pt x="1620" y="286"/>
                  <a:pt x="1548" y="227"/>
                </a:cubicBezTo>
                <a:lnTo>
                  <a:pt x="1394" y="96"/>
                </a:lnTo>
                <a:cubicBezTo>
                  <a:pt x="1286" y="36"/>
                  <a:pt x="1144" y="0"/>
                  <a:pt x="101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2" name="Google Shape;6992;p37"/>
          <p:cNvSpPr/>
          <p:nvPr/>
        </p:nvSpPr>
        <p:spPr>
          <a:xfrm>
            <a:off x="3471361" y="4315276"/>
            <a:ext cx="60145" cy="58132"/>
          </a:xfrm>
          <a:custGeom>
            <a:rect b="b" l="l" r="r" t="t"/>
            <a:pathLst>
              <a:path extrusionOk="0" h="1704" w="1763">
                <a:moveTo>
                  <a:pt x="941" y="1"/>
                </a:moveTo>
                <a:lnTo>
                  <a:pt x="738" y="25"/>
                </a:lnTo>
                <a:cubicBezTo>
                  <a:pt x="607" y="61"/>
                  <a:pt x="500" y="132"/>
                  <a:pt x="405" y="227"/>
                </a:cubicBezTo>
                <a:lnTo>
                  <a:pt x="226" y="370"/>
                </a:lnTo>
                <a:cubicBezTo>
                  <a:pt x="155" y="442"/>
                  <a:pt x="95" y="525"/>
                  <a:pt x="72" y="632"/>
                </a:cubicBezTo>
                <a:cubicBezTo>
                  <a:pt x="24" y="715"/>
                  <a:pt x="0" y="823"/>
                  <a:pt x="0" y="930"/>
                </a:cubicBezTo>
                <a:cubicBezTo>
                  <a:pt x="0" y="1025"/>
                  <a:pt x="24" y="1132"/>
                  <a:pt x="72" y="1227"/>
                </a:cubicBezTo>
                <a:cubicBezTo>
                  <a:pt x="95" y="1323"/>
                  <a:pt x="155" y="1406"/>
                  <a:pt x="226" y="1477"/>
                </a:cubicBezTo>
                <a:lnTo>
                  <a:pt x="393" y="1596"/>
                </a:lnTo>
                <a:cubicBezTo>
                  <a:pt x="512" y="1668"/>
                  <a:pt x="643" y="1704"/>
                  <a:pt x="786" y="1704"/>
                </a:cubicBezTo>
                <a:lnTo>
                  <a:pt x="1000" y="1680"/>
                </a:lnTo>
                <a:cubicBezTo>
                  <a:pt x="1126" y="1645"/>
                  <a:pt x="1241" y="1578"/>
                  <a:pt x="1334" y="1488"/>
                </a:cubicBezTo>
                <a:lnTo>
                  <a:pt x="1334" y="1488"/>
                </a:lnTo>
                <a:lnTo>
                  <a:pt x="1334" y="1489"/>
                </a:lnTo>
                <a:lnTo>
                  <a:pt x="1345" y="1477"/>
                </a:lnTo>
                <a:lnTo>
                  <a:pt x="1345" y="1477"/>
                </a:lnTo>
                <a:cubicBezTo>
                  <a:pt x="1342" y="1481"/>
                  <a:pt x="1338" y="1485"/>
                  <a:pt x="1334" y="1488"/>
                </a:cubicBezTo>
                <a:lnTo>
                  <a:pt x="1334" y="1488"/>
                </a:lnTo>
                <a:lnTo>
                  <a:pt x="1476" y="1311"/>
                </a:lnTo>
                <a:cubicBezTo>
                  <a:pt x="1762" y="1001"/>
                  <a:pt x="1762" y="525"/>
                  <a:pt x="1476" y="227"/>
                </a:cubicBezTo>
                <a:lnTo>
                  <a:pt x="1334" y="108"/>
                </a:lnTo>
                <a:cubicBezTo>
                  <a:pt x="1215" y="37"/>
                  <a:pt x="1084" y="1"/>
                  <a:pt x="941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3" name="Google Shape;6993;p37"/>
          <p:cNvSpPr/>
          <p:nvPr/>
        </p:nvSpPr>
        <p:spPr>
          <a:xfrm>
            <a:off x="1958736" y="5073618"/>
            <a:ext cx="59735" cy="58541"/>
          </a:xfrm>
          <a:custGeom>
            <a:rect b="b" l="l" r="r" t="t"/>
            <a:pathLst>
              <a:path extrusionOk="0" h="1716" w="1751">
                <a:moveTo>
                  <a:pt x="965" y="1"/>
                </a:moveTo>
                <a:lnTo>
                  <a:pt x="762" y="25"/>
                </a:lnTo>
                <a:cubicBezTo>
                  <a:pt x="643" y="60"/>
                  <a:pt x="524" y="132"/>
                  <a:pt x="429" y="227"/>
                </a:cubicBezTo>
                <a:lnTo>
                  <a:pt x="250" y="370"/>
                </a:lnTo>
                <a:cubicBezTo>
                  <a:pt x="179" y="441"/>
                  <a:pt x="119" y="525"/>
                  <a:pt x="95" y="620"/>
                </a:cubicBezTo>
                <a:cubicBezTo>
                  <a:pt x="0" y="811"/>
                  <a:pt x="0" y="1037"/>
                  <a:pt x="95" y="1227"/>
                </a:cubicBezTo>
                <a:cubicBezTo>
                  <a:pt x="119" y="1322"/>
                  <a:pt x="179" y="1418"/>
                  <a:pt x="250" y="1489"/>
                </a:cubicBezTo>
                <a:lnTo>
                  <a:pt x="417" y="1608"/>
                </a:lnTo>
                <a:cubicBezTo>
                  <a:pt x="536" y="1680"/>
                  <a:pt x="667" y="1715"/>
                  <a:pt x="810" y="1715"/>
                </a:cubicBezTo>
                <a:lnTo>
                  <a:pt x="1024" y="1692"/>
                </a:lnTo>
                <a:cubicBezTo>
                  <a:pt x="1155" y="1656"/>
                  <a:pt x="1274" y="1584"/>
                  <a:pt x="1369" y="1489"/>
                </a:cubicBezTo>
                <a:lnTo>
                  <a:pt x="1358" y="1489"/>
                </a:lnTo>
                <a:lnTo>
                  <a:pt x="1500" y="1311"/>
                </a:lnTo>
                <a:cubicBezTo>
                  <a:pt x="1572" y="1251"/>
                  <a:pt x="1631" y="1168"/>
                  <a:pt x="1667" y="1072"/>
                </a:cubicBezTo>
                <a:cubicBezTo>
                  <a:pt x="1750" y="882"/>
                  <a:pt x="1750" y="656"/>
                  <a:pt x="1667" y="477"/>
                </a:cubicBezTo>
                <a:cubicBezTo>
                  <a:pt x="1631" y="382"/>
                  <a:pt x="1572" y="299"/>
                  <a:pt x="1500" y="227"/>
                </a:cubicBezTo>
                <a:lnTo>
                  <a:pt x="1358" y="108"/>
                </a:lnTo>
                <a:cubicBezTo>
                  <a:pt x="1238" y="37"/>
                  <a:pt x="1107" y="1"/>
                  <a:pt x="96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4" name="Google Shape;6994;p37"/>
          <p:cNvSpPr/>
          <p:nvPr/>
        </p:nvSpPr>
        <p:spPr>
          <a:xfrm>
            <a:off x="1163003" y="5000919"/>
            <a:ext cx="65433" cy="50797"/>
          </a:xfrm>
          <a:custGeom>
            <a:rect b="b" l="l" r="r" t="t"/>
            <a:pathLst>
              <a:path extrusionOk="0" h="1489" w="1918">
                <a:moveTo>
                  <a:pt x="965" y="1"/>
                </a:moveTo>
                <a:cubicBezTo>
                  <a:pt x="1" y="1"/>
                  <a:pt x="1" y="1489"/>
                  <a:pt x="965" y="1489"/>
                </a:cubicBezTo>
                <a:cubicBezTo>
                  <a:pt x="1918" y="1489"/>
                  <a:pt x="1918" y="1"/>
                  <a:pt x="96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5" name="Google Shape;6995;p37"/>
          <p:cNvSpPr/>
          <p:nvPr/>
        </p:nvSpPr>
        <p:spPr>
          <a:xfrm>
            <a:off x="2590341" y="4420487"/>
            <a:ext cx="65433" cy="50797"/>
          </a:xfrm>
          <a:custGeom>
            <a:rect b="b" l="l" r="r" t="t"/>
            <a:pathLst>
              <a:path extrusionOk="0" h="1489" w="1918">
                <a:moveTo>
                  <a:pt x="953" y="1"/>
                </a:moveTo>
                <a:cubicBezTo>
                  <a:pt x="0" y="1"/>
                  <a:pt x="0" y="1489"/>
                  <a:pt x="953" y="1489"/>
                </a:cubicBezTo>
                <a:cubicBezTo>
                  <a:pt x="1905" y="1489"/>
                  <a:pt x="1917" y="1"/>
                  <a:pt x="95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6" name="Google Shape;6996;p37"/>
          <p:cNvSpPr/>
          <p:nvPr/>
        </p:nvSpPr>
        <p:spPr>
          <a:xfrm>
            <a:off x="929452" y="4606106"/>
            <a:ext cx="65433" cy="50831"/>
          </a:xfrm>
          <a:custGeom>
            <a:rect b="b" l="l" r="r" t="t"/>
            <a:pathLst>
              <a:path extrusionOk="0" h="1490" w="1918">
                <a:moveTo>
                  <a:pt x="965" y="1"/>
                </a:moveTo>
                <a:cubicBezTo>
                  <a:pt x="1" y="1"/>
                  <a:pt x="1" y="1489"/>
                  <a:pt x="965" y="1489"/>
                </a:cubicBezTo>
                <a:cubicBezTo>
                  <a:pt x="1918" y="1489"/>
                  <a:pt x="1918" y="1"/>
                  <a:pt x="96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7" name="Google Shape;6997;p37"/>
          <p:cNvSpPr/>
          <p:nvPr/>
        </p:nvSpPr>
        <p:spPr>
          <a:xfrm>
            <a:off x="-45793" y="3661155"/>
            <a:ext cx="312800" cy="408084"/>
          </a:xfrm>
          <a:custGeom>
            <a:rect b="b" l="l" r="r" t="t"/>
            <a:pathLst>
              <a:path extrusionOk="0" h="11962" w="9169">
                <a:moveTo>
                  <a:pt x="1567" y="0"/>
                </a:moveTo>
                <a:cubicBezTo>
                  <a:pt x="1506" y="0"/>
                  <a:pt x="1445" y="6"/>
                  <a:pt x="1382" y="18"/>
                </a:cubicBezTo>
                <a:cubicBezTo>
                  <a:pt x="1" y="280"/>
                  <a:pt x="906" y="2316"/>
                  <a:pt x="930" y="3185"/>
                </a:cubicBezTo>
                <a:cubicBezTo>
                  <a:pt x="977" y="4602"/>
                  <a:pt x="275" y="5911"/>
                  <a:pt x="322" y="7328"/>
                </a:cubicBezTo>
                <a:cubicBezTo>
                  <a:pt x="387" y="9487"/>
                  <a:pt x="2261" y="11962"/>
                  <a:pt x="4529" y="11962"/>
                </a:cubicBezTo>
                <a:cubicBezTo>
                  <a:pt x="4751" y="11962"/>
                  <a:pt x="4976" y="11938"/>
                  <a:pt x="5204" y="11888"/>
                </a:cubicBezTo>
                <a:cubicBezTo>
                  <a:pt x="5347" y="11853"/>
                  <a:pt x="5454" y="11745"/>
                  <a:pt x="5502" y="11603"/>
                </a:cubicBezTo>
                <a:lnTo>
                  <a:pt x="5644" y="11567"/>
                </a:lnTo>
                <a:lnTo>
                  <a:pt x="5644" y="11555"/>
                </a:lnTo>
                <a:cubicBezTo>
                  <a:pt x="5609" y="11531"/>
                  <a:pt x="5585" y="11507"/>
                  <a:pt x="5561" y="11472"/>
                </a:cubicBezTo>
                <a:cubicBezTo>
                  <a:pt x="4823" y="10602"/>
                  <a:pt x="4013" y="9805"/>
                  <a:pt x="3132" y="9079"/>
                </a:cubicBezTo>
                <a:cubicBezTo>
                  <a:pt x="2430" y="8495"/>
                  <a:pt x="1370" y="8007"/>
                  <a:pt x="918" y="7221"/>
                </a:cubicBezTo>
                <a:cubicBezTo>
                  <a:pt x="826" y="7095"/>
                  <a:pt x="911" y="6935"/>
                  <a:pt x="1057" y="6935"/>
                </a:cubicBezTo>
                <a:cubicBezTo>
                  <a:pt x="1062" y="6935"/>
                  <a:pt x="1067" y="6935"/>
                  <a:pt x="1072" y="6935"/>
                </a:cubicBezTo>
                <a:cubicBezTo>
                  <a:pt x="2061" y="6935"/>
                  <a:pt x="3073" y="7876"/>
                  <a:pt x="3787" y="8483"/>
                </a:cubicBezTo>
                <a:cubicBezTo>
                  <a:pt x="4335" y="8948"/>
                  <a:pt x="4835" y="9460"/>
                  <a:pt x="5287" y="10007"/>
                </a:cubicBezTo>
                <a:cubicBezTo>
                  <a:pt x="5144" y="9471"/>
                  <a:pt x="4990" y="8936"/>
                  <a:pt x="4823" y="8412"/>
                </a:cubicBezTo>
                <a:cubicBezTo>
                  <a:pt x="4704" y="8066"/>
                  <a:pt x="4573" y="7709"/>
                  <a:pt x="4442" y="7376"/>
                </a:cubicBezTo>
                <a:cubicBezTo>
                  <a:pt x="3454" y="6781"/>
                  <a:pt x="2334" y="6161"/>
                  <a:pt x="1680" y="5257"/>
                </a:cubicBezTo>
                <a:cubicBezTo>
                  <a:pt x="1619" y="5165"/>
                  <a:pt x="1688" y="5056"/>
                  <a:pt x="1776" y="5056"/>
                </a:cubicBezTo>
                <a:cubicBezTo>
                  <a:pt x="1791" y="5056"/>
                  <a:pt x="1807" y="5059"/>
                  <a:pt x="1823" y="5066"/>
                </a:cubicBezTo>
                <a:cubicBezTo>
                  <a:pt x="2608" y="5304"/>
                  <a:pt x="3347" y="5828"/>
                  <a:pt x="4025" y="6388"/>
                </a:cubicBezTo>
                <a:cubicBezTo>
                  <a:pt x="3835" y="5959"/>
                  <a:pt x="3644" y="5530"/>
                  <a:pt x="3430" y="5114"/>
                </a:cubicBezTo>
                <a:lnTo>
                  <a:pt x="2418" y="4376"/>
                </a:lnTo>
                <a:cubicBezTo>
                  <a:pt x="2108" y="4149"/>
                  <a:pt x="1787" y="3911"/>
                  <a:pt x="1632" y="3554"/>
                </a:cubicBezTo>
                <a:cubicBezTo>
                  <a:pt x="1575" y="3428"/>
                  <a:pt x="1671" y="3291"/>
                  <a:pt x="1806" y="3291"/>
                </a:cubicBezTo>
                <a:cubicBezTo>
                  <a:pt x="1811" y="3291"/>
                  <a:pt x="1817" y="3292"/>
                  <a:pt x="1823" y="3292"/>
                </a:cubicBezTo>
                <a:cubicBezTo>
                  <a:pt x="2061" y="3328"/>
                  <a:pt x="2287" y="3423"/>
                  <a:pt x="2489" y="3566"/>
                </a:cubicBezTo>
                <a:cubicBezTo>
                  <a:pt x="2108" y="2994"/>
                  <a:pt x="1739" y="2423"/>
                  <a:pt x="1537" y="1816"/>
                </a:cubicBezTo>
                <a:cubicBezTo>
                  <a:pt x="1445" y="1550"/>
                  <a:pt x="1650" y="1284"/>
                  <a:pt x="1895" y="1284"/>
                </a:cubicBezTo>
                <a:cubicBezTo>
                  <a:pt x="1969" y="1284"/>
                  <a:pt x="2046" y="1308"/>
                  <a:pt x="2120" y="1363"/>
                </a:cubicBezTo>
                <a:cubicBezTo>
                  <a:pt x="2823" y="1899"/>
                  <a:pt x="3370" y="2804"/>
                  <a:pt x="3823" y="3685"/>
                </a:cubicBezTo>
                <a:cubicBezTo>
                  <a:pt x="3835" y="3661"/>
                  <a:pt x="3847" y="3625"/>
                  <a:pt x="3858" y="3602"/>
                </a:cubicBezTo>
                <a:cubicBezTo>
                  <a:pt x="3966" y="3316"/>
                  <a:pt x="3954" y="2911"/>
                  <a:pt x="4228" y="2732"/>
                </a:cubicBezTo>
                <a:cubicBezTo>
                  <a:pt x="4272" y="2698"/>
                  <a:pt x="4323" y="2682"/>
                  <a:pt x="4374" y="2682"/>
                </a:cubicBezTo>
                <a:cubicBezTo>
                  <a:pt x="4444" y="2682"/>
                  <a:pt x="4512" y="2713"/>
                  <a:pt x="4561" y="2768"/>
                </a:cubicBezTo>
                <a:cubicBezTo>
                  <a:pt x="4799" y="3066"/>
                  <a:pt x="4597" y="3530"/>
                  <a:pt x="4478" y="3852"/>
                </a:cubicBezTo>
                <a:cubicBezTo>
                  <a:pt x="4406" y="4054"/>
                  <a:pt x="4299" y="4245"/>
                  <a:pt x="4192" y="4423"/>
                </a:cubicBezTo>
                <a:lnTo>
                  <a:pt x="4394" y="4840"/>
                </a:lnTo>
                <a:cubicBezTo>
                  <a:pt x="4632" y="5328"/>
                  <a:pt x="4859" y="5840"/>
                  <a:pt x="5073" y="6352"/>
                </a:cubicBezTo>
                <a:cubicBezTo>
                  <a:pt x="5299" y="6138"/>
                  <a:pt x="5502" y="5888"/>
                  <a:pt x="5656" y="5626"/>
                </a:cubicBezTo>
                <a:cubicBezTo>
                  <a:pt x="5883" y="5245"/>
                  <a:pt x="5918" y="4721"/>
                  <a:pt x="6287" y="4471"/>
                </a:cubicBezTo>
                <a:cubicBezTo>
                  <a:pt x="6331" y="4443"/>
                  <a:pt x="6380" y="4430"/>
                  <a:pt x="6428" y="4430"/>
                </a:cubicBezTo>
                <a:cubicBezTo>
                  <a:pt x="6524" y="4430"/>
                  <a:pt x="6617" y="4483"/>
                  <a:pt x="6656" y="4578"/>
                </a:cubicBezTo>
                <a:cubicBezTo>
                  <a:pt x="6918" y="5066"/>
                  <a:pt x="6466" y="5685"/>
                  <a:pt x="6180" y="6090"/>
                </a:cubicBezTo>
                <a:cubicBezTo>
                  <a:pt x="5942" y="6423"/>
                  <a:pt x="5644" y="6709"/>
                  <a:pt x="5311" y="6959"/>
                </a:cubicBezTo>
                <a:cubicBezTo>
                  <a:pt x="5549" y="7555"/>
                  <a:pt x="5752" y="8162"/>
                  <a:pt x="5930" y="8781"/>
                </a:cubicBezTo>
                <a:cubicBezTo>
                  <a:pt x="5954" y="8852"/>
                  <a:pt x="5978" y="8936"/>
                  <a:pt x="6002" y="9019"/>
                </a:cubicBezTo>
                <a:cubicBezTo>
                  <a:pt x="6168" y="8793"/>
                  <a:pt x="6323" y="8567"/>
                  <a:pt x="6466" y="8340"/>
                </a:cubicBezTo>
                <a:cubicBezTo>
                  <a:pt x="6787" y="7805"/>
                  <a:pt x="6978" y="7007"/>
                  <a:pt x="7502" y="6650"/>
                </a:cubicBezTo>
                <a:cubicBezTo>
                  <a:pt x="7549" y="6617"/>
                  <a:pt x="7600" y="6602"/>
                  <a:pt x="7650" y="6602"/>
                </a:cubicBezTo>
                <a:cubicBezTo>
                  <a:pt x="7764" y="6602"/>
                  <a:pt x="7870" y="6680"/>
                  <a:pt x="7895" y="6804"/>
                </a:cubicBezTo>
                <a:cubicBezTo>
                  <a:pt x="7978" y="7435"/>
                  <a:pt x="7502" y="8031"/>
                  <a:pt x="7180" y="8543"/>
                </a:cubicBezTo>
                <a:cubicBezTo>
                  <a:pt x="6906" y="9019"/>
                  <a:pt x="6597" y="9471"/>
                  <a:pt x="6240" y="9888"/>
                </a:cubicBezTo>
                <a:cubicBezTo>
                  <a:pt x="6359" y="10329"/>
                  <a:pt x="6466" y="10781"/>
                  <a:pt x="6561" y="11257"/>
                </a:cubicBezTo>
                <a:cubicBezTo>
                  <a:pt x="8907" y="10007"/>
                  <a:pt x="9169" y="7043"/>
                  <a:pt x="7919" y="4923"/>
                </a:cubicBezTo>
                <a:cubicBezTo>
                  <a:pt x="7180" y="3673"/>
                  <a:pt x="6073" y="2744"/>
                  <a:pt x="4894" y="1947"/>
                </a:cubicBezTo>
                <a:cubicBezTo>
                  <a:pt x="4216" y="1494"/>
                  <a:pt x="3513" y="1066"/>
                  <a:pt x="2835" y="613"/>
                </a:cubicBezTo>
                <a:cubicBezTo>
                  <a:pt x="2454" y="349"/>
                  <a:pt x="2045" y="0"/>
                  <a:pt x="1567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8" name="Google Shape;6998;p37"/>
          <p:cNvSpPr/>
          <p:nvPr/>
        </p:nvSpPr>
        <p:spPr>
          <a:xfrm>
            <a:off x="-18058" y="3704549"/>
            <a:ext cx="244059" cy="515785"/>
          </a:xfrm>
          <a:custGeom>
            <a:rect b="b" l="l" r="r" t="t"/>
            <a:pathLst>
              <a:path extrusionOk="0" h="15119" w="7154">
                <a:moveTo>
                  <a:pt x="1070" y="1"/>
                </a:moveTo>
                <a:cubicBezTo>
                  <a:pt x="825" y="1"/>
                  <a:pt x="620" y="266"/>
                  <a:pt x="712" y="532"/>
                </a:cubicBezTo>
                <a:cubicBezTo>
                  <a:pt x="914" y="1139"/>
                  <a:pt x="1283" y="1722"/>
                  <a:pt x="1664" y="2282"/>
                </a:cubicBezTo>
                <a:cubicBezTo>
                  <a:pt x="1462" y="2139"/>
                  <a:pt x="1236" y="2044"/>
                  <a:pt x="998" y="2008"/>
                </a:cubicBezTo>
                <a:cubicBezTo>
                  <a:pt x="992" y="2008"/>
                  <a:pt x="986" y="2007"/>
                  <a:pt x="981" y="2007"/>
                </a:cubicBezTo>
                <a:cubicBezTo>
                  <a:pt x="847" y="2007"/>
                  <a:pt x="750" y="2144"/>
                  <a:pt x="807" y="2270"/>
                </a:cubicBezTo>
                <a:cubicBezTo>
                  <a:pt x="950" y="2639"/>
                  <a:pt x="1283" y="2865"/>
                  <a:pt x="1593" y="3092"/>
                </a:cubicBezTo>
                <a:lnTo>
                  <a:pt x="2593" y="3830"/>
                </a:lnTo>
                <a:cubicBezTo>
                  <a:pt x="2807" y="4247"/>
                  <a:pt x="3010" y="4675"/>
                  <a:pt x="3200" y="5104"/>
                </a:cubicBezTo>
                <a:cubicBezTo>
                  <a:pt x="2522" y="4544"/>
                  <a:pt x="1783" y="4020"/>
                  <a:pt x="998" y="3782"/>
                </a:cubicBezTo>
                <a:cubicBezTo>
                  <a:pt x="982" y="3775"/>
                  <a:pt x="966" y="3772"/>
                  <a:pt x="951" y="3772"/>
                </a:cubicBezTo>
                <a:cubicBezTo>
                  <a:pt x="863" y="3772"/>
                  <a:pt x="794" y="3881"/>
                  <a:pt x="855" y="3973"/>
                </a:cubicBezTo>
                <a:cubicBezTo>
                  <a:pt x="1510" y="4878"/>
                  <a:pt x="2629" y="5509"/>
                  <a:pt x="3605" y="6092"/>
                </a:cubicBezTo>
                <a:cubicBezTo>
                  <a:pt x="3748" y="6437"/>
                  <a:pt x="3879" y="6783"/>
                  <a:pt x="3998" y="7128"/>
                </a:cubicBezTo>
                <a:cubicBezTo>
                  <a:pt x="4165" y="7664"/>
                  <a:pt x="4319" y="8188"/>
                  <a:pt x="4462" y="8735"/>
                </a:cubicBezTo>
                <a:cubicBezTo>
                  <a:pt x="4010" y="8176"/>
                  <a:pt x="3510" y="7664"/>
                  <a:pt x="2962" y="7199"/>
                </a:cubicBezTo>
                <a:cubicBezTo>
                  <a:pt x="2248" y="6592"/>
                  <a:pt x="1236" y="5651"/>
                  <a:pt x="248" y="5651"/>
                </a:cubicBezTo>
                <a:cubicBezTo>
                  <a:pt x="242" y="5651"/>
                  <a:pt x="237" y="5651"/>
                  <a:pt x="232" y="5651"/>
                </a:cubicBezTo>
                <a:cubicBezTo>
                  <a:pt x="86" y="5651"/>
                  <a:pt x="1" y="5811"/>
                  <a:pt x="93" y="5937"/>
                </a:cubicBezTo>
                <a:cubicBezTo>
                  <a:pt x="545" y="6723"/>
                  <a:pt x="1605" y="7211"/>
                  <a:pt x="2307" y="7795"/>
                </a:cubicBezTo>
                <a:cubicBezTo>
                  <a:pt x="3188" y="8521"/>
                  <a:pt x="3998" y="9319"/>
                  <a:pt x="4736" y="10188"/>
                </a:cubicBezTo>
                <a:cubicBezTo>
                  <a:pt x="4760" y="10223"/>
                  <a:pt x="4784" y="10247"/>
                  <a:pt x="4820" y="10271"/>
                </a:cubicBezTo>
                <a:lnTo>
                  <a:pt x="4820" y="10283"/>
                </a:lnTo>
                <a:cubicBezTo>
                  <a:pt x="4855" y="10462"/>
                  <a:pt x="4891" y="10652"/>
                  <a:pt x="4927" y="10831"/>
                </a:cubicBezTo>
                <a:cubicBezTo>
                  <a:pt x="5153" y="12117"/>
                  <a:pt x="5367" y="13462"/>
                  <a:pt x="4712" y="14653"/>
                </a:cubicBezTo>
                <a:cubicBezTo>
                  <a:pt x="4586" y="14889"/>
                  <a:pt x="4836" y="15119"/>
                  <a:pt x="5060" y="15119"/>
                </a:cubicBezTo>
                <a:cubicBezTo>
                  <a:pt x="5152" y="15119"/>
                  <a:pt x="5240" y="15080"/>
                  <a:pt x="5296" y="14986"/>
                </a:cubicBezTo>
                <a:cubicBezTo>
                  <a:pt x="6165" y="13557"/>
                  <a:pt x="6082" y="11700"/>
                  <a:pt x="5736" y="9962"/>
                </a:cubicBezTo>
                <a:cubicBezTo>
                  <a:pt x="5641" y="9497"/>
                  <a:pt x="5534" y="9033"/>
                  <a:pt x="5415" y="8592"/>
                </a:cubicBezTo>
                <a:cubicBezTo>
                  <a:pt x="5772" y="8176"/>
                  <a:pt x="6082" y="7735"/>
                  <a:pt x="6355" y="7259"/>
                </a:cubicBezTo>
                <a:cubicBezTo>
                  <a:pt x="6677" y="6747"/>
                  <a:pt x="7153" y="6140"/>
                  <a:pt x="7070" y="5521"/>
                </a:cubicBezTo>
                <a:cubicBezTo>
                  <a:pt x="7045" y="5397"/>
                  <a:pt x="6940" y="5313"/>
                  <a:pt x="6826" y="5313"/>
                </a:cubicBezTo>
                <a:cubicBezTo>
                  <a:pt x="6776" y="5313"/>
                  <a:pt x="6724" y="5329"/>
                  <a:pt x="6677" y="5366"/>
                </a:cubicBezTo>
                <a:cubicBezTo>
                  <a:pt x="6153" y="5723"/>
                  <a:pt x="5963" y="6521"/>
                  <a:pt x="5641" y="7056"/>
                </a:cubicBezTo>
                <a:cubicBezTo>
                  <a:pt x="5498" y="7295"/>
                  <a:pt x="5343" y="7509"/>
                  <a:pt x="5177" y="7735"/>
                </a:cubicBezTo>
                <a:cubicBezTo>
                  <a:pt x="5153" y="7652"/>
                  <a:pt x="5129" y="7568"/>
                  <a:pt x="5105" y="7497"/>
                </a:cubicBezTo>
                <a:cubicBezTo>
                  <a:pt x="4927" y="6890"/>
                  <a:pt x="4724" y="6271"/>
                  <a:pt x="4486" y="5675"/>
                </a:cubicBezTo>
                <a:cubicBezTo>
                  <a:pt x="4820" y="5425"/>
                  <a:pt x="5117" y="5140"/>
                  <a:pt x="5355" y="4806"/>
                </a:cubicBezTo>
                <a:cubicBezTo>
                  <a:pt x="5653" y="4401"/>
                  <a:pt x="6093" y="3782"/>
                  <a:pt x="5832" y="3282"/>
                </a:cubicBezTo>
                <a:cubicBezTo>
                  <a:pt x="5793" y="3190"/>
                  <a:pt x="5705" y="3137"/>
                  <a:pt x="5612" y="3137"/>
                </a:cubicBezTo>
                <a:cubicBezTo>
                  <a:pt x="5561" y="3137"/>
                  <a:pt x="5509" y="3153"/>
                  <a:pt x="5462" y="3187"/>
                </a:cubicBezTo>
                <a:cubicBezTo>
                  <a:pt x="5081" y="3437"/>
                  <a:pt x="5058" y="3961"/>
                  <a:pt x="4831" y="4342"/>
                </a:cubicBezTo>
                <a:cubicBezTo>
                  <a:pt x="4677" y="4604"/>
                  <a:pt x="4474" y="4854"/>
                  <a:pt x="4248" y="5068"/>
                </a:cubicBezTo>
                <a:cubicBezTo>
                  <a:pt x="4034" y="4556"/>
                  <a:pt x="3807" y="4044"/>
                  <a:pt x="3569" y="3556"/>
                </a:cubicBezTo>
                <a:lnTo>
                  <a:pt x="3367" y="3139"/>
                </a:lnTo>
                <a:cubicBezTo>
                  <a:pt x="3474" y="2961"/>
                  <a:pt x="3581" y="2770"/>
                  <a:pt x="3653" y="2568"/>
                </a:cubicBezTo>
                <a:cubicBezTo>
                  <a:pt x="3772" y="2246"/>
                  <a:pt x="3974" y="1794"/>
                  <a:pt x="3736" y="1496"/>
                </a:cubicBezTo>
                <a:cubicBezTo>
                  <a:pt x="3687" y="1433"/>
                  <a:pt x="3616" y="1398"/>
                  <a:pt x="3545" y="1398"/>
                </a:cubicBezTo>
                <a:cubicBezTo>
                  <a:pt x="3496" y="1398"/>
                  <a:pt x="3446" y="1415"/>
                  <a:pt x="3403" y="1449"/>
                </a:cubicBezTo>
                <a:cubicBezTo>
                  <a:pt x="3129" y="1627"/>
                  <a:pt x="3141" y="2032"/>
                  <a:pt x="3034" y="2318"/>
                </a:cubicBezTo>
                <a:cubicBezTo>
                  <a:pt x="3022" y="2353"/>
                  <a:pt x="3010" y="2377"/>
                  <a:pt x="2998" y="2401"/>
                </a:cubicBezTo>
                <a:cubicBezTo>
                  <a:pt x="2545" y="1520"/>
                  <a:pt x="1998" y="615"/>
                  <a:pt x="1295" y="79"/>
                </a:cubicBezTo>
                <a:cubicBezTo>
                  <a:pt x="1221" y="24"/>
                  <a:pt x="1144" y="1"/>
                  <a:pt x="1070" y="1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9" name="Google Shape;6999;p37"/>
          <p:cNvSpPr/>
          <p:nvPr/>
        </p:nvSpPr>
        <p:spPr>
          <a:xfrm>
            <a:off x="788932" y="1163016"/>
            <a:ext cx="117799" cy="104324"/>
          </a:xfrm>
          <a:custGeom>
            <a:rect b="b" l="l" r="r" t="t"/>
            <a:pathLst>
              <a:path extrusionOk="0" h="3058" w="3453">
                <a:moveTo>
                  <a:pt x="1814" y="1"/>
                </a:moveTo>
                <a:cubicBezTo>
                  <a:pt x="1677" y="1"/>
                  <a:pt x="1529" y="37"/>
                  <a:pt x="1369" y="117"/>
                </a:cubicBezTo>
                <a:cubicBezTo>
                  <a:pt x="834" y="391"/>
                  <a:pt x="500" y="1057"/>
                  <a:pt x="298" y="1593"/>
                </a:cubicBezTo>
                <a:cubicBezTo>
                  <a:pt x="119" y="2046"/>
                  <a:pt x="24" y="2522"/>
                  <a:pt x="0" y="3010"/>
                </a:cubicBezTo>
                <a:cubicBezTo>
                  <a:pt x="298" y="2700"/>
                  <a:pt x="810" y="2546"/>
                  <a:pt x="1179" y="2510"/>
                </a:cubicBezTo>
                <a:cubicBezTo>
                  <a:pt x="1339" y="2489"/>
                  <a:pt x="1499" y="2478"/>
                  <a:pt x="1659" y="2478"/>
                </a:cubicBezTo>
                <a:cubicBezTo>
                  <a:pt x="2215" y="2478"/>
                  <a:pt x="2766" y="2606"/>
                  <a:pt x="3274" y="2855"/>
                </a:cubicBezTo>
                <a:cubicBezTo>
                  <a:pt x="3334" y="2879"/>
                  <a:pt x="3382" y="2927"/>
                  <a:pt x="3405" y="2998"/>
                </a:cubicBezTo>
                <a:cubicBezTo>
                  <a:pt x="3429" y="3010"/>
                  <a:pt x="3441" y="3034"/>
                  <a:pt x="3453" y="3058"/>
                </a:cubicBezTo>
                <a:cubicBezTo>
                  <a:pt x="3429" y="2486"/>
                  <a:pt x="3286" y="1938"/>
                  <a:pt x="3060" y="1427"/>
                </a:cubicBezTo>
                <a:cubicBezTo>
                  <a:pt x="2808" y="690"/>
                  <a:pt x="2414" y="1"/>
                  <a:pt x="1814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0" name="Google Shape;7000;p37"/>
          <p:cNvSpPr/>
          <p:nvPr/>
        </p:nvSpPr>
        <p:spPr>
          <a:xfrm>
            <a:off x="779994" y="1247382"/>
            <a:ext cx="130831" cy="64239"/>
          </a:xfrm>
          <a:custGeom>
            <a:rect b="b" l="l" r="r" t="t"/>
            <a:pathLst>
              <a:path extrusionOk="0" h="1883" w="3835">
                <a:moveTo>
                  <a:pt x="1935" y="0"/>
                </a:moveTo>
                <a:cubicBezTo>
                  <a:pt x="1771" y="0"/>
                  <a:pt x="1605" y="12"/>
                  <a:pt x="1441" y="37"/>
                </a:cubicBezTo>
                <a:cubicBezTo>
                  <a:pt x="1072" y="85"/>
                  <a:pt x="548" y="227"/>
                  <a:pt x="250" y="537"/>
                </a:cubicBezTo>
                <a:cubicBezTo>
                  <a:pt x="96" y="680"/>
                  <a:pt x="0" y="882"/>
                  <a:pt x="0" y="1097"/>
                </a:cubicBezTo>
                <a:cubicBezTo>
                  <a:pt x="0" y="1823"/>
                  <a:pt x="1024" y="1882"/>
                  <a:pt x="1548" y="1882"/>
                </a:cubicBezTo>
                <a:lnTo>
                  <a:pt x="1584" y="1882"/>
                </a:lnTo>
                <a:cubicBezTo>
                  <a:pt x="1584" y="1442"/>
                  <a:pt x="1631" y="1013"/>
                  <a:pt x="1727" y="585"/>
                </a:cubicBezTo>
                <a:cubicBezTo>
                  <a:pt x="1762" y="439"/>
                  <a:pt x="1882" y="370"/>
                  <a:pt x="2005" y="370"/>
                </a:cubicBezTo>
                <a:cubicBezTo>
                  <a:pt x="2132" y="370"/>
                  <a:pt x="2262" y="445"/>
                  <a:pt x="2298" y="585"/>
                </a:cubicBezTo>
                <a:cubicBezTo>
                  <a:pt x="2405" y="978"/>
                  <a:pt x="2477" y="1370"/>
                  <a:pt x="2512" y="1775"/>
                </a:cubicBezTo>
                <a:cubicBezTo>
                  <a:pt x="3001" y="1680"/>
                  <a:pt x="3489" y="1466"/>
                  <a:pt x="3727" y="1097"/>
                </a:cubicBezTo>
                <a:cubicBezTo>
                  <a:pt x="3834" y="942"/>
                  <a:pt x="3822" y="728"/>
                  <a:pt x="3715" y="573"/>
                </a:cubicBezTo>
                <a:cubicBezTo>
                  <a:pt x="3703" y="561"/>
                  <a:pt x="3691" y="537"/>
                  <a:pt x="3667" y="513"/>
                </a:cubicBezTo>
                <a:cubicBezTo>
                  <a:pt x="3644" y="454"/>
                  <a:pt x="3596" y="406"/>
                  <a:pt x="3536" y="382"/>
                </a:cubicBezTo>
                <a:cubicBezTo>
                  <a:pt x="3032" y="135"/>
                  <a:pt x="2486" y="0"/>
                  <a:pt x="193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1" name="Google Shape;7001;p37"/>
          <p:cNvSpPr/>
          <p:nvPr/>
        </p:nvSpPr>
        <p:spPr>
          <a:xfrm>
            <a:off x="831576" y="1260005"/>
            <a:ext cx="44725" cy="132912"/>
          </a:xfrm>
          <a:custGeom>
            <a:rect b="b" l="l" r="r" t="t"/>
            <a:pathLst>
              <a:path extrusionOk="0" h="3896" w="1311">
                <a:moveTo>
                  <a:pt x="493" y="0"/>
                </a:moveTo>
                <a:cubicBezTo>
                  <a:pt x="370" y="0"/>
                  <a:pt x="250" y="69"/>
                  <a:pt x="215" y="215"/>
                </a:cubicBezTo>
                <a:cubicBezTo>
                  <a:pt x="131" y="643"/>
                  <a:pt x="84" y="1072"/>
                  <a:pt x="84" y="1512"/>
                </a:cubicBezTo>
                <a:lnTo>
                  <a:pt x="84" y="2120"/>
                </a:lnTo>
                <a:cubicBezTo>
                  <a:pt x="96" y="2655"/>
                  <a:pt x="0" y="3394"/>
                  <a:pt x="429" y="3798"/>
                </a:cubicBezTo>
                <a:cubicBezTo>
                  <a:pt x="499" y="3864"/>
                  <a:pt x="587" y="3895"/>
                  <a:pt x="674" y="3895"/>
                </a:cubicBezTo>
                <a:cubicBezTo>
                  <a:pt x="792" y="3895"/>
                  <a:pt x="908" y="3837"/>
                  <a:pt x="977" y="3727"/>
                </a:cubicBezTo>
                <a:cubicBezTo>
                  <a:pt x="1310" y="3286"/>
                  <a:pt x="1096" y="2536"/>
                  <a:pt x="1048" y="2024"/>
                </a:cubicBezTo>
                <a:cubicBezTo>
                  <a:pt x="1036" y="1822"/>
                  <a:pt x="1012" y="1620"/>
                  <a:pt x="989" y="1417"/>
                </a:cubicBezTo>
                <a:cubicBezTo>
                  <a:pt x="953" y="1012"/>
                  <a:pt x="881" y="608"/>
                  <a:pt x="786" y="215"/>
                </a:cubicBezTo>
                <a:cubicBezTo>
                  <a:pt x="750" y="75"/>
                  <a:pt x="620" y="0"/>
                  <a:pt x="493" y="0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2" name="Google Shape;7002;p37"/>
          <p:cNvSpPr/>
          <p:nvPr/>
        </p:nvSpPr>
        <p:spPr>
          <a:xfrm>
            <a:off x="463987" y="1870493"/>
            <a:ext cx="517081" cy="632458"/>
          </a:xfrm>
          <a:custGeom>
            <a:rect b="b" l="l" r="r" t="t"/>
            <a:pathLst>
              <a:path extrusionOk="0" h="18539" w="15157">
                <a:moveTo>
                  <a:pt x="8784" y="0"/>
                </a:moveTo>
                <a:cubicBezTo>
                  <a:pt x="6740" y="0"/>
                  <a:pt x="4868" y="1157"/>
                  <a:pt x="3417" y="2608"/>
                </a:cubicBezTo>
                <a:cubicBezTo>
                  <a:pt x="1608" y="4394"/>
                  <a:pt x="36" y="6656"/>
                  <a:pt x="24" y="9275"/>
                </a:cubicBezTo>
                <a:cubicBezTo>
                  <a:pt x="0" y="11764"/>
                  <a:pt x="1167" y="14157"/>
                  <a:pt x="2715" y="16038"/>
                </a:cubicBezTo>
                <a:cubicBezTo>
                  <a:pt x="3894" y="17443"/>
                  <a:pt x="5560" y="18479"/>
                  <a:pt x="7358" y="18538"/>
                </a:cubicBezTo>
                <a:cubicBezTo>
                  <a:pt x="7382" y="18003"/>
                  <a:pt x="7418" y="17479"/>
                  <a:pt x="7454" y="16955"/>
                </a:cubicBezTo>
                <a:cubicBezTo>
                  <a:pt x="6727" y="16907"/>
                  <a:pt x="6037" y="16633"/>
                  <a:pt x="5489" y="16157"/>
                </a:cubicBezTo>
                <a:cubicBezTo>
                  <a:pt x="4965" y="15752"/>
                  <a:pt x="4072" y="15038"/>
                  <a:pt x="4048" y="14336"/>
                </a:cubicBezTo>
                <a:cubicBezTo>
                  <a:pt x="4048" y="14201"/>
                  <a:pt x="4165" y="14102"/>
                  <a:pt x="4290" y="14102"/>
                </a:cubicBezTo>
                <a:cubicBezTo>
                  <a:pt x="4308" y="14102"/>
                  <a:pt x="4327" y="14105"/>
                  <a:pt x="4346" y="14109"/>
                </a:cubicBezTo>
                <a:cubicBezTo>
                  <a:pt x="4894" y="14276"/>
                  <a:pt x="5239" y="14978"/>
                  <a:pt x="5632" y="15371"/>
                </a:cubicBezTo>
                <a:cubicBezTo>
                  <a:pt x="6168" y="15883"/>
                  <a:pt x="6763" y="16264"/>
                  <a:pt x="7489" y="16324"/>
                </a:cubicBezTo>
                <a:cubicBezTo>
                  <a:pt x="7513" y="15895"/>
                  <a:pt x="7537" y="15467"/>
                  <a:pt x="7573" y="15050"/>
                </a:cubicBezTo>
                <a:cubicBezTo>
                  <a:pt x="7608" y="14490"/>
                  <a:pt x="7632" y="13943"/>
                  <a:pt x="7656" y="13383"/>
                </a:cubicBezTo>
                <a:cubicBezTo>
                  <a:pt x="7037" y="13288"/>
                  <a:pt x="6441" y="13050"/>
                  <a:pt x="5930" y="12681"/>
                </a:cubicBezTo>
                <a:cubicBezTo>
                  <a:pt x="5894" y="12657"/>
                  <a:pt x="5858" y="12645"/>
                  <a:pt x="5834" y="12609"/>
                </a:cubicBezTo>
                <a:cubicBezTo>
                  <a:pt x="5525" y="12383"/>
                  <a:pt x="5239" y="12121"/>
                  <a:pt x="5001" y="11835"/>
                </a:cubicBezTo>
                <a:cubicBezTo>
                  <a:pt x="4572" y="11276"/>
                  <a:pt x="4227" y="10656"/>
                  <a:pt x="3977" y="9990"/>
                </a:cubicBezTo>
                <a:cubicBezTo>
                  <a:pt x="3727" y="9394"/>
                  <a:pt x="3346" y="8680"/>
                  <a:pt x="3632" y="8061"/>
                </a:cubicBezTo>
                <a:cubicBezTo>
                  <a:pt x="3687" y="7966"/>
                  <a:pt x="3785" y="7913"/>
                  <a:pt x="3886" y="7913"/>
                </a:cubicBezTo>
                <a:cubicBezTo>
                  <a:pt x="3937" y="7913"/>
                  <a:pt x="3989" y="7926"/>
                  <a:pt x="4036" y="7954"/>
                </a:cubicBezTo>
                <a:cubicBezTo>
                  <a:pt x="4477" y="8228"/>
                  <a:pt x="4572" y="8763"/>
                  <a:pt x="4739" y="9228"/>
                </a:cubicBezTo>
                <a:cubicBezTo>
                  <a:pt x="4929" y="9799"/>
                  <a:pt x="5179" y="10359"/>
                  <a:pt x="5477" y="10871"/>
                </a:cubicBezTo>
                <a:cubicBezTo>
                  <a:pt x="5501" y="10895"/>
                  <a:pt x="5513" y="10918"/>
                  <a:pt x="5525" y="10942"/>
                </a:cubicBezTo>
                <a:cubicBezTo>
                  <a:pt x="5418" y="9859"/>
                  <a:pt x="5501" y="8763"/>
                  <a:pt x="5775" y="7716"/>
                </a:cubicBezTo>
                <a:cubicBezTo>
                  <a:pt x="5817" y="7595"/>
                  <a:pt x="5919" y="7539"/>
                  <a:pt x="6021" y="7539"/>
                </a:cubicBezTo>
                <a:cubicBezTo>
                  <a:pt x="6149" y="7539"/>
                  <a:pt x="6275" y="7628"/>
                  <a:pt x="6275" y="7787"/>
                </a:cubicBezTo>
                <a:cubicBezTo>
                  <a:pt x="6311" y="9252"/>
                  <a:pt x="6311" y="10704"/>
                  <a:pt x="6584" y="12157"/>
                </a:cubicBezTo>
                <a:cubicBezTo>
                  <a:pt x="6918" y="12419"/>
                  <a:pt x="7287" y="12609"/>
                  <a:pt x="7692" y="12728"/>
                </a:cubicBezTo>
                <a:cubicBezTo>
                  <a:pt x="7739" y="11573"/>
                  <a:pt x="7775" y="10418"/>
                  <a:pt x="7811" y="9275"/>
                </a:cubicBezTo>
                <a:cubicBezTo>
                  <a:pt x="7835" y="8656"/>
                  <a:pt x="7835" y="8037"/>
                  <a:pt x="7835" y="7406"/>
                </a:cubicBezTo>
                <a:cubicBezTo>
                  <a:pt x="6811" y="6977"/>
                  <a:pt x="5953" y="5918"/>
                  <a:pt x="6013" y="4775"/>
                </a:cubicBezTo>
                <a:cubicBezTo>
                  <a:pt x="6013" y="4644"/>
                  <a:pt x="6084" y="4525"/>
                  <a:pt x="6203" y="4465"/>
                </a:cubicBezTo>
                <a:cubicBezTo>
                  <a:pt x="6276" y="4430"/>
                  <a:pt x="6340" y="4415"/>
                  <a:pt x="6396" y="4415"/>
                </a:cubicBezTo>
                <a:cubicBezTo>
                  <a:pt x="6798" y="4415"/>
                  <a:pt x="6803" y="5220"/>
                  <a:pt x="6918" y="5513"/>
                </a:cubicBezTo>
                <a:cubicBezTo>
                  <a:pt x="7108" y="6001"/>
                  <a:pt x="7430" y="6442"/>
                  <a:pt x="7846" y="6775"/>
                </a:cubicBezTo>
                <a:cubicBezTo>
                  <a:pt x="7835" y="5644"/>
                  <a:pt x="7930" y="4525"/>
                  <a:pt x="8108" y="3429"/>
                </a:cubicBezTo>
                <a:cubicBezTo>
                  <a:pt x="8138" y="3300"/>
                  <a:pt x="8257" y="3237"/>
                  <a:pt x="8376" y="3237"/>
                </a:cubicBezTo>
                <a:cubicBezTo>
                  <a:pt x="8498" y="3237"/>
                  <a:pt x="8620" y="3303"/>
                  <a:pt x="8644" y="3429"/>
                </a:cubicBezTo>
                <a:cubicBezTo>
                  <a:pt x="8978" y="5275"/>
                  <a:pt x="8811" y="7275"/>
                  <a:pt x="8787" y="9144"/>
                </a:cubicBezTo>
                <a:lnTo>
                  <a:pt x="8787" y="9609"/>
                </a:lnTo>
                <a:cubicBezTo>
                  <a:pt x="9168" y="9216"/>
                  <a:pt x="9573" y="8847"/>
                  <a:pt x="9882" y="8382"/>
                </a:cubicBezTo>
                <a:cubicBezTo>
                  <a:pt x="10382" y="7644"/>
                  <a:pt x="10716" y="6823"/>
                  <a:pt x="10871" y="5954"/>
                </a:cubicBezTo>
                <a:cubicBezTo>
                  <a:pt x="10891" y="5803"/>
                  <a:pt x="11011" y="5736"/>
                  <a:pt x="11138" y="5736"/>
                </a:cubicBezTo>
                <a:cubicBezTo>
                  <a:pt x="11303" y="5736"/>
                  <a:pt x="11479" y="5849"/>
                  <a:pt x="11466" y="6037"/>
                </a:cubicBezTo>
                <a:cubicBezTo>
                  <a:pt x="11406" y="7061"/>
                  <a:pt x="11216" y="7978"/>
                  <a:pt x="10668" y="8859"/>
                </a:cubicBezTo>
                <a:cubicBezTo>
                  <a:pt x="10240" y="9573"/>
                  <a:pt x="9585" y="10395"/>
                  <a:pt x="8763" y="10668"/>
                </a:cubicBezTo>
                <a:cubicBezTo>
                  <a:pt x="8739" y="11907"/>
                  <a:pt x="8716" y="13157"/>
                  <a:pt x="8692" y="14395"/>
                </a:cubicBezTo>
                <a:cubicBezTo>
                  <a:pt x="8942" y="14300"/>
                  <a:pt x="9180" y="14216"/>
                  <a:pt x="9406" y="14121"/>
                </a:cubicBezTo>
                <a:cubicBezTo>
                  <a:pt x="9561" y="13740"/>
                  <a:pt x="9823" y="13371"/>
                  <a:pt x="9942" y="13002"/>
                </a:cubicBezTo>
                <a:cubicBezTo>
                  <a:pt x="10144" y="12383"/>
                  <a:pt x="10168" y="11728"/>
                  <a:pt x="10323" y="11097"/>
                </a:cubicBezTo>
                <a:cubicBezTo>
                  <a:pt x="10363" y="10987"/>
                  <a:pt x="10461" y="10933"/>
                  <a:pt x="10558" y="10933"/>
                </a:cubicBezTo>
                <a:cubicBezTo>
                  <a:pt x="10660" y="10933"/>
                  <a:pt x="10763" y="10993"/>
                  <a:pt x="10799" y="11109"/>
                </a:cubicBezTo>
                <a:cubicBezTo>
                  <a:pt x="11025" y="11823"/>
                  <a:pt x="10859" y="12621"/>
                  <a:pt x="10644" y="13323"/>
                </a:cubicBezTo>
                <a:cubicBezTo>
                  <a:pt x="10632" y="13359"/>
                  <a:pt x="10621" y="13407"/>
                  <a:pt x="10609" y="13443"/>
                </a:cubicBezTo>
                <a:lnTo>
                  <a:pt x="10656" y="13407"/>
                </a:lnTo>
                <a:cubicBezTo>
                  <a:pt x="11442" y="12812"/>
                  <a:pt x="12049" y="12014"/>
                  <a:pt x="12418" y="11109"/>
                </a:cubicBezTo>
                <a:cubicBezTo>
                  <a:pt x="12460" y="10989"/>
                  <a:pt x="12557" y="10937"/>
                  <a:pt x="12655" y="10937"/>
                </a:cubicBezTo>
                <a:cubicBezTo>
                  <a:pt x="12811" y="10937"/>
                  <a:pt x="12970" y="11067"/>
                  <a:pt x="12918" y="11264"/>
                </a:cubicBezTo>
                <a:cubicBezTo>
                  <a:pt x="12657" y="12371"/>
                  <a:pt x="12133" y="13407"/>
                  <a:pt x="11252" y="14157"/>
                </a:cubicBezTo>
                <a:cubicBezTo>
                  <a:pt x="10573" y="14752"/>
                  <a:pt x="9620" y="15300"/>
                  <a:pt x="8692" y="15407"/>
                </a:cubicBezTo>
                <a:cubicBezTo>
                  <a:pt x="8680" y="16443"/>
                  <a:pt x="8644" y="17467"/>
                  <a:pt x="8608" y="18491"/>
                </a:cubicBezTo>
                <a:cubicBezTo>
                  <a:pt x="8954" y="18491"/>
                  <a:pt x="9287" y="18467"/>
                  <a:pt x="9620" y="18407"/>
                </a:cubicBezTo>
                <a:cubicBezTo>
                  <a:pt x="12085" y="18003"/>
                  <a:pt x="13526" y="15657"/>
                  <a:pt x="14169" y="13419"/>
                </a:cubicBezTo>
                <a:cubicBezTo>
                  <a:pt x="15074" y="11502"/>
                  <a:pt x="15157" y="9287"/>
                  <a:pt x="14907" y="7204"/>
                </a:cubicBezTo>
                <a:cubicBezTo>
                  <a:pt x="14823" y="6537"/>
                  <a:pt x="14681" y="5870"/>
                  <a:pt x="14490" y="5215"/>
                </a:cubicBezTo>
                <a:cubicBezTo>
                  <a:pt x="14466" y="5156"/>
                  <a:pt x="14454" y="5096"/>
                  <a:pt x="14442" y="5037"/>
                </a:cubicBezTo>
                <a:cubicBezTo>
                  <a:pt x="13871" y="2834"/>
                  <a:pt x="12276" y="655"/>
                  <a:pt x="9966" y="131"/>
                </a:cubicBezTo>
                <a:cubicBezTo>
                  <a:pt x="9567" y="42"/>
                  <a:pt x="9172" y="0"/>
                  <a:pt x="8784" y="0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3" name="Google Shape;7003;p37"/>
          <p:cNvSpPr/>
          <p:nvPr/>
        </p:nvSpPr>
        <p:spPr>
          <a:xfrm>
            <a:off x="577692" y="1980957"/>
            <a:ext cx="328903" cy="829302"/>
          </a:xfrm>
          <a:custGeom>
            <a:rect b="b" l="l" r="r" t="t"/>
            <a:pathLst>
              <a:path extrusionOk="0" h="24309" w="9641">
                <a:moveTo>
                  <a:pt x="5051" y="1"/>
                </a:moveTo>
                <a:cubicBezTo>
                  <a:pt x="4934" y="1"/>
                  <a:pt x="4816" y="63"/>
                  <a:pt x="4787" y="191"/>
                </a:cubicBezTo>
                <a:cubicBezTo>
                  <a:pt x="4597" y="1299"/>
                  <a:pt x="4502" y="2418"/>
                  <a:pt x="4513" y="3537"/>
                </a:cubicBezTo>
                <a:cubicBezTo>
                  <a:pt x="4097" y="3204"/>
                  <a:pt x="3763" y="2775"/>
                  <a:pt x="3573" y="2287"/>
                </a:cubicBezTo>
                <a:cubicBezTo>
                  <a:pt x="3469" y="1995"/>
                  <a:pt x="3456" y="1185"/>
                  <a:pt x="3056" y="1185"/>
                </a:cubicBezTo>
                <a:cubicBezTo>
                  <a:pt x="2999" y="1185"/>
                  <a:pt x="2933" y="1202"/>
                  <a:pt x="2858" y="1239"/>
                </a:cubicBezTo>
                <a:cubicBezTo>
                  <a:pt x="2751" y="1299"/>
                  <a:pt x="2680" y="1418"/>
                  <a:pt x="2680" y="1549"/>
                </a:cubicBezTo>
                <a:cubicBezTo>
                  <a:pt x="2620" y="2692"/>
                  <a:pt x="3466" y="3751"/>
                  <a:pt x="4502" y="4180"/>
                </a:cubicBezTo>
                <a:cubicBezTo>
                  <a:pt x="4502" y="4811"/>
                  <a:pt x="4502" y="5430"/>
                  <a:pt x="4478" y="6049"/>
                </a:cubicBezTo>
                <a:cubicBezTo>
                  <a:pt x="4442" y="7192"/>
                  <a:pt x="4406" y="8347"/>
                  <a:pt x="4347" y="9502"/>
                </a:cubicBezTo>
                <a:cubicBezTo>
                  <a:pt x="3954" y="9383"/>
                  <a:pt x="3573" y="9193"/>
                  <a:pt x="3251" y="8931"/>
                </a:cubicBezTo>
                <a:cubicBezTo>
                  <a:pt x="2978" y="7478"/>
                  <a:pt x="2978" y="6025"/>
                  <a:pt x="2942" y="4561"/>
                </a:cubicBezTo>
                <a:cubicBezTo>
                  <a:pt x="2935" y="4402"/>
                  <a:pt x="2810" y="4313"/>
                  <a:pt x="2684" y="4313"/>
                </a:cubicBezTo>
                <a:cubicBezTo>
                  <a:pt x="2584" y="4313"/>
                  <a:pt x="2484" y="4368"/>
                  <a:pt x="2442" y="4490"/>
                </a:cubicBezTo>
                <a:cubicBezTo>
                  <a:pt x="2168" y="5537"/>
                  <a:pt x="2073" y="6633"/>
                  <a:pt x="2192" y="7716"/>
                </a:cubicBezTo>
                <a:cubicBezTo>
                  <a:pt x="2168" y="7692"/>
                  <a:pt x="2156" y="7669"/>
                  <a:pt x="2144" y="7645"/>
                </a:cubicBezTo>
                <a:cubicBezTo>
                  <a:pt x="1835" y="7133"/>
                  <a:pt x="1584" y="6585"/>
                  <a:pt x="1394" y="6014"/>
                </a:cubicBezTo>
                <a:cubicBezTo>
                  <a:pt x="1227" y="5537"/>
                  <a:pt x="1144" y="5002"/>
                  <a:pt x="692" y="4728"/>
                </a:cubicBezTo>
                <a:cubicBezTo>
                  <a:pt x="648" y="4704"/>
                  <a:pt x="599" y="4692"/>
                  <a:pt x="550" y="4692"/>
                </a:cubicBezTo>
                <a:cubicBezTo>
                  <a:pt x="451" y="4692"/>
                  <a:pt x="350" y="4740"/>
                  <a:pt x="287" y="4835"/>
                </a:cubicBezTo>
                <a:cubicBezTo>
                  <a:pt x="1" y="5454"/>
                  <a:pt x="394" y="6168"/>
                  <a:pt x="632" y="6764"/>
                </a:cubicBezTo>
                <a:cubicBezTo>
                  <a:pt x="882" y="7418"/>
                  <a:pt x="1239" y="8038"/>
                  <a:pt x="1668" y="8597"/>
                </a:cubicBezTo>
                <a:cubicBezTo>
                  <a:pt x="1906" y="8895"/>
                  <a:pt x="2192" y="9157"/>
                  <a:pt x="2501" y="9383"/>
                </a:cubicBezTo>
                <a:cubicBezTo>
                  <a:pt x="2525" y="9407"/>
                  <a:pt x="2561" y="9431"/>
                  <a:pt x="2597" y="9443"/>
                </a:cubicBezTo>
                <a:cubicBezTo>
                  <a:pt x="3108" y="9812"/>
                  <a:pt x="3704" y="10050"/>
                  <a:pt x="4323" y="10145"/>
                </a:cubicBezTo>
                <a:cubicBezTo>
                  <a:pt x="4299" y="10705"/>
                  <a:pt x="4263" y="11252"/>
                  <a:pt x="4228" y="11812"/>
                </a:cubicBezTo>
                <a:cubicBezTo>
                  <a:pt x="4204" y="12241"/>
                  <a:pt x="4180" y="12657"/>
                  <a:pt x="4156" y="13086"/>
                </a:cubicBezTo>
                <a:cubicBezTo>
                  <a:pt x="3418" y="13026"/>
                  <a:pt x="2823" y="12645"/>
                  <a:pt x="2299" y="12133"/>
                </a:cubicBezTo>
                <a:cubicBezTo>
                  <a:pt x="1906" y="11740"/>
                  <a:pt x="1561" y="11038"/>
                  <a:pt x="1013" y="10871"/>
                </a:cubicBezTo>
                <a:cubicBezTo>
                  <a:pt x="993" y="10867"/>
                  <a:pt x="973" y="10864"/>
                  <a:pt x="953" y="10864"/>
                </a:cubicBezTo>
                <a:cubicBezTo>
                  <a:pt x="823" y="10864"/>
                  <a:pt x="715" y="10963"/>
                  <a:pt x="715" y="11098"/>
                </a:cubicBezTo>
                <a:cubicBezTo>
                  <a:pt x="727" y="11800"/>
                  <a:pt x="1632" y="12514"/>
                  <a:pt x="2144" y="12919"/>
                </a:cubicBezTo>
                <a:cubicBezTo>
                  <a:pt x="2704" y="13395"/>
                  <a:pt x="3394" y="13669"/>
                  <a:pt x="4121" y="13717"/>
                </a:cubicBezTo>
                <a:cubicBezTo>
                  <a:pt x="4085" y="14253"/>
                  <a:pt x="4049" y="14777"/>
                  <a:pt x="4013" y="15300"/>
                </a:cubicBezTo>
                <a:cubicBezTo>
                  <a:pt x="3966" y="16110"/>
                  <a:pt x="3918" y="16920"/>
                  <a:pt x="3870" y="17729"/>
                </a:cubicBezTo>
                <a:cubicBezTo>
                  <a:pt x="3799" y="18706"/>
                  <a:pt x="3740" y="19694"/>
                  <a:pt x="3668" y="20682"/>
                </a:cubicBezTo>
                <a:cubicBezTo>
                  <a:pt x="3597" y="21646"/>
                  <a:pt x="3406" y="22670"/>
                  <a:pt x="3501" y="23635"/>
                </a:cubicBezTo>
                <a:cubicBezTo>
                  <a:pt x="3543" y="24042"/>
                  <a:pt x="3912" y="24309"/>
                  <a:pt x="4252" y="24309"/>
                </a:cubicBezTo>
                <a:cubicBezTo>
                  <a:pt x="4499" y="24309"/>
                  <a:pt x="4731" y="24168"/>
                  <a:pt x="4811" y="23837"/>
                </a:cubicBezTo>
                <a:cubicBezTo>
                  <a:pt x="5049" y="22873"/>
                  <a:pt x="5002" y="21825"/>
                  <a:pt x="5049" y="20849"/>
                </a:cubicBezTo>
                <a:cubicBezTo>
                  <a:pt x="5097" y="19860"/>
                  <a:pt x="5144" y="18872"/>
                  <a:pt x="5192" y="17884"/>
                </a:cubicBezTo>
                <a:cubicBezTo>
                  <a:pt x="5228" y="17015"/>
                  <a:pt x="5252" y="16134"/>
                  <a:pt x="5287" y="15265"/>
                </a:cubicBezTo>
                <a:cubicBezTo>
                  <a:pt x="5323" y="14229"/>
                  <a:pt x="5347" y="13205"/>
                  <a:pt x="5359" y="12169"/>
                </a:cubicBezTo>
                <a:cubicBezTo>
                  <a:pt x="6299" y="12062"/>
                  <a:pt x="7240" y="11526"/>
                  <a:pt x="7931" y="10931"/>
                </a:cubicBezTo>
                <a:cubicBezTo>
                  <a:pt x="8812" y="10169"/>
                  <a:pt x="9335" y="9145"/>
                  <a:pt x="9597" y="8026"/>
                </a:cubicBezTo>
                <a:cubicBezTo>
                  <a:pt x="9641" y="7831"/>
                  <a:pt x="9487" y="7702"/>
                  <a:pt x="9336" y="7702"/>
                </a:cubicBezTo>
                <a:cubicBezTo>
                  <a:pt x="9237" y="7702"/>
                  <a:pt x="9140" y="7756"/>
                  <a:pt x="9097" y="7883"/>
                </a:cubicBezTo>
                <a:cubicBezTo>
                  <a:pt x="8716" y="8788"/>
                  <a:pt x="8109" y="9574"/>
                  <a:pt x="7335" y="10169"/>
                </a:cubicBezTo>
                <a:lnTo>
                  <a:pt x="7276" y="10216"/>
                </a:lnTo>
                <a:cubicBezTo>
                  <a:pt x="7288" y="10169"/>
                  <a:pt x="7311" y="10133"/>
                  <a:pt x="7323" y="10085"/>
                </a:cubicBezTo>
                <a:cubicBezTo>
                  <a:pt x="7526" y="9395"/>
                  <a:pt x="7692" y="8597"/>
                  <a:pt x="7466" y="7871"/>
                </a:cubicBezTo>
                <a:cubicBezTo>
                  <a:pt x="7430" y="7758"/>
                  <a:pt x="7332" y="7701"/>
                  <a:pt x="7234" y="7701"/>
                </a:cubicBezTo>
                <a:cubicBezTo>
                  <a:pt x="7136" y="7701"/>
                  <a:pt x="7038" y="7758"/>
                  <a:pt x="7002" y="7871"/>
                </a:cubicBezTo>
                <a:cubicBezTo>
                  <a:pt x="6847" y="8502"/>
                  <a:pt x="6823" y="9145"/>
                  <a:pt x="6621" y="9764"/>
                </a:cubicBezTo>
                <a:cubicBezTo>
                  <a:pt x="6502" y="10145"/>
                  <a:pt x="6228" y="10514"/>
                  <a:pt x="6085" y="10895"/>
                </a:cubicBezTo>
                <a:cubicBezTo>
                  <a:pt x="5847" y="10990"/>
                  <a:pt x="5609" y="11074"/>
                  <a:pt x="5371" y="11157"/>
                </a:cubicBezTo>
                <a:cubicBezTo>
                  <a:pt x="5383" y="9919"/>
                  <a:pt x="5406" y="8681"/>
                  <a:pt x="5430" y="7442"/>
                </a:cubicBezTo>
                <a:cubicBezTo>
                  <a:pt x="6264" y="7157"/>
                  <a:pt x="6907" y="6347"/>
                  <a:pt x="7347" y="5633"/>
                </a:cubicBezTo>
                <a:cubicBezTo>
                  <a:pt x="7883" y="4740"/>
                  <a:pt x="8073" y="3835"/>
                  <a:pt x="8145" y="2811"/>
                </a:cubicBezTo>
                <a:cubicBezTo>
                  <a:pt x="8165" y="2615"/>
                  <a:pt x="7986" y="2499"/>
                  <a:pt x="7818" y="2499"/>
                </a:cubicBezTo>
                <a:cubicBezTo>
                  <a:pt x="7691" y="2499"/>
                  <a:pt x="7570" y="2566"/>
                  <a:pt x="7550" y="2716"/>
                </a:cubicBezTo>
                <a:cubicBezTo>
                  <a:pt x="7395" y="3585"/>
                  <a:pt x="7061" y="4418"/>
                  <a:pt x="6561" y="5144"/>
                </a:cubicBezTo>
                <a:cubicBezTo>
                  <a:pt x="6252" y="5609"/>
                  <a:pt x="5847" y="5978"/>
                  <a:pt x="5466" y="6371"/>
                </a:cubicBezTo>
                <a:lnTo>
                  <a:pt x="5466" y="5918"/>
                </a:lnTo>
                <a:cubicBezTo>
                  <a:pt x="5490" y="4049"/>
                  <a:pt x="5656" y="2037"/>
                  <a:pt x="5323" y="203"/>
                </a:cubicBezTo>
                <a:cubicBezTo>
                  <a:pt x="5299" y="69"/>
                  <a:pt x="5175" y="1"/>
                  <a:pt x="5051" y="1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4" name="Google Shape;7004;p37"/>
          <p:cNvSpPr/>
          <p:nvPr/>
        </p:nvSpPr>
        <p:spPr>
          <a:xfrm>
            <a:off x="-187541" y="429543"/>
            <a:ext cx="357491" cy="239078"/>
          </a:xfrm>
          <a:custGeom>
            <a:rect b="b" l="l" r="r" t="t"/>
            <a:pathLst>
              <a:path extrusionOk="0" h="7008" w="10479">
                <a:moveTo>
                  <a:pt x="4502" y="1"/>
                </a:moveTo>
                <a:cubicBezTo>
                  <a:pt x="4156" y="1"/>
                  <a:pt x="3821" y="163"/>
                  <a:pt x="3608" y="543"/>
                </a:cubicBezTo>
                <a:cubicBezTo>
                  <a:pt x="3180" y="1341"/>
                  <a:pt x="2632" y="2055"/>
                  <a:pt x="1989" y="2686"/>
                </a:cubicBezTo>
                <a:cubicBezTo>
                  <a:pt x="1941" y="2722"/>
                  <a:pt x="1906" y="2757"/>
                  <a:pt x="1858" y="2805"/>
                </a:cubicBezTo>
                <a:cubicBezTo>
                  <a:pt x="1382" y="2972"/>
                  <a:pt x="977" y="3281"/>
                  <a:pt x="679" y="3698"/>
                </a:cubicBezTo>
                <a:cubicBezTo>
                  <a:pt x="632" y="3769"/>
                  <a:pt x="584" y="3841"/>
                  <a:pt x="548" y="3912"/>
                </a:cubicBezTo>
                <a:cubicBezTo>
                  <a:pt x="370" y="4115"/>
                  <a:pt x="227" y="4341"/>
                  <a:pt x="132" y="4591"/>
                </a:cubicBezTo>
                <a:cubicBezTo>
                  <a:pt x="1" y="4924"/>
                  <a:pt x="84" y="5305"/>
                  <a:pt x="346" y="5555"/>
                </a:cubicBezTo>
                <a:cubicBezTo>
                  <a:pt x="358" y="5496"/>
                  <a:pt x="370" y="5436"/>
                  <a:pt x="393" y="5377"/>
                </a:cubicBezTo>
                <a:cubicBezTo>
                  <a:pt x="703" y="4591"/>
                  <a:pt x="1346" y="4008"/>
                  <a:pt x="2096" y="3996"/>
                </a:cubicBezTo>
                <a:cubicBezTo>
                  <a:pt x="2587" y="3723"/>
                  <a:pt x="3175" y="3603"/>
                  <a:pt x="3760" y="3603"/>
                </a:cubicBezTo>
                <a:cubicBezTo>
                  <a:pt x="4069" y="3603"/>
                  <a:pt x="4376" y="3636"/>
                  <a:pt x="4668" y="3698"/>
                </a:cubicBezTo>
                <a:cubicBezTo>
                  <a:pt x="6323" y="4055"/>
                  <a:pt x="8240" y="4889"/>
                  <a:pt x="9573" y="5936"/>
                </a:cubicBezTo>
                <a:cubicBezTo>
                  <a:pt x="9692" y="6020"/>
                  <a:pt x="9728" y="6163"/>
                  <a:pt x="9680" y="6294"/>
                </a:cubicBezTo>
                <a:cubicBezTo>
                  <a:pt x="9859" y="6484"/>
                  <a:pt x="9966" y="6746"/>
                  <a:pt x="9954" y="7008"/>
                </a:cubicBezTo>
                <a:cubicBezTo>
                  <a:pt x="10335" y="6567"/>
                  <a:pt x="10478" y="5948"/>
                  <a:pt x="10180" y="5210"/>
                </a:cubicBezTo>
                <a:cubicBezTo>
                  <a:pt x="9847" y="4329"/>
                  <a:pt x="9002" y="3924"/>
                  <a:pt x="8216" y="3543"/>
                </a:cubicBezTo>
                <a:cubicBezTo>
                  <a:pt x="7490" y="3198"/>
                  <a:pt x="6859" y="2698"/>
                  <a:pt x="6359" y="2067"/>
                </a:cubicBezTo>
                <a:cubicBezTo>
                  <a:pt x="6180" y="1519"/>
                  <a:pt x="5906" y="1007"/>
                  <a:pt x="5549" y="543"/>
                </a:cubicBezTo>
                <a:cubicBezTo>
                  <a:pt x="5296" y="208"/>
                  <a:pt x="4893" y="1"/>
                  <a:pt x="4502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5" name="Google Shape;7005;p37"/>
          <p:cNvSpPr/>
          <p:nvPr/>
        </p:nvSpPr>
        <p:spPr>
          <a:xfrm>
            <a:off x="-178603" y="552767"/>
            <a:ext cx="331086" cy="150788"/>
          </a:xfrm>
          <a:custGeom>
            <a:rect b="b" l="l" r="r" t="t"/>
            <a:pathLst>
              <a:path extrusionOk="0" h="4420" w="9705">
                <a:moveTo>
                  <a:pt x="3488" y="0"/>
                </a:moveTo>
                <a:cubicBezTo>
                  <a:pt x="2913" y="0"/>
                  <a:pt x="2332" y="118"/>
                  <a:pt x="1846" y="396"/>
                </a:cubicBezTo>
                <a:cubicBezTo>
                  <a:pt x="1096" y="407"/>
                  <a:pt x="453" y="979"/>
                  <a:pt x="143" y="1765"/>
                </a:cubicBezTo>
                <a:cubicBezTo>
                  <a:pt x="120" y="1824"/>
                  <a:pt x="108" y="1884"/>
                  <a:pt x="96" y="1943"/>
                </a:cubicBezTo>
                <a:cubicBezTo>
                  <a:pt x="1" y="2479"/>
                  <a:pt x="453" y="3015"/>
                  <a:pt x="941" y="3170"/>
                </a:cubicBezTo>
                <a:cubicBezTo>
                  <a:pt x="1108" y="3229"/>
                  <a:pt x="1286" y="3277"/>
                  <a:pt x="1453" y="3324"/>
                </a:cubicBezTo>
                <a:cubicBezTo>
                  <a:pt x="1560" y="3372"/>
                  <a:pt x="1679" y="3408"/>
                  <a:pt x="1798" y="3432"/>
                </a:cubicBezTo>
                <a:cubicBezTo>
                  <a:pt x="2287" y="3563"/>
                  <a:pt x="2775" y="3694"/>
                  <a:pt x="3275" y="3801"/>
                </a:cubicBezTo>
                <a:cubicBezTo>
                  <a:pt x="3418" y="3051"/>
                  <a:pt x="3680" y="2324"/>
                  <a:pt x="4025" y="1646"/>
                </a:cubicBezTo>
                <a:cubicBezTo>
                  <a:pt x="4127" y="1463"/>
                  <a:pt x="4340" y="1370"/>
                  <a:pt x="4551" y="1370"/>
                </a:cubicBezTo>
                <a:cubicBezTo>
                  <a:pt x="4806" y="1370"/>
                  <a:pt x="5057" y="1508"/>
                  <a:pt x="5096" y="1789"/>
                </a:cubicBezTo>
                <a:cubicBezTo>
                  <a:pt x="5204" y="2574"/>
                  <a:pt x="5204" y="3360"/>
                  <a:pt x="5084" y="4134"/>
                </a:cubicBezTo>
                <a:cubicBezTo>
                  <a:pt x="6287" y="4313"/>
                  <a:pt x="7501" y="4408"/>
                  <a:pt x="8716" y="4420"/>
                </a:cubicBezTo>
                <a:cubicBezTo>
                  <a:pt x="9347" y="4420"/>
                  <a:pt x="9704" y="3908"/>
                  <a:pt x="9704" y="3396"/>
                </a:cubicBezTo>
                <a:cubicBezTo>
                  <a:pt x="9704" y="3134"/>
                  <a:pt x="9609" y="2872"/>
                  <a:pt x="9430" y="2682"/>
                </a:cubicBezTo>
                <a:cubicBezTo>
                  <a:pt x="9478" y="2551"/>
                  <a:pt x="9430" y="2408"/>
                  <a:pt x="9323" y="2324"/>
                </a:cubicBezTo>
                <a:cubicBezTo>
                  <a:pt x="7978" y="1288"/>
                  <a:pt x="6073" y="443"/>
                  <a:pt x="4406" y="98"/>
                </a:cubicBezTo>
                <a:cubicBezTo>
                  <a:pt x="4112" y="35"/>
                  <a:pt x="3801" y="0"/>
                  <a:pt x="3488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6" name="Google Shape;7006;p37"/>
          <p:cNvSpPr/>
          <p:nvPr/>
        </p:nvSpPr>
        <p:spPr>
          <a:xfrm>
            <a:off x="-111192" y="599743"/>
            <a:ext cx="110123" cy="343709"/>
          </a:xfrm>
          <a:custGeom>
            <a:rect b="b" l="l" r="r" t="t"/>
            <a:pathLst>
              <a:path extrusionOk="0" h="10075" w="3228">
                <a:moveTo>
                  <a:pt x="2571" y="0"/>
                </a:moveTo>
                <a:cubicBezTo>
                  <a:pt x="2362" y="0"/>
                  <a:pt x="2150" y="94"/>
                  <a:pt x="2049" y="281"/>
                </a:cubicBezTo>
                <a:cubicBezTo>
                  <a:pt x="1692" y="959"/>
                  <a:pt x="1442" y="1686"/>
                  <a:pt x="1299" y="2436"/>
                </a:cubicBezTo>
                <a:cubicBezTo>
                  <a:pt x="1096" y="3317"/>
                  <a:pt x="977" y="4222"/>
                  <a:pt x="822" y="5067"/>
                </a:cubicBezTo>
                <a:cubicBezTo>
                  <a:pt x="656" y="5948"/>
                  <a:pt x="501" y="6829"/>
                  <a:pt x="358" y="7698"/>
                </a:cubicBezTo>
                <a:cubicBezTo>
                  <a:pt x="227" y="8424"/>
                  <a:pt x="1" y="9067"/>
                  <a:pt x="418" y="9710"/>
                </a:cubicBezTo>
                <a:cubicBezTo>
                  <a:pt x="551" y="9910"/>
                  <a:pt x="817" y="10075"/>
                  <a:pt x="1072" y="10075"/>
                </a:cubicBezTo>
                <a:cubicBezTo>
                  <a:pt x="1181" y="10075"/>
                  <a:pt x="1289" y="10044"/>
                  <a:pt x="1382" y="9972"/>
                </a:cubicBezTo>
                <a:cubicBezTo>
                  <a:pt x="2108" y="9413"/>
                  <a:pt x="2108" y="8722"/>
                  <a:pt x="2251" y="7853"/>
                </a:cubicBezTo>
                <a:cubicBezTo>
                  <a:pt x="2394" y="7031"/>
                  <a:pt x="2549" y="6222"/>
                  <a:pt x="2668" y="5400"/>
                </a:cubicBezTo>
                <a:cubicBezTo>
                  <a:pt x="2811" y="4543"/>
                  <a:pt x="3001" y="3662"/>
                  <a:pt x="3108" y="2769"/>
                </a:cubicBezTo>
                <a:cubicBezTo>
                  <a:pt x="3216" y="1995"/>
                  <a:pt x="3228" y="1197"/>
                  <a:pt x="3120" y="423"/>
                </a:cubicBezTo>
                <a:cubicBezTo>
                  <a:pt x="3081" y="141"/>
                  <a:pt x="2828" y="0"/>
                  <a:pt x="2571" y="0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7" name="Google Shape;7007;p37"/>
          <p:cNvSpPr/>
          <p:nvPr/>
        </p:nvSpPr>
        <p:spPr>
          <a:xfrm>
            <a:off x="-140838" y="823299"/>
            <a:ext cx="840423" cy="958461"/>
          </a:xfrm>
          <a:custGeom>
            <a:rect b="b" l="l" r="r" t="t"/>
            <a:pathLst>
              <a:path extrusionOk="0" h="28095" w="24635">
                <a:moveTo>
                  <a:pt x="13850" y="1"/>
                </a:moveTo>
                <a:cubicBezTo>
                  <a:pt x="13474" y="1"/>
                  <a:pt x="13102" y="118"/>
                  <a:pt x="12788" y="347"/>
                </a:cubicBezTo>
                <a:cubicBezTo>
                  <a:pt x="12737" y="344"/>
                  <a:pt x="12687" y="342"/>
                  <a:pt x="12636" y="342"/>
                </a:cubicBezTo>
                <a:cubicBezTo>
                  <a:pt x="11743" y="342"/>
                  <a:pt x="10941" y="932"/>
                  <a:pt x="10693" y="1800"/>
                </a:cubicBezTo>
                <a:cubicBezTo>
                  <a:pt x="10669" y="1871"/>
                  <a:pt x="10657" y="1931"/>
                  <a:pt x="10633" y="1991"/>
                </a:cubicBezTo>
                <a:cubicBezTo>
                  <a:pt x="10514" y="2217"/>
                  <a:pt x="10431" y="2455"/>
                  <a:pt x="10395" y="2705"/>
                </a:cubicBezTo>
                <a:cubicBezTo>
                  <a:pt x="7847" y="10242"/>
                  <a:pt x="4216" y="17350"/>
                  <a:pt x="548" y="24374"/>
                </a:cubicBezTo>
                <a:cubicBezTo>
                  <a:pt x="1" y="25422"/>
                  <a:pt x="406" y="27065"/>
                  <a:pt x="1739" y="27291"/>
                </a:cubicBezTo>
                <a:cubicBezTo>
                  <a:pt x="4597" y="27830"/>
                  <a:pt x="7495" y="28094"/>
                  <a:pt x="10406" y="28094"/>
                </a:cubicBezTo>
                <a:cubicBezTo>
                  <a:pt x="10649" y="28094"/>
                  <a:pt x="10891" y="28093"/>
                  <a:pt x="11133" y="28089"/>
                </a:cubicBezTo>
                <a:cubicBezTo>
                  <a:pt x="11145" y="27934"/>
                  <a:pt x="11145" y="27779"/>
                  <a:pt x="11145" y="27625"/>
                </a:cubicBezTo>
                <a:cubicBezTo>
                  <a:pt x="11074" y="27553"/>
                  <a:pt x="11014" y="27458"/>
                  <a:pt x="10990" y="27351"/>
                </a:cubicBezTo>
                <a:cubicBezTo>
                  <a:pt x="10633" y="27136"/>
                  <a:pt x="10264" y="26934"/>
                  <a:pt x="9883" y="26696"/>
                </a:cubicBezTo>
                <a:cubicBezTo>
                  <a:pt x="9502" y="26470"/>
                  <a:pt x="8919" y="26232"/>
                  <a:pt x="8752" y="25791"/>
                </a:cubicBezTo>
                <a:cubicBezTo>
                  <a:pt x="8728" y="25708"/>
                  <a:pt x="8764" y="25612"/>
                  <a:pt x="8847" y="25565"/>
                </a:cubicBezTo>
                <a:cubicBezTo>
                  <a:pt x="8968" y="25482"/>
                  <a:pt x="9121" y="25449"/>
                  <a:pt x="9286" y="25449"/>
                </a:cubicBezTo>
                <a:cubicBezTo>
                  <a:pt x="9691" y="25449"/>
                  <a:pt x="10174" y="25644"/>
                  <a:pt x="10478" y="25779"/>
                </a:cubicBezTo>
                <a:cubicBezTo>
                  <a:pt x="10728" y="25886"/>
                  <a:pt x="10955" y="26029"/>
                  <a:pt x="11169" y="26196"/>
                </a:cubicBezTo>
                <a:lnTo>
                  <a:pt x="11181" y="25827"/>
                </a:lnTo>
                <a:cubicBezTo>
                  <a:pt x="11145" y="25815"/>
                  <a:pt x="11109" y="25791"/>
                  <a:pt x="11074" y="25767"/>
                </a:cubicBezTo>
                <a:cubicBezTo>
                  <a:pt x="10431" y="25255"/>
                  <a:pt x="9859" y="24684"/>
                  <a:pt x="9240" y="24136"/>
                </a:cubicBezTo>
                <a:cubicBezTo>
                  <a:pt x="8764" y="23719"/>
                  <a:pt x="7978" y="23255"/>
                  <a:pt x="7835" y="22600"/>
                </a:cubicBezTo>
                <a:cubicBezTo>
                  <a:pt x="7787" y="22445"/>
                  <a:pt x="7907" y="22303"/>
                  <a:pt x="8061" y="22303"/>
                </a:cubicBezTo>
                <a:cubicBezTo>
                  <a:pt x="8103" y="22297"/>
                  <a:pt x="8145" y="22294"/>
                  <a:pt x="8187" y="22294"/>
                </a:cubicBezTo>
                <a:cubicBezTo>
                  <a:pt x="8852" y="22294"/>
                  <a:pt x="9543" y="22972"/>
                  <a:pt x="10002" y="23386"/>
                </a:cubicBezTo>
                <a:cubicBezTo>
                  <a:pt x="10443" y="23767"/>
                  <a:pt x="10847" y="24196"/>
                  <a:pt x="11205" y="24660"/>
                </a:cubicBezTo>
                <a:lnTo>
                  <a:pt x="11216" y="24231"/>
                </a:lnTo>
                <a:cubicBezTo>
                  <a:pt x="11252" y="22684"/>
                  <a:pt x="11276" y="21136"/>
                  <a:pt x="11300" y="19588"/>
                </a:cubicBezTo>
                <a:cubicBezTo>
                  <a:pt x="10835" y="19100"/>
                  <a:pt x="10395" y="18564"/>
                  <a:pt x="9966" y="18040"/>
                </a:cubicBezTo>
                <a:cubicBezTo>
                  <a:pt x="9419" y="17373"/>
                  <a:pt x="9002" y="16588"/>
                  <a:pt x="8454" y="15897"/>
                </a:cubicBezTo>
                <a:cubicBezTo>
                  <a:pt x="8218" y="15597"/>
                  <a:pt x="8447" y="15213"/>
                  <a:pt x="8738" y="15213"/>
                </a:cubicBezTo>
                <a:cubicBezTo>
                  <a:pt x="8828" y="15213"/>
                  <a:pt x="8924" y="15250"/>
                  <a:pt x="9014" y="15337"/>
                </a:cubicBezTo>
                <a:cubicBezTo>
                  <a:pt x="9645" y="15945"/>
                  <a:pt x="10347" y="16433"/>
                  <a:pt x="10978" y="17028"/>
                </a:cubicBezTo>
                <a:cubicBezTo>
                  <a:pt x="11109" y="17147"/>
                  <a:pt x="11228" y="17266"/>
                  <a:pt x="11347" y="17385"/>
                </a:cubicBezTo>
                <a:cubicBezTo>
                  <a:pt x="11371" y="16492"/>
                  <a:pt x="11395" y="15599"/>
                  <a:pt x="11419" y="14706"/>
                </a:cubicBezTo>
                <a:cubicBezTo>
                  <a:pt x="11336" y="14671"/>
                  <a:pt x="11276" y="14623"/>
                  <a:pt x="11228" y="14552"/>
                </a:cubicBezTo>
                <a:cubicBezTo>
                  <a:pt x="10871" y="14111"/>
                  <a:pt x="10597" y="13647"/>
                  <a:pt x="10252" y="13159"/>
                </a:cubicBezTo>
                <a:cubicBezTo>
                  <a:pt x="9919" y="12682"/>
                  <a:pt x="9538" y="12230"/>
                  <a:pt x="9240" y="11730"/>
                </a:cubicBezTo>
                <a:cubicBezTo>
                  <a:pt x="9034" y="11372"/>
                  <a:pt x="9325" y="11075"/>
                  <a:pt x="9644" y="11075"/>
                </a:cubicBezTo>
                <a:cubicBezTo>
                  <a:pt x="9750" y="11075"/>
                  <a:pt x="9859" y="11108"/>
                  <a:pt x="9954" y="11182"/>
                </a:cubicBezTo>
                <a:cubicBezTo>
                  <a:pt x="10538" y="11658"/>
                  <a:pt x="11050" y="12206"/>
                  <a:pt x="11467" y="12825"/>
                </a:cubicBezTo>
                <a:cubicBezTo>
                  <a:pt x="11514" y="11539"/>
                  <a:pt x="11562" y="10253"/>
                  <a:pt x="11621" y="8956"/>
                </a:cubicBezTo>
                <a:cubicBezTo>
                  <a:pt x="11359" y="8670"/>
                  <a:pt x="11157" y="8313"/>
                  <a:pt x="10931" y="8015"/>
                </a:cubicBezTo>
                <a:cubicBezTo>
                  <a:pt x="10597" y="7575"/>
                  <a:pt x="10300" y="7122"/>
                  <a:pt x="10038" y="6646"/>
                </a:cubicBezTo>
                <a:cubicBezTo>
                  <a:pt x="9877" y="6370"/>
                  <a:pt x="10104" y="6087"/>
                  <a:pt x="10358" y="6087"/>
                </a:cubicBezTo>
                <a:cubicBezTo>
                  <a:pt x="10443" y="6087"/>
                  <a:pt x="10531" y="6119"/>
                  <a:pt x="10609" y="6193"/>
                </a:cubicBezTo>
                <a:cubicBezTo>
                  <a:pt x="11002" y="6574"/>
                  <a:pt x="11359" y="6991"/>
                  <a:pt x="11693" y="7420"/>
                </a:cubicBezTo>
                <a:cubicBezTo>
                  <a:pt x="11728" y="6717"/>
                  <a:pt x="11764" y="6003"/>
                  <a:pt x="11812" y="5300"/>
                </a:cubicBezTo>
                <a:cubicBezTo>
                  <a:pt x="11812" y="5021"/>
                  <a:pt x="12020" y="4881"/>
                  <a:pt x="12229" y="4881"/>
                </a:cubicBezTo>
                <a:cubicBezTo>
                  <a:pt x="12437" y="4881"/>
                  <a:pt x="12645" y="5021"/>
                  <a:pt x="12645" y="5300"/>
                </a:cubicBezTo>
                <a:cubicBezTo>
                  <a:pt x="12657" y="5765"/>
                  <a:pt x="12669" y="6229"/>
                  <a:pt x="12693" y="6693"/>
                </a:cubicBezTo>
                <a:cubicBezTo>
                  <a:pt x="13145" y="6086"/>
                  <a:pt x="13705" y="5562"/>
                  <a:pt x="14348" y="5158"/>
                </a:cubicBezTo>
                <a:cubicBezTo>
                  <a:pt x="14418" y="5112"/>
                  <a:pt x="14488" y="5093"/>
                  <a:pt x="14556" y="5093"/>
                </a:cubicBezTo>
                <a:cubicBezTo>
                  <a:pt x="14882" y="5093"/>
                  <a:pt x="15136" y="5546"/>
                  <a:pt x="14860" y="5812"/>
                </a:cubicBezTo>
                <a:cubicBezTo>
                  <a:pt x="14288" y="6336"/>
                  <a:pt x="13788" y="6932"/>
                  <a:pt x="13372" y="7586"/>
                </a:cubicBezTo>
                <a:cubicBezTo>
                  <a:pt x="13133" y="7967"/>
                  <a:pt x="12967" y="8408"/>
                  <a:pt x="12752" y="8801"/>
                </a:cubicBezTo>
                <a:cubicBezTo>
                  <a:pt x="12776" y="10253"/>
                  <a:pt x="12800" y="11706"/>
                  <a:pt x="12800" y="13147"/>
                </a:cubicBezTo>
                <a:cubicBezTo>
                  <a:pt x="12943" y="12956"/>
                  <a:pt x="13098" y="12754"/>
                  <a:pt x="13241" y="12563"/>
                </a:cubicBezTo>
                <a:cubicBezTo>
                  <a:pt x="13788" y="11837"/>
                  <a:pt x="14372" y="11134"/>
                  <a:pt x="14943" y="10432"/>
                </a:cubicBezTo>
                <a:cubicBezTo>
                  <a:pt x="15009" y="10351"/>
                  <a:pt x="15092" y="10317"/>
                  <a:pt x="15176" y="10317"/>
                </a:cubicBezTo>
                <a:cubicBezTo>
                  <a:pt x="15423" y="10317"/>
                  <a:pt x="15675" y="10615"/>
                  <a:pt x="15515" y="10873"/>
                </a:cubicBezTo>
                <a:cubicBezTo>
                  <a:pt x="15026" y="11658"/>
                  <a:pt x="14526" y="12444"/>
                  <a:pt x="14003" y="13206"/>
                </a:cubicBezTo>
                <a:cubicBezTo>
                  <a:pt x="13610" y="13754"/>
                  <a:pt x="13252" y="14421"/>
                  <a:pt x="12788" y="14933"/>
                </a:cubicBezTo>
                <a:cubicBezTo>
                  <a:pt x="12788" y="15945"/>
                  <a:pt x="12776" y="16957"/>
                  <a:pt x="12764" y="17969"/>
                </a:cubicBezTo>
                <a:cubicBezTo>
                  <a:pt x="13193" y="17647"/>
                  <a:pt x="13657" y="17361"/>
                  <a:pt x="14062" y="17028"/>
                </a:cubicBezTo>
                <a:cubicBezTo>
                  <a:pt x="14705" y="16492"/>
                  <a:pt x="15288" y="15861"/>
                  <a:pt x="16003" y="15421"/>
                </a:cubicBezTo>
                <a:cubicBezTo>
                  <a:pt x="16079" y="15370"/>
                  <a:pt x="16156" y="15348"/>
                  <a:pt x="16231" y="15348"/>
                </a:cubicBezTo>
                <a:cubicBezTo>
                  <a:pt x="16541" y="15348"/>
                  <a:pt x="16795" y="15735"/>
                  <a:pt x="16622" y="16052"/>
                </a:cubicBezTo>
                <a:cubicBezTo>
                  <a:pt x="16181" y="16861"/>
                  <a:pt x="15443" y="17492"/>
                  <a:pt x="14765" y="18100"/>
                </a:cubicBezTo>
                <a:cubicBezTo>
                  <a:pt x="14205" y="18588"/>
                  <a:pt x="13610" y="19147"/>
                  <a:pt x="12943" y="19505"/>
                </a:cubicBezTo>
                <a:cubicBezTo>
                  <a:pt x="12919" y="19671"/>
                  <a:pt x="12860" y="19838"/>
                  <a:pt x="12740" y="19957"/>
                </a:cubicBezTo>
                <a:cubicBezTo>
                  <a:pt x="12729" y="21148"/>
                  <a:pt x="12705" y="22338"/>
                  <a:pt x="12681" y="23529"/>
                </a:cubicBezTo>
                <a:cubicBezTo>
                  <a:pt x="12919" y="23410"/>
                  <a:pt x="13145" y="23291"/>
                  <a:pt x="13324" y="23172"/>
                </a:cubicBezTo>
                <a:cubicBezTo>
                  <a:pt x="14217" y="22600"/>
                  <a:pt x="15062" y="21957"/>
                  <a:pt x="15848" y="21243"/>
                </a:cubicBezTo>
                <a:cubicBezTo>
                  <a:pt x="15952" y="21149"/>
                  <a:pt x="16067" y="21110"/>
                  <a:pt x="16178" y="21110"/>
                </a:cubicBezTo>
                <a:cubicBezTo>
                  <a:pt x="16560" y="21110"/>
                  <a:pt x="16889" y="21583"/>
                  <a:pt x="16539" y="21933"/>
                </a:cubicBezTo>
                <a:cubicBezTo>
                  <a:pt x="15800" y="22684"/>
                  <a:pt x="15003" y="23386"/>
                  <a:pt x="14157" y="24005"/>
                </a:cubicBezTo>
                <a:cubicBezTo>
                  <a:pt x="13776" y="24291"/>
                  <a:pt x="13217" y="24767"/>
                  <a:pt x="12657" y="24993"/>
                </a:cubicBezTo>
                <a:lnTo>
                  <a:pt x="12633" y="25922"/>
                </a:lnTo>
                <a:cubicBezTo>
                  <a:pt x="13645" y="25446"/>
                  <a:pt x="14717" y="25065"/>
                  <a:pt x="15705" y="24672"/>
                </a:cubicBezTo>
                <a:cubicBezTo>
                  <a:pt x="15755" y="24652"/>
                  <a:pt x="15803" y="24643"/>
                  <a:pt x="15848" y="24643"/>
                </a:cubicBezTo>
                <a:cubicBezTo>
                  <a:pt x="16208" y="24643"/>
                  <a:pt x="16376" y="25222"/>
                  <a:pt x="16027" y="25434"/>
                </a:cubicBezTo>
                <a:cubicBezTo>
                  <a:pt x="14931" y="26077"/>
                  <a:pt x="13800" y="26827"/>
                  <a:pt x="12610" y="27351"/>
                </a:cubicBezTo>
                <a:cubicBezTo>
                  <a:pt x="12598" y="27577"/>
                  <a:pt x="12598" y="27803"/>
                  <a:pt x="12598" y="28029"/>
                </a:cubicBezTo>
                <a:cubicBezTo>
                  <a:pt x="16158" y="27815"/>
                  <a:pt x="19575" y="27125"/>
                  <a:pt x="23004" y="26124"/>
                </a:cubicBezTo>
                <a:cubicBezTo>
                  <a:pt x="23849" y="25874"/>
                  <a:pt x="24635" y="24815"/>
                  <a:pt x="24266" y="23886"/>
                </a:cubicBezTo>
                <a:cubicBezTo>
                  <a:pt x="22730" y="20088"/>
                  <a:pt x="21182" y="16278"/>
                  <a:pt x="19610" y="12480"/>
                </a:cubicBezTo>
                <a:cubicBezTo>
                  <a:pt x="19146" y="11349"/>
                  <a:pt x="18682" y="10206"/>
                  <a:pt x="18205" y="9063"/>
                </a:cubicBezTo>
                <a:cubicBezTo>
                  <a:pt x="17622" y="6610"/>
                  <a:pt x="17039" y="4157"/>
                  <a:pt x="16455" y="1705"/>
                </a:cubicBezTo>
                <a:cubicBezTo>
                  <a:pt x="16324" y="1026"/>
                  <a:pt x="15812" y="502"/>
                  <a:pt x="15146" y="336"/>
                </a:cubicBezTo>
                <a:cubicBezTo>
                  <a:pt x="15015" y="288"/>
                  <a:pt x="14884" y="252"/>
                  <a:pt x="14753" y="240"/>
                </a:cubicBezTo>
                <a:cubicBezTo>
                  <a:pt x="14469" y="80"/>
                  <a:pt x="14158" y="1"/>
                  <a:pt x="13850" y="1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8" name="Google Shape;7008;p37"/>
          <p:cNvSpPr/>
          <p:nvPr/>
        </p:nvSpPr>
        <p:spPr>
          <a:xfrm>
            <a:off x="124816" y="990087"/>
            <a:ext cx="309423" cy="1323423"/>
          </a:xfrm>
          <a:custGeom>
            <a:rect b="b" l="l" r="r" t="t"/>
            <a:pathLst>
              <a:path extrusionOk="0" h="38793" w="9070">
                <a:moveTo>
                  <a:pt x="4442" y="1"/>
                </a:moveTo>
                <a:cubicBezTo>
                  <a:pt x="4233" y="1"/>
                  <a:pt x="4025" y="138"/>
                  <a:pt x="4025" y="411"/>
                </a:cubicBezTo>
                <a:cubicBezTo>
                  <a:pt x="3977" y="1126"/>
                  <a:pt x="3941" y="1828"/>
                  <a:pt x="3906" y="2543"/>
                </a:cubicBezTo>
                <a:cubicBezTo>
                  <a:pt x="3572" y="2102"/>
                  <a:pt x="3215" y="1697"/>
                  <a:pt x="2822" y="1316"/>
                </a:cubicBezTo>
                <a:cubicBezTo>
                  <a:pt x="2743" y="1240"/>
                  <a:pt x="2653" y="1208"/>
                  <a:pt x="2566" y="1208"/>
                </a:cubicBezTo>
                <a:cubicBezTo>
                  <a:pt x="2314" y="1208"/>
                  <a:pt x="2091" y="1482"/>
                  <a:pt x="2251" y="1757"/>
                </a:cubicBezTo>
                <a:cubicBezTo>
                  <a:pt x="2513" y="2233"/>
                  <a:pt x="2810" y="2697"/>
                  <a:pt x="3144" y="3126"/>
                </a:cubicBezTo>
                <a:cubicBezTo>
                  <a:pt x="3358" y="3424"/>
                  <a:pt x="3572" y="3781"/>
                  <a:pt x="3834" y="4079"/>
                </a:cubicBezTo>
                <a:cubicBezTo>
                  <a:pt x="3775" y="5364"/>
                  <a:pt x="3727" y="6662"/>
                  <a:pt x="3680" y="7948"/>
                </a:cubicBezTo>
                <a:cubicBezTo>
                  <a:pt x="3263" y="7329"/>
                  <a:pt x="2751" y="6769"/>
                  <a:pt x="2167" y="6305"/>
                </a:cubicBezTo>
                <a:cubicBezTo>
                  <a:pt x="2071" y="6227"/>
                  <a:pt x="1961" y="6193"/>
                  <a:pt x="1854" y="6193"/>
                </a:cubicBezTo>
                <a:cubicBezTo>
                  <a:pt x="1536" y="6193"/>
                  <a:pt x="1248" y="6494"/>
                  <a:pt x="1453" y="6841"/>
                </a:cubicBezTo>
                <a:cubicBezTo>
                  <a:pt x="1763" y="7353"/>
                  <a:pt x="2144" y="7817"/>
                  <a:pt x="2465" y="8281"/>
                </a:cubicBezTo>
                <a:cubicBezTo>
                  <a:pt x="2798" y="8746"/>
                  <a:pt x="3084" y="9222"/>
                  <a:pt x="3441" y="9674"/>
                </a:cubicBezTo>
                <a:cubicBezTo>
                  <a:pt x="3489" y="9734"/>
                  <a:pt x="3549" y="9794"/>
                  <a:pt x="3632" y="9817"/>
                </a:cubicBezTo>
                <a:cubicBezTo>
                  <a:pt x="3596" y="10710"/>
                  <a:pt x="3584" y="11603"/>
                  <a:pt x="3560" y="12496"/>
                </a:cubicBezTo>
                <a:cubicBezTo>
                  <a:pt x="3441" y="12377"/>
                  <a:pt x="3322" y="12258"/>
                  <a:pt x="3191" y="12139"/>
                </a:cubicBezTo>
                <a:cubicBezTo>
                  <a:pt x="2572" y="11556"/>
                  <a:pt x="1858" y="11056"/>
                  <a:pt x="1227" y="10448"/>
                </a:cubicBezTo>
                <a:cubicBezTo>
                  <a:pt x="1139" y="10366"/>
                  <a:pt x="1045" y="10331"/>
                  <a:pt x="957" y="10331"/>
                </a:cubicBezTo>
                <a:cubicBezTo>
                  <a:pt x="663" y="10331"/>
                  <a:pt x="429" y="10718"/>
                  <a:pt x="667" y="11020"/>
                </a:cubicBezTo>
                <a:cubicBezTo>
                  <a:pt x="1215" y="11710"/>
                  <a:pt x="1632" y="12484"/>
                  <a:pt x="2179" y="13163"/>
                </a:cubicBezTo>
                <a:cubicBezTo>
                  <a:pt x="2608" y="13687"/>
                  <a:pt x="3048" y="14211"/>
                  <a:pt x="3513" y="14711"/>
                </a:cubicBezTo>
                <a:cubicBezTo>
                  <a:pt x="3489" y="16259"/>
                  <a:pt x="3465" y="17806"/>
                  <a:pt x="3429" y="19354"/>
                </a:cubicBezTo>
                <a:lnTo>
                  <a:pt x="3418" y="19771"/>
                </a:lnTo>
                <a:cubicBezTo>
                  <a:pt x="3060" y="19307"/>
                  <a:pt x="2656" y="18878"/>
                  <a:pt x="2215" y="18497"/>
                </a:cubicBezTo>
                <a:cubicBezTo>
                  <a:pt x="1753" y="18091"/>
                  <a:pt x="1055" y="17407"/>
                  <a:pt x="386" y="17407"/>
                </a:cubicBezTo>
                <a:cubicBezTo>
                  <a:pt x="348" y="17407"/>
                  <a:pt x="311" y="17409"/>
                  <a:pt x="274" y="17414"/>
                </a:cubicBezTo>
                <a:cubicBezTo>
                  <a:pt x="120" y="17425"/>
                  <a:pt x="0" y="17568"/>
                  <a:pt x="48" y="17723"/>
                </a:cubicBezTo>
                <a:cubicBezTo>
                  <a:pt x="191" y="18378"/>
                  <a:pt x="977" y="18842"/>
                  <a:pt x="1453" y="19259"/>
                </a:cubicBezTo>
                <a:cubicBezTo>
                  <a:pt x="2072" y="19795"/>
                  <a:pt x="2644" y="20378"/>
                  <a:pt x="3287" y="20878"/>
                </a:cubicBezTo>
                <a:cubicBezTo>
                  <a:pt x="3322" y="20902"/>
                  <a:pt x="3358" y="20926"/>
                  <a:pt x="3394" y="20938"/>
                </a:cubicBezTo>
                <a:lnTo>
                  <a:pt x="3394" y="21319"/>
                </a:lnTo>
                <a:cubicBezTo>
                  <a:pt x="3168" y="21152"/>
                  <a:pt x="2941" y="21009"/>
                  <a:pt x="2691" y="20890"/>
                </a:cubicBezTo>
                <a:cubicBezTo>
                  <a:pt x="2391" y="20756"/>
                  <a:pt x="1914" y="20564"/>
                  <a:pt x="1512" y="20564"/>
                </a:cubicBezTo>
                <a:cubicBezTo>
                  <a:pt x="1342" y="20564"/>
                  <a:pt x="1184" y="20599"/>
                  <a:pt x="1060" y="20688"/>
                </a:cubicBezTo>
                <a:cubicBezTo>
                  <a:pt x="977" y="20735"/>
                  <a:pt x="941" y="20819"/>
                  <a:pt x="965" y="20914"/>
                </a:cubicBezTo>
                <a:cubicBezTo>
                  <a:pt x="1132" y="21354"/>
                  <a:pt x="1739" y="21593"/>
                  <a:pt x="2096" y="21819"/>
                </a:cubicBezTo>
                <a:cubicBezTo>
                  <a:pt x="2465" y="22045"/>
                  <a:pt x="2834" y="22259"/>
                  <a:pt x="3203" y="22474"/>
                </a:cubicBezTo>
                <a:cubicBezTo>
                  <a:pt x="3227" y="22569"/>
                  <a:pt x="3263" y="22676"/>
                  <a:pt x="3334" y="22748"/>
                </a:cubicBezTo>
                <a:cubicBezTo>
                  <a:pt x="3322" y="22902"/>
                  <a:pt x="3322" y="23069"/>
                  <a:pt x="3322" y="23212"/>
                </a:cubicBezTo>
                <a:cubicBezTo>
                  <a:pt x="3287" y="25057"/>
                  <a:pt x="3251" y="26891"/>
                  <a:pt x="3203" y="28736"/>
                </a:cubicBezTo>
                <a:cubicBezTo>
                  <a:pt x="3156" y="30332"/>
                  <a:pt x="3168" y="31927"/>
                  <a:pt x="3156" y="33511"/>
                </a:cubicBezTo>
                <a:cubicBezTo>
                  <a:pt x="3156" y="35094"/>
                  <a:pt x="3037" y="36725"/>
                  <a:pt x="3215" y="38297"/>
                </a:cubicBezTo>
                <a:cubicBezTo>
                  <a:pt x="3250" y="38592"/>
                  <a:pt x="3541" y="38793"/>
                  <a:pt x="3801" y="38793"/>
                </a:cubicBezTo>
                <a:cubicBezTo>
                  <a:pt x="3991" y="38793"/>
                  <a:pt x="4163" y="38685"/>
                  <a:pt x="4203" y="38428"/>
                </a:cubicBezTo>
                <a:cubicBezTo>
                  <a:pt x="4442" y="36940"/>
                  <a:pt x="4430" y="35392"/>
                  <a:pt x="4489" y="33880"/>
                </a:cubicBezTo>
                <a:cubicBezTo>
                  <a:pt x="4561" y="32296"/>
                  <a:pt x="4632" y="30701"/>
                  <a:pt x="4668" y="29105"/>
                </a:cubicBezTo>
                <a:cubicBezTo>
                  <a:pt x="4703" y="27117"/>
                  <a:pt x="4739" y="25129"/>
                  <a:pt x="4775" y="23152"/>
                </a:cubicBezTo>
                <a:cubicBezTo>
                  <a:pt x="4787" y="22926"/>
                  <a:pt x="4787" y="22700"/>
                  <a:pt x="4787" y="22474"/>
                </a:cubicBezTo>
                <a:cubicBezTo>
                  <a:pt x="5977" y="21950"/>
                  <a:pt x="7120" y="21200"/>
                  <a:pt x="8216" y="20557"/>
                </a:cubicBezTo>
                <a:cubicBezTo>
                  <a:pt x="8565" y="20345"/>
                  <a:pt x="8387" y="19766"/>
                  <a:pt x="8034" y="19766"/>
                </a:cubicBezTo>
                <a:cubicBezTo>
                  <a:pt x="7990" y="19766"/>
                  <a:pt x="7943" y="19775"/>
                  <a:pt x="7894" y="19795"/>
                </a:cubicBezTo>
                <a:cubicBezTo>
                  <a:pt x="6906" y="20188"/>
                  <a:pt x="5823" y="20569"/>
                  <a:pt x="4823" y="21045"/>
                </a:cubicBezTo>
                <a:lnTo>
                  <a:pt x="4846" y="20128"/>
                </a:lnTo>
                <a:cubicBezTo>
                  <a:pt x="5406" y="19890"/>
                  <a:pt x="5954" y="19414"/>
                  <a:pt x="6347" y="19128"/>
                </a:cubicBezTo>
                <a:cubicBezTo>
                  <a:pt x="7192" y="18509"/>
                  <a:pt x="7990" y="17806"/>
                  <a:pt x="8728" y="17056"/>
                </a:cubicBezTo>
                <a:cubicBezTo>
                  <a:pt x="9069" y="16705"/>
                  <a:pt x="8745" y="16233"/>
                  <a:pt x="8366" y="16233"/>
                </a:cubicBezTo>
                <a:cubicBezTo>
                  <a:pt x="8256" y="16233"/>
                  <a:pt x="8141" y="16272"/>
                  <a:pt x="8037" y="16366"/>
                </a:cubicBezTo>
                <a:cubicBezTo>
                  <a:pt x="7251" y="17080"/>
                  <a:pt x="6406" y="17723"/>
                  <a:pt x="5513" y="18306"/>
                </a:cubicBezTo>
                <a:cubicBezTo>
                  <a:pt x="5323" y="18414"/>
                  <a:pt x="5096" y="18533"/>
                  <a:pt x="4870" y="18652"/>
                </a:cubicBezTo>
                <a:cubicBezTo>
                  <a:pt x="4894" y="17461"/>
                  <a:pt x="4906" y="16282"/>
                  <a:pt x="4930" y="15092"/>
                </a:cubicBezTo>
                <a:cubicBezTo>
                  <a:pt x="5037" y="14961"/>
                  <a:pt x="5108" y="14794"/>
                  <a:pt x="5132" y="14627"/>
                </a:cubicBezTo>
                <a:cubicBezTo>
                  <a:pt x="5799" y="14270"/>
                  <a:pt x="6394" y="13711"/>
                  <a:pt x="6942" y="13223"/>
                </a:cubicBezTo>
                <a:cubicBezTo>
                  <a:pt x="7632" y="12615"/>
                  <a:pt x="8371" y="11984"/>
                  <a:pt x="8811" y="11175"/>
                </a:cubicBezTo>
                <a:cubicBezTo>
                  <a:pt x="8984" y="10858"/>
                  <a:pt x="8731" y="10471"/>
                  <a:pt x="8414" y="10471"/>
                </a:cubicBezTo>
                <a:cubicBezTo>
                  <a:pt x="8338" y="10471"/>
                  <a:pt x="8258" y="10493"/>
                  <a:pt x="8180" y="10544"/>
                </a:cubicBezTo>
                <a:cubicBezTo>
                  <a:pt x="7466" y="10984"/>
                  <a:pt x="6894" y="11615"/>
                  <a:pt x="6251" y="12151"/>
                </a:cubicBezTo>
                <a:cubicBezTo>
                  <a:pt x="5846" y="12484"/>
                  <a:pt x="5382" y="12770"/>
                  <a:pt x="4953" y="13092"/>
                </a:cubicBezTo>
                <a:cubicBezTo>
                  <a:pt x="4965" y="12080"/>
                  <a:pt x="4977" y="11068"/>
                  <a:pt x="4977" y="10055"/>
                </a:cubicBezTo>
                <a:cubicBezTo>
                  <a:pt x="5442" y="9544"/>
                  <a:pt x="5799" y="8877"/>
                  <a:pt x="6192" y="8329"/>
                </a:cubicBezTo>
                <a:cubicBezTo>
                  <a:pt x="6716" y="7567"/>
                  <a:pt x="7204" y="6781"/>
                  <a:pt x="7704" y="5995"/>
                </a:cubicBezTo>
                <a:cubicBezTo>
                  <a:pt x="7864" y="5737"/>
                  <a:pt x="7612" y="5440"/>
                  <a:pt x="7365" y="5440"/>
                </a:cubicBezTo>
                <a:cubicBezTo>
                  <a:pt x="7281" y="5440"/>
                  <a:pt x="7199" y="5474"/>
                  <a:pt x="7132" y="5555"/>
                </a:cubicBezTo>
                <a:cubicBezTo>
                  <a:pt x="6549" y="6257"/>
                  <a:pt x="5966" y="6960"/>
                  <a:pt x="5430" y="7686"/>
                </a:cubicBezTo>
                <a:cubicBezTo>
                  <a:pt x="5287" y="7889"/>
                  <a:pt x="5132" y="8079"/>
                  <a:pt x="4977" y="8270"/>
                </a:cubicBezTo>
                <a:cubicBezTo>
                  <a:pt x="4977" y="6829"/>
                  <a:pt x="4965" y="5376"/>
                  <a:pt x="4930" y="3924"/>
                </a:cubicBezTo>
                <a:cubicBezTo>
                  <a:pt x="5156" y="3531"/>
                  <a:pt x="5311" y="3090"/>
                  <a:pt x="5549" y="2709"/>
                </a:cubicBezTo>
                <a:cubicBezTo>
                  <a:pt x="5977" y="2054"/>
                  <a:pt x="6477" y="1459"/>
                  <a:pt x="7037" y="935"/>
                </a:cubicBezTo>
                <a:cubicBezTo>
                  <a:pt x="7323" y="669"/>
                  <a:pt x="7062" y="216"/>
                  <a:pt x="6741" y="216"/>
                </a:cubicBezTo>
                <a:cubicBezTo>
                  <a:pt x="6674" y="216"/>
                  <a:pt x="6605" y="235"/>
                  <a:pt x="6537" y="280"/>
                </a:cubicBezTo>
                <a:cubicBezTo>
                  <a:pt x="5906" y="697"/>
                  <a:pt x="5346" y="1209"/>
                  <a:pt x="4894" y="1816"/>
                </a:cubicBezTo>
                <a:cubicBezTo>
                  <a:pt x="4882" y="1352"/>
                  <a:pt x="4870" y="876"/>
                  <a:pt x="4858" y="411"/>
                </a:cubicBezTo>
                <a:cubicBezTo>
                  <a:pt x="4858" y="138"/>
                  <a:pt x="4650" y="1"/>
                  <a:pt x="4442" y="1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9" name="Google Shape;7009;p37"/>
          <p:cNvSpPr/>
          <p:nvPr/>
        </p:nvSpPr>
        <p:spPr>
          <a:xfrm>
            <a:off x="357548" y="519129"/>
            <a:ext cx="60964" cy="58507"/>
          </a:xfrm>
          <a:custGeom>
            <a:rect b="b" l="l" r="r" t="t"/>
            <a:pathLst>
              <a:path extrusionOk="0" h="1715" w="1787">
                <a:moveTo>
                  <a:pt x="775" y="0"/>
                </a:moveTo>
                <a:cubicBezTo>
                  <a:pt x="644" y="0"/>
                  <a:pt x="513" y="36"/>
                  <a:pt x="394" y="96"/>
                </a:cubicBezTo>
                <a:lnTo>
                  <a:pt x="239" y="227"/>
                </a:lnTo>
                <a:cubicBezTo>
                  <a:pt x="167" y="286"/>
                  <a:pt x="120" y="369"/>
                  <a:pt x="84" y="465"/>
                </a:cubicBezTo>
                <a:cubicBezTo>
                  <a:pt x="1" y="655"/>
                  <a:pt x="1" y="870"/>
                  <a:pt x="84" y="1060"/>
                </a:cubicBezTo>
                <a:cubicBezTo>
                  <a:pt x="120" y="1155"/>
                  <a:pt x="167" y="1239"/>
                  <a:pt x="239" y="1310"/>
                </a:cubicBezTo>
                <a:lnTo>
                  <a:pt x="394" y="1477"/>
                </a:lnTo>
                <a:lnTo>
                  <a:pt x="382" y="1489"/>
                </a:lnTo>
                <a:cubicBezTo>
                  <a:pt x="477" y="1584"/>
                  <a:pt x="596" y="1655"/>
                  <a:pt x="727" y="1691"/>
                </a:cubicBezTo>
                <a:lnTo>
                  <a:pt x="941" y="1715"/>
                </a:lnTo>
                <a:cubicBezTo>
                  <a:pt x="1072" y="1715"/>
                  <a:pt x="1215" y="1679"/>
                  <a:pt x="1334" y="1608"/>
                </a:cubicBezTo>
                <a:lnTo>
                  <a:pt x="1489" y="1489"/>
                </a:lnTo>
                <a:cubicBezTo>
                  <a:pt x="1572" y="1417"/>
                  <a:pt x="1620" y="1334"/>
                  <a:pt x="1656" y="1227"/>
                </a:cubicBezTo>
                <a:cubicBezTo>
                  <a:pt x="1787" y="941"/>
                  <a:pt x="1727" y="596"/>
                  <a:pt x="1489" y="369"/>
                </a:cubicBezTo>
                <a:lnTo>
                  <a:pt x="1322" y="227"/>
                </a:lnTo>
                <a:cubicBezTo>
                  <a:pt x="1227" y="131"/>
                  <a:pt x="1108" y="60"/>
                  <a:pt x="977" y="24"/>
                </a:cubicBezTo>
                <a:lnTo>
                  <a:pt x="775" y="0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0" name="Google Shape;7010;p37"/>
          <p:cNvSpPr/>
          <p:nvPr/>
        </p:nvSpPr>
        <p:spPr>
          <a:xfrm>
            <a:off x="-114023" y="-32476"/>
            <a:ext cx="58541" cy="58541"/>
          </a:xfrm>
          <a:custGeom>
            <a:rect b="b" l="l" r="r" t="t"/>
            <a:pathLst>
              <a:path extrusionOk="0" h="1716" w="1716">
                <a:moveTo>
                  <a:pt x="763" y="1"/>
                </a:moveTo>
                <a:cubicBezTo>
                  <a:pt x="632" y="1"/>
                  <a:pt x="501" y="36"/>
                  <a:pt x="382" y="108"/>
                </a:cubicBezTo>
                <a:lnTo>
                  <a:pt x="227" y="227"/>
                </a:lnTo>
                <a:cubicBezTo>
                  <a:pt x="155" y="286"/>
                  <a:pt x="108" y="370"/>
                  <a:pt x="72" y="465"/>
                </a:cubicBezTo>
                <a:cubicBezTo>
                  <a:pt x="24" y="560"/>
                  <a:pt x="1" y="667"/>
                  <a:pt x="13" y="763"/>
                </a:cubicBezTo>
                <a:cubicBezTo>
                  <a:pt x="1" y="870"/>
                  <a:pt x="24" y="977"/>
                  <a:pt x="72" y="1060"/>
                </a:cubicBezTo>
                <a:cubicBezTo>
                  <a:pt x="108" y="1156"/>
                  <a:pt x="155" y="1239"/>
                  <a:pt x="227" y="1310"/>
                </a:cubicBezTo>
                <a:cubicBezTo>
                  <a:pt x="274" y="1370"/>
                  <a:pt x="322" y="1429"/>
                  <a:pt x="370" y="1489"/>
                </a:cubicBezTo>
                <a:lnTo>
                  <a:pt x="382" y="1489"/>
                </a:lnTo>
                <a:cubicBezTo>
                  <a:pt x="477" y="1584"/>
                  <a:pt x="596" y="1656"/>
                  <a:pt x="727" y="1691"/>
                </a:cubicBezTo>
                <a:lnTo>
                  <a:pt x="941" y="1715"/>
                </a:lnTo>
                <a:cubicBezTo>
                  <a:pt x="1072" y="1715"/>
                  <a:pt x="1215" y="1680"/>
                  <a:pt x="1334" y="1608"/>
                </a:cubicBezTo>
                <a:lnTo>
                  <a:pt x="1489" y="1489"/>
                </a:lnTo>
                <a:cubicBezTo>
                  <a:pt x="1560" y="1418"/>
                  <a:pt x="1608" y="1322"/>
                  <a:pt x="1644" y="1215"/>
                </a:cubicBezTo>
                <a:cubicBezTo>
                  <a:pt x="1691" y="1132"/>
                  <a:pt x="1715" y="1025"/>
                  <a:pt x="1715" y="918"/>
                </a:cubicBezTo>
                <a:cubicBezTo>
                  <a:pt x="1715" y="822"/>
                  <a:pt x="1691" y="715"/>
                  <a:pt x="1644" y="620"/>
                </a:cubicBezTo>
                <a:cubicBezTo>
                  <a:pt x="1608" y="525"/>
                  <a:pt x="1560" y="441"/>
                  <a:pt x="1477" y="370"/>
                </a:cubicBezTo>
                <a:lnTo>
                  <a:pt x="1310" y="227"/>
                </a:lnTo>
                <a:cubicBezTo>
                  <a:pt x="1215" y="132"/>
                  <a:pt x="1096" y="60"/>
                  <a:pt x="965" y="25"/>
                </a:cubicBezTo>
                <a:lnTo>
                  <a:pt x="763" y="1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1" name="Google Shape;7011;p37"/>
          <p:cNvSpPr/>
          <p:nvPr/>
        </p:nvSpPr>
        <p:spPr>
          <a:xfrm>
            <a:off x="845802" y="1597539"/>
            <a:ext cx="58917" cy="58917"/>
          </a:xfrm>
          <a:custGeom>
            <a:rect b="b" l="l" r="r" t="t"/>
            <a:pathLst>
              <a:path extrusionOk="0" h="1727" w="1727">
                <a:moveTo>
                  <a:pt x="762" y="0"/>
                </a:moveTo>
                <a:cubicBezTo>
                  <a:pt x="631" y="0"/>
                  <a:pt x="488" y="36"/>
                  <a:pt x="381" y="108"/>
                </a:cubicBezTo>
                <a:lnTo>
                  <a:pt x="226" y="227"/>
                </a:lnTo>
                <a:cubicBezTo>
                  <a:pt x="83" y="370"/>
                  <a:pt x="0" y="572"/>
                  <a:pt x="0" y="774"/>
                </a:cubicBezTo>
                <a:cubicBezTo>
                  <a:pt x="0" y="965"/>
                  <a:pt x="83" y="1167"/>
                  <a:pt x="226" y="1310"/>
                </a:cubicBezTo>
                <a:lnTo>
                  <a:pt x="369" y="1489"/>
                </a:lnTo>
                <a:cubicBezTo>
                  <a:pt x="464" y="1584"/>
                  <a:pt x="583" y="1655"/>
                  <a:pt x="714" y="1691"/>
                </a:cubicBezTo>
                <a:lnTo>
                  <a:pt x="917" y="1727"/>
                </a:lnTo>
                <a:cubicBezTo>
                  <a:pt x="1060" y="1715"/>
                  <a:pt x="1191" y="1679"/>
                  <a:pt x="1322" y="1608"/>
                </a:cubicBezTo>
                <a:lnTo>
                  <a:pt x="1476" y="1489"/>
                </a:lnTo>
                <a:cubicBezTo>
                  <a:pt x="1548" y="1417"/>
                  <a:pt x="1607" y="1334"/>
                  <a:pt x="1643" y="1239"/>
                </a:cubicBezTo>
                <a:cubicBezTo>
                  <a:pt x="1726" y="1048"/>
                  <a:pt x="1726" y="822"/>
                  <a:pt x="1643" y="631"/>
                </a:cubicBezTo>
                <a:cubicBezTo>
                  <a:pt x="1607" y="524"/>
                  <a:pt x="1548" y="441"/>
                  <a:pt x="1476" y="370"/>
                </a:cubicBezTo>
                <a:lnTo>
                  <a:pt x="1310" y="227"/>
                </a:lnTo>
                <a:cubicBezTo>
                  <a:pt x="1215" y="131"/>
                  <a:pt x="1095" y="60"/>
                  <a:pt x="964" y="24"/>
                </a:cubicBezTo>
                <a:lnTo>
                  <a:pt x="762" y="0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2" name="Google Shape;7012;p37"/>
          <p:cNvSpPr/>
          <p:nvPr/>
        </p:nvSpPr>
        <p:spPr>
          <a:xfrm>
            <a:off x="434341" y="1841256"/>
            <a:ext cx="58917" cy="58575"/>
          </a:xfrm>
          <a:custGeom>
            <a:rect b="b" l="l" r="r" t="t"/>
            <a:pathLst>
              <a:path extrusionOk="0" h="1717" w="1727">
                <a:moveTo>
                  <a:pt x="762" y="0"/>
                </a:moveTo>
                <a:cubicBezTo>
                  <a:pt x="619" y="0"/>
                  <a:pt x="488" y="36"/>
                  <a:pt x="369" y="107"/>
                </a:cubicBezTo>
                <a:lnTo>
                  <a:pt x="226" y="226"/>
                </a:lnTo>
                <a:cubicBezTo>
                  <a:pt x="83" y="369"/>
                  <a:pt x="12" y="560"/>
                  <a:pt x="0" y="762"/>
                </a:cubicBezTo>
                <a:cubicBezTo>
                  <a:pt x="0" y="869"/>
                  <a:pt x="12" y="976"/>
                  <a:pt x="71" y="1060"/>
                </a:cubicBezTo>
                <a:cubicBezTo>
                  <a:pt x="95" y="1155"/>
                  <a:pt x="155" y="1238"/>
                  <a:pt x="226" y="1310"/>
                </a:cubicBezTo>
                <a:lnTo>
                  <a:pt x="369" y="1488"/>
                </a:lnTo>
                <a:lnTo>
                  <a:pt x="357" y="1488"/>
                </a:lnTo>
                <a:cubicBezTo>
                  <a:pt x="452" y="1584"/>
                  <a:pt x="572" y="1655"/>
                  <a:pt x="703" y="1691"/>
                </a:cubicBezTo>
                <a:lnTo>
                  <a:pt x="917" y="1715"/>
                </a:lnTo>
                <a:cubicBezTo>
                  <a:pt x="932" y="1716"/>
                  <a:pt x="946" y="1716"/>
                  <a:pt x="961" y="1716"/>
                </a:cubicBezTo>
                <a:cubicBezTo>
                  <a:pt x="1087" y="1716"/>
                  <a:pt x="1203" y="1672"/>
                  <a:pt x="1310" y="1608"/>
                </a:cubicBezTo>
                <a:lnTo>
                  <a:pt x="1476" y="1488"/>
                </a:lnTo>
                <a:cubicBezTo>
                  <a:pt x="1548" y="1417"/>
                  <a:pt x="1607" y="1334"/>
                  <a:pt x="1631" y="1238"/>
                </a:cubicBezTo>
                <a:cubicBezTo>
                  <a:pt x="1726" y="1048"/>
                  <a:pt x="1726" y="822"/>
                  <a:pt x="1631" y="631"/>
                </a:cubicBezTo>
                <a:cubicBezTo>
                  <a:pt x="1607" y="536"/>
                  <a:pt x="1548" y="441"/>
                  <a:pt x="1476" y="369"/>
                </a:cubicBezTo>
                <a:lnTo>
                  <a:pt x="1298" y="226"/>
                </a:lnTo>
                <a:cubicBezTo>
                  <a:pt x="1203" y="131"/>
                  <a:pt x="1095" y="60"/>
                  <a:pt x="964" y="24"/>
                </a:cubicBezTo>
                <a:lnTo>
                  <a:pt x="762" y="0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3" name="Google Shape;7013;p37"/>
          <p:cNvSpPr/>
          <p:nvPr/>
        </p:nvSpPr>
        <p:spPr>
          <a:xfrm>
            <a:off x="-68105" y="2084940"/>
            <a:ext cx="58917" cy="58541"/>
          </a:xfrm>
          <a:custGeom>
            <a:rect b="b" l="l" r="r" t="t"/>
            <a:pathLst>
              <a:path extrusionOk="0" h="1716" w="1727">
                <a:moveTo>
                  <a:pt x="762" y="1"/>
                </a:moveTo>
                <a:cubicBezTo>
                  <a:pt x="619" y="1"/>
                  <a:pt x="488" y="37"/>
                  <a:pt x="369" y="108"/>
                </a:cubicBezTo>
                <a:lnTo>
                  <a:pt x="226" y="227"/>
                </a:lnTo>
                <a:cubicBezTo>
                  <a:pt x="155" y="287"/>
                  <a:pt x="95" y="370"/>
                  <a:pt x="71" y="465"/>
                </a:cubicBezTo>
                <a:cubicBezTo>
                  <a:pt x="12" y="560"/>
                  <a:pt x="0" y="668"/>
                  <a:pt x="0" y="763"/>
                </a:cubicBezTo>
                <a:cubicBezTo>
                  <a:pt x="0" y="870"/>
                  <a:pt x="12" y="977"/>
                  <a:pt x="71" y="1061"/>
                </a:cubicBezTo>
                <a:cubicBezTo>
                  <a:pt x="95" y="1156"/>
                  <a:pt x="155" y="1251"/>
                  <a:pt x="226" y="1311"/>
                </a:cubicBezTo>
                <a:cubicBezTo>
                  <a:pt x="274" y="1370"/>
                  <a:pt x="321" y="1430"/>
                  <a:pt x="369" y="1489"/>
                </a:cubicBezTo>
                <a:lnTo>
                  <a:pt x="357" y="1489"/>
                </a:lnTo>
                <a:cubicBezTo>
                  <a:pt x="452" y="1584"/>
                  <a:pt x="572" y="1656"/>
                  <a:pt x="702" y="1692"/>
                </a:cubicBezTo>
                <a:lnTo>
                  <a:pt x="917" y="1715"/>
                </a:lnTo>
                <a:cubicBezTo>
                  <a:pt x="1060" y="1715"/>
                  <a:pt x="1191" y="1680"/>
                  <a:pt x="1310" y="1608"/>
                </a:cubicBezTo>
                <a:lnTo>
                  <a:pt x="1476" y="1489"/>
                </a:lnTo>
                <a:cubicBezTo>
                  <a:pt x="1548" y="1418"/>
                  <a:pt x="1607" y="1334"/>
                  <a:pt x="1631" y="1227"/>
                </a:cubicBezTo>
                <a:cubicBezTo>
                  <a:pt x="1726" y="1037"/>
                  <a:pt x="1726" y="822"/>
                  <a:pt x="1631" y="620"/>
                </a:cubicBezTo>
                <a:cubicBezTo>
                  <a:pt x="1607" y="525"/>
                  <a:pt x="1548" y="441"/>
                  <a:pt x="1476" y="370"/>
                </a:cubicBezTo>
                <a:lnTo>
                  <a:pt x="1298" y="227"/>
                </a:lnTo>
                <a:cubicBezTo>
                  <a:pt x="1203" y="132"/>
                  <a:pt x="1095" y="60"/>
                  <a:pt x="964" y="25"/>
                </a:cubicBezTo>
                <a:lnTo>
                  <a:pt x="762" y="1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4" name="Google Shape;7014;p37"/>
          <p:cNvSpPr/>
          <p:nvPr/>
        </p:nvSpPr>
        <p:spPr>
          <a:xfrm>
            <a:off x="383544" y="2502507"/>
            <a:ext cx="60554" cy="58917"/>
          </a:xfrm>
          <a:custGeom>
            <a:rect b="b" l="l" r="r" t="t"/>
            <a:pathLst>
              <a:path extrusionOk="0" h="1727" w="1775">
                <a:moveTo>
                  <a:pt x="775" y="0"/>
                </a:moveTo>
                <a:cubicBezTo>
                  <a:pt x="632" y="0"/>
                  <a:pt x="501" y="36"/>
                  <a:pt x="382" y="108"/>
                </a:cubicBezTo>
                <a:lnTo>
                  <a:pt x="239" y="227"/>
                </a:lnTo>
                <a:cubicBezTo>
                  <a:pt x="96" y="381"/>
                  <a:pt x="25" y="572"/>
                  <a:pt x="13" y="774"/>
                </a:cubicBezTo>
                <a:cubicBezTo>
                  <a:pt x="1" y="870"/>
                  <a:pt x="25" y="977"/>
                  <a:pt x="72" y="1072"/>
                </a:cubicBezTo>
                <a:cubicBezTo>
                  <a:pt x="108" y="1167"/>
                  <a:pt x="156" y="1251"/>
                  <a:pt x="239" y="1322"/>
                </a:cubicBezTo>
                <a:cubicBezTo>
                  <a:pt x="287" y="1370"/>
                  <a:pt x="334" y="1429"/>
                  <a:pt x="382" y="1489"/>
                </a:cubicBezTo>
                <a:lnTo>
                  <a:pt x="370" y="1501"/>
                </a:lnTo>
                <a:cubicBezTo>
                  <a:pt x="465" y="1596"/>
                  <a:pt x="584" y="1655"/>
                  <a:pt x="715" y="1703"/>
                </a:cubicBezTo>
                <a:lnTo>
                  <a:pt x="929" y="1727"/>
                </a:lnTo>
                <a:cubicBezTo>
                  <a:pt x="1060" y="1727"/>
                  <a:pt x="1203" y="1691"/>
                  <a:pt x="1322" y="1620"/>
                </a:cubicBezTo>
                <a:lnTo>
                  <a:pt x="1489" y="1501"/>
                </a:lnTo>
                <a:cubicBezTo>
                  <a:pt x="1775" y="1179"/>
                  <a:pt x="1775" y="691"/>
                  <a:pt x="1489" y="381"/>
                </a:cubicBezTo>
                <a:lnTo>
                  <a:pt x="1310" y="227"/>
                </a:lnTo>
                <a:cubicBezTo>
                  <a:pt x="1215" y="131"/>
                  <a:pt x="1096" y="72"/>
                  <a:pt x="977" y="36"/>
                </a:cubicBezTo>
                <a:lnTo>
                  <a:pt x="775" y="0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5" name="Google Shape;7015;p37"/>
          <p:cNvSpPr/>
          <p:nvPr/>
        </p:nvSpPr>
        <p:spPr>
          <a:xfrm>
            <a:off x="-311413" y="1344064"/>
            <a:ext cx="59326" cy="58541"/>
          </a:xfrm>
          <a:custGeom>
            <a:rect b="b" l="l" r="r" t="t"/>
            <a:pathLst>
              <a:path extrusionOk="0" h="1716" w="1739">
                <a:moveTo>
                  <a:pt x="762" y="1"/>
                </a:moveTo>
                <a:cubicBezTo>
                  <a:pt x="631" y="1"/>
                  <a:pt x="488" y="37"/>
                  <a:pt x="381" y="108"/>
                </a:cubicBezTo>
                <a:lnTo>
                  <a:pt x="226" y="227"/>
                </a:lnTo>
                <a:cubicBezTo>
                  <a:pt x="155" y="287"/>
                  <a:pt x="95" y="382"/>
                  <a:pt x="72" y="477"/>
                </a:cubicBezTo>
                <a:cubicBezTo>
                  <a:pt x="24" y="561"/>
                  <a:pt x="0" y="668"/>
                  <a:pt x="0" y="775"/>
                </a:cubicBezTo>
                <a:cubicBezTo>
                  <a:pt x="0" y="870"/>
                  <a:pt x="24" y="977"/>
                  <a:pt x="72" y="1073"/>
                </a:cubicBezTo>
                <a:cubicBezTo>
                  <a:pt x="95" y="1156"/>
                  <a:pt x="155" y="1239"/>
                  <a:pt x="226" y="1311"/>
                </a:cubicBezTo>
                <a:cubicBezTo>
                  <a:pt x="274" y="1370"/>
                  <a:pt x="322" y="1418"/>
                  <a:pt x="369" y="1477"/>
                </a:cubicBezTo>
                <a:cubicBezTo>
                  <a:pt x="465" y="1573"/>
                  <a:pt x="584" y="1644"/>
                  <a:pt x="726" y="1680"/>
                </a:cubicBezTo>
                <a:lnTo>
                  <a:pt x="929" y="1715"/>
                </a:lnTo>
                <a:cubicBezTo>
                  <a:pt x="1060" y="1715"/>
                  <a:pt x="1203" y="1680"/>
                  <a:pt x="1322" y="1608"/>
                </a:cubicBezTo>
                <a:lnTo>
                  <a:pt x="1488" y="1477"/>
                </a:lnTo>
                <a:cubicBezTo>
                  <a:pt x="1560" y="1418"/>
                  <a:pt x="1619" y="1323"/>
                  <a:pt x="1643" y="1227"/>
                </a:cubicBezTo>
                <a:cubicBezTo>
                  <a:pt x="1738" y="1037"/>
                  <a:pt x="1738" y="811"/>
                  <a:pt x="1643" y="620"/>
                </a:cubicBezTo>
                <a:cubicBezTo>
                  <a:pt x="1619" y="525"/>
                  <a:pt x="1560" y="430"/>
                  <a:pt x="1488" y="358"/>
                </a:cubicBezTo>
                <a:lnTo>
                  <a:pt x="1322" y="227"/>
                </a:lnTo>
                <a:cubicBezTo>
                  <a:pt x="1215" y="132"/>
                  <a:pt x="1096" y="60"/>
                  <a:pt x="965" y="25"/>
                </a:cubicBezTo>
                <a:lnTo>
                  <a:pt x="762" y="1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6" name="Google Shape;7016;p37"/>
          <p:cNvSpPr/>
          <p:nvPr/>
        </p:nvSpPr>
        <p:spPr>
          <a:xfrm>
            <a:off x="904275" y="725048"/>
            <a:ext cx="60554" cy="58541"/>
          </a:xfrm>
          <a:custGeom>
            <a:rect b="b" l="l" r="r" t="t"/>
            <a:pathLst>
              <a:path extrusionOk="0" h="1716" w="1775">
                <a:moveTo>
                  <a:pt x="763" y="1"/>
                </a:moveTo>
                <a:cubicBezTo>
                  <a:pt x="632" y="1"/>
                  <a:pt x="501" y="37"/>
                  <a:pt x="382" y="96"/>
                </a:cubicBezTo>
                <a:lnTo>
                  <a:pt x="227" y="227"/>
                </a:lnTo>
                <a:cubicBezTo>
                  <a:pt x="155" y="287"/>
                  <a:pt x="108" y="370"/>
                  <a:pt x="72" y="465"/>
                </a:cubicBezTo>
                <a:cubicBezTo>
                  <a:pt x="24" y="560"/>
                  <a:pt x="1" y="668"/>
                  <a:pt x="12" y="763"/>
                </a:cubicBezTo>
                <a:cubicBezTo>
                  <a:pt x="1" y="870"/>
                  <a:pt x="24" y="977"/>
                  <a:pt x="72" y="1061"/>
                </a:cubicBezTo>
                <a:cubicBezTo>
                  <a:pt x="108" y="1156"/>
                  <a:pt x="155" y="1239"/>
                  <a:pt x="227" y="1311"/>
                </a:cubicBezTo>
                <a:lnTo>
                  <a:pt x="380" y="1488"/>
                </a:lnTo>
                <a:lnTo>
                  <a:pt x="380" y="1488"/>
                </a:lnTo>
                <a:cubicBezTo>
                  <a:pt x="377" y="1484"/>
                  <a:pt x="373" y="1481"/>
                  <a:pt x="370" y="1477"/>
                </a:cubicBezTo>
                <a:lnTo>
                  <a:pt x="370" y="1477"/>
                </a:lnTo>
                <a:lnTo>
                  <a:pt x="382" y="1489"/>
                </a:lnTo>
                <a:lnTo>
                  <a:pt x="380" y="1488"/>
                </a:lnTo>
                <a:lnTo>
                  <a:pt x="380" y="1488"/>
                </a:lnTo>
                <a:cubicBezTo>
                  <a:pt x="474" y="1578"/>
                  <a:pt x="589" y="1645"/>
                  <a:pt x="715" y="1680"/>
                </a:cubicBezTo>
                <a:lnTo>
                  <a:pt x="929" y="1715"/>
                </a:lnTo>
                <a:cubicBezTo>
                  <a:pt x="1060" y="1715"/>
                  <a:pt x="1203" y="1668"/>
                  <a:pt x="1322" y="1608"/>
                </a:cubicBezTo>
                <a:lnTo>
                  <a:pt x="1477" y="1477"/>
                </a:lnTo>
                <a:cubicBezTo>
                  <a:pt x="1775" y="1168"/>
                  <a:pt x="1775" y="680"/>
                  <a:pt x="1477" y="358"/>
                </a:cubicBezTo>
                <a:lnTo>
                  <a:pt x="1310" y="227"/>
                </a:lnTo>
                <a:cubicBezTo>
                  <a:pt x="1215" y="132"/>
                  <a:pt x="1096" y="60"/>
                  <a:pt x="965" y="25"/>
                </a:cubicBezTo>
                <a:lnTo>
                  <a:pt x="763" y="1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7" name="Google Shape;7017;p37"/>
          <p:cNvSpPr/>
          <p:nvPr/>
        </p:nvSpPr>
        <p:spPr>
          <a:xfrm>
            <a:off x="-7994" y="988279"/>
            <a:ext cx="59326" cy="58507"/>
          </a:xfrm>
          <a:custGeom>
            <a:rect b="b" l="l" r="r" t="t"/>
            <a:pathLst>
              <a:path extrusionOk="0" h="1715" w="1739">
                <a:moveTo>
                  <a:pt x="786" y="0"/>
                </a:moveTo>
                <a:cubicBezTo>
                  <a:pt x="643" y="0"/>
                  <a:pt x="512" y="36"/>
                  <a:pt x="393" y="95"/>
                </a:cubicBezTo>
                <a:lnTo>
                  <a:pt x="250" y="214"/>
                </a:lnTo>
                <a:cubicBezTo>
                  <a:pt x="179" y="286"/>
                  <a:pt x="119" y="369"/>
                  <a:pt x="95" y="464"/>
                </a:cubicBezTo>
                <a:cubicBezTo>
                  <a:pt x="0" y="655"/>
                  <a:pt x="0" y="869"/>
                  <a:pt x="95" y="1060"/>
                </a:cubicBezTo>
                <a:cubicBezTo>
                  <a:pt x="119" y="1155"/>
                  <a:pt x="179" y="1238"/>
                  <a:pt x="250" y="1310"/>
                </a:cubicBezTo>
                <a:cubicBezTo>
                  <a:pt x="298" y="1369"/>
                  <a:pt x="345" y="1429"/>
                  <a:pt x="393" y="1476"/>
                </a:cubicBezTo>
                <a:cubicBezTo>
                  <a:pt x="488" y="1572"/>
                  <a:pt x="607" y="1643"/>
                  <a:pt x="738" y="1691"/>
                </a:cubicBezTo>
                <a:lnTo>
                  <a:pt x="941" y="1715"/>
                </a:lnTo>
                <a:cubicBezTo>
                  <a:pt x="1084" y="1715"/>
                  <a:pt x="1226" y="1679"/>
                  <a:pt x="1346" y="1607"/>
                </a:cubicBezTo>
                <a:lnTo>
                  <a:pt x="1500" y="1476"/>
                </a:lnTo>
                <a:cubicBezTo>
                  <a:pt x="1643" y="1334"/>
                  <a:pt x="1727" y="1131"/>
                  <a:pt x="1738" y="929"/>
                </a:cubicBezTo>
                <a:cubicBezTo>
                  <a:pt x="1727" y="714"/>
                  <a:pt x="1643" y="524"/>
                  <a:pt x="1500" y="369"/>
                </a:cubicBezTo>
                <a:lnTo>
                  <a:pt x="1322" y="214"/>
                </a:lnTo>
                <a:cubicBezTo>
                  <a:pt x="1226" y="119"/>
                  <a:pt x="1119" y="60"/>
                  <a:pt x="988" y="24"/>
                </a:cubicBezTo>
                <a:lnTo>
                  <a:pt x="786" y="0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8" name="Google Shape;7018;p37"/>
          <p:cNvSpPr/>
          <p:nvPr/>
        </p:nvSpPr>
        <p:spPr>
          <a:xfrm>
            <a:off x="662605" y="967981"/>
            <a:ext cx="62567" cy="54618"/>
          </a:xfrm>
          <a:custGeom>
            <a:rect b="b" l="l" r="r" t="t"/>
            <a:pathLst>
              <a:path extrusionOk="0" h="1601" w="1834">
                <a:moveTo>
                  <a:pt x="991" y="1"/>
                </a:moveTo>
                <a:cubicBezTo>
                  <a:pt x="923" y="1"/>
                  <a:pt x="854" y="9"/>
                  <a:pt x="786" y="24"/>
                </a:cubicBezTo>
                <a:lnTo>
                  <a:pt x="667" y="71"/>
                </a:lnTo>
                <a:lnTo>
                  <a:pt x="679" y="83"/>
                </a:lnTo>
                <a:cubicBezTo>
                  <a:pt x="453" y="143"/>
                  <a:pt x="262" y="309"/>
                  <a:pt x="179" y="524"/>
                </a:cubicBezTo>
                <a:cubicBezTo>
                  <a:pt x="0" y="952"/>
                  <a:pt x="238" y="1440"/>
                  <a:pt x="679" y="1571"/>
                </a:cubicBezTo>
                <a:cubicBezTo>
                  <a:pt x="745" y="1591"/>
                  <a:pt x="812" y="1600"/>
                  <a:pt x="879" y="1600"/>
                </a:cubicBezTo>
                <a:cubicBezTo>
                  <a:pt x="1017" y="1600"/>
                  <a:pt x="1154" y="1560"/>
                  <a:pt x="1274" y="1488"/>
                </a:cubicBezTo>
                <a:lnTo>
                  <a:pt x="1393" y="1405"/>
                </a:lnTo>
                <a:cubicBezTo>
                  <a:pt x="1504" y="1335"/>
                  <a:pt x="1597" y="1231"/>
                  <a:pt x="1659" y="1115"/>
                </a:cubicBezTo>
                <a:lnTo>
                  <a:pt x="1659" y="1115"/>
                </a:lnTo>
                <a:cubicBezTo>
                  <a:pt x="1711" y="1058"/>
                  <a:pt x="1753" y="992"/>
                  <a:pt x="1774" y="917"/>
                </a:cubicBezTo>
                <a:cubicBezTo>
                  <a:pt x="1798" y="869"/>
                  <a:pt x="1822" y="809"/>
                  <a:pt x="1822" y="750"/>
                </a:cubicBezTo>
                <a:cubicBezTo>
                  <a:pt x="1834" y="643"/>
                  <a:pt x="1822" y="524"/>
                  <a:pt x="1774" y="416"/>
                </a:cubicBezTo>
                <a:cubicBezTo>
                  <a:pt x="1668" y="181"/>
                  <a:pt x="1445" y="27"/>
                  <a:pt x="1187" y="24"/>
                </a:cubicBezTo>
                <a:lnTo>
                  <a:pt x="1187" y="24"/>
                </a:lnTo>
                <a:cubicBezTo>
                  <a:pt x="1123" y="8"/>
                  <a:pt x="1058" y="1"/>
                  <a:pt x="991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9" name="Google Shape;7019;p37"/>
          <p:cNvSpPr/>
          <p:nvPr/>
        </p:nvSpPr>
        <p:spPr>
          <a:xfrm>
            <a:off x="668677" y="484196"/>
            <a:ext cx="65023" cy="50797"/>
          </a:xfrm>
          <a:custGeom>
            <a:rect b="b" l="l" r="r" t="t"/>
            <a:pathLst>
              <a:path extrusionOk="0" h="1489" w="1906">
                <a:moveTo>
                  <a:pt x="953" y="0"/>
                </a:moveTo>
                <a:cubicBezTo>
                  <a:pt x="1" y="0"/>
                  <a:pt x="1" y="1489"/>
                  <a:pt x="953" y="1489"/>
                </a:cubicBezTo>
                <a:cubicBezTo>
                  <a:pt x="1906" y="1489"/>
                  <a:pt x="1906" y="0"/>
                  <a:pt x="95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0" name="Google Shape;7020;p37"/>
          <p:cNvSpPr/>
          <p:nvPr/>
        </p:nvSpPr>
        <p:spPr>
          <a:xfrm>
            <a:off x="498102" y="631845"/>
            <a:ext cx="312800" cy="408118"/>
          </a:xfrm>
          <a:custGeom>
            <a:rect b="b" l="l" r="r" t="t"/>
            <a:pathLst>
              <a:path extrusionOk="0" h="11963" w="9169">
                <a:moveTo>
                  <a:pt x="7602" y="1"/>
                </a:moveTo>
                <a:cubicBezTo>
                  <a:pt x="7124" y="1"/>
                  <a:pt x="6715" y="349"/>
                  <a:pt x="6334" y="614"/>
                </a:cubicBezTo>
                <a:cubicBezTo>
                  <a:pt x="5656" y="1078"/>
                  <a:pt x="4953" y="1495"/>
                  <a:pt x="4275" y="1947"/>
                </a:cubicBezTo>
                <a:cubicBezTo>
                  <a:pt x="3096" y="2745"/>
                  <a:pt x="2001" y="3673"/>
                  <a:pt x="1262" y="4924"/>
                </a:cubicBezTo>
                <a:cubicBezTo>
                  <a:pt x="0" y="7055"/>
                  <a:pt x="274" y="10019"/>
                  <a:pt x="2620" y="11258"/>
                </a:cubicBezTo>
                <a:cubicBezTo>
                  <a:pt x="2703" y="10793"/>
                  <a:pt x="2822" y="10341"/>
                  <a:pt x="2929" y="9888"/>
                </a:cubicBezTo>
                <a:cubicBezTo>
                  <a:pt x="2584" y="9472"/>
                  <a:pt x="2263" y="9019"/>
                  <a:pt x="1989" y="8555"/>
                </a:cubicBezTo>
                <a:cubicBezTo>
                  <a:pt x="1667" y="8031"/>
                  <a:pt x="1203" y="7436"/>
                  <a:pt x="1286" y="6817"/>
                </a:cubicBezTo>
                <a:cubicBezTo>
                  <a:pt x="1303" y="6684"/>
                  <a:pt x="1413" y="6603"/>
                  <a:pt x="1530" y="6603"/>
                </a:cubicBezTo>
                <a:cubicBezTo>
                  <a:pt x="1580" y="6603"/>
                  <a:pt x="1632" y="6618"/>
                  <a:pt x="1679" y="6650"/>
                </a:cubicBezTo>
                <a:cubicBezTo>
                  <a:pt x="2203" y="7007"/>
                  <a:pt x="2393" y="7805"/>
                  <a:pt x="2715" y="8353"/>
                </a:cubicBezTo>
                <a:cubicBezTo>
                  <a:pt x="2858" y="8579"/>
                  <a:pt x="3013" y="8805"/>
                  <a:pt x="3179" y="9019"/>
                </a:cubicBezTo>
                <a:cubicBezTo>
                  <a:pt x="3203" y="8948"/>
                  <a:pt x="3227" y="8865"/>
                  <a:pt x="3251" y="8781"/>
                </a:cubicBezTo>
                <a:cubicBezTo>
                  <a:pt x="3429" y="8174"/>
                  <a:pt x="3632" y="7555"/>
                  <a:pt x="3858" y="6960"/>
                </a:cubicBezTo>
                <a:cubicBezTo>
                  <a:pt x="3536" y="6721"/>
                  <a:pt x="3239" y="6424"/>
                  <a:pt x="3001" y="6090"/>
                </a:cubicBezTo>
                <a:cubicBezTo>
                  <a:pt x="2703" y="5686"/>
                  <a:pt x="2263" y="5078"/>
                  <a:pt x="2513" y="4578"/>
                </a:cubicBezTo>
                <a:cubicBezTo>
                  <a:pt x="2559" y="4486"/>
                  <a:pt x="2649" y="4434"/>
                  <a:pt x="2743" y="4434"/>
                </a:cubicBezTo>
                <a:cubicBezTo>
                  <a:pt x="2795" y="4434"/>
                  <a:pt x="2847" y="4449"/>
                  <a:pt x="2894" y="4483"/>
                </a:cubicBezTo>
                <a:cubicBezTo>
                  <a:pt x="3263" y="4721"/>
                  <a:pt x="3298" y="5245"/>
                  <a:pt x="3525" y="5626"/>
                </a:cubicBezTo>
                <a:cubicBezTo>
                  <a:pt x="3679" y="5900"/>
                  <a:pt x="3882" y="6138"/>
                  <a:pt x="4108" y="6352"/>
                </a:cubicBezTo>
                <a:cubicBezTo>
                  <a:pt x="4322" y="5840"/>
                  <a:pt x="4537" y="5340"/>
                  <a:pt x="4787" y="4840"/>
                </a:cubicBezTo>
                <a:cubicBezTo>
                  <a:pt x="4858" y="4709"/>
                  <a:pt x="4918" y="4578"/>
                  <a:pt x="4989" y="4435"/>
                </a:cubicBezTo>
                <a:cubicBezTo>
                  <a:pt x="4870" y="4245"/>
                  <a:pt x="4775" y="4054"/>
                  <a:pt x="4703" y="3852"/>
                </a:cubicBezTo>
                <a:cubicBezTo>
                  <a:pt x="4584" y="3531"/>
                  <a:pt x="4370" y="3078"/>
                  <a:pt x="4620" y="2780"/>
                </a:cubicBezTo>
                <a:cubicBezTo>
                  <a:pt x="4669" y="2718"/>
                  <a:pt x="4738" y="2688"/>
                  <a:pt x="4808" y="2688"/>
                </a:cubicBezTo>
                <a:cubicBezTo>
                  <a:pt x="4858" y="2688"/>
                  <a:pt x="4909" y="2703"/>
                  <a:pt x="4953" y="2733"/>
                </a:cubicBezTo>
                <a:cubicBezTo>
                  <a:pt x="5227" y="2923"/>
                  <a:pt x="5215" y="3316"/>
                  <a:pt x="5322" y="3614"/>
                </a:cubicBezTo>
                <a:cubicBezTo>
                  <a:pt x="5334" y="3638"/>
                  <a:pt x="5346" y="3662"/>
                  <a:pt x="5358" y="3685"/>
                </a:cubicBezTo>
                <a:cubicBezTo>
                  <a:pt x="5811" y="2804"/>
                  <a:pt x="6346" y="1899"/>
                  <a:pt x="7061" y="1376"/>
                </a:cubicBezTo>
                <a:cubicBezTo>
                  <a:pt x="7135" y="1316"/>
                  <a:pt x="7212" y="1290"/>
                  <a:pt x="7287" y="1290"/>
                </a:cubicBezTo>
                <a:cubicBezTo>
                  <a:pt x="7524" y="1290"/>
                  <a:pt x="7726" y="1553"/>
                  <a:pt x="7644" y="1816"/>
                </a:cubicBezTo>
                <a:cubicBezTo>
                  <a:pt x="7442" y="2435"/>
                  <a:pt x="7073" y="3007"/>
                  <a:pt x="6692" y="3566"/>
                </a:cubicBezTo>
                <a:cubicBezTo>
                  <a:pt x="6882" y="3423"/>
                  <a:pt x="7108" y="3328"/>
                  <a:pt x="7346" y="3292"/>
                </a:cubicBezTo>
                <a:cubicBezTo>
                  <a:pt x="7352" y="3292"/>
                  <a:pt x="7358" y="3292"/>
                  <a:pt x="7363" y="3292"/>
                </a:cubicBezTo>
                <a:cubicBezTo>
                  <a:pt x="7498" y="3292"/>
                  <a:pt x="7595" y="3429"/>
                  <a:pt x="7549" y="3554"/>
                </a:cubicBezTo>
                <a:cubicBezTo>
                  <a:pt x="7394" y="3923"/>
                  <a:pt x="7073" y="4150"/>
                  <a:pt x="6763" y="4376"/>
                </a:cubicBezTo>
                <a:lnTo>
                  <a:pt x="5751" y="5114"/>
                </a:lnTo>
                <a:cubicBezTo>
                  <a:pt x="5537" y="5531"/>
                  <a:pt x="5334" y="5959"/>
                  <a:pt x="5156" y="6388"/>
                </a:cubicBezTo>
                <a:cubicBezTo>
                  <a:pt x="5834" y="5828"/>
                  <a:pt x="6561" y="5305"/>
                  <a:pt x="7358" y="5066"/>
                </a:cubicBezTo>
                <a:cubicBezTo>
                  <a:pt x="7371" y="5062"/>
                  <a:pt x="7383" y="5060"/>
                  <a:pt x="7395" y="5060"/>
                </a:cubicBezTo>
                <a:cubicBezTo>
                  <a:pt x="7485" y="5060"/>
                  <a:pt x="7553" y="5173"/>
                  <a:pt x="7489" y="5257"/>
                </a:cubicBezTo>
                <a:cubicBezTo>
                  <a:pt x="6846" y="6162"/>
                  <a:pt x="5727" y="6781"/>
                  <a:pt x="4739" y="7376"/>
                </a:cubicBezTo>
                <a:cubicBezTo>
                  <a:pt x="4608" y="7722"/>
                  <a:pt x="4477" y="8067"/>
                  <a:pt x="4358" y="8424"/>
                </a:cubicBezTo>
                <a:cubicBezTo>
                  <a:pt x="4191" y="8948"/>
                  <a:pt x="4025" y="9484"/>
                  <a:pt x="3894" y="10019"/>
                </a:cubicBezTo>
                <a:cubicBezTo>
                  <a:pt x="4346" y="9460"/>
                  <a:pt x="4846" y="8948"/>
                  <a:pt x="5382" y="8484"/>
                </a:cubicBezTo>
                <a:cubicBezTo>
                  <a:pt x="6096" y="7876"/>
                  <a:pt x="7120" y="6936"/>
                  <a:pt x="8108" y="6936"/>
                </a:cubicBezTo>
                <a:cubicBezTo>
                  <a:pt x="8113" y="6935"/>
                  <a:pt x="8118" y="6935"/>
                  <a:pt x="8123" y="6935"/>
                </a:cubicBezTo>
                <a:cubicBezTo>
                  <a:pt x="8258" y="6935"/>
                  <a:pt x="8344" y="7095"/>
                  <a:pt x="8263" y="7222"/>
                </a:cubicBezTo>
                <a:cubicBezTo>
                  <a:pt x="7799" y="8019"/>
                  <a:pt x="6751" y="8495"/>
                  <a:pt x="6049" y="9079"/>
                </a:cubicBezTo>
                <a:cubicBezTo>
                  <a:pt x="5168" y="9805"/>
                  <a:pt x="4358" y="10615"/>
                  <a:pt x="3620" y="11484"/>
                </a:cubicBezTo>
                <a:cubicBezTo>
                  <a:pt x="3596" y="11508"/>
                  <a:pt x="3560" y="11532"/>
                  <a:pt x="3536" y="11555"/>
                </a:cubicBezTo>
                <a:lnTo>
                  <a:pt x="3536" y="11579"/>
                </a:lnTo>
                <a:lnTo>
                  <a:pt x="3679" y="11603"/>
                </a:lnTo>
                <a:cubicBezTo>
                  <a:pt x="3715" y="11746"/>
                  <a:pt x="3834" y="11853"/>
                  <a:pt x="3977" y="11889"/>
                </a:cubicBezTo>
                <a:cubicBezTo>
                  <a:pt x="4205" y="11939"/>
                  <a:pt x="4430" y="11962"/>
                  <a:pt x="4651" y="11962"/>
                </a:cubicBezTo>
                <a:cubicBezTo>
                  <a:pt x="6920" y="11962"/>
                  <a:pt x="8793" y="9487"/>
                  <a:pt x="8859" y="7329"/>
                </a:cubicBezTo>
                <a:cubicBezTo>
                  <a:pt x="8906" y="5912"/>
                  <a:pt x="8204" y="4602"/>
                  <a:pt x="8251" y="3185"/>
                </a:cubicBezTo>
                <a:cubicBezTo>
                  <a:pt x="8275" y="2316"/>
                  <a:pt x="9168" y="292"/>
                  <a:pt x="7787" y="18"/>
                </a:cubicBezTo>
                <a:cubicBezTo>
                  <a:pt x="7724" y="6"/>
                  <a:pt x="7663" y="1"/>
                  <a:pt x="7602" y="1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1" name="Google Shape;7021;p37"/>
          <p:cNvSpPr/>
          <p:nvPr/>
        </p:nvSpPr>
        <p:spPr>
          <a:xfrm>
            <a:off x="539108" y="675240"/>
            <a:ext cx="244059" cy="515819"/>
          </a:xfrm>
          <a:custGeom>
            <a:rect b="b" l="l" r="r" t="t"/>
            <a:pathLst>
              <a:path extrusionOk="0" h="15120" w="7154">
                <a:moveTo>
                  <a:pt x="6084" y="1"/>
                </a:moveTo>
                <a:cubicBezTo>
                  <a:pt x="6010" y="1"/>
                  <a:pt x="5933" y="25"/>
                  <a:pt x="5859" y="80"/>
                </a:cubicBezTo>
                <a:cubicBezTo>
                  <a:pt x="5156" y="616"/>
                  <a:pt x="4609" y="1520"/>
                  <a:pt x="4168" y="2401"/>
                </a:cubicBezTo>
                <a:cubicBezTo>
                  <a:pt x="4156" y="2378"/>
                  <a:pt x="4144" y="2342"/>
                  <a:pt x="4132" y="2318"/>
                </a:cubicBezTo>
                <a:cubicBezTo>
                  <a:pt x="4013" y="2032"/>
                  <a:pt x="4025" y="1628"/>
                  <a:pt x="3751" y="1449"/>
                </a:cubicBezTo>
                <a:cubicBezTo>
                  <a:pt x="3707" y="1414"/>
                  <a:pt x="3655" y="1398"/>
                  <a:pt x="3605" y="1398"/>
                </a:cubicBezTo>
                <a:cubicBezTo>
                  <a:pt x="3535" y="1398"/>
                  <a:pt x="3466" y="1429"/>
                  <a:pt x="3418" y="1485"/>
                </a:cubicBezTo>
                <a:cubicBezTo>
                  <a:pt x="3180" y="1782"/>
                  <a:pt x="3382" y="2247"/>
                  <a:pt x="3501" y="2568"/>
                </a:cubicBezTo>
                <a:cubicBezTo>
                  <a:pt x="3585" y="2771"/>
                  <a:pt x="3680" y="2961"/>
                  <a:pt x="3799" y="3140"/>
                </a:cubicBezTo>
                <a:cubicBezTo>
                  <a:pt x="3728" y="3283"/>
                  <a:pt x="3656" y="3425"/>
                  <a:pt x="3597" y="3556"/>
                </a:cubicBezTo>
                <a:cubicBezTo>
                  <a:pt x="3347" y="4045"/>
                  <a:pt x="3120" y="4556"/>
                  <a:pt x="2906" y="5068"/>
                </a:cubicBezTo>
                <a:cubicBezTo>
                  <a:pt x="2680" y="4854"/>
                  <a:pt x="2489" y="4604"/>
                  <a:pt x="2323" y="4342"/>
                </a:cubicBezTo>
                <a:cubicBezTo>
                  <a:pt x="2096" y="3961"/>
                  <a:pt x="2073" y="3437"/>
                  <a:pt x="1692" y="3187"/>
                </a:cubicBezTo>
                <a:cubicBezTo>
                  <a:pt x="1646" y="3154"/>
                  <a:pt x="1594" y="3138"/>
                  <a:pt x="1544" y="3138"/>
                </a:cubicBezTo>
                <a:cubicBezTo>
                  <a:pt x="1451" y="3138"/>
                  <a:pt x="1361" y="3194"/>
                  <a:pt x="1322" y="3294"/>
                </a:cubicBezTo>
                <a:cubicBezTo>
                  <a:pt x="1061" y="3783"/>
                  <a:pt x="1501" y="4402"/>
                  <a:pt x="1799" y="4807"/>
                </a:cubicBezTo>
                <a:cubicBezTo>
                  <a:pt x="2049" y="5140"/>
                  <a:pt x="2334" y="5426"/>
                  <a:pt x="2668" y="5676"/>
                </a:cubicBezTo>
                <a:cubicBezTo>
                  <a:pt x="2442" y="6271"/>
                  <a:pt x="2227" y="6878"/>
                  <a:pt x="2049" y="7497"/>
                </a:cubicBezTo>
                <a:cubicBezTo>
                  <a:pt x="2025" y="7569"/>
                  <a:pt x="2001" y="7652"/>
                  <a:pt x="1977" y="7735"/>
                </a:cubicBezTo>
                <a:cubicBezTo>
                  <a:pt x="1823" y="7509"/>
                  <a:pt x="1656" y="7295"/>
                  <a:pt x="1525" y="7057"/>
                </a:cubicBezTo>
                <a:cubicBezTo>
                  <a:pt x="1191" y="6521"/>
                  <a:pt x="1013" y="5723"/>
                  <a:pt x="477" y="5366"/>
                </a:cubicBezTo>
                <a:cubicBezTo>
                  <a:pt x="434" y="5333"/>
                  <a:pt x="383" y="5319"/>
                  <a:pt x="334" y="5319"/>
                </a:cubicBezTo>
                <a:cubicBezTo>
                  <a:pt x="220" y="5319"/>
                  <a:pt x="109" y="5397"/>
                  <a:pt x="84" y="5521"/>
                </a:cubicBezTo>
                <a:cubicBezTo>
                  <a:pt x="1" y="6152"/>
                  <a:pt x="477" y="6747"/>
                  <a:pt x="799" y="7259"/>
                </a:cubicBezTo>
                <a:cubicBezTo>
                  <a:pt x="1072" y="7735"/>
                  <a:pt x="1382" y="8176"/>
                  <a:pt x="1739" y="8605"/>
                </a:cubicBezTo>
                <a:cubicBezTo>
                  <a:pt x="1620" y="9045"/>
                  <a:pt x="1513" y="9509"/>
                  <a:pt x="1430" y="9950"/>
                </a:cubicBezTo>
                <a:cubicBezTo>
                  <a:pt x="1084" y="11700"/>
                  <a:pt x="1001" y="13558"/>
                  <a:pt x="1858" y="14986"/>
                </a:cubicBezTo>
                <a:cubicBezTo>
                  <a:pt x="1917" y="15080"/>
                  <a:pt x="2007" y="15119"/>
                  <a:pt x="2099" y="15119"/>
                </a:cubicBezTo>
                <a:cubicBezTo>
                  <a:pt x="2324" y="15119"/>
                  <a:pt x="2568" y="14889"/>
                  <a:pt x="2442" y="14653"/>
                </a:cubicBezTo>
                <a:cubicBezTo>
                  <a:pt x="1787" y="13450"/>
                  <a:pt x="2001" y="12105"/>
                  <a:pt x="2227" y="10819"/>
                </a:cubicBezTo>
                <a:cubicBezTo>
                  <a:pt x="2263" y="10641"/>
                  <a:pt x="2299" y="10462"/>
                  <a:pt x="2334" y="10283"/>
                </a:cubicBezTo>
                <a:lnTo>
                  <a:pt x="2334" y="10260"/>
                </a:lnTo>
                <a:cubicBezTo>
                  <a:pt x="2370" y="10248"/>
                  <a:pt x="2394" y="10224"/>
                  <a:pt x="2418" y="10188"/>
                </a:cubicBezTo>
                <a:cubicBezTo>
                  <a:pt x="3156" y="9319"/>
                  <a:pt x="3978" y="8521"/>
                  <a:pt x="4847" y="7795"/>
                </a:cubicBezTo>
                <a:cubicBezTo>
                  <a:pt x="5549" y="7212"/>
                  <a:pt x="6609" y="6723"/>
                  <a:pt x="7073" y="5926"/>
                </a:cubicBezTo>
                <a:cubicBezTo>
                  <a:pt x="7154" y="5811"/>
                  <a:pt x="7068" y="5651"/>
                  <a:pt x="6922" y="5651"/>
                </a:cubicBezTo>
                <a:cubicBezTo>
                  <a:pt x="6917" y="5651"/>
                  <a:pt x="6912" y="5651"/>
                  <a:pt x="6906" y="5652"/>
                </a:cubicBezTo>
                <a:cubicBezTo>
                  <a:pt x="5918" y="5652"/>
                  <a:pt x="4906" y="6581"/>
                  <a:pt x="4192" y="7188"/>
                </a:cubicBezTo>
                <a:cubicBezTo>
                  <a:pt x="3644" y="7664"/>
                  <a:pt x="3144" y="8176"/>
                  <a:pt x="2692" y="8724"/>
                </a:cubicBezTo>
                <a:cubicBezTo>
                  <a:pt x="2835" y="8188"/>
                  <a:pt x="2989" y="7652"/>
                  <a:pt x="3168" y="7128"/>
                </a:cubicBezTo>
                <a:cubicBezTo>
                  <a:pt x="3287" y="6783"/>
                  <a:pt x="3406" y="6438"/>
                  <a:pt x="3549" y="6092"/>
                </a:cubicBezTo>
                <a:cubicBezTo>
                  <a:pt x="4525" y="5497"/>
                  <a:pt x="5656" y="4878"/>
                  <a:pt x="6299" y="3961"/>
                </a:cubicBezTo>
                <a:cubicBezTo>
                  <a:pt x="6360" y="3880"/>
                  <a:pt x="6291" y="3772"/>
                  <a:pt x="6203" y="3772"/>
                </a:cubicBezTo>
                <a:cubicBezTo>
                  <a:pt x="6188" y="3772"/>
                  <a:pt x="6172" y="3776"/>
                  <a:pt x="6156" y="3783"/>
                </a:cubicBezTo>
                <a:cubicBezTo>
                  <a:pt x="5371" y="4009"/>
                  <a:pt x="4632" y="4545"/>
                  <a:pt x="3954" y="5104"/>
                </a:cubicBezTo>
                <a:cubicBezTo>
                  <a:pt x="4144" y="4676"/>
                  <a:pt x="4347" y="4247"/>
                  <a:pt x="4561" y="3830"/>
                </a:cubicBezTo>
                <a:lnTo>
                  <a:pt x="5561" y="3092"/>
                </a:lnTo>
                <a:cubicBezTo>
                  <a:pt x="5871" y="2866"/>
                  <a:pt x="6204" y="2628"/>
                  <a:pt x="6359" y="2270"/>
                </a:cubicBezTo>
                <a:cubicBezTo>
                  <a:pt x="6403" y="2138"/>
                  <a:pt x="6314" y="2006"/>
                  <a:pt x="6188" y="2006"/>
                </a:cubicBezTo>
                <a:cubicBezTo>
                  <a:pt x="6177" y="2006"/>
                  <a:pt x="6167" y="2007"/>
                  <a:pt x="6156" y="2009"/>
                </a:cubicBezTo>
                <a:cubicBezTo>
                  <a:pt x="5918" y="2044"/>
                  <a:pt x="5692" y="2140"/>
                  <a:pt x="5502" y="2282"/>
                </a:cubicBezTo>
                <a:cubicBezTo>
                  <a:pt x="5871" y="1723"/>
                  <a:pt x="6240" y="1139"/>
                  <a:pt x="6442" y="532"/>
                </a:cubicBezTo>
                <a:cubicBezTo>
                  <a:pt x="6534" y="267"/>
                  <a:pt x="6329" y="1"/>
                  <a:pt x="6084" y="1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2" name="Google Shape;7022;p37"/>
          <p:cNvSpPr/>
          <p:nvPr/>
        </p:nvSpPr>
        <p:spPr>
          <a:xfrm>
            <a:off x="9180643" y="4233093"/>
            <a:ext cx="118243" cy="104153"/>
          </a:xfrm>
          <a:custGeom>
            <a:rect b="b" l="l" r="r" t="t"/>
            <a:pathLst>
              <a:path extrusionOk="0" h="3053" w="3466">
                <a:moveTo>
                  <a:pt x="1822" y="1"/>
                </a:moveTo>
                <a:cubicBezTo>
                  <a:pt x="1686" y="1"/>
                  <a:pt x="1539" y="35"/>
                  <a:pt x="1381" y="112"/>
                </a:cubicBezTo>
                <a:cubicBezTo>
                  <a:pt x="834" y="386"/>
                  <a:pt x="512" y="1053"/>
                  <a:pt x="298" y="1588"/>
                </a:cubicBezTo>
                <a:cubicBezTo>
                  <a:pt x="131" y="2041"/>
                  <a:pt x="24" y="2517"/>
                  <a:pt x="0" y="3005"/>
                </a:cubicBezTo>
                <a:cubicBezTo>
                  <a:pt x="298" y="2708"/>
                  <a:pt x="810" y="2541"/>
                  <a:pt x="1191" y="2493"/>
                </a:cubicBezTo>
                <a:cubicBezTo>
                  <a:pt x="1351" y="2472"/>
                  <a:pt x="1511" y="2461"/>
                  <a:pt x="1671" y="2461"/>
                </a:cubicBezTo>
                <a:cubicBezTo>
                  <a:pt x="2226" y="2461"/>
                  <a:pt x="2775" y="2589"/>
                  <a:pt x="3275" y="2839"/>
                </a:cubicBezTo>
                <a:cubicBezTo>
                  <a:pt x="3346" y="2874"/>
                  <a:pt x="3382" y="2922"/>
                  <a:pt x="3417" y="2993"/>
                </a:cubicBezTo>
                <a:cubicBezTo>
                  <a:pt x="3429" y="3005"/>
                  <a:pt x="3441" y="3029"/>
                  <a:pt x="3465" y="3053"/>
                </a:cubicBezTo>
                <a:cubicBezTo>
                  <a:pt x="3429" y="2493"/>
                  <a:pt x="3298" y="1934"/>
                  <a:pt x="3072" y="1422"/>
                </a:cubicBezTo>
                <a:cubicBezTo>
                  <a:pt x="2820" y="683"/>
                  <a:pt x="2424" y="1"/>
                  <a:pt x="1822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3" name="Google Shape;7023;p37"/>
          <p:cNvSpPr/>
          <p:nvPr/>
        </p:nvSpPr>
        <p:spPr>
          <a:xfrm>
            <a:off x="9172114" y="4317050"/>
            <a:ext cx="130422" cy="64068"/>
          </a:xfrm>
          <a:custGeom>
            <a:rect b="b" l="l" r="r" t="t"/>
            <a:pathLst>
              <a:path extrusionOk="0" h="1878" w="3823">
                <a:moveTo>
                  <a:pt x="1921" y="0"/>
                </a:moveTo>
                <a:cubicBezTo>
                  <a:pt x="1761" y="0"/>
                  <a:pt x="1601" y="11"/>
                  <a:pt x="1441" y="32"/>
                </a:cubicBezTo>
                <a:cubicBezTo>
                  <a:pt x="1060" y="80"/>
                  <a:pt x="548" y="235"/>
                  <a:pt x="250" y="532"/>
                </a:cubicBezTo>
                <a:cubicBezTo>
                  <a:pt x="84" y="675"/>
                  <a:pt x="0" y="878"/>
                  <a:pt x="0" y="1092"/>
                </a:cubicBezTo>
                <a:cubicBezTo>
                  <a:pt x="0" y="1818"/>
                  <a:pt x="1024" y="1878"/>
                  <a:pt x="1548" y="1878"/>
                </a:cubicBezTo>
                <a:lnTo>
                  <a:pt x="1584" y="1878"/>
                </a:lnTo>
                <a:cubicBezTo>
                  <a:pt x="1584" y="1437"/>
                  <a:pt x="1631" y="1009"/>
                  <a:pt x="1727" y="580"/>
                </a:cubicBezTo>
                <a:cubicBezTo>
                  <a:pt x="1756" y="440"/>
                  <a:pt x="1873" y="375"/>
                  <a:pt x="1994" y="375"/>
                </a:cubicBezTo>
                <a:cubicBezTo>
                  <a:pt x="2120" y="375"/>
                  <a:pt x="2250" y="446"/>
                  <a:pt x="2286" y="580"/>
                </a:cubicBezTo>
                <a:cubicBezTo>
                  <a:pt x="2393" y="973"/>
                  <a:pt x="2465" y="1378"/>
                  <a:pt x="2501" y="1783"/>
                </a:cubicBezTo>
                <a:cubicBezTo>
                  <a:pt x="3001" y="1675"/>
                  <a:pt x="3477" y="1473"/>
                  <a:pt x="3727" y="1104"/>
                </a:cubicBezTo>
                <a:cubicBezTo>
                  <a:pt x="3822" y="949"/>
                  <a:pt x="3822" y="735"/>
                  <a:pt x="3715" y="580"/>
                </a:cubicBezTo>
                <a:cubicBezTo>
                  <a:pt x="3691" y="568"/>
                  <a:pt x="3679" y="544"/>
                  <a:pt x="3667" y="520"/>
                </a:cubicBezTo>
                <a:cubicBezTo>
                  <a:pt x="3632" y="461"/>
                  <a:pt x="3596" y="413"/>
                  <a:pt x="3525" y="378"/>
                </a:cubicBezTo>
                <a:cubicBezTo>
                  <a:pt x="3025" y="128"/>
                  <a:pt x="2476" y="0"/>
                  <a:pt x="1921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4" name="Google Shape;7024;p37"/>
          <p:cNvSpPr/>
          <p:nvPr/>
        </p:nvSpPr>
        <p:spPr>
          <a:xfrm>
            <a:off x="9223696" y="4330082"/>
            <a:ext cx="44315" cy="132741"/>
          </a:xfrm>
          <a:custGeom>
            <a:rect b="b" l="l" r="r" t="t"/>
            <a:pathLst>
              <a:path extrusionOk="0" h="3891" w="1299">
                <a:moveTo>
                  <a:pt x="486" y="0"/>
                </a:moveTo>
                <a:cubicBezTo>
                  <a:pt x="364" y="0"/>
                  <a:pt x="244" y="69"/>
                  <a:pt x="215" y="210"/>
                </a:cubicBezTo>
                <a:cubicBezTo>
                  <a:pt x="119" y="639"/>
                  <a:pt x="72" y="1067"/>
                  <a:pt x="72" y="1508"/>
                </a:cubicBezTo>
                <a:lnTo>
                  <a:pt x="72" y="2115"/>
                </a:lnTo>
                <a:cubicBezTo>
                  <a:pt x="96" y="2651"/>
                  <a:pt x="0" y="3389"/>
                  <a:pt x="429" y="3794"/>
                </a:cubicBezTo>
                <a:cubicBezTo>
                  <a:pt x="494" y="3859"/>
                  <a:pt x="581" y="3891"/>
                  <a:pt x="669" y="3891"/>
                </a:cubicBezTo>
                <a:cubicBezTo>
                  <a:pt x="788" y="3891"/>
                  <a:pt x="908" y="3832"/>
                  <a:pt x="977" y="3722"/>
                </a:cubicBezTo>
                <a:cubicBezTo>
                  <a:pt x="1298" y="3282"/>
                  <a:pt x="1096" y="2532"/>
                  <a:pt x="1048" y="2020"/>
                </a:cubicBezTo>
                <a:cubicBezTo>
                  <a:pt x="1024" y="1817"/>
                  <a:pt x="1012" y="1615"/>
                  <a:pt x="989" y="1412"/>
                </a:cubicBezTo>
                <a:cubicBezTo>
                  <a:pt x="953" y="1008"/>
                  <a:pt x="881" y="603"/>
                  <a:pt x="774" y="210"/>
                </a:cubicBezTo>
                <a:cubicBezTo>
                  <a:pt x="738" y="72"/>
                  <a:pt x="611" y="0"/>
                  <a:pt x="486" y="0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5" name="Google Shape;7025;p37"/>
          <p:cNvSpPr/>
          <p:nvPr/>
        </p:nvSpPr>
        <p:spPr>
          <a:xfrm>
            <a:off x="9083824" y="2411318"/>
            <a:ext cx="292638" cy="282745"/>
          </a:xfrm>
          <a:custGeom>
            <a:rect b="b" l="l" r="r" t="t"/>
            <a:pathLst>
              <a:path extrusionOk="0" h="8288" w="8578">
                <a:moveTo>
                  <a:pt x="5667" y="1"/>
                </a:moveTo>
                <a:cubicBezTo>
                  <a:pt x="2272" y="1"/>
                  <a:pt x="1607" y="4698"/>
                  <a:pt x="338" y="7067"/>
                </a:cubicBezTo>
                <a:cubicBezTo>
                  <a:pt x="0" y="7700"/>
                  <a:pt x="589" y="8287"/>
                  <a:pt x="1200" y="8287"/>
                </a:cubicBezTo>
                <a:cubicBezTo>
                  <a:pt x="1278" y="8287"/>
                  <a:pt x="1357" y="8278"/>
                  <a:pt x="1433" y="8258"/>
                </a:cubicBezTo>
                <a:cubicBezTo>
                  <a:pt x="3041" y="7829"/>
                  <a:pt x="4589" y="7150"/>
                  <a:pt x="5982" y="6233"/>
                </a:cubicBezTo>
                <a:cubicBezTo>
                  <a:pt x="7232" y="5412"/>
                  <a:pt x="8577" y="4102"/>
                  <a:pt x="8506" y="2483"/>
                </a:cubicBezTo>
                <a:cubicBezTo>
                  <a:pt x="8482" y="2019"/>
                  <a:pt x="8327" y="1578"/>
                  <a:pt x="8065" y="1209"/>
                </a:cubicBezTo>
                <a:cubicBezTo>
                  <a:pt x="7720" y="1447"/>
                  <a:pt x="7398" y="1709"/>
                  <a:pt x="7077" y="1971"/>
                </a:cubicBezTo>
                <a:cubicBezTo>
                  <a:pt x="7184" y="1983"/>
                  <a:pt x="7279" y="2078"/>
                  <a:pt x="7291" y="2197"/>
                </a:cubicBezTo>
                <a:cubicBezTo>
                  <a:pt x="7351" y="2614"/>
                  <a:pt x="7327" y="3043"/>
                  <a:pt x="7220" y="3447"/>
                </a:cubicBezTo>
                <a:cubicBezTo>
                  <a:pt x="7173" y="3610"/>
                  <a:pt x="7037" y="3685"/>
                  <a:pt x="6907" y="3685"/>
                </a:cubicBezTo>
                <a:cubicBezTo>
                  <a:pt x="6742" y="3685"/>
                  <a:pt x="6585" y="3565"/>
                  <a:pt x="6625" y="3352"/>
                </a:cubicBezTo>
                <a:cubicBezTo>
                  <a:pt x="6696" y="2983"/>
                  <a:pt x="6744" y="2614"/>
                  <a:pt x="6744" y="2245"/>
                </a:cubicBezTo>
                <a:lnTo>
                  <a:pt x="6744" y="2245"/>
                </a:lnTo>
                <a:cubicBezTo>
                  <a:pt x="6458" y="2483"/>
                  <a:pt x="6184" y="2733"/>
                  <a:pt x="5898" y="2995"/>
                </a:cubicBezTo>
                <a:cubicBezTo>
                  <a:pt x="5898" y="3031"/>
                  <a:pt x="5886" y="3066"/>
                  <a:pt x="5874" y="3102"/>
                </a:cubicBezTo>
                <a:cubicBezTo>
                  <a:pt x="5922" y="3519"/>
                  <a:pt x="5779" y="4031"/>
                  <a:pt x="5708" y="4376"/>
                </a:cubicBezTo>
                <a:cubicBezTo>
                  <a:pt x="5639" y="4683"/>
                  <a:pt x="5549" y="5513"/>
                  <a:pt x="5095" y="5513"/>
                </a:cubicBezTo>
                <a:cubicBezTo>
                  <a:pt x="5074" y="5513"/>
                  <a:pt x="5052" y="5511"/>
                  <a:pt x="5029" y="5507"/>
                </a:cubicBezTo>
                <a:cubicBezTo>
                  <a:pt x="4517" y="5412"/>
                  <a:pt x="4731" y="4543"/>
                  <a:pt x="4791" y="4221"/>
                </a:cubicBezTo>
                <a:cubicBezTo>
                  <a:pt x="4791" y="4174"/>
                  <a:pt x="4815" y="4114"/>
                  <a:pt x="4815" y="4055"/>
                </a:cubicBezTo>
                <a:lnTo>
                  <a:pt x="4815" y="4055"/>
                </a:lnTo>
                <a:cubicBezTo>
                  <a:pt x="4624" y="4257"/>
                  <a:pt x="4434" y="4448"/>
                  <a:pt x="4255" y="4650"/>
                </a:cubicBezTo>
                <a:cubicBezTo>
                  <a:pt x="4017" y="4912"/>
                  <a:pt x="3767" y="5186"/>
                  <a:pt x="3505" y="5448"/>
                </a:cubicBezTo>
                <a:cubicBezTo>
                  <a:pt x="3719" y="5805"/>
                  <a:pt x="3779" y="6245"/>
                  <a:pt x="3684" y="6650"/>
                </a:cubicBezTo>
                <a:cubicBezTo>
                  <a:pt x="3651" y="6814"/>
                  <a:pt x="3509" y="6927"/>
                  <a:pt x="3348" y="6927"/>
                </a:cubicBezTo>
                <a:cubicBezTo>
                  <a:pt x="3333" y="6927"/>
                  <a:pt x="3318" y="6926"/>
                  <a:pt x="3303" y="6924"/>
                </a:cubicBezTo>
                <a:cubicBezTo>
                  <a:pt x="3124" y="6888"/>
                  <a:pt x="3005" y="6722"/>
                  <a:pt x="3041" y="6543"/>
                </a:cubicBezTo>
                <a:cubicBezTo>
                  <a:pt x="3088" y="6341"/>
                  <a:pt x="3088" y="6126"/>
                  <a:pt x="3053" y="5924"/>
                </a:cubicBezTo>
                <a:lnTo>
                  <a:pt x="3053" y="5924"/>
                </a:lnTo>
                <a:cubicBezTo>
                  <a:pt x="2660" y="6341"/>
                  <a:pt x="2279" y="6769"/>
                  <a:pt x="1933" y="7222"/>
                </a:cubicBezTo>
                <a:cubicBezTo>
                  <a:pt x="1902" y="7262"/>
                  <a:pt x="1865" y="7279"/>
                  <a:pt x="1828" y="7279"/>
                </a:cubicBezTo>
                <a:cubicBezTo>
                  <a:pt x="1724" y="7279"/>
                  <a:pt x="1628" y="7145"/>
                  <a:pt x="1707" y="7031"/>
                </a:cubicBezTo>
                <a:cubicBezTo>
                  <a:pt x="2017" y="6591"/>
                  <a:pt x="2303" y="6126"/>
                  <a:pt x="2600" y="5674"/>
                </a:cubicBezTo>
                <a:lnTo>
                  <a:pt x="2600" y="5674"/>
                </a:lnTo>
                <a:lnTo>
                  <a:pt x="1922" y="5948"/>
                </a:lnTo>
                <a:cubicBezTo>
                  <a:pt x="1881" y="5963"/>
                  <a:pt x="1843" y="5970"/>
                  <a:pt x="1807" y="5970"/>
                </a:cubicBezTo>
                <a:cubicBezTo>
                  <a:pt x="1517" y="5970"/>
                  <a:pt x="1401" y="5502"/>
                  <a:pt x="1719" y="5364"/>
                </a:cubicBezTo>
                <a:lnTo>
                  <a:pt x="2672" y="4948"/>
                </a:lnTo>
                <a:cubicBezTo>
                  <a:pt x="2710" y="4929"/>
                  <a:pt x="2750" y="4919"/>
                  <a:pt x="2790" y="4919"/>
                </a:cubicBezTo>
                <a:cubicBezTo>
                  <a:pt x="2876" y="4919"/>
                  <a:pt x="2960" y="4962"/>
                  <a:pt x="3017" y="5043"/>
                </a:cubicBezTo>
                <a:cubicBezTo>
                  <a:pt x="3267" y="4662"/>
                  <a:pt x="3541" y="4293"/>
                  <a:pt x="3838" y="3936"/>
                </a:cubicBezTo>
                <a:lnTo>
                  <a:pt x="3981" y="3757"/>
                </a:lnTo>
                <a:lnTo>
                  <a:pt x="3981" y="3757"/>
                </a:lnTo>
                <a:cubicBezTo>
                  <a:pt x="3541" y="3924"/>
                  <a:pt x="3100" y="4102"/>
                  <a:pt x="2684" y="4317"/>
                </a:cubicBezTo>
                <a:cubicBezTo>
                  <a:pt x="2647" y="4333"/>
                  <a:pt x="2613" y="4341"/>
                  <a:pt x="2580" y="4341"/>
                </a:cubicBezTo>
                <a:cubicBezTo>
                  <a:pt x="2356" y="4341"/>
                  <a:pt x="2236" y="3986"/>
                  <a:pt x="2434" y="3840"/>
                </a:cubicBezTo>
                <a:cubicBezTo>
                  <a:pt x="3136" y="3305"/>
                  <a:pt x="4112" y="2733"/>
                  <a:pt x="5041" y="2590"/>
                </a:cubicBezTo>
                <a:cubicBezTo>
                  <a:pt x="5267" y="2364"/>
                  <a:pt x="5493" y="2138"/>
                  <a:pt x="5732" y="1911"/>
                </a:cubicBezTo>
                <a:lnTo>
                  <a:pt x="5732" y="1911"/>
                </a:lnTo>
                <a:cubicBezTo>
                  <a:pt x="5136" y="2019"/>
                  <a:pt x="4565" y="2162"/>
                  <a:pt x="3981" y="2328"/>
                </a:cubicBezTo>
                <a:cubicBezTo>
                  <a:pt x="3954" y="2337"/>
                  <a:pt x="3928" y="2341"/>
                  <a:pt x="3904" y="2341"/>
                </a:cubicBezTo>
                <a:cubicBezTo>
                  <a:pt x="3668" y="2341"/>
                  <a:pt x="3557" y="1962"/>
                  <a:pt x="3827" y="1876"/>
                </a:cubicBezTo>
                <a:cubicBezTo>
                  <a:pt x="4434" y="1685"/>
                  <a:pt x="5053" y="1519"/>
                  <a:pt x="5684" y="1388"/>
                </a:cubicBezTo>
                <a:cubicBezTo>
                  <a:pt x="5946" y="1340"/>
                  <a:pt x="6244" y="1257"/>
                  <a:pt x="6529" y="1209"/>
                </a:cubicBezTo>
                <a:cubicBezTo>
                  <a:pt x="6791" y="983"/>
                  <a:pt x="7065" y="769"/>
                  <a:pt x="7339" y="578"/>
                </a:cubicBezTo>
                <a:cubicBezTo>
                  <a:pt x="7136" y="483"/>
                  <a:pt x="6934" y="411"/>
                  <a:pt x="6720" y="388"/>
                </a:cubicBezTo>
                <a:cubicBezTo>
                  <a:pt x="6660" y="221"/>
                  <a:pt x="6505" y="90"/>
                  <a:pt x="6315" y="54"/>
                </a:cubicBezTo>
                <a:cubicBezTo>
                  <a:pt x="6088" y="18"/>
                  <a:pt x="5873" y="1"/>
                  <a:pt x="5667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6" name="Google Shape;7026;p37"/>
          <p:cNvSpPr/>
          <p:nvPr/>
        </p:nvSpPr>
        <p:spPr>
          <a:xfrm>
            <a:off x="9131756" y="2358099"/>
            <a:ext cx="373866" cy="301713"/>
          </a:xfrm>
          <a:custGeom>
            <a:rect b="b" l="l" r="r" t="t"/>
            <a:pathLst>
              <a:path extrusionOk="0" h="8844" w="10959">
                <a:moveTo>
                  <a:pt x="10291" y="1"/>
                </a:moveTo>
                <a:cubicBezTo>
                  <a:pt x="9495" y="1"/>
                  <a:pt x="8619" y="532"/>
                  <a:pt x="7970" y="876"/>
                </a:cubicBezTo>
                <a:cubicBezTo>
                  <a:pt x="7267" y="1245"/>
                  <a:pt x="6589" y="1674"/>
                  <a:pt x="5946" y="2150"/>
                </a:cubicBezTo>
                <a:cubicBezTo>
                  <a:pt x="5672" y="2352"/>
                  <a:pt x="5410" y="2555"/>
                  <a:pt x="5148" y="2781"/>
                </a:cubicBezTo>
                <a:cubicBezTo>
                  <a:pt x="4850" y="2817"/>
                  <a:pt x="4553" y="2900"/>
                  <a:pt x="4291" y="2960"/>
                </a:cubicBezTo>
                <a:cubicBezTo>
                  <a:pt x="3660" y="3079"/>
                  <a:pt x="3041" y="3245"/>
                  <a:pt x="2433" y="3448"/>
                </a:cubicBezTo>
                <a:cubicBezTo>
                  <a:pt x="2164" y="3523"/>
                  <a:pt x="2265" y="3901"/>
                  <a:pt x="2508" y="3901"/>
                </a:cubicBezTo>
                <a:cubicBezTo>
                  <a:pt x="2533" y="3901"/>
                  <a:pt x="2560" y="3897"/>
                  <a:pt x="2588" y="3888"/>
                </a:cubicBezTo>
                <a:cubicBezTo>
                  <a:pt x="3160" y="3722"/>
                  <a:pt x="3743" y="3591"/>
                  <a:pt x="4338" y="3483"/>
                </a:cubicBezTo>
                <a:lnTo>
                  <a:pt x="4338" y="3483"/>
                </a:lnTo>
                <a:cubicBezTo>
                  <a:pt x="4100" y="3698"/>
                  <a:pt x="3874" y="3924"/>
                  <a:pt x="3648" y="4150"/>
                </a:cubicBezTo>
                <a:cubicBezTo>
                  <a:pt x="2719" y="4293"/>
                  <a:pt x="1743" y="4865"/>
                  <a:pt x="1040" y="5400"/>
                </a:cubicBezTo>
                <a:cubicBezTo>
                  <a:pt x="845" y="5555"/>
                  <a:pt x="952" y="5905"/>
                  <a:pt x="1169" y="5905"/>
                </a:cubicBezTo>
                <a:cubicBezTo>
                  <a:pt x="1203" y="5905"/>
                  <a:pt x="1240" y="5896"/>
                  <a:pt x="1279" y="5877"/>
                </a:cubicBezTo>
                <a:cubicBezTo>
                  <a:pt x="1707" y="5674"/>
                  <a:pt x="2148" y="5484"/>
                  <a:pt x="2588" y="5317"/>
                </a:cubicBezTo>
                <a:lnTo>
                  <a:pt x="2588" y="5317"/>
                </a:lnTo>
                <a:lnTo>
                  <a:pt x="2445" y="5496"/>
                </a:lnTo>
                <a:cubicBezTo>
                  <a:pt x="2148" y="5853"/>
                  <a:pt x="1874" y="6222"/>
                  <a:pt x="1612" y="6603"/>
                </a:cubicBezTo>
                <a:cubicBezTo>
                  <a:pt x="1564" y="6531"/>
                  <a:pt x="1483" y="6491"/>
                  <a:pt x="1399" y="6491"/>
                </a:cubicBezTo>
                <a:cubicBezTo>
                  <a:pt x="1359" y="6491"/>
                  <a:pt x="1317" y="6500"/>
                  <a:pt x="1279" y="6519"/>
                </a:cubicBezTo>
                <a:lnTo>
                  <a:pt x="326" y="6924"/>
                </a:lnTo>
                <a:cubicBezTo>
                  <a:pt x="0" y="7071"/>
                  <a:pt x="120" y="7534"/>
                  <a:pt x="406" y="7534"/>
                </a:cubicBezTo>
                <a:cubicBezTo>
                  <a:pt x="444" y="7534"/>
                  <a:pt x="485" y="7526"/>
                  <a:pt x="528" y="7508"/>
                </a:cubicBezTo>
                <a:lnTo>
                  <a:pt x="1195" y="7234"/>
                </a:lnTo>
                <a:lnTo>
                  <a:pt x="1195" y="7234"/>
                </a:lnTo>
                <a:cubicBezTo>
                  <a:pt x="898" y="7686"/>
                  <a:pt x="600" y="8151"/>
                  <a:pt x="302" y="8591"/>
                </a:cubicBezTo>
                <a:cubicBezTo>
                  <a:pt x="222" y="8707"/>
                  <a:pt x="329" y="8844"/>
                  <a:pt x="439" y="8844"/>
                </a:cubicBezTo>
                <a:cubicBezTo>
                  <a:pt x="475" y="8844"/>
                  <a:pt x="511" y="8829"/>
                  <a:pt x="540" y="8794"/>
                </a:cubicBezTo>
                <a:cubicBezTo>
                  <a:pt x="886" y="8341"/>
                  <a:pt x="1255" y="7901"/>
                  <a:pt x="1660" y="7484"/>
                </a:cubicBezTo>
                <a:lnTo>
                  <a:pt x="1660" y="7484"/>
                </a:lnTo>
                <a:cubicBezTo>
                  <a:pt x="1695" y="7698"/>
                  <a:pt x="1695" y="7901"/>
                  <a:pt x="1648" y="8103"/>
                </a:cubicBezTo>
                <a:cubicBezTo>
                  <a:pt x="1612" y="8282"/>
                  <a:pt x="1731" y="8448"/>
                  <a:pt x="1910" y="8484"/>
                </a:cubicBezTo>
                <a:cubicBezTo>
                  <a:pt x="1926" y="8486"/>
                  <a:pt x="1943" y="8487"/>
                  <a:pt x="1959" y="8487"/>
                </a:cubicBezTo>
                <a:cubicBezTo>
                  <a:pt x="2118" y="8487"/>
                  <a:pt x="2258" y="8384"/>
                  <a:pt x="2291" y="8222"/>
                </a:cubicBezTo>
                <a:cubicBezTo>
                  <a:pt x="2386" y="7805"/>
                  <a:pt x="2326" y="7377"/>
                  <a:pt x="2112" y="7008"/>
                </a:cubicBezTo>
                <a:cubicBezTo>
                  <a:pt x="2362" y="6746"/>
                  <a:pt x="2612" y="6484"/>
                  <a:pt x="2862" y="6210"/>
                </a:cubicBezTo>
                <a:cubicBezTo>
                  <a:pt x="3041" y="6008"/>
                  <a:pt x="3231" y="5817"/>
                  <a:pt x="3410" y="5627"/>
                </a:cubicBezTo>
                <a:lnTo>
                  <a:pt x="3410" y="5627"/>
                </a:lnTo>
                <a:cubicBezTo>
                  <a:pt x="3410" y="5674"/>
                  <a:pt x="3398" y="5734"/>
                  <a:pt x="3386" y="5781"/>
                </a:cubicBezTo>
                <a:cubicBezTo>
                  <a:pt x="3338" y="6103"/>
                  <a:pt x="3124" y="6972"/>
                  <a:pt x="3636" y="7067"/>
                </a:cubicBezTo>
                <a:cubicBezTo>
                  <a:pt x="3659" y="7071"/>
                  <a:pt x="3681" y="7073"/>
                  <a:pt x="3702" y="7073"/>
                </a:cubicBezTo>
                <a:cubicBezTo>
                  <a:pt x="4156" y="7073"/>
                  <a:pt x="4246" y="6255"/>
                  <a:pt x="4315" y="5936"/>
                </a:cubicBezTo>
                <a:cubicBezTo>
                  <a:pt x="4386" y="5591"/>
                  <a:pt x="4529" y="5079"/>
                  <a:pt x="4469" y="4662"/>
                </a:cubicBezTo>
                <a:cubicBezTo>
                  <a:pt x="4493" y="4638"/>
                  <a:pt x="4505" y="4603"/>
                  <a:pt x="4505" y="4555"/>
                </a:cubicBezTo>
                <a:cubicBezTo>
                  <a:pt x="4779" y="4305"/>
                  <a:pt x="5065" y="4055"/>
                  <a:pt x="5350" y="3805"/>
                </a:cubicBezTo>
                <a:lnTo>
                  <a:pt x="5350" y="3817"/>
                </a:lnTo>
                <a:cubicBezTo>
                  <a:pt x="5350" y="4186"/>
                  <a:pt x="5303" y="4555"/>
                  <a:pt x="5231" y="4912"/>
                </a:cubicBezTo>
                <a:cubicBezTo>
                  <a:pt x="5185" y="5132"/>
                  <a:pt x="5343" y="5251"/>
                  <a:pt x="5510" y="5251"/>
                </a:cubicBezTo>
                <a:cubicBezTo>
                  <a:pt x="5642" y="5251"/>
                  <a:pt x="5779" y="5177"/>
                  <a:pt x="5827" y="5019"/>
                </a:cubicBezTo>
                <a:cubicBezTo>
                  <a:pt x="5934" y="4614"/>
                  <a:pt x="5958" y="4186"/>
                  <a:pt x="5886" y="3769"/>
                </a:cubicBezTo>
                <a:cubicBezTo>
                  <a:pt x="5874" y="3650"/>
                  <a:pt x="5791" y="3555"/>
                  <a:pt x="5672" y="3531"/>
                </a:cubicBezTo>
                <a:cubicBezTo>
                  <a:pt x="6005" y="3269"/>
                  <a:pt x="6327" y="3019"/>
                  <a:pt x="6672" y="2781"/>
                </a:cubicBezTo>
                <a:cubicBezTo>
                  <a:pt x="7113" y="2459"/>
                  <a:pt x="7565" y="2174"/>
                  <a:pt x="8041" y="1900"/>
                </a:cubicBezTo>
                <a:cubicBezTo>
                  <a:pt x="8589" y="1614"/>
                  <a:pt x="9137" y="1352"/>
                  <a:pt x="9708" y="1126"/>
                </a:cubicBezTo>
                <a:cubicBezTo>
                  <a:pt x="10149" y="947"/>
                  <a:pt x="10565" y="828"/>
                  <a:pt x="10863" y="459"/>
                </a:cubicBezTo>
                <a:cubicBezTo>
                  <a:pt x="10958" y="328"/>
                  <a:pt x="10923" y="150"/>
                  <a:pt x="10780" y="78"/>
                </a:cubicBezTo>
                <a:cubicBezTo>
                  <a:pt x="10622" y="24"/>
                  <a:pt x="10458" y="1"/>
                  <a:pt x="10291" y="1"/>
                </a:cubicBezTo>
                <a:close/>
              </a:path>
            </a:pathLst>
          </a:custGeom>
          <a:solidFill>
            <a:srgbClr val="8E4D1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7" name="Google Shape;7027;p37"/>
          <p:cNvSpPr/>
          <p:nvPr/>
        </p:nvSpPr>
        <p:spPr>
          <a:xfrm>
            <a:off x="7599685" y="529091"/>
            <a:ext cx="292570" cy="282711"/>
          </a:xfrm>
          <a:custGeom>
            <a:rect b="b" l="l" r="r" t="t"/>
            <a:pathLst>
              <a:path extrusionOk="0" h="8287" w="8576">
                <a:moveTo>
                  <a:pt x="5676" y="0"/>
                </a:moveTo>
                <a:cubicBezTo>
                  <a:pt x="2270" y="0"/>
                  <a:pt x="1606" y="4698"/>
                  <a:pt x="348" y="7066"/>
                </a:cubicBezTo>
                <a:cubicBezTo>
                  <a:pt x="0" y="7700"/>
                  <a:pt x="597" y="8287"/>
                  <a:pt x="1202" y="8287"/>
                </a:cubicBezTo>
                <a:cubicBezTo>
                  <a:pt x="1279" y="8287"/>
                  <a:pt x="1357" y="8277"/>
                  <a:pt x="1432" y="8257"/>
                </a:cubicBezTo>
                <a:cubicBezTo>
                  <a:pt x="3051" y="7828"/>
                  <a:pt x="4587" y="7150"/>
                  <a:pt x="5992" y="6233"/>
                </a:cubicBezTo>
                <a:cubicBezTo>
                  <a:pt x="7242" y="5411"/>
                  <a:pt x="8576" y="4102"/>
                  <a:pt x="8504" y="2483"/>
                </a:cubicBezTo>
                <a:cubicBezTo>
                  <a:pt x="8480" y="2030"/>
                  <a:pt x="8338" y="1578"/>
                  <a:pt x="8064" y="1209"/>
                </a:cubicBezTo>
                <a:cubicBezTo>
                  <a:pt x="7730" y="1447"/>
                  <a:pt x="7397" y="1709"/>
                  <a:pt x="7076" y="1971"/>
                </a:cubicBezTo>
                <a:cubicBezTo>
                  <a:pt x="7183" y="1994"/>
                  <a:pt x="7278" y="2090"/>
                  <a:pt x="7290" y="2197"/>
                </a:cubicBezTo>
                <a:cubicBezTo>
                  <a:pt x="7361" y="2614"/>
                  <a:pt x="7337" y="3042"/>
                  <a:pt x="7218" y="3447"/>
                </a:cubicBezTo>
                <a:cubicBezTo>
                  <a:pt x="7171" y="3610"/>
                  <a:pt x="7036" y="3685"/>
                  <a:pt x="6905" y="3685"/>
                </a:cubicBezTo>
                <a:cubicBezTo>
                  <a:pt x="6740" y="3685"/>
                  <a:pt x="6583" y="3565"/>
                  <a:pt x="6623" y="3352"/>
                </a:cubicBezTo>
                <a:cubicBezTo>
                  <a:pt x="6706" y="2983"/>
                  <a:pt x="6742" y="2614"/>
                  <a:pt x="6754" y="2244"/>
                </a:cubicBezTo>
                <a:lnTo>
                  <a:pt x="6754" y="2244"/>
                </a:lnTo>
                <a:cubicBezTo>
                  <a:pt x="6456" y="2483"/>
                  <a:pt x="6183" y="2744"/>
                  <a:pt x="5897" y="2995"/>
                </a:cubicBezTo>
                <a:cubicBezTo>
                  <a:pt x="5897" y="3030"/>
                  <a:pt x="5885" y="3066"/>
                  <a:pt x="5873" y="3102"/>
                </a:cubicBezTo>
                <a:cubicBezTo>
                  <a:pt x="5921" y="3518"/>
                  <a:pt x="5778" y="4054"/>
                  <a:pt x="5706" y="4376"/>
                </a:cubicBezTo>
                <a:cubicBezTo>
                  <a:pt x="5638" y="4681"/>
                  <a:pt x="5549" y="5514"/>
                  <a:pt x="5111" y="5514"/>
                </a:cubicBezTo>
                <a:cubicBezTo>
                  <a:pt x="5088" y="5514"/>
                  <a:pt x="5064" y="5511"/>
                  <a:pt x="5040" y="5507"/>
                </a:cubicBezTo>
                <a:cubicBezTo>
                  <a:pt x="4528" y="5411"/>
                  <a:pt x="4742" y="4542"/>
                  <a:pt x="4790" y="4221"/>
                </a:cubicBezTo>
                <a:cubicBezTo>
                  <a:pt x="4801" y="4173"/>
                  <a:pt x="4801" y="4114"/>
                  <a:pt x="4813" y="4054"/>
                </a:cubicBezTo>
                <a:lnTo>
                  <a:pt x="4813" y="4054"/>
                </a:lnTo>
                <a:cubicBezTo>
                  <a:pt x="4623" y="4257"/>
                  <a:pt x="4432" y="4459"/>
                  <a:pt x="4254" y="4649"/>
                </a:cubicBezTo>
                <a:cubicBezTo>
                  <a:pt x="4016" y="4923"/>
                  <a:pt x="3766" y="5185"/>
                  <a:pt x="3516" y="5447"/>
                </a:cubicBezTo>
                <a:cubicBezTo>
                  <a:pt x="3718" y="5816"/>
                  <a:pt x="3777" y="6245"/>
                  <a:pt x="3682" y="6662"/>
                </a:cubicBezTo>
                <a:cubicBezTo>
                  <a:pt x="3650" y="6824"/>
                  <a:pt x="3510" y="6927"/>
                  <a:pt x="3351" y="6927"/>
                </a:cubicBezTo>
                <a:cubicBezTo>
                  <a:pt x="3334" y="6927"/>
                  <a:pt x="3318" y="6926"/>
                  <a:pt x="3301" y="6924"/>
                </a:cubicBezTo>
                <a:cubicBezTo>
                  <a:pt x="3135" y="6900"/>
                  <a:pt x="3015" y="6733"/>
                  <a:pt x="3039" y="6554"/>
                </a:cubicBezTo>
                <a:cubicBezTo>
                  <a:pt x="3087" y="6352"/>
                  <a:pt x="3087" y="6138"/>
                  <a:pt x="3051" y="5935"/>
                </a:cubicBezTo>
                <a:lnTo>
                  <a:pt x="3051" y="5935"/>
                </a:lnTo>
                <a:cubicBezTo>
                  <a:pt x="2658" y="6340"/>
                  <a:pt x="2277" y="6781"/>
                  <a:pt x="1932" y="7233"/>
                </a:cubicBezTo>
                <a:cubicBezTo>
                  <a:pt x="1902" y="7273"/>
                  <a:pt x="1865" y="7289"/>
                  <a:pt x="1829" y="7289"/>
                </a:cubicBezTo>
                <a:cubicBezTo>
                  <a:pt x="1725" y="7289"/>
                  <a:pt x="1626" y="7149"/>
                  <a:pt x="1706" y="7043"/>
                </a:cubicBezTo>
                <a:cubicBezTo>
                  <a:pt x="2015" y="6590"/>
                  <a:pt x="2301" y="6126"/>
                  <a:pt x="2599" y="5685"/>
                </a:cubicBezTo>
                <a:lnTo>
                  <a:pt x="2599" y="5685"/>
                </a:lnTo>
                <a:lnTo>
                  <a:pt x="1920" y="5947"/>
                </a:lnTo>
                <a:cubicBezTo>
                  <a:pt x="1877" y="5965"/>
                  <a:pt x="1836" y="5974"/>
                  <a:pt x="1798" y="5974"/>
                </a:cubicBezTo>
                <a:cubicBezTo>
                  <a:pt x="1514" y="5974"/>
                  <a:pt x="1402" y="5512"/>
                  <a:pt x="1718" y="5376"/>
                </a:cubicBezTo>
                <a:lnTo>
                  <a:pt x="2670" y="4959"/>
                </a:lnTo>
                <a:cubicBezTo>
                  <a:pt x="2708" y="4940"/>
                  <a:pt x="2749" y="4931"/>
                  <a:pt x="2789" y="4931"/>
                </a:cubicBezTo>
                <a:cubicBezTo>
                  <a:pt x="2874" y="4931"/>
                  <a:pt x="2959" y="4973"/>
                  <a:pt x="3015" y="5054"/>
                </a:cubicBezTo>
                <a:cubicBezTo>
                  <a:pt x="3277" y="4673"/>
                  <a:pt x="3539" y="4292"/>
                  <a:pt x="3837" y="3947"/>
                </a:cubicBezTo>
                <a:cubicBezTo>
                  <a:pt x="3885" y="3887"/>
                  <a:pt x="3932" y="3828"/>
                  <a:pt x="3992" y="3768"/>
                </a:cubicBezTo>
                <a:lnTo>
                  <a:pt x="3992" y="3768"/>
                </a:lnTo>
                <a:cubicBezTo>
                  <a:pt x="3539" y="3923"/>
                  <a:pt x="3099" y="4114"/>
                  <a:pt x="2682" y="4316"/>
                </a:cubicBezTo>
                <a:cubicBezTo>
                  <a:pt x="2643" y="4336"/>
                  <a:pt x="2606" y="4344"/>
                  <a:pt x="2572" y="4344"/>
                </a:cubicBezTo>
                <a:cubicBezTo>
                  <a:pt x="2352" y="4344"/>
                  <a:pt x="2237" y="3994"/>
                  <a:pt x="2432" y="3840"/>
                </a:cubicBezTo>
                <a:cubicBezTo>
                  <a:pt x="3135" y="3304"/>
                  <a:pt x="4111" y="2744"/>
                  <a:pt x="5051" y="2590"/>
                </a:cubicBezTo>
                <a:cubicBezTo>
                  <a:pt x="5266" y="2363"/>
                  <a:pt x="5504" y="2137"/>
                  <a:pt x="5730" y="1923"/>
                </a:cubicBezTo>
                <a:lnTo>
                  <a:pt x="5730" y="1923"/>
                </a:lnTo>
                <a:cubicBezTo>
                  <a:pt x="5147" y="2030"/>
                  <a:pt x="4563" y="2161"/>
                  <a:pt x="3992" y="2340"/>
                </a:cubicBezTo>
                <a:cubicBezTo>
                  <a:pt x="3966" y="2347"/>
                  <a:pt x="3942" y="2350"/>
                  <a:pt x="3918" y="2350"/>
                </a:cubicBezTo>
                <a:cubicBezTo>
                  <a:pt x="3669" y="2350"/>
                  <a:pt x="3553" y="1974"/>
                  <a:pt x="3825" y="1887"/>
                </a:cubicBezTo>
                <a:cubicBezTo>
                  <a:pt x="4432" y="1685"/>
                  <a:pt x="5051" y="1518"/>
                  <a:pt x="5682" y="1387"/>
                </a:cubicBezTo>
                <a:cubicBezTo>
                  <a:pt x="5944" y="1340"/>
                  <a:pt x="6242" y="1256"/>
                  <a:pt x="6528" y="1209"/>
                </a:cubicBezTo>
                <a:cubicBezTo>
                  <a:pt x="6790" y="982"/>
                  <a:pt x="7064" y="768"/>
                  <a:pt x="7337" y="578"/>
                </a:cubicBezTo>
                <a:cubicBezTo>
                  <a:pt x="7147" y="482"/>
                  <a:pt x="6933" y="411"/>
                  <a:pt x="6718" y="387"/>
                </a:cubicBezTo>
                <a:cubicBezTo>
                  <a:pt x="6659" y="220"/>
                  <a:pt x="6504" y="89"/>
                  <a:pt x="6325" y="54"/>
                </a:cubicBezTo>
                <a:cubicBezTo>
                  <a:pt x="6098" y="18"/>
                  <a:pt x="5882" y="0"/>
                  <a:pt x="5676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8" name="Google Shape;7028;p37"/>
          <p:cNvSpPr/>
          <p:nvPr/>
        </p:nvSpPr>
        <p:spPr>
          <a:xfrm>
            <a:off x="7647480" y="476281"/>
            <a:ext cx="373935" cy="301713"/>
          </a:xfrm>
          <a:custGeom>
            <a:rect b="b" l="l" r="r" t="t"/>
            <a:pathLst>
              <a:path extrusionOk="0" h="8844" w="10961">
                <a:moveTo>
                  <a:pt x="10282" y="0"/>
                </a:moveTo>
                <a:cubicBezTo>
                  <a:pt x="9490" y="0"/>
                  <a:pt x="8621" y="531"/>
                  <a:pt x="7972" y="875"/>
                </a:cubicBezTo>
                <a:cubicBezTo>
                  <a:pt x="7270" y="1244"/>
                  <a:pt x="6591" y="1673"/>
                  <a:pt x="5948" y="2149"/>
                </a:cubicBezTo>
                <a:cubicBezTo>
                  <a:pt x="5675" y="2352"/>
                  <a:pt x="5413" y="2554"/>
                  <a:pt x="5139" y="2768"/>
                </a:cubicBezTo>
                <a:cubicBezTo>
                  <a:pt x="4853" y="2816"/>
                  <a:pt x="4555" y="2899"/>
                  <a:pt x="4293" y="2959"/>
                </a:cubicBezTo>
                <a:cubicBezTo>
                  <a:pt x="3662" y="3078"/>
                  <a:pt x="3043" y="3245"/>
                  <a:pt x="2424" y="3447"/>
                </a:cubicBezTo>
                <a:cubicBezTo>
                  <a:pt x="2152" y="3523"/>
                  <a:pt x="2268" y="3898"/>
                  <a:pt x="2517" y="3898"/>
                </a:cubicBezTo>
                <a:cubicBezTo>
                  <a:pt x="2541" y="3898"/>
                  <a:pt x="2565" y="3895"/>
                  <a:pt x="2591" y="3888"/>
                </a:cubicBezTo>
                <a:cubicBezTo>
                  <a:pt x="3162" y="3721"/>
                  <a:pt x="3746" y="3578"/>
                  <a:pt x="4341" y="3483"/>
                </a:cubicBezTo>
                <a:lnTo>
                  <a:pt x="4341" y="3483"/>
                </a:lnTo>
                <a:cubicBezTo>
                  <a:pt x="4103" y="3697"/>
                  <a:pt x="3877" y="3923"/>
                  <a:pt x="3650" y="4150"/>
                </a:cubicBezTo>
                <a:cubicBezTo>
                  <a:pt x="2722" y="4292"/>
                  <a:pt x="1734" y="4864"/>
                  <a:pt x="1043" y="5400"/>
                </a:cubicBezTo>
                <a:cubicBezTo>
                  <a:pt x="837" y="5554"/>
                  <a:pt x="952" y="5904"/>
                  <a:pt x="1171" y="5904"/>
                </a:cubicBezTo>
                <a:cubicBezTo>
                  <a:pt x="1205" y="5904"/>
                  <a:pt x="1242" y="5895"/>
                  <a:pt x="1281" y="5876"/>
                </a:cubicBezTo>
                <a:cubicBezTo>
                  <a:pt x="1710" y="5674"/>
                  <a:pt x="2150" y="5483"/>
                  <a:pt x="2591" y="5316"/>
                </a:cubicBezTo>
                <a:lnTo>
                  <a:pt x="2591" y="5316"/>
                </a:lnTo>
                <a:cubicBezTo>
                  <a:pt x="2543" y="5376"/>
                  <a:pt x="2496" y="5435"/>
                  <a:pt x="2448" y="5495"/>
                </a:cubicBezTo>
                <a:cubicBezTo>
                  <a:pt x="2150" y="5852"/>
                  <a:pt x="1876" y="6221"/>
                  <a:pt x="1614" y="6602"/>
                </a:cubicBezTo>
                <a:cubicBezTo>
                  <a:pt x="1566" y="6530"/>
                  <a:pt x="1480" y="6485"/>
                  <a:pt x="1393" y="6485"/>
                </a:cubicBezTo>
                <a:cubicBezTo>
                  <a:pt x="1351" y="6485"/>
                  <a:pt x="1308" y="6496"/>
                  <a:pt x="1269" y="6519"/>
                </a:cubicBezTo>
                <a:lnTo>
                  <a:pt x="317" y="6924"/>
                </a:lnTo>
                <a:cubicBezTo>
                  <a:pt x="1" y="7061"/>
                  <a:pt x="123" y="7533"/>
                  <a:pt x="411" y="7533"/>
                </a:cubicBezTo>
                <a:cubicBezTo>
                  <a:pt x="448" y="7533"/>
                  <a:pt x="488" y="7525"/>
                  <a:pt x="531" y="7507"/>
                </a:cubicBezTo>
                <a:lnTo>
                  <a:pt x="1198" y="7233"/>
                </a:lnTo>
                <a:lnTo>
                  <a:pt x="1198" y="7233"/>
                </a:lnTo>
                <a:cubicBezTo>
                  <a:pt x="900" y="7686"/>
                  <a:pt x="602" y="8150"/>
                  <a:pt x="305" y="8591"/>
                </a:cubicBezTo>
                <a:cubicBezTo>
                  <a:pt x="224" y="8707"/>
                  <a:pt x="325" y="8843"/>
                  <a:pt x="431" y="8843"/>
                </a:cubicBezTo>
                <a:cubicBezTo>
                  <a:pt x="466" y="8843"/>
                  <a:pt x="501" y="8829"/>
                  <a:pt x="531" y="8793"/>
                </a:cubicBezTo>
                <a:cubicBezTo>
                  <a:pt x="888" y="8329"/>
                  <a:pt x="1257" y="7900"/>
                  <a:pt x="1662" y="7483"/>
                </a:cubicBezTo>
                <a:lnTo>
                  <a:pt x="1662" y="7483"/>
                </a:lnTo>
                <a:cubicBezTo>
                  <a:pt x="1698" y="7686"/>
                  <a:pt x="1686" y="7900"/>
                  <a:pt x="1638" y="8102"/>
                </a:cubicBezTo>
                <a:cubicBezTo>
                  <a:pt x="1614" y="8281"/>
                  <a:pt x="1734" y="8448"/>
                  <a:pt x="1912" y="8483"/>
                </a:cubicBezTo>
                <a:cubicBezTo>
                  <a:pt x="1927" y="8486"/>
                  <a:pt x="1943" y="8487"/>
                  <a:pt x="1958" y="8487"/>
                </a:cubicBezTo>
                <a:cubicBezTo>
                  <a:pt x="2116" y="8487"/>
                  <a:pt x="2250" y="8374"/>
                  <a:pt x="2293" y="8222"/>
                </a:cubicBezTo>
                <a:cubicBezTo>
                  <a:pt x="2388" y="7805"/>
                  <a:pt x="2329" y="7376"/>
                  <a:pt x="2115" y="7007"/>
                </a:cubicBezTo>
                <a:cubicBezTo>
                  <a:pt x="2365" y="6745"/>
                  <a:pt x="2615" y="6483"/>
                  <a:pt x="2853" y="6209"/>
                </a:cubicBezTo>
                <a:cubicBezTo>
                  <a:pt x="3043" y="6007"/>
                  <a:pt x="3222" y="5805"/>
                  <a:pt x="3412" y="5614"/>
                </a:cubicBezTo>
                <a:lnTo>
                  <a:pt x="3412" y="5614"/>
                </a:lnTo>
                <a:cubicBezTo>
                  <a:pt x="3400" y="5674"/>
                  <a:pt x="3400" y="5721"/>
                  <a:pt x="3389" y="5769"/>
                </a:cubicBezTo>
                <a:cubicBezTo>
                  <a:pt x="3341" y="6090"/>
                  <a:pt x="3127" y="6971"/>
                  <a:pt x="3639" y="7055"/>
                </a:cubicBezTo>
                <a:cubicBezTo>
                  <a:pt x="3665" y="7060"/>
                  <a:pt x="3690" y="7062"/>
                  <a:pt x="3714" y="7062"/>
                </a:cubicBezTo>
                <a:cubicBezTo>
                  <a:pt x="4159" y="7062"/>
                  <a:pt x="4238" y="6263"/>
                  <a:pt x="4305" y="5936"/>
                </a:cubicBezTo>
                <a:cubicBezTo>
                  <a:pt x="4377" y="5590"/>
                  <a:pt x="4520" y="5078"/>
                  <a:pt x="4472" y="4662"/>
                </a:cubicBezTo>
                <a:cubicBezTo>
                  <a:pt x="4484" y="4626"/>
                  <a:pt x="4496" y="4590"/>
                  <a:pt x="4508" y="4554"/>
                </a:cubicBezTo>
                <a:cubicBezTo>
                  <a:pt x="4782" y="4292"/>
                  <a:pt x="5067" y="4042"/>
                  <a:pt x="5353" y="3792"/>
                </a:cubicBezTo>
                <a:lnTo>
                  <a:pt x="5353" y="3804"/>
                </a:lnTo>
                <a:cubicBezTo>
                  <a:pt x="5341" y="4173"/>
                  <a:pt x="5305" y="4543"/>
                  <a:pt x="5234" y="4900"/>
                </a:cubicBezTo>
                <a:cubicBezTo>
                  <a:pt x="5187" y="5119"/>
                  <a:pt x="5345" y="5239"/>
                  <a:pt x="5513" y="5239"/>
                </a:cubicBezTo>
                <a:cubicBezTo>
                  <a:pt x="5644" y="5239"/>
                  <a:pt x="5782" y="5164"/>
                  <a:pt x="5829" y="5007"/>
                </a:cubicBezTo>
                <a:cubicBezTo>
                  <a:pt x="5936" y="4602"/>
                  <a:pt x="5960" y="4173"/>
                  <a:pt x="5889" y="3757"/>
                </a:cubicBezTo>
                <a:cubicBezTo>
                  <a:pt x="5877" y="3638"/>
                  <a:pt x="5794" y="3542"/>
                  <a:pt x="5675" y="3519"/>
                </a:cubicBezTo>
                <a:cubicBezTo>
                  <a:pt x="5996" y="3257"/>
                  <a:pt x="6329" y="3007"/>
                  <a:pt x="6675" y="2768"/>
                </a:cubicBezTo>
                <a:cubicBezTo>
                  <a:pt x="7115" y="2447"/>
                  <a:pt x="7568" y="2161"/>
                  <a:pt x="8044" y="1899"/>
                </a:cubicBezTo>
                <a:cubicBezTo>
                  <a:pt x="8580" y="1602"/>
                  <a:pt x="9139" y="1352"/>
                  <a:pt x="9711" y="1125"/>
                </a:cubicBezTo>
                <a:cubicBezTo>
                  <a:pt x="10139" y="947"/>
                  <a:pt x="10556" y="828"/>
                  <a:pt x="10854" y="459"/>
                </a:cubicBezTo>
                <a:cubicBezTo>
                  <a:pt x="10961" y="328"/>
                  <a:pt x="10913" y="149"/>
                  <a:pt x="10770" y="78"/>
                </a:cubicBezTo>
                <a:cubicBezTo>
                  <a:pt x="10613" y="24"/>
                  <a:pt x="10449" y="0"/>
                  <a:pt x="10282" y="0"/>
                </a:cubicBezTo>
                <a:close/>
              </a:path>
            </a:pathLst>
          </a:custGeom>
          <a:solidFill>
            <a:srgbClr val="8E4D1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9" name="Google Shape;7029;p37"/>
          <p:cNvSpPr/>
          <p:nvPr/>
        </p:nvSpPr>
        <p:spPr>
          <a:xfrm>
            <a:off x="8855288" y="4940672"/>
            <a:ext cx="517490" cy="631776"/>
          </a:xfrm>
          <a:custGeom>
            <a:rect b="b" l="l" r="r" t="t"/>
            <a:pathLst>
              <a:path extrusionOk="0" h="18519" w="15169">
                <a:moveTo>
                  <a:pt x="8785" y="0"/>
                </a:moveTo>
                <a:cubicBezTo>
                  <a:pt x="6748" y="0"/>
                  <a:pt x="4887" y="1162"/>
                  <a:pt x="3429" y="2600"/>
                </a:cubicBezTo>
                <a:cubicBezTo>
                  <a:pt x="1620" y="4386"/>
                  <a:pt x="60" y="6636"/>
                  <a:pt x="24" y="9256"/>
                </a:cubicBezTo>
                <a:cubicBezTo>
                  <a:pt x="0" y="11744"/>
                  <a:pt x="1167" y="14137"/>
                  <a:pt x="2727" y="16018"/>
                </a:cubicBezTo>
                <a:cubicBezTo>
                  <a:pt x="3894" y="17423"/>
                  <a:pt x="5561" y="18459"/>
                  <a:pt x="7358" y="18519"/>
                </a:cubicBezTo>
                <a:cubicBezTo>
                  <a:pt x="7382" y="17983"/>
                  <a:pt x="7418" y="17459"/>
                  <a:pt x="7454" y="16935"/>
                </a:cubicBezTo>
                <a:cubicBezTo>
                  <a:pt x="6727" y="16888"/>
                  <a:pt x="6037" y="16614"/>
                  <a:pt x="5489" y="16138"/>
                </a:cubicBezTo>
                <a:cubicBezTo>
                  <a:pt x="4965" y="15733"/>
                  <a:pt x="4072" y="15018"/>
                  <a:pt x="4049" y="14316"/>
                </a:cubicBezTo>
                <a:cubicBezTo>
                  <a:pt x="4049" y="14181"/>
                  <a:pt x="4166" y="14083"/>
                  <a:pt x="4290" y="14083"/>
                </a:cubicBezTo>
                <a:cubicBezTo>
                  <a:pt x="4309" y="14083"/>
                  <a:pt x="4328" y="14085"/>
                  <a:pt x="4346" y="14090"/>
                </a:cubicBezTo>
                <a:cubicBezTo>
                  <a:pt x="4894" y="14256"/>
                  <a:pt x="5239" y="14959"/>
                  <a:pt x="5632" y="15352"/>
                </a:cubicBezTo>
                <a:cubicBezTo>
                  <a:pt x="6168" y="15864"/>
                  <a:pt x="6763" y="16245"/>
                  <a:pt x="7489" y="16304"/>
                </a:cubicBezTo>
                <a:cubicBezTo>
                  <a:pt x="7513" y="15876"/>
                  <a:pt x="7537" y="15447"/>
                  <a:pt x="7573" y="15030"/>
                </a:cubicBezTo>
                <a:cubicBezTo>
                  <a:pt x="7609" y="14471"/>
                  <a:pt x="7632" y="13923"/>
                  <a:pt x="7656" y="13363"/>
                </a:cubicBezTo>
                <a:cubicBezTo>
                  <a:pt x="7037" y="13268"/>
                  <a:pt x="6442" y="13030"/>
                  <a:pt x="5930" y="12661"/>
                </a:cubicBezTo>
                <a:cubicBezTo>
                  <a:pt x="5894" y="12649"/>
                  <a:pt x="5858" y="12625"/>
                  <a:pt x="5834" y="12601"/>
                </a:cubicBezTo>
                <a:cubicBezTo>
                  <a:pt x="5525" y="12375"/>
                  <a:pt x="5239" y="12113"/>
                  <a:pt x="5001" y="11816"/>
                </a:cubicBezTo>
                <a:cubicBezTo>
                  <a:pt x="4572" y="11256"/>
                  <a:pt x="4215" y="10637"/>
                  <a:pt x="3965" y="9982"/>
                </a:cubicBezTo>
                <a:cubicBezTo>
                  <a:pt x="3727" y="9387"/>
                  <a:pt x="3334" y="8672"/>
                  <a:pt x="3620" y="8053"/>
                </a:cubicBezTo>
                <a:cubicBezTo>
                  <a:pt x="3683" y="7958"/>
                  <a:pt x="3784" y="7905"/>
                  <a:pt x="3883" y="7905"/>
                </a:cubicBezTo>
                <a:cubicBezTo>
                  <a:pt x="3932" y="7905"/>
                  <a:pt x="3981" y="7918"/>
                  <a:pt x="4025" y="7946"/>
                </a:cubicBezTo>
                <a:cubicBezTo>
                  <a:pt x="4477" y="8220"/>
                  <a:pt x="4572" y="8756"/>
                  <a:pt x="4739" y="9232"/>
                </a:cubicBezTo>
                <a:cubicBezTo>
                  <a:pt x="4918" y="9803"/>
                  <a:pt x="5168" y="10351"/>
                  <a:pt x="5477" y="10863"/>
                </a:cubicBezTo>
                <a:cubicBezTo>
                  <a:pt x="5489" y="10887"/>
                  <a:pt x="5513" y="10911"/>
                  <a:pt x="5525" y="10934"/>
                </a:cubicBezTo>
                <a:cubicBezTo>
                  <a:pt x="5418" y="9851"/>
                  <a:pt x="5501" y="8756"/>
                  <a:pt x="5775" y="7708"/>
                </a:cubicBezTo>
                <a:cubicBezTo>
                  <a:pt x="5817" y="7587"/>
                  <a:pt x="5920" y="7531"/>
                  <a:pt x="6021" y="7531"/>
                </a:cubicBezTo>
                <a:cubicBezTo>
                  <a:pt x="6149" y="7531"/>
                  <a:pt x="6275" y="7620"/>
                  <a:pt x="6275" y="7779"/>
                </a:cubicBezTo>
                <a:cubicBezTo>
                  <a:pt x="6311" y="9244"/>
                  <a:pt x="6311" y="10696"/>
                  <a:pt x="6585" y="12149"/>
                </a:cubicBezTo>
                <a:cubicBezTo>
                  <a:pt x="6918" y="12411"/>
                  <a:pt x="7287" y="12601"/>
                  <a:pt x="7692" y="12720"/>
                </a:cubicBezTo>
                <a:cubicBezTo>
                  <a:pt x="7739" y="11566"/>
                  <a:pt x="7775" y="10411"/>
                  <a:pt x="7811" y="9268"/>
                </a:cubicBezTo>
                <a:cubicBezTo>
                  <a:pt x="7835" y="8648"/>
                  <a:pt x="7835" y="8029"/>
                  <a:pt x="7835" y="7398"/>
                </a:cubicBezTo>
                <a:cubicBezTo>
                  <a:pt x="6811" y="6970"/>
                  <a:pt x="5954" y="5910"/>
                  <a:pt x="6013" y="4767"/>
                </a:cubicBezTo>
                <a:cubicBezTo>
                  <a:pt x="6013" y="4636"/>
                  <a:pt x="6085" y="4517"/>
                  <a:pt x="6204" y="4457"/>
                </a:cubicBezTo>
                <a:cubicBezTo>
                  <a:pt x="6277" y="4422"/>
                  <a:pt x="6340" y="4407"/>
                  <a:pt x="6397" y="4407"/>
                </a:cubicBezTo>
                <a:cubicBezTo>
                  <a:pt x="6798" y="4407"/>
                  <a:pt x="6802" y="5211"/>
                  <a:pt x="6906" y="5493"/>
                </a:cubicBezTo>
                <a:cubicBezTo>
                  <a:pt x="7097" y="5993"/>
                  <a:pt x="7430" y="6434"/>
                  <a:pt x="7847" y="6767"/>
                </a:cubicBezTo>
                <a:cubicBezTo>
                  <a:pt x="7835" y="5648"/>
                  <a:pt x="7930" y="4529"/>
                  <a:pt x="8120" y="3422"/>
                </a:cubicBezTo>
                <a:cubicBezTo>
                  <a:pt x="8150" y="3294"/>
                  <a:pt x="8267" y="3231"/>
                  <a:pt x="8385" y="3231"/>
                </a:cubicBezTo>
                <a:cubicBezTo>
                  <a:pt x="8508" y="3231"/>
                  <a:pt x="8632" y="3300"/>
                  <a:pt x="8656" y="3434"/>
                </a:cubicBezTo>
                <a:cubicBezTo>
                  <a:pt x="8990" y="5279"/>
                  <a:pt x="8811" y="7279"/>
                  <a:pt x="8787" y="9149"/>
                </a:cubicBezTo>
                <a:lnTo>
                  <a:pt x="8787" y="9601"/>
                </a:lnTo>
                <a:cubicBezTo>
                  <a:pt x="9180" y="9208"/>
                  <a:pt x="9585" y="8839"/>
                  <a:pt x="9895" y="8375"/>
                </a:cubicBezTo>
                <a:cubicBezTo>
                  <a:pt x="10395" y="7648"/>
                  <a:pt x="10728" y="6815"/>
                  <a:pt x="10883" y="5946"/>
                </a:cubicBezTo>
                <a:cubicBezTo>
                  <a:pt x="10908" y="5797"/>
                  <a:pt x="11030" y="5730"/>
                  <a:pt x="11158" y="5730"/>
                </a:cubicBezTo>
                <a:cubicBezTo>
                  <a:pt x="11325" y="5730"/>
                  <a:pt x="11503" y="5845"/>
                  <a:pt x="11490" y="6041"/>
                </a:cubicBezTo>
                <a:cubicBezTo>
                  <a:pt x="11419" y="7065"/>
                  <a:pt x="11228" y="7970"/>
                  <a:pt x="10692" y="8863"/>
                </a:cubicBezTo>
                <a:cubicBezTo>
                  <a:pt x="10252" y="9577"/>
                  <a:pt x="9609" y="10399"/>
                  <a:pt x="8775" y="10673"/>
                </a:cubicBezTo>
                <a:cubicBezTo>
                  <a:pt x="8752" y="11911"/>
                  <a:pt x="8728" y="13149"/>
                  <a:pt x="8716" y="14387"/>
                </a:cubicBezTo>
                <a:cubicBezTo>
                  <a:pt x="8954" y="14304"/>
                  <a:pt x="9192" y="14221"/>
                  <a:pt x="9430" y="14125"/>
                </a:cubicBezTo>
                <a:cubicBezTo>
                  <a:pt x="9573" y="13744"/>
                  <a:pt x="9847" y="13375"/>
                  <a:pt x="9966" y="13006"/>
                </a:cubicBezTo>
                <a:cubicBezTo>
                  <a:pt x="10168" y="12375"/>
                  <a:pt x="10180" y="11732"/>
                  <a:pt x="10347" y="11101"/>
                </a:cubicBezTo>
                <a:cubicBezTo>
                  <a:pt x="10383" y="10988"/>
                  <a:pt x="10481" y="10932"/>
                  <a:pt x="10579" y="10932"/>
                </a:cubicBezTo>
                <a:cubicBezTo>
                  <a:pt x="10677" y="10932"/>
                  <a:pt x="10776" y="10988"/>
                  <a:pt x="10811" y="11101"/>
                </a:cubicBezTo>
                <a:cubicBezTo>
                  <a:pt x="11038" y="11816"/>
                  <a:pt x="10883" y="12613"/>
                  <a:pt x="10657" y="13316"/>
                </a:cubicBezTo>
                <a:cubicBezTo>
                  <a:pt x="10645" y="13351"/>
                  <a:pt x="10633" y="13399"/>
                  <a:pt x="10621" y="13435"/>
                </a:cubicBezTo>
                <a:lnTo>
                  <a:pt x="10680" y="13399"/>
                </a:lnTo>
                <a:cubicBezTo>
                  <a:pt x="11454" y="12804"/>
                  <a:pt x="12061" y="12006"/>
                  <a:pt x="12442" y="11101"/>
                </a:cubicBezTo>
                <a:cubicBezTo>
                  <a:pt x="12484" y="10981"/>
                  <a:pt x="12579" y="10929"/>
                  <a:pt x="12676" y="10929"/>
                </a:cubicBezTo>
                <a:cubicBezTo>
                  <a:pt x="12829" y="10929"/>
                  <a:pt x="12986" y="11059"/>
                  <a:pt x="12943" y="11256"/>
                </a:cubicBezTo>
                <a:cubicBezTo>
                  <a:pt x="12681" y="12363"/>
                  <a:pt x="12157" y="13399"/>
                  <a:pt x="11276" y="14149"/>
                </a:cubicBezTo>
                <a:cubicBezTo>
                  <a:pt x="10585" y="14744"/>
                  <a:pt x="9644" y="15292"/>
                  <a:pt x="8704" y="15399"/>
                </a:cubicBezTo>
                <a:cubicBezTo>
                  <a:pt x="8692" y="16423"/>
                  <a:pt x="8668" y="17459"/>
                  <a:pt x="8632" y="18483"/>
                </a:cubicBezTo>
                <a:cubicBezTo>
                  <a:pt x="8966" y="18483"/>
                  <a:pt x="9311" y="18459"/>
                  <a:pt x="9644" y="18400"/>
                </a:cubicBezTo>
                <a:cubicBezTo>
                  <a:pt x="12097" y="17995"/>
                  <a:pt x="13550" y="15649"/>
                  <a:pt x="14181" y="13411"/>
                </a:cubicBezTo>
                <a:cubicBezTo>
                  <a:pt x="15098" y="11494"/>
                  <a:pt x="15169" y="9280"/>
                  <a:pt x="14919" y="7196"/>
                </a:cubicBezTo>
                <a:cubicBezTo>
                  <a:pt x="14836" y="6529"/>
                  <a:pt x="14705" y="5862"/>
                  <a:pt x="14502" y="5219"/>
                </a:cubicBezTo>
                <a:cubicBezTo>
                  <a:pt x="14490" y="5148"/>
                  <a:pt x="14478" y="5089"/>
                  <a:pt x="14455" y="5029"/>
                </a:cubicBezTo>
                <a:cubicBezTo>
                  <a:pt x="13895" y="2826"/>
                  <a:pt x="12300" y="648"/>
                  <a:pt x="9978" y="136"/>
                </a:cubicBezTo>
                <a:cubicBezTo>
                  <a:pt x="9575" y="43"/>
                  <a:pt x="9176" y="0"/>
                  <a:pt x="8785" y="0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0" name="Google Shape;7030;p37"/>
          <p:cNvSpPr/>
          <p:nvPr/>
        </p:nvSpPr>
        <p:spPr>
          <a:xfrm>
            <a:off x="8969812" y="5051273"/>
            <a:ext cx="328937" cy="829097"/>
          </a:xfrm>
          <a:custGeom>
            <a:rect b="b" l="l" r="r" t="t"/>
            <a:pathLst>
              <a:path extrusionOk="0" h="24303" w="9642">
                <a:moveTo>
                  <a:pt x="5041" y="1"/>
                </a:moveTo>
                <a:cubicBezTo>
                  <a:pt x="4925" y="1"/>
                  <a:pt x="4811" y="64"/>
                  <a:pt x="4787" y="192"/>
                </a:cubicBezTo>
                <a:cubicBezTo>
                  <a:pt x="4585" y="1299"/>
                  <a:pt x="4502" y="2418"/>
                  <a:pt x="4502" y="3537"/>
                </a:cubicBezTo>
                <a:cubicBezTo>
                  <a:pt x="4085" y="3204"/>
                  <a:pt x="3763" y="2763"/>
                  <a:pt x="3573" y="2263"/>
                </a:cubicBezTo>
                <a:cubicBezTo>
                  <a:pt x="3459" y="1972"/>
                  <a:pt x="3453" y="1173"/>
                  <a:pt x="3057" y="1173"/>
                </a:cubicBezTo>
                <a:cubicBezTo>
                  <a:pt x="3000" y="1173"/>
                  <a:pt x="2934" y="1190"/>
                  <a:pt x="2858" y="1227"/>
                </a:cubicBezTo>
                <a:cubicBezTo>
                  <a:pt x="2739" y="1287"/>
                  <a:pt x="2680" y="1406"/>
                  <a:pt x="2668" y="1537"/>
                </a:cubicBezTo>
                <a:cubicBezTo>
                  <a:pt x="2620" y="2680"/>
                  <a:pt x="3466" y="3740"/>
                  <a:pt x="4502" y="4168"/>
                </a:cubicBezTo>
                <a:cubicBezTo>
                  <a:pt x="4490" y="4799"/>
                  <a:pt x="4490" y="5418"/>
                  <a:pt x="4478" y="6038"/>
                </a:cubicBezTo>
                <a:cubicBezTo>
                  <a:pt x="4442" y="7181"/>
                  <a:pt x="4394" y="8335"/>
                  <a:pt x="4347" y="9490"/>
                </a:cubicBezTo>
                <a:cubicBezTo>
                  <a:pt x="3942" y="9371"/>
                  <a:pt x="3573" y="9181"/>
                  <a:pt x="3251" y="8919"/>
                </a:cubicBezTo>
                <a:cubicBezTo>
                  <a:pt x="2966" y="7478"/>
                  <a:pt x="2966" y="6014"/>
                  <a:pt x="2942" y="4549"/>
                </a:cubicBezTo>
                <a:cubicBezTo>
                  <a:pt x="2935" y="4390"/>
                  <a:pt x="2806" y="4301"/>
                  <a:pt x="2679" y="4301"/>
                </a:cubicBezTo>
                <a:cubicBezTo>
                  <a:pt x="2578" y="4301"/>
                  <a:pt x="2479" y="4357"/>
                  <a:pt x="2442" y="4478"/>
                </a:cubicBezTo>
                <a:cubicBezTo>
                  <a:pt x="2156" y="5526"/>
                  <a:pt x="2073" y="6621"/>
                  <a:pt x="2180" y="7704"/>
                </a:cubicBezTo>
                <a:cubicBezTo>
                  <a:pt x="2168" y="7681"/>
                  <a:pt x="2156" y="7657"/>
                  <a:pt x="2132" y="7633"/>
                </a:cubicBezTo>
                <a:cubicBezTo>
                  <a:pt x="1835" y="7121"/>
                  <a:pt x="1585" y="6573"/>
                  <a:pt x="1394" y="6002"/>
                </a:cubicBezTo>
                <a:cubicBezTo>
                  <a:pt x="1227" y="5526"/>
                  <a:pt x="1132" y="4990"/>
                  <a:pt x="692" y="4716"/>
                </a:cubicBezTo>
                <a:cubicBezTo>
                  <a:pt x="644" y="4688"/>
                  <a:pt x="592" y="4675"/>
                  <a:pt x="542" y="4675"/>
                </a:cubicBezTo>
                <a:cubicBezTo>
                  <a:pt x="440" y="4675"/>
                  <a:pt x="342" y="4728"/>
                  <a:pt x="287" y="4823"/>
                </a:cubicBezTo>
                <a:cubicBezTo>
                  <a:pt x="1" y="5442"/>
                  <a:pt x="382" y="6157"/>
                  <a:pt x="632" y="6752"/>
                </a:cubicBezTo>
                <a:cubicBezTo>
                  <a:pt x="882" y="7407"/>
                  <a:pt x="1227" y="8026"/>
                  <a:pt x="1656" y="8585"/>
                </a:cubicBezTo>
                <a:cubicBezTo>
                  <a:pt x="1906" y="8883"/>
                  <a:pt x="2180" y="9145"/>
                  <a:pt x="2489" y="9371"/>
                </a:cubicBezTo>
                <a:cubicBezTo>
                  <a:pt x="2525" y="9395"/>
                  <a:pt x="2549" y="9419"/>
                  <a:pt x="2585" y="9431"/>
                </a:cubicBezTo>
                <a:cubicBezTo>
                  <a:pt x="3097" y="9800"/>
                  <a:pt x="3692" y="10038"/>
                  <a:pt x="4323" y="10133"/>
                </a:cubicBezTo>
                <a:cubicBezTo>
                  <a:pt x="4287" y="10693"/>
                  <a:pt x="4263" y="11241"/>
                  <a:pt x="4228" y="11800"/>
                </a:cubicBezTo>
                <a:cubicBezTo>
                  <a:pt x="4192" y="12229"/>
                  <a:pt x="4168" y="12645"/>
                  <a:pt x="4144" y="13074"/>
                </a:cubicBezTo>
                <a:cubicBezTo>
                  <a:pt x="3418" y="13015"/>
                  <a:pt x="2823" y="12634"/>
                  <a:pt x="2299" y="12122"/>
                </a:cubicBezTo>
                <a:cubicBezTo>
                  <a:pt x="1894" y="11729"/>
                  <a:pt x="1549" y="11026"/>
                  <a:pt x="1001" y="10860"/>
                </a:cubicBezTo>
                <a:cubicBezTo>
                  <a:pt x="982" y="10855"/>
                  <a:pt x="964" y="10853"/>
                  <a:pt x="945" y="10853"/>
                </a:cubicBezTo>
                <a:cubicBezTo>
                  <a:pt x="823" y="10853"/>
                  <a:pt x="714" y="10951"/>
                  <a:pt x="703" y="11086"/>
                </a:cubicBezTo>
                <a:cubicBezTo>
                  <a:pt x="727" y="11788"/>
                  <a:pt x="1620" y="12503"/>
                  <a:pt x="2144" y="12907"/>
                </a:cubicBezTo>
                <a:cubicBezTo>
                  <a:pt x="2692" y="13384"/>
                  <a:pt x="3382" y="13657"/>
                  <a:pt x="4109" y="13705"/>
                </a:cubicBezTo>
                <a:cubicBezTo>
                  <a:pt x="4073" y="14229"/>
                  <a:pt x="4049" y="14765"/>
                  <a:pt x="4013" y="15301"/>
                </a:cubicBezTo>
                <a:cubicBezTo>
                  <a:pt x="3978" y="16110"/>
                  <a:pt x="3918" y="16908"/>
                  <a:pt x="3871" y="17718"/>
                </a:cubicBezTo>
                <a:cubicBezTo>
                  <a:pt x="3811" y="18706"/>
                  <a:pt x="3728" y="19718"/>
                  <a:pt x="3656" y="20670"/>
                </a:cubicBezTo>
                <a:cubicBezTo>
                  <a:pt x="3585" y="21635"/>
                  <a:pt x="3406" y="22671"/>
                  <a:pt x="3501" y="23623"/>
                </a:cubicBezTo>
                <a:cubicBezTo>
                  <a:pt x="3543" y="24031"/>
                  <a:pt x="3913" y="24302"/>
                  <a:pt x="4254" y="24302"/>
                </a:cubicBezTo>
                <a:cubicBezTo>
                  <a:pt x="4500" y="24302"/>
                  <a:pt x="4731" y="24160"/>
                  <a:pt x="4811" y="23825"/>
                </a:cubicBezTo>
                <a:cubicBezTo>
                  <a:pt x="5049" y="22873"/>
                  <a:pt x="5002" y="21825"/>
                  <a:pt x="5049" y="20837"/>
                </a:cubicBezTo>
                <a:cubicBezTo>
                  <a:pt x="5109" y="19849"/>
                  <a:pt x="5144" y="18872"/>
                  <a:pt x="5192" y="17884"/>
                </a:cubicBezTo>
                <a:cubicBezTo>
                  <a:pt x="5228" y="17003"/>
                  <a:pt x="5264" y="16134"/>
                  <a:pt x="5287" y="15253"/>
                </a:cubicBezTo>
                <a:cubicBezTo>
                  <a:pt x="5323" y="14229"/>
                  <a:pt x="5347" y="13193"/>
                  <a:pt x="5359" y="12169"/>
                </a:cubicBezTo>
                <a:cubicBezTo>
                  <a:pt x="6299" y="12062"/>
                  <a:pt x="7240" y="11514"/>
                  <a:pt x="7931" y="10919"/>
                </a:cubicBezTo>
                <a:cubicBezTo>
                  <a:pt x="8812" y="10169"/>
                  <a:pt x="9335" y="9145"/>
                  <a:pt x="9597" y="8026"/>
                </a:cubicBezTo>
                <a:cubicBezTo>
                  <a:pt x="9641" y="7829"/>
                  <a:pt x="9484" y="7699"/>
                  <a:pt x="9331" y="7699"/>
                </a:cubicBezTo>
                <a:cubicBezTo>
                  <a:pt x="9234" y="7699"/>
                  <a:pt x="9139" y="7751"/>
                  <a:pt x="9097" y="7871"/>
                </a:cubicBezTo>
                <a:cubicBezTo>
                  <a:pt x="8716" y="8776"/>
                  <a:pt x="8109" y="9574"/>
                  <a:pt x="7335" y="10169"/>
                </a:cubicBezTo>
                <a:lnTo>
                  <a:pt x="7276" y="10205"/>
                </a:lnTo>
                <a:cubicBezTo>
                  <a:pt x="7288" y="10169"/>
                  <a:pt x="7300" y="10121"/>
                  <a:pt x="7323" y="10086"/>
                </a:cubicBezTo>
                <a:cubicBezTo>
                  <a:pt x="7526" y="9383"/>
                  <a:pt x="7692" y="8585"/>
                  <a:pt x="7466" y="7871"/>
                </a:cubicBezTo>
                <a:cubicBezTo>
                  <a:pt x="7430" y="7758"/>
                  <a:pt x="7332" y="7701"/>
                  <a:pt x="7234" y="7701"/>
                </a:cubicBezTo>
                <a:cubicBezTo>
                  <a:pt x="7136" y="7701"/>
                  <a:pt x="7038" y="7758"/>
                  <a:pt x="7002" y="7871"/>
                </a:cubicBezTo>
                <a:cubicBezTo>
                  <a:pt x="6847" y="8502"/>
                  <a:pt x="6823" y="9145"/>
                  <a:pt x="6621" y="9764"/>
                </a:cubicBezTo>
                <a:cubicBezTo>
                  <a:pt x="6502" y="10145"/>
                  <a:pt x="6228" y="10514"/>
                  <a:pt x="6085" y="10895"/>
                </a:cubicBezTo>
                <a:cubicBezTo>
                  <a:pt x="5847" y="10991"/>
                  <a:pt x="5609" y="11074"/>
                  <a:pt x="5371" y="11157"/>
                </a:cubicBezTo>
                <a:cubicBezTo>
                  <a:pt x="5383" y="9919"/>
                  <a:pt x="5406" y="8681"/>
                  <a:pt x="5430" y="7442"/>
                </a:cubicBezTo>
                <a:cubicBezTo>
                  <a:pt x="6264" y="7169"/>
                  <a:pt x="6907" y="6347"/>
                  <a:pt x="7347" y="5633"/>
                </a:cubicBezTo>
                <a:cubicBezTo>
                  <a:pt x="7883" y="4740"/>
                  <a:pt x="8085" y="3835"/>
                  <a:pt x="8145" y="2811"/>
                </a:cubicBezTo>
                <a:cubicBezTo>
                  <a:pt x="8158" y="2615"/>
                  <a:pt x="7980" y="2499"/>
                  <a:pt x="7815" y="2499"/>
                </a:cubicBezTo>
                <a:cubicBezTo>
                  <a:pt x="7689" y="2499"/>
                  <a:pt x="7570" y="2566"/>
                  <a:pt x="7550" y="2716"/>
                </a:cubicBezTo>
                <a:cubicBezTo>
                  <a:pt x="7395" y="3585"/>
                  <a:pt x="7049" y="4418"/>
                  <a:pt x="6549" y="5145"/>
                </a:cubicBezTo>
                <a:cubicBezTo>
                  <a:pt x="6240" y="5609"/>
                  <a:pt x="5835" y="5978"/>
                  <a:pt x="5454" y="6371"/>
                </a:cubicBezTo>
                <a:lnTo>
                  <a:pt x="5454" y="5918"/>
                </a:lnTo>
                <a:cubicBezTo>
                  <a:pt x="5478" y="4049"/>
                  <a:pt x="5645" y="2037"/>
                  <a:pt x="5311" y="203"/>
                </a:cubicBezTo>
                <a:cubicBezTo>
                  <a:pt x="5287" y="70"/>
                  <a:pt x="5163" y="1"/>
                  <a:pt x="5041" y="1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1" name="Google Shape;7031;p37"/>
          <p:cNvSpPr/>
          <p:nvPr/>
        </p:nvSpPr>
        <p:spPr>
          <a:xfrm>
            <a:off x="8204169" y="3499689"/>
            <a:ext cx="357491" cy="238873"/>
          </a:xfrm>
          <a:custGeom>
            <a:rect b="b" l="l" r="r" t="t"/>
            <a:pathLst>
              <a:path extrusionOk="0" h="7002" w="10479">
                <a:moveTo>
                  <a:pt x="4500" y="1"/>
                </a:moveTo>
                <a:cubicBezTo>
                  <a:pt x="4157" y="1"/>
                  <a:pt x="3826" y="164"/>
                  <a:pt x="3620" y="548"/>
                </a:cubicBezTo>
                <a:cubicBezTo>
                  <a:pt x="3192" y="1334"/>
                  <a:pt x="2644" y="2048"/>
                  <a:pt x="1989" y="2679"/>
                </a:cubicBezTo>
                <a:lnTo>
                  <a:pt x="1858" y="2798"/>
                </a:lnTo>
                <a:cubicBezTo>
                  <a:pt x="1394" y="2965"/>
                  <a:pt x="977" y="3286"/>
                  <a:pt x="679" y="3691"/>
                </a:cubicBezTo>
                <a:cubicBezTo>
                  <a:pt x="632" y="3763"/>
                  <a:pt x="596" y="3834"/>
                  <a:pt x="560" y="3906"/>
                </a:cubicBezTo>
                <a:cubicBezTo>
                  <a:pt x="382" y="4108"/>
                  <a:pt x="239" y="4334"/>
                  <a:pt x="144" y="4584"/>
                </a:cubicBezTo>
                <a:cubicBezTo>
                  <a:pt x="1" y="4918"/>
                  <a:pt x="84" y="5299"/>
                  <a:pt x="346" y="5549"/>
                </a:cubicBezTo>
                <a:cubicBezTo>
                  <a:pt x="358" y="5489"/>
                  <a:pt x="370" y="5430"/>
                  <a:pt x="394" y="5370"/>
                </a:cubicBezTo>
                <a:cubicBezTo>
                  <a:pt x="715" y="4596"/>
                  <a:pt x="1358" y="4001"/>
                  <a:pt x="2096" y="4001"/>
                </a:cubicBezTo>
                <a:cubicBezTo>
                  <a:pt x="2590" y="3723"/>
                  <a:pt x="3168" y="3605"/>
                  <a:pt x="3744" y="3605"/>
                </a:cubicBezTo>
                <a:cubicBezTo>
                  <a:pt x="4058" y="3605"/>
                  <a:pt x="4370" y="3640"/>
                  <a:pt x="4668" y="3703"/>
                </a:cubicBezTo>
                <a:cubicBezTo>
                  <a:pt x="6335" y="4048"/>
                  <a:pt x="8252" y="4882"/>
                  <a:pt x="9573" y="5930"/>
                </a:cubicBezTo>
                <a:cubicBezTo>
                  <a:pt x="9692" y="6013"/>
                  <a:pt x="9740" y="6156"/>
                  <a:pt x="9692" y="6287"/>
                </a:cubicBezTo>
                <a:cubicBezTo>
                  <a:pt x="9871" y="6477"/>
                  <a:pt x="9966" y="6739"/>
                  <a:pt x="9966" y="7001"/>
                </a:cubicBezTo>
                <a:cubicBezTo>
                  <a:pt x="10335" y="6561"/>
                  <a:pt x="10478" y="5941"/>
                  <a:pt x="10192" y="5203"/>
                </a:cubicBezTo>
                <a:cubicBezTo>
                  <a:pt x="9859" y="4334"/>
                  <a:pt x="9014" y="3917"/>
                  <a:pt x="8216" y="3536"/>
                </a:cubicBezTo>
                <a:cubicBezTo>
                  <a:pt x="7490" y="3191"/>
                  <a:pt x="6859" y="2691"/>
                  <a:pt x="6359" y="2060"/>
                </a:cubicBezTo>
                <a:cubicBezTo>
                  <a:pt x="6180" y="1512"/>
                  <a:pt x="5906" y="1000"/>
                  <a:pt x="5549" y="548"/>
                </a:cubicBezTo>
                <a:cubicBezTo>
                  <a:pt x="5295" y="212"/>
                  <a:pt x="4890" y="1"/>
                  <a:pt x="4500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2" name="Google Shape;7032;p37"/>
          <p:cNvSpPr/>
          <p:nvPr/>
        </p:nvSpPr>
        <p:spPr>
          <a:xfrm>
            <a:off x="8213516" y="3622673"/>
            <a:ext cx="331086" cy="150822"/>
          </a:xfrm>
          <a:custGeom>
            <a:rect b="b" l="l" r="r" t="t"/>
            <a:pathLst>
              <a:path extrusionOk="0" h="4421" w="9705">
                <a:moveTo>
                  <a:pt x="3482" y="0"/>
                </a:moveTo>
                <a:cubicBezTo>
                  <a:pt x="2906" y="0"/>
                  <a:pt x="2328" y="118"/>
                  <a:pt x="1834" y="396"/>
                </a:cubicBezTo>
                <a:cubicBezTo>
                  <a:pt x="1096" y="396"/>
                  <a:pt x="441" y="979"/>
                  <a:pt x="132" y="1765"/>
                </a:cubicBezTo>
                <a:cubicBezTo>
                  <a:pt x="108" y="1813"/>
                  <a:pt x="96" y="1872"/>
                  <a:pt x="96" y="1932"/>
                </a:cubicBezTo>
                <a:cubicBezTo>
                  <a:pt x="1" y="2479"/>
                  <a:pt x="453" y="3015"/>
                  <a:pt x="941" y="3170"/>
                </a:cubicBezTo>
                <a:cubicBezTo>
                  <a:pt x="1108" y="3218"/>
                  <a:pt x="1275" y="3265"/>
                  <a:pt x="1453" y="3313"/>
                </a:cubicBezTo>
                <a:cubicBezTo>
                  <a:pt x="1560" y="3360"/>
                  <a:pt x="1679" y="3396"/>
                  <a:pt x="1798" y="3420"/>
                </a:cubicBezTo>
                <a:cubicBezTo>
                  <a:pt x="2287" y="3563"/>
                  <a:pt x="2775" y="3682"/>
                  <a:pt x="3263" y="3789"/>
                </a:cubicBezTo>
                <a:cubicBezTo>
                  <a:pt x="3418" y="3039"/>
                  <a:pt x="3668" y="2325"/>
                  <a:pt x="4025" y="1646"/>
                </a:cubicBezTo>
                <a:cubicBezTo>
                  <a:pt x="4127" y="1463"/>
                  <a:pt x="4338" y="1370"/>
                  <a:pt x="4547" y="1370"/>
                </a:cubicBezTo>
                <a:cubicBezTo>
                  <a:pt x="4801" y="1370"/>
                  <a:pt x="5051" y="1508"/>
                  <a:pt x="5096" y="1789"/>
                </a:cubicBezTo>
                <a:cubicBezTo>
                  <a:pt x="5204" y="2575"/>
                  <a:pt x="5192" y="3360"/>
                  <a:pt x="5073" y="4134"/>
                </a:cubicBezTo>
                <a:cubicBezTo>
                  <a:pt x="6275" y="4313"/>
                  <a:pt x="7490" y="4408"/>
                  <a:pt x="8704" y="4420"/>
                </a:cubicBezTo>
                <a:cubicBezTo>
                  <a:pt x="9347" y="4420"/>
                  <a:pt x="9704" y="3908"/>
                  <a:pt x="9704" y="3396"/>
                </a:cubicBezTo>
                <a:cubicBezTo>
                  <a:pt x="9704" y="3134"/>
                  <a:pt x="9609" y="2872"/>
                  <a:pt x="9430" y="2682"/>
                </a:cubicBezTo>
                <a:cubicBezTo>
                  <a:pt x="9478" y="2551"/>
                  <a:pt x="9430" y="2408"/>
                  <a:pt x="9311" y="2325"/>
                </a:cubicBezTo>
                <a:cubicBezTo>
                  <a:pt x="7978" y="1289"/>
                  <a:pt x="6061" y="443"/>
                  <a:pt x="4406" y="98"/>
                </a:cubicBezTo>
                <a:cubicBezTo>
                  <a:pt x="4108" y="35"/>
                  <a:pt x="3795" y="0"/>
                  <a:pt x="3482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3" name="Google Shape;7033;p37"/>
          <p:cNvSpPr/>
          <p:nvPr/>
        </p:nvSpPr>
        <p:spPr>
          <a:xfrm>
            <a:off x="8280552" y="3669650"/>
            <a:ext cx="110498" cy="343811"/>
          </a:xfrm>
          <a:custGeom>
            <a:rect b="b" l="l" r="r" t="t"/>
            <a:pathLst>
              <a:path extrusionOk="0" h="10078" w="3239">
                <a:moveTo>
                  <a:pt x="2571" y="0"/>
                </a:moveTo>
                <a:cubicBezTo>
                  <a:pt x="2361" y="0"/>
                  <a:pt x="2149" y="94"/>
                  <a:pt x="2048" y="281"/>
                </a:cubicBezTo>
                <a:cubicBezTo>
                  <a:pt x="1703" y="959"/>
                  <a:pt x="1453" y="1686"/>
                  <a:pt x="1298" y="2436"/>
                </a:cubicBezTo>
                <a:cubicBezTo>
                  <a:pt x="1107" y="3317"/>
                  <a:pt x="988" y="4222"/>
                  <a:pt x="822" y="5079"/>
                </a:cubicBezTo>
                <a:cubicBezTo>
                  <a:pt x="655" y="5948"/>
                  <a:pt x="512" y="6829"/>
                  <a:pt x="357" y="7710"/>
                </a:cubicBezTo>
                <a:cubicBezTo>
                  <a:pt x="238" y="8437"/>
                  <a:pt x="0" y="9068"/>
                  <a:pt x="429" y="9722"/>
                </a:cubicBezTo>
                <a:cubicBezTo>
                  <a:pt x="560" y="9920"/>
                  <a:pt x="823" y="10078"/>
                  <a:pt x="1074" y="10078"/>
                </a:cubicBezTo>
                <a:cubicBezTo>
                  <a:pt x="1187" y="10078"/>
                  <a:pt x="1297" y="10046"/>
                  <a:pt x="1393" y="9972"/>
                </a:cubicBezTo>
                <a:cubicBezTo>
                  <a:pt x="2107" y="9425"/>
                  <a:pt x="2107" y="8734"/>
                  <a:pt x="2262" y="7865"/>
                </a:cubicBezTo>
                <a:cubicBezTo>
                  <a:pt x="2405" y="7044"/>
                  <a:pt x="2548" y="6222"/>
                  <a:pt x="2679" y="5401"/>
                </a:cubicBezTo>
                <a:cubicBezTo>
                  <a:pt x="2810" y="4543"/>
                  <a:pt x="3000" y="3662"/>
                  <a:pt x="3108" y="2769"/>
                </a:cubicBezTo>
                <a:cubicBezTo>
                  <a:pt x="3227" y="1995"/>
                  <a:pt x="3239" y="1210"/>
                  <a:pt x="3131" y="424"/>
                </a:cubicBezTo>
                <a:cubicBezTo>
                  <a:pt x="3085" y="141"/>
                  <a:pt x="2830" y="0"/>
                  <a:pt x="2571" y="0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4" name="Google Shape;7034;p37"/>
          <p:cNvSpPr/>
          <p:nvPr/>
        </p:nvSpPr>
        <p:spPr>
          <a:xfrm>
            <a:off x="8251282" y="3893239"/>
            <a:ext cx="840423" cy="958120"/>
          </a:xfrm>
          <a:custGeom>
            <a:rect b="b" l="l" r="r" t="t"/>
            <a:pathLst>
              <a:path extrusionOk="0" h="28085" w="24635">
                <a:moveTo>
                  <a:pt x="13847" y="0"/>
                </a:moveTo>
                <a:cubicBezTo>
                  <a:pt x="13472" y="0"/>
                  <a:pt x="13097" y="118"/>
                  <a:pt x="12776" y="347"/>
                </a:cubicBezTo>
                <a:cubicBezTo>
                  <a:pt x="12725" y="343"/>
                  <a:pt x="12675" y="341"/>
                  <a:pt x="12624" y="341"/>
                </a:cubicBezTo>
                <a:cubicBezTo>
                  <a:pt x="11733" y="341"/>
                  <a:pt x="10940" y="931"/>
                  <a:pt x="10681" y="1799"/>
                </a:cubicBezTo>
                <a:lnTo>
                  <a:pt x="10621" y="1990"/>
                </a:lnTo>
                <a:cubicBezTo>
                  <a:pt x="10514" y="2216"/>
                  <a:pt x="10431" y="2454"/>
                  <a:pt x="10383" y="2704"/>
                </a:cubicBezTo>
                <a:cubicBezTo>
                  <a:pt x="7847" y="10241"/>
                  <a:pt x="4204" y="17349"/>
                  <a:pt x="549" y="24373"/>
                </a:cubicBezTo>
                <a:cubicBezTo>
                  <a:pt x="1" y="25421"/>
                  <a:pt x="406" y="27064"/>
                  <a:pt x="1739" y="27290"/>
                </a:cubicBezTo>
                <a:cubicBezTo>
                  <a:pt x="4548" y="27820"/>
                  <a:pt x="7396" y="28085"/>
                  <a:pt x="10257" y="28085"/>
                </a:cubicBezTo>
                <a:cubicBezTo>
                  <a:pt x="10549" y="28085"/>
                  <a:pt x="10841" y="28082"/>
                  <a:pt x="11133" y="28076"/>
                </a:cubicBezTo>
                <a:cubicBezTo>
                  <a:pt x="11145" y="27922"/>
                  <a:pt x="11145" y="27767"/>
                  <a:pt x="11145" y="27624"/>
                </a:cubicBezTo>
                <a:cubicBezTo>
                  <a:pt x="11074" y="27541"/>
                  <a:pt x="11026" y="27445"/>
                  <a:pt x="11002" y="27350"/>
                </a:cubicBezTo>
                <a:cubicBezTo>
                  <a:pt x="10633" y="27136"/>
                  <a:pt x="10264" y="26933"/>
                  <a:pt x="9883" y="26695"/>
                </a:cubicBezTo>
                <a:cubicBezTo>
                  <a:pt x="9514" y="26457"/>
                  <a:pt x="8919" y="26219"/>
                  <a:pt x="8752" y="25790"/>
                </a:cubicBezTo>
                <a:cubicBezTo>
                  <a:pt x="8728" y="25695"/>
                  <a:pt x="8776" y="25612"/>
                  <a:pt x="8847" y="25564"/>
                </a:cubicBezTo>
                <a:cubicBezTo>
                  <a:pt x="8975" y="25475"/>
                  <a:pt x="9134" y="25441"/>
                  <a:pt x="9305" y="25441"/>
                </a:cubicBezTo>
                <a:cubicBezTo>
                  <a:pt x="9707" y="25441"/>
                  <a:pt x="10178" y="25633"/>
                  <a:pt x="10478" y="25766"/>
                </a:cubicBezTo>
                <a:cubicBezTo>
                  <a:pt x="10728" y="25886"/>
                  <a:pt x="10966" y="26017"/>
                  <a:pt x="11181" y="26195"/>
                </a:cubicBezTo>
                <a:lnTo>
                  <a:pt x="11181" y="25814"/>
                </a:lnTo>
                <a:cubicBezTo>
                  <a:pt x="11133" y="25802"/>
                  <a:pt x="11097" y="25778"/>
                  <a:pt x="11062" y="25755"/>
                </a:cubicBezTo>
                <a:cubicBezTo>
                  <a:pt x="10431" y="25243"/>
                  <a:pt x="9859" y="24671"/>
                  <a:pt x="9240" y="24135"/>
                </a:cubicBezTo>
                <a:cubicBezTo>
                  <a:pt x="8764" y="23719"/>
                  <a:pt x="7978" y="23254"/>
                  <a:pt x="7823" y="22599"/>
                </a:cubicBezTo>
                <a:cubicBezTo>
                  <a:pt x="7788" y="22445"/>
                  <a:pt x="7907" y="22290"/>
                  <a:pt x="8061" y="22290"/>
                </a:cubicBezTo>
                <a:cubicBezTo>
                  <a:pt x="8098" y="22285"/>
                  <a:pt x="8135" y="22283"/>
                  <a:pt x="8173" y="22283"/>
                </a:cubicBezTo>
                <a:cubicBezTo>
                  <a:pt x="8841" y="22283"/>
                  <a:pt x="9528" y="22967"/>
                  <a:pt x="9990" y="23373"/>
                </a:cubicBezTo>
                <a:cubicBezTo>
                  <a:pt x="10443" y="23754"/>
                  <a:pt x="10847" y="24183"/>
                  <a:pt x="11205" y="24647"/>
                </a:cubicBezTo>
                <a:lnTo>
                  <a:pt x="11217" y="24231"/>
                </a:lnTo>
                <a:cubicBezTo>
                  <a:pt x="11240" y="22683"/>
                  <a:pt x="11276" y="21135"/>
                  <a:pt x="11300" y="19587"/>
                </a:cubicBezTo>
                <a:cubicBezTo>
                  <a:pt x="10836" y="19087"/>
                  <a:pt x="10395" y="18563"/>
                  <a:pt x="9966" y="18039"/>
                </a:cubicBezTo>
                <a:cubicBezTo>
                  <a:pt x="9407" y="17361"/>
                  <a:pt x="8990" y="16587"/>
                  <a:pt x="8442" y="15896"/>
                </a:cubicBezTo>
                <a:cubicBezTo>
                  <a:pt x="8204" y="15594"/>
                  <a:pt x="8445" y="15207"/>
                  <a:pt x="8742" y="15207"/>
                </a:cubicBezTo>
                <a:cubicBezTo>
                  <a:pt x="8832" y="15207"/>
                  <a:pt x="8926" y="15242"/>
                  <a:pt x="9014" y="15325"/>
                </a:cubicBezTo>
                <a:cubicBezTo>
                  <a:pt x="9633" y="15932"/>
                  <a:pt x="10347" y="16432"/>
                  <a:pt x="10978" y="17027"/>
                </a:cubicBezTo>
                <a:cubicBezTo>
                  <a:pt x="11097" y="17134"/>
                  <a:pt x="11217" y="17254"/>
                  <a:pt x="11347" y="17385"/>
                </a:cubicBezTo>
                <a:cubicBezTo>
                  <a:pt x="11359" y="16492"/>
                  <a:pt x="11383" y="15599"/>
                  <a:pt x="11407" y="14706"/>
                </a:cubicBezTo>
                <a:cubicBezTo>
                  <a:pt x="11336" y="14670"/>
                  <a:pt x="11276" y="14610"/>
                  <a:pt x="11217" y="14551"/>
                </a:cubicBezTo>
                <a:cubicBezTo>
                  <a:pt x="10871" y="14110"/>
                  <a:pt x="10585" y="13634"/>
                  <a:pt x="10252" y="13158"/>
                </a:cubicBezTo>
                <a:cubicBezTo>
                  <a:pt x="9907" y="12682"/>
                  <a:pt x="9538" y="12229"/>
                  <a:pt x="9240" y="11729"/>
                </a:cubicBezTo>
                <a:cubicBezTo>
                  <a:pt x="9026" y="11372"/>
                  <a:pt x="9321" y="11074"/>
                  <a:pt x="9638" y="11074"/>
                </a:cubicBezTo>
                <a:cubicBezTo>
                  <a:pt x="9743" y="11074"/>
                  <a:pt x="9851" y="11107"/>
                  <a:pt x="9943" y="11181"/>
                </a:cubicBezTo>
                <a:cubicBezTo>
                  <a:pt x="10538" y="11646"/>
                  <a:pt x="11050" y="12193"/>
                  <a:pt x="11478" y="12813"/>
                </a:cubicBezTo>
                <a:cubicBezTo>
                  <a:pt x="11514" y="11527"/>
                  <a:pt x="11574" y="10229"/>
                  <a:pt x="11633" y="8943"/>
                </a:cubicBezTo>
                <a:cubicBezTo>
                  <a:pt x="11371" y="8657"/>
                  <a:pt x="11157" y="8288"/>
                  <a:pt x="10943" y="7990"/>
                </a:cubicBezTo>
                <a:cubicBezTo>
                  <a:pt x="10609" y="7562"/>
                  <a:pt x="10312" y="7109"/>
                  <a:pt x="10050" y="6621"/>
                </a:cubicBezTo>
                <a:cubicBezTo>
                  <a:pt x="9882" y="6347"/>
                  <a:pt x="10107" y="6067"/>
                  <a:pt x="10361" y="6067"/>
                </a:cubicBezTo>
                <a:cubicBezTo>
                  <a:pt x="10450" y="6067"/>
                  <a:pt x="10541" y="6101"/>
                  <a:pt x="10621" y="6181"/>
                </a:cubicBezTo>
                <a:cubicBezTo>
                  <a:pt x="11014" y="6562"/>
                  <a:pt x="11371" y="6967"/>
                  <a:pt x="11705" y="7407"/>
                </a:cubicBezTo>
                <a:cubicBezTo>
                  <a:pt x="11740" y="6705"/>
                  <a:pt x="11776" y="5990"/>
                  <a:pt x="11824" y="5288"/>
                </a:cubicBezTo>
                <a:cubicBezTo>
                  <a:pt x="11836" y="5026"/>
                  <a:pt x="12035" y="4895"/>
                  <a:pt x="12236" y="4895"/>
                </a:cubicBezTo>
                <a:cubicBezTo>
                  <a:pt x="12437" y="4895"/>
                  <a:pt x="12639" y="5026"/>
                  <a:pt x="12657" y="5288"/>
                </a:cubicBezTo>
                <a:cubicBezTo>
                  <a:pt x="12669" y="5752"/>
                  <a:pt x="12681" y="6216"/>
                  <a:pt x="12693" y="6681"/>
                </a:cubicBezTo>
                <a:cubicBezTo>
                  <a:pt x="13145" y="6074"/>
                  <a:pt x="13705" y="5562"/>
                  <a:pt x="14348" y="5145"/>
                </a:cubicBezTo>
                <a:cubicBezTo>
                  <a:pt x="14414" y="5103"/>
                  <a:pt x="14482" y="5084"/>
                  <a:pt x="14548" y="5084"/>
                </a:cubicBezTo>
                <a:cubicBezTo>
                  <a:pt x="14871" y="5084"/>
                  <a:pt x="15135" y="5533"/>
                  <a:pt x="14848" y="5800"/>
                </a:cubicBezTo>
                <a:cubicBezTo>
                  <a:pt x="14276" y="6336"/>
                  <a:pt x="13776" y="6931"/>
                  <a:pt x="13360" y="7574"/>
                </a:cubicBezTo>
                <a:cubicBezTo>
                  <a:pt x="13122" y="7955"/>
                  <a:pt x="12955" y="8395"/>
                  <a:pt x="12741" y="8800"/>
                </a:cubicBezTo>
                <a:cubicBezTo>
                  <a:pt x="12776" y="10241"/>
                  <a:pt x="12788" y="11693"/>
                  <a:pt x="12788" y="13146"/>
                </a:cubicBezTo>
                <a:cubicBezTo>
                  <a:pt x="12943" y="12943"/>
                  <a:pt x="13086" y="12753"/>
                  <a:pt x="13241" y="12562"/>
                </a:cubicBezTo>
                <a:cubicBezTo>
                  <a:pt x="13776" y="11824"/>
                  <a:pt x="14360" y="11122"/>
                  <a:pt x="14943" y="10419"/>
                </a:cubicBezTo>
                <a:cubicBezTo>
                  <a:pt x="15009" y="10338"/>
                  <a:pt x="15092" y="10304"/>
                  <a:pt x="15175" y="10304"/>
                </a:cubicBezTo>
                <a:cubicBezTo>
                  <a:pt x="15422" y="10304"/>
                  <a:pt x="15675" y="10605"/>
                  <a:pt x="15515" y="10872"/>
                </a:cubicBezTo>
                <a:cubicBezTo>
                  <a:pt x="15015" y="11646"/>
                  <a:pt x="14526" y="12432"/>
                  <a:pt x="13991" y="13194"/>
                </a:cubicBezTo>
                <a:cubicBezTo>
                  <a:pt x="13610" y="13753"/>
                  <a:pt x="13241" y="14408"/>
                  <a:pt x="12776" y="14920"/>
                </a:cubicBezTo>
                <a:cubicBezTo>
                  <a:pt x="12776" y="15932"/>
                  <a:pt x="12764" y="16944"/>
                  <a:pt x="12752" y="17968"/>
                </a:cubicBezTo>
                <a:cubicBezTo>
                  <a:pt x="13193" y="17646"/>
                  <a:pt x="13657" y="17349"/>
                  <a:pt x="14050" y="17015"/>
                </a:cubicBezTo>
                <a:cubicBezTo>
                  <a:pt x="14705" y="16480"/>
                  <a:pt x="15277" y="15849"/>
                  <a:pt x="15991" y="15408"/>
                </a:cubicBezTo>
                <a:cubicBezTo>
                  <a:pt x="16068" y="15361"/>
                  <a:pt x="16146" y="15340"/>
                  <a:pt x="16220" y="15340"/>
                </a:cubicBezTo>
                <a:cubicBezTo>
                  <a:pt x="16539" y="15340"/>
                  <a:pt x="16796" y="15721"/>
                  <a:pt x="16622" y="16039"/>
                </a:cubicBezTo>
                <a:cubicBezTo>
                  <a:pt x="16170" y="16849"/>
                  <a:pt x="15443" y="17480"/>
                  <a:pt x="14753" y="18087"/>
                </a:cubicBezTo>
                <a:cubicBezTo>
                  <a:pt x="14205" y="18575"/>
                  <a:pt x="13598" y="19147"/>
                  <a:pt x="12931" y="19504"/>
                </a:cubicBezTo>
                <a:cubicBezTo>
                  <a:pt x="12919" y="19670"/>
                  <a:pt x="12848" y="19825"/>
                  <a:pt x="12729" y="19956"/>
                </a:cubicBezTo>
                <a:cubicBezTo>
                  <a:pt x="12717" y="21135"/>
                  <a:pt x="12693" y="22326"/>
                  <a:pt x="12681" y="23516"/>
                </a:cubicBezTo>
                <a:cubicBezTo>
                  <a:pt x="12907" y="23397"/>
                  <a:pt x="13133" y="23290"/>
                  <a:pt x="13312" y="23171"/>
                </a:cubicBezTo>
                <a:cubicBezTo>
                  <a:pt x="14217" y="22599"/>
                  <a:pt x="15062" y="21945"/>
                  <a:pt x="15848" y="21230"/>
                </a:cubicBezTo>
                <a:cubicBezTo>
                  <a:pt x="15951" y="21138"/>
                  <a:pt x="16064" y="21099"/>
                  <a:pt x="16173" y="21099"/>
                </a:cubicBezTo>
                <a:cubicBezTo>
                  <a:pt x="16554" y="21099"/>
                  <a:pt x="16881" y="21578"/>
                  <a:pt x="16539" y="21921"/>
                </a:cubicBezTo>
                <a:cubicBezTo>
                  <a:pt x="15800" y="22683"/>
                  <a:pt x="15003" y="23373"/>
                  <a:pt x="14157" y="24004"/>
                </a:cubicBezTo>
                <a:cubicBezTo>
                  <a:pt x="13764" y="24290"/>
                  <a:pt x="13205" y="24766"/>
                  <a:pt x="12645" y="24993"/>
                </a:cubicBezTo>
                <a:lnTo>
                  <a:pt x="12633" y="25921"/>
                </a:lnTo>
                <a:cubicBezTo>
                  <a:pt x="13633" y="25445"/>
                  <a:pt x="14705" y="25064"/>
                  <a:pt x="15705" y="24671"/>
                </a:cubicBezTo>
                <a:cubicBezTo>
                  <a:pt x="15754" y="24651"/>
                  <a:pt x="15801" y="24642"/>
                  <a:pt x="15845" y="24642"/>
                </a:cubicBezTo>
                <a:cubicBezTo>
                  <a:pt x="16198" y="24642"/>
                  <a:pt x="16376" y="25221"/>
                  <a:pt x="16027" y="25433"/>
                </a:cubicBezTo>
                <a:cubicBezTo>
                  <a:pt x="14919" y="26076"/>
                  <a:pt x="13788" y="26814"/>
                  <a:pt x="12598" y="27350"/>
                </a:cubicBezTo>
                <a:lnTo>
                  <a:pt x="12586" y="28029"/>
                </a:lnTo>
                <a:cubicBezTo>
                  <a:pt x="16146" y="27814"/>
                  <a:pt x="19575" y="27124"/>
                  <a:pt x="22992" y="26124"/>
                </a:cubicBezTo>
                <a:cubicBezTo>
                  <a:pt x="23849" y="25874"/>
                  <a:pt x="24635" y="24814"/>
                  <a:pt x="24266" y="23885"/>
                </a:cubicBezTo>
                <a:cubicBezTo>
                  <a:pt x="22718" y="20087"/>
                  <a:pt x="21170" y="16277"/>
                  <a:pt x="19610" y="12479"/>
                </a:cubicBezTo>
                <a:cubicBezTo>
                  <a:pt x="19134" y="11348"/>
                  <a:pt x="18670" y="10205"/>
                  <a:pt x="18194" y="9062"/>
                </a:cubicBezTo>
                <a:cubicBezTo>
                  <a:pt x="17610" y="6609"/>
                  <a:pt x="17027" y="4157"/>
                  <a:pt x="16455" y="1704"/>
                </a:cubicBezTo>
                <a:cubicBezTo>
                  <a:pt x="16312" y="1025"/>
                  <a:pt x="15800" y="501"/>
                  <a:pt x="15134" y="335"/>
                </a:cubicBezTo>
                <a:cubicBezTo>
                  <a:pt x="15015" y="287"/>
                  <a:pt x="14872" y="251"/>
                  <a:pt x="14741" y="240"/>
                </a:cubicBezTo>
                <a:cubicBezTo>
                  <a:pt x="14462" y="79"/>
                  <a:pt x="14154" y="0"/>
                  <a:pt x="13847" y="0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5" name="Google Shape;7035;p37"/>
          <p:cNvSpPr/>
          <p:nvPr/>
        </p:nvSpPr>
        <p:spPr>
          <a:xfrm>
            <a:off x="8516526" y="4061017"/>
            <a:ext cx="309423" cy="1322809"/>
          </a:xfrm>
          <a:custGeom>
            <a:rect b="b" l="l" r="r" t="t"/>
            <a:pathLst>
              <a:path extrusionOk="0" h="38775" w="9070">
                <a:moveTo>
                  <a:pt x="4436" y="1"/>
                </a:moveTo>
                <a:cubicBezTo>
                  <a:pt x="4236" y="1"/>
                  <a:pt x="4037" y="132"/>
                  <a:pt x="4025" y="394"/>
                </a:cubicBezTo>
                <a:cubicBezTo>
                  <a:pt x="3977" y="1096"/>
                  <a:pt x="3942" y="1810"/>
                  <a:pt x="3906" y="2513"/>
                </a:cubicBezTo>
                <a:cubicBezTo>
                  <a:pt x="3572" y="2072"/>
                  <a:pt x="3203" y="1668"/>
                  <a:pt x="2822" y="1287"/>
                </a:cubicBezTo>
                <a:cubicBezTo>
                  <a:pt x="2743" y="1207"/>
                  <a:pt x="2651" y="1173"/>
                  <a:pt x="2562" y="1173"/>
                </a:cubicBezTo>
                <a:cubicBezTo>
                  <a:pt x="2308" y="1173"/>
                  <a:pt x="2083" y="1453"/>
                  <a:pt x="2251" y="1727"/>
                </a:cubicBezTo>
                <a:cubicBezTo>
                  <a:pt x="2513" y="2203"/>
                  <a:pt x="2810" y="2668"/>
                  <a:pt x="3144" y="3096"/>
                </a:cubicBezTo>
                <a:cubicBezTo>
                  <a:pt x="3358" y="3394"/>
                  <a:pt x="3572" y="3751"/>
                  <a:pt x="3823" y="4049"/>
                </a:cubicBezTo>
                <a:cubicBezTo>
                  <a:pt x="3763" y="5335"/>
                  <a:pt x="3715" y="6632"/>
                  <a:pt x="3680" y="7918"/>
                </a:cubicBezTo>
                <a:cubicBezTo>
                  <a:pt x="3251" y="7299"/>
                  <a:pt x="2739" y="6740"/>
                  <a:pt x="2168" y="6275"/>
                </a:cubicBezTo>
                <a:cubicBezTo>
                  <a:pt x="2072" y="6197"/>
                  <a:pt x="1961" y="6163"/>
                  <a:pt x="1853" y="6163"/>
                </a:cubicBezTo>
                <a:cubicBezTo>
                  <a:pt x="1532" y="6163"/>
                  <a:pt x="1239" y="6466"/>
                  <a:pt x="1453" y="6823"/>
                </a:cubicBezTo>
                <a:cubicBezTo>
                  <a:pt x="1763" y="7323"/>
                  <a:pt x="2132" y="7787"/>
                  <a:pt x="2465" y="8252"/>
                </a:cubicBezTo>
                <a:cubicBezTo>
                  <a:pt x="2799" y="8716"/>
                  <a:pt x="3084" y="9204"/>
                  <a:pt x="3442" y="9645"/>
                </a:cubicBezTo>
                <a:cubicBezTo>
                  <a:pt x="3489" y="9704"/>
                  <a:pt x="3549" y="9764"/>
                  <a:pt x="3620" y="9800"/>
                </a:cubicBezTo>
                <a:cubicBezTo>
                  <a:pt x="3596" y="10692"/>
                  <a:pt x="3584" y="11585"/>
                  <a:pt x="3561" y="12478"/>
                </a:cubicBezTo>
                <a:cubicBezTo>
                  <a:pt x="3442" y="12347"/>
                  <a:pt x="3311" y="12228"/>
                  <a:pt x="3191" y="12121"/>
                </a:cubicBezTo>
                <a:cubicBezTo>
                  <a:pt x="2560" y="11526"/>
                  <a:pt x="1858" y="11026"/>
                  <a:pt x="1227" y="10419"/>
                </a:cubicBezTo>
                <a:cubicBezTo>
                  <a:pt x="1139" y="10336"/>
                  <a:pt x="1045" y="10301"/>
                  <a:pt x="956" y="10301"/>
                </a:cubicBezTo>
                <a:cubicBezTo>
                  <a:pt x="659" y="10301"/>
                  <a:pt x="420" y="10688"/>
                  <a:pt x="667" y="10990"/>
                </a:cubicBezTo>
                <a:cubicBezTo>
                  <a:pt x="1215" y="11681"/>
                  <a:pt x="1620" y="12455"/>
                  <a:pt x="2179" y="13133"/>
                </a:cubicBezTo>
                <a:cubicBezTo>
                  <a:pt x="2608" y="13657"/>
                  <a:pt x="3049" y="14181"/>
                  <a:pt x="3513" y="14681"/>
                </a:cubicBezTo>
                <a:cubicBezTo>
                  <a:pt x="3489" y="16229"/>
                  <a:pt x="3465" y="17777"/>
                  <a:pt x="3430" y="19324"/>
                </a:cubicBezTo>
                <a:lnTo>
                  <a:pt x="3418" y="19753"/>
                </a:lnTo>
                <a:cubicBezTo>
                  <a:pt x="3061" y="19277"/>
                  <a:pt x="2656" y="18848"/>
                  <a:pt x="2215" y="18467"/>
                </a:cubicBezTo>
                <a:cubicBezTo>
                  <a:pt x="1753" y="18061"/>
                  <a:pt x="1055" y="17377"/>
                  <a:pt x="386" y="17377"/>
                </a:cubicBezTo>
                <a:cubicBezTo>
                  <a:pt x="349" y="17377"/>
                  <a:pt x="311" y="17379"/>
                  <a:pt x="274" y="17384"/>
                </a:cubicBezTo>
                <a:cubicBezTo>
                  <a:pt x="120" y="17384"/>
                  <a:pt x="1" y="17539"/>
                  <a:pt x="48" y="17693"/>
                </a:cubicBezTo>
                <a:cubicBezTo>
                  <a:pt x="191" y="18348"/>
                  <a:pt x="977" y="18813"/>
                  <a:pt x="1453" y="19229"/>
                </a:cubicBezTo>
                <a:cubicBezTo>
                  <a:pt x="2072" y="19765"/>
                  <a:pt x="2632" y="20348"/>
                  <a:pt x="3287" y="20848"/>
                </a:cubicBezTo>
                <a:cubicBezTo>
                  <a:pt x="3311" y="20872"/>
                  <a:pt x="3358" y="20896"/>
                  <a:pt x="3394" y="20908"/>
                </a:cubicBezTo>
                <a:lnTo>
                  <a:pt x="3394" y="21289"/>
                </a:lnTo>
                <a:cubicBezTo>
                  <a:pt x="3180" y="21110"/>
                  <a:pt x="2941" y="20979"/>
                  <a:pt x="2691" y="20860"/>
                </a:cubicBezTo>
                <a:cubicBezTo>
                  <a:pt x="2399" y="20727"/>
                  <a:pt x="1925" y="20534"/>
                  <a:pt x="1520" y="20534"/>
                </a:cubicBezTo>
                <a:cubicBezTo>
                  <a:pt x="1348" y="20534"/>
                  <a:pt x="1188" y="20569"/>
                  <a:pt x="1060" y="20658"/>
                </a:cubicBezTo>
                <a:cubicBezTo>
                  <a:pt x="989" y="20706"/>
                  <a:pt x="953" y="20789"/>
                  <a:pt x="977" y="20884"/>
                </a:cubicBezTo>
                <a:cubicBezTo>
                  <a:pt x="1132" y="21325"/>
                  <a:pt x="1739" y="21563"/>
                  <a:pt x="2108" y="21789"/>
                </a:cubicBezTo>
                <a:cubicBezTo>
                  <a:pt x="2465" y="22015"/>
                  <a:pt x="2846" y="22230"/>
                  <a:pt x="3215" y="22444"/>
                </a:cubicBezTo>
                <a:cubicBezTo>
                  <a:pt x="3227" y="22551"/>
                  <a:pt x="3275" y="22646"/>
                  <a:pt x="3334" y="22730"/>
                </a:cubicBezTo>
                <a:cubicBezTo>
                  <a:pt x="3322" y="22884"/>
                  <a:pt x="3322" y="23039"/>
                  <a:pt x="3322" y="23194"/>
                </a:cubicBezTo>
                <a:cubicBezTo>
                  <a:pt x="3287" y="25028"/>
                  <a:pt x="3251" y="26873"/>
                  <a:pt x="3215" y="28718"/>
                </a:cubicBezTo>
                <a:cubicBezTo>
                  <a:pt x="3180" y="30302"/>
                  <a:pt x="3180" y="31909"/>
                  <a:pt x="3168" y="33493"/>
                </a:cubicBezTo>
                <a:cubicBezTo>
                  <a:pt x="3156" y="35076"/>
                  <a:pt x="3049" y="36696"/>
                  <a:pt x="3227" y="38279"/>
                </a:cubicBezTo>
                <a:cubicBezTo>
                  <a:pt x="3255" y="38575"/>
                  <a:pt x="3544" y="38775"/>
                  <a:pt x="3802" y="38775"/>
                </a:cubicBezTo>
                <a:cubicBezTo>
                  <a:pt x="3991" y="38775"/>
                  <a:pt x="4163" y="38667"/>
                  <a:pt x="4204" y="38410"/>
                </a:cubicBezTo>
                <a:cubicBezTo>
                  <a:pt x="4454" y="36910"/>
                  <a:pt x="4430" y="35374"/>
                  <a:pt x="4501" y="33862"/>
                </a:cubicBezTo>
                <a:cubicBezTo>
                  <a:pt x="4561" y="32267"/>
                  <a:pt x="4644" y="30671"/>
                  <a:pt x="4680" y="29076"/>
                </a:cubicBezTo>
                <a:cubicBezTo>
                  <a:pt x="4715" y="27099"/>
                  <a:pt x="4751" y="25111"/>
                  <a:pt x="4787" y="23123"/>
                </a:cubicBezTo>
                <a:lnTo>
                  <a:pt x="4799" y="22456"/>
                </a:lnTo>
                <a:cubicBezTo>
                  <a:pt x="5989" y="21920"/>
                  <a:pt x="7121" y="21170"/>
                  <a:pt x="8216" y="20539"/>
                </a:cubicBezTo>
                <a:cubicBezTo>
                  <a:pt x="8574" y="20328"/>
                  <a:pt x="8401" y="19745"/>
                  <a:pt x="8043" y="19745"/>
                </a:cubicBezTo>
                <a:cubicBezTo>
                  <a:pt x="7997" y="19745"/>
                  <a:pt x="7947" y="19755"/>
                  <a:pt x="7894" y="19777"/>
                </a:cubicBezTo>
                <a:cubicBezTo>
                  <a:pt x="6918" y="20170"/>
                  <a:pt x="5835" y="20551"/>
                  <a:pt x="4835" y="21027"/>
                </a:cubicBezTo>
                <a:lnTo>
                  <a:pt x="4846" y="20098"/>
                </a:lnTo>
                <a:cubicBezTo>
                  <a:pt x="5406" y="19872"/>
                  <a:pt x="5966" y="19396"/>
                  <a:pt x="6347" y="19110"/>
                </a:cubicBezTo>
                <a:cubicBezTo>
                  <a:pt x="7204" y="18479"/>
                  <a:pt x="8002" y="17789"/>
                  <a:pt x="8728" y="17027"/>
                </a:cubicBezTo>
                <a:cubicBezTo>
                  <a:pt x="9070" y="16676"/>
                  <a:pt x="8752" y="16203"/>
                  <a:pt x="8376" y="16203"/>
                </a:cubicBezTo>
                <a:cubicBezTo>
                  <a:pt x="8267" y="16203"/>
                  <a:pt x="8153" y="16243"/>
                  <a:pt x="8049" y="16336"/>
                </a:cubicBezTo>
                <a:cubicBezTo>
                  <a:pt x="7263" y="17050"/>
                  <a:pt x="6418" y="17705"/>
                  <a:pt x="5513" y="18277"/>
                </a:cubicBezTo>
                <a:cubicBezTo>
                  <a:pt x="5335" y="18396"/>
                  <a:pt x="5108" y="18503"/>
                  <a:pt x="4882" y="18622"/>
                </a:cubicBezTo>
                <a:cubicBezTo>
                  <a:pt x="4894" y="17443"/>
                  <a:pt x="4918" y="16253"/>
                  <a:pt x="4930" y="15062"/>
                </a:cubicBezTo>
                <a:cubicBezTo>
                  <a:pt x="5049" y="14931"/>
                  <a:pt x="5120" y="14776"/>
                  <a:pt x="5132" y="14610"/>
                </a:cubicBezTo>
                <a:cubicBezTo>
                  <a:pt x="5799" y="14241"/>
                  <a:pt x="6394" y="13681"/>
                  <a:pt x="6954" y="13193"/>
                </a:cubicBezTo>
                <a:cubicBezTo>
                  <a:pt x="7644" y="12586"/>
                  <a:pt x="8371" y="11955"/>
                  <a:pt x="8823" y="11145"/>
                </a:cubicBezTo>
                <a:cubicBezTo>
                  <a:pt x="8996" y="10828"/>
                  <a:pt x="8743" y="10441"/>
                  <a:pt x="8426" y="10441"/>
                </a:cubicBezTo>
                <a:cubicBezTo>
                  <a:pt x="8350" y="10441"/>
                  <a:pt x="8270" y="10463"/>
                  <a:pt x="8192" y="10514"/>
                </a:cubicBezTo>
                <a:cubicBezTo>
                  <a:pt x="7478" y="10966"/>
                  <a:pt x="6894" y="11585"/>
                  <a:pt x="6251" y="12121"/>
                </a:cubicBezTo>
                <a:cubicBezTo>
                  <a:pt x="5847" y="12455"/>
                  <a:pt x="5394" y="12752"/>
                  <a:pt x="4954" y="13062"/>
                </a:cubicBezTo>
                <a:cubicBezTo>
                  <a:pt x="4977" y="12050"/>
                  <a:pt x="4977" y="11038"/>
                  <a:pt x="4977" y="10026"/>
                </a:cubicBezTo>
                <a:cubicBezTo>
                  <a:pt x="5454" y="9514"/>
                  <a:pt x="5811" y="8859"/>
                  <a:pt x="6192" y="8299"/>
                </a:cubicBezTo>
                <a:cubicBezTo>
                  <a:pt x="6728" y="7537"/>
                  <a:pt x="7216" y="6752"/>
                  <a:pt x="7704" y="5966"/>
                </a:cubicBezTo>
                <a:cubicBezTo>
                  <a:pt x="7873" y="5708"/>
                  <a:pt x="7617" y="5410"/>
                  <a:pt x="7367" y="5410"/>
                </a:cubicBezTo>
                <a:cubicBezTo>
                  <a:pt x="7282" y="5410"/>
                  <a:pt x="7199" y="5444"/>
                  <a:pt x="7132" y="5525"/>
                </a:cubicBezTo>
                <a:cubicBezTo>
                  <a:pt x="6561" y="6228"/>
                  <a:pt x="5978" y="6930"/>
                  <a:pt x="5430" y="7656"/>
                </a:cubicBezTo>
                <a:cubicBezTo>
                  <a:pt x="5299" y="7859"/>
                  <a:pt x="5132" y="8049"/>
                  <a:pt x="4989" y="8240"/>
                </a:cubicBezTo>
                <a:cubicBezTo>
                  <a:pt x="4989" y="6799"/>
                  <a:pt x="4966" y="5347"/>
                  <a:pt x="4942" y="3894"/>
                </a:cubicBezTo>
                <a:cubicBezTo>
                  <a:pt x="5156" y="3501"/>
                  <a:pt x="5323" y="3061"/>
                  <a:pt x="5561" y="2680"/>
                </a:cubicBezTo>
                <a:cubicBezTo>
                  <a:pt x="5978" y="2025"/>
                  <a:pt x="6478" y="1441"/>
                  <a:pt x="7049" y="906"/>
                </a:cubicBezTo>
                <a:cubicBezTo>
                  <a:pt x="7325" y="640"/>
                  <a:pt x="7071" y="186"/>
                  <a:pt x="6746" y="186"/>
                </a:cubicBezTo>
                <a:cubicBezTo>
                  <a:pt x="6678" y="186"/>
                  <a:pt x="6607" y="206"/>
                  <a:pt x="6537" y="251"/>
                </a:cubicBezTo>
                <a:cubicBezTo>
                  <a:pt x="5906" y="667"/>
                  <a:pt x="5347" y="1179"/>
                  <a:pt x="4894" y="1787"/>
                </a:cubicBezTo>
                <a:cubicBezTo>
                  <a:pt x="4882" y="1322"/>
                  <a:pt x="4870" y="858"/>
                  <a:pt x="4846" y="394"/>
                </a:cubicBezTo>
                <a:cubicBezTo>
                  <a:pt x="4835" y="132"/>
                  <a:pt x="4635" y="1"/>
                  <a:pt x="4436" y="1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6" name="Google Shape;7036;p37"/>
          <p:cNvSpPr/>
          <p:nvPr/>
        </p:nvSpPr>
        <p:spPr>
          <a:xfrm>
            <a:off x="8749258" y="3588627"/>
            <a:ext cx="58951" cy="58541"/>
          </a:xfrm>
          <a:custGeom>
            <a:rect b="b" l="l" r="r" t="t"/>
            <a:pathLst>
              <a:path extrusionOk="0" h="1716" w="1728">
                <a:moveTo>
                  <a:pt x="787" y="1"/>
                </a:moveTo>
                <a:cubicBezTo>
                  <a:pt x="644" y="1"/>
                  <a:pt x="513" y="36"/>
                  <a:pt x="394" y="108"/>
                </a:cubicBezTo>
                <a:lnTo>
                  <a:pt x="251" y="227"/>
                </a:lnTo>
                <a:cubicBezTo>
                  <a:pt x="179" y="298"/>
                  <a:pt x="120" y="382"/>
                  <a:pt x="96" y="477"/>
                </a:cubicBezTo>
                <a:cubicBezTo>
                  <a:pt x="1" y="667"/>
                  <a:pt x="1" y="882"/>
                  <a:pt x="96" y="1072"/>
                </a:cubicBezTo>
                <a:cubicBezTo>
                  <a:pt x="120" y="1168"/>
                  <a:pt x="179" y="1251"/>
                  <a:pt x="251" y="1322"/>
                </a:cubicBezTo>
                <a:cubicBezTo>
                  <a:pt x="299" y="1382"/>
                  <a:pt x="346" y="1429"/>
                  <a:pt x="394" y="1489"/>
                </a:cubicBezTo>
                <a:lnTo>
                  <a:pt x="382" y="1477"/>
                </a:lnTo>
                <a:lnTo>
                  <a:pt x="382" y="1477"/>
                </a:lnTo>
                <a:cubicBezTo>
                  <a:pt x="477" y="1584"/>
                  <a:pt x="596" y="1644"/>
                  <a:pt x="727" y="1680"/>
                </a:cubicBezTo>
                <a:lnTo>
                  <a:pt x="941" y="1715"/>
                </a:lnTo>
                <a:cubicBezTo>
                  <a:pt x="1084" y="1715"/>
                  <a:pt x="1215" y="1680"/>
                  <a:pt x="1334" y="1608"/>
                </a:cubicBezTo>
                <a:lnTo>
                  <a:pt x="1501" y="1477"/>
                </a:lnTo>
                <a:cubicBezTo>
                  <a:pt x="1573" y="1418"/>
                  <a:pt x="1632" y="1322"/>
                  <a:pt x="1656" y="1227"/>
                </a:cubicBezTo>
                <a:cubicBezTo>
                  <a:pt x="1703" y="1132"/>
                  <a:pt x="1727" y="1037"/>
                  <a:pt x="1727" y="929"/>
                </a:cubicBezTo>
                <a:cubicBezTo>
                  <a:pt x="1727" y="822"/>
                  <a:pt x="1703" y="727"/>
                  <a:pt x="1656" y="632"/>
                </a:cubicBezTo>
                <a:cubicBezTo>
                  <a:pt x="1632" y="537"/>
                  <a:pt x="1573" y="453"/>
                  <a:pt x="1501" y="382"/>
                </a:cubicBezTo>
                <a:lnTo>
                  <a:pt x="1322" y="227"/>
                </a:lnTo>
                <a:cubicBezTo>
                  <a:pt x="1227" y="132"/>
                  <a:pt x="1120" y="72"/>
                  <a:pt x="989" y="36"/>
                </a:cubicBezTo>
                <a:lnTo>
                  <a:pt x="787" y="1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7" name="Google Shape;7037;p37"/>
          <p:cNvSpPr/>
          <p:nvPr/>
        </p:nvSpPr>
        <p:spPr>
          <a:xfrm>
            <a:off x="8278096" y="3037431"/>
            <a:ext cx="58951" cy="58951"/>
          </a:xfrm>
          <a:custGeom>
            <a:rect b="b" l="l" r="r" t="t"/>
            <a:pathLst>
              <a:path extrusionOk="0" h="1728" w="1728">
                <a:moveTo>
                  <a:pt x="763" y="1"/>
                </a:moveTo>
                <a:cubicBezTo>
                  <a:pt x="620" y="1"/>
                  <a:pt x="489" y="37"/>
                  <a:pt x="370" y="108"/>
                </a:cubicBezTo>
                <a:lnTo>
                  <a:pt x="227" y="227"/>
                </a:lnTo>
                <a:cubicBezTo>
                  <a:pt x="84" y="370"/>
                  <a:pt x="13" y="572"/>
                  <a:pt x="1" y="775"/>
                </a:cubicBezTo>
                <a:cubicBezTo>
                  <a:pt x="13" y="965"/>
                  <a:pt x="84" y="1168"/>
                  <a:pt x="227" y="1311"/>
                </a:cubicBezTo>
                <a:cubicBezTo>
                  <a:pt x="274" y="1370"/>
                  <a:pt x="322" y="1430"/>
                  <a:pt x="370" y="1489"/>
                </a:cubicBezTo>
                <a:lnTo>
                  <a:pt x="358" y="1489"/>
                </a:lnTo>
                <a:cubicBezTo>
                  <a:pt x="453" y="1585"/>
                  <a:pt x="572" y="1656"/>
                  <a:pt x="703" y="1692"/>
                </a:cubicBezTo>
                <a:lnTo>
                  <a:pt x="917" y="1727"/>
                </a:lnTo>
                <a:cubicBezTo>
                  <a:pt x="1060" y="1727"/>
                  <a:pt x="1191" y="1692"/>
                  <a:pt x="1310" y="1620"/>
                </a:cubicBezTo>
                <a:lnTo>
                  <a:pt x="1477" y="1489"/>
                </a:lnTo>
                <a:cubicBezTo>
                  <a:pt x="1548" y="1418"/>
                  <a:pt x="1608" y="1334"/>
                  <a:pt x="1632" y="1239"/>
                </a:cubicBezTo>
                <a:cubicBezTo>
                  <a:pt x="1727" y="1049"/>
                  <a:pt x="1727" y="823"/>
                  <a:pt x="1632" y="632"/>
                </a:cubicBezTo>
                <a:cubicBezTo>
                  <a:pt x="1608" y="537"/>
                  <a:pt x="1548" y="442"/>
                  <a:pt x="1477" y="382"/>
                </a:cubicBezTo>
                <a:lnTo>
                  <a:pt x="1298" y="227"/>
                </a:lnTo>
                <a:cubicBezTo>
                  <a:pt x="1203" y="132"/>
                  <a:pt x="1096" y="61"/>
                  <a:pt x="965" y="25"/>
                </a:cubicBezTo>
                <a:lnTo>
                  <a:pt x="763" y="1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8" name="Google Shape;7038;p37"/>
          <p:cNvSpPr/>
          <p:nvPr/>
        </p:nvSpPr>
        <p:spPr>
          <a:xfrm>
            <a:off x="9236693" y="4667445"/>
            <a:ext cx="61373" cy="58541"/>
          </a:xfrm>
          <a:custGeom>
            <a:rect b="b" l="l" r="r" t="t"/>
            <a:pathLst>
              <a:path extrusionOk="0" h="1716" w="1799">
                <a:moveTo>
                  <a:pt x="786" y="1"/>
                </a:moveTo>
                <a:cubicBezTo>
                  <a:pt x="643" y="1"/>
                  <a:pt x="512" y="36"/>
                  <a:pt x="393" y="96"/>
                </a:cubicBezTo>
                <a:lnTo>
                  <a:pt x="250" y="227"/>
                </a:lnTo>
                <a:cubicBezTo>
                  <a:pt x="179" y="286"/>
                  <a:pt x="119" y="370"/>
                  <a:pt x="96" y="465"/>
                </a:cubicBezTo>
                <a:cubicBezTo>
                  <a:pt x="0" y="656"/>
                  <a:pt x="0" y="870"/>
                  <a:pt x="96" y="1060"/>
                </a:cubicBezTo>
                <a:cubicBezTo>
                  <a:pt x="119" y="1156"/>
                  <a:pt x="179" y="1239"/>
                  <a:pt x="250" y="1310"/>
                </a:cubicBezTo>
                <a:cubicBezTo>
                  <a:pt x="310" y="1370"/>
                  <a:pt x="358" y="1429"/>
                  <a:pt x="393" y="1489"/>
                </a:cubicBezTo>
                <a:lnTo>
                  <a:pt x="381" y="1489"/>
                </a:lnTo>
                <a:cubicBezTo>
                  <a:pt x="477" y="1584"/>
                  <a:pt x="596" y="1656"/>
                  <a:pt x="739" y="1691"/>
                </a:cubicBezTo>
                <a:lnTo>
                  <a:pt x="941" y="1715"/>
                </a:lnTo>
                <a:cubicBezTo>
                  <a:pt x="1084" y="1715"/>
                  <a:pt x="1215" y="1679"/>
                  <a:pt x="1334" y="1608"/>
                </a:cubicBezTo>
                <a:lnTo>
                  <a:pt x="1501" y="1489"/>
                </a:lnTo>
                <a:cubicBezTo>
                  <a:pt x="1798" y="1167"/>
                  <a:pt x="1798" y="679"/>
                  <a:pt x="1501" y="370"/>
                </a:cubicBezTo>
                <a:lnTo>
                  <a:pt x="1322" y="227"/>
                </a:lnTo>
                <a:cubicBezTo>
                  <a:pt x="1227" y="132"/>
                  <a:pt x="1120" y="60"/>
                  <a:pt x="989" y="24"/>
                </a:cubicBezTo>
                <a:lnTo>
                  <a:pt x="786" y="1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9" name="Google Shape;7039;p37"/>
          <p:cNvSpPr/>
          <p:nvPr/>
        </p:nvSpPr>
        <p:spPr>
          <a:xfrm>
            <a:off x="8826461" y="4911163"/>
            <a:ext cx="58098" cy="58507"/>
          </a:xfrm>
          <a:custGeom>
            <a:rect b="b" l="l" r="r" t="t"/>
            <a:pathLst>
              <a:path extrusionOk="0" h="1715" w="1703">
                <a:moveTo>
                  <a:pt x="750" y="0"/>
                </a:moveTo>
                <a:cubicBezTo>
                  <a:pt x="619" y="0"/>
                  <a:pt x="488" y="36"/>
                  <a:pt x="369" y="108"/>
                </a:cubicBezTo>
                <a:lnTo>
                  <a:pt x="214" y="227"/>
                </a:lnTo>
                <a:cubicBezTo>
                  <a:pt x="83" y="370"/>
                  <a:pt x="0" y="572"/>
                  <a:pt x="0" y="774"/>
                </a:cubicBezTo>
                <a:cubicBezTo>
                  <a:pt x="0" y="965"/>
                  <a:pt x="83" y="1167"/>
                  <a:pt x="214" y="1310"/>
                </a:cubicBezTo>
                <a:lnTo>
                  <a:pt x="369" y="1489"/>
                </a:lnTo>
                <a:lnTo>
                  <a:pt x="357" y="1489"/>
                </a:lnTo>
                <a:cubicBezTo>
                  <a:pt x="453" y="1584"/>
                  <a:pt x="572" y="1643"/>
                  <a:pt x="703" y="1691"/>
                </a:cubicBezTo>
                <a:lnTo>
                  <a:pt x="917" y="1715"/>
                </a:lnTo>
                <a:cubicBezTo>
                  <a:pt x="1048" y="1715"/>
                  <a:pt x="1191" y="1679"/>
                  <a:pt x="1310" y="1608"/>
                </a:cubicBezTo>
                <a:lnTo>
                  <a:pt x="1465" y="1489"/>
                </a:lnTo>
                <a:cubicBezTo>
                  <a:pt x="1607" y="1334"/>
                  <a:pt x="1691" y="1132"/>
                  <a:pt x="1703" y="929"/>
                </a:cubicBezTo>
                <a:cubicBezTo>
                  <a:pt x="1703" y="822"/>
                  <a:pt x="1679" y="715"/>
                  <a:pt x="1631" y="631"/>
                </a:cubicBezTo>
                <a:cubicBezTo>
                  <a:pt x="1596" y="524"/>
                  <a:pt x="1548" y="441"/>
                  <a:pt x="1465" y="370"/>
                </a:cubicBezTo>
                <a:lnTo>
                  <a:pt x="1298" y="227"/>
                </a:lnTo>
                <a:cubicBezTo>
                  <a:pt x="1203" y="131"/>
                  <a:pt x="1084" y="60"/>
                  <a:pt x="953" y="24"/>
                </a:cubicBezTo>
                <a:lnTo>
                  <a:pt x="750" y="0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0" name="Google Shape;7040;p37"/>
          <p:cNvSpPr/>
          <p:nvPr/>
        </p:nvSpPr>
        <p:spPr>
          <a:xfrm>
            <a:off x="8130651" y="5028553"/>
            <a:ext cx="60964" cy="58507"/>
          </a:xfrm>
          <a:custGeom>
            <a:rect b="b" l="l" r="r" t="t"/>
            <a:pathLst>
              <a:path extrusionOk="0" h="1715" w="1787">
                <a:moveTo>
                  <a:pt x="786" y="0"/>
                </a:moveTo>
                <a:cubicBezTo>
                  <a:pt x="644" y="0"/>
                  <a:pt x="513" y="36"/>
                  <a:pt x="394" y="107"/>
                </a:cubicBezTo>
                <a:lnTo>
                  <a:pt x="251" y="227"/>
                </a:lnTo>
                <a:cubicBezTo>
                  <a:pt x="167" y="298"/>
                  <a:pt x="120" y="381"/>
                  <a:pt x="84" y="477"/>
                </a:cubicBezTo>
                <a:cubicBezTo>
                  <a:pt x="1" y="667"/>
                  <a:pt x="1" y="881"/>
                  <a:pt x="84" y="1072"/>
                </a:cubicBezTo>
                <a:cubicBezTo>
                  <a:pt x="120" y="1167"/>
                  <a:pt x="167" y="1250"/>
                  <a:pt x="251" y="1322"/>
                </a:cubicBezTo>
                <a:lnTo>
                  <a:pt x="394" y="1489"/>
                </a:lnTo>
                <a:lnTo>
                  <a:pt x="382" y="1489"/>
                </a:lnTo>
                <a:cubicBezTo>
                  <a:pt x="477" y="1584"/>
                  <a:pt x="596" y="1655"/>
                  <a:pt x="727" y="1691"/>
                </a:cubicBezTo>
                <a:lnTo>
                  <a:pt x="941" y="1715"/>
                </a:lnTo>
                <a:cubicBezTo>
                  <a:pt x="1072" y="1715"/>
                  <a:pt x="1215" y="1679"/>
                  <a:pt x="1334" y="1608"/>
                </a:cubicBezTo>
                <a:lnTo>
                  <a:pt x="1489" y="1489"/>
                </a:lnTo>
                <a:cubicBezTo>
                  <a:pt x="1787" y="1179"/>
                  <a:pt x="1787" y="679"/>
                  <a:pt x="1489" y="369"/>
                </a:cubicBezTo>
                <a:lnTo>
                  <a:pt x="1322" y="227"/>
                </a:lnTo>
                <a:cubicBezTo>
                  <a:pt x="1227" y="131"/>
                  <a:pt x="1108" y="72"/>
                  <a:pt x="977" y="36"/>
                </a:cubicBezTo>
                <a:lnTo>
                  <a:pt x="786" y="0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1" name="Google Shape;7041;p37"/>
          <p:cNvSpPr/>
          <p:nvPr/>
        </p:nvSpPr>
        <p:spPr>
          <a:xfrm>
            <a:off x="9296395" y="3794988"/>
            <a:ext cx="58132" cy="58507"/>
          </a:xfrm>
          <a:custGeom>
            <a:rect b="b" l="l" r="r" t="t"/>
            <a:pathLst>
              <a:path extrusionOk="0" h="1715" w="1704">
                <a:moveTo>
                  <a:pt x="763" y="0"/>
                </a:moveTo>
                <a:cubicBezTo>
                  <a:pt x="632" y="0"/>
                  <a:pt x="489" y="36"/>
                  <a:pt x="382" y="107"/>
                </a:cubicBezTo>
                <a:lnTo>
                  <a:pt x="227" y="226"/>
                </a:lnTo>
                <a:cubicBezTo>
                  <a:pt x="96" y="369"/>
                  <a:pt x="13" y="560"/>
                  <a:pt x="1" y="762"/>
                </a:cubicBezTo>
                <a:cubicBezTo>
                  <a:pt x="13" y="965"/>
                  <a:pt x="96" y="1155"/>
                  <a:pt x="227" y="1310"/>
                </a:cubicBezTo>
                <a:lnTo>
                  <a:pt x="382" y="1476"/>
                </a:lnTo>
                <a:lnTo>
                  <a:pt x="358" y="1488"/>
                </a:lnTo>
                <a:cubicBezTo>
                  <a:pt x="453" y="1584"/>
                  <a:pt x="584" y="1655"/>
                  <a:pt x="715" y="1691"/>
                </a:cubicBezTo>
                <a:lnTo>
                  <a:pt x="917" y="1715"/>
                </a:lnTo>
                <a:cubicBezTo>
                  <a:pt x="1060" y="1715"/>
                  <a:pt x="1191" y="1679"/>
                  <a:pt x="1322" y="1607"/>
                </a:cubicBezTo>
                <a:lnTo>
                  <a:pt x="1477" y="1488"/>
                </a:lnTo>
                <a:cubicBezTo>
                  <a:pt x="1620" y="1334"/>
                  <a:pt x="1703" y="1143"/>
                  <a:pt x="1703" y="929"/>
                </a:cubicBezTo>
                <a:cubicBezTo>
                  <a:pt x="1703" y="726"/>
                  <a:pt x="1620" y="524"/>
                  <a:pt x="1477" y="369"/>
                </a:cubicBezTo>
                <a:lnTo>
                  <a:pt x="1298" y="226"/>
                </a:lnTo>
                <a:cubicBezTo>
                  <a:pt x="1215" y="131"/>
                  <a:pt x="1096" y="60"/>
                  <a:pt x="965" y="24"/>
                </a:cubicBezTo>
                <a:lnTo>
                  <a:pt x="763" y="0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2" name="Google Shape;7042;p37"/>
          <p:cNvSpPr/>
          <p:nvPr/>
        </p:nvSpPr>
        <p:spPr>
          <a:xfrm>
            <a:off x="8384535" y="4058185"/>
            <a:ext cx="58917" cy="58507"/>
          </a:xfrm>
          <a:custGeom>
            <a:rect b="b" l="l" r="r" t="t"/>
            <a:pathLst>
              <a:path extrusionOk="0" h="1715" w="1727">
                <a:moveTo>
                  <a:pt x="762" y="0"/>
                </a:moveTo>
                <a:cubicBezTo>
                  <a:pt x="619" y="0"/>
                  <a:pt x="488" y="36"/>
                  <a:pt x="369" y="107"/>
                </a:cubicBezTo>
                <a:lnTo>
                  <a:pt x="226" y="227"/>
                </a:lnTo>
                <a:cubicBezTo>
                  <a:pt x="83" y="369"/>
                  <a:pt x="12" y="560"/>
                  <a:pt x="0" y="762"/>
                </a:cubicBezTo>
                <a:cubicBezTo>
                  <a:pt x="12" y="965"/>
                  <a:pt x="83" y="1155"/>
                  <a:pt x="226" y="1310"/>
                </a:cubicBezTo>
                <a:lnTo>
                  <a:pt x="369" y="1477"/>
                </a:lnTo>
                <a:lnTo>
                  <a:pt x="357" y="1489"/>
                </a:lnTo>
                <a:cubicBezTo>
                  <a:pt x="453" y="1584"/>
                  <a:pt x="572" y="1655"/>
                  <a:pt x="703" y="1691"/>
                </a:cubicBezTo>
                <a:lnTo>
                  <a:pt x="917" y="1715"/>
                </a:lnTo>
                <a:cubicBezTo>
                  <a:pt x="1060" y="1715"/>
                  <a:pt x="1191" y="1679"/>
                  <a:pt x="1310" y="1608"/>
                </a:cubicBezTo>
                <a:lnTo>
                  <a:pt x="1476" y="1489"/>
                </a:lnTo>
                <a:cubicBezTo>
                  <a:pt x="1548" y="1417"/>
                  <a:pt x="1607" y="1334"/>
                  <a:pt x="1631" y="1239"/>
                </a:cubicBezTo>
                <a:cubicBezTo>
                  <a:pt x="1726" y="1036"/>
                  <a:pt x="1726" y="822"/>
                  <a:pt x="1631" y="631"/>
                </a:cubicBezTo>
                <a:cubicBezTo>
                  <a:pt x="1607" y="524"/>
                  <a:pt x="1548" y="441"/>
                  <a:pt x="1476" y="369"/>
                </a:cubicBezTo>
                <a:lnTo>
                  <a:pt x="1298" y="227"/>
                </a:lnTo>
                <a:cubicBezTo>
                  <a:pt x="1203" y="131"/>
                  <a:pt x="1084" y="60"/>
                  <a:pt x="964" y="24"/>
                </a:cubicBezTo>
                <a:lnTo>
                  <a:pt x="762" y="0"/>
                </a:ln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3" name="Google Shape;7043;p37"/>
          <p:cNvSpPr/>
          <p:nvPr/>
        </p:nvSpPr>
        <p:spPr>
          <a:xfrm>
            <a:off x="9054315" y="4037716"/>
            <a:ext cx="62601" cy="54789"/>
          </a:xfrm>
          <a:custGeom>
            <a:rect b="b" l="l" r="r" t="t"/>
            <a:pathLst>
              <a:path extrusionOk="0" h="1606" w="1835">
                <a:moveTo>
                  <a:pt x="997" y="1"/>
                </a:moveTo>
                <a:cubicBezTo>
                  <a:pt x="930" y="1"/>
                  <a:pt x="863" y="10"/>
                  <a:pt x="798" y="29"/>
                </a:cubicBezTo>
                <a:cubicBezTo>
                  <a:pt x="751" y="41"/>
                  <a:pt x="715" y="65"/>
                  <a:pt x="679" y="76"/>
                </a:cubicBezTo>
                <a:lnTo>
                  <a:pt x="679" y="88"/>
                </a:lnTo>
                <a:cubicBezTo>
                  <a:pt x="453" y="148"/>
                  <a:pt x="274" y="315"/>
                  <a:pt x="179" y="529"/>
                </a:cubicBezTo>
                <a:cubicBezTo>
                  <a:pt x="0" y="958"/>
                  <a:pt x="239" y="1446"/>
                  <a:pt x="679" y="1577"/>
                </a:cubicBezTo>
                <a:cubicBezTo>
                  <a:pt x="745" y="1596"/>
                  <a:pt x="812" y="1605"/>
                  <a:pt x="879" y="1605"/>
                </a:cubicBezTo>
                <a:cubicBezTo>
                  <a:pt x="1017" y="1605"/>
                  <a:pt x="1154" y="1566"/>
                  <a:pt x="1274" y="1493"/>
                </a:cubicBezTo>
                <a:lnTo>
                  <a:pt x="1394" y="1410"/>
                </a:lnTo>
                <a:cubicBezTo>
                  <a:pt x="1516" y="1332"/>
                  <a:pt x="1617" y="1213"/>
                  <a:pt x="1688" y="1082"/>
                </a:cubicBezTo>
                <a:lnTo>
                  <a:pt x="1688" y="1082"/>
                </a:lnTo>
                <a:cubicBezTo>
                  <a:pt x="1727" y="1038"/>
                  <a:pt x="1757" y="983"/>
                  <a:pt x="1775" y="922"/>
                </a:cubicBezTo>
                <a:cubicBezTo>
                  <a:pt x="1810" y="874"/>
                  <a:pt x="1822" y="815"/>
                  <a:pt x="1822" y="755"/>
                </a:cubicBezTo>
                <a:cubicBezTo>
                  <a:pt x="1834" y="648"/>
                  <a:pt x="1822" y="529"/>
                  <a:pt x="1775" y="422"/>
                </a:cubicBezTo>
                <a:cubicBezTo>
                  <a:pt x="1682" y="191"/>
                  <a:pt x="1456" y="38"/>
                  <a:pt x="1203" y="29"/>
                </a:cubicBezTo>
                <a:lnTo>
                  <a:pt x="1203" y="29"/>
                </a:lnTo>
                <a:cubicBezTo>
                  <a:pt x="1136" y="10"/>
                  <a:pt x="1066" y="1"/>
                  <a:pt x="997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4" name="Google Shape;7044;p37"/>
          <p:cNvSpPr/>
          <p:nvPr/>
        </p:nvSpPr>
        <p:spPr>
          <a:xfrm>
            <a:off x="9060421" y="3554102"/>
            <a:ext cx="65398" cy="50797"/>
          </a:xfrm>
          <a:custGeom>
            <a:rect b="b" l="l" r="r" t="t"/>
            <a:pathLst>
              <a:path extrusionOk="0" h="1489" w="1917">
                <a:moveTo>
                  <a:pt x="953" y="1"/>
                </a:moveTo>
                <a:cubicBezTo>
                  <a:pt x="0" y="1"/>
                  <a:pt x="0" y="1489"/>
                  <a:pt x="953" y="1489"/>
                </a:cubicBezTo>
                <a:cubicBezTo>
                  <a:pt x="1917" y="1489"/>
                  <a:pt x="1917" y="1"/>
                  <a:pt x="95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5" name="Google Shape;7045;p37"/>
          <p:cNvSpPr/>
          <p:nvPr/>
        </p:nvSpPr>
        <p:spPr>
          <a:xfrm>
            <a:off x="9293973" y="3159289"/>
            <a:ext cx="65023" cy="50831"/>
          </a:xfrm>
          <a:custGeom>
            <a:rect b="b" l="l" r="r" t="t"/>
            <a:pathLst>
              <a:path extrusionOk="0" h="1490" w="1906">
                <a:moveTo>
                  <a:pt x="953" y="1"/>
                </a:moveTo>
                <a:cubicBezTo>
                  <a:pt x="0" y="1"/>
                  <a:pt x="0" y="1489"/>
                  <a:pt x="953" y="1489"/>
                </a:cubicBezTo>
                <a:cubicBezTo>
                  <a:pt x="1905" y="1489"/>
                  <a:pt x="1905" y="1"/>
                  <a:pt x="95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6" name="Google Shape;7046;p37"/>
          <p:cNvSpPr/>
          <p:nvPr/>
        </p:nvSpPr>
        <p:spPr>
          <a:xfrm>
            <a:off x="8889812" y="3701752"/>
            <a:ext cx="313210" cy="408118"/>
          </a:xfrm>
          <a:custGeom>
            <a:rect b="b" l="l" r="r" t="t"/>
            <a:pathLst>
              <a:path extrusionOk="0" h="11963" w="9181">
                <a:moveTo>
                  <a:pt x="7614" y="1"/>
                </a:moveTo>
                <a:cubicBezTo>
                  <a:pt x="7133" y="1"/>
                  <a:pt x="6716" y="350"/>
                  <a:pt x="6346" y="614"/>
                </a:cubicBezTo>
                <a:cubicBezTo>
                  <a:pt x="5668" y="1078"/>
                  <a:pt x="4965" y="1495"/>
                  <a:pt x="4287" y="1947"/>
                </a:cubicBezTo>
                <a:cubicBezTo>
                  <a:pt x="3108" y="2745"/>
                  <a:pt x="2001" y="3674"/>
                  <a:pt x="1263" y="4924"/>
                </a:cubicBezTo>
                <a:cubicBezTo>
                  <a:pt x="0" y="7055"/>
                  <a:pt x="262" y="10020"/>
                  <a:pt x="2608" y="11258"/>
                </a:cubicBezTo>
                <a:cubicBezTo>
                  <a:pt x="2703" y="10794"/>
                  <a:pt x="2810" y="10329"/>
                  <a:pt x="2929" y="9889"/>
                </a:cubicBezTo>
                <a:cubicBezTo>
                  <a:pt x="2584" y="9472"/>
                  <a:pt x="2263" y="9020"/>
                  <a:pt x="1989" y="8543"/>
                </a:cubicBezTo>
                <a:cubicBezTo>
                  <a:pt x="1667" y="8031"/>
                  <a:pt x="1191" y="7436"/>
                  <a:pt x="1286" y="6805"/>
                </a:cubicBezTo>
                <a:cubicBezTo>
                  <a:pt x="1303" y="6681"/>
                  <a:pt x="1412" y="6603"/>
                  <a:pt x="1524" y="6603"/>
                </a:cubicBezTo>
                <a:cubicBezTo>
                  <a:pt x="1574" y="6603"/>
                  <a:pt x="1624" y="6618"/>
                  <a:pt x="1667" y="6650"/>
                </a:cubicBezTo>
                <a:cubicBezTo>
                  <a:pt x="2203" y="7019"/>
                  <a:pt x="2382" y="7805"/>
                  <a:pt x="2715" y="8353"/>
                </a:cubicBezTo>
                <a:cubicBezTo>
                  <a:pt x="2858" y="8579"/>
                  <a:pt x="3013" y="8805"/>
                  <a:pt x="3168" y="9020"/>
                </a:cubicBezTo>
                <a:cubicBezTo>
                  <a:pt x="3191" y="8936"/>
                  <a:pt x="3215" y="8865"/>
                  <a:pt x="3239" y="8781"/>
                </a:cubicBezTo>
                <a:cubicBezTo>
                  <a:pt x="3429" y="8162"/>
                  <a:pt x="3632" y="7555"/>
                  <a:pt x="3858" y="6960"/>
                </a:cubicBezTo>
                <a:cubicBezTo>
                  <a:pt x="3525" y="6710"/>
                  <a:pt x="3239" y="6424"/>
                  <a:pt x="3001" y="6091"/>
                </a:cubicBezTo>
                <a:cubicBezTo>
                  <a:pt x="2703" y="5686"/>
                  <a:pt x="2263" y="5079"/>
                  <a:pt x="2513" y="4579"/>
                </a:cubicBezTo>
                <a:cubicBezTo>
                  <a:pt x="2551" y="4486"/>
                  <a:pt x="2644" y="4434"/>
                  <a:pt x="2737" y="4434"/>
                </a:cubicBezTo>
                <a:cubicBezTo>
                  <a:pt x="2788" y="4434"/>
                  <a:pt x="2840" y="4450"/>
                  <a:pt x="2882" y="4483"/>
                </a:cubicBezTo>
                <a:cubicBezTo>
                  <a:pt x="3263" y="4721"/>
                  <a:pt x="3298" y="5245"/>
                  <a:pt x="3525" y="5626"/>
                </a:cubicBezTo>
                <a:cubicBezTo>
                  <a:pt x="3679" y="5888"/>
                  <a:pt x="3870" y="6138"/>
                  <a:pt x="4108" y="6353"/>
                </a:cubicBezTo>
                <a:cubicBezTo>
                  <a:pt x="4311" y="5841"/>
                  <a:pt x="4537" y="5341"/>
                  <a:pt x="4787" y="4841"/>
                </a:cubicBezTo>
                <a:cubicBezTo>
                  <a:pt x="4846" y="4710"/>
                  <a:pt x="4918" y="4579"/>
                  <a:pt x="4989" y="4436"/>
                </a:cubicBezTo>
                <a:cubicBezTo>
                  <a:pt x="4870" y="4245"/>
                  <a:pt x="4775" y="4055"/>
                  <a:pt x="4703" y="3852"/>
                </a:cubicBezTo>
                <a:cubicBezTo>
                  <a:pt x="4572" y="3531"/>
                  <a:pt x="4370" y="3078"/>
                  <a:pt x="4620" y="2781"/>
                </a:cubicBezTo>
                <a:cubicBezTo>
                  <a:pt x="4669" y="2718"/>
                  <a:pt x="4738" y="2688"/>
                  <a:pt x="4806" y="2688"/>
                </a:cubicBezTo>
                <a:cubicBezTo>
                  <a:pt x="4854" y="2688"/>
                  <a:pt x="4902" y="2703"/>
                  <a:pt x="4942" y="2733"/>
                </a:cubicBezTo>
                <a:cubicBezTo>
                  <a:pt x="5215" y="2924"/>
                  <a:pt x="5203" y="3317"/>
                  <a:pt x="5323" y="3614"/>
                </a:cubicBezTo>
                <a:cubicBezTo>
                  <a:pt x="5334" y="3638"/>
                  <a:pt x="5346" y="3662"/>
                  <a:pt x="5358" y="3686"/>
                </a:cubicBezTo>
                <a:cubicBezTo>
                  <a:pt x="5811" y="2805"/>
                  <a:pt x="6346" y="1900"/>
                  <a:pt x="7061" y="1376"/>
                </a:cubicBezTo>
                <a:cubicBezTo>
                  <a:pt x="7135" y="1316"/>
                  <a:pt x="7213" y="1290"/>
                  <a:pt x="7287" y="1290"/>
                </a:cubicBezTo>
                <a:cubicBezTo>
                  <a:pt x="7524" y="1290"/>
                  <a:pt x="7723" y="1553"/>
                  <a:pt x="7632" y="1816"/>
                </a:cubicBezTo>
                <a:cubicBezTo>
                  <a:pt x="7442" y="2424"/>
                  <a:pt x="7073" y="3007"/>
                  <a:pt x="6692" y="3567"/>
                </a:cubicBezTo>
                <a:cubicBezTo>
                  <a:pt x="6882" y="3424"/>
                  <a:pt x="7108" y="3328"/>
                  <a:pt x="7347" y="3293"/>
                </a:cubicBezTo>
                <a:cubicBezTo>
                  <a:pt x="7352" y="3292"/>
                  <a:pt x="7358" y="3292"/>
                  <a:pt x="7363" y="3292"/>
                </a:cubicBezTo>
                <a:cubicBezTo>
                  <a:pt x="7498" y="3292"/>
                  <a:pt x="7595" y="3429"/>
                  <a:pt x="7549" y="3555"/>
                </a:cubicBezTo>
                <a:cubicBezTo>
                  <a:pt x="7394" y="3924"/>
                  <a:pt x="7061" y="4150"/>
                  <a:pt x="6751" y="4376"/>
                </a:cubicBezTo>
                <a:cubicBezTo>
                  <a:pt x="6418" y="4626"/>
                  <a:pt x="6085" y="4864"/>
                  <a:pt x="5751" y="5114"/>
                </a:cubicBezTo>
                <a:cubicBezTo>
                  <a:pt x="5537" y="5531"/>
                  <a:pt x="5334" y="5960"/>
                  <a:pt x="5144" y="6388"/>
                </a:cubicBezTo>
                <a:cubicBezTo>
                  <a:pt x="5835" y="5829"/>
                  <a:pt x="6561" y="5305"/>
                  <a:pt x="7347" y="5067"/>
                </a:cubicBezTo>
                <a:cubicBezTo>
                  <a:pt x="7363" y="5060"/>
                  <a:pt x="7379" y="5057"/>
                  <a:pt x="7394" y="5057"/>
                </a:cubicBezTo>
                <a:cubicBezTo>
                  <a:pt x="7489" y="5057"/>
                  <a:pt x="7551" y="5175"/>
                  <a:pt x="7489" y="5257"/>
                </a:cubicBezTo>
                <a:cubicBezTo>
                  <a:pt x="6847" y="6162"/>
                  <a:pt x="5727" y="6781"/>
                  <a:pt x="4739" y="7377"/>
                </a:cubicBezTo>
                <a:cubicBezTo>
                  <a:pt x="4608" y="7722"/>
                  <a:pt x="4477" y="8067"/>
                  <a:pt x="4358" y="8424"/>
                </a:cubicBezTo>
                <a:cubicBezTo>
                  <a:pt x="4180" y="8948"/>
                  <a:pt x="4037" y="9472"/>
                  <a:pt x="3882" y="10020"/>
                </a:cubicBezTo>
                <a:cubicBezTo>
                  <a:pt x="4334" y="9460"/>
                  <a:pt x="4846" y="8948"/>
                  <a:pt x="5382" y="8484"/>
                </a:cubicBezTo>
                <a:cubicBezTo>
                  <a:pt x="6096" y="7877"/>
                  <a:pt x="7108" y="6936"/>
                  <a:pt x="8109" y="6936"/>
                </a:cubicBezTo>
                <a:cubicBezTo>
                  <a:pt x="8113" y="6936"/>
                  <a:pt x="8118" y="6935"/>
                  <a:pt x="8123" y="6935"/>
                </a:cubicBezTo>
                <a:cubicBezTo>
                  <a:pt x="8258" y="6935"/>
                  <a:pt x="8344" y="7095"/>
                  <a:pt x="8263" y="7222"/>
                </a:cubicBezTo>
                <a:cubicBezTo>
                  <a:pt x="7799" y="8008"/>
                  <a:pt x="6739" y="8496"/>
                  <a:pt x="6049" y="9079"/>
                </a:cubicBezTo>
                <a:cubicBezTo>
                  <a:pt x="5168" y="9805"/>
                  <a:pt x="4358" y="10603"/>
                  <a:pt x="3620" y="11472"/>
                </a:cubicBezTo>
                <a:cubicBezTo>
                  <a:pt x="3596" y="11508"/>
                  <a:pt x="3560" y="11532"/>
                  <a:pt x="3525" y="11556"/>
                </a:cubicBezTo>
                <a:lnTo>
                  <a:pt x="3525" y="11568"/>
                </a:lnTo>
                <a:cubicBezTo>
                  <a:pt x="3584" y="11579"/>
                  <a:pt x="3632" y="11603"/>
                  <a:pt x="3679" y="11603"/>
                </a:cubicBezTo>
                <a:cubicBezTo>
                  <a:pt x="3715" y="11746"/>
                  <a:pt x="3834" y="11853"/>
                  <a:pt x="3977" y="11889"/>
                </a:cubicBezTo>
                <a:cubicBezTo>
                  <a:pt x="4205" y="11939"/>
                  <a:pt x="4430" y="11962"/>
                  <a:pt x="4652" y="11962"/>
                </a:cubicBezTo>
                <a:cubicBezTo>
                  <a:pt x="6920" y="11962"/>
                  <a:pt x="8794" y="9488"/>
                  <a:pt x="8859" y="7329"/>
                </a:cubicBezTo>
                <a:cubicBezTo>
                  <a:pt x="8906" y="5912"/>
                  <a:pt x="8204" y="4602"/>
                  <a:pt x="8240" y="3186"/>
                </a:cubicBezTo>
                <a:cubicBezTo>
                  <a:pt x="8275" y="2316"/>
                  <a:pt x="9180" y="292"/>
                  <a:pt x="7799" y="18"/>
                </a:cubicBezTo>
                <a:cubicBezTo>
                  <a:pt x="7736" y="6"/>
                  <a:pt x="7674" y="1"/>
                  <a:pt x="7614" y="1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7" name="Google Shape;7047;p37"/>
          <p:cNvSpPr/>
          <p:nvPr/>
        </p:nvSpPr>
        <p:spPr>
          <a:xfrm>
            <a:off x="8931228" y="3745180"/>
            <a:ext cx="243649" cy="515785"/>
          </a:xfrm>
          <a:custGeom>
            <a:rect b="b" l="l" r="r" t="t"/>
            <a:pathLst>
              <a:path extrusionOk="0" h="15119" w="7142">
                <a:moveTo>
                  <a:pt x="6077" y="0"/>
                </a:moveTo>
                <a:cubicBezTo>
                  <a:pt x="6005" y="0"/>
                  <a:pt x="5930" y="24"/>
                  <a:pt x="5859" y="79"/>
                </a:cubicBezTo>
                <a:cubicBezTo>
                  <a:pt x="5144" y="615"/>
                  <a:pt x="4609" y="1520"/>
                  <a:pt x="4156" y="2401"/>
                </a:cubicBezTo>
                <a:cubicBezTo>
                  <a:pt x="4144" y="2377"/>
                  <a:pt x="4132" y="2341"/>
                  <a:pt x="4120" y="2317"/>
                </a:cubicBezTo>
                <a:cubicBezTo>
                  <a:pt x="4001" y="2032"/>
                  <a:pt x="4025" y="1627"/>
                  <a:pt x="3751" y="1448"/>
                </a:cubicBezTo>
                <a:cubicBezTo>
                  <a:pt x="3707" y="1413"/>
                  <a:pt x="3656" y="1397"/>
                  <a:pt x="3605" y="1397"/>
                </a:cubicBezTo>
                <a:cubicBezTo>
                  <a:pt x="3535" y="1397"/>
                  <a:pt x="3466" y="1428"/>
                  <a:pt x="3418" y="1484"/>
                </a:cubicBezTo>
                <a:cubicBezTo>
                  <a:pt x="3168" y="1782"/>
                  <a:pt x="3382" y="2246"/>
                  <a:pt x="3501" y="2567"/>
                </a:cubicBezTo>
                <a:cubicBezTo>
                  <a:pt x="3573" y="2770"/>
                  <a:pt x="3668" y="2960"/>
                  <a:pt x="3787" y="3139"/>
                </a:cubicBezTo>
                <a:cubicBezTo>
                  <a:pt x="3716" y="3282"/>
                  <a:pt x="3656" y="3425"/>
                  <a:pt x="3585" y="3556"/>
                </a:cubicBezTo>
                <a:cubicBezTo>
                  <a:pt x="3335" y="4044"/>
                  <a:pt x="3120" y="4556"/>
                  <a:pt x="2906" y="5068"/>
                </a:cubicBezTo>
                <a:cubicBezTo>
                  <a:pt x="2680" y="4853"/>
                  <a:pt x="2477" y="4603"/>
                  <a:pt x="2323" y="4341"/>
                </a:cubicBezTo>
                <a:cubicBezTo>
                  <a:pt x="2096" y="3960"/>
                  <a:pt x="2061" y="3437"/>
                  <a:pt x="1692" y="3187"/>
                </a:cubicBezTo>
                <a:cubicBezTo>
                  <a:pt x="1645" y="3153"/>
                  <a:pt x="1593" y="3137"/>
                  <a:pt x="1541" y="3137"/>
                </a:cubicBezTo>
                <a:cubicBezTo>
                  <a:pt x="1448" y="3137"/>
                  <a:pt x="1357" y="3189"/>
                  <a:pt x="1311" y="3282"/>
                </a:cubicBezTo>
                <a:cubicBezTo>
                  <a:pt x="1049" y="3782"/>
                  <a:pt x="1501" y="4389"/>
                  <a:pt x="1799" y="4794"/>
                </a:cubicBezTo>
                <a:cubicBezTo>
                  <a:pt x="2037" y="5127"/>
                  <a:pt x="2335" y="5425"/>
                  <a:pt x="2656" y="5663"/>
                </a:cubicBezTo>
                <a:cubicBezTo>
                  <a:pt x="2430" y="6270"/>
                  <a:pt x="2227" y="6877"/>
                  <a:pt x="2049" y="7497"/>
                </a:cubicBezTo>
                <a:cubicBezTo>
                  <a:pt x="2025" y="7568"/>
                  <a:pt x="2001" y="7651"/>
                  <a:pt x="1977" y="7735"/>
                </a:cubicBezTo>
                <a:cubicBezTo>
                  <a:pt x="1811" y="7508"/>
                  <a:pt x="1656" y="7294"/>
                  <a:pt x="1513" y="7056"/>
                </a:cubicBezTo>
                <a:cubicBezTo>
                  <a:pt x="1180" y="6520"/>
                  <a:pt x="1001" y="5723"/>
                  <a:pt x="465" y="5365"/>
                </a:cubicBezTo>
                <a:cubicBezTo>
                  <a:pt x="421" y="5329"/>
                  <a:pt x="371" y="5312"/>
                  <a:pt x="321" y="5312"/>
                </a:cubicBezTo>
                <a:cubicBezTo>
                  <a:pt x="209" y="5312"/>
                  <a:pt x="101" y="5396"/>
                  <a:pt x="84" y="5520"/>
                </a:cubicBezTo>
                <a:cubicBezTo>
                  <a:pt x="1" y="6139"/>
                  <a:pt x="465" y="6746"/>
                  <a:pt x="787" y="7258"/>
                </a:cubicBezTo>
                <a:cubicBezTo>
                  <a:pt x="1061" y="7735"/>
                  <a:pt x="1382" y="8175"/>
                  <a:pt x="1727" y="8604"/>
                </a:cubicBezTo>
                <a:cubicBezTo>
                  <a:pt x="1620" y="9044"/>
                  <a:pt x="1501" y="9497"/>
                  <a:pt x="1418" y="9949"/>
                </a:cubicBezTo>
                <a:cubicBezTo>
                  <a:pt x="1072" y="11699"/>
                  <a:pt x="989" y="13557"/>
                  <a:pt x="1846" y="14986"/>
                </a:cubicBezTo>
                <a:cubicBezTo>
                  <a:pt x="1905" y="15079"/>
                  <a:pt x="1996" y="15118"/>
                  <a:pt x="2090" y="15118"/>
                </a:cubicBezTo>
                <a:cubicBezTo>
                  <a:pt x="2318" y="15118"/>
                  <a:pt x="2568" y="14888"/>
                  <a:pt x="2442" y="14652"/>
                </a:cubicBezTo>
                <a:cubicBezTo>
                  <a:pt x="1787" y="13450"/>
                  <a:pt x="1989" y="12116"/>
                  <a:pt x="2227" y="10818"/>
                </a:cubicBezTo>
                <a:cubicBezTo>
                  <a:pt x="2251" y="10640"/>
                  <a:pt x="2299" y="10461"/>
                  <a:pt x="2335" y="10283"/>
                </a:cubicBezTo>
                <a:lnTo>
                  <a:pt x="2335" y="10259"/>
                </a:lnTo>
                <a:cubicBezTo>
                  <a:pt x="2358" y="10247"/>
                  <a:pt x="2394" y="10211"/>
                  <a:pt x="2418" y="10187"/>
                </a:cubicBezTo>
                <a:cubicBezTo>
                  <a:pt x="3156" y="9318"/>
                  <a:pt x="3966" y="8520"/>
                  <a:pt x="4847" y="7794"/>
                </a:cubicBezTo>
                <a:cubicBezTo>
                  <a:pt x="5549" y="7211"/>
                  <a:pt x="6597" y="6723"/>
                  <a:pt x="7061" y="5925"/>
                </a:cubicBezTo>
                <a:cubicBezTo>
                  <a:pt x="7142" y="5810"/>
                  <a:pt x="7056" y="5650"/>
                  <a:pt x="6921" y="5650"/>
                </a:cubicBezTo>
                <a:cubicBezTo>
                  <a:pt x="6916" y="5650"/>
                  <a:pt x="6911" y="5651"/>
                  <a:pt x="6907" y="5651"/>
                </a:cubicBezTo>
                <a:cubicBezTo>
                  <a:pt x="6900" y="5651"/>
                  <a:pt x="6894" y="5651"/>
                  <a:pt x="6888" y="5651"/>
                </a:cubicBezTo>
                <a:cubicBezTo>
                  <a:pt x="5905" y="5651"/>
                  <a:pt x="4890" y="6584"/>
                  <a:pt x="4180" y="7187"/>
                </a:cubicBezTo>
                <a:cubicBezTo>
                  <a:pt x="3644" y="7663"/>
                  <a:pt x="3144" y="8175"/>
                  <a:pt x="2680" y="8723"/>
                </a:cubicBezTo>
                <a:cubicBezTo>
                  <a:pt x="2823" y="8187"/>
                  <a:pt x="2977" y="7651"/>
                  <a:pt x="3156" y="7127"/>
                </a:cubicBezTo>
                <a:cubicBezTo>
                  <a:pt x="3275" y="6782"/>
                  <a:pt x="3406" y="6437"/>
                  <a:pt x="3537" y="6092"/>
                </a:cubicBezTo>
                <a:cubicBezTo>
                  <a:pt x="4525" y="5496"/>
                  <a:pt x="5644" y="4877"/>
                  <a:pt x="6287" y="3960"/>
                </a:cubicBezTo>
                <a:cubicBezTo>
                  <a:pt x="6348" y="3879"/>
                  <a:pt x="6288" y="3772"/>
                  <a:pt x="6202" y="3772"/>
                </a:cubicBezTo>
                <a:cubicBezTo>
                  <a:pt x="6187" y="3772"/>
                  <a:pt x="6172" y="3775"/>
                  <a:pt x="6156" y="3782"/>
                </a:cubicBezTo>
                <a:cubicBezTo>
                  <a:pt x="5359" y="4008"/>
                  <a:pt x="4632" y="4544"/>
                  <a:pt x="3942" y="5103"/>
                </a:cubicBezTo>
                <a:cubicBezTo>
                  <a:pt x="4132" y="4663"/>
                  <a:pt x="4335" y="4246"/>
                  <a:pt x="4549" y="3818"/>
                </a:cubicBezTo>
                <a:cubicBezTo>
                  <a:pt x="4882" y="3579"/>
                  <a:pt x="5240" y="3317"/>
                  <a:pt x="5549" y="3091"/>
                </a:cubicBezTo>
                <a:cubicBezTo>
                  <a:pt x="5871" y="2865"/>
                  <a:pt x="6192" y="2627"/>
                  <a:pt x="6347" y="2270"/>
                </a:cubicBezTo>
                <a:cubicBezTo>
                  <a:pt x="6391" y="2137"/>
                  <a:pt x="6302" y="2005"/>
                  <a:pt x="6176" y="2005"/>
                </a:cubicBezTo>
                <a:cubicBezTo>
                  <a:pt x="6166" y="2005"/>
                  <a:pt x="6155" y="2006"/>
                  <a:pt x="6145" y="2008"/>
                </a:cubicBezTo>
                <a:cubicBezTo>
                  <a:pt x="5906" y="2044"/>
                  <a:pt x="5680" y="2139"/>
                  <a:pt x="5490" y="2282"/>
                </a:cubicBezTo>
                <a:cubicBezTo>
                  <a:pt x="5871" y="1722"/>
                  <a:pt x="6228" y="1139"/>
                  <a:pt x="6430" y="531"/>
                </a:cubicBezTo>
                <a:cubicBezTo>
                  <a:pt x="6522" y="266"/>
                  <a:pt x="6318" y="0"/>
                  <a:pt x="6077" y="0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8" name="Google Shape;7048;p37"/>
          <p:cNvSpPr/>
          <p:nvPr/>
        </p:nvSpPr>
        <p:spPr>
          <a:xfrm>
            <a:off x="4463254" y="4695692"/>
            <a:ext cx="312391" cy="408493"/>
          </a:xfrm>
          <a:custGeom>
            <a:rect b="b" l="l" r="r" t="t"/>
            <a:pathLst>
              <a:path extrusionOk="0" h="11974" w="9157">
                <a:moveTo>
                  <a:pt x="7590" y="0"/>
                </a:moveTo>
                <a:cubicBezTo>
                  <a:pt x="7112" y="0"/>
                  <a:pt x="6703" y="349"/>
                  <a:pt x="6322" y="613"/>
                </a:cubicBezTo>
                <a:cubicBezTo>
                  <a:pt x="5656" y="1090"/>
                  <a:pt x="4941" y="1506"/>
                  <a:pt x="4263" y="1971"/>
                </a:cubicBezTo>
                <a:cubicBezTo>
                  <a:pt x="3096" y="2768"/>
                  <a:pt x="1988" y="3697"/>
                  <a:pt x="1250" y="4935"/>
                </a:cubicBezTo>
                <a:cubicBezTo>
                  <a:pt x="0" y="7067"/>
                  <a:pt x="274" y="10031"/>
                  <a:pt x="2620" y="11257"/>
                </a:cubicBezTo>
                <a:cubicBezTo>
                  <a:pt x="2715" y="10793"/>
                  <a:pt x="2822" y="10329"/>
                  <a:pt x="2941" y="9888"/>
                </a:cubicBezTo>
                <a:cubicBezTo>
                  <a:pt x="2584" y="9472"/>
                  <a:pt x="2262" y="9031"/>
                  <a:pt x="1988" y="8555"/>
                </a:cubicBezTo>
                <a:cubicBezTo>
                  <a:pt x="1667" y="8043"/>
                  <a:pt x="1191" y="7448"/>
                  <a:pt x="1286" y="6816"/>
                </a:cubicBezTo>
                <a:cubicBezTo>
                  <a:pt x="1303" y="6692"/>
                  <a:pt x="1411" y="6614"/>
                  <a:pt x="1524" y="6614"/>
                </a:cubicBezTo>
                <a:cubicBezTo>
                  <a:pt x="1573" y="6614"/>
                  <a:pt x="1624" y="6629"/>
                  <a:pt x="1667" y="6662"/>
                </a:cubicBezTo>
                <a:cubicBezTo>
                  <a:pt x="2203" y="7019"/>
                  <a:pt x="2381" y="7817"/>
                  <a:pt x="2715" y="8352"/>
                </a:cubicBezTo>
                <a:cubicBezTo>
                  <a:pt x="2858" y="8579"/>
                  <a:pt x="3012" y="8805"/>
                  <a:pt x="3179" y="9031"/>
                </a:cubicBezTo>
                <a:cubicBezTo>
                  <a:pt x="3191" y="8948"/>
                  <a:pt x="3215" y="8864"/>
                  <a:pt x="3239" y="8793"/>
                </a:cubicBezTo>
                <a:cubicBezTo>
                  <a:pt x="3417" y="8174"/>
                  <a:pt x="3632" y="7555"/>
                  <a:pt x="3858" y="6959"/>
                </a:cubicBezTo>
                <a:cubicBezTo>
                  <a:pt x="3524" y="6721"/>
                  <a:pt x="3227" y="6424"/>
                  <a:pt x="2989" y="6090"/>
                </a:cubicBezTo>
                <a:cubicBezTo>
                  <a:pt x="2691" y="5697"/>
                  <a:pt x="2250" y="5078"/>
                  <a:pt x="2500" y="4578"/>
                </a:cubicBezTo>
                <a:cubicBezTo>
                  <a:pt x="2539" y="4486"/>
                  <a:pt x="2632" y="4433"/>
                  <a:pt x="2725" y="4433"/>
                </a:cubicBezTo>
                <a:cubicBezTo>
                  <a:pt x="2776" y="4433"/>
                  <a:pt x="2827" y="4449"/>
                  <a:pt x="2870" y="4483"/>
                </a:cubicBezTo>
                <a:cubicBezTo>
                  <a:pt x="3251" y="4733"/>
                  <a:pt x="3286" y="5257"/>
                  <a:pt x="3512" y="5626"/>
                </a:cubicBezTo>
                <a:cubicBezTo>
                  <a:pt x="3667" y="5900"/>
                  <a:pt x="3870" y="6150"/>
                  <a:pt x="4108" y="6352"/>
                </a:cubicBezTo>
                <a:cubicBezTo>
                  <a:pt x="4310" y="5840"/>
                  <a:pt x="4536" y="5340"/>
                  <a:pt x="4786" y="4840"/>
                </a:cubicBezTo>
                <a:cubicBezTo>
                  <a:pt x="4846" y="4709"/>
                  <a:pt x="4917" y="4578"/>
                  <a:pt x="4977" y="4435"/>
                </a:cubicBezTo>
                <a:cubicBezTo>
                  <a:pt x="4858" y="4257"/>
                  <a:pt x="4763" y="4054"/>
                  <a:pt x="4691" y="3852"/>
                </a:cubicBezTo>
                <a:cubicBezTo>
                  <a:pt x="4572" y="3530"/>
                  <a:pt x="4358" y="3078"/>
                  <a:pt x="4608" y="2780"/>
                </a:cubicBezTo>
                <a:cubicBezTo>
                  <a:pt x="4657" y="2718"/>
                  <a:pt x="4725" y="2688"/>
                  <a:pt x="4796" y="2688"/>
                </a:cubicBezTo>
                <a:cubicBezTo>
                  <a:pt x="4846" y="2688"/>
                  <a:pt x="4897" y="2703"/>
                  <a:pt x="4941" y="2733"/>
                </a:cubicBezTo>
                <a:cubicBezTo>
                  <a:pt x="5215" y="2923"/>
                  <a:pt x="5203" y="3316"/>
                  <a:pt x="5310" y="3602"/>
                </a:cubicBezTo>
                <a:cubicBezTo>
                  <a:pt x="5322" y="3638"/>
                  <a:pt x="5334" y="3661"/>
                  <a:pt x="5346" y="3685"/>
                </a:cubicBezTo>
                <a:cubicBezTo>
                  <a:pt x="5798" y="2804"/>
                  <a:pt x="6334" y="1899"/>
                  <a:pt x="7037" y="1363"/>
                </a:cubicBezTo>
                <a:cubicBezTo>
                  <a:pt x="7112" y="1308"/>
                  <a:pt x="7191" y="1283"/>
                  <a:pt x="7266" y="1283"/>
                </a:cubicBezTo>
                <a:cubicBezTo>
                  <a:pt x="7510" y="1283"/>
                  <a:pt x="7711" y="1543"/>
                  <a:pt x="7620" y="1816"/>
                </a:cubicBezTo>
                <a:cubicBezTo>
                  <a:pt x="7430" y="2423"/>
                  <a:pt x="7061" y="2995"/>
                  <a:pt x="6680" y="3566"/>
                </a:cubicBezTo>
                <a:cubicBezTo>
                  <a:pt x="6870" y="3423"/>
                  <a:pt x="7096" y="3328"/>
                  <a:pt x="7334" y="3292"/>
                </a:cubicBezTo>
                <a:cubicBezTo>
                  <a:pt x="7345" y="3290"/>
                  <a:pt x="7355" y="3290"/>
                  <a:pt x="7366" y="3290"/>
                </a:cubicBezTo>
                <a:cubicBezTo>
                  <a:pt x="7494" y="3290"/>
                  <a:pt x="7592" y="3422"/>
                  <a:pt x="7537" y="3554"/>
                </a:cubicBezTo>
                <a:cubicBezTo>
                  <a:pt x="7382" y="3911"/>
                  <a:pt x="7061" y="4149"/>
                  <a:pt x="6751" y="4376"/>
                </a:cubicBezTo>
                <a:lnTo>
                  <a:pt x="5751" y="5114"/>
                </a:lnTo>
                <a:cubicBezTo>
                  <a:pt x="5537" y="5543"/>
                  <a:pt x="5334" y="5959"/>
                  <a:pt x="5156" y="6400"/>
                </a:cubicBezTo>
                <a:cubicBezTo>
                  <a:pt x="5834" y="5840"/>
                  <a:pt x="6560" y="5304"/>
                  <a:pt x="7346" y="5066"/>
                </a:cubicBezTo>
                <a:cubicBezTo>
                  <a:pt x="7364" y="5059"/>
                  <a:pt x="7381" y="5056"/>
                  <a:pt x="7397" y="5056"/>
                </a:cubicBezTo>
                <a:cubicBezTo>
                  <a:pt x="7493" y="5056"/>
                  <a:pt x="7562" y="5165"/>
                  <a:pt x="7501" y="5257"/>
                </a:cubicBezTo>
                <a:cubicBezTo>
                  <a:pt x="6858" y="6162"/>
                  <a:pt x="5739" y="6793"/>
                  <a:pt x="4751" y="7388"/>
                </a:cubicBezTo>
                <a:cubicBezTo>
                  <a:pt x="4620" y="7733"/>
                  <a:pt x="4489" y="8079"/>
                  <a:pt x="4382" y="8436"/>
                </a:cubicBezTo>
                <a:cubicBezTo>
                  <a:pt x="4203" y="8960"/>
                  <a:pt x="4060" y="9495"/>
                  <a:pt x="3905" y="10031"/>
                </a:cubicBezTo>
                <a:cubicBezTo>
                  <a:pt x="4358" y="9483"/>
                  <a:pt x="4858" y="8960"/>
                  <a:pt x="5394" y="8495"/>
                </a:cubicBezTo>
                <a:cubicBezTo>
                  <a:pt x="6108" y="7888"/>
                  <a:pt x="7120" y="6947"/>
                  <a:pt x="8108" y="6947"/>
                </a:cubicBezTo>
                <a:cubicBezTo>
                  <a:pt x="8114" y="6947"/>
                  <a:pt x="8119" y="6947"/>
                  <a:pt x="8124" y="6947"/>
                </a:cubicBezTo>
                <a:cubicBezTo>
                  <a:pt x="8269" y="6947"/>
                  <a:pt x="8355" y="7106"/>
                  <a:pt x="8275" y="7221"/>
                </a:cubicBezTo>
                <a:cubicBezTo>
                  <a:pt x="7811" y="8019"/>
                  <a:pt x="6751" y="8507"/>
                  <a:pt x="6060" y="9091"/>
                </a:cubicBezTo>
                <a:cubicBezTo>
                  <a:pt x="5179" y="9817"/>
                  <a:pt x="4370" y="10626"/>
                  <a:pt x="3643" y="11496"/>
                </a:cubicBezTo>
                <a:cubicBezTo>
                  <a:pt x="3608" y="11531"/>
                  <a:pt x="3584" y="11555"/>
                  <a:pt x="3548" y="11567"/>
                </a:cubicBezTo>
                <a:lnTo>
                  <a:pt x="3548" y="11591"/>
                </a:lnTo>
                <a:cubicBezTo>
                  <a:pt x="3608" y="11603"/>
                  <a:pt x="3655" y="11615"/>
                  <a:pt x="3703" y="11615"/>
                </a:cubicBezTo>
                <a:cubicBezTo>
                  <a:pt x="3739" y="11758"/>
                  <a:pt x="3858" y="11865"/>
                  <a:pt x="4001" y="11900"/>
                </a:cubicBezTo>
                <a:cubicBezTo>
                  <a:pt x="4227" y="11950"/>
                  <a:pt x="4451" y="11974"/>
                  <a:pt x="4672" y="11974"/>
                </a:cubicBezTo>
                <a:cubicBezTo>
                  <a:pt x="6932" y="11974"/>
                  <a:pt x="8805" y="9498"/>
                  <a:pt x="8870" y="7328"/>
                </a:cubicBezTo>
                <a:cubicBezTo>
                  <a:pt x="8906" y="5912"/>
                  <a:pt x="8204" y="4602"/>
                  <a:pt x="8239" y="3197"/>
                </a:cubicBezTo>
                <a:cubicBezTo>
                  <a:pt x="8263" y="2328"/>
                  <a:pt x="9156" y="292"/>
                  <a:pt x="7775" y="18"/>
                </a:cubicBezTo>
                <a:cubicBezTo>
                  <a:pt x="7712" y="6"/>
                  <a:pt x="7650" y="0"/>
                  <a:pt x="7590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9" name="Google Shape;7049;p37"/>
          <p:cNvSpPr/>
          <p:nvPr/>
        </p:nvSpPr>
        <p:spPr>
          <a:xfrm>
            <a:off x="4504670" y="4739496"/>
            <a:ext cx="244059" cy="516603"/>
          </a:xfrm>
          <a:custGeom>
            <a:rect b="b" l="l" r="r" t="t"/>
            <a:pathLst>
              <a:path extrusionOk="0" h="15143" w="7154">
                <a:moveTo>
                  <a:pt x="6060" y="1"/>
                </a:moveTo>
                <a:cubicBezTo>
                  <a:pt x="5986" y="1"/>
                  <a:pt x="5909" y="24"/>
                  <a:pt x="5835" y="79"/>
                </a:cubicBezTo>
                <a:cubicBezTo>
                  <a:pt x="5132" y="615"/>
                  <a:pt x="4596" y="1520"/>
                  <a:pt x="4144" y="2401"/>
                </a:cubicBezTo>
                <a:cubicBezTo>
                  <a:pt x="4132" y="2377"/>
                  <a:pt x="4120" y="2354"/>
                  <a:pt x="4108" y="2330"/>
                </a:cubicBezTo>
                <a:cubicBezTo>
                  <a:pt x="4001" y="2032"/>
                  <a:pt x="4013" y="1639"/>
                  <a:pt x="3739" y="1449"/>
                </a:cubicBezTo>
                <a:cubicBezTo>
                  <a:pt x="3697" y="1420"/>
                  <a:pt x="3649" y="1407"/>
                  <a:pt x="3602" y="1407"/>
                </a:cubicBezTo>
                <a:cubicBezTo>
                  <a:pt x="3529" y="1407"/>
                  <a:pt x="3456" y="1439"/>
                  <a:pt x="3406" y="1496"/>
                </a:cubicBezTo>
                <a:cubicBezTo>
                  <a:pt x="3156" y="1794"/>
                  <a:pt x="3370" y="2258"/>
                  <a:pt x="3489" y="2580"/>
                </a:cubicBezTo>
                <a:cubicBezTo>
                  <a:pt x="3572" y="2782"/>
                  <a:pt x="3668" y="2973"/>
                  <a:pt x="3787" y="3151"/>
                </a:cubicBezTo>
                <a:cubicBezTo>
                  <a:pt x="3715" y="3294"/>
                  <a:pt x="3644" y="3425"/>
                  <a:pt x="3584" y="3556"/>
                </a:cubicBezTo>
                <a:cubicBezTo>
                  <a:pt x="3334" y="4056"/>
                  <a:pt x="3120" y="4568"/>
                  <a:pt x="2906" y="5080"/>
                </a:cubicBezTo>
                <a:cubicBezTo>
                  <a:pt x="2668" y="4866"/>
                  <a:pt x="2477" y="4616"/>
                  <a:pt x="2310" y="4354"/>
                </a:cubicBezTo>
                <a:cubicBezTo>
                  <a:pt x="2084" y="3973"/>
                  <a:pt x="2048" y="3449"/>
                  <a:pt x="1679" y="3199"/>
                </a:cubicBezTo>
                <a:cubicBezTo>
                  <a:pt x="1636" y="3171"/>
                  <a:pt x="1587" y="3158"/>
                  <a:pt x="1538" y="3158"/>
                </a:cubicBezTo>
                <a:cubicBezTo>
                  <a:pt x="1441" y="3158"/>
                  <a:pt x="1346" y="3211"/>
                  <a:pt x="1298" y="3306"/>
                </a:cubicBezTo>
                <a:cubicBezTo>
                  <a:pt x="1048" y="3806"/>
                  <a:pt x="1489" y="4413"/>
                  <a:pt x="1787" y="4818"/>
                </a:cubicBezTo>
                <a:cubicBezTo>
                  <a:pt x="2025" y="5151"/>
                  <a:pt x="2322" y="5437"/>
                  <a:pt x="2656" y="5675"/>
                </a:cubicBezTo>
                <a:cubicBezTo>
                  <a:pt x="2429" y="6283"/>
                  <a:pt x="2227" y="6890"/>
                  <a:pt x="2048" y="7509"/>
                </a:cubicBezTo>
                <a:cubicBezTo>
                  <a:pt x="2025" y="7580"/>
                  <a:pt x="2001" y="7664"/>
                  <a:pt x="1977" y="7747"/>
                </a:cubicBezTo>
                <a:cubicBezTo>
                  <a:pt x="1810" y="7521"/>
                  <a:pt x="1656" y="7307"/>
                  <a:pt x="1513" y="7068"/>
                </a:cubicBezTo>
                <a:cubicBezTo>
                  <a:pt x="1191" y="6533"/>
                  <a:pt x="1001" y="5747"/>
                  <a:pt x="465" y="5378"/>
                </a:cubicBezTo>
                <a:cubicBezTo>
                  <a:pt x="422" y="5345"/>
                  <a:pt x="372" y="5330"/>
                  <a:pt x="324" y="5330"/>
                </a:cubicBezTo>
                <a:cubicBezTo>
                  <a:pt x="210" y="5330"/>
                  <a:pt x="101" y="5411"/>
                  <a:pt x="84" y="5544"/>
                </a:cubicBezTo>
                <a:cubicBezTo>
                  <a:pt x="1" y="6164"/>
                  <a:pt x="465" y="6759"/>
                  <a:pt x="798" y="7271"/>
                </a:cubicBezTo>
                <a:cubicBezTo>
                  <a:pt x="1072" y="7747"/>
                  <a:pt x="1382" y="8188"/>
                  <a:pt x="1739" y="8604"/>
                </a:cubicBezTo>
                <a:cubicBezTo>
                  <a:pt x="1620" y="9045"/>
                  <a:pt x="1513" y="9509"/>
                  <a:pt x="1429" y="9985"/>
                </a:cubicBezTo>
                <a:cubicBezTo>
                  <a:pt x="1084" y="11736"/>
                  <a:pt x="1013" y="13593"/>
                  <a:pt x="1870" y="15010"/>
                </a:cubicBezTo>
                <a:cubicBezTo>
                  <a:pt x="1929" y="15104"/>
                  <a:pt x="2019" y="15143"/>
                  <a:pt x="2113" y="15143"/>
                </a:cubicBezTo>
                <a:cubicBezTo>
                  <a:pt x="2341" y="15143"/>
                  <a:pt x="2588" y="14913"/>
                  <a:pt x="2453" y="14676"/>
                </a:cubicBezTo>
                <a:cubicBezTo>
                  <a:pt x="1798" y="13486"/>
                  <a:pt x="2001" y="12140"/>
                  <a:pt x="2227" y="10855"/>
                </a:cubicBezTo>
                <a:cubicBezTo>
                  <a:pt x="2263" y="10676"/>
                  <a:pt x="2298" y="10485"/>
                  <a:pt x="2334" y="10307"/>
                </a:cubicBezTo>
                <a:lnTo>
                  <a:pt x="2334" y="10295"/>
                </a:lnTo>
                <a:cubicBezTo>
                  <a:pt x="2370" y="10271"/>
                  <a:pt x="2394" y="10247"/>
                  <a:pt x="2429" y="10212"/>
                </a:cubicBezTo>
                <a:cubicBezTo>
                  <a:pt x="3168" y="9342"/>
                  <a:pt x="3977" y="8545"/>
                  <a:pt x="4858" y="7807"/>
                </a:cubicBezTo>
                <a:cubicBezTo>
                  <a:pt x="5561" y="7223"/>
                  <a:pt x="6609" y="6735"/>
                  <a:pt x="7073" y="5937"/>
                </a:cubicBezTo>
                <a:cubicBezTo>
                  <a:pt x="7153" y="5822"/>
                  <a:pt x="7067" y="5663"/>
                  <a:pt x="6933" y="5663"/>
                </a:cubicBezTo>
                <a:cubicBezTo>
                  <a:pt x="6928" y="5663"/>
                  <a:pt x="6923" y="5663"/>
                  <a:pt x="6918" y="5663"/>
                </a:cubicBezTo>
                <a:cubicBezTo>
                  <a:pt x="5918" y="5663"/>
                  <a:pt x="4906" y="6604"/>
                  <a:pt x="4192" y="7211"/>
                </a:cubicBezTo>
                <a:cubicBezTo>
                  <a:pt x="3656" y="7688"/>
                  <a:pt x="3156" y="8199"/>
                  <a:pt x="2703" y="8747"/>
                </a:cubicBezTo>
                <a:cubicBezTo>
                  <a:pt x="2846" y="8211"/>
                  <a:pt x="3001" y="7676"/>
                  <a:pt x="3180" y="7152"/>
                </a:cubicBezTo>
                <a:cubicBezTo>
                  <a:pt x="3299" y="6806"/>
                  <a:pt x="3418" y="6449"/>
                  <a:pt x="3549" y="6104"/>
                </a:cubicBezTo>
                <a:cubicBezTo>
                  <a:pt x="4537" y="5509"/>
                  <a:pt x="5656" y="4878"/>
                  <a:pt x="6299" y="3973"/>
                </a:cubicBezTo>
                <a:cubicBezTo>
                  <a:pt x="6371" y="3891"/>
                  <a:pt x="6292" y="3773"/>
                  <a:pt x="6200" y="3773"/>
                </a:cubicBezTo>
                <a:cubicBezTo>
                  <a:pt x="6186" y="3773"/>
                  <a:pt x="6171" y="3776"/>
                  <a:pt x="6156" y="3782"/>
                </a:cubicBezTo>
                <a:cubicBezTo>
                  <a:pt x="5358" y="4020"/>
                  <a:pt x="4632" y="4556"/>
                  <a:pt x="3953" y="5116"/>
                </a:cubicBezTo>
                <a:cubicBezTo>
                  <a:pt x="4132" y="4687"/>
                  <a:pt x="4334" y="4259"/>
                  <a:pt x="4549" y="3842"/>
                </a:cubicBezTo>
                <a:lnTo>
                  <a:pt x="5549" y="3092"/>
                </a:lnTo>
                <a:cubicBezTo>
                  <a:pt x="5858" y="2865"/>
                  <a:pt x="6192" y="2627"/>
                  <a:pt x="6335" y="2270"/>
                </a:cubicBezTo>
                <a:cubicBezTo>
                  <a:pt x="6392" y="2144"/>
                  <a:pt x="6295" y="2008"/>
                  <a:pt x="6161" y="2008"/>
                </a:cubicBezTo>
                <a:cubicBezTo>
                  <a:pt x="6155" y="2008"/>
                  <a:pt x="6150" y="2008"/>
                  <a:pt x="6144" y="2008"/>
                </a:cubicBezTo>
                <a:cubicBezTo>
                  <a:pt x="5906" y="2044"/>
                  <a:pt x="5680" y="2139"/>
                  <a:pt x="5489" y="2282"/>
                </a:cubicBezTo>
                <a:cubicBezTo>
                  <a:pt x="5858" y="1722"/>
                  <a:pt x="6216" y="1139"/>
                  <a:pt x="6418" y="532"/>
                </a:cubicBezTo>
                <a:cubicBezTo>
                  <a:pt x="6510" y="266"/>
                  <a:pt x="6305" y="1"/>
                  <a:pt x="6060" y="1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0" name="Google Shape;7050;p37"/>
          <p:cNvSpPr/>
          <p:nvPr/>
        </p:nvSpPr>
        <p:spPr>
          <a:xfrm>
            <a:off x="5125324" y="4309647"/>
            <a:ext cx="517490" cy="631605"/>
          </a:xfrm>
          <a:custGeom>
            <a:rect b="b" l="l" r="r" t="t"/>
            <a:pathLst>
              <a:path extrusionOk="0" h="18514" w="15169">
                <a:moveTo>
                  <a:pt x="6367" y="0"/>
                </a:moveTo>
                <a:cubicBezTo>
                  <a:pt x="5981" y="0"/>
                  <a:pt x="5588" y="41"/>
                  <a:pt x="5191" y="130"/>
                </a:cubicBezTo>
                <a:cubicBezTo>
                  <a:pt x="2870" y="654"/>
                  <a:pt x="1274" y="2833"/>
                  <a:pt x="715" y="5036"/>
                </a:cubicBezTo>
                <a:cubicBezTo>
                  <a:pt x="691" y="5095"/>
                  <a:pt x="679" y="5155"/>
                  <a:pt x="667" y="5214"/>
                </a:cubicBezTo>
                <a:cubicBezTo>
                  <a:pt x="465" y="5869"/>
                  <a:pt x="334" y="6524"/>
                  <a:pt x="250" y="7203"/>
                </a:cubicBezTo>
                <a:cubicBezTo>
                  <a:pt x="0" y="9286"/>
                  <a:pt x="72" y="11489"/>
                  <a:pt x="989" y="13418"/>
                </a:cubicBezTo>
                <a:cubicBezTo>
                  <a:pt x="1620" y="15644"/>
                  <a:pt x="3072" y="18002"/>
                  <a:pt x="5525" y="18406"/>
                </a:cubicBezTo>
                <a:cubicBezTo>
                  <a:pt x="5858" y="18466"/>
                  <a:pt x="6203" y="18490"/>
                  <a:pt x="6537" y="18490"/>
                </a:cubicBezTo>
                <a:cubicBezTo>
                  <a:pt x="6501" y="17466"/>
                  <a:pt x="6477" y="16430"/>
                  <a:pt x="6465" y="15394"/>
                </a:cubicBezTo>
                <a:cubicBezTo>
                  <a:pt x="5525" y="15299"/>
                  <a:pt x="4584" y="14739"/>
                  <a:pt x="3894" y="14156"/>
                </a:cubicBezTo>
                <a:cubicBezTo>
                  <a:pt x="3013" y="13394"/>
                  <a:pt x="2489" y="12382"/>
                  <a:pt x="2227" y="11251"/>
                </a:cubicBezTo>
                <a:cubicBezTo>
                  <a:pt x="2184" y="11056"/>
                  <a:pt x="2336" y="10932"/>
                  <a:pt x="2487" y="10932"/>
                </a:cubicBezTo>
                <a:cubicBezTo>
                  <a:pt x="2586" y="10932"/>
                  <a:pt x="2684" y="10985"/>
                  <a:pt x="2727" y="11108"/>
                </a:cubicBezTo>
                <a:cubicBezTo>
                  <a:pt x="3108" y="12013"/>
                  <a:pt x="3715" y="12810"/>
                  <a:pt x="4489" y="13406"/>
                </a:cubicBezTo>
                <a:lnTo>
                  <a:pt x="4549" y="13453"/>
                </a:lnTo>
                <a:cubicBezTo>
                  <a:pt x="4537" y="13406"/>
                  <a:pt x="4525" y="13370"/>
                  <a:pt x="4513" y="13322"/>
                </a:cubicBezTo>
                <a:cubicBezTo>
                  <a:pt x="4287" y="12620"/>
                  <a:pt x="4132" y="11822"/>
                  <a:pt x="4358" y="11108"/>
                </a:cubicBezTo>
                <a:cubicBezTo>
                  <a:pt x="4395" y="10997"/>
                  <a:pt x="4503" y="10933"/>
                  <a:pt x="4606" y="10933"/>
                </a:cubicBezTo>
                <a:cubicBezTo>
                  <a:pt x="4702" y="10933"/>
                  <a:pt x="4794" y="10988"/>
                  <a:pt x="4822" y="11108"/>
                </a:cubicBezTo>
                <a:cubicBezTo>
                  <a:pt x="4977" y="11739"/>
                  <a:pt x="5001" y="12394"/>
                  <a:pt x="5203" y="13013"/>
                </a:cubicBezTo>
                <a:cubicBezTo>
                  <a:pt x="5322" y="13382"/>
                  <a:pt x="5596" y="13751"/>
                  <a:pt x="5739" y="14132"/>
                </a:cubicBezTo>
                <a:cubicBezTo>
                  <a:pt x="5977" y="14227"/>
                  <a:pt x="6215" y="14311"/>
                  <a:pt x="6454" y="14394"/>
                </a:cubicBezTo>
                <a:cubicBezTo>
                  <a:pt x="6442" y="13156"/>
                  <a:pt x="6418" y="11917"/>
                  <a:pt x="6394" y="10679"/>
                </a:cubicBezTo>
                <a:cubicBezTo>
                  <a:pt x="5561" y="10405"/>
                  <a:pt x="4918" y="9584"/>
                  <a:pt x="4477" y="8869"/>
                </a:cubicBezTo>
                <a:cubicBezTo>
                  <a:pt x="3941" y="7988"/>
                  <a:pt x="3739" y="7072"/>
                  <a:pt x="3679" y="6036"/>
                </a:cubicBezTo>
                <a:cubicBezTo>
                  <a:pt x="3666" y="5848"/>
                  <a:pt x="3842" y="5735"/>
                  <a:pt x="4009" y="5735"/>
                </a:cubicBezTo>
                <a:cubicBezTo>
                  <a:pt x="4138" y="5735"/>
                  <a:pt x="4261" y="5802"/>
                  <a:pt x="4287" y="5952"/>
                </a:cubicBezTo>
                <a:cubicBezTo>
                  <a:pt x="4441" y="6822"/>
                  <a:pt x="4775" y="7643"/>
                  <a:pt x="5275" y="8381"/>
                </a:cubicBezTo>
                <a:cubicBezTo>
                  <a:pt x="5584" y="8846"/>
                  <a:pt x="5989" y="9215"/>
                  <a:pt x="6370" y="9608"/>
                </a:cubicBezTo>
                <a:lnTo>
                  <a:pt x="6370" y="9143"/>
                </a:lnTo>
                <a:cubicBezTo>
                  <a:pt x="6346" y="7274"/>
                  <a:pt x="6180" y="5274"/>
                  <a:pt x="6513" y="3428"/>
                </a:cubicBezTo>
                <a:cubicBezTo>
                  <a:pt x="6537" y="3302"/>
                  <a:pt x="6659" y="3236"/>
                  <a:pt x="6781" y="3236"/>
                </a:cubicBezTo>
                <a:cubicBezTo>
                  <a:pt x="6900" y="3236"/>
                  <a:pt x="7019" y="3299"/>
                  <a:pt x="7049" y="3428"/>
                </a:cubicBezTo>
                <a:cubicBezTo>
                  <a:pt x="7239" y="4524"/>
                  <a:pt x="7335" y="5643"/>
                  <a:pt x="7323" y="6762"/>
                </a:cubicBezTo>
                <a:cubicBezTo>
                  <a:pt x="7739" y="6441"/>
                  <a:pt x="8073" y="6000"/>
                  <a:pt x="8251" y="5500"/>
                </a:cubicBezTo>
                <a:cubicBezTo>
                  <a:pt x="8366" y="5208"/>
                  <a:pt x="8371" y="4413"/>
                  <a:pt x="8771" y="4413"/>
                </a:cubicBezTo>
                <a:cubicBezTo>
                  <a:pt x="8828" y="4413"/>
                  <a:pt x="8892" y="4429"/>
                  <a:pt x="8966" y="4464"/>
                </a:cubicBezTo>
                <a:cubicBezTo>
                  <a:pt x="9085" y="4524"/>
                  <a:pt x="9156" y="4643"/>
                  <a:pt x="9156" y="4774"/>
                </a:cubicBezTo>
                <a:cubicBezTo>
                  <a:pt x="9216" y="5917"/>
                  <a:pt x="8359" y="6976"/>
                  <a:pt x="7323" y="7405"/>
                </a:cubicBezTo>
                <a:cubicBezTo>
                  <a:pt x="7323" y="8036"/>
                  <a:pt x="7323" y="8655"/>
                  <a:pt x="7358" y="9262"/>
                </a:cubicBezTo>
                <a:cubicBezTo>
                  <a:pt x="7394" y="10417"/>
                  <a:pt x="7430" y="11572"/>
                  <a:pt x="7477" y="12715"/>
                </a:cubicBezTo>
                <a:cubicBezTo>
                  <a:pt x="7882" y="12608"/>
                  <a:pt x="8251" y="12406"/>
                  <a:pt x="8585" y="12156"/>
                </a:cubicBezTo>
                <a:cubicBezTo>
                  <a:pt x="8859" y="10703"/>
                  <a:pt x="8859" y="9250"/>
                  <a:pt x="8894" y="7786"/>
                </a:cubicBezTo>
                <a:cubicBezTo>
                  <a:pt x="8894" y="7619"/>
                  <a:pt x="9022" y="7527"/>
                  <a:pt x="9149" y="7527"/>
                </a:cubicBezTo>
                <a:cubicBezTo>
                  <a:pt x="9248" y="7527"/>
                  <a:pt x="9346" y="7583"/>
                  <a:pt x="9382" y="7703"/>
                </a:cubicBezTo>
                <a:cubicBezTo>
                  <a:pt x="9668" y="8762"/>
                  <a:pt x="9752" y="9858"/>
                  <a:pt x="9644" y="10941"/>
                </a:cubicBezTo>
                <a:cubicBezTo>
                  <a:pt x="9656" y="10917"/>
                  <a:pt x="9668" y="10893"/>
                  <a:pt x="9692" y="10870"/>
                </a:cubicBezTo>
                <a:cubicBezTo>
                  <a:pt x="10002" y="10346"/>
                  <a:pt x="10252" y="9798"/>
                  <a:pt x="10430" y="9227"/>
                </a:cubicBezTo>
                <a:cubicBezTo>
                  <a:pt x="10597" y="8762"/>
                  <a:pt x="10692" y="8215"/>
                  <a:pt x="11133" y="7953"/>
                </a:cubicBezTo>
                <a:cubicBezTo>
                  <a:pt x="11181" y="7924"/>
                  <a:pt x="11234" y="7911"/>
                  <a:pt x="11285" y="7911"/>
                </a:cubicBezTo>
                <a:cubicBezTo>
                  <a:pt x="11386" y="7911"/>
                  <a:pt x="11482" y="7961"/>
                  <a:pt x="11537" y="8048"/>
                </a:cubicBezTo>
                <a:cubicBezTo>
                  <a:pt x="11835" y="8679"/>
                  <a:pt x="11442" y="9393"/>
                  <a:pt x="11192" y="9989"/>
                </a:cubicBezTo>
                <a:cubicBezTo>
                  <a:pt x="10942" y="10643"/>
                  <a:pt x="10597" y="11263"/>
                  <a:pt x="10168" y="11810"/>
                </a:cubicBezTo>
                <a:cubicBezTo>
                  <a:pt x="9918" y="12108"/>
                  <a:pt x="9644" y="12370"/>
                  <a:pt x="9335" y="12596"/>
                </a:cubicBezTo>
                <a:cubicBezTo>
                  <a:pt x="9311" y="12632"/>
                  <a:pt x="9275" y="12644"/>
                  <a:pt x="9240" y="12668"/>
                </a:cubicBezTo>
                <a:cubicBezTo>
                  <a:pt x="8728" y="13037"/>
                  <a:pt x="8132" y="13275"/>
                  <a:pt x="7501" y="13370"/>
                </a:cubicBezTo>
                <a:cubicBezTo>
                  <a:pt x="7537" y="13918"/>
                  <a:pt x="7561" y="14477"/>
                  <a:pt x="7597" y="15037"/>
                </a:cubicBezTo>
                <a:cubicBezTo>
                  <a:pt x="7632" y="15454"/>
                  <a:pt x="7656" y="15882"/>
                  <a:pt x="7680" y="16299"/>
                </a:cubicBezTo>
                <a:cubicBezTo>
                  <a:pt x="8406" y="16251"/>
                  <a:pt x="9001" y="15870"/>
                  <a:pt x="9537" y="15346"/>
                </a:cubicBezTo>
                <a:cubicBezTo>
                  <a:pt x="9930" y="14965"/>
                  <a:pt x="10275" y="14263"/>
                  <a:pt x="10823" y="14096"/>
                </a:cubicBezTo>
                <a:cubicBezTo>
                  <a:pt x="10842" y="14092"/>
                  <a:pt x="10861" y="14089"/>
                  <a:pt x="10879" y="14089"/>
                </a:cubicBezTo>
                <a:cubicBezTo>
                  <a:pt x="11004" y="14089"/>
                  <a:pt x="11121" y="14188"/>
                  <a:pt x="11121" y="14322"/>
                </a:cubicBezTo>
                <a:cubicBezTo>
                  <a:pt x="11097" y="15025"/>
                  <a:pt x="10204" y="15727"/>
                  <a:pt x="9680" y="16144"/>
                </a:cubicBezTo>
                <a:cubicBezTo>
                  <a:pt x="9132" y="16608"/>
                  <a:pt x="8442" y="16894"/>
                  <a:pt x="7716" y="16942"/>
                </a:cubicBezTo>
                <a:cubicBezTo>
                  <a:pt x="7751" y="17466"/>
                  <a:pt x="7775" y="17990"/>
                  <a:pt x="7811" y="18513"/>
                </a:cubicBezTo>
                <a:cubicBezTo>
                  <a:pt x="9609" y="18466"/>
                  <a:pt x="11276" y="17430"/>
                  <a:pt x="12442" y="16013"/>
                </a:cubicBezTo>
                <a:cubicBezTo>
                  <a:pt x="14002" y="14144"/>
                  <a:pt x="15169" y="11751"/>
                  <a:pt x="15145" y="9262"/>
                </a:cubicBezTo>
                <a:cubicBezTo>
                  <a:pt x="15121" y="6643"/>
                  <a:pt x="13550" y="4393"/>
                  <a:pt x="11752" y="2607"/>
                </a:cubicBezTo>
                <a:cubicBezTo>
                  <a:pt x="10289" y="1164"/>
                  <a:pt x="8414" y="0"/>
                  <a:pt x="6367" y="0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1" name="Google Shape;7051;p37"/>
          <p:cNvSpPr/>
          <p:nvPr/>
        </p:nvSpPr>
        <p:spPr>
          <a:xfrm>
            <a:off x="5199524" y="4420487"/>
            <a:ext cx="329176" cy="829097"/>
          </a:xfrm>
          <a:custGeom>
            <a:rect b="b" l="l" r="r" t="t"/>
            <a:pathLst>
              <a:path extrusionOk="0" h="24303" w="9649">
                <a:moveTo>
                  <a:pt x="4608" y="1"/>
                </a:moveTo>
                <a:cubicBezTo>
                  <a:pt x="4486" y="1"/>
                  <a:pt x="4362" y="69"/>
                  <a:pt x="4338" y="203"/>
                </a:cubicBezTo>
                <a:cubicBezTo>
                  <a:pt x="4005" y="2037"/>
                  <a:pt x="4171" y="4049"/>
                  <a:pt x="4195" y="5906"/>
                </a:cubicBezTo>
                <a:lnTo>
                  <a:pt x="4195" y="6371"/>
                </a:lnTo>
                <a:cubicBezTo>
                  <a:pt x="3814" y="5978"/>
                  <a:pt x="3397" y="5609"/>
                  <a:pt x="3088" y="5144"/>
                </a:cubicBezTo>
                <a:cubicBezTo>
                  <a:pt x="2588" y="4406"/>
                  <a:pt x="2254" y="3584"/>
                  <a:pt x="2100" y="2715"/>
                </a:cubicBezTo>
                <a:cubicBezTo>
                  <a:pt x="2079" y="2565"/>
                  <a:pt x="1957" y="2498"/>
                  <a:pt x="1827" y="2498"/>
                </a:cubicBezTo>
                <a:cubicBezTo>
                  <a:pt x="1659" y="2498"/>
                  <a:pt x="1479" y="2610"/>
                  <a:pt x="1492" y="2799"/>
                </a:cubicBezTo>
                <a:cubicBezTo>
                  <a:pt x="1564" y="3834"/>
                  <a:pt x="1754" y="4739"/>
                  <a:pt x="2302" y="5632"/>
                </a:cubicBezTo>
                <a:cubicBezTo>
                  <a:pt x="2731" y="6347"/>
                  <a:pt x="3374" y="7168"/>
                  <a:pt x="4207" y="7442"/>
                </a:cubicBezTo>
                <a:cubicBezTo>
                  <a:pt x="4231" y="8680"/>
                  <a:pt x="4255" y="9919"/>
                  <a:pt x="4279" y="11157"/>
                </a:cubicBezTo>
                <a:cubicBezTo>
                  <a:pt x="4028" y="11073"/>
                  <a:pt x="3790" y="10990"/>
                  <a:pt x="3564" y="10895"/>
                </a:cubicBezTo>
                <a:cubicBezTo>
                  <a:pt x="3409" y="10514"/>
                  <a:pt x="3147" y="10145"/>
                  <a:pt x="3028" y="9776"/>
                </a:cubicBezTo>
                <a:cubicBezTo>
                  <a:pt x="2814" y="9157"/>
                  <a:pt x="2802" y="8502"/>
                  <a:pt x="2635" y="7871"/>
                </a:cubicBezTo>
                <a:cubicBezTo>
                  <a:pt x="2607" y="7756"/>
                  <a:pt x="2515" y="7705"/>
                  <a:pt x="2420" y="7705"/>
                </a:cubicBezTo>
                <a:cubicBezTo>
                  <a:pt x="2316" y="7705"/>
                  <a:pt x="2208" y="7765"/>
                  <a:pt x="2171" y="7871"/>
                </a:cubicBezTo>
                <a:cubicBezTo>
                  <a:pt x="1957" y="8585"/>
                  <a:pt x="2112" y="9383"/>
                  <a:pt x="2326" y="10085"/>
                </a:cubicBezTo>
                <a:cubicBezTo>
                  <a:pt x="2338" y="10133"/>
                  <a:pt x="2350" y="10169"/>
                  <a:pt x="2362" y="10216"/>
                </a:cubicBezTo>
                <a:lnTo>
                  <a:pt x="2314" y="10169"/>
                </a:lnTo>
                <a:cubicBezTo>
                  <a:pt x="1528" y="9573"/>
                  <a:pt x="921" y="8776"/>
                  <a:pt x="552" y="7871"/>
                </a:cubicBezTo>
                <a:cubicBezTo>
                  <a:pt x="506" y="7751"/>
                  <a:pt x="408" y="7699"/>
                  <a:pt x="310" y="7699"/>
                </a:cubicBezTo>
                <a:cubicBezTo>
                  <a:pt x="155" y="7699"/>
                  <a:pt x="1" y="7829"/>
                  <a:pt x="52" y="8025"/>
                </a:cubicBezTo>
                <a:cubicBezTo>
                  <a:pt x="314" y="9145"/>
                  <a:pt x="838" y="10169"/>
                  <a:pt x="1719" y="10931"/>
                </a:cubicBezTo>
                <a:cubicBezTo>
                  <a:pt x="2397" y="11526"/>
                  <a:pt x="3350" y="12062"/>
                  <a:pt x="4279" y="12169"/>
                </a:cubicBezTo>
                <a:cubicBezTo>
                  <a:pt x="4290" y="13205"/>
                  <a:pt x="4326" y="14229"/>
                  <a:pt x="4362" y="15264"/>
                </a:cubicBezTo>
                <a:cubicBezTo>
                  <a:pt x="4386" y="16134"/>
                  <a:pt x="4421" y="17015"/>
                  <a:pt x="4457" y="17884"/>
                </a:cubicBezTo>
                <a:cubicBezTo>
                  <a:pt x="4493" y="18872"/>
                  <a:pt x="4540" y="19848"/>
                  <a:pt x="4588" y="20837"/>
                </a:cubicBezTo>
                <a:cubicBezTo>
                  <a:pt x="4636" y="21825"/>
                  <a:pt x="4600" y="22873"/>
                  <a:pt x="4826" y="23825"/>
                </a:cubicBezTo>
                <a:cubicBezTo>
                  <a:pt x="4906" y="24161"/>
                  <a:pt x="5141" y="24303"/>
                  <a:pt x="5390" y="24303"/>
                </a:cubicBezTo>
                <a:cubicBezTo>
                  <a:pt x="5734" y="24303"/>
                  <a:pt x="6106" y="24034"/>
                  <a:pt x="6148" y="23635"/>
                </a:cubicBezTo>
                <a:cubicBezTo>
                  <a:pt x="6243" y="22670"/>
                  <a:pt x="6053" y="21634"/>
                  <a:pt x="5981" y="20682"/>
                </a:cubicBezTo>
                <a:cubicBezTo>
                  <a:pt x="5910" y="19694"/>
                  <a:pt x="5838" y="18705"/>
                  <a:pt x="5779" y="17729"/>
                </a:cubicBezTo>
                <a:cubicBezTo>
                  <a:pt x="5719" y="16919"/>
                  <a:pt x="5672" y="16110"/>
                  <a:pt x="5624" y="15300"/>
                </a:cubicBezTo>
                <a:cubicBezTo>
                  <a:pt x="5600" y="14753"/>
                  <a:pt x="5576" y="14229"/>
                  <a:pt x="5541" y="13705"/>
                </a:cubicBezTo>
                <a:cubicBezTo>
                  <a:pt x="6255" y="13657"/>
                  <a:pt x="6946" y="13371"/>
                  <a:pt x="7505" y="12907"/>
                </a:cubicBezTo>
                <a:cubicBezTo>
                  <a:pt x="8017" y="12502"/>
                  <a:pt x="8922" y="11788"/>
                  <a:pt x="8934" y="11085"/>
                </a:cubicBezTo>
                <a:cubicBezTo>
                  <a:pt x="8934" y="10951"/>
                  <a:pt x="8826" y="10852"/>
                  <a:pt x="8696" y="10852"/>
                </a:cubicBezTo>
                <a:cubicBezTo>
                  <a:pt x="8676" y="10852"/>
                  <a:pt x="8656" y="10855"/>
                  <a:pt x="8636" y="10859"/>
                </a:cubicBezTo>
                <a:cubicBezTo>
                  <a:pt x="8100" y="11026"/>
                  <a:pt x="7743" y="11728"/>
                  <a:pt x="7350" y="12121"/>
                </a:cubicBezTo>
                <a:cubicBezTo>
                  <a:pt x="6826" y="12633"/>
                  <a:pt x="6231" y="13014"/>
                  <a:pt x="5505" y="13062"/>
                </a:cubicBezTo>
                <a:cubicBezTo>
                  <a:pt x="5469" y="12645"/>
                  <a:pt x="5445" y="12216"/>
                  <a:pt x="5422" y="11800"/>
                </a:cubicBezTo>
                <a:cubicBezTo>
                  <a:pt x="5386" y="11240"/>
                  <a:pt x="5350" y="10692"/>
                  <a:pt x="5326" y="10133"/>
                </a:cubicBezTo>
                <a:cubicBezTo>
                  <a:pt x="5945" y="10038"/>
                  <a:pt x="6541" y="9800"/>
                  <a:pt x="7065" y="9430"/>
                </a:cubicBezTo>
                <a:cubicBezTo>
                  <a:pt x="7088" y="9407"/>
                  <a:pt x="7124" y="9395"/>
                  <a:pt x="7148" y="9359"/>
                </a:cubicBezTo>
                <a:cubicBezTo>
                  <a:pt x="7457" y="9133"/>
                  <a:pt x="7743" y="8871"/>
                  <a:pt x="7981" y="8573"/>
                </a:cubicBezTo>
                <a:cubicBezTo>
                  <a:pt x="8422" y="8025"/>
                  <a:pt x="8767" y="7406"/>
                  <a:pt x="9017" y="6752"/>
                </a:cubicBezTo>
                <a:cubicBezTo>
                  <a:pt x="9267" y="6156"/>
                  <a:pt x="9648" y="5442"/>
                  <a:pt x="9362" y="4811"/>
                </a:cubicBezTo>
                <a:cubicBezTo>
                  <a:pt x="9307" y="4724"/>
                  <a:pt x="9211" y="4674"/>
                  <a:pt x="9110" y="4674"/>
                </a:cubicBezTo>
                <a:cubicBezTo>
                  <a:pt x="9059" y="4674"/>
                  <a:pt x="9006" y="4687"/>
                  <a:pt x="8958" y="4716"/>
                </a:cubicBezTo>
                <a:cubicBezTo>
                  <a:pt x="8505" y="4977"/>
                  <a:pt x="8422" y="5525"/>
                  <a:pt x="8255" y="5990"/>
                </a:cubicBezTo>
                <a:cubicBezTo>
                  <a:pt x="8065" y="6561"/>
                  <a:pt x="7815" y="7109"/>
                  <a:pt x="7505" y="7633"/>
                </a:cubicBezTo>
                <a:cubicBezTo>
                  <a:pt x="7493" y="7656"/>
                  <a:pt x="7469" y="7680"/>
                  <a:pt x="7457" y="7704"/>
                </a:cubicBezTo>
                <a:cubicBezTo>
                  <a:pt x="7577" y="6621"/>
                  <a:pt x="7481" y="5525"/>
                  <a:pt x="7207" y="4466"/>
                </a:cubicBezTo>
                <a:cubicBezTo>
                  <a:pt x="7166" y="4346"/>
                  <a:pt x="7067" y="4290"/>
                  <a:pt x="6968" y="4290"/>
                </a:cubicBezTo>
                <a:cubicBezTo>
                  <a:pt x="6841" y="4290"/>
                  <a:pt x="6714" y="4382"/>
                  <a:pt x="6707" y="4549"/>
                </a:cubicBezTo>
                <a:cubicBezTo>
                  <a:pt x="6672" y="6013"/>
                  <a:pt x="6672" y="7466"/>
                  <a:pt x="6398" y="8918"/>
                </a:cubicBezTo>
                <a:cubicBezTo>
                  <a:pt x="6076" y="9168"/>
                  <a:pt x="5695" y="9371"/>
                  <a:pt x="5291" y="9478"/>
                </a:cubicBezTo>
                <a:cubicBezTo>
                  <a:pt x="5243" y="8335"/>
                  <a:pt x="5207" y="7180"/>
                  <a:pt x="5171" y="6025"/>
                </a:cubicBezTo>
                <a:cubicBezTo>
                  <a:pt x="5148" y="5418"/>
                  <a:pt x="5148" y="4799"/>
                  <a:pt x="5148" y="4168"/>
                </a:cubicBezTo>
                <a:cubicBezTo>
                  <a:pt x="6184" y="3739"/>
                  <a:pt x="7029" y="2680"/>
                  <a:pt x="6969" y="1537"/>
                </a:cubicBezTo>
                <a:cubicBezTo>
                  <a:pt x="6969" y="1406"/>
                  <a:pt x="6898" y="1287"/>
                  <a:pt x="6791" y="1227"/>
                </a:cubicBezTo>
                <a:cubicBezTo>
                  <a:pt x="6715" y="1189"/>
                  <a:pt x="6649" y="1172"/>
                  <a:pt x="6591" y="1172"/>
                </a:cubicBezTo>
                <a:cubicBezTo>
                  <a:pt x="6193" y="1172"/>
                  <a:pt x="6180" y="1972"/>
                  <a:pt x="6076" y="2263"/>
                </a:cubicBezTo>
                <a:cubicBezTo>
                  <a:pt x="5886" y="2763"/>
                  <a:pt x="5564" y="3203"/>
                  <a:pt x="5136" y="3525"/>
                </a:cubicBezTo>
                <a:cubicBezTo>
                  <a:pt x="5148" y="2406"/>
                  <a:pt x="5052" y="1287"/>
                  <a:pt x="4862" y="191"/>
                </a:cubicBezTo>
                <a:cubicBezTo>
                  <a:pt x="4839" y="63"/>
                  <a:pt x="4724" y="1"/>
                  <a:pt x="4608" y="1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2" name="Google Shape;7052;p37"/>
          <p:cNvSpPr/>
          <p:nvPr/>
        </p:nvSpPr>
        <p:spPr>
          <a:xfrm>
            <a:off x="4580644" y="4942719"/>
            <a:ext cx="840798" cy="957710"/>
          </a:xfrm>
          <a:custGeom>
            <a:rect b="b" l="l" r="r" t="t"/>
            <a:pathLst>
              <a:path extrusionOk="0" h="28073" w="24646">
                <a:moveTo>
                  <a:pt x="10782" y="1"/>
                </a:moveTo>
                <a:cubicBezTo>
                  <a:pt x="10476" y="1"/>
                  <a:pt x="10170" y="77"/>
                  <a:pt x="9894" y="230"/>
                </a:cubicBezTo>
                <a:cubicBezTo>
                  <a:pt x="9763" y="242"/>
                  <a:pt x="9632" y="278"/>
                  <a:pt x="9501" y="337"/>
                </a:cubicBezTo>
                <a:cubicBezTo>
                  <a:pt x="8834" y="492"/>
                  <a:pt x="8323" y="1028"/>
                  <a:pt x="8192" y="1707"/>
                </a:cubicBezTo>
                <a:cubicBezTo>
                  <a:pt x="7608" y="4159"/>
                  <a:pt x="7025" y="6612"/>
                  <a:pt x="6441" y="9065"/>
                </a:cubicBezTo>
                <a:cubicBezTo>
                  <a:pt x="5965" y="10208"/>
                  <a:pt x="5501" y="11351"/>
                  <a:pt x="5036" y="12482"/>
                </a:cubicBezTo>
                <a:cubicBezTo>
                  <a:pt x="3465" y="16280"/>
                  <a:pt x="1917" y="20078"/>
                  <a:pt x="381" y="23888"/>
                </a:cubicBezTo>
                <a:cubicBezTo>
                  <a:pt x="0" y="24805"/>
                  <a:pt x="798" y="25876"/>
                  <a:pt x="1643" y="26126"/>
                </a:cubicBezTo>
                <a:cubicBezTo>
                  <a:pt x="5072" y="27126"/>
                  <a:pt x="8489" y="27805"/>
                  <a:pt x="12049" y="28019"/>
                </a:cubicBezTo>
                <a:cubicBezTo>
                  <a:pt x="12049" y="27805"/>
                  <a:pt x="12049" y="27579"/>
                  <a:pt x="12037" y="27353"/>
                </a:cubicBezTo>
                <a:cubicBezTo>
                  <a:pt x="10847" y="26817"/>
                  <a:pt x="9716" y="26067"/>
                  <a:pt x="8620" y="25424"/>
                </a:cubicBezTo>
                <a:cubicBezTo>
                  <a:pt x="8270" y="25222"/>
                  <a:pt x="8440" y="24634"/>
                  <a:pt x="8801" y="24634"/>
                </a:cubicBezTo>
                <a:cubicBezTo>
                  <a:pt x="8845" y="24634"/>
                  <a:pt x="8892" y="24642"/>
                  <a:pt x="8942" y="24662"/>
                </a:cubicBezTo>
                <a:cubicBezTo>
                  <a:pt x="9930" y="25067"/>
                  <a:pt x="11001" y="25448"/>
                  <a:pt x="12002" y="25924"/>
                </a:cubicBezTo>
                <a:lnTo>
                  <a:pt x="11990" y="24995"/>
                </a:lnTo>
                <a:cubicBezTo>
                  <a:pt x="11430" y="24757"/>
                  <a:pt x="10870" y="24293"/>
                  <a:pt x="10489" y="24007"/>
                </a:cubicBezTo>
                <a:cubicBezTo>
                  <a:pt x="9632" y="23376"/>
                  <a:pt x="8846" y="22685"/>
                  <a:pt x="8108" y="21923"/>
                </a:cubicBezTo>
                <a:cubicBezTo>
                  <a:pt x="7757" y="21573"/>
                  <a:pt x="8087" y="21100"/>
                  <a:pt x="8463" y="21100"/>
                </a:cubicBezTo>
                <a:cubicBezTo>
                  <a:pt x="8572" y="21100"/>
                  <a:pt x="8685" y="21139"/>
                  <a:pt x="8787" y="21233"/>
                </a:cubicBezTo>
                <a:cubicBezTo>
                  <a:pt x="9585" y="21947"/>
                  <a:pt x="10430" y="22590"/>
                  <a:pt x="11323" y="23162"/>
                </a:cubicBezTo>
                <a:cubicBezTo>
                  <a:pt x="11501" y="23281"/>
                  <a:pt x="11728" y="23388"/>
                  <a:pt x="11966" y="23507"/>
                </a:cubicBezTo>
                <a:cubicBezTo>
                  <a:pt x="11942" y="22316"/>
                  <a:pt x="11918" y="21138"/>
                  <a:pt x="11906" y="19947"/>
                </a:cubicBezTo>
                <a:cubicBezTo>
                  <a:pt x="11787" y="19816"/>
                  <a:pt x="11716" y="19661"/>
                  <a:pt x="11704" y="19495"/>
                </a:cubicBezTo>
                <a:cubicBezTo>
                  <a:pt x="11037" y="19137"/>
                  <a:pt x="10442" y="18566"/>
                  <a:pt x="9882" y="18078"/>
                </a:cubicBezTo>
                <a:cubicBezTo>
                  <a:pt x="9192" y="17482"/>
                  <a:pt x="8465" y="16839"/>
                  <a:pt x="8025" y="16030"/>
                </a:cubicBezTo>
                <a:cubicBezTo>
                  <a:pt x="7842" y="15711"/>
                  <a:pt x="8104" y="15331"/>
                  <a:pt x="8419" y="15331"/>
                </a:cubicBezTo>
                <a:cubicBezTo>
                  <a:pt x="8493" y="15331"/>
                  <a:pt x="8569" y="15351"/>
                  <a:pt x="8644" y="15399"/>
                </a:cubicBezTo>
                <a:cubicBezTo>
                  <a:pt x="9358" y="15851"/>
                  <a:pt x="9942" y="16470"/>
                  <a:pt x="10585" y="17018"/>
                </a:cubicBezTo>
                <a:cubicBezTo>
                  <a:pt x="10978" y="17351"/>
                  <a:pt x="11442" y="17637"/>
                  <a:pt x="11882" y="17959"/>
                </a:cubicBezTo>
                <a:cubicBezTo>
                  <a:pt x="11871" y="16947"/>
                  <a:pt x="11859" y="15935"/>
                  <a:pt x="11859" y="14911"/>
                </a:cubicBezTo>
                <a:cubicBezTo>
                  <a:pt x="11394" y="14399"/>
                  <a:pt x="11037" y="13744"/>
                  <a:pt x="10644" y="13184"/>
                </a:cubicBezTo>
                <a:cubicBezTo>
                  <a:pt x="10108" y="12434"/>
                  <a:pt x="9620" y="11648"/>
                  <a:pt x="9132" y="10863"/>
                </a:cubicBezTo>
                <a:cubicBezTo>
                  <a:pt x="8962" y="10602"/>
                  <a:pt x="9224" y="10302"/>
                  <a:pt x="9476" y="10302"/>
                </a:cubicBezTo>
                <a:cubicBezTo>
                  <a:pt x="9558" y="10302"/>
                  <a:pt x="9639" y="10334"/>
                  <a:pt x="9704" y="10410"/>
                </a:cubicBezTo>
                <a:cubicBezTo>
                  <a:pt x="10275" y="11125"/>
                  <a:pt x="10859" y="11815"/>
                  <a:pt x="11406" y="12553"/>
                </a:cubicBezTo>
                <a:cubicBezTo>
                  <a:pt x="11549" y="12744"/>
                  <a:pt x="11704" y="12934"/>
                  <a:pt x="11859" y="13137"/>
                </a:cubicBezTo>
                <a:cubicBezTo>
                  <a:pt x="11859" y="11684"/>
                  <a:pt x="11871" y="10232"/>
                  <a:pt x="11906" y="8791"/>
                </a:cubicBezTo>
                <a:cubicBezTo>
                  <a:pt x="11692" y="8386"/>
                  <a:pt x="11525" y="7946"/>
                  <a:pt x="11287" y="7565"/>
                </a:cubicBezTo>
                <a:cubicBezTo>
                  <a:pt x="10859" y="6922"/>
                  <a:pt x="10358" y="6326"/>
                  <a:pt x="9799" y="5802"/>
                </a:cubicBezTo>
                <a:cubicBezTo>
                  <a:pt x="9514" y="5527"/>
                  <a:pt x="9772" y="5082"/>
                  <a:pt x="10092" y="5082"/>
                </a:cubicBezTo>
                <a:cubicBezTo>
                  <a:pt x="10160" y="5082"/>
                  <a:pt x="10230" y="5102"/>
                  <a:pt x="10299" y="5148"/>
                </a:cubicBezTo>
                <a:cubicBezTo>
                  <a:pt x="10942" y="5552"/>
                  <a:pt x="11490" y="6076"/>
                  <a:pt x="11954" y="6672"/>
                </a:cubicBezTo>
                <a:cubicBezTo>
                  <a:pt x="11966" y="6207"/>
                  <a:pt x="11978" y="5743"/>
                  <a:pt x="11990" y="5279"/>
                </a:cubicBezTo>
                <a:cubicBezTo>
                  <a:pt x="12007" y="5017"/>
                  <a:pt x="12210" y="4886"/>
                  <a:pt x="12411" y="4886"/>
                </a:cubicBezTo>
                <a:cubicBezTo>
                  <a:pt x="12612" y="4886"/>
                  <a:pt x="12811" y="5017"/>
                  <a:pt x="12823" y="5279"/>
                </a:cubicBezTo>
                <a:cubicBezTo>
                  <a:pt x="12871" y="5981"/>
                  <a:pt x="12906" y="6695"/>
                  <a:pt x="12942" y="7398"/>
                </a:cubicBezTo>
                <a:cubicBezTo>
                  <a:pt x="13276" y="6969"/>
                  <a:pt x="13633" y="6553"/>
                  <a:pt x="14026" y="6172"/>
                </a:cubicBezTo>
                <a:cubicBezTo>
                  <a:pt x="14103" y="6097"/>
                  <a:pt x="14192" y="6065"/>
                  <a:pt x="14277" y="6065"/>
                </a:cubicBezTo>
                <a:cubicBezTo>
                  <a:pt x="14531" y="6065"/>
                  <a:pt x="14758" y="6348"/>
                  <a:pt x="14597" y="6624"/>
                </a:cubicBezTo>
                <a:cubicBezTo>
                  <a:pt x="14335" y="7100"/>
                  <a:pt x="14038" y="7553"/>
                  <a:pt x="13704" y="7981"/>
                </a:cubicBezTo>
                <a:cubicBezTo>
                  <a:pt x="13490" y="8279"/>
                  <a:pt x="13276" y="8648"/>
                  <a:pt x="13014" y="8934"/>
                </a:cubicBezTo>
                <a:cubicBezTo>
                  <a:pt x="13073" y="10232"/>
                  <a:pt x="13121" y="11517"/>
                  <a:pt x="13168" y="12803"/>
                </a:cubicBezTo>
                <a:cubicBezTo>
                  <a:pt x="13585" y="12184"/>
                  <a:pt x="14097" y="11636"/>
                  <a:pt x="14680" y="11160"/>
                </a:cubicBezTo>
                <a:cubicBezTo>
                  <a:pt x="14775" y="11086"/>
                  <a:pt x="14884" y="11053"/>
                  <a:pt x="14990" y="11053"/>
                </a:cubicBezTo>
                <a:cubicBezTo>
                  <a:pt x="15309" y="11053"/>
                  <a:pt x="15600" y="11350"/>
                  <a:pt x="15395" y="11708"/>
                </a:cubicBezTo>
                <a:cubicBezTo>
                  <a:pt x="15097" y="12208"/>
                  <a:pt x="14716" y="12660"/>
                  <a:pt x="14383" y="13137"/>
                </a:cubicBezTo>
                <a:cubicBezTo>
                  <a:pt x="14038" y="13613"/>
                  <a:pt x="13764" y="14089"/>
                  <a:pt x="13406" y="14530"/>
                </a:cubicBezTo>
                <a:cubicBezTo>
                  <a:pt x="13359" y="14601"/>
                  <a:pt x="13299" y="14649"/>
                  <a:pt x="13216" y="14684"/>
                </a:cubicBezTo>
                <a:cubicBezTo>
                  <a:pt x="13240" y="15577"/>
                  <a:pt x="13264" y="16470"/>
                  <a:pt x="13287" y="17363"/>
                </a:cubicBezTo>
                <a:cubicBezTo>
                  <a:pt x="13406" y="17244"/>
                  <a:pt x="13526" y="17125"/>
                  <a:pt x="13657" y="17006"/>
                </a:cubicBezTo>
                <a:cubicBezTo>
                  <a:pt x="14288" y="16411"/>
                  <a:pt x="14990" y="15923"/>
                  <a:pt x="15621" y="15316"/>
                </a:cubicBezTo>
                <a:cubicBezTo>
                  <a:pt x="15711" y="15228"/>
                  <a:pt x="15807" y="15192"/>
                  <a:pt x="15897" y="15192"/>
                </a:cubicBezTo>
                <a:cubicBezTo>
                  <a:pt x="16188" y="15192"/>
                  <a:pt x="16417" y="15575"/>
                  <a:pt x="16181" y="15875"/>
                </a:cubicBezTo>
                <a:cubicBezTo>
                  <a:pt x="15633" y="16566"/>
                  <a:pt x="15216" y="17351"/>
                  <a:pt x="14669" y="18018"/>
                </a:cubicBezTo>
                <a:cubicBezTo>
                  <a:pt x="14240" y="18542"/>
                  <a:pt x="13799" y="19078"/>
                  <a:pt x="13323" y="19566"/>
                </a:cubicBezTo>
                <a:cubicBezTo>
                  <a:pt x="13359" y="21114"/>
                  <a:pt x="13383" y="22662"/>
                  <a:pt x="13418" y="24209"/>
                </a:cubicBezTo>
                <a:lnTo>
                  <a:pt x="13430" y="24638"/>
                </a:lnTo>
                <a:cubicBezTo>
                  <a:pt x="13787" y="24174"/>
                  <a:pt x="14192" y="23745"/>
                  <a:pt x="14633" y="23364"/>
                </a:cubicBezTo>
                <a:cubicBezTo>
                  <a:pt x="15095" y="22947"/>
                  <a:pt x="15792" y="22274"/>
                  <a:pt x="16461" y="22274"/>
                </a:cubicBezTo>
                <a:cubicBezTo>
                  <a:pt x="16498" y="22274"/>
                  <a:pt x="16536" y="22276"/>
                  <a:pt x="16574" y="22281"/>
                </a:cubicBezTo>
                <a:cubicBezTo>
                  <a:pt x="16728" y="22281"/>
                  <a:pt x="16847" y="22435"/>
                  <a:pt x="16800" y="22590"/>
                </a:cubicBezTo>
                <a:cubicBezTo>
                  <a:pt x="16657" y="23233"/>
                  <a:pt x="15871" y="23697"/>
                  <a:pt x="15395" y="24114"/>
                </a:cubicBezTo>
                <a:cubicBezTo>
                  <a:pt x="14776" y="24662"/>
                  <a:pt x="14204" y="25233"/>
                  <a:pt x="13561" y="25745"/>
                </a:cubicBezTo>
                <a:cubicBezTo>
                  <a:pt x="13526" y="25769"/>
                  <a:pt x="13490" y="25793"/>
                  <a:pt x="13454" y="25805"/>
                </a:cubicBezTo>
                <a:lnTo>
                  <a:pt x="13454" y="26174"/>
                </a:lnTo>
                <a:cubicBezTo>
                  <a:pt x="13668" y="26007"/>
                  <a:pt x="13907" y="25864"/>
                  <a:pt x="14157" y="25757"/>
                </a:cubicBezTo>
                <a:cubicBezTo>
                  <a:pt x="14452" y="25622"/>
                  <a:pt x="14933" y="25427"/>
                  <a:pt x="15337" y="25427"/>
                </a:cubicBezTo>
                <a:cubicBezTo>
                  <a:pt x="15502" y="25427"/>
                  <a:pt x="15655" y="25460"/>
                  <a:pt x="15776" y="25543"/>
                </a:cubicBezTo>
                <a:cubicBezTo>
                  <a:pt x="15859" y="25591"/>
                  <a:pt x="15895" y="25686"/>
                  <a:pt x="15871" y="25769"/>
                </a:cubicBezTo>
                <a:cubicBezTo>
                  <a:pt x="15716" y="26210"/>
                  <a:pt x="15121" y="26448"/>
                  <a:pt x="14740" y="26686"/>
                </a:cubicBezTo>
                <a:cubicBezTo>
                  <a:pt x="14359" y="26924"/>
                  <a:pt x="14002" y="27126"/>
                  <a:pt x="13633" y="27329"/>
                </a:cubicBezTo>
                <a:cubicBezTo>
                  <a:pt x="13609" y="27436"/>
                  <a:pt x="13561" y="27531"/>
                  <a:pt x="13490" y="27603"/>
                </a:cubicBezTo>
                <a:cubicBezTo>
                  <a:pt x="13490" y="27758"/>
                  <a:pt x="13490" y="27912"/>
                  <a:pt x="13490" y="28067"/>
                </a:cubicBezTo>
                <a:cubicBezTo>
                  <a:pt x="13732" y="28071"/>
                  <a:pt x="13975" y="28073"/>
                  <a:pt x="14217" y="28073"/>
                </a:cubicBezTo>
                <a:cubicBezTo>
                  <a:pt x="17129" y="28073"/>
                  <a:pt x="20038" y="27808"/>
                  <a:pt x="22896" y="27269"/>
                </a:cubicBezTo>
                <a:cubicBezTo>
                  <a:pt x="24241" y="27055"/>
                  <a:pt x="24646" y="25424"/>
                  <a:pt x="24098" y="24376"/>
                </a:cubicBezTo>
                <a:cubicBezTo>
                  <a:pt x="20431" y="17340"/>
                  <a:pt x="16800" y="10232"/>
                  <a:pt x="14252" y="2707"/>
                </a:cubicBezTo>
                <a:cubicBezTo>
                  <a:pt x="14216" y="2457"/>
                  <a:pt x="14133" y="2219"/>
                  <a:pt x="14014" y="1992"/>
                </a:cubicBezTo>
                <a:cubicBezTo>
                  <a:pt x="13990" y="1933"/>
                  <a:pt x="13978" y="1861"/>
                  <a:pt x="13954" y="1802"/>
                </a:cubicBezTo>
                <a:cubicBezTo>
                  <a:pt x="13706" y="934"/>
                  <a:pt x="12904" y="344"/>
                  <a:pt x="12011" y="344"/>
                </a:cubicBezTo>
                <a:cubicBezTo>
                  <a:pt x="11960" y="344"/>
                  <a:pt x="11910" y="346"/>
                  <a:pt x="11859" y="349"/>
                </a:cubicBezTo>
                <a:cubicBezTo>
                  <a:pt x="11542" y="118"/>
                  <a:pt x="11163" y="1"/>
                  <a:pt x="10782" y="1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3" name="Google Shape;7053;p37"/>
          <p:cNvSpPr/>
          <p:nvPr/>
        </p:nvSpPr>
        <p:spPr>
          <a:xfrm>
            <a:off x="4845991" y="5110190"/>
            <a:ext cx="309832" cy="1322809"/>
          </a:xfrm>
          <a:custGeom>
            <a:rect b="b" l="l" r="r" t="t"/>
            <a:pathLst>
              <a:path extrusionOk="0" h="38775" w="9082">
                <a:moveTo>
                  <a:pt x="4652" y="0"/>
                </a:moveTo>
                <a:cubicBezTo>
                  <a:pt x="4453" y="0"/>
                  <a:pt x="4253" y="131"/>
                  <a:pt x="4235" y="393"/>
                </a:cubicBezTo>
                <a:cubicBezTo>
                  <a:pt x="4212" y="858"/>
                  <a:pt x="4200" y="1322"/>
                  <a:pt x="4188" y="1786"/>
                </a:cubicBezTo>
                <a:cubicBezTo>
                  <a:pt x="3735" y="1191"/>
                  <a:pt x="3176" y="667"/>
                  <a:pt x="2545" y="250"/>
                </a:cubicBezTo>
                <a:cubicBezTo>
                  <a:pt x="2475" y="205"/>
                  <a:pt x="2404" y="186"/>
                  <a:pt x="2336" y="186"/>
                </a:cubicBezTo>
                <a:cubicBezTo>
                  <a:pt x="2011" y="186"/>
                  <a:pt x="1757" y="639"/>
                  <a:pt x="2033" y="905"/>
                </a:cubicBezTo>
                <a:cubicBezTo>
                  <a:pt x="2604" y="1441"/>
                  <a:pt x="3104" y="2025"/>
                  <a:pt x="3521" y="2679"/>
                </a:cubicBezTo>
                <a:cubicBezTo>
                  <a:pt x="3759" y="3060"/>
                  <a:pt x="3926" y="3501"/>
                  <a:pt x="4140" y="3894"/>
                </a:cubicBezTo>
                <a:cubicBezTo>
                  <a:pt x="4116" y="5346"/>
                  <a:pt x="4093" y="6799"/>
                  <a:pt x="4093" y="8240"/>
                </a:cubicBezTo>
                <a:cubicBezTo>
                  <a:pt x="3938" y="8049"/>
                  <a:pt x="3783" y="7859"/>
                  <a:pt x="3640" y="7656"/>
                </a:cubicBezTo>
                <a:cubicBezTo>
                  <a:pt x="3092" y="6930"/>
                  <a:pt x="2521" y="6227"/>
                  <a:pt x="1938" y="5525"/>
                </a:cubicBezTo>
                <a:cubicBezTo>
                  <a:pt x="1871" y="5444"/>
                  <a:pt x="1788" y="5410"/>
                  <a:pt x="1705" y="5410"/>
                </a:cubicBezTo>
                <a:cubicBezTo>
                  <a:pt x="1458" y="5410"/>
                  <a:pt x="1206" y="5707"/>
                  <a:pt x="1366" y="5965"/>
                </a:cubicBezTo>
                <a:cubicBezTo>
                  <a:pt x="1866" y="6751"/>
                  <a:pt x="2354" y="7537"/>
                  <a:pt x="2878" y="8299"/>
                </a:cubicBezTo>
                <a:cubicBezTo>
                  <a:pt x="3271" y="8859"/>
                  <a:pt x="3628" y="9514"/>
                  <a:pt x="4093" y="10026"/>
                </a:cubicBezTo>
                <a:cubicBezTo>
                  <a:pt x="4093" y="11038"/>
                  <a:pt x="4104" y="12050"/>
                  <a:pt x="4116" y="13062"/>
                </a:cubicBezTo>
                <a:cubicBezTo>
                  <a:pt x="3688" y="12752"/>
                  <a:pt x="3223" y="12454"/>
                  <a:pt x="2819" y="12121"/>
                </a:cubicBezTo>
                <a:cubicBezTo>
                  <a:pt x="2176" y="11585"/>
                  <a:pt x="1592" y="10966"/>
                  <a:pt x="890" y="10514"/>
                </a:cubicBezTo>
                <a:cubicBezTo>
                  <a:pt x="812" y="10463"/>
                  <a:pt x="732" y="10441"/>
                  <a:pt x="656" y="10441"/>
                </a:cubicBezTo>
                <a:cubicBezTo>
                  <a:pt x="339" y="10441"/>
                  <a:pt x="86" y="10828"/>
                  <a:pt x="259" y="11145"/>
                </a:cubicBezTo>
                <a:cubicBezTo>
                  <a:pt x="699" y="11954"/>
                  <a:pt x="1437" y="12585"/>
                  <a:pt x="2128" y="13193"/>
                </a:cubicBezTo>
                <a:cubicBezTo>
                  <a:pt x="2676" y="13681"/>
                  <a:pt x="3271" y="14240"/>
                  <a:pt x="3938" y="14609"/>
                </a:cubicBezTo>
                <a:cubicBezTo>
                  <a:pt x="3962" y="14776"/>
                  <a:pt x="4033" y="14931"/>
                  <a:pt x="4140" y="15062"/>
                </a:cubicBezTo>
                <a:cubicBezTo>
                  <a:pt x="4164" y="16252"/>
                  <a:pt x="4176" y="17443"/>
                  <a:pt x="4200" y="18622"/>
                </a:cubicBezTo>
                <a:cubicBezTo>
                  <a:pt x="3974" y="18503"/>
                  <a:pt x="3747" y="18396"/>
                  <a:pt x="3557" y="18277"/>
                </a:cubicBezTo>
                <a:cubicBezTo>
                  <a:pt x="2664" y="17705"/>
                  <a:pt x="1818" y="17062"/>
                  <a:pt x="1033" y="16348"/>
                </a:cubicBezTo>
                <a:cubicBezTo>
                  <a:pt x="928" y="16254"/>
                  <a:pt x="814" y="16215"/>
                  <a:pt x="704" y="16215"/>
                </a:cubicBezTo>
                <a:cubicBezTo>
                  <a:pt x="325" y="16215"/>
                  <a:pt x="0" y="16687"/>
                  <a:pt x="342" y="17038"/>
                </a:cubicBezTo>
                <a:cubicBezTo>
                  <a:pt x="1080" y="17788"/>
                  <a:pt x="1878" y="18491"/>
                  <a:pt x="2723" y="19122"/>
                </a:cubicBezTo>
                <a:cubicBezTo>
                  <a:pt x="3104" y="19396"/>
                  <a:pt x="3664" y="19872"/>
                  <a:pt x="4224" y="20110"/>
                </a:cubicBezTo>
                <a:lnTo>
                  <a:pt x="4247" y="21027"/>
                </a:lnTo>
                <a:cubicBezTo>
                  <a:pt x="3247" y="20551"/>
                  <a:pt x="2164" y="20182"/>
                  <a:pt x="1176" y="19777"/>
                </a:cubicBezTo>
                <a:cubicBezTo>
                  <a:pt x="1126" y="19757"/>
                  <a:pt x="1079" y="19748"/>
                  <a:pt x="1035" y="19748"/>
                </a:cubicBezTo>
                <a:cubicBezTo>
                  <a:pt x="674" y="19748"/>
                  <a:pt x="504" y="20337"/>
                  <a:pt x="854" y="20539"/>
                </a:cubicBezTo>
                <a:cubicBezTo>
                  <a:pt x="1949" y="21182"/>
                  <a:pt x="3092" y="21932"/>
                  <a:pt x="4283" y="22468"/>
                </a:cubicBezTo>
                <a:cubicBezTo>
                  <a:pt x="4283" y="22682"/>
                  <a:pt x="4283" y="22908"/>
                  <a:pt x="4295" y="23134"/>
                </a:cubicBezTo>
                <a:cubicBezTo>
                  <a:pt x="4331" y="25123"/>
                  <a:pt x="4366" y="27099"/>
                  <a:pt x="4402" y="29087"/>
                </a:cubicBezTo>
                <a:cubicBezTo>
                  <a:pt x="4438" y="30683"/>
                  <a:pt x="4509" y="32278"/>
                  <a:pt x="4581" y="33862"/>
                </a:cubicBezTo>
                <a:cubicBezTo>
                  <a:pt x="4640" y="35374"/>
                  <a:pt x="4628" y="36922"/>
                  <a:pt x="4866" y="38410"/>
                </a:cubicBezTo>
                <a:cubicBezTo>
                  <a:pt x="4907" y="38667"/>
                  <a:pt x="5079" y="38775"/>
                  <a:pt x="5269" y="38775"/>
                </a:cubicBezTo>
                <a:cubicBezTo>
                  <a:pt x="5528" y="38775"/>
                  <a:pt x="5820" y="38574"/>
                  <a:pt x="5855" y="38279"/>
                </a:cubicBezTo>
                <a:cubicBezTo>
                  <a:pt x="6033" y="36707"/>
                  <a:pt x="5914" y="35088"/>
                  <a:pt x="5902" y="33505"/>
                </a:cubicBezTo>
                <a:cubicBezTo>
                  <a:pt x="5902" y="31921"/>
                  <a:pt x="5902" y="30314"/>
                  <a:pt x="5867" y="28718"/>
                </a:cubicBezTo>
                <a:cubicBezTo>
                  <a:pt x="5819" y="26873"/>
                  <a:pt x="5783" y="25039"/>
                  <a:pt x="5748" y="23194"/>
                </a:cubicBezTo>
                <a:cubicBezTo>
                  <a:pt x="5748" y="23051"/>
                  <a:pt x="5748" y="22884"/>
                  <a:pt x="5736" y="22729"/>
                </a:cubicBezTo>
                <a:cubicBezTo>
                  <a:pt x="5807" y="22658"/>
                  <a:pt x="5855" y="22551"/>
                  <a:pt x="5879" y="22456"/>
                </a:cubicBezTo>
                <a:cubicBezTo>
                  <a:pt x="6248" y="22241"/>
                  <a:pt x="6617" y="22027"/>
                  <a:pt x="6986" y="21801"/>
                </a:cubicBezTo>
                <a:cubicBezTo>
                  <a:pt x="7343" y="21575"/>
                  <a:pt x="7950" y="21325"/>
                  <a:pt x="8117" y="20896"/>
                </a:cubicBezTo>
                <a:cubicBezTo>
                  <a:pt x="8141" y="20801"/>
                  <a:pt x="8093" y="20705"/>
                  <a:pt x="8022" y="20670"/>
                </a:cubicBezTo>
                <a:cubicBezTo>
                  <a:pt x="7897" y="20581"/>
                  <a:pt x="7740" y="20546"/>
                  <a:pt x="7569" y="20546"/>
                </a:cubicBezTo>
                <a:cubicBezTo>
                  <a:pt x="7168" y="20546"/>
                  <a:pt x="6691" y="20738"/>
                  <a:pt x="6390" y="20872"/>
                </a:cubicBezTo>
                <a:cubicBezTo>
                  <a:pt x="6140" y="20979"/>
                  <a:pt x="5914" y="21122"/>
                  <a:pt x="5688" y="21289"/>
                </a:cubicBezTo>
                <a:lnTo>
                  <a:pt x="5688" y="20920"/>
                </a:lnTo>
                <a:cubicBezTo>
                  <a:pt x="5736" y="20908"/>
                  <a:pt x="5771" y="20884"/>
                  <a:pt x="5807" y="20860"/>
                </a:cubicBezTo>
                <a:cubicBezTo>
                  <a:pt x="6450" y="20348"/>
                  <a:pt x="7022" y="19777"/>
                  <a:pt x="7629" y="19229"/>
                </a:cubicBezTo>
                <a:cubicBezTo>
                  <a:pt x="8105" y="18824"/>
                  <a:pt x="8903" y="18348"/>
                  <a:pt x="9046" y="17705"/>
                </a:cubicBezTo>
                <a:cubicBezTo>
                  <a:pt x="9081" y="17550"/>
                  <a:pt x="8974" y="17395"/>
                  <a:pt x="8807" y="17395"/>
                </a:cubicBezTo>
                <a:cubicBezTo>
                  <a:pt x="8770" y="17391"/>
                  <a:pt x="8732" y="17389"/>
                  <a:pt x="8695" y="17389"/>
                </a:cubicBezTo>
                <a:cubicBezTo>
                  <a:pt x="8027" y="17389"/>
                  <a:pt x="7341" y="18062"/>
                  <a:pt x="6879" y="18479"/>
                </a:cubicBezTo>
                <a:cubicBezTo>
                  <a:pt x="6426" y="18860"/>
                  <a:pt x="6021" y="19289"/>
                  <a:pt x="5664" y="19753"/>
                </a:cubicBezTo>
                <a:lnTo>
                  <a:pt x="5652" y="19324"/>
                </a:lnTo>
                <a:cubicBezTo>
                  <a:pt x="5628" y="17776"/>
                  <a:pt x="5593" y="16229"/>
                  <a:pt x="5569" y="14693"/>
                </a:cubicBezTo>
                <a:cubicBezTo>
                  <a:pt x="6033" y="14193"/>
                  <a:pt x="6474" y="13657"/>
                  <a:pt x="6914" y="13145"/>
                </a:cubicBezTo>
                <a:cubicBezTo>
                  <a:pt x="7462" y="12466"/>
                  <a:pt x="7879" y="11680"/>
                  <a:pt x="8426" y="11002"/>
                </a:cubicBezTo>
                <a:cubicBezTo>
                  <a:pt x="8664" y="10700"/>
                  <a:pt x="8425" y="10308"/>
                  <a:pt x="8129" y="10308"/>
                </a:cubicBezTo>
                <a:cubicBezTo>
                  <a:pt x="8039" y="10308"/>
                  <a:pt x="7944" y="10344"/>
                  <a:pt x="7855" y="10430"/>
                </a:cubicBezTo>
                <a:cubicBezTo>
                  <a:pt x="7236" y="11038"/>
                  <a:pt x="6521" y="11538"/>
                  <a:pt x="5890" y="12121"/>
                </a:cubicBezTo>
                <a:cubicBezTo>
                  <a:pt x="5771" y="12240"/>
                  <a:pt x="5652" y="12359"/>
                  <a:pt x="5521" y="12478"/>
                </a:cubicBezTo>
                <a:cubicBezTo>
                  <a:pt x="5509" y="11585"/>
                  <a:pt x="5486" y="10692"/>
                  <a:pt x="5462" y="9799"/>
                </a:cubicBezTo>
                <a:cubicBezTo>
                  <a:pt x="5533" y="9764"/>
                  <a:pt x="5593" y="9716"/>
                  <a:pt x="5652" y="9656"/>
                </a:cubicBezTo>
                <a:cubicBezTo>
                  <a:pt x="5998" y="9204"/>
                  <a:pt x="6295" y="8716"/>
                  <a:pt x="6617" y="8251"/>
                </a:cubicBezTo>
                <a:cubicBezTo>
                  <a:pt x="6950" y="7787"/>
                  <a:pt x="7331" y="7323"/>
                  <a:pt x="7629" y="6823"/>
                </a:cubicBezTo>
                <a:cubicBezTo>
                  <a:pt x="7843" y="6465"/>
                  <a:pt x="7555" y="6168"/>
                  <a:pt x="7236" y="6168"/>
                </a:cubicBezTo>
                <a:cubicBezTo>
                  <a:pt x="7130" y="6168"/>
                  <a:pt x="7021" y="6201"/>
                  <a:pt x="6926" y="6275"/>
                </a:cubicBezTo>
                <a:cubicBezTo>
                  <a:pt x="6343" y="6751"/>
                  <a:pt x="5831" y="7311"/>
                  <a:pt x="5402" y="7930"/>
                </a:cubicBezTo>
                <a:cubicBezTo>
                  <a:pt x="5367" y="6632"/>
                  <a:pt x="5319" y="5346"/>
                  <a:pt x="5259" y="4060"/>
                </a:cubicBezTo>
                <a:cubicBezTo>
                  <a:pt x="5509" y="3763"/>
                  <a:pt x="5724" y="3406"/>
                  <a:pt x="5950" y="3108"/>
                </a:cubicBezTo>
                <a:cubicBezTo>
                  <a:pt x="6283" y="2667"/>
                  <a:pt x="6581" y="2215"/>
                  <a:pt x="6843" y="1739"/>
                </a:cubicBezTo>
                <a:cubicBezTo>
                  <a:pt x="7004" y="1462"/>
                  <a:pt x="6769" y="1185"/>
                  <a:pt x="6516" y="1185"/>
                </a:cubicBezTo>
                <a:cubicBezTo>
                  <a:pt x="6432" y="1185"/>
                  <a:pt x="6346" y="1215"/>
                  <a:pt x="6271" y="1286"/>
                </a:cubicBezTo>
                <a:cubicBezTo>
                  <a:pt x="5879" y="1667"/>
                  <a:pt x="5509" y="2084"/>
                  <a:pt x="5188" y="2513"/>
                </a:cubicBezTo>
                <a:cubicBezTo>
                  <a:pt x="5152" y="1810"/>
                  <a:pt x="5105" y="1108"/>
                  <a:pt x="5069" y="393"/>
                </a:cubicBezTo>
                <a:cubicBezTo>
                  <a:pt x="5051" y="131"/>
                  <a:pt x="4852" y="0"/>
                  <a:pt x="4652" y="0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4" name="Google Shape;7054;p37"/>
          <p:cNvSpPr/>
          <p:nvPr/>
        </p:nvSpPr>
        <p:spPr>
          <a:xfrm>
            <a:off x="3708153" y="4270381"/>
            <a:ext cx="357457" cy="239112"/>
          </a:xfrm>
          <a:custGeom>
            <a:rect b="b" l="l" r="r" t="t"/>
            <a:pathLst>
              <a:path extrusionOk="0" h="7009" w="10478">
                <a:moveTo>
                  <a:pt x="5974" y="1"/>
                </a:moveTo>
                <a:cubicBezTo>
                  <a:pt x="5583" y="1"/>
                  <a:pt x="5177" y="208"/>
                  <a:pt x="4918" y="543"/>
                </a:cubicBezTo>
                <a:cubicBezTo>
                  <a:pt x="4561" y="996"/>
                  <a:pt x="4287" y="1519"/>
                  <a:pt x="4108" y="2067"/>
                </a:cubicBezTo>
                <a:cubicBezTo>
                  <a:pt x="3608" y="2698"/>
                  <a:pt x="2977" y="3198"/>
                  <a:pt x="2263" y="3543"/>
                </a:cubicBezTo>
                <a:cubicBezTo>
                  <a:pt x="1465" y="3924"/>
                  <a:pt x="620" y="4329"/>
                  <a:pt x="286" y="5210"/>
                </a:cubicBezTo>
                <a:cubicBezTo>
                  <a:pt x="0" y="5949"/>
                  <a:pt x="143" y="6568"/>
                  <a:pt x="512" y="7008"/>
                </a:cubicBezTo>
                <a:cubicBezTo>
                  <a:pt x="512" y="6746"/>
                  <a:pt x="608" y="6484"/>
                  <a:pt x="786" y="6294"/>
                </a:cubicBezTo>
                <a:cubicBezTo>
                  <a:pt x="739" y="6163"/>
                  <a:pt x="786" y="6020"/>
                  <a:pt x="893" y="5937"/>
                </a:cubicBezTo>
                <a:cubicBezTo>
                  <a:pt x="2227" y="4889"/>
                  <a:pt x="4144" y="4055"/>
                  <a:pt x="5811" y="3698"/>
                </a:cubicBezTo>
                <a:cubicBezTo>
                  <a:pt x="6102" y="3637"/>
                  <a:pt x="6408" y="3603"/>
                  <a:pt x="6715" y="3603"/>
                </a:cubicBezTo>
                <a:cubicBezTo>
                  <a:pt x="7298" y="3603"/>
                  <a:pt x="7883" y="3723"/>
                  <a:pt x="8382" y="3996"/>
                </a:cubicBezTo>
                <a:cubicBezTo>
                  <a:pt x="9121" y="4008"/>
                  <a:pt x="9764" y="4591"/>
                  <a:pt x="10073" y="5377"/>
                </a:cubicBezTo>
                <a:cubicBezTo>
                  <a:pt x="10097" y="5437"/>
                  <a:pt x="10121" y="5496"/>
                  <a:pt x="10121" y="5556"/>
                </a:cubicBezTo>
                <a:cubicBezTo>
                  <a:pt x="10395" y="5306"/>
                  <a:pt x="10478" y="4925"/>
                  <a:pt x="10335" y="4591"/>
                </a:cubicBezTo>
                <a:cubicBezTo>
                  <a:pt x="10240" y="4341"/>
                  <a:pt x="10097" y="4115"/>
                  <a:pt x="9918" y="3913"/>
                </a:cubicBezTo>
                <a:cubicBezTo>
                  <a:pt x="9883" y="3841"/>
                  <a:pt x="9835" y="3758"/>
                  <a:pt x="9787" y="3698"/>
                </a:cubicBezTo>
                <a:cubicBezTo>
                  <a:pt x="9502" y="3282"/>
                  <a:pt x="9085" y="2972"/>
                  <a:pt x="8609" y="2805"/>
                </a:cubicBezTo>
                <a:cubicBezTo>
                  <a:pt x="8573" y="2758"/>
                  <a:pt x="8525" y="2722"/>
                  <a:pt x="8490" y="2686"/>
                </a:cubicBezTo>
                <a:cubicBezTo>
                  <a:pt x="7835" y="2055"/>
                  <a:pt x="7287" y="1341"/>
                  <a:pt x="6858" y="543"/>
                </a:cubicBezTo>
                <a:cubicBezTo>
                  <a:pt x="6652" y="163"/>
                  <a:pt x="6319" y="1"/>
                  <a:pt x="5974" y="1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5" name="Google Shape;7055;p37"/>
          <p:cNvSpPr/>
          <p:nvPr/>
        </p:nvSpPr>
        <p:spPr>
          <a:xfrm>
            <a:off x="3725211" y="4393195"/>
            <a:ext cx="331086" cy="150822"/>
          </a:xfrm>
          <a:custGeom>
            <a:rect b="b" l="l" r="r" t="t"/>
            <a:pathLst>
              <a:path extrusionOk="0" h="4421" w="9705">
                <a:moveTo>
                  <a:pt x="6222" y="0"/>
                </a:moveTo>
                <a:cubicBezTo>
                  <a:pt x="5909" y="0"/>
                  <a:pt x="5597" y="35"/>
                  <a:pt x="5299" y="98"/>
                </a:cubicBezTo>
                <a:cubicBezTo>
                  <a:pt x="3644" y="455"/>
                  <a:pt x="1727" y="1289"/>
                  <a:pt x="393" y="2325"/>
                </a:cubicBezTo>
                <a:cubicBezTo>
                  <a:pt x="274" y="2408"/>
                  <a:pt x="227" y="2551"/>
                  <a:pt x="274" y="2694"/>
                </a:cubicBezTo>
                <a:cubicBezTo>
                  <a:pt x="96" y="2884"/>
                  <a:pt x="0" y="3134"/>
                  <a:pt x="0" y="3396"/>
                </a:cubicBezTo>
                <a:cubicBezTo>
                  <a:pt x="0" y="3902"/>
                  <a:pt x="350" y="4420"/>
                  <a:pt x="968" y="4420"/>
                </a:cubicBezTo>
                <a:cubicBezTo>
                  <a:pt x="975" y="4420"/>
                  <a:pt x="982" y="4420"/>
                  <a:pt x="989" y="4420"/>
                </a:cubicBezTo>
                <a:cubicBezTo>
                  <a:pt x="2203" y="4408"/>
                  <a:pt x="3418" y="4325"/>
                  <a:pt x="4620" y="4146"/>
                </a:cubicBezTo>
                <a:cubicBezTo>
                  <a:pt x="4513" y="3361"/>
                  <a:pt x="4501" y="2575"/>
                  <a:pt x="4608" y="1801"/>
                </a:cubicBezTo>
                <a:cubicBezTo>
                  <a:pt x="4654" y="1512"/>
                  <a:pt x="4906" y="1371"/>
                  <a:pt x="5162" y="1371"/>
                </a:cubicBezTo>
                <a:cubicBezTo>
                  <a:pt x="5369" y="1371"/>
                  <a:pt x="5578" y="1464"/>
                  <a:pt x="5680" y="1646"/>
                </a:cubicBezTo>
                <a:cubicBezTo>
                  <a:pt x="6037" y="2325"/>
                  <a:pt x="6287" y="3063"/>
                  <a:pt x="6442" y="3813"/>
                </a:cubicBezTo>
                <a:cubicBezTo>
                  <a:pt x="6930" y="3706"/>
                  <a:pt x="7418" y="3587"/>
                  <a:pt x="7906" y="3444"/>
                </a:cubicBezTo>
                <a:cubicBezTo>
                  <a:pt x="8025" y="3420"/>
                  <a:pt x="8144" y="3384"/>
                  <a:pt x="8263" y="3337"/>
                </a:cubicBezTo>
                <a:cubicBezTo>
                  <a:pt x="8430" y="3289"/>
                  <a:pt x="8597" y="3241"/>
                  <a:pt x="8763" y="3194"/>
                </a:cubicBezTo>
                <a:cubicBezTo>
                  <a:pt x="9252" y="3027"/>
                  <a:pt x="9704" y="2491"/>
                  <a:pt x="9621" y="1956"/>
                </a:cubicBezTo>
                <a:cubicBezTo>
                  <a:pt x="9609" y="1884"/>
                  <a:pt x="9585" y="1825"/>
                  <a:pt x="9573" y="1765"/>
                </a:cubicBezTo>
                <a:cubicBezTo>
                  <a:pt x="9252" y="991"/>
                  <a:pt x="8609" y="408"/>
                  <a:pt x="7871" y="396"/>
                </a:cubicBezTo>
                <a:cubicBezTo>
                  <a:pt x="7377" y="118"/>
                  <a:pt x="6798" y="0"/>
                  <a:pt x="6222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6" name="Google Shape;7056;p37"/>
          <p:cNvSpPr/>
          <p:nvPr/>
        </p:nvSpPr>
        <p:spPr>
          <a:xfrm>
            <a:off x="3878762" y="4440376"/>
            <a:ext cx="110498" cy="343777"/>
          </a:xfrm>
          <a:custGeom>
            <a:rect b="b" l="l" r="r" t="t"/>
            <a:pathLst>
              <a:path extrusionOk="0" h="10077" w="3239">
                <a:moveTo>
                  <a:pt x="667" y="0"/>
                </a:moveTo>
                <a:cubicBezTo>
                  <a:pt x="409" y="0"/>
                  <a:pt x="153" y="141"/>
                  <a:pt x="107" y="430"/>
                </a:cubicBezTo>
                <a:cubicBezTo>
                  <a:pt x="0" y="1204"/>
                  <a:pt x="12" y="1989"/>
                  <a:pt x="131" y="2775"/>
                </a:cubicBezTo>
                <a:cubicBezTo>
                  <a:pt x="238" y="3668"/>
                  <a:pt x="429" y="4549"/>
                  <a:pt x="560" y="5395"/>
                </a:cubicBezTo>
                <a:cubicBezTo>
                  <a:pt x="691" y="6228"/>
                  <a:pt x="833" y="7038"/>
                  <a:pt x="976" y="7859"/>
                </a:cubicBezTo>
                <a:cubicBezTo>
                  <a:pt x="1131" y="8728"/>
                  <a:pt x="1131" y="9419"/>
                  <a:pt x="1846" y="9967"/>
                </a:cubicBezTo>
                <a:cubicBezTo>
                  <a:pt x="1941" y="10044"/>
                  <a:pt x="2052" y="10077"/>
                  <a:pt x="2165" y="10077"/>
                </a:cubicBezTo>
                <a:cubicBezTo>
                  <a:pt x="2417" y="10077"/>
                  <a:pt x="2678" y="9914"/>
                  <a:pt x="2810" y="9717"/>
                </a:cubicBezTo>
                <a:cubicBezTo>
                  <a:pt x="3239" y="9062"/>
                  <a:pt x="3000" y="8431"/>
                  <a:pt x="2881" y="7704"/>
                </a:cubicBezTo>
                <a:cubicBezTo>
                  <a:pt x="2727" y="6823"/>
                  <a:pt x="2584" y="5942"/>
                  <a:pt x="2417" y="5073"/>
                </a:cubicBezTo>
                <a:cubicBezTo>
                  <a:pt x="2250" y="4228"/>
                  <a:pt x="2131" y="3311"/>
                  <a:pt x="1941" y="2430"/>
                </a:cubicBezTo>
                <a:cubicBezTo>
                  <a:pt x="1786" y="1680"/>
                  <a:pt x="1536" y="954"/>
                  <a:pt x="1191" y="275"/>
                </a:cubicBezTo>
                <a:cubicBezTo>
                  <a:pt x="1089" y="93"/>
                  <a:pt x="877" y="0"/>
                  <a:pt x="667" y="0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7" name="Google Shape;7057;p37"/>
          <p:cNvSpPr/>
          <p:nvPr/>
        </p:nvSpPr>
        <p:spPr>
          <a:xfrm>
            <a:off x="4064382" y="5022514"/>
            <a:ext cx="104017" cy="117356"/>
          </a:xfrm>
          <a:custGeom>
            <a:rect b="b" l="l" r="r" t="t"/>
            <a:pathLst>
              <a:path extrusionOk="0" h="3440" w="3049">
                <a:moveTo>
                  <a:pt x="896" y="0"/>
                </a:moveTo>
                <a:cubicBezTo>
                  <a:pt x="869" y="0"/>
                  <a:pt x="845" y="4"/>
                  <a:pt x="822" y="11"/>
                </a:cubicBezTo>
                <a:cubicBezTo>
                  <a:pt x="572" y="94"/>
                  <a:pt x="250" y="499"/>
                  <a:pt x="0" y="856"/>
                </a:cubicBezTo>
                <a:cubicBezTo>
                  <a:pt x="869" y="1558"/>
                  <a:pt x="1596" y="2439"/>
                  <a:pt x="2120" y="3440"/>
                </a:cubicBezTo>
                <a:cubicBezTo>
                  <a:pt x="2512" y="3106"/>
                  <a:pt x="3048" y="2535"/>
                  <a:pt x="2846" y="2011"/>
                </a:cubicBezTo>
                <a:cubicBezTo>
                  <a:pt x="2540" y="1264"/>
                  <a:pt x="1406" y="0"/>
                  <a:pt x="896" y="0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8" name="Google Shape;7058;p37"/>
          <p:cNvSpPr/>
          <p:nvPr/>
        </p:nvSpPr>
        <p:spPr>
          <a:xfrm>
            <a:off x="4307690" y="4463131"/>
            <a:ext cx="59326" cy="58541"/>
          </a:xfrm>
          <a:custGeom>
            <a:rect b="b" l="l" r="r" t="t"/>
            <a:pathLst>
              <a:path extrusionOk="0" h="1716" w="1739">
                <a:moveTo>
                  <a:pt x="976" y="1"/>
                </a:moveTo>
                <a:lnTo>
                  <a:pt x="774" y="25"/>
                </a:lnTo>
                <a:cubicBezTo>
                  <a:pt x="643" y="60"/>
                  <a:pt x="524" y="120"/>
                  <a:pt x="429" y="215"/>
                </a:cubicBezTo>
                <a:lnTo>
                  <a:pt x="262" y="370"/>
                </a:lnTo>
                <a:cubicBezTo>
                  <a:pt x="179" y="441"/>
                  <a:pt x="131" y="525"/>
                  <a:pt x="95" y="620"/>
                </a:cubicBezTo>
                <a:cubicBezTo>
                  <a:pt x="0" y="810"/>
                  <a:pt x="0" y="1037"/>
                  <a:pt x="95" y="1227"/>
                </a:cubicBezTo>
                <a:cubicBezTo>
                  <a:pt x="131" y="1322"/>
                  <a:pt x="179" y="1418"/>
                  <a:pt x="262" y="1489"/>
                </a:cubicBezTo>
                <a:lnTo>
                  <a:pt x="417" y="1608"/>
                </a:lnTo>
                <a:cubicBezTo>
                  <a:pt x="536" y="1680"/>
                  <a:pt x="679" y="1715"/>
                  <a:pt x="822" y="1715"/>
                </a:cubicBezTo>
                <a:lnTo>
                  <a:pt x="1024" y="1692"/>
                </a:lnTo>
                <a:cubicBezTo>
                  <a:pt x="1155" y="1656"/>
                  <a:pt x="1274" y="1584"/>
                  <a:pt x="1369" y="1489"/>
                </a:cubicBezTo>
                <a:lnTo>
                  <a:pt x="1357" y="1477"/>
                </a:lnTo>
                <a:lnTo>
                  <a:pt x="1512" y="1311"/>
                </a:lnTo>
                <a:cubicBezTo>
                  <a:pt x="1643" y="1156"/>
                  <a:pt x="1726" y="965"/>
                  <a:pt x="1738" y="763"/>
                </a:cubicBezTo>
                <a:cubicBezTo>
                  <a:pt x="1726" y="560"/>
                  <a:pt x="1643" y="370"/>
                  <a:pt x="1512" y="215"/>
                </a:cubicBezTo>
                <a:lnTo>
                  <a:pt x="1357" y="96"/>
                </a:lnTo>
                <a:cubicBezTo>
                  <a:pt x="1238" y="37"/>
                  <a:pt x="1107" y="1"/>
                  <a:pt x="976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9" name="Google Shape;7059;p37"/>
          <p:cNvSpPr/>
          <p:nvPr/>
        </p:nvSpPr>
        <p:spPr>
          <a:xfrm>
            <a:off x="4344637" y="5188586"/>
            <a:ext cx="60145" cy="58098"/>
          </a:xfrm>
          <a:custGeom>
            <a:rect b="b" l="l" r="r" t="t"/>
            <a:pathLst>
              <a:path extrusionOk="0" h="1703" w="1763">
                <a:moveTo>
                  <a:pt x="941" y="0"/>
                </a:moveTo>
                <a:lnTo>
                  <a:pt x="739" y="24"/>
                </a:lnTo>
                <a:cubicBezTo>
                  <a:pt x="608" y="60"/>
                  <a:pt x="501" y="131"/>
                  <a:pt x="405" y="227"/>
                </a:cubicBezTo>
                <a:lnTo>
                  <a:pt x="227" y="369"/>
                </a:lnTo>
                <a:cubicBezTo>
                  <a:pt x="155" y="441"/>
                  <a:pt x="96" y="524"/>
                  <a:pt x="72" y="631"/>
                </a:cubicBezTo>
                <a:cubicBezTo>
                  <a:pt x="24" y="715"/>
                  <a:pt x="1" y="822"/>
                  <a:pt x="1" y="929"/>
                </a:cubicBezTo>
                <a:cubicBezTo>
                  <a:pt x="1" y="1024"/>
                  <a:pt x="24" y="1131"/>
                  <a:pt x="72" y="1227"/>
                </a:cubicBezTo>
                <a:cubicBezTo>
                  <a:pt x="96" y="1322"/>
                  <a:pt x="155" y="1405"/>
                  <a:pt x="227" y="1477"/>
                </a:cubicBezTo>
                <a:lnTo>
                  <a:pt x="393" y="1596"/>
                </a:lnTo>
                <a:cubicBezTo>
                  <a:pt x="512" y="1667"/>
                  <a:pt x="643" y="1703"/>
                  <a:pt x="786" y="1703"/>
                </a:cubicBezTo>
                <a:lnTo>
                  <a:pt x="1001" y="1679"/>
                </a:lnTo>
                <a:cubicBezTo>
                  <a:pt x="1127" y="1645"/>
                  <a:pt x="1242" y="1577"/>
                  <a:pt x="1335" y="1488"/>
                </a:cubicBezTo>
                <a:lnTo>
                  <a:pt x="1335" y="1488"/>
                </a:lnTo>
                <a:lnTo>
                  <a:pt x="1334" y="1489"/>
                </a:lnTo>
                <a:lnTo>
                  <a:pt x="1346" y="1477"/>
                </a:lnTo>
                <a:lnTo>
                  <a:pt x="1346" y="1477"/>
                </a:lnTo>
                <a:cubicBezTo>
                  <a:pt x="1342" y="1480"/>
                  <a:pt x="1339" y="1484"/>
                  <a:pt x="1335" y="1488"/>
                </a:cubicBezTo>
                <a:lnTo>
                  <a:pt x="1335" y="1488"/>
                </a:lnTo>
                <a:lnTo>
                  <a:pt x="1477" y="1310"/>
                </a:lnTo>
                <a:cubicBezTo>
                  <a:pt x="1763" y="1000"/>
                  <a:pt x="1763" y="524"/>
                  <a:pt x="1477" y="227"/>
                </a:cubicBezTo>
                <a:lnTo>
                  <a:pt x="1334" y="108"/>
                </a:lnTo>
                <a:cubicBezTo>
                  <a:pt x="1215" y="36"/>
                  <a:pt x="1084" y="0"/>
                  <a:pt x="941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0" name="Google Shape;7060;p37"/>
          <p:cNvSpPr/>
          <p:nvPr/>
        </p:nvSpPr>
        <p:spPr>
          <a:xfrm>
            <a:off x="4624891" y="4321383"/>
            <a:ext cx="60554" cy="58541"/>
          </a:xfrm>
          <a:custGeom>
            <a:rect b="b" l="l" r="r" t="t"/>
            <a:pathLst>
              <a:path extrusionOk="0" h="1716" w="1775">
                <a:moveTo>
                  <a:pt x="1013" y="1"/>
                </a:moveTo>
                <a:lnTo>
                  <a:pt x="810" y="24"/>
                </a:lnTo>
                <a:cubicBezTo>
                  <a:pt x="679" y="60"/>
                  <a:pt x="560" y="132"/>
                  <a:pt x="477" y="227"/>
                </a:cubicBezTo>
                <a:lnTo>
                  <a:pt x="298" y="370"/>
                </a:lnTo>
                <a:cubicBezTo>
                  <a:pt x="1" y="679"/>
                  <a:pt x="1" y="1167"/>
                  <a:pt x="298" y="1489"/>
                </a:cubicBezTo>
                <a:lnTo>
                  <a:pt x="453" y="1608"/>
                </a:lnTo>
                <a:cubicBezTo>
                  <a:pt x="572" y="1679"/>
                  <a:pt x="715" y="1715"/>
                  <a:pt x="858" y="1715"/>
                </a:cubicBezTo>
                <a:lnTo>
                  <a:pt x="1060" y="1691"/>
                </a:lnTo>
                <a:cubicBezTo>
                  <a:pt x="1191" y="1656"/>
                  <a:pt x="1311" y="1584"/>
                  <a:pt x="1418" y="1489"/>
                </a:cubicBezTo>
                <a:lnTo>
                  <a:pt x="1406" y="1489"/>
                </a:lnTo>
                <a:cubicBezTo>
                  <a:pt x="1453" y="1429"/>
                  <a:pt x="1501" y="1370"/>
                  <a:pt x="1549" y="1310"/>
                </a:cubicBezTo>
                <a:cubicBezTo>
                  <a:pt x="1620" y="1239"/>
                  <a:pt x="1680" y="1155"/>
                  <a:pt x="1703" y="1060"/>
                </a:cubicBezTo>
                <a:cubicBezTo>
                  <a:pt x="1751" y="977"/>
                  <a:pt x="1775" y="870"/>
                  <a:pt x="1775" y="763"/>
                </a:cubicBezTo>
                <a:cubicBezTo>
                  <a:pt x="1775" y="667"/>
                  <a:pt x="1751" y="560"/>
                  <a:pt x="1703" y="465"/>
                </a:cubicBezTo>
                <a:cubicBezTo>
                  <a:pt x="1680" y="370"/>
                  <a:pt x="1620" y="286"/>
                  <a:pt x="1549" y="227"/>
                </a:cubicBezTo>
                <a:lnTo>
                  <a:pt x="1394" y="96"/>
                </a:lnTo>
                <a:cubicBezTo>
                  <a:pt x="1287" y="36"/>
                  <a:pt x="1144" y="1"/>
                  <a:pt x="101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1" name="Google Shape;7061;p37"/>
          <p:cNvSpPr/>
          <p:nvPr/>
        </p:nvSpPr>
        <p:spPr>
          <a:xfrm>
            <a:off x="4869018" y="4747888"/>
            <a:ext cx="60554" cy="58507"/>
          </a:xfrm>
          <a:custGeom>
            <a:rect b="b" l="l" r="r" t="t"/>
            <a:pathLst>
              <a:path extrusionOk="0" h="1715" w="1775">
                <a:moveTo>
                  <a:pt x="1013" y="0"/>
                </a:moveTo>
                <a:lnTo>
                  <a:pt x="810" y="24"/>
                </a:lnTo>
                <a:cubicBezTo>
                  <a:pt x="679" y="60"/>
                  <a:pt x="560" y="131"/>
                  <a:pt x="465" y="226"/>
                </a:cubicBezTo>
                <a:lnTo>
                  <a:pt x="298" y="369"/>
                </a:lnTo>
                <a:cubicBezTo>
                  <a:pt x="0" y="679"/>
                  <a:pt x="0" y="1167"/>
                  <a:pt x="298" y="1488"/>
                </a:cubicBezTo>
                <a:lnTo>
                  <a:pt x="453" y="1607"/>
                </a:lnTo>
                <a:cubicBezTo>
                  <a:pt x="572" y="1679"/>
                  <a:pt x="715" y="1715"/>
                  <a:pt x="846" y="1715"/>
                </a:cubicBezTo>
                <a:lnTo>
                  <a:pt x="1060" y="1691"/>
                </a:lnTo>
                <a:cubicBezTo>
                  <a:pt x="1191" y="1655"/>
                  <a:pt x="1310" y="1584"/>
                  <a:pt x="1405" y="1488"/>
                </a:cubicBezTo>
                <a:lnTo>
                  <a:pt x="1394" y="1488"/>
                </a:lnTo>
                <a:cubicBezTo>
                  <a:pt x="1441" y="1429"/>
                  <a:pt x="1489" y="1369"/>
                  <a:pt x="1536" y="1310"/>
                </a:cubicBezTo>
                <a:cubicBezTo>
                  <a:pt x="1620" y="1238"/>
                  <a:pt x="1667" y="1155"/>
                  <a:pt x="1703" y="1060"/>
                </a:cubicBezTo>
                <a:cubicBezTo>
                  <a:pt x="1751" y="976"/>
                  <a:pt x="1775" y="869"/>
                  <a:pt x="1763" y="762"/>
                </a:cubicBezTo>
                <a:cubicBezTo>
                  <a:pt x="1775" y="667"/>
                  <a:pt x="1751" y="560"/>
                  <a:pt x="1703" y="464"/>
                </a:cubicBezTo>
                <a:cubicBezTo>
                  <a:pt x="1667" y="369"/>
                  <a:pt x="1620" y="286"/>
                  <a:pt x="1536" y="226"/>
                </a:cubicBezTo>
                <a:lnTo>
                  <a:pt x="1394" y="95"/>
                </a:lnTo>
                <a:cubicBezTo>
                  <a:pt x="1274" y="36"/>
                  <a:pt x="1143" y="0"/>
                  <a:pt x="101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2" name="Google Shape;7062;p37"/>
          <p:cNvSpPr/>
          <p:nvPr/>
        </p:nvSpPr>
        <p:spPr>
          <a:xfrm>
            <a:off x="3628529" y="4732844"/>
            <a:ext cx="60964" cy="58541"/>
          </a:xfrm>
          <a:custGeom>
            <a:rect b="b" l="l" r="r" t="t"/>
            <a:pathLst>
              <a:path extrusionOk="0" h="1716" w="1787">
                <a:moveTo>
                  <a:pt x="1013" y="1"/>
                </a:moveTo>
                <a:lnTo>
                  <a:pt x="810" y="24"/>
                </a:lnTo>
                <a:cubicBezTo>
                  <a:pt x="679" y="60"/>
                  <a:pt x="560" y="132"/>
                  <a:pt x="465" y="227"/>
                </a:cubicBezTo>
                <a:lnTo>
                  <a:pt x="298" y="370"/>
                </a:lnTo>
                <a:cubicBezTo>
                  <a:pt x="1" y="691"/>
                  <a:pt x="1" y="1179"/>
                  <a:pt x="298" y="1489"/>
                </a:cubicBezTo>
                <a:lnTo>
                  <a:pt x="453" y="1608"/>
                </a:lnTo>
                <a:cubicBezTo>
                  <a:pt x="572" y="1679"/>
                  <a:pt x="715" y="1715"/>
                  <a:pt x="858" y="1715"/>
                </a:cubicBezTo>
                <a:lnTo>
                  <a:pt x="1060" y="1691"/>
                </a:lnTo>
                <a:cubicBezTo>
                  <a:pt x="1191" y="1656"/>
                  <a:pt x="1310" y="1584"/>
                  <a:pt x="1406" y="1489"/>
                </a:cubicBezTo>
                <a:lnTo>
                  <a:pt x="1549" y="1310"/>
                </a:lnTo>
                <a:cubicBezTo>
                  <a:pt x="1620" y="1239"/>
                  <a:pt x="1668" y="1155"/>
                  <a:pt x="1703" y="1060"/>
                </a:cubicBezTo>
                <a:cubicBezTo>
                  <a:pt x="1787" y="882"/>
                  <a:pt x="1787" y="655"/>
                  <a:pt x="1703" y="465"/>
                </a:cubicBezTo>
                <a:cubicBezTo>
                  <a:pt x="1668" y="370"/>
                  <a:pt x="1620" y="286"/>
                  <a:pt x="1549" y="227"/>
                </a:cubicBezTo>
                <a:lnTo>
                  <a:pt x="1394" y="108"/>
                </a:lnTo>
                <a:cubicBezTo>
                  <a:pt x="1275" y="36"/>
                  <a:pt x="1144" y="1"/>
                  <a:pt x="101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3" name="Google Shape;7063;p37"/>
          <p:cNvSpPr/>
          <p:nvPr/>
        </p:nvSpPr>
        <p:spPr>
          <a:xfrm>
            <a:off x="5557902" y="5057789"/>
            <a:ext cx="61373" cy="58541"/>
          </a:xfrm>
          <a:custGeom>
            <a:rect b="b" l="l" r="r" t="t"/>
            <a:pathLst>
              <a:path extrusionOk="0" h="1716" w="1799">
                <a:moveTo>
                  <a:pt x="1013" y="1"/>
                </a:moveTo>
                <a:lnTo>
                  <a:pt x="810" y="24"/>
                </a:lnTo>
                <a:cubicBezTo>
                  <a:pt x="691" y="60"/>
                  <a:pt x="572" y="132"/>
                  <a:pt x="477" y="227"/>
                </a:cubicBezTo>
                <a:lnTo>
                  <a:pt x="298" y="370"/>
                </a:lnTo>
                <a:cubicBezTo>
                  <a:pt x="0" y="691"/>
                  <a:pt x="0" y="1179"/>
                  <a:pt x="298" y="1489"/>
                </a:cubicBezTo>
                <a:lnTo>
                  <a:pt x="465" y="1608"/>
                </a:lnTo>
                <a:cubicBezTo>
                  <a:pt x="584" y="1679"/>
                  <a:pt x="715" y="1715"/>
                  <a:pt x="858" y="1715"/>
                </a:cubicBezTo>
                <a:lnTo>
                  <a:pt x="1072" y="1691"/>
                </a:lnTo>
                <a:cubicBezTo>
                  <a:pt x="1203" y="1656"/>
                  <a:pt x="1322" y="1584"/>
                  <a:pt x="1417" y="1489"/>
                </a:cubicBezTo>
                <a:lnTo>
                  <a:pt x="1405" y="1489"/>
                </a:lnTo>
                <a:lnTo>
                  <a:pt x="1548" y="1310"/>
                </a:lnTo>
                <a:cubicBezTo>
                  <a:pt x="1620" y="1239"/>
                  <a:pt x="1679" y="1155"/>
                  <a:pt x="1703" y="1060"/>
                </a:cubicBezTo>
                <a:cubicBezTo>
                  <a:pt x="1798" y="882"/>
                  <a:pt x="1798" y="655"/>
                  <a:pt x="1703" y="465"/>
                </a:cubicBezTo>
                <a:cubicBezTo>
                  <a:pt x="1679" y="370"/>
                  <a:pt x="1620" y="286"/>
                  <a:pt x="1548" y="227"/>
                </a:cubicBezTo>
                <a:lnTo>
                  <a:pt x="1405" y="108"/>
                </a:lnTo>
                <a:cubicBezTo>
                  <a:pt x="1286" y="36"/>
                  <a:pt x="1155" y="1"/>
                  <a:pt x="101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4" name="Google Shape;7064;p37"/>
          <p:cNvSpPr/>
          <p:nvPr/>
        </p:nvSpPr>
        <p:spPr>
          <a:xfrm>
            <a:off x="6274010" y="5229183"/>
            <a:ext cx="60554" cy="58132"/>
          </a:xfrm>
          <a:custGeom>
            <a:rect b="b" l="l" r="r" t="t"/>
            <a:pathLst>
              <a:path extrusionOk="0" h="1704" w="1775">
                <a:moveTo>
                  <a:pt x="953" y="1"/>
                </a:moveTo>
                <a:lnTo>
                  <a:pt x="750" y="25"/>
                </a:lnTo>
                <a:cubicBezTo>
                  <a:pt x="619" y="61"/>
                  <a:pt x="500" y="132"/>
                  <a:pt x="405" y="227"/>
                </a:cubicBezTo>
                <a:lnTo>
                  <a:pt x="238" y="370"/>
                </a:lnTo>
                <a:cubicBezTo>
                  <a:pt x="167" y="442"/>
                  <a:pt x="107" y="525"/>
                  <a:pt x="72" y="632"/>
                </a:cubicBezTo>
                <a:cubicBezTo>
                  <a:pt x="24" y="715"/>
                  <a:pt x="0" y="823"/>
                  <a:pt x="12" y="930"/>
                </a:cubicBezTo>
                <a:cubicBezTo>
                  <a:pt x="0" y="1025"/>
                  <a:pt x="24" y="1132"/>
                  <a:pt x="72" y="1227"/>
                </a:cubicBezTo>
                <a:cubicBezTo>
                  <a:pt x="107" y="1323"/>
                  <a:pt x="167" y="1406"/>
                  <a:pt x="238" y="1477"/>
                </a:cubicBezTo>
                <a:lnTo>
                  <a:pt x="393" y="1596"/>
                </a:lnTo>
                <a:cubicBezTo>
                  <a:pt x="512" y="1668"/>
                  <a:pt x="655" y="1704"/>
                  <a:pt x="798" y="1704"/>
                </a:cubicBezTo>
                <a:lnTo>
                  <a:pt x="1000" y="1680"/>
                </a:lnTo>
                <a:cubicBezTo>
                  <a:pt x="1131" y="1644"/>
                  <a:pt x="1250" y="1573"/>
                  <a:pt x="1358" y="1477"/>
                </a:cubicBezTo>
                <a:lnTo>
                  <a:pt x="1358" y="1477"/>
                </a:lnTo>
                <a:lnTo>
                  <a:pt x="1334" y="1489"/>
                </a:lnTo>
                <a:lnTo>
                  <a:pt x="1488" y="1311"/>
                </a:lnTo>
                <a:cubicBezTo>
                  <a:pt x="1774" y="1001"/>
                  <a:pt x="1774" y="525"/>
                  <a:pt x="1488" y="227"/>
                </a:cubicBezTo>
                <a:lnTo>
                  <a:pt x="1334" y="108"/>
                </a:lnTo>
                <a:cubicBezTo>
                  <a:pt x="1227" y="37"/>
                  <a:pt x="1084" y="1"/>
                  <a:pt x="95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5" name="Google Shape;7065;p37"/>
          <p:cNvSpPr/>
          <p:nvPr/>
        </p:nvSpPr>
        <p:spPr>
          <a:xfrm>
            <a:off x="5895436" y="4942446"/>
            <a:ext cx="58917" cy="58917"/>
          </a:xfrm>
          <a:custGeom>
            <a:rect b="b" l="l" r="r" t="t"/>
            <a:pathLst>
              <a:path extrusionOk="0" h="1727" w="1727">
                <a:moveTo>
                  <a:pt x="941" y="0"/>
                </a:moveTo>
                <a:lnTo>
                  <a:pt x="739" y="36"/>
                </a:lnTo>
                <a:cubicBezTo>
                  <a:pt x="620" y="60"/>
                  <a:pt x="501" y="131"/>
                  <a:pt x="405" y="226"/>
                </a:cubicBezTo>
                <a:lnTo>
                  <a:pt x="239" y="381"/>
                </a:lnTo>
                <a:cubicBezTo>
                  <a:pt x="96" y="524"/>
                  <a:pt x="12" y="726"/>
                  <a:pt x="1" y="929"/>
                </a:cubicBezTo>
                <a:cubicBezTo>
                  <a:pt x="12" y="1143"/>
                  <a:pt x="96" y="1334"/>
                  <a:pt x="239" y="1488"/>
                </a:cubicBezTo>
                <a:lnTo>
                  <a:pt x="393" y="1619"/>
                </a:lnTo>
                <a:cubicBezTo>
                  <a:pt x="513" y="1679"/>
                  <a:pt x="655" y="1727"/>
                  <a:pt x="786" y="1727"/>
                </a:cubicBezTo>
                <a:lnTo>
                  <a:pt x="1001" y="1691"/>
                </a:lnTo>
                <a:cubicBezTo>
                  <a:pt x="1132" y="1655"/>
                  <a:pt x="1251" y="1584"/>
                  <a:pt x="1346" y="1488"/>
                </a:cubicBezTo>
                <a:lnTo>
                  <a:pt x="1477" y="1310"/>
                </a:lnTo>
                <a:cubicBezTo>
                  <a:pt x="1560" y="1250"/>
                  <a:pt x="1608" y="1167"/>
                  <a:pt x="1644" y="1072"/>
                </a:cubicBezTo>
                <a:cubicBezTo>
                  <a:pt x="1727" y="881"/>
                  <a:pt x="1727" y="667"/>
                  <a:pt x="1644" y="476"/>
                </a:cubicBezTo>
                <a:cubicBezTo>
                  <a:pt x="1608" y="381"/>
                  <a:pt x="1560" y="298"/>
                  <a:pt x="1477" y="226"/>
                </a:cubicBezTo>
                <a:lnTo>
                  <a:pt x="1334" y="107"/>
                </a:lnTo>
                <a:cubicBezTo>
                  <a:pt x="1215" y="36"/>
                  <a:pt x="1084" y="0"/>
                  <a:pt x="941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6" name="Google Shape;7066;p37"/>
          <p:cNvSpPr/>
          <p:nvPr/>
        </p:nvSpPr>
        <p:spPr>
          <a:xfrm>
            <a:off x="5707770" y="4429425"/>
            <a:ext cx="60554" cy="58541"/>
          </a:xfrm>
          <a:custGeom>
            <a:rect b="b" l="l" r="r" t="t"/>
            <a:pathLst>
              <a:path extrusionOk="0" h="1716" w="1775">
                <a:moveTo>
                  <a:pt x="1013" y="1"/>
                </a:moveTo>
                <a:lnTo>
                  <a:pt x="811" y="24"/>
                </a:lnTo>
                <a:cubicBezTo>
                  <a:pt x="680" y="60"/>
                  <a:pt x="560" y="132"/>
                  <a:pt x="477" y="227"/>
                </a:cubicBezTo>
                <a:lnTo>
                  <a:pt x="299" y="370"/>
                </a:lnTo>
                <a:cubicBezTo>
                  <a:pt x="1" y="691"/>
                  <a:pt x="1" y="1179"/>
                  <a:pt x="299" y="1489"/>
                </a:cubicBezTo>
                <a:lnTo>
                  <a:pt x="465" y="1608"/>
                </a:lnTo>
                <a:cubicBezTo>
                  <a:pt x="584" y="1679"/>
                  <a:pt x="715" y="1715"/>
                  <a:pt x="858" y="1715"/>
                </a:cubicBezTo>
                <a:lnTo>
                  <a:pt x="1061" y="1691"/>
                </a:lnTo>
                <a:cubicBezTo>
                  <a:pt x="1192" y="1656"/>
                  <a:pt x="1322" y="1584"/>
                  <a:pt x="1418" y="1489"/>
                </a:cubicBezTo>
                <a:lnTo>
                  <a:pt x="1406" y="1489"/>
                </a:lnTo>
                <a:cubicBezTo>
                  <a:pt x="1453" y="1429"/>
                  <a:pt x="1501" y="1370"/>
                  <a:pt x="1549" y="1310"/>
                </a:cubicBezTo>
                <a:cubicBezTo>
                  <a:pt x="1620" y="1251"/>
                  <a:pt x="1680" y="1156"/>
                  <a:pt x="1703" y="1072"/>
                </a:cubicBezTo>
                <a:cubicBezTo>
                  <a:pt x="1751" y="977"/>
                  <a:pt x="1775" y="870"/>
                  <a:pt x="1775" y="775"/>
                </a:cubicBezTo>
                <a:cubicBezTo>
                  <a:pt x="1775" y="667"/>
                  <a:pt x="1751" y="560"/>
                  <a:pt x="1703" y="477"/>
                </a:cubicBezTo>
                <a:cubicBezTo>
                  <a:pt x="1680" y="382"/>
                  <a:pt x="1620" y="286"/>
                  <a:pt x="1549" y="227"/>
                </a:cubicBezTo>
                <a:lnTo>
                  <a:pt x="1406" y="108"/>
                </a:lnTo>
                <a:cubicBezTo>
                  <a:pt x="1287" y="36"/>
                  <a:pt x="1144" y="1"/>
                  <a:pt x="101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7" name="Google Shape;7067;p37"/>
          <p:cNvSpPr/>
          <p:nvPr/>
        </p:nvSpPr>
        <p:spPr>
          <a:xfrm>
            <a:off x="7237452" y="4453408"/>
            <a:ext cx="61373" cy="58507"/>
          </a:xfrm>
          <a:custGeom>
            <a:rect b="b" l="l" r="r" t="t"/>
            <a:pathLst>
              <a:path extrusionOk="0" h="1715" w="1799">
                <a:moveTo>
                  <a:pt x="1013" y="0"/>
                </a:moveTo>
                <a:lnTo>
                  <a:pt x="810" y="24"/>
                </a:lnTo>
                <a:cubicBezTo>
                  <a:pt x="679" y="60"/>
                  <a:pt x="572" y="131"/>
                  <a:pt x="477" y="226"/>
                </a:cubicBezTo>
                <a:lnTo>
                  <a:pt x="298" y="369"/>
                </a:lnTo>
                <a:cubicBezTo>
                  <a:pt x="1" y="679"/>
                  <a:pt x="1" y="1167"/>
                  <a:pt x="298" y="1488"/>
                </a:cubicBezTo>
                <a:lnTo>
                  <a:pt x="465" y="1607"/>
                </a:lnTo>
                <a:cubicBezTo>
                  <a:pt x="584" y="1679"/>
                  <a:pt x="715" y="1715"/>
                  <a:pt x="858" y="1715"/>
                </a:cubicBezTo>
                <a:lnTo>
                  <a:pt x="1072" y="1691"/>
                </a:lnTo>
                <a:cubicBezTo>
                  <a:pt x="1203" y="1655"/>
                  <a:pt x="1322" y="1584"/>
                  <a:pt x="1418" y="1488"/>
                </a:cubicBezTo>
                <a:lnTo>
                  <a:pt x="1406" y="1488"/>
                </a:lnTo>
                <a:lnTo>
                  <a:pt x="1549" y="1310"/>
                </a:lnTo>
                <a:cubicBezTo>
                  <a:pt x="1620" y="1238"/>
                  <a:pt x="1680" y="1155"/>
                  <a:pt x="1715" y="1060"/>
                </a:cubicBezTo>
                <a:cubicBezTo>
                  <a:pt x="1799" y="869"/>
                  <a:pt x="1799" y="655"/>
                  <a:pt x="1715" y="464"/>
                </a:cubicBezTo>
                <a:cubicBezTo>
                  <a:pt x="1680" y="369"/>
                  <a:pt x="1620" y="286"/>
                  <a:pt x="1549" y="226"/>
                </a:cubicBezTo>
                <a:lnTo>
                  <a:pt x="1406" y="95"/>
                </a:lnTo>
                <a:cubicBezTo>
                  <a:pt x="1287" y="36"/>
                  <a:pt x="1156" y="0"/>
                  <a:pt x="101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8" name="Google Shape;7068;p37"/>
          <p:cNvSpPr/>
          <p:nvPr/>
        </p:nvSpPr>
        <p:spPr>
          <a:xfrm>
            <a:off x="6955560" y="4745432"/>
            <a:ext cx="60554" cy="58541"/>
          </a:xfrm>
          <a:custGeom>
            <a:rect b="b" l="l" r="r" t="t"/>
            <a:pathLst>
              <a:path extrusionOk="0" h="1716" w="1775">
                <a:moveTo>
                  <a:pt x="1001" y="1"/>
                </a:moveTo>
                <a:lnTo>
                  <a:pt x="799" y="24"/>
                </a:lnTo>
                <a:cubicBezTo>
                  <a:pt x="680" y="60"/>
                  <a:pt x="560" y="132"/>
                  <a:pt x="465" y="227"/>
                </a:cubicBezTo>
                <a:lnTo>
                  <a:pt x="287" y="370"/>
                </a:lnTo>
                <a:cubicBezTo>
                  <a:pt x="1" y="679"/>
                  <a:pt x="1" y="1179"/>
                  <a:pt x="287" y="1489"/>
                </a:cubicBezTo>
                <a:lnTo>
                  <a:pt x="453" y="1608"/>
                </a:lnTo>
                <a:cubicBezTo>
                  <a:pt x="572" y="1679"/>
                  <a:pt x="703" y="1715"/>
                  <a:pt x="846" y="1715"/>
                </a:cubicBezTo>
                <a:lnTo>
                  <a:pt x="1061" y="1691"/>
                </a:lnTo>
                <a:cubicBezTo>
                  <a:pt x="1192" y="1656"/>
                  <a:pt x="1311" y="1584"/>
                  <a:pt x="1406" y="1489"/>
                </a:cubicBezTo>
                <a:lnTo>
                  <a:pt x="1394" y="1477"/>
                </a:lnTo>
                <a:lnTo>
                  <a:pt x="1537" y="1310"/>
                </a:lnTo>
                <a:cubicBezTo>
                  <a:pt x="1608" y="1239"/>
                  <a:pt x="1668" y="1156"/>
                  <a:pt x="1703" y="1060"/>
                </a:cubicBezTo>
                <a:cubicBezTo>
                  <a:pt x="1751" y="965"/>
                  <a:pt x="1775" y="870"/>
                  <a:pt x="1763" y="763"/>
                </a:cubicBezTo>
                <a:cubicBezTo>
                  <a:pt x="1751" y="560"/>
                  <a:pt x="1680" y="370"/>
                  <a:pt x="1537" y="227"/>
                </a:cubicBezTo>
                <a:lnTo>
                  <a:pt x="1394" y="108"/>
                </a:lnTo>
                <a:cubicBezTo>
                  <a:pt x="1275" y="36"/>
                  <a:pt x="1144" y="1"/>
                  <a:pt x="1001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9" name="Google Shape;7069;p37"/>
          <p:cNvSpPr/>
          <p:nvPr/>
        </p:nvSpPr>
        <p:spPr>
          <a:xfrm>
            <a:off x="8173704" y="4362832"/>
            <a:ext cx="59735" cy="58507"/>
          </a:xfrm>
          <a:custGeom>
            <a:rect b="b" l="l" r="r" t="t"/>
            <a:pathLst>
              <a:path extrusionOk="0" h="1715" w="1751">
                <a:moveTo>
                  <a:pt x="965" y="0"/>
                </a:moveTo>
                <a:lnTo>
                  <a:pt x="763" y="24"/>
                </a:lnTo>
                <a:cubicBezTo>
                  <a:pt x="632" y="60"/>
                  <a:pt x="513" y="131"/>
                  <a:pt x="429" y="226"/>
                </a:cubicBezTo>
                <a:lnTo>
                  <a:pt x="251" y="369"/>
                </a:lnTo>
                <a:cubicBezTo>
                  <a:pt x="179" y="441"/>
                  <a:pt x="120" y="524"/>
                  <a:pt x="84" y="619"/>
                </a:cubicBezTo>
                <a:cubicBezTo>
                  <a:pt x="1" y="810"/>
                  <a:pt x="1" y="1036"/>
                  <a:pt x="84" y="1226"/>
                </a:cubicBezTo>
                <a:cubicBezTo>
                  <a:pt x="120" y="1322"/>
                  <a:pt x="179" y="1417"/>
                  <a:pt x="251" y="1488"/>
                </a:cubicBezTo>
                <a:lnTo>
                  <a:pt x="406" y="1607"/>
                </a:lnTo>
                <a:cubicBezTo>
                  <a:pt x="525" y="1679"/>
                  <a:pt x="667" y="1715"/>
                  <a:pt x="810" y="1715"/>
                </a:cubicBezTo>
                <a:lnTo>
                  <a:pt x="1013" y="1691"/>
                </a:lnTo>
                <a:cubicBezTo>
                  <a:pt x="1144" y="1655"/>
                  <a:pt x="1263" y="1584"/>
                  <a:pt x="1370" y="1488"/>
                </a:cubicBezTo>
                <a:lnTo>
                  <a:pt x="1346" y="1488"/>
                </a:lnTo>
                <a:lnTo>
                  <a:pt x="1501" y="1310"/>
                </a:lnTo>
                <a:cubicBezTo>
                  <a:pt x="1572" y="1250"/>
                  <a:pt x="1632" y="1167"/>
                  <a:pt x="1656" y="1072"/>
                </a:cubicBezTo>
                <a:cubicBezTo>
                  <a:pt x="1751" y="881"/>
                  <a:pt x="1751" y="655"/>
                  <a:pt x="1656" y="476"/>
                </a:cubicBezTo>
                <a:cubicBezTo>
                  <a:pt x="1632" y="381"/>
                  <a:pt x="1572" y="298"/>
                  <a:pt x="1501" y="226"/>
                </a:cubicBezTo>
                <a:lnTo>
                  <a:pt x="1346" y="107"/>
                </a:lnTo>
                <a:cubicBezTo>
                  <a:pt x="1239" y="36"/>
                  <a:pt x="1096" y="0"/>
                  <a:pt x="96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0" name="Google Shape;7070;p37"/>
          <p:cNvSpPr/>
          <p:nvPr/>
        </p:nvSpPr>
        <p:spPr>
          <a:xfrm>
            <a:off x="5636708" y="5175486"/>
            <a:ext cx="313176" cy="408118"/>
          </a:xfrm>
          <a:custGeom>
            <a:rect b="b" l="l" r="r" t="t"/>
            <a:pathLst>
              <a:path extrusionOk="0" h="11963" w="9180">
                <a:moveTo>
                  <a:pt x="7627" y="1"/>
                </a:moveTo>
                <a:cubicBezTo>
                  <a:pt x="7141" y="1"/>
                  <a:pt x="6720" y="344"/>
                  <a:pt x="6346" y="611"/>
                </a:cubicBezTo>
                <a:cubicBezTo>
                  <a:pt x="5668" y="1075"/>
                  <a:pt x="4965" y="1492"/>
                  <a:pt x="4287" y="1956"/>
                </a:cubicBezTo>
                <a:cubicBezTo>
                  <a:pt x="3108" y="2742"/>
                  <a:pt x="2001" y="3682"/>
                  <a:pt x="1262" y="4933"/>
                </a:cubicBezTo>
                <a:cubicBezTo>
                  <a:pt x="0" y="7052"/>
                  <a:pt x="262" y="10016"/>
                  <a:pt x="2608" y="11267"/>
                </a:cubicBezTo>
                <a:cubicBezTo>
                  <a:pt x="2703" y="10790"/>
                  <a:pt x="2810" y="10338"/>
                  <a:pt x="2929" y="9886"/>
                </a:cubicBezTo>
                <a:cubicBezTo>
                  <a:pt x="2584" y="9469"/>
                  <a:pt x="2262" y="9028"/>
                  <a:pt x="1989" y="8552"/>
                </a:cubicBezTo>
                <a:cubicBezTo>
                  <a:pt x="1667" y="8040"/>
                  <a:pt x="1203" y="7433"/>
                  <a:pt x="1286" y="6814"/>
                </a:cubicBezTo>
                <a:cubicBezTo>
                  <a:pt x="1303" y="6690"/>
                  <a:pt x="1411" y="6606"/>
                  <a:pt x="1523" y="6606"/>
                </a:cubicBezTo>
                <a:cubicBezTo>
                  <a:pt x="1573" y="6606"/>
                  <a:pt x="1623" y="6622"/>
                  <a:pt x="1667" y="6659"/>
                </a:cubicBezTo>
                <a:cubicBezTo>
                  <a:pt x="2203" y="7016"/>
                  <a:pt x="2382" y="7814"/>
                  <a:pt x="2715" y="8350"/>
                </a:cubicBezTo>
                <a:cubicBezTo>
                  <a:pt x="2858" y="8576"/>
                  <a:pt x="3013" y="8802"/>
                  <a:pt x="3167" y="9028"/>
                </a:cubicBezTo>
                <a:cubicBezTo>
                  <a:pt x="3191" y="8945"/>
                  <a:pt x="3215" y="8862"/>
                  <a:pt x="3239" y="8790"/>
                </a:cubicBezTo>
                <a:cubicBezTo>
                  <a:pt x="3417" y="8171"/>
                  <a:pt x="3632" y="7552"/>
                  <a:pt x="3858" y="6957"/>
                </a:cubicBezTo>
                <a:cubicBezTo>
                  <a:pt x="3525" y="6718"/>
                  <a:pt x="3239" y="6421"/>
                  <a:pt x="3001" y="6087"/>
                </a:cubicBezTo>
                <a:cubicBezTo>
                  <a:pt x="2703" y="5695"/>
                  <a:pt x="2262" y="5075"/>
                  <a:pt x="2513" y="4575"/>
                </a:cubicBezTo>
                <a:cubicBezTo>
                  <a:pt x="2559" y="4483"/>
                  <a:pt x="2649" y="4431"/>
                  <a:pt x="2740" y="4431"/>
                </a:cubicBezTo>
                <a:cubicBezTo>
                  <a:pt x="2790" y="4431"/>
                  <a:pt x="2839" y="4446"/>
                  <a:pt x="2882" y="4480"/>
                </a:cubicBezTo>
                <a:cubicBezTo>
                  <a:pt x="3263" y="4730"/>
                  <a:pt x="3298" y="5254"/>
                  <a:pt x="3525" y="5635"/>
                </a:cubicBezTo>
                <a:cubicBezTo>
                  <a:pt x="3679" y="5897"/>
                  <a:pt x="3882" y="6147"/>
                  <a:pt x="4108" y="6361"/>
                </a:cubicBezTo>
                <a:cubicBezTo>
                  <a:pt x="4310" y="5849"/>
                  <a:pt x="4537" y="5337"/>
                  <a:pt x="4787" y="4849"/>
                </a:cubicBezTo>
                <a:cubicBezTo>
                  <a:pt x="4846" y="4718"/>
                  <a:pt x="4918" y="4575"/>
                  <a:pt x="4989" y="4432"/>
                </a:cubicBezTo>
                <a:cubicBezTo>
                  <a:pt x="4870" y="4254"/>
                  <a:pt x="4775" y="4063"/>
                  <a:pt x="4703" y="3861"/>
                </a:cubicBezTo>
                <a:cubicBezTo>
                  <a:pt x="4572" y="3540"/>
                  <a:pt x="4370" y="3075"/>
                  <a:pt x="4620" y="2778"/>
                </a:cubicBezTo>
                <a:cubicBezTo>
                  <a:pt x="4668" y="2722"/>
                  <a:pt x="4737" y="2691"/>
                  <a:pt x="4805" y="2691"/>
                </a:cubicBezTo>
                <a:cubicBezTo>
                  <a:pt x="4853" y="2691"/>
                  <a:pt x="4902" y="2707"/>
                  <a:pt x="4941" y="2742"/>
                </a:cubicBezTo>
                <a:cubicBezTo>
                  <a:pt x="5215" y="2920"/>
                  <a:pt x="5203" y="3325"/>
                  <a:pt x="5322" y="3611"/>
                </a:cubicBezTo>
                <a:cubicBezTo>
                  <a:pt x="5334" y="3635"/>
                  <a:pt x="5346" y="3659"/>
                  <a:pt x="5358" y="3694"/>
                </a:cubicBezTo>
                <a:cubicBezTo>
                  <a:pt x="5811" y="2813"/>
                  <a:pt x="6346" y="1908"/>
                  <a:pt x="7061" y="1373"/>
                </a:cubicBezTo>
                <a:cubicBezTo>
                  <a:pt x="7133" y="1317"/>
                  <a:pt x="7210" y="1292"/>
                  <a:pt x="7283" y="1292"/>
                </a:cubicBezTo>
                <a:cubicBezTo>
                  <a:pt x="7522" y="1292"/>
                  <a:pt x="7723" y="1552"/>
                  <a:pt x="7632" y="1825"/>
                </a:cubicBezTo>
                <a:cubicBezTo>
                  <a:pt x="7442" y="2432"/>
                  <a:pt x="7073" y="3004"/>
                  <a:pt x="6692" y="3575"/>
                </a:cubicBezTo>
                <a:cubicBezTo>
                  <a:pt x="6882" y="3432"/>
                  <a:pt x="7108" y="3337"/>
                  <a:pt x="7346" y="3301"/>
                </a:cubicBezTo>
                <a:cubicBezTo>
                  <a:pt x="7357" y="3300"/>
                  <a:pt x="7367" y="3299"/>
                  <a:pt x="7378" y="3299"/>
                </a:cubicBezTo>
                <a:cubicBezTo>
                  <a:pt x="7504" y="3299"/>
                  <a:pt x="7593" y="3431"/>
                  <a:pt x="7549" y="3563"/>
                </a:cubicBezTo>
                <a:cubicBezTo>
                  <a:pt x="7394" y="3921"/>
                  <a:pt x="7061" y="4159"/>
                  <a:pt x="6751" y="4385"/>
                </a:cubicBezTo>
                <a:lnTo>
                  <a:pt x="5751" y="5111"/>
                </a:lnTo>
                <a:cubicBezTo>
                  <a:pt x="5537" y="5540"/>
                  <a:pt x="5334" y="5956"/>
                  <a:pt x="5144" y="6397"/>
                </a:cubicBezTo>
                <a:cubicBezTo>
                  <a:pt x="5834" y="5837"/>
                  <a:pt x="6561" y="5302"/>
                  <a:pt x="7346" y="5075"/>
                </a:cubicBezTo>
                <a:cubicBezTo>
                  <a:pt x="7364" y="5068"/>
                  <a:pt x="7381" y="5065"/>
                  <a:pt x="7397" y="5065"/>
                </a:cubicBezTo>
                <a:cubicBezTo>
                  <a:pt x="7490" y="5065"/>
                  <a:pt x="7550" y="5173"/>
                  <a:pt x="7489" y="5254"/>
                </a:cubicBezTo>
                <a:cubicBezTo>
                  <a:pt x="6846" y="6171"/>
                  <a:pt x="5727" y="6790"/>
                  <a:pt x="4739" y="7385"/>
                </a:cubicBezTo>
                <a:cubicBezTo>
                  <a:pt x="4608" y="7719"/>
                  <a:pt x="4477" y="8064"/>
                  <a:pt x="4358" y="8421"/>
                </a:cubicBezTo>
                <a:cubicBezTo>
                  <a:pt x="4179" y="8945"/>
                  <a:pt x="4037" y="9481"/>
                  <a:pt x="3882" y="10016"/>
                </a:cubicBezTo>
                <a:cubicBezTo>
                  <a:pt x="4346" y="9469"/>
                  <a:pt x="4846" y="8957"/>
                  <a:pt x="5382" y="8481"/>
                </a:cubicBezTo>
                <a:cubicBezTo>
                  <a:pt x="6096" y="7873"/>
                  <a:pt x="7120" y="6945"/>
                  <a:pt x="8108" y="6945"/>
                </a:cubicBezTo>
                <a:cubicBezTo>
                  <a:pt x="8113" y="6944"/>
                  <a:pt x="8118" y="6944"/>
                  <a:pt x="8123" y="6944"/>
                </a:cubicBezTo>
                <a:cubicBezTo>
                  <a:pt x="8258" y="6944"/>
                  <a:pt x="8344" y="7104"/>
                  <a:pt x="8263" y="7219"/>
                </a:cubicBezTo>
                <a:cubicBezTo>
                  <a:pt x="7799" y="8016"/>
                  <a:pt x="6739" y="8504"/>
                  <a:pt x="6049" y="9088"/>
                </a:cubicBezTo>
                <a:cubicBezTo>
                  <a:pt x="5168" y="9814"/>
                  <a:pt x="4358" y="10612"/>
                  <a:pt x="3620" y="11481"/>
                </a:cubicBezTo>
                <a:cubicBezTo>
                  <a:pt x="3596" y="11517"/>
                  <a:pt x="3560" y="11540"/>
                  <a:pt x="3525" y="11552"/>
                </a:cubicBezTo>
                <a:lnTo>
                  <a:pt x="3525" y="11576"/>
                </a:lnTo>
                <a:lnTo>
                  <a:pt x="3679" y="11600"/>
                </a:lnTo>
                <a:cubicBezTo>
                  <a:pt x="3715" y="11743"/>
                  <a:pt x="3834" y="11850"/>
                  <a:pt x="3977" y="11886"/>
                </a:cubicBezTo>
                <a:cubicBezTo>
                  <a:pt x="4208" y="11938"/>
                  <a:pt x="4436" y="11962"/>
                  <a:pt x="4661" y="11962"/>
                </a:cubicBezTo>
                <a:cubicBezTo>
                  <a:pt x="6915" y="11962"/>
                  <a:pt x="8783" y="9492"/>
                  <a:pt x="8859" y="7338"/>
                </a:cubicBezTo>
                <a:cubicBezTo>
                  <a:pt x="8906" y="5921"/>
                  <a:pt x="8204" y="4599"/>
                  <a:pt x="8239" y="3194"/>
                </a:cubicBezTo>
                <a:cubicBezTo>
                  <a:pt x="8275" y="2325"/>
                  <a:pt x="9180" y="289"/>
                  <a:pt x="7799" y="15"/>
                </a:cubicBezTo>
                <a:cubicBezTo>
                  <a:pt x="7741" y="5"/>
                  <a:pt x="7683" y="1"/>
                  <a:pt x="7627" y="1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1" name="Google Shape;7071;p37"/>
          <p:cNvSpPr/>
          <p:nvPr/>
        </p:nvSpPr>
        <p:spPr>
          <a:xfrm>
            <a:off x="5678124" y="5219187"/>
            <a:ext cx="243649" cy="515580"/>
          </a:xfrm>
          <a:custGeom>
            <a:rect b="b" l="l" r="r" t="t"/>
            <a:pathLst>
              <a:path extrusionOk="0" h="15113" w="7142">
                <a:moveTo>
                  <a:pt x="6078" y="1"/>
                </a:moveTo>
                <a:cubicBezTo>
                  <a:pt x="6006" y="1"/>
                  <a:pt x="5930" y="25"/>
                  <a:pt x="5859" y="80"/>
                </a:cubicBezTo>
                <a:cubicBezTo>
                  <a:pt x="5144" y="604"/>
                  <a:pt x="4608" y="1508"/>
                  <a:pt x="4156" y="2389"/>
                </a:cubicBezTo>
                <a:cubicBezTo>
                  <a:pt x="4144" y="2366"/>
                  <a:pt x="4132" y="2342"/>
                  <a:pt x="4120" y="2318"/>
                </a:cubicBezTo>
                <a:cubicBezTo>
                  <a:pt x="4013" y="2020"/>
                  <a:pt x="4025" y="1627"/>
                  <a:pt x="3751" y="1437"/>
                </a:cubicBezTo>
                <a:cubicBezTo>
                  <a:pt x="3707" y="1407"/>
                  <a:pt x="3656" y="1392"/>
                  <a:pt x="3606" y="1392"/>
                </a:cubicBezTo>
                <a:cubicBezTo>
                  <a:pt x="3535" y="1392"/>
                  <a:pt x="3466" y="1422"/>
                  <a:pt x="3418" y="1485"/>
                </a:cubicBezTo>
                <a:cubicBezTo>
                  <a:pt x="3168" y="1782"/>
                  <a:pt x="3382" y="2235"/>
                  <a:pt x="3501" y="2556"/>
                </a:cubicBezTo>
                <a:cubicBezTo>
                  <a:pt x="3573" y="2759"/>
                  <a:pt x="3668" y="2949"/>
                  <a:pt x="3787" y="3140"/>
                </a:cubicBezTo>
                <a:cubicBezTo>
                  <a:pt x="3715" y="3282"/>
                  <a:pt x="3656" y="3413"/>
                  <a:pt x="3585" y="3544"/>
                </a:cubicBezTo>
                <a:cubicBezTo>
                  <a:pt x="3334" y="4044"/>
                  <a:pt x="3120" y="4545"/>
                  <a:pt x="2906" y="5056"/>
                </a:cubicBezTo>
                <a:cubicBezTo>
                  <a:pt x="2680" y="4842"/>
                  <a:pt x="2477" y="4604"/>
                  <a:pt x="2322" y="4330"/>
                </a:cubicBezTo>
                <a:cubicBezTo>
                  <a:pt x="2096" y="3949"/>
                  <a:pt x="2061" y="3425"/>
                  <a:pt x="1691" y="3187"/>
                </a:cubicBezTo>
                <a:cubicBezTo>
                  <a:pt x="1645" y="3153"/>
                  <a:pt x="1593" y="3138"/>
                  <a:pt x="1541" y="3138"/>
                </a:cubicBezTo>
                <a:cubicBezTo>
                  <a:pt x="1447" y="3138"/>
                  <a:pt x="1357" y="3190"/>
                  <a:pt x="1310" y="3282"/>
                </a:cubicBezTo>
                <a:cubicBezTo>
                  <a:pt x="1048" y="3783"/>
                  <a:pt x="1501" y="4390"/>
                  <a:pt x="1799" y="4795"/>
                </a:cubicBezTo>
                <a:cubicBezTo>
                  <a:pt x="2037" y="5128"/>
                  <a:pt x="2334" y="5426"/>
                  <a:pt x="2656" y="5664"/>
                </a:cubicBezTo>
                <a:cubicBezTo>
                  <a:pt x="2430" y="6259"/>
                  <a:pt x="2227" y="6866"/>
                  <a:pt x="2049" y="7485"/>
                </a:cubicBezTo>
                <a:cubicBezTo>
                  <a:pt x="2013" y="7569"/>
                  <a:pt x="2001" y="7652"/>
                  <a:pt x="1977" y="7723"/>
                </a:cubicBezTo>
                <a:cubicBezTo>
                  <a:pt x="1810" y="7497"/>
                  <a:pt x="1656" y="7283"/>
                  <a:pt x="1513" y="7057"/>
                </a:cubicBezTo>
                <a:cubicBezTo>
                  <a:pt x="1179" y="6509"/>
                  <a:pt x="1001" y="5723"/>
                  <a:pt x="477" y="5354"/>
                </a:cubicBezTo>
                <a:cubicBezTo>
                  <a:pt x="430" y="5322"/>
                  <a:pt x="377" y="5307"/>
                  <a:pt x="326" y="5307"/>
                </a:cubicBezTo>
                <a:cubicBezTo>
                  <a:pt x="209" y="5307"/>
                  <a:pt x="101" y="5385"/>
                  <a:pt x="84" y="5509"/>
                </a:cubicBezTo>
                <a:cubicBezTo>
                  <a:pt x="1" y="6140"/>
                  <a:pt x="465" y="6735"/>
                  <a:pt x="787" y="7259"/>
                </a:cubicBezTo>
                <a:cubicBezTo>
                  <a:pt x="1060" y="7723"/>
                  <a:pt x="1382" y="8176"/>
                  <a:pt x="1727" y="8593"/>
                </a:cubicBezTo>
                <a:cubicBezTo>
                  <a:pt x="1620" y="9033"/>
                  <a:pt x="1501" y="9497"/>
                  <a:pt x="1418" y="9950"/>
                </a:cubicBezTo>
                <a:cubicBezTo>
                  <a:pt x="1072" y="11688"/>
                  <a:pt x="989" y="13558"/>
                  <a:pt x="1858" y="14974"/>
                </a:cubicBezTo>
                <a:cubicBezTo>
                  <a:pt x="1914" y="15072"/>
                  <a:pt x="2002" y="15112"/>
                  <a:pt x="2095" y="15112"/>
                </a:cubicBezTo>
                <a:cubicBezTo>
                  <a:pt x="2319" y="15112"/>
                  <a:pt x="2568" y="14877"/>
                  <a:pt x="2442" y="14641"/>
                </a:cubicBezTo>
                <a:cubicBezTo>
                  <a:pt x="1775" y="13450"/>
                  <a:pt x="1989" y="12105"/>
                  <a:pt x="2227" y="10819"/>
                </a:cubicBezTo>
                <a:cubicBezTo>
                  <a:pt x="2251" y="10640"/>
                  <a:pt x="2299" y="10462"/>
                  <a:pt x="2334" y="10283"/>
                </a:cubicBezTo>
                <a:lnTo>
                  <a:pt x="2334" y="10259"/>
                </a:lnTo>
                <a:cubicBezTo>
                  <a:pt x="2358" y="10236"/>
                  <a:pt x="2394" y="10212"/>
                  <a:pt x="2418" y="10188"/>
                </a:cubicBezTo>
                <a:cubicBezTo>
                  <a:pt x="3156" y="9319"/>
                  <a:pt x="3966" y="8509"/>
                  <a:pt x="4847" y="7783"/>
                </a:cubicBezTo>
                <a:cubicBezTo>
                  <a:pt x="5549" y="7200"/>
                  <a:pt x="6597" y="6723"/>
                  <a:pt x="7061" y="5926"/>
                </a:cubicBezTo>
                <a:cubicBezTo>
                  <a:pt x="7142" y="5799"/>
                  <a:pt x="7056" y="5639"/>
                  <a:pt x="6921" y="5639"/>
                </a:cubicBezTo>
                <a:cubicBezTo>
                  <a:pt x="6916" y="5639"/>
                  <a:pt x="6911" y="5639"/>
                  <a:pt x="6906" y="5640"/>
                </a:cubicBezTo>
                <a:cubicBezTo>
                  <a:pt x="5918" y="5640"/>
                  <a:pt x="4894" y="6580"/>
                  <a:pt x="4180" y="7188"/>
                </a:cubicBezTo>
                <a:cubicBezTo>
                  <a:pt x="3644" y="7652"/>
                  <a:pt x="3144" y="8164"/>
                  <a:pt x="2692" y="8724"/>
                </a:cubicBezTo>
                <a:cubicBezTo>
                  <a:pt x="2823" y="8188"/>
                  <a:pt x="2989" y="7652"/>
                  <a:pt x="3156" y="7128"/>
                </a:cubicBezTo>
                <a:cubicBezTo>
                  <a:pt x="3275" y="6783"/>
                  <a:pt x="3406" y="6426"/>
                  <a:pt x="3537" y="6080"/>
                </a:cubicBezTo>
                <a:cubicBezTo>
                  <a:pt x="4525" y="5497"/>
                  <a:pt x="5644" y="4866"/>
                  <a:pt x="6287" y="3961"/>
                </a:cubicBezTo>
                <a:cubicBezTo>
                  <a:pt x="6350" y="3877"/>
                  <a:pt x="6283" y="3765"/>
                  <a:pt x="6193" y="3765"/>
                </a:cubicBezTo>
                <a:cubicBezTo>
                  <a:pt x="6181" y="3765"/>
                  <a:pt x="6169" y="3766"/>
                  <a:pt x="6156" y="3771"/>
                </a:cubicBezTo>
                <a:cubicBezTo>
                  <a:pt x="5359" y="4009"/>
                  <a:pt x="4632" y="4533"/>
                  <a:pt x="3954" y="5092"/>
                </a:cubicBezTo>
                <a:cubicBezTo>
                  <a:pt x="4132" y="4664"/>
                  <a:pt x="4335" y="4235"/>
                  <a:pt x="4549" y="3818"/>
                </a:cubicBezTo>
                <a:lnTo>
                  <a:pt x="5561" y="3080"/>
                </a:lnTo>
                <a:cubicBezTo>
                  <a:pt x="5871" y="2854"/>
                  <a:pt x="6204" y="2628"/>
                  <a:pt x="6347" y="2259"/>
                </a:cubicBezTo>
                <a:cubicBezTo>
                  <a:pt x="6393" y="2133"/>
                  <a:pt x="6295" y="1996"/>
                  <a:pt x="6161" y="1996"/>
                </a:cubicBezTo>
                <a:cubicBezTo>
                  <a:pt x="6156" y="1996"/>
                  <a:pt x="6150" y="1996"/>
                  <a:pt x="6144" y="1997"/>
                </a:cubicBezTo>
                <a:cubicBezTo>
                  <a:pt x="5906" y="2032"/>
                  <a:pt x="5680" y="2128"/>
                  <a:pt x="5490" y="2270"/>
                </a:cubicBezTo>
                <a:cubicBezTo>
                  <a:pt x="5871" y="1711"/>
                  <a:pt x="6228" y="1139"/>
                  <a:pt x="6442" y="520"/>
                </a:cubicBezTo>
                <a:cubicBezTo>
                  <a:pt x="6524" y="264"/>
                  <a:pt x="6318" y="1"/>
                  <a:pt x="6078" y="1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2" name="Google Shape;7072;p37"/>
          <p:cNvSpPr/>
          <p:nvPr/>
        </p:nvSpPr>
        <p:spPr>
          <a:xfrm>
            <a:off x="7521391" y="4307566"/>
            <a:ext cx="517081" cy="632049"/>
          </a:xfrm>
          <a:custGeom>
            <a:rect b="b" l="l" r="r" t="t"/>
            <a:pathLst>
              <a:path extrusionOk="0" h="18527" w="15157">
                <a:moveTo>
                  <a:pt x="6373" y="1"/>
                </a:moveTo>
                <a:cubicBezTo>
                  <a:pt x="5985" y="1"/>
                  <a:pt x="5590" y="42"/>
                  <a:pt x="5191" y="132"/>
                </a:cubicBezTo>
                <a:cubicBezTo>
                  <a:pt x="2882" y="656"/>
                  <a:pt x="1274" y="2834"/>
                  <a:pt x="715" y="5037"/>
                </a:cubicBezTo>
                <a:cubicBezTo>
                  <a:pt x="703" y="5097"/>
                  <a:pt x="679" y="5156"/>
                  <a:pt x="667" y="5216"/>
                </a:cubicBezTo>
                <a:cubicBezTo>
                  <a:pt x="477" y="5871"/>
                  <a:pt x="334" y="6525"/>
                  <a:pt x="250" y="7204"/>
                </a:cubicBezTo>
                <a:cubicBezTo>
                  <a:pt x="0" y="9288"/>
                  <a:pt x="84" y="11490"/>
                  <a:pt x="989" y="13419"/>
                </a:cubicBezTo>
                <a:cubicBezTo>
                  <a:pt x="1631" y="15657"/>
                  <a:pt x="3072" y="18003"/>
                  <a:pt x="5537" y="18408"/>
                </a:cubicBezTo>
                <a:cubicBezTo>
                  <a:pt x="5870" y="18467"/>
                  <a:pt x="6203" y="18491"/>
                  <a:pt x="6549" y="18491"/>
                </a:cubicBezTo>
                <a:cubicBezTo>
                  <a:pt x="6513" y="17467"/>
                  <a:pt x="6477" y="16431"/>
                  <a:pt x="6465" y="15407"/>
                </a:cubicBezTo>
                <a:cubicBezTo>
                  <a:pt x="5537" y="15300"/>
                  <a:pt x="4584" y="14741"/>
                  <a:pt x="3906" y="14157"/>
                </a:cubicBezTo>
                <a:cubicBezTo>
                  <a:pt x="3024" y="13395"/>
                  <a:pt x="2501" y="12371"/>
                  <a:pt x="2239" y="11252"/>
                </a:cubicBezTo>
                <a:cubicBezTo>
                  <a:pt x="2188" y="11058"/>
                  <a:pt x="2338" y="10933"/>
                  <a:pt x="2490" y="10933"/>
                </a:cubicBezTo>
                <a:cubicBezTo>
                  <a:pt x="2590" y="10933"/>
                  <a:pt x="2692" y="10987"/>
                  <a:pt x="2739" y="11109"/>
                </a:cubicBezTo>
                <a:cubicBezTo>
                  <a:pt x="3108" y="12014"/>
                  <a:pt x="3715" y="12800"/>
                  <a:pt x="4489" y="13395"/>
                </a:cubicBezTo>
                <a:lnTo>
                  <a:pt x="4548" y="13443"/>
                </a:lnTo>
                <a:cubicBezTo>
                  <a:pt x="4537" y="13407"/>
                  <a:pt x="4525" y="13360"/>
                  <a:pt x="4513" y="13324"/>
                </a:cubicBezTo>
                <a:cubicBezTo>
                  <a:pt x="4287" y="12621"/>
                  <a:pt x="4132" y="11824"/>
                  <a:pt x="4358" y="11109"/>
                </a:cubicBezTo>
                <a:cubicBezTo>
                  <a:pt x="4394" y="10990"/>
                  <a:pt x="4492" y="10931"/>
                  <a:pt x="4590" y="10931"/>
                </a:cubicBezTo>
                <a:cubicBezTo>
                  <a:pt x="4688" y="10931"/>
                  <a:pt x="4787" y="10990"/>
                  <a:pt x="4822" y="11109"/>
                </a:cubicBezTo>
                <a:cubicBezTo>
                  <a:pt x="4989" y="11728"/>
                  <a:pt x="5001" y="12383"/>
                  <a:pt x="5203" y="13002"/>
                </a:cubicBezTo>
                <a:cubicBezTo>
                  <a:pt x="5334" y="13371"/>
                  <a:pt x="5596" y="13752"/>
                  <a:pt x="5739" y="14122"/>
                </a:cubicBezTo>
                <a:cubicBezTo>
                  <a:pt x="5977" y="14217"/>
                  <a:pt x="6215" y="14312"/>
                  <a:pt x="6453" y="14395"/>
                </a:cubicBezTo>
                <a:cubicBezTo>
                  <a:pt x="6442" y="13157"/>
                  <a:pt x="6418" y="11919"/>
                  <a:pt x="6394" y="10669"/>
                </a:cubicBezTo>
                <a:cubicBezTo>
                  <a:pt x="5561" y="10395"/>
                  <a:pt x="4918" y="9573"/>
                  <a:pt x="4477" y="8859"/>
                </a:cubicBezTo>
                <a:cubicBezTo>
                  <a:pt x="3941" y="7978"/>
                  <a:pt x="3751" y="7061"/>
                  <a:pt x="3679" y="6037"/>
                </a:cubicBezTo>
                <a:cubicBezTo>
                  <a:pt x="3666" y="5849"/>
                  <a:pt x="3842" y="5737"/>
                  <a:pt x="4009" y="5737"/>
                </a:cubicBezTo>
                <a:cubicBezTo>
                  <a:pt x="4138" y="5737"/>
                  <a:pt x="4261" y="5804"/>
                  <a:pt x="4287" y="5954"/>
                </a:cubicBezTo>
                <a:cubicBezTo>
                  <a:pt x="4441" y="6823"/>
                  <a:pt x="4775" y="7645"/>
                  <a:pt x="5275" y="8383"/>
                </a:cubicBezTo>
                <a:cubicBezTo>
                  <a:pt x="5584" y="8847"/>
                  <a:pt x="5989" y="9216"/>
                  <a:pt x="6382" y="9609"/>
                </a:cubicBezTo>
                <a:cubicBezTo>
                  <a:pt x="6382" y="9454"/>
                  <a:pt x="6382" y="9311"/>
                  <a:pt x="6370" y="9145"/>
                </a:cubicBezTo>
                <a:cubicBezTo>
                  <a:pt x="6346" y="7275"/>
                  <a:pt x="6180" y="5275"/>
                  <a:pt x="6513" y="3442"/>
                </a:cubicBezTo>
                <a:cubicBezTo>
                  <a:pt x="6537" y="3308"/>
                  <a:pt x="6661" y="3239"/>
                  <a:pt x="6783" y="3239"/>
                </a:cubicBezTo>
                <a:cubicBezTo>
                  <a:pt x="6899" y="3239"/>
                  <a:pt x="7014" y="3302"/>
                  <a:pt x="7037" y="3430"/>
                </a:cubicBezTo>
                <a:cubicBezTo>
                  <a:pt x="7227" y="4537"/>
                  <a:pt x="7323" y="5644"/>
                  <a:pt x="7311" y="6775"/>
                </a:cubicBezTo>
                <a:cubicBezTo>
                  <a:pt x="7727" y="6442"/>
                  <a:pt x="8049" y="6001"/>
                  <a:pt x="8239" y="5501"/>
                </a:cubicBezTo>
                <a:cubicBezTo>
                  <a:pt x="8354" y="5219"/>
                  <a:pt x="8359" y="4415"/>
                  <a:pt x="8761" y="4415"/>
                </a:cubicBezTo>
                <a:cubicBezTo>
                  <a:pt x="8817" y="4415"/>
                  <a:pt x="8881" y="4431"/>
                  <a:pt x="8954" y="4466"/>
                </a:cubicBezTo>
                <a:cubicBezTo>
                  <a:pt x="9073" y="4525"/>
                  <a:pt x="9132" y="4644"/>
                  <a:pt x="9144" y="4775"/>
                </a:cubicBezTo>
                <a:cubicBezTo>
                  <a:pt x="9204" y="5918"/>
                  <a:pt x="8347" y="6978"/>
                  <a:pt x="7323" y="7406"/>
                </a:cubicBezTo>
                <a:cubicBezTo>
                  <a:pt x="7323" y="8037"/>
                  <a:pt x="7323" y="8657"/>
                  <a:pt x="7346" y="9276"/>
                </a:cubicBezTo>
                <a:cubicBezTo>
                  <a:pt x="7382" y="10419"/>
                  <a:pt x="7418" y="11574"/>
                  <a:pt x="7466" y="12729"/>
                </a:cubicBezTo>
                <a:cubicBezTo>
                  <a:pt x="7870" y="12609"/>
                  <a:pt x="8239" y="12419"/>
                  <a:pt x="8573" y="12157"/>
                </a:cubicBezTo>
                <a:cubicBezTo>
                  <a:pt x="8847" y="10704"/>
                  <a:pt x="8847" y="9252"/>
                  <a:pt x="8882" y="7787"/>
                </a:cubicBezTo>
                <a:cubicBezTo>
                  <a:pt x="8882" y="7628"/>
                  <a:pt x="9008" y="7539"/>
                  <a:pt x="9136" y="7539"/>
                </a:cubicBezTo>
                <a:cubicBezTo>
                  <a:pt x="9238" y="7539"/>
                  <a:pt x="9340" y="7595"/>
                  <a:pt x="9382" y="7716"/>
                </a:cubicBezTo>
                <a:cubicBezTo>
                  <a:pt x="9656" y="8764"/>
                  <a:pt x="9740" y="9859"/>
                  <a:pt x="9632" y="10943"/>
                </a:cubicBezTo>
                <a:cubicBezTo>
                  <a:pt x="9644" y="10919"/>
                  <a:pt x="9668" y="10895"/>
                  <a:pt x="9680" y="10871"/>
                </a:cubicBezTo>
                <a:cubicBezTo>
                  <a:pt x="9990" y="10359"/>
                  <a:pt x="10240" y="9800"/>
                  <a:pt x="10418" y="9240"/>
                </a:cubicBezTo>
                <a:cubicBezTo>
                  <a:pt x="10585" y="8764"/>
                  <a:pt x="10680" y="8228"/>
                  <a:pt x="11133" y="7954"/>
                </a:cubicBezTo>
                <a:cubicBezTo>
                  <a:pt x="11176" y="7926"/>
                  <a:pt x="11225" y="7913"/>
                  <a:pt x="11275" y="7913"/>
                </a:cubicBezTo>
                <a:cubicBezTo>
                  <a:pt x="11373" y="7913"/>
                  <a:pt x="11474" y="7966"/>
                  <a:pt x="11537" y="8061"/>
                </a:cubicBezTo>
                <a:cubicBezTo>
                  <a:pt x="11823" y="8680"/>
                  <a:pt x="11430" y="9395"/>
                  <a:pt x="11192" y="9990"/>
                </a:cubicBezTo>
                <a:cubicBezTo>
                  <a:pt x="10930" y="10657"/>
                  <a:pt x="10585" y="11276"/>
                  <a:pt x="10156" y="11836"/>
                </a:cubicBezTo>
                <a:cubicBezTo>
                  <a:pt x="9906" y="12121"/>
                  <a:pt x="9632" y="12383"/>
                  <a:pt x="9323" y="12609"/>
                </a:cubicBezTo>
                <a:cubicBezTo>
                  <a:pt x="9287" y="12645"/>
                  <a:pt x="9263" y="12657"/>
                  <a:pt x="9228" y="12681"/>
                </a:cubicBezTo>
                <a:cubicBezTo>
                  <a:pt x="8716" y="13050"/>
                  <a:pt x="8120" y="13288"/>
                  <a:pt x="7489" y="13383"/>
                </a:cubicBezTo>
                <a:cubicBezTo>
                  <a:pt x="7525" y="13943"/>
                  <a:pt x="7549" y="14491"/>
                  <a:pt x="7585" y="15050"/>
                </a:cubicBezTo>
                <a:cubicBezTo>
                  <a:pt x="7620" y="15467"/>
                  <a:pt x="7644" y="15896"/>
                  <a:pt x="7668" y="16312"/>
                </a:cubicBezTo>
                <a:cubicBezTo>
                  <a:pt x="8394" y="16265"/>
                  <a:pt x="8990" y="15884"/>
                  <a:pt x="9513" y="15372"/>
                </a:cubicBezTo>
                <a:cubicBezTo>
                  <a:pt x="9918" y="14979"/>
                  <a:pt x="10263" y="14276"/>
                  <a:pt x="10811" y="14110"/>
                </a:cubicBezTo>
                <a:cubicBezTo>
                  <a:pt x="10830" y="14105"/>
                  <a:pt x="10849" y="14103"/>
                  <a:pt x="10867" y="14103"/>
                </a:cubicBezTo>
                <a:cubicBezTo>
                  <a:pt x="10989" y="14103"/>
                  <a:pt x="11098" y="14201"/>
                  <a:pt x="11109" y="14336"/>
                </a:cubicBezTo>
                <a:cubicBezTo>
                  <a:pt x="11085" y="15038"/>
                  <a:pt x="10192" y="15753"/>
                  <a:pt x="9668" y="16158"/>
                </a:cubicBezTo>
                <a:cubicBezTo>
                  <a:pt x="9120" y="16634"/>
                  <a:pt x="8430" y="16908"/>
                  <a:pt x="7704" y="16955"/>
                </a:cubicBezTo>
                <a:lnTo>
                  <a:pt x="7799" y="18527"/>
                </a:lnTo>
                <a:cubicBezTo>
                  <a:pt x="9597" y="18479"/>
                  <a:pt x="11264" y="17443"/>
                  <a:pt x="12430" y="16038"/>
                </a:cubicBezTo>
                <a:cubicBezTo>
                  <a:pt x="13990" y="14157"/>
                  <a:pt x="15157" y="11764"/>
                  <a:pt x="15133" y="9276"/>
                </a:cubicBezTo>
                <a:cubicBezTo>
                  <a:pt x="15109" y="6644"/>
                  <a:pt x="13550" y="4394"/>
                  <a:pt x="11740" y="2608"/>
                </a:cubicBezTo>
                <a:cubicBezTo>
                  <a:pt x="10289" y="1157"/>
                  <a:pt x="8418" y="1"/>
                  <a:pt x="6373" y="1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3" name="Google Shape;7073;p37"/>
          <p:cNvSpPr/>
          <p:nvPr/>
        </p:nvSpPr>
        <p:spPr>
          <a:xfrm>
            <a:off x="7595591" y="4418065"/>
            <a:ext cx="329176" cy="829063"/>
          </a:xfrm>
          <a:custGeom>
            <a:rect b="b" l="l" r="r" t="t"/>
            <a:pathLst>
              <a:path extrusionOk="0" h="24302" w="9649">
                <a:moveTo>
                  <a:pt x="4598" y="0"/>
                </a:moveTo>
                <a:cubicBezTo>
                  <a:pt x="4474" y="0"/>
                  <a:pt x="4350" y="69"/>
                  <a:pt x="4326" y="203"/>
                </a:cubicBezTo>
                <a:cubicBezTo>
                  <a:pt x="3993" y="2036"/>
                  <a:pt x="4171" y="4048"/>
                  <a:pt x="4195" y="5918"/>
                </a:cubicBezTo>
                <a:cubicBezTo>
                  <a:pt x="4195" y="6061"/>
                  <a:pt x="4195" y="6215"/>
                  <a:pt x="4195" y="6370"/>
                </a:cubicBezTo>
                <a:cubicBezTo>
                  <a:pt x="3814" y="5977"/>
                  <a:pt x="3409" y="5608"/>
                  <a:pt x="3100" y="5144"/>
                </a:cubicBezTo>
                <a:cubicBezTo>
                  <a:pt x="2600" y="4417"/>
                  <a:pt x="2254" y="3584"/>
                  <a:pt x="2100" y="2715"/>
                </a:cubicBezTo>
                <a:cubicBezTo>
                  <a:pt x="2079" y="2566"/>
                  <a:pt x="1961" y="2499"/>
                  <a:pt x="1835" y="2499"/>
                </a:cubicBezTo>
                <a:cubicBezTo>
                  <a:pt x="1669" y="2499"/>
                  <a:pt x="1491" y="2614"/>
                  <a:pt x="1504" y="2810"/>
                </a:cubicBezTo>
                <a:cubicBezTo>
                  <a:pt x="1564" y="3834"/>
                  <a:pt x="1766" y="4739"/>
                  <a:pt x="2302" y="5632"/>
                </a:cubicBezTo>
                <a:cubicBezTo>
                  <a:pt x="2743" y="6346"/>
                  <a:pt x="3386" y="7168"/>
                  <a:pt x="4207" y="7442"/>
                </a:cubicBezTo>
                <a:cubicBezTo>
                  <a:pt x="4231" y="8680"/>
                  <a:pt x="4255" y="9918"/>
                  <a:pt x="4278" y="11156"/>
                </a:cubicBezTo>
                <a:cubicBezTo>
                  <a:pt x="4028" y="11073"/>
                  <a:pt x="3790" y="10990"/>
                  <a:pt x="3564" y="10894"/>
                </a:cubicBezTo>
                <a:cubicBezTo>
                  <a:pt x="3409" y="10513"/>
                  <a:pt x="3147" y="10144"/>
                  <a:pt x="3028" y="9763"/>
                </a:cubicBezTo>
                <a:cubicBezTo>
                  <a:pt x="2826" y="9144"/>
                  <a:pt x="2802" y="8501"/>
                  <a:pt x="2647" y="7870"/>
                </a:cubicBezTo>
                <a:cubicBezTo>
                  <a:pt x="2612" y="7757"/>
                  <a:pt x="2510" y="7701"/>
                  <a:pt x="2411" y="7701"/>
                </a:cubicBezTo>
                <a:cubicBezTo>
                  <a:pt x="2311" y="7701"/>
                  <a:pt x="2213" y="7757"/>
                  <a:pt x="2183" y="7870"/>
                </a:cubicBezTo>
                <a:cubicBezTo>
                  <a:pt x="1957" y="8585"/>
                  <a:pt x="2112" y="9382"/>
                  <a:pt x="2326" y="10085"/>
                </a:cubicBezTo>
                <a:cubicBezTo>
                  <a:pt x="2338" y="10121"/>
                  <a:pt x="2350" y="10168"/>
                  <a:pt x="2362" y="10204"/>
                </a:cubicBezTo>
                <a:lnTo>
                  <a:pt x="2314" y="10168"/>
                </a:lnTo>
                <a:cubicBezTo>
                  <a:pt x="1540" y="9561"/>
                  <a:pt x="933" y="8775"/>
                  <a:pt x="552" y="7870"/>
                </a:cubicBezTo>
                <a:cubicBezTo>
                  <a:pt x="510" y="7750"/>
                  <a:pt x="413" y="7698"/>
                  <a:pt x="315" y="7698"/>
                </a:cubicBezTo>
                <a:cubicBezTo>
                  <a:pt x="160" y="7698"/>
                  <a:pt x="1" y="7828"/>
                  <a:pt x="52" y="8025"/>
                </a:cubicBezTo>
                <a:cubicBezTo>
                  <a:pt x="314" y="9144"/>
                  <a:pt x="838" y="10168"/>
                  <a:pt x="1719" y="10918"/>
                </a:cubicBezTo>
                <a:cubicBezTo>
                  <a:pt x="2409" y="11514"/>
                  <a:pt x="3362" y="12061"/>
                  <a:pt x="4290" y="12168"/>
                </a:cubicBezTo>
                <a:cubicBezTo>
                  <a:pt x="4302" y="13192"/>
                  <a:pt x="4326" y="14228"/>
                  <a:pt x="4362" y="15252"/>
                </a:cubicBezTo>
                <a:cubicBezTo>
                  <a:pt x="4386" y="16133"/>
                  <a:pt x="4421" y="17002"/>
                  <a:pt x="4457" y="17883"/>
                </a:cubicBezTo>
                <a:cubicBezTo>
                  <a:pt x="4493" y="18872"/>
                  <a:pt x="4540" y="19848"/>
                  <a:pt x="4588" y="20836"/>
                </a:cubicBezTo>
                <a:cubicBezTo>
                  <a:pt x="4636" y="21824"/>
                  <a:pt x="4600" y="22872"/>
                  <a:pt x="4838" y="23825"/>
                </a:cubicBezTo>
                <a:cubicBezTo>
                  <a:pt x="4918" y="24159"/>
                  <a:pt x="5149" y="24301"/>
                  <a:pt x="5395" y="24301"/>
                </a:cubicBezTo>
                <a:cubicBezTo>
                  <a:pt x="5736" y="24301"/>
                  <a:pt x="6106" y="24030"/>
                  <a:pt x="6148" y="23622"/>
                </a:cubicBezTo>
                <a:cubicBezTo>
                  <a:pt x="6243" y="22670"/>
                  <a:pt x="6053" y="21634"/>
                  <a:pt x="5981" y="20669"/>
                </a:cubicBezTo>
                <a:cubicBezTo>
                  <a:pt x="5910" y="19705"/>
                  <a:pt x="5838" y="18705"/>
                  <a:pt x="5779" y="17717"/>
                </a:cubicBezTo>
                <a:cubicBezTo>
                  <a:pt x="5719" y="16907"/>
                  <a:pt x="5672" y="16109"/>
                  <a:pt x="5624" y="15300"/>
                </a:cubicBezTo>
                <a:lnTo>
                  <a:pt x="5529" y="13716"/>
                </a:lnTo>
                <a:cubicBezTo>
                  <a:pt x="6255" y="13669"/>
                  <a:pt x="6945" y="13395"/>
                  <a:pt x="7493" y="12919"/>
                </a:cubicBezTo>
                <a:cubicBezTo>
                  <a:pt x="8017" y="12514"/>
                  <a:pt x="8910" y="11799"/>
                  <a:pt x="8934" y="11097"/>
                </a:cubicBezTo>
                <a:cubicBezTo>
                  <a:pt x="8934" y="10962"/>
                  <a:pt x="8817" y="10864"/>
                  <a:pt x="8692" y="10864"/>
                </a:cubicBezTo>
                <a:cubicBezTo>
                  <a:pt x="8674" y="10864"/>
                  <a:pt x="8655" y="10866"/>
                  <a:pt x="8636" y="10871"/>
                </a:cubicBezTo>
                <a:cubicBezTo>
                  <a:pt x="8088" y="11037"/>
                  <a:pt x="7743" y="11740"/>
                  <a:pt x="7350" y="12133"/>
                </a:cubicBezTo>
                <a:cubicBezTo>
                  <a:pt x="6815" y="12645"/>
                  <a:pt x="6219" y="13026"/>
                  <a:pt x="5493" y="13073"/>
                </a:cubicBezTo>
                <a:cubicBezTo>
                  <a:pt x="5469" y="12657"/>
                  <a:pt x="5445" y="12228"/>
                  <a:pt x="5410" y="11811"/>
                </a:cubicBezTo>
                <a:cubicBezTo>
                  <a:pt x="5374" y="11252"/>
                  <a:pt x="5350" y="10704"/>
                  <a:pt x="5326" y="10144"/>
                </a:cubicBezTo>
                <a:cubicBezTo>
                  <a:pt x="5945" y="10049"/>
                  <a:pt x="6541" y="9811"/>
                  <a:pt x="7053" y="9442"/>
                </a:cubicBezTo>
                <a:cubicBezTo>
                  <a:pt x="7088" y="9418"/>
                  <a:pt x="7124" y="9406"/>
                  <a:pt x="7148" y="9370"/>
                </a:cubicBezTo>
                <a:cubicBezTo>
                  <a:pt x="7457" y="9144"/>
                  <a:pt x="7731" y="8882"/>
                  <a:pt x="7981" y="8597"/>
                </a:cubicBezTo>
                <a:cubicBezTo>
                  <a:pt x="8410" y="8037"/>
                  <a:pt x="8755" y="7418"/>
                  <a:pt x="9017" y="6763"/>
                </a:cubicBezTo>
                <a:cubicBezTo>
                  <a:pt x="9255" y="6168"/>
                  <a:pt x="9648" y="5453"/>
                  <a:pt x="9362" y="4822"/>
                </a:cubicBezTo>
                <a:cubicBezTo>
                  <a:pt x="9299" y="4736"/>
                  <a:pt x="9200" y="4686"/>
                  <a:pt x="9102" y="4686"/>
                </a:cubicBezTo>
                <a:cubicBezTo>
                  <a:pt x="9052" y="4686"/>
                  <a:pt x="9002" y="4699"/>
                  <a:pt x="8958" y="4727"/>
                </a:cubicBezTo>
                <a:cubicBezTo>
                  <a:pt x="8505" y="4989"/>
                  <a:pt x="8410" y="5537"/>
                  <a:pt x="8243" y="6001"/>
                </a:cubicBezTo>
                <a:cubicBezTo>
                  <a:pt x="8065" y="6572"/>
                  <a:pt x="7815" y="7120"/>
                  <a:pt x="7505" y="7644"/>
                </a:cubicBezTo>
                <a:cubicBezTo>
                  <a:pt x="7493" y="7668"/>
                  <a:pt x="7469" y="7692"/>
                  <a:pt x="7457" y="7715"/>
                </a:cubicBezTo>
                <a:cubicBezTo>
                  <a:pt x="7565" y="6632"/>
                  <a:pt x="7481" y="5537"/>
                  <a:pt x="7207" y="4477"/>
                </a:cubicBezTo>
                <a:cubicBezTo>
                  <a:pt x="7166" y="4363"/>
                  <a:pt x="7066" y="4310"/>
                  <a:pt x="6966" y="4310"/>
                </a:cubicBezTo>
                <a:cubicBezTo>
                  <a:pt x="6836" y="4310"/>
                  <a:pt x="6707" y="4399"/>
                  <a:pt x="6707" y="4560"/>
                </a:cubicBezTo>
                <a:cubicBezTo>
                  <a:pt x="6672" y="6025"/>
                  <a:pt x="6672" y="7477"/>
                  <a:pt x="6398" y="8930"/>
                </a:cubicBezTo>
                <a:cubicBezTo>
                  <a:pt x="6064" y="9180"/>
                  <a:pt x="5683" y="9370"/>
                  <a:pt x="5291" y="9490"/>
                </a:cubicBezTo>
                <a:cubicBezTo>
                  <a:pt x="5231" y="8335"/>
                  <a:pt x="5195" y="7180"/>
                  <a:pt x="5160" y="6037"/>
                </a:cubicBezTo>
                <a:cubicBezTo>
                  <a:pt x="5136" y="5418"/>
                  <a:pt x="5136" y="4798"/>
                  <a:pt x="5136" y="4167"/>
                </a:cubicBezTo>
                <a:cubicBezTo>
                  <a:pt x="6172" y="3739"/>
                  <a:pt x="7017" y="2679"/>
                  <a:pt x="6957" y="1536"/>
                </a:cubicBezTo>
                <a:cubicBezTo>
                  <a:pt x="6957" y="1405"/>
                  <a:pt x="6886" y="1286"/>
                  <a:pt x="6779" y="1227"/>
                </a:cubicBezTo>
                <a:cubicBezTo>
                  <a:pt x="6703" y="1189"/>
                  <a:pt x="6637" y="1172"/>
                  <a:pt x="6580" y="1172"/>
                </a:cubicBezTo>
                <a:cubicBezTo>
                  <a:pt x="6182" y="1172"/>
                  <a:pt x="6168" y="1971"/>
                  <a:pt x="6064" y="2262"/>
                </a:cubicBezTo>
                <a:cubicBezTo>
                  <a:pt x="5874" y="2762"/>
                  <a:pt x="5552" y="3203"/>
                  <a:pt x="5136" y="3536"/>
                </a:cubicBezTo>
                <a:cubicBezTo>
                  <a:pt x="5148" y="2417"/>
                  <a:pt x="5052" y="1298"/>
                  <a:pt x="4862" y="191"/>
                </a:cubicBezTo>
                <a:cubicBezTo>
                  <a:pt x="4833" y="63"/>
                  <a:pt x="4716" y="0"/>
                  <a:pt x="4598" y="0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4" name="Google Shape;7074;p37"/>
          <p:cNvSpPr/>
          <p:nvPr/>
        </p:nvSpPr>
        <p:spPr>
          <a:xfrm>
            <a:off x="6868260" y="4763035"/>
            <a:ext cx="840423" cy="957847"/>
          </a:xfrm>
          <a:custGeom>
            <a:rect b="b" l="l" r="r" t="t"/>
            <a:pathLst>
              <a:path extrusionOk="0" h="28077" w="24635">
                <a:moveTo>
                  <a:pt x="10794" y="0"/>
                </a:moveTo>
                <a:cubicBezTo>
                  <a:pt x="10485" y="0"/>
                  <a:pt x="10175" y="78"/>
                  <a:pt x="9894" y="235"/>
                </a:cubicBezTo>
                <a:cubicBezTo>
                  <a:pt x="9763" y="247"/>
                  <a:pt x="9632" y="282"/>
                  <a:pt x="9501" y="342"/>
                </a:cubicBezTo>
                <a:cubicBezTo>
                  <a:pt x="8834" y="497"/>
                  <a:pt x="8323" y="1032"/>
                  <a:pt x="8192" y="1699"/>
                </a:cubicBezTo>
                <a:cubicBezTo>
                  <a:pt x="7608" y="4152"/>
                  <a:pt x="7025" y="6605"/>
                  <a:pt x="6441" y="9057"/>
                </a:cubicBezTo>
                <a:cubicBezTo>
                  <a:pt x="5965" y="10200"/>
                  <a:pt x="5501" y="11343"/>
                  <a:pt x="5024" y="12486"/>
                </a:cubicBezTo>
                <a:cubicBezTo>
                  <a:pt x="3465" y="16272"/>
                  <a:pt x="1917" y="20082"/>
                  <a:pt x="381" y="23892"/>
                </a:cubicBezTo>
                <a:cubicBezTo>
                  <a:pt x="0" y="24809"/>
                  <a:pt x="786" y="25881"/>
                  <a:pt x="1643" y="26119"/>
                </a:cubicBezTo>
                <a:cubicBezTo>
                  <a:pt x="5072" y="27119"/>
                  <a:pt x="8489" y="27810"/>
                  <a:pt x="12049" y="28024"/>
                </a:cubicBezTo>
                <a:cubicBezTo>
                  <a:pt x="12049" y="27798"/>
                  <a:pt x="12049" y="27571"/>
                  <a:pt x="12037" y="27357"/>
                </a:cubicBezTo>
                <a:cubicBezTo>
                  <a:pt x="10847" y="26821"/>
                  <a:pt x="9716" y="26071"/>
                  <a:pt x="8620" y="25428"/>
                </a:cubicBezTo>
                <a:cubicBezTo>
                  <a:pt x="8260" y="25227"/>
                  <a:pt x="8437" y="24638"/>
                  <a:pt x="8800" y="24638"/>
                </a:cubicBezTo>
                <a:cubicBezTo>
                  <a:pt x="8845" y="24638"/>
                  <a:pt x="8892" y="24647"/>
                  <a:pt x="8942" y="24666"/>
                </a:cubicBezTo>
                <a:cubicBezTo>
                  <a:pt x="9930" y="25071"/>
                  <a:pt x="11001" y="25440"/>
                  <a:pt x="12002" y="25916"/>
                </a:cubicBezTo>
                <a:lnTo>
                  <a:pt x="11990" y="25000"/>
                </a:lnTo>
                <a:cubicBezTo>
                  <a:pt x="11430" y="24762"/>
                  <a:pt x="10870" y="24285"/>
                  <a:pt x="10489" y="24011"/>
                </a:cubicBezTo>
                <a:cubicBezTo>
                  <a:pt x="9632" y="23380"/>
                  <a:pt x="8834" y="22678"/>
                  <a:pt x="8108" y="21928"/>
                </a:cubicBezTo>
                <a:cubicBezTo>
                  <a:pt x="7757" y="21577"/>
                  <a:pt x="8080" y="21104"/>
                  <a:pt x="8459" y="21104"/>
                </a:cubicBezTo>
                <a:cubicBezTo>
                  <a:pt x="8568" y="21104"/>
                  <a:pt x="8683" y="21144"/>
                  <a:pt x="8787" y="21237"/>
                </a:cubicBezTo>
                <a:cubicBezTo>
                  <a:pt x="9573" y="21952"/>
                  <a:pt x="10418" y="22595"/>
                  <a:pt x="11323" y="23166"/>
                </a:cubicBezTo>
                <a:cubicBezTo>
                  <a:pt x="11501" y="23285"/>
                  <a:pt x="11728" y="23404"/>
                  <a:pt x="11954" y="23523"/>
                </a:cubicBezTo>
                <a:cubicBezTo>
                  <a:pt x="11942" y="22333"/>
                  <a:pt x="11918" y="21142"/>
                  <a:pt x="11906" y="19951"/>
                </a:cubicBezTo>
                <a:cubicBezTo>
                  <a:pt x="11787" y="19832"/>
                  <a:pt x="11716" y="19666"/>
                  <a:pt x="11704" y="19499"/>
                </a:cubicBezTo>
                <a:cubicBezTo>
                  <a:pt x="11037" y="19142"/>
                  <a:pt x="10442" y="18582"/>
                  <a:pt x="9882" y="18094"/>
                </a:cubicBezTo>
                <a:cubicBezTo>
                  <a:pt x="9192" y="17487"/>
                  <a:pt x="8465" y="16844"/>
                  <a:pt x="8013" y="16034"/>
                </a:cubicBezTo>
                <a:cubicBezTo>
                  <a:pt x="7839" y="15725"/>
                  <a:pt x="8097" y="15336"/>
                  <a:pt x="8418" y="15336"/>
                </a:cubicBezTo>
                <a:cubicBezTo>
                  <a:pt x="8491" y="15336"/>
                  <a:pt x="8568" y="15357"/>
                  <a:pt x="8644" y="15403"/>
                </a:cubicBezTo>
                <a:cubicBezTo>
                  <a:pt x="9358" y="15856"/>
                  <a:pt x="9930" y="16487"/>
                  <a:pt x="10585" y="17023"/>
                </a:cubicBezTo>
                <a:cubicBezTo>
                  <a:pt x="10978" y="17356"/>
                  <a:pt x="11442" y="17642"/>
                  <a:pt x="11882" y="17963"/>
                </a:cubicBezTo>
                <a:cubicBezTo>
                  <a:pt x="11871" y="16951"/>
                  <a:pt x="11859" y="15939"/>
                  <a:pt x="11859" y="14915"/>
                </a:cubicBezTo>
                <a:cubicBezTo>
                  <a:pt x="11394" y="14403"/>
                  <a:pt x="11025" y="13748"/>
                  <a:pt x="10644" y="13201"/>
                </a:cubicBezTo>
                <a:cubicBezTo>
                  <a:pt x="10108" y="12439"/>
                  <a:pt x="9620" y="11653"/>
                  <a:pt x="9132" y="10867"/>
                </a:cubicBezTo>
                <a:cubicBezTo>
                  <a:pt x="8962" y="10607"/>
                  <a:pt x="9224" y="10306"/>
                  <a:pt x="9476" y="10306"/>
                </a:cubicBezTo>
                <a:cubicBezTo>
                  <a:pt x="9558" y="10306"/>
                  <a:pt x="9639" y="10338"/>
                  <a:pt x="9704" y="10415"/>
                </a:cubicBezTo>
                <a:cubicBezTo>
                  <a:pt x="10275" y="11129"/>
                  <a:pt x="10859" y="11820"/>
                  <a:pt x="11406" y="12558"/>
                </a:cubicBezTo>
                <a:cubicBezTo>
                  <a:pt x="11549" y="12748"/>
                  <a:pt x="11704" y="12939"/>
                  <a:pt x="11847" y="13141"/>
                </a:cubicBezTo>
                <a:cubicBezTo>
                  <a:pt x="11847" y="11689"/>
                  <a:pt x="11859" y="10248"/>
                  <a:pt x="11894" y="8795"/>
                </a:cubicBezTo>
                <a:cubicBezTo>
                  <a:pt x="11680" y="8391"/>
                  <a:pt x="11513" y="7962"/>
                  <a:pt x="11275" y="7569"/>
                </a:cubicBezTo>
                <a:cubicBezTo>
                  <a:pt x="10859" y="6926"/>
                  <a:pt x="10358" y="6331"/>
                  <a:pt x="9787" y="5807"/>
                </a:cubicBezTo>
                <a:cubicBezTo>
                  <a:pt x="9512" y="5532"/>
                  <a:pt x="9764" y="5086"/>
                  <a:pt x="10088" y="5086"/>
                </a:cubicBezTo>
                <a:cubicBezTo>
                  <a:pt x="10156" y="5086"/>
                  <a:pt x="10228" y="5106"/>
                  <a:pt x="10299" y="5152"/>
                </a:cubicBezTo>
                <a:cubicBezTo>
                  <a:pt x="10930" y="5557"/>
                  <a:pt x="11490" y="6081"/>
                  <a:pt x="11942" y="6676"/>
                </a:cubicBezTo>
                <a:cubicBezTo>
                  <a:pt x="11954" y="6212"/>
                  <a:pt x="11966" y="5747"/>
                  <a:pt x="11990" y="5283"/>
                </a:cubicBezTo>
                <a:cubicBezTo>
                  <a:pt x="12002" y="5021"/>
                  <a:pt x="12201" y="4890"/>
                  <a:pt x="12402" y="4890"/>
                </a:cubicBezTo>
                <a:cubicBezTo>
                  <a:pt x="12603" y="4890"/>
                  <a:pt x="12805" y="5021"/>
                  <a:pt x="12823" y="5283"/>
                </a:cubicBezTo>
                <a:cubicBezTo>
                  <a:pt x="12859" y="5985"/>
                  <a:pt x="12906" y="6700"/>
                  <a:pt x="12942" y="7402"/>
                </a:cubicBezTo>
                <a:cubicBezTo>
                  <a:pt x="13264" y="6974"/>
                  <a:pt x="13633" y="6557"/>
                  <a:pt x="14014" y="6176"/>
                </a:cubicBezTo>
                <a:cubicBezTo>
                  <a:pt x="14092" y="6101"/>
                  <a:pt x="14180" y="6069"/>
                  <a:pt x="14265" y="6069"/>
                </a:cubicBezTo>
                <a:cubicBezTo>
                  <a:pt x="14519" y="6069"/>
                  <a:pt x="14746" y="6352"/>
                  <a:pt x="14585" y="6628"/>
                </a:cubicBezTo>
                <a:cubicBezTo>
                  <a:pt x="14323" y="7105"/>
                  <a:pt x="14026" y="7557"/>
                  <a:pt x="13692" y="7998"/>
                </a:cubicBezTo>
                <a:cubicBezTo>
                  <a:pt x="13478" y="8295"/>
                  <a:pt x="13264" y="8652"/>
                  <a:pt x="13014" y="8950"/>
                </a:cubicBezTo>
                <a:cubicBezTo>
                  <a:pt x="13073" y="10236"/>
                  <a:pt x="13121" y="11522"/>
                  <a:pt x="13156" y="12820"/>
                </a:cubicBezTo>
                <a:cubicBezTo>
                  <a:pt x="13585" y="12189"/>
                  <a:pt x="14097" y="11641"/>
                  <a:pt x="14669" y="11165"/>
                </a:cubicBezTo>
                <a:cubicBezTo>
                  <a:pt x="14764" y="11090"/>
                  <a:pt x="14873" y="11058"/>
                  <a:pt x="14980" y="11058"/>
                </a:cubicBezTo>
                <a:cubicBezTo>
                  <a:pt x="15302" y="11058"/>
                  <a:pt x="15597" y="11355"/>
                  <a:pt x="15383" y="11712"/>
                </a:cubicBezTo>
                <a:cubicBezTo>
                  <a:pt x="15085" y="12212"/>
                  <a:pt x="14716" y="12665"/>
                  <a:pt x="14371" y="13141"/>
                </a:cubicBezTo>
                <a:cubicBezTo>
                  <a:pt x="14026" y="13617"/>
                  <a:pt x="13752" y="14094"/>
                  <a:pt x="13395" y="14546"/>
                </a:cubicBezTo>
                <a:cubicBezTo>
                  <a:pt x="13347" y="14606"/>
                  <a:pt x="13287" y="14653"/>
                  <a:pt x="13216" y="14689"/>
                </a:cubicBezTo>
                <a:cubicBezTo>
                  <a:pt x="13240" y="15582"/>
                  <a:pt x="13264" y="16475"/>
                  <a:pt x="13276" y="17368"/>
                </a:cubicBezTo>
                <a:cubicBezTo>
                  <a:pt x="13395" y="17249"/>
                  <a:pt x="13526" y="17130"/>
                  <a:pt x="13645" y="17011"/>
                </a:cubicBezTo>
                <a:cubicBezTo>
                  <a:pt x="14276" y="16415"/>
                  <a:pt x="14978" y="15927"/>
                  <a:pt x="15609" y="15320"/>
                </a:cubicBezTo>
                <a:cubicBezTo>
                  <a:pt x="15699" y="15233"/>
                  <a:pt x="15796" y="15196"/>
                  <a:pt x="15887" y="15196"/>
                </a:cubicBezTo>
                <a:cubicBezTo>
                  <a:pt x="16181" y="15196"/>
                  <a:pt x="16414" y="15579"/>
                  <a:pt x="16169" y="15880"/>
                </a:cubicBezTo>
                <a:cubicBezTo>
                  <a:pt x="15621" y="16570"/>
                  <a:pt x="15216" y="17356"/>
                  <a:pt x="14657" y="18023"/>
                </a:cubicBezTo>
                <a:cubicBezTo>
                  <a:pt x="14228" y="18547"/>
                  <a:pt x="13787" y="19082"/>
                  <a:pt x="13323" y="19582"/>
                </a:cubicBezTo>
                <a:cubicBezTo>
                  <a:pt x="13347" y="21118"/>
                  <a:pt x="13383" y="22666"/>
                  <a:pt x="13406" y="24214"/>
                </a:cubicBezTo>
                <a:lnTo>
                  <a:pt x="13418" y="24643"/>
                </a:lnTo>
                <a:cubicBezTo>
                  <a:pt x="13776" y="24178"/>
                  <a:pt x="14180" y="23750"/>
                  <a:pt x="14621" y="23369"/>
                </a:cubicBezTo>
                <a:cubicBezTo>
                  <a:pt x="15083" y="22952"/>
                  <a:pt x="15780" y="22279"/>
                  <a:pt x="16449" y="22279"/>
                </a:cubicBezTo>
                <a:cubicBezTo>
                  <a:pt x="16486" y="22279"/>
                  <a:pt x="16524" y="22281"/>
                  <a:pt x="16562" y="22285"/>
                </a:cubicBezTo>
                <a:cubicBezTo>
                  <a:pt x="16716" y="22285"/>
                  <a:pt x="16835" y="22440"/>
                  <a:pt x="16800" y="22595"/>
                </a:cubicBezTo>
                <a:cubicBezTo>
                  <a:pt x="16645" y="23238"/>
                  <a:pt x="15859" y="23702"/>
                  <a:pt x="15383" y="24119"/>
                </a:cubicBezTo>
                <a:cubicBezTo>
                  <a:pt x="14764" y="24666"/>
                  <a:pt x="14192" y="25238"/>
                  <a:pt x="13549" y="25750"/>
                </a:cubicBezTo>
                <a:cubicBezTo>
                  <a:pt x="13526" y="25774"/>
                  <a:pt x="13490" y="25797"/>
                  <a:pt x="13442" y="25809"/>
                </a:cubicBezTo>
                <a:lnTo>
                  <a:pt x="13442" y="26178"/>
                </a:lnTo>
                <a:cubicBezTo>
                  <a:pt x="13657" y="26012"/>
                  <a:pt x="13895" y="25869"/>
                  <a:pt x="14145" y="25762"/>
                </a:cubicBezTo>
                <a:cubicBezTo>
                  <a:pt x="14449" y="25627"/>
                  <a:pt x="14926" y="25432"/>
                  <a:pt x="15331" y="25432"/>
                </a:cubicBezTo>
                <a:cubicBezTo>
                  <a:pt x="15497" y="25432"/>
                  <a:pt x="15651" y="25464"/>
                  <a:pt x="15776" y="25547"/>
                </a:cubicBezTo>
                <a:cubicBezTo>
                  <a:pt x="15847" y="25595"/>
                  <a:pt x="15883" y="25690"/>
                  <a:pt x="15859" y="25774"/>
                </a:cubicBezTo>
                <a:cubicBezTo>
                  <a:pt x="15704" y="26214"/>
                  <a:pt x="15109" y="26452"/>
                  <a:pt x="14740" y="26690"/>
                </a:cubicBezTo>
                <a:cubicBezTo>
                  <a:pt x="14359" y="26929"/>
                  <a:pt x="13990" y="27131"/>
                  <a:pt x="13621" y="27333"/>
                </a:cubicBezTo>
                <a:cubicBezTo>
                  <a:pt x="13597" y="27440"/>
                  <a:pt x="13549" y="27536"/>
                  <a:pt x="13478" y="27607"/>
                </a:cubicBezTo>
                <a:cubicBezTo>
                  <a:pt x="13478" y="27762"/>
                  <a:pt x="13478" y="27917"/>
                  <a:pt x="13490" y="28072"/>
                </a:cubicBezTo>
                <a:cubicBezTo>
                  <a:pt x="13731" y="28075"/>
                  <a:pt x="13973" y="28077"/>
                  <a:pt x="14214" y="28077"/>
                </a:cubicBezTo>
                <a:cubicBezTo>
                  <a:pt x="17117" y="28077"/>
                  <a:pt x="20026" y="27812"/>
                  <a:pt x="22884" y="27274"/>
                </a:cubicBezTo>
                <a:cubicBezTo>
                  <a:pt x="24229" y="27059"/>
                  <a:pt x="24634" y="25428"/>
                  <a:pt x="24098" y="24381"/>
                </a:cubicBezTo>
                <a:cubicBezTo>
                  <a:pt x="20431" y="17344"/>
                  <a:pt x="16788" y="10236"/>
                  <a:pt x="14252" y="2711"/>
                </a:cubicBezTo>
                <a:cubicBezTo>
                  <a:pt x="14204" y="2461"/>
                  <a:pt x="14133" y="2211"/>
                  <a:pt x="14014" y="1997"/>
                </a:cubicBezTo>
                <a:lnTo>
                  <a:pt x="13954" y="1806"/>
                </a:lnTo>
                <a:cubicBezTo>
                  <a:pt x="13695" y="938"/>
                  <a:pt x="12901" y="336"/>
                  <a:pt x="12008" y="336"/>
                </a:cubicBezTo>
                <a:cubicBezTo>
                  <a:pt x="11958" y="336"/>
                  <a:pt x="11909" y="338"/>
                  <a:pt x="11859" y="342"/>
                </a:cubicBezTo>
                <a:cubicBezTo>
                  <a:pt x="11540" y="114"/>
                  <a:pt x="11167" y="0"/>
                  <a:pt x="10794" y="0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5" name="Google Shape;7075;p37"/>
          <p:cNvSpPr/>
          <p:nvPr/>
        </p:nvSpPr>
        <p:spPr>
          <a:xfrm>
            <a:off x="7134015" y="4930642"/>
            <a:ext cx="309832" cy="1322843"/>
          </a:xfrm>
          <a:custGeom>
            <a:rect b="b" l="l" r="r" t="t"/>
            <a:pathLst>
              <a:path extrusionOk="0" h="38776" w="9082">
                <a:moveTo>
                  <a:pt x="4645" y="1"/>
                </a:moveTo>
                <a:cubicBezTo>
                  <a:pt x="4444" y="1"/>
                  <a:pt x="4241" y="132"/>
                  <a:pt x="4223" y="394"/>
                </a:cubicBezTo>
                <a:cubicBezTo>
                  <a:pt x="4212" y="858"/>
                  <a:pt x="4200" y="1323"/>
                  <a:pt x="4188" y="1799"/>
                </a:cubicBezTo>
                <a:cubicBezTo>
                  <a:pt x="3723" y="1192"/>
                  <a:pt x="3176" y="668"/>
                  <a:pt x="2533" y="263"/>
                </a:cubicBezTo>
                <a:cubicBezTo>
                  <a:pt x="2465" y="218"/>
                  <a:pt x="2396" y="198"/>
                  <a:pt x="2329" y="198"/>
                </a:cubicBezTo>
                <a:cubicBezTo>
                  <a:pt x="2008" y="198"/>
                  <a:pt x="1747" y="652"/>
                  <a:pt x="2033" y="918"/>
                </a:cubicBezTo>
                <a:cubicBezTo>
                  <a:pt x="2592" y="1442"/>
                  <a:pt x="3092" y="2037"/>
                  <a:pt x="3521" y="2692"/>
                </a:cubicBezTo>
                <a:cubicBezTo>
                  <a:pt x="3759" y="3073"/>
                  <a:pt x="3926" y="3501"/>
                  <a:pt x="4140" y="3906"/>
                </a:cubicBezTo>
                <a:cubicBezTo>
                  <a:pt x="4104" y="5359"/>
                  <a:pt x="4092" y="6799"/>
                  <a:pt x="4092" y="8252"/>
                </a:cubicBezTo>
                <a:cubicBezTo>
                  <a:pt x="3938" y="8061"/>
                  <a:pt x="3783" y="7859"/>
                  <a:pt x="3640" y="7669"/>
                </a:cubicBezTo>
                <a:cubicBezTo>
                  <a:pt x="3104" y="6942"/>
                  <a:pt x="2521" y="6240"/>
                  <a:pt x="1937" y="5537"/>
                </a:cubicBezTo>
                <a:cubicBezTo>
                  <a:pt x="1871" y="5456"/>
                  <a:pt x="1788" y="5422"/>
                  <a:pt x="1705" y="5422"/>
                </a:cubicBezTo>
                <a:cubicBezTo>
                  <a:pt x="1458" y="5422"/>
                  <a:pt x="1206" y="5720"/>
                  <a:pt x="1366" y="5978"/>
                </a:cubicBezTo>
                <a:cubicBezTo>
                  <a:pt x="1866" y="6764"/>
                  <a:pt x="2354" y="7549"/>
                  <a:pt x="2890" y="8311"/>
                </a:cubicBezTo>
                <a:cubicBezTo>
                  <a:pt x="3271" y="8859"/>
                  <a:pt x="3628" y="9514"/>
                  <a:pt x="4092" y="10038"/>
                </a:cubicBezTo>
                <a:cubicBezTo>
                  <a:pt x="4092" y="11050"/>
                  <a:pt x="4104" y="12062"/>
                  <a:pt x="4128" y="13074"/>
                </a:cubicBezTo>
                <a:cubicBezTo>
                  <a:pt x="3688" y="12752"/>
                  <a:pt x="3235" y="12467"/>
                  <a:pt x="2819" y="12133"/>
                </a:cubicBezTo>
                <a:cubicBezTo>
                  <a:pt x="2176" y="11598"/>
                  <a:pt x="1604" y="10967"/>
                  <a:pt x="890" y="10514"/>
                </a:cubicBezTo>
                <a:cubicBezTo>
                  <a:pt x="814" y="10467"/>
                  <a:pt x="737" y="10447"/>
                  <a:pt x="663" y="10447"/>
                </a:cubicBezTo>
                <a:cubicBezTo>
                  <a:pt x="343" y="10447"/>
                  <a:pt x="84" y="10835"/>
                  <a:pt x="259" y="11145"/>
                </a:cubicBezTo>
                <a:cubicBezTo>
                  <a:pt x="699" y="11955"/>
                  <a:pt x="1437" y="12598"/>
                  <a:pt x="2128" y="13205"/>
                </a:cubicBezTo>
                <a:cubicBezTo>
                  <a:pt x="2676" y="13693"/>
                  <a:pt x="3271" y="14253"/>
                  <a:pt x="3938" y="14610"/>
                </a:cubicBezTo>
                <a:cubicBezTo>
                  <a:pt x="3962" y="14777"/>
                  <a:pt x="4033" y="14943"/>
                  <a:pt x="4140" y="15062"/>
                </a:cubicBezTo>
                <a:cubicBezTo>
                  <a:pt x="4164" y="16253"/>
                  <a:pt x="4176" y="17444"/>
                  <a:pt x="4200" y="18634"/>
                </a:cubicBezTo>
                <a:cubicBezTo>
                  <a:pt x="3973" y="18515"/>
                  <a:pt x="3747" y="18396"/>
                  <a:pt x="3557" y="18289"/>
                </a:cubicBezTo>
                <a:cubicBezTo>
                  <a:pt x="2664" y="17705"/>
                  <a:pt x="1818" y="17063"/>
                  <a:pt x="1033" y="16348"/>
                </a:cubicBezTo>
                <a:cubicBezTo>
                  <a:pt x="928" y="16255"/>
                  <a:pt x="814" y="16215"/>
                  <a:pt x="704" y="16215"/>
                </a:cubicBezTo>
                <a:cubicBezTo>
                  <a:pt x="325" y="16215"/>
                  <a:pt x="0" y="16688"/>
                  <a:pt x="342" y="17039"/>
                </a:cubicBezTo>
                <a:cubicBezTo>
                  <a:pt x="1080" y="17789"/>
                  <a:pt x="1878" y="18491"/>
                  <a:pt x="2723" y="19122"/>
                </a:cubicBezTo>
                <a:cubicBezTo>
                  <a:pt x="3116" y="19396"/>
                  <a:pt x="3664" y="19872"/>
                  <a:pt x="4223" y="20111"/>
                </a:cubicBezTo>
                <a:lnTo>
                  <a:pt x="4247" y="21039"/>
                </a:lnTo>
                <a:cubicBezTo>
                  <a:pt x="3247" y="20563"/>
                  <a:pt x="2164" y="20182"/>
                  <a:pt x="1175" y="19777"/>
                </a:cubicBezTo>
                <a:cubicBezTo>
                  <a:pt x="1127" y="19758"/>
                  <a:pt x="1081" y="19749"/>
                  <a:pt x="1038" y="19749"/>
                </a:cubicBezTo>
                <a:cubicBezTo>
                  <a:pt x="683" y="19749"/>
                  <a:pt x="504" y="20338"/>
                  <a:pt x="854" y="20539"/>
                </a:cubicBezTo>
                <a:cubicBezTo>
                  <a:pt x="1949" y="21182"/>
                  <a:pt x="3092" y="21932"/>
                  <a:pt x="4283" y="22468"/>
                </a:cubicBezTo>
                <a:cubicBezTo>
                  <a:pt x="4283" y="22694"/>
                  <a:pt x="4283" y="22908"/>
                  <a:pt x="4295" y="23135"/>
                </a:cubicBezTo>
                <a:cubicBezTo>
                  <a:pt x="4331" y="25123"/>
                  <a:pt x="4366" y="27099"/>
                  <a:pt x="4402" y="29088"/>
                </a:cubicBezTo>
                <a:cubicBezTo>
                  <a:pt x="4438" y="30683"/>
                  <a:pt x="4509" y="32279"/>
                  <a:pt x="4581" y="33874"/>
                </a:cubicBezTo>
                <a:cubicBezTo>
                  <a:pt x="4640" y="35386"/>
                  <a:pt x="4628" y="36922"/>
                  <a:pt x="4866" y="38410"/>
                </a:cubicBezTo>
                <a:cubicBezTo>
                  <a:pt x="4907" y="38667"/>
                  <a:pt x="5079" y="38775"/>
                  <a:pt x="5269" y="38775"/>
                </a:cubicBezTo>
                <a:cubicBezTo>
                  <a:pt x="5528" y="38775"/>
                  <a:pt x="5820" y="38575"/>
                  <a:pt x="5855" y="38279"/>
                </a:cubicBezTo>
                <a:cubicBezTo>
                  <a:pt x="6033" y="36708"/>
                  <a:pt x="5914" y="35089"/>
                  <a:pt x="5914" y="33505"/>
                </a:cubicBezTo>
                <a:cubicBezTo>
                  <a:pt x="5902" y="31921"/>
                  <a:pt x="5914" y="30314"/>
                  <a:pt x="5867" y="28719"/>
                </a:cubicBezTo>
                <a:cubicBezTo>
                  <a:pt x="5819" y="26885"/>
                  <a:pt x="5783" y="25040"/>
                  <a:pt x="5747" y="23194"/>
                </a:cubicBezTo>
                <a:cubicBezTo>
                  <a:pt x="5747" y="23051"/>
                  <a:pt x="5747" y="22897"/>
                  <a:pt x="5736" y="22742"/>
                </a:cubicBezTo>
                <a:cubicBezTo>
                  <a:pt x="5807" y="22658"/>
                  <a:pt x="5855" y="22551"/>
                  <a:pt x="5867" y="22456"/>
                </a:cubicBezTo>
                <a:cubicBezTo>
                  <a:pt x="6236" y="22242"/>
                  <a:pt x="6617" y="22027"/>
                  <a:pt x="6974" y="21801"/>
                </a:cubicBezTo>
                <a:cubicBezTo>
                  <a:pt x="7343" y="21575"/>
                  <a:pt x="7950" y="21325"/>
                  <a:pt x="8105" y="20884"/>
                </a:cubicBezTo>
                <a:cubicBezTo>
                  <a:pt x="8129" y="20801"/>
                  <a:pt x="8093" y="20706"/>
                  <a:pt x="8010" y="20670"/>
                </a:cubicBezTo>
                <a:cubicBezTo>
                  <a:pt x="7885" y="20581"/>
                  <a:pt x="7728" y="20547"/>
                  <a:pt x="7558" y="20547"/>
                </a:cubicBezTo>
                <a:cubicBezTo>
                  <a:pt x="7157" y="20547"/>
                  <a:pt x="6683" y="20739"/>
                  <a:pt x="6390" y="20873"/>
                </a:cubicBezTo>
                <a:cubicBezTo>
                  <a:pt x="6140" y="20980"/>
                  <a:pt x="5902" y="21123"/>
                  <a:pt x="5688" y="21289"/>
                </a:cubicBezTo>
                <a:lnTo>
                  <a:pt x="5688" y="20920"/>
                </a:lnTo>
                <a:cubicBezTo>
                  <a:pt x="5724" y="20908"/>
                  <a:pt x="5759" y="20884"/>
                  <a:pt x="5795" y="20861"/>
                </a:cubicBezTo>
                <a:cubicBezTo>
                  <a:pt x="6438" y="20349"/>
                  <a:pt x="7010" y="19777"/>
                  <a:pt x="7629" y="19229"/>
                </a:cubicBezTo>
                <a:cubicBezTo>
                  <a:pt x="8105" y="18825"/>
                  <a:pt x="8891" y="18348"/>
                  <a:pt x="9034" y="17705"/>
                </a:cubicBezTo>
                <a:cubicBezTo>
                  <a:pt x="9081" y="17551"/>
                  <a:pt x="8962" y="17396"/>
                  <a:pt x="8807" y="17396"/>
                </a:cubicBezTo>
                <a:cubicBezTo>
                  <a:pt x="8770" y="17391"/>
                  <a:pt x="8732" y="17389"/>
                  <a:pt x="8694" y="17389"/>
                </a:cubicBezTo>
                <a:cubicBezTo>
                  <a:pt x="8026" y="17389"/>
                  <a:pt x="7329" y="18062"/>
                  <a:pt x="6867" y="18479"/>
                </a:cubicBezTo>
                <a:cubicBezTo>
                  <a:pt x="6426" y="18860"/>
                  <a:pt x="6021" y="19289"/>
                  <a:pt x="5664" y="19753"/>
                </a:cubicBezTo>
                <a:lnTo>
                  <a:pt x="5652" y="19325"/>
                </a:lnTo>
                <a:cubicBezTo>
                  <a:pt x="5616" y="17777"/>
                  <a:pt x="5593" y="16241"/>
                  <a:pt x="5557" y="14693"/>
                </a:cubicBezTo>
                <a:cubicBezTo>
                  <a:pt x="6033" y="14193"/>
                  <a:pt x="6474" y="13657"/>
                  <a:pt x="6902" y="13145"/>
                </a:cubicBezTo>
                <a:cubicBezTo>
                  <a:pt x="7450" y="12467"/>
                  <a:pt x="7867" y="11681"/>
                  <a:pt x="8414" y="11002"/>
                </a:cubicBezTo>
                <a:cubicBezTo>
                  <a:pt x="8652" y="10701"/>
                  <a:pt x="8420" y="10309"/>
                  <a:pt x="8127" y="10309"/>
                </a:cubicBezTo>
                <a:cubicBezTo>
                  <a:pt x="8038" y="10309"/>
                  <a:pt x="7944" y="10345"/>
                  <a:pt x="7855" y="10431"/>
                </a:cubicBezTo>
                <a:cubicBezTo>
                  <a:pt x="7224" y="11038"/>
                  <a:pt x="6509" y="11538"/>
                  <a:pt x="5890" y="12121"/>
                </a:cubicBezTo>
                <a:cubicBezTo>
                  <a:pt x="5759" y="12241"/>
                  <a:pt x="5640" y="12360"/>
                  <a:pt x="5521" y="12479"/>
                </a:cubicBezTo>
                <a:cubicBezTo>
                  <a:pt x="5497" y="11586"/>
                  <a:pt x="5474" y="10693"/>
                  <a:pt x="5450" y="9800"/>
                </a:cubicBezTo>
                <a:cubicBezTo>
                  <a:pt x="5533" y="9764"/>
                  <a:pt x="5593" y="9716"/>
                  <a:pt x="5640" y="9657"/>
                </a:cubicBezTo>
                <a:cubicBezTo>
                  <a:pt x="5997" y="9204"/>
                  <a:pt x="6283" y="8716"/>
                  <a:pt x="6617" y="8252"/>
                </a:cubicBezTo>
                <a:cubicBezTo>
                  <a:pt x="6938" y="7788"/>
                  <a:pt x="7319" y="7335"/>
                  <a:pt x="7629" y="6823"/>
                </a:cubicBezTo>
                <a:cubicBezTo>
                  <a:pt x="7835" y="6473"/>
                  <a:pt x="7541" y="6170"/>
                  <a:pt x="7220" y="6170"/>
                </a:cubicBezTo>
                <a:cubicBezTo>
                  <a:pt x="7115" y="6170"/>
                  <a:pt x="7008" y="6202"/>
                  <a:pt x="6914" y="6275"/>
                </a:cubicBezTo>
                <a:cubicBezTo>
                  <a:pt x="6331" y="6752"/>
                  <a:pt x="5819" y="7311"/>
                  <a:pt x="5402" y="7930"/>
                </a:cubicBezTo>
                <a:cubicBezTo>
                  <a:pt x="5355" y="6633"/>
                  <a:pt x="5307" y="5347"/>
                  <a:pt x="5247" y="4061"/>
                </a:cubicBezTo>
                <a:cubicBezTo>
                  <a:pt x="5509" y="3763"/>
                  <a:pt x="5724" y="3406"/>
                  <a:pt x="5938" y="3108"/>
                </a:cubicBezTo>
                <a:cubicBezTo>
                  <a:pt x="6271" y="2680"/>
                  <a:pt x="6569" y="2215"/>
                  <a:pt x="6831" y="1739"/>
                </a:cubicBezTo>
                <a:cubicBezTo>
                  <a:pt x="6992" y="1462"/>
                  <a:pt x="6763" y="1185"/>
                  <a:pt x="6509" y="1185"/>
                </a:cubicBezTo>
                <a:cubicBezTo>
                  <a:pt x="6424" y="1185"/>
                  <a:pt x="6337" y="1216"/>
                  <a:pt x="6259" y="1287"/>
                </a:cubicBezTo>
                <a:cubicBezTo>
                  <a:pt x="5867" y="1680"/>
                  <a:pt x="5509" y="2085"/>
                  <a:pt x="5176" y="2525"/>
                </a:cubicBezTo>
                <a:cubicBezTo>
                  <a:pt x="5140" y="1811"/>
                  <a:pt x="5105" y="1108"/>
                  <a:pt x="5057" y="394"/>
                </a:cubicBezTo>
                <a:cubicBezTo>
                  <a:pt x="5045" y="132"/>
                  <a:pt x="4846" y="1"/>
                  <a:pt x="4645" y="1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6" name="Google Shape;7076;p37"/>
          <p:cNvSpPr/>
          <p:nvPr/>
        </p:nvSpPr>
        <p:spPr>
          <a:xfrm>
            <a:off x="6478700" y="4922967"/>
            <a:ext cx="357491" cy="239248"/>
          </a:xfrm>
          <a:custGeom>
            <a:rect b="b" l="l" r="r" t="t"/>
            <a:pathLst>
              <a:path extrusionOk="0" h="7013" w="10479">
                <a:moveTo>
                  <a:pt x="5981" y="0"/>
                </a:moveTo>
                <a:cubicBezTo>
                  <a:pt x="5589" y="0"/>
                  <a:pt x="5184" y="211"/>
                  <a:pt x="4930" y="547"/>
                </a:cubicBezTo>
                <a:cubicBezTo>
                  <a:pt x="4573" y="1000"/>
                  <a:pt x="4299" y="1524"/>
                  <a:pt x="4121" y="2071"/>
                </a:cubicBezTo>
                <a:cubicBezTo>
                  <a:pt x="3620" y="2702"/>
                  <a:pt x="2989" y="3202"/>
                  <a:pt x="2263" y="3548"/>
                </a:cubicBezTo>
                <a:cubicBezTo>
                  <a:pt x="1477" y="3917"/>
                  <a:pt x="620" y="4334"/>
                  <a:pt x="287" y="5203"/>
                </a:cubicBezTo>
                <a:cubicBezTo>
                  <a:pt x="1" y="5953"/>
                  <a:pt x="144" y="6572"/>
                  <a:pt x="525" y="7012"/>
                </a:cubicBezTo>
                <a:cubicBezTo>
                  <a:pt x="513" y="6739"/>
                  <a:pt x="608" y="6489"/>
                  <a:pt x="787" y="6298"/>
                </a:cubicBezTo>
                <a:cubicBezTo>
                  <a:pt x="739" y="6167"/>
                  <a:pt x="787" y="6024"/>
                  <a:pt x="906" y="5941"/>
                </a:cubicBezTo>
                <a:cubicBezTo>
                  <a:pt x="2239" y="4881"/>
                  <a:pt x="4156" y="4060"/>
                  <a:pt x="5811" y="3703"/>
                </a:cubicBezTo>
                <a:cubicBezTo>
                  <a:pt x="6109" y="3640"/>
                  <a:pt x="6422" y="3605"/>
                  <a:pt x="6735" y="3605"/>
                </a:cubicBezTo>
                <a:cubicBezTo>
                  <a:pt x="7311" y="3605"/>
                  <a:pt x="7889" y="3723"/>
                  <a:pt x="8383" y="4000"/>
                </a:cubicBezTo>
                <a:cubicBezTo>
                  <a:pt x="9133" y="4012"/>
                  <a:pt x="9776" y="4595"/>
                  <a:pt x="10086" y="5369"/>
                </a:cubicBezTo>
                <a:cubicBezTo>
                  <a:pt x="10109" y="5429"/>
                  <a:pt x="10121" y="5488"/>
                  <a:pt x="10133" y="5560"/>
                </a:cubicBezTo>
                <a:cubicBezTo>
                  <a:pt x="10395" y="5310"/>
                  <a:pt x="10478" y="4929"/>
                  <a:pt x="10347" y="4595"/>
                </a:cubicBezTo>
                <a:cubicBezTo>
                  <a:pt x="10240" y="4345"/>
                  <a:pt x="10109" y="4107"/>
                  <a:pt x="9931" y="3917"/>
                </a:cubicBezTo>
                <a:cubicBezTo>
                  <a:pt x="9883" y="3845"/>
                  <a:pt x="9847" y="3762"/>
                  <a:pt x="9800" y="3703"/>
                </a:cubicBezTo>
                <a:cubicBezTo>
                  <a:pt x="9502" y="3286"/>
                  <a:pt x="9097" y="2976"/>
                  <a:pt x="8621" y="2810"/>
                </a:cubicBezTo>
                <a:lnTo>
                  <a:pt x="8490" y="2690"/>
                </a:lnTo>
                <a:cubicBezTo>
                  <a:pt x="7847" y="2059"/>
                  <a:pt x="7299" y="1333"/>
                  <a:pt x="6871" y="547"/>
                </a:cubicBezTo>
                <a:cubicBezTo>
                  <a:pt x="6659" y="163"/>
                  <a:pt x="6325" y="0"/>
                  <a:pt x="5981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7" name="Google Shape;7077;p37"/>
          <p:cNvSpPr/>
          <p:nvPr/>
        </p:nvSpPr>
        <p:spPr>
          <a:xfrm>
            <a:off x="6496167" y="5046019"/>
            <a:ext cx="331086" cy="151129"/>
          </a:xfrm>
          <a:custGeom>
            <a:rect b="b" l="l" r="r" t="t"/>
            <a:pathLst>
              <a:path extrusionOk="0" h="4430" w="9705">
                <a:moveTo>
                  <a:pt x="6204" y="1"/>
                </a:moveTo>
                <a:cubicBezTo>
                  <a:pt x="5897" y="1"/>
                  <a:pt x="5591" y="34"/>
                  <a:pt x="5299" y="96"/>
                </a:cubicBezTo>
                <a:cubicBezTo>
                  <a:pt x="3632" y="453"/>
                  <a:pt x="1727" y="1286"/>
                  <a:pt x="382" y="2322"/>
                </a:cubicBezTo>
                <a:cubicBezTo>
                  <a:pt x="275" y="2405"/>
                  <a:pt x="227" y="2560"/>
                  <a:pt x="275" y="2691"/>
                </a:cubicBezTo>
                <a:cubicBezTo>
                  <a:pt x="96" y="2882"/>
                  <a:pt x="1" y="3132"/>
                  <a:pt x="1" y="3394"/>
                </a:cubicBezTo>
                <a:cubicBezTo>
                  <a:pt x="1" y="3917"/>
                  <a:pt x="358" y="4429"/>
                  <a:pt x="989" y="4429"/>
                </a:cubicBezTo>
                <a:cubicBezTo>
                  <a:pt x="2204" y="4417"/>
                  <a:pt x="3418" y="4322"/>
                  <a:pt x="4621" y="4144"/>
                </a:cubicBezTo>
                <a:cubicBezTo>
                  <a:pt x="4513" y="3358"/>
                  <a:pt x="4501" y="2572"/>
                  <a:pt x="4609" y="1798"/>
                </a:cubicBezTo>
                <a:cubicBezTo>
                  <a:pt x="4648" y="1514"/>
                  <a:pt x="4905" y="1373"/>
                  <a:pt x="5163" y="1373"/>
                </a:cubicBezTo>
                <a:cubicBezTo>
                  <a:pt x="5371" y="1373"/>
                  <a:pt x="5580" y="1463"/>
                  <a:pt x="5680" y="1643"/>
                </a:cubicBezTo>
                <a:cubicBezTo>
                  <a:pt x="6037" y="2322"/>
                  <a:pt x="6287" y="3048"/>
                  <a:pt x="6430" y="3798"/>
                </a:cubicBezTo>
                <a:cubicBezTo>
                  <a:pt x="6930" y="3691"/>
                  <a:pt x="7419" y="3572"/>
                  <a:pt x="7907" y="3429"/>
                </a:cubicBezTo>
                <a:cubicBezTo>
                  <a:pt x="8026" y="3405"/>
                  <a:pt x="8145" y="3370"/>
                  <a:pt x="8252" y="3322"/>
                </a:cubicBezTo>
                <a:cubicBezTo>
                  <a:pt x="8431" y="3274"/>
                  <a:pt x="8597" y="3215"/>
                  <a:pt x="8764" y="3167"/>
                </a:cubicBezTo>
                <a:cubicBezTo>
                  <a:pt x="9252" y="3013"/>
                  <a:pt x="9705" y="2477"/>
                  <a:pt x="9609" y="1941"/>
                </a:cubicBezTo>
                <a:cubicBezTo>
                  <a:pt x="9597" y="1881"/>
                  <a:pt x="9585" y="1822"/>
                  <a:pt x="9562" y="1762"/>
                </a:cubicBezTo>
                <a:cubicBezTo>
                  <a:pt x="9252" y="988"/>
                  <a:pt x="8609" y="405"/>
                  <a:pt x="7871" y="393"/>
                </a:cubicBezTo>
                <a:cubicBezTo>
                  <a:pt x="7372" y="120"/>
                  <a:pt x="6786" y="1"/>
                  <a:pt x="6204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8" name="Google Shape;7078;p37"/>
          <p:cNvSpPr/>
          <p:nvPr/>
        </p:nvSpPr>
        <p:spPr>
          <a:xfrm>
            <a:off x="6649719" y="5093098"/>
            <a:ext cx="110123" cy="344016"/>
          </a:xfrm>
          <a:custGeom>
            <a:rect b="b" l="l" r="r" t="t"/>
            <a:pathLst>
              <a:path extrusionOk="0" h="10084" w="3228">
                <a:moveTo>
                  <a:pt x="661" y="1"/>
                </a:moveTo>
                <a:cubicBezTo>
                  <a:pt x="406" y="1"/>
                  <a:pt x="154" y="141"/>
                  <a:pt x="108" y="430"/>
                </a:cubicBezTo>
                <a:cubicBezTo>
                  <a:pt x="0" y="1204"/>
                  <a:pt x="12" y="2002"/>
                  <a:pt x="120" y="2776"/>
                </a:cubicBezTo>
                <a:cubicBezTo>
                  <a:pt x="239" y="3669"/>
                  <a:pt x="417" y="4550"/>
                  <a:pt x="560" y="5407"/>
                </a:cubicBezTo>
                <a:cubicBezTo>
                  <a:pt x="691" y="6228"/>
                  <a:pt x="834" y="7038"/>
                  <a:pt x="977" y="7871"/>
                </a:cubicBezTo>
                <a:cubicBezTo>
                  <a:pt x="1120" y="8729"/>
                  <a:pt x="1120" y="9419"/>
                  <a:pt x="1846" y="9979"/>
                </a:cubicBezTo>
                <a:cubicBezTo>
                  <a:pt x="1942" y="10052"/>
                  <a:pt x="2052" y="10084"/>
                  <a:pt x="2165" y="10084"/>
                </a:cubicBezTo>
                <a:cubicBezTo>
                  <a:pt x="2416" y="10084"/>
                  <a:pt x="2679" y="9926"/>
                  <a:pt x="2810" y="9729"/>
                </a:cubicBezTo>
                <a:cubicBezTo>
                  <a:pt x="3227" y="9074"/>
                  <a:pt x="3001" y="8431"/>
                  <a:pt x="2882" y="7705"/>
                </a:cubicBezTo>
                <a:cubicBezTo>
                  <a:pt x="2727" y="6836"/>
                  <a:pt x="2584" y="5955"/>
                  <a:pt x="2417" y="5073"/>
                </a:cubicBezTo>
                <a:cubicBezTo>
                  <a:pt x="2251" y="4228"/>
                  <a:pt x="2132" y="3323"/>
                  <a:pt x="1941" y="2442"/>
                </a:cubicBezTo>
                <a:cubicBezTo>
                  <a:pt x="1786" y="1692"/>
                  <a:pt x="1536" y="966"/>
                  <a:pt x="1179" y="275"/>
                </a:cubicBezTo>
                <a:cubicBezTo>
                  <a:pt x="1078" y="94"/>
                  <a:pt x="868" y="1"/>
                  <a:pt x="661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9" name="Google Shape;7079;p37"/>
          <p:cNvSpPr/>
          <p:nvPr/>
        </p:nvSpPr>
        <p:spPr>
          <a:xfrm>
            <a:off x="6703757" y="4460708"/>
            <a:ext cx="59326" cy="58917"/>
          </a:xfrm>
          <a:custGeom>
            <a:rect b="b" l="l" r="r" t="t"/>
            <a:pathLst>
              <a:path extrusionOk="0" h="1727" w="1739">
                <a:moveTo>
                  <a:pt x="976" y="0"/>
                </a:moveTo>
                <a:lnTo>
                  <a:pt x="762" y="36"/>
                </a:lnTo>
                <a:cubicBezTo>
                  <a:pt x="643" y="72"/>
                  <a:pt x="524" y="131"/>
                  <a:pt x="429" y="227"/>
                </a:cubicBezTo>
                <a:lnTo>
                  <a:pt x="262" y="381"/>
                </a:lnTo>
                <a:cubicBezTo>
                  <a:pt x="179" y="453"/>
                  <a:pt x="131" y="536"/>
                  <a:pt x="95" y="631"/>
                </a:cubicBezTo>
                <a:cubicBezTo>
                  <a:pt x="0" y="822"/>
                  <a:pt x="0" y="1048"/>
                  <a:pt x="95" y="1239"/>
                </a:cubicBezTo>
                <a:cubicBezTo>
                  <a:pt x="131" y="1334"/>
                  <a:pt x="179" y="1429"/>
                  <a:pt x="262" y="1501"/>
                </a:cubicBezTo>
                <a:lnTo>
                  <a:pt x="417" y="1620"/>
                </a:lnTo>
                <a:cubicBezTo>
                  <a:pt x="536" y="1691"/>
                  <a:pt x="679" y="1727"/>
                  <a:pt x="810" y="1727"/>
                </a:cubicBezTo>
                <a:lnTo>
                  <a:pt x="1024" y="1703"/>
                </a:lnTo>
                <a:cubicBezTo>
                  <a:pt x="1155" y="1655"/>
                  <a:pt x="1274" y="1596"/>
                  <a:pt x="1369" y="1501"/>
                </a:cubicBezTo>
                <a:lnTo>
                  <a:pt x="1369" y="1489"/>
                </a:lnTo>
                <a:lnTo>
                  <a:pt x="1512" y="1322"/>
                </a:lnTo>
                <a:cubicBezTo>
                  <a:pt x="1643" y="1167"/>
                  <a:pt x="1726" y="977"/>
                  <a:pt x="1738" y="774"/>
                </a:cubicBezTo>
                <a:cubicBezTo>
                  <a:pt x="1738" y="667"/>
                  <a:pt x="1715" y="572"/>
                  <a:pt x="1667" y="477"/>
                </a:cubicBezTo>
                <a:cubicBezTo>
                  <a:pt x="1643" y="381"/>
                  <a:pt x="1584" y="298"/>
                  <a:pt x="1512" y="227"/>
                </a:cubicBezTo>
                <a:lnTo>
                  <a:pt x="1357" y="108"/>
                </a:lnTo>
                <a:cubicBezTo>
                  <a:pt x="1238" y="36"/>
                  <a:pt x="1107" y="0"/>
                  <a:pt x="976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0" name="Google Shape;7080;p37"/>
          <p:cNvSpPr/>
          <p:nvPr/>
        </p:nvSpPr>
        <p:spPr>
          <a:xfrm>
            <a:off x="2708549" y="-107222"/>
            <a:ext cx="517081" cy="631673"/>
          </a:xfrm>
          <a:custGeom>
            <a:rect b="b" l="l" r="r" t="t"/>
            <a:pathLst>
              <a:path extrusionOk="0" h="18516" w="15157">
                <a:moveTo>
                  <a:pt x="6374" y="1"/>
                </a:moveTo>
                <a:cubicBezTo>
                  <a:pt x="5985" y="1"/>
                  <a:pt x="5590" y="43"/>
                  <a:pt x="5191" y="132"/>
                </a:cubicBezTo>
                <a:cubicBezTo>
                  <a:pt x="2870" y="656"/>
                  <a:pt x="1274" y="2835"/>
                  <a:pt x="715" y="5025"/>
                </a:cubicBezTo>
                <a:cubicBezTo>
                  <a:pt x="691" y="5097"/>
                  <a:pt x="679" y="5156"/>
                  <a:pt x="667" y="5216"/>
                </a:cubicBezTo>
                <a:cubicBezTo>
                  <a:pt x="464" y="5871"/>
                  <a:pt x="334" y="6526"/>
                  <a:pt x="250" y="7204"/>
                </a:cubicBezTo>
                <a:cubicBezTo>
                  <a:pt x="0" y="9288"/>
                  <a:pt x="72" y="11491"/>
                  <a:pt x="988" y="13419"/>
                </a:cubicBezTo>
                <a:cubicBezTo>
                  <a:pt x="1619" y="15646"/>
                  <a:pt x="3072" y="18003"/>
                  <a:pt x="5525" y="18408"/>
                </a:cubicBezTo>
                <a:cubicBezTo>
                  <a:pt x="5858" y="18456"/>
                  <a:pt x="6203" y="18491"/>
                  <a:pt x="6537" y="18491"/>
                </a:cubicBezTo>
                <a:cubicBezTo>
                  <a:pt x="6501" y="17456"/>
                  <a:pt x="6477" y="16432"/>
                  <a:pt x="6465" y="15396"/>
                </a:cubicBezTo>
                <a:cubicBezTo>
                  <a:pt x="5525" y="15289"/>
                  <a:pt x="4584" y="14741"/>
                  <a:pt x="3893" y="14158"/>
                </a:cubicBezTo>
                <a:cubicBezTo>
                  <a:pt x="3012" y="13396"/>
                  <a:pt x="2489" y="12372"/>
                  <a:pt x="2227" y="11252"/>
                </a:cubicBezTo>
                <a:cubicBezTo>
                  <a:pt x="2183" y="11058"/>
                  <a:pt x="2337" y="10928"/>
                  <a:pt x="2488" y="10928"/>
                </a:cubicBezTo>
                <a:cubicBezTo>
                  <a:pt x="2587" y="10928"/>
                  <a:pt x="2684" y="10983"/>
                  <a:pt x="2727" y="11110"/>
                </a:cubicBezTo>
                <a:cubicBezTo>
                  <a:pt x="3108" y="12014"/>
                  <a:pt x="3715" y="12800"/>
                  <a:pt x="4489" y="13396"/>
                </a:cubicBezTo>
                <a:lnTo>
                  <a:pt x="4548" y="13443"/>
                </a:lnTo>
                <a:cubicBezTo>
                  <a:pt x="4536" y="13396"/>
                  <a:pt x="4525" y="13360"/>
                  <a:pt x="4513" y="13312"/>
                </a:cubicBezTo>
                <a:cubicBezTo>
                  <a:pt x="4286" y="12610"/>
                  <a:pt x="4132" y="11812"/>
                  <a:pt x="4358" y="11098"/>
                </a:cubicBezTo>
                <a:cubicBezTo>
                  <a:pt x="4395" y="10986"/>
                  <a:pt x="4503" y="10923"/>
                  <a:pt x="4606" y="10923"/>
                </a:cubicBezTo>
                <a:cubicBezTo>
                  <a:pt x="4702" y="10923"/>
                  <a:pt x="4794" y="10977"/>
                  <a:pt x="4822" y="11098"/>
                </a:cubicBezTo>
                <a:cubicBezTo>
                  <a:pt x="4989" y="11729"/>
                  <a:pt x="5001" y="12383"/>
                  <a:pt x="5203" y="13003"/>
                </a:cubicBezTo>
                <a:cubicBezTo>
                  <a:pt x="5322" y="13372"/>
                  <a:pt x="5596" y="13741"/>
                  <a:pt x="5739" y="14122"/>
                </a:cubicBezTo>
                <a:cubicBezTo>
                  <a:pt x="5977" y="14217"/>
                  <a:pt x="6215" y="14300"/>
                  <a:pt x="6453" y="14384"/>
                </a:cubicBezTo>
                <a:cubicBezTo>
                  <a:pt x="6441" y="13145"/>
                  <a:pt x="6418" y="11907"/>
                  <a:pt x="6394" y="10669"/>
                </a:cubicBezTo>
                <a:cubicBezTo>
                  <a:pt x="5560" y="10395"/>
                  <a:pt x="4917" y="9574"/>
                  <a:pt x="4477" y="8859"/>
                </a:cubicBezTo>
                <a:cubicBezTo>
                  <a:pt x="3929" y="7978"/>
                  <a:pt x="3739" y="7061"/>
                  <a:pt x="3667" y="6037"/>
                </a:cubicBezTo>
                <a:cubicBezTo>
                  <a:pt x="3654" y="5842"/>
                  <a:pt x="3834" y="5731"/>
                  <a:pt x="4002" y="5731"/>
                </a:cubicBezTo>
                <a:cubicBezTo>
                  <a:pt x="4132" y="5731"/>
                  <a:pt x="4254" y="5797"/>
                  <a:pt x="4274" y="5942"/>
                </a:cubicBezTo>
                <a:cubicBezTo>
                  <a:pt x="4429" y="6823"/>
                  <a:pt x="4763" y="7645"/>
                  <a:pt x="5263" y="8371"/>
                </a:cubicBezTo>
                <a:cubicBezTo>
                  <a:pt x="5572" y="8835"/>
                  <a:pt x="5989" y="9205"/>
                  <a:pt x="6370" y="9597"/>
                </a:cubicBezTo>
                <a:lnTo>
                  <a:pt x="6370" y="9145"/>
                </a:lnTo>
                <a:cubicBezTo>
                  <a:pt x="6346" y="7276"/>
                  <a:pt x="6168" y="5275"/>
                  <a:pt x="6501" y="3430"/>
                </a:cubicBezTo>
                <a:cubicBezTo>
                  <a:pt x="6525" y="3296"/>
                  <a:pt x="6652" y="3227"/>
                  <a:pt x="6777" y="3227"/>
                </a:cubicBezTo>
                <a:cubicBezTo>
                  <a:pt x="6896" y="3227"/>
                  <a:pt x="7013" y="3290"/>
                  <a:pt x="7037" y="3418"/>
                </a:cubicBezTo>
                <a:cubicBezTo>
                  <a:pt x="7227" y="4525"/>
                  <a:pt x="7322" y="5645"/>
                  <a:pt x="7311" y="6764"/>
                </a:cubicBezTo>
                <a:cubicBezTo>
                  <a:pt x="7739" y="6430"/>
                  <a:pt x="8061" y="6002"/>
                  <a:pt x="8251" y="5502"/>
                </a:cubicBezTo>
                <a:cubicBezTo>
                  <a:pt x="8356" y="5209"/>
                  <a:pt x="8359" y="4403"/>
                  <a:pt x="8769" y="4403"/>
                </a:cubicBezTo>
                <a:cubicBezTo>
                  <a:pt x="8826" y="4403"/>
                  <a:pt x="8891" y="4419"/>
                  <a:pt x="8966" y="4454"/>
                </a:cubicBezTo>
                <a:cubicBezTo>
                  <a:pt x="9073" y="4525"/>
                  <a:pt x="9144" y="4633"/>
                  <a:pt x="9144" y="4763"/>
                </a:cubicBezTo>
                <a:cubicBezTo>
                  <a:pt x="9204" y="5918"/>
                  <a:pt x="8346" y="6966"/>
                  <a:pt x="7322" y="7395"/>
                </a:cubicBezTo>
                <a:cubicBezTo>
                  <a:pt x="7322" y="8026"/>
                  <a:pt x="7322" y="8657"/>
                  <a:pt x="7346" y="9264"/>
                </a:cubicBezTo>
                <a:cubicBezTo>
                  <a:pt x="7382" y="10419"/>
                  <a:pt x="7418" y="11562"/>
                  <a:pt x="7465" y="12717"/>
                </a:cubicBezTo>
                <a:cubicBezTo>
                  <a:pt x="7870" y="12598"/>
                  <a:pt x="8251" y="12407"/>
                  <a:pt x="8573" y="12145"/>
                </a:cubicBezTo>
                <a:cubicBezTo>
                  <a:pt x="8846" y="10705"/>
                  <a:pt x="8846" y="9240"/>
                  <a:pt x="8882" y="7776"/>
                </a:cubicBezTo>
                <a:cubicBezTo>
                  <a:pt x="8889" y="7616"/>
                  <a:pt x="9014" y="7527"/>
                  <a:pt x="9140" y="7527"/>
                </a:cubicBezTo>
                <a:cubicBezTo>
                  <a:pt x="9240" y="7527"/>
                  <a:pt x="9340" y="7583"/>
                  <a:pt x="9382" y="7704"/>
                </a:cubicBezTo>
                <a:cubicBezTo>
                  <a:pt x="9656" y="8752"/>
                  <a:pt x="9751" y="9847"/>
                  <a:pt x="9632" y="10943"/>
                </a:cubicBezTo>
                <a:cubicBezTo>
                  <a:pt x="9644" y="10907"/>
                  <a:pt x="9668" y="10895"/>
                  <a:pt x="9680" y="10859"/>
                </a:cubicBezTo>
                <a:cubicBezTo>
                  <a:pt x="9989" y="10348"/>
                  <a:pt x="10240" y="9800"/>
                  <a:pt x="10430" y="9228"/>
                </a:cubicBezTo>
                <a:cubicBezTo>
                  <a:pt x="10597" y="8764"/>
                  <a:pt x="10680" y="8216"/>
                  <a:pt x="11132" y="7954"/>
                </a:cubicBezTo>
                <a:cubicBezTo>
                  <a:pt x="11183" y="7925"/>
                  <a:pt x="11239" y="7910"/>
                  <a:pt x="11293" y="7910"/>
                </a:cubicBezTo>
                <a:cubicBezTo>
                  <a:pt x="11391" y="7910"/>
                  <a:pt x="11484" y="7958"/>
                  <a:pt x="11537" y="8050"/>
                </a:cubicBezTo>
                <a:cubicBezTo>
                  <a:pt x="11823" y="8669"/>
                  <a:pt x="11442" y="9395"/>
                  <a:pt x="11192" y="9990"/>
                </a:cubicBezTo>
                <a:cubicBezTo>
                  <a:pt x="10942" y="10645"/>
                  <a:pt x="10597" y="11252"/>
                  <a:pt x="10156" y="11812"/>
                </a:cubicBezTo>
                <a:cubicBezTo>
                  <a:pt x="9918" y="12110"/>
                  <a:pt x="9632" y="12372"/>
                  <a:pt x="9323" y="12598"/>
                </a:cubicBezTo>
                <a:cubicBezTo>
                  <a:pt x="9299" y="12622"/>
                  <a:pt x="9263" y="12645"/>
                  <a:pt x="9227" y="12669"/>
                </a:cubicBezTo>
                <a:cubicBezTo>
                  <a:pt x="8716" y="13026"/>
                  <a:pt x="8120" y="13265"/>
                  <a:pt x="7501" y="13372"/>
                </a:cubicBezTo>
                <a:cubicBezTo>
                  <a:pt x="7525" y="13919"/>
                  <a:pt x="7561" y="14479"/>
                  <a:pt x="7596" y="15027"/>
                </a:cubicBezTo>
                <a:cubicBezTo>
                  <a:pt x="7620" y="15455"/>
                  <a:pt x="7644" y="15872"/>
                  <a:pt x="7680" y="16301"/>
                </a:cubicBezTo>
                <a:cubicBezTo>
                  <a:pt x="8406" y="16241"/>
                  <a:pt x="9001" y="15860"/>
                  <a:pt x="9525" y="15348"/>
                </a:cubicBezTo>
                <a:cubicBezTo>
                  <a:pt x="9930" y="14955"/>
                  <a:pt x="10263" y="14253"/>
                  <a:pt x="10811" y="14098"/>
                </a:cubicBezTo>
                <a:cubicBezTo>
                  <a:pt x="10836" y="14090"/>
                  <a:pt x="10861" y="14087"/>
                  <a:pt x="10885" y="14087"/>
                </a:cubicBezTo>
                <a:cubicBezTo>
                  <a:pt x="11009" y="14087"/>
                  <a:pt x="11109" y="14183"/>
                  <a:pt x="11109" y="14312"/>
                </a:cubicBezTo>
                <a:cubicBezTo>
                  <a:pt x="11097" y="15015"/>
                  <a:pt x="10192" y="15729"/>
                  <a:pt x="9680" y="16146"/>
                </a:cubicBezTo>
                <a:cubicBezTo>
                  <a:pt x="9120" y="16610"/>
                  <a:pt x="8430" y="16896"/>
                  <a:pt x="7715" y="16932"/>
                </a:cubicBezTo>
                <a:cubicBezTo>
                  <a:pt x="7739" y="17467"/>
                  <a:pt x="7775" y="17991"/>
                  <a:pt x="7811" y="18515"/>
                </a:cubicBezTo>
                <a:cubicBezTo>
                  <a:pt x="9608" y="18456"/>
                  <a:pt x="11263" y="17420"/>
                  <a:pt x="12442" y="16015"/>
                </a:cubicBezTo>
                <a:cubicBezTo>
                  <a:pt x="14002" y="14158"/>
                  <a:pt x="15157" y="11764"/>
                  <a:pt x="15145" y="9276"/>
                </a:cubicBezTo>
                <a:cubicBezTo>
                  <a:pt x="15121" y="6645"/>
                  <a:pt x="13549" y="4394"/>
                  <a:pt x="11752" y="2597"/>
                </a:cubicBezTo>
                <a:cubicBezTo>
                  <a:pt x="10291" y="1156"/>
                  <a:pt x="8418" y="1"/>
                  <a:pt x="6374" y="1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1" name="Google Shape;7081;p37"/>
          <p:cNvSpPr/>
          <p:nvPr/>
        </p:nvSpPr>
        <p:spPr>
          <a:xfrm>
            <a:off x="2782784" y="3072"/>
            <a:ext cx="329142" cy="829097"/>
          </a:xfrm>
          <a:custGeom>
            <a:rect b="b" l="l" r="r" t="t"/>
            <a:pathLst>
              <a:path extrusionOk="0" h="24303" w="9648">
                <a:moveTo>
                  <a:pt x="4588" y="1"/>
                </a:moveTo>
                <a:cubicBezTo>
                  <a:pt x="4468" y="1"/>
                  <a:pt x="4349" y="66"/>
                  <a:pt x="4325" y="197"/>
                </a:cubicBezTo>
                <a:cubicBezTo>
                  <a:pt x="3992" y="2042"/>
                  <a:pt x="4170" y="4043"/>
                  <a:pt x="4194" y="5912"/>
                </a:cubicBezTo>
                <a:lnTo>
                  <a:pt x="4194" y="6376"/>
                </a:lnTo>
                <a:cubicBezTo>
                  <a:pt x="3801" y="5983"/>
                  <a:pt x="3396" y="5614"/>
                  <a:pt x="3087" y="5138"/>
                </a:cubicBezTo>
                <a:cubicBezTo>
                  <a:pt x="2587" y="4412"/>
                  <a:pt x="2253" y="3590"/>
                  <a:pt x="2098" y="2721"/>
                </a:cubicBezTo>
                <a:cubicBezTo>
                  <a:pt x="2078" y="2572"/>
                  <a:pt x="1959" y="2505"/>
                  <a:pt x="1833" y="2505"/>
                </a:cubicBezTo>
                <a:cubicBezTo>
                  <a:pt x="1668" y="2505"/>
                  <a:pt x="1490" y="2620"/>
                  <a:pt x="1503" y="2816"/>
                </a:cubicBezTo>
                <a:cubicBezTo>
                  <a:pt x="1563" y="3840"/>
                  <a:pt x="1765" y="4745"/>
                  <a:pt x="2301" y="5638"/>
                </a:cubicBezTo>
                <a:cubicBezTo>
                  <a:pt x="2741" y="6353"/>
                  <a:pt x="3384" y="7162"/>
                  <a:pt x="4218" y="7448"/>
                </a:cubicBezTo>
                <a:cubicBezTo>
                  <a:pt x="4230" y="8674"/>
                  <a:pt x="4265" y="9924"/>
                  <a:pt x="4277" y="11163"/>
                </a:cubicBezTo>
                <a:cubicBezTo>
                  <a:pt x="4027" y="11079"/>
                  <a:pt x="3789" y="10996"/>
                  <a:pt x="3563" y="10901"/>
                </a:cubicBezTo>
                <a:cubicBezTo>
                  <a:pt x="3408" y="10520"/>
                  <a:pt x="3146" y="10151"/>
                  <a:pt x="3027" y="9770"/>
                </a:cubicBezTo>
                <a:cubicBezTo>
                  <a:pt x="2825" y="9150"/>
                  <a:pt x="2801" y="8508"/>
                  <a:pt x="2646" y="7877"/>
                </a:cubicBezTo>
                <a:cubicBezTo>
                  <a:pt x="2618" y="7756"/>
                  <a:pt x="2523" y="7702"/>
                  <a:pt x="2426" y="7702"/>
                </a:cubicBezTo>
                <a:cubicBezTo>
                  <a:pt x="2321" y="7702"/>
                  <a:pt x="2213" y="7765"/>
                  <a:pt x="2182" y="7877"/>
                </a:cubicBezTo>
                <a:cubicBezTo>
                  <a:pt x="1956" y="8591"/>
                  <a:pt x="2110" y="9389"/>
                  <a:pt x="2325" y="10091"/>
                </a:cubicBezTo>
                <a:cubicBezTo>
                  <a:pt x="2337" y="10127"/>
                  <a:pt x="2349" y="10174"/>
                  <a:pt x="2360" y="10210"/>
                </a:cubicBezTo>
                <a:lnTo>
                  <a:pt x="2313" y="10174"/>
                </a:lnTo>
                <a:cubicBezTo>
                  <a:pt x="1539" y="9567"/>
                  <a:pt x="932" y="8781"/>
                  <a:pt x="551" y="7877"/>
                </a:cubicBezTo>
                <a:cubicBezTo>
                  <a:pt x="508" y="7754"/>
                  <a:pt x="408" y="7700"/>
                  <a:pt x="308" y="7700"/>
                </a:cubicBezTo>
                <a:cubicBezTo>
                  <a:pt x="154" y="7700"/>
                  <a:pt x="0" y="7825"/>
                  <a:pt x="51" y="8019"/>
                </a:cubicBezTo>
                <a:cubicBezTo>
                  <a:pt x="313" y="9150"/>
                  <a:pt x="836" y="10174"/>
                  <a:pt x="1717" y="10925"/>
                </a:cubicBezTo>
                <a:cubicBezTo>
                  <a:pt x="2408" y="11520"/>
                  <a:pt x="3361" y="12068"/>
                  <a:pt x="4289" y="12175"/>
                </a:cubicBezTo>
                <a:cubicBezTo>
                  <a:pt x="4301" y="13199"/>
                  <a:pt x="4325" y="14234"/>
                  <a:pt x="4361" y="15258"/>
                </a:cubicBezTo>
                <a:cubicBezTo>
                  <a:pt x="4384" y="16139"/>
                  <a:pt x="4420" y="17009"/>
                  <a:pt x="4456" y="17890"/>
                </a:cubicBezTo>
                <a:cubicBezTo>
                  <a:pt x="4504" y="18866"/>
                  <a:pt x="4539" y="19854"/>
                  <a:pt x="4587" y="20842"/>
                </a:cubicBezTo>
                <a:cubicBezTo>
                  <a:pt x="4635" y="21819"/>
                  <a:pt x="4599" y="22866"/>
                  <a:pt x="4837" y="23831"/>
                </a:cubicBezTo>
                <a:cubicBezTo>
                  <a:pt x="4917" y="24161"/>
                  <a:pt x="5149" y="24302"/>
                  <a:pt x="5396" y="24302"/>
                </a:cubicBezTo>
                <a:cubicBezTo>
                  <a:pt x="5736" y="24302"/>
                  <a:pt x="6105" y="24035"/>
                  <a:pt x="6147" y="23628"/>
                </a:cubicBezTo>
                <a:cubicBezTo>
                  <a:pt x="6242" y="22676"/>
                  <a:pt x="6051" y="21640"/>
                  <a:pt x="5980" y="20676"/>
                </a:cubicBezTo>
                <a:cubicBezTo>
                  <a:pt x="5908" y="19687"/>
                  <a:pt x="5837" y="18711"/>
                  <a:pt x="5778" y="17723"/>
                </a:cubicBezTo>
                <a:cubicBezTo>
                  <a:pt x="5718" y="16913"/>
                  <a:pt x="5670" y="16104"/>
                  <a:pt x="5623" y="15294"/>
                </a:cubicBezTo>
                <a:cubicBezTo>
                  <a:pt x="5599" y="14782"/>
                  <a:pt x="5575" y="14246"/>
                  <a:pt x="5539" y="13722"/>
                </a:cubicBezTo>
                <a:cubicBezTo>
                  <a:pt x="6266" y="13675"/>
                  <a:pt x="6956" y="13389"/>
                  <a:pt x="7504" y="12925"/>
                </a:cubicBezTo>
                <a:cubicBezTo>
                  <a:pt x="8016" y="12508"/>
                  <a:pt x="8921" y="11806"/>
                  <a:pt x="8945" y="11091"/>
                </a:cubicBezTo>
                <a:cubicBezTo>
                  <a:pt x="8934" y="10970"/>
                  <a:pt x="8830" y="10866"/>
                  <a:pt x="8712" y="10866"/>
                </a:cubicBezTo>
                <a:cubicBezTo>
                  <a:pt x="8691" y="10866"/>
                  <a:pt x="8669" y="10870"/>
                  <a:pt x="8647" y="10877"/>
                </a:cubicBezTo>
                <a:cubicBezTo>
                  <a:pt x="8099" y="11044"/>
                  <a:pt x="7754" y="11734"/>
                  <a:pt x="7349" y="12127"/>
                </a:cubicBezTo>
                <a:cubicBezTo>
                  <a:pt x="6825" y="12651"/>
                  <a:pt x="6230" y="13020"/>
                  <a:pt x="5504" y="13080"/>
                </a:cubicBezTo>
                <a:cubicBezTo>
                  <a:pt x="5480" y="12663"/>
                  <a:pt x="5444" y="12234"/>
                  <a:pt x="5420" y="11806"/>
                </a:cubicBezTo>
                <a:cubicBezTo>
                  <a:pt x="5385" y="11258"/>
                  <a:pt x="5349" y="10698"/>
                  <a:pt x="5325" y="10151"/>
                </a:cubicBezTo>
                <a:cubicBezTo>
                  <a:pt x="5956" y="10043"/>
                  <a:pt x="6540" y="9805"/>
                  <a:pt x="7063" y="9448"/>
                </a:cubicBezTo>
                <a:cubicBezTo>
                  <a:pt x="7087" y="9424"/>
                  <a:pt x="7123" y="9401"/>
                  <a:pt x="7147" y="9377"/>
                </a:cubicBezTo>
                <a:cubicBezTo>
                  <a:pt x="7456" y="9150"/>
                  <a:pt x="7742" y="8889"/>
                  <a:pt x="7980" y="8591"/>
                </a:cubicBezTo>
                <a:cubicBezTo>
                  <a:pt x="8421" y="8043"/>
                  <a:pt x="8766" y="7424"/>
                  <a:pt x="9016" y="6769"/>
                </a:cubicBezTo>
                <a:cubicBezTo>
                  <a:pt x="9266" y="6174"/>
                  <a:pt x="9647" y="5448"/>
                  <a:pt x="9361" y="4829"/>
                </a:cubicBezTo>
                <a:cubicBezTo>
                  <a:pt x="9306" y="4742"/>
                  <a:pt x="9210" y="4692"/>
                  <a:pt x="9109" y="4692"/>
                </a:cubicBezTo>
                <a:cubicBezTo>
                  <a:pt x="9057" y="4692"/>
                  <a:pt x="9005" y="4705"/>
                  <a:pt x="8956" y="4733"/>
                </a:cubicBezTo>
                <a:cubicBezTo>
                  <a:pt x="8504" y="4995"/>
                  <a:pt x="8421" y="5543"/>
                  <a:pt x="8254" y="6007"/>
                </a:cubicBezTo>
                <a:cubicBezTo>
                  <a:pt x="8064" y="6579"/>
                  <a:pt x="7813" y="7126"/>
                  <a:pt x="7504" y="7650"/>
                </a:cubicBezTo>
                <a:cubicBezTo>
                  <a:pt x="7492" y="7674"/>
                  <a:pt x="7480" y="7698"/>
                  <a:pt x="7456" y="7722"/>
                </a:cubicBezTo>
                <a:cubicBezTo>
                  <a:pt x="7575" y="6626"/>
                  <a:pt x="7480" y="5531"/>
                  <a:pt x="7206" y="4471"/>
                </a:cubicBezTo>
                <a:cubicBezTo>
                  <a:pt x="7165" y="4357"/>
                  <a:pt x="7067" y="4304"/>
                  <a:pt x="6969" y="4304"/>
                </a:cubicBezTo>
                <a:cubicBezTo>
                  <a:pt x="6841" y="4304"/>
                  <a:pt x="6713" y="4393"/>
                  <a:pt x="6706" y="4555"/>
                </a:cubicBezTo>
                <a:cubicBezTo>
                  <a:pt x="6670" y="6019"/>
                  <a:pt x="6670" y="7472"/>
                  <a:pt x="6397" y="8924"/>
                </a:cubicBezTo>
                <a:cubicBezTo>
                  <a:pt x="6075" y="9174"/>
                  <a:pt x="5694" y="9377"/>
                  <a:pt x="5301" y="9496"/>
                </a:cubicBezTo>
                <a:cubicBezTo>
                  <a:pt x="5242" y="8341"/>
                  <a:pt x="5206" y="7186"/>
                  <a:pt x="5170" y="6043"/>
                </a:cubicBezTo>
                <a:cubicBezTo>
                  <a:pt x="5146" y="5424"/>
                  <a:pt x="5146" y="4805"/>
                  <a:pt x="5146" y="4174"/>
                </a:cubicBezTo>
                <a:cubicBezTo>
                  <a:pt x="6182" y="3745"/>
                  <a:pt x="7028" y="2685"/>
                  <a:pt x="6968" y="1542"/>
                </a:cubicBezTo>
                <a:cubicBezTo>
                  <a:pt x="6968" y="1411"/>
                  <a:pt x="6897" y="1292"/>
                  <a:pt x="6778" y="1233"/>
                </a:cubicBezTo>
                <a:cubicBezTo>
                  <a:pt x="6702" y="1195"/>
                  <a:pt x="6636" y="1178"/>
                  <a:pt x="6579" y="1178"/>
                </a:cubicBezTo>
                <a:cubicBezTo>
                  <a:pt x="6183" y="1178"/>
                  <a:pt x="6179" y="1979"/>
                  <a:pt x="6075" y="2281"/>
                </a:cubicBezTo>
                <a:cubicBezTo>
                  <a:pt x="5885" y="2769"/>
                  <a:pt x="5551" y="3209"/>
                  <a:pt x="5135" y="3543"/>
                </a:cubicBezTo>
                <a:cubicBezTo>
                  <a:pt x="5146" y="2412"/>
                  <a:pt x="5051" y="1292"/>
                  <a:pt x="4861" y="197"/>
                </a:cubicBezTo>
                <a:cubicBezTo>
                  <a:pt x="4831" y="66"/>
                  <a:pt x="4709" y="1"/>
                  <a:pt x="4588" y="1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2" name="Google Shape;7082;p37"/>
          <p:cNvSpPr/>
          <p:nvPr/>
        </p:nvSpPr>
        <p:spPr>
          <a:xfrm>
            <a:off x="1257673" y="-737701"/>
            <a:ext cx="840423" cy="958495"/>
          </a:xfrm>
          <a:custGeom>
            <a:rect b="b" l="l" r="r" t="t"/>
            <a:pathLst>
              <a:path extrusionOk="0" h="28096" w="24635">
                <a:moveTo>
                  <a:pt x="10770" y="0"/>
                </a:moveTo>
                <a:cubicBezTo>
                  <a:pt x="10464" y="0"/>
                  <a:pt x="10158" y="76"/>
                  <a:pt x="9882" y="230"/>
                </a:cubicBezTo>
                <a:cubicBezTo>
                  <a:pt x="9751" y="254"/>
                  <a:pt x="9620" y="289"/>
                  <a:pt x="9489" y="337"/>
                </a:cubicBezTo>
                <a:cubicBezTo>
                  <a:pt x="8823" y="492"/>
                  <a:pt x="8311" y="1027"/>
                  <a:pt x="8180" y="1706"/>
                </a:cubicBezTo>
                <a:cubicBezTo>
                  <a:pt x="7596" y="4159"/>
                  <a:pt x="7013" y="6611"/>
                  <a:pt x="6429" y="9064"/>
                </a:cubicBezTo>
                <a:cubicBezTo>
                  <a:pt x="5953" y="10207"/>
                  <a:pt x="5489" y="11350"/>
                  <a:pt x="5024" y="12481"/>
                </a:cubicBezTo>
                <a:cubicBezTo>
                  <a:pt x="3453" y="16279"/>
                  <a:pt x="1905" y="20089"/>
                  <a:pt x="369" y="23899"/>
                </a:cubicBezTo>
                <a:cubicBezTo>
                  <a:pt x="0" y="24816"/>
                  <a:pt x="786" y="25888"/>
                  <a:pt x="1631" y="26126"/>
                </a:cubicBezTo>
                <a:cubicBezTo>
                  <a:pt x="5060" y="27126"/>
                  <a:pt x="8477" y="27816"/>
                  <a:pt x="12037" y="28031"/>
                </a:cubicBezTo>
                <a:cubicBezTo>
                  <a:pt x="12037" y="27805"/>
                  <a:pt x="12037" y="27578"/>
                  <a:pt x="12025" y="27364"/>
                </a:cubicBezTo>
                <a:cubicBezTo>
                  <a:pt x="10835" y="26828"/>
                  <a:pt x="9704" y="26078"/>
                  <a:pt x="8608" y="25435"/>
                </a:cubicBezTo>
                <a:cubicBezTo>
                  <a:pt x="8248" y="25223"/>
                  <a:pt x="8425" y="24644"/>
                  <a:pt x="8787" y="24644"/>
                </a:cubicBezTo>
                <a:cubicBezTo>
                  <a:pt x="8832" y="24644"/>
                  <a:pt x="8880" y="24653"/>
                  <a:pt x="8930" y="24673"/>
                </a:cubicBezTo>
                <a:cubicBezTo>
                  <a:pt x="9918" y="25078"/>
                  <a:pt x="10989" y="25447"/>
                  <a:pt x="12002" y="25923"/>
                </a:cubicBezTo>
                <a:lnTo>
                  <a:pt x="11978" y="25007"/>
                </a:lnTo>
                <a:cubicBezTo>
                  <a:pt x="11418" y="24768"/>
                  <a:pt x="10859" y="24292"/>
                  <a:pt x="10478" y="24006"/>
                </a:cubicBezTo>
                <a:cubicBezTo>
                  <a:pt x="9620" y="23387"/>
                  <a:pt x="8823" y="22685"/>
                  <a:pt x="8096" y="21923"/>
                </a:cubicBezTo>
                <a:cubicBezTo>
                  <a:pt x="7746" y="21581"/>
                  <a:pt x="8075" y="21111"/>
                  <a:pt x="8451" y="21111"/>
                </a:cubicBezTo>
                <a:cubicBezTo>
                  <a:pt x="8560" y="21111"/>
                  <a:pt x="8673" y="21151"/>
                  <a:pt x="8775" y="21244"/>
                </a:cubicBezTo>
                <a:cubicBezTo>
                  <a:pt x="9573" y="21959"/>
                  <a:pt x="10418" y="22602"/>
                  <a:pt x="11311" y="23173"/>
                </a:cubicBezTo>
                <a:cubicBezTo>
                  <a:pt x="11490" y="23292"/>
                  <a:pt x="11716" y="23411"/>
                  <a:pt x="11954" y="23518"/>
                </a:cubicBezTo>
                <a:cubicBezTo>
                  <a:pt x="11930" y="22328"/>
                  <a:pt x="11906" y="21149"/>
                  <a:pt x="11894" y="19958"/>
                </a:cubicBezTo>
                <a:cubicBezTo>
                  <a:pt x="11787" y="19839"/>
                  <a:pt x="11716" y="19673"/>
                  <a:pt x="11704" y="19506"/>
                </a:cubicBezTo>
                <a:cubicBezTo>
                  <a:pt x="11037" y="19149"/>
                  <a:pt x="10442" y="18589"/>
                  <a:pt x="9882" y="18101"/>
                </a:cubicBezTo>
                <a:cubicBezTo>
                  <a:pt x="9192" y="17494"/>
                  <a:pt x="8465" y="16851"/>
                  <a:pt x="8013" y="16041"/>
                </a:cubicBezTo>
                <a:cubicBezTo>
                  <a:pt x="7839" y="15731"/>
                  <a:pt x="8097" y="15343"/>
                  <a:pt x="8418" y="15343"/>
                </a:cubicBezTo>
                <a:cubicBezTo>
                  <a:pt x="8491" y="15343"/>
                  <a:pt x="8568" y="15363"/>
                  <a:pt x="8644" y="15410"/>
                </a:cubicBezTo>
                <a:cubicBezTo>
                  <a:pt x="9358" y="15863"/>
                  <a:pt x="9930" y="16494"/>
                  <a:pt x="10585" y="17029"/>
                </a:cubicBezTo>
                <a:cubicBezTo>
                  <a:pt x="10989" y="17363"/>
                  <a:pt x="11442" y="17649"/>
                  <a:pt x="11882" y="17970"/>
                </a:cubicBezTo>
                <a:cubicBezTo>
                  <a:pt x="11871" y="16958"/>
                  <a:pt x="11859" y="15946"/>
                  <a:pt x="11859" y="14934"/>
                </a:cubicBezTo>
                <a:cubicBezTo>
                  <a:pt x="11382" y="14410"/>
                  <a:pt x="11025" y="13755"/>
                  <a:pt x="10644" y="13208"/>
                </a:cubicBezTo>
                <a:cubicBezTo>
                  <a:pt x="10108" y="12446"/>
                  <a:pt x="9620" y="11660"/>
                  <a:pt x="9120" y="10874"/>
                </a:cubicBezTo>
                <a:cubicBezTo>
                  <a:pt x="8960" y="10616"/>
                  <a:pt x="9212" y="10318"/>
                  <a:pt x="9459" y="10318"/>
                </a:cubicBezTo>
                <a:cubicBezTo>
                  <a:pt x="9543" y="10318"/>
                  <a:pt x="9625" y="10352"/>
                  <a:pt x="9692" y="10433"/>
                </a:cubicBezTo>
                <a:cubicBezTo>
                  <a:pt x="10275" y="11136"/>
                  <a:pt x="10859" y="11838"/>
                  <a:pt x="11394" y="12565"/>
                </a:cubicBezTo>
                <a:cubicBezTo>
                  <a:pt x="11549" y="12755"/>
                  <a:pt x="11692" y="12958"/>
                  <a:pt x="11859" y="13148"/>
                </a:cubicBezTo>
                <a:cubicBezTo>
                  <a:pt x="11859" y="11695"/>
                  <a:pt x="11871" y="10255"/>
                  <a:pt x="11894" y="8802"/>
                </a:cubicBezTo>
                <a:cubicBezTo>
                  <a:pt x="11680" y="8397"/>
                  <a:pt x="11525" y="7969"/>
                  <a:pt x="11287" y="7588"/>
                </a:cubicBezTo>
                <a:cubicBezTo>
                  <a:pt x="10859" y="6933"/>
                  <a:pt x="10358" y="6350"/>
                  <a:pt x="9799" y="5814"/>
                </a:cubicBezTo>
                <a:cubicBezTo>
                  <a:pt x="9513" y="5548"/>
                  <a:pt x="9774" y="5094"/>
                  <a:pt x="10095" y="5094"/>
                </a:cubicBezTo>
                <a:cubicBezTo>
                  <a:pt x="10162" y="5094"/>
                  <a:pt x="10231" y="5114"/>
                  <a:pt x="10299" y="5159"/>
                </a:cubicBezTo>
                <a:cubicBezTo>
                  <a:pt x="10930" y="5576"/>
                  <a:pt x="11490" y="6088"/>
                  <a:pt x="11954" y="6695"/>
                </a:cubicBezTo>
                <a:cubicBezTo>
                  <a:pt x="11966" y="6230"/>
                  <a:pt x="11978" y="5766"/>
                  <a:pt x="11990" y="5302"/>
                </a:cubicBezTo>
                <a:cubicBezTo>
                  <a:pt x="12007" y="5040"/>
                  <a:pt x="12210" y="4909"/>
                  <a:pt x="12411" y="4909"/>
                </a:cubicBezTo>
                <a:cubicBezTo>
                  <a:pt x="12612" y="4909"/>
                  <a:pt x="12811" y="5040"/>
                  <a:pt x="12823" y="5302"/>
                </a:cubicBezTo>
                <a:cubicBezTo>
                  <a:pt x="12871" y="6004"/>
                  <a:pt x="12906" y="6719"/>
                  <a:pt x="12942" y="7421"/>
                </a:cubicBezTo>
                <a:cubicBezTo>
                  <a:pt x="13275" y="6981"/>
                  <a:pt x="13633" y="6576"/>
                  <a:pt x="14026" y="6195"/>
                </a:cubicBezTo>
                <a:cubicBezTo>
                  <a:pt x="14105" y="6119"/>
                  <a:pt x="14195" y="6086"/>
                  <a:pt x="14282" y="6086"/>
                </a:cubicBezTo>
                <a:cubicBezTo>
                  <a:pt x="14534" y="6086"/>
                  <a:pt x="14757" y="6361"/>
                  <a:pt x="14597" y="6635"/>
                </a:cubicBezTo>
                <a:cubicBezTo>
                  <a:pt x="14335" y="7112"/>
                  <a:pt x="14037" y="7576"/>
                  <a:pt x="13704" y="8005"/>
                </a:cubicBezTo>
                <a:cubicBezTo>
                  <a:pt x="13490" y="8302"/>
                  <a:pt x="13275" y="8659"/>
                  <a:pt x="13014" y="8957"/>
                </a:cubicBezTo>
                <a:cubicBezTo>
                  <a:pt x="13073" y="10243"/>
                  <a:pt x="13121" y="11541"/>
                  <a:pt x="13168" y="12827"/>
                </a:cubicBezTo>
                <a:cubicBezTo>
                  <a:pt x="13597" y="12207"/>
                  <a:pt x="14097" y="11648"/>
                  <a:pt x="14680" y="11172"/>
                </a:cubicBezTo>
                <a:cubicBezTo>
                  <a:pt x="14774" y="11098"/>
                  <a:pt x="14882" y="11066"/>
                  <a:pt x="14988" y="11066"/>
                </a:cubicBezTo>
                <a:cubicBezTo>
                  <a:pt x="15311" y="11066"/>
                  <a:pt x="15610" y="11369"/>
                  <a:pt x="15395" y="11719"/>
                </a:cubicBezTo>
                <a:cubicBezTo>
                  <a:pt x="15097" y="12231"/>
                  <a:pt x="14716" y="12672"/>
                  <a:pt x="14383" y="13160"/>
                </a:cubicBezTo>
                <a:cubicBezTo>
                  <a:pt x="14037" y="13636"/>
                  <a:pt x="13764" y="14101"/>
                  <a:pt x="13406" y="14553"/>
                </a:cubicBezTo>
                <a:cubicBezTo>
                  <a:pt x="13359" y="14612"/>
                  <a:pt x="13299" y="14672"/>
                  <a:pt x="13228" y="14696"/>
                </a:cubicBezTo>
                <a:cubicBezTo>
                  <a:pt x="13252" y="15589"/>
                  <a:pt x="13264" y="16482"/>
                  <a:pt x="13287" y="17375"/>
                </a:cubicBezTo>
                <a:cubicBezTo>
                  <a:pt x="13406" y="17256"/>
                  <a:pt x="13526" y="17137"/>
                  <a:pt x="13656" y="17018"/>
                </a:cubicBezTo>
                <a:cubicBezTo>
                  <a:pt x="14288" y="16422"/>
                  <a:pt x="14990" y="15934"/>
                  <a:pt x="15621" y="15327"/>
                </a:cubicBezTo>
                <a:cubicBezTo>
                  <a:pt x="15709" y="15244"/>
                  <a:pt x="15803" y="15210"/>
                  <a:pt x="15891" y="15210"/>
                </a:cubicBezTo>
                <a:cubicBezTo>
                  <a:pt x="16185" y="15210"/>
                  <a:pt x="16419" y="15596"/>
                  <a:pt x="16181" y="15898"/>
                </a:cubicBezTo>
                <a:cubicBezTo>
                  <a:pt x="15633" y="16589"/>
                  <a:pt x="15216" y="17363"/>
                  <a:pt x="14669" y="18041"/>
                </a:cubicBezTo>
                <a:cubicBezTo>
                  <a:pt x="14240" y="18565"/>
                  <a:pt x="13799" y="19089"/>
                  <a:pt x="13323" y="19589"/>
                </a:cubicBezTo>
                <a:cubicBezTo>
                  <a:pt x="13359" y="21137"/>
                  <a:pt x="13383" y="22685"/>
                  <a:pt x="13418" y="24233"/>
                </a:cubicBezTo>
                <a:cubicBezTo>
                  <a:pt x="13418" y="24376"/>
                  <a:pt x="13418" y="24507"/>
                  <a:pt x="13430" y="24649"/>
                </a:cubicBezTo>
                <a:cubicBezTo>
                  <a:pt x="13787" y="24197"/>
                  <a:pt x="14192" y="23768"/>
                  <a:pt x="14633" y="23399"/>
                </a:cubicBezTo>
                <a:cubicBezTo>
                  <a:pt x="15092" y="22985"/>
                  <a:pt x="15783" y="22307"/>
                  <a:pt x="16448" y="22307"/>
                </a:cubicBezTo>
                <a:cubicBezTo>
                  <a:pt x="16490" y="22307"/>
                  <a:pt x="16532" y="22310"/>
                  <a:pt x="16574" y="22316"/>
                </a:cubicBezTo>
                <a:cubicBezTo>
                  <a:pt x="16728" y="22316"/>
                  <a:pt x="16847" y="22459"/>
                  <a:pt x="16800" y="22613"/>
                </a:cubicBezTo>
                <a:cubicBezTo>
                  <a:pt x="16657" y="23268"/>
                  <a:pt x="15871" y="23733"/>
                  <a:pt x="15395" y="24149"/>
                </a:cubicBezTo>
                <a:cubicBezTo>
                  <a:pt x="14776" y="24697"/>
                  <a:pt x="14204" y="25269"/>
                  <a:pt x="13561" y="25781"/>
                </a:cubicBezTo>
                <a:cubicBezTo>
                  <a:pt x="13526" y="25804"/>
                  <a:pt x="13490" y="25816"/>
                  <a:pt x="13454" y="25840"/>
                </a:cubicBezTo>
                <a:lnTo>
                  <a:pt x="13466" y="26209"/>
                </a:lnTo>
                <a:cubicBezTo>
                  <a:pt x="13680" y="26042"/>
                  <a:pt x="13907" y="25888"/>
                  <a:pt x="14157" y="25781"/>
                </a:cubicBezTo>
                <a:cubicBezTo>
                  <a:pt x="14461" y="25645"/>
                  <a:pt x="14938" y="25450"/>
                  <a:pt x="15343" y="25450"/>
                </a:cubicBezTo>
                <a:cubicBezTo>
                  <a:pt x="15509" y="25450"/>
                  <a:pt x="15663" y="25483"/>
                  <a:pt x="15788" y="25566"/>
                </a:cubicBezTo>
                <a:cubicBezTo>
                  <a:pt x="15859" y="25614"/>
                  <a:pt x="15907" y="25709"/>
                  <a:pt x="15883" y="25792"/>
                </a:cubicBezTo>
                <a:cubicBezTo>
                  <a:pt x="15716" y="26233"/>
                  <a:pt x="15133" y="26459"/>
                  <a:pt x="14752" y="26697"/>
                </a:cubicBezTo>
                <a:cubicBezTo>
                  <a:pt x="14371" y="26935"/>
                  <a:pt x="14014" y="27138"/>
                  <a:pt x="13645" y="27352"/>
                </a:cubicBezTo>
                <a:cubicBezTo>
                  <a:pt x="13621" y="27459"/>
                  <a:pt x="13561" y="27555"/>
                  <a:pt x="13490" y="27626"/>
                </a:cubicBezTo>
                <a:lnTo>
                  <a:pt x="13502" y="28090"/>
                </a:lnTo>
                <a:cubicBezTo>
                  <a:pt x="13744" y="28094"/>
                  <a:pt x="13986" y="28096"/>
                  <a:pt x="14229" y="28096"/>
                </a:cubicBezTo>
                <a:cubicBezTo>
                  <a:pt x="17139" y="28096"/>
                  <a:pt x="20038" y="27831"/>
                  <a:pt x="22896" y="27293"/>
                </a:cubicBezTo>
                <a:cubicBezTo>
                  <a:pt x="24229" y="27054"/>
                  <a:pt x="24634" y="25423"/>
                  <a:pt x="24086" y="24376"/>
                </a:cubicBezTo>
                <a:cubicBezTo>
                  <a:pt x="20419" y="17339"/>
                  <a:pt x="16788" y="10243"/>
                  <a:pt x="14240" y="2706"/>
                </a:cubicBezTo>
                <a:cubicBezTo>
                  <a:pt x="14192" y="2456"/>
                  <a:pt x="14121" y="2218"/>
                  <a:pt x="14002" y="1992"/>
                </a:cubicBezTo>
                <a:lnTo>
                  <a:pt x="13942" y="1801"/>
                </a:lnTo>
                <a:cubicBezTo>
                  <a:pt x="13694" y="934"/>
                  <a:pt x="12892" y="343"/>
                  <a:pt x="11999" y="343"/>
                </a:cubicBezTo>
                <a:cubicBezTo>
                  <a:pt x="11948" y="343"/>
                  <a:pt x="11898" y="345"/>
                  <a:pt x="11847" y="349"/>
                </a:cubicBezTo>
                <a:cubicBezTo>
                  <a:pt x="11530" y="118"/>
                  <a:pt x="11151" y="0"/>
                  <a:pt x="10770" y="0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3" name="Google Shape;7083;p37"/>
          <p:cNvSpPr/>
          <p:nvPr/>
        </p:nvSpPr>
        <p:spPr>
          <a:xfrm>
            <a:off x="1522166" y="-570265"/>
            <a:ext cx="309867" cy="1322843"/>
          </a:xfrm>
          <a:custGeom>
            <a:rect b="b" l="l" r="r" t="t"/>
            <a:pathLst>
              <a:path extrusionOk="0" h="38776" w="9083">
                <a:moveTo>
                  <a:pt x="4653" y="1"/>
                </a:moveTo>
                <a:cubicBezTo>
                  <a:pt x="4454" y="1"/>
                  <a:pt x="4254" y="132"/>
                  <a:pt x="4237" y="394"/>
                </a:cubicBezTo>
                <a:cubicBezTo>
                  <a:pt x="4225" y="858"/>
                  <a:pt x="4213" y="1322"/>
                  <a:pt x="4189" y="1787"/>
                </a:cubicBezTo>
                <a:cubicBezTo>
                  <a:pt x="3737" y="1180"/>
                  <a:pt x="3177" y="668"/>
                  <a:pt x="2546" y="251"/>
                </a:cubicBezTo>
                <a:cubicBezTo>
                  <a:pt x="2480" y="209"/>
                  <a:pt x="2412" y="190"/>
                  <a:pt x="2346" y="190"/>
                </a:cubicBezTo>
                <a:cubicBezTo>
                  <a:pt x="2023" y="190"/>
                  <a:pt x="1759" y="639"/>
                  <a:pt x="2046" y="906"/>
                </a:cubicBezTo>
                <a:cubicBezTo>
                  <a:pt x="2605" y="1442"/>
                  <a:pt x="3106" y="2037"/>
                  <a:pt x="3534" y="2680"/>
                </a:cubicBezTo>
                <a:cubicBezTo>
                  <a:pt x="3772" y="3061"/>
                  <a:pt x="3927" y="3501"/>
                  <a:pt x="4141" y="3894"/>
                </a:cubicBezTo>
                <a:cubicBezTo>
                  <a:pt x="4118" y="5347"/>
                  <a:pt x="4106" y="6799"/>
                  <a:pt x="4106" y="8252"/>
                </a:cubicBezTo>
                <a:cubicBezTo>
                  <a:pt x="3939" y="8050"/>
                  <a:pt x="3784" y="7859"/>
                  <a:pt x="3641" y="7657"/>
                </a:cubicBezTo>
                <a:cubicBezTo>
                  <a:pt x="3106" y="6930"/>
                  <a:pt x="2522" y="6228"/>
                  <a:pt x="1939" y="5525"/>
                </a:cubicBezTo>
                <a:cubicBezTo>
                  <a:pt x="1872" y="5444"/>
                  <a:pt x="1790" y="5410"/>
                  <a:pt x="1706" y="5410"/>
                </a:cubicBezTo>
                <a:cubicBezTo>
                  <a:pt x="1459" y="5410"/>
                  <a:pt x="1207" y="5708"/>
                  <a:pt x="1367" y="5966"/>
                </a:cubicBezTo>
                <a:cubicBezTo>
                  <a:pt x="1867" y="6752"/>
                  <a:pt x="2355" y="7538"/>
                  <a:pt x="2891" y="8300"/>
                </a:cubicBezTo>
                <a:cubicBezTo>
                  <a:pt x="3272" y="8859"/>
                  <a:pt x="3629" y="9514"/>
                  <a:pt x="4094" y="10026"/>
                </a:cubicBezTo>
                <a:cubicBezTo>
                  <a:pt x="4094" y="11038"/>
                  <a:pt x="4118" y="12050"/>
                  <a:pt x="4118" y="13074"/>
                </a:cubicBezTo>
                <a:cubicBezTo>
                  <a:pt x="3689" y="12752"/>
                  <a:pt x="3225" y="12455"/>
                  <a:pt x="2820" y="12121"/>
                </a:cubicBezTo>
                <a:cubicBezTo>
                  <a:pt x="2177" y="11586"/>
                  <a:pt x="1605" y="10967"/>
                  <a:pt x="891" y="10514"/>
                </a:cubicBezTo>
                <a:cubicBezTo>
                  <a:pt x="813" y="10464"/>
                  <a:pt x="733" y="10441"/>
                  <a:pt x="657" y="10441"/>
                </a:cubicBezTo>
                <a:cubicBezTo>
                  <a:pt x="340" y="10441"/>
                  <a:pt x="87" y="10828"/>
                  <a:pt x="260" y="11145"/>
                </a:cubicBezTo>
                <a:cubicBezTo>
                  <a:pt x="712" y="11955"/>
                  <a:pt x="1439" y="12586"/>
                  <a:pt x="2129" y="13193"/>
                </a:cubicBezTo>
                <a:cubicBezTo>
                  <a:pt x="2677" y="13681"/>
                  <a:pt x="3284" y="14241"/>
                  <a:pt x="3939" y="14610"/>
                </a:cubicBezTo>
                <a:cubicBezTo>
                  <a:pt x="3963" y="14777"/>
                  <a:pt x="4034" y="14931"/>
                  <a:pt x="4153" y="15062"/>
                </a:cubicBezTo>
                <a:cubicBezTo>
                  <a:pt x="4165" y="16253"/>
                  <a:pt x="4189" y="17444"/>
                  <a:pt x="4201" y="18622"/>
                </a:cubicBezTo>
                <a:cubicBezTo>
                  <a:pt x="3975" y="18503"/>
                  <a:pt x="3748" y="18396"/>
                  <a:pt x="3570" y="18277"/>
                </a:cubicBezTo>
                <a:cubicBezTo>
                  <a:pt x="2665" y="17705"/>
                  <a:pt x="1820" y="17051"/>
                  <a:pt x="1034" y="16336"/>
                </a:cubicBezTo>
                <a:cubicBezTo>
                  <a:pt x="931" y="16244"/>
                  <a:pt x="818" y="16205"/>
                  <a:pt x="709" y="16205"/>
                </a:cubicBezTo>
                <a:cubicBezTo>
                  <a:pt x="328" y="16205"/>
                  <a:pt x="1" y="16684"/>
                  <a:pt x="343" y="17027"/>
                </a:cubicBezTo>
                <a:cubicBezTo>
                  <a:pt x="1081" y="17789"/>
                  <a:pt x="1879" y="18491"/>
                  <a:pt x="2725" y="19110"/>
                </a:cubicBezTo>
                <a:cubicBezTo>
                  <a:pt x="3117" y="19396"/>
                  <a:pt x="3677" y="19872"/>
                  <a:pt x="4237" y="20099"/>
                </a:cubicBezTo>
                <a:lnTo>
                  <a:pt x="4249" y="21027"/>
                </a:lnTo>
                <a:cubicBezTo>
                  <a:pt x="3248" y="20551"/>
                  <a:pt x="2165" y="20182"/>
                  <a:pt x="1177" y="19777"/>
                </a:cubicBezTo>
                <a:cubicBezTo>
                  <a:pt x="1128" y="19757"/>
                  <a:pt x="1081" y="19748"/>
                  <a:pt x="1037" y="19748"/>
                </a:cubicBezTo>
                <a:cubicBezTo>
                  <a:pt x="684" y="19748"/>
                  <a:pt x="506" y="20327"/>
                  <a:pt x="855" y="20539"/>
                </a:cubicBezTo>
                <a:cubicBezTo>
                  <a:pt x="1951" y="21182"/>
                  <a:pt x="3094" y="21920"/>
                  <a:pt x="4284" y="22456"/>
                </a:cubicBezTo>
                <a:cubicBezTo>
                  <a:pt x="4284" y="22682"/>
                  <a:pt x="4296" y="22908"/>
                  <a:pt x="4296" y="23135"/>
                </a:cubicBezTo>
                <a:cubicBezTo>
                  <a:pt x="4332" y="25111"/>
                  <a:pt x="4368" y="27099"/>
                  <a:pt x="4403" y="29088"/>
                </a:cubicBezTo>
                <a:cubicBezTo>
                  <a:pt x="4439" y="30671"/>
                  <a:pt x="4522" y="32267"/>
                  <a:pt x="4582" y="33862"/>
                </a:cubicBezTo>
                <a:cubicBezTo>
                  <a:pt x="4653" y="35374"/>
                  <a:pt x="4630" y="36910"/>
                  <a:pt x="4868" y="38410"/>
                </a:cubicBezTo>
                <a:cubicBezTo>
                  <a:pt x="4913" y="38667"/>
                  <a:pt x="5086" y="38775"/>
                  <a:pt x="5275" y="38775"/>
                </a:cubicBezTo>
                <a:cubicBezTo>
                  <a:pt x="5534" y="38775"/>
                  <a:pt x="5822" y="38575"/>
                  <a:pt x="5856" y="38279"/>
                </a:cubicBezTo>
                <a:cubicBezTo>
                  <a:pt x="6034" y="36696"/>
                  <a:pt x="5915" y="35077"/>
                  <a:pt x="5915" y="33493"/>
                </a:cubicBezTo>
                <a:cubicBezTo>
                  <a:pt x="5903" y="31910"/>
                  <a:pt x="5903" y="30302"/>
                  <a:pt x="5868" y="28719"/>
                </a:cubicBezTo>
                <a:cubicBezTo>
                  <a:pt x="5832" y="26873"/>
                  <a:pt x="5784" y="25028"/>
                  <a:pt x="5749" y="23194"/>
                </a:cubicBezTo>
                <a:lnTo>
                  <a:pt x="5749" y="22730"/>
                </a:lnTo>
                <a:cubicBezTo>
                  <a:pt x="5820" y="22658"/>
                  <a:pt x="5868" y="22551"/>
                  <a:pt x="5892" y="22456"/>
                </a:cubicBezTo>
                <a:cubicBezTo>
                  <a:pt x="6261" y="22242"/>
                  <a:pt x="6630" y="22027"/>
                  <a:pt x="6999" y="21801"/>
                </a:cubicBezTo>
                <a:cubicBezTo>
                  <a:pt x="7356" y="21575"/>
                  <a:pt x="7963" y="21325"/>
                  <a:pt x="8130" y="20896"/>
                </a:cubicBezTo>
                <a:cubicBezTo>
                  <a:pt x="8154" y="20801"/>
                  <a:pt x="8106" y="20718"/>
                  <a:pt x="8035" y="20670"/>
                </a:cubicBezTo>
                <a:cubicBezTo>
                  <a:pt x="7907" y="20581"/>
                  <a:pt x="7748" y="20547"/>
                  <a:pt x="7577" y="20547"/>
                </a:cubicBezTo>
                <a:cubicBezTo>
                  <a:pt x="7175" y="20547"/>
                  <a:pt x="6704" y="20739"/>
                  <a:pt x="6404" y="20873"/>
                </a:cubicBezTo>
                <a:cubicBezTo>
                  <a:pt x="6154" y="20980"/>
                  <a:pt x="5927" y="21123"/>
                  <a:pt x="5701" y="21301"/>
                </a:cubicBezTo>
                <a:lnTo>
                  <a:pt x="5701" y="20920"/>
                </a:lnTo>
                <a:cubicBezTo>
                  <a:pt x="5737" y="20908"/>
                  <a:pt x="5773" y="20884"/>
                  <a:pt x="5808" y="20861"/>
                </a:cubicBezTo>
                <a:cubicBezTo>
                  <a:pt x="6451" y="20349"/>
                  <a:pt x="7023" y="19777"/>
                  <a:pt x="7642" y="19241"/>
                </a:cubicBezTo>
                <a:cubicBezTo>
                  <a:pt x="8118" y="18825"/>
                  <a:pt x="8904" y="18348"/>
                  <a:pt x="9047" y="17705"/>
                </a:cubicBezTo>
                <a:cubicBezTo>
                  <a:pt x="9082" y="17551"/>
                  <a:pt x="8975" y="17396"/>
                  <a:pt x="8821" y="17396"/>
                </a:cubicBezTo>
                <a:cubicBezTo>
                  <a:pt x="8783" y="17391"/>
                  <a:pt x="8745" y="17389"/>
                  <a:pt x="8708" y="17389"/>
                </a:cubicBezTo>
                <a:cubicBezTo>
                  <a:pt x="8039" y="17389"/>
                  <a:pt x="7342" y="18062"/>
                  <a:pt x="6880" y="18479"/>
                </a:cubicBezTo>
                <a:cubicBezTo>
                  <a:pt x="6439" y="18860"/>
                  <a:pt x="6034" y="19289"/>
                  <a:pt x="5677" y="19753"/>
                </a:cubicBezTo>
                <a:cubicBezTo>
                  <a:pt x="5677" y="19610"/>
                  <a:pt x="5665" y="19468"/>
                  <a:pt x="5665" y="19337"/>
                </a:cubicBezTo>
                <a:cubicBezTo>
                  <a:pt x="5630" y="17789"/>
                  <a:pt x="5606" y="16241"/>
                  <a:pt x="5570" y="14693"/>
                </a:cubicBezTo>
                <a:cubicBezTo>
                  <a:pt x="6034" y="14193"/>
                  <a:pt x="6487" y="13669"/>
                  <a:pt x="6916" y="13145"/>
                </a:cubicBezTo>
                <a:cubicBezTo>
                  <a:pt x="7463" y="12467"/>
                  <a:pt x="7880" y="11681"/>
                  <a:pt x="8428" y="11002"/>
                </a:cubicBezTo>
                <a:cubicBezTo>
                  <a:pt x="8665" y="10701"/>
                  <a:pt x="8433" y="10309"/>
                  <a:pt x="8140" y="10309"/>
                </a:cubicBezTo>
                <a:cubicBezTo>
                  <a:pt x="8051" y="10309"/>
                  <a:pt x="7957" y="10345"/>
                  <a:pt x="7868" y="10431"/>
                </a:cubicBezTo>
                <a:cubicBezTo>
                  <a:pt x="7237" y="11038"/>
                  <a:pt x="6523" y="11538"/>
                  <a:pt x="5903" y="12121"/>
                </a:cubicBezTo>
                <a:cubicBezTo>
                  <a:pt x="5773" y="12241"/>
                  <a:pt x="5653" y="12360"/>
                  <a:pt x="5534" y="12479"/>
                </a:cubicBezTo>
                <a:cubicBezTo>
                  <a:pt x="5511" y="11586"/>
                  <a:pt x="5499" y="10693"/>
                  <a:pt x="5475" y="9800"/>
                </a:cubicBezTo>
                <a:cubicBezTo>
                  <a:pt x="5546" y="9776"/>
                  <a:pt x="5606" y="9716"/>
                  <a:pt x="5653" y="9657"/>
                </a:cubicBezTo>
                <a:cubicBezTo>
                  <a:pt x="6011" y="9204"/>
                  <a:pt x="6296" y="8728"/>
                  <a:pt x="6630" y="8264"/>
                </a:cubicBezTo>
                <a:cubicBezTo>
                  <a:pt x="6951" y="7799"/>
                  <a:pt x="7332" y="7335"/>
                  <a:pt x="7642" y="6823"/>
                </a:cubicBezTo>
                <a:cubicBezTo>
                  <a:pt x="7848" y="6473"/>
                  <a:pt x="7554" y="6170"/>
                  <a:pt x="7233" y="6170"/>
                </a:cubicBezTo>
                <a:cubicBezTo>
                  <a:pt x="7128" y="6170"/>
                  <a:pt x="7021" y="6202"/>
                  <a:pt x="6927" y="6275"/>
                </a:cubicBezTo>
                <a:cubicBezTo>
                  <a:pt x="6344" y="6752"/>
                  <a:pt x="5832" y="7299"/>
                  <a:pt x="5415" y="7919"/>
                </a:cubicBezTo>
                <a:cubicBezTo>
                  <a:pt x="5368" y="6633"/>
                  <a:pt x="5320" y="5335"/>
                  <a:pt x="5261" y="4049"/>
                </a:cubicBezTo>
                <a:cubicBezTo>
                  <a:pt x="5522" y="3751"/>
                  <a:pt x="5737" y="3394"/>
                  <a:pt x="5951" y="3097"/>
                </a:cubicBezTo>
                <a:cubicBezTo>
                  <a:pt x="6284" y="2668"/>
                  <a:pt x="6582" y="2204"/>
                  <a:pt x="6844" y="1727"/>
                </a:cubicBezTo>
                <a:cubicBezTo>
                  <a:pt x="7004" y="1453"/>
                  <a:pt x="6781" y="1178"/>
                  <a:pt x="6529" y="1178"/>
                </a:cubicBezTo>
                <a:cubicBezTo>
                  <a:pt x="6442" y="1178"/>
                  <a:pt x="6352" y="1211"/>
                  <a:pt x="6273" y="1287"/>
                </a:cubicBezTo>
                <a:cubicBezTo>
                  <a:pt x="5880" y="1668"/>
                  <a:pt x="5522" y="2073"/>
                  <a:pt x="5189" y="2513"/>
                </a:cubicBezTo>
                <a:cubicBezTo>
                  <a:pt x="5153" y="1811"/>
                  <a:pt x="5118" y="1096"/>
                  <a:pt x="5070" y="394"/>
                </a:cubicBezTo>
                <a:cubicBezTo>
                  <a:pt x="5052" y="132"/>
                  <a:pt x="4853" y="1"/>
                  <a:pt x="4653" y="1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4" name="Google Shape;7084;p37"/>
          <p:cNvSpPr/>
          <p:nvPr/>
        </p:nvSpPr>
        <p:spPr>
          <a:xfrm>
            <a:off x="1128070" y="418013"/>
            <a:ext cx="357900" cy="238839"/>
          </a:xfrm>
          <a:custGeom>
            <a:rect b="b" l="l" r="r" t="t"/>
            <a:pathLst>
              <a:path extrusionOk="0" h="7001" w="10491">
                <a:moveTo>
                  <a:pt x="5990" y="0"/>
                </a:moveTo>
                <a:cubicBezTo>
                  <a:pt x="5598" y="0"/>
                  <a:pt x="5190" y="211"/>
                  <a:pt x="4930" y="547"/>
                </a:cubicBezTo>
                <a:cubicBezTo>
                  <a:pt x="4573" y="1000"/>
                  <a:pt x="4299" y="1512"/>
                  <a:pt x="4120" y="2060"/>
                </a:cubicBezTo>
                <a:cubicBezTo>
                  <a:pt x="3620" y="2691"/>
                  <a:pt x="2989" y="3191"/>
                  <a:pt x="2263" y="3536"/>
                </a:cubicBezTo>
                <a:cubicBezTo>
                  <a:pt x="1477" y="3917"/>
                  <a:pt x="632" y="4334"/>
                  <a:pt x="299" y="5203"/>
                </a:cubicBezTo>
                <a:cubicBezTo>
                  <a:pt x="1" y="5941"/>
                  <a:pt x="144" y="6560"/>
                  <a:pt x="525" y="7001"/>
                </a:cubicBezTo>
                <a:cubicBezTo>
                  <a:pt x="513" y="6739"/>
                  <a:pt x="608" y="6489"/>
                  <a:pt x="787" y="6286"/>
                </a:cubicBezTo>
                <a:cubicBezTo>
                  <a:pt x="751" y="6155"/>
                  <a:pt x="787" y="6012"/>
                  <a:pt x="906" y="5929"/>
                </a:cubicBezTo>
                <a:cubicBezTo>
                  <a:pt x="2239" y="4881"/>
                  <a:pt x="4156" y="4048"/>
                  <a:pt x="5811" y="3703"/>
                </a:cubicBezTo>
                <a:cubicBezTo>
                  <a:pt x="6109" y="3640"/>
                  <a:pt x="6423" y="3605"/>
                  <a:pt x="6738" y="3605"/>
                </a:cubicBezTo>
                <a:cubicBezTo>
                  <a:pt x="7316" y="3605"/>
                  <a:pt x="7897" y="3723"/>
                  <a:pt x="8383" y="4000"/>
                </a:cubicBezTo>
                <a:cubicBezTo>
                  <a:pt x="9133" y="4012"/>
                  <a:pt x="9776" y="4596"/>
                  <a:pt x="10086" y="5369"/>
                </a:cubicBezTo>
                <a:cubicBezTo>
                  <a:pt x="10109" y="5429"/>
                  <a:pt x="10121" y="5489"/>
                  <a:pt x="10133" y="5548"/>
                </a:cubicBezTo>
                <a:cubicBezTo>
                  <a:pt x="10395" y="5298"/>
                  <a:pt x="10490" y="4917"/>
                  <a:pt x="10347" y="4584"/>
                </a:cubicBezTo>
                <a:cubicBezTo>
                  <a:pt x="10252" y="4334"/>
                  <a:pt x="10109" y="4107"/>
                  <a:pt x="9931" y="3905"/>
                </a:cubicBezTo>
                <a:cubicBezTo>
                  <a:pt x="9895" y="3834"/>
                  <a:pt x="9859" y="3762"/>
                  <a:pt x="9812" y="3691"/>
                </a:cubicBezTo>
                <a:cubicBezTo>
                  <a:pt x="9514" y="3286"/>
                  <a:pt x="9097" y="2976"/>
                  <a:pt x="8633" y="2798"/>
                </a:cubicBezTo>
                <a:cubicBezTo>
                  <a:pt x="8585" y="2762"/>
                  <a:pt x="8538" y="2714"/>
                  <a:pt x="8502" y="2679"/>
                </a:cubicBezTo>
                <a:cubicBezTo>
                  <a:pt x="7859" y="2048"/>
                  <a:pt x="7311" y="1333"/>
                  <a:pt x="6871" y="547"/>
                </a:cubicBezTo>
                <a:cubicBezTo>
                  <a:pt x="6665" y="163"/>
                  <a:pt x="6334" y="0"/>
                  <a:pt x="5990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5" name="Google Shape;7085;p37"/>
          <p:cNvSpPr/>
          <p:nvPr/>
        </p:nvSpPr>
        <p:spPr>
          <a:xfrm>
            <a:off x="1145537" y="540963"/>
            <a:ext cx="331086" cy="150822"/>
          </a:xfrm>
          <a:custGeom>
            <a:rect b="b" l="l" r="r" t="t"/>
            <a:pathLst>
              <a:path extrusionOk="0" h="4421" w="9705">
                <a:moveTo>
                  <a:pt x="6226" y="1"/>
                </a:moveTo>
                <a:cubicBezTo>
                  <a:pt x="5911" y="1"/>
                  <a:pt x="5597" y="36"/>
                  <a:pt x="5299" y="99"/>
                </a:cubicBezTo>
                <a:cubicBezTo>
                  <a:pt x="3644" y="444"/>
                  <a:pt x="1727" y="1289"/>
                  <a:pt x="394" y="2325"/>
                </a:cubicBezTo>
                <a:cubicBezTo>
                  <a:pt x="275" y="2408"/>
                  <a:pt x="227" y="2551"/>
                  <a:pt x="275" y="2682"/>
                </a:cubicBezTo>
                <a:cubicBezTo>
                  <a:pt x="96" y="2885"/>
                  <a:pt x="1" y="3135"/>
                  <a:pt x="13" y="3397"/>
                </a:cubicBezTo>
                <a:cubicBezTo>
                  <a:pt x="13" y="3903"/>
                  <a:pt x="350" y="4421"/>
                  <a:pt x="980" y="4421"/>
                </a:cubicBezTo>
                <a:cubicBezTo>
                  <a:pt x="987" y="4421"/>
                  <a:pt x="994" y="4421"/>
                  <a:pt x="1001" y="4421"/>
                </a:cubicBezTo>
                <a:cubicBezTo>
                  <a:pt x="2215" y="4409"/>
                  <a:pt x="3430" y="4313"/>
                  <a:pt x="4632" y="4135"/>
                </a:cubicBezTo>
                <a:cubicBezTo>
                  <a:pt x="4513" y="3361"/>
                  <a:pt x="4501" y="2575"/>
                  <a:pt x="4609" y="1789"/>
                </a:cubicBezTo>
                <a:cubicBezTo>
                  <a:pt x="4654" y="1510"/>
                  <a:pt x="4904" y="1373"/>
                  <a:pt x="5160" y="1373"/>
                </a:cubicBezTo>
                <a:cubicBezTo>
                  <a:pt x="5373" y="1373"/>
                  <a:pt x="5589" y="1469"/>
                  <a:pt x="5692" y="1658"/>
                </a:cubicBezTo>
                <a:cubicBezTo>
                  <a:pt x="6037" y="2325"/>
                  <a:pt x="6287" y="3051"/>
                  <a:pt x="6442" y="3801"/>
                </a:cubicBezTo>
                <a:cubicBezTo>
                  <a:pt x="6930" y="3694"/>
                  <a:pt x="7418" y="3575"/>
                  <a:pt x="7907" y="3432"/>
                </a:cubicBezTo>
                <a:cubicBezTo>
                  <a:pt x="8026" y="3409"/>
                  <a:pt x="8145" y="3373"/>
                  <a:pt x="8264" y="3325"/>
                </a:cubicBezTo>
                <a:cubicBezTo>
                  <a:pt x="8431" y="3278"/>
                  <a:pt x="8597" y="3230"/>
                  <a:pt x="8764" y="3182"/>
                </a:cubicBezTo>
                <a:cubicBezTo>
                  <a:pt x="9252" y="3016"/>
                  <a:pt x="9704" y="2480"/>
                  <a:pt x="9621" y="1944"/>
                </a:cubicBezTo>
                <a:cubicBezTo>
                  <a:pt x="9609" y="1885"/>
                  <a:pt x="9597" y="1825"/>
                  <a:pt x="9574" y="1765"/>
                </a:cubicBezTo>
                <a:cubicBezTo>
                  <a:pt x="9264" y="980"/>
                  <a:pt x="8621" y="396"/>
                  <a:pt x="7871" y="396"/>
                </a:cubicBezTo>
                <a:cubicBezTo>
                  <a:pt x="7385" y="119"/>
                  <a:pt x="6804" y="1"/>
                  <a:pt x="6226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6" name="Google Shape;7086;p37"/>
          <p:cNvSpPr/>
          <p:nvPr/>
        </p:nvSpPr>
        <p:spPr>
          <a:xfrm>
            <a:off x="1299498" y="587939"/>
            <a:ext cx="110089" cy="343811"/>
          </a:xfrm>
          <a:custGeom>
            <a:rect b="b" l="l" r="r" t="t"/>
            <a:pathLst>
              <a:path extrusionOk="0" h="10078" w="3227">
                <a:moveTo>
                  <a:pt x="656" y="1"/>
                </a:moveTo>
                <a:cubicBezTo>
                  <a:pt x="397" y="1"/>
                  <a:pt x="142" y="142"/>
                  <a:pt x="96" y="424"/>
                </a:cubicBezTo>
                <a:cubicBezTo>
                  <a:pt x="0" y="1198"/>
                  <a:pt x="0" y="1996"/>
                  <a:pt x="119" y="2770"/>
                </a:cubicBezTo>
                <a:cubicBezTo>
                  <a:pt x="227" y="3663"/>
                  <a:pt x="417" y="4544"/>
                  <a:pt x="548" y="5401"/>
                </a:cubicBezTo>
                <a:cubicBezTo>
                  <a:pt x="679" y="6223"/>
                  <a:pt x="822" y="7032"/>
                  <a:pt x="965" y="7854"/>
                </a:cubicBezTo>
                <a:cubicBezTo>
                  <a:pt x="1120" y="8723"/>
                  <a:pt x="1120" y="9413"/>
                  <a:pt x="1846" y="9973"/>
                </a:cubicBezTo>
                <a:cubicBezTo>
                  <a:pt x="1941" y="10046"/>
                  <a:pt x="2051" y="10078"/>
                  <a:pt x="2162" y="10078"/>
                </a:cubicBezTo>
                <a:cubicBezTo>
                  <a:pt x="2414" y="10078"/>
                  <a:pt x="2675" y="9917"/>
                  <a:pt x="2798" y="9711"/>
                </a:cubicBezTo>
                <a:cubicBezTo>
                  <a:pt x="3227" y="9068"/>
                  <a:pt x="3001" y="8425"/>
                  <a:pt x="2870" y="7699"/>
                </a:cubicBezTo>
                <a:cubicBezTo>
                  <a:pt x="2727" y="6830"/>
                  <a:pt x="2572" y="5949"/>
                  <a:pt x="2405" y="5068"/>
                </a:cubicBezTo>
                <a:cubicBezTo>
                  <a:pt x="2251" y="4222"/>
                  <a:pt x="2120" y="3317"/>
                  <a:pt x="1929" y="2436"/>
                </a:cubicBezTo>
                <a:cubicBezTo>
                  <a:pt x="1774" y="1686"/>
                  <a:pt x="1524" y="960"/>
                  <a:pt x="1179" y="281"/>
                </a:cubicBezTo>
                <a:cubicBezTo>
                  <a:pt x="1078" y="94"/>
                  <a:pt x="866" y="1"/>
                  <a:pt x="656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7" name="Google Shape;7087;p37"/>
          <p:cNvSpPr/>
          <p:nvPr/>
        </p:nvSpPr>
        <p:spPr>
          <a:xfrm>
            <a:off x="3333639" y="30091"/>
            <a:ext cx="58951" cy="58507"/>
          </a:xfrm>
          <a:custGeom>
            <a:rect b="b" l="l" r="r" t="t"/>
            <a:pathLst>
              <a:path extrusionOk="0" h="1715" w="1728">
                <a:moveTo>
                  <a:pt x="965" y="0"/>
                </a:moveTo>
                <a:lnTo>
                  <a:pt x="763" y="24"/>
                </a:lnTo>
                <a:cubicBezTo>
                  <a:pt x="632" y="60"/>
                  <a:pt x="525" y="131"/>
                  <a:pt x="429" y="227"/>
                </a:cubicBezTo>
                <a:lnTo>
                  <a:pt x="251" y="369"/>
                </a:lnTo>
                <a:cubicBezTo>
                  <a:pt x="179" y="441"/>
                  <a:pt x="120" y="524"/>
                  <a:pt x="96" y="619"/>
                </a:cubicBezTo>
                <a:cubicBezTo>
                  <a:pt x="1" y="810"/>
                  <a:pt x="1" y="1036"/>
                  <a:pt x="96" y="1227"/>
                </a:cubicBezTo>
                <a:cubicBezTo>
                  <a:pt x="120" y="1334"/>
                  <a:pt x="179" y="1417"/>
                  <a:pt x="251" y="1489"/>
                </a:cubicBezTo>
                <a:lnTo>
                  <a:pt x="418" y="1608"/>
                </a:lnTo>
                <a:cubicBezTo>
                  <a:pt x="537" y="1679"/>
                  <a:pt x="668" y="1715"/>
                  <a:pt x="810" y="1715"/>
                </a:cubicBezTo>
                <a:lnTo>
                  <a:pt x="1025" y="1691"/>
                </a:lnTo>
                <a:cubicBezTo>
                  <a:pt x="1156" y="1655"/>
                  <a:pt x="1263" y="1584"/>
                  <a:pt x="1358" y="1489"/>
                </a:cubicBezTo>
                <a:lnTo>
                  <a:pt x="1501" y="1310"/>
                </a:lnTo>
                <a:cubicBezTo>
                  <a:pt x="1572" y="1239"/>
                  <a:pt x="1632" y="1155"/>
                  <a:pt x="1668" y="1060"/>
                </a:cubicBezTo>
                <a:cubicBezTo>
                  <a:pt x="1715" y="977"/>
                  <a:pt x="1727" y="869"/>
                  <a:pt x="1727" y="762"/>
                </a:cubicBezTo>
                <a:cubicBezTo>
                  <a:pt x="1727" y="667"/>
                  <a:pt x="1715" y="560"/>
                  <a:pt x="1668" y="465"/>
                </a:cubicBezTo>
                <a:cubicBezTo>
                  <a:pt x="1632" y="369"/>
                  <a:pt x="1572" y="286"/>
                  <a:pt x="1501" y="227"/>
                </a:cubicBezTo>
                <a:lnTo>
                  <a:pt x="1358" y="107"/>
                </a:lnTo>
                <a:cubicBezTo>
                  <a:pt x="1239" y="36"/>
                  <a:pt x="1108" y="0"/>
                  <a:pt x="96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8" name="Google Shape;7088;p37"/>
          <p:cNvSpPr/>
          <p:nvPr/>
        </p:nvSpPr>
        <p:spPr>
          <a:xfrm>
            <a:off x="3352334" y="629594"/>
            <a:ext cx="58541" cy="58132"/>
          </a:xfrm>
          <a:custGeom>
            <a:rect b="b" l="l" r="r" t="t"/>
            <a:pathLst>
              <a:path extrusionOk="0" h="1704" w="1716">
                <a:moveTo>
                  <a:pt x="953" y="1"/>
                </a:moveTo>
                <a:lnTo>
                  <a:pt x="751" y="25"/>
                </a:lnTo>
                <a:cubicBezTo>
                  <a:pt x="620" y="60"/>
                  <a:pt x="501" y="132"/>
                  <a:pt x="405" y="227"/>
                </a:cubicBezTo>
                <a:lnTo>
                  <a:pt x="239" y="358"/>
                </a:lnTo>
                <a:cubicBezTo>
                  <a:pt x="167" y="430"/>
                  <a:pt x="108" y="525"/>
                  <a:pt x="72" y="620"/>
                </a:cubicBezTo>
                <a:cubicBezTo>
                  <a:pt x="24" y="715"/>
                  <a:pt x="1" y="811"/>
                  <a:pt x="12" y="918"/>
                </a:cubicBezTo>
                <a:cubicBezTo>
                  <a:pt x="12" y="1120"/>
                  <a:pt x="96" y="1322"/>
                  <a:pt x="239" y="1477"/>
                </a:cubicBezTo>
                <a:lnTo>
                  <a:pt x="393" y="1596"/>
                </a:lnTo>
                <a:cubicBezTo>
                  <a:pt x="513" y="1668"/>
                  <a:pt x="655" y="1703"/>
                  <a:pt x="798" y="1703"/>
                </a:cubicBezTo>
                <a:lnTo>
                  <a:pt x="1001" y="1680"/>
                </a:lnTo>
                <a:cubicBezTo>
                  <a:pt x="1132" y="1644"/>
                  <a:pt x="1251" y="1573"/>
                  <a:pt x="1346" y="1477"/>
                </a:cubicBezTo>
                <a:lnTo>
                  <a:pt x="1334" y="1477"/>
                </a:lnTo>
                <a:lnTo>
                  <a:pt x="1489" y="1311"/>
                </a:lnTo>
                <a:cubicBezTo>
                  <a:pt x="1620" y="1156"/>
                  <a:pt x="1703" y="965"/>
                  <a:pt x="1715" y="763"/>
                </a:cubicBezTo>
                <a:cubicBezTo>
                  <a:pt x="1715" y="668"/>
                  <a:pt x="1691" y="560"/>
                  <a:pt x="1644" y="465"/>
                </a:cubicBezTo>
                <a:cubicBezTo>
                  <a:pt x="1608" y="370"/>
                  <a:pt x="1560" y="287"/>
                  <a:pt x="1489" y="227"/>
                </a:cubicBezTo>
                <a:lnTo>
                  <a:pt x="1334" y="108"/>
                </a:lnTo>
                <a:cubicBezTo>
                  <a:pt x="1215" y="37"/>
                  <a:pt x="1084" y="1"/>
                  <a:pt x="95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9" name="Google Shape;7089;p37"/>
          <p:cNvSpPr/>
          <p:nvPr/>
        </p:nvSpPr>
        <p:spPr>
          <a:xfrm>
            <a:off x="2714212" y="777448"/>
            <a:ext cx="58951" cy="58541"/>
          </a:xfrm>
          <a:custGeom>
            <a:rect b="b" l="l" r="r" t="t"/>
            <a:pathLst>
              <a:path extrusionOk="0" h="1716" w="1728">
                <a:moveTo>
                  <a:pt x="965" y="1"/>
                </a:moveTo>
                <a:lnTo>
                  <a:pt x="763" y="25"/>
                </a:lnTo>
                <a:cubicBezTo>
                  <a:pt x="632" y="60"/>
                  <a:pt x="513" y="132"/>
                  <a:pt x="418" y="227"/>
                </a:cubicBezTo>
                <a:lnTo>
                  <a:pt x="251" y="370"/>
                </a:lnTo>
                <a:cubicBezTo>
                  <a:pt x="179" y="429"/>
                  <a:pt x="120" y="525"/>
                  <a:pt x="84" y="620"/>
                </a:cubicBezTo>
                <a:cubicBezTo>
                  <a:pt x="1" y="810"/>
                  <a:pt x="1" y="1037"/>
                  <a:pt x="84" y="1227"/>
                </a:cubicBezTo>
                <a:cubicBezTo>
                  <a:pt x="120" y="1322"/>
                  <a:pt x="179" y="1406"/>
                  <a:pt x="251" y="1477"/>
                </a:cubicBezTo>
                <a:lnTo>
                  <a:pt x="406" y="1608"/>
                </a:lnTo>
                <a:cubicBezTo>
                  <a:pt x="525" y="1680"/>
                  <a:pt x="668" y="1715"/>
                  <a:pt x="810" y="1715"/>
                </a:cubicBezTo>
                <a:lnTo>
                  <a:pt x="1013" y="1680"/>
                </a:lnTo>
                <a:cubicBezTo>
                  <a:pt x="1144" y="1644"/>
                  <a:pt x="1263" y="1572"/>
                  <a:pt x="1370" y="1477"/>
                </a:cubicBezTo>
                <a:lnTo>
                  <a:pt x="1370" y="1477"/>
                </a:lnTo>
                <a:lnTo>
                  <a:pt x="1346" y="1489"/>
                </a:lnTo>
                <a:cubicBezTo>
                  <a:pt x="1394" y="1430"/>
                  <a:pt x="1441" y="1370"/>
                  <a:pt x="1501" y="1310"/>
                </a:cubicBezTo>
                <a:cubicBezTo>
                  <a:pt x="1632" y="1156"/>
                  <a:pt x="1715" y="965"/>
                  <a:pt x="1727" y="763"/>
                </a:cubicBezTo>
                <a:cubicBezTo>
                  <a:pt x="1727" y="668"/>
                  <a:pt x="1703" y="560"/>
                  <a:pt x="1656" y="465"/>
                </a:cubicBezTo>
                <a:cubicBezTo>
                  <a:pt x="1632" y="370"/>
                  <a:pt x="1572" y="287"/>
                  <a:pt x="1501" y="227"/>
                </a:cubicBezTo>
                <a:lnTo>
                  <a:pt x="1346" y="108"/>
                </a:lnTo>
                <a:cubicBezTo>
                  <a:pt x="1239" y="36"/>
                  <a:pt x="1096" y="1"/>
                  <a:pt x="96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0" name="Google Shape;7090;p37"/>
          <p:cNvSpPr/>
          <p:nvPr/>
        </p:nvSpPr>
        <p:spPr>
          <a:xfrm>
            <a:off x="3880366" y="254704"/>
            <a:ext cx="65433" cy="50797"/>
          </a:xfrm>
          <a:custGeom>
            <a:rect b="b" l="l" r="r" t="t"/>
            <a:pathLst>
              <a:path extrusionOk="0" h="1489" w="1918">
                <a:moveTo>
                  <a:pt x="965" y="0"/>
                </a:moveTo>
                <a:cubicBezTo>
                  <a:pt x="1" y="0"/>
                  <a:pt x="1" y="1489"/>
                  <a:pt x="965" y="1489"/>
                </a:cubicBezTo>
                <a:cubicBezTo>
                  <a:pt x="1918" y="1489"/>
                  <a:pt x="1918" y="0"/>
                  <a:pt x="96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1" name="Google Shape;7091;p37"/>
          <p:cNvSpPr/>
          <p:nvPr/>
        </p:nvSpPr>
        <p:spPr>
          <a:xfrm>
            <a:off x="5007525" y="377996"/>
            <a:ext cx="311572" cy="408391"/>
          </a:xfrm>
          <a:custGeom>
            <a:rect b="b" l="l" r="r" t="t"/>
            <a:pathLst>
              <a:path extrusionOk="0" h="11971" w="9133">
                <a:moveTo>
                  <a:pt x="7566" y="0"/>
                </a:moveTo>
                <a:cubicBezTo>
                  <a:pt x="7086" y="0"/>
                  <a:pt x="6669" y="349"/>
                  <a:pt x="6299" y="613"/>
                </a:cubicBezTo>
                <a:cubicBezTo>
                  <a:pt x="5620" y="1078"/>
                  <a:pt x="4918" y="1506"/>
                  <a:pt x="4239" y="1959"/>
                </a:cubicBezTo>
                <a:cubicBezTo>
                  <a:pt x="3060" y="2756"/>
                  <a:pt x="1977" y="3697"/>
                  <a:pt x="1239" y="4935"/>
                </a:cubicBezTo>
                <a:cubicBezTo>
                  <a:pt x="1" y="7066"/>
                  <a:pt x="274" y="10031"/>
                  <a:pt x="2620" y="11269"/>
                </a:cubicBezTo>
                <a:cubicBezTo>
                  <a:pt x="2703" y="10805"/>
                  <a:pt x="2822" y="10341"/>
                  <a:pt x="2929" y="9900"/>
                </a:cubicBezTo>
                <a:cubicBezTo>
                  <a:pt x="2584" y="9483"/>
                  <a:pt x="2263" y="9031"/>
                  <a:pt x="1989" y="8567"/>
                </a:cubicBezTo>
                <a:cubicBezTo>
                  <a:pt x="1667" y="8055"/>
                  <a:pt x="1191" y="7447"/>
                  <a:pt x="1274" y="6828"/>
                </a:cubicBezTo>
                <a:cubicBezTo>
                  <a:pt x="1291" y="6704"/>
                  <a:pt x="1399" y="6621"/>
                  <a:pt x="1515" y="6621"/>
                </a:cubicBezTo>
                <a:cubicBezTo>
                  <a:pt x="1567" y="6621"/>
                  <a:pt x="1620" y="6637"/>
                  <a:pt x="1667" y="6673"/>
                </a:cubicBezTo>
                <a:cubicBezTo>
                  <a:pt x="2191" y="7031"/>
                  <a:pt x="2370" y="7816"/>
                  <a:pt x="2703" y="8364"/>
                </a:cubicBezTo>
                <a:cubicBezTo>
                  <a:pt x="2846" y="8590"/>
                  <a:pt x="3001" y="8817"/>
                  <a:pt x="3168" y="9031"/>
                </a:cubicBezTo>
                <a:cubicBezTo>
                  <a:pt x="3191" y="8959"/>
                  <a:pt x="3215" y="8876"/>
                  <a:pt x="3239" y="8793"/>
                </a:cubicBezTo>
                <a:cubicBezTo>
                  <a:pt x="3406" y="8174"/>
                  <a:pt x="3620" y="7566"/>
                  <a:pt x="3846" y="6971"/>
                </a:cubicBezTo>
                <a:cubicBezTo>
                  <a:pt x="3513" y="6721"/>
                  <a:pt x="3227" y="6435"/>
                  <a:pt x="2977" y="6102"/>
                </a:cubicBezTo>
                <a:cubicBezTo>
                  <a:pt x="2691" y="5697"/>
                  <a:pt x="2239" y="5090"/>
                  <a:pt x="2489" y="4590"/>
                </a:cubicBezTo>
                <a:cubicBezTo>
                  <a:pt x="2535" y="4498"/>
                  <a:pt x="2626" y="4445"/>
                  <a:pt x="2720" y="4445"/>
                </a:cubicBezTo>
                <a:cubicBezTo>
                  <a:pt x="2771" y="4445"/>
                  <a:pt x="2824" y="4461"/>
                  <a:pt x="2870" y="4495"/>
                </a:cubicBezTo>
                <a:cubicBezTo>
                  <a:pt x="3239" y="4733"/>
                  <a:pt x="3275" y="5257"/>
                  <a:pt x="3501" y="5638"/>
                </a:cubicBezTo>
                <a:cubicBezTo>
                  <a:pt x="3656" y="5911"/>
                  <a:pt x="3858" y="6150"/>
                  <a:pt x="4084" y="6364"/>
                </a:cubicBezTo>
                <a:cubicBezTo>
                  <a:pt x="4299" y="5852"/>
                  <a:pt x="4525" y="5340"/>
                  <a:pt x="4763" y="4852"/>
                </a:cubicBezTo>
                <a:lnTo>
                  <a:pt x="4965" y="4435"/>
                </a:lnTo>
                <a:cubicBezTo>
                  <a:pt x="4846" y="4256"/>
                  <a:pt x="4751" y="4066"/>
                  <a:pt x="4680" y="3864"/>
                </a:cubicBezTo>
                <a:cubicBezTo>
                  <a:pt x="4549" y="3542"/>
                  <a:pt x="4346" y="3078"/>
                  <a:pt x="4596" y="2780"/>
                </a:cubicBezTo>
                <a:cubicBezTo>
                  <a:pt x="4638" y="2725"/>
                  <a:pt x="4704" y="2693"/>
                  <a:pt x="4773" y="2693"/>
                </a:cubicBezTo>
                <a:cubicBezTo>
                  <a:pt x="4822" y="2693"/>
                  <a:pt x="4873" y="2710"/>
                  <a:pt x="4918" y="2744"/>
                </a:cubicBezTo>
                <a:cubicBezTo>
                  <a:pt x="5192" y="2923"/>
                  <a:pt x="5180" y="3316"/>
                  <a:pt x="5299" y="3614"/>
                </a:cubicBezTo>
                <a:cubicBezTo>
                  <a:pt x="5311" y="3637"/>
                  <a:pt x="5323" y="3661"/>
                  <a:pt x="5335" y="3697"/>
                </a:cubicBezTo>
                <a:cubicBezTo>
                  <a:pt x="5787" y="2816"/>
                  <a:pt x="6323" y="1899"/>
                  <a:pt x="7025" y="1375"/>
                </a:cubicBezTo>
                <a:cubicBezTo>
                  <a:pt x="7102" y="1316"/>
                  <a:pt x="7181" y="1290"/>
                  <a:pt x="7256" y="1290"/>
                </a:cubicBezTo>
                <a:cubicBezTo>
                  <a:pt x="7496" y="1290"/>
                  <a:pt x="7690" y="1553"/>
                  <a:pt x="7609" y="1816"/>
                </a:cubicBezTo>
                <a:cubicBezTo>
                  <a:pt x="7406" y="2435"/>
                  <a:pt x="7037" y="3006"/>
                  <a:pt x="6668" y="3578"/>
                </a:cubicBezTo>
                <a:cubicBezTo>
                  <a:pt x="6859" y="3423"/>
                  <a:pt x="7085" y="3328"/>
                  <a:pt x="7323" y="3292"/>
                </a:cubicBezTo>
                <a:cubicBezTo>
                  <a:pt x="7328" y="3292"/>
                  <a:pt x="7334" y="3291"/>
                  <a:pt x="7340" y="3291"/>
                </a:cubicBezTo>
                <a:cubicBezTo>
                  <a:pt x="7474" y="3291"/>
                  <a:pt x="7571" y="3428"/>
                  <a:pt x="7525" y="3554"/>
                </a:cubicBezTo>
                <a:cubicBezTo>
                  <a:pt x="7370" y="3923"/>
                  <a:pt x="7049" y="4149"/>
                  <a:pt x="6739" y="4387"/>
                </a:cubicBezTo>
                <a:lnTo>
                  <a:pt x="5727" y="5114"/>
                </a:lnTo>
                <a:cubicBezTo>
                  <a:pt x="5513" y="5530"/>
                  <a:pt x="5323" y="5959"/>
                  <a:pt x="5132" y="6388"/>
                </a:cubicBezTo>
                <a:cubicBezTo>
                  <a:pt x="5811" y="5828"/>
                  <a:pt x="6537" y="5292"/>
                  <a:pt x="7323" y="5066"/>
                </a:cubicBezTo>
                <a:cubicBezTo>
                  <a:pt x="7342" y="5056"/>
                  <a:pt x="7362" y="5052"/>
                  <a:pt x="7380" y="5052"/>
                </a:cubicBezTo>
                <a:cubicBezTo>
                  <a:pt x="7475" y="5052"/>
                  <a:pt x="7547" y="5165"/>
                  <a:pt x="7478" y="5245"/>
                </a:cubicBezTo>
                <a:cubicBezTo>
                  <a:pt x="6835" y="6161"/>
                  <a:pt x="5716" y="6781"/>
                  <a:pt x="4727" y="7376"/>
                </a:cubicBezTo>
                <a:cubicBezTo>
                  <a:pt x="4596" y="7721"/>
                  <a:pt x="4465" y="8078"/>
                  <a:pt x="4358" y="8424"/>
                </a:cubicBezTo>
                <a:cubicBezTo>
                  <a:pt x="4180" y="8959"/>
                  <a:pt x="4025" y="9483"/>
                  <a:pt x="3882" y="10031"/>
                </a:cubicBezTo>
                <a:cubicBezTo>
                  <a:pt x="4334" y="9471"/>
                  <a:pt x="4834" y="8959"/>
                  <a:pt x="5370" y="8495"/>
                </a:cubicBezTo>
                <a:cubicBezTo>
                  <a:pt x="6085" y="7876"/>
                  <a:pt x="7097" y="6935"/>
                  <a:pt x="8085" y="6935"/>
                </a:cubicBezTo>
                <a:cubicBezTo>
                  <a:pt x="8090" y="6935"/>
                  <a:pt x="8095" y="6935"/>
                  <a:pt x="8100" y="6935"/>
                </a:cubicBezTo>
                <a:cubicBezTo>
                  <a:pt x="8246" y="6935"/>
                  <a:pt x="8332" y="7095"/>
                  <a:pt x="8252" y="7221"/>
                </a:cubicBezTo>
                <a:cubicBezTo>
                  <a:pt x="7787" y="8007"/>
                  <a:pt x="6728" y="8507"/>
                  <a:pt x="6037" y="9090"/>
                </a:cubicBezTo>
                <a:cubicBezTo>
                  <a:pt x="5156" y="9817"/>
                  <a:pt x="4346" y="10614"/>
                  <a:pt x="3608" y="11495"/>
                </a:cubicBezTo>
                <a:cubicBezTo>
                  <a:pt x="3584" y="11519"/>
                  <a:pt x="3560" y="11543"/>
                  <a:pt x="3525" y="11567"/>
                </a:cubicBezTo>
                <a:lnTo>
                  <a:pt x="3525" y="11579"/>
                </a:lnTo>
                <a:cubicBezTo>
                  <a:pt x="3572" y="11591"/>
                  <a:pt x="3620" y="11615"/>
                  <a:pt x="3680" y="11615"/>
                </a:cubicBezTo>
                <a:cubicBezTo>
                  <a:pt x="3715" y="11757"/>
                  <a:pt x="3834" y="11865"/>
                  <a:pt x="3977" y="11900"/>
                </a:cubicBezTo>
                <a:cubicBezTo>
                  <a:pt x="4200" y="11948"/>
                  <a:pt x="4420" y="11971"/>
                  <a:pt x="4636" y="11971"/>
                </a:cubicBezTo>
                <a:cubicBezTo>
                  <a:pt x="6901" y="11971"/>
                  <a:pt x="8782" y="9491"/>
                  <a:pt x="8847" y="7328"/>
                </a:cubicBezTo>
                <a:cubicBezTo>
                  <a:pt x="8883" y="5911"/>
                  <a:pt x="8180" y="4590"/>
                  <a:pt x="8216" y="3185"/>
                </a:cubicBezTo>
                <a:cubicBezTo>
                  <a:pt x="8240" y="2316"/>
                  <a:pt x="9133" y="280"/>
                  <a:pt x="7751" y="18"/>
                </a:cubicBezTo>
                <a:cubicBezTo>
                  <a:pt x="7689" y="6"/>
                  <a:pt x="7627" y="0"/>
                  <a:pt x="7566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2" name="Google Shape;7092;p37"/>
          <p:cNvSpPr/>
          <p:nvPr/>
        </p:nvSpPr>
        <p:spPr>
          <a:xfrm>
            <a:off x="5048156" y="421799"/>
            <a:ext cx="243649" cy="516365"/>
          </a:xfrm>
          <a:custGeom>
            <a:rect b="b" l="l" r="r" t="t"/>
            <a:pathLst>
              <a:path extrusionOk="0" h="15136" w="7142">
                <a:moveTo>
                  <a:pt x="6053" y="0"/>
                </a:moveTo>
                <a:cubicBezTo>
                  <a:pt x="5981" y="0"/>
                  <a:pt x="5906" y="24"/>
                  <a:pt x="5834" y="79"/>
                </a:cubicBezTo>
                <a:cubicBezTo>
                  <a:pt x="5132" y="615"/>
                  <a:pt x="4584" y="1520"/>
                  <a:pt x="4144" y="2401"/>
                </a:cubicBezTo>
                <a:cubicBezTo>
                  <a:pt x="4132" y="2377"/>
                  <a:pt x="4108" y="2353"/>
                  <a:pt x="4108" y="2330"/>
                </a:cubicBezTo>
                <a:cubicBezTo>
                  <a:pt x="3989" y="2032"/>
                  <a:pt x="4001" y="1639"/>
                  <a:pt x="3727" y="1448"/>
                </a:cubicBezTo>
                <a:cubicBezTo>
                  <a:pt x="3682" y="1419"/>
                  <a:pt x="3631" y="1403"/>
                  <a:pt x="3581" y="1403"/>
                </a:cubicBezTo>
                <a:cubicBezTo>
                  <a:pt x="3511" y="1403"/>
                  <a:pt x="3442" y="1434"/>
                  <a:pt x="3393" y="1496"/>
                </a:cubicBezTo>
                <a:cubicBezTo>
                  <a:pt x="3155" y="1794"/>
                  <a:pt x="3358" y="2246"/>
                  <a:pt x="3477" y="2568"/>
                </a:cubicBezTo>
                <a:cubicBezTo>
                  <a:pt x="3560" y="2770"/>
                  <a:pt x="3655" y="2961"/>
                  <a:pt x="3774" y="3151"/>
                </a:cubicBezTo>
                <a:lnTo>
                  <a:pt x="3572" y="3556"/>
                </a:lnTo>
                <a:cubicBezTo>
                  <a:pt x="3322" y="4056"/>
                  <a:pt x="3108" y="4556"/>
                  <a:pt x="2893" y="5068"/>
                </a:cubicBezTo>
                <a:cubicBezTo>
                  <a:pt x="2667" y="4866"/>
                  <a:pt x="2465" y="4616"/>
                  <a:pt x="2310" y="4342"/>
                </a:cubicBezTo>
                <a:cubicBezTo>
                  <a:pt x="2084" y="3973"/>
                  <a:pt x="2048" y="3449"/>
                  <a:pt x="1667" y="3199"/>
                </a:cubicBezTo>
                <a:cubicBezTo>
                  <a:pt x="1627" y="3167"/>
                  <a:pt x="1580" y="3152"/>
                  <a:pt x="1532" y="3152"/>
                </a:cubicBezTo>
                <a:cubicBezTo>
                  <a:pt x="1435" y="3152"/>
                  <a:pt x="1338" y="3211"/>
                  <a:pt x="1298" y="3306"/>
                </a:cubicBezTo>
                <a:cubicBezTo>
                  <a:pt x="1036" y="3794"/>
                  <a:pt x="1488" y="4413"/>
                  <a:pt x="1786" y="4806"/>
                </a:cubicBezTo>
                <a:cubicBezTo>
                  <a:pt x="2024" y="5139"/>
                  <a:pt x="2322" y="5437"/>
                  <a:pt x="2655" y="5675"/>
                </a:cubicBezTo>
                <a:cubicBezTo>
                  <a:pt x="2429" y="6282"/>
                  <a:pt x="2215" y="6890"/>
                  <a:pt x="2036" y="7509"/>
                </a:cubicBezTo>
                <a:cubicBezTo>
                  <a:pt x="2012" y="7580"/>
                  <a:pt x="2000" y="7664"/>
                  <a:pt x="1977" y="7747"/>
                </a:cubicBezTo>
                <a:cubicBezTo>
                  <a:pt x="1810" y="7521"/>
                  <a:pt x="1655" y="7306"/>
                  <a:pt x="1512" y="7068"/>
                </a:cubicBezTo>
                <a:cubicBezTo>
                  <a:pt x="1191" y="6532"/>
                  <a:pt x="1000" y="5747"/>
                  <a:pt x="464" y="5378"/>
                </a:cubicBezTo>
                <a:cubicBezTo>
                  <a:pt x="421" y="5345"/>
                  <a:pt x="372" y="5330"/>
                  <a:pt x="323" y="5330"/>
                </a:cubicBezTo>
                <a:cubicBezTo>
                  <a:pt x="210" y="5330"/>
                  <a:pt x="100" y="5411"/>
                  <a:pt x="83" y="5544"/>
                </a:cubicBezTo>
                <a:cubicBezTo>
                  <a:pt x="0" y="6163"/>
                  <a:pt x="464" y="6759"/>
                  <a:pt x="786" y="7271"/>
                </a:cubicBezTo>
                <a:cubicBezTo>
                  <a:pt x="1072" y="7747"/>
                  <a:pt x="1381" y="8187"/>
                  <a:pt x="1738" y="8604"/>
                </a:cubicBezTo>
                <a:cubicBezTo>
                  <a:pt x="1619" y="9057"/>
                  <a:pt x="1512" y="9509"/>
                  <a:pt x="1429" y="9973"/>
                </a:cubicBezTo>
                <a:cubicBezTo>
                  <a:pt x="1084" y="11724"/>
                  <a:pt x="1012" y="13581"/>
                  <a:pt x="1869" y="14998"/>
                </a:cubicBezTo>
                <a:cubicBezTo>
                  <a:pt x="1929" y="15095"/>
                  <a:pt x="2020" y="15136"/>
                  <a:pt x="2114" y="15136"/>
                </a:cubicBezTo>
                <a:cubicBezTo>
                  <a:pt x="2341" y="15136"/>
                  <a:pt x="2588" y="14900"/>
                  <a:pt x="2453" y="14664"/>
                </a:cubicBezTo>
                <a:cubicBezTo>
                  <a:pt x="1798" y="13474"/>
                  <a:pt x="2012" y="12128"/>
                  <a:pt x="2239" y="10842"/>
                </a:cubicBezTo>
                <a:cubicBezTo>
                  <a:pt x="2262" y="10664"/>
                  <a:pt x="2298" y="10485"/>
                  <a:pt x="2334" y="10307"/>
                </a:cubicBezTo>
                <a:lnTo>
                  <a:pt x="2334" y="10283"/>
                </a:lnTo>
                <a:cubicBezTo>
                  <a:pt x="2369" y="10259"/>
                  <a:pt x="2405" y="10235"/>
                  <a:pt x="2429" y="10211"/>
                </a:cubicBezTo>
                <a:cubicBezTo>
                  <a:pt x="3155" y="9342"/>
                  <a:pt x="3977" y="8533"/>
                  <a:pt x="4846" y="7806"/>
                </a:cubicBezTo>
                <a:cubicBezTo>
                  <a:pt x="5548" y="7223"/>
                  <a:pt x="6596" y="6735"/>
                  <a:pt x="7061" y="5937"/>
                </a:cubicBezTo>
                <a:cubicBezTo>
                  <a:pt x="7141" y="5811"/>
                  <a:pt x="7055" y="5651"/>
                  <a:pt x="6920" y="5651"/>
                </a:cubicBezTo>
                <a:cubicBezTo>
                  <a:pt x="6915" y="5651"/>
                  <a:pt x="6911" y="5651"/>
                  <a:pt x="6906" y="5651"/>
                </a:cubicBezTo>
                <a:cubicBezTo>
                  <a:pt x="5906" y="5651"/>
                  <a:pt x="4894" y="6592"/>
                  <a:pt x="4179" y="7211"/>
                </a:cubicBezTo>
                <a:cubicBezTo>
                  <a:pt x="3643" y="7675"/>
                  <a:pt x="3143" y="8187"/>
                  <a:pt x="2691" y="8747"/>
                </a:cubicBezTo>
                <a:cubicBezTo>
                  <a:pt x="2834" y="8199"/>
                  <a:pt x="2989" y="7675"/>
                  <a:pt x="3167" y="7140"/>
                </a:cubicBezTo>
                <a:cubicBezTo>
                  <a:pt x="3286" y="6794"/>
                  <a:pt x="3405" y="6437"/>
                  <a:pt x="3548" y="6092"/>
                </a:cubicBezTo>
                <a:cubicBezTo>
                  <a:pt x="4525" y="5508"/>
                  <a:pt x="5644" y="4877"/>
                  <a:pt x="6287" y="3961"/>
                </a:cubicBezTo>
                <a:cubicBezTo>
                  <a:pt x="6356" y="3881"/>
                  <a:pt x="6293" y="3768"/>
                  <a:pt x="6200" y="3768"/>
                </a:cubicBezTo>
                <a:cubicBezTo>
                  <a:pt x="6182" y="3768"/>
                  <a:pt x="6163" y="3772"/>
                  <a:pt x="6144" y="3782"/>
                </a:cubicBezTo>
                <a:cubicBezTo>
                  <a:pt x="5358" y="4008"/>
                  <a:pt x="4620" y="4544"/>
                  <a:pt x="3941" y="5104"/>
                </a:cubicBezTo>
                <a:cubicBezTo>
                  <a:pt x="4132" y="4675"/>
                  <a:pt x="4322" y="4246"/>
                  <a:pt x="4536" y="3830"/>
                </a:cubicBezTo>
                <a:lnTo>
                  <a:pt x="5537" y="3092"/>
                </a:lnTo>
                <a:cubicBezTo>
                  <a:pt x="5846" y="2865"/>
                  <a:pt x="6179" y="2627"/>
                  <a:pt x="6334" y="2270"/>
                </a:cubicBezTo>
                <a:cubicBezTo>
                  <a:pt x="6378" y="2138"/>
                  <a:pt x="6290" y="2005"/>
                  <a:pt x="6163" y="2005"/>
                </a:cubicBezTo>
                <a:cubicBezTo>
                  <a:pt x="6153" y="2005"/>
                  <a:pt x="6142" y="2006"/>
                  <a:pt x="6132" y="2008"/>
                </a:cubicBezTo>
                <a:cubicBezTo>
                  <a:pt x="5894" y="2044"/>
                  <a:pt x="5668" y="2139"/>
                  <a:pt x="5477" y="2282"/>
                </a:cubicBezTo>
                <a:cubicBezTo>
                  <a:pt x="5846" y="1722"/>
                  <a:pt x="6215" y="1139"/>
                  <a:pt x="6418" y="532"/>
                </a:cubicBezTo>
                <a:cubicBezTo>
                  <a:pt x="6500" y="266"/>
                  <a:pt x="6294" y="0"/>
                  <a:pt x="6053" y="0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3" name="Google Shape;7093;p37"/>
          <p:cNvSpPr/>
          <p:nvPr/>
        </p:nvSpPr>
        <p:spPr>
          <a:xfrm>
            <a:off x="5551796" y="4505"/>
            <a:ext cx="516706" cy="631639"/>
          </a:xfrm>
          <a:custGeom>
            <a:rect b="b" l="l" r="r" t="t"/>
            <a:pathLst>
              <a:path extrusionOk="0" h="18515" w="15146">
                <a:moveTo>
                  <a:pt x="6374" y="0"/>
                </a:moveTo>
                <a:cubicBezTo>
                  <a:pt x="5986" y="0"/>
                  <a:pt x="5591" y="42"/>
                  <a:pt x="5192" y="131"/>
                </a:cubicBezTo>
                <a:cubicBezTo>
                  <a:pt x="2870" y="655"/>
                  <a:pt x="1275" y="2834"/>
                  <a:pt x="715" y="5025"/>
                </a:cubicBezTo>
                <a:cubicBezTo>
                  <a:pt x="691" y="5084"/>
                  <a:pt x="680" y="5156"/>
                  <a:pt x="668" y="5215"/>
                </a:cubicBezTo>
                <a:cubicBezTo>
                  <a:pt x="465" y="5858"/>
                  <a:pt x="334" y="6525"/>
                  <a:pt x="251" y="7203"/>
                </a:cubicBezTo>
                <a:cubicBezTo>
                  <a:pt x="1" y="9287"/>
                  <a:pt x="72" y="11490"/>
                  <a:pt x="989" y="13419"/>
                </a:cubicBezTo>
                <a:cubicBezTo>
                  <a:pt x="1620" y="15645"/>
                  <a:pt x="3073" y="17991"/>
                  <a:pt x="5525" y="18407"/>
                </a:cubicBezTo>
                <a:cubicBezTo>
                  <a:pt x="5859" y="18455"/>
                  <a:pt x="6204" y="18491"/>
                  <a:pt x="6537" y="18491"/>
                </a:cubicBezTo>
                <a:cubicBezTo>
                  <a:pt x="6502" y="17455"/>
                  <a:pt x="6478" y="16431"/>
                  <a:pt x="6466" y="15395"/>
                </a:cubicBezTo>
                <a:cubicBezTo>
                  <a:pt x="5525" y="15288"/>
                  <a:pt x="4585" y="14740"/>
                  <a:pt x="3906" y="14157"/>
                </a:cubicBezTo>
                <a:cubicBezTo>
                  <a:pt x="3013" y="13395"/>
                  <a:pt x="2489" y="12371"/>
                  <a:pt x="2227" y="11252"/>
                </a:cubicBezTo>
                <a:cubicBezTo>
                  <a:pt x="2184" y="11055"/>
                  <a:pt x="2341" y="10925"/>
                  <a:pt x="2497" y="10925"/>
                </a:cubicBezTo>
                <a:cubicBezTo>
                  <a:pt x="2595" y="10925"/>
                  <a:pt x="2693" y="10977"/>
                  <a:pt x="2739" y="11097"/>
                </a:cubicBezTo>
                <a:cubicBezTo>
                  <a:pt x="3108" y="12002"/>
                  <a:pt x="3716" y="12799"/>
                  <a:pt x="4490" y="13395"/>
                </a:cubicBezTo>
                <a:lnTo>
                  <a:pt x="4549" y="13430"/>
                </a:lnTo>
                <a:cubicBezTo>
                  <a:pt x="4537" y="13395"/>
                  <a:pt x="4525" y="13359"/>
                  <a:pt x="4513" y="13311"/>
                </a:cubicBezTo>
                <a:cubicBezTo>
                  <a:pt x="4287" y="12609"/>
                  <a:pt x="4132" y="11811"/>
                  <a:pt x="4359" y="11097"/>
                </a:cubicBezTo>
                <a:cubicBezTo>
                  <a:pt x="4394" y="10984"/>
                  <a:pt x="4493" y="10927"/>
                  <a:pt x="4591" y="10927"/>
                </a:cubicBezTo>
                <a:cubicBezTo>
                  <a:pt x="4689" y="10927"/>
                  <a:pt x="4787" y="10984"/>
                  <a:pt x="4823" y="11097"/>
                </a:cubicBezTo>
                <a:cubicBezTo>
                  <a:pt x="4990" y="11728"/>
                  <a:pt x="5002" y="12371"/>
                  <a:pt x="5204" y="13002"/>
                </a:cubicBezTo>
                <a:cubicBezTo>
                  <a:pt x="5335" y="13371"/>
                  <a:pt x="5597" y="13740"/>
                  <a:pt x="5740" y="14121"/>
                </a:cubicBezTo>
                <a:cubicBezTo>
                  <a:pt x="5978" y="14216"/>
                  <a:pt x="6216" y="14300"/>
                  <a:pt x="6454" y="14383"/>
                </a:cubicBezTo>
                <a:cubicBezTo>
                  <a:pt x="6442" y="13145"/>
                  <a:pt x="6418" y="11906"/>
                  <a:pt x="6395" y="10668"/>
                </a:cubicBezTo>
                <a:cubicBezTo>
                  <a:pt x="5561" y="10394"/>
                  <a:pt x="4918" y="9573"/>
                  <a:pt x="4478" y="8858"/>
                </a:cubicBezTo>
                <a:cubicBezTo>
                  <a:pt x="3942" y="7977"/>
                  <a:pt x="3751" y="7061"/>
                  <a:pt x="3680" y="6037"/>
                </a:cubicBezTo>
                <a:cubicBezTo>
                  <a:pt x="3666" y="5842"/>
                  <a:pt x="3843" y="5730"/>
                  <a:pt x="4010" y="5730"/>
                </a:cubicBezTo>
                <a:cubicBezTo>
                  <a:pt x="4138" y="5730"/>
                  <a:pt x="4261" y="5796"/>
                  <a:pt x="4287" y="5941"/>
                </a:cubicBezTo>
                <a:cubicBezTo>
                  <a:pt x="4442" y="6811"/>
                  <a:pt x="4775" y="7644"/>
                  <a:pt x="5275" y="8370"/>
                </a:cubicBezTo>
                <a:cubicBezTo>
                  <a:pt x="5585" y="8835"/>
                  <a:pt x="5990" y="9204"/>
                  <a:pt x="6383" y="9597"/>
                </a:cubicBezTo>
                <a:lnTo>
                  <a:pt x="6383" y="9144"/>
                </a:lnTo>
                <a:cubicBezTo>
                  <a:pt x="6359" y="7275"/>
                  <a:pt x="6180" y="5275"/>
                  <a:pt x="6514" y="3429"/>
                </a:cubicBezTo>
                <a:cubicBezTo>
                  <a:pt x="6538" y="3295"/>
                  <a:pt x="6665" y="3227"/>
                  <a:pt x="6790" y="3227"/>
                </a:cubicBezTo>
                <a:cubicBezTo>
                  <a:pt x="6909" y="3227"/>
                  <a:pt x="7026" y="3289"/>
                  <a:pt x="7049" y="3417"/>
                </a:cubicBezTo>
                <a:cubicBezTo>
                  <a:pt x="7228" y="4525"/>
                  <a:pt x="7311" y="5644"/>
                  <a:pt x="7299" y="6763"/>
                </a:cubicBezTo>
                <a:cubicBezTo>
                  <a:pt x="7716" y="6430"/>
                  <a:pt x="8038" y="5989"/>
                  <a:pt x="8228" y="5501"/>
                </a:cubicBezTo>
                <a:cubicBezTo>
                  <a:pt x="8343" y="5208"/>
                  <a:pt x="8348" y="4402"/>
                  <a:pt x="8750" y="4402"/>
                </a:cubicBezTo>
                <a:cubicBezTo>
                  <a:pt x="8806" y="4402"/>
                  <a:pt x="8870" y="4418"/>
                  <a:pt x="8942" y="4453"/>
                </a:cubicBezTo>
                <a:cubicBezTo>
                  <a:pt x="9062" y="4513"/>
                  <a:pt x="9121" y="4632"/>
                  <a:pt x="9133" y="4763"/>
                </a:cubicBezTo>
                <a:cubicBezTo>
                  <a:pt x="9193" y="5906"/>
                  <a:pt x="8335" y="6965"/>
                  <a:pt x="7311" y="7394"/>
                </a:cubicBezTo>
                <a:cubicBezTo>
                  <a:pt x="7311" y="8025"/>
                  <a:pt x="7311" y="8644"/>
                  <a:pt x="7335" y="9263"/>
                </a:cubicBezTo>
                <a:cubicBezTo>
                  <a:pt x="7371" y="10418"/>
                  <a:pt x="7407" y="11561"/>
                  <a:pt x="7454" y="12716"/>
                </a:cubicBezTo>
                <a:cubicBezTo>
                  <a:pt x="7859" y="12597"/>
                  <a:pt x="8228" y="12406"/>
                  <a:pt x="8561" y="12145"/>
                </a:cubicBezTo>
                <a:cubicBezTo>
                  <a:pt x="8835" y="10704"/>
                  <a:pt x="8835" y="9239"/>
                  <a:pt x="8871" y="7775"/>
                </a:cubicBezTo>
                <a:cubicBezTo>
                  <a:pt x="8871" y="7616"/>
                  <a:pt x="8997" y="7527"/>
                  <a:pt x="9123" y="7527"/>
                </a:cubicBezTo>
                <a:cubicBezTo>
                  <a:pt x="9223" y="7527"/>
                  <a:pt x="9322" y="7582"/>
                  <a:pt x="9359" y="7704"/>
                </a:cubicBezTo>
                <a:cubicBezTo>
                  <a:pt x="9645" y="8751"/>
                  <a:pt x="9728" y="9847"/>
                  <a:pt x="9621" y="10930"/>
                </a:cubicBezTo>
                <a:lnTo>
                  <a:pt x="9669" y="10859"/>
                </a:lnTo>
                <a:cubicBezTo>
                  <a:pt x="9978" y="10347"/>
                  <a:pt x="10228" y="9799"/>
                  <a:pt x="10407" y="9228"/>
                </a:cubicBezTo>
                <a:cubicBezTo>
                  <a:pt x="10574" y="8751"/>
                  <a:pt x="10669" y="8216"/>
                  <a:pt x="11109" y="7942"/>
                </a:cubicBezTo>
                <a:cubicBezTo>
                  <a:pt x="11157" y="7914"/>
                  <a:pt x="11209" y="7901"/>
                  <a:pt x="11259" y="7901"/>
                </a:cubicBezTo>
                <a:cubicBezTo>
                  <a:pt x="11361" y="7901"/>
                  <a:pt x="11459" y="7954"/>
                  <a:pt x="11514" y="8049"/>
                </a:cubicBezTo>
                <a:cubicBezTo>
                  <a:pt x="11812" y="8668"/>
                  <a:pt x="11419" y="9382"/>
                  <a:pt x="11181" y="9978"/>
                </a:cubicBezTo>
                <a:cubicBezTo>
                  <a:pt x="10919" y="10632"/>
                  <a:pt x="10574" y="11252"/>
                  <a:pt x="10145" y="11811"/>
                </a:cubicBezTo>
                <a:cubicBezTo>
                  <a:pt x="9895" y="12109"/>
                  <a:pt x="9621" y="12371"/>
                  <a:pt x="9312" y="12597"/>
                </a:cubicBezTo>
                <a:cubicBezTo>
                  <a:pt x="9288" y="12621"/>
                  <a:pt x="9252" y="12645"/>
                  <a:pt x="9216" y="12657"/>
                </a:cubicBezTo>
                <a:cubicBezTo>
                  <a:pt x="8704" y="13026"/>
                  <a:pt x="8109" y="13264"/>
                  <a:pt x="7490" y="13359"/>
                </a:cubicBezTo>
                <a:cubicBezTo>
                  <a:pt x="7514" y="13919"/>
                  <a:pt x="7538" y="14466"/>
                  <a:pt x="7573" y="15026"/>
                </a:cubicBezTo>
                <a:cubicBezTo>
                  <a:pt x="7609" y="15443"/>
                  <a:pt x="7633" y="15871"/>
                  <a:pt x="7657" y="16300"/>
                </a:cubicBezTo>
                <a:cubicBezTo>
                  <a:pt x="8383" y="16240"/>
                  <a:pt x="8978" y="15859"/>
                  <a:pt x="9514" y="15347"/>
                </a:cubicBezTo>
                <a:cubicBezTo>
                  <a:pt x="9907" y="14954"/>
                  <a:pt x="10252" y="14252"/>
                  <a:pt x="10800" y="14085"/>
                </a:cubicBezTo>
                <a:cubicBezTo>
                  <a:pt x="10819" y="14081"/>
                  <a:pt x="10837" y="14078"/>
                  <a:pt x="10856" y="14078"/>
                </a:cubicBezTo>
                <a:cubicBezTo>
                  <a:pt x="10981" y="14078"/>
                  <a:pt x="11098" y="14177"/>
                  <a:pt x="11098" y="14311"/>
                </a:cubicBezTo>
                <a:cubicBezTo>
                  <a:pt x="11074" y="15014"/>
                  <a:pt x="10181" y="15728"/>
                  <a:pt x="9657" y="16133"/>
                </a:cubicBezTo>
                <a:cubicBezTo>
                  <a:pt x="9109" y="16609"/>
                  <a:pt x="8419" y="16883"/>
                  <a:pt x="7692" y="16931"/>
                </a:cubicBezTo>
                <a:lnTo>
                  <a:pt x="7788" y="18514"/>
                </a:lnTo>
                <a:cubicBezTo>
                  <a:pt x="9585" y="18455"/>
                  <a:pt x="11252" y="17419"/>
                  <a:pt x="12419" y="16014"/>
                </a:cubicBezTo>
                <a:cubicBezTo>
                  <a:pt x="13979" y="14133"/>
                  <a:pt x="15146" y="11740"/>
                  <a:pt x="15122" y="9263"/>
                </a:cubicBezTo>
                <a:cubicBezTo>
                  <a:pt x="15110" y="6644"/>
                  <a:pt x="13550" y="4382"/>
                  <a:pt x="11740" y="2596"/>
                </a:cubicBezTo>
                <a:cubicBezTo>
                  <a:pt x="10280" y="1155"/>
                  <a:pt x="8415" y="0"/>
                  <a:pt x="6374" y="0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4" name="Google Shape;7094;p37"/>
          <p:cNvSpPr/>
          <p:nvPr/>
        </p:nvSpPr>
        <p:spPr>
          <a:xfrm>
            <a:off x="5625621" y="114628"/>
            <a:ext cx="329142" cy="829029"/>
          </a:xfrm>
          <a:custGeom>
            <a:rect b="b" l="l" r="r" t="t"/>
            <a:pathLst>
              <a:path extrusionOk="0" h="24301" w="9648">
                <a:moveTo>
                  <a:pt x="4604" y="0"/>
                </a:moveTo>
                <a:cubicBezTo>
                  <a:pt x="4483" y="0"/>
                  <a:pt x="4362" y="69"/>
                  <a:pt x="4338" y="201"/>
                </a:cubicBezTo>
                <a:cubicBezTo>
                  <a:pt x="4004" y="2047"/>
                  <a:pt x="4171" y="4047"/>
                  <a:pt x="4195" y="5916"/>
                </a:cubicBezTo>
                <a:lnTo>
                  <a:pt x="4195" y="6369"/>
                </a:lnTo>
                <a:cubicBezTo>
                  <a:pt x="3814" y="5988"/>
                  <a:pt x="3397" y="5607"/>
                  <a:pt x="3099" y="5142"/>
                </a:cubicBezTo>
                <a:cubicBezTo>
                  <a:pt x="2599" y="4416"/>
                  <a:pt x="2254" y="3594"/>
                  <a:pt x="2099" y="2713"/>
                </a:cubicBezTo>
                <a:cubicBezTo>
                  <a:pt x="2079" y="2568"/>
                  <a:pt x="1956" y="2502"/>
                  <a:pt x="1827" y="2502"/>
                </a:cubicBezTo>
                <a:cubicBezTo>
                  <a:pt x="1659" y="2502"/>
                  <a:pt x="1479" y="2614"/>
                  <a:pt x="1492" y="2809"/>
                </a:cubicBezTo>
                <a:cubicBezTo>
                  <a:pt x="1564" y="3833"/>
                  <a:pt x="1754" y="4749"/>
                  <a:pt x="2290" y="5630"/>
                </a:cubicBezTo>
                <a:cubicBezTo>
                  <a:pt x="2730" y="6345"/>
                  <a:pt x="3373" y="7166"/>
                  <a:pt x="4207" y="7440"/>
                </a:cubicBezTo>
                <a:cubicBezTo>
                  <a:pt x="4231" y="8678"/>
                  <a:pt x="4254" y="9917"/>
                  <a:pt x="4278" y="11155"/>
                </a:cubicBezTo>
                <a:cubicBezTo>
                  <a:pt x="4028" y="11072"/>
                  <a:pt x="3790" y="10988"/>
                  <a:pt x="3564" y="10893"/>
                </a:cubicBezTo>
                <a:cubicBezTo>
                  <a:pt x="3409" y="10512"/>
                  <a:pt x="3147" y="10143"/>
                  <a:pt x="3028" y="9774"/>
                </a:cubicBezTo>
                <a:cubicBezTo>
                  <a:pt x="2826" y="9155"/>
                  <a:pt x="2802" y="8500"/>
                  <a:pt x="2647" y="7869"/>
                </a:cubicBezTo>
                <a:cubicBezTo>
                  <a:pt x="2605" y="7756"/>
                  <a:pt x="2504" y="7699"/>
                  <a:pt x="2404" y="7699"/>
                </a:cubicBezTo>
                <a:cubicBezTo>
                  <a:pt x="2305" y="7699"/>
                  <a:pt x="2206" y="7756"/>
                  <a:pt x="2171" y="7869"/>
                </a:cubicBezTo>
                <a:cubicBezTo>
                  <a:pt x="1956" y="8583"/>
                  <a:pt x="2111" y="9381"/>
                  <a:pt x="2326" y="10083"/>
                </a:cubicBezTo>
                <a:cubicBezTo>
                  <a:pt x="2337" y="10131"/>
                  <a:pt x="2349" y="10167"/>
                  <a:pt x="2361" y="10202"/>
                </a:cubicBezTo>
                <a:lnTo>
                  <a:pt x="2314" y="10167"/>
                </a:lnTo>
                <a:cubicBezTo>
                  <a:pt x="1528" y="9571"/>
                  <a:pt x="921" y="8774"/>
                  <a:pt x="552" y="7869"/>
                </a:cubicBezTo>
                <a:cubicBezTo>
                  <a:pt x="505" y="7749"/>
                  <a:pt x="407" y="7697"/>
                  <a:pt x="309" y="7697"/>
                </a:cubicBezTo>
                <a:cubicBezTo>
                  <a:pt x="155" y="7697"/>
                  <a:pt x="0" y="7827"/>
                  <a:pt x="51" y="8024"/>
                </a:cubicBezTo>
                <a:cubicBezTo>
                  <a:pt x="313" y="9143"/>
                  <a:pt x="837" y="10167"/>
                  <a:pt x="1718" y="10929"/>
                </a:cubicBezTo>
                <a:cubicBezTo>
                  <a:pt x="2397" y="11524"/>
                  <a:pt x="3349" y="12060"/>
                  <a:pt x="4278" y="12167"/>
                </a:cubicBezTo>
                <a:cubicBezTo>
                  <a:pt x="4290" y="13203"/>
                  <a:pt x="4326" y="14227"/>
                  <a:pt x="4362" y="15263"/>
                </a:cubicBezTo>
                <a:cubicBezTo>
                  <a:pt x="4385" y="16132"/>
                  <a:pt x="4421" y="17013"/>
                  <a:pt x="4457" y="17882"/>
                </a:cubicBezTo>
                <a:cubicBezTo>
                  <a:pt x="4492" y="18870"/>
                  <a:pt x="4540" y="19858"/>
                  <a:pt x="4588" y="20835"/>
                </a:cubicBezTo>
                <a:cubicBezTo>
                  <a:pt x="4635" y="21823"/>
                  <a:pt x="4600" y="22871"/>
                  <a:pt x="4826" y="23823"/>
                </a:cubicBezTo>
                <a:cubicBezTo>
                  <a:pt x="4906" y="24159"/>
                  <a:pt x="5140" y="24301"/>
                  <a:pt x="5390" y="24301"/>
                </a:cubicBezTo>
                <a:cubicBezTo>
                  <a:pt x="5733" y="24301"/>
                  <a:pt x="6106" y="24033"/>
                  <a:pt x="6147" y="23633"/>
                </a:cubicBezTo>
                <a:cubicBezTo>
                  <a:pt x="6243" y="22668"/>
                  <a:pt x="6052" y="21632"/>
                  <a:pt x="5981" y="20680"/>
                </a:cubicBezTo>
                <a:cubicBezTo>
                  <a:pt x="5909" y="19692"/>
                  <a:pt x="5838" y="18703"/>
                  <a:pt x="5778" y="17727"/>
                </a:cubicBezTo>
                <a:cubicBezTo>
                  <a:pt x="5719" y="16918"/>
                  <a:pt x="5671" y="16108"/>
                  <a:pt x="5624" y="15298"/>
                </a:cubicBezTo>
                <a:lnTo>
                  <a:pt x="5540" y="13715"/>
                </a:lnTo>
                <a:cubicBezTo>
                  <a:pt x="6267" y="13679"/>
                  <a:pt x="6957" y="13393"/>
                  <a:pt x="7505" y="12929"/>
                </a:cubicBezTo>
                <a:cubicBezTo>
                  <a:pt x="8029" y="12512"/>
                  <a:pt x="8922" y="11798"/>
                  <a:pt x="8945" y="11095"/>
                </a:cubicBezTo>
                <a:cubicBezTo>
                  <a:pt x="8945" y="10966"/>
                  <a:pt x="8837" y="10870"/>
                  <a:pt x="8718" y="10870"/>
                </a:cubicBezTo>
                <a:cubicBezTo>
                  <a:pt x="8695" y="10870"/>
                  <a:pt x="8671" y="10873"/>
                  <a:pt x="8648" y="10881"/>
                </a:cubicBezTo>
                <a:cubicBezTo>
                  <a:pt x="8100" y="11036"/>
                  <a:pt x="7755" y="11738"/>
                  <a:pt x="7362" y="12131"/>
                </a:cubicBezTo>
                <a:cubicBezTo>
                  <a:pt x="6826" y="12643"/>
                  <a:pt x="6231" y="13024"/>
                  <a:pt x="5505" y="13084"/>
                </a:cubicBezTo>
                <a:cubicBezTo>
                  <a:pt x="5481" y="12655"/>
                  <a:pt x="5457" y="12238"/>
                  <a:pt x="5421" y="11810"/>
                </a:cubicBezTo>
                <a:cubicBezTo>
                  <a:pt x="5385" y="11262"/>
                  <a:pt x="5362" y="10702"/>
                  <a:pt x="5326" y="10143"/>
                </a:cubicBezTo>
                <a:cubicBezTo>
                  <a:pt x="5957" y="10048"/>
                  <a:pt x="6552" y="9810"/>
                  <a:pt x="7064" y="9440"/>
                </a:cubicBezTo>
                <a:cubicBezTo>
                  <a:pt x="7100" y="9429"/>
                  <a:pt x="7124" y="9405"/>
                  <a:pt x="7159" y="9381"/>
                </a:cubicBezTo>
                <a:cubicBezTo>
                  <a:pt x="7469" y="9155"/>
                  <a:pt x="7743" y="8893"/>
                  <a:pt x="7993" y="8595"/>
                </a:cubicBezTo>
                <a:cubicBezTo>
                  <a:pt x="8422" y="8036"/>
                  <a:pt x="8767" y="7428"/>
                  <a:pt x="9017" y="6762"/>
                </a:cubicBezTo>
                <a:cubicBezTo>
                  <a:pt x="9267" y="6166"/>
                  <a:pt x="9648" y="5452"/>
                  <a:pt x="9362" y="4833"/>
                </a:cubicBezTo>
                <a:cubicBezTo>
                  <a:pt x="9308" y="4741"/>
                  <a:pt x="9215" y="4693"/>
                  <a:pt x="9118" y="4693"/>
                </a:cubicBezTo>
                <a:cubicBezTo>
                  <a:pt x="9064" y="4693"/>
                  <a:pt x="9008" y="4708"/>
                  <a:pt x="8957" y="4737"/>
                </a:cubicBezTo>
                <a:cubicBezTo>
                  <a:pt x="8517" y="4999"/>
                  <a:pt x="8422" y="5547"/>
                  <a:pt x="8255" y="6011"/>
                </a:cubicBezTo>
                <a:cubicBezTo>
                  <a:pt x="8064" y="6583"/>
                  <a:pt x="7814" y="7131"/>
                  <a:pt x="7517" y="7643"/>
                </a:cubicBezTo>
                <a:lnTo>
                  <a:pt x="7469" y="7726"/>
                </a:lnTo>
                <a:cubicBezTo>
                  <a:pt x="7576" y="6642"/>
                  <a:pt x="7493" y="5535"/>
                  <a:pt x="7207" y="4487"/>
                </a:cubicBezTo>
                <a:cubicBezTo>
                  <a:pt x="7170" y="4366"/>
                  <a:pt x="7071" y="4310"/>
                  <a:pt x="6970" y="4310"/>
                </a:cubicBezTo>
                <a:cubicBezTo>
                  <a:pt x="6843" y="4310"/>
                  <a:pt x="6714" y="4399"/>
                  <a:pt x="6707" y="4559"/>
                </a:cubicBezTo>
                <a:cubicBezTo>
                  <a:pt x="6683" y="6023"/>
                  <a:pt x="6683" y="7488"/>
                  <a:pt x="6409" y="8928"/>
                </a:cubicBezTo>
                <a:cubicBezTo>
                  <a:pt x="6076" y="9190"/>
                  <a:pt x="5707" y="9381"/>
                  <a:pt x="5302" y="9500"/>
                </a:cubicBezTo>
                <a:cubicBezTo>
                  <a:pt x="5254" y="8345"/>
                  <a:pt x="5219" y="7202"/>
                  <a:pt x="5171" y="6047"/>
                </a:cubicBezTo>
                <a:cubicBezTo>
                  <a:pt x="5159" y="5440"/>
                  <a:pt x="5159" y="4809"/>
                  <a:pt x="5147" y="4178"/>
                </a:cubicBezTo>
                <a:cubicBezTo>
                  <a:pt x="6183" y="3749"/>
                  <a:pt x="7040" y="2690"/>
                  <a:pt x="6969" y="1547"/>
                </a:cubicBezTo>
                <a:cubicBezTo>
                  <a:pt x="6969" y="1416"/>
                  <a:pt x="6898" y="1297"/>
                  <a:pt x="6790" y="1237"/>
                </a:cubicBezTo>
                <a:cubicBezTo>
                  <a:pt x="6715" y="1199"/>
                  <a:pt x="6649" y="1182"/>
                  <a:pt x="6591" y="1182"/>
                </a:cubicBezTo>
                <a:cubicBezTo>
                  <a:pt x="6193" y="1182"/>
                  <a:pt x="6180" y="1983"/>
                  <a:pt x="6076" y="2285"/>
                </a:cubicBezTo>
                <a:cubicBezTo>
                  <a:pt x="5886" y="2773"/>
                  <a:pt x="5552" y="3202"/>
                  <a:pt x="5135" y="3535"/>
                </a:cubicBezTo>
                <a:cubicBezTo>
                  <a:pt x="5147" y="2416"/>
                  <a:pt x="5052" y="1297"/>
                  <a:pt x="4862" y="201"/>
                </a:cubicBezTo>
                <a:cubicBezTo>
                  <a:pt x="4838" y="66"/>
                  <a:pt x="4721" y="0"/>
                  <a:pt x="4604" y="0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5" name="Google Shape;7095;p37"/>
          <p:cNvSpPr/>
          <p:nvPr/>
        </p:nvSpPr>
        <p:spPr>
          <a:xfrm>
            <a:off x="3626516" y="-743842"/>
            <a:ext cx="840423" cy="958563"/>
          </a:xfrm>
          <a:custGeom>
            <a:rect b="b" l="l" r="r" t="t"/>
            <a:pathLst>
              <a:path extrusionOk="0" h="28098" w="24635">
                <a:moveTo>
                  <a:pt x="10777" y="0"/>
                </a:moveTo>
                <a:cubicBezTo>
                  <a:pt x="10469" y="0"/>
                  <a:pt x="10160" y="76"/>
                  <a:pt x="9882" y="231"/>
                </a:cubicBezTo>
                <a:cubicBezTo>
                  <a:pt x="9751" y="243"/>
                  <a:pt x="9621" y="279"/>
                  <a:pt x="9490" y="338"/>
                </a:cubicBezTo>
                <a:cubicBezTo>
                  <a:pt x="8823" y="493"/>
                  <a:pt x="8311" y="1029"/>
                  <a:pt x="8180" y="1696"/>
                </a:cubicBezTo>
                <a:cubicBezTo>
                  <a:pt x="7596" y="4148"/>
                  <a:pt x="7013" y="6601"/>
                  <a:pt x="6442" y="9054"/>
                </a:cubicBezTo>
                <a:cubicBezTo>
                  <a:pt x="5965" y="10197"/>
                  <a:pt x="5501" y="11352"/>
                  <a:pt x="5025" y="12483"/>
                </a:cubicBezTo>
                <a:cubicBezTo>
                  <a:pt x="3465" y="16281"/>
                  <a:pt x="1905" y="20091"/>
                  <a:pt x="369" y="23889"/>
                </a:cubicBezTo>
                <a:cubicBezTo>
                  <a:pt x="0" y="24818"/>
                  <a:pt x="786" y="25877"/>
                  <a:pt x="1631" y="26127"/>
                </a:cubicBezTo>
                <a:cubicBezTo>
                  <a:pt x="5060" y="27127"/>
                  <a:pt x="8478" y="27818"/>
                  <a:pt x="12037" y="28032"/>
                </a:cubicBezTo>
                <a:cubicBezTo>
                  <a:pt x="12037" y="27806"/>
                  <a:pt x="12037" y="27580"/>
                  <a:pt x="12026" y="27365"/>
                </a:cubicBezTo>
                <a:cubicBezTo>
                  <a:pt x="10835" y="26830"/>
                  <a:pt x="9704" y="26080"/>
                  <a:pt x="8608" y="25437"/>
                </a:cubicBezTo>
                <a:cubicBezTo>
                  <a:pt x="8259" y="25225"/>
                  <a:pt x="8428" y="24646"/>
                  <a:pt x="8787" y="24646"/>
                </a:cubicBezTo>
                <a:cubicBezTo>
                  <a:pt x="8832" y="24646"/>
                  <a:pt x="8880" y="24655"/>
                  <a:pt x="8930" y="24675"/>
                </a:cubicBezTo>
                <a:cubicBezTo>
                  <a:pt x="9918" y="25079"/>
                  <a:pt x="10990" y="25449"/>
                  <a:pt x="11990" y="25925"/>
                </a:cubicBezTo>
                <a:lnTo>
                  <a:pt x="11978" y="25008"/>
                </a:lnTo>
                <a:cubicBezTo>
                  <a:pt x="11418" y="24770"/>
                  <a:pt x="10859" y="24294"/>
                  <a:pt x="10478" y="24008"/>
                </a:cubicBezTo>
                <a:cubicBezTo>
                  <a:pt x="9621" y="23389"/>
                  <a:pt x="8835" y="22686"/>
                  <a:pt x="8097" y="21924"/>
                </a:cubicBezTo>
                <a:cubicBezTo>
                  <a:pt x="7746" y="21583"/>
                  <a:pt x="8075" y="21112"/>
                  <a:pt x="8451" y="21112"/>
                </a:cubicBezTo>
                <a:cubicBezTo>
                  <a:pt x="8560" y="21112"/>
                  <a:pt x="8673" y="21152"/>
                  <a:pt x="8775" y="21246"/>
                </a:cubicBezTo>
                <a:cubicBezTo>
                  <a:pt x="9573" y="21960"/>
                  <a:pt x="10418" y="22603"/>
                  <a:pt x="11311" y="23174"/>
                </a:cubicBezTo>
                <a:cubicBezTo>
                  <a:pt x="11490" y="23294"/>
                  <a:pt x="11716" y="23413"/>
                  <a:pt x="11954" y="23532"/>
                </a:cubicBezTo>
                <a:cubicBezTo>
                  <a:pt x="11930" y="22329"/>
                  <a:pt x="11907" y="21150"/>
                  <a:pt x="11895" y="19960"/>
                </a:cubicBezTo>
                <a:cubicBezTo>
                  <a:pt x="11776" y="19841"/>
                  <a:pt x="11704" y="19674"/>
                  <a:pt x="11692" y="19507"/>
                </a:cubicBezTo>
                <a:cubicBezTo>
                  <a:pt x="11025" y="19150"/>
                  <a:pt x="10430" y="18579"/>
                  <a:pt x="9871" y="18091"/>
                </a:cubicBezTo>
                <a:cubicBezTo>
                  <a:pt x="9180" y="17495"/>
                  <a:pt x="8454" y="16852"/>
                  <a:pt x="8001" y="16043"/>
                </a:cubicBezTo>
                <a:cubicBezTo>
                  <a:pt x="7828" y="15724"/>
                  <a:pt x="8092" y="15343"/>
                  <a:pt x="8407" y="15343"/>
                </a:cubicBezTo>
                <a:cubicBezTo>
                  <a:pt x="8481" y="15343"/>
                  <a:pt x="8558" y="15364"/>
                  <a:pt x="8632" y="15412"/>
                </a:cubicBezTo>
                <a:cubicBezTo>
                  <a:pt x="9347" y="15864"/>
                  <a:pt x="9918" y="16483"/>
                  <a:pt x="10573" y="17031"/>
                </a:cubicBezTo>
                <a:cubicBezTo>
                  <a:pt x="10966" y="17364"/>
                  <a:pt x="11430" y="17650"/>
                  <a:pt x="11871" y="17971"/>
                </a:cubicBezTo>
                <a:cubicBezTo>
                  <a:pt x="11859" y="16959"/>
                  <a:pt x="11847" y="15947"/>
                  <a:pt x="11847" y="14923"/>
                </a:cubicBezTo>
                <a:cubicBezTo>
                  <a:pt x="11383" y="14411"/>
                  <a:pt x="11025" y="13757"/>
                  <a:pt x="10633" y="13197"/>
                </a:cubicBezTo>
                <a:cubicBezTo>
                  <a:pt x="10097" y="12447"/>
                  <a:pt x="9609" y="11661"/>
                  <a:pt x="9120" y="10875"/>
                </a:cubicBezTo>
                <a:cubicBezTo>
                  <a:pt x="8950" y="10615"/>
                  <a:pt x="9212" y="10314"/>
                  <a:pt x="9464" y="10314"/>
                </a:cubicBezTo>
                <a:cubicBezTo>
                  <a:pt x="9546" y="10314"/>
                  <a:pt x="9627" y="10347"/>
                  <a:pt x="9692" y="10423"/>
                </a:cubicBezTo>
                <a:cubicBezTo>
                  <a:pt x="10263" y="11137"/>
                  <a:pt x="10847" y="11828"/>
                  <a:pt x="11395" y="12566"/>
                </a:cubicBezTo>
                <a:cubicBezTo>
                  <a:pt x="11537" y="12757"/>
                  <a:pt x="11692" y="12947"/>
                  <a:pt x="11835" y="13149"/>
                </a:cubicBezTo>
                <a:cubicBezTo>
                  <a:pt x="11835" y="11697"/>
                  <a:pt x="11859" y="10256"/>
                  <a:pt x="11883" y="8804"/>
                </a:cubicBezTo>
                <a:cubicBezTo>
                  <a:pt x="11668" y="8399"/>
                  <a:pt x="11502" y="7958"/>
                  <a:pt x="11264" y="7577"/>
                </a:cubicBezTo>
                <a:cubicBezTo>
                  <a:pt x="10847" y="6934"/>
                  <a:pt x="10347" y="6339"/>
                  <a:pt x="9787" y="5815"/>
                </a:cubicBezTo>
                <a:cubicBezTo>
                  <a:pt x="9502" y="5540"/>
                  <a:pt x="9761" y="5095"/>
                  <a:pt x="10080" y="5095"/>
                </a:cubicBezTo>
                <a:cubicBezTo>
                  <a:pt x="10148" y="5095"/>
                  <a:pt x="10219" y="5115"/>
                  <a:pt x="10287" y="5160"/>
                </a:cubicBezTo>
                <a:cubicBezTo>
                  <a:pt x="10930" y="5565"/>
                  <a:pt x="11478" y="6089"/>
                  <a:pt x="11942" y="6684"/>
                </a:cubicBezTo>
                <a:cubicBezTo>
                  <a:pt x="11954" y="6220"/>
                  <a:pt x="11966" y="5756"/>
                  <a:pt x="11978" y="5291"/>
                </a:cubicBezTo>
                <a:cubicBezTo>
                  <a:pt x="11996" y="5029"/>
                  <a:pt x="12198" y="4898"/>
                  <a:pt x="12399" y="4898"/>
                </a:cubicBezTo>
                <a:cubicBezTo>
                  <a:pt x="12600" y="4898"/>
                  <a:pt x="12799" y="5029"/>
                  <a:pt x="12811" y="5291"/>
                </a:cubicBezTo>
                <a:cubicBezTo>
                  <a:pt x="12859" y="5994"/>
                  <a:pt x="12895" y="6708"/>
                  <a:pt x="12930" y="7411"/>
                </a:cubicBezTo>
                <a:cubicBezTo>
                  <a:pt x="13264" y="6982"/>
                  <a:pt x="13633" y="6577"/>
                  <a:pt x="14026" y="6196"/>
                </a:cubicBezTo>
                <a:cubicBezTo>
                  <a:pt x="14105" y="6120"/>
                  <a:pt x="14195" y="6087"/>
                  <a:pt x="14282" y="6087"/>
                </a:cubicBezTo>
                <a:cubicBezTo>
                  <a:pt x="14534" y="6087"/>
                  <a:pt x="14757" y="6362"/>
                  <a:pt x="14597" y="6637"/>
                </a:cubicBezTo>
                <a:cubicBezTo>
                  <a:pt x="14335" y="7113"/>
                  <a:pt x="14038" y="7577"/>
                  <a:pt x="13704" y="8006"/>
                </a:cubicBezTo>
                <a:cubicBezTo>
                  <a:pt x="13490" y="8304"/>
                  <a:pt x="13276" y="8661"/>
                  <a:pt x="13014" y="8958"/>
                </a:cubicBezTo>
                <a:cubicBezTo>
                  <a:pt x="13073" y="10244"/>
                  <a:pt x="13121" y="11542"/>
                  <a:pt x="13169" y="12828"/>
                </a:cubicBezTo>
                <a:cubicBezTo>
                  <a:pt x="13585" y="12209"/>
                  <a:pt x="14097" y="11649"/>
                  <a:pt x="14681" y="11185"/>
                </a:cubicBezTo>
                <a:cubicBezTo>
                  <a:pt x="14776" y="11111"/>
                  <a:pt x="14885" y="11078"/>
                  <a:pt x="14991" y="11078"/>
                </a:cubicBezTo>
                <a:cubicBezTo>
                  <a:pt x="15310" y="11078"/>
                  <a:pt x="15601" y="11375"/>
                  <a:pt x="15395" y="11733"/>
                </a:cubicBezTo>
                <a:cubicBezTo>
                  <a:pt x="15097" y="12233"/>
                  <a:pt x="14716" y="12673"/>
                  <a:pt x="14383" y="13161"/>
                </a:cubicBezTo>
                <a:cubicBezTo>
                  <a:pt x="14038" y="13638"/>
                  <a:pt x="13764" y="14114"/>
                  <a:pt x="13407" y="14554"/>
                </a:cubicBezTo>
                <a:cubicBezTo>
                  <a:pt x="13359" y="14614"/>
                  <a:pt x="13300" y="14673"/>
                  <a:pt x="13216" y="14709"/>
                </a:cubicBezTo>
                <a:cubicBezTo>
                  <a:pt x="13240" y="15602"/>
                  <a:pt x="13264" y="16495"/>
                  <a:pt x="13288" y="17388"/>
                </a:cubicBezTo>
                <a:cubicBezTo>
                  <a:pt x="13407" y="17257"/>
                  <a:pt x="13526" y="17138"/>
                  <a:pt x="13657" y="17031"/>
                </a:cubicBezTo>
                <a:cubicBezTo>
                  <a:pt x="14288" y="16436"/>
                  <a:pt x="14990" y="15935"/>
                  <a:pt x="15621" y="15340"/>
                </a:cubicBezTo>
                <a:cubicBezTo>
                  <a:pt x="15711" y="15253"/>
                  <a:pt x="15807" y="15216"/>
                  <a:pt x="15897" y="15216"/>
                </a:cubicBezTo>
                <a:cubicBezTo>
                  <a:pt x="16188" y="15216"/>
                  <a:pt x="16417" y="15600"/>
                  <a:pt x="16181" y="15900"/>
                </a:cubicBezTo>
                <a:cubicBezTo>
                  <a:pt x="15633" y="16590"/>
                  <a:pt x="15216" y="17364"/>
                  <a:pt x="14669" y="18043"/>
                </a:cubicBezTo>
                <a:cubicBezTo>
                  <a:pt x="14240" y="18567"/>
                  <a:pt x="13800" y="19091"/>
                  <a:pt x="13323" y="19591"/>
                </a:cubicBezTo>
                <a:cubicBezTo>
                  <a:pt x="13359" y="21138"/>
                  <a:pt x="13383" y="22686"/>
                  <a:pt x="13419" y="24234"/>
                </a:cubicBezTo>
                <a:lnTo>
                  <a:pt x="13431" y="24663"/>
                </a:lnTo>
                <a:cubicBezTo>
                  <a:pt x="13788" y="24198"/>
                  <a:pt x="14193" y="23770"/>
                  <a:pt x="14633" y="23377"/>
                </a:cubicBezTo>
                <a:cubicBezTo>
                  <a:pt x="15096" y="22971"/>
                  <a:pt x="15793" y="22287"/>
                  <a:pt x="16462" y="22287"/>
                </a:cubicBezTo>
                <a:cubicBezTo>
                  <a:pt x="16500" y="22287"/>
                  <a:pt x="16537" y="22289"/>
                  <a:pt x="16574" y="22293"/>
                </a:cubicBezTo>
                <a:cubicBezTo>
                  <a:pt x="16729" y="22305"/>
                  <a:pt x="16836" y="22448"/>
                  <a:pt x="16800" y="22603"/>
                </a:cubicBezTo>
                <a:cubicBezTo>
                  <a:pt x="16657" y="23258"/>
                  <a:pt x="15871" y="23722"/>
                  <a:pt x="15395" y="24139"/>
                </a:cubicBezTo>
                <a:cubicBezTo>
                  <a:pt x="14776" y="24675"/>
                  <a:pt x="14204" y="25258"/>
                  <a:pt x="13561" y="25758"/>
                </a:cubicBezTo>
                <a:cubicBezTo>
                  <a:pt x="13526" y="25794"/>
                  <a:pt x="13490" y="25806"/>
                  <a:pt x="13454" y="25830"/>
                </a:cubicBezTo>
                <a:cubicBezTo>
                  <a:pt x="13454" y="25949"/>
                  <a:pt x="13454" y="26068"/>
                  <a:pt x="13454" y="26199"/>
                </a:cubicBezTo>
                <a:cubicBezTo>
                  <a:pt x="13681" y="26032"/>
                  <a:pt x="13907" y="25889"/>
                  <a:pt x="14157" y="25770"/>
                </a:cubicBezTo>
                <a:cubicBezTo>
                  <a:pt x="14458" y="25636"/>
                  <a:pt x="14934" y="25444"/>
                  <a:pt x="15336" y="25444"/>
                </a:cubicBezTo>
                <a:cubicBezTo>
                  <a:pt x="15506" y="25444"/>
                  <a:pt x="15664" y="25479"/>
                  <a:pt x="15788" y="25568"/>
                </a:cubicBezTo>
                <a:cubicBezTo>
                  <a:pt x="15859" y="25615"/>
                  <a:pt x="15907" y="25710"/>
                  <a:pt x="15883" y="25794"/>
                </a:cubicBezTo>
                <a:cubicBezTo>
                  <a:pt x="15717" y="26234"/>
                  <a:pt x="15133" y="26461"/>
                  <a:pt x="14752" y="26699"/>
                </a:cubicBezTo>
                <a:cubicBezTo>
                  <a:pt x="14371" y="26937"/>
                  <a:pt x="14002" y="27139"/>
                  <a:pt x="13645" y="27354"/>
                </a:cubicBezTo>
                <a:cubicBezTo>
                  <a:pt x="13621" y="27461"/>
                  <a:pt x="13561" y="27556"/>
                  <a:pt x="13490" y="27627"/>
                </a:cubicBezTo>
                <a:cubicBezTo>
                  <a:pt x="13490" y="27770"/>
                  <a:pt x="13502" y="27937"/>
                  <a:pt x="13502" y="28092"/>
                </a:cubicBezTo>
                <a:cubicBezTo>
                  <a:pt x="13744" y="28095"/>
                  <a:pt x="13987" y="28097"/>
                  <a:pt x="14229" y="28097"/>
                </a:cubicBezTo>
                <a:cubicBezTo>
                  <a:pt x="17140" y="28097"/>
                  <a:pt x="20038" y="27833"/>
                  <a:pt x="22896" y="27294"/>
                </a:cubicBezTo>
                <a:cubicBezTo>
                  <a:pt x="24229" y="27056"/>
                  <a:pt x="24634" y="25425"/>
                  <a:pt x="24087" y="24377"/>
                </a:cubicBezTo>
                <a:cubicBezTo>
                  <a:pt x="20419" y="17340"/>
                  <a:pt x="16788" y="10232"/>
                  <a:pt x="14240" y="2708"/>
                </a:cubicBezTo>
                <a:cubicBezTo>
                  <a:pt x="14204" y="2458"/>
                  <a:pt x="14121" y="2220"/>
                  <a:pt x="14002" y="1993"/>
                </a:cubicBezTo>
                <a:cubicBezTo>
                  <a:pt x="13978" y="1934"/>
                  <a:pt x="13966" y="1862"/>
                  <a:pt x="13942" y="1803"/>
                </a:cubicBezTo>
                <a:cubicBezTo>
                  <a:pt x="13692" y="927"/>
                  <a:pt x="12878" y="334"/>
                  <a:pt x="11976" y="334"/>
                </a:cubicBezTo>
                <a:cubicBezTo>
                  <a:pt x="11933" y="334"/>
                  <a:pt x="11890" y="336"/>
                  <a:pt x="11847" y="338"/>
                </a:cubicBezTo>
                <a:cubicBezTo>
                  <a:pt x="11532" y="115"/>
                  <a:pt x="11155" y="0"/>
                  <a:pt x="10777" y="0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6" name="Google Shape;7096;p37"/>
          <p:cNvSpPr/>
          <p:nvPr/>
        </p:nvSpPr>
        <p:spPr>
          <a:xfrm>
            <a:off x="3891453" y="-576337"/>
            <a:ext cx="309423" cy="1322809"/>
          </a:xfrm>
          <a:custGeom>
            <a:rect b="b" l="l" r="r" t="t"/>
            <a:pathLst>
              <a:path extrusionOk="0" h="38775" w="9070">
                <a:moveTo>
                  <a:pt x="4648" y="0"/>
                </a:moveTo>
                <a:cubicBezTo>
                  <a:pt x="4447" y="0"/>
                  <a:pt x="4248" y="131"/>
                  <a:pt x="4236" y="393"/>
                </a:cubicBezTo>
                <a:cubicBezTo>
                  <a:pt x="4212" y="858"/>
                  <a:pt x="4200" y="1322"/>
                  <a:pt x="4188" y="1786"/>
                </a:cubicBezTo>
                <a:cubicBezTo>
                  <a:pt x="3736" y="1191"/>
                  <a:pt x="3176" y="667"/>
                  <a:pt x="2545" y="250"/>
                </a:cubicBezTo>
                <a:cubicBezTo>
                  <a:pt x="2475" y="205"/>
                  <a:pt x="2404" y="186"/>
                  <a:pt x="2337" y="186"/>
                </a:cubicBezTo>
                <a:cubicBezTo>
                  <a:pt x="2011" y="186"/>
                  <a:pt x="1757" y="639"/>
                  <a:pt x="2033" y="905"/>
                </a:cubicBezTo>
                <a:cubicBezTo>
                  <a:pt x="2605" y="1441"/>
                  <a:pt x="3093" y="2036"/>
                  <a:pt x="3521" y="2679"/>
                </a:cubicBezTo>
                <a:cubicBezTo>
                  <a:pt x="3760" y="3060"/>
                  <a:pt x="3914" y="3501"/>
                  <a:pt x="4129" y="3894"/>
                </a:cubicBezTo>
                <a:cubicBezTo>
                  <a:pt x="4105" y="5346"/>
                  <a:pt x="4093" y="6799"/>
                  <a:pt x="4093" y="8239"/>
                </a:cubicBezTo>
                <a:cubicBezTo>
                  <a:pt x="3938" y="8049"/>
                  <a:pt x="3771" y="7858"/>
                  <a:pt x="3640" y="7656"/>
                </a:cubicBezTo>
                <a:cubicBezTo>
                  <a:pt x="3093" y="6930"/>
                  <a:pt x="2521" y="6227"/>
                  <a:pt x="1938" y="5525"/>
                </a:cubicBezTo>
                <a:cubicBezTo>
                  <a:pt x="1872" y="5444"/>
                  <a:pt x="1789" y="5409"/>
                  <a:pt x="1705" y="5409"/>
                </a:cubicBezTo>
                <a:cubicBezTo>
                  <a:pt x="1458" y="5409"/>
                  <a:pt x="1206" y="5707"/>
                  <a:pt x="1366" y="5965"/>
                </a:cubicBezTo>
                <a:cubicBezTo>
                  <a:pt x="1866" y="6751"/>
                  <a:pt x="2355" y="7537"/>
                  <a:pt x="2878" y="8299"/>
                </a:cubicBezTo>
                <a:cubicBezTo>
                  <a:pt x="3271" y="8859"/>
                  <a:pt x="3629" y="9513"/>
                  <a:pt x="4093" y="10025"/>
                </a:cubicBezTo>
                <a:cubicBezTo>
                  <a:pt x="4093" y="11037"/>
                  <a:pt x="4105" y="12049"/>
                  <a:pt x="4117" y="13061"/>
                </a:cubicBezTo>
                <a:cubicBezTo>
                  <a:pt x="3688" y="12752"/>
                  <a:pt x="3224" y="12454"/>
                  <a:pt x="2819" y="12121"/>
                </a:cubicBezTo>
                <a:cubicBezTo>
                  <a:pt x="2176" y="11585"/>
                  <a:pt x="1593" y="10966"/>
                  <a:pt x="878" y="10514"/>
                </a:cubicBezTo>
                <a:cubicBezTo>
                  <a:pt x="802" y="10463"/>
                  <a:pt x="725" y="10441"/>
                  <a:pt x="650" y="10441"/>
                </a:cubicBezTo>
                <a:cubicBezTo>
                  <a:pt x="340" y="10441"/>
                  <a:pt x="86" y="10828"/>
                  <a:pt x="259" y="11145"/>
                </a:cubicBezTo>
                <a:cubicBezTo>
                  <a:pt x="700" y="11954"/>
                  <a:pt x="1438" y="12585"/>
                  <a:pt x="2116" y="13192"/>
                </a:cubicBezTo>
                <a:cubicBezTo>
                  <a:pt x="2676" y="13681"/>
                  <a:pt x="3271" y="14240"/>
                  <a:pt x="3938" y="14609"/>
                </a:cubicBezTo>
                <a:cubicBezTo>
                  <a:pt x="3962" y="14776"/>
                  <a:pt x="4033" y="14931"/>
                  <a:pt x="4141" y="15062"/>
                </a:cubicBezTo>
                <a:cubicBezTo>
                  <a:pt x="4152" y="16252"/>
                  <a:pt x="4176" y="17443"/>
                  <a:pt x="4200" y="18622"/>
                </a:cubicBezTo>
                <a:cubicBezTo>
                  <a:pt x="3962" y="18503"/>
                  <a:pt x="3748" y="18395"/>
                  <a:pt x="3557" y="18276"/>
                </a:cubicBezTo>
                <a:cubicBezTo>
                  <a:pt x="2664" y="17705"/>
                  <a:pt x="1819" y="17062"/>
                  <a:pt x="1033" y="16348"/>
                </a:cubicBezTo>
                <a:cubicBezTo>
                  <a:pt x="929" y="16254"/>
                  <a:pt x="814" y="16215"/>
                  <a:pt x="705" y="16215"/>
                </a:cubicBezTo>
                <a:cubicBezTo>
                  <a:pt x="325" y="16215"/>
                  <a:pt x="1" y="16687"/>
                  <a:pt x="342" y="17038"/>
                </a:cubicBezTo>
                <a:cubicBezTo>
                  <a:pt x="1081" y="17788"/>
                  <a:pt x="1878" y="18491"/>
                  <a:pt x="2724" y="19122"/>
                </a:cubicBezTo>
                <a:cubicBezTo>
                  <a:pt x="3105" y="19396"/>
                  <a:pt x="3664" y="19872"/>
                  <a:pt x="4224" y="20110"/>
                </a:cubicBezTo>
                <a:lnTo>
                  <a:pt x="4248" y="21027"/>
                </a:lnTo>
                <a:cubicBezTo>
                  <a:pt x="3236" y="20550"/>
                  <a:pt x="2164" y="20181"/>
                  <a:pt x="1176" y="19777"/>
                </a:cubicBezTo>
                <a:cubicBezTo>
                  <a:pt x="1126" y="19757"/>
                  <a:pt x="1079" y="19748"/>
                  <a:pt x="1035" y="19748"/>
                </a:cubicBezTo>
                <a:cubicBezTo>
                  <a:pt x="674" y="19748"/>
                  <a:pt x="504" y="20337"/>
                  <a:pt x="854" y="20539"/>
                </a:cubicBezTo>
                <a:cubicBezTo>
                  <a:pt x="1950" y="21181"/>
                  <a:pt x="3093" y="21932"/>
                  <a:pt x="4283" y="22467"/>
                </a:cubicBezTo>
                <a:cubicBezTo>
                  <a:pt x="4283" y="22682"/>
                  <a:pt x="4283" y="22908"/>
                  <a:pt x="4295" y="23134"/>
                </a:cubicBezTo>
                <a:cubicBezTo>
                  <a:pt x="4331" y="25122"/>
                  <a:pt x="4367" y="27099"/>
                  <a:pt x="4402" y="29087"/>
                </a:cubicBezTo>
                <a:cubicBezTo>
                  <a:pt x="4438" y="30683"/>
                  <a:pt x="4510" y="32278"/>
                  <a:pt x="4581" y="33862"/>
                </a:cubicBezTo>
                <a:cubicBezTo>
                  <a:pt x="4641" y="35374"/>
                  <a:pt x="4629" y="36922"/>
                  <a:pt x="4867" y="38410"/>
                </a:cubicBezTo>
                <a:cubicBezTo>
                  <a:pt x="4907" y="38667"/>
                  <a:pt x="5080" y="38774"/>
                  <a:pt x="5270" y="38774"/>
                </a:cubicBezTo>
                <a:cubicBezTo>
                  <a:pt x="5529" y="38774"/>
                  <a:pt x="5821" y="38574"/>
                  <a:pt x="5855" y="38279"/>
                </a:cubicBezTo>
                <a:cubicBezTo>
                  <a:pt x="6034" y="36707"/>
                  <a:pt x="5915" y="35088"/>
                  <a:pt x="5903" y="33504"/>
                </a:cubicBezTo>
                <a:cubicBezTo>
                  <a:pt x="5903" y="31921"/>
                  <a:pt x="5903" y="30314"/>
                  <a:pt x="5867" y="28718"/>
                </a:cubicBezTo>
                <a:cubicBezTo>
                  <a:pt x="5819" y="26873"/>
                  <a:pt x="5784" y="25039"/>
                  <a:pt x="5748" y="23194"/>
                </a:cubicBezTo>
                <a:cubicBezTo>
                  <a:pt x="5748" y="23051"/>
                  <a:pt x="5736" y="22884"/>
                  <a:pt x="5736" y="22729"/>
                </a:cubicBezTo>
                <a:cubicBezTo>
                  <a:pt x="5807" y="22658"/>
                  <a:pt x="5855" y="22551"/>
                  <a:pt x="5879" y="22455"/>
                </a:cubicBezTo>
                <a:cubicBezTo>
                  <a:pt x="6248" y="22241"/>
                  <a:pt x="6617" y="22027"/>
                  <a:pt x="6986" y="21801"/>
                </a:cubicBezTo>
                <a:cubicBezTo>
                  <a:pt x="7343" y="21574"/>
                  <a:pt x="7951" y="21324"/>
                  <a:pt x="8117" y="20896"/>
                </a:cubicBezTo>
                <a:cubicBezTo>
                  <a:pt x="8141" y="20800"/>
                  <a:pt x="8093" y="20705"/>
                  <a:pt x="8022" y="20670"/>
                </a:cubicBezTo>
                <a:cubicBezTo>
                  <a:pt x="7898" y="20581"/>
                  <a:pt x="7740" y="20546"/>
                  <a:pt x="7570" y="20546"/>
                </a:cubicBezTo>
                <a:cubicBezTo>
                  <a:pt x="7168" y="20546"/>
                  <a:pt x="6692" y="20738"/>
                  <a:pt x="6391" y="20872"/>
                </a:cubicBezTo>
                <a:cubicBezTo>
                  <a:pt x="6141" y="20979"/>
                  <a:pt x="5915" y="21122"/>
                  <a:pt x="5688" y="21289"/>
                </a:cubicBezTo>
                <a:cubicBezTo>
                  <a:pt x="5688" y="21170"/>
                  <a:pt x="5688" y="21051"/>
                  <a:pt x="5688" y="20920"/>
                </a:cubicBezTo>
                <a:cubicBezTo>
                  <a:pt x="5724" y="20908"/>
                  <a:pt x="5760" y="20884"/>
                  <a:pt x="5795" y="20860"/>
                </a:cubicBezTo>
                <a:cubicBezTo>
                  <a:pt x="6438" y="20348"/>
                  <a:pt x="7010" y="19777"/>
                  <a:pt x="7629" y="19241"/>
                </a:cubicBezTo>
                <a:cubicBezTo>
                  <a:pt x="8105" y="18824"/>
                  <a:pt x="8891" y="18348"/>
                  <a:pt x="9034" y="17705"/>
                </a:cubicBezTo>
                <a:cubicBezTo>
                  <a:pt x="9070" y="17550"/>
                  <a:pt x="8963" y="17395"/>
                  <a:pt x="8808" y="17395"/>
                </a:cubicBezTo>
                <a:cubicBezTo>
                  <a:pt x="8770" y="17391"/>
                  <a:pt x="8733" y="17389"/>
                  <a:pt x="8695" y="17389"/>
                </a:cubicBezTo>
                <a:cubicBezTo>
                  <a:pt x="8026" y="17389"/>
                  <a:pt x="7329" y="18062"/>
                  <a:pt x="6867" y="18479"/>
                </a:cubicBezTo>
                <a:cubicBezTo>
                  <a:pt x="6427" y="18860"/>
                  <a:pt x="6022" y="19288"/>
                  <a:pt x="5665" y="19753"/>
                </a:cubicBezTo>
                <a:lnTo>
                  <a:pt x="5653" y="19324"/>
                </a:lnTo>
                <a:cubicBezTo>
                  <a:pt x="5629" y="17776"/>
                  <a:pt x="5593" y="16228"/>
                  <a:pt x="5569" y="14693"/>
                </a:cubicBezTo>
                <a:cubicBezTo>
                  <a:pt x="6034" y="14193"/>
                  <a:pt x="6474" y="13669"/>
                  <a:pt x="6903" y="13145"/>
                </a:cubicBezTo>
                <a:cubicBezTo>
                  <a:pt x="7462" y="12466"/>
                  <a:pt x="7879" y="11680"/>
                  <a:pt x="8427" y="11002"/>
                </a:cubicBezTo>
                <a:cubicBezTo>
                  <a:pt x="8664" y="10700"/>
                  <a:pt x="8425" y="10308"/>
                  <a:pt x="8129" y="10308"/>
                </a:cubicBezTo>
                <a:cubicBezTo>
                  <a:pt x="8039" y="10308"/>
                  <a:pt x="7944" y="10344"/>
                  <a:pt x="7855" y="10430"/>
                </a:cubicBezTo>
                <a:cubicBezTo>
                  <a:pt x="7236" y="11037"/>
                  <a:pt x="6522" y="11537"/>
                  <a:pt x="5891" y="12121"/>
                </a:cubicBezTo>
                <a:cubicBezTo>
                  <a:pt x="5772" y="12240"/>
                  <a:pt x="5653" y="12359"/>
                  <a:pt x="5522" y="12478"/>
                </a:cubicBezTo>
                <a:cubicBezTo>
                  <a:pt x="5510" y="11585"/>
                  <a:pt x="5486" y="10692"/>
                  <a:pt x="5462" y="9799"/>
                </a:cubicBezTo>
                <a:cubicBezTo>
                  <a:pt x="5534" y="9763"/>
                  <a:pt x="5593" y="9716"/>
                  <a:pt x="5653" y="9656"/>
                </a:cubicBezTo>
                <a:cubicBezTo>
                  <a:pt x="5998" y="9204"/>
                  <a:pt x="6296" y="8716"/>
                  <a:pt x="6617" y="8251"/>
                </a:cubicBezTo>
                <a:cubicBezTo>
                  <a:pt x="6950" y="7787"/>
                  <a:pt x="7331" y="7323"/>
                  <a:pt x="7629" y="6823"/>
                </a:cubicBezTo>
                <a:cubicBezTo>
                  <a:pt x="7844" y="6465"/>
                  <a:pt x="7548" y="6168"/>
                  <a:pt x="7231" y="6168"/>
                </a:cubicBezTo>
                <a:cubicBezTo>
                  <a:pt x="7126" y="6168"/>
                  <a:pt x="7019" y="6201"/>
                  <a:pt x="6927" y="6275"/>
                </a:cubicBezTo>
                <a:cubicBezTo>
                  <a:pt x="6343" y="6751"/>
                  <a:pt x="5831" y="7311"/>
                  <a:pt x="5403" y="7930"/>
                </a:cubicBezTo>
                <a:cubicBezTo>
                  <a:pt x="5367" y="6632"/>
                  <a:pt x="5319" y="5346"/>
                  <a:pt x="5260" y="4060"/>
                </a:cubicBezTo>
                <a:cubicBezTo>
                  <a:pt x="5510" y="3763"/>
                  <a:pt x="5724" y="3405"/>
                  <a:pt x="5950" y="3108"/>
                </a:cubicBezTo>
                <a:cubicBezTo>
                  <a:pt x="6272" y="2667"/>
                  <a:pt x="6581" y="2215"/>
                  <a:pt x="6843" y="1739"/>
                </a:cubicBezTo>
                <a:cubicBezTo>
                  <a:pt x="6995" y="1462"/>
                  <a:pt x="6765" y="1184"/>
                  <a:pt x="6514" y="1184"/>
                </a:cubicBezTo>
                <a:cubicBezTo>
                  <a:pt x="6431" y="1184"/>
                  <a:pt x="6346" y="1215"/>
                  <a:pt x="6272" y="1286"/>
                </a:cubicBezTo>
                <a:cubicBezTo>
                  <a:pt x="5879" y="1667"/>
                  <a:pt x="5510" y="2084"/>
                  <a:pt x="5188" y="2513"/>
                </a:cubicBezTo>
                <a:cubicBezTo>
                  <a:pt x="5153" y="1810"/>
                  <a:pt x="5105" y="1108"/>
                  <a:pt x="5069" y="393"/>
                </a:cubicBezTo>
                <a:cubicBezTo>
                  <a:pt x="5051" y="131"/>
                  <a:pt x="4849" y="0"/>
                  <a:pt x="4648" y="0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7" name="Google Shape;7097;p37"/>
          <p:cNvSpPr/>
          <p:nvPr/>
        </p:nvSpPr>
        <p:spPr>
          <a:xfrm>
            <a:off x="3585475" y="419241"/>
            <a:ext cx="357082" cy="238839"/>
          </a:xfrm>
          <a:custGeom>
            <a:rect b="b" l="l" r="r" t="t"/>
            <a:pathLst>
              <a:path extrusionOk="0" h="7001" w="10467">
                <a:moveTo>
                  <a:pt x="5975" y="0"/>
                </a:moveTo>
                <a:cubicBezTo>
                  <a:pt x="5583" y="0"/>
                  <a:pt x="5177" y="211"/>
                  <a:pt x="4930" y="547"/>
                </a:cubicBezTo>
                <a:cubicBezTo>
                  <a:pt x="4561" y="1000"/>
                  <a:pt x="4287" y="1512"/>
                  <a:pt x="4108" y="2059"/>
                </a:cubicBezTo>
                <a:cubicBezTo>
                  <a:pt x="3608" y="2690"/>
                  <a:pt x="2977" y="3202"/>
                  <a:pt x="2251" y="3536"/>
                </a:cubicBezTo>
                <a:cubicBezTo>
                  <a:pt x="1465" y="3917"/>
                  <a:pt x="620" y="4333"/>
                  <a:pt x="286" y="5202"/>
                </a:cubicBezTo>
                <a:cubicBezTo>
                  <a:pt x="1" y="5941"/>
                  <a:pt x="132" y="6560"/>
                  <a:pt x="513" y="7000"/>
                </a:cubicBezTo>
                <a:cubicBezTo>
                  <a:pt x="501" y="6738"/>
                  <a:pt x="608" y="6488"/>
                  <a:pt x="787" y="6286"/>
                </a:cubicBezTo>
                <a:cubicBezTo>
                  <a:pt x="739" y="6155"/>
                  <a:pt x="787" y="6012"/>
                  <a:pt x="894" y="5929"/>
                </a:cubicBezTo>
                <a:cubicBezTo>
                  <a:pt x="2227" y="4881"/>
                  <a:pt x="4144" y="4048"/>
                  <a:pt x="5811" y="3702"/>
                </a:cubicBezTo>
                <a:cubicBezTo>
                  <a:pt x="6109" y="3639"/>
                  <a:pt x="6421" y="3605"/>
                  <a:pt x="6735" y="3605"/>
                </a:cubicBezTo>
                <a:cubicBezTo>
                  <a:pt x="7311" y="3605"/>
                  <a:pt x="7889" y="3722"/>
                  <a:pt x="8383" y="4000"/>
                </a:cubicBezTo>
                <a:cubicBezTo>
                  <a:pt x="9121" y="4012"/>
                  <a:pt x="9764" y="4595"/>
                  <a:pt x="10073" y="5369"/>
                </a:cubicBezTo>
                <a:cubicBezTo>
                  <a:pt x="10097" y="5429"/>
                  <a:pt x="10109" y="5488"/>
                  <a:pt x="10121" y="5548"/>
                </a:cubicBezTo>
                <a:cubicBezTo>
                  <a:pt x="10383" y="5298"/>
                  <a:pt x="10466" y="4917"/>
                  <a:pt x="10335" y="4583"/>
                </a:cubicBezTo>
                <a:cubicBezTo>
                  <a:pt x="10240" y="4333"/>
                  <a:pt x="10097" y="4107"/>
                  <a:pt x="9919" y="3905"/>
                </a:cubicBezTo>
                <a:cubicBezTo>
                  <a:pt x="9883" y="3833"/>
                  <a:pt x="9835" y="3762"/>
                  <a:pt x="9788" y="3690"/>
                </a:cubicBezTo>
                <a:cubicBezTo>
                  <a:pt x="9490" y="3286"/>
                  <a:pt x="9085" y="2976"/>
                  <a:pt x="8609" y="2797"/>
                </a:cubicBezTo>
                <a:cubicBezTo>
                  <a:pt x="8573" y="2762"/>
                  <a:pt x="8526" y="2714"/>
                  <a:pt x="8478" y="2678"/>
                </a:cubicBezTo>
                <a:cubicBezTo>
                  <a:pt x="7835" y="2047"/>
                  <a:pt x="7287" y="1333"/>
                  <a:pt x="6859" y="547"/>
                </a:cubicBezTo>
                <a:cubicBezTo>
                  <a:pt x="6653" y="163"/>
                  <a:pt x="6319" y="0"/>
                  <a:pt x="5975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8" name="Google Shape;7098;p37"/>
          <p:cNvSpPr/>
          <p:nvPr/>
        </p:nvSpPr>
        <p:spPr>
          <a:xfrm>
            <a:off x="3602533" y="542191"/>
            <a:ext cx="330677" cy="150822"/>
          </a:xfrm>
          <a:custGeom>
            <a:rect b="b" l="l" r="r" t="t"/>
            <a:pathLst>
              <a:path extrusionOk="0" h="4421" w="9693">
                <a:moveTo>
                  <a:pt x="6223" y="1"/>
                </a:moveTo>
                <a:cubicBezTo>
                  <a:pt x="5909" y="1"/>
                  <a:pt x="5597" y="35"/>
                  <a:pt x="5299" y="98"/>
                </a:cubicBezTo>
                <a:cubicBezTo>
                  <a:pt x="3632" y="444"/>
                  <a:pt x="1727" y="1289"/>
                  <a:pt x="382" y="2325"/>
                </a:cubicBezTo>
                <a:cubicBezTo>
                  <a:pt x="275" y="2408"/>
                  <a:pt x="227" y="2551"/>
                  <a:pt x="275" y="2682"/>
                </a:cubicBezTo>
                <a:cubicBezTo>
                  <a:pt x="96" y="2884"/>
                  <a:pt x="1" y="3134"/>
                  <a:pt x="1" y="3396"/>
                </a:cubicBezTo>
                <a:cubicBezTo>
                  <a:pt x="1" y="3903"/>
                  <a:pt x="350" y="4420"/>
                  <a:pt x="968" y="4420"/>
                </a:cubicBezTo>
                <a:cubicBezTo>
                  <a:pt x="975" y="4420"/>
                  <a:pt x="982" y="4420"/>
                  <a:pt x="989" y="4420"/>
                </a:cubicBezTo>
                <a:cubicBezTo>
                  <a:pt x="2203" y="4408"/>
                  <a:pt x="3418" y="4313"/>
                  <a:pt x="4620" y="4135"/>
                </a:cubicBezTo>
                <a:cubicBezTo>
                  <a:pt x="4513" y="3361"/>
                  <a:pt x="4501" y="2575"/>
                  <a:pt x="4609" y="1801"/>
                </a:cubicBezTo>
                <a:cubicBezTo>
                  <a:pt x="4654" y="1519"/>
                  <a:pt x="4910" y="1378"/>
                  <a:pt x="5168" y="1378"/>
                </a:cubicBezTo>
                <a:cubicBezTo>
                  <a:pt x="5379" y="1378"/>
                  <a:pt x="5590" y="1471"/>
                  <a:pt x="5692" y="1658"/>
                </a:cubicBezTo>
                <a:cubicBezTo>
                  <a:pt x="6037" y="2325"/>
                  <a:pt x="6287" y="3051"/>
                  <a:pt x="6430" y="3801"/>
                </a:cubicBezTo>
                <a:cubicBezTo>
                  <a:pt x="6918" y="3694"/>
                  <a:pt x="7418" y="3575"/>
                  <a:pt x="7895" y="3432"/>
                </a:cubicBezTo>
                <a:cubicBezTo>
                  <a:pt x="8014" y="3408"/>
                  <a:pt x="8133" y="3373"/>
                  <a:pt x="8252" y="3325"/>
                </a:cubicBezTo>
                <a:cubicBezTo>
                  <a:pt x="8419" y="3277"/>
                  <a:pt x="8585" y="3230"/>
                  <a:pt x="8764" y="3182"/>
                </a:cubicBezTo>
                <a:cubicBezTo>
                  <a:pt x="9240" y="3015"/>
                  <a:pt x="9692" y="2491"/>
                  <a:pt x="9609" y="1944"/>
                </a:cubicBezTo>
                <a:cubicBezTo>
                  <a:pt x="9597" y="1884"/>
                  <a:pt x="9585" y="1825"/>
                  <a:pt x="9562" y="1765"/>
                </a:cubicBezTo>
                <a:cubicBezTo>
                  <a:pt x="9252" y="979"/>
                  <a:pt x="8609" y="408"/>
                  <a:pt x="7871" y="396"/>
                </a:cubicBezTo>
                <a:cubicBezTo>
                  <a:pt x="7377" y="118"/>
                  <a:pt x="6799" y="1"/>
                  <a:pt x="622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99" name="Google Shape;7099;p37"/>
          <p:cNvSpPr/>
          <p:nvPr/>
        </p:nvSpPr>
        <p:spPr>
          <a:xfrm>
            <a:off x="3756085" y="589031"/>
            <a:ext cx="110089" cy="343947"/>
          </a:xfrm>
          <a:custGeom>
            <a:rect b="b" l="l" r="r" t="t"/>
            <a:pathLst>
              <a:path extrusionOk="0" h="10082" w="3227">
                <a:moveTo>
                  <a:pt x="651" y="1"/>
                </a:moveTo>
                <a:cubicBezTo>
                  <a:pt x="396" y="1"/>
                  <a:pt x="147" y="141"/>
                  <a:pt x="108" y="428"/>
                </a:cubicBezTo>
                <a:cubicBezTo>
                  <a:pt x="0" y="1202"/>
                  <a:pt x="12" y="2000"/>
                  <a:pt x="119" y="2773"/>
                </a:cubicBezTo>
                <a:cubicBezTo>
                  <a:pt x="238" y="3666"/>
                  <a:pt x="417" y="4547"/>
                  <a:pt x="560" y="5405"/>
                </a:cubicBezTo>
                <a:cubicBezTo>
                  <a:pt x="691" y="6226"/>
                  <a:pt x="834" y="7036"/>
                  <a:pt x="977" y="7869"/>
                </a:cubicBezTo>
                <a:cubicBezTo>
                  <a:pt x="1120" y="8727"/>
                  <a:pt x="1120" y="9417"/>
                  <a:pt x="1846" y="9977"/>
                </a:cubicBezTo>
                <a:cubicBezTo>
                  <a:pt x="1941" y="10050"/>
                  <a:pt x="2052" y="10082"/>
                  <a:pt x="2164" y="10082"/>
                </a:cubicBezTo>
                <a:cubicBezTo>
                  <a:pt x="2416" y="10082"/>
                  <a:pt x="2679" y="9924"/>
                  <a:pt x="2810" y="9727"/>
                </a:cubicBezTo>
                <a:cubicBezTo>
                  <a:pt x="3227" y="9072"/>
                  <a:pt x="3001" y="8429"/>
                  <a:pt x="2870" y="7703"/>
                </a:cubicBezTo>
                <a:cubicBezTo>
                  <a:pt x="2727" y="6833"/>
                  <a:pt x="2572" y="5952"/>
                  <a:pt x="2417" y="5071"/>
                </a:cubicBezTo>
                <a:cubicBezTo>
                  <a:pt x="2251" y="4226"/>
                  <a:pt x="2132" y="3321"/>
                  <a:pt x="1929" y="2440"/>
                </a:cubicBezTo>
                <a:cubicBezTo>
                  <a:pt x="1786" y="1690"/>
                  <a:pt x="1536" y="964"/>
                  <a:pt x="1179" y="285"/>
                </a:cubicBezTo>
                <a:cubicBezTo>
                  <a:pt x="1077" y="96"/>
                  <a:pt x="862" y="1"/>
                  <a:pt x="651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0" name="Google Shape;7100;p37"/>
          <p:cNvSpPr/>
          <p:nvPr/>
        </p:nvSpPr>
        <p:spPr>
          <a:xfrm>
            <a:off x="4722801" y="720988"/>
            <a:ext cx="58917" cy="58541"/>
          </a:xfrm>
          <a:custGeom>
            <a:rect b="b" l="l" r="r" t="t"/>
            <a:pathLst>
              <a:path extrusionOk="0" h="1716" w="1727">
                <a:moveTo>
                  <a:pt x="965" y="1"/>
                </a:moveTo>
                <a:lnTo>
                  <a:pt x="762" y="25"/>
                </a:lnTo>
                <a:cubicBezTo>
                  <a:pt x="631" y="60"/>
                  <a:pt x="512" y="132"/>
                  <a:pt x="429" y="227"/>
                </a:cubicBezTo>
                <a:lnTo>
                  <a:pt x="250" y="370"/>
                </a:lnTo>
                <a:cubicBezTo>
                  <a:pt x="179" y="441"/>
                  <a:pt x="119" y="525"/>
                  <a:pt x="95" y="620"/>
                </a:cubicBezTo>
                <a:cubicBezTo>
                  <a:pt x="0" y="822"/>
                  <a:pt x="0" y="1037"/>
                  <a:pt x="95" y="1239"/>
                </a:cubicBezTo>
                <a:cubicBezTo>
                  <a:pt x="119" y="1334"/>
                  <a:pt x="179" y="1418"/>
                  <a:pt x="250" y="1489"/>
                </a:cubicBezTo>
                <a:lnTo>
                  <a:pt x="417" y="1608"/>
                </a:lnTo>
                <a:cubicBezTo>
                  <a:pt x="536" y="1680"/>
                  <a:pt x="667" y="1715"/>
                  <a:pt x="810" y="1715"/>
                </a:cubicBezTo>
                <a:lnTo>
                  <a:pt x="1024" y="1691"/>
                </a:lnTo>
                <a:cubicBezTo>
                  <a:pt x="1155" y="1656"/>
                  <a:pt x="1274" y="1584"/>
                  <a:pt x="1369" y="1489"/>
                </a:cubicBezTo>
                <a:lnTo>
                  <a:pt x="1358" y="1477"/>
                </a:lnTo>
                <a:lnTo>
                  <a:pt x="1500" y="1310"/>
                </a:lnTo>
                <a:cubicBezTo>
                  <a:pt x="1643" y="1156"/>
                  <a:pt x="1715" y="965"/>
                  <a:pt x="1727" y="763"/>
                </a:cubicBezTo>
                <a:cubicBezTo>
                  <a:pt x="1715" y="560"/>
                  <a:pt x="1643" y="370"/>
                  <a:pt x="1500" y="227"/>
                </a:cubicBezTo>
                <a:lnTo>
                  <a:pt x="1358" y="108"/>
                </a:lnTo>
                <a:cubicBezTo>
                  <a:pt x="1238" y="37"/>
                  <a:pt x="1108" y="1"/>
                  <a:pt x="96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1" name="Google Shape;7101;p37"/>
          <p:cNvSpPr/>
          <p:nvPr/>
        </p:nvSpPr>
        <p:spPr>
          <a:xfrm>
            <a:off x="2336082" y="113741"/>
            <a:ext cx="59735" cy="58541"/>
          </a:xfrm>
          <a:custGeom>
            <a:rect b="b" l="l" r="r" t="t"/>
            <a:pathLst>
              <a:path extrusionOk="0" h="1716" w="1751">
                <a:moveTo>
                  <a:pt x="953" y="1"/>
                </a:moveTo>
                <a:lnTo>
                  <a:pt x="750" y="25"/>
                </a:lnTo>
                <a:cubicBezTo>
                  <a:pt x="619" y="61"/>
                  <a:pt x="500" y="120"/>
                  <a:pt x="405" y="227"/>
                </a:cubicBezTo>
                <a:lnTo>
                  <a:pt x="238" y="370"/>
                </a:lnTo>
                <a:cubicBezTo>
                  <a:pt x="167" y="442"/>
                  <a:pt x="107" y="525"/>
                  <a:pt x="72" y="620"/>
                </a:cubicBezTo>
                <a:cubicBezTo>
                  <a:pt x="24" y="715"/>
                  <a:pt x="0" y="823"/>
                  <a:pt x="12" y="930"/>
                </a:cubicBezTo>
                <a:cubicBezTo>
                  <a:pt x="0" y="1037"/>
                  <a:pt x="24" y="1132"/>
                  <a:pt x="72" y="1227"/>
                </a:cubicBezTo>
                <a:cubicBezTo>
                  <a:pt x="107" y="1323"/>
                  <a:pt x="167" y="1406"/>
                  <a:pt x="238" y="1477"/>
                </a:cubicBezTo>
                <a:lnTo>
                  <a:pt x="393" y="1608"/>
                </a:lnTo>
                <a:cubicBezTo>
                  <a:pt x="512" y="1668"/>
                  <a:pt x="655" y="1715"/>
                  <a:pt x="798" y="1715"/>
                </a:cubicBezTo>
                <a:lnTo>
                  <a:pt x="1000" y="1680"/>
                </a:lnTo>
                <a:cubicBezTo>
                  <a:pt x="1131" y="1644"/>
                  <a:pt x="1250" y="1573"/>
                  <a:pt x="1346" y="1477"/>
                </a:cubicBezTo>
                <a:lnTo>
                  <a:pt x="1500" y="1311"/>
                </a:lnTo>
                <a:cubicBezTo>
                  <a:pt x="1572" y="1239"/>
                  <a:pt x="1631" y="1156"/>
                  <a:pt x="1655" y="1061"/>
                </a:cubicBezTo>
                <a:cubicBezTo>
                  <a:pt x="1750" y="870"/>
                  <a:pt x="1750" y="656"/>
                  <a:pt x="1655" y="465"/>
                </a:cubicBezTo>
                <a:cubicBezTo>
                  <a:pt x="1631" y="370"/>
                  <a:pt x="1572" y="287"/>
                  <a:pt x="1488" y="227"/>
                </a:cubicBezTo>
                <a:lnTo>
                  <a:pt x="1346" y="96"/>
                </a:lnTo>
                <a:cubicBezTo>
                  <a:pt x="1226" y="37"/>
                  <a:pt x="1095" y="1"/>
                  <a:pt x="95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2" name="Google Shape;7102;p37"/>
          <p:cNvSpPr/>
          <p:nvPr/>
        </p:nvSpPr>
        <p:spPr>
          <a:xfrm>
            <a:off x="4515246" y="382635"/>
            <a:ext cx="60964" cy="58951"/>
          </a:xfrm>
          <a:custGeom>
            <a:rect b="b" l="l" r="r" t="t"/>
            <a:pathLst>
              <a:path extrusionOk="0" h="1728" w="1787">
                <a:moveTo>
                  <a:pt x="1012" y="1"/>
                </a:moveTo>
                <a:lnTo>
                  <a:pt x="810" y="37"/>
                </a:lnTo>
                <a:cubicBezTo>
                  <a:pt x="679" y="60"/>
                  <a:pt x="560" y="132"/>
                  <a:pt x="464" y="227"/>
                </a:cubicBezTo>
                <a:lnTo>
                  <a:pt x="298" y="382"/>
                </a:lnTo>
                <a:cubicBezTo>
                  <a:pt x="72" y="596"/>
                  <a:pt x="0" y="942"/>
                  <a:pt x="131" y="1239"/>
                </a:cubicBezTo>
                <a:cubicBezTo>
                  <a:pt x="167" y="1334"/>
                  <a:pt x="226" y="1418"/>
                  <a:pt x="298" y="1489"/>
                </a:cubicBezTo>
                <a:lnTo>
                  <a:pt x="453" y="1620"/>
                </a:lnTo>
                <a:cubicBezTo>
                  <a:pt x="572" y="1680"/>
                  <a:pt x="715" y="1727"/>
                  <a:pt x="857" y="1727"/>
                </a:cubicBezTo>
                <a:lnTo>
                  <a:pt x="1060" y="1692"/>
                </a:lnTo>
                <a:cubicBezTo>
                  <a:pt x="1191" y="1656"/>
                  <a:pt x="1310" y="1584"/>
                  <a:pt x="1405" y="1489"/>
                </a:cubicBezTo>
                <a:lnTo>
                  <a:pt x="1405" y="1477"/>
                </a:lnTo>
                <a:lnTo>
                  <a:pt x="1560" y="1311"/>
                </a:lnTo>
                <a:cubicBezTo>
                  <a:pt x="1631" y="1239"/>
                  <a:pt x="1691" y="1156"/>
                  <a:pt x="1715" y="1061"/>
                </a:cubicBezTo>
                <a:cubicBezTo>
                  <a:pt x="1762" y="965"/>
                  <a:pt x="1786" y="870"/>
                  <a:pt x="1786" y="763"/>
                </a:cubicBezTo>
                <a:cubicBezTo>
                  <a:pt x="1786" y="656"/>
                  <a:pt x="1762" y="561"/>
                  <a:pt x="1715" y="465"/>
                </a:cubicBezTo>
                <a:cubicBezTo>
                  <a:pt x="1679" y="370"/>
                  <a:pt x="1631" y="287"/>
                  <a:pt x="1548" y="227"/>
                </a:cubicBezTo>
                <a:lnTo>
                  <a:pt x="1405" y="108"/>
                </a:lnTo>
                <a:cubicBezTo>
                  <a:pt x="1286" y="37"/>
                  <a:pt x="1155" y="1"/>
                  <a:pt x="1012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3" name="Google Shape;7103;p37"/>
          <p:cNvSpPr/>
          <p:nvPr/>
        </p:nvSpPr>
        <p:spPr>
          <a:xfrm>
            <a:off x="4297114" y="582072"/>
            <a:ext cx="59326" cy="58541"/>
          </a:xfrm>
          <a:custGeom>
            <a:rect b="b" l="l" r="r" t="t"/>
            <a:pathLst>
              <a:path extrusionOk="0" h="1716" w="1739">
                <a:moveTo>
                  <a:pt x="965" y="1"/>
                </a:moveTo>
                <a:lnTo>
                  <a:pt x="762" y="25"/>
                </a:lnTo>
                <a:cubicBezTo>
                  <a:pt x="643" y="60"/>
                  <a:pt x="524" y="132"/>
                  <a:pt x="429" y="215"/>
                </a:cubicBezTo>
                <a:lnTo>
                  <a:pt x="251" y="370"/>
                </a:lnTo>
                <a:cubicBezTo>
                  <a:pt x="179" y="441"/>
                  <a:pt x="120" y="525"/>
                  <a:pt x="96" y="620"/>
                </a:cubicBezTo>
                <a:cubicBezTo>
                  <a:pt x="0" y="810"/>
                  <a:pt x="0" y="1037"/>
                  <a:pt x="96" y="1227"/>
                </a:cubicBezTo>
                <a:cubicBezTo>
                  <a:pt x="120" y="1334"/>
                  <a:pt x="179" y="1418"/>
                  <a:pt x="251" y="1489"/>
                </a:cubicBezTo>
                <a:lnTo>
                  <a:pt x="417" y="1608"/>
                </a:lnTo>
                <a:cubicBezTo>
                  <a:pt x="536" y="1680"/>
                  <a:pt x="667" y="1715"/>
                  <a:pt x="810" y="1715"/>
                </a:cubicBezTo>
                <a:lnTo>
                  <a:pt x="1024" y="1692"/>
                </a:lnTo>
                <a:cubicBezTo>
                  <a:pt x="1155" y="1656"/>
                  <a:pt x="1274" y="1584"/>
                  <a:pt x="1370" y="1489"/>
                </a:cubicBezTo>
                <a:lnTo>
                  <a:pt x="1370" y="1477"/>
                </a:lnTo>
                <a:lnTo>
                  <a:pt x="1501" y="1311"/>
                </a:lnTo>
                <a:cubicBezTo>
                  <a:pt x="1572" y="1239"/>
                  <a:pt x="1632" y="1156"/>
                  <a:pt x="1667" y="1061"/>
                </a:cubicBezTo>
                <a:cubicBezTo>
                  <a:pt x="1715" y="965"/>
                  <a:pt x="1739" y="870"/>
                  <a:pt x="1727" y="763"/>
                </a:cubicBezTo>
                <a:cubicBezTo>
                  <a:pt x="1715" y="560"/>
                  <a:pt x="1644" y="370"/>
                  <a:pt x="1501" y="227"/>
                </a:cubicBezTo>
                <a:lnTo>
                  <a:pt x="1358" y="108"/>
                </a:lnTo>
                <a:cubicBezTo>
                  <a:pt x="1239" y="37"/>
                  <a:pt x="1108" y="1"/>
                  <a:pt x="96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4" name="Google Shape;7104;p37"/>
          <p:cNvSpPr/>
          <p:nvPr/>
        </p:nvSpPr>
        <p:spPr>
          <a:xfrm>
            <a:off x="5431575" y="8155"/>
            <a:ext cx="58541" cy="58507"/>
          </a:xfrm>
          <a:custGeom>
            <a:rect b="b" l="l" r="r" t="t"/>
            <a:pathLst>
              <a:path extrusionOk="0" h="1715" w="1716">
                <a:moveTo>
                  <a:pt x="953" y="0"/>
                </a:moveTo>
                <a:lnTo>
                  <a:pt x="751" y="24"/>
                </a:lnTo>
                <a:cubicBezTo>
                  <a:pt x="620" y="60"/>
                  <a:pt x="501" y="131"/>
                  <a:pt x="417" y="227"/>
                </a:cubicBezTo>
                <a:lnTo>
                  <a:pt x="239" y="369"/>
                </a:lnTo>
                <a:cubicBezTo>
                  <a:pt x="167" y="441"/>
                  <a:pt x="108" y="524"/>
                  <a:pt x="84" y="631"/>
                </a:cubicBezTo>
                <a:cubicBezTo>
                  <a:pt x="24" y="715"/>
                  <a:pt x="1" y="822"/>
                  <a:pt x="13" y="929"/>
                </a:cubicBezTo>
                <a:cubicBezTo>
                  <a:pt x="13" y="1036"/>
                  <a:pt x="24" y="1131"/>
                  <a:pt x="84" y="1227"/>
                </a:cubicBezTo>
                <a:cubicBezTo>
                  <a:pt x="108" y="1322"/>
                  <a:pt x="167" y="1417"/>
                  <a:pt x="239" y="1477"/>
                </a:cubicBezTo>
                <a:lnTo>
                  <a:pt x="405" y="1608"/>
                </a:lnTo>
                <a:cubicBezTo>
                  <a:pt x="525" y="1679"/>
                  <a:pt x="655" y="1715"/>
                  <a:pt x="798" y="1715"/>
                </a:cubicBezTo>
                <a:lnTo>
                  <a:pt x="1013" y="1691"/>
                </a:lnTo>
                <a:cubicBezTo>
                  <a:pt x="1144" y="1643"/>
                  <a:pt x="1263" y="1584"/>
                  <a:pt x="1358" y="1477"/>
                </a:cubicBezTo>
                <a:lnTo>
                  <a:pt x="1358" y="1477"/>
                </a:lnTo>
                <a:lnTo>
                  <a:pt x="1346" y="1489"/>
                </a:lnTo>
                <a:lnTo>
                  <a:pt x="1489" y="1310"/>
                </a:lnTo>
                <a:cubicBezTo>
                  <a:pt x="1560" y="1251"/>
                  <a:pt x="1620" y="1155"/>
                  <a:pt x="1644" y="1072"/>
                </a:cubicBezTo>
                <a:cubicBezTo>
                  <a:pt x="1691" y="977"/>
                  <a:pt x="1715" y="870"/>
                  <a:pt x="1715" y="774"/>
                </a:cubicBezTo>
                <a:cubicBezTo>
                  <a:pt x="1715" y="667"/>
                  <a:pt x="1691" y="560"/>
                  <a:pt x="1644" y="477"/>
                </a:cubicBezTo>
                <a:cubicBezTo>
                  <a:pt x="1620" y="381"/>
                  <a:pt x="1560" y="286"/>
                  <a:pt x="1489" y="227"/>
                </a:cubicBezTo>
                <a:lnTo>
                  <a:pt x="1346" y="108"/>
                </a:lnTo>
                <a:cubicBezTo>
                  <a:pt x="1227" y="36"/>
                  <a:pt x="1096" y="0"/>
                  <a:pt x="95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5" name="Google Shape;7105;p37"/>
          <p:cNvSpPr/>
          <p:nvPr/>
        </p:nvSpPr>
        <p:spPr>
          <a:xfrm>
            <a:off x="6066455" y="669815"/>
            <a:ext cx="60554" cy="58541"/>
          </a:xfrm>
          <a:custGeom>
            <a:rect b="b" l="l" r="r" t="t"/>
            <a:pathLst>
              <a:path extrusionOk="0" h="1716" w="1775">
                <a:moveTo>
                  <a:pt x="953" y="1"/>
                </a:moveTo>
                <a:lnTo>
                  <a:pt x="750" y="24"/>
                </a:lnTo>
                <a:cubicBezTo>
                  <a:pt x="619" y="60"/>
                  <a:pt x="500" y="132"/>
                  <a:pt x="405" y="227"/>
                </a:cubicBezTo>
                <a:lnTo>
                  <a:pt x="238" y="370"/>
                </a:lnTo>
                <a:cubicBezTo>
                  <a:pt x="167" y="441"/>
                  <a:pt x="107" y="524"/>
                  <a:pt x="72" y="632"/>
                </a:cubicBezTo>
                <a:cubicBezTo>
                  <a:pt x="24" y="715"/>
                  <a:pt x="0" y="822"/>
                  <a:pt x="12" y="929"/>
                </a:cubicBezTo>
                <a:cubicBezTo>
                  <a:pt x="0" y="1036"/>
                  <a:pt x="24" y="1132"/>
                  <a:pt x="72" y="1227"/>
                </a:cubicBezTo>
                <a:cubicBezTo>
                  <a:pt x="107" y="1322"/>
                  <a:pt x="167" y="1417"/>
                  <a:pt x="238" y="1477"/>
                </a:cubicBezTo>
                <a:lnTo>
                  <a:pt x="393" y="1608"/>
                </a:lnTo>
                <a:cubicBezTo>
                  <a:pt x="512" y="1679"/>
                  <a:pt x="655" y="1715"/>
                  <a:pt x="798" y="1715"/>
                </a:cubicBezTo>
                <a:lnTo>
                  <a:pt x="1000" y="1691"/>
                </a:lnTo>
                <a:cubicBezTo>
                  <a:pt x="1131" y="1644"/>
                  <a:pt x="1250" y="1584"/>
                  <a:pt x="1346" y="1477"/>
                </a:cubicBezTo>
                <a:lnTo>
                  <a:pt x="1346" y="1477"/>
                </a:lnTo>
                <a:lnTo>
                  <a:pt x="1334" y="1489"/>
                </a:lnTo>
                <a:cubicBezTo>
                  <a:pt x="1381" y="1429"/>
                  <a:pt x="1429" y="1370"/>
                  <a:pt x="1488" y="1310"/>
                </a:cubicBezTo>
                <a:cubicBezTo>
                  <a:pt x="1715" y="1096"/>
                  <a:pt x="1774" y="763"/>
                  <a:pt x="1643" y="477"/>
                </a:cubicBezTo>
                <a:cubicBezTo>
                  <a:pt x="1619" y="382"/>
                  <a:pt x="1560" y="298"/>
                  <a:pt x="1488" y="227"/>
                </a:cubicBezTo>
                <a:lnTo>
                  <a:pt x="1334" y="108"/>
                </a:lnTo>
                <a:cubicBezTo>
                  <a:pt x="1215" y="36"/>
                  <a:pt x="1084" y="1"/>
                  <a:pt x="95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6" name="Google Shape;7106;p37"/>
          <p:cNvSpPr/>
          <p:nvPr/>
        </p:nvSpPr>
        <p:spPr>
          <a:xfrm>
            <a:off x="5485203" y="669815"/>
            <a:ext cx="60554" cy="58541"/>
          </a:xfrm>
          <a:custGeom>
            <a:rect b="b" l="l" r="r" t="t"/>
            <a:pathLst>
              <a:path extrusionOk="0" h="1716" w="1775">
                <a:moveTo>
                  <a:pt x="1012" y="1"/>
                </a:moveTo>
                <a:lnTo>
                  <a:pt x="810" y="36"/>
                </a:lnTo>
                <a:cubicBezTo>
                  <a:pt x="679" y="72"/>
                  <a:pt x="560" y="132"/>
                  <a:pt x="465" y="227"/>
                </a:cubicBezTo>
                <a:lnTo>
                  <a:pt x="298" y="370"/>
                </a:lnTo>
                <a:cubicBezTo>
                  <a:pt x="72" y="596"/>
                  <a:pt x="0" y="941"/>
                  <a:pt x="131" y="1239"/>
                </a:cubicBezTo>
                <a:cubicBezTo>
                  <a:pt x="167" y="1334"/>
                  <a:pt x="226" y="1417"/>
                  <a:pt x="298" y="1489"/>
                </a:cubicBezTo>
                <a:lnTo>
                  <a:pt x="453" y="1608"/>
                </a:lnTo>
                <a:cubicBezTo>
                  <a:pt x="572" y="1679"/>
                  <a:pt x="715" y="1715"/>
                  <a:pt x="858" y="1715"/>
                </a:cubicBezTo>
                <a:lnTo>
                  <a:pt x="1060" y="1691"/>
                </a:lnTo>
                <a:cubicBezTo>
                  <a:pt x="1191" y="1656"/>
                  <a:pt x="1310" y="1584"/>
                  <a:pt x="1405" y="1489"/>
                </a:cubicBezTo>
                <a:lnTo>
                  <a:pt x="1393" y="1489"/>
                </a:lnTo>
                <a:lnTo>
                  <a:pt x="1548" y="1322"/>
                </a:lnTo>
                <a:cubicBezTo>
                  <a:pt x="1620" y="1251"/>
                  <a:pt x="1679" y="1167"/>
                  <a:pt x="1703" y="1072"/>
                </a:cubicBezTo>
                <a:cubicBezTo>
                  <a:pt x="1750" y="977"/>
                  <a:pt x="1774" y="882"/>
                  <a:pt x="1774" y="775"/>
                </a:cubicBezTo>
                <a:cubicBezTo>
                  <a:pt x="1774" y="667"/>
                  <a:pt x="1750" y="572"/>
                  <a:pt x="1703" y="477"/>
                </a:cubicBezTo>
                <a:cubicBezTo>
                  <a:pt x="1679" y="382"/>
                  <a:pt x="1620" y="298"/>
                  <a:pt x="1548" y="227"/>
                </a:cubicBezTo>
                <a:lnTo>
                  <a:pt x="1393" y="108"/>
                </a:lnTo>
                <a:cubicBezTo>
                  <a:pt x="1274" y="36"/>
                  <a:pt x="1143" y="1"/>
                  <a:pt x="1012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7" name="Google Shape;7107;p37"/>
          <p:cNvSpPr/>
          <p:nvPr/>
        </p:nvSpPr>
        <p:spPr>
          <a:xfrm>
            <a:off x="6236211" y="56803"/>
            <a:ext cx="58951" cy="58200"/>
          </a:xfrm>
          <a:custGeom>
            <a:rect b="b" l="l" r="r" t="t"/>
            <a:pathLst>
              <a:path extrusionOk="0" h="1706" w="1728">
                <a:moveTo>
                  <a:pt x="1003" y="1"/>
                </a:moveTo>
                <a:cubicBezTo>
                  <a:pt x="987" y="1"/>
                  <a:pt x="970" y="2"/>
                  <a:pt x="953" y="3"/>
                </a:cubicBezTo>
                <a:lnTo>
                  <a:pt x="751" y="27"/>
                </a:lnTo>
                <a:cubicBezTo>
                  <a:pt x="620" y="63"/>
                  <a:pt x="501" y="122"/>
                  <a:pt x="406" y="217"/>
                </a:cubicBezTo>
                <a:lnTo>
                  <a:pt x="239" y="372"/>
                </a:lnTo>
                <a:cubicBezTo>
                  <a:pt x="156" y="444"/>
                  <a:pt x="108" y="527"/>
                  <a:pt x="72" y="622"/>
                </a:cubicBezTo>
                <a:cubicBezTo>
                  <a:pt x="25" y="717"/>
                  <a:pt x="1" y="813"/>
                  <a:pt x="1" y="920"/>
                </a:cubicBezTo>
                <a:cubicBezTo>
                  <a:pt x="1" y="1027"/>
                  <a:pt x="25" y="1122"/>
                  <a:pt x="72" y="1218"/>
                </a:cubicBezTo>
                <a:cubicBezTo>
                  <a:pt x="108" y="1313"/>
                  <a:pt x="156" y="1408"/>
                  <a:pt x="239" y="1468"/>
                </a:cubicBezTo>
                <a:lnTo>
                  <a:pt x="394" y="1599"/>
                </a:lnTo>
                <a:cubicBezTo>
                  <a:pt x="513" y="1670"/>
                  <a:pt x="656" y="1706"/>
                  <a:pt x="799" y="1706"/>
                </a:cubicBezTo>
                <a:lnTo>
                  <a:pt x="1001" y="1670"/>
                </a:lnTo>
                <a:cubicBezTo>
                  <a:pt x="1128" y="1635"/>
                  <a:pt x="1243" y="1568"/>
                  <a:pt x="1337" y="1477"/>
                </a:cubicBezTo>
                <a:lnTo>
                  <a:pt x="1337" y="1477"/>
                </a:lnTo>
                <a:lnTo>
                  <a:pt x="1334" y="1479"/>
                </a:lnTo>
                <a:lnTo>
                  <a:pt x="1346" y="1468"/>
                </a:lnTo>
                <a:lnTo>
                  <a:pt x="1346" y="1468"/>
                </a:lnTo>
                <a:cubicBezTo>
                  <a:pt x="1343" y="1471"/>
                  <a:pt x="1340" y="1474"/>
                  <a:pt x="1337" y="1477"/>
                </a:cubicBezTo>
                <a:lnTo>
                  <a:pt x="1337" y="1477"/>
                </a:lnTo>
                <a:lnTo>
                  <a:pt x="1489" y="1313"/>
                </a:lnTo>
                <a:cubicBezTo>
                  <a:pt x="1561" y="1241"/>
                  <a:pt x="1608" y="1158"/>
                  <a:pt x="1644" y="1063"/>
                </a:cubicBezTo>
                <a:cubicBezTo>
                  <a:pt x="1727" y="872"/>
                  <a:pt x="1727" y="658"/>
                  <a:pt x="1644" y="467"/>
                </a:cubicBezTo>
                <a:cubicBezTo>
                  <a:pt x="1608" y="372"/>
                  <a:pt x="1561" y="289"/>
                  <a:pt x="1489" y="217"/>
                </a:cubicBezTo>
                <a:lnTo>
                  <a:pt x="1334" y="98"/>
                </a:lnTo>
                <a:cubicBezTo>
                  <a:pt x="1230" y="36"/>
                  <a:pt x="1117" y="1"/>
                  <a:pt x="100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8" name="Google Shape;7108;p37"/>
          <p:cNvSpPr/>
          <p:nvPr/>
        </p:nvSpPr>
        <p:spPr>
          <a:xfrm>
            <a:off x="7873560" y="362746"/>
            <a:ext cx="61339" cy="58575"/>
          </a:xfrm>
          <a:custGeom>
            <a:rect b="b" l="l" r="r" t="t"/>
            <a:pathLst>
              <a:path extrusionOk="0" h="1717" w="1798">
                <a:moveTo>
                  <a:pt x="976" y="1"/>
                </a:moveTo>
                <a:lnTo>
                  <a:pt x="774" y="24"/>
                </a:lnTo>
                <a:cubicBezTo>
                  <a:pt x="643" y="60"/>
                  <a:pt x="524" y="131"/>
                  <a:pt x="429" y="227"/>
                </a:cubicBezTo>
                <a:lnTo>
                  <a:pt x="262" y="370"/>
                </a:lnTo>
                <a:cubicBezTo>
                  <a:pt x="179" y="441"/>
                  <a:pt x="131" y="536"/>
                  <a:pt x="95" y="632"/>
                </a:cubicBezTo>
                <a:cubicBezTo>
                  <a:pt x="0" y="822"/>
                  <a:pt x="0" y="1048"/>
                  <a:pt x="95" y="1239"/>
                </a:cubicBezTo>
                <a:cubicBezTo>
                  <a:pt x="131" y="1334"/>
                  <a:pt x="179" y="1417"/>
                  <a:pt x="262" y="1489"/>
                </a:cubicBezTo>
                <a:lnTo>
                  <a:pt x="417" y="1608"/>
                </a:lnTo>
                <a:cubicBezTo>
                  <a:pt x="524" y="1672"/>
                  <a:pt x="649" y="1717"/>
                  <a:pt x="777" y="1717"/>
                </a:cubicBezTo>
                <a:cubicBezTo>
                  <a:pt x="792" y="1717"/>
                  <a:pt x="807" y="1716"/>
                  <a:pt x="822" y="1715"/>
                </a:cubicBezTo>
                <a:lnTo>
                  <a:pt x="1024" y="1691"/>
                </a:lnTo>
                <a:cubicBezTo>
                  <a:pt x="1155" y="1655"/>
                  <a:pt x="1274" y="1584"/>
                  <a:pt x="1369" y="1489"/>
                </a:cubicBezTo>
                <a:lnTo>
                  <a:pt x="1357" y="1489"/>
                </a:lnTo>
                <a:lnTo>
                  <a:pt x="1512" y="1310"/>
                </a:lnTo>
                <a:cubicBezTo>
                  <a:pt x="1726" y="1096"/>
                  <a:pt x="1798" y="751"/>
                  <a:pt x="1667" y="477"/>
                </a:cubicBezTo>
                <a:cubicBezTo>
                  <a:pt x="1631" y="382"/>
                  <a:pt x="1584" y="298"/>
                  <a:pt x="1512" y="227"/>
                </a:cubicBezTo>
                <a:lnTo>
                  <a:pt x="1357" y="108"/>
                </a:lnTo>
                <a:cubicBezTo>
                  <a:pt x="1238" y="36"/>
                  <a:pt x="1107" y="1"/>
                  <a:pt x="976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9" name="Google Shape;7109;p37"/>
          <p:cNvSpPr/>
          <p:nvPr/>
        </p:nvSpPr>
        <p:spPr>
          <a:xfrm>
            <a:off x="7875573" y="8155"/>
            <a:ext cx="58541" cy="58507"/>
          </a:xfrm>
          <a:custGeom>
            <a:rect b="b" l="l" r="r" t="t"/>
            <a:pathLst>
              <a:path extrusionOk="0" h="1715" w="1716">
                <a:moveTo>
                  <a:pt x="953" y="0"/>
                </a:moveTo>
                <a:lnTo>
                  <a:pt x="751" y="24"/>
                </a:lnTo>
                <a:cubicBezTo>
                  <a:pt x="620" y="60"/>
                  <a:pt x="501" y="131"/>
                  <a:pt x="405" y="227"/>
                </a:cubicBezTo>
                <a:lnTo>
                  <a:pt x="239" y="369"/>
                </a:lnTo>
                <a:cubicBezTo>
                  <a:pt x="155" y="441"/>
                  <a:pt x="108" y="524"/>
                  <a:pt x="72" y="631"/>
                </a:cubicBezTo>
                <a:cubicBezTo>
                  <a:pt x="24" y="715"/>
                  <a:pt x="1" y="822"/>
                  <a:pt x="1" y="929"/>
                </a:cubicBezTo>
                <a:cubicBezTo>
                  <a:pt x="1" y="1036"/>
                  <a:pt x="24" y="1131"/>
                  <a:pt x="72" y="1227"/>
                </a:cubicBezTo>
                <a:cubicBezTo>
                  <a:pt x="108" y="1322"/>
                  <a:pt x="155" y="1417"/>
                  <a:pt x="239" y="1477"/>
                </a:cubicBezTo>
                <a:lnTo>
                  <a:pt x="393" y="1608"/>
                </a:lnTo>
                <a:cubicBezTo>
                  <a:pt x="513" y="1679"/>
                  <a:pt x="655" y="1715"/>
                  <a:pt x="798" y="1715"/>
                </a:cubicBezTo>
                <a:lnTo>
                  <a:pt x="1001" y="1691"/>
                </a:lnTo>
                <a:cubicBezTo>
                  <a:pt x="1132" y="1643"/>
                  <a:pt x="1251" y="1584"/>
                  <a:pt x="1346" y="1477"/>
                </a:cubicBezTo>
                <a:lnTo>
                  <a:pt x="1346" y="1477"/>
                </a:lnTo>
                <a:lnTo>
                  <a:pt x="1334" y="1489"/>
                </a:lnTo>
                <a:lnTo>
                  <a:pt x="1489" y="1310"/>
                </a:lnTo>
                <a:cubicBezTo>
                  <a:pt x="1560" y="1251"/>
                  <a:pt x="1608" y="1155"/>
                  <a:pt x="1644" y="1072"/>
                </a:cubicBezTo>
                <a:cubicBezTo>
                  <a:pt x="1691" y="977"/>
                  <a:pt x="1715" y="870"/>
                  <a:pt x="1703" y="774"/>
                </a:cubicBezTo>
                <a:cubicBezTo>
                  <a:pt x="1715" y="667"/>
                  <a:pt x="1691" y="560"/>
                  <a:pt x="1644" y="477"/>
                </a:cubicBezTo>
                <a:cubicBezTo>
                  <a:pt x="1608" y="381"/>
                  <a:pt x="1560" y="286"/>
                  <a:pt x="1489" y="227"/>
                </a:cubicBezTo>
                <a:lnTo>
                  <a:pt x="1334" y="108"/>
                </a:lnTo>
                <a:cubicBezTo>
                  <a:pt x="1215" y="36"/>
                  <a:pt x="1084" y="0"/>
                  <a:pt x="95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10" name="Google Shape;7110;p37"/>
          <p:cNvSpPr/>
          <p:nvPr/>
        </p:nvSpPr>
        <p:spPr>
          <a:xfrm>
            <a:off x="7942507" y="-666162"/>
            <a:ext cx="329142" cy="828415"/>
          </a:xfrm>
          <a:custGeom>
            <a:rect b="b" l="l" r="r" t="t"/>
            <a:pathLst>
              <a:path extrusionOk="0" h="24283" w="9648">
                <a:moveTo>
                  <a:pt x="4597" y="1"/>
                </a:moveTo>
                <a:cubicBezTo>
                  <a:pt x="4474" y="1"/>
                  <a:pt x="4349" y="66"/>
                  <a:pt x="4325" y="193"/>
                </a:cubicBezTo>
                <a:cubicBezTo>
                  <a:pt x="3992" y="2038"/>
                  <a:pt x="4170" y="4038"/>
                  <a:pt x="4194" y="5908"/>
                </a:cubicBezTo>
                <a:lnTo>
                  <a:pt x="4194" y="6360"/>
                </a:lnTo>
                <a:cubicBezTo>
                  <a:pt x="3813" y="5967"/>
                  <a:pt x="3396" y="5598"/>
                  <a:pt x="3087" y="5134"/>
                </a:cubicBezTo>
                <a:cubicBezTo>
                  <a:pt x="2587" y="4407"/>
                  <a:pt x="2253" y="3574"/>
                  <a:pt x="2099" y="2693"/>
                </a:cubicBezTo>
                <a:cubicBezTo>
                  <a:pt x="2078" y="2544"/>
                  <a:pt x="1957" y="2477"/>
                  <a:pt x="1829" y="2477"/>
                </a:cubicBezTo>
                <a:cubicBezTo>
                  <a:pt x="1660" y="2477"/>
                  <a:pt x="1478" y="2592"/>
                  <a:pt x="1491" y="2788"/>
                </a:cubicBezTo>
                <a:cubicBezTo>
                  <a:pt x="1563" y="3812"/>
                  <a:pt x="1753" y="4717"/>
                  <a:pt x="2289" y="5610"/>
                </a:cubicBezTo>
                <a:cubicBezTo>
                  <a:pt x="2742" y="6324"/>
                  <a:pt x="3373" y="7146"/>
                  <a:pt x="4206" y="7420"/>
                </a:cubicBezTo>
                <a:cubicBezTo>
                  <a:pt x="4230" y="8658"/>
                  <a:pt x="4254" y="9896"/>
                  <a:pt x="4277" y="11146"/>
                </a:cubicBezTo>
                <a:cubicBezTo>
                  <a:pt x="4027" y="11051"/>
                  <a:pt x="3789" y="10968"/>
                  <a:pt x="3563" y="10872"/>
                </a:cubicBezTo>
                <a:cubicBezTo>
                  <a:pt x="3408" y="10491"/>
                  <a:pt x="3146" y="10134"/>
                  <a:pt x="3027" y="9753"/>
                </a:cubicBezTo>
                <a:cubicBezTo>
                  <a:pt x="2813" y="9134"/>
                  <a:pt x="2801" y="8479"/>
                  <a:pt x="2634" y="7848"/>
                </a:cubicBezTo>
                <a:cubicBezTo>
                  <a:pt x="2606" y="7734"/>
                  <a:pt x="2514" y="7683"/>
                  <a:pt x="2419" y="7683"/>
                </a:cubicBezTo>
                <a:cubicBezTo>
                  <a:pt x="2315" y="7683"/>
                  <a:pt x="2207" y="7743"/>
                  <a:pt x="2170" y="7848"/>
                </a:cubicBezTo>
                <a:cubicBezTo>
                  <a:pt x="1956" y="8563"/>
                  <a:pt x="2110" y="9360"/>
                  <a:pt x="2325" y="10063"/>
                </a:cubicBezTo>
                <a:cubicBezTo>
                  <a:pt x="2337" y="10110"/>
                  <a:pt x="2349" y="10146"/>
                  <a:pt x="2361" y="10194"/>
                </a:cubicBezTo>
                <a:lnTo>
                  <a:pt x="2313" y="10146"/>
                </a:lnTo>
                <a:cubicBezTo>
                  <a:pt x="1527" y="9551"/>
                  <a:pt x="920" y="8765"/>
                  <a:pt x="551" y="7860"/>
                </a:cubicBezTo>
                <a:cubicBezTo>
                  <a:pt x="504" y="7734"/>
                  <a:pt x="403" y="7679"/>
                  <a:pt x="304" y="7679"/>
                </a:cubicBezTo>
                <a:cubicBezTo>
                  <a:pt x="151" y="7679"/>
                  <a:pt x="0" y="7808"/>
                  <a:pt x="51" y="8003"/>
                </a:cubicBezTo>
                <a:cubicBezTo>
                  <a:pt x="313" y="9122"/>
                  <a:pt x="837" y="10146"/>
                  <a:pt x="1718" y="10908"/>
                </a:cubicBezTo>
                <a:cubicBezTo>
                  <a:pt x="2396" y="11503"/>
                  <a:pt x="3349" y="12039"/>
                  <a:pt x="4277" y="12146"/>
                </a:cubicBezTo>
                <a:cubicBezTo>
                  <a:pt x="4289" y="13182"/>
                  <a:pt x="4325" y="14206"/>
                  <a:pt x="4361" y="15242"/>
                </a:cubicBezTo>
                <a:cubicBezTo>
                  <a:pt x="4385" y="16111"/>
                  <a:pt x="4420" y="16992"/>
                  <a:pt x="4456" y="17861"/>
                </a:cubicBezTo>
                <a:cubicBezTo>
                  <a:pt x="4492" y="18850"/>
                  <a:pt x="4539" y="19838"/>
                  <a:pt x="4587" y="20814"/>
                </a:cubicBezTo>
                <a:cubicBezTo>
                  <a:pt x="4635" y="21802"/>
                  <a:pt x="4599" y="22850"/>
                  <a:pt x="4825" y="23814"/>
                </a:cubicBezTo>
                <a:cubicBezTo>
                  <a:pt x="4905" y="24143"/>
                  <a:pt x="5137" y="24282"/>
                  <a:pt x="5385" y="24282"/>
                </a:cubicBezTo>
                <a:cubicBezTo>
                  <a:pt x="5729" y="24282"/>
                  <a:pt x="6105" y="24014"/>
                  <a:pt x="6147" y="23612"/>
                </a:cubicBezTo>
                <a:cubicBezTo>
                  <a:pt x="6242" y="22648"/>
                  <a:pt x="6051" y="21624"/>
                  <a:pt x="5980" y="20659"/>
                </a:cubicBezTo>
                <a:cubicBezTo>
                  <a:pt x="5909" y="19671"/>
                  <a:pt x="5837" y="18683"/>
                  <a:pt x="5778" y="17707"/>
                </a:cubicBezTo>
                <a:cubicBezTo>
                  <a:pt x="5718" y="16897"/>
                  <a:pt x="5670" y="16087"/>
                  <a:pt x="5623" y="15278"/>
                </a:cubicBezTo>
                <a:cubicBezTo>
                  <a:pt x="5599" y="14742"/>
                  <a:pt x="5563" y="14230"/>
                  <a:pt x="5539" y="13706"/>
                </a:cubicBezTo>
                <a:cubicBezTo>
                  <a:pt x="6254" y="13658"/>
                  <a:pt x="6944" y="13385"/>
                  <a:pt x="7504" y="12908"/>
                </a:cubicBezTo>
                <a:cubicBezTo>
                  <a:pt x="8016" y="12504"/>
                  <a:pt x="8921" y="11789"/>
                  <a:pt x="8933" y="11087"/>
                </a:cubicBezTo>
                <a:cubicBezTo>
                  <a:pt x="8933" y="10952"/>
                  <a:pt x="8825" y="10854"/>
                  <a:pt x="8695" y="10854"/>
                </a:cubicBezTo>
                <a:cubicBezTo>
                  <a:pt x="8675" y="10854"/>
                  <a:pt x="8655" y="10856"/>
                  <a:pt x="8635" y="10861"/>
                </a:cubicBezTo>
                <a:cubicBezTo>
                  <a:pt x="8087" y="11027"/>
                  <a:pt x="7742" y="11730"/>
                  <a:pt x="7349" y="12123"/>
                </a:cubicBezTo>
                <a:cubicBezTo>
                  <a:pt x="6825" y="12635"/>
                  <a:pt x="6230" y="13016"/>
                  <a:pt x="5504" y="13075"/>
                </a:cubicBezTo>
                <a:cubicBezTo>
                  <a:pt x="5468" y="12646"/>
                  <a:pt x="5444" y="12218"/>
                  <a:pt x="5420" y="11801"/>
                </a:cubicBezTo>
                <a:cubicBezTo>
                  <a:pt x="5385" y="11242"/>
                  <a:pt x="5349" y="10694"/>
                  <a:pt x="5325" y="10134"/>
                </a:cubicBezTo>
                <a:cubicBezTo>
                  <a:pt x="5944" y="10039"/>
                  <a:pt x="6540" y="9801"/>
                  <a:pt x="7052" y="9432"/>
                </a:cubicBezTo>
                <a:cubicBezTo>
                  <a:pt x="7087" y="9420"/>
                  <a:pt x="7123" y="9396"/>
                  <a:pt x="7147" y="9360"/>
                </a:cubicBezTo>
                <a:cubicBezTo>
                  <a:pt x="7456" y="9146"/>
                  <a:pt x="7742" y="8872"/>
                  <a:pt x="7980" y="8586"/>
                </a:cubicBezTo>
                <a:cubicBezTo>
                  <a:pt x="8421" y="8027"/>
                  <a:pt x="8766" y="7408"/>
                  <a:pt x="9016" y="6753"/>
                </a:cubicBezTo>
                <a:cubicBezTo>
                  <a:pt x="9254" y="6158"/>
                  <a:pt x="9647" y="5443"/>
                  <a:pt x="9361" y="4824"/>
                </a:cubicBezTo>
                <a:cubicBezTo>
                  <a:pt x="9306" y="4729"/>
                  <a:pt x="9203" y="4676"/>
                  <a:pt x="9101" y="4676"/>
                </a:cubicBezTo>
                <a:cubicBezTo>
                  <a:pt x="9050" y="4676"/>
                  <a:pt x="9000" y="4689"/>
                  <a:pt x="8957" y="4717"/>
                </a:cubicBezTo>
                <a:cubicBezTo>
                  <a:pt x="8504" y="4991"/>
                  <a:pt x="8421" y="5527"/>
                  <a:pt x="8254" y="5991"/>
                </a:cubicBezTo>
                <a:cubicBezTo>
                  <a:pt x="8064" y="6562"/>
                  <a:pt x="7814" y="7122"/>
                  <a:pt x="7504" y="7634"/>
                </a:cubicBezTo>
                <a:cubicBezTo>
                  <a:pt x="7492" y="7658"/>
                  <a:pt x="7468" y="7682"/>
                  <a:pt x="7456" y="7705"/>
                </a:cubicBezTo>
                <a:cubicBezTo>
                  <a:pt x="7564" y="6622"/>
                  <a:pt x="7480" y="5527"/>
                  <a:pt x="7206" y="4467"/>
                </a:cubicBezTo>
                <a:cubicBezTo>
                  <a:pt x="7165" y="4353"/>
                  <a:pt x="7067" y="4300"/>
                  <a:pt x="6969" y="4300"/>
                </a:cubicBezTo>
                <a:cubicBezTo>
                  <a:pt x="6841" y="4300"/>
                  <a:pt x="6713" y="4389"/>
                  <a:pt x="6706" y="4550"/>
                </a:cubicBezTo>
                <a:cubicBezTo>
                  <a:pt x="6671" y="6015"/>
                  <a:pt x="6671" y="7467"/>
                  <a:pt x="6397" y="8920"/>
                </a:cubicBezTo>
                <a:cubicBezTo>
                  <a:pt x="6063" y="9182"/>
                  <a:pt x="5694" y="9372"/>
                  <a:pt x="5289" y="9491"/>
                </a:cubicBezTo>
                <a:cubicBezTo>
                  <a:pt x="5242" y="8336"/>
                  <a:pt x="5206" y="7181"/>
                  <a:pt x="5170" y="6038"/>
                </a:cubicBezTo>
                <a:cubicBezTo>
                  <a:pt x="5147" y="5419"/>
                  <a:pt x="5147" y="4800"/>
                  <a:pt x="5147" y="4169"/>
                </a:cubicBezTo>
                <a:cubicBezTo>
                  <a:pt x="6171" y="3741"/>
                  <a:pt x="7028" y="2681"/>
                  <a:pt x="6968" y="1538"/>
                </a:cubicBezTo>
                <a:cubicBezTo>
                  <a:pt x="6968" y="1407"/>
                  <a:pt x="6897" y="1288"/>
                  <a:pt x="6790" y="1228"/>
                </a:cubicBezTo>
                <a:cubicBezTo>
                  <a:pt x="6714" y="1191"/>
                  <a:pt x="6648" y="1174"/>
                  <a:pt x="6590" y="1174"/>
                </a:cubicBezTo>
                <a:cubicBezTo>
                  <a:pt x="6192" y="1174"/>
                  <a:pt x="6179" y="1973"/>
                  <a:pt x="6075" y="2264"/>
                </a:cubicBezTo>
                <a:cubicBezTo>
                  <a:pt x="5885" y="2764"/>
                  <a:pt x="5563" y="3205"/>
                  <a:pt x="5135" y="3526"/>
                </a:cubicBezTo>
                <a:cubicBezTo>
                  <a:pt x="5147" y="2407"/>
                  <a:pt x="5051" y="1300"/>
                  <a:pt x="4861" y="193"/>
                </a:cubicBezTo>
                <a:cubicBezTo>
                  <a:pt x="4837" y="63"/>
                  <a:pt x="4718" y="1"/>
                  <a:pt x="4597" y="1"/>
                </a:cubicBezTo>
                <a:close/>
              </a:path>
            </a:pathLst>
          </a:custGeom>
          <a:solidFill>
            <a:srgbClr val="BA513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11" name="Google Shape;7111;p37"/>
          <p:cNvSpPr/>
          <p:nvPr/>
        </p:nvSpPr>
        <p:spPr>
          <a:xfrm>
            <a:off x="6949487" y="-660567"/>
            <a:ext cx="840423" cy="958222"/>
          </a:xfrm>
          <a:custGeom>
            <a:rect b="b" l="l" r="r" t="t"/>
            <a:pathLst>
              <a:path extrusionOk="0" h="28088" w="24635">
                <a:moveTo>
                  <a:pt x="10785" y="0"/>
                </a:moveTo>
                <a:cubicBezTo>
                  <a:pt x="10479" y="0"/>
                  <a:pt x="10172" y="76"/>
                  <a:pt x="9894" y="231"/>
                </a:cubicBezTo>
                <a:cubicBezTo>
                  <a:pt x="9763" y="243"/>
                  <a:pt x="9632" y="279"/>
                  <a:pt x="9501" y="338"/>
                </a:cubicBezTo>
                <a:cubicBezTo>
                  <a:pt x="8835" y="493"/>
                  <a:pt x="8323" y="1029"/>
                  <a:pt x="8192" y="1695"/>
                </a:cubicBezTo>
                <a:cubicBezTo>
                  <a:pt x="7608" y="4148"/>
                  <a:pt x="7025" y="6601"/>
                  <a:pt x="6442" y="9053"/>
                </a:cubicBezTo>
                <a:cubicBezTo>
                  <a:pt x="5965" y="10196"/>
                  <a:pt x="5501" y="11339"/>
                  <a:pt x="5025" y="12482"/>
                </a:cubicBezTo>
                <a:cubicBezTo>
                  <a:pt x="3465" y="16281"/>
                  <a:pt x="1917" y="20079"/>
                  <a:pt x="381" y="23889"/>
                </a:cubicBezTo>
                <a:cubicBezTo>
                  <a:pt x="0" y="24805"/>
                  <a:pt x="786" y="25877"/>
                  <a:pt x="1643" y="26115"/>
                </a:cubicBezTo>
                <a:cubicBezTo>
                  <a:pt x="5072" y="27127"/>
                  <a:pt x="8489" y="27806"/>
                  <a:pt x="12049" y="28020"/>
                </a:cubicBezTo>
                <a:cubicBezTo>
                  <a:pt x="12049" y="27794"/>
                  <a:pt x="12049" y="27580"/>
                  <a:pt x="12038" y="27353"/>
                </a:cubicBezTo>
                <a:cubicBezTo>
                  <a:pt x="10847" y="26818"/>
                  <a:pt x="9716" y="26067"/>
                  <a:pt x="8620" y="25425"/>
                </a:cubicBezTo>
                <a:cubicBezTo>
                  <a:pt x="8260" y="25223"/>
                  <a:pt x="8438" y="24634"/>
                  <a:pt x="8801" y="24634"/>
                </a:cubicBezTo>
                <a:cubicBezTo>
                  <a:pt x="8845" y="24634"/>
                  <a:pt x="8892" y="24643"/>
                  <a:pt x="8942" y="24663"/>
                </a:cubicBezTo>
                <a:cubicBezTo>
                  <a:pt x="9930" y="25067"/>
                  <a:pt x="11002" y="25448"/>
                  <a:pt x="12002" y="25925"/>
                </a:cubicBezTo>
                <a:lnTo>
                  <a:pt x="11990" y="24996"/>
                </a:lnTo>
                <a:cubicBezTo>
                  <a:pt x="11430" y="24758"/>
                  <a:pt x="10871" y="24293"/>
                  <a:pt x="10490" y="24008"/>
                </a:cubicBezTo>
                <a:cubicBezTo>
                  <a:pt x="9632" y="23377"/>
                  <a:pt x="8835" y="22674"/>
                  <a:pt x="8108" y="21924"/>
                </a:cubicBezTo>
                <a:cubicBezTo>
                  <a:pt x="7758" y="21573"/>
                  <a:pt x="8080" y="21100"/>
                  <a:pt x="8459" y="21100"/>
                </a:cubicBezTo>
                <a:cubicBezTo>
                  <a:pt x="8569" y="21100"/>
                  <a:pt x="8683" y="21140"/>
                  <a:pt x="8787" y="21234"/>
                </a:cubicBezTo>
                <a:cubicBezTo>
                  <a:pt x="9573" y="21948"/>
                  <a:pt x="10418" y="22591"/>
                  <a:pt x="11323" y="23162"/>
                </a:cubicBezTo>
                <a:cubicBezTo>
                  <a:pt x="11502" y="23281"/>
                  <a:pt x="11728" y="23389"/>
                  <a:pt x="11954" y="23508"/>
                </a:cubicBezTo>
                <a:cubicBezTo>
                  <a:pt x="11942" y="22317"/>
                  <a:pt x="11918" y="21138"/>
                  <a:pt x="11907" y="19948"/>
                </a:cubicBezTo>
                <a:cubicBezTo>
                  <a:pt x="11787" y="19817"/>
                  <a:pt x="11716" y="19662"/>
                  <a:pt x="11704" y="19495"/>
                </a:cubicBezTo>
                <a:cubicBezTo>
                  <a:pt x="11037" y="19138"/>
                  <a:pt x="10442" y="18567"/>
                  <a:pt x="9882" y="18078"/>
                </a:cubicBezTo>
                <a:cubicBezTo>
                  <a:pt x="9192" y="17471"/>
                  <a:pt x="8466" y="16840"/>
                  <a:pt x="8013" y="16031"/>
                </a:cubicBezTo>
                <a:cubicBezTo>
                  <a:pt x="7840" y="15712"/>
                  <a:pt x="8096" y="15331"/>
                  <a:pt x="8415" y="15331"/>
                </a:cubicBezTo>
                <a:cubicBezTo>
                  <a:pt x="8489" y="15331"/>
                  <a:pt x="8567" y="15352"/>
                  <a:pt x="8644" y="15399"/>
                </a:cubicBezTo>
                <a:cubicBezTo>
                  <a:pt x="9359" y="15852"/>
                  <a:pt x="9930" y="16471"/>
                  <a:pt x="10585" y="17007"/>
                </a:cubicBezTo>
                <a:cubicBezTo>
                  <a:pt x="10978" y="17352"/>
                  <a:pt x="11442" y="17638"/>
                  <a:pt x="11883" y="17959"/>
                </a:cubicBezTo>
                <a:cubicBezTo>
                  <a:pt x="11871" y="16947"/>
                  <a:pt x="11859" y="15923"/>
                  <a:pt x="11859" y="14911"/>
                </a:cubicBezTo>
                <a:cubicBezTo>
                  <a:pt x="11395" y="14399"/>
                  <a:pt x="11025" y="13745"/>
                  <a:pt x="10644" y="13185"/>
                </a:cubicBezTo>
                <a:cubicBezTo>
                  <a:pt x="10109" y="12435"/>
                  <a:pt x="9621" y="11649"/>
                  <a:pt x="9132" y="10863"/>
                </a:cubicBezTo>
                <a:cubicBezTo>
                  <a:pt x="8962" y="10603"/>
                  <a:pt x="9224" y="10302"/>
                  <a:pt x="9476" y="10302"/>
                </a:cubicBezTo>
                <a:cubicBezTo>
                  <a:pt x="9558" y="10302"/>
                  <a:pt x="9639" y="10334"/>
                  <a:pt x="9704" y="10411"/>
                </a:cubicBezTo>
                <a:cubicBezTo>
                  <a:pt x="10275" y="11113"/>
                  <a:pt x="10859" y="11816"/>
                  <a:pt x="11406" y="12554"/>
                </a:cubicBezTo>
                <a:cubicBezTo>
                  <a:pt x="11549" y="12744"/>
                  <a:pt x="11704" y="12935"/>
                  <a:pt x="11847" y="13137"/>
                </a:cubicBezTo>
                <a:cubicBezTo>
                  <a:pt x="11847" y="11685"/>
                  <a:pt x="11859" y="10232"/>
                  <a:pt x="11895" y="8792"/>
                </a:cubicBezTo>
                <a:cubicBezTo>
                  <a:pt x="11680" y="8387"/>
                  <a:pt x="11514" y="7946"/>
                  <a:pt x="11276" y="7565"/>
                </a:cubicBezTo>
                <a:cubicBezTo>
                  <a:pt x="10859" y="6922"/>
                  <a:pt x="10359" y="6327"/>
                  <a:pt x="9787" y="5803"/>
                </a:cubicBezTo>
                <a:cubicBezTo>
                  <a:pt x="9512" y="5528"/>
                  <a:pt x="9764" y="5082"/>
                  <a:pt x="10088" y="5082"/>
                </a:cubicBezTo>
                <a:cubicBezTo>
                  <a:pt x="10157" y="5082"/>
                  <a:pt x="10228" y="5102"/>
                  <a:pt x="10299" y="5148"/>
                </a:cubicBezTo>
                <a:cubicBezTo>
                  <a:pt x="10942" y="5553"/>
                  <a:pt x="11502" y="6089"/>
                  <a:pt x="11966" y="6696"/>
                </a:cubicBezTo>
                <a:cubicBezTo>
                  <a:pt x="11978" y="6232"/>
                  <a:pt x="11990" y="5767"/>
                  <a:pt x="12002" y="5303"/>
                </a:cubicBezTo>
                <a:cubicBezTo>
                  <a:pt x="12020" y="5041"/>
                  <a:pt x="12219" y="4910"/>
                  <a:pt x="12419" y="4910"/>
                </a:cubicBezTo>
                <a:cubicBezTo>
                  <a:pt x="12618" y="4910"/>
                  <a:pt x="12817" y="5041"/>
                  <a:pt x="12835" y="5303"/>
                </a:cubicBezTo>
                <a:cubicBezTo>
                  <a:pt x="12883" y="6005"/>
                  <a:pt x="12919" y="6720"/>
                  <a:pt x="12954" y="7422"/>
                </a:cubicBezTo>
                <a:cubicBezTo>
                  <a:pt x="13288" y="6982"/>
                  <a:pt x="13645" y="6577"/>
                  <a:pt x="14038" y="6196"/>
                </a:cubicBezTo>
                <a:cubicBezTo>
                  <a:pt x="14117" y="6120"/>
                  <a:pt x="14207" y="6087"/>
                  <a:pt x="14294" y="6087"/>
                </a:cubicBezTo>
                <a:cubicBezTo>
                  <a:pt x="14546" y="6087"/>
                  <a:pt x="14769" y="6362"/>
                  <a:pt x="14609" y="6636"/>
                </a:cubicBezTo>
                <a:cubicBezTo>
                  <a:pt x="14347" y="7125"/>
                  <a:pt x="14050" y="7577"/>
                  <a:pt x="13716" y="8006"/>
                </a:cubicBezTo>
                <a:cubicBezTo>
                  <a:pt x="13490" y="8303"/>
                  <a:pt x="13288" y="8672"/>
                  <a:pt x="13026" y="8958"/>
                </a:cubicBezTo>
                <a:cubicBezTo>
                  <a:pt x="13085" y="10244"/>
                  <a:pt x="13133" y="11542"/>
                  <a:pt x="13181" y="12828"/>
                </a:cubicBezTo>
                <a:cubicBezTo>
                  <a:pt x="13597" y="12209"/>
                  <a:pt x="14109" y="11649"/>
                  <a:pt x="14705" y="11173"/>
                </a:cubicBezTo>
                <a:cubicBezTo>
                  <a:pt x="14795" y="11100"/>
                  <a:pt x="14901" y="11067"/>
                  <a:pt x="15005" y="11067"/>
                </a:cubicBezTo>
                <a:cubicBezTo>
                  <a:pt x="15323" y="11067"/>
                  <a:pt x="15622" y="11370"/>
                  <a:pt x="15407" y="11720"/>
                </a:cubicBezTo>
                <a:cubicBezTo>
                  <a:pt x="15109" y="12232"/>
                  <a:pt x="14740" y="12673"/>
                  <a:pt x="14395" y="13161"/>
                </a:cubicBezTo>
                <a:cubicBezTo>
                  <a:pt x="14050" y="13637"/>
                  <a:pt x="13776" y="14102"/>
                  <a:pt x="13419" y="14554"/>
                </a:cubicBezTo>
                <a:cubicBezTo>
                  <a:pt x="13371" y="14614"/>
                  <a:pt x="13311" y="14673"/>
                  <a:pt x="13240" y="14697"/>
                </a:cubicBezTo>
                <a:cubicBezTo>
                  <a:pt x="13264" y="15590"/>
                  <a:pt x="13288" y="16483"/>
                  <a:pt x="13300" y="17376"/>
                </a:cubicBezTo>
                <a:cubicBezTo>
                  <a:pt x="13419" y="17257"/>
                  <a:pt x="13550" y="17138"/>
                  <a:pt x="13669" y="17019"/>
                </a:cubicBezTo>
                <a:cubicBezTo>
                  <a:pt x="14300" y="16423"/>
                  <a:pt x="15014" y="15935"/>
                  <a:pt x="15633" y="15328"/>
                </a:cubicBezTo>
                <a:cubicBezTo>
                  <a:pt x="15721" y="15246"/>
                  <a:pt x="15816" y="15211"/>
                  <a:pt x="15905" y="15211"/>
                </a:cubicBezTo>
                <a:cubicBezTo>
                  <a:pt x="16201" y="15211"/>
                  <a:pt x="16440" y="15597"/>
                  <a:pt x="16193" y="15900"/>
                </a:cubicBezTo>
                <a:cubicBezTo>
                  <a:pt x="15657" y="16590"/>
                  <a:pt x="15240" y="17364"/>
                  <a:pt x="14681" y="18043"/>
                </a:cubicBezTo>
                <a:cubicBezTo>
                  <a:pt x="14252" y="18567"/>
                  <a:pt x="13812" y="19090"/>
                  <a:pt x="13347" y="19590"/>
                </a:cubicBezTo>
                <a:cubicBezTo>
                  <a:pt x="13371" y="21138"/>
                  <a:pt x="13407" y="22686"/>
                  <a:pt x="13431" y="24234"/>
                </a:cubicBezTo>
                <a:lnTo>
                  <a:pt x="13442" y="24663"/>
                </a:lnTo>
                <a:cubicBezTo>
                  <a:pt x="13800" y="24198"/>
                  <a:pt x="14204" y="23770"/>
                  <a:pt x="14657" y="23377"/>
                </a:cubicBezTo>
                <a:cubicBezTo>
                  <a:pt x="15119" y="22971"/>
                  <a:pt x="15806" y="22287"/>
                  <a:pt x="16475" y="22287"/>
                </a:cubicBezTo>
                <a:cubicBezTo>
                  <a:pt x="16512" y="22287"/>
                  <a:pt x="16549" y="22289"/>
                  <a:pt x="16586" y="22293"/>
                </a:cubicBezTo>
                <a:cubicBezTo>
                  <a:pt x="16740" y="22305"/>
                  <a:pt x="16860" y="22448"/>
                  <a:pt x="16824" y="22603"/>
                </a:cubicBezTo>
                <a:cubicBezTo>
                  <a:pt x="16669" y="23258"/>
                  <a:pt x="15883" y="23722"/>
                  <a:pt x="15407" y="24139"/>
                </a:cubicBezTo>
                <a:cubicBezTo>
                  <a:pt x="14788" y="24674"/>
                  <a:pt x="14216" y="25258"/>
                  <a:pt x="13585" y="25758"/>
                </a:cubicBezTo>
                <a:cubicBezTo>
                  <a:pt x="13550" y="25782"/>
                  <a:pt x="13514" y="25806"/>
                  <a:pt x="13466" y="25829"/>
                </a:cubicBezTo>
                <a:lnTo>
                  <a:pt x="13466" y="26198"/>
                </a:lnTo>
                <a:cubicBezTo>
                  <a:pt x="13681" y="26032"/>
                  <a:pt x="13919" y="25889"/>
                  <a:pt x="14169" y="25770"/>
                </a:cubicBezTo>
                <a:cubicBezTo>
                  <a:pt x="14469" y="25636"/>
                  <a:pt x="14940" y="25444"/>
                  <a:pt x="15342" y="25444"/>
                </a:cubicBezTo>
                <a:cubicBezTo>
                  <a:pt x="15513" y="25444"/>
                  <a:pt x="15672" y="25479"/>
                  <a:pt x="15800" y="25567"/>
                </a:cubicBezTo>
                <a:cubicBezTo>
                  <a:pt x="15871" y="25615"/>
                  <a:pt x="15907" y="25710"/>
                  <a:pt x="15895" y="25794"/>
                </a:cubicBezTo>
                <a:cubicBezTo>
                  <a:pt x="15728" y="26234"/>
                  <a:pt x="15133" y="26460"/>
                  <a:pt x="14764" y="26698"/>
                </a:cubicBezTo>
                <a:cubicBezTo>
                  <a:pt x="14383" y="26937"/>
                  <a:pt x="14014" y="27151"/>
                  <a:pt x="13645" y="27353"/>
                </a:cubicBezTo>
                <a:cubicBezTo>
                  <a:pt x="13621" y="27460"/>
                  <a:pt x="13573" y="27544"/>
                  <a:pt x="13502" y="27627"/>
                </a:cubicBezTo>
                <a:cubicBezTo>
                  <a:pt x="13502" y="27770"/>
                  <a:pt x="13502" y="27937"/>
                  <a:pt x="13514" y="28080"/>
                </a:cubicBezTo>
                <a:cubicBezTo>
                  <a:pt x="13805" y="28085"/>
                  <a:pt x="14096" y="28088"/>
                  <a:pt x="14387" y="28088"/>
                </a:cubicBezTo>
                <a:cubicBezTo>
                  <a:pt x="17241" y="28088"/>
                  <a:pt x="20099" y="27823"/>
                  <a:pt x="22908" y="27294"/>
                </a:cubicBezTo>
                <a:cubicBezTo>
                  <a:pt x="24230" y="27056"/>
                  <a:pt x="24634" y="25425"/>
                  <a:pt x="24099" y="24377"/>
                </a:cubicBezTo>
                <a:cubicBezTo>
                  <a:pt x="20431" y="17340"/>
                  <a:pt x="16788" y="10232"/>
                  <a:pt x="14252" y="2707"/>
                </a:cubicBezTo>
                <a:cubicBezTo>
                  <a:pt x="14204" y="2457"/>
                  <a:pt x="14133" y="2219"/>
                  <a:pt x="14014" y="1993"/>
                </a:cubicBezTo>
                <a:lnTo>
                  <a:pt x="13954" y="1803"/>
                </a:lnTo>
                <a:cubicBezTo>
                  <a:pt x="13693" y="927"/>
                  <a:pt x="12889" y="334"/>
                  <a:pt x="11987" y="334"/>
                </a:cubicBezTo>
                <a:cubicBezTo>
                  <a:pt x="11945" y="334"/>
                  <a:pt x="11902" y="335"/>
                  <a:pt x="11859" y="338"/>
                </a:cubicBezTo>
                <a:cubicBezTo>
                  <a:pt x="11537" y="115"/>
                  <a:pt x="11161" y="0"/>
                  <a:pt x="10785" y="0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12" name="Google Shape;7112;p37"/>
          <p:cNvSpPr/>
          <p:nvPr/>
        </p:nvSpPr>
        <p:spPr>
          <a:xfrm>
            <a:off x="7215243" y="-493063"/>
            <a:ext cx="309832" cy="1323219"/>
          </a:xfrm>
          <a:custGeom>
            <a:rect b="b" l="l" r="r" t="t"/>
            <a:pathLst>
              <a:path extrusionOk="0" h="38787" w="9082">
                <a:moveTo>
                  <a:pt x="4645" y="0"/>
                </a:moveTo>
                <a:cubicBezTo>
                  <a:pt x="4444" y="0"/>
                  <a:pt x="4242" y="131"/>
                  <a:pt x="4224" y="393"/>
                </a:cubicBezTo>
                <a:cubicBezTo>
                  <a:pt x="4212" y="857"/>
                  <a:pt x="4200" y="1322"/>
                  <a:pt x="4188" y="1786"/>
                </a:cubicBezTo>
                <a:cubicBezTo>
                  <a:pt x="3724" y="1191"/>
                  <a:pt x="3176" y="667"/>
                  <a:pt x="2533" y="262"/>
                </a:cubicBezTo>
                <a:cubicBezTo>
                  <a:pt x="2464" y="216"/>
                  <a:pt x="2394" y="196"/>
                  <a:pt x="2326" y="196"/>
                </a:cubicBezTo>
                <a:cubicBezTo>
                  <a:pt x="2006" y="196"/>
                  <a:pt x="1748" y="642"/>
                  <a:pt x="2033" y="917"/>
                </a:cubicBezTo>
                <a:cubicBezTo>
                  <a:pt x="2593" y="1441"/>
                  <a:pt x="3093" y="2036"/>
                  <a:pt x="3521" y="2691"/>
                </a:cubicBezTo>
                <a:cubicBezTo>
                  <a:pt x="3759" y="3072"/>
                  <a:pt x="3926" y="3501"/>
                  <a:pt x="4140" y="3905"/>
                </a:cubicBezTo>
                <a:cubicBezTo>
                  <a:pt x="4105" y="5346"/>
                  <a:pt x="4093" y="6799"/>
                  <a:pt x="4093" y="8251"/>
                </a:cubicBezTo>
                <a:cubicBezTo>
                  <a:pt x="3938" y="8049"/>
                  <a:pt x="3783" y="7858"/>
                  <a:pt x="3640" y="7668"/>
                </a:cubicBezTo>
                <a:cubicBezTo>
                  <a:pt x="3105" y="6930"/>
                  <a:pt x="2521" y="6239"/>
                  <a:pt x="1938" y="5525"/>
                </a:cubicBezTo>
                <a:cubicBezTo>
                  <a:pt x="1872" y="5444"/>
                  <a:pt x="1789" y="5409"/>
                  <a:pt x="1706" y="5409"/>
                </a:cubicBezTo>
                <a:cubicBezTo>
                  <a:pt x="1459" y="5409"/>
                  <a:pt x="1206" y="5710"/>
                  <a:pt x="1366" y="5977"/>
                </a:cubicBezTo>
                <a:cubicBezTo>
                  <a:pt x="1866" y="6763"/>
                  <a:pt x="2354" y="7549"/>
                  <a:pt x="2890" y="8311"/>
                </a:cubicBezTo>
                <a:cubicBezTo>
                  <a:pt x="3271" y="8858"/>
                  <a:pt x="3628" y="9513"/>
                  <a:pt x="4093" y="10025"/>
                </a:cubicBezTo>
                <a:cubicBezTo>
                  <a:pt x="4093" y="11049"/>
                  <a:pt x="4105" y="12061"/>
                  <a:pt x="4128" y="13073"/>
                </a:cubicBezTo>
                <a:cubicBezTo>
                  <a:pt x="3688" y="12752"/>
                  <a:pt x="3235" y="12466"/>
                  <a:pt x="2819" y="12133"/>
                </a:cubicBezTo>
                <a:cubicBezTo>
                  <a:pt x="2176" y="11597"/>
                  <a:pt x="1604" y="10966"/>
                  <a:pt x="890" y="10513"/>
                </a:cubicBezTo>
                <a:cubicBezTo>
                  <a:pt x="814" y="10467"/>
                  <a:pt x="737" y="10446"/>
                  <a:pt x="664" y="10446"/>
                </a:cubicBezTo>
                <a:cubicBezTo>
                  <a:pt x="343" y="10446"/>
                  <a:pt x="85" y="10835"/>
                  <a:pt x="259" y="11144"/>
                </a:cubicBezTo>
                <a:cubicBezTo>
                  <a:pt x="699" y="11954"/>
                  <a:pt x="1438" y="12597"/>
                  <a:pt x="2128" y="13204"/>
                </a:cubicBezTo>
                <a:cubicBezTo>
                  <a:pt x="2676" y="13692"/>
                  <a:pt x="3271" y="14252"/>
                  <a:pt x="3938" y="14609"/>
                </a:cubicBezTo>
                <a:cubicBezTo>
                  <a:pt x="3962" y="14776"/>
                  <a:pt x="4033" y="14942"/>
                  <a:pt x="4140" y="15061"/>
                </a:cubicBezTo>
                <a:cubicBezTo>
                  <a:pt x="4164" y="16252"/>
                  <a:pt x="4176" y="17443"/>
                  <a:pt x="4200" y="18633"/>
                </a:cubicBezTo>
                <a:cubicBezTo>
                  <a:pt x="3974" y="18514"/>
                  <a:pt x="3747" y="18395"/>
                  <a:pt x="3557" y="18276"/>
                </a:cubicBezTo>
                <a:cubicBezTo>
                  <a:pt x="2664" y="17705"/>
                  <a:pt x="1819" y="17062"/>
                  <a:pt x="1033" y="16347"/>
                </a:cubicBezTo>
                <a:cubicBezTo>
                  <a:pt x="929" y="16254"/>
                  <a:pt x="814" y="16214"/>
                  <a:pt x="704" y="16214"/>
                </a:cubicBezTo>
                <a:cubicBezTo>
                  <a:pt x="325" y="16214"/>
                  <a:pt x="1" y="16687"/>
                  <a:pt x="342" y="17038"/>
                </a:cubicBezTo>
                <a:cubicBezTo>
                  <a:pt x="1080" y="17800"/>
                  <a:pt x="1878" y="18490"/>
                  <a:pt x="2724" y="19121"/>
                </a:cubicBezTo>
                <a:cubicBezTo>
                  <a:pt x="3116" y="19407"/>
                  <a:pt x="3664" y="19883"/>
                  <a:pt x="4224" y="20110"/>
                </a:cubicBezTo>
                <a:lnTo>
                  <a:pt x="4248" y="21038"/>
                </a:lnTo>
                <a:cubicBezTo>
                  <a:pt x="3247" y="20562"/>
                  <a:pt x="2164" y="20181"/>
                  <a:pt x="1176" y="19788"/>
                </a:cubicBezTo>
                <a:cubicBezTo>
                  <a:pt x="1125" y="19766"/>
                  <a:pt x="1076" y="19756"/>
                  <a:pt x="1031" y="19756"/>
                </a:cubicBezTo>
                <a:cubicBezTo>
                  <a:pt x="681" y="19756"/>
                  <a:pt x="507" y="20340"/>
                  <a:pt x="854" y="20550"/>
                </a:cubicBezTo>
                <a:cubicBezTo>
                  <a:pt x="1950" y="21181"/>
                  <a:pt x="3093" y="21931"/>
                  <a:pt x="4283" y="22467"/>
                </a:cubicBezTo>
                <a:cubicBezTo>
                  <a:pt x="4283" y="22693"/>
                  <a:pt x="4283" y="22920"/>
                  <a:pt x="4295" y="23134"/>
                </a:cubicBezTo>
                <a:cubicBezTo>
                  <a:pt x="4331" y="25122"/>
                  <a:pt x="4367" y="27111"/>
                  <a:pt x="4402" y="29087"/>
                </a:cubicBezTo>
                <a:cubicBezTo>
                  <a:pt x="4438" y="30682"/>
                  <a:pt x="4509" y="32278"/>
                  <a:pt x="4581" y="33873"/>
                </a:cubicBezTo>
                <a:cubicBezTo>
                  <a:pt x="4640" y="35385"/>
                  <a:pt x="4629" y="36921"/>
                  <a:pt x="4867" y="38421"/>
                </a:cubicBezTo>
                <a:cubicBezTo>
                  <a:pt x="4907" y="38678"/>
                  <a:pt x="5079" y="38786"/>
                  <a:pt x="5269" y="38786"/>
                </a:cubicBezTo>
                <a:cubicBezTo>
                  <a:pt x="5529" y="38786"/>
                  <a:pt x="5821" y="38586"/>
                  <a:pt x="5855" y="38291"/>
                </a:cubicBezTo>
                <a:cubicBezTo>
                  <a:pt x="6033" y="36707"/>
                  <a:pt x="5914" y="35088"/>
                  <a:pt x="5914" y="33504"/>
                </a:cubicBezTo>
                <a:cubicBezTo>
                  <a:pt x="5902" y="31921"/>
                  <a:pt x="5914" y="30313"/>
                  <a:pt x="5867" y="28730"/>
                </a:cubicBezTo>
                <a:cubicBezTo>
                  <a:pt x="5819" y="26884"/>
                  <a:pt x="5783" y="25039"/>
                  <a:pt x="5748" y="23205"/>
                </a:cubicBezTo>
                <a:cubicBezTo>
                  <a:pt x="5748" y="23051"/>
                  <a:pt x="5748" y="22896"/>
                  <a:pt x="5736" y="22741"/>
                </a:cubicBezTo>
                <a:cubicBezTo>
                  <a:pt x="5807" y="22658"/>
                  <a:pt x="5855" y="22550"/>
                  <a:pt x="5867" y="22455"/>
                </a:cubicBezTo>
                <a:cubicBezTo>
                  <a:pt x="6236" y="22241"/>
                  <a:pt x="6617" y="22027"/>
                  <a:pt x="6974" y="21800"/>
                </a:cubicBezTo>
                <a:cubicBezTo>
                  <a:pt x="7343" y="21574"/>
                  <a:pt x="7950" y="21324"/>
                  <a:pt x="8105" y="20884"/>
                </a:cubicBezTo>
                <a:cubicBezTo>
                  <a:pt x="8129" y="20800"/>
                  <a:pt x="8093" y="20705"/>
                  <a:pt x="8010" y="20657"/>
                </a:cubicBezTo>
                <a:cubicBezTo>
                  <a:pt x="7888" y="20570"/>
                  <a:pt x="7735" y="20536"/>
                  <a:pt x="7569" y="20536"/>
                </a:cubicBezTo>
                <a:cubicBezTo>
                  <a:pt x="7166" y="20536"/>
                  <a:pt x="6686" y="20737"/>
                  <a:pt x="6391" y="20872"/>
                </a:cubicBezTo>
                <a:cubicBezTo>
                  <a:pt x="6141" y="20979"/>
                  <a:pt x="5902" y="21122"/>
                  <a:pt x="5688" y="21288"/>
                </a:cubicBezTo>
                <a:lnTo>
                  <a:pt x="5688" y="20919"/>
                </a:lnTo>
                <a:cubicBezTo>
                  <a:pt x="5724" y="20907"/>
                  <a:pt x="5760" y="20884"/>
                  <a:pt x="5795" y="20860"/>
                </a:cubicBezTo>
                <a:cubicBezTo>
                  <a:pt x="6438" y="20348"/>
                  <a:pt x="7010" y="19776"/>
                  <a:pt x="7629" y="19229"/>
                </a:cubicBezTo>
                <a:cubicBezTo>
                  <a:pt x="8105" y="18812"/>
                  <a:pt x="8891" y="18348"/>
                  <a:pt x="9034" y="17705"/>
                </a:cubicBezTo>
                <a:cubicBezTo>
                  <a:pt x="9081" y="17550"/>
                  <a:pt x="8962" y="17395"/>
                  <a:pt x="8808" y="17395"/>
                </a:cubicBezTo>
                <a:cubicBezTo>
                  <a:pt x="8770" y="17391"/>
                  <a:pt x="8732" y="17388"/>
                  <a:pt x="8695" y="17388"/>
                </a:cubicBezTo>
                <a:cubicBezTo>
                  <a:pt x="8026" y="17388"/>
                  <a:pt x="7329" y="18062"/>
                  <a:pt x="6867" y="18479"/>
                </a:cubicBezTo>
                <a:cubicBezTo>
                  <a:pt x="6426" y="18860"/>
                  <a:pt x="6022" y="19288"/>
                  <a:pt x="5664" y="19753"/>
                </a:cubicBezTo>
                <a:lnTo>
                  <a:pt x="5652" y="19324"/>
                </a:lnTo>
                <a:cubicBezTo>
                  <a:pt x="5617" y="17776"/>
                  <a:pt x="5593" y="16228"/>
                  <a:pt x="5557" y="14692"/>
                </a:cubicBezTo>
                <a:cubicBezTo>
                  <a:pt x="6033" y="14192"/>
                  <a:pt x="6474" y="13657"/>
                  <a:pt x="6903" y="13145"/>
                </a:cubicBezTo>
                <a:cubicBezTo>
                  <a:pt x="7450" y="12466"/>
                  <a:pt x="7867" y="11680"/>
                  <a:pt x="8415" y="11001"/>
                </a:cubicBezTo>
                <a:cubicBezTo>
                  <a:pt x="8652" y="10700"/>
                  <a:pt x="8420" y="10308"/>
                  <a:pt x="8127" y="10308"/>
                </a:cubicBezTo>
                <a:cubicBezTo>
                  <a:pt x="8038" y="10308"/>
                  <a:pt x="7944" y="10344"/>
                  <a:pt x="7855" y="10430"/>
                </a:cubicBezTo>
                <a:cubicBezTo>
                  <a:pt x="7224" y="11037"/>
                  <a:pt x="6510" y="11525"/>
                  <a:pt x="5891" y="12121"/>
                </a:cubicBezTo>
                <a:cubicBezTo>
                  <a:pt x="5760" y="12240"/>
                  <a:pt x="5641" y="12359"/>
                  <a:pt x="5521" y="12478"/>
                </a:cubicBezTo>
                <a:cubicBezTo>
                  <a:pt x="5498" y="11585"/>
                  <a:pt x="5474" y="10692"/>
                  <a:pt x="5450" y="9799"/>
                </a:cubicBezTo>
                <a:cubicBezTo>
                  <a:pt x="5533" y="9763"/>
                  <a:pt x="5593" y="9716"/>
                  <a:pt x="5641" y="9656"/>
                </a:cubicBezTo>
                <a:cubicBezTo>
                  <a:pt x="5998" y="9204"/>
                  <a:pt x="6283" y="8715"/>
                  <a:pt x="6617" y="8251"/>
                </a:cubicBezTo>
                <a:cubicBezTo>
                  <a:pt x="6938" y="7787"/>
                  <a:pt x="7319" y="7322"/>
                  <a:pt x="7629" y="6822"/>
                </a:cubicBezTo>
                <a:cubicBezTo>
                  <a:pt x="7834" y="6465"/>
                  <a:pt x="7544" y="6168"/>
                  <a:pt x="7224" y="6168"/>
                </a:cubicBezTo>
                <a:cubicBezTo>
                  <a:pt x="7119" y="6168"/>
                  <a:pt x="7009" y="6200"/>
                  <a:pt x="6915" y="6275"/>
                </a:cubicBezTo>
                <a:cubicBezTo>
                  <a:pt x="6331" y="6751"/>
                  <a:pt x="5819" y="7299"/>
                  <a:pt x="5402" y="7918"/>
                </a:cubicBezTo>
                <a:cubicBezTo>
                  <a:pt x="5355" y="6632"/>
                  <a:pt x="5307" y="5346"/>
                  <a:pt x="5248" y="4048"/>
                </a:cubicBezTo>
                <a:cubicBezTo>
                  <a:pt x="5510" y="3751"/>
                  <a:pt x="5724" y="3405"/>
                  <a:pt x="5938" y="3108"/>
                </a:cubicBezTo>
                <a:cubicBezTo>
                  <a:pt x="6272" y="2667"/>
                  <a:pt x="6569" y="2215"/>
                  <a:pt x="6831" y="1738"/>
                </a:cubicBezTo>
                <a:cubicBezTo>
                  <a:pt x="6992" y="1462"/>
                  <a:pt x="6765" y="1179"/>
                  <a:pt x="6511" y="1179"/>
                </a:cubicBezTo>
                <a:cubicBezTo>
                  <a:pt x="6426" y="1179"/>
                  <a:pt x="6338" y="1211"/>
                  <a:pt x="6260" y="1286"/>
                </a:cubicBezTo>
                <a:cubicBezTo>
                  <a:pt x="5867" y="1667"/>
                  <a:pt x="5510" y="2084"/>
                  <a:pt x="5176" y="2512"/>
                </a:cubicBezTo>
                <a:cubicBezTo>
                  <a:pt x="5140" y="1810"/>
                  <a:pt x="5105" y="1095"/>
                  <a:pt x="5057" y="393"/>
                </a:cubicBezTo>
                <a:cubicBezTo>
                  <a:pt x="5045" y="131"/>
                  <a:pt x="4846" y="0"/>
                  <a:pt x="4645" y="0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13" name="Google Shape;7113;p37"/>
          <p:cNvSpPr/>
          <p:nvPr/>
        </p:nvSpPr>
        <p:spPr>
          <a:xfrm>
            <a:off x="6383247" y="-286701"/>
            <a:ext cx="357491" cy="238839"/>
          </a:xfrm>
          <a:custGeom>
            <a:rect b="b" l="l" r="r" t="t"/>
            <a:pathLst>
              <a:path extrusionOk="0" h="7001" w="10479">
                <a:moveTo>
                  <a:pt x="5975" y="0"/>
                </a:moveTo>
                <a:cubicBezTo>
                  <a:pt x="5583" y="0"/>
                  <a:pt x="5177" y="211"/>
                  <a:pt x="4930" y="547"/>
                </a:cubicBezTo>
                <a:cubicBezTo>
                  <a:pt x="4573" y="1000"/>
                  <a:pt x="4287" y="1512"/>
                  <a:pt x="4109" y="2059"/>
                </a:cubicBezTo>
                <a:cubicBezTo>
                  <a:pt x="3620" y="2690"/>
                  <a:pt x="2978" y="3190"/>
                  <a:pt x="2251" y="3536"/>
                </a:cubicBezTo>
                <a:cubicBezTo>
                  <a:pt x="1465" y="3917"/>
                  <a:pt x="620" y="4333"/>
                  <a:pt x="287" y="5202"/>
                </a:cubicBezTo>
                <a:cubicBezTo>
                  <a:pt x="1" y="5941"/>
                  <a:pt x="132" y="6560"/>
                  <a:pt x="513" y="7000"/>
                </a:cubicBezTo>
                <a:cubicBezTo>
                  <a:pt x="513" y="6738"/>
                  <a:pt x="596" y="6488"/>
                  <a:pt x="775" y="6310"/>
                </a:cubicBezTo>
                <a:cubicBezTo>
                  <a:pt x="727" y="6167"/>
                  <a:pt x="775" y="6024"/>
                  <a:pt x="894" y="5941"/>
                </a:cubicBezTo>
                <a:cubicBezTo>
                  <a:pt x="2216" y="4893"/>
                  <a:pt x="4132" y="4059"/>
                  <a:pt x="5799" y="3714"/>
                </a:cubicBezTo>
                <a:cubicBezTo>
                  <a:pt x="6097" y="3651"/>
                  <a:pt x="6410" y="3616"/>
                  <a:pt x="6723" y="3616"/>
                </a:cubicBezTo>
                <a:cubicBezTo>
                  <a:pt x="7299" y="3616"/>
                  <a:pt x="7878" y="3734"/>
                  <a:pt x="8371" y="4012"/>
                </a:cubicBezTo>
                <a:cubicBezTo>
                  <a:pt x="9109" y="4024"/>
                  <a:pt x="9752" y="4607"/>
                  <a:pt x="10062" y="5381"/>
                </a:cubicBezTo>
                <a:cubicBezTo>
                  <a:pt x="10086" y="5441"/>
                  <a:pt x="10109" y="5500"/>
                  <a:pt x="10121" y="5560"/>
                </a:cubicBezTo>
                <a:cubicBezTo>
                  <a:pt x="10383" y="5322"/>
                  <a:pt x="10478" y="4929"/>
                  <a:pt x="10336" y="4583"/>
                </a:cubicBezTo>
                <a:cubicBezTo>
                  <a:pt x="10240" y="4333"/>
                  <a:pt x="10097" y="4107"/>
                  <a:pt x="9919" y="3905"/>
                </a:cubicBezTo>
                <a:cubicBezTo>
                  <a:pt x="9883" y="3833"/>
                  <a:pt x="9836" y="3762"/>
                  <a:pt x="9788" y="3690"/>
                </a:cubicBezTo>
                <a:cubicBezTo>
                  <a:pt x="9490" y="3286"/>
                  <a:pt x="9085" y="2964"/>
                  <a:pt x="8609" y="2797"/>
                </a:cubicBezTo>
                <a:cubicBezTo>
                  <a:pt x="8573" y="2762"/>
                  <a:pt x="8526" y="2714"/>
                  <a:pt x="8478" y="2678"/>
                </a:cubicBezTo>
                <a:cubicBezTo>
                  <a:pt x="7835" y="2047"/>
                  <a:pt x="7288" y="1333"/>
                  <a:pt x="6859" y="547"/>
                </a:cubicBezTo>
                <a:cubicBezTo>
                  <a:pt x="6653" y="163"/>
                  <a:pt x="6319" y="0"/>
                  <a:pt x="5975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14" name="Google Shape;7114;p37"/>
          <p:cNvSpPr/>
          <p:nvPr/>
        </p:nvSpPr>
        <p:spPr>
          <a:xfrm>
            <a:off x="6400338" y="-163887"/>
            <a:ext cx="330643" cy="150959"/>
          </a:xfrm>
          <a:custGeom>
            <a:rect b="b" l="l" r="r" t="t"/>
            <a:pathLst>
              <a:path extrusionOk="0" h="4425" w="9692">
                <a:moveTo>
                  <a:pt x="6205" y="1"/>
                </a:moveTo>
                <a:cubicBezTo>
                  <a:pt x="5897" y="1"/>
                  <a:pt x="5591" y="33"/>
                  <a:pt x="5298" y="90"/>
                </a:cubicBezTo>
                <a:cubicBezTo>
                  <a:pt x="3631" y="448"/>
                  <a:pt x="1715" y="1281"/>
                  <a:pt x="381" y="2329"/>
                </a:cubicBezTo>
                <a:cubicBezTo>
                  <a:pt x="274" y="2412"/>
                  <a:pt x="226" y="2555"/>
                  <a:pt x="274" y="2686"/>
                </a:cubicBezTo>
                <a:cubicBezTo>
                  <a:pt x="95" y="2876"/>
                  <a:pt x="0" y="3138"/>
                  <a:pt x="0" y="3400"/>
                </a:cubicBezTo>
                <a:cubicBezTo>
                  <a:pt x="0" y="3912"/>
                  <a:pt x="357" y="4424"/>
                  <a:pt x="988" y="4424"/>
                </a:cubicBezTo>
                <a:cubicBezTo>
                  <a:pt x="2203" y="4412"/>
                  <a:pt x="3417" y="4317"/>
                  <a:pt x="4620" y="4138"/>
                </a:cubicBezTo>
                <a:cubicBezTo>
                  <a:pt x="4513" y="3365"/>
                  <a:pt x="4501" y="2591"/>
                  <a:pt x="4608" y="1817"/>
                </a:cubicBezTo>
                <a:cubicBezTo>
                  <a:pt x="4647" y="1530"/>
                  <a:pt x="4897" y="1389"/>
                  <a:pt x="5152" y="1389"/>
                </a:cubicBezTo>
                <a:cubicBezTo>
                  <a:pt x="5363" y="1389"/>
                  <a:pt x="5577" y="1485"/>
                  <a:pt x="5679" y="1674"/>
                </a:cubicBezTo>
                <a:cubicBezTo>
                  <a:pt x="6025" y="2353"/>
                  <a:pt x="6287" y="3067"/>
                  <a:pt x="6429" y="3817"/>
                </a:cubicBezTo>
                <a:cubicBezTo>
                  <a:pt x="6929" y="3710"/>
                  <a:pt x="7418" y="3591"/>
                  <a:pt x="7906" y="3448"/>
                </a:cubicBezTo>
                <a:cubicBezTo>
                  <a:pt x="8025" y="3424"/>
                  <a:pt x="8144" y="3388"/>
                  <a:pt x="8251" y="3341"/>
                </a:cubicBezTo>
                <a:cubicBezTo>
                  <a:pt x="8418" y="3293"/>
                  <a:pt x="8584" y="3246"/>
                  <a:pt x="8763" y="3198"/>
                </a:cubicBezTo>
                <a:cubicBezTo>
                  <a:pt x="9239" y="3031"/>
                  <a:pt x="9692" y="2495"/>
                  <a:pt x="9608" y="1960"/>
                </a:cubicBezTo>
                <a:cubicBezTo>
                  <a:pt x="9596" y="1888"/>
                  <a:pt x="9585" y="1829"/>
                  <a:pt x="9561" y="1769"/>
                </a:cubicBezTo>
                <a:cubicBezTo>
                  <a:pt x="9251" y="983"/>
                  <a:pt x="8608" y="400"/>
                  <a:pt x="7870" y="388"/>
                </a:cubicBezTo>
                <a:cubicBezTo>
                  <a:pt x="7372" y="115"/>
                  <a:pt x="6786" y="1"/>
                  <a:pt x="620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15" name="Google Shape;7115;p37"/>
          <p:cNvSpPr/>
          <p:nvPr/>
        </p:nvSpPr>
        <p:spPr>
          <a:xfrm>
            <a:off x="6553856" y="-116740"/>
            <a:ext cx="110123" cy="343777"/>
          </a:xfrm>
          <a:custGeom>
            <a:rect b="b" l="l" r="r" t="t"/>
            <a:pathLst>
              <a:path extrusionOk="0" h="10077" w="3228">
                <a:moveTo>
                  <a:pt x="660" y="1"/>
                </a:moveTo>
                <a:cubicBezTo>
                  <a:pt x="402" y="1"/>
                  <a:pt x="147" y="145"/>
                  <a:pt x="108" y="435"/>
                </a:cubicBezTo>
                <a:cubicBezTo>
                  <a:pt x="1" y="1209"/>
                  <a:pt x="13" y="1994"/>
                  <a:pt x="120" y="2768"/>
                </a:cubicBezTo>
                <a:cubicBezTo>
                  <a:pt x="239" y="3673"/>
                  <a:pt x="417" y="4554"/>
                  <a:pt x="560" y="5400"/>
                </a:cubicBezTo>
                <a:cubicBezTo>
                  <a:pt x="679" y="6221"/>
                  <a:pt x="834" y="7043"/>
                  <a:pt x="977" y="7864"/>
                </a:cubicBezTo>
                <a:cubicBezTo>
                  <a:pt x="1120" y="8733"/>
                  <a:pt x="1120" y="9424"/>
                  <a:pt x="1846" y="9972"/>
                </a:cubicBezTo>
                <a:cubicBezTo>
                  <a:pt x="1942" y="10045"/>
                  <a:pt x="2052" y="10077"/>
                  <a:pt x="2165" y="10077"/>
                </a:cubicBezTo>
                <a:cubicBezTo>
                  <a:pt x="2416" y="10077"/>
                  <a:pt x="2679" y="9919"/>
                  <a:pt x="2810" y="9722"/>
                </a:cubicBezTo>
                <a:cubicBezTo>
                  <a:pt x="3227" y="9067"/>
                  <a:pt x="3001" y="8436"/>
                  <a:pt x="2882" y="7709"/>
                </a:cubicBezTo>
                <a:cubicBezTo>
                  <a:pt x="2727" y="6828"/>
                  <a:pt x="2584" y="5947"/>
                  <a:pt x="2418" y="5078"/>
                </a:cubicBezTo>
                <a:cubicBezTo>
                  <a:pt x="2251" y="4233"/>
                  <a:pt x="2132" y="3316"/>
                  <a:pt x="1941" y="2435"/>
                </a:cubicBezTo>
                <a:cubicBezTo>
                  <a:pt x="1787" y="1685"/>
                  <a:pt x="1537" y="959"/>
                  <a:pt x="1179" y="280"/>
                </a:cubicBezTo>
                <a:cubicBezTo>
                  <a:pt x="1078" y="94"/>
                  <a:pt x="868" y="1"/>
                  <a:pt x="660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16" name="Google Shape;7116;p37"/>
          <p:cNvSpPr/>
          <p:nvPr/>
        </p:nvSpPr>
        <p:spPr>
          <a:xfrm>
            <a:off x="7152983" y="519539"/>
            <a:ext cx="59326" cy="58917"/>
          </a:xfrm>
          <a:custGeom>
            <a:rect b="b" l="l" r="r" t="t"/>
            <a:pathLst>
              <a:path extrusionOk="0" h="1727" w="1739">
                <a:moveTo>
                  <a:pt x="953" y="0"/>
                </a:moveTo>
                <a:lnTo>
                  <a:pt x="750" y="24"/>
                </a:lnTo>
                <a:cubicBezTo>
                  <a:pt x="619" y="60"/>
                  <a:pt x="500" y="131"/>
                  <a:pt x="405" y="238"/>
                </a:cubicBezTo>
                <a:lnTo>
                  <a:pt x="227" y="381"/>
                </a:lnTo>
                <a:cubicBezTo>
                  <a:pt x="84" y="536"/>
                  <a:pt x="0" y="727"/>
                  <a:pt x="0" y="941"/>
                </a:cubicBezTo>
                <a:cubicBezTo>
                  <a:pt x="0" y="1143"/>
                  <a:pt x="84" y="1346"/>
                  <a:pt x="227" y="1500"/>
                </a:cubicBezTo>
                <a:lnTo>
                  <a:pt x="381" y="1620"/>
                </a:lnTo>
                <a:cubicBezTo>
                  <a:pt x="500" y="1691"/>
                  <a:pt x="643" y="1727"/>
                  <a:pt x="786" y="1727"/>
                </a:cubicBezTo>
                <a:lnTo>
                  <a:pt x="989" y="1703"/>
                </a:lnTo>
                <a:cubicBezTo>
                  <a:pt x="1120" y="1667"/>
                  <a:pt x="1239" y="1596"/>
                  <a:pt x="1346" y="1500"/>
                </a:cubicBezTo>
                <a:lnTo>
                  <a:pt x="1346" y="1489"/>
                </a:lnTo>
                <a:lnTo>
                  <a:pt x="1489" y="1310"/>
                </a:lnTo>
                <a:cubicBezTo>
                  <a:pt x="1560" y="1250"/>
                  <a:pt x="1620" y="1167"/>
                  <a:pt x="1643" y="1072"/>
                </a:cubicBezTo>
                <a:cubicBezTo>
                  <a:pt x="1739" y="881"/>
                  <a:pt x="1739" y="655"/>
                  <a:pt x="1643" y="477"/>
                </a:cubicBezTo>
                <a:cubicBezTo>
                  <a:pt x="1620" y="381"/>
                  <a:pt x="1560" y="298"/>
                  <a:pt x="1489" y="227"/>
                </a:cubicBezTo>
                <a:lnTo>
                  <a:pt x="1346" y="107"/>
                </a:lnTo>
                <a:cubicBezTo>
                  <a:pt x="1227" y="36"/>
                  <a:pt x="1084" y="0"/>
                  <a:pt x="95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17" name="Google Shape;7117;p37"/>
          <p:cNvSpPr/>
          <p:nvPr/>
        </p:nvSpPr>
        <p:spPr>
          <a:xfrm>
            <a:off x="8032366" y="5173473"/>
            <a:ext cx="313210" cy="408084"/>
          </a:xfrm>
          <a:custGeom>
            <a:rect b="b" l="l" r="r" t="t"/>
            <a:pathLst>
              <a:path extrusionOk="0" h="11962" w="9181">
                <a:moveTo>
                  <a:pt x="7627" y="0"/>
                </a:moveTo>
                <a:cubicBezTo>
                  <a:pt x="7143" y="0"/>
                  <a:pt x="6730" y="343"/>
                  <a:pt x="6346" y="610"/>
                </a:cubicBezTo>
                <a:cubicBezTo>
                  <a:pt x="5680" y="1074"/>
                  <a:pt x="4965" y="1503"/>
                  <a:pt x="4287" y="1955"/>
                </a:cubicBezTo>
                <a:cubicBezTo>
                  <a:pt x="3108" y="2741"/>
                  <a:pt x="2013" y="3682"/>
                  <a:pt x="1262" y="4920"/>
                </a:cubicBezTo>
                <a:cubicBezTo>
                  <a:pt x="0" y="7051"/>
                  <a:pt x="262" y="10016"/>
                  <a:pt x="2608" y="11254"/>
                </a:cubicBezTo>
                <a:cubicBezTo>
                  <a:pt x="2703" y="10790"/>
                  <a:pt x="2810" y="10326"/>
                  <a:pt x="2929" y="9885"/>
                </a:cubicBezTo>
                <a:cubicBezTo>
                  <a:pt x="2584" y="9468"/>
                  <a:pt x="2263" y="9016"/>
                  <a:pt x="1989" y="8540"/>
                </a:cubicBezTo>
                <a:cubicBezTo>
                  <a:pt x="1667" y="8028"/>
                  <a:pt x="1191" y="7432"/>
                  <a:pt x="1286" y="6801"/>
                </a:cubicBezTo>
                <a:cubicBezTo>
                  <a:pt x="1303" y="6677"/>
                  <a:pt x="1412" y="6599"/>
                  <a:pt x="1524" y="6599"/>
                </a:cubicBezTo>
                <a:cubicBezTo>
                  <a:pt x="1574" y="6599"/>
                  <a:pt x="1624" y="6614"/>
                  <a:pt x="1667" y="6647"/>
                </a:cubicBezTo>
                <a:cubicBezTo>
                  <a:pt x="2203" y="7016"/>
                  <a:pt x="2382" y="7801"/>
                  <a:pt x="2715" y="8337"/>
                </a:cubicBezTo>
                <a:cubicBezTo>
                  <a:pt x="2858" y="8575"/>
                  <a:pt x="3013" y="8802"/>
                  <a:pt x="3167" y="9016"/>
                </a:cubicBezTo>
                <a:cubicBezTo>
                  <a:pt x="3191" y="8933"/>
                  <a:pt x="3215" y="8861"/>
                  <a:pt x="3239" y="8778"/>
                </a:cubicBezTo>
                <a:cubicBezTo>
                  <a:pt x="3417" y="8159"/>
                  <a:pt x="3632" y="7551"/>
                  <a:pt x="3858" y="6956"/>
                </a:cubicBezTo>
                <a:cubicBezTo>
                  <a:pt x="3525" y="6706"/>
                  <a:pt x="3239" y="6420"/>
                  <a:pt x="3001" y="6087"/>
                </a:cubicBezTo>
                <a:cubicBezTo>
                  <a:pt x="2703" y="5682"/>
                  <a:pt x="2263" y="5075"/>
                  <a:pt x="2513" y="4575"/>
                </a:cubicBezTo>
                <a:cubicBezTo>
                  <a:pt x="2560" y="4480"/>
                  <a:pt x="2655" y="4427"/>
                  <a:pt x="2749" y="4427"/>
                </a:cubicBezTo>
                <a:cubicBezTo>
                  <a:pt x="2796" y="4427"/>
                  <a:pt x="2842" y="4440"/>
                  <a:pt x="2882" y="4468"/>
                </a:cubicBezTo>
                <a:cubicBezTo>
                  <a:pt x="3263" y="4718"/>
                  <a:pt x="3298" y="5242"/>
                  <a:pt x="3525" y="5623"/>
                </a:cubicBezTo>
                <a:cubicBezTo>
                  <a:pt x="3679" y="5885"/>
                  <a:pt x="3870" y="6135"/>
                  <a:pt x="4108" y="6349"/>
                </a:cubicBezTo>
                <a:cubicBezTo>
                  <a:pt x="4310" y="5837"/>
                  <a:pt x="4537" y="5337"/>
                  <a:pt x="4787" y="4837"/>
                </a:cubicBezTo>
                <a:lnTo>
                  <a:pt x="4989" y="4420"/>
                </a:lnTo>
                <a:cubicBezTo>
                  <a:pt x="4870" y="4241"/>
                  <a:pt x="4775" y="4051"/>
                  <a:pt x="4703" y="3849"/>
                </a:cubicBezTo>
                <a:cubicBezTo>
                  <a:pt x="4572" y="3527"/>
                  <a:pt x="4370" y="3075"/>
                  <a:pt x="4620" y="2777"/>
                </a:cubicBezTo>
                <a:cubicBezTo>
                  <a:pt x="4669" y="2714"/>
                  <a:pt x="4738" y="2684"/>
                  <a:pt x="4805" y="2684"/>
                </a:cubicBezTo>
                <a:cubicBezTo>
                  <a:pt x="4854" y="2684"/>
                  <a:pt x="4902" y="2700"/>
                  <a:pt x="4941" y="2729"/>
                </a:cubicBezTo>
                <a:cubicBezTo>
                  <a:pt x="5215" y="2908"/>
                  <a:pt x="5203" y="3313"/>
                  <a:pt x="5322" y="3610"/>
                </a:cubicBezTo>
                <a:cubicBezTo>
                  <a:pt x="5334" y="3634"/>
                  <a:pt x="5346" y="3658"/>
                  <a:pt x="5358" y="3682"/>
                </a:cubicBezTo>
                <a:cubicBezTo>
                  <a:pt x="5811" y="2801"/>
                  <a:pt x="6346" y="1896"/>
                  <a:pt x="7049" y="1372"/>
                </a:cubicBezTo>
                <a:cubicBezTo>
                  <a:pt x="7125" y="1312"/>
                  <a:pt x="7206" y="1287"/>
                  <a:pt x="7281" y="1287"/>
                </a:cubicBezTo>
                <a:cubicBezTo>
                  <a:pt x="7524" y="1287"/>
                  <a:pt x="7723" y="1550"/>
                  <a:pt x="7632" y="1813"/>
                </a:cubicBezTo>
                <a:cubicBezTo>
                  <a:pt x="7442" y="2420"/>
                  <a:pt x="7073" y="3003"/>
                  <a:pt x="6692" y="3563"/>
                </a:cubicBezTo>
                <a:cubicBezTo>
                  <a:pt x="6882" y="3420"/>
                  <a:pt x="7108" y="3325"/>
                  <a:pt x="7347" y="3289"/>
                </a:cubicBezTo>
                <a:cubicBezTo>
                  <a:pt x="7352" y="3288"/>
                  <a:pt x="7358" y="3288"/>
                  <a:pt x="7363" y="3288"/>
                </a:cubicBezTo>
                <a:cubicBezTo>
                  <a:pt x="7498" y="3288"/>
                  <a:pt x="7595" y="3425"/>
                  <a:pt x="7549" y="3551"/>
                </a:cubicBezTo>
                <a:cubicBezTo>
                  <a:pt x="7394" y="3920"/>
                  <a:pt x="7061" y="4146"/>
                  <a:pt x="6751" y="4372"/>
                </a:cubicBezTo>
                <a:lnTo>
                  <a:pt x="5751" y="5111"/>
                </a:lnTo>
                <a:cubicBezTo>
                  <a:pt x="5537" y="5527"/>
                  <a:pt x="5334" y="5956"/>
                  <a:pt x="5144" y="6385"/>
                </a:cubicBezTo>
                <a:cubicBezTo>
                  <a:pt x="5834" y="5825"/>
                  <a:pt x="6561" y="5289"/>
                  <a:pt x="7347" y="5063"/>
                </a:cubicBezTo>
                <a:cubicBezTo>
                  <a:pt x="7366" y="5053"/>
                  <a:pt x="7385" y="5049"/>
                  <a:pt x="7404" y="5049"/>
                </a:cubicBezTo>
                <a:cubicBezTo>
                  <a:pt x="7499" y="5049"/>
                  <a:pt x="7571" y="5164"/>
                  <a:pt x="7501" y="5253"/>
                </a:cubicBezTo>
                <a:cubicBezTo>
                  <a:pt x="6858" y="6158"/>
                  <a:pt x="5727" y="6777"/>
                  <a:pt x="4751" y="7373"/>
                </a:cubicBezTo>
                <a:cubicBezTo>
                  <a:pt x="4608" y="7718"/>
                  <a:pt x="4489" y="8075"/>
                  <a:pt x="4370" y="8421"/>
                </a:cubicBezTo>
                <a:cubicBezTo>
                  <a:pt x="4191" y="8944"/>
                  <a:pt x="4048" y="9480"/>
                  <a:pt x="3894" y="10016"/>
                </a:cubicBezTo>
                <a:cubicBezTo>
                  <a:pt x="4346" y="9468"/>
                  <a:pt x="4846" y="8956"/>
                  <a:pt x="5394" y="8480"/>
                </a:cubicBezTo>
                <a:cubicBezTo>
                  <a:pt x="6108" y="7873"/>
                  <a:pt x="7120" y="6944"/>
                  <a:pt x="8109" y="6944"/>
                </a:cubicBezTo>
                <a:cubicBezTo>
                  <a:pt x="8114" y="6944"/>
                  <a:pt x="8119" y="6944"/>
                  <a:pt x="8124" y="6944"/>
                </a:cubicBezTo>
                <a:cubicBezTo>
                  <a:pt x="8270" y="6944"/>
                  <a:pt x="8356" y="7103"/>
                  <a:pt x="8275" y="7218"/>
                </a:cubicBezTo>
                <a:cubicBezTo>
                  <a:pt x="7811" y="8016"/>
                  <a:pt x="6751" y="8504"/>
                  <a:pt x="6049" y="9087"/>
                </a:cubicBezTo>
                <a:cubicBezTo>
                  <a:pt x="5180" y="9814"/>
                  <a:pt x="4358" y="10611"/>
                  <a:pt x="3620" y="11480"/>
                </a:cubicBezTo>
                <a:cubicBezTo>
                  <a:pt x="3596" y="11504"/>
                  <a:pt x="3572" y="11540"/>
                  <a:pt x="3537" y="11552"/>
                </a:cubicBezTo>
                <a:lnTo>
                  <a:pt x="3537" y="11576"/>
                </a:lnTo>
                <a:cubicBezTo>
                  <a:pt x="3584" y="11588"/>
                  <a:pt x="3632" y="11599"/>
                  <a:pt x="3691" y="11599"/>
                </a:cubicBezTo>
                <a:cubicBezTo>
                  <a:pt x="3727" y="11742"/>
                  <a:pt x="3834" y="11850"/>
                  <a:pt x="3989" y="11885"/>
                </a:cubicBezTo>
                <a:cubicBezTo>
                  <a:pt x="4220" y="11937"/>
                  <a:pt x="4448" y="11962"/>
                  <a:pt x="4673" y="11962"/>
                </a:cubicBezTo>
                <a:cubicBezTo>
                  <a:pt x="6927" y="11962"/>
                  <a:pt x="8795" y="9492"/>
                  <a:pt x="8871" y="7337"/>
                </a:cubicBezTo>
                <a:cubicBezTo>
                  <a:pt x="8918" y="5920"/>
                  <a:pt x="8216" y="4599"/>
                  <a:pt x="8251" y="3194"/>
                </a:cubicBezTo>
                <a:cubicBezTo>
                  <a:pt x="8287" y="2325"/>
                  <a:pt x="9180" y="289"/>
                  <a:pt x="7799" y="15"/>
                </a:cubicBezTo>
                <a:cubicBezTo>
                  <a:pt x="7741" y="5"/>
                  <a:pt x="7684" y="0"/>
                  <a:pt x="7627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18" name="Google Shape;7118;p37"/>
          <p:cNvSpPr/>
          <p:nvPr/>
        </p:nvSpPr>
        <p:spPr>
          <a:xfrm>
            <a:off x="8073781" y="5217174"/>
            <a:ext cx="244468" cy="515785"/>
          </a:xfrm>
          <a:custGeom>
            <a:rect b="b" l="l" r="r" t="t"/>
            <a:pathLst>
              <a:path extrusionOk="0" h="15119" w="7166">
                <a:moveTo>
                  <a:pt x="6084" y="0"/>
                </a:moveTo>
                <a:cubicBezTo>
                  <a:pt x="6011" y="0"/>
                  <a:pt x="5933" y="24"/>
                  <a:pt x="5859" y="79"/>
                </a:cubicBezTo>
                <a:cubicBezTo>
                  <a:pt x="5156" y="603"/>
                  <a:pt x="4609" y="1508"/>
                  <a:pt x="4168" y="2389"/>
                </a:cubicBezTo>
                <a:cubicBezTo>
                  <a:pt x="4156" y="2365"/>
                  <a:pt x="4144" y="2341"/>
                  <a:pt x="4132" y="2318"/>
                </a:cubicBezTo>
                <a:cubicBezTo>
                  <a:pt x="4013" y="2032"/>
                  <a:pt x="4025" y="1627"/>
                  <a:pt x="3751" y="1436"/>
                </a:cubicBezTo>
                <a:cubicBezTo>
                  <a:pt x="3714" y="1408"/>
                  <a:pt x="3667" y="1395"/>
                  <a:pt x="3620" y="1395"/>
                </a:cubicBezTo>
                <a:cubicBezTo>
                  <a:pt x="3547" y="1395"/>
                  <a:pt x="3473" y="1426"/>
                  <a:pt x="3430" y="1484"/>
                </a:cubicBezTo>
                <a:cubicBezTo>
                  <a:pt x="3180" y="1782"/>
                  <a:pt x="3382" y="2246"/>
                  <a:pt x="3501" y="2568"/>
                </a:cubicBezTo>
                <a:cubicBezTo>
                  <a:pt x="3585" y="2758"/>
                  <a:pt x="3680" y="2960"/>
                  <a:pt x="3799" y="3139"/>
                </a:cubicBezTo>
                <a:lnTo>
                  <a:pt x="3596" y="3544"/>
                </a:lnTo>
                <a:cubicBezTo>
                  <a:pt x="3346" y="4044"/>
                  <a:pt x="3120" y="4556"/>
                  <a:pt x="2906" y="5068"/>
                </a:cubicBezTo>
                <a:cubicBezTo>
                  <a:pt x="2680" y="4842"/>
                  <a:pt x="2489" y="4604"/>
                  <a:pt x="2323" y="4330"/>
                </a:cubicBezTo>
                <a:cubicBezTo>
                  <a:pt x="2108" y="3961"/>
                  <a:pt x="2072" y="3437"/>
                  <a:pt x="1691" y="3187"/>
                </a:cubicBezTo>
                <a:cubicBezTo>
                  <a:pt x="1645" y="3153"/>
                  <a:pt x="1593" y="3137"/>
                  <a:pt x="1542" y="3137"/>
                </a:cubicBezTo>
                <a:cubicBezTo>
                  <a:pt x="1449" y="3137"/>
                  <a:pt x="1361" y="3190"/>
                  <a:pt x="1322" y="3282"/>
                </a:cubicBezTo>
                <a:cubicBezTo>
                  <a:pt x="1060" y="3782"/>
                  <a:pt x="1501" y="4389"/>
                  <a:pt x="1799" y="4794"/>
                </a:cubicBezTo>
                <a:cubicBezTo>
                  <a:pt x="2049" y="5127"/>
                  <a:pt x="2334" y="5425"/>
                  <a:pt x="2668" y="5663"/>
                </a:cubicBezTo>
                <a:cubicBezTo>
                  <a:pt x="2442" y="6270"/>
                  <a:pt x="2227" y="6878"/>
                  <a:pt x="2049" y="7485"/>
                </a:cubicBezTo>
                <a:cubicBezTo>
                  <a:pt x="2025" y="7568"/>
                  <a:pt x="2001" y="7652"/>
                  <a:pt x="1977" y="7735"/>
                </a:cubicBezTo>
                <a:cubicBezTo>
                  <a:pt x="1822" y="7509"/>
                  <a:pt x="1656" y="7294"/>
                  <a:pt x="1525" y="7056"/>
                </a:cubicBezTo>
                <a:cubicBezTo>
                  <a:pt x="1191" y="6509"/>
                  <a:pt x="1013" y="5723"/>
                  <a:pt x="477" y="5354"/>
                </a:cubicBezTo>
                <a:cubicBezTo>
                  <a:pt x="434" y="5321"/>
                  <a:pt x="385" y="5306"/>
                  <a:pt x="336" y="5306"/>
                </a:cubicBezTo>
                <a:cubicBezTo>
                  <a:pt x="222" y="5306"/>
                  <a:pt x="113" y="5387"/>
                  <a:pt x="96" y="5520"/>
                </a:cubicBezTo>
                <a:cubicBezTo>
                  <a:pt x="1" y="6139"/>
                  <a:pt x="477" y="6735"/>
                  <a:pt x="799" y="7259"/>
                </a:cubicBezTo>
                <a:cubicBezTo>
                  <a:pt x="1072" y="7723"/>
                  <a:pt x="1382" y="8175"/>
                  <a:pt x="1739" y="8592"/>
                </a:cubicBezTo>
                <a:cubicBezTo>
                  <a:pt x="1620" y="9033"/>
                  <a:pt x="1513" y="9497"/>
                  <a:pt x="1430" y="9961"/>
                </a:cubicBezTo>
                <a:cubicBezTo>
                  <a:pt x="1084" y="11700"/>
                  <a:pt x="1001" y="13557"/>
                  <a:pt x="1870" y="14986"/>
                </a:cubicBezTo>
                <a:cubicBezTo>
                  <a:pt x="1926" y="15080"/>
                  <a:pt x="2014" y="15119"/>
                  <a:pt x="2106" y="15119"/>
                </a:cubicBezTo>
                <a:cubicBezTo>
                  <a:pt x="2330" y="15119"/>
                  <a:pt x="2580" y="14888"/>
                  <a:pt x="2453" y="14652"/>
                </a:cubicBezTo>
                <a:cubicBezTo>
                  <a:pt x="1799" y="13462"/>
                  <a:pt x="2013" y="12116"/>
                  <a:pt x="2239" y="10830"/>
                </a:cubicBezTo>
                <a:cubicBezTo>
                  <a:pt x="2275" y="10652"/>
                  <a:pt x="2311" y="10473"/>
                  <a:pt x="2346" y="10283"/>
                </a:cubicBezTo>
                <a:lnTo>
                  <a:pt x="2346" y="10271"/>
                </a:lnTo>
                <a:cubicBezTo>
                  <a:pt x="2382" y="10247"/>
                  <a:pt x="2406" y="10223"/>
                  <a:pt x="2430" y="10188"/>
                </a:cubicBezTo>
                <a:cubicBezTo>
                  <a:pt x="3168" y="9318"/>
                  <a:pt x="3977" y="8521"/>
                  <a:pt x="4859" y="7794"/>
                </a:cubicBezTo>
                <a:cubicBezTo>
                  <a:pt x="5561" y="7211"/>
                  <a:pt x="6621" y="6723"/>
                  <a:pt x="7073" y="5937"/>
                </a:cubicBezTo>
                <a:cubicBezTo>
                  <a:pt x="7165" y="5810"/>
                  <a:pt x="7079" y="5651"/>
                  <a:pt x="6934" y="5651"/>
                </a:cubicBezTo>
                <a:cubicBezTo>
                  <a:pt x="6929" y="5651"/>
                  <a:pt x="6924" y="5651"/>
                  <a:pt x="6918" y="5651"/>
                </a:cubicBezTo>
                <a:cubicBezTo>
                  <a:pt x="5930" y="5651"/>
                  <a:pt x="4918" y="6592"/>
                  <a:pt x="4204" y="7199"/>
                </a:cubicBezTo>
                <a:cubicBezTo>
                  <a:pt x="3656" y="7663"/>
                  <a:pt x="3156" y="8175"/>
                  <a:pt x="2704" y="8735"/>
                </a:cubicBezTo>
                <a:cubicBezTo>
                  <a:pt x="2846" y="8187"/>
                  <a:pt x="3001" y="7663"/>
                  <a:pt x="3168" y="7140"/>
                </a:cubicBezTo>
                <a:cubicBezTo>
                  <a:pt x="3287" y="6782"/>
                  <a:pt x="3418" y="6437"/>
                  <a:pt x="3549" y="6080"/>
                </a:cubicBezTo>
                <a:cubicBezTo>
                  <a:pt x="4537" y="5496"/>
                  <a:pt x="5656" y="4865"/>
                  <a:pt x="6311" y="3961"/>
                </a:cubicBezTo>
                <a:cubicBezTo>
                  <a:pt x="6372" y="3869"/>
                  <a:pt x="6303" y="3760"/>
                  <a:pt x="6207" y="3760"/>
                </a:cubicBezTo>
                <a:cubicBezTo>
                  <a:pt x="6191" y="3760"/>
                  <a:pt x="6174" y="3763"/>
                  <a:pt x="6156" y="3770"/>
                </a:cubicBezTo>
                <a:cubicBezTo>
                  <a:pt x="5371" y="4008"/>
                  <a:pt x="4644" y="4532"/>
                  <a:pt x="3954" y="5092"/>
                </a:cubicBezTo>
                <a:cubicBezTo>
                  <a:pt x="4144" y="4663"/>
                  <a:pt x="4347" y="4234"/>
                  <a:pt x="4561" y="3818"/>
                </a:cubicBezTo>
                <a:lnTo>
                  <a:pt x="5561" y="3091"/>
                </a:lnTo>
                <a:cubicBezTo>
                  <a:pt x="5871" y="2853"/>
                  <a:pt x="6204" y="2627"/>
                  <a:pt x="6359" y="2258"/>
                </a:cubicBezTo>
                <a:cubicBezTo>
                  <a:pt x="6404" y="2132"/>
                  <a:pt x="6307" y="1995"/>
                  <a:pt x="6173" y="1995"/>
                </a:cubicBezTo>
                <a:cubicBezTo>
                  <a:pt x="6167" y="1995"/>
                  <a:pt x="6162" y="1996"/>
                  <a:pt x="6156" y="1996"/>
                </a:cubicBezTo>
                <a:cubicBezTo>
                  <a:pt x="5918" y="2032"/>
                  <a:pt x="5692" y="2127"/>
                  <a:pt x="5501" y="2282"/>
                </a:cubicBezTo>
                <a:cubicBezTo>
                  <a:pt x="5871" y="1710"/>
                  <a:pt x="6240" y="1139"/>
                  <a:pt x="6442" y="520"/>
                </a:cubicBezTo>
                <a:cubicBezTo>
                  <a:pt x="6534" y="263"/>
                  <a:pt x="6330" y="0"/>
                  <a:pt x="6084" y="0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19" name="Google Shape;7119;p37"/>
          <p:cNvSpPr/>
          <p:nvPr/>
        </p:nvSpPr>
        <p:spPr>
          <a:xfrm>
            <a:off x="8250088" y="1204022"/>
            <a:ext cx="118208" cy="103948"/>
          </a:xfrm>
          <a:custGeom>
            <a:rect b="b" l="l" r="r" t="t"/>
            <a:pathLst>
              <a:path extrusionOk="0" h="3047" w="3465">
                <a:moveTo>
                  <a:pt x="1635" y="0"/>
                </a:moveTo>
                <a:cubicBezTo>
                  <a:pt x="1037" y="0"/>
                  <a:pt x="644" y="680"/>
                  <a:pt x="393" y="1415"/>
                </a:cubicBezTo>
                <a:cubicBezTo>
                  <a:pt x="167" y="1939"/>
                  <a:pt x="36" y="2487"/>
                  <a:pt x="0" y="3046"/>
                </a:cubicBezTo>
                <a:cubicBezTo>
                  <a:pt x="24" y="3022"/>
                  <a:pt x="36" y="3011"/>
                  <a:pt x="48" y="2987"/>
                </a:cubicBezTo>
                <a:cubicBezTo>
                  <a:pt x="72" y="2927"/>
                  <a:pt x="119" y="2868"/>
                  <a:pt x="191" y="2844"/>
                </a:cubicBezTo>
                <a:cubicBezTo>
                  <a:pt x="690" y="2594"/>
                  <a:pt x="1239" y="2467"/>
                  <a:pt x="1800" y="2467"/>
                </a:cubicBezTo>
                <a:cubicBezTo>
                  <a:pt x="1961" y="2467"/>
                  <a:pt x="2124" y="2477"/>
                  <a:pt x="2286" y="2499"/>
                </a:cubicBezTo>
                <a:cubicBezTo>
                  <a:pt x="2655" y="2546"/>
                  <a:pt x="3167" y="2689"/>
                  <a:pt x="3465" y="2999"/>
                </a:cubicBezTo>
                <a:cubicBezTo>
                  <a:pt x="3441" y="2511"/>
                  <a:pt x="3334" y="2034"/>
                  <a:pt x="3167" y="1582"/>
                </a:cubicBezTo>
                <a:cubicBezTo>
                  <a:pt x="2953" y="1046"/>
                  <a:pt x="2631" y="379"/>
                  <a:pt x="2084" y="117"/>
                </a:cubicBezTo>
                <a:cubicBezTo>
                  <a:pt x="1923" y="37"/>
                  <a:pt x="1773" y="0"/>
                  <a:pt x="1635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0" name="Google Shape;7120;p37"/>
          <p:cNvSpPr/>
          <p:nvPr/>
        </p:nvSpPr>
        <p:spPr>
          <a:xfrm>
            <a:off x="8246403" y="1287740"/>
            <a:ext cx="130831" cy="64102"/>
          </a:xfrm>
          <a:custGeom>
            <a:rect b="b" l="l" r="r" t="t"/>
            <a:pathLst>
              <a:path extrusionOk="0" h="1879" w="3835">
                <a:moveTo>
                  <a:pt x="1908" y="1"/>
                </a:moveTo>
                <a:cubicBezTo>
                  <a:pt x="1347" y="1"/>
                  <a:pt x="798" y="128"/>
                  <a:pt x="299" y="378"/>
                </a:cubicBezTo>
                <a:cubicBezTo>
                  <a:pt x="227" y="414"/>
                  <a:pt x="180" y="461"/>
                  <a:pt x="156" y="533"/>
                </a:cubicBezTo>
                <a:cubicBezTo>
                  <a:pt x="144" y="545"/>
                  <a:pt x="132" y="568"/>
                  <a:pt x="108" y="592"/>
                </a:cubicBezTo>
                <a:cubicBezTo>
                  <a:pt x="1" y="747"/>
                  <a:pt x="1" y="949"/>
                  <a:pt x="96" y="1104"/>
                </a:cubicBezTo>
                <a:cubicBezTo>
                  <a:pt x="346" y="1485"/>
                  <a:pt x="822" y="1688"/>
                  <a:pt x="1323" y="1783"/>
                </a:cubicBezTo>
                <a:cubicBezTo>
                  <a:pt x="1358" y="1378"/>
                  <a:pt x="1430" y="985"/>
                  <a:pt x="1537" y="592"/>
                </a:cubicBezTo>
                <a:cubicBezTo>
                  <a:pt x="1573" y="453"/>
                  <a:pt x="1703" y="378"/>
                  <a:pt x="1829" y="378"/>
                </a:cubicBezTo>
                <a:cubicBezTo>
                  <a:pt x="1950" y="378"/>
                  <a:pt x="2067" y="447"/>
                  <a:pt x="2096" y="592"/>
                </a:cubicBezTo>
                <a:cubicBezTo>
                  <a:pt x="2192" y="1009"/>
                  <a:pt x="2239" y="1450"/>
                  <a:pt x="2239" y="1878"/>
                </a:cubicBezTo>
                <a:lnTo>
                  <a:pt x="2275" y="1878"/>
                </a:lnTo>
                <a:cubicBezTo>
                  <a:pt x="2811" y="1878"/>
                  <a:pt x="3835" y="1819"/>
                  <a:pt x="3835" y="1092"/>
                </a:cubicBezTo>
                <a:cubicBezTo>
                  <a:pt x="3823" y="878"/>
                  <a:pt x="3740" y="676"/>
                  <a:pt x="3585" y="533"/>
                </a:cubicBezTo>
                <a:cubicBezTo>
                  <a:pt x="3287" y="235"/>
                  <a:pt x="2763" y="80"/>
                  <a:pt x="2394" y="33"/>
                </a:cubicBezTo>
                <a:cubicBezTo>
                  <a:pt x="2232" y="11"/>
                  <a:pt x="2069" y="1"/>
                  <a:pt x="1908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1" name="Google Shape;7121;p37"/>
          <p:cNvSpPr/>
          <p:nvPr/>
        </p:nvSpPr>
        <p:spPr>
          <a:xfrm>
            <a:off x="8280928" y="1300772"/>
            <a:ext cx="44725" cy="132741"/>
          </a:xfrm>
          <a:custGeom>
            <a:rect b="b" l="l" r="r" t="t"/>
            <a:pathLst>
              <a:path extrusionOk="0" h="3891" w="1311">
                <a:moveTo>
                  <a:pt x="815" y="0"/>
                </a:moveTo>
                <a:cubicBezTo>
                  <a:pt x="688" y="0"/>
                  <a:pt x="561" y="72"/>
                  <a:pt x="525" y="210"/>
                </a:cubicBezTo>
                <a:cubicBezTo>
                  <a:pt x="430" y="603"/>
                  <a:pt x="358" y="1008"/>
                  <a:pt x="322" y="1413"/>
                </a:cubicBezTo>
                <a:cubicBezTo>
                  <a:pt x="299" y="1615"/>
                  <a:pt x="275" y="1818"/>
                  <a:pt x="263" y="2020"/>
                </a:cubicBezTo>
                <a:cubicBezTo>
                  <a:pt x="215" y="2532"/>
                  <a:pt x="1" y="3282"/>
                  <a:pt x="334" y="3723"/>
                </a:cubicBezTo>
                <a:cubicBezTo>
                  <a:pt x="403" y="3833"/>
                  <a:pt x="519" y="3891"/>
                  <a:pt x="637" y="3891"/>
                </a:cubicBezTo>
                <a:cubicBezTo>
                  <a:pt x="724" y="3891"/>
                  <a:pt x="812" y="3860"/>
                  <a:pt x="882" y="3794"/>
                </a:cubicBezTo>
                <a:cubicBezTo>
                  <a:pt x="1311" y="3401"/>
                  <a:pt x="1215" y="2651"/>
                  <a:pt x="1239" y="2115"/>
                </a:cubicBezTo>
                <a:lnTo>
                  <a:pt x="1239" y="1508"/>
                </a:lnTo>
                <a:cubicBezTo>
                  <a:pt x="1227" y="1068"/>
                  <a:pt x="1180" y="639"/>
                  <a:pt x="1096" y="210"/>
                </a:cubicBezTo>
                <a:cubicBezTo>
                  <a:pt x="1061" y="69"/>
                  <a:pt x="938" y="0"/>
                  <a:pt x="815" y="0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2" name="Google Shape;7122;p37"/>
          <p:cNvSpPr/>
          <p:nvPr/>
        </p:nvSpPr>
        <p:spPr>
          <a:xfrm>
            <a:off x="8176160" y="1911499"/>
            <a:ext cx="517081" cy="631264"/>
          </a:xfrm>
          <a:custGeom>
            <a:rect b="b" l="l" r="r" t="t"/>
            <a:pathLst>
              <a:path extrusionOk="0" h="18504" w="15157">
                <a:moveTo>
                  <a:pt x="6373" y="1"/>
                </a:moveTo>
                <a:cubicBezTo>
                  <a:pt x="5985" y="1"/>
                  <a:pt x="5591" y="43"/>
                  <a:pt x="5191" y="132"/>
                </a:cubicBezTo>
                <a:cubicBezTo>
                  <a:pt x="2870" y="656"/>
                  <a:pt x="1274" y="2835"/>
                  <a:pt x="715" y="5025"/>
                </a:cubicBezTo>
                <a:cubicBezTo>
                  <a:pt x="691" y="5085"/>
                  <a:pt x="679" y="5156"/>
                  <a:pt x="667" y="5216"/>
                </a:cubicBezTo>
                <a:cubicBezTo>
                  <a:pt x="465" y="5859"/>
                  <a:pt x="334" y="6526"/>
                  <a:pt x="250" y="7204"/>
                </a:cubicBezTo>
                <a:cubicBezTo>
                  <a:pt x="0" y="9288"/>
                  <a:pt x="72" y="11490"/>
                  <a:pt x="988" y="13419"/>
                </a:cubicBezTo>
                <a:cubicBezTo>
                  <a:pt x="1619" y="15646"/>
                  <a:pt x="3072" y="17991"/>
                  <a:pt x="5525" y="18408"/>
                </a:cubicBezTo>
                <a:cubicBezTo>
                  <a:pt x="5858" y="18456"/>
                  <a:pt x="6203" y="18491"/>
                  <a:pt x="6537" y="18491"/>
                </a:cubicBezTo>
                <a:cubicBezTo>
                  <a:pt x="6501" y="17455"/>
                  <a:pt x="6477" y="16432"/>
                  <a:pt x="6465" y="15396"/>
                </a:cubicBezTo>
                <a:cubicBezTo>
                  <a:pt x="5525" y="15289"/>
                  <a:pt x="4584" y="14741"/>
                  <a:pt x="3905" y="14157"/>
                </a:cubicBezTo>
                <a:cubicBezTo>
                  <a:pt x="3012" y="13395"/>
                  <a:pt x="2489" y="12372"/>
                  <a:pt x="2227" y="11252"/>
                </a:cubicBezTo>
                <a:cubicBezTo>
                  <a:pt x="2183" y="11055"/>
                  <a:pt x="2340" y="10926"/>
                  <a:pt x="2496" y="10926"/>
                </a:cubicBezTo>
                <a:cubicBezTo>
                  <a:pt x="2594" y="10926"/>
                  <a:pt x="2692" y="10978"/>
                  <a:pt x="2739" y="11098"/>
                </a:cubicBezTo>
                <a:cubicBezTo>
                  <a:pt x="3108" y="12002"/>
                  <a:pt x="3715" y="12800"/>
                  <a:pt x="4489" y="13395"/>
                </a:cubicBezTo>
                <a:lnTo>
                  <a:pt x="4548" y="13431"/>
                </a:lnTo>
                <a:cubicBezTo>
                  <a:pt x="4536" y="13395"/>
                  <a:pt x="4525" y="13360"/>
                  <a:pt x="4513" y="13312"/>
                </a:cubicBezTo>
                <a:cubicBezTo>
                  <a:pt x="4286" y="12610"/>
                  <a:pt x="4132" y="11812"/>
                  <a:pt x="4358" y="11098"/>
                </a:cubicBezTo>
                <a:cubicBezTo>
                  <a:pt x="4394" y="10983"/>
                  <a:pt x="4494" y="10923"/>
                  <a:pt x="4594" y="10923"/>
                </a:cubicBezTo>
                <a:cubicBezTo>
                  <a:pt x="4691" y="10923"/>
                  <a:pt x="4787" y="10980"/>
                  <a:pt x="4822" y="11098"/>
                </a:cubicBezTo>
                <a:cubicBezTo>
                  <a:pt x="4989" y="11717"/>
                  <a:pt x="5001" y="12372"/>
                  <a:pt x="5203" y="12991"/>
                </a:cubicBezTo>
                <a:cubicBezTo>
                  <a:pt x="5334" y="13360"/>
                  <a:pt x="5596" y="13741"/>
                  <a:pt x="5739" y="14110"/>
                </a:cubicBezTo>
                <a:cubicBezTo>
                  <a:pt x="5977" y="14205"/>
                  <a:pt x="6215" y="14300"/>
                  <a:pt x="6453" y="14384"/>
                </a:cubicBezTo>
                <a:cubicBezTo>
                  <a:pt x="6441" y="13145"/>
                  <a:pt x="6418" y="11907"/>
                  <a:pt x="6394" y="10657"/>
                </a:cubicBezTo>
                <a:cubicBezTo>
                  <a:pt x="5560" y="10383"/>
                  <a:pt x="4917" y="9562"/>
                  <a:pt x="4477" y="8847"/>
                </a:cubicBezTo>
                <a:cubicBezTo>
                  <a:pt x="3941" y="7966"/>
                  <a:pt x="3751" y="7049"/>
                  <a:pt x="3679" y="6025"/>
                </a:cubicBezTo>
                <a:cubicBezTo>
                  <a:pt x="3666" y="5832"/>
                  <a:pt x="3839" y="5721"/>
                  <a:pt x="4002" y="5721"/>
                </a:cubicBezTo>
                <a:cubicBezTo>
                  <a:pt x="4131" y="5721"/>
                  <a:pt x="4254" y="5790"/>
                  <a:pt x="4275" y="5942"/>
                </a:cubicBezTo>
                <a:cubicBezTo>
                  <a:pt x="4429" y="6811"/>
                  <a:pt x="4775" y="7633"/>
                  <a:pt x="5275" y="8371"/>
                </a:cubicBezTo>
                <a:cubicBezTo>
                  <a:pt x="5572" y="8835"/>
                  <a:pt x="5989" y="9204"/>
                  <a:pt x="6370" y="9597"/>
                </a:cubicBezTo>
                <a:lnTo>
                  <a:pt x="6370" y="9133"/>
                </a:lnTo>
                <a:cubicBezTo>
                  <a:pt x="6346" y="7264"/>
                  <a:pt x="6180" y="5263"/>
                  <a:pt x="6513" y="3418"/>
                </a:cubicBezTo>
                <a:cubicBezTo>
                  <a:pt x="6537" y="3292"/>
                  <a:pt x="6659" y="3226"/>
                  <a:pt x="6779" y="3226"/>
                </a:cubicBezTo>
                <a:cubicBezTo>
                  <a:pt x="6897" y="3226"/>
                  <a:pt x="7013" y="3289"/>
                  <a:pt x="7037" y="3418"/>
                </a:cubicBezTo>
                <a:cubicBezTo>
                  <a:pt x="7227" y="4513"/>
                  <a:pt x="7323" y="5633"/>
                  <a:pt x="7323" y="6752"/>
                </a:cubicBezTo>
                <a:cubicBezTo>
                  <a:pt x="7739" y="6430"/>
                  <a:pt x="8061" y="5990"/>
                  <a:pt x="8251" y="5490"/>
                </a:cubicBezTo>
                <a:cubicBezTo>
                  <a:pt x="8356" y="5197"/>
                  <a:pt x="8359" y="4391"/>
                  <a:pt x="8769" y="4391"/>
                </a:cubicBezTo>
                <a:cubicBezTo>
                  <a:pt x="8826" y="4391"/>
                  <a:pt x="8891" y="4407"/>
                  <a:pt x="8966" y="4442"/>
                </a:cubicBezTo>
                <a:cubicBezTo>
                  <a:pt x="9073" y="4513"/>
                  <a:pt x="9144" y="4632"/>
                  <a:pt x="9144" y="4752"/>
                </a:cubicBezTo>
                <a:cubicBezTo>
                  <a:pt x="9204" y="5906"/>
                  <a:pt x="8358" y="6954"/>
                  <a:pt x="7323" y="7395"/>
                </a:cubicBezTo>
                <a:cubicBezTo>
                  <a:pt x="7323" y="8014"/>
                  <a:pt x="7323" y="8645"/>
                  <a:pt x="7346" y="9252"/>
                </a:cubicBezTo>
                <a:cubicBezTo>
                  <a:pt x="7382" y="10407"/>
                  <a:pt x="7418" y="11562"/>
                  <a:pt x="7477" y="12705"/>
                </a:cubicBezTo>
                <a:cubicBezTo>
                  <a:pt x="7870" y="12586"/>
                  <a:pt x="8251" y="12395"/>
                  <a:pt x="8573" y="12133"/>
                </a:cubicBezTo>
                <a:cubicBezTo>
                  <a:pt x="8847" y="10693"/>
                  <a:pt x="8847" y="9228"/>
                  <a:pt x="8882" y="7764"/>
                </a:cubicBezTo>
                <a:cubicBezTo>
                  <a:pt x="8889" y="7604"/>
                  <a:pt x="9014" y="7515"/>
                  <a:pt x="9140" y="7515"/>
                </a:cubicBezTo>
                <a:cubicBezTo>
                  <a:pt x="9240" y="7515"/>
                  <a:pt x="9340" y="7571"/>
                  <a:pt x="9382" y="7692"/>
                </a:cubicBezTo>
                <a:cubicBezTo>
                  <a:pt x="9656" y="8752"/>
                  <a:pt x="9751" y="9847"/>
                  <a:pt x="9632" y="10931"/>
                </a:cubicBezTo>
                <a:cubicBezTo>
                  <a:pt x="9656" y="10907"/>
                  <a:pt x="9668" y="10883"/>
                  <a:pt x="9680" y="10859"/>
                </a:cubicBezTo>
                <a:cubicBezTo>
                  <a:pt x="9990" y="10336"/>
                  <a:pt x="10240" y="9788"/>
                  <a:pt x="10430" y="9216"/>
                </a:cubicBezTo>
                <a:cubicBezTo>
                  <a:pt x="10597" y="8752"/>
                  <a:pt x="10680" y="8204"/>
                  <a:pt x="11133" y="7942"/>
                </a:cubicBezTo>
                <a:cubicBezTo>
                  <a:pt x="11181" y="7914"/>
                  <a:pt x="11234" y="7901"/>
                  <a:pt x="11285" y="7901"/>
                </a:cubicBezTo>
                <a:cubicBezTo>
                  <a:pt x="11386" y="7901"/>
                  <a:pt x="11482" y="7951"/>
                  <a:pt x="11537" y="8038"/>
                </a:cubicBezTo>
                <a:cubicBezTo>
                  <a:pt x="11823" y="8657"/>
                  <a:pt x="11430" y="9383"/>
                  <a:pt x="11192" y="9978"/>
                </a:cubicBezTo>
                <a:cubicBezTo>
                  <a:pt x="10942" y="10633"/>
                  <a:pt x="10597" y="11252"/>
                  <a:pt x="10156" y="11800"/>
                </a:cubicBezTo>
                <a:cubicBezTo>
                  <a:pt x="9918" y="12098"/>
                  <a:pt x="9632" y="12360"/>
                  <a:pt x="9323" y="12586"/>
                </a:cubicBezTo>
                <a:cubicBezTo>
                  <a:pt x="9299" y="12610"/>
                  <a:pt x="9263" y="12633"/>
                  <a:pt x="9239" y="12657"/>
                </a:cubicBezTo>
                <a:cubicBezTo>
                  <a:pt x="8716" y="13014"/>
                  <a:pt x="8120" y="13264"/>
                  <a:pt x="7501" y="13360"/>
                </a:cubicBezTo>
                <a:cubicBezTo>
                  <a:pt x="7525" y="13907"/>
                  <a:pt x="7561" y="14467"/>
                  <a:pt x="7596" y="15015"/>
                </a:cubicBezTo>
                <a:cubicBezTo>
                  <a:pt x="7620" y="15443"/>
                  <a:pt x="7644" y="15872"/>
                  <a:pt x="7680" y="16289"/>
                </a:cubicBezTo>
                <a:cubicBezTo>
                  <a:pt x="8406" y="16241"/>
                  <a:pt x="9001" y="15860"/>
                  <a:pt x="9525" y="15336"/>
                </a:cubicBezTo>
                <a:cubicBezTo>
                  <a:pt x="9930" y="14955"/>
                  <a:pt x="10275" y="14253"/>
                  <a:pt x="10811" y="14086"/>
                </a:cubicBezTo>
                <a:cubicBezTo>
                  <a:pt x="10835" y="14079"/>
                  <a:pt x="10858" y="14075"/>
                  <a:pt x="10881" y="14075"/>
                </a:cubicBezTo>
                <a:cubicBezTo>
                  <a:pt x="11006" y="14075"/>
                  <a:pt x="11109" y="14179"/>
                  <a:pt x="11109" y="14300"/>
                </a:cubicBezTo>
                <a:cubicBezTo>
                  <a:pt x="11097" y="15015"/>
                  <a:pt x="10192" y="15717"/>
                  <a:pt x="9680" y="16134"/>
                </a:cubicBezTo>
                <a:cubicBezTo>
                  <a:pt x="9120" y="16598"/>
                  <a:pt x="8430" y="16884"/>
                  <a:pt x="7715" y="16932"/>
                </a:cubicBezTo>
                <a:cubicBezTo>
                  <a:pt x="7739" y="17455"/>
                  <a:pt x="7775" y="17979"/>
                  <a:pt x="7811" y="18503"/>
                </a:cubicBezTo>
                <a:cubicBezTo>
                  <a:pt x="9609" y="18456"/>
                  <a:pt x="11275" y="17420"/>
                  <a:pt x="12442" y="16003"/>
                </a:cubicBezTo>
                <a:cubicBezTo>
                  <a:pt x="14002" y="14134"/>
                  <a:pt x="15157" y="11729"/>
                  <a:pt x="15145" y="9252"/>
                </a:cubicBezTo>
                <a:cubicBezTo>
                  <a:pt x="15109" y="6645"/>
                  <a:pt x="13549" y="4382"/>
                  <a:pt x="11740" y="2596"/>
                </a:cubicBezTo>
                <a:cubicBezTo>
                  <a:pt x="10279" y="1156"/>
                  <a:pt x="8415" y="1"/>
                  <a:pt x="6373" y="1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3" name="Google Shape;7123;p37"/>
          <p:cNvSpPr/>
          <p:nvPr/>
        </p:nvSpPr>
        <p:spPr>
          <a:xfrm>
            <a:off x="8250361" y="2021998"/>
            <a:ext cx="328766" cy="829472"/>
          </a:xfrm>
          <a:custGeom>
            <a:rect b="b" l="l" r="r" t="t"/>
            <a:pathLst>
              <a:path extrusionOk="0" h="24314" w="9637">
                <a:moveTo>
                  <a:pt x="4598" y="0"/>
                </a:moveTo>
                <a:cubicBezTo>
                  <a:pt x="4474" y="0"/>
                  <a:pt x="4350" y="69"/>
                  <a:pt x="4326" y="203"/>
                </a:cubicBezTo>
                <a:cubicBezTo>
                  <a:pt x="3993" y="2048"/>
                  <a:pt x="4159" y="4049"/>
                  <a:pt x="4183" y="5918"/>
                </a:cubicBezTo>
                <a:lnTo>
                  <a:pt x="4183" y="6370"/>
                </a:lnTo>
                <a:cubicBezTo>
                  <a:pt x="3802" y="5977"/>
                  <a:pt x="3397" y="5608"/>
                  <a:pt x="3088" y="5144"/>
                </a:cubicBezTo>
                <a:cubicBezTo>
                  <a:pt x="2588" y="4418"/>
                  <a:pt x="2254" y="3596"/>
                  <a:pt x="2088" y="2715"/>
                </a:cubicBezTo>
                <a:cubicBezTo>
                  <a:pt x="2067" y="2570"/>
                  <a:pt x="1947" y="2504"/>
                  <a:pt x="1820" y="2504"/>
                </a:cubicBezTo>
                <a:cubicBezTo>
                  <a:pt x="1655" y="2504"/>
                  <a:pt x="1479" y="2615"/>
                  <a:pt x="1492" y="2810"/>
                </a:cubicBezTo>
                <a:cubicBezTo>
                  <a:pt x="1564" y="3834"/>
                  <a:pt x="1754" y="4751"/>
                  <a:pt x="2302" y="5632"/>
                </a:cubicBezTo>
                <a:cubicBezTo>
                  <a:pt x="2731" y="6346"/>
                  <a:pt x="3385" y="7168"/>
                  <a:pt x="4207" y="7442"/>
                </a:cubicBezTo>
                <a:cubicBezTo>
                  <a:pt x="4231" y="8680"/>
                  <a:pt x="4255" y="9918"/>
                  <a:pt x="4278" y="11157"/>
                </a:cubicBezTo>
                <a:cubicBezTo>
                  <a:pt x="4028" y="11073"/>
                  <a:pt x="3790" y="10990"/>
                  <a:pt x="3564" y="10895"/>
                </a:cubicBezTo>
                <a:cubicBezTo>
                  <a:pt x="3409" y="10514"/>
                  <a:pt x="3147" y="10145"/>
                  <a:pt x="3028" y="9775"/>
                </a:cubicBezTo>
                <a:cubicBezTo>
                  <a:pt x="2826" y="9156"/>
                  <a:pt x="2802" y="8501"/>
                  <a:pt x="2647" y="7870"/>
                </a:cubicBezTo>
                <a:cubicBezTo>
                  <a:pt x="2607" y="7760"/>
                  <a:pt x="2510" y="7707"/>
                  <a:pt x="2412" y="7707"/>
                </a:cubicBezTo>
                <a:cubicBezTo>
                  <a:pt x="2310" y="7707"/>
                  <a:pt x="2208" y="7766"/>
                  <a:pt x="2171" y="7882"/>
                </a:cubicBezTo>
                <a:cubicBezTo>
                  <a:pt x="1957" y="8597"/>
                  <a:pt x="2111" y="9394"/>
                  <a:pt x="2326" y="10097"/>
                </a:cubicBezTo>
                <a:cubicBezTo>
                  <a:pt x="2338" y="10133"/>
                  <a:pt x="2350" y="10180"/>
                  <a:pt x="2361" y="10216"/>
                </a:cubicBezTo>
                <a:lnTo>
                  <a:pt x="2314" y="10180"/>
                </a:lnTo>
                <a:cubicBezTo>
                  <a:pt x="1528" y="9585"/>
                  <a:pt x="921" y="8787"/>
                  <a:pt x="552" y="7882"/>
                </a:cubicBezTo>
                <a:cubicBezTo>
                  <a:pt x="510" y="7762"/>
                  <a:pt x="413" y="7710"/>
                  <a:pt x="315" y="7710"/>
                </a:cubicBezTo>
                <a:cubicBezTo>
                  <a:pt x="159" y="7710"/>
                  <a:pt x="1" y="7840"/>
                  <a:pt x="52" y="8037"/>
                </a:cubicBezTo>
                <a:cubicBezTo>
                  <a:pt x="314" y="9156"/>
                  <a:pt x="837" y="10180"/>
                  <a:pt x="1719" y="10930"/>
                </a:cubicBezTo>
                <a:cubicBezTo>
                  <a:pt x="2409" y="11526"/>
                  <a:pt x="3350" y="12073"/>
                  <a:pt x="4290" y="12181"/>
                </a:cubicBezTo>
                <a:cubicBezTo>
                  <a:pt x="4302" y="13204"/>
                  <a:pt x="4326" y="14240"/>
                  <a:pt x="4362" y="15264"/>
                </a:cubicBezTo>
                <a:cubicBezTo>
                  <a:pt x="4386" y="16145"/>
                  <a:pt x="4421" y="17014"/>
                  <a:pt x="4457" y="17895"/>
                </a:cubicBezTo>
                <a:cubicBezTo>
                  <a:pt x="4493" y="18884"/>
                  <a:pt x="4540" y="19860"/>
                  <a:pt x="4588" y="20848"/>
                </a:cubicBezTo>
                <a:cubicBezTo>
                  <a:pt x="4636" y="21836"/>
                  <a:pt x="4600" y="22884"/>
                  <a:pt x="4826" y="23837"/>
                </a:cubicBezTo>
                <a:cubicBezTo>
                  <a:pt x="4906" y="24171"/>
                  <a:pt x="5139" y="24313"/>
                  <a:pt x="5388" y="24313"/>
                </a:cubicBezTo>
                <a:cubicBezTo>
                  <a:pt x="5732" y="24313"/>
                  <a:pt x="6106" y="24042"/>
                  <a:pt x="6148" y="23634"/>
                </a:cubicBezTo>
                <a:cubicBezTo>
                  <a:pt x="6243" y="22682"/>
                  <a:pt x="6052" y="21646"/>
                  <a:pt x="5981" y="20682"/>
                </a:cubicBezTo>
                <a:cubicBezTo>
                  <a:pt x="5910" y="19705"/>
                  <a:pt x="5838" y="18717"/>
                  <a:pt x="5779" y="17729"/>
                </a:cubicBezTo>
                <a:cubicBezTo>
                  <a:pt x="5719" y="16931"/>
                  <a:pt x="5671" y="16121"/>
                  <a:pt x="5624" y="15312"/>
                </a:cubicBezTo>
                <a:cubicBezTo>
                  <a:pt x="5588" y="14764"/>
                  <a:pt x="5564" y="14240"/>
                  <a:pt x="5529" y="13704"/>
                </a:cubicBezTo>
                <a:cubicBezTo>
                  <a:pt x="6255" y="13669"/>
                  <a:pt x="6945" y="13383"/>
                  <a:pt x="7493" y="12919"/>
                </a:cubicBezTo>
                <a:cubicBezTo>
                  <a:pt x="8017" y="12502"/>
                  <a:pt x="8910" y="11788"/>
                  <a:pt x="8934" y="11085"/>
                </a:cubicBezTo>
                <a:cubicBezTo>
                  <a:pt x="8924" y="10956"/>
                  <a:pt x="8822" y="10859"/>
                  <a:pt x="8705" y="10859"/>
                </a:cubicBezTo>
                <a:cubicBezTo>
                  <a:pt x="8683" y="10859"/>
                  <a:pt x="8659" y="10863"/>
                  <a:pt x="8636" y="10871"/>
                </a:cubicBezTo>
                <a:cubicBezTo>
                  <a:pt x="8088" y="11026"/>
                  <a:pt x="7743" y="11728"/>
                  <a:pt x="7338" y="12121"/>
                </a:cubicBezTo>
                <a:cubicBezTo>
                  <a:pt x="6814" y="12633"/>
                  <a:pt x="6219" y="13014"/>
                  <a:pt x="5493" y="13073"/>
                </a:cubicBezTo>
                <a:cubicBezTo>
                  <a:pt x="5469" y="12645"/>
                  <a:pt x="5445" y="12228"/>
                  <a:pt x="5409" y="11800"/>
                </a:cubicBezTo>
                <a:cubicBezTo>
                  <a:pt x="5374" y="11252"/>
                  <a:pt x="5350" y="10692"/>
                  <a:pt x="5314" y="10133"/>
                </a:cubicBezTo>
                <a:cubicBezTo>
                  <a:pt x="5945" y="10037"/>
                  <a:pt x="6541" y="9799"/>
                  <a:pt x="7053" y="9430"/>
                </a:cubicBezTo>
                <a:cubicBezTo>
                  <a:pt x="7088" y="9418"/>
                  <a:pt x="7112" y="9394"/>
                  <a:pt x="7148" y="9371"/>
                </a:cubicBezTo>
                <a:cubicBezTo>
                  <a:pt x="7457" y="9144"/>
                  <a:pt x="7731" y="8882"/>
                  <a:pt x="7981" y="8585"/>
                </a:cubicBezTo>
                <a:cubicBezTo>
                  <a:pt x="8410" y="8025"/>
                  <a:pt x="8755" y="7418"/>
                  <a:pt x="9005" y="6751"/>
                </a:cubicBezTo>
                <a:cubicBezTo>
                  <a:pt x="9255" y="6156"/>
                  <a:pt x="9636" y="5442"/>
                  <a:pt x="9350" y="4822"/>
                </a:cubicBezTo>
                <a:cubicBezTo>
                  <a:pt x="9295" y="4727"/>
                  <a:pt x="9197" y="4680"/>
                  <a:pt x="9096" y="4680"/>
                </a:cubicBezTo>
                <a:cubicBezTo>
                  <a:pt x="9045" y="4680"/>
                  <a:pt x="8993" y="4691"/>
                  <a:pt x="8946" y="4715"/>
                </a:cubicBezTo>
                <a:cubicBezTo>
                  <a:pt x="8505" y="4989"/>
                  <a:pt x="8410" y="5537"/>
                  <a:pt x="8243" y="6001"/>
                </a:cubicBezTo>
                <a:cubicBezTo>
                  <a:pt x="8053" y="6573"/>
                  <a:pt x="7803" y="7120"/>
                  <a:pt x="7505" y="7632"/>
                </a:cubicBezTo>
                <a:cubicBezTo>
                  <a:pt x="7481" y="7656"/>
                  <a:pt x="7469" y="7680"/>
                  <a:pt x="7457" y="7716"/>
                </a:cubicBezTo>
                <a:cubicBezTo>
                  <a:pt x="7564" y="6632"/>
                  <a:pt x="7481" y="5525"/>
                  <a:pt x="7195" y="4477"/>
                </a:cubicBezTo>
                <a:cubicBezTo>
                  <a:pt x="7159" y="4356"/>
                  <a:pt x="7059" y="4300"/>
                  <a:pt x="6958" y="4300"/>
                </a:cubicBezTo>
                <a:cubicBezTo>
                  <a:pt x="6831" y="4300"/>
                  <a:pt x="6702" y="4389"/>
                  <a:pt x="6695" y="4549"/>
                </a:cubicBezTo>
                <a:cubicBezTo>
                  <a:pt x="6672" y="6013"/>
                  <a:pt x="6672" y="7478"/>
                  <a:pt x="6398" y="8918"/>
                </a:cubicBezTo>
                <a:cubicBezTo>
                  <a:pt x="6064" y="9180"/>
                  <a:pt x="5695" y="9371"/>
                  <a:pt x="5290" y="9490"/>
                </a:cubicBezTo>
                <a:cubicBezTo>
                  <a:pt x="5243" y="8335"/>
                  <a:pt x="5195" y="7192"/>
                  <a:pt x="5159" y="6037"/>
                </a:cubicBezTo>
                <a:cubicBezTo>
                  <a:pt x="5148" y="5430"/>
                  <a:pt x="5148" y="4799"/>
                  <a:pt x="5136" y="4168"/>
                </a:cubicBezTo>
                <a:cubicBezTo>
                  <a:pt x="6171" y="3739"/>
                  <a:pt x="7029" y="2679"/>
                  <a:pt x="6957" y="1536"/>
                </a:cubicBezTo>
                <a:cubicBezTo>
                  <a:pt x="6957" y="1405"/>
                  <a:pt x="6886" y="1298"/>
                  <a:pt x="6779" y="1227"/>
                </a:cubicBezTo>
                <a:cubicBezTo>
                  <a:pt x="6704" y="1189"/>
                  <a:pt x="6639" y="1173"/>
                  <a:pt x="6581" y="1173"/>
                </a:cubicBezTo>
                <a:cubicBezTo>
                  <a:pt x="6181" y="1173"/>
                  <a:pt x="6168" y="1983"/>
                  <a:pt x="6064" y="2275"/>
                </a:cubicBezTo>
                <a:cubicBezTo>
                  <a:pt x="5874" y="2775"/>
                  <a:pt x="5552" y="3203"/>
                  <a:pt x="5136" y="3537"/>
                </a:cubicBezTo>
                <a:cubicBezTo>
                  <a:pt x="5136" y="2417"/>
                  <a:pt x="5052" y="1298"/>
                  <a:pt x="4862" y="191"/>
                </a:cubicBezTo>
                <a:cubicBezTo>
                  <a:pt x="4833" y="63"/>
                  <a:pt x="4715" y="0"/>
                  <a:pt x="4598" y="0"/>
                </a:cubicBezTo>
                <a:close/>
              </a:path>
            </a:pathLst>
          </a:custGeom>
          <a:solidFill>
            <a:srgbClr val="BA5135"/>
          </a:solidFill>
          <a:ln cap="flat" cmpd="sng" w="952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4" name="Google Shape;7124;p37"/>
          <p:cNvSpPr/>
          <p:nvPr/>
        </p:nvSpPr>
        <p:spPr>
          <a:xfrm>
            <a:off x="8987279" y="470413"/>
            <a:ext cx="357491" cy="238839"/>
          </a:xfrm>
          <a:custGeom>
            <a:rect b="b" l="l" r="r" t="t"/>
            <a:pathLst>
              <a:path extrusionOk="0" h="7001" w="10479">
                <a:moveTo>
                  <a:pt x="5979" y="0"/>
                </a:moveTo>
                <a:cubicBezTo>
                  <a:pt x="5589" y="0"/>
                  <a:pt x="5184" y="211"/>
                  <a:pt x="4930" y="547"/>
                </a:cubicBezTo>
                <a:cubicBezTo>
                  <a:pt x="4573" y="1000"/>
                  <a:pt x="4299" y="1512"/>
                  <a:pt x="4121" y="2059"/>
                </a:cubicBezTo>
                <a:cubicBezTo>
                  <a:pt x="3620" y="2690"/>
                  <a:pt x="2978" y="3202"/>
                  <a:pt x="2263" y="3548"/>
                </a:cubicBezTo>
                <a:cubicBezTo>
                  <a:pt x="1477" y="3917"/>
                  <a:pt x="620" y="4334"/>
                  <a:pt x="287" y="5203"/>
                </a:cubicBezTo>
                <a:cubicBezTo>
                  <a:pt x="1" y="5941"/>
                  <a:pt x="144" y="6560"/>
                  <a:pt x="513" y="7001"/>
                </a:cubicBezTo>
                <a:cubicBezTo>
                  <a:pt x="513" y="6739"/>
                  <a:pt x="608" y="6489"/>
                  <a:pt x="787" y="6298"/>
                </a:cubicBezTo>
                <a:cubicBezTo>
                  <a:pt x="739" y="6155"/>
                  <a:pt x="787" y="6012"/>
                  <a:pt x="906" y="5929"/>
                </a:cubicBezTo>
                <a:cubicBezTo>
                  <a:pt x="2227" y="4881"/>
                  <a:pt x="4144" y="4048"/>
                  <a:pt x="5811" y="3702"/>
                </a:cubicBezTo>
                <a:cubicBezTo>
                  <a:pt x="6109" y="3640"/>
                  <a:pt x="6422" y="3605"/>
                  <a:pt x="6735" y="3605"/>
                </a:cubicBezTo>
                <a:cubicBezTo>
                  <a:pt x="7311" y="3605"/>
                  <a:pt x="7889" y="3723"/>
                  <a:pt x="8383" y="4000"/>
                </a:cubicBezTo>
                <a:cubicBezTo>
                  <a:pt x="9121" y="4012"/>
                  <a:pt x="9764" y="4595"/>
                  <a:pt x="10074" y="5369"/>
                </a:cubicBezTo>
                <a:cubicBezTo>
                  <a:pt x="10097" y="5429"/>
                  <a:pt x="10121" y="5488"/>
                  <a:pt x="10133" y="5548"/>
                </a:cubicBezTo>
                <a:cubicBezTo>
                  <a:pt x="10395" y="5310"/>
                  <a:pt x="10478" y="4917"/>
                  <a:pt x="10336" y="4584"/>
                </a:cubicBezTo>
                <a:cubicBezTo>
                  <a:pt x="10240" y="4334"/>
                  <a:pt x="10097" y="4107"/>
                  <a:pt x="9919" y="3917"/>
                </a:cubicBezTo>
                <a:cubicBezTo>
                  <a:pt x="9883" y="3833"/>
                  <a:pt x="9836" y="3762"/>
                  <a:pt x="9800" y="3691"/>
                </a:cubicBezTo>
                <a:cubicBezTo>
                  <a:pt x="9502" y="3286"/>
                  <a:pt x="9085" y="2976"/>
                  <a:pt x="8621" y="2798"/>
                </a:cubicBezTo>
                <a:cubicBezTo>
                  <a:pt x="8573" y="2762"/>
                  <a:pt x="8526" y="2726"/>
                  <a:pt x="8490" y="2679"/>
                </a:cubicBezTo>
                <a:cubicBezTo>
                  <a:pt x="7835" y="2059"/>
                  <a:pt x="7288" y="1333"/>
                  <a:pt x="6859" y="547"/>
                </a:cubicBezTo>
                <a:cubicBezTo>
                  <a:pt x="6653" y="163"/>
                  <a:pt x="6322" y="0"/>
                  <a:pt x="5979" y="0"/>
                </a:cubicBezTo>
                <a:close/>
              </a:path>
            </a:pathLst>
          </a:custGeom>
          <a:solidFill>
            <a:srgbClr val="EA5A3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5" name="Google Shape;7125;p37"/>
          <p:cNvSpPr/>
          <p:nvPr/>
        </p:nvSpPr>
        <p:spPr>
          <a:xfrm>
            <a:off x="9004370" y="593364"/>
            <a:ext cx="331052" cy="150822"/>
          </a:xfrm>
          <a:custGeom>
            <a:rect b="b" l="l" r="r" t="t"/>
            <a:pathLst>
              <a:path extrusionOk="0" h="4421" w="9704">
                <a:moveTo>
                  <a:pt x="6222" y="1"/>
                </a:moveTo>
                <a:cubicBezTo>
                  <a:pt x="5909" y="1"/>
                  <a:pt x="5596" y="36"/>
                  <a:pt x="5298" y="98"/>
                </a:cubicBezTo>
                <a:cubicBezTo>
                  <a:pt x="3643" y="456"/>
                  <a:pt x="1726" y="1289"/>
                  <a:pt x="393" y="2325"/>
                </a:cubicBezTo>
                <a:cubicBezTo>
                  <a:pt x="274" y="2408"/>
                  <a:pt x="226" y="2551"/>
                  <a:pt x="274" y="2694"/>
                </a:cubicBezTo>
                <a:cubicBezTo>
                  <a:pt x="95" y="2885"/>
                  <a:pt x="0" y="3135"/>
                  <a:pt x="12" y="3397"/>
                </a:cubicBezTo>
                <a:cubicBezTo>
                  <a:pt x="12" y="3903"/>
                  <a:pt x="350" y="4421"/>
                  <a:pt x="979" y="4421"/>
                </a:cubicBezTo>
                <a:cubicBezTo>
                  <a:pt x="986" y="4421"/>
                  <a:pt x="993" y="4421"/>
                  <a:pt x="1000" y="4420"/>
                </a:cubicBezTo>
                <a:cubicBezTo>
                  <a:pt x="2215" y="4420"/>
                  <a:pt x="3429" y="4325"/>
                  <a:pt x="4632" y="4147"/>
                </a:cubicBezTo>
                <a:cubicBezTo>
                  <a:pt x="4512" y="3361"/>
                  <a:pt x="4501" y="2575"/>
                  <a:pt x="4608" y="1801"/>
                </a:cubicBezTo>
                <a:cubicBezTo>
                  <a:pt x="4654" y="1512"/>
                  <a:pt x="4910" y="1372"/>
                  <a:pt x="5168" y="1372"/>
                </a:cubicBezTo>
                <a:cubicBezTo>
                  <a:pt x="5378" y="1372"/>
                  <a:pt x="5590" y="1465"/>
                  <a:pt x="5691" y="1646"/>
                </a:cubicBezTo>
                <a:cubicBezTo>
                  <a:pt x="6036" y="2325"/>
                  <a:pt x="6287" y="3051"/>
                  <a:pt x="6441" y="3801"/>
                </a:cubicBezTo>
                <a:cubicBezTo>
                  <a:pt x="6929" y="3682"/>
                  <a:pt x="7418" y="3563"/>
                  <a:pt x="7906" y="3432"/>
                </a:cubicBezTo>
                <a:cubicBezTo>
                  <a:pt x="8025" y="3408"/>
                  <a:pt x="8144" y="3373"/>
                  <a:pt x="8263" y="3325"/>
                </a:cubicBezTo>
                <a:cubicBezTo>
                  <a:pt x="8430" y="3266"/>
                  <a:pt x="8596" y="3218"/>
                  <a:pt x="8763" y="3170"/>
                </a:cubicBezTo>
                <a:cubicBezTo>
                  <a:pt x="9251" y="3016"/>
                  <a:pt x="9704" y="2480"/>
                  <a:pt x="9620" y="1944"/>
                </a:cubicBezTo>
                <a:cubicBezTo>
                  <a:pt x="9608" y="1884"/>
                  <a:pt x="9585" y="1825"/>
                  <a:pt x="9573" y="1765"/>
                </a:cubicBezTo>
                <a:cubicBezTo>
                  <a:pt x="9263" y="991"/>
                  <a:pt x="8620" y="408"/>
                  <a:pt x="7870" y="396"/>
                </a:cubicBezTo>
                <a:cubicBezTo>
                  <a:pt x="7376" y="119"/>
                  <a:pt x="6798" y="1"/>
                  <a:pt x="6222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6" name="Google Shape;7126;p37"/>
          <p:cNvSpPr/>
          <p:nvPr/>
        </p:nvSpPr>
        <p:spPr>
          <a:xfrm>
            <a:off x="9158297" y="640374"/>
            <a:ext cx="110123" cy="343982"/>
          </a:xfrm>
          <a:custGeom>
            <a:rect b="b" l="l" r="r" t="t"/>
            <a:pathLst>
              <a:path extrusionOk="0" h="10083" w="3228">
                <a:moveTo>
                  <a:pt x="659" y="1"/>
                </a:moveTo>
                <a:cubicBezTo>
                  <a:pt x="400" y="1"/>
                  <a:pt x="142" y="145"/>
                  <a:pt x="96" y="435"/>
                </a:cubicBezTo>
                <a:cubicBezTo>
                  <a:pt x="0" y="1209"/>
                  <a:pt x="0" y="1995"/>
                  <a:pt x="120" y="2781"/>
                </a:cubicBezTo>
                <a:cubicBezTo>
                  <a:pt x="227" y="3673"/>
                  <a:pt x="417" y="4555"/>
                  <a:pt x="548" y="5412"/>
                </a:cubicBezTo>
                <a:cubicBezTo>
                  <a:pt x="679" y="6233"/>
                  <a:pt x="822" y="7043"/>
                  <a:pt x="965" y="7864"/>
                </a:cubicBezTo>
                <a:cubicBezTo>
                  <a:pt x="1120" y="8734"/>
                  <a:pt x="1120" y="9424"/>
                  <a:pt x="1834" y="9972"/>
                </a:cubicBezTo>
                <a:cubicBezTo>
                  <a:pt x="1930" y="10049"/>
                  <a:pt x="2042" y="10082"/>
                  <a:pt x="2156" y="10082"/>
                </a:cubicBezTo>
                <a:cubicBezTo>
                  <a:pt x="2410" y="10082"/>
                  <a:pt x="2675" y="9919"/>
                  <a:pt x="2798" y="9722"/>
                </a:cubicBezTo>
                <a:cubicBezTo>
                  <a:pt x="3227" y="9067"/>
                  <a:pt x="2989" y="8436"/>
                  <a:pt x="2870" y="7710"/>
                </a:cubicBezTo>
                <a:cubicBezTo>
                  <a:pt x="2715" y="6829"/>
                  <a:pt x="2572" y="5948"/>
                  <a:pt x="2406" y="5078"/>
                </a:cubicBezTo>
                <a:cubicBezTo>
                  <a:pt x="2239" y="4233"/>
                  <a:pt x="2120" y="3316"/>
                  <a:pt x="1929" y="2435"/>
                </a:cubicBezTo>
                <a:cubicBezTo>
                  <a:pt x="1775" y="1685"/>
                  <a:pt x="1524" y="959"/>
                  <a:pt x="1179" y="280"/>
                </a:cubicBezTo>
                <a:cubicBezTo>
                  <a:pt x="1078" y="94"/>
                  <a:pt x="868" y="1"/>
                  <a:pt x="659" y="1"/>
                </a:cubicBezTo>
                <a:close/>
              </a:path>
            </a:pathLst>
          </a:custGeom>
          <a:solidFill>
            <a:srgbClr val="E5C7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7" name="Google Shape;7127;p37"/>
          <p:cNvSpPr/>
          <p:nvPr/>
        </p:nvSpPr>
        <p:spPr>
          <a:xfrm>
            <a:off x="8457234" y="864100"/>
            <a:ext cx="840423" cy="957574"/>
          </a:xfrm>
          <a:custGeom>
            <a:rect b="b" l="l" r="r" t="t"/>
            <a:pathLst>
              <a:path extrusionOk="0" h="28069" w="24635">
                <a:moveTo>
                  <a:pt x="10794" y="0"/>
                </a:moveTo>
                <a:cubicBezTo>
                  <a:pt x="10485" y="0"/>
                  <a:pt x="10175" y="78"/>
                  <a:pt x="9894" y="235"/>
                </a:cubicBezTo>
                <a:cubicBezTo>
                  <a:pt x="9763" y="247"/>
                  <a:pt x="9621" y="283"/>
                  <a:pt x="9501" y="330"/>
                </a:cubicBezTo>
                <a:cubicBezTo>
                  <a:pt x="8835" y="497"/>
                  <a:pt x="8323" y="1033"/>
                  <a:pt x="8180" y="1699"/>
                </a:cubicBezTo>
                <a:cubicBezTo>
                  <a:pt x="7596" y="4152"/>
                  <a:pt x="7013" y="6605"/>
                  <a:pt x="6430" y="9057"/>
                </a:cubicBezTo>
                <a:cubicBezTo>
                  <a:pt x="5965" y="10200"/>
                  <a:pt x="5501" y="11343"/>
                  <a:pt x="5025" y="12475"/>
                </a:cubicBezTo>
                <a:cubicBezTo>
                  <a:pt x="3453" y="16273"/>
                  <a:pt x="1917" y="20083"/>
                  <a:pt x="369" y="23881"/>
                </a:cubicBezTo>
                <a:cubicBezTo>
                  <a:pt x="0" y="24809"/>
                  <a:pt x="786" y="25869"/>
                  <a:pt x="1643" y="26119"/>
                </a:cubicBezTo>
                <a:cubicBezTo>
                  <a:pt x="5060" y="27119"/>
                  <a:pt x="8489" y="27810"/>
                  <a:pt x="12049" y="28024"/>
                </a:cubicBezTo>
                <a:cubicBezTo>
                  <a:pt x="12049" y="27798"/>
                  <a:pt x="12038" y="27572"/>
                  <a:pt x="12038" y="27345"/>
                </a:cubicBezTo>
                <a:cubicBezTo>
                  <a:pt x="10847" y="26822"/>
                  <a:pt x="9716" y="26071"/>
                  <a:pt x="8609" y="25428"/>
                </a:cubicBezTo>
                <a:cubicBezTo>
                  <a:pt x="8259" y="25217"/>
                  <a:pt x="8437" y="24638"/>
                  <a:pt x="8790" y="24638"/>
                </a:cubicBezTo>
                <a:cubicBezTo>
                  <a:pt x="8834" y="24638"/>
                  <a:pt x="8881" y="24647"/>
                  <a:pt x="8930" y="24666"/>
                </a:cubicBezTo>
                <a:cubicBezTo>
                  <a:pt x="9918" y="25071"/>
                  <a:pt x="11002" y="25440"/>
                  <a:pt x="12002" y="25917"/>
                </a:cubicBezTo>
                <a:lnTo>
                  <a:pt x="11990" y="24988"/>
                </a:lnTo>
                <a:cubicBezTo>
                  <a:pt x="11430" y="24762"/>
                  <a:pt x="10871" y="24285"/>
                  <a:pt x="10478" y="24000"/>
                </a:cubicBezTo>
                <a:cubicBezTo>
                  <a:pt x="9632" y="23381"/>
                  <a:pt x="8835" y="22678"/>
                  <a:pt x="8097" y="21916"/>
                </a:cubicBezTo>
                <a:cubicBezTo>
                  <a:pt x="7756" y="21575"/>
                  <a:pt x="8077" y="21099"/>
                  <a:pt x="8455" y="21099"/>
                </a:cubicBezTo>
                <a:cubicBezTo>
                  <a:pt x="8566" y="21099"/>
                  <a:pt x="8682" y="21140"/>
                  <a:pt x="8787" y="21237"/>
                </a:cubicBezTo>
                <a:cubicBezTo>
                  <a:pt x="9573" y="21940"/>
                  <a:pt x="10418" y="22595"/>
                  <a:pt x="11323" y="23154"/>
                </a:cubicBezTo>
                <a:cubicBezTo>
                  <a:pt x="11502" y="23273"/>
                  <a:pt x="11728" y="23393"/>
                  <a:pt x="11954" y="23512"/>
                </a:cubicBezTo>
                <a:cubicBezTo>
                  <a:pt x="11942" y="22321"/>
                  <a:pt x="11918" y="21130"/>
                  <a:pt x="11895" y="19952"/>
                </a:cubicBezTo>
                <a:cubicBezTo>
                  <a:pt x="11787" y="19821"/>
                  <a:pt x="11716" y="19666"/>
                  <a:pt x="11704" y="19487"/>
                </a:cubicBezTo>
                <a:cubicBezTo>
                  <a:pt x="11037" y="19130"/>
                  <a:pt x="10430" y="18570"/>
                  <a:pt x="9882" y="18082"/>
                </a:cubicBezTo>
                <a:cubicBezTo>
                  <a:pt x="9192" y="17475"/>
                  <a:pt x="8466" y="16844"/>
                  <a:pt x="8013" y="16023"/>
                </a:cubicBezTo>
                <a:cubicBezTo>
                  <a:pt x="7840" y="15715"/>
                  <a:pt x="8093" y="15331"/>
                  <a:pt x="8410" y="15331"/>
                </a:cubicBezTo>
                <a:cubicBezTo>
                  <a:pt x="8486" y="15331"/>
                  <a:pt x="8566" y="15353"/>
                  <a:pt x="8644" y="15403"/>
                </a:cubicBezTo>
                <a:cubicBezTo>
                  <a:pt x="9359" y="15844"/>
                  <a:pt x="9930" y="16475"/>
                  <a:pt x="10573" y="17011"/>
                </a:cubicBezTo>
                <a:cubicBezTo>
                  <a:pt x="10978" y="17344"/>
                  <a:pt x="11442" y="17642"/>
                  <a:pt x="11883" y="17951"/>
                </a:cubicBezTo>
                <a:cubicBezTo>
                  <a:pt x="11871" y="16939"/>
                  <a:pt x="11859" y="15927"/>
                  <a:pt x="11859" y="14915"/>
                </a:cubicBezTo>
                <a:cubicBezTo>
                  <a:pt x="11395" y="14403"/>
                  <a:pt x="11025" y="13737"/>
                  <a:pt x="10644" y="13189"/>
                </a:cubicBezTo>
                <a:cubicBezTo>
                  <a:pt x="10109" y="12427"/>
                  <a:pt x="9621" y="11641"/>
                  <a:pt x="9120" y="10855"/>
                </a:cubicBezTo>
                <a:cubicBezTo>
                  <a:pt x="8960" y="10597"/>
                  <a:pt x="9212" y="10299"/>
                  <a:pt x="9459" y="10299"/>
                </a:cubicBezTo>
                <a:cubicBezTo>
                  <a:pt x="9543" y="10299"/>
                  <a:pt x="9626" y="10333"/>
                  <a:pt x="9692" y="10415"/>
                </a:cubicBezTo>
                <a:cubicBezTo>
                  <a:pt x="10275" y="11117"/>
                  <a:pt x="10859" y="11820"/>
                  <a:pt x="11395" y="12546"/>
                </a:cubicBezTo>
                <a:cubicBezTo>
                  <a:pt x="11549" y="12736"/>
                  <a:pt x="11692" y="12939"/>
                  <a:pt x="11859" y="13129"/>
                </a:cubicBezTo>
                <a:cubicBezTo>
                  <a:pt x="11859" y="11689"/>
                  <a:pt x="11871" y="10236"/>
                  <a:pt x="11895" y="8784"/>
                </a:cubicBezTo>
                <a:cubicBezTo>
                  <a:pt x="11680" y="8391"/>
                  <a:pt x="11526" y="7950"/>
                  <a:pt x="11276" y="7569"/>
                </a:cubicBezTo>
                <a:cubicBezTo>
                  <a:pt x="10859" y="6914"/>
                  <a:pt x="10359" y="6319"/>
                  <a:pt x="9787" y="5795"/>
                </a:cubicBezTo>
                <a:cubicBezTo>
                  <a:pt x="9511" y="5529"/>
                  <a:pt x="9774" y="5075"/>
                  <a:pt x="10095" y="5075"/>
                </a:cubicBezTo>
                <a:cubicBezTo>
                  <a:pt x="10162" y="5075"/>
                  <a:pt x="10231" y="5095"/>
                  <a:pt x="10299" y="5140"/>
                </a:cubicBezTo>
                <a:cubicBezTo>
                  <a:pt x="10930" y="5557"/>
                  <a:pt x="11490" y="6069"/>
                  <a:pt x="11942" y="6676"/>
                </a:cubicBezTo>
                <a:cubicBezTo>
                  <a:pt x="11954" y="6212"/>
                  <a:pt x="11966" y="5736"/>
                  <a:pt x="11990" y="5271"/>
                </a:cubicBezTo>
                <a:cubicBezTo>
                  <a:pt x="11990" y="4997"/>
                  <a:pt x="12198" y="4860"/>
                  <a:pt x="12407" y="4860"/>
                </a:cubicBezTo>
                <a:cubicBezTo>
                  <a:pt x="12615" y="4860"/>
                  <a:pt x="12823" y="4997"/>
                  <a:pt x="12823" y="5271"/>
                </a:cubicBezTo>
                <a:cubicBezTo>
                  <a:pt x="12859" y="5986"/>
                  <a:pt x="12907" y="6688"/>
                  <a:pt x="12942" y="7402"/>
                </a:cubicBezTo>
                <a:cubicBezTo>
                  <a:pt x="13276" y="6962"/>
                  <a:pt x="13633" y="6557"/>
                  <a:pt x="14026" y="6176"/>
                </a:cubicBezTo>
                <a:cubicBezTo>
                  <a:pt x="14102" y="6100"/>
                  <a:pt x="14191" y="6067"/>
                  <a:pt x="14277" y="6067"/>
                </a:cubicBezTo>
                <a:cubicBezTo>
                  <a:pt x="14527" y="6067"/>
                  <a:pt x="14757" y="6342"/>
                  <a:pt x="14597" y="6617"/>
                </a:cubicBezTo>
                <a:cubicBezTo>
                  <a:pt x="14335" y="7093"/>
                  <a:pt x="14038" y="7557"/>
                  <a:pt x="13704" y="7986"/>
                </a:cubicBezTo>
                <a:cubicBezTo>
                  <a:pt x="13478" y="8284"/>
                  <a:pt x="13264" y="8641"/>
                  <a:pt x="13014" y="8938"/>
                </a:cubicBezTo>
                <a:cubicBezTo>
                  <a:pt x="13073" y="10224"/>
                  <a:pt x="13121" y="11522"/>
                  <a:pt x="13157" y="12808"/>
                </a:cubicBezTo>
                <a:cubicBezTo>
                  <a:pt x="13585" y="12189"/>
                  <a:pt x="14097" y="11629"/>
                  <a:pt x="14681" y="11153"/>
                </a:cubicBezTo>
                <a:cubicBezTo>
                  <a:pt x="14774" y="11080"/>
                  <a:pt x="14882" y="11048"/>
                  <a:pt x="14986" y="11048"/>
                </a:cubicBezTo>
                <a:cubicBezTo>
                  <a:pt x="15306" y="11048"/>
                  <a:pt x="15599" y="11350"/>
                  <a:pt x="15383" y="11701"/>
                </a:cubicBezTo>
                <a:cubicBezTo>
                  <a:pt x="15086" y="12213"/>
                  <a:pt x="14716" y="12653"/>
                  <a:pt x="14371" y="13141"/>
                </a:cubicBezTo>
                <a:cubicBezTo>
                  <a:pt x="14038" y="13618"/>
                  <a:pt x="13752" y="14082"/>
                  <a:pt x="13407" y="14534"/>
                </a:cubicBezTo>
                <a:cubicBezTo>
                  <a:pt x="13359" y="14594"/>
                  <a:pt x="13288" y="14653"/>
                  <a:pt x="13216" y="14677"/>
                </a:cubicBezTo>
                <a:cubicBezTo>
                  <a:pt x="13240" y="15570"/>
                  <a:pt x="13264" y="16463"/>
                  <a:pt x="13276" y="17356"/>
                </a:cubicBezTo>
                <a:cubicBezTo>
                  <a:pt x="13407" y="17237"/>
                  <a:pt x="13526" y="17118"/>
                  <a:pt x="13645" y="16999"/>
                </a:cubicBezTo>
                <a:cubicBezTo>
                  <a:pt x="14276" y="16404"/>
                  <a:pt x="14990" y="15915"/>
                  <a:pt x="15609" y="15308"/>
                </a:cubicBezTo>
                <a:cubicBezTo>
                  <a:pt x="15697" y="15226"/>
                  <a:pt x="15792" y="15191"/>
                  <a:pt x="15881" y="15191"/>
                </a:cubicBezTo>
                <a:cubicBezTo>
                  <a:pt x="16178" y="15191"/>
                  <a:pt x="16419" y="15578"/>
                  <a:pt x="16181" y="15880"/>
                </a:cubicBezTo>
                <a:cubicBezTo>
                  <a:pt x="15633" y="16558"/>
                  <a:pt x="15216" y="17344"/>
                  <a:pt x="14657" y="18023"/>
                </a:cubicBezTo>
                <a:cubicBezTo>
                  <a:pt x="14240" y="18547"/>
                  <a:pt x="13788" y="19071"/>
                  <a:pt x="13323" y="19571"/>
                </a:cubicBezTo>
                <a:cubicBezTo>
                  <a:pt x="13347" y="21118"/>
                  <a:pt x="13383" y="22666"/>
                  <a:pt x="13407" y="24214"/>
                </a:cubicBezTo>
                <a:lnTo>
                  <a:pt x="13419" y="24631"/>
                </a:lnTo>
                <a:cubicBezTo>
                  <a:pt x="13776" y="24166"/>
                  <a:pt x="14181" y="23738"/>
                  <a:pt x="14633" y="23357"/>
                </a:cubicBezTo>
                <a:cubicBezTo>
                  <a:pt x="15096" y="22951"/>
                  <a:pt x="15782" y="22267"/>
                  <a:pt x="16451" y="22267"/>
                </a:cubicBezTo>
                <a:cubicBezTo>
                  <a:pt x="16488" y="22267"/>
                  <a:pt x="16525" y="22269"/>
                  <a:pt x="16562" y="22273"/>
                </a:cubicBezTo>
                <a:cubicBezTo>
                  <a:pt x="16729" y="22285"/>
                  <a:pt x="16836" y="22428"/>
                  <a:pt x="16800" y="22583"/>
                </a:cubicBezTo>
                <a:cubicBezTo>
                  <a:pt x="16645" y="23238"/>
                  <a:pt x="15859" y="23702"/>
                  <a:pt x="15383" y="24119"/>
                </a:cubicBezTo>
                <a:cubicBezTo>
                  <a:pt x="14776" y="24655"/>
                  <a:pt x="14193" y="25238"/>
                  <a:pt x="13562" y="25738"/>
                </a:cubicBezTo>
                <a:cubicBezTo>
                  <a:pt x="13526" y="25762"/>
                  <a:pt x="13490" y="25786"/>
                  <a:pt x="13442" y="25798"/>
                </a:cubicBezTo>
                <a:lnTo>
                  <a:pt x="13454" y="26179"/>
                </a:lnTo>
                <a:cubicBezTo>
                  <a:pt x="13669" y="26000"/>
                  <a:pt x="13907" y="25869"/>
                  <a:pt x="14157" y="25750"/>
                </a:cubicBezTo>
                <a:cubicBezTo>
                  <a:pt x="14449" y="25616"/>
                  <a:pt x="14923" y="25424"/>
                  <a:pt x="15328" y="25424"/>
                </a:cubicBezTo>
                <a:cubicBezTo>
                  <a:pt x="15500" y="25424"/>
                  <a:pt x="15660" y="25459"/>
                  <a:pt x="15788" y="25548"/>
                </a:cubicBezTo>
                <a:cubicBezTo>
                  <a:pt x="15859" y="25595"/>
                  <a:pt x="15895" y="25679"/>
                  <a:pt x="15871" y="25774"/>
                </a:cubicBezTo>
                <a:cubicBezTo>
                  <a:pt x="15717" y="26214"/>
                  <a:pt x="15121" y="26441"/>
                  <a:pt x="14740" y="26679"/>
                </a:cubicBezTo>
                <a:cubicBezTo>
                  <a:pt x="14371" y="26917"/>
                  <a:pt x="14002" y="27119"/>
                  <a:pt x="13633" y="27333"/>
                </a:cubicBezTo>
                <a:cubicBezTo>
                  <a:pt x="13609" y="27429"/>
                  <a:pt x="13562" y="27524"/>
                  <a:pt x="13490" y="27607"/>
                </a:cubicBezTo>
                <a:cubicBezTo>
                  <a:pt x="13490" y="27750"/>
                  <a:pt x="13490" y="27917"/>
                  <a:pt x="13502" y="28060"/>
                </a:cubicBezTo>
                <a:cubicBezTo>
                  <a:pt x="13793" y="28065"/>
                  <a:pt x="14084" y="28068"/>
                  <a:pt x="14375" y="28068"/>
                </a:cubicBezTo>
                <a:cubicBezTo>
                  <a:pt x="17229" y="28068"/>
                  <a:pt x="20087" y="27803"/>
                  <a:pt x="22896" y="27274"/>
                </a:cubicBezTo>
                <a:cubicBezTo>
                  <a:pt x="24230" y="27060"/>
                  <a:pt x="24634" y="25417"/>
                  <a:pt x="24099" y="24369"/>
                </a:cubicBezTo>
                <a:cubicBezTo>
                  <a:pt x="20431" y="17344"/>
                  <a:pt x="16788" y="10236"/>
                  <a:pt x="14252" y="2699"/>
                </a:cubicBezTo>
                <a:cubicBezTo>
                  <a:pt x="14204" y="2461"/>
                  <a:pt x="14121" y="2211"/>
                  <a:pt x="14014" y="1997"/>
                </a:cubicBezTo>
                <a:cubicBezTo>
                  <a:pt x="13990" y="1926"/>
                  <a:pt x="13966" y="1866"/>
                  <a:pt x="13943" y="1807"/>
                </a:cubicBezTo>
                <a:cubicBezTo>
                  <a:pt x="13695" y="927"/>
                  <a:pt x="12902" y="336"/>
                  <a:pt x="12011" y="336"/>
                </a:cubicBezTo>
                <a:cubicBezTo>
                  <a:pt x="11960" y="336"/>
                  <a:pt x="11910" y="338"/>
                  <a:pt x="11859" y="342"/>
                </a:cubicBezTo>
                <a:cubicBezTo>
                  <a:pt x="11540" y="114"/>
                  <a:pt x="11167" y="0"/>
                  <a:pt x="10794" y="0"/>
                </a:cubicBezTo>
                <a:close/>
              </a:path>
            </a:pathLst>
          </a:custGeom>
          <a:solidFill>
            <a:srgbClr val="D8843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8" name="Google Shape;7128;p37"/>
          <p:cNvSpPr/>
          <p:nvPr/>
        </p:nvSpPr>
        <p:spPr>
          <a:xfrm>
            <a:off x="8722615" y="1030820"/>
            <a:ext cx="309389" cy="1323730"/>
          </a:xfrm>
          <a:custGeom>
            <a:rect b="b" l="l" r="r" t="t"/>
            <a:pathLst>
              <a:path extrusionOk="0" h="38802" w="9069">
                <a:moveTo>
                  <a:pt x="4640" y="0"/>
                </a:moveTo>
                <a:cubicBezTo>
                  <a:pt x="4431" y="0"/>
                  <a:pt x="4223" y="140"/>
                  <a:pt x="4223" y="420"/>
                </a:cubicBezTo>
                <a:cubicBezTo>
                  <a:pt x="4199" y="884"/>
                  <a:pt x="4187" y="1349"/>
                  <a:pt x="4175" y="1813"/>
                </a:cubicBezTo>
                <a:cubicBezTo>
                  <a:pt x="3723" y="1206"/>
                  <a:pt x="3163" y="694"/>
                  <a:pt x="2532" y="277"/>
                </a:cubicBezTo>
                <a:cubicBezTo>
                  <a:pt x="2464" y="232"/>
                  <a:pt x="2395" y="212"/>
                  <a:pt x="2328" y="212"/>
                </a:cubicBezTo>
                <a:cubicBezTo>
                  <a:pt x="2007" y="212"/>
                  <a:pt x="1746" y="666"/>
                  <a:pt x="2032" y="932"/>
                </a:cubicBezTo>
                <a:cubicBezTo>
                  <a:pt x="2592" y="1456"/>
                  <a:pt x="3092" y="2051"/>
                  <a:pt x="3520" y="2706"/>
                </a:cubicBezTo>
                <a:cubicBezTo>
                  <a:pt x="3758" y="3087"/>
                  <a:pt x="3925" y="3527"/>
                  <a:pt x="4139" y="3920"/>
                </a:cubicBezTo>
                <a:cubicBezTo>
                  <a:pt x="4104" y="5373"/>
                  <a:pt x="4092" y="6814"/>
                  <a:pt x="4092" y="8266"/>
                </a:cubicBezTo>
                <a:cubicBezTo>
                  <a:pt x="3937" y="8076"/>
                  <a:pt x="3782" y="7873"/>
                  <a:pt x="3639" y="7683"/>
                </a:cubicBezTo>
                <a:cubicBezTo>
                  <a:pt x="3092" y="6956"/>
                  <a:pt x="2508" y="6254"/>
                  <a:pt x="1937" y="5552"/>
                </a:cubicBezTo>
                <a:cubicBezTo>
                  <a:pt x="1868" y="5470"/>
                  <a:pt x="1782" y="5436"/>
                  <a:pt x="1697" y="5436"/>
                </a:cubicBezTo>
                <a:cubicBezTo>
                  <a:pt x="1446" y="5436"/>
                  <a:pt x="1196" y="5734"/>
                  <a:pt x="1365" y="5992"/>
                </a:cubicBezTo>
                <a:cubicBezTo>
                  <a:pt x="1853" y="6778"/>
                  <a:pt x="2342" y="7564"/>
                  <a:pt x="2877" y="8326"/>
                </a:cubicBezTo>
                <a:cubicBezTo>
                  <a:pt x="3258" y="8873"/>
                  <a:pt x="3616" y="9528"/>
                  <a:pt x="4092" y="10052"/>
                </a:cubicBezTo>
                <a:cubicBezTo>
                  <a:pt x="4092" y="11064"/>
                  <a:pt x="4092" y="12076"/>
                  <a:pt x="4116" y="13088"/>
                </a:cubicBezTo>
                <a:cubicBezTo>
                  <a:pt x="3675" y="12767"/>
                  <a:pt x="3223" y="12481"/>
                  <a:pt x="2818" y="12148"/>
                </a:cubicBezTo>
                <a:cubicBezTo>
                  <a:pt x="2175" y="11612"/>
                  <a:pt x="1592" y="10981"/>
                  <a:pt x="877" y="10528"/>
                </a:cubicBezTo>
                <a:cubicBezTo>
                  <a:pt x="801" y="10482"/>
                  <a:pt x="725" y="10461"/>
                  <a:pt x="651" y="10461"/>
                </a:cubicBezTo>
                <a:cubicBezTo>
                  <a:pt x="331" y="10461"/>
                  <a:pt x="72" y="10850"/>
                  <a:pt x="246" y="11159"/>
                </a:cubicBezTo>
                <a:cubicBezTo>
                  <a:pt x="699" y="11969"/>
                  <a:pt x="1425" y="12612"/>
                  <a:pt x="2115" y="13219"/>
                </a:cubicBezTo>
                <a:cubicBezTo>
                  <a:pt x="2675" y="13707"/>
                  <a:pt x="3270" y="14267"/>
                  <a:pt x="3937" y="14624"/>
                </a:cubicBezTo>
                <a:cubicBezTo>
                  <a:pt x="3949" y="14791"/>
                  <a:pt x="4020" y="14957"/>
                  <a:pt x="4139" y="15088"/>
                </a:cubicBezTo>
                <a:cubicBezTo>
                  <a:pt x="4151" y="16279"/>
                  <a:pt x="4175" y="17458"/>
                  <a:pt x="4187" y="18648"/>
                </a:cubicBezTo>
                <a:cubicBezTo>
                  <a:pt x="3961" y="18529"/>
                  <a:pt x="3735" y="18410"/>
                  <a:pt x="3556" y="18291"/>
                </a:cubicBezTo>
                <a:cubicBezTo>
                  <a:pt x="2651" y="17720"/>
                  <a:pt x="1806" y="17077"/>
                  <a:pt x="1020" y="16374"/>
                </a:cubicBezTo>
                <a:cubicBezTo>
                  <a:pt x="915" y="16277"/>
                  <a:pt x="800" y="16236"/>
                  <a:pt x="690" y="16236"/>
                </a:cubicBezTo>
                <a:cubicBezTo>
                  <a:pt x="315" y="16236"/>
                  <a:pt x="1" y="16712"/>
                  <a:pt x="341" y="17053"/>
                </a:cubicBezTo>
                <a:cubicBezTo>
                  <a:pt x="1068" y="17815"/>
                  <a:pt x="1865" y="18506"/>
                  <a:pt x="2723" y="19137"/>
                </a:cubicBezTo>
                <a:cubicBezTo>
                  <a:pt x="3104" y="19422"/>
                  <a:pt x="3663" y="19899"/>
                  <a:pt x="4223" y="20125"/>
                </a:cubicBezTo>
                <a:lnTo>
                  <a:pt x="4235" y="21053"/>
                </a:lnTo>
                <a:cubicBezTo>
                  <a:pt x="3235" y="20577"/>
                  <a:pt x="2151" y="20208"/>
                  <a:pt x="1163" y="19803"/>
                </a:cubicBezTo>
                <a:cubicBezTo>
                  <a:pt x="1114" y="19784"/>
                  <a:pt x="1067" y="19775"/>
                  <a:pt x="1023" y="19775"/>
                </a:cubicBezTo>
                <a:cubicBezTo>
                  <a:pt x="670" y="19775"/>
                  <a:pt x="493" y="20354"/>
                  <a:pt x="853" y="20565"/>
                </a:cubicBezTo>
                <a:cubicBezTo>
                  <a:pt x="1949" y="21208"/>
                  <a:pt x="3080" y="21958"/>
                  <a:pt x="4270" y="22482"/>
                </a:cubicBezTo>
                <a:cubicBezTo>
                  <a:pt x="4270" y="22708"/>
                  <a:pt x="4270" y="22935"/>
                  <a:pt x="4282" y="23161"/>
                </a:cubicBezTo>
                <a:cubicBezTo>
                  <a:pt x="4318" y="25137"/>
                  <a:pt x="4354" y="27126"/>
                  <a:pt x="4389" y="29114"/>
                </a:cubicBezTo>
                <a:cubicBezTo>
                  <a:pt x="4425" y="30709"/>
                  <a:pt x="4509" y="32293"/>
                  <a:pt x="4568" y="33888"/>
                </a:cubicBezTo>
                <a:cubicBezTo>
                  <a:pt x="4640" y="35400"/>
                  <a:pt x="4616" y="36936"/>
                  <a:pt x="4854" y="38437"/>
                </a:cubicBezTo>
                <a:cubicBezTo>
                  <a:pt x="4899" y="38693"/>
                  <a:pt x="5075" y="38801"/>
                  <a:pt x="5265" y="38801"/>
                </a:cubicBezTo>
                <a:cubicBezTo>
                  <a:pt x="5526" y="38801"/>
                  <a:pt x="5815" y="38601"/>
                  <a:pt x="5842" y="38306"/>
                </a:cubicBezTo>
                <a:cubicBezTo>
                  <a:pt x="6021" y="36734"/>
                  <a:pt x="5913" y="35103"/>
                  <a:pt x="5902" y="33519"/>
                </a:cubicBezTo>
                <a:cubicBezTo>
                  <a:pt x="5890" y="31936"/>
                  <a:pt x="5902" y="30340"/>
                  <a:pt x="5854" y="28745"/>
                </a:cubicBezTo>
                <a:cubicBezTo>
                  <a:pt x="5818" y="26899"/>
                  <a:pt x="5783" y="25054"/>
                  <a:pt x="5747" y="23220"/>
                </a:cubicBezTo>
                <a:cubicBezTo>
                  <a:pt x="5747" y="23066"/>
                  <a:pt x="5747" y="22911"/>
                  <a:pt x="5735" y="22756"/>
                </a:cubicBezTo>
                <a:cubicBezTo>
                  <a:pt x="5806" y="22673"/>
                  <a:pt x="5854" y="22577"/>
                  <a:pt x="5866" y="22470"/>
                </a:cubicBezTo>
                <a:cubicBezTo>
                  <a:pt x="6247" y="22256"/>
                  <a:pt x="6616" y="22042"/>
                  <a:pt x="6973" y="21815"/>
                </a:cubicBezTo>
                <a:cubicBezTo>
                  <a:pt x="7342" y="21589"/>
                  <a:pt x="7949" y="21351"/>
                  <a:pt x="8104" y="20911"/>
                </a:cubicBezTo>
                <a:cubicBezTo>
                  <a:pt x="8128" y="20827"/>
                  <a:pt x="8092" y="20732"/>
                  <a:pt x="8021" y="20684"/>
                </a:cubicBezTo>
                <a:cubicBezTo>
                  <a:pt x="7895" y="20597"/>
                  <a:pt x="7740" y="20563"/>
                  <a:pt x="7572" y="20563"/>
                </a:cubicBezTo>
                <a:cubicBezTo>
                  <a:pt x="7168" y="20563"/>
                  <a:pt x="6693" y="20761"/>
                  <a:pt x="6390" y="20887"/>
                </a:cubicBezTo>
                <a:cubicBezTo>
                  <a:pt x="6140" y="21006"/>
                  <a:pt x="5902" y="21149"/>
                  <a:pt x="5687" y="21315"/>
                </a:cubicBezTo>
                <a:lnTo>
                  <a:pt x="5675" y="20946"/>
                </a:lnTo>
                <a:cubicBezTo>
                  <a:pt x="5723" y="20922"/>
                  <a:pt x="5759" y="20911"/>
                  <a:pt x="5794" y="20875"/>
                </a:cubicBezTo>
                <a:cubicBezTo>
                  <a:pt x="6437" y="20375"/>
                  <a:pt x="7009" y="19791"/>
                  <a:pt x="7616" y="19256"/>
                </a:cubicBezTo>
                <a:cubicBezTo>
                  <a:pt x="8092" y="18839"/>
                  <a:pt x="8890" y="18375"/>
                  <a:pt x="9033" y="17720"/>
                </a:cubicBezTo>
                <a:cubicBezTo>
                  <a:pt x="9069" y="17565"/>
                  <a:pt x="8961" y="17422"/>
                  <a:pt x="8795" y="17410"/>
                </a:cubicBezTo>
                <a:cubicBezTo>
                  <a:pt x="8758" y="17406"/>
                  <a:pt x="8721" y="17404"/>
                  <a:pt x="8684" y="17404"/>
                </a:cubicBezTo>
                <a:cubicBezTo>
                  <a:pt x="8015" y="17404"/>
                  <a:pt x="7328" y="18088"/>
                  <a:pt x="6866" y="18494"/>
                </a:cubicBezTo>
                <a:cubicBezTo>
                  <a:pt x="6414" y="18887"/>
                  <a:pt x="6009" y="19315"/>
                  <a:pt x="5652" y="19779"/>
                </a:cubicBezTo>
                <a:lnTo>
                  <a:pt x="5640" y="19351"/>
                </a:lnTo>
                <a:cubicBezTo>
                  <a:pt x="5616" y="17803"/>
                  <a:pt x="5580" y="16255"/>
                  <a:pt x="5556" y="14707"/>
                </a:cubicBezTo>
                <a:cubicBezTo>
                  <a:pt x="6021" y="14207"/>
                  <a:pt x="6461" y="13683"/>
                  <a:pt x="6902" y="13160"/>
                </a:cubicBezTo>
                <a:cubicBezTo>
                  <a:pt x="7449" y="12481"/>
                  <a:pt x="7866" y="11707"/>
                  <a:pt x="8414" y="11017"/>
                </a:cubicBezTo>
                <a:cubicBezTo>
                  <a:pt x="8650" y="10716"/>
                  <a:pt x="8414" y="10333"/>
                  <a:pt x="8120" y="10333"/>
                </a:cubicBezTo>
                <a:cubicBezTo>
                  <a:pt x="8029" y="10333"/>
                  <a:pt x="7932" y="10370"/>
                  <a:pt x="7842" y="10457"/>
                </a:cubicBezTo>
                <a:cubicBezTo>
                  <a:pt x="7223" y="11052"/>
                  <a:pt x="6509" y="11552"/>
                  <a:pt x="5878" y="12148"/>
                </a:cubicBezTo>
                <a:cubicBezTo>
                  <a:pt x="5759" y="12255"/>
                  <a:pt x="5640" y="12374"/>
                  <a:pt x="5521" y="12505"/>
                </a:cubicBezTo>
                <a:cubicBezTo>
                  <a:pt x="5497" y="11612"/>
                  <a:pt x="5473" y="10719"/>
                  <a:pt x="5449" y="9826"/>
                </a:cubicBezTo>
                <a:cubicBezTo>
                  <a:pt x="5521" y="9790"/>
                  <a:pt x="5592" y="9731"/>
                  <a:pt x="5640" y="9671"/>
                </a:cubicBezTo>
                <a:cubicBezTo>
                  <a:pt x="5985" y="9231"/>
                  <a:pt x="6283" y="8742"/>
                  <a:pt x="6604" y="8278"/>
                </a:cubicBezTo>
                <a:cubicBezTo>
                  <a:pt x="6937" y="7814"/>
                  <a:pt x="7318" y="7349"/>
                  <a:pt x="7616" y="6849"/>
                </a:cubicBezTo>
                <a:cubicBezTo>
                  <a:pt x="7830" y="6493"/>
                  <a:pt x="7543" y="6190"/>
                  <a:pt x="7226" y="6190"/>
                </a:cubicBezTo>
                <a:cubicBezTo>
                  <a:pt x="7119" y="6190"/>
                  <a:pt x="7009" y="6224"/>
                  <a:pt x="6914" y="6302"/>
                </a:cubicBezTo>
                <a:cubicBezTo>
                  <a:pt x="6330" y="6766"/>
                  <a:pt x="5818" y="7326"/>
                  <a:pt x="5402" y="7945"/>
                </a:cubicBezTo>
                <a:cubicBezTo>
                  <a:pt x="5354" y="6659"/>
                  <a:pt x="5306" y="5361"/>
                  <a:pt x="5247" y="4075"/>
                </a:cubicBezTo>
                <a:cubicBezTo>
                  <a:pt x="5509" y="3778"/>
                  <a:pt x="5711" y="3420"/>
                  <a:pt x="5937" y="3123"/>
                </a:cubicBezTo>
                <a:cubicBezTo>
                  <a:pt x="6271" y="2694"/>
                  <a:pt x="6568" y="2242"/>
                  <a:pt x="6830" y="1753"/>
                </a:cubicBezTo>
                <a:cubicBezTo>
                  <a:pt x="6990" y="1479"/>
                  <a:pt x="6760" y="1204"/>
                  <a:pt x="6510" y="1204"/>
                </a:cubicBezTo>
                <a:cubicBezTo>
                  <a:pt x="6424" y="1204"/>
                  <a:pt x="6335" y="1237"/>
                  <a:pt x="6259" y="1313"/>
                </a:cubicBezTo>
                <a:cubicBezTo>
                  <a:pt x="5866" y="1694"/>
                  <a:pt x="5509" y="2099"/>
                  <a:pt x="5175" y="2539"/>
                </a:cubicBezTo>
                <a:cubicBezTo>
                  <a:pt x="5140" y="1825"/>
                  <a:pt x="5092" y="1122"/>
                  <a:pt x="5056" y="420"/>
                </a:cubicBezTo>
                <a:cubicBezTo>
                  <a:pt x="5056" y="140"/>
                  <a:pt x="4848" y="0"/>
                  <a:pt x="4640" y="0"/>
                </a:cubicBezTo>
                <a:close/>
              </a:path>
            </a:pathLst>
          </a:custGeom>
          <a:solidFill>
            <a:srgbClr val="7F5F1F"/>
          </a:solidFill>
          <a:ln cap="flat" cmpd="sng" w="9525">
            <a:solidFill>
              <a:srgbClr val="7F5F1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9" name="Google Shape;7129;p37"/>
          <p:cNvSpPr/>
          <p:nvPr/>
        </p:nvSpPr>
        <p:spPr>
          <a:xfrm>
            <a:off x="8739945" y="559760"/>
            <a:ext cx="61339" cy="58507"/>
          </a:xfrm>
          <a:custGeom>
            <a:rect b="b" l="l" r="r" t="t"/>
            <a:pathLst>
              <a:path extrusionOk="0" h="1715" w="1798">
                <a:moveTo>
                  <a:pt x="976" y="0"/>
                </a:moveTo>
                <a:lnTo>
                  <a:pt x="774" y="24"/>
                </a:lnTo>
                <a:cubicBezTo>
                  <a:pt x="643" y="60"/>
                  <a:pt x="524" y="131"/>
                  <a:pt x="429" y="226"/>
                </a:cubicBezTo>
                <a:lnTo>
                  <a:pt x="262" y="369"/>
                </a:lnTo>
                <a:cubicBezTo>
                  <a:pt x="179" y="441"/>
                  <a:pt x="131" y="524"/>
                  <a:pt x="95" y="619"/>
                </a:cubicBezTo>
                <a:cubicBezTo>
                  <a:pt x="0" y="810"/>
                  <a:pt x="0" y="1036"/>
                  <a:pt x="95" y="1226"/>
                </a:cubicBezTo>
                <a:cubicBezTo>
                  <a:pt x="131" y="1322"/>
                  <a:pt x="179" y="1417"/>
                  <a:pt x="262" y="1488"/>
                </a:cubicBezTo>
                <a:lnTo>
                  <a:pt x="417" y="1607"/>
                </a:lnTo>
                <a:cubicBezTo>
                  <a:pt x="536" y="1679"/>
                  <a:pt x="679" y="1715"/>
                  <a:pt x="810" y="1715"/>
                </a:cubicBezTo>
                <a:lnTo>
                  <a:pt x="1024" y="1691"/>
                </a:lnTo>
                <a:cubicBezTo>
                  <a:pt x="1155" y="1643"/>
                  <a:pt x="1274" y="1584"/>
                  <a:pt x="1369" y="1488"/>
                </a:cubicBezTo>
                <a:lnTo>
                  <a:pt x="1357" y="1488"/>
                </a:lnTo>
                <a:cubicBezTo>
                  <a:pt x="1405" y="1429"/>
                  <a:pt x="1453" y="1369"/>
                  <a:pt x="1512" y="1310"/>
                </a:cubicBezTo>
                <a:cubicBezTo>
                  <a:pt x="1726" y="1095"/>
                  <a:pt x="1798" y="762"/>
                  <a:pt x="1667" y="476"/>
                </a:cubicBezTo>
                <a:cubicBezTo>
                  <a:pt x="1631" y="381"/>
                  <a:pt x="1584" y="298"/>
                  <a:pt x="1512" y="226"/>
                </a:cubicBezTo>
                <a:lnTo>
                  <a:pt x="1357" y="107"/>
                </a:lnTo>
                <a:cubicBezTo>
                  <a:pt x="1238" y="36"/>
                  <a:pt x="1107" y="0"/>
                  <a:pt x="976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0" name="Google Shape;7130;p37"/>
          <p:cNvSpPr/>
          <p:nvPr/>
        </p:nvSpPr>
        <p:spPr>
          <a:xfrm>
            <a:off x="9212711" y="8155"/>
            <a:ext cx="58541" cy="58098"/>
          </a:xfrm>
          <a:custGeom>
            <a:rect b="b" l="l" r="r" t="t"/>
            <a:pathLst>
              <a:path extrusionOk="0" h="1703" w="1716">
                <a:moveTo>
                  <a:pt x="953" y="0"/>
                </a:moveTo>
                <a:lnTo>
                  <a:pt x="751" y="24"/>
                </a:lnTo>
                <a:cubicBezTo>
                  <a:pt x="620" y="60"/>
                  <a:pt x="501" y="131"/>
                  <a:pt x="418" y="227"/>
                </a:cubicBezTo>
                <a:lnTo>
                  <a:pt x="239" y="369"/>
                </a:lnTo>
                <a:cubicBezTo>
                  <a:pt x="168" y="441"/>
                  <a:pt x="108" y="524"/>
                  <a:pt x="84" y="619"/>
                </a:cubicBezTo>
                <a:cubicBezTo>
                  <a:pt x="25" y="715"/>
                  <a:pt x="1" y="810"/>
                  <a:pt x="13" y="917"/>
                </a:cubicBezTo>
                <a:cubicBezTo>
                  <a:pt x="1" y="1024"/>
                  <a:pt x="25" y="1120"/>
                  <a:pt x="84" y="1215"/>
                </a:cubicBezTo>
                <a:cubicBezTo>
                  <a:pt x="108" y="1310"/>
                  <a:pt x="168" y="1405"/>
                  <a:pt x="239" y="1477"/>
                </a:cubicBezTo>
                <a:lnTo>
                  <a:pt x="406" y="1596"/>
                </a:lnTo>
                <a:cubicBezTo>
                  <a:pt x="525" y="1667"/>
                  <a:pt x="656" y="1703"/>
                  <a:pt x="799" y="1703"/>
                </a:cubicBezTo>
                <a:lnTo>
                  <a:pt x="1013" y="1679"/>
                </a:lnTo>
                <a:cubicBezTo>
                  <a:pt x="1139" y="1633"/>
                  <a:pt x="1254" y="1576"/>
                  <a:pt x="1347" y="1487"/>
                </a:cubicBezTo>
                <a:lnTo>
                  <a:pt x="1347" y="1487"/>
                </a:lnTo>
                <a:lnTo>
                  <a:pt x="1346" y="1489"/>
                </a:lnTo>
                <a:lnTo>
                  <a:pt x="1358" y="1477"/>
                </a:lnTo>
                <a:lnTo>
                  <a:pt x="1358" y="1477"/>
                </a:lnTo>
                <a:cubicBezTo>
                  <a:pt x="1355" y="1480"/>
                  <a:pt x="1351" y="1484"/>
                  <a:pt x="1347" y="1487"/>
                </a:cubicBezTo>
                <a:lnTo>
                  <a:pt x="1347" y="1487"/>
                </a:lnTo>
                <a:lnTo>
                  <a:pt x="1489" y="1310"/>
                </a:lnTo>
                <a:cubicBezTo>
                  <a:pt x="1561" y="1251"/>
                  <a:pt x="1620" y="1167"/>
                  <a:pt x="1644" y="1072"/>
                </a:cubicBezTo>
                <a:cubicBezTo>
                  <a:pt x="1692" y="977"/>
                  <a:pt x="1715" y="870"/>
                  <a:pt x="1715" y="774"/>
                </a:cubicBezTo>
                <a:cubicBezTo>
                  <a:pt x="1715" y="667"/>
                  <a:pt x="1692" y="560"/>
                  <a:pt x="1644" y="477"/>
                </a:cubicBezTo>
                <a:cubicBezTo>
                  <a:pt x="1620" y="381"/>
                  <a:pt x="1561" y="286"/>
                  <a:pt x="1489" y="227"/>
                </a:cubicBezTo>
                <a:lnTo>
                  <a:pt x="1346" y="108"/>
                </a:lnTo>
                <a:cubicBezTo>
                  <a:pt x="1227" y="36"/>
                  <a:pt x="1096" y="0"/>
                  <a:pt x="95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1" name="Google Shape;7131;p37"/>
          <p:cNvSpPr/>
          <p:nvPr/>
        </p:nvSpPr>
        <p:spPr>
          <a:xfrm>
            <a:off x="8252510" y="1638170"/>
            <a:ext cx="59326" cy="58507"/>
          </a:xfrm>
          <a:custGeom>
            <a:rect b="b" l="l" r="r" t="t"/>
            <a:pathLst>
              <a:path extrusionOk="0" h="1715" w="1739">
                <a:moveTo>
                  <a:pt x="965" y="0"/>
                </a:moveTo>
                <a:lnTo>
                  <a:pt x="763" y="24"/>
                </a:lnTo>
                <a:cubicBezTo>
                  <a:pt x="632" y="60"/>
                  <a:pt x="513" y="131"/>
                  <a:pt x="429" y="226"/>
                </a:cubicBezTo>
                <a:lnTo>
                  <a:pt x="251" y="369"/>
                </a:lnTo>
                <a:cubicBezTo>
                  <a:pt x="179" y="441"/>
                  <a:pt x="120" y="524"/>
                  <a:pt x="84" y="619"/>
                </a:cubicBezTo>
                <a:cubicBezTo>
                  <a:pt x="1" y="810"/>
                  <a:pt x="1" y="1036"/>
                  <a:pt x="84" y="1226"/>
                </a:cubicBezTo>
                <a:cubicBezTo>
                  <a:pt x="120" y="1322"/>
                  <a:pt x="179" y="1417"/>
                  <a:pt x="251" y="1476"/>
                </a:cubicBezTo>
                <a:lnTo>
                  <a:pt x="405" y="1607"/>
                </a:lnTo>
                <a:cubicBezTo>
                  <a:pt x="524" y="1679"/>
                  <a:pt x="667" y="1715"/>
                  <a:pt x="810" y="1715"/>
                </a:cubicBezTo>
                <a:lnTo>
                  <a:pt x="1013" y="1679"/>
                </a:lnTo>
                <a:cubicBezTo>
                  <a:pt x="1139" y="1644"/>
                  <a:pt x="1255" y="1587"/>
                  <a:pt x="1359" y="1487"/>
                </a:cubicBezTo>
                <a:lnTo>
                  <a:pt x="1359" y="1487"/>
                </a:lnTo>
                <a:lnTo>
                  <a:pt x="1358" y="1488"/>
                </a:lnTo>
                <a:lnTo>
                  <a:pt x="1370" y="1477"/>
                </a:lnTo>
                <a:lnTo>
                  <a:pt x="1370" y="1477"/>
                </a:lnTo>
                <a:cubicBezTo>
                  <a:pt x="1366" y="1480"/>
                  <a:pt x="1363" y="1483"/>
                  <a:pt x="1359" y="1487"/>
                </a:cubicBezTo>
                <a:lnTo>
                  <a:pt x="1359" y="1487"/>
                </a:lnTo>
                <a:lnTo>
                  <a:pt x="1513" y="1310"/>
                </a:lnTo>
                <a:cubicBezTo>
                  <a:pt x="1644" y="1167"/>
                  <a:pt x="1727" y="976"/>
                  <a:pt x="1727" y="774"/>
                </a:cubicBezTo>
                <a:cubicBezTo>
                  <a:pt x="1739" y="667"/>
                  <a:pt x="1715" y="560"/>
                  <a:pt x="1667" y="476"/>
                </a:cubicBezTo>
                <a:cubicBezTo>
                  <a:pt x="1632" y="381"/>
                  <a:pt x="1584" y="298"/>
                  <a:pt x="1513" y="226"/>
                </a:cubicBezTo>
                <a:lnTo>
                  <a:pt x="1346" y="107"/>
                </a:lnTo>
                <a:cubicBezTo>
                  <a:pt x="1239" y="36"/>
                  <a:pt x="1096" y="0"/>
                  <a:pt x="96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2" name="Google Shape;7132;p37"/>
          <p:cNvSpPr/>
          <p:nvPr/>
        </p:nvSpPr>
        <p:spPr>
          <a:xfrm>
            <a:off x="8663971" y="1881853"/>
            <a:ext cx="58917" cy="58541"/>
          </a:xfrm>
          <a:custGeom>
            <a:rect b="b" l="l" r="r" t="t"/>
            <a:pathLst>
              <a:path extrusionOk="0" h="1716" w="1727">
                <a:moveTo>
                  <a:pt x="965" y="1"/>
                </a:moveTo>
                <a:lnTo>
                  <a:pt x="763" y="25"/>
                </a:lnTo>
                <a:cubicBezTo>
                  <a:pt x="632" y="60"/>
                  <a:pt x="513" y="132"/>
                  <a:pt x="429" y="227"/>
                </a:cubicBezTo>
                <a:lnTo>
                  <a:pt x="251" y="370"/>
                </a:lnTo>
                <a:cubicBezTo>
                  <a:pt x="179" y="441"/>
                  <a:pt x="120" y="525"/>
                  <a:pt x="96" y="620"/>
                </a:cubicBezTo>
                <a:cubicBezTo>
                  <a:pt x="1" y="822"/>
                  <a:pt x="1" y="1037"/>
                  <a:pt x="96" y="1239"/>
                </a:cubicBezTo>
                <a:cubicBezTo>
                  <a:pt x="120" y="1334"/>
                  <a:pt x="179" y="1418"/>
                  <a:pt x="251" y="1489"/>
                </a:cubicBezTo>
                <a:lnTo>
                  <a:pt x="417" y="1608"/>
                </a:lnTo>
                <a:cubicBezTo>
                  <a:pt x="536" y="1680"/>
                  <a:pt x="667" y="1715"/>
                  <a:pt x="810" y="1715"/>
                </a:cubicBezTo>
                <a:lnTo>
                  <a:pt x="1025" y="1691"/>
                </a:lnTo>
                <a:cubicBezTo>
                  <a:pt x="1155" y="1656"/>
                  <a:pt x="1275" y="1584"/>
                  <a:pt x="1370" y="1489"/>
                </a:cubicBezTo>
                <a:lnTo>
                  <a:pt x="1358" y="1489"/>
                </a:lnTo>
                <a:cubicBezTo>
                  <a:pt x="1406" y="1430"/>
                  <a:pt x="1453" y="1370"/>
                  <a:pt x="1501" y="1310"/>
                </a:cubicBezTo>
                <a:cubicBezTo>
                  <a:pt x="1572" y="1251"/>
                  <a:pt x="1632" y="1156"/>
                  <a:pt x="1656" y="1060"/>
                </a:cubicBezTo>
                <a:cubicBezTo>
                  <a:pt x="1703" y="977"/>
                  <a:pt x="1727" y="870"/>
                  <a:pt x="1727" y="763"/>
                </a:cubicBezTo>
                <a:cubicBezTo>
                  <a:pt x="1727" y="668"/>
                  <a:pt x="1703" y="560"/>
                  <a:pt x="1656" y="465"/>
                </a:cubicBezTo>
                <a:cubicBezTo>
                  <a:pt x="1632" y="382"/>
                  <a:pt x="1572" y="287"/>
                  <a:pt x="1501" y="227"/>
                </a:cubicBezTo>
                <a:lnTo>
                  <a:pt x="1358" y="108"/>
                </a:lnTo>
                <a:cubicBezTo>
                  <a:pt x="1239" y="37"/>
                  <a:pt x="1108" y="1"/>
                  <a:pt x="96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3" name="Google Shape;7133;p37"/>
          <p:cNvSpPr/>
          <p:nvPr/>
        </p:nvSpPr>
        <p:spPr>
          <a:xfrm>
            <a:off x="9166417" y="2125571"/>
            <a:ext cx="59326" cy="58541"/>
          </a:xfrm>
          <a:custGeom>
            <a:rect b="b" l="l" r="r" t="t"/>
            <a:pathLst>
              <a:path extrusionOk="0" h="1716" w="1739">
                <a:moveTo>
                  <a:pt x="977" y="1"/>
                </a:moveTo>
                <a:lnTo>
                  <a:pt x="775" y="36"/>
                </a:lnTo>
                <a:cubicBezTo>
                  <a:pt x="644" y="72"/>
                  <a:pt x="524" y="131"/>
                  <a:pt x="429" y="227"/>
                </a:cubicBezTo>
                <a:lnTo>
                  <a:pt x="263" y="370"/>
                </a:lnTo>
                <a:cubicBezTo>
                  <a:pt x="179" y="441"/>
                  <a:pt x="132" y="524"/>
                  <a:pt x="96" y="620"/>
                </a:cubicBezTo>
                <a:cubicBezTo>
                  <a:pt x="1" y="822"/>
                  <a:pt x="1" y="1036"/>
                  <a:pt x="96" y="1227"/>
                </a:cubicBezTo>
                <a:cubicBezTo>
                  <a:pt x="132" y="1334"/>
                  <a:pt x="179" y="1417"/>
                  <a:pt x="263" y="1489"/>
                </a:cubicBezTo>
                <a:lnTo>
                  <a:pt x="417" y="1608"/>
                </a:lnTo>
                <a:cubicBezTo>
                  <a:pt x="536" y="1679"/>
                  <a:pt x="679" y="1715"/>
                  <a:pt x="810" y="1715"/>
                </a:cubicBezTo>
                <a:lnTo>
                  <a:pt x="1025" y="1691"/>
                </a:lnTo>
                <a:cubicBezTo>
                  <a:pt x="1156" y="1655"/>
                  <a:pt x="1275" y="1584"/>
                  <a:pt x="1370" y="1489"/>
                </a:cubicBezTo>
                <a:lnTo>
                  <a:pt x="1358" y="1489"/>
                </a:lnTo>
                <a:lnTo>
                  <a:pt x="1513" y="1310"/>
                </a:lnTo>
                <a:cubicBezTo>
                  <a:pt x="1584" y="1251"/>
                  <a:pt x="1632" y="1167"/>
                  <a:pt x="1667" y="1072"/>
                </a:cubicBezTo>
                <a:cubicBezTo>
                  <a:pt x="1715" y="977"/>
                  <a:pt x="1739" y="870"/>
                  <a:pt x="1727" y="774"/>
                </a:cubicBezTo>
                <a:cubicBezTo>
                  <a:pt x="1727" y="572"/>
                  <a:pt x="1644" y="382"/>
                  <a:pt x="1513" y="227"/>
                </a:cubicBezTo>
                <a:lnTo>
                  <a:pt x="1358" y="108"/>
                </a:lnTo>
                <a:cubicBezTo>
                  <a:pt x="1239" y="36"/>
                  <a:pt x="1108" y="1"/>
                  <a:pt x="977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4" name="Google Shape;7134;p37"/>
          <p:cNvSpPr/>
          <p:nvPr/>
        </p:nvSpPr>
        <p:spPr>
          <a:xfrm>
            <a:off x="8715553" y="2543138"/>
            <a:ext cx="58132" cy="58917"/>
          </a:xfrm>
          <a:custGeom>
            <a:rect b="b" l="l" r="r" t="t"/>
            <a:pathLst>
              <a:path extrusionOk="0" h="1727" w="1704">
                <a:moveTo>
                  <a:pt x="941" y="0"/>
                </a:moveTo>
                <a:lnTo>
                  <a:pt x="739" y="36"/>
                </a:lnTo>
                <a:cubicBezTo>
                  <a:pt x="608" y="60"/>
                  <a:pt x="489" y="131"/>
                  <a:pt x="405" y="226"/>
                </a:cubicBezTo>
                <a:lnTo>
                  <a:pt x="227" y="381"/>
                </a:lnTo>
                <a:cubicBezTo>
                  <a:pt x="84" y="524"/>
                  <a:pt x="1" y="726"/>
                  <a:pt x="1" y="929"/>
                </a:cubicBezTo>
                <a:cubicBezTo>
                  <a:pt x="1" y="1143"/>
                  <a:pt x="84" y="1334"/>
                  <a:pt x="227" y="1488"/>
                </a:cubicBezTo>
                <a:lnTo>
                  <a:pt x="394" y="1619"/>
                </a:lnTo>
                <a:cubicBezTo>
                  <a:pt x="513" y="1679"/>
                  <a:pt x="644" y="1727"/>
                  <a:pt x="786" y="1727"/>
                </a:cubicBezTo>
                <a:lnTo>
                  <a:pt x="989" y="1691"/>
                </a:lnTo>
                <a:cubicBezTo>
                  <a:pt x="1120" y="1655"/>
                  <a:pt x="1239" y="1584"/>
                  <a:pt x="1334" y="1488"/>
                </a:cubicBezTo>
                <a:lnTo>
                  <a:pt x="1477" y="1322"/>
                </a:lnTo>
                <a:cubicBezTo>
                  <a:pt x="1548" y="1250"/>
                  <a:pt x="1608" y="1167"/>
                  <a:pt x="1632" y="1072"/>
                </a:cubicBezTo>
                <a:cubicBezTo>
                  <a:pt x="1679" y="976"/>
                  <a:pt x="1703" y="869"/>
                  <a:pt x="1703" y="774"/>
                </a:cubicBezTo>
                <a:cubicBezTo>
                  <a:pt x="1703" y="667"/>
                  <a:pt x="1679" y="560"/>
                  <a:pt x="1632" y="476"/>
                </a:cubicBezTo>
                <a:cubicBezTo>
                  <a:pt x="1608" y="381"/>
                  <a:pt x="1548" y="298"/>
                  <a:pt x="1477" y="226"/>
                </a:cubicBezTo>
                <a:lnTo>
                  <a:pt x="1334" y="107"/>
                </a:lnTo>
                <a:cubicBezTo>
                  <a:pt x="1215" y="36"/>
                  <a:pt x="1072" y="0"/>
                  <a:pt x="941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5" name="Google Shape;7135;p37"/>
          <p:cNvSpPr/>
          <p:nvPr/>
        </p:nvSpPr>
        <p:spPr>
          <a:xfrm>
            <a:off x="9407678" y="1384286"/>
            <a:ext cx="61373" cy="58951"/>
          </a:xfrm>
          <a:custGeom>
            <a:rect b="b" l="l" r="r" t="t"/>
            <a:pathLst>
              <a:path extrusionOk="0" h="1728" w="1799">
                <a:moveTo>
                  <a:pt x="1013" y="1"/>
                </a:moveTo>
                <a:lnTo>
                  <a:pt x="811" y="36"/>
                </a:lnTo>
                <a:cubicBezTo>
                  <a:pt x="691" y="72"/>
                  <a:pt x="572" y="132"/>
                  <a:pt x="477" y="227"/>
                </a:cubicBezTo>
                <a:lnTo>
                  <a:pt x="310" y="382"/>
                </a:lnTo>
                <a:cubicBezTo>
                  <a:pt x="1" y="691"/>
                  <a:pt x="1" y="1179"/>
                  <a:pt x="310" y="1501"/>
                </a:cubicBezTo>
                <a:lnTo>
                  <a:pt x="465" y="1620"/>
                </a:lnTo>
                <a:cubicBezTo>
                  <a:pt x="584" y="1691"/>
                  <a:pt x="727" y="1727"/>
                  <a:pt x="858" y="1727"/>
                </a:cubicBezTo>
                <a:lnTo>
                  <a:pt x="1072" y="1703"/>
                </a:lnTo>
                <a:cubicBezTo>
                  <a:pt x="1203" y="1668"/>
                  <a:pt x="1323" y="1596"/>
                  <a:pt x="1418" y="1501"/>
                </a:cubicBezTo>
                <a:lnTo>
                  <a:pt x="1418" y="1489"/>
                </a:lnTo>
                <a:cubicBezTo>
                  <a:pt x="1453" y="1441"/>
                  <a:pt x="1501" y="1382"/>
                  <a:pt x="1549" y="1322"/>
                </a:cubicBezTo>
                <a:cubicBezTo>
                  <a:pt x="1632" y="1251"/>
                  <a:pt x="1680" y="1167"/>
                  <a:pt x="1715" y="1072"/>
                </a:cubicBezTo>
                <a:cubicBezTo>
                  <a:pt x="1799" y="882"/>
                  <a:pt x="1799" y="667"/>
                  <a:pt x="1715" y="477"/>
                </a:cubicBezTo>
                <a:cubicBezTo>
                  <a:pt x="1680" y="382"/>
                  <a:pt x="1632" y="298"/>
                  <a:pt x="1549" y="227"/>
                </a:cubicBezTo>
                <a:lnTo>
                  <a:pt x="1406" y="108"/>
                </a:lnTo>
                <a:cubicBezTo>
                  <a:pt x="1287" y="48"/>
                  <a:pt x="1156" y="1"/>
                  <a:pt x="101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6" name="Google Shape;7136;p37"/>
          <p:cNvSpPr/>
          <p:nvPr/>
        </p:nvSpPr>
        <p:spPr>
          <a:xfrm>
            <a:off x="8191990" y="765679"/>
            <a:ext cx="60554" cy="58917"/>
          </a:xfrm>
          <a:custGeom>
            <a:rect b="b" l="l" r="r" t="t"/>
            <a:pathLst>
              <a:path extrusionOk="0" h="1727" w="1775">
                <a:moveTo>
                  <a:pt x="1013" y="0"/>
                </a:moveTo>
                <a:lnTo>
                  <a:pt x="810" y="24"/>
                </a:lnTo>
                <a:cubicBezTo>
                  <a:pt x="679" y="60"/>
                  <a:pt x="572" y="131"/>
                  <a:pt x="477" y="227"/>
                </a:cubicBezTo>
                <a:lnTo>
                  <a:pt x="298" y="370"/>
                </a:lnTo>
                <a:cubicBezTo>
                  <a:pt x="1" y="691"/>
                  <a:pt x="1" y="1179"/>
                  <a:pt x="298" y="1489"/>
                </a:cubicBezTo>
                <a:lnTo>
                  <a:pt x="465" y="1608"/>
                </a:lnTo>
                <a:cubicBezTo>
                  <a:pt x="584" y="1679"/>
                  <a:pt x="715" y="1715"/>
                  <a:pt x="858" y="1727"/>
                </a:cubicBezTo>
                <a:lnTo>
                  <a:pt x="1072" y="1691"/>
                </a:lnTo>
                <a:cubicBezTo>
                  <a:pt x="1203" y="1655"/>
                  <a:pt x="1322" y="1584"/>
                  <a:pt x="1417" y="1489"/>
                </a:cubicBezTo>
                <a:lnTo>
                  <a:pt x="1405" y="1489"/>
                </a:lnTo>
                <a:cubicBezTo>
                  <a:pt x="1453" y="1429"/>
                  <a:pt x="1501" y="1370"/>
                  <a:pt x="1548" y="1310"/>
                </a:cubicBezTo>
                <a:cubicBezTo>
                  <a:pt x="1691" y="1167"/>
                  <a:pt x="1763" y="977"/>
                  <a:pt x="1775" y="774"/>
                </a:cubicBezTo>
                <a:cubicBezTo>
                  <a:pt x="1775" y="667"/>
                  <a:pt x="1763" y="560"/>
                  <a:pt x="1703" y="477"/>
                </a:cubicBezTo>
                <a:cubicBezTo>
                  <a:pt x="1679" y="381"/>
                  <a:pt x="1620" y="298"/>
                  <a:pt x="1548" y="227"/>
                </a:cubicBezTo>
                <a:lnTo>
                  <a:pt x="1405" y="108"/>
                </a:lnTo>
                <a:cubicBezTo>
                  <a:pt x="1286" y="36"/>
                  <a:pt x="1155" y="0"/>
                  <a:pt x="1013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7" name="Google Shape;7137;p37"/>
          <p:cNvSpPr/>
          <p:nvPr/>
        </p:nvSpPr>
        <p:spPr>
          <a:xfrm>
            <a:off x="9104259" y="1028876"/>
            <a:ext cx="60179" cy="58541"/>
          </a:xfrm>
          <a:custGeom>
            <a:rect b="b" l="l" r="r" t="t"/>
            <a:pathLst>
              <a:path extrusionOk="0" h="1716" w="1764">
                <a:moveTo>
                  <a:pt x="1013" y="1"/>
                </a:moveTo>
                <a:lnTo>
                  <a:pt x="811" y="25"/>
                </a:lnTo>
                <a:cubicBezTo>
                  <a:pt x="680" y="60"/>
                  <a:pt x="561" y="132"/>
                  <a:pt x="465" y="227"/>
                </a:cubicBezTo>
                <a:lnTo>
                  <a:pt x="299" y="370"/>
                </a:lnTo>
                <a:cubicBezTo>
                  <a:pt x="1" y="679"/>
                  <a:pt x="1" y="1168"/>
                  <a:pt x="299" y="1489"/>
                </a:cubicBezTo>
                <a:lnTo>
                  <a:pt x="453" y="1608"/>
                </a:lnTo>
                <a:cubicBezTo>
                  <a:pt x="572" y="1679"/>
                  <a:pt x="715" y="1715"/>
                  <a:pt x="846" y="1715"/>
                </a:cubicBezTo>
                <a:lnTo>
                  <a:pt x="1061" y="1691"/>
                </a:lnTo>
                <a:cubicBezTo>
                  <a:pt x="1192" y="1656"/>
                  <a:pt x="1311" y="1584"/>
                  <a:pt x="1406" y="1489"/>
                </a:cubicBezTo>
                <a:lnTo>
                  <a:pt x="1394" y="1489"/>
                </a:lnTo>
                <a:lnTo>
                  <a:pt x="1549" y="1310"/>
                </a:lnTo>
                <a:cubicBezTo>
                  <a:pt x="1680" y="1168"/>
                  <a:pt x="1763" y="965"/>
                  <a:pt x="1763" y="775"/>
                </a:cubicBezTo>
                <a:cubicBezTo>
                  <a:pt x="1763" y="572"/>
                  <a:pt x="1680" y="370"/>
                  <a:pt x="1549" y="227"/>
                </a:cubicBezTo>
                <a:lnTo>
                  <a:pt x="1394" y="108"/>
                </a:lnTo>
                <a:cubicBezTo>
                  <a:pt x="1275" y="36"/>
                  <a:pt x="1144" y="1"/>
                  <a:pt x="1013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8" name="Google Shape;7138;p37"/>
          <p:cNvSpPr/>
          <p:nvPr/>
        </p:nvSpPr>
        <p:spPr>
          <a:xfrm>
            <a:off x="8431648" y="1008714"/>
            <a:ext cx="62976" cy="54584"/>
          </a:xfrm>
          <a:custGeom>
            <a:rect b="b" l="l" r="r" t="t"/>
            <a:pathLst>
              <a:path extrusionOk="0" h="1600" w="1846">
                <a:moveTo>
                  <a:pt x="825" y="1"/>
                </a:moveTo>
                <a:cubicBezTo>
                  <a:pt x="768" y="1"/>
                  <a:pt x="711" y="7"/>
                  <a:pt x="656" y="20"/>
                </a:cubicBezTo>
                <a:lnTo>
                  <a:pt x="655" y="20"/>
                </a:lnTo>
                <a:cubicBezTo>
                  <a:pt x="393" y="20"/>
                  <a:pt x="167" y="175"/>
                  <a:pt x="60" y="413"/>
                </a:cubicBezTo>
                <a:cubicBezTo>
                  <a:pt x="12" y="520"/>
                  <a:pt x="0" y="639"/>
                  <a:pt x="24" y="758"/>
                </a:cubicBezTo>
                <a:cubicBezTo>
                  <a:pt x="24" y="806"/>
                  <a:pt x="36" y="866"/>
                  <a:pt x="60" y="913"/>
                </a:cubicBezTo>
                <a:cubicBezTo>
                  <a:pt x="79" y="980"/>
                  <a:pt x="113" y="1039"/>
                  <a:pt x="163" y="1091"/>
                </a:cubicBezTo>
                <a:lnTo>
                  <a:pt x="163" y="1091"/>
                </a:lnTo>
                <a:cubicBezTo>
                  <a:pt x="225" y="1223"/>
                  <a:pt x="324" y="1328"/>
                  <a:pt x="453" y="1413"/>
                </a:cubicBezTo>
                <a:lnTo>
                  <a:pt x="560" y="1497"/>
                </a:lnTo>
                <a:cubicBezTo>
                  <a:pt x="675" y="1565"/>
                  <a:pt x="804" y="1600"/>
                  <a:pt x="936" y="1600"/>
                </a:cubicBezTo>
                <a:cubicBezTo>
                  <a:pt x="1009" y="1600"/>
                  <a:pt x="1083" y="1589"/>
                  <a:pt x="1155" y="1568"/>
                </a:cubicBezTo>
                <a:cubicBezTo>
                  <a:pt x="1608" y="1437"/>
                  <a:pt x="1846" y="949"/>
                  <a:pt x="1667" y="520"/>
                </a:cubicBezTo>
                <a:cubicBezTo>
                  <a:pt x="1572" y="306"/>
                  <a:pt x="1381" y="139"/>
                  <a:pt x="1155" y="80"/>
                </a:cubicBezTo>
                <a:lnTo>
                  <a:pt x="1167" y="68"/>
                </a:lnTo>
                <a:cubicBezTo>
                  <a:pt x="1131" y="56"/>
                  <a:pt x="1084" y="44"/>
                  <a:pt x="1048" y="32"/>
                </a:cubicBezTo>
                <a:cubicBezTo>
                  <a:pt x="973" y="11"/>
                  <a:pt x="899" y="1"/>
                  <a:pt x="825" y="1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9" name="Google Shape;7139;p37"/>
          <p:cNvSpPr/>
          <p:nvPr/>
        </p:nvSpPr>
        <p:spPr>
          <a:xfrm>
            <a:off x="8423119" y="524827"/>
            <a:ext cx="65433" cy="50797"/>
          </a:xfrm>
          <a:custGeom>
            <a:rect b="b" l="l" r="r" t="t"/>
            <a:pathLst>
              <a:path extrusionOk="0" h="1489" w="1918">
                <a:moveTo>
                  <a:pt x="965" y="0"/>
                </a:moveTo>
                <a:cubicBezTo>
                  <a:pt x="0" y="0"/>
                  <a:pt x="0" y="1488"/>
                  <a:pt x="965" y="1488"/>
                </a:cubicBezTo>
                <a:cubicBezTo>
                  <a:pt x="1917" y="1488"/>
                  <a:pt x="1917" y="0"/>
                  <a:pt x="965" y="0"/>
                </a:cubicBezTo>
                <a:close/>
              </a:path>
            </a:pathLst>
          </a:custGeom>
          <a:solidFill>
            <a:srgbClr val="FFE4A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40" name="Google Shape;7140;p37"/>
          <p:cNvSpPr/>
          <p:nvPr/>
        </p:nvSpPr>
        <p:spPr>
          <a:xfrm>
            <a:off x="8345917" y="672476"/>
            <a:ext cx="313619" cy="408084"/>
          </a:xfrm>
          <a:custGeom>
            <a:rect b="b" l="l" r="r" t="t"/>
            <a:pathLst>
              <a:path extrusionOk="0" h="11962" w="9193">
                <a:moveTo>
                  <a:pt x="1567" y="0"/>
                </a:moveTo>
                <a:cubicBezTo>
                  <a:pt x="1507" y="0"/>
                  <a:pt x="1445" y="6"/>
                  <a:pt x="1382" y="18"/>
                </a:cubicBezTo>
                <a:cubicBezTo>
                  <a:pt x="1" y="292"/>
                  <a:pt x="906" y="2328"/>
                  <a:pt x="942" y="3185"/>
                </a:cubicBezTo>
                <a:cubicBezTo>
                  <a:pt x="977" y="4602"/>
                  <a:pt x="275" y="5911"/>
                  <a:pt x="322" y="7328"/>
                </a:cubicBezTo>
                <a:cubicBezTo>
                  <a:pt x="398" y="9487"/>
                  <a:pt x="2273" y="11962"/>
                  <a:pt x="4533" y="11962"/>
                </a:cubicBezTo>
                <a:cubicBezTo>
                  <a:pt x="4753" y="11962"/>
                  <a:pt x="4977" y="11938"/>
                  <a:pt x="5204" y="11888"/>
                </a:cubicBezTo>
                <a:cubicBezTo>
                  <a:pt x="5347" y="11853"/>
                  <a:pt x="5466" y="11745"/>
                  <a:pt x="5502" y="11603"/>
                </a:cubicBezTo>
                <a:lnTo>
                  <a:pt x="5656" y="11579"/>
                </a:lnTo>
                <a:cubicBezTo>
                  <a:pt x="5656" y="11567"/>
                  <a:pt x="5656" y="11567"/>
                  <a:pt x="5656" y="11555"/>
                </a:cubicBezTo>
                <a:cubicBezTo>
                  <a:pt x="5621" y="11531"/>
                  <a:pt x="5585" y="11507"/>
                  <a:pt x="5561" y="11484"/>
                </a:cubicBezTo>
                <a:cubicBezTo>
                  <a:pt x="4823" y="10614"/>
                  <a:pt x="4013" y="9805"/>
                  <a:pt x="3132" y="9078"/>
                </a:cubicBezTo>
                <a:cubicBezTo>
                  <a:pt x="2442" y="8507"/>
                  <a:pt x="1382" y="8019"/>
                  <a:pt x="918" y="7221"/>
                </a:cubicBezTo>
                <a:cubicBezTo>
                  <a:pt x="837" y="7095"/>
                  <a:pt x="923" y="6935"/>
                  <a:pt x="1058" y="6935"/>
                </a:cubicBezTo>
                <a:cubicBezTo>
                  <a:pt x="1063" y="6935"/>
                  <a:pt x="1068" y="6935"/>
                  <a:pt x="1073" y="6935"/>
                </a:cubicBezTo>
                <a:cubicBezTo>
                  <a:pt x="2073" y="6935"/>
                  <a:pt x="3085" y="7876"/>
                  <a:pt x="3799" y="8483"/>
                </a:cubicBezTo>
                <a:cubicBezTo>
                  <a:pt x="4335" y="8948"/>
                  <a:pt x="4835" y="9459"/>
                  <a:pt x="5299" y="10019"/>
                </a:cubicBezTo>
                <a:cubicBezTo>
                  <a:pt x="5156" y="9483"/>
                  <a:pt x="4990" y="8948"/>
                  <a:pt x="4823" y="8424"/>
                </a:cubicBezTo>
                <a:cubicBezTo>
                  <a:pt x="4704" y="8066"/>
                  <a:pt x="4573" y="7721"/>
                  <a:pt x="4442" y="7376"/>
                </a:cubicBezTo>
                <a:cubicBezTo>
                  <a:pt x="3454" y="6781"/>
                  <a:pt x="2335" y="6161"/>
                  <a:pt x="1692" y="5257"/>
                </a:cubicBezTo>
                <a:cubicBezTo>
                  <a:pt x="1620" y="5165"/>
                  <a:pt x="1688" y="5056"/>
                  <a:pt x="1784" y="5056"/>
                </a:cubicBezTo>
                <a:cubicBezTo>
                  <a:pt x="1800" y="5056"/>
                  <a:pt x="1817" y="5059"/>
                  <a:pt x="1835" y="5066"/>
                </a:cubicBezTo>
                <a:cubicBezTo>
                  <a:pt x="2620" y="5304"/>
                  <a:pt x="3359" y="5828"/>
                  <a:pt x="4037" y="6388"/>
                </a:cubicBezTo>
                <a:cubicBezTo>
                  <a:pt x="3847" y="5959"/>
                  <a:pt x="3656" y="5530"/>
                  <a:pt x="3442" y="5114"/>
                </a:cubicBezTo>
                <a:lnTo>
                  <a:pt x="2442" y="4376"/>
                </a:lnTo>
                <a:cubicBezTo>
                  <a:pt x="2132" y="4149"/>
                  <a:pt x="1799" y="3923"/>
                  <a:pt x="1644" y="3554"/>
                </a:cubicBezTo>
                <a:cubicBezTo>
                  <a:pt x="1598" y="3428"/>
                  <a:pt x="1695" y="3291"/>
                  <a:pt x="1830" y="3291"/>
                </a:cubicBezTo>
                <a:cubicBezTo>
                  <a:pt x="1835" y="3291"/>
                  <a:pt x="1841" y="3292"/>
                  <a:pt x="1846" y="3292"/>
                </a:cubicBezTo>
                <a:cubicBezTo>
                  <a:pt x="2085" y="3328"/>
                  <a:pt x="2311" y="3423"/>
                  <a:pt x="2501" y="3566"/>
                </a:cubicBezTo>
                <a:cubicBezTo>
                  <a:pt x="2132" y="3006"/>
                  <a:pt x="1763" y="2435"/>
                  <a:pt x="1561" y="1816"/>
                </a:cubicBezTo>
                <a:cubicBezTo>
                  <a:pt x="1470" y="1553"/>
                  <a:pt x="1669" y="1290"/>
                  <a:pt x="1912" y="1290"/>
                </a:cubicBezTo>
                <a:cubicBezTo>
                  <a:pt x="1987" y="1290"/>
                  <a:pt x="2067" y="1316"/>
                  <a:pt x="2144" y="1375"/>
                </a:cubicBezTo>
                <a:cubicBezTo>
                  <a:pt x="2847" y="1899"/>
                  <a:pt x="3382" y="2804"/>
                  <a:pt x="3835" y="3685"/>
                </a:cubicBezTo>
                <a:cubicBezTo>
                  <a:pt x="3847" y="3661"/>
                  <a:pt x="3859" y="3637"/>
                  <a:pt x="3871" y="3614"/>
                </a:cubicBezTo>
                <a:cubicBezTo>
                  <a:pt x="3990" y="3316"/>
                  <a:pt x="3978" y="2923"/>
                  <a:pt x="4252" y="2732"/>
                </a:cubicBezTo>
                <a:cubicBezTo>
                  <a:pt x="4289" y="2704"/>
                  <a:pt x="4336" y="2691"/>
                  <a:pt x="4383" y="2691"/>
                </a:cubicBezTo>
                <a:cubicBezTo>
                  <a:pt x="4456" y="2691"/>
                  <a:pt x="4530" y="2722"/>
                  <a:pt x="4573" y="2780"/>
                </a:cubicBezTo>
                <a:cubicBezTo>
                  <a:pt x="4823" y="3078"/>
                  <a:pt x="4621" y="3530"/>
                  <a:pt x="4502" y="3852"/>
                </a:cubicBezTo>
                <a:cubicBezTo>
                  <a:pt x="4418" y="4054"/>
                  <a:pt x="4323" y="4256"/>
                  <a:pt x="4204" y="4435"/>
                </a:cubicBezTo>
                <a:cubicBezTo>
                  <a:pt x="4275" y="4578"/>
                  <a:pt x="4347" y="4709"/>
                  <a:pt x="4406" y="4840"/>
                </a:cubicBezTo>
                <a:cubicBezTo>
                  <a:pt x="4656" y="5340"/>
                  <a:pt x="4883" y="5840"/>
                  <a:pt x="5097" y="6352"/>
                </a:cubicBezTo>
                <a:cubicBezTo>
                  <a:pt x="5323" y="6138"/>
                  <a:pt x="5514" y="5900"/>
                  <a:pt x="5680" y="5626"/>
                </a:cubicBezTo>
                <a:cubicBezTo>
                  <a:pt x="5906" y="5245"/>
                  <a:pt x="5930" y="4721"/>
                  <a:pt x="6311" y="4483"/>
                </a:cubicBezTo>
                <a:cubicBezTo>
                  <a:pt x="6358" y="4449"/>
                  <a:pt x="6410" y="4433"/>
                  <a:pt x="6461" y="4433"/>
                </a:cubicBezTo>
                <a:cubicBezTo>
                  <a:pt x="6554" y="4433"/>
                  <a:pt x="6642" y="4486"/>
                  <a:pt x="6680" y="4578"/>
                </a:cubicBezTo>
                <a:cubicBezTo>
                  <a:pt x="6942" y="5078"/>
                  <a:pt x="6490" y="5685"/>
                  <a:pt x="6204" y="6090"/>
                </a:cubicBezTo>
                <a:cubicBezTo>
                  <a:pt x="5954" y="6423"/>
                  <a:pt x="5668" y="6721"/>
                  <a:pt x="5335" y="6959"/>
                </a:cubicBezTo>
                <a:cubicBezTo>
                  <a:pt x="5561" y="7554"/>
                  <a:pt x="5776" y="8162"/>
                  <a:pt x="5954" y="8781"/>
                </a:cubicBezTo>
                <a:cubicBezTo>
                  <a:pt x="5978" y="8864"/>
                  <a:pt x="6002" y="8948"/>
                  <a:pt x="6026" y="9019"/>
                </a:cubicBezTo>
                <a:cubicBezTo>
                  <a:pt x="6180" y="8805"/>
                  <a:pt x="6347" y="8578"/>
                  <a:pt x="6478" y="8352"/>
                </a:cubicBezTo>
                <a:cubicBezTo>
                  <a:pt x="6811" y="7805"/>
                  <a:pt x="6990" y="7019"/>
                  <a:pt x="7526" y="6650"/>
                </a:cubicBezTo>
                <a:cubicBezTo>
                  <a:pt x="7569" y="6617"/>
                  <a:pt x="7618" y="6602"/>
                  <a:pt x="7667" y="6602"/>
                </a:cubicBezTo>
                <a:cubicBezTo>
                  <a:pt x="7781" y="6602"/>
                  <a:pt x="7894" y="6683"/>
                  <a:pt x="7919" y="6816"/>
                </a:cubicBezTo>
                <a:cubicBezTo>
                  <a:pt x="8002" y="7435"/>
                  <a:pt x="7526" y="8031"/>
                  <a:pt x="7204" y="8555"/>
                </a:cubicBezTo>
                <a:cubicBezTo>
                  <a:pt x="6930" y="9019"/>
                  <a:pt x="6621" y="9471"/>
                  <a:pt x="6264" y="9888"/>
                </a:cubicBezTo>
                <a:cubicBezTo>
                  <a:pt x="6383" y="10341"/>
                  <a:pt x="6490" y="10793"/>
                  <a:pt x="6585" y="11257"/>
                </a:cubicBezTo>
                <a:cubicBezTo>
                  <a:pt x="8931" y="10019"/>
                  <a:pt x="9193" y="7054"/>
                  <a:pt x="7942" y="4923"/>
                </a:cubicBezTo>
                <a:cubicBezTo>
                  <a:pt x="7180" y="3673"/>
                  <a:pt x="6073" y="2744"/>
                  <a:pt x="4894" y="1959"/>
                </a:cubicBezTo>
                <a:cubicBezTo>
                  <a:pt x="4216" y="1494"/>
                  <a:pt x="3513" y="1078"/>
                  <a:pt x="2835" y="613"/>
                </a:cubicBezTo>
                <a:cubicBezTo>
                  <a:pt x="2465" y="349"/>
                  <a:pt x="2048" y="0"/>
                  <a:pt x="1567" y="0"/>
                </a:cubicBezTo>
                <a:close/>
              </a:path>
            </a:pathLst>
          </a:custGeom>
          <a:solidFill>
            <a:srgbClr val="9E9A1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41" name="Google Shape;7141;p37"/>
          <p:cNvSpPr/>
          <p:nvPr/>
        </p:nvSpPr>
        <p:spPr>
          <a:xfrm>
            <a:off x="8373243" y="715871"/>
            <a:ext cx="244468" cy="515785"/>
          </a:xfrm>
          <a:custGeom>
            <a:rect b="b" l="l" r="r" t="t"/>
            <a:pathLst>
              <a:path extrusionOk="0" h="15119" w="7166">
                <a:moveTo>
                  <a:pt x="1089" y="1"/>
                </a:moveTo>
                <a:cubicBezTo>
                  <a:pt x="849" y="1"/>
                  <a:pt x="644" y="266"/>
                  <a:pt x="736" y="532"/>
                </a:cubicBezTo>
                <a:cubicBezTo>
                  <a:pt x="938" y="1139"/>
                  <a:pt x="1295" y="1722"/>
                  <a:pt x="1676" y="2282"/>
                </a:cubicBezTo>
                <a:cubicBezTo>
                  <a:pt x="1486" y="2139"/>
                  <a:pt x="1260" y="2044"/>
                  <a:pt x="1022" y="2008"/>
                </a:cubicBezTo>
                <a:cubicBezTo>
                  <a:pt x="1016" y="2008"/>
                  <a:pt x="1010" y="2007"/>
                  <a:pt x="1005" y="2007"/>
                </a:cubicBezTo>
                <a:cubicBezTo>
                  <a:pt x="871" y="2007"/>
                  <a:pt x="773" y="2144"/>
                  <a:pt x="819" y="2270"/>
                </a:cubicBezTo>
                <a:cubicBezTo>
                  <a:pt x="974" y="2627"/>
                  <a:pt x="1307" y="2865"/>
                  <a:pt x="1605" y="3092"/>
                </a:cubicBezTo>
                <a:lnTo>
                  <a:pt x="2617" y="3830"/>
                </a:lnTo>
                <a:cubicBezTo>
                  <a:pt x="2831" y="4247"/>
                  <a:pt x="3034" y="4675"/>
                  <a:pt x="3212" y="5104"/>
                </a:cubicBezTo>
                <a:cubicBezTo>
                  <a:pt x="2534" y="4544"/>
                  <a:pt x="1796" y="4008"/>
                  <a:pt x="1010" y="3782"/>
                </a:cubicBezTo>
                <a:cubicBezTo>
                  <a:pt x="990" y="3773"/>
                  <a:pt x="971" y="3768"/>
                  <a:pt x="953" y="3768"/>
                </a:cubicBezTo>
                <a:cubicBezTo>
                  <a:pt x="861" y="3768"/>
                  <a:pt x="795" y="3883"/>
                  <a:pt x="855" y="3973"/>
                </a:cubicBezTo>
                <a:cubicBezTo>
                  <a:pt x="1510" y="4878"/>
                  <a:pt x="2629" y="5497"/>
                  <a:pt x="3617" y="6092"/>
                </a:cubicBezTo>
                <a:cubicBezTo>
                  <a:pt x="3748" y="6437"/>
                  <a:pt x="3879" y="6783"/>
                  <a:pt x="3998" y="7128"/>
                </a:cubicBezTo>
                <a:cubicBezTo>
                  <a:pt x="4165" y="7652"/>
                  <a:pt x="4332" y="8187"/>
                  <a:pt x="4463" y="8723"/>
                </a:cubicBezTo>
                <a:cubicBezTo>
                  <a:pt x="4010" y="8176"/>
                  <a:pt x="3510" y="7664"/>
                  <a:pt x="2962" y="7199"/>
                </a:cubicBezTo>
                <a:cubicBezTo>
                  <a:pt x="2248" y="6580"/>
                  <a:pt x="1236" y="5651"/>
                  <a:pt x="248" y="5651"/>
                </a:cubicBezTo>
                <a:cubicBezTo>
                  <a:pt x="242" y="5651"/>
                  <a:pt x="237" y="5651"/>
                  <a:pt x="232" y="5651"/>
                </a:cubicBezTo>
                <a:cubicBezTo>
                  <a:pt x="87" y="5651"/>
                  <a:pt x="1" y="5810"/>
                  <a:pt x="93" y="5925"/>
                </a:cubicBezTo>
                <a:cubicBezTo>
                  <a:pt x="545" y="6723"/>
                  <a:pt x="1605" y="7211"/>
                  <a:pt x="2308" y="7795"/>
                </a:cubicBezTo>
                <a:cubicBezTo>
                  <a:pt x="3189" y="8521"/>
                  <a:pt x="3998" y="9319"/>
                  <a:pt x="4736" y="10188"/>
                </a:cubicBezTo>
                <a:cubicBezTo>
                  <a:pt x="4760" y="10223"/>
                  <a:pt x="4784" y="10247"/>
                  <a:pt x="4820" y="10271"/>
                </a:cubicBezTo>
                <a:cubicBezTo>
                  <a:pt x="4820" y="10271"/>
                  <a:pt x="4820" y="10283"/>
                  <a:pt x="4820" y="10283"/>
                </a:cubicBezTo>
                <a:cubicBezTo>
                  <a:pt x="4855" y="10462"/>
                  <a:pt x="4903" y="10652"/>
                  <a:pt x="4927" y="10831"/>
                </a:cubicBezTo>
                <a:cubicBezTo>
                  <a:pt x="5165" y="12117"/>
                  <a:pt x="5367" y="13462"/>
                  <a:pt x="4713" y="14653"/>
                </a:cubicBezTo>
                <a:cubicBezTo>
                  <a:pt x="4586" y="14889"/>
                  <a:pt x="4836" y="15119"/>
                  <a:pt x="5060" y="15119"/>
                </a:cubicBezTo>
                <a:cubicBezTo>
                  <a:pt x="5152" y="15119"/>
                  <a:pt x="5240" y="15080"/>
                  <a:pt x="5296" y="14986"/>
                </a:cubicBezTo>
                <a:cubicBezTo>
                  <a:pt x="6165" y="13557"/>
                  <a:pt x="6082" y="11700"/>
                  <a:pt x="5737" y="9962"/>
                </a:cubicBezTo>
                <a:cubicBezTo>
                  <a:pt x="5665" y="9509"/>
                  <a:pt x="5558" y="9045"/>
                  <a:pt x="5439" y="8604"/>
                </a:cubicBezTo>
                <a:cubicBezTo>
                  <a:pt x="5784" y="8187"/>
                  <a:pt x="6106" y="7735"/>
                  <a:pt x="6379" y="7259"/>
                </a:cubicBezTo>
                <a:cubicBezTo>
                  <a:pt x="6701" y="6747"/>
                  <a:pt x="7165" y="6152"/>
                  <a:pt x="7082" y="5521"/>
                </a:cubicBezTo>
                <a:cubicBezTo>
                  <a:pt x="7065" y="5396"/>
                  <a:pt x="6957" y="5318"/>
                  <a:pt x="6844" y="5318"/>
                </a:cubicBezTo>
                <a:cubicBezTo>
                  <a:pt x="6795" y="5318"/>
                  <a:pt x="6744" y="5333"/>
                  <a:pt x="6701" y="5366"/>
                </a:cubicBezTo>
                <a:cubicBezTo>
                  <a:pt x="6165" y="5735"/>
                  <a:pt x="5987" y="6521"/>
                  <a:pt x="5653" y="7056"/>
                </a:cubicBezTo>
                <a:cubicBezTo>
                  <a:pt x="5510" y="7295"/>
                  <a:pt x="5356" y="7521"/>
                  <a:pt x="5189" y="7735"/>
                </a:cubicBezTo>
                <a:cubicBezTo>
                  <a:pt x="5165" y="7652"/>
                  <a:pt x="5153" y="7580"/>
                  <a:pt x="5129" y="7497"/>
                </a:cubicBezTo>
                <a:cubicBezTo>
                  <a:pt x="4939" y="6878"/>
                  <a:pt x="4736" y="6271"/>
                  <a:pt x="4510" y="5675"/>
                </a:cubicBezTo>
                <a:cubicBezTo>
                  <a:pt x="4832" y="5425"/>
                  <a:pt x="5129" y="5140"/>
                  <a:pt x="5367" y="4806"/>
                </a:cubicBezTo>
                <a:cubicBezTo>
                  <a:pt x="5665" y="4401"/>
                  <a:pt x="6118" y="3794"/>
                  <a:pt x="5856" y="3294"/>
                </a:cubicBezTo>
                <a:cubicBezTo>
                  <a:pt x="5808" y="3199"/>
                  <a:pt x="5713" y="3146"/>
                  <a:pt x="5619" y="3146"/>
                </a:cubicBezTo>
                <a:cubicBezTo>
                  <a:pt x="5572" y="3146"/>
                  <a:pt x="5526" y="3159"/>
                  <a:pt x="5486" y="3187"/>
                </a:cubicBezTo>
                <a:cubicBezTo>
                  <a:pt x="5105" y="3437"/>
                  <a:pt x="5070" y="3961"/>
                  <a:pt x="4844" y="4342"/>
                </a:cubicBezTo>
                <a:cubicBezTo>
                  <a:pt x="4689" y="4604"/>
                  <a:pt x="4486" y="4854"/>
                  <a:pt x="4260" y="5068"/>
                </a:cubicBezTo>
                <a:cubicBezTo>
                  <a:pt x="4058" y="4556"/>
                  <a:pt x="3832" y="4056"/>
                  <a:pt x="3581" y="3556"/>
                </a:cubicBezTo>
                <a:cubicBezTo>
                  <a:pt x="3510" y="3425"/>
                  <a:pt x="3451" y="3282"/>
                  <a:pt x="3379" y="3139"/>
                </a:cubicBezTo>
                <a:cubicBezTo>
                  <a:pt x="3498" y="2961"/>
                  <a:pt x="3593" y="2770"/>
                  <a:pt x="3665" y="2568"/>
                </a:cubicBezTo>
                <a:cubicBezTo>
                  <a:pt x="3784" y="2246"/>
                  <a:pt x="3998" y="1794"/>
                  <a:pt x="3748" y="1496"/>
                </a:cubicBezTo>
                <a:cubicBezTo>
                  <a:pt x="3700" y="1434"/>
                  <a:pt x="3631" y="1404"/>
                  <a:pt x="3560" y="1404"/>
                </a:cubicBezTo>
                <a:cubicBezTo>
                  <a:pt x="3510" y="1404"/>
                  <a:pt x="3459" y="1419"/>
                  <a:pt x="3415" y="1449"/>
                </a:cubicBezTo>
                <a:cubicBezTo>
                  <a:pt x="3141" y="1627"/>
                  <a:pt x="3165" y="2032"/>
                  <a:pt x="3046" y="2318"/>
                </a:cubicBezTo>
                <a:cubicBezTo>
                  <a:pt x="3034" y="2353"/>
                  <a:pt x="3022" y="2377"/>
                  <a:pt x="3010" y="2401"/>
                </a:cubicBezTo>
                <a:cubicBezTo>
                  <a:pt x="2569" y="1520"/>
                  <a:pt x="2022" y="615"/>
                  <a:pt x="1307" y="79"/>
                </a:cubicBezTo>
                <a:cubicBezTo>
                  <a:pt x="1236" y="24"/>
                  <a:pt x="1161" y="1"/>
                  <a:pt x="1089" y="1"/>
                </a:cubicBezTo>
                <a:close/>
              </a:path>
            </a:pathLst>
          </a:custGeom>
          <a:solidFill>
            <a:srgbClr val="1C3A0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42" name="Google Shape;7142;p37"/>
          <p:cNvGrpSpPr/>
          <p:nvPr/>
        </p:nvGrpSpPr>
        <p:grpSpPr>
          <a:xfrm>
            <a:off x="-120750" y="2764912"/>
            <a:ext cx="800203" cy="636722"/>
            <a:chOff x="1816659" y="65078"/>
            <a:chExt cx="800203" cy="636722"/>
          </a:xfrm>
        </p:grpSpPr>
        <p:sp>
          <p:nvSpPr>
            <p:cNvPr id="7143" name="Google Shape;7143;p37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37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37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37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37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37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37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37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51" name="Google Shape;7151;p37"/>
          <p:cNvGrpSpPr/>
          <p:nvPr/>
        </p:nvGrpSpPr>
        <p:grpSpPr>
          <a:xfrm>
            <a:off x="85825" y="-127913"/>
            <a:ext cx="800203" cy="636722"/>
            <a:chOff x="1816659" y="65078"/>
            <a:chExt cx="800203" cy="636722"/>
          </a:xfrm>
        </p:grpSpPr>
        <p:sp>
          <p:nvSpPr>
            <p:cNvPr id="7152" name="Google Shape;7152;p37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37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37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37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37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37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37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37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0" name="Google Shape;7160;p37"/>
          <p:cNvGrpSpPr/>
          <p:nvPr/>
        </p:nvGrpSpPr>
        <p:grpSpPr>
          <a:xfrm>
            <a:off x="1870188" y="245402"/>
            <a:ext cx="800203" cy="636722"/>
            <a:chOff x="1816659" y="65078"/>
            <a:chExt cx="800203" cy="636722"/>
          </a:xfrm>
        </p:grpSpPr>
        <p:sp>
          <p:nvSpPr>
            <p:cNvPr id="7161" name="Google Shape;7161;p37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37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37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37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37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37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37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37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9" name="Google Shape;7169;p37"/>
          <p:cNvGrpSpPr/>
          <p:nvPr/>
        </p:nvGrpSpPr>
        <p:grpSpPr>
          <a:xfrm>
            <a:off x="4549150" y="-259011"/>
            <a:ext cx="800203" cy="636722"/>
            <a:chOff x="1816659" y="65078"/>
            <a:chExt cx="800203" cy="636722"/>
          </a:xfrm>
        </p:grpSpPr>
        <p:sp>
          <p:nvSpPr>
            <p:cNvPr id="7170" name="Google Shape;7170;p37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37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37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37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37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37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37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37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8" name="Google Shape;7178;p37"/>
          <p:cNvGrpSpPr/>
          <p:nvPr/>
        </p:nvGrpSpPr>
        <p:grpSpPr>
          <a:xfrm>
            <a:off x="6239888" y="230014"/>
            <a:ext cx="800203" cy="636722"/>
            <a:chOff x="1816659" y="65078"/>
            <a:chExt cx="800203" cy="636722"/>
          </a:xfrm>
        </p:grpSpPr>
        <p:sp>
          <p:nvSpPr>
            <p:cNvPr id="7179" name="Google Shape;7179;p37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37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37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37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37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37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37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37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7" name="Google Shape;7187;p37"/>
          <p:cNvGrpSpPr/>
          <p:nvPr/>
        </p:nvGrpSpPr>
        <p:grpSpPr>
          <a:xfrm>
            <a:off x="8342063" y="-208736"/>
            <a:ext cx="800203" cy="636722"/>
            <a:chOff x="1816659" y="65078"/>
            <a:chExt cx="800203" cy="636722"/>
          </a:xfrm>
        </p:grpSpPr>
        <p:sp>
          <p:nvSpPr>
            <p:cNvPr id="7188" name="Google Shape;7188;p37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37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37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37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37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37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37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37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6" name="Google Shape;7196;p37"/>
          <p:cNvGrpSpPr/>
          <p:nvPr/>
        </p:nvGrpSpPr>
        <p:grpSpPr>
          <a:xfrm>
            <a:off x="8477200" y="2778527"/>
            <a:ext cx="800203" cy="636722"/>
            <a:chOff x="1816659" y="65078"/>
            <a:chExt cx="800203" cy="636722"/>
          </a:xfrm>
        </p:grpSpPr>
        <p:sp>
          <p:nvSpPr>
            <p:cNvPr id="7197" name="Google Shape;7197;p37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37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37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37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37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37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37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37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5" name="Google Shape;7205;p37"/>
          <p:cNvGrpSpPr/>
          <p:nvPr/>
        </p:nvGrpSpPr>
        <p:grpSpPr>
          <a:xfrm>
            <a:off x="6040038" y="4293902"/>
            <a:ext cx="800203" cy="636722"/>
            <a:chOff x="1816659" y="65078"/>
            <a:chExt cx="800203" cy="636722"/>
          </a:xfrm>
        </p:grpSpPr>
        <p:sp>
          <p:nvSpPr>
            <p:cNvPr id="7206" name="Google Shape;7206;p37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37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37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37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37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37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37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37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4" name="Google Shape;7214;p37"/>
          <p:cNvGrpSpPr/>
          <p:nvPr/>
        </p:nvGrpSpPr>
        <p:grpSpPr>
          <a:xfrm>
            <a:off x="3415475" y="4923589"/>
            <a:ext cx="800203" cy="636722"/>
            <a:chOff x="1816659" y="65078"/>
            <a:chExt cx="800203" cy="636722"/>
          </a:xfrm>
        </p:grpSpPr>
        <p:sp>
          <p:nvSpPr>
            <p:cNvPr id="7215" name="Google Shape;7215;p37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37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37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37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37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37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37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37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23" name="Google Shape;7223;p37"/>
          <p:cNvGrpSpPr/>
          <p:nvPr/>
        </p:nvGrpSpPr>
        <p:grpSpPr>
          <a:xfrm>
            <a:off x="1155700" y="4404064"/>
            <a:ext cx="800203" cy="636722"/>
            <a:chOff x="1816659" y="65078"/>
            <a:chExt cx="800203" cy="636722"/>
          </a:xfrm>
        </p:grpSpPr>
        <p:sp>
          <p:nvSpPr>
            <p:cNvPr id="7224" name="Google Shape;7224;p37"/>
            <p:cNvSpPr/>
            <p:nvPr/>
          </p:nvSpPr>
          <p:spPr>
            <a:xfrm>
              <a:off x="1816659" y="65078"/>
              <a:ext cx="800203" cy="636722"/>
            </a:xfrm>
            <a:custGeom>
              <a:rect b="b" l="l" r="r" t="t"/>
              <a:pathLst>
                <a:path extrusionOk="0" h="46527" w="58473">
                  <a:moveTo>
                    <a:pt x="30361" y="1"/>
                  </a:moveTo>
                  <a:cubicBezTo>
                    <a:pt x="30184" y="1"/>
                    <a:pt x="30009" y="3"/>
                    <a:pt x="29838" y="9"/>
                  </a:cubicBezTo>
                  <a:cubicBezTo>
                    <a:pt x="24230" y="212"/>
                    <a:pt x="18765" y="1378"/>
                    <a:pt x="14407" y="4057"/>
                  </a:cubicBezTo>
                  <a:cubicBezTo>
                    <a:pt x="13559" y="2793"/>
                    <a:pt x="12043" y="975"/>
                    <a:pt x="10244" y="975"/>
                  </a:cubicBezTo>
                  <a:cubicBezTo>
                    <a:pt x="9569" y="975"/>
                    <a:pt x="8855" y="1230"/>
                    <a:pt x="8121" y="1867"/>
                  </a:cubicBezTo>
                  <a:cubicBezTo>
                    <a:pt x="4644" y="4879"/>
                    <a:pt x="1" y="8903"/>
                    <a:pt x="6442" y="13832"/>
                  </a:cubicBezTo>
                  <a:cubicBezTo>
                    <a:pt x="5537" y="16547"/>
                    <a:pt x="4835" y="22000"/>
                    <a:pt x="4287" y="28775"/>
                  </a:cubicBezTo>
                  <a:cubicBezTo>
                    <a:pt x="3942" y="33013"/>
                    <a:pt x="5740" y="37169"/>
                    <a:pt x="9085" y="39788"/>
                  </a:cubicBezTo>
                  <a:cubicBezTo>
                    <a:pt x="14479" y="44003"/>
                    <a:pt x="21325" y="46527"/>
                    <a:pt x="28790" y="46527"/>
                  </a:cubicBezTo>
                  <a:cubicBezTo>
                    <a:pt x="36398" y="46527"/>
                    <a:pt x="43375" y="43896"/>
                    <a:pt x="48817" y="39538"/>
                  </a:cubicBezTo>
                  <a:cubicBezTo>
                    <a:pt x="51817" y="37109"/>
                    <a:pt x="53531" y="33418"/>
                    <a:pt x="53412" y="29549"/>
                  </a:cubicBezTo>
                  <a:cubicBezTo>
                    <a:pt x="53186" y="22441"/>
                    <a:pt x="52757" y="16845"/>
                    <a:pt x="51948" y="14535"/>
                  </a:cubicBezTo>
                  <a:cubicBezTo>
                    <a:pt x="51876" y="14344"/>
                    <a:pt x="51793" y="14166"/>
                    <a:pt x="51734" y="13987"/>
                  </a:cubicBezTo>
                  <a:cubicBezTo>
                    <a:pt x="58472" y="8986"/>
                    <a:pt x="53758" y="4903"/>
                    <a:pt x="50221" y="1867"/>
                  </a:cubicBezTo>
                  <a:cubicBezTo>
                    <a:pt x="49490" y="1234"/>
                    <a:pt x="48777" y="980"/>
                    <a:pt x="48104" y="980"/>
                  </a:cubicBezTo>
                  <a:cubicBezTo>
                    <a:pt x="46178" y="980"/>
                    <a:pt x="44574" y="3058"/>
                    <a:pt x="43780" y="4319"/>
                  </a:cubicBezTo>
                  <a:cubicBezTo>
                    <a:pt x="39384" y="1381"/>
                    <a:pt x="34248" y="1"/>
                    <a:pt x="30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37"/>
            <p:cNvSpPr/>
            <p:nvPr/>
          </p:nvSpPr>
          <p:spPr>
            <a:xfrm>
              <a:off x="1898124" y="129430"/>
              <a:ext cx="95480" cy="107230"/>
            </a:xfrm>
            <a:custGeom>
              <a:rect b="b" l="l" r="r" t="t"/>
              <a:pathLst>
                <a:path extrusionOk="0" h="3347" w="2941">
                  <a:moveTo>
                    <a:pt x="2135" y="1"/>
                  </a:moveTo>
                  <a:cubicBezTo>
                    <a:pt x="1622" y="1"/>
                    <a:pt x="495" y="1269"/>
                    <a:pt x="191" y="2013"/>
                  </a:cubicBezTo>
                  <a:cubicBezTo>
                    <a:pt x="0" y="2489"/>
                    <a:pt x="452" y="3013"/>
                    <a:pt x="833" y="3346"/>
                  </a:cubicBezTo>
                  <a:cubicBezTo>
                    <a:pt x="1322" y="2322"/>
                    <a:pt x="2048" y="1418"/>
                    <a:pt x="2941" y="715"/>
                  </a:cubicBezTo>
                  <a:cubicBezTo>
                    <a:pt x="2715" y="406"/>
                    <a:pt x="2441" y="84"/>
                    <a:pt x="2215" y="13"/>
                  </a:cubicBezTo>
                  <a:cubicBezTo>
                    <a:pt x="2190" y="5"/>
                    <a:pt x="2164" y="1"/>
                    <a:pt x="213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37"/>
            <p:cNvSpPr/>
            <p:nvPr/>
          </p:nvSpPr>
          <p:spPr>
            <a:xfrm>
              <a:off x="2430355" y="129494"/>
              <a:ext cx="99375" cy="109825"/>
            </a:xfrm>
            <a:custGeom>
              <a:rect b="b" l="l" r="r" t="t"/>
              <a:pathLst>
                <a:path extrusionOk="0" h="3428" w="3061">
                  <a:moveTo>
                    <a:pt x="897" y="0"/>
                  </a:moveTo>
                  <a:cubicBezTo>
                    <a:pt x="870" y="0"/>
                    <a:pt x="845" y="4"/>
                    <a:pt x="822" y="11"/>
                  </a:cubicBezTo>
                  <a:cubicBezTo>
                    <a:pt x="572" y="82"/>
                    <a:pt x="251" y="499"/>
                    <a:pt x="1" y="856"/>
                  </a:cubicBezTo>
                  <a:cubicBezTo>
                    <a:pt x="870" y="1558"/>
                    <a:pt x="1596" y="2440"/>
                    <a:pt x="2120" y="3428"/>
                  </a:cubicBezTo>
                  <a:cubicBezTo>
                    <a:pt x="2513" y="3106"/>
                    <a:pt x="3061" y="2523"/>
                    <a:pt x="2847" y="2011"/>
                  </a:cubicBezTo>
                  <a:cubicBezTo>
                    <a:pt x="2541" y="1264"/>
                    <a:pt x="1407" y="0"/>
                    <a:pt x="89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37"/>
            <p:cNvSpPr/>
            <p:nvPr/>
          </p:nvSpPr>
          <p:spPr>
            <a:xfrm>
              <a:off x="1987403" y="287343"/>
              <a:ext cx="58015" cy="49338"/>
            </a:xfrm>
            <a:custGeom>
              <a:rect b="b" l="l" r="r" t="t"/>
              <a:pathLst>
                <a:path extrusionOk="0" h="1540" w="1787">
                  <a:moveTo>
                    <a:pt x="1024" y="1"/>
                  </a:moveTo>
                  <a:cubicBezTo>
                    <a:pt x="334" y="1"/>
                    <a:pt x="0" y="822"/>
                    <a:pt x="477" y="1311"/>
                  </a:cubicBezTo>
                  <a:cubicBezTo>
                    <a:pt x="635" y="1469"/>
                    <a:pt x="828" y="1540"/>
                    <a:pt x="1018" y="1540"/>
                  </a:cubicBezTo>
                  <a:cubicBezTo>
                    <a:pt x="1411" y="1540"/>
                    <a:pt x="1786" y="1233"/>
                    <a:pt x="1786" y="775"/>
                  </a:cubicBezTo>
                  <a:cubicBezTo>
                    <a:pt x="1786" y="346"/>
                    <a:pt x="1441" y="1"/>
                    <a:pt x="1024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37"/>
            <p:cNvSpPr/>
            <p:nvPr/>
          </p:nvSpPr>
          <p:spPr>
            <a:xfrm>
              <a:off x="2360393" y="287343"/>
              <a:ext cx="58405" cy="49338"/>
            </a:xfrm>
            <a:custGeom>
              <a:rect b="b" l="l" r="r" t="t"/>
              <a:pathLst>
                <a:path extrusionOk="0" h="1540" w="1799">
                  <a:moveTo>
                    <a:pt x="1025" y="1"/>
                  </a:moveTo>
                  <a:cubicBezTo>
                    <a:pt x="346" y="1"/>
                    <a:pt x="1" y="822"/>
                    <a:pt x="489" y="1311"/>
                  </a:cubicBezTo>
                  <a:cubicBezTo>
                    <a:pt x="644" y="1469"/>
                    <a:pt x="836" y="1540"/>
                    <a:pt x="1025" y="1540"/>
                  </a:cubicBezTo>
                  <a:cubicBezTo>
                    <a:pt x="1418" y="1540"/>
                    <a:pt x="1799" y="1233"/>
                    <a:pt x="1799" y="775"/>
                  </a:cubicBezTo>
                  <a:cubicBezTo>
                    <a:pt x="1799" y="346"/>
                    <a:pt x="1453" y="1"/>
                    <a:pt x="1025" y="1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37"/>
            <p:cNvSpPr/>
            <p:nvPr/>
          </p:nvSpPr>
          <p:spPr>
            <a:xfrm>
              <a:off x="2152065" y="456725"/>
              <a:ext cx="125282" cy="144585"/>
            </a:xfrm>
            <a:custGeom>
              <a:rect b="b" l="l" r="r" t="t"/>
              <a:pathLst>
                <a:path extrusionOk="0" h="4513" w="3859">
                  <a:moveTo>
                    <a:pt x="1774" y="0"/>
                  </a:moveTo>
                  <a:cubicBezTo>
                    <a:pt x="1774" y="0"/>
                    <a:pt x="1084" y="881"/>
                    <a:pt x="941" y="881"/>
                  </a:cubicBezTo>
                  <a:cubicBezTo>
                    <a:pt x="810" y="881"/>
                    <a:pt x="0" y="1072"/>
                    <a:pt x="0" y="1072"/>
                  </a:cubicBezTo>
                  <a:lnTo>
                    <a:pt x="298" y="4513"/>
                  </a:lnTo>
                  <a:lnTo>
                    <a:pt x="1894" y="4513"/>
                  </a:lnTo>
                  <a:lnTo>
                    <a:pt x="1834" y="2370"/>
                  </a:lnTo>
                  <a:lnTo>
                    <a:pt x="2048" y="4394"/>
                  </a:lnTo>
                  <a:lnTo>
                    <a:pt x="3465" y="4513"/>
                  </a:lnTo>
                  <a:lnTo>
                    <a:pt x="3858" y="1274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37"/>
            <p:cNvSpPr/>
            <p:nvPr/>
          </p:nvSpPr>
          <p:spPr>
            <a:xfrm>
              <a:off x="1999772" y="383871"/>
              <a:ext cx="428700" cy="140260"/>
            </a:xfrm>
            <a:custGeom>
              <a:rect b="b" l="l" r="r" t="t"/>
              <a:pathLst>
                <a:path extrusionOk="0" h="4378" w="13205">
                  <a:moveTo>
                    <a:pt x="3310" y="0"/>
                  </a:moveTo>
                  <a:cubicBezTo>
                    <a:pt x="3310" y="0"/>
                    <a:pt x="0" y="988"/>
                    <a:pt x="1715" y="3096"/>
                  </a:cubicBezTo>
                  <a:cubicBezTo>
                    <a:pt x="2490" y="4044"/>
                    <a:pt x="3237" y="4377"/>
                    <a:pt x="3905" y="4377"/>
                  </a:cubicBezTo>
                  <a:cubicBezTo>
                    <a:pt x="5493" y="4377"/>
                    <a:pt x="6632" y="2489"/>
                    <a:pt x="6632" y="2489"/>
                  </a:cubicBezTo>
                  <a:cubicBezTo>
                    <a:pt x="6632" y="2489"/>
                    <a:pt x="7889" y="4314"/>
                    <a:pt x="9465" y="4314"/>
                  </a:cubicBezTo>
                  <a:cubicBezTo>
                    <a:pt x="10123" y="4314"/>
                    <a:pt x="10837" y="3997"/>
                    <a:pt x="11538" y="3096"/>
                  </a:cubicBezTo>
                  <a:cubicBezTo>
                    <a:pt x="13204" y="953"/>
                    <a:pt x="9942" y="0"/>
                    <a:pt x="994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37"/>
            <p:cNvSpPr/>
            <p:nvPr/>
          </p:nvSpPr>
          <p:spPr>
            <a:xfrm>
              <a:off x="2101030" y="353628"/>
              <a:ext cx="214756" cy="103193"/>
            </a:xfrm>
            <a:custGeom>
              <a:rect b="b" l="l" r="r" t="t"/>
              <a:pathLst>
                <a:path extrusionOk="0" h="3221" w="6615">
                  <a:moveTo>
                    <a:pt x="3192" y="0"/>
                  </a:moveTo>
                  <a:cubicBezTo>
                    <a:pt x="2160" y="0"/>
                    <a:pt x="1134" y="240"/>
                    <a:pt x="501" y="944"/>
                  </a:cubicBezTo>
                  <a:cubicBezTo>
                    <a:pt x="1" y="1492"/>
                    <a:pt x="1727" y="3147"/>
                    <a:pt x="3561" y="3218"/>
                  </a:cubicBezTo>
                  <a:cubicBezTo>
                    <a:pt x="3595" y="3220"/>
                    <a:pt x="3629" y="3220"/>
                    <a:pt x="3663" y="3220"/>
                  </a:cubicBezTo>
                  <a:cubicBezTo>
                    <a:pt x="5448" y="3220"/>
                    <a:pt x="6538" y="1400"/>
                    <a:pt x="6585" y="944"/>
                  </a:cubicBezTo>
                  <a:cubicBezTo>
                    <a:pt x="6615" y="655"/>
                    <a:pt x="4897" y="0"/>
                    <a:pt x="3192" y="0"/>
                  </a:cubicBezTo>
                  <a:close/>
                </a:path>
              </a:pathLst>
            </a:custGeom>
            <a:solidFill>
              <a:srgbClr val="3A250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27">
    <p:bg>
      <p:bgPr>
        <a:solidFill>
          <a:schemeClr val="dk1"/>
        </a:solidFill>
      </p:bgPr>
    </p:bg>
    <p:spTree>
      <p:nvGrpSpPr>
        <p:cNvPr id="7232" name="Shape 7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33" name="Google Shape;7233;p38"/>
          <p:cNvGrpSpPr/>
          <p:nvPr/>
        </p:nvGrpSpPr>
        <p:grpSpPr>
          <a:xfrm>
            <a:off x="-182250" y="3903612"/>
            <a:ext cx="10428061" cy="1582934"/>
            <a:chOff x="-182250" y="3903612"/>
            <a:chExt cx="10428061" cy="1582934"/>
          </a:xfrm>
        </p:grpSpPr>
        <p:sp>
          <p:nvSpPr>
            <p:cNvPr id="7234" name="Google Shape;7234;p38"/>
            <p:cNvSpPr/>
            <p:nvPr/>
          </p:nvSpPr>
          <p:spPr>
            <a:xfrm>
              <a:off x="6751253" y="3904190"/>
              <a:ext cx="794870" cy="905492"/>
            </a:xfrm>
            <a:custGeom>
              <a:rect b="b" l="l" r="r" t="t"/>
              <a:pathLst>
                <a:path extrusionOk="0" h="25514" w="22397">
                  <a:moveTo>
                    <a:pt x="9814" y="1"/>
                  </a:moveTo>
                  <a:cubicBezTo>
                    <a:pt x="9532" y="1"/>
                    <a:pt x="9249" y="73"/>
                    <a:pt x="8990" y="219"/>
                  </a:cubicBezTo>
                  <a:cubicBezTo>
                    <a:pt x="8871" y="231"/>
                    <a:pt x="8752" y="255"/>
                    <a:pt x="8633" y="302"/>
                  </a:cubicBezTo>
                  <a:cubicBezTo>
                    <a:pt x="8037" y="457"/>
                    <a:pt x="7573" y="933"/>
                    <a:pt x="7442" y="1541"/>
                  </a:cubicBezTo>
                  <a:cubicBezTo>
                    <a:pt x="6918" y="3767"/>
                    <a:pt x="6382" y="5994"/>
                    <a:pt x="5858" y="8220"/>
                  </a:cubicBezTo>
                  <a:cubicBezTo>
                    <a:pt x="5430" y="9268"/>
                    <a:pt x="5001" y="10292"/>
                    <a:pt x="4572" y="11328"/>
                  </a:cubicBezTo>
                  <a:cubicBezTo>
                    <a:pt x="3144" y="14768"/>
                    <a:pt x="1739" y="18221"/>
                    <a:pt x="346" y="21674"/>
                  </a:cubicBezTo>
                  <a:cubicBezTo>
                    <a:pt x="0" y="22519"/>
                    <a:pt x="727" y="23484"/>
                    <a:pt x="1501" y="23710"/>
                  </a:cubicBezTo>
                  <a:cubicBezTo>
                    <a:pt x="4608" y="24615"/>
                    <a:pt x="7716" y="25234"/>
                    <a:pt x="10954" y="25436"/>
                  </a:cubicBezTo>
                  <a:cubicBezTo>
                    <a:pt x="10954" y="25234"/>
                    <a:pt x="10954" y="25032"/>
                    <a:pt x="10942" y="24829"/>
                  </a:cubicBezTo>
                  <a:cubicBezTo>
                    <a:pt x="9871" y="24341"/>
                    <a:pt x="8835" y="23662"/>
                    <a:pt x="7835" y="23079"/>
                  </a:cubicBezTo>
                  <a:cubicBezTo>
                    <a:pt x="7518" y="22889"/>
                    <a:pt x="7679" y="22361"/>
                    <a:pt x="8002" y="22361"/>
                  </a:cubicBezTo>
                  <a:cubicBezTo>
                    <a:pt x="8043" y="22361"/>
                    <a:pt x="8087" y="22370"/>
                    <a:pt x="8132" y="22388"/>
                  </a:cubicBezTo>
                  <a:cubicBezTo>
                    <a:pt x="9025" y="22758"/>
                    <a:pt x="10014" y="23091"/>
                    <a:pt x="10930" y="23531"/>
                  </a:cubicBezTo>
                  <a:cubicBezTo>
                    <a:pt x="10930" y="23246"/>
                    <a:pt x="10919" y="22972"/>
                    <a:pt x="10919" y="22686"/>
                  </a:cubicBezTo>
                  <a:cubicBezTo>
                    <a:pt x="10407" y="22472"/>
                    <a:pt x="9895" y="22043"/>
                    <a:pt x="9549" y="21793"/>
                  </a:cubicBezTo>
                  <a:cubicBezTo>
                    <a:pt x="8763" y="21234"/>
                    <a:pt x="8037" y="20603"/>
                    <a:pt x="7370" y="19912"/>
                  </a:cubicBezTo>
                  <a:cubicBezTo>
                    <a:pt x="7057" y="19598"/>
                    <a:pt x="7350" y="19171"/>
                    <a:pt x="7692" y="19171"/>
                  </a:cubicBezTo>
                  <a:cubicBezTo>
                    <a:pt x="7792" y="19171"/>
                    <a:pt x="7896" y="19207"/>
                    <a:pt x="7990" y="19293"/>
                  </a:cubicBezTo>
                  <a:cubicBezTo>
                    <a:pt x="8716" y="19936"/>
                    <a:pt x="9478" y="20519"/>
                    <a:pt x="10299" y="21043"/>
                  </a:cubicBezTo>
                  <a:cubicBezTo>
                    <a:pt x="10466" y="21150"/>
                    <a:pt x="10668" y="21245"/>
                    <a:pt x="10883" y="21353"/>
                  </a:cubicBezTo>
                  <a:cubicBezTo>
                    <a:pt x="10859" y="20281"/>
                    <a:pt x="10847" y="19198"/>
                    <a:pt x="10823" y="18126"/>
                  </a:cubicBezTo>
                  <a:cubicBezTo>
                    <a:pt x="10728" y="18007"/>
                    <a:pt x="10657" y="17864"/>
                    <a:pt x="10645" y="17709"/>
                  </a:cubicBezTo>
                  <a:cubicBezTo>
                    <a:pt x="10037" y="17388"/>
                    <a:pt x="9502" y="16876"/>
                    <a:pt x="8990" y="16423"/>
                  </a:cubicBezTo>
                  <a:cubicBezTo>
                    <a:pt x="8371" y="15876"/>
                    <a:pt x="7704" y="15304"/>
                    <a:pt x="7299" y="14566"/>
                  </a:cubicBezTo>
                  <a:cubicBezTo>
                    <a:pt x="7135" y="14277"/>
                    <a:pt x="7370" y="13933"/>
                    <a:pt x="7661" y="13933"/>
                  </a:cubicBezTo>
                  <a:cubicBezTo>
                    <a:pt x="7729" y="13933"/>
                    <a:pt x="7800" y="13952"/>
                    <a:pt x="7871" y="13995"/>
                  </a:cubicBezTo>
                  <a:cubicBezTo>
                    <a:pt x="8513" y="14399"/>
                    <a:pt x="9037" y="14971"/>
                    <a:pt x="9621" y="15459"/>
                  </a:cubicBezTo>
                  <a:cubicBezTo>
                    <a:pt x="9990" y="15757"/>
                    <a:pt x="10407" y="16031"/>
                    <a:pt x="10811" y="16316"/>
                  </a:cubicBezTo>
                  <a:cubicBezTo>
                    <a:pt x="10799" y="15399"/>
                    <a:pt x="10788" y="14471"/>
                    <a:pt x="10788" y="13554"/>
                  </a:cubicBezTo>
                  <a:cubicBezTo>
                    <a:pt x="10359" y="13090"/>
                    <a:pt x="10037" y="12494"/>
                    <a:pt x="9680" y="11994"/>
                  </a:cubicBezTo>
                  <a:cubicBezTo>
                    <a:pt x="9192" y="11304"/>
                    <a:pt x="8752" y="10589"/>
                    <a:pt x="8299" y="9875"/>
                  </a:cubicBezTo>
                  <a:cubicBezTo>
                    <a:pt x="8156" y="9642"/>
                    <a:pt x="8389" y="9369"/>
                    <a:pt x="8615" y="9369"/>
                  </a:cubicBezTo>
                  <a:cubicBezTo>
                    <a:pt x="8690" y="9369"/>
                    <a:pt x="8764" y="9399"/>
                    <a:pt x="8823" y="9470"/>
                  </a:cubicBezTo>
                  <a:cubicBezTo>
                    <a:pt x="9347" y="10113"/>
                    <a:pt x="9871" y="10744"/>
                    <a:pt x="10371" y="11411"/>
                  </a:cubicBezTo>
                  <a:cubicBezTo>
                    <a:pt x="10502" y="11578"/>
                    <a:pt x="10645" y="11756"/>
                    <a:pt x="10788" y="11935"/>
                  </a:cubicBezTo>
                  <a:cubicBezTo>
                    <a:pt x="10788" y="10625"/>
                    <a:pt x="10799" y="9304"/>
                    <a:pt x="10823" y="7994"/>
                  </a:cubicBezTo>
                  <a:cubicBezTo>
                    <a:pt x="10633" y="7625"/>
                    <a:pt x="10478" y="7232"/>
                    <a:pt x="10264" y="6887"/>
                  </a:cubicBezTo>
                  <a:cubicBezTo>
                    <a:pt x="9883" y="6303"/>
                    <a:pt x="9430" y="5755"/>
                    <a:pt x="8930" y="5279"/>
                  </a:cubicBezTo>
                  <a:cubicBezTo>
                    <a:pt x="8674" y="5033"/>
                    <a:pt x="8906" y="4625"/>
                    <a:pt x="9196" y="4625"/>
                  </a:cubicBezTo>
                  <a:cubicBezTo>
                    <a:pt x="9257" y="4625"/>
                    <a:pt x="9321" y="4643"/>
                    <a:pt x="9383" y="4684"/>
                  </a:cubicBezTo>
                  <a:cubicBezTo>
                    <a:pt x="9966" y="5053"/>
                    <a:pt x="10466" y="5529"/>
                    <a:pt x="10883" y="6077"/>
                  </a:cubicBezTo>
                  <a:cubicBezTo>
                    <a:pt x="10895" y="5648"/>
                    <a:pt x="10907" y="5232"/>
                    <a:pt x="10919" y="4803"/>
                  </a:cubicBezTo>
                  <a:cubicBezTo>
                    <a:pt x="10919" y="4553"/>
                    <a:pt x="11109" y="4428"/>
                    <a:pt x="11300" y="4428"/>
                  </a:cubicBezTo>
                  <a:cubicBezTo>
                    <a:pt x="11490" y="4428"/>
                    <a:pt x="11681" y="4553"/>
                    <a:pt x="11681" y="4803"/>
                  </a:cubicBezTo>
                  <a:cubicBezTo>
                    <a:pt x="11716" y="5446"/>
                    <a:pt x="11752" y="6089"/>
                    <a:pt x="11788" y="6744"/>
                  </a:cubicBezTo>
                  <a:cubicBezTo>
                    <a:pt x="12085" y="6351"/>
                    <a:pt x="12419" y="5970"/>
                    <a:pt x="12764" y="5624"/>
                  </a:cubicBezTo>
                  <a:cubicBezTo>
                    <a:pt x="12836" y="5559"/>
                    <a:pt x="12917" y="5530"/>
                    <a:pt x="12995" y="5530"/>
                  </a:cubicBezTo>
                  <a:cubicBezTo>
                    <a:pt x="13226" y="5530"/>
                    <a:pt x="13430" y="5780"/>
                    <a:pt x="13288" y="6029"/>
                  </a:cubicBezTo>
                  <a:cubicBezTo>
                    <a:pt x="13050" y="6458"/>
                    <a:pt x="12776" y="6875"/>
                    <a:pt x="12478" y="7268"/>
                  </a:cubicBezTo>
                  <a:cubicBezTo>
                    <a:pt x="12276" y="7541"/>
                    <a:pt x="12085" y="7863"/>
                    <a:pt x="11847" y="8137"/>
                  </a:cubicBezTo>
                  <a:cubicBezTo>
                    <a:pt x="11907" y="9304"/>
                    <a:pt x="11942" y="10470"/>
                    <a:pt x="11990" y="11649"/>
                  </a:cubicBezTo>
                  <a:cubicBezTo>
                    <a:pt x="12371" y="11089"/>
                    <a:pt x="12835" y="10589"/>
                    <a:pt x="13359" y="10161"/>
                  </a:cubicBezTo>
                  <a:cubicBezTo>
                    <a:pt x="13445" y="10093"/>
                    <a:pt x="13543" y="10063"/>
                    <a:pt x="13640" y="10063"/>
                  </a:cubicBezTo>
                  <a:cubicBezTo>
                    <a:pt x="13931" y="10063"/>
                    <a:pt x="14199" y="10338"/>
                    <a:pt x="14002" y="10661"/>
                  </a:cubicBezTo>
                  <a:cubicBezTo>
                    <a:pt x="13728" y="11113"/>
                    <a:pt x="13395" y="11518"/>
                    <a:pt x="13085" y="11959"/>
                  </a:cubicBezTo>
                  <a:cubicBezTo>
                    <a:pt x="12776" y="12387"/>
                    <a:pt x="12526" y="12816"/>
                    <a:pt x="12204" y="13221"/>
                  </a:cubicBezTo>
                  <a:cubicBezTo>
                    <a:pt x="12157" y="13280"/>
                    <a:pt x="12097" y="13328"/>
                    <a:pt x="12038" y="13364"/>
                  </a:cubicBezTo>
                  <a:cubicBezTo>
                    <a:pt x="12062" y="14173"/>
                    <a:pt x="12073" y="14983"/>
                    <a:pt x="12097" y="15792"/>
                  </a:cubicBezTo>
                  <a:cubicBezTo>
                    <a:pt x="12204" y="15685"/>
                    <a:pt x="12312" y="15578"/>
                    <a:pt x="12431" y="15471"/>
                  </a:cubicBezTo>
                  <a:cubicBezTo>
                    <a:pt x="13002" y="14935"/>
                    <a:pt x="13645" y="14483"/>
                    <a:pt x="14217" y="13935"/>
                  </a:cubicBezTo>
                  <a:cubicBezTo>
                    <a:pt x="14299" y="13856"/>
                    <a:pt x="14387" y="13822"/>
                    <a:pt x="14470" y="13822"/>
                  </a:cubicBezTo>
                  <a:cubicBezTo>
                    <a:pt x="14735" y="13822"/>
                    <a:pt x="14946" y="14166"/>
                    <a:pt x="14729" y="14447"/>
                  </a:cubicBezTo>
                  <a:cubicBezTo>
                    <a:pt x="14228" y="15066"/>
                    <a:pt x="13847" y="15780"/>
                    <a:pt x="13347" y="16388"/>
                  </a:cubicBezTo>
                  <a:cubicBezTo>
                    <a:pt x="12954" y="16864"/>
                    <a:pt x="12562" y="17340"/>
                    <a:pt x="12133" y="17793"/>
                  </a:cubicBezTo>
                  <a:cubicBezTo>
                    <a:pt x="12157" y="19198"/>
                    <a:pt x="12192" y="20603"/>
                    <a:pt x="12216" y="22007"/>
                  </a:cubicBezTo>
                  <a:lnTo>
                    <a:pt x="12216" y="22388"/>
                  </a:lnTo>
                  <a:cubicBezTo>
                    <a:pt x="12550" y="21972"/>
                    <a:pt x="12919" y="21579"/>
                    <a:pt x="13324" y="21234"/>
                  </a:cubicBezTo>
                  <a:cubicBezTo>
                    <a:pt x="13742" y="20860"/>
                    <a:pt x="14375" y="20240"/>
                    <a:pt x="14979" y="20240"/>
                  </a:cubicBezTo>
                  <a:cubicBezTo>
                    <a:pt x="15010" y="20240"/>
                    <a:pt x="15042" y="20242"/>
                    <a:pt x="15074" y="20245"/>
                  </a:cubicBezTo>
                  <a:cubicBezTo>
                    <a:pt x="15217" y="20257"/>
                    <a:pt x="15324" y="20388"/>
                    <a:pt x="15288" y="20531"/>
                  </a:cubicBezTo>
                  <a:cubicBezTo>
                    <a:pt x="15157" y="21126"/>
                    <a:pt x="14443" y="21543"/>
                    <a:pt x="14002" y="21924"/>
                  </a:cubicBezTo>
                  <a:cubicBezTo>
                    <a:pt x="13443" y="22412"/>
                    <a:pt x="12931" y="22936"/>
                    <a:pt x="12347" y="23389"/>
                  </a:cubicBezTo>
                  <a:cubicBezTo>
                    <a:pt x="12312" y="23412"/>
                    <a:pt x="12276" y="23436"/>
                    <a:pt x="12240" y="23448"/>
                  </a:cubicBezTo>
                  <a:lnTo>
                    <a:pt x="12240" y="23793"/>
                  </a:lnTo>
                  <a:cubicBezTo>
                    <a:pt x="12443" y="23639"/>
                    <a:pt x="12657" y="23508"/>
                    <a:pt x="12883" y="23400"/>
                  </a:cubicBezTo>
                  <a:cubicBezTo>
                    <a:pt x="13150" y="23284"/>
                    <a:pt x="13581" y="23108"/>
                    <a:pt x="13950" y="23108"/>
                  </a:cubicBezTo>
                  <a:cubicBezTo>
                    <a:pt x="14108" y="23108"/>
                    <a:pt x="14254" y="23140"/>
                    <a:pt x="14371" y="23222"/>
                  </a:cubicBezTo>
                  <a:cubicBezTo>
                    <a:pt x="14443" y="23258"/>
                    <a:pt x="14478" y="23341"/>
                    <a:pt x="14455" y="23424"/>
                  </a:cubicBezTo>
                  <a:cubicBezTo>
                    <a:pt x="14300" y="23817"/>
                    <a:pt x="13764" y="24032"/>
                    <a:pt x="13431" y="24246"/>
                  </a:cubicBezTo>
                  <a:cubicBezTo>
                    <a:pt x="13085" y="24460"/>
                    <a:pt x="12752" y="24639"/>
                    <a:pt x="12419" y="24841"/>
                  </a:cubicBezTo>
                  <a:cubicBezTo>
                    <a:pt x="12395" y="24936"/>
                    <a:pt x="12347" y="25020"/>
                    <a:pt x="12276" y="25091"/>
                  </a:cubicBezTo>
                  <a:lnTo>
                    <a:pt x="12288" y="25508"/>
                  </a:lnTo>
                  <a:cubicBezTo>
                    <a:pt x="12526" y="25512"/>
                    <a:pt x="12765" y="25514"/>
                    <a:pt x="13004" y="25514"/>
                  </a:cubicBezTo>
                  <a:cubicBezTo>
                    <a:pt x="15632" y="25514"/>
                    <a:pt x="18249" y="25273"/>
                    <a:pt x="20836" y="24782"/>
                  </a:cubicBezTo>
                  <a:cubicBezTo>
                    <a:pt x="22027" y="24555"/>
                    <a:pt x="22396" y="23067"/>
                    <a:pt x="21908" y="22115"/>
                  </a:cubicBezTo>
                  <a:cubicBezTo>
                    <a:pt x="18574" y="15733"/>
                    <a:pt x="15264" y="9292"/>
                    <a:pt x="12954" y="2457"/>
                  </a:cubicBezTo>
                  <a:cubicBezTo>
                    <a:pt x="12919" y="2231"/>
                    <a:pt x="12847" y="2017"/>
                    <a:pt x="12740" y="1814"/>
                  </a:cubicBezTo>
                  <a:cubicBezTo>
                    <a:pt x="12716" y="1755"/>
                    <a:pt x="12704" y="1695"/>
                    <a:pt x="12681" y="1636"/>
                  </a:cubicBezTo>
                  <a:cubicBezTo>
                    <a:pt x="12454" y="844"/>
                    <a:pt x="11723" y="310"/>
                    <a:pt x="10905" y="310"/>
                  </a:cubicBezTo>
                  <a:cubicBezTo>
                    <a:pt x="10862" y="310"/>
                    <a:pt x="10819" y="311"/>
                    <a:pt x="10776" y="314"/>
                  </a:cubicBezTo>
                  <a:cubicBezTo>
                    <a:pt x="10489" y="106"/>
                    <a:pt x="10153" y="1"/>
                    <a:pt x="981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38"/>
            <p:cNvSpPr/>
            <p:nvPr/>
          </p:nvSpPr>
          <p:spPr>
            <a:xfrm>
              <a:off x="7001600" y="4060594"/>
              <a:ext cx="293076" cy="1249461"/>
            </a:xfrm>
            <a:custGeom>
              <a:rect b="b" l="l" r="r" t="t"/>
              <a:pathLst>
                <a:path extrusionOk="0" h="35206" w="8258">
                  <a:moveTo>
                    <a:pt x="4235" y="0"/>
                  </a:moveTo>
                  <a:cubicBezTo>
                    <a:pt x="4046" y="0"/>
                    <a:pt x="3859" y="128"/>
                    <a:pt x="3865" y="384"/>
                  </a:cubicBezTo>
                  <a:cubicBezTo>
                    <a:pt x="3841" y="801"/>
                    <a:pt x="3829" y="1229"/>
                    <a:pt x="3817" y="1646"/>
                  </a:cubicBezTo>
                  <a:cubicBezTo>
                    <a:pt x="3400" y="1098"/>
                    <a:pt x="2900" y="634"/>
                    <a:pt x="2317" y="265"/>
                  </a:cubicBezTo>
                  <a:cubicBezTo>
                    <a:pt x="2255" y="224"/>
                    <a:pt x="2191" y="206"/>
                    <a:pt x="2130" y="206"/>
                  </a:cubicBezTo>
                  <a:cubicBezTo>
                    <a:pt x="1841" y="206"/>
                    <a:pt x="1608" y="614"/>
                    <a:pt x="1864" y="860"/>
                  </a:cubicBezTo>
                  <a:cubicBezTo>
                    <a:pt x="2376" y="1337"/>
                    <a:pt x="2817" y="1872"/>
                    <a:pt x="3198" y="2468"/>
                  </a:cubicBezTo>
                  <a:cubicBezTo>
                    <a:pt x="3424" y="2813"/>
                    <a:pt x="3567" y="3206"/>
                    <a:pt x="3757" y="3563"/>
                  </a:cubicBezTo>
                  <a:cubicBezTo>
                    <a:pt x="3734" y="4885"/>
                    <a:pt x="3722" y="6194"/>
                    <a:pt x="3722" y="7516"/>
                  </a:cubicBezTo>
                  <a:cubicBezTo>
                    <a:pt x="3567" y="7337"/>
                    <a:pt x="3436" y="7159"/>
                    <a:pt x="3305" y="6980"/>
                  </a:cubicBezTo>
                  <a:cubicBezTo>
                    <a:pt x="2817" y="6313"/>
                    <a:pt x="2281" y="5682"/>
                    <a:pt x="1757" y="5051"/>
                  </a:cubicBezTo>
                  <a:cubicBezTo>
                    <a:pt x="1696" y="4975"/>
                    <a:pt x="1620" y="4944"/>
                    <a:pt x="1543" y="4944"/>
                  </a:cubicBezTo>
                  <a:cubicBezTo>
                    <a:pt x="1320" y="4944"/>
                    <a:pt x="1094" y="5214"/>
                    <a:pt x="1245" y="5444"/>
                  </a:cubicBezTo>
                  <a:cubicBezTo>
                    <a:pt x="1686" y="6159"/>
                    <a:pt x="2138" y="6873"/>
                    <a:pt x="2614" y="7563"/>
                  </a:cubicBezTo>
                  <a:cubicBezTo>
                    <a:pt x="2972" y="8064"/>
                    <a:pt x="3293" y="8659"/>
                    <a:pt x="3722" y="9123"/>
                  </a:cubicBezTo>
                  <a:cubicBezTo>
                    <a:pt x="3722" y="10052"/>
                    <a:pt x="3734" y="10969"/>
                    <a:pt x="3745" y="11885"/>
                  </a:cubicBezTo>
                  <a:cubicBezTo>
                    <a:pt x="3353" y="11600"/>
                    <a:pt x="2924" y="11338"/>
                    <a:pt x="2567" y="11028"/>
                  </a:cubicBezTo>
                  <a:cubicBezTo>
                    <a:pt x="1971" y="10540"/>
                    <a:pt x="1448" y="9980"/>
                    <a:pt x="805" y="9564"/>
                  </a:cubicBezTo>
                  <a:cubicBezTo>
                    <a:pt x="736" y="9521"/>
                    <a:pt x="666" y="9503"/>
                    <a:pt x="599" y="9503"/>
                  </a:cubicBezTo>
                  <a:cubicBezTo>
                    <a:pt x="309" y="9503"/>
                    <a:pt x="78" y="9854"/>
                    <a:pt x="233" y="10135"/>
                  </a:cubicBezTo>
                  <a:cubicBezTo>
                    <a:pt x="638" y="10885"/>
                    <a:pt x="1305" y="11457"/>
                    <a:pt x="1936" y="12005"/>
                  </a:cubicBezTo>
                  <a:cubicBezTo>
                    <a:pt x="2436" y="12445"/>
                    <a:pt x="2972" y="12957"/>
                    <a:pt x="3579" y="13278"/>
                  </a:cubicBezTo>
                  <a:cubicBezTo>
                    <a:pt x="3603" y="13433"/>
                    <a:pt x="3662" y="13576"/>
                    <a:pt x="3769" y="13695"/>
                  </a:cubicBezTo>
                  <a:cubicBezTo>
                    <a:pt x="3781" y="14779"/>
                    <a:pt x="3805" y="15850"/>
                    <a:pt x="3817" y="16934"/>
                  </a:cubicBezTo>
                  <a:cubicBezTo>
                    <a:pt x="3603" y="16815"/>
                    <a:pt x="3400" y="16719"/>
                    <a:pt x="3233" y="16612"/>
                  </a:cubicBezTo>
                  <a:cubicBezTo>
                    <a:pt x="2424" y="16088"/>
                    <a:pt x="1650" y="15505"/>
                    <a:pt x="936" y="14862"/>
                  </a:cubicBezTo>
                  <a:cubicBezTo>
                    <a:pt x="839" y="14776"/>
                    <a:pt x="734" y="14740"/>
                    <a:pt x="633" y="14740"/>
                  </a:cubicBezTo>
                  <a:cubicBezTo>
                    <a:pt x="289" y="14740"/>
                    <a:pt x="0" y="15168"/>
                    <a:pt x="305" y="15481"/>
                  </a:cubicBezTo>
                  <a:cubicBezTo>
                    <a:pt x="971" y="16172"/>
                    <a:pt x="1698" y="16803"/>
                    <a:pt x="2471" y="17374"/>
                  </a:cubicBezTo>
                  <a:cubicBezTo>
                    <a:pt x="2829" y="17624"/>
                    <a:pt x="3329" y="18053"/>
                    <a:pt x="3841" y="18267"/>
                  </a:cubicBezTo>
                  <a:cubicBezTo>
                    <a:pt x="3841" y="18541"/>
                    <a:pt x="3853" y="18827"/>
                    <a:pt x="3853" y="19101"/>
                  </a:cubicBezTo>
                  <a:cubicBezTo>
                    <a:pt x="2948" y="18672"/>
                    <a:pt x="1971" y="18327"/>
                    <a:pt x="1067" y="17970"/>
                  </a:cubicBezTo>
                  <a:cubicBezTo>
                    <a:pt x="1021" y="17951"/>
                    <a:pt x="977" y="17942"/>
                    <a:pt x="936" y="17942"/>
                  </a:cubicBezTo>
                  <a:cubicBezTo>
                    <a:pt x="613" y="17942"/>
                    <a:pt x="452" y="18470"/>
                    <a:pt x="769" y="18660"/>
                  </a:cubicBezTo>
                  <a:cubicBezTo>
                    <a:pt x="1769" y="19244"/>
                    <a:pt x="2793" y="19922"/>
                    <a:pt x="3876" y="20398"/>
                  </a:cubicBezTo>
                  <a:cubicBezTo>
                    <a:pt x="3876" y="20601"/>
                    <a:pt x="3888" y="20803"/>
                    <a:pt x="3888" y="21006"/>
                  </a:cubicBezTo>
                  <a:cubicBezTo>
                    <a:pt x="3924" y="22815"/>
                    <a:pt x="3960" y="24613"/>
                    <a:pt x="3984" y="26411"/>
                  </a:cubicBezTo>
                  <a:cubicBezTo>
                    <a:pt x="4019" y="27852"/>
                    <a:pt x="4091" y="29304"/>
                    <a:pt x="4150" y="30745"/>
                  </a:cubicBezTo>
                  <a:cubicBezTo>
                    <a:pt x="4210" y="32114"/>
                    <a:pt x="4186" y="33519"/>
                    <a:pt x="4412" y="34876"/>
                  </a:cubicBezTo>
                  <a:cubicBezTo>
                    <a:pt x="4447" y="35108"/>
                    <a:pt x="4604" y="35206"/>
                    <a:pt x="4777" y="35206"/>
                  </a:cubicBezTo>
                  <a:cubicBezTo>
                    <a:pt x="5013" y="35206"/>
                    <a:pt x="5278" y="35025"/>
                    <a:pt x="5305" y="34757"/>
                  </a:cubicBezTo>
                  <a:cubicBezTo>
                    <a:pt x="5460" y="33329"/>
                    <a:pt x="5365" y="31852"/>
                    <a:pt x="5353" y="30412"/>
                  </a:cubicBezTo>
                  <a:cubicBezTo>
                    <a:pt x="5341" y="28983"/>
                    <a:pt x="5353" y="27518"/>
                    <a:pt x="5317" y="26078"/>
                  </a:cubicBezTo>
                  <a:cubicBezTo>
                    <a:pt x="5269" y="24411"/>
                    <a:pt x="5234" y="22732"/>
                    <a:pt x="5210" y="21065"/>
                  </a:cubicBezTo>
                  <a:lnTo>
                    <a:pt x="5198" y="20648"/>
                  </a:lnTo>
                  <a:cubicBezTo>
                    <a:pt x="5269" y="20589"/>
                    <a:pt x="5329" y="20506"/>
                    <a:pt x="5353" y="20422"/>
                  </a:cubicBezTo>
                  <a:cubicBezTo>
                    <a:pt x="5698" y="20220"/>
                    <a:pt x="6031" y="20029"/>
                    <a:pt x="6365" y="19827"/>
                  </a:cubicBezTo>
                  <a:cubicBezTo>
                    <a:pt x="6698" y="19613"/>
                    <a:pt x="7246" y="19398"/>
                    <a:pt x="7389" y="18993"/>
                  </a:cubicBezTo>
                  <a:cubicBezTo>
                    <a:pt x="7413" y="18922"/>
                    <a:pt x="7377" y="18839"/>
                    <a:pt x="7305" y="18791"/>
                  </a:cubicBezTo>
                  <a:cubicBezTo>
                    <a:pt x="7195" y="18715"/>
                    <a:pt x="7056" y="18685"/>
                    <a:pt x="6905" y="18685"/>
                  </a:cubicBezTo>
                  <a:cubicBezTo>
                    <a:pt x="6536" y="18685"/>
                    <a:pt x="6096" y="18863"/>
                    <a:pt x="5817" y="18982"/>
                  </a:cubicBezTo>
                  <a:cubicBezTo>
                    <a:pt x="5591" y="19077"/>
                    <a:pt x="5377" y="19208"/>
                    <a:pt x="5186" y="19363"/>
                  </a:cubicBezTo>
                  <a:lnTo>
                    <a:pt x="5186" y="19029"/>
                  </a:lnTo>
                  <a:cubicBezTo>
                    <a:pt x="5222" y="19005"/>
                    <a:pt x="5258" y="18993"/>
                    <a:pt x="5281" y="18970"/>
                  </a:cubicBezTo>
                  <a:cubicBezTo>
                    <a:pt x="5877" y="18505"/>
                    <a:pt x="6389" y="17981"/>
                    <a:pt x="6948" y="17493"/>
                  </a:cubicBezTo>
                  <a:cubicBezTo>
                    <a:pt x="7377" y="17124"/>
                    <a:pt x="8091" y="16696"/>
                    <a:pt x="8234" y="16100"/>
                  </a:cubicBezTo>
                  <a:cubicBezTo>
                    <a:pt x="8258" y="15969"/>
                    <a:pt x="8163" y="15826"/>
                    <a:pt x="8020" y="15826"/>
                  </a:cubicBezTo>
                  <a:cubicBezTo>
                    <a:pt x="7983" y="15822"/>
                    <a:pt x="7946" y="15819"/>
                    <a:pt x="7910" y="15819"/>
                  </a:cubicBezTo>
                  <a:cubicBezTo>
                    <a:pt x="7300" y="15819"/>
                    <a:pt x="6673" y="16444"/>
                    <a:pt x="6258" y="16815"/>
                  </a:cubicBezTo>
                  <a:cubicBezTo>
                    <a:pt x="5853" y="17160"/>
                    <a:pt x="5484" y="17541"/>
                    <a:pt x="5162" y="17970"/>
                  </a:cubicBezTo>
                  <a:lnTo>
                    <a:pt x="5150" y="17577"/>
                  </a:lnTo>
                  <a:cubicBezTo>
                    <a:pt x="5127" y="16172"/>
                    <a:pt x="5103" y="14779"/>
                    <a:pt x="5067" y="13374"/>
                  </a:cubicBezTo>
                  <a:cubicBezTo>
                    <a:pt x="5496" y="12921"/>
                    <a:pt x="5900" y="12445"/>
                    <a:pt x="6281" y="11969"/>
                  </a:cubicBezTo>
                  <a:cubicBezTo>
                    <a:pt x="6793" y="11350"/>
                    <a:pt x="7163" y="10647"/>
                    <a:pt x="7663" y="10028"/>
                  </a:cubicBezTo>
                  <a:cubicBezTo>
                    <a:pt x="7883" y="9753"/>
                    <a:pt x="7664" y="9399"/>
                    <a:pt x="7395" y="9399"/>
                  </a:cubicBezTo>
                  <a:cubicBezTo>
                    <a:pt x="7314" y="9399"/>
                    <a:pt x="7230" y="9431"/>
                    <a:pt x="7151" y="9504"/>
                  </a:cubicBezTo>
                  <a:cubicBezTo>
                    <a:pt x="6579" y="10064"/>
                    <a:pt x="5936" y="10504"/>
                    <a:pt x="5365" y="11040"/>
                  </a:cubicBezTo>
                  <a:cubicBezTo>
                    <a:pt x="5258" y="11147"/>
                    <a:pt x="5138" y="11254"/>
                    <a:pt x="5031" y="11373"/>
                  </a:cubicBezTo>
                  <a:cubicBezTo>
                    <a:pt x="5008" y="10552"/>
                    <a:pt x="4996" y="9742"/>
                    <a:pt x="4972" y="8933"/>
                  </a:cubicBezTo>
                  <a:cubicBezTo>
                    <a:pt x="5043" y="8897"/>
                    <a:pt x="5091" y="8849"/>
                    <a:pt x="5138" y="8802"/>
                  </a:cubicBezTo>
                  <a:cubicBezTo>
                    <a:pt x="5460" y="8397"/>
                    <a:pt x="5722" y="7956"/>
                    <a:pt x="6031" y="7528"/>
                  </a:cubicBezTo>
                  <a:cubicBezTo>
                    <a:pt x="6329" y="7111"/>
                    <a:pt x="6662" y="6694"/>
                    <a:pt x="6948" y="6230"/>
                  </a:cubicBezTo>
                  <a:cubicBezTo>
                    <a:pt x="7137" y="5907"/>
                    <a:pt x="6871" y="5637"/>
                    <a:pt x="6581" y="5637"/>
                  </a:cubicBezTo>
                  <a:cubicBezTo>
                    <a:pt x="6487" y="5637"/>
                    <a:pt x="6390" y="5666"/>
                    <a:pt x="6305" y="5730"/>
                  </a:cubicBezTo>
                  <a:cubicBezTo>
                    <a:pt x="5770" y="6159"/>
                    <a:pt x="5305" y="6659"/>
                    <a:pt x="4924" y="7218"/>
                  </a:cubicBezTo>
                  <a:cubicBezTo>
                    <a:pt x="4888" y="6051"/>
                    <a:pt x="4841" y="4873"/>
                    <a:pt x="4793" y="3706"/>
                  </a:cubicBezTo>
                  <a:cubicBezTo>
                    <a:pt x="5019" y="3444"/>
                    <a:pt x="5210" y="3111"/>
                    <a:pt x="5412" y="2849"/>
                  </a:cubicBezTo>
                  <a:cubicBezTo>
                    <a:pt x="5710" y="2456"/>
                    <a:pt x="5984" y="2039"/>
                    <a:pt x="6222" y="1598"/>
                  </a:cubicBezTo>
                  <a:cubicBezTo>
                    <a:pt x="6363" y="1351"/>
                    <a:pt x="6164" y="1104"/>
                    <a:pt x="5940" y="1104"/>
                  </a:cubicBezTo>
                  <a:cubicBezTo>
                    <a:pt x="5862" y="1104"/>
                    <a:pt x="5781" y="1135"/>
                    <a:pt x="5710" y="1206"/>
                  </a:cubicBezTo>
                  <a:cubicBezTo>
                    <a:pt x="5353" y="1551"/>
                    <a:pt x="5019" y="1920"/>
                    <a:pt x="4722" y="2313"/>
                  </a:cubicBezTo>
                  <a:cubicBezTo>
                    <a:pt x="4686" y="1670"/>
                    <a:pt x="4650" y="1027"/>
                    <a:pt x="4615" y="384"/>
                  </a:cubicBezTo>
                  <a:cubicBezTo>
                    <a:pt x="4615" y="128"/>
                    <a:pt x="4424" y="0"/>
                    <a:pt x="4235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38"/>
            <p:cNvSpPr/>
            <p:nvPr/>
          </p:nvSpPr>
          <p:spPr>
            <a:xfrm>
              <a:off x="711707" y="3921686"/>
              <a:ext cx="794870" cy="905314"/>
            </a:xfrm>
            <a:custGeom>
              <a:rect b="b" l="l" r="r" t="t"/>
              <a:pathLst>
                <a:path extrusionOk="0" h="25509" w="22397">
                  <a:moveTo>
                    <a:pt x="9796" y="0"/>
                  </a:moveTo>
                  <a:cubicBezTo>
                    <a:pt x="9518" y="0"/>
                    <a:pt x="9241" y="70"/>
                    <a:pt x="8990" y="214"/>
                  </a:cubicBezTo>
                  <a:cubicBezTo>
                    <a:pt x="8859" y="226"/>
                    <a:pt x="8740" y="262"/>
                    <a:pt x="8632" y="309"/>
                  </a:cubicBezTo>
                  <a:cubicBezTo>
                    <a:pt x="8025" y="452"/>
                    <a:pt x="7561" y="940"/>
                    <a:pt x="7442" y="1548"/>
                  </a:cubicBezTo>
                  <a:cubicBezTo>
                    <a:pt x="6906" y="3774"/>
                    <a:pt x="6370" y="6001"/>
                    <a:pt x="5846" y="8227"/>
                  </a:cubicBezTo>
                  <a:cubicBezTo>
                    <a:pt x="5418" y="9263"/>
                    <a:pt x="5001" y="10299"/>
                    <a:pt x="4561" y="11335"/>
                  </a:cubicBezTo>
                  <a:cubicBezTo>
                    <a:pt x="3144" y="14776"/>
                    <a:pt x="1727" y="18228"/>
                    <a:pt x="334" y="21681"/>
                  </a:cubicBezTo>
                  <a:cubicBezTo>
                    <a:pt x="0" y="22515"/>
                    <a:pt x="715" y="23479"/>
                    <a:pt x="1489" y="23705"/>
                  </a:cubicBezTo>
                  <a:cubicBezTo>
                    <a:pt x="4596" y="24622"/>
                    <a:pt x="7704" y="25241"/>
                    <a:pt x="10954" y="25432"/>
                  </a:cubicBezTo>
                  <a:cubicBezTo>
                    <a:pt x="10954" y="25229"/>
                    <a:pt x="10954" y="25027"/>
                    <a:pt x="10942" y="24824"/>
                  </a:cubicBezTo>
                  <a:cubicBezTo>
                    <a:pt x="9859" y="24348"/>
                    <a:pt x="8823" y="23658"/>
                    <a:pt x="7835" y="23086"/>
                  </a:cubicBezTo>
                  <a:cubicBezTo>
                    <a:pt x="7507" y="22896"/>
                    <a:pt x="7667" y="22368"/>
                    <a:pt x="7999" y="22368"/>
                  </a:cubicBezTo>
                  <a:cubicBezTo>
                    <a:pt x="8041" y="22368"/>
                    <a:pt x="8085" y="22377"/>
                    <a:pt x="8132" y="22396"/>
                  </a:cubicBezTo>
                  <a:cubicBezTo>
                    <a:pt x="9025" y="22753"/>
                    <a:pt x="10002" y="23098"/>
                    <a:pt x="10918" y="23527"/>
                  </a:cubicBezTo>
                  <a:cubicBezTo>
                    <a:pt x="10918" y="23253"/>
                    <a:pt x="10907" y="22967"/>
                    <a:pt x="10907" y="22693"/>
                  </a:cubicBezTo>
                  <a:cubicBezTo>
                    <a:pt x="10395" y="22479"/>
                    <a:pt x="9883" y="22050"/>
                    <a:pt x="9537" y="21800"/>
                  </a:cubicBezTo>
                  <a:cubicBezTo>
                    <a:pt x="8763" y="21229"/>
                    <a:pt x="8037" y="20598"/>
                    <a:pt x="7370" y="19907"/>
                  </a:cubicBezTo>
                  <a:cubicBezTo>
                    <a:pt x="7057" y="19594"/>
                    <a:pt x="7350" y="19166"/>
                    <a:pt x="7692" y="19166"/>
                  </a:cubicBezTo>
                  <a:cubicBezTo>
                    <a:pt x="7792" y="19166"/>
                    <a:pt x="7896" y="19202"/>
                    <a:pt x="7990" y="19288"/>
                  </a:cubicBezTo>
                  <a:cubicBezTo>
                    <a:pt x="8716" y="19931"/>
                    <a:pt x="9478" y="20514"/>
                    <a:pt x="10299" y="21038"/>
                  </a:cubicBezTo>
                  <a:cubicBezTo>
                    <a:pt x="10466" y="21145"/>
                    <a:pt x="10668" y="21241"/>
                    <a:pt x="10883" y="21348"/>
                  </a:cubicBezTo>
                  <a:cubicBezTo>
                    <a:pt x="10859" y="20276"/>
                    <a:pt x="10847" y="19193"/>
                    <a:pt x="10823" y="18121"/>
                  </a:cubicBezTo>
                  <a:cubicBezTo>
                    <a:pt x="10728" y="18002"/>
                    <a:pt x="10657" y="17859"/>
                    <a:pt x="10645" y="17704"/>
                  </a:cubicBezTo>
                  <a:cubicBezTo>
                    <a:pt x="10037" y="17383"/>
                    <a:pt x="9502" y="16871"/>
                    <a:pt x="8990" y="16430"/>
                  </a:cubicBezTo>
                  <a:cubicBezTo>
                    <a:pt x="8371" y="15871"/>
                    <a:pt x="7704" y="15299"/>
                    <a:pt x="7299" y="14561"/>
                  </a:cubicBezTo>
                  <a:cubicBezTo>
                    <a:pt x="7134" y="14280"/>
                    <a:pt x="7371" y="13929"/>
                    <a:pt x="7664" y="13929"/>
                  </a:cubicBezTo>
                  <a:cubicBezTo>
                    <a:pt x="7731" y="13929"/>
                    <a:pt x="7801" y="13947"/>
                    <a:pt x="7870" y="13990"/>
                  </a:cubicBezTo>
                  <a:cubicBezTo>
                    <a:pt x="8513" y="14406"/>
                    <a:pt x="9037" y="14966"/>
                    <a:pt x="9621" y="15454"/>
                  </a:cubicBezTo>
                  <a:cubicBezTo>
                    <a:pt x="9990" y="15752"/>
                    <a:pt x="10407" y="16026"/>
                    <a:pt x="10799" y="16311"/>
                  </a:cubicBezTo>
                  <a:cubicBezTo>
                    <a:pt x="10799" y="15395"/>
                    <a:pt x="10788" y="14466"/>
                    <a:pt x="10788" y="13549"/>
                  </a:cubicBezTo>
                  <a:cubicBezTo>
                    <a:pt x="10359" y="13085"/>
                    <a:pt x="10037" y="12490"/>
                    <a:pt x="9680" y="11989"/>
                  </a:cubicBezTo>
                  <a:cubicBezTo>
                    <a:pt x="9192" y="11299"/>
                    <a:pt x="8752" y="10585"/>
                    <a:pt x="8299" y="9870"/>
                  </a:cubicBezTo>
                  <a:cubicBezTo>
                    <a:pt x="8157" y="9640"/>
                    <a:pt x="8385" y="9369"/>
                    <a:pt x="8609" y="9369"/>
                  </a:cubicBezTo>
                  <a:cubicBezTo>
                    <a:pt x="8686" y="9369"/>
                    <a:pt x="8762" y="9401"/>
                    <a:pt x="8823" y="9477"/>
                  </a:cubicBezTo>
                  <a:cubicBezTo>
                    <a:pt x="9347" y="10108"/>
                    <a:pt x="9871" y="10751"/>
                    <a:pt x="10371" y="11406"/>
                  </a:cubicBezTo>
                  <a:cubicBezTo>
                    <a:pt x="10502" y="11585"/>
                    <a:pt x="10645" y="11763"/>
                    <a:pt x="10788" y="11930"/>
                  </a:cubicBezTo>
                  <a:cubicBezTo>
                    <a:pt x="10788" y="10620"/>
                    <a:pt x="10799" y="9311"/>
                    <a:pt x="10823" y="7989"/>
                  </a:cubicBezTo>
                  <a:cubicBezTo>
                    <a:pt x="10633" y="7632"/>
                    <a:pt x="10478" y="7227"/>
                    <a:pt x="10264" y="6894"/>
                  </a:cubicBezTo>
                  <a:cubicBezTo>
                    <a:pt x="9883" y="6298"/>
                    <a:pt x="9430" y="5763"/>
                    <a:pt x="8918" y="5286"/>
                  </a:cubicBezTo>
                  <a:cubicBezTo>
                    <a:pt x="8662" y="5040"/>
                    <a:pt x="8894" y="4632"/>
                    <a:pt x="9184" y="4632"/>
                  </a:cubicBezTo>
                  <a:cubicBezTo>
                    <a:pt x="9245" y="4632"/>
                    <a:pt x="9309" y="4650"/>
                    <a:pt x="9371" y="4691"/>
                  </a:cubicBezTo>
                  <a:cubicBezTo>
                    <a:pt x="9954" y="5060"/>
                    <a:pt x="10454" y="5524"/>
                    <a:pt x="10871" y="6072"/>
                  </a:cubicBezTo>
                  <a:cubicBezTo>
                    <a:pt x="10883" y="5655"/>
                    <a:pt x="10895" y="5227"/>
                    <a:pt x="10907" y="4810"/>
                  </a:cubicBezTo>
                  <a:cubicBezTo>
                    <a:pt x="10907" y="4554"/>
                    <a:pt x="11097" y="4426"/>
                    <a:pt x="11288" y="4426"/>
                  </a:cubicBezTo>
                  <a:cubicBezTo>
                    <a:pt x="11478" y="4426"/>
                    <a:pt x="11669" y="4554"/>
                    <a:pt x="11669" y="4810"/>
                  </a:cubicBezTo>
                  <a:cubicBezTo>
                    <a:pt x="11704" y="5453"/>
                    <a:pt x="11740" y="6096"/>
                    <a:pt x="11776" y="6739"/>
                  </a:cubicBezTo>
                  <a:cubicBezTo>
                    <a:pt x="12073" y="6334"/>
                    <a:pt x="12407" y="5965"/>
                    <a:pt x="12764" y="5620"/>
                  </a:cubicBezTo>
                  <a:cubicBezTo>
                    <a:pt x="12833" y="5554"/>
                    <a:pt x="12912" y="5525"/>
                    <a:pt x="12988" y="5525"/>
                  </a:cubicBezTo>
                  <a:cubicBezTo>
                    <a:pt x="13214" y="5525"/>
                    <a:pt x="13418" y="5775"/>
                    <a:pt x="13276" y="6024"/>
                  </a:cubicBezTo>
                  <a:cubicBezTo>
                    <a:pt x="13038" y="6453"/>
                    <a:pt x="12764" y="6870"/>
                    <a:pt x="12466" y="7263"/>
                  </a:cubicBezTo>
                  <a:cubicBezTo>
                    <a:pt x="12264" y="7537"/>
                    <a:pt x="12073" y="7858"/>
                    <a:pt x="11835" y="8120"/>
                  </a:cubicBezTo>
                  <a:cubicBezTo>
                    <a:pt x="11895" y="9299"/>
                    <a:pt x="11942" y="10465"/>
                    <a:pt x="11978" y="11644"/>
                  </a:cubicBezTo>
                  <a:cubicBezTo>
                    <a:pt x="12359" y="11085"/>
                    <a:pt x="12823" y="10585"/>
                    <a:pt x="13347" y="10156"/>
                  </a:cubicBezTo>
                  <a:cubicBezTo>
                    <a:pt x="13434" y="10087"/>
                    <a:pt x="13535" y="10056"/>
                    <a:pt x="13633" y="10056"/>
                  </a:cubicBezTo>
                  <a:cubicBezTo>
                    <a:pt x="13923" y="10056"/>
                    <a:pt x="14186" y="10324"/>
                    <a:pt x="13990" y="10644"/>
                  </a:cubicBezTo>
                  <a:cubicBezTo>
                    <a:pt x="13716" y="11108"/>
                    <a:pt x="13383" y="11513"/>
                    <a:pt x="13074" y="11942"/>
                  </a:cubicBezTo>
                  <a:cubicBezTo>
                    <a:pt x="12764" y="12382"/>
                    <a:pt x="12514" y="12811"/>
                    <a:pt x="12192" y="13216"/>
                  </a:cubicBezTo>
                  <a:cubicBezTo>
                    <a:pt x="12145" y="13275"/>
                    <a:pt x="12085" y="13323"/>
                    <a:pt x="12026" y="13347"/>
                  </a:cubicBezTo>
                  <a:cubicBezTo>
                    <a:pt x="12050" y="14156"/>
                    <a:pt x="12061" y="14978"/>
                    <a:pt x="12085" y="15788"/>
                  </a:cubicBezTo>
                  <a:cubicBezTo>
                    <a:pt x="12192" y="15680"/>
                    <a:pt x="12300" y="15561"/>
                    <a:pt x="12419" y="15466"/>
                  </a:cubicBezTo>
                  <a:cubicBezTo>
                    <a:pt x="12990" y="14930"/>
                    <a:pt x="13633" y="14478"/>
                    <a:pt x="14205" y="13930"/>
                  </a:cubicBezTo>
                  <a:cubicBezTo>
                    <a:pt x="14286" y="13852"/>
                    <a:pt x="14373" y="13819"/>
                    <a:pt x="14455" y="13819"/>
                  </a:cubicBezTo>
                  <a:cubicBezTo>
                    <a:pt x="14722" y="13819"/>
                    <a:pt x="14935" y="14169"/>
                    <a:pt x="14717" y="14442"/>
                  </a:cubicBezTo>
                  <a:cubicBezTo>
                    <a:pt x="14217" y="15061"/>
                    <a:pt x="13836" y="15776"/>
                    <a:pt x="13335" y="16383"/>
                  </a:cubicBezTo>
                  <a:cubicBezTo>
                    <a:pt x="12954" y="16859"/>
                    <a:pt x="12550" y="17335"/>
                    <a:pt x="12121" y="17788"/>
                  </a:cubicBezTo>
                  <a:cubicBezTo>
                    <a:pt x="12145" y="19193"/>
                    <a:pt x="12181" y="20598"/>
                    <a:pt x="12204" y="22003"/>
                  </a:cubicBezTo>
                  <a:lnTo>
                    <a:pt x="12204" y="22384"/>
                  </a:lnTo>
                  <a:cubicBezTo>
                    <a:pt x="12538" y="21967"/>
                    <a:pt x="12907" y="21574"/>
                    <a:pt x="13312" y="21229"/>
                  </a:cubicBezTo>
                  <a:cubicBezTo>
                    <a:pt x="13730" y="20855"/>
                    <a:pt x="14363" y="20235"/>
                    <a:pt x="14967" y="20235"/>
                  </a:cubicBezTo>
                  <a:cubicBezTo>
                    <a:pt x="14998" y="20235"/>
                    <a:pt x="15030" y="20237"/>
                    <a:pt x="15062" y="20240"/>
                  </a:cubicBezTo>
                  <a:cubicBezTo>
                    <a:pt x="15217" y="20240"/>
                    <a:pt x="15312" y="20383"/>
                    <a:pt x="15276" y="20526"/>
                  </a:cubicBezTo>
                  <a:cubicBezTo>
                    <a:pt x="15145" y="21122"/>
                    <a:pt x="14431" y="21538"/>
                    <a:pt x="14002" y="21919"/>
                  </a:cubicBezTo>
                  <a:cubicBezTo>
                    <a:pt x="13431" y="22407"/>
                    <a:pt x="12919" y="22931"/>
                    <a:pt x="12335" y="23384"/>
                  </a:cubicBezTo>
                  <a:cubicBezTo>
                    <a:pt x="12300" y="23408"/>
                    <a:pt x="12264" y="23431"/>
                    <a:pt x="12228" y="23443"/>
                  </a:cubicBezTo>
                  <a:cubicBezTo>
                    <a:pt x="12228" y="23550"/>
                    <a:pt x="12228" y="23669"/>
                    <a:pt x="12240" y="23777"/>
                  </a:cubicBezTo>
                  <a:cubicBezTo>
                    <a:pt x="12442" y="23622"/>
                    <a:pt x="12645" y="23503"/>
                    <a:pt x="12871" y="23396"/>
                  </a:cubicBezTo>
                  <a:cubicBezTo>
                    <a:pt x="13150" y="23277"/>
                    <a:pt x="13584" y="23099"/>
                    <a:pt x="13954" y="23099"/>
                  </a:cubicBezTo>
                  <a:cubicBezTo>
                    <a:pt x="14105" y="23099"/>
                    <a:pt x="14245" y="23129"/>
                    <a:pt x="14359" y="23205"/>
                  </a:cubicBezTo>
                  <a:cubicBezTo>
                    <a:pt x="14431" y="23253"/>
                    <a:pt x="14467" y="23336"/>
                    <a:pt x="14443" y="23419"/>
                  </a:cubicBezTo>
                  <a:cubicBezTo>
                    <a:pt x="14288" y="23812"/>
                    <a:pt x="13752" y="24027"/>
                    <a:pt x="13407" y="24241"/>
                  </a:cubicBezTo>
                  <a:cubicBezTo>
                    <a:pt x="13074" y="24455"/>
                    <a:pt x="12740" y="24634"/>
                    <a:pt x="12407" y="24836"/>
                  </a:cubicBezTo>
                  <a:cubicBezTo>
                    <a:pt x="12383" y="24932"/>
                    <a:pt x="12335" y="25015"/>
                    <a:pt x="12264" y="25074"/>
                  </a:cubicBezTo>
                  <a:lnTo>
                    <a:pt x="12276" y="25503"/>
                  </a:lnTo>
                  <a:cubicBezTo>
                    <a:pt x="12506" y="25507"/>
                    <a:pt x="12736" y="25509"/>
                    <a:pt x="12966" y="25509"/>
                  </a:cubicBezTo>
                  <a:cubicBezTo>
                    <a:pt x="15604" y="25509"/>
                    <a:pt x="18229" y="25259"/>
                    <a:pt x="20824" y="24777"/>
                  </a:cubicBezTo>
                  <a:cubicBezTo>
                    <a:pt x="22027" y="24551"/>
                    <a:pt x="22396" y="23062"/>
                    <a:pt x="21896" y="22122"/>
                  </a:cubicBezTo>
                  <a:cubicBezTo>
                    <a:pt x="18562" y="15740"/>
                    <a:pt x="15252" y="9287"/>
                    <a:pt x="12954" y="2453"/>
                  </a:cubicBezTo>
                  <a:cubicBezTo>
                    <a:pt x="12907" y="2226"/>
                    <a:pt x="12835" y="2012"/>
                    <a:pt x="12728" y="1810"/>
                  </a:cubicBezTo>
                  <a:lnTo>
                    <a:pt x="12669" y="1643"/>
                  </a:lnTo>
                  <a:cubicBezTo>
                    <a:pt x="12442" y="840"/>
                    <a:pt x="11711" y="305"/>
                    <a:pt x="10903" y="305"/>
                  </a:cubicBezTo>
                  <a:cubicBezTo>
                    <a:pt x="10861" y="305"/>
                    <a:pt x="10818" y="307"/>
                    <a:pt x="10776" y="309"/>
                  </a:cubicBezTo>
                  <a:cubicBezTo>
                    <a:pt x="10480" y="106"/>
                    <a:pt x="10138" y="0"/>
                    <a:pt x="9796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38"/>
            <p:cNvSpPr/>
            <p:nvPr/>
          </p:nvSpPr>
          <p:spPr>
            <a:xfrm>
              <a:off x="961698" y="4079049"/>
              <a:ext cx="293431" cy="1249142"/>
            </a:xfrm>
            <a:custGeom>
              <a:rect b="b" l="l" r="r" t="t"/>
              <a:pathLst>
                <a:path extrusionOk="0" h="35197" w="8268">
                  <a:moveTo>
                    <a:pt x="4238" y="1"/>
                  </a:moveTo>
                  <a:cubicBezTo>
                    <a:pt x="4050" y="1"/>
                    <a:pt x="3863" y="126"/>
                    <a:pt x="3863" y="376"/>
                  </a:cubicBezTo>
                  <a:cubicBezTo>
                    <a:pt x="3839" y="805"/>
                    <a:pt x="3839" y="1221"/>
                    <a:pt x="3815" y="1638"/>
                  </a:cubicBezTo>
                  <a:cubicBezTo>
                    <a:pt x="3410" y="1090"/>
                    <a:pt x="2898" y="626"/>
                    <a:pt x="2327" y="257"/>
                  </a:cubicBezTo>
                  <a:cubicBezTo>
                    <a:pt x="2263" y="216"/>
                    <a:pt x="2197" y="198"/>
                    <a:pt x="2135" y="198"/>
                  </a:cubicBezTo>
                  <a:cubicBezTo>
                    <a:pt x="1839" y="198"/>
                    <a:pt x="1606" y="606"/>
                    <a:pt x="1862" y="852"/>
                  </a:cubicBezTo>
                  <a:cubicBezTo>
                    <a:pt x="2374" y="1329"/>
                    <a:pt x="2827" y="1864"/>
                    <a:pt x="3208" y="2460"/>
                  </a:cubicBezTo>
                  <a:cubicBezTo>
                    <a:pt x="3422" y="2805"/>
                    <a:pt x="3577" y="3198"/>
                    <a:pt x="3767" y="3555"/>
                  </a:cubicBezTo>
                  <a:cubicBezTo>
                    <a:pt x="3744" y="4877"/>
                    <a:pt x="3732" y="6186"/>
                    <a:pt x="3732" y="7496"/>
                  </a:cubicBezTo>
                  <a:cubicBezTo>
                    <a:pt x="3589" y="7317"/>
                    <a:pt x="3446" y="7151"/>
                    <a:pt x="3315" y="6972"/>
                  </a:cubicBezTo>
                  <a:cubicBezTo>
                    <a:pt x="2827" y="6305"/>
                    <a:pt x="2291" y="5674"/>
                    <a:pt x="1767" y="5043"/>
                  </a:cubicBezTo>
                  <a:cubicBezTo>
                    <a:pt x="1706" y="4967"/>
                    <a:pt x="1630" y="4935"/>
                    <a:pt x="1553" y="4935"/>
                  </a:cubicBezTo>
                  <a:cubicBezTo>
                    <a:pt x="1329" y="4935"/>
                    <a:pt x="1101" y="5206"/>
                    <a:pt x="1243" y="5436"/>
                  </a:cubicBezTo>
                  <a:cubicBezTo>
                    <a:pt x="1696" y="6151"/>
                    <a:pt x="2136" y="6865"/>
                    <a:pt x="2624" y="7555"/>
                  </a:cubicBezTo>
                  <a:cubicBezTo>
                    <a:pt x="2982" y="8056"/>
                    <a:pt x="3303" y="8651"/>
                    <a:pt x="3732" y="9115"/>
                  </a:cubicBezTo>
                  <a:cubicBezTo>
                    <a:pt x="3732" y="10032"/>
                    <a:pt x="3732" y="10961"/>
                    <a:pt x="3755" y="11877"/>
                  </a:cubicBezTo>
                  <a:cubicBezTo>
                    <a:pt x="3351" y="11592"/>
                    <a:pt x="2934" y="11330"/>
                    <a:pt x="2565" y="11020"/>
                  </a:cubicBezTo>
                  <a:cubicBezTo>
                    <a:pt x="1981" y="10532"/>
                    <a:pt x="1458" y="9972"/>
                    <a:pt x="815" y="9556"/>
                  </a:cubicBezTo>
                  <a:cubicBezTo>
                    <a:pt x="746" y="9513"/>
                    <a:pt x="675" y="9495"/>
                    <a:pt x="608" y="9495"/>
                  </a:cubicBezTo>
                  <a:cubicBezTo>
                    <a:pt x="315" y="9495"/>
                    <a:pt x="78" y="9846"/>
                    <a:pt x="243" y="10127"/>
                  </a:cubicBezTo>
                  <a:cubicBezTo>
                    <a:pt x="648" y="10865"/>
                    <a:pt x="1315" y="11437"/>
                    <a:pt x="1934" y="11996"/>
                  </a:cubicBezTo>
                  <a:cubicBezTo>
                    <a:pt x="2446" y="12437"/>
                    <a:pt x="2982" y="12949"/>
                    <a:pt x="3589" y="13270"/>
                  </a:cubicBezTo>
                  <a:cubicBezTo>
                    <a:pt x="3601" y="13425"/>
                    <a:pt x="3672" y="13568"/>
                    <a:pt x="3767" y="13687"/>
                  </a:cubicBezTo>
                  <a:cubicBezTo>
                    <a:pt x="3791" y="14759"/>
                    <a:pt x="3803" y="15842"/>
                    <a:pt x="3827" y="16914"/>
                  </a:cubicBezTo>
                  <a:cubicBezTo>
                    <a:pt x="3613" y="16807"/>
                    <a:pt x="3410" y="16711"/>
                    <a:pt x="3243" y="16604"/>
                  </a:cubicBezTo>
                  <a:cubicBezTo>
                    <a:pt x="2422" y="16080"/>
                    <a:pt x="1660" y="15497"/>
                    <a:pt x="934" y="14854"/>
                  </a:cubicBezTo>
                  <a:cubicBezTo>
                    <a:pt x="840" y="14768"/>
                    <a:pt x="736" y="14732"/>
                    <a:pt x="636" y="14732"/>
                  </a:cubicBezTo>
                  <a:cubicBezTo>
                    <a:pt x="295" y="14732"/>
                    <a:pt x="1" y="15160"/>
                    <a:pt x="315" y="15473"/>
                  </a:cubicBezTo>
                  <a:cubicBezTo>
                    <a:pt x="981" y="16164"/>
                    <a:pt x="1708" y="16795"/>
                    <a:pt x="2481" y="17366"/>
                  </a:cubicBezTo>
                  <a:cubicBezTo>
                    <a:pt x="2827" y="17616"/>
                    <a:pt x="3339" y="18045"/>
                    <a:pt x="3851" y="18259"/>
                  </a:cubicBezTo>
                  <a:cubicBezTo>
                    <a:pt x="3851" y="18533"/>
                    <a:pt x="3863" y="18819"/>
                    <a:pt x="3863" y="19093"/>
                  </a:cubicBezTo>
                  <a:cubicBezTo>
                    <a:pt x="2958" y="18664"/>
                    <a:pt x="1969" y="18319"/>
                    <a:pt x="1077" y="17962"/>
                  </a:cubicBezTo>
                  <a:cubicBezTo>
                    <a:pt x="1031" y="17943"/>
                    <a:pt x="987" y="17934"/>
                    <a:pt x="946" y="17934"/>
                  </a:cubicBezTo>
                  <a:cubicBezTo>
                    <a:pt x="623" y="17934"/>
                    <a:pt x="462" y="18462"/>
                    <a:pt x="779" y="18652"/>
                  </a:cubicBezTo>
                  <a:cubicBezTo>
                    <a:pt x="1767" y="19224"/>
                    <a:pt x="2803" y="19914"/>
                    <a:pt x="3886" y="20390"/>
                  </a:cubicBezTo>
                  <a:cubicBezTo>
                    <a:pt x="3886" y="20593"/>
                    <a:pt x="3886" y="20795"/>
                    <a:pt x="3898" y="20998"/>
                  </a:cubicBezTo>
                  <a:cubicBezTo>
                    <a:pt x="3922" y="22795"/>
                    <a:pt x="3958" y="24605"/>
                    <a:pt x="3994" y="26403"/>
                  </a:cubicBezTo>
                  <a:cubicBezTo>
                    <a:pt x="4029" y="27844"/>
                    <a:pt x="4101" y="29296"/>
                    <a:pt x="4160" y="30737"/>
                  </a:cubicBezTo>
                  <a:cubicBezTo>
                    <a:pt x="4220" y="32106"/>
                    <a:pt x="4196" y="33511"/>
                    <a:pt x="4422" y="34868"/>
                  </a:cubicBezTo>
                  <a:cubicBezTo>
                    <a:pt x="4457" y="35099"/>
                    <a:pt x="4613" y="35197"/>
                    <a:pt x="4785" y="35197"/>
                  </a:cubicBezTo>
                  <a:cubicBezTo>
                    <a:pt x="5021" y="35197"/>
                    <a:pt x="5288" y="35013"/>
                    <a:pt x="5315" y="34737"/>
                  </a:cubicBezTo>
                  <a:cubicBezTo>
                    <a:pt x="5470" y="33309"/>
                    <a:pt x="5363" y="31844"/>
                    <a:pt x="5363" y="30404"/>
                  </a:cubicBezTo>
                  <a:cubicBezTo>
                    <a:pt x="5351" y="28963"/>
                    <a:pt x="5363" y="27510"/>
                    <a:pt x="5315" y="26070"/>
                  </a:cubicBezTo>
                  <a:cubicBezTo>
                    <a:pt x="5279" y="24391"/>
                    <a:pt x="5244" y="22724"/>
                    <a:pt x="5220" y="21057"/>
                  </a:cubicBezTo>
                  <a:lnTo>
                    <a:pt x="5208" y="20640"/>
                  </a:lnTo>
                  <a:cubicBezTo>
                    <a:pt x="5279" y="20569"/>
                    <a:pt x="5327" y="20486"/>
                    <a:pt x="5363" y="20390"/>
                  </a:cubicBezTo>
                  <a:cubicBezTo>
                    <a:pt x="5696" y="20200"/>
                    <a:pt x="6030" y="20009"/>
                    <a:pt x="6363" y="19795"/>
                  </a:cubicBezTo>
                  <a:cubicBezTo>
                    <a:pt x="6696" y="19581"/>
                    <a:pt x="7244" y="19366"/>
                    <a:pt x="7399" y="18974"/>
                  </a:cubicBezTo>
                  <a:cubicBezTo>
                    <a:pt x="7411" y="18890"/>
                    <a:pt x="7375" y="18807"/>
                    <a:pt x="7315" y="18771"/>
                  </a:cubicBezTo>
                  <a:cubicBezTo>
                    <a:pt x="7198" y="18689"/>
                    <a:pt x="7053" y="18657"/>
                    <a:pt x="6897" y="18657"/>
                  </a:cubicBezTo>
                  <a:cubicBezTo>
                    <a:pt x="6530" y="18657"/>
                    <a:pt x="6103" y="18833"/>
                    <a:pt x="5827" y="18950"/>
                  </a:cubicBezTo>
                  <a:cubicBezTo>
                    <a:pt x="5601" y="19057"/>
                    <a:pt x="5387" y="19188"/>
                    <a:pt x="5196" y="19343"/>
                  </a:cubicBezTo>
                  <a:cubicBezTo>
                    <a:pt x="5196" y="19224"/>
                    <a:pt x="5196" y="19116"/>
                    <a:pt x="5184" y="18997"/>
                  </a:cubicBezTo>
                  <a:cubicBezTo>
                    <a:pt x="5220" y="18985"/>
                    <a:pt x="5256" y="18962"/>
                    <a:pt x="5291" y="18938"/>
                  </a:cubicBezTo>
                  <a:cubicBezTo>
                    <a:pt x="5875" y="18485"/>
                    <a:pt x="6387" y="17962"/>
                    <a:pt x="6946" y="17473"/>
                  </a:cubicBezTo>
                  <a:cubicBezTo>
                    <a:pt x="7387" y="17092"/>
                    <a:pt x="8101" y="16676"/>
                    <a:pt x="8232" y="16080"/>
                  </a:cubicBezTo>
                  <a:cubicBezTo>
                    <a:pt x="8268" y="15937"/>
                    <a:pt x="8161" y="15806"/>
                    <a:pt x="8018" y="15795"/>
                  </a:cubicBezTo>
                  <a:cubicBezTo>
                    <a:pt x="7986" y="15791"/>
                    <a:pt x="7954" y="15789"/>
                    <a:pt x="7923" y="15789"/>
                  </a:cubicBezTo>
                  <a:cubicBezTo>
                    <a:pt x="7319" y="15789"/>
                    <a:pt x="6686" y="16410"/>
                    <a:pt x="6268" y="16783"/>
                  </a:cubicBezTo>
                  <a:cubicBezTo>
                    <a:pt x="5863" y="17128"/>
                    <a:pt x="5494" y="17521"/>
                    <a:pt x="5160" y="17938"/>
                  </a:cubicBezTo>
                  <a:lnTo>
                    <a:pt x="5148" y="17557"/>
                  </a:lnTo>
                  <a:cubicBezTo>
                    <a:pt x="5125" y="16152"/>
                    <a:pt x="5101" y="14747"/>
                    <a:pt x="5077" y="13342"/>
                  </a:cubicBezTo>
                  <a:cubicBezTo>
                    <a:pt x="5494" y="12901"/>
                    <a:pt x="5899" y="12413"/>
                    <a:pt x="6291" y="11937"/>
                  </a:cubicBezTo>
                  <a:cubicBezTo>
                    <a:pt x="6792" y="11330"/>
                    <a:pt x="7173" y="10615"/>
                    <a:pt x="7673" y="9996"/>
                  </a:cubicBezTo>
                  <a:cubicBezTo>
                    <a:pt x="7882" y="9723"/>
                    <a:pt x="7666" y="9373"/>
                    <a:pt x="7399" y="9373"/>
                  </a:cubicBezTo>
                  <a:cubicBezTo>
                    <a:pt x="7317" y="9373"/>
                    <a:pt x="7230" y="9406"/>
                    <a:pt x="7149" y="9484"/>
                  </a:cubicBezTo>
                  <a:cubicBezTo>
                    <a:pt x="6589" y="10032"/>
                    <a:pt x="5934" y="10484"/>
                    <a:pt x="5363" y="11020"/>
                  </a:cubicBezTo>
                  <a:cubicBezTo>
                    <a:pt x="5256" y="11127"/>
                    <a:pt x="5148" y="11234"/>
                    <a:pt x="5029" y="11342"/>
                  </a:cubicBezTo>
                  <a:cubicBezTo>
                    <a:pt x="5017" y="10532"/>
                    <a:pt x="4994" y="9722"/>
                    <a:pt x="4982" y="8913"/>
                  </a:cubicBezTo>
                  <a:cubicBezTo>
                    <a:pt x="5041" y="8877"/>
                    <a:pt x="5101" y="8829"/>
                    <a:pt x="5148" y="8770"/>
                  </a:cubicBezTo>
                  <a:cubicBezTo>
                    <a:pt x="5470" y="8365"/>
                    <a:pt x="5732" y="7925"/>
                    <a:pt x="6030" y="7508"/>
                  </a:cubicBezTo>
                  <a:cubicBezTo>
                    <a:pt x="6327" y="7079"/>
                    <a:pt x="6672" y="6662"/>
                    <a:pt x="6946" y="6210"/>
                  </a:cubicBezTo>
                  <a:cubicBezTo>
                    <a:pt x="7143" y="5888"/>
                    <a:pt x="6875" y="5612"/>
                    <a:pt x="6584" y="5612"/>
                  </a:cubicBezTo>
                  <a:cubicBezTo>
                    <a:pt x="6488" y="5612"/>
                    <a:pt x="6389" y="5642"/>
                    <a:pt x="6303" y="5710"/>
                  </a:cubicBezTo>
                  <a:cubicBezTo>
                    <a:pt x="5779" y="6139"/>
                    <a:pt x="5315" y="6639"/>
                    <a:pt x="4922" y="7198"/>
                  </a:cubicBezTo>
                  <a:cubicBezTo>
                    <a:pt x="4887" y="6020"/>
                    <a:pt x="4839" y="4853"/>
                    <a:pt x="4791" y="3686"/>
                  </a:cubicBezTo>
                  <a:cubicBezTo>
                    <a:pt x="5029" y="3412"/>
                    <a:pt x="5220" y="3091"/>
                    <a:pt x="5422" y="2817"/>
                  </a:cubicBezTo>
                  <a:cubicBezTo>
                    <a:pt x="5720" y="2436"/>
                    <a:pt x="5994" y="2019"/>
                    <a:pt x="6232" y="1590"/>
                  </a:cubicBezTo>
                  <a:cubicBezTo>
                    <a:pt x="6366" y="1341"/>
                    <a:pt x="6159" y="1091"/>
                    <a:pt x="5932" y="1091"/>
                  </a:cubicBezTo>
                  <a:cubicBezTo>
                    <a:pt x="5856" y="1091"/>
                    <a:pt x="5777" y="1120"/>
                    <a:pt x="5708" y="1186"/>
                  </a:cubicBezTo>
                  <a:cubicBezTo>
                    <a:pt x="5351" y="1531"/>
                    <a:pt x="5029" y="1912"/>
                    <a:pt x="4732" y="2305"/>
                  </a:cubicBezTo>
                  <a:cubicBezTo>
                    <a:pt x="4696" y="1662"/>
                    <a:pt x="4660" y="1019"/>
                    <a:pt x="4613" y="376"/>
                  </a:cubicBezTo>
                  <a:cubicBezTo>
                    <a:pt x="4613" y="126"/>
                    <a:pt x="4425" y="1"/>
                    <a:pt x="4238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38"/>
            <p:cNvSpPr/>
            <p:nvPr/>
          </p:nvSpPr>
          <p:spPr>
            <a:xfrm>
              <a:off x="7434081" y="3979890"/>
              <a:ext cx="213863" cy="188168"/>
            </a:xfrm>
            <a:custGeom>
              <a:rect b="b" l="l" r="r" t="t"/>
              <a:pathLst>
                <a:path extrusionOk="0" h="5302" w="6026">
                  <a:moveTo>
                    <a:pt x="3189" y="1"/>
                  </a:moveTo>
                  <a:cubicBezTo>
                    <a:pt x="2948" y="1"/>
                    <a:pt x="2688" y="65"/>
                    <a:pt x="2406" y="205"/>
                  </a:cubicBezTo>
                  <a:cubicBezTo>
                    <a:pt x="1465" y="670"/>
                    <a:pt x="894" y="1825"/>
                    <a:pt x="537" y="2753"/>
                  </a:cubicBezTo>
                  <a:cubicBezTo>
                    <a:pt x="227" y="3551"/>
                    <a:pt x="49" y="4384"/>
                    <a:pt x="1" y="5230"/>
                  </a:cubicBezTo>
                  <a:cubicBezTo>
                    <a:pt x="525" y="4694"/>
                    <a:pt x="1430" y="4432"/>
                    <a:pt x="2073" y="4349"/>
                  </a:cubicBezTo>
                  <a:cubicBezTo>
                    <a:pt x="2356" y="4311"/>
                    <a:pt x="2640" y="4292"/>
                    <a:pt x="2923" y="4292"/>
                  </a:cubicBezTo>
                  <a:cubicBezTo>
                    <a:pt x="3888" y="4292"/>
                    <a:pt x="4841" y="4511"/>
                    <a:pt x="5716" y="4944"/>
                  </a:cubicBezTo>
                  <a:cubicBezTo>
                    <a:pt x="5823" y="5004"/>
                    <a:pt x="5906" y="5087"/>
                    <a:pt x="5954" y="5194"/>
                  </a:cubicBezTo>
                  <a:cubicBezTo>
                    <a:pt x="5978" y="5230"/>
                    <a:pt x="6002" y="5266"/>
                    <a:pt x="6026" y="5301"/>
                  </a:cubicBezTo>
                  <a:cubicBezTo>
                    <a:pt x="5978" y="4325"/>
                    <a:pt x="5752" y="3372"/>
                    <a:pt x="5347" y="2479"/>
                  </a:cubicBezTo>
                  <a:cubicBezTo>
                    <a:pt x="4912" y="1193"/>
                    <a:pt x="4233" y="1"/>
                    <a:pt x="318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38"/>
            <p:cNvSpPr/>
            <p:nvPr/>
          </p:nvSpPr>
          <p:spPr>
            <a:xfrm>
              <a:off x="7418465" y="4132213"/>
              <a:ext cx="237073" cy="116123"/>
            </a:xfrm>
            <a:custGeom>
              <a:rect b="b" l="l" r="r" t="t"/>
              <a:pathLst>
                <a:path extrusionOk="0" h="3272" w="6680">
                  <a:moveTo>
                    <a:pt x="3363" y="0"/>
                  </a:moveTo>
                  <a:cubicBezTo>
                    <a:pt x="3080" y="0"/>
                    <a:pt x="2796" y="19"/>
                    <a:pt x="2513" y="57"/>
                  </a:cubicBezTo>
                  <a:cubicBezTo>
                    <a:pt x="1870" y="140"/>
                    <a:pt x="965" y="402"/>
                    <a:pt x="441" y="926"/>
                  </a:cubicBezTo>
                  <a:cubicBezTo>
                    <a:pt x="167" y="1176"/>
                    <a:pt x="12" y="1533"/>
                    <a:pt x="0" y="1902"/>
                  </a:cubicBezTo>
                  <a:cubicBezTo>
                    <a:pt x="0" y="3164"/>
                    <a:pt x="1786" y="3271"/>
                    <a:pt x="2703" y="3271"/>
                  </a:cubicBezTo>
                  <a:lnTo>
                    <a:pt x="2775" y="3271"/>
                  </a:lnTo>
                  <a:cubicBezTo>
                    <a:pt x="2775" y="2509"/>
                    <a:pt x="2858" y="1759"/>
                    <a:pt x="3013" y="1021"/>
                  </a:cubicBezTo>
                  <a:cubicBezTo>
                    <a:pt x="3072" y="774"/>
                    <a:pt x="3281" y="655"/>
                    <a:pt x="3494" y="655"/>
                  </a:cubicBezTo>
                  <a:cubicBezTo>
                    <a:pt x="3713" y="655"/>
                    <a:pt x="3935" y="780"/>
                    <a:pt x="4001" y="1021"/>
                  </a:cubicBezTo>
                  <a:cubicBezTo>
                    <a:pt x="4180" y="1700"/>
                    <a:pt x="4311" y="2402"/>
                    <a:pt x="4370" y="3105"/>
                  </a:cubicBezTo>
                  <a:cubicBezTo>
                    <a:pt x="5239" y="2926"/>
                    <a:pt x="6061" y="2569"/>
                    <a:pt x="6501" y="1914"/>
                  </a:cubicBezTo>
                  <a:cubicBezTo>
                    <a:pt x="6680" y="1640"/>
                    <a:pt x="6668" y="1271"/>
                    <a:pt x="6466" y="1009"/>
                  </a:cubicBezTo>
                  <a:cubicBezTo>
                    <a:pt x="6442" y="974"/>
                    <a:pt x="6418" y="938"/>
                    <a:pt x="6394" y="902"/>
                  </a:cubicBezTo>
                  <a:cubicBezTo>
                    <a:pt x="6346" y="795"/>
                    <a:pt x="6263" y="712"/>
                    <a:pt x="6156" y="652"/>
                  </a:cubicBezTo>
                  <a:cubicBezTo>
                    <a:pt x="5281" y="219"/>
                    <a:pt x="4328" y="0"/>
                    <a:pt x="33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38"/>
            <p:cNvSpPr/>
            <p:nvPr/>
          </p:nvSpPr>
          <p:spPr>
            <a:xfrm>
              <a:off x="7512691" y="4155423"/>
              <a:ext cx="80314" cy="240480"/>
            </a:xfrm>
            <a:custGeom>
              <a:rect b="b" l="l" r="r" t="t"/>
              <a:pathLst>
                <a:path extrusionOk="0" h="6776" w="2263">
                  <a:moveTo>
                    <a:pt x="839" y="1"/>
                  </a:moveTo>
                  <a:cubicBezTo>
                    <a:pt x="626" y="1"/>
                    <a:pt x="417" y="120"/>
                    <a:pt x="358" y="367"/>
                  </a:cubicBezTo>
                  <a:cubicBezTo>
                    <a:pt x="203" y="1105"/>
                    <a:pt x="120" y="1855"/>
                    <a:pt x="120" y="2617"/>
                  </a:cubicBezTo>
                  <a:cubicBezTo>
                    <a:pt x="120" y="2963"/>
                    <a:pt x="120" y="3320"/>
                    <a:pt x="132" y="3677"/>
                  </a:cubicBezTo>
                  <a:cubicBezTo>
                    <a:pt x="155" y="4618"/>
                    <a:pt x="1" y="5904"/>
                    <a:pt x="739" y="6606"/>
                  </a:cubicBezTo>
                  <a:cubicBezTo>
                    <a:pt x="865" y="6723"/>
                    <a:pt x="1008" y="6776"/>
                    <a:pt x="1148" y="6776"/>
                  </a:cubicBezTo>
                  <a:cubicBezTo>
                    <a:pt x="1352" y="6776"/>
                    <a:pt x="1550" y="6665"/>
                    <a:pt x="1691" y="6475"/>
                  </a:cubicBezTo>
                  <a:cubicBezTo>
                    <a:pt x="2263" y="5701"/>
                    <a:pt x="1906" y="4415"/>
                    <a:pt x="1822" y="3498"/>
                  </a:cubicBezTo>
                  <a:cubicBezTo>
                    <a:pt x="1786" y="3153"/>
                    <a:pt x="1763" y="2796"/>
                    <a:pt x="1715" y="2451"/>
                  </a:cubicBezTo>
                  <a:cubicBezTo>
                    <a:pt x="1656" y="1748"/>
                    <a:pt x="1525" y="1046"/>
                    <a:pt x="1346" y="367"/>
                  </a:cubicBezTo>
                  <a:cubicBezTo>
                    <a:pt x="1280" y="126"/>
                    <a:pt x="1058" y="1"/>
                    <a:pt x="83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38"/>
            <p:cNvSpPr/>
            <p:nvPr/>
          </p:nvSpPr>
          <p:spPr>
            <a:xfrm>
              <a:off x="1394534" y="3940603"/>
              <a:ext cx="213863" cy="188132"/>
            </a:xfrm>
            <a:custGeom>
              <a:rect b="b" l="l" r="r" t="t"/>
              <a:pathLst>
                <a:path extrusionOk="0" h="5301" w="6026">
                  <a:moveTo>
                    <a:pt x="3184" y="1"/>
                  </a:moveTo>
                  <a:cubicBezTo>
                    <a:pt x="2944" y="1"/>
                    <a:pt x="2685" y="64"/>
                    <a:pt x="2406" y="205"/>
                  </a:cubicBezTo>
                  <a:cubicBezTo>
                    <a:pt x="1465" y="669"/>
                    <a:pt x="894" y="1824"/>
                    <a:pt x="525" y="2765"/>
                  </a:cubicBezTo>
                  <a:cubicBezTo>
                    <a:pt x="215" y="3551"/>
                    <a:pt x="37" y="4384"/>
                    <a:pt x="1" y="5230"/>
                  </a:cubicBezTo>
                  <a:cubicBezTo>
                    <a:pt x="525" y="4694"/>
                    <a:pt x="1418" y="4432"/>
                    <a:pt x="2061" y="4348"/>
                  </a:cubicBezTo>
                  <a:cubicBezTo>
                    <a:pt x="2337" y="4312"/>
                    <a:pt x="2615" y="4293"/>
                    <a:pt x="2891" y="4293"/>
                  </a:cubicBezTo>
                  <a:cubicBezTo>
                    <a:pt x="3867" y="4293"/>
                    <a:pt x="4832" y="4520"/>
                    <a:pt x="5704" y="4956"/>
                  </a:cubicBezTo>
                  <a:cubicBezTo>
                    <a:pt x="5811" y="5003"/>
                    <a:pt x="5895" y="5087"/>
                    <a:pt x="5942" y="5194"/>
                  </a:cubicBezTo>
                  <a:cubicBezTo>
                    <a:pt x="5966" y="5230"/>
                    <a:pt x="6002" y="5265"/>
                    <a:pt x="6026" y="5301"/>
                  </a:cubicBezTo>
                  <a:cubicBezTo>
                    <a:pt x="5966" y="4325"/>
                    <a:pt x="5740" y="3372"/>
                    <a:pt x="5347" y="2479"/>
                  </a:cubicBezTo>
                  <a:cubicBezTo>
                    <a:pt x="4902" y="1193"/>
                    <a:pt x="4221" y="1"/>
                    <a:pt x="318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38"/>
            <p:cNvSpPr/>
            <p:nvPr/>
          </p:nvSpPr>
          <p:spPr>
            <a:xfrm>
              <a:off x="1378493" y="4092961"/>
              <a:ext cx="237073" cy="116088"/>
            </a:xfrm>
            <a:custGeom>
              <a:rect b="b" l="l" r="r" t="t"/>
              <a:pathLst>
                <a:path extrusionOk="0" h="3271" w="6680">
                  <a:moveTo>
                    <a:pt x="3343" y="0"/>
                  </a:moveTo>
                  <a:cubicBezTo>
                    <a:pt x="3067" y="0"/>
                    <a:pt x="2789" y="19"/>
                    <a:pt x="2513" y="55"/>
                  </a:cubicBezTo>
                  <a:cubicBezTo>
                    <a:pt x="1870" y="139"/>
                    <a:pt x="977" y="401"/>
                    <a:pt x="453" y="925"/>
                  </a:cubicBezTo>
                  <a:cubicBezTo>
                    <a:pt x="179" y="1175"/>
                    <a:pt x="12" y="1532"/>
                    <a:pt x="12" y="1901"/>
                  </a:cubicBezTo>
                  <a:cubicBezTo>
                    <a:pt x="1" y="3163"/>
                    <a:pt x="1798" y="3270"/>
                    <a:pt x="2703" y="3270"/>
                  </a:cubicBezTo>
                  <a:lnTo>
                    <a:pt x="2775" y="3270"/>
                  </a:lnTo>
                  <a:cubicBezTo>
                    <a:pt x="2775" y="2520"/>
                    <a:pt x="2858" y="1758"/>
                    <a:pt x="3013" y="1020"/>
                  </a:cubicBezTo>
                  <a:cubicBezTo>
                    <a:pt x="3071" y="774"/>
                    <a:pt x="3279" y="658"/>
                    <a:pt x="3490" y="658"/>
                  </a:cubicBezTo>
                  <a:cubicBezTo>
                    <a:pt x="3710" y="658"/>
                    <a:pt x="3934" y="783"/>
                    <a:pt x="4001" y="1020"/>
                  </a:cubicBezTo>
                  <a:cubicBezTo>
                    <a:pt x="4192" y="1710"/>
                    <a:pt x="4311" y="2401"/>
                    <a:pt x="4382" y="3103"/>
                  </a:cubicBezTo>
                  <a:cubicBezTo>
                    <a:pt x="5239" y="2925"/>
                    <a:pt x="6073" y="2568"/>
                    <a:pt x="6501" y="1925"/>
                  </a:cubicBezTo>
                  <a:cubicBezTo>
                    <a:pt x="6680" y="1639"/>
                    <a:pt x="6668" y="1282"/>
                    <a:pt x="6478" y="1008"/>
                  </a:cubicBezTo>
                  <a:cubicBezTo>
                    <a:pt x="6454" y="972"/>
                    <a:pt x="6418" y="937"/>
                    <a:pt x="6394" y="901"/>
                  </a:cubicBezTo>
                  <a:cubicBezTo>
                    <a:pt x="6347" y="794"/>
                    <a:pt x="6263" y="710"/>
                    <a:pt x="6156" y="663"/>
                  </a:cubicBezTo>
                  <a:cubicBezTo>
                    <a:pt x="5284" y="227"/>
                    <a:pt x="4319" y="0"/>
                    <a:pt x="3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38"/>
            <p:cNvSpPr/>
            <p:nvPr/>
          </p:nvSpPr>
          <p:spPr>
            <a:xfrm>
              <a:off x="1472719" y="4116136"/>
              <a:ext cx="80740" cy="240480"/>
            </a:xfrm>
            <a:custGeom>
              <a:rect b="b" l="l" r="r" t="t"/>
              <a:pathLst>
                <a:path extrusionOk="0" h="6776" w="2275">
                  <a:moveTo>
                    <a:pt x="840" y="1"/>
                  </a:moveTo>
                  <a:cubicBezTo>
                    <a:pt x="626" y="1"/>
                    <a:pt x="417" y="120"/>
                    <a:pt x="358" y="367"/>
                  </a:cubicBezTo>
                  <a:cubicBezTo>
                    <a:pt x="203" y="1105"/>
                    <a:pt x="120" y="1855"/>
                    <a:pt x="120" y="2617"/>
                  </a:cubicBezTo>
                  <a:cubicBezTo>
                    <a:pt x="120" y="2974"/>
                    <a:pt x="120" y="3320"/>
                    <a:pt x="132" y="3677"/>
                  </a:cubicBezTo>
                  <a:cubicBezTo>
                    <a:pt x="167" y="4617"/>
                    <a:pt x="1" y="5903"/>
                    <a:pt x="739" y="6606"/>
                  </a:cubicBezTo>
                  <a:cubicBezTo>
                    <a:pt x="865" y="6723"/>
                    <a:pt x="1010" y="6776"/>
                    <a:pt x="1153" y="6776"/>
                  </a:cubicBezTo>
                  <a:cubicBezTo>
                    <a:pt x="1359" y="6776"/>
                    <a:pt x="1562" y="6665"/>
                    <a:pt x="1703" y="6475"/>
                  </a:cubicBezTo>
                  <a:cubicBezTo>
                    <a:pt x="2275" y="5701"/>
                    <a:pt x="1906" y="4415"/>
                    <a:pt x="1822" y="3498"/>
                  </a:cubicBezTo>
                  <a:cubicBezTo>
                    <a:pt x="1798" y="3153"/>
                    <a:pt x="1763" y="2796"/>
                    <a:pt x="1727" y="2450"/>
                  </a:cubicBezTo>
                  <a:cubicBezTo>
                    <a:pt x="1656" y="1748"/>
                    <a:pt x="1537" y="1046"/>
                    <a:pt x="1346" y="367"/>
                  </a:cubicBezTo>
                  <a:cubicBezTo>
                    <a:pt x="1280" y="126"/>
                    <a:pt x="1058" y="1"/>
                    <a:pt x="840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38"/>
            <p:cNvSpPr/>
            <p:nvPr/>
          </p:nvSpPr>
          <p:spPr>
            <a:xfrm>
              <a:off x="1394534" y="5041112"/>
              <a:ext cx="213863" cy="188381"/>
            </a:xfrm>
            <a:custGeom>
              <a:rect b="b" l="l" r="r" t="t"/>
              <a:pathLst>
                <a:path extrusionOk="0" h="5308" w="6026">
                  <a:moveTo>
                    <a:pt x="3176" y="1"/>
                  </a:moveTo>
                  <a:cubicBezTo>
                    <a:pt x="2938" y="1"/>
                    <a:pt x="2682" y="63"/>
                    <a:pt x="2406" y="200"/>
                  </a:cubicBezTo>
                  <a:cubicBezTo>
                    <a:pt x="1465" y="676"/>
                    <a:pt x="894" y="1831"/>
                    <a:pt x="525" y="2760"/>
                  </a:cubicBezTo>
                  <a:cubicBezTo>
                    <a:pt x="215" y="3546"/>
                    <a:pt x="37" y="4379"/>
                    <a:pt x="1" y="5224"/>
                  </a:cubicBezTo>
                  <a:cubicBezTo>
                    <a:pt x="525" y="4700"/>
                    <a:pt x="1418" y="4427"/>
                    <a:pt x="2061" y="4343"/>
                  </a:cubicBezTo>
                  <a:cubicBezTo>
                    <a:pt x="2337" y="4306"/>
                    <a:pt x="2615" y="4288"/>
                    <a:pt x="2891" y="4288"/>
                  </a:cubicBezTo>
                  <a:cubicBezTo>
                    <a:pt x="3867" y="4288"/>
                    <a:pt x="4832" y="4515"/>
                    <a:pt x="5704" y="4950"/>
                  </a:cubicBezTo>
                  <a:cubicBezTo>
                    <a:pt x="5811" y="4998"/>
                    <a:pt x="5895" y="5093"/>
                    <a:pt x="5942" y="5201"/>
                  </a:cubicBezTo>
                  <a:cubicBezTo>
                    <a:pt x="5966" y="5236"/>
                    <a:pt x="6002" y="5260"/>
                    <a:pt x="6026" y="5308"/>
                  </a:cubicBezTo>
                  <a:cubicBezTo>
                    <a:pt x="5966" y="4331"/>
                    <a:pt x="5740" y="3367"/>
                    <a:pt x="5347" y="2474"/>
                  </a:cubicBezTo>
                  <a:cubicBezTo>
                    <a:pt x="4901" y="1194"/>
                    <a:pt x="4218" y="1"/>
                    <a:pt x="317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38"/>
            <p:cNvSpPr/>
            <p:nvPr/>
          </p:nvSpPr>
          <p:spPr>
            <a:xfrm>
              <a:off x="425232" y="3924313"/>
              <a:ext cx="213827" cy="188381"/>
            </a:xfrm>
            <a:custGeom>
              <a:rect b="b" l="l" r="r" t="t"/>
              <a:pathLst>
                <a:path extrusionOk="0" h="5308" w="6025">
                  <a:moveTo>
                    <a:pt x="3176" y="1"/>
                  </a:moveTo>
                  <a:cubicBezTo>
                    <a:pt x="2938" y="1"/>
                    <a:pt x="2681" y="63"/>
                    <a:pt x="2405" y="200"/>
                  </a:cubicBezTo>
                  <a:cubicBezTo>
                    <a:pt x="1464" y="676"/>
                    <a:pt x="893" y="1831"/>
                    <a:pt x="524" y="2760"/>
                  </a:cubicBezTo>
                  <a:cubicBezTo>
                    <a:pt x="214" y="3545"/>
                    <a:pt x="48" y="4379"/>
                    <a:pt x="0" y="5224"/>
                  </a:cubicBezTo>
                  <a:cubicBezTo>
                    <a:pt x="524" y="4700"/>
                    <a:pt x="1417" y="4426"/>
                    <a:pt x="2060" y="4343"/>
                  </a:cubicBezTo>
                  <a:cubicBezTo>
                    <a:pt x="2336" y="4306"/>
                    <a:pt x="2614" y="4288"/>
                    <a:pt x="2890" y="4288"/>
                  </a:cubicBezTo>
                  <a:cubicBezTo>
                    <a:pt x="3866" y="4288"/>
                    <a:pt x="4834" y="4514"/>
                    <a:pt x="5715" y="4950"/>
                  </a:cubicBezTo>
                  <a:cubicBezTo>
                    <a:pt x="5810" y="4998"/>
                    <a:pt x="5894" y="5093"/>
                    <a:pt x="5941" y="5200"/>
                  </a:cubicBezTo>
                  <a:cubicBezTo>
                    <a:pt x="5977" y="5224"/>
                    <a:pt x="6001" y="5260"/>
                    <a:pt x="6025" y="5308"/>
                  </a:cubicBezTo>
                  <a:cubicBezTo>
                    <a:pt x="5965" y="4331"/>
                    <a:pt x="5739" y="3367"/>
                    <a:pt x="5346" y="2474"/>
                  </a:cubicBezTo>
                  <a:cubicBezTo>
                    <a:pt x="4910" y="1194"/>
                    <a:pt x="4221" y="1"/>
                    <a:pt x="317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38"/>
            <p:cNvSpPr/>
            <p:nvPr/>
          </p:nvSpPr>
          <p:spPr>
            <a:xfrm>
              <a:off x="409155" y="4076494"/>
              <a:ext cx="237499" cy="116052"/>
            </a:xfrm>
            <a:custGeom>
              <a:rect b="b" l="l" r="r" t="t"/>
              <a:pathLst>
                <a:path extrusionOk="0" h="3270" w="6692">
                  <a:moveTo>
                    <a:pt x="3343" y="0"/>
                  </a:moveTo>
                  <a:cubicBezTo>
                    <a:pt x="3067" y="0"/>
                    <a:pt x="2789" y="18"/>
                    <a:pt x="2513" y="55"/>
                  </a:cubicBezTo>
                  <a:cubicBezTo>
                    <a:pt x="1870" y="138"/>
                    <a:pt x="977" y="412"/>
                    <a:pt x="453" y="936"/>
                  </a:cubicBezTo>
                  <a:cubicBezTo>
                    <a:pt x="179" y="1186"/>
                    <a:pt x="24" y="1531"/>
                    <a:pt x="12" y="1912"/>
                  </a:cubicBezTo>
                  <a:cubicBezTo>
                    <a:pt x="1" y="3175"/>
                    <a:pt x="1798" y="3270"/>
                    <a:pt x="2715" y="3270"/>
                  </a:cubicBezTo>
                  <a:lnTo>
                    <a:pt x="2775" y="3270"/>
                  </a:lnTo>
                  <a:cubicBezTo>
                    <a:pt x="2775" y="2520"/>
                    <a:pt x="2858" y="1770"/>
                    <a:pt x="3025" y="1031"/>
                  </a:cubicBezTo>
                  <a:cubicBezTo>
                    <a:pt x="3077" y="780"/>
                    <a:pt x="3285" y="661"/>
                    <a:pt x="3498" y="661"/>
                  </a:cubicBezTo>
                  <a:cubicBezTo>
                    <a:pt x="3719" y="661"/>
                    <a:pt x="3946" y="789"/>
                    <a:pt x="4013" y="1031"/>
                  </a:cubicBezTo>
                  <a:cubicBezTo>
                    <a:pt x="4192" y="1710"/>
                    <a:pt x="4311" y="2401"/>
                    <a:pt x="4382" y="3115"/>
                  </a:cubicBezTo>
                  <a:cubicBezTo>
                    <a:pt x="5239" y="2925"/>
                    <a:pt x="6073" y="2579"/>
                    <a:pt x="6501" y="1924"/>
                  </a:cubicBezTo>
                  <a:cubicBezTo>
                    <a:pt x="6692" y="1651"/>
                    <a:pt x="6668" y="1281"/>
                    <a:pt x="6478" y="1020"/>
                  </a:cubicBezTo>
                  <a:cubicBezTo>
                    <a:pt x="6454" y="972"/>
                    <a:pt x="6430" y="936"/>
                    <a:pt x="6394" y="912"/>
                  </a:cubicBezTo>
                  <a:cubicBezTo>
                    <a:pt x="6347" y="805"/>
                    <a:pt x="6263" y="710"/>
                    <a:pt x="6168" y="662"/>
                  </a:cubicBezTo>
                  <a:cubicBezTo>
                    <a:pt x="5287" y="226"/>
                    <a:pt x="4319" y="0"/>
                    <a:pt x="3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38"/>
            <p:cNvSpPr/>
            <p:nvPr/>
          </p:nvSpPr>
          <p:spPr>
            <a:xfrm>
              <a:off x="503806" y="4099811"/>
              <a:ext cx="80314" cy="240658"/>
            </a:xfrm>
            <a:custGeom>
              <a:rect b="b" l="l" r="r" t="t"/>
              <a:pathLst>
                <a:path extrusionOk="0" h="6781" w="2263">
                  <a:moveTo>
                    <a:pt x="831" y="1"/>
                  </a:moveTo>
                  <a:cubicBezTo>
                    <a:pt x="618" y="1"/>
                    <a:pt x="410" y="117"/>
                    <a:pt x="358" y="363"/>
                  </a:cubicBezTo>
                  <a:cubicBezTo>
                    <a:pt x="191" y="1101"/>
                    <a:pt x="108" y="1863"/>
                    <a:pt x="108" y="2613"/>
                  </a:cubicBezTo>
                  <a:cubicBezTo>
                    <a:pt x="108" y="2970"/>
                    <a:pt x="108" y="3327"/>
                    <a:pt x="120" y="3672"/>
                  </a:cubicBezTo>
                  <a:cubicBezTo>
                    <a:pt x="155" y="4613"/>
                    <a:pt x="1" y="5911"/>
                    <a:pt x="739" y="6601"/>
                  </a:cubicBezTo>
                  <a:cubicBezTo>
                    <a:pt x="867" y="6725"/>
                    <a:pt x="1012" y="6781"/>
                    <a:pt x="1155" y="6781"/>
                  </a:cubicBezTo>
                  <a:cubicBezTo>
                    <a:pt x="1356" y="6781"/>
                    <a:pt x="1552" y="6670"/>
                    <a:pt x="1691" y="6482"/>
                  </a:cubicBezTo>
                  <a:cubicBezTo>
                    <a:pt x="2263" y="5696"/>
                    <a:pt x="1894" y="4411"/>
                    <a:pt x="1822" y="3506"/>
                  </a:cubicBezTo>
                  <a:cubicBezTo>
                    <a:pt x="1787" y="3149"/>
                    <a:pt x="1751" y="2803"/>
                    <a:pt x="1715" y="2446"/>
                  </a:cubicBezTo>
                  <a:cubicBezTo>
                    <a:pt x="1644" y="1744"/>
                    <a:pt x="1525" y="1053"/>
                    <a:pt x="1346" y="363"/>
                  </a:cubicBezTo>
                  <a:cubicBezTo>
                    <a:pt x="1279" y="126"/>
                    <a:pt x="1052" y="1"/>
                    <a:pt x="83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38"/>
            <p:cNvSpPr/>
            <p:nvPr/>
          </p:nvSpPr>
          <p:spPr>
            <a:xfrm>
              <a:off x="4321572" y="4497831"/>
              <a:ext cx="59623" cy="51354"/>
            </a:xfrm>
            <a:custGeom>
              <a:rect b="b" l="l" r="r" t="t"/>
              <a:pathLst>
                <a:path extrusionOk="0" h="1447" w="1680">
                  <a:moveTo>
                    <a:pt x="757" y="1"/>
                  </a:moveTo>
                  <a:cubicBezTo>
                    <a:pt x="704" y="1"/>
                    <a:pt x="651" y="7"/>
                    <a:pt x="599" y="18"/>
                  </a:cubicBezTo>
                  <a:lnTo>
                    <a:pt x="596" y="18"/>
                  </a:lnTo>
                  <a:cubicBezTo>
                    <a:pt x="358" y="18"/>
                    <a:pt x="143" y="161"/>
                    <a:pt x="60" y="375"/>
                  </a:cubicBezTo>
                  <a:cubicBezTo>
                    <a:pt x="12" y="470"/>
                    <a:pt x="1" y="577"/>
                    <a:pt x="12" y="685"/>
                  </a:cubicBezTo>
                  <a:cubicBezTo>
                    <a:pt x="12" y="732"/>
                    <a:pt x="36" y="792"/>
                    <a:pt x="60" y="828"/>
                  </a:cubicBezTo>
                  <a:cubicBezTo>
                    <a:pt x="80" y="888"/>
                    <a:pt x="109" y="949"/>
                    <a:pt x="154" y="995"/>
                  </a:cubicBezTo>
                  <a:lnTo>
                    <a:pt x="154" y="995"/>
                  </a:lnTo>
                  <a:cubicBezTo>
                    <a:pt x="213" y="1114"/>
                    <a:pt x="300" y="1206"/>
                    <a:pt x="405" y="1280"/>
                  </a:cubicBezTo>
                  <a:lnTo>
                    <a:pt x="513" y="1351"/>
                  </a:lnTo>
                  <a:cubicBezTo>
                    <a:pt x="624" y="1415"/>
                    <a:pt x="745" y="1447"/>
                    <a:pt x="871" y="1447"/>
                  </a:cubicBezTo>
                  <a:cubicBezTo>
                    <a:pt x="933" y="1447"/>
                    <a:pt x="997" y="1439"/>
                    <a:pt x="1060" y="1423"/>
                  </a:cubicBezTo>
                  <a:cubicBezTo>
                    <a:pt x="1465" y="1304"/>
                    <a:pt x="1679" y="863"/>
                    <a:pt x="1513" y="470"/>
                  </a:cubicBezTo>
                  <a:cubicBezTo>
                    <a:pt x="1429" y="268"/>
                    <a:pt x="1263" y="125"/>
                    <a:pt x="1060" y="66"/>
                  </a:cubicBezTo>
                  <a:lnTo>
                    <a:pt x="953" y="30"/>
                  </a:lnTo>
                  <a:cubicBezTo>
                    <a:pt x="890" y="10"/>
                    <a:pt x="823" y="1"/>
                    <a:pt x="75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38"/>
            <p:cNvSpPr/>
            <p:nvPr/>
          </p:nvSpPr>
          <p:spPr>
            <a:xfrm>
              <a:off x="-111022" y="4060701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38"/>
            <p:cNvSpPr/>
            <p:nvPr/>
          </p:nvSpPr>
          <p:spPr>
            <a:xfrm>
              <a:off x="202958" y="4027305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3"/>
                    <a:pt x="977" y="1513"/>
                  </a:cubicBezTo>
                  <a:cubicBezTo>
                    <a:pt x="1953" y="1513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38"/>
            <p:cNvSpPr/>
            <p:nvPr/>
          </p:nvSpPr>
          <p:spPr>
            <a:xfrm>
              <a:off x="333100" y="4379720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38"/>
            <p:cNvSpPr/>
            <p:nvPr/>
          </p:nvSpPr>
          <p:spPr>
            <a:xfrm>
              <a:off x="-79720" y="4528885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38"/>
            <p:cNvSpPr/>
            <p:nvPr/>
          </p:nvSpPr>
          <p:spPr>
            <a:xfrm>
              <a:off x="467465" y="4602810"/>
              <a:ext cx="69773" cy="54122"/>
            </a:xfrm>
            <a:custGeom>
              <a:rect b="b" l="l" r="r" t="t"/>
              <a:pathLst>
                <a:path extrusionOk="0" h="1525" w="1966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53" y="1525"/>
                    <a:pt x="1965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38"/>
            <p:cNvSpPr/>
            <p:nvPr/>
          </p:nvSpPr>
          <p:spPr>
            <a:xfrm>
              <a:off x="760719" y="4105489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38"/>
            <p:cNvSpPr/>
            <p:nvPr/>
          </p:nvSpPr>
          <p:spPr>
            <a:xfrm>
              <a:off x="951726" y="4880449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38"/>
            <p:cNvSpPr/>
            <p:nvPr/>
          </p:nvSpPr>
          <p:spPr>
            <a:xfrm>
              <a:off x="1266096" y="4910864"/>
              <a:ext cx="69347" cy="54122"/>
            </a:xfrm>
            <a:custGeom>
              <a:rect b="b" l="l" r="r" t="t"/>
              <a:pathLst>
                <a:path extrusionOk="0" h="1525" w="1954">
                  <a:moveTo>
                    <a:pt x="977" y="0"/>
                  </a:moveTo>
                  <a:cubicBezTo>
                    <a:pt x="0" y="0"/>
                    <a:pt x="0" y="1524"/>
                    <a:pt x="977" y="1524"/>
                  </a:cubicBezTo>
                  <a:cubicBezTo>
                    <a:pt x="1953" y="1524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38"/>
            <p:cNvSpPr/>
            <p:nvPr/>
          </p:nvSpPr>
          <p:spPr>
            <a:xfrm>
              <a:off x="1675970" y="5032559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38"/>
            <p:cNvSpPr/>
            <p:nvPr/>
          </p:nvSpPr>
          <p:spPr>
            <a:xfrm>
              <a:off x="1461753" y="4499712"/>
              <a:ext cx="69312" cy="54122"/>
            </a:xfrm>
            <a:custGeom>
              <a:rect b="b" l="l" r="r" t="t"/>
              <a:pathLst>
                <a:path extrusionOk="0" h="1525" w="1953">
                  <a:moveTo>
                    <a:pt x="976" y="1"/>
                  </a:moveTo>
                  <a:cubicBezTo>
                    <a:pt x="0" y="1"/>
                    <a:pt x="0" y="1525"/>
                    <a:pt x="976" y="1525"/>
                  </a:cubicBezTo>
                  <a:cubicBezTo>
                    <a:pt x="1953" y="1525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38"/>
            <p:cNvSpPr/>
            <p:nvPr/>
          </p:nvSpPr>
          <p:spPr>
            <a:xfrm>
              <a:off x="1650204" y="4181118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38"/>
            <p:cNvSpPr/>
            <p:nvPr/>
          </p:nvSpPr>
          <p:spPr>
            <a:xfrm>
              <a:off x="1944700" y="4027305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3"/>
                    <a:pt x="977" y="1513"/>
                  </a:cubicBezTo>
                  <a:cubicBezTo>
                    <a:pt x="1954" y="1513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38"/>
            <p:cNvSpPr/>
            <p:nvPr/>
          </p:nvSpPr>
          <p:spPr>
            <a:xfrm>
              <a:off x="2065579" y="4331134"/>
              <a:ext cx="69312" cy="54122"/>
            </a:xfrm>
            <a:custGeom>
              <a:rect b="b" l="l" r="r" t="t"/>
              <a:pathLst>
                <a:path extrusionOk="0" h="1525" w="1953">
                  <a:moveTo>
                    <a:pt x="976" y="0"/>
                  </a:moveTo>
                  <a:cubicBezTo>
                    <a:pt x="0" y="0"/>
                    <a:pt x="0" y="1524"/>
                    <a:pt x="976" y="1524"/>
                  </a:cubicBezTo>
                  <a:cubicBezTo>
                    <a:pt x="1953" y="1524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38"/>
            <p:cNvSpPr/>
            <p:nvPr/>
          </p:nvSpPr>
          <p:spPr>
            <a:xfrm>
              <a:off x="2300914" y="4576193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2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38"/>
            <p:cNvSpPr/>
            <p:nvPr/>
          </p:nvSpPr>
          <p:spPr>
            <a:xfrm>
              <a:off x="2485994" y="4434659"/>
              <a:ext cx="68922" cy="54122"/>
            </a:xfrm>
            <a:custGeom>
              <a:rect b="b" l="l" r="r" t="t"/>
              <a:pathLst>
                <a:path extrusionOk="0" h="1525" w="1942">
                  <a:moveTo>
                    <a:pt x="965" y="0"/>
                  </a:moveTo>
                  <a:cubicBezTo>
                    <a:pt x="1" y="0"/>
                    <a:pt x="1" y="1524"/>
                    <a:pt x="965" y="1524"/>
                  </a:cubicBezTo>
                  <a:cubicBezTo>
                    <a:pt x="1942" y="1524"/>
                    <a:pt x="1942" y="0"/>
                    <a:pt x="96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38"/>
            <p:cNvSpPr/>
            <p:nvPr/>
          </p:nvSpPr>
          <p:spPr>
            <a:xfrm>
              <a:off x="2773747" y="4320558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38"/>
            <p:cNvSpPr/>
            <p:nvPr/>
          </p:nvSpPr>
          <p:spPr>
            <a:xfrm>
              <a:off x="2674446" y="4089412"/>
              <a:ext cx="68922" cy="53696"/>
            </a:xfrm>
            <a:custGeom>
              <a:rect b="b" l="l" r="r" t="t"/>
              <a:pathLst>
                <a:path extrusionOk="0" h="1513" w="1942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2" y="1513"/>
                    <a:pt x="1942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38"/>
            <p:cNvSpPr/>
            <p:nvPr/>
          </p:nvSpPr>
          <p:spPr>
            <a:xfrm>
              <a:off x="2856580" y="4105489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38"/>
            <p:cNvSpPr/>
            <p:nvPr/>
          </p:nvSpPr>
          <p:spPr>
            <a:xfrm>
              <a:off x="2459802" y="4986067"/>
              <a:ext cx="69347" cy="54122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38"/>
            <p:cNvSpPr/>
            <p:nvPr/>
          </p:nvSpPr>
          <p:spPr>
            <a:xfrm>
              <a:off x="3345491" y="4667047"/>
              <a:ext cx="69312" cy="54122"/>
            </a:xfrm>
            <a:custGeom>
              <a:rect b="b" l="l" r="r" t="t"/>
              <a:pathLst>
                <a:path extrusionOk="0" h="1525" w="1953">
                  <a:moveTo>
                    <a:pt x="976" y="0"/>
                  </a:moveTo>
                  <a:cubicBezTo>
                    <a:pt x="0" y="0"/>
                    <a:pt x="0" y="1524"/>
                    <a:pt x="976" y="1524"/>
                  </a:cubicBezTo>
                  <a:cubicBezTo>
                    <a:pt x="1953" y="1524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38"/>
            <p:cNvSpPr/>
            <p:nvPr/>
          </p:nvSpPr>
          <p:spPr>
            <a:xfrm>
              <a:off x="3213219" y="5016091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41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38"/>
            <p:cNvSpPr/>
            <p:nvPr/>
          </p:nvSpPr>
          <p:spPr>
            <a:xfrm>
              <a:off x="3366181" y="4926905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38"/>
            <p:cNvSpPr/>
            <p:nvPr/>
          </p:nvSpPr>
          <p:spPr>
            <a:xfrm>
              <a:off x="3698297" y="4556744"/>
              <a:ext cx="69347" cy="53732"/>
            </a:xfrm>
            <a:custGeom>
              <a:rect b="b" l="l" r="r" t="t"/>
              <a:pathLst>
                <a:path extrusionOk="0" h="1514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2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38"/>
            <p:cNvSpPr/>
            <p:nvPr/>
          </p:nvSpPr>
          <p:spPr>
            <a:xfrm>
              <a:off x="3776907" y="4972119"/>
              <a:ext cx="69312" cy="54122"/>
            </a:xfrm>
            <a:custGeom>
              <a:rect b="b" l="l" r="r" t="t"/>
              <a:pathLst>
                <a:path extrusionOk="0" h="1525" w="1953">
                  <a:moveTo>
                    <a:pt x="977" y="1"/>
                  </a:moveTo>
                  <a:cubicBezTo>
                    <a:pt x="0" y="1"/>
                    <a:pt x="0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38"/>
            <p:cNvSpPr/>
            <p:nvPr/>
          </p:nvSpPr>
          <p:spPr>
            <a:xfrm>
              <a:off x="3802673" y="4165893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38"/>
            <p:cNvSpPr/>
            <p:nvPr/>
          </p:nvSpPr>
          <p:spPr>
            <a:xfrm>
              <a:off x="4081127" y="4047179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38"/>
            <p:cNvSpPr/>
            <p:nvPr/>
          </p:nvSpPr>
          <p:spPr>
            <a:xfrm>
              <a:off x="4318627" y="4148148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38"/>
            <p:cNvSpPr/>
            <p:nvPr/>
          </p:nvSpPr>
          <p:spPr>
            <a:xfrm>
              <a:off x="4466087" y="4972119"/>
              <a:ext cx="69347" cy="54122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0" y="1"/>
                    <a:pt x="0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38"/>
            <p:cNvSpPr/>
            <p:nvPr/>
          </p:nvSpPr>
          <p:spPr>
            <a:xfrm>
              <a:off x="4934272" y="4978046"/>
              <a:ext cx="69347" cy="54122"/>
            </a:xfrm>
            <a:custGeom>
              <a:rect b="b" l="l" r="r" t="t"/>
              <a:pathLst>
                <a:path extrusionOk="0" h="1525" w="1954">
                  <a:moveTo>
                    <a:pt x="977" y="0"/>
                  </a:moveTo>
                  <a:cubicBezTo>
                    <a:pt x="1" y="0"/>
                    <a:pt x="1" y="1524"/>
                    <a:pt x="977" y="1524"/>
                  </a:cubicBezTo>
                  <a:cubicBezTo>
                    <a:pt x="1953" y="1524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38"/>
            <p:cNvSpPr/>
            <p:nvPr/>
          </p:nvSpPr>
          <p:spPr>
            <a:xfrm>
              <a:off x="4876387" y="4634503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38"/>
            <p:cNvSpPr/>
            <p:nvPr/>
          </p:nvSpPr>
          <p:spPr>
            <a:xfrm>
              <a:off x="5110905" y="4724932"/>
              <a:ext cx="69347" cy="54122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0" y="1"/>
                    <a:pt x="0" y="1525"/>
                    <a:pt x="977" y="1525"/>
                  </a:cubicBezTo>
                  <a:cubicBezTo>
                    <a:pt x="1941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38"/>
            <p:cNvSpPr/>
            <p:nvPr/>
          </p:nvSpPr>
          <p:spPr>
            <a:xfrm>
              <a:off x="4902579" y="4172672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41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38"/>
            <p:cNvSpPr/>
            <p:nvPr/>
          </p:nvSpPr>
          <p:spPr>
            <a:xfrm>
              <a:off x="5153564" y="4010411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38"/>
            <p:cNvSpPr/>
            <p:nvPr/>
          </p:nvSpPr>
          <p:spPr>
            <a:xfrm>
              <a:off x="4812150" y="3952918"/>
              <a:ext cx="69347" cy="53732"/>
            </a:xfrm>
            <a:custGeom>
              <a:rect b="b" l="l" r="r" t="t"/>
              <a:pathLst>
                <a:path extrusionOk="0" h="1514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38"/>
            <p:cNvSpPr/>
            <p:nvPr/>
          </p:nvSpPr>
          <p:spPr>
            <a:xfrm>
              <a:off x="5704156" y="3941951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38"/>
            <p:cNvSpPr/>
            <p:nvPr/>
          </p:nvSpPr>
          <p:spPr>
            <a:xfrm>
              <a:off x="6144906" y="5024538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38"/>
            <p:cNvSpPr/>
            <p:nvPr/>
          </p:nvSpPr>
          <p:spPr>
            <a:xfrm>
              <a:off x="6413637" y="4841552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38"/>
            <p:cNvSpPr/>
            <p:nvPr/>
          </p:nvSpPr>
          <p:spPr>
            <a:xfrm>
              <a:off x="6642654" y="4576193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38"/>
            <p:cNvSpPr/>
            <p:nvPr/>
          </p:nvSpPr>
          <p:spPr>
            <a:xfrm>
              <a:off x="6725913" y="4300684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41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38"/>
            <p:cNvSpPr/>
            <p:nvPr/>
          </p:nvSpPr>
          <p:spPr>
            <a:xfrm>
              <a:off x="7233385" y="4880449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38"/>
            <p:cNvSpPr/>
            <p:nvPr/>
          </p:nvSpPr>
          <p:spPr>
            <a:xfrm>
              <a:off x="7549459" y="5040580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38"/>
            <p:cNvSpPr/>
            <p:nvPr/>
          </p:nvSpPr>
          <p:spPr>
            <a:xfrm>
              <a:off x="7523267" y="4494637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38"/>
            <p:cNvSpPr/>
            <p:nvPr/>
          </p:nvSpPr>
          <p:spPr>
            <a:xfrm>
              <a:off x="7285342" y="4027305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3"/>
                    <a:pt x="977" y="1513"/>
                  </a:cubicBezTo>
                  <a:cubicBezTo>
                    <a:pt x="1954" y="1513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38"/>
            <p:cNvSpPr/>
            <p:nvPr/>
          </p:nvSpPr>
          <p:spPr>
            <a:xfrm>
              <a:off x="7708347" y="4209439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38"/>
            <p:cNvSpPr/>
            <p:nvPr/>
          </p:nvSpPr>
          <p:spPr>
            <a:xfrm>
              <a:off x="7756081" y="3983368"/>
              <a:ext cx="69347" cy="54122"/>
            </a:xfrm>
            <a:custGeom>
              <a:rect b="b" l="l" r="r" t="t"/>
              <a:pathLst>
                <a:path extrusionOk="0" h="1525" w="1954">
                  <a:moveTo>
                    <a:pt x="977" y="0"/>
                  </a:moveTo>
                  <a:cubicBezTo>
                    <a:pt x="1" y="0"/>
                    <a:pt x="1" y="1524"/>
                    <a:pt x="977" y="1524"/>
                  </a:cubicBezTo>
                  <a:cubicBezTo>
                    <a:pt x="1953" y="1524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38"/>
            <p:cNvSpPr/>
            <p:nvPr/>
          </p:nvSpPr>
          <p:spPr>
            <a:xfrm>
              <a:off x="8002843" y="4110955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38"/>
            <p:cNvSpPr/>
            <p:nvPr/>
          </p:nvSpPr>
          <p:spPr>
            <a:xfrm>
              <a:off x="8132595" y="4379720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38"/>
            <p:cNvSpPr/>
            <p:nvPr/>
          </p:nvSpPr>
          <p:spPr>
            <a:xfrm>
              <a:off x="8245808" y="4547482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4" y="1512"/>
                    <a:pt x="1954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38"/>
            <p:cNvSpPr/>
            <p:nvPr/>
          </p:nvSpPr>
          <p:spPr>
            <a:xfrm>
              <a:off x="8441038" y="4720282"/>
              <a:ext cx="69347" cy="54122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41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38"/>
            <p:cNvSpPr/>
            <p:nvPr/>
          </p:nvSpPr>
          <p:spPr>
            <a:xfrm>
              <a:off x="8441038" y="5040580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1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38"/>
            <p:cNvSpPr/>
            <p:nvPr/>
          </p:nvSpPr>
          <p:spPr>
            <a:xfrm>
              <a:off x="8724142" y="4986067"/>
              <a:ext cx="69347" cy="54122"/>
            </a:xfrm>
            <a:custGeom>
              <a:rect b="b" l="l" r="r" t="t"/>
              <a:pathLst>
                <a:path extrusionOk="0" h="1525" w="1954">
                  <a:moveTo>
                    <a:pt x="977" y="1"/>
                  </a:moveTo>
                  <a:cubicBezTo>
                    <a:pt x="1" y="1"/>
                    <a:pt x="1" y="1525"/>
                    <a:pt x="977" y="1525"/>
                  </a:cubicBezTo>
                  <a:cubicBezTo>
                    <a:pt x="1953" y="1525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38"/>
            <p:cNvSpPr/>
            <p:nvPr/>
          </p:nvSpPr>
          <p:spPr>
            <a:xfrm>
              <a:off x="8697951" y="4736359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38"/>
            <p:cNvSpPr/>
            <p:nvPr/>
          </p:nvSpPr>
          <p:spPr>
            <a:xfrm>
              <a:off x="8929523" y="4470965"/>
              <a:ext cx="69312" cy="53732"/>
            </a:xfrm>
            <a:custGeom>
              <a:rect b="b" l="l" r="r" t="t"/>
              <a:pathLst>
                <a:path extrusionOk="0" h="1514" w="1953">
                  <a:moveTo>
                    <a:pt x="977" y="1"/>
                  </a:moveTo>
                  <a:cubicBezTo>
                    <a:pt x="0" y="1"/>
                    <a:pt x="0" y="1513"/>
                    <a:pt x="977" y="1513"/>
                  </a:cubicBezTo>
                  <a:cubicBezTo>
                    <a:pt x="1953" y="1513"/>
                    <a:pt x="1953" y="1"/>
                    <a:pt x="97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38"/>
            <p:cNvSpPr/>
            <p:nvPr/>
          </p:nvSpPr>
          <p:spPr>
            <a:xfrm>
              <a:off x="9119678" y="5040580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53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38"/>
            <p:cNvSpPr/>
            <p:nvPr/>
          </p:nvSpPr>
          <p:spPr>
            <a:xfrm>
              <a:off x="9119678" y="4402540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38"/>
            <p:cNvSpPr/>
            <p:nvPr/>
          </p:nvSpPr>
          <p:spPr>
            <a:xfrm>
              <a:off x="8955714" y="4141405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38"/>
            <p:cNvSpPr/>
            <p:nvPr/>
          </p:nvSpPr>
          <p:spPr>
            <a:xfrm>
              <a:off x="9145444" y="3974070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7" y="0"/>
                  </a:moveTo>
                  <a:cubicBezTo>
                    <a:pt x="0" y="0"/>
                    <a:pt x="0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38"/>
            <p:cNvSpPr/>
            <p:nvPr/>
          </p:nvSpPr>
          <p:spPr>
            <a:xfrm>
              <a:off x="9554466" y="3941951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38"/>
            <p:cNvSpPr/>
            <p:nvPr/>
          </p:nvSpPr>
          <p:spPr>
            <a:xfrm>
              <a:off x="9398985" y="4089412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53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38"/>
            <p:cNvSpPr/>
            <p:nvPr/>
          </p:nvSpPr>
          <p:spPr>
            <a:xfrm>
              <a:off x="9810527" y="4402540"/>
              <a:ext cx="69347" cy="53696"/>
            </a:xfrm>
            <a:custGeom>
              <a:rect b="b" l="l" r="r" t="t"/>
              <a:pathLst>
                <a:path extrusionOk="0" h="1513" w="1954">
                  <a:moveTo>
                    <a:pt x="977" y="0"/>
                  </a:moveTo>
                  <a:cubicBezTo>
                    <a:pt x="1" y="0"/>
                    <a:pt x="1" y="1512"/>
                    <a:pt x="977" y="1512"/>
                  </a:cubicBezTo>
                  <a:cubicBezTo>
                    <a:pt x="1953" y="1512"/>
                    <a:pt x="1953" y="0"/>
                    <a:pt x="97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38"/>
            <p:cNvSpPr/>
            <p:nvPr/>
          </p:nvSpPr>
          <p:spPr>
            <a:xfrm>
              <a:off x="9836328" y="4880449"/>
              <a:ext cx="69312" cy="53696"/>
            </a:xfrm>
            <a:custGeom>
              <a:rect b="b" l="l" r="r" t="t"/>
              <a:pathLst>
                <a:path extrusionOk="0" h="1513" w="1953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53" y="1512"/>
                    <a:pt x="1953" y="0"/>
                    <a:pt x="97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38"/>
            <p:cNvSpPr/>
            <p:nvPr/>
          </p:nvSpPr>
          <p:spPr>
            <a:xfrm>
              <a:off x="9646598" y="5061270"/>
              <a:ext cx="69312" cy="53732"/>
            </a:xfrm>
            <a:custGeom>
              <a:rect b="b" l="l" r="r" t="t"/>
              <a:pathLst>
                <a:path extrusionOk="0" h="1514" w="1953">
                  <a:moveTo>
                    <a:pt x="976" y="1"/>
                  </a:moveTo>
                  <a:cubicBezTo>
                    <a:pt x="0" y="1"/>
                    <a:pt x="0" y="1513"/>
                    <a:pt x="976" y="1513"/>
                  </a:cubicBezTo>
                  <a:cubicBezTo>
                    <a:pt x="1953" y="1513"/>
                    <a:pt x="1953" y="1"/>
                    <a:pt x="97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38"/>
            <p:cNvSpPr/>
            <p:nvPr/>
          </p:nvSpPr>
          <p:spPr>
            <a:xfrm>
              <a:off x="8795548" y="4763225"/>
              <a:ext cx="274302" cy="167513"/>
            </a:xfrm>
            <a:custGeom>
              <a:rect b="b" l="l" r="r" t="t"/>
              <a:pathLst>
                <a:path extrusionOk="0" h="4720" w="7729">
                  <a:moveTo>
                    <a:pt x="5121" y="1"/>
                  </a:moveTo>
                  <a:cubicBezTo>
                    <a:pt x="4895" y="1"/>
                    <a:pt x="4661" y="82"/>
                    <a:pt x="4478" y="231"/>
                  </a:cubicBezTo>
                  <a:cubicBezTo>
                    <a:pt x="4144" y="505"/>
                    <a:pt x="3859" y="827"/>
                    <a:pt x="3632" y="1184"/>
                  </a:cubicBezTo>
                  <a:cubicBezTo>
                    <a:pt x="3168" y="1553"/>
                    <a:pt x="2620" y="1803"/>
                    <a:pt x="2049" y="1934"/>
                  </a:cubicBezTo>
                  <a:cubicBezTo>
                    <a:pt x="1418" y="2065"/>
                    <a:pt x="727" y="2220"/>
                    <a:pt x="346" y="2779"/>
                  </a:cubicBezTo>
                  <a:cubicBezTo>
                    <a:pt x="1" y="3267"/>
                    <a:pt x="1" y="3732"/>
                    <a:pt x="191" y="4125"/>
                  </a:cubicBezTo>
                  <a:cubicBezTo>
                    <a:pt x="239" y="3934"/>
                    <a:pt x="346" y="3767"/>
                    <a:pt x="513" y="3660"/>
                  </a:cubicBezTo>
                  <a:cubicBezTo>
                    <a:pt x="501" y="3553"/>
                    <a:pt x="561" y="3458"/>
                    <a:pt x="656" y="3422"/>
                  </a:cubicBezTo>
                  <a:cubicBezTo>
                    <a:pt x="1732" y="2929"/>
                    <a:pt x="3137" y="2657"/>
                    <a:pt x="4351" y="2657"/>
                  </a:cubicBezTo>
                  <a:cubicBezTo>
                    <a:pt x="4426" y="2657"/>
                    <a:pt x="4500" y="2658"/>
                    <a:pt x="4573" y="2660"/>
                  </a:cubicBezTo>
                  <a:cubicBezTo>
                    <a:pt x="5204" y="2672"/>
                    <a:pt x="5895" y="2874"/>
                    <a:pt x="6371" y="3315"/>
                  </a:cubicBezTo>
                  <a:cubicBezTo>
                    <a:pt x="6907" y="3446"/>
                    <a:pt x="7264" y="3970"/>
                    <a:pt x="7359" y="4589"/>
                  </a:cubicBezTo>
                  <a:cubicBezTo>
                    <a:pt x="7359" y="4637"/>
                    <a:pt x="7359" y="4684"/>
                    <a:pt x="7359" y="4720"/>
                  </a:cubicBezTo>
                  <a:cubicBezTo>
                    <a:pt x="7597" y="4601"/>
                    <a:pt x="7728" y="4327"/>
                    <a:pt x="7680" y="4065"/>
                  </a:cubicBezTo>
                  <a:cubicBezTo>
                    <a:pt x="7657" y="3863"/>
                    <a:pt x="7597" y="3684"/>
                    <a:pt x="7502" y="3506"/>
                  </a:cubicBezTo>
                  <a:cubicBezTo>
                    <a:pt x="7490" y="3446"/>
                    <a:pt x="7466" y="3386"/>
                    <a:pt x="7442" y="3327"/>
                  </a:cubicBezTo>
                  <a:cubicBezTo>
                    <a:pt x="7299" y="2982"/>
                    <a:pt x="7061" y="2696"/>
                    <a:pt x="6752" y="2493"/>
                  </a:cubicBezTo>
                  <a:lnTo>
                    <a:pt x="6680" y="2374"/>
                  </a:lnTo>
                  <a:cubicBezTo>
                    <a:pt x="6323" y="1815"/>
                    <a:pt x="6049" y="1208"/>
                    <a:pt x="5871" y="565"/>
                  </a:cubicBezTo>
                  <a:cubicBezTo>
                    <a:pt x="5764" y="175"/>
                    <a:pt x="5452" y="1"/>
                    <a:pt x="512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38"/>
            <p:cNvSpPr/>
            <p:nvPr/>
          </p:nvSpPr>
          <p:spPr>
            <a:xfrm>
              <a:off x="8798103" y="4857096"/>
              <a:ext cx="258616" cy="101537"/>
            </a:xfrm>
            <a:custGeom>
              <a:rect b="b" l="l" r="r" t="t"/>
              <a:pathLst>
                <a:path extrusionOk="0" h="2861" w="7287">
                  <a:moveTo>
                    <a:pt x="4279" y="0"/>
                  </a:moveTo>
                  <a:cubicBezTo>
                    <a:pt x="3063" y="0"/>
                    <a:pt x="1649" y="272"/>
                    <a:pt x="584" y="765"/>
                  </a:cubicBezTo>
                  <a:cubicBezTo>
                    <a:pt x="489" y="801"/>
                    <a:pt x="417" y="896"/>
                    <a:pt x="429" y="1003"/>
                  </a:cubicBezTo>
                  <a:cubicBezTo>
                    <a:pt x="274" y="1111"/>
                    <a:pt x="155" y="1277"/>
                    <a:pt x="119" y="1468"/>
                  </a:cubicBezTo>
                  <a:cubicBezTo>
                    <a:pt x="0" y="1873"/>
                    <a:pt x="250" y="2277"/>
                    <a:pt x="655" y="2373"/>
                  </a:cubicBezTo>
                  <a:cubicBezTo>
                    <a:pt x="1524" y="2575"/>
                    <a:pt x="2417" y="2718"/>
                    <a:pt x="3310" y="2789"/>
                  </a:cubicBezTo>
                  <a:cubicBezTo>
                    <a:pt x="3358" y="2218"/>
                    <a:pt x="3489" y="1646"/>
                    <a:pt x="3703" y="1111"/>
                  </a:cubicBezTo>
                  <a:cubicBezTo>
                    <a:pt x="3766" y="954"/>
                    <a:pt x="3908" y="885"/>
                    <a:pt x="4056" y="885"/>
                  </a:cubicBezTo>
                  <a:cubicBezTo>
                    <a:pt x="4247" y="885"/>
                    <a:pt x="4447" y="1000"/>
                    <a:pt x="4501" y="1194"/>
                  </a:cubicBezTo>
                  <a:cubicBezTo>
                    <a:pt x="4632" y="1742"/>
                    <a:pt x="4691" y="2301"/>
                    <a:pt x="4668" y="2861"/>
                  </a:cubicBezTo>
                  <a:cubicBezTo>
                    <a:pt x="5049" y="2861"/>
                    <a:pt x="5418" y="2861"/>
                    <a:pt x="5787" y="2849"/>
                  </a:cubicBezTo>
                  <a:cubicBezTo>
                    <a:pt x="5815" y="2852"/>
                    <a:pt x="5843" y="2854"/>
                    <a:pt x="5870" y="2854"/>
                  </a:cubicBezTo>
                  <a:cubicBezTo>
                    <a:pt x="5937" y="2854"/>
                    <a:pt x="6002" y="2845"/>
                    <a:pt x="6061" y="2837"/>
                  </a:cubicBezTo>
                  <a:cubicBezTo>
                    <a:pt x="6192" y="2825"/>
                    <a:pt x="6323" y="2825"/>
                    <a:pt x="6454" y="2813"/>
                  </a:cubicBezTo>
                  <a:cubicBezTo>
                    <a:pt x="6835" y="2777"/>
                    <a:pt x="7251" y="2480"/>
                    <a:pt x="7275" y="2063"/>
                  </a:cubicBezTo>
                  <a:cubicBezTo>
                    <a:pt x="7287" y="2027"/>
                    <a:pt x="7287" y="1980"/>
                    <a:pt x="7287" y="1932"/>
                  </a:cubicBezTo>
                  <a:cubicBezTo>
                    <a:pt x="7192" y="1325"/>
                    <a:pt x="6835" y="789"/>
                    <a:pt x="6299" y="658"/>
                  </a:cubicBezTo>
                  <a:cubicBezTo>
                    <a:pt x="5823" y="218"/>
                    <a:pt x="5132" y="15"/>
                    <a:pt x="4501" y="3"/>
                  </a:cubicBezTo>
                  <a:cubicBezTo>
                    <a:pt x="4428" y="1"/>
                    <a:pt x="4354" y="0"/>
                    <a:pt x="4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38"/>
            <p:cNvSpPr/>
            <p:nvPr/>
          </p:nvSpPr>
          <p:spPr>
            <a:xfrm>
              <a:off x="8901202" y="4888469"/>
              <a:ext cx="63847" cy="266814"/>
            </a:xfrm>
            <a:custGeom>
              <a:rect b="b" l="l" r="r" t="t"/>
              <a:pathLst>
                <a:path extrusionOk="0" h="7518" w="1799">
                  <a:moveTo>
                    <a:pt x="1163" y="1"/>
                  </a:moveTo>
                  <a:cubicBezTo>
                    <a:pt x="1015" y="1"/>
                    <a:pt x="873" y="70"/>
                    <a:pt x="810" y="227"/>
                  </a:cubicBezTo>
                  <a:cubicBezTo>
                    <a:pt x="596" y="762"/>
                    <a:pt x="465" y="1334"/>
                    <a:pt x="417" y="1905"/>
                  </a:cubicBezTo>
                  <a:cubicBezTo>
                    <a:pt x="346" y="2572"/>
                    <a:pt x="334" y="3239"/>
                    <a:pt x="274" y="3870"/>
                  </a:cubicBezTo>
                  <a:cubicBezTo>
                    <a:pt x="227" y="4489"/>
                    <a:pt x="191" y="5096"/>
                    <a:pt x="155" y="5715"/>
                  </a:cubicBezTo>
                  <a:cubicBezTo>
                    <a:pt x="120" y="6358"/>
                    <a:pt x="0" y="6846"/>
                    <a:pt x="417" y="7370"/>
                  </a:cubicBezTo>
                  <a:cubicBezTo>
                    <a:pt x="504" y="7474"/>
                    <a:pt x="628" y="7517"/>
                    <a:pt x="755" y="7517"/>
                  </a:cubicBezTo>
                  <a:cubicBezTo>
                    <a:pt x="905" y="7517"/>
                    <a:pt x="1058" y="7455"/>
                    <a:pt x="1155" y="7358"/>
                  </a:cubicBezTo>
                  <a:cubicBezTo>
                    <a:pt x="1572" y="6965"/>
                    <a:pt x="1513" y="6465"/>
                    <a:pt x="1548" y="5930"/>
                  </a:cubicBezTo>
                  <a:cubicBezTo>
                    <a:pt x="1596" y="5263"/>
                    <a:pt x="1644" y="4608"/>
                    <a:pt x="1667" y="3953"/>
                  </a:cubicBezTo>
                  <a:cubicBezTo>
                    <a:pt x="1703" y="3298"/>
                    <a:pt x="1763" y="2644"/>
                    <a:pt x="1775" y="1977"/>
                  </a:cubicBezTo>
                  <a:cubicBezTo>
                    <a:pt x="1798" y="1417"/>
                    <a:pt x="1739" y="858"/>
                    <a:pt x="1608" y="310"/>
                  </a:cubicBezTo>
                  <a:cubicBezTo>
                    <a:pt x="1554" y="116"/>
                    <a:pt x="1354" y="1"/>
                    <a:pt x="116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38"/>
            <p:cNvSpPr/>
            <p:nvPr/>
          </p:nvSpPr>
          <p:spPr>
            <a:xfrm>
              <a:off x="-53103" y="4179983"/>
              <a:ext cx="274267" cy="167655"/>
            </a:xfrm>
            <a:custGeom>
              <a:rect b="b" l="l" r="r" t="t"/>
              <a:pathLst>
                <a:path extrusionOk="0" h="4724" w="7728">
                  <a:moveTo>
                    <a:pt x="5126" y="0"/>
                  </a:moveTo>
                  <a:cubicBezTo>
                    <a:pt x="4899" y="0"/>
                    <a:pt x="4662" y="84"/>
                    <a:pt x="4477" y="235"/>
                  </a:cubicBezTo>
                  <a:cubicBezTo>
                    <a:pt x="4144" y="497"/>
                    <a:pt x="3858" y="830"/>
                    <a:pt x="3632" y="1187"/>
                  </a:cubicBezTo>
                  <a:cubicBezTo>
                    <a:pt x="3167" y="1556"/>
                    <a:pt x="2620" y="1806"/>
                    <a:pt x="2036" y="1937"/>
                  </a:cubicBezTo>
                  <a:cubicBezTo>
                    <a:pt x="1405" y="2068"/>
                    <a:pt x="726" y="2223"/>
                    <a:pt x="334" y="2783"/>
                  </a:cubicBezTo>
                  <a:cubicBezTo>
                    <a:pt x="0" y="3271"/>
                    <a:pt x="0" y="3735"/>
                    <a:pt x="191" y="4116"/>
                  </a:cubicBezTo>
                  <a:cubicBezTo>
                    <a:pt x="226" y="3926"/>
                    <a:pt x="345" y="3759"/>
                    <a:pt x="512" y="3652"/>
                  </a:cubicBezTo>
                  <a:cubicBezTo>
                    <a:pt x="500" y="3557"/>
                    <a:pt x="560" y="3449"/>
                    <a:pt x="655" y="3414"/>
                  </a:cubicBezTo>
                  <a:cubicBezTo>
                    <a:pt x="1750" y="2912"/>
                    <a:pt x="3184" y="2650"/>
                    <a:pt x="4413" y="2650"/>
                  </a:cubicBezTo>
                  <a:cubicBezTo>
                    <a:pt x="4466" y="2650"/>
                    <a:pt x="4519" y="2651"/>
                    <a:pt x="4572" y="2652"/>
                  </a:cubicBezTo>
                  <a:cubicBezTo>
                    <a:pt x="5203" y="2675"/>
                    <a:pt x="5894" y="2878"/>
                    <a:pt x="6370" y="3307"/>
                  </a:cubicBezTo>
                  <a:cubicBezTo>
                    <a:pt x="6906" y="3437"/>
                    <a:pt x="7263" y="3973"/>
                    <a:pt x="7358" y="4580"/>
                  </a:cubicBezTo>
                  <a:cubicBezTo>
                    <a:pt x="7358" y="4628"/>
                    <a:pt x="7358" y="4676"/>
                    <a:pt x="7358" y="4723"/>
                  </a:cubicBezTo>
                  <a:cubicBezTo>
                    <a:pt x="7596" y="4592"/>
                    <a:pt x="7727" y="4330"/>
                    <a:pt x="7680" y="4069"/>
                  </a:cubicBezTo>
                  <a:cubicBezTo>
                    <a:pt x="7656" y="3866"/>
                    <a:pt x="7596" y="3676"/>
                    <a:pt x="7501" y="3509"/>
                  </a:cubicBezTo>
                  <a:cubicBezTo>
                    <a:pt x="7489" y="3449"/>
                    <a:pt x="7465" y="3390"/>
                    <a:pt x="7442" y="3330"/>
                  </a:cubicBezTo>
                  <a:cubicBezTo>
                    <a:pt x="7299" y="2985"/>
                    <a:pt x="7061" y="2699"/>
                    <a:pt x="6751" y="2485"/>
                  </a:cubicBezTo>
                  <a:cubicBezTo>
                    <a:pt x="6727" y="2461"/>
                    <a:pt x="6703" y="2425"/>
                    <a:pt x="6680" y="2378"/>
                  </a:cubicBezTo>
                  <a:cubicBezTo>
                    <a:pt x="6322" y="1818"/>
                    <a:pt x="6049" y="1211"/>
                    <a:pt x="5870" y="568"/>
                  </a:cubicBezTo>
                  <a:cubicBezTo>
                    <a:pt x="5764" y="174"/>
                    <a:pt x="5455" y="0"/>
                    <a:pt x="512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38"/>
            <p:cNvSpPr/>
            <p:nvPr/>
          </p:nvSpPr>
          <p:spPr>
            <a:xfrm>
              <a:off x="-50583" y="4273960"/>
              <a:ext cx="258651" cy="101572"/>
            </a:xfrm>
            <a:custGeom>
              <a:rect b="b" l="l" r="r" t="t"/>
              <a:pathLst>
                <a:path extrusionOk="0" h="2862" w="7288">
                  <a:moveTo>
                    <a:pt x="4279" y="1"/>
                  </a:moveTo>
                  <a:cubicBezTo>
                    <a:pt x="3065" y="1"/>
                    <a:pt x="1661" y="272"/>
                    <a:pt x="584" y="766"/>
                  </a:cubicBezTo>
                  <a:cubicBezTo>
                    <a:pt x="489" y="801"/>
                    <a:pt x="429" y="897"/>
                    <a:pt x="441" y="1004"/>
                  </a:cubicBezTo>
                  <a:cubicBezTo>
                    <a:pt x="274" y="1111"/>
                    <a:pt x="155" y="1278"/>
                    <a:pt x="120" y="1468"/>
                  </a:cubicBezTo>
                  <a:cubicBezTo>
                    <a:pt x="1" y="1861"/>
                    <a:pt x="251" y="2278"/>
                    <a:pt x="655" y="2373"/>
                  </a:cubicBezTo>
                  <a:cubicBezTo>
                    <a:pt x="1536" y="2575"/>
                    <a:pt x="2418" y="2718"/>
                    <a:pt x="3322" y="2802"/>
                  </a:cubicBezTo>
                  <a:cubicBezTo>
                    <a:pt x="3370" y="2218"/>
                    <a:pt x="3501" y="1647"/>
                    <a:pt x="3715" y="1111"/>
                  </a:cubicBezTo>
                  <a:cubicBezTo>
                    <a:pt x="3777" y="956"/>
                    <a:pt x="3917" y="889"/>
                    <a:pt x="4063" y="889"/>
                  </a:cubicBezTo>
                  <a:cubicBezTo>
                    <a:pt x="4255" y="889"/>
                    <a:pt x="4459" y="1005"/>
                    <a:pt x="4513" y="1194"/>
                  </a:cubicBezTo>
                  <a:cubicBezTo>
                    <a:pt x="4644" y="1742"/>
                    <a:pt x="4704" y="2302"/>
                    <a:pt x="4680" y="2861"/>
                  </a:cubicBezTo>
                  <a:cubicBezTo>
                    <a:pt x="5061" y="2861"/>
                    <a:pt x="5430" y="2861"/>
                    <a:pt x="5799" y="2849"/>
                  </a:cubicBezTo>
                  <a:cubicBezTo>
                    <a:pt x="5827" y="2853"/>
                    <a:pt x="5854" y="2854"/>
                    <a:pt x="5880" y="2854"/>
                  </a:cubicBezTo>
                  <a:cubicBezTo>
                    <a:pt x="5944" y="2854"/>
                    <a:pt x="6005" y="2846"/>
                    <a:pt x="6073" y="2837"/>
                  </a:cubicBezTo>
                  <a:cubicBezTo>
                    <a:pt x="6204" y="2837"/>
                    <a:pt x="6335" y="2825"/>
                    <a:pt x="6466" y="2814"/>
                  </a:cubicBezTo>
                  <a:cubicBezTo>
                    <a:pt x="6835" y="2778"/>
                    <a:pt x="7251" y="2480"/>
                    <a:pt x="7287" y="2063"/>
                  </a:cubicBezTo>
                  <a:cubicBezTo>
                    <a:pt x="7287" y="2028"/>
                    <a:pt x="7287" y="1980"/>
                    <a:pt x="7287" y="1932"/>
                  </a:cubicBezTo>
                  <a:cubicBezTo>
                    <a:pt x="7192" y="1325"/>
                    <a:pt x="6835" y="789"/>
                    <a:pt x="6299" y="659"/>
                  </a:cubicBezTo>
                  <a:cubicBezTo>
                    <a:pt x="5823" y="230"/>
                    <a:pt x="5132" y="16"/>
                    <a:pt x="4501" y="4"/>
                  </a:cubicBezTo>
                  <a:cubicBezTo>
                    <a:pt x="4428" y="2"/>
                    <a:pt x="4354" y="1"/>
                    <a:pt x="4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38"/>
            <p:cNvSpPr/>
            <p:nvPr/>
          </p:nvSpPr>
          <p:spPr>
            <a:xfrm>
              <a:off x="52516" y="4305298"/>
              <a:ext cx="63847" cy="266849"/>
            </a:xfrm>
            <a:custGeom>
              <a:rect b="b" l="l" r="r" t="t"/>
              <a:pathLst>
                <a:path extrusionOk="0" h="7519" w="1799">
                  <a:moveTo>
                    <a:pt x="1156" y="1"/>
                  </a:moveTo>
                  <a:cubicBezTo>
                    <a:pt x="1010" y="1"/>
                    <a:pt x="872" y="69"/>
                    <a:pt x="810" y="228"/>
                  </a:cubicBezTo>
                  <a:cubicBezTo>
                    <a:pt x="596" y="764"/>
                    <a:pt x="465" y="1335"/>
                    <a:pt x="417" y="1919"/>
                  </a:cubicBezTo>
                  <a:cubicBezTo>
                    <a:pt x="346" y="2573"/>
                    <a:pt x="334" y="3240"/>
                    <a:pt x="275" y="3871"/>
                  </a:cubicBezTo>
                  <a:cubicBezTo>
                    <a:pt x="227" y="4490"/>
                    <a:pt x="191" y="5098"/>
                    <a:pt x="155" y="5717"/>
                  </a:cubicBezTo>
                  <a:cubicBezTo>
                    <a:pt x="120" y="6360"/>
                    <a:pt x="1" y="6860"/>
                    <a:pt x="417" y="7372"/>
                  </a:cubicBezTo>
                  <a:cubicBezTo>
                    <a:pt x="504" y="7475"/>
                    <a:pt x="629" y="7519"/>
                    <a:pt x="755" y="7519"/>
                  </a:cubicBezTo>
                  <a:cubicBezTo>
                    <a:pt x="905" y="7519"/>
                    <a:pt x="1059" y="7457"/>
                    <a:pt x="1156" y="7360"/>
                  </a:cubicBezTo>
                  <a:cubicBezTo>
                    <a:pt x="1572" y="6967"/>
                    <a:pt x="1513" y="6467"/>
                    <a:pt x="1549" y="5931"/>
                  </a:cubicBezTo>
                  <a:cubicBezTo>
                    <a:pt x="1596" y="5276"/>
                    <a:pt x="1644" y="4609"/>
                    <a:pt x="1668" y="3955"/>
                  </a:cubicBezTo>
                  <a:cubicBezTo>
                    <a:pt x="1691" y="3300"/>
                    <a:pt x="1763" y="2645"/>
                    <a:pt x="1775" y="1978"/>
                  </a:cubicBezTo>
                  <a:cubicBezTo>
                    <a:pt x="1799" y="1419"/>
                    <a:pt x="1739" y="859"/>
                    <a:pt x="1608" y="311"/>
                  </a:cubicBezTo>
                  <a:cubicBezTo>
                    <a:pt x="1554" y="121"/>
                    <a:pt x="1348" y="1"/>
                    <a:pt x="115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38"/>
            <p:cNvSpPr/>
            <p:nvPr/>
          </p:nvSpPr>
          <p:spPr>
            <a:xfrm>
              <a:off x="3478152" y="4685786"/>
              <a:ext cx="273841" cy="167655"/>
            </a:xfrm>
            <a:custGeom>
              <a:rect b="b" l="l" r="r" t="t"/>
              <a:pathLst>
                <a:path extrusionOk="0" h="4724" w="7716">
                  <a:moveTo>
                    <a:pt x="5119" y="0"/>
                  </a:moveTo>
                  <a:cubicBezTo>
                    <a:pt x="4890" y="0"/>
                    <a:pt x="4651" y="83"/>
                    <a:pt x="4466" y="234"/>
                  </a:cubicBezTo>
                  <a:cubicBezTo>
                    <a:pt x="4132" y="496"/>
                    <a:pt x="3846" y="818"/>
                    <a:pt x="3620" y="1187"/>
                  </a:cubicBezTo>
                  <a:cubicBezTo>
                    <a:pt x="3156" y="1556"/>
                    <a:pt x="2620" y="1806"/>
                    <a:pt x="2037" y="1925"/>
                  </a:cubicBezTo>
                  <a:cubicBezTo>
                    <a:pt x="1406" y="2068"/>
                    <a:pt x="727" y="2211"/>
                    <a:pt x="334" y="2782"/>
                  </a:cubicBezTo>
                  <a:cubicBezTo>
                    <a:pt x="1" y="3271"/>
                    <a:pt x="1" y="3735"/>
                    <a:pt x="179" y="4128"/>
                  </a:cubicBezTo>
                  <a:cubicBezTo>
                    <a:pt x="227" y="3937"/>
                    <a:pt x="334" y="3771"/>
                    <a:pt x="501" y="3663"/>
                  </a:cubicBezTo>
                  <a:cubicBezTo>
                    <a:pt x="489" y="3556"/>
                    <a:pt x="548" y="3461"/>
                    <a:pt x="644" y="3425"/>
                  </a:cubicBezTo>
                  <a:cubicBezTo>
                    <a:pt x="1718" y="2922"/>
                    <a:pt x="3129" y="2660"/>
                    <a:pt x="4332" y="2660"/>
                  </a:cubicBezTo>
                  <a:cubicBezTo>
                    <a:pt x="4409" y="2660"/>
                    <a:pt x="4486" y="2661"/>
                    <a:pt x="4561" y="2663"/>
                  </a:cubicBezTo>
                  <a:cubicBezTo>
                    <a:pt x="5204" y="2675"/>
                    <a:pt x="5894" y="2878"/>
                    <a:pt x="6359" y="3306"/>
                  </a:cubicBezTo>
                  <a:cubicBezTo>
                    <a:pt x="6894" y="3449"/>
                    <a:pt x="7252" y="3973"/>
                    <a:pt x="7347" y="4592"/>
                  </a:cubicBezTo>
                  <a:cubicBezTo>
                    <a:pt x="7359" y="4628"/>
                    <a:pt x="7359" y="4675"/>
                    <a:pt x="7347" y="4723"/>
                  </a:cubicBezTo>
                  <a:cubicBezTo>
                    <a:pt x="7585" y="4592"/>
                    <a:pt x="7716" y="4330"/>
                    <a:pt x="7680" y="4068"/>
                  </a:cubicBezTo>
                  <a:cubicBezTo>
                    <a:pt x="7644" y="3866"/>
                    <a:pt x="7585" y="3687"/>
                    <a:pt x="7490" y="3509"/>
                  </a:cubicBezTo>
                  <a:cubicBezTo>
                    <a:pt x="7478" y="3449"/>
                    <a:pt x="7454" y="3390"/>
                    <a:pt x="7442" y="3330"/>
                  </a:cubicBezTo>
                  <a:cubicBezTo>
                    <a:pt x="7287" y="2985"/>
                    <a:pt x="7049" y="2699"/>
                    <a:pt x="6740" y="2497"/>
                  </a:cubicBezTo>
                  <a:lnTo>
                    <a:pt x="6668" y="2390"/>
                  </a:lnTo>
                  <a:cubicBezTo>
                    <a:pt x="6311" y="1818"/>
                    <a:pt x="6037" y="1211"/>
                    <a:pt x="5870" y="568"/>
                  </a:cubicBezTo>
                  <a:cubicBezTo>
                    <a:pt x="5765" y="174"/>
                    <a:pt x="5452" y="0"/>
                    <a:pt x="511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38"/>
            <p:cNvSpPr/>
            <p:nvPr/>
          </p:nvSpPr>
          <p:spPr>
            <a:xfrm>
              <a:off x="3480708" y="4780189"/>
              <a:ext cx="258190" cy="101537"/>
            </a:xfrm>
            <a:custGeom>
              <a:rect b="b" l="l" r="r" t="t"/>
              <a:pathLst>
                <a:path extrusionOk="0" h="2861" w="7275">
                  <a:moveTo>
                    <a:pt x="4260" y="0"/>
                  </a:moveTo>
                  <a:cubicBezTo>
                    <a:pt x="3057" y="0"/>
                    <a:pt x="1646" y="262"/>
                    <a:pt x="572" y="765"/>
                  </a:cubicBezTo>
                  <a:cubicBezTo>
                    <a:pt x="476" y="801"/>
                    <a:pt x="417" y="896"/>
                    <a:pt x="429" y="1003"/>
                  </a:cubicBezTo>
                  <a:cubicBezTo>
                    <a:pt x="262" y="1111"/>
                    <a:pt x="155" y="1277"/>
                    <a:pt x="107" y="1468"/>
                  </a:cubicBezTo>
                  <a:cubicBezTo>
                    <a:pt x="0" y="1861"/>
                    <a:pt x="238" y="2277"/>
                    <a:pt x="643" y="2373"/>
                  </a:cubicBezTo>
                  <a:cubicBezTo>
                    <a:pt x="1524" y="2575"/>
                    <a:pt x="2405" y="2706"/>
                    <a:pt x="3310" y="2789"/>
                  </a:cubicBezTo>
                  <a:cubicBezTo>
                    <a:pt x="3358" y="2206"/>
                    <a:pt x="3489" y="1646"/>
                    <a:pt x="3691" y="1099"/>
                  </a:cubicBezTo>
                  <a:cubicBezTo>
                    <a:pt x="3758" y="944"/>
                    <a:pt x="3901" y="877"/>
                    <a:pt x="4049" y="877"/>
                  </a:cubicBezTo>
                  <a:cubicBezTo>
                    <a:pt x="4243" y="877"/>
                    <a:pt x="4447" y="993"/>
                    <a:pt x="4501" y="1182"/>
                  </a:cubicBezTo>
                  <a:cubicBezTo>
                    <a:pt x="4632" y="1730"/>
                    <a:pt x="4691" y="2289"/>
                    <a:pt x="4667" y="2861"/>
                  </a:cubicBezTo>
                  <a:cubicBezTo>
                    <a:pt x="5036" y="2861"/>
                    <a:pt x="5417" y="2861"/>
                    <a:pt x="5787" y="2849"/>
                  </a:cubicBezTo>
                  <a:cubicBezTo>
                    <a:pt x="5882" y="2849"/>
                    <a:pt x="5965" y="2837"/>
                    <a:pt x="6060" y="2825"/>
                  </a:cubicBezTo>
                  <a:cubicBezTo>
                    <a:pt x="6191" y="2825"/>
                    <a:pt x="6322" y="2813"/>
                    <a:pt x="6453" y="2801"/>
                  </a:cubicBezTo>
                  <a:cubicBezTo>
                    <a:pt x="6822" y="2777"/>
                    <a:pt x="7239" y="2468"/>
                    <a:pt x="7275" y="2063"/>
                  </a:cubicBezTo>
                  <a:cubicBezTo>
                    <a:pt x="7275" y="2015"/>
                    <a:pt x="7275" y="1968"/>
                    <a:pt x="7275" y="1932"/>
                  </a:cubicBezTo>
                  <a:cubicBezTo>
                    <a:pt x="7180" y="1313"/>
                    <a:pt x="6834" y="789"/>
                    <a:pt x="6287" y="646"/>
                  </a:cubicBezTo>
                  <a:cubicBezTo>
                    <a:pt x="5810" y="218"/>
                    <a:pt x="5132" y="15"/>
                    <a:pt x="4489" y="3"/>
                  </a:cubicBezTo>
                  <a:cubicBezTo>
                    <a:pt x="4414" y="1"/>
                    <a:pt x="4337" y="0"/>
                    <a:pt x="4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38"/>
            <p:cNvSpPr/>
            <p:nvPr/>
          </p:nvSpPr>
          <p:spPr>
            <a:xfrm>
              <a:off x="3583380" y="4811279"/>
              <a:ext cx="63847" cy="266920"/>
            </a:xfrm>
            <a:custGeom>
              <a:rect b="b" l="l" r="r" t="t"/>
              <a:pathLst>
                <a:path extrusionOk="0" h="7521" w="1799">
                  <a:moveTo>
                    <a:pt x="1158" y="1"/>
                  </a:moveTo>
                  <a:cubicBezTo>
                    <a:pt x="1012" y="1"/>
                    <a:pt x="872" y="68"/>
                    <a:pt x="810" y="223"/>
                  </a:cubicBezTo>
                  <a:cubicBezTo>
                    <a:pt x="596" y="758"/>
                    <a:pt x="465" y="1330"/>
                    <a:pt x="417" y="1913"/>
                  </a:cubicBezTo>
                  <a:cubicBezTo>
                    <a:pt x="346" y="2568"/>
                    <a:pt x="334" y="3235"/>
                    <a:pt x="286" y="3878"/>
                  </a:cubicBezTo>
                  <a:cubicBezTo>
                    <a:pt x="238" y="4485"/>
                    <a:pt x="203" y="5092"/>
                    <a:pt x="155" y="5711"/>
                  </a:cubicBezTo>
                  <a:cubicBezTo>
                    <a:pt x="119" y="6354"/>
                    <a:pt x="0" y="6854"/>
                    <a:pt x="429" y="7378"/>
                  </a:cubicBezTo>
                  <a:cubicBezTo>
                    <a:pt x="508" y="7479"/>
                    <a:pt x="624" y="7520"/>
                    <a:pt x="745" y="7520"/>
                  </a:cubicBezTo>
                  <a:cubicBezTo>
                    <a:pt x="897" y="7520"/>
                    <a:pt x="1056" y="7454"/>
                    <a:pt x="1155" y="7355"/>
                  </a:cubicBezTo>
                  <a:cubicBezTo>
                    <a:pt x="1572" y="6962"/>
                    <a:pt x="1524" y="6462"/>
                    <a:pt x="1548" y="5926"/>
                  </a:cubicBezTo>
                  <a:cubicBezTo>
                    <a:pt x="1596" y="5271"/>
                    <a:pt x="1643" y="4616"/>
                    <a:pt x="1667" y="3949"/>
                  </a:cubicBezTo>
                  <a:cubicBezTo>
                    <a:pt x="1703" y="3318"/>
                    <a:pt x="1774" y="2652"/>
                    <a:pt x="1786" y="1985"/>
                  </a:cubicBezTo>
                  <a:cubicBezTo>
                    <a:pt x="1798" y="1413"/>
                    <a:pt x="1739" y="854"/>
                    <a:pt x="1608" y="306"/>
                  </a:cubicBezTo>
                  <a:cubicBezTo>
                    <a:pt x="1554" y="117"/>
                    <a:pt x="1350" y="1"/>
                    <a:pt x="115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38"/>
            <p:cNvSpPr/>
            <p:nvPr/>
          </p:nvSpPr>
          <p:spPr>
            <a:xfrm>
              <a:off x="4536216" y="4650828"/>
              <a:ext cx="274302" cy="167939"/>
            </a:xfrm>
            <a:custGeom>
              <a:rect b="b" l="l" r="r" t="t"/>
              <a:pathLst>
                <a:path extrusionOk="0" h="4732" w="7729">
                  <a:moveTo>
                    <a:pt x="5121" y="1"/>
                  </a:moveTo>
                  <a:cubicBezTo>
                    <a:pt x="4895" y="1"/>
                    <a:pt x="4661" y="82"/>
                    <a:pt x="4478" y="231"/>
                  </a:cubicBezTo>
                  <a:cubicBezTo>
                    <a:pt x="4144" y="505"/>
                    <a:pt x="3859" y="827"/>
                    <a:pt x="3632" y="1184"/>
                  </a:cubicBezTo>
                  <a:cubicBezTo>
                    <a:pt x="3168" y="1553"/>
                    <a:pt x="2620" y="1803"/>
                    <a:pt x="2049" y="1934"/>
                  </a:cubicBezTo>
                  <a:cubicBezTo>
                    <a:pt x="1418" y="2065"/>
                    <a:pt x="727" y="2220"/>
                    <a:pt x="346" y="2791"/>
                  </a:cubicBezTo>
                  <a:cubicBezTo>
                    <a:pt x="13" y="3279"/>
                    <a:pt x="1" y="3732"/>
                    <a:pt x="191" y="4125"/>
                  </a:cubicBezTo>
                  <a:cubicBezTo>
                    <a:pt x="239" y="3934"/>
                    <a:pt x="346" y="3767"/>
                    <a:pt x="513" y="3660"/>
                  </a:cubicBezTo>
                  <a:cubicBezTo>
                    <a:pt x="501" y="3553"/>
                    <a:pt x="561" y="3458"/>
                    <a:pt x="656" y="3422"/>
                  </a:cubicBezTo>
                  <a:cubicBezTo>
                    <a:pt x="1732" y="2929"/>
                    <a:pt x="3137" y="2657"/>
                    <a:pt x="4351" y="2657"/>
                  </a:cubicBezTo>
                  <a:cubicBezTo>
                    <a:pt x="4426" y="2657"/>
                    <a:pt x="4500" y="2658"/>
                    <a:pt x="4573" y="2660"/>
                  </a:cubicBezTo>
                  <a:cubicBezTo>
                    <a:pt x="5216" y="2672"/>
                    <a:pt x="5895" y="2886"/>
                    <a:pt x="6371" y="3315"/>
                  </a:cubicBezTo>
                  <a:cubicBezTo>
                    <a:pt x="6907" y="3446"/>
                    <a:pt x="7264" y="3982"/>
                    <a:pt x="7359" y="4589"/>
                  </a:cubicBezTo>
                  <a:cubicBezTo>
                    <a:pt x="7359" y="4637"/>
                    <a:pt x="7359" y="4684"/>
                    <a:pt x="7359" y="4732"/>
                  </a:cubicBezTo>
                  <a:cubicBezTo>
                    <a:pt x="7597" y="4601"/>
                    <a:pt x="7728" y="4327"/>
                    <a:pt x="7680" y="4065"/>
                  </a:cubicBezTo>
                  <a:cubicBezTo>
                    <a:pt x="7657" y="3863"/>
                    <a:pt x="7597" y="3684"/>
                    <a:pt x="7502" y="3505"/>
                  </a:cubicBezTo>
                  <a:cubicBezTo>
                    <a:pt x="7490" y="3446"/>
                    <a:pt x="7466" y="3386"/>
                    <a:pt x="7442" y="3327"/>
                  </a:cubicBezTo>
                  <a:cubicBezTo>
                    <a:pt x="7299" y="2982"/>
                    <a:pt x="7061" y="2696"/>
                    <a:pt x="6752" y="2493"/>
                  </a:cubicBezTo>
                  <a:lnTo>
                    <a:pt x="6680" y="2386"/>
                  </a:lnTo>
                  <a:cubicBezTo>
                    <a:pt x="6323" y="1827"/>
                    <a:pt x="6049" y="1208"/>
                    <a:pt x="5871" y="565"/>
                  </a:cubicBezTo>
                  <a:cubicBezTo>
                    <a:pt x="5764" y="175"/>
                    <a:pt x="5452" y="1"/>
                    <a:pt x="512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38"/>
            <p:cNvSpPr/>
            <p:nvPr/>
          </p:nvSpPr>
          <p:spPr>
            <a:xfrm>
              <a:off x="4538771" y="4744735"/>
              <a:ext cx="258616" cy="101501"/>
            </a:xfrm>
            <a:custGeom>
              <a:rect b="b" l="l" r="r" t="t"/>
              <a:pathLst>
                <a:path extrusionOk="0" h="2860" w="7287">
                  <a:moveTo>
                    <a:pt x="4342" y="1"/>
                  </a:moveTo>
                  <a:cubicBezTo>
                    <a:pt x="3113" y="1"/>
                    <a:pt x="1679" y="262"/>
                    <a:pt x="584" y="764"/>
                  </a:cubicBezTo>
                  <a:cubicBezTo>
                    <a:pt x="489" y="800"/>
                    <a:pt x="429" y="895"/>
                    <a:pt x="441" y="1002"/>
                  </a:cubicBezTo>
                  <a:cubicBezTo>
                    <a:pt x="274" y="1109"/>
                    <a:pt x="155" y="1276"/>
                    <a:pt x="119" y="1467"/>
                  </a:cubicBezTo>
                  <a:cubicBezTo>
                    <a:pt x="0" y="1871"/>
                    <a:pt x="250" y="2276"/>
                    <a:pt x="655" y="2372"/>
                  </a:cubicBezTo>
                  <a:cubicBezTo>
                    <a:pt x="1524" y="2574"/>
                    <a:pt x="2417" y="2717"/>
                    <a:pt x="3310" y="2800"/>
                  </a:cubicBezTo>
                  <a:cubicBezTo>
                    <a:pt x="3370" y="2217"/>
                    <a:pt x="3501" y="1645"/>
                    <a:pt x="3703" y="1109"/>
                  </a:cubicBezTo>
                  <a:cubicBezTo>
                    <a:pt x="3770" y="955"/>
                    <a:pt x="3913" y="887"/>
                    <a:pt x="4060" y="887"/>
                  </a:cubicBezTo>
                  <a:cubicBezTo>
                    <a:pt x="4253" y="887"/>
                    <a:pt x="4454" y="1004"/>
                    <a:pt x="4501" y="1193"/>
                  </a:cubicBezTo>
                  <a:cubicBezTo>
                    <a:pt x="4644" y="1741"/>
                    <a:pt x="4703" y="2300"/>
                    <a:pt x="4680" y="2860"/>
                  </a:cubicBezTo>
                  <a:cubicBezTo>
                    <a:pt x="5049" y="2860"/>
                    <a:pt x="5418" y="2860"/>
                    <a:pt x="5799" y="2848"/>
                  </a:cubicBezTo>
                  <a:cubicBezTo>
                    <a:pt x="5823" y="2851"/>
                    <a:pt x="5849" y="2853"/>
                    <a:pt x="5875" y="2853"/>
                  </a:cubicBezTo>
                  <a:cubicBezTo>
                    <a:pt x="5938" y="2853"/>
                    <a:pt x="6005" y="2844"/>
                    <a:pt x="6073" y="2836"/>
                  </a:cubicBezTo>
                  <a:cubicBezTo>
                    <a:pt x="6204" y="2836"/>
                    <a:pt x="6334" y="2824"/>
                    <a:pt x="6465" y="2812"/>
                  </a:cubicBezTo>
                  <a:cubicBezTo>
                    <a:pt x="6835" y="2776"/>
                    <a:pt x="7251" y="2479"/>
                    <a:pt x="7287" y="2062"/>
                  </a:cubicBezTo>
                  <a:cubicBezTo>
                    <a:pt x="7287" y="2026"/>
                    <a:pt x="7287" y="1979"/>
                    <a:pt x="7287" y="1931"/>
                  </a:cubicBezTo>
                  <a:cubicBezTo>
                    <a:pt x="7192" y="1324"/>
                    <a:pt x="6835" y="788"/>
                    <a:pt x="6299" y="657"/>
                  </a:cubicBezTo>
                  <a:cubicBezTo>
                    <a:pt x="5823" y="228"/>
                    <a:pt x="5132" y="26"/>
                    <a:pt x="4501" y="2"/>
                  </a:cubicBezTo>
                  <a:cubicBezTo>
                    <a:pt x="4448" y="1"/>
                    <a:pt x="4395" y="1"/>
                    <a:pt x="43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38"/>
            <p:cNvSpPr/>
            <p:nvPr/>
          </p:nvSpPr>
          <p:spPr>
            <a:xfrm>
              <a:off x="4641869" y="4776037"/>
              <a:ext cx="63847" cy="266849"/>
            </a:xfrm>
            <a:custGeom>
              <a:rect b="b" l="l" r="r" t="t"/>
              <a:pathLst>
                <a:path extrusionOk="0" h="7519" w="1799">
                  <a:moveTo>
                    <a:pt x="1155" y="0"/>
                  </a:moveTo>
                  <a:cubicBezTo>
                    <a:pt x="1010" y="0"/>
                    <a:pt x="872" y="69"/>
                    <a:pt x="810" y="227"/>
                  </a:cubicBezTo>
                  <a:cubicBezTo>
                    <a:pt x="596" y="763"/>
                    <a:pt x="465" y="1335"/>
                    <a:pt x="417" y="1918"/>
                  </a:cubicBezTo>
                  <a:cubicBezTo>
                    <a:pt x="346" y="2573"/>
                    <a:pt x="334" y="3240"/>
                    <a:pt x="286" y="3871"/>
                  </a:cubicBezTo>
                  <a:cubicBezTo>
                    <a:pt x="239" y="4490"/>
                    <a:pt x="203" y="5097"/>
                    <a:pt x="155" y="5716"/>
                  </a:cubicBezTo>
                  <a:cubicBezTo>
                    <a:pt x="120" y="6359"/>
                    <a:pt x="0" y="6859"/>
                    <a:pt x="429" y="7371"/>
                  </a:cubicBezTo>
                  <a:cubicBezTo>
                    <a:pt x="511" y="7475"/>
                    <a:pt x="632" y="7518"/>
                    <a:pt x="757" y="7518"/>
                  </a:cubicBezTo>
                  <a:cubicBezTo>
                    <a:pt x="905" y="7518"/>
                    <a:pt x="1058" y="7456"/>
                    <a:pt x="1155" y="7359"/>
                  </a:cubicBezTo>
                  <a:cubicBezTo>
                    <a:pt x="1572" y="6966"/>
                    <a:pt x="1524" y="6466"/>
                    <a:pt x="1560" y="5931"/>
                  </a:cubicBezTo>
                  <a:cubicBezTo>
                    <a:pt x="1596" y="5276"/>
                    <a:pt x="1644" y="4621"/>
                    <a:pt x="1667" y="3954"/>
                  </a:cubicBezTo>
                  <a:cubicBezTo>
                    <a:pt x="1703" y="3323"/>
                    <a:pt x="1775" y="2644"/>
                    <a:pt x="1786" y="1978"/>
                  </a:cubicBezTo>
                  <a:cubicBezTo>
                    <a:pt x="1798" y="1418"/>
                    <a:pt x="1739" y="859"/>
                    <a:pt x="1608" y="311"/>
                  </a:cubicBezTo>
                  <a:cubicBezTo>
                    <a:pt x="1554" y="121"/>
                    <a:pt x="1348" y="0"/>
                    <a:pt x="115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38"/>
            <p:cNvSpPr/>
            <p:nvPr/>
          </p:nvSpPr>
          <p:spPr>
            <a:xfrm>
              <a:off x="5466267" y="4003775"/>
              <a:ext cx="273841" cy="167655"/>
            </a:xfrm>
            <a:custGeom>
              <a:rect b="b" l="l" r="r" t="t"/>
              <a:pathLst>
                <a:path extrusionOk="0" h="4724" w="7716">
                  <a:moveTo>
                    <a:pt x="5124" y="1"/>
                  </a:moveTo>
                  <a:cubicBezTo>
                    <a:pt x="4895" y="1"/>
                    <a:pt x="4655" y="84"/>
                    <a:pt x="4465" y="235"/>
                  </a:cubicBezTo>
                  <a:cubicBezTo>
                    <a:pt x="4132" y="497"/>
                    <a:pt x="3846" y="818"/>
                    <a:pt x="3620" y="1187"/>
                  </a:cubicBezTo>
                  <a:cubicBezTo>
                    <a:pt x="3156" y="1556"/>
                    <a:pt x="2620" y="1806"/>
                    <a:pt x="2037" y="1926"/>
                  </a:cubicBezTo>
                  <a:cubicBezTo>
                    <a:pt x="1406" y="2068"/>
                    <a:pt x="727" y="2211"/>
                    <a:pt x="334" y="2783"/>
                  </a:cubicBezTo>
                  <a:cubicBezTo>
                    <a:pt x="1" y="3271"/>
                    <a:pt x="1" y="3735"/>
                    <a:pt x="179" y="4116"/>
                  </a:cubicBezTo>
                  <a:cubicBezTo>
                    <a:pt x="227" y="3926"/>
                    <a:pt x="334" y="3759"/>
                    <a:pt x="501" y="3652"/>
                  </a:cubicBezTo>
                  <a:cubicBezTo>
                    <a:pt x="489" y="3545"/>
                    <a:pt x="548" y="3450"/>
                    <a:pt x="644" y="3414"/>
                  </a:cubicBezTo>
                  <a:cubicBezTo>
                    <a:pt x="1720" y="2920"/>
                    <a:pt x="3135" y="2649"/>
                    <a:pt x="4340" y="2649"/>
                  </a:cubicBezTo>
                  <a:cubicBezTo>
                    <a:pt x="4415" y="2649"/>
                    <a:pt x="4488" y="2650"/>
                    <a:pt x="4561" y="2652"/>
                  </a:cubicBezTo>
                  <a:cubicBezTo>
                    <a:pt x="5204" y="2664"/>
                    <a:pt x="5894" y="2866"/>
                    <a:pt x="6359" y="3307"/>
                  </a:cubicBezTo>
                  <a:cubicBezTo>
                    <a:pt x="6894" y="3438"/>
                    <a:pt x="7251" y="3973"/>
                    <a:pt x="7347" y="4581"/>
                  </a:cubicBezTo>
                  <a:cubicBezTo>
                    <a:pt x="7359" y="4628"/>
                    <a:pt x="7359" y="4676"/>
                    <a:pt x="7347" y="4723"/>
                  </a:cubicBezTo>
                  <a:cubicBezTo>
                    <a:pt x="7585" y="4593"/>
                    <a:pt x="7716" y="4331"/>
                    <a:pt x="7680" y="4057"/>
                  </a:cubicBezTo>
                  <a:cubicBezTo>
                    <a:pt x="7644" y="3866"/>
                    <a:pt x="7585" y="3676"/>
                    <a:pt x="7490" y="3509"/>
                  </a:cubicBezTo>
                  <a:cubicBezTo>
                    <a:pt x="7478" y="3450"/>
                    <a:pt x="7454" y="3390"/>
                    <a:pt x="7442" y="3330"/>
                  </a:cubicBezTo>
                  <a:cubicBezTo>
                    <a:pt x="7299" y="2985"/>
                    <a:pt x="7049" y="2688"/>
                    <a:pt x="6740" y="2485"/>
                  </a:cubicBezTo>
                  <a:lnTo>
                    <a:pt x="6668" y="2378"/>
                  </a:lnTo>
                  <a:cubicBezTo>
                    <a:pt x="6311" y="1818"/>
                    <a:pt x="6037" y="1211"/>
                    <a:pt x="5870" y="568"/>
                  </a:cubicBezTo>
                  <a:cubicBezTo>
                    <a:pt x="5765" y="174"/>
                    <a:pt x="5456" y="1"/>
                    <a:pt x="512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38"/>
            <p:cNvSpPr/>
            <p:nvPr/>
          </p:nvSpPr>
          <p:spPr>
            <a:xfrm>
              <a:off x="5468822" y="4097752"/>
              <a:ext cx="258616" cy="101572"/>
            </a:xfrm>
            <a:custGeom>
              <a:rect b="b" l="l" r="r" t="t"/>
              <a:pathLst>
                <a:path extrusionOk="0" h="2862" w="7287">
                  <a:moveTo>
                    <a:pt x="4268" y="1"/>
                  </a:moveTo>
                  <a:cubicBezTo>
                    <a:pt x="3063" y="1"/>
                    <a:pt x="1648" y="272"/>
                    <a:pt x="572" y="766"/>
                  </a:cubicBezTo>
                  <a:cubicBezTo>
                    <a:pt x="476" y="802"/>
                    <a:pt x="417" y="897"/>
                    <a:pt x="429" y="1004"/>
                  </a:cubicBezTo>
                  <a:cubicBezTo>
                    <a:pt x="262" y="1111"/>
                    <a:pt x="155" y="1278"/>
                    <a:pt x="107" y="1468"/>
                  </a:cubicBezTo>
                  <a:cubicBezTo>
                    <a:pt x="0" y="1861"/>
                    <a:pt x="238" y="2278"/>
                    <a:pt x="643" y="2373"/>
                  </a:cubicBezTo>
                  <a:cubicBezTo>
                    <a:pt x="1524" y="2576"/>
                    <a:pt x="2417" y="2718"/>
                    <a:pt x="3310" y="2790"/>
                  </a:cubicBezTo>
                  <a:cubicBezTo>
                    <a:pt x="3358" y="2218"/>
                    <a:pt x="3489" y="1647"/>
                    <a:pt x="3691" y="1099"/>
                  </a:cubicBezTo>
                  <a:cubicBezTo>
                    <a:pt x="3758" y="950"/>
                    <a:pt x="3900" y="883"/>
                    <a:pt x="4048" y="883"/>
                  </a:cubicBezTo>
                  <a:cubicBezTo>
                    <a:pt x="4243" y="883"/>
                    <a:pt x="4446" y="998"/>
                    <a:pt x="4501" y="1194"/>
                  </a:cubicBezTo>
                  <a:cubicBezTo>
                    <a:pt x="4632" y="1730"/>
                    <a:pt x="4691" y="2302"/>
                    <a:pt x="4667" y="2861"/>
                  </a:cubicBezTo>
                  <a:cubicBezTo>
                    <a:pt x="5036" y="2861"/>
                    <a:pt x="5417" y="2861"/>
                    <a:pt x="5786" y="2849"/>
                  </a:cubicBezTo>
                  <a:cubicBezTo>
                    <a:pt x="5882" y="2849"/>
                    <a:pt x="5965" y="2849"/>
                    <a:pt x="6060" y="2837"/>
                  </a:cubicBezTo>
                  <a:cubicBezTo>
                    <a:pt x="6191" y="2837"/>
                    <a:pt x="6322" y="2814"/>
                    <a:pt x="6453" y="2814"/>
                  </a:cubicBezTo>
                  <a:cubicBezTo>
                    <a:pt x="6822" y="2778"/>
                    <a:pt x="7251" y="2468"/>
                    <a:pt x="7275" y="2064"/>
                  </a:cubicBezTo>
                  <a:cubicBezTo>
                    <a:pt x="7275" y="2016"/>
                    <a:pt x="7287" y="1968"/>
                    <a:pt x="7275" y="1933"/>
                  </a:cubicBezTo>
                  <a:cubicBezTo>
                    <a:pt x="7191" y="1313"/>
                    <a:pt x="6822" y="790"/>
                    <a:pt x="6287" y="659"/>
                  </a:cubicBezTo>
                  <a:cubicBezTo>
                    <a:pt x="5810" y="218"/>
                    <a:pt x="5132" y="16"/>
                    <a:pt x="4489" y="4"/>
                  </a:cubicBezTo>
                  <a:cubicBezTo>
                    <a:pt x="4416" y="2"/>
                    <a:pt x="4343" y="1"/>
                    <a:pt x="4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38"/>
            <p:cNvSpPr/>
            <p:nvPr/>
          </p:nvSpPr>
          <p:spPr>
            <a:xfrm>
              <a:off x="5571495" y="4128877"/>
              <a:ext cx="63847" cy="266920"/>
            </a:xfrm>
            <a:custGeom>
              <a:rect b="b" l="l" r="r" t="t"/>
              <a:pathLst>
                <a:path extrusionOk="0" h="7521" w="1799">
                  <a:moveTo>
                    <a:pt x="1155" y="1"/>
                  </a:moveTo>
                  <a:cubicBezTo>
                    <a:pt x="1009" y="1"/>
                    <a:pt x="871" y="69"/>
                    <a:pt x="810" y="222"/>
                  </a:cubicBezTo>
                  <a:cubicBezTo>
                    <a:pt x="596" y="770"/>
                    <a:pt x="465" y="1341"/>
                    <a:pt x="417" y="1913"/>
                  </a:cubicBezTo>
                  <a:cubicBezTo>
                    <a:pt x="346" y="2568"/>
                    <a:pt x="334" y="3234"/>
                    <a:pt x="286" y="3877"/>
                  </a:cubicBezTo>
                  <a:cubicBezTo>
                    <a:pt x="238" y="4485"/>
                    <a:pt x="203" y="5104"/>
                    <a:pt x="167" y="5711"/>
                  </a:cubicBezTo>
                  <a:cubicBezTo>
                    <a:pt x="119" y="6366"/>
                    <a:pt x="0" y="6854"/>
                    <a:pt x="429" y="7378"/>
                  </a:cubicBezTo>
                  <a:cubicBezTo>
                    <a:pt x="509" y="7479"/>
                    <a:pt x="627" y="7521"/>
                    <a:pt x="750" y="7521"/>
                  </a:cubicBezTo>
                  <a:cubicBezTo>
                    <a:pt x="900" y="7521"/>
                    <a:pt x="1057" y="7458"/>
                    <a:pt x="1155" y="7366"/>
                  </a:cubicBezTo>
                  <a:cubicBezTo>
                    <a:pt x="1572" y="6973"/>
                    <a:pt x="1524" y="6473"/>
                    <a:pt x="1560" y="5925"/>
                  </a:cubicBezTo>
                  <a:cubicBezTo>
                    <a:pt x="1596" y="5270"/>
                    <a:pt x="1643" y="4616"/>
                    <a:pt x="1667" y="3961"/>
                  </a:cubicBezTo>
                  <a:cubicBezTo>
                    <a:pt x="1703" y="3306"/>
                    <a:pt x="1774" y="2651"/>
                    <a:pt x="1786" y="1984"/>
                  </a:cubicBezTo>
                  <a:cubicBezTo>
                    <a:pt x="1798" y="1425"/>
                    <a:pt x="1739" y="853"/>
                    <a:pt x="1608" y="317"/>
                  </a:cubicBezTo>
                  <a:cubicBezTo>
                    <a:pt x="1553" y="120"/>
                    <a:pt x="1348" y="1"/>
                    <a:pt x="1155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38"/>
            <p:cNvSpPr/>
            <p:nvPr/>
          </p:nvSpPr>
          <p:spPr>
            <a:xfrm>
              <a:off x="6767720" y="4933151"/>
              <a:ext cx="162296" cy="137027"/>
            </a:xfrm>
            <a:custGeom>
              <a:rect b="b" l="l" r="r" t="t"/>
              <a:pathLst>
                <a:path extrusionOk="0" h="3861" w="4573">
                  <a:moveTo>
                    <a:pt x="2086" y="0"/>
                  </a:moveTo>
                  <a:cubicBezTo>
                    <a:pt x="1192" y="0"/>
                    <a:pt x="735" y="840"/>
                    <a:pt x="525" y="1813"/>
                  </a:cubicBezTo>
                  <a:cubicBezTo>
                    <a:pt x="179" y="2337"/>
                    <a:pt x="1" y="2944"/>
                    <a:pt x="13" y="3575"/>
                  </a:cubicBezTo>
                  <a:cubicBezTo>
                    <a:pt x="150" y="3335"/>
                    <a:pt x="397" y="3194"/>
                    <a:pt x="670" y="3194"/>
                  </a:cubicBezTo>
                  <a:cubicBezTo>
                    <a:pt x="681" y="3194"/>
                    <a:pt x="692" y="3194"/>
                    <a:pt x="703" y="3194"/>
                  </a:cubicBezTo>
                  <a:cubicBezTo>
                    <a:pt x="1156" y="3194"/>
                    <a:pt x="1596" y="3242"/>
                    <a:pt x="2049" y="3278"/>
                  </a:cubicBezTo>
                  <a:cubicBezTo>
                    <a:pt x="2095" y="3252"/>
                    <a:pt x="2146" y="3239"/>
                    <a:pt x="2197" y="3239"/>
                  </a:cubicBezTo>
                  <a:cubicBezTo>
                    <a:pt x="2265" y="3239"/>
                    <a:pt x="2333" y="3261"/>
                    <a:pt x="2394" y="3301"/>
                  </a:cubicBezTo>
                  <a:cubicBezTo>
                    <a:pt x="2567" y="3313"/>
                    <a:pt x="2739" y="3319"/>
                    <a:pt x="2912" y="3319"/>
                  </a:cubicBezTo>
                  <a:cubicBezTo>
                    <a:pt x="3085" y="3319"/>
                    <a:pt x="3257" y="3313"/>
                    <a:pt x="3430" y="3301"/>
                  </a:cubicBezTo>
                  <a:cubicBezTo>
                    <a:pt x="3473" y="3295"/>
                    <a:pt x="3515" y="3292"/>
                    <a:pt x="3557" y="3292"/>
                  </a:cubicBezTo>
                  <a:cubicBezTo>
                    <a:pt x="3922" y="3292"/>
                    <a:pt x="4242" y="3519"/>
                    <a:pt x="4370" y="3861"/>
                  </a:cubicBezTo>
                  <a:cubicBezTo>
                    <a:pt x="4573" y="3111"/>
                    <a:pt x="4287" y="2373"/>
                    <a:pt x="3942" y="1694"/>
                  </a:cubicBezTo>
                  <a:cubicBezTo>
                    <a:pt x="3870" y="1444"/>
                    <a:pt x="3775" y="1218"/>
                    <a:pt x="3656" y="1004"/>
                  </a:cubicBezTo>
                  <a:cubicBezTo>
                    <a:pt x="3477" y="527"/>
                    <a:pt x="3192" y="170"/>
                    <a:pt x="2704" y="158"/>
                  </a:cubicBezTo>
                  <a:cubicBezTo>
                    <a:pt x="2573" y="87"/>
                    <a:pt x="2442" y="39"/>
                    <a:pt x="2299" y="15"/>
                  </a:cubicBezTo>
                  <a:cubicBezTo>
                    <a:pt x="2225" y="5"/>
                    <a:pt x="2154" y="0"/>
                    <a:pt x="2086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38"/>
            <p:cNvSpPr/>
            <p:nvPr/>
          </p:nvSpPr>
          <p:spPr>
            <a:xfrm>
              <a:off x="6594920" y="4832076"/>
              <a:ext cx="171168" cy="150229"/>
            </a:xfrm>
            <a:custGeom>
              <a:rect b="b" l="l" r="r" t="t"/>
              <a:pathLst>
                <a:path extrusionOk="0" h="4233" w="4823">
                  <a:moveTo>
                    <a:pt x="2310" y="0"/>
                  </a:moveTo>
                  <a:cubicBezTo>
                    <a:pt x="1869" y="0"/>
                    <a:pt x="1426" y="172"/>
                    <a:pt x="1060" y="553"/>
                  </a:cubicBezTo>
                  <a:cubicBezTo>
                    <a:pt x="214" y="1446"/>
                    <a:pt x="0" y="2994"/>
                    <a:pt x="12" y="4233"/>
                  </a:cubicBezTo>
                  <a:cubicBezTo>
                    <a:pt x="36" y="4149"/>
                    <a:pt x="84" y="4066"/>
                    <a:pt x="155" y="3994"/>
                  </a:cubicBezTo>
                  <a:cubicBezTo>
                    <a:pt x="536" y="3542"/>
                    <a:pt x="1167" y="3554"/>
                    <a:pt x="1727" y="3530"/>
                  </a:cubicBezTo>
                  <a:cubicBezTo>
                    <a:pt x="2370" y="3506"/>
                    <a:pt x="3012" y="3494"/>
                    <a:pt x="3655" y="3435"/>
                  </a:cubicBezTo>
                  <a:cubicBezTo>
                    <a:pt x="3696" y="3429"/>
                    <a:pt x="3737" y="3426"/>
                    <a:pt x="3777" y="3426"/>
                  </a:cubicBezTo>
                  <a:cubicBezTo>
                    <a:pt x="4158" y="3426"/>
                    <a:pt x="4500" y="3677"/>
                    <a:pt x="4608" y="4054"/>
                  </a:cubicBezTo>
                  <a:cubicBezTo>
                    <a:pt x="4822" y="3018"/>
                    <a:pt x="4441" y="1589"/>
                    <a:pt x="3917" y="875"/>
                  </a:cubicBezTo>
                  <a:cubicBezTo>
                    <a:pt x="3518" y="324"/>
                    <a:pt x="2915" y="0"/>
                    <a:pt x="2310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38"/>
            <p:cNvSpPr/>
            <p:nvPr/>
          </p:nvSpPr>
          <p:spPr>
            <a:xfrm>
              <a:off x="6623631" y="5022409"/>
              <a:ext cx="25411" cy="9050"/>
            </a:xfrm>
            <a:custGeom>
              <a:rect b="b" l="l" r="r" t="t"/>
              <a:pathLst>
                <a:path extrusionOk="0" h="255" w="716">
                  <a:moveTo>
                    <a:pt x="1" y="1"/>
                  </a:moveTo>
                  <a:lnTo>
                    <a:pt x="1" y="1"/>
                  </a:lnTo>
                  <a:cubicBezTo>
                    <a:pt x="170" y="170"/>
                    <a:pt x="396" y="255"/>
                    <a:pt x="628" y="255"/>
                  </a:cubicBezTo>
                  <a:cubicBezTo>
                    <a:pt x="657" y="255"/>
                    <a:pt x="686" y="253"/>
                    <a:pt x="715" y="251"/>
                  </a:cubicBezTo>
                  <a:lnTo>
                    <a:pt x="715" y="179"/>
                  </a:lnTo>
                  <a:cubicBezTo>
                    <a:pt x="477" y="155"/>
                    <a:pt x="239" y="96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38"/>
            <p:cNvSpPr/>
            <p:nvPr/>
          </p:nvSpPr>
          <p:spPr>
            <a:xfrm>
              <a:off x="6595736" y="4997069"/>
              <a:ext cx="11889" cy="16077"/>
            </a:xfrm>
            <a:custGeom>
              <a:rect b="b" l="l" r="r" t="t"/>
              <a:pathLst>
                <a:path extrusionOk="0" h="453" w="335">
                  <a:moveTo>
                    <a:pt x="1" y="0"/>
                  </a:moveTo>
                  <a:cubicBezTo>
                    <a:pt x="1" y="12"/>
                    <a:pt x="1" y="24"/>
                    <a:pt x="1" y="24"/>
                  </a:cubicBezTo>
                  <a:cubicBezTo>
                    <a:pt x="1" y="226"/>
                    <a:pt x="132" y="405"/>
                    <a:pt x="334" y="453"/>
                  </a:cubicBezTo>
                  <a:cubicBezTo>
                    <a:pt x="203" y="346"/>
                    <a:pt x="108" y="226"/>
                    <a:pt x="37" y="84"/>
                  </a:cubicBezTo>
                  <a:cubicBezTo>
                    <a:pt x="25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38"/>
            <p:cNvSpPr/>
            <p:nvPr/>
          </p:nvSpPr>
          <p:spPr>
            <a:xfrm>
              <a:off x="6594068" y="4953665"/>
              <a:ext cx="171594" cy="77226"/>
            </a:xfrm>
            <a:custGeom>
              <a:rect b="b" l="l" r="r" t="t"/>
              <a:pathLst>
                <a:path extrusionOk="0" h="2176" w="4835">
                  <a:moveTo>
                    <a:pt x="3801" y="0"/>
                  </a:moveTo>
                  <a:cubicBezTo>
                    <a:pt x="3761" y="0"/>
                    <a:pt x="3720" y="3"/>
                    <a:pt x="3679" y="9"/>
                  </a:cubicBezTo>
                  <a:cubicBezTo>
                    <a:pt x="3036" y="68"/>
                    <a:pt x="2405" y="80"/>
                    <a:pt x="1762" y="104"/>
                  </a:cubicBezTo>
                  <a:cubicBezTo>
                    <a:pt x="1203" y="128"/>
                    <a:pt x="572" y="116"/>
                    <a:pt x="179" y="568"/>
                  </a:cubicBezTo>
                  <a:cubicBezTo>
                    <a:pt x="119" y="640"/>
                    <a:pt x="72" y="723"/>
                    <a:pt x="48" y="807"/>
                  </a:cubicBezTo>
                  <a:cubicBezTo>
                    <a:pt x="0" y="949"/>
                    <a:pt x="0" y="1092"/>
                    <a:pt x="60" y="1223"/>
                  </a:cubicBezTo>
                  <a:cubicBezTo>
                    <a:pt x="60" y="1247"/>
                    <a:pt x="72" y="1271"/>
                    <a:pt x="84" y="1295"/>
                  </a:cubicBezTo>
                  <a:cubicBezTo>
                    <a:pt x="155" y="1449"/>
                    <a:pt x="262" y="1569"/>
                    <a:pt x="381" y="1676"/>
                  </a:cubicBezTo>
                  <a:cubicBezTo>
                    <a:pt x="524" y="1783"/>
                    <a:pt x="679" y="1878"/>
                    <a:pt x="846" y="1938"/>
                  </a:cubicBezTo>
                  <a:cubicBezTo>
                    <a:pt x="1072" y="2033"/>
                    <a:pt x="1310" y="2092"/>
                    <a:pt x="1560" y="2116"/>
                  </a:cubicBezTo>
                  <a:cubicBezTo>
                    <a:pt x="1584" y="1616"/>
                    <a:pt x="1739" y="1128"/>
                    <a:pt x="2001" y="699"/>
                  </a:cubicBezTo>
                  <a:cubicBezTo>
                    <a:pt x="2066" y="588"/>
                    <a:pt x="2171" y="538"/>
                    <a:pt x="2275" y="538"/>
                  </a:cubicBezTo>
                  <a:cubicBezTo>
                    <a:pt x="2437" y="538"/>
                    <a:pt x="2596" y="658"/>
                    <a:pt x="2596" y="854"/>
                  </a:cubicBezTo>
                  <a:cubicBezTo>
                    <a:pt x="2620" y="1307"/>
                    <a:pt x="2608" y="1747"/>
                    <a:pt x="2620" y="2176"/>
                  </a:cubicBezTo>
                  <a:cubicBezTo>
                    <a:pt x="3025" y="2164"/>
                    <a:pt x="3394" y="2140"/>
                    <a:pt x="3679" y="2116"/>
                  </a:cubicBezTo>
                  <a:cubicBezTo>
                    <a:pt x="4525" y="2069"/>
                    <a:pt x="4834" y="1223"/>
                    <a:pt x="4644" y="628"/>
                  </a:cubicBezTo>
                  <a:cubicBezTo>
                    <a:pt x="4525" y="251"/>
                    <a:pt x="4182" y="0"/>
                    <a:pt x="38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38"/>
            <p:cNvSpPr/>
            <p:nvPr/>
          </p:nvSpPr>
          <p:spPr>
            <a:xfrm>
              <a:off x="6853074" y="5049984"/>
              <a:ext cx="79072" cy="76304"/>
            </a:xfrm>
            <a:custGeom>
              <a:rect b="b" l="l" r="r" t="t"/>
              <a:pathLst>
                <a:path extrusionOk="0" h="2150" w="2228">
                  <a:moveTo>
                    <a:pt x="1173" y="0"/>
                  </a:moveTo>
                  <a:cubicBezTo>
                    <a:pt x="1132" y="0"/>
                    <a:pt x="1090" y="3"/>
                    <a:pt x="1049" y="9"/>
                  </a:cubicBezTo>
                  <a:cubicBezTo>
                    <a:pt x="870" y="21"/>
                    <a:pt x="694" y="27"/>
                    <a:pt x="520" y="27"/>
                  </a:cubicBezTo>
                  <a:cubicBezTo>
                    <a:pt x="346" y="27"/>
                    <a:pt x="174" y="21"/>
                    <a:pt x="1" y="9"/>
                  </a:cubicBezTo>
                  <a:lnTo>
                    <a:pt x="1" y="9"/>
                  </a:lnTo>
                  <a:cubicBezTo>
                    <a:pt x="37" y="33"/>
                    <a:pt x="72" y="69"/>
                    <a:pt x="96" y="105"/>
                  </a:cubicBezTo>
                  <a:cubicBezTo>
                    <a:pt x="537" y="795"/>
                    <a:pt x="465" y="1498"/>
                    <a:pt x="132" y="2141"/>
                  </a:cubicBezTo>
                  <a:cubicBezTo>
                    <a:pt x="281" y="2147"/>
                    <a:pt x="435" y="2150"/>
                    <a:pt x="590" y="2150"/>
                  </a:cubicBezTo>
                  <a:cubicBezTo>
                    <a:pt x="745" y="2150"/>
                    <a:pt x="900" y="2147"/>
                    <a:pt x="1049" y="2141"/>
                  </a:cubicBezTo>
                  <a:cubicBezTo>
                    <a:pt x="1930" y="2093"/>
                    <a:pt x="2227" y="1188"/>
                    <a:pt x="1989" y="581"/>
                  </a:cubicBezTo>
                  <a:cubicBezTo>
                    <a:pt x="1861" y="228"/>
                    <a:pt x="1531" y="0"/>
                    <a:pt x="1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38"/>
            <p:cNvSpPr/>
            <p:nvPr/>
          </p:nvSpPr>
          <p:spPr>
            <a:xfrm>
              <a:off x="6761829" y="5046471"/>
              <a:ext cx="78610" cy="73180"/>
            </a:xfrm>
            <a:custGeom>
              <a:rect b="b" l="l" r="r" t="t"/>
              <a:pathLst>
                <a:path extrusionOk="0" h="2062" w="2215">
                  <a:moveTo>
                    <a:pt x="849" y="1"/>
                  </a:moveTo>
                  <a:cubicBezTo>
                    <a:pt x="587" y="1"/>
                    <a:pt x="340" y="142"/>
                    <a:pt x="203" y="382"/>
                  </a:cubicBezTo>
                  <a:cubicBezTo>
                    <a:pt x="0" y="775"/>
                    <a:pt x="107" y="1251"/>
                    <a:pt x="464" y="1525"/>
                  </a:cubicBezTo>
                  <a:cubicBezTo>
                    <a:pt x="810" y="1763"/>
                    <a:pt x="1191" y="1954"/>
                    <a:pt x="1607" y="2061"/>
                  </a:cubicBezTo>
                  <a:cubicBezTo>
                    <a:pt x="1881" y="1501"/>
                    <a:pt x="1941" y="918"/>
                    <a:pt x="2072" y="275"/>
                  </a:cubicBezTo>
                  <a:cubicBezTo>
                    <a:pt x="2084" y="192"/>
                    <a:pt x="2143" y="120"/>
                    <a:pt x="2215" y="85"/>
                  </a:cubicBezTo>
                  <a:cubicBezTo>
                    <a:pt x="1774" y="49"/>
                    <a:pt x="1322" y="1"/>
                    <a:pt x="881" y="1"/>
                  </a:cubicBezTo>
                  <a:cubicBezTo>
                    <a:pt x="871" y="1"/>
                    <a:pt x="860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38"/>
            <p:cNvSpPr/>
            <p:nvPr/>
          </p:nvSpPr>
          <p:spPr>
            <a:xfrm>
              <a:off x="6645599" y="4972758"/>
              <a:ext cx="252795" cy="361643"/>
            </a:xfrm>
            <a:custGeom>
              <a:rect b="b" l="l" r="r" t="t"/>
              <a:pathLst>
                <a:path extrusionOk="0" h="10190" w="7123">
                  <a:moveTo>
                    <a:pt x="816" y="0"/>
                  </a:moveTo>
                  <a:cubicBezTo>
                    <a:pt x="712" y="0"/>
                    <a:pt x="609" y="50"/>
                    <a:pt x="549" y="161"/>
                  </a:cubicBezTo>
                  <a:cubicBezTo>
                    <a:pt x="275" y="590"/>
                    <a:pt x="120" y="1078"/>
                    <a:pt x="96" y="1590"/>
                  </a:cubicBezTo>
                  <a:lnTo>
                    <a:pt x="96" y="1662"/>
                  </a:lnTo>
                  <a:cubicBezTo>
                    <a:pt x="1" y="3257"/>
                    <a:pt x="787" y="5162"/>
                    <a:pt x="1299" y="6424"/>
                  </a:cubicBezTo>
                  <a:cubicBezTo>
                    <a:pt x="1608" y="7174"/>
                    <a:pt x="1977" y="7924"/>
                    <a:pt x="2608" y="8472"/>
                  </a:cubicBezTo>
                  <a:cubicBezTo>
                    <a:pt x="2787" y="8627"/>
                    <a:pt x="2989" y="8770"/>
                    <a:pt x="3204" y="8877"/>
                  </a:cubicBezTo>
                  <a:lnTo>
                    <a:pt x="3299" y="8936"/>
                  </a:lnTo>
                  <a:cubicBezTo>
                    <a:pt x="4134" y="9508"/>
                    <a:pt x="4683" y="10190"/>
                    <a:pt x="5760" y="10190"/>
                  </a:cubicBezTo>
                  <a:cubicBezTo>
                    <a:pt x="5804" y="10190"/>
                    <a:pt x="5849" y="10189"/>
                    <a:pt x="5895" y="10186"/>
                  </a:cubicBezTo>
                  <a:cubicBezTo>
                    <a:pt x="7122" y="10118"/>
                    <a:pt x="6982" y="8400"/>
                    <a:pt x="5828" y="8400"/>
                  </a:cubicBezTo>
                  <a:cubicBezTo>
                    <a:pt x="5773" y="8400"/>
                    <a:pt x="5716" y="8404"/>
                    <a:pt x="5656" y="8412"/>
                  </a:cubicBezTo>
                  <a:cubicBezTo>
                    <a:pt x="5623" y="8417"/>
                    <a:pt x="5589" y="8420"/>
                    <a:pt x="5554" y="8420"/>
                  </a:cubicBezTo>
                  <a:cubicBezTo>
                    <a:pt x="5081" y="8420"/>
                    <a:pt x="4497" y="7993"/>
                    <a:pt x="4109" y="7793"/>
                  </a:cubicBezTo>
                  <a:cubicBezTo>
                    <a:pt x="3930" y="7710"/>
                    <a:pt x="3728" y="7638"/>
                    <a:pt x="3525" y="7555"/>
                  </a:cubicBezTo>
                  <a:cubicBezTo>
                    <a:pt x="3954" y="7293"/>
                    <a:pt x="4287" y="6853"/>
                    <a:pt x="4585" y="6472"/>
                  </a:cubicBezTo>
                  <a:cubicBezTo>
                    <a:pt x="4894" y="6067"/>
                    <a:pt x="5156" y="5626"/>
                    <a:pt x="5371" y="5162"/>
                  </a:cubicBezTo>
                  <a:cubicBezTo>
                    <a:pt x="5609" y="4900"/>
                    <a:pt x="5799" y="4626"/>
                    <a:pt x="5966" y="4317"/>
                  </a:cubicBezTo>
                  <a:cubicBezTo>
                    <a:pt x="6299" y="3674"/>
                    <a:pt x="6371" y="2971"/>
                    <a:pt x="5942" y="2281"/>
                  </a:cubicBezTo>
                  <a:cubicBezTo>
                    <a:pt x="5906" y="2233"/>
                    <a:pt x="5883" y="2209"/>
                    <a:pt x="5847" y="2185"/>
                  </a:cubicBezTo>
                  <a:cubicBezTo>
                    <a:pt x="5786" y="2145"/>
                    <a:pt x="5718" y="2123"/>
                    <a:pt x="5648" y="2123"/>
                  </a:cubicBezTo>
                  <a:cubicBezTo>
                    <a:pt x="5595" y="2123"/>
                    <a:pt x="5541" y="2136"/>
                    <a:pt x="5490" y="2162"/>
                  </a:cubicBezTo>
                  <a:cubicBezTo>
                    <a:pt x="5418" y="2197"/>
                    <a:pt x="5359" y="2269"/>
                    <a:pt x="5347" y="2352"/>
                  </a:cubicBezTo>
                  <a:cubicBezTo>
                    <a:pt x="5216" y="2995"/>
                    <a:pt x="5156" y="3578"/>
                    <a:pt x="4871" y="4138"/>
                  </a:cubicBezTo>
                  <a:cubicBezTo>
                    <a:pt x="4811" y="4245"/>
                    <a:pt x="4763" y="4340"/>
                    <a:pt x="4692" y="4436"/>
                  </a:cubicBezTo>
                  <a:cubicBezTo>
                    <a:pt x="4228" y="5126"/>
                    <a:pt x="3620" y="5710"/>
                    <a:pt x="3061" y="6317"/>
                  </a:cubicBezTo>
                  <a:cubicBezTo>
                    <a:pt x="3037" y="6341"/>
                    <a:pt x="3025" y="6353"/>
                    <a:pt x="3013" y="6376"/>
                  </a:cubicBezTo>
                  <a:cubicBezTo>
                    <a:pt x="2906" y="6460"/>
                    <a:pt x="2787" y="6543"/>
                    <a:pt x="2668" y="6626"/>
                  </a:cubicBezTo>
                  <a:cubicBezTo>
                    <a:pt x="2489" y="6281"/>
                    <a:pt x="2323" y="5936"/>
                    <a:pt x="2180" y="5591"/>
                  </a:cubicBezTo>
                  <a:cubicBezTo>
                    <a:pt x="1834" y="4817"/>
                    <a:pt x="1561" y="4031"/>
                    <a:pt x="1334" y="3209"/>
                  </a:cubicBezTo>
                  <a:cubicBezTo>
                    <a:pt x="1215" y="2697"/>
                    <a:pt x="1156" y="2174"/>
                    <a:pt x="1156" y="1638"/>
                  </a:cubicBezTo>
                  <a:cubicBezTo>
                    <a:pt x="1156" y="1209"/>
                    <a:pt x="1156" y="780"/>
                    <a:pt x="1144" y="328"/>
                  </a:cubicBezTo>
                  <a:cubicBezTo>
                    <a:pt x="1144" y="124"/>
                    <a:pt x="979" y="0"/>
                    <a:pt x="816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38"/>
            <p:cNvSpPr/>
            <p:nvPr/>
          </p:nvSpPr>
          <p:spPr>
            <a:xfrm>
              <a:off x="828327" y="4987664"/>
              <a:ext cx="162296" cy="137027"/>
            </a:xfrm>
            <a:custGeom>
              <a:rect b="b" l="l" r="r" t="t"/>
              <a:pathLst>
                <a:path extrusionOk="0" h="3861" w="4573">
                  <a:moveTo>
                    <a:pt x="2085" y="0"/>
                  </a:moveTo>
                  <a:cubicBezTo>
                    <a:pt x="1191" y="0"/>
                    <a:pt x="735" y="839"/>
                    <a:pt x="524" y="1801"/>
                  </a:cubicBezTo>
                  <a:cubicBezTo>
                    <a:pt x="179" y="2325"/>
                    <a:pt x="1" y="2944"/>
                    <a:pt x="12" y="3563"/>
                  </a:cubicBezTo>
                  <a:cubicBezTo>
                    <a:pt x="150" y="3334"/>
                    <a:pt x="397" y="3193"/>
                    <a:pt x="659" y="3193"/>
                  </a:cubicBezTo>
                  <a:cubicBezTo>
                    <a:pt x="670" y="3193"/>
                    <a:pt x="681" y="3194"/>
                    <a:pt x="691" y="3194"/>
                  </a:cubicBezTo>
                  <a:cubicBezTo>
                    <a:pt x="1132" y="3194"/>
                    <a:pt x="1584" y="3230"/>
                    <a:pt x="2037" y="3266"/>
                  </a:cubicBezTo>
                  <a:cubicBezTo>
                    <a:pt x="2086" y="3246"/>
                    <a:pt x="2138" y="3236"/>
                    <a:pt x="2188" y="3236"/>
                  </a:cubicBezTo>
                  <a:cubicBezTo>
                    <a:pt x="2259" y="3236"/>
                    <a:pt x="2326" y="3255"/>
                    <a:pt x="2382" y="3289"/>
                  </a:cubicBezTo>
                  <a:cubicBezTo>
                    <a:pt x="2560" y="3301"/>
                    <a:pt x="2736" y="3307"/>
                    <a:pt x="2910" y="3307"/>
                  </a:cubicBezTo>
                  <a:cubicBezTo>
                    <a:pt x="3084" y="3307"/>
                    <a:pt x="3257" y="3301"/>
                    <a:pt x="3430" y="3289"/>
                  </a:cubicBezTo>
                  <a:cubicBezTo>
                    <a:pt x="3466" y="3285"/>
                    <a:pt x="3503" y="3283"/>
                    <a:pt x="3539" y="3283"/>
                  </a:cubicBezTo>
                  <a:cubicBezTo>
                    <a:pt x="3912" y="3283"/>
                    <a:pt x="4241" y="3503"/>
                    <a:pt x="4382" y="3861"/>
                  </a:cubicBezTo>
                  <a:cubicBezTo>
                    <a:pt x="4573" y="3099"/>
                    <a:pt x="4287" y="2373"/>
                    <a:pt x="3942" y="1682"/>
                  </a:cubicBezTo>
                  <a:cubicBezTo>
                    <a:pt x="3882" y="1444"/>
                    <a:pt x="3787" y="1206"/>
                    <a:pt x="3656" y="992"/>
                  </a:cubicBezTo>
                  <a:cubicBezTo>
                    <a:pt x="3477" y="515"/>
                    <a:pt x="3191" y="170"/>
                    <a:pt x="2703" y="146"/>
                  </a:cubicBezTo>
                  <a:cubicBezTo>
                    <a:pt x="2572" y="75"/>
                    <a:pt x="2441" y="27"/>
                    <a:pt x="2298" y="15"/>
                  </a:cubicBezTo>
                  <a:cubicBezTo>
                    <a:pt x="2225" y="5"/>
                    <a:pt x="2154" y="0"/>
                    <a:pt x="208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38"/>
            <p:cNvSpPr/>
            <p:nvPr/>
          </p:nvSpPr>
          <p:spPr>
            <a:xfrm>
              <a:off x="655100" y="4886269"/>
              <a:ext cx="171168" cy="150549"/>
            </a:xfrm>
            <a:custGeom>
              <a:rect b="b" l="l" r="r" t="t"/>
              <a:pathLst>
                <a:path extrusionOk="0" h="4242" w="4823">
                  <a:moveTo>
                    <a:pt x="2324" y="0"/>
                  </a:moveTo>
                  <a:cubicBezTo>
                    <a:pt x="1882" y="0"/>
                    <a:pt x="1439" y="175"/>
                    <a:pt x="1072" y="562"/>
                  </a:cubicBezTo>
                  <a:cubicBezTo>
                    <a:pt x="226" y="1455"/>
                    <a:pt x="0" y="2991"/>
                    <a:pt x="12" y="4241"/>
                  </a:cubicBezTo>
                  <a:cubicBezTo>
                    <a:pt x="48" y="4146"/>
                    <a:pt x="95" y="4063"/>
                    <a:pt x="155" y="4003"/>
                  </a:cubicBezTo>
                  <a:cubicBezTo>
                    <a:pt x="536" y="3551"/>
                    <a:pt x="1167" y="3551"/>
                    <a:pt x="1726" y="3539"/>
                  </a:cubicBezTo>
                  <a:cubicBezTo>
                    <a:pt x="2369" y="3503"/>
                    <a:pt x="3012" y="3491"/>
                    <a:pt x="3655" y="3432"/>
                  </a:cubicBezTo>
                  <a:cubicBezTo>
                    <a:pt x="3696" y="3426"/>
                    <a:pt x="3736" y="3423"/>
                    <a:pt x="3776" y="3423"/>
                  </a:cubicBezTo>
                  <a:cubicBezTo>
                    <a:pt x="4158" y="3423"/>
                    <a:pt x="4500" y="3674"/>
                    <a:pt x="4608" y="4051"/>
                  </a:cubicBezTo>
                  <a:cubicBezTo>
                    <a:pt x="4822" y="3015"/>
                    <a:pt x="4441" y="1598"/>
                    <a:pt x="3917" y="884"/>
                  </a:cubicBezTo>
                  <a:cubicBezTo>
                    <a:pt x="3525" y="327"/>
                    <a:pt x="2927" y="0"/>
                    <a:pt x="232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38"/>
            <p:cNvSpPr/>
            <p:nvPr/>
          </p:nvSpPr>
          <p:spPr>
            <a:xfrm>
              <a:off x="683812" y="5076921"/>
              <a:ext cx="25375" cy="9050"/>
            </a:xfrm>
            <a:custGeom>
              <a:rect b="b" l="l" r="r" t="t"/>
              <a:pathLst>
                <a:path extrusionOk="0" h="255" w="715">
                  <a:moveTo>
                    <a:pt x="1" y="1"/>
                  </a:moveTo>
                  <a:lnTo>
                    <a:pt x="1" y="1"/>
                  </a:lnTo>
                  <a:cubicBezTo>
                    <a:pt x="172" y="161"/>
                    <a:pt x="401" y="254"/>
                    <a:pt x="635" y="254"/>
                  </a:cubicBezTo>
                  <a:cubicBezTo>
                    <a:pt x="662" y="254"/>
                    <a:pt x="688" y="253"/>
                    <a:pt x="715" y="251"/>
                  </a:cubicBezTo>
                  <a:lnTo>
                    <a:pt x="715" y="179"/>
                  </a:lnTo>
                  <a:cubicBezTo>
                    <a:pt x="477" y="143"/>
                    <a:pt x="227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38"/>
            <p:cNvSpPr/>
            <p:nvPr/>
          </p:nvSpPr>
          <p:spPr>
            <a:xfrm>
              <a:off x="655917" y="5051156"/>
              <a:ext cx="11889" cy="16077"/>
            </a:xfrm>
            <a:custGeom>
              <a:rect b="b" l="l" r="r" t="t"/>
              <a:pathLst>
                <a:path extrusionOk="0" h="453" w="335">
                  <a:moveTo>
                    <a:pt x="1" y="0"/>
                  </a:moveTo>
                  <a:cubicBezTo>
                    <a:pt x="1" y="12"/>
                    <a:pt x="1" y="24"/>
                    <a:pt x="1" y="36"/>
                  </a:cubicBezTo>
                  <a:cubicBezTo>
                    <a:pt x="1" y="238"/>
                    <a:pt x="132" y="405"/>
                    <a:pt x="334" y="453"/>
                  </a:cubicBezTo>
                  <a:cubicBezTo>
                    <a:pt x="203" y="357"/>
                    <a:pt x="108" y="226"/>
                    <a:pt x="37" y="84"/>
                  </a:cubicBezTo>
                  <a:cubicBezTo>
                    <a:pt x="13" y="60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38"/>
            <p:cNvSpPr/>
            <p:nvPr/>
          </p:nvSpPr>
          <p:spPr>
            <a:xfrm>
              <a:off x="654249" y="5008071"/>
              <a:ext cx="171594" cy="76907"/>
            </a:xfrm>
            <a:custGeom>
              <a:rect b="b" l="l" r="r" t="t"/>
              <a:pathLst>
                <a:path extrusionOk="0" h="2167" w="4835">
                  <a:moveTo>
                    <a:pt x="3816" y="0"/>
                  </a:moveTo>
                  <a:cubicBezTo>
                    <a:pt x="3771" y="0"/>
                    <a:pt x="3725" y="4"/>
                    <a:pt x="3679" y="12"/>
                  </a:cubicBezTo>
                  <a:cubicBezTo>
                    <a:pt x="3036" y="71"/>
                    <a:pt x="2393" y="83"/>
                    <a:pt x="1750" y="107"/>
                  </a:cubicBezTo>
                  <a:cubicBezTo>
                    <a:pt x="1203" y="131"/>
                    <a:pt x="560" y="119"/>
                    <a:pt x="179" y="571"/>
                  </a:cubicBezTo>
                  <a:cubicBezTo>
                    <a:pt x="119" y="643"/>
                    <a:pt x="72" y="726"/>
                    <a:pt x="36" y="809"/>
                  </a:cubicBezTo>
                  <a:cubicBezTo>
                    <a:pt x="0" y="952"/>
                    <a:pt x="0" y="1095"/>
                    <a:pt x="48" y="1226"/>
                  </a:cubicBezTo>
                  <a:cubicBezTo>
                    <a:pt x="60" y="1250"/>
                    <a:pt x="72" y="1274"/>
                    <a:pt x="84" y="1298"/>
                  </a:cubicBezTo>
                  <a:cubicBezTo>
                    <a:pt x="155" y="1452"/>
                    <a:pt x="262" y="1571"/>
                    <a:pt x="381" y="1679"/>
                  </a:cubicBezTo>
                  <a:cubicBezTo>
                    <a:pt x="524" y="1786"/>
                    <a:pt x="679" y="1881"/>
                    <a:pt x="834" y="1941"/>
                  </a:cubicBezTo>
                  <a:cubicBezTo>
                    <a:pt x="1072" y="2024"/>
                    <a:pt x="1310" y="2095"/>
                    <a:pt x="1560" y="2119"/>
                  </a:cubicBezTo>
                  <a:cubicBezTo>
                    <a:pt x="1584" y="1619"/>
                    <a:pt x="1739" y="1119"/>
                    <a:pt x="2000" y="690"/>
                  </a:cubicBezTo>
                  <a:cubicBezTo>
                    <a:pt x="2061" y="579"/>
                    <a:pt x="2164" y="529"/>
                    <a:pt x="2268" y="529"/>
                  </a:cubicBezTo>
                  <a:cubicBezTo>
                    <a:pt x="2431" y="529"/>
                    <a:pt x="2596" y="653"/>
                    <a:pt x="2596" y="857"/>
                  </a:cubicBezTo>
                  <a:cubicBezTo>
                    <a:pt x="2620" y="1298"/>
                    <a:pt x="2608" y="1750"/>
                    <a:pt x="2620" y="2167"/>
                  </a:cubicBezTo>
                  <a:cubicBezTo>
                    <a:pt x="3012" y="2167"/>
                    <a:pt x="3393" y="2131"/>
                    <a:pt x="3679" y="2107"/>
                  </a:cubicBezTo>
                  <a:cubicBezTo>
                    <a:pt x="4513" y="2060"/>
                    <a:pt x="4834" y="1214"/>
                    <a:pt x="4632" y="619"/>
                  </a:cubicBezTo>
                  <a:cubicBezTo>
                    <a:pt x="4525" y="257"/>
                    <a:pt x="4191" y="0"/>
                    <a:pt x="381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38"/>
            <p:cNvSpPr/>
            <p:nvPr/>
          </p:nvSpPr>
          <p:spPr>
            <a:xfrm>
              <a:off x="912829" y="5104178"/>
              <a:ext cx="79498" cy="76197"/>
            </a:xfrm>
            <a:custGeom>
              <a:rect b="b" l="l" r="r" t="t"/>
              <a:pathLst>
                <a:path extrusionOk="0" h="2147" w="2240">
                  <a:moveTo>
                    <a:pt x="1158" y="0"/>
                  </a:moveTo>
                  <a:cubicBezTo>
                    <a:pt x="1122" y="0"/>
                    <a:pt x="1085" y="2"/>
                    <a:pt x="1049" y="6"/>
                  </a:cubicBezTo>
                  <a:cubicBezTo>
                    <a:pt x="876" y="18"/>
                    <a:pt x="703" y="24"/>
                    <a:pt x="529" y="24"/>
                  </a:cubicBezTo>
                  <a:cubicBezTo>
                    <a:pt x="355" y="24"/>
                    <a:pt x="179" y="18"/>
                    <a:pt x="1" y="6"/>
                  </a:cubicBezTo>
                  <a:lnTo>
                    <a:pt x="1" y="6"/>
                  </a:lnTo>
                  <a:cubicBezTo>
                    <a:pt x="37" y="30"/>
                    <a:pt x="72" y="66"/>
                    <a:pt x="96" y="102"/>
                  </a:cubicBezTo>
                  <a:cubicBezTo>
                    <a:pt x="537" y="792"/>
                    <a:pt x="465" y="1495"/>
                    <a:pt x="132" y="2138"/>
                  </a:cubicBezTo>
                  <a:cubicBezTo>
                    <a:pt x="287" y="2144"/>
                    <a:pt x="441" y="2147"/>
                    <a:pt x="595" y="2147"/>
                  </a:cubicBezTo>
                  <a:cubicBezTo>
                    <a:pt x="748" y="2147"/>
                    <a:pt x="900" y="2144"/>
                    <a:pt x="1049" y="2138"/>
                  </a:cubicBezTo>
                  <a:cubicBezTo>
                    <a:pt x="1930" y="2102"/>
                    <a:pt x="2239" y="1197"/>
                    <a:pt x="2001" y="578"/>
                  </a:cubicBezTo>
                  <a:cubicBezTo>
                    <a:pt x="1860" y="220"/>
                    <a:pt x="1531" y="0"/>
                    <a:pt x="11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38"/>
            <p:cNvSpPr/>
            <p:nvPr/>
          </p:nvSpPr>
          <p:spPr>
            <a:xfrm>
              <a:off x="821584" y="5100984"/>
              <a:ext cx="79036" cy="73145"/>
            </a:xfrm>
            <a:custGeom>
              <a:rect b="b" l="l" r="r" t="t"/>
              <a:pathLst>
                <a:path extrusionOk="0" h="2061" w="2227">
                  <a:moveTo>
                    <a:pt x="849" y="0"/>
                  </a:moveTo>
                  <a:cubicBezTo>
                    <a:pt x="587" y="0"/>
                    <a:pt x="340" y="141"/>
                    <a:pt x="202" y="370"/>
                  </a:cubicBezTo>
                  <a:cubicBezTo>
                    <a:pt x="0" y="763"/>
                    <a:pt x="119" y="1251"/>
                    <a:pt x="476" y="1513"/>
                  </a:cubicBezTo>
                  <a:cubicBezTo>
                    <a:pt x="810" y="1763"/>
                    <a:pt x="1191" y="1942"/>
                    <a:pt x="1607" y="2061"/>
                  </a:cubicBezTo>
                  <a:cubicBezTo>
                    <a:pt x="1893" y="1489"/>
                    <a:pt x="1953" y="918"/>
                    <a:pt x="2084" y="263"/>
                  </a:cubicBezTo>
                  <a:cubicBezTo>
                    <a:pt x="2096" y="180"/>
                    <a:pt x="2155" y="108"/>
                    <a:pt x="2227" y="73"/>
                  </a:cubicBezTo>
                  <a:cubicBezTo>
                    <a:pt x="1786" y="37"/>
                    <a:pt x="1334" y="1"/>
                    <a:pt x="881" y="1"/>
                  </a:cubicBezTo>
                  <a:cubicBezTo>
                    <a:pt x="871" y="1"/>
                    <a:pt x="860" y="0"/>
                    <a:pt x="84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38"/>
            <p:cNvSpPr/>
            <p:nvPr/>
          </p:nvSpPr>
          <p:spPr>
            <a:xfrm>
              <a:off x="705780" y="5027129"/>
              <a:ext cx="253079" cy="361430"/>
            </a:xfrm>
            <a:custGeom>
              <a:rect b="b" l="l" r="r" t="t"/>
              <a:pathLst>
                <a:path extrusionOk="0" h="10184" w="7131">
                  <a:moveTo>
                    <a:pt x="823" y="0"/>
                  </a:moveTo>
                  <a:cubicBezTo>
                    <a:pt x="716" y="0"/>
                    <a:pt x="610" y="52"/>
                    <a:pt x="548" y="165"/>
                  </a:cubicBezTo>
                  <a:cubicBezTo>
                    <a:pt x="275" y="594"/>
                    <a:pt x="120" y="1082"/>
                    <a:pt x="96" y="1582"/>
                  </a:cubicBezTo>
                  <a:lnTo>
                    <a:pt x="96" y="1654"/>
                  </a:lnTo>
                  <a:cubicBezTo>
                    <a:pt x="1" y="3261"/>
                    <a:pt x="787" y="5166"/>
                    <a:pt x="1299" y="6416"/>
                  </a:cubicBezTo>
                  <a:cubicBezTo>
                    <a:pt x="1608" y="7178"/>
                    <a:pt x="1977" y="7928"/>
                    <a:pt x="2608" y="8476"/>
                  </a:cubicBezTo>
                  <a:cubicBezTo>
                    <a:pt x="2787" y="8631"/>
                    <a:pt x="2989" y="8762"/>
                    <a:pt x="3204" y="8869"/>
                  </a:cubicBezTo>
                  <a:lnTo>
                    <a:pt x="3299" y="8940"/>
                  </a:lnTo>
                  <a:cubicBezTo>
                    <a:pt x="4139" y="9508"/>
                    <a:pt x="4686" y="10183"/>
                    <a:pt x="5747" y="10183"/>
                  </a:cubicBezTo>
                  <a:cubicBezTo>
                    <a:pt x="5799" y="10183"/>
                    <a:pt x="5852" y="10182"/>
                    <a:pt x="5906" y="10178"/>
                  </a:cubicBezTo>
                  <a:cubicBezTo>
                    <a:pt x="7130" y="10110"/>
                    <a:pt x="6995" y="8403"/>
                    <a:pt x="5850" y="8403"/>
                  </a:cubicBezTo>
                  <a:cubicBezTo>
                    <a:pt x="5792" y="8403"/>
                    <a:pt x="5731" y="8407"/>
                    <a:pt x="5668" y="8416"/>
                  </a:cubicBezTo>
                  <a:cubicBezTo>
                    <a:pt x="5635" y="8421"/>
                    <a:pt x="5602" y="8423"/>
                    <a:pt x="5568" y="8423"/>
                  </a:cubicBezTo>
                  <a:cubicBezTo>
                    <a:pt x="5093" y="8423"/>
                    <a:pt x="4497" y="7985"/>
                    <a:pt x="4108" y="7785"/>
                  </a:cubicBezTo>
                  <a:cubicBezTo>
                    <a:pt x="3930" y="7702"/>
                    <a:pt x="3727" y="7630"/>
                    <a:pt x="3537" y="7547"/>
                  </a:cubicBezTo>
                  <a:cubicBezTo>
                    <a:pt x="3954" y="7285"/>
                    <a:pt x="4299" y="6845"/>
                    <a:pt x="4585" y="6464"/>
                  </a:cubicBezTo>
                  <a:cubicBezTo>
                    <a:pt x="4894" y="6059"/>
                    <a:pt x="5156" y="5618"/>
                    <a:pt x="5382" y="5154"/>
                  </a:cubicBezTo>
                  <a:cubicBezTo>
                    <a:pt x="5609" y="4904"/>
                    <a:pt x="5811" y="4618"/>
                    <a:pt x="5978" y="4321"/>
                  </a:cubicBezTo>
                  <a:cubicBezTo>
                    <a:pt x="6299" y="3666"/>
                    <a:pt x="6371" y="2963"/>
                    <a:pt x="5930" y="2273"/>
                  </a:cubicBezTo>
                  <a:cubicBezTo>
                    <a:pt x="5906" y="2237"/>
                    <a:pt x="5871" y="2201"/>
                    <a:pt x="5835" y="2177"/>
                  </a:cubicBezTo>
                  <a:cubicBezTo>
                    <a:pt x="5779" y="2143"/>
                    <a:pt x="5712" y="2124"/>
                    <a:pt x="5641" y="2124"/>
                  </a:cubicBezTo>
                  <a:cubicBezTo>
                    <a:pt x="5591" y="2124"/>
                    <a:pt x="5539" y="2134"/>
                    <a:pt x="5490" y="2154"/>
                  </a:cubicBezTo>
                  <a:cubicBezTo>
                    <a:pt x="5418" y="2189"/>
                    <a:pt x="5359" y="2261"/>
                    <a:pt x="5347" y="2344"/>
                  </a:cubicBezTo>
                  <a:cubicBezTo>
                    <a:pt x="5216" y="2999"/>
                    <a:pt x="5156" y="3570"/>
                    <a:pt x="4870" y="4130"/>
                  </a:cubicBezTo>
                  <a:cubicBezTo>
                    <a:pt x="4811" y="4237"/>
                    <a:pt x="4751" y="4332"/>
                    <a:pt x="4692" y="4428"/>
                  </a:cubicBezTo>
                  <a:cubicBezTo>
                    <a:pt x="4227" y="5130"/>
                    <a:pt x="3620" y="5702"/>
                    <a:pt x="3061" y="6321"/>
                  </a:cubicBezTo>
                  <a:cubicBezTo>
                    <a:pt x="3037" y="6333"/>
                    <a:pt x="3025" y="6357"/>
                    <a:pt x="3013" y="6380"/>
                  </a:cubicBezTo>
                  <a:cubicBezTo>
                    <a:pt x="2906" y="6464"/>
                    <a:pt x="2787" y="6547"/>
                    <a:pt x="2668" y="6618"/>
                  </a:cubicBezTo>
                  <a:cubicBezTo>
                    <a:pt x="2477" y="6285"/>
                    <a:pt x="2322" y="5940"/>
                    <a:pt x="2168" y="5583"/>
                  </a:cubicBezTo>
                  <a:cubicBezTo>
                    <a:pt x="1834" y="4821"/>
                    <a:pt x="1549" y="4023"/>
                    <a:pt x="1334" y="3213"/>
                  </a:cubicBezTo>
                  <a:cubicBezTo>
                    <a:pt x="1203" y="2701"/>
                    <a:pt x="1144" y="2166"/>
                    <a:pt x="1156" y="1642"/>
                  </a:cubicBezTo>
                  <a:cubicBezTo>
                    <a:pt x="1156" y="1201"/>
                    <a:pt x="1168" y="772"/>
                    <a:pt x="1144" y="320"/>
                  </a:cubicBezTo>
                  <a:cubicBezTo>
                    <a:pt x="1144" y="119"/>
                    <a:pt x="984" y="0"/>
                    <a:pt x="823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38"/>
            <p:cNvSpPr/>
            <p:nvPr/>
          </p:nvSpPr>
          <p:spPr>
            <a:xfrm>
              <a:off x="4591154" y="4058039"/>
              <a:ext cx="162296" cy="137062"/>
            </a:xfrm>
            <a:custGeom>
              <a:rect b="b" l="l" r="r" t="t"/>
              <a:pathLst>
                <a:path extrusionOk="0" h="3862" w="4573">
                  <a:moveTo>
                    <a:pt x="2095" y="0"/>
                  </a:moveTo>
                  <a:cubicBezTo>
                    <a:pt x="1193" y="0"/>
                    <a:pt x="747" y="840"/>
                    <a:pt x="537" y="1813"/>
                  </a:cubicBezTo>
                  <a:cubicBezTo>
                    <a:pt x="191" y="2325"/>
                    <a:pt x="1" y="2944"/>
                    <a:pt x="13" y="3564"/>
                  </a:cubicBezTo>
                  <a:cubicBezTo>
                    <a:pt x="150" y="3335"/>
                    <a:pt x="397" y="3194"/>
                    <a:pt x="670" y="3194"/>
                  </a:cubicBezTo>
                  <a:cubicBezTo>
                    <a:pt x="681" y="3194"/>
                    <a:pt x="692" y="3194"/>
                    <a:pt x="703" y="3194"/>
                  </a:cubicBezTo>
                  <a:cubicBezTo>
                    <a:pt x="1144" y="3194"/>
                    <a:pt x="1596" y="3242"/>
                    <a:pt x="2049" y="3278"/>
                  </a:cubicBezTo>
                  <a:cubicBezTo>
                    <a:pt x="2100" y="3252"/>
                    <a:pt x="2154" y="3240"/>
                    <a:pt x="2206" y="3240"/>
                  </a:cubicBezTo>
                  <a:cubicBezTo>
                    <a:pt x="2274" y="3240"/>
                    <a:pt x="2340" y="3261"/>
                    <a:pt x="2394" y="3302"/>
                  </a:cubicBezTo>
                  <a:cubicBezTo>
                    <a:pt x="2572" y="3314"/>
                    <a:pt x="2748" y="3319"/>
                    <a:pt x="2922" y="3319"/>
                  </a:cubicBezTo>
                  <a:cubicBezTo>
                    <a:pt x="3096" y="3319"/>
                    <a:pt x="3269" y="3314"/>
                    <a:pt x="3442" y="3302"/>
                  </a:cubicBezTo>
                  <a:cubicBezTo>
                    <a:pt x="3483" y="3296"/>
                    <a:pt x="3525" y="3293"/>
                    <a:pt x="3566" y="3293"/>
                  </a:cubicBezTo>
                  <a:cubicBezTo>
                    <a:pt x="3925" y="3293"/>
                    <a:pt x="4254" y="3519"/>
                    <a:pt x="4382" y="3861"/>
                  </a:cubicBezTo>
                  <a:cubicBezTo>
                    <a:pt x="4573" y="3111"/>
                    <a:pt x="4299" y="2373"/>
                    <a:pt x="3942" y="1682"/>
                  </a:cubicBezTo>
                  <a:cubicBezTo>
                    <a:pt x="3882" y="1444"/>
                    <a:pt x="3787" y="1218"/>
                    <a:pt x="3656" y="992"/>
                  </a:cubicBezTo>
                  <a:cubicBezTo>
                    <a:pt x="3477" y="527"/>
                    <a:pt x="3192" y="170"/>
                    <a:pt x="2703" y="146"/>
                  </a:cubicBezTo>
                  <a:cubicBezTo>
                    <a:pt x="2584" y="87"/>
                    <a:pt x="2442" y="39"/>
                    <a:pt x="2311" y="16"/>
                  </a:cubicBezTo>
                  <a:cubicBezTo>
                    <a:pt x="2236" y="5"/>
                    <a:pt x="2164" y="0"/>
                    <a:pt x="20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38"/>
            <p:cNvSpPr/>
            <p:nvPr/>
          </p:nvSpPr>
          <p:spPr>
            <a:xfrm>
              <a:off x="4418353" y="3956786"/>
              <a:ext cx="171168" cy="150407"/>
            </a:xfrm>
            <a:custGeom>
              <a:rect b="b" l="l" r="r" t="t"/>
              <a:pathLst>
                <a:path extrusionOk="0" h="4238" w="4823">
                  <a:moveTo>
                    <a:pt x="2307" y="0"/>
                  </a:moveTo>
                  <a:cubicBezTo>
                    <a:pt x="1867" y="0"/>
                    <a:pt x="1425" y="173"/>
                    <a:pt x="1060" y="559"/>
                  </a:cubicBezTo>
                  <a:cubicBezTo>
                    <a:pt x="214" y="1452"/>
                    <a:pt x="0" y="2999"/>
                    <a:pt x="12" y="4238"/>
                  </a:cubicBezTo>
                  <a:cubicBezTo>
                    <a:pt x="36" y="4154"/>
                    <a:pt x="83" y="4071"/>
                    <a:pt x="143" y="4000"/>
                  </a:cubicBezTo>
                  <a:cubicBezTo>
                    <a:pt x="536" y="3547"/>
                    <a:pt x="1167" y="3559"/>
                    <a:pt x="1726" y="3535"/>
                  </a:cubicBezTo>
                  <a:cubicBezTo>
                    <a:pt x="2369" y="3511"/>
                    <a:pt x="3012" y="3500"/>
                    <a:pt x="3655" y="3440"/>
                  </a:cubicBezTo>
                  <a:cubicBezTo>
                    <a:pt x="3701" y="3432"/>
                    <a:pt x="3747" y="3428"/>
                    <a:pt x="3793" y="3428"/>
                  </a:cubicBezTo>
                  <a:cubicBezTo>
                    <a:pt x="4160" y="3428"/>
                    <a:pt x="4502" y="3677"/>
                    <a:pt x="4608" y="4047"/>
                  </a:cubicBezTo>
                  <a:cubicBezTo>
                    <a:pt x="4822" y="3023"/>
                    <a:pt x="4429" y="1595"/>
                    <a:pt x="3917" y="880"/>
                  </a:cubicBezTo>
                  <a:cubicBezTo>
                    <a:pt x="3517" y="328"/>
                    <a:pt x="2913" y="0"/>
                    <a:pt x="230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38"/>
            <p:cNvSpPr/>
            <p:nvPr/>
          </p:nvSpPr>
          <p:spPr>
            <a:xfrm>
              <a:off x="4447065" y="4147296"/>
              <a:ext cx="25411" cy="9050"/>
            </a:xfrm>
            <a:custGeom>
              <a:rect b="b" l="l" r="r" t="t"/>
              <a:pathLst>
                <a:path extrusionOk="0" h="255" w="716">
                  <a:moveTo>
                    <a:pt x="1" y="1"/>
                  </a:moveTo>
                  <a:lnTo>
                    <a:pt x="1" y="1"/>
                  </a:lnTo>
                  <a:cubicBezTo>
                    <a:pt x="172" y="161"/>
                    <a:pt x="401" y="254"/>
                    <a:pt x="635" y="254"/>
                  </a:cubicBezTo>
                  <a:cubicBezTo>
                    <a:pt x="662" y="254"/>
                    <a:pt x="688" y="253"/>
                    <a:pt x="715" y="251"/>
                  </a:cubicBezTo>
                  <a:lnTo>
                    <a:pt x="715" y="179"/>
                  </a:lnTo>
                  <a:cubicBezTo>
                    <a:pt x="477" y="144"/>
                    <a:pt x="227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38"/>
            <p:cNvSpPr/>
            <p:nvPr/>
          </p:nvSpPr>
          <p:spPr>
            <a:xfrm>
              <a:off x="4419170" y="4121956"/>
              <a:ext cx="11889" cy="16077"/>
            </a:xfrm>
            <a:custGeom>
              <a:rect b="b" l="l" r="r" t="t"/>
              <a:pathLst>
                <a:path extrusionOk="0" h="453" w="335">
                  <a:moveTo>
                    <a:pt x="1" y="0"/>
                  </a:moveTo>
                  <a:lnTo>
                    <a:pt x="1" y="24"/>
                  </a:lnTo>
                  <a:cubicBezTo>
                    <a:pt x="1" y="227"/>
                    <a:pt x="132" y="405"/>
                    <a:pt x="334" y="453"/>
                  </a:cubicBezTo>
                  <a:cubicBezTo>
                    <a:pt x="203" y="346"/>
                    <a:pt x="108" y="215"/>
                    <a:pt x="37" y="72"/>
                  </a:cubicBezTo>
                  <a:cubicBezTo>
                    <a:pt x="25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38"/>
            <p:cNvSpPr/>
            <p:nvPr/>
          </p:nvSpPr>
          <p:spPr>
            <a:xfrm>
              <a:off x="4417502" y="4078552"/>
              <a:ext cx="171594" cy="77226"/>
            </a:xfrm>
            <a:custGeom>
              <a:rect b="b" l="l" r="r" t="t"/>
              <a:pathLst>
                <a:path extrusionOk="0" h="2176" w="4835">
                  <a:moveTo>
                    <a:pt x="3800" y="1"/>
                  </a:moveTo>
                  <a:cubicBezTo>
                    <a:pt x="3760" y="1"/>
                    <a:pt x="3720" y="3"/>
                    <a:pt x="3679" y="9"/>
                  </a:cubicBezTo>
                  <a:cubicBezTo>
                    <a:pt x="3036" y="69"/>
                    <a:pt x="2393" y="80"/>
                    <a:pt x="1750" y="116"/>
                  </a:cubicBezTo>
                  <a:cubicBezTo>
                    <a:pt x="1203" y="140"/>
                    <a:pt x="560" y="116"/>
                    <a:pt x="179" y="569"/>
                  </a:cubicBezTo>
                  <a:cubicBezTo>
                    <a:pt x="119" y="640"/>
                    <a:pt x="72" y="723"/>
                    <a:pt x="36" y="819"/>
                  </a:cubicBezTo>
                  <a:cubicBezTo>
                    <a:pt x="0" y="950"/>
                    <a:pt x="0" y="1092"/>
                    <a:pt x="60" y="1223"/>
                  </a:cubicBezTo>
                  <a:cubicBezTo>
                    <a:pt x="60" y="1259"/>
                    <a:pt x="72" y="1283"/>
                    <a:pt x="84" y="1307"/>
                  </a:cubicBezTo>
                  <a:cubicBezTo>
                    <a:pt x="155" y="1450"/>
                    <a:pt x="262" y="1581"/>
                    <a:pt x="381" y="1676"/>
                  </a:cubicBezTo>
                  <a:cubicBezTo>
                    <a:pt x="524" y="1795"/>
                    <a:pt x="667" y="1878"/>
                    <a:pt x="834" y="1950"/>
                  </a:cubicBezTo>
                  <a:cubicBezTo>
                    <a:pt x="1072" y="2033"/>
                    <a:pt x="1310" y="2093"/>
                    <a:pt x="1560" y="2128"/>
                  </a:cubicBezTo>
                  <a:cubicBezTo>
                    <a:pt x="1584" y="1616"/>
                    <a:pt x="1739" y="1128"/>
                    <a:pt x="2001" y="700"/>
                  </a:cubicBezTo>
                  <a:cubicBezTo>
                    <a:pt x="2067" y="586"/>
                    <a:pt x="2174" y="535"/>
                    <a:pt x="2280" y="535"/>
                  </a:cubicBezTo>
                  <a:cubicBezTo>
                    <a:pt x="2440" y="535"/>
                    <a:pt x="2596" y="653"/>
                    <a:pt x="2596" y="854"/>
                  </a:cubicBezTo>
                  <a:cubicBezTo>
                    <a:pt x="2620" y="1307"/>
                    <a:pt x="2608" y="1735"/>
                    <a:pt x="2620" y="2176"/>
                  </a:cubicBezTo>
                  <a:cubicBezTo>
                    <a:pt x="3013" y="2176"/>
                    <a:pt x="3394" y="2128"/>
                    <a:pt x="3679" y="2116"/>
                  </a:cubicBezTo>
                  <a:cubicBezTo>
                    <a:pt x="4513" y="2057"/>
                    <a:pt x="4834" y="1223"/>
                    <a:pt x="4632" y="628"/>
                  </a:cubicBezTo>
                  <a:cubicBezTo>
                    <a:pt x="4524" y="251"/>
                    <a:pt x="4182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38"/>
            <p:cNvSpPr/>
            <p:nvPr/>
          </p:nvSpPr>
          <p:spPr>
            <a:xfrm>
              <a:off x="4676508" y="4174872"/>
              <a:ext cx="79072" cy="76197"/>
            </a:xfrm>
            <a:custGeom>
              <a:rect b="b" l="l" r="r" t="t"/>
              <a:pathLst>
                <a:path extrusionOk="0" h="2147" w="2228">
                  <a:moveTo>
                    <a:pt x="1173" y="1"/>
                  </a:moveTo>
                  <a:cubicBezTo>
                    <a:pt x="1132" y="1"/>
                    <a:pt x="1090" y="4"/>
                    <a:pt x="1049" y="10"/>
                  </a:cubicBezTo>
                  <a:cubicBezTo>
                    <a:pt x="870" y="22"/>
                    <a:pt x="694" y="27"/>
                    <a:pt x="520" y="27"/>
                  </a:cubicBezTo>
                  <a:cubicBezTo>
                    <a:pt x="346" y="27"/>
                    <a:pt x="173" y="22"/>
                    <a:pt x="1" y="10"/>
                  </a:cubicBezTo>
                  <a:lnTo>
                    <a:pt x="1" y="10"/>
                  </a:lnTo>
                  <a:cubicBezTo>
                    <a:pt x="37" y="33"/>
                    <a:pt x="72" y="57"/>
                    <a:pt x="96" y="93"/>
                  </a:cubicBezTo>
                  <a:cubicBezTo>
                    <a:pt x="537" y="795"/>
                    <a:pt x="465" y="1486"/>
                    <a:pt x="132" y="2129"/>
                  </a:cubicBezTo>
                  <a:cubicBezTo>
                    <a:pt x="287" y="2141"/>
                    <a:pt x="441" y="2147"/>
                    <a:pt x="595" y="2147"/>
                  </a:cubicBezTo>
                  <a:cubicBezTo>
                    <a:pt x="748" y="2147"/>
                    <a:pt x="900" y="2141"/>
                    <a:pt x="1049" y="2129"/>
                  </a:cubicBezTo>
                  <a:cubicBezTo>
                    <a:pt x="1918" y="2093"/>
                    <a:pt x="2227" y="1188"/>
                    <a:pt x="1989" y="569"/>
                  </a:cubicBezTo>
                  <a:cubicBezTo>
                    <a:pt x="1861" y="227"/>
                    <a:pt x="1531" y="1"/>
                    <a:pt x="1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38"/>
            <p:cNvSpPr/>
            <p:nvPr/>
          </p:nvSpPr>
          <p:spPr>
            <a:xfrm>
              <a:off x="4584837" y="4171358"/>
              <a:ext cx="79036" cy="73180"/>
            </a:xfrm>
            <a:custGeom>
              <a:rect b="b" l="l" r="r" t="t"/>
              <a:pathLst>
                <a:path extrusionOk="0" h="2062" w="2227">
                  <a:moveTo>
                    <a:pt x="849" y="1"/>
                  </a:moveTo>
                  <a:cubicBezTo>
                    <a:pt x="587" y="1"/>
                    <a:pt x="340" y="142"/>
                    <a:pt x="203" y="371"/>
                  </a:cubicBezTo>
                  <a:cubicBezTo>
                    <a:pt x="0" y="775"/>
                    <a:pt x="119" y="1252"/>
                    <a:pt x="476" y="1514"/>
                  </a:cubicBezTo>
                  <a:cubicBezTo>
                    <a:pt x="810" y="1764"/>
                    <a:pt x="1203" y="1954"/>
                    <a:pt x="1607" y="2061"/>
                  </a:cubicBezTo>
                  <a:cubicBezTo>
                    <a:pt x="1893" y="1490"/>
                    <a:pt x="1953" y="930"/>
                    <a:pt x="2084" y="275"/>
                  </a:cubicBezTo>
                  <a:cubicBezTo>
                    <a:pt x="2096" y="192"/>
                    <a:pt x="2155" y="121"/>
                    <a:pt x="2227" y="85"/>
                  </a:cubicBezTo>
                  <a:cubicBezTo>
                    <a:pt x="1786" y="49"/>
                    <a:pt x="1334" y="1"/>
                    <a:pt x="881" y="1"/>
                  </a:cubicBezTo>
                  <a:cubicBezTo>
                    <a:pt x="871" y="1"/>
                    <a:pt x="860" y="1"/>
                    <a:pt x="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38"/>
            <p:cNvSpPr/>
            <p:nvPr/>
          </p:nvSpPr>
          <p:spPr>
            <a:xfrm>
              <a:off x="4469033" y="4097610"/>
              <a:ext cx="252653" cy="361324"/>
            </a:xfrm>
            <a:custGeom>
              <a:rect b="b" l="l" r="r" t="t"/>
              <a:pathLst>
                <a:path extrusionOk="0" h="10181" w="7119">
                  <a:moveTo>
                    <a:pt x="818" y="1"/>
                  </a:moveTo>
                  <a:cubicBezTo>
                    <a:pt x="713" y="1"/>
                    <a:pt x="609" y="51"/>
                    <a:pt x="549" y="163"/>
                  </a:cubicBezTo>
                  <a:cubicBezTo>
                    <a:pt x="275" y="591"/>
                    <a:pt x="120" y="1079"/>
                    <a:pt x="96" y="1579"/>
                  </a:cubicBezTo>
                  <a:lnTo>
                    <a:pt x="96" y="1651"/>
                  </a:lnTo>
                  <a:cubicBezTo>
                    <a:pt x="1" y="3258"/>
                    <a:pt x="787" y="5163"/>
                    <a:pt x="1299" y="6413"/>
                  </a:cubicBezTo>
                  <a:cubicBezTo>
                    <a:pt x="1608" y="7175"/>
                    <a:pt x="1977" y="7925"/>
                    <a:pt x="2608" y="8473"/>
                  </a:cubicBezTo>
                  <a:cubicBezTo>
                    <a:pt x="2787" y="8628"/>
                    <a:pt x="2989" y="8759"/>
                    <a:pt x="3204" y="8866"/>
                  </a:cubicBezTo>
                  <a:lnTo>
                    <a:pt x="3299" y="8937"/>
                  </a:lnTo>
                  <a:cubicBezTo>
                    <a:pt x="4127" y="9505"/>
                    <a:pt x="4675" y="10181"/>
                    <a:pt x="5735" y="10181"/>
                  </a:cubicBezTo>
                  <a:cubicBezTo>
                    <a:pt x="5787" y="10181"/>
                    <a:pt x="5840" y="10179"/>
                    <a:pt x="5894" y="10176"/>
                  </a:cubicBezTo>
                  <a:cubicBezTo>
                    <a:pt x="7118" y="10108"/>
                    <a:pt x="6983" y="8400"/>
                    <a:pt x="5838" y="8400"/>
                  </a:cubicBezTo>
                  <a:cubicBezTo>
                    <a:pt x="5780" y="8400"/>
                    <a:pt x="5719" y="8404"/>
                    <a:pt x="5656" y="8414"/>
                  </a:cubicBezTo>
                  <a:cubicBezTo>
                    <a:pt x="5623" y="8418"/>
                    <a:pt x="5590" y="8421"/>
                    <a:pt x="5556" y="8421"/>
                  </a:cubicBezTo>
                  <a:cubicBezTo>
                    <a:pt x="5083" y="8421"/>
                    <a:pt x="4497" y="7983"/>
                    <a:pt x="4108" y="7794"/>
                  </a:cubicBezTo>
                  <a:cubicBezTo>
                    <a:pt x="3930" y="7699"/>
                    <a:pt x="3727" y="7628"/>
                    <a:pt x="3525" y="7544"/>
                  </a:cubicBezTo>
                  <a:cubicBezTo>
                    <a:pt x="3954" y="7282"/>
                    <a:pt x="4287" y="6842"/>
                    <a:pt x="4573" y="6461"/>
                  </a:cubicBezTo>
                  <a:cubicBezTo>
                    <a:pt x="4894" y="6056"/>
                    <a:pt x="5156" y="5616"/>
                    <a:pt x="5371" y="5151"/>
                  </a:cubicBezTo>
                  <a:cubicBezTo>
                    <a:pt x="5609" y="4901"/>
                    <a:pt x="5799" y="4615"/>
                    <a:pt x="5966" y="4318"/>
                  </a:cubicBezTo>
                  <a:cubicBezTo>
                    <a:pt x="6299" y="3663"/>
                    <a:pt x="6371" y="2972"/>
                    <a:pt x="5930" y="2270"/>
                  </a:cubicBezTo>
                  <a:cubicBezTo>
                    <a:pt x="5906" y="2234"/>
                    <a:pt x="5883" y="2210"/>
                    <a:pt x="5835" y="2187"/>
                  </a:cubicBezTo>
                  <a:cubicBezTo>
                    <a:pt x="5781" y="2146"/>
                    <a:pt x="5715" y="2125"/>
                    <a:pt x="5647" y="2125"/>
                  </a:cubicBezTo>
                  <a:cubicBezTo>
                    <a:pt x="5595" y="2125"/>
                    <a:pt x="5541" y="2137"/>
                    <a:pt x="5490" y="2163"/>
                  </a:cubicBezTo>
                  <a:cubicBezTo>
                    <a:pt x="5418" y="2199"/>
                    <a:pt x="5359" y="2270"/>
                    <a:pt x="5347" y="2353"/>
                  </a:cubicBezTo>
                  <a:cubicBezTo>
                    <a:pt x="5216" y="2996"/>
                    <a:pt x="5156" y="3568"/>
                    <a:pt x="4870" y="4139"/>
                  </a:cubicBezTo>
                  <a:cubicBezTo>
                    <a:pt x="4811" y="4235"/>
                    <a:pt x="4763" y="4342"/>
                    <a:pt x="4692" y="4437"/>
                  </a:cubicBezTo>
                  <a:cubicBezTo>
                    <a:pt x="4228" y="5127"/>
                    <a:pt x="3620" y="5711"/>
                    <a:pt x="3061" y="6318"/>
                  </a:cubicBezTo>
                  <a:cubicBezTo>
                    <a:pt x="3037" y="6330"/>
                    <a:pt x="3025" y="6354"/>
                    <a:pt x="3013" y="6378"/>
                  </a:cubicBezTo>
                  <a:cubicBezTo>
                    <a:pt x="2906" y="6461"/>
                    <a:pt x="2787" y="6544"/>
                    <a:pt x="2668" y="6616"/>
                  </a:cubicBezTo>
                  <a:cubicBezTo>
                    <a:pt x="2489" y="6282"/>
                    <a:pt x="2323" y="5937"/>
                    <a:pt x="2168" y="5580"/>
                  </a:cubicBezTo>
                  <a:cubicBezTo>
                    <a:pt x="1834" y="4818"/>
                    <a:pt x="1549" y="4020"/>
                    <a:pt x="1334" y="3211"/>
                  </a:cubicBezTo>
                  <a:cubicBezTo>
                    <a:pt x="1203" y="2699"/>
                    <a:pt x="1156" y="2163"/>
                    <a:pt x="1156" y="1639"/>
                  </a:cubicBezTo>
                  <a:cubicBezTo>
                    <a:pt x="1156" y="1210"/>
                    <a:pt x="1156" y="770"/>
                    <a:pt x="1144" y="317"/>
                  </a:cubicBezTo>
                  <a:cubicBezTo>
                    <a:pt x="1144" y="122"/>
                    <a:pt x="981" y="1"/>
                    <a:pt x="818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38"/>
            <p:cNvSpPr/>
            <p:nvPr/>
          </p:nvSpPr>
          <p:spPr>
            <a:xfrm>
              <a:off x="7644536" y="4348879"/>
              <a:ext cx="532031" cy="638501"/>
            </a:xfrm>
            <a:custGeom>
              <a:rect b="b" l="l" r="r" t="t"/>
              <a:pathLst>
                <a:path extrusionOk="0" h="17991" w="14991">
                  <a:moveTo>
                    <a:pt x="6586" y="0"/>
                  </a:moveTo>
                  <a:cubicBezTo>
                    <a:pt x="4224" y="0"/>
                    <a:pt x="1954" y="1175"/>
                    <a:pt x="905" y="3560"/>
                  </a:cubicBezTo>
                  <a:cubicBezTo>
                    <a:pt x="155" y="5275"/>
                    <a:pt x="0" y="7156"/>
                    <a:pt x="155" y="9013"/>
                  </a:cubicBezTo>
                  <a:cubicBezTo>
                    <a:pt x="167" y="9144"/>
                    <a:pt x="179" y="9287"/>
                    <a:pt x="191" y="9430"/>
                  </a:cubicBezTo>
                  <a:cubicBezTo>
                    <a:pt x="84" y="10751"/>
                    <a:pt x="346" y="12085"/>
                    <a:pt x="953" y="13264"/>
                  </a:cubicBezTo>
                  <a:cubicBezTo>
                    <a:pt x="1143" y="13859"/>
                    <a:pt x="1393" y="14430"/>
                    <a:pt x="1691" y="14978"/>
                  </a:cubicBezTo>
                  <a:cubicBezTo>
                    <a:pt x="2643" y="16705"/>
                    <a:pt x="4394" y="17836"/>
                    <a:pt x="6358" y="17990"/>
                  </a:cubicBezTo>
                  <a:cubicBezTo>
                    <a:pt x="6358" y="17336"/>
                    <a:pt x="6358" y="16681"/>
                    <a:pt x="6358" y="16026"/>
                  </a:cubicBezTo>
                  <a:cubicBezTo>
                    <a:pt x="6287" y="16026"/>
                    <a:pt x="6203" y="15990"/>
                    <a:pt x="6144" y="15943"/>
                  </a:cubicBezTo>
                  <a:cubicBezTo>
                    <a:pt x="5668" y="15502"/>
                    <a:pt x="5406" y="14919"/>
                    <a:pt x="4977" y="14430"/>
                  </a:cubicBezTo>
                  <a:cubicBezTo>
                    <a:pt x="4560" y="13942"/>
                    <a:pt x="4108" y="13490"/>
                    <a:pt x="3620" y="13073"/>
                  </a:cubicBezTo>
                  <a:cubicBezTo>
                    <a:pt x="3346" y="12850"/>
                    <a:pt x="3607" y="12516"/>
                    <a:pt x="3889" y="12516"/>
                  </a:cubicBezTo>
                  <a:cubicBezTo>
                    <a:pt x="3938" y="12516"/>
                    <a:pt x="3988" y="12526"/>
                    <a:pt x="4037" y="12549"/>
                  </a:cubicBezTo>
                  <a:cubicBezTo>
                    <a:pt x="4894" y="12954"/>
                    <a:pt x="5858" y="13645"/>
                    <a:pt x="6382" y="14538"/>
                  </a:cubicBezTo>
                  <a:cubicBezTo>
                    <a:pt x="6382" y="14014"/>
                    <a:pt x="6406" y="13514"/>
                    <a:pt x="6418" y="13002"/>
                  </a:cubicBezTo>
                  <a:cubicBezTo>
                    <a:pt x="5989" y="12644"/>
                    <a:pt x="5668" y="12025"/>
                    <a:pt x="5370" y="11644"/>
                  </a:cubicBezTo>
                  <a:cubicBezTo>
                    <a:pt x="4810" y="10882"/>
                    <a:pt x="4263" y="10132"/>
                    <a:pt x="3763" y="9335"/>
                  </a:cubicBezTo>
                  <a:cubicBezTo>
                    <a:pt x="3602" y="9075"/>
                    <a:pt x="3851" y="8789"/>
                    <a:pt x="4096" y="8789"/>
                  </a:cubicBezTo>
                  <a:cubicBezTo>
                    <a:pt x="4177" y="8789"/>
                    <a:pt x="4257" y="8820"/>
                    <a:pt x="4322" y="8894"/>
                  </a:cubicBezTo>
                  <a:cubicBezTo>
                    <a:pt x="4941" y="9608"/>
                    <a:pt x="5525" y="10335"/>
                    <a:pt x="6132" y="11061"/>
                  </a:cubicBezTo>
                  <a:cubicBezTo>
                    <a:pt x="6215" y="11168"/>
                    <a:pt x="6334" y="11287"/>
                    <a:pt x="6453" y="11406"/>
                  </a:cubicBezTo>
                  <a:cubicBezTo>
                    <a:pt x="6465" y="10787"/>
                    <a:pt x="6489" y="10168"/>
                    <a:pt x="6513" y="9537"/>
                  </a:cubicBezTo>
                  <a:cubicBezTo>
                    <a:pt x="5537" y="7822"/>
                    <a:pt x="4691" y="6037"/>
                    <a:pt x="3989" y="4191"/>
                  </a:cubicBezTo>
                  <a:cubicBezTo>
                    <a:pt x="3879" y="3901"/>
                    <a:pt x="4145" y="3684"/>
                    <a:pt x="4402" y="3684"/>
                  </a:cubicBezTo>
                  <a:cubicBezTo>
                    <a:pt x="4535" y="3684"/>
                    <a:pt x="4666" y="3743"/>
                    <a:pt x="4739" y="3882"/>
                  </a:cubicBezTo>
                  <a:cubicBezTo>
                    <a:pt x="5537" y="5394"/>
                    <a:pt x="6370" y="6894"/>
                    <a:pt x="7263" y="8370"/>
                  </a:cubicBezTo>
                  <a:lnTo>
                    <a:pt x="8335" y="6394"/>
                  </a:lnTo>
                  <a:cubicBezTo>
                    <a:pt x="8751" y="5620"/>
                    <a:pt x="9156" y="4536"/>
                    <a:pt x="9954" y="4108"/>
                  </a:cubicBezTo>
                  <a:cubicBezTo>
                    <a:pt x="10008" y="4076"/>
                    <a:pt x="10066" y="4062"/>
                    <a:pt x="10122" y="4062"/>
                  </a:cubicBezTo>
                  <a:cubicBezTo>
                    <a:pt x="10301" y="4062"/>
                    <a:pt x="10469" y="4206"/>
                    <a:pt x="10478" y="4405"/>
                  </a:cubicBezTo>
                  <a:cubicBezTo>
                    <a:pt x="10549" y="5298"/>
                    <a:pt x="9847" y="6275"/>
                    <a:pt x="9430" y="7025"/>
                  </a:cubicBezTo>
                  <a:cubicBezTo>
                    <a:pt x="8906" y="8001"/>
                    <a:pt x="8370" y="8977"/>
                    <a:pt x="7847" y="9954"/>
                  </a:cubicBezTo>
                  <a:cubicBezTo>
                    <a:pt x="7751" y="10108"/>
                    <a:pt x="7585" y="10228"/>
                    <a:pt x="7406" y="10251"/>
                  </a:cubicBezTo>
                  <a:cubicBezTo>
                    <a:pt x="7406" y="10823"/>
                    <a:pt x="7394" y="11406"/>
                    <a:pt x="7382" y="11978"/>
                  </a:cubicBezTo>
                  <a:cubicBezTo>
                    <a:pt x="7966" y="11573"/>
                    <a:pt x="8525" y="11144"/>
                    <a:pt x="9061" y="10680"/>
                  </a:cubicBezTo>
                  <a:cubicBezTo>
                    <a:pt x="9478" y="10298"/>
                    <a:pt x="9940" y="9487"/>
                    <a:pt x="10557" y="9487"/>
                  </a:cubicBezTo>
                  <a:cubicBezTo>
                    <a:pt x="10574" y="9487"/>
                    <a:pt x="10591" y="9488"/>
                    <a:pt x="10609" y="9489"/>
                  </a:cubicBezTo>
                  <a:cubicBezTo>
                    <a:pt x="10728" y="9489"/>
                    <a:pt x="10835" y="9573"/>
                    <a:pt x="10871" y="9692"/>
                  </a:cubicBezTo>
                  <a:cubicBezTo>
                    <a:pt x="11037" y="10430"/>
                    <a:pt x="10037" y="11073"/>
                    <a:pt x="9537" y="11478"/>
                  </a:cubicBezTo>
                  <a:cubicBezTo>
                    <a:pt x="8894" y="12002"/>
                    <a:pt x="8168" y="12442"/>
                    <a:pt x="7394" y="12740"/>
                  </a:cubicBezTo>
                  <a:cubicBezTo>
                    <a:pt x="7394" y="14490"/>
                    <a:pt x="7406" y="16240"/>
                    <a:pt x="7430" y="17978"/>
                  </a:cubicBezTo>
                  <a:cubicBezTo>
                    <a:pt x="7739" y="17955"/>
                    <a:pt x="8061" y="17907"/>
                    <a:pt x="8370" y="17836"/>
                  </a:cubicBezTo>
                  <a:cubicBezTo>
                    <a:pt x="8394" y="17228"/>
                    <a:pt x="8478" y="16633"/>
                    <a:pt x="8632" y="16050"/>
                  </a:cubicBezTo>
                  <a:cubicBezTo>
                    <a:pt x="8799" y="15085"/>
                    <a:pt x="9168" y="14168"/>
                    <a:pt x="9704" y="13347"/>
                  </a:cubicBezTo>
                  <a:cubicBezTo>
                    <a:pt x="9918" y="12847"/>
                    <a:pt x="10192" y="12383"/>
                    <a:pt x="10537" y="11954"/>
                  </a:cubicBezTo>
                  <a:cubicBezTo>
                    <a:pt x="11466" y="10823"/>
                    <a:pt x="12883" y="10120"/>
                    <a:pt x="14335" y="9942"/>
                  </a:cubicBezTo>
                  <a:cubicBezTo>
                    <a:pt x="14990" y="6525"/>
                    <a:pt x="13478" y="3048"/>
                    <a:pt x="10549" y="1167"/>
                  </a:cubicBezTo>
                  <a:cubicBezTo>
                    <a:pt x="9342" y="391"/>
                    <a:pt x="7949" y="0"/>
                    <a:pt x="6586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38"/>
            <p:cNvSpPr/>
            <p:nvPr/>
          </p:nvSpPr>
          <p:spPr>
            <a:xfrm>
              <a:off x="7939884" y="4700443"/>
              <a:ext cx="474998" cy="461157"/>
            </a:xfrm>
            <a:custGeom>
              <a:rect b="b" l="l" r="r" t="t"/>
              <a:pathLst>
                <a:path extrusionOk="0" h="12994" w="13384">
                  <a:moveTo>
                    <a:pt x="6755" y="0"/>
                  </a:moveTo>
                  <a:cubicBezTo>
                    <a:pt x="6504" y="0"/>
                    <a:pt x="6256" y="16"/>
                    <a:pt x="6002" y="48"/>
                  </a:cubicBezTo>
                  <a:cubicBezTo>
                    <a:pt x="4549" y="226"/>
                    <a:pt x="3132" y="929"/>
                    <a:pt x="2203" y="2060"/>
                  </a:cubicBezTo>
                  <a:cubicBezTo>
                    <a:pt x="1858" y="2477"/>
                    <a:pt x="1584" y="2953"/>
                    <a:pt x="1370" y="3453"/>
                  </a:cubicBezTo>
                  <a:cubicBezTo>
                    <a:pt x="834" y="4262"/>
                    <a:pt x="465" y="5191"/>
                    <a:pt x="298" y="6156"/>
                  </a:cubicBezTo>
                  <a:cubicBezTo>
                    <a:pt x="144" y="6739"/>
                    <a:pt x="60" y="7334"/>
                    <a:pt x="36" y="7942"/>
                  </a:cubicBezTo>
                  <a:cubicBezTo>
                    <a:pt x="1" y="9013"/>
                    <a:pt x="227" y="10073"/>
                    <a:pt x="834" y="10942"/>
                  </a:cubicBezTo>
                  <a:cubicBezTo>
                    <a:pt x="1394" y="10370"/>
                    <a:pt x="1977" y="9835"/>
                    <a:pt x="2525" y="9299"/>
                  </a:cubicBezTo>
                  <a:cubicBezTo>
                    <a:pt x="2227" y="8394"/>
                    <a:pt x="2965" y="7108"/>
                    <a:pt x="3168" y="6239"/>
                  </a:cubicBezTo>
                  <a:cubicBezTo>
                    <a:pt x="3477" y="4894"/>
                    <a:pt x="3692" y="3512"/>
                    <a:pt x="3787" y="2131"/>
                  </a:cubicBezTo>
                  <a:cubicBezTo>
                    <a:pt x="3811" y="1814"/>
                    <a:pt x="4057" y="1654"/>
                    <a:pt x="4298" y="1654"/>
                  </a:cubicBezTo>
                  <a:cubicBezTo>
                    <a:pt x="4536" y="1654"/>
                    <a:pt x="4769" y="1811"/>
                    <a:pt x="4775" y="2131"/>
                  </a:cubicBezTo>
                  <a:cubicBezTo>
                    <a:pt x="4823" y="3572"/>
                    <a:pt x="4680" y="5001"/>
                    <a:pt x="4382" y="6406"/>
                  </a:cubicBezTo>
                  <a:cubicBezTo>
                    <a:pt x="4287" y="6787"/>
                    <a:pt x="4204" y="7310"/>
                    <a:pt x="4085" y="7834"/>
                  </a:cubicBezTo>
                  <a:cubicBezTo>
                    <a:pt x="4382" y="7561"/>
                    <a:pt x="4668" y="7299"/>
                    <a:pt x="4966" y="7037"/>
                  </a:cubicBezTo>
                  <a:cubicBezTo>
                    <a:pt x="5561" y="6525"/>
                    <a:pt x="6156" y="5894"/>
                    <a:pt x="6859" y="5489"/>
                  </a:cubicBezTo>
                  <a:cubicBezTo>
                    <a:pt x="7037" y="5108"/>
                    <a:pt x="7168" y="4715"/>
                    <a:pt x="7275" y="4298"/>
                  </a:cubicBezTo>
                  <a:cubicBezTo>
                    <a:pt x="7371" y="3715"/>
                    <a:pt x="7406" y="3119"/>
                    <a:pt x="7395" y="2512"/>
                  </a:cubicBezTo>
                  <a:cubicBezTo>
                    <a:pt x="7395" y="2301"/>
                    <a:pt x="7546" y="2197"/>
                    <a:pt x="7704" y="2197"/>
                  </a:cubicBezTo>
                  <a:cubicBezTo>
                    <a:pt x="7840" y="2197"/>
                    <a:pt x="7982" y="2275"/>
                    <a:pt x="8037" y="2429"/>
                  </a:cubicBezTo>
                  <a:cubicBezTo>
                    <a:pt x="8347" y="3310"/>
                    <a:pt x="8383" y="4262"/>
                    <a:pt x="8121" y="5167"/>
                  </a:cubicBezTo>
                  <a:cubicBezTo>
                    <a:pt x="8150" y="5168"/>
                    <a:pt x="8179" y="5168"/>
                    <a:pt x="8208" y="5168"/>
                  </a:cubicBezTo>
                  <a:cubicBezTo>
                    <a:pt x="8703" y="5168"/>
                    <a:pt x="9196" y="5073"/>
                    <a:pt x="9657" y="4894"/>
                  </a:cubicBezTo>
                  <a:cubicBezTo>
                    <a:pt x="9712" y="4875"/>
                    <a:pt x="9766" y="4867"/>
                    <a:pt x="9817" y="4867"/>
                  </a:cubicBezTo>
                  <a:cubicBezTo>
                    <a:pt x="10302" y="4867"/>
                    <a:pt x="10558" y="5622"/>
                    <a:pt x="10073" y="5870"/>
                  </a:cubicBezTo>
                  <a:cubicBezTo>
                    <a:pt x="9598" y="6107"/>
                    <a:pt x="9075" y="6224"/>
                    <a:pt x="8546" y="6224"/>
                  </a:cubicBezTo>
                  <a:cubicBezTo>
                    <a:pt x="8333" y="6224"/>
                    <a:pt x="8119" y="6205"/>
                    <a:pt x="7907" y="6167"/>
                  </a:cubicBezTo>
                  <a:cubicBezTo>
                    <a:pt x="7478" y="6834"/>
                    <a:pt x="6764" y="7370"/>
                    <a:pt x="6121" y="7906"/>
                  </a:cubicBezTo>
                  <a:cubicBezTo>
                    <a:pt x="6859" y="7858"/>
                    <a:pt x="7621" y="7822"/>
                    <a:pt x="8347" y="7715"/>
                  </a:cubicBezTo>
                  <a:cubicBezTo>
                    <a:pt x="8409" y="7706"/>
                    <a:pt x="8474" y="7699"/>
                    <a:pt x="8539" y="7699"/>
                  </a:cubicBezTo>
                  <a:cubicBezTo>
                    <a:pt x="8714" y="7699"/>
                    <a:pt x="8889" y="7743"/>
                    <a:pt x="9002" y="7882"/>
                  </a:cubicBezTo>
                  <a:cubicBezTo>
                    <a:pt x="9180" y="8120"/>
                    <a:pt x="9276" y="8239"/>
                    <a:pt x="9169" y="8525"/>
                  </a:cubicBezTo>
                  <a:cubicBezTo>
                    <a:pt x="9073" y="8811"/>
                    <a:pt x="8823" y="9001"/>
                    <a:pt x="8526" y="9013"/>
                  </a:cubicBezTo>
                  <a:cubicBezTo>
                    <a:pt x="7584" y="9123"/>
                    <a:pt x="6552" y="9275"/>
                    <a:pt x="5547" y="9275"/>
                  </a:cubicBezTo>
                  <a:cubicBezTo>
                    <a:pt x="5242" y="9275"/>
                    <a:pt x="4940" y="9261"/>
                    <a:pt x="4644" y="9227"/>
                  </a:cubicBezTo>
                  <a:cubicBezTo>
                    <a:pt x="4239" y="9596"/>
                    <a:pt x="3835" y="9966"/>
                    <a:pt x="3442" y="10358"/>
                  </a:cubicBezTo>
                  <a:cubicBezTo>
                    <a:pt x="2906" y="10859"/>
                    <a:pt x="2406" y="11394"/>
                    <a:pt x="1882" y="11942"/>
                  </a:cubicBezTo>
                  <a:cubicBezTo>
                    <a:pt x="2933" y="12663"/>
                    <a:pt x="4180" y="12993"/>
                    <a:pt x="5445" y="12993"/>
                  </a:cubicBezTo>
                  <a:cubicBezTo>
                    <a:pt x="7962" y="12993"/>
                    <a:pt x="10548" y="11684"/>
                    <a:pt x="11800" y="9537"/>
                  </a:cubicBezTo>
                  <a:cubicBezTo>
                    <a:pt x="12240" y="8918"/>
                    <a:pt x="12514" y="8203"/>
                    <a:pt x="12609" y="7453"/>
                  </a:cubicBezTo>
                  <a:cubicBezTo>
                    <a:pt x="13383" y="4405"/>
                    <a:pt x="11574" y="1084"/>
                    <a:pt x="8514" y="286"/>
                  </a:cubicBezTo>
                  <a:cubicBezTo>
                    <a:pt x="8073" y="143"/>
                    <a:pt x="7609" y="48"/>
                    <a:pt x="7133" y="12"/>
                  </a:cubicBezTo>
                  <a:cubicBezTo>
                    <a:pt x="7006" y="4"/>
                    <a:pt x="6880" y="0"/>
                    <a:pt x="6755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38"/>
            <p:cNvSpPr/>
            <p:nvPr/>
          </p:nvSpPr>
          <p:spPr>
            <a:xfrm>
              <a:off x="7762328" y="4479873"/>
              <a:ext cx="552295" cy="950138"/>
            </a:xfrm>
            <a:custGeom>
              <a:rect b="b" l="l" r="r" t="t"/>
              <a:pathLst>
                <a:path extrusionOk="0" h="26772" w="15562">
                  <a:moveTo>
                    <a:pt x="1066" y="1"/>
                  </a:moveTo>
                  <a:cubicBezTo>
                    <a:pt x="811" y="1"/>
                    <a:pt x="544" y="217"/>
                    <a:pt x="646" y="500"/>
                  </a:cubicBezTo>
                  <a:cubicBezTo>
                    <a:pt x="1349" y="2357"/>
                    <a:pt x="2194" y="4143"/>
                    <a:pt x="3170" y="5858"/>
                  </a:cubicBezTo>
                  <a:cubicBezTo>
                    <a:pt x="3146" y="6477"/>
                    <a:pt x="3123" y="7108"/>
                    <a:pt x="3111" y="7727"/>
                  </a:cubicBezTo>
                  <a:cubicBezTo>
                    <a:pt x="2992" y="7608"/>
                    <a:pt x="2884" y="7489"/>
                    <a:pt x="2789" y="7370"/>
                  </a:cubicBezTo>
                  <a:cubicBezTo>
                    <a:pt x="2194" y="6644"/>
                    <a:pt x="1599" y="5917"/>
                    <a:pt x="979" y="5215"/>
                  </a:cubicBezTo>
                  <a:cubicBezTo>
                    <a:pt x="914" y="5141"/>
                    <a:pt x="833" y="5109"/>
                    <a:pt x="752" y="5109"/>
                  </a:cubicBezTo>
                  <a:cubicBezTo>
                    <a:pt x="507" y="5109"/>
                    <a:pt x="259" y="5393"/>
                    <a:pt x="420" y="5644"/>
                  </a:cubicBezTo>
                  <a:cubicBezTo>
                    <a:pt x="920" y="6441"/>
                    <a:pt x="1468" y="7203"/>
                    <a:pt x="2027" y="7953"/>
                  </a:cubicBezTo>
                  <a:cubicBezTo>
                    <a:pt x="2325" y="8346"/>
                    <a:pt x="2646" y="8965"/>
                    <a:pt x="3075" y="9311"/>
                  </a:cubicBezTo>
                  <a:cubicBezTo>
                    <a:pt x="3063" y="9823"/>
                    <a:pt x="3051" y="10335"/>
                    <a:pt x="3039" y="10847"/>
                  </a:cubicBezTo>
                  <a:cubicBezTo>
                    <a:pt x="2515" y="9954"/>
                    <a:pt x="1551" y="9263"/>
                    <a:pt x="694" y="8858"/>
                  </a:cubicBezTo>
                  <a:cubicBezTo>
                    <a:pt x="649" y="8838"/>
                    <a:pt x="602" y="8829"/>
                    <a:pt x="555" y="8829"/>
                  </a:cubicBezTo>
                  <a:cubicBezTo>
                    <a:pt x="270" y="8829"/>
                    <a:pt x="1" y="9169"/>
                    <a:pt x="277" y="9394"/>
                  </a:cubicBezTo>
                  <a:cubicBezTo>
                    <a:pt x="765" y="9811"/>
                    <a:pt x="1229" y="10263"/>
                    <a:pt x="1634" y="10751"/>
                  </a:cubicBezTo>
                  <a:cubicBezTo>
                    <a:pt x="2063" y="11239"/>
                    <a:pt x="2325" y="11823"/>
                    <a:pt x="2801" y="12252"/>
                  </a:cubicBezTo>
                  <a:cubicBezTo>
                    <a:pt x="2861" y="12311"/>
                    <a:pt x="2944" y="12347"/>
                    <a:pt x="3027" y="12347"/>
                  </a:cubicBezTo>
                  <a:cubicBezTo>
                    <a:pt x="3015" y="13002"/>
                    <a:pt x="3015" y="13656"/>
                    <a:pt x="3004" y="14311"/>
                  </a:cubicBezTo>
                  <a:lnTo>
                    <a:pt x="3004" y="16573"/>
                  </a:lnTo>
                  <a:cubicBezTo>
                    <a:pt x="3027" y="18324"/>
                    <a:pt x="3051" y="20086"/>
                    <a:pt x="3099" y="21836"/>
                  </a:cubicBezTo>
                  <a:cubicBezTo>
                    <a:pt x="3134" y="22777"/>
                    <a:pt x="3158" y="23717"/>
                    <a:pt x="3206" y="24646"/>
                  </a:cubicBezTo>
                  <a:cubicBezTo>
                    <a:pt x="3254" y="25396"/>
                    <a:pt x="3170" y="26075"/>
                    <a:pt x="3635" y="26658"/>
                  </a:cubicBezTo>
                  <a:cubicBezTo>
                    <a:pt x="3701" y="26738"/>
                    <a:pt x="3789" y="26772"/>
                    <a:pt x="3880" y="26772"/>
                  </a:cubicBezTo>
                  <a:cubicBezTo>
                    <a:pt x="4017" y="26772"/>
                    <a:pt x="4158" y="26694"/>
                    <a:pt x="4230" y="26587"/>
                  </a:cubicBezTo>
                  <a:cubicBezTo>
                    <a:pt x="4658" y="25932"/>
                    <a:pt x="4444" y="25051"/>
                    <a:pt x="4408" y="24301"/>
                  </a:cubicBezTo>
                  <a:cubicBezTo>
                    <a:pt x="4373" y="23479"/>
                    <a:pt x="4325" y="22658"/>
                    <a:pt x="4289" y="21836"/>
                  </a:cubicBezTo>
                  <a:cubicBezTo>
                    <a:pt x="4277" y="21443"/>
                    <a:pt x="4266" y="21038"/>
                    <a:pt x="4254" y="20634"/>
                  </a:cubicBezTo>
                  <a:cubicBezTo>
                    <a:pt x="5182" y="19872"/>
                    <a:pt x="6052" y="19050"/>
                    <a:pt x="6861" y="18157"/>
                  </a:cubicBezTo>
                  <a:cubicBezTo>
                    <a:pt x="7409" y="17621"/>
                    <a:pt x="7909" y="17074"/>
                    <a:pt x="8445" y="16562"/>
                  </a:cubicBezTo>
                  <a:cubicBezTo>
                    <a:pt x="8838" y="16181"/>
                    <a:pt x="9242" y="15811"/>
                    <a:pt x="9647" y="15442"/>
                  </a:cubicBezTo>
                  <a:cubicBezTo>
                    <a:pt x="9952" y="15477"/>
                    <a:pt x="10264" y="15491"/>
                    <a:pt x="10579" y="15491"/>
                  </a:cubicBezTo>
                  <a:cubicBezTo>
                    <a:pt x="11578" y="15491"/>
                    <a:pt x="12605" y="15346"/>
                    <a:pt x="13529" y="15228"/>
                  </a:cubicBezTo>
                  <a:cubicBezTo>
                    <a:pt x="13826" y="15216"/>
                    <a:pt x="14076" y="15014"/>
                    <a:pt x="14172" y="14740"/>
                  </a:cubicBezTo>
                  <a:cubicBezTo>
                    <a:pt x="14279" y="14442"/>
                    <a:pt x="14183" y="14335"/>
                    <a:pt x="14005" y="14097"/>
                  </a:cubicBezTo>
                  <a:cubicBezTo>
                    <a:pt x="13892" y="13958"/>
                    <a:pt x="13717" y="13914"/>
                    <a:pt x="13547" y="13914"/>
                  </a:cubicBezTo>
                  <a:cubicBezTo>
                    <a:pt x="13483" y="13914"/>
                    <a:pt x="13420" y="13921"/>
                    <a:pt x="13362" y="13930"/>
                  </a:cubicBezTo>
                  <a:cubicBezTo>
                    <a:pt x="12624" y="14037"/>
                    <a:pt x="11874" y="14073"/>
                    <a:pt x="11124" y="14109"/>
                  </a:cubicBezTo>
                  <a:cubicBezTo>
                    <a:pt x="11767" y="13585"/>
                    <a:pt x="12481" y="13049"/>
                    <a:pt x="12910" y="12382"/>
                  </a:cubicBezTo>
                  <a:cubicBezTo>
                    <a:pt x="13115" y="12419"/>
                    <a:pt x="13323" y="12437"/>
                    <a:pt x="13530" y="12437"/>
                  </a:cubicBezTo>
                  <a:cubicBezTo>
                    <a:pt x="14065" y="12437"/>
                    <a:pt x="14596" y="12317"/>
                    <a:pt x="15076" y="12085"/>
                  </a:cubicBezTo>
                  <a:cubicBezTo>
                    <a:pt x="15561" y="11837"/>
                    <a:pt x="15305" y="11082"/>
                    <a:pt x="14820" y="11082"/>
                  </a:cubicBezTo>
                  <a:cubicBezTo>
                    <a:pt x="14769" y="11082"/>
                    <a:pt x="14715" y="11090"/>
                    <a:pt x="14660" y="11109"/>
                  </a:cubicBezTo>
                  <a:cubicBezTo>
                    <a:pt x="14202" y="11287"/>
                    <a:pt x="13713" y="11372"/>
                    <a:pt x="13222" y="11372"/>
                  </a:cubicBezTo>
                  <a:cubicBezTo>
                    <a:pt x="13189" y="11372"/>
                    <a:pt x="13156" y="11371"/>
                    <a:pt x="13124" y="11370"/>
                  </a:cubicBezTo>
                  <a:cubicBezTo>
                    <a:pt x="13386" y="10477"/>
                    <a:pt x="13350" y="9525"/>
                    <a:pt x="13040" y="8644"/>
                  </a:cubicBezTo>
                  <a:cubicBezTo>
                    <a:pt x="12985" y="8490"/>
                    <a:pt x="12843" y="8412"/>
                    <a:pt x="12707" y="8412"/>
                  </a:cubicBezTo>
                  <a:cubicBezTo>
                    <a:pt x="12549" y="8412"/>
                    <a:pt x="12398" y="8516"/>
                    <a:pt x="12398" y="8727"/>
                  </a:cubicBezTo>
                  <a:cubicBezTo>
                    <a:pt x="12421" y="9334"/>
                    <a:pt x="12374" y="9930"/>
                    <a:pt x="12278" y="10513"/>
                  </a:cubicBezTo>
                  <a:cubicBezTo>
                    <a:pt x="12171" y="10930"/>
                    <a:pt x="12040" y="11323"/>
                    <a:pt x="11862" y="11704"/>
                  </a:cubicBezTo>
                  <a:cubicBezTo>
                    <a:pt x="11159" y="12097"/>
                    <a:pt x="10564" y="12740"/>
                    <a:pt x="9969" y="13252"/>
                  </a:cubicBezTo>
                  <a:cubicBezTo>
                    <a:pt x="9671" y="13514"/>
                    <a:pt x="9373" y="13776"/>
                    <a:pt x="9088" y="14037"/>
                  </a:cubicBezTo>
                  <a:cubicBezTo>
                    <a:pt x="9219" y="13525"/>
                    <a:pt x="9302" y="13002"/>
                    <a:pt x="9385" y="12621"/>
                  </a:cubicBezTo>
                  <a:cubicBezTo>
                    <a:pt x="9683" y="11216"/>
                    <a:pt x="9826" y="9787"/>
                    <a:pt x="9778" y="8346"/>
                  </a:cubicBezTo>
                  <a:cubicBezTo>
                    <a:pt x="9766" y="8026"/>
                    <a:pt x="9533" y="7869"/>
                    <a:pt x="9296" y="7869"/>
                  </a:cubicBezTo>
                  <a:cubicBezTo>
                    <a:pt x="9057" y="7869"/>
                    <a:pt x="8814" y="8029"/>
                    <a:pt x="8790" y="8346"/>
                  </a:cubicBezTo>
                  <a:cubicBezTo>
                    <a:pt x="8683" y="9727"/>
                    <a:pt x="8480" y="11097"/>
                    <a:pt x="8171" y="12454"/>
                  </a:cubicBezTo>
                  <a:cubicBezTo>
                    <a:pt x="7968" y="13323"/>
                    <a:pt x="7230" y="14609"/>
                    <a:pt x="7528" y="15514"/>
                  </a:cubicBezTo>
                  <a:cubicBezTo>
                    <a:pt x="6968" y="16050"/>
                    <a:pt x="6397" y="16585"/>
                    <a:pt x="5837" y="17145"/>
                  </a:cubicBezTo>
                  <a:cubicBezTo>
                    <a:pt x="5254" y="17728"/>
                    <a:pt x="4706" y="18348"/>
                    <a:pt x="4206" y="18990"/>
                  </a:cubicBezTo>
                  <a:cubicBezTo>
                    <a:pt x="4170" y="18121"/>
                    <a:pt x="4147" y="17252"/>
                    <a:pt x="4135" y="16383"/>
                  </a:cubicBezTo>
                  <a:cubicBezTo>
                    <a:pt x="4111" y="15692"/>
                    <a:pt x="4099" y="15002"/>
                    <a:pt x="4087" y="14299"/>
                  </a:cubicBezTo>
                  <a:cubicBezTo>
                    <a:pt x="4063" y="12549"/>
                    <a:pt x="4051" y="10811"/>
                    <a:pt x="4051" y="9061"/>
                  </a:cubicBezTo>
                  <a:cubicBezTo>
                    <a:pt x="4825" y="8751"/>
                    <a:pt x="5551" y="8322"/>
                    <a:pt x="6194" y="7787"/>
                  </a:cubicBezTo>
                  <a:cubicBezTo>
                    <a:pt x="6694" y="7382"/>
                    <a:pt x="7706" y="6751"/>
                    <a:pt x="7540" y="6001"/>
                  </a:cubicBezTo>
                  <a:cubicBezTo>
                    <a:pt x="7504" y="5894"/>
                    <a:pt x="7397" y="5810"/>
                    <a:pt x="7266" y="5810"/>
                  </a:cubicBezTo>
                  <a:cubicBezTo>
                    <a:pt x="7249" y="5809"/>
                    <a:pt x="7232" y="5808"/>
                    <a:pt x="7215" y="5808"/>
                  </a:cubicBezTo>
                  <a:cubicBezTo>
                    <a:pt x="6608" y="5808"/>
                    <a:pt x="6135" y="6619"/>
                    <a:pt x="5718" y="7001"/>
                  </a:cubicBezTo>
                  <a:cubicBezTo>
                    <a:pt x="5182" y="7453"/>
                    <a:pt x="4623" y="7894"/>
                    <a:pt x="4051" y="8299"/>
                  </a:cubicBezTo>
                  <a:cubicBezTo>
                    <a:pt x="4051" y="7715"/>
                    <a:pt x="4051" y="7144"/>
                    <a:pt x="4063" y="6560"/>
                  </a:cubicBezTo>
                  <a:cubicBezTo>
                    <a:pt x="4254" y="6537"/>
                    <a:pt x="4420" y="6429"/>
                    <a:pt x="4504" y="6263"/>
                  </a:cubicBezTo>
                  <a:cubicBezTo>
                    <a:pt x="5039" y="5298"/>
                    <a:pt x="5563" y="4322"/>
                    <a:pt x="6099" y="3346"/>
                  </a:cubicBezTo>
                  <a:cubicBezTo>
                    <a:pt x="6504" y="2584"/>
                    <a:pt x="7218" y="1619"/>
                    <a:pt x="7135" y="726"/>
                  </a:cubicBezTo>
                  <a:cubicBezTo>
                    <a:pt x="7135" y="520"/>
                    <a:pt x="6973" y="381"/>
                    <a:pt x="6791" y="381"/>
                  </a:cubicBezTo>
                  <a:cubicBezTo>
                    <a:pt x="6732" y="381"/>
                    <a:pt x="6670" y="396"/>
                    <a:pt x="6611" y="429"/>
                  </a:cubicBezTo>
                  <a:cubicBezTo>
                    <a:pt x="5813" y="857"/>
                    <a:pt x="5409" y="1941"/>
                    <a:pt x="4992" y="2715"/>
                  </a:cubicBezTo>
                  <a:lnTo>
                    <a:pt x="3920" y="4691"/>
                  </a:lnTo>
                  <a:cubicBezTo>
                    <a:pt x="3027" y="3215"/>
                    <a:pt x="2206" y="1715"/>
                    <a:pt x="1396" y="191"/>
                  </a:cubicBezTo>
                  <a:cubicBezTo>
                    <a:pt x="1324" y="57"/>
                    <a:pt x="1196" y="1"/>
                    <a:pt x="1066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38"/>
            <p:cNvSpPr/>
            <p:nvPr/>
          </p:nvSpPr>
          <p:spPr>
            <a:xfrm>
              <a:off x="1585542" y="4331134"/>
              <a:ext cx="532031" cy="638501"/>
            </a:xfrm>
            <a:custGeom>
              <a:rect b="b" l="l" r="r" t="t"/>
              <a:pathLst>
                <a:path extrusionOk="0" h="17991" w="14991">
                  <a:moveTo>
                    <a:pt x="6598" y="1"/>
                  </a:moveTo>
                  <a:cubicBezTo>
                    <a:pt x="4238" y="1"/>
                    <a:pt x="1967" y="1178"/>
                    <a:pt x="917" y="3572"/>
                  </a:cubicBezTo>
                  <a:cubicBezTo>
                    <a:pt x="155" y="5274"/>
                    <a:pt x="1" y="7168"/>
                    <a:pt x="155" y="9013"/>
                  </a:cubicBezTo>
                  <a:cubicBezTo>
                    <a:pt x="167" y="9156"/>
                    <a:pt x="191" y="9287"/>
                    <a:pt x="203" y="9430"/>
                  </a:cubicBezTo>
                  <a:cubicBezTo>
                    <a:pt x="84" y="10763"/>
                    <a:pt x="358" y="12085"/>
                    <a:pt x="965" y="13275"/>
                  </a:cubicBezTo>
                  <a:cubicBezTo>
                    <a:pt x="1155" y="13859"/>
                    <a:pt x="1406" y="14430"/>
                    <a:pt x="1703" y="14978"/>
                  </a:cubicBezTo>
                  <a:cubicBezTo>
                    <a:pt x="2656" y="16704"/>
                    <a:pt x="4406" y="17836"/>
                    <a:pt x="6370" y="17990"/>
                  </a:cubicBezTo>
                  <a:cubicBezTo>
                    <a:pt x="6370" y="17335"/>
                    <a:pt x="6382" y="16681"/>
                    <a:pt x="6382" y="16026"/>
                  </a:cubicBezTo>
                  <a:cubicBezTo>
                    <a:pt x="6299" y="16014"/>
                    <a:pt x="6228" y="15990"/>
                    <a:pt x="6168" y="15931"/>
                  </a:cubicBezTo>
                  <a:cubicBezTo>
                    <a:pt x="5692" y="15502"/>
                    <a:pt x="5418" y="14919"/>
                    <a:pt x="5001" y="14430"/>
                  </a:cubicBezTo>
                  <a:cubicBezTo>
                    <a:pt x="4584" y="13942"/>
                    <a:pt x="4132" y="13490"/>
                    <a:pt x="3644" y="13073"/>
                  </a:cubicBezTo>
                  <a:cubicBezTo>
                    <a:pt x="3369" y="12849"/>
                    <a:pt x="3633" y="12504"/>
                    <a:pt x="3908" y="12504"/>
                  </a:cubicBezTo>
                  <a:cubicBezTo>
                    <a:pt x="3956" y="12504"/>
                    <a:pt x="4003" y="12515"/>
                    <a:pt x="4049" y="12537"/>
                  </a:cubicBezTo>
                  <a:cubicBezTo>
                    <a:pt x="4906" y="12942"/>
                    <a:pt x="5882" y="13645"/>
                    <a:pt x="6406" y="14526"/>
                  </a:cubicBezTo>
                  <a:cubicBezTo>
                    <a:pt x="6406" y="14014"/>
                    <a:pt x="6418" y="13502"/>
                    <a:pt x="6430" y="12990"/>
                  </a:cubicBezTo>
                  <a:cubicBezTo>
                    <a:pt x="6013" y="12644"/>
                    <a:pt x="5692" y="12025"/>
                    <a:pt x="5394" y="11632"/>
                  </a:cubicBezTo>
                  <a:cubicBezTo>
                    <a:pt x="4823" y="10882"/>
                    <a:pt x="4287" y="10120"/>
                    <a:pt x="3787" y="9323"/>
                  </a:cubicBezTo>
                  <a:cubicBezTo>
                    <a:pt x="3626" y="9073"/>
                    <a:pt x="3873" y="8783"/>
                    <a:pt x="4117" y="8783"/>
                  </a:cubicBezTo>
                  <a:cubicBezTo>
                    <a:pt x="4199" y="8783"/>
                    <a:pt x="4280" y="8816"/>
                    <a:pt x="4346" y="8894"/>
                  </a:cubicBezTo>
                  <a:cubicBezTo>
                    <a:pt x="4965" y="9596"/>
                    <a:pt x="5549" y="10323"/>
                    <a:pt x="6144" y="11049"/>
                  </a:cubicBezTo>
                  <a:cubicBezTo>
                    <a:pt x="6239" y="11168"/>
                    <a:pt x="6359" y="11287"/>
                    <a:pt x="6478" y="11406"/>
                  </a:cubicBezTo>
                  <a:cubicBezTo>
                    <a:pt x="6489" y="10787"/>
                    <a:pt x="6513" y="10156"/>
                    <a:pt x="6537" y="9537"/>
                  </a:cubicBezTo>
                  <a:cubicBezTo>
                    <a:pt x="5561" y="7822"/>
                    <a:pt x="4715" y="6025"/>
                    <a:pt x="4013" y="4179"/>
                  </a:cubicBezTo>
                  <a:cubicBezTo>
                    <a:pt x="3903" y="3896"/>
                    <a:pt x="4173" y="3680"/>
                    <a:pt x="4427" y="3680"/>
                  </a:cubicBezTo>
                  <a:cubicBezTo>
                    <a:pt x="4557" y="3680"/>
                    <a:pt x="4683" y="3736"/>
                    <a:pt x="4751" y="3870"/>
                  </a:cubicBezTo>
                  <a:cubicBezTo>
                    <a:pt x="5561" y="5394"/>
                    <a:pt x="6394" y="6894"/>
                    <a:pt x="7287" y="8370"/>
                  </a:cubicBezTo>
                  <a:lnTo>
                    <a:pt x="8347" y="6394"/>
                  </a:lnTo>
                  <a:cubicBezTo>
                    <a:pt x="8764" y="5632"/>
                    <a:pt x="9168" y="4536"/>
                    <a:pt x="9966" y="4108"/>
                  </a:cubicBezTo>
                  <a:cubicBezTo>
                    <a:pt x="10023" y="4076"/>
                    <a:pt x="10083" y="4062"/>
                    <a:pt x="10141" y="4062"/>
                  </a:cubicBezTo>
                  <a:cubicBezTo>
                    <a:pt x="10325" y="4062"/>
                    <a:pt x="10490" y="4206"/>
                    <a:pt x="10490" y="4405"/>
                  </a:cubicBezTo>
                  <a:cubicBezTo>
                    <a:pt x="10573" y="5298"/>
                    <a:pt x="9859" y="6275"/>
                    <a:pt x="9442" y="7037"/>
                  </a:cubicBezTo>
                  <a:lnTo>
                    <a:pt x="7859" y="9954"/>
                  </a:lnTo>
                  <a:cubicBezTo>
                    <a:pt x="7763" y="10120"/>
                    <a:pt x="7597" y="10227"/>
                    <a:pt x="7406" y="10251"/>
                  </a:cubicBezTo>
                  <a:cubicBezTo>
                    <a:pt x="7406" y="10823"/>
                    <a:pt x="7394" y="11406"/>
                    <a:pt x="7394" y="11990"/>
                  </a:cubicBezTo>
                  <a:cubicBezTo>
                    <a:pt x="7978" y="11585"/>
                    <a:pt x="8537" y="11144"/>
                    <a:pt x="9061" y="10680"/>
                  </a:cubicBezTo>
                  <a:cubicBezTo>
                    <a:pt x="9481" y="10295"/>
                    <a:pt x="9958" y="9488"/>
                    <a:pt x="10581" y="9488"/>
                  </a:cubicBezTo>
                  <a:cubicBezTo>
                    <a:pt x="10594" y="9488"/>
                    <a:pt x="10608" y="9489"/>
                    <a:pt x="10621" y="9489"/>
                  </a:cubicBezTo>
                  <a:cubicBezTo>
                    <a:pt x="10740" y="9489"/>
                    <a:pt x="10847" y="9573"/>
                    <a:pt x="10883" y="9692"/>
                  </a:cubicBezTo>
                  <a:cubicBezTo>
                    <a:pt x="11050" y="10430"/>
                    <a:pt x="10049" y="11073"/>
                    <a:pt x="9537" y="11478"/>
                  </a:cubicBezTo>
                  <a:cubicBezTo>
                    <a:pt x="8895" y="12013"/>
                    <a:pt x="8180" y="12442"/>
                    <a:pt x="7394" y="12752"/>
                  </a:cubicBezTo>
                  <a:cubicBezTo>
                    <a:pt x="7394" y="14490"/>
                    <a:pt x="7406" y="16240"/>
                    <a:pt x="7442" y="17990"/>
                  </a:cubicBezTo>
                  <a:cubicBezTo>
                    <a:pt x="7752" y="17967"/>
                    <a:pt x="8073" y="17907"/>
                    <a:pt x="8383" y="17836"/>
                  </a:cubicBezTo>
                  <a:cubicBezTo>
                    <a:pt x="8394" y="17240"/>
                    <a:pt x="8490" y="16633"/>
                    <a:pt x="8645" y="16050"/>
                  </a:cubicBezTo>
                  <a:cubicBezTo>
                    <a:pt x="8811" y="15085"/>
                    <a:pt x="9180" y="14168"/>
                    <a:pt x="9716" y="13347"/>
                  </a:cubicBezTo>
                  <a:cubicBezTo>
                    <a:pt x="9918" y="12847"/>
                    <a:pt x="10204" y="12383"/>
                    <a:pt x="10538" y="11966"/>
                  </a:cubicBezTo>
                  <a:cubicBezTo>
                    <a:pt x="11466" y="10835"/>
                    <a:pt x="12883" y="10132"/>
                    <a:pt x="14348" y="9954"/>
                  </a:cubicBezTo>
                  <a:cubicBezTo>
                    <a:pt x="14991" y="6525"/>
                    <a:pt x="13490" y="3048"/>
                    <a:pt x="10550" y="1167"/>
                  </a:cubicBezTo>
                  <a:cubicBezTo>
                    <a:pt x="9348" y="392"/>
                    <a:pt x="7958" y="1"/>
                    <a:pt x="6598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38"/>
            <p:cNvSpPr/>
            <p:nvPr/>
          </p:nvSpPr>
          <p:spPr>
            <a:xfrm>
              <a:off x="1881741" y="4682556"/>
              <a:ext cx="474572" cy="460838"/>
            </a:xfrm>
            <a:custGeom>
              <a:rect b="b" l="l" r="r" t="t"/>
              <a:pathLst>
                <a:path extrusionOk="0" h="12985" w="13372">
                  <a:moveTo>
                    <a:pt x="6660" y="0"/>
                  </a:moveTo>
                  <a:cubicBezTo>
                    <a:pt x="6438" y="0"/>
                    <a:pt x="6218" y="12"/>
                    <a:pt x="6002" y="40"/>
                  </a:cubicBezTo>
                  <a:cubicBezTo>
                    <a:pt x="4537" y="218"/>
                    <a:pt x="3120" y="921"/>
                    <a:pt x="2192" y="2052"/>
                  </a:cubicBezTo>
                  <a:cubicBezTo>
                    <a:pt x="1858" y="2481"/>
                    <a:pt x="1572" y="2945"/>
                    <a:pt x="1370" y="3445"/>
                  </a:cubicBezTo>
                  <a:cubicBezTo>
                    <a:pt x="834" y="4266"/>
                    <a:pt x="465" y="5183"/>
                    <a:pt x="299" y="6148"/>
                  </a:cubicBezTo>
                  <a:cubicBezTo>
                    <a:pt x="144" y="6731"/>
                    <a:pt x="48" y="7326"/>
                    <a:pt x="37" y="7934"/>
                  </a:cubicBezTo>
                  <a:cubicBezTo>
                    <a:pt x="1" y="9005"/>
                    <a:pt x="215" y="10077"/>
                    <a:pt x="834" y="10934"/>
                  </a:cubicBezTo>
                  <a:cubicBezTo>
                    <a:pt x="1394" y="10362"/>
                    <a:pt x="1965" y="9827"/>
                    <a:pt x="2525" y="9291"/>
                  </a:cubicBezTo>
                  <a:cubicBezTo>
                    <a:pt x="2227" y="8386"/>
                    <a:pt x="2966" y="7100"/>
                    <a:pt x="3168" y="6231"/>
                  </a:cubicBezTo>
                  <a:cubicBezTo>
                    <a:pt x="3477" y="4874"/>
                    <a:pt x="3680" y="3504"/>
                    <a:pt x="3787" y="2123"/>
                  </a:cubicBezTo>
                  <a:cubicBezTo>
                    <a:pt x="3805" y="1806"/>
                    <a:pt x="4048" y="1646"/>
                    <a:pt x="4289" y="1646"/>
                  </a:cubicBezTo>
                  <a:cubicBezTo>
                    <a:pt x="4527" y="1646"/>
                    <a:pt x="4763" y="1803"/>
                    <a:pt x="4775" y="2123"/>
                  </a:cubicBezTo>
                  <a:cubicBezTo>
                    <a:pt x="4823" y="3552"/>
                    <a:pt x="4680" y="4993"/>
                    <a:pt x="4382" y="6398"/>
                  </a:cubicBezTo>
                  <a:cubicBezTo>
                    <a:pt x="4287" y="6779"/>
                    <a:pt x="4204" y="7303"/>
                    <a:pt x="4085" y="7814"/>
                  </a:cubicBezTo>
                  <a:cubicBezTo>
                    <a:pt x="4370" y="7553"/>
                    <a:pt x="4668" y="7291"/>
                    <a:pt x="4966" y="7029"/>
                  </a:cubicBezTo>
                  <a:cubicBezTo>
                    <a:pt x="5561" y="6505"/>
                    <a:pt x="6156" y="5874"/>
                    <a:pt x="6859" y="5481"/>
                  </a:cubicBezTo>
                  <a:cubicBezTo>
                    <a:pt x="7037" y="5100"/>
                    <a:pt x="7168" y="4707"/>
                    <a:pt x="7276" y="4290"/>
                  </a:cubicBezTo>
                  <a:cubicBezTo>
                    <a:pt x="7371" y="3707"/>
                    <a:pt x="7407" y="3100"/>
                    <a:pt x="7395" y="2504"/>
                  </a:cubicBezTo>
                  <a:cubicBezTo>
                    <a:pt x="7395" y="2293"/>
                    <a:pt x="7546" y="2189"/>
                    <a:pt x="7704" y="2189"/>
                  </a:cubicBezTo>
                  <a:cubicBezTo>
                    <a:pt x="7840" y="2189"/>
                    <a:pt x="7982" y="2267"/>
                    <a:pt x="8038" y="2421"/>
                  </a:cubicBezTo>
                  <a:cubicBezTo>
                    <a:pt x="8347" y="3302"/>
                    <a:pt x="8383" y="4255"/>
                    <a:pt x="8121" y="5147"/>
                  </a:cubicBezTo>
                  <a:cubicBezTo>
                    <a:pt x="8154" y="5148"/>
                    <a:pt x="8186" y="5149"/>
                    <a:pt x="8219" y="5149"/>
                  </a:cubicBezTo>
                  <a:cubicBezTo>
                    <a:pt x="8710" y="5149"/>
                    <a:pt x="9200" y="5064"/>
                    <a:pt x="9669" y="4886"/>
                  </a:cubicBezTo>
                  <a:cubicBezTo>
                    <a:pt x="9725" y="4865"/>
                    <a:pt x="9780" y="4856"/>
                    <a:pt x="9832" y="4856"/>
                  </a:cubicBezTo>
                  <a:cubicBezTo>
                    <a:pt x="10304" y="4856"/>
                    <a:pt x="10556" y="5615"/>
                    <a:pt x="10074" y="5862"/>
                  </a:cubicBezTo>
                  <a:cubicBezTo>
                    <a:pt x="9593" y="6094"/>
                    <a:pt x="9062" y="6214"/>
                    <a:pt x="8527" y="6214"/>
                  </a:cubicBezTo>
                  <a:cubicBezTo>
                    <a:pt x="8320" y="6214"/>
                    <a:pt x="8112" y="6196"/>
                    <a:pt x="7907" y="6160"/>
                  </a:cubicBezTo>
                  <a:cubicBezTo>
                    <a:pt x="7478" y="6826"/>
                    <a:pt x="6764" y="7362"/>
                    <a:pt x="6121" y="7886"/>
                  </a:cubicBezTo>
                  <a:cubicBezTo>
                    <a:pt x="6871" y="7850"/>
                    <a:pt x="7621" y="7814"/>
                    <a:pt x="8359" y="7707"/>
                  </a:cubicBezTo>
                  <a:cubicBezTo>
                    <a:pt x="8417" y="7698"/>
                    <a:pt x="8480" y="7691"/>
                    <a:pt x="8544" y="7691"/>
                  </a:cubicBezTo>
                  <a:cubicBezTo>
                    <a:pt x="8714" y="7691"/>
                    <a:pt x="8889" y="7735"/>
                    <a:pt x="9002" y="7874"/>
                  </a:cubicBezTo>
                  <a:cubicBezTo>
                    <a:pt x="9181" y="8112"/>
                    <a:pt x="9276" y="8231"/>
                    <a:pt x="9169" y="8517"/>
                  </a:cubicBezTo>
                  <a:cubicBezTo>
                    <a:pt x="9073" y="8791"/>
                    <a:pt x="8823" y="8993"/>
                    <a:pt x="8526" y="9005"/>
                  </a:cubicBezTo>
                  <a:cubicBezTo>
                    <a:pt x="7584" y="9115"/>
                    <a:pt x="6552" y="9267"/>
                    <a:pt x="5547" y="9267"/>
                  </a:cubicBezTo>
                  <a:cubicBezTo>
                    <a:pt x="5242" y="9267"/>
                    <a:pt x="4940" y="9253"/>
                    <a:pt x="4644" y="9219"/>
                  </a:cubicBezTo>
                  <a:cubicBezTo>
                    <a:pt x="4239" y="9589"/>
                    <a:pt x="3835" y="9958"/>
                    <a:pt x="3442" y="10339"/>
                  </a:cubicBezTo>
                  <a:cubicBezTo>
                    <a:pt x="2906" y="10851"/>
                    <a:pt x="2394" y="11398"/>
                    <a:pt x="1882" y="11934"/>
                  </a:cubicBezTo>
                  <a:cubicBezTo>
                    <a:pt x="2929" y="12654"/>
                    <a:pt x="4173" y="12985"/>
                    <a:pt x="5437" y="12985"/>
                  </a:cubicBezTo>
                  <a:cubicBezTo>
                    <a:pt x="7953" y="12985"/>
                    <a:pt x="10544" y="11673"/>
                    <a:pt x="11788" y="9517"/>
                  </a:cubicBezTo>
                  <a:cubicBezTo>
                    <a:pt x="12229" y="8910"/>
                    <a:pt x="12514" y="8195"/>
                    <a:pt x="12598" y="7445"/>
                  </a:cubicBezTo>
                  <a:cubicBezTo>
                    <a:pt x="13372" y="4397"/>
                    <a:pt x="11574" y="1076"/>
                    <a:pt x="8514" y="278"/>
                  </a:cubicBezTo>
                  <a:cubicBezTo>
                    <a:pt x="8061" y="135"/>
                    <a:pt x="7597" y="40"/>
                    <a:pt x="7133" y="16"/>
                  </a:cubicBezTo>
                  <a:cubicBezTo>
                    <a:pt x="6975" y="6"/>
                    <a:pt x="6817" y="0"/>
                    <a:pt x="6660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38"/>
            <p:cNvSpPr/>
            <p:nvPr/>
          </p:nvSpPr>
          <p:spPr>
            <a:xfrm>
              <a:off x="1704611" y="4461738"/>
              <a:ext cx="551870" cy="950103"/>
            </a:xfrm>
            <a:custGeom>
              <a:rect b="b" l="l" r="r" t="t"/>
              <a:pathLst>
                <a:path extrusionOk="0" h="26771" w="15550">
                  <a:moveTo>
                    <a:pt x="1067" y="0"/>
                  </a:moveTo>
                  <a:cubicBezTo>
                    <a:pt x="812" y="0"/>
                    <a:pt x="543" y="219"/>
                    <a:pt x="646" y="511"/>
                  </a:cubicBezTo>
                  <a:cubicBezTo>
                    <a:pt x="1349" y="2345"/>
                    <a:pt x="2194" y="4142"/>
                    <a:pt x="3170" y="5857"/>
                  </a:cubicBezTo>
                  <a:cubicBezTo>
                    <a:pt x="3146" y="6476"/>
                    <a:pt x="3123" y="7107"/>
                    <a:pt x="3111" y="7726"/>
                  </a:cubicBezTo>
                  <a:cubicBezTo>
                    <a:pt x="2992" y="7607"/>
                    <a:pt x="2884" y="7488"/>
                    <a:pt x="2789" y="7369"/>
                  </a:cubicBezTo>
                  <a:cubicBezTo>
                    <a:pt x="2194" y="6643"/>
                    <a:pt x="1599" y="5916"/>
                    <a:pt x="979" y="5214"/>
                  </a:cubicBezTo>
                  <a:cubicBezTo>
                    <a:pt x="914" y="5140"/>
                    <a:pt x="833" y="5108"/>
                    <a:pt x="752" y="5108"/>
                  </a:cubicBezTo>
                  <a:cubicBezTo>
                    <a:pt x="507" y="5108"/>
                    <a:pt x="259" y="5392"/>
                    <a:pt x="420" y="5643"/>
                  </a:cubicBezTo>
                  <a:cubicBezTo>
                    <a:pt x="920" y="6440"/>
                    <a:pt x="1468" y="7202"/>
                    <a:pt x="2027" y="7952"/>
                  </a:cubicBezTo>
                  <a:cubicBezTo>
                    <a:pt x="2325" y="8345"/>
                    <a:pt x="2646" y="8964"/>
                    <a:pt x="3075" y="9310"/>
                  </a:cubicBezTo>
                  <a:cubicBezTo>
                    <a:pt x="3063" y="9822"/>
                    <a:pt x="3051" y="10334"/>
                    <a:pt x="3039" y="10846"/>
                  </a:cubicBezTo>
                  <a:cubicBezTo>
                    <a:pt x="2515" y="9953"/>
                    <a:pt x="1551" y="9262"/>
                    <a:pt x="694" y="8857"/>
                  </a:cubicBezTo>
                  <a:cubicBezTo>
                    <a:pt x="649" y="8837"/>
                    <a:pt x="602" y="8828"/>
                    <a:pt x="555" y="8828"/>
                  </a:cubicBezTo>
                  <a:cubicBezTo>
                    <a:pt x="270" y="8828"/>
                    <a:pt x="1" y="9168"/>
                    <a:pt x="277" y="9393"/>
                  </a:cubicBezTo>
                  <a:cubicBezTo>
                    <a:pt x="765" y="9810"/>
                    <a:pt x="1229" y="10262"/>
                    <a:pt x="1634" y="10750"/>
                  </a:cubicBezTo>
                  <a:cubicBezTo>
                    <a:pt x="2063" y="11239"/>
                    <a:pt x="2325" y="11822"/>
                    <a:pt x="2801" y="12251"/>
                  </a:cubicBezTo>
                  <a:cubicBezTo>
                    <a:pt x="2861" y="12310"/>
                    <a:pt x="2944" y="12346"/>
                    <a:pt x="3027" y="12346"/>
                  </a:cubicBezTo>
                  <a:cubicBezTo>
                    <a:pt x="3015" y="13001"/>
                    <a:pt x="3015" y="13655"/>
                    <a:pt x="3004" y="14310"/>
                  </a:cubicBezTo>
                  <a:lnTo>
                    <a:pt x="3004" y="16573"/>
                  </a:lnTo>
                  <a:cubicBezTo>
                    <a:pt x="3027" y="18323"/>
                    <a:pt x="3051" y="20085"/>
                    <a:pt x="3099" y="21835"/>
                  </a:cubicBezTo>
                  <a:cubicBezTo>
                    <a:pt x="3134" y="22776"/>
                    <a:pt x="3158" y="23716"/>
                    <a:pt x="3206" y="24645"/>
                  </a:cubicBezTo>
                  <a:cubicBezTo>
                    <a:pt x="3254" y="25383"/>
                    <a:pt x="3158" y="26074"/>
                    <a:pt x="3635" y="26657"/>
                  </a:cubicBezTo>
                  <a:cubicBezTo>
                    <a:pt x="3701" y="26737"/>
                    <a:pt x="3789" y="26771"/>
                    <a:pt x="3879" y="26771"/>
                  </a:cubicBezTo>
                  <a:cubicBezTo>
                    <a:pt x="4015" y="26771"/>
                    <a:pt x="4153" y="26693"/>
                    <a:pt x="4218" y="26586"/>
                  </a:cubicBezTo>
                  <a:cubicBezTo>
                    <a:pt x="4658" y="25931"/>
                    <a:pt x="4432" y="25050"/>
                    <a:pt x="4408" y="24300"/>
                  </a:cubicBezTo>
                  <a:cubicBezTo>
                    <a:pt x="4373" y="23478"/>
                    <a:pt x="4325" y="22657"/>
                    <a:pt x="4289" y="21835"/>
                  </a:cubicBezTo>
                  <a:cubicBezTo>
                    <a:pt x="4277" y="21442"/>
                    <a:pt x="4266" y="21037"/>
                    <a:pt x="4242" y="20633"/>
                  </a:cubicBezTo>
                  <a:cubicBezTo>
                    <a:pt x="5170" y="19871"/>
                    <a:pt x="6052" y="19049"/>
                    <a:pt x="6861" y="18156"/>
                  </a:cubicBezTo>
                  <a:cubicBezTo>
                    <a:pt x="7385" y="17620"/>
                    <a:pt x="7897" y="17084"/>
                    <a:pt x="8433" y="16573"/>
                  </a:cubicBezTo>
                  <a:cubicBezTo>
                    <a:pt x="8826" y="16192"/>
                    <a:pt x="9230" y="15822"/>
                    <a:pt x="9635" y="15441"/>
                  </a:cubicBezTo>
                  <a:cubicBezTo>
                    <a:pt x="9947" y="15479"/>
                    <a:pt x="10264" y="15495"/>
                    <a:pt x="10585" y="15495"/>
                  </a:cubicBezTo>
                  <a:cubicBezTo>
                    <a:pt x="11575" y="15495"/>
                    <a:pt x="12590" y="15344"/>
                    <a:pt x="13517" y="15227"/>
                  </a:cubicBezTo>
                  <a:cubicBezTo>
                    <a:pt x="13814" y="15215"/>
                    <a:pt x="14064" y="15025"/>
                    <a:pt x="14160" y="14751"/>
                  </a:cubicBezTo>
                  <a:cubicBezTo>
                    <a:pt x="14267" y="14453"/>
                    <a:pt x="14172" y="14334"/>
                    <a:pt x="13993" y="14108"/>
                  </a:cubicBezTo>
                  <a:cubicBezTo>
                    <a:pt x="13878" y="13957"/>
                    <a:pt x="13696" y="13919"/>
                    <a:pt x="13523" y="13919"/>
                  </a:cubicBezTo>
                  <a:cubicBezTo>
                    <a:pt x="13463" y="13919"/>
                    <a:pt x="13405" y="13923"/>
                    <a:pt x="13350" y="13929"/>
                  </a:cubicBezTo>
                  <a:cubicBezTo>
                    <a:pt x="12612" y="14036"/>
                    <a:pt x="11862" y="14084"/>
                    <a:pt x="11112" y="14120"/>
                  </a:cubicBezTo>
                  <a:cubicBezTo>
                    <a:pt x="11755" y="13596"/>
                    <a:pt x="12469" y="13060"/>
                    <a:pt x="12898" y="12382"/>
                  </a:cubicBezTo>
                  <a:cubicBezTo>
                    <a:pt x="13111" y="12423"/>
                    <a:pt x="13327" y="12443"/>
                    <a:pt x="13542" y="12443"/>
                  </a:cubicBezTo>
                  <a:cubicBezTo>
                    <a:pt x="14069" y="12443"/>
                    <a:pt x="14591" y="12321"/>
                    <a:pt x="15065" y="12084"/>
                  </a:cubicBezTo>
                  <a:cubicBezTo>
                    <a:pt x="15549" y="11836"/>
                    <a:pt x="15293" y="11081"/>
                    <a:pt x="14817" y="11081"/>
                  </a:cubicBezTo>
                  <a:cubicBezTo>
                    <a:pt x="14766" y="11081"/>
                    <a:pt x="14714" y="11089"/>
                    <a:pt x="14660" y="11108"/>
                  </a:cubicBezTo>
                  <a:cubicBezTo>
                    <a:pt x="14188" y="11287"/>
                    <a:pt x="13694" y="11382"/>
                    <a:pt x="13199" y="11382"/>
                  </a:cubicBezTo>
                  <a:cubicBezTo>
                    <a:pt x="13170" y="11382"/>
                    <a:pt x="13141" y="11382"/>
                    <a:pt x="13112" y="11381"/>
                  </a:cubicBezTo>
                  <a:cubicBezTo>
                    <a:pt x="13374" y="10488"/>
                    <a:pt x="13338" y="9524"/>
                    <a:pt x="13029" y="8643"/>
                  </a:cubicBezTo>
                  <a:cubicBezTo>
                    <a:pt x="12974" y="8496"/>
                    <a:pt x="12834" y="8421"/>
                    <a:pt x="12699" y="8421"/>
                  </a:cubicBezTo>
                  <a:cubicBezTo>
                    <a:pt x="12539" y="8421"/>
                    <a:pt x="12386" y="8525"/>
                    <a:pt x="12386" y="8738"/>
                  </a:cubicBezTo>
                  <a:cubicBezTo>
                    <a:pt x="12398" y="9334"/>
                    <a:pt x="12362" y="9929"/>
                    <a:pt x="12267" y="10524"/>
                  </a:cubicBezTo>
                  <a:cubicBezTo>
                    <a:pt x="12159" y="10929"/>
                    <a:pt x="12028" y="11334"/>
                    <a:pt x="11850" y="11715"/>
                  </a:cubicBezTo>
                  <a:cubicBezTo>
                    <a:pt x="11147" y="12108"/>
                    <a:pt x="10552" y="12739"/>
                    <a:pt x="9957" y="13263"/>
                  </a:cubicBezTo>
                  <a:cubicBezTo>
                    <a:pt x="9659" y="13513"/>
                    <a:pt x="9361" y="13775"/>
                    <a:pt x="9076" y="14048"/>
                  </a:cubicBezTo>
                  <a:cubicBezTo>
                    <a:pt x="9207" y="13536"/>
                    <a:pt x="9290" y="13001"/>
                    <a:pt x="9373" y="12620"/>
                  </a:cubicBezTo>
                  <a:cubicBezTo>
                    <a:pt x="9671" y="11215"/>
                    <a:pt x="9814" y="9786"/>
                    <a:pt x="9766" y="8345"/>
                  </a:cubicBezTo>
                  <a:cubicBezTo>
                    <a:pt x="9754" y="8025"/>
                    <a:pt x="9521" y="7868"/>
                    <a:pt x="9284" y="7868"/>
                  </a:cubicBezTo>
                  <a:cubicBezTo>
                    <a:pt x="9045" y="7868"/>
                    <a:pt x="8802" y="8028"/>
                    <a:pt x="8778" y="8345"/>
                  </a:cubicBezTo>
                  <a:cubicBezTo>
                    <a:pt x="8671" y="9738"/>
                    <a:pt x="8468" y="11108"/>
                    <a:pt x="8159" y="12453"/>
                  </a:cubicBezTo>
                  <a:cubicBezTo>
                    <a:pt x="7957" y="13334"/>
                    <a:pt x="7218" y="14608"/>
                    <a:pt x="7516" y="15513"/>
                  </a:cubicBezTo>
                  <a:cubicBezTo>
                    <a:pt x="6956" y="16049"/>
                    <a:pt x="6385" y="16596"/>
                    <a:pt x="5825" y="17156"/>
                  </a:cubicBezTo>
                  <a:cubicBezTo>
                    <a:pt x="5242" y="17739"/>
                    <a:pt x="4694" y="18358"/>
                    <a:pt x="4194" y="19001"/>
                  </a:cubicBezTo>
                  <a:cubicBezTo>
                    <a:pt x="4158" y="18132"/>
                    <a:pt x="4135" y="17263"/>
                    <a:pt x="4123" y="16394"/>
                  </a:cubicBezTo>
                  <a:cubicBezTo>
                    <a:pt x="4099" y="15703"/>
                    <a:pt x="4087" y="15013"/>
                    <a:pt x="4075" y="14310"/>
                  </a:cubicBezTo>
                  <a:cubicBezTo>
                    <a:pt x="4051" y="12572"/>
                    <a:pt x="4039" y="10822"/>
                    <a:pt x="4039" y="9072"/>
                  </a:cubicBezTo>
                  <a:cubicBezTo>
                    <a:pt x="4813" y="8762"/>
                    <a:pt x="5540" y="8333"/>
                    <a:pt x="6182" y="7798"/>
                  </a:cubicBezTo>
                  <a:cubicBezTo>
                    <a:pt x="6694" y="7393"/>
                    <a:pt x="7695" y="6762"/>
                    <a:pt x="7528" y="6012"/>
                  </a:cubicBezTo>
                  <a:cubicBezTo>
                    <a:pt x="7492" y="5893"/>
                    <a:pt x="7385" y="5821"/>
                    <a:pt x="7254" y="5809"/>
                  </a:cubicBezTo>
                  <a:cubicBezTo>
                    <a:pt x="7241" y="5809"/>
                    <a:pt x="7228" y="5808"/>
                    <a:pt x="7215" y="5808"/>
                  </a:cubicBezTo>
                  <a:cubicBezTo>
                    <a:pt x="6603" y="5808"/>
                    <a:pt x="6126" y="6615"/>
                    <a:pt x="5706" y="7000"/>
                  </a:cubicBezTo>
                  <a:cubicBezTo>
                    <a:pt x="5170" y="7464"/>
                    <a:pt x="4611" y="7905"/>
                    <a:pt x="4039" y="8310"/>
                  </a:cubicBezTo>
                  <a:cubicBezTo>
                    <a:pt x="4039" y="7726"/>
                    <a:pt x="4039" y="7155"/>
                    <a:pt x="4051" y="6571"/>
                  </a:cubicBezTo>
                  <a:cubicBezTo>
                    <a:pt x="4242" y="6559"/>
                    <a:pt x="4408" y="6440"/>
                    <a:pt x="4492" y="6274"/>
                  </a:cubicBezTo>
                  <a:lnTo>
                    <a:pt x="6087" y="3345"/>
                  </a:lnTo>
                  <a:cubicBezTo>
                    <a:pt x="6504" y="2583"/>
                    <a:pt x="7218" y="1618"/>
                    <a:pt x="7135" y="725"/>
                  </a:cubicBezTo>
                  <a:cubicBezTo>
                    <a:pt x="7126" y="519"/>
                    <a:pt x="6969" y="380"/>
                    <a:pt x="6790" y="380"/>
                  </a:cubicBezTo>
                  <a:cubicBezTo>
                    <a:pt x="6731" y="380"/>
                    <a:pt x="6670" y="395"/>
                    <a:pt x="6611" y="428"/>
                  </a:cubicBezTo>
                  <a:cubicBezTo>
                    <a:pt x="5813" y="856"/>
                    <a:pt x="5409" y="1940"/>
                    <a:pt x="4992" y="2714"/>
                  </a:cubicBezTo>
                  <a:lnTo>
                    <a:pt x="3920" y="4690"/>
                  </a:lnTo>
                  <a:cubicBezTo>
                    <a:pt x="3027" y="3214"/>
                    <a:pt x="2194" y="1714"/>
                    <a:pt x="1396" y="190"/>
                  </a:cubicBezTo>
                  <a:cubicBezTo>
                    <a:pt x="1324" y="57"/>
                    <a:pt x="1197" y="0"/>
                    <a:pt x="1067" y="0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38"/>
            <p:cNvSpPr/>
            <p:nvPr/>
          </p:nvSpPr>
          <p:spPr>
            <a:xfrm>
              <a:off x="5786138" y="3906461"/>
              <a:ext cx="532031" cy="638501"/>
            </a:xfrm>
            <a:custGeom>
              <a:rect b="b" l="l" r="r" t="t"/>
              <a:pathLst>
                <a:path extrusionOk="0" h="17991" w="14991">
                  <a:moveTo>
                    <a:pt x="6598" y="1"/>
                  </a:moveTo>
                  <a:cubicBezTo>
                    <a:pt x="4238" y="1"/>
                    <a:pt x="1967" y="1178"/>
                    <a:pt x="917" y="3572"/>
                  </a:cubicBezTo>
                  <a:cubicBezTo>
                    <a:pt x="155" y="5275"/>
                    <a:pt x="1" y="7168"/>
                    <a:pt x="167" y="9013"/>
                  </a:cubicBezTo>
                  <a:cubicBezTo>
                    <a:pt x="179" y="9156"/>
                    <a:pt x="191" y="9287"/>
                    <a:pt x="203" y="9430"/>
                  </a:cubicBezTo>
                  <a:cubicBezTo>
                    <a:pt x="96" y="10752"/>
                    <a:pt x="358" y="12085"/>
                    <a:pt x="965" y="13276"/>
                  </a:cubicBezTo>
                  <a:cubicBezTo>
                    <a:pt x="1167" y="13859"/>
                    <a:pt x="1417" y="14431"/>
                    <a:pt x="1715" y="14978"/>
                  </a:cubicBezTo>
                  <a:cubicBezTo>
                    <a:pt x="2656" y="16705"/>
                    <a:pt x="4418" y="17836"/>
                    <a:pt x="6382" y="17991"/>
                  </a:cubicBezTo>
                  <a:cubicBezTo>
                    <a:pt x="6359" y="17348"/>
                    <a:pt x="6359" y="16693"/>
                    <a:pt x="6370" y="16038"/>
                  </a:cubicBezTo>
                  <a:cubicBezTo>
                    <a:pt x="6287" y="16026"/>
                    <a:pt x="6216" y="15990"/>
                    <a:pt x="6156" y="15943"/>
                  </a:cubicBezTo>
                  <a:cubicBezTo>
                    <a:pt x="5680" y="15502"/>
                    <a:pt x="5406" y="14919"/>
                    <a:pt x="4989" y="14443"/>
                  </a:cubicBezTo>
                  <a:cubicBezTo>
                    <a:pt x="4573" y="13942"/>
                    <a:pt x="4120" y="13490"/>
                    <a:pt x="3632" y="13085"/>
                  </a:cubicBezTo>
                  <a:cubicBezTo>
                    <a:pt x="3358" y="12862"/>
                    <a:pt x="3612" y="12517"/>
                    <a:pt x="3893" y="12517"/>
                  </a:cubicBezTo>
                  <a:cubicBezTo>
                    <a:pt x="3941" y="12517"/>
                    <a:pt x="3990" y="12527"/>
                    <a:pt x="4037" y="12549"/>
                  </a:cubicBezTo>
                  <a:cubicBezTo>
                    <a:pt x="4894" y="12954"/>
                    <a:pt x="5870" y="13645"/>
                    <a:pt x="6382" y="14538"/>
                  </a:cubicBezTo>
                  <a:cubicBezTo>
                    <a:pt x="6394" y="14026"/>
                    <a:pt x="6406" y="13514"/>
                    <a:pt x="6418" y="13002"/>
                  </a:cubicBezTo>
                  <a:cubicBezTo>
                    <a:pt x="6001" y="12645"/>
                    <a:pt x="5680" y="12026"/>
                    <a:pt x="5382" y="11645"/>
                  </a:cubicBezTo>
                  <a:cubicBezTo>
                    <a:pt x="4811" y="10894"/>
                    <a:pt x="4275" y="10132"/>
                    <a:pt x="3775" y="9335"/>
                  </a:cubicBezTo>
                  <a:cubicBezTo>
                    <a:pt x="3615" y="9078"/>
                    <a:pt x="3859" y="8794"/>
                    <a:pt x="4101" y="8794"/>
                  </a:cubicBezTo>
                  <a:cubicBezTo>
                    <a:pt x="4185" y="8794"/>
                    <a:pt x="4268" y="8827"/>
                    <a:pt x="4334" y="8906"/>
                  </a:cubicBezTo>
                  <a:cubicBezTo>
                    <a:pt x="4954" y="9609"/>
                    <a:pt x="5537" y="10335"/>
                    <a:pt x="6132" y="11061"/>
                  </a:cubicBezTo>
                  <a:cubicBezTo>
                    <a:pt x="6228" y="11168"/>
                    <a:pt x="6347" y="11287"/>
                    <a:pt x="6454" y="11418"/>
                  </a:cubicBezTo>
                  <a:cubicBezTo>
                    <a:pt x="6478" y="10787"/>
                    <a:pt x="6490" y="10168"/>
                    <a:pt x="6513" y="9537"/>
                  </a:cubicBezTo>
                  <a:cubicBezTo>
                    <a:pt x="5537" y="7823"/>
                    <a:pt x="4704" y="6037"/>
                    <a:pt x="4001" y="4191"/>
                  </a:cubicBezTo>
                  <a:cubicBezTo>
                    <a:pt x="3891" y="3908"/>
                    <a:pt x="4156" y="3687"/>
                    <a:pt x="4410" y="3687"/>
                  </a:cubicBezTo>
                  <a:cubicBezTo>
                    <a:pt x="4540" y="3687"/>
                    <a:pt x="4667" y="3745"/>
                    <a:pt x="4739" y="3882"/>
                  </a:cubicBezTo>
                  <a:cubicBezTo>
                    <a:pt x="5537" y="5394"/>
                    <a:pt x="6382" y="6906"/>
                    <a:pt x="7275" y="8370"/>
                  </a:cubicBezTo>
                  <a:lnTo>
                    <a:pt x="8335" y="6394"/>
                  </a:lnTo>
                  <a:cubicBezTo>
                    <a:pt x="8752" y="5632"/>
                    <a:pt x="9168" y="4537"/>
                    <a:pt x="9966" y="4108"/>
                  </a:cubicBezTo>
                  <a:cubicBezTo>
                    <a:pt x="10020" y="4077"/>
                    <a:pt x="10078" y="4062"/>
                    <a:pt x="10134" y="4062"/>
                  </a:cubicBezTo>
                  <a:cubicBezTo>
                    <a:pt x="10314" y="4062"/>
                    <a:pt x="10481" y="4206"/>
                    <a:pt x="10490" y="4406"/>
                  </a:cubicBezTo>
                  <a:cubicBezTo>
                    <a:pt x="10561" y="5299"/>
                    <a:pt x="9847" y="6275"/>
                    <a:pt x="9442" y="7037"/>
                  </a:cubicBezTo>
                  <a:lnTo>
                    <a:pt x="7859" y="9954"/>
                  </a:lnTo>
                  <a:cubicBezTo>
                    <a:pt x="7763" y="10121"/>
                    <a:pt x="7597" y="10228"/>
                    <a:pt x="7406" y="10252"/>
                  </a:cubicBezTo>
                  <a:cubicBezTo>
                    <a:pt x="7406" y="10823"/>
                    <a:pt x="7394" y="11406"/>
                    <a:pt x="7394" y="11978"/>
                  </a:cubicBezTo>
                  <a:cubicBezTo>
                    <a:pt x="7978" y="11573"/>
                    <a:pt x="8537" y="11144"/>
                    <a:pt x="9061" y="10680"/>
                  </a:cubicBezTo>
                  <a:cubicBezTo>
                    <a:pt x="9490" y="10298"/>
                    <a:pt x="9952" y="9488"/>
                    <a:pt x="10569" y="9488"/>
                  </a:cubicBezTo>
                  <a:cubicBezTo>
                    <a:pt x="10586" y="9488"/>
                    <a:pt x="10603" y="9488"/>
                    <a:pt x="10621" y="9490"/>
                  </a:cubicBezTo>
                  <a:cubicBezTo>
                    <a:pt x="10740" y="9490"/>
                    <a:pt x="10847" y="9573"/>
                    <a:pt x="10883" y="9692"/>
                  </a:cubicBezTo>
                  <a:cubicBezTo>
                    <a:pt x="11050" y="10430"/>
                    <a:pt x="10049" y="11073"/>
                    <a:pt x="9549" y="11478"/>
                  </a:cubicBezTo>
                  <a:cubicBezTo>
                    <a:pt x="8895" y="12014"/>
                    <a:pt x="8180" y="12442"/>
                    <a:pt x="7394" y="12752"/>
                  </a:cubicBezTo>
                  <a:cubicBezTo>
                    <a:pt x="7394" y="14490"/>
                    <a:pt x="7418" y="16240"/>
                    <a:pt x="7442" y="17991"/>
                  </a:cubicBezTo>
                  <a:cubicBezTo>
                    <a:pt x="7752" y="17955"/>
                    <a:pt x="8073" y="17907"/>
                    <a:pt x="8383" y="17836"/>
                  </a:cubicBezTo>
                  <a:cubicBezTo>
                    <a:pt x="8406" y="17229"/>
                    <a:pt x="8490" y="16633"/>
                    <a:pt x="8645" y="16050"/>
                  </a:cubicBezTo>
                  <a:cubicBezTo>
                    <a:pt x="8811" y="15085"/>
                    <a:pt x="9180" y="14169"/>
                    <a:pt x="9716" y="13347"/>
                  </a:cubicBezTo>
                  <a:cubicBezTo>
                    <a:pt x="9919" y="12847"/>
                    <a:pt x="10204" y="12383"/>
                    <a:pt x="10538" y="11966"/>
                  </a:cubicBezTo>
                  <a:cubicBezTo>
                    <a:pt x="11466" y="10823"/>
                    <a:pt x="12883" y="10132"/>
                    <a:pt x="14348" y="9954"/>
                  </a:cubicBezTo>
                  <a:cubicBezTo>
                    <a:pt x="14991" y="6525"/>
                    <a:pt x="13490" y="3048"/>
                    <a:pt x="10550" y="1167"/>
                  </a:cubicBezTo>
                  <a:cubicBezTo>
                    <a:pt x="9348" y="392"/>
                    <a:pt x="7958" y="1"/>
                    <a:pt x="6598" y="1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38"/>
            <p:cNvSpPr/>
            <p:nvPr/>
          </p:nvSpPr>
          <p:spPr>
            <a:xfrm>
              <a:off x="6081912" y="4258025"/>
              <a:ext cx="474572" cy="461015"/>
            </a:xfrm>
            <a:custGeom>
              <a:rect b="b" l="l" r="r" t="t"/>
              <a:pathLst>
                <a:path extrusionOk="0" h="12990" w="13372">
                  <a:moveTo>
                    <a:pt x="6752" y="0"/>
                  </a:moveTo>
                  <a:cubicBezTo>
                    <a:pt x="6499" y="0"/>
                    <a:pt x="6248" y="16"/>
                    <a:pt x="6002" y="48"/>
                  </a:cubicBezTo>
                  <a:cubicBezTo>
                    <a:pt x="4537" y="226"/>
                    <a:pt x="3120" y="929"/>
                    <a:pt x="2192" y="2060"/>
                  </a:cubicBezTo>
                  <a:cubicBezTo>
                    <a:pt x="1858" y="2477"/>
                    <a:pt x="1573" y="2953"/>
                    <a:pt x="1370" y="3453"/>
                  </a:cubicBezTo>
                  <a:cubicBezTo>
                    <a:pt x="823" y="4263"/>
                    <a:pt x="465" y="5179"/>
                    <a:pt x="299" y="6144"/>
                  </a:cubicBezTo>
                  <a:cubicBezTo>
                    <a:pt x="144" y="6727"/>
                    <a:pt x="49" y="7334"/>
                    <a:pt x="25" y="7930"/>
                  </a:cubicBezTo>
                  <a:cubicBezTo>
                    <a:pt x="1" y="9013"/>
                    <a:pt x="215" y="10073"/>
                    <a:pt x="834" y="10930"/>
                  </a:cubicBezTo>
                  <a:cubicBezTo>
                    <a:pt x="1394" y="10371"/>
                    <a:pt x="1966" y="9823"/>
                    <a:pt x="2525" y="9287"/>
                  </a:cubicBezTo>
                  <a:cubicBezTo>
                    <a:pt x="2227" y="8394"/>
                    <a:pt x="2954" y="7108"/>
                    <a:pt x="3168" y="6227"/>
                  </a:cubicBezTo>
                  <a:cubicBezTo>
                    <a:pt x="3478" y="4882"/>
                    <a:pt x="3680" y="3513"/>
                    <a:pt x="3775" y="2131"/>
                  </a:cubicBezTo>
                  <a:cubicBezTo>
                    <a:pt x="3799" y="1809"/>
                    <a:pt x="4045" y="1645"/>
                    <a:pt x="4288" y="1645"/>
                  </a:cubicBezTo>
                  <a:cubicBezTo>
                    <a:pt x="4528" y="1645"/>
                    <a:pt x="4764" y="1806"/>
                    <a:pt x="4775" y="2131"/>
                  </a:cubicBezTo>
                  <a:cubicBezTo>
                    <a:pt x="4811" y="3560"/>
                    <a:pt x="4680" y="5001"/>
                    <a:pt x="4371" y="6394"/>
                  </a:cubicBezTo>
                  <a:cubicBezTo>
                    <a:pt x="4287" y="6787"/>
                    <a:pt x="4204" y="7311"/>
                    <a:pt x="4073" y="7823"/>
                  </a:cubicBezTo>
                  <a:cubicBezTo>
                    <a:pt x="4371" y="7561"/>
                    <a:pt x="4656" y="7287"/>
                    <a:pt x="4954" y="7037"/>
                  </a:cubicBezTo>
                  <a:cubicBezTo>
                    <a:pt x="5549" y="6513"/>
                    <a:pt x="6157" y="5882"/>
                    <a:pt x="6859" y="5489"/>
                  </a:cubicBezTo>
                  <a:cubicBezTo>
                    <a:pt x="7026" y="5108"/>
                    <a:pt x="7169" y="4703"/>
                    <a:pt x="7276" y="4298"/>
                  </a:cubicBezTo>
                  <a:cubicBezTo>
                    <a:pt x="7371" y="3703"/>
                    <a:pt x="7407" y="3108"/>
                    <a:pt x="7383" y="2512"/>
                  </a:cubicBezTo>
                  <a:cubicBezTo>
                    <a:pt x="7383" y="2300"/>
                    <a:pt x="7537" y="2195"/>
                    <a:pt x="7698" y="2195"/>
                  </a:cubicBezTo>
                  <a:cubicBezTo>
                    <a:pt x="7835" y="2195"/>
                    <a:pt x="7978" y="2270"/>
                    <a:pt x="8038" y="2417"/>
                  </a:cubicBezTo>
                  <a:cubicBezTo>
                    <a:pt x="8347" y="3298"/>
                    <a:pt x="8383" y="4263"/>
                    <a:pt x="8121" y="5156"/>
                  </a:cubicBezTo>
                  <a:cubicBezTo>
                    <a:pt x="8150" y="5156"/>
                    <a:pt x="8179" y="5157"/>
                    <a:pt x="8209" y="5157"/>
                  </a:cubicBezTo>
                  <a:cubicBezTo>
                    <a:pt x="8703" y="5157"/>
                    <a:pt x="9196" y="5062"/>
                    <a:pt x="9657" y="4882"/>
                  </a:cubicBezTo>
                  <a:cubicBezTo>
                    <a:pt x="9712" y="4864"/>
                    <a:pt x="9766" y="4855"/>
                    <a:pt x="9817" y="4855"/>
                  </a:cubicBezTo>
                  <a:cubicBezTo>
                    <a:pt x="10300" y="4855"/>
                    <a:pt x="10548" y="5610"/>
                    <a:pt x="10074" y="5858"/>
                  </a:cubicBezTo>
                  <a:cubicBezTo>
                    <a:pt x="9592" y="6095"/>
                    <a:pt x="9074" y="6218"/>
                    <a:pt x="8549" y="6218"/>
                  </a:cubicBezTo>
                  <a:cubicBezTo>
                    <a:pt x="8335" y="6218"/>
                    <a:pt x="8121" y="6197"/>
                    <a:pt x="7907" y="6156"/>
                  </a:cubicBezTo>
                  <a:cubicBezTo>
                    <a:pt x="7478" y="6834"/>
                    <a:pt x="6764" y="7370"/>
                    <a:pt x="6121" y="7894"/>
                  </a:cubicBezTo>
                  <a:cubicBezTo>
                    <a:pt x="6859" y="7846"/>
                    <a:pt x="7621" y="7811"/>
                    <a:pt x="8347" y="7704"/>
                  </a:cubicBezTo>
                  <a:cubicBezTo>
                    <a:pt x="8406" y="7694"/>
                    <a:pt x="8469" y="7688"/>
                    <a:pt x="8532" y="7688"/>
                  </a:cubicBezTo>
                  <a:cubicBezTo>
                    <a:pt x="8702" y="7688"/>
                    <a:pt x="8878" y="7732"/>
                    <a:pt x="8990" y="7870"/>
                  </a:cubicBezTo>
                  <a:cubicBezTo>
                    <a:pt x="9181" y="8108"/>
                    <a:pt x="9276" y="8227"/>
                    <a:pt x="9157" y="8525"/>
                  </a:cubicBezTo>
                  <a:cubicBezTo>
                    <a:pt x="9074" y="8799"/>
                    <a:pt x="8824" y="8989"/>
                    <a:pt x="8526" y="9001"/>
                  </a:cubicBezTo>
                  <a:cubicBezTo>
                    <a:pt x="7599" y="9118"/>
                    <a:pt x="6584" y="9269"/>
                    <a:pt x="5594" y="9269"/>
                  </a:cubicBezTo>
                  <a:cubicBezTo>
                    <a:pt x="5273" y="9269"/>
                    <a:pt x="4956" y="9253"/>
                    <a:pt x="4644" y="9216"/>
                  </a:cubicBezTo>
                  <a:cubicBezTo>
                    <a:pt x="4240" y="9597"/>
                    <a:pt x="3835" y="9966"/>
                    <a:pt x="3442" y="10347"/>
                  </a:cubicBezTo>
                  <a:cubicBezTo>
                    <a:pt x="2906" y="10859"/>
                    <a:pt x="2394" y="11395"/>
                    <a:pt x="1882" y="11930"/>
                  </a:cubicBezTo>
                  <a:cubicBezTo>
                    <a:pt x="2932" y="12656"/>
                    <a:pt x="4180" y="12990"/>
                    <a:pt x="5447" y="12990"/>
                  </a:cubicBezTo>
                  <a:cubicBezTo>
                    <a:pt x="7960" y="12990"/>
                    <a:pt x="10545" y="11678"/>
                    <a:pt x="11788" y="9525"/>
                  </a:cubicBezTo>
                  <a:cubicBezTo>
                    <a:pt x="12229" y="8906"/>
                    <a:pt x="12514" y="8192"/>
                    <a:pt x="12598" y="7442"/>
                  </a:cubicBezTo>
                  <a:cubicBezTo>
                    <a:pt x="13372" y="4406"/>
                    <a:pt x="11574" y="1084"/>
                    <a:pt x="8514" y="286"/>
                  </a:cubicBezTo>
                  <a:cubicBezTo>
                    <a:pt x="8062" y="143"/>
                    <a:pt x="7597" y="48"/>
                    <a:pt x="7133" y="12"/>
                  </a:cubicBezTo>
                  <a:cubicBezTo>
                    <a:pt x="7006" y="4"/>
                    <a:pt x="6879" y="0"/>
                    <a:pt x="6752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38"/>
            <p:cNvSpPr/>
            <p:nvPr/>
          </p:nvSpPr>
          <p:spPr>
            <a:xfrm>
              <a:off x="5904355" y="4037881"/>
              <a:ext cx="551905" cy="950138"/>
            </a:xfrm>
            <a:custGeom>
              <a:rect b="b" l="l" r="r" t="t"/>
              <a:pathLst>
                <a:path extrusionOk="0" h="26772" w="15551">
                  <a:moveTo>
                    <a:pt x="1066" y="1"/>
                  </a:moveTo>
                  <a:cubicBezTo>
                    <a:pt x="811" y="1"/>
                    <a:pt x="544" y="217"/>
                    <a:pt x="646" y="500"/>
                  </a:cubicBezTo>
                  <a:cubicBezTo>
                    <a:pt x="1349" y="2346"/>
                    <a:pt x="2194" y="4143"/>
                    <a:pt x="3170" y="5858"/>
                  </a:cubicBezTo>
                  <a:cubicBezTo>
                    <a:pt x="3147" y="6477"/>
                    <a:pt x="3123" y="7108"/>
                    <a:pt x="3111" y="7727"/>
                  </a:cubicBezTo>
                  <a:cubicBezTo>
                    <a:pt x="2992" y="7608"/>
                    <a:pt x="2873" y="7489"/>
                    <a:pt x="2778" y="7370"/>
                  </a:cubicBezTo>
                  <a:cubicBezTo>
                    <a:pt x="2182" y="6644"/>
                    <a:pt x="1587" y="5918"/>
                    <a:pt x="980" y="5215"/>
                  </a:cubicBezTo>
                  <a:cubicBezTo>
                    <a:pt x="911" y="5141"/>
                    <a:pt x="829" y="5110"/>
                    <a:pt x="747" y="5110"/>
                  </a:cubicBezTo>
                  <a:cubicBezTo>
                    <a:pt x="501" y="5110"/>
                    <a:pt x="259" y="5393"/>
                    <a:pt x="420" y="5644"/>
                  </a:cubicBezTo>
                  <a:cubicBezTo>
                    <a:pt x="920" y="6441"/>
                    <a:pt x="1456" y="7203"/>
                    <a:pt x="2027" y="7953"/>
                  </a:cubicBezTo>
                  <a:cubicBezTo>
                    <a:pt x="2325" y="8346"/>
                    <a:pt x="2647" y="8965"/>
                    <a:pt x="3063" y="9311"/>
                  </a:cubicBezTo>
                  <a:cubicBezTo>
                    <a:pt x="3051" y="9823"/>
                    <a:pt x="3039" y="10335"/>
                    <a:pt x="3039" y="10847"/>
                  </a:cubicBezTo>
                  <a:cubicBezTo>
                    <a:pt x="2516" y="9954"/>
                    <a:pt x="1551" y="9263"/>
                    <a:pt x="682" y="8858"/>
                  </a:cubicBezTo>
                  <a:cubicBezTo>
                    <a:pt x="637" y="8838"/>
                    <a:pt x="590" y="8829"/>
                    <a:pt x="544" y="8829"/>
                  </a:cubicBezTo>
                  <a:cubicBezTo>
                    <a:pt x="261" y="8829"/>
                    <a:pt x="1" y="9169"/>
                    <a:pt x="277" y="9394"/>
                  </a:cubicBezTo>
                  <a:cubicBezTo>
                    <a:pt x="765" y="9811"/>
                    <a:pt x="1218" y="10263"/>
                    <a:pt x="1635" y="10751"/>
                  </a:cubicBezTo>
                  <a:cubicBezTo>
                    <a:pt x="2051" y="11240"/>
                    <a:pt x="2325" y="11823"/>
                    <a:pt x="2801" y="12252"/>
                  </a:cubicBezTo>
                  <a:cubicBezTo>
                    <a:pt x="2861" y="12311"/>
                    <a:pt x="2932" y="12347"/>
                    <a:pt x="3016" y="12347"/>
                  </a:cubicBezTo>
                  <a:cubicBezTo>
                    <a:pt x="3004" y="13002"/>
                    <a:pt x="3004" y="13657"/>
                    <a:pt x="3004" y="14311"/>
                  </a:cubicBezTo>
                  <a:lnTo>
                    <a:pt x="3004" y="16574"/>
                  </a:lnTo>
                  <a:cubicBezTo>
                    <a:pt x="3016" y="18324"/>
                    <a:pt x="3051" y="20086"/>
                    <a:pt x="3099" y="21836"/>
                  </a:cubicBezTo>
                  <a:cubicBezTo>
                    <a:pt x="3123" y="22777"/>
                    <a:pt x="3147" y="23705"/>
                    <a:pt x="3206" y="24646"/>
                  </a:cubicBezTo>
                  <a:cubicBezTo>
                    <a:pt x="3242" y="25384"/>
                    <a:pt x="3159" y="26075"/>
                    <a:pt x="3635" y="26658"/>
                  </a:cubicBezTo>
                  <a:cubicBezTo>
                    <a:pt x="3696" y="26738"/>
                    <a:pt x="3782" y="26772"/>
                    <a:pt x="3870" y="26772"/>
                  </a:cubicBezTo>
                  <a:cubicBezTo>
                    <a:pt x="4005" y="26772"/>
                    <a:pt x="4146" y="26694"/>
                    <a:pt x="4218" y="26587"/>
                  </a:cubicBezTo>
                  <a:cubicBezTo>
                    <a:pt x="4647" y="25932"/>
                    <a:pt x="4432" y="25051"/>
                    <a:pt x="4409" y="24301"/>
                  </a:cubicBezTo>
                  <a:cubicBezTo>
                    <a:pt x="4373" y="23479"/>
                    <a:pt x="4325" y="22658"/>
                    <a:pt x="4290" y="21836"/>
                  </a:cubicBezTo>
                  <a:cubicBezTo>
                    <a:pt x="4278" y="21443"/>
                    <a:pt x="4254" y="21038"/>
                    <a:pt x="4242" y="20634"/>
                  </a:cubicBezTo>
                  <a:cubicBezTo>
                    <a:pt x="5171" y="19872"/>
                    <a:pt x="6040" y="19050"/>
                    <a:pt x="6861" y="18157"/>
                  </a:cubicBezTo>
                  <a:cubicBezTo>
                    <a:pt x="7397" y="17609"/>
                    <a:pt x="7909" y="17074"/>
                    <a:pt x="8445" y="16562"/>
                  </a:cubicBezTo>
                  <a:cubicBezTo>
                    <a:pt x="8838" y="16181"/>
                    <a:pt x="9243" y="15800"/>
                    <a:pt x="9647" y="15431"/>
                  </a:cubicBezTo>
                  <a:cubicBezTo>
                    <a:pt x="9959" y="15468"/>
                    <a:pt x="10276" y="15484"/>
                    <a:pt x="10597" y="15484"/>
                  </a:cubicBezTo>
                  <a:cubicBezTo>
                    <a:pt x="11587" y="15484"/>
                    <a:pt x="12602" y="15333"/>
                    <a:pt x="13529" y="15216"/>
                  </a:cubicBezTo>
                  <a:cubicBezTo>
                    <a:pt x="13827" y="15204"/>
                    <a:pt x="14077" y="15014"/>
                    <a:pt x="14160" y="14728"/>
                  </a:cubicBezTo>
                  <a:cubicBezTo>
                    <a:pt x="14279" y="14430"/>
                    <a:pt x="14184" y="14323"/>
                    <a:pt x="13993" y="14085"/>
                  </a:cubicBezTo>
                  <a:cubicBezTo>
                    <a:pt x="13889" y="13947"/>
                    <a:pt x="13710" y="13903"/>
                    <a:pt x="13537" y="13903"/>
                  </a:cubicBezTo>
                  <a:cubicBezTo>
                    <a:pt x="13472" y="13903"/>
                    <a:pt x="13409" y="13909"/>
                    <a:pt x="13350" y="13918"/>
                  </a:cubicBezTo>
                  <a:cubicBezTo>
                    <a:pt x="12624" y="14026"/>
                    <a:pt x="11862" y="14061"/>
                    <a:pt x="11124" y="14109"/>
                  </a:cubicBezTo>
                  <a:cubicBezTo>
                    <a:pt x="11755" y="13573"/>
                    <a:pt x="12469" y="13049"/>
                    <a:pt x="12910" y="12371"/>
                  </a:cubicBezTo>
                  <a:cubicBezTo>
                    <a:pt x="13122" y="12408"/>
                    <a:pt x="13335" y="12427"/>
                    <a:pt x="13547" y="12427"/>
                  </a:cubicBezTo>
                  <a:cubicBezTo>
                    <a:pt x="14073" y="12427"/>
                    <a:pt x="14593" y="12311"/>
                    <a:pt x="15077" y="12073"/>
                  </a:cubicBezTo>
                  <a:cubicBezTo>
                    <a:pt x="15551" y="11825"/>
                    <a:pt x="15303" y="11070"/>
                    <a:pt x="14820" y="11070"/>
                  </a:cubicBezTo>
                  <a:cubicBezTo>
                    <a:pt x="14769" y="11070"/>
                    <a:pt x="14715" y="11079"/>
                    <a:pt x="14660" y="11097"/>
                  </a:cubicBezTo>
                  <a:cubicBezTo>
                    <a:pt x="14199" y="11277"/>
                    <a:pt x="13706" y="11372"/>
                    <a:pt x="13212" y="11372"/>
                  </a:cubicBezTo>
                  <a:cubicBezTo>
                    <a:pt x="13182" y="11372"/>
                    <a:pt x="13153" y="11371"/>
                    <a:pt x="13124" y="11371"/>
                  </a:cubicBezTo>
                  <a:cubicBezTo>
                    <a:pt x="13386" y="10466"/>
                    <a:pt x="13350" y="9513"/>
                    <a:pt x="13041" y="8632"/>
                  </a:cubicBezTo>
                  <a:cubicBezTo>
                    <a:pt x="12980" y="8479"/>
                    <a:pt x="12837" y="8401"/>
                    <a:pt x="12700" y="8401"/>
                  </a:cubicBezTo>
                  <a:cubicBezTo>
                    <a:pt x="12539" y="8401"/>
                    <a:pt x="12386" y="8509"/>
                    <a:pt x="12386" y="8727"/>
                  </a:cubicBezTo>
                  <a:cubicBezTo>
                    <a:pt x="12410" y="9323"/>
                    <a:pt x="12374" y="9918"/>
                    <a:pt x="12279" y="10513"/>
                  </a:cubicBezTo>
                  <a:cubicBezTo>
                    <a:pt x="12172" y="10918"/>
                    <a:pt x="12029" y="11311"/>
                    <a:pt x="11862" y="11704"/>
                  </a:cubicBezTo>
                  <a:cubicBezTo>
                    <a:pt x="11160" y="12097"/>
                    <a:pt x="10552" y="12728"/>
                    <a:pt x="9957" y="13240"/>
                  </a:cubicBezTo>
                  <a:cubicBezTo>
                    <a:pt x="9659" y="13502"/>
                    <a:pt x="9374" y="13764"/>
                    <a:pt x="9076" y="14038"/>
                  </a:cubicBezTo>
                  <a:cubicBezTo>
                    <a:pt x="9219" y="13514"/>
                    <a:pt x="9302" y="12990"/>
                    <a:pt x="9374" y="12609"/>
                  </a:cubicBezTo>
                  <a:cubicBezTo>
                    <a:pt x="9683" y="11204"/>
                    <a:pt x="9814" y="9775"/>
                    <a:pt x="9778" y="8334"/>
                  </a:cubicBezTo>
                  <a:cubicBezTo>
                    <a:pt x="9767" y="8014"/>
                    <a:pt x="9531" y="7857"/>
                    <a:pt x="9291" y="7857"/>
                  </a:cubicBezTo>
                  <a:cubicBezTo>
                    <a:pt x="9048" y="7857"/>
                    <a:pt x="8802" y="8017"/>
                    <a:pt x="8778" y="8334"/>
                  </a:cubicBezTo>
                  <a:cubicBezTo>
                    <a:pt x="8683" y="9716"/>
                    <a:pt x="8481" y="11097"/>
                    <a:pt x="8171" y="12442"/>
                  </a:cubicBezTo>
                  <a:cubicBezTo>
                    <a:pt x="7957" y="13311"/>
                    <a:pt x="7230" y="14597"/>
                    <a:pt x="7528" y="15502"/>
                  </a:cubicBezTo>
                  <a:cubicBezTo>
                    <a:pt x="6969" y="16038"/>
                    <a:pt x="6397" y="16585"/>
                    <a:pt x="5837" y="17145"/>
                  </a:cubicBezTo>
                  <a:cubicBezTo>
                    <a:pt x="5254" y="17728"/>
                    <a:pt x="4706" y="18336"/>
                    <a:pt x="4206" y="18991"/>
                  </a:cubicBezTo>
                  <a:cubicBezTo>
                    <a:pt x="4171" y="18121"/>
                    <a:pt x="4147" y="17252"/>
                    <a:pt x="4123" y="16383"/>
                  </a:cubicBezTo>
                  <a:cubicBezTo>
                    <a:pt x="4111" y="15693"/>
                    <a:pt x="4099" y="14990"/>
                    <a:pt x="4087" y="14299"/>
                  </a:cubicBezTo>
                  <a:cubicBezTo>
                    <a:pt x="4063" y="12549"/>
                    <a:pt x="4040" y="10811"/>
                    <a:pt x="4051" y="9061"/>
                  </a:cubicBezTo>
                  <a:cubicBezTo>
                    <a:pt x="4825" y="8751"/>
                    <a:pt x="5552" y="8323"/>
                    <a:pt x="6195" y="7787"/>
                  </a:cubicBezTo>
                  <a:cubicBezTo>
                    <a:pt x="6695" y="7382"/>
                    <a:pt x="7707" y="6751"/>
                    <a:pt x="7528" y="6001"/>
                  </a:cubicBezTo>
                  <a:cubicBezTo>
                    <a:pt x="7492" y="5882"/>
                    <a:pt x="7385" y="5810"/>
                    <a:pt x="7266" y="5798"/>
                  </a:cubicBezTo>
                  <a:cubicBezTo>
                    <a:pt x="7253" y="5798"/>
                    <a:pt x="7239" y="5797"/>
                    <a:pt x="7226" y="5797"/>
                  </a:cubicBezTo>
                  <a:cubicBezTo>
                    <a:pt x="6603" y="5797"/>
                    <a:pt x="6138" y="6604"/>
                    <a:pt x="5718" y="6989"/>
                  </a:cubicBezTo>
                  <a:cubicBezTo>
                    <a:pt x="5183" y="7453"/>
                    <a:pt x="4623" y="7894"/>
                    <a:pt x="4051" y="8299"/>
                  </a:cubicBezTo>
                  <a:cubicBezTo>
                    <a:pt x="4051" y="7715"/>
                    <a:pt x="4051" y="7144"/>
                    <a:pt x="4063" y="6560"/>
                  </a:cubicBezTo>
                  <a:cubicBezTo>
                    <a:pt x="4242" y="6537"/>
                    <a:pt x="4409" y="6429"/>
                    <a:pt x="4504" y="6263"/>
                  </a:cubicBezTo>
                  <a:lnTo>
                    <a:pt x="6087" y="3346"/>
                  </a:lnTo>
                  <a:cubicBezTo>
                    <a:pt x="6504" y="2584"/>
                    <a:pt x="7219" y="1619"/>
                    <a:pt x="7135" y="726"/>
                  </a:cubicBezTo>
                  <a:cubicBezTo>
                    <a:pt x="7126" y="520"/>
                    <a:pt x="6962" y="381"/>
                    <a:pt x="6785" y="381"/>
                  </a:cubicBezTo>
                  <a:cubicBezTo>
                    <a:pt x="6727" y="381"/>
                    <a:pt x="6667" y="396"/>
                    <a:pt x="6611" y="429"/>
                  </a:cubicBezTo>
                  <a:cubicBezTo>
                    <a:pt x="5814" y="845"/>
                    <a:pt x="5397" y="1941"/>
                    <a:pt x="4992" y="2715"/>
                  </a:cubicBezTo>
                  <a:lnTo>
                    <a:pt x="3921" y="4691"/>
                  </a:lnTo>
                  <a:cubicBezTo>
                    <a:pt x="3028" y="3215"/>
                    <a:pt x="2194" y="1715"/>
                    <a:pt x="1396" y="191"/>
                  </a:cubicBezTo>
                  <a:cubicBezTo>
                    <a:pt x="1324" y="58"/>
                    <a:pt x="1197" y="1"/>
                    <a:pt x="1066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38"/>
            <p:cNvSpPr/>
            <p:nvPr/>
          </p:nvSpPr>
          <p:spPr>
            <a:xfrm>
              <a:off x="9679533" y="4024430"/>
              <a:ext cx="566278" cy="251944"/>
            </a:xfrm>
            <a:custGeom>
              <a:rect b="b" l="l" r="r" t="t"/>
              <a:pathLst>
                <a:path extrusionOk="0" h="7099" w="15956">
                  <a:moveTo>
                    <a:pt x="8356" y="1"/>
                  </a:moveTo>
                  <a:cubicBezTo>
                    <a:pt x="7383" y="1"/>
                    <a:pt x="6538" y="625"/>
                    <a:pt x="6037" y="1427"/>
                  </a:cubicBezTo>
                  <a:cubicBezTo>
                    <a:pt x="5942" y="1582"/>
                    <a:pt x="5859" y="1736"/>
                    <a:pt x="5799" y="1891"/>
                  </a:cubicBezTo>
                  <a:cubicBezTo>
                    <a:pt x="5573" y="2141"/>
                    <a:pt x="5382" y="2415"/>
                    <a:pt x="5240" y="2713"/>
                  </a:cubicBezTo>
                  <a:cubicBezTo>
                    <a:pt x="5228" y="2748"/>
                    <a:pt x="5204" y="2796"/>
                    <a:pt x="5192" y="2832"/>
                  </a:cubicBezTo>
                  <a:cubicBezTo>
                    <a:pt x="5061" y="2748"/>
                    <a:pt x="4930" y="2689"/>
                    <a:pt x="4787" y="2629"/>
                  </a:cubicBezTo>
                  <a:cubicBezTo>
                    <a:pt x="4548" y="2540"/>
                    <a:pt x="4302" y="2498"/>
                    <a:pt x="4061" y="2498"/>
                  </a:cubicBezTo>
                  <a:cubicBezTo>
                    <a:pt x="3208" y="2498"/>
                    <a:pt x="2402" y="3026"/>
                    <a:pt x="2096" y="3880"/>
                  </a:cubicBezTo>
                  <a:cubicBezTo>
                    <a:pt x="2061" y="3999"/>
                    <a:pt x="2025" y="4106"/>
                    <a:pt x="2001" y="4237"/>
                  </a:cubicBezTo>
                  <a:cubicBezTo>
                    <a:pt x="1864" y="4204"/>
                    <a:pt x="1726" y="4188"/>
                    <a:pt x="1588" y="4188"/>
                  </a:cubicBezTo>
                  <a:cubicBezTo>
                    <a:pt x="1330" y="4188"/>
                    <a:pt x="1075" y="4243"/>
                    <a:pt x="834" y="4344"/>
                  </a:cubicBezTo>
                  <a:cubicBezTo>
                    <a:pt x="560" y="4427"/>
                    <a:pt x="322" y="4606"/>
                    <a:pt x="167" y="4856"/>
                  </a:cubicBezTo>
                  <a:cubicBezTo>
                    <a:pt x="1" y="5189"/>
                    <a:pt x="13" y="5570"/>
                    <a:pt x="191" y="5904"/>
                  </a:cubicBezTo>
                  <a:cubicBezTo>
                    <a:pt x="406" y="6308"/>
                    <a:pt x="763" y="6630"/>
                    <a:pt x="1203" y="6797"/>
                  </a:cubicBezTo>
                  <a:cubicBezTo>
                    <a:pt x="1354" y="6849"/>
                    <a:pt x="1512" y="6876"/>
                    <a:pt x="1669" y="6876"/>
                  </a:cubicBezTo>
                  <a:cubicBezTo>
                    <a:pt x="1797" y="6876"/>
                    <a:pt x="1925" y="6858"/>
                    <a:pt x="2049" y="6820"/>
                  </a:cubicBezTo>
                  <a:cubicBezTo>
                    <a:pt x="4120" y="6928"/>
                    <a:pt x="6180" y="7011"/>
                    <a:pt x="8252" y="7058"/>
                  </a:cubicBezTo>
                  <a:cubicBezTo>
                    <a:pt x="9082" y="7085"/>
                    <a:pt x="9906" y="7099"/>
                    <a:pt x="10728" y="7099"/>
                  </a:cubicBezTo>
                  <a:cubicBezTo>
                    <a:pt x="11002" y="7099"/>
                    <a:pt x="11276" y="7097"/>
                    <a:pt x="11550" y="7094"/>
                  </a:cubicBezTo>
                  <a:cubicBezTo>
                    <a:pt x="11617" y="7093"/>
                    <a:pt x="11685" y="7093"/>
                    <a:pt x="11754" y="7093"/>
                  </a:cubicBezTo>
                  <a:cubicBezTo>
                    <a:pt x="11996" y="7093"/>
                    <a:pt x="12246" y="7097"/>
                    <a:pt x="12499" y="7097"/>
                  </a:cubicBezTo>
                  <a:cubicBezTo>
                    <a:pt x="13117" y="7097"/>
                    <a:pt x="13750" y="7071"/>
                    <a:pt x="14312" y="6892"/>
                  </a:cubicBezTo>
                  <a:cubicBezTo>
                    <a:pt x="14341" y="6894"/>
                    <a:pt x="14370" y="6895"/>
                    <a:pt x="14400" y="6895"/>
                  </a:cubicBezTo>
                  <a:cubicBezTo>
                    <a:pt x="14868" y="6895"/>
                    <a:pt x="15314" y="6627"/>
                    <a:pt x="15538" y="6201"/>
                  </a:cubicBezTo>
                  <a:cubicBezTo>
                    <a:pt x="15955" y="5415"/>
                    <a:pt x="15348" y="4665"/>
                    <a:pt x="14586" y="4463"/>
                  </a:cubicBezTo>
                  <a:cubicBezTo>
                    <a:pt x="14491" y="4439"/>
                    <a:pt x="14395" y="4415"/>
                    <a:pt x="14288" y="4403"/>
                  </a:cubicBezTo>
                  <a:cubicBezTo>
                    <a:pt x="14164" y="4384"/>
                    <a:pt x="14036" y="4375"/>
                    <a:pt x="13908" y="4375"/>
                  </a:cubicBezTo>
                  <a:cubicBezTo>
                    <a:pt x="13804" y="4375"/>
                    <a:pt x="13699" y="4381"/>
                    <a:pt x="13598" y="4392"/>
                  </a:cubicBezTo>
                  <a:cubicBezTo>
                    <a:pt x="13586" y="4344"/>
                    <a:pt x="13574" y="4284"/>
                    <a:pt x="13550" y="4237"/>
                  </a:cubicBezTo>
                  <a:cubicBezTo>
                    <a:pt x="13502" y="3677"/>
                    <a:pt x="13193" y="3177"/>
                    <a:pt x="12717" y="2879"/>
                  </a:cubicBezTo>
                  <a:cubicBezTo>
                    <a:pt x="12458" y="2728"/>
                    <a:pt x="12140" y="2657"/>
                    <a:pt x="11813" y="2657"/>
                  </a:cubicBezTo>
                  <a:cubicBezTo>
                    <a:pt x="11522" y="2657"/>
                    <a:pt x="11224" y="2713"/>
                    <a:pt x="10955" y="2820"/>
                  </a:cubicBezTo>
                  <a:cubicBezTo>
                    <a:pt x="10943" y="2772"/>
                    <a:pt x="10931" y="2725"/>
                    <a:pt x="10931" y="2665"/>
                  </a:cubicBezTo>
                  <a:cubicBezTo>
                    <a:pt x="10895" y="2117"/>
                    <a:pt x="10669" y="1594"/>
                    <a:pt x="10288" y="1201"/>
                  </a:cubicBezTo>
                  <a:cubicBezTo>
                    <a:pt x="9919" y="558"/>
                    <a:pt x="9347" y="93"/>
                    <a:pt x="8561" y="10"/>
                  </a:cubicBezTo>
                  <a:cubicBezTo>
                    <a:pt x="8492" y="4"/>
                    <a:pt x="8424" y="1"/>
                    <a:pt x="835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38"/>
            <p:cNvSpPr/>
            <p:nvPr/>
          </p:nvSpPr>
          <p:spPr>
            <a:xfrm>
              <a:off x="4909358" y="4207736"/>
              <a:ext cx="566243" cy="252085"/>
            </a:xfrm>
            <a:custGeom>
              <a:rect b="b" l="l" r="r" t="t"/>
              <a:pathLst>
                <a:path extrusionOk="0" h="7103" w="15955">
                  <a:moveTo>
                    <a:pt x="8349" y="1"/>
                  </a:moveTo>
                  <a:cubicBezTo>
                    <a:pt x="7383" y="1"/>
                    <a:pt x="6545" y="633"/>
                    <a:pt x="6037" y="1429"/>
                  </a:cubicBezTo>
                  <a:cubicBezTo>
                    <a:pt x="5953" y="1572"/>
                    <a:pt x="5870" y="1739"/>
                    <a:pt x="5798" y="1893"/>
                  </a:cubicBezTo>
                  <a:cubicBezTo>
                    <a:pt x="5572" y="2132"/>
                    <a:pt x="5382" y="2417"/>
                    <a:pt x="5251" y="2715"/>
                  </a:cubicBezTo>
                  <a:cubicBezTo>
                    <a:pt x="5227" y="2751"/>
                    <a:pt x="5215" y="2786"/>
                    <a:pt x="5191" y="2834"/>
                  </a:cubicBezTo>
                  <a:cubicBezTo>
                    <a:pt x="5072" y="2751"/>
                    <a:pt x="4929" y="2691"/>
                    <a:pt x="4798" y="2632"/>
                  </a:cubicBezTo>
                  <a:cubicBezTo>
                    <a:pt x="4557" y="2542"/>
                    <a:pt x="4310" y="2500"/>
                    <a:pt x="4067" y="2500"/>
                  </a:cubicBezTo>
                  <a:cubicBezTo>
                    <a:pt x="3212" y="2500"/>
                    <a:pt x="2414" y="3028"/>
                    <a:pt x="2108" y="3882"/>
                  </a:cubicBezTo>
                  <a:cubicBezTo>
                    <a:pt x="2060" y="3989"/>
                    <a:pt x="2036" y="4108"/>
                    <a:pt x="2012" y="4227"/>
                  </a:cubicBezTo>
                  <a:cubicBezTo>
                    <a:pt x="1877" y="4198"/>
                    <a:pt x="1739" y="4184"/>
                    <a:pt x="1602" y="4184"/>
                  </a:cubicBezTo>
                  <a:cubicBezTo>
                    <a:pt x="1340" y="4184"/>
                    <a:pt x="1080" y="4237"/>
                    <a:pt x="845" y="4346"/>
                  </a:cubicBezTo>
                  <a:cubicBezTo>
                    <a:pt x="560" y="4430"/>
                    <a:pt x="322" y="4608"/>
                    <a:pt x="179" y="4858"/>
                  </a:cubicBezTo>
                  <a:cubicBezTo>
                    <a:pt x="0" y="5192"/>
                    <a:pt x="12" y="5584"/>
                    <a:pt x="191" y="5906"/>
                  </a:cubicBezTo>
                  <a:cubicBezTo>
                    <a:pt x="405" y="6323"/>
                    <a:pt x="762" y="6644"/>
                    <a:pt x="1203" y="6799"/>
                  </a:cubicBezTo>
                  <a:cubicBezTo>
                    <a:pt x="1348" y="6856"/>
                    <a:pt x="1500" y="6882"/>
                    <a:pt x="1654" y="6882"/>
                  </a:cubicBezTo>
                  <a:cubicBezTo>
                    <a:pt x="1789" y="6882"/>
                    <a:pt x="1926" y="6862"/>
                    <a:pt x="2060" y="6823"/>
                  </a:cubicBezTo>
                  <a:cubicBezTo>
                    <a:pt x="4120" y="6942"/>
                    <a:pt x="6191" y="7025"/>
                    <a:pt x="8263" y="7073"/>
                  </a:cubicBezTo>
                  <a:cubicBezTo>
                    <a:pt x="9065" y="7090"/>
                    <a:pt x="9867" y="7101"/>
                    <a:pt x="10673" y="7101"/>
                  </a:cubicBezTo>
                  <a:cubicBezTo>
                    <a:pt x="10969" y="7101"/>
                    <a:pt x="11264" y="7100"/>
                    <a:pt x="11561" y="7097"/>
                  </a:cubicBezTo>
                  <a:cubicBezTo>
                    <a:pt x="11618" y="7096"/>
                    <a:pt x="11675" y="7095"/>
                    <a:pt x="11733" y="7095"/>
                  </a:cubicBezTo>
                  <a:cubicBezTo>
                    <a:pt x="12007" y="7095"/>
                    <a:pt x="12294" y="7103"/>
                    <a:pt x="12584" y="7103"/>
                  </a:cubicBezTo>
                  <a:cubicBezTo>
                    <a:pt x="13172" y="7103"/>
                    <a:pt x="13775" y="7073"/>
                    <a:pt x="14311" y="6894"/>
                  </a:cubicBezTo>
                  <a:cubicBezTo>
                    <a:pt x="14341" y="6896"/>
                    <a:pt x="14371" y="6897"/>
                    <a:pt x="14401" y="6897"/>
                  </a:cubicBezTo>
                  <a:cubicBezTo>
                    <a:pt x="14879" y="6897"/>
                    <a:pt x="15325" y="6629"/>
                    <a:pt x="15538" y="6192"/>
                  </a:cubicBezTo>
                  <a:cubicBezTo>
                    <a:pt x="15955" y="5406"/>
                    <a:pt x="15347" y="4656"/>
                    <a:pt x="14597" y="4453"/>
                  </a:cubicBezTo>
                  <a:cubicBezTo>
                    <a:pt x="14490" y="4430"/>
                    <a:pt x="14395" y="4406"/>
                    <a:pt x="14300" y="4394"/>
                  </a:cubicBezTo>
                  <a:cubicBezTo>
                    <a:pt x="14180" y="4376"/>
                    <a:pt x="14064" y="4367"/>
                    <a:pt x="13950" y="4367"/>
                  </a:cubicBezTo>
                  <a:cubicBezTo>
                    <a:pt x="13835" y="4367"/>
                    <a:pt x="13722" y="4376"/>
                    <a:pt x="13609" y="4394"/>
                  </a:cubicBezTo>
                  <a:cubicBezTo>
                    <a:pt x="13585" y="4346"/>
                    <a:pt x="13573" y="4287"/>
                    <a:pt x="13561" y="4239"/>
                  </a:cubicBezTo>
                  <a:cubicBezTo>
                    <a:pt x="13502" y="3679"/>
                    <a:pt x="13192" y="3179"/>
                    <a:pt x="12728" y="2882"/>
                  </a:cubicBezTo>
                  <a:cubicBezTo>
                    <a:pt x="12466" y="2726"/>
                    <a:pt x="12153" y="2655"/>
                    <a:pt x="11832" y="2655"/>
                  </a:cubicBezTo>
                  <a:cubicBezTo>
                    <a:pt x="11538" y="2655"/>
                    <a:pt x="11238" y="2714"/>
                    <a:pt x="10966" y="2822"/>
                  </a:cubicBezTo>
                  <a:cubicBezTo>
                    <a:pt x="10954" y="2775"/>
                    <a:pt x="10942" y="2715"/>
                    <a:pt x="10930" y="2667"/>
                  </a:cubicBezTo>
                  <a:cubicBezTo>
                    <a:pt x="10894" y="2120"/>
                    <a:pt x="10668" y="1596"/>
                    <a:pt x="10299" y="1191"/>
                  </a:cubicBezTo>
                  <a:cubicBezTo>
                    <a:pt x="9930" y="560"/>
                    <a:pt x="9358" y="96"/>
                    <a:pt x="8573" y="12"/>
                  </a:cubicBezTo>
                  <a:cubicBezTo>
                    <a:pt x="8497" y="5"/>
                    <a:pt x="8423" y="1"/>
                    <a:pt x="834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38"/>
            <p:cNvSpPr/>
            <p:nvPr/>
          </p:nvSpPr>
          <p:spPr>
            <a:xfrm>
              <a:off x="2056707" y="3993092"/>
              <a:ext cx="565817" cy="251802"/>
            </a:xfrm>
            <a:custGeom>
              <a:rect b="b" l="l" r="r" t="t"/>
              <a:pathLst>
                <a:path extrusionOk="0" h="7095" w="15943">
                  <a:moveTo>
                    <a:pt x="8337" y="1"/>
                  </a:moveTo>
                  <a:cubicBezTo>
                    <a:pt x="7371" y="1"/>
                    <a:pt x="6534" y="633"/>
                    <a:pt x="6037" y="1429"/>
                  </a:cubicBezTo>
                  <a:cubicBezTo>
                    <a:pt x="5941" y="1572"/>
                    <a:pt x="5858" y="1738"/>
                    <a:pt x="5786" y="1893"/>
                  </a:cubicBezTo>
                  <a:cubicBezTo>
                    <a:pt x="5560" y="2131"/>
                    <a:pt x="5370" y="2417"/>
                    <a:pt x="5239" y="2715"/>
                  </a:cubicBezTo>
                  <a:cubicBezTo>
                    <a:pt x="5215" y="2750"/>
                    <a:pt x="5203" y="2786"/>
                    <a:pt x="5179" y="2834"/>
                  </a:cubicBezTo>
                  <a:cubicBezTo>
                    <a:pt x="5060" y="2750"/>
                    <a:pt x="4917" y="2691"/>
                    <a:pt x="4786" y="2631"/>
                  </a:cubicBezTo>
                  <a:cubicBezTo>
                    <a:pt x="4545" y="2542"/>
                    <a:pt x="4298" y="2500"/>
                    <a:pt x="4055" y="2500"/>
                  </a:cubicBezTo>
                  <a:cubicBezTo>
                    <a:pt x="3200" y="2500"/>
                    <a:pt x="2402" y="3028"/>
                    <a:pt x="2096" y="3881"/>
                  </a:cubicBezTo>
                  <a:cubicBezTo>
                    <a:pt x="2048" y="3989"/>
                    <a:pt x="2024" y="4108"/>
                    <a:pt x="2000" y="4227"/>
                  </a:cubicBezTo>
                  <a:cubicBezTo>
                    <a:pt x="1865" y="4198"/>
                    <a:pt x="1728" y="4183"/>
                    <a:pt x="1592" y="4183"/>
                  </a:cubicBezTo>
                  <a:cubicBezTo>
                    <a:pt x="1333" y="4183"/>
                    <a:pt x="1076" y="4236"/>
                    <a:pt x="833" y="4346"/>
                  </a:cubicBezTo>
                  <a:cubicBezTo>
                    <a:pt x="548" y="4429"/>
                    <a:pt x="322" y="4608"/>
                    <a:pt x="167" y="4858"/>
                  </a:cubicBezTo>
                  <a:cubicBezTo>
                    <a:pt x="0" y="5179"/>
                    <a:pt x="0" y="5572"/>
                    <a:pt x="179" y="5894"/>
                  </a:cubicBezTo>
                  <a:cubicBezTo>
                    <a:pt x="393" y="6310"/>
                    <a:pt x="750" y="6632"/>
                    <a:pt x="1191" y="6787"/>
                  </a:cubicBezTo>
                  <a:cubicBezTo>
                    <a:pt x="1345" y="6847"/>
                    <a:pt x="1506" y="6877"/>
                    <a:pt x="1669" y="6877"/>
                  </a:cubicBezTo>
                  <a:cubicBezTo>
                    <a:pt x="1796" y="6877"/>
                    <a:pt x="1923" y="6859"/>
                    <a:pt x="2048" y="6822"/>
                  </a:cubicBezTo>
                  <a:cubicBezTo>
                    <a:pt x="4108" y="6929"/>
                    <a:pt x="6179" y="7013"/>
                    <a:pt x="8251" y="7060"/>
                  </a:cubicBezTo>
                  <a:cubicBezTo>
                    <a:pt x="9026" y="7077"/>
                    <a:pt x="9800" y="7094"/>
                    <a:pt x="10579" y="7094"/>
                  </a:cubicBezTo>
                  <a:cubicBezTo>
                    <a:pt x="10901" y="7094"/>
                    <a:pt x="11225" y="7091"/>
                    <a:pt x="11549" y="7084"/>
                  </a:cubicBezTo>
                  <a:cubicBezTo>
                    <a:pt x="11606" y="7083"/>
                    <a:pt x="11663" y="7083"/>
                    <a:pt x="11721" y="7083"/>
                  </a:cubicBezTo>
                  <a:cubicBezTo>
                    <a:pt x="11995" y="7083"/>
                    <a:pt x="12282" y="7090"/>
                    <a:pt x="12572" y="7090"/>
                  </a:cubicBezTo>
                  <a:cubicBezTo>
                    <a:pt x="13160" y="7090"/>
                    <a:pt x="13763" y="7061"/>
                    <a:pt x="14299" y="6882"/>
                  </a:cubicBezTo>
                  <a:cubicBezTo>
                    <a:pt x="14330" y="6884"/>
                    <a:pt x="14361" y="6885"/>
                    <a:pt x="14392" y="6885"/>
                  </a:cubicBezTo>
                  <a:cubicBezTo>
                    <a:pt x="14868" y="6885"/>
                    <a:pt x="15302" y="6628"/>
                    <a:pt x="15526" y="6203"/>
                  </a:cubicBezTo>
                  <a:cubicBezTo>
                    <a:pt x="15943" y="5417"/>
                    <a:pt x="15335" y="4655"/>
                    <a:pt x="14585" y="4465"/>
                  </a:cubicBezTo>
                  <a:cubicBezTo>
                    <a:pt x="14478" y="4429"/>
                    <a:pt x="14383" y="4417"/>
                    <a:pt x="14288" y="4405"/>
                  </a:cubicBezTo>
                  <a:cubicBezTo>
                    <a:pt x="14160" y="4380"/>
                    <a:pt x="14036" y="4368"/>
                    <a:pt x="13913" y="4368"/>
                  </a:cubicBezTo>
                  <a:cubicBezTo>
                    <a:pt x="13807" y="4368"/>
                    <a:pt x="13702" y="4377"/>
                    <a:pt x="13597" y="4393"/>
                  </a:cubicBezTo>
                  <a:cubicBezTo>
                    <a:pt x="13585" y="4334"/>
                    <a:pt x="13561" y="4286"/>
                    <a:pt x="13549" y="4227"/>
                  </a:cubicBezTo>
                  <a:cubicBezTo>
                    <a:pt x="13490" y="3679"/>
                    <a:pt x="13180" y="3179"/>
                    <a:pt x="12716" y="2881"/>
                  </a:cubicBezTo>
                  <a:cubicBezTo>
                    <a:pt x="12454" y="2726"/>
                    <a:pt x="12141" y="2655"/>
                    <a:pt x="11820" y="2655"/>
                  </a:cubicBezTo>
                  <a:cubicBezTo>
                    <a:pt x="11526" y="2655"/>
                    <a:pt x="11226" y="2714"/>
                    <a:pt x="10954" y="2822"/>
                  </a:cubicBezTo>
                  <a:cubicBezTo>
                    <a:pt x="10942" y="2774"/>
                    <a:pt x="10930" y="2715"/>
                    <a:pt x="10918" y="2667"/>
                  </a:cubicBezTo>
                  <a:cubicBezTo>
                    <a:pt x="10882" y="2119"/>
                    <a:pt x="10656" y="1595"/>
                    <a:pt x="10287" y="1191"/>
                  </a:cubicBezTo>
                  <a:cubicBezTo>
                    <a:pt x="9918" y="560"/>
                    <a:pt x="9346" y="95"/>
                    <a:pt x="8561" y="12"/>
                  </a:cubicBezTo>
                  <a:cubicBezTo>
                    <a:pt x="8485" y="4"/>
                    <a:pt x="8411" y="1"/>
                    <a:pt x="833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38"/>
            <p:cNvSpPr/>
            <p:nvPr/>
          </p:nvSpPr>
          <p:spPr>
            <a:xfrm>
              <a:off x="6315613" y="3928429"/>
              <a:ext cx="565817" cy="251660"/>
            </a:xfrm>
            <a:custGeom>
              <a:rect b="b" l="l" r="r" t="t"/>
              <a:pathLst>
                <a:path extrusionOk="0" h="7091" w="15943">
                  <a:moveTo>
                    <a:pt x="8333" y="1"/>
                  </a:moveTo>
                  <a:cubicBezTo>
                    <a:pt x="7369" y="1"/>
                    <a:pt x="6533" y="623"/>
                    <a:pt x="6025" y="1429"/>
                  </a:cubicBezTo>
                  <a:cubicBezTo>
                    <a:pt x="5941" y="1572"/>
                    <a:pt x="5858" y="1727"/>
                    <a:pt x="5787" y="1893"/>
                  </a:cubicBezTo>
                  <a:cubicBezTo>
                    <a:pt x="5560" y="2132"/>
                    <a:pt x="5370" y="2405"/>
                    <a:pt x="5239" y="2703"/>
                  </a:cubicBezTo>
                  <a:cubicBezTo>
                    <a:pt x="5215" y="2751"/>
                    <a:pt x="5203" y="2786"/>
                    <a:pt x="5179" y="2822"/>
                  </a:cubicBezTo>
                  <a:cubicBezTo>
                    <a:pt x="5060" y="2751"/>
                    <a:pt x="4917" y="2679"/>
                    <a:pt x="4786" y="2632"/>
                  </a:cubicBezTo>
                  <a:cubicBezTo>
                    <a:pt x="4544" y="2542"/>
                    <a:pt x="4297" y="2500"/>
                    <a:pt x="4054" y="2500"/>
                  </a:cubicBezTo>
                  <a:cubicBezTo>
                    <a:pt x="3199" y="2500"/>
                    <a:pt x="2402" y="3026"/>
                    <a:pt x="2096" y="3870"/>
                  </a:cubicBezTo>
                  <a:cubicBezTo>
                    <a:pt x="2048" y="3989"/>
                    <a:pt x="2024" y="4108"/>
                    <a:pt x="2000" y="4227"/>
                  </a:cubicBezTo>
                  <a:cubicBezTo>
                    <a:pt x="1863" y="4198"/>
                    <a:pt x="1724" y="4183"/>
                    <a:pt x="1585" y="4183"/>
                  </a:cubicBezTo>
                  <a:cubicBezTo>
                    <a:pt x="1328" y="4183"/>
                    <a:pt x="1073" y="4234"/>
                    <a:pt x="834" y="4334"/>
                  </a:cubicBezTo>
                  <a:cubicBezTo>
                    <a:pt x="548" y="4418"/>
                    <a:pt x="322" y="4608"/>
                    <a:pt x="167" y="4846"/>
                  </a:cubicBezTo>
                  <a:cubicBezTo>
                    <a:pt x="0" y="5180"/>
                    <a:pt x="0" y="5573"/>
                    <a:pt x="179" y="5894"/>
                  </a:cubicBezTo>
                  <a:cubicBezTo>
                    <a:pt x="393" y="6311"/>
                    <a:pt x="750" y="6620"/>
                    <a:pt x="1191" y="6787"/>
                  </a:cubicBezTo>
                  <a:cubicBezTo>
                    <a:pt x="1336" y="6844"/>
                    <a:pt x="1489" y="6871"/>
                    <a:pt x="1642" y="6871"/>
                  </a:cubicBezTo>
                  <a:cubicBezTo>
                    <a:pt x="1778" y="6871"/>
                    <a:pt x="1914" y="6850"/>
                    <a:pt x="2048" y="6811"/>
                  </a:cubicBezTo>
                  <a:cubicBezTo>
                    <a:pt x="4108" y="6930"/>
                    <a:pt x="6179" y="7001"/>
                    <a:pt x="8251" y="7061"/>
                  </a:cubicBezTo>
                  <a:cubicBezTo>
                    <a:pt x="9053" y="7078"/>
                    <a:pt x="9855" y="7089"/>
                    <a:pt x="10661" y="7089"/>
                  </a:cubicBezTo>
                  <a:cubicBezTo>
                    <a:pt x="10957" y="7089"/>
                    <a:pt x="11253" y="7088"/>
                    <a:pt x="11549" y="7085"/>
                  </a:cubicBezTo>
                  <a:cubicBezTo>
                    <a:pt x="11606" y="7084"/>
                    <a:pt x="11663" y="7084"/>
                    <a:pt x="11721" y="7084"/>
                  </a:cubicBezTo>
                  <a:cubicBezTo>
                    <a:pt x="11995" y="7084"/>
                    <a:pt x="12282" y="7091"/>
                    <a:pt x="12572" y="7091"/>
                  </a:cubicBezTo>
                  <a:cubicBezTo>
                    <a:pt x="13160" y="7091"/>
                    <a:pt x="13763" y="7061"/>
                    <a:pt x="14300" y="6882"/>
                  </a:cubicBezTo>
                  <a:cubicBezTo>
                    <a:pt x="14329" y="6884"/>
                    <a:pt x="14359" y="6885"/>
                    <a:pt x="14389" y="6885"/>
                  </a:cubicBezTo>
                  <a:cubicBezTo>
                    <a:pt x="14866" y="6885"/>
                    <a:pt x="15302" y="6618"/>
                    <a:pt x="15526" y="6192"/>
                  </a:cubicBezTo>
                  <a:cubicBezTo>
                    <a:pt x="15943" y="5406"/>
                    <a:pt x="15335" y="4656"/>
                    <a:pt x="14585" y="4453"/>
                  </a:cubicBezTo>
                  <a:cubicBezTo>
                    <a:pt x="14478" y="4430"/>
                    <a:pt x="14383" y="4406"/>
                    <a:pt x="14288" y="4394"/>
                  </a:cubicBezTo>
                  <a:cubicBezTo>
                    <a:pt x="14169" y="4376"/>
                    <a:pt x="14052" y="4367"/>
                    <a:pt x="13938" y="4367"/>
                  </a:cubicBezTo>
                  <a:cubicBezTo>
                    <a:pt x="13823" y="4367"/>
                    <a:pt x="13710" y="4376"/>
                    <a:pt x="13597" y="4394"/>
                  </a:cubicBezTo>
                  <a:cubicBezTo>
                    <a:pt x="13573" y="4334"/>
                    <a:pt x="13561" y="4275"/>
                    <a:pt x="13549" y="4227"/>
                  </a:cubicBezTo>
                  <a:cubicBezTo>
                    <a:pt x="13490" y="3668"/>
                    <a:pt x="13180" y="3167"/>
                    <a:pt x="12716" y="2870"/>
                  </a:cubicBezTo>
                  <a:cubicBezTo>
                    <a:pt x="12454" y="2720"/>
                    <a:pt x="12140" y="2652"/>
                    <a:pt x="11816" y="2652"/>
                  </a:cubicBezTo>
                  <a:cubicBezTo>
                    <a:pt x="11522" y="2652"/>
                    <a:pt x="11220" y="2708"/>
                    <a:pt x="10942" y="2810"/>
                  </a:cubicBezTo>
                  <a:cubicBezTo>
                    <a:pt x="10942" y="2763"/>
                    <a:pt x="10930" y="2715"/>
                    <a:pt x="10918" y="2667"/>
                  </a:cubicBezTo>
                  <a:cubicBezTo>
                    <a:pt x="10882" y="2120"/>
                    <a:pt x="10656" y="1596"/>
                    <a:pt x="10287" y="1191"/>
                  </a:cubicBezTo>
                  <a:cubicBezTo>
                    <a:pt x="9918" y="560"/>
                    <a:pt x="9347" y="84"/>
                    <a:pt x="8561" y="12"/>
                  </a:cubicBezTo>
                  <a:cubicBezTo>
                    <a:pt x="8484" y="5"/>
                    <a:pt x="8408" y="1"/>
                    <a:pt x="833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38"/>
            <p:cNvSpPr/>
            <p:nvPr/>
          </p:nvSpPr>
          <p:spPr>
            <a:xfrm>
              <a:off x="9125995" y="4311367"/>
              <a:ext cx="699792" cy="698337"/>
            </a:xfrm>
            <a:custGeom>
              <a:rect b="b" l="l" r="r" t="t"/>
              <a:pathLst>
                <a:path extrusionOk="0" h="19677" w="19718">
                  <a:moveTo>
                    <a:pt x="11625" y="1"/>
                  </a:moveTo>
                  <a:cubicBezTo>
                    <a:pt x="11273" y="1"/>
                    <a:pt x="10897" y="74"/>
                    <a:pt x="10502" y="236"/>
                  </a:cubicBezTo>
                  <a:cubicBezTo>
                    <a:pt x="9919" y="486"/>
                    <a:pt x="9418" y="890"/>
                    <a:pt x="9049" y="1402"/>
                  </a:cubicBezTo>
                  <a:cubicBezTo>
                    <a:pt x="8835" y="1140"/>
                    <a:pt x="8585" y="926"/>
                    <a:pt x="8287" y="771"/>
                  </a:cubicBezTo>
                  <a:cubicBezTo>
                    <a:pt x="7942" y="581"/>
                    <a:pt x="7561" y="474"/>
                    <a:pt x="7168" y="474"/>
                  </a:cubicBezTo>
                  <a:cubicBezTo>
                    <a:pt x="6850" y="320"/>
                    <a:pt x="6497" y="242"/>
                    <a:pt x="6149" y="242"/>
                  </a:cubicBezTo>
                  <a:cubicBezTo>
                    <a:pt x="5415" y="242"/>
                    <a:pt x="4701" y="589"/>
                    <a:pt x="4370" y="1307"/>
                  </a:cubicBezTo>
                  <a:cubicBezTo>
                    <a:pt x="4346" y="1355"/>
                    <a:pt x="4323" y="1402"/>
                    <a:pt x="4311" y="1462"/>
                  </a:cubicBezTo>
                  <a:cubicBezTo>
                    <a:pt x="3561" y="2164"/>
                    <a:pt x="3156" y="3164"/>
                    <a:pt x="3215" y="4188"/>
                  </a:cubicBezTo>
                  <a:cubicBezTo>
                    <a:pt x="3156" y="4629"/>
                    <a:pt x="3191" y="5081"/>
                    <a:pt x="3287" y="5510"/>
                  </a:cubicBezTo>
                  <a:cubicBezTo>
                    <a:pt x="2299" y="5927"/>
                    <a:pt x="1477" y="6677"/>
                    <a:pt x="977" y="7629"/>
                  </a:cubicBezTo>
                  <a:cubicBezTo>
                    <a:pt x="703" y="8010"/>
                    <a:pt x="477" y="8415"/>
                    <a:pt x="334" y="8856"/>
                  </a:cubicBezTo>
                  <a:cubicBezTo>
                    <a:pt x="1" y="9761"/>
                    <a:pt x="13" y="10737"/>
                    <a:pt x="346" y="11642"/>
                  </a:cubicBezTo>
                  <a:cubicBezTo>
                    <a:pt x="334" y="12023"/>
                    <a:pt x="370" y="12404"/>
                    <a:pt x="477" y="12773"/>
                  </a:cubicBezTo>
                  <a:cubicBezTo>
                    <a:pt x="739" y="13832"/>
                    <a:pt x="1525" y="14678"/>
                    <a:pt x="2560" y="15023"/>
                  </a:cubicBezTo>
                  <a:cubicBezTo>
                    <a:pt x="2739" y="15118"/>
                    <a:pt x="2930" y="15202"/>
                    <a:pt x="3120" y="15261"/>
                  </a:cubicBezTo>
                  <a:cubicBezTo>
                    <a:pt x="2632" y="16118"/>
                    <a:pt x="2596" y="17166"/>
                    <a:pt x="3001" y="18059"/>
                  </a:cubicBezTo>
                  <a:cubicBezTo>
                    <a:pt x="3470" y="19077"/>
                    <a:pt x="4510" y="19676"/>
                    <a:pt x="5553" y="19676"/>
                  </a:cubicBezTo>
                  <a:cubicBezTo>
                    <a:pt x="6205" y="19676"/>
                    <a:pt x="6857" y="19442"/>
                    <a:pt x="7371" y="18928"/>
                  </a:cubicBezTo>
                  <a:cubicBezTo>
                    <a:pt x="7418" y="18881"/>
                    <a:pt x="7466" y="18833"/>
                    <a:pt x="7502" y="18785"/>
                  </a:cubicBezTo>
                  <a:cubicBezTo>
                    <a:pt x="7787" y="18595"/>
                    <a:pt x="8025" y="18357"/>
                    <a:pt x="8216" y="18083"/>
                  </a:cubicBezTo>
                  <a:lnTo>
                    <a:pt x="8240" y="17750"/>
                  </a:lnTo>
                  <a:lnTo>
                    <a:pt x="8240" y="17750"/>
                  </a:lnTo>
                  <a:cubicBezTo>
                    <a:pt x="7885" y="17930"/>
                    <a:pt x="7513" y="18014"/>
                    <a:pt x="7135" y="18014"/>
                  </a:cubicBezTo>
                  <a:cubicBezTo>
                    <a:pt x="6713" y="18014"/>
                    <a:pt x="6285" y="17909"/>
                    <a:pt x="5870" y="17714"/>
                  </a:cubicBezTo>
                  <a:cubicBezTo>
                    <a:pt x="5120" y="17369"/>
                    <a:pt x="4239" y="16619"/>
                    <a:pt x="4334" y="15690"/>
                  </a:cubicBezTo>
                  <a:cubicBezTo>
                    <a:pt x="4334" y="15569"/>
                    <a:pt x="4438" y="15486"/>
                    <a:pt x="4546" y="15486"/>
                  </a:cubicBezTo>
                  <a:cubicBezTo>
                    <a:pt x="4597" y="15486"/>
                    <a:pt x="4649" y="15505"/>
                    <a:pt x="4692" y="15547"/>
                  </a:cubicBezTo>
                  <a:cubicBezTo>
                    <a:pt x="5180" y="16011"/>
                    <a:pt x="5501" y="16583"/>
                    <a:pt x="6120" y="16916"/>
                  </a:cubicBezTo>
                  <a:cubicBezTo>
                    <a:pt x="6608" y="17151"/>
                    <a:pt x="7146" y="17278"/>
                    <a:pt x="7689" y="17278"/>
                  </a:cubicBezTo>
                  <a:cubicBezTo>
                    <a:pt x="7889" y="17278"/>
                    <a:pt x="8089" y="17261"/>
                    <a:pt x="8287" y="17226"/>
                  </a:cubicBezTo>
                  <a:cubicBezTo>
                    <a:pt x="8299" y="17119"/>
                    <a:pt x="8299" y="17023"/>
                    <a:pt x="8311" y="16928"/>
                  </a:cubicBezTo>
                  <a:cubicBezTo>
                    <a:pt x="8323" y="16749"/>
                    <a:pt x="8335" y="16571"/>
                    <a:pt x="8347" y="16404"/>
                  </a:cubicBezTo>
                  <a:cubicBezTo>
                    <a:pt x="8323" y="16404"/>
                    <a:pt x="8299" y="16392"/>
                    <a:pt x="8275" y="16392"/>
                  </a:cubicBezTo>
                  <a:cubicBezTo>
                    <a:pt x="7097" y="15987"/>
                    <a:pt x="6109" y="15154"/>
                    <a:pt x="5513" y="14047"/>
                  </a:cubicBezTo>
                  <a:cubicBezTo>
                    <a:pt x="5192" y="13499"/>
                    <a:pt x="4942" y="12928"/>
                    <a:pt x="4751" y="12320"/>
                  </a:cubicBezTo>
                  <a:cubicBezTo>
                    <a:pt x="4120" y="12285"/>
                    <a:pt x="3453" y="12070"/>
                    <a:pt x="3001" y="11630"/>
                  </a:cubicBezTo>
                  <a:cubicBezTo>
                    <a:pt x="2620" y="11273"/>
                    <a:pt x="2025" y="10308"/>
                    <a:pt x="2299" y="9761"/>
                  </a:cubicBezTo>
                  <a:cubicBezTo>
                    <a:pt x="2350" y="9632"/>
                    <a:pt x="2475" y="9559"/>
                    <a:pt x="2603" y="9559"/>
                  </a:cubicBezTo>
                  <a:cubicBezTo>
                    <a:pt x="2653" y="9559"/>
                    <a:pt x="2704" y="9570"/>
                    <a:pt x="2751" y="9594"/>
                  </a:cubicBezTo>
                  <a:cubicBezTo>
                    <a:pt x="3049" y="9737"/>
                    <a:pt x="3025" y="10189"/>
                    <a:pt x="3144" y="10451"/>
                  </a:cubicBezTo>
                  <a:cubicBezTo>
                    <a:pt x="3430" y="11082"/>
                    <a:pt x="3977" y="11666"/>
                    <a:pt x="4632" y="11880"/>
                  </a:cubicBezTo>
                  <a:cubicBezTo>
                    <a:pt x="4454" y="11237"/>
                    <a:pt x="4394" y="10558"/>
                    <a:pt x="4465" y="9903"/>
                  </a:cubicBezTo>
                  <a:cubicBezTo>
                    <a:pt x="4479" y="9798"/>
                    <a:pt x="4569" y="9747"/>
                    <a:pt x="4662" y="9747"/>
                  </a:cubicBezTo>
                  <a:cubicBezTo>
                    <a:pt x="4738" y="9747"/>
                    <a:pt x="4816" y="9780"/>
                    <a:pt x="4858" y="9844"/>
                  </a:cubicBezTo>
                  <a:cubicBezTo>
                    <a:pt x="5489" y="10915"/>
                    <a:pt x="5585" y="12297"/>
                    <a:pt x="6144" y="13416"/>
                  </a:cubicBezTo>
                  <a:cubicBezTo>
                    <a:pt x="6180" y="13487"/>
                    <a:pt x="6228" y="13559"/>
                    <a:pt x="6263" y="13630"/>
                  </a:cubicBezTo>
                  <a:cubicBezTo>
                    <a:pt x="6144" y="12356"/>
                    <a:pt x="6228" y="11058"/>
                    <a:pt x="6525" y="9808"/>
                  </a:cubicBezTo>
                  <a:cubicBezTo>
                    <a:pt x="6557" y="9654"/>
                    <a:pt x="6693" y="9583"/>
                    <a:pt x="6830" y="9583"/>
                  </a:cubicBezTo>
                  <a:cubicBezTo>
                    <a:pt x="7002" y="9583"/>
                    <a:pt x="7176" y="9693"/>
                    <a:pt x="7156" y="9892"/>
                  </a:cubicBezTo>
                  <a:cubicBezTo>
                    <a:pt x="6954" y="11535"/>
                    <a:pt x="7168" y="13082"/>
                    <a:pt x="7430" y="14702"/>
                  </a:cubicBezTo>
                  <a:cubicBezTo>
                    <a:pt x="7454" y="14821"/>
                    <a:pt x="7430" y="14940"/>
                    <a:pt x="7371" y="15047"/>
                  </a:cubicBezTo>
                  <a:cubicBezTo>
                    <a:pt x="7680" y="15333"/>
                    <a:pt x="8025" y="15571"/>
                    <a:pt x="8406" y="15749"/>
                  </a:cubicBezTo>
                  <a:cubicBezTo>
                    <a:pt x="8573" y="13701"/>
                    <a:pt x="8692" y="11642"/>
                    <a:pt x="8871" y="9594"/>
                  </a:cubicBezTo>
                  <a:cubicBezTo>
                    <a:pt x="8799" y="9534"/>
                    <a:pt x="8752" y="9463"/>
                    <a:pt x="8728" y="9368"/>
                  </a:cubicBezTo>
                  <a:cubicBezTo>
                    <a:pt x="8668" y="9189"/>
                    <a:pt x="8752" y="8975"/>
                    <a:pt x="8930" y="8891"/>
                  </a:cubicBezTo>
                  <a:cubicBezTo>
                    <a:pt x="8978" y="8379"/>
                    <a:pt x="9026" y="7879"/>
                    <a:pt x="9073" y="7367"/>
                  </a:cubicBezTo>
                  <a:cubicBezTo>
                    <a:pt x="8109" y="7260"/>
                    <a:pt x="7359" y="6808"/>
                    <a:pt x="6740" y="6034"/>
                  </a:cubicBezTo>
                  <a:cubicBezTo>
                    <a:pt x="6716" y="6058"/>
                    <a:pt x="6668" y="6070"/>
                    <a:pt x="6632" y="6070"/>
                  </a:cubicBezTo>
                  <a:cubicBezTo>
                    <a:pt x="5537" y="6010"/>
                    <a:pt x="4596" y="5248"/>
                    <a:pt x="4299" y="4200"/>
                  </a:cubicBezTo>
                  <a:cubicBezTo>
                    <a:pt x="4227" y="3929"/>
                    <a:pt x="4438" y="3756"/>
                    <a:pt x="4650" y="3756"/>
                  </a:cubicBezTo>
                  <a:cubicBezTo>
                    <a:pt x="4791" y="3756"/>
                    <a:pt x="4932" y="3833"/>
                    <a:pt x="4989" y="4010"/>
                  </a:cubicBezTo>
                  <a:cubicBezTo>
                    <a:pt x="5227" y="4748"/>
                    <a:pt x="5775" y="5343"/>
                    <a:pt x="6478" y="5665"/>
                  </a:cubicBezTo>
                  <a:cubicBezTo>
                    <a:pt x="5966" y="4855"/>
                    <a:pt x="5561" y="3676"/>
                    <a:pt x="5930" y="2795"/>
                  </a:cubicBezTo>
                  <a:cubicBezTo>
                    <a:pt x="5983" y="2643"/>
                    <a:pt x="6114" y="2572"/>
                    <a:pt x="6246" y="2572"/>
                  </a:cubicBezTo>
                  <a:cubicBezTo>
                    <a:pt x="6412" y="2572"/>
                    <a:pt x="6578" y="2685"/>
                    <a:pt x="6585" y="2891"/>
                  </a:cubicBezTo>
                  <a:cubicBezTo>
                    <a:pt x="6668" y="3807"/>
                    <a:pt x="6644" y="4546"/>
                    <a:pt x="7204" y="5367"/>
                  </a:cubicBezTo>
                  <a:cubicBezTo>
                    <a:pt x="7692" y="6034"/>
                    <a:pt x="8359" y="6546"/>
                    <a:pt x="9133" y="6855"/>
                  </a:cubicBezTo>
                  <a:cubicBezTo>
                    <a:pt x="9145" y="6701"/>
                    <a:pt x="9168" y="6546"/>
                    <a:pt x="9180" y="6403"/>
                  </a:cubicBezTo>
                  <a:cubicBezTo>
                    <a:pt x="9109" y="5986"/>
                    <a:pt x="9168" y="5498"/>
                    <a:pt x="9192" y="5081"/>
                  </a:cubicBezTo>
                  <a:cubicBezTo>
                    <a:pt x="9192" y="5058"/>
                    <a:pt x="9192" y="5022"/>
                    <a:pt x="9192" y="4998"/>
                  </a:cubicBezTo>
                  <a:lnTo>
                    <a:pt x="9192" y="4784"/>
                  </a:lnTo>
                  <a:cubicBezTo>
                    <a:pt x="9180" y="3938"/>
                    <a:pt x="9133" y="3081"/>
                    <a:pt x="9061" y="2236"/>
                  </a:cubicBezTo>
                  <a:cubicBezTo>
                    <a:pt x="9048" y="2029"/>
                    <a:pt x="9229" y="1912"/>
                    <a:pt x="9404" y="1912"/>
                  </a:cubicBezTo>
                  <a:cubicBezTo>
                    <a:pt x="9540" y="1912"/>
                    <a:pt x="9673" y="1984"/>
                    <a:pt x="9704" y="2141"/>
                  </a:cubicBezTo>
                  <a:cubicBezTo>
                    <a:pt x="9859" y="2903"/>
                    <a:pt x="9954" y="3676"/>
                    <a:pt x="9990" y="4450"/>
                  </a:cubicBezTo>
                  <a:cubicBezTo>
                    <a:pt x="10585" y="4069"/>
                    <a:pt x="10978" y="3450"/>
                    <a:pt x="11062" y="2760"/>
                  </a:cubicBezTo>
                  <a:cubicBezTo>
                    <a:pt x="11080" y="2574"/>
                    <a:pt x="11225" y="2478"/>
                    <a:pt x="11364" y="2478"/>
                  </a:cubicBezTo>
                  <a:cubicBezTo>
                    <a:pt x="11501" y="2478"/>
                    <a:pt x="11633" y="2571"/>
                    <a:pt x="11633" y="2760"/>
                  </a:cubicBezTo>
                  <a:cubicBezTo>
                    <a:pt x="11645" y="3831"/>
                    <a:pt x="11026" y="4808"/>
                    <a:pt x="10061" y="5260"/>
                  </a:cubicBezTo>
                  <a:lnTo>
                    <a:pt x="10061" y="5462"/>
                  </a:lnTo>
                  <a:cubicBezTo>
                    <a:pt x="10073" y="5665"/>
                    <a:pt x="10073" y="5879"/>
                    <a:pt x="10061" y="6082"/>
                  </a:cubicBezTo>
                  <a:cubicBezTo>
                    <a:pt x="10049" y="6951"/>
                    <a:pt x="10038" y="7808"/>
                    <a:pt x="10002" y="8665"/>
                  </a:cubicBezTo>
                  <a:cubicBezTo>
                    <a:pt x="10109" y="8665"/>
                    <a:pt x="10216" y="8641"/>
                    <a:pt x="10311" y="8606"/>
                  </a:cubicBezTo>
                  <a:cubicBezTo>
                    <a:pt x="11276" y="8237"/>
                    <a:pt x="11978" y="7379"/>
                    <a:pt x="12157" y="6367"/>
                  </a:cubicBezTo>
                  <a:cubicBezTo>
                    <a:pt x="12183" y="6209"/>
                    <a:pt x="12312" y="6137"/>
                    <a:pt x="12448" y="6137"/>
                  </a:cubicBezTo>
                  <a:cubicBezTo>
                    <a:pt x="12618" y="6137"/>
                    <a:pt x="12800" y="6251"/>
                    <a:pt x="12800" y="6451"/>
                  </a:cubicBezTo>
                  <a:cubicBezTo>
                    <a:pt x="12752" y="8070"/>
                    <a:pt x="11562" y="9427"/>
                    <a:pt x="9966" y="9677"/>
                  </a:cubicBezTo>
                  <a:cubicBezTo>
                    <a:pt x="9930" y="10499"/>
                    <a:pt x="9895" y="11320"/>
                    <a:pt x="9859" y="12130"/>
                  </a:cubicBezTo>
                  <a:cubicBezTo>
                    <a:pt x="10056" y="12154"/>
                    <a:pt x="10254" y="12167"/>
                    <a:pt x="10452" y="12167"/>
                  </a:cubicBezTo>
                  <a:cubicBezTo>
                    <a:pt x="10923" y="12167"/>
                    <a:pt x="11394" y="12097"/>
                    <a:pt x="11847" y="11963"/>
                  </a:cubicBezTo>
                  <a:cubicBezTo>
                    <a:pt x="12157" y="11546"/>
                    <a:pt x="12431" y="11118"/>
                    <a:pt x="12681" y="10665"/>
                  </a:cubicBezTo>
                  <a:cubicBezTo>
                    <a:pt x="13026" y="9975"/>
                    <a:pt x="13169" y="9249"/>
                    <a:pt x="13407" y="8522"/>
                  </a:cubicBezTo>
                  <a:cubicBezTo>
                    <a:pt x="13444" y="8392"/>
                    <a:pt x="13562" y="8313"/>
                    <a:pt x="13685" y="8313"/>
                  </a:cubicBezTo>
                  <a:cubicBezTo>
                    <a:pt x="13719" y="8313"/>
                    <a:pt x="13754" y="8319"/>
                    <a:pt x="13788" y="8332"/>
                  </a:cubicBezTo>
                  <a:cubicBezTo>
                    <a:pt x="13807" y="8290"/>
                    <a:pt x="13820" y="8275"/>
                    <a:pt x="13826" y="8275"/>
                  </a:cubicBezTo>
                  <a:cubicBezTo>
                    <a:pt x="13836" y="8275"/>
                    <a:pt x="13829" y="8310"/>
                    <a:pt x="13800" y="8332"/>
                  </a:cubicBezTo>
                  <a:cubicBezTo>
                    <a:pt x="13895" y="8379"/>
                    <a:pt x="13967" y="8475"/>
                    <a:pt x="13967" y="8594"/>
                  </a:cubicBezTo>
                  <a:cubicBezTo>
                    <a:pt x="13967" y="9415"/>
                    <a:pt x="13812" y="10225"/>
                    <a:pt x="13490" y="10987"/>
                  </a:cubicBezTo>
                  <a:lnTo>
                    <a:pt x="13502" y="10975"/>
                  </a:lnTo>
                  <a:cubicBezTo>
                    <a:pt x="14633" y="9927"/>
                    <a:pt x="15324" y="8475"/>
                    <a:pt x="16026" y="7117"/>
                  </a:cubicBezTo>
                  <a:cubicBezTo>
                    <a:pt x="16074" y="7027"/>
                    <a:pt x="16159" y="6988"/>
                    <a:pt x="16248" y="6988"/>
                  </a:cubicBezTo>
                  <a:cubicBezTo>
                    <a:pt x="16426" y="6988"/>
                    <a:pt x="16618" y="7145"/>
                    <a:pt x="16538" y="7344"/>
                  </a:cubicBezTo>
                  <a:cubicBezTo>
                    <a:pt x="15872" y="9058"/>
                    <a:pt x="15086" y="10856"/>
                    <a:pt x="13598" y="12035"/>
                  </a:cubicBezTo>
                  <a:cubicBezTo>
                    <a:pt x="13228" y="12320"/>
                    <a:pt x="12824" y="12559"/>
                    <a:pt x="12395" y="12749"/>
                  </a:cubicBezTo>
                  <a:cubicBezTo>
                    <a:pt x="12324" y="12820"/>
                    <a:pt x="12252" y="12880"/>
                    <a:pt x="12181" y="12940"/>
                  </a:cubicBezTo>
                  <a:cubicBezTo>
                    <a:pt x="12095" y="13011"/>
                    <a:pt x="11991" y="13048"/>
                    <a:pt x="11889" y="13048"/>
                  </a:cubicBezTo>
                  <a:cubicBezTo>
                    <a:pt x="11821" y="13048"/>
                    <a:pt x="11754" y="13032"/>
                    <a:pt x="11693" y="12999"/>
                  </a:cubicBezTo>
                  <a:cubicBezTo>
                    <a:pt x="11373" y="13093"/>
                    <a:pt x="11041" y="13141"/>
                    <a:pt x="10707" y="13141"/>
                  </a:cubicBezTo>
                  <a:cubicBezTo>
                    <a:pt x="10407" y="13141"/>
                    <a:pt x="10105" y="13102"/>
                    <a:pt x="9811" y="13023"/>
                  </a:cubicBezTo>
                  <a:cubicBezTo>
                    <a:pt x="9740" y="14309"/>
                    <a:pt x="9680" y="15606"/>
                    <a:pt x="9633" y="16892"/>
                  </a:cubicBezTo>
                  <a:cubicBezTo>
                    <a:pt x="9799" y="16845"/>
                    <a:pt x="9978" y="16773"/>
                    <a:pt x="10145" y="16702"/>
                  </a:cubicBezTo>
                  <a:cubicBezTo>
                    <a:pt x="10573" y="16488"/>
                    <a:pt x="10978" y="16249"/>
                    <a:pt x="11359" y="15964"/>
                  </a:cubicBezTo>
                  <a:cubicBezTo>
                    <a:pt x="12216" y="15321"/>
                    <a:pt x="12955" y="14535"/>
                    <a:pt x="13526" y="13630"/>
                  </a:cubicBezTo>
                  <a:cubicBezTo>
                    <a:pt x="13563" y="13573"/>
                    <a:pt x="13622" y="13548"/>
                    <a:pt x="13681" y="13548"/>
                  </a:cubicBezTo>
                  <a:cubicBezTo>
                    <a:pt x="13794" y="13548"/>
                    <a:pt x="13906" y="13640"/>
                    <a:pt x="13859" y="13773"/>
                  </a:cubicBezTo>
                  <a:cubicBezTo>
                    <a:pt x="13859" y="13797"/>
                    <a:pt x="13848" y="13821"/>
                    <a:pt x="13836" y="13844"/>
                  </a:cubicBezTo>
                  <a:lnTo>
                    <a:pt x="13824" y="13880"/>
                  </a:lnTo>
                  <a:cubicBezTo>
                    <a:pt x="13574" y="14654"/>
                    <a:pt x="13157" y="15380"/>
                    <a:pt x="12621" y="15987"/>
                  </a:cubicBezTo>
                  <a:cubicBezTo>
                    <a:pt x="12705" y="15976"/>
                    <a:pt x="12776" y="15964"/>
                    <a:pt x="12824" y="15940"/>
                  </a:cubicBezTo>
                  <a:cubicBezTo>
                    <a:pt x="13729" y="15678"/>
                    <a:pt x="14455" y="15106"/>
                    <a:pt x="15074" y="14428"/>
                  </a:cubicBezTo>
                  <a:cubicBezTo>
                    <a:pt x="15133" y="14363"/>
                    <a:pt x="15198" y="14336"/>
                    <a:pt x="15260" y="14336"/>
                  </a:cubicBezTo>
                  <a:cubicBezTo>
                    <a:pt x="15438" y="14336"/>
                    <a:pt x="15591" y="14555"/>
                    <a:pt x="15503" y="14749"/>
                  </a:cubicBezTo>
                  <a:cubicBezTo>
                    <a:pt x="14895" y="16023"/>
                    <a:pt x="13562" y="16845"/>
                    <a:pt x="12169" y="16952"/>
                  </a:cubicBezTo>
                  <a:cubicBezTo>
                    <a:pt x="12160" y="16953"/>
                    <a:pt x="12151" y="16953"/>
                    <a:pt x="12141" y="16953"/>
                  </a:cubicBezTo>
                  <a:cubicBezTo>
                    <a:pt x="12008" y="16953"/>
                    <a:pt x="11878" y="16873"/>
                    <a:pt x="11812" y="16761"/>
                  </a:cubicBezTo>
                  <a:cubicBezTo>
                    <a:pt x="11204" y="17261"/>
                    <a:pt x="10371" y="17845"/>
                    <a:pt x="9573" y="18035"/>
                  </a:cubicBezTo>
                  <a:cubicBezTo>
                    <a:pt x="9561" y="18428"/>
                    <a:pt x="9538" y="18821"/>
                    <a:pt x="9526" y="19202"/>
                  </a:cubicBezTo>
                  <a:cubicBezTo>
                    <a:pt x="9835" y="19416"/>
                    <a:pt x="10204" y="19536"/>
                    <a:pt x="10585" y="19536"/>
                  </a:cubicBezTo>
                  <a:cubicBezTo>
                    <a:pt x="10597" y="19536"/>
                    <a:pt x="10608" y="19536"/>
                    <a:pt x="10620" y="19536"/>
                  </a:cubicBezTo>
                  <a:cubicBezTo>
                    <a:pt x="11369" y="19536"/>
                    <a:pt x="12068" y="19157"/>
                    <a:pt x="12466" y="18524"/>
                  </a:cubicBezTo>
                  <a:cubicBezTo>
                    <a:pt x="12788" y="18273"/>
                    <a:pt x="13038" y="17940"/>
                    <a:pt x="13193" y="17571"/>
                  </a:cubicBezTo>
                  <a:cubicBezTo>
                    <a:pt x="13324" y="17607"/>
                    <a:pt x="13467" y="17642"/>
                    <a:pt x="13598" y="17666"/>
                  </a:cubicBezTo>
                  <a:cubicBezTo>
                    <a:pt x="13848" y="17708"/>
                    <a:pt x="14098" y="17729"/>
                    <a:pt x="14346" y="17729"/>
                  </a:cubicBezTo>
                  <a:cubicBezTo>
                    <a:pt x="14595" y="17729"/>
                    <a:pt x="14842" y="17708"/>
                    <a:pt x="15086" y="17666"/>
                  </a:cubicBezTo>
                  <a:cubicBezTo>
                    <a:pt x="16145" y="17535"/>
                    <a:pt x="17169" y="17035"/>
                    <a:pt x="17753" y="16118"/>
                  </a:cubicBezTo>
                  <a:cubicBezTo>
                    <a:pt x="18610" y="14761"/>
                    <a:pt x="18193" y="13130"/>
                    <a:pt x="17324" y="11904"/>
                  </a:cubicBezTo>
                  <a:cubicBezTo>
                    <a:pt x="17503" y="11820"/>
                    <a:pt x="17669" y="11713"/>
                    <a:pt x="17824" y="11606"/>
                  </a:cubicBezTo>
                  <a:cubicBezTo>
                    <a:pt x="19229" y="10665"/>
                    <a:pt x="19717" y="9094"/>
                    <a:pt x="19467" y="7475"/>
                  </a:cubicBezTo>
                  <a:cubicBezTo>
                    <a:pt x="19253" y="6165"/>
                    <a:pt x="18622" y="4462"/>
                    <a:pt x="17431" y="3736"/>
                  </a:cubicBezTo>
                  <a:cubicBezTo>
                    <a:pt x="17038" y="3498"/>
                    <a:pt x="16619" y="3399"/>
                    <a:pt x="16195" y="3399"/>
                  </a:cubicBezTo>
                  <a:cubicBezTo>
                    <a:pt x="15643" y="3399"/>
                    <a:pt x="15081" y="3565"/>
                    <a:pt x="14550" y="3807"/>
                  </a:cubicBezTo>
                  <a:cubicBezTo>
                    <a:pt x="14650" y="1971"/>
                    <a:pt x="13453" y="1"/>
                    <a:pt x="116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38"/>
            <p:cNvSpPr/>
            <p:nvPr/>
          </p:nvSpPr>
          <p:spPr>
            <a:xfrm>
              <a:off x="9198253" y="4379152"/>
              <a:ext cx="517515" cy="964973"/>
            </a:xfrm>
            <a:custGeom>
              <a:rect b="b" l="l" r="r" t="t"/>
              <a:pathLst>
                <a:path extrusionOk="0" h="27190" w="14582">
                  <a:moveTo>
                    <a:pt x="7365" y="1"/>
                  </a:moveTo>
                  <a:cubicBezTo>
                    <a:pt x="7191" y="1"/>
                    <a:pt x="7012" y="115"/>
                    <a:pt x="7025" y="314"/>
                  </a:cubicBezTo>
                  <a:cubicBezTo>
                    <a:pt x="7097" y="1171"/>
                    <a:pt x="7144" y="2016"/>
                    <a:pt x="7156" y="2874"/>
                  </a:cubicBezTo>
                  <a:lnTo>
                    <a:pt x="7156" y="3088"/>
                  </a:lnTo>
                  <a:cubicBezTo>
                    <a:pt x="7156" y="3112"/>
                    <a:pt x="7156" y="3136"/>
                    <a:pt x="7156" y="3159"/>
                  </a:cubicBezTo>
                  <a:cubicBezTo>
                    <a:pt x="7132" y="3588"/>
                    <a:pt x="7073" y="4076"/>
                    <a:pt x="7144" y="4481"/>
                  </a:cubicBezTo>
                  <a:cubicBezTo>
                    <a:pt x="7132" y="4648"/>
                    <a:pt x="7109" y="4791"/>
                    <a:pt x="7097" y="4945"/>
                  </a:cubicBezTo>
                  <a:cubicBezTo>
                    <a:pt x="6323" y="4636"/>
                    <a:pt x="5656" y="4124"/>
                    <a:pt x="5156" y="3457"/>
                  </a:cubicBezTo>
                  <a:cubicBezTo>
                    <a:pt x="4608" y="2636"/>
                    <a:pt x="4632" y="1897"/>
                    <a:pt x="4549" y="981"/>
                  </a:cubicBezTo>
                  <a:cubicBezTo>
                    <a:pt x="4536" y="769"/>
                    <a:pt x="4368" y="653"/>
                    <a:pt x="4203" y="653"/>
                  </a:cubicBezTo>
                  <a:cubicBezTo>
                    <a:pt x="4071" y="653"/>
                    <a:pt x="3942" y="727"/>
                    <a:pt x="3894" y="885"/>
                  </a:cubicBezTo>
                  <a:cubicBezTo>
                    <a:pt x="3525" y="1766"/>
                    <a:pt x="3930" y="2945"/>
                    <a:pt x="4442" y="3743"/>
                  </a:cubicBezTo>
                  <a:cubicBezTo>
                    <a:pt x="3727" y="3433"/>
                    <a:pt x="3191" y="2826"/>
                    <a:pt x="2953" y="2088"/>
                  </a:cubicBezTo>
                  <a:cubicBezTo>
                    <a:pt x="2896" y="1911"/>
                    <a:pt x="2753" y="1834"/>
                    <a:pt x="2610" y="1834"/>
                  </a:cubicBezTo>
                  <a:cubicBezTo>
                    <a:pt x="2397" y="1834"/>
                    <a:pt x="2184" y="2007"/>
                    <a:pt x="2263" y="2278"/>
                  </a:cubicBezTo>
                  <a:cubicBezTo>
                    <a:pt x="2560" y="3338"/>
                    <a:pt x="3501" y="4088"/>
                    <a:pt x="4608" y="4148"/>
                  </a:cubicBezTo>
                  <a:cubicBezTo>
                    <a:pt x="4644" y="4148"/>
                    <a:pt x="4692" y="4136"/>
                    <a:pt x="4727" y="4100"/>
                  </a:cubicBezTo>
                  <a:cubicBezTo>
                    <a:pt x="5335" y="4886"/>
                    <a:pt x="6085" y="5338"/>
                    <a:pt x="7049" y="5445"/>
                  </a:cubicBezTo>
                  <a:cubicBezTo>
                    <a:pt x="7001" y="5946"/>
                    <a:pt x="6954" y="6458"/>
                    <a:pt x="6906" y="6969"/>
                  </a:cubicBezTo>
                  <a:cubicBezTo>
                    <a:pt x="6728" y="7053"/>
                    <a:pt x="6644" y="7255"/>
                    <a:pt x="6704" y="7446"/>
                  </a:cubicBezTo>
                  <a:cubicBezTo>
                    <a:pt x="6728" y="7529"/>
                    <a:pt x="6775" y="7612"/>
                    <a:pt x="6847" y="7672"/>
                  </a:cubicBezTo>
                  <a:cubicBezTo>
                    <a:pt x="6680" y="9720"/>
                    <a:pt x="6549" y="11768"/>
                    <a:pt x="6382" y="13816"/>
                  </a:cubicBezTo>
                  <a:cubicBezTo>
                    <a:pt x="6001" y="13637"/>
                    <a:pt x="5656" y="13399"/>
                    <a:pt x="5346" y="13125"/>
                  </a:cubicBezTo>
                  <a:cubicBezTo>
                    <a:pt x="5406" y="13018"/>
                    <a:pt x="5430" y="12887"/>
                    <a:pt x="5406" y="12768"/>
                  </a:cubicBezTo>
                  <a:cubicBezTo>
                    <a:pt x="5144" y="11160"/>
                    <a:pt x="4930" y="9601"/>
                    <a:pt x="5132" y="7970"/>
                  </a:cubicBezTo>
                  <a:cubicBezTo>
                    <a:pt x="5152" y="7772"/>
                    <a:pt x="4981" y="7661"/>
                    <a:pt x="4811" y="7661"/>
                  </a:cubicBezTo>
                  <a:cubicBezTo>
                    <a:pt x="4675" y="7661"/>
                    <a:pt x="4538" y="7732"/>
                    <a:pt x="4501" y="7886"/>
                  </a:cubicBezTo>
                  <a:cubicBezTo>
                    <a:pt x="4203" y="9136"/>
                    <a:pt x="4120" y="10422"/>
                    <a:pt x="4239" y="11708"/>
                  </a:cubicBezTo>
                  <a:cubicBezTo>
                    <a:pt x="4203" y="11637"/>
                    <a:pt x="4168" y="11565"/>
                    <a:pt x="4132" y="11494"/>
                  </a:cubicBezTo>
                  <a:cubicBezTo>
                    <a:pt x="3561" y="10375"/>
                    <a:pt x="3477" y="8994"/>
                    <a:pt x="2834" y="7922"/>
                  </a:cubicBezTo>
                  <a:cubicBezTo>
                    <a:pt x="2790" y="7856"/>
                    <a:pt x="2707" y="7820"/>
                    <a:pt x="2629" y="7820"/>
                  </a:cubicBezTo>
                  <a:cubicBezTo>
                    <a:pt x="2539" y="7820"/>
                    <a:pt x="2454" y="7868"/>
                    <a:pt x="2441" y="7970"/>
                  </a:cubicBezTo>
                  <a:cubicBezTo>
                    <a:pt x="2370" y="8636"/>
                    <a:pt x="2429" y="9303"/>
                    <a:pt x="2608" y="9958"/>
                  </a:cubicBezTo>
                  <a:cubicBezTo>
                    <a:pt x="1941" y="9732"/>
                    <a:pt x="1394" y="9160"/>
                    <a:pt x="1120" y="8529"/>
                  </a:cubicBezTo>
                  <a:cubicBezTo>
                    <a:pt x="1001" y="8255"/>
                    <a:pt x="1025" y="7815"/>
                    <a:pt x="727" y="7660"/>
                  </a:cubicBezTo>
                  <a:cubicBezTo>
                    <a:pt x="683" y="7638"/>
                    <a:pt x="635" y="7628"/>
                    <a:pt x="588" y="7628"/>
                  </a:cubicBezTo>
                  <a:cubicBezTo>
                    <a:pt x="457" y="7628"/>
                    <a:pt x="330" y="7707"/>
                    <a:pt x="286" y="7839"/>
                  </a:cubicBezTo>
                  <a:cubicBezTo>
                    <a:pt x="1" y="8386"/>
                    <a:pt x="608" y="9339"/>
                    <a:pt x="977" y="9696"/>
                  </a:cubicBezTo>
                  <a:cubicBezTo>
                    <a:pt x="1441" y="10137"/>
                    <a:pt x="2096" y="10351"/>
                    <a:pt x="2727" y="10398"/>
                  </a:cubicBezTo>
                  <a:cubicBezTo>
                    <a:pt x="2918" y="10994"/>
                    <a:pt x="3180" y="11577"/>
                    <a:pt x="3489" y="12125"/>
                  </a:cubicBezTo>
                  <a:cubicBezTo>
                    <a:pt x="4084" y="13220"/>
                    <a:pt x="5073" y="14054"/>
                    <a:pt x="6251" y="14458"/>
                  </a:cubicBezTo>
                  <a:cubicBezTo>
                    <a:pt x="6275" y="14470"/>
                    <a:pt x="6299" y="14470"/>
                    <a:pt x="6335" y="14470"/>
                  </a:cubicBezTo>
                  <a:cubicBezTo>
                    <a:pt x="6311" y="14649"/>
                    <a:pt x="6299" y="14828"/>
                    <a:pt x="6287" y="14994"/>
                  </a:cubicBezTo>
                  <a:cubicBezTo>
                    <a:pt x="6275" y="15101"/>
                    <a:pt x="6275" y="15197"/>
                    <a:pt x="6263" y="15292"/>
                  </a:cubicBezTo>
                  <a:cubicBezTo>
                    <a:pt x="6059" y="15328"/>
                    <a:pt x="5853" y="15346"/>
                    <a:pt x="5647" y="15346"/>
                  </a:cubicBezTo>
                  <a:cubicBezTo>
                    <a:pt x="5110" y="15346"/>
                    <a:pt x="4578" y="15223"/>
                    <a:pt x="4096" y="14982"/>
                  </a:cubicBezTo>
                  <a:cubicBezTo>
                    <a:pt x="3477" y="14661"/>
                    <a:pt x="3156" y="14077"/>
                    <a:pt x="2679" y="13625"/>
                  </a:cubicBezTo>
                  <a:cubicBezTo>
                    <a:pt x="2632" y="13581"/>
                    <a:pt x="2576" y="13562"/>
                    <a:pt x="2523" y="13562"/>
                  </a:cubicBezTo>
                  <a:cubicBezTo>
                    <a:pt x="2416" y="13562"/>
                    <a:pt x="2318" y="13641"/>
                    <a:pt x="2310" y="13768"/>
                  </a:cubicBezTo>
                  <a:cubicBezTo>
                    <a:pt x="2215" y="14685"/>
                    <a:pt x="3108" y="15447"/>
                    <a:pt x="3858" y="15792"/>
                  </a:cubicBezTo>
                  <a:cubicBezTo>
                    <a:pt x="4276" y="15982"/>
                    <a:pt x="4708" y="16088"/>
                    <a:pt x="5131" y="16088"/>
                  </a:cubicBezTo>
                  <a:cubicBezTo>
                    <a:pt x="5504" y="16088"/>
                    <a:pt x="5870" y="16006"/>
                    <a:pt x="6216" y="15828"/>
                  </a:cubicBezTo>
                  <a:lnTo>
                    <a:pt x="6216" y="15828"/>
                  </a:lnTo>
                  <a:lnTo>
                    <a:pt x="6192" y="16161"/>
                  </a:lnTo>
                  <a:cubicBezTo>
                    <a:pt x="6061" y="17721"/>
                    <a:pt x="5954" y="19292"/>
                    <a:pt x="5847" y="20852"/>
                  </a:cubicBezTo>
                  <a:lnTo>
                    <a:pt x="5656" y="23864"/>
                  </a:lnTo>
                  <a:cubicBezTo>
                    <a:pt x="5597" y="24817"/>
                    <a:pt x="5454" y="25793"/>
                    <a:pt x="5608" y="26734"/>
                  </a:cubicBezTo>
                  <a:cubicBezTo>
                    <a:pt x="5666" y="27048"/>
                    <a:pt x="5915" y="27190"/>
                    <a:pt x="6178" y="27190"/>
                  </a:cubicBezTo>
                  <a:cubicBezTo>
                    <a:pt x="6461" y="27190"/>
                    <a:pt x="6760" y="27025"/>
                    <a:pt x="6847" y="26734"/>
                  </a:cubicBezTo>
                  <a:cubicBezTo>
                    <a:pt x="7109" y="25829"/>
                    <a:pt x="7073" y="24805"/>
                    <a:pt x="7132" y="23864"/>
                  </a:cubicBezTo>
                  <a:cubicBezTo>
                    <a:pt x="7192" y="22864"/>
                    <a:pt x="7240" y="21864"/>
                    <a:pt x="7299" y="20852"/>
                  </a:cubicBezTo>
                  <a:cubicBezTo>
                    <a:pt x="7371" y="19662"/>
                    <a:pt x="7430" y="18471"/>
                    <a:pt x="7490" y="17280"/>
                  </a:cubicBezTo>
                  <a:cubicBezTo>
                    <a:pt x="7502" y="16899"/>
                    <a:pt x="7525" y="16506"/>
                    <a:pt x="7537" y="16113"/>
                  </a:cubicBezTo>
                  <a:cubicBezTo>
                    <a:pt x="8335" y="15923"/>
                    <a:pt x="9168" y="15340"/>
                    <a:pt x="9764" y="14839"/>
                  </a:cubicBezTo>
                  <a:cubicBezTo>
                    <a:pt x="9847" y="14959"/>
                    <a:pt x="9978" y="15030"/>
                    <a:pt x="10133" y="15030"/>
                  </a:cubicBezTo>
                  <a:cubicBezTo>
                    <a:pt x="11526" y="14923"/>
                    <a:pt x="12871" y="14101"/>
                    <a:pt x="13467" y="12827"/>
                  </a:cubicBezTo>
                  <a:cubicBezTo>
                    <a:pt x="13555" y="12634"/>
                    <a:pt x="13402" y="12414"/>
                    <a:pt x="13224" y="12414"/>
                  </a:cubicBezTo>
                  <a:cubicBezTo>
                    <a:pt x="13162" y="12414"/>
                    <a:pt x="13097" y="12441"/>
                    <a:pt x="13038" y="12506"/>
                  </a:cubicBezTo>
                  <a:cubicBezTo>
                    <a:pt x="12431" y="13185"/>
                    <a:pt x="11681" y="13756"/>
                    <a:pt x="10788" y="14018"/>
                  </a:cubicBezTo>
                  <a:cubicBezTo>
                    <a:pt x="10728" y="14042"/>
                    <a:pt x="10669" y="14054"/>
                    <a:pt x="10585" y="14066"/>
                  </a:cubicBezTo>
                  <a:cubicBezTo>
                    <a:pt x="11121" y="13458"/>
                    <a:pt x="11538" y="12732"/>
                    <a:pt x="11788" y="11958"/>
                  </a:cubicBezTo>
                  <a:cubicBezTo>
                    <a:pt x="11800" y="11946"/>
                    <a:pt x="11800" y="11946"/>
                    <a:pt x="11800" y="11922"/>
                  </a:cubicBezTo>
                  <a:cubicBezTo>
                    <a:pt x="11812" y="11899"/>
                    <a:pt x="11823" y="11875"/>
                    <a:pt x="11823" y="11863"/>
                  </a:cubicBezTo>
                  <a:cubicBezTo>
                    <a:pt x="11871" y="11721"/>
                    <a:pt x="11757" y="11627"/>
                    <a:pt x="11643" y="11627"/>
                  </a:cubicBezTo>
                  <a:cubicBezTo>
                    <a:pt x="11585" y="11627"/>
                    <a:pt x="11526" y="11652"/>
                    <a:pt x="11490" y="11708"/>
                  </a:cubicBezTo>
                  <a:cubicBezTo>
                    <a:pt x="10919" y="12613"/>
                    <a:pt x="10180" y="13411"/>
                    <a:pt x="9323" y="14054"/>
                  </a:cubicBezTo>
                  <a:cubicBezTo>
                    <a:pt x="8942" y="14328"/>
                    <a:pt x="8537" y="14578"/>
                    <a:pt x="8109" y="14780"/>
                  </a:cubicBezTo>
                  <a:cubicBezTo>
                    <a:pt x="7942" y="14863"/>
                    <a:pt x="7763" y="14923"/>
                    <a:pt x="7597" y="14982"/>
                  </a:cubicBezTo>
                  <a:cubicBezTo>
                    <a:pt x="7644" y="13685"/>
                    <a:pt x="7704" y="12399"/>
                    <a:pt x="7775" y="11101"/>
                  </a:cubicBezTo>
                  <a:cubicBezTo>
                    <a:pt x="8069" y="11180"/>
                    <a:pt x="8368" y="11219"/>
                    <a:pt x="8667" y="11219"/>
                  </a:cubicBezTo>
                  <a:cubicBezTo>
                    <a:pt x="8999" y="11219"/>
                    <a:pt x="9331" y="11171"/>
                    <a:pt x="9657" y="11077"/>
                  </a:cubicBezTo>
                  <a:cubicBezTo>
                    <a:pt x="9720" y="11111"/>
                    <a:pt x="9789" y="11127"/>
                    <a:pt x="9858" y="11127"/>
                  </a:cubicBezTo>
                  <a:cubicBezTo>
                    <a:pt x="9959" y="11127"/>
                    <a:pt x="10060" y="11093"/>
                    <a:pt x="10145" y="11030"/>
                  </a:cubicBezTo>
                  <a:cubicBezTo>
                    <a:pt x="10216" y="10970"/>
                    <a:pt x="10288" y="10899"/>
                    <a:pt x="10359" y="10827"/>
                  </a:cubicBezTo>
                  <a:cubicBezTo>
                    <a:pt x="10788" y="10637"/>
                    <a:pt x="11192" y="10398"/>
                    <a:pt x="11562" y="10113"/>
                  </a:cubicBezTo>
                  <a:cubicBezTo>
                    <a:pt x="13062" y="8934"/>
                    <a:pt x="13836" y="7148"/>
                    <a:pt x="14502" y="5422"/>
                  </a:cubicBezTo>
                  <a:cubicBezTo>
                    <a:pt x="14581" y="5225"/>
                    <a:pt x="14394" y="5070"/>
                    <a:pt x="14218" y="5070"/>
                  </a:cubicBezTo>
                  <a:cubicBezTo>
                    <a:pt x="14127" y="5070"/>
                    <a:pt x="14039" y="5111"/>
                    <a:pt x="13990" y="5207"/>
                  </a:cubicBezTo>
                  <a:cubicBezTo>
                    <a:pt x="13288" y="6553"/>
                    <a:pt x="12597" y="8005"/>
                    <a:pt x="11466" y="9065"/>
                  </a:cubicBezTo>
                  <a:lnTo>
                    <a:pt x="11454" y="9077"/>
                  </a:lnTo>
                  <a:cubicBezTo>
                    <a:pt x="11776" y="8315"/>
                    <a:pt x="11931" y="7505"/>
                    <a:pt x="11931" y="6684"/>
                  </a:cubicBezTo>
                  <a:cubicBezTo>
                    <a:pt x="11931" y="6565"/>
                    <a:pt x="11859" y="6469"/>
                    <a:pt x="11752" y="6422"/>
                  </a:cubicBezTo>
                  <a:lnTo>
                    <a:pt x="11740" y="6422"/>
                  </a:lnTo>
                  <a:cubicBezTo>
                    <a:pt x="11706" y="6409"/>
                    <a:pt x="11672" y="6403"/>
                    <a:pt x="11638" y="6403"/>
                  </a:cubicBezTo>
                  <a:cubicBezTo>
                    <a:pt x="11518" y="6403"/>
                    <a:pt x="11408" y="6482"/>
                    <a:pt x="11371" y="6612"/>
                  </a:cubicBezTo>
                  <a:cubicBezTo>
                    <a:pt x="11133" y="7339"/>
                    <a:pt x="10990" y="8065"/>
                    <a:pt x="10645" y="8755"/>
                  </a:cubicBezTo>
                  <a:cubicBezTo>
                    <a:pt x="10395" y="9208"/>
                    <a:pt x="10121" y="9636"/>
                    <a:pt x="9811" y="10041"/>
                  </a:cubicBezTo>
                  <a:cubicBezTo>
                    <a:pt x="9344" y="10180"/>
                    <a:pt x="8857" y="10249"/>
                    <a:pt x="8370" y="10249"/>
                  </a:cubicBezTo>
                  <a:cubicBezTo>
                    <a:pt x="8188" y="10249"/>
                    <a:pt x="8005" y="10239"/>
                    <a:pt x="7823" y="10220"/>
                  </a:cubicBezTo>
                  <a:cubicBezTo>
                    <a:pt x="7859" y="9398"/>
                    <a:pt x="7894" y="8589"/>
                    <a:pt x="7930" y="7767"/>
                  </a:cubicBezTo>
                  <a:cubicBezTo>
                    <a:pt x="9526" y="7517"/>
                    <a:pt x="10716" y="6160"/>
                    <a:pt x="10764" y="4541"/>
                  </a:cubicBezTo>
                  <a:cubicBezTo>
                    <a:pt x="10764" y="4340"/>
                    <a:pt x="10581" y="4223"/>
                    <a:pt x="10409" y="4223"/>
                  </a:cubicBezTo>
                  <a:cubicBezTo>
                    <a:pt x="10274" y="4223"/>
                    <a:pt x="10147" y="4295"/>
                    <a:pt x="10121" y="4457"/>
                  </a:cubicBezTo>
                  <a:cubicBezTo>
                    <a:pt x="9942" y="5469"/>
                    <a:pt x="9240" y="6327"/>
                    <a:pt x="8275" y="6696"/>
                  </a:cubicBezTo>
                  <a:cubicBezTo>
                    <a:pt x="8168" y="6731"/>
                    <a:pt x="8073" y="6743"/>
                    <a:pt x="7966" y="6755"/>
                  </a:cubicBezTo>
                  <a:cubicBezTo>
                    <a:pt x="7990" y="5898"/>
                    <a:pt x="8013" y="5041"/>
                    <a:pt x="8025" y="4172"/>
                  </a:cubicBezTo>
                  <a:cubicBezTo>
                    <a:pt x="8037" y="3969"/>
                    <a:pt x="8037" y="3755"/>
                    <a:pt x="8025" y="3552"/>
                  </a:cubicBezTo>
                  <a:lnTo>
                    <a:pt x="8025" y="3350"/>
                  </a:lnTo>
                  <a:cubicBezTo>
                    <a:pt x="8990" y="2886"/>
                    <a:pt x="9609" y="1909"/>
                    <a:pt x="9597" y="838"/>
                  </a:cubicBezTo>
                  <a:cubicBezTo>
                    <a:pt x="9597" y="650"/>
                    <a:pt x="9467" y="561"/>
                    <a:pt x="9331" y="561"/>
                  </a:cubicBezTo>
                  <a:cubicBezTo>
                    <a:pt x="9191" y="561"/>
                    <a:pt x="9044" y="656"/>
                    <a:pt x="9026" y="838"/>
                  </a:cubicBezTo>
                  <a:cubicBezTo>
                    <a:pt x="8942" y="1540"/>
                    <a:pt x="8549" y="2159"/>
                    <a:pt x="7954" y="2540"/>
                  </a:cubicBezTo>
                  <a:cubicBezTo>
                    <a:pt x="7906" y="1755"/>
                    <a:pt x="7811" y="993"/>
                    <a:pt x="7668" y="231"/>
                  </a:cubicBezTo>
                  <a:cubicBezTo>
                    <a:pt x="7637" y="73"/>
                    <a:pt x="7502" y="1"/>
                    <a:pt x="7365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38"/>
            <p:cNvSpPr/>
            <p:nvPr/>
          </p:nvSpPr>
          <p:spPr>
            <a:xfrm>
              <a:off x="2543062" y="4453504"/>
              <a:ext cx="700182" cy="698408"/>
            </a:xfrm>
            <a:custGeom>
              <a:rect b="b" l="l" r="r" t="t"/>
              <a:pathLst>
                <a:path extrusionOk="0" h="19679" w="19729">
                  <a:moveTo>
                    <a:pt x="11623" y="1"/>
                  </a:moveTo>
                  <a:cubicBezTo>
                    <a:pt x="11274" y="1"/>
                    <a:pt x="10903" y="73"/>
                    <a:pt x="10513" y="231"/>
                  </a:cubicBezTo>
                  <a:cubicBezTo>
                    <a:pt x="9930" y="481"/>
                    <a:pt x="9418" y="886"/>
                    <a:pt x="9049" y="1410"/>
                  </a:cubicBezTo>
                  <a:cubicBezTo>
                    <a:pt x="8846" y="1148"/>
                    <a:pt x="8585" y="934"/>
                    <a:pt x="8299" y="767"/>
                  </a:cubicBezTo>
                  <a:cubicBezTo>
                    <a:pt x="7954" y="576"/>
                    <a:pt x="7561" y="481"/>
                    <a:pt x="7180" y="481"/>
                  </a:cubicBezTo>
                  <a:cubicBezTo>
                    <a:pt x="6861" y="328"/>
                    <a:pt x="6508" y="250"/>
                    <a:pt x="6158" y="250"/>
                  </a:cubicBezTo>
                  <a:cubicBezTo>
                    <a:pt x="5420" y="250"/>
                    <a:pt x="4701" y="596"/>
                    <a:pt x="4370" y="1315"/>
                  </a:cubicBezTo>
                  <a:cubicBezTo>
                    <a:pt x="4346" y="1362"/>
                    <a:pt x="4334" y="1410"/>
                    <a:pt x="4310" y="1457"/>
                  </a:cubicBezTo>
                  <a:cubicBezTo>
                    <a:pt x="4155" y="1612"/>
                    <a:pt x="4013" y="1767"/>
                    <a:pt x="3882" y="1946"/>
                  </a:cubicBezTo>
                  <a:cubicBezTo>
                    <a:pt x="3405" y="2600"/>
                    <a:pt x="3167" y="3386"/>
                    <a:pt x="3227" y="4196"/>
                  </a:cubicBezTo>
                  <a:cubicBezTo>
                    <a:pt x="3167" y="4636"/>
                    <a:pt x="3191" y="5077"/>
                    <a:pt x="3298" y="5517"/>
                  </a:cubicBezTo>
                  <a:cubicBezTo>
                    <a:pt x="2298" y="5922"/>
                    <a:pt x="1465" y="6672"/>
                    <a:pt x="965" y="7637"/>
                  </a:cubicBezTo>
                  <a:cubicBezTo>
                    <a:pt x="691" y="8006"/>
                    <a:pt x="476" y="8423"/>
                    <a:pt x="322" y="8863"/>
                  </a:cubicBezTo>
                  <a:cubicBezTo>
                    <a:pt x="0" y="9756"/>
                    <a:pt x="12" y="10744"/>
                    <a:pt x="345" y="11637"/>
                  </a:cubicBezTo>
                  <a:cubicBezTo>
                    <a:pt x="334" y="12018"/>
                    <a:pt x="381" y="12411"/>
                    <a:pt x="476" y="12780"/>
                  </a:cubicBezTo>
                  <a:cubicBezTo>
                    <a:pt x="750" y="13828"/>
                    <a:pt x="1536" y="14673"/>
                    <a:pt x="2560" y="15019"/>
                  </a:cubicBezTo>
                  <a:cubicBezTo>
                    <a:pt x="2739" y="15126"/>
                    <a:pt x="2929" y="15197"/>
                    <a:pt x="3120" y="15257"/>
                  </a:cubicBezTo>
                  <a:cubicBezTo>
                    <a:pt x="2643" y="16126"/>
                    <a:pt x="2596" y="17162"/>
                    <a:pt x="3001" y="18067"/>
                  </a:cubicBezTo>
                  <a:cubicBezTo>
                    <a:pt x="3476" y="19084"/>
                    <a:pt x="4514" y="19678"/>
                    <a:pt x="5554" y="19678"/>
                  </a:cubicBezTo>
                  <a:cubicBezTo>
                    <a:pt x="6205" y="19678"/>
                    <a:pt x="6856" y="19445"/>
                    <a:pt x="7370" y="18936"/>
                  </a:cubicBezTo>
                  <a:cubicBezTo>
                    <a:pt x="7418" y="18888"/>
                    <a:pt x="7465" y="18829"/>
                    <a:pt x="7501" y="18781"/>
                  </a:cubicBezTo>
                  <a:cubicBezTo>
                    <a:pt x="7787" y="18590"/>
                    <a:pt x="8025" y="18352"/>
                    <a:pt x="8215" y="18078"/>
                  </a:cubicBezTo>
                  <a:cubicBezTo>
                    <a:pt x="8227" y="17971"/>
                    <a:pt x="8239" y="17852"/>
                    <a:pt x="8251" y="17745"/>
                  </a:cubicBezTo>
                  <a:lnTo>
                    <a:pt x="8251" y="17745"/>
                  </a:lnTo>
                  <a:cubicBezTo>
                    <a:pt x="7891" y="17925"/>
                    <a:pt x="7515" y="18009"/>
                    <a:pt x="7137" y="18009"/>
                  </a:cubicBezTo>
                  <a:cubicBezTo>
                    <a:pt x="6715" y="18009"/>
                    <a:pt x="6290" y="17904"/>
                    <a:pt x="5882" y="17709"/>
                  </a:cubicBezTo>
                  <a:cubicBezTo>
                    <a:pt x="5132" y="17364"/>
                    <a:pt x="4239" y="16614"/>
                    <a:pt x="4334" y="15685"/>
                  </a:cubicBezTo>
                  <a:cubicBezTo>
                    <a:pt x="4342" y="15564"/>
                    <a:pt x="4443" y="15482"/>
                    <a:pt x="4552" y="15482"/>
                  </a:cubicBezTo>
                  <a:cubicBezTo>
                    <a:pt x="4604" y="15482"/>
                    <a:pt x="4657" y="15500"/>
                    <a:pt x="4703" y="15542"/>
                  </a:cubicBezTo>
                  <a:cubicBezTo>
                    <a:pt x="5179" y="16007"/>
                    <a:pt x="5501" y="16578"/>
                    <a:pt x="6120" y="16912"/>
                  </a:cubicBezTo>
                  <a:cubicBezTo>
                    <a:pt x="6609" y="17143"/>
                    <a:pt x="7136" y="17264"/>
                    <a:pt x="7668" y="17264"/>
                  </a:cubicBezTo>
                  <a:cubicBezTo>
                    <a:pt x="7874" y="17264"/>
                    <a:pt x="8081" y="17246"/>
                    <a:pt x="8287" y="17209"/>
                  </a:cubicBezTo>
                  <a:lnTo>
                    <a:pt x="8311" y="16912"/>
                  </a:lnTo>
                  <a:cubicBezTo>
                    <a:pt x="8323" y="16745"/>
                    <a:pt x="8335" y="16566"/>
                    <a:pt x="8358" y="16388"/>
                  </a:cubicBezTo>
                  <a:cubicBezTo>
                    <a:pt x="8323" y="16388"/>
                    <a:pt x="8299" y="16388"/>
                    <a:pt x="8275" y="16376"/>
                  </a:cubicBezTo>
                  <a:cubicBezTo>
                    <a:pt x="7096" y="15971"/>
                    <a:pt x="6108" y="15138"/>
                    <a:pt x="5513" y="14042"/>
                  </a:cubicBezTo>
                  <a:cubicBezTo>
                    <a:pt x="5203" y="13495"/>
                    <a:pt x="4941" y="12923"/>
                    <a:pt x="4751" y="12316"/>
                  </a:cubicBezTo>
                  <a:cubicBezTo>
                    <a:pt x="4120" y="12280"/>
                    <a:pt x="3453" y="12054"/>
                    <a:pt x="3001" y="11625"/>
                  </a:cubicBezTo>
                  <a:cubicBezTo>
                    <a:pt x="2631" y="11268"/>
                    <a:pt x="2024" y="10304"/>
                    <a:pt x="2310" y="9756"/>
                  </a:cubicBezTo>
                  <a:cubicBezTo>
                    <a:pt x="2352" y="9628"/>
                    <a:pt x="2474" y="9549"/>
                    <a:pt x="2601" y="9549"/>
                  </a:cubicBezTo>
                  <a:cubicBezTo>
                    <a:pt x="2651" y="9549"/>
                    <a:pt x="2703" y="9562"/>
                    <a:pt x="2750" y="9589"/>
                  </a:cubicBezTo>
                  <a:cubicBezTo>
                    <a:pt x="3048" y="9732"/>
                    <a:pt x="3024" y="10173"/>
                    <a:pt x="3143" y="10447"/>
                  </a:cubicBezTo>
                  <a:cubicBezTo>
                    <a:pt x="3429" y="11078"/>
                    <a:pt x="3977" y="11661"/>
                    <a:pt x="4632" y="11875"/>
                  </a:cubicBezTo>
                  <a:cubicBezTo>
                    <a:pt x="4453" y="11232"/>
                    <a:pt x="4394" y="10554"/>
                    <a:pt x="4465" y="9887"/>
                  </a:cubicBezTo>
                  <a:cubicBezTo>
                    <a:pt x="4478" y="9785"/>
                    <a:pt x="4566" y="9738"/>
                    <a:pt x="4657" y="9738"/>
                  </a:cubicBezTo>
                  <a:cubicBezTo>
                    <a:pt x="4737" y="9738"/>
                    <a:pt x="4819" y="9773"/>
                    <a:pt x="4858" y="9839"/>
                  </a:cubicBezTo>
                  <a:cubicBezTo>
                    <a:pt x="5489" y="10899"/>
                    <a:pt x="5584" y="12292"/>
                    <a:pt x="6156" y="13411"/>
                  </a:cubicBezTo>
                  <a:cubicBezTo>
                    <a:pt x="6191" y="13483"/>
                    <a:pt x="6227" y="13554"/>
                    <a:pt x="6263" y="13626"/>
                  </a:cubicBezTo>
                  <a:cubicBezTo>
                    <a:pt x="6144" y="12352"/>
                    <a:pt x="6227" y="11054"/>
                    <a:pt x="6525" y="9804"/>
                  </a:cubicBezTo>
                  <a:cubicBezTo>
                    <a:pt x="6557" y="9650"/>
                    <a:pt x="6692" y="9579"/>
                    <a:pt x="6830" y="9579"/>
                  </a:cubicBezTo>
                  <a:cubicBezTo>
                    <a:pt x="7001" y="9579"/>
                    <a:pt x="7176" y="9689"/>
                    <a:pt x="7156" y="9887"/>
                  </a:cubicBezTo>
                  <a:cubicBezTo>
                    <a:pt x="6953" y="11518"/>
                    <a:pt x="7168" y="13078"/>
                    <a:pt x="7430" y="14697"/>
                  </a:cubicBezTo>
                  <a:cubicBezTo>
                    <a:pt x="7453" y="14816"/>
                    <a:pt x="7430" y="14935"/>
                    <a:pt x="7370" y="15042"/>
                  </a:cubicBezTo>
                  <a:cubicBezTo>
                    <a:pt x="7680" y="15316"/>
                    <a:pt x="8037" y="15554"/>
                    <a:pt x="8406" y="15745"/>
                  </a:cubicBezTo>
                  <a:cubicBezTo>
                    <a:pt x="8573" y="13685"/>
                    <a:pt x="8704" y="11637"/>
                    <a:pt x="8870" y="9589"/>
                  </a:cubicBezTo>
                  <a:cubicBezTo>
                    <a:pt x="8799" y="9530"/>
                    <a:pt x="8751" y="9446"/>
                    <a:pt x="8727" y="9363"/>
                  </a:cubicBezTo>
                  <a:cubicBezTo>
                    <a:pt x="8668" y="9173"/>
                    <a:pt x="8751" y="8970"/>
                    <a:pt x="8930" y="8887"/>
                  </a:cubicBezTo>
                  <a:cubicBezTo>
                    <a:pt x="8977" y="8375"/>
                    <a:pt x="9025" y="7875"/>
                    <a:pt x="9073" y="7363"/>
                  </a:cubicBezTo>
                  <a:cubicBezTo>
                    <a:pt x="8108" y="7268"/>
                    <a:pt x="7358" y="6803"/>
                    <a:pt x="6751" y="6029"/>
                  </a:cubicBezTo>
                  <a:cubicBezTo>
                    <a:pt x="6715" y="6065"/>
                    <a:pt x="6668" y="6077"/>
                    <a:pt x="6632" y="6077"/>
                  </a:cubicBezTo>
                  <a:cubicBezTo>
                    <a:pt x="5525" y="6006"/>
                    <a:pt x="4596" y="5255"/>
                    <a:pt x="4298" y="4196"/>
                  </a:cubicBezTo>
                  <a:cubicBezTo>
                    <a:pt x="4227" y="3925"/>
                    <a:pt x="4438" y="3752"/>
                    <a:pt x="4649" y="3752"/>
                  </a:cubicBezTo>
                  <a:cubicBezTo>
                    <a:pt x="4790" y="3752"/>
                    <a:pt x="4932" y="3829"/>
                    <a:pt x="4989" y="4005"/>
                  </a:cubicBezTo>
                  <a:cubicBezTo>
                    <a:pt x="5227" y="4744"/>
                    <a:pt x="5775" y="5339"/>
                    <a:pt x="6477" y="5660"/>
                  </a:cubicBezTo>
                  <a:cubicBezTo>
                    <a:pt x="5965" y="4851"/>
                    <a:pt x="5560" y="3672"/>
                    <a:pt x="5929" y="2803"/>
                  </a:cubicBezTo>
                  <a:cubicBezTo>
                    <a:pt x="5983" y="2643"/>
                    <a:pt x="6117" y="2569"/>
                    <a:pt x="6250" y="2569"/>
                  </a:cubicBezTo>
                  <a:cubicBezTo>
                    <a:pt x="6415" y="2569"/>
                    <a:pt x="6578" y="2682"/>
                    <a:pt x="6584" y="2886"/>
                  </a:cubicBezTo>
                  <a:cubicBezTo>
                    <a:pt x="6680" y="3803"/>
                    <a:pt x="6644" y="4553"/>
                    <a:pt x="7203" y="5363"/>
                  </a:cubicBezTo>
                  <a:cubicBezTo>
                    <a:pt x="7692" y="6029"/>
                    <a:pt x="8358" y="6541"/>
                    <a:pt x="9132" y="6851"/>
                  </a:cubicBezTo>
                  <a:cubicBezTo>
                    <a:pt x="9144" y="6696"/>
                    <a:pt x="9156" y="6553"/>
                    <a:pt x="9180" y="6398"/>
                  </a:cubicBezTo>
                  <a:cubicBezTo>
                    <a:pt x="9108" y="5982"/>
                    <a:pt x="9168" y="5506"/>
                    <a:pt x="9192" y="5077"/>
                  </a:cubicBezTo>
                  <a:cubicBezTo>
                    <a:pt x="9192" y="5053"/>
                    <a:pt x="9192" y="5029"/>
                    <a:pt x="9192" y="5005"/>
                  </a:cubicBezTo>
                  <a:lnTo>
                    <a:pt x="9192" y="4791"/>
                  </a:lnTo>
                  <a:cubicBezTo>
                    <a:pt x="9180" y="3934"/>
                    <a:pt x="9132" y="3077"/>
                    <a:pt x="9061" y="2231"/>
                  </a:cubicBezTo>
                  <a:cubicBezTo>
                    <a:pt x="9041" y="2032"/>
                    <a:pt x="9221" y="1918"/>
                    <a:pt x="9396" y="1918"/>
                  </a:cubicBezTo>
                  <a:cubicBezTo>
                    <a:pt x="9536" y="1918"/>
                    <a:pt x="9672" y="1990"/>
                    <a:pt x="9704" y="2148"/>
                  </a:cubicBezTo>
                  <a:cubicBezTo>
                    <a:pt x="9847" y="2910"/>
                    <a:pt x="9942" y="3672"/>
                    <a:pt x="10001" y="4458"/>
                  </a:cubicBezTo>
                  <a:cubicBezTo>
                    <a:pt x="10585" y="4077"/>
                    <a:pt x="10966" y="3446"/>
                    <a:pt x="11049" y="2755"/>
                  </a:cubicBezTo>
                  <a:cubicBezTo>
                    <a:pt x="11067" y="2574"/>
                    <a:pt x="11218" y="2478"/>
                    <a:pt x="11361" y="2478"/>
                  </a:cubicBezTo>
                  <a:cubicBezTo>
                    <a:pt x="11500" y="2478"/>
                    <a:pt x="11633" y="2568"/>
                    <a:pt x="11633" y="2755"/>
                  </a:cubicBezTo>
                  <a:cubicBezTo>
                    <a:pt x="11644" y="3827"/>
                    <a:pt x="11025" y="4803"/>
                    <a:pt x="10061" y="5267"/>
                  </a:cubicBezTo>
                  <a:lnTo>
                    <a:pt x="10061" y="5470"/>
                  </a:lnTo>
                  <a:cubicBezTo>
                    <a:pt x="10085" y="5684"/>
                    <a:pt x="10085" y="5887"/>
                    <a:pt x="10061" y="6089"/>
                  </a:cubicBezTo>
                  <a:cubicBezTo>
                    <a:pt x="10061" y="6958"/>
                    <a:pt x="10037" y="7815"/>
                    <a:pt x="10013" y="8673"/>
                  </a:cubicBezTo>
                  <a:cubicBezTo>
                    <a:pt x="10109" y="8673"/>
                    <a:pt x="10216" y="8649"/>
                    <a:pt x="10311" y="8613"/>
                  </a:cubicBezTo>
                  <a:cubicBezTo>
                    <a:pt x="11275" y="8244"/>
                    <a:pt x="11978" y="7399"/>
                    <a:pt x="12168" y="6375"/>
                  </a:cubicBezTo>
                  <a:cubicBezTo>
                    <a:pt x="12195" y="6217"/>
                    <a:pt x="12324" y="6145"/>
                    <a:pt x="12458" y="6145"/>
                  </a:cubicBezTo>
                  <a:cubicBezTo>
                    <a:pt x="12628" y="6145"/>
                    <a:pt x="12806" y="6259"/>
                    <a:pt x="12799" y="6458"/>
                  </a:cubicBezTo>
                  <a:cubicBezTo>
                    <a:pt x="12764" y="8077"/>
                    <a:pt x="11573" y="9435"/>
                    <a:pt x="9978" y="9685"/>
                  </a:cubicBezTo>
                  <a:cubicBezTo>
                    <a:pt x="9942" y="10506"/>
                    <a:pt x="9906" y="11328"/>
                    <a:pt x="9859" y="12137"/>
                  </a:cubicBezTo>
                  <a:cubicBezTo>
                    <a:pt x="10055" y="12162"/>
                    <a:pt x="10253" y="12174"/>
                    <a:pt x="10451" y="12174"/>
                  </a:cubicBezTo>
                  <a:cubicBezTo>
                    <a:pt x="10924" y="12174"/>
                    <a:pt x="11397" y="12105"/>
                    <a:pt x="11859" y="11971"/>
                  </a:cubicBezTo>
                  <a:cubicBezTo>
                    <a:pt x="12156" y="11554"/>
                    <a:pt x="12442" y="11125"/>
                    <a:pt x="12692" y="10673"/>
                  </a:cubicBezTo>
                  <a:cubicBezTo>
                    <a:pt x="13037" y="9982"/>
                    <a:pt x="13180" y="9256"/>
                    <a:pt x="13418" y="8530"/>
                  </a:cubicBezTo>
                  <a:cubicBezTo>
                    <a:pt x="13456" y="8409"/>
                    <a:pt x="13565" y="8332"/>
                    <a:pt x="13685" y="8332"/>
                  </a:cubicBezTo>
                  <a:cubicBezTo>
                    <a:pt x="13719" y="8332"/>
                    <a:pt x="13753" y="8338"/>
                    <a:pt x="13788" y="8351"/>
                  </a:cubicBezTo>
                  <a:cubicBezTo>
                    <a:pt x="13812" y="8303"/>
                    <a:pt x="13826" y="8286"/>
                    <a:pt x="13831" y="8286"/>
                  </a:cubicBezTo>
                  <a:cubicBezTo>
                    <a:pt x="13839" y="8286"/>
                    <a:pt x="13828" y="8323"/>
                    <a:pt x="13799" y="8351"/>
                  </a:cubicBezTo>
                  <a:cubicBezTo>
                    <a:pt x="13907" y="8387"/>
                    <a:pt x="13966" y="8482"/>
                    <a:pt x="13966" y="8601"/>
                  </a:cubicBezTo>
                  <a:cubicBezTo>
                    <a:pt x="13978" y="9423"/>
                    <a:pt x="13811" y="10232"/>
                    <a:pt x="13490" y="10994"/>
                  </a:cubicBezTo>
                  <a:lnTo>
                    <a:pt x="13514" y="10982"/>
                  </a:lnTo>
                  <a:cubicBezTo>
                    <a:pt x="14645" y="9923"/>
                    <a:pt x="15323" y="8470"/>
                    <a:pt x="16026" y="7125"/>
                  </a:cubicBezTo>
                  <a:cubicBezTo>
                    <a:pt x="16074" y="7028"/>
                    <a:pt x="16162" y="6987"/>
                    <a:pt x="16253" y="6987"/>
                  </a:cubicBezTo>
                  <a:cubicBezTo>
                    <a:pt x="16430" y="6987"/>
                    <a:pt x="16617" y="7142"/>
                    <a:pt x="16538" y="7339"/>
                  </a:cubicBezTo>
                  <a:cubicBezTo>
                    <a:pt x="15871" y="9065"/>
                    <a:pt x="15097" y="10851"/>
                    <a:pt x="13609" y="12030"/>
                  </a:cubicBezTo>
                  <a:cubicBezTo>
                    <a:pt x="13240" y="12316"/>
                    <a:pt x="12835" y="12554"/>
                    <a:pt x="12395" y="12744"/>
                  </a:cubicBezTo>
                  <a:cubicBezTo>
                    <a:pt x="12335" y="12816"/>
                    <a:pt x="12252" y="12887"/>
                    <a:pt x="12180" y="12947"/>
                  </a:cubicBezTo>
                  <a:cubicBezTo>
                    <a:pt x="12098" y="13015"/>
                    <a:pt x="12001" y="13048"/>
                    <a:pt x="11903" y="13048"/>
                  </a:cubicBezTo>
                  <a:cubicBezTo>
                    <a:pt x="11830" y="13048"/>
                    <a:pt x="11758" y="13030"/>
                    <a:pt x="11692" y="12995"/>
                  </a:cubicBezTo>
                  <a:cubicBezTo>
                    <a:pt x="11378" y="13093"/>
                    <a:pt x="11052" y="13141"/>
                    <a:pt x="10724" y="13141"/>
                  </a:cubicBezTo>
                  <a:cubicBezTo>
                    <a:pt x="10418" y="13141"/>
                    <a:pt x="10110" y="13099"/>
                    <a:pt x="9811" y="13018"/>
                  </a:cubicBezTo>
                  <a:cubicBezTo>
                    <a:pt x="9751" y="14316"/>
                    <a:pt x="9680" y="15602"/>
                    <a:pt x="9632" y="16900"/>
                  </a:cubicBezTo>
                  <a:cubicBezTo>
                    <a:pt x="9811" y="16840"/>
                    <a:pt x="9978" y="16781"/>
                    <a:pt x="10144" y="16697"/>
                  </a:cubicBezTo>
                  <a:cubicBezTo>
                    <a:pt x="10573" y="16495"/>
                    <a:pt x="10978" y="16245"/>
                    <a:pt x="11371" y="15971"/>
                  </a:cubicBezTo>
                  <a:cubicBezTo>
                    <a:pt x="12216" y="15328"/>
                    <a:pt x="12954" y="14530"/>
                    <a:pt x="13526" y="13626"/>
                  </a:cubicBezTo>
                  <a:cubicBezTo>
                    <a:pt x="13566" y="13573"/>
                    <a:pt x="13626" y="13549"/>
                    <a:pt x="13685" y="13549"/>
                  </a:cubicBezTo>
                  <a:cubicBezTo>
                    <a:pt x="13799" y="13549"/>
                    <a:pt x="13910" y="13639"/>
                    <a:pt x="13871" y="13780"/>
                  </a:cubicBezTo>
                  <a:cubicBezTo>
                    <a:pt x="13859" y="13804"/>
                    <a:pt x="13847" y="13828"/>
                    <a:pt x="13847" y="13852"/>
                  </a:cubicBezTo>
                  <a:lnTo>
                    <a:pt x="13835" y="13876"/>
                  </a:lnTo>
                  <a:cubicBezTo>
                    <a:pt x="13573" y="14661"/>
                    <a:pt x="13168" y="15376"/>
                    <a:pt x="12621" y="15995"/>
                  </a:cubicBezTo>
                  <a:cubicBezTo>
                    <a:pt x="12704" y="15971"/>
                    <a:pt x="12776" y="15959"/>
                    <a:pt x="12835" y="15947"/>
                  </a:cubicBezTo>
                  <a:cubicBezTo>
                    <a:pt x="13728" y="15685"/>
                    <a:pt x="14466" y="15114"/>
                    <a:pt x="15085" y="14423"/>
                  </a:cubicBezTo>
                  <a:cubicBezTo>
                    <a:pt x="15141" y="14362"/>
                    <a:pt x="15204" y="14336"/>
                    <a:pt x="15265" y="14336"/>
                  </a:cubicBezTo>
                  <a:cubicBezTo>
                    <a:pt x="15441" y="14336"/>
                    <a:pt x="15599" y="14550"/>
                    <a:pt x="15502" y="14745"/>
                  </a:cubicBezTo>
                  <a:cubicBezTo>
                    <a:pt x="14907" y="16031"/>
                    <a:pt x="13561" y="16840"/>
                    <a:pt x="12168" y="16959"/>
                  </a:cubicBezTo>
                  <a:cubicBezTo>
                    <a:pt x="12025" y="16959"/>
                    <a:pt x="11894" y="16888"/>
                    <a:pt x="11811" y="16769"/>
                  </a:cubicBezTo>
                  <a:cubicBezTo>
                    <a:pt x="11204" y="17269"/>
                    <a:pt x="10370" y="17840"/>
                    <a:pt x="9573" y="18031"/>
                  </a:cubicBezTo>
                  <a:cubicBezTo>
                    <a:pt x="9561" y="18424"/>
                    <a:pt x="9549" y="18817"/>
                    <a:pt x="9525" y="19210"/>
                  </a:cubicBezTo>
                  <a:cubicBezTo>
                    <a:pt x="9847" y="19412"/>
                    <a:pt x="10204" y="19531"/>
                    <a:pt x="10585" y="19543"/>
                  </a:cubicBezTo>
                  <a:cubicBezTo>
                    <a:pt x="11347" y="19543"/>
                    <a:pt x="12061" y="19162"/>
                    <a:pt x="12466" y="18531"/>
                  </a:cubicBezTo>
                  <a:cubicBezTo>
                    <a:pt x="12787" y="18281"/>
                    <a:pt x="13037" y="17948"/>
                    <a:pt x="13192" y="17567"/>
                  </a:cubicBezTo>
                  <a:cubicBezTo>
                    <a:pt x="13323" y="17602"/>
                    <a:pt x="13466" y="17638"/>
                    <a:pt x="13609" y="17662"/>
                  </a:cubicBezTo>
                  <a:cubicBezTo>
                    <a:pt x="13853" y="17709"/>
                    <a:pt x="14100" y="17733"/>
                    <a:pt x="14349" y="17733"/>
                  </a:cubicBezTo>
                  <a:cubicBezTo>
                    <a:pt x="14597" y="17733"/>
                    <a:pt x="14847" y="17709"/>
                    <a:pt x="15097" y="17662"/>
                  </a:cubicBezTo>
                  <a:cubicBezTo>
                    <a:pt x="16157" y="17531"/>
                    <a:pt x="17181" y="17043"/>
                    <a:pt x="17764" y="16114"/>
                  </a:cubicBezTo>
                  <a:cubicBezTo>
                    <a:pt x="18622" y="14757"/>
                    <a:pt x="18193" y="13137"/>
                    <a:pt x="17324" y="11899"/>
                  </a:cubicBezTo>
                  <a:cubicBezTo>
                    <a:pt x="17502" y="11816"/>
                    <a:pt x="17669" y="11721"/>
                    <a:pt x="17836" y="11601"/>
                  </a:cubicBezTo>
                  <a:cubicBezTo>
                    <a:pt x="19241" y="10661"/>
                    <a:pt x="19729" y="9089"/>
                    <a:pt x="19467" y="7482"/>
                  </a:cubicBezTo>
                  <a:cubicBezTo>
                    <a:pt x="19264" y="6160"/>
                    <a:pt x="18633" y="4458"/>
                    <a:pt x="17443" y="3743"/>
                  </a:cubicBezTo>
                  <a:cubicBezTo>
                    <a:pt x="17042" y="3504"/>
                    <a:pt x="16618" y="3406"/>
                    <a:pt x="16191" y="3406"/>
                  </a:cubicBezTo>
                  <a:cubicBezTo>
                    <a:pt x="15641" y="3406"/>
                    <a:pt x="15084" y="3568"/>
                    <a:pt x="14561" y="3803"/>
                  </a:cubicBezTo>
                  <a:cubicBezTo>
                    <a:pt x="14661" y="1973"/>
                    <a:pt x="13452" y="1"/>
                    <a:pt x="1162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38"/>
            <p:cNvSpPr/>
            <p:nvPr/>
          </p:nvSpPr>
          <p:spPr>
            <a:xfrm>
              <a:off x="2615319" y="4521183"/>
              <a:ext cx="517480" cy="965363"/>
            </a:xfrm>
            <a:custGeom>
              <a:rect b="b" l="l" r="r" t="t"/>
              <a:pathLst>
                <a:path extrusionOk="0" h="27201" w="14581">
                  <a:moveTo>
                    <a:pt x="7375" y="0"/>
                  </a:moveTo>
                  <a:cubicBezTo>
                    <a:pt x="7199" y="0"/>
                    <a:pt x="7017" y="117"/>
                    <a:pt x="7037" y="324"/>
                  </a:cubicBezTo>
                  <a:cubicBezTo>
                    <a:pt x="7108" y="1170"/>
                    <a:pt x="7156" y="2027"/>
                    <a:pt x="7168" y="2884"/>
                  </a:cubicBezTo>
                  <a:lnTo>
                    <a:pt x="7168" y="3087"/>
                  </a:lnTo>
                  <a:cubicBezTo>
                    <a:pt x="7168" y="3122"/>
                    <a:pt x="7168" y="3146"/>
                    <a:pt x="7168" y="3170"/>
                  </a:cubicBezTo>
                  <a:cubicBezTo>
                    <a:pt x="7144" y="3599"/>
                    <a:pt x="7084" y="4075"/>
                    <a:pt x="7156" y="4491"/>
                  </a:cubicBezTo>
                  <a:cubicBezTo>
                    <a:pt x="7132" y="4646"/>
                    <a:pt x="7120" y="4789"/>
                    <a:pt x="7108" y="4944"/>
                  </a:cubicBezTo>
                  <a:cubicBezTo>
                    <a:pt x="6334" y="4634"/>
                    <a:pt x="5667" y="4122"/>
                    <a:pt x="5179" y="3456"/>
                  </a:cubicBezTo>
                  <a:cubicBezTo>
                    <a:pt x="4620" y="2634"/>
                    <a:pt x="4655" y="1896"/>
                    <a:pt x="4560" y="979"/>
                  </a:cubicBezTo>
                  <a:cubicBezTo>
                    <a:pt x="4554" y="767"/>
                    <a:pt x="4389" y="651"/>
                    <a:pt x="4223" y="651"/>
                  </a:cubicBezTo>
                  <a:cubicBezTo>
                    <a:pt x="4091" y="651"/>
                    <a:pt x="3958" y="725"/>
                    <a:pt x="3905" y="884"/>
                  </a:cubicBezTo>
                  <a:cubicBezTo>
                    <a:pt x="3536" y="1765"/>
                    <a:pt x="3941" y="2944"/>
                    <a:pt x="4453" y="3741"/>
                  </a:cubicBezTo>
                  <a:cubicBezTo>
                    <a:pt x="3751" y="3432"/>
                    <a:pt x="3203" y="2825"/>
                    <a:pt x="2965" y="2086"/>
                  </a:cubicBezTo>
                  <a:cubicBezTo>
                    <a:pt x="2908" y="1912"/>
                    <a:pt x="2769" y="1836"/>
                    <a:pt x="2629" y="1836"/>
                  </a:cubicBezTo>
                  <a:cubicBezTo>
                    <a:pt x="2417" y="1836"/>
                    <a:pt x="2202" y="2011"/>
                    <a:pt x="2274" y="2277"/>
                  </a:cubicBezTo>
                  <a:cubicBezTo>
                    <a:pt x="2572" y="3337"/>
                    <a:pt x="3512" y="4087"/>
                    <a:pt x="4608" y="4158"/>
                  </a:cubicBezTo>
                  <a:cubicBezTo>
                    <a:pt x="4644" y="4158"/>
                    <a:pt x="4691" y="4146"/>
                    <a:pt x="4727" y="4110"/>
                  </a:cubicBezTo>
                  <a:cubicBezTo>
                    <a:pt x="5334" y="4884"/>
                    <a:pt x="6084" y="5349"/>
                    <a:pt x="7049" y="5444"/>
                  </a:cubicBezTo>
                  <a:cubicBezTo>
                    <a:pt x="7001" y="5956"/>
                    <a:pt x="6941" y="6456"/>
                    <a:pt x="6906" y="6968"/>
                  </a:cubicBezTo>
                  <a:cubicBezTo>
                    <a:pt x="6727" y="7051"/>
                    <a:pt x="6632" y="7266"/>
                    <a:pt x="6703" y="7444"/>
                  </a:cubicBezTo>
                  <a:cubicBezTo>
                    <a:pt x="6727" y="7539"/>
                    <a:pt x="6775" y="7611"/>
                    <a:pt x="6846" y="7670"/>
                  </a:cubicBezTo>
                  <a:cubicBezTo>
                    <a:pt x="6680" y="9718"/>
                    <a:pt x="6549" y="11778"/>
                    <a:pt x="6382" y="13826"/>
                  </a:cubicBezTo>
                  <a:cubicBezTo>
                    <a:pt x="6001" y="13647"/>
                    <a:pt x="5656" y="13409"/>
                    <a:pt x="5346" y="13123"/>
                  </a:cubicBezTo>
                  <a:cubicBezTo>
                    <a:pt x="5406" y="13016"/>
                    <a:pt x="5429" y="12897"/>
                    <a:pt x="5406" y="12778"/>
                  </a:cubicBezTo>
                  <a:cubicBezTo>
                    <a:pt x="5144" y="11159"/>
                    <a:pt x="4929" y="9611"/>
                    <a:pt x="5132" y="7968"/>
                  </a:cubicBezTo>
                  <a:cubicBezTo>
                    <a:pt x="5151" y="7770"/>
                    <a:pt x="4977" y="7660"/>
                    <a:pt x="4806" y="7660"/>
                  </a:cubicBezTo>
                  <a:cubicBezTo>
                    <a:pt x="4668" y="7660"/>
                    <a:pt x="4532" y="7731"/>
                    <a:pt x="4501" y="7885"/>
                  </a:cubicBezTo>
                  <a:cubicBezTo>
                    <a:pt x="4203" y="9135"/>
                    <a:pt x="4120" y="10433"/>
                    <a:pt x="4239" y="11707"/>
                  </a:cubicBezTo>
                  <a:cubicBezTo>
                    <a:pt x="4203" y="11647"/>
                    <a:pt x="4167" y="11564"/>
                    <a:pt x="4132" y="11492"/>
                  </a:cubicBezTo>
                  <a:cubicBezTo>
                    <a:pt x="3560" y="10385"/>
                    <a:pt x="3465" y="8992"/>
                    <a:pt x="2834" y="7920"/>
                  </a:cubicBezTo>
                  <a:cubicBezTo>
                    <a:pt x="2791" y="7861"/>
                    <a:pt x="2711" y="7829"/>
                    <a:pt x="2634" y="7829"/>
                  </a:cubicBezTo>
                  <a:cubicBezTo>
                    <a:pt x="2542" y="7829"/>
                    <a:pt x="2454" y="7876"/>
                    <a:pt x="2441" y="7980"/>
                  </a:cubicBezTo>
                  <a:cubicBezTo>
                    <a:pt x="2369" y="8635"/>
                    <a:pt x="2429" y="9313"/>
                    <a:pt x="2608" y="9956"/>
                  </a:cubicBezTo>
                  <a:cubicBezTo>
                    <a:pt x="1941" y="9742"/>
                    <a:pt x="1393" y="9159"/>
                    <a:pt x="1119" y="8528"/>
                  </a:cubicBezTo>
                  <a:cubicBezTo>
                    <a:pt x="1000" y="8266"/>
                    <a:pt x="1024" y="7813"/>
                    <a:pt x="726" y="7670"/>
                  </a:cubicBezTo>
                  <a:cubicBezTo>
                    <a:pt x="679" y="7644"/>
                    <a:pt x="628" y="7631"/>
                    <a:pt x="578" y="7631"/>
                  </a:cubicBezTo>
                  <a:cubicBezTo>
                    <a:pt x="451" y="7631"/>
                    <a:pt x="329" y="7712"/>
                    <a:pt x="286" y="7849"/>
                  </a:cubicBezTo>
                  <a:cubicBezTo>
                    <a:pt x="0" y="8385"/>
                    <a:pt x="595" y="9349"/>
                    <a:pt x="976" y="9706"/>
                  </a:cubicBezTo>
                  <a:cubicBezTo>
                    <a:pt x="1429" y="10147"/>
                    <a:pt x="2096" y="10361"/>
                    <a:pt x="2727" y="10409"/>
                  </a:cubicBezTo>
                  <a:cubicBezTo>
                    <a:pt x="2917" y="11004"/>
                    <a:pt x="3167" y="11576"/>
                    <a:pt x="3489" y="12135"/>
                  </a:cubicBezTo>
                  <a:cubicBezTo>
                    <a:pt x="4084" y="13231"/>
                    <a:pt x="5072" y="14064"/>
                    <a:pt x="6251" y="14469"/>
                  </a:cubicBezTo>
                  <a:cubicBezTo>
                    <a:pt x="6275" y="14469"/>
                    <a:pt x="6299" y="14481"/>
                    <a:pt x="6334" y="14481"/>
                  </a:cubicBezTo>
                  <a:cubicBezTo>
                    <a:pt x="6310" y="14647"/>
                    <a:pt x="6299" y="14826"/>
                    <a:pt x="6287" y="15005"/>
                  </a:cubicBezTo>
                  <a:lnTo>
                    <a:pt x="6263" y="15302"/>
                  </a:lnTo>
                  <a:cubicBezTo>
                    <a:pt x="6058" y="15339"/>
                    <a:pt x="5852" y="15357"/>
                    <a:pt x="5647" y="15357"/>
                  </a:cubicBezTo>
                  <a:cubicBezTo>
                    <a:pt x="5110" y="15357"/>
                    <a:pt x="4578" y="15234"/>
                    <a:pt x="4096" y="14993"/>
                  </a:cubicBezTo>
                  <a:cubicBezTo>
                    <a:pt x="3477" y="14671"/>
                    <a:pt x="3155" y="14088"/>
                    <a:pt x="2679" y="13624"/>
                  </a:cubicBezTo>
                  <a:cubicBezTo>
                    <a:pt x="2634" y="13586"/>
                    <a:pt x="2581" y="13568"/>
                    <a:pt x="2530" y="13568"/>
                  </a:cubicBezTo>
                  <a:cubicBezTo>
                    <a:pt x="2420" y="13568"/>
                    <a:pt x="2318" y="13648"/>
                    <a:pt x="2310" y="13778"/>
                  </a:cubicBezTo>
                  <a:cubicBezTo>
                    <a:pt x="2215" y="14695"/>
                    <a:pt x="3108" y="15445"/>
                    <a:pt x="3858" y="15790"/>
                  </a:cubicBezTo>
                  <a:cubicBezTo>
                    <a:pt x="4272" y="15988"/>
                    <a:pt x="4704" y="16097"/>
                    <a:pt x="5130" y="16097"/>
                  </a:cubicBezTo>
                  <a:cubicBezTo>
                    <a:pt x="5500" y="16097"/>
                    <a:pt x="5867" y="16015"/>
                    <a:pt x="6215" y="15838"/>
                  </a:cubicBezTo>
                  <a:lnTo>
                    <a:pt x="6215" y="15838"/>
                  </a:lnTo>
                  <a:cubicBezTo>
                    <a:pt x="6203" y="15945"/>
                    <a:pt x="6203" y="16052"/>
                    <a:pt x="6191" y="16160"/>
                  </a:cubicBezTo>
                  <a:cubicBezTo>
                    <a:pt x="6072" y="17731"/>
                    <a:pt x="5953" y="19291"/>
                    <a:pt x="5846" y="20863"/>
                  </a:cubicBezTo>
                  <a:lnTo>
                    <a:pt x="5656" y="23875"/>
                  </a:lnTo>
                  <a:cubicBezTo>
                    <a:pt x="5596" y="24827"/>
                    <a:pt x="5465" y="25792"/>
                    <a:pt x="5608" y="26744"/>
                  </a:cubicBezTo>
                  <a:cubicBezTo>
                    <a:pt x="5659" y="27059"/>
                    <a:pt x="5909" y="27200"/>
                    <a:pt x="6171" y="27200"/>
                  </a:cubicBezTo>
                  <a:cubicBezTo>
                    <a:pt x="6455" y="27200"/>
                    <a:pt x="6754" y="27035"/>
                    <a:pt x="6834" y="26744"/>
                  </a:cubicBezTo>
                  <a:cubicBezTo>
                    <a:pt x="7108" y="25827"/>
                    <a:pt x="7072" y="24815"/>
                    <a:pt x="7132" y="23875"/>
                  </a:cubicBezTo>
                  <a:cubicBezTo>
                    <a:pt x="7180" y="22863"/>
                    <a:pt x="7239" y="21863"/>
                    <a:pt x="7299" y="20863"/>
                  </a:cubicBezTo>
                  <a:cubicBezTo>
                    <a:pt x="7370" y="19672"/>
                    <a:pt x="7430" y="18481"/>
                    <a:pt x="7477" y="17291"/>
                  </a:cubicBezTo>
                  <a:cubicBezTo>
                    <a:pt x="7501" y="16898"/>
                    <a:pt x="7513" y="16505"/>
                    <a:pt x="7537" y="16112"/>
                  </a:cubicBezTo>
                  <a:cubicBezTo>
                    <a:pt x="8334" y="15921"/>
                    <a:pt x="9168" y="15350"/>
                    <a:pt x="9763" y="14850"/>
                  </a:cubicBezTo>
                  <a:cubicBezTo>
                    <a:pt x="9847" y="14969"/>
                    <a:pt x="9978" y="15040"/>
                    <a:pt x="10120" y="15040"/>
                  </a:cubicBezTo>
                  <a:cubicBezTo>
                    <a:pt x="11525" y="14933"/>
                    <a:pt x="12859" y="14112"/>
                    <a:pt x="13454" y="12838"/>
                  </a:cubicBezTo>
                  <a:cubicBezTo>
                    <a:pt x="13552" y="12642"/>
                    <a:pt x="13390" y="12419"/>
                    <a:pt x="13213" y="12419"/>
                  </a:cubicBezTo>
                  <a:cubicBezTo>
                    <a:pt x="13153" y="12419"/>
                    <a:pt x="13091" y="12444"/>
                    <a:pt x="13037" y="12504"/>
                  </a:cubicBezTo>
                  <a:cubicBezTo>
                    <a:pt x="12418" y="13195"/>
                    <a:pt x="11680" y="13766"/>
                    <a:pt x="10787" y="14028"/>
                  </a:cubicBezTo>
                  <a:cubicBezTo>
                    <a:pt x="10728" y="14040"/>
                    <a:pt x="10656" y="14064"/>
                    <a:pt x="10573" y="14076"/>
                  </a:cubicBezTo>
                  <a:cubicBezTo>
                    <a:pt x="11121" y="13457"/>
                    <a:pt x="11525" y="12742"/>
                    <a:pt x="11787" y="11969"/>
                  </a:cubicBezTo>
                  <a:lnTo>
                    <a:pt x="11799" y="11933"/>
                  </a:lnTo>
                  <a:cubicBezTo>
                    <a:pt x="11799" y="11909"/>
                    <a:pt x="11811" y="11885"/>
                    <a:pt x="11823" y="11861"/>
                  </a:cubicBezTo>
                  <a:cubicBezTo>
                    <a:pt x="11869" y="11722"/>
                    <a:pt x="11760" y="11628"/>
                    <a:pt x="11649" y="11628"/>
                  </a:cubicBezTo>
                  <a:cubicBezTo>
                    <a:pt x="11588" y="11628"/>
                    <a:pt x="11527" y="11656"/>
                    <a:pt x="11490" y="11719"/>
                  </a:cubicBezTo>
                  <a:cubicBezTo>
                    <a:pt x="10906" y="12623"/>
                    <a:pt x="10180" y="13409"/>
                    <a:pt x="9323" y="14052"/>
                  </a:cubicBezTo>
                  <a:cubicBezTo>
                    <a:pt x="8942" y="14338"/>
                    <a:pt x="8525" y="14576"/>
                    <a:pt x="8096" y="14790"/>
                  </a:cubicBezTo>
                  <a:cubicBezTo>
                    <a:pt x="7930" y="14862"/>
                    <a:pt x="7763" y="14933"/>
                    <a:pt x="7584" y="14981"/>
                  </a:cubicBezTo>
                  <a:cubicBezTo>
                    <a:pt x="7644" y="13695"/>
                    <a:pt x="7703" y="12397"/>
                    <a:pt x="7775" y="11111"/>
                  </a:cubicBezTo>
                  <a:cubicBezTo>
                    <a:pt x="8064" y="11189"/>
                    <a:pt x="8358" y="11228"/>
                    <a:pt x="8652" y="11228"/>
                  </a:cubicBezTo>
                  <a:cubicBezTo>
                    <a:pt x="8989" y="11228"/>
                    <a:pt x="9326" y="11177"/>
                    <a:pt x="9656" y="11076"/>
                  </a:cubicBezTo>
                  <a:cubicBezTo>
                    <a:pt x="9721" y="11115"/>
                    <a:pt x="9792" y="11134"/>
                    <a:pt x="9862" y="11134"/>
                  </a:cubicBezTo>
                  <a:cubicBezTo>
                    <a:pt x="9960" y="11134"/>
                    <a:pt x="10056" y="11097"/>
                    <a:pt x="10132" y="11028"/>
                  </a:cubicBezTo>
                  <a:cubicBezTo>
                    <a:pt x="10216" y="10968"/>
                    <a:pt x="10287" y="10897"/>
                    <a:pt x="10359" y="10837"/>
                  </a:cubicBezTo>
                  <a:cubicBezTo>
                    <a:pt x="10787" y="10647"/>
                    <a:pt x="11192" y="10409"/>
                    <a:pt x="11561" y="10123"/>
                  </a:cubicBezTo>
                  <a:cubicBezTo>
                    <a:pt x="13049" y="8944"/>
                    <a:pt x="13835" y="7147"/>
                    <a:pt x="14502" y="5432"/>
                  </a:cubicBezTo>
                  <a:cubicBezTo>
                    <a:pt x="14581" y="5227"/>
                    <a:pt x="14393" y="5074"/>
                    <a:pt x="14212" y="5074"/>
                  </a:cubicBezTo>
                  <a:cubicBezTo>
                    <a:pt x="14120" y="5074"/>
                    <a:pt x="14030" y="5114"/>
                    <a:pt x="13978" y="5206"/>
                  </a:cubicBezTo>
                  <a:cubicBezTo>
                    <a:pt x="13276" y="6563"/>
                    <a:pt x="12597" y="8016"/>
                    <a:pt x="11466" y="9063"/>
                  </a:cubicBezTo>
                  <a:lnTo>
                    <a:pt x="11454" y="9075"/>
                  </a:lnTo>
                  <a:cubicBezTo>
                    <a:pt x="11763" y="8325"/>
                    <a:pt x="11930" y="7504"/>
                    <a:pt x="11930" y="6682"/>
                  </a:cubicBezTo>
                  <a:cubicBezTo>
                    <a:pt x="11930" y="6575"/>
                    <a:pt x="11859" y="6468"/>
                    <a:pt x="11752" y="6432"/>
                  </a:cubicBezTo>
                  <a:lnTo>
                    <a:pt x="11740" y="6432"/>
                  </a:lnTo>
                  <a:cubicBezTo>
                    <a:pt x="11708" y="6419"/>
                    <a:pt x="11675" y="6413"/>
                    <a:pt x="11642" y="6413"/>
                  </a:cubicBezTo>
                  <a:cubicBezTo>
                    <a:pt x="11524" y="6413"/>
                    <a:pt x="11408" y="6490"/>
                    <a:pt x="11371" y="6611"/>
                  </a:cubicBezTo>
                  <a:cubicBezTo>
                    <a:pt x="11132" y="7337"/>
                    <a:pt x="10990" y="8063"/>
                    <a:pt x="10644" y="8766"/>
                  </a:cubicBezTo>
                  <a:cubicBezTo>
                    <a:pt x="10394" y="9206"/>
                    <a:pt x="10120" y="9647"/>
                    <a:pt x="9811" y="10052"/>
                  </a:cubicBezTo>
                  <a:cubicBezTo>
                    <a:pt x="9343" y="10190"/>
                    <a:pt x="8857" y="10259"/>
                    <a:pt x="8370" y="10259"/>
                  </a:cubicBezTo>
                  <a:cubicBezTo>
                    <a:pt x="8187" y="10259"/>
                    <a:pt x="8004" y="10250"/>
                    <a:pt x="7823" y="10230"/>
                  </a:cubicBezTo>
                  <a:cubicBezTo>
                    <a:pt x="7858" y="9409"/>
                    <a:pt x="7894" y="8599"/>
                    <a:pt x="7930" y="7778"/>
                  </a:cubicBezTo>
                  <a:cubicBezTo>
                    <a:pt x="9525" y="7516"/>
                    <a:pt x="10716" y="6158"/>
                    <a:pt x="10763" y="4551"/>
                  </a:cubicBezTo>
                  <a:cubicBezTo>
                    <a:pt x="10763" y="4351"/>
                    <a:pt x="10580" y="4233"/>
                    <a:pt x="10409" y="4233"/>
                  </a:cubicBezTo>
                  <a:cubicBezTo>
                    <a:pt x="10274" y="4233"/>
                    <a:pt x="10147" y="4305"/>
                    <a:pt x="10120" y="4468"/>
                  </a:cubicBezTo>
                  <a:cubicBezTo>
                    <a:pt x="9942" y="5480"/>
                    <a:pt x="9239" y="6325"/>
                    <a:pt x="8287" y="6706"/>
                  </a:cubicBezTo>
                  <a:cubicBezTo>
                    <a:pt x="8180" y="6730"/>
                    <a:pt x="8084" y="6754"/>
                    <a:pt x="7977" y="6766"/>
                  </a:cubicBezTo>
                  <a:cubicBezTo>
                    <a:pt x="8013" y="5896"/>
                    <a:pt x="8025" y="5039"/>
                    <a:pt x="8037" y="4182"/>
                  </a:cubicBezTo>
                  <a:cubicBezTo>
                    <a:pt x="8049" y="3968"/>
                    <a:pt x="8049" y="3765"/>
                    <a:pt x="8037" y="3551"/>
                  </a:cubicBezTo>
                  <a:lnTo>
                    <a:pt x="8037" y="3348"/>
                  </a:lnTo>
                  <a:cubicBezTo>
                    <a:pt x="9001" y="2896"/>
                    <a:pt x="9620" y="1920"/>
                    <a:pt x="9608" y="848"/>
                  </a:cubicBezTo>
                  <a:cubicBezTo>
                    <a:pt x="9608" y="659"/>
                    <a:pt x="9477" y="567"/>
                    <a:pt x="9339" y="567"/>
                  </a:cubicBezTo>
                  <a:cubicBezTo>
                    <a:pt x="9200" y="567"/>
                    <a:pt x="9055" y="662"/>
                    <a:pt x="9037" y="848"/>
                  </a:cubicBezTo>
                  <a:cubicBezTo>
                    <a:pt x="8954" y="1539"/>
                    <a:pt x="8561" y="2158"/>
                    <a:pt x="7977" y="2539"/>
                  </a:cubicBezTo>
                  <a:cubicBezTo>
                    <a:pt x="7918" y="1765"/>
                    <a:pt x="7823" y="991"/>
                    <a:pt x="7680" y="229"/>
                  </a:cubicBezTo>
                  <a:cubicBezTo>
                    <a:pt x="7648" y="72"/>
                    <a:pt x="7513" y="0"/>
                    <a:pt x="7375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38"/>
            <p:cNvSpPr/>
            <p:nvPr/>
          </p:nvSpPr>
          <p:spPr>
            <a:xfrm>
              <a:off x="3808174" y="4259800"/>
              <a:ext cx="699792" cy="697733"/>
            </a:xfrm>
            <a:custGeom>
              <a:rect b="b" l="l" r="r" t="t"/>
              <a:pathLst>
                <a:path extrusionOk="0" h="19660" w="19718">
                  <a:moveTo>
                    <a:pt x="11625" y="1"/>
                  </a:moveTo>
                  <a:cubicBezTo>
                    <a:pt x="11272" y="1"/>
                    <a:pt x="10896" y="74"/>
                    <a:pt x="10502" y="236"/>
                  </a:cubicBezTo>
                  <a:cubicBezTo>
                    <a:pt x="9918" y="486"/>
                    <a:pt x="9418" y="891"/>
                    <a:pt x="9049" y="1403"/>
                  </a:cubicBezTo>
                  <a:cubicBezTo>
                    <a:pt x="8835" y="1153"/>
                    <a:pt x="8585" y="938"/>
                    <a:pt x="8287" y="772"/>
                  </a:cubicBezTo>
                  <a:cubicBezTo>
                    <a:pt x="7942" y="581"/>
                    <a:pt x="7561" y="474"/>
                    <a:pt x="7168" y="474"/>
                  </a:cubicBezTo>
                  <a:cubicBezTo>
                    <a:pt x="6854" y="321"/>
                    <a:pt x="6502" y="243"/>
                    <a:pt x="6154" y="243"/>
                  </a:cubicBezTo>
                  <a:cubicBezTo>
                    <a:pt x="5421" y="243"/>
                    <a:pt x="4701" y="589"/>
                    <a:pt x="4370" y="1308"/>
                  </a:cubicBezTo>
                  <a:cubicBezTo>
                    <a:pt x="4346" y="1355"/>
                    <a:pt x="4322" y="1403"/>
                    <a:pt x="4311" y="1450"/>
                  </a:cubicBezTo>
                  <a:cubicBezTo>
                    <a:pt x="4156" y="1605"/>
                    <a:pt x="4013" y="1760"/>
                    <a:pt x="3882" y="1939"/>
                  </a:cubicBezTo>
                  <a:cubicBezTo>
                    <a:pt x="3406" y="2593"/>
                    <a:pt x="3168" y="3379"/>
                    <a:pt x="3215" y="4189"/>
                  </a:cubicBezTo>
                  <a:cubicBezTo>
                    <a:pt x="3156" y="4629"/>
                    <a:pt x="3179" y="5070"/>
                    <a:pt x="3298" y="5510"/>
                  </a:cubicBezTo>
                  <a:cubicBezTo>
                    <a:pt x="2298" y="5915"/>
                    <a:pt x="1477" y="6665"/>
                    <a:pt x="977" y="7630"/>
                  </a:cubicBezTo>
                  <a:cubicBezTo>
                    <a:pt x="703" y="7999"/>
                    <a:pt x="477" y="8416"/>
                    <a:pt x="322" y="8856"/>
                  </a:cubicBezTo>
                  <a:cubicBezTo>
                    <a:pt x="0" y="9749"/>
                    <a:pt x="12" y="10737"/>
                    <a:pt x="358" y="11630"/>
                  </a:cubicBezTo>
                  <a:cubicBezTo>
                    <a:pt x="334" y="12011"/>
                    <a:pt x="381" y="12392"/>
                    <a:pt x="489" y="12761"/>
                  </a:cubicBezTo>
                  <a:cubicBezTo>
                    <a:pt x="977" y="13928"/>
                    <a:pt x="1941" y="14833"/>
                    <a:pt x="3132" y="15250"/>
                  </a:cubicBezTo>
                  <a:cubicBezTo>
                    <a:pt x="2644" y="16107"/>
                    <a:pt x="2596" y="17143"/>
                    <a:pt x="3013" y="18048"/>
                  </a:cubicBezTo>
                  <a:cubicBezTo>
                    <a:pt x="3481" y="19065"/>
                    <a:pt x="4521" y="19660"/>
                    <a:pt x="5562" y="19660"/>
                  </a:cubicBezTo>
                  <a:cubicBezTo>
                    <a:pt x="6215" y="19660"/>
                    <a:pt x="6869" y="19426"/>
                    <a:pt x="7382" y="18917"/>
                  </a:cubicBezTo>
                  <a:cubicBezTo>
                    <a:pt x="7430" y="18869"/>
                    <a:pt x="7466" y="18822"/>
                    <a:pt x="7513" y="18774"/>
                  </a:cubicBezTo>
                  <a:cubicBezTo>
                    <a:pt x="7787" y="18583"/>
                    <a:pt x="8037" y="18345"/>
                    <a:pt x="8228" y="18072"/>
                  </a:cubicBezTo>
                  <a:cubicBezTo>
                    <a:pt x="8240" y="17964"/>
                    <a:pt x="8251" y="17845"/>
                    <a:pt x="8251" y="17738"/>
                  </a:cubicBezTo>
                  <a:lnTo>
                    <a:pt x="8251" y="17738"/>
                  </a:lnTo>
                  <a:cubicBezTo>
                    <a:pt x="7900" y="17916"/>
                    <a:pt x="7531" y="17998"/>
                    <a:pt x="7157" y="17998"/>
                  </a:cubicBezTo>
                  <a:cubicBezTo>
                    <a:pt x="6732" y="17998"/>
                    <a:pt x="6300" y="17892"/>
                    <a:pt x="5882" y="17702"/>
                  </a:cubicBezTo>
                  <a:cubicBezTo>
                    <a:pt x="5132" y="17357"/>
                    <a:pt x="4251" y="16595"/>
                    <a:pt x="4346" y="15678"/>
                  </a:cubicBezTo>
                  <a:cubicBezTo>
                    <a:pt x="4346" y="15557"/>
                    <a:pt x="4450" y="15475"/>
                    <a:pt x="4558" y="15475"/>
                  </a:cubicBezTo>
                  <a:cubicBezTo>
                    <a:pt x="4609" y="15475"/>
                    <a:pt x="4661" y="15493"/>
                    <a:pt x="4703" y="15535"/>
                  </a:cubicBezTo>
                  <a:cubicBezTo>
                    <a:pt x="5192" y="16000"/>
                    <a:pt x="5513" y="16571"/>
                    <a:pt x="6132" y="16893"/>
                  </a:cubicBezTo>
                  <a:cubicBezTo>
                    <a:pt x="6614" y="17134"/>
                    <a:pt x="7146" y="17257"/>
                    <a:pt x="7683" y="17257"/>
                  </a:cubicBezTo>
                  <a:cubicBezTo>
                    <a:pt x="7888" y="17257"/>
                    <a:pt x="8095" y="17239"/>
                    <a:pt x="8299" y="17202"/>
                  </a:cubicBezTo>
                  <a:lnTo>
                    <a:pt x="8323" y="16905"/>
                  </a:lnTo>
                  <a:cubicBezTo>
                    <a:pt x="8335" y="16738"/>
                    <a:pt x="8347" y="16559"/>
                    <a:pt x="8359" y="16381"/>
                  </a:cubicBezTo>
                  <a:cubicBezTo>
                    <a:pt x="8335" y="16381"/>
                    <a:pt x="8311" y="16381"/>
                    <a:pt x="8287" y="16369"/>
                  </a:cubicBezTo>
                  <a:cubicBezTo>
                    <a:pt x="7097" y="15976"/>
                    <a:pt x="6108" y="15154"/>
                    <a:pt x="5513" y="14059"/>
                  </a:cubicBezTo>
                  <a:cubicBezTo>
                    <a:pt x="5203" y="13511"/>
                    <a:pt x="4942" y="12940"/>
                    <a:pt x="4751" y="12333"/>
                  </a:cubicBezTo>
                  <a:cubicBezTo>
                    <a:pt x="4120" y="12297"/>
                    <a:pt x="3465" y="12071"/>
                    <a:pt x="3001" y="11642"/>
                  </a:cubicBezTo>
                  <a:cubicBezTo>
                    <a:pt x="2632" y="11285"/>
                    <a:pt x="2025" y="10321"/>
                    <a:pt x="2310" y="9773"/>
                  </a:cubicBezTo>
                  <a:cubicBezTo>
                    <a:pt x="2354" y="9642"/>
                    <a:pt x="2481" y="9562"/>
                    <a:pt x="2612" y="9562"/>
                  </a:cubicBezTo>
                  <a:cubicBezTo>
                    <a:pt x="2659" y="9562"/>
                    <a:pt x="2707" y="9572"/>
                    <a:pt x="2751" y="9594"/>
                  </a:cubicBezTo>
                  <a:cubicBezTo>
                    <a:pt x="3048" y="9749"/>
                    <a:pt x="3025" y="10190"/>
                    <a:pt x="3144" y="10463"/>
                  </a:cubicBezTo>
                  <a:cubicBezTo>
                    <a:pt x="3418" y="11118"/>
                    <a:pt x="3965" y="11642"/>
                    <a:pt x="4632" y="11892"/>
                  </a:cubicBezTo>
                  <a:cubicBezTo>
                    <a:pt x="4453" y="11249"/>
                    <a:pt x="4394" y="10571"/>
                    <a:pt x="4465" y="9904"/>
                  </a:cubicBezTo>
                  <a:cubicBezTo>
                    <a:pt x="4478" y="9802"/>
                    <a:pt x="4566" y="9754"/>
                    <a:pt x="4658" y="9754"/>
                  </a:cubicBezTo>
                  <a:cubicBezTo>
                    <a:pt x="4737" y="9754"/>
                    <a:pt x="4820" y="9790"/>
                    <a:pt x="4858" y="9856"/>
                  </a:cubicBezTo>
                  <a:cubicBezTo>
                    <a:pt x="5501" y="10916"/>
                    <a:pt x="5584" y="12309"/>
                    <a:pt x="6156" y="13428"/>
                  </a:cubicBezTo>
                  <a:cubicBezTo>
                    <a:pt x="6192" y="13488"/>
                    <a:pt x="6227" y="13571"/>
                    <a:pt x="6263" y="13642"/>
                  </a:cubicBezTo>
                  <a:cubicBezTo>
                    <a:pt x="6144" y="12357"/>
                    <a:pt x="6227" y="11071"/>
                    <a:pt x="6525" y="9821"/>
                  </a:cubicBezTo>
                  <a:cubicBezTo>
                    <a:pt x="6557" y="9667"/>
                    <a:pt x="6693" y="9596"/>
                    <a:pt x="6830" y="9596"/>
                  </a:cubicBezTo>
                  <a:cubicBezTo>
                    <a:pt x="7002" y="9596"/>
                    <a:pt x="7176" y="9706"/>
                    <a:pt x="7156" y="9904"/>
                  </a:cubicBezTo>
                  <a:cubicBezTo>
                    <a:pt x="6954" y="11535"/>
                    <a:pt x="7168" y="13095"/>
                    <a:pt x="7430" y="14702"/>
                  </a:cubicBezTo>
                  <a:cubicBezTo>
                    <a:pt x="7454" y="14833"/>
                    <a:pt x="7430" y="14952"/>
                    <a:pt x="7370" y="15059"/>
                  </a:cubicBezTo>
                  <a:cubicBezTo>
                    <a:pt x="7680" y="15333"/>
                    <a:pt x="8037" y="15571"/>
                    <a:pt x="8406" y="15750"/>
                  </a:cubicBezTo>
                  <a:cubicBezTo>
                    <a:pt x="8573" y="13702"/>
                    <a:pt x="8704" y="11654"/>
                    <a:pt x="8871" y="9606"/>
                  </a:cubicBezTo>
                  <a:cubicBezTo>
                    <a:pt x="8799" y="9547"/>
                    <a:pt x="8752" y="9463"/>
                    <a:pt x="8728" y="9380"/>
                  </a:cubicBezTo>
                  <a:cubicBezTo>
                    <a:pt x="8668" y="9189"/>
                    <a:pt x="8752" y="8987"/>
                    <a:pt x="8930" y="8904"/>
                  </a:cubicBezTo>
                  <a:cubicBezTo>
                    <a:pt x="8978" y="8392"/>
                    <a:pt x="9025" y="7880"/>
                    <a:pt x="9073" y="7380"/>
                  </a:cubicBezTo>
                  <a:cubicBezTo>
                    <a:pt x="8109" y="7273"/>
                    <a:pt x="7359" y="6820"/>
                    <a:pt x="6751" y="6034"/>
                  </a:cubicBezTo>
                  <a:cubicBezTo>
                    <a:pt x="6716" y="6070"/>
                    <a:pt x="6668" y="6082"/>
                    <a:pt x="6632" y="6082"/>
                  </a:cubicBezTo>
                  <a:cubicBezTo>
                    <a:pt x="5537" y="6011"/>
                    <a:pt x="4596" y="5260"/>
                    <a:pt x="4299" y="4201"/>
                  </a:cubicBezTo>
                  <a:cubicBezTo>
                    <a:pt x="4227" y="3930"/>
                    <a:pt x="4437" y="3762"/>
                    <a:pt x="4650" y="3762"/>
                  </a:cubicBezTo>
                  <a:cubicBezTo>
                    <a:pt x="4794" y="3762"/>
                    <a:pt x="4939" y="3838"/>
                    <a:pt x="5001" y="4010"/>
                  </a:cubicBezTo>
                  <a:cubicBezTo>
                    <a:pt x="5227" y="4760"/>
                    <a:pt x="5775" y="5356"/>
                    <a:pt x="6489" y="5665"/>
                  </a:cubicBezTo>
                  <a:cubicBezTo>
                    <a:pt x="5965" y="4868"/>
                    <a:pt x="5573" y="3689"/>
                    <a:pt x="5930" y="2808"/>
                  </a:cubicBezTo>
                  <a:cubicBezTo>
                    <a:pt x="5983" y="2653"/>
                    <a:pt x="6117" y="2580"/>
                    <a:pt x="6250" y="2580"/>
                  </a:cubicBezTo>
                  <a:cubicBezTo>
                    <a:pt x="6415" y="2580"/>
                    <a:pt x="6578" y="2692"/>
                    <a:pt x="6585" y="2903"/>
                  </a:cubicBezTo>
                  <a:cubicBezTo>
                    <a:pt x="6680" y="3820"/>
                    <a:pt x="6644" y="4558"/>
                    <a:pt x="7204" y="5379"/>
                  </a:cubicBezTo>
                  <a:cubicBezTo>
                    <a:pt x="7692" y="6046"/>
                    <a:pt x="8359" y="6558"/>
                    <a:pt x="9133" y="6868"/>
                  </a:cubicBezTo>
                  <a:cubicBezTo>
                    <a:pt x="9144" y="6701"/>
                    <a:pt x="9156" y="6558"/>
                    <a:pt x="9180" y="6403"/>
                  </a:cubicBezTo>
                  <a:cubicBezTo>
                    <a:pt x="9109" y="5999"/>
                    <a:pt x="9168" y="5510"/>
                    <a:pt x="9192" y="5094"/>
                  </a:cubicBezTo>
                  <a:cubicBezTo>
                    <a:pt x="9192" y="5058"/>
                    <a:pt x="9192" y="5034"/>
                    <a:pt x="9192" y="5010"/>
                  </a:cubicBezTo>
                  <a:lnTo>
                    <a:pt x="9192" y="4796"/>
                  </a:lnTo>
                  <a:cubicBezTo>
                    <a:pt x="9180" y="3951"/>
                    <a:pt x="9133" y="3093"/>
                    <a:pt x="9061" y="2236"/>
                  </a:cubicBezTo>
                  <a:cubicBezTo>
                    <a:pt x="9048" y="2037"/>
                    <a:pt x="9227" y="1923"/>
                    <a:pt x="9401" y="1923"/>
                  </a:cubicBezTo>
                  <a:cubicBezTo>
                    <a:pt x="9538" y="1923"/>
                    <a:pt x="9672" y="1995"/>
                    <a:pt x="9704" y="2153"/>
                  </a:cubicBezTo>
                  <a:cubicBezTo>
                    <a:pt x="9847" y="2915"/>
                    <a:pt x="9954" y="3689"/>
                    <a:pt x="10002" y="4463"/>
                  </a:cubicBezTo>
                  <a:cubicBezTo>
                    <a:pt x="10585" y="4082"/>
                    <a:pt x="10978" y="3463"/>
                    <a:pt x="11061" y="2760"/>
                  </a:cubicBezTo>
                  <a:cubicBezTo>
                    <a:pt x="11079" y="2579"/>
                    <a:pt x="11230" y="2483"/>
                    <a:pt x="11373" y="2483"/>
                  </a:cubicBezTo>
                  <a:cubicBezTo>
                    <a:pt x="11512" y="2483"/>
                    <a:pt x="11645" y="2573"/>
                    <a:pt x="11645" y="2760"/>
                  </a:cubicBezTo>
                  <a:cubicBezTo>
                    <a:pt x="11645" y="3832"/>
                    <a:pt x="11026" y="4808"/>
                    <a:pt x="10061" y="5272"/>
                  </a:cubicBezTo>
                  <a:lnTo>
                    <a:pt x="10061" y="5475"/>
                  </a:lnTo>
                  <a:cubicBezTo>
                    <a:pt x="10073" y="5677"/>
                    <a:pt x="10073" y="5891"/>
                    <a:pt x="10061" y="6094"/>
                  </a:cubicBezTo>
                  <a:cubicBezTo>
                    <a:pt x="10049" y="6951"/>
                    <a:pt x="10037" y="7820"/>
                    <a:pt x="10002" y="8678"/>
                  </a:cubicBezTo>
                  <a:cubicBezTo>
                    <a:pt x="10109" y="8666"/>
                    <a:pt x="10204" y="8654"/>
                    <a:pt x="10311" y="8618"/>
                  </a:cubicBezTo>
                  <a:cubicBezTo>
                    <a:pt x="11276" y="8249"/>
                    <a:pt x="11978" y="7392"/>
                    <a:pt x="12157" y="6380"/>
                  </a:cubicBezTo>
                  <a:cubicBezTo>
                    <a:pt x="12183" y="6217"/>
                    <a:pt x="12310" y="6145"/>
                    <a:pt x="12445" y="6145"/>
                  </a:cubicBezTo>
                  <a:cubicBezTo>
                    <a:pt x="12616" y="6145"/>
                    <a:pt x="12800" y="6263"/>
                    <a:pt x="12800" y="6463"/>
                  </a:cubicBezTo>
                  <a:cubicBezTo>
                    <a:pt x="12752" y="8082"/>
                    <a:pt x="11561" y="9440"/>
                    <a:pt x="9966" y="9690"/>
                  </a:cubicBezTo>
                  <a:cubicBezTo>
                    <a:pt x="9942" y="10499"/>
                    <a:pt x="9895" y="11321"/>
                    <a:pt x="9859" y="12142"/>
                  </a:cubicBezTo>
                  <a:cubicBezTo>
                    <a:pt x="10041" y="12162"/>
                    <a:pt x="10223" y="12171"/>
                    <a:pt x="10406" y="12171"/>
                  </a:cubicBezTo>
                  <a:cubicBezTo>
                    <a:pt x="10893" y="12171"/>
                    <a:pt x="11380" y="12102"/>
                    <a:pt x="11847" y="11964"/>
                  </a:cubicBezTo>
                  <a:cubicBezTo>
                    <a:pt x="12157" y="11559"/>
                    <a:pt x="12431" y="11130"/>
                    <a:pt x="12681" y="10678"/>
                  </a:cubicBezTo>
                  <a:cubicBezTo>
                    <a:pt x="13026" y="9975"/>
                    <a:pt x="13169" y="9261"/>
                    <a:pt x="13407" y="8523"/>
                  </a:cubicBezTo>
                  <a:cubicBezTo>
                    <a:pt x="13444" y="8402"/>
                    <a:pt x="13561" y="8325"/>
                    <a:pt x="13684" y="8325"/>
                  </a:cubicBezTo>
                  <a:cubicBezTo>
                    <a:pt x="13718" y="8325"/>
                    <a:pt x="13754" y="8331"/>
                    <a:pt x="13788" y="8344"/>
                  </a:cubicBezTo>
                  <a:cubicBezTo>
                    <a:pt x="13807" y="8296"/>
                    <a:pt x="13819" y="8279"/>
                    <a:pt x="13823" y="8279"/>
                  </a:cubicBezTo>
                  <a:cubicBezTo>
                    <a:pt x="13830" y="8279"/>
                    <a:pt x="13821" y="8316"/>
                    <a:pt x="13800" y="8344"/>
                  </a:cubicBezTo>
                  <a:cubicBezTo>
                    <a:pt x="13895" y="8392"/>
                    <a:pt x="13966" y="8487"/>
                    <a:pt x="13966" y="8594"/>
                  </a:cubicBezTo>
                  <a:cubicBezTo>
                    <a:pt x="13966" y="9416"/>
                    <a:pt x="13812" y="10237"/>
                    <a:pt x="13490" y="10987"/>
                  </a:cubicBezTo>
                  <a:lnTo>
                    <a:pt x="13502" y="10975"/>
                  </a:lnTo>
                  <a:cubicBezTo>
                    <a:pt x="14633" y="9928"/>
                    <a:pt x="15324" y="8475"/>
                    <a:pt x="16014" y="7118"/>
                  </a:cubicBezTo>
                  <a:cubicBezTo>
                    <a:pt x="16066" y="7027"/>
                    <a:pt x="16154" y="6989"/>
                    <a:pt x="16244" y="6989"/>
                  </a:cubicBezTo>
                  <a:cubicBezTo>
                    <a:pt x="16426" y="6989"/>
                    <a:pt x="16618" y="7145"/>
                    <a:pt x="16538" y="7344"/>
                  </a:cubicBezTo>
                  <a:cubicBezTo>
                    <a:pt x="15871" y="9059"/>
                    <a:pt x="15086" y="10856"/>
                    <a:pt x="13597" y="12035"/>
                  </a:cubicBezTo>
                  <a:cubicBezTo>
                    <a:pt x="13228" y="12321"/>
                    <a:pt x="12823" y="12559"/>
                    <a:pt x="12395" y="12749"/>
                  </a:cubicBezTo>
                  <a:cubicBezTo>
                    <a:pt x="12323" y="12821"/>
                    <a:pt x="12252" y="12880"/>
                    <a:pt x="12169" y="12940"/>
                  </a:cubicBezTo>
                  <a:cubicBezTo>
                    <a:pt x="12092" y="13009"/>
                    <a:pt x="11996" y="13046"/>
                    <a:pt x="11898" y="13046"/>
                  </a:cubicBezTo>
                  <a:cubicBezTo>
                    <a:pt x="11828" y="13046"/>
                    <a:pt x="11757" y="13027"/>
                    <a:pt x="11692" y="12988"/>
                  </a:cubicBezTo>
                  <a:cubicBezTo>
                    <a:pt x="11362" y="13089"/>
                    <a:pt x="11025" y="13140"/>
                    <a:pt x="10689" y="13140"/>
                  </a:cubicBezTo>
                  <a:cubicBezTo>
                    <a:pt x="10394" y="13140"/>
                    <a:pt x="10100" y="13101"/>
                    <a:pt x="9811" y="13023"/>
                  </a:cubicBezTo>
                  <a:cubicBezTo>
                    <a:pt x="9740" y="14309"/>
                    <a:pt x="9680" y="15607"/>
                    <a:pt x="9633" y="16893"/>
                  </a:cubicBezTo>
                  <a:cubicBezTo>
                    <a:pt x="9799" y="16845"/>
                    <a:pt x="9978" y="16774"/>
                    <a:pt x="10145" y="16702"/>
                  </a:cubicBezTo>
                  <a:cubicBezTo>
                    <a:pt x="10573" y="16488"/>
                    <a:pt x="10978" y="16250"/>
                    <a:pt x="11359" y="15964"/>
                  </a:cubicBezTo>
                  <a:cubicBezTo>
                    <a:pt x="12216" y="15321"/>
                    <a:pt x="12954" y="14535"/>
                    <a:pt x="13526" y="13631"/>
                  </a:cubicBezTo>
                  <a:cubicBezTo>
                    <a:pt x="13564" y="13572"/>
                    <a:pt x="13625" y="13546"/>
                    <a:pt x="13685" y="13546"/>
                  </a:cubicBezTo>
                  <a:cubicBezTo>
                    <a:pt x="13797" y="13546"/>
                    <a:pt x="13906" y="13634"/>
                    <a:pt x="13859" y="13773"/>
                  </a:cubicBezTo>
                  <a:cubicBezTo>
                    <a:pt x="13859" y="13797"/>
                    <a:pt x="13847" y="13821"/>
                    <a:pt x="13836" y="13845"/>
                  </a:cubicBezTo>
                  <a:lnTo>
                    <a:pt x="13824" y="13869"/>
                  </a:lnTo>
                  <a:cubicBezTo>
                    <a:pt x="13574" y="14654"/>
                    <a:pt x="13157" y="15369"/>
                    <a:pt x="12621" y="15988"/>
                  </a:cubicBezTo>
                  <a:cubicBezTo>
                    <a:pt x="12704" y="15964"/>
                    <a:pt x="12776" y="15952"/>
                    <a:pt x="12823" y="15940"/>
                  </a:cubicBezTo>
                  <a:cubicBezTo>
                    <a:pt x="13716" y="15666"/>
                    <a:pt x="14455" y="15095"/>
                    <a:pt x="15074" y="14416"/>
                  </a:cubicBezTo>
                  <a:cubicBezTo>
                    <a:pt x="15132" y="14355"/>
                    <a:pt x="15197" y="14329"/>
                    <a:pt x="15258" y="14329"/>
                  </a:cubicBezTo>
                  <a:cubicBezTo>
                    <a:pt x="15436" y="14329"/>
                    <a:pt x="15591" y="14543"/>
                    <a:pt x="15502" y="14738"/>
                  </a:cubicBezTo>
                  <a:cubicBezTo>
                    <a:pt x="14895" y="16024"/>
                    <a:pt x="13562" y="16833"/>
                    <a:pt x="12169" y="16952"/>
                  </a:cubicBezTo>
                  <a:cubicBezTo>
                    <a:pt x="12014" y="16952"/>
                    <a:pt x="11883" y="16881"/>
                    <a:pt x="11800" y="16762"/>
                  </a:cubicBezTo>
                  <a:cubicBezTo>
                    <a:pt x="11192" y="17250"/>
                    <a:pt x="10371" y="17833"/>
                    <a:pt x="9573" y="18024"/>
                  </a:cubicBezTo>
                  <a:cubicBezTo>
                    <a:pt x="9561" y="18417"/>
                    <a:pt x="9537" y="18810"/>
                    <a:pt x="9525" y="19203"/>
                  </a:cubicBezTo>
                  <a:cubicBezTo>
                    <a:pt x="9835" y="19405"/>
                    <a:pt x="10204" y="19524"/>
                    <a:pt x="10585" y="19524"/>
                  </a:cubicBezTo>
                  <a:cubicBezTo>
                    <a:pt x="10597" y="19524"/>
                    <a:pt x="10608" y="19524"/>
                    <a:pt x="10620" y="19524"/>
                  </a:cubicBezTo>
                  <a:cubicBezTo>
                    <a:pt x="11368" y="19524"/>
                    <a:pt x="12056" y="19145"/>
                    <a:pt x="12466" y="18512"/>
                  </a:cubicBezTo>
                  <a:cubicBezTo>
                    <a:pt x="12788" y="18274"/>
                    <a:pt x="13038" y="17941"/>
                    <a:pt x="13181" y="17560"/>
                  </a:cubicBezTo>
                  <a:cubicBezTo>
                    <a:pt x="13324" y="17595"/>
                    <a:pt x="13466" y="17631"/>
                    <a:pt x="13597" y="17655"/>
                  </a:cubicBezTo>
                  <a:cubicBezTo>
                    <a:pt x="13850" y="17704"/>
                    <a:pt x="14108" y="17728"/>
                    <a:pt x="14367" y="17728"/>
                  </a:cubicBezTo>
                  <a:cubicBezTo>
                    <a:pt x="14608" y="17728"/>
                    <a:pt x="14850" y="17707"/>
                    <a:pt x="15086" y="17667"/>
                  </a:cubicBezTo>
                  <a:cubicBezTo>
                    <a:pt x="16145" y="17536"/>
                    <a:pt x="17169" y="17036"/>
                    <a:pt x="17753" y="16119"/>
                  </a:cubicBezTo>
                  <a:cubicBezTo>
                    <a:pt x="18610" y="14762"/>
                    <a:pt x="18193" y="13130"/>
                    <a:pt x="17324" y="11904"/>
                  </a:cubicBezTo>
                  <a:cubicBezTo>
                    <a:pt x="17491" y="11821"/>
                    <a:pt x="17669" y="11714"/>
                    <a:pt x="17824" y="11606"/>
                  </a:cubicBezTo>
                  <a:cubicBezTo>
                    <a:pt x="19229" y="10666"/>
                    <a:pt x="19717" y="9094"/>
                    <a:pt x="19467" y="7475"/>
                  </a:cubicBezTo>
                  <a:cubicBezTo>
                    <a:pt x="19265" y="6165"/>
                    <a:pt x="18622" y="4463"/>
                    <a:pt x="17431" y="3736"/>
                  </a:cubicBezTo>
                  <a:cubicBezTo>
                    <a:pt x="17037" y="3498"/>
                    <a:pt x="16619" y="3400"/>
                    <a:pt x="16194" y="3400"/>
                  </a:cubicBezTo>
                  <a:cubicBezTo>
                    <a:pt x="15643" y="3400"/>
                    <a:pt x="15081" y="3566"/>
                    <a:pt x="14550" y="3808"/>
                  </a:cubicBezTo>
                  <a:cubicBezTo>
                    <a:pt x="14650" y="1971"/>
                    <a:pt x="13453" y="1"/>
                    <a:pt x="116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38"/>
            <p:cNvSpPr/>
            <p:nvPr/>
          </p:nvSpPr>
          <p:spPr>
            <a:xfrm>
              <a:off x="3880431" y="4326876"/>
              <a:ext cx="517515" cy="965718"/>
            </a:xfrm>
            <a:custGeom>
              <a:rect b="b" l="l" r="r" t="t"/>
              <a:pathLst>
                <a:path extrusionOk="0" h="27211" w="14582">
                  <a:moveTo>
                    <a:pt x="7369" y="0"/>
                  </a:moveTo>
                  <a:cubicBezTo>
                    <a:pt x="7196" y="0"/>
                    <a:pt x="7017" y="117"/>
                    <a:pt x="7037" y="322"/>
                  </a:cubicBezTo>
                  <a:cubicBezTo>
                    <a:pt x="7097" y="1168"/>
                    <a:pt x="7156" y="2025"/>
                    <a:pt x="7168" y="2882"/>
                  </a:cubicBezTo>
                  <a:lnTo>
                    <a:pt x="7168" y="3097"/>
                  </a:lnTo>
                  <a:cubicBezTo>
                    <a:pt x="7156" y="3120"/>
                    <a:pt x="7156" y="3144"/>
                    <a:pt x="7168" y="3168"/>
                  </a:cubicBezTo>
                  <a:cubicBezTo>
                    <a:pt x="7144" y="3597"/>
                    <a:pt x="7073" y="4073"/>
                    <a:pt x="7156" y="4490"/>
                  </a:cubicBezTo>
                  <a:cubicBezTo>
                    <a:pt x="7132" y="4644"/>
                    <a:pt x="7120" y="4799"/>
                    <a:pt x="7097" y="4942"/>
                  </a:cubicBezTo>
                  <a:cubicBezTo>
                    <a:pt x="6335" y="4644"/>
                    <a:pt x="5668" y="4121"/>
                    <a:pt x="5180" y="3454"/>
                  </a:cubicBezTo>
                  <a:cubicBezTo>
                    <a:pt x="4620" y="2644"/>
                    <a:pt x="4656" y="1906"/>
                    <a:pt x="4561" y="977"/>
                  </a:cubicBezTo>
                  <a:cubicBezTo>
                    <a:pt x="4554" y="773"/>
                    <a:pt x="4391" y="660"/>
                    <a:pt x="4226" y="660"/>
                  </a:cubicBezTo>
                  <a:cubicBezTo>
                    <a:pt x="4093" y="660"/>
                    <a:pt x="3959" y="734"/>
                    <a:pt x="3906" y="894"/>
                  </a:cubicBezTo>
                  <a:cubicBezTo>
                    <a:pt x="3537" y="1775"/>
                    <a:pt x="3941" y="2942"/>
                    <a:pt x="4453" y="3751"/>
                  </a:cubicBezTo>
                  <a:cubicBezTo>
                    <a:pt x="3751" y="3442"/>
                    <a:pt x="3203" y="2835"/>
                    <a:pt x="2965" y="2096"/>
                  </a:cubicBezTo>
                  <a:cubicBezTo>
                    <a:pt x="2908" y="1920"/>
                    <a:pt x="2767" y="1843"/>
                    <a:pt x="2625" y="1843"/>
                  </a:cubicBezTo>
                  <a:cubicBezTo>
                    <a:pt x="2414" y="1843"/>
                    <a:pt x="2203" y="2016"/>
                    <a:pt x="2275" y="2287"/>
                  </a:cubicBezTo>
                  <a:cubicBezTo>
                    <a:pt x="2572" y="3347"/>
                    <a:pt x="3501" y="4097"/>
                    <a:pt x="4608" y="4168"/>
                  </a:cubicBezTo>
                  <a:cubicBezTo>
                    <a:pt x="4644" y="4168"/>
                    <a:pt x="4691" y="4156"/>
                    <a:pt x="4715" y="4121"/>
                  </a:cubicBezTo>
                  <a:cubicBezTo>
                    <a:pt x="5334" y="4906"/>
                    <a:pt x="6085" y="5359"/>
                    <a:pt x="7049" y="5466"/>
                  </a:cubicBezTo>
                  <a:cubicBezTo>
                    <a:pt x="6989" y="5966"/>
                    <a:pt x="6942" y="6478"/>
                    <a:pt x="6906" y="6978"/>
                  </a:cubicBezTo>
                  <a:cubicBezTo>
                    <a:pt x="6727" y="7073"/>
                    <a:pt x="6632" y="7276"/>
                    <a:pt x="6704" y="7466"/>
                  </a:cubicBezTo>
                  <a:cubicBezTo>
                    <a:pt x="6727" y="7550"/>
                    <a:pt x="6775" y="7621"/>
                    <a:pt x="6835" y="7680"/>
                  </a:cubicBezTo>
                  <a:cubicBezTo>
                    <a:pt x="6668" y="9728"/>
                    <a:pt x="6537" y="11788"/>
                    <a:pt x="6382" y="13836"/>
                  </a:cubicBezTo>
                  <a:cubicBezTo>
                    <a:pt x="6001" y="13657"/>
                    <a:pt x="5656" y="13419"/>
                    <a:pt x="5346" y="13134"/>
                  </a:cubicBezTo>
                  <a:cubicBezTo>
                    <a:pt x="5406" y="13038"/>
                    <a:pt x="5430" y="12907"/>
                    <a:pt x="5406" y="12788"/>
                  </a:cubicBezTo>
                  <a:cubicBezTo>
                    <a:pt x="5144" y="11181"/>
                    <a:pt x="4930" y="9621"/>
                    <a:pt x="5132" y="7978"/>
                  </a:cubicBezTo>
                  <a:cubicBezTo>
                    <a:pt x="5152" y="7780"/>
                    <a:pt x="4978" y="7670"/>
                    <a:pt x="4806" y="7670"/>
                  </a:cubicBezTo>
                  <a:cubicBezTo>
                    <a:pt x="4669" y="7670"/>
                    <a:pt x="4533" y="7741"/>
                    <a:pt x="4501" y="7895"/>
                  </a:cubicBezTo>
                  <a:cubicBezTo>
                    <a:pt x="4203" y="9157"/>
                    <a:pt x="4120" y="10443"/>
                    <a:pt x="4239" y="11729"/>
                  </a:cubicBezTo>
                  <a:cubicBezTo>
                    <a:pt x="4203" y="11657"/>
                    <a:pt x="4156" y="11586"/>
                    <a:pt x="4120" y="11514"/>
                  </a:cubicBezTo>
                  <a:cubicBezTo>
                    <a:pt x="3548" y="10395"/>
                    <a:pt x="3465" y="9002"/>
                    <a:pt x="2834" y="7942"/>
                  </a:cubicBezTo>
                  <a:cubicBezTo>
                    <a:pt x="2790" y="7876"/>
                    <a:pt x="2707" y="7841"/>
                    <a:pt x="2629" y="7841"/>
                  </a:cubicBezTo>
                  <a:cubicBezTo>
                    <a:pt x="2539" y="7841"/>
                    <a:pt x="2454" y="7888"/>
                    <a:pt x="2441" y="7990"/>
                  </a:cubicBezTo>
                  <a:cubicBezTo>
                    <a:pt x="2370" y="8657"/>
                    <a:pt x="2429" y="9324"/>
                    <a:pt x="2608" y="9966"/>
                  </a:cubicBezTo>
                  <a:cubicBezTo>
                    <a:pt x="1929" y="9716"/>
                    <a:pt x="1393" y="9204"/>
                    <a:pt x="1120" y="8550"/>
                  </a:cubicBezTo>
                  <a:cubicBezTo>
                    <a:pt x="1001" y="8276"/>
                    <a:pt x="1024" y="7835"/>
                    <a:pt x="727" y="7680"/>
                  </a:cubicBezTo>
                  <a:cubicBezTo>
                    <a:pt x="683" y="7658"/>
                    <a:pt x="635" y="7648"/>
                    <a:pt x="588" y="7648"/>
                  </a:cubicBezTo>
                  <a:cubicBezTo>
                    <a:pt x="457" y="7648"/>
                    <a:pt x="330" y="7728"/>
                    <a:pt x="286" y="7859"/>
                  </a:cubicBezTo>
                  <a:cubicBezTo>
                    <a:pt x="0" y="8395"/>
                    <a:pt x="608" y="9359"/>
                    <a:pt x="977" y="9716"/>
                  </a:cubicBezTo>
                  <a:cubicBezTo>
                    <a:pt x="1429" y="10157"/>
                    <a:pt x="2096" y="10371"/>
                    <a:pt x="2727" y="10419"/>
                  </a:cubicBezTo>
                  <a:cubicBezTo>
                    <a:pt x="2917" y="11014"/>
                    <a:pt x="3179" y="11598"/>
                    <a:pt x="3489" y="12145"/>
                  </a:cubicBezTo>
                  <a:cubicBezTo>
                    <a:pt x="4084" y="13241"/>
                    <a:pt x="5072" y="14074"/>
                    <a:pt x="6251" y="14479"/>
                  </a:cubicBezTo>
                  <a:cubicBezTo>
                    <a:pt x="6275" y="14491"/>
                    <a:pt x="6299" y="14491"/>
                    <a:pt x="6335" y="14491"/>
                  </a:cubicBezTo>
                  <a:cubicBezTo>
                    <a:pt x="6311" y="14669"/>
                    <a:pt x="6299" y="14836"/>
                    <a:pt x="6287" y="15015"/>
                  </a:cubicBezTo>
                  <a:lnTo>
                    <a:pt x="6263" y="15312"/>
                  </a:lnTo>
                  <a:cubicBezTo>
                    <a:pt x="6059" y="15349"/>
                    <a:pt x="5852" y="15367"/>
                    <a:pt x="5647" y="15367"/>
                  </a:cubicBezTo>
                  <a:cubicBezTo>
                    <a:pt x="5110" y="15367"/>
                    <a:pt x="4578" y="15244"/>
                    <a:pt x="4096" y="15003"/>
                  </a:cubicBezTo>
                  <a:cubicBezTo>
                    <a:pt x="3477" y="14681"/>
                    <a:pt x="3156" y="14098"/>
                    <a:pt x="2679" y="13645"/>
                  </a:cubicBezTo>
                  <a:cubicBezTo>
                    <a:pt x="2632" y="13602"/>
                    <a:pt x="2576" y="13582"/>
                    <a:pt x="2523" y="13582"/>
                  </a:cubicBezTo>
                  <a:cubicBezTo>
                    <a:pt x="2416" y="13582"/>
                    <a:pt x="2318" y="13661"/>
                    <a:pt x="2310" y="13788"/>
                  </a:cubicBezTo>
                  <a:cubicBezTo>
                    <a:pt x="2215" y="14705"/>
                    <a:pt x="3108" y="15467"/>
                    <a:pt x="3858" y="15812"/>
                  </a:cubicBezTo>
                  <a:cubicBezTo>
                    <a:pt x="4270" y="16002"/>
                    <a:pt x="4698" y="16108"/>
                    <a:pt x="5122" y="16108"/>
                  </a:cubicBezTo>
                  <a:cubicBezTo>
                    <a:pt x="5495" y="16108"/>
                    <a:pt x="5864" y="16026"/>
                    <a:pt x="6215" y="15848"/>
                  </a:cubicBezTo>
                  <a:lnTo>
                    <a:pt x="6215" y="15848"/>
                  </a:lnTo>
                  <a:cubicBezTo>
                    <a:pt x="6215" y="15955"/>
                    <a:pt x="6204" y="16074"/>
                    <a:pt x="6192" y="16182"/>
                  </a:cubicBezTo>
                  <a:cubicBezTo>
                    <a:pt x="6073" y="17741"/>
                    <a:pt x="5954" y="19313"/>
                    <a:pt x="5858" y="20873"/>
                  </a:cubicBezTo>
                  <a:lnTo>
                    <a:pt x="5656" y="23885"/>
                  </a:lnTo>
                  <a:cubicBezTo>
                    <a:pt x="5596" y="24837"/>
                    <a:pt x="5465" y="25814"/>
                    <a:pt x="5620" y="26754"/>
                  </a:cubicBezTo>
                  <a:cubicBezTo>
                    <a:pt x="5672" y="27069"/>
                    <a:pt x="5918" y="27210"/>
                    <a:pt x="6179" y="27210"/>
                  </a:cubicBezTo>
                  <a:cubicBezTo>
                    <a:pt x="6461" y="27210"/>
                    <a:pt x="6760" y="27045"/>
                    <a:pt x="6847" y="26754"/>
                  </a:cubicBezTo>
                  <a:cubicBezTo>
                    <a:pt x="7108" y="25849"/>
                    <a:pt x="7073" y="24825"/>
                    <a:pt x="7132" y="23885"/>
                  </a:cubicBezTo>
                  <a:cubicBezTo>
                    <a:pt x="7192" y="22885"/>
                    <a:pt x="7251" y="21885"/>
                    <a:pt x="7299" y="20873"/>
                  </a:cubicBezTo>
                  <a:cubicBezTo>
                    <a:pt x="7370" y="19682"/>
                    <a:pt x="7430" y="18491"/>
                    <a:pt x="7489" y="17301"/>
                  </a:cubicBezTo>
                  <a:cubicBezTo>
                    <a:pt x="7501" y="16920"/>
                    <a:pt x="7525" y="16527"/>
                    <a:pt x="7537" y="16122"/>
                  </a:cubicBezTo>
                  <a:cubicBezTo>
                    <a:pt x="8347" y="15931"/>
                    <a:pt x="9180" y="15360"/>
                    <a:pt x="9775" y="14860"/>
                  </a:cubicBezTo>
                  <a:cubicBezTo>
                    <a:pt x="9847" y="14979"/>
                    <a:pt x="9990" y="15050"/>
                    <a:pt x="10133" y="15050"/>
                  </a:cubicBezTo>
                  <a:cubicBezTo>
                    <a:pt x="11526" y="14943"/>
                    <a:pt x="12871" y="14122"/>
                    <a:pt x="13466" y="12848"/>
                  </a:cubicBezTo>
                  <a:cubicBezTo>
                    <a:pt x="13554" y="12654"/>
                    <a:pt x="13401" y="12434"/>
                    <a:pt x="13229" y="12434"/>
                  </a:cubicBezTo>
                  <a:cubicBezTo>
                    <a:pt x="13168" y="12434"/>
                    <a:pt x="13105" y="12461"/>
                    <a:pt x="13050" y="12526"/>
                  </a:cubicBezTo>
                  <a:cubicBezTo>
                    <a:pt x="12431" y="13205"/>
                    <a:pt x="11680" y="13776"/>
                    <a:pt x="10787" y="14038"/>
                  </a:cubicBezTo>
                  <a:cubicBezTo>
                    <a:pt x="10728" y="14062"/>
                    <a:pt x="10668" y="14074"/>
                    <a:pt x="10585" y="14086"/>
                  </a:cubicBezTo>
                  <a:cubicBezTo>
                    <a:pt x="11121" y="13467"/>
                    <a:pt x="11538" y="12753"/>
                    <a:pt x="11788" y="11979"/>
                  </a:cubicBezTo>
                  <a:cubicBezTo>
                    <a:pt x="11800" y="11967"/>
                    <a:pt x="11800" y="11967"/>
                    <a:pt x="11800" y="11943"/>
                  </a:cubicBezTo>
                  <a:cubicBezTo>
                    <a:pt x="11811" y="11919"/>
                    <a:pt x="11823" y="11895"/>
                    <a:pt x="11823" y="11871"/>
                  </a:cubicBezTo>
                  <a:cubicBezTo>
                    <a:pt x="11869" y="11741"/>
                    <a:pt x="11762" y="11650"/>
                    <a:pt x="11651" y="11650"/>
                  </a:cubicBezTo>
                  <a:cubicBezTo>
                    <a:pt x="11590" y="11650"/>
                    <a:pt x="11528" y="11677"/>
                    <a:pt x="11490" y="11741"/>
                  </a:cubicBezTo>
                  <a:cubicBezTo>
                    <a:pt x="10918" y="12633"/>
                    <a:pt x="10180" y="13431"/>
                    <a:pt x="9323" y="14074"/>
                  </a:cubicBezTo>
                  <a:cubicBezTo>
                    <a:pt x="8942" y="14360"/>
                    <a:pt x="8537" y="14598"/>
                    <a:pt x="8109" y="14812"/>
                  </a:cubicBezTo>
                  <a:cubicBezTo>
                    <a:pt x="7942" y="14884"/>
                    <a:pt x="7763" y="14955"/>
                    <a:pt x="7597" y="15003"/>
                  </a:cubicBezTo>
                  <a:cubicBezTo>
                    <a:pt x="7644" y="13717"/>
                    <a:pt x="7716" y="12419"/>
                    <a:pt x="7775" y="11121"/>
                  </a:cubicBezTo>
                  <a:cubicBezTo>
                    <a:pt x="8070" y="11206"/>
                    <a:pt x="8372" y="11248"/>
                    <a:pt x="8674" y="11248"/>
                  </a:cubicBezTo>
                  <a:cubicBezTo>
                    <a:pt x="9007" y="11248"/>
                    <a:pt x="9338" y="11197"/>
                    <a:pt x="9656" y="11098"/>
                  </a:cubicBezTo>
                  <a:cubicBezTo>
                    <a:pt x="9722" y="11133"/>
                    <a:pt x="9795" y="11151"/>
                    <a:pt x="9867" y="11151"/>
                  </a:cubicBezTo>
                  <a:cubicBezTo>
                    <a:pt x="9965" y="11151"/>
                    <a:pt x="10063" y="11118"/>
                    <a:pt x="10145" y="11050"/>
                  </a:cubicBezTo>
                  <a:cubicBezTo>
                    <a:pt x="10216" y="10990"/>
                    <a:pt x="10287" y="10919"/>
                    <a:pt x="10359" y="10848"/>
                  </a:cubicBezTo>
                  <a:cubicBezTo>
                    <a:pt x="10787" y="10669"/>
                    <a:pt x="11192" y="10431"/>
                    <a:pt x="11573" y="10133"/>
                  </a:cubicBezTo>
                  <a:cubicBezTo>
                    <a:pt x="13062" y="8966"/>
                    <a:pt x="13835" y="7169"/>
                    <a:pt x="14502" y="5454"/>
                  </a:cubicBezTo>
                  <a:cubicBezTo>
                    <a:pt x="14581" y="5249"/>
                    <a:pt x="14393" y="5096"/>
                    <a:pt x="14216" y="5096"/>
                  </a:cubicBezTo>
                  <a:cubicBezTo>
                    <a:pt x="14126" y="5096"/>
                    <a:pt x="14038" y="5135"/>
                    <a:pt x="13990" y="5228"/>
                  </a:cubicBezTo>
                  <a:cubicBezTo>
                    <a:pt x="13288" y="6585"/>
                    <a:pt x="12597" y="8038"/>
                    <a:pt x="11466" y="9085"/>
                  </a:cubicBezTo>
                  <a:lnTo>
                    <a:pt x="11454" y="9097"/>
                  </a:lnTo>
                  <a:cubicBezTo>
                    <a:pt x="11776" y="8335"/>
                    <a:pt x="11930" y="7526"/>
                    <a:pt x="11919" y="6704"/>
                  </a:cubicBezTo>
                  <a:cubicBezTo>
                    <a:pt x="11919" y="6585"/>
                    <a:pt x="11847" y="6490"/>
                    <a:pt x="11752" y="6442"/>
                  </a:cubicBezTo>
                  <a:lnTo>
                    <a:pt x="11740" y="6442"/>
                  </a:lnTo>
                  <a:cubicBezTo>
                    <a:pt x="11708" y="6433"/>
                    <a:pt x="11676" y="6428"/>
                    <a:pt x="11645" y="6428"/>
                  </a:cubicBezTo>
                  <a:cubicBezTo>
                    <a:pt x="11522" y="6428"/>
                    <a:pt x="11409" y="6500"/>
                    <a:pt x="11371" y="6633"/>
                  </a:cubicBezTo>
                  <a:cubicBezTo>
                    <a:pt x="11121" y="7359"/>
                    <a:pt x="10978" y="8085"/>
                    <a:pt x="10645" y="8776"/>
                  </a:cubicBezTo>
                  <a:cubicBezTo>
                    <a:pt x="10395" y="9228"/>
                    <a:pt x="10109" y="9657"/>
                    <a:pt x="9799" y="10074"/>
                  </a:cubicBezTo>
                  <a:cubicBezTo>
                    <a:pt x="9346" y="10208"/>
                    <a:pt x="8875" y="10277"/>
                    <a:pt x="8403" y="10277"/>
                  </a:cubicBezTo>
                  <a:cubicBezTo>
                    <a:pt x="8206" y="10277"/>
                    <a:pt x="8008" y="10265"/>
                    <a:pt x="7811" y="10240"/>
                  </a:cubicBezTo>
                  <a:cubicBezTo>
                    <a:pt x="7859" y="9431"/>
                    <a:pt x="7894" y="8609"/>
                    <a:pt x="7930" y="7788"/>
                  </a:cubicBezTo>
                  <a:cubicBezTo>
                    <a:pt x="9525" y="7538"/>
                    <a:pt x="10716" y="6180"/>
                    <a:pt x="10752" y="4561"/>
                  </a:cubicBezTo>
                  <a:cubicBezTo>
                    <a:pt x="10758" y="4361"/>
                    <a:pt x="10574" y="4243"/>
                    <a:pt x="10403" y="4243"/>
                  </a:cubicBezTo>
                  <a:cubicBezTo>
                    <a:pt x="10268" y="4243"/>
                    <a:pt x="10142" y="4315"/>
                    <a:pt x="10121" y="4478"/>
                  </a:cubicBezTo>
                  <a:cubicBezTo>
                    <a:pt x="9930" y="5490"/>
                    <a:pt x="9240" y="6323"/>
                    <a:pt x="8287" y="6704"/>
                  </a:cubicBezTo>
                  <a:cubicBezTo>
                    <a:pt x="8180" y="6728"/>
                    <a:pt x="8085" y="6752"/>
                    <a:pt x="7978" y="6764"/>
                  </a:cubicBezTo>
                  <a:cubicBezTo>
                    <a:pt x="8001" y="5895"/>
                    <a:pt x="8025" y="5037"/>
                    <a:pt x="8037" y="4180"/>
                  </a:cubicBezTo>
                  <a:cubicBezTo>
                    <a:pt x="8049" y="3966"/>
                    <a:pt x="8049" y="3763"/>
                    <a:pt x="8037" y="3549"/>
                  </a:cubicBezTo>
                  <a:lnTo>
                    <a:pt x="8037" y="3359"/>
                  </a:lnTo>
                  <a:cubicBezTo>
                    <a:pt x="9002" y="2894"/>
                    <a:pt x="9621" y="1918"/>
                    <a:pt x="9609" y="846"/>
                  </a:cubicBezTo>
                  <a:cubicBezTo>
                    <a:pt x="9609" y="657"/>
                    <a:pt x="9477" y="565"/>
                    <a:pt x="9340" y="565"/>
                  </a:cubicBezTo>
                  <a:cubicBezTo>
                    <a:pt x="9200" y="565"/>
                    <a:pt x="9055" y="660"/>
                    <a:pt x="9037" y="846"/>
                  </a:cubicBezTo>
                  <a:cubicBezTo>
                    <a:pt x="8954" y="1537"/>
                    <a:pt x="8561" y="2168"/>
                    <a:pt x="7966" y="2537"/>
                  </a:cubicBezTo>
                  <a:cubicBezTo>
                    <a:pt x="7918" y="1763"/>
                    <a:pt x="7823" y="1001"/>
                    <a:pt x="7668" y="239"/>
                  </a:cubicBezTo>
                  <a:cubicBezTo>
                    <a:pt x="7642" y="75"/>
                    <a:pt x="7507" y="0"/>
                    <a:pt x="7369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369" name="Google Shape;7369;p38"/>
            <p:cNvGrpSpPr/>
            <p:nvPr/>
          </p:nvGrpSpPr>
          <p:grpSpPr>
            <a:xfrm>
              <a:off x="8195838" y="3903612"/>
              <a:ext cx="800203" cy="636722"/>
              <a:chOff x="1816659" y="65078"/>
              <a:chExt cx="800203" cy="636722"/>
            </a:xfrm>
          </p:grpSpPr>
          <p:sp>
            <p:nvSpPr>
              <p:cNvPr id="7370" name="Google Shape;7370;p3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1" name="Google Shape;7371;p3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2" name="Google Shape;7372;p3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3" name="Google Shape;7373;p3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4" name="Google Shape;7374;p3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5" name="Google Shape;7375;p3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6" name="Google Shape;7376;p3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77" name="Google Shape;7377;p3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78" name="Google Shape;7378;p38"/>
            <p:cNvGrpSpPr/>
            <p:nvPr/>
          </p:nvGrpSpPr>
          <p:grpSpPr>
            <a:xfrm>
              <a:off x="5174150" y="4603462"/>
              <a:ext cx="800203" cy="636722"/>
              <a:chOff x="1816659" y="65078"/>
              <a:chExt cx="800203" cy="636722"/>
            </a:xfrm>
          </p:grpSpPr>
          <p:sp>
            <p:nvSpPr>
              <p:cNvPr id="7379" name="Google Shape;7379;p3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0" name="Google Shape;7380;p3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1" name="Google Shape;7381;p3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2" name="Google Shape;7382;p3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3" name="Google Shape;7383;p3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4" name="Google Shape;7384;p3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5" name="Google Shape;7385;p3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6" name="Google Shape;7386;p3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87" name="Google Shape;7387;p38"/>
            <p:cNvGrpSpPr/>
            <p:nvPr/>
          </p:nvGrpSpPr>
          <p:grpSpPr>
            <a:xfrm>
              <a:off x="2964200" y="3943987"/>
              <a:ext cx="800203" cy="636722"/>
              <a:chOff x="1816659" y="65078"/>
              <a:chExt cx="800203" cy="636722"/>
            </a:xfrm>
          </p:grpSpPr>
          <p:sp>
            <p:nvSpPr>
              <p:cNvPr id="7388" name="Google Shape;7388;p3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89" name="Google Shape;7389;p3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0" name="Google Shape;7390;p3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1" name="Google Shape;7391;p3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2" name="Google Shape;7392;p3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3" name="Google Shape;7393;p3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4" name="Google Shape;7394;p3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5" name="Google Shape;7395;p3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7396" name="Google Shape;7396;p38"/>
            <p:cNvGrpSpPr/>
            <p:nvPr/>
          </p:nvGrpSpPr>
          <p:grpSpPr>
            <a:xfrm>
              <a:off x="-182250" y="4735937"/>
              <a:ext cx="800203" cy="636722"/>
              <a:chOff x="1816659" y="65078"/>
              <a:chExt cx="800203" cy="636722"/>
            </a:xfrm>
          </p:grpSpPr>
          <p:sp>
            <p:nvSpPr>
              <p:cNvPr id="7397" name="Google Shape;7397;p3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8" name="Google Shape;7398;p3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399" name="Google Shape;7399;p3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0" name="Google Shape;7400;p3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1" name="Google Shape;7401;p3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2" name="Google Shape;7402;p3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3" name="Google Shape;7403;p3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404" name="Google Shape;7404;p3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bg>
      <p:bgPr>
        <a:solidFill>
          <a:schemeClr val="dk1"/>
        </a:solidFill>
      </p:bgPr>
    </p:bg>
    <p:spTree>
      <p:nvGrpSpPr>
        <p:cNvPr id="905" name="Shape 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" name="Google Shape;906;p5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907" name="Google Shape;907;p5"/>
          <p:cNvSpPr txBox="1"/>
          <p:nvPr>
            <p:ph idx="2" type="title"/>
          </p:nvPr>
        </p:nvSpPr>
        <p:spPr>
          <a:xfrm>
            <a:off x="1741015" y="2884190"/>
            <a:ext cx="2326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908" name="Google Shape;908;p5"/>
          <p:cNvSpPr txBox="1"/>
          <p:nvPr>
            <p:ph idx="1" type="subTitle"/>
          </p:nvPr>
        </p:nvSpPr>
        <p:spPr>
          <a:xfrm>
            <a:off x="1874155" y="3500100"/>
            <a:ext cx="20601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909" name="Google Shape;909;p5"/>
          <p:cNvSpPr txBox="1"/>
          <p:nvPr>
            <p:ph idx="3" type="title"/>
          </p:nvPr>
        </p:nvSpPr>
        <p:spPr>
          <a:xfrm>
            <a:off x="5076785" y="2884065"/>
            <a:ext cx="2326200" cy="691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910" name="Google Shape;910;p5"/>
          <p:cNvSpPr txBox="1"/>
          <p:nvPr>
            <p:ph idx="4" type="subTitle"/>
          </p:nvPr>
        </p:nvSpPr>
        <p:spPr>
          <a:xfrm>
            <a:off x="5209924" y="3500100"/>
            <a:ext cx="2060100" cy="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911" name="Google Shape;911;p5"/>
          <p:cNvGrpSpPr/>
          <p:nvPr/>
        </p:nvGrpSpPr>
        <p:grpSpPr>
          <a:xfrm>
            <a:off x="-116450" y="-66492"/>
            <a:ext cx="9518328" cy="5352423"/>
            <a:chOff x="-116450" y="-66492"/>
            <a:chExt cx="9518328" cy="5352423"/>
          </a:xfrm>
        </p:grpSpPr>
        <p:sp>
          <p:nvSpPr>
            <p:cNvPr id="912" name="Google Shape;912;p5"/>
            <p:cNvSpPr/>
            <p:nvPr/>
          </p:nvSpPr>
          <p:spPr>
            <a:xfrm>
              <a:off x="8771427" y="2601534"/>
              <a:ext cx="630451" cy="628629"/>
            </a:xfrm>
            <a:custGeom>
              <a:rect b="b" l="l" r="r" t="t"/>
              <a:pathLst>
                <a:path extrusionOk="0" h="19660" w="19717">
                  <a:moveTo>
                    <a:pt x="8104" y="1"/>
                  </a:moveTo>
                  <a:cubicBezTo>
                    <a:pt x="6277" y="1"/>
                    <a:pt x="5079" y="1971"/>
                    <a:pt x="5179" y="3807"/>
                  </a:cubicBezTo>
                  <a:cubicBezTo>
                    <a:pt x="4648" y="3565"/>
                    <a:pt x="4086" y="3399"/>
                    <a:pt x="3535" y="3399"/>
                  </a:cubicBezTo>
                  <a:cubicBezTo>
                    <a:pt x="3110" y="3399"/>
                    <a:pt x="2692" y="3498"/>
                    <a:pt x="2298" y="3736"/>
                  </a:cubicBezTo>
                  <a:cubicBezTo>
                    <a:pt x="1107" y="4450"/>
                    <a:pt x="464" y="6153"/>
                    <a:pt x="262" y="7475"/>
                  </a:cubicBezTo>
                  <a:cubicBezTo>
                    <a:pt x="0" y="9082"/>
                    <a:pt x="500" y="10665"/>
                    <a:pt x="1893" y="11606"/>
                  </a:cubicBezTo>
                  <a:cubicBezTo>
                    <a:pt x="2060" y="11713"/>
                    <a:pt x="2227" y="11808"/>
                    <a:pt x="2405" y="11904"/>
                  </a:cubicBezTo>
                  <a:cubicBezTo>
                    <a:pt x="1536" y="13130"/>
                    <a:pt x="1107" y="14761"/>
                    <a:pt x="1976" y="16118"/>
                  </a:cubicBezTo>
                  <a:cubicBezTo>
                    <a:pt x="2548" y="17035"/>
                    <a:pt x="3572" y="17523"/>
                    <a:pt x="4632" y="17666"/>
                  </a:cubicBezTo>
                  <a:cubicBezTo>
                    <a:pt x="4873" y="17707"/>
                    <a:pt x="5115" y="17727"/>
                    <a:pt x="5355" y="17727"/>
                  </a:cubicBezTo>
                  <a:cubicBezTo>
                    <a:pt x="5612" y="17727"/>
                    <a:pt x="5868" y="17704"/>
                    <a:pt x="6120" y="17654"/>
                  </a:cubicBezTo>
                  <a:cubicBezTo>
                    <a:pt x="6263" y="17631"/>
                    <a:pt x="6406" y="17595"/>
                    <a:pt x="6537" y="17559"/>
                  </a:cubicBezTo>
                  <a:cubicBezTo>
                    <a:pt x="6691" y="17928"/>
                    <a:pt x="6941" y="18262"/>
                    <a:pt x="7263" y="18512"/>
                  </a:cubicBezTo>
                  <a:cubicBezTo>
                    <a:pt x="7662" y="19145"/>
                    <a:pt x="8360" y="19524"/>
                    <a:pt x="9109" y="19524"/>
                  </a:cubicBezTo>
                  <a:cubicBezTo>
                    <a:pt x="9121" y="19524"/>
                    <a:pt x="9132" y="19524"/>
                    <a:pt x="9144" y="19524"/>
                  </a:cubicBezTo>
                  <a:cubicBezTo>
                    <a:pt x="9525" y="19524"/>
                    <a:pt x="9882" y="19405"/>
                    <a:pt x="10204" y="19202"/>
                  </a:cubicBezTo>
                  <a:cubicBezTo>
                    <a:pt x="10180" y="18809"/>
                    <a:pt x="10168" y="18416"/>
                    <a:pt x="10156" y="18023"/>
                  </a:cubicBezTo>
                  <a:cubicBezTo>
                    <a:pt x="9358" y="17833"/>
                    <a:pt x="8525" y="17250"/>
                    <a:pt x="7918" y="16750"/>
                  </a:cubicBezTo>
                  <a:cubicBezTo>
                    <a:pt x="7834" y="16880"/>
                    <a:pt x="7703" y="16952"/>
                    <a:pt x="7561" y="16952"/>
                  </a:cubicBezTo>
                  <a:cubicBezTo>
                    <a:pt x="6167" y="16833"/>
                    <a:pt x="4822" y="16023"/>
                    <a:pt x="4227" y="14737"/>
                  </a:cubicBezTo>
                  <a:cubicBezTo>
                    <a:pt x="4130" y="14543"/>
                    <a:pt x="4288" y="14329"/>
                    <a:pt x="4464" y="14329"/>
                  </a:cubicBezTo>
                  <a:cubicBezTo>
                    <a:pt x="4525" y="14329"/>
                    <a:pt x="4588" y="14355"/>
                    <a:pt x="4643" y="14416"/>
                  </a:cubicBezTo>
                  <a:cubicBezTo>
                    <a:pt x="5263" y="15095"/>
                    <a:pt x="6001" y="15666"/>
                    <a:pt x="6906" y="15928"/>
                  </a:cubicBezTo>
                  <a:cubicBezTo>
                    <a:pt x="6953" y="15952"/>
                    <a:pt x="7025" y="15964"/>
                    <a:pt x="7108" y="15976"/>
                  </a:cubicBezTo>
                  <a:cubicBezTo>
                    <a:pt x="6560" y="15368"/>
                    <a:pt x="6156" y="14642"/>
                    <a:pt x="5894" y="13868"/>
                  </a:cubicBezTo>
                  <a:lnTo>
                    <a:pt x="5894" y="13832"/>
                  </a:lnTo>
                  <a:cubicBezTo>
                    <a:pt x="5894" y="13809"/>
                    <a:pt x="5870" y="13785"/>
                    <a:pt x="5858" y="13761"/>
                  </a:cubicBezTo>
                  <a:cubicBezTo>
                    <a:pt x="5819" y="13628"/>
                    <a:pt x="5929" y="13536"/>
                    <a:pt x="6043" y="13536"/>
                  </a:cubicBezTo>
                  <a:cubicBezTo>
                    <a:pt x="6102" y="13536"/>
                    <a:pt x="6162" y="13561"/>
                    <a:pt x="6203" y="13618"/>
                  </a:cubicBezTo>
                  <a:cubicBezTo>
                    <a:pt x="6775" y="14523"/>
                    <a:pt x="7513" y="15321"/>
                    <a:pt x="8370" y="15964"/>
                  </a:cubicBezTo>
                  <a:cubicBezTo>
                    <a:pt x="8751" y="16238"/>
                    <a:pt x="9168" y="16488"/>
                    <a:pt x="9596" y="16690"/>
                  </a:cubicBezTo>
                  <a:cubicBezTo>
                    <a:pt x="9763" y="16773"/>
                    <a:pt x="9930" y="16833"/>
                    <a:pt x="10108" y="16892"/>
                  </a:cubicBezTo>
                  <a:cubicBezTo>
                    <a:pt x="10061" y="15595"/>
                    <a:pt x="9989" y="14309"/>
                    <a:pt x="9918" y="13011"/>
                  </a:cubicBezTo>
                  <a:cubicBezTo>
                    <a:pt x="9624" y="13090"/>
                    <a:pt x="9325" y="13129"/>
                    <a:pt x="9026" y="13129"/>
                  </a:cubicBezTo>
                  <a:cubicBezTo>
                    <a:pt x="8694" y="13129"/>
                    <a:pt x="8362" y="13081"/>
                    <a:pt x="8037" y="12987"/>
                  </a:cubicBezTo>
                  <a:cubicBezTo>
                    <a:pt x="7974" y="13021"/>
                    <a:pt x="7905" y="13037"/>
                    <a:pt x="7836" y="13037"/>
                  </a:cubicBezTo>
                  <a:cubicBezTo>
                    <a:pt x="7737" y="13037"/>
                    <a:pt x="7638" y="13003"/>
                    <a:pt x="7561" y="12940"/>
                  </a:cubicBezTo>
                  <a:cubicBezTo>
                    <a:pt x="7477" y="12880"/>
                    <a:pt x="7406" y="12809"/>
                    <a:pt x="7334" y="12737"/>
                  </a:cubicBezTo>
                  <a:cubicBezTo>
                    <a:pt x="6906" y="12547"/>
                    <a:pt x="6501" y="12308"/>
                    <a:pt x="6132" y="12023"/>
                  </a:cubicBezTo>
                  <a:cubicBezTo>
                    <a:pt x="4643" y="10844"/>
                    <a:pt x="3858" y="9058"/>
                    <a:pt x="3191" y="7332"/>
                  </a:cubicBezTo>
                  <a:cubicBezTo>
                    <a:pt x="3112" y="7135"/>
                    <a:pt x="3304" y="6980"/>
                    <a:pt x="3484" y="6980"/>
                  </a:cubicBezTo>
                  <a:cubicBezTo>
                    <a:pt x="3577" y="6980"/>
                    <a:pt x="3666" y="7021"/>
                    <a:pt x="3715" y="7117"/>
                  </a:cubicBezTo>
                  <a:cubicBezTo>
                    <a:pt x="4417" y="8463"/>
                    <a:pt x="5096" y="9915"/>
                    <a:pt x="6227" y="10963"/>
                  </a:cubicBezTo>
                  <a:lnTo>
                    <a:pt x="6239" y="10987"/>
                  </a:lnTo>
                  <a:cubicBezTo>
                    <a:pt x="5929" y="10225"/>
                    <a:pt x="5763" y="9415"/>
                    <a:pt x="5763" y="8582"/>
                  </a:cubicBezTo>
                  <a:cubicBezTo>
                    <a:pt x="5763" y="8475"/>
                    <a:pt x="5834" y="8379"/>
                    <a:pt x="5941" y="8332"/>
                  </a:cubicBezTo>
                  <a:cubicBezTo>
                    <a:pt x="5912" y="8310"/>
                    <a:pt x="5901" y="8275"/>
                    <a:pt x="5910" y="8275"/>
                  </a:cubicBezTo>
                  <a:lnTo>
                    <a:pt x="5910" y="8275"/>
                  </a:lnTo>
                  <a:cubicBezTo>
                    <a:pt x="5916" y="8275"/>
                    <a:pt x="5930" y="8290"/>
                    <a:pt x="5953" y="8332"/>
                  </a:cubicBezTo>
                  <a:cubicBezTo>
                    <a:pt x="5987" y="8319"/>
                    <a:pt x="6021" y="8313"/>
                    <a:pt x="6055" y="8313"/>
                  </a:cubicBezTo>
                  <a:cubicBezTo>
                    <a:pt x="6175" y="8313"/>
                    <a:pt x="6285" y="8392"/>
                    <a:pt x="6322" y="8522"/>
                  </a:cubicBezTo>
                  <a:cubicBezTo>
                    <a:pt x="6560" y="9249"/>
                    <a:pt x="6703" y="9975"/>
                    <a:pt x="7049" y="10665"/>
                  </a:cubicBezTo>
                  <a:cubicBezTo>
                    <a:pt x="7299" y="11118"/>
                    <a:pt x="7572" y="11546"/>
                    <a:pt x="7882" y="11951"/>
                  </a:cubicBezTo>
                  <a:cubicBezTo>
                    <a:pt x="8337" y="12095"/>
                    <a:pt x="8811" y="12166"/>
                    <a:pt x="9289" y="12166"/>
                  </a:cubicBezTo>
                  <a:cubicBezTo>
                    <a:pt x="9486" y="12166"/>
                    <a:pt x="9684" y="12154"/>
                    <a:pt x="9882" y="12130"/>
                  </a:cubicBezTo>
                  <a:cubicBezTo>
                    <a:pt x="9835" y="11308"/>
                    <a:pt x="9799" y="10499"/>
                    <a:pt x="9763" y="9677"/>
                  </a:cubicBezTo>
                  <a:cubicBezTo>
                    <a:pt x="8168" y="9427"/>
                    <a:pt x="6977" y="8070"/>
                    <a:pt x="6929" y="6451"/>
                  </a:cubicBezTo>
                  <a:cubicBezTo>
                    <a:pt x="6929" y="6251"/>
                    <a:pt x="7111" y="6137"/>
                    <a:pt x="7282" y="6137"/>
                  </a:cubicBezTo>
                  <a:cubicBezTo>
                    <a:pt x="7417" y="6137"/>
                    <a:pt x="7546" y="6209"/>
                    <a:pt x="7572" y="6367"/>
                  </a:cubicBezTo>
                  <a:cubicBezTo>
                    <a:pt x="7751" y="7379"/>
                    <a:pt x="8453" y="8225"/>
                    <a:pt x="9418" y="8606"/>
                  </a:cubicBezTo>
                  <a:cubicBezTo>
                    <a:pt x="9513" y="8641"/>
                    <a:pt x="9620" y="8653"/>
                    <a:pt x="9716" y="8665"/>
                  </a:cubicBezTo>
                  <a:cubicBezTo>
                    <a:pt x="9692" y="7808"/>
                    <a:pt x="9668" y="6939"/>
                    <a:pt x="9668" y="6082"/>
                  </a:cubicBezTo>
                  <a:cubicBezTo>
                    <a:pt x="9644" y="5879"/>
                    <a:pt x="9644" y="5665"/>
                    <a:pt x="9668" y="5462"/>
                  </a:cubicBezTo>
                  <a:lnTo>
                    <a:pt x="9668" y="5260"/>
                  </a:lnTo>
                  <a:cubicBezTo>
                    <a:pt x="8692" y="4796"/>
                    <a:pt x="8084" y="3819"/>
                    <a:pt x="8084" y="2748"/>
                  </a:cubicBezTo>
                  <a:cubicBezTo>
                    <a:pt x="8084" y="2559"/>
                    <a:pt x="8219" y="2466"/>
                    <a:pt x="8359" y="2466"/>
                  </a:cubicBezTo>
                  <a:cubicBezTo>
                    <a:pt x="8502" y="2466"/>
                    <a:pt x="8650" y="2562"/>
                    <a:pt x="8668" y="2748"/>
                  </a:cubicBezTo>
                  <a:cubicBezTo>
                    <a:pt x="8739" y="3450"/>
                    <a:pt x="9132" y="4069"/>
                    <a:pt x="9727" y="4438"/>
                  </a:cubicBezTo>
                  <a:cubicBezTo>
                    <a:pt x="9775" y="3665"/>
                    <a:pt x="9870" y="2903"/>
                    <a:pt x="10025" y="2141"/>
                  </a:cubicBezTo>
                  <a:cubicBezTo>
                    <a:pt x="10057" y="1978"/>
                    <a:pt x="10189" y="1906"/>
                    <a:pt x="10326" y="1906"/>
                  </a:cubicBezTo>
                  <a:cubicBezTo>
                    <a:pt x="10500" y="1906"/>
                    <a:pt x="10681" y="2024"/>
                    <a:pt x="10668" y="2224"/>
                  </a:cubicBezTo>
                  <a:cubicBezTo>
                    <a:pt x="10597" y="3081"/>
                    <a:pt x="10549" y="3927"/>
                    <a:pt x="10537" y="4784"/>
                  </a:cubicBezTo>
                  <a:lnTo>
                    <a:pt x="10537" y="4998"/>
                  </a:lnTo>
                  <a:cubicBezTo>
                    <a:pt x="10537" y="5022"/>
                    <a:pt x="10537" y="5046"/>
                    <a:pt x="10537" y="5070"/>
                  </a:cubicBezTo>
                  <a:cubicBezTo>
                    <a:pt x="10561" y="5498"/>
                    <a:pt x="10620" y="5974"/>
                    <a:pt x="10549" y="6391"/>
                  </a:cubicBezTo>
                  <a:cubicBezTo>
                    <a:pt x="10561" y="6546"/>
                    <a:pt x="10585" y="6689"/>
                    <a:pt x="10597" y="6844"/>
                  </a:cubicBezTo>
                  <a:cubicBezTo>
                    <a:pt x="11371" y="6534"/>
                    <a:pt x="12037" y="6022"/>
                    <a:pt x="12525" y="5355"/>
                  </a:cubicBezTo>
                  <a:cubicBezTo>
                    <a:pt x="13085" y="4534"/>
                    <a:pt x="13049" y="3796"/>
                    <a:pt x="13145" y="2879"/>
                  </a:cubicBezTo>
                  <a:cubicBezTo>
                    <a:pt x="13151" y="2673"/>
                    <a:pt x="13317" y="2560"/>
                    <a:pt x="13483" y="2560"/>
                  </a:cubicBezTo>
                  <a:cubicBezTo>
                    <a:pt x="13615" y="2560"/>
                    <a:pt x="13747" y="2631"/>
                    <a:pt x="13799" y="2784"/>
                  </a:cubicBezTo>
                  <a:cubicBezTo>
                    <a:pt x="14168" y="3665"/>
                    <a:pt x="13764" y="4843"/>
                    <a:pt x="13252" y="5641"/>
                  </a:cubicBezTo>
                  <a:cubicBezTo>
                    <a:pt x="13954" y="5331"/>
                    <a:pt x="14502" y="4736"/>
                    <a:pt x="14740" y="3986"/>
                  </a:cubicBezTo>
                  <a:cubicBezTo>
                    <a:pt x="14797" y="3816"/>
                    <a:pt x="14935" y="3742"/>
                    <a:pt x="15075" y="3742"/>
                  </a:cubicBezTo>
                  <a:cubicBezTo>
                    <a:pt x="15288" y="3742"/>
                    <a:pt x="15502" y="3915"/>
                    <a:pt x="15431" y="4188"/>
                  </a:cubicBezTo>
                  <a:cubicBezTo>
                    <a:pt x="15133" y="5248"/>
                    <a:pt x="14192" y="5998"/>
                    <a:pt x="13097" y="6058"/>
                  </a:cubicBezTo>
                  <a:cubicBezTo>
                    <a:pt x="13061" y="6058"/>
                    <a:pt x="13014" y="6046"/>
                    <a:pt x="12990" y="6022"/>
                  </a:cubicBezTo>
                  <a:cubicBezTo>
                    <a:pt x="12371" y="6796"/>
                    <a:pt x="11621" y="7248"/>
                    <a:pt x="10656" y="7356"/>
                  </a:cubicBezTo>
                  <a:cubicBezTo>
                    <a:pt x="10704" y="7856"/>
                    <a:pt x="10751" y="8368"/>
                    <a:pt x="10799" y="8868"/>
                  </a:cubicBezTo>
                  <a:cubicBezTo>
                    <a:pt x="10978" y="8963"/>
                    <a:pt x="11061" y="9165"/>
                    <a:pt x="11001" y="9356"/>
                  </a:cubicBezTo>
                  <a:cubicBezTo>
                    <a:pt x="10978" y="9439"/>
                    <a:pt x="10930" y="9511"/>
                    <a:pt x="10859" y="9582"/>
                  </a:cubicBezTo>
                  <a:cubicBezTo>
                    <a:pt x="11037" y="11630"/>
                    <a:pt x="11156" y="13678"/>
                    <a:pt x="11323" y="15726"/>
                  </a:cubicBezTo>
                  <a:cubicBezTo>
                    <a:pt x="11704" y="15547"/>
                    <a:pt x="12049" y="15309"/>
                    <a:pt x="12359" y="15023"/>
                  </a:cubicBezTo>
                  <a:cubicBezTo>
                    <a:pt x="12299" y="14928"/>
                    <a:pt x="12275" y="14797"/>
                    <a:pt x="12299" y="14678"/>
                  </a:cubicBezTo>
                  <a:cubicBezTo>
                    <a:pt x="12561" y="13070"/>
                    <a:pt x="12775" y="11511"/>
                    <a:pt x="12573" y="9880"/>
                  </a:cubicBezTo>
                  <a:cubicBezTo>
                    <a:pt x="12553" y="9677"/>
                    <a:pt x="12724" y="9567"/>
                    <a:pt x="12894" y="9567"/>
                  </a:cubicBezTo>
                  <a:cubicBezTo>
                    <a:pt x="13033" y="9567"/>
                    <a:pt x="13172" y="9641"/>
                    <a:pt x="13204" y="9796"/>
                  </a:cubicBezTo>
                  <a:cubicBezTo>
                    <a:pt x="13502" y="11046"/>
                    <a:pt x="13585" y="12332"/>
                    <a:pt x="13466" y="13618"/>
                  </a:cubicBezTo>
                  <a:cubicBezTo>
                    <a:pt x="13502" y="13547"/>
                    <a:pt x="13537" y="13463"/>
                    <a:pt x="13573" y="13404"/>
                  </a:cubicBezTo>
                  <a:cubicBezTo>
                    <a:pt x="14145" y="12285"/>
                    <a:pt x="14240" y="10892"/>
                    <a:pt x="14871" y="9832"/>
                  </a:cubicBezTo>
                  <a:cubicBezTo>
                    <a:pt x="14909" y="9761"/>
                    <a:pt x="14989" y="9725"/>
                    <a:pt x="15068" y="9725"/>
                  </a:cubicBezTo>
                  <a:cubicBezTo>
                    <a:pt x="15161" y="9725"/>
                    <a:pt x="15251" y="9776"/>
                    <a:pt x="15264" y="9880"/>
                  </a:cubicBezTo>
                  <a:cubicBezTo>
                    <a:pt x="15335" y="10546"/>
                    <a:pt x="15276" y="11213"/>
                    <a:pt x="15097" y="11856"/>
                  </a:cubicBezTo>
                  <a:cubicBezTo>
                    <a:pt x="15764" y="11606"/>
                    <a:pt x="16300" y="11094"/>
                    <a:pt x="16574" y="10439"/>
                  </a:cubicBezTo>
                  <a:cubicBezTo>
                    <a:pt x="16693" y="10165"/>
                    <a:pt x="16669" y="9713"/>
                    <a:pt x="16966" y="9570"/>
                  </a:cubicBezTo>
                  <a:cubicBezTo>
                    <a:pt x="17014" y="9548"/>
                    <a:pt x="17063" y="9538"/>
                    <a:pt x="17111" y="9538"/>
                  </a:cubicBezTo>
                  <a:cubicBezTo>
                    <a:pt x="17243" y="9538"/>
                    <a:pt x="17366" y="9617"/>
                    <a:pt x="17419" y="9749"/>
                  </a:cubicBezTo>
                  <a:cubicBezTo>
                    <a:pt x="17693" y="10284"/>
                    <a:pt x="17097" y="11249"/>
                    <a:pt x="16716" y="11606"/>
                  </a:cubicBezTo>
                  <a:cubicBezTo>
                    <a:pt x="16264" y="12047"/>
                    <a:pt x="15597" y="12261"/>
                    <a:pt x="14966" y="12308"/>
                  </a:cubicBezTo>
                  <a:cubicBezTo>
                    <a:pt x="14776" y="12904"/>
                    <a:pt x="14526" y="13487"/>
                    <a:pt x="14216" y="14035"/>
                  </a:cubicBezTo>
                  <a:cubicBezTo>
                    <a:pt x="13609" y="15130"/>
                    <a:pt x="12633" y="15964"/>
                    <a:pt x="11442" y="16369"/>
                  </a:cubicBezTo>
                  <a:cubicBezTo>
                    <a:pt x="11418" y="16380"/>
                    <a:pt x="11394" y="16380"/>
                    <a:pt x="11371" y="16380"/>
                  </a:cubicBezTo>
                  <a:cubicBezTo>
                    <a:pt x="11382" y="16559"/>
                    <a:pt x="11394" y="16738"/>
                    <a:pt x="11406" y="16904"/>
                  </a:cubicBezTo>
                  <a:lnTo>
                    <a:pt x="11430" y="17202"/>
                  </a:lnTo>
                  <a:cubicBezTo>
                    <a:pt x="11634" y="17238"/>
                    <a:pt x="11841" y="17256"/>
                    <a:pt x="12046" y="17256"/>
                  </a:cubicBezTo>
                  <a:cubicBezTo>
                    <a:pt x="12583" y="17256"/>
                    <a:pt x="13115" y="17133"/>
                    <a:pt x="13597" y="16892"/>
                  </a:cubicBezTo>
                  <a:cubicBezTo>
                    <a:pt x="14216" y="16571"/>
                    <a:pt x="14538" y="15988"/>
                    <a:pt x="15026" y="15535"/>
                  </a:cubicBezTo>
                  <a:cubicBezTo>
                    <a:pt x="15069" y="15491"/>
                    <a:pt x="15124" y="15472"/>
                    <a:pt x="15177" y="15472"/>
                  </a:cubicBezTo>
                  <a:cubicBezTo>
                    <a:pt x="15282" y="15472"/>
                    <a:pt x="15383" y="15551"/>
                    <a:pt x="15383" y="15678"/>
                  </a:cubicBezTo>
                  <a:cubicBezTo>
                    <a:pt x="15478" y="16595"/>
                    <a:pt x="14597" y="17357"/>
                    <a:pt x="13847" y="17702"/>
                  </a:cubicBezTo>
                  <a:cubicBezTo>
                    <a:pt x="13429" y="17892"/>
                    <a:pt x="12997" y="17998"/>
                    <a:pt x="12572" y="17998"/>
                  </a:cubicBezTo>
                  <a:cubicBezTo>
                    <a:pt x="12198" y="17998"/>
                    <a:pt x="11829" y="17916"/>
                    <a:pt x="11478" y="17738"/>
                  </a:cubicBezTo>
                  <a:lnTo>
                    <a:pt x="11478" y="17738"/>
                  </a:lnTo>
                  <a:cubicBezTo>
                    <a:pt x="11478" y="17845"/>
                    <a:pt x="11490" y="17952"/>
                    <a:pt x="11501" y="18071"/>
                  </a:cubicBezTo>
                  <a:cubicBezTo>
                    <a:pt x="11692" y="18345"/>
                    <a:pt x="11942" y="18583"/>
                    <a:pt x="12216" y="18774"/>
                  </a:cubicBezTo>
                  <a:cubicBezTo>
                    <a:pt x="12263" y="18821"/>
                    <a:pt x="12299" y="18869"/>
                    <a:pt x="12347" y="18916"/>
                  </a:cubicBezTo>
                  <a:cubicBezTo>
                    <a:pt x="12861" y="19426"/>
                    <a:pt x="13514" y="19659"/>
                    <a:pt x="14167" y="19659"/>
                  </a:cubicBezTo>
                  <a:cubicBezTo>
                    <a:pt x="15208" y="19659"/>
                    <a:pt x="16248" y="19065"/>
                    <a:pt x="16716" y="18047"/>
                  </a:cubicBezTo>
                  <a:cubicBezTo>
                    <a:pt x="17133" y="17142"/>
                    <a:pt x="17086" y="16107"/>
                    <a:pt x="16597" y="15249"/>
                  </a:cubicBezTo>
                  <a:cubicBezTo>
                    <a:pt x="16788" y="15178"/>
                    <a:pt x="16978" y="15106"/>
                    <a:pt x="17157" y="14999"/>
                  </a:cubicBezTo>
                  <a:cubicBezTo>
                    <a:pt x="18193" y="14654"/>
                    <a:pt x="18979" y="13809"/>
                    <a:pt x="19241" y="12761"/>
                  </a:cubicBezTo>
                  <a:cubicBezTo>
                    <a:pt x="19348" y="12392"/>
                    <a:pt x="19383" y="11999"/>
                    <a:pt x="19372" y="11618"/>
                  </a:cubicBezTo>
                  <a:cubicBezTo>
                    <a:pt x="19705" y="10725"/>
                    <a:pt x="19717" y="9749"/>
                    <a:pt x="19395" y="8856"/>
                  </a:cubicBezTo>
                  <a:cubicBezTo>
                    <a:pt x="19241" y="8415"/>
                    <a:pt x="19026" y="7998"/>
                    <a:pt x="18752" y="7629"/>
                  </a:cubicBezTo>
                  <a:cubicBezTo>
                    <a:pt x="18252" y="6665"/>
                    <a:pt x="17431" y="5915"/>
                    <a:pt x="16431" y="5510"/>
                  </a:cubicBezTo>
                  <a:cubicBezTo>
                    <a:pt x="16538" y="5070"/>
                    <a:pt x="16562" y="4629"/>
                    <a:pt x="16514" y="4188"/>
                  </a:cubicBezTo>
                  <a:cubicBezTo>
                    <a:pt x="16562" y="3391"/>
                    <a:pt x="16324" y="2593"/>
                    <a:pt x="15847" y="1938"/>
                  </a:cubicBezTo>
                  <a:cubicBezTo>
                    <a:pt x="15716" y="1760"/>
                    <a:pt x="15573" y="1605"/>
                    <a:pt x="15419" y="1450"/>
                  </a:cubicBezTo>
                  <a:cubicBezTo>
                    <a:pt x="15395" y="1402"/>
                    <a:pt x="15383" y="1355"/>
                    <a:pt x="15359" y="1307"/>
                  </a:cubicBezTo>
                  <a:cubicBezTo>
                    <a:pt x="15028" y="589"/>
                    <a:pt x="14308" y="242"/>
                    <a:pt x="13575" y="242"/>
                  </a:cubicBezTo>
                  <a:cubicBezTo>
                    <a:pt x="13227" y="242"/>
                    <a:pt x="12875" y="320"/>
                    <a:pt x="12561" y="474"/>
                  </a:cubicBezTo>
                  <a:cubicBezTo>
                    <a:pt x="12168" y="474"/>
                    <a:pt x="11775" y="569"/>
                    <a:pt x="11430" y="759"/>
                  </a:cubicBezTo>
                  <a:cubicBezTo>
                    <a:pt x="11144" y="926"/>
                    <a:pt x="10882" y="1140"/>
                    <a:pt x="10680" y="1402"/>
                  </a:cubicBezTo>
                  <a:cubicBezTo>
                    <a:pt x="10311" y="879"/>
                    <a:pt x="9799" y="474"/>
                    <a:pt x="9227" y="236"/>
                  </a:cubicBezTo>
                  <a:cubicBezTo>
                    <a:pt x="8833" y="74"/>
                    <a:pt x="8457" y="1"/>
                    <a:pt x="810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5"/>
            <p:cNvSpPr/>
            <p:nvPr/>
          </p:nvSpPr>
          <p:spPr>
            <a:xfrm>
              <a:off x="8870550" y="2662254"/>
              <a:ext cx="466611" cy="869400"/>
            </a:xfrm>
            <a:custGeom>
              <a:rect b="b" l="l" r="r" t="t"/>
              <a:pathLst>
                <a:path extrusionOk="0" h="27190" w="14593">
                  <a:moveTo>
                    <a:pt x="7214" y="1"/>
                  </a:moveTo>
                  <a:cubicBezTo>
                    <a:pt x="7077" y="1"/>
                    <a:pt x="6945" y="73"/>
                    <a:pt x="6913" y="230"/>
                  </a:cubicBezTo>
                  <a:cubicBezTo>
                    <a:pt x="6770" y="992"/>
                    <a:pt x="6663" y="1766"/>
                    <a:pt x="6616" y="2539"/>
                  </a:cubicBezTo>
                  <a:cubicBezTo>
                    <a:pt x="6032" y="2170"/>
                    <a:pt x="5639" y="1539"/>
                    <a:pt x="5556" y="849"/>
                  </a:cubicBezTo>
                  <a:cubicBezTo>
                    <a:pt x="5538" y="663"/>
                    <a:pt x="5390" y="567"/>
                    <a:pt x="5247" y="567"/>
                  </a:cubicBezTo>
                  <a:cubicBezTo>
                    <a:pt x="5107" y="567"/>
                    <a:pt x="4972" y="660"/>
                    <a:pt x="4972" y="849"/>
                  </a:cubicBezTo>
                  <a:cubicBezTo>
                    <a:pt x="4972" y="1920"/>
                    <a:pt x="5592" y="2897"/>
                    <a:pt x="6556" y="3349"/>
                  </a:cubicBezTo>
                  <a:lnTo>
                    <a:pt x="6556" y="3552"/>
                  </a:lnTo>
                  <a:cubicBezTo>
                    <a:pt x="6544" y="3766"/>
                    <a:pt x="6544" y="3968"/>
                    <a:pt x="6556" y="4171"/>
                  </a:cubicBezTo>
                  <a:cubicBezTo>
                    <a:pt x="6556" y="5040"/>
                    <a:pt x="6580" y="5897"/>
                    <a:pt x="6616" y="6754"/>
                  </a:cubicBezTo>
                  <a:cubicBezTo>
                    <a:pt x="6508" y="6754"/>
                    <a:pt x="6401" y="6730"/>
                    <a:pt x="6306" y="6695"/>
                  </a:cubicBezTo>
                  <a:cubicBezTo>
                    <a:pt x="5342" y="6326"/>
                    <a:pt x="4639" y="5480"/>
                    <a:pt x="4449" y="4456"/>
                  </a:cubicBezTo>
                  <a:cubicBezTo>
                    <a:pt x="4428" y="4294"/>
                    <a:pt x="4301" y="4222"/>
                    <a:pt x="4166" y="4222"/>
                  </a:cubicBezTo>
                  <a:cubicBezTo>
                    <a:pt x="3995" y="4222"/>
                    <a:pt x="3811" y="4340"/>
                    <a:pt x="3818" y="4540"/>
                  </a:cubicBezTo>
                  <a:cubicBezTo>
                    <a:pt x="3865" y="6159"/>
                    <a:pt x="5044" y="7516"/>
                    <a:pt x="6639" y="7766"/>
                  </a:cubicBezTo>
                  <a:cubicBezTo>
                    <a:pt x="6675" y="8588"/>
                    <a:pt x="6711" y="9409"/>
                    <a:pt x="6758" y="10219"/>
                  </a:cubicBezTo>
                  <a:cubicBezTo>
                    <a:pt x="6562" y="10244"/>
                    <a:pt x="6364" y="10256"/>
                    <a:pt x="6166" y="10256"/>
                  </a:cubicBezTo>
                  <a:cubicBezTo>
                    <a:pt x="5694" y="10256"/>
                    <a:pt x="5223" y="10187"/>
                    <a:pt x="4770" y="10052"/>
                  </a:cubicBezTo>
                  <a:cubicBezTo>
                    <a:pt x="4461" y="9636"/>
                    <a:pt x="4175" y="9207"/>
                    <a:pt x="3925" y="8755"/>
                  </a:cubicBezTo>
                  <a:cubicBezTo>
                    <a:pt x="3591" y="8064"/>
                    <a:pt x="3448" y="7338"/>
                    <a:pt x="3198" y="6611"/>
                  </a:cubicBezTo>
                  <a:cubicBezTo>
                    <a:pt x="3161" y="6491"/>
                    <a:pt x="3052" y="6414"/>
                    <a:pt x="2932" y="6414"/>
                  </a:cubicBezTo>
                  <a:cubicBezTo>
                    <a:pt x="2898" y="6414"/>
                    <a:pt x="2863" y="6420"/>
                    <a:pt x="2829" y="6433"/>
                  </a:cubicBezTo>
                  <a:lnTo>
                    <a:pt x="2817" y="6433"/>
                  </a:lnTo>
                  <a:cubicBezTo>
                    <a:pt x="2722" y="6469"/>
                    <a:pt x="2651" y="6564"/>
                    <a:pt x="2651" y="6683"/>
                  </a:cubicBezTo>
                  <a:cubicBezTo>
                    <a:pt x="2639" y="7504"/>
                    <a:pt x="2806" y="8314"/>
                    <a:pt x="3127" y="9076"/>
                  </a:cubicBezTo>
                  <a:lnTo>
                    <a:pt x="3115" y="9064"/>
                  </a:lnTo>
                  <a:cubicBezTo>
                    <a:pt x="1984" y="8004"/>
                    <a:pt x="1293" y="6552"/>
                    <a:pt x="591" y="5206"/>
                  </a:cubicBezTo>
                  <a:cubicBezTo>
                    <a:pt x="543" y="5110"/>
                    <a:pt x="454" y="5069"/>
                    <a:pt x="364" y="5069"/>
                  </a:cubicBezTo>
                  <a:cubicBezTo>
                    <a:pt x="187" y="5069"/>
                    <a:pt x="0" y="5224"/>
                    <a:pt x="79" y="5421"/>
                  </a:cubicBezTo>
                  <a:cubicBezTo>
                    <a:pt x="746" y="7147"/>
                    <a:pt x="1520" y="8933"/>
                    <a:pt x="3008" y="10112"/>
                  </a:cubicBezTo>
                  <a:cubicBezTo>
                    <a:pt x="3377" y="10398"/>
                    <a:pt x="3794" y="10648"/>
                    <a:pt x="4222" y="10826"/>
                  </a:cubicBezTo>
                  <a:cubicBezTo>
                    <a:pt x="4294" y="10898"/>
                    <a:pt x="4365" y="10969"/>
                    <a:pt x="4437" y="11029"/>
                  </a:cubicBezTo>
                  <a:cubicBezTo>
                    <a:pt x="4519" y="11097"/>
                    <a:pt x="4616" y="11130"/>
                    <a:pt x="4714" y="11130"/>
                  </a:cubicBezTo>
                  <a:cubicBezTo>
                    <a:pt x="4786" y="11130"/>
                    <a:pt x="4859" y="11112"/>
                    <a:pt x="4925" y="11076"/>
                  </a:cubicBezTo>
                  <a:cubicBezTo>
                    <a:pt x="5239" y="11175"/>
                    <a:pt x="5565" y="11222"/>
                    <a:pt x="5893" y="11222"/>
                  </a:cubicBezTo>
                  <a:cubicBezTo>
                    <a:pt x="6199" y="11222"/>
                    <a:pt x="6507" y="11181"/>
                    <a:pt x="6806" y="11100"/>
                  </a:cubicBezTo>
                  <a:cubicBezTo>
                    <a:pt x="6866" y="12398"/>
                    <a:pt x="6937" y="13684"/>
                    <a:pt x="6985" y="14981"/>
                  </a:cubicBezTo>
                  <a:cubicBezTo>
                    <a:pt x="6806" y="14922"/>
                    <a:pt x="6639" y="14862"/>
                    <a:pt x="6473" y="14779"/>
                  </a:cubicBezTo>
                  <a:cubicBezTo>
                    <a:pt x="6044" y="14577"/>
                    <a:pt x="5639" y="14327"/>
                    <a:pt x="5246" y="14053"/>
                  </a:cubicBezTo>
                  <a:cubicBezTo>
                    <a:pt x="4401" y="13410"/>
                    <a:pt x="3663" y="12612"/>
                    <a:pt x="3091" y="11707"/>
                  </a:cubicBezTo>
                  <a:cubicBezTo>
                    <a:pt x="3055" y="11651"/>
                    <a:pt x="2997" y="11626"/>
                    <a:pt x="2938" y="11626"/>
                  </a:cubicBezTo>
                  <a:cubicBezTo>
                    <a:pt x="2823" y="11626"/>
                    <a:pt x="2707" y="11720"/>
                    <a:pt x="2746" y="11862"/>
                  </a:cubicBezTo>
                  <a:cubicBezTo>
                    <a:pt x="2746" y="11886"/>
                    <a:pt x="2770" y="11910"/>
                    <a:pt x="2782" y="11933"/>
                  </a:cubicBezTo>
                  <a:cubicBezTo>
                    <a:pt x="2782" y="11957"/>
                    <a:pt x="2782" y="11945"/>
                    <a:pt x="2782" y="11957"/>
                  </a:cubicBezTo>
                  <a:cubicBezTo>
                    <a:pt x="3044" y="12731"/>
                    <a:pt x="3460" y="13457"/>
                    <a:pt x="3996" y="14077"/>
                  </a:cubicBezTo>
                  <a:cubicBezTo>
                    <a:pt x="3913" y="14053"/>
                    <a:pt x="3853" y="14041"/>
                    <a:pt x="3794" y="14029"/>
                  </a:cubicBezTo>
                  <a:cubicBezTo>
                    <a:pt x="2901" y="13755"/>
                    <a:pt x="2151" y="13184"/>
                    <a:pt x="1532" y="12505"/>
                  </a:cubicBezTo>
                  <a:cubicBezTo>
                    <a:pt x="1476" y="12444"/>
                    <a:pt x="1414" y="12418"/>
                    <a:pt x="1354" y="12418"/>
                  </a:cubicBezTo>
                  <a:cubicBezTo>
                    <a:pt x="1181" y="12418"/>
                    <a:pt x="1026" y="12632"/>
                    <a:pt x="1115" y="12826"/>
                  </a:cubicBezTo>
                  <a:cubicBezTo>
                    <a:pt x="1710" y="14112"/>
                    <a:pt x="3044" y="14922"/>
                    <a:pt x="4449" y="15041"/>
                  </a:cubicBezTo>
                  <a:cubicBezTo>
                    <a:pt x="4591" y="15041"/>
                    <a:pt x="4734" y="14970"/>
                    <a:pt x="4806" y="14851"/>
                  </a:cubicBezTo>
                  <a:cubicBezTo>
                    <a:pt x="5401" y="15339"/>
                    <a:pt x="6235" y="15922"/>
                    <a:pt x="7044" y="16113"/>
                  </a:cubicBezTo>
                  <a:cubicBezTo>
                    <a:pt x="7056" y="16505"/>
                    <a:pt x="7080" y="16898"/>
                    <a:pt x="7092" y="17291"/>
                  </a:cubicBezTo>
                  <a:cubicBezTo>
                    <a:pt x="7151" y="18482"/>
                    <a:pt x="7211" y="19673"/>
                    <a:pt x="7270" y="20863"/>
                  </a:cubicBezTo>
                  <a:cubicBezTo>
                    <a:pt x="7330" y="21863"/>
                    <a:pt x="7389" y="22863"/>
                    <a:pt x="7449" y="23864"/>
                  </a:cubicBezTo>
                  <a:cubicBezTo>
                    <a:pt x="7497" y="24804"/>
                    <a:pt x="7461" y="25828"/>
                    <a:pt x="7735" y="26733"/>
                  </a:cubicBezTo>
                  <a:cubicBezTo>
                    <a:pt x="7821" y="27024"/>
                    <a:pt x="8120" y="27189"/>
                    <a:pt x="8402" y="27189"/>
                  </a:cubicBezTo>
                  <a:cubicBezTo>
                    <a:pt x="8663" y="27189"/>
                    <a:pt x="8910" y="27048"/>
                    <a:pt x="8961" y="26733"/>
                  </a:cubicBezTo>
                  <a:cubicBezTo>
                    <a:pt x="9116" y="25792"/>
                    <a:pt x="8985" y="24816"/>
                    <a:pt x="8925" y="23864"/>
                  </a:cubicBezTo>
                  <a:lnTo>
                    <a:pt x="8723" y="20863"/>
                  </a:lnTo>
                  <a:cubicBezTo>
                    <a:pt x="8628" y="19292"/>
                    <a:pt x="8509" y="17720"/>
                    <a:pt x="8390" y="16160"/>
                  </a:cubicBezTo>
                  <a:cubicBezTo>
                    <a:pt x="8378" y="16053"/>
                    <a:pt x="8366" y="15946"/>
                    <a:pt x="8354" y="15827"/>
                  </a:cubicBezTo>
                  <a:lnTo>
                    <a:pt x="8354" y="15827"/>
                  </a:lnTo>
                  <a:cubicBezTo>
                    <a:pt x="8714" y="16013"/>
                    <a:pt x="9091" y="16100"/>
                    <a:pt x="9471" y="16100"/>
                  </a:cubicBezTo>
                  <a:cubicBezTo>
                    <a:pt x="9894" y="16100"/>
                    <a:pt x="10321" y="15992"/>
                    <a:pt x="10735" y="15791"/>
                  </a:cubicBezTo>
                  <a:cubicBezTo>
                    <a:pt x="11485" y="15446"/>
                    <a:pt x="12378" y="14696"/>
                    <a:pt x="12283" y="13779"/>
                  </a:cubicBezTo>
                  <a:cubicBezTo>
                    <a:pt x="12275" y="13649"/>
                    <a:pt x="12167" y="13569"/>
                    <a:pt x="12058" y="13569"/>
                  </a:cubicBezTo>
                  <a:cubicBezTo>
                    <a:pt x="12007" y="13569"/>
                    <a:pt x="11955" y="13586"/>
                    <a:pt x="11914" y="13624"/>
                  </a:cubicBezTo>
                  <a:cubicBezTo>
                    <a:pt x="11438" y="14089"/>
                    <a:pt x="11104" y="14672"/>
                    <a:pt x="10485" y="14993"/>
                  </a:cubicBezTo>
                  <a:cubicBezTo>
                    <a:pt x="10003" y="15234"/>
                    <a:pt x="9471" y="15357"/>
                    <a:pt x="8934" y="15357"/>
                  </a:cubicBezTo>
                  <a:cubicBezTo>
                    <a:pt x="8729" y="15357"/>
                    <a:pt x="8523" y="15339"/>
                    <a:pt x="8318" y="15303"/>
                  </a:cubicBezTo>
                  <a:lnTo>
                    <a:pt x="8306" y="15005"/>
                  </a:lnTo>
                  <a:cubicBezTo>
                    <a:pt x="8282" y="14827"/>
                    <a:pt x="8271" y="14648"/>
                    <a:pt x="8259" y="14481"/>
                  </a:cubicBezTo>
                  <a:cubicBezTo>
                    <a:pt x="8282" y="14481"/>
                    <a:pt x="8318" y="14470"/>
                    <a:pt x="8342" y="14470"/>
                  </a:cubicBezTo>
                  <a:cubicBezTo>
                    <a:pt x="9521" y="14065"/>
                    <a:pt x="10509" y="13231"/>
                    <a:pt x="11104" y="12124"/>
                  </a:cubicBezTo>
                  <a:cubicBezTo>
                    <a:pt x="11414" y="11576"/>
                    <a:pt x="11664" y="11005"/>
                    <a:pt x="11866" y="10398"/>
                  </a:cubicBezTo>
                  <a:cubicBezTo>
                    <a:pt x="12485" y="10362"/>
                    <a:pt x="13152" y="10148"/>
                    <a:pt x="13605" y="9707"/>
                  </a:cubicBezTo>
                  <a:cubicBezTo>
                    <a:pt x="13986" y="9350"/>
                    <a:pt x="14593" y="8385"/>
                    <a:pt x="14307" y="7838"/>
                  </a:cubicBezTo>
                  <a:cubicBezTo>
                    <a:pt x="14256" y="7709"/>
                    <a:pt x="14137" y="7636"/>
                    <a:pt x="14008" y="7636"/>
                  </a:cubicBezTo>
                  <a:cubicBezTo>
                    <a:pt x="13957" y="7636"/>
                    <a:pt x="13905" y="7648"/>
                    <a:pt x="13855" y="7671"/>
                  </a:cubicBezTo>
                  <a:cubicBezTo>
                    <a:pt x="13557" y="7814"/>
                    <a:pt x="13593" y="8266"/>
                    <a:pt x="13474" y="8528"/>
                  </a:cubicBezTo>
                  <a:cubicBezTo>
                    <a:pt x="13200" y="9195"/>
                    <a:pt x="12652" y="9707"/>
                    <a:pt x="11985" y="9957"/>
                  </a:cubicBezTo>
                  <a:cubicBezTo>
                    <a:pt x="12164" y="9314"/>
                    <a:pt x="12223" y="8635"/>
                    <a:pt x="12152" y="7981"/>
                  </a:cubicBezTo>
                  <a:cubicBezTo>
                    <a:pt x="12139" y="7875"/>
                    <a:pt x="12049" y="7824"/>
                    <a:pt x="11957" y="7824"/>
                  </a:cubicBezTo>
                  <a:cubicBezTo>
                    <a:pt x="11883" y="7824"/>
                    <a:pt x="11808" y="7857"/>
                    <a:pt x="11771" y="7921"/>
                  </a:cubicBezTo>
                  <a:cubicBezTo>
                    <a:pt x="11128" y="8993"/>
                    <a:pt x="11045" y="10386"/>
                    <a:pt x="10473" y="11493"/>
                  </a:cubicBezTo>
                  <a:cubicBezTo>
                    <a:pt x="10437" y="11564"/>
                    <a:pt x="10390" y="11648"/>
                    <a:pt x="10354" y="11707"/>
                  </a:cubicBezTo>
                  <a:cubicBezTo>
                    <a:pt x="10485" y="10433"/>
                    <a:pt x="10390" y="9136"/>
                    <a:pt x="10092" y="7885"/>
                  </a:cubicBezTo>
                  <a:cubicBezTo>
                    <a:pt x="10060" y="7732"/>
                    <a:pt x="9925" y="7660"/>
                    <a:pt x="9788" y="7660"/>
                  </a:cubicBezTo>
                  <a:cubicBezTo>
                    <a:pt x="9618" y="7660"/>
                    <a:pt x="9447" y="7771"/>
                    <a:pt x="9473" y="7969"/>
                  </a:cubicBezTo>
                  <a:cubicBezTo>
                    <a:pt x="9664" y="9612"/>
                    <a:pt x="9461" y="11171"/>
                    <a:pt x="9187" y="12779"/>
                  </a:cubicBezTo>
                  <a:cubicBezTo>
                    <a:pt x="9163" y="12898"/>
                    <a:pt x="9187" y="13017"/>
                    <a:pt x="9247" y="13124"/>
                  </a:cubicBezTo>
                  <a:cubicBezTo>
                    <a:pt x="8937" y="13410"/>
                    <a:pt x="8592" y="13648"/>
                    <a:pt x="8211" y="13827"/>
                  </a:cubicBezTo>
                  <a:cubicBezTo>
                    <a:pt x="8056" y="11779"/>
                    <a:pt x="7925" y="9719"/>
                    <a:pt x="7759" y="7671"/>
                  </a:cubicBezTo>
                  <a:cubicBezTo>
                    <a:pt x="7818" y="7612"/>
                    <a:pt x="7866" y="7540"/>
                    <a:pt x="7890" y="7445"/>
                  </a:cubicBezTo>
                  <a:cubicBezTo>
                    <a:pt x="7961" y="7266"/>
                    <a:pt x="7878" y="7052"/>
                    <a:pt x="7699" y="6969"/>
                  </a:cubicBezTo>
                  <a:cubicBezTo>
                    <a:pt x="7651" y="6457"/>
                    <a:pt x="7604" y="5957"/>
                    <a:pt x="7544" y="5445"/>
                  </a:cubicBezTo>
                  <a:cubicBezTo>
                    <a:pt x="8509" y="5349"/>
                    <a:pt x="9259" y="4885"/>
                    <a:pt x="9878" y="4111"/>
                  </a:cubicBezTo>
                  <a:cubicBezTo>
                    <a:pt x="9902" y="4147"/>
                    <a:pt x="9949" y="4159"/>
                    <a:pt x="9997" y="4159"/>
                  </a:cubicBezTo>
                  <a:cubicBezTo>
                    <a:pt x="11092" y="4087"/>
                    <a:pt x="12021" y="3337"/>
                    <a:pt x="12331" y="2278"/>
                  </a:cubicBezTo>
                  <a:cubicBezTo>
                    <a:pt x="12402" y="2012"/>
                    <a:pt x="12184" y="1837"/>
                    <a:pt x="11968" y="1837"/>
                  </a:cubicBezTo>
                  <a:cubicBezTo>
                    <a:pt x="11826" y="1837"/>
                    <a:pt x="11685" y="1912"/>
                    <a:pt x="11628" y="2087"/>
                  </a:cubicBezTo>
                  <a:cubicBezTo>
                    <a:pt x="11390" y="2825"/>
                    <a:pt x="10854" y="3432"/>
                    <a:pt x="10140" y="3742"/>
                  </a:cubicBezTo>
                  <a:cubicBezTo>
                    <a:pt x="10652" y="2944"/>
                    <a:pt x="11057" y="1766"/>
                    <a:pt x="10687" y="885"/>
                  </a:cubicBezTo>
                  <a:cubicBezTo>
                    <a:pt x="10640" y="725"/>
                    <a:pt x="10508" y="651"/>
                    <a:pt x="10376" y="651"/>
                  </a:cubicBezTo>
                  <a:cubicBezTo>
                    <a:pt x="10212" y="651"/>
                    <a:pt x="10046" y="764"/>
                    <a:pt x="10033" y="968"/>
                  </a:cubicBezTo>
                  <a:cubicBezTo>
                    <a:pt x="9949" y="1897"/>
                    <a:pt x="9973" y="2635"/>
                    <a:pt x="9425" y="3444"/>
                  </a:cubicBezTo>
                  <a:cubicBezTo>
                    <a:pt x="8925" y="4123"/>
                    <a:pt x="8259" y="4635"/>
                    <a:pt x="7485" y="4933"/>
                  </a:cubicBezTo>
                  <a:cubicBezTo>
                    <a:pt x="7473" y="4790"/>
                    <a:pt x="7461" y="4635"/>
                    <a:pt x="7437" y="4492"/>
                  </a:cubicBezTo>
                  <a:cubicBezTo>
                    <a:pt x="7509" y="4075"/>
                    <a:pt x="7449" y="3599"/>
                    <a:pt x="7425" y="3171"/>
                  </a:cubicBezTo>
                  <a:cubicBezTo>
                    <a:pt x="7425" y="3147"/>
                    <a:pt x="7425" y="3123"/>
                    <a:pt x="7425" y="3087"/>
                  </a:cubicBezTo>
                  <a:lnTo>
                    <a:pt x="7425" y="2885"/>
                  </a:lnTo>
                  <a:cubicBezTo>
                    <a:pt x="7437" y="2028"/>
                    <a:pt x="7485" y="1170"/>
                    <a:pt x="7556" y="325"/>
                  </a:cubicBezTo>
                  <a:cubicBezTo>
                    <a:pt x="7569" y="118"/>
                    <a:pt x="7388" y="1"/>
                    <a:pt x="7214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5"/>
            <p:cNvSpPr/>
            <p:nvPr/>
          </p:nvSpPr>
          <p:spPr>
            <a:xfrm>
              <a:off x="8491966" y="3714679"/>
              <a:ext cx="715760" cy="818912"/>
            </a:xfrm>
            <a:custGeom>
              <a:rect b="b" l="l" r="r" t="t"/>
              <a:pathLst>
                <a:path extrusionOk="0" h="25611" w="22385">
                  <a:moveTo>
                    <a:pt x="10349" y="1"/>
                  </a:moveTo>
                  <a:cubicBezTo>
                    <a:pt x="10086" y="1"/>
                    <a:pt x="9820" y="63"/>
                    <a:pt x="9573" y="189"/>
                  </a:cubicBezTo>
                  <a:cubicBezTo>
                    <a:pt x="9454" y="201"/>
                    <a:pt x="9335" y="224"/>
                    <a:pt x="9216" y="272"/>
                  </a:cubicBezTo>
                  <a:cubicBezTo>
                    <a:pt x="8609" y="403"/>
                    <a:pt x="8133" y="879"/>
                    <a:pt x="7990" y="1487"/>
                  </a:cubicBezTo>
                  <a:cubicBezTo>
                    <a:pt x="7407" y="3689"/>
                    <a:pt x="6811" y="5904"/>
                    <a:pt x="6228" y="8118"/>
                  </a:cubicBezTo>
                  <a:cubicBezTo>
                    <a:pt x="5763" y="9142"/>
                    <a:pt x="5323" y="10166"/>
                    <a:pt x="4859" y="11190"/>
                  </a:cubicBezTo>
                  <a:cubicBezTo>
                    <a:pt x="3347" y="14595"/>
                    <a:pt x="1858" y="18012"/>
                    <a:pt x="358" y="21429"/>
                  </a:cubicBezTo>
                  <a:cubicBezTo>
                    <a:pt x="1" y="22251"/>
                    <a:pt x="691" y="23239"/>
                    <a:pt x="1465" y="23477"/>
                  </a:cubicBezTo>
                  <a:cubicBezTo>
                    <a:pt x="4549" y="24477"/>
                    <a:pt x="7645" y="25180"/>
                    <a:pt x="10871" y="25454"/>
                  </a:cubicBezTo>
                  <a:lnTo>
                    <a:pt x="10871" y="24847"/>
                  </a:lnTo>
                  <a:cubicBezTo>
                    <a:pt x="9812" y="24335"/>
                    <a:pt x="8788" y="23632"/>
                    <a:pt x="7811" y="23025"/>
                  </a:cubicBezTo>
                  <a:cubicBezTo>
                    <a:pt x="7495" y="22825"/>
                    <a:pt x="7674" y="22307"/>
                    <a:pt x="7992" y="22307"/>
                  </a:cubicBezTo>
                  <a:cubicBezTo>
                    <a:pt x="8033" y="22307"/>
                    <a:pt x="8076" y="22315"/>
                    <a:pt x="8121" y="22334"/>
                  </a:cubicBezTo>
                  <a:cubicBezTo>
                    <a:pt x="9014" y="22727"/>
                    <a:pt x="9978" y="23096"/>
                    <a:pt x="10883" y="23549"/>
                  </a:cubicBezTo>
                  <a:lnTo>
                    <a:pt x="10883" y="22703"/>
                  </a:lnTo>
                  <a:cubicBezTo>
                    <a:pt x="10383" y="22477"/>
                    <a:pt x="9883" y="22037"/>
                    <a:pt x="9550" y="21775"/>
                  </a:cubicBezTo>
                  <a:cubicBezTo>
                    <a:pt x="8788" y="21191"/>
                    <a:pt x="8073" y="20536"/>
                    <a:pt x="7430" y="19834"/>
                  </a:cubicBezTo>
                  <a:cubicBezTo>
                    <a:pt x="7128" y="19514"/>
                    <a:pt x="7425" y="19102"/>
                    <a:pt x="7762" y="19102"/>
                  </a:cubicBezTo>
                  <a:cubicBezTo>
                    <a:pt x="7863" y="19102"/>
                    <a:pt x="7968" y="19139"/>
                    <a:pt x="8061" y="19227"/>
                  </a:cubicBezTo>
                  <a:cubicBezTo>
                    <a:pt x="8764" y="19894"/>
                    <a:pt x="9526" y="20501"/>
                    <a:pt x="10324" y="21037"/>
                  </a:cubicBezTo>
                  <a:cubicBezTo>
                    <a:pt x="10490" y="21156"/>
                    <a:pt x="10693" y="21263"/>
                    <a:pt x="10895" y="21370"/>
                  </a:cubicBezTo>
                  <a:cubicBezTo>
                    <a:pt x="10907" y="20298"/>
                    <a:pt x="10919" y="19215"/>
                    <a:pt x="10931" y="18143"/>
                  </a:cubicBezTo>
                  <a:cubicBezTo>
                    <a:pt x="10836" y="18024"/>
                    <a:pt x="10776" y="17870"/>
                    <a:pt x="10764" y="17727"/>
                  </a:cubicBezTo>
                  <a:cubicBezTo>
                    <a:pt x="10169" y="17381"/>
                    <a:pt x="9633" y="16857"/>
                    <a:pt x="9145" y="16393"/>
                  </a:cubicBezTo>
                  <a:cubicBezTo>
                    <a:pt x="8526" y="15834"/>
                    <a:pt x="7883" y="15238"/>
                    <a:pt x="7490" y="14488"/>
                  </a:cubicBezTo>
                  <a:cubicBezTo>
                    <a:pt x="7347" y="14203"/>
                    <a:pt x="7585" y="13872"/>
                    <a:pt x="7868" y="13872"/>
                  </a:cubicBezTo>
                  <a:cubicBezTo>
                    <a:pt x="7939" y="13872"/>
                    <a:pt x="8013" y="13893"/>
                    <a:pt x="8085" y="13940"/>
                  </a:cubicBezTo>
                  <a:cubicBezTo>
                    <a:pt x="8716" y="14357"/>
                    <a:pt x="9228" y="14941"/>
                    <a:pt x="9800" y="15441"/>
                  </a:cubicBezTo>
                  <a:cubicBezTo>
                    <a:pt x="10157" y="15762"/>
                    <a:pt x="10574" y="16036"/>
                    <a:pt x="10955" y="16334"/>
                  </a:cubicBezTo>
                  <a:cubicBezTo>
                    <a:pt x="10967" y="15417"/>
                    <a:pt x="10990" y="14500"/>
                    <a:pt x="11002" y="13583"/>
                  </a:cubicBezTo>
                  <a:cubicBezTo>
                    <a:pt x="10597" y="13107"/>
                    <a:pt x="10288" y="12500"/>
                    <a:pt x="9943" y="11988"/>
                  </a:cubicBezTo>
                  <a:cubicBezTo>
                    <a:pt x="9478" y="11285"/>
                    <a:pt x="9050" y="10559"/>
                    <a:pt x="8621" y="9833"/>
                  </a:cubicBezTo>
                  <a:cubicBezTo>
                    <a:pt x="8481" y="9596"/>
                    <a:pt x="8708" y="9340"/>
                    <a:pt x="8933" y="9340"/>
                  </a:cubicBezTo>
                  <a:cubicBezTo>
                    <a:pt x="9014" y="9340"/>
                    <a:pt x="9094" y="9373"/>
                    <a:pt x="9157" y="9452"/>
                  </a:cubicBezTo>
                  <a:cubicBezTo>
                    <a:pt x="9657" y="10107"/>
                    <a:pt x="10169" y="10750"/>
                    <a:pt x="10645" y="11428"/>
                  </a:cubicBezTo>
                  <a:cubicBezTo>
                    <a:pt x="10776" y="11607"/>
                    <a:pt x="10907" y="11785"/>
                    <a:pt x="11050" y="11964"/>
                  </a:cubicBezTo>
                  <a:cubicBezTo>
                    <a:pt x="11086" y="10654"/>
                    <a:pt x="11133" y="9345"/>
                    <a:pt x="11193" y="8023"/>
                  </a:cubicBezTo>
                  <a:cubicBezTo>
                    <a:pt x="11014" y="7654"/>
                    <a:pt x="10871" y="7261"/>
                    <a:pt x="10669" y="6904"/>
                  </a:cubicBezTo>
                  <a:cubicBezTo>
                    <a:pt x="10300" y="6309"/>
                    <a:pt x="9859" y="5761"/>
                    <a:pt x="9359" y="5273"/>
                  </a:cubicBezTo>
                  <a:cubicBezTo>
                    <a:pt x="9115" y="5029"/>
                    <a:pt x="9351" y="4625"/>
                    <a:pt x="9641" y="4625"/>
                  </a:cubicBezTo>
                  <a:cubicBezTo>
                    <a:pt x="9705" y="4625"/>
                    <a:pt x="9771" y="4644"/>
                    <a:pt x="9835" y="4689"/>
                  </a:cubicBezTo>
                  <a:cubicBezTo>
                    <a:pt x="10407" y="5070"/>
                    <a:pt x="10895" y="5558"/>
                    <a:pt x="11288" y="6118"/>
                  </a:cubicBezTo>
                  <a:cubicBezTo>
                    <a:pt x="11324" y="5701"/>
                    <a:pt x="11336" y="5273"/>
                    <a:pt x="11371" y="4856"/>
                  </a:cubicBezTo>
                  <a:cubicBezTo>
                    <a:pt x="11377" y="4605"/>
                    <a:pt x="11561" y="4482"/>
                    <a:pt x="11745" y="4482"/>
                  </a:cubicBezTo>
                  <a:cubicBezTo>
                    <a:pt x="11936" y="4482"/>
                    <a:pt x="12127" y="4613"/>
                    <a:pt x="12121" y="4868"/>
                  </a:cubicBezTo>
                  <a:cubicBezTo>
                    <a:pt x="12145" y="5511"/>
                    <a:pt x="12169" y="6154"/>
                    <a:pt x="12181" y="6809"/>
                  </a:cubicBezTo>
                  <a:cubicBezTo>
                    <a:pt x="12491" y="6416"/>
                    <a:pt x="12836" y="6059"/>
                    <a:pt x="13193" y="5713"/>
                  </a:cubicBezTo>
                  <a:cubicBezTo>
                    <a:pt x="13262" y="5653"/>
                    <a:pt x="13338" y="5628"/>
                    <a:pt x="13411" y="5628"/>
                  </a:cubicBezTo>
                  <a:cubicBezTo>
                    <a:pt x="13644" y="5628"/>
                    <a:pt x="13850" y="5886"/>
                    <a:pt x="13705" y="6130"/>
                  </a:cubicBezTo>
                  <a:cubicBezTo>
                    <a:pt x="13455" y="6559"/>
                    <a:pt x="13169" y="6963"/>
                    <a:pt x="12860" y="7356"/>
                  </a:cubicBezTo>
                  <a:cubicBezTo>
                    <a:pt x="12645" y="7618"/>
                    <a:pt x="12455" y="7940"/>
                    <a:pt x="12217" y="8202"/>
                  </a:cubicBezTo>
                  <a:cubicBezTo>
                    <a:pt x="12229" y="9368"/>
                    <a:pt x="12240" y="10547"/>
                    <a:pt x="12252" y="11714"/>
                  </a:cubicBezTo>
                  <a:cubicBezTo>
                    <a:pt x="12657" y="11166"/>
                    <a:pt x="13133" y="10678"/>
                    <a:pt x="13669" y="10261"/>
                  </a:cubicBezTo>
                  <a:cubicBezTo>
                    <a:pt x="13752" y="10198"/>
                    <a:pt x="13847" y="10171"/>
                    <a:pt x="13940" y="10171"/>
                  </a:cubicBezTo>
                  <a:cubicBezTo>
                    <a:pt x="14231" y="10171"/>
                    <a:pt x="14499" y="10448"/>
                    <a:pt x="14300" y="10773"/>
                  </a:cubicBezTo>
                  <a:cubicBezTo>
                    <a:pt x="14015" y="11214"/>
                    <a:pt x="13669" y="11619"/>
                    <a:pt x="13348" y="12047"/>
                  </a:cubicBezTo>
                  <a:cubicBezTo>
                    <a:pt x="13026" y="12476"/>
                    <a:pt x="12764" y="12893"/>
                    <a:pt x="12431" y="13286"/>
                  </a:cubicBezTo>
                  <a:cubicBezTo>
                    <a:pt x="12383" y="13345"/>
                    <a:pt x="12324" y="13393"/>
                    <a:pt x="12252" y="13417"/>
                  </a:cubicBezTo>
                  <a:lnTo>
                    <a:pt x="12252" y="15857"/>
                  </a:lnTo>
                  <a:cubicBezTo>
                    <a:pt x="12371" y="15750"/>
                    <a:pt x="12491" y="15643"/>
                    <a:pt x="12598" y="15536"/>
                  </a:cubicBezTo>
                  <a:cubicBezTo>
                    <a:pt x="13181" y="15024"/>
                    <a:pt x="13848" y="14583"/>
                    <a:pt x="14431" y="14048"/>
                  </a:cubicBezTo>
                  <a:cubicBezTo>
                    <a:pt x="14509" y="13975"/>
                    <a:pt x="14592" y="13944"/>
                    <a:pt x="14670" y="13944"/>
                  </a:cubicBezTo>
                  <a:cubicBezTo>
                    <a:pt x="14938" y="13944"/>
                    <a:pt x="15150" y="14307"/>
                    <a:pt x="14919" y="14583"/>
                  </a:cubicBezTo>
                  <a:cubicBezTo>
                    <a:pt x="14407" y="15191"/>
                    <a:pt x="14015" y="15893"/>
                    <a:pt x="13503" y="16488"/>
                  </a:cubicBezTo>
                  <a:cubicBezTo>
                    <a:pt x="13098" y="16953"/>
                    <a:pt x="12681" y="17417"/>
                    <a:pt x="12240" y="17858"/>
                  </a:cubicBezTo>
                  <a:cubicBezTo>
                    <a:pt x="12240" y="19263"/>
                    <a:pt x="12229" y="20667"/>
                    <a:pt x="12217" y="22072"/>
                  </a:cubicBezTo>
                  <a:lnTo>
                    <a:pt x="12217" y="22453"/>
                  </a:lnTo>
                  <a:cubicBezTo>
                    <a:pt x="12550" y="22049"/>
                    <a:pt x="12931" y="21668"/>
                    <a:pt x="13348" y="21322"/>
                  </a:cubicBezTo>
                  <a:cubicBezTo>
                    <a:pt x="13759" y="20967"/>
                    <a:pt x="14397" y="20384"/>
                    <a:pt x="15003" y="20384"/>
                  </a:cubicBezTo>
                  <a:cubicBezTo>
                    <a:pt x="15046" y="20384"/>
                    <a:pt x="15090" y="20387"/>
                    <a:pt x="15134" y="20394"/>
                  </a:cubicBezTo>
                  <a:cubicBezTo>
                    <a:pt x="15277" y="20394"/>
                    <a:pt x="15372" y="20536"/>
                    <a:pt x="15336" y="20679"/>
                  </a:cubicBezTo>
                  <a:cubicBezTo>
                    <a:pt x="15181" y="21263"/>
                    <a:pt x="14455" y="21668"/>
                    <a:pt x="14015" y="22037"/>
                  </a:cubicBezTo>
                  <a:cubicBezTo>
                    <a:pt x="13443" y="22501"/>
                    <a:pt x="12919" y="23013"/>
                    <a:pt x="12312" y="23465"/>
                  </a:cubicBezTo>
                  <a:cubicBezTo>
                    <a:pt x="12288" y="23477"/>
                    <a:pt x="12252" y="23501"/>
                    <a:pt x="12217" y="23513"/>
                  </a:cubicBezTo>
                  <a:lnTo>
                    <a:pt x="12217" y="23846"/>
                  </a:lnTo>
                  <a:cubicBezTo>
                    <a:pt x="12419" y="23704"/>
                    <a:pt x="12633" y="23584"/>
                    <a:pt x="12860" y="23489"/>
                  </a:cubicBezTo>
                  <a:cubicBezTo>
                    <a:pt x="13129" y="23375"/>
                    <a:pt x="13551" y="23215"/>
                    <a:pt x="13912" y="23215"/>
                  </a:cubicBezTo>
                  <a:cubicBezTo>
                    <a:pt x="14076" y="23215"/>
                    <a:pt x="14228" y="23249"/>
                    <a:pt x="14348" y="23334"/>
                  </a:cubicBezTo>
                  <a:cubicBezTo>
                    <a:pt x="14419" y="23382"/>
                    <a:pt x="14455" y="23465"/>
                    <a:pt x="14431" y="23549"/>
                  </a:cubicBezTo>
                  <a:cubicBezTo>
                    <a:pt x="14276" y="23942"/>
                    <a:pt x="13729" y="24144"/>
                    <a:pt x="13383" y="24335"/>
                  </a:cubicBezTo>
                  <a:cubicBezTo>
                    <a:pt x="13038" y="24537"/>
                    <a:pt x="12705" y="24716"/>
                    <a:pt x="12360" y="24906"/>
                  </a:cubicBezTo>
                  <a:cubicBezTo>
                    <a:pt x="12336" y="25001"/>
                    <a:pt x="12276" y="25085"/>
                    <a:pt x="12205" y="25144"/>
                  </a:cubicBezTo>
                  <a:lnTo>
                    <a:pt x="12205" y="25573"/>
                  </a:lnTo>
                  <a:cubicBezTo>
                    <a:pt x="12803" y="25598"/>
                    <a:pt x="13400" y="25610"/>
                    <a:pt x="13998" y="25610"/>
                  </a:cubicBezTo>
                  <a:cubicBezTo>
                    <a:pt x="16268" y="25610"/>
                    <a:pt x="18534" y="25431"/>
                    <a:pt x="20777" y="25073"/>
                  </a:cubicBezTo>
                  <a:cubicBezTo>
                    <a:pt x="21980" y="24858"/>
                    <a:pt x="22385" y="23382"/>
                    <a:pt x="21920" y="22430"/>
                  </a:cubicBezTo>
                  <a:cubicBezTo>
                    <a:pt x="18753" y="15965"/>
                    <a:pt x="15610" y="9428"/>
                    <a:pt x="13491" y="2534"/>
                  </a:cubicBezTo>
                  <a:cubicBezTo>
                    <a:pt x="13455" y="2308"/>
                    <a:pt x="13383" y="2094"/>
                    <a:pt x="13288" y="1891"/>
                  </a:cubicBezTo>
                  <a:cubicBezTo>
                    <a:pt x="13264" y="1832"/>
                    <a:pt x="13253" y="1772"/>
                    <a:pt x="13229" y="1713"/>
                  </a:cubicBezTo>
                  <a:cubicBezTo>
                    <a:pt x="13023" y="900"/>
                    <a:pt x="12289" y="341"/>
                    <a:pt x="11460" y="341"/>
                  </a:cubicBezTo>
                  <a:cubicBezTo>
                    <a:pt x="11427" y="341"/>
                    <a:pt x="11393" y="342"/>
                    <a:pt x="11359" y="344"/>
                  </a:cubicBezTo>
                  <a:cubicBezTo>
                    <a:pt x="11064" y="117"/>
                    <a:pt x="10709" y="1"/>
                    <a:pt x="1034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5"/>
            <p:cNvSpPr/>
            <p:nvPr/>
          </p:nvSpPr>
          <p:spPr>
            <a:xfrm>
              <a:off x="8719564" y="3857224"/>
              <a:ext cx="263538" cy="1125104"/>
            </a:xfrm>
            <a:custGeom>
              <a:rect b="b" l="l" r="r" t="t"/>
              <a:pathLst>
                <a:path extrusionOk="0" h="35187" w="8242">
                  <a:moveTo>
                    <a:pt x="4615" y="1"/>
                  </a:moveTo>
                  <a:cubicBezTo>
                    <a:pt x="4431" y="1"/>
                    <a:pt x="4247" y="123"/>
                    <a:pt x="4241" y="374"/>
                  </a:cubicBezTo>
                  <a:cubicBezTo>
                    <a:pt x="4218" y="791"/>
                    <a:pt x="4194" y="1220"/>
                    <a:pt x="4170" y="1636"/>
                  </a:cubicBezTo>
                  <a:cubicBezTo>
                    <a:pt x="3765" y="1077"/>
                    <a:pt x="3277" y="600"/>
                    <a:pt x="2706" y="207"/>
                  </a:cubicBezTo>
                  <a:cubicBezTo>
                    <a:pt x="2642" y="165"/>
                    <a:pt x="2578" y="147"/>
                    <a:pt x="2515" y="147"/>
                  </a:cubicBezTo>
                  <a:cubicBezTo>
                    <a:pt x="2224" y="147"/>
                    <a:pt x="1984" y="546"/>
                    <a:pt x="2229" y="791"/>
                  </a:cubicBezTo>
                  <a:cubicBezTo>
                    <a:pt x="2729" y="1279"/>
                    <a:pt x="3170" y="1827"/>
                    <a:pt x="3539" y="2422"/>
                  </a:cubicBezTo>
                  <a:cubicBezTo>
                    <a:pt x="3741" y="2779"/>
                    <a:pt x="3884" y="3172"/>
                    <a:pt x="4063" y="3541"/>
                  </a:cubicBezTo>
                  <a:cubicBezTo>
                    <a:pt x="4003" y="4863"/>
                    <a:pt x="3956" y="6173"/>
                    <a:pt x="3920" y="7482"/>
                  </a:cubicBezTo>
                  <a:cubicBezTo>
                    <a:pt x="3777" y="7304"/>
                    <a:pt x="3646" y="7125"/>
                    <a:pt x="3515" y="6946"/>
                  </a:cubicBezTo>
                  <a:cubicBezTo>
                    <a:pt x="3039" y="6268"/>
                    <a:pt x="2527" y="5625"/>
                    <a:pt x="2027" y="4970"/>
                  </a:cubicBezTo>
                  <a:cubicBezTo>
                    <a:pt x="1965" y="4893"/>
                    <a:pt x="1886" y="4860"/>
                    <a:pt x="1807" y="4860"/>
                  </a:cubicBezTo>
                  <a:cubicBezTo>
                    <a:pt x="1581" y="4860"/>
                    <a:pt x="1350" y="5122"/>
                    <a:pt x="1491" y="5351"/>
                  </a:cubicBezTo>
                  <a:cubicBezTo>
                    <a:pt x="1920" y="6077"/>
                    <a:pt x="2348" y="6804"/>
                    <a:pt x="2813" y="7506"/>
                  </a:cubicBezTo>
                  <a:cubicBezTo>
                    <a:pt x="3158" y="8018"/>
                    <a:pt x="3468" y="8625"/>
                    <a:pt x="3872" y="9101"/>
                  </a:cubicBezTo>
                  <a:cubicBezTo>
                    <a:pt x="3860" y="10018"/>
                    <a:pt x="3837" y="10935"/>
                    <a:pt x="3825" y="11864"/>
                  </a:cubicBezTo>
                  <a:cubicBezTo>
                    <a:pt x="3444" y="11566"/>
                    <a:pt x="3027" y="11280"/>
                    <a:pt x="2670" y="10971"/>
                  </a:cubicBezTo>
                  <a:cubicBezTo>
                    <a:pt x="2098" y="10459"/>
                    <a:pt x="1586" y="9887"/>
                    <a:pt x="955" y="9459"/>
                  </a:cubicBezTo>
                  <a:cubicBezTo>
                    <a:pt x="885" y="9412"/>
                    <a:pt x="812" y="9391"/>
                    <a:pt x="742" y="9391"/>
                  </a:cubicBezTo>
                  <a:cubicBezTo>
                    <a:pt x="457" y="9391"/>
                    <a:pt x="217" y="9732"/>
                    <a:pt x="360" y="10018"/>
                  </a:cubicBezTo>
                  <a:cubicBezTo>
                    <a:pt x="753" y="10756"/>
                    <a:pt x="1408" y="11352"/>
                    <a:pt x="2015" y="11923"/>
                  </a:cubicBezTo>
                  <a:cubicBezTo>
                    <a:pt x="2503" y="12376"/>
                    <a:pt x="3039" y="12900"/>
                    <a:pt x="3634" y="13245"/>
                  </a:cubicBezTo>
                  <a:cubicBezTo>
                    <a:pt x="3646" y="13400"/>
                    <a:pt x="3706" y="13542"/>
                    <a:pt x="3801" y="13662"/>
                  </a:cubicBezTo>
                  <a:cubicBezTo>
                    <a:pt x="3789" y="14733"/>
                    <a:pt x="3777" y="15817"/>
                    <a:pt x="3765" y="16888"/>
                  </a:cubicBezTo>
                  <a:cubicBezTo>
                    <a:pt x="3563" y="16781"/>
                    <a:pt x="3360" y="16674"/>
                    <a:pt x="3194" y="16555"/>
                  </a:cubicBezTo>
                  <a:cubicBezTo>
                    <a:pt x="2396" y="16019"/>
                    <a:pt x="1634" y="15412"/>
                    <a:pt x="931" y="14757"/>
                  </a:cubicBezTo>
                  <a:cubicBezTo>
                    <a:pt x="836" y="14664"/>
                    <a:pt x="729" y="14625"/>
                    <a:pt x="626" y="14625"/>
                  </a:cubicBezTo>
                  <a:cubicBezTo>
                    <a:pt x="291" y="14625"/>
                    <a:pt x="0" y="15036"/>
                    <a:pt x="300" y="15364"/>
                  </a:cubicBezTo>
                  <a:cubicBezTo>
                    <a:pt x="943" y="16067"/>
                    <a:pt x="1658" y="16710"/>
                    <a:pt x="2420" y="17293"/>
                  </a:cubicBezTo>
                  <a:cubicBezTo>
                    <a:pt x="2753" y="17555"/>
                    <a:pt x="3253" y="18007"/>
                    <a:pt x="3753" y="18234"/>
                  </a:cubicBezTo>
                  <a:lnTo>
                    <a:pt x="3753" y="19067"/>
                  </a:lnTo>
                  <a:cubicBezTo>
                    <a:pt x="2860" y="18615"/>
                    <a:pt x="1884" y="18245"/>
                    <a:pt x="991" y="17853"/>
                  </a:cubicBezTo>
                  <a:cubicBezTo>
                    <a:pt x="946" y="17833"/>
                    <a:pt x="903" y="17825"/>
                    <a:pt x="862" y="17825"/>
                  </a:cubicBezTo>
                  <a:cubicBezTo>
                    <a:pt x="544" y="17825"/>
                    <a:pt x="365" y="18343"/>
                    <a:pt x="681" y="18543"/>
                  </a:cubicBezTo>
                  <a:cubicBezTo>
                    <a:pt x="1670" y="19150"/>
                    <a:pt x="2682" y="19853"/>
                    <a:pt x="3741" y="20365"/>
                  </a:cubicBezTo>
                  <a:lnTo>
                    <a:pt x="3741" y="20972"/>
                  </a:lnTo>
                  <a:cubicBezTo>
                    <a:pt x="3729" y="22770"/>
                    <a:pt x="3718" y="24580"/>
                    <a:pt x="3706" y="26377"/>
                  </a:cubicBezTo>
                  <a:cubicBezTo>
                    <a:pt x="3694" y="27818"/>
                    <a:pt x="3729" y="29271"/>
                    <a:pt x="3753" y="30711"/>
                  </a:cubicBezTo>
                  <a:cubicBezTo>
                    <a:pt x="3777" y="32092"/>
                    <a:pt x="3718" y="33485"/>
                    <a:pt x="3896" y="34843"/>
                  </a:cubicBezTo>
                  <a:cubicBezTo>
                    <a:pt x="3932" y="35085"/>
                    <a:pt x="4093" y="35186"/>
                    <a:pt x="4268" y="35186"/>
                  </a:cubicBezTo>
                  <a:cubicBezTo>
                    <a:pt x="4499" y="35186"/>
                    <a:pt x="4755" y="35011"/>
                    <a:pt x="4789" y="34747"/>
                  </a:cubicBezTo>
                  <a:cubicBezTo>
                    <a:pt x="4992" y="33319"/>
                    <a:pt x="4920" y="31854"/>
                    <a:pt x="4956" y="30414"/>
                  </a:cubicBezTo>
                  <a:cubicBezTo>
                    <a:pt x="4980" y="28973"/>
                    <a:pt x="5027" y="27520"/>
                    <a:pt x="5027" y="26080"/>
                  </a:cubicBezTo>
                  <a:cubicBezTo>
                    <a:pt x="5039" y="24401"/>
                    <a:pt x="5039" y="22734"/>
                    <a:pt x="5051" y="21067"/>
                  </a:cubicBezTo>
                  <a:lnTo>
                    <a:pt x="5051" y="20650"/>
                  </a:lnTo>
                  <a:cubicBezTo>
                    <a:pt x="5134" y="20591"/>
                    <a:pt x="5194" y="20520"/>
                    <a:pt x="5230" y="20424"/>
                  </a:cubicBezTo>
                  <a:cubicBezTo>
                    <a:pt x="5575" y="20246"/>
                    <a:pt x="5920" y="20055"/>
                    <a:pt x="6254" y="19865"/>
                  </a:cubicBezTo>
                  <a:cubicBezTo>
                    <a:pt x="6587" y="19662"/>
                    <a:pt x="7147" y="19460"/>
                    <a:pt x="7301" y="19067"/>
                  </a:cubicBezTo>
                  <a:cubicBezTo>
                    <a:pt x="7325" y="18984"/>
                    <a:pt x="7289" y="18900"/>
                    <a:pt x="7218" y="18853"/>
                  </a:cubicBezTo>
                  <a:cubicBezTo>
                    <a:pt x="7099" y="18767"/>
                    <a:pt x="6946" y="18734"/>
                    <a:pt x="6782" y="18734"/>
                  </a:cubicBezTo>
                  <a:cubicBezTo>
                    <a:pt x="6421" y="18734"/>
                    <a:pt x="5999" y="18893"/>
                    <a:pt x="5730" y="19007"/>
                  </a:cubicBezTo>
                  <a:cubicBezTo>
                    <a:pt x="5503" y="19103"/>
                    <a:pt x="5289" y="19222"/>
                    <a:pt x="5087" y="19377"/>
                  </a:cubicBezTo>
                  <a:lnTo>
                    <a:pt x="5087" y="19031"/>
                  </a:lnTo>
                  <a:cubicBezTo>
                    <a:pt x="5122" y="19019"/>
                    <a:pt x="5158" y="19007"/>
                    <a:pt x="5182" y="18984"/>
                  </a:cubicBezTo>
                  <a:cubicBezTo>
                    <a:pt x="5777" y="18531"/>
                    <a:pt x="6313" y="18031"/>
                    <a:pt x="6885" y="17555"/>
                  </a:cubicBezTo>
                  <a:cubicBezTo>
                    <a:pt x="7337" y="17186"/>
                    <a:pt x="8063" y="16781"/>
                    <a:pt x="8206" y="16198"/>
                  </a:cubicBezTo>
                  <a:cubicBezTo>
                    <a:pt x="8242" y="16055"/>
                    <a:pt x="8147" y="15912"/>
                    <a:pt x="8004" y="15912"/>
                  </a:cubicBezTo>
                  <a:cubicBezTo>
                    <a:pt x="7960" y="15905"/>
                    <a:pt x="7917" y="15902"/>
                    <a:pt x="7873" y="15902"/>
                  </a:cubicBezTo>
                  <a:cubicBezTo>
                    <a:pt x="7269" y="15902"/>
                    <a:pt x="6640" y="16486"/>
                    <a:pt x="6218" y="16852"/>
                  </a:cubicBezTo>
                  <a:cubicBezTo>
                    <a:pt x="5801" y="17186"/>
                    <a:pt x="5420" y="17567"/>
                    <a:pt x="5087" y="17983"/>
                  </a:cubicBezTo>
                  <a:lnTo>
                    <a:pt x="5087" y="17591"/>
                  </a:lnTo>
                  <a:cubicBezTo>
                    <a:pt x="5099" y="16186"/>
                    <a:pt x="5111" y="14781"/>
                    <a:pt x="5122" y="13376"/>
                  </a:cubicBezTo>
                  <a:cubicBezTo>
                    <a:pt x="5551" y="12935"/>
                    <a:pt x="5968" y="12471"/>
                    <a:pt x="6373" y="12007"/>
                  </a:cubicBezTo>
                  <a:cubicBezTo>
                    <a:pt x="6885" y="11411"/>
                    <a:pt x="7289" y="10709"/>
                    <a:pt x="7801" y="10102"/>
                  </a:cubicBezTo>
                  <a:cubicBezTo>
                    <a:pt x="8032" y="9834"/>
                    <a:pt x="7813" y="9474"/>
                    <a:pt x="7542" y="9474"/>
                  </a:cubicBezTo>
                  <a:cubicBezTo>
                    <a:pt x="7463" y="9474"/>
                    <a:pt x="7379" y="9505"/>
                    <a:pt x="7301" y="9578"/>
                  </a:cubicBezTo>
                  <a:cubicBezTo>
                    <a:pt x="6718" y="10102"/>
                    <a:pt x="6063" y="10542"/>
                    <a:pt x="5468" y="11066"/>
                  </a:cubicBezTo>
                  <a:cubicBezTo>
                    <a:pt x="5361" y="11161"/>
                    <a:pt x="5242" y="11268"/>
                    <a:pt x="5134" y="11376"/>
                  </a:cubicBezTo>
                  <a:lnTo>
                    <a:pt x="5134" y="8947"/>
                  </a:lnTo>
                  <a:cubicBezTo>
                    <a:pt x="5194" y="8911"/>
                    <a:pt x="5253" y="8863"/>
                    <a:pt x="5301" y="8804"/>
                  </a:cubicBezTo>
                  <a:cubicBezTo>
                    <a:pt x="5634" y="8411"/>
                    <a:pt x="5908" y="7982"/>
                    <a:pt x="6218" y="7566"/>
                  </a:cubicBezTo>
                  <a:cubicBezTo>
                    <a:pt x="6527" y="7161"/>
                    <a:pt x="6885" y="6744"/>
                    <a:pt x="7170" y="6292"/>
                  </a:cubicBezTo>
                  <a:cubicBezTo>
                    <a:pt x="7379" y="5974"/>
                    <a:pt x="7110" y="5690"/>
                    <a:pt x="6812" y="5690"/>
                  </a:cubicBezTo>
                  <a:cubicBezTo>
                    <a:pt x="6719" y="5690"/>
                    <a:pt x="6624" y="5718"/>
                    <a:pt x="6539" y="5780"/>
                  </a:cubicBezTo>
                  <a:cubicBezTo>
                    <a:pt x="6004" y="6196"/>
                    <a:pt x="5527" y="6684"/>
                    <a:pt x="5122" y="7232"/>
                  </a:cubicBezTo>
                  <a:cubicBezTo>
                    <a:pt x="5122" y="6065"/>
                    <a:pt x="5099" y="4887"/>
                    <a:pt x="5087" y="3720"/>
                  </a:cubicBezTo>
                  <a:cubicBezTo>
                    <a:pt x="5325" y="3458"/>
                    <a:pt x="5527" y="3136"/>
                    <a:pt x="5730" y="2874"/>
                  </a:cubicBezTo>
                  <a:cubicBezTo>
                    <a:pt x="6039" y="2493"/>
                    <a:pt x="6325" y="2077"/>
                    <a:pt x="6575" y="1648"/>
                  </a:cubicBezTo>
                  <a:cubicBezTo>
                    <a:pt x="6719" y="1405"/>
                    <a:pt x="6517" y="1156"/>
                    <a:pt x="6286" y="1156"/>
                  </a:cubicBezTo>
                  <a:cubicBezTo>
                    <a:pt x="6211" y="1156"/>
                    <a:pt x="6133" y="1182"/>
                    <a:pt x="6063" y="1243"/>
                  </a:cubicBezTo>
                  <a:cubicBezTo>
                    <a:pt x="5706" y="1577"/>
                    <a:pt x="5361" y="1934"/>
                    <a:pt x="5051" y="2327"/>
                  </a:cubicBezTo>
                  <a:cubicBezTo>
                    <a:pt x="5039" y="1684"/>
                    <a:pt x="5015" y="1041"/>
                    <a:pt x="4992" y="386"/>
                  </a:cubicBezTo>
                  <a:cubicBezTo>
                    <a:pt x="4998" y="132"/>
                    <a:pt x="4806" y="1"/>
                    <a:pt x="4615" y="1"/>
                  </a:cubicBezTo>
                  <a:close/>
                </a:path>
              </a:pathLst>
            </a:custGeom>
            <a:solidFill>
              <a:srgbClr val="EA5A39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5"/>
            <p:cNvSpPr/>
            <p:nvPr/>
          </p:nvSpPr>
          <p:spPr>
            <a:xfrm>
              <a:off x="8166108" y="304130"/>
              <a:ext cx="110410" cy="98035"/>
            </a:xfrm>
            <a:custGeom>
              <a:rect b="b" l="l" r="r" t="t"/>
              <a:pathLst>
                <a:path extrusionOk="0" h="3066" w="3453">
                  <a:moveTo>
                    <a:pt x="1810" y="1"/>
                  </a:moveTo>
                  <a:cubicBezTo>
                    <a:pt x="1674" y="1"/>
                    <a:pt x="1527" y="36"/>
                    <a:pt x="1369" y="112"/>
                  </a:cubicBezTo>
                  <a:cubicBezTo>
                    <a:pt x="834" y="386"/>
                    <a:pt x="500" y="1053"/>
                    <a:pt x="298" y="1589"/>
                  </a:cubicBezTo>
                  <a:cubicBezTo>
                    <a:pt x="119" y="2041"/>
                    <a:pt x="24" y="2518"/>
                    <a:pt x="0" y="3006"/>
                  </a:cubicBezTo>
                  <a:cubicBezTo>
                    <a:pt x="298" y="2708"/>
                    <a:pt x="810" y="2553"/>
                    <a:pt x="1179" y="2506"/>
                  </a:cubicBezTo>
                  <a:cubicBezTo>
                    <a:pt x="1339" y="2484"/>
                    <a:pt x="1499" y="2474"/>
                    <a:pt x="1659" y="2474"/>
                  </a:cubicBezTo>
                  <a:cubicBezTo>
                    <a:pt x="2214" y="2474"/>
                    <a:pt x="2766" y="2601"/>
                    <a:pt x="3274" y="2851"/>
                  </a:cubicBezTo>
                  <a:cubicBezTo>
                    <a:pt x="3334" y="2887"/>
                    <a:pt x="3381" y="2934"/>
                    <a:pt x="3405" y="3006"/>
                  </a:cubicBezTo>
                  <a:cubicBezTo>
                    <a:pt x="3429" y="3018"/>
                    <a:pt x="3441" y="3041"/>
                    <a:pt x="3453" y="3065"/>
                  </a:cubicBezTo>
                  <a:cubicBezTo>
                    <a:pt x="3429" y="2494"/>
                    <a:pt x="3286" y="1934"/>
                    <a:pt x="3060" y="1422"/>
                  </a:cubicBezTo>
                  <a:cubicBezTo>
                    <a:pt x="2807" y="684"/>
                    <a:pt x="2412" y="1"/>
                    <a:pt x="181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5"/>
            <p:cNvSpPr/>
            <p:nvPr/>
          </p:nvSpPr>
          <p:spPr>
            <a:xfrm>
              <a:off x="8157731" y="383204"/>
              <a:ext cx="122592" cy="60081"/>
            </a:xfrm>
            <a:custGeom>
              <a:rect b="b" l="l" r="r" t="t"/>
              <a:pathLst>
                <a:path extrusionOk="0" h="1879" w="3834">
                  <a:moveTo>
                    <a:pt x="1921" y="1"/>
                  </a:moveTo>
                  <a:cubicBezTo>
                    <a:pt x="1761" y="1"/>
                    <a:pt x="1601" y="11"/>
                    <a:pt x="1441" y="33"/>
                  </a:cubicBezTo>
                  <a:cubicBezTo>
                    <a:pt x="1072" y="80"/>
                    <a:pt x="548" y="223"/>
                    <a:pt x="250" y="533"/>
                  </a:cubicBezTo>
                  <a:cubicBezTo>
                    <a:pt x="95" y="676"/>
                    <a:pt x="0" y="878"/>
                    <a:pt x="0" y="1092"/>
                  </a:cubicBezTo>
                  <a:cubicBezTo>
                    <a:pt x="0" y="1819"/>
                    <a:pt x="1024" y="1878"/>
                    <a:pt x="1548" y="1878"/>
                  </a:cubicBezTo>
                  <a:lnTo>
                    <a:pt x="1584" y="1878"/>
                  </a:lnTo>
                  <a:cubicBezTo>
                    <a:pt x="1584" y="1438"/>
                    <a:pt x="1631" y="1009"/>
                    <a:pt x="1727" y="580"/>
                  </a:cubicBezTo>
                  <a:cubicBezTo>
                    <a:pt x="1762" y="441"/>
                    <a:pt x="1879" y="375"/>
                    <a:pt x="2000" y="375"/>
                  </a:cubicBezTo>
                  <a:cubicBezTo>
                    <a:pt x="2126" y="375"/>
                    <a:pt x="2256" y="446"/>
                    <a:pt x="2298" y="580"/>
                  </a:cubicBezTo>
                  <a:cubicBezTo>
                    <a:pt x="2393" y="973"/>
                    <a:pt x="2465" y="1378"/>
                    <a:pt x="2512" y="1783"/>
                  </a:cubicBezTo>
                  <a:cubicBezTo>
                    <a:pt x="3001" y="1676"/>
                    <a:pt x="3477" y="1473"/>
                    <a:pt x="3727" y="1104"/>
                  </a:cubicBezTo>
                  <a:cubicBezTo>
                    <a:pt x="3834" y="949"/>
                    <a:pt x="3822" y="735"/>
                    <a:pt x="3715" y="580"/>
                  </a:cubicBezTo>
                  <a:cubicBezTo>
                    <a:pt x="3703" y="568"/>
                    <a:pt x="3691" y="545"/>
                    <a:pt x="3667" y="521"/>
                  </a:cubicBezTo>
                  <a:cubicBezTo>
                    <a:pt x="3643" y="461"/>
                    <a:pt x="3596" y="414"/>
                    <a:pt x="3536" y="378"/>
                  </a:cubicBezTo>
                  <a:cubicBezTo>
                    <a:pt x="3028" y="128"/>
                    <a:pt x="2476" y="1"/>
                    <a:pt x="192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5"/>
            <p:cNvSpPr/>
            <p:nvPr/>
          </p:nvSpPr>
          <p:spPr>
            <a:xfrm>
              <a:off x="8206077" y="395419"/>
              <a:ext cx="41887" cy="124415"/>
            </a:xfrm>
            <a:custGeom>
              <a:rect b="b" l="l" r="r" t="t"/>
              <a:pathLst>
                <a:path extrusionOk="0" h="3891" w="1310">
                  <a:moveTo>
                    <a:pt x="496" y="0"/>
                  </a:moveTo>
                  <a:cubicBezTo>
                    <a:pt x="373" y="0"/>
                    <a:pt x="250" y="69"/>
                    <a:pt x="215" y="210"/>
                  </a:cubicBezTo>
                  <a:cubicBezTo>
                    <a:pt x="119" y="639"/>
                    <a:pt x="84" y="1067"/>
                    <a:pt x="84" y="1508"/>
                  </a:cubicBezTo>
                  <a:lnTo>
                    <a:pt x="84" y="2115"/>
                  </a:lnTo>
                  <a:cubicBezTo>
                    <a:pt x="96" y="2651"/>
                    <a:pt x="0" y="3389"/>
                    <a:pt x="429" y="3794"/>
                  </a:cubicBezTo>
                  <a:cubicBezTo>
                    <a:pt x="499" y="3859"/>
                    <a:pt x="587" y="3891"/>
                    <a:pt x="674" y="3891"/>
                  </a:cubicBezTo>
                  <a:cubicBezTo>
                    <a:pt x="792" y="3891"/>
                    <a:pt x="908" y="3832"/>
                    <a:pt x="977" y="3723"/>
                  </a:cubicBezTo>
                  <a:cubicBezTo>
                    <a:pt x="1310" y="3282"/>
                    <a:pt x="1096" y="2532"/>
                    <a:pt x="1048" y="2020"/>
                  </a:cubicBezTo>
                  <a:cubicBezTo>
                    <a:pt x="1036" y="1818"/>
                    <a:pt x="1012" y="1615"/>
                    <a:pt x="988" y="1413"/>
                  </a:cubicBezTo>
                  <a:cubicBezTo>
                    <a:pt x="953" y="1008"/>
                    <a:pt x="893" y="603"/>
                    <a:pt x="786" y="210"/>
                  </a:cubicBezTo>
                  <a:cubicBezTo>
                    <a:pt x="750" y="72"/>
                    <a:pt x="623" y="0"/>
                    <a:pt x="49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5"/>
            <p:cNvSpPr/>
            <p:nvPr/>
          </p:nvSpPr>
          <p:spPr>
            <a:xfrm>
              <a:off x="8158466" y="1649286"/>
              <a:ext cx="48410" cy="47259"/>
            </a:xfrm>
            <a:custGeom>
              <a:rect b="b" l="l" r="r" t="t"/>
              <a:pathLst>
                <a:path extrusionOk="0" h="1478" w="1514">
                  <a:moveTo>
                    <a:pt x="823" y="1"/>
                  </a:moveTo>
                  <a:lnTo>
                    <a:pt x="644" y="25"/>
                  </a:lnTo>
                  <a:cubicBezTo>
                    <a:pt x="537" y="49"/>
                    <a:pt x="430" y="108"/>
                    <a:pt x="346" y="191"/>
                  </a:cubicBezTo>
                  <a:lnTo>
                    <a:pt x="203" y="322"/>
                  </a:lnTo>
                  <a:cubicBezTo>
                    <a:pt x="144" y="370"/>
                    <a:pt x="84" y="453"/>
                    <a:pt x="61" y="537"/>
                  </a:cubicBezTo>
                  <a:cubicBezTo>
                    <a:pt x="25" y="620"/>
                    <a:pt x="1" y="703"/>
                    <a:pt x="1" y="799"/>
                  </a:cubicBezTo>
                  <a:cubicBezTo>
                    <a:pt x="1" y="894"/>
                    <a:pt x="25" y="977"/>
                    <a:pt x="61" y="1061"/>
                  </a:cubicBezTo>
                  <a:cubicBezTo>
                    <a:pt x="96" y="1144"/>
                    <a:pt x="144" y="1215"/>
                    <a:pt x="203" y="1287"/>
                  </a:cubicBezTo>
                  <a:lnTo>
                    <a:pt x="346" y="1382"/>
                  </a:lnTo>
                  <a:cubicBezTo>
                    <a:pt x="442" y="1454"/>
                    <a:pt x="561" y="1477"/>
                    <a:pt x="680" y="1477"/>
                  </a:cubicBezTo>
                  <a:lnTo>
                    <a:pt x="870" y="1454"/>
                  </a:lnTo>
                  <a:cubicBezTo>
                    <a:pt x="977" y="1418"/>
                    <a:pt x="1084" y="1358"/>
                    <a:pt x="1168" y="1275"/>
                  </a:cubicBezTo>
                  <a:lnTo>
                    <a:pt x="1299" y="1132"/>
                  </a:lnTo>
                  <a:cubicBezTo>
                    <a:pt x="1358" y="1073"/>
                    <a:pt x="1406" y="1001"/>
                    <a:pt x="1430" y="918"/>
                  </a:cubicBezTo>
                  <a:cubicBezTo>
                    <a:pt x="1513" y="751"/>
                    <a:pt x="1513" y="572"/>
                    <a:pt x="1430" y="406"/>
                  </a:cubicBezTo>
                  <a:cubicBezTo>
                    <a:pt x="1406" y="322"/>
                    <a:pt x="1358" y="251"/>
                    <a:pt x="1299" y="191"/>
                  </a:cubicBezTo>
                  <a:lnTo>
                    <a:pt x="1156" y="96"/>
                  </a:lnTo>
                  <a:cubicBezTo>
                    <a:pt x="1061" y="25"/>
                    <a:pt x="942" y="1"/>
                    <a:pt x="8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5"/>
            <p:cNvSpPr/>
            <p:nvPr/>
          </p:nvSpPr>
          <p:spPr>
            <a:xfrm>
              <a:off x="8280675" y="4235392"/>
              <a:ext cx="48378" cy="47643"/>
            </a:xfrm>
            <a:custGeom>
              <a:rect b="b" l="l" r="r" t="t"/>
              <a:pathLst>
                <a:path extrusionOk="0" h="1490" w="1513">
                  <a:moveTo>
                    <a:pt x="822" y="1"/>
                  </a:moveTo>
                  <a:lnTo>
                    <a:pt x="656" y="25"/>
                  </a:lnTo>
                  <a:cubicBezTo>
                    <a:pt x="537" y="61"/>
                    <a:pt x="441" y="120"/>
                    <a:pt x="358" y="191"/>
                  </a:cubicBezTo>
                  <a:lnTo>
                    <a:pt x="203" y="322"/>
                  </a:lnTo>
                  <a:cubicBezTo>
                    <a:pt x="144" y="382"/>
                    <a:pt x="96" y="453"/>
                    <a:pt x="60" y="537"/>
                  </a:cubicBezTo>
                  <a:cubicBezTo>
                    <a:pt x="25" y="620"/>
                    <a:pt x="1" y="715"/>
                    <a:pt x="1" y="799"/>
                  </a:cubicBezTo>
                  <a:cubicBezTo>
                    <a:pt x="1" y="894"/>
                    <a:pt x="25" y="977"/>
                    <a:pt x="60" y="1061"/>
                  </a:cubicBezTo>
                  <a:cubicBezTo>
                    <a:pt x="96" y="1144"/>
                    <a:pt x="144" y="1227"/>
                    <a:pt x="203" y="1287"/>
                  </a:cubicBezTo>
                  <a:lnTo>
                    <a:pt x="346" y="1394"/>
                  </a:lnTo>
                  <a:cubicBezTo>
                    <a:pt x="441" y="1454"/>
                    <a:pt x="560" y="1489"/>
                    <a:pt x="691" y="1489"/>
                  </a:cubicBezTo>
                  <a:lnTo>
                    <a:pt x="870" y="1465"/>
                  </a:lnTo>
                  <a:cubicBezTo>
                    <a:pt x="977" y="1430"/>
                    <a:pt x="1084" y="1370"/>
                    <a:pt x="1168" y="1287"/>
                  </a:cubicBezTo>
                  <a:lnTo>
                    <a:pt x="1180" y="1287"/>
                  </a:lnTo>
                  <a:lnTo>
                    <a:pt x="1299" y="1132"/>
                  </a:lnTo>
                  <a:cubicBezTo>
                    <a:pt x="1358" y="1073"/>
                    <a:pt x="1406" y="1001"/>
                    <a:pt x="1430" y="918"/>
                  </a:cubicBezTo>
                  <a:cubicBezTo>
                    <a:pt x="1513" y="763"/>
                    <a:pt x="1513" y="572"/>
                    <a:pt x="1430" y="406"/>
                  </a:cubicBezTo>
                  <a:cubicBezTo>
                    <a:pt x="1406" y="334"/>
                    <a:pt x="1358" y="251"/>
                    <a:pt x="1299" y="191"/>
                  </a:cubicBezTo>
                  <a:lnTo>
                    <a:pt x="1168" y="96"/>
                  </a:lnTo>
                  <a:cubicBezTo>
                    <a:pt x="1061" y="37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5"/>
            <p:cNvSpPr/>
            <p:nvPr/>
          </p:nvSpPr>
          <p:spPr>
            <a:xfrm>
              <a:off x="8638155" y="2559550"/>
              <a:ext cx="54485" cy="56852"/>
            </a:xfrm>
            <a:custGeom>
              <a:rect b="b" l="l" r="r" t="t"/>
              <a:pathLst>
                <a:path extrusionOk="0" h="1778" w="1704">
                  <a:moveTo>
                    <a:pt x="846" y="1"/>
                  </a:moveTo>
                  <a:lnTo>
                    <a:pt x="632" y="36"/>
                  </a:lnTo>
                  <a:lnTo>
                    <a:pt x="441" y="108"/>
                  </a:lnTo>
                  <a:cubicBezTo>
                    <a:pt x="263" y="227"/>
                    <a:pt x="132" y="394"/>
                    <a:pt x="60" y="596"/>
                  </a:cubicBezTo>
                  <a:lnTo>
                    <a:pt x="48" y="632"/>
                  </a:lnTo>
                  <a:cubicBezTo>
                    <a:pt x="37" y="679"/>
                    <a:pt x="25" y="727"/>
                    <a:pt x="25" y="787"/>
                  </a:cubicBezTo>
                  <a:cubicBezTo>
                    <a:pt x="1" y="894"/>
                    <a:pt x="1" y="1013"/>
                    <a:pt x="37" y="1120"/>
                  </a:cubicBezTo>
                  <a:lnTo>
                    <a:pt x="37" y="1132"/>
                  </a:lnTo>
                  <a:cubicBezTo>
                    <a:pt x="37" y="1144"/>
                    <a:pt x="48" y="1156"/>
                    <a:pt x="48" y="1179"/>
                  </a:cubicBezTo>
                  <a:cubicBezTo>
                    <a:pt x="84" y="1239"/>
                    <a:pt x="108" y="1299"/>
                    <a:pt x="132" y="1370"/>
                  </a:cubicBezTo>
                  <a:cubicBezTo>
                    <a:pt x="179" y="1465"/>
                    <a:pt x="263" y="1549"/>
                    <a:pt x="346" y="1596"/>
                  </a:cubicBezTo>
                  <a:cubicBezTo>
                    <a:pt x="394" y="1656"/>
                    <a:pt x="453" y="1691"/>
                    <a:pt x="525" y="1703"/>
                  </a:cubicBezTo>
                  <a:cubicBezTo>
                    <a:pt x="607" y="1745"/>
                    <a:pt x="699" y="1777"/>
                    <a:pt x="800" y="1777"/>
                  </a:cubicBezTo>
                  <a:cubicBezTo>
                    <a:pt x="815" y="1777"/>
                    <a:pt x="831" y="1776"/>
                    <a:pt x="846" y="1775"/>
                  </a:cubicBezTo>
                  <a:lnTo>
                    <a:pt x="1061" y="1751"/>
                  </a:lnTo>
                  <a:lnTo>
                    <a:pt x="1251" y="1668"/>
                  </a:lnTo>
                  <a:cubicBezTo>
                    <a:pt x="1346" y="1620"/>
                    <a:pt x="1430" y="1537"/>
                    <a:pt x="1489" y="1453"/>
                  </a:cubicBezTo>
                  <a:cubicBezTo>
                    <a:pt x="1561" y="1370"/>
                    <a:pt x="1608" y="1275"/>
                    <a:pt x="1632" y="1179"/>
                  </a:cubicBezTo>
                  <a:lnTo>
                    <a:pt x="1644" y="1179"/>
                  </a:lnTo>
                  <a:cubicBezTo>
                    <a:pt x="1644" y="1168"/>
                    <a:pt x="1644" y="1156"/>
                    <a:pt x="1656" y="1144"/>
                  </a:cubicBezTo>
                  <a:lnTo>
                    <a:pt x="1656" y="1120"/>
                  </a:lnTo>
                  <a:cubicBezTo>
                    <a:pt x="1692" y="1013"/>
                    <a:pt x="1703" y="894"/>
                    <a:pt x="1680" y="787"/>
                  </a:cubicBezTo>
                  <a:cubicBezTo>
                    <a:pt x="1680" y="739"/>
                    <a:pt x="1668" y="691"/>
                    <a:pt x="1656" y="644"/>
                  </a:cubicBezTo>
                  <a:lnTo>
                    <a:pt x="1632" y="608"/>
                  </a:lnTo>
                  <a:cubicBezTo>
                    <a:pt x="1608" y="537"/>
                    <a:pt x="1584" y="477"/>
                    <a:pt x="1561" y="406"/>
                  </a:cubicBezTo>
                  <a:cubicBezTo>
                    <a:pt x="1501" y="310"/>
                    <a:pt x="1430" y="239"/>
                    <a:pt x="1346" y="179"/>
                  </a:cubicBezTo>
                  <a:cubicBezTo>
                    <a:pt x="1299" y="132"/>
                    <a:pt x="1239" y="96"/>
                    <a:pt x="1168" y="72"/>
                  </a:cubicBezTo>
                  <a:cubicBezTo>
                    <a:pt x="1072" y="25"/>
                    <a:pt x="965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5"/>
            <p:cNvSpPr/>
            <p:nvPr/>
          </p:nvSpPr>
          <p:spPr>
            <a:xfrm>
              <a:off x="8845641" y="3397487"/>
              <a:ext cx="54102" cy="56852"/>
            </a:xfrm>
            <a:custGeom>
              <a:rect b="b" l="l" r="r" t="t"/>
              <a:pathLst>
                <a:path extrusionOk="0" h="1778" w="1692">
                  <a:moveTo>
                    <a:pt x="858" y="0"/>
                  </a:moveTo>
                  <a:lnTo>
                    <a:pt x="644" y="36"/>
                  </a:lnTo>
                  <a:lnTo>
                    <a:pt x="441" y="119"/>
                  </a:lnTo>
                  <a:cubicBezTo>
                    <a:pt x="346" y="167"/>
                    <a:pt x="275" y="238"/>
                    <a:pt x="215" y="322"/>
                  </a:cubicBezTo>
                  <a:cubicBezTo>
                    <a:pt x="144" y="405"/>
                    <a:pt x="96" y="500"/>
                    <a:pt x="72" y="596"/>
                  </a:cubicBezTo>
                  <a:lnTo>
                    <a:pt x="48" y="631"/>
                  </a:lnTo>
                  <a:cubicBezTo>
                    <a:pt x="36" y="679"/>
                    <a:pt x="25" y="739"/>
                    <a:pt x="25" y="786"/>
                  </a:cubicBezTo>
                  <a:cubicBezTo>
                    <a:pt x="1" y="893"/>
                    <a:pt x="13" y="1012"/>
                    <a:pt x="48" y="1120"/>
                  </a:cubicBezTo>
                  <a:lnTo>
                    <a:pt x="48" y="1131"/>
                  </a:lnTo>
                  <a:lnTo>
                    <a:pt x="60" y="1179"/>
                  </a:lnTo>
                  <a:lnTo>
                    <a:pt x="144" y="1370"/>
                  </a:lnTo>
                  <a:cubicBezTo>
                    <a:pt x="191" y="1465"/>
                    <a:pt x="263" y="1548"/>
                    <a:pt x="346" y="1608"/>
                  </a:cubicBezTo>
                  <a:cubicBezTo>
                    <a:pt x="406" y="1655"/>
                    <a:pt x="465" y="1691"/>
                    <a:pt x="537" y="1703"/>
                  </a:cubicBezTo>
                  <a:cubicBezTo>
                    <a:pt x="616" y="1753"/>
                    <a:pt x="704" y="1777"/>
                    <a:pt x="793" y="1777"/>
                  </a:cubicBezTo>
                  <a:cubicBezTo>
                    <a:pt x="810" y="1777"/>
                    <a:pt x="828" y="1776"/>
                    <a:pt x="846" y="1774"/>
                  </a:cubicBezTo>
                  <a:lnTo>
                    <a:pt x="1060" y="1751"/>
                  </a:lnTo>
                  <a:lnTo>
                    <a:pt x="1263" y="1667"/>
                  </a:lnTo>
                  <a:cubicBezTo>
                    <a:pt x="1441" y="1548"/>
                    <a:pt x="1572" y="1381"/>
                    <a:pt x="1632" y="1179"/>
                  </a:cubicBezTo>
                  <a:lnTo>
                    <a:pt x="1644" y="1167"/>
                  </a:lnTo>
                  <a:cubicBezTo>
                    <a:pt x="1644" y="1167"/>
                    <a:pt x="1644" y="1155"/>
                    <a:pt x="1656" y="1143"/>
                  </a:cubicBezTo>
                  <a:lnTo>
                    <a:pt x="1656" y="1120"/>
                  </a:lnTo>
                  <a:cubicBezTo>
                    <a:pt x="1691" y="953"/>
                    <a:pt x="1691" y="798"/>
                    <a:pt x="1656" y="643"/>
                  </a:cubicBezTo>
                  <a:cubicBezTo>
                    <a:pt x="1656" y="631"/>
                    <a:pt x="1644" y="619"/>
                    <a:pt x="1644" y="596"/>
                  </a:cubicBezTo>
                  <a:cubicBezTo>
                    <a:pt x="1608" y="536"/>
                    <a:pt x="1584" y="477"/>
                    <a:pt x="1560" y="405"/>
                  </a:cubicBezTo>
                  <a:cubicBezTo>
                    <a:pt x="1513" y="310"/>
                    <a:pt x="1430" y="238"/>
                    <a:pt x="1346" y="179"/>
                  </a:cubicBezTo>
                  <a:cubicBezTo>
                    <a:pt x="1299" y="131"/>
                    <a:pt x="1239" y="96"/>
                    <a:pt x="1168" y="72"/>
                  </a:cubicBezTo>
                  <a:cubicBezTo>
                    <a:pt x="1072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5"/>
            <p:cNvSpPr/>
            <p:nvPr/>
          </p:nvSpPr>
          <p:spPr>
            <a:xfrm>
              <a:off x="8252505" y="574191"/>
              <a:ext cx="41536" cy="32007"/>
            </a:xfrm>
            <a:custGeom>
              <a:rect b="b" l="l" r="r" t="t"/>
              <a:pathLst>
                <a:path extrusionOk="0" h="1001" w="1299">
                  <a:moveTo>
                    <a:pt x="656" y="1"/>
                  </a:moveTo>
                  <a:cubicBezTo>
                    <a:pt x="1" y="1"/>
                    <a:pt x="1" y="1001"/>
                    <a:pt x="656" y="1001"/>
                  </a:cubicBezTo>
                  <a:cubicBezTo>
                    <a:pt x="1299" y="1001"/>
                    <a:pt x="1299" y="1"/>
                    <a:pt x="65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5"/>
            <p:cNvSpPr/>
            <p:nvPr/>
          </p:nvSpPr>
          <p:spPr>
            <a:xfrm>
              <a:off x="8088825" y="4481728"/>
              <a:ext cx="509777" cy="226511"/>
            </a:xfrm>
            <a:custGeom>
              <a:rect b="b" l="l" r="r" t="t"/>
              <a:pathLst>
                <a:path extrusionOk="0" h="7084" w="15943">
                  <a:moveTo>
                    <a:pt x="7612" y="1"/>
                  </a:moveTo>
                  <a:cubicBezTo>
                    <a:pt x="7536" y="1"/>
                    <a:pt x="7459" y="4"/>
                    <a:pt x="7382" y="12"/>
                  </a:cubicBezTo>
                  <a:cubicBezTo>
                    <a:pt x="6596" y="84"/>
                    <a:pt x="6025" y="560"/>
                    <a:pt x="5668" y="1191"/>
                  </a:cubicBezTo>
                  <a:cubicBezTo>
                    <a:pt x="5287" y="1596"/>
                    <a:pt x="5060" y="2120"/>
                    <a:pt x="5025" y="2667"/>
                  </a:cubicBezTo>
                  <a:cubicBezTo>
                    <a:pt x="5013" y="2715"/>
                    <a:pt x="5013" y="2763"/>
                    <a:pt x="5001" y="2810"/>
                  </a:cubicBezTo>
                  <a:cubicBezTo>
                    <a:pt x="4732" y="2709"/>
                    <a:pt x="4434" y="2653"/>
                    <a:pt x="4143" y="2653"/>
                  </a:cubicBezTo>
                  <a:cubicBezTo>
                    <a:pt x="3815" y="2653"/>
                    <a:pt x="3497" y="2724"/>
                    <a:pt x="3239" y="2882"/>
                  </a:cubicBezTo>
                  <a:cubicBezTo>
                    <a:pt x="2762" y="3167"/>
                    <a:pt x="2453" y="3667"/>
                    <a:pt x="2405" y="4227"/>
                  </a:cubicBezTo>
                  <a:cubicBezTo>
                    <a:pt x="2381" y="4287"/>
                    <a:pt x="2369" y="4334"/>
                    <a:pt x="2358" y="4394"/>
                  </a:cubicBezTo>
                  <a:cubicBezTo>
                    <a:pt x="2244" y="4376"/>
                    <a:pt x="2128" y="4367"/>
                    <a:pt x="2012" y="4367"/>
                  </a:cubicBezTo>
                  <a:cubicBezTo>
                    <a:pt x="1896" y="4367"/>
                    <a:pt x="1780" y="4376"/>
                    <a:pt x="1667" y="4394"/>
                  </a:cubicBezTo>
                  <a:cubicBezTo>
                    <a:pt x="1560" y="4406"/>
                    <a:pt x="1465" y="4429"/>
                    <a:pt x="1369" y="4453"/>
                  </a:cubicBezTo>
                  <a:cubicBezTo>
                    <a:pt x="607" y="4644"/>
                    <a:pt x="0" y="5406"/>
                    <a:pt x="417" y="6192"/>
                  </a:cubicBezTo>
                  <a:cubicBezTo>
                    <a:pt x="641" y="6617"/>
                    <a:pt x="1074" y="6873"/>
                    <a:pt x="1550" y="6873"/>
                  </a:cubicBezTo>
                  <a:cubicBezTo>
                    <a:pt x="1581" y="6873"/>
                    <a:pt x="1612" y="6872"/>
                    <a:pt x="1643" y="6870"/>
                  </a:cubicBezTo>
                  <a:cubicBezTo>
                    <a:pt x="2185" y="7051"/>
                    <a:pt x="2793" y="7084"/>
                    <a:pt x="3386" y="7084"/>
                  </a:cubicBezTo>
                  <a:cubicBezTo>
                    <a:pt x="3732" y="7084"/>
                    <a:pt x="4073" y="7073"/>
                    <a:pt x="4394" y="7073"/>
                  </a:cubicBezTo>
                  <a:cubicBezTo>
                    <a:pt x="4718" y="7080"/>
                    <a:pt x="5041" y="7082"/>
                    <a:pt x="5364" y="7082"/>
                  </a:cubicBezTo>
                  <a:cubicBezTo>
                    <a:pt x="6144" y="7082"/>
                    <a:pt x="6921" y="7066"/>
                    <a:pt x="7703" y="7049"/>
                  </a:cubicBezTo>
                  <a:cubicBezTo>
                    <a:pt x="9763" y="7001"/>
                    <a:pt x="11835" y="6918"/>
                    <a:pt x="13907" y="6811"/>
                  </a:cubicBezTo>
                  <a:cubicBezTo>
                    <a:pt x="14030" y="6848"/>
                    <a:pt x="14158" y="6866"/>
                    <a:pt x="14287" y="6866"/>
                  </a:cubicBezTo>
                  <a:cubicBezTo>
                    <a:pt x="14444" y="6866"/>
                    <a:pt x="14601" y="6839"/>
                    <a:pt x="14752" y="6787"/>
                  </a:cubicBezTo>
                  <a:cubicBezTo>
                    <a:pt x="15193" y="6620"/>
                    <a:pt x="15550" y="6299"/>
                    <a:pt x="15764" y="5894"/>
                  </a:cubicBezTo>
                  <a:cubicBezTo>
                    <a:pt x="15943" y="5572"/>
                    <a:pt x="15943" y="5180"/>
                    <a:pt x="15788" y="4858"/>
                  </a:cubicBezTo>
                  <a:cubicBezTo>
                    <a:pt x="15633" y="4608"/>
                    <a:pt x="15395" y="4429"/>
                    <a:pt x="15121" y="4346"/>
                  </a:cubicBezTo>
                  <a:cubicBezTo>
                    <a:pt x="14879" y="4237"/>
                    <a:pt x="14616" y="4184"/>
                    <a:pt x="14357" y="4184"/>
                  </a:cubicBezTo>
                  <a:cubicBezTo>
                    <a:pt x="14221" y="4184"/>
                    <a:pt x="14085" y="4198"/>
                    <a:pt x="13954" y="4227"/>
                  </a:cubicBezTo>
                  <a:cubicBezTo>
                    <a:pt x="13930" y="4108"/>
                    <a:pt x="13895" y="3989"/>
                    <a:pt x="13859" y="3882"/>
                  </a:cubicBezTo>
                  <a:cubicBezTo>
                    <a:pt x="13553" y="3028"/>
                    <a:pt x="12748" y="2500"/>
                    <a:pt x="11894" y="2500"/>
                  </a:cubicBezTo>
                  <a:cubicBezTo>
                    <a:pt x="11653" y="2500"/>
                    <a:pt x="11407" y="2542"/>
                    <a:pt x="11168" y="2632"/>
                  </a:cubicBezTo>
                  <a:cubicBezTo>
                    <a:pt x="11025" y="2679"/>
                    <a:pt x="10894" y="2751"/>
                    <a:pt x="10763" y="2822"/>
                  </a:cubicBezTo>
                  <a:cubicBezTo>
                    <a:pt x="10751" y="2786"/>
                    <a:pt x="10728" y="2751"/>
                    <a:pt x="10716" y="2715"/>
                  </a:cubicBezTo>
                  <a:cubicBezTo>
                    <a:pt x="10573" y="2405"/>
                    <a:pt x="10382" y="2132"/>
                    <a:pt x="10156" y="1893"/>
                  </a:cubicBezTo>
                  <a:cubicBezTo>
                    <a:pt x="10085" y="1727"/>
                    <a:pt x="10013" y="1572"/>
                    <a:pt x="9918" y="1429"/>
                  </a:cubicBezTo>
                  <a:cubicBezTo>
                    <a:pt x="9421" y="623"/>
                    <a:pt x="8586" y="1"/>
                    <a:pt x="761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5"/>
            <p:cNvSpPr/>
            <p:nvPr/>
          </p:nvSpPr>
          <p:spPr>
            <a:xfrm>
              <a:off x="8088825" y="2006799"/>
              <a:ext cx="510161" cy="226831"/>
            </a:xfrm>
            <a:custGeom>
              <a:rect b="b" l="l" r="r" t="t"/>
              <a:pathLst>
                <a:path extrusionOk="0" h="7094" w="15955">
                  <a:moveTo>
                    <a:pt x="7612" y="0"/>
                  </a:moveTo>
                  <a:cubicBezTo>
                    <a:pt x="7536" y="0"/>
                    <a:pt x="7459" y="4"/>
                    <a:pt x="7382" y="12"/>
                  </a:cubicBezTo>
                  <a:cubicBezTo>
                    <a:pt x="6596" y="83"/>
                    <a:pt x="6025" y="560"/>
                    <a:pt x="5668" y="1191"/>
                  </a:cubicBezTo>
                  <a:cubicBezTo>
                    <a:pt x="5287" y="1595"/>
                    <a:pt x="5060" y="2119"/>
                    <a:pt x="5025" y="2667"/>
                  </a:cubicBezTo>
                  <a:cubicBezTo>
                    <a:pt x="5013" y="2715"/>
                    <a:pt x="5013" y="2774"/>
                    <a:pt x="5001" y="2822"/>
                  </a:cubicBezTo>
                  <a:cubicBezTo>
                    <a:pt x="4728" y="2714"/>
                    <a:pt x="4426" y="2655"/>
                    <a:pt x="4131" y="2655"/>
                  </a:cubicBezTo>
                  <a:cubicBezTo>
                    <a:pt x="3808" y="2655"/>
                    <a:pt x="3494" y="2726"/>
                    <a:pt x="3239" y="2881"/>
                  </a:cubicBezTo>
                  <a:cubicBezTo>
                    <a:pt x="2762" y="3179"/>
                    <a:pt x="2453" y="3679"/>
                    <a:pt x="2405" y="4239"/>
                  </a:cubicBezTo>
                  <a:cubicBezTo>
                    <a:pt x="2381" y="4286"/>
                    <a:pt x="2369" y="4346"/>
                    <a:pt x="2358" y="4393"/>
                  </a:cubicBezTo>
                  <a:cubicBezTo>
                    <a:pt x="2253" y="4377"/>
                    <a:pt x="2145" y="4368"/>
                    <a:pt x="2037" y="4368"/>
                  </a:cubicBezTo>
                  <a:cubicBezTo>
                    <a:pt x="1913" y="4368"/>
                    <a:pt x="1788" y="4380"/>
                    <a:pt x="1667" y="4405"/>
                  </a:cubicBezTo>
                  <a:cubicBezTo>
                    <a:pt x="1560" y="4417"/>
                    <a:pt x="1465" y="4441"/>
                    <a:pt x="1369" y="4465"/>
                  </a:cubicBezTo>
                  <a:cubicBezTo>
                    <a:pt x="607" y="4655"/>
                    <a:pt x="0" y="5417"/>
                    <a:pt x="417" y="6203"/>
                  </a:cubicBezTo>
                  <a:cubicBezTo>
                    <a:pt x="641" y="6628"/>
                    <a:pt x="1085" y="6885"/>
                    <a:pt x="1552" y="6885"/>
                  </a:cubicBezTo>
                  <a:cubicBezTo>
                    <a:pt x="1583" y="6885"/>
                    <a:pt x="1613" y="6884"/>
                    <a:pt x="1643" y="6882"/>
                  </a:cubicBezTo>
                  <a:cubicBezTo>
                    <a:pt x="2180" y="7061"/>
                    <a:pt x="2782" y="7090"/>
                    <a:pt x="3371" y="7090"/>
                  </a:cubicBezTo>
                  <a:cubicBezTo>
                    <a:pt x="3661" y="7090"/>
                    <a:pt x="3948" y="7083"/>
                    <a:pt x="4222" y="7083"/>
                  </a:cubicBezTo>
                  <a:cubicBezTo>
                    <a:pt x="4279" y="7083"/>
                    <a:pt x="4337" y="7083"/>
                    <a:pt x="4394" y="7084"/>
                  </a:cubicBezTo>
                  <a:cubicBezTo>
                    <a:pt x="4718" y="7091"/>
                    <a:pt x="5041" y="7094"/>
                    <a:pt x="5364" y="7094"/>
                  </a:cubicBezTo>
                  <a:cubicBezTo>
                    <a:pt x="6144" y="7094"/>
                    <a:pt x="6921" y="7077"/>
                    <a:pt x="7703" y="7060"/>
                  </a:cubicBezTo>
                  <a:cubicBezTo>
                    <a:pt x="9763" y="7013"/>
                    <a:pt x="11835" y="6929"/>
                    <a:pt x="13907" y="6822"/>
                  </a:cubicBezTo>
                  <a:cubicBezTo>
                    <a:pt x="14026" y="6859"/>
                    <a:pt x="14151" y="6877"/>
                    <a:pt x="14276" y="6877"/>
                  </a:cubicBezTo>
                  <a:cubicBezTo>
                    <a:pt x="14436" y="6877"/>
                    <a:pt x="14598" y="6847"/>
                    <a:pt x="14752" y="6786"/>
                  </a:cubicBezTo>
                  <a:cubicBezTo>
                    <a:pt x="15193" y="6632"/>
                    <a:pt x="15550" y="6310"/>
                    <a:pt x="15764" y="5894"/>
                  </a:cubicBezTo>
                  <a:cubicBezTo>
                    <a:pt x="15943" y="5572"/>
                    <a:pt x="15955" y="5179"/>
                    <a:pt x="15788" y="4858"/>
                  </a:cubicBezTo>
                  <a:cubicBezTo>
                    <a:pt x="15633" y="4608"/>
                    <a:pt x="15395" y="4429"/>
                    <a:pt x="15121" y="4346"/>
                  </a:cubicBezTo>
                  <a:cubicBezTo>
                    <a:pt x="14879" y="4236"/>
                    <a:pt x="14616" y="4183"/>
                    <a:pt x="14357" y="4183"/>
                  </a:cubicBezTo>
                  <a:cubicBezTo>
                    <a:pt x="14221" y="4183"/>
                    <a:pt x="14085" y="4198"/>
                    <a:pt x="13954" y="4227"/>
                  </a:cubicBezTo>
                  <a:cubicBezTo>
                    <a:pt x="13930" y="4108"/>
                    <a:pt x="13895" y="3989"/>
                    <a:pt x="13859" y="3881"/>
                  </a:cubicBezTo>
                  <a:cubicBezTo>
                    <a:pt x="13553" y="3028"/>
                    <a:pt x="12748" y="2499"/>
                    <a:pt x="11894" y="2499"/>
                  </a:cubicBezTo>
                  <a:cubicBezTo>
                    <a:pt x="11653" y="2499"/>
                    <a:pt x="11407" y="2542"/>
                    <a:pt x="11168" y="2631"/>
                  </a:cubicBezTo>
                  <a:cubicBezTo>
                    <a:pt x="11025" y="2691"/>
                    <a:pt x="10894" y="2750"/>
                    <a:pt x="10763" y="2834"/>
                  </a:cubicBezTo>
                  <a:cubicBezTo>
                    <a:pt x="10751" y="2786"/>
                    <a:pt x="10728" y="2750"/>
                    <a:pt x="10716" y="2715"/>
                  </a:cubicBezTo>
                  <a:cubicBezTo>
                    <a:pt x="10573" y="2417"/>
                    <a:pt x="10382" y="2131"/>
                    <a:pt x="10156" y="1893"/>
                  </a:cubicBezTo>
                  <a:cubicBezTo>
                    <a:pt x="10085" y="1738"/>
                    <a:pt x="10013" y="1572"/>
                    <a:pt x="9918" y="1429"/>
                  </a:cubicBezTo>
                  <a:cubicBezTo>
                    <a:pt x="9421" y="622"/>
                    <a:pt x="8586" y="0"/>
                    <a:pt x="76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5"/>
            <p:cNvSpPr/>
            <p:nvPr/>
          </p:nvSpPr>
          <p:spPr>
            <a:xfrm>
              <a:off x="8793873" y="1403366"/>
              <a:ext cx="48378" cy="47227"/>
            </a:xfrm>
            <a:custGeom>
              <a:rect b="b" l="l" r="r" t="t"/>
              <a:pathLst>
                <a:path extrusionOk="0" h="1477" w="1513">
                  <a:moveTo>
                    <a:pt x="834" y="1"/>
                  </a:moveTo>
                  <a:lnTo>
                    <a:pt x="655" y="24"/>
                  </a:lnTo>
                  <a:cubicBezTo>
                    <a:pt x="548" y="48"/>
                    <a:pt x="441" y="108"/>
                    <a:pt x="358" y="191"/>
                  </a:cubicBezTo>
                  <a:lnTo>
                    <a:pt x="215" y="322"/>
                  </a:lnTo>
                  <a:cubicBezTo>
                    <a:pt x="143" y="370"/>
                    <a:pt x="96" y="453"/>
                    <a:pt x="60" y="536"/>
                  </a:cubicBezTo>
                  <a:cubicBezTo>
                    <a:pt x="24" y="620"/>
                    <a:pt x="1" y="703"/>
                    <a:pt x="1" y="798"/>
                  </a:cubicBezTo>
                  <a:cubicBezTo>
                    <a:pt x="12" y="977"/>
                    <a:pt x="84" y="1155"/>
                    <a:pt x="203" y="1286"/>
                  </a:cubicBezTo>
                  <a:lnTo>
                    <a:pt x="334" y="1382"/>
                  </a:lnTo>
                  <a:cubicBezTo>
                    <a:pt x="441" y="1453"/>
                    <a:pt x="560" y="1477"/>
                    <a:pt x="679" y="1477"/>
                  </a:cubicBezTo>
                  <a:lnTo>
                    <a:pt x="870" y="1453"/>
                  </a:lnTo>
                  <a:cubicBezTo>
                    <a:pt x="977" y="1429"/>
                    <a:pt x="1084" y="1370"/>
                    <a:pt x="1167" y="1286"/>
                  </a:cubicBezTo>
                  <a:lnTo>
                    <a:pt x="1179" y="1286"/>
                  </a:lnTo>
                  <a:lnTo>
                    <a:pt x="1298" y="1132"/>
                  </a:lnTo>
                  <a:cubicBezTo>
                    <a:pt x="1370" y="1072"/>
                    <a:pt x="1417" y="1001"/>
                    <a:pt x="1441" y="917"/>
                  </a:cubicBezTo>
                  <a:cubicBezTo>
                    <a:pt x="1513" y="763"/>
                    <a:pt x="1513" y="572"/>
                    <a:pt x="1441" y="405"/>
                  </a:cubicBezTo>
                  <a:cubicBezTo>
                    <a:pt x="1417" y="322"/>
                    <a:pt x="1370" y="251"/>
                    <a:pt x="1298" y="191"/>
                  </a:cubicBezTo>
                  <a:lnTo>
                    <a:pt x="1167" y="96"/>
                  </a:lnTo>
                  <a:cubicBezTo>
                    <a:pt x="1072" y="36"/>
                    <a:pt x="953" y="1"/>
                    <a:pt x="83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5"/>
            <p:cNvSpPr/>
            <p:nvPr/>
          </p:nvSpPr>
          <p:spPr>
            <a:xfrm>
              <a:off x="8680042" y="2283446"/>
              <a:ext cx="54485" cy="56852"/>
            </a:xfrm>
            <a:custGeom>
              <a:rect b="b" l="l" r="r" t="t"/>
              <a:pathLst>
                <a:path extrusionOk="0" h="1778" w="1704">
                  <a:moveTo>
                    <a:pt x="900" y="1"/>
                  </a:moveTo>
                  <a:cubicBezTo>
                    <a:pt x="882" y="1"/>
                    <a:pt x="864" y="2"/>
                    <a:pt x="846" y="4"/>
                  </a:cubicBezTo>
                  <a:lnTo>
                    <a:pt x="632" y="28"/>
                  </a:lnTo>
                  <a:lnTo>
                    <a:pt x="441" y="111"/>
                  </a:lnTo>
                  <a:cubicBezTo>
                    <a:pt x="346" y="159"/>
                    <a:pt x="262" y="230"/>
                    <a:pt x="215" y="325"/>
                  </a:cubicBezTo>
                  <a:cubicBezTo>
                    <a:pt x="143" y="397"/>
                    <a:pt x="84" y="492"/>
                    <a:pt x="60" y="599"/>
                  </a:cubicBezTo>
                  <a:lnTo>
                    <a:pt x="48" y="635"/>
                  </a:lnTo>
                  <a:cubicBezTo>
                    <a:pt x="36" y="682"/>
                    <a:pt x="24" y="730"/>
                    <a:pt x="24" y="778"/>
                  </a:cubicBezTo>
                  <a:cubicBezTo>
                    <a:pt x="1" y="885"/>
                    <a:pt x="1" y="1004"/>
                    <a:pt x="36" y="1111"/>
                  </a:cubicBezTo>
                  <a:lnTo>
                    <a:pt x="36" y="1135"/>
                  </a:lnTo>
                  <a:cubicBezTo>
                    <a:pt x="36" y="1147"/>
                    <a:pt x="36" y="1159"/>
                    <a:pt x="48" y="1171"/>
                  </a:cubicBezTo>
                  <a:cubicBezTo>
                    <a:pt x="84" y="1242"/>
                    <a:pt x="108" y="1302"/>
                    <a:pt x="132" y="1373"/>
                  </a:cubicBezTo>
                  <a:cubicBezTo>
                    <a:pt x="179" y="1456"/>
                    <a:pt x="251" y="1540"/>
                    <a:pt x="346" y="1599"/>
                  </a:cubicBezTo>
                  <a:cubicBezTo>
                    <a:pt x="393" y="1647"/>
                    <a:pt x="453" y="1683"/>
                    <a:pt x="524" y="1706"/>
                  </a:cubicBezTo>
                  <a:cubicBezTo>
                    <a:pt x="620" y="1754"/>
                    <a:pt x="727" y="1778"/>
                    <a:pt x="846" y="1778"/>
                  </a:cubicBezTo>
                  <a:lnTo>
                    <a:pt x="1060" y="1742"/>
                  </a:lnTo>
                  <a:lnTo>
                    <a:pt x="1251" y="1659"/>
                  </a:lnTo>
                  <a:cubicBezTo>
                    <a:pt x="1429" y="1552"/>
                    <a:pt x="1560" y="1373"/>
                    <a:pt x="1632" y="1171"/>
                  </a:cubicBezTo>
                  <a:lnTo>
                    <a:pt x="1644" y="1171"/>
                  </a:lnTo>
                  <a:cubicBezTo>
                    <a:pt x="1644" y="1159"/>
                    <a:pt x="1644" y="1147"/>
                    <a:pt x="1656" y="1135"/>
                  </a:cubicBezTo>
                  <a:lnTo>
                    <a:pt x="1656" y="1111"/>
                  </a:lnTo>
                  <a:cubicBezTo>
                    <a:pt x="1691" y="1004"/>
                    <a:pt x="1703" y="885"/>
                    <a:pt x="1679" y="778"/>
                  </a:cubicBezTo>
                  <a:cubicBezTo>
                    <a:pt x="1667" y="730"/>
                    <a:pt x="1667" y="682"/>
                    <a:pt x="1656" y="635"/>
                  </a:cubicBezTo>
                  <a:lnTo>
                    <a:pt x="1632" y="599"/>
                  </a:lnTo>
                  <a:cubicBezTo>
                    <a:pt x="1608" y="528"/>
                    <a:pt x="1584" y="468"/>
                    <a:pt x="1548" y="397"/>
                  </a:cubicBezTo>
                  <a:cubicBezTo>
                    <a:pt x="1501" y="313"/>
                    <a:pt x="1429" y="230"/>
                    <a:pt x="1346" y="170"/>
                  </a:cubicBezTo>
                  <a:cubicBezTo>
                    <a:pt x="1298" y="123"/>
                    <a:pt x="1227" y="87"/>
                    <a:pt x="1167" y="75"/>
                  </a:cubicBezTo>
                  <a:cubicBezTo>
                    <a:pt x="1088" y="26"/>
                    <a:pt x="992" y="1"/>
                    <a:pt x="90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5"/>
            <p:cNvSpPr/>
            <p:nvPr/>
          </p:nvSpPr>
          <p:spPr>
            <a:xfrm>
              <a:off x="8621049" y="606933"/>
              <a:ext cx="55605" cy="42687"/>
            </a:xfrm>
            <a:custGeom>
              <a:rect b="b" l="l" r="r" t="t"/>
              <a:pathLst>
                <a:path extrusionOk="0" h="1335" w="1739">
                  <a:moveTo>
                    <a:pt x="869" y="1"/>
                  </a:moveTo>
                  <a:cubicBezTo>
                    <a:pt x="0" y="1"/>
                    <a:pt x="0" y="1334"/>
                    <a:pt x="869" y="1334"/>
                  </a:cubicBezTo>
                  <a:cubicBezTo>
                    <a:pt x="1738" y="1334"/>
                    <a:pt x="1738" y="1"/>
                    <a:pt x="86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5"/>
            <p:cNvSpPr/>
            <p:nvPr/>
          </p:nvSpPr>
          <p:spPr>
            <a:xfrm>
              <a:off x="8360261" y="2961572"/>
              <a:ext cx="41536" cy="32391"/>
            </a:xfrm>
            <a:custGeom>
              <a:rect b="b" l="l" r="r" t="t"/>
              <a:pathLst>
                <a:path extrusionOk="0" h="1013" w="1299">
                  <a:moveTo>
                    <a:pt x="643" y="1"/>
                  </a:moveTo>
                  <a:cubicBezTo>
                    <a:pt x="0" y="1"/>
                    <a:pt x="0" y="1013"/>
                    <a:pt x="643" y="1013"/>
                  </a:cubicBezTo>
                  <a:cubicBezTo>
                    <a:pt x="1298" y="1013"/>
                    <a:pt x="1298" y="1"/>
                    <a:pt x="64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5"/>
            <p:cNvSpPr/>
            <p:nvPr/>
          </p:nvSpPr>
          <p:spPr>
            <a:xfrm>
              <a:off x="8220146" y="3886129"/>
              <a:ext cx="273898" cy="264977"/>
            </a:xfrm>
            <a:custGeom>
              <a:rect b="b" l="l" r="r" t="t"/>
              <a:pathLst>
                <a:path extrusionOk="0" h="8287" w="8566">
                  <a:moveTo>
                    <a:pt x="2899" y="0"/>
                  </a:moveTo>
                  <a:cubicBezTo>
                    <a:pt x="2693" y="0"/>
                    <a:pt x="2478" y="18"/>
                    <a:pt x="2251" y="54"/>
                  </a:cubicBezTo>
                  <a:cubicBezTo>
                    <a:pt x="2061" y="89"/>
                    <a:pt x="1918" y="220"/>
                    <a:pt x="1846" y="399"/>
                  </a:cubicBezTo>
                  <a:cubicBezTo>
                    <a:pt x="1632" y="411"/>
                    <a:pt x="1430" y="482"/>
                    <a:pt x="1227" y="577"/>
                  </a:cubicBezTo>
                  <a:cubicBezTo>
                    <a:pt x="1501" y="768"/>
                    <a:pt x="1775" y="982"/>
                    <a:pt x="2037" y="1208"/>
                  </a:cubicBezTo>
                  <a:cubicBezTo>
                    <a:pt x="2334" y="1244"/>
                    <a:pt x="2632" y="1328"/>
                    <a:pt x="2894" y="1387"/>
                  </a:cubicBezTo>
                  <a:cubicBezTo>
                    <a:pt x="3525" y="1506"/>
                    <a:pt x="4144" y="1673"/>
                    <a:pt x="4751" y="1875"/>
                  </a:cubicBezTo>
                  <a:cubicBezTo>
                    <a:pt x="5020" y="1961"/>
                    <a:pt x="4920" y="2329"/>
                    <a:pt x="4679" y="2329"/>
                  </a:cubicBezTo>
                  <a:cubicBezTo>
                    <a:pt x="4653" y="2329"/>
                    <a:pt x="4625" y="2325"/>
                    <a:pt x="4597" y="2316"/>
                  </a:cubicBezTo>
                  <a:cubicBezTo>
                    <a:pt x="4013" y="2149"/>
                    <a:pt x="3430" y="2018"/>
                    <a:pt x="2846" y="1911"/>
                  </a:cubicBezTo>
                  <a:lnTo>
                    <a:pt x="2846" y="1911"/>
                  </a:lnTo>
                  <a:cubicBezTo>
                    <a:pt x="3073" y="2125"/>
                    <a:pt x="3299" y="2363"/>
                    <a:pt x="3525" y="2590"/>
                  </a:cubicBezTo>
                  <a:cubicBezTo>
                    <a:pt x="4454" y="2732"/>
                    <a:pt x="5442" y="3292"/>
                    <a:pt x="6133" y="3828"/>
                  </a:cubicBezTo>
                  <a:cubicBezTo>
                    <a:pt x="6338" y="3982"/>
                    <a:pt x="6224" y="4332"/>
                    <a:pt x="6005" y="4332"/>
                  </a:cubicBezTo>
                  <a:cubicBezTo>
                    <a:pt x="5970" y="4332"/>
                    <a:pt x="5933" y="4324"/>
                    <a:pt x="5894" y="4304"/>
                  </a:cubicBezTo>
                  <a:cubicBezTo>
                    <a:pt x="5466" y="4102"/>
                    <a:pt x="5025" y="3911"/>
                    <a:pt x="4585" y="3756"/>
                  </a:cubicBezTo>
                  <a:lnTo>
                    <a:pt x="4585" y="3756"/>
                  </a:lnTo>
                  <a:cubicBezTo>
                    <a:pt x="4632" y="3816"/>
                    <a:pt x="4692" y="3875"/>
                    <a:pt x="4739" y="3935"/>
                  </a:cubicBezTo>
                  <a:cubicBezTo>
                    <a:pt x="5025" y="4280"/>
                    <a:pt x="5299" y="4649"/>
                    <a:pt x="5561" y="5042"/>
                  </a:cubicBezTo>
                  <a:cubicBezTo>
                    <a:pt x="5610" y="4961"/>
                    <a:pt x="5697" y="4919"/>
                    <a:pt x="5785" y="4919"/>
                  </a:cubicBezTo>
                  <a:cubicBezTo>
                    <a:pt x="5827" y="4919"/>
                    <a:pt x="5868" y="4928"/>
                    <a:pt x="5906" y="4947"/>
                  </a:cubicBezTo>
                  <a:lnTo>
                    <a:pt x="6859" y="5364"/>
                  </a:lnTo>
                  <a:cubicBezTo>
                    <a:pt x="7175" y="5490"/>
                    <a:pt x="7053" y="5961"/>
                    <a:pt x="6765" y="5961"/>
                  </a:cubicBezTo>
                  <a:cubicBezTo>
                    <a:pt x="6728" y="5961"/>
                    <a:pt x="6687" y="5953"/>
                    <a:pt x="6644" y="5935"/>
                  </a:cubicBezTo>
                  <a:lnTo>
                    <a:pt x="5978" y="5673"/>
                  </a:lnTo>
                  <a:lnTo>
                    <a:pt x="5978" y="5673"/>
                  </a:lnTo>
                  <a:cubicBezTo>
                    <a:pt x="6275" y="6126"/>
                    <a:pt x="6561" y="6578"/>
                    <a:pt x="6871" y="7031"/>
                  </a:cubicBezTo>
                  <a:cubicBezTo>
                    <a:pt x="6950" y="7145"/>
                    <a:pt x="6854" y="7279"/>
                    <a:pt x="6750" y="7279"/>
                  </a:cubicBezTo>
                  <a:cubicBezTo>
                    <a:pt x="6713" y="7279"/>
                    <a:pt x="6676" y="7262"/>
                    <a:pt x="6644" y="7221"/>
                  </a:cubicBezTo>
                  <a:cubicBezTo>
                    <a:pt x="6287" y="6769"/>
                    <a:pt x="5918" y="6328"/>
                    <a:pt x="5525" y="5923"/>
                  </a:cubicBezTo>
                  <a:lnTo>
                    <a:pt x="5525" y="5923"/>
                  </a:lnTo>
                  <a:cubicBezTo>
                    <a:pt x="5478" y="6126"/>
                    <a:pt x="5490" y="6340"/>
                    <a:pt x="5537" y="6542"/>
                  </a:cubicBezTo>
                  <a:cubicBezTo>
                    <a:pt x="5561" y="6721"/>
                    <a:pt x="5442" y="6888"/>
                    <a:pt x="5263" y="6923"/>
                  </a:cubicBezTo>
                  <a:cubicBezTo>
                    <a:pt x="5249" y="6926"/>
                    <a:pt x="5235" y="6927"/>
                    <a:pt x="5221" y="6927"/>
                  </a:cubicBezTo>
                  <a:cubicBezTo>
                    <a:pt x="5069" y="6927"/>
                    <a:pt x="4927" y="6813"/>
                    <a:pt x="4894" y="6650"/>
                  </a:cubicBezTo>
                  <a:cubicBezTo>
                    <a:pt x="4787" y="6245"/>
                    <a:pt x="4859" y="5804"/>
                    <a:pt x="5061" y="5435"/>
                  </a:cubicBezTo>
                  <a:cubicBezTo>
                    <a:pt x="4811" y="5173"/>
                    <a:pt x="4561" y="4911"/>
                    <a:pt x="4323" y="4637"/>
                  </a:cubicBezTo>
                  <a:cubicBezTo>
                    <a:pt x="4132" y="4447"/>
                    <a:pt x="3954" y="4245"/>
                    <a:pt x="3763" y="4054"/>
                  </a:cubicBezTo>
                  <a:lnTo>
                    <a:pt x="3763" y="4054"/>
                  </a:lnTo>
                  <a:cubicBezTo>
                    <a:pt x="3763" y="4114"/>
                    <a:pt x="3775" y="4161"/>
                    <a:pt x="3787" y="4209"/>
                  </a:cubicBezTo>
                  <a:cubicBezTo>
                    <a:pt x="3835" y="4530"/>
                    <a:pt x="4049" y="5399"/>
                    <a:pt x="3537" y="5495"/>
                  </a:cubicBezTo>
                  <a:cubicBezTo>
                    <a:pt x="3511" y="5500"/>
                    <a:pt x="3487" y="5502"/>
                    <a:pt x="3463" y="5502"/>
                  </a:cubicBezTo>
                  <a:cubicBezTo>
                    <a:pt x="3016" y="5502"/>
                    <a:pt x="2927" y="4681"/>
                    <a:pt x="2870" y="4376"/>
                  </a:cubicBezTo>
                  <a:cubicBezTo>
                    <a:pt x="2799" y="4030"/>
                    <a:pt x="2656" y="3518"/>
                    <a:pt x="2704" y="3102"/>
                  </a:cubicBezTo>
                  <a:cubicBezTo>
                    <a:pt x="2692" y="3066"/>
                    <a:pt x="2680" y="3030"/>
                    <a:pt x="2668" y="2994"/>
                  </a:cubicBezTo>
                  <a:cubicBezTo>
                    <a:pt x="2394" y="2732"/>
                    <a:pt x="2108" y="2482"/>
                    <a:pt x="1822" y="2232"/>
                  </a:cubicBezTo>
                  <a:lnTo>
                    <a:pt x="1822" y="2232"/>
                  </a:lnTo>
                  <a:cubicBezTo>
                    <a:pt x="1834" y="2602"/>
                    <a:pt x="1870" y="2971"/>
                    <a:pt x="1953" y="3340"/>
                  </a:cubicBezTo>
                  <a:cubicBezTo>
                    <a:pt x="1993" y="3559"/>
                    <a:pt x="1832" y="3679"/>
                    <a:pt x="1666" y="3679"/>
                  </a:cubicBezTo>
                  <a:cubicBezTo>
                    <a:pt x="1535" y="3679"/>
                    <a:pt x="1400" y="3604"/>
                    <a:pt x="1358" y="3447"/>
                  </a:cubicBezTo>
                  <a:cubicBezTo>
                    <a:pt x="1239" y="3042"/>
                    <a:pt x="1215" y="2613"/>
                    <a:pt x="1287" y="2197"/>
                  </a:cubicBezTo>
                  <a:cubicBezTo>
                    <a:pt x="1299" y="2078"/>
                    <a:pt x="1382" y="1982"/>
                    <a:pt x="1501" y="1959"/>
                  </a:cubicBezTo>
                  <a:cubicBezTo>
                    <a:pt x="1180" y="1697"/>
                    <a:pt x="846" y="1447"/>
                    <a:pt x="501" y="1208"/>
                  </a:cubicBezTo>
                  <a:cubicBezTo>
                    <a:pt x="239" y="1578"/>
                    <a:pt x="84" y="2018"/>
                    <a:pt x="72" y="2482"/>
                  </a:cubicBezTo>
                  <a:cubicBezTo>
                    <a:pt x="1" y="4102"/>
                    <a:pt x="1334" y="5399"/>
                    <a:pt x="2584" y="6233"/>
                  </a:cubicBezTo>
                  <a:cubicBezTo>
                    <a:pt x="3989" y="7150"/>
                    <a:pt x="5525" y="7828"/>
                    <a:pt x="7145" y="8257"/>
                  </a:cubicBezTo>
                  <a:cubicBezTo>
                    <a:pt x="7220" y="8277"/>
                    <a:pt x="7297" y="8287"/>
                    <a:pt x="7374" y="8287"/>
                  </a:cubicBezTo>
                  <a:cubicBezTo>
                    <a:pt x="7977" y="8287"/>
                    <a:pt x="8566" y="7700"/>
                    <a:pt x="8228" y="7066"/>
                  </a:cubicBezTo>
                  <a:cubicBezTo>
                    <a:pt x="6959" y="4698"/>
                    <a:pt x="6294" y="0"/>
                    <a:pt x="289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5"/>
            <p:cNvSpPr/>
            <p:nvPr/>
          </p:nvSpPr>
          <p:spPr>
            <a:xfrm>
              <a:off x="8099089" y="3836280"/>
              <a:ext cx="350414" cy="282755"/>
            </a:xfrm>
            <a:custGeom>
              <a:rect b="b" l="l" r="r" t="t"/>
              <a:pathLst>
                <a:path extrusionOk="0" h="8843" w="10959">
                  <a:moveTo>
                    <a:pt x="663" y="0"/>
                  </a:moveTo>
                  <a:cubicBezTo>
                    <a:pt x="497" y="0"/>
                    <a:pt x="335" y="23"/>
                    <a:pt x="179" y="77"/>
                  </a:cubicBezTo>
                  <a:cubicBezTo>
                    <a:pt x="36" y="148"/>
                    <a:pt x="1" y="327"/>
                    <a:pt x="96" y="458"/>
                  </a:cubicBezTo>
                  <a:cubicBezTo>
                    <a:pt x="394" y="827"/>
                    <a:pt x="810" y="946"/>
                    <a:pt x="1251" y="1124"/>
                  </a:cubicBezTo>
                  <a:cubicBezTo>
                    <a:pt x="1822" y="1351"/>
                    <a:pt x="2370" y="1601"/>
                    <a:pt x="2918" y="1898"/>
                  </a:cubicBezTo>
                  <a:cubicBezTo>
                    <a:pt x="3394" y="2160"/>
                    <a:pt x="3846" y="2446"/>
                    <a:pt x="4287" y="2767"/>
                  </a:cubicBezTo>
                  <a:cubicBezTo>
                    <a:pt x="4632" y="3006"/>
                    <a:pt x="4966" y="3256"/>
                    <a:pt x="5287" y="3529"/>
                  </a:cubicBezTo>
                  <a:cubicBezTo>
                    <a:pt x="5168" y="3541"/>
                    <a:pt x="5085" y="3637"/>
                    <a:pt x="5073" y="3756"/>
                  </a:cubicBezTo>
                  <a:cubicBezTo>
                    <a:pt x="5001" y="4172"/>
                    <a:pt x="5025" y="4601"/>
                    <a:pt x="5132" y="5006"/>
                  </a:cubicBezTo>
                  <a:cubicBezTo>
                    <a:pt x="5179" y="5168"/>
                    <a:pt x="5315" y="5242"/>
                    <a:pt x="5446" y="5242"/>
                  </a:cubicBezTo>
                  <a:cubicBezTo>
                    <a:pt x="5614" y="5242"/>
                    <a:pt x="5774" y="5119"/>
                    <a:pt x="5728" y="4899"/>
                  </a:cubicBezTo>
                  <a:cubicBezTo>
                    <a:pt x="5656" y="4542"/>
                    <a:pt x="5608" y="4172"/>
                    <a:pt x="5608" y="3803"/>
                  </a:cubicBezTo>
                  <a:lnTo>
                    <a:pt x="5608" y="3803"/>
                  </a:lnTo>
                  <a:cubicBezTo>
                    <a:pt x="5894" y="4041"/>
                    <a:pt x="6180" y="4303"/>
                    <a:pt x="6454" y="4553"/>
                  </a:cubicBezTo>
                  <a:cubicBezTo>
                    <a:pt x="6454" y="4601"/>
                    <a:pt x="6466" y="4637"/>
                    <a:pt x="6490" y="4661"/>
                  </a:cubicBezTo>
                  <a:cubicBezTo>
                    <a:pt x="6430" y="5077"/>
                    <a:pt x="6585" y="5589"/>
                    <a:pt x="6644" y="5935"/>
                  </a:cubicBezTo>
                  <a:cubicBezTo>
                    <a:pt x="6713" y="6253"/>
                    <a:pt x="6803" y="7071"/>
                    <a:pt x="7257" y="7071"/>
                  </a:cubicBezTo>
                  <a:cubicBezTo>
                    <a:pt x="7278" y="7071"/>
                    <a:pt x="7300" y="7069"/>
                    <a:pt x="7323" y="7066"/>
                  </a:cubicBezTo>
                  <a:cubicBezTo>
                    <a:pt x="7835" y="6970"/>
                    <a:pt x="7621" y="6101"/>
                    <a:pt x="7573" y="5780"/>
                  </a:cubicBezTo>
                  <a:cubicBezTo>
                    <a:pt x="7573" y="5732"/>
                    <a:pt x="7549" y="5673"/>
                    <a:pt x="7549" y="5625"/>
                  </a:cubicBezTo>
                  <a:lnTo>
                    <a:pt x="7549" y="5625"/>
                  </a:lnTo>
                  <a:cubicBezTo>
                    <a:pt x="7728" y="5815"/>
                    <a:pt x="7918" y="6006"/>
                    <a:pt x="8097" y="6208"/>
                  </a:cubicBezTo>
                  <a:cubicBezTo>
                    <a:pt x="8347" y="6482"/>
                    <a:pt x="8597" y="6744"/>
                    <a:pt x="8847" y="7006"/>
                  </a:cubicBezTo>
                  <a:cubicBezTo>
                    <a:pt x="8633" y="7375"/>
                    <a:pt x="8573" y="7804"/>
                    <a:pt x="8668" y="8221"/>
                  </a:cubicBezTo>
                  <a:cubicBezTo>
                    <a:pt x="8701" y="8373"/>
                    <a:pt x="8843" y="8486"/>
                    <a:pt x="9004" y="8486"/>
                  </a:cubicBezTo>
                  <a:cubicBezTo>
                    <a:pt x="9019" y="8486"/>
                    <a:pt x="9034" y="8485"/>
                    <a:pt x="9049" y="8482"/>
                  </a:cubicBezTo>
                  <a:cubicBezTo>
                    <a:pt x="9228" y="8447"/>
                    <a:pt x="9347" y="8280"/>
                    <a:pt x="9311" y="8101"/>
                  </a:cubicBezTo>
                  <a:cubicBezTo>
                    <a:pt x="9264" y="7899"/>
                    <a:pt x="9264" y="7697"/>
                    <a:pt x="9299" y="7482"/>
                  </a:cubicBezTo>
                  <a:lnTo>
                    <a:pt x="9299" y="7482"/>
                  </a:lnTo>
                  <a:cubicBezTo>
                    <a:pt x="9692" y="7899"/>
                    <a:pt x="10073" y="8340"/>
                    <a:pt x="10419" y="8792"/>
                  </a:cubicBezTo>
                  <a:cubicBezTo>
                    <a:pt x="10448" y="8828"/>
                    <a:pt x="10484" y="8842"/>
                    <a:pt x="10520" y="8842"/>
                  </a:cubicBezTo>
                  <a:cubicBezTo>
                    <a:pt x="10629" y="8842"/>
                    <a:pt x="10737" y="8706"/>
                    <a:pt x="10657" y="8590"/>
                  </a:cubicBezTo>
                  <a:cubicBezTo>
                    <a:pt x="10359" y="8149"/>
                    <a:pt x="10061" y="7697"/>
                    <a:pt x="9764" y="7232"/>
                  </a:cubicBezTo>
                  <a:lnTo>
                    <a:pt x="9764" y="7232"/>
                  </a:lnTo>
                  <a:lnTo>
                    <a:pt x="10430" y="7506"/>
                  </a:lnTo>
                  <a:cubicBezTo>
                    <a:pt x="10474" y="7524"/>
                    <a:pt x="10515" y="7532"/>
                    <a:pt x="10553" y="7532"/>
                  </a:cubicBezTo>
                  <a:cubicBezTo>
                    <a:pt x="10839" y="7532"/>
                    <a:pt x="10959" y="7070"/>
                    <a:pt x="10633" y="6923"/>
                  </a:cubicBezTo>
                  <a:lnTo>
                    <a:pt x="9692" y="6518"/>
                  </a:lnTo>
                  <a:cubicBezTo>
                    <a:pt x="9650" y="6495"/>
                    <a:pt x="9605" y="6484"/>
                    <a:pt x="9563" y="6484"/>
                  </a:cubicBezTo>
                  <a:cubicBezTo>
                    <a:pt x="9476" y="6484"/>
                    <a:pt x="9395" y="6529"/>
                    <a:pt x="9347" y="6601"/>
                  </a:cubicBezTo>
                  <a:cubicBezTo>
                    <a:pt x="9085" y="6220"/>
                    <a:pt x="8811" y="5851"/>
                    <a:pt x="8514" y="5494"/>
                  </a:cubicBezTo>
                  <a:cubicBezTo>
                    <a:pt x="8466" y="5434"/>
                    <a:pt x="8418" y="5375"/>
                    <a:pt x="8371" y="5315"/>
                  </a:cubicBezTo>
                  <a:lnTo>
                    <a:pt x="8371" y="5315"/>
                  </a:lnTo>
                  <a:cubicBezTo>
                    <a:pt x="8811" y="5482"/>
                    <a:pt x="9252" y="5673"/>
                    <a:pt x="9680" y="5875"/>
                  </a:cubicBezTo>
                  <a:cubicBezTo>
                    <a:pt x="9719" y="5894"/>
                    <a:pt x="9756" y="5903"/>
                    <a:pt x="9790" y="5903"/>
                  </a:cubicBezTo>
                  <a:cubicBezTo>
                    <a:pt x="10007" y="5903"/>
                    <a:pt x="10114" y="5553"/>
                    <a:pt x="9919" y="5399"/>
                  </a:cubicBezTo>
                  <a:cubicBezTo>
                    <a:pt x="9216" y="4863"/>
                    <a:pt x="8240" y="4291"/>
                    <a:pt x="7311" y="4149"/>
                  </a:cubicBezTo>
                  <a:cubicBezTo>
                    <a:pt x="7085" y="3922"/>
                    <a:pt x="6859" y="3708"/>
                    <a:pt x="6620" y="3482"/>
                  </a:cubicBezTo>
                  <a:lnTo>
                    <a:pt x="6620" y="3482"/>
                  </a:lnTo>
                  <a:cubicBezTo>
                    <a:pt x="7216" y="3577"/>
                    <a:pt x="7799" y="3720"/>
                    <a:pt x="8371" y="3887"/>
                  </a:cubicBezTo>
                  <a:cubicBezTo>
                    <a:pt x="8399" y="3896"/>
                    <a:pt x="8426" y="3900"/>
                    <a:pt x="8451" y="3900"/>
                  </a:cubicBezTo>
                  <a:cubicBezTo>
                    <a:pt x="8694" y="3900"/>
                    <a:pt x="8795" y="3522"/>
                    <a:pt x="8525" y="3446"/>
                  </a:cubicBezTo>
                  <a:cubicBezTo>
                    <a:pt x="7918" y="3244"/>
                    <a:pt x="7299" y="3089"/>
                    <a:pt x="6668" y="2958"/>
                  </a:cubicBezTo>
                  <a:cubicBezTo>
                    <a:pt x="6406" y="2898"/>
                    <a:pt x="6109" y="2827"/>
                    <a:pt x="5811" y="2779"/>
                  </a:cubicBezTo>
                  <a:cubicBezTo>
                    <a:pt x="5549" y="2553"/>
                    <a:pt x="5287" y="2351"/>
                    <a:pt x="5013" y="2148"/>
                  </a:cubicBezTo>
                  <a:cubicBezTo>
                    <a:pt x="4370" y="1672"/>
                    <a:pt x="3692" y="1243"/>
                    <a:pt x="2989" y="874"/>
                  </a:cubicBezTo>
                  <a:cubicBezTo>
                    <a:pt x="2339" y="539"/>
                    <a:pt x="1459" y="0"/>
                    <a:pt x="663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5"/>
            <p:cNvSpPr/>
            <p:nvPr/>
          </p:nvSpPr>
          <p:spPr>
            <a:xfrm>
              <a:off x="8189706" y="1397483"/>
              <a:ext cx="274218" cy="264977"/>
            </a:xfrm>
            <a:custGeom>
              <a:rect b="b" l="l" r="r" t="t"/>
              <a:pathLst>
                <a:path extrusionOk="0" h="8287" w="8576">
                  <a:moveTo>
                    <a:pt x="2899" y="0"/>
                  </a:moveTo>
                  <a:cubicBezTo>
                    <a:pt x="2693" y="0"/>
                    <a:pt x="2477" y="18"/>
                    <a:pt x="2251" y="54"/>
                  </a:cubicBezTo>
                  <a:cubicBezTo>
                    <a:pt x="2072" y="89"/>
                    <a:pt x="1917" y="220"/>
                    <a:pt x="1858" y="399"/>
                  </a:cubicBezTo>
                  <a:cubicBezTo>
                    <a:pt x="1643" y="423"/>
                    <a:pt x="1429" y="482"/>
                    <a:pt x="1239" y="577"/>
                  </a:cubicBezTo>
                  <a:cubicBezTo>
                    <a:pt x="1512" y="780"/>
                    <a:pt x="1786" y="994"/>
                    <a:pt x="2048" y="1209"/>
                  </a:cubicBezTo>
                  <a:cubicBezTo>
                    <a:pt x="2334" y="1268"/>
                    <a:pt x="2620" y="1339"/>
                    <a:pt x="2894" y="1399"/>
                  </a:cubicBezTo>
                  <a:cubicBezTo>
                    <a:pt x="3513" y="1530"/>
                    <a:pt x="4132" y="1685"/>
                    <a:pt x="4751" y="1887"/>
                  </a:cubicBezTo>
                  <a:cubicBezTo>
                    <a:pt x="5023" y="1974"/>
                    <a:pt x="4907" y="2350"/>
                    <a:pt x="4658" y="2350"/>
                  </a:cubicBezTo>
                  <a:cubicBezTo>
                    <a:pt x="4634" y="2350"/>
                    <a:pt x="4610" y="2347"/>
                    <a:pt x="4584" y="2340"/>
                  </a:cubicBezTo>
                  <a:cubicBezTo>
                    <a:pt x="4013" y="2173"/>
                    <a:pt x="3429" y="2030"/>
                    <a:pt x="2846" y="1935"/>
                  </a:cubicBezTo>
                  <a:lnTo>
                    <a:pt x="2846" y="1935"/>
                  </a:lnTo>
                  <a:cubicBezTo>
                    <a:pt x="3072" y="2149"/>
                    <a:pt x="3310" y="2375"/>
                    <a:pt x="3525" y="2602"/>
                  </a:cubicBezTo>
                  <a:cubicBezTo>
                    <a:pt x="4465" y="2744"/>
                    <a:pt x="5441" y="3316"/>
                    <a:pt x="6132" y="3852"/>
                  </a:cubicBezTo>
                  <a:cubicBezTo>
                    <a:pt x="6338" y="4006"/>
                    <a:pt x="6223" y="4356"/>
                    <a:pt x="6004" y="4356"/>
                  </a:cubicBezTo>
                  <a:cubicBezTo>
                    <a:pt x="5970" y="4356"/>
                    <a:pt x="5933" y="4347"/>
                    <a:pt x="5894" y="4328"/>
                  </a:cubicBezTo>
                  <a:cubicBezTo>
                    <a:pt x="5465" y="4126"/>
                    <a:pt x="5025" y="3935"/>
                    <a:pt x="4584" y="3768"/>
                  </a:cubicBezTo>
                  <a:lnTo>
                    <a:pt x="4584" y="3768"/>
                  </a:lnTo>
                  <a:lnTo>
                    <a:pt x="4739" y="3947"/>
                  </a:lnTo>
                  <a:cubicBezTo>
                    <a:pt x="5025" y="4304"/>
                    <a:pt x="5310" y="4673"/>
                    <a:pt x="5561" y="5054"/>
                  </a:cubicBezTo>
                  <a:cubicBezTo>
                    <a:pt x="5619" y="4979"/>
                    <a:pt x="5707" y="4933"/>
                    <a:pt x="5795" y="4933"/>
                  </a:cubicBezTo>
                  <a:cubicBezTo>
                    <a:pt x="5833" y="4933"/>
                    <a:pt x="5870" y="4941"/>
                    <a:pt x="5906" y="4959"/>
                  </a:cubicBezTo>
                  <a:lnTo>
                    <a:pt x="6858" y="5376"/>
                  </a:lnTo>
                  <a:cubicBezTo>
                    <a:pt x="7176" y="5514"/>
                    <a:pt x="7060" y="5982"/>
                    <a:pt x="6770" y="5982"/>
                  </a:cubicBezTo>
                  <a:cubicBezTo>
                    <a:pt x="6735" y="5982"/>
                    <a:pt x="6696" y="5975"/>
                    <a:pt x="6656" y="5959"/>
                  </a:cubicBezTo>
                  <a:lnTo>
                    <a:pt x="5977" y="5685"/>
                  </a:lnTo>
                  <a:lnTo>
                    <a:pt x="5977" y="5685"/>
                  </a:lnTo>
                  <a:cubicBezTo>
                    <a:pt x="6275" y="6138"/>
                    <a:pt x="6561" y="6602"/>
                    <a:pt x="6870" y="7043"/>
                  </a:cubicBezTo>
                  <a:cubicBezTo>
                    <a:pt x="6949" y="7157"/>
                    <a:pt x="6853" y="7290"/>
                    <a:pt x="6750" y="7290"/>
                  </a:cubicBezTo>
                  <a:cubicBezTo>
                    <a:pt x="6713" y="7290"/>
                    <a:pt x="6675" y="7274"/>
                    <a:pt x="6644" y="7233"/>
                  </a:cubicBezTo>
                  <a:cubicBezTo>
                    <a:pt x="6287" y="6781"/>
                    <a:pt x="5918" y="6352"/>
                    <a:pt x="5525" y="5935"/>
                  </a:cubicBezTo>
                  <a:lnTo>
                    <a:pt x="5525" y="5935"/>
                  </a:lnTo>
                  <a:cubicBezTo>
                    <a:pt x="5489" y="6138"/>
                    <a:pt x="5489" y="6352"/>
                    <a:pt x="5537" y="6554"/>
                  </a:cubicBezTo>
                  <a:cubicBezTo>
                    <a:pt x="5561" y="6733"/>
                    <a:pt x="5441" y="6900"/>
                    <a:pt x="5263" y="6935"/>
                  </a:cubicBezTo>
                  <a:cubicBezTo>
                    <a:pt x="5249" y="6937"/>
                    <a:pt x="5234" y="6938"/>
                    <a:pt x="5220" y="6938"/>
                  </a:cubicBezTo>
                  <a:cubicBezTo>
                    <a:pt x="5069" y="6938"/>
                    <a:pt x="4926" y="6826"/>
                    <a:pt x="4894" y="6673"/>
                  </a:cubicBezTo>
                  <a:cubicBezTo>
                    <a:pt x="4799" y="6257"/>
                    <a:pt x="4858" y="5828"/>
                    <a:pt x="5060" y="5459"/>
                  </a:cubicBezTo>
                  <a:cubicBezTo>
                    <a:pt x="4810" y="5197"/>
                    <a:pt x="4560" y="4935"/>
                    <a:pt x="4322" y="4661"/>
                  </a:cubicBezTo>
                  <a:cubicBezTo>
                    <a:pt x="4144" y="4459"/>
                    <a:pt x="3953" y="4268"/>
                    <a:pt x="3763" y="4078"/>
                  </a:cubicBezTo>
                  <a:lnTo>
                    <a:pt x="3763" y="4078"/>
                  </a:lnTo>
                  <a:cubicBezTo>
                    <a:pt x="3763" y="4126"/>
                    <a:pt x="3786" y="4185"/>
                    <a:pt x="3786" y="4233"/>
                  </a:cubicBezTo>
                  <a:cubicBezTo>
                    <a:pt x="3846" y="4554"/>
                    <a:pt x="4048" y="5423"/>
                    <a:pt x="3548" y="5519"/>
                  </a:cubicBezTo>
                  <a:cubicBezTo>
                    <a:pt x="3523" y="5523"/>
                    <a:pt x="3499" y="5526"/>
                    <a:pt x="3475" y="5526"/>
                  </a:cubicBezTo>
                  <a:cubicBezTo>
                    <a:pt x="3027" y="5526"/>
                    <a:pt x="2938" y="4693"/>
                    <a:pt x="2870" y="4387"/>
                  </a:cubicBezTo>
                  <a:cubicBezTo>
                    <a:pt x="2810" y="4066"/>
                    <a:pt x="2655" y="3530"/>
                    <a:pt x="2703" y="3113"/>
                  </a:cubicBezTo>
                  <a:cubicBezTo>
                    <a:pt x="2691" y="3078"/>
                    <a:pt x="2679" y="3042"/>
                    <a:pt x="2679" y="3006"/>
                  </a:cubicBezTo>
                  <a:cubicBezTo>
                    <a:pt x="2393" y="2756"/>
                    <a:pt x="2120" y="2494"/>
                    <a:pt x="1834" y="2256"/>
                  </a:cubicBezTo>
                  <a:lnTo>
                    <a:pt x="1834" y="2256"/>
                  </a:lnTo>
                  <a:cubicBezTo>
                    <a:pt x="1834" y="2625"/>
                    <a:pt x="1881" y="2994"/>
                    <a:pt x="1953" y="3352"/>
                  </a:cubicBezTo>
                  <a:cubicBezTo>
                    <a:pt x="1993" y="3571"/>
                    <a:pt x="1836" y="3690"/>
                    <a:pt x="1670" y="3690"/>
                  </a:cubicBezTo>
                  <a:cubicBezTo>
                    <a:pt x="1540" y="3690"/>
                    <a:pt x="1405" y="3616"/>
                    <a:pt x="1358" y="3459"/>
                  </a:cubicBezTo>
                  <a:cubicBezTo>
                    <a:pt x="1239" y="3054"/>
                    <a:pt x="1215" y="2625"/>
                    <a:pt x="1286" y="2209"/>
                  </a:cubicBezTo>
                  <a:cubicBezTo>
                    <a:pt x="1298" y="2090"/>
                    <a:pt x="1393" y="1994"/>
                    <a:pt x="1500" y="1971"/>
                  </a:cubicBezTo>
                  <a:cubicBezTo>
                    <a:pt x="1179" y="1709"/>
                    <a:pt x="846" y="1459"/>
                    <a:pt x="512" y="1220"/>
                  </a:cubicBezTo>
                  <a:cubicBezTo>
                    <a:pt x="238" y="1590"/>
                    <a:pt x="96" y="2030"/>
                    <a:pt x="72" y="2494"/>
                  </a:cubicBezTo>
                  <a:cubicBezTo>
                    <a:pt x="0" y="4114"/>
                    <a:pt x="1334" y="5411"/>
                    <a:pt x="2584" y="6245"/>
                  </a:cubicBezTo>
                  <a:cubicBezTo>
                    <a:pt x="3989" y="7150"/>
                    <a:pt x="5525" y="7840"/>
                    <a:pt x="7144" y="8257"/>
                  </a:cubicBezTo>
                  <a:cubicBezTo>
                    <a:pt x="7219" y="8277"/>
                    <a:pt x="7297" y="8287"/>
                    <a:pt x="7374" y="8287"/>
                  </a:cubicBezTo>
                  <a:cubicBezTo>
                    <a:pt x="7979" y="8287"/>
                    <a:pt x="8576" y="7700"/>
                    <a:pt x="8228" y="7066"/>
                  </a:cubicBezTo>
                  <a:cubicBezTo>
                    <a:pt x="6970" y="4709"/>
                    <a:pt x="6305" y="0"/>
                    <a:pt x="289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5"/>
            <p:cNvSpPr/>
            <p:nvPr/>
          </p:nvSpPr>
          <p:spPr>
            <a:xfrm>
              <a:off x="8068265" y="1348210"/>
              <a:ext cx="350542" cy="282787"/>
            </a:xfrm>
            <a:custGeom>
              <a:rect b="b" l="l" r="r" t="t"/>
              <a:pathLst>
                <a:path extrusionOk="0" h="8844" w="10963">
                  <a:moveTo>
                    <a:pt x="688" y="1"/>
                  </a:moveTo>
                  <a:cubicBezTo>
                    <a:pt x="518" y="1"/>
                    <a:pt x="351" y="26"/>
                    <a:pt x="191" y="83"/>
                  </a:cubicBezTo>
                  <a:cubicBezTo>
                    <a:pt x="48" y="142"/>
                    <a:pt x="0" y="333"/>
                    <a:pt x="107" y="452"/>
                  </a:cubicBezTo>
                  <a:cubicBezTo>
                    <a:pt x="405" y="833"/>
                    <a:pt x="822" y="952"/>
                    <a:pt x="1250" y="1130"/>
                  </a:cubicBezTo>
                  <a:cubicBezTo>
                    <a:pt x="1822" y="1345"/>
                    <a:pt x="2381" y="1607"/>
                    <a:pt x="2917" y="1904"/>
                  </a:cubicBezTo>
                  <a:cubicBezTo>
                    <a:pt x="3393" y="2166"/>
                    <a:pt x="3858" y="2452"/>
                    <a:pt x="4298" y="2773"/>
                  </a:cubicBezTo>
                  <a:cubicBezTo>
                    <a:pt x="4632" y="3011"/>
                    <a:pt x="4965" y="3261"/>
                    <a:pt x="5287" y="3523"/>
                  </a:cubicBezTo>
                  <a:cubicBezTo>
                    <a:pt x="5179" y="3547"/>
                    <a:pt x="5084" y="3642"/>
                    <a:pt x="5072" y="3762"/>
                  </a:cubicBezTo>
                  <a:cubicBezTo>
                    <a:pt x="5001" y="4178"/>
                    <a:pt x="5025" y="4607"/>
                    <a:pt x="5144" y="5012"/>
                  </a:cubicBezTo>
                  <a:cubicBezTo>
                    <a:pt x="5191" y="5169"/>
                    <a:pt x="5326" y="5243"/>
                    <a:pt x="5456" y="5243"/>
                  </a:cubicBezTo>
                  <a:cubicBezTo>
                    <a:pt x="5622" y="5243"/>
                    <a:pt x="5779" y="5124"/>
                    <a:pt x="5739" y="4905"/>
                  </a:cubicBezTo>
                  <a:cubicBezTo>
                    <a:pt x="5668" y="4547"/>
                    <a:pt x="5620" y="4178"/>
                    <a:pt x="5620" y="3809"/>
                  </a:cubicBezTo>
                  <a:lnTo>
                    <a:pt x="5620" y="3809"/>
                  </a:lnTo>
                  <a:cubicBezTo>
                    <a:pt x="5906" y="4047"/>
                    <a:pt x="6180" y="4309"/>
                    <a:pt x="6465" y="4559"/>
                  </a:cubicBezTo>
                  <a:cubicBezTo>
                    <a:pt x="6465" y="4595"/>
                    <a:pt x="6477" y="4631"/>
                    <a:pt x="6489" y="4666"/>
                  </a:cubicBezTo>
                  <a:cubicBezTo>
                    <a:pt x="6441" y="5083"/>
                    <a:pt x="6584" y="5595"/>
                    <a:pt x="6656" y="5940"/>
                  </a:cubicBezTo>
                  <a:cubicBezTo>
                    <a:pt x="6724" y="6270"/>
                    <a:pt x="6814" y="7077"/>
                    <a:pt x="7267" y="7077"/>
                  </a:cubicBezTo>
                  <a:cubicBezTo>
                    <a:pt x="7289" y="7077"/>
                    <a:pt x="7311" y="7075"/>
                    <a:pt x="7334" y="7071"/>
                  </a:cubicBezTo>
                  <a:cubicBezTo>
                    <a:pt x="7846" y="6976"/>
                    <a:pt x="7632" y="6107"/>
                    <a:pt x="7573" y="5786"/>
                  </a:cubicBezTo>
                  <a:cubicBezTo>
                    <a:pt x="7573" y="5738"/>
                    <a:pt x="7561" y="5678"/>
                    <a:pt x="7549" y="5631"/>
                  </a:cubicBezTo>
                  <a:lnTo>
                    <a:pt x="7549" y="5631"/>
                  </a:lnTo>
                  <a:cubicBezTo>
                    <a:pt x="7739" y="5821"/>
                    <a:pt x="7930" y="6012"/>
                    <a:pt x="8108" y="6214"/>
                  </a:cubicBezTo>
                  <a:cubicBezTo>
                    <a:pt x="8358" y="6488"/>
                    <a:pt x="8608" y="6750"/>
                    <a:pt x="8847" y="7012"/>
                  </a:cubicBezTo>
                  <a:cubicBezTo>
                    <a:pt x="8644" y="7381"/>
                    <a:pt x="8585" y="7810"/>
                    <a:pt x="8680" y="8226"/>
                  </a:cubicBezTo>
                  <a:cubicBezTo>
                    <a:pt x="8713" y="8379"/>
                    <a:pt x="8855" y="8491"/>
                    <a:pt x="9015" y="8491"/>
                  </a:cubicBezTo>
                  <a:cubicBezTo>
                    <a:pt x="9030" y="8491"/>
                    <a:pt x="9046" y="8490"/>
                    <a:pt x="9061" y="8488"/>
                  </a:cubicBezTo>
                  <a:cubicBezTo>
                    <a:pt x="9228" y="8453"/>
                    <a:pt x="9347" y="8286"/>
                    <a:pt x="9323" y="8107"/>
                  </a:cubicBezTo>
                  <a:cubicBezTo>
                    <a:pt x="9275" y="7905"/>
                    <a:pt x="9275" y="7691"/>
                    <a:pt x="9311" y="7488"/>
                  </a:cubicBezTo>
                  <a:lnTo>
                    <a:pt x="9311" y="7488"/>
                  </a:lnTo>
                  <a:cubicBezTo>
                    <a:pt x="9704" y="7905"/>
                    <a:pt x="10073" y="8334"/>
                    <a:pt x="10430" y="8786"/>
                  </a:cubicBezTo>
                  <a:cubicBezTo>
                    <a:pt x="10461" y="8827"/>
                    <a:pt x="10499" y="8843"/>
                    <a:pt x="10536" y="8843"/>
                  </a:cubicBezTo>
                  <a:cubicBezTo>
                    <a:pt x="10639" y="8843"/>
                    <a:pt x="10735" y="8710"/>
                    <a:pt x="10656" y="8595"/>
                  </a:cubicBezTo>
                  <a:cubicBezTo>
                    <a:pt x="10359" y="8155"/>
                    <a:pt x="10061" y="7691"/>
                    <a:pt x="9763" y="7238"/>
                  </a:cubicBezTo>
                  <a:lnTo>
                    <a:pt x="9763" y="7238"/>
                  </a:lnTo>
                  <a:lnTo>
                    <a:pt x="10442" y="7512"/>
                  </a:lnTo>
                  <a:cubicBezTo>
                    <a:pt x="10482" y="7528"/>
                    <a:pt x="10521" y="7535"/>
                    <a:pt x="10556" y="7535"/>
                  </a:cubicBezTo>
                  <a:cubicBezTo>
                    <a:pt x="10846" y="7535"/>
                    <a:pt x="10962" y="7066"/>
                    <a:pt x="10644" y="6929"/>
                  </a:cubicBezTo>
                  <a:lnTo>
                    <a:pt x="9692" y="6524"/>
                  </a:lnTo>
                  <a:cubicBezTo>
                    <a:pt x="9653" y="6500"/>
                    <a:pt x="9612" y="6490"/>
                    <a:pt x="9570" y="6490"/>
                  </a:cubicBezTo>
                  <a:cubicBezTo>
                    <a:pt x="9486" y="6490"/>
                    <a:pt x="9403" y="6535"/>
                    <a:pt x="9347" y="6607"/>
                  </a:cubicBezTo>
                  <a:cubicBezTo>
                    <a:pt x="9097" y="6226"/>
                    <a:pt x="8811" y="5857"/>
                    <a:pt x="8525" y="5500"/>
                  </a:cubicBezTo>
                  <a:lnTo>
                    <a:pt x="8370" y="5321"/>
                  </a:lnTo>
                  <a:lnTo>
                    <a:pt x="8370" y="5321"/>
                  </a:lnTo>
                  <a:cubicBezTo>
                    <a:pt x="8823" y="5488"/>
                    <a:pt x="9251" y="5678"/>
                    <a:pt x="9680" y="5881"/>
                  </a:cubicBezTo>
                  <a:cubicBezTo>
                    <a:pt x="9719" y="5900"/>
                    <a:pt x="9756" y="5909"/>
                    <a:pt x="9790" y="5909"/>
                  </a:cubicBezTo>
                  <a:cubicBezTo>
                    <a:pt x="10010" y="5909"/>
                    <a:pt x="10124" y="5559"/>
                    <a:pt x="9918" y="5405"/>
                  </a:cubicBezTo>
                  <a:cubicBezTo>
                    <a:pt x="9228" y="4869"/>
                    <a:pt x="8251" y="4297"/>
                    <a:pt x="7311" y="4154"/>
                  </a:cubicBezTo>
                  <a:cubicBezTo>
                    <a:pt x="7096" y="3928"/>
                    <a:pt x="6858" y="3702"/>
                    <a:pt x="6632" y="3488"/>
                  </a:cubicBezTo>
                  <a:lnTo>
                    <a:pt x="6632" y="3488"/>
                  </a:lnTo>
                  <a:cubicBezTo>
                    <a:pt x="7215" y="3583"/>
                    <a:pt x="7799" y="3726"/>
                    <a:pt x="8370" y="3892"/>
                  </a:cubicBezTo>
                  <a:cubicBezTo>
                    <a:pt x="8396" y="3900"/>
                    <a:pt x="8420" y="3903"/>
                    <a:pt x="8444" y="3903"/>
                  </a:cubicBezTo>
                  <a:cubicBezTo>
                    <a:pt x="8693" y="3903"/>
                    <a:pt x="8809" y="3527"/>
                    <a:pt x="8537" y="3440"/>
                  </a:cubicBezTo>
                  <a:cubicBezTo>
                    <a:pt x="7918" y="3238"/>
                    <a:pt x="7299" y="3083"/>
                    <a:pt x="6680" y="2952"/>
                  </a:cubicBezTo>
                  <a:cubicBezTo>
                    <a:pt x="6406" y="2904"/>
                    <a:pt x="6120" y="2821"/>
                    <a:pt x="5822" y="2773"/>
                  </a:cubicBezTo>
                  <a:cubicBezTo>
                    <a:pt x="5560" y="2559"/>
                    <a:pt x="5287" y="2345"/>
                    <a:pt x="5013" y="2142"/>
                  </a:cubicBezTo>
                  <a:cubicBezTo>
                    <a:pt x="4370" y="1666"/>
                    <a:pt x="3691" y="1237"/>
                    <a:pt x="2989" y="868"/>
                  </a:cubicBezTo>
                  <a:cubicBezTo>
                    <a:pt x="2342" y="535"/>
                    <a:pt x="1478" y="1"/>
                    <a:pt x="688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5"/>
            <p:cNvSpPr/>
            <p:nvPr/>
          </p:nvSpPr>
          <p:spPr>
            <a:xfrm>
              <a:off x="8377015" y="4869840"/>
              <a:ext cx="290493" cy="193609"/>
            </a:xfrm>
            <a:custGeom>
              <a:rect b="b" l="l" r="r" t="t"/>
              <a:pathLst>
                <a:path extrusionOk="0" h="6055" w="9085">
                  <a:moveTo>
                    <a:pt x="5186" y="0"/>
                  </a:moveTo>
                  <a:cubicBezTo>
                    <a:pt x="4847" y="0"/>
                    <a:pt x="4496" y="180"/>
                    <a:pt x="4275" y="471"/>
                  </a:cubicBezTo>
                  <a:cubicBezTo>
                    <a:pt x="3965" y="864"/>
                    <a:pt x="3727" y="1316"/>
                    <a:pt x="3572" y="1793"/>
                  </a:cubicBezTo>
                  <a:cubicBezTo>
                    <a:pt x="3143" y="2328"/>
                    <a:pt x="2584" y="2769"/>
                    <a:pt x="1965" y="3067"/>
                  </a:cubicBezTo>
                  <a:cubicBezTo>
                    <a:pt x="1274" y="3388"/>
                    <a:pt x="548" y="3745"/>
                    <a:pt x="250" y="4495"/>
                  </a:cubicBezTo>
                  <a:cubicBezTo>
                    <a:pt x="0" y="5150"/>
                    <a:pt x="131" y="5674"/>
                    <a:pt x="453" y="6055"/>
                  </a:cubicBezTo>
                  <a:cubicBezTo>
                    <a:pt x="441" y="5829"/>
                    <a:pt x="536" y="5614"/>
                    <a:pt x="691" y="5448"/>
                  </a:cubicBezTo>
                  <a:cubicBezTo>
                    <a:pt x="643" y="5329"/>
                    <a:pt x="691" y="5198"/>
                    <a:pt x="786" y="5126"/>
                  </a:cubicBezTo>
                  <a:cubicBezTo>
                    <a:pt x="1941" y="4221"/>
                    <a:pt x="3596" y="3507"/>
                    <a:pt x="5037" y="3198"/>
                  </a:cubicBezTo>
                  <a:cubicBezTo>
                    <a:pt x="5291" y="3143"/>
                    <a:pt x="5559" y="3114"/>
                    <a:pt x="5829" y="3114"/>
                  </a:cubicBezTo>
                  <a:cubicBezTo>
                    <a:pt x="6331" y="3114"/>
                    <a:pt x="6837" y="3215"/>
                    <a:pt x="7263" y="3448"/>
                  </a:cubicBezTo>
                  <a:cubicBezTo>
                    <a:pt x="7906" y="3459"/>
                    <a:pt x="8466" y="3960"/>
                    <a:pt x="8739" y="4638"/>
                  </a:cubicBezTo>
                  <a:cubicBezTo>
                    <a:pt x="8763" y="4686"/>
                    <a:pt x="8775" y="4733"/>
                    <a:pt x="8787" y="4793"/>
                  </a:cubicBezTo>
                  <a:cubicBezTo>
                    <a:pt x="9013" y="4579"/>
                    <a:pt x="9085" y="4245"/>
                    <a:pt x="8966" y="3960"/>
                  </a:cubicBezTo>
                  <a:cubicBezTo>
                    <a:pt x="8882" y="3745"/>
                    <a:pt x="8763" y="3555"/>
                    <a:pt x="8608" y="3376"/>
                  </a:cubicBezTo>
                  <a:cubicBezTo>
                    <a:pt x="8573" y="3317"/>
                    <a:pt x="8537" y="3257"/>
                    <a:pt x="8489" y="3186"/>
                  </a:cubicBezTo>
                  <a:cubicBezTo>
                    <a:pt x="8239" y="2840"/>
                    <a:pt x="7882" y="2566"/>
                    <a:pt x="7477" y="2424"/>
                  </a:cubicBezTo>
                  <a:cubicBezTo>
                    <a:pt x="7430" y="2388"/>
                    <a:pt x="7394" y="2352"/>
                    <a:pt x="7358" y="2316"/>
                  </a:cubicBezTo>
                  <a:cubicBezTo>
                    <a:pt x="6799" y="1781"/>
                    <a:pt x="6322" y="1162"/>
                    <a:pt x="5953" y="471"/>
                  </a:cubicBezTo>
                  <a:cubicBezTo>
                    <a:pt x="5774" y="141"/>
                    <a:pt x="5485" y="0"/>
                    <a:pt x="518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5"/>
            <p:cNvSpPr/>
            <p:nvPr/>
          </p:nvSpPr>
          <p:spPr>
            <a:xfrm>
              <a:off x="8390317" y="4969378"/>
              <a:ext cx="269581" cy="122624"/>
            </a:xfrm>
            <a:custGeom>
              <a:rect b="b" l="l" r="r" t="t"/>
              <a:pathLst>
                <a:path extrusionOk="0" h="3835" w="8431">
                  <a:moveTo>
                    <a:pt x="5415" y="1"/>
                  </a:moveTo>
                  <a:cubicBezTo>
                    <a:pt x="5144" y="1"/>
                    <a:pt x="4871" y="30"/>
                    <a:pt x="4609" y="85"/>
                  </a:cubicBezTo>
                  <a:cubicBezTo>
                    <a:pt x="3168" y="394"/>
                    <a:pt x="1513" y="1108"/>
                    <a:pt x="358" y="2013"/>
                  </a:cubicBezTo>
                  <a:cubicBezTo>
                    <a:pt x="263" y="2085"/>
                    <a:pt x="227" y="2216"/>
                    <a:pt x="263" y="2323"/>
                  </a:cubicBezTo>
                  <a:cubicBezTo>
                    <a:pt x="108" y="2490"/>
                    <a:pt x="25" y="2716"/>
                    <a:pt x="25" y="2942"/>
                  </a:cubicBezTo>
                  <a:cubicBezTo>
                    <a:pt x="1" y="3430"/>
                    <a:pt x="394" y="3835"/>
                    <a:pt x="882" y="3835"/>
                  </a:cubicBezTo>
                  <a:cubicBezTo>
                    <a:pt x="1942" y="3823"/>
                    <a:pt x="2989" y="3740"/>
                    <a:pt x="4025" y="3585"/>
                  </a:cubicBezTo>
                  <a:cubicBezTo>
                    <a:pt x="3930" y="2918"/>
                    <a:pt x="3930" y="2240"/>
                    <a:pt x="4013" y="1561"/>
                  </a:cubicBezTo>
                  <a:cubicBezTo>
                    <a:pt x="4052" y="1319"/>
                    <a:pt x="4274" y="1199"/>
                    <a:pt x="4496" y="1199"/>
                  </a:cubicBezTo>
                  <a:cubicBezTo>
                    <a:pt x="4679" y="1199"/>
                    <a:pt x="4861" y="1281"/>
                    <a:pt x="4942" y="1442"/>
                  </a:cubicBezTo>
                  <a:cubicBezTo>
                    <a:pt x="5252" y="2025"/>
                    <a:pt x="5466" y="2656"/>
                    <a:pt x="5597" y="3299"/>
                  </a:cubicBezTo>
                  <a:cubicBezTo>
                    <a:pt x="6025" y="3204"/>
                    <a:pt x="6442" y="3097"/>
                    <a:pt x="6871" y="2978"/>
                  </a:cubicBezTo>
                  <a:cubicBezTo>
                    <a:pt x="6966" y="2954"/>
                    <a:pt x="7073" y="2930"/>
                    <a:pt x="7168" y="2882"/>
                  </a:cubicBezTo>
                  <a:cubicBezTo>
                    <a:pt x="7311" y="2847"/>
                    <a:pt x="7466" y="2799"/>
                    <a:pt x="7609" y="2752"/>
                  </a:cubicBezTo>
                  <a:cubicBezTo>
                    <a:pt x="8038" y="2621"/>
                    <a:pt x="8431" y="2156"/>
                    <a:pt x="8347" y="1680"/>
                  </a:cubicBezTo>
                  <a:cubicBezTo>
                    <a:pt x="8347" y="1632"/>
                    <a:pt x="8335" y="1573"/>
                    <a:pt x="8311" y="1525"/>
                  </a:cubicBezTo>
                  <a:cubicBezTo>
                    <a:pt x="8050" y="858"/>
                    <a:pt x="7490" y="346"/>
                    <a:pt x="6847" y="335"/>
                  </a:cubicBezTo>
                  <a:cubicBezTo>
                    <a:pt x="6421" y="102"/>
                    <a:pt x="5920" y="1"/>
                    <a:pt x="541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5"/>
            <p:cNvSpPr/>
            <p:nvPr/>
          </p:nvSpPr>
          <p:spPr>
            <a:xfrm>
              <a:off x="8516330" y="5007365"/>
              <a:ext cx="89114" cy="278566"/>
            </a:xfrm>
            <a:custGeom>
              <a:rect b="b" l="l" r="r" t="t"/>
              <a:pathLst>
                <a:path extrusionOk="0" h="8712" w="2787">
                  <a:moveTo>
                    <a:pt x="568" y="1"/>
                  </a:moveTo>
                  <a:cubicBezTo>
                    <a:pt x="344" y="1"/>
                    <a:pt x="124" y="123"/>
                    <a:pt x="84" y="373"/>
                  </a:cubicBezTo>
                  <a:cubicBezTo>
                    <a:pt x="1" y="1040"/>
                    <a:pt x="1" y="1730"/>
                    <a:pt x="96" y="2397"/>
                  </a:cubicBezTo>
                  <a:cubicBezTo>
                    <a:pt x="203" y="3159"/>
                    <a:pt x="358" y="3933"/>
                    <a:pt x="477" y="4671"/>
                  </a:cubicBezTo>
                  <a:cubicBezTo>
                    <a:pt x="584" y="5374"/>
                    <a:pt x="715" y="6088"/>
                    <a:pt x="846" y="6790"/>
                  </a:cubicBezTo>
                  <a:cubicBezTo>
                    <a:pt x="965" y="7540"/>
                    <a:pt x="965" y="8136"/>
                    <a:pt x="1596" y="8624"/>
                  </a:cubicBezTo>
                  <a:cubicBezTo>
                    <a:pt x="1676" y="8685"/>
                    <a:pt x="1768" y="8712"/>
                    <a:pt x="1863" y="8712"/>
                  </a:cubicBezTo>
                  <a:cubicBezTo>
                    <a:pt x="2082" y="8712"/>
                    <a:pt x="2314" y="8572"/>
                    <a:pt x="2430" y="8398"/>
                  </a:cubicBezTo>
                  <a:cubicBezTo>
                    <a:pt x="2787" y="7838"/>
                    <a:pt x="2596" y="7290"/>
                    <a:pt x="2489" y="6659"/>
                  </a:cubicBezTo>
                  <a:cubicBezTo>
                    <a:pt x="2346" y="5897"/>
                    <a:pt x="2227" y="5147"/>
                    <a:pt x="2084" y="4385"/>
                  </a:cubicBezTo>
                  <a:cubicBezTo>
                    <a:pt x="1942" y="3647"/>
                    <a:pt x="1834" y="2861"/>
                    <a:pt x="1668" y="2099"/>
                  </a:cubicBezTo>
                  <a:cubicBezTo>
                    <a:pt x="1537" y="1456"/>
                    <a:pt x="1322" y="837"/>
                    <a:pt x="1025" y="242"/>
                  </a:cubicBezTo>
                  <a:cubicBezTo>
                    <a:pt x="934" y="82"/>
                    <a:pt x="750" y="1"/>
                    <a:pt x="56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5"/>
            <p:cNvSpPr/>
            <p:nvPr/>
          </p:nvSpPr>
          <p:spPr>
            <a:xfrm>
              <a:off x="8167995" y="5062170"/>
              <a:ext cx="183537" cy="161570"/>
            </a:xfrm>
            <a:custGeom>
              <a:rect b="b" l="l" r="r" t="t"/>
              <a:pathLst>
                <a:path extrusionOk="0" h="5053" w="5740">
                  <a:moveTo>
                    <a:pt x="3036" y="1"/>
                  </a:moveTo>
                  <a:cubicBezTo>
                    <a:pt x="2809" y="1"/>
                    <a:pt x="2563" y="61"/>
                    <a:pt x="2299" y="195"/>
                  </a:cubicBezTo>
                  <a:cubicBezTo>
                    <a:pt x="1406" y="635"/>
                    <a:pt x="846" y="1743"/>
                    <a:pt x="513" y="2624"/>
                  </a:cubicBezTo>
                  <a:cubicBezTo>
                    <a:pt x="215" y="3386"/>
                    <a:pt x="48" y="4171"/>
                    <a:pt x="1" y="4981"/>
                  </a:cubicBezTo>
                  <a:cubicBezTo>
                    <a:pt x="501" y="4481"/>
                    <a:pt x="1346" y="4231"/>
                    <a:pt x="1965" y="4148"/>
                  </a:cubicBezTo>
                  <a:cubicBezTo>
                    <a:pt x="2225" y="4114"/>
                    <a:pt x="2486" y="4097"/>
                    <a:pt x="2746" y="4097"/>
                  </a:cubicBezTo>
                  <a:cubicBezTo>
                    <a:pt x="3679" y="4097"/>
                    <a:pt x="4604" y="4312"/>
                    <a:pt x="5442" y="4731"/>
                  </a:cubicBezTo>
                  <a:cubicBezTo>
                    <a:pt x="5537" y="4779"/>
                    <a:pt x="5620" y="4862"/>
                    <a:pt x="5668" y="4957"/>
                  </a:cubicBezTo>
                  <a:cubicBezTo>
                    <a:pt x="5692" y="4993"/>
                    <a:pt x="5716" y="5017"/>
                    <a:pt x="5739" y="5053"/>
                  </a:cubicBezTo>
                  <a:cubicBezTo>
                    <a:pt x="5692" y="4124"/>
                    <a:pt x="5466" y="3207"/>
                    <a:pt x="5097" y="2362"/>
                  </a:cubicBezTo>
                  <a:cubicBezTo>
                    <a:pt x="4671" y="1142"/>
                    <a:pt x="4024" y="1"/>
                    <a:pt x="303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5"/>
            <p:cNvSpPr/>
            <p:nvPr/>
          </p:nvSpPr>
          <p:spPr>
            <a:xfrm>
              <a:off x="8285247" y="2412114"/>
              <a:ext cx="253977" cy="330366"/>
            </a:xfrm>
            <a:custGeom>
              <a:rect b="b" l="l" r="r" t="t"/>
              <a:pathLst>
                <a:path extrusionOk="0" h="10332" w="7943">
                  <a:moveTo>
                    <a:pt x="1354" y="0"/>
                  </a:moveTo>
                  <a:cubicBezTo>
                    <a:pt x="1301" y="0"/>
                    <a:pt x="1247" y="5"/>
                    <a:pt x="1191" y="16"/>
                  </a:cubicBezTo>
                  <a:cubicBezTo>
                    <a:pt x="1" y="254"/>
                    <a:pt x="775" y="2016"/>
                    <a:pt x="798" y="2766"/>
                  </a:cubicBezTo>
                  <a:cubicBezTo>
                    <a:pt x="834" y="3981"/>
                    <a:pt x="227" y="5112"/>
                    <a:pt x="263" y="6338"/>
                  </a:cubicBezTo>
                  <a:cubicBezTo>
                    <a:pt x="328" y="8202"/>
                    <a:pt x="1941" y="10332"/>
                    <a:pt x="3900" y="10332"/>
                  </a:cubicBezTo>
                  <a:cubicBezTo>
                    <a:pt x="4093" y="10332"/>
                    <a:pt x="4290" y="10311"/>
                    <a:pt x="4489" y="10267"/>
                  </a:cubicBezTo>
                  <a:cubicBezTo>
                    <a:pt x="4620" y="10243"/>
                    <a:pt x="4716" y="10148"/>
                    <a:pt x="4751" y="10029"/>
                  </a:cubicBezTo>
                  <a:cubicBezTo>
                    <a:pt x="4799" y="10029"/>
                    <a:pt x="4835" y="10005"/>
                    <a:pt x="4882" y="10005"/>
                  </a:cubicBezTo>
                  <a:lnTo>
                    <a:pt x="4882" y="9981"/>
                  </a:lnTo>
                  <a:cubicBezTo>
                    <a:pt x="4847" y="9970"/>
                    <a:pt x="4823" y="9946"/>
                    <a:pt x="4799" y="9922"/>
                  </a:cubicBezTo>
                  <a:cubicBezTo>
                    <a:pt x="4168" y="9172"/>
                    <a:pt x="3454" y="8481"/>
                    <a:pt x="2692" y="7850"/>
                  </a:cubicBezTo>
                  <a:cubicBezTo>
                    <a:pt x="2096" y="7350"/>
                    <a:pt x="1179" y="6922"/>
                    <a:pt x="775" y="6231"/>
                  </a:cubicBezTo>
                  <a:cubicBezTo>
                    <a:pt x="694" y="6139"/>
                    <a:pt x="769" y="5992"/>
                    <a:pt x="902" y="5992"/>
                  </a:cubicBezTo>
                  <a:cubicBezTo>
                    <a:pt x="907" y="5992"/>
                    <a:pt x="912" y="5992"/>
                    <a:pt x="918" y="5993"/>
                  </a:cubicBezTo>
                  <a:cubicBezTo>
                    <a:pt x="1775" y="5993"/>
                    <a:pt x="2656" y="6803"/>
                    <a:pt x="3275" y="7338"/>
                  </a:cubicBezTo>
                  <a:cubicBezTo>
                    <a:pt x="3739" y="7743"/>
                    <a:pt x="4180" y="8184"/>
                    <a:pt x="4573" y="8660"/>
                  </a:cubicBezTo>
                  <a:cubicBezTo>
                    <a:pt x="4442" y="8196"/>
                    <a:pt x="4311" y="7731"/>
                    <a:pt x="4156" y="7279"/>
                  </a:cubicBezTo>
                  <a:cubicBezTo>
                    <a:pt x="4061" y="6981"/>
                    <a:pt x="3942" y="6672"/>
                    <a:pt x="3835" y="6374"/>
                  </a:cubicBezTo>
                  <a:cubicBezTo>
                    <a:pt x="2977" y="5862"/>
                    <a:pt x="2001" y="5326"/>
                    <a:pt x="1453" y="4540"/>
                  </a:cubicBezTo>
                  <a:cubicBezTo>
                    <a:pt x="1391" y="4467"/>
                    <a:pt x="1456" y="4367"/>
                    <a:pt x="1537" y="4367"/>
                  </a:cubicBezTo>
                  <a:cubicBezTo>
                    <a:pt x="1549" y="4367"/>
                    <a:pt x="1560" y="4369"/>
                    <a:pt x="1572" y="4374"/>
                  </a:cubicBezTo>
                  <a:cubicBezTo>
                    <a:pt x="2251" y="4576"/>
                    <a:pt x="2882" y="5040"/>
                    <a:pt x="3477" y="5517"/>
                  </a:cubicBezTo>
                  <a:cubicBezTo>
                    <a:pt x="3311" y="5148"/>
                    <a:pt x="3144" y="4778"/>
                    <a:pt x="2954" y="4421"/>
                  </a:cubicBezTo>
                  <a:lnTo>
                    <a:pt x="2084" y="3778"/>
                  </a:lnTo>
                  <a:cubicBezTo>
                    <a:pt x="1822" y="3588"/>
                    <a:pt x="1537" y="3385"/>
                    <a:pt x="1406" y="3076"/>
                  </a:cubicBezTo>
                  <a:cubicBezTo>
                    <a:pt x="1360" y="2962"/>
                    <a:pt x="1445" y="2849"/>
                    <a:pt x="1556" y="2849"/>
                  </a:cubicBezTo>
                  <a:cubicBezTo>
                    <a:pt x="1561" y="2849"/>
                    <a:pt x="1567" y="2849"/>
                    <a:pt x="1572" y="2850"/>
                  </a:cubicBezTo>
                  <a:cubicBezTo>
                    <a:pt x="1775" y="2873"/>
                    <a:pt x="1977" y="2957"/>
                    <a:pt x="2144" y="3088"/>
                  </a:cubicBezTo>
                  <a:cubicBezTo>
                    <a:pt x="1811" y="2612"/>
                    <a:pt x="1525" y="2111"/>
                    <a:pt x="1322" y="1564"/>
                  </a:cubicBezTo>
                  <a:cubicBezTo>
                    <a:pt x="1231" y="1335"/>
                    <a:pt x="1421" y="1120"/>
                    <a:pt x="1633" y="1120"/>
                  </a:cubicBezTo>
                  <a:cubicBezTo>
                    <a:pt x="1697" y="1120"/>
                    <a:pt x="1762" y="1139"/>
                    <a:pt x="1822" y="1183"/>
                  </a:cubicBezTo>
                  <a:cubicBezTo>
                    <a:pt x="2442" y="1635"/>
                    <a:pt x="2906" y="2421"/>
                    <a:pt x="3299" y="3183"/>
                  </a:cubicBezTo>
                  <a:cubicBezTo>
                    <a:pt x="3311" y="3159"/>
                    <a:pt x="3323" y="3135"/>
                    <a:pt x="3335" y="3112"/>
                  </a:cubicBezTo>
                  <a:cubicBezTo>
                    <a:pt x="3430" y="2862"/>
                    <a:pt x="3418" y="2516"/>
                    <a:pt x="3656" y="2361"/>
                  </a:cubicBezTo>
                  <a:cubicBezTo>
                    <a:pt x="3690" y="2332"/>
                    <a:pt x="3731" y="2319"/>
                    <a:pt x="3774" y="2319"/>
                  </a:cubicBezTo>
                  <a:cubicBezTo>
                    <a:pt x="3836" y="2319"/>
                    <a:pt x="3899" y="2348"/>
                    <a:pt x="3942" y="2397"/>
                  </a:cubicBezTo>
                  <a:cubicBezTo>
                    <a:pt x="4156" y="2647"/>
                    <a:pt x="3977" y="3052"/>
                    <a:pt x="3870" y="3326"/>
                  </a:cubicBezTo>
                  <a:cubicBezTo>
                    <a:pt x="3799" y="3504"/>
                    <a:pt x="3716" y="3671"/>
                    <a:pt x="3620" y="3826"/>
                  </a:cubicBezTo>
                  <a:lnTo>
                    <a:pt x="3787" y="4183"/>
                  </a:lnTo>
                  <a:cubicBezTo>
                    <a:pt x="4001" y="4612"/>
                    <a:pt x="4204" y="5040"/>
                    <a:pt x="4382" y="5481"/>
                  </a:cubicBezTo>
                  <a:cubicBezTo>
                    <a:pt x="4585" y="5302"/>
                    <a:pt x="4751" y="5088"/>
                    <a:pt x="4894" y="4850"/>
                  </a:cubicBezTo>
                  <a:cubicBezTo>
                    <a:pt x="5085" y="4528"/>
                    <a:pt x="5120" y="4076"/>
                    <a:pt x="5442" y="3862"/>
                  </a:cubicBezTo>
                  <a:cubicBezTo>
                    <a:pt x="5479" y="3833"/>
                    <a:pt x="5522" y="3820"/>
                    <a:pt x="5564" y="3820"/>
                  </a:cubicBezTo>
                  <a:cubicBezTo>
                    <a:pt x="5645" y="3820"/>
                    <a:pt x="5724" y="3867"/>
                    <a:pt x="5763" y="3945"/>
                  </a:cubicBezTo>
                  <a:cubicBezTo>
                    <a:pt x="5990" y="4374"/>
                    <a:pt x="5597" y="4909"/>
                    <a:pt x="5347" y="5255"/>
                  </a:cubicBezTo>
                  <a:cubicBezTo>
                    <a:pt x="5132" y="5540"/>
                    <a:pt x="4882" y="5790"/>
                    <a:pt x="4597" y="6005"/>
                  </a:cubicBezTo>
                  <a:cubicBezTo>
                    <a:pt x="4799" y="6517"/>
                    <a:pt x="4978" y="7041"/>
                    <a:pt x="5132" y="7576"/>
                  </a:cubicBezTo>
                  <a:cubicBezTo>
                    <a:pt x="5156" y="7648"/>
                    <a:pt x="5180" y="7719"/>
                    <a:pt x="5192" y="7791"/>
                  </a:cubicBezTo>
                  <a:cubicBezTo>
                    <a:pt x="5335" y="7600"/>
                    <a:pt x="5478" y="7398"/>
                    <a:pt x="5597" y="7207"/>
                  </a:cubicBezTo>
                  <a:cubicBezTo>
                    <a:pt x="5882" y="6731"/>
                    <a:pt x="6037" y="6052"/>
                    <a:pt x="6502" y="5731"/>
                  </a:cubicBezTo>
                  <a:cubicBezTo>
                    <a:pt x="6536" y="5703"/>
                    <a:pt x="6577" y="5691"/>
                    <a:pt x="6618" y="5691"/>
                  </a:cubicBezTo>
                  <a:cubicBezTo>
                    <a:pt x="6718" y="5691"/>
                    <a:pt x="6818" y="5764"/>
                    <a:pt x="6835" y="5874"/>
                  </a:cubicBezTo>
                  <a:cubicBezTo>
                    <a:pt x="6906" y="6410"/>
                    <a:pt x="6502" y="6933"/>
                    <a:pt x="6216" y="7374"/>
                  </a:cubicBezTo>
                  <a:cubicBezTo>
                    <a:pt x="5978" y="7779"/>
                    <a:pt x="5704" y="8172"/>
                    <a:pt x="5406" y="8529"/>
                  </a:cubicBezTo>
                  <a:cubicBezTo>
                    <a:pt x="5501" y="8910"/>
                    <a:pt x="5597" y="9315"/>
                    <a:pt x="5680" y="9720"/>
                  </a:cubicBezTo>
                  <a:cubicBezTo>
                    <a:pt x="7716" y="8648"/>
                    <a:pt x="7942" y="6088"/>
                    <a:pt x="6859" y="4243"/>
                  </a:cubicBezTo>
                  <a:cubicBezTo>
                    <a:pt x="6216" y="3183"/>
                    <a:pt x="5251" y="2373"/>
                    <a:pt x="4239" y="1695"/>
                  </a:cubicBezTo>
                  <a:cubicBezTo>
                    <a:pt x="3644" y="1302"/>
                    <a:pt x="3037" y="933"/>
                    <a:pt x="2453" y="528"/>
                  </a:cubicBezTo>
                  <a:cubicBezTo>
                    <a:pt x="2126" y="306"/>
                    <a:pt x="1771" y="0"/>
                    <a:pt x="1354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5"/>
            <p:cNvSpPr/>
            <p:nvPr/>
          </p:nvSpPr>
          <p:spPr>
            <a:xfrm>
              <a:off x="8307150" y="2447894"/>
              <a:ext cx="198565" cy="417817"/>
            </a:xfrm>
            <a:custGeom>
              <a:rect b="b" l="l" r="r" t="t"/>
              <a:pathLst>
                <a:path extrusionOk="0" h="13067" w="6210">
                  <a:moveTo>
                    <a:pt x="937" y="1"/>
                  </a:moveTo>
                  <a:cubicBezTo>
                    <a:pt x="725" y="1"/>
                    <a:pt x="534" y="218"/>
                    <a:pt x="625" y="457"/>
                  </a:cubicBezTo>
                  <a:cubicBezTo>
                    <a:pt x="828" y="992"/>
                    <a:pt x="1114" y="1504"/>
                    <a:pt x="1447" y="1969"/>
                  </a:cubicBezTo>
                  <a:cubicBezTo>
                    <a:pt x="1280" y="1850"/>
                    <a:pt x="1078" y="1766"/>
                    <a:pt x="875" y="1731"/>
                  </a:cubicBezTo>
                  <a:cubicBezTo>
                    <a:pt x="870" y="1730"/>
                    <a:pt x="865" y="1730"/>
                    <a:pt x="860" y="1730"/>
                  </a:cubicBezTo>
                  <a:cubicBezTo>
                    <a:pt x="749" y="1730"/>
                    <a:pt x="663" y="1854"/>
                    <a:pt x="709" y="1957"/>
                  </a:cubicBezTo>
                  <a:cubicBezTo>
                    <a:pt x="840" y="2278"/>
                    <a:pt x="1126" y="2469"/>
                    <a:pt x="1387" y="2671"/>
                  </a:cubicBezTo>
                  <a:lnTo>
                    <a:pt x="2257" y="3302"/>
                  </a:lnTo>
                  <a:cubicBezTo>
                    <a:pt x="2447" y="3671"/>
                    <a:pt x="2614" y="4040"/>
                    <a:pt x="2780" y="4410"/>
                  </a:cubicBezTo>
                  <a:cubicBezTo>
                    <a:pt x="2185" y="3921"/>
                    <a:pt x="1554" y="3469"/>
                    <a:pt x="875" y="3267"/>
                  </a:cubicBezTo>
                  <a:cubicBezTo>
                    <a:pt x="864" y="3262"/>
                    <a:pt x="852" y="3260"/>
                    <a:pt x="840" y="3260"/>
                  </a:cubicBezTo>
                  <a:cubicBezTo>
                    <a:pt x="759" y="3260"/>
                    <a:pt x="694" y="3360"/>
                    <a:pt x="756" y="3433"/>
                  </a:cubicBezTo>
                  <a:cubicBezTo>
                    <a:pt x="1316" y="4207"/>
                    <a:pt x="2280" y="4755"/>
                    <a:pt x="3138" y="5267"/>
                  </a:cubicBezTo>
                  <a:cubicBezTo>
                    <a:pt x="3245" y="5564"/>
                    <a:pt x="3364" y="5862"/>
                    <a:pt x="3459" y="6172"/>
                  </a:cubicBezTo>
                  <a:cubicBezTo>
                    <a:pt x="3614" y="6612"/>
                    <a:pt x="3745" y="7088"/>
                    <a:pt x="3876" y="7553"/>
                  </a:cubicBezTo>
                  <a:cubicBezTo>
                    <a:pt x="3483" y="7077"/>
                    <a:pt x="3042" y="6624"/>
                    <a:pt x="2578" y="6219"/>
                  </a:cubicBezTo>
                  <a:cubicBezTo>
                    <a:pt x="1959" y="5695"/>
                    <a:pt x="1078" y="4886"/>
                    <a:pt x="221" y="4886"/>
                  </a:cubicBezTo>
                  <a:cubicBezTo>
                    <a:pt x="211" y="4884"/>
                    <a:pt x="201" y="4883"/>
                    <a:pt x="192" y="4883"/>
                  </a:cubicBezTo>
                  <a:cubicBezTo>
                    <a:pt x="67" y="4883"/>
                    <a:pt x="0" y="5024"/>
                    <a:pt x="78" y="5124"/>
                  </a:cubicBezTo>
                  <a:cubicBezTo>
                    <a:pt x="483" y="5814"/>
                    <a:pt x="1399" y="6231"/>
                    <a:pt x="1995" y="6743"/>
                  </a:cubicBezTo>
                  <a:cubicBezTo>
                    <a:pt x="2757" y="7362"/>
                    <a:pt x="3471" y="8053"/>
                    <a:pt x="4102" y="8803"/>
                  </a:cubicBezTo>
                  <a:cubicBezTo>
                    <a:pt x="4126" y="8839"/>
                    <a:pt x="4150" y="8851"/>
                    <a:pt x="4185" y="8874"/>
                  </a:cubicBezTo>
                  <a:lnTo>
                    <a:pt x="4185" y="8886"/>
                  </a:lnTo>
                  <a:cubicBezTo>
                    <a:pt x="4209" y="9041"/>
                    <a:pt x="4245" y="9208"/>
                    <a:pt x="4269" y="9363"/>
                  </a:cubicBezTo>
                  <a:cubicBezTo>
                    <a:pt x="4471" y="10470"/>
                    <a:pt x="4650" y="11637"/>
                    <a:pt x="4090" y="12661"/>
                  </a:cubicBezTo>
                  <a:cubicBezTo>
                    <a:pt x="3981" y="12870"/>
                    <a:pt x="4190" y="13067"/>
                    <a:pt x="4381" y="13067"/>
                  </a:cubicBezTo>
                  <a:cubicBezTo>
                    <a:pt x="4462" y="13067"/>
                    <a:pt x="4541" y="13031"/>
                    <a:pt x="4590" y="12946"/>
                  </a:cubicBezTo>
                  <a:cubicBezTo>
                    <a:pt x="5340" y="11720"/>
                    <a:pt x="5269" y="10113"/>
                    <a:pt x="4971" y="8601"/>
                  </a:cubicBezTo>
                  <a:cubicBezTo>
                    <a:pt x="4900" y="8196"/>
                    <a:pt x="4805" y="7803"/>
                    <a:pt x="4709" y="7422"/>
                  </a:cubicBezTo>
                  <a:cubicBezTo>
                    <a:pt x="5007" y="7053"/>
                    <a:pt x="5281" y="6672"/>
                    <a:pt x="5519" y="6267"/>
                  </a:cubicBezTo>
                  <a:cubicBezTo>
                    <a:pt x="5805" y="5814"/>
                    <a:pt x="6209" y="5303"/>
                    <a:pt x="6138" y="4767"/>
                  </a:cubicBezTo>
                  <a:cubicBezTo>
                    <a:pt x="6122" y="4651"/>
                    <a:pt x="6025" y="4581"/>
                    <a:pt x="5927" y="4581"/>
                  </a:cubicBezTo>
                  <a:cubicBezTo>
                    <a:pt x="5884" y="4581"/>
                    <a:pt x="5841" y="4595"/>
                    <a:pt x="5805" y="4624"/>
                  </a:cubicBezTo>
                  <a:cubicBezTo>
                    <a:pt x="5340" y="4945"/>
                    <a:pt x="5186" y="5624"/>
                    <a:pt x="4900" y="6088"/>
                  </a:cubicBezTo>
                  <a:cubicBezTo>
                    <a:pt x="4781" y="6291"/>
                    <a:pt x="4638" y="6481"/>
                    <a:pt x="4495" y="6672"/>
                  </a:cubicBezTo>
                  <a:cubicBezTo>
                    <a:pt x="4483" y="6600"/>
                    <a:pt x="4459" y="6529"/>
                    <a:pt x="4435" y="6469"/>
                  </a:cubicBezTo>
                  <a:cubicBezTo>
                    <a:pt x="4293" y="5934"/>
                    <a:pt x="4102" y="5410"/>
                    <a:pt x="3900" y="4886"/>
                  </a:cubicBezTo>
                  <a:cubicBezTo>
                    <a:pt x="4185" y="4683"/>
                    <a:pt x="4435" y="4433"/>
                    <a:pt x="4650" y="4148"/>
                  </a:cubicBezTo>
                  <a:cubicBezTo>
                    <a:pt x="4900" y="3790"/>
                    <a:pt x="5281" y="3267"/>
                    <a:pt x="5066" y="2838"/>
                  </a:cubicBezTo>
                  <a:cubicBezTo>
                    <a:pt x="5028" y="2760"/>
                    <a:pt x="4948" y="2713"/>
                    <a:pt x="4867" y="2713"/>
                  </a:cubicBezTo>
                  <a:cubicBezTo>
                    <a:pt x="4825" y="2713"/>
                    <a:pt x="4782" y="2726"/>
                    <a:pt x="4745" y="2755"/>
                  </a:cubicBezTo>
                  <a:cubicBezTo>
                    <a:pt x="4412" y="2969"/>
                    <a:pt x="4388" y="3421"/>
                    <a:pt x="4197" y="3743"/>
                  </a:cubicBezTo>
                  <a:cubicBezTo>
                    <a:pt x="4054" y="3981"/>
                    <a:pt x="3888" y="4195"/>
                    <a:pt x="3685" y="4374"/>
                  </a:cubicBezTo>
                  <a:cubicBezTo>
                    <a:pt x="3507" y="3933"/>
                    <a:pt x="3316" y="3493"/>
                    <a:pt x="3090" y="3064"/>
                  </a:cubicBezTo>
                  <a:lnTo>
                    <a:pt x="2923" y="2707"/>
                  </a:lnTo>
                  <a:cubicBezTo>
                    <a:pt x="3019" y="2552"/>
                    <a:pt x="3102" y="2385"/>
                    <a:pt x="3173" y="2219"/>
                  </a:cubicBezTo>
                  <a:cubicBezTo>
                    <a:pt x="3281" y="1933"/>
                    <a:pt x="3447" y="1540"/>
                    <a:pt x="3245" y="1278"/>
                  </a:cubicBezTo>
                  <a:cubicBezTo>
                    <a:pt x="3203" y="1230"/>
                    <a:pt x="3141" y="1205"/>
                    <a:pt x="3080" y="1205"/>
                  </a:cubicBezTo>
                  <a:cubicBezTo>
                    <a:pt x="3037" y="1205"/>
                    <a:pt x="2994" y="1218"/>
                    <a:pt x="2959" y="1242"/>
                  </a:cubicBezTo>
                  <a:cubicBezTo>
                    <a:pt x="2721" y="1409"/>
                    <a:pt x="2733" y="1754"/>
                    <a:pt x="2626" y="2004"/>
                  </a:cubicBezTo>
                  <a:cubicBezTo>
                    <a:pt x="2626" y="2028"/>
                    <a:pt x="2614" y="2040"/>
                    <a:pt x="2602" y="2064"/>
                  </a:cubicBezTo>
                  <a:cubicBezTo>
                    <a:pt x="2209" y="1302"/>
                    <a:pt x="1745" y="528"/>
                    <a:pt x="1126" y="64"/>
                  </a:cubicBezTo>
                  <a:cubicBezTo>
                    <a:pt x="1065" y="20"/>
                    <a:pt x="1000" y="1"/>
                    <a:pt x="937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5"/>
            <p:cNvSpPr/>
            <p:nvPr/>
          </p:nvSpPr>
          <p:spPr>
            <a:xfrm>
              <a:off x="8651105" y="-21504"/>
              <a:ext cx="630867" cy="629012"/>
            </a:xfrm>
            <a:custGeom>
              <a:rect b="b" l="l" r="r" t="t"/>
              <a:pathLst>
                <a:path extrusionOk="0" h="19672" w="19730">
                  <a:moveTo>
                    <a:pt x="8097" y="1"/>
                  </a:moveTo>
                  <a:cubicBezTo>
                    <a:pt x="6274" y="1"/>
                    <a:pt x="5070" y="1971"/>
                    <a:pt x="5180" y="3808"/>
                  </a:cubicBezTo>
                  <a:cubicBezTo>
                    <a:pt x="4649" y="3565"/>
                    <a:pt x="4087" y="3399"/>
                    <a:pt x="3535" y="3399"/>
                  </a:cubicBezTo>
                  <a:cubicBezTo>
                    <a:pt x="3111" y="3399"/>
                    <a:pt x="2692" y="3498"/>
                    <a:pt x="2299" y="3736"/>
                  </a:cubicBezTo>
                  <a:cubicBezTo>
                    <a:pt x="1108" y="4462"/>
                    <a:pt x="465" y="6165"/>
                    <a:pt x="263" y="7475"/>
                  </a:cubicBezTo>
                  <a:cubicBezTo>
                    <a:pt x="1" y="9094"/>
                    <a:pt x="501" y="10666"/>
                    <a:pt x="1894" y="11606"/>
                  </a:cubicBezTo>
                  <a:cubicBezTo>
                    <a:pt x="2060" y="11713"/>
                    <a:pt x="2227" y="11820"/>
                    <a:pt x="2406" y="11904"/>
                  </a:cubicBezTo>
                  <a:cubicBezTo>
                    <a:pt x="1537" y="13130"/>
                    <a:pt x="1108" y="14761"/>
                    <a:pt x="1965" y="16119"/>
                  </a:cubicBezTo>
                  <a:cubicBezTo>
                    <a:pt x="2549" y="17035"/>
                    <a:pt x="3573" y="17535"/>
                    <a:pt x="4632" y="17666"/>
                  </a:cubicBezTo>
                  <a:cubicBezTo>
                    <a:pt x="4874" y="17707"/>
                    <a:pt x="5116" y="17727"/>
                    <a:pt x="5356" y="17727"/>
                  </a:cubicBezTo>
                  <a:cubicBezTo>
                    <a:pt x="5613" y="17727"/>
                    <a:pt x="5868" y="17704"/>
                    <a:pt x="6120" y="17654"/>
                  </a:cubicBezTo>
                  <a:cubicBezTo>
                    <a:pt x="6263" y="17631"/>
                    <a:pt x="6394" y="17595"/>
                    <a:pt x="6537" y="17559"/>
                  </a:cubicBezTo>
                  <a:cubicBezTo>
                    <a:pt x="6680" y="17940"/>
                    <a:pt x="6930" y="18274"/>
                    <a:pt x="7263" y="18512"/>
                  </a:cubicBezTo>
                  <a:cubicBezTo>
                    <a:pt x="7662" y="19145"/>
                    <a:pt x="8361" y="19524"/>
                    <a:pt x="9110" y="19524"/>
                  </a:cubicBezTo>
                  <a:cubicBezTo>
                    <a:pt x="9122" y="19524"/>
                    <a:pt x="9133" y="19524"/>
                    <a:pt x="9145" y="19524"/>
                  </a:cubicBezTo>
                  <a:cubicBezTo>
                    <a:pt x="9514" y="19524"/>
                    <a:pt x="9883" y="19405"/>
                    <a:pt x="10204" y="19202"/>
                  </a:cubicBezTo>
                  <a:cubicBezTo>
                    <a:pt x="10181" y="18809"/>
                    <a:pt x="10169" y="18416"/>
                    <a:pt x="10145" y="18024"/>
                  </a:cubicBezTo>
                  <a:cubicBezTo>
                    <a:pt x="9359" y="17833"/>
                    <a:pt x="8526" y="17250"/>
                    <a:pt x="7918" y="16762"/>
                  </a:cubicBezTo>
                  <a:cubicBezTo>
                    <a:pt x="7835" y="16881"/>
                    <a:pt x="7704" y="16952"/>
                    <a:pt x="7561" y="16952"/>
                  </a:cubicBezTo>
                  <a:cubicBezTo>
                    <a:pt x="6168" y="16833"/>
                    <a:pt x="4823" y="16023"/>
                    <a:pt x="4227" y="14737"/>
                  </a:cubicBezTo>
                  <a:cubicBezTo>
                    <a:pt x="4130" y="14543"/>
                    <a:pt x="4289" y="14329"/>
                    <a:pt x="4465" y="14329"/>
                  </a:cubicBezTo>
                  <a:cubicBezTo>
                    <a:pt x="4526" y="14329"/>
                    <a:pt x="4589" y="14355"/>
                    <a:pt x="4644" y="14416"/>
                  </a:cubicBezTo>
                  <a:cubicBezTo>
                    <a:pt x="5263" y="15107"/>
                    <a:pt x="6001" y="15666"/>
                    <a:pt x="6894" y="15940"/>
                  </a:cubicBezTo>
                  <a:cubicBezTo>
                    <a:pt x="6954" y="15952"/>
                    <a:pt x="7025" y="15964"/>
                    <a:pt x="7109" y="15988"/>
                  </a:cubicBezTo>
                  <a:cubicBezTo>
                    <a:pt x="6561" y="15369"/>
                    <a:pt x="6156" y="14654"/>
                    <a:pt x="5894" y="13868"/>
                  </a:cubicBezTo>
                  <a:cubicBezTo>
                    <a:pt x="5894" y="13856"/>
                    <a:pt x="5894" y="13845"/>
                    <a:pt x="5882" y="13845"/>
                  </a:cubicBezTo>
                  <a:lnTo>
                    <a:pt x="5859" y="13773"/>
                  </a:lnTo>
                  <a:cubicBezTo>
                    <a:pt x="5819" y="13632"/>
                    <a:pt x="5930" y="13542"/>
                    <a:pt x="6041" y="13542"/>
                  </a:cubicBezTo>
                  <a:cubicBezTo>
                    <a:pt x="6098" y="13542"/>
                    <a:pt x="6156" y="13566"/>
                    <a:pt x="6192" y="13618"/>
                  </a:cubicBezTo>
                  <a:cubicBezTo>
                    <a:pt x="6775" y="14523"/>
                    <a:pt x="7502" y="15321"/>
                    <a:pt x="8359" y="15964"/>
                  </a:cubicBezTo>
                  <a:cubicBezTo>
                    <a:pt x="8740" y="16238"/>
                    <a:pt x="9157" y="16488"/>
                    <a:pt x="9585" y="16690"/>
                  </a:cubicBezTo>
                  <a:cubicBezTo>
                    <a:pt x="9752" y="16773"/>
                    <a:pt x="9919" y="16833"/>
                    <a:pt x="10097" y="16892"/>
                  </a:cubicBezTo>
                  <a:cubicBezTo>
                    <a:pt x="10050" y="15595"/>
                    <a:pt x="9978" y="14309"/>
                    <a:pt x="9907" y="13011"/>
                  </a:cubicBezTo>
                  <a:cubicBezTo>
                    <a:pt x="9619" y="13090"/>
                    <a:pt x="9320" y="13129"/>
                    <a:pt x="9021" y="13129"/>
                  </a:cubicBezTo>
                  <a:cubicBezTo>
                    <a:pt x="8689" y="13129"/>
                    <a:pt x="8357" y="13081"/>
                    <a:pt x="8037" y="12987"/>
                  </a:cubicBezTo>
                  <a:cubicBezTo>
                    <a:pt x="7974" y="13021"/>
                    <a:pt x="7903" y="13037"/>
                    <a:pt x="7833" y="13037"/>
                  </a:cubicBezTo>
                  <a:cubicBezTo>
                    <a:pt x="7730" y="13037"/>
                    <a:pt x="7627" y="13003"/>
                    <a:pt x="7549" y="12940"/>
                  </a:cubicBezTo>
                  <a:cubicBezTo>
                    <a:pt x="7478" y="12880"/>
                    <a:pt x="7394" y="12809"/>
                    <a:pt x="7323" y="12737"/>
                  </a:cubicBezTo>
                  <a:cubicBezTo>
                    <a:pt x="6894" y="12547"/>
                    <a:pt x="6490" y="12309"/>
                    <a:pt x="6120" y="12023"/>
                  </a:cubicBezTo>
                  <a:cubicBezTo>
                    <a:pt x="4632" y="10844"/>
                    <a:pt x="3858" y="9058"/>
                    <a:pt x="3180" y="7332"/>
                  </a:cubicBezTo>
                  <a:cubicBezTo>
                    <a:pt x="3109" y="7135"/>
                    <a:pt x="3298" y="6980"/>
                    <a:pt x="3476" y="6980"/>
                  </a:cubicBezTo>
                  <a:cubicBezTo>
                    <a:pt x="3567" y="6980"/>
                    <a:pt x="3655" y="7021"/>
                    <a:pt x="3704" y="7117"/>
                  </a:cubicBezTo>
                  <a:cubicBezTo>
                    <a:pt x="4406" y="8463"/>
                    <a:pt x="5085" y="9915"/>
                    <a:pt x="6216" y="10975"/>
                  </a:cubicBezTo>
                  <a:lnTo>
                    <a:pt x="6240" y="10987"/>
                  </a:lnTo>
                  <a:cubicBezTo>
                    <a:pt x="5918" y="10225"/>
                    <a:pt x="5751" y="9415"/>
                    <a:pt x="5751" y="8594"/>
                  </a:cubicBezTo>
                  <a:cubicBezTo>
                    <a:pt x="5751" y="8475"/>
                    <a:pt x="5823" y="8380"/>
                    <a:pt x="5930" y="8332"/>
                  </a:cubicBezTo>
                  <a:cubicBezTo>
                    <a:pt x="5901" y="8310"/>
                    <a:pt x="5890" y="8275"/>
                    <a:pt x="5899" y="8275"/>
                  </a:cubicBezTo>
                  <a:lnTo>
                    <a:pt x="5899" y="8275"/>
                  </a:lnTo>
                  <a:cubicBezTo>
                    <a:pt x="5904" y="8275"/>
                    <a:pt x="5919" y="8290"/>
                    <a:pt x="5942" y="8332"/>
                  </a:cubicBezTo>
                  <a:cubicBezTo>
                    <a:pt x="5976" y="8319"/>
                    <a:pt x="6010" y="8313"/>
                    <a:pt x="6044" y="8313"/>
                  </a:cubicBezTo>
                  <a:cubicBezTo>
                    <a:pt x="6164" y="8313"/>
                    <a:pt x="6274" y="8392"/>
                    <a:pt x="6311" y="8522"/>
                  </a:cubicBezTo>
                  <a:cubicBezTo>
                    <a:pt x="6549" y="9249"/>
                    <a:pt x="6692" y="9975"/>
                    <a:pt x="7037" y="10666"/>
                  </a:cubicBezTo>
                  <a:cubicBezTo>
                    <a:pt x="7287" y="11118"/>
                    <a:pt x="7561" y="11547"/>
                    <a:pt x="7871" y="11963"/>
                  </a:cubicBezTo>
                  <a:cubicBezTo>
                    <a:pt x="8332" y="12098"/>
                    <a:pt x="8800" y="12167"/>
                    <a:pt x="9273" y="12167"/>
                  </a:cubicBezTo>
                  <a:cubicBezTo>
                    <a:pt x="9471" y="12167"/>
                    <a:pt x="9671" y="12155"/>
                    <a:pt x="9871" y="12130"/>
                  </a:cubicBezTo>
                  <a:cubicBezTo>
                    <a:pt x="9823" y="11320"/>
                    <a:pt x="9788" y="10499"/>
                    <a:pt x="9752" y="9677"/>
                  </a:cubicBezTo>
                  <a:cubicBezTo>
                    <a:pt x="8156" y="9427"/>
                    <a:pt x="6966" y="8070"/>
                    <a:pt x="6930" y="6451"/>
                  </a:cubicBezTo>
                  <a:cubicBezTo>
                    <a:pt x="6930" y="6252"/>
                    <a:pt x="7108" y="6138"/>
                    <a:pt x="7275" y="6138"/>
                  </a:cubicBezTo>
                  <a:cubicBezTo>
                    <a:pt x="7408" y="6138"/>
                    <a:pt x="7535" y="6209"/>
                    <a:pt x="7561" y="6367"/>
                  </a:cubicBezTo>
                  <a:cubicBezTo>
                    <a:pt x="7752" y="7391"/>
                    <a:pt x="8442" y="8237"/>
                    <a:pt x="9419" y="8606"/>
                  </a:cubicBezTo>
                  <a:cubicBezTo>
                    <a:pt x="9514" y="8641"/>
                    <a:pt x="9621" y="8665"/>
                    <a:pt x="9716" y="8665"/>
                  </a:cubicBezTo>
                  <a:cubicBezTo>
                    <a:pt x="9692" y="7808"/>
                    <a:pt x="9669" y="6951"/>
                    <a:pt x="9669" y="6082"/>
                  </a:cubicBezTo>
                  <a:cubicBezTo>
                    <a:pt x="9645" y="5879"/>
                    <a:pt x="9645" y="5665"/>
                    <a:pt x="9669" y="5463"/>
                  </a:cubicBezTo>
                  <a:lnTo>
                    <a:pt x="9669" y="5260"/>
                  </a:lnTo>
                  <a:cubicBezTo>
                    <a:pt x="8692" y="4808"/>
                    <a:pt x="8085" y="3831"/>
                    <a:pt x="8085" y="2760"/>
                  </a:cubicBezTo>
                  <a:cubicBezTo>
                    <a:pt x="8085" y="2571"/>
                    <a:pt x="8220" y="2479"/>
                    <a:pt x="8360" y="2479"/>
                  </a:cubicBezTo>
                  <a:cubicBezTo>
                    <a:pt x="8502" y="2479"/>
                    <a:pt x="8650" y="2574"/>
                    <a:pt x="8668" y="2760"/>
                  </a:cubicBezTo>
                  <a:cubicBezTo>
                    <a:pt x="8752" y="3450"/>
                    <a:pt x="9133" y="4069"/>
                    <a:pt x="9728" y="4450"/>
                  </a:cubicBezTo>
                  <a:cubicBezTo>
                    <a:pt x="9776" y="3677"/>
                    <a:pt x="9871" y="2903"/>
                    <a:pt x="10026" y="2141"/>
                  </a:cubicBezTo>
                  <a:cubicBezTo>
                    <a:pt x="10057" y="1984"/>
                    <a:pt x="10190" y="1912"/>
                    <a:pt x="10326" y="1912"/>
                  </a:cubicBezTo>
                  <a:cubicBezTo>
                    <a:pt x="10501" y="1912"/>
                    <a:pt x="10682" y="2029"/>
                    <a:pt x="10669" y="2236"/>
                  </a:cubicBezTo>
                  <a:cubicBezTo>
                    <a:pt x="10597" y="3081"/>
                    <a:pt x="10550" y="3939"/>
                    <a:pt x="10538" y="4784"/>
                  </a:cubicBezTo>
                  <a:lnTo>
                    <a:pt x="10538" y="4998"/>
                  </a:lnTo>
                  <a:cubicBezTo>
                    <a:pt x="10538" y="5022"/>
                    <a:pt x="10538" y="5058"/>
                    <a:pt x="10538" y="5082"/>
                  </a:cubicBezTo>
                  <a:cubicBezTo>
                    <a:pt x="10562" y="5498"/>
                    <a:pt x="10621" y="5986"/>
                    <a:pt x="10550" y="6403"/>
                  </a:cubicBezTo>
                  <a:cubicBezTo>
                    <a:pt x="10562" y="6546"/>
                    <a:pt x="10585" y="6701"/>
                    <a:pt x="10597" y="6856"/>
                  </a:cubicBezTo>
                  <a:cubicBezTo>
                    <a:pt x="11371" y="6546"/>
                    <a:pt x="12038" y="6034"/>
                    <a:pt x="12526" y="5367"/>
                  </a:cubicBezTo>
                  <a:cubicBezTo>
                    <a:pt x="13086" y="4558"/>
                    <a:pt x="13050" y="3819"/>
                    <a:pt x="13145" y="2891"/>
                  </a:cubicBezTo>
                  <a:cubicBezTo>
                    <a:pt x="13152" y="2687"/>
                    <a:pt x="13315" y="2574"/>
                    <a:pt x="13477" y="2574"/>
                  </a:cubicBezTo>
                  <a:cubicBezTo>
                    <a:pt x="13609" y="2574"/>
                    <a:pt x="13740" y="2648"/>
                    <a:pt x="13788" y="2807"/>
                  </a:cubicBezTo>
                  <a:cubicBezTo>
                    <a:pt x="14157" y="3677"/>
                    <a:pt x="13752" y="4855"/>
                    <a:pt x="13240" y="5665"/>
                  </a:cubicBezTo>
                  <a:cubicBezTo>
                    <a:pt x="13955" y="5343"/>
                    <a:pt x="14491" y="4748"/>
                    <a:pt x="14729" y="4010"/>
                  </a:cubicBezTo>
                  <a:cubicBezTo>
                    <a:pt x="14791" y="3834"/>
                    <a:pt x="14935" y="3756"/>
                    <a:pt x="15078" y="3756"/>
                  </a:cubicBezTo>
                  <a:cubicBezTo>
                    <a:pt x="15292" y="3756"/>
                    <a:pt x="15503" y="3929"/>
                    <a:pt x="15431" y="4200"/>
                  </a:cubicBezTo>
                  <a:cubicBezTo>
                    <a:pt x="15134" y="5260"/>
                    <a:pt x="14193" y="6010"/>
                    <a:pt x="13098" y="6070"/>
                  </a:cubicBezTo>
                  <a:cubicBezTo>
                    <a:pt x="13089" y="6072"/>
                    <a:pt x="13080" y="6073"/>
                    <a:pt x="13072" y="6073"/>
                  </a:cubicBezTo>
                  <a:cubicBezTo>
                    <a:pt x="13037" y="6073"/>
                    <a:pt x="13008" y="6053"/>
                    <a:pt x="12978" y="6034"/>
                  </a:cubicBezTo>
                  <a:cubicBezTo>
                    <a:pt x="12371" y="6808"/>
                    <a:pt x="11609" y="7260"/>
                    <a:pt x="10645" y="7368"/>
                  </a:cubicBezTo>
                  <a:cubicBezTo>
                    <a:pt x="10704" y="7879"/>
                    <a:pt x="10752" y="8380"/>
                    <a:pt x="10800" y="8892"/>
                  </a:cubicBezTo>
                  <a:cubicBezTo>
                    <a:pt x="10978" y="8975"/>
                    <a:pt x="11062" y="9189"/>
                    <a:pt x="11002" y="9368"/>
                  </a:cubicBezTo>
                  <a:cubicBezTo>
                    <a:pt x="10978" y="9463"/>
                    <a:pt x="10931" y="9534"/>
                    <a:pt x="10859" y="9594"/>
                  </a:cubicBezTo>
                  <a:cubicBezTo>
                    <a:pt x="11026" y="11642"/>
                    <a:pt x="11157" y="13702"/>
                    <a:pt x="11312" y="15750"/>
                  </a:cubicBezTo>
                  <a:cubicBezTo>
                    <a:pt x="11693" y="15571"/>
                    <a:pt x="12050" y="15333"/>
                    <a:pt x="12359" y="15047"/>
                  </a:cubicBezTo>
                  <a:cubicBezTo>
                    <a:pt x="12300" y="14940"/>
                    <a:pt x="12276" y="14821"/>
                    <a:pt x="12300" y="14702"/>
                  </a:cubicBezTo>
                  <a:cubicBezTo>
                    <a:pt x="12562" y="13094"/>
                    <a:pt x="12776" y="11535"/>
                    <a:pt x="12574" y="9892"/>
                  </a:cubicBezTo>
                  <a:cubicBezTo>
                    <a:pt x="12547" y="9694"/>
                    <a:pt x="12719" y="9583"/>
                    <a:pt x="12891" y="9583"/>
                  </a:cubicBezTo>
                  <a:cubicBezTo>
                    <a:pt x="13029" y="9583"/>
                    <a:pt x="13168" y="9654"/>
                    <a:pt x="13205" y="9808"/>
                  </a:cubicBezTo>
                  <a:cubicBezTo>
                    <a:pt x="13502" y="11058"/>
                    <a:pt x="13586" y="12356"/>
                    <a:pt x="13467" y="13630"/>
                  </a:cubicBezTo>
                  <a:cubicBezTo>
                    <a:pt x="13502" y="13571"/>
                    <a:pt x="13538" y="13487"/>
                    <a:pt x="13574" y="13428"/>
                  </a:cubicBezTo>
                  <a:cubicBezTo>
                    <a:pt x="14145" y="12297"/>
                    <a:pt x="14229" y="10916"/>
                    <a:pt x="14872" y="9844"/>
                  </a:cubicBezTo>
                  <a:cubicBezTo>
                    <a:pt x="14910" y="9773"/>
                    <a:pt x="14990" y="9737"/>
                    <a:pt x="15068" y="9737"/>
                  </a:cubicBezTo>
                  <a:cubicBezTo>
                    <a:pt x="15161" y="9737"/>
                    <a:pt x="15252" y="9788"/>
                    <a:pt x="15264" y="9892"/>
                  </a:cubicBezTo>
                  <a:cubicBezTo>
                    <a:pt x="15336" y="10558"/>
                    <a:pt x="15276" y="11225"/>
                    <a:pt x="15098" y="11868"/>
                  </a:cubicBezTo>
                  <a:cubicBezTo>
                    <a:pt x="15753" y="11654"/>
                    <a:pt x="16300" y="11082"/>
                    <a:pt x="16586" y="10451"/>
                  </a:cubicBezTo>
                  <a:cubicBezTo>
                    <a:pt x="16705" y="10177"/>
                    <a:pt x="16681" y="9737"/>
                    <a:pt x="16979" y="9582"/>
                  </a:cubicBezTo>
                  <a:cubicBezTo>
                    <a:pt x="17023" y="9560"/>
                    <a:pt x="17071" y="9550"/>
                    <a:pt x="17118" y="9550"/>
                  </a:cubicBezTo>
                  <a:cubicBezTo>
                    <a:pt x="17248" y="9550"/>
                    <a:pt x="17376" y="9629"/>
                    <a:pt x="17420" y="9761"/>
                  </a:cubicBezTo>
                  <a:cubicBezTo>
                    <a:pt x="17705" y="10308"/>
                    <a:pt x="17098" y="11261"/>
                    <a:pt x="16729" y="11618"/>
                  </a:cubicBezTo>
                  <a:cubicBezTo>
                    <a:pt x="16265" y="12059"/>
                    <a:pt x="15610" y="12273"/>
                    <a:pt x="14979" y="12321"/>
                  </a:cubicBezTo>
                  <a:cubicBezTo>
                    <a:pt x="14788" y="12916"/>
                    <a:pt x="14526" y="13499"/>
                    <a:pt x="14217" y="14047"/>
                  </a:cubicBezTo>
                  <a:cubicBezTo>
                    <a:pt x="13621" y="15142"/>
                    <a:pt x="12633" y="15976"/>
                    <a:pt x="11454" y="16381"/>
                  </a:cubicBezTo>
                  <a:cubicBezTo>
                    <a:pt x="11431" y="16392"/>
                    <a:pt x="11395" y="16392"/>
                    <a:pt x="11371" y="16392"/>
                  </a:cubicBezTo>
                  <a:cubicBezTo>
                    <a:pt x="11383" y="16571"/>
                    <a:pt x="11395" y="16750"/>
                    <a:pt x="11419" y="16916"/>
                  </a:cubicBezTo>
                  <a:cubicBezTo>
                    <a:pt x="11419" y="17012"/>
                    <a:pt x="11431" y="17119"/>
                    <a:pt x="11443" y="17214"/>
                  </a:cubicBezTo>
                  <a:cubicBezTo>
                    <a:pt x="11644" y="17250"/>
                    <a:pt x="11848" y="17268"/>
                    <a:pt x="12052" y="17268"/>
                  </a:cubicBezTo>
                  <a:cubicBezTo>
                    <a:pt x="12584" y="17268"/>
                    <a:pt x="13119" y="17145"/>
                    <a:pt x="13610" y="16904"/>
                  </a:cubicBezTo>
                  <a:cubicBezTo>
                    <a:pt x="14217" y="16583"/>
                    <a:pt x="14550" y="16011"/>
                    <a:pt x="15026" y="15547"/>
                  </a:cubicBezTo>
                  <a:cubicBezTo>
                    <a:pt x="15072" y="15505"/>
                    <a:pt x="15126" y="15486"/>
                    <a:pt x="15178" y="15486"/>
                  </a:cubicBezTo>
                  <a:cubicBezTo>
                    <a:pt x="15286" y="15486"/>
                    <a:pt x="15387" y="15569"/>
                    <a:pt x="15395" y="15690"/>
                  </a:cubicBezTo>
                  <a:cubicBezTo>
                    <a:pt x="15491" y="16607"/>
                    <a:pt x="14598" y="17369"/>
                    <a:pt x="13848" y="17714"/>
                  </a:cubicBezTo>
                  <a:cubicBezTo>
                    <a:pt x="13436" y="17904"/>
                    <a:pt x="13004" y="18010"/>
                    <a:pt x="12577" y="18010"/>
                  </a:cubicBezTo>
                  <a:cubicBezTo>
                    <a:pt x="12201" y="18010"/>
                    <a:pt x="11829" y="17928"/>
                    <a:pt x="11478" y="17750"/>
                  </a:cubicBezTo>
                  <a:lnTo>
                    <a:pt x="11478" y="17750"/>
                  </a:lnTo>
                  <a:lnTo>
                    <a:pt x="11502" y="18083"/>
                  </a:lnTo>
                  <a:cubicBezTo>
                    <a:pt x="11705" y="18357"/>
                    <a:pt x="11943" y="18595"/>
                    <a:pt x="12228" y="18786"/>
                  </a:cubicBezTo>
                  <a:cubicBezTo>
                    <a:pt x="12264" y="18833"/>
                    <a:pt x="12312" y="18881"/>
                    <a:pt x="12347" y="18928"/>
                  </a:cubicBezTo>
                  <a:cubicBezTo>
                    <a:pt x="12866" y="19438"/>
                    <a:pt x="13520" y="19671"/>
                    <a:pt x="14173" y="19671"/>
                  </a:cubicBezTo>
                  <a:cubicBezTo>
                    <a:pt x="15215" y="19671"/>
                    <a:pt x="16253" y="19077"/>
                    <a:pt x="16729" y="18059"/>
                  </a:cubicBezTo>
                  <a:cubicBezTo>
                    <a:pt x="17134" y="17154"/>
                    <a:pt x="17086" y="16119"/>
                    <a:pt x="16610" y="15261"/>
                  </a:cubicBezTo>
                  <a:cubicBezTo>
                    <a:pt x="16800" y="15190"/>
                    <a:pt x="16991" y="15118"/>
                    <a:pt x="17169" y="15011"/>
                  </a:cubicBezTo>
                  <a:cubicBezTo>
                    <a:pt x="18193" y="14666"/>
                    <a:pt x="18979" y="13821"/>
                    <a:pt x="19253" y="12773"/>
                  </a:cubicBezTo>
                  <a:cubicBezTo>
                    <a:pt x="19348" y="12404"/>
                    <a:pt x="19396" y="12023"/>
                    <a:pt x="19384" y="11630"/>
                  </a:cubicBezTo>
                  <a:cubicBezTo>
                    <a:pt x="19717" y="10737"/>
                    <a:pt x="19729" y="9749"/>
                    <a:pt x="19396" y="8844"/>
                  </a:cubicBezTo>
                  <a:cubicBezTo>
                    <a:pt x="19241" y="8415"/>
                    <a:pt x="19027" y="7999"/>
                    <a:pt x="18753" y="7629"/>
                  </a:cubicBezTo>
                  <a:cubicBezTo>
                    <a:pt x="18253" y="6665"/>
                    <a:pt x="17431" y="5915"/>
                    <a:pt x="16431" y="5498"/>
                  </a:cubicBezTo>
                  <a:cubicBezTo>
                    <a:pt x="16538" y="5070"/>
                    <a:pt x="16562" y="4629"/>
                    <a:pt x="16503" y="4189"/>
                  </a:cubicBezTo>
                  <a:cubicBezTo>
                    <a:pt x="16550" y="3379"/>
                    <a:pt x="16324" y="2593"/>
                    <a:pt x="15848" y="1938"/>
                  </a:cubicBezTo>
                  <a:cubicBezTo>
                    <a:pt x="15717" y="1760"/>
                    <a:pt x="15574" y="1605"/>
                    <a:pt x="15419" y="1450"/>
                  </a:cubicBezTo>
                  <a:cubicBezTo>
                    <a:pt x="15395" y="1403"/>
                    <a:pt x="15384" y="1355"/>
                    <a:pt x="15360" y="1307"/>
                  </a:cubicBezTo>
                  <a:cubicBezTo>
                    <a:pt x="15029" y="589"/>
                    <a:pt x="14309" y="242"/>
                    <a:pt x="13572" y="242"/>
                  </a:cubicBezTo>
                  <a:cubicBezTo>
                    <a:pt x="13222" y="242"/>
                    <a:pt x="12868" y="320"/>
                    <a:pt x="12550" y="474"/>
                  </a:cubicBezTo>
                  <a:cubicBezTo>
                    <a:pt x="12157" y="474"/>
                    <a:pt x="11776" y="581"/>
                    <a:pt x="11431" y="771"/>
                  </a:cubicBezTo>
                  <a:cubicBezTo>
                    <a:pt x="11145" y="938"/>
                    <a:pt x="10883" y="1152"/>
                    <a:pt x="10681" y="1403"/>
                  </a:cubicBezTo>
                  <a:cubicBezTo>
                    <a:pt x="10311" y="891"/>
                    <a:pt x="9800" y="486"/>
                    <a:pt x="9216" y="236"/>
                  </a:cubicBezTo>
                  <a:cubicBezTo>
                    <a:pt x="8823" y="74"/>
                    <a:pt x="8449" y="1"/>
                    <a:pt x="80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5"/>
            <p:cNvSpPr/>
            <p:nvPr/>
          </p:nvSpPr>
          <p:spPr>
            <a:xfrm>
              <a:off x="8749844" y="39185"/>
              <a:ext cx="467027" cy="869432"/>
            </a:xfrm>
            <a:custGeom>
              <a:rect b="b" l="l" r="r" t="t"/>
              <a:pathLst>
                <a:path extrusionOk="0" h="27191" w="14606">
                  <a:moveTo>
                    <a:pt x="7228" y="1"/>
                  </a:moveTo>
                  <a:cubicBezTo>
                    <a:pt x="7092" y="1"/>
                    <a:pt x="6957" y="73"/>
                    <a:pt x="6926" y="231"/>
                  </a:cubicBezTo>
                  <a:cubicBezTo>
                    <a:pt x="6771" y="993"/>
                    <a:pt x="6676" y="1755"/>
                    <a:pt x="6628" y="2541"/>
                  </a:cubicBezTo>
                  <a:cubicBezTo>
                    <a:pt x="6033" y="2160"/>
                    <a:pt x="5640" y="1529"/>
                    <a:pt x="5557" y="838"/>
                  </a:cubicBezTo>
                  <a:cubicBezTo>
                    <a:pt x="5538" y="657"/>
                    <a:pt x="5391" y="561"/>
                    <a:pt x="5251" y="561"/>
                  </a:cubicBezTo>
                  <a:cubicBezTo>
                    <a:pt x="5115" y="561"/>
                    <a:pt x="4985" y="651"/>
                    <a:pt x="4985" y="838"/>
                  </a:cubicBezTo>
                  <a:cubicBezTo>
                    <a:pt x="4973" y="1910"/>
                    <a:pt x="5592" y="2886"/>
                    <a:pt x="6557" y="3350"/>
                  </a:cubicBezTo>
                  <a:lnTo>
                    <a:pt x="6557" y="3553"/>
                  </a:lnTo>
                  <a:cubicBezTo>
                    <a:pt x="6545" y="3755"/>
                    <a:pt x="6545" y="3957"/>
                    <a:pt x="6557" y="4172"/>
                  </a:cubicBezTo>
                  <a:cubicBezTo>
                    <a:pt x="6569" y="5029"/>
                    <a:pt x="6581" y="5886"/>
                    <a:pt x="6616" y="6755"/>
                  </a:cubicBezTo>
                  <a:cubicBezTo>
                    <a:pt x="6509" y="6743"/>
                    <a:pt x="6414" y="6720"/>
                    <a:pt x="6307" y="6696"/>
                  </a:cubicBezTo>
                  <a:cubicBezTo>
                    <a:pt x="5342" y="6315"/>
                    <a:pt x="4640" y="5470"/>
                    <a:pt x="4461" y="4457"/>
                  </a:cubicBezTo>
                  <a:cubicBezTo>
                    <a:pt x="4435" y="4295"/>
                    <a:pt x="4308" y="4223"/>
                    <a:pt x="4173" y="4223"/>
                  </a:cubicBezTo>
                  <a:cubicBezTo>
                    <a:pt x="4002" y="4223"/>
                    <a:pt x="3818" y="4341"/>
                    <a:pt x="3818" y="4541"/>
                  </a:cubicBezTo>
                  <a:cubicBezTo>
                    <a:pt x="3866" y="6148"/>
                    <a:pt x="5057" y="7505"/>
                    <a:pt x="6652" y="7767"/>
                  </a:cubicBezTo>
                  <a:cubicBezTo>
                    <a:pt x="6688" y="8577"/>
                    <a:pt x="6723" y="9399"/>
                    <a:pt x="6759" y="10220"/>
                  </a:cubicBezTo>
                  <a:cubicBezTo>
                    <a:pt x="6577" y="10240"/>
                    <a:pt x="6395" y="10249"/>
                    <a:pt x="6212" y="10249"/>
                  </a:cubicBezTo>
                  <a:cubicBezTo>
                    <a:pt x="5725" y="10249"/>
                    <a:pt x="5238" y="10180"/>
                    <a:pt x="4771" y="10042"/>
                  </a:cubicBezTo>
                  <a:cubicBezTo>
                    <a:pt x="4461" y="9637"/>
                    <a:pt x="4187" y="9196"/>
                    <a:pt x="3937" y="8756"/>
                  </a:cubicBezTo>
                  <a:cubicBezTo>
                    <a:pt x="3592" y="8053"/>
                    <a:pt x="3449" y="7327"/>
                    <a:pt x="3211" y="6601"/>
                  </a:cubicBezTo>
                  <a:cubicBezTo>
                    <a:pt x="3174" y="6480"/>
                    <a:pt x="3057" y="6403"/>
                    <a:pt x="2934" y="6403"/>
                  </a:cubicBezTo>
                  <a:cubicBezTo>
                    <a:pt x="2899" y="6403"/>
                    <a:pt x="2864" y="6409"/>
                    <a:pt x="2830" y="6422"/>
                  </a:cubicBezTo>
                  <a:lnTo>
                    <a:pt x="2818" y="6422"/>
                  </a:lnTo>
                  <a:cubicBezTo>
                    <a:pt x="2723" y="6458"/>
                    <a:pt x="2651" y="6565"/>
                    <a:pt x="2651" y="6672"/>
                  </a:cubicBezTo>
                  <a:cubicBezTo>
                    <a:pt x="2651" y="7494"/>
                    <a:pt x="2818" y="8315"/>
                    <a:pt x="3128" y="9065"/>
                  </a:cubicBezTo>
                  <a:lnTo>
                    <a:pt x="3116" y="9053"/>
                  </a:lnTo>
                  <a:cubicBezTo>
                    <a:pt x="1985" y="8006"/>
                    <a:pt x="1306" y="6553"/>
                    <a:pt x="604" y="5196"/>
                  </a:cubicBezTo>
                  <a:cubicBezTo>
                    <a:pt x="551" y="5103"/>
                    <a:pt x="461" y="5064"/>
                    <a:pt x="369" y="5064"/>
                  </a:cubicBezTo>
                  <a:cubicBezTo>
                    <a:pt x="189" y="5064"/>
                    <a:pt x="1" y="5217"/>
                    <a:pt x="80" y="5422"/>
                  </a:cubicBezTo>
                  <a:cubicBezTo>
                    <a:pt x="746" y="7136"/>
                    <a:pt x="1520" y="8934"/>
                    <a:pt x="3021" y="10113"/>
                  </a:cubicBezTo>
                  <a:cubicBezTo>
                    <a:pt x="3390" y="10399"/>
                    <a:pt x="3794" y="10637"/>
                    <a:pt x="4223" y="10827"/>
                  </a:cubicBezTo>
                  <a:cubicBezTo>
                    <a:pt x="4295" y="10899"/>
                    <a:pt x="4378" y="10958"/>
                    <a:pt x="4449" y="11018"/>
                  </a:cubicBezTo>
                  <a:cubicBezTo>
                    <a:pt x="4526" y="11087"/>
                    <a:pt x="4622" y="11124"/>
                    <a:pt x="4720" y="11124"/>
                  </a:cubicBezTo>
                  <a:cubicBezTo>
                    <a:pt x="4790" y="11124"/>
                    <a:pt x="4861" y="11105"/>
                    <a:pt x="4926" y="11065"/>
                  </a:cubicBezTo>
                  <a:cubicBezTo>
                    <a:pt x="5250" y="11165"/>
                    <a:pt x="5581" y="11216"/>
                    <a:pt x="5912" y="11216"/>
                  </a:cubicBezTo>
                  <a:cubicBezTo>
                    <a:pt x="6212" y="11216"/>
                    <a:pt x="6512" y="11174"/>
                    <a:pt x="6807" y="11089"/>
                  </a:cubicBezTo>
                  <a:cubicBezTo>
                    <a:pt x="6878" y="12387"/>
                    <a:pt x="6938" y="13685"/>
                    <a:pt x="6985" y="14971"/>
                  </a:cubicBezTo>
                  <a:cubicBezTo>
                    <a:pt x="6819" y="14923"/>
                    <a:pt x="6640" y="14852"/>
                    <a:pt x="6473" y="14780"/>
                  </a:cubicBezTo>
                  <a:cubicBezTo>
                    <a:pt x="6057" y="14566"/>
                    <a:pt x="5640" y="14328"/>
                    <a:pt x="5259" y="14042"/>
                  </a:cubicBezTo>
                  <a:cubicBezTo>
                    <a:pt x="4402" y="13399"/>
                    <a:pt x="3675" y="12601"/>
                    <a:pt x="3092" y="11708"/>
                  </a:cubicBezTo>
                  <a:cubicBezTo>
                    <a:pt x="3054" y="11646"/>
                    <a:pt x="2993" y="11618"/>
                    <a:pt x="2933" y="11618"/>
                  </a:cubicBezTo>
                  <a:cubicBezTo>
                    <a:pt x="2821" y="11618"/>
                    <a:pt x="2712" y="11712"/>
                    <a:pt x="2759" y="11851"/>
                  </a:cubicBezTo>
                  <a:lnTo>
                    <a:pt x="2782" y="11923"/>
                  </a:lnTo>
                  <a:cubicBezTo>
                    <a:pt x="2782" y="11935"/>
                    <a:pt x="2782" y="11947"/>
                    <a:pt x="2794" y="11947"/>
                  </a:cubicBezTo>
                  <a:cubicBezTo>
                    <a:pt x="3056" y="12732"/>
                    <a:pt x="3461" y="13447"/>
                    <a:pt x="4009" y="14066"/>
                  </a:cubicBezTo>
                  <a:cubicBezTo>
                    <a:pt x="3925" y="14042"/>
                    <a:pt x="3854" y="14030"/>
                    <a:pt x="3794" y="14018"/>
                  </a:cubicBezTo>
                  <a:cubicBezTo>
                    <a:pt x="2902" y="13756"/>
                    <a:pt x="2163" y="13185"/>
                    <a:pt x="1544" y="12494"/>
                  </a:cubicBezTo>
                  <a:cubicBezTo>
                    <a:pt x="1490" y="12434"/>
                    <a:pt x="1428" y="12409"/>
                    <a:pt x="1368" y="12409"/>
                  </a:cubicBezTo>
                  <a:cubicBezTo>
                    <a:pt x="1190" y="12409"/>
                    <a:pt x="1027" y="12629"/>
                    <a:pt x="1116" y="12816"/>
                  </a:cubicBezTo>
                  <a:cubicBezTo>
                    <a:pt x="1711" y="14102"/>
                    <a:pt x="3056" y="14911"/>
                    <a:pt x="4461" y="15030"/>
                  </a:cubicBezTo>
                  <a:cubicBezTo>
                    <a:pt x="4604" y="15030"/>
                    <a:pt x="4735" y="14959"/>
                    <a:pt x="4818" y="14840"/>
                  </a:cubicBezTo>
                  <a:cubicBezTo>
                    <a:pt x="5414" y="15340"/>
                    <a:pt x="6247" y="15911"/>
                    <a:pt x="7045" y="16102"/>
                  </a:cubicBezTo>
                  <a:cubicBezTo>
                    <a:pt x="7069" y="16495"/>
                    <a:pt x="7081" y="16888"/>
                    <a:pt x="7093" y="17280"/>
                  </a:cubicBezTo>
                  <a:cubicBezTo>
                    <a:pt x="7152" y="18471"/>
                    <a:pt x="7212" y="19662"/>
                    <a:pt x="7283" y="20852"/>
                  </a:cubicBezTo>
                  <a:cubicBezTo>
                    <a:pt x="7343" y="21852"/>
                    <a:pt x="7402" y="22853"/>
                    <a:pt x="7450" y="23853"/>
                  </a:cubicBezTo>
                  <a:cubicBezTo>
                    <a:pt x="7509" y="24805"/>
                    <a:pt x="7474" y="25817"/>
                    <a:pt x="7747" y="26734"/>
                  </a:cubicBezTo>
                  <a:cubicBezTo>
                    <a:pt x="7828" y="27025"/>
                    <a:pt x="8127" y="27190"/>
                    <a:pt x="8410" y="27190"/>
                  </a:cubicBezTo>
                  <a:cubicBezTo>
                    <a:pt x="8673" y="27190"/>
                    <a:pt x="8922" y="27049"/>
                    <a:pt x="8974" y="26734"/>
                  </a:cubicBezTo>
                  <a:cubicBezTo>
                    <a:pt x="9128" y="25782"/>
                    <a:pt x="8986" y="24805"/>
                    <a:pt x="8926" y="23853"/>
                  </a:cubicBezTo>
                  <a:lnTo>
                    <a:pt x="8747" y="20864"/>
                  </a:lnTo>
                  <a:cubicBezTo>
                    <a:pt x="8652" y="19293"/>
                    <a:pt x="8533" y="17733"/>
                    <a:pt x="8402" y="16161"/>
                  </a:cubicBezTo>
                  <a:lnTo>
                    <a:pt x="8378" y="15840"/>
                  </a:lnTo>
                  <a:lnTo>
                    <a:pt x="8378" y="15840"/>
                  </a:lnTo>
                  <a:cubicBezTo>
                    <a:pt x="8727" y="16017"/>
                    <a:pt x="9093" y="16099"/>
                    <a:pt x="9464" y="16099"/>
                  </a:cubicBezTo>
                  <a:cubicBezTo>
                    <a:pt x="9892" y="16099"/>
                    <a:pt x="10327" y="15990"/>
                    <a:pt x="10748" y="15792"/>
                  </a:cubicBezTo>
                  <a:cubicBezTo>
                    <a:pt x="11498" y="15447"/>
                    <a:pt x="12391" y="14697"/>
                    <a:pt x="12284" y="13780"/>
                  </a:cubicBezTo>
                  <a:cubicBezTo>
                    <a:pt x="12284" y="13650"/>
                    <a:pt x="12178" y="13570"/>
                    <a:pt x="12070" y="13570"/>
                  </a:cubicBezTo>
                  <a:cubicBezTo>
                    <a:pt x="12019" y="13570"/>
                    <a:pt x="11968" y="13587"/>
                    <a:pt x="11926" y="13625"/>
                  </a:cubicBezTo>
                  <a:cubicBezTo>
                    <a:pt x="11438" y="14090"/>
                    <a:pt x="11117" y="14673"/>
                    <a:pt x="10498" y="14994"/>
                  </a:cubicBezTo>
                  <a:cubicBezTo>
                    <a:pt x="10016" y="15236"/>
                    <a:pt x="9484" y="15358"/>
                    <a:pt x="8947" y="15358"/>
                  </a:cubicBezTo>
                  <a:cubicBezTo>
                    <a:pt x="8741" y="15358"/>
                    <a:pt x="8535" y="15340"/>
                    <a:pt x="8331" y="15304"/>
                  </a:cubicBezTo>
                  <a:cubicBezTo>
                    <a:pt x="8331" y="15197"/>
                    <a:pt x="8319" y="15102"/>
                    <a:pt x="8307" y="15006"/>
                  </a:cubicBezTo>
                  <a:cubicBezTo>
                    <a:pt x="8295" y="14828"/>
                    <a:pt x="8283" y="14649"/>
                    <a:pt x="8271" y="14483"/>
                  </a:cubicBezTo>
                  <a:cubicBezTo>
                    <a:pt x="8295" y="14483"/>
                    <a:pt x="8319" y="14471"/>
                    <a:pt x="8355" y="14471"/>
                  </a:cubicBezTo>
                  <a:cubicBezTo>
                    <a:pt x="9533" y="14066"/>
                    <a:pt x="10522" y="13232"/>
                    <a:pt x="11117" y="12137"/>
                  </a:cubicBezTo>
                  <a:cubicBezTo>
                    <a:pt x="11426" y="11577"/>
                    <a:pt x="11676" y="11006"/>
                    <a:pt x="11879" y="10411"/>
                  </a:cubicBezTo>
                  <a:cubicBezTo>
                    <a:pt x="12498" y="10363"/>
                    <a:pt x="13165" y="10137"/>
                    <a:pt x="13617" y="9708"/>
                  </a:cubicBezTo>
                  <a:cubicBezTo>
                    <a:pt x="13998" y="9351"/>
                    <a:pt x="14605" y="8387"/>
                    <a:pt x="14320" y="7851"/>
                  </a:cubicBezTo>
                  <a:cubicBezTo>
                    <a:pt x="14268" y="7714"/>
                    <a:pt x="14150" y="7633"/>
                    <a:pt x="14021" y="7633"/>
                  </a:cubicBezTo>
                  <a:cubicBezTo>
                    <a:pt x="13970" y="7633"/>
                    <a:pt x="13918" y="7645"/>
                    <a:pt x="13867" y="7672"/>
                  </a:cubicBezTo>
                  <a:cubicBezTo>
                    <a:pt x="13570" y="7815"/>
                    <a:pt x="13593" y="8267"/>
                    <a:pt x="13474" y="8529"/>
                  </a:cubicBezTo>
                  <a:cubicBezTo>
                    <a:pt x="13200" y="9160"/>
                    <a:pt x="12653" y="9744"/>
                    <a:pt x="11986" y="9958"/>
                  </a:cubicBezTo>
                  <a:cubicBezTo>
                    <a:pt x="12176" y="9315"/>
                    <a:pt x="12224" y="8637"/>
                    <a:pt x="12153" y="7982"/>
                  </a:cubicBezTo>
                  <a:cubicBezTo>
                    <a:pt x="12140" y="7878"/>
                    <a:pt x="12052" y="7830"/>
                    <a:pt x="11961" y="7830"/>
                  </a:cubicBezTo>
                  <a:cubicBezTo>
                    <a:pt x="11886" y="7830"/>
                    <a:pt x="11809" y="7863"/>
                    <a:pt x="11772" y="7922"/>
                  </a:cubicBezTo>
                  <a:cubicBezTo>
                    <a:pt x="11129" y="8994"/>
                    <a:pt x="11045" y="10387"/>
                    <a:pt x="10474" y="11506"/>
                  </a:cubicBezTo>
                  <a:cubicBezTo>
                    <a:pt x="10438" y="11577"/>
                    <a:pt x="10402" y="11661"/>
                    <a:pt x="10355" y="11720"/>
                  </a:cubicBezTo>
                  <a:cubicBezTo>
                    <a:pt x="10486" y="10434"/>
                    <a:pt x="10391" y="9149"/>
                    <a:pt x="10093" y="7898"/>
                  </a:cubicBezTo>
                  <a:cubicBezTo>
                    <a:pt x="10061" y="7745"/>
                    <a:pt x="9925" y="7673"/>
                    <a:pt x="9789" y="7673"/>
                  </a:cubicBezTo>
                  <a:cubicBezTo>
                    <a:pt x="9619" y="7673"/>
                    <a:pt x="9447" y="7784"/>
                    <a:pt x="9474" y="7982"/>
                  </a:cubicBezTo>
                  <a:cubicBezTo>
                    <a:pt x="9664" y="9613"/>
                    <a:pt x="9462" y="11173"/>
                    <a:pt x="9188" y="12780"/>
                  </a:cubicBezTo>
                  <a:cubicBezTo>
                    <a:pt x="9164" y="12899"/>
                    <a:pt x="9188" y="13030"/>
                    <a:pt x="9259" y="13137"/>
                  </a:cubicBezTo>
                  <a:cubicBezTo>
                    <a:pt x="8950" y="13411"/>
                    <a:pt x="8593" y="13649"/>
                    <a:pt x="8212" y="13828"/>
                  </a:cubicBezTo>
                  <a:cubicBezTo>
                    <a:pt x="8057" y="11780"/>
                    <a:pt x="7926" y="9732"/>
                    <a:pt x="7759" y="7684"/>
                  </a:cubicBezTo>
                  <a:cubicBezTo>
                    <a:pt x="7819" y="7625"/>
                    <a:pt x="7866" y="7541"/>
                    <a:pt x="7890" y="7458"/>
                  </a:cubicBezTo>
                  <a:cubicBezTo>
                    <a:pt x="7962" y="7267"/>
                    <a:pt x="7878" y="7065"/>
                    <a:pt x="7700" y="6982"/>
                  </a:cubicBezTo>
                  <a:cubicBezTo>
                    <a:pt x="7652" y="6470"/>
                    <a:pt x="7604" y="5958"/>
                    <a:pt x="7545" y="5458"/>
                  </a:cubicBezTo>
                  <a:cubicBezTo>
                    <a:pt x="8509" y="5350"/>
                    <a:pt x="9259" y="4898"/>
                    <a:pt x="9879" y="4112"/>
                  </a:cubicBezTo>
                  <a:cubicBezTo>
                    <a:pt x="9902" y="4148"/>
                    <a:pt x="9950" y="4160"/>
                    <a:pt x="9998" y="4160"/>
                  </a:cubicBezTo>
                  <a:cubicBezTo>
                    <a:pt x="11093" y="4088"/>
                    <a:pt x="12022" y="3338"/>
                    <a:pt x="12331" y="2279"/>
                  </a:cubicBezTo>
                  <a:cubicBezTo>
                    <a:pt x="12403" y="2007"/>
                    <a:pt x="12187" y="1835"/>
                    <a:pt x="11973" y="1835"/>
                  </a:cubicBezTo>
                  <a:cubicBezTo>
                    <a:pt x="11829" y="1835"/>
                    <a:pt x="11686" y="1912"/>
                    <a:pt x="11629" y="2088"/>
                  </a:cubicBezTo>
                  <a:cubicBezTo>
                    <a:pt x="11391" y="2826"/>
                    <a:pt x="10855" y="3434"/>
                    <a:pt x="10141" y="3743"/>
                  </a:cubicBezTo>
                  <a:cubicBezTo>
                    <a:pt x="10652" y="2945"/>
                    <a:pt x="11057" y="1767"/>
                    <a:pt x="10688" y="886"/>
                  </a:cubicBezTo>
                  <a:cubicBezTo>
                    <a:pt x="10635" y="727"/>
                    <a:pt x="10503" y="653"/>
                    <a:pt x="10370" y="653"/>
                  </a:cubicBezTo>
                  <a:cubicBezTo>
                    <a:pt x="10205" y="653"/>
                    <a:pt x="10040" y="769"/>
                    <a:pt x="10033" y="981"/>
                  </a:cubicBezTo>
                  <a:cubicBezTo>
                    <a:pt x="9950" y="1898"/>
                    <a:pt x="9974" y="2636"/>
                    <a:pt x="9414" y="3457"/>
                  </a:cubicBezTo>
                  <a:cubicBezTo>
                    <a:pt x="8926" y="4124"/>
                    <a:pt x="8259" y="4636"/>
                    <a:pt x="7497" y="4946"/>
                  </a:cubicBezTo>
                  <a:cubicBezTo>
                    <a:pt x="7474" y="4791"/>
                    <a:pt x="7462" y="4648"/>
                    <a:pt x="7450" y="4481"/>
                  </a:cubicBezTo>
                  <a:cubicBezTo>
                    <a:pt x="7521" y="4065"/>
                    <a:pt x="7450" y="3588"/>
                    <a:pt x="7426" y="3160"/>
                  </a:cubicBezTo>
                  <a:cubicBezTo>
                    <a:pt x="7438" y="3136"/>
                    <a:pt x="7438" y="3112"/>
                    <a:pt x="7426" y="3088"/>
                  </a:cubicBezTo>
                  <a:lnTo>
                    <a:pt x="7426" y="2874"/>
                  </a:lnTo>
                  <a:cubicBezTo>
                    <a:pt x="7438" y="2017"/>
                    <a:pt x="7497" y="1159"/>
                    <a:pt x="7557" y="314"/>
                  </a:cubicBezTo>
                  <a:cubicBezTo>
                    <a:pt x="7577" y="115"/>
                    <a:pt x="7401" y="1"/>
                    <a:pt x="7228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5"/>
            <p:cNvSpPr/>
            <p:nvPr/>
          </p:nvSpPr>
          <p:spPr>
            <a:xfrm>
              <a:off x="8491966" y="1254970"/>
              <a:ext cx="715760" cy="818720"/>
            </a:xfrm>
            <a:custGeom>
              <a:rect b="b" l="l" r="r" t="t"/>
              <a:pathLst>
                <a:path extrusionOk="0" h="25605" w="22385">
                  <a:moveTo>
                    <a:pt x="10349" y="1"/>
                  </a:moveTo>
                  <a:cubicBezTo>
                    <a:pt x="10086" y="1"/>
                    <a:pt x="9820" y="63"/>
                    <a:pt x="9573" y="189"/>
                  </a:cubicBezTo>
                  <a:cubicBezTo>
                    <a:pt x="9454" y="201"/>
                    <a:pt x="9335" y="224"/>
                    <a:pt x="9216" y="272"/>
                  </a:cubicBezTo>
                  <a:cubicBezTo>
                    <a:pt x="8609" y="403"/>
                    <a:pt x="8133" y="879"/>
                    <a:pt x="7990" y="1486"/>
                  </a:cubicBezTo>
                  <a:cubicBezTo>
                    <a:pt x="7407" y="3689"/>
                    <a:pt x="6811" y="5904"/>
                    <a:pt x="6228" y="8118"/>
                  </a:cubicBezTo>
                  <a:cubicBezTo>
                    <a:pt x="5763" y="9142"/>
                    <a:pt x="5323" y="10166"/>
                    <a:pt x="4859" y="11190"/>
                  </a:cubicBezTo>
                  <a:cubicBezTo>
                    <a:pt x="3347" y="14595"/>
                    <a:pt x="1858" y="18012"/>
                    <a:pt x="358" y="21429"/>
                  </a:cubicBezTo>
                  <a:cubicBezTo>
                    <a:pt x="1" y="22251"/>
                    <a:pt x="691" y="23239"/>
                    <a:pt x="1465" y="23477"/>
                  </a:cubicBezTo>
                  <a:cubicBezTo>
                    <a:pt x="4549" y="24477"/>
                    <a:pt x="7645" y="25180"/>
                    <a:pt x="10871" y="25454"/>
                  </a:cubicBezTo>
                  <a:lnTo>
                    <a:pt x="10871" y="24846"/>
                  </a:lnTo>
                  <a:cubicBezTo>
                    <a:pt x="9812" y="24334"/>
                    <a:pt x="8788" y="23632"/>
                    <a:pt x="7811" y="23025"/>
                  </a:cubicBezTo>
                  <a:cubicBezTo>
                    <a:pt x="7495" y="22824"/>
                    <a:pt x="7674" y="22307"/>
                    <a:pt x="7992" y="22307"/>
                  </a:cubicBezTo>
                  <a:cubicBezTo>
                    <a:pt x="8033" y="22307"/>
                    <a:pt x="8076" y="22315"/>
                    <a:pt x="8121" y="22334"/>
                  </a:cubicBezTo>
                  <a:cubicBezTo>
                    <a:pt x="9014" y="22727"/>
                    <a:pt x="9978" y="23096"/>
                    <a:pt x="10883" y="23549"/>
                  </a:cubicBezTo>
                  <a:lnTo>
                    <a:pt x="10883" y="22715"/>
                  </a:lnTo>
                  <a:cubicBezTo>
                    <a:pt x="10383" y="22489"/>
                    <a:pt x="9883" y="22037"/>
                    <a:pt x="9550" y="21775"/>
                  </a:cubicBezTo>
                  <a:cubicBezTo>
                    <a:pt x="8788" y="21191"/>
                    <a:pt x="8073" y="20536"/>
                    <a:pt x="7430" y="19846"/>
                  </a:cubicBezTo>
                  <a:cubicBezTo>
                    <a:pt x="7130" y="19518"/>
                    <a:pt x="7421" y="19107"/>
                    <a:pt x="7756" y="19107"/>
                  </a:cubicBezTo>
                  <a:cubicBezTo>
                    <a:pt x="7859" y="19107"/>
                    <a:pt x="7966" y="19146"/>
                    <a:pt x="8061" y="19239"/>
                  </a:cubicBezTo>
                  <a:cubicBezTo>
                    <a:pt x="8776" y="19893"/>
                    <a:pt x="9538" y="20501"/>
                    <a:pt x="10335" y="21036"/>
                  </a:cubicBezTo>
                  <a:cubicBezTo>
                    <a:pt x="10502" y="21144"/>
                    <a:pt x="10705" y="21251"/>
                    <a:pt x="10919" y="21370"/>
                  </a:cubicBezTo>
                  <a:cubicBezTo>
                    <a:pt x="10919" y="20286"/>
                    <a:pt x="10931" y="19215"/>
                    <a:pt x="10943" y="18131"/>
                  </a:cubicBezTo>
                  <a:cubicBezTo>
                    <a:pt x="10847" y="18012"/>
                    <a:pt x="10788" y="17869"/>
                    <a:pt x="10776" y="17715"/>
                  </a:cubicBezTo>
                  <a:cubicBezTo>
                    <a:pt x="10181" y="17381"/>
                    <a:pt x="9645" y="16845"/>
                    <a:pt x="9157" y="16393"/>
                  </a:cubicBezTo>
                  <a:cubicBezTo>
                    <a:pt x="8550" y="15833"/>
                    <a:pt x="7895" y="15238"/>
                    <a:pt x="7514" y="14488"/>
                  </a:cubicBezTo>
                  <a:cubicBezTo>
                    <a:pt x="7361" y="14201"/>
                    <a:pt x="7599" y="13861"/>
                    <a:pt x="7884" y="13861"/>
                  </a:cubicBezTo>
                  <a:cubicBezTo>
                    <a:pt x="7954" y="13861"/>
                    <a:pt x="8027" y="13881"/>
                    <a:pt x="8097" y="13928"/>
                  </a:cubicBezTo>
                  <a:cubicBezTo>
                    <a:pt x="8728" y="14357"/>
                    <a:pt x="9240" y="14940"/>
                    <a:pt x="9812" y="15441"/>
                  </a:cubicBezTo>
                  <a:cubicBezTo>
                    <a:pt x="10169" y="15750"/>
                    <a:pt x="10586" y="16036"/>
                    <a:pt x="10967" y="16333"/>
                  </a:cubicBezTo>
                  <a:cubicBezTo>
                    <a:pt x="10978" y="15417"/>
                    <a:pt x="11002" y="14500"/>
                    <a:pt x="11026" y="13571"/>
                  </a:cubicBezTo>
                  <a:cubicBezTo>
                    <a:pt x="10609" y="13095"/>
                    <a:pt x="10300" y="12488"/>
                    <a:pt x="9954" y="11988"/>
                  </a:cubicBezTo>
                  <a:cubicBezTo>
                    <a:pt x="9490" y="11273"/>
                    <a:pt x="9062" y="10559"/>
                    <a:pt x="8633" y="9833"/>
                  </a:cubicBezTo>
                  <a:cubicBezTo>
                    <a:pt x="8492" y="9595"/>
                    <a:pt x="8723" y="9330"/>
                    <a:pt x="8949" y="9330"/>
                  </a:cubicBezTo>
                  <a:cubicBezTo>
                    <a:pt x="9028" y="9330"/>
                    <a:pt x="9107" y="9363"/>
                    <a:pt x="9169" y="9440"/>
                  </a:cubicBezTo>
                  <a:cubicBezTo>
                    <a:pt x="9669" y="10095"/>
                    <a:pt x="10193" y="10749"/>
                    <a:pt x="10669" y="11428"/>
                  </a:cubicBezTo>
                  <a:cubicBezTo>
                    <a:pt x="10788" y="11607"/>
                    <a:pt x="10919" y="11785"/>
                    <a:pt x="11062" y="11964"/>
                  </a:cubicBezTo>
                  <a:cubicBezTo>
                    <a:pt x="11097" y="10654"/>
                    <a:pt x="11145" y="9333"/>
                    <a:pt x="11205" y="8023"/>
                  </a:cubicBezTo>
                  <a:cubicBezTo>
                    <a:pt x="11026" y="7654"/>
                    <a:pt x="10883" y="7249"/>
                    <a:pt x="10681" y="6904"/>
                  </a:cubicBezTo>
                  <a:cubicBezTo>
                    <a:pt x="10312" y="6308"/>
                    <a:pt x="9871" y="5761"/>
                    <a:pt x="9371" y="5261"/>
                  </a:cubicBezTo>
                  <a:cubicBezTo>
                    <a:pt x="9128" y="5018"/>
                    <a:pt x="9361" y="4624"/>
                    <a:pt x="9650" y="4624"/>
                  </a:cubicBezTo>
                  <a:cubicBezTo>
                    <a:pt x="9714" y="4624"/>
                    <a:pt x="9782" y="4643"/>
                    <a:pt x="9847" y="4689"/>
                  </a:cubicBezTo>
                  <a:cubicBezTo>
                    <a:pt x="10419" y="5070"/>
                    <a:pt x="10907" y="5558"/>
                    <a:pt x="11312" y="6118"/>
                  </a:cubicBezTo>
                  <a:cubicBezTo>
                    <a:pt x="11336" y="5689"/>
                    <a:pt x="11359" y="5273"/>
                    <a:pt x="11383" y="4844"/>
                  </a:cubicBezTo>
                  <a:cubicBezTo>
                    <a:pt x="11389" y="4600"/>
                    <a:pt x="11574" y="4481"/>
                    <a:pt x="11758" y="4481"/>
                  </a:cubicBezTo>
                  <a:cubicBezTo>
                    <a:pt x="11952" y="4481"/>
                    <a:pt x="12146" y="4612"/>
                    <a:pt x="12133" y="4868"/>
                  </a:cubicBezTo>
                  <a:cubicBezTo>
                    <a:pt x="12157" y="5511"/>
                    <a:pt x="12181" y="6154"/>
                    <a:pt x="12193" y="6797"/>
                  </a:cubicBezTo>
                  <a:cubicBezTo>
                    <a:pt x="12502" y="6416"/>
                    <a:pt x="12848" y="6047"/>
                    <a:pt x="13205" y="5713"/>
                  </a:cubicBezTo>
                  <a:cubicBezTo>
                    <a:pt x="13275" y="5652"/>
                    <a:pt x="13352" y="5626"/>
                    <a:pt x="13427" y="5626"/>
                  </a:cubicBezTo>
                  <a:cubicBezTo>
                    <a:pt x="13658" y="5626"/>
                    <a:pt x="13861" y="5878"/>
                    <a:pt x="13717" y="6130"/>
                  </a:cubicBezTo>
                  <a:cubicBezTo>
                    <a:pt x="13467" y="6558"/>
                    <a:pt x="13181" y="6963"/>
                    <a:pt x="12872" y="7344"/>
                  </a:cubicBezTo>
                  <a:cubicBezTo>
                    <a:pt x="12669" y="7606"/>
                    <a:pt x="12467" y="7928"/>
                    <a:pt x="12229" y="8190"/>
                  </a:cubicBezTo>
                  <a:cubicBezTo>
                    <a:pt x="12252" y="9368"/>
                    <a:pt x="12264" y="10535"/>
                    <a:pt x="12264" y="11714"/>
                  </a:cubicBezTo>
                  <a:cubicBezTo>
                    <a:pt x="12669" y="11154"/>
                    <a:pt x="13145" y="10666"/>
                    <a:pt x="13681" y="10249"/>
                  </a:cubicBezTo>
                  <a:cubicBezTo>
                    <a:pt x="13766" y="10187"/>
                    <a:pt x="13860" y="10160"/>
                    <a:pt x="13952" y="10160"/>
                  </a:cubicBezTo>
                  <a:cubicBezTo>
                    <a:pt x="14247" y="10160"/>
                    <a:pt x="14512" y="10443"/>
                    <a:pt x="14312" y="10761"/>
                  </a:cubicBezTo>
                  <a:cubicBezTo>
                    <a:pt x="14026" y="11214"/>
                    <a:pt x="13681" y="11607"/>
                    <a:pt x="13360" y="12035"/>
                  </a:cubicBezTo>
                  <a:cubicBezTo>
                    <a:pt x="13038" y="12464"/>
                    <a:pt x="12776" y="12881"/>
                    <a:pt x="12443" y="13285"/>
                  </a:cubicBezTo>
                  <a:cubicBezTo>
                    <a:pt x="12395" y="13345"/>
                    <a:pt x="12336" y="13381"/>
                    <a:pt x="12276" y="13416"/>
                  </a:cubicBezTo>
                  <a:lnTo>
                    <a:pt x="12276" y="15857"/>
                  </a:lnTo>
                  <a:cubicBezTo>
                    <a:pt x="12383" y="15738"/>
                    <a:pt x="12502" y="15643"/>
                    <a:pt x="12610" y="15536"/>
                  </a:cubicBezTo>
                  <a:cubicBezTo>
                    <a:pt x="13205" y="15012"/>
                    <a:pt x="13860" y="14583"/>
                    <a:pt x="14443" y="14047"/>
                  </a:cubicBezTo>
                  <a:cubicBezTo>
                    <a:pt x="14521" y="13975"/>
                    <a:pt x="14604" y="13944"/>
                    <a:pt x="14682" y="13944"/>
                  </a:cubicBezTo>
                  <a:cubicBezTo>
                    <a:pt x="14950" y="13944"/>
                    <a:pt x="15164" y="14304"/>
                    <a:pt x="14943" y="14571"/>
                  </a:cubicBezTo>
                  <a:cubicBezTo>
                    <a:pt x="14431" y="15179"/>
                    <a:pt x="14026" y="15881"/>
                    <a:pt x="13514" y="16476"/>
                  </a:cubicBezTo>
                  <a:cubicBezTo>
                    <a:pt x="13110" y="16941"/>
                    <a:pt x="12693" y="17417"/>
                    <a:pt x="12264" y="17857"/>
                  </a:cubicBezTo>
                  <a:cubicBezTo>
                    <a:pt x="12252" y="19262"/>
                    <a:pt x="12240" y="20655"/>
                    <a:pt x="12229" y="22060"/>
                  </a:cubicBezTo>
                  <a:lnTo>
                    <a:pt x="12229" y="22453"/>
                  </a:lnTo>
                  <a:cubicBezTo>
                    <a:pt x="12574" y="22037"/>
                    <a:pt x="12943" y="21656"/>
                    <a:pt x="13360" y="21322"/>
                  </a:cubicBezTo>
                  <a:cubicBezTo>
                    <a:pt x="13771" y="20967"/>
                    <a:pt x="14410" y="20372"/>
                    <a:pt x="15017" y="20372"/>
                  </a:cubicBezTo>
                  <a:cubicBezTo>
                    <a:pt x="15060" y="20372"/>
                    <a:pt x="15103" y="20375"/>
                    <a:pt x="15146" y="20382"/>
                  </a:cubicBezTo>
                  <a:cubicBezTo>
                    <a:pt x="15288" y="20394"/>
                    <a:pt x="15384" y="20524"/>
                    <a:pt x="15348" y="20667"/>
                  </a:cubicBezTo>
                  <a:cubicBezTo>
                    <a:pt x="15205" y="21251"/>
                    <a:pt x="14467" y="21656"/>
                    <a:pt x="14026" y="22025"/>
                  </a:cubicBezTo>
                  <a:cubicBezTo>
                    <a:pt x="13455" y="22501"/>
                    <a:pt x="12931" y="23013"/>
                    <a:pt x="12336" y="23453"/>
                  </a:cubicBezTo>
                  <a:cubicBezTo>
                    <a:pt x="12300" y="23477"/>
                    <a:pt x="12264" y="23501"/>
                    <a:pt x="12229" y="23513"/>
                  </a:cubicBezTo>
                  <a:lnTo>
                    <a:pt x="12229" y="23846"/>
                  </a:lnTo>
                  <a:cubicBezTo>
                    <a:pt x="12431" y="23703"/>
                    <a:pt x="12645" y="23572"/>
                    <a:pt x="12872" y="23477"/>
                  </a:cubicBezTo>
                  <a:cubicBezTo>
                    <a:pt x="13141" y="23371"/>
                    <a:pt x="13560" y="23215"/>
                    <a:pt x="13921" y="23215"/>
                  </a:cubicBezTo>
                  <a:cubicBezTo>
                    <a:pt x="14087" y="23215"/>
                    <a:pt x="14240" y="23248"/>
                    <a:pt x="14360" y="23334"/>
                  </a:cubicBezTo>
                  <a:cubicBezTo>
                    <a:pt x="14431" y="23370"/>
                    <a:pt x="14467" y="23465"/>
                    <a:pt x="14443" y="23537"/>
                  </a:cubicBezTo>
                  <a:cubicBezTo>
                    <a:pt x="14288" y="23930"/>
                    <a:pt x="13741" y="24132"/>
                    <a:pt x="13395" y="24334"/>
                  </a:cubicBezTo>
                  <a:cubicBezTo>
                    <a:pt x="13062" y="24537"/>
                    <a:pt x="12717" y="24715"/>
                    <a:pt x="12371" y="24906"/>
                  </a:cubicBezTo>
                  <a:cubicBezTo>
                    <a:pt x="12348" y="24989"/>
                    <a:pt x="12300" y="25073"/>
                    <a:pt x="12229" y="25144"/>
                  </a:cubicBezTo>
                  <a:lnTo>
                    <a:pt x="12229" y="25561"/>
                  </a:lnTo>
                  <a:cubicBezTo>
                    <a:pt x="12860" y="25590"/>
                    <a:pt x="13492" y="25604"/>
                    <a:pt x="14124" y="25604"/>
                  </a:cubicBezTo>
                  <a:cubicBezTo>
                    <a:pt x="16352" y="25604"/>
                    <a:pt x="18582" y="25425"/>
                    <a:pt x="20789" y="25073"/>
                  </a:cubicBezTo>
                  <a:cubicBezTo>
                    <a:pt x="21980" y="24870"/>
                    <a:pt x="22385" y="23394"/>
                    <a:pt x="21920" y="22429"/>
                  </a:cubicBezTo>
                  <a:cubicBezTo>
                    <a:pt x="18753" y="15964"/>
                    <a:pt x="15610" y="9428"/>
                    <a:pt x="13491" y="2546"/>
                  </a:cubicBezTo>
                  <a:cubicBezTo>
                    <a:pt x="13455" y="2308"/>
                    <a:pt x="13383" y="2094"/>
                    <a:pt x="13288" y="1891"/>
                  </a:cubicBezTo>
                  <a:cubicBezTo>
                    <a:pt x="13264" y="1832"/>
                    <a:pt x="13253" y="1772"/>
                    <a:pt x="13229" y="1713"/>
                  </a:cubicBezTo>
                  <a:cubicBezTo>
                    <a:pt x="13023" y="900"/>
                    <a:pt x="12289" y="341"/>
                    <a:pt x="11460" y="341"/>
                  </a:cubicBezTo>
                  <a:cubicBezTo>
                    <a:pt x="11427" y="341"/>
                    <a:pt x="11393" y="342"/>
                    <a:pt x="11359" y="343"/>
                  </a:cubicBezTo>
                  <a:cubicBezTo>
                    <a:pt x="11064" y="117"/>
                    <a:pt x="10709" y="1"/>
                    <a:pt x="1034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5"/>
            <p:cNvSpPr/>
            <p:nvPr/>
          </p:nvSpPr>
          <p:spPr>
            <a:xfrm>
              <a:off x="8719532" y="1397707"/>
              <a:ext cx="263570" cy="1124912"/>
            </a:xfrm>
            <a:custGeom>
              <a:rect b="b" l="l" r="r" t="t"/>
              <a:pathLst>
                <a:path extrusionOk="0" h="35181" w="8243">
                  <a:moveTo>
                    <a:pt x="4616" y="0"/>
                  </a:moveTo>
                  <a:cubicBezTo>
                    <a:pt x="4432" y="0"/>
                    <a:pt x="4248" y="122"/>
                    <a:pt x="4242" y="368"/>
                  </a:cubicBezTo>
                  <a:cubicBezTo>
                    <a:pt x="4219" y="785"/>
                    <a:pt x="4195" y="1213"/>
                    <a:pt x="4171" y="1630"/>
                  </a:cubicBezTo>
                  <a:cubicBezTo>
                    <a:pt x="3766" y="1071"/>
                    <a:pt x="3278" y="594"/>
                    <a:pt x="2707" y="201"/>
                  </a:cubicBezTo>
                  <a:cubicBezTo>
                    <a:pt x="2643" y="159"/>
                    <a:pt x="2579" y="141"/>
                    <a:pt x="2516" y="141"/>
                  </a:cubicBezTo>
                  <a:cubicBezTo>
                    <a:pt x="2225" y="141"/>
                    <a:pt x="1985" y="540"/>
                    <a:pt x="2230" y="785"/>
                  </a:cubicBezTo>
                  <a:cubicBezTo>
                    <a:pt x="2730" y="1273"/>
                    <a:pt x="3171" y="1833"/>
                    <a:pt x="3540" y="2428"/>
                  </a:cubicBezTo>
                  <a:cubicBezTo>
                    <a:pt x="3742" y="2773"/>
                    <a:pt x="3885" y="3178"/>
                    <a:pt x="4064" y="3547"/>
                  </a:cubicBezTo>
                  <a:cubicBezTo>
                    <a:pt x="4004" y="4857"/>
                    <a:pt x="3957" y="6166"/>
                    <a:pt x="3921" y="7488"/>
                  </a:cubicBezTo>
                  <a:cubicBezTo>
                    <a:pt x="3778" y="7297"/>
                    <a:pt x="3647" y="7119"/>
                    <a:pt x="3516" y="6940"/>
                  </a:cubicBezTo>
                  <a:cubicBezTo>
                    <a:pt x="3040" y="6262"/>
                    <a:pt x="2528" y="5619"/>
                    <a:pt x="2028" y="4964"/>
                  </a:cubicBezTo>
                  <a:cubicBezTo>
                    <a:pt x="1966" y="4887"/>
                    <a:pt x="1888" y="4854"/>
                    <a:pt x="1808" y="4854"/>
                  </a:cubicBezTo>
                  <a:cubicBezTo>
                    <a:pt x="1582" y="4854"/>
                    <a:pt x="1351" y="5119"/>
                    <a:pt x="1492" y="5357"/>
                  </a:cubicBezTo>
                  <a:cubicBezTo>
                    <a:pt x="1921" y="6071"/>
                    <a:pt x="2349" y="6797"/>
                    <a:pt x="2814" y="7500"/>
                  </a:cubicBezTo>
                  <a:cubicBezTo>
                    <a:pt x="3159" y="8012"/>
                    <a:pt x="3469" y="8619"/>
                    <a:pt x="3873" y="9095"/>
                  </a:cubicBezTo>
                  <a:cubicBezTo>
                    <a:pt x="3861" y="10012"/>
                    <a:pt x="3838" y="10929"/>
                    <a:pt x="3826" y="11858"/>
                  </a:cubicBezTo>
                  <a:cubicBezTo>
                    <a:pt x="3445" y="11560"/>
                    <a:pt x="3028" y="11286"/>
                    <a:pt x="2671" y="10965"/>
                  </a:cubicBezTo>
                  <a:cubicBezTo>
                    <a:pt x="2099" y="10453"/>
                    <a:pt x="1587" y="9881"/>
                    <a:pt x="956" y="9453"/>
                  </a:cubicBezTo>
                  <a:cubicBezTo>
                    <a:pt x="886" y="9406"/>
                    <a:pt x="813" y="9385"/>
                    <a:pt x="743" y="9385"/>
                  </a:cubicBezTo>
                  <a:cubicBezTo>
                    <a:pt x="458" y="9385"/>
                    <a:pt x="218" y="9725"/>
                    <a:pt x="361" y="10012"/>
                  </a:cubicBezTo>
                  <a:cubicBezTo>
                    <a:pt x="754" y="10750"/>
                    <a:pt x="1409" y="11346"/>
                    <a:pt x="2016" y="11917"/>
                  </a:cubicBezTo>
                  <a:cubicBezTo>
                    <a:pt x="2504" y="12370"/>
                    <a:pt x="3040" y="12893"/>
                    <a:pt x="3635" y="13239"/>
                  </a:cubicBezTo>
                  <a:cubicBezTo>
                    <a:pt x="3647" y="13393"/>
                    <a:pt x="3707" y="13536"/>
                    <a:pt x="3802" y="13655"/>
                  </a:cubicBezTo>
                  <a:cubicBezTo>
                    <a:pt x="3790" y="14739"/>
                    <a:pt x="3778" y="15810"/>
                    <a:pt x="3766" y="16894"/>
                  </a:cubicBezTo>
                  <a:cubicBezTo>
                    <a:pt x="3564" y="16775"/>
                    <a:pt x="3361" y="16668"/>
                    <a:pt x="3195" y="16561"/>
                  </a:cubicBezTo>
                  <a:cubicBezTo>
                    <a:pt x="2397" y="16013"/>
                    <a:pt x="1635" y="15418"/>
                    <a:pt x="932" y="14751"/>
                  </a:cubicBezTo>
                  <a:cubicBezTo>
                    <a:pt x="838" y="14659"/>
                    <a:pt x="732" y="14621"/>
                    <a:pt x="630" y="14621"/>
                  </a:cubicBezTo>
                  <a:cubicBezTo>
                    <a:pt x="294" y="14621"/>
                    <a:pt x="0" y="15038"/>
                    <a:pt x="301" y="15358"/>
                  </a:cubicBezTo>
                  <a:cubicBezTo>
                    <a:pt x="944" y="16060"/>
                    <a:pt x="1659" y="16703"/>
                    <a:pt x="2421" y="17287"/>
                  </a:cubicBezTo>
                  <a:cubicBezTo>
                    <a:pt x="2754" y="17561"/>
                    <a:pt x="3254" y="18001"/>
                    <a:pt x="3754" y="18227"/>
                  </a:cubicBezTo>
                  <a:lnTo>
                    <a:pt x="3754" y="19061"/>
                  </a:lnTo>
                  <a:cubicBezTo>
                    <a:pt x="2861" y="18608"/>
                    <a:pt x="1885" y="18239"/>
                    <a:pt x="992" y="17858"/>
                  </a:cubicBezTo>
                  <a:cubicBezTo>
                    <a:pt x="944" y="17837"/>
                    <a:pt x="898" y="17827"/>
                    <a:pt x="855" y="17827"/>
                  </a:cubicBezTo>
                  <a:cubicBezTo>
                    <a:pt x="542" y="17827"/>
                    <a:pt x="369" y="18338"/>
                    <a:pt x="682" y="18537"/>
                  </a:cubicBezTo>
                  <a:cubicBezTo>
                    <a:pt x="1671" y="19144"/>
                    <a:pt x="2683" y="19847"/>
                    <a:pt x="3742" y="20359"/>
                  </a:cubicBezTo>
                  <a:lnTo>
                    <a:pt x="3742" y="20966"/>
                  </a:lnTo>
                  <a:cubicBezTo>
                    <a:pt x="3730" y="22776"/>
                    <a:pt x="3719" y="24573"/>
                    <a:pt x="3707" y="26371"/>
                  </a:cubicBezTo>
                  <a:cubicBezTo>
                    <a:pt x="3695" y="27824"/>
                    <a:pt x="3730" y="29264"/>
                    <a:pt x="3754" y="30717"/>
                  </a:cubicBezTo>
                  <a:cubicBezTo>
                    <a:pt x="3778" y="32086"/>
                    <a:pt x="3719" y="33479"/>
                    <a:pt x="3897" y="34837"/>
                  </a:cubicBezTo>
                  <a:cubicBezTo>
                    <a:pt x="3933" y="35079"/>
                    <a:pt x="4094" y="35180"/>
                    <a:pt x="4269" y="35180"/>
                  </a:cubicBezTo>
                  <a:cubicBezTo>
                    <a:pt x="4500" y="35180"/>
                    <a:pt x="4756" y="35005"/>
                    <a:pt x="4790" y="34741"/>
                  </a:cubicBezTo>
                  <a:cubicBezTo>
                    <a:pt x="4993" y="33324"/>
                    <a:pt x="4921" y="31848"/>
                    <a:pt x="4957" y="30407"/>
                  </a:cubicBezTo>
                  <a:cubicBezTo>
                    <a:pt x="4981" y="28979"/>
                    <a:pt x="5028" y="27514"/>
                    <a:pt x="5028" y="26074"/>
                  </a:cubicBezTo>
                  <a:cubicBezTo>
                    <a:pt x="5040" y="24407"/>
                    <a:pt x="5040" y="22728"/>
                    <a:pt x="5052" y="21061"/>
                  </a:cubicBezTo>
                  <a:lnTo>
                    <a:pt x="5052" y="20644"/>
                  </a:lnTo>
                  <a:cubicBezTo>
                    <a:pt x="5135" y="20585"/>
                    <a:pt x="5195" y="20513"/>
                    <a:pt x="5231" y="20418"/>
                  </a:cubicBezTo>
                  <a:cubicBezTo>
                    <a:pt x="5576" y="20240"/>
                    <a:pt x="5921" y="20049"/>
                    <a:pt x="6255" y="19859"/>
                  </a:cubicBezTo>
                  <a:cubicBezTo>
                    <a:pt x="6588" y="19656"/>
                    <a:pt x="7148" y="19454"/>
                    <a:pt x="7302" y="19061"/>
                  </a:cubicBezTo>
                  <a:cubicBezTo>
                    <a:pt x="7326" y="18977"/>
                    <a:pt x="7290" y="18894"/>
                    <a:pt x="7219" y="18858"/>
                  </a:cubicBezTo>
                  <a:cubicBezTo>
                    <a:pt x="7099" y="18768"/>
                    <a:pt x="6945" y="18734"/>
                    <a:pt x="6779" y="18734"/>
                  </a:cubicBezTo>
                  <a:cubicBezTo>
                    <a:pt x="6419" y="18734"/>
                    <a:pt x="6000" y="18895"/>
                    <a:pt x="5731" y="19001"/>
                  </a:cubicBezTo>
                  <a:cubicBezTo>
                    <a:pt x="5504" y="19097"/>
                    <a:pt x="5290" y="19216"/>
                    <a:pt x="5088" y="19370"/>
                  </a:cubicBezTo>
                  <a:lnTo>
                    <a:pt x="5088" y="19025"/>
                  </a:lnTo>
                  <a:cubicBezTo>
                    <a:pt x="5123" y="19013"/>
                    <a:pt x="5159" y="19001"/>
                    <a:pt x="5183" y="18977"/>
                  </a:cubicBezTo>
                  <a:cubicBezTo>
                    <a:pt x="5778" y="18525"/>
                    <a:pt x="6314" y="18025"/>
                    <a:pt x="6886" y="17549"/>
                  </a:cubicBezTo>
                  <a:cubicBezTo>
                    <a:pt x="7338" y="17180"/>
                    <a:pt x="8064" y="16775"/>
                    <a:pt x="8207" y="16191"/>
                  </a:cubicBezTo>
                  <a:cubicBezTo>
                    <a:pt x="8243" y="16049"/>
                    <a:pt x="8148" y="15918"/>
                    <a:pt x="8005" y="15906"/>
                  </a:cubicBezTo>
                  <a:cubicBezTo>
                    <a:pt x="7961" y="15899"/>
                    <a:pt x="7918" y="15896"/>
                    <a:pt x="7874" y="15896"/>
                  </a:cubicBezTo>
                  <a:cubicBezTo>
                    <a:pt x="7270" y="15896"/>
                    <a:pt x="6641" y="16480"/>
                    <a:pt x="6219" y="16846"/>
                  </a:cubicBezTo>
                  <a:cubicBezTo>
                    <a:pt x="5802" y="17180"/>
                    <a:pt x="5421" y="17561"/>
                    <a:pt x="5088" y="17965"/>
                  </a:cubicBezTo>
                  <a:lnTo>
                    <a:pt x="5088" y="17584"/>
                  </a:lnTo>
                  <a:cubicBezTo>
                    <a:pt x="5100" y="16180"/>
                    <a:pt x="5112" y="14775"/>
                    <a:pt x="5123" y="13370"/>
                  </a:cubicBezTo>
                  <a:cubicBezTo>
                    <a:pt x="5552" y="12929"/>
                    <a:pt x="5969" y="12465"/>
                    <a:pt x="6374" y="12000"/>
                  </a:cubicBezTo>
                  <a:cubicBezTo>
                    <a:pt x="6886" y="11405"/>
                    <a:pt x="7290" y="10703"/>
                    <a:pt x="7802" y="10095"/>
                  </a:cubicBezTo>
                  <a:cubicBezTo>
                    <a:pt x="8033" y="9828"/>
                    <a:pt x="7814" y="9468"/>
                    <a:pt x="7543" y="9468"/>
                  </a:cubicBezTo>
                  <a:cubicBezTo>
                    <a:pt x="7464" y="9468"/>
                    <a:pt x="7380" y="9499"/>
                    <a:pt x="7302" y="9572"/>
                  </a:cubicBezTo>
                  <a:cubicBezTo>
                    <a:pt x="6719" y="10095"/>
                    <a:pt x="6064" y="10536"/>
                    <a:pt x="5469" y="11060"/>
                  </a:cubicBezTo>
                  <a:cubicBezTo>
                    <a:pt x="5362" y="11155"/>
                    <a:pt x="5243" y="11262"/>
                    <a:pt x="5135" y="11369"/>
                  </a:cubicBezTo>
                  <a:lnTo>
                    <a:pt x="5135" y="8941"/>
                  </a:lnTo>
                  <a:cubicBezTo>
                    <a:pt x="5195" y="8905"/>
                    <a:pt x="5254" y="8857"/>
                    <a:pt x="5302" y="8798"/>
                  </a:cubicBezTo>
                  <a:cubicBezTo>
                    <a:pt x="5635" y="8405"/>
                    <a:pt x="5909" y="7976"/>
                    <a:pt x="6219" y="7559"/>
                  </a:cubicBezTo>
                  <a:cubicBezTo>
                    <a:pt x="6528" y="7143"/>
                    <a:pt x="6886" y="6738"/>
                    <a:pt x="7171" y="6285"/>
                  </a:cubicBezTo>
                  <a:cubicBezTo>
                    <a:pt x="7380" y="5967"/>
                    <a:pt x="7111" y="5684"/>
                    <a:pt x="6813" y="5684"/>
                  </a:cubicBezTo>
                  <a:cubicBezTo>
                    <a:pt x="6720" y="5684"/>
                    <a:pt x="6625" y="5711"/>
                    <a:pt x="6540" y="5773"/>
                  </a:cubicBezTo>
                  <a:cubicBezTo>
                    <a:pt x="6005" y="6190"/>
                    <a:pt x="5528" y="6678"/>
                    <a:pt x="5123" y="7226"/>
                  </a:cubicBezTo>
                  <a:cubicBezTo>
                    <a:pt x="5123" y="6059"/>
                    <a:pt x="5100" y="4881"/>
                    <a:pt x="5088" y="3714"/>
                  </a:cubicBezTo>
                  <a:cubicBezTo>
                    <a:pt x="5326" y="3452"/>
                    <a:pt x="5528" y="3130"/>
                    <a:pt x="5731" y="2868"/>
                  </a:cubicBezTo>
                  <a:cubicBezTo>
                    <a:pt x="6040" y="2487"/>
                    <a:pt x="6326" y="2071"/>
                    <a:pt x="6576" y="1654"/>
                  </a:cubicBezTo>
                  <a:cubicBezTo>
                    <a:pt x="6720" y="1402"/>
                    <a:pt x="6517" y="1150"/>
                    <a:pt x="6286" y="1150"/>
                  </a:cubicBezTo>
                  <a:cubicBezTo>
                    <a:pt x="6211" y="1150"/>
                    <a:pt x="6134" y="1176"/>
                    <a:pt x="6064" y="1237"/>
                  </a:cubicBezTo>
                  <a:cubicBezTo>
                    <a:pt x="5707" y="1571"/>
                    <a:pt x="5362" y="1940"/>
                    <a:pt x="5052" y="2321"/>
                  </a:cubicBezTo>
                  <a:cubicBezTo>
                    <a:pt x="5040" y="1678"/>
                    <a:pt x="5016" y="1035"/>
                    <a:pt x="4993" y="392"/>
                  </a:cubicBezTo>
                  <a:cubicBezTo>
                    <a:pt x="4999" y="131"/>
                    <a:pt x="4807" y="0"/>
                    <a:pt x="4616" y="0"/>
                  </a:cubicBezTo>
                  <a:close/>
                </a:path>
              </a:pathLst>
            </a:custGeom>
            <a:solidFill>
              <a:srgbClr val="EA5A39"/>
            </a:solidFill>
            <a:ln cap="flat" cmpd="sng" w="9525">
              <a:solidFill>
                <a:schemeClr val="accen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5"/>
            <p:cNvSpPr/>
            <p:nvPr/>
          </p:nvSpPr>
          <p:spPr>
            <a:xfrm>
              <a:off x="8285247" y="-47499"/>
              <a:ext cx="253594" cy="330653"/>
            </a:xfrm>
            <a:custGeom>
              <a:rect b="b" l="l" r="r" t="t"/>
              <a:pathLst>
                <a:path extrusionOk="0" h="10341" w="7931">
                  <a:moveTo>
                    <a:pt x="1341" y="0"/>
                  </a:moveTo>
                  <a:cubicBezTo>
                    <a:pt x="1292" y="0"/>
                    <a:pt x="1242" y="4"/>
                    <a:pt x="1191" y="13"/>
                  </a:cubicBezTo>
                  <a:cubicBezTo>
                    <a:pt x="1" y="251"/>
                    <a:pt x="775" y="2013"/>
                    <a:pt x="798" y="2763"/>
                  </a:cubicBezTo>
                  <a:cubicBezTo>
                    <a:pt x="834" y="3978"/>
                    <a:pt x="227" y="5121"/>
                    <a:pt x="263" y="6335"/>
                  </a:cubicBezTo>
                  <a:cubicBezTo>
                    <a:pt x="328" y="8210"/>
                    <a:pt x="1941" y="10341"/>
                    <a:pt x="3900" y="10341"/>
                  </a:cubicBezTo>
                  <a:cubicBezTo>
                    <a:pt x="4093" y="10341"/>
                    <a:pt x="4290" y="10320"/>
                    <a:pt x="4489" y="10276"/>
                  </a:cubicBezTo>
                  <a:cubicBezTo>
                    <a:pt x="4620" y="10252"/>
                    <a:pt x="4716" y="10157"/>
                    <a:pt x="4751" y="10026"/>
                  </a:cubicBezTo>
                  <a:cubicBezTo>
                    <a:pt x="4799" y="10026"/>
                    <a:pt x="4835" y="10014"/>
                    <a:pt x="4882" y="10002"/>
                  </a:cubicBezTo>
                  <a:lnTo>
                    <a:pt x="4882" y="9990"/>
                  </a:lnTo>
                  <a:cubicBezTo>
                    <a:pt x="4847" y="9978"/>
                    <a:pt x="4823" y="9955"/>
                    <a:pt x="4799" y="9931"/>
                  </a:cubicBezTo>
                  <a:cubicBezTo>
                    <a:pt x="4168" y="9169"/>
                    <a:pt x="3454" y="8478"/>
                    <a:pt x="2692" y="7859"/>
                  </a:cubicBezTo>
                  <a:cubicBezTo>
                    <a:pt x="2096" y="7347"/>
                    <a:pt x="1179" y="6930"/>
                    <a:pt x="775" y="6240"/>
                  </a:cubicBezTo>
                  <a:cubicBezTo>
                    <a:pt x="697" y="6140"/>
                    <a:pt x="764" y="5999"/>
                    <a:pt x="889" y="5999"/>
                  </a:cubicBezTo>
                  <a:cubicBezTo>
                    <a:pt x="898" y="5999"/>
                    <a:pt x="908" y="6000"/>
                    <a:pt x="918" y="6002"/>
                  </a:cubicBezTo>
                  <a:cubicBezTo>
                    <a:pt x="1775" y="6002"/>
                    <a:pt x="2656" y="6811"/>
                    <a:pt x="3275" y="7347"/>
                  </a:cubicBezTo>
                  <a:cubicBezTo>
                    <a:pt x="3739" y="7740"/>
                    <a:pt x="4180" y="8192"/>
                    <a:pt x="4573" y="8669"/>
                  </a:cubicBezTo>
                  <a:cubicBezTo>
                    <a:pt x="4442" y="8204"/>
                    <a:pt x="4311" y="7740"/>
                    <a:pt x="4156" y="7288"/>
                  </a:cubicBezTo>
                  <a:cubicBezTo>
                    <a:pt x="4061" y="6978"/>
                    <a:pt x="3942" y="6680"/>
                    <a:pt x="3835" y="6383"/>
                  </a:cubicBezTo>
                  <a:cubicBezTo>
                    <a:pt x="2977" y="5871"/>
                    <a:pt x="2001" y="5335"/>
                    <a:pt x="1453" y="4549"/>
                  </a:cubicBezTo>
                  <a:cubicBezTo>
                    <a:pt x="1391" y="4476"/>
                    <a:pt x="1456" y="4376"/>
                    <a:pt x="1537" y="4376"/>
                  </a:cubicBezTo>
                  <a:cubicBezTo>
                    <a:pt x="1549" y="4376"/>
                    <a:pt x="1560" y="4378"/>
                    <a:pt x="1572" y="4382"/>
                  </a:cubicBezTo>
                  <a:cubicBezTo>
                    <a:pt x="2251" y="4585"/>
                    <a:pt x="2882" y="5049"/>
                    <a:pt x="3477" y="5525"/>
                  </a:cubicBezTo>
                  <a:cubicBezTo>
                    <a:pt x="3311" y="5156"/>
                    <a:pt x="3144" y="4787"/>
                    <a:pt x="2954" y="4418"/>
                  </a:cubicBezTo>
                  <a:lnTo>
                    <a:pt x="2084" y="3787"/>
                  </a:lnTo>
                  <a:cubicBezTo>
                    <a:pt x="1822" y="3597"/>
                    <a:pt x="1537" y="3394"/>
                    <a:pt x="1406" y="3085"/>
                  </a:cubicBezTo>
                  <a:cubicBezTo>
                    <a:pt x="1360" y="2971"/>
                    <a:pt x="1445" y="2846"/>
                    <a:pt x="1557" y="2846"/>
                  </a:cubicBezTo>
                  <a:cubicBezTo>
                    <a:pt x="1562" y="2846"/>
                    <a:pt x="1567" y="2846"/>
                    <a:pt x="1572" y="2847"/>
                  </a:cubicBezTo>
                  <a:cubicBezTo>
                    <a:pt x="1775" y="2882"/>
                    <a:pt x="1977" y="2966"/>
                    <a:pt x="2144" y="3085"/>
                  </a:cubicBezTo>
                  <a:cubicBezTo>
                    <a:pt x="1811" y="2620"/>
                    <a:pt x="1525" y="2108"/>
                    <a:pt x="1322" y="1573"/>
                  </a:cubicBezTo>
                  <a:cubicBezTo>
                    <a:pt x="1230" y="1333"/>
                    <a:pt x="1424" y="1122"/>
                    <a:pt x="1637" y="1122"/>
                  </a:cubicBezTo>
                  <a:cubicBezTo>
                    <a:pt x="1700" y="1122"/>
                    <a:pt x="1763" y="1139"/>
                    <a:pt x="1822" y="1180"/>
                  </a:cubicBezTo>
                  <a:cubicBezTo>
                    <a:pt x="2442" y="1644"/>
                    <a:pt x="2906" y="2430"/>
                    <a:pt x="3299" y="3192"/>
                  </a:cubicBezTo>
                  <a:cubicBezTo>
                    <a:pt x="3311" y="3168"/>
                    <a:pt x="3323" y="3144"/>
                    <a:pt x="3335" y="3120"/>
                  </a:cubicBezTo>
                  <a:cubicBezTo>
                    <a:pt x="3430" y="2870"/>
                    <a:pt x="3418" y="2525"/>
                    <a:pt x="3656" y="2358"/>
                  </a:cubicBezTo>
                  <a:cubicBezTo>
                    <a:pt x="3691" y="2334"/>
                    <a:pt x="3732" y="2321"/>
                    <a:pt x="3773" y="2321"/>
                  </a:cubicBezTo>
                  <a:cubicBezTo>
                    <a:pt x="3830" y="2321"/>
                    <a:pt x="3888" y="2345"/>
                    <a:pt x="3930" y="2394"/>
                  </a:cubicBezTo>
                  <a:cubicBezTo>
                    <a:pt x="4144" y="2644"/>
                    <a:pt x="3966" y="3049"/>
                    <a:pt x="3858" y="3323"/>
                  </a:cubicBezTo>
                  <a:cubicBezTo>
                    <a:pt x="3799" y="3489"/>
                    <a:pt x="3716" y="3656"/>
                    <a:pt x="3608" y="3823"/>
                  </a:cubicBezTo>
                  <a:cubicBezTo>
                    <a:pt x="3668" y="3942"/>
                    <a:pt x="3727" y="4061"/>
                    <a:pt x="3787" y="4168"/>
                  </a:cubicBezTo>
                  <a:cubicBezTo>
                    <a:pt x="4001" y="4597"/>
                    <a:pt x="4192" y="5037"/>
                    <a:pt x="4382" y="5478"/>
                  </a:cubicBezTo>
                  <a:cubicBezTo>
                    <a:pt x="4573" y="5299"/>
                    <a:pt x="4751" y="5085"/>
                    <a:pt x="4882" y="4847"/>
                  </a:cubicBezTo>
                  <a:cubicBezTo>
                    <a:pt x="5085" y="4525"/>
                    <a:pt x="5109" y="4073"/>
                    <a:pt x="5430" y="3859"/>
                  </a:cubicBezTo>
                  <a:cubicBezTo>
                    <a:pt x="5471" y="3830"/>
                    <a:pt x="5516" y="3817"/>
                    <a:pt x="5560" y="3817"/>
                  </a:cubicBezTo>
                  <a:cubicBezTo>
                    <a:pt x="5643" y="3817"/>
                    <a:pt x="5720" y="3864"/>
                    <a:pt x="5751" y="3942"/>
                  </a:cubicBezTo>
                  <a:cubicBezTo>
                    <a:pt x="5978" y="4371"/>
                    <a:pt x="5597" y="4906"/>
                    <a:pt x="5335" y="5252"/>
                  </a:cubicBezTo>
                  <a:cubicBezTo>
                    <a:pt x="5132" y="5537"/>
                    <a:pt x="4882" y="5787"/>
                    <a:pt x="4597" y="6002"/>
                  </a:cubicBezTo>
                  <a:cubicBezTo>
                    <a:pt x="4787" y="6514"/>
                    <a:pt x="4978" y="7038"/>
                    <a:pt x="5132" y="7573"/>
                  </a:cubicBezTo>
                  <a:cubicBezTo>
                    <a:pt x="5144" y="7645"/>
                    <a:pt x="5168" y="7716"/>
                    <a:pt x="5192" y="7776"/>
                  </a:cubicBezTo>
                  <a:cubicBezTo>
                    <a:pt x="5323" y="7585"/>
                    <a:pt x="5466" y="7395"/>
                    <a:pt x="5585" y="7192"/>
                  </a:cubicBezTo>
                  <a:cubicBezTo>
                    <a:pt x="5871" y="6728"/>
                    <a:pt x="6037" y="6049"/>
                    <a:pt x="6490" y="5728"/>
                  </a:cubicBezTo>
                  <a:cubicBezTo>
                    <a:pt x="6528" y="5700"/>
                    <a:pt x="6570" y="5687"/>
                    <a:pt x="6612" y="5687"/>
                  </a:cubicBezTo>
                  <a:cubicBezTo>
                    <a:pt x="6712" y="5687"/>
                    <a:pt x="6806" y="5761"/>
                    <a:pt x="6823" y="5871"/>
                  </a:cubicBezTo>
                  <a:cubicBezTo>
                    <a:pt x="6906" y="6406"/>
                    <a:pt x="6490" y="6918"/>
                    <a:pt x="6216" y="7371"/>
                  </a:cubicBezTo>
                  <a:cubicBezTo>
                    <a:pt x="5978" y="7776"/>
                    <a:pt x="5704" y="8169"/>
                    <a:pt x="5394" y="8526"/>
                  </a:cubicBezTo>
                  <a:cubicBezTo>
                    <a:pt x="5501" y="8907"/>
                    <a:pt x="5597" y="9300"/>
                    <a:pt x="5680" y="9716"/>
                  </a:cubicBezTo>
                  <a:cubicBezTo>
                    <a:pt x="7704" y="8645"/>
                    <a:pt x="7930" y="6073"/>
                    <a:pt x="6847" y="4240"/>
                  </a:cubicBezTo>
                  <a:cubicBezTo>
                    <a:pt x="6216" y="3180"/>
                    <a:pt x="5251" y="2370"/>
                    <a:pt x="4239" y="1692"/>
                  </a:cubicBezTo>
                  <a:cubicBezTo>
                    <a:pt x="3644" y="1299"/>
                    <a:pt x="3037" y="930"/>
                    <a:pt x="2453" y="525"/>
                  </a:cubicBezTo>
                  <a:cubicBezTo>
                    <a:pt x="2123" y="301"/>
                    <a:pt x="1763" y="0"/>
                    <a:pt x="1341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5"/>
            <p:cNvSpPr/>
            <p:nvPr/>
          </p:nvSpPr>
          <p:spPr>
            <a:xfrm>
              <a:off x="8307438" y="-11815"/>
              <a:ext cx="198277" cy="417753"/>
            </a:xfrm>
            <a:custGeom>
              <a:rect b="b" l="l" r="r" t="t"/>
              <a:pathLst>
                <a:path extrusionOk="0" h="13065" w="6201">
                  <a:moveTo>
                    <a:pt x="935" y="1"/>
                  </a:moveTo>
                  <a:cubicBezTo>
                    <a:pt x="721" y="1"/>
                    <a:pt x="537" y="218"/>
                    <a:pt x="628" y="457"/>
                  </a:cubicBezTo>
                  <a:cubicBezTo>
                    <a:pt x="831" y="992"/>
                    <a:pt x="1105" y="1504"/>
                    <a:pt x="1450" y="1969"/>
                  </a:cubicBezTo>
                  <a:cubicBezTo>
                    <a:pt x="1283" y="1838"/>
                    <a:pt x="1081" y="1766"/>
                    <a:pt x="878" y="1731"/>
                  </a:cubicBezTo>
                  <a:cubicBezTo>
                    <a:pt x="873" y="1730"/>
                    <a:pt x="867" y="1730"/>
                    <a:pt x="862" y="1730"/>
                  </a:cubicBezTo>
                  <a:cubicBezTo>
                    <a:pt x="751" y="1730"/>
                    <a:pt x="666" y="1843"/>
                    <a:pt x="712" y="1957"/>
                  </a:cubicBezTo>
                  <a:cubicBezTo>
                    <a:pt x="843" y="2266"/>
                    <a:pt x="1128" y="2469"/>
                    <a:pt x="1390" y="2671"/>
                  </a:cubicBezTo>
                  <a:lnTo>
                    <a:pt x="2260" y="3302"/>
                  </a:lnTo>
                  <a:cubicBezTo>
                    <a:pt x="2450" y="3659"/>
                    <a:pt x="2617" y="4028"/>
                    <a:pt x="2783" y="4409"/>
                  </a:cubicBezTo>
                  <a:cubicBezTo>
                    <a:pt x="2188" y="3921"/>
                    <a:pt x="1557" y="3469"/>
                    <a:pt x="878" y="3266"/>
                  </a:cubicBezTo>
                  <a:cubicBezTo>
                    <a:pt x="861" y="3259"/>
                    <a:pt x="845" y="3256"/>
                    <a:pt x="830" y="3256"/>
                  </a:cubicBezTo>
                  <a:cubicBezTo>
                    <a:pt x="749" y="3256"/>
                    <a:pt x="699" y="3351"/>
                    <a:pt x="759" y="3421"/>
                  </a:cubicBezTo>
                  <a:cubicBezTo>
                    <a:pt x="1319" y="4207"/>
                    <a:pt x="2283" y="4755"/>
                    <a:pt x="3141" y="5255"/>
                  </a:cubicBezTo>
                  <a:cubicBezTo>
                    <a:pt x="3248" y="5552"/>
                    <a:pt x="3367" y="5850"/>
                    <a:pt x="3462" y="6160"/>
                  </a:cubicBezTo>
                  <a:cubicBezTo>
                    <a:pt x="3617" y="6612"/>
                    <a:pt x="3748" y="7076"/>
                    <a:pt x="3879" y="7541"/>
                  </a:cubicBezTo>
                  <a:cubicBezTo>
                    <a:pt x="3474" y="7065"/>
                    <a:pt x="3045" y="6624"/>
                    <a:pt x="2581" y="6219"/>
                  </a:cubicBezTo>
                  <a:cubicBezTo>
                    <a:pt x="1962" y="5695"/>
                    <a:pt x="1081" y="4874"/>
                    <a:pt x="224" y="4874"/>
                  </a:cubicBezTo>
                  <a:cubicBezTo>
                    <a:pt x="218" y="4873"/>
                    <a:pt x="213" y="4873"/>
                    <a:pt x="208" y="4873"/>
                  </a:cubicBezTo>
                  <a:cubicBezTo>
                    <a:pt x="75" y="4873"/>
                    <a:pt x="0" y="5021"/>
                    <a:pt x="81" y="5124"/>
                  </a:cubicBezTo>
                  <a:cubicBezTo>
                    <a:pt x="485" y="5802"/>
                    <a:pt x="1402" y="6231"/>
                    <a:pt x="1998" y="6731"/>
                  </a:cubicBezTo>
                  <a:cubicBezTo>
                    <a:pt x="2760" y="7362"/>
                    <a:pt x="3462" y="8053"/>
                    <a:pt x="4105" y="8803"/>
                  </a:cubicBezTo>
                  <a:cubicBezTo>
                    <a:pt x="4129" y="8827"/>
                    <a:pt x="4153" y="8850"/>
                    <a:pt x="4188" y="8862"/>
                  </a:cubicBezTo>
                  <a:lnTo>
                    <a:pt x="4188" y="8886"/>
                  </a:lnTo>
                  <a:cubicBezTo>
                    <a:pt x="4212" y="9041"/>
                    <a:pt x="4248" y="9196"/>
                    <a:pt x="4272" y="9351"/>
                  </a:cubicBezTo>
                  <a:cubicBezTo>
                    <a:pt x="4474" y="10470"/>
                    <a:pt x="4653" y="11625"/>
                    <a:pt x="4093" y="12660"/>
                  </a:cubicBezTo>
                  <a:cubicBezTo>
                    <a:pt x="3984" y="12863"/>
                    <a:pt x="4196" y="13065"/>
                    <a:pt x="4388" y="13065"/>
                  </a:cubicBezTo>
                  <a:cubicBezTo>
                    <a:pt x="4468" y="13065"/>
                    <a:pt x="4544" y="13030"/>
                    <a:pt x="4593" y="12946"/>
                  </a:cubicBezTo>
                  <a:cubicBezTo>
                    <a:pt x="5343" y="11720"/>
                    <a:pt x="5272" y="10101"/>
                    <a:pt x="4974" y="8600"/>
                  </a:cubicBezTo>
                  <a:cubicBezTo>
                    <a:pt x="4891" y="8196"/>
                    <a:pt x="4796" y="7803"/>
                    <a:pt x="4700" y="7422"/>
                  </a:cubicBezTo>
                  <a:cubicBezTo>
                    <a:pt x="4998" y="7065"/>
                    <a:pt x="5272" y="6672"/>
                    <a:pt x="5510" y="6267"/>
                  </a:cubicBezTo>
                  <a:cubicBezTo>
                    <a:pt x="5796" y="5814"/>
                    <a:pt x="6200" y="5302"/>
                    <a:pt x="6129" y="4767"/>
                  </a:cubicBezTo>
                  <a:cubicBezTo>
                    <a:pt x="6112" y="4657"/>
                    <a:pt x="6012" y="4583"/>
                    <a:pt x="5912" y="4583"/>
                  </a:cubicBezTo>
                  <a:cubicBezTo>
                    <a:pt x="5871" y="4583"/>
                    <a:pt x="5830" y="4596"/>
                    <a:pt x="5796" y="4624"/>
                  </a:cubicBezTo>
                  <a:cubicBezTo>
                    <a:pt x="5331" y="4945"/>
                    <a:pt x="5177" y="5624"/>
                    <a:pt x="4891" y="6088"/>
                  </a:cubicBezTo>
                  <a:cubicBezTo>
                    <a:pt x="4772" y="6291"/>
                    <a:pt x="4629" y="6481"/>
                    <a:pt x="4486" y="6672"/>
                  </a:cubicBezTo>
                  <a:cubicBezTo>
                    <a:pt x="4474" y="6612"/>
                    <a:pt x="4450" y="6541"/>
                    <a:pt x="4426" y="6469"/>
                  </a:cubicBezTo>
                  <a:cubicBezTo>
                    <a:pt x="4284" y="5933"/>
                    <a:pt x="4093" y="5410"/>
                    <a:pt x="3891" y="4898"/>
                  </a:cubicBezTo>
                  <a:cubicBezTo>
                    <a:pt x="4176" y="4683"/>
                    <a:pt x="4426" y="4433"/>
                    <a:pt x="4641" y="4147"/>
                  </a:cubicBezTo>
                  <a:cubicBezTo>
                    <a:pt x="4891" y="3802"/>
                    <a:pt x="5272" y="3266"/>
                    <a:pt x="5057" y="2838"/>
                  </a:cubicBezTo>
                  <a:cubicBezTo>
                    <a:pt x="5019" y="2760"/>
                    <a:pt x="4939" y="2713"/>
                    <a:pt x="4858" y="2713"/>
                  </a:cubicBezTo>
                  <a:cubicBezTo>
                    <a:pt x="4816" y="2713"/>
                    <a:pt x="4773" y="2726"/>
                    <a:pt x="4736" y="2754"/>
                  </a:cubicBezTo>
                  <a:cubicBezTo>
                    <a:pt x="4403" y="2969"/>
                    <a:pt x="4379" y="3421"/>
                    <a:pt x="4188" y="3743"/>
                  </a:cubicBezTo>
                  <a:cubicBezTo>
                    <a:pt x="4045" y="3981"/>
                    <a:pt x="3879" y="4195"/>
                    <a:pt x="3676" y="4374"/>
                  </a:cubicBezTo>
                  <a:cubicBezTo>
                    <a:pt x="3498" y="3933"/>
                    <a:pt x="3307" y="3493"/>
                    <a:pt x="3081" y="3064"/>
                  </a:cubicBezTo>
                  <a:cubicBezTo>
                    <a:pt x="3033" y="2957"/>
                    <a:pt x="2974" y="2838"/>
                    <a:pt x="2914" y="2719"/>
                  </a:cubicBezTo>
                  <a:cubicBezTo>
                    <a:pt x="3010" y="2552"/>
                    <a:pt x="3093" y="2385"/>
                    <a:pt x="3164" y="2219"/>
                  </a:cubicBezTo>
                  <a:cubicBezTo>
                    <a:pt x="3272" y="1945"/>
                    <a:pt x="3438" y="1540"/>
                    <a:pt x="3236" y="1290"/>
                  </a:cubicBezTo>
                  <a:cubicBezTo>
                    <a:pt x="3193" y="1233"/>
                    <a:pt x="3129" y="1206"/>
                    <a:pt x="3067" y="1206"/>
                  </a:cubicBezTo>
                  <a:cubicBezTo>
                    <a:pt x="3025" y="1206"/>
                    <a:pt x="2984" y="1218"/>
                    <a:pt x="2950" y="1242"/>
                  </a:cubicBezTo>
                  <a:cubicBezTo>
                    <a:pt x="2712" y="1409"/>
                    <a:pt x="2724" y="1754"/>
                    <a:pt x="2617" y="2004"/>
                  </a:cubicBezTo>
                  <a:cubicBezTo>
                    <a:pt x="2617" y="2028"/>
                    <a:pt x="2605" y="2052"/>
                    <a:pt x="2593" y="2076"/>
                  </a:cubicBezTo>
                  <a:cubicBezTo>
                    <a:pt x="2212" y="1302"/>
                    <a:pt x="1748" y="528"/>
                    <a:pt x="1128" y="64"/>
                  </a:cubicBezTo>
                  <a:cubicBezTo>
                    <a:pt x="1066" y="20"/>
                    <a:pt x="999" y="1"/>
                    <a:pt x="935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5"/>
            <p:cNvSpPr/>
            <p:nvPr/>
          </p:nvSpPr>
          <p:spPr>
            <a:xfrm>
              <a:off x="8536507" y="3873947"/>
              <a:ext cx="48378" cy="44189"/>
            </a:xfrm>
            <a:custGeom>
              <a:rect b="b" l="l" r="r" t="t"/>
              <a:pathLst>
                <a:path extrusionOk="0" h="1382" w="1513">
                  <a:moveTo>
                    <a:pt x="713" y="1"/>
                  </a:moveTo>
                  <a:cubicBezTo>
                    <a:pt x="664" y="1"/>
                    <a:pt x="615" y="7"/>
                    <a:pt x="567" y="18"/>
                  </a:cubicBezTo>
                  <a:lnTo>
                    <a:pt x="560" y="18"/>
                  </a:lnTo>
                  <a:cubicBezTo>
                    <a:pt x="334" y="18"/>
                    <a:pt x="132" y="161"/>
                    <a:pt x="49" y="363"/>
                  </a:cubicBezTo>
                  <a:cubicBezTo>
                    <a:pt x="13" y="458"/>
                    <a:pt x="1" y="554"/>
                    <a:pt x="13" y="649"/>
                  </a:cubicBezTo>
                  <a:cubicBezTo>
                    <a:pt x="13" y="697"/>
                    <a:pt x="25" y="744"/>
                    <a:pt x="49" y="792"/>
                  </a:cubicBezTo>
                  <a:cubicBezTo>
                    <a:pt x="67" y="847"/>
                    <a:pt x="93" y="895"/>
                    <a:pt x="131" y="937"/>
                  </a:cubicBezTo>
                  <a:lnTo>
                    <a:pt x="131" y="937"/>
                  </a:lnTo>
                  <a:cubicBezTo>
                    <a:pt x="181" y="1047"/>
                    <a:pt x="271" y="1154"/>
                    <a:pt x="382" y="1220"/>
                  </a:cubicBezTo>
                  <a:lnTo>
                    <a:pt x="489" y="1292"/>
                  </a:lnTo>
                  <a:cubicBezTo>
                    <a:pt x="593" y="1353"/>
                    <a:pt x="707" y="1381"/>
                    <a:pt x="819" y="1381"/>
                  </a:cubicBezTo>
                  <a:cubicBezTo>
                    <a:pt x="1080" y="1381"/>
                    <a:pt x="1333" y="1228"/>
                    <a:pt x="1442" y="970"/>
                  </a:cubicBezTo>
                  <a:cubicBezTo>
                    <a:pt x="1513" y="804"/>
                    <a:pt x="1513" y="613"/>
                    <a:pt x="1442" y="446"/>
                  </a:cubicBezTo>
                  <a:cubicBezTo>
                    <a:pt x="1358" y="256"/>
                    <a:pt x="1203" y="113"/>
                    <a:pt x="1001" y="65"/>
                  </a:cubicBezTo>
                  <a:lnTo>
                    <a:pt x="1001" y="54"/>
                  </a:lnTo>
                  <a:lnTo>
                    <a:pt x="894" y="30"/>
                  </a:lnTo>
                  <a:cubicBezTo>
                    <a:pt x="834" y="10"/>
                    <a:pt x="773" y="1"/>
                    <a:pt x="71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5"/>
            <p:cNvSpPr/>
            <p:nvPr/>
          </p:nvSpPr>
          <p:spPr>
            <a:xfrm>
              <a:off x="8573438" y="2933818"/>
              <a:ext cx="50680" cy="44541"/>
            </a:xfrm>
            <a:custGeom>
              <a:rect b="b" l="l" r="r" t="t"/>
              <a:pathLst>
                <a:path extrusionOk="0" h="1393" w="1585">
                  <a:moveTo>
                    <a:pt x="717" y="0"/>
                  </a:moveTo>
                  <a:cubicBezTo>
                    <a:pt x="659" y="0"/>
                    <a:pt x="600" y="8"/>
                    <a:pt x="543" y="24"/>
                  </a:cubicBezTo>
                  <a:lnTo>
                    <a:pt x="543" y="24"/>
                  </a:lnTo>
                  <a:cubicBezTo>
                    <a:pt x="324" y="30"/>
                    <a:pt x="130" y="160"/>
                    <a:pt x="48" y="357"/>
                  </a:cubicBezTo>
                  <a:cubicBezTo>
                    <a:pt x="13" y="452"/>
                    <a:pt x="1" y="547"/>
                    <a:pt x="13" y="654"/>
                  </a:cubicBezTo>
                  <a:cubicBezTo>
                    <a:pt x="13" y="702"/>
                    <a:pt x="25" y="750"/>
                    <a:pt x="48" y="797"/>
                  </a:cubicBezTo>
                  <a:cubicBezTo>
                    <a:pt x="67" y="852"/>
                    <a:pt x="92" y="900"/>
                    <a:pt x="129" y="940"/>
                  </a:cubicBezTo>
                  <a:lnTo>
                    <a:pt x="129" y="940"/>
                  </a:lnTo>
                  <a:cubicBezTo>
                    <a:pt x="179" y="1060"/>
                    <a:pt x="270" y="1159"/>
                    <a:pt x="382" y="1226"/>
                  </a:cubicBezTo>
                  <a:lnTo>
                    <a:pt x="489" y="1297"/>
                  </a:lnTo>
                  <a:cubicBezTo>
                    <a:pt x="592" y="1361"/>
                    <a:pt x="706" y="1393"/>
                    <a:pt x="823" y="1393"/>
                  </a:cubicBezTo>
                  <a:cubicBezTo>
                    <a:pt x="882" y="1393"/>
                    <a:pt x="941" y="1385"/>
                    <a:pt x="1001" y="1369"/>
                  </a:cubicBezTo>
                  <a:cubicBezTo>
                    <a:pt x="1382" y="1250"/>
                    <a:pt x="1584" y="833"/>
                    <a:pt x="1441" y="464"/>
                  </a:cubicBezTo>
                  <a:cubicBezTo>
                    <a:pt x="1358" y="273"/>
                    <a:pt x="1191" y="131"/>
                    <a:pt x="1001" y="71"/>
                  </a:cubicBezTo>
                  <a:lnTo>
                    <a:pt x="1001" y="59"/>
                  </a:lnTo>
                  <a:cubicBezTo>
                    <a:pt x="965" y="47"/>
                    <a:pt x="929" y="35"/>
                    <a:pt x="894" y="23"/>
                  </a:cubicBezTo>
                  <a:cubicBezTo>
                    <a:pt x="836" y="8"/>
                    <a:pt x="777" y="0"/>
                    <a:pt x="71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5"/>
            <p:cNvSpPr/>
            <p:nvPr/>
          </p:nvSpPr>
          <p:spPr>
            <a:xfrm>
              <a:off x="8303153" y="4831118"/>
              <a:ext cx="44573" cy="47035"/>
            </a:xfrm>
            <a:custGeom>
              <a:rect b="b" l="l" r="r" t="t"/>
              <a:pathLst>
                <a:path extrusionOk="0" h="1471" w="1394">
                  <a:moveTo>
                    <a:pt x="735" y="0"/>
                  </a:moveTo>
                  <a:cubicBezTo>
                    <a:pt x="720" y="0"/>
                    <a:pt x="706" y="1"/>
                    <a:pt x="691" y="3"/>
                  </a:cubicBezTo>
                  <a:lnTo>
                    <a:pt x="512" y="27"/>
                  </a:lnTo>
                  <a:lnTo>
                    <a:pt x="369" y="87"/>
                  </a:lnTo>
                  <a:cubicBezTo>
                    <a:pt x="298" y="122"/>
                    <a:pt x="227" y="182"/>
                    <a:pt x="191" y="253"/>
                  </a:cubicBezTo>
                  <a:cubicBezTo>
                    <a:pt x="131" y="313"/>
                    <a:pt x="96" y="396"/>
                    <a:pt x="72" y="468"/>
                  </a:cubicBezTo>
                  <a:lnTo>
                    <a:pt x="84" y="468"/>
                  </a:lnTo>
                  <a:lnTo>
                    <a:pt x="36" y="599"/>
                  </a:lnTo>
                  <a:cubicBezTo>
                    <a:pt x="0" y="777"/>
                    <a:pt x="24" y="956"/>
                    <a:pt x="108" y="1122"/>
                  </a:cubicBezTo>
                  <a:lnTo>
                    <a:pt x="215" y="1265"/>
                  </a:lnTo>
                  <a:cubicBezTo>
                    <a:pt x="298" y="1349"/>
                    <a:pt x="393" y="1408"/>
                    <a:pt x="512" y="1444"/>
                  </a:cubicBezTo>
                  <a:cubicBezTo>
                    <a:pt x="572" y="1462"/>
                    <a:pt x="634" y="1471"/>
                    <a:pt x="697" y="1471"/>
                  </a:cubicBezTo>
                  <a:cubicBezTo>
                    <a:pt x="759" y="1471"/>
                    <a:pt x="822" y="1462"/>
                    <a:pt x="881" y="1444"/>
                  </a:cubicBezTo>
                  <a:cubicBezTo>
                    <a:pt x="1048" y="1384"/>
                    <a:pt x="1191" y="1277"/>
                    <a:pt x="1286" y="1122"/>
                  </a:cubicBezTo>
                  <a:lnTo>
                    <a:pt x="1358" y="956"/>
                  </a:lnTo>
                  <a:cubicBezTo>
                    <a:pt x="1393" y="837"/>
                    <a:pt x="1393" y="718"/>
                    <a:pt x="1358" y="599"/>
                  </a:cubicBezTo>
                  <a:cubicBezTo>
                    <a:pt x="1346" y="551"/>
                    <a:pt x="1334" y="515"/>
                    <a:pt x="1310" y="468"/>
                  </a:cubicBezTo>
                  <a:cubicBezTo>
                    <a:pt x="1298" y="420"/>
                    <a:pt x="1274" y="360"/>
                    <a:pt x="1251" y="325"/>
                  </a:cubicBezTo>
                  <a:cubicBezTo>
                    <a:pt x="1215" y="241"/>
                    <a:pt x="1155" y="182"/>
                    <a:pt x="1084" y="134"/>
                  </a:cubicBezTo>
                  <a:cubicBezTo>
                    <a:pt x="1048" y="98"/>
                    <a:pt x="989" y="75"/>
                    <a:pt x="941" y="51"/>
                  </a:cubicBezTo>
                  <a:cubicBezTo>
                    <a:pt x="872" y="21"/>
                    <a:pt x="804" y="0"/>
                    <a:pt x="735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5"/>
            <p:cNvSpPr/>
            <p:nvPr/>
          </p:nvSpPr>
          <p:spPr>
            <a:xfrm>
              <a:off x="8103917" y="5037901"/>
              <a:ext cx="56116" cy="45117"/>
            </a:xfrm>
            <a:custGeom>
              <a:rect b="b" l="l" r="r" t="t"/>
              <a:pathLst>
                <a:path extrusionOk="0" h="1411" w="1755">
                  <a:moveTo>
                    <a:pt x="914" y="1"/>
                  </a:moveTo>
                  <a:cubicBezTo>
                    <a:pt x="465" y="1"/>
                    <a:pt x="0" y="399"/>
                    <a:pt x="195" y="954"/>
                  </a:cubicBezTo>
                  <a:cubicBezTo>
                    <a:pt x="309" y="1275"/>
                    <a:pt x="568" y="1411"/>
                    <a:pt x="833" y="1411"/>
                  </a:cubicBezTo>
                  <a:cubicBezTo>
                    <a:pt x="1285" y="1411"/>
                    <a:pt x="1755" y="1014"/>
                    <a:pt x="1552" y="466"/>
                  </a:cubicBezTo>
                  <a:cubicBezTo>
                    <a:pt x="1437" y="139"/>
                    <a:pt x="1179" y="1"/>
                    <a:pt x="91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5"/>
            <p:cNvSpPr/>
            <p:nvPr/>
          </p:nvSpPr>
          <p:spPr>
            <a:xfrm>
              <a:off x="9014309" y="2402297"/>
              <a:ext cx="59761" cy="52215"/>
            </a:xfrm>
            <a:custGeom>
              <a:rect b="b" l="l" r="r" t="t"/>
              <a:pathLst>
                <a:path extrusionOk="0" h="1633" w="1869">
                  <a:moveTo>
                    <a:pt x="799" y="0"/>
                  </a:moveTo>
                  <a:cubicBezTo>
                    <a:pt x="554" y="0"/>
                    <a:pt x="307" y="119"/>
                    <a:pt x="143" y="406"/>
                  </a:cubicBezTo>
                  <a:cubicBezTo>
                    <a:pt x="0" y="644"/>
                    <a:pt x="0" y="954"/>
                    <a:pt x="143" y="1204"/>
                  </a:cubicBezTo>
                  <a:cubicBezTo>
                    <a:pt x="143" y="1216"/>
                    <a:pt x="155" y="1240"/>
                    <a:pt x="167" y="1264"/>
                  </a:cubicBezTo>
                  <a:cubicBezTo>
                    <a:pt x="226" y="1371"/>
                    <a:pt x="322" y="1466"/>
                    <a:pt x="441" y="1537"/>
                  </a:cubicBezTo>
                  <a:cubicBezTo>
                    <a:pt x="560" y="1597"/>
                    <a:pt x="691" y="1633"/>
                    <a:pt x="822" y="1633"/>
                  </a:cubicBezTo>
                  <a:cubicBezTo>
                    <a:pt x="953" y="1633"/>
                    <a:pt x="1084" y="1597"/>
                    <a:pt x="1203" y="1537"/>
                  </a:cubicBezTo>
                  <a:cubicBezTo>
                    <a:pt x="1322" y="1466"/>
                    <a:pt x="1417" y="1371"/>
                    <a:pt x="1477" y="1264"/>
                  </a:cubicBezTo>
                  <a:cubicBezTo>
                    <a:pt x="1489" y="1240"/>
                    <a:pt x="1500" y="1216"/>
                    <a:pt x="1500" y="1204"/>
                  </a:cubicBezTo>
                  <a:cubicBezTo>
                    <a:pt x="1869" y="574"/>
                    <a:pt x="1337" y="0"/>
                    <a:pt x="79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5"/>
            <p:cNvSpPr/>
            <p:nvPr/>
          </p:nvSpPr>
          <p:spPr>
            <a:xfrm>
              <a:off x="8651873" y="4774874"/>
              <a:ext cx="63598" cy="49114"/>
            </a:xfrm>
            <a:custGeom>
              <a:rect b="b" l="l" r="r" t="t"/>
              <a:pathLst>
                <a:path extrusionOk="0" h="1536" w="1989">
                  <a:moveTo>
                    <a:pt x="989" y="0"/>
                  </a:moveTo>
                  <a:cubicBezTo>
                    <a:pt x="0" y="0"/>
                    <a:pt x="0" y="1536"/>
                    <a:pt x="989" y="1536"/>
                  </a:cubicBezTo>
                  <a:cubicBezTo>
                    <a:pt x="1989" y="1536"/>
                    <a:pt x="1989" y="0"/>
                    <a:pt x="98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5"/>
            <p:cNvSpPr/>
            <p:nvPr/>
          </p:nvSpPr>
          <p:spPr>
            <a:xfrm>
              <a:off x="314871" y="1237576"/>
              <a:ext cx="479337" cy="575070"/>
            </a:xfrm>
            <a:custGeom>
              <a:rect b="b" l="l" r="r" t="t"/>
              <a:pathLst>
                <a:path extrusionOk="0" h="17985" w="14991">
                  <a:moveTo>
                    <a:pt x="6596" y="0"/>
                  </a:moveTo>
                  <a:cubicBezTo>
                    <a:pt x="4237" y="0"/>
                    <a:pt x="1967" y="1173"/>
                    <a:pt x="917" y="3566"/>
                  </a:cubicBezTo>
                  <a:cubicBezTo>
                    <a:pt x="155" y="5269"/>
                    <a:pt x="1" y="7162"/>
                    <a:pt x="167" y="9007"/>
                  </a:cubicBezTo>
                  <a:cubicBezTo>
                    <a:pt x="179" y="9150"/>
                    <a:pt x="191" y="9293"/>
                    <a:pt x="203" y="9424"/>
                  </a:cubicBezTo>
                  <a:cubicBezTo>
                    <a:pt x="84" y="10758"/>
                    <a:pt x="358" y="12079"/>
                    <a:pt x="965" y="13270"/>
                  </a:cubicBezTo>
                  <a:cubicBezTo>
                    <a:pt x="1155" y="13853"/>
                    <a:pt x="1405" y="14425"/>
                    <a:pt x="1703" y="14972"/>
                  </a:cubicBezTo>
                  <a:cubicBezTo>
                    <a:pt x="2656" y="16699"/>
                    <a:pt x="4406" y="17830"/>
                    <a:pt x="6370" y="17985"/>
                  </a:cubicBezTo>
                  <a:cubicBezTo>
                    <a:pt x="6370" y="17330"/>
                    <a:pt x="6382" y="16675"/>
                    <a:pt x="6382" y="16020"/>
                  </a:cubicBezTo>
                  <a:cubicBezTo>
                    <a:pt x="6299" y="16020"/>
                    <a:pt x="6227" y="15985"/>
                    <a:pt x="6168" y="15925"/>
                  </a:cubicBezTo>
                  <a:cubicBezTo>
                    <a:pt x="5692" y="15496"/>
                    <a:pt x="5418" y="14913"/>
                    <a:pt x="5001" y="14425"/>
                  </a:cubicBezTo>
                  <a:cubicBezTo>
                    <a:pt x="4584" y="13937"/>
                    <a:pt x="4132" y="13484"/>
                    <a:pt x="3644" y="13067"/>
                  </a:cubicBezTo>
                  <a:cubicBezTo>
                    <a:pt x="3367" y="12842"/>
                    <a:pt x="3637" y="12503"/>
                    <a:pt x="3914" y="12503"/>
                  </a:cubicBezTo>
                  <a:cubicBezTo>
                    <a:pt x="3960" y="12503"/>
                    <a:pt x="4005" y="12512"/>
                    <a:pt x="4049" y="12532"/>
                  </a:cubicBezTo>
                  <a:cubicBezTo>
                    <a:pt x="4906" y="12937"/>
                    <a:pt x="5882" y="13639"/>
                    <a:pt x="6406" y="14520"/>
                  </a:cubicBezTo>
                  <a:cubicBezTo>
                    <a:pt x="6406" y="14008"/>
                    <a:pt x="6418" y="13496"/>
                    <a:pt x="6430" y="12984"/>
                  </a:cubicBezTo>
                  <a:cubicBezTo>
                    <a:pt x="6013" y="12639"/>
                    <a:pt x="5692" y="12020"/>
                    <a:pt x="5394" y="11627"/>
                  </a:cubicBezTo>
                  <a:cubicBezTo>
                    <a:pt x="4823" y="10877"/>
                    <a:pt x="4287" y="10127"/>
                    <a:pt x="3787" y="9317"/>
                  </a:cubicBezTo>
                  <a:cubicBezTo>
                    <a:pt x="3626" y="9067"/>
                    <a:pt x="3874" y="8783"/>
                    <a:pt x="4119" y="8783"/>
                  </a:cubicBezTo>
                  <a:cubicBezTo>
                    <a:pt x="4200" y="8783"/>
                    <a:pt x="4281" y="8814"/>
                    <a:pt x="4346" y="8888"/>
                  </a:cubicBezTo>
                  <a:cubicBezTo>
                    <a:pt x="4965" y="9591"/>
                    <a:pt x="5549" y="10329"/>
                    <a:pt x="6144" y="11043"/>
                  </a:cubicBezTo>
                  <a:cubicBezTo>
                    <a:pt x="6239" y="11162"/>
                    <a:pt x="6358" y="11282"/>
                    <a:pt x="6478" y="11401"/>
                  </a:cubicBezTo>
                  <a:cubicBezTo>
                    <a:pt x="6489" y="10781"/>
                    <a:pt x="6513" y="10150"/>
                    <a:pt x="6537" y="9531"/>
                  </a:cubicBezTo>
                  <a:cubicBezTo>
                    <a:pt x="5561" y="7817"/>
                    <a:pt x="4715" y="6031"/>
                    <a:pt x="4013" y="4185"/>
                  </a:cubicBezTo>
                  <a:cubicBezTo>
                    <a:pt x="3910" y="3894"/>
                    <a:pt x="4179" y="3675"/>
                    <a:pt x="4434" y="3675"/>
                  </a:cubicBezTo>
                  <a:cubicBezTo>
                    <a:pt x="4564" y="3675"/>
                    <a:pt x="4691" y="3731"/>
                    <a:pt x="4763" y="3864"/>
                  </a:cubicBezTo>
                  <a:cubicBezTo>
                    <a:pt x="5561" y="5388"/>
                    <a:pt x="6394" y="6888"/>
                    <a:pt x="7287" y="8365"/>
                  </a:cubicBezTo>
                  <a:lnTo>
                    <a:pt x="8359" y="6388"/>
                  </a:lnTo>
                  <a:cubicBezTo>
                    <a:pt x="8775" y="5614"/>
                    <a:pt x="9180" y="4519"/>
                    <a:pt x="9978" y="4102"/>
                  </a:cubicBezTo>
                  <a:cubicBezTo>
                    <a:pt x="10037" y="4070"/>
                    <a:pt x="10098" y="4055"/>
                    <a:pt x="10156" y="4055"/>
                  </a:cubicBezTo>
                  <a:cubicBezTo>
                    <a:pt x="10335" y="4055"/>
                    <a:pt x="10493" y="4194"/>
                    <a:pt x="10502" y="4400"/>
                  </a:cubicBezTo>
                  <a:cubicBezTo>
                    <a:pt x="10585" y="5293"/>
                    <a:pt x="9871" y="6257"/>
                    <a:pt x="9466" y="7019"/>
                  </a:cubicBezTo>
                  <a:lnTo>
                    <a:pt x="7871" y="9936"/>
                  </a:lnTo>
                  <a:cubicBezTo>
                    <a:pt x="7787" y="10103"/>
                    <a:pt x="7621" y="10222"/>
                    <a:pt x="7430" y="10234"/>
                  </a:cubicBezTo>
                  <a:cubicBezTo>
                    <a:pt x="7430" y="10817"/>
                    <a:pt x="7418" y="11389"/>
                    <a:pt x="7418" y="11972"/>
                  </a:cubicBezTo>
                  <a:cubicBezTo>
                    <a:pt x="7990" y="11567"/>
                    <a:pt x="8549" y="11127"/>
                    <a:pt x="9085" y="10662"/>
                  </a:cubicBezTo>
                  <a:cubicBezTo>
                    <a:pt x="9505" y="10289"/>
                    <a:pt x="9982" y="9471"/>
                    <a:pt x="10594" y="9471"/>
                  </a:cubicBezTo>
                  <a:cubicBezTo>
                    <a:pt x="10607" y="9471"/>
                    <a:pt x="10620" y="9471"/>
                    <a:pt x="10633" y="9472"/>
                  </a:cubicBezTo>
                  <a:cubicBezTo>
                    <a:pt x="10764" y="9484"/>
                    <a:pt x="10871" y="9555"/>
                    <a:pt x="10907" y="9674"/>
                  </a:cubicBezTo>
                  <a:cubicBezTo>
                    <a:pt x="11073" y="10424"/>
                    <a:pt x="10061" y="11055"/>
                    <a:pt x="9561" y="11460"/>
                  </a:cubicBezTo>
                  <a:cubicBezTo>
                    <a:pt x="8918" y="11996"/>
                    <a:pt x="8192" y="12425"/>
                    <a:pt x="7418" y="12734"/>
                  </a:cubicBezTo>
                  <a:cubicBezTo>
                    <a:pt x="7418" y="14484"/>
                    <a:pt x="7430" y="16223"/>
                    <a:pt x="7454" y="17973"/>
                  </a:cubicBezTo>
                  <a:cubicBezTo>
                    <a:pt x="7775" y="17949"/>
                    <a:pt x="8085" y="17901"/>
                    <a:pt x="8394" y="17818"/>
                  </a:cubicBezTo>
                  <a:cubicBezTo>
                    <a:pt x="8418" y="17223"/>
                    <a:pt x="8513" y="16627"/>
                    <a:pt x="8668" y="16032"/>
                  </a:cubicBezTo>
                  <a:cubicBezTo>
                    <a:pt x="8823" y="15080"/>
                    <a:pt x="9180" y="14163"/>
                    <a:pt x="9716" y="13341"/>
                  </a:cubicBezTo>
                  <a:cubicBezTo>
                    <a:pt x="9930" y="12841"/>
                    <a:pt x="10204" y="12377"/>
                    <a:pt x="10538" y="11948"/>
                  </a:cubicBezTo>
                  <a:cubicBezTo>
                    <a:pt x="11466" y="10817"/>
                    <a:pt x="12883" y="10115"/>
                    <a:pt x="14348" y="9948"/>
                  </a:cubicBezTo>
                  <a:cubicBezTo>
                    <a:pt x="14990" y="6519"/>
                    <a:pt x="13490" y="3042"/>
                    <a:pt x="10549" y="1161"/>
                  </a:cubicBezTo>
                  <a:cubicBezTo>
                    <a:pt x="9347" y="390"/>
                    <a:pt x="7957" y="0"/>
                    <a:pt x="6596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5"/>
            <p:cNvSpPr/>
            <p:nvPr/>
          </p:nvSpPr>
          <p:spPr>
            <a:xfrm>
              <a:off x="581734" y="1554129"/>
              <a:ext cx="427570" cy="415099"/>
            </a:xfrm>
            <a:custGeom>
              <a:rect b="b" l="l" r="r" t="t"/>
              <a:pathLst>
                <a:path extrusionOk="0" h="12982" w="13372">
                  <a:moveTo>
                    <a:pt x="6752" y="0"/>
                  </a:moveTo>
                  <a:cubicBezTo>
                    <a:pt x="6499" y="0"/>
                    <a:pt x="6248" y="16"/>
                    <a:pt x="6002" y="48"/>
                  </a:cubicBezTo>
                  <a:cubicBezTo>
                    <a:pt x="4537" y="215"/>
                    <a:pt x="3120" y="917"/>
                    <a:pt x="2192" y="2048"/>
                  </a:cubicBezTo>
                  <a:cubicBezTo>
                    <a:pt x="1858" y="2477"/>
                    <a:pt x="1584" y="2941"/>
                    <a:pt x="1370" y="3441"/>
                  </a:cubicBezTo>
                  <a:cubicBezTo>
                    <a:pt x="834" y="4263"/>
                    <a:pt x="465" y="5180"/>
                    <a:pt x="298" y="6144"/>
                  </a:cubicBezTo>
                  <a:cubicBezTo>
                    <a:pt x="144" y="6727"/>
                    <a:pt x="60" y="7323"/>
                    <a:pt x="37" y="7930"/>
                  </a:cubicBezTo>
                  <a:cubicBezTo>
                    <a:pt x="1" y="9013"/>
                    <a:pt x="215" y="10073"/>
                    <a:pt x="834" y="10930"/>
                  </a:cubicBezTo>
                  <a:cubicBezTo>
                    <a:pt x="1394" y="10359"/>
                    <a:pt x="1965" y="9823"/>
                    <a:pt x="2525" y="9287"/>
                  </a:cubicBezTo>
                  <a:cubicBezTo>
                    <a:pt x="2227" y="8382"/>
                    <a:pt x="2965" y="7097"/>
                    <a:pt x="3168" y="6227"/>
                  </a:cubicBezTo>
                  <a:cubicBezTo>
                    <a:pt x="3477" y="4870"/>
                    <a:pt x="3692" y="3501"/>
                    <a:pt x="3787" y="2120"/>
                  </a:cubicBezTo>
                  <a:cubicBezTo>
                    <a:pt x="3811" y="1803"/>
                    <a:pt x="4054" y="1642"/>
                    <a:pt x="4293" y="1642"/>
                  </a:cubicBezTo>
                  <a:cubicBezTo>
                    <a:pt x="4530" y="1642"/>
                    <a:pt x="4763" y="1800"/>
                    <a:pt x="4775" y="2120"/>
                  </a:cubicBezTo>
                  <a:cubicBezTo>
                    <a:pt x="4823" y="3548"/>
                    <a:pt x="4680" y="4989"/>
                    <a:pt x="4382" y="6394"/>
                  </a:cubicBezTo>
                  <a:cubicBezTo>
                    <a:pt x="4299" y="6775"/>
                    <a:pt x="4216" y="7299"/>
                    <a:pt x="4085" y="7811"/>
                  </a:cubicBezTo>
                  <a:cubicBezTo>
                    <a:pt x="4370" y="7549"/>
                    <a:pt x="4668" y="7287"/>
                    <a:pt x="4966" y="7025"/>
                  </a:cubicBezTo>
                  <a:cubicBezTo>
                    <a:pt x="5561" y="6501"/>
                    <a:pt x="6156" y="5870"/>
                    <a:pt x="6859" y="5477"/>
                  </a:cubicBezTo>
                  <a:cubicBezTo>
                    <a:pt x="7037" y="5096"/>
                    <a:pt x="7168" y="4703"/>
                    <a:pt x="7276" y="4287"/>
                  </a:cubicBezTo>
                  <a:cubicBezTo>
                    <a:pt x="7371" y="3703"/>
                    <a:pt x="7418" y="3108"/>
                    <a:pt x="7395" y="2501"/>
                  </a:cubicBezTo>
                  <a:cubicBezTo>
                    <a:pt x="7395" y="2290"/>
                    <a:pt x="7546" y="2185"/>
                    <a:pt x="7704" y="2185"/>
                  </a:cubicBezTo>
                  <a:cubicBezTo>
                    <a:pt x="7840" y="2185"/>
                    <a:pt x="7982" y="2263"/>
                    <a:pt x="8038" y="2417"/>
                  </a:cubicBezTo>
                  <a:cubicBezTo>
                    <a:pt x="8347" y="3298"/>
                    <a:pt x="8383" y="4251"/>
                    <a:pt x="8121" y="5144"/>
                  </a:cubicBezTo>
                  <a:cubicBezTo>
                    <a:pt x="8153" y="5145"/>
                    <a:pt x="8186" y="5145"/>
                    <a:pt x="8219" y="5145"/>
                  </a:cubicBezTo>
                  <a:cubicBezTo>
                    <a:pt x="8710" y="5145"/>
                    <a:pt x="9200" y="5061"/>
                    <a:pt x="9669" y="4882"/>
                  </a:cubicBezTo>
                  <a:cubicBezTo>
                    <a:pt x="9725" y="4862"/>
                    <a:pt x="9780" y="4853"/>
                    <a:pt x="9832" y="4853"/>
                  </a:cubicBezTo>
                  <a:cubicBezTo>
                    <a:pt x="10304" y="4853"/>
                    <a:pt x="10556" y="5612"/>
                    <a:pt x="10073" y="5858"/>
                  </a:cubicBezTo>
                  <a:cubicBezTo>
                    <a:pt x="9593" y="6090"/>
                    <a:pt x="9062" y="6210"/>
                    <a:pt x="8527" y="6210"/>
                  </a:cubicBezTo>
                  <a:cubicBezTo>
                    <a:pt x="8320" y="6210"/>
                    <a:pt x="8112" y="6192"/>
                    <a:pt x="7907" y="6156"/>
                  </a:cubicBezTo>
                  <a:cubicBezTo>
                    <a:pt x="7478" y="6823"/>
                    <a:pt x="6764" y="7358"/>
                    <a:pt x="6121" y="7882"/>
                  </a:cubicBezTo>
                  <a:cubicBezTo>
                    <a:pt x="6871" y="7847"/>
                    <a:pt x="7621" y="7811"/>
                    <a:pt x="8359" y="7704"/>
                  </a:cubicBezTo>
                  <a:cubicBezTo>
                    <a:pt x="8417" y="7694"/>
                    <a:pt x="8480" y="7688"/>
                    <a:pt x="8544" y="7688"/>
                  </a:cubicBezTo>
                  <a:cubicBezTo>
                    <a:pt x="8714" y="7688"/>
                    <a:pt x="8889" y="7732"/>
                    <a:pt x="9002" y="7870"/>
                  </a:cubicBezTo>
                  <a:cubicBezTo>
                    <a:pt x="9181" y="8109"/>
                    <a:pt x="9276" y="8228"/>
                    <a:pt x="9169" y="8513"/>
                  </a:cubicBezTo>
                  <a:cubicBezTo>
                    <a:pt x="9073" y="8787"/>
                    <a:pt x="8823" y="8990"/>
                    <a:pt x="8526" y="9002"/>
                  </a:cubicBezTo>
                  <a:cubicBezTo>
                    <a:pt x="7584" y="9111"/>
                    <a:pt x="6552" y="9263"/>
                    <a:pt x="5547" y="9263"/>
                  </a:cubicBezTo>
                  <a:cubicBezTo>
                    <a:pt x="5242" y="9263"/>
                    <a:pt x="4940" y="9249"/>
                    <a:pt x="4644" y="9216"/>
                  </a:cubicBezTo>
                  <a:cubicBezTo>
                    <a:pt x="4239" y="9585"/>
                    <a:pt x="3835" y="9966"/>
                    <a:pt x="3442" y="10335"/>
                  </a:cubicBezTo>
                  <a:cubicBezTo>
                    <a:pt x="2906" y="10847"/>
                    <a:pt x="2406" y="11395"/>
                    <a:pt x="1882" y="11930"/>
                  </a:cubicBezTo>
                  <a:cubicBezTo>
                    <a:pt x="2929" y="12651"/>
                    <a:pt x="4173" y="12981"/>
                    <a:pt x="5437" y="12981"/>
                  </a:cubicBezTo>
                  <a:cubicBezTo>
                    <a:pt x="7953" y="12981"/>
                    <a:pt x="10543" y="11670"/>
                    <a:pt x="11788" y="9514"/>
                  </a:cubicBezTo>
                  <a:cubicBezTo>
                    <a:pt x="12229" y="8906"/>
                    <a:pt x="12514" y="8192"/>
                    <a:pt x="12598" y="7442"/>
                  </a:cubicBezTo>
                  <a:cubicBezTo>
                    <a:pt x="13372" y="4394"/>
                    <a:pt x="11574" y="1084"/>
                    <a:pt x="8514" y="274"/>
                  </a:cubicBezTo>
                  <a:cubicBezTo>
                    <a:pt x="8061" y="131"/>
                    <a:pt x="7597" y="48"/>
                    <a:pt x="7133" y="12"/>
                  </a:cubicBezTo>
                  <a:cubicBezTo>
                    <a:pt x="7006" y="4"/>
                    <a:pt x="6879" y="0"/>
                    <a:pt x="6752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5"/>
            <p:cNvSpPr/>
            <p:nvPr/>
          </p:nvSpPr>
          <p:spPr>
            <a:xfrm>
              <a:off x="422531" y="1355628"/>
              <a:ext cx="496764" cy="855459"/>
            </a:xfrm>
            <a:custGeom>
              <a:rect b="b" l="l" r="r" t="t"/>
              <a:pathLst>
                <a:path extrusionOk="0" h="26754" w="15536">
                  <a:moveTo>
                    <a:pt x="1042" y="1"/>
                  </a:moveTo>
                  <a:cubicBezTo>
                    <a:pt x="787" y="1"/>
                    <a:pt x="520" y="222"/>
                    <a:pt x="622" y="505"/>
                  </a:cubicBezTo>
                  <a:cubicBezTo>
                    <a:pt x="1336" y="2351"/>
                    <a:pt x="2182" y="4125"/>
                    <a:pt x="3170" y="5839"/>
                  </a:cubicBezTo>
                  <a:cubicBezTo>
                    <a:pt x="3146" y="6458"/>
                    <a:pt x="3122" y="7078"/>
                    <a:pt x="3111" y="7709"/>
                  </a:cubicBezTo>
                  <a:cubicBezTo>
                    <a:pt x="2991" y="7590"/>
                    <a:pt x="2884" y="7470"/>
                    <a:pt x="2789" y="7351"/>
                  </a:cubicBezTo>
                  <a:cubicBezTo>
                    <a:pt x="2194" y="6625"/>
                    <a:pt x="1598" y="5899"/>
                    <a:pt x="979" y="5196"/>
                  </a:cubicBezTo>
                  <a:cubicBezTo>
                    <a:pt x="914" y="5122"/>
                    <a:pt x="833" y="5091"/>
                    <a:pt x="752" y="5091"/>
                  </a:cubicBezTo>
                  <a:cubicBezTo>
                    <a:pt x="507" y="5091"/>
                    <a:pt x="259" y="5375"/>
                    <a:pt x="420" y="5625"/>
                  </a:cubicBezTo>
                  <a:cubicBezTo>
                    <a:pt x="920" y="6423"/>
                    <a:pt x="1467" y="7185"/>
                    <a:pt x="2027" y="7935"/>
                  </a:cubicBezTo>
                  <a:cubicBezTo>
                    <a:pt x="2325" y="8328"/>
                    <a:pt x="2646" y="8935"/>
                    <a:pt x="3075" y="9292"/>
                  </a:cubicBezTo>
                  <a:cubicBezTo>
                    <a:pt x="3063" y="9804"/>
                    <a:pt x="3051" y="10316"/>
                    <a:pt x="3039" y="10828"/>
                  </a:cubicBezTo>
                  <a:cubicBezTo>
                    <a:pt x="2515" y="9935"/>
                    <a:pt x="1551" y="9245"/>
                    <a:pt x="694" y="8840"/>
                  </a:cubicBezTo>
                  <a:cubicBezTo>
                    <a:pt x="648" y="8820"/>
                    <a:pt x="602" y="8811"/>
                    <a:pt x="555" y="8811"/>
                  </a:cubicBezTo>
                  <a:cubicBezTo>
                    <a:pt x="270" y="8811"/>
                    <a:pt x="0" y="9150"/>
                    <a:pt x="277" y="9375"/>
                  </a:cubicBezTo>
                  <a:cubicBezTo>
                    <a:pt x="765" y="9792"/>
                    <a:pt x="1229" y="10245"/>
                    <a:pt x="1634" y="10733"/>
                  </a:cubicBezTo>
                  <a:cubicBezTo>
                    <a:pt x="2063" y="11209"/>
                    <a:pt x="2325" y="11792"/>
                    <a:pt x="2801" y="12233"/>
                  </a:cubicBezTo>
                  <a:cubicBezTo>
                    <a:pt x="2860" y="12293"/>
                    <a:pt x="2944" y="12316"/>
                    <a:pt x="3015" y="12328"/>
                  </a:cubicBezTo>
                  <a:cubicBezTo>
                    <a:pt x="3015" y="12983"/>
                    <a:pt x="3003" y="13638"/>
                    <a:pt x="3003" y="14293"/>
                  </a:cubicBezTo>
                  <a:lnTo>
                    <a:pt x="3003" y="16555"/>
                  </a:lnTo>
                  <a:cubicBezTo>
                    <a:pt x="3027" y="18305"/>
                    <a:pt x="3051" y="20067"/>
                    <a:pt x="3099" y="21817"/>
                  </a:cubicBezTo>
                  <a:cubicBezTo>
                    <a:pt x="3122" y="22758"/>
                    <a:pt x="3158" y="23687"/>
                    <a:pt x="3206" y="24627"/>
                  </a:cubicBezTo>
                  <a:cubicBezTo>
                    <a:pt x="3253" y="25366"/>
                    <a:pt x="3158" y="26056"/>
                    <a:pt x="3634" y="26640"/>
                  </a:cubicBezTo>
                  <a:cubicBezTo>
                    <a:pt x="3700" y="26720"/>
                    <a:pt x="3787" y="26753"/>
                    <a:pt x="3875" y="26753"/>
                  </a:cubicBezTo>
                  <a:cubicBezTo>
                    <a:pt x="4009" y="26753"/>
                    <a:pt x="4146" y="26676"/>
                    <a:pt x="4218" y="26568"/>
                  </a:cubicBezTo>
                  <a:cubicBezTo>
                    <a:pt x="4646" y="25913"/>
                    <a:pt x="4432" y="25032"/>
                    <a:pt x="4408" y="24270"/>
                  </a:cubicBezTo>
                  <a:cubicBezTo>
                    <a:pt x="4373" y="23461"/>
                    <a:pt x="4325" y="22639"/>
                    <a:pt x="4289" y="21817"/>
                  </a:cubicBezTo>
                  <a:cubicBezTo>
                    <a:pt x="4277" y="21425"/>
                    <a:pt x="4265" y="21020"/>
                    <a:pt x="4242" y="20615"/>
                  </a:cubicBezTo>
                  <a:cubicBezTo>
                    <a:pt x="5182" y="19853"/>
                    <a:pt x="6051" y="19031"/>
                    <a:pt x="6861" y="18138"/>
                  </a:cubicBezTo>
                  <a:cubicBezTo>
                    <a:pt x="7373" y="17603"/>
                    <a:pt x="7885" y="17067"/>
                    <a:pt x="8421" y="16555"/>
                  </a:cubicBezTo>
                  <a:cubicBezTo>
                    <a:pt x="8814" y="16174"/>
                    <a:pt x="9218" y="15805"/>
                    <a:pt x="9623" y="15436"/>
                  </a:cubicBezTo>
                  <a:cubicBezTo>
                    <a:pt x="9928" y="15470"/>
                    <a:pt x="10240" y="15484"/>
                    <a:pt x="10554" y="15484"/>
                  </a:cubicBezTo>
                  <a:cubicBezTo>
                    <a:pt x="11550" y="15484"/>
                    <a:pt x="12572" y="15339"/>
                    <a:pt x="13505" y="15221"/>
                  </a:cubicBezTo>
                  <a:cubicBezTo>
                    <a:pt x="13802" y="15198"/>
                    <a:pt x="14052" y="15007"/>
                    <a:pt x="14148" y="14733"/>
                  </a:cubicBezTo>
                  <a:cubicBezTo>
                    <a:pt x="14255" y="14436"/>
                    <a:pt x="14160" y="14328"/>
                    <a:pt x="13969" y="14090"/>
                  </a:cubicBezTo>
                  <a:cubicBezTo>
                    <a:pt x="13863" y="13940"/>
                    <a:pt x="13684" y="13901"/>
                    <a:pt x="13511" y="13901"/>
                  </a:cubicBezTo>
                  <a:cubicBezTo>
                    <a:pt x="13451" y="13901"/>
                    <a:pt x="13393" y="13906"/>
                    <a:pt x="13338" y="13912"/>
                  </a:cubicBezTo>
                  <a:cubicBezTo>
                    <a:pt x="12600" y="14031"/>
                    <a:pt x="11850" y="14067"/>
                    <a:pt x="11100" y="14102"/>
                  </a:cubicBezTo>
                  <a:cubicBezTo>
                    <a:pt x="11743" y="13578"/>
                    <a:pt x="12457" y="13043"/>
                    <a:pt x="12886" y="12376"/>
                  </a:cubicBezTo>
                  <a:cubicBezTo>
                    <a:pt x="13091" y="12412"/>
                    <a:pt x="13299" y="12430"/>
                    <a:pt x="13506" y="12430"/>
                  </a:cubicBezTo>
                  <a:cubicBezTo>
                    <a:pt x="14041" y="12430"/>
                    <a:pt x="14572" y="12310"/>
                    <a:pt x="15052" y="12078"/>
                  </a:cubicBezTo>
                  <a:cubicBezTo>
                    <a:pt x="15535" y="11831"/>
                    <a:pt x="15283" y="11073"/>
                    <a:pt x="14811" y="11073"/>
                  </a:cubicBezTo>
                  <a:cubicBezTo>
                    <a:pt x="14759" y="11073"/>
                    <a:pt x="14704" y="11082"/>
                    <a:pt x="14648" y="11102"/>
                  </a:cubicBezTo>
                  <a:cubicBezTo>
                    <a:pt x="14176" y="11270"/>
                    <a:pt x="13682" y="11365"/>
                    <a:pt x="13188" y="11365"/>
                  </a:cubicBezTo>
                  <a:cubicBezTo>
                    <a:pt x="13158" y="11365"/>
                    <a:pt x="13129" y="11364"/>
                    <a:pt x="13100" y="11364"/>
                  </a:cubicBezTo>
                  <a:cubicBezTo>
                    <a:pt x="13362" y="10471"/>
                    <a:pt x="13326" y="9518"/>
                    <a:pt x="13017" y="8637"/>
                  </a:cubicBezTo>
                  <a:cubicBezTo>
                    <a:pt x="12961" y="8483"/>
                    <a:pt x="12819" y="8405"/>
                    <a:pt x="12683" y="8405"/>
                  </a:cubicBezTo>
                  <a:cubicBezTo>
                    <a:pt x="12525" y="8405"/>
                    <a:pt x="12374" y="8510"/>
                    <a:pt x="12374" y="8721"/>
                  </a:cubicBezTo>
                  <a:cubicBezTo>
                    <a:pt x="12397" y="9316"/>
                    <a:pt x="12350" y="9923"/>
                    <a:pt x="12255" y="10507"/>
                  </a:cubicBezTo>
                  <a:cubicBezTo>
                    <a:pt x="12147" y="10911"/>
                    <a:pt x="12016" y="11316"/>
                    <a:pt x="11838" y="11697"/>
                  </a:cubicBezTo>
                  <a:cubicBezTo>
                    <a:pt x="11135" y="12090"/>
                    <a:pt x="10528" y="12721"/>
                    <a:pt x="9933" y="13245"/>
                  </a:cubicBezTo>
                  <a:cubicBezTo>
                    <a:pt x="9635" y="13507"/>
                    <a:pt x="9349" y="13769"/>
                    <a:pt x="9064" y="14031"/>
                  </a:cubicBezTo>
                  <a:cubicBezTo>
                    <a:pt x="9195" y="13519"/>
                    <a:pt x="9278" y="12995"/>
                    <a:pt x="9361" y="12614"/>
                  </a:cubicBezTo>
                  <a:cubicBezTo>
                    <a:pt x="9659" y="11209"/>
                    <a:pt x="9802" y="9768"/>
                    <a:pt x="9754" y="8340"/>
                  </a:cubicBezTo>
                  <a:cubicBezTo>
                    <a:pt x="9742" y="8020"/>
                    <a:pt x="9506" y="7862"/>
                    <a:pt x="9268" y="7862"/>
                  </a:cubicBezTo>
                  <a:cubicBezTo>
                    <a:pt x="9027" y="7862"/>
                    <a:pt x="8784" y="8023"/>
                    <a:pt x="8766" y="8340"/>
                  </a:cubicBezTo>
                  <a:cubicBezTo>
                    <a:pt x="8671" y="9721"/>
                    <a:pt x="8456" y="11090"/>
                    <a:pt x="8147" y="12435"/>
                  </a:cubicBezTo>
                  <a:cubicBezTo>
                    <a:pt x="7933" y="13316"/>
                    <a:pt x="7206" y="14602"/>
                    <a:pt x="7504" y="15495"/>
                  </a:cubicBezTo>
                  <a:cubicBezTo>
                    <a:pt x="6944" y="16043"/>
                    <a:pt x="6373" y="16579"/>
                    <a:pt x="5813" y="17150"/>
                  </a:cubicBezTo>
                  <a:cubicBezTo>
                    <a:pt x="5230" y="17722"/>
                    <a:pt x="4682" y="18341"/>
                    <a:pt x="4182" y="18984"/>
                  </a:cubicBezTo>
                  <a:cubicBezTo>
                    <a:pt x="4146" y="18115"/>
                    <a:pt x="4123" y="17246"/>
                    <a:pt x="4099" y="16388"/>
                  </a:cubicBezTo>
                  <a:cubicBezTo>
                    <a:pt x="4087" y="15686"/>
                    <a:pt x="4075" y="14995"/>
                    <a:pt x="4063" y="14305"/>
                  </a:cubicBezTo>
                  <a:cubicBezTo>
                    <a:pt x="4039" y="12554"/>
                    <a:pt x="4027" y="10804"/>
                    <a:pt x="4027" y="9066"/>
                  </a:cubicBezTo>
                  <a:cubicBezTo>
                    <a:pt x="4801" y="8756"/>
                    <a:pt x="5527" y="8328"/>
                    <a:pt x="6170" y="7792"/>
                  </a:cubicBezTo>
                  <a:cubicBezTo>
                    <a:pt x="6670" y="7387"/>
                    <a:pt x="7683" y="6744"/>
                    <a:pt x="7504" y="6006"/>
                  </a:cubicBezTo>
                  <a:cubicBezTo>
                    <a:pt x="7480" y="5887"/>
                    <a:pt x="7373" y="5804"/>
                    <a:pt x="7242" y="5804"/>
                  </a:cubicBezTo>
                  <a:cubicBezTo>
                    <a:pt x="7224" y="5802"/>
                    <a:pt x="7207" y="5802"/>
                    <a:pt x="7190" y="5802"/>
                  </a:cubicBezTo>
                  <a:cubicBezTo>
                    <a:pt x="6573" y="5802"/>
                    <a:pt x="6111" y="6612"/>
                    <a:pt x="5694" y="6994"/>
                  </a:cubicBezTo>
                  <a:cubicBezTo>
                    <a:pt x="5158" y="7459"/>
                    <a:pt x="4599" y="7887"/>
                    <a:pt x="4027" y="8292"/>
                  </a:cubicBezTo>
                  <a:cubicBezTo>
                    <a:pt x="4027" y="7721"/>
                    <a:pt x="4027" y="7137"/>
                    <a:pt x="4039" y="6566"/>
                  </a:cubicBezTo>
                  <a:cubicBezTo>
                    <a:pt x="4230" y="6542"/>
                    <a:pt x="4396" y="6435"/>
                    <a:pt x="4480" y="6268"/>
                  </a:cubicBezTo>
                  <a:lnTo>
                    <a:pt x="6075" y="3351"/>
                  </a:lnTo>
                  <a:cubicBezTo>
                    <a:pt x="6480" y="2589"/>
                    <a:pt x="7194" y="1613"/>
                    <a:pt x="7111" y="720"/>
                  </a:cubicBezTo>
                  <a:cubicBezTo>
                    <a:pt x="7102" y="520"/>
                    <a:pt x="6941" y="376"/>
                    <a:pt x="6760" y="376"/>
                  </a:cubicBezTo>
                  <a:cubicBezTo>
                    <a:pt x="6703" y="376"/>
                    <a:pt x="6644" y="391"/>
                    <a:pt x="6587" y="422"/>
                  </a:cubicBezTo>
                  <a:cubicBezTo>
                    <a:pt x="5789" y="851"/>
                    <a:pt x="5385" y="1946"/>
                    <a:pt x="4968" y="2708"/>
                  </a:cubicBezTo>
                  <a:lnTo>
                    <a:pt x="3896" y="4684"/>
                  </a:lnTo>
                  <a:cubicBezTo>
                    <a:pt x="3003" y="3220"/>
                    <a:pt x="2170" y="1708"/>
                    <a:pt x="1372" y="196"/>
                  </a:cubicBezTo>
                  <a:cubicBezTo>
                    <a:pt x="1300" y="59"/>
                    <a:pt x="1172" y="1"/>
                    <a:pt x="1042" y="1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5"/>
            <p:cNvSpPr/>
            <p:nvPr/>
          </p:nvSpPr>
          <p:spPr>
            <a:xfrm>
              <a:off x="239506" y="-66492"/>
              <a:ext cx="509777" cy="226671"/>
            </a:xfrm>
            <a:custGeom>
              <a:rect b="b" l="l" r="r" t="t"/>
              <a:pathLst>
                <a:path extrusionOk="0" h="7089" w="15943">
                  <a:moveTo>
                    <a:pt x="7597" y="0"/>
                  </a:moveTo>
                  <a:cubicBezTo>
                    <a:pt x="7522" y="0"/>
                    <a:pt x="7447" y="4"/>
                    <a:pt x="7370" y="12"/>
                  </a:cubicBezTo>
                  <a:cubicBezTo>
                    <a:pt x="6584" y="83"/>
                    <a:pt x="6013" y="559"/>
                    <a:pt x="5644" y="1190"/>
                  </a:cubicBezTo>
                  <a:cubicBezTo>
                    <a:pt x="5275" y="1595"/>
                    <a:pt x="5048" y="2119"/>
                    <a:pt x="5013" y="2667"/>
                  </a:cubicBezTo>
                  <a:cubicBezTo>
                    <a:pt x="5013" y="2714"/>
                    <a:pt x="5001" y="2762"/>
                    <a:pt x="4989" y="2810"/>
                  </a:cubicBezTo>
                  <a:cubicBezTo>
                    <a:pt x="4720" y="2709"/>
                    <a:pt x="4422" y="2653"/>
                    <a:pt x="4131" y="2653"/>
                  </a:cubicBezTo>
                  <a:cubicBezTo>
                    <a:pt x="3803" y="2653"/>
                    <a:pt x="3485" y="2723"/>
                    <a:pt x="3227" y="2881"/>
                  </a:cubicBezTo>
                  <a:cubicBezTo>
                    <a:pt x="2750" y="3179"/>
                    <a:pt x="2453" y="3679"/>
                    <a:pt x="2405" y="4226"/>
                  </a:cubicBezTo>
                  <a:cubicBezTo>
                    <a:pt x="2381" y="4286"/>
                    <a:pt x="2369" y="4333"/>
                    <a:pt x="2358" y="4393"/>
                  </a:cubicBezTo>
                  <a:cubicBezTo>
                    <a:pt x="2238" y="4375"/>
                    <a:pt x="2122" y="4366"/>
                    <a:pt x="2008" y="4366"/>
                  </a:cubicBezTo>
                  <a:cubicBezTo>
                    <a:pt x="1893" y="4366"/>
                    <a:pt x="1780" y="4375"/>
                    <a:pt x="1667" y="4393"/>
                  </a:cubicBezTo>
                  <a:cubicBezTo>
                    <a:pt x="1560" y="4405"/>
                    <a:pt x="1465" y="4429"/>
                    <a:pt x="1369" y="4453"/>
                  </a:cubicBezTo>
                  <a:cubicBezTo>
                    <a:pt x="607" y="4655"/>
                    <a:pt x="0" y="5405"/>
                    <a:pt x="417" y="6191"/>
                  </a:cubicBezTo>
                  <a:cubicBezTo>
                    <a:pt x="641" y="6617"/>
                    <a:pt x="1076" y="6885"/>
                    <a:pt x="1554" y="6885"/>
                  </a:cubicBezTo>
                  <a:cubicBezTo>
                    <a:pt x="1583" y="6885"/>
                    <a:pt x="1613" y="6884"/>
                    <a:pt x="1643" y="6881"/>
                  </a:cubicBezTo>
                  <a:cubicBezTo>
                    <a:pt x="2205" y="7061"/>
                    <a:pt x="2838" y="7087"/>
                    <a:pt x="3453" y="7087"/>
                  </a:cubicBezTo>
                  <a:cubicBezTo>
                    <a:pt x="3704" y="7087"/>
                    <a:pt x="3953" y="7083"/>
                    <a:pt x="4192" y="7083"/>
                  </a:cubicBezTo>
                  <a:cubicBezTo>
                    <a:pt x="4260" y="7083"/>
                    <a:pt x="4327" y="7083"/>
                    <a:pt x="4393" y="7084"/>
                  </a:cubicBezTo>
                  <a:cubicBezTo>
                    <a:pt x="4670" y="7087"/>
                    <a:pt x="4946" y="7088"/>
                    <a:pt x="5222" y="7088"/>
                  </a:cubicBezTo>
                  <a:cubicBezTo>
                    <a:pt x="6049" y="7088"/>
                    <a:pt x="6873" y="7075"/>
                    <a:pt x="7703" y="7048"/>
                  </a:cubicBezTo>
                  <a:cubicBezTo>
                    <a:pt x="9763" y="7000"/>
                    <a:pt x="11835" y="6917"/>
                    <a:pt x="13907" y="6810"/>
                  </a:cubicBezTo>
                  <a:cubicBezTo>
                    <a:pt x="14030" y="6848"/>
                    <a:pt x="14158" y="6866"/>
                    <a:pt x="14287" y="6866"/>
                  </a:cubicBezTo>
                  <a:cubicBezTo>
                    <a:pt x="14444" y="6866"/>
                    <a:pt x="14601" y="6839"/>
                    <a:pt x="14752" y="6786"/>
                  </a:cubicBezTo>
                  <a:cubicBezTo>
                    <a:pt x="15192" y="6619"/>
                    <a:pt x="15550" y="6298"/>
                    <a:pt x="15764" y="5893"/>
                  </a:cubicBezTo>
                  <a:cubicBezTo>
                    <a:pt x="15931" y="5560"/>
                    <a:pt x="15943" y="5179"/>
                    <a:pt x="15776" y="4845"/>
                  </a:cubicBezTo>
                  <a:cubicBezTo>
                    <a:pt x="15621" y="4607"/>
                    <a:pt x="15383" y="4429"/>
                    <a:pt x="15109" y="4345"/>
                  </a:cubicBezTo>
                  <a:cubicBezTo>
                    <a:pt x="14867" y="4236"/>
                    <a:pt x="14604" y="4183"/>
                    <a:pt x="14341" y="4183"/>
                  </a:cubicBezTo>
                  <a:cubicBezTo>
                    <a:pt x="14204" y="4183"/>
                    <a:pt x="14066" y="4198"/>
                    <a:pt x="13930" y="4226"/>
                  </a:cubicBezTo>
                  <a:cubicBezTo>
                    <a:pt x="13907" y="4107"/>
                    <a:pt x="13883" y="3988"/>
                    <a:pt x="13835" y="3881"/>
                  </a:cubicBezTo>
                  <a:cubicBezTo>
                    <a:pt x="13529" y="3027"/>
                    <a:pt x="12731" y="2499"/>
                    <a:pt x="11881" y="2499"/>
                  </a:cubicBezTo>
                  <a:cubicBezTo>
                    <a:pt x="11640" y="2499"/>
                    <a:pt x="11395" y="2542"/>
                    <a:pt x="11156" y="2631"/>
                  </a:cubicBezTo>
                  <a:cubicBezTo>
                    <a:pt x="11013" y="2690"/>
                    <a:pt x="10870" y="2750"/>
                    <a:pt x="10751" y="2833"/>
                  </a:cubicBezTo>
                  <a:cubicBezTo>
                    <a:pt x="10728" y="2798"/>
                    <a:pt x="10716" y="2750"/>
                    <a:pt x="10704" y="2714"/>
                  </a:cubicBezTo>
                  <a:cubicBezTo>
                    <a:pt x="10561" y="2417"/>
                    <a:pt x="10370" y="2131"/>
                    <a:pt x="10144" y="1893"/>
                  </a:cubicBezTo>
                  <a:cubicBezTo>
                    <a:pt x="10073" y="1726"/>
                    <a:pt x="9989" y="1571"/>
                    <a:pt x="9894" y="1428"/>
                  </a:cubicBezTo>
                  <a:cubicBezTo>
                    <a:pt x="9397" y="622"/>
                    <a:pt x="8562" y="0"/>
                    <a:pt x="759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5"/>
            <p:cNvSpPr/>
            <p:nvPr/>
          </p:nvSpPr>
          <p:spPr>
            <a:xfrm>
              <a:off x="562325" y="2323415"/>
              <a:ext cx="183153" cy="161570"/>
            </a:xfrm>
            <a:custGeom>
              <a:rect b="b" l="l" r="r" t="t"/>
              <a:pathLst>
                <a:path extrusionOk="0" h="5053" w="5728">
                  <a:moveTo>
                    <a:pt x="3025" y="1"/>
                  </a:moveTo>
                  <a:cubicBezTo>
                    <a:pt x="2797" y="1"/>
                    <a:pt x="2551" y="61"/>
                    <a:pt x="2287" y="194"/>
                  </a:cubicBezTo>
                  <a:cubicBezTo>
                    <a:pt x="1394" y="635"/>
                    <a:pt x="846" y="1742"/>
                    <a:pt x="501" y="2623"/>
                  </a:cubicBezTo>
                  <a:cubicBezTo>
                    <a:pt x="203" y="3373"/>
                    <a:pt x="36" y="4171"/>
                    <a:pt x="1" y="4981"/>
                  </a:cubicBezTo>
                  <a:cubicBezTo>
                    <a:pt x="489" y="4469"/>
                    <a:pt x="1346" y="4219"/>
                    <a:pt x="1965" y="4147"/>
                  </a:cubicBezTo>
                  <a:cubicBezTo>
                    <a:pt x="2234" y="4109"/>
                    <a:pt x="2505" y="4090"/>
                    <a:pt x="2776" y="4090"/>
                  </a:cubicBezTo>
                  <a:cubicBezTo>
                    <a:pt x="3691" y="4090"/>
                    <a:pt x="4603" y="4305"/>
                    <a:pt x="5430" y="4719"/>
                  </a:cubicBezTo>
                  <a:cubicBezTo>
                    <a:pt x="5537" y="4766"/>
                    <a:pt x="5608" y="4850"/>
                    <a:pt x="5656" y="4957"/>
                  </a:cubicBezTo>
                  <a:cubicBezTo>
                    <a:pt x="5680" y="4981"/>
                    <a:pt x="5704" y="5016"/>
                    <a:pt x="5727" y="5052"/>
                  </a:cubicBezTo>
                  <a:cubicBezTo>
                    <a:pt x="5680" y="4123"/>
                    <a:pt x="5466" y="3207"/>
                    <a:pt x="5085" y="2361"/>
                  </a:cubicBezTo>
                  <a:cubicBezTo>
                    <a:pt x="4668" y="1142"/>
                    <a:pt x="4016" y="1"/>
                    <a:pt x="302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5"/>
            <p:cNvSpPr/>
            <p:nvPr/>
          </p:nvSpPr>
          <p:spPr>
            <a:xfrm>
              <a:off x="548256" y="2454193"/>
              <a:ext cx="203681" cy="99698"/>
            </a:xfrm>
            <a:custGeom>
              <a:rect b="b" l="l" r="r" t="t"/>
              <a:pathLst>
                <a:path extrusionOk="0" h="3118" w="6370">
                  <a:moveTo>
                    <a:pt x="3216" y="0"/>
                  </a:moveTo>
                  <a:cubicBezTo>
                    <a:pt x="2945" y="0"/>
                    <a:pt x="2674" y="19"/>
                    <a:pt x="2405" y="57"/>
                  </a:cubicBezTo>
                  <a:cubicBezTo>
                    <a:pt x="1786" y="129"/>
                    <a:pt x="929" y="379"/>
                    <a:pt x="429" y="879"/>
                  </a:cubicBezTo>
                  <a:cubicBezTo>
                    <a:pt x="167" y="1129"/>
                    <a:pt x="24" y="1462"/>
                    <a:pt x="12" y="1819"/>
                  </a:cubicBezTo>
                  <a:cubicBezTo>
                    <a:pt x="0" y="3022"/>
                    <a:pt x="1715" y="3117"/>
                    <a:pt x="2584" y="3117"/>
                  </a:cubicBezTo>
                  <a:lnTo>
                    <a:pt x="2643" y="3117"/>
                  </a:lnTo>
                  <a:cubicBezTo>
                    <a:pt x="2643" y="2391"/>
                    <a:pt x="2727" y="1677"/>
                    <a:pt x="2881" y="974"/>
                  </a:cubicBezTo>
                  <a:cubicBezTo>
                    <a:pt x="2934" y="739"/>
                    <a:pt x="3132" y="626"/>
                    <a:pt x="3335" y="626"/>
                  </a:cubicBezTo>
                  <a:cubicBezTo>
                    <a:pt x="3543" y="626"/>
                    <a:pt x="3756" y="745"/>
                    <a:pt x="3822" y="974"/>
                  </a:cubicBezTo>
                  <a:cubicBezTo>
                    <a:pt x="3989" y="1629"/>
                    <a:pt x="4108" y="2284"/>
                    <a:pt x="4179" y="2962"/>
                  </a:cubicBezTo>
                  <a:cubicBezTo>
                    <a:pt x="5001" y="2784"/>
                    <a:pt x="5786" y="2450"/>
                    <a:pt x="6203" y="1831"/>
                  </a:cubicBezTo>
                  <a:cubicBezTo>
                    <a:pt x="6370" y="1569"/>
                    <a:pt x="6358" y="1212"/>
                    <a:pt x="6167" y="962"/>
                  </a:cubicBezTo>
                  <a:cubicBezTo>
                    <a:pt x="6144" y="926"/>
                    <a:pt x="6120" y="891"/>
                    <a:pt x="6096" y="855"/>
                  </a:cubicBezTo>
                  <a:cubicBezTo>
                    <a:pt x="6048" y="760"/>
                    <a:pt x="5977" y="676"/>
                    <a:pt x="5870" y="629"/>
                  </a:cubicBezTo>
                  <a:cubicBezTo>
                    <a:pt x="5043" y="215"/>
                    <a:pt x="4131" y="0"/>
                    <a:pt x="321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5"/>
            <p:cNvSpPr/>
            <p:nvPr/>
          </p:nvSpPr>
          <p:spPr>
            <a:xfrm>
              <a:off x="629345" y="2474049"/>
              <a:ext cx="68938" cy="206399"/>
            </a:xfrm>
            <a:custGeom>
              <a:rect b="b" l="l" r="r" t="t"/>
              <a:pathLst>
                <a:path extrusionOk="0" h="6455" w="2156">
                  <a:moveTo>
                    <a:pt x="795" y="0"/>
                  </a:moveTo>
                  <a:cubicBezTo>
                    <a:pt x="594" y="0"/>
                    <a:pt x="398" y="114"/>
                    <a:pt x="345" y="353"/>
                  </a:cubicBezTo>
                  <a:cubicBezTo>
                    <a:pt x="191" y="1056"/>
                    <a:pt x="107" y="1770"/>
                    <a:pt x="107" y="2484"/>
                  </a:cubicBezTo>
                  <a:cubicBezTo>
                    <a:pt x="107" y="2830"/>
                    <a:pt x="107" y="3163"/>
                    <a:pt x="119" y="3496"/>
                  </a:cubicBezTo>
                  <a:cubicBezTo>
                    <a:pt x="155" y="4389"/>
                    <a:pt x="0" y="5628"/>
                    <a:pt x="703" y="6282"/>
                  </a:cubicBezTo>
                  <a:cubicBezTo>
                    <a:pt x="826" y="6401"/>
                    <a:pt x="966" y="6454"/>
                    <a:pt x="1103" y="6454"/>
                  </a:cubicBezTo>
                  <a:cubicBezTo>
                    <a:pt x="1296" y="6454"/>
                    <a:pt x="1482" y="6349"/>
                    <a:pt x="1607" y="6175"/>
                  </a:cubicBezTo>
                  <a:cubicBezTo>
                    <a:pt x="2155" y="5425"/>
                    <a:pt x="1810" y="4199"/>
                    <a:pt x="1738" y="3342"/>
                  </a:cubicBezTo>
                  <a:cubicBezTo>
                    <a:pt x="1703" y="3008"/>
                    <a:pt x="1679" y="2675"/>
                    <a:pt x="1643" y="2341"/>
                  </a:cubicBezTo>
                  <a:cubicBezTo>
                    <a:pt x="1572" y="1663"/>
                    <a:pt x="1453" y="996"/>
                    <a:pt x="1286" y="353"/>
                  </a:cubicBezTo>
                  <a:cubicBezTo>
                    <a:pt x="1219" y="123"/>
                    <a:pt x="1004" y="0"/>
                    <a:pt x="79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5"/>
            <p:cNvSpPr/>
            <p:nvPr/>
          </p:nvSpPr>
          <p:spPr>
            <a:xfrm>
              <a:off x="255493" y="2202422"/>
              <a:ext cx="139347" cy="117700"/>
            </a:xfrm>
            <a:custGeom>
              <a:rect b="b" l="l" r="r" t="t"/>
              <a:pathLst>
                <a:path extrusionOk="0" h="3681" w="4358">
                  <a:moveTo>
                    <a:pt x="1995" y="0"/>
                  </a:moveTo>
                  <a:cubicBezTo>
                    <a:pt x="1137" y="0"/>
                    <a:pt x="700" y="807"/>
                    <a:pt x="500" y="1728"/>
                  </a:cubicBezTo>
                  <a:cubicBezTo>
                    <a:pt x="167" y="2216"/>
                    <a:pt x="0" y="2812"/>
                    <a:pt x="12" y="3407"/>
                  </a:cubicBezTo>
                  <a:cubicBezTo>
                    <a:pt x="138" y="3179"/>
                    <a:pt x="372" y="3049"/>
                    <a:pt x="622" y="3049"/>
                  </a:cubicBezTo>
                  <a:cubicBezTo>
                    <a:pt x="633" y="3049"/>
                    <a:pt x="644" y="3049"/>
                    <a:pt x="655" y="3050"/>
                  </a:cubicBezTo>
                  <a:cubicBezTo>
                    <a:pt x="1096" y="3050"/>
                    <a:pt x="1512" y="3085"/>
                    <a:pt x="1941" y="3121"/>
                  </a:cubicBezTo>
                  <a:cubicBezTo>
                    <a:pt x="1989" y="3100"/>
                    <a:pt x="2042" y="3088"/>
                    <a:pt x="2094" y="3088"/>
                  </a:cubicBezTo>
                  <a:cubicBezTo>
                    <a:pt x="2159" y="3088"/>
                    <a:pt x="2222" y="3106"/>
                    <a:pt x="2274" y="3145"/>
                  </a:cubicBezTo>
                  <a:cubicBezTo>
                    <a:pt x="2441" y="3157"/>
                    <a:pt x="2608" y="3163"/>
                    <a:pt x="2774" y="3163"/>
                  </a:cubicBezTo>
                  <a:cubicBezTo>
                    <a:pt x="2941" y="3163"/>
                    <a:pt x="3108" y="3157"/>
                    <a:pt x="3274" y="3145"/>
                  </a:cubicBezTo>
                  <a:cubicBezTo>
                    <a:pt x="3310" y="3141"/>
                    <a:pt x="3345" y="3138"/>
                    <a:pt x="3380" y="3138"/>
                  </a:cubicBezTo>
                  <a:cubicBezTo>
                    <a:pt x="3724" y="3138"/>
                    <a:pt x="4048" y="3346"/>
                    <a:pt x="4167" y="3681"/>
                  </a:cubicBezTo>
                  <a:cubicBezTo>
                    <a:pt x="4358" y="2966"/>
                    <a:pt x="4084" y="2252"/>
                    <a:pt x="3751" y="1609"/>
                  </a:cubicBezTo>
                  <a:cubicBezTo>
                    <a:pt x="3691" y="1383"/>
                    <a:pt x="3596" y="1157"/>
                    <a:pt x="3477" y="954"/>
                  </a:cubicBezTo>
                  <a:cubicBezTo>
                    <a:pt x="3310" y="502"/>
                    <a:pt x="3036" y="168"/>
                    <a:pt x="2572" y="145"/>
                  </a:cubicBezTo>
                  <a:cubicBezTo>
                    <a:pt x="2453" y="85"/>
                    <a:pt x="2322" y="37"/>
                    <a:pt x="2191" y="14"/>
                  </a:cubicBezTo>
                  <a:cubicBezTo>
                    <a:pt x="2123" y="5"/>
                    <a:pt x="2058" y="0"/>
                    <a:pt x="19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5"/>
            <p:cNvSpPr/>
            <p:nvPr/>
          </p:nvSpPr>
          <p:spPr>
            <a:xfrm>
              <a:off x="106618" y="2115610"/>
              <a:ext cx="146989" cy="129531"/>
            </a:xfrm>
            <a:custGeom>
              <a:rect b="b" l="l" r="r" t="t"/>
              <a:pathLst>
                <a:path extrusionOk="0" h="4051" w="4597">
                  <a:moveTo>
                    <a:pt x="2201" y="0"/>
                  </a:moveTo>
                  <a:cubicBezTo>
                    <a:pt x="1780" y="0"/>
                    <a:pt x="1359" y="166"/>
                    <a:pt x="1013" y="538"/>
                  </a:cubicBezTo>
                  <a:cubicBezTo>
                    <a:pt x="203" y="1383"/>
                    <a:pt x="1" y="2860"/>
                    <a:pt x="13" y="4050"/>
                  </a:cubicBezTo>
                  <a:cubicBezTo>
                    <a:pt x="37" y="3955"/>
                    <a:pt x="84" y="3884"/>
                    <a:pt x="144" y="3812"/>
                  </a:cubicBezTo>
                  <a:cubicBezTo>
                    <a:pt x="513" y="3372"/>
                    <a:pt x="1120" y="3383"/>
                    <a:pt x="1644" y="3372"/>
                  </a:cubicBezTo>
                  <a:cubicBezTo>
                    <a:pt x="2251" y="3348"/>
                    <a:pt x="2870" y="3324"/>
                    <a:pt x="3477" y="3276"/>
                  </a:cubicBezTo>
                  <a:cubicBezTo>
                    <a:pt x="3522" y="3268"/>
                    <a:pt x="3567" y="3265"/>
                    <a:pt x="3611" y="3265"/>
                  </a:cubicBezTo>
                  <a:cubicBezTo>
                    <a:pt x="3966" y="3265"/>
                    <a:pt x="4288" y="3510"/>
                    <a:pt x="4394" y="3860"/>
                  </a:cubicBezTo>
                  <a:cubicBezTo>
                    <a:pt x="4597" y="2872"/>
                    <a:pt x="4228" y="1514"/>
                    <a:pt x="3739" y="836"/>
                  </a:cubicBezTo>
                  <a:cubicBezTo>
                    <a:pt x="3354" y="312"/>
                    <a:pt x="2777" y="0"/>
                    <a:pt x="2201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5"/>
            <p:cNvSpPr/>
            <p:nvPr/>
          </p:nvSpPr>
          <p:spPr>
            <a:xfrm>
              <a:off x="131366" y="2278970"/>
              <a:ext cx="22127" cy="7770"/>
            </a:xfrm>
            <a:custGeom>
              <a:rect b="b" l="l" r="r" t="t"/>
              <a:pathLst>
                <a:path extrusionOk="0" h="243" w="692">
                  <a:moveTo>
                    <a:pt x="1" y="1"/>
                  </a:moveTo>
                  <a:lnTo>
                    <a:pt x="1" y="1"/>
                  </a:lnTo>
                  <a:cubicBezTo>
                    <a:pt x="170" y="160"/>
                    <a:pt x="386" y="243"/>
                    <a:pt x="607" y="243"/>
                  </a:cubicBezTo>
                  <a:cubicBezTo>
                    <a:pt x="635" y="243"/>
                    <a:pt x="663" y="242"/>
                    <a:pt x="691" y="239"/>
                  </a:cubicBezTo>
                  <a:lnTo>
                    <a:pt x="691" y="179"/>
                  </a:lnTo>
                  <a:cubicBezTo>
                    <a:pt x="453" y="144"/>
                    <a:pt x="227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5"/>
            <p:cNvSpPr/>
            <p:nvPr/>
          </p:nvSpPr>
          <p:spPr>
            <a:xfrm>
              <a:off x="107385" y="2257291"/>
              <a:ext cx="10328" cy="13717"/>
            </a:xfrm>
            <a:custGeom>
              <a:rect b="b" l="l" r="r" t="t"/>
              <a:pathLst>
                <a:path extrusionOk="0" h="429" w="323">
                  <a:moveTo>
                    <a:pt x="1" y="0"/>
                  </a:moveTo>
                  <a:cubicBezTo>
                    <a:pt x="1" y="12"/>
                    <a:pt x="1" y="12"/>
                    <a:pt x="1" y="24"/>
                  </a:cubicBezTo>
                  <a:cubicBezTo>
                    <a:pt x="1" y="215"/>
                    <a:pt x="132" y="381"/>
                    <a:pt x="322" y="429"/>
                  </a:cubicBezTo>
                  <a:cubicBezTo>
                    <a:pt x="203" y="334"/>
                    <a:pt x="108" y="215"/>
                    <a:pt x="36" y="72"/>
                  </a:cubicBezTo>
                  <a:cubicBezTo>
                    <a:pt x="24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5"/>
            <p:cNvSpPr/>
            <p:nvPr/>
          </p:nvSpPr>
          <p:spPr>
            <a:xfrm>
              <a:off x="105850" y="2219688"/>
              <a:ext cx="147373" cy="66572"/>
            </a:xfrm>
            <a:custGeom>
              <a:rect b="b" l="l" r="r" t="t"/>
              <a:pathLst>
                <a:path extrusionOk="0" h="2082" w="4609">
                  <a:moveTo>
                    <a:pt x="3632" y="1"/>
                  </a:moveTo>
                  <a:cubicBezTo>
                    <a:pt x="3593" y="1"/>
                    <a:pt x="3553" y="4"/>
                    <a:pt x="3513" y="9"/>
                  </a:cubicBezTo>
                  <a:cubicBezTo>
                    <a:pt x="2894" y="69"/>
                    <a:pt x="2287" y="81"/>
                    <a:pt x="1680" y="105"/>
                  </a:cubicBezTo>
                  <a:cubicBezTo>
                    <a:pt x="1144" y="128"/>
                    <a:pt x="537" y="117"/>
                    <a:pt x="168" y="545"/>
                  </a:cubicBezTo>
                  <a:cubicBezTo>
                    <a:pt x="108" y="617"/>
                    <a:pt x="72" y="700"/>
                    <a:pt x="37" y="783"/>
                  </a:cubicBezTo>
                  <a:cubicBezTo>
                    <a:pt x="1" y="914"/>
                    <a:pt x="1" y="1045"/>
                    <a:pt x="49" y="1176"/>
                  </a:cubicBezTo>
                  <a:cubicBezTo>
                    <a:pt x="61" y="1200"/>
                    <a:pt x="72" y="1224"/>
                    <a:pt x="84" y="1248"/>
                  </a:cubicBezTo>
                  <a:cubicBezTo>
                    <a:pt x="156" y="1379"/>
                    <a:pt x="251" y="1510"/>
                    <a:pt x="370" y="1605"/>
                  </a:cubicBezTo>
                  <a:cubicBezTo>
                    <a:pt x="501" y="1712"/>
                    <a:pt x="644" y="1795"/>
                    <a:pt x="799" y="1855"/>
                  </a:cubicBezTo>
                  <a:cubicBezTo>
                    <a:pt x="1025" y="1938"/>
                    <a:pt x="1251" y="1998"/>
                    <a:pt x="1489" y="2033"/>
                  </a:cubicBezTo>
                  <a:cubicBezTo>
                    <a:pt x="1513" y="1545"/>
                    <a:pt x="1656" y="1081"/>
                    <a:pt x="1918" y="676"/>
                  </a:cubicBezTo>
                  <a:cubicBezTo>
                    <a:pt x="1974" y="568"/>
                    <a:pt x="2074" y="519"/>
                    <a:pt x="2174" y="519"/>
                  </a:cubicBezTo>
                  <a:cubicBezTo>
                    <a:pt x="2326" y="519"/>
                    <a:pt x="2477" y="632"/>
                    <a:pt x="2477" y="819"/>
                  </a:cubicBezTo>
                  <a:cubicBezTo>
                    <a:pt x="2501" y="1260"/>
                    <a:pt x="2489" y="1664"/>
                    <a:pt x="2489" y="2081"/>
                  </a:cubicBezTo>
                  <a:cubicBezTo>
                    <a:pt x="2870" y="2069"/>
                    <a:pt x="3239" y="2045"/>
                    <a:pt x="3513" y="2022"/>
                  </a:cubicBezTo>
                  <a:cubicBezTo>
                    <a:pt x="4311" y="1974"/>
                    <a:pt x="4609" y="1176"/>
                    <a:pt x="4418" y="605"/>
                  </a:cubicBezTo>
                  <a:cubicBezTo>
                    <a:pt x="4322" y="240"/>
                    <a:pt x="3993" y="1"/>
                    <a:pt x="3632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5"/>
            <p:cNvSpPr/>
            <p:nvPr/>
          </p:nvSpPr>
          <p:spPr>
            <a:xfrm>
              <a:off x="328204" y="2302759"/>
              <a:ext cx="68171" cy="65229"/>
            </a:xfrm>
            <a:custGeom>
              <a:rect b="b" l="l" r="r" t="t"/>
              <a:pathLst>
                <a:path extrusionOk="0" h="2040" w="2132">
                  <a:moveTo>
                    <a:pt x="1109" y="0"/>
                  </a:moveTo>
                  <a:cubicBezTo>
                    <a:pt x="1073" y="0"/>
                    <a:pt x="1037" y="3"/>
                    <a:pt x="1000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55"/>
                    <a:pt x="95" y="90"/>
                  </a:cubicBezTo>
                  <a:cubicBezTo>
                    <a:pt x="512" y="757"/>
                    <a:pt x="441" y="1424"/>
                    <a:pt x="131" y="2031"/>
                  </a:cubicBezTo>
                  <a:cubicBezTo>
                    <a:pt x="280" y="2037"/>
                    <a:pt x="426" y="2040"/>
                    <a:pt x="570" y="2040"/>
                  </a:cubicBezTo>
                  <a:cubicBezTo>
                    <a:pt x="715" y="2040"/>
                    <a:pt x="857" y="2037"/>
                    <a:pt x="1000" y="2031"/>
                  </a:cubicBezTo>
                  <a:cubicBezTo>
                    <a:pt x="1834" y="1995"/>
                    <a:pt x="2131" y="1126"/>
                    <a:pt x="1893" y="543"/>
                  </a:cubicBezTo>
                  <a:cubicBezTo>
                    <a:pt x="1774" y="208"/>
                    <a:pt x="1460" y="0"/>
                    <a:pt x="110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5"/>
            <p:cNvSpPr/>
            <p:nvPr/>
          </p:nvSpPr>
          <p:spPr>
            <a:xfrm>
              <a:off x="249770" y="2299913"/>
              <a:ext cx="67787" cy="62479"/>
            </a:xfrm>
            <a:custGeom>
              <a:rect b="b" l="l" r="r" t="t"/>
              <a:pathLst>
                <a:path extrusionOk="0" h="1954" w="2120">
                  <a:moveTo>
                    <a:pt x="804" y="0"/>
                  </a:moveTo>
                  <a:cubicBezTo>
                    <a:pt x="553" y="0"/>
                    <a:pt x="317" y="140"/>
                    <a:pt x="191" y="358"/>
                  </a:cubicBezTo>
                  <a:cubicBezTo>
                    <a:pt x="1" y="727"/>
                    <a:pt x="108" y="1191"/>
                    <a:pt x="441" y="1441"/>
                  </a:cubicBezTo>
                  <a:cubicBezTo>
                    <a:pt x="763" y="1680"/>
                    <a:pt x="1132" y="1858"/>
                    <a:pt x="1525" y="1953"/>
                  </a:cubicBezTo>
                  <a:cubicBezTo>
                    <a:pt x="1798" y="1418"/>
                    <a:pt x="1858" y="870"/>
                    <a:pt x="1977" y="263"/>
                  </a:cubicBezTo>
                  <a:cubicBezTo>
                    <a:pt x="2001" y="179"/>
                    <a:pt x="2048" y="108"/>
                    <a:pt x="2120" y="84"/>
                  </a:cubicBezTo>
                  <a:cubicBezTo>
                    <a:pt x="1691" y="48"/>
                    <a:pt x="1275" y="1"/>
                    <a:pt x="834" y="1"/>
                  </a:cubicBezTo>
                  <a:cubicBezTo>
                    <a:pt x="824" y="0"/>
                    <a:pt x="814" y="0"/>
                    <a:pt x="804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5"/>
            <p:cNvSpPr/>
            <p:nvPr/>
          </p:nvSpPr>
          <p:spPr>
            <a:xfrm>
              <a:off x="150775" y="2236283"/>
              <a:ext cx="216727" cy="310094"/>
            </a:xfrm>
            <a:custGeom>
              <a:rect b="b" l="l" r="r" t="t"/>
              <a:pathLst>
                <a:path extrusionOk="0" h="9698" w="6778">
                  <a:moveTo>
                    <a:pt x="763" y="1"/>
                  </a:moveTo>
                  <a:cubicBezTo>
                    <a:pt x="663" y="1"/>
                    <a:pt x="562" y="49"/>
                    <a:pt x="501" y="157"/>
                  </a:cubicBezTo>
                  <a:cubicBezTo>
                    <a:pt x="251" y="562"/>
                    <a:pt x="108" y="1026"/>
                    <a:pt x="84" y="1514"/>
                  </a:cubicBezTo>
                  <a:lnTo>
                    <a:pt x="84" y="1574"/>
                  </a:lnTo>
                  <a:cubicBezTo>
                    <a:pt x="1" y="3098"/>
                    <a:pt x="751" y="4920"/>
                    <a:pt x="1227" y="6110"/>
                  </a:cubicBezTo>
                  <a:cubicBezTo>
                    <a:pt x="1525" y="6825"/>
                    <a:pt x="1870" y="7539"/>
                    <a:pt x="2477" y="8063"/>
                  </a:cubicBezTo>
                  <a:cubicBezTo>
                    <a:pt x="2644" y="8218"/>
                    <a:pt x="2847" y="8349"/>
                    <a:pt x="3049" y="8444"/>
                  </a:cubicBezTo>
                  <a:lnTo>
                    <a:pt x="3144" y="8503"/>
                  </a:lnTo>
                  <a:cubicBezTo>
                    <a:pt x="3944" y="9040"/>
                    <a:pt x="4469" y="9698"/>
                    <a:pt x="5488" y="9698"/>
                  </a:cubicBezTo>
                  <a:cubicBezTo>
                    <a:pt x="5532" y="9698"/>
                    <a:pt x="5576" y="9696"/>
                    <a:pt x="5621" y="9694"/>
                  </a:cubicBezTo>
                  <a:cubicBezTo>
                    <a:pt x="6777" y="9626"/>
                    <a:pt x="6649" y="8003"/>
                    <a:pt x="5564" y="8003"/>
                  </a:cubicBezTo>
                  <a:cubicBezTo>
                    <a:pt x="5510" y="8003"/>
                    <a:pt x="5453" y="8007"/>
                    <a:pt x="5394" y="8015"/>
                  </a:cubicBezTo>
                  <a:cubicBezTo>
                    <a:pt x="5361" y="8020"/>
                    <a:pt x="5327" y="8023"/>
                    <a:pt x="5292" y="8023"/>
                  </a:cubicBezTo>
                  <a:cubicBezTo>
                    <a:pt x="4834" y="8023"/>
                    <a:pt x="4282" y="7608"/>
                    <a:pt x="3906" y="7420"/>
                  </a:cubicBezTo>
                  <a:cubicBezTo>
                    <a:pt x="3739" y="7337"/>
                    <a:pt x="3549" y="7277"/>
                    <a:pt x="3358" y="7194"/>
                  </a:cubicBezTo>
                  <a:cubicBezTo>
                    <a:pt x="3751" y="6944"/>
                    <a:pt x="4085" y="6527"/>
                    <a:pt x="4359" y="6158"/>
                  </a:cubicBezTo>
                  <a:cubicBezTo>
                    <a:pt x="4656" y="5777"/>
                    <a:pt x="4906" y="5360"/>
                    <a:pt x="5109" y="4908"/>
                  </a:cubicBezTo>
                  <a:cubicBezTo>
                    <a:pt x="5335" y="4670"/>
                    <a:pt x="5525" y="4408"/>
                    <a:pt x="5668" y="4110"/>
                  </a:cubicBezTo>
                  <a:cubicBezTo>
                    <a:pt x="5990" y="3503"/>
                    <a:pt x="6049" y="2836"/>
                    <a:pt x="5644" y="2169"/>
                  </a:cubicBezTo>
                  <a:cubicBezTo>
                    <a:pt x="5621" y="2134"/>
                    <a:pt x="5585" y="2110"/>
                    <a:pt x="5549" y="2086"/>
                  </a:cubicBezTo>
                  <a:cubicBezTo>
                    <a:pt x="5497" y="2047"/>
                    <a:pt x="5434" y="2029"/>
                    <a:pt x="5369" y="2029"/>
                  </a:cubicBezTo>
                  <a:cubicBezTo>
                    <a:pt x="5317" y="2029"/>
                    <a:pt x="5264" y="2041"/>
                    <a:pt x="5216" y="2062"/>
                  </a:cubicBezTo>
                  <a:cubicBezTo>
                    <a:pt x="5144" y="2098"/>
                    <a:pt x="5097" y="2169"/>
                    <a:pt x="5073" y="2241"/>
                  </a:cubicBezTo>
                  <a:cubicBezTo>
                    <a:pt x="4954" y="2860"/>
                    <a:pt x="4894" y="3408"/>
                    <a:pt x="4621" y="3943"/>
                  </a:cubicBezTo>
                  <a:cubicBezTo>
                    <a:pt x="4573" y="4039"/>
                    <a:pt x="4513" y="4134"/>
                    <a:pt x="4466" y="4229"/>
                  </a:cubicBezTo>
                  <a:cubicBezTo>
                    <a:pt x="4013" y="4884"/>
                    <a:pt x="3442" y="5432"/>
                    <a:pt x="2894" y="6015"/>
                  </a:cubicBezTo>
                  <a:cubicBezTo>
                    <a:pt x="2882" y="6027"/>
                    <a:pt x="2870" y="6051"/>
                    <a:pt x="2858" y="6075"/>
                  </a:cubicBezTo>
                  <a:cubicBezTo>
                    <a:pt x="2751" y="6158"/>
                    <a:pt x="2644" y="6229"/>
                    <a:pt x="2525" y="6301"/>
                  </a:cubicBezTo>
                  <a:cubicBezTo>
                    <a:pt x="2346" y="5991"/>
                    <a:pt x="2192" y="5658"/>
                    <a:pt x="2049" y="5324"/>
                  </a:cubicBezTo>
                  <a:cubicBezTo>
                    <a:pt x="1727" y="4586"/>
                    <a:pt x="1465" y="3836"/>
                    <a:pt x="1251" y="3062"/>
                  </a:cubicBezTo>
                  <a:cubicBezTo>
                    <a:pt x="1132" y="2574"/>
                    <a:pt x="1072" y="2062"/>
                    <a:pt x="1084" y="1562"/>
                  </a:cubicBezTo>
                  <a:cubicBezTo>
                    <a:pt x="1084" y="1157"/>
                    <a:pt x="1084" y="741"/>
                    <a:pt x="1061" y="312"/>
                  </a:cubicBezTo>
                  <a:cubicBezTo>
                    <a:pt x="1068" y="117"/>
                    <a:pt x="917" y="1"/>
                    <a:pt x="763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5"/>
            <p:cNvSpPr/>
            <p:nvPr/>
          </p:nvSpPr>
          <p:spPr>
            <a:xfrm>
              <a:off x="617163" y="999266"/>
              <a:ext cx="274282" cy="264977"/>
            </a:xfrm>
            <a:custGeom>
              <a:rect b="b" l="l" r="r" t="t"/>
              <a:pathLst>
                <a:path extrusionOk="0" h="8287" w="8578">
                  <a:moveTo>
                    <a:pt x="2910" y="0"/>
                  </a:moveTo>
                  <a:cubicBezTo>
                    <a:pt x="2704" y="0"/>
                    <a:pt x="2489" y="18"/>
                    <a:pt x="2262" y="54"/>
                  </a:cubicBezTo>
                  <a:cubicBezTo>
                    <a:pt x="2072" y="89"/>
                    <a:pt x="1917" y="220"/>
                    <a:pt x="1857" y="399"/>
                  </a:cubicBezTo>
                  <a:cubicBezTo>
                    <a:pt x="1643" y="423"/>
                    <a:pt x="1429" y="482"/>
                    <a:pt x="1238" y="578"/>
                  </a:cubicBezTo>
                  <a:cubicBezTo>
                    <a:pt x="1512" y="780"/>
                    <a:pt x="1786" y="982"/>
                    <a:pt x="2048" y="1209"/>
                  </a:cubicBezTo>
                  <a:cubicBezTo>
                    <a:pt x="2334" y="1256"/>
                    <a:pt x="2631" y="1340"/>
                    <a:pt x="2893" y="1399"/>
                  </a:cubicBezTo>
                  <a:cubicBezTo>
                    <a:pt x="3524" y="1518"/>
                    <a:pt x="4143" y="1685"/>
                    <a:pt x="4751" y="1887"/>
                  </a:cubicBezTo>
                  <a:cubicBezTo>
                    <a:pt x="5023" y="1974"/>
                    <a:pt x="4907" y="2350"/>
                    <a:pt x="4666" y="2350"/>
                  </a:cubicBezTo>
                  <a:cubicBezTo>
                    <a:pt x="4644" y="2350"/>
                    <a:pt x="4620" y="2347"/>
                    <a:pt x="4596" y="2340"/>
                  </a:cubicBezTo>
                  <a:cubicBezTo>
                    <a:pt x="4012" y="2161"/>
                    <a:pt x="3429" y="2030"/>
                    <a:pt x="2846" y="1923"/>
                  </a:cubicBezTo>
                  <a:lnTo>
                    <a:pt x="2846" y="1923"/>
                  </a:lnTo>
                  <a:cubicBezTo>
                    <a:pt x="3084" y="2137"/>
                    <a:pt x="3310" y="2363"/>
                    <a:pt x="3524" y="2602"/>
                  </a:cubicBezTo>
                  <a:cubicBezTo>
                    <a:pt x="4465" y="2733"/>
                    <a:pt x="5441" y="3304"/>
                    <a:pt x="6144" y="3840"/>
                  </a:cubicBezTo>
                  <a:cubicBezTo>
                    <a:pt x="6339" y="3994"/>
                    <a:pt x="6223" y="4344"/>
                    <a:pt x="6004" y="4344"/>
                  </a:cubicBezTo>
                  <a:cubicBezTo>
                    <a:pt x="5970" y="4344"/>
                    <a:pt x="5932" y="4336"/>
                    <a:pt x="5894" y="4316"/>
                  </a:cubicBezTo>
                  <a:cubicBezTo>
                    <a:pt x="5465" y="4114"/>
                    <a:pt x="5036" y="3923"/>
                    <a:pt x="4584" y="3768"/>
                  </a:cubicBezTo>
                  <a:lnTo>
                    <a:pt x="4584" y="3768"/>
                  </a:lnTo>
                  <a:lnTo>
                    <a:pt x="4739" y="3947"/>
                  </a:lnTo>
                  <a:cubicBezTo>
                    <a:pt x="5036" y="4292"/>
                    <a:pt x="5310" y="4673"/>
                    <a:pt x="5560" y="5054"/>
                  </a:cubicBezTo>
                  <a:cubicBezTo>
                    <a:pt x="5617" y="4973"/>
                    <a:pt x="5701" y="4931"/>
                    <a:pt x="5787" y="4931"/>
                  </a:cubicBezTo>
                  <a:cubicBezTo>
                    <a:pt x="5827" y="4931"/>
                    <a:pt x="5868" y="4940"/>
                    <a:pt x="5906" y="4959"/>
                  </a:cubicBezTo>
                  <a:lnTo>
                    <a:pt x="6858" y="5376"/>
                  </a:lnTo>
                  <a:cubicBezTo>
                    <a:pt x="7173" y="5512"/>
                    <a:pt x="7062" y="5974"/>
                    <a:pt x="6778" y="5974"/>
                  </a:cubicBezTo>
                  <a:cubicBezTo>
                    <a:pt x="6740" y="5974"/>
                    <a:pt x="6699" y="5965"/>
                    <a:pt x="6656" y="5947"/>
                  </a:cubicBezTo>
                  <a:lnTo>
                    <a:pt x="5977" y="5685"/>
                  </a:lnTo>
                  <a:lnTo>
                    <a:pt x="5977" y="5685"/>
                  </a:lnTo>
                  <a:cubicBezTo>
                    <a:pt x="6275" y="6138"/>
                    <a:pt x="6560" y="6590"/>
                    <a:pt x="6870" y="7043"/>
                  </a:cubicBezTo>
                  <a:cubicBezTo>
                    <a:pt x="6949" y="7157"/>
                    <a:pt x="6853" y="7291"/>
                    <a:pt x="6749" y="7291"/>
                  </a:cubicBezTo>
                  <a:cubicBezTo>
                    <a:pt x="6713" y="7291"/>
                    <a:pt x="6675" y="7274"/>
                    <a:pt x="6644" y="7233"/>
                  </a:cubicBezTo>
                  <a:cubicBezTo>
                    <a:pt x="6298" y="6781"/>
                    <a:pt x="5917" y="6340"/>
                    <a:pt x="5525" y="5935"/>
                  </a:cubicBezTo>
                  <a:lnTo>
                    <a:pt x="5525" y="5935"/>
                  </a:lnTo>
                  <a:cubicBezTo>
                    <a:pt x="5489" y="6138"/>
                    <a:pt x="5489" y="6352"/>
                    <a:pt x="5536" y="6554"/>
                  </a:cubicBezTo>
                  <a:cubicBezTo>
                    <a:pt x="5572" y="6733"/>
                    <a:pt x="5453" y="6900"/>
                    <a:pt x="5275" y="6935"/>
                  </a:cubicBezTo>
                  <a:cubicBezTo>
                    <a:pt x="5259" y="6938"/>
                    <a:pt x="5244" y="6939"/>
                    <a:pt x="5229" y="6939"/>
                  </a:cubicBezTo>
                  <a:cubicBezTo>
                    <a:pt x="5068" y="6939"/>
                    <a:pt x="4926" y="6825"/>
                    <a:pt x="4894" y="6662"/>
                  </a:cubicBezTo>
                  <a:cubicBezTo>
                    <a:pt x="4798" y="6257"/>
                    <a:pt x="4858" y="5816"/>
                    <a:pt x="5072" y="5447"/>
                  </a:cubicBezTo>
                  <a:cubicBezTo>
                    <a:pt x="4822" y="5185"/>
                    <a:pt x="4560" y="4923"/>
                    <a:pt x="4322" y="4649"/>
                  </a:cubicBezTo>
                  <a:cubicBezTo>
                    <a:pt x="4143" y="4459"/>
                    <a:pt x="3953" y="4257"/>
                    <a:pt x="3762" y="4066"/>
                  </a:cubicBezTo>
                  <a:lnTo>
                    <a:pt x="3762" y="4066"/>
                  </a:lnTo>
                  <a:cubicBezTo>
                    <a:pt x="3774" y="4126"/>
                    <a:pt x="3786" y="4173"/>
                    <a:pt x="3786" y="4221"/>
                  </a:cubicBezTo>
                  <a:cubicBezTo>
                    <a:pt x="3846" y="4554"/>
                    <a:pt x="4060" y="5411"/>
                    <a:pt x="3548" y="5507"/>
                  </a:cubicBezTo>
                  <a:cubicBezTo>
                    <a:pt x="3522" y="5512"/>
                    <a:pt x="3498" y="5514"/>
                    <a:pt x="3474" y="5514"/>
                  </a:cubicBezTo>
                  <a:cubicBezTo>
                    <a:pt x="3027" y="5514"/>
                    <a:pt x="2937" y="4693"/>
                    <a:pt x="2869" y="4388"/>
                  </a:cubicBezTo>
                  <a:cubicBezTo>
                    <a:pt x="2810" y="4066"/>
                    <a:pt x="2655" y="3530"/>
                    <a:pt x="2715" y="3114"/>
                  </a:cubicBezTo>
                  <a:cubicBezTo>
                    <a:pt x="2691" y="3078"/>
                    <a:pt x="2679" y="3042"/>
                    <a:pt x="2679" y="3006"/>
                  </a:cubicBezTo>
                  <a:cubicBezTo>
                    <a:pt x="2393" y="2744"/>
                    <a:pt x="2119" y="2494"/>
                    <a:pt x="1834" y="2244"/>
                  </a:cubicBezTo>
                  <a:lnTo>
                    <a:pt x="1834" y="2244"/>
                  </a:lnTo>
                  <a:cubicBezTo>
                    <a:pt x="1834" y="2614"/>
                    <a:pt x="1881" y="2983"/>
                    <a:pt x="1953" y="3352"/>
                  </a:cubicBezTo>
                  <a:cubicBezTo>
                    <a:pt x="1993" y="3565"/>
                    <a:pt x="1835" y="3685"/>
                    <a:pt x="1670" y="3685"/>
                  </a:cubicBezTo>
                  <a:cubicBezTo>
                    <a:pt x="1540" y="3685"/>
                    <a:pt x="1405" y="3610"/>
                    <a:pt x="1357" y="3447"/>
                  </a:cubicBezTo>
                  <a:cubicBezTo>
                    <a:pt x="1238" y="3042"/>
                    <a:pt x="1215" y="2614"/>
                    <a:pt x="1286" y="2197"/>
                  </a:cubicBezTo>
                  <a:cubicBezTo>
                    <a:pt x="1298" y="2090"/>
                    <a:pt x="1393" y="1994"/>
                    <a:pt x="1500" y="1971"/>
                  </a:cubicBezTo>
                  <a:cubicBezTo>
                    <a:pt x="1179" y="1709"/>
                    <a:pt x="845" y="1447"/>
                    <a:pt x="512" y="1209"/>
                  </a:cubicBezTo>
                  <a:cubicBezTo>
                    <a:pt x="238" y="1578"/>
                    <a:pt x="95" y="2030"/>
                    <a:pt x="72" y="2483"/>
                  </a:cubicBezTo>
                  <a:cubicBezTo>
                    <a:pt x="0" y="4102"/>
                    <a:pt x="1334" y="5411"/>
                    <a:pt x="2596" y="6233"/>
                  </a:cubicBezTo>
                  <a:cubicBezTo>
                    <a:pt x="3989" y="7150"/>
                    <a:pt x="5525" y="7828"/>
                    <a:pt x="7144" y="8257"/>
                  </a:cubicBezTo>
                  <a:cubicBezTo>
                    <a:pt x="7219" y="8277"/>
                    <a:pt x="7296" y="8287"/>
                    <a:pt x="7374" y="8287"/>
                  </a:cubicBezTo>
                  <a:cubicBezTo>
                    <a:pt x="7978" y="8287"/>
                    <a:pt x="8577" y="7700"/>
                    <a:pt x="8239" y="7066"/>
                  </a:cubicBezTo>
                  <a:cubicBezTo>
                    <a:pt x="6971" y="4698"/>
                    <a:pt x="6305" y="0"/>
                    <a:pt x="2910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5"/>
            <p:cNvSpPr/>
            <p:nvPr/>
          </p:nvSpPr>
          <p:spPr>
            <a:xfrm>
              <a:off x="496457" y="949385"/>
              <a:ext cx="350126" cy="283330"/>
            </a:xfrm>
            <a:custGeom>
              <a:rect b="b" l="l" r="r" t="t"/>
              <a:pathLst>
                <a:path extrusionOk="0" h="8861" w="10950">
                  <a:moveTo>
                    <a:pt x="679" y="0"/>
                  </a:moveTo>
                  <a:cubicBezTo>
                    <a:pt x="512" y="0"/>
                    <a:pt x="349" y="24"/>
                    <a:pt x="191" y="78"/>
                  </a:cubicBezTo>
                  <a:cubicBezTo>
                    <a:pt x="48" y="149"/>
                    <a:pt x="1" y="328"/>
                    <a:pt x="108" y="447"/>
                  </a:cubicBezTo>
                  <a:cubicBezTo>
                    <a:pt x="406" y="828"/>
                    <a:pt x="822" y="947"/>
                    <a:pt x="1251" y="1126"/>
                  </a:cubicBezTo>
                  <a:cubicBezTo>
                    <a:pt x="1822" y="1352"/>
                    <a:pt x="2370" y="1614"/>
                    <a:pt x="2906" y="1911"/>
                  </a:cubicBezTo>
                  <a:cubicBezTo>
                    <a:pt x="3370" y="2173"/>
                    <a:pt x="3835" y="2459"/>
                    <a:pt x="4275" y="2780"/>
                  </a:cubicBezTo>
                  <a:cubicBezTo>
                    <a:pt x="4620" y="3019"/>
                    <a:pt x="4942" y="3269"/>
                    <a:pt x="5275" y="3542"/>
                  </a:cubicBezTo>
                  <a:cubicBezTo>
                    <a:pt x="5156" y="3554"/>
                    <a:pt x="5073" y="3650"/>
                    <a:pt x="5061" y="3769"/>
                  </a:cubicBezTo>
                  <a:cubicBezTo>
                    <a:pt x="4990" y="4185"/>
                    <a:pt x="5013" y="4614"/>
                    <a:pt x="5120" y="5019"/>
                  </a:cubicBezTo>
                  <a:cubicBezTo>
                    <a:pt x="5168" y="5176"/>
                    <a:pt x="5303" y="5251"/>
                    <a:pt x="5433" y="5251"/>
                  </a:cubicBezTo>
                  <a:cubicBezTo>
                    <a:pt x="5598" y="5251"/>
                    <a:pt x="5756" y="5131"/>
                    <a:pt x="5716" y="4912"/>
                  </a:cubicBezTo>
                  <a:cubicBezTo>
                    <a:pt x="5644" y="4555"/>
                    <a:pt x="5597" y="4185"/>
                    <a:pt x="5597" y="3816"/>
                  </a:cubicBezTo>
                  <a:lnTo>
                    <a:pt x="5597" y="3816"/>
                  </a:lnTo>
                  <a:cubicBezTo>
                    <a:pt x="5882" y="4066"/>
                    <a:pt x="6168" y="4316"/>
                    <a:pt x="6442" y="4566"/>
                  </a:cubicBezTo>
                  <a:cubicBezTo>
                    <a:pt x="6442" y="4614"/>
                    <a:pt x="6454" y="4650"/>
                    <a:pt x="6478" y="4674"/>
                  </a:cubicBezTo>
                  <a:cubicBezTo>
                    <a:pt x="6418" y="5090"/>
                    <a:pt x="6573" y="5602"/>
                    <a:pt x="6633" y="5948"/>
                  </a:cubicBezTo>
                  <a:cubicBezTo>
                    <a:pt x="6701" y="6288"/>
                    <a:pt x="6791" y="7084"/>
                    <a:pt x="7243" y="7084"/>
                  </a:cubicBezTo>
                  <a:cubicBezTo>
                    <a:pt x="7265" y="7084"/>
                    <a:pt x="7288" y="7082"/>
                    <a:pt x="7311" y="7079"/>
                  </a:cubicBezTo>
                  <a:cubicBezTo>
                    <a:pt x="7823" y="6983"/>
                    <a:pt x="7609" y="6114"/>
                    <a:pt x="7561" y="5793"/>
                  </a:cubicBezTo>
                  <a:cubicBezTo>
                    <a:pt x="7561" y="5745"/>
                    <a:pt x="7537" y="5686"/>
                    <a:pt x="7537" y="5638"/>
                  </a:cubicBezTo>
                  <a:lnTo>
                    <a:pt x="7537" y="5638"/>
                  </a:lnTo>
                  <a:cubicBezTo>
                    <a:pt x="7716" y="5828"/>
                    <a:pt x="7907" y="6019"/>
                    <a:pt x="8085" y="6221"/>
                  </a:cubicBezTo>
                  <a:cubicBezTo>
                    <a:pt x="8335" y="6495"/>
                    <a:pt x="8585" y="6757"/>
                    <a:pt x="8835" y="7019"/>
                  </a:cubicBezTo>
                  <a:cubicBezTo>
                    <a:pt x="8621" y="7388"/>
                    <a:pt x="8561" y="7817"/>
                    <a:pt x="8657" y="8234"/>
                  </a:cubicBezTo>
                  <a:cubicBezTo>
                    <a:pt x="8689" y="8386"/>
                    <a:pt x="8831" y="8499"/>
                    <a:pt x="8992" y="8499"/>
                  </a:cubicBezTo>
                  <a:cubicBezTo>
                    <a:pt x="9007" y="8499"/>
                    <a:pt x="9022" y="8498"/>
                    <a:pt x="9038" y="8495"/>
                  </a:cubicBezTo>
                  <a:cubicBezTo>
                    <a:pt x="9216" y="8460"/>
                    <a:pt x="9335" y="8293"/>
                    <a:pt x="9300" y="8114"/>
                  </a:cubicBezTo>
                  <a:cubicBezTo>
                    <a:pt x="9252" y="7912"/>
                    <a:pt x="9252" y="7710"/>
                    <a:pt x="9288" y="7495"/>
                  </a:cubicBezTo>
                  <a:lnTo>
                    <a:pt x="9288" y="7495"/>
                  </a:lnTo>
                  <a:cubicBezTo>
                    <a:pt x="9681" y="7912"/>
                    <a:pt x="10062" y="8353"/>
                    <a:pt x="10407" y="8805"/>
                  </a:cubicBezTo>
                  <a:cubicBezTo>
                    <a:pt x="10437" y="8844"/>
                    <a:pt x="10474" y="8860"/>
                    <a:pt x="10511" y="8860"/>
                  </a:cubicBezTo>
                  <a:cubicBezTo>
                    <a:pt x="10619" y="8860"/>
                    <a:pt x="10725" y="8718"/>
                    <a:pt x="10645" y="8603"/>
                  </a:cubicBezTo>
                  <a:cubicBezTo>
                    <a:pt x="10335" y="8162"/>
                    <a:pt x="10050" y="7710"/>
                    <a:pt x="9752" y="7245"/>
                  </a:cubicBezTo>
                  <a:lnTo>
                    <a:pt x="9752" y="7245"/>
                  </a:lnTo>
                  <a:lnTo>
                    <a:pt x="10419" y="7519"/>
                  </a:lnTo>
                  <a:cubicBezTo>
                    <a:pt x="10459" y="7535"/>
                    <a:pt x="10498" y="7542"/>
                    <a:pt x="10533" y="7542"/>
                  </a:cubicBezTo>
                  <a:cubicBezTo>
                    <a:pt x="10825" y="7542"/>
                    <a:pt x="10950" y="7074"/>
                    <a:pt x="10621" y="6936"/>
                  </a:cubicBezTo>
                  <a:lnTo>
                    <a:pt x="9692" y="6519"/>
                  </a:lnTo>
                  <a:cubicBezTo>
                    <a:pt x="9655" y="6500"/>
                    <a:pt x="9613" y="6491"/>
                    <a:pt x="9572" y="6491"/>
                  </a:cubicBezTo>
                  <a:cubicBezTo>
                    <a:pt x="9483" y="6491"/>
                    <a:pt x="9396" y="6533"/>
                    <a:pt x="9347" y="6614"/>
                  </a:cubicBezTo>
                  <a:cubicBezTo>
                    <a:pt x="9085" y="6233"/>
                    <a:pt x="8823" y="5852"/>
                    <a:pt x="8526" y="5507"/>
                  </a:cubicBezTo>
                  <a:lnTo>
                    <a:pt x="8371" y="5328"/>
                  </a:lnTo>
                  <a:lnTo>
                    <a:pt x="8371" y="5328"/>
                  </a:lnTo>
                  <a:cubicBezTo>
                    <a:pt x="8811" y="5483"/>
                    <a:pt x="9252" y="5674"/>
                    <a:pt x="9681" y="5876"/>
                  </a:cubicBezTo>
                  <a:cubicBezTo>
                    <a:pt x="9719" y="5896"/>
                    <a:pt x="9756" y="5904"/>
                    <a:pt x="9791" y="5904"/>
                  </a:cubicBezTo>
                  <a:cubicBezTo>
                    <a:pt x="10010" y="5904"/>
                    <a:pt x="10124" y="5554"/>
                    <a:pt x="9919" y="5400"/>
                  </a:cubicBezTo>
                  <a:cubicBezTo>
                    <a:pt x="9228" y="4864"/>
                    <a:pt x="8240" y="4293"/>
                    <a:pt x="7311" y="4162"/>
                  </a:cubicBezTo>
                  <a:cubicBezTo>
                    <a:pt x="7085" y="3923"/>
                    <a:pt x="6859" y="3697"/>
                    <a:pt x="6621" y="3483"/>
                  </a:cubicBezTo>
                  <a:lnTo>
                    <a:pt x="6621" y="3483"/>
                  </a:lnTo>
                  <a:cubicBezTo>
                    <a:pt x="7216" y="3590"/>
                    <a:pt x="7799" y="3721"/>
                    <a:pt x="8371" y="3900"/>
                  </a:cubicBezTo>
                  <a:cubicBezTo>
                    <a:pt x="8396" y="3907"/>
                    <a:pt x="8421" y="3910"/>
                    <a:pt x="8444" y="3910"/>
                  </a:cubicBezTo>
                  <a:cubicBezTo>
                    <a:pt x="8694" y="3910"/>
                    <a:pt x="8810" y="3534"/>
                    <a:pt x="8538" y="3447"/>
                  </a:cubicBezTo>
                  <a:cubicBezTo>
                    <a:pt x="7918" y="3245"/>
                    <a:pt x="7299" y="3078"/>
                    <a:pt x="6680" y="2959"/>
                  </a:cubicBezTo>
                  <a:cubicBezTo>
                    <a:pt x="6406" y="2900"/>
                    <a:pt x="6121" y="2816"/>
                    <a:pt x="5823" y="2769"/>
                  </a:cubicBezTo>
                  <a:cubicBezTo>
                    <a:pt x="5561" y="2554"/>
                    <a:pt x="5287" y="2352"/>
                    <a:pt x="5013" y="2149"/>
                  </a:cubicBezTo>
                  <a:cubicBezTo>
                    <a:pt x="4370" y="1673"/>
                    <a:pt x="3692" y="1245"/>
                    <a:pt x="2989" y="875"/>
                  </a:cubicBezTo>
                  <a:cubicBezTo>
                    <a:pt x="2340" y="531"/>
                    <a:pt x="1472" y="0"/>
                    <a:pt x="679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5"/>
            <p:cNvSpPr/>
            <p:nvPr/>
          </p:nvSpPr>
          <p:spPr>
            <a:xfrm>
              <a:off x="989863" y="1532034"/>
              <a:ext cx="51032" cy="44189"/>
            </a:xfrm>
            <a:custGeom>
              <a:rect b="b" l="l" r="r" t="t"/>
              <a:pathLst>
                <a:path extrusionOk="0" h="1382" w="1596">
                  <a:moveTo>
                    <a:pt x="721" y="1"/>
                  </a:moveTo>
                  <a:cubicBezTo>
                    <a:pt x="677" y="1"/>
                    <a:pt x="633" y="5"/>
                    <a:pt x="590" y="13"/>
                  </a:cubicBezTo>
                  <a:lnTo>
                    <a:pt x="572" y="13"/>
                  </a:lnTo>
                  <a:cubicBezTo>
                    <a:pt x="346" y="13"/>
                    <a:pt x="143" y="156"/>
                    <a:pt x="60" y="358"/>
                  </a:cubicBezTo>
                  <a:cubicBezTo>
                    <a:pt x="12" y="453"/>
                    <a:pt x="0" y="560"/>
                    <a:pt x="12" y="656"/>
                  </a:cubicBezTo>
                  <a:cubicBezTo>
                    <a:pt x="12" y="703"/>
                    <a:pt x="24" y="751"/>
                    <a:pt x="60" y="799"/>
                  </a:cubicBezTo>
                  <a:cubicBezTo>
                    <a:pt x="80" y="859"/>
                    <a:pt x="108" y="910"/>
                    <a:pt x="145" y="954"/>
                  </a:cubicBezTo>
                  <a:lnTo>
                    <a:pt x="145" y="954"/>
                  </a:lnTo>
                  <a:cubicBezTo>
                    <a:pt x="205" y="1056"/>
                    <a:pt x="290" y="1153"/>
                    <a:pt x="393" y="1215"/>
                  </a:cubicBezTo>
                  <a:lnTo>
                    <a:pt x="488" y="1287"/>
                  </a:lnTo>
                  <a:cubicBezTo>
                    <a:pt x="592" y="1350"/>
                    <a:pt x="711" y="1382"/>
                    <a:pt x="832" y="1382"/>
                  </a:cubicBezTo>
                  <a:cubicBezTo>
                    <a:pt x="892" y="1382"/>
                    <a:pt x="953" y="1374"/>
                    <a:pt x="1012" y="1358"/>
                  </a:cubicBezTo>
                  <a:cubicBezTo>
                    <a:pt x="1393" y="1239"/>
                    <a:pt x="1596" y="822"/>
                    <a:pt x="1441" y="441"/>
                  </a:cubicBezTo>
                  <a:cubicBezTo>
                    <a:pt x="1370" y="263"/>
                    <a:pt x="1203" y="120"/>
                    <a:pt x="1012" y="60"/>
                  </a:cubicBezTo>
                  <a:lnTo>
                    <a:pt x="905" y="25"/>
                  </a:lnTo>
                  <a:cubicBezTo>
                    <a:pt x="846" y="9"/>
                    <a:pt x="783" y="1"/>
                    <a:pt x="72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5"/>
            <p:cNvSpPr/>
            <p:nvPr/>
          </p:nvSpPr>
          <p:spPr>
            <a:xfrm>
              <a:off x="844825" y="1377467"/>
              <a:ext cx="51416" cy="40033"/>
            </a:xfrm>
            <a:custGeom>
              <a:rect b="b" l="l" r="r" t="t"/>
              <a:pathLst>
                <a:path extrusionOk="0" h="1252" w="1608">
                  <a:moveTo>
                    <a:pt x="798" y="1"/>
                  </a:moveTo>
                  <a:cubicBezTo>
                    <a:pt x="0" y="1"/>
                    <a:pt x="0" y="1251"/>
                    <a:pt x="798" y="1251"/>
                  </a:cubicBezTo>
                  <a:cubicBezTo>
                    <a:pt x="1607" y="1251"/>
                    <a:pt x="1607" y="1"/>
                    <a:pt x="79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5"/>
            <p:cNvSpPr/>
            <p:nvPr/>
          </p:nvSpPr>
          <p:spPr>
            <a:xfrm>
              <a:off x="976913" y="526516"/>
              <a:ext cx="54485" cy="56852"/>
            </a:xfrm>
            <a:custGeom>
              <a:rect b="b" l="l" r="r" t="t"/>
              <a:pathLst>
                <a:path extrusionOk="0" h="1778" w="1704">
                  <a:moveTo>
                    <a:pt x="904" y="1"/>
                  </a:moveTo>
                  <a:cubicBezTo>
                    <a:pt x="885" y="1"/>
                    <a:pt x="866" y="2"/>
                    <a:pt x="846" y="4"/>
                  </a:cubicBezTo>
                  <a:lnTo>
                    <a:pt x="632" y="27"/>
                  </a:lnTo>
                  <a:lnTo>
                    <a:pt x="441" y="111"/>
                  </a:lnTo>
                  <a:cubicBezTo>
                    <a:pt x="346" y="158"/>
                    <a:pt x="274" y="230"/>
                    <a:pt x="215" y="325"/>
                  </a:cubicBezTo>
                  <a:cubicBezTo>
                    <a:pt x="143" y="396"/>
                    <a:pt x="84" y="492"/>
                    <a:pt x="60" y="599"/>
                  </a:cubicBezTo>
                  <a:lnTo>
                    <a:pt x="48" y="635"/>
                  </a:lnTo>
                  <a:cubicBezTo>
                    <a:pt x="36" y="682"/>
                    <a:pt x="24" y="730"/>
                    <a:pt x="24" y="777"/>
                  </a:cubicBezTo>
                  <a:cubicBezTo>
                    <a:pt x="0" y="885"/>
                    <a:pt x="0" y="1004"/>
                    <a:pt x="36" y="1111"/>
                  </a:cubicBezTo>
                  <a:lnTo>
                    <a:pt x="36" y="1135"/>
                  </a:lnTo>
                  <a:lnTo>
                    <a:pt x="48" y="1170"/>
                  </a:lnTo>
                  <a:cubicBezTo>
                    <a:pt x="84" y="1242"/>
                    <a:pt x="108" y="1301"/>
                    <a:pt x="131" y="1373"/>
                  </a:cubicBezTo>
                  <a:cubicBezTo>
                    <a:pt x="179" y="1456"/>
                    <a:pt x="262" y="1539"/>
                    <a:pt x="346" y="1599"/>
                  </a:cubicBezTo>
                  <a:cubicBezTo>
                    <a:pt x="393" y="1647"/>
                    <a:pt x="453" y="1682"/>
                    <a:pt x="524" y="1706"/>
                  </a:cubicBezTo>
                  <a:cubicBezTo>
                    <a:pt x="620" y="1754"/>
                    <a:pt x="739" y="1778"/>
                    <a:pt x="846" y="1778"/>
                  </a:cubicBezTo>
                  <a:lnTo>
                    <a:pt x="1060" y="1742"/>
                  </a:lnTo>
                  <a:lnTo>
                    <a:pt x="1263" y="1658"/>
                  </a:lnTo>
                  <a:cubicBezTo>
                    <a:pt x="1441" y="1551"/>
                    <a:pt x="1572" y="1373"/>
                    <a:pt x="1632" y="1170"/>
                  </a:cubicBezTo>
                  <a:lnTo>
                    <a:pt x="1655" y="1170"/>
                  </a:lnTo>
                  <a:cubicBezTo>
                    <a:pt x="1655" y="1158"/>
                    <a:pt x="1655" y="1147"/>
                    <a:pt x="1655" y="1135"/>
                  </a:cubicBezTo>
                  <a:lnTo>
                    <a:pt x="1655" y="1111"/>
                  </a:lnTo>
                  <a:cubicBezTo>
                    <a:pt x="1691" y="1004"/>
                    <a:pt x="1703" y="885"/>
                    <a:pt x="1679" y="777"/>
                  </a:cubicBezTo>
                  <a:cubicBezTo>
                    <a:pt x="1667" y="730"/>
                    <a:pt x="1667" y="682"/>
                    <a:pt x="1655" y="635"/>
                  </a:cubicBezTo>
                  <a:lnTo>
                    <a:pt x="1632" y="599"/>
                  </a:lnTo>
                  <a:cubicBezTo>
                    <a:pt x="1608" y="527"/>
                    <a:pt x="1584" y="468"/>
                    <a:pt x="1548" y="408"/>
                  </a:cubicBezTo>
                  <a:cubicBezTo>
                    <a:pt x="1501" y="313"/>
                    <a:pt x="1429" y="230"/>
                    <a:pt x="1346" y="170"/>
                  </a:cubicBezTo>
                  <a:cubicBezTo>
                    <a:pt x="1298" y="123"/>
                    <a:pt x="1227" y="87"/>
                    <a:pt x="1167" y="75"/>
                  </a:cubicBezTo>
                  <a:cubicBezTo>
                    <a:pt x="1088" y="25"/>
                    <a:pt x="1000" y="1"/>
                    <a:pt x="90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5"/>
            <p:cNvSpPr/>
            <p:nvPr/>
          </p:nvSpPr>
          <p:spPr>
            <a:xfrm>
              <a:off x="934642" y="187421"/>
              <a:ext cx="55636" cy="42655"/>
            </a:xfrm>
            <a:custGeom>
              <a:rect b="b" l="l" r="r" t="t"/>
              <a:pathLst>
                <a:path extrusionOk="0" h="1334" w="1740">
                  <a:moveTo>
                    <a:pt x="870" y="0"/>
                  </a:moveTo>
                  <a:cubicBezTo>
                    <a:pt x="1" y="0"/>
                    <a:pt x="1" y="1334"/>
                    <a:pt x="870" y="1334"/>
                  </a:cubicBezTo>
                  <a:cubicBezTo>
                    <a:pt x="1739" y="1334"/>
                    <a:pt x="1739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5"/>
            <p:cNvSpPr/>
            <p:nvPr/>
          </p:nvSpPr>
          <p:spPr>
            <a:xfrm>
              <a:off x="630080" y="766456"/>
              <a:ext cx="52951" cy="40768"/>
            </a:xfrm>
            <a:custGeom>
              <a:rect b="b" l="l" r="r" t="t"/>
              <a:pathLst>
                <a:path extrusionOk="0" h="1275" w="1656">
                  <a:moveTo>
                    <a:pt x="822" y="0"/>
                  </a:moveTo>
                  <a:cubicBezTo>
                    <a:pt x="1" y="0"/>
                    <a:pt x="1" y="1274"/>
                    <a:pt x="822" y="1274"/>
                  </a:cubicBezTo>
                  <a:cubicBezTo>
                    <a:pt x="1656" y="1274"/>
                    <a:pt x="1656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5"/>
            <p:cNvSpPr/>
            <p:nvPr/>
          </p:nvSpPr>
          <p:spPr>
            <a:xfrm>
              <a:off x="295078" y="2033818"/>
              <a:ext cx="54837" cy="42271"/>
            </a:xfrm>
            <a:custGeom>
              <a:rect b="b" l="l" r="r" t="t"/>
              <a:pathLst>
                <a:path extrusionOk="0" h="1322" w="1715">
                  <a:moveTo>
                    <a:pt x="858" y="0"/>
                  </a:moveTo>
                  <a:cubicBezTo>
                    <a:pt x="0" y="0"/>
                    <a:pt x="0" y="1322"/>
                    <a:pt x="858" y="1322"/>
                  </a:cubicBezTo>
                  <a:cubicBezTo>
                    <a:pt x="1715" y="1322"/>
                    <a:pt x="1715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5"/>
            <p:cNvSpPr/>
            <p:nvPr/>
          </p:nvSpPr>
          <p:spPr>
            <a:xfrm>
              <a:off x="748868" y="2086736"/>
              <a:ext cx="44957" cy="46939"/>
            </a:xfrm>
            <a:custGeom>
              <a:rect b="b" l="l" r="r" t="t"/>
              <a:pathLst>
                <a:path extrusionOk="0" h="1468" w="1406">
                  <a:moveTo>
                    <a:pt x="691" y="0"/>
                  </a:moveTo>
                  <a:lnTo>
                    <a:pt x="525" y="24"/>
                  </a:lnTo>
                  <a:lnTo>
                    <a:pt x="382" y="95"/>
                  </a:lnTo>
                  <a:cubicBezTo>
                    <a:pt x="298" y="131"/>
                    <a:pt x="239" y="191"/>
                    <a:pt x="191" y="262"/>
                  </a:cubicBezTo>
                  <a:cubicBezTo>
                    <a:pt x="144" y="322"/>
                    <a:pt x="96" y="393"/>
                    <a:pt x="84" y="476"/>
                  </a:cubicBezTo>
                  <a:lnTo>
                    <a:pt x="84" y="465"/>
                  </a:lnTo>
                  <a:cubicBezTo>
                    <a:pt x="72" y="512"/>
                    <a:pt x="48" y="560"/>
                    <a:pt x="36" y="596"/>
                  </a:cubicBezTo>
                  <a:cubicBezTo>
                    <a:pt x="13" y="679"/>
                    <a:pt x="1" y="774"/>
                    <a:pt x="24" y="869"/>
                  </a:cubicBezTo>
                  <a:cubicBezTo>
                    <a:pt x="24" y="965"/>
                    <a:pt x="60" y="1048"/>
                    <a:pt x="108" y="1131"/>
                  </a:cubicBezTo>
                  <a:lnTo>
                    <a:pt x="215" y="1262"/>
                  </a:lnTo>
                  <a:cubicBezTo>
                    <a:pt x="298" y="1358"/>
                    <a:pt x="405" y="1417"/>
                    <a:pt x="525" y="1441"/>
                  </a:cubicBezTo>
                  <a:cubicBezTo>
                    <a:pt x="584" y="1459"/>
                    <a:pt x="644" y="1468"/>
                    <a:pt x="703" y="1468"/>
                  </a:cubicBezTo>
                  <a:cubicBezTo>
                    <a:pt x="763" y="1468"/>
                    <a:pt x="822" y="1459"/>
                    <a:pt x="882" y="1441"/>
                  </a:cubicBezTo>
                  <a:cubicBezTo>
                    <a:pt x="977" y="1429"/>
                    <a:pt x="1048" y="1381"/>
                    <a:pt x="1120" y="1322"/>
                  </a:cubicBezTo>
                  <a:cubicBezTo>
                    <a:pt x="1191" y="1274"/>
                    <a:pt x="1251" y="1203"/>
                    <a:pt x="1298" y="1131"/>
                  </a:cubicBezTo>
                  <a:lnTo>
                    <a:pt x="1370" y="965"/>
                  </a:lnTo>
                  <a:cubicBezTo>
                    <a:pt x="1406" y="846"/>
                    <a:pt x="1406" y="715"/>
                    <a:pt x="1370" y="596"/>
                  </a:cubicBezTo>
                  <a:cubicBezTo>
                    <a:pt x="1358" y="560"/>
                    <a:pt x="1334" y="512"/>
                    <a:pt x="1322" y="465"/>
                  </a:cubicBezTo>
                  <a:cubicBezTo>
                    <a:pt x="1310" y="429"/>
                    <a:pt x="1275" y="369"/>
                    <a:pt x="1263" y="322"/>
                  </a:cubicBezTo>
                  <a:cubicBezTo>
                    <a:pt x="1215" y="250"/>
                    <a:pt x="1156" y="191"/>
                    <a:pt x="1096" y="143"/>
                  </a:cubicBezTo>
                  <a:cubicBezTo>
                    <a:pt x="1048" y="95"/>
                    <a:pt x="1001" y="72"/>
                    <a:pt x="941" y="60"/>
                  </a:cubicBezTo>
                  <a:cubicBezTo>
                    <a:pt x="870" y="12"/>
                    <a:pt x="786" y="0"/>
                    <a:pt x="69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5"/>
            <p:cNvSpPr/>
            <p:nvPr/>
          </p:nvSpPr>
          <p:spPr>
            <a:xfrm>
              <a:off x="496457" y="2298027"/>
              <a:ext cx="59442" cy="46076"/>
            </a:xfrm>
            <a:custGeom>
              <a:rect b="b" l="l" r="r" t="t"/>
              <a:pathLst>
                <a:path extrusionOk="0" h="1441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5"/>
            <p:cNvSpPr/>
            <p:nvPr/>
          </p:nvSpPr>
          <p:spPr>
            <a:xfrm>
              <a:off x="423362" y="2517311"/>
              <a:ext cx="59442" cy="46076"/>
            </a:xfrm>
            <a:custGeom>
              <a:rect b="b" l="l" r="r" t="t"/>
              <a:pathLst>
                <a:path extrusionOk="0" h="1441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5"/>
            <p:cNvSpPr/>
            <p:nvPr/>
          </p:nvSpPr>
          <p:spPr>
            <a:xfrm>
              <a:off x="827078" y="2527767"/>
              <a:ext cx="49753" cy="44253"/>
            </a:xfrm>
            <a:custGeom>
              <a:rect b="b" l="l" r="r" t="t"/>
              <a:pathLst>
                <a:path extrusionOk="0" h="1384" w="1556">
                  <a:moveTo>
                    <a:pt x="871" y="1"/>
                  </a:moveTo>
                  <a:cubicBezTo>
                    <a:pt x="668" y="1"/>
                    <a:pt x="466" y="102"/>
                    <a:pt x="353" y="304"/>
                  </a:cubicBezTo>
                  <a:cubicBezTo>
                    <a:pt x="341" y="328"/>
                    <a:pt x="317" y="364"/>
                    <a:pt x="305" y="388"/>
                  </a:cubicBezTo>
                  <a:cubicBezTo>
                    <a:pt x="1" y="905"/>
                    <a:pt x="445" y="1383"/>
                    <a:pt x="895" y="1383"/>
                  </a:cubicBezTo>
                  <a:cubicBezTo>
                    <a:pt x="1097" y="1383"/>
                    <a:pt x="1300" y="1287"/>
                    <a:pt x="1436" y="1054"/>
                  </a:cubicBezTo>
                  <a:cubicBezTo>
                    <a:pt x="1555" y="852"/>
                    <a:pt x="1555" y="590"/>
                    <a:pt x="1436" y="388"/>
                  </a:cubicBezTo>
                  <a:cubicBezTo>
                    <a:pt x="1424" y="364"/>
                    <a:pt x="1412" y="328"/>
                    <a:pt x="1388" y="304"/>
                  </a:cubicBezTo>
                  <a:cubicBezTo>
                    <a:pt x="1275" y="102"/>
                    <a:pt x="1073" y="1"/>
                    <a:pt x="87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5"/>
            <p:cNvSpPr/>
            <p:nvPr/>
          </p:nvSpPr>
          <p:spPr>
            <a:xfrm>
              <a:off x="860045" y="874564"/>
              <a:ext cx="59410" cy="46108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0" y="1"/>
                    <a:pt x="0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5"/>
            <p:cNvSpPr/>
            <p:nvPr/>
          </p:nvSpPr>
          <p:spPr>
            <a:xfrm>
              <a:off x="314871" y="3746974"/>
              <a:ext cx="479337" cy="575262"/>
            </a:xfrm>
            <a:custGeom>
              <a:rect b="b" l="l" r="r" t="t"/>
              <a:pathLst>
                <a:path extrusionOk="0" h="17991" w="14991">
                  <a:moveTo>
                    <a:pt x="6595" y="0"/>
                  </a:moveTo>
                  <a:cubicBezTo>
                    <a:pt x="4236" y="0"/>
                    <a:pt x="1967" y="1175"/>
                    <a:pt x="917" y="3560"/>
                  </a:cubicBezTo>
                  <a:cubicBezTo>
                    <a:pt x="155" y="5275"/>
                    <a:pt x="1" y="7156"/>
                    <a:pt x="167" y="9013"/>
                  </a:cubicBezTo>
                  <a:cubicBezTo>
                    <a:pt x="179" y="9144"/>
                    <a:pt x="191" y="9287"/>
                    <a:pt x="203" y="9430"/>
                  </a:cubicBezTo>
                  <a:cubicBezTo>
                    <a:pt x="84" y="10752"/>
                    <a:pt x="358" y="12085"/>
                    <a:pt x="965" y="13264"/>
                  </a:cubicBezTo>
                  <a:cubicBezTo>
                    <a:pt x="1155" y="13859"/>
                    <a:pt x="1405" y="14431"/>
                    <a:pt x="1703" y="14978"/>
                  </a:cubicBezTo>
                  <a:cubicBezTo>
                    <a:pt x="2656" y="16705"/>
                    <a:pt x="4406" y="17836"/>
                    <a:pt x="6370" y="17991"/>
                  </a:cubicBezTo>
                  <a:cubicBezTo>
                    <a:pt x="6370" y="17336"/>
                    <a:pt x="6382" y="16681"/>
                    <a:pt x="6382" y="16026"/>
                  </a:cubicBezTo>
                  <a:cubicBezTo>
                    <a:pt x="6299" y="16026"/>
                    <a:pt x="6227" y="15990"/>
                    <a:pt x="6168" y="15931"/>
                  </a:cubicBezTo>
                  <a:cubicBezTo>
                    <a:pt x="5692" y="15502"/>
                    <a:pt x="5418" y="14919"/>
                    <a:pt x="5001" y="14431"/>
                  </a:cubicBezTo>
                  <a:cubicBezTo>
                    <a:pt x="4584" y="13942"/>
                    <a:pt x="4132" y="13490"/>
                    <a:pt x="3644" y="13073"/>
                  </a:cubicBezTo>
                  <a:cubicBezTo>
                    <a:pt x="3367" y="12848"/>
                    <a:pt x="3637" y="12508"/>
                    <a:pt x="3914" y="12508"/>
                  </a:cubicBezTo>
                  <a:cubicBezTo>
                    <a:pt x="3960" y="12508"/>
                    <a:pt x="4005" y="12518"/>
                    <a:pt x="4049" y="12538"/>
                  </a:cubicBezTo>
                  <a:cubicBezTo>
                    <a:pt x="4906" y="12942"/>
                    <a:pt x="5882" y="13645"/>
                    <a:pt x="6406" y="14526"/>
                  </a:cubicBezTo>
                  <a:cubicBezTo>
                    <a:pt x="6406" y="14014"/>
                    <a:pt x="6418" y="13502"/>
                    <a:pt x="6430" y="12990"/>
                  </a:cubicBezTo>
                  <a:cubicBezTo>
                    <a:pt x="6013" y="12645"/>
                    <a:pt x="5692" y="12026"/>
                    <a:pt x="5394" y="11633"/>
                  </a:cubicBezTo>
                  <a:cubicBezTo>
                    <a:pt x="4823" y="10883"/>
                    <a:pt x="4287" y="10121"/>
                    <a:pt x="3787" y="9323"/>
                  </a:cubicBezTo>
                  <a:cubicBezTo>
                    <a:pt x="3626" y="9073"/>
                    <a:pt x="3873" y="8784"/>
                    <a:pt x="4117" y="8784"/>
                  </a:cubicBezTo>
                  <a:cubicBezTo>
                    <a:pt x="4199" y="8784"/>
                    <a:pt x="4280" y="8816"/>
                    <a:pt x="4346" y="8894"/>
                  </a:cubicBezTo>
                  <a:cubicBezTo>
                    <a:pt x="4965" y="9597"/>
                    <a:pt x="5549" y="10323"/>
                    <a:pt x="6144" y="11049"/>
                  </a:cubicBezTo>
                  <a:cubicBezTo>
                    <a:pt x="6239" y="11168"/>
                    <a:pt x="6358" y="11287"/>
                    <a:pt x="6478" y="11406"/>
                  </a:cubicBezTo>
                  <a:cubicBezTo>
                    <a:pt x="6489" y="10787"/>
                    <a:pt x="6513" y="10156"/>
                    <a:pt x="6537" y="9537"/>
                  </a:cubicBezTo>
                  <a:cubicBezTo>
                    <a:pt x="5561" y="7811"/>
                    <a:pt x="4715" y="6025"/>
                    <a:pt x="4013" y="4179"/>
                  </a:cubicBezTo>
                  <a:cubicBezTo>
                    <a:pt x="3911" y="3890"/>
                    <a:pt x="4175" y="3672"/>
                    <a:pt x="4428" y="3672"/>
                  </a:cubicBezTo>
                  <a:cubicBezTo>
                    <a:pt x="4560" y="3672"/>
                    <a:pt x="4690" y="3731"/>
                    <a:pt x="4763" y="3870"/>
                  </a:cubicBezTo>
                  <a:cubicBezTo>
                    <a:pt x="5561" y="5382"/>
                    <a:pt x="6394" y="6882"/>
                    <a:pt x="7287" y="8358"/>
                  </a:cubicBezTo>
                  <a:lnTo>
                    <a:pt x="8359" y="6382"/>
                  </a:lnTo>
                  <a:cubicBezTo>
                    <a:pt x="8775" y="5608"/>
                    <a:pt x="9180" y="4525"/>
                    <a:pt x="9978" y="4096"/>
                  </a:cubicBezTo>
                  <a:cubicBezTo>
                    <a:pt x="10035" y="4065"/>
                    <a:pt x="10094" y="4050"/>
                    <a:pt x="10151" y="4050"/>
                  </a:cubicBezTo>
                  <a:cubicBezTo>
                    <a:pt x="10332" y="4050"/>
                    <a:pt x="10493" y="4194"/>
                    <a:pt x="10502" y="4394"/>
                  </a:cubicBezTo>
                  <a:cubicBezTo>
                    <a:pt x="10585" y="5287"/>
                    <a:pt x="9871" y="6263"/>
                    <a:pt x="9466" y="7025"/>
                  </a:cubicBezTo>
                  <a:cubicBezTo>
                    <a:pt x="8930" y="7989"/>
                    <a:pt x="8406" y="8966"/>
                    <a:pt x="7871" y="9942"/>
                  </a:cubicBezTo>
                  <a:cubicBezTo>
                    <a:pt x="7787" y="10109"/>
                    <a:pt x="7621" y="10216"/>
                    <a:pt x="7430" y="10240"/>
                  </a:cubicBezTo>
                  <a:cubicBezTo>
                    <a:pt x="7430" y="10811"/>
                    <a:pt x="7418" y="11395"/>
                    <a:pt x="7418" y="11966"/>
                  </a:cubicBezTo>
                  <a:cubicBezTo>
                    <a:pt x="7990" y="11561"/>
                    <a:pt x="8537" y="11133"/>
                    <a:pt x="9073" y="10668"/>
                  </a:cubicBezTo>
                  <a:cubicBezTo>
                    <a:pt x="9493" y="10284"/>
                    <a:pt x="9958" y="9477"/>
                    <a:pt x="10581" y="9477"/>
                  </a:cubicBezTo>
                  <a:cubicBezTo>
                    <a:pt x="10594" y="9477"/>
                    <a:pt x="10607" y="9477"/>
                    <a:pt x="10621" y="9478"/>
                  </a:cubicBezTo>
                  <a:cubicBezTo>
                    <a:pt x="10740" y="9478"/>
                    <a:pt x="10847" y="9561"/>
                    <a:pt x="10883" y="9680"/>
                  </a:cubicBezTo>
                  <a:cubicBezTo>
                    <a:pt x="11050" y="10418"/>
                    <a:pt x="10049" y="11061"/>
                    <a:pt x="9549" y="11466"/>
                  </a:cubicBezTo>
                  <a:cubicBezTo>
                    <a:pt x="8906" y="12002"/>
                    <a:pt x="8180" y="12442"/>
                    <a:pt x="7394" y="12752"/>
                  </a:cubicBezTo>
                  <a:cubicBezTo>
                    <a:pt x="7394" y="14502"/>
                    <a:pt x="7418" y="16240"/>
                    <a:pt x="7442" y="17991"/>
                  </a:cubicBezTo>
                  <a:cubicBezTo>
                    <a:pt x="7751" y="17967"/>
                    <a:pt x="8073" y="17919"/>
                    <a:pt x="8383" y="17848"/>
                  </a:cubicBezTo>
                  <a:cubicBezTo>
                    <a:pt x="8406" y="17241"/>
                    <a:pt x="8490" y="16645"/>
                    <a:pt x="8644" y="16062"/>
                  </a:cubicBezTo>
                  <a:cubicBezTo>
                    <a:pt x="8811" y="15085"/>
                    <a:pt x="9180" y="14169"/>
                    <a:pt x="9716" y="13347"/>
                  </a:cubicBezTo>
                  <a:cubicBezTo>
                    <a:pt x="9918" y="12847"/>
                    <a:pt x="10204" y="12383"/>
                    <a:pt x="10538" y="11954"/>
                  </a:cubicBezTo>
                  <a:cubicBezTo>
                    <a:pt x="11466" y="10823"/>
                    <a:pt x="12883" y="10121"/>
                    <a:pt x="14348" y="9942"/>
                  </a:cubicBezTo>
                  <a:cubicBezTo>
                    <a:pt x="14990" y="6525"/>
                    <a:pt x="13490" y="3048"/>
                    <a:pt x="10549" y="1167"/>
                  </a:cubicBezTo>
                  <a:cubicBezTo>
                    <a:pt x="9347" y="392"/>
                    <a:pt x="7956" y="0"/>
                    <a:pt x="6595" y="0"/>
                  </a:cubicBezTo>
                  <a:close/>
                </a:path>
              </a:pathLst>
            </a:custGeom>
            <a:solidFill>
              <a:srgbClr val="BA51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5"/>
            <p:cNvSpPr/>
            <p:nvPr/>
          </p:nvSpPr>
          <p:spPr>
            <a:xfrm>
              <a:off x="581734" y="4063335"/>
              <a:ext cx="427570" cy="415483"/>
            </a:xfrm>
            <a:custGeom>
              <a:rect b="b" l="l" r="r" t="t"/>
              <a:pathLst>
                <a:path extrusionOk="0" h="12994" w="13372">
                  <a:moveTo>
                    <a:pt x="6752" y="0"/>
                  </a:moveTo>
                  <a:cubicBezTo>
                    <a:pt x="6499" y="0"/>
                    <a:pt x="6248" y="16"/>
                    <a:pt x="6002" y="48"/>
                  </a:cubicBezTo>
                  <a:cubicBezTo>
                    <a:pt x="4537" y="227"/>
                    <a:pt x="3120" y="929"/>
                    <a:pt x="2192" y="2060"/>
                  </a:cubicBezTo>
                  <a:cubicBezTo>
                    <a:pt x="1858" y="2477"/>
                    <a:pt x="1572" y="2953"/>
                    <a:pt x="1370" y="3453"/>
                  </a:cubicBezTo>
                  <a:cubicBezTo>
                    <a:pt x="834" y="4275"/>
                    <a:pt x="465" y="5191"/>
                    <a:pt x="298" y="6156"/>
                  </a:cubicBezTo>
                  <a:cubicBezTo>
                    <a:pt x="144" y="6739"/>
                    <a:pt x="60" y="7335"/>
                    <a:pt x="37" y="7942"/>
                  </a:cubicBezTo>
                  <a:cubicBezTo>
                    <a:pt x="1" y="9025"/>
                    <a:pt x="215" y="10085"/>
                    <a:pt x="834" y="10942"/>
                  </a:cubicBezTo>
                  <a:cubicBezTo>
                    <a:pt x="1394" y="10383"/>
                    <a:pt x="1965" y="9835"/>
                    <a:pt x="2525" y="9299"/>
                  </a:cubicBezTo>
                  <a:cubicBezTo>
                    <a:pt x="2227" y="8394"/>
                    <a:pt x="2965" y="7108"/>
                    <a:pt x="3168" y="6239"/>
                  </a:cubicBezTo>
                  <a:cubicBezTo>
                    <a:pt x="3477" y="4882"/>
                    <a:pt x="3692" y="3513"/>
                    <a:pt x="3787" y="2132"/>
                  </a:cubicBezTo>
                  <a:cubicBezTo>
                    <a:pt x="3811" y="1815"/>
                    <a:pt x="4054" y="1654"/>
                    <a:pt x="4293" y="1654"/>
                  </a:cubicBezTo>
                  <a:cubicBezTo>
                    <a:pt x="4530" y="1654"/>
                    <a:pt x="4763" y="1812"/>
                    <a:pt x="4775" y="2132"/>
                  </a:cubicBezTo>
                  <a:cubicBezTo>
                    <a:pt x="4823" y="3572"/>
                    <a:pt x="4680" y="5001"/>
                    <a:pt x="4382" y="6406"/>
                  </a:cubicBezTo>
                  <a:cubicBezTo>
                    <a:pt x="4299" y="6787"/>
                    <a:pt x="4216" y="7311"/>
                    <a:pt x="4085" y="7823"/>
                  </a:cubicBezTo>
                  <a:cubicBezTo>
                    <a:pt x="4370" y="7561"/>
                    <a:pt x="4668" y="7299"/>
                    <a:pt x="4966" y="7037"/>
                  </a:cubicBezTo>
                  <a:cubicBezTo>
                    <a:pt x="5561" y="6525"/>
                    <a:pt x="6156" y="5882"/>
                    <a:pt x="6859" y="5489"/>
                  </a:cubicBezTo>
                  <a:cubicBezTo>
                    <a:pt x="7037" y="5108"/>
                    <a:pt x="7168" y="4715"/>
                    <a:pt x="7276" y="4299"/>
                  </a:cubicBezTo>
                  <a:cubicBezTo>
                    <a:pt x="7371" y="3715"/>
                    <a:pt x="7418" y="3120"/>
                    <a:pt x="7395" y="2513"/>
                  </a:cubicBezTo>
                  <a:cubicBezTo>
                    <a:pt x="7395" y="2302"/>
                    <a:pt x="7546" y="2197"/>
                    <a:pt x="7704" y="2197"/>
                  </a:cubicBezTo>
                  <a:cubicBezTo>
                    <a:pt x="7840" y="2197"/>
                    <a:pt x="7982" y="2275"/>
                    <a:pt x="8038" y="2429"/>
                  </a:cubicBezTo>
                  <a:cubicBezTo>
                    <a:pt x="8347" y="3310"/>
                    <a:pt x="8383" y="4263"/>
                    <a:pt x="8121" y="5168"/>
                  </a:cubicBezTo>
                  <a:cubicBezTo>
                    <a:pt x="8645" y="5168"/>
                    <a:pt x="9169" y="5084"/>
                    <a:pt x="9669" y="4894"/>
                  </a:cubicBezTo>
                  <a:cubicBezTo>
                    <a:pt x="9723" y="4876"/>
                    <a:pt x="9775" y="4867"/>
                    <a:pt x="9825" y="4867"/>
                  </a:cubicBezTo>
                  <a:cubicBezTo>
                    <a:pt x="10302" y="4867"/>
                    <a:pt x="10558" y="5622"/>
                    <a:pt x="10073" y="5870"/>
                  </a:cubicBezTo>
                  <a:cubicBezTo>
                    <a:pt x="9593" y="6102"/>
                    <a:pt x="9062" y="6222"/>
                    <a:pt x="8527" y="6222"/>
                  </a:cubicBezTo>
                  <a:cubicBezTo>
                    <a:pt x="8320" y="6222"/>
                    <a:pt x="8112" y="6204"/>
                    <a:pt x="7907" y="6168"/>
                  </a:cubicBezTo>
                  <a:cubicBezTo>
                    <a:pt x="7478" y="6846"/>
                    <a:pt x="6764" y="7370"/>
                    <a:pt x="6121" y="7894"/>
                  </a:cubicBezTo>
                  <a:cubicBezTo>
                    <a:pt x="6871" y="7858"/>
                    <a:pt x="7621" y="7823"/>
                    <a:pt x="8359" y="7716"/>
                  </a:cubicBezTo>
                  <a:cubicBezTo>
                    <a:pt x="8417" y="7706"/>
                    <a:pt x="8480" y="7700"/>
                    <a:pt x="8544" y="7700"/>
                  </a:cubicBezTo>
                  <a:cubicBezTo>
                    <a:pt x="8714" y="7700"/>
                    <a:pt x="8889" y="7744"/>
                    <a:pt x="9002" y="7882"/>
                  </a:cubicBezTo>
                  <a:cubicBezTo>
                    <a:pt x="9181" y="8120"/>
                    <a:pt x="9276" y="8239"/>
                    <a:pt x="9169" y="8525"/>
                  </a:cubicBezTo>
                  <a:cubicBezTo>
                    <a:pt x="9073" y="8811"/>
                    <a:pt x="8823" y="9001"/>
                    <a:pt x="8526" y="9013"/>
                  </a:cubicBezTo>
                  <a:cubicBezTo>
                    <a:pt x="7584" y="9123"/>
                    <a:pt x="6552" y="9275"/>
                    <a:pt x="5547" y="9275"/>
                  </a:cubicBezTo>
                  <a:cubicBezTo>
                    <a:pt x="5242" y="9275"/>
                    <a:pt x="4940" y="9261"/>
                    <a:pt x="4644" y="9228"/>
                  </a:cubicBezTo>
                  <a:cubicBezTo>
                    <a:pt x="4239" y="9597"/>
                    <a:pt x="3835" y="9966"/>
                    <a:pt x="3442" y="10347"/>
                  </a:cubicBezTo>
                  <a:cubicBezTo>
                    <a:pt x="2906" y="10859"/>
                    <a:pt x="2406" y="11407"/>
                    <a:pt x="1882" y="11942"/>
                  </a:cubicBezTo>
                  <a:cubicBezTo>
                    <a:pt x="2929" y="12663"/>
                    <a:pt x="4173" y="12993"/>
                    <a:pt x="5437" y="12993"/>
                  </a:cubicBezTo>
                  <a:cubicBezTo>
                    <a:pt x="7953" y="12993"/>
                    <a:pt x="10543" y="11681"/>
                    <a:pt x="11788" y="9525"/>
                  </a:cubicBezTo>
                  <a:cubicBezTo>
                    <a:pt x="12229" y="8918"/>
                    <a:pt x="12514" y="8192"/>
                    <a:pt x="12598" y="7442"/>
                  </a:cubicBezTo>
                  <a:cubicBezTo>
                    <a:pt x="13372" y="4394"/>
                    <a:pt x="11574" y="1084"/>
                    <a:pt x="8514" y="274"/>
                  </a:cubicBezTo>
                  <a:cubicBezTo>
                    <a:pt x="8061" y="131"/>
                    <a:pt x="7597" y="48"/>
                    <a:pt x="7133" y="12"/>
                  </a:cubicBezTo>
                  <a:cubicBezTo>
                    <a:pt x="7006" y="4"/>
                    <a:pt x="6879" y="0"/>
                    <a:pt x="6752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5"/>
            <p:cNvSpPr/>
            <p:nvPr/>
          </p:nvSpPr>
          <p:spPr>
            <a:xfrm>
              <a:off x="421827" y="3864770"/>
              <a:ext cx="497531" cy="856259"/>
            </a:xfrm>
            <a:custGeom>
              <a:rect b="b" l="l" r="r" t="t"/>
              <a:pathLst>
                <a:path extrusionOk="0" h="26779" w="15560">
                  <a:moveTo>
                    <a:pt x="1059" y="0"/>
                  </a:moveTo>
                  <a:cubicBezTo>
                    <a:pt x="806" y="0"/>
                    <a:pt x="542" y="218"/>
                    <a:pt x="644" y="507"/>
                  </a:cubicBezTo>
                  <a:cubicBezTo>
                    <a:pt x="1347" y="2353"/>
                    <a:pt x="2192" y="4139"/>
                    <a:pt x="3168" y="5853"/>
                  </a:cubicBezTo>
                  <a:cubicBezTo>
                    <a:pt x="3144" y="6484"/>
                    <a:pt x="3121" y="7103"/>
                    <a:pt x="3109" y="7722"/>
                  </a:cubicBezTo>
                  <a:cubicBezTo>
                    <a:pt x="2990" y="7603"/>
                    <a:pt x="2871" y="7484"/>
                    <a:pt x="2787" y="7377"/>
                  </a:cubicBezTo>
                  <a:cubicBezTo>
                    <a:pt x="2192" y="6651"/>
                    <a:pt x="1597" y="5925"/>
                    <a:pt x="977" y="5222"/>
                  </a:cubicBezTo>
                  <a:cubicBezTo>
                    <a:pt x="911" y="5147"/>
                    <a:pt x="829" y="5115"/>
                    <a:pt x="746" y="5115"/>
                  </a:cubicBezTo>
                  <a:cubicBezTo>
                    <a:pt x="503" y="5115"/>
                    <a:pt x="258" y="5393"/>
                    <a:pt x="418" y="5651"/>
                  </a:cubicBezTo>
                  <a:cubicBezTo>
                    <a:pt x="918" y="6448"/>
                    <a:pt x="1466" y="7199"/>
                    <a:pt x="2025" y="7961"/>
                  </a:cubicBezTo>
                  <a:cubicBezTo>
                    <a:pt x="2323" y="8342"/>
                    <a:pt x="2644" y="8961"/>
                    <a:pt x="3073" y="9318"/>
                  </a:cubicBezTo>
                  <a:cubicBezTo>
                    <a:pt x="3061" y="9830"/>
                    <a:pt x="3049" y="10342"/>
                    <a:pt x="3037" y="10854"/>
                  </a:cubicBezTo>
                  <a:cubicBezTo>
                    <a:pt x="2513" y="9961"/>
                    <a:pt x="1549" y="9270"/>
                    <a:pt x="692" y="8865"/>
                  </a:cubicBezTo>
                  <a:cubicBezTo>
                    <a:pt x="645" y="8843"/>
                    <a:pt x="596" y="8833"/>
                    <a:pt x="547" y="8833"/>
                  </a:cubicBezTo>
                  <a:cubicBezTo>
                    <a:pt x="264" y="8833"/>
                    <a:pt x="1" y="9178"/>
                    <a:pt x="275" y="9401"/>
                  </a:cubicBezTo>
                  <a:cubicBezTo>
                    <a:pt x="763" y="9806"/>
                    <a:pt x="1228" y="10258"/>
                    <a:pt x="1632" y="10759"/>
                  </a:cubicBezTo>
                  <a:cubicBezTo>
                    <a:pt x="2061" y="11235"/>
                    <a:pt x="2323" y="11818"/>
                    <a:pt x="2799" y="12259"/>
                  </a:cubicBezTo>
                  <a:cubicBezTo>
                    <a:pt x="2859" y="12306"/>
                    <a:pt x="2942" y="12342"/>
                    <a:pt x="3013" y="12354"/>
                  </a:cubicBezTo>
                  <a:cubicBezTo>
                    <a:pt x="3013" y="13009"/>
                    <a:pt x="3002" y="13664"/>
                    <a:pt x="3002" y="14319"/>
                  </a:cubicBezTo>
                  <a:lnTo>
                    <a:pt x="3002" y="16581"/>
                  </a:lnTo>
                  <a:cubicBezTo>
                    <a:pt x="3025" y="18331"/>
                    <a:pt x="3049" y="20081"/>
                    <a:pt x="3097" y="21843"/>
                  </a:cubicBezTo>
                  <a:cubicBezTo>
                    <a:pt x="3121" y="22772"/>
                    <a:pt x="3156" y="23713"/>
                    <a:pt x="3204" y="24653"/>
                  </a:cubicBezTo>
                  <a:cubicBezTo>
                    <a:pt x="3252" y="25379"/>
                    <a:pt x="3156" y="26082"/>
                    <a:pt x="3633" y="26665"/>
                  </a:cubicBezTo>
                  <a:cubicBezTo>
                    <a:pt x="3699" y="26746"/>
                    <a:pt x="3785" y="26779"/>
                    <a:pt x="3873" y="26779"/>
                  </a:cubicBezTo>
                  <a:cubicBezTo>
                    <a:pt x="4007" y="26779"/>
                    <a:pt x="4144" y="26702"/>
                    <a:pt x="4216" y="26594"/>
                  </a:cubicBezTo>
                  <a:cubicBezTo>
                    <a:pt x="4645" y="25927"/>
                    <a:pt x="4430" y="25046"/>
                    <a:pt x="4406" y="24296"/>
                  </a:cubicBezTo>
                  <a:cubicBezTo>
                    <a:pt x="4371" y="23474"/>
                    <a:pt x="4323" y="22665"/>
                    <a:pt x="4287" y="21843"/>
                  </a:cubicBezTo>
                  <a:cubicBezTo>
                    <a:pt x="4276" y="21438"/>
                    <a:pt x="4264" y="21046"/>
                    <a:pt x="4240" y="20641"/>
                  </a:cubicBezTo>
                  <a:cubicBezTo>
                    <a:pt x="5180" y="19867"/>
                    <a:pt x="6061" y="19033"/>
                    <a:pt x="6883" y="18152"/>
                  </a:cubicBezTo>
                  <a:cubicBezTo>
                    <a:pt x="7395" y="17617"/>
                    <a:pt x="7907" y="17069"/>
                    <a:pt x="8443" y="16557"/>
                  </a:cubicBezTo>
                  <a:cubicBezTo>
                    <a:pt x="8836" y="16188"/>
                    <a:pt x="9240" y="15807"/>
                    <a:pt x="9645" y="15438"/>
                  </a:cubicBezTo>
                  <a:cubicBezTo>
                    <a:pt x="9950" y="15472"/>
                    <a:pt x="10262" y="15486"/>
                    <a:pt x="10576" y="15486"/>
                  </a:cubicBezTo>
                  <a:cubicBezTo>
                    <a:pt x="11572" y="15486"/>
                    <a:pt x="12594" y="15341"/>
                    <a:pt x="13527" y="15223"/>
                  </a:cubicBezTo>
                  <a:cubicBezTo>
                    <a:pt x="13824" y="15211"/>
                    <a:pt x="14074" y="15021"/>
                    <a:pt x="14170" y="14735"/>
                  </a:cubicBezTo>
                  <a:cubicBezTo>
                    <a:pt x="14277" y="14438"/>
                    <a:pt x="14182" y="14330"/>
                    <a:pt x="13991" y="14092"/>
                  </a:cubicBezTo>
                  <a:cubicBezTo>
                    <a:pt x="13887" y="13954"/>
                    <a:pt x="13714" y="13910"/>
                    <a:pt x="13545" y="13910"/>
                  </a:cubicBezTo>
                  <a:cubicBezTo>
                    <a:pt x="13481" y="13910"/>
                    <a:pt x="13418" y="13916"/>
                    <a:pt x="13360" y="13926"/>
                  </a:cubicBezTo>
                  <a:cubicBezTo>
                    <a:pt x="12622" y="14033"/>
                    <a:pt x="11872" y="14068"/>
                    <a:pt x="11122" y="14104"/>
                  </a:cubicBezTo>
                  <a:cubicBezTo>
                    <a:pt x="11765" y="13580"/>
                    <a:pt x="12479" y="13056"/>
                    <a:pt x="12908" y="12378"/>
                  </a:cubicBezTo>
                  <a:cubicBezTo>
                    <a:pt x="13113" y="12414"/>
                    <a:pt x="13321" y="12432"/>
                    <a:pt x="13528" y="12432"/>
                  </a:cubicBezTo>
                  <a:cubicBezTo>
                    <a:pt x="14063" y="12432"/>
                    <a:pt x="14594" y="12312"/>
                    <a:pt x="15074" y="12080"/>
                  </a:cubicBezTo>
                  <a:cubicBezTo>
                    <a:pt x="15559" y="11832"/>
                    <a:pt x="15303" y="11077"/>
                    <a:pt x="14826" y="11077"/>
                  </a:cubicBezTo>
                  <a:cubicBezTo>
                    <a:pt x="14776" y="11077"/>
                    <a:pt x="14724" y="11086"/>
                    <a:pt x="14670" y="11104"/>
                  </a:cubicBezTo>
                  <a:cubicBezTo>
                    <a:pt x="14170" y="11294"/>
                    <a:pt x="13646" y="11378"/>
                    <a:pt x="13122" y="11378"/>
                  </a:cubicBezTo>
                  <a:cubicBezTo>
                    <a:pt x="13384" y="10473"/>
                    <a:pt x="13348" y="9520"/>
                    <a:pt x="13039" y="8639"/>
                  </a:cubicBezTo>
                  <a:cubicBezTo>
                    <a:pt x="12983" y="8485"/>
                    <a:pt x="12841" y="8407"/>
                    <a:pt x="12705" y="8407"/>
                  </a:cubicBezTo>
                  <a:cubicBezTo>
                    <a:pt x="12547" y="8407"/>
                    <a:pt x="12396" y="8512"/>
                    <a:pt x="12396" y="8723"/>
                  </a:cubicBezTo>
                  <a:cubicBezTo>
                    <a:pt x="12419" y="9330"/>
                    <a:pt x="12372" y="9925"/>
                    <a:pt x="12277" y="10509"/>
                  </a:cubicBezTo>
                  <a:cubicBezTo>
                    <a:pt x="12169" y="10925"/>
                    <a:pt x="12038" y="11318"/>
                    <a:pt x="11860" y="11699"/>
                  </a:cubicBezTo>
                  <a:cubicBezTo>
                    <a:pt x="11157" y="12092"/>
                    <a:pt x="10550" y="12735"/>
                    <a:pt x="9955" y="13247"/>
                  </a:cubicBezTo>
                  <a:cubicBezTo>
                    <a:pt x="9657" y="13509"/>
                    <a:pt x="9371" y="13771"/>
                    <a:pt x="9086" y="14033"/>
                  </a:cubicBezTo>
                  <a:cubicBezTo>
                    <a:pt x="9217" y="13521"/>
                    <a:pt x="9300" y="12997"/>
                    <a:pt x="9383" y="12616"/>
                  </a:cubicBezTo>
                  <a:cubicBezTo>
                    <a:pt x="9681" y="11211"/>
                    <a:pt x="9824" y="9782"/>
                    <a:pt x="9776" y="8342"/>
                  </a:cubicBezTo>
                  <a:cubicBezTo>
                    <a:pt x="9764" y="8022"/>
                    <a:pt x="9528" y="7864"/>
                    <a:pt x="9290" y="7864"/>
                  </a:cubicBezTo>
                  <a:cubicBezTo>
                    <a:pt x="9049" y="7864"/>
                    <a:pt x="8806" y="8025"/>
                    <a:pt x="8788" y="8342"/>
                  </a:cubicBezTo>
                  <a:cubicBezTo>
                    <a:pt x="8693" y="9723"/>
                    <a:pt x="8478" y="11092"/>
                    <a:pt x="8169" y="12449"/>
                  </a:cubicBezTo>
                  <a:cubicBezTo>
                    <a:pt x="7955" y="13318"/>
                    <a:pt x="7228" y="14604"/>
                    <a:pt x="7526" y="15509"/>
                  </a:cubicBezTo>
                  <a:cubicBezTo>
                    <a:pt x="6966" y="16045"/>
                    <a:pt x="6395" y="16593"/>
                    <a:pt x="5835" y="17152"/>
                  </a:cubicBezTo>
                  <a:cubicBezTo>
                    <a:pt x="5252" y="17724"/>
                    <a:pt x="4704" y="18343"/>
                    <a:pt x="4204" y="18998"/>
                  </a:cubicBezTo>
                  <a:cubicBezTo>
                    <a:pt x="4168" y="18128"/>
                    <a:pt x="4145" y="17259"/>
                    <a:pt x="4121" y="16390"/>
                  </a:cubicBezTo>
                  <a:cubicBezTo>
                    <a:pt x="4109" y="15688"/>
                    <a:pt x="4097" y="14997"/>
                    <a:pt x="4085" y="14307"/>
                  </a:cubicBezTo>
                  <a:cubicBezTo>
                    <a:pt x="4061" y="12556"/>
                    <a:pt x="4049" y="10806"/>
                    <a:pt x="4049" y="9068"/>
                  </a:cubicBezTo>
                  <a:cubicBezTo>
                    <a:pt x="4823" y="8758"/>
                    <a:pt x="5549" y="8330"/>
                    <a:pt x="6192" y="7794"/>
                  </a:cubicBezTo>
                  <a:cubicBezTo>
                    <a:pt x="6692" y="7389"/>
                    <a:pt x="7705" y="6746"/>
                    <a:pt x="7526" y="6008"/>
                  </a:cubicBezTo>
                  <a:cubicBezTo>
                    <a:pt x="7502" y="5889"/>
                    <a:pt x="7395" y="5806"/>
                    <a:pt x="7264" y="5806"/>
                  </a:cubicBezTo>
                  <a:cubicBezTo>
                    <a:pt x="7246" y="5804"/>
                    <a:pt x="7229" y="5804"/>
                    <a:pt x="7212" y="5804"/>
                  </a:cubicBezTo>
                  <a:cubicBezTo>
                    <a:pt x="6595" y="5804"/>
                    <a:pt x="6133" y="6614"/>
                    <a:pt x="5716" y="6996"/>
                  </a:cubicBezTo>
                  <a:cubicBezTo>
                    <a:pt x="5180" y="7461"/>
                    <a:pt x="4621" y="7901"/>
                    <a:pt x="4049" y="8294"/>
                  </a:cubicBezTo>
                  <a:cubicBezTo>
                    <a:pt x="4049" y="7722"/>
                    <a:pt x="4049" y="7139"/>
                    <a:pt x="4061" y="6568"/>
                  </a:cubicBezTo>
                  <a:cubicBezTo>
                    <a:pt x="4252" y="6544"/>
                    <a:pt x="4418" y="6437"/>
                    <a:pt x="4502" y="6270"/>
                  </a:cubicBezTo>
                  <a:cubicBezTo>
                    <a:pt x="5038" y="5294"/>
                    <a:pt x="5561" y="4317"/>
                    <a:pt x="6097" y="3353"/>
                  </a:cubicBezTo>
                  <a:cubicBezTo>
                    <a:pt x="6502" y="2591"/>
                    <a:pt x="7216" y="1615"/>
                    <a:pt x="7133" y="722"/>
                  </a:cubicBezTo>
                  <a:cubicBezTo>
                    <a:pt x="7124" y="522"/>
                    <a:pt x="6963" y="378"/>
                    <a:pt x="6782" y="378"/>
                  </a:cubicBezTo>
                  <a:cubicBezTo>
                    <a:pt x="6725" y="378"/>
                    <a:pt x="6666" y="393"/>
                    <a:pt x="6609" y="424"/>
                  </a:cubicBezTo>
                  <a:cubicBezTo>
                    <a:pt x="5811" y="853"/>
                    <a:pt x="5407" y="1948"/>
                    <a:pt x="4990" y="2710"/>
                  </a:cubicBezTo>
                  <a:lnTo>
                    <a:pt x="3918" y="4686"/>
                  </a:lnTo>
                  <a:cubicBezTo>
                    <a:pt x="3025" y="3222"/>
                    <a:pt x="2192" y="1710"/>
                    <a:pt x="1394" y="198"/>
                  </a:cubicBezTo>
                  <a:cubicBezTo>
                    <a:pt x="1321" y="59"/>
                    <a:pt x="1192" y="0"/>
                    <a:pt x="1059" y="0"/>
                  </a:cubicBezTo>
                  <a:close/>
                </a:path>
              </a:pathLst>
            </a:custGeom>
            <a:solidFill>
              <a:srgbClr val="D88430"/>
            </a:solidFill>
            <a:ln cap="flat" cmpd="sng" w="9525">
              <a:solidFill>
                <a:schemeClr val="lt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5"/>
            <p:cNvSpPr/>
            <p:nvPr/>
          </p:nvSpPr>
          <p:spPr>
            <a:xfrm>
              <a:off x="822730" y="4634952"/>
              <a:ext cx="290493" cy="193609"/>
            </a:xfrm>
            <a:custGeom>
              <a:rect b="b" l="l" r="r" t="t"/>
              <a:pathLst>
                <a:path extrusionOk="0" h="6055" w="9085">
                  <a:moveTo>
                    <a:pt x="5186" y="0"/>
                  </a:moveTo>
                  <a:cubicBezTo>
                    <a:pt x="4848" y="0"/>
                    <a:pt x="4496" y="180"/>
                    <a:pt x="4275" y="471"/>
                  </a:cubicBezTo>
                  <a:cubicBezTo>
                    <a:pt x="3965" y="864"/>
                    <a:pt x="3727" y="1304"/>
                    <a:pt x="3572" y="1781"/>
                  </a:cubicBezTo>
                  <a:cubicBezTo>
                    <a:pt x="3144" y="2328"/>
                    <a:pt x="2584" y="2769"/>
                    <a:pt x="1965" y="3066"/>
                  </a:cubicBezTo>
                  <a:cubicBezTo>
                    <a:pt x="1274" y="3388"/>
                    <a:pt x="548" y="3745"/>
                    <a:pt x="250" y="4495"/>
                  </a:cubicBezTo>
                  <a:cubicBezTo>
                    <a:pt x="0" y="5150"/>
                    <a:pt x="131" y="5674"/>
                    <a:pt x="453" y="6055"/>
                  </a:cubicBezTo>
                  <a:cubicBezTo>
                    <a:pt x="441" y="5829"/>
                    <a:pt x="536" y="5602"/>
                    <a:pt x="691" y="5436"/>
                  </a:cubicBezTo>
                  <a:cubicBezTo>
                    <a:pt x="643" y="5329"/>
                    <a:pt x="691" y="5198"/>
                    <a:pt x="786" y="5126"/>
                  </a:cubicBezTo>
                  <a:cubicBezTo>
                    <a:pt x="1941" y="4221"/>
                    <a:pt x="3596" y="3507"/>
                    <a:pt x="5037" y="3197"/>
                  </a:cubicBezTo>
                  <a:cubicBezTo>
                    <a:pt x="5297" y="3142"/>
                    <a:pt x="5572" y="3111"/>
                    <a:pt x="5849" y="3111"/>
                  </a:cubicBezTo>
                  <a:cubicBezTo>
                    <a:pt x="6344" y="3111"/>
                    <a:pt x="6843" y="3211"/>
                    <a:pt x="7263" y="3447"/>
                  </a:cubicBezTo>
                  <a:cubicBezTo>
                    <a:pt x="7906" y="3459"/>
                    <a:pt x="8466" y="3959"/>
                    <a:pt x="8728" y="4638"/>
                  </a:cubicBezTo>
                  <a:cubicBezTo>
                    <a:pt x="8752" y="4686"/>
                    <a:pt x="8763" y="4733"/>
                    <a:pt x="8775" y="4793"/>
                  </a:cubicBezTo>
                  <a:cubicBezTo>
                    <a:pt x="9002" y="4579"/>
                    <a:pt x="9085" y="4245"/>
                    <a:pt x="8966" y="3959"/>
                  </a:cubicBezTo>
                  <a:cubicBezTo>
                    <a:pt x="8883" y="3745"/>
                    <a:pt x="8763" y="3543"/>
                    <a:pt x="8609" y="3376"/>
                  </a:cubicBezTo>
                  <a:cubicBezTo>
                    <a:pt x="8573" y="3316"/>
                    <a:pt x="8537" y="3245"/>
                    <a:pt x="8490" y="3185"/>
                  </a:cubicBezTo>
                  <a:cubicBezTo>
                    <a:pt x="8240" y="2840"/>
                    <a:pt x="7882" y="2566"/>
                    <a:pt x="7478" y="2423"/>
                  </a:cubicBezTo>
                  <a:cubicBezTo>
                    <a:pt x="7430" y="2388"/>
                    <a:pt x="7394" y="2352"/>
                    <a:pt x="7359" y="2316"/>
                  </a:cubicBezTo>
                  <a:cubicBezTo>
                    <a:pt x="6799" y="1781"/>
                    <a:pt x="6323" y="1150"/>
                    <a:pt x="5954" y="471"/>
                  </a:cubicBezTo>
                  <a:cubicBezTo>
                    <a:pt x="5775" y="141"/>
                    <a:pt x="5486" y="0"/>
                    <a:pt x="518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5"/>
            <p:cNvSpPr/>
            <p:nvPr/>
          </p:nvSpPr>
          <p:spPr>
            <a:xfrm>
              <a:off x="836447" y="4734394"/>
              <a:ext cx="269166" cy="122720"/>
            </a:xfrm>
            <a:custGeom>
              <a:rect b="b" l="l" r="r" t="t"/>
              <a:pathLst>
                <a:path extrusionOk="0" h="3838" w="8418">
                  <a:moveTo>
                    <a:pt x="5420" y="1"/>
                  </a:moveTo>
                  <a:cubicBezTo>
                    <a:pt x="5143" y="1"/>
                    <a:pt x="4868" y="32"/>
                    <a:pt x="4608" y="87"/>
                  </a:cubicBezTo>
                  <a:cubicBezTo>
                    <a:pt x="3167" y="385"/>
                    <a:pt x="1512" y="1111"/>
                    <a:pt x="357" y="2016"/>
                  </a:cubicBezTo>
                  <a:cubicBezTo>
                    <a:pt x="262" y="2088"/>
                    <a:pt x="214" y="2219"/>
                    <a:pt x="262" y="2326"/>
                  </a:cubicBezTo>
                  <a:cubicBezTo>
                    <a:pt x="107" y="2492"/>
                    <a:pt x="12" y="2719"/>
                    <a:pt x="24" y="2945"/>
                  </a:cubicBezTo>
                  <a:cubicBezTo>
                    <a:pt x="0" y="3433"/>
                    <a:pt x="393" y="3838"/>
                    <a:pt x="881" y="3838"/>
                  </a:cubicBezTo>
                  <a:cubicBezTo>
                    <a:pt x="1929" y="3826"/>
                    <a:pt x="2977" y="3743"/>
                    <a:pt x="4024" y="3588"/>
                  </a:cubicBezTo>
                  <a:cubicBezTo>
                    <a:pt x="3917" y="2921"/>
                    <a:pt x="3917" y="2230"/>
                    <a:pt x="4012" y="1564"/>
                  </a:cubicBezTo>
                  <a:cubicBezTo>
                    <a:pt x="4045" y="1318"/>
                    <a:pt x="4261" y="1198"/>
                    <a:pt x="4481" y="1198"/>
                  </a:cubicBezTo>
                  <a:cubicBezTo>
                    <a:pt x="4666" y="1198"/>
                    <a:pt x="4854" y="1282"/>
                    <a:pt x="4941" y="1445"/>
                  </a:cubicBezTo>
                  <a:cubicBezTo>
                    <a:pt x="5239" y="2028"/>
                    <a:pt x="5465" y="2647"/>
                    <a:pt x="5596" y="3302"/>
                  </a:cubicBezTo>
                  <a:cubicBezTo>
                    <a:pt x="6025" y="3207"/>
                    <a:pt x="6441" y="3100"/>
                    <a:pt x="6858" y="2981"/>
                  </a:cubicBezTo>
                  <a:cubicBezTo>
                    <a:pt x="6965" y="2957"/>
                    <a:pt x="7072" y="2921"/>
                    <a:pt x="7168" y="2885"/>
                  </a:cubicBezTo>
                  <a:cubicBezTo>
                    <a:pt x="7322" y="2838"/>
                    <a:pt x="7465" y="2802"/>
                    <a:pt x="7608" y="2754"/>
                  </a:cubicBezTo>
                  <a:cubicBezTo>
                    <a:pt x="8025" y="2611"/>
                    <a:pt x="8418" y="2159"/>
                    <a:pt x="8346" y="1683"/>
                  </a:cubicBezTo>
                  <a:cubicBezTo>
                    <a:pt x="8334" y="1635"/>
                    <a:pt x="8323" y="1576"/>
                    <a:pt x="8299" y="1528"/>
                  </a:cubicBezTo>
                  <a:cubicBezTo>
                    <a:pt x="8037" y="849"/>
                    <a:pt x="7477" y="349"/>
                    <a:pt x="6834" y="337"/>
                  </a:cubicBezTo>
                  <a:cubicBezTo>
                    <a:pt x="6414" y="101"/>
                    <a:pt x="5915" y="1"/>
                    <a:pt x="542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5"/>
            <p:cNvSpPr/>
            <p:nvPr/>
          </p:nvSpPr>
          <p:spPr>
            <a:xfrm>
              <a:off x="961693" y="4772476"/>
              <a:ext cx="89498" cy="278566"/>
            </a:xfrm>
            <a:custGeom>
              <a:rect b="b" l="l" r="r" t="t"/>
              <a:pathLst>
                <a:path extrusionOk="0" h="8712" w="2799">
                  <a:moveTo>
                    <a:pt x="573" y="0"/>
                  </a:moveTo>
                  <a:cubicBezTo>
                    <a:pt x="349" y="0"/>
                    <a:pt x="128" y="123"/>
                    <a:pt x="95" y="373"/>
                  </a:cubicBezTo>
                  <a:cubicBezTo>
                    <a:pt x="0" y="1039"/>
                    <a:pt x="0" y="1718"/>
                    <a:pt x="107" y="2397"/>
                  </a:cubicBezTo>
                  <a:cubicBezTo>
                    <a:pt x="203" y="3159"/>
                    <a:pt x="369" y="3933"/>
                    <a:pt x="488" y="4671"/>
                  </a:cubicBezTo>
                  <a:cubicBezTo>
                    <a:pt x="596" y="5373"/>
                    <a:pt x="727" y="6088"/>
                    <a:pt x="846" y="6790"/>
                  </a:cubicBezTo>
                  <a:cubicBezTo>
                    <a:pt x="977" y="7540"/>
                    <a:pt x="977" y="8136"/>
                    <a:pt x="1596" y="8624"/>
                  </a:cubicBezTo>
                  <a:cubicBezTo>
                    <a:pt x="1679" y="8685"/>
                    <a:pt x="1774" y="8711"/>
                    <a:pt x="1870" y="8711"/>
                  </a:cubicBezTo>
                  <a:cubicBezTo>
                    <a:pt x="2092" y="8711"/>
                    <a:pt x="2321" y="8572"/>
                    <a:pt x="2429" y="8398"/>
                  </a:cubicBezTo>
                  <a:cubicBezTo>
                    <a:pt x="2798" y="7838"/>
                    <a:pt x="2596" y="7290"/>
                    <a:pt x="2489" y="6659"/>
                  </a:cubicBezTo>
                  <a:cubicBezTo>
                    <a:pt x="2358" y="5897"/>
                    <a:pt x="2239" y="5135"/>
                    <a:pt x="2084" y="4385"/>
                  </a:cubicBezTo>
                  <a:cubicBezTo>
                    <a:pt x="1953" y="3647"/>
                    <a:pt x="1846" y="2861"/>
                    <a:pt x="1679" y="2099"/>
                  </a:cubicBezTo>
                  <a:cubicBezTo>
                    <a:pt x="1548" y="1456"/>
                    <a:pt x="1322" y="825"/>
                    <a:pt x="1024" y="242"/>
                  </a:cubicBezTo>
                  <a:cubicBezTo>
                    <a:pt x="939" y="82"/>
                    <a:pt x="755" y="0"/>
                    <a:pt x="57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5"/>
            <p:cNvSpPr/>
            <p:nvPr/>
          </p:nvSpPr>
          <p:spPr>
            <a:xfrm>
              <a:off x="123373" y="3520047"/>
              <a:ext cx="234920" cy="143568"/>
            </a:xfrm>
            <a:custGeom>
              <a:rect b="b" l="l" r="r" t="t"/>
              <a:pathLst>
                <a:path extrusionOk="0" h="4490" w="7347">
                  <a:moveTo>
                    <a:pt x="4877" y="1"/>
                  </a:moveTo>
                  <a:cubicBezTo>
                    <a:pt x="4659" y="1"/>
                    <a:pt x="4431" y="81"/>
                    <a:pt x="4251" y="227"/>
                  </a:cubicBezTo>
                  <a:cubicBezTo>
                    <a:pt x="3930" y="477"/>
                    <a:pt x="3668" y="787"/>
                    <a:pt x="3453" y="1132"/>
                  </a:cubicBezTo>
                  <a:cubicBezTo>
                    <a:pt x="3013" y="1478"/>
                    <a:pt x="2489" y="1728"/>
                    <a:pt x="1941" y="1847"/>
                  </a:cubicBezTo>
                  <a:cubicBezTo>
                    <a:pt x="1346" y="1966"/>
                    <a:pt x="691" y="2109"/>
                    <a:pt x="322" y="2656"/>
                  </a:cubicBezTo>
                  <a:cubicBezTo>
                    <a:pt x="1" y="3121"/>
                    <a:pt x="1" y="3561"/>
                    <a:pt x="179" y="3918"/>
                  </a:cubicBezTo>
                  <a:cubicBezTo>
                    <a:pt x="215" y="3740"/>
                    <a:pt x="322" y="3585"/>
                    <a:pt x="477" y="3478"/>
                  </a:cubicBezTo>
                  <a:cubicBezTo>
                    <a:pt x="465" y="3383"/>
                    <a:pt x="525" y="3287"/>
                    <a:pt x="620" y="3252"/>
                  </a:cubicBezTo>
                  <a:cubicBezTo>
                    <a:pt x="1725" y="2772"/>
                    <a:pt x="2903" y="2522"/>
                    <a:pt x="4105" y="2522"/>
                  </a:cubicBezTo>
                  <a:cubicBezTo>
                    <a:pt x="4185" y="2522"/>
                    <a:pt x="4266" y="2523"/>
                    <a:pt x="4346" y="2525"/>
                  </a:cubicBezTo>
                  <a:cubicBezTo>
                    <a:pt x="4966" y="2525"/>
                    <a:pt x="5573" y="2740"/>
                    <a:pt x="6061" y="3144"/>
                  </a:cubicBezTo>
                  <a:cubicBezTo>
                    <a:pt x="6561" y="3275"/>
                    <a:pt x="6906" y="3775"/>
                    <a:pt x="7002" y="4359"/>
                  </a:cubicBezTo>
                  <a:cubicBezTo>
                    <a:pt x="7002" y="4406"/>
                    <a:pt x="7002" y="4442"/>
                    <a:pt x="7002" y="4490"/>
                  </a:cubicBezTo>
                  <a:cubicBezTo>
                    <a:pt x="7228" y="4371"/>
                    <a:pt x="7347" y="4121"/>
                    <a:pt x="7311" y="3871"/>
                  </a:cubicBezTo>
                  <a:cubicBezTo>
                    <a:pt x="7287" y="3680"/>
                    <a:pt x="7228" y="3502"/>
                    <a:pt x="7133" y="3347"/>
                  </a:cubicBezTo>
                  <a:cubicBezTo>
                    <a:pt x="7121" y="3287"/>
                    <a:pt x="7109" y="3228"/>
                    <a:pt x="7085" y="3168"/>
                  </a:cubicBezTo>
                  <a:cubicBezTo>
                    <a:pt x="6954" y="2847"/>
                    <a:pt x="6716" y="2561"/>
                    <a:pt x="6418" y="2371"/>
                  </a:cubicBezTo>
                  <a:cubicBezTo>
                    <a:pt x="6394" y="2335"/>
                    <a:pt x="6371" y="2299"/>
                    <a:pt x="6359" y="2263"/>
                  </a:cubicBezTo>
                  <a:cubicBezTo>
                    <a:pt x="6013" y="1739"/>
                    <a:pt x="5751" y="1156"/>
                    <a:pt x="5585" y="549"/>
                  </a:cubicBezTo>
                  <a:cubicBezTo>
                    <a:pt x="5486" y="169"/>
                    <a:pt x="5192" y="1"/>
                    <a:pt x="487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5"/>
            <p:cNvSpPr/>
            <p:nvPr/>
          </p:nvSpPr>
          <p:spPr>
            <a:xfrm>
              <a:off x="125675" y="3601040"/>
              <a:ext cx="221970" cy="87324"/>
            </a:xfrm>
            <a:custGeom>
              <a:rect b="b" l="l" r="r" t="t"/>
              <a:pathLst>
                <a:path extrusionOk="0" h="2731" w="6942">
                  <a:moveTo>
                    <a:pt x="4035" y="1"/>
                  </a:moveTo>
                  <a:cubicBezTo>
                    <a:pt x="2841" y="1"/>
                    <a:pt x="1653" y="251"/>
                    <a:pt x="548" y="730"/>
                  </a:cubicBezTo>
                  <a:cubicBezTo>
                    <a:pt x="453" y="766"/>
                    <a:pt x="405" y="861"/>
                    <a:pt x="405" y="957"/>
                  </a:cubicBezTo>
                  <a:cubicBezTo>
                    <a:pt x="250" y="1052"/>
                    <a:pt x="143" y="1219"/>
                    <a:pt x="107" y="1397"/>
                  </a:cubicBezTo>
                  <a:cubicBezTo>
                    <a:pt x="0" y="1778"/>
                    <a:pt x="238" y="2171"/>
                    <a:pt x="619" y="2266"/>
                  </a:cubicBezTo>
                  <a:cubicBezTo>
                    <a:pt x="1453" y="2457"/>
                    <a:pt x="2298" y="2588"/>
                    <a:pt x="3155" y="2659"/>
                  </a:cubicBezTo>
                  <a:cubicBezTo>
                    <a:pt x="3203" y="2112"/>
                    <a:pt x="3322" y="1576"/>
                    <a:pt x="3524" y="1052"/>
                  </a:cubicBezTo>
                  <a:cubicBezTo>
                    <a:pt x="3581" y="908"/>
                    <a:pt x="3714" y="844"/>
                    <a:pt x="3854" y="844"/>
                  </a:cubicBezTo>
                  <a:cubicBezTo>
                    <a:pt x="4037" y="844"/>
                    <a:pt x="4232" y="953"/>
                    <a:pt x="4286" y="1135"/>
                  </a:cubicBezTo>
                  <a:cubicBezTo>
                    <a:pt x="4417" y="1659"/>
                    <a:pt x="4465" y="2195"/>
                    <a:pt x="4453" y="2731"/>
                  </a:cubicBezTo>
                  <a:cubicBezTo>
                    <a:pt x="4798" y="2731"/>
                    <a:pt x="5156" y="2731"/>
                    <a:pt x="5513" y="2719"/>
                  </a:cubicBezTo>
                  <a:cubicBezTo>
                    <a:pt x="5596" y="2719"/>
                    <a:pt x="5691" y="2719"/>
                    <a:pt x="5775" y="2707"/>
                  </a:cubicBezTo>
                  <a:lnTo>
                    <a:pt x="6144" y="2683"/>
                  </a:lnTo>
                  <a:cubicBezTo>
                    <a:pt x="6501" y="2647"/>
                    <a:pt x="6906" y="2362"/>
                    <a:pt x="6930" y="1981"/>
                  </a:cubicBezTo>
                  <a:cubicBezTo>
                    <a:pt x="6941" y="1933"/>
                    <a:pt x="6930" y="1885"/>
                    <a:pt x="6930" y="1838"/>
                  </a:cubicBezTo>
                  <a:cubicBezTo>
                    <a:pt x="6846" y="1254"/>
                    <a:pt x="6501" y="754"/>
                    <a:pt x="5989" y="623"/>
                  </a:cubicBezTo>
                  <a:cubicBezTo>
                    <a:pt x="5513" y="219"/>
                    <a:pt x="4905" y="4"/>
                    <a:pt x="4274" y="4"/>
                  </a:cubicBezTo>
                  <a:cubicBezTo>
                    <a:pt x="4195" y="2"/>
                    <a:pt x="4115" y="1"/>
                    <a:pt x="403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5"/>
            <p:cNvSpPr/>
            <p:nvPr/>
          </p:nvSpPr>
          <p:spPr>
            <a:xfrm>
              <a:off x="213990" y="3627611"/>
              <a:ext cx="54453" cy="229101"/>
            </a:xfrm>
            <a:custGeom>
              <a:rect b="b" l="l" r="r" t="t"/>
              <a:pathLst>
                <a:path extrusionOk="0" h="7165" w="1703">
                  <a:moveTo>
                    <a:pt x="1101" y="1"/>
                  </a:moveTo>
                  <a:cubicBezTo>
                    <a:pt x="960" y="1"/>
                    <a:pt x="824" y="65"/>
                    <a:pt x="762" y="209"/>
                  </a:cubicBezTo>
                  <a:cubicBezTo>
                    <a:pt x="560" y="733"/>
                    <a:pt x="441" y="1269"/>
                    <a:pt x="393" y="1816"/>
                  </a:cubicBezTo>
                  <a:cubicBezTo>
                    <a:pt x="322" y="2447"/>
                    <a:pt x="310" y="3078"/>
                    <a:pt x="262" y="3686"/>
                  </a:cubicBezTo>
                  <a:cubicBezTo>
                    <a:pt x="215" y="4269"/>
                    <a:pt x="179" y="4852"/>
                    <a:pt x="143" y="5436"/>
                  </a:cubicBezTo>
                  <a:cubicBezTo>
                    <a:pt x="108" y="6055"/>
                    <a:pt x="0" y="6531"/>
                    <a:pt x="393" y="7031"/>
                  </a:cubicBezTo>
                  <a:cubicBezTo>
                    <a:pt x="472" y="7125"/>
                    <a:pt x="582" y="7164"/>
                    <a:pt x="697" y="7164"/>
                  </a:cubicBezTo>
                  <a:cubicBezTo>
                    <a:pt x="843" y="7164"/>
                    <a:pt x="996" y="7101"/>
                    <a:pt x="1096" y="7008"/>
                  </a:cubicBezTo>
                  <a:cubicBezTo>
                    <a:pt x="1489" y="6638"/>
                    <a:pt x="1441" y="6162"/>
                    <a:pt x="1477" y="5650"/>
                  </a:cubicBezTo>
                  <a:cubicBezTo>
                    <a:pt x="1512" y="5019"/>
                    <a:pt x="1560" y="4400"/>
                    <a:pt x="1584" y="3769"/>
                  </a:cubicBezTo>
                  <a:cubicBezTo>
                    <a:pt x="1608" y="3138"/>
                    <a:pt x="1679" y="2519"/>
                    <a:pt x="1691" y="1888"/>
                  </a:cubicBezTo>
                  <a:cubicBezTo>
                    <a:pt x="1703" y="1352"/>
                    <a:pt x="1655" y="816"/>
                    <a:pt x="1524" y="292"/>
                  </a:cubicBezTo>
                  <a:cubicBezTo>
                    <a:pt x="1477" y="110"/>
                    <a:pt x="1285" y="1"/>
                    <a:pt x="110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5"/>
            <p:cNvSpPr/>
            <p:nvPr/>
          </p:nvSpPr>
          <p:spPr>
            <a:xfrm>
              <a:off x="562325" y="4832365"/>
              <a:ext cx="183153" cy="161825"/>
            </a:xfrm>
            <a:custGeom>
              <a:rect b="b" l="l" r="r" t="t"/>
              <a:pathLst>
                <a:path extrusionOk="0" h="5061" w="5728">
                  <a:moveTo>
                    <a:pt x="3020" y="1"/>
                  </a:moveTo>
                  <a:cubicBezTo>
                    <a:pt x="2794" y="1"/>
                    <a:pt x="2550" y="60"/>
                    <a:pt x="2287" y="190"/>
                  </a:cubicBezTo>
                  <a:cubicBezTo>
                    <a:pt x="1394" y="643"/>
                    <a:pt x="846" y="1738"/>
                    <a:pt x="501" y="2631"/>
                  </a:cubicBezTo>
                  <a:cubicBezTo>
                    <a:pt x="203" y="3381"/>
                    <a:pt x="36" y="4179"/>
                    <a:pt x="1" y="4977"/>
                  </a:cubicBezTo>
                  <a:cubicBezTo>
                    <a:pt x="489" y="4477"/>
                    <a:pt x="1346" y="4227"/>
                    <a:pt x="1965" y="4143"/>
                  </a:cubicBezTo>
                  <a:cubicBezTo>
                    <a:pt x="2222" y="4110"/>
                    <a:pt x="2481" y="4093"/>
                    <a:pt x="2740" y="4093"/>
                  </a:cubicBezTo>
                  <a:cubicBezTo>
                    <a:pt x="3667" y="4093"/>
                    <a:pt x="4592" y="4308"/>
                    <a:pt x="5430" y="4727"/>
                  </a:cubicBezTo>
                  <a:cubicBezTo>
                    <a:pt x="5525" y="4774"/>
                    <a:pt x="5608" y="4858"/>
                    <a:pt x="5656" y="4965"/>
                  </a:cubicBezTo>
                  <a:cubicBezTo>
                    <a:pt x="5680" y="4989"/>
                    <a:pt x="5704" y="5024"/>
                    <a:pt x="5727" y="5060"/>
                  </a:cubicBezTo>
                  <a:cubicBezTo>
                    <a:pt x="5680" y="4131"/>
                    <a:pt x="5466" y="3215"/>
                    <a:pt x="5085" y="2357"/>
                  </a:cubicBezTo>
                  <a:cubicBezTo>
                    <a:pt x="4668" y="1136"/>
                    <a:pt x="4014" y="1"/>
                    <a:pt x="302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5"/>
            <p:cNvSpPr/>
            <p:nvPr/>
          </p:nvSpPr>
          <p:spPr>
            <a:xfrm>
              <a:off x="548256" y="4963207"/>
              <a:ext cx="203681" cy="99890"/>
            </a:xfrm>
            <a:custGeom>
              <a:rect b="b" l="l" r="r" t="t"/>
              <a:pathLst>
                <a:path extrusionOk="0" h="3124" w="6370">
                  <a:moveTo>
                    <a:pt x="3174" y="1"/>
                  </a:moveTo>
                  <a:cubicBezTo>
                    <a:pt x="2914" y="1"/>
                    <a:pt x="2653" y="18"/>
                    <a:pt x="2393" y="51"/>
                  </a:cubicBezTo>
                  <a:cubicBezTo>
                    <a:pt x="1786" y="135"/>
                    <a:pt x="929" y="385"/>
                    <a:pt x="429" y="885"/>
                  </a:cubicBezTo>
                  <a:cubicBezTo>
                    <a:pt x="167" y="1135"/>
                    <a:pt x="24" y="1468"/>
                    <a:pt x="12" y="1813"/>
                  </a:cubicBezTo>
                  <a:cubicBezTo>
                    <a:pt x="0" y="3028"/>
                    <a:pt x="1715" y="3123"/>
                    <a:pt x="2584" y="3123"/>
                  </a:cubicBezTo>
                  <a:lnTo>
                    <a:pt x="2643" y="3123"/>
                  </a:lnTo>
                  <a:cubicBezTo>
                    <a:pt x="2643" y="2397"/>
                    <a:pt x="2727" y="1682"/>
                    <a:pt x="2881" y="980"/>
                  </a:cubicBezTo>
                  <a:cubicBezTo>
                    <a:pt x="2934" y="745"/>
                    <a:pt x="3132" y="632"/>
                    <a:pt x="3335" y="632"/>
                  </a:cubicBezTo>
                  <a:cubicBezTo>
                    <a:pt x="3543" y="632"/>
                    <a:pt x="3756" y="751"/>
                    <a:pt x="3822" y="980"/>
                  </a:cubicBezTo>
                  <a:cubicBezTo>
                    <a:pt x="3989" y="1635"/>
                    <a:pt x="4108" y="2290"/>
                    <a:pt x="4179" y="2968"/>
                  </a:cubicBezTo>
                  <a:cubicBezTo>
                    <a:pt x="5001" y="2790"/>
                    <a:pt x="5786" y="2456"/>
                    <a:pt x="6203" y="1837"/>
                  </a:cubicBezTo>
                  <a:cubicBezTo>
                    <a:pt x="6370" y="1575"/>
                    <a:pt x="6358" y="1230"/>
                    <a:pt x="6167" y="968"/>
                  </a:cubicBezTo>
                  <a:cubicBezTo>
                    <a:pt x="6144" y="932"/>
                    <a:pt x="6120" y="897"/>
                    <a:pt x="6096" y="873"/>
                  </a:cubicBezTo>
                  <a:cubicBezTo>
                    <a:pt x="6048" y="766"/>
                    <a:pt x="5965" y="682"/>
                    <a:pt x="5870" y="635"/>
                  </a:cubicBezTo>
                  <a:cubicBezTo>
                    <a:pt x="5032" y="216"/>
                    <a:pt x="4107" y="1"/>
                    <a:pt x="3174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5"/>
            <p:cNvSpPr/>
            <p:nvPr/>
          </p:nvSpPr>
          <p:spPr>
            <a:xfrm>
              <a:off x="629345" y="4983383"/>
              <a:ext cx="68938" cy="206335"/>
            </a:xfrm>
            <a:custGeom>
              <a:rect b="b" l="l" r="r" t="t"/>
              <a:pathLst>
                <a:path extrusionOk="0" h="6453" w="2156">
                  <a:moveTo>
                    <a:pt x="799" y="1"/>
                  </a:moveTo>
                  <a:cubicBezTo>
                    <a:pt x="596" y="1"/>
                    <a:pt x="398" y="114"/>
                    <a:pt x="345" y="349"/>
                  </a:cubicBezTo>
                  <a:cubicBezTo>
                    <a:pt x="191" y="1051"/>
                    <a:pt x="107" y="1766"/>
                    <a:pt x="107" y="2492"/>
                  </a:cubicBezTo>
                  <a:cubicBezTo>
                    <a:pt x="107" y="2825"/>
                    <a:pt x="107" y="3159"/>
                    <a:pt x="119" y="3504"/>
                  </a:cubicBezTo>
                  <a:cubicBezTo>
                    <a:pt x="155" y="4397"/>
                    <a:pt x="0" y="5623"/>
                    <a:pt x="703" y="6290"/>
                  </a:cubicBezTo>
                  <a:cubicBezTo>
                    <a:pt x="824" y="6402"/>
                    <a:pt x="962" y="6452"/>
                    <a:pt x="1097" y="6452"/>
                  </a:cubicBezTo>
                  <a:cubicBezTo>
                    <a:pt x="1292" y="6452"/>
                    <a:pt x="1481" y="6347"/>
                    <a:pt x="1607" y="6171"/>
                  </a:cubicBezTo>
                  <a:cubicBezTo>
                    <a:pt x="2155" y="5421"/>
                    <a:pt x="1810" y="4207"/>
                    <a:pt x="1738" y="3337"/>
                  </a:cubicBezTo>
                  <a:cubicBezTo>
                    <a:pt x="1703" y="3004"/>
                    <a:pt x="1679" y="2671"/>
                    <a:pt x="1643" y="2337"/>
                  </a:cubicBezTo>
                  <a:cubicBezTo>
                    <a:pt x="1572" y="1671"/>
                    <a:pt x="1453" y="1004"/>
                    <a:pt x="1286" y="349"/>
                  </a:cubicBezTo>
                  <a:cubicBezTo>
                    <a:pt x="1220" y="120"/>
                    <a:pt x="1007" y="1"/>
                    <a:pt x="79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5"/>
            <p:cNvSpPr/>
            <p:nvPr/>
          </p:nvSpPr>
          <p:spPr>
            <a:xfrm>
              <a:off x="255493" y="4711916"/>
              <a:ext cx="139347" cy="117412"/>
            </a:xfrm>
            <a:custGeom>
              <a:rect b="b" l="l" r="r" t="t"/>
              <a:pathLst>
                <a:path extrusionOk="0" h="3672" w="4358">
                  <a:moveTo>
                    <a:pt x="1980" y="1"/>
                  </a:moveTo>
                  <a:cubicBezTo>
                    <a:pt x="1132" y="1"/>
                    <a:pt x="699" y="804"/>
                    <a:pt x="500" y="1719"/>
                  </a:cubicBezTo>
                  <a:cubicBezTo>
                    <a:pt x="167" y="2219"/>
                    <a:pt x="0" y="2803"/>
                    <a:pt x="12" y="3398"/>
                  </a:cubicBezTo>
                  <a:cubicBezTo>
                    <a:pt x="138" y="3170"/>
                    <a:pt x="372" y="3040"/>
                    <a:pt x="622" y="3040"/>
                  </a:cubicBezTo>
                  <a:cubicBezTo>
                    <a:pt x="633" y="3040"/>
                    <a:pt x="644" y="3040"/>
                    <a:pt x="655" y="3041"/>
                  </a:cubicBezTo>
                  <a:cubicBezTo>
                    <a:pt x="1096" y="3041"/>
                    <a:pt x="1512" y="3076"/>
                    <a:pt x="1941" y="3112"/>
                  </a:cubicBezTo>
                  <a:cubicBezTo>
                    <a:pt x="1986" y="3092"/>
                    <a:pt x="2034" y="3083"/>
                    <a:pt x="2083" y="3083"/>
                  </a:cubicBezTo>
                  <a:cubicBezTo>
                    <a:pt x="2151" y="3083"/>
                    <a:pt x="2219" y="3101"/>
                    <a:pt x="2274" y="3136"/>
                  </a:cubicBezTo>
                  <a:cubicBezTo>
                    <a:pt x="2441" y="3148"/>
                    <a:pt x="2608" y="3154"/>
                    <a:pt x="2774" y="3154"/>
                  </a:cubicBezTo>
                  <a:cubicBezTo>
                    <a:pt x="2941" y="3154"/>
                    <a:pt x="3108" y="3148"/>
                    <a:pt x="3274" y="3136"/>
                  </a:cubicBezTo>
                  <a:cubicBezTo>
                    <a:pt x="3308" y="3132"/>
                    <a:pt x="3342" y="3130"/>
                    <a:pt x="3376" y="3130"/>
                  </a:cubicBezTo>
                  <a:cubicBezTo>
                    <a:pt x="3721" y="3130"/>
                    <a:pt x="4048" y="3346"/>
                    <a:pt x="4167" y="3672"/>
                  </a:cubicBezTo>
                  <a:cubicBezTo>
                    <a:pt x="4358" y="2957"/>
                    <a:pt x="4084" y="2255"/>
                    <a:pt x="3751" y="1600"/>
                  </a:cubicBezTo>
                  <a:cubicBezTo>
                    <a:pt x="3691" y="1374"/>
                    <a:pt x="3596" y="1148"/>
                    <a:pt x="3477" y="945"/>
                  </a:cubicBezTo>
                  <a:cubicBezTo>
                    <a:pt x="3310" y="505"/>
                    <a:pt x="3036" y="159"/>
                    <a:pt x="2572" y="136"/>
                  </a:cubicBezTo>
                  <a:cubicBezTo>
                    <a:pt x="2453" y="76"/>
                    <a:pt x="2322" y="28"/>
                    <a:pt x="2191" y="16"/>
                  </a:cubicBezTo>
                  <a:cubicBezTo>
                    <a:pt x="2118" y="6"/>
                    <a:pt x="2048" y="1"/>
                    <a:pt x="1980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107001" y="4624976"/>
              <a:ext cx="146605" cy="129371"/>
            </a:xfrm>
            <a:custGeom>
              <a:rect b="b" l="l" r="r" t="t"/>
              <a:pathLst>
                <a:path extrusionOk="0" h="4046" w="4585">
                  <a:moveTo>
                    <a:pt x="2192" y="0"/>
                  </a:moveTo>
                  <a:cubicBezTo>
                    <a:pt x="1770" y="0"/>
                    <a:pt x="1348" y="165"/>
                    <a:pt x="1001" y="533"/>
                  </a:cubicBezTo>
                  <a:cubicBezTo>
                    <a:pt x="203" y="1378"/>
                    <a:pt x="1" y="2855"/>
                    <a:pt x="1" y="4045"/>
                  </a:cubicBezTo>
                  <a:cubicBezTo>
                    <a:pt x="36" y="3962"/>
                    <a:pt x="72" y="3878"/>
                    <a:pt x="132" y="3819"/>
                  </a:cubicBezTo>
                  <a:cubicBezTo>
                    <a:pt x="501" y="3378"/>
                    <a:pt x="1108" y="3390"/>
                    <a:pt x="1632" y="3367"/>
                  </a:cubicBezTo>
                  <a:cubicBezTo>
                    <a:pt x="2239" y="3343"/>
                    <a:pt x="2858" y="3331"/>
                    <a:pt x="3465" y="3271"/>
                  </a:cubicBezTo>
                  <a:cubicBezTo>
                    <a:pt x="3505" y="3265"/>
                    <a:pt x="3545" y="3263"/>
                    <a:pt x="3585" y="3263"/>
                  </a:cubicBezTo>
                  <a:cubicBezTo>
                    <a:pt x="3945" y="3263"/>
                    <a:pt x="4275" y="3501"/>
                    <a:pt x="4382" y="3855"/>
                  </a:cubicBezTo>
                  <a:cubicBezTo>
                    <a:pt x="4585" y="2878"/>
                    <a:pt x="4216" y="1521"/>
                    <a:pt x="3727" y="830"/>
                  </a:cubicBezTo>
                  <a:cubicBezTo>
                    <a:pt x="3342" y="308"/>
                    <a:pt x="2767" y="0"/>
                    <a:pt x="2192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131366" y="4788560"/>
              <a:ext cx="22127" cy="7674"/>
            </a:xfrm>
            <a:custGeom>
              <a:rect b="b" l="l" r="r" t="t"/>
              <a:pathLst>
                <a:path extrusionOk="0" h="240" w="692">
                  <a:moveTo>
                    <a:pt x="1" y="1"/>
                  </a:moveTo>
                  <a:lnTo>
                    <a:pt x="1" y="1"/>
                  </a:lnTo>
                  <a:cubicBezTo>
                    <a:pt x="179" y="157"/>
                    <a:pt x="410" y="240"/>
                    <a:pt x="644" y="240"/>
                  </a:cubicBezTo>
                  <a:cubicBezTo>
                    <a:pt x="660" y="240"/>
                    <a:pt x="676" y="240"/>
                    <a:pt x="691" y="239"/>
                  </a:cubicBezTo>
                  <a:lnTo>
                    <a:pt x="691" y="167"/>
                  </a:lnTo>
                  <a:cubicBezTo>
                    <a:pt x="453" y="132"/>
                    <a:pt x="227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107385" y="4766497"/>
              <a:ext cx="10328" cy="14101"/>
            </a:xfrm>
            <a:custGeom>
              <a:rect b="b" l="l" r="r" t="t"/>
              <a:pathLst>
                <a:path extrusionOk="0" h="441" w="323">
                  <a:moveTo>
                    <a:pt x="1" y="0"/>
                  </a:moveTo>
                  <a:cubicBezTo>
                    <a:pt x="1" y="12"/>
                    <a:pt x="1" y="24"/>
                    <a:pt x="1" y="24"/>
                  </a:cubicBezTo>
                  <a:cubicBezTo>
                    <a:pt x="1" y="226"/>
                    <a:pt x="132" y="393"/>
                    <a:pt x="322" y="441"/>
                  </a:cubicBezTo>
                  <a:cubicBezTo>
                    <a:pt x="203" y="334"/>
                    <a:pt x="108" y="214"/>
                    <a:pt x="36" y="72"/>
                  </a:cubicBezTo>
                  <a:cubicBezTo>
                    <a:pt x="24" y="48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105850" y="4729278"/>
              <a:ext cx="147373" cy="66188"/>
            </a:xfrm>
            <a:custGeom>
              <a:rect b="b" l="l" r="r" t="t"/>
              <a:pathLst>
                <a:path extrusionOk="0" h="2070" w="4609">
                  <a:moveTo>
                    <a:pt x="3633" y="1"/>
                  </a:moveTo>
                  <a:cubicBezTo>
                    <a:pt x="3593" y="1"/>
                    <a:pt x="3553" y="3"/>
                    <a:pt x="3513" y="9"/>
                  </a:cubicBezTo>
                  <a:cubicBezTo>
                    <a:pt x="2894" y="57"/>
                    <a:pt x="2287" y="81"/>
                    <a:pt x="1680" y="105"/>
                  </a:cubicBezTo>
                  <a:cubicBezTo>
                    <a:pt x="1144" y="116"/>
                    <a:pt x="537" y="105"/>
                    <a:pt x="168" y="545"/>
                  </a:cubicBezTo>
                  <a:cubicBezTo>
                    <a:pt x="108" y="616"/>
                    <a:pt x="72" y="700"/>
                    <a:pt x="37" y="783"/>
                  </a:cubicBezTo>
                  <a:cubicBezTo>
                    <a:pt x="1" y="914"/>
                    <a:pt x="1" y="1045"/>
                    <a:pt x="49" y="1176"/>
                  </a:cubicBezTo>
                  <a:cubicBezTo>
                    <a:pt x="61" y="1200"/>
                    <a:pt x="72" y="1224"/>
                    <a:pt x="84" y="1248"/>
                  </a:cubicBezTo>
                  <a:cubicBezTo>
                    <a:pt x="156" y="1378"/>
                    <a:pt x="251" y="1509"/>
                    <a:pt x="370" y="1605"/>
                  </a:cubicBezTo>
                  <a:cubicBezTo>
                    <a:pt x="501" y="1712"/>
                    <a:pt x="644" y="1795"/>
                    <a:pt x="799" y="1855"/>
                  </a:cubicBezTo>
                  <a:cubicBezTo>
                    <a:pt x="1025" y="1938"/>
                    <a:pt x="1251" y="1998"/>
                    <a:pt x="1489" y="2021"/>
                  </a:cubicBezTo>
                  <a:cubicBezTo>
                    <a:pt x="1513" y="1545"/>
                    <a:pt x="1656" y="1081"/>
                    <a:pt x="1918" y="664"/>
                  </a:cubicBezTo>
                  <a:cubicBezTo>
                    <a:pt x="1974" y="556"/>
                    <a:pt x="2073" y="508"/>
                    <a:pt x="2171" y="508"/>
                  </a:cubicBezTo>
                  <a:cubicBezTo>
                    <a:pt x="2324" y="508"/>
                    <a:pt x="2477" y="624"/>
                    <a:pt x="2477" y="819"/>
                  </a:cubicBezTo>
                  <a:cubicBezTo>
                    <a:pt x="2501" y="1248"/>
                    <a:pt x="2489" y="1664"/>
                    <a:pt x="2489" y="2069"/>
                  </a:cubicBezTo>
                  <a:cubicBezTo>
                    <a:pt x="2870" y="2069"/>
                    <a:pt x="3239" y="2033"/>
                    <a:pt x="3513" y="2021"/>
                  </a:cubicBezTo>
                  <a:cubicBezTo>
                    <a:pt x="4311" y="1962"/>
                    <a:pt x="4609" y="1164"/>
                    <a:pt x="4418" y="593"/>
                  </a:cubicBezTo>
                  <a:cubicBezTo>
                    <a:pt x="4322" y="239"/>
                    <a:pt x="3993" y="1"/>
                    <a:pt x="363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328204" y="4811965"/>
              <a:ext cx="68171" cy="65229"/>
            </a:xfrm>
            <a:custGeom>
              <a:rect b="b" l="l" r="r" t="t"/>
              <a:pathLst>
                <a:path extrusionOk="0" h="2040" w="2132">
                  <a:moveTo>
                    <a:pt x="1105" y="1"/>
                  </a:moveTo>
                  <a:cubicBezTo>
                    <a:pt x="1070" y="1"/>
                    <a:pt x="1035" y="3"/>
                    <a:pt x="1000" y="7"/>
                  </a:cubicBezTo>
                  <a:cubicBezTo>
                    <a:pt x="834" y="19"/>
                    <a:pt x="667" y="25"/>
                    <a:pt x="500" y="25"/>
                  </a:cubicBezTo>
                  <a:cubicBezTo>
                    <a:pt x="334" y="25"/>
                    <a:pt x="167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72" y="66"/>
                    <a:pt x="95" y="102"/>
                  </a:cubicBezTo>
                  <a:cubicBezTo>
                    <a:pt x="512" y="757"/>
                    <a:pt x="441" y="1424"/>
                    <a:pt x="131" y="2031"/>
                  </a:cubicBezTo>
                  <a:cubicBezTo>
                    <a:pt x="274" y="2037"/>
                    <a:pt x="420" y="2040"/>
                    <a:pt x="566" y="2040"/>
                  </a:cubicBezTo>
                  <a:cubicBezTo>
                    <a:pt x="712" y="2040"/>
                    <a:pt x="857" y="2037"/>
                    <a:pt x="1000" y="2031"/>
                  </a:cubicBezTo>
                  <a:cubicBezTo>
                    <a:pt x="1834" y="1995"/>
                    <a:pt x="2131" y="1138"/>
                    <a:pt x="1893" y="543"/>
                  </a:cubicBezTo>
                  <a:cubicBezTo>
                    <a:pt x="1774" y="217"/>
                    <a:pt x="1457" y="1"/>
                    <a:pt x="110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249770" y="4809088"/>
              <a:ext cx="67787" cy="62895"/>
            </a:xfrm>
            <a:custGeom>
              <a:rect b="b" l="l" r="r" t="t"/>
              <a:pathLst>
                <a:path extrusionOk="0" h="1967" w="2120">
                  <a:moveTo>
                    <a:pt x="801" y="1"/>
                  </a:moveTo>
                  <a:cubicBezTo>
                    <a:pt x="551" y="1"/>
                    <a:pt x="317" y="131"/>
                    <a:pt x="191" y="359"/>
                  </a:cubicBezTo>
                  <a:cubicBezTo>
                    <a:pt x="1" y="728"/>
                    <a:pt x="108" y="1192"/>
                    <a:pt x="453" y="1442"/>
                  </a:cubicBezTo>
                  <a:cubicBezTo>
                    <a:pt x="774" y="1680"/>
                    <a:pt x="1144" y="1859"/>
                    <a:pt x="1525" y="1966"/>
                  </a:cubicBezTo>
                  <a:cubicBezTo>
                    <a:pt x="1798" y="1418"/>
                    <a:pt x="1858" y="871"/>
                    <a:pt x="1977" y="264"/>
                  </a:cubicBezTo>
                  <a:cubicBezTo>
                    <a:pt x="1989" y="180"/>
                    <a:pt x="2048" y="109"/>
                    <a:pt x="2120" y="73"/>
                  </a:cubicBezTo>
                  <a:cubicBezTo>
                    <a:pt x="1691" y="37"/>
                    <a:pt x="1275" y="2"/>
                    <a:pt x="834" y="2"/>
                  </a:cubicBezTo>
                  <a:cubicBezTo>
                    <a:pt x="823" y="1"/>
                    <a:pt x="812" y="1"/>
                    <a:pt x="80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5"/>
            <p:cNvSpPr/>
            <p:nvPr/>
          </p:nvSpPr>
          <p:spPr>
            <a:xfrm>
              <a:off x="150775" y="4745457"/>
              <a:ext cx="216727" cy="310477"/>
            </a:xfrm>
            <a:custGeom>
              <a:rect b="b" l="l" r="r" t="t"/>
              <a:pathLst>
                <a:path extrusionOk="0" h="9710" w="6778">
                  <a:moveTo>
                    <a:pt x="769" y="1"/>
                  </a:moveTo>
                  <a:cubicBezTo>
                    <a:pt x="669" y="1"/>
                    <a:pt x="569" y="50"/>
                    <a:pt x="513" y="158"/>
                  </a:cubicBezTo>
                  <a:cubicBezTo>
                    <a:pt x="251" y="563"/>
                    <a:pt x="108" y="1027"/>
                    <a:pt x="84" y="1515"/>
                  </a:cubicBezTo>
                  <a:lnTo>
                    <a:pt x="84" y="1575"/>
                  </a:lnTo>
                  <a:cubicBezTo>
                    <a:pt x="1" y="3099"/>
                    <a:pt x="751" y="4921"/>
                    <a:pt x="1227" y="6111"/>
                  </a:cubicBezTo>
                  <a:cubicBezTo>
                    <a:pt x="1525" y="6826"/>
                    <a:pt x="1870" y="7552"/>
                    <a:pt x="2477" y="8064"/>
                  </a:cubicBezTo>
                  <a:cubicBezTo>
                    <a:pt x="2644" y="8219"/>
                    <a:pt x="2847" y="8350"/>
                    <a:pt x="3049" y="8445"/>
                  </a:cubicBezTo>
                  <a:lnTo>
                    <a:pt x="3144" y="8516"/>
                  </a:lnTo>
                  <a:cubicBezTo>
                    <a:pt x="3950" y="9057"/>
                    <a:pt x="4477" y="9709"/>
                    <a:pt x="5511" y="9709"/>
                  </a:cubicBezTo>
                  <a:cubicBezTo>
                    <a:pt x="5547" y="9709"/>
                    <a:pt x="5584" y="9708"/>
                    <a:pt x="5621" y="9707"/>
                  </a:cubicBezTo>
                  <a:cubicBezTo>
                    <a:pt x="6778" y="9639"/>
                    <a:pt x="6649" y="8004"/>
                    <a:pt x="5563" y="8004"/>
                  </a:cubicBezTo>
                  <a:cubicBezTo>
                    <a:pt x="5509" y="8004"/>
                    <a:pt x="5453" y="8008"/>
                    <a:pt x="5394" y="8016"/>
                  </a:cubicBezTo>
                  <a:cubicBezTo>
                    <a:pt x="5361" y="8021"/>
                    <a:pt x="5327" y="8024"/>
                    <a:pt x="5292" y="8024"/>
                  </a:cubicBezTo>
                  <a:cubicBezTo>
                    <a:pt x="4834" y="8024"/>
                    <a:pt x="4282" y="7609"/>
                    <a:pt x="3906" y="7421"/>
                  </a:cubicBezTo>
                  <a:cubicBezTo>
                    <a:pt x="3739" y="7338"/>
                    <a:pt x="3549" y="7278"/>
                    <a:pt x="3358" y="7195"/>
                  </a:cubicBezTo>
                  <a:cubicBezTo>
                    <a:pt x="3751" y="6945"/>
                    <a:pt x="4085" y="6528"/>
                    <a:pt x="4359" y="6171"/>
                  </a:cubicBezTo>
                  <a:cubicBezTo>
                    <a:pt x="4656" y="5778"/>
                    <a:pt x="4906" y="5361"/>
                    <a:pt x="5109" y="4921"/>
                  </a:cubicBezTo>
                  <a:cubicBezTo>
                    <a:pt x="5335" y="4671"/>
                    <a:pt x="5525" y="4409"/>
                    <a:pt x="5668" y="4111"/>
                  </a:cubicBezTo>
                  <a:cubicBezTo>
                    <a:pt x="5990" y="3504"/>
                    <a:pt x="6049" y="2837"/>
                    <a:pt x="5644" y="2182"/>
                  </a:cubicBezTo>
                  <a:cubicBezTo>
                    <a:pt x="5621" y="2146"/>
                    <a:pt x="5585" y="2111"/>
                    <a:pt x="5549" y="2087"/>
                  </a:cubicBezTo>
                  <a:cubicBezTo>
                    <a:pt x="5494" y="2052"/>
                    <a:pt x="5426" y="2034"/>
                    <a:pt x="5358" y="2034"/>
                  </a:cubicBezTo>
                  <a:cubicBezTo>
                    <a:pt x="5309" y="2034"/>
                    <a:pt x="5261" y="2043"/>
                    <a:pt x="5216" y="2063"/>
                  </a:cubicBezTo>
                  <a:cubicBezTo>
                    <a:pt x="5144" y="2099"/>
                    <a:pt x="5085" y="2170"/>
                    <a:pt x="5073" y="2254"/>
                  </a:cubicBezTo>
                  <a:cubicBezTo>
                    <a:pt x="4954" y="2861"/>
                    <a:pt x="4894" y="3408"/>
                    <a:pt x="4621" y="3956"/>
                  </a:cubicBezTo>
                  <a:cubicBezTo>
                    <a:pt x="4573" y="4051"/>
                    <a:pt x="4525" y="4135"/>
                    <a:pt x="4466" y="4230"/>
                  </a:cubicBezTo>
                  <a:cubicBezTo>
                    <a:pt x="4013" y="4897"/>
                    <a:pt x="3442" y="5444"/>
                    <a:pt x="2894" y="6016"/>
                  </a:cubicBezTo>
                  <a:cubicBezTo>
                    <a:pt x="2882" y="6040"/>
                    <a:pt x="2870" y="6052"/>
                    <a:pt x="2858" y="6075"/>
                  </a:cubicBezTo>
                  <a:cubicBezTo>
                    <a:pt x="2751" y="6159"/>
                    <a:pt x="2644" y="6230"/>
                    <a:pt x="2525" y="6302"/>
                  </a:cubicBezTo>
                  <a:cubicBezTo>
                    <a:pt x="2346" y="5992"/>
                    <a:pt x="2192" y="5659"/>
                    <a:pt x="2049" y="5325"/>
                  </a:cubicBezTo>
                  <a:cubicBezTo>
                    <a:pt x="1727" y="4587"/>
                    <a:pt x="1465" y="3837"/>
                    <a:pt x="1251" y="3063"/>
                  </a:cubicBezTo>
                  <a:cubicBezTo>
                    <a:pt x="1132" y="2575"/>
                    <a:pt x="1084" y="2063"/>
                    <a:pt x="1084" y="1563"/>
                  </a:cubicBezTo>
                  <a:cubicBezTo>
                    <a:pt x="1084" y="1146"/>
                    <a:pt x="1084" y="742"/>
                    <a:pt x="1072" y="301"/>
                  </a:cubicBezTo>
                  <a:cubicBezTo>
                    <a:pt x="1072" y="114"/>
                    <a:pt x="921" y="1"/>
                    <a:pt x="769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5"/>
            <p:cNvSpPr/>
            <p:nvPr/>
          </p:nvSpPr>
          <p:spPr>
            <a:xfrm>
              <a:off x="617163" y="3508089"/>
              <a:ext cx="274282" cy="264977"/>
            </a:xfrm>
            <a:custGeom>
              <a:rect b="b" l="l" r="r" t="t"/>
              <a:pathLst>
                <a:path extrusionOk="0" h="8287" w="8578">
                  <a:moveTo>
                    <a:pt x="2909" y="1"/>
                  </a:moveTo>
                  <a:cubicBezTo>
                    <a:pt x="2704" y="1"/>
                    <a:pt x="2488" y="18"/>
                    <a:pt x="2262" y="54"/>
                  </a:cubicBezTo>
                  <a:cubicBezTo>
                    <a:pt x="2072" y="89"/>
                    <a:pt x="1917" y="220"/>
                    <a:pt x="1857" y="399"/>
                  </a:cubicBezTo>
                  <a:cubicBezTo>
                    <a:pt x="1643" y="423"/>
                    <a:pt x="1429" y="482"/>
                    <a:pt x="1238" y="589"/>
                  </a:cubicBezTo>
                  <a:cubicBezTo>
                    <a:pt x="1512" y="780"/>
                    <a:pt x="1786" y="994"/>
                    <a:pt x="2048" y="1209"/>
                  </a:cubicBezTo>
                  <a:cubicBezTo>
                    <a:pt x="2334" y="1280"/>
                    <a:pt x="2631" y="1351"/>
                    <a:pt x="2893" y="1411"/>
                  </a:cubicBezTo>
                  <a:cubicBezTo>
                    <a:pt x="3524" y="1542"/>
                    <a:pt x="4143" y="1697"/>
                    <a:pt x="4751" y="1899"/>
                  </a:cubicBezTo>
                  <a:cubicBezTo>
                    <a:pt x="5020" y="1985"/>
                    <a:pt x="4909" y="2353"/>
                    <a:pt x="4675" y="2353"/>
                  </a:cubicBezTo>
                  <a:cubicBezTo>
                    <a:pt x="4650" y="2353"/>
                    <a:pt x="4623" y="2349"/>
                    <a:pt x="4596" y="2340"/>
                  </a:cubicBezTo>
                  <a:cubicBezTo>
                    <a:pt x="4012" y="2173"/>
                    <a:pt x="3429" y="2042"/>
                    <a:pt x="2846" y="1935"/>
                  </a:cubicBezTo>
                  <a:lnTo>
                    <a:pt x="2846" y="1935"/>
                  </a:lnTo>
                  <a:cubicBezTo>
                    <a:pt x="3084" y="2149"/>
                    <a:pt x="3310" y="2375"/>
                    <a:pt x="3524" y="2602"/>
                  </a:cubicBezTo>
                  <a:cubicBezTo>
                    <a:pt x="4465" y="2756"/>
                    <a:pt x="5441" y="3316"/>
                    <a:pt x="6144" y="3852"/>
                  </a:cubicBezTo>
                  <a:cubicBezTo>
                    <a:pt x="6339" y="4006"/>
                    <a:pt x="6223" y="4356"/>
                    <a:pt x="6004" y="4356"/>
                  </a:cubicBezTo>
                  <a:cubicBezTo>
                    <a:pt x="5970" y="4356"/>
                    <a:pt x="5932" y="4347"/>
                    <a:pt x="5894" y="4328"/>
                  </a:cubicBezTo>
                  <a:cubicBezTo>
                    <a:pt x="5477" y="4126"/>
                    <a:pt x="5036" y="3935"/>
                    <a:pt x="4584" y="3780"/>
                  </a:cubicBezTo>
                  <a:lnTo>
                    <a:pt x="4584" y="3780"/>
                  </a:lnTo>
                  <a:cubicBezTo>
                    <a:pt x="4644" y="3840"/>
                    <a:pt x="4691" y="3888"/>
                    <a:pt x="4739" y="3947"/>
                  </a:cubicBezTo>
                  <a:cubicBezTo>
                    <a:pt x="5036" y="4304"/>
                    <a:pt x="5310" y="4673"/>
                    <a:pt x="5560" y="5054"/>
                  </a:cubicBezTo>
                  <a:cubicBezTo>
                    <a:pt x="5616" y="4982"/>
                    <a:pt x="5700" y="4942"/>
                    <a:pt x="5785" y="4942"/>
                  </a:cubicBezTo>
                  <a:cubicBezTo>
                    <a:pt x="5825" y="4942"/>
                    <a:pt x="5867" y="4952"/>
                    <a:pt x="5906" y="4971"/>
                  </a:cubicBezTo>
                  <a:lnTo>
                    <a:pt x="6858" y="5388"/>
                  </a:lnTo>
                  <a:cubicBezTo>
                    <a:pt x="7174" y="5514"/>
                    <a:pt x="7061" y="5985"/>
                    <a:pt x="6776" y="5985"/>
                  </a:cubicBezTo>
                  <a:cubicBezTo>
                    <a:pt x="6739" y="5985"/>
                    <a:pt x="6698" y="5977"/>
                    <a:pt x="6656" y="5959"/>
                  </a:cubicBezTo>
                  <a:lnTo>
                    <a:pt x="5977" y="5697"/>
                  </a:lnTo>
                  <a:lnTo>
                    <a:pt x="5977" y="5697"/>
                  </a:lnTo>
                  <a:cubicBezTo>
                    <a:pt x="6275" y="6150"/>
                    <a:pt x="6560" y="6602"/>
                    <a:pt x="6870" y="7055"/>
                  </a:cubicBezTo>
                  <a:cubicBezTo>
                    <a:pt x="6949" y="7169"/>
                    <a:pt x="6853" y="7302"/>
                    <a:pt x="6749" y="7302"/>
                  </a:cubicBezTo>
                  <a:cubicBezTo>
                    <a:pt x="6713" y="7302"/>
                    <a:pt x="6675" y="7286"/>
                    <a:pt x="6644" y="7245"/>
                  </a:cubicBezTo>
                  <a:cubicBezTo>
                    <a:pt x="6298" y="6793"/>
                    <a:pt x="5917" y="6352"/>
                    <a:pt x="5525" y="5947"/>
                  </a:cubicBezTo>
                  <a:lnTo>
                    <a:pt x="5525" y="5947"/>
                  </a:lnTo>
                  <a:cubicBezTo>
                    <a:pt x="5489" y="6150"/>
                    <a:pt x="5489" y="6352"/>
                    <a:pt x="5536" y="6566"/>
                  </a:cubicBezTo>
                  <a:cubicBezTo>
                    <a:pt x="5572" y="6733"/>
                    <a:pt x="5453" y="6912"/>
                    <a:pt x="5275" y="6936"/>
                  </a:cubicBezTo>
                  <a:cubicBezTo>
                    <a:pt x="5258" y="6938"/>
                    <a:pt x="5241" y="6939"/>
                    <a:pt x="5225" y="6939"/>
                  </a:cubicBezTo>
                  <a:cubicBezTo>
                    <a:pt x="5066" y="6939"/>
                    <a:pt x="4926" y="6836"/>
                    <a:pt x="4894" y="6674"/>
                  </a:cubicBezTo>
                  <a:cubicBezTo>
                    <a:pt x="4798" y="6257"/>
                    <a:pt x="4858" y="5828"/>
                    <a:pt x="5072" y="5459"/>
                  </a:cubicBezTo>
                  <a:cubicBezTo>
                    <a:pt x="4822" y="5197"/>
                    <a:pt x="4560" y="4935"/>
                    <a:pt x="4322" y="4661"/>
                  </a:cubicBezTo>
                  <a:cubicBezTo>
                    <a:pt x="4143" y="4459"/>
                    <a:pt x="3953" y="4269"/>
                    <a:pt x="3762" y="4066"/>
                  </a:cubicBezTo>
                  <a:lnTo>
                    <a:pt x="3762" y="4066"/>
                  </a:lnTo>
                  <a:cubicBezTo>
                    <a:pt x="3774" y="4126"/>
                    <a:pt x="3786" y="4173"/>
                    <a:pt x="3786" y="4221"/>
                  </a:cubicBezTo>
                  <a:cubicBezTo>
                    <a:pt x="3846" y="4554"/>
                    <a:pt x="4060" y="5412"/>
                    <a:pt x="3548" y="5507"/>
                  </a:cubicBezTo>
                  <a:cubicBezTo>
                    <a:pt x="3522" y="5512"/>
                    <a:pt x="3498" y="5514"/>
                    <a:pt x="3474" y="5514"/>
                  </a:cubicBezTo>
                  <a:cubicBezTo>
                    <a:pt x="3027" y="5514"/>
                    <a:pt x="2937" y="4693"/>
                    <a:pt x="2869" y="4388"/>
                  </a:cubicBezTo>
                  <a:cubicBezTo>
                    <a:pt x="2810" y="4066"/>
                    <a:pt x="2655" y="3530"/>
                    <a:pt x="2715" y="3114"/>
                  </a:cubicBezTo>
                  <a:cubicBezTo>
                    <a:pt x="2691" y="3078"/>
                    <a:pt x="2679" y="3042"/>
                    <a:pt x="2679" y="3006"/>
                  </a:cubicBezTo>
                  <a:cubicBezTo>
                    <a:pt x="2393" y="2745"/>
                    <a:pt x="2119" y="2494"/>
                    <a:pt x="1834" y="2244"/>
                  </a:cubicBezTo>
                  <a:lnTo>
                    <a:pt x="1834" y="2256"/>
                  </a:lnTo>
                  <a:cubicBezTo>
                    <a:pt x="1834" y="2625"/>
                    <a:pt x="1881" y="2995"/>
                    <a:pt x="1953" y="3352"/>
                  </a:cubicBezTo>
                  <a:cubicBezTo>
                    <a:pt x="1993" y="3572"/>
                    <a:pt x="1834" y="3695"/>
                    <a:pt x="1668" y="3695"/>
                  </a:cubicBezTo>
                  <a:cubicBezTo>
                    <a:pt x="1538" y="3695"/>
                    <a:pt x="1404" y="3621"/>
                    <a:pt x="1357" y="3459"/>
                  </a:cubicBezTo>
                  <a:cubicBezTo>
                    <a:pt x="1238" y="3054"/>
                    <a:pt x="1215" y="2625"/>
                    <a:pt x="1286" y="2209"/>
                  </a:cubicBezTo>
                  <a:cubicBezTo>
                    <a:pt x="1298" y="2090"/>
                    <a:pt x="1393" y="1994"/>
                    <a:pt x="1500" y="1983"/>
                  </a:cubicBezTo>
                  <a:cubicBezTo>
                    <a:pt x="1179" y="1709"/>
                    <a:pt x="845" y="1459"/>
                    <a:pt x="512" y="1221"/>
                  </a:cubicBezTo>
                  <a:cubicBezTo>
                    <a:pt x="238" y="1590"/>
                    <a:pt x="95" y="2030"/>
                    <a:pt x="72" y="2494"/>
                  </a:cubicBezTo>
                  <a:cubicBezTo>
                    <a:pt x="0" y="4114"/>
                    <a:pt x="1334" y="5412"/>
                    <a:pt x="2596" y="6245"/>
                  </a:cubicBezTo>
                  <a:cubicBezTo>
                    <a:pt x="3989" y="7162"/>
                    <a:pt x="5525" y="7840"/>
                    <a:pt x="7144" y="8257"/>
                  </a:cubicBezTo>
                  <a:cubicBezTo>
                    <a:pt x="7219" y="8277"/>
                    <a:pt x="7296" y="8287"/>
                    <a:pt x="7374" y="8287"/>
                  </a:cubicBezTo>
                  <a:cubicBezTo>
                    <a:pt x="7978" y="8287"/>
                    <a:pt x="8577" y="7700"/>
                    <a:pt x="8239" y="7066"/>
                  </a:cubicBezTo>
                  <a:cubicBezTo>
                    <a:pt x="6970" y="4709"/>
                    <a:pt x="6305" y="1"/>
                    <a:pt x="290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5"/>
            <p:cNvSpPr/>
            <p:nvPr/>
          </p:nvSpPr>
          <p:spPr>
            <a:xfrm>
              <a:off x="496457" y="3458815"/>
              <a:ext cx="350030" cy="283011"/>
            </a:xfrm>
            <a:custGeom>
              <a:rect b="b" l="l" r="r" t="t"/>
              <a:pathLst>
                <a:path extrusionOk="0" h="8851" w="10947">
                  <a:moveTo>
                    <a:pt x="689" y="1"/>
                  </a:moveTo>
                  <a:cubicBezTo>
                    <a:pt x="518" y="1"/>
                    <a:pt x="352" y="26"/>
                    <a:pt x="191" y="83"/>
                  </a:cubicBezTo>
                  <a:cubicBezTo>
                    <a:pt x="48" y="142"/>
                    <a:pt x="1" y="333"/>
                    <a:pt x="108" y="452"/>
                  </a:cubicBezTo>
                  <a:cubicBezTo>
                    <a:pt x="406" y="833"/>
                    <a:pt x="822" y="952"/>
                    <a:pt x="1251" y="1130"/>
                  </a:cubicBezTo>
                  <a:cubicBezTo>
                    <a:pt x="1822" y="1357"/>
                    <a:pt x="2370" y="1607"/>
                    <a:pt x="2906" y="1904"/>
                  </a:cubicBezTo>
                  <a:cubicBezTo>
                    <a:pt x="3370" y="2166"/>
                    <a:pt x="3835" y="2464"/>
                    <a:pt x="4275" y="2773"/>
                  </a:cubicBezTo>
                  <a:cubicBezTo>
                    <a:pt x="4620" y="3012"/>
                    <a:pt x="4942" y="3273"/>
                    <a:pt x="5275" y="3535"/>
                  </a:cubicBezTo>
                  <a:cubicBezTo>
                    <a:pt x="5156" y="3559"/>
                    <a:pt x="5073" y="3654"/>
                    <a:pt x="5061" y="3762"/>
                  </a:cubicBezTo>
                  <a:cubicBezTo>
                    <a:pt x="4990" y="4178"/>
                    <a:pt x="5013" y="4607"/>
                    <a:pt x="5120" y="5012"/>
                  </a:cubicBezTo>
                  <a:cubicBezTo>
                    <a:pt x="5168" y="5175"/>
                    <a:pt x="5303" y="5249"/>
                    <a:pt x="5433" y="5249"/>
                  </a:cubicBezTo>
                  <a:cubicBezTo>
                    <a:pt x="5599" y="5249"/>
                    <a:pt x="5756" y="5129"/>
                    <a:pt x="5716" y="4917"/>
                  </a:cubicBezTo>
                  <a:cubicBezTo>
                    <a:pt x="5644" y="4547"/>
                    <a:pt x="5597" y="4178"/>
                    <a:pt x="5597" y="3809"/>
                  </a:cubicBezTo>
                  <a:lnTo>
                    <a:pt x="5597" y="3809"/>
                  </a:lnTo>
                  <a:cubicBezTo>
                    <a:pt x="5882" y="4047"/>
                    <a:pt x="6168" y="4309"/>
                    <a:pt x="6442" y="4559"/>
                  </a:cubicBezTo>
                  <a:cubicBezTo>
                    <a:pt x="6442" y="4595"/>
                    <a:pt x="6454" y="4631"/>
                    <a:pt x="6478" y="4667"/>
                  </a:cubicBezTo>
                  <a:cubicBezTo>
                    <a:pt x="6418" y="5083"/>
                    <a:pt x="6573" y="5595"/>
                    <a:pt x="6633" y="5940"/>
                  </a:cubicBezTo>
                  <a:cubicBezTo>
                    <a:pt x="6701" y="6270"/>
                    <a:pt x="6791" y="7077"/>
                    <a:pt x="7244" y="7077"/>
                  </a:cubicBezTo>
                  <a:cubicBezTo>
                    <a:pt x="7266" y="7077"/>
                    <a:pt x="7288" y="7075"/>
                    <a:pt x="7311" y="7072"/>
                  </a:cubicBezTo>
                  <a:cubicBezTo>
                    <a:pt x="7823" y="6976"/>
                    <a:pt x="7609" y="6107"/>
                    <a:pt x="7561" y="5786"/>
                  </a:cubicBezTo>
                  <a:cubicBezTo>
                    <a:pt x="7561" y="5738"/>
                    <a:pt x="7537" y="5679"/>
                    <a:pt x="7537" y="5619"/>
                  </a:cubicBezTo>
                  <a:lnTo>
                    <a:pt x="7537" y="5619"/>
                  </a:lnTo>
                  <a:cubicBezTo>
                    <a:pt x="7716" y="5821"/>
                    <a:pt x="7907" y="6012"/>
                    <a:pt x="8085" y="6214"/>
                  </a:cubicBezTo>
                  <a:cubicBezTo>
                    <a:pt x="8335" y="6488"/>
                    <a:pt x="8585" y="6750"/>
                    <a:pt x="8835" y="7012"/>
                  </a:cubicBezTo>
                  <a:cubicBezTo>
                    <a:pt x="8621" y="7381"/>
                    <a:pt x="8561" y="7810"/>
                    <a:pt x="8657" y="8226"/>
                  </a:cubicBezTo>
                  <a:cubicBezTo>
                    <a:pt x="8688" y="8384"/>
                    <a:pt x="8821" y="8495"/>
                    <a:pt x="8974" y="8495"/>
                  </a:cubicBezTo>
                  <a:cubicBezTo>
                    <a:pt x="8995" y="8495"/>
                    <a:pt x="9016" y="8493"/>
                    <a:pt x="9038" y="8488"/>
                  </a:cubicBezTo>
                  <a:cubicBezTo>
                    <a:pt x="9216" y="8465"/>
                    <a:pt x="9335" y="8298"/>
                    <a:pt x="9300" y="8119"/>
                  </a:cubicBezTo>
                  <a:cubicBezTo>
                    <a:pt x="9252" y="7917"/>
                    <a:pt x="9252" y="7703"/>
                    <a:pt x="9288" y="7500"/>
                  </a:cubicBezTo>
                  <a:lnTo>
                    <a:pt x="9288" y="7500"/>
                  </a:lnTo>
                  <a:cubicBezTo>
                    <a:pt x="9681" y="7905"/>
                    <a:pt x="10062" y="8346"/>
                    <a:pt x="10407" y="8798"/>
                  </a:cubicBezTo>
                  <a:cubicBezTo>
                    <a:pt x="10438" y="8835"/>
                    <a:pt x="10475" y="8850"/>
                    <a:pt x="10513" y="8850"/>
                  </a:cubicBezTo>
                  <a:cubicBezTo>
                    <a:pt x="10620" y="8850"/>
                    <a:pt x="10724" y="8722"/>
                    <a:pt x="10645" y="8607"/>
                  </a:cubicBezTo>
                  <a:cubicBezTo>
                    <a:pt x="10335" y="8155"/>
                    <a:pt x="10050" y="7703"/>
                    <a:pt x="9752" y="7250"/>
                  </a:cubicBezTo>
                  <a:lnTo>
                    <a:pt x="9752" y="7250"/>
                  </a:lnTo>
                  <a:lnTo>
                    <a:pt x="10419" y="7512"/>
                  </a:lnTo>
                  <a:cubicBezTo>
                    <a:pt x="10462" y="7530"/>
                    <a:pt x="10503" y="7538"/>
                    <a:pt x="10541" y="7538"/>
                  </a:cubicBezTo>
                  <a:cubicBezTo>
                    <a:pt x="10827" y="7538"/>
                    <a:pt x="10947" y="7077"/>
                    <a:pt x="10621" y="6941"/>
                  </a:cubicBezTo>
                  <a:lnTo>
                    <a:pt x="9692" y="6512"/>
                  </a:lnTo>
                  <a:cubicBezTo>
                    <a:pt x="9655" y="6493"/>
                    <a:pt x="9613" y="6484"/>
                    <a:pt x="9572" y="6484"/>
                  </a:cubicBezTo>
                  <a:cubicBezTo>
                    <a:pt x="9483" y="6484"/>
                    <a:pt x="9396" y="6526"/>
                    <a:pt x="9347" y="6607"/>
                  </a:cubicBezTo>
                  <a:cubicBezTo>
                    <a:pt x="9085" y="6226"/>
                    <a:pt x="8823" y="5857"/>
                    <a:pt x="8526" y="5500"/>
                  </a:cubicBezTo>
                  <a:cubicBezTo>
                    <a:pt x="8466" y="5440"/>
                    <a:pt x="8419" y="5381"/>
                    <a:pt x="8371" y="5321"/>
                  </a:cubicBezTo>
                  <a:lnTo>
                    <a:pt x="8371" y="5321"/>
                  </a:lnTo>
                  <a:cubicBezTo>
                    <a:pt x="8823" y="5488"/>
                    <a:pt x="9252" y="5667"/>
                    <a:pt x="9681" y="5881"/>
                  </a:cubicBezTo>
                  <a:cubicBezTo>
                    <a:pt x="9717" y="5898"/>
                    <a:pt x="9753" y="5905"/>
                    <a:pt x="9786" y="5905"/>
                  </a:cubicBezTo>
                  <a:cubicBezTo>
                    <a:pt x="10008" y="5905"/>
                    <a:pt x="10126" y="5559"/>
                    <a:pt x="9919" y="5393"/>
                  </a:cubicBezTo>
                  <a:cubicBezTo>
                    <a:pt x="9228" y="4869"/>
                    <a:pt x="8240" y="4297"/>
                    <a:pt x="7311" y="4155"/>
                  </a:cubicBezTo>
                  <a:cubicBezTo>
                    <a:pt x="7085" y="3916"/>
                    <a:pt x="6859" y="3702"/>
                    <a:pt x="6621" y="3476"/>
                  </a:cubicBezTo>
                  <a:lnTo>
                    <a:pt x="6621" y="3476"/>
                  </a:lnTo>
                  <a:cubicBezTo>
                    <a:pt x="7216" y="3583"/>
                    <a:pt x="7799" y="3726"/>
                    <a:pt x="8371" y="3893"/>
                  </a:cubicBezTo>
                  <a:cubicBezTo>
                    <a:pt x="8396" y="3900"/>
                    <a:pt x="8421" y="3903"/>
                    <a:pt x="8444" y="3903"/>
                  </a:cubicBezTo>
                  <a:cubicBezTo>
                    <a:pt x="8694" y="3903"/>
                    <a:pt x="8810" y="3527"/>
                    <a:pt x="8538" y="3440"/>
                  </a:cubicBezTo>
                  <a:cubicBezTo>
                    <a:pt x="7918" y="3250"/>
                    <a:pt x="7299" y="3083"/>
                    <a:pt x="6680" y="2952"/>
                  </a:cubicBezTo>
                  <a:cubicBezTo>
                    <a:pt x="6406" y="2904"/>
                    <a:pt x="6121" y="2821"/>
                    <a:pt x="5823" y="2773"/>
                  </a:cubicBezTo>
                  <a:cubicBezTo>
                    <a:pt x="5561" y="2559"/>
                    <a:pt x="5287" y="2345"/>
                    <a:pt x="5013" y="2142"/>
                  </a:cubicBezTo>
                  <a:cubicBezTo>
                    <a:pt x="4370" y="1678"/>
                    <a:pt x="3692" y="1249"/>
                    <a:pt x="2989" y="868"/>
                  </a:cubicBezTo>
                  <a:cubicBezTo>
                    <a:pt x="2343" y="535"/>
                    <a:pt x="1479" y="1"/>
                    <a:pt x="68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5"/>
            <p:cNvSpPr/>
            <p:nvPr/>
          </p:nvSpPr>
          <p:spPr>
            <a:xfrm>
              <a:off x="989863" y="4041240"/>
              <a:ext cx="48378" cy="44573"/>
            </a:xfrm>
            <a:custGeom>
              <a:rect b="b" l="l" r="r" t="t"/>
              <a:pathLst>
                <a:path extrusionOk="0" h="1394" w="1513">
                  <a:moveTo>
                    <a:pt x="721" y="1"/>
                  </a:moveTo>
                  <a:cubicBezTo>
                    <a:pt x="657" y="1"/>
                    <a:pt x="594" y="9"/>
                    <a:pt x="532" y="26"/>
                  </a:cubicBezTo>
                  <a:lnTo>
                    <a:pt x="532" y="26"/>
                  </a:lnTo>
                  <a:cubicBezTo>
                    <a:pt x="322" y="40"/>
                    <a:pt x="138" y="168"/>
                    <a:pt x="60" y="370"/>
                  </a:cubicBezTo>
                  <a:cubicBezTo>
                    <a:pt x="12" y="453"/>
                    <a:pt x="0" y="560"/>
                    <a:pt x="12" y="656"/>
                  </a:cubicBezTo>
                  <a:cubicBezTo>
                    <a:pt x="12" y="703"/>
                    <a:pt x="24" y="751"/>
                    <a:pt x="60" y="799"/>
                  </a:cubicBezTo>
                  <a:cubicBezTo>
                    <a:pt x="68" y="849"/>
                    <a:pt x="95" y="894"/>
                    <a:pt x="126" y="933"/>
                  </a:cubicBezTo>
                  <a:lnTo>
                    <a:pt x="126" y="933"/>
                  </a:lnTo>
                  <a:cubicBezTo>
                    <a:pt x="186" y="1057"/>
                    <a:pt x="279" y="1158"/>
                    <a:pt x="393" y="1227"/>
                  </a:cubicBezTo>
                  <a:lnTo>
                    <a:pt x="488" y="1299"/>
                  </a:lnTo>
                  <a:cubicBezTo>
                    <a:pt x="592" y="1362"/>
                    <a:pt x="711" y="1394"/>
                    <a:pt x="828" y="1394"/>
                  </a:cubicBezTo>
                  <a:cubicBezTo>
                    <a:pt x="887" y="1394"/>
                    <a:pt x="945" y="1386"/>
                    <a:pt x="1000" y="1370"/>
                  </a:cubicBezTo>
                  <a:cubicBezTo>
                    <a:pt x="1203" y="1310"/>
                    <a:pt x="1370" y="1168"/>
                    <a:pt x="1441" y="977"/>
                  </a:cubicBezTo>
                  <a:cubicBezTo>
                    <a:pt x="1512" y="810"/>
                    <a:pt x="1512" y="620"/>
                    <a:pt x="1441" y="465"/>
                  </a:cubicBezTo>
                  <a:cubicBezTo>
                    <a:pt x="1358" y="275"/>
                    <a:pt x="1203" y="132"/>
                    <a:pt x="1000" y="72"/>
                  </a:cubicBezTo>
                  <a:lnTo>
                    <a:pt x="1012" y="60"/>
                  </a:lnTo>
                  <a:lnTo>
                    <a:pt x="905" y="25"/>
                  </a:lnTo>
                  <a:cubicBezTo>
                    <a:pt x="846" y="9"/>
                    <a:pt x="783" y="1"/>
                    <a:pt x="72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5"/>
            <p:cNvSpPr/>
            <p:nvPr/>
          </p:nvSpPr>
          <p:spPr>
            <a:xfrm>
              <a:off x="844825" y="3886673"/>
              <a:ext cx="51416" cy="40033"/>
            </a:xfrm>
            <a:custGeom>
              <a:rect b="b" l="l" r="r" t="t"/>
              <a:pathLst>
                <a:path extrusionOk="0" h="1252" w="1608">
                  <a:moveTo>
                    <a:pt x="798" y="1"/>
                  </a:moveTo>
                  <a:cubicBezTo>
                    <a:pt x="0" y="1"/>
                    <a:pt x="0" y="1251"/>
                    <a:pt x="798" y="1251"/>
                  </a:cubicBezTo>
                  <a:cubicBezTo>
                    <a:pt x="1607" y="1251"/>
                    <a:pt x="1607" y="1"/>
                    <a:pt x="79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5"/>
            <p:cNvSpPr/>
            <p:nvPr/>
          </p:nvSpPr>
          <p:spPr>
            <a:xfrm>
              <a:off x="630080" y="3275663"/>
              <a:ext cx="52951" cy="41152"/>
            </a:xfrm>
            <a:custGeom>
              <a:rect b="b" l="l" r="r" t="t"/>
              <a:pathLst>
                <a:path extrusionOk="0" h="1287" w="1656">
                  <a:moveTo>
                    <a:pt x="822" y="0"/>
                  </a:moveTo>
                  <a:cubicBezTo>
                    <a:pt x="1" y="0"/>
                    <a:pt x="1" y="1286"/>
                    <a:pt x="822" y="1286"/>
                  </a:cubicBezTo>
                  <a:cubicBezTo>
                    <a:pt x="1656" y="1286"/>
                    <a:pt x="1656" y="0"/>
                    <a:pt x="8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5"/>
            <p:cNvSpPr/>
            <p:nvPr/>
          </p:nvSpPr>
          <p:spPr>
            <a:xfrm>
              <a:off x="295078" y="4543024"/>
              <a:ext cx="54837" cy="42655"/>
            </a:xfrm>
            <a:custGeom>
              <a:rect b="b" l="l" r="r" t="t"/>
              <a:pathLst>
                <a:path extrusionOk="0" h="1334" w="1715">
                  <a:moveTo>
                    <a:pt x="858" y="0"/>
                  </a:moveTo>
                  <a:cubicBezTo>
                    <a:pt x="0" y="0"/>
                    <a:pt x="0" y="1334"/>
                    <a:pt x="858" y="1334"/>
                  </a:cubicBezTo>
                  <a:cubicBezTo>
                    <a:pt x="1715" y="1334"/>
                    <a:pt x="1715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5"/>
            <p:cNvSpPr/>
            <p:nvPr/>
          </p:nvSpPr>
          <p:spPr>
            <a:xfrm>
              <a:off x="748484" y="4596198"/>
              <a:ext cx="45341" cy="47067"/>
            </a:xfrm>
            <a:custGeom>
              <a:rect b="b" l="l" r="r" t="t"/>
              <a:pathLst>
                <a:path extrusionOk="0" h="1472" w="1418">
                  <a:moveTo>
                    <a:pt x="753" y="1"/>
                  </a:moveTo>
                  <a:cubicBezTo>
                    <a:pt x="737" y="1"/>
                    <a:pt x="720" y="2"/>
                    <a:pt x="703" y="4"/>
                  </a:cubicBezTo>
                  <a:lnTo>
                    <a:pt x="537" y="16"/>
                  </a:lnTo>
                  <a:lnTo>
                    <a:pt x="394" y="87"/>
                  </a:lnTo>
                  <a:cubicBezTo>
                    <a:pt x="310" y="123"/>
                    <a:pt x="251" y="183"/>
                    <a:pt x="203" y="254"/>
                  </a:cubicBezTo>
                  <a:cubicBezTo>
                    <a:pt x="156" y="314"/>
                    <a:pt x="108" y="385"/>
                    <a:pt x="96" y="468"/>
                  </a:cubicBezTo>
                  <a:lnTo>
                    <a:pt x="48" y="587"/>
                  </a:lnTo>
                  <a:cubicBezTo>
                    <a:pt x="1" y="766"/>
                    <a:pt x="36" y="957"/>
                    <a:pt x="120" y="1123"/>
                  </a:cubicBezTo>
                  <a:lnTo>
                    <a:pt x="227" y="1266"/>
                  </a:lnTo>
                  <a:cubicBezTo>
                    <a:pt x="310" y="1349"/>
                    <a:pt x="417" y="1409"/>
                    <a:pt x="537" y="1445"/>
                  </a:cubicBezTo>
                  <a:cubicBezTo>
                    <a:pt x="596" y="1463"/>
                    <a:pt x="656" y="1472"/>
                    <a:pt x="715" y="1472"/>
                  </a:cubicBezTo>
                  <a:cubicBezTo>
                    <a:pt x="775" y="1472"/>
                    <a:pt x="834" y="1463"/>
                    <a:pt x="894" y="1445"/>
                  </a:cubicBezTo>
                  <a:cubicBezTo>
                    <a:pt x="1072" y="1385"/>
                    <a:pt x="1215" y="1278"/>
                    <a:pt x="1310" y="1123"/>
                  </a:cubicBezTo>
                  <a:lnTo>
                    <a:pt x="1382" y="957"/>
                  </a:lnTo>
                  <a:cubicBezTo>
                    <a:pt x="1418" y="838"/>
                    <a:pt x="1418" y="707"/>
                    <a:pt x="1382" y="587"/>
                  </a:cubicBezTo>
                  <a:cubicBezTo>
                    <a:pt x="1370" y="552"/>
                    <a:pt x="1346" y="504"/>
                    <a:pt x="1334" y="468"/>
                  </a:cubicBezTo>
                  <a:lnTo>
                    <a:pt x="1275" y="314"/>
                  </a:lnTo>
                  <a:cubicBezTo>
                    <a:pt x="1227" y="242"/>
                    <a:pt x="1179" y="183"/>
                    <a:pt x="1108" y="135"/>
                  </a:cubicBezTo>
                  <a:cubicBezTo>
                    <a:pt x="1060" y="99"/>
                    <a:pt x="1013" y="64"/>
                    <a:pt x="953" y="52"/>
                  </a:cubicBezTo>
                  <a:cubicBezTo>
                    <a:pt x="894" y="22"/>
                    <a:pt x="828" y="1"/>
                    <a:pt x="75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5"/>
            <p:cNvSpPr/>
            <p:nvPr/>
          </p:nvSpPr>
          <p:spPr>
            <a:xfrm>
              <a:off x="496457" y="4807617"/>
              <a:ext cx="59442" cy="46076"/>
            </a:xfrm>
            <a:custGeom>
              <a:rect b="b" l="l" r="r" t="t"/>
              <a:pathLst>
                <a:path extrusionOk="0" h="1441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5"/>
            <p:cNvSpPr/>
            <p:nvPr/>
          </p:nvSpPr>
          <p:spPr>
            <a:xfrm>
              <a:off x="423362" y="5026518"/>
              <a:ext cx="59442" cy="46460"/>
            </a:xfrm>
            <a:custGeom>
              <a:rect b="b" l="l" r="r" t="t"/>
              <a:pathLst>
                <a:path extrusionOk="0" h="1453" w="1859">
                  <a:moveTo>
                    <a:pt x="929" y="0"/>
                  </a:moveTo>
                  <a:cubicBezTo>
                    <a:pt x="1" y="0"/>
                    <a:pt x="1" y="1453"/>
                    <a:pt x="929" y="1453"/>
                  </a:cubicBezTo>
                  <a:cubicBezTo>
                    <a:pt x="1858" y="1453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5"/>
            <p:cNvSpPr/>
            <p:nvPr/>
          </p:nvSpPr>
          <p:spPr>
            <a:xfrm>
              <a:off x="832994" y="5036973"/>
              <a:ext cx="43838" cy="43998"/>
            </a:xfrm>
            <a:custGeom>
              <a:rect b="b" l="l" r="r" t="t"/>
              <a:pathLst>
                <a:path extrusionOk="0" h="1376" w="1371">
                  <a:moveTo>
                    <a:pt x="686" y="1"/>
                  </a:moveTo>
                  <a:cubicBezTo>
                    <a:pt x="483" y="1"/>
                    <a:pt x="281" y="102"/>
                    <a:pt x="168" y="304"/>
                  </a:cubicBezTo>
                  <a:cubicBezTo>
                    <a:pt x="156" y="340"/>
                    <a:pt x="132" y="364"/>
                    <a:pt x="120" y="399"/>
                  </a:cubicBezTo>
                  <a:cubicBezTo>
                    <a:pt x="1" y="602"/>
                    <a:pt x="1" y="852"/>
                    <a:pt x="120" y="1054"/>
                  </a:cubicBezTo>
                  <a:cubicBezTo>
                    <a:pt x="245" y="1269"/>
                    <a:pt x="465" y="1376"/>
                    <a:pt x="686" y="1376"/>
                  </a:cubicBezTo>
                  <a:cubicBezTo>
                    <a:pt x="906" y="1376"/>
                    <a:pt x="1126" y="1269"/>
                    <a:pt x="1251" y="1054"/>
                  </a:cubicBezTo>
                  <a:cubicBezTo>
                    <a:pt x="1370" y="852"/>
                    <a:pt x="1370" y="602"/>
                    <a:pt x="1251" y="399"/>
                  </a:cubicBezTo>
                  <a:cubicBezTo>
                    <a:pt x="1239" y="364"/>
                    <a:pt x="1227" y="340"/>
                    <a:pt x="1203" y="304"/>
                  </a:cubicBezTo>
                  <a:cubicBezTo>
                    <a:pt x="1090" y="102"/>
                    <a:pt x="888" y="1"/>
                    <a:pt x="68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5"/>
            <p:cNvSpPr/>
            <p:nvPr/>
          </p:nvSpPr>
          <p:spPr>
            <a:xfrm>
              <a:off x="900397" y="25915"/>
              <a:ext cx="290109" cy="193513"/>
            </a:xfrm>
            <a:custGeom>
              <a:rect b="b" l="l" r="r" t="t"/>
              <a:pathLst>
                <a:path extrusionOk="0" h="6052" w="9073">
                  <a:moveTo>
                    <a:pt x="5179" y="1"/>
                  </a:moveTo>
                  <a:cubicBezTo>
                    <a:pt x="4839" y="1"/>
                    <a:pt x="4485" y="182"/>
                    <a:pt x="4263" y="467"/>
                  </a:cubicBezTo>
                  <a:cubicBezTo>
                    <a:pt x="3953" y="872"/>
                    <a:pt x="3715" y="1313"/>
                    <a:pt x="3560" y="1789"/>
                  </a:cubicBezTo>
                  <a:cubicBezTo>
                    <a:pt x="3132" y="2336"/>
                    <a:pt x="2572" y="2765"/>
                    <a:pt x="1953" y="3063"/>
                  </a:cubicBezTo>
                  <a:cubicBezTo>
                    <a:pt x="1262" y="3384"/>
                    <a:pt x="536" y="3753"/>
                    <a:pt x="238" y="4503"/>
                  </a:cubicBezTo>
                  <a:cubicBezTo>
                    <a:pt x="0" y="5146"/>
                    <a:pt x="119" y="5670"/>
                    <a:pt x="441" y="6051"/>
                  </a:cubicBezTo>
                  <a:cubicBezTo>
                    <a:pt x="441" y="5825"/>
                    <a:pt x="524" y="5611"/>
                    <a:pt x="679" y="5444"/>
                  </a:cubicBezTo>
                  <a:cubicBezTo>
                    <a:pt x="631" y="5325"/>
                    <a:pt x="679" y="5206"/>
                    <a:pt x="774" y="5134"/>
                  </a:cubicBezTo>
                  <a:cubicBezTo>
                    <a:pt x="1929" y="4218"/>
                    <a:pt x="3584" y="3503"/>
                    <a:pt x="5025" y="3194"/>
                  </a:cubicBezTo>
                  <a:cubicBezTo>
                    <a:pt x="5277" y="3144"/>
                    <a:pt x="5544" y="3116"/>
                    <a:pt x="5812" y="3116"/>
                  </a:cubicBezTo>
                  <a:cubicBezTo>
                    <a:pt x="6316" y="3116"/>
                    <a:pt x="6824" y="3215"/>
                    <a:pt x="7251" y="3456"/>
                  </a:cubicBezTo>
                  <a:cubicBezTo>
                    <a:pt x="7906" y="3456"/>
                    <a:pt x="8454" y="3968"/>
                    <a:pt x="8728" y="4646"/>
                  </a:cubicBezTo>
                  <a:cubicBezTo>
                    <a:pt x="8751" y="4694"/>
                    <a:pt x="8763" y="4742"/>
                    <a:pt x="8763" y="4789"/>
                  </a:cubicBezTo>
                  <a:cubicBezTo>
                    <a:pt x="9001" y="4575"/>
                    <a:pt x="9073" y="4253"/>
                    <a:pt x="8954" y="3968"/>
                  </a:cubicBezTo>
                  <a:cubicBezTo>
                    <a:pt x="8870" y="3741"/>
                    <a:pt x="8751" y="3551"/>
                    <a:pt x="8597" y="3384"/>
                  </a:cubicBezTo>
                  <a:cubicBezTo>
                    <a:pt x="8561" y="3313"/>
                    <a:pt x="8525" y="3253"/>
                    <a:pt x="8478" y="3194"/>
                  </a:cubicBezTo>
                  <a:cubicBezTo>
                    <a:pt x="8228" y="2837"/>
                    <a:pt x="7870" y="2575"/>
                    <a:pt x="7466" y="2420"/>
                  </a:cubicBezTo>
                  <a:cubicBezTo>
                    <a:pt x="7418" y="2384"/>
                    <a:pt x="7382" y="2348"/>
                    <a:pt x="7346" y="2313"/>
                  </a:cubicBezTo>
                  <a:cubicBezTo>
                    <a:pt x="6787" y="1777"/>
                    <a:pt x="6311" y="1158"/>
                    <a:pt x="5942" y="467"/>
                  </a:cubicBezTo>
                  <a:cubicBezTo>
                    <a:pt x="5764" y="139"/>
                    <a:pt x="5477" y="1"/>
                    <a:pt x="517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5"/>
            <p:cNvSpPr/>
            <p:nvPr/>
          </p:nvSpPr>
          <p:spPr>
            <a:xfrm>
              <a:off x="913731" y="125262"/>
              <a:ext cx="269166" cy="122720"/>
            </a:xfrm>
            <a:custGeom>
              <a:rect b="b" l="l" r="r" t="t"/>
              <a:pathLst>
                <a:path extrusionOk="0" h="3838" w="8418">
                  <a:moveTo>
                    <a:pt x="5422" y="0"/>
                  </a:moveTo>
                  <a:cubicBezTo>
                    <a:pt x="5144" y="0"/>
                    <a:pt x="4864" y="31"/>
                    <a:pt x="4596" y="87"/>
                  </a:cubicBezTo>
                  <a:cubicBezTo>
                    <a:pt x="3155" y="384"/>
                    <a:pt x="1500" y="1111"/>
                    <a:pt x="345" y="2016"/>
                  </a:cubicBezTo>
                  <a:cubicBezTo>
                    <a:pt x="250" y="2087"/>
                    <a:pt x="214" y="2218"/>
                    <a:pt x="250" y="2325"/>
                  </a:cubicBezTo>
                  <a:cubicBezTo>
                    <a:pt x="95" y="2492"/>
                    <a:pt x="12" y="2718"/>
                    <a:pt x="24" y="2944"/>
                  </a:cubicBezTo>
                  <a:cubicBezTo>
                    <a:pt x="0" y="3432"/>
                    <a:pt x="393" y="3837"/>
                    <a:pt x="881" y="3837"/>
                  </a:cubicBezTo>
                  <a:cubicBezTo>
                    <a:pt x="1929" y="3825"/>
                    <a:pt x="2977" y="3742"/>
                    <a:pt x="4024" y="3587"/>
                  </a:cubicBezTo>
                  <a:cubicBezTo>
                    <a:pt x="3929" y="2908"/>
                    <a:pt x="3917" y="2230"/>
                    <a:pt x="4012" y="1563"/>
                  </a:cubicBezTo>
                  <a:cubicBezTo>
                    <a:pt x="4045" y="1314"/>
                    <a:pt x="4266" y="1191"/>
                    <a:pt x="4490" y="1191"/>
                  </a:cubicBezTo>
                  <a:cubicBezTo>
                    <a:pt x="4672" y="1191"/>
                    <a:pt x="4856" y="1272"/>
                    <a:pt x="4941" y="1432"/>
                  </a:cubicBezTo>
                  <a:cubicBezTo>
                    <a:pt x="5239" y="2027"/>
                    <a:pt x="5465" y="2647"/>
                    <a:pt x="5596" y="3301"/>
                  </a:cubicBezTo>
                  <a:cubicBezTo>
                    <a:pt x="6025" y="3206"/>
                    <a:pt x="6441" y="3099"/>
                    <a:pt x="6870" y="2980"/>
                  </a:cubicBezTo>
                  <a:cubicBezTo>
                    <a:pt x="6965" y="2956"/>
                    <a:pt x="7060" y="2920"/>
                    <a:pt x="7168" y="2885"/>
                  </a:cubicBezTo>
                  <a:cubicBezTo>
                    <a:pt x="7310" y="2837"/>
                    <a:pt x="7465" y="2801"/>
                    <a:pt x="7608" y="2754"/>
                  </a:cubicBezTo>
                  <a:cubicBezTo>
                    <a:pt x="8025" y="2611"/>
                    <a:pt x="8418" y="2158"/>
                    <a:pt x="8346" y="1682"/>
                  </a:cubicBezTo>
                  <a:cubicBezTo>
                    <a:pt x="8334" y="1635"/>
                    <a:pt x="8323" y="1575"/>
                    <a:pt x="8299" y="1527"/>
                  </a:cubicBezTo>
                  <a:cubicBezTo>
                    <a:pt x="8037" y="861"/>
                    <a:pt x="7477" y="349"/>
                    <a:pt x="6834" y="337"/>
                  </a:cubicBezTo>
                  <a:cubicBezTo>
                    <a:pt x="6414" y="100"/>
                    <a:pt x="5920" y="0"/>
                    <a:pt x="542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5"/>
            <p:cNvSpPr/>
            <p:nvPr/>
          </p:nvSpPr>
          <p:spPr>
            <a:xfrm>
              <a:off x="1038977" y="163312"/>
              <a:ext cx="89498" cy="278566"/>
            </a:xfrm>
            <a:custGeom>
              <a:rect b="b" l="l" r="r" t="t"/>
              <a:pathLst>
                <a:path extrusionOk="0" h="8712" w="2799">
                  <a:moveTo>
                    <a:pt x="573" y="1"/>
                  </a:moveTo>
                  <a:cubicBezTo>
                    <a:pt x="349" y="1"/>
                    <a:pt x="128" y="124"/>
                    <a:pt x="95" y="373"/>
                  </a:cubicBezTo>
                  <a:cubicBezTo>
                    <a:pt x="0" y="1040"/>
                    <a:pt x="12" y="1718"/>
                    <a:pt x="107" y="2397"/>
                  </a:cubicBezTo>
                  <a:cubicBezTo>
                    <a:pt x="203" y="3159"/>
                    <a:pt x="369" y="3933"/>
                    <a:pt x="476" y="4671"/>
                  </a:cubicBezTo>
                  <a:cubicBezTo>
                    <a:pt x="596" y="5374"/>
                    <a:pt x="726" y="6088"/>
                    <a:pt x="846" y="6791"/>
                  </a:cubicBezTo>
                  <a:cubicBezTo>
                    <a:pt x="977" y="7541"/>
                    <a:pt x="977" y="8136"/>
                    <a:pt x="1596" y="8624"/>
                  </a:cubicBezTo>
                  <a:cubicBezTo>
                    <a:pt x="1679" y="8685"/>
                    <a:pt x="1774" y="8712"/>
                    <a:pt x="1870" y="8712"/>
                  </a:cubicBezTo>
                  <a:cubicBezTo>
                    <a:pt x="2092" y="8712"/>
                    <a:pt x="2321" y="8572"/>
                    <a:pt x="2429" y="8398"/>
                  </a:cubicBezTo>
                  <a:cubicBezTo>
                    <a:pt x="2798" y="7838"/>
                    <a:pt x="2596" y="7291"/>
                    <a:pt x="2489" y="6660"/>
                  </a:cubicBezTo>
                  <a:cubicBezTo>
                    <a:pt x="2358" y="5898"/>
                    <a:pt x="2239" y="5147"/>
                    <a:pt x="2084" y="4385"/>
                  </a:cubicBezTo>
                  <a:cubicBezTo>
                    <a:pt x="1953" y="3647"/>
                    <a:pt x="1846" y="2861"/>
                    <a:pt x="1679" y="2111"/>
                  </a:cubicBezTo>
                  <a:cubicBezTo>
                    <a:pt x="1548" y="1457"/>
                    <a:pt x="1322" y="837"/>
                    <a:pt x="1024" y="242"/>
                  </a:cubicBezTo>
                  <a:cubicBezTo>
                    <a:pt x="939" y="82"/>
                    <a:pt x="755" y="1"/>
                    <a:pt x="57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5"/>
            <p:cNvSpPr/>
            <p:nvPr/>
          </p:nvSpPr>
          <p:spPr>
            <a:xfrm>
              <a:off x="30485" y="941232"/>
              <a:ext cx="290141" cy="193768"/>
            </a:xfrm>
            <a:custGeom>
              <a:rect b="b" l="l" r="r" t="t"/>
              <a:pathLst>
                <a:path extrusionOk="0" h="6060" w="9074">
                  <a:moveTo>
                    <a:pt x="5178" y="0"/>
                  </a:moveTo>
                  <a:cubicBezTo>
                    <a:pt x="4839" y="0"/>
                    <a:pt x="4485" y="184"/>
                    <a:pt x="4263" y="476"/>
                  </a:cubicBezTo>
                  <a:cubicBezTo>
                    <a:pt x="3953" y="869"/>
                    <a:pt x="3715" y="1309"/>
                    <a:pt x="3561" y="1785"/>
                  </a:cubicBezTo>
                  <a:cubicBezTo>
                    <a:pt x="3132" y="2333"/>
                    <a:pt x="2584" y="2762"/>
                    <a:pt x="1953" y="3059"/>
                  </a:cubicBezTo>
                  <a:cubicBezTo>
                    <a:pt x="1275" y="3393"/>
                    <a:pt x="536" y="3750"/>
                    <a:pt x="251" y="4500"/>
                  </a:cubicBezTo>
                  <a:cubicBezTo>
                    <a:pt x="1" y="5143"/>
                    <a:pt x="120" y="5679"/>
                    <a:pt x="441" y="6060"/>
                  </a:cubicBezTo>
                  <a:cubicBezTo>
                    <a:pt x="441" y="5833"/>
                    <a:pt x="524" y="5607"/>
                    <a:pt x="679" y="5441"/>
                  </a:cubicBezTo>
                  <a:cubicBezTo>
                    <a:pt x="632" y="5333"/>
                    <a:pt x="679" y="5202"/>
                    <a:pt x="774" y="5131"/>
                  </a:cubicBezTo>
                  <a:cubicBezTo>
                    <a:pt x="1929" y="4226"/>
                    <a:pt x="3584" y="3500"/>
                    <a:pt x="5025" y="3202"/>
                  </a:cubicBezTo>
                  <a:cubicBezTo>
                    <a:pt x="5285" y="3147"/>
                    <a:pt x="5560" y="3116"/>
                    <a:pt x="5837" y="3116"/>
                  </a:cubicBezTo>
                  <a:cubicBezTo>
                    <a:pt x="6334" y="3116"/>
                    <a:pt x="6835" y="3215"/>
                    <a:pt x="7263" y="3452"/>
                  </a:cubicBezTo>
                  <a:cubicBezTo>
                    <a:pt x="7906" y="3464"/>
                    <a:pt x="8466" y="3964"/>
                    <a:pt x="8728" y="4643"/>
                  </a:cubicBezTo>
                  <a:cubicBezTo>
                    <a:pt x="8752" y="4690"/>
                    <a:pt x="8764" y="4738"/>
                    <a:pt x="8775" y="4786"/>
                  </a:cubicBezTo>
                  <a:cubicBezTo>
                    <a:pt x="9002" y="4571"/>
                    <a:pt x="9073" y="4238"/>
                    <a:pt x="8954" y="3952"/>
                  </a:cubicBezTo>
                  <a:cubicBezTo>
                    <a:pt x="8871" y="3738"/>
                    <a:pt x="8752" y="3547"/>
                    <a:pt x="8597" y="3369"/>
                  </a:cubicBezTo>
                  <a:cubicBezTo>
                    <a:pt x="8561" y="3309"/>
                    <a:pt x="8525" y="3238"/>
                    <a:pt x="8490" y="3178"/>
                  </a:cubicBezTo>
                  <a:cubicBezTo>
                    <a:pt x="8228" y="2833"/>
                    <a:pt x="7871" y="2571"/>
                    <a:pt x="7466" y="2428"/>
                  </a:cubicBezTo>
                  <a:lnTo>
                    <a:pt x="7347" y="2321"/>
                  </a:lnTo>
                  <a:cubicBezTo>
                    <a:pt x="6787" y="1773"/>
                    <a:pt x="6311" y="1154"/>
                    <a:pt x="5942" y="476"/>
                  </a:cubicBezTo>
                  <a:cubicBezTo>
                    <a:pt x="5764" y="142"/>
                    <a:pt x="5476" y="0"/>
                    <a:pt x="5178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5"/>
            <p:cNvSpPr/>
            <p:nvPr/>
          </p:nvSpPr>
          <p:spPr>
            <a:xfrm>
              <a:off x="43435" y="1040546"/>
              <a:ext cx="269549" cy="122624"/>
            </a:xfrm>
            <a:custGeom>
              <a:rect b="b" l="l" r="r" t="t"/>
              <a:pathLst>
                <a:path extrusionOk="0" h="3835" w="8430">
                  <a:moveTo>
                    <a:pt x="5418" y="1"/>
                  </a:moveTo>
                  <a:cubicBezTo>
                    <a:pt x="5148" y="1"/>
                    <a:pt x="4878" y="30"/>
                    <a:pt x="4620" y="84"/>
                  </a:cubicBezTo>
                  <a:cubicBezTo>
                    <a:pt x="3179" y="382"/>
                    <a:pt x="1512" y="1108"/>
                    <a:pt x="358" y="2013"/>
                  </a:cubicBezTo>
                  <a:cubicBezTo>
                    <a:pt x="262" y="2085"/>
                    <a:pt x="227" y="2215"/>
                    <a:pt x="262" y="2323"/>
                  </a:cubicBezTo>
                  <a:cubicBezTo>
                    <a:pt x="108" y="2489"/>
                    <a:pt x="24" y="2716"/>
                    <a:pt x="24" y="2942"/>
                  </a:cubicBezTo>
                  <a:cubicBezTo>
                    <a:pt x="0" y="3430"/>
                    <a:pt x="393" y="3835"/>
                    <a:pt x="881" y="3835"/>
                  </a:cubicBezTo>
                  <a:cubicBezTo>
                    <a:pt x="1941" y="3823"/>
                    <a:pt x="2989" y="3739"/>
                    <a:pt x="4037" y="3585"/>
                  </a:cubicBezTo>
                  <a:cubicBezTo>
                    <a:pt x="3929" y="2918"/>
                    <a:pt x="3929" y="2239"/>
                    <a:pt x="4013" y="1561"/>
                  </a:cubicBezTo>
                  <a:cubicBezTo>
                    <a:pt x="4052" y="1319"/>
                    <a:pt x="4274" y="1199"/>
                    <a:pt x="4498" y="1199"/>
                  </a:cubicBezTo>
                  <a:cubicBezTo>
                    <a:pt x="4682" y="1199"/>
                    <a:pt x="4867" y="1280"/>
                    <a:pt x="4953" y="1442"/>
                  </a:cubicBezTo>
                  <a:cubicBezTo>
                    <a:pt x="5251" y="2025"/>
                    <a:pt x="5465" y="2656"/>
                    <a:pt x="5596" y="3299"/>
                  </a:cubicBezTo>
                  <a:cubicBezTo>
                    <a:pt x="6025" y="3204"/>
                    <a:pt x="6454" y="3097"/>
                    <a:pt x="6870" y="2977"/>
                  </a:cubicBezTo>
                  <a:cubicBezTo>
                    <a:pt x="6977" y="2954"/>
                    <a:pt x="7073" y="2930"/>
                    <a:pt x="7168" y="2882"/>
                  </a:cubicBezTo>
                  <a:cubicBezTo>
                    <a:pt x="7323" y="2847"/>
                    <a:pt x="7466" y="2799"/>
                    <a:pt x="7620" y="2751"/>
                  </a:cubicBezTo>
                  <a:cubicBezTo>
                    <a:pt x="8037" y="2620"/>
                    <a:pt x="8430" y="2156"/>
                    <a:pt x="8347" y="1692"/>
                  </a:cubicBezTo>
                  <a:cubicBezTo>
                    <a:pt x="8347" y="1632"/>
                    <a:pt x="8335" y="1573"/>
                    <a:pt x="8323" y="1525"/>
                  </a:cubicBezTo>
                  <a:cubicBezTo>
                    <a:pt x="8049" y="858"/>
                    <a:pt x="7489" y="346"/>
                    <a:pt x="6846" y="334"/>
                  </a:cubicBezTo>
                  <a:cubicBezTo>
                    <a:pt x="6421" y="102"/>
                    <a:pt x="5920" y="1"/>
                    <a:pt x="541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5"/>
            <p:cNvSpPr/>
            <p:nvPr/>
          </p:nvSpPr>
          <p:spPr>
            <a:xfrm>
              <a:off x="169449" y="1078532"/>
              <a:ext cx="89498" cy="278566"/>
            </a:xfrm>
            <a:custGeom>
              <a:rect b="b" l="l" r="r" t="t"/>
              <a:pathLst>
                <a:path extrusionOk="0" h="8712" w="2799">
                  <a:moveTo>
                    <a:pt x="567" y="0"/>
                  </a:moveTo>
                  <a:cubicBezTo>
                    <a:pt x="344" y="0"/>
                    <a:pt x="123" y="123"/>
                    <a:pt x="84" y="373"/>
                  </a:cubicBezTo>
                  <a:cubicBezTo>
                    <a:pt x="0" y="1039"/>
                    <a:pt x="0" y="1718"/>
                    <a:pt x="107" y="2397"/>
                  </a:cubicBezTo>
                  <a:cubicBezTo>
                    <a:pt x="203" y="3159"/>
                    <a:pt x="358" y="3933"/>
                    <a:pt x="477" y="4671"/>
                  </a:cubicBezTo>
                  <a:cubicBezTo>
                    <a:pt x="584" y="5373"/>
                    <a:pt x="715" y="6088"/>
                    <a:pt x="846" y="6802"/>
                  </a:cubicBezTo>
                  <a:cubicBezTo>
                    <a:pt x="965" y="7540"/>
                    <a:pt x="965" y="8136"/>
                    <a:pt x="1596" y="8624"/>
                  </a:cubicBezTo>
                  <a:cubicBezTo>
                    <a:pt x="1679" y="8685"/>
                    <a:pt x="1773" y="8711"/>
                    <a:pt x="1868" y="8711"/>
                  </a:cubicBezTo>
                  <a:cubicBezTo>
                    <a:pt x="2087" y="8711"/>
                    <a:pt x="2313" y="8572"/>
                    <a:pt x="2429" y="8397"/>
                  </a:cubicBezTo>
                  <a:cubicBezTo>
                    <a:pt x="2798" y="7838"/>
                    <a:pt x="2596" y="7290"/>
                    <a:pt x="2489" y="6659"/>
                  </a:cubicBezTo>
                  <a:cubicBezTo>
                    <a:pt x="2358" y="5897"/>
                    <a:pt x="2227" y="5147"/>
                    <a:pt x="2084" y="4385"/>
                  </a:cubicBezTo>
                  <a:cubicBezTo>
                    <a:pt x="1941" y="3647"/>
                    <a:pt x="1846" y="2861"/>
                    <a:pt x="1667" y="2111"/>
                  </a:cubicBezTo>
                  <a:cubicBezTo>
                    <a:pt x="1536" y="1456"/>
                    <a:pt x="1322" y="837"/>
                    <a:pt x="1024" y="242"/>
                  </a:cubicBezTo>
                  <a:cubicBezTo>
                    <a:pt x="933" y="82"/>
                    <a:pt x="749" y="0"/>
                    <a:pt x="56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16" name="Google Shape;1016;p5"/>
            <p:cNvGrpSpPr/>
            <p:nvPr/>
          </p:nvGrpSpPr>
          <p:grpSpPr>
            <a:xfrm>
              <a:off x="-12" y="232337"/>
              <a:ext cx="800203" cy="636722"/>
              <a:chOff x="1816659" y="65078"/>
              <a:chExt cx="800203" cy="636722"/>
            </a:xfrm>
          </p:grpSpPr>
          <p:sp>
            <p:nvSpPr>
              <p:cNvPr id="1017" name="Google Shape;1017;p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8" name="Google Shape;1018;p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19" name="Google Shape;1019;p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" name="Google Shape;1020;p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" name="Google Shape;1021;p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" name="Google Shape;1022;p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" name="Google Shape;1023;p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4" name="Google Shape;1024;p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25" name="Google Shape;1025;p5"/>
            <p:cNvGrpSpPr/>
            <p:nvPr/>
          </p:nvGrpSpPr>
          <p:grpSpPr>
            <a:xfrm>
              <a:off x="-116450" y="2751287"/>
              <a:ext cx="800203" cy="636722"/>
              <a:chOff x="1816659" y="65078"/>
              <a:chExt cx="800203" cy="636722"/>
            </a:xfrm>
          </p:grpSpPr>
          <p:sp>
            <p:nvSpPr>
              <p:cNvPr id="1026" name="Google Shape;1026;p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7" name="Google Shape;1027;p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8" name="Google Shape;1028;p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9" name="Google Shape;1029;p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" name="Google Shape;1030;p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" name="Google Shape;1031;p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" name="Google Shape;1032;p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3" name="Google Shape;1033;p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34" name="Google Shape;1034;p5"/>
            <p:cNvGrpSpPr/>
            <p:nvPr/>
          </p:nvGrpSpPr>
          <p:grpSpPr>
            <a:xfrm>
              <a:off x="8122163" y="3096775"/>
              <a:ext cx="800203" cy="636722"/>
              <a:chOff x="1816659" y="65078"/>
              <a:chExt cx="800203" cy="636722"/>
            </a:xfrm>
          </p:grpSpPr>
          <p:sp>
            <p:nvSpPr>
              <p:cNvPr id="1035" name="Google Shape;1035;p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6" name="Google Shape;1036;p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" name="Google Shape;1037;p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" name="Google Shape;1038;p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" name="Google Shape;1039;p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" name="Google Shape;1040;p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" name="Google Shape;1041;p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" name="Google Shape;1042;p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043" name="Google Shape;1043;p5"/>
            <p:cNvGrpSpPr/>
            <p:nvPr/>
          </p:nvGrpSpPr>
          <p:grpSpPr>
            <a:xfrm>
              <a:off x="8088813" y="680550"/>
              <a:ext cx="800203" cy="636722"/>
              <a:chOff x="1816659" y="65078"/>
              <a:chExt cx="800203" cy="636722"/>
            </a:xfrm>
          </p:grpSpPr>
          <p:sp>
            <p:nvSpPr>
              <p:cNvPr id="1044" name="Google Shape;1044;p5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5" name="Google Shape;1045;p5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6" name="Google Shape;1046;p5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7" name="Google Shape;1047;p5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8" name="Google Shape;1048;p5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9" name="Google Shape;1049;p5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0" name="Google Shape;1050;p5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51" name="Google Shape;1051;p5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bg>
      <p:bgPr>
        <a:solidFill>
          <a:schemeClr val="dk1"/>
        </a:solidFill>
      </p:bgPr>
    </p:bg>
    <p:spTree>
      <p:nvGrpSpPr>
        <p:cNvPr id="1052" name="Shape 1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" name="Google Shape;1053;p6"/>
          <p:cNvSpPr txBox="1"/>
          <p:nvPr>
            <p:ph type="title"/>
          </p:nvPr>
        </p:nvSpPr>
        <p:spPr>
          <a:xfrm>
            <a:off x="701600" y="627400"/>
            <a:ext cx="7729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300"/>
              <a:buNone/>
              <a:defRPr>
                <a:solidFill>
                  <a:schemeClr val="dk2"/>
                </a:solidFill>
              </a:defRPr>
            </a:lvl9pPr>
          </a:lstStyle>
          <a:p/>
        </p:txBody>
      </p:sp>
      <p:grpSp>
        <p:nvGrpSpPr>
          <p:cNvPr id="1054" name="Google Shape;1054;p6"/>
          <p:cNvGrpSpPr/>
          <p:nvPr/>
        </p:nvGrpSpPr>
        <p:grpSpPr>
          <a:xfrm>
            <a:off x="-427762" y="4431254"/>
            <a:ext cx="9853004" cy="1827988"/>
            <a:chOff x="-427762" y="4431254"/>
            <a:chExt cx="9853004" cy="1827988"/>
          </a:xfrm>
        </p:grpSpPr>
        <p:sp>
          <p:nvSpPr>
            <p:cNvPr id="1055" name="Google Shape;1055;p6"/>
            <p:cNvSpPr/>
            <p:nvPr/>
          </p:nvSpPr>
          <p:spPr>
            <a:xfrm>
              <a:off x="6124031" y="4526304"/>
              <a:ext cx="843256" cy="961450"/>
            </a:xfrm>
            <a:custGeom>
              <a:rect b="b" l="l" r="r" t="t"/>
              <a:pathLst>
                <a:path extrusionOk="0" h="28090" w="24635">
                  <a:moveTo>
                    <a:pt x="10795" y="0"/>
                  </a:moveTo>
                  <a:cubicBezTo>
                    <a:pt x="10485" y="0"/>
                    <a:pt x="10176" y="79"/>
                    <a:pt x="9895" y="235"/>
                  </a:cubicBezTo>
                  <a:cubicBezTo>
                    <a:pt x="9764" y="247"/>
                    <a:pt x="9621" y="283"/>
                    <a:pt x="9502" y="342"/>
                  </a:cubicBezTo>
                  <a:cubicBezTo>
                    <a:pt x="8835" y="497"/>
                    <a:pt x="8323" y="1033"/>
                    <a:pt x="8181" y="1699"/>
                  </a:cubicBezTo>
                  <a:cubicBezTo>
                    <a:pt x="7597" y="4152"/>
                    <a:pt x="7014" y="6605"/>
                    <a:pt x="6430" y="9057"/>
                  </a:cubicBezTo>
                  <a:cubicBezTo>
                    <a:pt x="5966" y="10200"/>
                    <a:pt x="5502" y="11343"/>
                    <a:pt x="5025" y="12486"/>
                  </a:cubicBezTo>
                  <a:cubicBezTo>
                    <a:pt x="3466" y="16273"/>
                    <a:pt x="1918" y="20083"/>
                    <a:pt x="382" y="23893"/>
                  </a:cubicBezTo>
                  <a:cubicBezTo>
                    <a:pt x="1" y="24809"/>
                    <a:pt x="787" y="25881"/>
                    <a:pt x="1644" y="26119"/>
                  </a:cubicBezTo>
                  <a:cubicBezTo>
                    <a:pt x="5061" y="27119"/>
                    <a:pt x="8490" y="27810"/>
                    <a:pt x="12050" y="28024"/>
                  </a:cubicBezTo>
                  <a:cubicBezTo>
                    <a:pt x="12050" y="27798"/>
                    <a:pt x="12050" y="27572"/>
                    <a:pt x="12038" y="27357"/>
                  </a:cubicBezTo>
                  <a:cubicBezTo>
                    <a:pt x="10848" y="26822"/>
                    <a:pt x="9716" y="26071"/>
                    <a:pt x="8609" y="25429"/>
                  </a:cubicBezTo>
                  <a:cubicBezTo>
                    <a:pt x="8259" y="25227"/>
                    <a:pt x="8438" y="24638"/>
                    <a:pt x="8793" y="24638"/>
                  </a:cubicBezTo>
                  <a:cubicBezTo>
                    <a:pt x="8836" y="24638"/>
                    <a:pt x="8883" y="24647"/>
                    <a:pt x="8931" y="24667"/>
                  </a:cubicBezTo>
                  <a:cubicBezTo>
                    <a:pt x="9919" y="25071"/>
                    <a:pt x="11002" y="25440"/>
                    <a:pt x="12002" y="25917"/>
                  </a:cubicBezTo>
                  <a:lnTo>
                    <a:pt x="11991" y="25000"/>
                  </a:lnTo>
                  <a:cubicBezTo>
                    <a:pt x="11431" y="24762"/>
                    <a:pt x="10871" y="24286"/>
                    <a:pt x="10478" y="24012"/>
                  </a:cubicBezTo>
                  <a:cubicBezTo>
                    <a:pt x="9633" y="23381"/>
                    <a:pt x="8835" y="22678"/>
                    <a:pt x="8097" y="21928"/>
                  </a:cubicBezTo>
                  <a:cubicBezTo>
                    <a:pt x="7756" y="21577"/>
                    <a:pt x="8080" y="21104"/>
                    <a:pt x="8459" y="21104"/>
                  </a:cubicBezTo>
                  <a:cubicBezTo>
                    <a:pt x="8569" y="21104"/>
                    <a:pt x="8684" y="21144"/>
                    <a:pt x="8788" y="21238"/>
                  </a:cubicBezTo>
                  <a:cubicBezTo>
                    <a:pt x="9574" y="21952"/>
                    <a:pt x="10419" y="22595"/>
                    <a:pt x="11324" y="23166"/>
                  </a:cubicBezTo>
                  <a:cubicBezTo>
                    <a:pt x="11502" y="23285"/>
                    <a:pt x="11729" y="23404"/>
                    <a:pt x="11955" y="23524"/>
                  </a:cubicBezTo>
                  <a:cubicBezTo>
                    <a:pt x="11943" y="22333"/>
                    <a:pt x="11919" y="21142"/>
                    <a:pt x="11895" y="19952"/>
                  </a:cubicBezTo>
                  <a:cubicBezTo>
                    <a:pt x="11788" y="19833"/>
                    <a:pt x="11717" y="19666"/>
                    <a:pt x="11705" y="19499"/>
                  </a:cubicBezTo>
                  <a:cubicBezTo>
                    <a:pt x="11038" y="19142"/>
                    <a:pt x="10431" y="18582"/>
                    <a:pt x="9883" y="18094"/>
                  </a:cubicBezTo>
                  <a:cubicBezTo>
                    <a:pt x="9193" y="17487"/>
                    <a:pt x="8466" y="16844"/>
                    <a:pt x="8014" y="16035"/>
                  </a:cubicBezTo>
                  <a:cubicBezTo>
                    <a:pt x="7840" y="15725"/>
                    <a:pt x="8098" y="15336"/>
                    <a:pt x="8419" y="15336"/>
                  </a:cubicBezTo>
                  <a:cubicBezTo>
                    <a:pt x="8492" y="15336"/>
                    <a:pt x="8569" y="15357"/>
                    <a:pt x="8645" y="15403"/>
                  </a:cubicBezTo>
                  <a:cubicBezTo>
                    <a:pt x="9359" y="15856"/>
                    <a:pt x="9931" y="16487"/>
                    <a:pt x="10574" y="17023"/>
                  </a:cubicBezTo>
                  <a:cubicBezTo>
                    <a:pt x="10979" y="17356"/>
                    <a:pt x="11443" y="17642"/>
                    <a:pt x="11883" y="17963"/>
                  </a:cubicBezTo>
                  <a:cubicBezTo>
                    <a:pt x="11871" y="16951"/>
                    <a:pt x="11860" y="15939"/>
                    <a:pt x="11860" y="14915"/>
                  </a:cubicBezTo>
                  <a:cubicBezTo>
                    <a:pt x="11395" y="14403"/>
                    <a:pt x="11026" y="13749"/>
                    <a:pt x="10645" y="13201"/>
                  </a:cubicBezTo>
                  <a:cubicBezTo>
                    <a:pt x="10109" y="12439"/>
                    <a:pt x="9621" y="11653"/>
                    <a:pt x="9121" y="10867"/>
                  </a:cubicBezTo>
                  <a:cubicBezTo>
                    <a:pt x="8960" y="10607"/>
                    <a:pt x="9217" y="10306"/>
                    <a:pt x="9466" y="10306"/>
                  </a:cubicBezTo>
                  <a:cubicBezTo>
                    <a:pt x="9548" y="10306"/>
                    <a:pt x="9628" y="10338"/>
                    <a:pt x="9693" y="10415"/>
                  </a:cubicBezTo>
                  <a:cubicBezTo>
                    <a:pt x="10276" y="11129"/>
                    <a:pt x="10859" y="11820"/>
                    <a:pt x="11395" y="12558"/>
                  </a:cubicBezTo>
                  <a:cubicBezTo>
                    <a:pt x="11550" y="12748"/>
                    <a:pt x="11693" y="12939"/>
                    <a:pt x="11848" y="13141"/>
                  </a:cubicBezTo>
                  <a:cubicBezTo>
                    <a:pt x="11848" y="11689"/>
                    <a:pt x="11860" y="10248"/>
                    <a:pt x="11895" y="8796"/>
                  </a:cubicBezTo>
                  <a:cubicBezTo>
                    <a:pt x="11681" y="8391"/>
                    <a:pt x="11514" y="7962"/>
                    <a:pt x="11276" y="7581"/>
                  </a:cubicBezTo>
                  <a:cubicBezTo>
                    <a:pt x="10859" y="6926"/>
                    <a:pt x="10359" y="6331"/>
                    <a:pt x="9800" y="5807"/>
                  </a:cubicBezTo>
                  <a:cubicBezTo>
                    <a:pt x="9515" y="5532"/>
                    <a:pt x="9773" y="5087"/>
                    <a:pt x="10093" y="5087"/>
                  </a:cubicBezTo>
                  <a:cubicBezTo>
                    <a:pt x="10161" y="5087"/>
                    <a:pt x="10231" y="5106"/>
                    <a:pt x="10300" y="5152"/>
                  </a:cubicBezTo>
                  <a:cubicBezTo>
                    <a:pt x="10931" y="5557"/>
                    <a:pt x="11490" y="6081"/>
                    <a:pt x="11943" y="6676"/>
                  </a:cubicBezTo>
                  <a:cubicBezTo>
                    <a:pt x="11955" y="6212"/>
                    <a:pt x="11967" y="5748"/>
                    <a:pt x="11991" y="5283"/>
                  </a:cubicBezTo>
                  <a:cubicBezTo>
                    <a:pt x="12008" y="5021"/>
                    <a:pt x="12208" y="4890"/>
                    <a:pt x="12407" y="4890"/>
                  </a:cubicBezTo>
                  <a:cubicBezTo>
                    <a:pt x="12607" y="4890"/>
                    <a:pt x="12806" y="5021"/>
                    <a:pt x="12824" y="5283"/>
                  </a:cubicBezTo>
                  <a:cubicBezTo>
                    <a:pt x="12860" y="5986"/>
                    <a:pt x="12907" y="6700"/>
                    <a:pt x="12943" y="7403"/>
                  </a:cubicBezTo>
                  <a:cubicBezTo>
                    <a:pt x="13276" y="6974"/>
                    <a:pt x="13634" y="6557"/>
                    <a:pt x="14027" y="6176"/>
                  </a:cubicBezTo>
                  <a:cubicBezTo>
                    <a:pt x="14101" y="6101"/>
                    <a:pt x="14188" y="6069"/>
                    <a:pt x="14273" y="6069"/>
                  </a:cubicBezTo>
                  <a:cubicBezTo>
                    <a:pt x="14525" y="6069"/>
                    <a:pt x="14758" y="6352"/>
                    <a:pt x="14598" y="6629"/>
                  </a:cubicBezTo>
                  <a:cubicBezTo>
                    <a:pt x="14336" y="7105"/>
                    <a:pt x="14038" y="7557"/>
                    <a:pt x="13705" y="7998"/>
                  </a:cubicBezTo>
                  <a:cubicBezTo>
                    <a:pt x="13479" y="8295"/>
                    <a:pt x="13265" y="8653"/>
                    <a:pt x="13014" y="8950"/>
                  </a:cubicBezTo>
                  <a:cubicBezTo>
                    <a:pt x="13074" y="10236"/>
                    <a:pt x="13122" y="11522"/>
                    <a:pt x="13169" y="12820"/>
                  </a:cubicBezTo>
                  <a:cubicBezTo>
                    <a:pt x="13598" y="12201"/>
                    <a:pt x="14110" y="11641"/>
                    <a:pt x="14693" y="11177"/>
                  </a:cubicBezTo>
                  <a:cubicBezTo>
                    <a:pt x="14788" y="11103"/>
                    <a:pt x="14897" y="11070"/>
                    <a:pt x="15003" y="11070"/>
                  </a:cubicBezTo>
                  <a:cubicBezTo>
                    <a:pt x="15322" y="11070"/>
                    <a:pt x="15613" y="11367"/>
                    <a:pt x="15408" y="11724"/>
                  </a:cubicBezTo>
                  <a:cubicBezTo>
                    <a:pt x="15110" y="12225"/>
                    <a:pt x="14729" y="12677"/>
                    <a:pt x="14396" y="13153"/>
                  </a:cubicBezTo>
                  <a:cubicBezTo>
                    <a:pt x="14050" y="13641"/>
                    <a:pt x="13776" y="14106"/>
                    <a:pt x="13419" y="14558"/>
                  </a:cubicBezTo>
                  <a:cubicBezTo>
                    <a:pt x="13372" y="14618"/>
                    <a:pt x="13312" y="14665"/>
                    <a:pt x="13229" y="14701"/>
                  </a:cubicBezTo>
                  <a:cubicBezTo>
                    <a:pt x="13253" y="15594"/>
                    <a:pt x="13276" y="16487"/>
                    <a:pt x="13300" y="17380"/>
                  </a:cubicBezTo>
                  <a:cubicBezTo>
                    <a:pt x="13419" y="17261"/>
                    <a:pt x="13538" y="17142"/>
                    <a:pt x="13669" y="17023"/>
                  </a:cubicBezTo>
                  <a:cubicBezTo>
                    <a:pt x="14300" y="16427"/>
                    <a:pt x="15003" y="15939"/>
                    <a:pt x="15634" y="15332"/>
                  </a:cubicBezTo>
                  <a:cubicBezTo>
                    <a:pt x="15724" y="15245"/>
                    <a:pt x="15820" y="15208"/>
                    <a:pt x="15910" y="15208"/>
                  </a:cubicBezTo>
                  <a:cubicBezTo>
                    <a:pt x="16201" y="15208"/>
                    <a:pt x="16430" y="15592"/>
                    <a:pt x="16193" y="15892"/>
                  </a:cubicBezTo>
                  <a:cubicBezTo>
                    <a:pt x="15646" y="16582"/>
                    <a:pt x="15229" y="17368"/>
                    <a:pt x="14681" y="18035"/>
                  </a:cubicBezTo>
                  <a:cubicBezTo>
                    <a:pt x="14253" y="18559"/>
                    <a:pt x="13812" y="19094"/>
                    <a:pt x="13336" y="19594"/>
                  </a:cubicBezTo>
                  <a:cubicBezTo>
                    <a:pt x="13372" y="21130"/>
                    <a:pt x="13395" y="22678"/>
                    <a:pt x="13431" y="24226"/>
                  </a:cubicBezTo>
                  <a:lnTo>
                    <a:pt x="13443" y="24655"/>
                  </a:lnTo>
                  <a:cubicBezTo>
                    <a:pt x="13800" y="24190"/>
                    <a:pt x="14205" y="23762"/>
                    <a:pt x="14646" y="23381"/>
                  </a:cubicBezTo>
                  <a:cubicBezTo>
                    <a:pt x="15108" y="22964"/>
                    <a:pt x="15805" y="22291"/>
                    <a:pt x="16473" y="22291"/>
                  </a:cubicBezTo>
                  <a:cubicBezTo>
                    <a:pt x="16511" y="22291"/>
                    <a:pt x="16549" y="22293"/>
                    <a:pt x="16586" y="22297"/>
                  </a:cubicBezTo>
                  <a:cubicBezTo>
                    <a:pt x="16741" y="22297"/>
                    <a:pt x="16848" y="22452"/>
                    <a:pt x="16813" y="22607"/>
                  </a:cubicBezTo>
                  <a:cubicBezTo>
                    <a:pt x="16670" y="23250"/>
                    <a:pt x="15884" y="23714"/>
                    <a:pt x="15408" y="24131"/>
                  </a:cubicBezTo>
                  <a:cubicBezTo>
                    <a:pt x="14789" y="24678"/>
                    <a:pt x="14217" y="25250"/>
                    <a:pt x="13574" y="25762"/>
                  </a:cubicBezTo>
                  <a:cubicBezTo>
                    <a:pt x="13538" y="25786"/>
                    <a:pt x="13503" y="25810"/>
                    <a:pt x="13467" y="25821"/>
                  </a:cubicBezTo>
                  <a:lnTo>
                    <a:pt x="13467" y="26191"/>
                  </a:lnTo>
                  <a:cubicBezTo>
                    <a:pt x="13693" y="26024"/>
                    <a:pt x="13919" y="25881"/>
                    <a:pt x="14169" y="25774"/>
                  </a:cubicBezTo>
                  <a:cubicBezTo>
                    <a:pt x="14473" y="25639"/>
                    <a:pt x="14957" y="25444"/>
                    <a:pt x="15361" y="25444"/>
                  </a:cubicBezTo>
                  <a:cubicBezTo>
                    <a:pt x="15527" y="25444"/>
                    <a:pt x="15679" y="25476"/>
                    <a:pt x="15801" y="25560"/>
                  </a:cubicBezTo>
                  <a:cubicBezTo>
                    <a:pt x="15872" y="25607"/>
                    <a:pt x="15920" y="25702"/>
                    <a:pt x="15896" y="25786"/>
                  </a:cubicBezTo>
                  <a:cubicBezTo>
                    <a:pt x="15729" y="26226"/>
                    <a:pt x="15146" y="26464"/>
                    <a:pt x="14765" y="26702"/>
                  </a:cubicBezTo>
                  <a:cubicBezTo>
                    <a:pt x="14384" y="26941"/>
                    <a:pt x="14015" y="27143"/>
                    <a:pt x="13657" y="27345"/>
                  </a:cubicBezTo>
                  <a:cubicBezTo>
                    <a:pt x="13634" y="27453"/>
                    <a:pt x="13574" y="27548"/>
                    <a:pt x="13503" y="27619"/>
                  </a:cubicBezTo>
                  <a:cubicBezTo>
                    <a:pt x="13503" y="27774"/>
                    <a:pt x="13503" y="27929"/>
                    <a:pt x="13515" y="28084"/>
                  </a:cubicBezTo>
                  <a:cubicBezTo>
                    <a:pt x="13757" y="28087"/>
                    <a:pt x="13999" y="28089"/>
                    <a:pt x="14241" y="28089"/>
                  </a:cubicBezTo>
                  <a:cubicBezTo>
                    <a:pt x="17152" y="28089"/>
                    <a:pt x="20052" y="27824"/>
                    <a:pt x="22920" y="27286"/>
                  </a:cubicBezTo>
                  <a:cubicBezTo>
                    <a:pt x="24230" y="27060"/>
                    <a:pt x="24635" y="25417"/>
                    <a:pt x="24099" y="24381"/>
                  </a:cubicBezTo>
                  <a:cubicBezTo>
                    <a:pt x="20432" y="17344"/>
                    <a:pt x="16789" y="10236"/>
                    <a:pt x="14253" y="2711"/>
                  </a:cubicBezTo>
                  <a:cubicBezTo>
                    <a:pt x="14205" y="2461"/>
                    <a:pt x="14122" y="2211"/>
                    <a:pt x="14015" y="1997"/>
                  </a:cubicBezTo>
                  <a:cubicBezTo>
                    <a:pt x="13991" y="1926"/>
                    <a:pt x="13967" y="1866"/>
                    <a:pt x="13955" y="1807"/>
                  </a:cubicBezTo>
                  <a:cubicBezTo>
                    <a:pt x="13696" y="938"/>
                    <a:pt x="12902" y="337"/>
                    <a:pt x="12009" y="337"/>
                  </a:cubicBezTo>
                  <a:cubicBezTo>
                    <a:pt x="11959" y="337"/>
                    <a:pt x="11910" y="338"/>
                    <a:pt x="11860" y="342"/>
                  </a:cubicBezTo>
                  <a:cubicBezTo>
                    <a:pt x="11541" y="114"/>
                    <a:pt x="11168" y="0"/>
                    <a:pt x="1079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6"/>
            <p:cNvSpPr/>
            <p:nvPr/>
          </p:nvSpPr>
          <p:spPr>
            <a:xfrm>
              <a:off x="6390307" y="4694498"/>
              <a:ext cx="310466" cy="1327171"/>
            </a:xfrm>
            <a:custGeom>
              <a:rect b="b" l="l" r="r" t="t"/>
              <a:pathLst>
                <a:path extrusionOk="0" h="38775" w="9070">
                  <a:moveTo>
                    <a:pt x="4640" y="0"/>
                  </a:moveTo>
                  <a:cubicBezTo>
                    <a:pt x="4441" y="0"/>
                    <a:pt x="4241" y="131"/>
                    <a:pt x="4223" y="393"/>
                  </a:cubicBezTo>
                  <a:cubicBezTo>
                    <a:pt x="4212" y="857"/>
                    <a:pt x="4200" y="1322"/>
                    <a:pt x="4176" y="1786"/>
                  </a:cubicBezTo>
                  <a:cubicBezTo>
                    <a:pt x="3723" y="1191"/>
                    <a:pt x="3164" y="667"/>
                    <a:pt x="2533" y="262"/>
                  </a:cubicBezTo>
                  <a:cubicBezTo>
                    <a:pt x="2464" y="216"/>
                    <a:pt x="2394" y="196"/>
                    <a:pt x="2326" y="196"/>
                  </a:cubicBezTo>
                  <a:cubicBezTo>
                    <a:pt x="2006" y="196"/>
                    <a:pt x="1748" y="642"/>
                    <a:pt x="2033" y="917"/>
                  </a:cubicBezTo>
                  <a:cubicBezTo>
                    <a:pt x="2592" y="1441"/>
                    <a:pt x="3092" y="2036"/>
                    <a:pt x="3509" y="2679"/>
                  </a:cubicBezTo>
                  <a:cubicBezTo>
                    <a:pt x="3747" y="3060"/>
                    <a:pt x="3914" y="3501"/>
                    <a:pt x="4128" y="3905"/>
                  </a:cubicBezTo>
                  <a:cubicBezTo>
                    <a:pt x="4092" y="5346"/>
                    <a:pt x="4081" y="6799"/>
                    <a:pt x="4081" y="8251"/>
                  </a:cubicBezTo>
                  <a:cubicBezTo>
                    <a:pt x="3938" y="8049"/>
                    <a:pt x="3771" y="7858"/>
                    <a:pt x="3640" y="7668"/>
                  </a:cubicBezTo>
                  <a:cubicBezTo>
                    <a:pt x="3092" y="6930"/>
                    <a:pt x="2509" y="6239"/>
                    <a:pt x="1937" y="5525"/>
                  </a:cubicBezTo>
                  <a:cubicBezTo>
                    <a:pt x="1871" y="5444"/>
                    <a:pt x="1788" y="5409"/>
                    <a:pt x="1704" y="5409"/>
                  </a:cubicBezTo>
                  <a:cubicBezTo>
                    <a:pt x="1454" y="5409"/>
                    <a:pt x="1197" y="5710"/>
                    <a:pt x="1366" y="5977"/>
                  </a:cubicBezTo>
                  <a:cubicBezTo>
                    <a:pt x="1854" y="6763"/>
                    <a:pt x="2342" y="7549"/>
                    <a:pt x="2878" y="8299"/>
                  </a:cubicBezTo>
                  <a:cubicBezTo>
                    <a:pt x="3259" y="8858"/>
                    <a:pt x="3616" y="9513"/>
                    <a:pt x="4092" y="10025"/>
                  </a:cubicBezTo>
                  <a:cubicBezTo>
                    <a:pt x="4092" y="11049"/>
                    <a:pt x="4092" y="12061"/>
                    <a:pt x="4116" y="13073"/>
                  </a:cubicBezTo>
                  <a:cubicBezTo>
                    <a:pt x="3676" y="12752"/>
                    <a:pt x="3211" y="12466"/>
                    <a:pt x="2819" y="12133"/>
                  </a:cubicBezTo>
                  <a:cubicBezTo>
                    <a:pt x="2176" y="11585"/>
                    <a:pt x="1592" y="10966"/>
                    <a:pt x="878" y="10513"/>
                  </a:cubicBezTo>
                  <a:cubicBezTo>
                    <a:pt x="801" y="10466"/>
                    <a:pt x="723" y="10445"/>
                    <a:pt x="648" y="10445"/>
                  </a:cubicBezTo>
                  <a:cubicBezTo>
                    <a:pt x="329" y="10445"/>
                    <a:pt x="73" y="10826"/>
                    <a:pt x="247" y="11144"/>
                  </a:cubicBezTo>
                  <a:cubicBezTo>
                    <a:pt x="699" y="11954"/>
                    <a:pt x="1425" y="12597"/>
                    <a:pt x="2116" y="13192"/>
                  </a:cubicBezTo>
                  <a:cubicBezTo>
                    <a:pt x="2676" y="13680"/>
                    <a:pt x="3271" y="14252"/>
                    <a:pt x="3938" y="14609"/>
                  </a:cubicBezTo>
                  <a:cubicBezTo>
                    <a:pt x="3950" y="14776"/>
                    <a:pt x="4021" y="14931"/>
                    <a:pt x="4140" y="15061"/>
                  </a:cubicBezTo>
                  <a:cubicBezTo>
                    <a:pt x="4152" y="16252"/>
                    <a:pt x="4176" y="17443"/>
                    <a:pt x="4188" y="18621"/>
                  </a:cubicBezTo>
                  <a:cubicBezTo>
                    <a:pt x="3962" y="18502"/>
                    <a:pt x="3735" y="18395"/>
                    <a:pt x="3557" y="18276"/>
                  </a:cubicBezTo>
                  <a:cubicBezTo>
                    <a:pt x="2652" y="17705"/>
                    <a:pt x="1806" y="17062"/>
                    <a:pt x="1021" y="16347"/>
                  </a:cubicBezTo>
                  <a:cubicBezTo>
                    <a:pt x="916" y="16254"/>
                    <a:pt x="802" y="16214"/>
                    <a:pt x="693" y="16214"/>
                  </a:cubicBezTo>
                  <a:cubicBezTo>
                    <a:pt x="317" y="16214"/>
                    <a:pt x="0" y="16684"/>
                    <a:pt x="342" y="17026"/>
                  </a:cubicBezTo>
                  <a:cubicBezTo>
                    <a:pt x="1068" y="17788"/>
                    <a:pt x="1866" y="18490"/>
                    <a:pt x="2723" y="19110"/>
                  </a:cubicBezTo>
                  <a:cubicBezTo>
                    <a:pt x="3104" y="19395"/>
                    <a:pt x="3664" y="19872"/>
                    <a:pt x="4223" y="20110"/>
                  </a:cubicBezTo>
                  <a:lnTo>
                    <a:pt x="4235" y="21027"/>
                  </a:lnTo>
                  <a:cubicBezTo>
                    <a:pt x="3235" y="20550"/>
                    <a:pt x="2152" y="20181"/>
                    <a:pt x="1164" y="19776"/>
                  </a:cubicBezTo>
                  <a:cubicBezTo>
                    <a:pt x="1115" y="19757"/>
                    <a:pt x="1068" y="19748"/>
                    <a:pt x="1024" y="19748"/>
                  </a:cubicBezTo>
                  <a:cubicBezTo>
                    <a:pt x="671" y="19748"/>
                    <a:pt x="494" y="20327"/>
                    <a:pt x="854" y="20538"/>
                  </a:cubicBezTo>
                  <a:cubicBezTo>
                    <a:pt x="1949" y="21181"/>
                    <a:pt x="3080" y="21931"/>
                    <a:pt x="4271" y="22467"/>
                  </a:cubicBezTo>
                  <a:cubicBezTo>
                    <a:pt x="4271" y="22681"/>
                    <a:pt x="4283" y="22908"/>
                    <a:pt x="4283" y="23134"/>
                  </a:cubicBezTo>
                  <a:cubicBezTo>
                    <a:pt x="4319" y="25110"/>
                    <a:pt x="4354" y="27099"/>
                    <a:pt x="4390" y="29087"/>
                  </a:cubicBezTo>
                  <a:cubicBezTo>
                    <a:pt x="4426" y="30682"/>
                    <a:pt x="4509" y="32278"/>
                    <a:pt x="4569" y="33861"/>
                  </a:cubicBezTo>
                  <a:cubicBezTo>
                    <a:pt x="4640" y="35374"/>
                    <a:pt x="4616" y="36921"/>
                    <a:pt x="4854" y="38410"/>
                  </a:cubicBezTo>
                  <a:cubicBezTo>
                    <a:pt x="4900" y="38667"/>
                    <a:pt x="5075" y="38774"/>
                    <a:pt x="5266" y="38774"/>
                  </a:cubicBezTo>
                  <a:cubicBezTo>
                    <a:pt x="5526" y="38774"/>
                    <a:pt x="5815" y="38574"/>
                    <a:pt x="5843" y="38279"/>
                  </a:cubicBezTo>
                  <a:cubicBezTo>
                    <a:pt x="6021" y="36707"/>
                    <a:pt x="5914" y="35076"/>
                    <a:pt x="5902" y="33492"/>
                  </a:cubicBezTo>
                  <a:cubicBezTo>
                    <a:pt x="5890" y="31909"/>
                    <a:pt x="5902" y="30313"/>
                    <a:pt x="5855" y="28718"/>
                  </a:cubicBezTo>
                  <a:cubicBezTo>
                    <a:pt x="5819" y="26872"/>
                    <a:pt x="5783" y="25039"/>
                    <a:pt x="5747" y="23193"/>
                  </a:cubicBezTo>
                  <a:cubicBezTo>
                    <a:pt x="5747" y="23051"/>
                    <a:pt x="5747" y="22884"/>
                    <a:pt x="5736" y="22729"/>
                  </a:cubicBezTo>
                  <a:cubicBezTo>
                    <a:pt x="5807" y="22646"/>
                    <a:pt x="5855" y="22550"/>
                    <a:pt x="5878" y="22443"/>
                  </a:cubicBezTo>
                  <a:cubicBezTo>
                    <a:pt x="6248" y="22229"/>
                    <a:pt x="6617" y="22027"/>
                    <a:pt x="6986" y="21788"/>
                  </a:cubicBezTo>
                  <a:cubicBezTo>
                    <a:pt x="7343" y="21562"/>
                    <a:pt x="7950" y="21324"/>
                    <a:pt x="8117" y="20884"/>
                  </a:cubicBezTo>
                  <a:cubicBezTo>
                    <a:pt x="8129" y="20800"/>
                    <a:pt x="8093" y="20705"/>
                    <a:pt x="8022" y="20657"/>
                  </a:cubicBezTo>
                  <a:cubicBezTo>
                    <a:pt x="7896" y="20570"/>
                    <a:pt x="7742" y="20536"/>
                    <a:pt x="7575" y="20536"/>
                  </a:cubicBezTo>
                  <a:cubicBezTo>
                    <a:pt x="7170" y="20536"/>
                    <a:pt x="6694" y="20737"/>
                    <a:pt x="6390" y="20872"/>
                  </a:cubicBezTo>
                  <a:cubicBezTo>
                    <a:pt x="6140" y="20979"/>
                    <a:pt x="5902" y="21122"/>
                    <a:pt x="5688" y="21288"/>
                  </a:cubicBezTo>
                  <a:lnTo>
                    <a:pt x="5688" y="20919"/>
                  </a:lnTo>
                  <a:cubicBezTo>
                    <a:pt x="5724" y="20907"/>
                    <a:pt x="5759" y="20884"/>
                    <a:pt x="5795" y="20860"/>
                  </a:cubicBezTo>
                  <a:cubicBezTo>
                    <a:pt x="6438" y="20348"/>
                    <a:pt x="7010" y="19776"/>
                    <a:pt x="7629" y="19229"/>
                  </a:cubicBezTo>
                  <a:cubicBezTo>
                    <a:pt x="8105" y="18812"/>
                    <a:pt x="8891" y="18348"/>
                    <a:pt x="9034" y="17693"/>
                  </a:cubicBezTo>
                  <a:cubicBezTo>
                    <a:pt x="9069" y="17538"/>
                    <a:pt x="8962" y="17395"/>
                    <a:pt x="8807" y="17395"/>
                  </a:cubicBezTo>
                  <a:cubicBezTo>
                    <a:pt x="8766" y="17389"/>
                    <a:pt x="8724" y="17387"/>
                    <a:pt x="8681" y="17387"/>
                  </a:cubicBezTo>
                  <a:cubicBezTo>
                    <a:pt x="8016" y="17387"/>
                    <a:pt x="7326" y="18064"/>
                    <a:pt x="6867" y="18479"/>
                  </a:cubicBezTo>
                  <a:cubicBezTo>
                    <a:pt x="6426" y="18860"/>
                    <a:pt x="6021" y="19288"/>
                    <a:pt x="5652" y="19753"/>
                  </a:cubicBezTo>
                  <a:lnTo>
                    <a:pt x="5652" y="19324"/>
                  </a:lnTo>
                  <a:cubicBezTo>
                    <a:pt x="5616" y="17776"/>
                    <a:pt x="5593" y="16228"/>
                    <a:pt x="5557" y="14680"/>
                  </a:cubicBezTo>
                  <a:cubicBezTo>
                    <a:pt x="6021" y="14192"/>
                    <a:pt x="6474" y="13657"/>
                    <a:pt x="6902" y="13133"/>
                  </a:cubicBezTo>
                  <a:cubicBezTo>
                    <a:pt x="7450" y="12466"/>
                    <a:pt x="7867" y="11680"/>
                    <a:pt x="8414" y="10990"/>
                  </a:cubicBezTo>
                  <a:cubicBezTo>
                    <a:pt x="8651" y="10689"/>
                    <a:pt x="8415" y="10306"/>
                    <a:pt x="8126" y="10306"/>
                  </a:cubicBezTo>
                  <a:cubicBezTo>
                    <a:pt x="8037" y="10306"/>
                    <a:pt x="7942" y="10343"/>
                    <a:pt x="7855" y="10430"/>
                  </a:cubicBezTo>
                  <a:cubicBezTo>
                    <a:pt x="7224" y="11037"/>
                    <a:pt x="6509" y="11525"/>
                    <a:pt x="5890" y="12121"/>
                  </a:cubicBezTo>
                  <a:cubicBezTo>
                    <a:pt x="5759" y="12228"/>
                    <a:pt x="5640" y="12359"/>
                    <a:pt x="5521" y="12478"/>
                  </a:cubicBezTo>
                  <a:cubicBezTo>
                    <a:pt x="5497" y="11585"/>
                    <a:pt x="5474" y="10692"/>
                    <a:pt x="5450" y="9799"/>
                  </a:cubicBezTo>
                  <a:cubicBezTo>
                    <a:pt x="5521" y="9763"/>
                    <a:pt x="5593" y="9716"/>
                    <a:pt x="5640" y="9644"/>
                  </a:cubicBezTo>
                  <a:cubicBezTo>
                    <a:pt x="5997" y="9204"/>
                    <a:pt x="6283" y="8715"/>
                    <a:pt x="6617" y="8251"/>
                  </a:cubicBezTo>
                  <a:cubicBezTo>
                    <a:pt x="6938" y="7787"/>
                    <a:pt x="7319" y="7322"/>
                    <a:pt x="7617" y="6822"/>
                  </a:cubicBezTo>
                  <a:cubicBezTo>
                    <a:pt x="7831" y="6465"/>
                    <a:pt x="7543" y="6168"/>
                    <a:pt x="7224" y="6168"/>
                  </a:cubicBezTo>
                  <a:cubicBezTo>
                    <a:pt x="7118" y="6168"/>
                    <a:pt x="7009" y="6200"/>
                    <a:pt x="6914" y="6275"/>
                  </a:cubicBezTo>
                  <a:cubicBezTo>
                    <a:pt x="6331" y="6751"/>
                    <a:pt x="5819" y="7299"/>
                    <a:pt x="5402" y="7918"/>
                  </a:cubicBezTo>
                  <a:cubicBezTo>
                    <a:pt x="5355" y="6632"/>
                    <a:pt x="5307" y="5346"/>
                    <a:pt x="5247" y="4048"/>
                  </a:cubicBezTo>
                  <a:cubicBezTo>
                    <a:pt x="5509" y="3751"/>
                    <a:pt x="5712" y="3405"/>
                    <a:pt x="5938" y="3096"/>
                  </a:cubicBezTo>
                  <a:cubicBezTo>
                    <a:pt x="6271" y="2667"/>
                    <a:pt x="6569" y="2215"/>
                    <a:pt x="6831" y="1738"/>
                  </a:cubicBezTo>
                  <a:cubicBezTo>
                    <a:pt x="6991" y="1462"/>
                    <a:pt x="6765" y="1179"/>
                    <a:pt x="6511" y="1179"/>
                  </a:cubicBezTo>
                  <a:cubicBezTo>
                    <a:pt x="6426" y="1179"/>
                    <a:pt x="6337" y="1211"/>
                    <a:pt x="6259" y="1286"/>
                  </a:cubicBezTo>
                  <a:cubicBezTo>
                    <a:pt x="5867" y="1667"/>
                    <a:pt x="5509" y="2084"/>
                    <a:pt x="5176" y="2512"/>
                  </a:cubicBezTo>
                  <a:cubicBezTo>
                    <a:pt x="5140" y="1810"/>
                    <a:pt x="5105" y="1095"/>
                    <a:pt x="5057" y="393"/>
                  </a:cubicBezTo>
                  <a:cubicBezTo>
                    <a:pt x="5039" y="131"/>
                    <a:pt x="4840" y="0"/>
                    <a:pt x="4640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355968" y="4763877"/>
              <a:ext cx="843256" cy="961553"/>
            </a:xfrm>
            <a:custGeom>
              <a:rect b="b" l="l" r="r" t="t"/>
              <a:pathLst>
                <a:path extrusionOk="0" h="28093" w="24635">
                  <a:moveTo>
                    <a:pt x="10795" y="1"/>
                  </a:moveTo>
                  <a:cubicBezTo>
                    <a:pt x="10485" y="1"/>
                    <a:pt x="10175" y="79"/>
                    <a:pt x="9895" y="235"/>
                  </a:cubicBezTo>
                  <a:cubicBezTo>
                    <a:pt x="9764" y="247"/>
                    <a:pt x="9633" y="283"/>
                    <a:pt x="9502" y="342"/>
                  </a:cubicBezTo>
                  <a:cubicBezTo>
                    <a:pt x="8835" y="497"/>
                    <a:pt x="8311" y="1033"/>
                    <a:pt x="8180" y="1712"/>
                  </a:cubicBezTo>
                  <a:cubicBezTo>
                    <a:pt x="7597" y="4164"/>
                    <a:pt x="7014" y="6617"/>
                    <a:pt x="6430" y="9070"/>
                  </a:cubicBezTo>
                  <a:cubicBezTo>
                    <a:pt x="5966" y="10213"/>
                    <a:pt x="5501" y="11356"/>
                    <a:pt x="5025" y="12487"/>
                  </a:cubicBezTo>
                  <a:cubicBezTo>
                    <a:pt x="3454" y="16285"/>
                    <a:pt x="1918" y="20095"/>
                    <a:pt x="370" y="23893"/>
                  </a:cubicBezTo>
                  <a:cubicBezTo>
                    <a:pt x="1" y="24822"/>
                    <a:pt x="787" y="25881"/>
                    <a:pt x="1644" y="26131"/>
                  </a:cubicBezTo>
                  <a:cubicBezTo>
                    <a:pt x="5061" y="27131"/>
                    <a:pt x="8490" y="27822"/>
                    <a:pt x="12050" y="28036"/>
                  </a:cubicBezTo>
                  <a:cubicBezTo>
                    <a:pt x="12050" y="27810"/>
                    <a:pt x="12038" y="27584"/>
                    <a:pt x="12038" y="27358"/>
                  </a:cubicBezTo>
                  <a:cubicBezTo>
                    <a:pt x="10847" y="26822"/>
                    <a:pt x="9716" y="26084"/>
                    <a:pt x="8609" y="25441"/>
                  </a:cubicBezTo>
                  <a:cubicBezTo>
                    <a:pt x="8261" y="25230"/>
                    <a:pt x="8436" y="24647"/>
                    <a:pt x="8785" y="24647"/>
                  </a:cubicBezTo>
                  <a:cubicBezTo>
                    <a:pt x="8831" y="24647"/>
                    <a:pt x="8880" y="24657"/>
                    <a:pt x="8930" y="24679"/>
                  </a:cubicBezTo>
                  <a:cubicBezTo>
                    <a:pt x="9919" y="25072"/>
                    <a:pt x="11002" y="25453"/>
                    <a:pt x="12002" y="25929"/>
                  </a:cubicBezTo>
                  <a:lnTo>
                    <a:pt x="11978" y="25000"/>
                  </a:lnTo>
                  <a:cubicBezTo>
                    <a:pt x="11419" y="24774"/>
                    <a:pt x="10859" y="24298"/>
                    <a:pt x="10478" y="24012"/>
                  </a:cubicBezTo>
                  <a:cubicBezTo>
                    <a:pt x="9633" y="23381"/>
                    <a:pt x="8835" y="22690"/>
                    <a:pt x="8097" y="21928"/>
                  </a:cubicBezTo>
                  <a:cubicBezTo>
                    <a:pt x="7754" y="21586"/>
                    <a:pt x="8082" y="21106"/>
                    <a:pt x="8463" y="21106"/>
                  </a:cubicBezTo>
                  <a:cubicBezTo>
                    <a:pt x="8571" y="21106"/>
                    <a:pt x="8684" y="21145"/>
                    <a:pt x="8788" y="21238"/>
                  </a:cubicBezTo>
                  <a:cubicBezTo>
                    <a:pt x="9573" y="21952"/>
                    <a:pt x="10419" y="22607"/>
                    <a:pt x="11312" y="23179"/>
                  </a:cubicBezTo>
                  <a:cubicBezTo>
                    <a:pt x="11502" y="23298"/>
                    <a:pt x="11728" y="23405"/>
                    <a:pt x="11955" y="23524"/>
                  </a:cubicBezTo>
                  <a:cubicBezTo>
                    <a:pt x="11931" y="22333"/>
                    <a:pt x="11919" y="21143"/>
                    <a:pt x="11895" y="19964"/>
                  </a:cubicBezTo>
                  <a:cubicBezTo>
                    <a:pt x="11788" y="19833"/>
                    <a:pt x="11717" y="19678"/>
                    <a:pt x="11693" y="19511"/>
                  </a:cubicBezTo>
                  <a:cubicBezTo>
                    <a:pt x="11026" y="19154"/>
                    <a:pt x="10431" y="18583"/>
                    <a:pt x="9883" y="18095"/>
                  </a:cubicBezTo>
                  <a:cubicBezTo>
                    <a:pt x="9192" y="17487"/>
                    <a:pt x="8454" y="16856"/>
                    <a:pt x="8014" y="16047"/>
                  </a:cubicBezTo>
                  <a:cubicBezTo>
                    <a:pt x="7840" y="15728"/>
                    <a:pt x="8096" y="15347"/>
                    <a:pt x="8415" y="15347"/>
                  </a:cubicBezTo>
                  <a:cubicBezTo>
                    <a:pt x="8490" y="15347"/>
                    <a:pt x="8568" y="15368"/>
                    <a:pt x="8645" y="15416"/>
                  </a:cubicBezTo>
                  <a:cubicBezTo>
                    <a:pt x="9347" y="15868"/>
                    <a:pt x="9931" y="16487"/>
                    <a:pt x="10574" y="17023"/>
                  </a:cubicBezTo>
                  <a:cubicBezTo>
                    <a:pt x="10978" y="17368"/>
                    <a:pt x="11443" y="17654"/>
                    <a:pt x="11871" y="17976"/>
                  </a:cubicBezTo>
                  <a:cubicBezTo>
                    <a:pt x="11859" y="16952"/>
                    <a:pt x="11859" y="15940"/>
                    <a:pt x="11848" y="14928"/>
                  </a:cubicBezTo>
                  <a:cubicBezTo>
                    <a:pt x="11383" y="14416"/>
                    <a:pt x="11026" y="13761"/>
                    <a:pt x="10633" y="13201"/>
                  </a:cubicBezTo>
                  <a:cubicBezTo>
                    <a:pt x="10109" y="12439"/>
                    <a:pt x="9621" y="11653"/>
                    <a:pt x="9121" y="10868"/>
                  </a:cubicBezTo>
                  <a:cubicBezTo>
                    <a:pt x="8961" y="10610"/>
                    <a:pt x="9213" y="10312"/>
                    <a:pt x="9460" y="10312"/>
                  </a:cubicBezTo>
                  <a:cubicBezTo>
                    <a:pt x="9543" y="10312"/>
                    <a:pt x="9626" y="10346"/>
                    <a:pt x="9692" y="10427"/>
                  </a:cubicBezTo>
                  <a:cubicBezTo>
                    <a:pt x="10276" y="11129"/>
                    <a:pt x="10859" y="11832"/>
                    <a:pt x="11395" y="12570"/>
                  </a:cubicBezTo>
                  <a:cubicBezTo>
                    <a:pt x="11550" y="12761"/>
                    <a:pt x="11693" y="12951"/>
                    <a:pt x="11848" y="13154"/>
                  </a:cubicBezTo>
                  <a:cubicBezTo>
                    <a:pt x="11848" y="11701"/>
                    <a:pt x="11859" y="10248"/>
                    <a:pt x="11883" y="8796"/>
                  </a:cubicBezTo>
                  <a:cubicBezTo>
                    <a:pt x="11681" y="8403"/>
                    <a:pt x="11514" y="7962"/>
                    <a:pt x="11276" y="7581"/>
                  </a:cubicBezTo>
                  <a:cubicBezTo>
                    <a:pt x="10847" y="6938"/>
                    <a:pt x="10359" y="6343"/>
                    <a:pt x="9788" y="5807"/>
                  </a:cubicBezTo>
                  <a:cubicBezTo>
                    <a:pt x="9511" y="5540"/>
                    <a:pt x="9768" y="5092"/>
                    <a:pt x="10096" y="5092"/>
                  </a:cubicBezTo>
                  <a:cubicBezTo>
                    <a:pt x="10162" y="5092"/>
                    <a:pt x="10231" y="5110"/>
                    <a:pt x="10300" y="5153"/>
                  </a:cubicBezTo>
                  <a:cubicBezTo>
                    <a:pt x="10931" y="5569"/>
                    <a:pt x="11490" y="6081"/>
                    <a:pt x="11943" y="6688"/>
                  </a:cubicBezTo>
                  <a:cubicBezTo>
                    <a:pt x="11955" y="6224"/>
                    <a:pt x="11967" y="5760"/>
                    <a:pt x="11990" y="5295"/>
                  </a:cubicBezTo>
                  <a:cubicBezTo>
                    <a:pt x="11996" y="5023"/>
                    <a:pt x="12194" y="4889"/>
                    <a:pt x="12395" y="4889"/>
                  </a:cubicBezTo>
                  <a:cubicBezTo>
                    <a:pt x="12598" y="4889"/>
                    <a:pt x="12806" y="5026"/>
                    <a:pt x="12824" y="5295"/>
                  </a:cubicBezTo>
                  <a:cubicBezTo>
                    <a:pt x="12860" y="5998"/>
                    <a:pt x="12907" y="6712"/>
                    <a:pt x="12943" y="7415"/>
                  </a:cubicBezTo>
                  <a:cubicBezTo>
                    <a:pt x="13264" y="6986"/>
                    <a:pt x="13633" y="6569"/>
                    <a:pt x="14026" y="6188"/>
                  </a:cubicBezTo>
                  <a:cubicBezTo>
                    <a:pt x="14101" y="6113"/>
                    <a:pt x="14188" y="6081"/>
                    <a:pt x="14272" y="6081"/>
                  </a:cubicBezTo>
                  <a:cubicBezTo>
                    <a:pt x="14521" y="6081"/>
                    <a:pt x="14749" y="6362"/>
                    <a:pt x="14598" y="6629"/>
                  </a:cubicBezTo>
                  <a:cubicBezTo>
                    <a:pt x="14324" y="7117"/>
                    <a:pt x="14026" y="7570"/>
                    <a:pt x="13705" y="7998"/>
                  </a:cubicBezTo>
                  <a:cubicBezTo>
                    <a:pt x="13479" y="8296"/>
                    <a:pt x="13264" y="8665"/>
                    <a:pt x="13014" y="8951"/>
                  </a:cubicBezTo>
                  <a:cubicBezTo>
                    <a:pt x="13074" y="10248"/>
                    <a:pt x="13121" y="11534"/>
                    <a:pt x="13157" y="12820"/>
                  </a:cubicBezTo>
                  <a:cubicBezTo>
                    <a:pt x="13586" y="12201"/>
                    <a:pt x="14098" y="11653"/>
                    <a:pt x="14681" y="11177"/>
                  </a:cubicBezTo>
                  <a:cubicBezTo>
                    <a:pt x="14773" y="11103"/>
                    <a:pt x="14881" y="11070"/>
                    <a:pt x="14986" y="11070"/>
                  </a:cubicBezTo>
                  <a:cubicBezTo>
                    <a:pt x="15303" y="11070"/>
                    <a:pt x="15598" y="11367"/>
                    <a:pt x="15384" y="11725"/>
                  </a:cubicBezTo>
                  <a:cubicBezTo>
                    <a:pt x="15086" y="12225"/>
                    <a:pt x="14717" y="12677"/>
                    <a:pt x="14372" y="13154"/>
                  </a:cubicBezTo>
                  <a:cubicBezTo>
                    <a:pt x="14038" y="13630"/>
                    <a:pt x="13753" y="14106"/>
                    <a:pt x="13407" y="14547"/>
                  </a:cubicBezTo>
                  <a:cubicBezTo>
                    <a:pt x="13348" y="14618"/>
                    <a:pt x="13288" y="14666"/>
                    <a:pt x="13217" y="14701"/>
                  </a:cubicBezTo>
                  <a:cubicBezTo>
                    <a:pt x="13241" y="15594"/>
                    <a:pt x="13264" y="16487"/>
                    <a:pt x="13276" y="17380"/>
                  </a:cubicBezTo>
                  <a:cubicBezTo>
                    <a:pt x="13407" y="17261"/>
                    <a:pt x="13526" y="17142"/>
                    <a:pt x="13645" y="17023"/>
                  </a:cubicBezTo>
                  <a:cubicBezTo>
                    <a:pt x="14276" y="16428"/>
                    <a:pt x="14991" y="15940"/>
                    <a:pt x="15610" y="15332"/>
                  </a:cubicBezTo>
                  <a:cubicBezTo>
                    <a:pt x="15700" y="15245"/>
                    <a:pt x="15797" y="15208"/>
                    <a:pt x="15888" y="15208"/>
                  </a:cubicBezTo>
                  <a:cubicBezTo>
                    <a:pt x="16182" y="15208"/>
                    <a:pt x="16418" y="15592"/>
                    <a:pt x="16181" y="15892"/>
                  </a:cubicBezTo>
                  <a:cubicBezTo>
                    <a:pt x="15634" y="16583"/>
                    <a:pt x="15217" y="17368"/>
                    <a:pt x="14657" y="18035"/>
                  </a:cubicBezTo>
                  <a:cubicBezTo>
                    <a:pt x="14229" y="18559"/>
                    <a:pt x="13788" y="19095"/>
                    <a:pt x="13324" y="19583"/>
                  </a:cubicBezTo>
                  <a:cubicBezTo>
                    <a:pt x="13348" y="21131"/>
                    <a:pt x="13383" y="22679"/>
                    <a:pt x="13407" y="24226"/>
                  </a:cubicBezTo>
                  <a:cubicBezTo>
                    <a:pt x="13407" y="24381"/>
                    <a:pt x="13407" y="24512"/>
                    <a:pt x="13419" y="24655"/>
                  </a:cubicBezTo>
                  <a:cubicBezTo>
                    <a:pt x="13776" y="24191"/>
                    <a:pt x="14181" y="23762"/>
                    <a:pt x="14622" y="23381"/>
                  </a:cubicBezTo>
                  <a:cubicBezTo>
                    <a:pt x="15084" y="22964"/>
                    <a:pt x="15781" y="22291"/>
                    <a:pt x="16449" y="22291"/>
                  </a:cubicBezTo>
                  <a:cubicBezTo>
                    <a:pt x="16487" y="22291"/>
                    <a:pt x="16525" y="22293"/>
                    <a:pt x="16562" y="22298"/>
                  </a:cubicBezTo>
                  <a:cubicBezTo>
                    <a:pt x="16717" y="22298"/>
                    <a:pt x="16836" y="22452"/>
                    <a:pt x="16801" y="22607"/>
                  </a:cubicBezTo>
                  <a:cubicBezTo>
                    <a:pt x="16646" y="23250"/>
                    <a:pt x="15860" y="23714"/>
                    <a:pt x="15384" y="24131"/>
                  </a:cubicBezTo>
                  <a:cubicBezTo>
                    <a:pt x="14765" y="24679"/>
                    <a:pt x="14205" y="25250"/>
                    <a:pt x="13562" y="25762"/>
                  </a:cubicBezTo>
                  <a:cubicBezTo>
                    <a:pt x="13526" y="25786"/>
                    <a:pt x="13479" y="25810"/>
                    <a:pt x="13443" y="25822"/>
                  </a:cubicBezTo>
                  <a:lnTo>
                    <a:pt x="13455" y="26191"/>
                  </a:lnTo>
                  <a:cubicBezTo>
                    <a:pt x="13669" y="26024"/>
                    <a:pt x="13907" y="25881"/>
                    <a:pt x="14157" y="25774"/>
                  </a:cubicBezTo>
                  <a:cubicBezTo>
                    <a:pt x="14453" y="25639"/>
                    <a:pt x="14934" y="25444"/>
                    <a:pt x="15338" y="25444"/>
                  </a:cubicBezTo>
                  <a:cubicBezTo>
                    <a:pt x="15503" y="25444"/>
                    <a:pt x="15655" y="25477"/>
                    <a:pt x="15777" y="25560"/>
                  </a:cubicBezTo>
                  <a:cubicBezTo>
                    <a:pt x="15860" y="25607"/>
                    <a:pt x="15896" y="25703"/>
                    <a:pt x="15872" y="25786"/>
                  </a:cubicBezTo>
                  <a:cubicBezTo>
                    <a:pt x="15717" y="26227"/>
                    <a:pt x="15122" y="26465"/>
                    <a:pt x="14741" y="26691"/>
                  </a:cubicBezTo>
                  <a:cubicBezTo>
                    <a:pt x="14360" y="26929"/>
                    <a:pt x="14003" y="27143"/>
                    <a:pt x="13633" y="27346"/>
                  </a:cubicBezTo>
                  <a:cubicBezTo>
                    <a:pt x="13610" y="27453"/>
                    <a:pt x="13562" y="27548"/>
                    <a:pt x="13491" y="27620"/>
                  </a:cubicBezTo>
                  <a:lnTo>
                    <a:pt x="13491" y="28084"/>
                  </a:lnTo>
                  <a:cubicBezTo>
                    <a:pt x="13784" y="28089"/>
                    <a:pt x="14078" y="28092"/>
                    <a:pt x="14371" y="28092"/>
                  </a:cubicBezTo>
                  <a:cubicBezTo>
                    <a:pt x="17243" y="28092"/>
                    <a:pt x="20101" y="27829"/>
                    <a:pt x="22920" y="27310"/>
                  </a:cubicBezTo>
                  <a:cubicBezTo>
                    <a:pt x="24230" y="27060"/>
                    <a:pt x="24635" y="25417"/>
                    <a:pt x="24099" y="24381"/>
                  </a:cubicBezTo>
                  <a:cubicBezTo>
                    <a:pt x="20432" y="17345"/>
                    <a:pt x="16789" y="10237"/>
                    <a:pt x="14253" y="2700"/>
                  </a:cubicBezTo>
                  <a:cubicBezTo>
                    <a:pt x="14205" y="2462"/>
                    <a:pt x="14134" y="2212"/>
                    <a:pt x="14014" y="1997"/>
                  </a:cubicBezTo>
                  <a:cubicBezTo>
                    <a:pt x="13991" y="1926"/>
                    <a:pt x="13967" y="1866"/>
                    <a:pt x="13955" y="1807"/>
                  </a:cubicBezTo>
                  <a:cubicBezTo>
                    <a:pt x="13696" y="928"/>
                    <a:pt x="12903" y="337"/>
                    <a:pt x="12011" y="337"/>
                  </a:cubicBezTo>
                  <a:cubicBezTo>
                    <a:pt x="11961" y="337"/>
                    <a:pt x="11910" y="339"/>
                    <a:pt x="11859" y="342"/>
                  </a:cubicBezTo>
                  <a:cubicBezTo>
                    <a:pt x="11540" y="115"/>
                    <a:pt x="11168" y="1"/>
                    <a:pt x="1079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21833" y="4931523"/>
              <a:ext cx="310877" cy="1327719"/>
            </a:xfrm>
            <a:custGeom>
              <a:rect b="b" l="l" r="r" t="t"/>
              <a:pathLst>
                <a:path extrusionOk="0" h="38791" w="9082">
                  <a:moveTo>
                    <a:pt x="4644" y="0"/>
                  </a:moveTo>
                  <a:cubicBezTo>
                    <a:pt x="4444" y="0"/>
                    <a:pt x="4247" y="131"/>
                    <a:pt x="4235" y="397"/>
                  </a:cubicBezTo>
                  <a:cubicBezTo>
                    <a:pt x="4211" y="874"/>
                    <a:pt x="4200" y="1338"/>
                    <a:pt x="4188" y="1802"/>
                  </a:cubicBezTo>
                  <a:cubicBezTo>
                    <a:pt x="3735" y="1195"/>
                    <a:pt x="3176" y="683"/>
                    <a:pt x="2545" y="266"/>
                  </a:cubicBezTo>
                  <a:cubicBezTo>
                    <a:pt x="2477" y="221"/>
                    <a:pt x="2407" y="202"/>
                    <a:pt x="2340" y="202"/>
                  </a:cubicBezTo>
                  <a:cubicBezTo>
                    <a:pt x="2019" y="202"/>
                    <a:pt x="1759" y="655"/>
                    <a:pt x="2045" y="921"/>
                  </a:cubicBezTo>
                  <a:cubicBezTo>
                    <a:pt x="2604" y="1457"/>
                    <a:pt x="3104" y="2052"/>
                    <a:pt x="3521" y="2695"/>
                  </a:cubicBezTo>
                  <a:cubicBezTo>
                    <a:pt x="3759" y="3076"/>
                    <a:pt x="3926" y="3517"/>
                    <a:pt x="4140" y="3910"/>
                  </a:cubicBezTo>
                  <a:cubicBezTo>
                    <a:pt x="4104" y="5362"/>
                    <a:pt x="4092" y="6815"/>
                    <a:pt x="4092" y="8256"/>
                  </a:cubicBezTo>
                  <a:cubicBezTo>
                    <a:pt x="3938" y="8065"/>
                    <a:pt x="3783" y="7875"/>
                    <a:pt x="3640" y="7672"/>
                  </a:cubicBezTo>
                  <a:cubicBezTo>
                    <a:pt x="3104" y="6946"/>
                    <a:pt x="2521" y="6243"/>
                    <a:pt x="1937" y="5541"/>
                  </a:cubicBezTo>
                  <a:cubicBezTo>
                    <a:pt x="1871" y="5460"/>
                    <a:pt x="1788" y="5426"/>
                    <a:pt x="1705" y="5426"/>
                  </a:cubicBezTo>
                  <a:cubicBezTo>
                    <a:pt x="1458" y="5426"/>
                    <a:pt x="1206" y="5723"/>
                    <a:pt x="1366" y="5981"/>
                  </a:cubicBezTo>
                  <a:cubicBezTo>
                    <a:pt x="1866" y="6767"/>
                    <a:pt x="2354" y="7553"/>
                    <a:pt x="2890" y="8315"/>
                  </a:cubicBezTo>
                  <a:cubicBezTo>
                    <a:pt x="3271" y="8863"/>
                    <a:pt x="3628" y="9530"/>
                    <a:pt x="4104" y="10041"/>
                  </a:cubicBezTo>
                  <a:cubicBezTo>
                    <a:pt x="4104" y="11054"/>
                    <a:pt x="4116" y="12066"/>
                    <a:pt x="4128" y="13078"/>
                  </a:cubicBezTo>
                  <a:cubicBezTo>
                    <a:pt x="3688" y="12768"/>
                    <a:pt x="3235" y="12470"/>
                    <a:pt x="2818" y="12137"/>
                  </a:cubicBezTo>
                  <a:cubicBezTo>
                    <a:pt x="2176" y="11601"/>
                    <a:pt x="1604" y="10982"/>
                    <a:pt x="890" y="10530"/>
                  </a:cubicBezTo>
                  <a:cubicBezTo>
                    <a:pt x="811" y="10479"/>
                    <a:pt x="732" y="10457"/>
                    <a:pt x="656" y="10457"/>
                  </a:cubicBezTo>
                  <a:cubicBezTo>
                    <a:pt x="339" y="10457"/>
                    <a:pt x="86" y="10844"/>
                    <a:pt x="259" y="11161"/>
                  </a:cubicBezTo>
                  <a:cubicBezTo>
                    <a:pt x="711" y="11970"/>
                    <a:pt x="1437" y="12601"/>
                    <a:pt x="2128" y="13209"/>
                  </a:cubicBezTo>
                  <a:cubicBezTo>
                    <a:pt x="2676" y="13697"/>
                    <a:pt x="3283" y="14256"/>
                    <a:pt x="3938" y="14613"/>
                  </a:cubicBezTo>
                  <a:cubicBezTo>
                    <a:pt x="3961" y="14792"/>
                    <a:pt x="4033" y="14947"/>
                    <a:pt x="4140" y="15078"/>
                  </a:cubicBezTo>
                  <a:cubicBezTo>
                    <a:pt x="4164" y="16268"/>
                    <a:pt x="4188" y="17459"/>
                    <a:pt x="4200" y="18638"/>
                  </a:cubicBezTo>
                  <a:cubicBezTo>
                    <a:pt x="3973" y="18519"/>
                    <a:pt x="3747" y="18412"/>
                    <a:pt x="3557" y="18292"/>
                  </a:cubicBezTo>
                  <a:cubicBezTo>
                    <a:pt x="2664" y="17721"/>
                    <a:pt x="1818" y="17066"/>
                    <a:pt x="1033" y="16352"/>
                  </a:cubicBezTo>
                  <a:cubicBezTo>
                    <a:pt x="928" y="16258"/>
                    <a:pt x="814" y="16219"/>
                    <a:pt x="704" y="16219"/>
                  </a:cubicBezTo>
                  <a:cubicBezTo>
                    <a:pt x="325" y="16219"/>
                    <a:pt x="0" y="16691"/>
                    <a:pt x="342" y="17042"/>
                  </a:cubicBezTo>
                  <a:cubicBezTo>
                    <a:pt x="1080" y="17804"/>
                    <a:pt x="1878" y="18495"/>
                    <a:pt x="2723" y="19126"/>
                  </a:cubicBezTo>
                  <a:cubicBezTo>
                    <a:pt x="3116" y="19412"/>
                    <a:pt x="3676" y="19876"/>
                    <a:pt x="4235" y="20114"/>
                  </a:cubicBezTo>
                  <a:lnTo>
                    <a:pt x="4247" y="21043"/>
                  </a:lnTo>
                  <a:cubicBezTo>
                    <a:pt x="3247" y="20567"/>
                    <a:pt x="2164" y="20186"/>
                    <a:pt x="1175" y="19781"/>
                  </a:cubicBezTo>
                  <a:cubicBezTo>
                    <a:pt x="1127" y="19761"/>
                    <a:pt x="1081" y="19752"/>
                    <a:pt x="1038" y="19752"/>
                  </a:cubicBezTo>
                  <a:cubicBezTo>
                    <a:pt x="683" y="19752"/>
                    <a:pt x="504" y="20341"/>
                    <a:pt x="854" y="20543"/>
                  </a:cubicBezTo>
                  <a:cubicBezTo>
                    <a:pt x="1949" y="21186"/>
                    <a:pt x="3092" y="21936"/>
                    <a:pt x="4283" y="22472"/>
                  </a:cubicBezTo>
                  <a:cubicBezTo>
                    <a:pt x="4283" y="22698"/>
                    <a:pt x="4283" y="22924"/>
                    <a:pt x="4295" y="23138"/>
                  </a:cubicBezTo>
                  <a:cubicBezTo>
                    <a:pt x="4331" y="25127"/>
                    <a:pt x="4366" y="27115"/>
                    <a:pt x="4402" y="29091"/>
                  </a:cubicBezTo>
                  <a:cubicBezTo>
                    <a:pt x="4438" y="30687"/>
                    <a:pt x="4521" y="32282"/>
                    <a:pt x="4581" y="33878"/>
                  </a:cubicBezTo>
                  <a:cubicBezTo>
                    <a:pt x="4640" y="35390"/>
                    <a:pt x="4628" y="36926"/>
                    <a:pt x="4866" y="38426"/>
                  </a:cubicBezTo>
                  <a:cubicBezTo>
                    <a:pt x="4912" y="38683"/>
                    <a:pt x="5085" y="38791"/>
                    <a:pt x="5274" y="38791"/>
                  </a:cubicBezTo>
                  <a:cubicBezTo>
                    <a:pt x="5532" y="38791"/>
                    <a:pt x="5820" y="38590"/>
                    <a:pt x="5855" y="38295"/>
                  </a:cubicBezTo>
                  <a:cubicBezTo>
                    <a:pt x="6033" y="36711"/>
                    <a:pt x="5914" y="35092"/>
                    <a:pt x="5914" y="33509"/>
                  </a:cubicBezTo>
                  <a:cubicBezTo>
                    <a:pt x="5902" y="31925"/>
                    <a:pt x="5902" y="30318"/>
                    <a:pt x="5866" y="28722"/>
                  </a:cubicBezTo>
                  <a:cubicBezTo>
                    <a:pt x="5831" y="26889"/>
                    <a:pt x="5783" y="25043"/>
                    <a:pt x="5747" y="23210"/>
                  </a:cubicBezTo>
                  <a:lnTo>
                    <a:pt x="5735" y="22745"/>
                  </a:lnTo>
                  <a:cubicBezTo>
                    <a:pt x="5819" y="22662"/>
                    <a:pt x="5866" y="22567"/>
                    <a:pt x="5878" y="22460"/>
                  </a:cubicBezTo>
                  <a:cubicBezTo>
                    <a:pt x="6259" y="22245"/>
                    <a:pt x="6628" y="22043"/>
                    <a:pt x="6998" y="21805"/>
                  </a:cubicBezTo>
                  <a:cubicBezTo>
                    <a:pt x="7355" y="21579"/>
                    <a:pt x="7962" y="21340"/>
                    <a:pt x="8129" y="20900"/>
                  </a:cubicBezTo>
                  <a:cubicBezTo>
                    <a:pt x="8141" y="20817"/>
                    <a:pt x="8105" y="20721"/>
                    <a:pt x="8033" y="20674"/>
                  </a:cubicBezTo>
                  <a:cubicBezTo>
                    <a:pt x="7908" y="20587"/>
                    <a:pt x="7754" y="20553"/>
                    <a:pt x="7587" y="20553"/>
                  </a:cubicBezTo>
                  <a:cubicBezTo>
                    <a:pt x="7182" y="20553"/>
                    <a:pt x="6706" y="20753"/>
                    <a:pt x="6402" y="20888"/>
                  </a:cubicBezTo>
                  <a:cubicBezTo>
                    <a:pt x="6152" y="20995"/>
                    <a:pt x="5914" y="21138"/>
                    <a:pt x="5700" y="21305"/>
                  </a:cubicBezTo>
                  <a:lnTo>
                    <a:pt x="5688" y="20936"/>
                  </a:lnTo>
                  <a:cubicBezTo>
                    <a:pt x="5735" y="20912"/>
                    <a:pt x="5771" y="20900"/>
                    <a:pt x="5807" y="20864"/>
                  </a:cubicBezTo>
                  <a:cubicBezTo>
                    <a:pt x="6450" y="20364"/>
                    <a:pt x="7021" y="19781"/>
                    <a:pt x="7629" y="19245"/>
                  </a:cubicBezTo>
                  <a:cubicBezTo>
                    <a:pt x="8105" y="18828"/>
                    <a:pt x="8903" y="18364"/>
                    <a:pt x="9045" y="17709"/>
                  </a:cubicBezTo>
                  <a:cubicBezTo>
                    <a:pt x="9081" y="17554"/>
                    <a:pt x="8974" y="17411"/>
                    <a:pt x="8807" y="17400"/>
                  </a:cubicBezTo>
                  <a:cubicBezTo>
                    <a:pt x="8770" y="17395"/>
                    <a:pt x="8733" y="17393"/>
                    <a:pt x="8696" y="17393"/>
                  </a:cubicBezTo>
                  <a:cubicBezTo>
                    <a:pt x="8028" y="17393"/>
                    <a:pt x="7341" y="18077"/>
                    <a:pt x="6878" y="18483"/>
                  </a:cubicBezTo>
                  <a:cubicBezTo>
                    <a:pt x="6426" y="18876"/>
                    <a:pt x="6021" y="19305"/>
                    <a:pt x="5664" y="19769"/>
                  </a:cubicBezTo>
                  <a:cubicBezTo>
                    <a:pt x="5664" y="19614"/>
                    <a:pt x="5664" y="19483"/>
                    <a:pt x="5652" y="19340"/>
                  </a:cubicBezTo>
                  <a:cubicBezTo>
                    <a:pt x="5628" y="17792"/>
                    <a:pt x="5593" y="16245"/>
                    <a:pt x="5569" y="14697"/>
                  </a:cubicBezTo>
                  <a:cubicBezTo>
                    <a:pt x="6033" y="14197"/>
                    <a:pt x="6474" y="13673"/>
                    <a:pt x="6914" y="13149"/>
                  </a:cubicBezTo>
                  <a:cubicBezTo>
                    <a:pt x="7462" y="12470"/>
                    <a:pt x="7879" y="11696"/>
                    <a:pt x="8426" y="11006"/>
                  </a:cubicBezTo>
                  <a:cubicBezTo>
                    <a:pt x="8663" y="10706"/>
                    <a:pt x="8427" y="10322"/>
                    <a:pt x="8133" y="10322"/>
                  </a:cubicBezTo>
                  <a:cubicBezTo>
                    <a:pt x="8041" y="10322"/>
                    <a:pt x="7945" y="10359"/>
                    <a:pt x="7855" y="10446"/>
                  </a:cubicBezTo>
                  <a:cubicBezTo>
                    <a:pt x="7236" y="11042"/>
                    <a:pt x="6521" y="11542"/>
                    <a:pt x="5890" y="12137"/>
                  </a:cubicBezTo>
                  <a:cubicBezTo>
                    <a:pt x="5771" y="12244"/>
                    <a:pt x="5652" y="12375"/>
                    <a:pt x="5533" y="12494"/>
                  </a:cubicBezTo>
                  <a:cubicBezTo>
                    <a:pt x="5509" y="11601"/>
                    <a:pt x="5485" y="10708"/>
                    <a:pt x="5462" y="9815"/>
                  </a:cubicBezTo>
                  <a:cubicBezTo>
                    <a:pt x="5533" y="9780"/>
                    <a:pt x="5605" y="9732"/>
                    <a:pt x="5652" y="9660"/>
                  </a:cubicBezTo>
                  <a:cubicBezTo>
                    <a:pt x="5997" y="9220"/>
                    <a:pt x="6295" y="8732"/>
                    <a:pt x="6617" y="8267"/>
                  </a:cubicBezTo>
                  <a:cubicBezTo>
                    <a:pt x="6950" y="7803"/>
                    <a:pt x="7331" y="7339"/>
                    <a:pt x="7629" y="6839"/>
                  </a:cubicBezTo>
                  <a:cubicBezTo>
                    <a:pt x="7843" y="6481"/>
                    <a:pt x="7554" y="6184"/>
                    <a:pt x="7236" y="6184"/>
                  </a:cubicBezTo>
                  <a:cubicBezTo>
                    <a:pt x="7130" y="6184"/>
                    <a:pt x="7021" y="6217"/>
                    <a:pt x="6926" y="6291"/>
                  </a:cubicBezTo>
                  <a:cubicBezTo>
                    <a:pt x="6343" y="6767"/>
                    <a:pt x="5831" y="7315"/>
                    <a:pt x="5414" y="7934"/>
                  </a:cubicBezTo>
                  <a:cubicBezTo>
                    <a:pt x="5366" y="6648"/>
                    <a:pt x="5319" y="5350"/>
                    <a:pt x="5259" y="4065"/>
                  </a:cubicBezTo>
                  <a:cubicBezTo>
                    <a:pt x="5521" y="3767"/>
                    <a:pt x="5724" y="3410"/>
                    <a:pt x="5950" y="3112"/>
                  </a:cubicBezTo>
                  <a:cubicBezTo>
                    <a:pt x="6283" y="2683"/>
                    <a:pt x="6581" y="2231"/>
                    <a:pt x="6843" y="1743"/>
                  </a:cubicBezTo>
                  <a:cubicBezTo>
                    <a:pt x="7002" y="1468"/>
                    <a:pt x="6779" y="1194"/>
                    <a:pt x="6527" y="1194"/>
                  </a:cubicBezTo>
                  <a:cubicBezTo>
                    <a:pt x="6441" y="1194"/>
                    <a:pt x="6350" y="1226"/>
                    <a:pt x="6271" y="1302"/>
                  </a:cubicBezTo>
                  <a:cubicBezTo>
                    <a:pt x="5878" y="1683"/>
                    <a:pt x="5521" y="2088"/>
                    <a:pt x="5188" y="2529"/>
                  </a:cubicBezTo>
                  <a:cubicBezTo>
                    <a:pt x="5152" y="1814"/>
                    <a:pt x="5116" y="1112"/>
                    <a:pt x="5069" y="397"/>
                  </a:cubicBezTo>
                  <a:cubicBezTo>
                    <a:pt x="5051" y="134"/>
                    <a:pt x="4846" y="0"/>
                    <a:pt x="4644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5429573" y="4469794"/>
              <a:ext cx="519269" cy="633483"/>
            </a:xfrm>
            <a:custGeom>
              <a:rect b="b" l="l" r="r" t="t"/>
              <a:pathLst>
                <a:path extrusionOk="0" h="18508" w="15170">
                  <a:moveTo>
                    <a:pt x="6385" y="1"/>
                  </a:moveTo>
                  <a:cubicBezTo>
                    <a:pt x="5993" y="1"/>
                    <a:pt x="5595" y="44"/>
                    <a:pt x="5192" y="136"/>
                  </a:cubicBezTo>
                  <a:cubicBezTo>
                    <a:pt x="2870" y="660"/>
                    <a:pt x="1275" y="2827"/>
                    <a:pt x="715" y="5029"/>
                  </a:cubicBezTo>
                  <a:cubicBezTo>
                    <a:pt x="691" y="5089"/>
                    <a:pt x="679" y="5160"/>
                    <a:pt x="667" y="5220"/>
                  </a:cubicBezTo>
                  <a:cubicBezTo>
                    <a:pt x="465" y="5863"/>
                    <a:pt x="334" y="6529"/>
                    <a:pt x="251" y="7196"/>
                  </a:cubicBezTo>
                  <a:cubicBezTo>
                    <a:pt x="1" y="9280"/>
                    <a:pt x="72" y="11494"/>
                    <a:pt x="989" y="13411"/>
                  </a:cubicBezTo>
                  <a:cubicBezTo>
                    <a:pt x="1620" y="15650"/>
                    <a:pt x="3073" y="17995"/>
                    <a:pt x="5525" y="18400"/>
                  </a:cubicBezTo>
                  <a:cubicBezTo>
                    <a:pt x="5859" y="18459"/>
                    <a:pt x="6204" y="18483"/>
                    <a:pt x="6537" y="18483"/>
                  </a:cubicBezTo>
                  <a:cubicBezTo>
                    <a:pt x="6502" y="17459"/>
                    <a:pt x="6478" y="16423"/>
                    <a:pt x="6466" y="15400"/>
                  </a:cubicBezTo>
                  <a:cubicBezTo>
                    <a:pt x="5525" y="15292"/>
                    <a:pt x="4585" y="14745"/>
                    <a:pt x="3894" y="14149"/>
                  </a:cubicBezTo>
                  <a:cubicBezTo>
                    <a:pt x="3013" y="13399"/>
                    <a:pt x="2489" y="12363"/>
                    <a:pt x="2227" y="11256"/>
                  </a:cubicBezTo>
                  <a:cubicBezTo>
                    <a:pt x="2183" y="11059"/>
                    <a:pt x="2341" y="10929"/>
                    <a:pt x="2494" y="10929"/>
                  </a:cubicBezTo>
                  <a:cubicBezTo>
                    <a:pt x="2591" y="10929"/>
                    <a:pt x="2686" y="10981"/>
                    <a:pt x="2727" y="11101"/>
                  </a:cubicBezTo>
                  <a:cubicBezTo>
                    <a:pt x="3108" y="12006"/>
                    <a:pt x="3715" y="12804"/>
                    <a:pt x="4489" y="13399"/>
                  </a:cubicBezTo>
                  <a:lnTo>
                    <a:pt x="4549" y="13435"/>
                  </a:lnTo>
                  <a:cubicBezTo>
                    <a:pt x="4525" y="13399"/>
                    <a:pt x="4513" y="13352"/>
                    <a:pt x="4501" y="13316"/>
                  </a:cubicBezTo>
                  <a:cubicBezTo>
                    <a:pt x="4287" y="12613"/>
                    <a:pt x="4132" y="11816"/>
                    <a:pt x="4358" y="11101"/>
                  </a:cubicBezTo>
                  <a:cubicBezTo>
                    <a:pt x="4394" y="10988"/>
                    <a:pt x="4492" y="10932"/>
                    <a:pt x="4591" y="10932"/>
                  </a:cubicBezTo>
                  <a:cubicBezTo>
                    <a:pt x="4689" y="10932"/>
                    <a:pt x="4787" y="10988"/>
                    <a:pt x="4823" y="11101"/>
                  </a:cubicBezTo>
                  <a:cubicBezTo>
                    <a:pt x="4978" y="11732"/>
                    <a:pt x="5001" y="12375"/>
                    <a:pt x="5204" y="12994"/>
                  </a:cubicBezTo>
                  <a:cubicBezTo>
                    <a:pt x="5323" y="13375"/>
                    <a:pt x="5597" y="13745"/>
                    <a:pt x="5740" y="14126"/>
                  </a:cubicBezTo>
                  <a:cubicBezTo>
                    <a:pt x="5978" y="14221"/>
                    <a:pt x="6216" y="14304"/>
                    <a:pt x="6454" y="14387"/>
                  </a:cubicBezTo>
                  <a:cubicBezTo>
                    <a:pt x="6442" y="13149"/>
                    <a:pt x="6418" y="11911"/>
                    <a:pt x="6394" y="10673"/>
                  </a:cubicBezTo>
                  <a:cubicBezTo>
                    <a:pt x="5561" y="10387"/>
                    <a:pt x="4918" y="9577"/>
                    <a:pt x="4477" y="8863"/>
                  </a:cubicBezTo>
                  <a:cubicBezTo>
                    <a:pt x="3942" y="7970"/>
                    <a:pt x="3739" y="7065"/>
                    <a:pt x="3680" y="6029"/>
                  </a:cubicBezTo>
                  <a:cubicBezTo>
                    <a:pt x="3666" y="5834"/>
                    <a:pt x="3843" y="5723"/>
                    <a:pt x="4007" y="5723"/>
                  </a:cubicBezTo>
                  <a:cubicBezTo>
                    <a:pt x="4134" y="5723"/>
                    <a:pt x="4254" y="5789"/>
                    <a:pt x="4275" y="5934"/>
                  </a:cubicBezTo>
                  <a:cubicBezTo>
                    <a:pt x="4430" y="6815"/>
                    <a:pt x="4775" y="7637"/>
                    <a:pt x="5275" y="8363"/>
                  </a:cubicBezTo>
                  <a:cubicBezTo>
                    <a:pt x="5585" y="8827"/>
                    <a:pt x="5990" y="9196"/>
                    <a:pt x="6371" y="9589"/>
                  </a:cubicBezTo>
                  <a:lnTo>
                    <a:pt x="6371" y="9137"/>
                  </a:lnTo>
                  <a:cubicBezTo>
                    <a:pt x="6347" y="7268"/>
                    <a:pt x="6180" y="5267"/>
                    <a:pt x="6513" y="3422"/>
                  </a:cubicBezTo>
                  <a:cubicBezTo>
                    <a:pt x="6538" y="3288"/>
                    <a:pt x="6662" y="3219"/>
                    <a:pt x="6783" y="3219"/>
                  </a:cubicBezTo>
                  <a:cubicBezTo>
                    <a:pt x="6900" y="3219"/>
                    <a:pt x="7014" y="3282"/>
                    <a:pt x="7037" y="3410"/>
                  </a:cubicBezTo>
                  <a:cubicBezTo>
                    <a:pt x="7240" y="4517"/>
                    <a:pt x="7323" y="5636"/>
                    <a:pt x="7323" y="6756"/>
                  </a:cubicBezTo>
                  <a:cubicBezTo>
                    <a:pt x="7740" y="6422"/>
                    <a:pt x="8061" y="5994"/>
                    <a:pt x="8252" y="5494"/>
                  </a:cubicBezTo>
                  <a:cubicBezTo>
                    <a:pt x="8367" y="5201"/>
                    <a:pt x="8372" y="4395"/>
                    <a:pt x="8773" y="4395"/>
                  </a:cubicBezTo>
                  <a:cubicBezTo>
                    <a:pt x="8829" y="4395"/>
                    <a:pt x="8893" y="4411"/>
                    <a:pt x="8966" y="4446"/>
                  </a:cubicBezTo>
                  <a:cubicBezTo>
                    <a:pt x="9085" y="4517"/>
                    <a:pt x="9145" y="4624"/>
                    <a:pt x="9157" y="4755"/>
                  </a:cubicBezTo>
                  <a:cubicBezTo>
                    <a:pt x="9204" y="5910"/>
                    <a:pt x="8359" y="6958"/>
                    <a:pt x="7323" y="7387"/>
                  </a:cubicBezTo>
                  <a:cubicBezTo>
                    <a:pt x="7323" y="8018"/>
                    <a:pt x="7323" y="8649"/>
                    <a:pt x="7347" y="9256"/>
                  </a:cubicBezTo>
                  <a:cubicBezTo>
                    <a:pt x="7383" y="10411"/>
                    <a:pt x="7430" y="11554"/>
                    <a:pt x="7478" y="12709"/>
                  </a:cubicBezTo>
                  <a:cubicBezTo>
                    <a:pt x="7883" y="12590"/>
                    <a:pt x="8252" y="12399"/>
                    <a:pt x="8573" y="12137"/>
                  </a:cubicBezTo>
                  <a:cubicBezTo>
                    <a:pt x="8859" y="10697"/>
                    <a:pt x="8859" y="9232"/>
                    <a:pt x="8883" y="7768"/>
                  </a:cubicBezTo>
                  <a:cubicBezTo>
                    <a:pt x="8889" y="7608"/>
                    <a:pt x="9018" y="7519"/>
                    <a:pt x="9145" y="7519"/>
                  </a:cubicBezTo>
                  <a:cubicBezTo>
                    <a:pt x="9246" y="7519"/>
                    <a:pt x="9346" y="7575"/>
                    <a:pt x="9383" y="7696"/>
                  </a:cubicBezTo>
                  <a:cubicBezTo>
                    <a:pt x="9669" y="8744"/>
                    <a:pt x="9752" y="9839"/>
                    <a:pt x="9645" y="10935"/>
                  </a:cubicBezTo>
                  <a:lnTo>
                    <a:pt x="9692" y="10851"/>
                  </a:lnTo>
                  <a:cubicBezTo>
                    <a:pt x="9990" y="10339"/>
                    <a:pt x="10240" y="9792"/>
                    <a:pt x="10431" y="9220"/>
                  </a:cubicBezTo>
                  <a:cubicBezTo>
                    <a:pt x="10597" y="8756"/>
                    <a:pt x="10693" y="8208"/>
                    <a:pt x="11133" y="7946"/>
                  </a:cubicBezTo>
                  <a:cubicBezTo>
                    <a:pt x="11184" y="7917"/>
                    <a:pt x="11239" y="7902"/>
                    <a:pt x="11293" y="7902"/>
                  </a:cubicBezTo>
                  <a:cubicBezTo>
                    <a:pt x="11391" y="7902"/>
                    <a:pt x="11484" y="7950"/>
                    <a:pt x="11538" y="8041"/>
                  </a:cubicBezTo>
                  <a:cubicBezTo>
                    <a:pt x="11824" y="8661"/>
                    <a:pt x="11443" y="9375"/>
                    <a:pt x="11193" y="9970"/>
                  </a:cubicBezTo>
                  <a:cubicBezTo>
                    <a:pt x="10943" y="10637"/>
                    <a:pt x="10597" y="11244"/>
                    <a:pt x="10169" y="11804"/>
                  </a:cubicBezTo>
                  <a:cubicBezTo>
                    <a:pt x="9919" y="12102"/>
                    <a:pt x="9645" y="12363"/>
                    <a:pt x="9335" y="12590"/>
                  </a:cubicBezTo>
                  <a:cubicBezTo>
                    <a:pt x="9299" y="12613"/>
                    <a:pt x="9276" y="12637"/>
                    <a:pt x="9240" y="12649"/>
                  </a:cubicBezTo>
                  <a:cubicBezTo>
                    <a:pt x="8728" y="13018"/>
                    <a:pt x="8133" y="13256"/>
                    <a:pt x="7502" y="13352"/>
                  </a:cubicBezTo>
                  <a:cubicBezTo>
                    <a:pt x="7537" y="13911"/>
                    <a:pt x="7561" y="14471"/>
                    <a:pt x="7597" y="15019"/>
                  </a:cubicBezTo>
                  <a:cubicBezTo>
                    <a:pt x="7633" y="15447"/>
                    <a:pt x="7656" y="15864"/>
                    <a:pt x="7680" y="16292"/>
                  </a:cubicBezTo>
                  <a:cubicBezTo>
                    <a:pt x="8407" y="16233"/>
                    <a:pt x="9002" y="15852"/>
                    <a:pt x="9526" y="15340"/>
                  </a:cubicBezTo>
                  <a:cubicBezTo>
                    <a:pt x="9931" y="14947"/>
                    <a:pt x="10276" y="14245"/>
                    <a:pt x="10823" y="14090"/>
                  </a:cubicBezTo>
                  <a:cubicBezTo>
                    <a:pt x="10847" y="14082"/>
                    <a:pt x="10870" y="14078"/>
                    <a:pt x="10894" y="14078"/>
                  </a:cubicBezTo>
                  <a:cubicBezTo>
                    <a:pt x="11013" y="14078"/>
                    <a:pt x="11121" y="14175"/>
                    <a:pt x="11121" y="14304"/>
                  </a:cubicBezTo>
                  <a:cubicBezTo>
                    <a:pt x="11097" y="15007"/>
                    <a:pt x="10204" y="15721"/>
                    <a:pt x="9680" y="16138"/>
                  </a:cubicBezTo>
                  <a:cubicBezTo>
                    <a:pt x="9133" y="16602"/>
                    <a:pt x="8442" y="16888"/>
                    <a:pt x="7716" y="16924"/>
                  </a:cubicBezTo>
                  <a:cubicBezTo>
                    <a:pt x="7752" y="17459"/>
                    <a:pt x="7775" y="17983"/>
                    <a:pt x="7811" y="18507"/>
                  </a:cubicBezTo>
                  <a:cubicBezTo>
                    <a:pt x="9609" y="18448"/>
                    <a:pt x="11276" y="17412"/>
                    <a:pt x="12443" y="16007"/>
                  </a:cubicBezTo>
                  <a:cubicBezTo>
                    <a:pt x="14002" y="14137"/>
                    <a:pt x="15169" y="11732"/>
                    <a:pt x="15145" y="9256"/>
                  </a:cubicBezTo>
                  <a:cubicBezTo>
                    <a:pt x="15110" y="6637"/>
                    <a:pt x="13550" y="4386"/>
                    <a:pt x="11740" y="2600"/>
                  </a:cubicBezTo>
                  <a:cubicBezTo>
                    <a:pt x="10282" y="1162"/>
                    <a:pt x="8422" y="1"/>
                    <a:pt x="638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5503647" y="4580794"/>
              <a:ext cx="330251" cy="832036"/>
            </a:xfrm>
            <a:custGeom>
              <a:rect b="b" l="l" r="r" t="t"/>
              <a:pathLst>
                <a:path extrusionOk="0" h="24309" w="9648">
                  <a:moveTo>
                    <a:pt x="4608" y="0"/>
                  </a:moveTo>
                  <a:cubicBezTo>
                    <a:pt x="4486" y="0"/>
                    <a:pt x="4362" y="69"/>
                    <a:pt x="4338" y="203"/>
                  </a:cubicBezTo>
                  <a:cubicBezTo>
                    <a:pt x="4004" y="2048"/>
                    <a:pt x="4171" y="4048"/>
                    <a:pt x="4195" y="5918"/>
                  </a:cubicBezTo>
                  <a:lnTo>
                    <a:pt x="4195" y="6370"/>
                  </a:lnTo>
                  <a:cubicBezTo>
                    <a:pt x="3814" y="5977"/>
                    <a:pt x="3409" y="5608"/>
                    <a:pt x="3099" y="5144"/>
                  </a:cubicBezTo>
                  <a:cubicBezTo>
                    <a:pt x="2599" y="4417"/>
                    <a:pt x="2254" y="3584"/>
                    <a:pt x="2099" y="2715"/>
                  </a:cubicBezTo>
                  <a:cubicBezTo>
                    <a:pt x="2079" y="2566"/>
                    <a:pt x="1960" y="2499"/>
                    <a:pt x="1834" y="2499"/>
                  </a:cubicBezTo>
                  <a:cubicBezTo>
                    <a:pt x="1669" y="2499"/>
                    <a:pt x="1490" y="2614"/>
                    <a:pt x="1504" y="2810"/>
                  </a:cubicBezTo>
                  <a:cubicBezTo>
                    <a:pt x="1563" y="3834"/>
                    <a:pt x="1766" y="4739"/>
                    <a:pt x="2302" y="5632"/>
                  </a:cubicBezTo>
                  <a:cubicBezTo>
                    <a:pt x="2742" y="6358"/>
                    <a:pt x="3385" y="7168"/>
                    <a:pt x="4218" y="7442"/>
                  </a:cubicBezTo>
                  <a:cubicBezTo>
                    <a:pt x="4230" y="8680"/>
                    <a:pt x="4254" y="9930"/>
                    <a:pt x="4278" y="11168"/>
                  </a:cubicBezTo>
                  <a:cubicBezTo>
                    <a:pt x="4028" y="11085"/>
                    <a:pt x="3790" y="11002"/>
                    <a:pt x="3564" y="10906"/>
                  </a:cubicBezTo>
                  <a:cubicBezTo>
                    <a:pt x="3409" y="10525"/>
                    <a:pt x="3147" y="10156"/>
                    <a:pt x="3028" y="9775"/>
                  </a:cubicBezTo>
                  <a:cubicBezTo>
                    <a:pt x="2825" y="9156"/>
                    <a:pt x="2802" y="8513"/>
                    <a:pt x="2647" y="7882"/>
                  </a:cubicBezTo>
                  <a:cubicBezTo>
                    <a:pt x="2611" y="7763"/>
                    <a:pt x="2510" y="7704"/>
                    <a:pt x="2410" y="7704"/>
                  </a:cubicBezTo>
                  <a:cubicBezTo>
                    <a:pt x="2310" y="7704"/>
                    <a:pt x="2212" y="7763"/>
                    <a:pt x="2182" y="7882"/>
                  </a:cubicBezTo>
                  <a:cubicBezTo>
                    <a:pt x="1956" y="8597"/>
                    <a:pt x="2111" y="9394"/>
                    <a:pt x="2325" y="10097"/>
                  </a:cubicBezTo>
                  <a:cubicBezTo>
                    <a:pt x="2337" y="10132"/>
                    <a:pt x="2349" y="10180"/>
                    <a:pt x="2361" y="10216"/>
                  </a:cubicBezTo>
                  <a:lnTo>
                    <a:pt x="2313" y="10180"/>
                  </a:lnTo>
                  <a:cubicBezTo>
                    <a:pt x="1540" y="9573"/>
                    <a:pt x="932" y="8787"/>
                    <a:pt x="551" y="7882"/>
                  </a:cubicBezTo>
                  <a:cubicBezTo>
                    <a:pt x="509" y="7760"/>
                    <a:pt x="410" y="7707"/>
                    <a:pt x="310" y="7707"/>
                  </a:cubicBezTo>
                  <a:cubicBezTo>
                    <a:pt x="156" y="7707"/>
                    <a:pt x="1" y="7835"/>
                    <a:pt x="51" y="8037"/>
                  </a:cubicBezTo>
                  <a:cubicBezTo>
                    <a:pt x="313" y="9156"/>
                    <a:pt x="837" y="10180"/>
                    <a:pt x="1718" y="10930"/>
                  </a:cubicBezTo>
                  <a:cubicBezTo>
                    <a:pt x="2409" y="11525"/>
                    <a:pt x="3361" y="12073"/>
                    <a:pt x="4290" y="12180"/>
                  </a:cubicBezTo>
                  <a:cubicBezTo>
                    <a:pt x="4302" y="13204"/>
                    <a:pt x="4326" y="14240"/>
                    <a:pt x="4361" y="15264"/>
                  </a:cubicBezTo>
                  <a:cubicBezTo>
                    <a:pt x="4385" y="16145"/>
                    <a:pt x="4421" y="17014"/>
                    <a:pt x="4457" y="17895"/>
                  </a:cubicBezTo>
                  <a:cubicBezTo>
                    <a:pt x="4492" y="18872"/>
                    <a:pt x="4540" y="19860"/>
                    <a:pt x="4588" y="20848"/>
                  </a:cubicBezTo>
                  <a:cubicBezTo>
                    <a:pt x="4635" y="21824"/>
                    <a:pt x="4599" y="22872"/>
                    <a:pt x="4838" y="23837"/>
                  </a:cubicBezTo>
                  <a:cubicBezTo>
                    <a:pt x="4918" y="24167"/>
                    <a:pt x="5150" y="24308"/>
                    <a:pt x="5397" y="24308"/>
                  </a:cubicBezTo>
                  <a:cubicBezTo>
                    <a:pt x="5737" y="24308"/>
                    <a:pt x="6106" y="24041"/>
                    <a:pt x="6147" y="23634"/>
                  </a:cubicBezTo>
                  <a:cubicBezTo>
                    <a:pt x="6243" y="22682"/>
                    <a:pt x="6052" y="21646"/>
                    <a:pt x="5981" y="20681"/>
                  </a:cubicBezTo>
                  <a:cubicBezTo>
                    <a:pt x="5909" y="19717"/>
                    <a:pt x="5838" y="18717"/>
                    <a:pt x="5778" y="17729"/>
                  </a:cubicBezTo>
                  <a:cubicBezTo>
                    <a:pt x="5719" y="16919"/>
                    <a:pt x="5671" y="16109"/>
                    <a:pt x="5623" y="15312"/>
                  </a:cubicBezTo>
                  <a:cubicBezTo>
                    <a:pt x="5600" y="14764"/>
                    <a:pt x="5564" y="14228"/>
                    <a:pt x="5540" y="13704"/>
                  </a:cubicBezTo>
                  <a:cubicBezTo>
                    <a:pt x="6266" y="13657"/>
                    <a:pt x="6957" y="13383"/>
                    <a:pt x="7505" y="12907"/>
                  </a:cubicBezTo>
                  <a:cubicBezTo>
                    <a:pt x="8017" y="12502"/>
                    <a:pt x="8921" y="11787"/>
                    <a:pt x="8945" y="11085"/>
                  </a:cubicBezTo>
                  <a:cubicBezTo>
                    <a:pt x="8935" y="10950"/>
                    <a:pt x="8826" y="10852"/>
                    <a:pt x="8703" y="10852"/>
                  </a:cubicBezTo>
                  <a:cubicBezTo>
                    <a:pt x="8685" y="10852"/>
                    <a:pt x="8666" y="10854"/>
                    <a:pt x="8648" y="10859"/>
                  </a:cubicBezTo>
                  <a:cubicBezTo>
                    <a:pt x="8100" y="11025"/>
                    <a:pt x="7755" y="11728"/>
                    <a:pt x="7350" y="12121"/>
                  </a:cubicBezTo>
                  <a:cubicBezTo>
                    <a:pt x="6826" y="12633"/>
                    <a:pt x="6231" y="13014"/>
                    <a:pt x="5504" y="13073"/>
                  </a:cubicBezTo>
                  <a:cubicBezTo>
                    <a:pt x="5481" y="12645"/>
                    <a:pt x="5445" y="12228"/>
                    <a:pt x="5421" y="11799"/>
                  </a:cubicBezTo>
                  <a:cubicBezTo>
                    <a:pt x="5385" y="11240"/>
                    <a:pt x="5350" y="10692"/>
                    <a:pt x="5326" y="10132"/>
                  </a:cubicBezTo>
                  <a:cubicBezTo>
                    <a:pt x="5957" y="10037"/>
                    <a:pt x="6540" y="9799"/>
                    <a:pt x="7064" y="9430"/>
                  </a:cubicBezTo>
                  <a:cubicBezTo>
                    <a:pt x="7100" y="9418"/>
                    <a:pt x="7124" y="9394"/>
                    <a:pt x="7159" y="9370"/>
                  </a:cubicBezTo>
                  <a:cubicBezTo>
                    <a:pt x="7469" y="9144"/>
                    <a:pt x="7743" y="8882"/>
                    <a:pt x="7993" y="8585"/>
                  </a:cubicBezTo>
                  <a:cubicBezTo>
                    <a:pt x="8421" y="8025"/>
                    <a:pt x="8767" y="7406"/>
                    <a:pt x="9017" y="6751"/>
                  </a:cubicBezTo>
                  <a:cubicBezTo>
                    <a:pt x="9267" y="6156"/>
                    <a:pt x="9648" y="5441"/>
                    <a:pt x="9362" y="4822"/>
                  </a:cubicBezTo>
                  <a:cubicBezTo>
                    <a:pt x="9306" y="4727"/>
                    <a:pt x="9208" y="4674"/>
                    <a:pt x="9107" y="4674"/>
                  </a:cubicBezTo>
                  <a:cubicBezTo>
                    <a:pt x="9056" y="4674"/>
                    <a:pt x="9005" y="4687"/>
                    <a:pt x="8957" y="4715"/>
                  </a:cubicBezTo>
                  <a:cubicBezTo>
                    <a:pt x="8517" y="4989"/>
                    <a:pt x="8421" y="5525"/>
                    <a:pt x="8255" y="6001"/>
                  </a:cubicBezTo>
                  <a:cubicBezTo>
                    <a:pt x="8064" y="6573"/>
                    <a:pt x="7814" y="7120"/>
                    <a:pt x="7505" y="7632"/>
                  </a:cubicBezTo>
                  <a:lnTo>
                    <a:pt x="7457" y="7704"/>
                  </a:lnTo>
                  <a:cubicBezTo>
                    <a:pt x="7576" y="6620"/>
                    <a:pt x="7493" y="5525"/>
                    <a:pt x="7207" y="4477"/>
                  </a:cubicBezTo>
                  <a:cubicBezTo>
                    <a:pt x="7165" y="4356"/>
                    <a:pt x="7065" y="4300"/>
                    <a:pt x="6965" y="4300"/>
                  </a:cubicBezTo>
                  <a:cubicBezTo>
                    <a:pt x="6839" y="4300"/>
                    <a:pt x="6713" y="4389"/>
                    <a:pt x="6707" y="4548"/>
                  </a:cubicBezTo>
                  <a:cubicBezTo>
                    <a:pt x="6671" y="6013"/>
                    <a:pt x="6683" y="7477"/>
                    <a:pt x="6397" y="8918"/>
                  </a:cubicBezTo>
                  <a:cubicBezTo>
                    <a:pt x="6076" y="9180"/>
                    <a:pt x="5695" y="9370"/>
                    <a:pt x="5302" y="9490"/>
                  </a:cubicBezTo>
                  <a:cubicBezTo>
                    <a:pt x="5254" y="8335"/>
                    <a:pt x="5207" y="7192"/>
                    <a:pt x="5171" y="6037"/>
                  </a:cubicBezTo>
                  <a:cubicBezTo>
                    <a:pt x="5159" y="5418"/>
                    <a:pt x="5147" y="4798"/>
                    <a:pt x="5147" y="4167"/>
                  </a:cubicBezTo>
                  <a:cubicBezTo>
                    <a:pt x="6183" y="3739"/>
                    <a:pt x="7028" y="2679"/>
                    <a:pt x="6969" y="1536"/>
                  </a:cubicBezTo>
                  <a:cubicBezTo>
                    <a:pt x="6969" y="1405"/>
                    <a:pt x="6897" y="1286"/>
                    <a:pt x="6790" y="1227"/>
                  </a:cubicBezTo>
                  <a:cubicBezTo>
                    <a:pt x="6717" y="1191"/>
                    <a:pt x="6652" y="1175"/>
                    <a:pt x="6595" y="1175"/>
                  </a:cubicBezTo>
                  <a:cubicBezTo>
                    <a:pt x="6193" y="1175"/>
                    <a:pt x="6180" y="1972"/>
                    <a:pt x="6076" y="2274"/>
                  </a:cubicBezTo>
                  <a:cubicBezTo>
                    <a:pt x="5885" y="2763"/>
                    <a:pt x="5564" y="3203"/>
                    <a:pt x="5147" y="3536"/>
                  </a:cubicBezTo>
                  <a:cubicBezTo>
                    <a:pt x="5147" y="2417"/>
                    <a:pt x="5052" y="1298"/>
                    <a:pt x="4861" y="191"/>
                  </a:cubicBezTo>
                  <a:cubicBezTo>
                    <a:pt x="4838" y="63"/>
                    <a:pt x="4724" y="0"/>
                    <a:pt x="46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1414805" y="4783181"/>
              <a:ext cx="519235" cy="633448"/>
            </a:xfrm>
            <a:custGeom>
              <a:rect b="b" l="l" r="r" t="t"/>
              <a:pathLst>
                <a:path extrusionOk="0" h="18507" w="15169">
                  <a:moveTo>
                    <a:pt x="6397" y="1"/>
                  </a:moveTo>
                  <a:cubicBezTo>
                    <a:pt x="6005" y="1"/>
                    <a:pt x="5606" y="43"/>
                    <a:pt x="5203" y="136"/>
                  </a:cubicBezTo>
                  <a:cubicBezTo>
                    <a:pt x="2882" y="648"/>
                    <a:pt x="1286" y="2826"/>
                    <a:pt x="715" y="5029"/>
                  </a:cubicBezTo>
                  <a:cubicBezTo>
                    <a:pt x="703" y="5089"/>
                    <a:pt x="691" y="5148"/>
                    <a:pt x="679" y="5220"/>
                  </a:cubicBezTo>
                  <a:cubicBezTo>
                    <a:pt x="476" y="5863"/>
                    <a:pt x="334" y="6529"/>
                    <a:pt x="262" y="7196"/>
                  </a:cubicBezTo>
                  <a:cubicBezTo>
                    <a:pt x="0" y="9280"/>
                    <a:pt x="84" y="11482"/>
                    <a:pt x="988" y="13411"/>
                  </a:cubicBezTo>
                  <a:cubicBezTo>
                    <a:pt x="1631" y="15649"/>
                    <a:pt x="3072" y="17995"/>
                    <a:pt x="5537" y="18400"/>
                  </a:cubicBezTo>
                  <a:cubicBezTo>
                    <a:pt x="5870" y="18459"/>
                    <a:pt x="6203" y="18483"/>
                    <a:pt x="6549" y="18483"/>
                  </a:cubicBezTo>
                  <a:cubicBezTo>
                    <a:pt x="6513" y="17459"/>
                    <a:pt x="6477" y="16423"/>
                    <a:pt x="6477" y="15399"/>
                  </a:cubicBezTo>
                  <a:cubicBezTo>
                    <a:pt x="5537" y="15292"/>
                    <a:pt x="4596" y="14745"/>
                    <a:pt x="3905" y="14149"/>
                  </a:cubicBezTo>
                  <a:cubicBezTo>
                    <a:pt x="3024" y="13399"/>
                    <a:pt x="2501" y="12363"/>
                    <a:pt x="2239" y="11244"/>
                  </a:cubicBezTo>
                  <a:cubicBezTo>
                    <a:pt x="2181" y="11049"/>
                    <a:pt x="2343" y="10915"/>
                    <a:pt x="2500" y="10915"/>
                  </a:cubicBezTo>
                  <a:cubicBezTo>
                    <a:pt x="2602" y="10915"/>
                    <a:pt x="2701" y="10971"/>
                    <a:pt x="2739" y="11101"/>
                  </a:cubicBezTo>
                  <a:cubicBezTo>
                    <a:pt x="3120" y="12006"/>
                    <a:pt x="3715" y="12792"/>
                    <a:pt x="4501" y="13399"/>
                  </a:cubicBezTo>
                  <a:lnTo>
                    <a:pt x="4548" y="13435"/>
                  </a:lnTo>
                  <a:cubicBezTo>
                    <a:pt x="4537" y="13399"/>
                    <a:pt x="4525" y="13352"/>
                    <a:pt x="4513" y="13316"/>
                  </a:cubicBezTo>
                  <a:cubicBezTo>
                    <a:pt x="4298" y="12613"/>
                    <a:pt x="4144" y="11816"/>
                    <a:pt x="4370" y="11101"/>
                  </a:cubicBezTo>
                  <a:cubicBezTo>
                    <a:pt x="4400" y="10981"/>
                    <a:pt x="4497" y="10921"/>
                    <a:pt x="4597" y="10921"/>
                  </a:cubicBezTo>
                  <a:cubicBezTo>
                    <a:pt x="4694" y="10921"/>
                    <a:pt x="4793" y="10978"/>
                    <a:pt x="4834" y="11089"/>
                  </a:cubicBezTo>
                  <a:cubicBezTo>
                    <a:pt x="4989" y="11720"/>
                    <a:pt x="5013" y="12363"/>
                    <a:pt x="5215" y="12994"/>
                  </a:cubicBezTo>
                  <a:cubicBezTo>
                    <a:pt x="5334" y="13363"/>
                    <a:pt x="5596" y="13733"/>
                    <a:pt x="5751" y="14114"/>
                  </a:cubicBezTo>
                  <a:cubicBezTo>
                    <a:pt x="5989" y="14209"/>
                    <a:pt x="6227" y="14292"/>
                    <a:pt x="6465" y="14375"/>
                  </a:cubicBezTo>
                  <a:cubicBezTo>
                    <a:pt x="6453" y="13137"/>
                    <a:pt x="6418" y="11899"/>
                    <a:pt x="6406" y="10661"/>
                  </a:cubicBezTo>
                  <a:cubicBezTo>
                    <a:pt x="5572" y="10387"/>
                    <a:pt x="4929" y="9565"/>
                    <a:pt x="4489" y="8851"/>
                  </a:cubicBezTo>
                  <a:cubicBezTo>
                    <a:pt x="3953" y="7958"/>
                    <a:pt x="3751" y="7053"/>
                    <a:pt x="3691" y="6029"/>
                  </a:cubicBezTo>
                  <a:cubicBezTo>
                    <a:pt x="3678" y="5833"/>
                    <a:pt x="3856" y="5718"/>
                    <a:pt x="4021" y="5718"/>
                  </a:cubicBezTo>
                  <a:cubicBezTo>
                    <a:pt x="4147" y="5718"/>
                    <a:pt x="4266" y="5785"/>
                    <a:pt x="4286" y="5934"/>
                  </a:cubicBezTo>
                  <a:cubicBezTo>
                    <a:pt x="4441" y="6803"/>
                    <a:pt x="4787" y="7637"/>
                    <a:pt x="5287" y="8363"/>
                  </a:cubicBezTo>
                  <a:cubicBezTo>
                    <a:pt x="5596" y="8827"/>
                    <a:pt x="6001" y="9196"/>
                    <a:pt x="6382" y="9589"/>
                  </a:cubicBezTo>
                  <a:cubicBezTo>
                    <a:pt x="6382" y="9446"/>
                    <a:pt x="6382" y="9292"/>
                    <a:pt x="6382" y="9137"/>
                  </a:cubicBezTo>
                  <a:cubicBezTo>
                    <a:pt x="6358" y="7267"/>
                    <a:pt x="6180" y="5267"/>
                    <a:pt x="6513" y="3422"/>
                  </a:cubicBezTo>
                  <a:cubicBezTo>
                    <a:pt x="6537" y="3288"/>
                    <a:pt x="6661" y="3219"/>
                    <a:pt x="6785" y="3219"/>
                  </a:cubicBezTo>
                  <a:cubicBezTo>
                    <a:pt x="6902" y="3219"/>
                    <a:pt x="7020" y="3282"/>
                    <a:pt x="7049" y="3410"/>
                  </a:cubicBezTo>
                  <a:cubicBezTo>
                    <a:pt x="7239" y="4517"/>
                    <a:pt x="7334" y="5636"/>
                    <a:pt x="7323" y="6755"/>
                  </a:cubicBezTo>
                  <a:cubicBezTo>
                    <a:pt x="7739" y="6422"/>
                    <a:pt x="8073" y="5982"/>
                    <a:pt x="8251" y="5482"/>
                  </a:cubicBezTo>
                  <a:cubicBezTo>
                    <a:pt x="8366" y="5199"/>
                    <a:pt x="8371" y="4395"/>
                    <a:pt x="8773" y="4395"/>
                  </a:cubicBezTo>
                  <a:cubicBezTo>
                    <a:pt x="8829" y="4395"/>
                    <a:pt x="8893" y="4411"/>
                    <a:pt x="8966" y="4446"/>
                  </a:cubicBezTo>
                  <a:cubicBezTo>
                    <a:pt x="9085" y="4505"/>
                    <a:pt x="9156" y="4624"/>
                    <a:pt x="9156" y="4755"/>
                  </a:cubicBezTo>
                  <a:cubicBezTo>
                    <a:pt x="9216" y="5898"/>
                    <a:pt x="8358" y="6958"/>
                    <a:pt x="7334" y="7387"/>
                  </a:cubicBezTo>
                  <a:cubicBezTo>
                    <a:pt x="7334" y="8018"/>
                    <a:pt x="7334" y="8637"/>
                    <a:pt x="7358" y="9256"/>
                  </a:cubicBezTo>
                  <a:cubicBezTo>
                    <a:pt x="7394" y="10399"/>
                    <a:pt x="7430" y="11554"/>
                    <a:pt x="7477" y="12709"/>
                  </a:cubicBezTo>
                  <a:cubicBezTo>
                    <a:pt x="7882" y="12590"/>
                    <a:pt x="8251" y="12399"/>
                    <a:pt x="8585" y="12137"/>
                  </a:cubicBezTo>
                  <a:cubicBezTo>
                    <a:pt x="8858" y="10685"/>
                    <a:pt x="8858" y="9232"/>
                    <a:pt x="8894" y="7768"/>
                  </a:cubicBezTo>
                  <a:cubicBezTo>
                    <a:pt x="8894" y="7608"/>
                    <a:pt x="9020" y="7519"/>
                    <a:pt x="9146" y="7519"/>
                  </a:cubicBezTo>
                  <a:cubicBezTo>
                    <a:pt x="9246" y="7519"/>
                    <a:pt x="9345" y="7575"/>
                    <a:pt x="9382" y="7696"/>
                  </a:cubicBezTo>
                  <a:cubicBezTo>
                    <a:pt x="9668" y="8744"/>
                    <a:pt x="9751" y="9839"/>
                    <a:pt x="9644" y="10923"/>
                  </a:cubicBezTo>
                  <a:cubicBezTo>
                    <a:pt x="9656" y="10899"/>
                    <a:pt x="9680" y="10875"/>
                    <a:pt x="9692" y="10851"/>
                  </a:cubicBezTo>
                  <a:cubicBezTo>
                    <a:pt x="10001" y="10339"/>
                    <a:pt x="10252" y="9792"/>
                    <a:pt x="10430" y="9220"/>
                  </a:cubicBezTo>
                  <a:cubicBezTo>
                    <a:pt x="10597" y="8744"/>
                    <a:pt x="10692" y="8208"/>
                    <a:pt x="11133" y="7934"/>
                  </a:cubicBezTo>
                  <a:cubicBezTo>
                    <a:pt x="11180" y="7906"/>
                    <a:pt x="11232" y="7893"/>
                    <a:pt x="11282" y="7893"/>
                  </a:cubicBezTo>
                  <a:cubicBezTo>
                    <a:pt x="11384" y="7893"/>
                    <a:pt x="11482" y="7946"/>
                    <a:pt x="11537" y="8041"/>
                  </a:cubicBezTo>
                  <a:cubicBezTo>
                    <a:pt x="11823" y="8660"/>
                    <a:pt x="11442" y="9375"/>
                    <a:pt x="11192" y="9970"/>
                  </a:cubicBezTo>
                  <a:cubicBezTo>
                    <a:pt x="10942" y="10625"/>
                    <a:pt x="10597" y="11244"/>
                    <a:pt x="10168" y="11804"/>
                  </a:cubicBezTo>
                  <a:cubicBezTo>
                    <a:pt x="9918" y="12101"/>
                    <a:pt x="9644" y="12363"/>
                    <a:pt x="9335" y="12590"/>
                  </a:cubicBezTo>
                  <a:cubicBezTo>
                    <a:pt x="9299" y="12613"/>
                    <a:pt x="9275" y="12637"/>
                    <a:pt x="9239" y="12649"/>
                  </a:cubicBezTo>
                  <a:cubicBezTo>
                    <a:pt x="8728" y="13018"/>
                    <a:pt x="8132" y="13256"/>
                    <a:pt x="7501" y="13352"/>
                  </a:cubicBezTo>
                  <a:cubicBezTo>
                    <a:pt x="7537" y="13911"/>
                    <a:pt x="7561" y="14459"/>
                    <a:pt x="7596" y="15018"/>
                  </a:cubicBezTo>
                  <a:cubicBezTo>
                    <a:pt x="7632" y="15447"/>
                    <a:pt x="7656" y="15864"/>
                    <a:pt x="7680" y="16292"/>
                  </a:cubicBezTo>
                  <a:cubicBezTo>
                    <a:pt x="8406" y="16233"/>
                    <a:pt x="9001" y="15852"/>
                    <a:pt x="9525" y="15340"/>
                  </a:cubicBezTo>
                  <a:cubicBezTo>
                    <a:pt x="9930" y="14947"/>
                    <a:pt x="10275" y="14245"/>
                    <a:pt x="10823" y="14078"/>
                  </a:cubicBezTo>
                  <a:cubicBezTo>
                    <a:pt x="10842" y="14073"/>
                    <a:pt x="10861" y="14071"/>
                    <a:pt x="10879" y="14071"/>
                  </a:cubicBezTo>
                  <a:cubicBezTo>
                    <a:pt x="11004" y="14071"/>
                    <a:pt x="11121" y="14169"/>
                    <a:pt x="11121" y="14304"/>
                  </a:cubicBezTo>
                  <a:cubicBezTo>
                    <a:pt x="11097" y="15007"/>
                    <a:pt x="10204" y="15721"/>
                    <a:pt x="9680" y="16126"/>
                  </a:cubicBezTo>
                  <a:cubicBezTo>
                    <a:pt x="9132" y="16602"/>
                    <a:pt x="8442" y="16876"/>
                    <a:pt x="7715" y="16923"/>
                  </a:cubicBezTo>
                  <a:cubicBezTo>
                    <a:pt x="7751" y="17447"/>
                    <a:pt x="7787" y="17971"/>
                    <a:pt x="7811" y="18507"/>
                  </a:cubicBezTo>
                  <a:cubicBezTo>
                    <a:pt x="9609" y="18447"/>
                    <a:pt x="11275" y="17412"/>
                    <a:pt x="12442" y="16007"/>
                  </a:cubicBezTo>
                  <a:cubicBezTo>
                    <a:pt x="14002" y="14125"/>
                    <a:pt x="15169" y="11732"/>
                    <a:pt x="15145" y="9244"/>
                  </a:cubicBezTo>
                  <a:cubicBezTo>
                    <a:pt x="15121" y="6636"/>
                    <a:pt x="13561" y="4386"/>
                    <a:pt x="11752" y="2600"/>
                  </a:cubicBezTo>
                  <a:cubicBezTo>
                    <a:pt x="10304" y="1162"/>
                    <a:pt x="8437" y="1"/>
                    <a:pt x="63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1489461" y="4894181"/>
              <a:ext cx="330080" cy="832002"/>
            </a:xfrm>
            <a:custGeom>
              <a:rect b="b" l="l" r="r" t="t"/>
              <a:pathLst>
                <a:path extrusionOk="0" h="24308" w="9643">
                  <a:moveTo>
                    <a:pt x="4604" y="0"/>
                  </a:moveTo>
                  <a:cubicBezTo>
                    <a:pt x="4480" y="0"/>
                    <a:pt x="4356" y="69"/>
                    <a:pt x="4332" y="203"/>
                  </a:cubicBezTo>
                  <a:cubicBezTo>
                    <a:pt x="3999" y="2036"/>
                    <a:pt x="4177" y="4048"/>
                    <a:pt x="4201" y="5906"/>
                  </a:cubicBezTo>
                  <a:cubicBezTo>
                    <a:pt x="4201" y="6060"/>
                    <a:pt x="4201" y="6203"/>
                    <a:pt x="4201" y="6370"/>
                  </a:cubicBezTo>
                  <a:cubicBezTo>
                    <a:pt x="3820" y="5977"/>
                    <a:pt x="3415" y="5608"/>
                    <a:pt x="3106" y="5144"/>
                  </a:cubicBezTo>
                  <a:cubicBezTo>
                    <a:pt x="2606" y="4417"/>
                    <a:pt x="2260" y="3584"/>
                    <a:pt x="2105" y="2715"/>
                  </a:cubicBezTo>
                  <a:cubicBezTo>
                    <a:pt x="2085" y="2566"/>
                    <a:pt x="1966" y="2499"/>
                    <a:pt x="1840" y="2499"/>
                  </a:cubicBezTo>
                  <a:cubicBezTo>
                    <a:pt x="1675" y="2499"/>
                    <a:pt x="1497" y="2614"/>
                    <a:pt x="1510" y="2810"/>
                  </a:cubicBezTo>
                  <a:cubicBezTo>
                    <a:pt x="1570" y="3834"/>
                    <a:pt x="1772" y="4739"/>
                    <a:pt x="2308" y="5620"/>
                  </a:cubicBezTo>
                  <a:cubicBezTo>
                    <a:pt x="2748" y="6346"/>
                    <a:pt x="3391" y="7156"/>
                    <a:pt x="4225" y="7430"/>
                  </a:cubicBezTo>
                  <a:cubicBezTo>
                    <a:pt x="4237" y="8668"/>
                    <a:pt x="4272" y="9918"/>
                    <a:pt x="4284" y="11156"/>
                  </a:cubicBezTo>
                  <a:cubicBezTo>
                    <a:pt x="4046" y="11073"/>
                    <a:pt x="3808" y="10990"/>
                    <a:pt x="3570" y="10894"/>
                  </a:cubicBezTo>
                  <a:cubicBezTo>
                    <a:pt x="3415" y="10513"/>
                    <a:pt x="3153" y="10144"/>
                    <a:pt x="3034" y="9763"/>
                  </a:cubicBezTo>
                  <a:cubicBezTo>
                    <a:pt x="2832" y="9144"/>
                    <a:pt x="2808" y="8501"/>
                    <a:pt x="2653" y="7870"/>
                  </a:cubicBezTo>
                  <a:cubicBezTo>
                    <a:pt x="2611" y="7757"/>
                    <a:pt x="2510" y="7701"/>
                    <a:pt x="2412" y="7701"/>
                  </a:cubicBezTo>
                  <a:cubicBezTo>
                    <a:pt x="2314" y="7701"/>
                    <a:pt x="2219" y="7757"/>
                    <a:pt x="2189" y="7870"/>
                  </a:cubicBezTo>
                  <a:cubicBezTo>
                    <a:pt x="1963" y="8596"/>
                    <a:pt x="2117" y="9394"/>
                    <a:pt x="2332" y="10085"/>
                  </a:cubicBezTo>
                  <a:cubicBezTo>
                    <a:pt x="2344" y="10132"/>
                    <a:pt x="2356" y="10168"/>
                    <a:pt x="2367" y="10216"/>
                  </a:cubicBezTo>
                  <a:lnTo>
                    <a:pt x="2320" y="10168"/>
                  </a:lnTo>
                  <a:cubicBezTo>
                    <a:pt x="1534" y="9573"/>
                    <a:pt x="939" y="8787"/>
                    <a:pt x="558" y="7882"/>
                  </a:cubicBezTo>
                  <a:cubicBezTo>
                    <a:pt x="520" y="7750"/>
                    <a:pt x="418" y="7692"/>
                    <a:pt x="315" y="7692"/>
                  </a:cubicBezTo>
                  <a:cubicBezTo>
                    <a:pt x="159" y="7692"/>
                    <a:pt x="0" y="7824"/>
                    <a:pt x="58" y="8025"/>
                  </a:cubicBezTo>
                  <a:cubicBezTo>
                    <a:pt x="320" y="9144"/>
                    <a:pt x="843" y="10168"/>
                    <a:pt x="1724" y="10930"/>
                  </a:cubicBezTo>
                  <a:cubicBezTo>
                    <a:pt x="2415" y="11525"/>
                    <a:pt x="3356" y="12061"/>
                    <a:pt x="4296" y="12168"/>
                  </a:cubicBezTo>
                  <a:cubicBezTo>
                    <a:pt x="4296" y="13204"/>
                    <a:pt x="4332" y="14228"/>
                    <a:pt x="4368" y="15264"/>
                  </a:cubicBezTo>
                  <a:cubicBezTo>
                    <a:pt x="4391" y="16133"/>
                    <a:pt x="4427" y="17014"/>
                    <a:pt x="4463" y="17883"/>
                  </a:cubicBezTo>
                  <a:cubicBezTo>
                    <a:pt x="4511" y="18872"/>
                    <a:pt x="4546" y="19860"/>
                    <a:pt x="4594" y="20848"/>
                  </a:cubicBezTo>
                  <a:cubicBezTo>
                    <a:pt x="4642" y="21824"/>
                    <a:pt x="4606" y="22872"/>
                    <a:pt x="4844" y="23836"/>
                  </a:cubicBezTo>
                  <a:cubicBezTo>
                    <a:pt x="4919" y="24167"/>
                    <a:pt x="5150" y="24308"/>
                    <a:pt x="5398" y="24308"/>
                  </a:cubicBezTo>
                  <a:cubicBezTo>
                    <a:pt x="5739" y="24308"/>
                    <a:pt x="6112" y="24041"/>
                    <a:pt x="6154" y="23634"/>
                  </a:cubicBezTo>
                  <a:cubicBezTo>
                    <a:pt x="6249" y="22670"/>
                    <a:pt x="6058" y="21646"/>
                    <a:pt x="5987" y="20681"/>
                  </a:cubicBezTo>
                  <a:cubicBezTo>
                    <a:pt x="5915" y="19693"/>
                    <a:pt x="5844" y="18717"/>
                    <a:pt x="5785" y="17729"/>
                  </a:cubicBezTo>
                  <a:cubicBezTo>
                    <a:pt x="5725" y="16919"/>
                    <a:pt x="5677" y="16109"/>
                    <a:pt x="5630" y="15300"/>
                  </a:cubicBezTo>
                  <a:cubicBezTo>
                    <a:pt x="5606" y="14752"/>
                    <a:pt x="5570" y="14228"/>
                    <a:pt x="5534" y="13704"/>
                  </a:cubicBezTo>
                  <a:cubicBezTo>
                    <a:pt x="6261" y="13657"/>
                    <a:pt x="6951" y="13383"/>
                    <a:pt x="7499" y="12907"/>
                  </a:cubicBezTo>
                  <a:cubicBezTo>
                    <a:pt x="8023" y="12502"/>
                    <a:pt x="8916" y="11787"/>
                    <a:pt x="8940" y="11085"/>
                  </a:cubicBezTo>
                  <a:cubicBezTo>
                    <a:pt x="8940" y="10950"/>
                    <a:pt x="8823" y="10852"/>
                    <a:pt x="8698" y="10852"/>
                  </a:cubicBezTo>
                  <a:cubicBezTo>
                    <a:pt x="8680" y="10852"/>
                    <a:pt x="8661" y="10854"/>
                    <a:pt x="8642" y="10859"/>
                  </a:cubicBezTo>
                  <a:cubicBezTo>
                    <a:pt x="8094" y="11025"/>
                    <a:pt x="7749" y="11728"/>
                    <a:pt x="7344" y="12121"/>
                  </a:cubicBezTo>
                  <a:cubicBezTo>
                    <a:pt x="6820" y="12633"/>
                    <a:pt x="6225" y="13014"/>
                    <a:pt x="5499" y="13073"/>
                  </a:cubicBezTo>
                  <a:cubicBezTo>
                    <a:pt x="5475" y="12645"/>
                    <a:pt x="5451" y="12216"/>
                    <a:pt x="5415" y="11799"/>
                  </a:cubicBezTo>
                  <a:cubicBezTo>
                    <a:pt x="5380" y="11240"/>
                    <a:pt x="5356" y="10692"/>
                    <a:pt x="5320" y="10132"/>
                  </a:cubicBezTo>
                  <a:cubicBezTo>
                    <a:pt x="5951" y="10037"/>
                    <a:pt x="6547" y="9799"/>
                    <a:pt x="7058" y="9430"/>
                  </a:cubicBezTo>
                  <a:cubicBezTo>
                    <a:pt x="7094" y="9406"/>
                    <a:pt x="7118" y="9394"/>
                    <a:pt x="7154" y="9358"/>
                  </a:cubicBezTo>
                  <a:cubicBezTo>
                    <a:pt x="7463" y="9132"/>
                    <a:pt x="7737" y="8870"/>
                    <a:pt x="7987" y="8585"/>
                  </a:cubicBezTo>
                  <a:cubicBezTo>
                    <a:pt x="8416" y="8025"/>
                    <a:pt x="8761" y="7406"/>
                    <a:pt x="9011" y="6751"/>
                  </a:cubicBezTo>
                  <a:cubicBezTo>
                    <a:pt x="9261" y="6156"/>
                    <a:pt x="9642" y="5441"/>
                    <a:pt x="9356" y="4810"/>
                  </a:cubicBezTo>
                  <a:cubicBezTo>
                    <a:pt x="9301" y="4724"/>
                    <a:pt x="9205" y="4674"/>
                    <a:pt x="9104" y="4674"/>
                  </a:cubicBezTo>
                  <a:cubicBezTo>
                    <a:pt x="9053" y="4674"/>
                    <a:pt x="9000" y="4687"/>
                    <a:pt x="8952" y="4715"/>
                  </a:cubicBezTo>
                  <a:cubicBezTo>
                    <a:pt x="8511" y="4989"/>
                    <a:pt x="8416" y="5525"/>
                    <a:pt x="8249" y="5989"/>
                  </a:cubicBezTo>
                  <a:cubicBezTo>
                    <a:pt x="8071" y="6560"/>
                    <a:pt x="7820" y="7108"/>
                    <a:pt x="7511" y="7632"/>
                  </a:cubicBezTo>
                  <a:cubicBezTo>
                    <a:pt x="7499" y="7656"/>
                    <a:pt x="7475" y="7680"/>
                    <a:pt x="7463" y="7703"/>
                  </a:cubicBezTo>
                  <a:cubicBezTo>
                    <a:pt x="7570" y="6620"/>
                    <a:pt x="7487" y="5525"/>
                    <a:pt x="7201" y="4465"/>
                  </a:cubicBezTo>
                  <a:cubicBezTo>
                    <a:pt x="7165" y="4351"/>
                    <a:pt x="7068" y="4298"/>
                    <a:pt x="6970" y="4298"/>
                  </a:cubicBezTo>
                  <a:cubicBezTo>
                    <a:pt x="6842" y="4298"/>
                    <a:pt x="6713" y="4387"/>
                    <a:pt x="6713" y="4548"/>
                  </a:cubicBezTo>
                  <a:cubicBezTo>
                    <a:pt x="6677" y="6013"/>
                    <a:pt x="6677" y="7465"/>
                    <a:pt x="6404" y="8918"/>
                  </a:cubicBezTo>
                  <a:cubicBezTo>
                    <a:pt x="6070" y="9180"/>
                    <a:pt x="5701" y="9370"/>
                    <a:pt x="5296" y="9489"/>
                  </a:cubicBezTo>
                  <a:cubicBezTo>
                    <a:pt x="5249" y="8335"/>
                    <a:pt x="5213" y="7180"/>
                    <a:pt x="5177" y="6025"/>
                  </a:cubicBezTo>
                  <a:cubicBezTo>
                    <a:pt x="5153" y="5417"/>
                    <a:pt x="5153" y="4798"/>
                    <a:pt x="5153" y="4167"/>
                  </a:cubicBezTo>
                  <a:cubicBezTo>
                    <a:pt x="6177" y="3739"/>
                    <a:pt x="7035" y="2679"/>
                    <a:pt x="6975" y="1536"/>
                  </a:cubicBezTo>
                  <a:cubicBezTo>
                    <a:pt x="6975" y="1405"/>
                    <a:pt x="6904" y="1286"/>
                    <a:pt x="6785" y="1226"/>
                  </a:cubicBezTo>
                  <a:cubicBezTo>
                    <a:pt x="6709" y="1189"/>
                    <a:pt x="6643" y="1172"/>
                    <a:pt x="6585" y="1172"/>
                  </a:cubicBezTo>
                  <a:cubicBezTo>
                    <a:pt x="6187" y="1172"/>
                    <a:pt x="6174" y="1971"/>
                    <a:pt x="6070" y="2262"/>
                  </a:cubicBezTo>
                  <a:cubicBezTo>
                    <a:pt x="5892" y="2762"/>
                    <a:pt x="5558" y="3203"/>
                    <a:pt x="5142" y="3524"/>
                  </a:cubicBezTo>
                  <a:cubicBezTo>
                    <a:pt x="5153" y="2405"/>
                    <a:pt x="5058" y="1298"/>
                    <a:pt x="4868" y="191"/>
                  </a:cubicBezTo>
                  <a:cubicBezTo>
                    <a:pt x="4839" y="63"/>
                    <a:pt x="4721" y="0"/>
                    <a:pt x="4604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3347397" y="5176250"/>
              <a:ext cx="118641" cy="104291"/>
            </a:xfrm>
            <a:custGeom>
              <a:rect b="b" l="l" r="r" t="t"/>
              <a:pathLst>
                <a:path extrusionOk="0" h="3047" w="3466">
                  <a:moveTo>
                    <a:pt x="1831" y="0"/>
                  </a:moveTo>
                  <a:cubicBezTo>
                    <a:pt x="1692" y="0"/>
                    <a:pt x="1543" y="37"/>
                    <a:pt x="1382" y="117"/>
                  </a:cubicBezTo>
                  <a:cubicBezTo>
                    <a:pt x="846" y="379"/>
                    <a:pt x="513" y="1046"/>
                    <a:pt x="298" y="1582"/>
                  </a:cubicBezTo>
                  <a:cubicBezTo>
                    <a:pt x="132" y="2034"/>
                    <a:pt x="24" y="2510"/>
                    <a:pt x="1" y="2999"/>
                  </a:cubicBezTo>
                  <a:cubicBezTo>
                    <a:pt x="298" y="2689"/>
                    <a:pt x="810" y="2534"/>
                    <a:pt x="1191" y="2487"/>
                  </a:cubicBezTo>
                  <a:cubicBezTo>
                    <a:pt x="1344" y="2466"/>
                    <a:pt x="1498" y="2456"/>
                    <a:pt x="1651" y="2456"/>
                  </a:cubicBezTo>
                  <a:cubicBezTo>
                    <a:pt x="2213" y="2456"/>
                    <a:pt x="2772" y="2591"/>
                    <a:pt x="3287" y="2844"/>
                  </a:cubicBezTo>
                  <a:cubicBezTo>
                    <a:pt x="3346" y="2868"/>
                    <a:pt x="3394" y="2927"/>
                    <a:pt x="3418" y="2987"/>
                  </a:cubicBezTo>
                  <a:cubicBezTo>
                    <a:pt x="3430" y="3011"/>
                    <a:pt x="3453" y="3022"/>
                    <a:pt x="3465" y="3046"/>
                  </a:cubicBezTo>
                  <a:cubicBezTo>
                    <a:pt x="3430" y="2487"/>
                    <a:pt x="3299" y="1927"/>
                    <a:pt x="3072" y="1415"/>
                  </a:cubicBezTo>
                  <a:cubicBezTo>
                    <a:pt x="2821" y="680"/>
                    <a:pt x="2428" y="0"/>
                    <a:pt x="1831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3338839" y="5260244"/>
              <a:ext cx="130861" cy="64313"/>
            </a:xfrm>
            <a:custGeom>
              <a:rect b="b" l="l" r="r" t="t"/>
              <a:pathLst>
                <a:path extrusionOk="0" h="1879" w="3823">
                  <a:moveTo>
                    <a:pt x="1921" y="1"/>
                  </a:moveTo>
                  <a:cubicBezTo>
                    <a:pt x="1761" y="1"/>
                    <a:pt x="1601" y="11"/>
                    <a:pt x="1441" y="33"/>
                  </a:cubicBezTo>
                  <a:cubicBezTo>
                    <a:pt x="1060" y="80"/>
                    <a:pt x="548" y="235"/>
                    <a:pt x="251" y="533"/>
                  </a:cubicBezTo>
                  <a:cubicBezTo>
                    <a:pt x="96" y="676"/>
                    <a:pt x="1" y="878"/>
                    <a:pt x="1" y="1092"/>
                  </a:cubicBezTo>
                  <a:cubicBezTo>
                    <a:pt x="1" y="1819"/>
                    <a:pt x="1025" y="1878"/>
                    <a:pt x="1548" y="1878"/>
                  </a:cubicBezTo>
                  <a:lnTo>
                    <a:pt x="1584" y="1878"/>
                  </a:lnTo>
                  <a:cubicBezTo>
                    <a:pt x="1584" y="1450"/>
                    <a:pt x="1632" y="1009"/>
                    <a:pt x="1727" y="592"/>
                  </a:cubicBezTo>
                  <a:cubicBezTo>
                    <a:pt x="1756" y="447"/>
                    <a:pt x="1874" y="378"/>
                    <a:pt x="1996" y="378"/>
                  </a:cubicBezTo>
                  <a:cubicBezTo>
                    <a:pt x="2124" y="378"/>
                    <a:pt x="2256" y="452"/>
                    <a:pt x="2299" y="592"/>
                  </a:cubicBezTo>
                  <a:cubicBezTo>
                    <a:pt x="2394" y="973"/>
                    <a:pt x="2465" y="1378"/>
                    <a:pt x="2513" y="1783"/>
                  </a:cubicBezTo>
                  <a:cubicBezTo>
                    <a:pt x="3001" y="1676"/>
                    <a:pt x="3477" y="1473"/>
                    <a:pt x="3727" y="1104"/>
                  </a:cubicBezTo>
                  <a:cubicBezTo>
                    <a:pt x="3823" y="938"/>
                    <a:pt x="3823" y="735"/>
                    <a:pt x="3715" y="592"/>
                  </a:cubicBezTo>
                  <a:cubicBezTo>
                    <a:pt x="3703" y="568"/>
                    <a:pt x="3680" y="545"/>
                    <a:pt x="3668" y="533"/>
                  </a:cubicBezTo>
                  <a:cubicBezTo>
                    <a:pt x="3644" y="461"/>
                    <a:pt x="3596" y="414"/>
                    <a:pt x="3537" y="378"/>
                  </a:cubicBezTo>
                  <a:cubicBezTo>
                    <a:pt x="3028" y="128"/>
                    <a:pt x="2477" y="1"/>
                    <a:pt x="192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3390595" y="5273559"/>
              <a:ext cx="44876" cy="133316"/>
            </a:xfrm>
            <a:custGeom>
              <a:rect b="b" l="l" r="r" t="t"/>
              <a:pathLst>
                <a:path extrusionOk="0" h="3895" w="1311">
                  <a:moveTo>
                    <a:pt x="493" y="1"/>
                  </a:moveTo>
                  <a:cubicBezTo>
                    <a:pt x="371" y="1"/>
                    <a:pt x="250" y="69"/>
                    <a:pt x="215" y="215"/>
                  </a:cubicBezTo>
                  <a:cubicBezTo>
                    <a:pt x="132" y="632"/>
                    <a:pt x="84" y="1072"/>
                    <a:pt x="72" y="1501"/>
                  </a:cubicBezTo>
                  <a:lnTo>
                    <a:pt x="72" y="2108"/>
                  </a:lnTo>
                  <a:cubicBezTo>
                    <a:pt x="96" y="2656"/>
                    <a:pt x="1" y="3394"/>
                    <a:pt x="429" y="3799"/>
                  </a:cubicBezTo>
                  <a:cubicBezTo>
                    <a:pt x="499" y="3864"/>
                    <a:pt x="585" y="3895"/>
                    <a:pt x="670" y="3895"/>
                  </a:cubicBezTo>
                  <a:cubicBezTo>
                    <a:pt x="790" y="3895"/>
                    <a:pt x="908" y="3834"/>
                    <a:pt x="977" y="3716"/>
                  </a:cubicBezTo>
                  <a:cubicBezTo>
                    <a:pt x="1310" y="3275"/>
                    <a:pt x="1096" y="2525"/>
                    <a:pt x="1048" y="2013"/>
                  </a:cubicBezTo>
                  <a:cubicBezTo>
                    <a:pt x="1037" y="1811"/>
                    <a:pt x="1013" y="1608"/>
                    <a:pt x="989" y="1406"/>
                  </a:cubicBezTo>
                  <a:cubicBezTo>
                    <a:pt x="953" y="1001"/>
                    <a:pt x="882" y="608"/>
                    <a:pt x="787" y="215"/>
                  </a:cubicBezTo>
                  <a:cubicBezTo>
                    <a:pt x="750" y="75"/>
                    <a:pt x="621" y="1"/>
                    <a:pt x="49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1907922" y="4590001"/>
              <a:ext cx="118641" cy="104531"/>
            </a:xfrm>
            <a:custGeom>
              <a:rect b="b" l="l" r="r" t="t"/>
              <a:pathLst>
                <a:path extrusionOk="0" h="3054" w="3466">
                  <a:moveTo>
                    <a:pt x="1822" y="1"/>
                  </a:moveTo>
                  <a:cubicBezTo>
                    <a:pt x="1686" y="1"/>
                    <a:pt x="1540" y="36"/>
                    <a:pt x="1382" y="112"/>
                  </a:cubicBezTo>
                  <a:cubicBezTo>
                    <a:pt x="834" y="386"/>
                    <a:pt x="513" y="1053"/>
                    <a:pt x="298" y="1589"/>
                  </a:cubicBezTo>
                  <a:cubicBezTo>
                    <a:pt x="132" y="2041"/>
                    <a:pt x="25" y="2517"/>
                    <a:pt x="1" y="3005"/>
                  </a:cubicBezTo>
                  <a:cubicBezTo>
                    <a:pt x="298" y="2696"/>
                    <a:pt x="810" y="2541"/>
                    <a:pt x="1191" y="2494"/>
                  </a:cubicBezTo>
                  <a:cubicBezTo>
                    <a:pt x="1351" y="2472"/>
                    <a:pt x="1511" y="2462"/>
                    <a:pt x="1671" y="2462"/>
                  </a:cubicBezTo>
                  <a:cubicBezTo>
                    <a:pt x="2227" y="2462"/>
                    <a:pt x="2778" y="2589"/>
                    <a:pt x="3287" y="2839"/>
                  </a:cubicBezTo>
                  <a:cubicBezTo>
                    <a:pt x="3346" y="2875"/>
                    <a:pt x="3394" y="2922"/>
                    <a:pt x="3418" y="2994"/>
                  </a:cubicBezTo>
                  <a:cubicBezTo>
                    <a:pt x="3430" y="3005"/>
                    <a:pt x="3442" y="3029"/>
                    <a:pt x="3466" y="3053"/>
                  </a:cubicBezTo>
                  <a:cubicBezTo>
                    <a:pt x="3430" y="2494"/>
                    <a:pt x="3299" y="1934"/>
                    <a:pt x="3073" y="1422"/>
                  </a:cubicBezTo>
                  <a:cubicBezTo>
                    <a:pt x="2820" y="684"/>
                    <a:pt x="2425" y="1"/>
                    <a:pt x="182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1898954" y="4674235"/>
              <a:ext cx="131272" cy="64279"/>
            </a:xfrm>
            <a:custGeom>
              <a:rect b="b" l="l" r="r" t="t"/>
              <a:pathLst>
                <a:path extrusionOk="0" h="1878" w="3835">
                  <a:moveTo>
                    <a:pt x="1933" y="1"/>
                  </a:moveTo>
                  <a:cubicBezTo>
                    <a:pt x="1773" y="1"/>
                    <a:pt x="1613" y="11"/>
                    <a:pt x="1453" y="33"/>
                  </a:cubicBezTo>
                  <a:cubicBezTo>
                    <a:pt x="1072" y="80"/>
                    <a:pt x="560" y="235"/>
                    <a:pt x="263" y="533"/>
                  </a:cubicBezTo>
                  <a:cubicBezTo>
                    <a:pt x="108" y="675"/>
                    <a:pt x="13" y="878"/>
                    <a:pt x="13" y="1092"/>
                  </a:cubicBezTo>
                  <a:cubicBezTo>
                    <a:pt x="1" y="1818"/>
                    <a:pt x="1037" y="1878"/>
                    <a:pt x="1561" y="1878"/>
                  </a:cubicBezTo>
                  <a:lnTo>
                    <a:pt x="1596" y="1878"/>
                  </a:lnTo>
                  <a:cubicBezTo>
                    <a:pt x="1596" y="1437"/>
                    <a:pt x="1644" y="1009"/>
                    <a:pt x="1739" y="580"/>
                  </a:cubicBezTo>
                  <a:cubicBezTo>
                    <a:pt x="1768" y="440"/>
                    <a:pt x="1886" y="375"/>
                    <a:pt x="2006" y="375"/>
                  </a:cubicBezTo>
                  <a:cubicBezTo>
                    <a:pt x="2133" y="375"/>
                    <a:pt x="2262" y="446"/>
                    <a:pt x="2299" y="580"/>
                  </a:cubicBezTo>
                  <a:cubicBezTo>
                    <a:pt x="2406" y="973"/>
                    <a:pt x="2477" y="1378"/>
                    <a:pt x="2525" y="1783"/>
                  </a:cubicBezTo>
                  <a:cubicBezTo>
                    <a:pt x="3013" y="1676"/>
                    <a:pt x="3489" y="1473"/>
                    <a:pt x="3739" y="1104"/>
                  </a:cubicBezTo>
                  <a:cubicBezTo>
                    <a:pt x="3835" y="949"/>
                    <a:pt x="3835" y="735"/>
                    <a:pt x="3728" y="580"/>
                  </a:cubicBezTo>
                  <a:cubicBezTo>
                    <a:pt x="3704" y="568"/>
                    <a:pt x="3692" y="544"/>
                    <a:pt x="3680" y="521"/>
                  </a:cubicBezTo>
                  <a:cubicBezTo>
                    <a:pt x="3656" y="461"/>
                    <a:pt x="3608" y="402"/>
                    <a:pt x="3549" y="378"/>
                  </a:cubicBezTo>
                  <a:cubicBezTo>
                    <a:pt x="3040" y="128"/>
                    <a:pt x="2489" y="1"/>
                    <a:pt x="193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1951531" y="4687310"/>
              <a:ext cx="44465" cy="133179"/>
            </a:xfrm>
            <a:custGeom>
              <a:rect b="b" l="l" r="r" t="t"/>
              <a:pathLst>
                <a:path extrusionOk="0" h="3891" w="1299">
                  <a:moveTo>
                    <a:pt x="481" y="0"/>
                  </a:moveTo>
                  <a:cubicBezTo>
                    <a:pt x="358" y="0"/>
                    <a:pt x="238" y="69"/>
                    <a:pt x="203" y="210"/>
                  </a:cubicBezTo>
                  <a:cubicBezTo>
                    <a:pt x="108" y="639"/>
                    <a:pt x="60" y="1067"/>
                    <a:pt x="60" y="1508"/>
                  </a:cubicBezTo>
                  <a:cubicBezTo>
                    <a:pt x="60" y="1710"/>
                    <a:pt x="60" y="1913"/>
                    <a:pt x="72" y="2115"/>
                  </a:cubicBezTo>
                  <a:cubicBezTo>
                    <a:pt x="84" y="2651"/>
                    <a:pt x="1" y="3389"/>
                    <a:pt x="417" y="3794"/>
                  </a:cubicBezTo>
                  <a:cubicBezTo>
                    <a:pt x="488" y="3859"/>
                    <a:pt x="576" y="3891"/>
                    <a:pt x="662" y="3891"/>
                  </a:cubicBezTo>
                  <a:cubicBezTo>
                    <a:pt x="780" y="3891"/>
                    <a:pt x="896" y="3832"/>
                    <a:pt x="965" y="3722"/>
                  </a:cubicBezTo>
                  <a:cubicBezTo>
                    <a:pt x="1299" y="3282"/>
                    <a:pt x="1084" y="2532"/>
                    <a:pt x="1049" y="2020"/>
                  </a:cubicBezTo>
                  <a:cubicBezTo>
                    <a:pt x="1025" y="1817"/>
                    <a:pt x="1013" y="1615"/>
                    <a:pt x="989" y="1413"/>
                  </a:cubicBezTo>
                  <a:cubicBezTo>
                    <a:pt x="941" y="1008"/>
                    <a:pt x="870" y="603"/>
                    <a:pt x="775" y="210"/>
                  </a:cubicBezTo>
                  <a:cubicBezTo>
                    <a:pt x="733" y="72"/>
                    <a:pt x="605" y="0"/>
                    <a:pt x="48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-292827" y="5247204"/>
              <a:ext cx="118196" cy="104633"/>
            </a:xfrm>
            <a:custGeom>
              <a:rect b="b" l="l" r="r" t="t"/>
              <a:pathLst>
                <a:path extrusionOk="0" h="3057" w="3453">
                  <a:moveTo>
                    <a:pt x="1814" y="0"/>
                  </a:moveTo>
                  <a:cubicBezTo>
                    <a:pt x="1677" y="0"/>
                    <a:pt x="1529" y="36"/>
                    <a:pt x="1369" y="116"/>
                  </a:cubicBezTo>
                  <a:cubicBezTo>
                    <a:pt x="833" y="390"/>
                    <a:pt x="500" y="1057"/>
                    <a:pt x="298" y="1592"/>
                  </a:cubicBezTo>
                  <a:cubicBezTo>
                    <a:pt x="119" y="2045"/>
                    <a:pt x="24" y="2521"/>
                    <a:pt x="0" y="3009"/>
                  </a:cubicBezTo>
                  <a:cubicBezTo>
                    <a:pt x="298" y="2700"/>
                    <a:pt x="810" y="2545"/>
                    <a:pt x="1179" y="2497"/>
                  </a:cubicBezTo>
                  <a:cubicBezTo>
                    <a:pt x="1338" y="2476"/>
                    <a:pt x="1499" y="2465"/>
                    <a:pt x="1660" y="2465"/>
                  </a:cubicBezTo>
                  <a:cubicBezTo>
                    <a:pt x="2218" y="2465"/>
                    <a:pt x="2775" y="2593"/>
                    <a:pt x="3274" y="2843"/>
                  </a:cubicBezTo>
                  <a:cubicBezTo>
                    <a:pt x="3334" y="2878"/>
                    <a:pt x="3381" y="2926"/>
                    <a:pt x="3405" y="2997"/>
                  </a:cubicBezTo>
                  <a:cubicBezTo>
                    <a:pt x="3429" y="3009"/>
                    <a:pt x="3441" y="3033"/>
                    <a:pt x="3453" y="3057"/>
                  </a:cubicBezTo>
                  <a:cubicBezTo>
                    <a:pt x="3429" y="2485"/>
                    <a:pt x="3298" y="1938"/>
                    <a:pt x="3060" y="1426"/>
                  </a:cubicBezTo>
                  <a:cubicBezTo>
                    <a:pt x="2808" y="689"/>
                    <a:pt x="2414" y="0"/>
                    <a:pt x="181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4521554" y="5140414"/>
              <a:ext cx="118641" cy="104257"/>
            </a:xfrm>
            <a:custGeom>
              <a:rect b="b" l="l" r="r" t="t"/>
              <a:pathLst>
                <a:path extrusionOk="0" h="3046" w="3466">
                  <a:moveTo>
                    <a:pt x="1827" y="1"/>
                  </a:moveTo>
                  <a:cubicBezTo>
                    <a:pt x="1689" y="1"/>
                    <a:pt x="1541" y="37"/>
                    <a:pt x="1382" y="117"/>
                  </a:cubicBezTo>
                  <a:cubicBezTo>
                    <a:pt x="846" y="390"/>
                    <a:pt x="513" y="1045"/>
                    <a:pt x="298" y="1581"/>
                  </a:cubicBezTo>
                  <a:cubicBezTo>
                    <a:pt x="132" y="2033"/>
                    <a:pt x="24" y="2510"/>
                    <a:pt x="1" y="2998"/>
                  </a:cubicBezTo>
                  <a:cubicBezTo>
                    <a:pt x="298" y="2700"/>
                    <a:pt x="822" y="2545"/>
                    <a:pt x="1191" y="2498"/>
                  </a:cubicBezTo>
                  <a:cubicBezTo>
                    <a:pt x="1351" y="2477"/>
                    <a:pt x="1511" y="2466"/>
                    <a:pt x="1671" y="2466"/>
                  </a:cubicBezTo>
                  <a:cubicBezTo>
                    <a:pt x="2227" y="2466"/>
                    <a:pt x="2778" y="2594"/>
                    <a:pt x="3287" y="2843"/>
                  </a:cubicBezTo>
                  <a:cubicBezTo>
                    <a:pt x="3346" y="2867"/>
                    <a:pt x="3394" y="2926"/>
                    <a:pt x="3418" y="2986"/>
                  </a:cubicBezTo>
                  <a:cubicBezTo>
                    <a:pt x="3430" y="3010"/>
                    <a:pt x="3453" y="3022"/>
                    <a:pt x="3465" y="3046"/>
                  </a:cubicBezTo>
                  <a:cubicBezTo>
                    <a:pt x="3430" y="2486"/>
                    <a:pt x="3299" y="1938"/>
                    <a:pt x="3072" y="1426"/>
                  </a:cubicBezTo>
                  <a:cubicBezTo>
                    <a:pt x="2820" y="690"/>
                    <a:pt x="2427" y="1"/>
                    <a:pt x="182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4512997" y="5224408"/>
              <a:ext cx="131272" cy="64279"/>
            </a:xfrm>
            <a:custGeom>
              <a:rect b="b" l="l" r="r" t="t"/>
              <a:pathLst>
                <a:path extrusionOk="0" h="1878" w="3835">
                  <a:moveTo>
                    <a:pt x="1921" y="0"/>
                  </a:moveTo>
                  <a:cubicBezTo>
                    <a:pt x="1761" y="0"/>
                    <a:pt x="1601" y="11"/>
                    <a:pt x="1441" y="32"/>
                  </a:cubicBezTo>
                  <a:cubicBezTo>
                    <a:pt x="1072" y="80"/>
                    <a:pt x="548" y="234"/>
                    <a:pt x="251" y="532"/>
                  </a:cubicBezTo>
                  <a:cubicBezTo>
                    <a:pt x="96" y="675"/>
                    <a:pt x="1" y="877"/>
                    <a:pt x="1" y="1092"/>
                  </a:cubicBezTo>
                  <a:cubicBezTo>
                    <a:pt x="1" y="1818"/>
                    <a:pt x="1024" y="1877"/>
                    <a:pt x="1548" y="1877"/>
                  </a:cubicBezTo>
                  <a:lnTo>
                    <a:pt x="1584" y="1877"/>
                  </a:lnTo>
                  <a:cubicBezTo>
                    <a:pt x="1584" y="1449"/>
                    <a:pt x="1632" y="1008"/>
                    <a:pt x="1727" y="592"/>
                  </a:cubicBezTo>
                  <a:cubicBezTo>
                    <a:pt x="1762" y="450"/>
                    <a:pt x="1882" y="382"/>
                    <a:pt x="2004" y="382"/>
                  </a:cubicBezTo>
                  <a:cubicBezTo>
                    <a:pt x="2129" y="382"/>
                    <a:pt x="2256" y="453"/>
                    <a:pt x="2298" y="592"/>
                  </a:cubicBezTo>
                  <a:cubicBezTo>
                    <a:pt x="2394" y="984"/>
                    <a:pt x="2465" y="1377"/>
                    <a:pt x="2513" y="1794"/>
                  </a:cubicBezTo>
                  <a:cubicBezTo>
                    <a:pt x="3001" y="1687"/>
                    <a:pt x="3477" y="1484"/>
                    <a:pt x="3727" y="1103"/>
                  </a:cubicBezTo>
                  <a:cubicBezTo>
                    <a:pt x="3834" y="949"/>
                    <a:pt x="3822" y="746"/>
                    <a:pt x="3715" y="592"/>
                  </a:cubicBezTo>
                  <a:cubicBezTo>
                    <a:pt x="3703" y="568"/>
                    <a:pt x="3680" y="544"/>
                    <a:pt x="3668" y="532"/>
                  </a:cubicBezTo>
                  <a:cubicBezTo>
                    <a:pt x="3644" y="461"/>
                    <a:pt x="3596" y="413"/>
                    <a:pt x="3537" y="377"/>
                  </a:cubicBezTo>
                  <a:cubicBezTo>
                    <a:pt x="3028" y="128"/>
                    <a:pt x="2477" y="0"/>
                    <a:pt x="192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4564752" y="5237620"/>
              <a:ext cx="44465" cy="133042"/>
            </a:xfrm>
            <a:custGeom>
              <a:rect b="b" l="l" r="r" t="t"/>
              <a:pathLst>
                <a:path extrusionOk="0" h="3887" w="1299">
                  <a:moveTo>
                    <a:pt x="488" y="0"/>
                  </a:moveTo>
                  <a:cubicBezTo>
                    <a:pt x="367" y="0"/>
                    <a:pt x="250" y="66"/>
                    <a:pt x="215" y="206"/>
                  </a:cubicBezTo>
                  <a:cubicBezTo>
                    <a:pt x="120" y="634"/>
                    <a:pt x="72" y="1063"/>
                    <a:pt x="72" y="1503"/>
                  </a:cubicBezTo>
                  <a:lnTo>
                    <a:pt x="72" y="2111"/>
                  </a:lnTo>
                  <a:cubicBezTo>
                    <a:pt x="96" y="2646"/>
                    <a:pt x="1" y="3396"/>
                    <a:pt x="429" y="3789"/>
                  </a:cubicBezTo>
                  <a:cubicBezTo>
                    <a:pt x="495" y="3855"/>
                    <a:pt x="582" y="3886"/>
                    <a:pt x="669" y="3886"/>
                  </a:cubicBezTo>
                  <a:cubicBezTo>
                    <a:pt x="788" y="3886"/>
                    <a:pt x="908" y="3828"/>
                    <a:pt x="977" y="3718"/>
                  </a:cubicBezTo>
                  <a:cubicBezTo>
                    <a:pt x="1298" y="3277"/>
                    <a:pt x="1096" y="2527"/>
                    <a:pt x="1048" y="2015"/>
                  </a:cubicBezTo>
                  <a:cubicBezTo>
                    <a:pt x="1025" y="1813"/>
                    <a:pt x="1013" y="1610"/>
                    <a:pt x="989" y="1408"/>
                  </a:cubicBezTo>
                  <a:cubicBezTo>
                    <a:pt x="953" y="1003"/>
                    <a:pt x="882" y="598"/>
                    <a:pt x="786" y="206"/>
                  </a:cubicBezTo>
                  <a:cubicBezTo>
                    <a:pt x="744" y="72"/>
                    <a:pt x="614" y="0"/>
                    <a:pt x="48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797336" y="4661126"/>
              <a:ext cx="118196" cy="104291"/>
            </a:xfrm>
            <a:custGeom>
              <a:rect b="b" l="l" r="r" t="t"/>
              <a:pathLst>
                <a:path extrusionOk="0" h="3047" w="3453">
                  <a:moveTo>
                    <a:pt x="1818" y="1"/>
                  </a:moveTo>
                  <a:cubicBezTo>
                    <a:pt x="1680" y="1"/>
                    <a:pt x="1530" y="37"/>
                    <a:pt x="1369" y="118"/>
                  </a:cubicBezTo>
                  <a:cubicBezTo>
                    <a:pt x="834" y="380"/>
                    <a:pt x="500" y="1047"/>
                    <a:pt x="298" y="1582"/>
                  </a:cubicBezTo>
                  <a:cubicBezTo>
                    <a:pt x="119" y="2035"/>
                    <a:pt x="24" y="2511"/>
                    <a:pt x="0" y="2999"/>
                  </a:cubicBezTo>
                  <a:cubicBezTo>
                    <a:pt x="286" y="2690"/>
                    <a:pt x="810" y="2535"/>
                    <a:pt x="1179" y="2487"/>
                  </a:cubicBezTo>
                  <a:cubicBezTo>
                    <a:pt x="1332" y="2467"/>
                    <a:pt x="1485" y="2457"/>
                    <a:pt x="1639" y="2457"/>
                  </a:cubicBezTo>
                  <a:cubicBezTo>
                    <a:pt x="2201" y="2457"/>
                    <a:pt x="2760" y="2592"/>
                    <a:pt x="3274" y="2844"/>
                  </a:cubicBezTo>
                  <a:cubicBezTo>
                    <a:pt x="3334" y="2868"/>
                    <a:pt x="3381" y="2928"/>
                    <a:pt x="3405" y="2987"/>
                  </a:cubicBezTo>
                  <a:cubicBezTo>
                    <a:pt x="3417" y="3011"/>
                    <a:pt x="3441" y="3023"/>
                    <a:pt x="3453" y="3047"/>
                  </a:cubicBezTo>
                  <a:cubicBezTo>
                    <a:pt x="3417" y="2487"/>
                    <a:pt x="3286" y="1928"/>
                    <a:pt x="3060" y="1416"/>
                  </a:cubicBezTo>
                  <a:cubicBezTo>
                    <a:pt x="2809" y="681"/>
                    <a:pt x="2416" y="1"/>
                    <a:pt x="181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788367" y="4745155"/>
              <a:ext cx="131238" cy="64279"/>
            </a:xfrm>
            <a:custGeom>
              <a:rect b="b" l="l" r="r" t="t"/>
              <a:pathLst>
                <a:path extrusionOk="0" h="1878" w="3834">
                  <a:moveTo>
                    <a:pt x="1921" y="0"/>
                  </a:moveTo>
                  <a:cubicBezTo>
                    <a:pt x="1761" y="0"/>
                    <a:pt x="1601" y="11"/>
                    <a:pt x="1441" y="32"/>
                  </a:cubicBezTo>
                  <a:cubicBezTo>
                    <a:pt x="1072" y="80"/>
                    <a:pt x="548" y="235"/>
                    <a:pt x="250" y="532"/>
                  </a:cubicBezTo>
                  <a:cubicBezTo>
                    <a:pt x="95" y="675"/>
                    <a:pt x="0" y="878"/>
                    <a:pt x="0" y="1092"/>
                  </a:cubicBezTo>
                  <a:cubicBezTo>
                    <a:pt x="0" y="1818"/>
                    <a:pt x="1024" y="1878"/>
                    <a:pt x="1548" y="1878"/>
                  </a:cubicBezTo>
                  <a:lnTo>
                    <a:pt x="1584" y="1878"/>
                  </a:lnTo>
                  <a:cubicBezTo>
                    <a:pt x="1584" y="1449"/>
                    <a:pt x="1631" y="1009"/>
                    <a:pt x="1727" y="580"/>
                  </a:cubicBezTo>
                  <a:cubicBezTo>
                    <a:pt x="1761" y="440"/>
                    <a:pt x="1879" y="374"/>
                    <a:pt x="2000" y="374"/>
                  </a:cubicBezTo>
                  <a:cubicBezTo>
                    <a:pt x="2126" y="374"/>
                    <a:pt x="2255" y="446"/>
                    <a:pt x="2298" y="580"/>
                  </a:cubicBezTo>
                  <a:cubicBezTo>
                    <a:pt x="2393" y="985"/>
                    <a:pt x="2465" y="1378"/>
                    <a:pt x="2512" y="1782"/>
                  </a:cubicBezTo>
                  <a:cubicBezTo>
                    <a:pt x="3001" y="1675"/>
                    <a:pt x="3477" y="1473"/>
                    <a:pt x="3727" y="1104"/>
                  </a:cubicBezTo>
                  <a:cubicBezTo>
                    <a:pt x="3834" y="949"/>
                    <a:pt x="3822" y="735"/>
                    <a:pt x="3715" y="592"/>
                  </a:cubicBezTo>
                  <a:cubicBezTo>
                    <a:pt x="3703" y="568"/>
                    <a:pt x="3679" y="544"/>
                    <a:pt x="3667" y="532"/>
                  </a:cubicBezTo>
                  <a:cubicBezTo>
                    <a:pt x="3643" y="461"/>
                    <a:pt x="3596" y="413"/>
                    <a:pt x="3536" y="377"/>
                  </a:cubicBezTo>
                  <a:cubicBezTo>
                    <a:pt x="3028" y="128"/>
                    <a:pt x="2476" y="0"/>
                    <a:pt x="192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840534" y="4758195"/>
              <a:ext cx="44431" cy="133213"/>
            </a:xfrm>
            <a:custGeom>
              <a:rect b="b" l="l" r="r" t="t"/>
              <a:pathLst>
                <a:path extrusionOk="0" h="3892" w="1298">
                  <a:moveTo>
                    <a:pt x="484" y="1"/>
                  </a:moveTo>
                  <a:cubicBezTo>
                    <a:pt x="361" y="1"/>
                    <a:pt x="238" y="69"/>
                    <a:pt x="203" y="211"/>
                  </a:cubicBezTo>
                  <a:cubicBezTo>
                    <a:pt x="107" y="639"/>
                    <a:pt x="60" y="1068"/>
                    <a:pt x="60" y="1509"/>
                  </a:cubicBezTo>
                  <a:cubicBezTo>
                    <a:pt x="60" y="1711"/>
                    <a:pt x="60" y="1913"/>
                    <a:pt x="72" y="2116"/>
                  </a:cubicBezTo>
                  <a:cubicBezTo>
                    <a:pt x="83" y="2652"/>
                    <a:pt x="0" y="3390"/>
                    <a:pt x="417" y="3795"/>
                  </a:cubicBezTo>
                  <a:cubicBezTo>
                    <a:pt x="487" y="3860"/>
                    <a:pt x="577" y="3891"/>
                    <a:pt x="665" y="3891"/>
                  </a:cubicBezTo>
                  <a:cubicBezTo>
                    <a:pt x="785" y="3891"/>
                    <a:pt x="903" y="3833"/>
                    <a:pt x="965" y="3723"/>
                  </a:cubicBezTo>
                  <a:cubicBezTo>
                    <a:pt x="1298" y="3283"/>
                    <a:pt x="1096" y="2533"/>
                    <a:pt x="1048" y="2021"/>
                  </a:cubicBezTo>
                  <a:cubicBezTo>
                    <a:pt x="1024" y="1818"/>
                    <a:pt x="1012" y="1616"/>
                    <a:pt x="988" y="1413"/>
                  </a:cubicBezTo>
                  <a:cubicBezTo>
                    <a:pt x="953" y="1009"/>
                    <a:pt x="881" y="604"/>
                    <a:pt x="774" y="211"/>
                  </a:cubicBezTo>
                  <a:cubicBezTo>
                    <a:pt x="738" y="72"/>
                    <a:pt x="611" y="1"/>
                    <a:pt x="48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8879512" y="4431254"/>
              <a:ext cx="545729" cy="242639"/>
            </a:xfrm>
            <a:custGeom>
              <a:rect b="b" l="l" r="r" t="t"/>
              <a:pathLst>
                <a:path extrusionOk="0" h="7089" w="15943">
                  <a:moveTo>
                    <a:pt x="7609" y="0"/>
                  </a:moveTo>
                  <a:cubicBezTo>
                    <a:pt x="7534" y="0"/>
                    <a:pt x="7458" y="4"/>
                    <a:pt x="7382" y="12"/>
                  </a:cubicBezTo>
                  <a:cubicBezTo>
                    <a:pt x="6596" y="83"/>
                    <a:pt x="6025" y="559"/>
                    <a:pt x="5667" y="1190"/>
                  </a:cubicBezTo>
                  <a:cubicBezTo>
                    <a:pt x="5286" y="1595"/>
                    <a:pt x="5060" y="2119"/>
                    <a:pt x="5025" y="2667"/>
                  </a:cubicBezTo>
                  <a:cubicBezTo>
                    <a:pt x="5013" y="2714"/>
                    <a:pt x="5001" y="2762"/>
                    <a:pt x="5001" y="2810"/>
                  </a:cubicBezTo>
                  <a:cubicBezTo>
                    <a:pt x="4732" y="2709"/>
                    <a:pt x="4434" y="2653"/>
                    <a:pt x="4143" y="2653"/>
                  </a:cubicBezTo>
                  <a:cubicBezTo>
                    <a:pt x="3815" y="2653"/>
                    <a:pt x="3497" y="2723"/>
                    <a:pt x="3239" y="2881"/>
                  </a:cubicBezTo>
                  <a:cubicBezTo>
                    <a:pt x="2762" y="3179"/>
                    <a:pt x="2453" y="3679"/>
                    <a:pt x="2405" y="4226"/>
                  </a:cubicBezTo>
                  <a:cubicBezTo>
                    <a:pt x="2381" y="4286"/>
                    <a:pt x="2369" y="4334"/>
                    <a:pt x="2358" y="4393"/>
                  </a:cubicBezTo>
                  <a:cubicBezTo>
                    <a:pt x="2238" y="4375"/>
                    <a:pt x="2122" y="4366"/>
                    <a:pt x="2008" y="4366"/>
                  </a:cubicBezTo>
                  <a:cubicBezTo>
                    <a:pt x="1893" y="4366"/>
                    <a:pt x="1780" y="4375"/>
                    <a:pt x="1667" y="4393"/>
                  </a:cubicBezTo>
                  <a:cubicBezTo>
                    <a:pt x="1560" y="4405"/>
                    <a:pt x="1465" y="4429"/>
                    <a:pt x="1369" y="4453"/>
                  </a:cubicBezTo>
                  <a:cubicBezTo>
                    <a:pt x="607" y="4643"/>
                    <a:pt x="0" y="5405"/>
                    <a:pt x="417" y="6191"/>
                  </a:cubicBezTo>
                  <a:cubicBezTo>
                    <a:pt x="641" y="6617"/>
                    <a:pt x="1076" y="6885"/>
                    <a:pt x="1554" y="6885"/>
                  </a:cubicBezTo>
                  <a:cubicBezTo>
                    <a:pt x="1583" y="6885"/>
                    <a:pt x="1613" y="6884"/>
                    <a:pt x="1643" y="6881"/>
                  </a:cubicBezTo>
                  <a:cubicBezTo>
                    <a:pt x="2205" y="7061"/>
                    <a:pt x="2838" y="7087"/>
                    <a:pt x="3453" y="7087"/>
                  </a:cubicBezTo>
                  <a:cubicBezTo>
                    <a:pt x="3704" y="7087"/>
                    <a:pt x="3953" y="7083"/>
                    <a:pt x="4192" y="7083"/>
                  </a:cubicBezTo>
                  <a:cubicBezTo>
                    <a:pt x="4260" y="7083"/>
                    <a:pt x="4327" y="7083"/>
                    <a:pt x="4394" y="7084"/>
                  </a:cubicBezTo>
                  <a:cubicBezTo>
                    <a:pt x="4670" y="7087"/>
                    <a:pt x="4946" y="7088"/>
                    <a:pt x="5222" y="7088"/>
                  </a:cubicBezTo>
                  <a:cubicBezTo>
                    <a:pt x="6049" y="7088"/>
                    <a:pt x="6873" y="7075"/>
                    <a:pt x="7703" y="7048"/>
                  </a:cubicBezTo>
                  <a:cubicBezTo>
                    <a:pt x="9763" y="7001"/>
                    <a:pt x="11835" y="6917"/>
                    <a:pt x="13895" y="6810"/>
                  </a:cubicBezTo>
                  <a:cubicBezTo>
                    <a:pt x="14023" y="6848"/>
                    <a:pt x="14154" y="6866"/>
                    <a:pt x="14285" y="6866"/>
                  </a:cubicBezTo>
                  <a:cubicBezTo>
                    <a:pt x="14444" y="6866"/>
                    <a:pt x="14601" y="6839"/>
                    <a:pt x="14752" y="6786"/>
                  </a:cubicBezTo>
                  <a:cubicBezTo>
                    <a:pt x="15192" y="6620"/>
                    <a:pt x="15550" y="6298"/>
                    <a:pt x="15764" y="5893"/>
                  </a:cubicBezTo>
                  <a:cubicBezTo>
                    <a:pt x="15931" y="5572"/>
                    <a:pt x="15943" y="5179"/>
                    <a:pt x="15788" y="4857"/>
                  </a:cubicBezTo>
                  <a:cubicBezTo>
                    <a:pt x="15633" y="4607"/>
                    <a:pt x="15395" y="4429"/>
                    <a:pt x="15121" y="4345"/>
                  </a:cubicBezTo>
                  <a:cubicBezTo>
                    <a:pt x="14879" y="4236"/>
                    <a:pt x="14616" y="4183"/>
                    <a:pt x="14353" y="4183"/>
                  </a:cubicBezTo>
                  <a:cubicBezTo>
                    <a:pt x="14216" y="4183"/>
                    <a:pt x="14078" y="4198"/>
                    <a:pt x="13942" y="4226"/>
                  </a:cubicBezTo>
                  <a:cubicBezTo>
                    <a:pt x="13930" y="4107"/>
                    <a:pt x="13895" y="3988"/>
                    <a:pt x="13859" y="3881"/>
                  </a:cubicBezTo>
                  <a:cubicBezTo>
                    <a:pt x="13544" y="3027"/>
                    <a:pt x="12744" y="2499"/>
                    <a:pt x="11893" y="2499"/>
                  </a:cubicBezTo>
                  <a:cubicBezTo>
                    <a:pt x="11652" y="2499"/>
                    <a:pt x="11407" y="2542"/>
                    <a:pt x="11168" y="2631"/>
                  </a:cubicBezTo>
                  <a:cubicBezTo>
                    <a:pt x="11025" y="2679"/>
                    <a:pt x="10882" y="2750"/>
                    <a:pt x="10763" y="2821"/>
                  </a:cubicBezTo>
                  <a:cubicBezTo>
                    <a:pt x="10740" y="2786"/>
                    <a:pt x="10728" y="2750"/>
                    <a:pt x="10716" y="2714"/>
                  </a:cubicBezTo>
                  <a:cubicBezTo>
                    <a:pt x="10573" y="2405"/>
                    <a:pt x="10382" y="2131"/>
                    <a:pt x="10156" y="1893"/>
                  </a:cubicBezTo>
                  <a:cubicBezTo>
                    <a:pt x="10085" y="1726"/>
                    <a:pt x="10001" y="1571"/>
                    <a:pt x="9918" y="1428"/>
                  </a:cubicBezTo>
                  <a:cubicBezTo>
                    <a:pt x="9410" y="622"/>
                    <a:pt x="8574" y="0"/>
                    <a:pt x="760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345084" y="4627652"/>
              <a:ext cx="58294" cy="60822"/>
            </a:xfrm>
            <a:custGeom>
              <a:rect b="b" l="l" r="r" t="t"/>
              <a:pathLst>
                <a:path extrusionOk="0" h="1777" w="1703">
                  <a:moveTo>
                    <a:pt x="857" y="0"/>
                  </a:moveTo>
                  <a:lnTo>
                    <a:pt x="643" y="36"/>
                  </a:lnTo>
                  <a:lnTo>
                    <a:pt x="441" y="120"/>
                  </a:lnTo>
                  <a:cubicBezTo>
                    <a:pt x="262" y="227"/>
                    <a:pt x="131" y="405"/>
                    <a:pt x="72" y="596"/>
                  </a:cubicBezTo>
                  <a:lnTo>
                    <a:pt x="60" y="632"/>
                  </a:lnTo>
                  <a:cubicBezTo>
                    <a:pt x="36" y="679"/>
                    <a:pt x="36" y="739"/>
                    <a:pt x="36" y="786"/>
                  </a:cubicBezTo>
                  <a:cubicBezTo>
                    <a:pt x="0" y="893"/>
                    <a:pt x="12" y="1013"/>
                    <a:pt x="48" y="1120"/>
                  </a:cubicBezTo>
                  <a:lnTo>
                    <a:pt x="48" y="1132"/>
                  </a:lnTo>
                  <a:lnTo>
                    <a:pt x="60" y="1179"/>
                  </a:lnTo>
                  <a:lnTo>
                    <a:pt x="155" y="1370"/>
                  </a:lnTo>
                  <a:cubicBezTo>
                    <a:pt x="202" y="1465"/>
                    <a:pt x="274" y="1536"/>
                    <a:pt x="369" y="1596"/>
                  </a:cubicBezTo>
                  <a:cubicBezTo>
                    <a:pt x="417" y="1655"/>
                    <a:pt x="476" y="1691"/>
                    <a:pt x="548" y="1703"/>
                  </a:cubicBezTo>
                  <a:cubicBezTo>
                    <a:pt x="630" y="1744"/>
                    <a:pt x="722" y="1777"/>
                    <a:pt x="823" y="1777"/>
                  </a:cubicBezTo>
                  <a:cubicBezTo>
                    <a:pt x="838" y="1777"/>
                    <a:pt x="854" y="1776"/>
                    <a:pt x="869" y="1775"/>
                  </a:cubicBezTo>
                  <a:lnTo>
                    <a:pt x="1084" y="1751"/>
                  </a:lnTo>
                  <a:lnTo>
                    <a:pt x="1274" y="1667"/>
                  </a:lnTo>
                  <a:cubicBezTo>
                    <a:pt x="1453" y="1548"/>
                    <a:pt x="1596" y="1382"/>
                    <a:pt x="1655" y="1179"/>
                  </a:cubicBezTo>
                  <a:lnTo>
                    <a:pt x="1643" y="1167"/>
                  </a:lnTo>
                  <a:cubicBezTo>
                    <a:pt x="1643" y="1155"/>
                    <a:pt x="1655" y="1143"/>
                    <a:pt x="1655" y="1132"/>
                  </a:cubicBezTo>
                  <a:lnTo>
                    <a:pt x="1667" y="1108"/>
                  </a:lnTo>
                  <a:cubicBezTo>
                    <a:pt x="1691" y="1001"/>
                    <a:pt x="1703" y="893"/>
                    <a:pt x="1679" y="774"/>
                  </a:cubicBezTo>
                  <a:cubicBezTo>
                    <a:pt x="1679" y="727"/>
                    <a:pt x="1667" y="679"/>
                    <a:pt x="1655" y="632"/>
                  </a:cubicBezTo>
                  <a:cubicBezTo>
                    <a:pt x="1655" y="620"/>
                    <a:pt x="1643" y="608"/>
                    <a:pt x="1631" y="596"/>
                  </a:cubicBezTo>
                  <a:cubicBezTo>
                    <a:pt x="1607" y="536"/>
                    <a:pt x="1584" y="465"/>
                    <a:pt x="1560" y="405"/>
                  </a:cubicBezTo>
                  <a:cubicBezTo>
                    <a:pt x="1500" y="310"/>
                    <a:pt x="1429" y="239"/>
                    <a:pt x="1345" y="179"/>
                  </a:cubicBezTo>
                  <a:cubicBezTo>
                    <a:pt x="1298" y="131"/>
                    <a:pt x="1238" y="96"/>
                    <a:pt x="1167" y="72"/>
                  </a:cubicBezTo>
                  <a:cubicBezTo>
                    <a:pt x="1072" y="24"/>
                    <a:pt x="964" y="0"/>
                    <a:pt x="857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724768" y="4536778"/>
              <a:ext cx="58328" cy="60856"/>
            </a:xfrm>
            <a:custGeom>
              <a:rect b="b" l="l" r="r" t="t"/>
              <a:pathLst>
                <a:path extrusionOk="0" h="1778" w="1704">
                  <a:moveTo>
                    <a:pt x="858" y="0"/>
                  </a:moveTo>
                  <a:lnTo>
                    <a:pt x="644" y="36"/>
                  </a:lnTo>
                  <a:lnTo>
                    <a:pt x="441" y="108"/>
                  </a:lnTo>
                  <a:cubicBezTo>
                    <a:pt x="263" y="227"/>
                    <a:pt x="132" y="393"/>
                    <a:pt x="72" y="596"/>
                  </a:cubicBezTo>
                  <a:lnTo>
                    <a:pt x="60" y="631"/>
                  </a:lnTo>
                  <a:cubicBezTo>
                    <a:pt x="36" y="679"/>
                    <a:pt x="36" y="727"/>
                    <a:pt x="36" y="786"/>
                  </a:cubicBezTo>
                  <a:cubicBezTo>
                    <a:pt x="1" y="893"/>
                    <a:pt x="13" y="1012"/>
                    <a:pt x="48" y="1120"/>
                  </a:cubicBezTo>
                  <a:lnTo>
                    <a:pt x="48" y="1131"/>
                  </a:lnTo>
                  <a:lnTo>
                    <a:pt x="60" y="1179"/>
                  </a:lnTo>
                  <a:cubicBezTo>
                    <a:pt x="84" y="1239"/>
                    <a:pt x="120" y="1310"/>
                    <a:pt x="144" y="1370"/>
                  </a:cubicBezTo>
                  <a:cubicBezTo>
                    <a:pt x="191" y="1465"/>
                    <a:pt x="263" y="1548"/>
                    <a:pt x="358" y="1596"/>
                  </a:cubicBezTo>
                  <a:cubicBezTo>
                    <a:pt x="406" y="1655"/>
                    <a:pt x="465" y="1691"/>
                    <a:pt x="537" y="1703"/>
                  </a:cubicBezTo>
                  <a:cubicBezTo>
                    <a:pt x="616" y="1753"/>
                    <a:pt x="704" y="1777"/>
                    <a:pt x="793" y="1777"/>
                  </a:cubicBezTo>
                  <a:cubicBezTo>
                    <a:pt x="810" y="1777"/>
                    <a:pt x="828" y="1776"/>
                    <a:pt x="846" y="1774"/>
                  </a:cubicBezTo>
                  <a:lnTo>
                    <a:pt x="1072" y="1751"/>
                  </a:lnTo>
                  <a:lnTo>
                    <a:pt x="1263" y="1667"/>
                  </a:lnTo>
                  <a:cubicBezTo>
                    <a:pt x="1441" y="1548"/>
                    <a:pt x="1572" y="1382"/>
                    <a:pt x="1644" y="1179"/>
                  </a:cubicBezTo>
                  <a:lnTo>
                    <a:pt x="1644" y="1167"/>
                  </a:lnTo>
                  <a:cubicBezTo>
                    <a:pt x="1644" y="1155"/>
                    <a:pt x="1656" y="1143"/>
                    <a:pt x="1656" y="1131"/>
                  </a:cubicBezTo>
                  <a:lnTo>
                    <a:pt x="1668" y="1120"/>
                  </a:lnTo>
                  <a:cubicBezTo>
                    <a:pt x="1703" y="1001"/>
                    <a:pt x="1703" y="893"/>
                    <a:pt x="1680" y="774"/>
                  </a:cubicBezTo>
                  <a:cubicBezTo>
                    <a:pt x="1680" y="727"/>
                    <a:pt x="1668" y="679"/>
                    <a:pt x="1656" y="643"/>
                  </a:cubicBezTo>
                  <a:lnTo>
                    <a:pt x="1644" y="596"/>
                  </a:lnTo>
                  <a:cubicBezTo>
                    <a:pt x="1608" y="536"/>
                    <a:pt x="1584" y="465"/>
                    <a:pt x="1560" y="405"/>
                  </a:cubicBezTo>
                  <a:cubicBezTo>
                    <a:pt x="1513" y="310"/>
                    <a:pt x="1441" y="227"/>
                    <a:pt x="1346" y="179"/>
                  </a:cubicBezTo>
                  <a:cubicBezTo>
                    <a:pt x="1299" y="131"/>
                    <a:pt x="1239" y="96"/>
                    <a:pt x="1168" y="72"/>
                  </a:cubicBezTo>
                  <a:cubicBezTo>
                    <a:pt x="1072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5318326" y="4933988"/>
              <a:ext cx="58294" cy="60856"/>
            </a:xfrm>
            <a:custGeom>
              <a:rect b="b" l="l" r="r" t="t"/>
              <a:pathLst>
                <a:path extrusionOk="0" h="1778" w="1703">
                  <a:moveTo>
                    <a:pt x="913" y="1"/>
                  </a:moveTo>
                  <a:cubicBezTo>
                    <a:pt x="894" y="1"/>
                    <a:pt x="876" y="2"/>
                    <a:pt x="858" y="4"/>
                  </a:cubicBezTo>
                  <a:lnTo>
                    <a:pt x="643" y="28"/>
                  </a:lnTo>
                  <a:lnTo>
                    <a:pt x="441" y="111"/>
                  </a:lnTo>
                  <a:cubicBezTo>
                    <a:pt x="262" y="218"/>
                    <a:pt x="131" y="397"/>
                    <a:pt x="72" y="599"/>
                  </a:cubicBezTo>
                  <a:lnTo>
                    <a:pt x="60" y="635"/>
                  </a:lnTo>
                  <a:cubicBezTo>
                    <a:pt x="36" y="683"/>
                    <a:pt x="36" y="730"/>
                    <a:pt x="36" y="778"/>
                  </a:cubicBezTo>
                  <a:cubicBezTo>
                    <a:pt x="0" y="885"/>
                    <a:pt x="12" y="1004"/>
                    <a:pt x="48" y="1111"/>
                  </a:cubicBezTo>
                  <a:lnTo>
                    <a:pt x="48" y="1135"/>
                  </a:lnTo>
                  <a:lnTo>
                    <a:pt x="60" y="1171"/>
                  </a:lnTo>
                  <a:lnTo>
                    <a:pt x="143" y="1373"/>
                  </a:lnTo>
                  <a:cubicBezTo>
                    <a:pt x="191" y="1457"/>
                    <a:pt x="262" y="1540"/>
                    <a:pt x="357" y="1599"/>
                  </a:cubicBezTo>
                  <a:cubicBezTo>
                    <a:pt x="405" y="1647"/>
                    <a:pt x="465" y="1683"/>
                    <a:pt x="536" y="1707"/>
                  </a:cubicBezTo>
                  <a:cubicBezTo>
                    <a:pt x="631" y="1754"/>
                    <a:pt x="738" y="1778"/>
                    <a:pt x="846" y="1778"/>
                  </a:cubicBezTo>
                  <a:lnTo>
                    <a:pt x="1072" y="1742"/>
                  </a:lnTo>
                  <a:lnTo>
                    <a:pt x="1262" y="1659"/>
                  </a:lnTo>
                  <a:cubicBezTo>
                    <a:pt x="1358" y="1611"/>
                    <a:pt x="1441" y="1540"/>
                    <a:pt x="1489" y="1457"/>
                  </a:cubicBezTo>
                  <a:cubicBezTo>
                    <a:pt x="1572" y="1373"/>
                    <a:pt x="1620" y="1278"/>
                    <a:pt x="1643" y="1171"/>
                  </a:cubicBezTo>
                  <a:lnTo>
                    <a:pt x="1655" y="1171"/>
                  </a:lnTo>
                  <a:cubicBezTo>
                    <a:pt x="1655" y="1171"/>
                    <a:pt x="1655" y="1159"/>
                    <a:pt x="1667" y="1147"/>
                  </a:cubicBezTo>
                  <a:lnTo>
                    <a:pt x="1667" y="1123"/>
                  </a:lnTo>
                  <a:cubicBezTo>
                    <a:pt x="1703" y="1004"/>
                    <a:pt x="1703" y="897"/>
                    <a:pt x="1679" y="790"/>
                  </a:cubicBezTo>
                  <a:cubicBezTo>
                    <a:pt x="1679" y="730"/>
                    <a:pt x="1667" y="683"/>
                    <a:pt x="1655" y="635"/>
                  </a:cubicBezTo>
                  <a:cubicBezTo>
                    <a:pt x="1655" y="623"/>
                    <a:pt x="1643" y="611"/>
                    <a:pt x="1643" y="599"/>
                  </a:cubicBezTo>
                  <a:cubicBezTo>
                    <a:pt x="1608" y="528"/>
                    <a:pt x="1584" y="468"/>
                    <a:pt x="1560" y="397"/>
                  </a:cubicBezTo>
                  <a:cubicBezTo>
                    <a:pt x="1512" y="314"/>
                    <a:pt x="1441" y="230"/>
                    <a:pt x="1346" y="171"/>
                  </a:cubicBezTo>
                  <a:cubicBezTo>
                    <a:pt x="1298" y="123"/>
                    <a:pt x="1239" y="87"/>
                    <a:pt x="1167" y="63"/>
                  </a:cubicBezTo>
                  <a:cubicBezTo>
                    <a:pt x="1088" y="24"/>
                    <a:pt x="1001" y="1"/>
                    <a:pt x="91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4875321" y="5148047"/>
              <a:ext cx="57883" cy="60856"/>
            </a:xfrm>
            <a:custGeom>
              <a:rect b="b" l="l" r="r" t="t"/>
              <a:pathLst>
                <a:path extrusionOk="0" h="1778" w="1691">
                  <a:moveTo>
                    <a:pt x="846" y="1"/>
                  </a:moveTo>
                  <a:lnTo>
                    <a:pt x="631" y="36"/>
                  </a:lnTo>
                  <a:lnTo>
                    <a:pt x="441" y="108"/>
                  </a:lnTo>
                  <a:cubicBezTo>
                    <a:pt x="345" y="167"/>
                    <a:pt x="262" y="239"/>
                    <a:pt x="203" y="322"/>
                  </a:cubicBezTo>
                  <a:cubicBezTo>
                    <a:pt x="131" y="406"/>
                    <a:pt x="84" y="501"/>
                    <a:pt x="60" y="596"/>
                  </a:cubicBezTo>
                  <a:lnTo>
                    <a:pt x="48" y="632"/>
                  </a:lnTo>
                  <a:cubicBezTo>
                    <a:pt x="36" y="679"/>
                    <a:pt x="24" y="739"/>
                    <a:pt x="24" y="787"/>
                  </a:cubicBezTo>
                  <a:cubicBezTo>
                    <a:pt x="0" y="894"/>
                    <a:pt x="0" y="1013"/>
                    <a:pt x="36" y="1120"/>
                  </a:cubicBezTo>
                  <a:lnTo>
                    <a:pt x="36" y="1132"/>
                  </a:lnTo>
                  <a:cubicBezTo>
                    <a:pt x="36" y="1156"/>
                    <a:pt x="48" y="1168"/>
                    <a:pt x="48" y="1179"/>
                  </a:cubicBezTo>
                  <a:cubicBezTo>
                    <a:pt x="72" y="1239"/>
                    <a:pt x="107" y="1310"/>
                    <a:pt x="131" y="1370"/>
                  </a:cubicBezTo>
                  <a:cubicBezTo>
                    <a:pt x="179" y="1465"/>
                    <a:pt x="250" y="1549"/>
                    <a:pt x="345" y="1596"/>
                  </a:cubicBezTo>
                  <a:cubicBezTo>
                    <a:pt x="393" y="1656"/>
                    <a:pt x="453" y="1691"/>
                    <a:pt x="524" y="1703"/>
                  </a:cubicBezTo>
                  <a:cubicBezTo>
                    <a:pt x="603" y="1753"/>
                    <a:pt x="691" y="1778"/>
                    <a:pt x="780" y="1778"/>
                  </a:cubicBezTo>
                  <a:cubicBezTo>
                    <a:pt x="798" y="1778"/>
                    <a:pt x="816" y="1777"/>
                    <a:pt x="834" y="1775"/>
                  </a:cubicBezTo>
                  <a:lnTo>
                    <a:pt x="1060" y="1751"/>
                  </a:lnTo>
                  <a:lnTo>
                    <a:pt x="1250" y="1668"/>
                  </a:lnTo>
                  <a:cubicBezTo>
                    <a:pt x="1429" y="1549"/>
                    <a:pt x="1560" y="1382"/>
                    <a:pt x="1631" y="1179"/>
                  </a:cubicBezTo>
                  <a:lnTo>
                    <a:pt x="1643" y="1168"/>
                  </a:lnTo>
                  <a:cubicBezTo>
                    <a:pt x="1643" y="1168"/>
                    <a:pt x="1643" y="1144"/>
                    <a:pt x="1655" y="1132"/>
                  </a:cubicBezTo>
                  <a:lnTo>
                    <a:pt x="1655" y="1120"/>
                  </a:lnTo>
                  <a:cubicBezTo>
                    <a:pt x="1691" y="1013"/>
                    <a:pt x="1691" y="894"/>
                    <a:pt x="1667" y="775"/>
                  </a:cubicBezTo>
                  <a:cubicBezTo>
                    <a:pt x="1667" y="739"/>
                    <a:pt x="1667" y="691"/>
                    <a:pt x="1643" y="644"/>
                  </a:cubicBezTo>
                  <a:lnTo>
                    <a:pt x="1631" y="596"/>
                  </a:lnTo>
                  <a:cubicBezTo>
                    <a:pt x="1608" y="537"/>
                    <a:pt x="1584" y="465"/>
                    <a:pt x="1548" y="406"/>
                  </a:cubicBezTo>
                  <a:cubicBezTo>
                    <a:pt x="1500" y="310"/>
                    <a:pt x="1429" y="239"/>
                    <a:pt x="1346" y="179"/>
                  </a:cubicBezTo>
                  <a:cubicBezTo>
                    <a:pt x="1286" y="132"/>
                    <a:pt x="1227" y="96"/>
                    <a:pt x="1155" y="72"/>
                  </a:cubicBezTo>
                  <a:cubicBezTo>
                    <a:pt x="1060" y="25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5257191" y="4659038"/>
              <a:ext cx="58294" cy="60856"/>
            </a:xfrm>
            <a:custGeom>
              <a:rect b="b" l="l" r="r" t="t"/>
              <a:pathLst>
                <a:path extrusionOk="0" h="1778" w="1703">
                  <a:moveTo>
                    <a:pt x="858" y="0"/>
                  </a:moveTo>
                  <a:lnTo>
                    <a:pt x="643" y="36"/>
                  </a:lnTo>
                  <a:lnTo>
                    <a:pt x="441" y="107"/>
                  </a:lnTo>
                  <a:cubicBezTo>
                    <a:pt x="358" y="167"/>
                    <a:pt x="274" y="238"/>
                    <a:pt x="215" y="322"/>
                  </a:cubicBezTo>
                  <a:cubicBezTo>
                    <a:pt x="143" y="405"/>
                    <a:pt x="96" y="500"/>
                    <a:pt x="72" y="596"/>
                  </a:cubicBezTo>
                  <a:lnTo>
                    <a:pt x="60" y="631"/>
                  </a:lnTo>
                  <a:cubicBezTo>
                    <a:pt x="36" y="679"/>
                    <a:pt x="36" y="727"/>
                    <a:pt x="24" y="786"/>
                  </a:cubicBezTo>
                  <a:cubicBezTo>
                    <a:pt x="0" y="893"/>
                    <a:pt x="12" y="1012"/>
                    <a:pt x="48" y="1119"/>
                  </a:cubicBezTo>
                  <a:lnTo>
                    <a:pt x="48" y="1131"/>
                  </a:lnTo>
                  <a:lnTo>
                    <a:pt x="60" y="1179"/>
                  </a:lnTo>
                  <a:cubicBezTo>
                    <a:pt x="84" y="1239"/>
                    <a:pt x="108" y="1310"/>
                    <a:pt x="143" y="1369"/>
                  </a:cubicBezTo>
                  <a:cubicBezTo>
                    <a:pt x="191" y="1465"/>
                    <a:pt x="262" y="1548"/>
                    <a:pt x="346" y="1596"/>
                  </a:cubicBezTo>
                  <a:cubicBezTo>
                    <a:pt x="405" y="1655"/>
                    <a:pt x="465" y="1691"/>
                    <a:pt x="536" y="1703"/>
                  </a:cubicBezTo>
                  <a:cubicBezTo>
                    <a:pt x="616" y="1752"/>
                    <a:pt x="703" y="1777"/>
                    <a:pt x="792" y="1777"/>
                  </a:cubicBezTo>
                  <a:cubicBezTo>
                    <a:pt x="810" y="1777"/>
                    <a:pt x="828" y="1776"/>
                    <a:pt x="846" y="1774"/>
                  </a:cubicBezTo>
                  <a:lnTo>
                    <a:pt x="1060" y="1750"/>
                  </a:lnTo>
                  <a:lnTo>
                    <a:pt x="1262" y="1667"/>
                  </a:lnTo>
                  <a:cubicBezTo>
                    <a:pt x="1441" y="1548"/>
                    <a:pt x="1572" y="1381"/>
                    <a:pt x="1643" y="1179"/>
                  </a:cubicBezTo>
                  <a:lnTo>
                    <a:pt x="1655" y="1167"/>
                  </a:lnTo>
                  <a:cubicBezTo>
                    <a:pt x="1655" y="1155"/>
                    <a:pt x="1655" y="1143"/>
                    <a:pt x="1667" y="1131"/>
                  </a:cubicBezTo>
                  <a:lnTo>
                    <a:pt x="1667" y="1119"/>
                  </a:lnTo>
                  <a:cubicBezTo>
                    <a:pt x="1703" y="1000"/>
                    <a:pt x="1703" y="893"/>
                    <a:pt x="1679" y="774"/>
                  </a:cubicBezTo>
                  <a:cubicBezTo>
                    <a:pt x="1679" y="727"/>
                    <a:pt x="1667" y="679"/>
                    <a:pt x="1655" y="643"/>
                  </a:cubicBezTo>
                  <a:lnTo>
                    <a:pt x="1643" y="596"/>
                  </a:lnTo>
                  <a:cubicBezTo>
                    <a:pt x="1608" y="536"/>
                    <a:pt x="1584" y="465"/>
                    <a:pt x="1560" y="405"/>
                  </a:cubicBezTo>
                  <a:cubicBezTo>
                    <a:pt x="1512" y="310"/>
                    <a:pt x="1441" y="238"/>
                    <a:pt x="1346" y="179"/>
                  </a:cubicBezTo>
                  <a:cubicBezTo>
                    <a:pt x="1298" y="131"/>
                    <a:pt x="1239" y="96"/>
                    <a:pt x="1167" y="72"/>
                  </a:cubicBezTo>
                  <a:cubicBezTo>
                    <a:pt x="1072" y="24"/>
                    <a:pt x="965" y="0"/>
                    <a:pt x="858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4416810" y="4994810"/>
              <a:ext cx="58328" cy="61165"/>
            </a:xfrm>
            <a:custGeom>
              <a:rect b="b" l="l" r="r" t="t"/>
              <a:pathLst>
                <a:path extrusionOk="0" h="1787" w="1704">
                  <a:moveTo>
                    <a:pt x="858" y="1"/>
                  </a:moveTo>
                  <a:lnTo>
                    <a:pt x="644" y="37"/>
                  </a:lnTo>
                  <a:lnTo>
                    <a:pt x="441" y="120"/>
                  </a:lnTo>
                  <a:cubicBezTo>
                    <a:pt x="346" y="168"/>
                    <a:pt x="275" y="239"/>
                    <a:pt x="215" y="334"/>
                  </a:cubicBezTo>
                  <a:cubicBezTo>
                    <a:pt x="144" y="406"/>
                    <a:pt x="96" y="501"/>
                    <a:pt x="72" y="608"/>
                  </a:cubicBezTo>
                  <a:lnTo>
                    <a:pt x="48" y="644"/>
                  </a:lnTo>
                  <a:cubicBezTo>
                    <a:pt x="36" y="692"/>
                    <a:pt x="24" y="739"/>
                    <a:pt x="24" y="787"/>
                  </a:cubicBezTo>
                  <a:cubicBezTo>
                    <a:pt x="1" y="894"/>
                    <a:pt x="13" y="1013"/>
                    <a:pt x="48" y="1120"/>
                  </a:cubicBezTo>
                  <a:lnTo>
                    <a:pt x="48" y="1144"/>
                  </a:lnTo>
                  <a:cubicBezTo>
                    <a:pt x="48" y="1156"/>
                    <a:pt x="48" y="1168"/>
                    <a:pt x="60" y="1180"/>
                  </a:cubicBezTo>
                  <a:lnTo>
                    <a:pt x="144" y="1370"/>
                  </a:lnTo>
                  <a:cubicBezTo>
                    <a:pt x="191" y="1465"/>
                    <a:pt x="263" y="1549"/>
                    <a:pt x="346" y="1608"/>
                  </a:cubicBezTo>
                  <a:cubicBezTo>
                    <a:pt x="394" y="1656"/>
                    <a:pt x="465" y="1692"/>
                    <a:pt x="525" y="1715"/>
                  </a:cubicBezTo>
                  <a:cubicBezTo>
                    <a:pt x="632" y="1763"/>
                    <a:pt x="739" y="1787"/>
                    <a:pt x="846" y="1787"/>
                  </a:cubicBezTo>
                  <a:lnTo>
                    <a:pt x="1060" y="1751"/>
                  </a:lnTo>
                  <a:lnTo>
                    <a:pt x="1263" y="1668"/>
                  </a:lnTo>
                  <a:cubicBezTo>
                    <a:pt x="1441" y="1561"/>
                    <a:pt x="1572" y="1382"/>
                    <a:pt x="1632" y="1180"/>
                  </a:cubicBezTo>
                  <a:lnTo>
                    <a:pt x="1644" y="1180"/>
                  </a:lnTo>
                  <a:cubicBezTo>
                    <a:pt x="1644" y="1180"/>
                    <a:pt x="1644" y="1156"/>
                    <a:pt x="1656" y="1144"/>
                  </a:cubicBezTo>
                  <a:lnTo>
                    <a:pt x="1668" y="1132"/>
                  </a:lnTo>
                  <a:cubicBezTo>
                    <a:pt x="1703" y="1025"/>
                    <a:pt x="1703" y="906"/>
                    <a:pt x="1679" y="787"/>
                  </a:cubicBezTo>
                  <a:cubicBezTo>
                    <a:pt x="1679" y="739"/>
                    <a:pt x="1668" y="692"/>
                    <a:pt x="1656" y="644"/>
                  </a:cubicBezTo>
                  <a:cubicBezTo>
                    <a:pt x="1656" y="632"/>
                    <a:pt x="1644" y="620"/>
                    <a:pt x="1644" y="608"/>
                  </a:cubicBezTo>
                  <a:cubicBezTo>
                    <a:pt x="1608" y="537"/>
                    <a:pt x="1584" y="477"/>
                    <a:pt x="1560" y="406"/>
                  </a:cubicBezTo>
                  <a:cubicBezTo>
                    <a:pt x="1513" y="322"/>
                    <a:pt x="1429" y="239"/>
                    <a:pt x="1346" y="180"/>
                  </a:cubicBezTo>
                  <a:cubicBezTo>
                    <a:pt x="1298" y="132"/>
                    <a:pt x="1239" y="96"/>
                    <a:pt x="1167" y="72"/>
                  </a:cubicBezTo>
                  <a:cubicBezTo>
                    <a:pt x="1072" y="25"/>
                    <a:pt x="96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4141704" y="4781299"/>
              <a:ext cx="57917" cy="60856"/>
            </a:xfrm>
            <a:custGeom>
              <a:rect b="b" l="l" r="r" t="t"/>
              <a:pathLst>
                <a:path extrusionOk="0" h="1778" w="1692">
                  <a:moveTo>
                    <a:pt x="846" y="0"/>
                  </a:moveTo>
                  <a:lnTo>
                    <a:pt x="632" y="36"/>
                  </a:lnTo>
                  <a:lnTo>
                    <a:pt x="441" y="119"/>
                  </a:lnTo>
                  <a:cubicBezTo>
                    <a:pt x="263" y="226"/>
                    <a:pt x="132" y="393"/>
                    <a:pt x="60" y="595"/>
                  </a:cubicBezTo>
                  <a:lnTo>
                    <a:pt x="49" y="631"/>
                  </a:lnTo>
                  <a:cubicBezTo>
                    <a:pt x="37" y="679"/>
                    <a:pt x="25" y="726"/>
                    <a:pt x="25" y="786"/>
                  </a:cubicBezTo>
                  <a:cubicBezTo>
                    <a:pt x="1" y="893"/>
                    <a:pt x="1" y="1012"/>
                    <a:pt x="37" y="1119"/>
                  </a:cubicBezTo>
                  <a:lnTo>
                    <a:pt x="37" y="1131"/>
                  </a:lnTo>
                  <a:lnTo>
                    <a:pt x="49" y="1179"/>
                  </a:lnTo>
                  <a:lnTo>
                    <a:pt x="132" y="1369"/>
                  </a:lnTo>
                  <a:cubicBezTo>
                    <a:pt x="180" y="1465"/>
                    <a:pt x="263" y="1548"/>
                    <a:pt x="346" y="1596"/>
                  </a:cubicBezTo>
                  <a:cubicBezTo>
                    <a:pt x="394" y="1655"/>
                    <a:pt x="453" y="1691"/>
                    <a:pt x="525" y="1703"/>
                  </a:cubicBezTo>
                  <a:cubicBezTo>
                    <a:pt x="604" y="1752"/>
                    <a:pt x="700" y="1777"/>
                    <a:pt x="792" y="1777"/>
                  </a:cubicBezTo>
                  <a:cubicBezTo>
                    <a:pt x="810" y="1777"/>
                    <a:pt x="828" y="1776"/>
                    <a:pt x="846" y="1774"/>
                  </a:cubicBezTo>
                  <a:lnTo>
                    <a:pt x="1061" y="1750"/>
                  </a:lnTo>
                  <a:lnTo>
                    <a:pt x="1263" y="1667"/>
                  </a:lnTo>
                  <a:cubicBezTo>
                    <a:pt x="1346" y="1619"/>
                    <a:pt x="1430" y="1536"/>
                    <a:pt x="1489" y="1453"/>
                  </a:cubicBezTo>
                  <a:cubicBezTo>
                    <a:pt x="1561" y="1369"/>
                    <a:pt x="1608" y="1274"/>
                    <a:pt x="1632" y="1179"/>
                  </a:cubicBezTo>
                  <a:lnTo>
                    <a:pt x="1644" y="1167"/>
                  </a:lnTo>
                  <a:lnTo>
                    <a:pt x="1656" y="1143"/>
                  </a:lnTo>
                  <a:lnTo>
                    <a:pt x="1656" y="1119"/>
                  </a:lnTo>
                  <a:cubicBezTo>
                    <a:pt x="1692" y="953"/>
                    <a:pt x="1680" y="798"/>
                    <a:pt x="1644" y="643"/>
                  </a:cubicBezTo>
                  <a:lnTo>
                    <a:pt x="1632" y="595"/>
                  </a:lnTo>
                  <a:lnTo>
                    <a:pt x="1549" y="405"/>
                  </a:lnTo>
                  <a:cubicBezTo>
                    <a:pt x="1501" y="310"/>
                    <a:pt x="1430" y="238"/>
                    <a:pt x="1346" y="179"/>
                  </a:cubicBezTo>
                  <a:cubicBezTo>
                    <a:pt x="1287" y="131"/>
                    <a:pt x="1227" y="95"/>
                    <a:pt x="1168" y="72"/>
                  </a:cubicBezTo>
                  <a:cubicBezTo>
                    <a:pt x="1061" y="24"/>
                    <a:pt x="953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4316551" y="4663419"/>
              <a:ext cx="57917" cy="60856"/>
            </a:xfrm>
            <a:custGeom>
              <a:rect b="b" l="l" r="r" t="t"/>
              <a:pathLst>
                <a:path extrusionOk="0" h="1778" w="1692">
                  <a:moveTo>
                    <a:pt x="900" y="0"/>
                  </a:moveTo>
                  <a:cubicBezTo>
                    <a:pt x="882" y="0"/>
                    <a:pt x="864" y="1"/>
                    <a:pt x="846" y="3"/>
                  </a:cubicBezTo>
                  <a:lnTo>
                    <a:pt x="632" y="27"/>
                  </a:lnTo>
                  <a:lnTo>
                    <a:pt x="441" y="110"/>
                  </a:lnTo>
                  <a:cubicBezTo>
                    <a:pt x="346" y="158"/>
                    <a:pt x="263" y="229"/>
                    <a:pt x="215" y="325"/>
                  </a:cubicBezTo>
                  <a:cubicBezTo>
                    <a:pt x="144" y="396"/>
                    <a:pt x="84" y="491"/>
                    <a:pt x="60" y="599"/>
                  </a:cubicBezTo>
                  <a:lnTo>
                    <a:pt x="48" y="634"/>
                  </a:lnTo>
                  <a:cubicBezTo>
                    <a:pt x="36" y="682"/>
                    <a:pt x="25" y="730"/>
                    <a:pt x="25" y="777"/>
                  </a:cubicBezTo>
                  <a:cubicBezTo>
                    <a:pt x="1" y="896"/>
                    <a:pt x="1" y="1003"/>
                    <a:pt x="36" y="1122"/>
                  </a:cubicBezTo>
                  <a:lnTo>
                    <a:pt x="36" y="1134"/>
                  </a:lnTo>
                  <a:cubicBezTo>
                    <a:pt x="36" y="1146"/>
                    <a:pt x="48" y="1158"/>
                    <a:pt x="48" y="1170"/>
                  </a:cubicBezTo>
                  <a:lnTo>
                    <a:pt x="132" y="1372"/>
                  </a:lnTo>
                  <a:cubicBezTo>
                    <a:pt x="179" y="1468"/>
                    <a:pt x="251" y="1539"/>
                    <a:pt x="346" y="1599"/>
                  </a:cubicBezTo>
                  <a:cubicBezTo>
                    <a:pt x="394" y="1646"/>
                    <a:pt x="453" y="1682"/>
                    <a:pt x="525" y="1706"/>
                  </a:cubicBezTo>
                  <a:cubicBezTo>
                    <a:pt x="620" y="1753"/>
                    <a:pt x="727" y="1777"/>
                    <a:pt x="846" y="1777"/>
                  </a:cubicBezTo>
                  <a:lnTo>
                    <a:pt x="1060" y="1742"/>
                  </a:lnTo>
                  <a:lnTo>
                    <a:pt x="1275" y="1670"/>
                  </a:lnTo>
                  <a:cubicBezTo>
                    <a:pt x="1441" y="1551"/>
                    <a:pt x="1584" y="1372"/>
                    <a:pt x="1644" y="1170"/>
                  </a:cubicBezTo>
                  <a:cubicBezTo>
                    <a:pt x="1644" y="1158"/>
                    <a:pt x="1644" y="1146"/>
                    <a:pt x="1656" y="1134"/>
                  </a:cubicBezTo>
                  <a:lnTo>
                    <a:pt x="1656" y="1111"/>
                  </a:lnTo>
                  <a:cubicBezTo>
                    <a:pt x="1691" y="1003"/>
                    <a:pt x="1691" y="884"/>
                    <a:pt x="1668" y="777"/>
                  </a:cubicBezTo>
                  <a:cubicBezTo>
                    <a:pt x="1668" y="730"/>
                    <a:pt x="1656" y="682"/>
                    <a:pt x="1644" y="634"/>
                  </a:cubicBezTo>
                  <a:cubicBezTo>
                    <a:pt x="1644" y="622"/>
                    <a:pt x="1632" y="610"/>
                    <a:pt x="1632" y="599"/>
                  </a:cubicBezTo>
                  <a:cubicBezTo>
                    <a:pt x="1596" y="527"/>
                    <a:pt x="1572" y="468"/>
                    <a:pt x="1549" y="408"/>
                  </a:cubicBezTo>
                  <a:cubicBezTo>
                    <a:pt x="1501" y="313"/>
                    <a:pt x="1429" y="229"/>
                    <a:pt x="1346" y="182"/>
                  </a:cubicBezTo>
                  <a:cubicBezTo>
                    <a:pt x="1299" y="122"/>
                    <a:pt x="1227" y="87"/>
                    <a:pt x="1168" y="75"/>
                  </a:cubicBezTo>
                  <a:cubicBezTo>
                    <a:pt x="1088" y="25"/>
                    <a:pt x="992" y="0"/>
                    <a:pt x="90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3980343" y="4556322"/>
              <a:ext cx="57472" cy="60754"/>
            </a:xfrm>
            <a:custGeom>
              <a:rect b="b" l="l" r="r" t="t"/>
              <a:pathLst>
                <a:path extrusionOk="0" h="1775" w="1679">
                  <a:moveTo>
                    <a:pt x="845" y="1"/>
                  </a:moveTo>
                  <a:lnTo>
                    <a:pt x="631" y="37"/>
                  </a:lnTo>
                  <a:lnTo>
                    <a:pt x="429" y="120"/>
                  </a:lnTo>
                  <a:cubicBezTo>
                    <a:pt x="250" y="227"/>
                    <a:pt x="119" y="406"/>
                    <a:pt x="60" y="596"/>
                  </a:cubicBezTo>
                  <a:lnTo>
                    <a:pt x="48" y="632"/>
                  </a:lnTo>
                  <a:cubicBezTo>
                    <a:pt x="0" y="787"/>
                    <a:pt x="0" y="953"/>
                    <a:pt x="36" y="1120"/>
                  </a:cubicBezTo>
                  <a:lnTo>
                    <a:pt x="36" y="1132"/>
                  </a:lnTo>
                  <a:lnTo>
                    <a:pt x="48" y="1168"/>
                  </a:lnTo>
                  <a:lnTo>
                    <a:pt x="131" y="1370"/>
                  </a:lnTo>
                  <a:cubicBezTo>
                    <a:pt x="179" y="1465"/>
                    <a:pt x="250" y="1537"/>
                    <a:pt x="345" y="1596"/>
                  </a:cubicBezTo>
                  <a:cubicBezTo>
                    <a:pt x="393" y="1644"/>
                    <a:pt x="453" y="1680"/>
                    <a:pt x="524" y="1703"/>
                  </a:cubicBezTo>
                  <a:cubicBezTo>
                    <a:pt x="619" y="1751"/>
                    <a:pt x="726" y="1775"/>
                    <a:pt x="834" y="1775"/>
                  </a:cubicBezTo>
                  <a:lnTo>
                    <a:pt x="1060" y="1751"/>
                  </a:lnTo>
                  <a:lnTo>
                    <a:pt x="1274" y="1668"/>
                  </a:lnTo>
                  <a:cubicBezTo>
                    <a:pt x="1453" y="1549"/>
                    <a:pt x="1584" y="1382"/>
                    <a:pt x="1643" y="1180"/>
                  </a:cubicBezTo>
                  <a:lnTo>
                    <a:pt x="1643" y="1168"/>
                  </a:lnTo>
                  <a:lnTo>
                    <a:pt x="1655" y="1144"/>
                  </a:lnTo>
                  <a:lnTo>
                    <a:pt x="1655" y="1120"/>
                  </a:lnTo>
                  <a:cubicBezTo>
                    <a:pt x="1679" y="953"/>
                    <a:pt x="1679" y="799"/>
                    <a:pt x="1643" y="644"/>
                  </a:cubicBezTo>
                  <a:cubicBezTo>
                    <a:pt x="1643" y="620"/>
                    <a:pt x="1631" y="608"/>
                    <a:pt x="1631" y="596"/>
                  </a:cubicBezTo>
                  <a:cubicBezTo>
                    <a:pt x="1596" y="537"/>
                    <a:pt x="1572" y="465"/>
                    <a:pt x="1548" y="406"/>
                  </a:cubicBezTo>
                  <a:cubicBezTo>
                    <a:pt x="1500" y="310"/>
                    <a:pt x="1429" y="239"/>
                    <a:pt x="1334" y="179"/>
                  </a:cubicBezTo>
                  <a:cubicBezTo>
                    <a:pt x="1286" y="132"/>
                    <a:pt x="1226" y="96"/>
                    <a:pt x="1155" y="72"/>
                  </a:cubicBezTo>
                  <a:cubicBezTo>
                    <a:pt x="1060" y="25"/>
                    <a:pt x="953" y="1"/>
                    <a:pt x="845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3200687" y="5090989"/>
              <a:ext cx="58294" cy="60856"/>
            </a:xfrm>
            <a:custGeom>
              <a:rect b="b" l="l" r="r" t="t"/>
              <a:pathLst>
                <a:path extrusionOk="0" h="1778" w="1703">
                  <a:moveTo>
                    <a:pt x="858" y="1"/>
                  </a:moveTo>
                  <a:lnTo>
                    <a:pt x="631" y="37"/>
                  </a:lnTo>
                  <a:lnTo>
                    <a:pt x="441" y="120"/>
                  </a:lnTo>
                  <a:cubicBezTo>
                    <a:pt x="262" y="227"/>
                    <a:pt x="131" y="406"/>
                    <a:pt x="72" y="596"/>
                  </a:cubicBezTo>
                  <a:lnTo>
                    <a:pt x="60" y="632"/>
                  </a:lnTo>
                  <a:cubicBezTo>
                    <a:pt x="36" y="680"/>
                    <a:pt x="36" y="727"/>
                    <a:pt x="24" y="787"/>
                  </a:cubicBezTo>
                  <a:cubicBezTo>
                    <a:pt x="0" y="894"/>
                    <a:pt x="12" y="1013"/>
                    <a:pt x="48" y="1120"/>
                  </a:cubicBezTo>
                  <a:lnTo>
                    <a:pt x="48" y="1132"/>
                  </a:lnTo>
                  <a:cubicBezTo>
                    <a:pt x="48" y="1144"/>
                    <a:pt x="48" y="1156"/>
                    <a:pt x="60" y="1168"/>
                  </a:cubicBezTo>
                  <a:lnTo>
                    <a:pt x="143" y="1370"/>
                  </a:lnTo>
                  <a:cubicBezTo>
                    <a:pt x="191" y="1465"/>
                    <a:pt x="262" y="1549"/>
                    <a:pt x="346" y="1596"/>
                  </a:cubicBezTo>
                  <a:cubicBezTo>
                    <a:pt x="405" y="1656"/>
                    <a:pt x="465" y="1692"/>
                    <a:pt x="536" y="1703"/>
                  </a:cubicBezTo>
                  <a:cubicBezTo>
                    <a:pt x="619" y="1745"/>
                    <a:pt x="711" y="1777"/>
                    <a:pt x="804" y="1777"/>
                  </a:cubicBezTo>
                  <a:cubicBezTo>
                    <a:pt x="818" y="1777"/>
                    <a:pt x="832" y="1776"/>
                    <a:pt x="846" y="1775"/>
                  </a:cubicBezTo>
                  <a:lnTo>
                    <a:pt x="1060" y="1751"/>
                  </a:lnTo>
                  <a:lnTo>
                    <a:pt x="1274" y="1680"/>
                  </a:lnTo>
                  <a:cubicBezTo>
                    <a:pt x="1453" y="1561"/>
                    <a:pt x="1584" y="1382"/>
                    <a:pt x="1655" y="1180"/>
                  </a:cubicBezTo>
                  <a:lnTo>
                    <a:pt x="1643" y="1180"/>
                  </a:lnTo>
                  <a:cubicBezTo>
                    <a:pt x="1643" y="1168"/>
                    <a:pt x="1643" y="1156"/>
                    <a:pt x="1655" y="1144"/>
                  </a:cubicBezTo>
                  <a:lnTo>
                    <a:pt x="1667" y="1120"/>
                  </a:lnTo>
                  <a:cubicBezTo>
                    <a:pt x="1691" y="1013"/>
                    <a:pt x="1703" y="894"/>
                    <a:pt x="1679" y="787"/>
                  </a:cubicBezTo>
                  <a:cubicBezTo>
                    <a:pt x="1679" y="739"/>
                    <a:pt x="1667" y="691"/>
                    <a:pt x="1655" y="644"/>
                  </a:cubicBezTo>
                  <a:cubicBezTo>
                    <a:pt x="1655" y="632"/>
                    <a:pt x="1643" y="608"/>
                    <a:pt x="1643" y="596"/>
                  </a:cubicBezTo>
                  <a:cubicBezTo>
                    <a:pt x="1608" y="537"/>
                    <a:pt x="1584" y="477"/>
                    <a:pt x="1560" y="406"/>
                  </a:cubicBezTo>
                  <a:cubicBezTo>
                    <a:pt x="1501" y="310"/>
                    <a:pt x="1429" y="239"/>
                    <a:pt x="1346" y="179"/>
                  </a:cubicBezTo>
                  <a:cubicBezTo>
                    <a:pt x="1298" y="132"/>
                    <a:pt x="1239" y="96"/>
                    <a:pt x="1167" y="72"/>
                  </a:cubicBezTo>
                  <a:cubicBezTo>
                    <a:pt x="1072" y="25"/>
                    <a:pt x="96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3200687" y="4678582"/>
              <a:ext cx="58294" cy="60856"/>
            </a:xfrm>
            <a:custGeom>
              <a:rect b="b" l="l" r="r" t="t"/>
              <a:pathLst>
                <a:path extrusionOk="0" h="1778" w="1703">
                  <a:moveTo>
                    <a:pt x="858" y="1"/>
                  </a:moveTo>
                  <a:lnTo>
                    <a:pt x="631" y="36"/>
                  </a:lnTo>
                  <a:lnTo>
                    <a:pt x="441" y="120"/>
                  </a:lnTo>
                  <a:cubicBezTo>
                    <a:pt x="346" y="167"/>
                    <a:pt x="274" y="239"/>
                    <a:pt x="215" y="322"/>
                  </a:cubicBezTo>
                  <a:cubicBezTo>
                    <a:pt x="143" y="406"/>
                    <a:pt x="84" y="501"/>
                    <a:pt x="60" y="596"/>
                  </a:cubicBezTo>
                  <a:lnTo>
                    <a:pt x="48" y="632"/>
                  </a:lnTo>
                  <a:cubicBezTo>
                    <a:pt x="36" y="679"/>
                    <a:pt x="24" y="739"/>
                    <a:pt x="24" y="787"/>
                  </a:cubicBezTo>
                  <a:cubicBezTo>
                    <a:pt x="0" y="894"/>
                    <a:pt x="0" y="1013"/>
                    <a:pt x="36" y="1120"/>
                  </a:cubicBezTo>
                  <a:lnTo>
                    <a:pt x="36" y="1132"/>
                  </a:lnTo>
                  <a:cubicBezTo>
                    <a:pt x="48" y="1144"/>
                    <a:pt x="48" y="1168"/>
                    <a:pt x="48" y="1179"/>
                  </a:cubicBezTo>
                  <a:lnTo>
                    <a:pt x="131" y="1370"/>
                  </a:lnTo>
                  <a:cubicBezTo>
                    <a:pt x="191" y="1465"/>
                    <a:pt x="262" y="1549"/>
                    <a:pt x="346" y="1608"/>
                  </a:cubicBezTo>
                  <a:cubicBezTo>
                    <a:pt x="393" y="1656"/>
                    <a:pt x="465" y="1691"/>
                    <a:pt x="524" y="1703"/>
                  </a:cubicBezTo>
                  <a:cubicBezTo>
                    <a:pt x="604" y="1753"/>
                    <a:pt x="700" y="1778"/>
                    <a:pt x="791" y="1778"/>
                  </a:cubicBezTo>
                  <a:cubicBezTo>
                    <a:pt x="810" y="1778"/>
                    <a:pt x="828" y="1777"/>
                    <a:pt x="846" y="1775"/>
                  </a:cubicBezTo>
                  <a:lnTo>
                    <a:pt x="1060" y="1751"/>
                  </a:lnTo>
                  <a:lnTo>
                    <a:pt x="1274" y="1668"/>
                  </a:lnTo>
                  <a:cubicBezTo>
                    <a:pt x="1370" y="1620"/>
                    <a:pt x="1441" y="1549"/>
                    <a:pt x="1501" y="1453"/>
                  </a:cubicBezTo>
                  <a:cubicBezTo>
                    <a:pt x="1572" y="1382"/>
                    <a:pt x="1632" y="1287"/>
                    <a:pt x="1655" y="1179"/>
                  </a:cubicBezTo>
                  <a:lnTo>
                    <a:pt x="1643" y="1168"/>
                  </a:lnTo>
                  <a:cubicBezTo>
                    <a:pt x="1643" y="1156"/>
                    <a:pt x="1643" y="1156"/>
                    <a:pt x="1655" y="1144"/>
                  </a:cubicBezTo>
                  <a:lnTo>
                    <a:pt x="1667" y="1120"/>
                  </a:lnTo>
                  <a:cubicBezTo>
                    <a:pt x="1691" y="1013"/>
                    <a:pt x="1703" y="894"/>
                    <a:pt x="1679" y="787"/>
                  </a:cubicBezTo>
                  <a:cubicBezTo>
                    <a:pt x="1679" y="727"/>
                    <a:pt x="1667" y="679"/>
                    <a:pt x="1655" y="644"/>
                  </a:cubicBezTo>
                  <a:cubicBezTo>
                    <a:pt x="1655" y="632"/>
                    <a:pt x="1643" y="620"/>
                    <a:pt x="1643" y="596"/>
                  </a:cubicBezTo>
                  <a:cubicBezTo>
                    <a:pt x="1608" y="537"/>
                    <a:pt x="1584" y="465"/>
                    <a:pt x="1560" y="406"/>
                  </a:cubicBezTo>
                  <a:cubicBezTo>
                    <a:pt x="1501" y="310"/>
                    <a:pt x="1429" y="239"/>
                    <a:pt x="1346" y="179"/>
                  </a:cubicBezTo>
                  <a:cubicBezTo>
                    <a:pt x="1298" y="132"/>
                    <a:pt x="1239" y="96"/>
                    <a:pt x="1167" y="72"/>
                  </a:cubicBezTo>
                  <a:cubicBezTo>
                    <a:pt x="1072" y="25"/>
                    <a:pt x="96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2772743" y="4632854"/>
              <a:ext cx="58328" cy="60856"/>
            </a:xfrm>
            <a:custGeom>
              <a:rect b="b" l="l" r="r" t="t"/>
              <a:pathLst>
                <a:path extrusionOk="0" h="1778" w="1704">
                  <a:moveTo>
                    <a:pt x="912" y="0"/>
                  </a:moveTo>
                  <a:cubicBezTo>
                    <a:pt x="894" y="0"/>
                    <a:pt x="876" y="1"/>
                    <a:pt x="858" y="3"/>
                  </a:cubicBezTo>
                  <a:lnTo>
                    <a:pt x="632" y="27"/>
                  </a:lnTo>
                  <a:lnTo>
                    <a:pt x="441" y="110"/>
                  </a:lnTo>
                  <a:cubicBezTo>
                    <a:pt x="346" y="158"/>
                    <a:pt x="275" y="229"/>
                    <a:pt x="215" y="325"/>
                  </a:cubicBezTo>
                  <a:cubicBezTo>
                    <a:pt x="144" y="396"/>
                    <a:pt x="84" y="491"/>
                    <a:pt x="60" y="599"/>
                  </a:cubicBezTo>
                  <a:lnTo>
                    <a:pt x="48" y="634"/>
                  </a:lnTo>
                  <a:cubicBezTo>
                    <a:pt x="37" y="682"/>
                    <a:pt x="25" y="730"/>
                    <a:pt x="25" y="777"/>
                  </a:cubicBezTo>
                  <a:cubicBezTo>
                    <a:pt x="1" y="896"/>
                    <a:pt x="1" y="1003"/>
                    <a:pt x="37" y="1111"/>
                  </a:cubicBezTo>
                  <a:lnTo>
                    <a:pt x="37" y="1134"/>
                  </a:lnTo>
                  <a:cubicBezTo>
                    <a:pt x="37" y="1146"/>
                    <a:pt x="37" y="1158"/>
                    <a:pt x="48" y="1170"/>
                  </a:cubicBezTo>
                  <a:lnTo>
                    <a:pt x="132" y="1372"/>
                  </a:lnTo>
                  <a:cubicBezTo>
                    <a:pt x="179" y="1456"/>
                    <a:pt x="263" y="1539"/>
                    <a:pt x="346" y="1599"/>
                  </a:cubicBezTo>
                  <a:cubicBezTo>
                    <a:pt x="394" y="1646"/>
                    <a:pt x="453" y="1682"/>
                    <a:pt x="525" y="1706"/>
                  </a:cubicBezTo>
                  <a:cubicBezTo>
                    <a:pt x="620" y="1753"/>
                    <a:pt x="727" y="1777"/>
                    <a:pt x="846" y="1777"/>
                  </a:cubicBezTo>
                  <a:lnTo>
                    <a:pt x="1061" y="1742"/>
                  </a:lnTo>
                  <a:lnTo>
                    <a:pt x="1263" y="1658"/>
                  </a:lnTo>
                  <a:cubicBezTo>
                    <a:pt x="1430" y="1551"/>
                    <a:pt x="1572" y="1372"/>
                    <a:pt x="1632" y="1170"/>
                  </a:cubicBezTo>
                  <a:lnTo>
                    <a:pt x="1644" y="1170"/>
                  </a:lnTo>
                  <a:cubicBezTo>
                    <a:pt x="1644" y="1158"/>
                    <a:pt x="1644" y="1146"/>
                    <a:pt x="1656" y="1134"/>
                  </a:cubicBezTo>
                  <a:lnTo>
                    <a:pt x="1656" y="1111"/>
                  </a:lnTo>
                  <a:cubicBezTo>
                    <a:pt x="1692" y="1003"/>
                    <a:pt x="1703" y="884"/>
                    <a:pt x="1680" y="777"/>
                  </a:cubicBezTo>
                  <a:cubicBezTo>
                    <a:pt x="1668" y="730"/>
                    <a:pt x="1668" y="682"/>
                    <a:pt x="1656" y="634"/>
                  </a:cubicBezTo>
                  <a:cubicBezTo>
                    <a:pt x="1656" y="622"/>
                    <a:pt x="1644" y="610"/>
                    <a:pt x="1632" y="599"/>
                  </a:cubicBezTo>
                  <a:cubicBezTo>
                    <a:pt x="1608" y="527"/>
                    <a:pt x="1584" y="468"/>
                    <a:pt x="1561" y="408"/>
                  </a:cubicBezTo>
                  <a:cubicBezTo>
                    <a:pt x="1501" y="313"/>
                    <a:pt x="1430" y="229"/>
                    <a:pt x="1346" y="170"/>
                  </a:cubicBezTo>
                  <a:cubicBezTo>
                    <a:pt x="1299" y="122"/>
                    <a:pt x="1227" y="87"/>
                    <a:pt x="1168" y="75"/>
                  </a:cubicBezTo>
                  <a:cubicBezTo>
                    <a:pt x="1088" y="25"/>
                    <a:pt x="1001" y="0"/>
                    <a:pt x="9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2864445" y="5136957"/>
              <a:ext cx="58328" cy="60856"/>
            </a:xfrm>
            <a:custGeom>
              <a:rect b="b" l="l" r="r" t="t"/>
              <a:pathLst>
                <a:path extrusionOk="0" h="1778" w="1704">
                  <a:moveTo>
                    <a:pt x="912" y="0"/>
                  </a:moveTo>
                  <a:cubicBezTo>
                    <a:pt x="894" y="0"/>
                    <a:pt x="876" y="1"/>
                    <a:pt x="858" y="3"/>
                  </a:cubicBezTo>
                  <a:lnTo>
                    <a:pt x="632" y="27"/>
                  </a:lnTo>
                  <a:lnTo>
                    <a:pt x="441" y="110"/>
                  </a:lnTo>
                  <a:cubicBezTo>
                    <a:pt x="346" y="158"/>
                    <a:pt x="275" y="229"/>
                    <a:pt x="215" y="325"/>
                  </a:cubicBezTo>
                  <a:cubicBezTo>
                    <a:pt x="144" y="396"/>
                    <a:pt x="84" y="491"/>
                    <a:pt x="60" y="599"/>
                  </a:cubicBezTo>
                  <a:lnTo>
                    <a:pt x="48" y="634"/>
                  </a:lnTo>
                  <a:cubicBezTo>
                    <a:pt x="36" y="682"/>
                    <a:pt x="25" y="730"/>
                    <a:pt x="25" y="777"/>
                  </a:cubicBezTo>
                  <a:cubicBezTo>
                    <a:pt x="1" y="884"/>
                    <a:pt x="1" y="1003"/>
                    <a:pt x="36" y="1111"/>
                  </a:cubicBezTo>
                  <a:lnTo>
                    <a:pt x="36" y="1134"/>
                  </a:lnTo>
                  <a:cubicBezTo>
                    <a:pt x="48" y="1146"/>
                    <a:pt x="48" y="1158"/>
                    <a:pt x="48" y="1170"/>
                  </a:cubicBezTo>
                  <a:lnTo>
                    <a:pt x="132" y="1361"/>
                  </a:lnTo>
                  <a:cubicBezTo>
                    <a:pt x="179" y="1456"/>
                    <a:pt x="251" y="1539"/>
                    <a:pt x="346" y="1599"/>
                  </a:cubicBezTo>
                  <a:cubicBezTo>
                    <a:pt x="394" y="1646"/>
                    <a:pt x="453" y="1682"/>
                    <a:pt x="525" y="1706"/>
                  </a:cubicBezTo>
                  <a:cubicBezTo>
                    <a:pt x="620" y="1753"/>
                    <a:pt x="727" y="1777"/>
                    <a:pt x="846" y="1777"/>
                  </a:cubicBezTo>
                  <a:lnTo>
                    <a:pt x="1060" y="1742"/>
                  </a:lnTo>
                  <a:lnTo>
                    <a:pt x="1251" y="1658"/>
                  </a:lnTo>
                  <a:cubicBezTo>
                    <a:pt x="1430" y="1551"/>
                    <a:pt x="1572" y="1372"/>
                    <a:pt x="1632" y="1170"/>
                  </a:cubicBezTo>
                  <a:lnTo>
                    <a:pt x="1644" y="1182"/>
                  </a:lnTo>
                  <a:cubicBezTo>
                    <a:pt x="1644" y="1170"/>
                    <a:pt x="1656" y="1158"/>
                    <a:pt x="1656" y="1146"/>
                  </a:cubicBezTo>
                  <a:lnTo>
                    <a:pt x="1656" y="1122"/>
                  </a:lnTo>
                  <a:cubicBezTo>
                    <a:pt x="1691" y="1015"/>
                    <a:pt x="1703" y="896"/>
                    <a:pt x="1680" y="789"/>
                  </a:cubicBezTo>
                  <a:cubicBezTo>
                    <a:pt x="1668" y="730"/>
                    <a:pt x="1668" y="682"/>
                    <a:pt x="1656" y="634"/>
                  </a:cubicBezTo>
                  <a:cubicBezTo>
                    <a:pt x="1656" y="622"/>
                    <a:pt x="1644" y="610"/>
                    <a:pt x="1632" y="599"/>
                  </a:cubicBezTo>
                  <a:cubicBezTo>
                    <a:pt x="1608" y="527"/>
                    <a:pt x="1584" y="468"/>
                    <a:pt x="1560" y="408"/>
                  </a:cubicBezTo>
                  <a:cubicBezTo>
                    <a:pt x="1501" y="313"/>
                    <a:pt x="1430" y="229"/>
                    <a:pt x="1346" y="170"/>
                  </a:cubicBezTo>
                  <a:cubicBezTo>
                    <a:pt x="1299" y="122"/>
                    <a:pt x="1227" y="87"/>
                    <a:pt x="1168" y="75"/>
                  </a:cubicBezTo>
                  <a:cubicBezTo>
                    <a:pt x="1088" y="25"/>
                    <a:pt x="1001" y="0"/>
                    <a:pt x="912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2191997" y="4785680"/>
              <a:ext cx="58328" cy="60856"/>
            </a:xfrm>
            <a:custGeom>
              <a:rect b="b" l="l" r="r" t="t"/>
              <a:pathLst>
                <a:path extrusionOk="0" h="1778" w="1704">
                  <a:moveTo>
                    <a:pt x="900" y="0"/>
                  </a:moveTo>
                  <a:cubicBezTo>
                    <a:pt x="882" y="0"/>
                    <a:pt x="864" y="1"/>
                    <a:pt x="846" y="3"/>
                  </a:cubicBezTo>
                  <a:lnTo>
                    <a:pt x="631" y="27"/>
                  </a:lnTo>
                  <a:lnTo>
                    <a:pt x="441" y="110"/>
                  </a:lnTo>
                  <a:cubicBezTo>
                    <a:pt x="346" y="158"/>
                    <a:pt x="262" y="229"/>
                    <a:pt x="215" y="325"/>
                  </a:cubicBezTo>
                  <a:cubicBezTo>
                    <a:pt x="143" y="396"/>
                    <a:pt x="84" y="491"/>
                    <a:pt x="60" y="598"/>
                  </a:cubicBezTo>
                  <a:lnTo>
                    <a:pt x="48" y="634"/>
                  </a:lnTo>
                  <a:cubicBezTo>
                    <a:pt x="36" y="682"/>
                    <a:pt x="24" y="729"/>
                    <a:pt x="24" y="777"/>
                  </a:cubicBezTo>
                  <a:cubicBezTo>
                    <a:pt x="0" y="896"/>
                    <a:pt x="0" y="1003"/>
                    <a:pt x="36" y="1110"/>
                  </a:cubicBezTo>
                  <a:lnTo>
                    <a:pt x="36" y="1134"/>
                  </a:lnTo>
                  <a:cubicBezTo>
                    <a:pt x="36" y="1146"/>
                    <a:pt x="48" y="1158"/>
                    <a:pt x="48" y="1170"/>
                  </a:cubicBezTo>
                  <a:lnTo>
                    <a:pt x="131" y="1372"/>
                  </a:lnTo>
                  <a:cubicBezTo>
                    <a:pt x="179" y="1468"/>
                    <a:pt x="250" y="1539"/>
                    <a:pt x="346" y="1599"/>
                  </a:cubicBezTo>
                  <a:cubicBezTo>
                    <a:pt x="393" y="1646"/>
                    <a:pt x="453" y="1682"/>
                    <a:pt x="524" y="1706"/>
                  </a:cubicBezTo>
                  <a:cubicBezTo>
                    <a:pt x="620" y="1753"/>
                    <a:pt x="727" y="1777"/>
                    <a:pt x="834" y="1777"/>
                  </a:cubicBezTo>
                  <a:lnTo>
                    <a:pt x="1060" y="1741"/>
                  </a:lnTo>
                  <a:lnTo>
                    <a:pt x="1251" y="1658"/>
                  </a:lnTo>
                  <a:cubicBezTo>
                    <a:pt x="1346" y="1610"/>
                    <a:pt x="1429" y="1539"/>
                    <a:pt x="1489" y="1456"/>
                  </a:cubicBezTo>
                  <a:cubicBezTo>
                    <a:pt x="1560" y="1372"/>
                    <a:pt x="1608" y="1277"/>
                    <a:pt x="1632" y="1170"/>
                  </a:cubicBezTo>
                  <a:lnTo>
                    <a:pt x="1644" y="1170"/>
                  </a:lnTo>
                  <a:cubicBezTo>
                    <a:pt x="1644" y="1158"/>
                    <a:pt x="1644" y="1146"/>
                    <a:pt x="1655" y="1134"/>
                  </a:cubicBezTo>
                  <a:lnTo>
                    <a:pt x="1655" y="1110"/>
                  </a:lnTo>
                  <a:cubicBezTo>
                    <a:pt x="1691" y="1003"/>
                    <a:pt x="1703" y="884"/>
                    <a:pt x="1679" y="777"/>
                  </a:cubicBezTo>
                  <a:cubicBezTo>
                    <a:pt x="1667" y="729"/>
                    <a:pt x="1667" y="682"/>
                    <a:pt x="1655" y="634"/>
                  </a:cubicBezTo>
                  <a:lnTo>
                    <a:pt x="1632" y="598"/>
                  </a:lnTo>
                  <a:cubicBezTo>
                    <a:pt x="1608" y="527"/>
                    <a:pt x="1584" y="467"/>
                    <a:pt x="1548" y="408"/>
                  </a:cubicBezTo>
                  <a:cubicBezTo>
                    <a:pt x="1501" y="313"/>
                    <a:pt x="1429" y="229"/>
                    <a:pt x="1346" y="170"/>
                  </a:cubicBezTo>
                  <a:cubicBezTo>
                    <a:pt x="1298" y="122"/>
                    <a:pt x="1227" y="86"/>
                    <a:pt x="1167" y="75"/>
                  </a:cubicBezTo>
                  <a:cubicBezTo>
                    <a:pt x="1088" y="25"/>
                    <a:pt x="992" y="0"/>
                    <a:pt x="90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1718014" y="4602289"/>
              <a:ext cx="58328" cy="60856"/>
            </a:xfrm>
            <a:custGeom>
              <a:rect b="b" l="l" r="r" t="t"/>
              <a:pathLst>
                <a:path extrusionOk="0" h="1778" w="1704">
                  <a:moveTo>
                    <a:pt x="911" y="0"/>
                  </a:moveTo>
                  <a:cubicBezTo>
                    <a:pt x="893" y="0"/>
                    <a:pt x="876" y="1"/>
                    <a:pt x="858" y="3"/>
                  </a:cubicBezTo>
                  <a:lnTo>
                    <a:pt x="632" y="27"/>
                  </a:lnTo>
                  <a:lnTo>
                    <a:pt x="441" y="110"/>
                  </a:lnTo>
                  <a:cubicBezTo>
                    <a:pt x="262" y="230"/>
                    <a:pt x="131" y="396"/>
                    <a:pt x="72" y="599"/>
                  </a:cubicBezTo>
                  <a:lnTo>
                    <a:pt x="60" y="634"/>
                  </a:lnTo>
                  <a:cubicBezTo>
                    <a:pt x="36" y="682"/>
                    <a:pt x="36" y="730"/>
                    <a:pt x="36" y="777"/>
                  </a:cubicBezTo>
                  <a:cubicBezTo>
                    <a:pt x="0" y="884"/>
                    <a:pt x="12" y="1003"/>
                    <a:pt x="48" y="1111"/>
                  </a:cubicBezTo>
                  <a:lnTo>
                    <a:pt x="48" y="1134"/>
                  </a:lnTo>
                  <a:cubicBezTo>
                    <a:pt x="48" y="1146"/>
                    <a:pt x="48" y="1158"/>
                    <a:pt x="60" y="1170"/>
                  </a:cubicBezTo>
                  <a:lnTo>
                    <a:pt x="143" y="1373"/>
                  </a:lnTo>
                  <a:cubicBezTo>
                    <a:pt x="191" y="1456"/>
                    <a:pt x="262" y="1539"/>
                    <a:pt x="358" y="1599"/>
                  </a:cubicBezTo>
                  <a:cubicBezTo>
                    <a:pt x="405" y="1646"/>
                    <a:pt x="465" y="1682"/>
                    <a:pt x="536" y="1706"/>
                  </a:cubicBezTo>
                  <a:cubicBezTo>
                    <a:pt x="632" y="1754"/>
                    <a:pt x="739" y="1777"/>
                    <a:pt x="846" y="1777"/>
                  </a:cubicBezTo>
                  <a:lnTo>
                    <a:pt x="1060" y="1742"/>
                  </a:lnTo>
                  <a:lnTo>
                    <a:pt x="1263" y="1658"/>
                  </a:lnTo>
                  <a:cubicBezTo>
                    <a:pt x="1441" y="1551"/>
                    <a:pt x="1572" y="1373"/>
                    <a:pt x="1644" y="1170"/>
                  </a:cubicBezTo>
                  <a:cubicBezTo>
                    <a:pt x="1644" y="1158"/>
                    <a:pt x="1655" y="1146"/>
                    <a:pt x="1655" y="1134"/>
                  </a:cubicBezTo>
                  <a:lnTo>
                    <a:pt x="1667" y="1111"/>
                  </a:lnTo>
                  <a:cubicBezTo>
                    <a:pt x="1703" y="1003"/>
                    <a:pt x="1703" y="884"/>
                    <a:pt x="1679" y="777"/>
                  </a:cubicBezTo>
                  <a:cubicBezTo>
                    <a:pt x="1679" y="730"/>
                    <a:pt x="1667" y="682"/>
                    <a:pt x="1655" y="634"/>
                  </a:cubicBezTo>
                  <a:cubicBezTo>
                    <a:pt x="1655" y="622"/>
                    <a:pt x="1644" y="611"/>
                    <a:pt x="1644" y="599"/>
                  </a:cubicBezTo>
                  <a:cubicBezTo>
                    <a:pt x="1608" y="527"/>
                    <a:pt x="1584" y="468"/>
                    <a:pt x="1560" y="408"/>
                  </a:cubicBezTo>
                  <a:cubicBezTo>
                    <a:pt x="1513" y="313"/>
                    <a:pt x="1441" y="230"/>
                    <a:pt x="1346" y="170"/>
                  </a:cubicBezTo>
                  <a:cubicBezTo>
                    <a:pt x="1298" y="122"/>
                    <a:pt x="1239" y="87"/>
                    <a:pt x="1167" y="75"/>
                  </a:cubicBezTo>
                  <a:cubicBezTo>
                    <a:pt x="1088" y="25"/>
                    <a:pt x="1000" y="0"/>
                    <a:pt x="91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1366301" y="4648017"/>
              <a:ext cx="58294" cy="60856"/>
            </a:xfrm>
            <a:custGeom>
              <a:rect b="b" l="l" r="r" t="t"/>
              <a:pathLst>
                <a:path extrusionOk="0" h="1778" w="1703">
                  <a:moveTo>
                    <a:pt x="858" y="1"/>
                  </a:moveTo>
                  <a:lnTo>
                    <a:pt x="643" y="37"/>
                  </a:lnTo>
                  <a:lnTo>
                    <a:pt x="441" y="120"/>
                  </a:lnTo>
                  <a:cubicBezTo>
                    <a:pt x="346" y="167"/>
                    <a:pt x="274" y="239"/>
                    <a:pt x="215" y="322"/>
                  </a:cubicBezTo>
                  <a:cubicBezTo>
                    <a:pt x="143" y="406"/>
                    <a:pt x="96" y="501"/>
                    <a:pt x="72" y="596"/>
                  </a:cubicBezTo>
                  <a:lnTo>
                    <a:pt x="48" y="632"/>
                  </a:lnTo>
                  <a:cubicBezTo>
                    <a:pt x="36" y="679"/>
                    <a:pt x="24" y="739"/>
                    <a:pt x="24" y="787"/>
                  </a:cubicBezTo>
                  <a:cubicBezTo>
                    <a:pt x="0" y="894"/>
                    <a:pt x="12" y="1013"/>
                    <a:pt x="36" y="1120"/>
                  </a:cubicBezTo>
                  <a:lnTo>
                    <a:pt x="36" y="1132"/>
                  </a:lnTo>
                  <a:cubicBezTo>
                    <a:pt x="48" y="1144"/>
                    <a:pt x="48" y="1156"/>
                    <a:pt x="48" y="1180"/>
                  </a:cubicBezTo>
                  <a:lnTo>
                    <a:pt x="131" y="1370"/>
                  </a:lnTo>
                  <a:cubicBezTo>
                    <a:pt x="191" y="1465"/>
                    <a:pt x="262" y="1549"/>
                    <a:pt x="346" y="1608"/>
                  </a:cubicBezTo>
                  <a:cubicBezTo>
                    <a:pt x="393" y="1656"/>
                    <a:pt x="465" y="1691"/>
                    <a:pt x="524" y="1703"/>
                  </a:cubicBezTo>
                  <a:cubicBezTo>
                    <a:pt x="614" y="1753"/>
                    <a:pt x="703" y="1778"/>
                    <a:pt x="792" y="1778"/>
                  </a:cubicBezTo>
                  <a:cubicBezTo>
                    <a:pt x="810" y="1778"/>
                    <a:pt x="828" y="1777"/>
                    <a:pt x="846" y="1775"/>
                  </a:cubicBezTo>
                  <a:lnTo>
                    <a:pt x="1060" y="1751"/>
                  </a:lnTo>
                  <a:lnTo>
                    <a:pt x="1262" y="1668"/>
                  </a:lnTo>
                  <a:cubicBezTo>
                    <a:pt x="1441" y="1549"/>
                    <a:pt x="1572" y="1382"/>
                    <a:pt x="1632" y="1180"/>
                  </a:cubicBezTo>
                  <a:lnTo>
                    <a:pt x="1655" y="1168"/>
                  </a:lnTo>
                  <a:cubicBezTo>
                    <a:pt x="1655" y="1156"/>
                    <a:pt x="1655" y="1156"/>
                    <a:pt x="1667" y="1144"/>
                  </a:cubicBezTo>
                  <a:lnTo>
                    <a:pt x="1667" y="1120"/>
                  </a:lnTo>
                  <a:cubicBezTo>
                    <a:pt x="1691" y="1001"/>
                    <a:pt x="1703" y="894"/>
                    <a:pt x="1679" y="787"/>
                  </a:cubicBezTo>
                  <a:cubicBezTo>
                    <a:pt x="1679" y="727"/>
                    <a:pt x="1667" y="691"/>
                    <a:pt x="1655" y="644"/>
                  </a:cubicBezTo>
                  <a:lnTo>
                    <a:pt x="1643" y="596"/>
                  </a:lnTo>
                  <a:cubicBezTo>
                    <a:pt x="1608" y="537"/>
                    <a:pt x="1584" y="465"/>
                    <a:pt x="1560" y="406"/>
                  </a:cubicBezTo>
                  <a:cubicBezTo>
                    <a:pt x="1512" y="310"/>
                    <a:pt x="1429" y="239"/>
                    <a:pt x="1346" y="179"/>
                  </a:cubicBezTo>
                  <a:cubicBezTo>
                    <a:pt x="1298" y="132"/>
                    <a:pt x="1239" y="96"/>
                    <a:pt x="1167" y="72"/>
                  </a:cubicBezTo>
                  <a:cubicBezTo>
                    <a:pt x="1072" y="25"/>
                    <a:pt x="965" y="1"/>
                    <a:pt x="858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1220002" y="5213250"/>
              <a:ext cx="58294" cy="60754"/>
            </a:xfrm>
            <a:custGeom>
              <a:rect b="b" l="l" r="r" t="t"/>
              <a:pathLst>
                <a:path extrusionOk="0" h="1775" w="1703">
                  <a:moveTo>
                    <a:pt x="857" y="1"/>
                  </a:moveTo>
                  <a:lnTo>
                    <a:pt x="631" y="25"/>
                  </a:lnTo>
                  <a:lnTo>
                    <a:pt x="441" y="108"/>
                  </a:lnTo>
                  <a:cubicBezTo>
                    <a:pt x="262" y="227"/>
                    <a:pt x="131" y="394"/>
                    <a:pt x="71" y="596"/>
                  </a:cubicBezTo>
                  <a:lnTo>
                    <a:pt x="60" y="632"/>
                  </a:lnTo>
                  <a:cubicBezTo>
                    <a:pt x="36" y="679"/>
                    <a:pt x="36" y="727"/>
                    <a:pt x="24" y="775"/>
                  </a:cubicBezTo>
                  <a:cubicBezTo>
                    <a:pt x="0" y="894"/>
                    <a:pt x="12" y="1013"/>
                    <a:pt x="48" y="1120"/>
                  </a:cubicBezTo>
                  <a:lnTo>
                    <a:pt x="48" y="1132"/>
                  </a:lnTo>
                  <a:cubicBezTo>
                    <a:pt x="48" y="1144"/>
                    <a:pt x="48" y="1156"/>
                    <a:pt x="60" y="1168"/>
                  </a:cubicBezTo>
                  <a:cubicBezTo>
                    <a:pt x="83" y="1239"/>
                    <a:pt x="107" y="1299"/>
                    <a:pt x="143" y="1370"/>
                  </a:cubicBezTo>
                  <a:cubicBezTo>
                    <a:pt x="191" y="1465"/>
                    <a:pt x="262" y="1537"/>
                    <a:pt x="345" y="1596"/>
                  </a:cubicBezTo>
                  <a:cubicBezTo>
                    <a:pt x="405" y="1644"/>
                    <a:pt x="464" y="1691"/>
                    <a:pt x="536" y="1703"/>
                  </a:cubicBezTo>
                  <a:cubicBezTo>
                    <a:pt x="631" y="1751"/>
                    <a:pt x="738" y="1775"/>
                    <a:pt x="845" y="1775"/>
                  </a:cubicBezTo>
                  <a:lnTo>
                    <a:pt x="1060" y="1739"/>
                  </a:lnTo>
                  <a:lnTo>
                    <a:pt x="1262" y="1668"/>
                  </a:lnTo>
                  <a:cubicBezTo>
                    <a:pt x="1441" y="1549"/>
                    <a:pt x="1572" y="1370"/>
                    <a:pt x="1631" y="1168"/>
                  </a:cubicBezTo>
                  <a:lnTo>
                    <a:pt x="1643" y="1168"/>
                  </a:lnTo>
                  <a:cubicBezTo>
                    <a:pt x="1643" y="1156"/>
                    <a:pt x="1655" y="1144"/>
                    <a:pt x="1655" y="1132"/>
                  </a:cubicBezTo>
                  <a:lnTo>
                    <a:pt x="1667" y="1108"/>
                  </a:lnTo>
                  <a:cubicBezTo>
                    <a:pt x="1691" y="1001"/>
                    <a:pt x="1703" y="894"/>
                    <a:pt x="1679" y="775"/>
                  </a:cubicBezTo>
                  <a:cubicBezTo>
                    <a:pt x="1679" y="727"/>
                    <a:pt x="1667" y="679"/>
                    <a:pt x="1655" y="632"/>
                  </a:cubicBezTo>
                  <a:lnTo>
                    <a:pt x="1643" y="596"/>
                  </a:lnTo>
                  <a:cubicBezTo>
                    <a:pt x="1607" y="537"/>
                    <a:pt x="1584" y="465"/>
                    <a:pt x="1560" y="406"/>
                  </a:cubicBezTo>
                  <a:cubicBezTo>
                    <a:pt x="1500" y="310"/>
                    <a:pt x="1429" y="227"/>
                    <a:pt x="1345" y="179"/>
                  </a:cubicBezTo>
                  <a:cubicBezTo>
                    <a:pt x="1298" y="120"/>
                    <a:pt x="1238" y="84"/>
                    <a:pt x="1167" y="72"/>
                  </a:cubicBezTo>
                  <a:cubicBezTo>
                    <a:pt x="1072" y="25"/>
                    <a:pt x="964" y="1"/>
                    <a:pt x="857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1036598" y="5014286"/>
              <a:ext cx="58294" cy="60856"/>
            </a:xfrm>
            <a:custGeom>
              <a:rect b="b" l="l" r="r" t="t"/>
              <a:pathLst>
                <a:path extrusionOk="0" h="1778" w="1703">
                  <a:moveTo>
                    <a:pt x="911" y="1"/>
                  </a:moveTo>
                  <a:cubicBezTo>
                    <a:pt x="893" y="1"/>
                    <a:pt x="875" y="2"/>
                    <a:pt x="857" y="3"/>
                  </a:cubicBezTo>
                  <a:lnTo>
                    <a:pt x="631" y="27"/>
                  </a:lnTo>
                  <a:lnTo>
                    <a:pt x="441" y="111"/>
                  </a:lnTo>
                  <a:cubicBezTo>
                    <a:pt x="346" y="158"/>
                    <a:pt x="274" y="230"/>
                    <a:pt x="215" y="325"/>
                  </a:cubicBezTo>
                  <a:cubicBezTo>
                    <a:pt x="143" y="396"/>
                    <a:pt x="84" y="492"/>
                    <a:pt x="60" y="599"/>
                  </a:cubicBezTo>
                  <a:lnTo>
                    <a:pt x="48" y="635"/>
                  </a:lnTo>
                  <a:cubicBezTo>
                    <a:pt x="36" y="682"/>
                    <a:pt x="24" y="730"/>
                    <a:pt x="24" y="777"/>
                  </a:cubicBezTo>
                  <a:cubicBezTo>
                    <a:pt x="0" y="896"/>
                    <a:pt x="0" y="1004"/>
                    <a:pt x="36" y="1111"/>
                  </a:cubicBezTo>
                  <a:lnTo>
                    <a:pt x="36" y="1135"/>
                  </a:lnTo>
                  <a:cubicBezTo>
                    <a:pt x="48" y="1146"/>
                    <a:pt x="48" y="1158"/>
                    <a:pt x="48" y="1170"/>
                  </a:cubicBezTo>
                  <a:cubicBezTo>
                    <a:pt x="84" y="1242"/>
                    <a:pt x="107" y="1301"/>
                    <a:pt x="131" y="1373"/>
                  </a:cubicBezTo>
                  <a:cubicBezTo>
                    <a:pt x="179" y="1456"/>
                    <a:pt x="262" y="1539"/>
                    <a:pt x="346" y="1599"/>
                  </a:cubicBezTo>
                  <a:cubicBezTo>
                    <a:pt x="393" y="1647"/>
                    <a:pt x="453" y="1682"/>
                    <a:pt x="524" y="1706"/>
                  </a:cubicBezTo>
                  <a:cubicBezTo>
                    <a:pt x="619" y="1754"/>
                    <a:pt x="738" y="1778"/>
                    <a:pt x="846" y="1778"/>
                  </a:cubicBezTo>
                  <a:lnTo>
                    <a:pt x="1060" y="1742"/>
                  </a:lnTo>
                  <a:lnTo>
                    <a:pt x="1262" y="1658"/>
                  </a:lnTo>
                  <a:cubicBezTo>
                    <a:pt x="1441" y="1551"/>
                    <a:pt x="1572" y="1373"/>
                    <a:pt x="1631" y="1170"/>
                  </a:cubicBezTo>
                  <a:lnTo>
                    <a:pt x="1643" y="1182"/>
                  </a:lnTo>
                  <a:cubicBezTo>
                    <a:pt x="1643" y="1170"/>
                    <a:pt x="1655" y="1158"/>
                    <a:pt x="1655" y="1146"/>
                  </a:cubicBezTo>
                  <a:lnTo>
                    <a:pt x="1667" y="1123"/>
                  </a:lnTo>
                  <a:cubicBezTo>
                    <a:pt x="1691" y="1016"/>
                    <a:pt x="1703" y="896"/>
                    <a:pt x="1679" y="789"/>
                  </a:cubicBezTo>
                  <a:cubicBezTo>
                    <a:pt x="1679" y="742"/>
                    <a:pt x="1667" y="682"/>
                    <a:pt x="1655" y="635"/>
                  </a:cubicBezTo>
                  <a:cubicBezTo>
                    <a:pt x="1655" y="623"/>
                    <a:pt x="1643" y="611"/>
                    <a:pt x="1643" y="599"/>
                  </a:cubicBezTo>
                  <a:cubicBezTo>
                    <a:pt x="1608" y="527"/>
                    <a:pt x="1584" y="468"/>
                    <a:pt x="1560" y="408"/>
                  </a:cubicBezTo>
                  <a:cubicBezTo>
                    <a:pt x="1500" y="313"/>
                    <a:pt x="1429" y="230"/>
                    <a:pt x="1346" y="170"/>
                  </a:cubicBezTo>
                  <a:cubicBezTo>
                    <a:pt x="1298" y="123"/>
                    <a:pt x="1238" y="87"/>
                    <a:pt x="1167" y="75"/>
                  </a:cubicBezTo>
                  <a:cubicBezTo>
                    <a:pt x="1088" y="25"/>
                    <a:pt x="1000" y="1"/>
                    <a:pt x="91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868665" y="4616939"/>
              <a:ext cx="57917" cy="61267"/>
            </a:xfrm>
            <a:custGeom>
              <a:rect b="b" l="l" r="r" t="t"/>
              <a:pathLst>
                <a:path extrusionOk="0" h="1790" w="1692">
                  <a:moveTo>
                    <a:pt x="900" y="1"/>
                  </a:moveTo>
                  <a:cubicBezTo>
                    <a:pt x="882" y="1"/>
                    <a:pt x="864" y="2"/>
                    <a:pt x="846" y="4"/>
                  </a:cubicBezTo>
                  <a:lnTo>
                    <a:pt x="632" y="28"/>
                  </a:lnTo>
                  <a:lnTo>
                    <a:pt x="441" y="111"/>
                  </a:lnTo>
                  <a:cubicBezTo>
                    <a:pt x="346" y="159"/>
                    <a:pt x="263" y="230"/>
                    <a:pt x="203" y="325"/>
                  </a:cubicBezTo>
                  <a:cubicBezTo>
                    <a:pt x="132" y="397"/>
                    <a:pt x="84" y="492"/>
                    <a:pt x="60" y="599"/>
                  </a:cubicBezTo>
                  <a:lnTo>
                    <a:pt x="48" y="647"/>
                  </a:lnTo>
                  <a:cubicBezTo>
                    <a:pt x="37" y="694"/>
                    <a:pt x="25" y="742"/>
                    <a:pt x="25" y="790"/>
                  </a:cubicBezTo>
                  <a:cubicBezTo>
                    <a:pt x="1" y="897"/>
                    <a:pt x="1" y="1016"/>
                    <a:pt x="37" y="1123"/>
                  </a:cubicBezTo>
                  <a:lnTo>
                    <a:pt x="37" y="1147"/>
                  </a:lnTo>
                  <a:lnTo>
                    <a:pt x="48" y="1183"/>
                  </a:lnTo>
                  <a:lnTo>
                    <a:pt x="132" y="1373"/>
                  </a:lnTo>
                  <a:cubicBezTo>
                    <a:pt x="179" y="1468"/>
                    <a:pt x="251" y="1552"/>
                    <a:pt x="346" y="1611"/>
                  </a:cubicBezTo>
                  <a:cubicBezTo>
                    <a:pt x="394" y="1659"/>
                    <a:pt x="453" y="1695"/>
                    <a:pt x="525" y="1718"/>
                  </a:cubicBezTo>
                  <a:cubicBezTo>
                    <a:pt x="620" y="1766"/>
                    <a:pt x="727" y="1790"/>
                    <a:pt x="846" y="1790"/>
                  </a:cubicBezTo>
                  <a:lnTo>
                    <a:pt x="1061" y="1754"/>
                  </a:lnTo>
                  <a:lnTo>
                    <a:pt x="1251" y="1671"/>
                  </a:lnTo>
                  <a:cubicBezTo>
                    <a:pt x="1430" y="1552"/>
                    <a:pt x="1572" y="1385"/>
                    <a:pt x="1632" y="1183"/>
                  </a:cubicBezTo>
                  <a:lnTo>
                    <a:pt x="1644" y="1183"/>
                  </a:lnTo>
                  <a:cubicBezTo>
                    <a:pt x="1644" y="1171"/>
                    <a:pt x="1644" y="1159"/>
                    <a:pt x="1644" y="1147"/>
                  </a:cubicBezTo>
                  <a:lnTo>
                    <a:pt x="1656" y="1123"/>
                  </a:lnTo>
                  <a:cubicBezTo>
                    <a:pt x="1692" y="1016"/>
                    <a:pt x="1692" y="897"/>
                    <a:pt x="1668" y="790"/>
                  </a:cubicBezTo>
                  <a:cubicBezTo>
                    <a:pt x="1668" y="730"/>
                    <a:pt x="1656" y="683"/>
                    <a:pt x="1644" y="635"/>
                  </a:cubicBezTo>
                  <a:lnTo>
                    <a:pt x="1632" y="599"/>
                  </a:lnTo>
                  <a:cubicBezTo>
                    <a:pt x="1608" y="528"/>
                    <a:pt x="1572" y="468"/>
                    <a:pt x="1549" y="409"/>
                  </a:cubicBezTo>
                  <a:cubicBezTo>
                    <a:pt x="1501" y="313"/>
                    <a:pt x="1430" y="230"/>
                    <a:pt x="1334" y="171"/>
                  </a:cubicBezTo>
                  <a:cubicBezTo>
                    <a:pt x="1287" y="123"/>
                    <a:pt x="1227" y="87"/>
                    <a:pt x="1156" y="75"/>
                  </a:cubicBezTo>
                  <a:cubicBezTo>
                    <a:pt x="1076" y="26"/>
                    <a:pt x="989" y="1"/>
                    <a:pt x="90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455817" y="4708737"/>
              <a:ext cx="57917" cy="61165"/>
            </a:xfrm>
            <a:custGeom>
              <a:rect b="b" l="l" r="r" t="t"/>
              <a:pathLst>
                <a:path extrusionOk="0" h="1787" w="1692">
                  <a:moveTo>
                    <a:pt x="846" y="1"/>
                  </a:moveTo>
                  <a:lnTo>
                    <a:pt x="632" y="37"/>
                  </a:lnTo>
                  <a:lnTo>
                    <a:pt x="429" y="120"/>
                  </a:lnTo>
                  <a:cubicBezTo>
                    <a:pt x="346" y="168"/>
                    <a:pt x="263" y="239"/>
                    <a:pt x="203" y="322"/>
                  </a:cubicBezTo>
                  <a:cubicBezTo>
                    <a:pt x="132" y="406"/>
                    <a:pt x="84" y="501"/>
                    <a:pt x="60" y="608"/>
                  </a:cubicBezTo>
                  <a:lnTo>
                    <a:pt x="60" y="644"/>
                  </a:lnTo>
                  <a:cubicBezTo>
                    <a:pt x="37" y="691"/>
                    <a:pt x="25" y="739"/>
                    <a:pt x="25" y="787"/>
                  </a:cubicBezTo>
                  <a:cubicBezTo>
                    <a:pt x="1" y="894"/>
                    <a:pt x="13" y="1013"/>
                    <a:pt x="48" y="1120"/>
                  </a:cubicBezTo>
                  <a:lnTo>
                    <a:pt x="48" y="1144"/>
                  </a:lnTo>
                  <a:lnTo>
                    <a:pt x="60" y="1180"/>
                  </a:lnTo>
                  <a:cubicBezTo>
                    <a:pt x="84" y="1239"/>
                    <a:pt x="108" y="1311"/>
                    <a:pt x="144" y="1370"/>
                  </a:cubicBezTo>
                  <a:cubicBezTo>
                    <a:pt x="191" y="1465"/>
                    <a:pt x="263" y="1549"/>
                    <a:pt x="346" y="1608"/>
                  </a:cubicBezTo>
                  <a:cubicBezTo>
                    <a:pt x="406" y="1656"/>
                    <a:pt x="465" y="1692"/>
                    <a:pt x="537" y="1715"/>
                  </a:cubicBezTo>
                  <a:cubicBezTo>
                    <a:pt x="632" y="1763"/>
                    <a:pt x="739" y="1787"/>
                    <a:pt x="846" y="1787"/>
                  </a:cubicBezTo>
                  <a:lnTo>
                    <a:pt x="1072" y="1751"/>
                  </a:lnTo>
                  <a:lnTo>
                    <a:pt x="1263" y="1668"/>
                  </a:lnTo>
                  <a:cubicBezTo>
                    <a:pt x="1441" y="1549"/>
                    <a:pt x="1572" y="1382"/>
                    <a:pt x="1644" y="1180"/>
                  </a:cubicBezTo>
                  <a:cubicBezTo>
                    <a:pt x="1644" y="1168"/>
                    <a:pt x="1656" y="1156"/>
                    <a:pt x="1656" y="1144"/>
                  </a:cubicBezTo>
                  <a:lnTo>
                    <a:pt x="1656" y="1120"/>
                  </a:lnTo>
                  <a:cubicBezTo>
                    <a:pt x="1692" y="1013"/>
                    <a:pt x="1692" y="894"/>
                    <a:pt x="1668" y="787"/>
                  </a:cubicBezTo>
                  <a:cubicBezTo>
                    <a:pt x="1668" y="739"/>
                    <a:pt x="1656" y="691"/>
                    <a:pt x="1644" y="644"/>
                  </a:cubicBezTo>
                  <a:lnTo>
                    <a:pt x="1632" y="608"/>
                  </a:lnTo>
                  <a:cubicBezTo>
                    <a:pt x="1596" y="537"/>
                    <a:pt x="1572" y="477"/>
                    <a:pt x="1549" y="406"/>
                  </a:cubicBezTo>
                  <a:cubicBezTo>
                    <a:pt x="1501" y="310"/>
                    <a:pt x="1430" y="239"/>
                    <a:pt x="1334" y="179"/>
                  </a:cubicBezTo>
                  <a:cubicBezTo>
                    <a:pt x="1287" y="132"/>
                    <a:pt x="1227" y="96"/>
                    <a:pt x="1156" y="72"/>
                  </a:cubicBezTo>
                  <a:cubicBezTo>
                    <a:pt x="1060" y="25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363739" y="5167111"/>
              <a:ext cx="58294" cy="60856"/>
            </a:xfrm>
            <a:custGeom>
              <a:rect b="b" l="l" r="r" t="t"/>
              <a:pathLst>
                <a:path extrusionOk="0" h="1778" w="1703">
                  <a:moveTo>
                    <a:pt x="911" y="0"/>
                  </a:moveTo>
                  <a:cubicBezTo>
                    <a:pt x="893" y="0"/>
                    <a:pt x="875" y="1"/>
                    <a:pt x="857" y="3"/>
                  </a:cubicBezTo>
                  <a:lnTo>
                    <a:pt x="643" y="27"/>
                  </a:lnTo>
                  <a:lnTo>
                    <a:pt x="441" y="110"/>
                  </a:lnTo>
                  <a:cubicBezTo>
                    <a:pt x="345" y="158"/>
                    <a:pt x="274" y="230"/>
                    <a:pt x="214" y="325"/>
                  </a:cubicBezTo>
                  <a:cubicBezTo>
                    <a:pt x="143" y="396"/>
                    <a:pt x="95" y="491"/>
                    <a:pt x="71" y="599"/>
                  </a:cubicBezTo>
                  <a:lnTo>
                    <a:pt x="48" y="634"/>
                  </a:lnTo>
                  <a:cubicBezTo>
                    <a:pt x="36" y="682"/>
                    <a:pt x="24" y="730"/>
                    <a:pt x="24" y="777"/>
                  </a:cubicBezTo>
                  <a:cubicBezTo>
                    <a:pt x="0" y="896"/>
                    <a:pt x="12" y="1003"/>
                    <a:pt x="48" y="1111"/>
                  </a:cubicBezTo>
                  <a:lnTo>
                    <a:pt x="48" y="1134"/>
                  </a:lnTo>
                  <a:lnTo>
                    <a:pt x="60" y="1170"/>
                  </a:lnTo>
                  <a:lnTo>
                    <a:pt x="143" y="1373"/>
                  </a:lnTo>
                  <a:cubicBezTo>
                    <a:pt x="191" y="1468"/>
                    <a:pt x="262" y="1539"/>
                    <a:pt x="345" y="1599"/>
                  </a:cubicBezTo>
                  <a:cubicBezTo>
                    <a:pt x="405" y="1646"/>
                    <a:pt x="464" y="1682"/>
                    <a:pt x="536" y="1706"/>
                  </a:cubicBezTo>
                  <a:cubicBezTo>
                    <a:pt x="631" y="1754"/>
                    <a:pt x="738" y="1777"/>
                    <a:pt x="845" y="1777"/>
                  </a:cubicBezTo>
                  <a:lnTo>
                    <a:pt x="1060" y="1742"/>
                  </a:lnTo>
                  <a:lnTo>
                    <a:pt x="1262" y="1658"/>
                  </a:lnTo>
                  <a:cubicBezTo>
                    <a:pt x="1441" y="1551"/>
                    <a:pt x="1572" y="1373"/>
                    <a:pt x="1643" y="1170"/>
                  </a:cubicBezTo>
                  <a:lnTo>
                    <a:pt x="1655" y="1182"/>
                  </a:lnTo>
                  <a:cubicBezTo>
                    <a:pt x="1655" y="1170"/>
                    <a:pt x="1655" y="1158"/>
                    <a:pt x="1667" y="1146"/>
                  </a:cubicBezTo>
                  <a:lnTo>
                    <a:pt x="1667" y="1123"/>
                  </a:lnTo>
                  <a:cubicBezTo>
                    <a:pt x="1703" y="1015"/>
                    <a:pt x="1703" y="896"/>
                    <a:pt x="1679" y="789"/>
                  </a:cubicBezTo>
                  <a:cubicBezTo>
                    <a:pt x="1679" y="742"/>
                    <a:pt x="1667" y="682"/>
                    <a:pt x="1655" y="634"/>
                  </a:cubicBezTo>
                  <a:cubicBezTo>
                    <a:pt x="1655" y="622"/>
                    <a:pt x="1643" y="611"/>
                    <a:pt x="1643" y="599"/>
                  </a:cubicBezTo>
                  <a:cubicBezTo>
                    <a:pt x="1607" y="527"/>
                    <a:pt x="1584" y="468"/>
                    <a:pt x="1560" y="408"/>
                  </a:cubicBezTo>
                  <a:cubicBezTo>
                    <a:pt x="1512" y="313"/>
                    <a:pt x="1441" y="230"/>
                    <a:pt x="1345" y="170"/>
                  </a:cubicBezTo>
                  <a:cubicBezTo>
                    <a:pt x="1298" y="122"/>
                    <a:pt x="1238" y="87"/>
                    <a:pt x="1167" y="75"/>
                  </a:cubicBezTo>
                  <a:cubicBezTo>
                    <a:pt x="1087" y="25"/>
                    <a:pt x="1000" y="0"/>
                    <a:pt x="91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-124929" y="5182274"/>
              <a:ext cx="58294" cy="61165"/>
            </a:xfrm>
            <a:custGeom>
              <a:rect b="b" l="l" r="r" t="t"/>
              <a:pathLst>
                <a:path extrusionOk="0" h="1787" w="1703">
                  <a:moveTo>
                    <a:pt x="846" y="1"/>
                  </a:moveTo>
                  <a:lnTo>
                    <a:pt x="631" y="37"/>
                  </a:lnTo>
                  <a:lnTo>
                    <a:pt x="441" y="120"/>
                  </a:lnTo>
                  <a:cubicBezTo>
                    <a:pt x="346" y="168"/>
                    <a:pt x="262" y="239"/>
                    <a:pt x="215" y="322"/>
                  </a:cubicBezTo>
                  <a:cubicBezTo>
                    <a:pt x="143" y="406"/>
                    <a:pt x="84" y="501"/>
                    <a:pt x="60" y="596"/>
                  </a:cubicBezTo>
                  <a:lnTo>
                    <a:pt x="60" y="644"/>
                  </a:lnTo>
                  <a:cubicBezTo>
                    <a:pt x="36" y="691"/>
                    <a:pt x="24" y="739"/>
                    <a:pt x="24" y="799"/>
                  </a:cubicBezTo>
                  <a:cubicBezTo>
                    <a:pt x="0" y="906"/>
                    <a:pt x="12" y="1025"/>
                    <a:pt x="48" y="1132"/>
                  </a:cubicBezTo>
                  <a:lnTo>
                    <a:pt x="48" y="1144"/>
                  </a:lnTo>
                  <a:lnTo>
                    <a:pt x="60" y="1180"/>
                  </a:lnTo>
                  <a:lnTo>
                    <a:pt x="143" y="1382"/>
                  </a:lnTo>
                  <a:cubicBezTo>
                    <a:pt x="191" y="1477"/>
                    <a:pt x="262" y="1549"/>
                    <a:pt x="346" y="1608"/>
                  </a:cubicBezTo>
                  <a:cubicBezTo>
                    <a:pt x="405" y="1656"/>
                    <a:pt x="465" y="1703"/>
                    <a:pt x="536" y="1715"/>
                  </a:cubicBezTo>
                  <a:cubicBezTo>
                    <a:pt x="631" y="1763"/>
                    <a:pt x="739" y="1787"/>
                    <a:pt x="846" y="1787"/>
                  </a:cubicBezTo>
                  <a:lnTo>
                    <a:pt x="1072" y="1751"/>
                  </a:lnTo>
                  <a:lnTo>
                    <a:pt x="1262" y="1680"/>
                  </a:lnTo>
                  <a:cubicBezTo>
                    <a:pt x="1358" y="1620"/>
                    <a:pt x="1429" y="1549"/>
                    <a:pt x="1489" y="1465"/>
                  </a:cubicBezTo>
                  <a:cubicBezTo>
                    <a:pt x="1560" y="1382"/>
                    <a:pt x="1620" y="1287"/>
                    <a:pt x="1643" y="1180"/>
                  </a:cubicBezTo>
                  <a:cubicBezTo>
                    <a:pt x="1643" y="1168"/>
                    <a:pt x="1643" y="1156"/>
                    <a:pt x="1655" y="1144"/>
                  </a:cubicBezTo>
                  <a:lnTo>
                    <a:pt x="1655" y="1120"/>
                  </a:lnTo>
                  <a:cubicBezTo>
                    <a:pt x="1691" y="1013"/>
                    <a:pt x="1703" y="906"/>
                    <a:pt x="1679" y="787"/>
                  </a:cubicBezTo>
                  <a:cubicBezTo>
                    <a:pt x="1667" y="739"/>
                    <a:pt x="1667" y="691"/>
                    <a:pt x="1655" y="644"/>
                  </a:cubicBezTo>
                  <a:cubicBezTo>
                    <a:pt x="1655" y="632"/>
                    <a:pt x="1643" y="620"/>
                    <a:pt x="1632" y="596"/>
                  </a:cubicBezTo>
                  <a:cubicBezTo>
                    <a:pt x="1608" y="537"/>
                    <a:pt x="1584" y="477"/>
                    <a:pt x="1548" y="406"/>
                  </a:cubicBezTo>
                  <a:cubicBezTo>
                    <a:pt x="1501" y="310"/>
                    <a:pt x="1429" y="239"/>
                    <a:pt x="1346" y="179"/>
                  </a:cubicBezTo>
                  <a:cubicBezTo>
                    <a:pt x="1286" y="132"/>
                    <a:pt x="1227" y="96"/>
                    <a:pt x="1167" y="72"/>
                  </a:cubicBezTo>
                  <a:cubicBezTo>
                    <a:pt x="1072" y="25"/>
                    <a:pt x="953" y="1"/>
                    <a:pt x="84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8162633" y="5136957"/>
              <a:ext cx="58294" cy="60856"/>
            </a:xfrm>
            <a:custGeom>
              <a:rect b="b" l="l" r="r" t="t"/>
              <a:pathLst>
                <a:path extrusionOk="0" h="1778" w="1703">
                  <a:moveTo>
                    <a:pt x="899" y="0"/>
                  </a:moveTo>
                  <a:cubicBezTo>
                    <a:pt x="881" y="0"/>
                    <a:pt x="863" y="1"/>
                    <a:pt x="845" y="3"/>
                  </a:cubicBezTo>
                  <a:lnTo>
                    <a:pt x="631" y="27"/>
                  </a:lnTo>
                  <a:lnTo>
                    <a:pt x="441" y="110"/>
                  </a:lnTo>
                  <a:cubicBezTo>
                    <a:pt x="345" y="158"/>
                    <a:pt x="262" y="229"/>
                    <a:pt x="214" y="325"/>
                  </a:cubicBezTo>
                  <a:cubicBezTo>
                    <a:pt x="131" y="396"/>
                    <a:pt x="83" y="491"/>
                    <a:pt x="60" y="599"/>
                  </a:cubicBezTo>
                  <a:lnTo>
                    <a:pt x="48" y="634"/>
                  </a:lnTo>
                  <a:cubicBezTo>
                    <a:pt x="36" y="682"/>
                    <a:pt x="24" y="730"/>
                    <a:pt x="24" y="777"/>
                  </a:cubicBezTo>
                  <a:cubicBezTo>
                    <a:pt x="0" y="896"/>
                    <a:pt x="0" y="1003"/>
                    <a:pt x="36" y="1111"/>
                  </a:cubicBezTo>
                  <a:lnTo>
                    <a:pt x="36" y="1134"/>
                  </a:lnTo>
                  <a:cubicBezTo>
                    <a:pt x="36" y="1146"/>
                    <a:pt x="48" y="1158"/>
                    <a:pt x="48" y="1170"/>
                  </a:cubicBezTo>
                  <a:lnTo>
                    <a:pt x="131" y="1372"/>
                  </a:lnTo>
                  <a:cubicBezTo>
                    <a:pt x="179" y="1456"/>
                    <a:pt x="250" y="1539"/>
                    <a:pt x="345" y="1599"/>
                  </a:cubicBezTo>
                  <a:cubicBezTo>
                    <a:pt x="393" y="1646"/>
                    <a:pt x="452" y="1682"/>
                    <a:pt x="524" y="1706"/>
                  </a:cubicBezTo>
                  <a:cubicBezTo>
                    <a:pt x="619" y="1753"/>
                    <a:pt x="726" y="1777"/>
                    <a:pt x="833" y="1777"/>
                  </a:cubicBezTo>
                  <a:lnTo>
                    <a:pt x="1060" y="1742"/>
                  </a:lnTo>
                  <a:lnTo>
                    <a:pt x="1250" y="1658"/>
                  </a:lnTo>
                  <a:cubicBezTo>
                    <a:pt x="1429" y="1551"/>
                    <a:pt x="1560" y="1372"/>
                    <a:pt x="1631" y="1170"/>
                  </a:cubicBezTo>
                  <a:lnTo>
                    <a:pt x="1643" y="1182"/>
                  </a:lnTo>
                  <a:cubicBezTo>
                    <a:pt x="1655" y="1170"/>
                    <a:pt x="1655" y="1158"/>
                    <a:pt x="1655" y="1146"/>
                  </a:cubicBezTo>
                  <a:lnTo>
                    <a:pt x="1655" y="1122"/>
                  </a:lnTo>
                  <a:cubicBezTo>
                    <a:pt x="1691" y="1015"/>
                    <a:pt x="1703" y="896"/>
                    <a:pt x="1667" y="789"/>
                  </a:cubicBezTo>
                  <a:cubicBezTo>
                    <a:pt x="1667" y="730"/>
                    <a:pt x="1667" y="682"/>
                    <a:pt x="1643" y="634"/>
                  </a:cubicBezTo>
                  <a:cubicBezTo>
                    <a:pt x="1643" y="622"/>
                    <a:pt x="1631" y="610"/>
                    <a:pt x="1631" y="599"/>
                  </a:cubicBezTo>
                  <a:cubicBezTo>
                    <a:pt x="1607" y="527"/>
                    <a:pt x="1584" y="468"/>
                    <a:pt x="1548" y="408"/>
                  </a:cubicBezTo>
                  <a:cubicBezTo>
                    <a:pt x="1500" y="313"/>
                    <a:pt x="1429" y="229"/>
                    <a:pt x="1345" y="170"/>
                  </a:cubicBezTo>
                  <a:cubicBezTo>
                    <a:pt x="1286" y="122"/>
                    <a:pt x="1226" y="87"/>
                    <a:pt x="1155" y="75"/>
                  </a:cubicBezTo>
                  <a:cubicBezTo>
                    <a:pt x="1076" y="25"/>
                    <a:pt x="988" y="0"/>
                    <a:pt x="89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7473857" y="5163552"/>
              <a:ext cx="58328" cy="60856"/>
            </a:xfrm>
            <a:custGeom>
              <a:rect b="b" l="l" r="r" t="t"/>
              <a:pathLst>
                <a:path extrusionOk="0" h="1778" w="1704">
                  <a:moveTo>
                    <a:pt x="846" y="0"/>
                  </a:moveTo>
                  <a:lnTo>
                    <a:pt x="631" y="36"/>
                  </a:lnTo>
                  <a:lnTo>
                    <a:pt x="441" y="119"/>
                  </a:lnTo>
                  <a:cubicBezTo>
                    <a:pt x="262" y="226"/>
                    <a:pt x="131" y="405"/>
                    <a:pt x="60" y="607"/>
                  </a:cubicBezTo>
                  <a:lnTo>
                    <a:pt x="48" y="631"/>
                  </a:lnTo>
                  <a:cubicBezTo>
                    <a:pt x="36" y="679"/>
                    <a:pt x="24" y="738"/>
                    <a:pt x="24" y="786"/>
                  </a:cubicBezTo>
                  <a:cubicBezTo>
                    <a:pt x="0" y="893"/>
                    <a:pt x="12" y="1012"/>
                    <a:pt x="36" y="1119"/>
                  </a:cubicBezTo>
                  <a:lnTo>
                    <a:pt x="36" y="1131"/>
                  </a:lnTo>
                  <a:cubicBezTo>
                    <a:pt x="36" y="1143"/>
                    <a:pt x="36" y="1167"/>
                    <a:pt x="48" y="1179"/>
                  </a:cubicBezTo>
                  <a:lnTo>
                    <a:pt x="131" y="1369"/>
                  </a:lnTo>
                  <a:cubicBezTo>
                    <a:pt x="191" y="1465"/>
                    <a:pt x="262" y="1548"/>
                    <a:pt x="346" y="1596"/>
                  </a:cubicBezTo>
                  <a:cubicBezTo>
                    <a:pt x="393" y="1655"/>
                    <a:pt x="465" y="1691"/>
                    <a:pt x="524" y="1703"/>
                  </a:cubicBezTo>
                  <a:cubicBezTo>
                    <a:pt x="614" y="1752"/>
                    <a:pt x="703" y="1777"/>
                    <a:pt x="792" y="1777"/>
                  </a:cubicBezTo>
                  <a:cubicBezTo>
                    <a:pt x="810" y="1777"/>
                    <a:pt x="828" y="1776"/>
                    <a:pt x="846" y="1774"/>
                  </a:cubicBezTo>
                  <a:lnTo>
                    <a:pt x="1060" y="1750"/>
                  </a:lnTo>
                  <a:lnTo>
                    <a:pt x="1263" y="1667"/>
                  </a:lnTo>
                  <a:cubicBezTo>
                    <a:pt x="1441" y="1548"/>
                    <a:pt x="1572" y="1381"/>
                    <a:pt x="1632" y="1179"/>
                  </a:cubicBezTo>
                  <a:lnTo>
                    <a:pt x="1644" y="1179"/>
                  </a:lnTo>
                  <a:cubicBezTo>
                    <a:pt x="1644" y="1167"/>
                    <a:pt x="1644" y="1155"/>
                    <a:pt x="1655" y="1143"/>
                  </a:cubicBezTo>
                  <a:lnTo>
                    <a:pt x="1655" y="1119"/>
                  </a:lnTo>
                  <a:cubicBezTo>
                    <a:pt x="1691" y="1012"/>
                    <a:pt x="1703" y="905"/>
                    <a:pt x="1679" y="786"/>
                  </a:cubicBezTo>
                  <a:cubicBezTo>
                    <a:pt x="1679" y="738"/>
                    <a:pt x="1667" y="691"/>
                    <a:pt x="1655" y="643"/>
                  </a:cubicBezTo>
                  <a:cubicBezTo>
                    <a:pt x="1655" y="631"/>
                    <a:pt x="1644" y="607"/>
                    <a:pt x="1632" y="607"/>
                  </a:cubicBezTo>
                  <a:cubicBezTo>
                    <a:pt x="1608" y="536"/>
                    <a:pt x="1584" y="476"/>
                    <a:pt x="1548" y="405"/>
                  </a:cubicBezTo>
                  <a:cubicBezTo>
                    <a:pt x="1501" y="310"/>
                    <a:pt x="1429" y="238"/>
                    <a:pt x="1346" y="179"/>
                  </a:cubicBezTo>
                  <a:cubicBezTo>
                    <a:pt x="1298" y="131"/>
                    <a:pt x="1227" y="95"/>
                    <a:pt x="1167" y="72"/>
                  </a:cubicBezTo>
                  <a:cubicBezTo>
                    <a:pt x="1072" y="24"/>
                    <a:pt x="965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8353774" y="4548073"/>
              <a:ext cx="57883" cy="60856"/>
            </a:xfrm>
            <a:custGeom>
              <a:rect b="b" l="l" r="r" t="t"/>
              <a:pathLst>
                <a:path extrusionOk="0" h="1778" w="1691">
                  <a:moveTo>
                    <a:pt x="899" y="1"/>
                  </a:moveTo>
                  <a:cubicBezTo>
                    <a:pt x="881" y="1"/>
                    <a:pt x="863" y="2"/>
                    <a:pt x="845" y="4"/>
                  </a:cubicBezTo>
                  <a:lnTo>
                    <a:pt x="631" y="28"/>
                  </a:lnTo>
                  <a:lnTo>
                    <a:pt x="441" y="111"/>
                  </a:lnTo>
                  <a:cubicBezTo>
                    <a:pt x="262" y="230"/>
                    <a:pt x="119" y="397"/>
                    <a:pt x="60" y="599"/>
                  </a:cubicBezTo>
                  <a:lnTo>
                    <a:pt x="48" y="635"/>
                  </a:lnTo>
                  <a:cubicBezTo>
                    <a:pt x="36" y="682"/>
                    <a:pt x="24" y="730"/>
                    <a:pt x="24" y="778"/>
                  </a:cubicBezTo>
                  <a:cubicBezTo>
                    <a:pt x="0" y="897"/>
                    <a:pt x="0" y="1004"/>
                    <a:pt x="36" y="1111"/>
                  </a:cubicBezTo>
                  <a:lnTo>
                    <a:pt x="36" y="1135"/>
                  </a:lnTo>
                  <a:cubicBezTo>
                    <a:pt x="36" y="1147"/>
                    <a:pt x="48" y="1159"/>
                    <a:pt x="48" y="1171"/>
                  </a:cubicBezTo>
                  <a:lnTo>
                    <a:pt x="131" y="1373"/>
                  </a:lnTo>
                  <a:cubicBezTo>
                    <a:pt x="179" y="1456"/>
                    <a:pt x="250" y="1540"/>
                    <a:pt x="345" y="1599"/>
                  </a:cubicBezTo>
                  <a:cubicBezTo>
                    <a:pt x="393" y="1647"/>
                    <a:pt x="452" y="1683"/>
                    <a:pt x="524" y="1706"/>
                  </a:cubicBezTo>
                  <a:cubicBezTo>
                    <a:pt x="619" y="1754"/>
                    <a:pt x="726" y="1778"/>
                    <a:pt x="845" y="1778"/>
                  </a:cubicBezTo>
                  <a:lnTo>
                    <a:pt x="1060" y="1742"/>
                  </a:lnTo>
                  <a:lnTo>
                    <a:pt x="1250" y="1659"/>
                  </a:lnTo>
                  <a:cubicBezTo>
                    <a:pt x="1429" y="1552"/>
                    <a:pt x="1560" y="1373"/>
                    <a:pt x="1631" y="1171"/>
                  </a:cubicBezTo>
                  <a:lnTo>
                    <a:pt x="1643" y="1182"/>
                  </a:lnTo>
                  <a:cubicBezTo>
                    <a:pt x="1643" y="1171"/>
                    <a:pt x="1643" y="1159"/>
                    <a:pt x="1655" y="1147"/>
                  </a:cubicBezTo>
                  <a:lnTo>
                    <a:pt x="1655" y="1123"/>
                  </a:lnTo>
                  <a:cubicBezTo>
                    <a:pt x="1691" y="1016"/>
                    <a:pt x="1691" y="897"/>
                    <a:pt x="1667" y="790"/>
                  </a:cubicBezTo>
                  <a:cubicBezTo>
                    <a:pt x="1667" y="742"/>
                    <a:pt x="1655" y="682"/>
                    <a:pt x="1643" y="635"/>
                  </a:cubicBezTo>
                  <a:cubicBezTo>
                    <a:pt x="1643" y="623"/>
                    <a:pt x="1631" y="611"/>
                    <a:pt x="1631" y="599"/>
                  </a:cubicBezTo>
                  <a:cubicBezTo>
                    <a:pt x="1595" y="540"/>
                    <a:pt x="1572" y="468"/>
                    <a:pt x="1548" y="409"/>
                  </a:cubicBezTo>
                  <a:cubicBezTo>
                    <a:pt x="1500" y="313"/>
                    <a:pt x="1429" y="230"/>
                    <a:pt x="1334" y="182"/>
                  </a:cubicBezTo>
                  <a:cubicBezTo>
                    <a:pt x="1286" y="123"/>
                    <a:pt x="1226" y="87"/>
                    <a:pt x="1155" y="75"/>
                  </a:cubicBezTo>
                  <a:cubicBezTo>
                    <a:pt x="1076" y="26"/>
                    <a:pt x="988" y="1"/>
                    <a:pt x="899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8712812" y="4632854"/>
              <a:ext cx="58328" cy="60856"/>
            </a:xfrm>
            <a:custGeom>
              <a:rect b="b" l="l" r="r" t="t"/>
              <a:pathLst>
                <a:path extrusionOk="0" h="1778" w="1704">
                  <a:moveTo>
                    <a:pt x="911" y="0"/>
                  </a:moveTo>
                  <a:cubicBezTo>
                    <a:pt x="893" y="0"/>
                    <a:pt x="876" y="1"/>
                    <a:pt x="858" y="3"/>
                  </a:cubicBezTo>
                  <a:lnTo>
                    <a:pt x="631" y="27"/>
                  </a:lnTo>
                  <a:lnTo>
                    <a:pt x="441" y="110"/>
                  </a:lnTo>
                  <a:cubicBezTo>
                    <a:pt x="346" y="158"/>
                    <a:pt x="274" y="229"/>
                    <a:pt x="215" y="325"/>
                  </a:cubicBezTo>
                  <a:cubicBezTo>
                    <a:pt x="143" y="396"/>
                    <a:pt x="84" y="491"/>
                    <a:pt x="60" y="599"/>
                  </a:cubicBezTo>
                  <a:lnTo>
                    <a:pt x="48" y="634"/>
                  </a:lnTo>
                  <a:cubicBezTo>
                    <a:pt x="36" y="682"/>
                    <a:pt x="24" y="730"/>
                    <a:pt x="24" y="777"/>
                  </a:cubicBezTo>
                  <a:cubicBezTo>
                    <a:pt x="0" y="896"/>
                    <a:pt x="0" y="1003"/>
                    <a:pt x="36" y="1111"/>
                  </a:cubicBezTo>
                  <a:lnTo>
                    <a:pt x="36" y="1134"/>
                  </a:lnTo>
                  <a:cubicBezTo>
                    <a:pt x="48" y="1146"/>
                    <a:pt x="48" y="1158"/>
                    <a:pt x="48" y="1170"/>
                  </a:cubicBezTo>
                  <a:lnTo>
                    <a:pt x="131" y="1372"/>
                  </a:lnTo>
                  <a:cubicBezTo>
                    <a:pt x="179" y="1456"/>
                    <a:pt x="262" y="1539"/>
                    <a:pt x="346" y="1599"/>
                  </a:cubicBezTo>
                  <a:cubicBezTo>
                    <a:pt x="393" y="1646"/>
                    <a:pt x="453" y="1682"/>
                    <a:pt x="524" y="1706"/>
                  </a:cubicBezTo>
                  <a:cubicBezTo>
                    <a:pt x="620" y="1753"/>
                    <a:pt x="739" y="1777"/>
                    <a:pt x="846" y="1777"/>
                  </a:cubicBezTo>
                  <a:lnTo>
                    <a:pt x="1060" y="1742"/>
                  </a:lnTo>
                  <a:lnTo>
                    <a:pt x="1274" y="1670"/>
                  </a:lnTo>
                  <a:cubicBezTo>
                    <a:pt x="1453" y="1551"/>
                    <a:pt x="1584" y="1372"/>
                    <a:pt x="1655" y="1170"/>
                  </a:cubicBezTo>
                  <a:lnTo>
                    <a:pt x="1644" y="1170"/>
                  </a:lnTo>
                  <a:cubicBezTo>
                    <a:pt x="1644" y="1158"/>
                    <a:pt x="1644" y="1146"/>
                    <a:pt x="1655" y="1134"/>
                  </a:cubicBezTo>
                  <a:lnTo>
                    <a:pt x="1655" y="1111"/>
                  </a:lnTo>
                  <a:cubicBezTo>
                    <a:pt x="1691" y="1003"/>
                    <a:pt x="1703" y="884"/>
                    <a:pt x="1679" y="777"/>
                  </a:cubicBezTo>
                  <a:cubicBezTo>
                    <a:pt x="1667" y="730"/>
                    <a:pt x="1667" y="682"/>
                    <a:pt x="1655" y="634"/>
                  </a:cubicBezTo>
                  <a:cubicBezTo>
                    <a:pt x="1655" y="622"/>
                    <a:pt x="1644" y="610"/>
                    <a:pt x="1632" y="599"/>
                  </a:cubicBezTo>
                  <a:cubicBezTo>
                    <a:pt x="1608" y="527"/>
                    <a:pt x="1584" y="468"/>
                    <a:pt x="1560" y="408"/>
                  </a:cubicBezTo>
                  <a:cubicBezTo>
                    <a:pt x="1501" y="313"/>
                    <a:pt x="1429" y="229"/>
                    <a:pt x="1346" y="170"/>
                  </a:cubicBezTo>
                  <a:cubicBezTo>
                    <a:pt x="1298" y="122"/>
                    <a:pt x="1227" y="87"/>
                    <a:pt x="1167" y="75"/>
                  </a:cubicBezTo>
                  <a:cubicBezTo>
                    <a:pt x="1088" y="25"/>
                    <a:pt x="1000" y="0"/>
                    <a:pt x="91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9110565" y="4953669"/>
              <a:ext cx="57917" cy="60822"/>
            </a:xfrm>
            <a:custGeom>
              <a:rect b="b" l="l" r="r" t="t"/>
              <a:pathLst>
                <a:path extrusionOk="0" h="1777" w="1692">
                  <a:moveTo>
                    <a:pt x="846" y="0"/>
                  </a:moveTo>
                  <a:lnTo>
                    <a:pt x="632" y="36"/>
                  </a:lnTo>
                  <a:lnTo>
                    <a:pt x="441" y="120"/>
                  </a:lnTo>
                  <a:cubicBezTo>
                    <a:pt x="263" y="227"/>
                    <a:pt x="132" y="405"/>
                    <a:pt x="60" y="596"/>
                  </a:cubicBezTo>
                  <a:lnTo>
                    <a:pt x="49" y="631"/>
                  </a:lnTo>
                  <a:cubicBezTo>
                    <a:pt x="13" y="786"/>
                    <a:pt x="1" y="953"/>
                    <a:pt x="37" y="1120"/>
                  </a:cubicBezTo>
                  <a:lnTo>
                    <a:pt x="37" y="1132"/>
                  </a:lnTo>
                  <a:cubicBezTo>
                    <a:pt x="37" y="1143"/>
                    <a:pt x="37" y="1155"/>
                    <a:pt x="49" y="1179"/>
                  </a:cubicBezTo>
                  <a:lnTo>
                    <a:pt x="132" y="1370"/>
                  </a:lnTo>
                  <a:cubicBezTo>
                    <a:pt x="180" y="1465"/>
                    <a:pt x="251" y="1548"/>
                    <a:pt x="346" y="1596"/>
                  </a:cubicBezTo>
                  <a:cubicBezTo>
                    <a:pt x="394" y="1655"/>
                    <a:pt x="453" y="1691"/>
                    <a:pt x="525" y="1703"/>
                  </a:cubicBezTo>
                  <a:cubicBezTo>
                    <a:pt x="608" y="1744"/>
                    <a:pt x="699" y="1777"/>
                    <a:pt x="800" y="1777"/>
                  </a:cubicBezTo>
                  <a:cubicBezTo>
                    <a:pt x="815" y="1777"/>
                    <a:pt x="831" y="1776"/>
                    <a:pt x="846" y="1774"/>
                  </a:cubicBezTo>
                  <a:lnTo>
                    <a:pt x="1061" y="1751"/>
                  </a:lnTo>
                  <a:lnTo>
                    <a:pt x="1251" y="1667"/>
                  </a:lnTo>
                  <a:cubicBezTo>
                    <a:pt x="1346" y="1620"/>
                    <a:pt x="1430" y="1536"/>
                    <a:pt x="1489" y="1453"/>
                  </a:cubicBezTo>
                  <a:cubicBezTo>
                    <a:pt x="1561" y="1370"/>
                    <a:pt x="1608" y="1274"/>
                    <a:pt x="1632" y="1179"/>
                  </a:cubicBezTo>
                  <a:lnTo>
                    <a:pt x="1644" y="1179"/>
                  </a:lnTo>
                  <a:cubicBezTo>
                    <a:pt x="1644" y="1155"/>
                    <a:pt x="1644" y="1155"/>
                    <a:pt x="1644" y="1143"/>
                  </a:cubicBezTo>
                  <a:lnTo>
                    <a:pt x="1656" y="1120"/>
                  </a:lnTo>
                  <a:cubicBezTo>
                    <a:pt x="1692" y="1012"/>
                    <a:pt x="1692" y="893"/>
                    <a:pt x="1668" y="786"/>
                  </a:cubicBezTo>
                  <a:cubicBezTo>
                    <a:pt x="1668" y="739"/>
                    <a:pt x="1656" y="691"/>
                    <a:pt x="1644" y="643"/>
                  </a:cubicBezTo>
                  <a:lnTo>
                    <a:pt x="1632" y="596"/>
                  </a:lnTo>
                  <a:cubicBezTo>
                    <a:pt x="1608" y="536"/>
                    <a:pt x="1573" y="465"/>
                    <a:pt x="1549" y="405"/>
                  </a:cubicBezTo>
                  <a:cubicBezTo>
                    <a:pt x="1501" y="310"/>
                    <a:pt x="1430" y="239"/>
                    <a:pt x="1334" y="179"/>
                  </a:cubicBezTo>
                  <a:cubicBezTo>
                    <a:pt x="1287" y="131"/>
                    <a:pt x="1227" y="96"/>
                    <a:pt x="1156" y="72"/>
                  </a:cubicBezTo>
                  <a:cubicBezTo>
                    <a:pt x="1061" y="24"/>
                    <a:pt x="953" y="0"/>
                    <a:pt x="84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117660" y="4707847"/>
              <a:ext cx="57917" cy="60856"/>
            </a:xfrm>
            <a:custGeom>
              <a:rect b="b" l="l" r="r" t="t"/>
              <a:pathLst>
                <a:path extrusionOk="0" h="1778" w="1692">
                  <a:moveTo>
                    <a:pt x="900" y="0"/>
                  </a:moveTo>
                  <a:cubicBezTo>
                    <a:pt x="882" y="0"/>
                    <a:pt x="864" y="1"/>
                    <a:pt x="846" y="3"/>
                  </a:cubicBezTo>
                  <a:lnTo>
                    <a:pt x="631" y="27"/>
                  </a:lnTo>
                  <a:lnTo>
                    <a:pt x="441" y="110"/>
                  </a:lnTo>
                  <a:cubicBezTo>
                    <a:pt x="346" y="158"/>
                    <a:pt x="262" y="229"/>
                    <a:pt x="215" y="324"/>
                  </a:cubicBezTo>
                  <a:cubicBezTo>
                    <a:pt x="143" y="396"/>
                    <a:pt x="84" y="491"/>
                    <a:pt x="60" y="598"/>
                  </a:cubicBezTo>
                  <a:lnTo>
                    <a:pt x="48" y="634"/>
                  </a:lnTo>
                  <a:cubicBezTo>
                    <a:pt x="36" y="682"/>
                    <a:pt x="24" y="729"/>
                    <a:pt x="24" y="777"/>
                  </a:cubicBezTo>
                  <a:cubicBezTo>
                    <a:pt x="0" y="896"/>
                    <a:pt x="0" y="1003"/>
                    <a:pt x="36" y="1110"/>
                  </a:cubicBezTo>
                  <a:lnTo>
                    <a:pt x="36" y="1134"/>
                  </a:lnTo>
                  <a:lnTo>
                    <a:pt x="48" y="1170"/>
                  </a:lnTo>
                  <a:lnTo>
                    <a:pt x="131" y="1372"/>
                  </a:lnTo>
                  <a:cubicBezTo>
                    <a:pt x="179" y="1467"/>
                    <a:pt x="250" y="1539"/>
                    <a:pt x="346" y="1598"/>
                  </a:cubicBezTo>
                  <a:cubicBezTo>
                    <a:pt x="393" y="1646"/>
                    <a:pt x="453" y="1682"/>
                    <a:pt x="524" y="1706"/>
                  </a:cubicBezTo>
                  <a:cubicBezTo>
                    <a:pt x="620" y="1753"/>
                    <a:pt x="727" y="1777"/>
                    <a:pt x="846" y="1777"/>
                  </a:cubicBezTo>
                  <a:lnTo>
                    <a:pt x="1060" y="1741"/>
                  </a:lnTo>
                  <a:lnTo>
                    <a:pt x="1251" y="1658"/>
                  </a:lnTo>
                  <a:cubicBezTo>
                    <a:pt x="1429" y="1551"/>
                    <a:pt x="1572" y="1372"/>
                    <a:pt x="1632" y="1170"/>
                  </a:cubicBezTo>
                  <a:lnTo>
                    <a:pt x="1643" y="1170"/>
                  </a:lnTo>
                  <a:cubicBezTo>
                    <a:pt x="1655" y="1158"/>
                    <a:pt x="1655" y="1146"/>
                    <a:pt x="1655" y="1134"/>
                  </a:cubicBezTo>
                  <a:lnTo>
                    <a:pt x="1655" y="1110"/>
                  </a:lnTo>
                  <a:cubicBezTo>
                    <a:pt x="1691" y="956"/>
                    <a:pt x="1691" y="789"/>
                    <a:pt x="1655" y="634"/>
                  </a:cubicBezTo>
                  <a:lnTo>
                    <a:pt x="1632" y="598"/>
                  </a:lnTo>
                  <a:cubicBezTo>
                    <a:pt x="1608" y="539"/>
                    <a:pt x="1584" y="467"/>
                    <a:pt x="1548" y="408"/>
                  </a:cubicBezTo>
                  <a:cubicBezTo>
                    <a:pt x="1501" y="313"/>
                    <a:pt x="1429" y="229"/>
                    <a:pt x="1346" y="170"/>
                  </a:cubicBezTo>
                  <a:cubicBezTo>
                    <a:pt x="1286" y="122"/>
                    <a:pt x="1227" y="86"/>
                    <a:pt x="1167" y="74"/>
                  </a:cubicBezTo>
                  <a:cubicBezTo>
                    <a:pt x="1088" y="25"/>
                    <a:pt x="992" y="0"/>
                    <a:pt x="90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5960207" y="5041291"/>
              <a:ext cx="59149" cy="46070"/>
            </a:xfrm>
            <a:custGeom>
              <a:rect b="b" l="l" r="r" t="t"/>
              <a:pathLst>
                <a:path extrusionOk="0" h="1346" w="1728">
                  <a:moveTo>
                    <a:pt x="870" y="0"/>
                  </a:moveTo>
                  <a:cubicBezTo>
                    <a:pt x="1" y="0"/>
                    <a:pt x="1" y="1346"/>
                    <a:pt x="870" y="1346"/>
                  </a:cubicBezTo>
                  <a:cubicBezTo>
                    <a:pt x="1727" y="1346"/>
                    <a:pt x="1727" y="0"/>
                    <a:pt x="870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6936309" y="5007064"/>
              <a:ext cx="64010" cy="49733"/>
            </a:xfrm>
            <a:custGeom>
              <a:rect b="b" l="l" r="r" t="t"/>
              <a:pathLst>
                <a:path extrusionOk="0" h="1453" w="1870">
                  <a:moveTo>
                    <a:pt x="941" y="0"/>
                  </a:moveTo>
                  <a:cubicBezTo>
                    <a:pt x="12" y="0"/>
                    <a:pt x="0" y="1453"/>
                    <a:pt x="941" y="1453"/>
                  </a:cubicBezTo>
                  <a:cubicBezTo>
                    <a:pt x="1857" y="1453"/>
                    <a:pt x="1869" y="0"/>
                    <a:pt x="94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9320463" y="4793107"/>
              <a:ext cx="64010" cy="49733"/>
            </a:xfrm>
            <a:custGeom>
              <a:rect b="b" l="l" r="r" t="t"/>
              <a:pathLst>
                <a:path extrusionOk="0" h="1453" w="1870">
                  <a:moveTo>
                    <a:pt x="941" y="0"/>
                  </a:moveTo>
                  <a:cubicBezTo>
                    <a:pt x="1" y="0"/>
                    <a:pt x="1" y="1453"/>
                    <a:pt x="941" y="1453"/>
                  </a:cubicBezTo>
                  <a:cubicBezTo>
                    <a:pt x="1870" y="1453"/>
                    <a:pt x="1870" y="0"/>
                    <a:pt x="94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2315088" y="4570389"/>
              <a:ext cx="293214" cy="283678"/>
            </a:xfrm>
            <a:custGeom>
              <a:rect b="b" l="l" r="r" t="t"/>
              <a:pathLst>
                <a:path extrusionOk="0" h="8288" w="8566">
                  <a:moveTo>
                    <a:pt x="2900" y="1"/>
                  </a:moveTo>
                  <a:cubicBezTo>
                    <a:pt x="2694" y="1"/>
                    <a:pt x="2478" y="18"/>
                    <a:pt x="2250" y="54"/>
                  </a:cubicBezTo>
                  <a:cubicBezTo>
                    <a:pt x="2072" y="90"/>
                    <a:pt x="1917" y="221"/>
                    <a:pt x="1846" y="400"/>
                  </a:cubicBezTo>
                  <a:cubicBezTo>
                    <a:pt x="1631" y="423"/>
                    <a:pt x="1429" y="483"/>
                    <a:pt x="1226" y="578"/>
                  </a:cubicBezTo>
                  <a:cubicBezTo>
                    <a:pt x="1500" y="781"/>
                    <a:pt x="1774" y="983"/>
                    <a:pt x="2036" y="1209"/>
                  </a:cubicBezTo>
                  <a:cubicBezTo>
                    <a:pt x="2334" y="1257"/>
                    <a:pt x="2631" y="1328"/>
                    <a:pt x="2893" y="1388"/>
                  </a:cubicBezTo>
                  <a:cubicBezTo>
                    <a:pt x="3524" y="1519"/>
                    <a:pt x="4144" y="1673"/>
                    <a:pt x="4751" y="1876"/>
                  </a:cubicBezTo>
                  <a:cubicBezTo>
                    <a:pt x="5023" y="1963"/>
                    <a:pt x="4917" y="2339"/>
                    <a:pt x="4669" y="2339"/>
                  </a:cubicBezTo>
                  <a:cubicBezTo>
                    <a:pt x="4646" y="2339"/>
                    <a:pt x="4621" y="2335"/>
                    <a:pt x="4596" y="2328"/>
                  </a:cubicBezTo>
                  <a:cubicBezTo>
                    <a:pt x="4024" y="2162"/>
                    <a:pt x="3441" y="2019"/>
                    <a:pt x="2846" y="1912"/>
                  </a:cubicBezTo>
                  <a:lnTo>
                    <a:pt x="2846" y="1912"/>
                  </a:lnTo>
                  <a:cubicBezTo>
                    <a:pt x="3084" y="2138"/>
                    <a:pt x="3310" y="2364"/>
                    <a:pt x="3536" y="2590"/>
                  </a:cubicBezTo>
                  <a:cubicBezTo>
                    <a:pt x="4465" y="2733"/>
                    <a:pt x="5453" y="3305"/>
                    <a:pt x="6144" y="3840"/>
                  </a:cubicBezTo>
                  <a:cubicBezTo>
                    <a:pt x="6341" y="3996"/>
                    <a:pt x="6231" y="4341"/>
                    <a:pt x="6010" y="4341"/>
                  </a:cubicBezTo>
                  <a:cubicBezTo>
                    <a:pt x="5978" y="4341"/>
                    <a:pt x="5943" y="4334"/>
                    <a:pt x="5906" y="4317"/>
                  </a:cubicBezTo>
                  <a:cubicBezTo>
                    <a:pt x="5477" y="4102"/>
                    <a:pt x="5036" y="3924"/>
                    <a:pt x="4596" y="3757"/>
                  </a:cubicBezTo>
                  <a:lnTo>
                    <a:pt x="4596" y="3757"/>
                  </a:lnTo>
                  <a:lnTo>
                    <a:pt x="4739" y="3936"/>
                  </a:lnTo>
                  <a:cubicBezTo>
                    <a:pt x="5036" y="4293"/>
                    <a:pt x="5310" y="4662"/>
                    <a:pt x="5572" y="5043"/>
                  </a:cubicBezTo>
                  <a:cubicBezTo>
                    <a:pt x="5622" y="4968"/>
                    <a:pt x="5714" y="4922"/>
                    <a:pt x="5805" y="4922"/>
                  </a:cubicBezTo>
                  <a:cubicBezTo>
                    <a:pt x="5844" y="4922"/>
                    <a:pt x="5882" y="4930"/>
                    <a:pt x="5918" y="4948"/>
                  </a:cubicBezTo>
                  <a:lnTo>
                    <a:pt x="6858" y="5364"/>
                  </a:lnTo>
                  <a:cubicBezTo>
                    <a:pt x="7187" y="5502"/>
                    <a:pt x="7062" y="5971"/>
                    <a:pt x="6770" y="5971"/>
                  </a:cubicBezTo>
                  <a:cubicBezTo>
                    <a:pt x="6735" y="5971"/>
                    <a:pt x="6696" y="5963"/>
                    <a:pt x="6656" y="5948"/>
                  </a:cubicBezTo>
                  <a:lnTo>
                    <a:pt x="5989" y="5674"/>
                  </a:lnTo>
                  <a:lnTo>
                    <a:pt x="5989" y="5674"/>
                  </a:lnTo>
                  <a:cubicBezTo>
                    <a:pt x="6287" y="6126"/>
                    <a:pt x="6572" y="6591"/>
                    <a:pt x="6870" y="7031"/>
                  </a:cubicBezTo>
                  <a:cubicBezTo>
                    <a:pt x="6949" y="7146"/>
                    <a:pt x="6853" y="7279"/>
                    <a:pt x="6750" y="7279"/>
                  </a:cubicBezTo>
                  <a:cubicBezTo>
                    <a:pt x="6713" y="7279"/>
                    <a:pt x="6675" y="7262"/>
                    <a:pt x="6644" y="7222"/>
                  </a:cubicBezTo>
                  <a:cubicBezTo>
                    <a:pt x="6299" y="6769"/>
                    <a:pt x="5918" y="6341"/>
                    <a:pt x="5525" y="5924"/>
                  </a:cubicBezTo>
                  <a:lnTo>
                    <a:pt x="5525" y="5924"/>
                  </a:lnTo>
                  <a:cubicBezTo>
                    <a:pt x="5489" y="6126"/>
                    <a:pt x="5489" y="6341"/>
                    <a:pt x="5537" y="6543"/>
                  </a:cubicBezTo>
                  <a:cubicBezTo>
                    <a:pt x="5560" y="6722"/>
                    <a:pt x="5441" y="6888"/>
                    <a:pt x="5275" y="6924"/>
                  </a:cubicBezTo>
                  <a:cubicBezTo>
                    <a:pt x="5259" y="6926"/>
                    <a:pt x="5244" y="6927"/>
                    <a:pt x="5229" y="6927"/>
                  </a:cubicBezTo>
                  <a:cubicBezTo>
                    <a:pt x="5068" y="6927"/>
                    <a:pt x="4926" y="6814"/>
                    <a:pt x="4894" y="6650"/>
                  </a:cubicBezTo>
                  <a:cubicBezTo>
                    <a:pt x="4798" y="6245"/>
                    <a:pt x="4858" y="5817"/>
                    <a:pt x="5060" y="5448"/>
                  </a:cubicBezTo>
                  <a:cubicBezTo>
                    <a:pt x="4810" y="5186"/>
                    <a:pt x="4560" y="4912"/>
                    <a:pt x="4322" y="4650"/>
                  </a:cubicBezTo>
                  <a:cubicBezTo>
                    <a:pt x="4144" y="4448"/>
                    <a:pt x="3953" y="4257"/>
                    <a:pt x="3763" y="4055"/>
                  </a:cubicBezTo>
                  <a:lnTo>
                    <a:pt x="3763" y="4055"/>
                  </a:lnTo>
                  <a:cubicBezTo>
                    <a:pt x="3763" y="4114"/>
                    <a:pt x="3786" y="4174"/>
                    <a:pt x="3786" y="4221"/>
                  </a:cubicBezTo>
                  <a:cubicBezTo>
                    <a:pt x="3834" y="4543"/>
                    <a:pt x="4048" y="5412"/>
                    <a:pt x="3548" y="5507"/>
                  </a:cubicBezTo>
                  <a:cubicBezTo>
                    <a:pt x="3526" y="5511"/>
                    <a:pt x="3504" y="5513"/>
                    <a:pt x="3483" y="5513"/>
                  </a:cubicBezTo>
                  <a:cubicBezTo>
                    <a:pt x="3028" y="5513"/>
                    <a:pt x="2938" y="4683"/>
                    <a:pt x="2870" y="4376"/>
                  </a:cubicBezTo>
                  <a:cubicBezTo>
                    <a:pt x="2798" y="4031"/>
                    <a:pt x="2655" y="3519"/>
                    <a:pt x="2703" y="3102"/>
                  </a:cubicBezTo>
                  <a:cubicBezTo>
                    <a:pt x="2691" y="3067"/>
                    <a:pt x="2679" y="3031"/>
                    <a:pt x="2679" y="2995"/>
                  </a:cubicBezTo>
                  <a:cubicBezTo>
                    <a:pt x="2393" y="2733"/>
                    <a:pt x="2119" y="2483"/>
                    <a:pt x="1834" y="2245"/>
                  </a:cubicBezTo>
                  <a:lnTo>
                    <a:pt x="1834" y="2245"/>
                  </a:lnTo>
                  <a:cubicBezTo>
                    <a:pt x="1834" y="2614"/>
                    <a:pt x="1869" y="2983"/>
                    <a:pt x="1953" y="3340"/>
                  </a:cubicBezTo>
                  <a:cubicBezTo>
                    <a:pt x="1993" y="3560"/>
                    <a:pt x="1835" y="3679"/>
                    <a:pt x="1670" y="3679"/>
                  </a:cubicBezTo>
                  <a:cubicBezTo>
                    <a:pt x="1540" y="3679"/>
                    <a:pt x="1405" y="3605"/>
                    <a:pt x="1357" y="3448"/>
                  </a:cubicBezTo>
                  <a:cubicBezTo>
                    <a:pt x="1238" y="3043"/>
                    <a:pt x="1215" y="2614"/>
                    <a:pt x="1286" y="2197"/>
                  </a:cubicBezTo>
                  <a:cubicBezTo>
                    <a:pt x="1298" y="2078"/>
                    <a:pt x="1381" y="1983"/>
                    <a:pt x="1500" y="1959"/>
                  </a:cubicBezTo>
                  <a:cubicBezTo>
                    <a:pt x="1179" y="1697"/>
                    <a:pt x="845" y="1447"/>
                    <a:pt x="512" y="1197"/>
                  </a:cubicBezTo>
                  <a:cubicBezTo>
                    <a:pt x="238" y="1578"/>
                    <a:pt x="83" y="2019"/>
                    <a:pt x="72" y="2471"/>
                  </a:cubicBezTo>
                  <a:cubicBezTo>
                    <a:pt x="0" y="4102"/>
                    <a:pt x="1334" y="5400"/>
                    <a:pt x="2584" y="6234"/>
                  </a:cubicBezTo>
                  <a:cubicBezTo>
                    <a:pt x="3989" y="7150"/>
                    <a:pt x="5525" y="7829"/>
                    <a:pt x="7144" y="8258"/>
                  </a:cubicBezTo>
                  <a:cubicBezTo>
                    <a:pt x="7219" y="8278"/>
                    <a:pt x="7296" y="8287"/>
                    <a:pt x="7373" y="8287"/>
                  </a:cubicBezTo>
                  <a:cubicBezTo>
                    <a:pt x="7976" y="8287"/>
                    <a:pt x="8565" y="7701"/>
                    <a:pt x="8227" y="7067"/>
                  </a:cubicBezTo>
                  <a:cubicBezTo>
                    <a:pt x="6970" y="4698"/>
                    <a:pt x="6305" y="1"/>
                    <a:pt x="290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2185870" y="4516994"/>
              <a:ext cx="375127" cy="302776"/>
            </a:xfrm>
            <a:custGeom>
              <a:rect b="b" l="l" r="r" t="t"/>
              <a:pathLst>
                <a:path extrusionOk="0" h="8846" w="10959">
                  <a:moveTo>
                    <a:pt x="669" y="1"/>
                  </a:moveTo>
                  <a:cubicBezTo>
                    <a:pt x="501" y="1"/>
                    <a:pt x="337" y="24"/>
                    <a:pt x="179" y="78"/>
                  </a:cubicBezTo>
                  <a:cubicBezTo>
                    <a:pt x="37" y="150"/>
                    <a:pt x="1" y="328"/>
                    <a:pt x="96" y="447"/>
                  </a:cubicBezTo>
                  <a:cubicBezTo>
                    <a:pt x="394" y="828"/>
                    <a:pt x="822" y="947"/>
                    <a:pt x="1251" y="1126"/>
                  </a:cubicBezTo>
                  <a:cubicBezTo>
                    <a:pt x="1811" y="1352"/>
                    <a:pt x="2370" y="1602"/>
                    <a:pt x="2906" y="1900"/>
                  </a:cubicBezTo>
                  <a:cubicBezTo>
                    <a:pt x="3382" y="2162"/>
                    <a:pt x="3835" y="2460"/>
                    <a:pt x="4275" y="2769"/>
                  </a:cubicBezTo>
                  <a:cubicBezTo>
                    <a:pt x="4620" y="3007"/>
                    <a:pt x="4954" y="3269"/>
                    <a:pt x="5275" y="3531"/>
                  </a:cubicBezTo>
                  <a:cubicBezTo>
                    <a:pt x="5156" y="3555"/>
                    <a:pt x="5073" y="3650"/>
                    <a:pt x="5061" y="3757"/>
                  </a:cubicBezTo>
                  <a:cubicBezTo>
                    <a:pt x="4990" y="4174"/>
                    <a:pt x="5013" y="4603"/>
                    <a:pt x="5132" y="5008"/>
                  </a:cubicBezTo>
                  <a:cubicBezTo>
                    <a:pt x="5180" y="5170"/>
                    <a:pt x="5315" y="5245"/>
                    <a:pt x="5445" y="5245"/>
                  </a:cubicBezTo>
                  <a:cubicBezTo>
                    <a:pt x="5611" y="5245"/>
                    <a:pt x="5768" y="5125"/>
                    <a:pt x="5728" y="4912"/>
                  </a:cubicBezTo>
                  <a:cubicBezTo>
                    <a:pt x="5644" y="4543"/>
                    <a:pt x="5609" y="4174"/>
                    <a:pt x="5597" y="3805"/>
                  </a:cubicBezTo>
                  <a:lnTo>
                    <a:pt x="5597" y="3805"/>
                  </a:lnTo>
                  <a:cubicBezTo>
                    <a:pt x="5894" y="4055"/>
                    <a:pt x="6168" y="4305"/>
                    <a:pt x="6454" y="4567"/>
                  </a:cubicBezTo>
                  <a:cubicBezTo>
                    <a:pt x="6454" y="4603"/>
                    <a:pt x="6466" y="4638"/>
                    <a:pt x="6478" y="4674"/>
                  </a:cubicBezTo>
                  <a:cubicBezTo>
                    <a:pt x="6430" y="5091"/>
                    <a:pt x="6573" y="5603"/>
                    <a:pt x="6645" y="5948"/>
                  </a:cubicBezTo>
                  <a:cubicBezTo>
                    <a:pt x="6712" y="6253"/>
                    <a:pt x="6791" y="7074"/>
                    <a:pt x="7237" y="7074"/>
                  </a:cubicBezTo>
                  <a:cubicBezTo>
                    <a:pt x="7261" y="7074"/>
                    <a:pt x="7286" y="7072"/>
                    <a:pt x="7311" y="7067"/>
                  </a:cubicBezTo>
                  <a:cubicBezTo>
                    <a:pt x="7835" y="6984"/>
                    <a:pt x="7609" y="6103"/>
                    <a:pt x="7561" y="5781"/>
                  </a:cubicBezTo>
                  <a:cubicBezTo>
                    <a:pt x="7561" y="5734"/>
                    <a:pt x="7549" y="5686"/>
                    <a:pt x="7538" y="5627"/>
                  </a:cubicBezTo>
                  <a:lnTo>
                    <a:pt x="7538" y="5627"/>
                  </a:lnTo>
                  <a:cubicBezTo>
                    <a:pt x="7728" y="5817"/>
                    <a:pt x="7919" y="6020"/>
                    <a:pt x="8097" y="6210"/>
                  </a:cubicBezTo>
                  <a:cubicBezTo>
                    <a:pt x="8347" y="6484"/>
                    <a:pt x="8597" y="6746"/>
                    <a:pt x="8835" y="7008"/>
                  </a:cubicBezTo>
                  <a:cubicBezTo>
                    <a:pt x="8633" y="7377"/>
                    <a:pt x="8573" y="7817"/>
                    <a:pt x="8669" y="8222"/>
                  </a:cubicBezTo>
                  <a:cubicBezTo>
                    <a:pt x="8701" y="8386"/>
                    <a:pt x="8843" y="8499"/>
                    <a:pt x="9004" y="8499"/>
                  </a:cubicBezTo>
                  <a:cubicBezTo>
                    <a:pt x="9019" y="8499"/>
                    <a:pt x="9034" y="8498"/>
                    <a:pt x="9050" y="8496"/>
                  </a:cubicBezTo>
                  <a:cubicBezTo>
                    <a:pt x="9216" y="8460"/>
                    <a:pt x="9335" y="8294"/>
                    <a:pt x="9312" y="8115"/>
                  </a:cubicBezTo>
                  <a:cubicBezTo>
                    <a:pt x="9264" y="7913"/>
                    <a:pt x="9264" y="7698"/>
                    <a:pt x="9300" y="7496"/>
                  </a:cubicBezTo>
                  <a:lnTo>
                    <a:pt x="9300" y="7496"/>
                  </a:lnTo>
                  <a:cubicBezTo>
                    <a:pt x="9693" y="7913"/>
                    <a:pt x="10062" y="8341"/>
                    <a:pt x="10419" y="8794"/>
                  </a:cubicBezTo>
                  <a:cubicBezTo>
                    <a:pt x="10450" y="8831"/>
                    <a:pt x="10487" y="8846"/>
                    <a:pt x="10523" y="8846"/>
                  </a:cubicBezTo>
                  <a:cubicBezTo>
                    <a:pt x="10627" y="8846"/>
                    <a:pt x="10725" y="8718"/>
                    <a:pt x="10645" y="8603"/>
                  </a:cubicBezTo>
                  <a:cubicBezTo>
                    <a:pt x="10347" y="8151"/>
                    <a:pt x="10050" y="7698"/>
                    <a:pt x="9764" y="7246"/>
                  </a:cubicBezTo>
                  <a:lnTo>
                    <a:pt x="9764" y="7246"/>
                  </a:lnTo>
                  <a:lnTo>
                    <a:pt x="10431" y="7508"/>
                  </a:lnTo>
                  <a:cubicBezTo>
                    <a:pt x="10474" y="7526"/>
                    <a:pt x="10515" y="7534"/>
                    <a:pt x="10553" y="7534"/>
                  </a:cubicBezTo>
                  <a:cubicBezTo>
                    <a:pt x="10839" y="7534"/>
                    <a:pt x="10959" y="7073"/>
                    <a:pt x="10633" y="6936"/>
                  </a:cubicBezTo>
                  <a:lnTo>
                    <a:pt x="9693" y="6520"/>
                  </a:lnTo>
                  <a:cubicBezTo>
                    <a:pt x="9651" y="6501"/>
                    <a:pt x="9608" y="6491"/>
                    <a:pt x="9566" y="6491"/>
                  </a:cubicBezTo>
                  <a:cubicBezTo>
                    <a:pt x="9478" y="6491"/>
                    <a:pt x="9396" y="6534"/>
                    <a:pt x="9347" y="6615"/>
                  </a:cubicBezTo>
                  <a:cubicBezTo>
                    <a:pt x="9085" y="6234"/>
                    <a:pt x="8811" y="5853"/>
                    <a:pt x="8514" y="5508"/>
                  </a:cubicBezTo>
                  <a:lnTo>
                    <a:pt x="8371" y="5329"/>
                  </a:lnTo>
                  <a:lnTo>
                    <a:pt x="8371" y="5329"/>
                  </a:lnTo>
                  <a:cubicBezTo>
                    <a:pt x="8811" y="5484"/>
                    <a:pt x="9252" y="5674"/>
                    <a:pt x="9669" y="5877"/>
                  </a:cubicBezTo>
                  <a:cubicBezTo>
                    <a:pt x="9709" y="5896"/>
                    <a:pt x="9747" y="5905"/>
                    <a:pt x="9783" y="5905"/>
                  </a:cubicBezTo>
                  <a:cubicBezTo>
                    <a:pt x="10007" y="5905"/>
                    <a:pt x="10114" y="5555"/>
                    <a:pt x="9919" y="5400"/>
                  </a:cubicBezTo>
                  <a:cubicBezTo>
                    <a:pt x="9216" y="4865"/>
                    <a:pt x="8240" y="4293"/>
                    <a:pt x="7311" y="4162"/>
                  </a:cubicBezTo>
                  <a:cubicBezTo>
                    <a:pt x="7085" y="3924"/>
                    <a:pt x="6859" y="3698"/>
                    <a:pt x="6621" y="3484"/>
                  </a:cubicBezTo>
                  <a:lnTo>
                    <a:pt x="6621" y="3484"/>
                  </a:lnTo>
                  <a:cubicBezTo>
                    <a:pt x="7216" y="3591"/>
                    <a:pt x="7799" y="3722"/>
                    <a:pt x="8371" y="3900"/>
                  </a:cubicBezTo>
                  <a:cubicBezTo>
                    <a:pt x="8396" y="3907"/>
                    <a:pt x="8421" y="3911"/>
                    <a:pt x="8444" y="3911"/>
                  </a:cubicBezTo>
                  <a:cubicBezTo>
                    <a:pt x="8692" y="3911"/>
                    <a:pt x="8798" y="3535"/>
                    <a:pt x="8526" y="3448"/>
                  </a:cubicBezTo>
                  <a:cubicBezTo>
                    <a:pt x="7919" y="3245"/>
                    <a:pt x="7299" y="3079"/>
                    <a:pt x="6668" y="2960"/>
                  </a:cubicBezTo>
                  <a:cubicBezTo>
                    <a:pt x="6406" y="2900"/>
                    <a:pt x="6109" y="2817"/>
                    <a:pt x="5811" y="2769"/>
                  </a:cubicBezTo>
                  <a:cubicBezTo>
                    <a:pt x="5549" y="2555"/>
                    <a:pt x="5287" y="2352"/>
                    <a:pt x="5013" y="2150"/>
                  </a:cubicBezTo>
                  <a:cubicBezTo>
                    <a:pt x="4370" y="1674"/>
                    <a:pt x="3692" y="1245"/>
                    <a:pt x="2989" y="876"/>
                  </a:cubicBezTo>
                  <a:cubicBezTo>
                    <a:pt x="2340" y="532"/>
                    <a:pt x="1464" y="1"/>
                    <a:pt x="66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5143068" y="5064840"/>
              <a:ext cx="310603" cy="207145"/>
            </a:xfrm>
            <a:custGeom>
              <a:rect b="b" l="l" r="r" t="t"/>
              <a:pathLst>
                <a:path extrusionOk="0" h="6052" w="9074">
                  <a:moveTo>
                    <a:pt x="5181" y="1"/>
                  </a:moveTo>
                  <a:cubicBezTo>
                    <a:pt x="4839" y="1"/>
                    <a:pt x="4485" y="182"/>
                    <a:pt x="4263" y="467"/>
                  </a:cubicBezTo>
                  <a:cubicBezTo>
                    <a:pt x="3953" y="872"/>
                    <a:pt x="3715" y="1313"/>
                    <a:pt x="3561" y="1789"/>
                  </a:cubicBezTo>
                  <a:cubicBezTo>
                    <a:pt x="3132" y="2336"/>
                    <a:pt x="2584" y="2765"/>
                    <a:pt x="1953" y="3063"/>
                  </a:cubicBezTo>
                  <a:cubicBezTo>
                    <a:pt x="1275" y="3384"/>
                    <a:pt x="536" y="3741"/>
                    <a:pt x="251" y="4503"/>
                  </a:cubicBezTo>
                  <a:cubicBezTo>
                    <a:pt x="1" y="5146"/>
                    <a:pt x="120" y="5670"/>
                    <a:pt x="441" y="6051"/>
                  </a:cubicBezTo>
                  <a:cubicBezTo>
                    <a:pt x="441" y="5825"/>
                    <a:pt x="524" y="5611"/>
                    <a:pt x="679" y="5444"/>
                  </a:cubicBezTo>
                  <a:cubicBezTo>
                    <a:pt x="644" y="5325"/>
                    <a:pt x="679" y="5206"/>
                    <a:pt x="775" y="5134"/>
                  </a:cubicBezTo>
                  <a:cubicBezTo>
                    <a:pt x="1929" y="4218"/>
                    <a:pt x="3596" y="3503"/>
                    <a:pt x="5025" y="3194"/>
                  </a:cubicBezTo>
                  <a:cubicBezTo>
                    <a:pt x="5282" y="3144"/>
                    <a:pt x="5550" y="3116"/>
                    <a:pt x="5818" y="3116"/>
                  </a:cubicBezTo>
                  <a:cubicBezTo>
                    <a:pt x="6323" y="3116"/>
                    <a:pt x="6828" y="3215"/>
                    <a:pt x="7263" y="3456"/>
                  </a:cubicBezTo>
                  <a:cubicBezTo>
                    <a:pt x="7906" y="3456"/>
                    <a:pt x="8466" y="3968"/>
                    <a:pt x="8740" y="4646"/>
                  </a:cubicBezTo>
                  <a:cubicBezTo>
                    <a:pt x="8752" y="4694"/>
                    <a:pt x="8764" y="4742"/>
                    <a:pt x="8776" y="4789"/>
                  </a:cubicBezTo>
                  <a:cubicBezTo>
                    <a:pt x="9002" y="4575"/>
                    <a:pt x="9073" y="4253"/>
                    <a:pt x="8954" y="3968"/>
                  </a:cubicBezTo>
                  <a:cubicBezTo>
                    <a:pt x="8871" y="3741"/>
                    <a:pt x="8752" y="3551"/>
                    <a:pt x="8597" y="3384"/>
                  </a:cubicBezTo>
                  <a:cubicBezTo>
                    <a:pt x="8561" y="3313"/>
                    <a:pt x="8525" y="3253"/>
                    <a:pt x="8490" y="3194"/>
                  </a:cubicBezTo>
                  <a:cubicBezTo>
                    <a:pt x="8228" y="2837"/>
                    <a:pt x="7871" y="2575"/>
                    <a:pt x="7466" y="2420"/>
                  </a:cubicBezTo>
                  <a:cubicBezTo>
                    <a:pt x="7430" y="2384"/>
                    <a:pt x="7394" y="2348"/>
                    <a:pt x="7359" y="2313"/>
                  </a:cubicBezTo>
                  <a:cubicBezTo>
                    <a:pt x="6799" y="1777"/>
                    <a:pt x="6323" y="1158"/>
                    <a:pt x="5954" y="467"/>
                  </a:cubicBezTo>
                  <a:cubicBezTo>
                    <a:pt x="5770" y="139"/>
                    <a:pt x="5481" y="1"/>
                    <a:pt x="518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5157342" y="5171287"/>
              <a:ext cx="288182" cy="131262"/>
            </a:xfrm>
            <a:custGeom>
              <a:rect b="b" l="l" r="r" t="t"/>
              <a:pathLst>
                <a:path extrusionOk="0" h="3835" w="8419">
                  <a:moveTo>
                    <a:pt x="5406" y="0"/>
                  </a:moveTo>
                  <a:cubicBezTo>
                    <a:pt x="5136" y="0"/>
                    <a:pt x="4866" y="30"/>
                    <a:pt x="4608" y="84"/>
                  </a:cubicBezTo>
                  <a:cubicBezTo>
                    <a:pt x="3167" y="393"/>
                    <a:pt x="1501" y="1108"/>
                    <a:pt x="358" y="2024"/>
                  </a:cubicBezTo>
                  <a:cubicBezTo>
                    <a:pt x="250" y="2084"/>
                    <a:pt x="215" y="2215"/>
                    <a:pt x="250" y="2334"/>
                  </a:cubicBezTo>
                  <a:cubicBezTo>
                    <a:pt x="96" y="2501"/>
                    <a:pt x="12" y="2715"/>
                    <a:pt x="24" y="2941"/>
                  </a:cubicBezTo>
                  <a:cubicBezTo>
                    <a:pt x="0" y="3429"/>
                    <a:pt x="393" y="3834"/>
                    <a:pt x="881" y="3834"/>
                  </a:cubicBezTo>
                  <a:cubicBezTo>
                    <a:pt x="1929" y="3822"/>
                    <a:pt x="2977" y="3751"/>
                    <a:pt x="4025" y="3584"/>
                  </a:cubicBezTo>
                  <a:cubicBezTo>
                    <a:pt x="3917" y="2917"/>
                    <a:pt x="3917" y="2239"/>
                    <a:pt x="4013" y="1560"/>
                  </a:cubicBezTo>
                  <a:cubicBezTo>
                    <a:pt x="4045" y="1318"/>
                    <a:pt x="4264" y="1199"/>
                    <a:pt x="4487" y="1199"/>
                  </a:cubicBezTo>
                  <a:cubicBezTo>
                    <a:pt x="4670" y="1199"/>
                    <a:pt x="4855" y="1280"/>
                    <a:pt x="4941" y="1441"/>
                  </a:cubicBezTo>
                  <a:cubicBezTo>
                    <a:pt x="5239" y="2024"/>
                    <a:pt x="5465" y="2655"/>
                    <a:pt x="5596" y="3298"/>
                  </a:cubicBezTo>
                  <a:cubicBezTo>
                    <a:pt x="6013" y="3203"/>
                    <a:pt x="6442" y="3096"/>
                    <a:pt x="6858" y="2977"/>
                  </a:cubicBezTo>
                  <a:cubicBezTo>
                    <a:pt x="6965" y="2965"/>
                    <a:pt x="7061" y="2929"/>
                    <a:pt x="7156" y="2882"/>
                  </a:cubicBezTo>
                  <a:cubicBezTo>
                    <a:pt x="7311" y="2846"/>
                    <a:pt x="7454" y="2798"/>
                    <a:pt x="7608" y="2751"/>
                  </a:cubicBezTo>
                  <a:cubicBezTo>
                    <a:pt x="8025" y="2620"/>
                    <a:pt x="8418" y="2155"/>
                    <a:pt x="8347" y="1691"/>
                  </a:cubicBezTo>
                  <a:cubicBezTo>
                    <a:pt x="8347" y="1632"/>
                    <a:pt x="8335" y="1584"/>
                    <a:pt x="8311" y="1524"/>
                  </a:cubicBezTo>
                  <a:cubicBezTo>
                    <a:pt x="8037" y="858"/>
                    <a:pt x="7477" y="346"/>
                    <a:pt x="6835" y="334"/>
                  </a:cubicBezTo>
                  <a:cubicBezTo>
                    <a:pt x="6409" y="102"/>
                    <a:pt x="5908" y="0"/>
                    <a:pt x="5406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5291832" y="5212292"/>
              <a:ext cx="95399" cy="297848"/>
            </a:xfrm>
            <a:custGeom>
              <a:rect b="b" l="l" r="r" t="t"/>
              <a:pathLst>
                <a:path extrusionOk="0" h="8702" w="2787">
                  <a:moveTo>
                    <a:pt x="564" y="1"/>
                  </a:moveTo>
                  <a:cubicBezTo>
                    <a:pt x="341" y="1"/>
                    <a:pt x="123" y="120"/>
                    <a:pt x="84" y="362"/>
                  </a:cubicBezTo>
                  <a:cubicBezTo>
                    <a:pt x="0" y="1041"/>
                    <a:pt x="0" y="1719"/>
                    <a:pt x="96" y="2386"/>
                  </a:cubicBezTo>
                  <a:cubicBezTo>
                    <a:pt x="203" y="3160"/>
                    <a:pt x="358" y="3922"/>
                    <a:pt x="477" y="4660"/>
                  </a:cubicBezTo>
                  <a:cubicBezTo>
                    <a:pt x="584" y="5375"/>
                    <a:pt x="715" y="6077"/>
                    <a:pt x="846" y="6791"/>
                  </a:cubicBezTo>
                  <a:cubicBezTo>
                    <a:pt x="965" y="7530"/>
                    <a:pt x="965" y="8125"/>
                    <a:pt x="1596" y="8613"/>
                  </a:cubicBezTo>
                  <a:cubicBezTo>
                    <a:pt x="1676" y="8675"/>
                    <a:pt x="1769" y="8701"/>
                    <a:pt x="1864" y="8701"/>
                  </a:cubicBezTo>
                  <a:cubicBezTo>
                    <a:pt x="2082" y="8701"/>
                    <a:pt x="2313" y="8564"/>
                    <a:pt x="2429" y="8399"/>
                  </a:cubicBezTo>
                  <a:cubicBezTo>
                    <a:pt x="2786" y="7827"/>
                    <a:pt x="2596" y="7280"/>
                    <a:pt x="2489" y="6649"/>
                  </a:cubicBezTo>
                  <a:cubicBezTo>
                    <a:pt x="2346" y="5899"/>
                    <a:pt x="2227" y="5137"/>
                    <a:pt x="2084" y="4375"/>
                  </a:cubicBezTo>
                  <a:cubicBezTo>
                    <a:pt x="1941" y="3648"/>
                    <a:pt x="1834" y="2862"/>
                    <a:pt x="1667" y="2100"/>
                  </a:cubicBezTo>
                  <a:cubicBezTo>
                    <a:pt x="1536" y="1446"/>
                    <a:pt x="1322" y="826"/>
                    <a:pt x="1024" y="243"/>
                  </a:cubicBezTo>
                  <a:cubicBezTo>
                    <a:pt x="933" y="82"/>
                    <a:pt x="747" y="1"/>
                    <a:pt x="56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1033312" y="4595478"/>
              <a:ext cx="311014" cy="207453"/>
            </a:xfrm>
            <a:custGeom>
              <a:rect b="b" l="l" r="r" t="t"/>
              <a:pathLst>
                <a:path extrusionOk="0" h="6061" w="9086">
                  <a:moveTo>
                    <a:pt x="5191" y="1"/>
                  </a:moveTo>
                  <a:cubicBezTo>
                    <a:pt x="4851" y="1"/>
                    <a:pt x="4497" y="184"/>
                    <a:pt x="4275" y="476"/>
                  </a:cubicBezTo>
                  <a:cubicBezTo>
                    <a:pt x="3966" y="869"/>
                    <a:pt x="3728" y="1310"/>
                    <a:pt x="3573" y="1786"/>
                  </a:cubicBezTo>
                  <a:cubicBezTo>
                    <a:pt x="3144" y="2334"/>
                    <a:pt x="2585" y="2762"/>
                    <a:pt x="1966" y="3060"/>
                  </a:cubicBezTo>
                  <a:cubicBezTo>
                    <a:pt x="1275" y="3393"/>
                    <a:pt x="549" y="3750"/>
                    <a:pt x="251" y="4500"/>
                  </a:cubicBezTo>
                  <a:cubicBezTo>
                    <a:pt x="1" y="5143"/>
                    <a:pt x="132" y="5679"/>
                    <a:pt x="453" y="6060"/>
                  </a:cubicBezTo>
                  <a:cubicBezTo>
                    <a:pt x="453" y="5822"/>
                    <a:pt x="537" y="5608"/>
                    <a:pt x="692" y="5441"/>
                  </a:cubicBezTo>
                  <a:cubicBezTo>
                    <a:pt x="644" y="5322"/>
                    <a:pt x="692" y="5203"/>
                    <a:pt x="787" y="5131"/>
                  </a:cubicBezTo>
                  <a:cubicBezTo>
                    <a:pt x="1942" y="4227"/>
                    <a:pt x="3597" y="3500"/>
                    <a:pt x="5037" y="3191"/>
                  </a:cubicBezTo>
                  <a:cubicBezTo>
                    <a:pt x="5290" y="3141"/>
                    <a:pt x="5557" y="3113"/>
                    <a:pt x="5825" y="3113"/>
                  </a:cubicBezTo>
                  <a:cubicBezTo>
                    <a:pt x="6328" y="3113"/>
                    <a:pt x="6837" y="3212"/>
                    <a:pt x="7264" y="3453"/>
                  </a:cubicBezTo>
                  <a:cubicBezTo>
                    <a:pt x="7907" y="3465"/>
                    <a:pt x="8466" y="3965"/>
                    <a:pt x="8728" y="4643"/>
                  </a:cubicBezTo>
                  <a:cubicBezTo>
                    <a:pt x="8752" y="4691"/>
                    <a:pt x="8764" y="4739"/>
                    <a:pt x="8776" y="4798"/>
                  </a:cubicBezTo>
                  <a:cubicBezTo>
                    <a:pt x="9002" y="4584"/>
                    <a:pt x="9085" y="4250"/>
                    <a:pt x="8966" y="3965"/>
                  </a:cubicBezTo>
                  <a:cubicBezTo>
                    <a:pt x="8883" y="3750"/>
                    <a:pt x="8764" y="3548"/>
                    <a:pt x="8609" y="3381"/>
                  </a:cubicBezTo>
                  <a:cubicBezTo>
                    <a:pt x="8573" y="3310"/>
                    <a:pt x="8538" y="3250"/>
                    <a:pt x="8490" y="3191"/>
                  </a:cubicBezTo>
                  <a:cubicBezTo>
                    <a:pt x="8240" y="2834"/>
                    <a:pt x="7883" y="2572"/>
                    <a:pt x="7478" y="2417"/>
                  </a:cubicBezTo>
                  <a:cubicBezTo>
                    <a:pt x="7430" y="2393"/>
                    <a:pt x="7395" y="2357"/>
                    <a:pt x="7359" y="2322"/>
                  </a:cubicBezTo>
                  <a:cubicBezTo>
                    <a:pt x="6799" y="1774"/>
                    <a:pt x="6323" y="1155"/>
                    <a:pt x="5954" y="476"/>
                  </a:cubicBezTo>
                  <a:cubicBezTo>
                    <a:pt x="5776" y="142"/>
                    <a:pt x="5489" y="1"/>
                    <a:pt x="519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1047996" y="4701823"/>
              <a:ext cx="288182" cy="131262"/>
            </a:xfrm>
            <a:custGeom>
              <a:rect b="b" l="l" r="r" t="t"/>
              <a:pathLst>
                <a:path extrusionOk="0" h="3835" w="8419">
                  <a:moveTo>
                    <a:pt x="5400" y="1"/>
                  </a:moveTo>
                  <a:cubicBezTo>
                    <a:pt x="5132" y="1"/>
                    <a:pt x="4864" y="30"/>
                    <a:pt x="4608" y="84"/>
                  </a:cubicBezTo>
                  <a:cubicBezTo>
                    <a:pt x="3168" y="381"/>
                    <a:pt x="1513" y="1108"/>
                    <a:pt x="358" y="2024"/>
                  </a:cubicBezTo>
                  <a:cubicBezTo>
                    <a:pt x="263" y="2096"/>
                    <a:pt x="215" y="2215"/>
                    <a:pt x="263" y="2334"/>
                  </a:cubicBezTo>
                  <a:cubicBezTo>
                    <a:pt x="108" y="2501"/>
                    <a:pt x="24" y="2715"/>
                    <a:pt x="24" y="2941"/>
                  </a:cubicBezTo>
                  <a:cubicBezTo>
                    <a:pt x="1" y="3423"/>
                    <a:pt x="383" y="3834"/>
                    <a:pt x="861" y="3834"/>
                  </a:cubicBezTo>
                  <a:cubicBezTo>
                    <a:pt x="868" y="3834"/>
                    <a:pt x="875" y="3834"/>
                    <a:pt x="882" y="3834"/>
                  </a:cubicBezTo>
                  <a:cubicBezTo>
                    <a:pt x="1929" y="3834"/>
                    <a:pt x="2977" y="3751"/>
                    <a:pt x="4025" y="3596"/>
                  </a:cubicBezTo>
                  <a:cubicBezTo>
                    <a:pt x="3930" y="2917"/>
                    <a:pt x="3918" y="2239"/>
                    <a:pt x="4013" y="1572"/>
                  </a:cubicBezTo>
                  <a:cubicBezTo>
                    <a:pt x="4046" y="1323"/>
                    <a:pt x="4267" y="1200"/>
                    <a:pt x="4491" y="1200"/>
                  </a:cubicBezTo>
                  <a:cubicBezTo>
                    <a:pt x="4673" y="1200"/>
                    <a:pt x="4856" y="1281"/>
                    <a:pt x="4942" y="1441"/>
                  </a:cubicBezTo>
                  <a:cubicBezTo>
                    <a:pt x="5239" y="2024"/>
                    <a:pt x="5466" y="2656"/>
                    <a:pt x="5597" y="3298"/>
                  </a:cubicBezTo>
                  <a:cubicBezTo>
                    <a:pt x="6025" y="3203"/>
                    <a:pt x="6442" y="3108"/>
                    <a:pt x="6859" y="2989"/>
                  </a:cubicBezTo>
                  <a:cubicBezTo>
                    <a:pt x="6966" y="2965"/>
                    <a:pt x="7073" y="2929"/>
                    <a:pt x="7168" y="2894"/>
                  </a:cubicBezTo>
                  <a:cubicBezTo>
                    <a:pt x="7323" y="2846"/>
                    <a:pt x="7466" y="2810"/>
                    <a:pt x="7609" y="2763"/>
                  </a:cubicBezTo>
                  <a:cubicBezTo>
                    <a:pt x="8025" y="2620"/>
                    <a:pt x="8418" y="2167"/>
                    <a:pt x="8347" y="1691"/>
                  </a:cubicBezTo>
                  <a:cubicBezTo>
                    <a:pt x="8335" y="1632"/>
                    <a:pt x="8323" y="1584"/>
                    <a:pt x="8299" y="1536"/>
                  </a:cubicBezTo>
                  <a:cubicBezTo>
                    <a:pt x="8037" y="858"/>
                    <a:pt x="7478" y="358"/>
                    <a:pt x="6835" y="346"/>
                  </a:cubicBezTo>
                  <a:cubicBezTo>
                    <a:pt x="6407" y="105"/>
                    <a:pt x="5903" y="1"/>
                    <a:pt x="5400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1182075" y="4742827"/>
              <a:ext cx="95810" cy="297848"/>
            </a:xfrm>
            <a:custGeom>
              <a:rect b="b" l="l" r="r" t="t"/>
              <a:pathLst>
                <a:path extrusionOk="0" h="8702" w="2799">
                  <a:moveTo>
                    <a:pt x="570" y="1"/>
                  </a:moveTo>
                  <a:cubicBezTo>
                    <a:pt x="348" y="1"/>
                    <a:pt x="129" y="120"/>
                    <a:pt x="96" y="362"/>
                  </a:cubicBezTo>
                  <a:cubicBezTo>
                    <a:pt x="1" y="1029"/>
                    <a:pt x="13" y="1719"/>
                    <a:pt x="108" y="2386"/>
                  </a:cubicBezTo>
                  <a:cubicBezTo>
                    <a:pt x="203" y="3160"/>
                    <a:pt x="370" y="3922"/>
                    <a:pt x="489" y="4660"/>
                  </a:cubicBezTo>
                  <a:cubicBezTo>
                    <a:pt x="596" y="5375"/>
                    <a:pt x="727" y="6077"/>
                    <a:pt x="846" y="6791"/>
                  </a:cubicBezTo>
                  <a:cubicBezTo>
                    <a:pt x="977" y="7530"/>
                    <a:pt x="977" y="8125"/>
                    <a:pt x="1596" y="8613"/>
                  </a:cubicBezTo>
                  <a:cubicBezTo>
                    <a:pt x="1680" y="8675"/>
                    <a:pt x="1775" y="8701"/>
                    <a:pt x="1872" y="8701"/>
                  </a:cubicBezTo>
                  <a:cubicBezTo>
                    <a:pt x="2094" y="8701"/>
                    <a:pt x="2322" y="8564"/>
                    <a:pt x="2430" y="8399"/>
                  </a:cubicBezTo>
                  <a:cubicBezTo>
                    <a:pt x="2799" y="7827"/>
                    <a:pt x="2596" y="7280"/>
                    <a:pt x="2489" y="6649"/>
                  </a:cubicBezTo>
                  <a:cubicBezTo>
                    <a:pt x="2358" y="5887"/>
                    <a:pt x="2227" y="5137"/>
                    <a:pt x="2084" y="4375"/>
                  </a:cubicBezTo>
                  <a:cubicBezTo>
                    <a:pt x="1953" y="3648"/>
                    <a:pt x="1846" y="2862"/>
                    <a:pt x="1680" y="2100"/>
                  </a:cubicBezTo>
                  <a:cubicBezTo>
                    <a:pt x="1549" y="1446"/>
                    <a:pt x="1322" y="826"/>
                    <a:pt x="1025" y="243"/>
                  </a:cubicBezTo>
                  <a:cubicBezTo>
                    <a:pt x="939" y="82"/>
                    <a:pt x="753" y="1"/>
                    <a:pt x="570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3018104" y="4855402"/>
              <a:ext cx="148798" cy="126026"/>
            </a:xfrm>
            <a:custGeom>
              <a:rect b="b" l="l" r="r" t="t"/>
              <a:pathLst>
                <a:path extrusionOk="0" h="3682" w="4347">
                  <a:moveTo>
                    <a:pt x="1996" y="1"/>
                  </a:moveTo>
                  <a:cubicBezTo>
                    <a:pt x="1138" y="1"/>
                    <a:pt x="700" y="808"/>
                    <a:pt x="500" y="1728"/>
                  </a:cubicBezTo>
                  <a:cubicBezTo>
                    <a:pt x="167" y="2229"/>
                    <a:pt x="0" y="2812"/>
                    <a:pt x="12" y="3407"/>
                  </a:cubicBezTo>
                  <a:cubicBezTo>
                    <a:pt x="138" y="3179"/>
                    <a:pt x="373" y="3049"/>
                    <a:pt x="622" y="3049"/>
                  </a:cubicBezTo>
                  <a:cubicBezTo>
                    <a:pt x="633" y="3049"/>
                    <a:pt x="644" y="3050"/>
                    <a:pt x="655" y="3050"/>
                  </a:cubicBezTo>
                  <a:cubicBezTo>
                    <a:pt x="1084" y="3050"/>
                    <a:pt x="1513" y="3086"/>
                    <a:pt x="1941" y="3121"/>
                  </a:cubicBezTo>
                  <a:cubicBezTo>
                    <a:pt x="1986" y="3102"/>
                    <a:pt x="2033" y="3092"/>
                    <a:pt x="2080" y="3092"/>
                  </a:cubicBezTo>
                  <a:cubicBezTo>
                    <a:pt x="2146" y="3092"/>
                    <a:pt x="2212" y="3111"/>
                    <a:pt x="2275" y="3145"/>
                  </a:cubicBezTo>
                  <a:cubicBezTo>
                    <a:pt x="2441" y="3157"/>
                    <a:pt x="2608" y="3163"/>
                    <a:pt x="2775" y="3163"/>
                  </a:cubicBezTo>
                  <a:cubicBezTo>
                    <a:pt x="2941" y="3163"/>
                    <a:pt x="3108" y="3157"/>
                    <a:pt x="3275" y="3145"/>
                  </a:cubicBezTo>
                  <a:cubicBezTo>
                    <a:pt x="3310" y="3141"/>
                    <a:pt x="3345" y="3139"/>
                    <a:pt x="3380" y="3139"/>
                  </a:cubicBezTo>
                  <a:cubicBezTo>
                    <a:pt x="3722" y="3139"/>
                    <a:pt x="4038" y="3346"/>
                    <a:pt x="4168" y="3681"/>
                  </a:cubicBezTo>
                  <a:cubicBezTo>
                    <a:pt x="4346" y="2967"/>
                    <a:pt x="4084" y="2264"/>
                    <a:pt x="3751" y="1609"/>
                  </a:cubicBezTo>
                  <a:cubicBezTo>
                    <a:pt x="3691" y="1383"/>
                    <a:pt x="3596" y="1157"/>
                    <a:pt x="3477" y="955"/>
                  </a:cubicBezTo>
                  <a:cubicBezTo>
                    <a:pt x="3310" y="514"/>
                    <a:pt x="3037" y="169"/>
                    <a:pt x="2572" y="145"/>
                  </a:cubicBezTo>
                  <a:cubicBezTo>
                    <a:pt x="2453" y="85"/>
                    <a:pt x="2322" y="38"/>
                    <a:pt x="2191" y="14"/>
                  </a:cubicBezTo>
                  <a:cubicBezTo>
                    <a:pt x="2124" y="5"/>
                    <a:pt x="2059" y="1"/>
                    <a:pt x="1996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2858763" y="4762337"/>
              <a:ext cx="157732" cy="138382"/>
            </a:xfrm>
            <a:custGeom>
              <a:rect b="b" l="l" r="r" t="t"/>
              <a:pathLst>
                <a:path extrusionOk="0" h="4043" w="4608">
                  <a:moveTo>
                    <a:pt x="2217" y="1"/>
                  </a:moveTo>
                  <a:cubicBezTo>
                    <a:pt x="1795" y="1"/>
                    <a:pt x="1372" y="169"/>
                    <a:pt x="1024" y="542"/>
                  </a:cubicBezTo>
                  <a:cubicBezTo>
                    <a:pt x="214" y="1388"/>
                    <a:pt x="0" y="2864"/>
                    <a:pt x="24" y="4043"/>
                  </a:cubicBezTo>
                  <a:cubicBezTo>
                    <a:pt x="48" y="3959"/>
                    <a:pt x="95" y="3876"/>
                    <a:pt x="155" y="3816"/>
                  </a:cubicBezTo>
                  <a:cubicBezTo>
                    <a:pt x="512" y="3376"/>
                    <a:pt x="1131" y="3388"/>
                    <a:pt x="1655" y="3364"/>
                  </a:cubicBezTo>
                  <a:cubicBezTo>
                    <a:pt x="2262" y="3340"/>
                    <a:pt x="2869" y="3328"/>
                    <a:pt x="3489" y="3269"/>
                  </a:cubicBezTo>
                  <a:cubicBezTo>
                    <a:pt x="3529" y="3263"/>
                    <a:pt x="3568" y="3260"/>
                    <a:pt x="3608" y="3260"/>
                  </a:cubicBezTo>
                  <a:cubicBezTo>
                    <a:pt x="3968" y="3260"/>
                    <a:pt x="4297" y="3499"/>
                    <a:pt x="4393" y="3864"/>
                  </a:cubicBezTo>
                  <a:cubicBezTo>
                    <a:pt x="4608" y="2876"/>
                    <a:pt x="4239" y="1519"/>
                    <a:pt x="3739" y="840"/>
                  </a:cubicBezTo>
                  <a:cubicBezTo>
                    <a:pt x="3361" y="312"/>
                    <a:pt x="2790" y="1"/>
                    <a:pt x="2217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2885223" y="4937376"/>
              <a:ext cx="23687" cy="8317"/>
            </a:xfrm>
            <a:custGeom>
              <a:rect b="b" l="l" r="r" t="t"/>
              <a:pathLst>
                <a:path extrusionOk="0" h="243" w="692">
                  <a:moveTo>
                    <a:pt x="1" y="0"/>
                  </a:moveTo>
                  <a:lnTo>
                    <a:pt x="1" y="0"/>
                  </a:lnTo>
                  <a:cubicBezTo>
                    <a:pt x="170" y="159"/>
                    <a:pt x="386" y="242"/>
                    <a:pt x="608" y="242"/>
                  </a:cubicBezTo>
                  <a:cubicBezTo>
                    <a:pt x="636" y="242"/>
                    <a:pt x="664" y="241"/>
                    <a:pt x="692" y="238"/>
                  </a:cubicBezTo>
                  <a:lnTo>
                    <a:pt x="692" y="167"/>
                  </a:lnTo>
                  <a:cubicBezTo>
                    <a:pt x="453" y="143"/>
                    <a:pt x="227" y="8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2859961" y="4914136"/>
              <a:ext cx="10646" cy="14718"/>
            </a:xfrm>
            <a:custGeom>
              <a:rect b="b" l="l" r="r" t="t"/>
              <a:pathLst>
                <a:path extrusionOk="0" h="430" w="311">
                  <a:moveTo>
                    <a:pt x="1" y="1"/>
                  </a:moveTo>
                  <a:lnTo>
                    <a:pt x="1" y="24"/>
                  </a:lnTo>
                  <a:cubicBezTo>
                    <a:pt x="1" y="215"/>
                    <a:pt x="120" y="382"/>
                    <a:pt x="310" y="429"/>
                  </a:cubicBezTo>
                  <a:cubicBezTo>
                    <a:pt x="191" y="334"/>
                    <a:pt x="96" y="203"/>
                    <a:pt x="25" y="72"/>
                  </a:cubicBezTo>
                  <a:cubicBezTo>
                    <a:pt x="13" y="48"/>
                    <a:pt x="1" y="2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2852225" y="4879600"/>
              <a:ext cx="157355" cy="71262"/>
            </a:xfrm>
            <a:custGeom>
              <a:rect b="b" l="l" r="r" t="t"/>
              <a:pathLst>
                <a:path extrusionOk="0" h="2082" w="4597">
                  <a:moveTo>
                    <a:pt x="3623" y="1"/>
                  </a:moveTo>
                  <a:cubicBezTo>
                    <a:pt x="3583" y="1"/>
                    <a:pt x="3542" y="4"/>
                    <a:pt x="3501" y="9"/>
                  </a:cubicBezTo>
                  <a:cubicBezTo>
                    <a:pt x="2894" y="69"/>
                    <a:pt x="2287" y="81"/>
                    <a:pt x="1667" y="105"/>
                  </a:cubicBezTo>
                  <a:cubicBezTo>
                    <a:pt x="1144" y="129"/>
                    <a:pt x="536" y="105"/>
                    <a:pt x="167" y="545"/>
                  </a:cubicBezTo>
                  <a:cubicBezTo>
                    <a:pt x="108" y="617"/>
                    <a:pt x="60" y="700"/>
                    <a:pt x="36" y="783"/>
                  </a:cubicBezTo>
                  <a:cubicBezTo>
                    <a:pt x="1" y="914"/>
                    <a:pt x="1" y="1045"/>
                    <a:pt x="48" y="1176"/>
                  </a:cubicBezTo>
                  <a:cubicBezTo>
                    <a:pt x="60" y="1200"/>
                    <a:pt x="72" y="1224"/>
                    <a:pt x="84" y="1248"/>
                  </a:cubicBezTo>
                  <a:cubicBezTo>
                    <a:pt x="143" y="1379"/>
                    <a:pt x="251" y="1510"/>
                    <a:pt x="370" y="1605"/>
                  </a:cubicBezTo>
                  <a:cubicBezTo>
                    <a:pt x="501" y="1712"/>
                    <a:pt x="644" y="1795"/>
                    <a:pt x="798" y="1855"/>
                  </a:cubicBezTo>
                  <a:cubicBezTo>
                    <a:pt x="1025" y="1938"/>
                    <a:pt x="1251" y="1998"/>
                    <a:pt x="1489" y="2022"/>
                  </a:cubicBezTo>
                  <a:cubicBezTo>
                    <a:pt x="1513" y="1545"/>
                    <a:pt x="1656" y="1081"/>
                    <a:pt x="1906" y="676"/>
                  </a:cubicBezTo>
                  <a:cubicBezTo>
                    <a:pt x="1966" y="569"/>
                    <a:pt x="2068" y="520"/>
                    <a:pt x="2168" y="520"/>
                  </a:cubicBezTo>
                  <a:cubicBezTo>
                    <a:pt x="2322" y="520"/>
                    <a:pt x="2472" y="636"/>
                    <a:pt x="2465" y="831"/>
                  </a:cubicBezTo>
                  <a:cubicBezTo>
                    <a:pt x="2501" y="1260"/>
                    <a:pt x="2489" y="1664"/>
                    <a:pt x="2489" y="2081"/>
                  </a:cubicBezTo>
                  <a:cubicBezTo>
                    <a:pt x="2870" y="2081"/>
                    <a:pt x="3239" y="2045"/>
                    <a:pt x="3501" y="2022"/>
                  </a:cubicBezTo>
                  <a:cubicBezTo>
                    <a:pt x="4299" y="1974"/>
                    <a:pt x="4596" y="1176"/>
                    <a:pt x="4418" y="605"/>
                  </a:cubicBezTo>
                  <a:cubicBezTo>
                    <a:pt x="4321" y="240"/>
                    <a:pt x="3992" y="1"/>
                    <a:pt x="362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3095943" y="4962705"/>
              <a:ext cx="79106" cy="69858"/>
            </a:xfrm>
            <a:custGeom>
              <a:rect b="b" l="l" r="r" t="t"/>
              <a:pathLst>
                <a:path extrusionOk="0" h="2041" w="2311">
                  <a:moveTo>
                    <a:pt x="1126" y="1"/>
                  </a:moveTo>
                  <a:cubicBezTo>
                    <a:pt x="1084" y="1"/>
                    <a:pt x="1043" y="4"/>
                    <a:pt x="1001" y="10"/>
                  </a:cubicBezTo>
                  <a:cubicBezTo>
                    <a:pt x="834" y="22"/>
                    <a:pt x="667" y="28"/>
                    <a:pt x="501" y="28"/>
                  </a:cubicBezTo>
                  <a:cubicBezTo>
                    <a:pt x="334" y="28"/>
                    <a:pt x="167" y="22"/>
                    <a:pt x="1" y="10"/>
                  </a:cubicBezTo>
                  <a:lnTo>
                    <a:pt x="1" y="10"/>
                  </a:lnTo>
                  <a:cubicBezTo>
                    <a:pt x="36" y="22"/>
                    <a:pt x="72" y="58"/>
                    <a:pt x="96" y="94"/>
                  </a:cubicBezTo>
                  <a:cubicBezTo>
                    <a:pt x="512" y="748"/>
                    <a:pt x="441" y="1415"/>
                    <a:pt x="131" y="2022"/>
                  </a:cubicBezTo>
                  <a:cubicBezTo>
                    <a:pt x="274" y="2034"/>
                    <a:pt x="420" y="2040"/>
                    <a:pt x="566" y="2040"/>
                  </a:cubicBezTo>
                  <a:cubicBezTo>
                    <a:pt x="712" y="2040"/>
                    <a:pt x="858" y="2034"/>
                    <a:pt x="1001" y="2022"/>
                  </a:cubicBezTo>
                  <a:cubicBezTo>
                    <a:pt x="1215" y="2022"/>
                    <a:pt x="2310" y="1558"/>
                    <a:pt x="1894" y="546"/>
                  </a:cubicBezTo>
                  <a:cubicBezTo>
                    <a:pt x="1777" y="217"/>
                    <a:pt x="1470" y="1"/>
                    <a:pt x="1126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3006295" y="4965477"/>
              <a:ext cx="72568" cy="66881"/>
            </a:xfrm>
            <a:custGeom>
              <a:rect b="b" l="l" r="r" t="t"/>
              <a:pathLst>
                <a:path extrusionOk="0" h="1954" w="2120">
                  <a:moveTo>
                    <a:pt x="801" y="0"/>
                  </a:moveTo>
                  <a:cubicBezTo>
                    <a:pt x="551" y="0"/>
                    <a:pt x="316" y="130"/>
                    <a:pt x="191" y="358"/>
                  </a:cubicBezTo>
                  <a:cubicBezTo>
                    <a:pt x="0" y="727"/>
                    <a:pt x="107" y="1191"/>
                    <a:pt x="441" y="1441"/>
                  </a:cubicBezTo>
                  <a:cubicBezTo>
                    <a:pt x="774" y="1680"/>
                    <a:pt x="1131" y="1858"/>
                    <a:pt x="1524" y="1953"/>
                  </a:cubicBezTo>
                  <a:cubicBezTo>
                    <a:pt x="1798" y="1418"/>
                    <a:pt x="1858" y="882"/>
                    <a:pt x="1977" y="251"/>
                  </a:cubicBezTo>
                  <a:cubicBezTo>
                    <a:pt x="1988" y="179"/>
                    <a:pt x="2048" y="108"/>
                    <a:pt x="2119" y="72"/>
                  </a:cubicBezTo>
                  <a:cubicBezTo>
                    <a:pt x="1691" y="36"/>
                    <a:pt x="1262" y="1"/>
                    <a:pt x="834" y="1"/>
                  </a:cubicBezTo>
                  <a:cubicBezTo>
                    <a:pt x="823" y="0"/>
                    <a:pt x="812" y="0"/>
                    <a:pt x="801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2906035" y="4891272"/>
              <a:ext cx="232353" cy="332315"/>
            </a:xfrm>
            <a:custGeom>
              <a:rect b="b" l="l" r="r" t="t"/>
              <a:pathLst>
                <a:path extrusionOk="0" h="9709" w="6788">
                  <a:moveTo>
                    <a:pt x="769" y="0"/>
                  </a:moveTo>
                  <a:cubicBezTo>
                    <a:pt x="669" y="0"/>
                    <a:pt x="568" y="49"/>
                    <a:pt x="512" y="157"/>
                  </a:cubicBezTo>
                  <a:cubicBezTo>
                    <a:pt x="262" y="573"/>
                    <a:pt x="107" y="1038"/>
                    <a:pt x="84" y="1514"/>
                  </a:cubicBezTo>
                  <a:lnTo>
                    <a:pt x="84" y="1585"/>
                  </a:lnTo>
                  <a:cubicBezTo>
                    <a:pt x="0" y="3109"/>
                    <a:pt x="750" y="4919"/>
                    <a:pt x="1227" y="6110"/>
                  </a:cubicBezTo>
                  <a:cubicBezTo>
                    <a:pt x="1524" y="6836"/>
                    <a:pt x="1869" y="7550"/>
                    <a:pt x="2477" y="8074"/>
                  </a:cubicBezTo>
                  <a:cubicBezTo>
                    <a:pt x="2643" y="8217"/>
                    <a:pt x="2846" y="8348"/>
                    <a:pt x="3048" y="8455"/>
                  </a:cubicBezTo>
                  <a:lnTo>
                    <a:pt x="3143" y="8515"/>
                  </a:lnTo>
                  <a:cubicBezTo>
                    <a:pt x="3943" y="9052"/>
                    <a:pt x="4469" y="9709"/>
                    <a:pt x="5488" y="9709"/>
                  </a:cubicBezTo>
                  <a:cubicBezTo>
                    <a:pt x="5531" y="9709"/>
                    <a:pt x="5575" y="9708"/>
                    <a:pt x="5620" y="9705"/>
                  </a:cubicBezTo>
                  <a:cubicBezTo>
                    <a:pt x="6788" y="9637"/>
                    <a:pt x="6649" y="8014"/>
                    <a:pt x="5563" y="8014"/>
                  </a:cubicBezTo>
                  <a:cubicBezTo>
                    <a:pt x="5509" y="8014"/>
                    <a:pt x="5453" y="8018"/>
                    <a:pt x="5394" y="8027"/>
                  </a:cubicBezTo>
                  <a:cubicBezTo>
                    <a:pt x="5366" y="8030"/>
                    <a:pt x="5338" y="8032"/>
                    <a:pt x="5309" y="8032"/>
                  </a:cubicBezTo>
                  <a:cubicBezTo>
                    <a:pt x="4856" y="8032"/>
                    <a:pt x="4286" y="7610"/>
                    <a:pt x="3905" y="7431"/>
                  </a:cubicBezTo>
                  <a:cubicBezTo>
                    <a:pt x="3739" y="7348"/>
                    <a:pt x="3548" y="7277"/>
                    <a:pt x="3358" y="7193"/>
                  </a:cubicBezTo>
                  <a:cubicBezTo>
                    <a:pt x="3763" y="6943"/>
                    <a:pt x="4084" y="6526"/>
                    <a:pt x="4358" y="6169"/>
                  </a:cubicBezTo>
                  <a:cubicBezTo>
                    <a:pt x="4656" y="5776"/>
                    <a:pt x="4906" y="5360"/>
                    <a:pt x="5108" y="4919"/>
                  </a:cubicBezTo>
                  <a:cubicBezTo>
                    <a:pt x="5334" y="4681"/>
                    <a:pt x="5525" y="4407"/>
                    <a:pt x="5679" y="4121"/>
                  </a:cubicBezTo>
                  <a:cubicBezTo>
                    <a:pt x="5989" y="3502"/>
                    <a:pt x="6060" y="2835"/>
                    <a:pt x="5644" y="2181"/>
                  </a:cubicBezTo>
                  <a:cubicBezTo>
                    <a:pt x="5620" y="2145"/>
                    <a:pt x="5584" y="2109"/>
                    <a:pt x="5549" y="2097"/>
                  </a:cubicBezTo>
                  <a:cubicBezTo>
                    <a:pt x="5494" y="2057"/>
                    <a:pt x="5429" y="2035"/>
                    <a:pt x="5363" y="2035"/>
                  </a:cubicBezTo>
                  <a:cubicBezTo>
                    <a:pt x="5312" y="2035"/>
                    <a:pt x="5261" y="2048"/>
                    <a:pt x="5215" y="2073"/>
                  </a:cubicBezTo>
                  <a:cubicBezTo>
                    <a:pt x="5144" y="2109"/>
                    <a:pt x="5096" y="2169"/>
                    <a:pt x="5072" y="2252"/>
                  </a:cubicBezTo>
                  <a:cubicBezTo>
                    <a:pt x="4965" y="2871"/>
                    <a:pt x="4906" y="3419"/>
                    <a:pt x="4620" y="3955"/>
                  </a:cubicBezTo>
                  <a:cubicBezTo>
                    <a:pt x="4572" y="4050"/>
                    <a:pt x="4525" y="4145"/>
                    <a:pt x="4465" y="4229"/>
                  </a:cubicBezTo>
                  <a:cubicBezTo>
                    <a:pt x="4013" y="4895"/>
                    <a:pt x="3441" y="5443"/>
                    <a:pt x="2893" y="6014"/>
                  </a:cubicBezTo>
                  <a:cubicBezTo>
                    <a:pt x="2882" y="6038"/>
                    <a:pt x="2870" y="6062"/>
                    <a:pt x="2858" y="6086"/>
                  </a:cubicBezTo>
                  <a:cubicBezTo>
                    <a:pt x="2751" y="6157"/>
                    <a:pt x="2643" y="6229"/>
                    <a:pt x="2524" y="6312"/>
                  </a:cubicBezTo>
                  <a:cubicBezTo>
                    <a:pt x="2346" y="5991"/>
                    <a:pt x="2191" y="5657"/>
                    <a:pt x="2048" y="5324"/>
                  </a:cubicBezTo>
                  <a:cubicBezTo>
                    <a:pt x="1727" y="4598"/>
                    <a:pt x="1465" y="3836"/>
                    <a:pt x="1250" y="3062"/>
                  </a:cubicBezTo>
                  <a:cubicBezTo>
                    <a:pt x="1131" y="2574"/>
                    <a:pt x="1084" y="2073"/>
                    <a:pt x="1084" y="1562"/>
                  </a:cubicBezTo>
                  <a:cubicBezTo>
                    <a:pt x="1084" y="1157"/>
                    <a:pt x="1084" y="740"/>
                    <a:pt x="1072" y="311"/>
                  </a:cubicBezTo>
                  <a:cubicBezTo>
                    <a:pt x="1079" y="116"/>
                    <a:pt x="924" y="0"/>
                    <a:pt x="769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236267" y="4961370"/>
              <a:ext cx="148764" cy="125991"/>
            </a:xfrm>
            <a:custGeom>
              <a:rect b="b" l="l" r="r" t="t"/>
              <a:pathLst>
                <a:path extrusionOk="0" h="3681" w="4346">
                  <a:moveTo>
                    <a:pt x="1993" y="0"/>
                  </a:moveTo>
                  <a:cubicBezTo>
                    <a:pt x="1136" y="0"/>
                    <a:pt x="700" y="796"/>
                    <a:pt x="500" y="1716"/>
                  </a:cubicBezTo>
                  <a:cubicBezTo>
                    <a:pt x="167" y="2216"/>
                    <a:pt x="0" y="2800"/>
                    <a:pt x="12" y="3395"/>
                  </a:cubicBezTo>
                  <a:cubicBezTo>
                    <a:pt x="138" y="3178"/>
                    <a:pt x="374" y="3037"/>
                    <a:pt x="625" y="3037"/>
                  </a:cubicBezTo>
                  <a:cubicBezTo>
                    <a:pt x="635" y="3037"/>
                    <a:pt x="645" y="3037"/>
                    <a:pt x="655" y="3038"/>
                  </a:cubicBezTo>
                  <a:cubicBezTo>
                    <a:pt x="1084" y="3038"/>
                    <a:pt x="1512" y="3085"/>
                    <a:pt x="1941" y="3121"/>
                  </a:cubicBezTo>
                  <a:cubicBezTo>
                    <a:pt x="1989" y="3094"/>
                    <a:pt x="2040" y="3082"/>
                    <a:pt x="2091" y="3082"/>
                  </a:cubicBezTo>
                  <a:cubicBezTo>
                    <a:pt x="2153" y="3082"/>
                    <a:pt x="2215" y="3100"/>
                    <a:pt x="2274" y="3133"/>
                  </a:cubicBezTo>
                  <a:cubicBezTo>
                    <a:pt x="2441" y="3145"/>
                    <a:pt x="2608" y="3151"/>
                    <a:pt x="2774" y="3151"/>
                  </a:cubicBezTo>
                  <a:cubicBezTo>
                    <a:pt x="2941" y="3151"/>
                    <a:pt x="3108" y="3145"/>
                    <a:pt x="3274" y="3133"/>
                  </a:cubicBezTo>
                  <a:cubicBezTo>
                    <a:pt x="3308" y="3129"/>
                    <a:pt x="3342" y="3127"/>
                    <a:pt x="3375" y="3127"/>
                  </a:cubicBezTo>
                  <a:cubicBezTo>
                    <a:pt x="3719" y="3127"/>
                    <a:pt x="4037" y="3344"/>
                    <a:pt x="4167" y="3681"/>
                  </a:cubicBezTo>
                  <a:cubicBezTo>
                    <a:pt x="4346" y="2954"/>
                    <a:pt x="4084" y="2252"/>
                    <a:pt x="3751" y="1609"/>
                  </a:cubicBezTo>
                  <a:cubicBezTo>
                    <a:pt x="3691" y="1371"/>
                    <a:pt x="3596" y="1157"/>
                    <a:pt x="3477" y="942"/>
                  </a:cubicBezTo>
                  <a:cubicBezTo>
                    <a:pt x="3310" y="502"/>
                    <a:pt x="3036" y="156"/>
                    <a:pt x="2572" y="145"/>
                  </a:cubicBezTo>
                  <a:cubicBezTo>
                    <a:pt x="2453" y="73"/>
                    <a:pt x="2322" y="25"/>
                    <a:pt x="2191" y="14"/>
                  </a:cubicBezTo>
                  <a:cubicBezTo>
                    <a:pt x="2123" y="5"/>
                    <a:pt x="2057" y="0"/>
                    <a:pt x="199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7076481" y="4868305"/>
              <a:ext cx="157766" cy="138382"/>
            </a:xfrm>
            <a:custGeom>
              <a:rect b="b" l="l" r="r" t="t"/>
              <a:pathLst>
                <a:path extrusionOk="0" h="4043" w="4609">
                  <a:moveTo>
                    <a:pt x="2218" y="0"/>
                  </a:moveTo>
                  <a:cubicBezTo>
                    <a:pt x="1796" y="0"/>
                    <a:pt x="1373" y="168"/>
                    <a:pt x="1025" y="542"/>
                  </a:cubicBezTo>
                  <a:cubicBezTo>
                    <a:pt x="215" y="1387"/>
                    <a:pt x="1" y="2864"/>
                    <a:pt x="25" y="4042"/>
                  </a:cubicBezTo>
                  <a:cubicBezTo>
                    <a:pt x="48" y="3959"/>
                    <a:pt x="96" y="3876"/>
                    <a:pt x="156" y="3816"/>
                  </a:cubicBezTo>
                  <a:cubicBezTo>
                    <a:pt x="513" y="3376"/>
                    <a:pt x="1132" y="3387"/>
                    <a:pt x="1656" y="3364"/>
                  </a:cubicBezTo>
                  <a:cubicBezTo>
                    <a:pt x="2263" y="3340"/>
                    <a:pt x="2882" y="3328"/>
                    <a:pt x="3489" y="3268"/>
                  </a:cubicBezTo>
                  <a:cubicBezTo>
                    <a:pt x="3529" y="3262"/>
                    <a:pt x="3569" y="3260"/>
                    <a:pt x="3609" y="3260"/>
                  </a:cubicBezTo>
                  <a:cubicBezTo>
                    <a:pt x="3969" y="3260"/>
                    <a:pt x="4298" y="3498"/>
                    <a:pt x="4394" y="3852"/>
                  </a:cubicBezTo>
                  <a:cubicBezTo>
                    <a:pt x="4609" y="2875"/>
                    <a:pt x="4239" y="1518"/>
                    <a:pt x="3739" y="840"/>
                  </a:cubicBezTo>
                  <a:cubicBezTo>
                    <a:pt x="3362" y="311"/>
                    <a:pt x="2791" y="0"/>
                    <a:pt x="2218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03386" y="5043310"/>
              <a:ext cx="23276" cy="8317"/>
            </a:xfrm>
            <a:custGeom>
              <a:rect b="b" l="l" r="r" t="t"/>
              <a:pathLst>
                <a:path extrusionOk="0" h="243" w="680">
                  <a:moveTo>
                    <a:pt x="1" y="1"/>
                  </a:moveTo>
                  <a:cubicBezTo>
                    <a:pt x="161" y="151"/>
                    <a:pt x="379" y="243"/>
                    <a:pt x="603" y="243"/>
                  </a:cubicBezTo>
                  <a:cubicBezTo>
                    <a:pt x="628" y="243"/>
                    <a:pt x="654" y="241"/>
                    <a:pt x="679" y="239"/>
                  </a:cubicBezTo>
                  <a:lnTo>
                    <a:pt x="679" y="168"/>
                  </a:lnTo>
                  <a:cubicBezTo>
                    <a:pt x="441" y="144"/>
                    <a:pt x="215" y="84"/>
                    <a:pt x="1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077713" y="5020104"/>
              <a:ext cx="10646" cy="14684"/>
            </a:xfrm>
            <a:custGeom>
              <a:rect b="b" l="l" r="r" t="t"/>
              <a:pathLst>
                <a:path extrusionOk="0" h="429" w="311">
                  <a:moveTo>
                    <a:pt x="1" y="0"/>
                  </a:moveTo>
                  <a:cubicBezTo>
                    <a:pt x="1" y="0"/>
                    <a:pt x="1" y="12"/>
                    <a:pt x="1" y="24"/>
                  </a:cubicBezTo>
                  <a:cubicBezTo>
                    <a:pt x="1" y="214"/>
                    <a:pt x="132" y="381"/>
                    <a:pt x="310" y="429"/>
                  </a:cubicBezTo>
                  <a:cubicBezTo>
                    <a:pt x="191" y="322"/>
                    <a:pt x="96" y="203"/>
                    <a:pt x="24" y="72"/>
                  </a:cubicBezTo>
                  <a:cubicBezTo>
                    <a:pt x="12" y="36"/>
                    <a:pt x="1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069978" y="4985569"/>
              <a:ext cx="157766" cy="71227"/>
            </a:xfrm>
            <a:custGeom>
              <a:rect b="b" l="l" r="r" t="t"/>
              <a:pathLst>
                <a:path extrusionOk="0" h="2081" w="4609">
                  <a:moveTo>
                    <a:pt x="3623" y="0"/>
                  </a:moveTo>
                  <a:cubicBezTo>
                    <a:pt x="3583" y="0"/>
                    <a:pt x="3542" y="3"/>
                    <a:pt x="3501" y="9"/>
                  </a:cubicBezTo>
                  <a:cubicBezTo>
                    <a:pt x="2894" y="69"/>
                    <a:pt x="2286" y="80"/>
                    <a:pt x="1667" y="104"/>
                  </a:cubicBezTo>
                  <a:cubicBezTo>
                    <a:pt x="1143" y="128"/>
                    <a:pt x="536" y="116"/>
                    <a:pt x="167" y="557"/>
                  </a:cubicBezTo>
                  <a:cubicBezTo>
                    <a:pt x="108" y="616"/>
                    <a:pt x="72" y="700"/>
                    <a:pt x="36" y="783"/>
                  </a:cubicBezTo>
                  <a:cubicBezTo>
                    <a:pt x="0" y="914"/>
                    <a:pt x="0" y="1057"/>
                    <a:pt x="48" y="1176"/>
                  </a:cubicBezTo>
                  <a:cubicBezTo>
                    <a:pt x="60" y="1200"/>
                    <a:pt x="72" y="1223"/>
                    <a:pt x="84" y="1247"/>
                  </a:cubicBezTo>
                  <a:cubicBezTo>
                    <a:pt x="155" y="1390"/>
                    <a:pt x="250" y="1509"/>
                    <a:pt x="369" y="1604"/>
                  </a:cubicBezTo>
                  <a:cubicBezTo>
                    <a:pt x="500" y="1712"/>
                    <a:pt x="643" y="1795"/>
                    <a:pt x="798" y="1855"/>
                  </a:cubicBezTo>
                  <a:cubicBezTo>
                    <a:pt x="1024" y="1938"/>
                    <a:pt x="1251" y="1997"/>
                    <a:pt x="1489" y="2033"/>
                  </a:cubicBezTo>
                  <a:cubicBezTo>
                    <a:pt x="1512" y="1545"/>
                    <a:pt x="1655" y="1081"/>
                    <a:pt x="1917" y="676"/>
                  </a:cubicBezTo>
                  <a:cubicBezTo>
                    <a:pt x="1974" y="567"/>
                    <a:pt x="2073" y="519"/>
                    <a:pt x="2173" y="519"/>
                  </a:cubicBezTo>
                  <a:cubicBezTo>
                    <a:pt x="2325" y="519"/>
                    <a:pt x="2477" y="632"/>
                    <a:pt x="2477" y="819"/>
                  </a:cubicBezTo>
                  <a:cubicBezTo>
                    <a:pt x="2501" y="1259"/>
                    <a:pt x="2489" y="1664"/>
                    <a:pt x="2489" y="2081"/>
                  </a:cubicBezTo>
                  <a:cubicBezTo>
                    <a:pt x="2870" y="2069"/>
                    <a:pt x="3239" y="2045"/>
                    <a:pt x="3501" y="2021"/>
                  </a:cubicBezTo>
                  <a:cubicBezTo>
                    <a:pt x="4299" y="1974"/>
                    <a:pt x="4608" y="1176"/>
                    <a:pt x="4418" y="604"/>
                  </a:cubicBezTo>
                  <a:cubicBezTo>
                    <a:pt x="4310" y="239"/>
                    <a:pt x="3990" y="0"/>
                    <a:pt x="3623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314106" y="5068365"/>
              <a:ext cx="78524" cy="69824"/>
            </a:xfrm>
            <a:custGeom>
              <a:rect b="b" l="l" r="r" t="t"/>
              <a:pathLst>
                <a:path extrusionOk="0" h="2040" w="2294">
                  <a:moveTo>
                    <a:pt x="1101" y="1"/>
                  </a:moveTo>
                  <a:cubicBezTo>
                    <a:pt x="1068" y="1"/>
                    <a:pt x="1034" y="3"/>
                    <a:pt x="1000" y="7"/>
                  </a:cubicBezTo>
                  <a:cubicBezTo>
                    <a:pt x="834" y="19"/>
                    <a:pt x="664" y="25"/>
                    <a:pt x="496" y="25"/>
                  </a:cubicBezTo>
                  <a:cubicBezTo>
                    <a:pt x="328" y="25"/>
                    <a:pt x="161" y="19"/>
                    <a:pt x="0" y="7"/>
                  </a:cubicBezTo>
                  <a:lnTo>
                    <a:pt x="0" y="7"/>
                  </a:lnTo>
                  <a:cubicBezTo>
                    <a:pt x="36" y="31"/>
                    <a:pt x="60" y="67"/>
                    <a:pt x="84" y="102"/>
                  </a:cubicBezTo>
                  <a:cubicBezTo>
                    <a:pt x="500" y="757"/>
                    <a:pt x="429" y="1424"/>
                    <a:pt x="119" y="2031"/>
                  </a:cubicBezTo>
                  <a:cubicBezTo>
                    <a:pt x="268" y="2037"/>
                    <a:pt x="414" y="2040"/>
                    <a:pt x="558" y="2040"/>
                  </a:cubicBezTo>
                  <a:cubicBezTo>
                    <a:pt x="703" y="2040"/>
                    <a:pt x="846" y="2037"/>
                    <a:pt x="988" y="2031"/>
                  </a:cubicBezTo>
                  <a:cubicBezTo>
                    <a:pt x="991" y="2031"/>
                    <a:pt x="994" y="2031"/>
                    <a:pt x="997" y="2031"/>
                  </a:cubicBezTo>
                  <a:cubicBezTo>
                    <a:pt x="1229" y="2031"/>
                    <a:pt x="2293" y="1554"/>
                    <a:pt x="1893" y="555"/>
                  </a:cubicBezTo>
                  <a:cubicBezTo>
                    <a:pt x="1763" y="218"/>
                    <a:pt x="1445" y="1"/>
                    <a:pt x="1101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224013" y="5071411"/>
              <a:ext cx="73013" cy="66881"/>
            </a:xfrm>
            <a:custGeom>
              <a:rect b="b" l="l" r="r" t="t"/>
              <a:pathLst>
                <a:path extrusionOk="0" h="1954" w="2133">
                  <a:moveTo>
                    <a:pt x="813" y="1"/>
                  </a:moveTo>
                  <a:cubicBezTo>
                    <a:pt x="564" y="1"/>
                    <a:pt x="329" y="130"/>
                    <a:pt x="203" y="347"/>
                  </a:cubicBezTo>
                  <a:cubicBezTo>
                    <a:pt x="1" y="728"/>
                    <a:pt x="120" y="1192"/>
                    <a:pt x="453" y="1442"/>
                  </a:cubicBezTo>
                  <a:cubicBezTo>
                    <a:pt x="775" y="1680"/>
                    <a:pt x="1144" y="1847"/>
                    <a:pt x="1537" y="1954"/>
                  </a:cubicBezTo>
                  <a:cubicBezTo>
                    <a:pt x="1799" y="1418"/>
                    <a:pt x="1858" y="871"/>
                    <a:pt x="1977" y="251"/>
                  </a:cubicBezTo>
                  <a:cubicBezTo>
                    <a:pt x="2001" y="168"/>
                    <a:pt x="2049" y="109"/>
                    <a:pt x="2132" y="73"/>
                  </a:cubicBezTo>
                  <a:cubicBezTo>
                    <a:pt x="1704" y="37"/>
                    <a:pt x="1275" y="1"/>
                    <a:pt x="846" y="1"/>
                  </a:cubicBezTo>
                  <a:cubicBezTo>
                    <a:pt x="835" y="1"/>
                    <a:pt x="824" y="1"/>
                    <a:pt x="813" y="1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123753" y="4997583"/>
              <a:ext cx="232422" cy="332349"/>
            </a:xfrm>
            <a:custGeom>
              <a:rect b="b" l="l" r="r" t="t"/>
              <a:pathLst>
                <a:path extrusionOk="0" h="9710" w="6790">
                  <a:moveTo>
                    <a:pt x="781" y="1"/>
                  </a:moveTo>
                  <a:cubicBezTo>
                    <a:pt x="681" y="1"/>
                    <a:pt x="581" y="50"/>
                    <a:pt x="525" y="158"/>
                  </a:cubicBezTo>
                  <a:cubicBezTo>
                    <a:pt x="263" y="563"/>
                    <a:pt x="120" y="1027"/>
                    <a:pt x="96" y="1515"/>
                  </a:cubicBezTo>
                  <a:lnTo>
                    <a:pt x="96" y="1575"/>
                  </a:lnTo>
                  <a:cubicBezTo>
                    <a:pt x="1" y="3099"/>
                    <a:pt x="751" y="4921"/>
                    <a:pt x="1239" y="6111"/>
                  </a:cubicBezTo>
                  <a:cubicBezTo>
                    <a:pt x="1537" y="6826"/>
                    <a:pt x="1882" y="7552"/>
                    <a:pt x="2489" y="8064"/>
                  </a:cubicBezTo>
                  <a:cubicBezTo>
                    <a:pt x="2656" y="8219"/>
                    <a:pt x="2847" y="8350"/>
                    <a:pt x="3061" y="8445"/>
                  </a:cubicBezTo>
                  <a:lnTo>
                    <a:pt x="3144" y="8516"/>
                  </a:lnTo>
                  <a:cubicBezTo>
                    <a:pt x="3950" y="9057"/>
                    <a:pt x="4477" y="9709"/>
                    <a:pt x="5522" y="9709"/>
                  </a:cubicBezTo>
                  <a:cubicBezTo>
                    <a:pt x="5558" y="9709"/>
                    <a:pt x="5595" y="9709"/>
                    <a:pt x="5633" y="9707"/>
                  </a:cubicBezTo>
                  <a:cubicBezTo>
                    <a:pt x="6790" y="9639"/>
                    <a:pt x="6661" y="8004"/>
                    <a:pt x="5565" y="8004"/>
                  </a:cubicBezTo>
                  <a:cubicBezTo>
                    <a:pt x="5510" y="8004"/>
                    <a:pt x="5454" y="8008"/>
                    <a:pt x="5395" y="8016"/>
                  </a:cubicBezTo>
                  <a:cubicBezTo>
                    <a:pt x="5362" y="8021"/>
                    <a:pt x="5328" y="8024"/>
                    <a:pt x="5295" y="8024"/>
                  </a:cubicBezTo>
                  <a:cubicBezTo>
                    <a:pt x="4846" y="8024"/>
                    <a:pt x="4294" y="7609"/>
                    <a:pt x="3906" y="7421"/>
                  </a:cubicBezTo>
                  <a:cubicBezTo>
                    <a:pt x="3751" y="7338"/>
                    <a:pt x="3549" y="7278"/>
                    <a:pt x="3359" y="7195"/>
                  </a:cubicBezTo>
                  <a:cubicBezTo>
                    <a:pt x="3763" y="6945"/>
                    <a:pt x="4085" y="6528"/>
                    <a:pt x="4359" y="6171"/>
                  </a:cubicBezTo>
                  <a:cubicBezTo>
                    <a:pt x="4656" y="5778"/>
                    <a:pt x="4918" y="5361"/>
                    <a:pt x="5121" y="4921"/>
                  </a:cubicBezTo>
                  <a:cubicBezTo>
                    <a:pt x="5335" y="4671"/>
                    <a:pt x="5525" y="4409"/>
                    <a:pt x="5680" y="4111"/>
                  </a:cubicBezTo>
                  <a:cubicBezTo>
                    <a:pt x="5990" y="3492"/>
                    <a:pt x="6061" y="2825"/>
                    <a:pt x="5645" y="2170"/>
                  </a:cubicBezTo>
                  <a:cubicBezTo>
                    <a:pt x="5621" y="2135"/>
                    <a:pt x="5585" y="2099"/>
                    <a:pt x="5549" y="2087"/>
                  </a:cubicBezTo>
                  <a:cubicBezTo>
                    <a:pt x="5497" y="2048"/>
                    <a:pt x="5434" y="2030"/>
                    <a:pt x="5371" y="2030"/>
                  </a:cubicBezTo>
                  <a:cubicBezTo>
                    <a:pt x="5321" y="2030"/>
                    <a:pt x="5271" y="2042"/>
                    <a:pt x="5228" y="2063"/>
                  </a:cubicBezTo>
                  <a:cubicBezTo>
                    <a:pt x="5144" y="2099"/>
                    <a:pt x="5097" y="2158"/>
                    <a:pt x="5085" y="2242"/>
                  </a:cubicBezTo>
                  <a:cubicBezTo>
                    <a:pt x="4966" y="2861"/>
                    <a:pt x="4906" y="3409"/>
                    <a:pt x="4633" y="3944"/>
                  </a:cubicBezTo>
                  <a:cubicBezTo>
                    <a:pt x="4573" y="4040"/>
                    <a:pt x="4525" y="4135"/>
                    <a:pt x="4466" y="4230"/>
                  </a:cubicBezTo>
                  <a:cubicBezTo>
                    <a:pt x="4013" y="4885"/>
                    <a:pt x="3442" y="5433"/>
                    <a:pt x="2906" y="6016"/>
                  </a:cubicBezTo>
                  <a:cubicBezTo>
                    <a:pt x="2882" y="6028"/>
                    <a:pt x="2870" y="6052"/>
                    <a:pt x="2858" y="6076"/>
                  </a:cubicBezTo>
                  <a:cubicBezTo>
                    <a:pt x="2751" y="6147"/>
                    <a:pt x="2644" y="6218"/>
                    <a:pt x="2537" y="6302"/>
                  </a:cubicBezTo>
                  <a:cubicBezTo>
                    <a:pt x="2358" y="5980"/>
                    <a:pt x="2192" y="5647"/>
                    <a:pt x="2061" y="5314"/>
                  </a:cubicBezTo>
                  <a:cubicBezTo>
                    <a:pt x="1739" y="4587"/>
                    <a:pt x="1477" y="3837"/>
                    <a:pt x="1263" y="3063"/>
                  </a:cubicBezTo>
                  <a:cubicBezTo>
                    <a:pt x="1144" y="2575"/>
                    <a:pt x="1084" y="2063"/>
                    <a:pt x="1096" y="1563"/>
                  </a:cubicBezTo>
                  <a:cubicBezTo>
                    <a:pt x="1096" y="1146"/>
                    <a:pt x="1108" y="742"/>
                    <a:pt x="1084" y="301"/>
                  </a:cubicBezTo>
                  <a:cubicBezTo>
                    <a:pt x="1084" y="114"/>
                    <a:pt x="932" y="1"/>
                    <a:pt x="781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528454" y="4553755"/>
              <a:ext cx="674947" cy="673837"/>
            </a:xfrm>
            <a:custGeom>
              <a:rect b="b" l="l" r="r" t="t"/>
              <a:pathLst>
                <a:path extrusionOk="0" h="19687" w="19718">
                  <a:moveTo>
                    <a:pt x="8114" y="0"/>
                  </a:moveTo>
                  <a:cubicBezTo>
                    <a:pt x="6282" y="0"/>
                    <a:pt x="5080" y="1973"/>
                    <a:pt x="5180" y="3803"/>
                  </a:cubicBezTo>
                  <a:cubicBezTo>
                    <a:pt x="4651" y="3568"/>
                    <a:pt x="4091" y="3405"/>
                    <a:pt x="3542" y="3405"/>
                  </a:cubicBezTo>
                  <a:cubicBezTo>
                    <a:pt x="3115" y="3405"/>
                    <a:pt x="2694" y="3504"/>
                    <a:pt x="2299" y="3743"/>
                  </a:cubicBezTo>
                  <a:cubicBezTo>
                    <a:pt x="1108" y="4457"/>
                    <a:pt x="465" y="6160"/>
                    <a:pt x="263" y="7482"/>
                  </a:cubicBezTo>
                  <a:cubicBezTo>
                    <a:pt x="1" y="9089"/>
                    <a:pt x="501" y="10661"/>
                    <a:pt x="1894" y="11601"/>
                  </a:cubicBezTo>
                  <a:cubicBezTo>
                    <a:pt x="2061" y="11720"/>
                    <a:pt x="2227" y="11815"/>
                    <a:pt x="2406" y="11899"/>
                  </a:cubicBezTo>
                  <a:cubicBezTo>
                    <a:pt x="1537" y="13137"/>
                    <a:pt x="1108" y="14756"/>
                    <a:pt x="1977" y="16114"/>
                  </a:cubicBezTo>
                  <a:cubicBezTo>
                    <a:pt x="2549" y="17042"/>
                    <a:pt x="3573" y="17530"/>
                    <a:pt x="4632" y="17661"/>
                  </a:cubicBezTo>
                  <a:cubicBezTo>
                    <a:pt x="4882" y="17709"/>
                    <a:pt x="5132" y="17733"/>
                    <a:pt x="5381" y="17733"/>
                  </a:cubicBezTo>
                  <a:cubicBezTo>
                    <a:pt x="5630" y="17733"/>
                    <a:pt x="5877" y="17709"/>
                    <a:pt x="6121" y="17661"/>
                  </a:cubicBezTo>
                  <a:cubicBezTo>
                    <a:pt x="6264" y="17638"/>
                    <a:pt x="6406" y="17602"/>
                    <a:pt x="6537" y="17566"/>
                  </a:cubicBezTo>
                  <a:cubicBezTo>
                    <a:pt x="6692" y="17947"/>
                    <a:pt x="6942" y="18281"/>
                    <a:pt x="7264" y="18531"/>
                  </a:cubicBezTo>
                  <a:cubicBezTo>
                    <a:pt x="7663" y="19152"/>
                    <a:pt x="8362" y="19543"/>
                    <a:pt x="9111" y="19543"/>
                  </a:cubicBezTo>
                  <a:cubicBezTo>
                    <a:pt x="9122" y="19543"/>
                    <a:pt x="9134" y="19543"/>
                    <a:pt x="9145" y="19543"/>
                  </a:cubicBezTo>
                  <a:cubicBezTo>
                    <a:pt x="9526" y="19531"/>
                    <a:pt x="9883" y="19412"/>
                    <a:pt x="10205" y="19209"/>
                  </a:cubicBezTo>
                  <a:cubicBezTo>
                    <a:pt x="10181" y="18816"/>
                    <a:pt x="10169" y="18423"/>
                    <a:pt x="10157" y="18030"/>
                  </a:cubicBezTo>
                  <a:cubicBezTo>
                    <a:pt x="9359" y="17840"/>
                    <a:pt x="8526" y="17268"/>
                    <a:pt x="7919" y="16768"/>
                  </a:cubicBezTo>
                  <a:cubicBezTo>
                    <a:pt x="7835" y="16887"/>
                    <a:pt x="7704" y="16959"/>
                    <a:pt x="7561" y="16959"/>
                  </a:cubicBezTo>
                  <a:cubicBezTo>
                    <a:pt x="6168" y="16840"/>
                    <a:pt x="4823" y="16030"/>
                    <a:pt x="4228" y="14744"/>
                  </a:cubicBezTo>
                  <a:cubicBezTo>
                    <a:pt x="4139" y="14550"/>
                    <a:pt x="4294" y="14336"/>
                    <a:pt x="4467" y="14336"/>
                  </a:cubicBezTo>
                  <a:cubicBezTo>
                    <a:pt x="4527" y="14336"/>
                    <a:pt x="4589" y="14362"/>
                    <a:pt x="4644" y="14423"/>
                  </a:cubicBezTo>
                  <a:cubicBezTo>
                    <a:pt x="5263" y="15113"/>
                    <a:pt x="6002" y="15685"/>
                    <a:pt x="6907" y="15947"/>
                  </a:cubicBezTo>
                  <a:cubicBezTo>
                    <a:pt x="6954" y="15959"/>
                    <a:pt x="7026" y="15971"/>
                    <a:pt x="7109" y="15995"/>
                  </a:cubicBezTo>
                  <a:cubicBezTo>
                    <a:pt x="6561" y="15375"/>
                    <a:pt x="6156" y="14661"/>
                    <a:pt x="5894" y="13875"/>
                  </a:cubicBezTo>
                  <a:lnTo>
                    <a:pt x="5894" y="13851"/>
                  </a:lnTo>
                  <a:cubicBezTo>
                    <a:pt x="5894" y="13828"/>
                    <a:pt x="5871" y="13804"/>
                    <a:pt x="5859" y="13780"/>
                  </a:cubicBezTo>
                  <a:cubicBezTo>
                    <a:pt x="5819" y="13638"/>
                    <a:pt x="5936" y="13549"/>
                    <a:pt x="6050" y="13549"/>
                  </a:cubicBezTo>
                  <a:cubicBezTo>
                    <a:pt x="6109" y="13549"/>
                    <a:pt x="6168" y="13573"/>
                    <a:pt x="6204" y="13625"/>
                  </a:cubicBezTo>
                  <a:cubicBezTo>
                    <a:pt x="6776" y="14530"/>
                    <a:pt x="7514" y="15328"/>
                    <a:pt x="8359" y="15971"/>
                  </a:cubicBezTo>
                  <a:cubicBezTo>
                    <a:pt x="8752" y="16245"/>
                    <a:pt x="9157" y="16495"/>
                    <a:pt x="9585" y="16697"/>
                  </a:cubicBezTo>
                  <a:cubicBezTo>
                    <a:pt x="9752" y="16780"/>
                    <a:pt x="9919" y="16840"/>
                    <a:pt x="10097" y="16899"/>
                  </a:cubicBezTo>
                  <a:cubicBezTo>
                    <a:pt x="10050" y="15602"/>
                    <a:pt x="9978" y="14316"/>
                    <a:pt x="9919" y="13018"/>
                  </a:cubicBezTo>
                  <a:cubicBezTo>
                    <a:pt x="9620" y="13099"/>
                    <a:pt x="9312" y="13140"/>
                    <a:pt x="9005" y="13140"/>
                  </a:cubicBezTo>
                  <a:cubicBezTo>
                    <a:pt x="8678" y="13140"/>
                    <a:pt x="8351" y="13093"/>
                    <a:pt x="8038" y="12994"/>
                  </a:cubicBezTo>
                  <a:cubicBezTo>
                    <a:pt x="7972" y="13030"/>
                    <a:pt x="7899" y="13048"/>
                    <a:pt x="7827" y="13048"/>
                  </a:cubicBezTo>
                  <a:cubicBezTo>
                    <a:pt x="7729" y="13048"/>
                    <a:pt x="7631" y="13015"/>
                    <a:pt x="7549" y="12947"/>
                  </a:cubicBezTo>
                  <a:cubicBezTo>
                    <a:pt x="7478" y="12887"/>
                    <a:pt x="7395" y="12816"/>
                    <a:pt x="7335" y="12744"/>
                  </a:cubicBezTo>
                  <a:cubicBezTo>
                    <a:pt x="6895" y="12554"/>
                    <a:pt x="6490" y="12315"/>
                    <a:pt x="6121" y="12030"/>
                  </a:cubicBezTo>
                  <a:cubicBezTo>
                    <a:pt x="4632" y="10851"/>
                    <a:pt x="3859" y="9065"/>
                    <a:pt x="3192" y="7339"/>
                  </a:cubicBezTo>
                  <a:cubicBezTo>
                    <a:pt x="3113" y="7142"/>
                    <a:pt x="3300" y="6987"/>
                    <a:pt x="3477" y="6987"/>
                  </a:cubicBezTo>
                  <a:cubicBezTo>
                    <a:pt x="3567" y="6987"/>
                    <a:pt x="3655" y="7028"/>
                    <a:pt x="3704" y="7124"/>
                  </a:cubicBezTo>
                  <a:cubicBezTo>
                    <a:pt x="4406" y="8470"/>
                    <a:pt x="5097" y="9922"/>
                    <a:pt x="6228" y="10982"/>
                  </a:cubicBezTo>
                  <a:lnTo>
                    <a:pt x="6240" y="10994"/>
                  </a:lnTo>
                  <a:cubicBezTo>
                    <a:pt x="5918" y="10232"/>
                    <a:pt x="5752" y="9422"/>
                    <a:pt x="5764" y="8601"/>
                  </a:cubicBezTo>
                  <a:cubicBezTo>
                    <a:pt x="5764" y="8482"/>
                    <a:pt x="5823" y="8386"/>
                    <a:pt x="5930" y="8351"/>
                  </a:cubicBezTo>
                  <a:cubicBezTo>
                    <a:pt x="5902" y="8322"/>
                    <a:pt x="5890" y="8286"/>
                    <a:pt x="5898" y="8286"/>
                  </a:cubicBezTo>
                  <a:cubicBezTo>
                    <a:pt x="5904" y="8286"/>
                    <a:pt x="5918" y="8303"/>
                    <a:pt x="5942" y="8351"/>
                  </a:cubicBezTo>
                  <a:cubicBezTo>
                    <a:pt x="5976" y="8338"/>
                    <a:pt x="6011" y="8331"/>
                    <a:pt x="6045" y="8331"/>
                  </a:cubicBezTo>
                  <a:cubicBezTo>
                    <a:pt x="6165" y="8331"/>
                    <a:pt x="6274" y="8409"/>
                    <a:pt x="6311" y="8529"/>
                  </a:cubicBezTo>
                  <a:cubicBezTo>
                    <a:pt x="6561" y="9256"/>
                    <a:pt x="6704" y="9982"/>
                    <a:pt x="7037" y="10672"/>
                  </a:cubicBezTo>
                  <a:cubicBezTo>
                    <a:pt x="7288" y="11125"/>
                    <a:pt x="7573" y="11553"/>
                    <a:pt x="7883" y="11970"/>
                  </a:cubicBezTo>
                  <a:cubicBezTo>
                    <a:pt x="8336" y="12104"/>
                    <a:pt x="8807" y="12174"/>
                    <a:pt x="9279" y="12174"/>
                  </a:cubicBezTo>
                  <a:cubicBezTo>
                    <a:pt x="9476" y="12174"/>
                    <a:pt x="9674" y="12162"/>
                    <a:pt x="9871" y="12137"/>
                  </a:cubicBezTo>
                  <a:cubicBezTo>
                    <a:pt x="9824" y="11327"/>
                    <a:pt x="9788" y="10506"/>
                    <a:pt x="9752" y="9684"/>
                  </a:cubicBezTo>
                  <a:cubicBezTo>
                    <a:pt x="8157" y="9434"/>
                    <a:pt x="6966" y="8077"/>
                    <a:pt x="6930" y="6458"/>
                  </a:cubicBezTo>
                  <a:cubicBezTo>
                    <a:pt x="6930" y="6258"/>
                    <a:pt x="7112" y="6144"/>
                    <a:pt x="7282" y="6144"/>
                  </a:cubicBezTo>
                  <a:cubicBezTo>
                    <a:pt x="7418" y="6144"/>
                    <a:pt x="7547" y="6216"/>
                    <a:pt x="7573" y="6374"/>
                  </a:cubicBezTo>
                  <a:cubicBezTo>
                    <a:pt x="7752" y="7398"/>
                    <a:pt x="8454" y="8244"/>
                    <a:pt x="9419" y="8613"/>
                  </a:cubicBezTo>
                  <a:cubicBezTo>
                    <a:pt x="9514" y="8648"/>
                    <a:pt x="9621" y="8672"/>
                    <a:pt x="9728" y="8672"/>
                  </a:cubicBezTo>
                  <a:cubicBezTo>
                    <a:pt x="9693" y="7815"/>
                    <a:pt x="9669" y="6958"/>
                    <a:pt x="9669" y="6089"/>
                  </a:cubicBezTo>
                  <a:cubicBezTo>
                    <a:pt x="9657" y="5886"/>
                    <a:pt x="9657" y="5684"/>
                    <a:pt x="9669" y="5469"/>
                  </a:cubicBezTo>
                  <a:lnTo>
                    <a:pt x="9669" y="5267"/>
                  </a:lnTo>
                  <a:cubicBezTo>
                    <a:pt x="8704" y="4815"/>
                    <a:pt x="8085" y="3838"/>
                    <a:pt x="8085" y="2767"/>
                  </a:cubicBezTo>
                  <a:cubicBezTo>
                    <a:pt x="8085" y="2578"/>
                    <a:pt x="8220" y="2485"/>
                    <a:pt x="8360" y="2485"/>
                  </a:cubicBezTo>
                  <a:cubicBezTo>
                    <a:pt x="8503" y="2485"/>
                    <a:pt x="8651" y="2581"/>
                    <a:pt x="8669" y="2767"/>
                  </a:cubicBezTo>
                  <a:cubicBezTo>
                    <a:pt x="8752" y="3457"/>
                    <a:pt x="9145" y="4076"/>
                    <a:pt x="9728" y="4457"/>
                  </a:cubicBezTo>
                  <a:cubicBezTo>
                    <a:pt x="9776" y="3683"/>
                    <a:pt x="9883" y="2910"/>
                    <a:pt x="10026" y="2148"/>
                  </a:cubicBezTo>
                  <a:cubicBezTo>
                    <a:pt x="10057" y="1991"/>
                    <a:pt x="10190" y="1919"/>
                    <a:pt x="10326" y="1919"/>
                  </a:cubicBezTo>
                  <a:cubicBezTo>
                    <a:pt x="10501" y="1919"/>
                    <a:pt x="10682" y="2036"/>
                    <a:pt x="10669" y="2243"/>
                  </a:cubicBezTo>
                  <a:cubicBezTo>
                    <a:pt x="10597" y="3088"/>
                    <a:pt x="10550" y="3945"/>
                    <a:pt x="10538" y="4803"/>
                  </a:cubicBezTo>
                  <a:lnTo>
                    <a:pt x="10538" y="5005"/>
                  </a:lnTo>
                  <a:cubicBezTo>
                    <a:pt x="10538" y="5041"/>
                    <a:pt x="10538" y="5065"/>
                    <a:pt x="10538" y="5088"/>
                  </a:cubicBezTo>
                  <a:cubicBezTo>
                    <a:pt x="10562" y="5517"/>
                    <a:pt x="10621" y="5993"/>
                    <a:pt x="10550" y="6410"/>
                  </a:cubicBezTo>
                  <a:cubicBezTo>
                    <a:pt x="10574" y="6553"/>
                    <a:pt x="10586" y="6708"/>
                    <a:pt x="10597" y="6862"/>
                  </a:cubicBezTo>
                  <a:cubicBezTo>
                    <a:pt x="11371" y="6565"/>
                    <a:pt x="12038" y="6041"/>
                    <a:pt x="12526" y="5374"/>
                  </a:cubicBezTo>
                  <a:cubicBezTo>
                    <a:pt x="13086" y="4565"/>
                    <a:pt x="13050" y="3826"/>
                    <a:pt x="13145" y="2898"/>
                  </a:cubicBezTo>
                  <a:cubicBezTo>
                    <a:pt x="13152" y="2694"/>
                    <a:pt x="13315" y="2581"/>
                    <a:pt x="13480" y="2581"/>
                  </a:cubicBezTo>
                  <a:cubicBezTo>
                    <a:pt x="13613" y="2581"/>
                    <a:pt x="13747" y="2655"/>
                    <a:pt x="13800" y="2814"/>
                  </a:cubicBezTo>
                  <a:cubicBezTo>
                    <a:pt x="14157" y="3683"/>
                    <a:pt x="13753" y="4862"/>
                    <a:pt x="13241" y="5672"/>
                  </a:cubicBezTo>
                  <a:cubicBezTo>
                    <a:pt x="13955" y="5362"/>
                    <a:pt x="14491" y="4755"/>
                    <a:pt x="14729" y="4017"/>
                  </a:cubicBezTo>
                  <a:cubicBezTo>
                    <a:pt x="14791" y="3840"/>
                    <a:pt x="14935" y="3763"/>
                    <a:pt x="15078" y="3763"/>
                  </a:cubicBezTo>
                  <a:cubicBezTo>
                    <a:pt x="15292" y="3763"/>
                    <a:pt x="15503" y="3936"/>
                    <a:pt x="15431" y="4207"/>
                  </a:cubicBezTo>
                  <a:cubicBezTo>
                    <a:pt x="15134" y="5267"/>
                    <a:pt x="14193" y="6017"/>
                    <a:pt x="13098" y="6077"/>
                  </a:cubicBezTo>
                  <a:cubicBezTo>
                    <a:pt x="13086" y="6080"/>
                    <a:pt x="13075" y="6081"/>
                    <a:pt x="13064" y="6081"/>
                  </a:cubicBezTo>
                  <a:cubicBezTo>
                    <a:pt x="13032" y="6081"/>
                    <a:pt x="13005" y="6068"/>
                    <a:pt x="12979" y="6041"/>
                  </a:cubicBezTo>
                  <a:cubicBezTo>
                    <a:pt x="12371" y="6815"/>
                    <a:pt x="11621" y="7267"/>
                    <a:pt x="10645" y="7374"/>
                  </a:cubicBezTo>
                  <a:cubicBezTo>
                    <a:pt x="10705" y="7886"/>
                    <a:pt x="10752" y="8398"/>
                    <a:pt x="10800" y="8898"/>
                  </a:cubicBezTo>
                  <a:cubicBezTo>
                    <a:pt x="10978" y="8994"/>
                    <a:pt x="11062" y="9196"/>
                    <a:pt x="11002" y="9387"/>
                  </a:cubicBezTo>
                  <a:cubicBezTo>
                    <a:pt x="10978" y="9470"/>
                    <a:pt x="10931" y="9541"/>
                    <a:pt x="10859" y="9601"/>
                  </a:cubicBezTo>
                  <a:cubicBezTo>
                    <a:pt x="11026" y="11649"/>
                    <a:pt x="11157" y="13709"/>
                    <a:pt x="11312" y="15756"/>
                  </a:cubicBezTo>
                  <a:cubicBezTo>
                    <a:pt x="11693" y="15578"/>
                    <a:pt x="12050" y="15340"/>
                    <a:pt x="12360" y="15054"/>
                  </a:cubicBezTo>
                  <a:cubicBezTo>
                    <a:pt x="12288" y="14947"/>
                    <a:pt x="12276" y="14828"/>
                    <a:pt x="12288" y="14709"/>
                  </a:cubicBezTo>
                  <a:cubicBezTo>
                    <a:pt x="12562" y="13101"/>
                    <a:pt x="12776" y="11542"/>
                    <a:pt x="12574" y="9899"/>
                  </a:cubicBezTo>
                  <a:cubicBezTo>
                    <a:pt x="12547" y="9700"/>
                    <a:pt x="12719" y="9590"/>
                    <a:pt x="12889" y="9590"/>
                  </a:cubicBezTo>
                  <a:cubicBezTo>
                    <a:pt x="13025" y="9590"/>
                    <a:pt x="13161" y="9661"/>
                    <a:pt x="13193" y="9815"/>
                  </a:cubicBezTo>
                  <a:cubicBezTo>
                    <a:pt x="13491" y="11077"/>
                    <a:pt x="13586" y="12363"/>
                    <a:pt x="13467" y="13649"/>
                  </a:cubicBezTo>
                  <a:cubicBezTo>
                    <a:pt x="13503" y="13578"/>
                    <a:pt x="13538" y="13494"/>
                    <a:pt x="13574" y="13435"/>
                  </a:cubicBezTo>
                  <a:cubicBezTo>
                    <a:pt x="14146" y="12304"/>
                    <a:pt x="14229" y="10922"/>
                    <a:pt x="14872" y="9851"/>
                  </a:cubicBezTo>
                  <a:cubicBezTo>
                    <a:pt x="14910" y="9780"/>
                    <a:pt x="14988" y="9744"/>
                    <a:pt x="15064" y="9744"/>
                  </a:cubicBezTo>
                  <a:cubicBezTo>
                    <a:pt x="15156" y="9744"/>
                    <a:pt x="15245" y="9795"/>
                    <a:pt x="15265" y="9899"/>
                  </a:cubicBezTo>
                  <a:cubicBezTo>
                    <a:pt x="15324" y="10565"/>
                    <a:pt x="15277" y="11244"/>
                    <a:pt x="15098" y="11887"/>
                  </a:cubicBezTo>
                  <a:cubicBezTo>
                    <a:pt x="15753" y="11661"/>
                    <a:pt x="16301" y="11089"/>
                    <a:pt x="16574" y="10458"/>
                  </a:cubicBezTo>
                  <a:cubicBezTo>
                    <a:pt x="16693" y="10184"/>
                    <a:pt x="16670" y="9744"/>
                    <a:pt x="16967" y="9589"/>
                  </a:cubicBezTo>
                  <a:cubicBezTo>
                    <a:pt x="17011" y="9567"/>
                    <a:pt x="17059" y="9557"/>
                    <a:pt x="17106" y="9557"/>
                  </a:cubicBezTo>
                  <a:cubicBezTo>
                    <a:pt x="17237" y="9557"/>
                    <a:pt x="17364" y="9636"/>
                    <a:pt x="17408" y="9768"/>
                  </a:cubicBezTo>
                  <a:cubicBezTo>
                    <a:pt x="17694" y="10315"/>
                    <a:pt x="17086" y="11268"/>
                    <a:pt x="16717" y="11625"/>
                  </a:cubicBezTo>
                  <a:cubicBezTo>
                    <a:pt x="16253" y="12065"/>
                    <a:pt x="15598" y="12280"/>
                    <a:pt x="14967" y="12327"/>
                  </a:cubicBezTo>
                  <a:cubicBezTo>
                    <a:pt x="14777" y="12935"/>
                    <a:pt x="14515" y="13506"/>
                    <a:pt x="14205" y="14054"/>
                  </a:cubicBezTo>
                  <a:cubicBezTo>
                    <a:pt x="13610" y="15149"/>
                    <a:pt x="12622" y="15983"/>
                    <a:pt x="11443" y="16387"/>
                  </a:cubicBezTo>
                  <a:cubicBezTo>
                    <a:pt x="11419" y="16399"/>
                    <a:pt x="11395" y="16399"/>
                    <a:pt x="11359" y="16399"/>
                  </a:cubicBezTo>
                  <a:cubicBezTo>
                    <a:pt x="11371" y="16578"/>
                    <a:pt x="11395" y="16757"/>
                    <a:pt x="11407" y="16923"/>
                  </a:cubicBezTo>
                  <a:cubicBezTo>
                    <a:pt x="11407" y="17030"/>
                    <a:pt x="11419" y="17126"/>
                    <a:pt x="11431" y="17221"/>
                  </a:cubicBezTo>
                  <a:cubicBezTo>
                    <a:pt x="11635" y="17257"/>
                    <a:pt x="11841" y="17275"/>
                    <a:pt x="12045" y="17275"/>
                  </a:cubicBezTo>
                  <a:cubicBezTo>
                    <a:pt x="12579" y="17275"/>
                    <a:pt x="13107" y="17152"/>
                    <a:pt x="13598" y="16911"/>
                  </a:cubicBezTo>
                  <a:cubicBezTo>
                    <a:pt x="14217" y="16590"/>
                    <a:pt x="14538" y="16018"/>
                    <a:pt x="15015" y="15554"/>
                  </a:cubicBezTo>
                  <a:cubicBezTo>
                    <a:pt x="15061" y="15512"/>
                    <a:pt x="15114" y="15493"/>
                    <a:pt x="15166" y="15493"/>
                  </a:cubicBezTo>
                  <a:cubicBezTo>
                    <a:pt x="15275" y="15493"/>
                    <a:pt x="15376" y="15576"/>
                    <a:pt x="15384" y="15697"/>
                  </a:cubicBezTo>
                  <a:cubicBezTo>
                    <a:pt x="15479" y="16614"/>
                    <a:pt x="14586" y="17376"/>
                    <a:pt x="13836" y="17721"/>
                  </a:cubicBezTo>
                  <a:cubicBezTo>
                    <a:pt x="13424" y="17911"/>
                    <a:pt x="12992" y="18017"/>
                    <a:pt x="12565" y="18017"/>
                  </a:cubicBezTo>
                  <a:cubicBezTo>
                    <a:pt x="12189" y="18017"/>
                    <a:pt x="11818" y="17935"/>
                    <a:pt x="11467" y="17757"/>
                  </a:cubicBezTo>
                  <a:lnTo>
                    <a:pt x="11467" y="17757"/>
                  </a:lnTo>
                  <a:cubicBezTo>
                    <a:pt x="11479" y="17864"/>
                    <a:pt x="11490" y="17983"/>
                    <a:pt x="11490" y="18090"/>
                  </a:cubicBezTo>
                  <a:cubicBezTo>
                    <a:pt x="11693" y="18364"/>
                    <a:pt x="11931" y="18602"/>
                    <a:pt x="12217" y="18792"/>
                  </a:cubicBezTo>
                  <a:cubicBezTo>
                    <a:pt x="12252" y="18840"/>
                    <a:pt x="12300" y="18900"/>
                    <a:pt x="12336" y="18935"/>
                  </a:cubicBezTo>
                  <a:cubicBezTo>
                    <a:pt x="12855" y="19450"/>
                    <a:pt x="13511" y="19686"/>
                    <a:pt x="14166" y="19686"/>
                  </a:cubicBezTo>
                  <a:cubicBezTo>
                    <a:pt x="15206" y="19686"/>
                    <a:pt x="16242" y="19089"/>
                    <a:pt x="16717" y="18066"/>
                  </a:cubicBezTo>
                  <a:cubicBezTo>
                    <a:pt x="17122" y="17173"/>
                    <a:pt x="17074" y="16125"/>
                    <a:pt x="16598" y="15268"/>
                  </a:cubicBezTo>
                  <a:cubicBezTo>
                    <a:pt x="16789" y="15209"/>
                    <a:pt x="16979" y="15125"/>
                    <a:pt x="17158" y="15030"/>
                  </a:cubicBezTo>
                  <a:cubicBezTo>
                    <a:pt x="18182" y="14685"/>
                    <a:pt x="18968" y="13839"/>
                    <a:pt x="19241" y="12780"/>
                  </a:cubicBezTo>
                  <a:cubicBezTo>
                    <a:pt x="19337" y="12411"/>
                    <a:pt x="19384" y="12030"/>
                    <a:pt x="19372" y="11649"/>
                  </a:cubicBezTo>
                  <a:cubicBezTo>
                    <a:pt x="19718" y="10756"/>
                    <a:pt x="19718" y="9756"/>
                    <a:pt x="19396" y="8863"/>
                  </a:cubicBezTo>
                  <a:cubicBezTo>
                    <a:pt x="19241" y="8422"/>
                    <a:pt x="19027" y="8005"/>
                    <a:pt x="18753" y="7636"/>
                  </a:cubicBezTo>
                  <a:cubicBezTo>
                    <a:pt x="18253" y="6672"/>
                    <a:pt x="17432" y="5922"/>
                    <a:pt x="16432" y="5517"/>
                  </a:cubicBezTo>
                  <a:cubicBezTo>
                    <a:pt x="16539" y="5077"/>
                    <a:pt x="16562" y="4636"/>
                    <a:pt x="16515" y="4195"/>
                  </a:cubicBezTo>
                  <a:cubicBezTo>
                    <a:pt x="16562" y="3398"/>
                    <a:pt x="16324" y="2600"/>
                    <a:pt x="15848" y="1945"/>
                  </a:cubicBezTo>
                  <a:cubicBezTo>
                    <a:pt x="15717" y="1767"/>
                    <a:pt x="15574" y="1612"/>
                    <a:pt x="15419" y="1457"/>
                  </a:cubicBezTo>
                  <a:cubicBezTo>
                    <a:pt x="15396" y="1409"/>
                    <a:pt x="15384" y="1362"/>
                    <a:pt x="15360" y="1314"/>
                  </a:cubicBezTo>
                  <a:cubicBezTo>
                    <a:pt x="15029" y="596"/>
                    <a:pt x="14309" y="249"/>
                    <a:pt x="13576" y="249"/>
                  </a:cubicBezTo>
                  <a:cubicBezTo>
                    <a:pt x="13228" y="249"/>
                    <a:pt x="12876" y="327"/>
                    <a:pt x="12562" y="481"/>
                  </a:cubicBezTo>
                  <a:cubicBezTo>
                    <a:pt x="12169" y="481"/>
                    <a:pt x="11776" y="576"/>
                    <a:pt x="11431" y="766"/>
                  </a:cubicBezTo>
                  <a:cubicBezTo>
                    <a:pt x="11145" y="933"/>
                    <a:pt x="10883" y="1147"/>
                    <a:pt x="10681" y="1409"/>
                  </a:cubicBezTo>
                  <a:cubicBezTo>
                    <a:pt x="10312" y="886"/>
                    <a:pt x="9800" y="481"/>
                    <a:pt x="9228" y="231"/>
                  </a:cubicBezTo>
                  <a:cubicBezTo>
                    <a:pt x="8837" y="72"/>
                    <a:pt x="8464" y="0"/>
                    <a:pt x="811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634567" y="4618958"/>
              <a:ext cx="499553" cy="931056"/>
            </a:xfrm>
            <a:custGeom>
              <a:rect b="b" l="l" r="r" t="t"/>
              <a:pathLst>
                <a:path extrusionOk="0" h="27202" w="14594">
                  <a:moveTo>
                    <a:pt x="7229" y="1"/>
                  </a:moveTo>
                  <a:cubicBezTo>
                    <a:pt x="7092" y="1"/>
                    <a:pt x="6958" y="73"/>
                    <a:pt x="6926" y="231"/>
                  </a:cubicBezTo>
                  <a:cubicBezTo>
                    <a:pt x="6771" y="993"/>
                    <a:pt x="6676" y="1755"/>
                    <a:pt x="6628" y="2540"/>
                  </a:cubicBezTo>
                  <a:cubicBezTo>
                    <a:pt x="6033" y="2159"/>
                    <a:pt x="5652" y="1540"/>
                    <a:pt x="5569" y="838"/>
                  </a:cubicBezTo>
                  <a:cubicBezTo>
                    <a:pt x="5544" y="656"/>
                    <a:pt x="5394" y="561"/>
                    <a:pt x="5252" y="561"/>
                  </a:cubicBezTo>
                  <a:cubicBezTo>
                    <a:pt x="5115" y="561"/>
                    <a:pt x="4985" y="650"/>
                    <a:pt x="4985" y="838"/>
                  </a:cubicBezTo>
                  <a:cubicBezTo>
                    <a:pt x="4985" y="1909"/>
                    <a:pt x="5592" y="2886"/>
                    <a:pt x="6569" y="3350"/>
                  </a:cubicBezTo>
                  <a:lnTo>
                    <a:pt x="6569" y="3564"/>
                  </a:lnTo>
                  <a:cubicBezTo>
                    <a:pt x="6545" y="3767"/>
                    <a:pt x="6545" y="3969"/>
                    <a:pt x="6569" y="4184"/>
                  </a:cubicBezTo>
                  <a:cubicBezTo>
                    <a:pt x="6569" y="5041"/>
                    <a:pt x="6593" y="5898"/>
                    <a:pt x="6616" y="6767"/>
                  </a:cubicBezTo>
                  <a:cubicBezTo>
                    <a:pt x="6521" y="6755"/>
                    <a:pt x="6414" y="6731"/>
                    <a:pt x="6307" y="6708"/>
                  </a:cubicBezTo>
                  <a:cubicBezTo>
                    <a:pt x="5342" y="6327"/>
                    <a:pt x="4652" y="5481"/>
                    <a:pt x="4461" y="4457"/>
                  </a:cubicBezTo>
                  <a:cubicBezTo>
                    <a:pt x="4435" y="4300"/>
                    <a:pt x="4308" y="4229"/>
                    <a:pt x="4173" y="4229"/>
                  </a:cubicBezTo>
                  <a:cubicBezTo>
                    <a:pt x="4002" y="4229"/>
                    <a:pt x="3818" y="4346"/>
                    <a:pt x="3818" y="4553"/>
                  </a:cubicBezTo>
                  <a:cubicBezTo>
                    <a:pt x="3866" y="6160"/>
                    <a:pt x="5057" y="7517"/>
                    <a:pt x="6652" y="7779"/>
                  </a:cubicBezTo>
                  <a:cubicBezTo>
                    <a:pt x="6688" y="8589"/>
                    <a:pt x="6724" y="9410"/>
                    <a:pt x="6771" y="10232"/>
                  </a:cubicBezTo>
                  <a:cubicBezTo>
                    <a:pt x="6586" y="10251"/>
                    <a:pt x="6401" y="10261"/>
                    <a:pt x="6217" y="10261"/>
                  </a:cubicBezTo>
                  <a:cubicBezTo>
                    <a:pt x="5725" y="10261"/>
                    <a:pt x="5239" y="10192"/>
                    <a:pt x="4771" y="10053"/>
                  </a:cubicBezTo>
                  <a:cubicBezTo>
                    <a:pt x="4461" y="9648"/>
                    <a:pt x="4188" y="9208"/>
                    <a:pt x="3937" y="8767"/>
                  </a:cubicBezTo>
                  <a:cubicBezTo>
                    <a:pt x="3592" y="8065"/>
                    <a:pt x="3449" y="7339"/>
                    <a:pt x="3211" y="6612"/>
                  </a:cubicBezTo>
                  <a:cubicBezTo>
                    <a:pt x="3174" y="6492"/>
                    <a:pt x="3065" y="6415"/>
                    <a:pt x="2945" y="6415"/>
                  </a:cubicBezTo>
                  <a:cubicBezTo>
                    <a:pt x="2911" y="6415"/>
                    <a:pt x="2876" y="6421"/>
                    <a:pt x="2842" y="6434"/>
                  </a:cubicBezTo>
                  <a:lnTo>
                    <a:pt x="2830" y="6434"/>
                  </a:lnTo>
                  <a:cubicBezTo>
                    <a:pt x="2723" y="6470"/>
                    <a:pt x="2652" y="6577"/>
                    <a:pt x="2652" y="6684"/>
                  </a:cubicBezTo>
                  <a:cubicBezTo>
                    <a:pt x="2652" y="7505"/>
                    <a:pt x="2818" y="8315"/>
                    <a:pt x="3128" y="9077"/>
                  </a:cubicBezTo>
                  <a:lnTo>
                    <a:pt x="3116" y="9065"/>
                  </a:lnTo>
                  <a:cubicBezTo>
                    <a:pt x="1985" y="8017"/>
                    <a:pt x="1306" y="6565"/>
                    <a:pt x="604" y="5207"/>
                  </a:cubicBezTo>
                  <a:cubicBezTo>
                    <a:pt x="552" y="5115"/>
                    <a:pt x="461" y="5076"/>
                    <a:pt x="370" y="5076"/>
                  </a:cubicBezTo>
                  <a:cubicBezTo>
                    <a:pt x="189" y="5076"/>
                    <a:pt x="1" y="5228"/>
                    <a:pt x="80" y="5434"/>
                  </a:cubicBezTo>
                  <a:cubicBezTo>
                    <a:pt x="747" y="7148"/>
                    <a:pt x="1532" y="8946"/>
                    <a:pt x="3021" y="10113"/>
                  </a:cubicBezTo>
                  <a:cubicBezTo>
                    <a:pt x="3390" y="10410"/>
                    <a:pt x="3795" y="10649"/>
                    <a:pt x="4223" y="10827"/>
                  </a:cubicBezTo>
                  <a:cubicBezTo>
                    <a:pt x="4295" y="10899"/>
                    <a:pt x="4366" y="10970"/>
                    <a:pt x="4449" y="11030"/>
                  </a:cubicBezTo>
                  <a:cubicBezTo>
                    <a:pt x="4525" y="11098"/>
                    <a:pt x="4623" y="11131"/>
                    <a:pt x="4723" y="11131"/>
                  </a:cubicBezTo>
                  <a:cubicBezTo>
                    <a:pt x="4797" y="11131"/>
                    <a:pt x="4872" y="11113"/>
                    <a:pt x="4938" y="11077"/>
                  </a:cubicBezTo>
                  <a:cubicBezTo>
                    <a:pt x="5256" y="11177"/>
                    <a:pt x="5587" y="11228"/>
                    <a:pt x="5918" y="11228"/>
                  </a:cubicBezTo>
                  <a:cubicBezTo>
                    <a:pt x="6218" y="11228"/>
                    <a:pt x="6518" y="11186"/>
                    <a:pt x="6807" y="11101"/>
                  </a:cubicBezTo>
                  <a:cubicBezTo>
                    <a:pt x="6878" y="12399"/>
                    <a:pt x="6950" y="13697"/>
                    <a:pt x="6997" y="14982"/>
                  </a:cubicBezTo>
                  <a:cubicBezTo>
                    <a:pt x="6819" y="14935"/>
                    <a:pt x="6652" y="14863"/>
                    <a:pt x="6485" y="14792"/>
                  </a:cubicBezTo>
                  <a:cubicBezTo>
                    <a:pt x="6057" y="14578"/>
                    <a:pt x="5640" y="14340"/>
                    <a:pt x="5259" y="14054"/>
                  </a:cubicBezTo>
                  <a:cubicBezTo>
                    <a:pt x="4402" y="13411"/>
                    <a:pt x="3676" y="12613"/>
                    <a:pt x="3092" y="11720"/>
                  </a:cubicBezTo>
                  <a:cubicBezTo>
                    <a:pt x="3055" y="11657"/>
                    <a:pt x="2993" y="11630"/>
                    <a:pt x="2933" y="11630"/>
                  </a:cubicBezTo>
                  <a:cubicBezTo>
                    <a:pt x="2821" y="11630"/>
                    <a:pt x="2712" y="11724"/>
                    <a:pt x="2759" y="11863"/>
                  </a:cubicBezTo>
                  <a:cubicBezTo>
                    <a:pt x="2759" y="11887"/>
                    <a:pt x="2783" y="11911"/>
                    <a:pt x="2783" y="11934"/>
                  </a:cubicBezTo>
                  <a:lnTo>
                    <a:pt x="2794" y="11958"/>
                  </a:lnTo>
                  <a:cubicBezTo>
                    <a:pt x="3056" y="12744"/>
                    <a:pt x="3461" y="13458"/>
                    <a:pt x="4009" y="14078"/>
                  </a:cubicBezTo>
                  <a:cubicBezTo>
                    <a:pt x="3926" y="14066"/>
                    <a:pt x="3854" y="14042"/>
                    <a:pt x="3795" y="14030"/>
                  </a:cubicBezTo>
                  <a:cubicBezTo>
                    <a:pt x="2902" y="13768"/>
                    <a:pt x="2163" y="13197"/>
                    <a:pt x="1544" y="12506"/>
                  </a:cubicBezTo>
                  <a:cubicBezTo>
                    <a:pt x="1490" y="12446"/>
                    <a:pt x="1429" y="12421"/>
                    <a:pt x="1369" y="12421"/>
                  </a:cubicBezTo>
                  <a:cubicBezTo>
                    <a:pt x="1192" y="12421"/>
                    <a:pt x="1030" y="12643"/>
                    <a:pt x="1128" y="12839"/>
                  </a:cubicBezTo>
                  <a:cubicBezTo>
                    <a:pt x="1723" y="14113"/>
                    <a:pt x="3056" y="14935"/>
                    <a:pt x="4461" y="15042"/>
                  </a:cubicBezTo>
                  <a:cubicBezTo>
                    <a:pt x="4604" y="15042"/>
                    <a:pt x="4735" y="14971"/>
                    <a:pt x="4819" y="14852"/>
                  </a:cubicBezTo>
                  <a:cubicBezTo>
                    <a:pt x="5414" y="15352"/>
                    <a:pt x="6247" y="15923"/>
                    <a:pt x="7045" y="16114"/>
                  </a:cubicBezTo>
                  <a:cubicBezTo>
                    <a:pt x="7069" y="16506"/>
                    <a:pt x="7081" y="16899"/>
                    <a:pt x="7105" y="17292"/>
                  </a:cubicBezTo>
                  <a:cubicBezTo>
                    <a:pt x="7152" y="18483"/>
                    <a:pt x="7212" y="19674"/>
                    <a:pt x="7283" y="20864"/>
                  </a:cubicBezTo>
                  <a:cubicBezTo>
                    <a:pt x="7343" y="21864"/>
                    <a:pt x="7402" y="22864"/>
                    <a:pt x="7462" y="23865"/>
                  </a:cubicBezTo>
                  <a:cubicBezTo>
                    <a:pt x="7509" y="24817"/>
                    <a:pt x="7474" y="25829"/>
                    <a:pt x="7747" y="26746"/>
                  </a:cubicBezTo>
                  <a:cubicBezTo>
                    <a:pt x="7834" y="27037"/>
                    <a:pt x="8133" y="27202"/>
                    <a:pt x="8415" y="27202"/>
                  </a:cubicBezTo>
                  <a:cubicBezTo>
                    <a:pt x="8676" y="27202"/>
                    <a:pt x="8922" y="27060"/>
                    <a:pt x="8974" y="26746"/>
                  </a:cubicBezTo>
                  <a:cubicBezTo>
                    <a:pt x="9129" y="25793"/>
                    <a:pt x="8986" y="24817"/>
                    <a:pt x="8926" y="23865"/>
                  </a:cubicBezTo>
                  <a:lnTo>
                    <a:pt x="8736" y="20864"/>
                  </a:lnTo>
                  <a:cubicBezTo>
                    <a:pt x="8640" y="19293"/>
                    <a:pt x="8521" y="17733"/>
                    <a:pt x="8390" y="16161"/>
                  </a:cubicBezTo>
                  <a:cubicBezTo>
                    <a:pt x="8379" y="16054"/>
                    <a:pt x="8379" y="15947"/>
                    <a:pt x="8367" y="15840"/>
                  </a:cubicBezTo>
                  <a:lnTo>
                    <a:pt x="8367" y="15840"/>
                  </a:lnTo>
                  <a:cubicBezTo>
                    <a:pt x="8718" y="16012"/>
                    <a:pt x="9087" y="16094"/>
                    <a:pt x="9461" y="16094"/>
                  </a:cubicBezTo>
                  <a:cubicBezTo>
                    <a:pt x="9886" y="16094"/>
                    <a:pt x="10318" y="15989"/>
                    <a:pt x="10736" y="15792"/>
                  </a:cubicBezTo>
                  <a:cubicBezTo>
                    <a:pt x="11486" y="15447"/>
                    <a:pt x="12379" y="14697"/>
                    <a:pt x="12284" y="13780"/>
                  </a:cubicBezTo>
                  <a:cubicBezTo>
                    <a:pt x="12276" y="13650"/>
                    <a:pt x="12168" y="13565"/>
                    <a:pt x="12059" y="13565"/>
                  </a:cubicBezTo>
                  <a:cubicBezTo>
                    <a:pt x="12008" y="13565"/>
                    <a:pt x="11956" y="13583"/>
                    <a:pt x="11915" y="13625"/>
                  </a:cubicBezTo>
                  <a:cubicBezTo>
                    <a:pt x="11438" y="14090"/>
                    <a:pt x="11105" y="14673"/>
                    <a:pt x="10498" y="14994"/>
                  </a:cubicBezTo>
                  <a:cubicBezTo>
                    <a:pt x="10007" y="15235"/>
                    <a:pt x="9473" y="15358"/>
                    <a:pt x="8940" y="15358"/>
                  </a:cubicBezTo>
                  <a:cubicBezTo>
                    <a:pt x="8736" y="15358"/>
                    <a:pt x="8532" y="15340"/>
                    <a:pt x="8331" y="15304"/>
                  </a:cubicBezTo>
                  <a:cubicBezTo>
                    <a:pt x="8319" y="15197"/>
                    <a:pt x="8307" y="15102"/>
                    <a:pt x="8307" y="15006"/>
                  </a:cubicBezTo>
                  <a:cubicBezTo>
                    <a:pt x="8283" y="14828"/>
                    <a:pt x="8271" y="14649"/>
                    <a:pt x="8259" y="14482"/>
                  </a:cubicBezTo>
                  <a:cubicBezTo>
                    <a:pt x="8283" y="14482"/>
                    <a:pt x="8319" y="14471"/>
                    <a:pt x="8343" y="14471"/>
                  </a:cubicBezTo>
                  <a:cubicBezTo>
                    <a:pt x="9522" y="14066"/>
                    <a:pt x="10510" y="13232"/>
                    <a:pt x="11105" y="12137"/>
                  </a:cubicBezTo>
                  <a:cubicBezTo>
                    <a:pt x="11415" y="11577"/>
                    <a:pt x="11665" y="11006"/>
                    <a:pt x="11867" y="10410"/>
                  </a:cubicBezTo>
                  <a:cubicBezTo>
                    <a:pt x="12486" y="10363"/>
                    <a:pt x="13153" y="10149"/>
                    <a:pt x="13605" y="9708"/>
                  </a:cubicBezTo>
                  <a:cubicBezTo>
                    <a:pt x="13986" y="9351"/>
                    <a:pt x="14594" y="8386"/>
                    <a:pt x="14308" y="7851"/>
                  </a:cubicBezTo>
                  <a:cubicBezTo>
                    <a:pt x="14256" y="7713"/>
                    <a:pt x="14136" y="7638"/>
                    <a:pt x="14007" y="7638"/>
                  </a:cubicBezTo>
                  <a:cubicBezTo>
                    <a:pt x="13957" y="7638"/>
                    <a:pt x="13905" y="7649"/>
                    <a:pt x="13855" y="7672"/>
                  </a:cubicBezTo>
                  <a:cubicBezTo>
                    <a:pt x="13558" y="7815"/>
                    <a:pt x="13593" y="8267"/>
                    <a:pt x="13474" y="8529"/>
                  </a:cubicBezTo>
                  <a:cubicBezTo>
                    <a:pt x="13201" y="9160"/>
                    <a:pt x="12653" y="9744"/>
                    <a:pt x="11986" y="9958"/>
                  </a:cubicBezTo>
                  <a:cubicBezTo>
                    <a:pt x="12165" y="9315"/>
                    <a:pt x="12224" y="8636"/>
                    <a:pt x="12153" y="7982"/>
                  </a:cubicBezTo>
                  <a:cubicBezTo>
                    <a:pt x="12140" y="7877"/>
                    <a:pt x="12052" y="7830"/>
                    <a:pt x="11962" y="7830"/>
                  </a:cubicBezTo>
                  <a:cubicBezTo>
                    <a:pt x="11886" y="7830"/>
                    <a:pt x="11810" y="7863"/>
                    <a:pt x="11772" y="7922"/>
                  </a:cubicBezTo>
                  <a:cubicBezTo>
                    <a:pt x="11129" y="8994"/>
                    <a:pt x="11046" y="10387"/>
                    <a:pt x="10474" y="11506"/>
                  </a:cubicBezTo>
                  <a:cubicBezTo>
                    <a:pt x="10438" y="11577"/>
                    <a:pt x="10391" y="11661"/>
                    <a:pt x="10355" y="11720"/>
                  </a:cubicBezTo>
                  <a:cubicBezTo>
                    <a:pt x="10486" y="10434"/>
                    <a:pt x="10391" y="9148"/>
                    <a:pt x="10093" y="7898"/>
                  </a:cubicBezTo>
                  <a:cubicBezTo>
                    <a:pt x="10061" y="7744"/>
                    <a:pt x="9925" y="7673"/>
                    <a:pt x="9789" y="7673"/>
                  </a:cubicBezTo>
                  <a:cubicBezTo>
                    <a:pt x="9619" y="7673"/>
                    <a:pt x="9447" y="7784"/>
                    <a:pt x="9474" y="7982"/>
                  </a:cubicBezTo>
                  <a:cubicBezTo>
                    <a:pt x="9664" y="9613"/>
                    <a:pt x="9462" y="11172"/>
                    <a:pt x="9188" y="12780"/>
                  </a:cubicBezTo>
                  <a:cubicBezTo>
                    <a:pt x="9164" y="12899"/>
                    <a:pt x="9188" y="13030"/>
                    <a:pt x="9248" y="13137"/>
                  </a:cubicBezTo>
                  <a:cubicBezTo>
                    <a:pt x="8938" y="13411"/>
                    <a:pt x="8593" y="13649"/>
                    <a:pt x="8212" y="13828"/>
                  </a:cubicBezTo>
                  <a:cubicBezTo>
                    <a:pt x="8057" y="11780"/>
                    <a:pt x="7926" y="9732"/>
                    <a:pt x="7759" y="7684"/>
                  </a:cubicBezTo>
                  <a:cubicBezTo>
                    <a:pt x="7819" y="7624"/>
                    <a:pt x="7867" y="7541"/>
                    <a:pt x="7890" y="7458"/>
                  </a:cubicBezTo>
                  <a:cubicBezTo>
                    <a:pt x="7962" y="7267"/>
                    <a:pt x="7878" y="7065"/>
                    <a:pt x="7700" y="6982"/>
                  </a:cubicBezTo>
                  <a:cubicBezTo>
                    <a:pt x="7652" y="6470"/>
                    <a:pt x="7605" y="5958"/>
                    <a:pt x="7545" y="5458"/>
                  </a:cubicBezTo>
                  <a:cubicBezTo>
                    <a:pt x="8509" y="5350"/>
                    <a:pt x="9260" y="4898"/>
                    <a:pt x="9879" y="4112"/>
                  </a:cubicBezTo>
                  <a:cubicBezTo>
                    <a:pt x="9914" y="4148"/>
                    <a:pt x="9950" y="4160"/>
                    <a:pt x="9998" y="4160"/>
                  </a:cubicBezTo>
                  <a:cubicBezTo>
                    <a:pt x="11093" y="4088"/>
                    <a:pt x="12022" y="3338"/>
                    <a:pt x="12331" y="2279"/>
                  </a:cubicBezTo>
                  <a:cubicBezTo>
                    <a:pt x="12403" y="2007"/>
                    <a:pt x="12187" y="1834"/>
                    <a:pt x="11973" y="1834"/>
                  </a:cubicBezTo>
                  <a:cubicBezTo>
                    <a:pt x="11829" y="1834"/>
                    <a:pt x="11686" y="1912"/>
                    <a:pt x="11629" y="2088"/>
                  </a:cubicBezTo>
                  <a:cubicBezTo>
                    <a:pt x="11391" y="2826"/>
                    <a:pt x="10855" y="3433"/>
                    <a:pt x="10141" y="3743"/>
                  </a:cubicBezTo>
                  <a:cubicBezTo>
                    <a:pt x="10653" y="2945"/>
                    <a:pt x="11057" y="1767"/>
                    <a:pt x="10688" y="886"/>
                  </a:cubicBezTo>
                  <a:cubicBezTo>
                    <a:pt x="10641" y="727"/>
                    <a:pt x="10511" y="653"/>
                    <a:pt x="10379" y="653"/>
                  </a:cubicBezTo>
                  <a:cubicBezTo>
                    <a:pt x="10215" y="653"/>
                    <a:pt x="10047" y="769"/>
                    <a:pt x="10033" y="981"/>
                  </a:cubicBezTo>
                  <a:cubicBezTo>
                    <a:pt x="9950" y="1898"/>
                    <a:pt x="9974" y="2636"/>
                    <a:pt x="9426" y="3457"/>
                  </a:cubicBezTo>
                  <a:cubicBezTo>
                    <a:pt x="8938" y="4124"/>
                    <a:pt x="8271" y="4636"/>
                    <a:pt x="7497" y="4946"/>
                  </a:cubicBezTo>
                  <a:cubicBezTo>
                    <a:pt x="7474" y="4791"/>
                    <a:pt x="7462" y="4648"/>
                    <a:pt x="7450" y="4481"/>
                  </a:cubicBezTo>
                  <a:cubicBezTo>
                    <a:pt x="7521" y="4064"/>
                    <a:pt x="7462" y="3588"/>
                    <a:pt x="7438" y="3160"/>
                  </a:cubicBezTo>
                  <a:cubicBezTo>
                    <a:pt x="7438" y="3136"/>
                    <a:pt x="7438" y="3112"/>
                    <a:pt x="7438" y="3088"/>
                  </a:cubicBezTo>
                  <a:lnTo>
                    <a:pt x="7438" y="2874"/>
                  </a:lnTo>
                  <a:cubicBezTo>
                    <a:pt x="7450" y="2017"/>
                    <a:pt x="7497" y="1159"/>
                    <a:pt x="7569" y="314"/>
                  </a:cubicBezTo>
                  <a:cubicBezTo>
                    <a:pt x="7582" y="115"/>
                    <a:pt x="7403" y="1"/>
                    <a:pt x="7229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3330282" y="4520177"/>
              <a:ext cx="675358" cy="673597"/>
            </a:xfrm>
            <a:custGeom>
              <a:rect b="b" l="l" r="r" t="t"/>
              <a:pathLst>
                <a:path extrusionOk="0" h="19680" w="19730">
                  <a:moveTo>
                    <a:pt x="8093" y="0"/>
                  </a:moveTo>
                  <a:cubicBezTo>
                    <a:pt x="6265" y="0"/>
                    <a:pt x="5068" y="1971"/>
                    <a:pt x="5168" y="3807"/>
                  </a:cubicBezTo>
                  <a:cubicBezTo>
                    <a:pt x="4643" y="3565"/>
                    <a:pt x="4084" y="3399"/>
                    <a:pt x="3532" y="3399"/>
                  </a:cubicBezTo>
                  <a:cubicBezTo>
                    <a:pt x="3107" y="3399"/>
                    <a:pt x="2685" y="3498"/>
                    <a:pt x="2287" y="3736"/>
                  </a:cubicBezTo>
                  <a:cubicBezTo>
                    <a:pt x="1096" y="4450"/>
                    <a:pt x="465" y="6165"/>
                    <a:pt x="251" y="7474"/>
                  </a:cubicBezTo>
                  <a:cubicBezTo>
                    <a:pt x="1" y="9094"/>
                    <a:pt x="489" y="10665"/>
                    <a:pt x="1894" y="11606"/>
                  </a:cubicBezTo>
                  <a:cubicBezTo>
                    <a:pt x="2060" y="11713"/>
                    <a:pt x="2227" y="11820"/>
                    <a:pt x="2406" y="11903"/>
                  </a:cubicBezTo>
                  <a:cubicBezTo>
                    <a:pt x="1525" y="13130"/>
                    <a:pt x="1108" y="14761"/>
                    <a:pt x="1965" y="16118"/>
                  </a:cubicBezTo>
                  <a:cubicBezTo>
                    <a:pt x="2549" y="17035"/>
                    <a:pt x="3572" y="17535"/>
                    <a:pt x="4632" y="17666"/>
                  </a:cubicBezTo>
                  <a:cubicBezTo>
                    <a:pt x="4868" y="17706"/>
                    <a:pt x="5110" y="17727"/>
                    <a:pt x="5351" y="17727"/>
                  </a:cubicBezTo>
                  <a:cubicBezTo>
                    <a:pt x="5610" y="17727"/>
                    <a:pt x="5868" y="17703"/>
                    <a:pt x="6120" y="17654"/>
                  </a:cubicBezTo>
                  <a:cubicBezTo>
                    <a:pt x="6263" y="17630"/>
                    <a:pt x="6394" y="17595"/>
                    <a:pt x="6537" y="17559"/>
                  </a:cubicBezTo>
                  <a:cubicBezTo>
                    <a:pt x="6680" y="17940"/>
                    <a:pt x="6930" y="18261"/>
                    <a:pt x="7252" y="18511"/>
                  </a:cubicBezTo>
                  <a:cubicBezTo>
                    <a:pt x="7662" y="19145"/>
                    <a:pt x="8361" y="19524"/>
                    <a:pt x="9110" y="19524"/>
                  </a:cubicBezTo>
                  <a:cubicBezTo>
                    <a:pt x="9121" y="19524"/>
                    <a:pt x="9133" y="19524"/>
                    <a:pt x="9145" y="19523"/>
                  </a:cubicBezTo>
                  <a:cubicBezTo>
                    <a:pt x="9514" y="19523"/>
                    <a:pt x="9883" y="19404"/>
                    <a:pt x="10192" y="19202"/>
                  </a:cubicBezTo>
                  <a:cubicBezTo>
                    <a:pt x="10180" y="18797"/>
                    <a:pt x="10169" y="18404"/>
                    <a:pt x="10145" y="18023"/>
                  </a:cubicBezTo>
                  <a:cubicBezTo>
                    <a:pt x="9347" y="17833"/>
                    <a:pt x="8525" y="17249"/>
                    <a:pt x="7918" y="16761"/>
                  </a:cubicBezTo>
                  <a:cubicBezTo>
                    <a:pt x="7847" y="16880"/>
                    <a:pt x="7704" y="16952"/>
                    <a:pt x="7561" y="16952"/>
                  </a:cubicBezTo>
                  <a:cubicBezTo>
                    <a:pt x="6168" y="16833"/>
                    <a:pt x="4823" y="16023"/>
                    <a:pt x="4227" y="14737"/>
                  </a:cubicBezTo>
                  <a:cubicBezTo>
                    <a:pt x="4139" y="14543"/>
                    <a:pt x="4293" y="14329"/>
                    <a:pt x="4466" y="14329"/>
                  </a:cubicBezTo>
                  <a:cubicBezTo>
                    <a:pt x="4527" y="14329"/>
                    <a:pt x="4589" y="14354"/>
                    <a:pt x="4644" y="14416"/>
                  </a:cubicBezTo>
                  <a:cubicBezTo>
                    <a:pt x="5275" y="15094"/>
                    <a:pt x="6001" y="15666"/>
                    <a:pt x="6906" y="15940"/>
                  </a:cubicBezTo>
                  <a:cubicBezTo>
                    <a:pt x="6954" y="15952"/>
                    <a:pt x="7025" y="15963"/>
                    <a:pt x="7109" y="15987"/>
                  </a:cubicBezTo>
                  <a:cubicBezTo>
                    <a:pt x="6573" y="15368"/>
                    <a:pt x="6156" y="14654"/>
                    <a:pt x="5906" y="13868"/>
                  </a:cubicBezTo>
                  <a:lnTo>
                    <a:pt x="5894" y="13832"/>
                  </a:lnTo>
                  <a:lnTo>
                    <a:pt x="5870" y="13761"/>
                  </a:lnTo>
                  <a:cubicBezTo>
                    <a:pt x="5824" y="13630"/>
                    <a:pt x="5932" y="13539"/>
                    <a:pt x="6043" y="13539"/>
                  </a:cubicBezTo>
                  <a:cubicBezTo>
                    <a:pt x="6104" y="13539"/>
                    <a:pt x="6166" y="13567"/>
                    <a:pt x="6204" y="13630"/>
                  </a:cubicBezTo>
                  <a:cubicBezTo>
                    <a:pt x="6775" y="14523"/>
                    <a:pt x="7513" y="15321"/>
                    <a:pt x="8371" y="15975"/>
                  </a:cubicBezTo>
                  <a:cubicBezTo>
                    <a:pt x="8752" y="16249"/>
                    <a:pt x="9157" y="16487"/>
                    <a:pt x="9585" y="16702"/>
                  </a:cubicBezTo>
                  <a:cubicBezTo>
                    <a:pt x="9752" y="16773"/>
                    <a:pt x="9919" y="16845"/>
                    <a:pt x="10097" y="16904"/>
                  </a:cubicBezTo>
                  <a:cubicBezTo>
                    <a:pt x="10049" y="15606"/>
                    <a:pt x="9978" y="14309"/>
                    <a:pt x="9919" y="13023"/>
                  </a:cubicBezTo>
                  <a:cubicBezTo>
                    <a:pt x="9625" y="13102"/>
                    <a:pt x="9323" y="13141"/>
                    <a:pt x="9023" y="13141"/>
                  </a:cubicBezTo>
                  <a:cubicBezTo>
                    <a:pt x="8689" y="13141"/>
                    <a:pt x="8357" y="13093"/>
                    <a:pt x="8037" y="12999"/>
                  </a:cubicBezTo>
                  <a:cubicBezTo>
                    <a:pt x="7974" y="13033"/>
                    <a:pt x="7905" y="13049"/>
                    <a:pt x="7836" y="13049"/>
                  </a:cubicBezTo>
                  <a:cubicBezTo>
                    <a:pt x="7735" y="13049"/>
                    <a:pt x="7634" y="13015"/>
                    <a:pt x="7549" y="12951"/>
                  </a:cubicBezTo>
                  <a:cubicBezTo>
                    <a:pt x="7478" y="12880"/>
                    <a:pt x="7406" y="12820"/>
                    <a:pt x="7335" y="12749"/>
                  </a:cubicBezTo>
                  <a:cubicBezTo>
                    <a:pt x="6906" y="12558"/>
                    <a:pt x="6501" y="12320"/>
                    <a:pt x="6120" y="12034"/>
                  </a:cubicBezTo>
                  <a:cubicBezTo>
                    <a:pt x="4632" y="10856"/>
                    <a:pt x="3858" y="9058"/>
                    <a:pt x="3191" y="7343"/>
                  </a:cubicBezTo>
                  <a:cubicBezTo>
                    <a:pt x="3112" y="7144"/>
                    <a:pt x="3304" y="6988"/>
                    <a:pt x="3482" y="6988"/>
                  </a:cubicBezTo>
                  <a:cubicBezTo>
                    <a:pt x="3571" y="6988"/>
                    <a:pt x="3656" y="7026"/>
                    <a:pt x="3703" y="7117"/>
                  </a:cubicBezTo>
                  <a:cubicBezTo>
                    <a:pt x="4406" y="8474"/>
                    <a:pt x="5096" y="9927"/>
                    <a:pt x="6228" y="10975"/>
                  </a:cubicBezTo>
                  <a:lnTo>
                    <a:pt x="6239" y="10987"/>
                  </a:lnTo>
                  <a:cubicBezTo>
                    <a:pt x="5918" y="10237"/>
                    <a:pt x="5751" y="9415"/>
                    <a:pt x="5763" y="8594"/>
                  </a:cubicBezTo>
                  <a:cubicBezTo>
                    <a:pt x="5763" y="8486"/>
                    <a:pt x="5835" y="8391"/>
                    <a:pt x="5930" y="8344"/>
                  </a:cubicBezTo>
                  <a:cubicBezTo>
                    <a:pt x="5902" y="8315"/>
                    <a:pt x="5894" y="8278"/>
                    <a:pt x="5903" y="8278"/>
                  </a:cubicBezTo>
                  <a:cubicBezTo>
                    <a:pt x="5909" y="8278"/>
                    <a:pt x="5923" y="8295"/>
                    <a:pt x="5942" y="8344"/>
                  </a:cubicBezTo>
                  <a:cubicBezTo>
                    <a:pt x="5976" y="8330"/>
                    <a:pt x="6011" y="8324"/>
                    <a:pt x="6045" y="8324"/>
                  </a:cubicBezTo>
                  <a:cubicBezTo>
                    <a:pt x="6165" y="8324"/>
                    <a:pt x="6276" y="8401"/>
                    <a:pt x="6323" y="8522"/>
                  </a:cubicBezTo>
                  <a:cubicBezTo>
                    <a:pt x="6561" y="9248"/>
                    <a:pt x="6704" y="9975"/>
                    <a:pt x="7049" y="10677"/>
                  </a:cubicBezTo>
                  <a:cubicBezTo>
                    <a:pt x="7287" y="11130"/>
                    <a:pt x="7573" y="11558"/>
                    <a:pt x="7883" y="11963"/>
                  </a:cubicBezTo>
                  <a:cubicBezTo>
                    <a:pt x="8350" y="12102"/>
                    <a:pt x="8837" y="12171"/>
                    <a:pt x="9324" y="12171"/>
                  </a:cubicBezTo>
                  <a:cubicBezTo>
                    <a:pt x="9506" y="12171"/>
                    <a:pt x="9689" y="12161"/>
                    <a:pt x="9871" y="12142"/>
                  </a:cubicBezTo>
                  <a:cubicBezTo>
                    <a:pt x="9835" y="11320"/>
                    <a:pt x="9788" y="10510"/>
                    <a:pt x="9752" y="9689"/>
                  </a:cubicBezTo>
                  <a:cubicBezTo>
                    <a:pt x="8156" y="9427"/>
                    <a:pt x="6978" y="8082"/>
                    <a:pt x="6930" y="6462"/>
                  </a:cubicBezTo>
                  <a:cubicBezTo>
                    <a:pt x="6930" y="6262"/>
                    <a:pt x="7113" y="6144"/>
                    <a:pt x="7285" y="6144"/>
                  </a:cubicBezTo>
                  <a:cubicBezTo>
                    <a:pt x="7419" y="6144"/>
                    <a:pt x="7547" y="6217"/>
                    <a:pt x="7573" y="6379"/>
                  </a:cubicBezTo>
                  <a:cubicBezTo>
                    <a:pt x="7752" y="7391"/>
                    <a:pt x="8454" y="8236"/>
                    <a:pt x="9418" y="8617"/>
                  </a:cubicBezTo>
                  <a:cubicBezTo>
                    <a:pt x="9514" y="8653"/>
                    <a:pt x="9621" y="8665"/>
                    <a:pt x="9728" y="8677"/>
                  </a:cubicBezTo>
                  <a:cubicBezTo>
                    <a:pt x="9692" y="7820"/>
                    <a:pt x="9680" y="6950"/>
                    <a:pt x="9668" y="6093"/>
                  </a:cubicBezTo>
                  <a:cubicBezTo>
                    <a:pt x="9657" y="5891"/>
                    <a:pt x="9657" y="5677"/>
                    <a:pt x="9668" y="5474"/>
                  </a:cubicBezTo>
                  <a:lnTo>
                    <a:pt x="9668" y="5272"/>
                  </a:lnTo>
                  <a:cubicBezTo>
                    <a:pt x="8704" y="4807"/>
                    <a:pt x="8085" y="3831"/>
                    <a:pt x="8085" y="2759"/>
                  </a:cubicBezTo>
                  <a:cubicBezTo>
                    <a:pt x="8085" y="2572"/>
                    <a:pt x="8217" y="2483"/>
                    <a:pt x="8356" y="2483"/>
                  </a:cubicBezTo>
                  <a:cubicBezTo>
                    <a:pt x="8500" y="2483"/>
                    <a:pt x="8650" y="2578"/>
                    <a:pt x="8668" y="2759"/>
                  </a:cubicBezTo>
                  <a:cubicBezTo>
                    <a:pt x="8752" y="3462"/>
                    <a:pt x="9145" y="4081"/>
                    <a:pt x="9728" y="4462"/>
                  </a:cubicBezTo>
                  <a:cubicBezTo>
                    <a:pt x="9776" y="3688"/>
                    <a:pt x="9871" y="2914"/>
                    <a:pt x="10026" y="2152"/>
                  </a:cubicBezTo>
                  <a:cubicBezTo>
                    <a:pt x="10057" y="1994"/>
                    <a:pt x="10191" y="1922"/>
                    <a:pt x="10328" y="1922"/>
                  </a:cubicBezTo>
                  <a:cubicBezTo>
                    <a:pt x="10500" y="1922"/>
                    <a:pt x="10677" y="2036"/>
                    <a:pt x="10657" y="2236"/>
                  </a:cubicBezTo>
                  <a:cubicBezTo>
                    <a:pt x="10597" y="3081"/>
                    <a:pt x="10538" y="3938"/>
                    <a:pt x="10526" y="4795"/>
                  </a:cubicBezTo>
                  <a:lnTo>
                    <a:pt x="10526" y="5010"/>
                  </a:lnTo>
                  <a:cubicBezTo>
                    <a:pt x="10538" y="5034"/>
                    <a:pt x="10538" y="5057"/>
                    <a:pt x="10526" y="5081"/>
                  </a:cubicBezTo>
                  <a:cubicBezTo>
                    <a:pt x="10550" y="5510"/>
                    <a:pt x="10621" y="5986"/>
                    <a:pt x="10550" y="6403"/>
                  </a:cubicBezTo>
                  <a:cubicBezTo>
                    <a:pt x="10561" y="6558"/>
                    <a:pt x="10573" y="6700"/>
                    <a:pt x="10597" y="6855"/>
                  </a:cubicBezTo>
                  <a:cubicBezTo>
                    <a:pt x="11371" y="6558"/>
                    <a:pt x="12038" y="6034"/>
                    <a:pt x="12526" y="5367"/>
                  </a:cubicBezTo>
                  <a:cubicBezTo>
                    <a:pt x="13086" y="4557"/>
                    <a:pt x="13050" y="3807"/>
                    <a:pt x="13145" y="2890"/>
                  </a:cubicBezTo>
                  <a:cubicBezTo>
                    <a:pt x="13152" y="2686"/>
                    <a:pt x="13315" y="2573"/>
                    <a:pt x="13479" y="2573"/>
                  </a:cubicBezTo>
                  <a:cubicBezTo>
                    <a:pt x="13612" y="2573"/>
                    <a:pt x="13747" y="2647"/>
                    <a:pt x="13800" y="2807"/>
                  </a:cubicBezTo>
                  <a:cubicBezTo>
                    <a:pt x="14169" y="3676"/>
                    <a:pt x="13764" y="4855"/>
                    <a:pt x="13240" y="5665"/>
                  </a:cubicBezTo>
                  <a:cubicBezTo>
                    <a:pt x="13955" y="5343"/>
                    <a:pt x="14502" y="4748"/>
                    <a:pt x="14729" y="4010"/>
                  </a:cubicBezTo>
                  <a:cubicBezTo>
                    <a:pt x="14791" y="3833"/>
                    <a:pt x="14935" y="3756"/>
                    <a:pt x="15078" y="3756"/>
                  </a:cubicBezTo>
                  <a:cubicBezTo>
                    <a:pt x="15291" y="3756"/>
                    <a:pt x="15502" y="3929"/>
                    <a:pt x="15431" y="4200"/>
                  </a:cubicBezTo>
                  <a:cubicBezTo>
                    <a:pt x="15133" y="5260"/>
                    <a:pt x="14193" y="6010"/>
                    <a:pt x="13097" y="6069"/>
                  </a:cubicBezTo>
                  <a:cubicBezTo>
                    <a:pt x="13091" y="6072"/>
                    <a:pt x="13084" y="6073"/>
                    <a:pt x="13077" y="6073"/>
                  </a:cubicBezTo>
                  <a:cubicBezTo>
                    <a:pt x="13045" y="6073"/>
                    <a:pt x="13008" y="6053"/>
                    <a:pt x="12978" y="6034"/>
                  </a:cubicBezTo>
                  <a:cubicBezTo>
                    <a:pt x="12371" y="6808"/>
                    <a:pt x="11621" y="7260"/>
                    <a:pt x="10657" y="7367"/>
                  </a:cubicBezTo>
                  <a:cubicBezTo>
                    <a:pt x="10704" y="7867"/>
                    <a:pt x="10752" y="8379"/>
                    <a:pt x="10800" y="8879"/>
                  </a:cubicBezTo>
                  <a:cubicBezTo>
                    <a:pt x="10978" y="8975"/>
                    <a:pt x="11062" y="9177"/>
                    <a:pt x="11002" y="9367"/>
                  </a:cubicBezTo>
                  <a:cubicBezTo>
                    <a:pt x="10978" y="9451"/>
                    <a:pt x="10931" y="9534"/>
                    <a:pt x="10859" y="9594"/>
                  </a:cubicBezTo>
                  <a:cubicBezTo>
                    <a:pt x="11038" y="11642"/>
                    <a:pt x="11157" y="13689"/>
                    <a:pt x="11323" y="15737"/>
                  </a:cubicBezTo>
                  <a:cubicBezTo>
                    <a:pt x="11704" y="15559"/>
                    <a:pt x="12050" y="15321"/>
                    <a:pt x="12359" y="15035"/>
                  </a:cubicBezTo>
                  <a:cubicBezTo>
                    <a:pt x="12300" y="14940"/>
                    <a:pt x="12276" y="14809"/>
                    <a:pt x="12300" y="14690"/>
                  </a:cubicBezTo>
                  <a:cubicBezTo>
                    <a:pt x="12574" y="13082"/>
                    <a:pt x="12776" y="11522"/>
                    <a:pt x="12574" y="9891"/>
                  </a:cubicBezTo>
                  <a:cubicBezTo>
                    <a:pt x="12554" y="9688"/>
                    <a:pt x="12725" y="9579"/>
                    <a:pt x="12895" y="9579"/>
                  </a:cubicBezTo>
                  <a:cubicBezTo>
                    <a:pt x="13034" y="9579"/>
                    <a:pt x="13172" y="9652"/>
                    <a:pt x="13205" y="9808"/>
                  </a:cubicBezTo>
                  <a:cubicBezTo>
                    <a:pt x="13502" y="11058"/>
                    <a:pt x="13586" y="12344"/>
                    <a:pt x="13467" y="13630"/>
                  </a:cubicBezTo>
                  <a:cubicBezTo>
                    <a:pt x="13502" y="13558"/>
                    <a:pt x="13550" y="13475"/>
                    <a:pt x="13586" y="13416"/>
                  </a:cubicBezTo>
                  <a:cubicBezTo>
                    <a:pt x="14157" y="12296"/>
                    <a:pt x="14240" y="10903"/>
                    <a:pt x="14872" y="9844"/>
                  </a:cubicBezTo>
                  <a:cubicBezTo>
                    <a:pt x="14915" y="9773"/>
                    <a:pt x="14996" y="9737"/>
                    <a:pt x="15073" y="9737"/>
                  </a:cubicBezTo>
                  <a:cubicBezTo>
                    <a:pt x="15165" y="9737"/>
                    <a:pt x="15251" y="9788"/>
                    <a:pt x="15264" y="9891"/>
                  </a:cubicBezTo>
                  <a:cubicBezTo>
                    <a:pt x="15336" y="10558"/>
                    <a:pt x="15276" y="11225"/>
                    <a:pt x="15098" y="11868"/>
                  </a:cubicBezTo>
                  <a:cubicBezTo>
                    <a:pt x="15753" y="11653"/>
                    <a:pt x="16300" y="11082"/>
                    <a:pt x="16586" y="10451"/>
                  </a:cubicBezTo>
                  <a:cubicBezTo>
                    <a:pt x="16705" y="10177"/>
                    <a:pt x="16681" y="9737"/>
                    <a:pt x="16979" y="9582"/>
                  </a:cubicBezTo>
                  <a:cubicBezTo>
                    <a:pt x="17023" y="9560"/>
                    <a:pt x="17071" y="9549"/>
                    <a:pt x="17118" y="9549"/>
                  </a:cubicBezTo>
                  <a:cubicBezTo>
                    <a:pt x="17249" y="9549"/>
                    <a:pt x="17379" y="9629"/>
                    <a:pt x="17431" y="9760"/>
                  </a:cubicBezTo>
                  <a:cubicBezTo>
                    <a:pt x="17705" y="10308"/>
                    <a:pt x="17110" y="11261"/>
                    <a:pt x="16729" y="11618"/>
                  </a:cubicBezTo>
                  <a:cubicBezTo>
                    <a:pt x="16276" y="12058"/>
                    <a:pt x="15610" y="12273"/>
                    <a:pt x="14979" y="12320"/>
                  </a:cubicBezTo>
                  <a:cubicBezTo>
                    <a:pt x="14788" y="12915"/>
                    <a:pt x="14538" y="13499"/>
                    <a:pt x="14217" y="14047"/>
                  </a:cubicBezTo>
                  <a:cubicBezTo>
                    <a:pt x="13621" y="15142"/>
                    <a:pt x="12645" y="15975"/>
                    <a:pt x="11454" y="16380"/>
                  </a:cubicBezTo>
                  <a:cubicBezTo>
                    <a:pt x="11431" y="16392"/>
                    <a:pt x="11407" y="16392"/>
                    <a:pt x="11383" y="16392"/>
                  </a:cubicBezTo>
                  <a:cubicBezTo>
                    <a:pt x="11395" y="16571"/>
                    <a:pt x="11407" y="16737"/>
                    <a:pt x="11419" y="16916"/>
                  </a:cubicBezTo>
                  <a:cubicBezTo>
                    <a:pt x="11431" y="17011"/>
                    <a:pt x="11431" y="17118"/>
                    <a:pt x="11443" y="17214"/>
                  </a:cubicBezTo>
                  <a:cubicBezTo>
                    <a:pt x="11647" y="17250"/>
                    <a:pt x="11853" y="17268"/>
                    <a:pt x="12059" y="17268"/>
                  </a:cubicBezTo>
                  <a:cubicBezTo>
                    <a:pt x="12595" y="17268"/>
                    <a:pt x="13127" y="17145"/>
                    <a:pt x="13609" y="16904"/>
                  </a:cubicBezTo>
                  <a:cubicBezTo>
                    <a:pt x="14229" y="16583"/>
                    <a:pt x="14550" y="15999"/>
                    <a:pt x="15038" y="15547"/>
                  </a:cubicBezTo>
                  <a:cubicBezTo>
                    <a:pt x="15080" y="15505"/>
                    <a:pt x="15132" y="15486"/>
                    <a:pt x="15184" y="15486"/>
                  </a:cubicBezTo>
                  <a:cubicBezTo>
                    <a:pt x="15291" y="15486"/>
                    <a:pt x="15395" y="15569"/>
                    <a:pt x="15395" y="15690"/>
                  </a:cubicBezTo>
                  <a:cubicBezTo>
                    <a:pt x="15491" y="16606"/>
                    <a:pt x="14610" y="17368"/>
                    <a:pt x="13859" y="17714"/>
                  </a:cubicBezTo>
                  <a:cubicBezTo>
                    <a:pt x="13441" y="17904"/>
                    <a:pt x="13010" y="18010"/>
                    <a:pt x="12584" y="18010"/>
                  </a:cubicBezTo>
                  <a:cubicBezTo>
                    <a:pt x="12210" y="18010"/>
                    <a:pt x="11841" y="17928"/>
                    <a:pt x="11490" y="17749"/>
                  </a:cubicBezTo>
                  <a:lnTo>
                    <a:pt x="11490" y="17749"/>
                  </a:lnTo>
                  <a:lnTo>
                    <a:pt x="11514" y="18083"/>
                  </a:lnTo>
                  <a:cubicBezTo>
                    <a:pt x="11704" y="18357"/>
                    <a:pt x="11954" y="18595"/>
                    <a:pt x="12228" y="18785"/>
                  </a:cubicBezTo>
                  <a:cubicBezTo>
                    <a:pt x="12264" y="18833"/>
                    <a:pt x="12312" y="18892"/>
                    <a:pt x="12359" y="18928"/>
                  </a:cubicBezTo>
                  <a:cubicBezTo>
                    <a:pt x="12874" y="19443"/>
                    <a:pt x="13529" y="19679"/>
                    <a:pt x="14183" y="19679"/>
                  </a:cubicBezTo>
                  <a:cubicBezTo>
                    <a:pt x="15224" y="19679"/>
                    <a:pt x="16261" y="19082"/>
                    <a:pt x="16729" y="18059"/>
                  </a:cubicBezTo>
                  <a:cubicBezTo>
                    <a:pt x="17134" y="17166"/>
                    <a:pt x="17098" y="16130"/>
                    <a:pt x="16610" y="15261"/>
                  </a:cubicBezTo>
                  <a:cubicBezTo>
                    <a:pt x="16800" y="15201"/>
                    <a:pt x="16991" y="15118"/>
                    <a:pt x="17169" y="15023"/>
                  </a:cubicBezTo>
                  <a:cubicBezTo>
                    <a:pt x="18205" y="14678"/>
                    <a:pt x="18991" y="13832"/>
                    <a:pt x="19253" y="12773"/>
                  </a:cubicBezTo>
                  <a:cubicBezTo>
                    <a:pt x="19360" y="12404"/>
                    <a:pt x="19396" y="12023"/>
                    <a:pt x="19384" y="11642"/>
                  </a:cubicBezTo>
                  <a:cubicBezTo>
                    <a:pt x="19717" y="10749"/>
                    <a:pt x="19729" y="9760"/>
                    <a:pt x="19396" y="8855"/>
                  </a:cubicBezTo>
                  <a:cubicBezTo>
                    <a:pt x="19241" y="8415"/>
                    <a:pt x="19027" y="8010"/>
                    <a:pt x="18753" y="7629"/>
                  </a:cubicBezTo>
                  <a:cubicBezTo>
                    <a:pt x="18253" y="6677"/>
                    <a:pt x="17431" y="5927"/>
                    <a:pt x="16431" y="5510"/>
                  </a:cubicBezTo>
                  <a:cubicBezTo>
                    <a:pt x="16538" y="5081"/>
                    <a:pt x="16562" y="4629"/>
                    <a:pt x="16503" y="4200"/>
                  </a:cubicBezTo>
                  <a:cubicBezTo>
                    <a:pt x="16550" y="3391"/>
                    <a:pt x="16324" y="2593"/>
                    <a:pt x="15848" y="1938"/>
                  </a:cubicBezTo>
                  <a:cubicBezTo>
                    <a:pt x="15717" y="1771"/>
                    <a:pt x="15574" y="1605"/>
                    <a:pt x="15419" y="1462"/>
                  </a:cubicBezTo>
                  <a:cubicBezTo>
                    <a:pt x="15395" y="1402"/>
                    <a:pt x="15383" y="1355"/>
                    <a:pt x="15360" y="1307"/>
                  </a:cubicBezTo>
                  <a:cubicBezTo>
                    <a:pt x="15029" y="598"/>
                    <a:pt x="14311" y="248"/>
                    <a:pt x="13575" y="248"/>
                  </a:cubicBezTo>
                  <a:cubicBezTo>
                    <a:pt x="13224" y="248"/>
                    <a:pt x="12869" y="328"/>
                    <a:pt x="12550" y="485"/>
                  </a:cubicBezTo>
                  <a:cubicBezTo>
                    <a:pt x="12530" y="485"/>
                    <a:pt x="12510" y="485"/>
                    <a:pt x="12490" y="485"/>
                  </a:cubicBezTo>
                  <a:cubicBezTo>
                    <a:pt x="12119" y="485"/>
                    <a:pt x="11758" y="590"/>
                    <a:pt x="11431" y="771"/>
                  </a:cubicBezTo>
                  <a:cubicBezTo>
                    <a:pt x="11145" y="926"/>
                    <a:pt x="10883" y="1140"/>
                    <a:pt x="10681" y="1402"/>
                  </a:cubicBezTo>
                  <a:cubicBezTo>
                    <a:pt x="10311" y="890"/>
                    <a:pt x="9799" y="485"/>
                    <a:pt x="9216" y="235"/>
                  </a:cubicBezTo>
                  <a:cubicBezTo>
                    <a:pt x="8821" y="74"/>
                    <a:pt x="8445" y="0"/>
                    <a:pt x="809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3435984" y="4585552"/>
              <a:ext cx="499963" cy="930235"/>
            </a:xfrm>
            <a:custGeom>
              <a:rect b="b" l="l" r="r" t="t"/>
              <a:pathLst>
                <a:path extrusionOk="0" h="27178" w="14606">
                  <a:moveTo>
                    <a:pt x="7217" y="1"/>
                  </a:moveTo>
                  <a:cubicBezTo>
                    <a:pt x="7080" y="1"/>
                    <a:pt x="6945" y="72"/>
                    <a:pt x="6914" y="230"/>
                  </a:cubicBezTo>
                  <a:cubicBezTo>
                    <a:pt x="6759" y="992"/>
                    <a:pt x="6664" y="1766"/>
                    <a:pt x="6616" y="2540"/>
                  </a:cubicBezTo>
                  <a:cubicBezTo>
                    <a:pt x="6033" y="2159"/>
                    <a:pt x="5640" y="1540"/>
                    <a:pt x="5557" y="838"/>
                  </a:cubicBezTo>
                  <a:cubicBezTo>
                    <a:pt x="5538" y="656"/>
                    <a:pt x="5391" y="561"/>
                    <a:pt x="5249" y="561"/>
                  </a:cubicBezTo>
                  <a:cubicBezTo>
                    <a:pt x="5112" y="561"/>
                    <a:pt x="4979" y="650"/>
                    <a:pt x="4973" y="838"/>
                  </a:cubicBezTo>
                  <a:cubicBezTo>
                    <a:pt x="4973" y="1909"/>
                    <a:pt x="5592" y="2885"/>
                    <a:pt x="6557" y="3350"/>
                  </a:cubicBezTo>
                  <a:lnTo>
                    <a:pt x="6557" y="3552"/>
                  </a:lnTo>
                  <a:cubicBezTo>
                    <a:pt x="6545" y="3755"/>
                    <a:pt x="6545" y="3969"/>
                    <a:pt x="6557" y="4171"/>
                  </a:cubicBezTo>
                  <a:cubicBezTo>
                    <a:pt x="6569" y="5029"/>
                    <a:pt x="6580" y="5898"/>
                    <a:pt x="6616" y="6755"/>
                  </a:cubicBezTo>
                  <a:cubicBezTo>
                    <a:pt x="6509" y="6743"/>
                    <a:pt x="6414" y="6731"/>
                    <a:pt x="6307" y="6695"/>
                  </a:cubicBezTo>
                  <a:cubicBezTo>
                    <a:pt x="5342" y="6314"/>
                    <a:pt x="4640" y="5469"/>
                    <a:pt x="4461" y="4457"/>
                  </a:cubicBezTo>
                  <a:cubicBezTo>
                    <a:pt x="4435" y="4295"/>
                    <a:pt x="4308" y="4222"/>
                    <a:pt x="4173" y="4222"/>
                  </a:cubicBezTo>
                  <a:cubicBezTo>
                    <a:pt x="4001" y="4222"/>
                    <a:pt x="3818" y="4340"/>
                    <a:pt x="3818" y="4540"/>
                  </a:cubicBezTo>
                  <a:cubicBezTo>
                    <a:pt x="3866" y="6160"/>
                    <a:pt x="5056" y="7505"/>
                    <a:pt x="6652" y="7767"/>
                  </a:cubicBezTo>
                  <a:cubicBezTo>
                    <a:pt x="6688" y="8589"/>
                    <a:pt x="6723" y="9398"/>
                    <a:pt x="6759" y="10220"/>
                  </a:cubicBezTo>
                  <a:cubicBezTo>
                    <a:pt x="6577" y="10239"/>
                    <a:pt x="6394" y="10249"/>
                    <a:pt x="6212" y="10249"/>
                  </a:cubicBezTo>
                  <a:cubicBezTo>
                    <a:pt x="5725" y="10249"/>
                    <a:pt x="5238" y="10180"/>
                    <a:pt x="4771" y="10041"/>
                  </a:cubicBezTo>
                  <a:cubicBezTo>
                    <a:pt x="4461" y="9636"/>
                    <a:pt x="4187" y="9208"/>
                    <a:pt x="3937" y="8755"/>
                  </a:cubicBezTo>
                  <a:cubicBezTo>
                    <a:pt x="3592" y="8053"/>
                    <a:pt x="3449" y="7338"/>
                    <a:pt x="3211" y="6600"/>
                  </a:cubicBezTo>
                  <a:cubicBezTo>
                    <a:pt x="3174" y="6480"/>
                    <a:pt x="3057" y="6402"/>
                    <a:pt x="2934" y="6402"/>
                  </a:cubicBezTo>
                  <a:cubicBezTo>
                    <a:pt x="2899" y="6402"/>
                    <a:pt x="2864" y="6408"/>
                    <a:pt x="2830" y="6422"/>
                  </a:cubicBezTo>
                  <a:lnTo>
                    <a:pt x="2818" y="6422"/>
                  </a:lnTo>
                  <a:cubicBezTo>
                    <a:pt x="2723" y="6469"/>
                    <a:pt x="2651" y="6564"/>
                    <a:pt x="2651" y="6672"/>
                  </a:cubicBezTo>
                  <a:cubicBezTo>
                    <a:pt x="2651" y="7493"/>
                    <a:pt x="2806" y="8315"/>
                    <a:pt x="3128" y="9065"/>
                  </a:cubicBezTo>
                  <a:lnTo>
                    <a:pt x="3116" y="9053"/>
                  </a:lnTo>
                  <a:cubicBezTo>
                    <a:pt x="1985" y="8005"/>
                    <a:pt x="1294" y="6553"/>
                    <a:pt x="592" y="5195"/>
                  </a:cubicBezTo>
                  <a:cubicBezTo>
                    <a:pt x="543" y="5103"/>
                    <a:pt x="456" y="5063"/>
                    <a:pt x="366" y="5063"/>
                  </a:cubicBezTo>
                  <a:cubicBezTo>
                    <a:pt x="189" y="5063"/>
                    <a:pt x="1" y="5216"/>
                    <a:pt x="80" y="5421"/>
                  </a:cubicBezTo>
                  <a:cubicBezTo>
                    <a:pt x="746" y="7136"/>
                    <a:pt x="1520" y="8934"/>
                    <a:pt x="3021" y="10113"/>
                  </a:cubicBezTo>
                  <a:cubicBezTo>
                    <a:pt x="3390" y="10398"/>
                    <a:pt x="3794" y="10636"/>
                    <a:pt x="4223" y="10827"/>
                  </a:cubicBezTo>
                  <a:cubicBezTo>
                    <a:pt x="4294" y="10898"/>
                    <a:pt x="4366" y="10958"/>
                    <a:pt x="4437" y="11029"/>
                  </a:cubicBezTo>
                  <a:cubicBezTo>
                    <a:pt x="4522" y="11093"/>
                    <a:pt x="4623" y="11127"/>
                    <a:pt x="4724" y="11127"/>
                  </a:cubicBezTo>
                  <a:cubicBezTo>
                    <a:pt x="4793" y="11127"/>
                    <a:pt x="4862" y="11111"/>
                    <a:pt x="4926" y="11077"/>
                  </a:cubicBezTo>
                  <a:cubicBezTo>
                    <a:pt x="5251" y="11171"/>
                    <a:pt x="5583" y="11219"/>
                    <a:pt x="5915" y="11219"/>
                  </a:cubicBezTo>
                  <a:cubicBezTo>
                    <a:pt x="6214" y="11219"/>
                    <a:pt x="6513" y="11180"/>
                    <a:pt x="6807" y="11101"/>
                  </a:cubicBezTo>
                  <a:cubicBezTo>
                    <a:pt x="6878" y="12387"/>
                    <a:pt x="6938" y="13684"/>
                    <a:pt x="6985" y="14982"/>
                  </a:cubicBezTo>
                  <a:cubicBezTo>
                    <a:pt x="6819" y="14923"/>
                    <a:pt x="6640" y="14851"/>
                    <a:pt x="6473" y="14780"/>
                  </a:cubicBezTo>
                  <a:cubicBezTo>
                    <a:pt x="6045" y="14565"/>
                    <a:pt x="5640" y="14327"/>
                    <a:pt x="5259" y="14053"/>
                  </a:cubicBezTo>
                  <a:cubicBezTo>
                    <a:pt x="4402" y="13399"/>
                    <a:pt x="3663" y="12613"/>
                    <a:pt x="3092" y="11708"/>
                  </a:cubicBezTo>
                  <a:cubicBezTo>
                    <a:pt x="3054" y="11649"/>
                    <a:pt x="2993" y="11623"/>
                    <a:pt x="2932" y="11623"/>
                  </a:cubicBezTo>
                  <a:cubicBezTo>
                    <a:pt x="2821" y="11623"/>
                    <a:pt x="2712" y="11712"/>
                    <a:pt x="2759" y="11851"/>
                  </a:cubicBezTo>
                  <a:lnTo>
                    <a:pt x="2782" y="11922"/>
                  </a:lnTo>
                  <a:cubicBezTo>
                    <a:pt x="2782" y="11922"/>
                    <a:pt x="2794" y="11934"/>
                    <a:pt x="2794" y="11946"/>
                  </a:cubicBezTo>
                  <a:cubicBezTo>
                    <a:pt x="3044" y="12720"/>
                    <a:pt x="3461" y="13446"/>
                    <a:pt x="3997" y="14065"/>
                  </a:cubicBezTo>
                  <a:cubicBezTo>
                    <a:pt x="3925" y="14042"/>
                    <a:pt x="3854" y="14030"/>
                    <a:pt x="3794" y="14018"/>
                  </a:cubicBezTo>
                  <a:cubicBezTo>
                    <a:pt x="2901" y="13744"/>
                    <a:pt x="2151" y="13172"/>
                    <a:pt x="1544" y="12494"/>
                  </a:cubicBezTo>
                  <a:cubicBezTo>
                    <a:pt x="1486" y="12432"/>
                    <a:pt x="1421" y="12407"/>
                    <a:pt x="1359" y="12407"/>
                  </a:cubicBezTo>
                  <a:cubicBezTo>
                    <a:pt x="1182" y="12407"/>
                    <a:pt x="1027" y="12621"/>
                    <a:pt x="1116" y="12815"/>
                  </a:cubicBezTo>
                  <a:cubicBezTo>
                    <a:pt x="1711" y="14101"/>
                    <a:pt x="3056" y="14911"/>
                    <a:pt x="4449" y="15030"/>
                  </a:cubicBezTo>
                  <a:cubicBezTo>
                    <a:pt x="4604" y="15030"/>
                    <a:pt x="4735" y="14958"/>
                    <a:pt x="4818" y="14839"/>
                  </a:cubicBezTo>
                  <a:cubicBezTo>
                    <a:pt x="5414" y="15327"/>
                    <a:pt x="6247" y="15911"/>
                    <a:pt x="7033" y="16101"/>
                  </a:cubicBezTo>
                  <a:cubicBezTo>
                    <a:pt x="7057" y="16494"/>
                    <a:pt x="7069" y="16887"/>
                    <a:pt x="7092" y="17280"/>
                  </a:cubicBezTo>
                  <a:cubicBezTo>
                    <a:pt x="7140" y="18471"/>
                    <a:pt x="7200" y="19661"/>
                    <a:pt x="7271" y="20852"/>
                  </a:cubicBezTo>
                  <a:cubicBezTo>
                    <a:pt x="7331" y="21852"/>
                    <a:pt x="7390" y="22852"/>
                    <a:pt x="7450" y="23852"/>
                  </a:cubicBezTo>
                  <a:cubicBezTo>
                    <a:pt x="7497" y="24793"/>
                    <a:pt x="7462" y="25817"/>
                    <a:pt x="7735" y="26722"/>
                  </a:cubicBezTo>
                  <a:cubicBezTo>
                    <a:pt x="7822" y="27012"/>
                    <a:pt x="8121" y="27178"/>
                    <a:pt x="8403" y="27178"/>
                  </a:cubicBezTo>
                  <a:cubicBezTo>
                    <a:pt x="8664" y="27178"/>
                    <a:pt x="8910" y="27036"/>
                    <a:pt x="8962" y="26722"/>
                  </a:cubicBezTo>
                  <a:cubicBezTo>
                    <a:pt x="9117" y="25781"/>
                    <a:pt x="8986" y="24805"/>
                    <a:pt x="8914" y="23852"/>
                  </a:cubicBezTo>
                  <a:lnTo>
                    <a:pt x="8724" y="20852"/>
                  </a:lnTo>
                  <a:cubicBezTo>
                    <a:pt x="8628" y="19280"/>
                    <a:pt x="8509" y="17709"/>
                    <a:pt x="8378" y="16149"/>
                  </a:cubicBezTo>
                  <a:lnTo>
                    <a:pt x="8355" y="15816"/>
                  </a:lnTo>
                  <a:lnTo>
                    <a:pt x="8355" y="15816"/>
                  </a:lnTo>
                  <a:cubicBezTo>
                    <a:pt x="8726" y="16001"/>
                    <a:pt x="9105" y="16086"/>
                    <a:pt x="9484" y="16086"/>
                  </a:cubicBezTo>
                  <a:cubicBezTo>
                    <a:pt x="9908" y="16086"/>
                    <a:pt x="10333" y="15980"/>
                    <a:pt x="10748" y="15792"/>
                  </a:cubicBezTo>
                  <a:cubicBezTo>
                    <a:pt x="11486" y="15447"/>
                    <a:pt x="12379" y="14685"/>
                    <a:pt x="12284" y="13768"/>
                  </a:cubicBezTo>
                  <a:cubicBezTo>
                    <a:pt x="12284" y="13638"/>
                    <a:pt x="12178" y="13558"/>
                    <a:pt x="12070" y="13558"/>
                  </a:cubicBezTo>
                  <a:cubicBezTo>
                    <a:pt x="12019" y="13558"/>
                    <a:pt x="11968" y="13575"/>
                    <a:pt x="11926" y="13613"/>
                  </a:cubicBezTo>
                  <a:cubicBezTo>
                    <a:pt x="11438" y="14077"/>
                    <a:pt x="11117" y="14661"/>
                    <a:pt x="10498" y="14982"/>
                  </a:cubicBezTo>
                  <a:cubicBezTo>
                    <a:pt x="10016" y="15223"/>
                    <a:pt x="9484" y="15346"/>
                    <a:pt x="8947" y="15346"/>
                  </a:cubicBezTo>
                  <a:cubicBezTo>
                    <a:pt x="8741" y="15346"/>
                    <a:pt x="8535" y="15328"/>
                    <a:pt x="8331" y="15292"/>
                  </a:cubicBezTo>
                  <a:cubicBezTo>
                    <a:pt x="8331" y="15196"/>
                    <a:pt x="8319" y="15089"/>
                    <a:pt x="8307" y="14994"/>
                  </a:cubicBezTo>
                  <a:cubicBezTo>
                    <a:pt x="8295" y="14815"/>
                    <a:pt x="8283" y="14649"/>
                    <a:pt x="8271" y="14470"/>
                  </a:cubicBezTo>
                  <a:cubicBezTo>
                    <a:pt x="8295" y="14470"/>
                    <a:pt x="8319" y="14470"/>
                    <a:pt x="8355" y="14458"/>
                  </a:cubicBezTo>
                  <a:cubicBezTo>
                    <a:pt x="9533" y="14053"/>
                    <a:pt x="10521" y="13220"/>
                    <a:pt x="11117" y="12125"/>
                  </a:cubicBezTo>
                  <a:cubicBezTo>
                    <a:pt x="11426" y="11577"/>
                    <a:pt x="11676" y="10994"/>
                    <a:pt x="11879" y="10398"/>
                  </a:cubicBezTo>
                  <a:cubicBezTo>
                    <a:pt x="12498" y="10351"/>
                    <a:pt x="13165" y="10136"/>
                    <a:pt x="13617" y="9696"/>
                  </a:cubicBezTo>
                  <a:cubicBezTo>
                    <a:pt x="13998" y="9339"/>
                    <a:pt x="14605" y="8386"/>
                    <a:pt x="14320" y="7838"/>
                  </a:cubicBezTo>
                  <a:cubicBezTo>
                    <a:pt x="14267" y="7707"/>
                    <a:pt x="14144" y="7627"/>
                    <a:pt x="14011" y="7627"/>
                  </a:cubicBezTo>
                  <a:cubicBezTo>
                    <a:pt x="13963" y="7627"/>
                    <a:pt x="13914" y="7638"/>
                    <a:pt x="13867" y="7660"/>
                  </a:cubicBezTo>
                  <a:cubicBezTo>
                    <a:pt x="13569" y="7815"/>
                    <a:pt x="13593" y="8255"/>
                    <a:pt x="13474" y="8529"/>
                  </a:cubicBezTo>
                  <a:cubicBezTo>
                    <a:pt x="13200" y="9160"/>
                    <a:pt x="12653" y="9732"/>
                    <a:pt x="11986" y="9958"/>
                  </a:cubicBezTo>
                  <a:cubicBezTo>
                    <a:pt x="12165" y="9303"/>
                    <a:pt x="12224" y="8636"/>
                    <a:pt x="12153" y="7969"/>
                  </a:cubicBezTo>
                  <a:cubicBezTo>
                    <a:pt x="12140" y="7867"/>
                    <a:pt x="12055" y="7820"/>
                    <a:pt x="11967" y="7820"/>
                  </a:cubicBezTo>
                  <a:cubicBezTo>
                    <a:pt x="11890" y="7820"/>
                    <a:pt x="11810" y="7855"/>
                    <a:pt x="11772" y="7922"/>
                  </a:cubicBezTo>
                  <a:cubicBezTo>
                    <a:pt x="11129" y="8993"/>
                    <a:pt x="11045" y="10374"/>
                    <a:pt x="10474" y="11494"/>
                  </a:cubicBezTo>
                  <a:cubicBezTo>
                    <a:pt x="10438" y="11565"/>
                    <a:pt x="10390" y="11637"/>
                    <a:pt x="10355" y="11708"/>
                  </a:cubicBezTo>
                  <a:cubicBezTo>
                    <a:pt x="10486" y="10422"/>
                    <a:pt x="10390" y="9136"/>
                    <a:pt x="10093" y="7886"/>
                  </a:cubicBezTo>
                  <a:cubicBezTo>
                    <a:pt x="10061" y="7732"/>
                    <a:pt x="9925" y="7661"/>
                    <a:pt x="9789" y="7661"/>
                  </a:cubicBezTo>
                  <a:cubicBezTo>
                    <a:pt x="9619" y="7661"/>
                    <a:pt x="9447" y="7771"/>
                    <a:pt x="9474" y="7969"/>
                  </a:cubicBezTo>
                  <a:cubicBezTo>
                    <a:pt x="9664" y="9601"/>
                    <a:pt x="9462" y="11160"/>
                    <a:pt x="9188" y="12768"/>
                  </a:cubicBezTo>
                  <a:cubicBezTo>
                    <a:pt x="9164" y="12887"/>
                    <a:pt x="9188" y="13018"/>
                    <a:pt x="9247" y="13125"/>
                  </a:cubicBezTo>
                  <a:cubicBezTo>
                    <a:pt x="8938" y="13399"/>
                    <a:pt x="8593" y="13637"/>
                    <a:pt x="8212" y="13815"/>
                  </a:cubicBezTo>
                  <a:cubicBezTo>
                    <a:pt x="8057" y="11767"/>
                    <a:pt x="7926" y="9720"/>
                    <a:pt x="7759" y="7672"/>
                  </a:cubicBezTo>
                  <a:cubicBezTo>
                    <a:pt x="7819" y="7612"/>
                    <a:pt x="7866" y="7529"/>
                    <a:pt x="7890" y="7446"/>
                  </a:cubicBezTo>
                  <a:cubicBezTo>
                    <a:pt x="7962" y="7255"/>
                    <a:pt x="7878" y="7053"/>
                    <a:pt x="7688" y="6969"/>
                  </a:cubicBezTo>
                  <a:cubicBezTo>
                    <a:pt x="7652" y="6457"/>
                    <a:pt x="7604" y="5945"/>
                    <a:pt x="7545" y="5445"/>
                  </a:cubicBezTo>
                  <a:cubicBezTo>
                    <a:pt x="8509" y="5338"/>
                    <a:pt x="9259" y="4886"/>
                    <a:pt x="9879" y="4112"/>
                  </a:cubicBezTo>
                  <a:cubicBezTo>
                    <a:pt x="9898" y="4131"/>
                    <a:pt x="9933" y="4151"/>
                    <a:pt x="9965" y="4151"/>
                  </a:cubicBezTo>
                  <a:cubicBezTo>
                    <a:pt x="9972" y="4151"/>
                    <a:pt x="9979" y="4150"/>
                    <a:pt x="9986" y="4148"/>
                  </a:cubicBezTo>
                  <a:cubicBezTo>
                    <a:pt x="11093" y="4088"/>
                    <a:pt x="12022" y="3338"/>
                    <a:pt x="12319" y="2278"/>
                  </a:cubicBezTo>
                  <a:cubicBezTo>
                    <a:pt x="12391" y="2007"/>
                    <a:pt x="12180" y="1834"/>
                    <a:pt x="11968" y="1834"/>
                  </a:cubicBezTo>
                  <a:cubicBezTo>
                    <a:pt x="11827" y="1834"/>
                    <a:pt x="11686" y="1911"/>
                    <a:pt x="11629" y="2088"/>
                  </a:cubicBezTo>
                  <a:cubicBezTo>
                    <a:pt x="11391" y="2826"/>
                    <a:pt x="10843" y="3421"/>
                    <a:pt x="10140" y="3743"/>
                  </a:cubicBezTo>
                  <a:cubicBezTo>
                    <a:pt x="10652" y="2933"/>
                    <a:pt x="11057" y="1754"/>
                    <a:pt x="10688" y="885"/>
                  </a:cubicBezTo>
                  <a:cubicBezTo>
                    <a:pt x="10635" y="725"/>
                    <a:pt x="10501" y="651"/>
                    <a:pt x="10367" y="651"/>
                  </a:cubicBezTo>
                  <a:cubicBezTo>
                    <a:pt x="10203" y="651"/>
                    <a:pt x="10040" y="765"/>
                    <a:pt x="10033" y="969"/>
                  </a:cubicBezTo>
                  <a:cubicBezTo>
                    <a:pt x="9938" y="1897"/>
                    <a:pt x="9974" y="2635"/>
                    <a:pt x="9414" y="3445"/>
                  </a:cubicBezTo>
                  <a:cubicBezTo>
                    <a:pt x="8926" y="4112"/>
                    <a:pt x="8259" y="4636"/>
                    <a:pt x="7485" y="4933"/>
                  </a:cubicBezTo>
                  <a:cubicBezTo>
                    <a:pt x="7462" y="4790"/>
                    <a:pt x="7450" y="4636"/>
                    <a:pt x="7438" y="4493"/>
                  </a:cubicBezTo>
                  <a:cubicBezTo>
                    <a:pt x="7509" y="4076"/>
                    <a:pt x="7450" y="3600"/>
                    <a:pt x="7426" y="3171"/>
                  </a:cubicBezTo>
                  <a:cubicBezTo>
                    <a:pt x="7426" y="3135"/>
                    <a:pt x="7426" y="3112"/>
                    <a:pt x="7426" y="3088"/>
                  </a:cubicBezTo>
                  <a:lnTo>
                    <a:pt x="7426" y="2874"/>
                  </a:lnTo>
                  <a:cubicBezTo>
                    <a:pt x="7438" y="2028"/>
                    <a:pt x="7485" y="1171"/>
                    <a:pt x="7557" y="314"/>
                  </a:cubicBezTo>
                  <a:cubicBezTo>
                    <a:pt x="7570" y="115"/>
                    <a:pt x="7391" y="1"/>
                    <a:pt x="7217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5997312" y="4534621"/>
              <a:ext cx="271855" cy="353639"/>
            </a:xfrm>
            <a:custGeom>
              <a:rect b="b" l="l" r="r" t="t"/>
              <a:pathLst>
                <a:path extrusionOk="0" h="10332" w="7942">
                  <a:moveTo>
                    <a:pt x="1353" y="0"/>
                  </a:moveTo>
                  <a:cubicBezTo>
                    <a:pt x="1300" y="0"/>
                    <a:pt x="1246" y="5"/>
                    <a:pt x="1191" y="16"/>
                  </a:cubicBezTo>
                  <a:cubicBezTo>
                    <a:pt x="0" y="254"/>
                    <a:pt x="774" y="2016"/>
                    <a:pt x="798" y="2766"/>
                  </a:cubicBezTo>
                  <a:cubicBezTo>
                    <a:pt x="834" y="3981"/>
                    <a:pt x="226" y="5112"/>
                    <a:pt x="262" y="6338"/>
                  </a:cubicBezTo>
                  <a:cubicBezTo>
                    <a:pt x="327" y="8202"/>
                    <a:pt x="1950" y="10332"/>
                    <a:pt x="3902" y="10332"/>
                  </a:cubicBezTo>
                  <a:cubicBezTo>
                    <a:pt x="4095" y="10332"/>
                    <a:pt x="4291" y="10311"/>
                    <a:pt x="4489" y="10267"/>
                  </a:cubicBezTo>
                  <a:cubicBezTo>
                    <a:pt x="4620" y="10243"/>
                    <a:pt x="4715" y="10148"/>
                    <a:pt x="4751" y="10029"/>
                  </a:cubicBezTo>
                  <a:cubicBezTo>
                    <a:pt x="4798" y="10029"/>
                    <a:pt x="4834" y="10005"/>
                    <a:pt x="4882" y="10005"/>
                  </a:cubicBezTo>
                  <a:lnTo>
                    <a:pt x="4882" y="9981"/>
                  </a:lnTo>
                  <a:cubicBezTo>
                    <a:pt x="4846" y="9969"/>
                    <a:pt x="4822" y="9946"/>
                    <a:pt x="4798" y="9922"/>
                  </a:cubicBezTo>
                  <a:cubicBezTo>
                    <a:pt x="4167" y="9172"/>
                    <a:pt x="3465" y="8469"/>
                    <a:pt x="2703" y="7850"/>
                  </a:cubicBezTo>
                  <a:cubicBezTo>
                    <a:pt x="2096" y="7350"/>
                    <a:pt x="1179" y="6921"/>
                    <a:pt x="786" y="6231"/>
                  </a:cubicBezTo>
                  <a:cubicBezTo>
                    <a:pt x="706" y="6139"/>
                    <a:pt x="780" y="5992"/>
                    <a:pt x="903" y="5992"/>
                  </a:cubicBezTo>
                  <a:cubicBezTo>
                    <a:pt x="907" y="5992"/>
                    <a:pt x="912" y="5992"/>
                    <a:pt x="917" y="5993"/>
                  </a:cubicBezTo>
                  <a:cubicBezTo>
                    <a:pt x="1774" y="5993"/>
                    <a:pt x="2655" y="6802"/>
                    <a:pt x="3274" y="7338"/>
                  </a:cubicBezTo>
                  <a:cubicBezTo>
                    <a:pt x="3739" y="7743"/>
                    <a:pt x="4179" y="8183"/>
                    <a:pt x="4572" y="8660"/>
                  </a:cubicBezTo>
                  <a:cubicBezTo>
                    <a:pt x="4453" y="8195"/>
                    <a:pt x="4310" y="7731"/>
                    <a:pt x="4155" y="7279"/>
                  </a:cubicBezTo>
                  <a:cubicBezTo>
                    <a:pt x="4060" y="6981"/>
                    <a:pt x="3953" y="6671"/>
                    <a:pt x="3834" y="6374"/>
                  </a:cubicBezTo>
                  <a:cubicBezTo>
                    <a:pt x="2977" y="5862"/>
                    <a:pt x="2012" y="5326"/>
                    <a:pt x="1453" y="4540"/>
                  </a:cubicBezTo>
                  <a:cubicBezTo>
                    <a:pt x="1399" y="4465"/>
                    <a:pt x="1462" y="4370"/>
                    <a:pt x="1545" y="4370"/>
                  </a:cubicBezTo>
                  <a:cubicBezTo>
                    <a:pt x="1553" y="4370"/>
                    <a:pt x="1563" y="4371"/>
                    <a:pt x="1572" y="4373"/>
                  </a:cubicBezTo>
                  <a:cubicBezTo>
                    <a:pt x="2250" y="4576"/>
                    <a:pt x="2893" y="5040"/>
                    <a:pt x="3477" y="5516"/>
                  </a:cubicBezTo>
                  <a:cubicBezTo>
                    <a:pt x="3322" y="5147"/>
                    <a:pt x="3143" y="4778"/>
                    <a:pt x="2953" y="4421"/>
                  </a:cubicBezTo>
                  <a:lnTo>
                    <a:pt x="2084" y="3778"/>
                  </a:lnTo>
                  <a:cubicBezTo>
                    <a:pt x="1822" y="3588"/>
                    <a:pt x="1536" y="3385"/>
                    <a:pt x="1405" y="3076"/>
                  </a:cubicBezTo>
                  <a:cubicBezTo>
                    <a:pt x="1361" y="2966"/>
                    <a:pt x="1438" y="2847"/>
                    <a:pt x="1544" y="2847"/>
                  </a:cubicBezTo>
                  <a:cubicBezTo>
                    <a:pt x="1553" y="2847"/>
                    <a:pt x="1562" y="2848"/>
                    <a:pt x="1572" y="2849"/>
                  </a:cubicBezTo>
                  <a:cubicBezTo>
                    <a:pt x="1786" y="2873"/>
                    <a:pt x="1977" y="2957"/>
                    <a:pt x="2143" y="3088"/>
                  </a:cubicBezTo>
                  <a:cubicBezTo>
                    <a:pt x="1810" y="2611"/>
                    <a:pt x="1536" y="2111"/>
                    <a:pt x="1322" y="1564"/>
                  </a:cubicBezTo>
                  <a:cubicBezTo>
                    <a:pt x="1231" y="1328"/>
                    <a:pt x="1416" y="1113"/>
                    <a:pt x="1631" y="1113"/>
                  </a:cubicBezTo>
                  <a:cubicBezTo>
                    <a:pt x="1698" y="1113"/>
                    <a:pt x="1768" y="1134"/>
                    <a:pt x="1834" y="1183"/>
                  </a:cubicBezTo>
                  <a:cubicBezTo>
                    <a:pt x="2441" y="1635"/>
                    <a:pt x="2905" y="2421"/>
                    <a:pt x="3298" y="3183"/>
                  </a:cubicBezTo>
                  <a:cubicBezTo>
                    <a:pt x="3310" y="3159"/>
                    <a:pt x="3322" y="3135"/>
                    <a:pt x="3334" y="3111"/>
                  </a:cubicBezTo>
                  <a:cubicBezTo>
                    <a:pt x="3429" y="2861"/>
                    <a:pt x="3417" y="2516"/>
                    <a:pt x="3655" y="2361"/>
                  </a:cubicBezTo>
                  <a:cubicBezTo>
                    <a:pt x="3696" y="2331"/>
                    <a:pt x="3741" y="2315"/>
                    <a:pt x="3785" y="2315"/>
                  </a:cubicBezTo>
                  <a:cubicBezTo>
                    <a:pt x="3844" y="2315"/>
                    <a:pt x="3900" y="2343"/>
                    <a:pt x="3941" y="2397"/>
                  </a:cubicBezTo>
                  <a:cubicBezTo>
                    <a:pt x="4155" y="2647"/>
                    <a:pt x="3977" y="3052"/>
                    <a:pt x="3870" y="3326"/>
                  </a:cubicBezTo>
                  <a:cubicBezTo>
                    <a:pt x="3810" y="3504"/>
                    <a:pt x="3727" y="3671"/>
                    <a:pt x="3620" y="3826"/>
                  </a:cubicBezTo>
                  <a:cubicBezTo>
                    <a:pt x="3679" y="3945"/>
                    <a:pt x="3739" y="4064"/>
                    <a:pt x="3798" y="4183"/>
                  </a:cubicBezTo>
                  <a:cubicBezTo>
                    <a:pt x="4013" y="4600"/>
                    <a:pt x="4203" y="5040"/>
                    <a:pt x="4394" y="5481"/>
                  </a:cubicBezTo>
                  <a:cubicBezTo>
                    <a:pt x="4584" y="5302"/>
                    <a:pt x="4763" y="5088"/>
                    <a:pt x="4894" y="4850"/>
                  </a:cubicBezTo>
                  <a:cubicBezTo>
                    <a:pt x="5096" y="4528"/>
                    <a:pt x="5120" y="4076"/>
                    <a:pt x="5441" y="3861"/>
                  </a:cubicBezTo>
                  <a:cubicBezTo>
                    <a:pt x="5478" y="3833"/>
                    <a:pt x="5522" y="3820"/>
                    <a:pt x="5566" y="3820"/>
                  </a:cubicBezTo>
                  <a:cubicBezTo>
                    <a:pt x="5649" y="3820"/>
                    <a:pt x="5732" y="3867"/>
                    <a:pt x="5763" y="3945"/>
                  </a:cubicBezTo>
                  <a:cubicBezTo>
                    <a:pt x="5989" y="4373"/>
                    <a:pt x="5608" y="4909"/>
                    <a:pt x="5346" y="5255"/>
                  </a:cubicBezTo>
                  <a:cubicBezTo>
                    <a:pt x="5144" y="5540"/>
                    <a:pt x="4894" y="5790"/>
                    <a:pt x="4608" y="6005"/>
                  </a:cubicBezTo>
                  <a:cubicBezTo>
                    <a:pt x="4798" y="6517"/>
                    <a:pt x="4989" y="7040"/>
                    <a:pt x="5144" y="7576"/>
                  </a:cubicBezTo>
                  <a:cubicBezTo>
                    <a:pt x="5156" y="7648"/>
                    <a:pt x="5179" y="7719"/>
                    <a:pt x="5203" y="7791"/>
                  </a:cubicBezTo>
                  <a:cubicBezTo>
                    <a:pt x="5346" y="7600"/>
                    <a:pt x="5477" y="7398"/>
                    <a:pt x="5596" y="7207"/>
                  </a:cubicBezTo>
                  <a:cubicBezTo>
                    <a:pt x="5882" y="6731"/>
                    <a:pt x="6048" y="6052"/>
                    <a:pt x="6489" y="5731"/>
                  </a:cubicBezTo>
                  <a:cubicBezTo>
                    <a:pt x="6527" y="5703"/>
                    <a:pt x="6570" y="5690"/>
                    <a:pt x="6611" y="5690"/>
                  </a:cubicBezTo>
                  <a:cubicBezTo>
                    <a:pt x="6712" y="5690"/>
                    <a:pt x="6809" y="5764"/>
                    <a:pt x="6834" y="5874"/>
                  </a:cubicBezTo>
                  <a:cubicBezTo>
                    <a:pt x="6906" y="6409"/>
                    <a:pt x="6501" y="6933"/>
                    <a:pt x="6215" y="7374"/>
                  </a:cubicBezTo>
                  <a:cubicBezTo>
                    <a:pt x="5977" y="7779"/>
                    <a:pt x="5703" y="8172"/>
                    <a:pt x="5406" y="8529"/>
                  </a:cubicBezTo>
                  <a:cubicBezTo>
                    <a:pt x="5501" y="8910"/>
                    <a:pt x="5596" y="9303"/>
                    <a:pt x="5679" y="9719"/>
                  </a:cubicBezTo>
                  <a:cubicBezTo>
                    <a:pt x="7703" y="8648"/>
                    <a:pt x="7942" y="6088"/>
                    <a:pt x="6846" y="4242"/>
                  </a:cubicBezTo>
                  <a:cubicBezTo>
                    <a:pt x="6215" y="3183"/>
                    <a:pt x="5263" y="2373"/>
                    <a:pt x="4239" y="1695"/>
                  </a:cubicBezTo>
                  <a:cubicBezTo>
                    <a:pt x="3643" y="1290"/>
                    <a:pt x="3036" y="933"/>
                    <a:pt x="2453" y="528"/>
                  </a:cubicBezTo>
                  <a:cubicBezTo>
                    <a:pt x="2125" y="306"/>
                    <a:pt x="1770" y="0"/>
                    <a:pt x="1353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6021136" y="4572922"/>
              <a:ext cx="212158" cy="447182"/>
            </a:xfrm>
            <a:custGeom>
              <a:rect b="b" l="l" r="r" t="t"/>
              <a:pathLst>
                <a:path extrusionOk="0" h="13065" w="6198">
                  <a:moveTo>
                    <a:pt x="937" y="1"/>
                  </a:moveTo>
                  <a:cubicBezTo>
                    <a:pt x="725" y="1"/>
                    <a:pt x="534" y="218"/>
                    <a:pt x="626" y="456"/>
                  </a:cubicBezTo>
                  <a:cubicBezTo>
                    <a:pt x="828" y="992"/>
                    <a:pt x="1102" y="1504"/>
                    <a:pt x="1447" y="1969"/>
                  </a:cubicBezTo>
                  <a:cubicBezTo>
                    <a:pt x="1281" y="1850"/>
                    <a:pt x="1078" y="1766"/>
                    <a:pt x="876" y="1730"/>
                  </a:cubicBezTo>
                  <a:cubicBezTo>
                    <a:pt x="870" y="1730"/>
                    <a:pt x="864" y="1730"/>
                    <a:pt x="858" y="1730"/>
                  </a:cubicBezTo>
                  <a:cubicBezTo>
                    <a:pt x="736" y="1730"/>
                    <a:pt x="652" y="1843"/>
                    <a:pt x="697" y="1957"/>
                  </a:cubicBezTo>
                  <a:cubicBezTo>
                    <a:pt x="828" y="2278"/>
                    <a:pt x="1114" y="2469"/>
                    <a:pt x="1388" y="2671"/>
                  </a:cubicBezTo>
                  <a:lnTo>
                    <a:pt x="2257" y="3302"/>
                  </a:lnTo>
                  <a:cubicBezTo>
                    <a:pt x="2447" y="3671"/>
                    <a:pt x="2614" y="4028"/>
                    <a:pt x="2781" y="4409"/>
                  </a:cubicBezTo>
                  <a:cubicBezTo>
                    <a:pt x="2185" y="3921"/>
                    <a:pt x="1554" y="3469"/>
                    <a:pt x="876" y="3266"/>
                  </a:cubicBezTo>
                  <a:cubicBezTo>
                    <a:pt x="861" y="3262"/>
                    <a:pt x="847" y="3259"/>
                    <a:pt x="835" y="3259"/>
                  </a:cubicBezTo>
                  <a:cubicBezTo>
                    <a:pt x="751" y="3259"/>
                    <a:pt x="704" y="3351"/>
                    <a:pt x="745" y="3433"/>
                  </a:cubicBezTo>
                  <a:cubicBezTo>
                    <a:pt x="1304" y="4207"/>
                    <a:pt x="2281" y="4755"/>
                    <a:pt x="3126" y="5267"/>
                  </a:cubicBezTo>
                  <a:cubicBezTo>
                    <a:pt x="3245" y="5564"/>
                    <a:pt x="3352" y="5862"/>
                    <a:pt x="3459" y="6171"/>
                  </a:cubicBezTo>
                  <a:cubicBezTo>
                    <a:pt x="3602" y="6612"/>
                    <a:pt x="3745" y="7088"/>
                    <a:pt x="3864" y="7553"/>
                  </a:cubicBezTo>
                  <a:cubicBezTo>
                    <a:pt x="3471" y="7064"/>
                    <a:pt x="3043" y="6624"/>
                    <a:pt x="2566" y="6219"/>
                  </a:cubicBezTo>
                  <a:cubicBezTo>
                    <a:pt x="1947" y="5695"/>
                    <a:pt x="1078" y="4886"/>
                    <a:pt x="209" y="4886"/>
                  </a:cubicBezTo>
                  <a:cubicBezTo>
                    <a:pt x="200" y="4884"/>
                    <a:pt x="191" y="4883"/>
                    <a:pt x="182" y="4883"/>
                  </a:cubicBezTo>
                  <a:cubicBezTo>
                    <a:pt x="67" y="4883"/>
                    <a:pt x="0" y="5024"/>
                    <a:pt x="78" y="5124"/>
                  </a:cubicBezTo>
                  <a:cubicBezTo>
                    <a:pt x="483" y="5814"/>
                    <a:pt x="1388" y="6231"/>
                    <a:pt x="1995" y="6731"/>
                  </a:cubicBezTo>
                  <a:cubicBezTo>
                    <a:pt x="2757" y="7362"/>
                    <a:pt x="3459" y="8053"/>
                    <a:pt x="4102" y="8803"/>
                  </a:cubicBezTo>
                  <a:cubicBezTo>
                    <a:pt x="4126" y="8827"/>
                    <a:pt x="4150" y="8850"/>
                    <a:pt x="4174" y="8874"/>
                  </a:cubicBezTo>
                  <a:lnTo>
                    <a:pt x="4174" y="8886"/>
                  </a:lnTo>
                  <a:cubicBezTo>
                    <a:pt x="4209" y="9041"/>
                    <a:pt x="4245" y="9196"/>
                    <a:pt x="4269" y="9350"/>
                  </a:cubicBezTo>
                  <a:cubicBezTo>
                    <a:pt x="4471" y="10470"/>
                    <a:pt x="4650" y="11625"/>
                    <a:pt x="4090" y="12660"/>
                  </a:cubicBezTo>
                  <a:cubicBezTo>
                    <a:pt x="3981" y="12862"/>
                    <a:pt x="4193" y="13064"/>
                    <a:pt x="4386" y="13064"/>
                  </a:cubicBezTo>
                  <a:cubicBezTo>
                    <a:pt x="4465" y="13064"/>
                    <a:pt x="4542" y="13030"/>
                    <a:pt x="4590" y="12946"/>
                  </a:cubicBezTo>
                  <a:cubicBezTo>
                    <a:pt x="5341" y="11720"/>
                    <a:pt x="5269" y="10112"/>
                    <a:pt x="4971" y="8600"/>
                  </a:cubicBezTo>
                  <a:cubicBezTo>
                    <a:pt x="4900" y="8196"/>
                    <a:pt x="4805" y="7803"/>
                    <a:pt x="4698" y="7422"/>
                  </a:cubicBezTo>
                  <a:cubicBezTo>
                    <a:pt x="5007" y="7053"/>
                    <a:pt x="5281" y="6672"/>
                    <a:pt x="5519" y="6267"/>
                  </a:cubicBezTo>
                  <a:cubicBezTo>
                    <a:pt x="5793" y="5814"/>
                    <a:pt x="6198" y="5302"/>
                    <a:pt x="6126" y="4767"/>
                  </a:cubicBezTo>
                  <a:cubicBezTo>
                    <a:pt x="6110" y="4651"/>
                    <a:pt x="6019" y="4581"/>
                    <a:pt x="5921" y="4581"/>
                  </a:cubicBezTo>
                  <a:cubicBezTo>
                    <a:pt x="5878" y="4581"/>
                    <a:pt x="5833" y="4595"/>
                    <a:pt x="5793" y="4624"/>
                  </a:cubicBezTo>
                  <a:cubicBezTo>
                    <a:pt x="5329" y="4945"/>
                    <a:pt x="5174" y="5624"/>
                    <a:pt x="4900" y="6088"/>
                  </a:cubicBezTo>
                  <a:cubicBezTo>
                    <a:pt x="4781" y="6291"/>
                    <a:pt x="4638" y="6481"/>
                    <a:pt x="4495" y="6672"/>
                  </a:cubicBezTo>
                  <a:cubicBezTo>
                    <a:pt x="4483" y="6600"/>
                    <a:pt x="4460" y="6529"/>
                    <a:pt x="4436" y="6469"/>
                  </a:cubicBezTo>
                  <a:cubicBezTo>
                    <a:pt x="4293" y="5933"/>
                    <a:pt x="4102" y="5409"/>
                    <a:pt x="3900" y="4886"/>
                  </a:cubicBezTo>
                  <a:cubicBezTo>
                    <a:pt x="4186" y="4683"/>
                    <a:pt x="4436" y="4433"/>
                    <a:pt x="4650" y="4147"/>
                  </a:cubicBezTo>
                  <a:cubicBezTo>
                    <a:pt x="4900" y="3790"/>
                    <a:pt x="5281" y="3266"/>
                    <a:pt x="5067" y="2838"/>
                  </a:cubicBezTo>
                  <a:cubicBezTo>
                    <a:pt x="5029" y="2754"/>
                    <a:pt x="4952" y="2710"/>
                    <a:pt x="4874" y="2710"/>
                  </a:cubicBezTo>
                  <a:cubicBezTo>
                    <a:pt x="4829" y="2710"/>
                    <a:pt x="4784" y="2724"/>
                    <a:pt x="4745" y="2754"/>
                  </a:cubicBezTo>
                  <a:cubicBezTo>
                    <a:pt x="4412" y="2957"/>
                    <a:pt x="4388" y="3421"/>
                    <a:pt x="4198" y="3743"/>
                  </a:cubicBezTo>
                  <a:cubicBezTo>
                    <a:pt x="4055" y="3981"/>
                    <a:pt x="3888" y="4183"/>
                    <a:pt x="3686" y="4374"/>
                  </a:cubicBezTo>
                  <a:cubicBezTo>
                    <a:pt x="3507" y="3933"/>
                    <a:pt x="3305" y="3493"/>
                    <a:pt x="3090" y="3064"/>
                  </a:cubicBezTo>
                  <a:cubicBezTo>
                    <a:pt x="3031" y="2957"/>
                    <a:pt x="2983" y="2838"/>
                    <a:pt x="2912" y="2707"/>
                  </a:cubicBezTo>
                  <a:cubicBezTo>
                    <a:pt x="3019" y="2552"/>
                    <a:pt x="3102" y="2385"/>
                    <a:pt x="3162" y="2219"/>
                  </a:cubicBezTo>
                  <a:cubicBezTo>
                    <a:pt x="3269" y="1933"/>
                    <a:pt x="3447" y="1540"/>
                    <a:pt x="3233" y="1278"/>
                  </a:cubicBezTo>
                  <a:cubicBezTo>
                    <a:pt x="3198" y="1229"/>
                    <a:pt x="3139" y="1205"/>
                    <a:pt x="3077" y="1205"/>
                  </a:cubicBezTo>
                  <a:cubicBezTo>
                    <a:pt x="3033" y="1205"/>
                    <a:pt x="2987" y="1217"/>
                    <a:pt x="2947" y="1242"/>
                  </a:cubicBezTo>
                  <a:cubicBezTo>
                    <a:pt x="2709" y="1409"/>
                    <a:pt x="2733" y="1754"/>
                    <a:pt x="2626" y="2004"/>
                  </a:cubicBezTo>
                  <a:cubicBezTo>
                    <a:pt x="2614" y="2028"/>
                    <a:pt x="2602" y="2040"/>
                    <a:pt x="2602" y="2064"/>
                  </a:cubicBezTo>
                  <a:cubicBezTo>
                    <a:pt x="2209" y="1302"/>
                    <a:pt x="1733" y="528"/>
                    <a:pt x="1126" y="64"/>
                  </a:cubicBezTo>
                  <a:cubicBezTo>
                    <a:pt x="1066" y="20"/>
                    <a:pt x="1001" y="1"/>
                    <a:pt x="937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4028437" y="4960069"/>
              <a:ext cx="271855" cy="354049"/>
            </a:xfrm>
            <a:custGeom>
              <a:rect b="b" l="l" r="r" t="t"/>
              <a:pathLst>
                <a:path extrusionOk="0" h="10344" w="7942">
                  <a:moveTo>
                    <a:pt x="1353" y="0"/>
                  </a:moveTo>
                  <a:cubicBezTo>
                    <a:pt x="1300" y="0"/>
                    <a:pt x="1246" y="5"/>
                    <a:pt x="1191" y="16"/>
                  </a:cubicBezTo>
                  <a:cubicBezTo>
                    <a:pt x="0" y="254"/>
                    <a:pt x="786" y="2016"/>
                    <a:pt x="798" y="2766"/>
                  </a:cubicBezTo>
                  <a:cubicBezTo>
                    <a:pt x="833" y="3981"/>
                    <a:pt x="226" y="5112"/>
                    <a:pt x="262" y="6338"/>
                  </a:cubicBezTo>
                  <a:cubicBezTo>
                    <a:pt x="327" y="8203"/>
                    <a:pt x="1951" y="10343"/>
                    <a:pt x="3913" y="10343"/>
                  </a:cubicBezTo>
                  <a:cubicBezTo>
                    <a:pt x="4106" y="10343"/>
                    <a:pt x="4302" y="10323"/>
                    <a:pt x="4501" y="10279"/>
                  </a:cubicBezTo>
                  <a:cubicBezTo>
                    <a:pt x="4620" y="10255"/>
                    <a:pt x="4727" y="10160"/>
                    <a:pt x="4751" y="10029"/>
                  </a:cubicBezTo>
                  <a:cubicBezTo>
                    <a:pt x="4798" y="10029"/>
                    <a:pt x="4846" y="10017"/>
                    <a:pt x="4882" y="10005"/>
                  </a:cubicBezTo>
                  <a:lnTo>
                    <a:pt x="4882" y="9993"/>
                  </a:lnTo>
                  <a:cubicBezTo>
                    <a:pt x="4858" y="9969"/>
                    <a:pt x="4834" y="9946"/>
                    <a:pt x="4810" y="9922"/>
                  </a:cubicBezTo>
                  <a:cubicBezTo>
                    <a:pt x="4167" y="9172"/>
                    <a:pt x="3465" y="8481"/>
                    <a:pt x="2703" y="7850"/>
                  </a:cubicBezTo>
                  <a:cubicBezTo>
                    <a:pt x="2096" y="7350"/>
                    <a:pt x="1179" y="6933"/>
                    <a:pt x="786" y="6243"/>
                  </a:cubicBezTo>
                  <a:cubicBezTo>
                    <a:pt x="708" y="6143"/>
                    <a:pt x="775" y="6002"/>
                    <a:pt x="890" y="6002"/>
                  </a:cubicBezTo>
                  <a:cubicBezTo>
                    <a:pt x="899" y="6002"/>
                    <a:pt x="908" y="6003"/>
                    <a:pt x="917" y="6005"/>
                  </a:cubicBezTo>
                  <a:cubicBezTo>
                    <a:pt x="1774" y="6005"/>
                    <a:pt x="2655" y="6814"/>
                    <a:pt x="3274" y="7338"/>
                  </a:cubicBezTo>
                  <a:cubicBezTo>
                    <a:pt x="3750" y="7743"/>
                    <a:pt x="4179" y="8184"/>
                    <a:pt x="4572" y="8672"/>
                  </a:cubicBezTo>
                  <a:cubicBezTo>
                    <a:pt x="4453" y="8207"/>
                    <a:pt x="4322" y="7743"/>
                    <a:pt x="4167" y="7291"/>
                  </a:cubicBezTo>
                  <a:cubicBezTo>
                    <a:pt x="4060" y="6981"/>
                    <a:pt x="3953" y="6683"/>
                    <a:pt x="3834" y="6386"/>
                  </a:cubicBezTo>
                  <a:cubicBezTo>
                    <a:pt x="2977" y="5874"/>
                    <a:pt x="2012" y="5326"/>
                    <a:pt x="1453" y="4552"/>
                  </a:cubicBezTo>
                  <a:cubicBezTo>
                    <a:pt x="1401" y="4470"/>
                    <a:pt x="1457" y="4378"/>
                    <a:pt x="1534" y="4378"/>
                  </a:cubicBezTo>
                  <a:cubicBezTo>
                    <a:pt x="1546" y="4378"/>
                    <a:pt x="1559" y="4381"/>
                    <a:pt x="1572" y="4385"/>
                  </a:cubicBezTo>
                  <a:cubicBezTo>
                    <a:pt x="2262" y="4588"/>
                    <a:pt x="2893" y="5040"/>
                    <a:pt x="3489" y="5528"/>
                  </a:cubicBezTo>
                  <a:cubicBezTo>
                    <a:pt x="3322" y="5159"/>
                    <a:pt x="3143" y="4790"/>
                    <a:pt x="2965" y="4421"/>
                  </a:cubicBezTo>
                  <a:lnTo>
                    <a:pt x="2096" y="3790"/>
                  </a:lnTo>
                  <a:cubicBezTo>
                    <a:pt x="1822" y="3588"/>
                    <a:pt x="1536" y="3397"/>
                    <a:pt x="1405" y="3076"/>
                  </a:cubicBezTo>
                  <a:cubicBezTo>
                    <a:pt x="1359" y="2973"/>
                    <a:pt x="1445" y="2849"/>
                    <a:pt x="1567" y="2849"/>
                  </a:cubicBezTo>
                  <a:cubicBezTo>
                    <a:pt x="1572" y="2849"/>
                    <a:pt x="1578" y="2849"/>
                    <a:pt x="1584" y="2850"/>
                  </a:cubicBezTo>
                  <a:cubicBezTo>
                    <a:pt x="1786" y="2885"/>
                    <a:pt x="1976" y="2969"/>
                    <a:pt x="2143" y="3088"/>
                  </a:cubicBezTo>
                  <a:cubicBezTo>
                    <a:pt x="1810" y="2623"/>
                    <a:pt x="1536" y="2111"/>
                    <a:pt x="1334" y="1576"/>
                  </a:cubicBezTo>
                  <a:cubicBezTo>
                    <a:pt x="1242" y="1337"/>
                    <a:pt x="1426" y="1120"/>
                    <a:pt x="1640" y="1120"/>
                  </a:cubicBezTo>
                  <a:cubicBezTo>
                    <a:pt x="1704" y="1120"/>
                    <a:pt x="1771" y="1139"/>
                    <a:pt x="1834" y="1183"/>
                  </a:cubicBezTo>
                  <a:cubicBezTo>
                    <a:pt x="2441" y="1647"/>
                    <a:pt x="2917" y="2421"/>
                    <a:pt x="3298" y="3183"/>
                  </a:cubicBezTo>
                  <a:lnTo>
                    <a:pt x="3334" y="3123"/>
                  </a:lnTo>
                  <a:cubicBezTo>
                    <a:pt x="3429" y="2873"/>
                    <a:pt x="3417" y="2528"/>
                    <a:pt x="3655" y="2361"/>
                  </a:cubicBezTo>
                  <a:cubicBezTo>
                    <a:pt x="3695" y="2337"/>
                    <a:pt x="3739" y="2324"/>
                    <a:pt x="3782" y="2324"/>
                  </a:cubicBezTo>
                  <a:cubicBezTo>
                    <a:pt x="3841" y="2324"/>
                    <a:pt x="3899" y="2348"/>
                    <a:pt x="3941" y="2397"/>
                  </a:cubicBezTo>
                  <a:cubicBezTo>
                    <a:pt x="4155" y="2659"/>
                    <a:pt x="3977" y="3052"/>
                    <a:pt x="3870" y="3338"/>
                  </a:cubicBezTo>
                  <a:cubicBezTo>
                    <a:pt x="3810" y="3504"/>
                    <a:pt x="3727" y="3671"/>
                    <a:pt x="3620" y="3826"/>
                  </a:cubicBezTo>
                  <a:cubicBezTo>
                    <a:pt x="3679" y="3957"/>
                    <a:pt x="3739" y="4076"/>
                    <a:pt x="3798" y="4183"/>
                  </a:cubicBezTo>
                  <a:cubicBezTo>
                    <a:pt x="4012" y="4612"/>
                    <a:pt x="4203" y="5052"/>
                    <a:pt x="4393" y="5493"/>
                  </a:cubicBezTo>
                  <a:cubicBezTo>
                    <a:pt x="4584" y="5302"/>
                    <a:pt x="4763" y="5100"/>
                    <a:pt x="4893" y="4862"/>
                  </a:cubicBezTo>
                  <a:cubicBezTo>
                    <a:pt x="5096" y="4540"/>
                    <a:pt x="5120" y="4088"/>
                    <a:pt x="5441" y="3873"/>
                  </a:cubicBezTo>
                  <a:cubicBezTo>
                    <a:pt x="5484" y="3843"/>
                    <a:pt x="5532" y="3829"/>
                    <a:pt x="5578" y="3829"/>
                  </a:cubicBezTo>
                  <a:cubicBezTo>
                    <a:pt x="5659" y="3829"/>
                    <a:pt x="5732" y="3873"/>
                    <a:pt x="5763" y="3957"/>
                  </a:cubicBezTo>
                  <a:cubicBezTo>
                    <a:pt x="5989" y="4385"/>
                    <a:pt x="5608" y="4909"/>
                    <a:pt x="5346" y="5267"/>
                  </a:cubicBezTo>
                  <a:cubicBezTo>
                    <a:pt x="5144" y="5552"/>
                    <a:pt x="4893" y="5802"/>
                    <a:pt x="4608" y="6005"/>
                  </a:cubicBezTo>
                  <a:cubicBezTo>
                    <a:pt x="4810" y="6529"/>
                    <a:pt x="4989" y="7052"/>
                    <a:pt x="5144" y="7588"/>
                  </a:cubicBezTo>
                  <a:cubicBezTo>
                    <a:pt x="5167" y="7648"/>
                    <a:pt x="5179" y="7719"/>
                    <a:pt x="5203" y="7791"/>
                  </a:cubicBezTo>
                  <a:cubicBezTo>
                    <a:pt x="5346" y="7600"/>
                    <a:pt x="5477" y="7410"/>
                    <a:pt x="5596" y="7207"/>
                  </a:cubicBezTo>
                  <a:cubicBezTo>
                    <a:pt x="5882" y="6743"/>
                    <a:pt x="6048" y="6064"/>
                    <a:pt x="6489" y="5743"/>
                  </a:cubicBezTo>
                  <a:cubicBezTo>
                    <a:pt x="6529" y="5714"/>
                    <a:pt x="6575" y="5700"/>
                    <a:pt x="6619" y="5700"/>
                  </a:cubicBezTo>
                  <a:cubicBezTo>
                    <a:pt x="6721" y="5700"/>
                    <a:pt x="6818" y="5770"/>
                    <a:pt x="6834" y="5886"/>
                  </a:cubicBezTo>
                  <a:cubicBezTo>
                    <a:pt x="6906" y="6421"/>
                    <a:pt x="6501" y="6933"/>
                    <a:pt x="6215" y="7386"/>
                  </a:cubicBezTo>
                  <a:cubicBezTo>
                    <a:pt x="5977" y="7791"/>
                    <a:pt x="5703" y="8172"/>
                    <a:pt x="5405" y="8541"/>
                  </a:cubicBezTo>
                  <a:cubicBezTo>
                    <a:pt x="5501" y="8922"/>
                    <a:pt x="5596" y="9315"/>
                    <a:pt x="5679" y="9731"/>
                  </a:cubicBezTo>
                  <a:cubicBezTo>
                    <a:pt x="7703" y="8648"/>
                    <a:pt x="7941" y="6088"/>
                    <a:pt x="6846" y="4254"/>
                  </a:cubicBezTo>
                  <a:cubicBezTo>
                    <a:pt x="6215" y="3183"/>
                    <a:pt x="5263" y="2373"/>
                    <a:pt x="4239" y="1695"/>
                  </a:cubicBezTo>
                  <a:cubicBezTo>
                    <a:pt x="3643" y="1290"/>
                    <a:pt x="3036" y="933"/>
                    <a:pt x="2453" y="528"/>
                  </a:cubicBezTo>
                  <a:cubicBezTo>
                    <a:pt x="2125" y="306"/>
                    <a:pt x="1770" y="0"/>
                    <a:pt x="1353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4052261" y="4998370"/>
              <a:ext cx="212568" cy="447182"/>
            </a:xfrm>
            <a:custGeom>
              <a:rect b="b" l="l" r="r" t="t"/>
              <a:pathLst>
                <a:path extrusionOk="0" h="13065" w="6210">
                  <a:moveTo>
                    <a:pt x="937" y="1"/>
                  </a:moveTo>
                  <a:cubicBezTo>
                    <a:pt x="725" y="1"/>
                    <a:pt x="534" y="218"/>
                    <a:pt x="626" y="457"/>
                  </a:cubicBezTo>
                  <a:cubicBezTo>
                    <a:pt x="828" y="992"/>
                    <a:pt x="1114" y="1504"/>
                    <a:pt x="1447" y="1969"/>
                  </a:cubicBezTo>
                  <a:cubicBezTo>
                    <a:pt x="1280" y="1850"/>
                    <a:pt x="1078" y="1766"/>
                    <a:pt x="876" y="1731"/>
                  </a:cubicBezTo>
                  <a:cubicBezTo>
                    <a:pt x="871" y="1730"/>
                    <a:pt x="866" y="1730"/>
                    <a:pt x="861" y="1730"/>
                  </a:cubicBezTo>
                  <a:cubicBezTo>
                    <a:pt x="749" y="1730"/>
                    <a:pt x="663" y="1854"/>
                    <a:pt x="709" y="1957"/>
                  </a:cubicBezTo>
                  <a:cubicBezTo>
                    <a:pt x="840" y="2278"/>
                    <a:pt x="1126" y="2469"/>
                    <a:pt x="1388" y="2671"/>
                  </a:cubicBezTo>
                  <a:lnTo>
                    <a:pt x="2257" y="3302"/>
                  </a:lnTo>
                  <a:cubicBezTo>
                    <a:pt x="2447" y="3671"/>
                    <a:pt x="2614" y="4040"/>
                    <a:pt x="2781" y="4409"/>
                  </a:cubicBezTo>
                  <a:cubicBezTo>
                    <a:pt x="2185" y="3921"/>
                    <a:pt x="1554" y="3469"/>
                    <a:pt x="876" y="3266"/>
                  </a:cubicBezTo>
                  <a:cubicBezTo>
                    <a:pt x="863" y="3262"/>
                    <a:pt x="850" y="3259"/>
                    <a:pt x="838" y="3259"/>
                  </a:cubicBezTo>
                  <a:cubicBezTo>
                    <a:pt x="758" y="3259"/>
                    <a:pt x="695" y="3351"/>
                    <a:pt x="757" y="3433"/>
                  </a:cubicBezTo>
                  <a:cubicBezTo>
                    <a:pt x="1316" y="4207"/>
                    <a:pt x="2281" y="4755"/>
                    <a:pt x="3138" y="5267"/>
                  </a:cubicBezTo>
                  <a:cubicBezTo>
                    <a:pt x="3245" y="5564"/>
                    <a:pt x="3364" y="5862"/>
                    <a:pt x="3459" y="6172"/>
                  </a:cubicBezTo>
                  <a:cubicBezTo>
                    <a:pt x="3614" y="6612"/>
                    <a:pt x="3745" y="7088"/>
                    <a:pt x="3876" y="7553"/>
                  </a:cubicBezTo>
                  <a:cubicBezTo>
                    <a:pt x="3483" y="7065"/>
                    <a:pt x="3043" y="6624"/>
                    <a:pt x="2578" y="6219"/>
                  </a:cubicBezTo>
                  <a:cubicBezTo>
                    <a:pt x="1959" y="5695"/>
                    <a:pt x="1078" y="4886"/>
                    <a:pt x="221" y="4886"/>
                  </a:cubicBezTo>
                  <a:cubicBezTo>
                    <a:pt x="211" y="4884"/>
                    <a:pt x="201" y="4883"/>
                    <a:pt x="192" y="4883"/>
                  </a:cubicBezTo>
                  <a:cubicBezTo>
                    <a:pt x="67" y="4883"/>
                    <a:pt x="0" y="5024"/>
                    <a:pt x="78" y="5124"/>
                  </a:cubicBezTo>
                  <a:cubicBezTo>
                    <a:pt x="483" y="5814"/>
                    <a:pt x="1400" y="6231"/>
                    <a:pt x="2007" y="6731"/>
                  </a:cubicBezTo>
                  <a:cubicBezTo>
                    <a:pt x="2757" y="7362"/>
                    <a:pt x="3471" y="8053"/>
                    <a:pt x="4102" y="8803"/>
                  </a:cubicBezTo>
                  <a:cubicBezTo>
                    <a:pt x="4126" y="8827"/>
                    <a:pt x="4150" y="8850"/>
                    <a:pt x="4186" y="8874"/>
                  </a:cubicBezTo>
                  <a:lnTo>
                    <a:pt x="4186" y="8886"/>
                  </a:lnTo>
                  <a:cubicBezTo>
                    <a:pt x="4209" y="9041"/>
                    <a:pt x="4245" y="9196"/>
                    <a:pt x="4269" y="9351"/>
                  </a:cubicBezTo>
                  <a:cubicBezTo>
                    <a:pt x="4471" y="10470"/>
                    <a:pt x="4650" y="11625"/>
                    <a:pt x="4090" y="12660"/>
                  </a:cubicBezTo>
                  <a:cubicBezTo>
                    <a:pt x="3981" y="12863"/>
                    <a:pt x="4193" y="13065"/>
                    <a:pt x="4385" y="13065"/>
                  </a:cubicBezTo>
                  <a:cubicBezTo>
                    <a:pt x="4465" y="13065"/>
                    <a:pt x="4542" y="13030"/>
                    <a:pt x="4590" y="12946"/>
                  </a:cubicBezTo>
                  <a:cubicBezTo>
                    <a:pt x="5340" y="11720"/>
                    <a:pt x="5269" y="10113"/>
                    <a:pt x="4971" y="8600"/>
                  </a:cubicBezTo>
                  <a:cubicBezTo>
                    <a:pt x="4900" y="8196"/>
                    <a:pt x="4805" y="7803"/>
                    <a:pt x="4698" y="7422"/>
                  </a:cubicBezTo>
                  <a:cubicBezTo>
                    <a:pt x="5007" y="7053"/>
                    <a:pt x="5281" y="6672"/>
                    <a:pt x="5519" y="6267"/>
                  </a:cubicBezTo>
                  <a:cubicBezTo>
                    <a:pt x="5793" y="5814"/>
                    <a:pt x="6210" y="5302"/>
                    <a:pt x="6126" y="4767"/>
                  </a:cubicBezTo>
                  <a:cubicBezTo>
                    <a:pt x="6110" y="4651"/>
                    <a:pt x="6019" y="4581"/>
                    <a:pt x="5921" y="4581"/>
                  </a:cubicBezTo>
                  <a:cubicBezTo>
                    <a:pt x="5877" y="4581"/>
                    <a:pt x="5833" y="4595"/>
                    <a:pt x="5793" y="4624"/>
                  </a:cubicBezTo>
                  <a:cubicBezTo>
                    <a:pt x="5329" y="4945"/>
                    <a:pt x="5174" y="5624"/>
                    <a:pt x="4900" y="6088"/>
                  </a:cubicBezTo>
                  <a:cubicBezTo>
                    <a:pt x="4781" y="6291"/>
                    <a:pt x="4638" y="6481"/>
                    <a:pt x="4507" y="6672"/>
                  </a:cubicBezTo>
                  <a:cubicBezTo>
                    <a:pt x="4483" y="6600"/>
                    <a:pt x="4459" y="6529"/>
                    <a:pt x="4436" y="6469"/>
                  </a:cubicBezTo>
                  <a:cubicBezTo>
                    <a:pt x="4293" y="5933"/>
                    <a:pt x="4102" y="5410"/>
                    <a:pt x="3912" y="4886"/>
                  </a:cubicBezTo>
                  <a:cubicBezTo>
                    <a:pt x="4186" y="4683"/>
                    <a:pt x="4436" y="4433"/>
                    <a:pt x="4650" y="4148"/>
                  </a:cubicBezTo>
                  <a:cubicBezTo>
                    <a:pt x="4900" y="3790"/>
                    <a:pt x="5293" y="3266"/>
                    <a:pt x="5067" y="2838"/>
                  </a:cubicBezTo>
                  <a:cubicBezTo>
                    <a:pt x="5029" y="2754"/>
                    <a:pt x="4952" y="2710"/>
                    <a:pt x="4874" y="2710"/>
                  </a:cubicBezTo>
                  <a:cubicBezTo>
                    <a:pt x="4829" y="2710"/>
                    <a:pt x="4784" y="2724"/>
                    <a:pt x="4745" y="2754"/>
                  </a:cubicBezTo>
                  <a:cubicBezTo>
                    <a:pt x="4424" y="2969"/>
                    <a:pt x="4388" y="3421"/>
                    <a:pt x="4197" y="3743"/>
                  </a:cubicBezTo>
                  <a:cubicBezTo>
                    <a:pt x="4055" y="3981"/>
                    <a:pt x="3888" y="4183"/>
                    <a:pt x="3686" y="4374"/>
                  </a:cubicBezTo>
                  <a:cubicBezTo>
                    <a:pt x="3507" y="3933"/>
                    <a:pt x="3316" y="3493"/>
                    <a:pt x="3090" y="3064"/>
                  </a:cubicBezTo>
                  <a:cubicBezTo>
                    <a:pt x="3043" y="2957"/>
                    <a:pt x="2983" y="2838"/>
                    <a:pt x="2924" y="2707"/>
                  </a:cubicBezTo>
                  <a:cubicBezTo>
                    <a:pt x="3019" y="2552"/>
                    <a:pt x="3102" y="2385"/>
                    <a:pt x="3174" y="2219"/>
                  </a:cubicBezTo>
                  <a:cubicBezTo>
                    <a:pt x="3281" y="1933"/>
                    <a:pt x="3459" y="1540"/>
                    <a:pt x="3245" y="1278"/>
                  </a:cubicBezTo>
                  <a:cubicBezTo>
                    <a:pt x="3203" y="1229"/>
                    <a:pt x="3141" y="1205"/>
                    <a:pt x="3080" y="1205"/>
                  </a:cubicBezTo>
                  <a:cubicBezTo>
                    <a:pt x="3037" y="1205"/>
                    <a:pt x="2994" y="1218"/>
                    <a:pt x="2959" y="1242"/>
                  </a:cubicBezTo>
                  <a:cubicBezTo>
                    <a:pt x="2721" y="1409"/>
                    <a:pt x="2733" y="1754"/>
                    <a:pt x="2638" y="2004"/>
                  </a:cubicBezTo>
                  <a:lnTo>
                    <a:pt x="2602" y="2064"/>
                  </a:lnTo>
                  <a:cubicBezTo>
                    <a:pt x="2209" y="1302"/>
                    <a:pt x="1745" y="528"/>
                    <a:pt x="1126" y="64"/>
                  </a:cubicBezTo>
                  <a:cubicBezTo>
                    <a:pt x="1066" y="20"/>
                    <a:pt x="1000" y="1"/>
                    <a:pt x="937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9141132" y="4998781"/>
              <a:ext cx="271889" cy="353639"/>
            </a:xfrm>
            <a:custGeom>
              <a:rect b="b" l="l" r="r" t="t"/>
              <a:pathLst>
                <a:path extrusionOk="0" h="10332" w="7943">
                  <a:moveTo>
                    <a:pt x="6589" y="0"/>
                  </a:moveTo>
                  <a:cubicBezTo>
                    <a:pt x="6172" y="0"/>
                    <a:pt x="5817" y="306"/>
                    <a:pt x="5490" y="528"/>
                  </a:cubicBezTo>
                  <a:cubicBezTo>
                    <a:pt x="4906" y="933"/>
                    <a:pt x="4299" y="1290"/>
                    <a:pt x="3704" y="1695"/>
                  </a:cubicBezTo>
                  <a:cubicBezTo>
                    <a:pt x="2680" y="2373"/>
                    <a:pt x="1727" y="3183"/>
                    <a:pt x="1096" y="4243"/>
                  </a:cubicBezTo>
                  <a:cubicBezTo>
                    <a:pt x="1" y="6088"/>
                    <a:pt x="239" y="8648"/>
                    <a:pt x="2263" y="9720"/>
                  </a:cubicBezTo>
                  <a:cubicBezTo>
                    <a:pt x="2346" y="9315"/>
                    <a:pt x="2442" y="8910"/>
                    <a:pt x="2537" y="8529"/>
                  </a:cubicBezTo>
                  <a:cubicBezTo>
                    <a:pt x="2239" y="8172"/>
                    <a:pt x="1965" y="7779"/>
                    <a:pt x="1727" y="7374"/>
                  </a:cubicBezTo>
                  <a:cubicBezTo>
                    <a:pt x="1442" y="6933"/>
                    <a:pt x="1037" y="6410"/>
                    <a:pt x="1108" y="5874"/>
                  </a:cubicBezTo>
                  <a:cubicBezTo>
                    <a:pt x="1133" y="5764"/>
                    <a:pt x="1230" y="5691"/>
                    <a:pt x="1331" y="5691"/>
                  </a:cubicBezTo>
                  <a:cubicBezTo>
                    <a:pt x="1373" y="5691"/>
                    <a:pt x="1415" y="5703"/>
                    <a:pt x="1453" y="5731"/>
                  </a:cubicBezTo>
                  <a:cubicBezTo>
                    <a:pt x="1894" y="6052"/>
                    <a:pt x="2061" y="6731"/>
                    <a:pt x="2346" y="7207"/>
                  </a:cubicBezTo>
                  <a:cubicBezTo>
                    <a:pt x="2466" y="7410"/>
                    <a:pt x="2608" y="7600"/>
                    <a:pt x="2739" y="7791"/>
                  </a:cubicBezTo>
                  <a:cubicBezTo>
                    <a:pt x="2763" y="7719"/>
                    <a:pt x="2787" y="7648"/>
                    <a:pt x="2799" y="7576"/>
                  </a:cubicBezTo>
                  <a:cubicBezTo>
                    <a:pt x="2954" y="7041"/>
                    <a:pt x="3144" y="6517"/>
                    <a:pt x="3335" y="6005"/>
                  </a:cubicBezTo>
                  <a:cubicBezTo>
                    <a:pt x="3049" y="5790"/>
                    <a:pt x="2799" y="5540"/>
                    <a:pt x="2596" y="5255"/>
                  </a:cubicBezTo>
                  <a:cubicBezTo>
                    <a:pt x="2335" y="4909"/>
                    <a:pt x="1954" y="4374"/>
                    <a:pt x="2180" y="3945"/>
                  </a:cubicBezTo>
                  <a:cubicBezTo>
                    <a:pt x="2211" y="3867"/>
                    <a:pt x="2293" y="3820"/>
                    <a:pt x="2376" y="3820"/>
                  </a:cubicBezTo>
                  <a:cubicBezTo>
                    <a:pt x="2420" y="3820"/>
                    <a:pt x="2464" y="3833"/>
                    <a:pt x="2501" y="3862"/>
                  </a:cubicBezTo>
                  <a:cubicBezTo>
                    <a:pt x="2823" y="4076"/>
                    <a:pt x="2847" y="4528"/>
                    <a:pt x="3049" y="4850"/>
                  </a:cubicBezTo>
                  <a:cubicBezTo>
                    <a:pt x="3180" y="5088"/>
                    <a:pt x="3358" y="5302"/>
                    <a:pt x="3549" y="5481"/>
                  </a:cubicBezTo>
                  <a:cubicBezTo>
                    <a:pt x="3739" y="5040"/>
                    <a:pt x="3930" y="4612"/>
                    <a:pt x="4144" y="4183"/>
                  </a:cubicBezTo>
                  <a:lnTo>
                    <a:pt x="4323" y="3826"/>
                  </a:lnTo>
                  <a:cubicBezTo>
                    <a:pt x="4216" y="3671"/>
                    <a:pt x="4132" y="3504"/>
                    <a:pt x="4073" y="3326"/>
                  </a:cubicBezTo>
                  <a:cubicBezTo>
                    <a:pt x="3966" y="3052"/>
                    <a:pt x="3787" y="2647"/>
                    <a:pt x="4001" y="2397"/>
                  </a:cubicBezTo>
                  <a:cubicBezTo>
                    <a:pt x="4042" y="2343"/>
                    <a:pt x="4099" y="2316"/>
                    <a:pt x="4157" y="2316"/>
                  </a:cubicBezTo>
                  <a:cubicBezTo>
                    <a:pt x="4201" y="2316"/>
                    <a:pt x="4246" y="2331"/>
                    <a:pt x="4287" y="2361"/>
                  </a:cubicBezTo>
                  <a:cubicBezTo>
                    <a:pt x="4525" y="2516"/>
                    <a:pt x="4513" y="2862"/>
                    <a:pt x="4609" y="3112"/>
                  </a:cubicBezTo>
                  <a:lnTo>
                    <a:pt x="4644" y="3183"/>
                  </a:lnTo>
                  <a:cubicBezTo>
                    <a:pt x="5037" y="2421"/>
                    <a:pt x="5502" y="1635"/>
                    <a:pt x="6109" y="1183"/>
                  </a:cubicBezTo>
                  <a:cubicBezTo>
                    <a:pt x="6172" y="1139"/>
                    <a:pt x="6239" y="1120"/>
                    <a:pt x="6303" y="1120"/>
                  </a:cubicBezTo>
                  <a:cubicBezTo>
                    <a:pt x="6518" y="1120"/>
                    <a:pt x="6703" y="1335"/>
                    <a:pt x="6621" y="1564"/>
                  </a:cubicBezTo>
                  <a:cubicBezTo>
                    <a:pt x="6406" y="2111"/>
                    <a:pt x="6133" y="2612"/>
                    <a:pt x="5799" y="3088"/>
                  </a:cubicBezTo>
                  <a:cubicBezTo>
                    <a:pt x="5966" y="2957"/>
                    <a:pt x="6156" y="2873"/>
                    <a:pt x="6371" y="2850"/>
                  </a:cubicBezTo>
                  <a:cubicBezTo>
                    <a:pt x="6380" y="2848"/>
                    <a:pt x="6390" y="2847"/>
                    <a:pt x="6399" y="2847"/>
                  </a:cubicBezTo>
                  <a:cubicBezTo>
                    <a:pt x="6504" y="2847"/>
                    <a:pt x="6581" y="2966"/>
                    <a:pt x="6537" y="3076"/>
                  </a:cubicBezTo>
                  <a:cubicBezTo>
                    <a:pt x="6406" y="3385"/>
                    <a:pt x="6121" y="3588"/>
                    <a:pt x="5847" y="3778"/>
                  </a:cubicBezTo>
                  <a:lnTo>
                    <a:pt x="4978" y="4421"/>
                  </a:lnTo>
                  <a:cubicBezTo>
                    <a:pt x="4799" y="4778"/>
                    <a:pt x="4621" y="5148"/>
                    <a:pt x="4466" y="5517"/>
                  </a:cubicBezTo>
                  <a:cubicBezTo>
                    <a:pt x="5049" y="5040"/>
                    <a:pt x="5680" y="4576"/>
                    <a:pt x="6371" y="4374"/>
                  </a:cubicBezTo>
                  <a:cubicBezTo>
                    <a:pt x="6383" y="4369"/>
                    <a:pt x="6394" y="4367"/>
                    <a:pt x="6406" y="4367"/>
                  </a:cubicBezTo>
                  <a:cubicBezTo>
                    <a:pt x="6485" y="4367"/>
                    <a:pt x="6542" y="4467"/>
                    <a:pt x="6490" y="4540"/>
                  </a:cubicBezTo>
                  <a:cubicBezTo>
                    <a:pt x="5930" y="5326"/>
                    <a:pt x="4966" y="5862"/>
                    <a:pt x="4109" y="6374"/>
                  </a:cubicBezTo>
                  <a:cubicBezTo>
                    <a:pt x="3990" y="6672"/>
                    <a:pt x="3882" y="6981"/>
                    <a:pt x="3775" y="7279"/>
                  </a:cubicBezTo>
                  <a:cubicBezTo>
                    <a:pt x="3632" y="7731"/>
                    <a:pt x="3489" y="8196"/>
                    <a:pt x="3370" y="8660"/>
                  </a:cubicBezTo>
                  <a:cubicBezTo>
                    <a:pt x="3763" y="8184"/>
                    <a:pt x="4204" y="7743"/>
                    <a:pt x="4668" y="7338"/>
                  </a:cubicBezTo>
                  <a:cubicBezTo>
                    <a:pt x="5287" y="6803"/>
                    <a:pt x="6168" y="5993"/>
                    <a:pt x="7026" y="5993"/>
                  </a:cubicBezTo>
                  <a:cubicBezTo>
                    <a:pt x="7034" y="5991"/>
                    <a:pt x="7043" y="5991"/>
                    <a:pt x="7051" y="5991"/>
                  </a:cubicBezTo>
                  <a:cubicBezTo>
                    <a:pt x="7168" y="5991"/>
                    <a:pt x="7246" y="6142"/>
                    <a:pt x="7157" y="6231"/>
                  </a:cubicBezTo>
                  <a:cubicBezTo>
                    <a:pt x="6764" y="6922"/>
                    <a:pt x="5847" y="7338"/>
                    <a:pt x="5240" y="7850"/>
                  </a:cubicBezTo>
                  <a:cubicBezTo>
                    <a:pt x="4478" y="8469"/>
                    <a:pt x="3775" y="9172"/>
                    <a:pt x="3132" y="9922"/>
                  </a:cubicBezTo>
                  <a:cubicBezTo>
                    <a:pt x="3120" y="9946"/>
                    <a:pt x="3085" y="9970"/>
                    <a:pt x="3061" y="9981"/>
                  </a:cubicBezTo>
                  <a:lnTo>
                    <a:pt x="3061" y="9993"/>
                  </a:lnTo>
                  <a:cubicBezTo>
                    <a:pt x="3108" y="10005"/>
                    <a:pt x="3144" y="10029"/>
                    <a:pt x="3192" y="10029"/>
                  </a:cubicBezTo>
                  <a:cubicBezTo>
                    <a:pt x="3228" y="10148"/>
                    <a:pt x="3323" y="10243"/>
                    <a:pt x="3442" y="10267"/>
                  </a:cubicBezTo>
                  <a:cubicBezTo>
                    <a:pt x="3641" y="10311"/>
                    <a:pt x="3838" y="10332"/>
                    <a:pt x="4032" y="10332"/>
                  </a:cubicBezTo>
                  <a:cubicBezTo>
                    <a:pt x="5992" y="10332"/>
                    <a:pt x="7615" y="8202"/>
                    <a:pt x="7680" y="6338"/>
                  </a:cubicBezTo>
                  <a:cubicBezTo>
                    <a:pt x="7716" y="5112"/>
                    <a:pt x="7109" y="3981"/>
                    <a:pt x="7145" y="2766"/>
                  </a:cubicBezTo>
                  <a:cubicBezTo>
                    <a:pt x="7168" y="2016"/>
                    <a:pt x="7942" y="254"/>
                    <a:pt x="6752" y="16"/>
                  </a:cubicBezTo>
                  <a:cubicBezTo>
                    <a:pt x="6697" y="5"/>
                    <a:pt x="6642" y="0"/>
                    <a:pt x="6589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9177005" y="5037081"/>
              <a:ext cx="212158" cy="447182"/>
            </a:xfrm>
            <a:custGeom>
              <a:rect b="b" l="l" r="r" t="t"/>
              <a:pathLst>
                <a:path extrusionOk="0" h="13065" w="6198">
                  <a:moveTo>
                    <a:pt x="5261" y="1"/>
                  </a:moveTo>
                  <a:cubicBezTo>
                    <a:pt x="5198" y="1"/>
                    <a:pt x="5133" y="20"/>
                    <a:pt x="5073" y="64"/>
                  </a:cubicBezTo>
                  <a:cubicBezTo>
                    <a:pt x="4454" y="528"/>
                    <a:pt x="3989" y="1302"/>
                    <a:pt x="3596" y="2064"/>
                  </a:cubicBezTo>
                  <a:lnTo>
                    <a:pt x="3573" y="2004"/>
                  </a:lnTo>
                  <a:cubicBezTo>
                    <a:pt x="3465" y="1754"/>
                    <a:pt x="3477" y="1409"/>
                    <a:pt x="3239" y="1242"/>
                  </a:cubicBezTo>
                  <a:cubicBezTo>
                    <a:pt x="3204" y="1218"/>
                    <a:pt x="3161" y="1205"/>
                    <a:pt x="3118" y="1205"/>
                  </a:cubicBezTo>
                  <a:cubicBezTo>
                    <a:pt x="3057" y="1205"/>
                    <a:pt x="2995" y="1230"/>
                    <a:pt x="2953" y="1278"/>
                  </a:cubicBezTo>
                  <a:cubicBezTo>
                    <a:pt x="2751" y="1540"/>
                    <a:pt x="2918" y="1933"/>
                    <a:pt x="3025" y="2219"/>
                  </a:cubicBezTo>
                  <a:cubicBezTo>
                    <a:pt x="3096" y="2385"/>
                    <a:pt x="3180" y="2552"/>
                    <a:pt x="3275" y="2707"/>
                  </a:cubicBezTo>
                  <a:lnTo>
                    <a:pt x="3108" y="3064"/>
                  </a:lnTo>
                  <a:cubicBezTo>
                    <a:pt x="2882" y="3493"/>
                    <a:pt x="2691" y="3933"/>
                    <a:pt x="2513" y="4374"/>
                  </a:cubicBezTo>
                  <a:cubicBezTo>
                    <a:pt x="2310" y="4183"/>
                    <a:pt x="2144" y="3981"/>
                    <a:pt x="2001" y="3743"/>
                  </a:cubicBezTo>
                  <a:cubicBezTo>
                    <a:pt x="1810" y="3421"/>
                    <a:pt x="1787" y="2969"/>
                    <a:pt x="1453" y="2755"/>
                  </a:cubicBezTo>
                  <a:cubicBezTo>
                    <a:pt x="1414" y="2724"/>
                    <a:pt x="1369" y="2710"/>
                    <a:pt x="1324" y="2710"/>
                  </a:cubicBezTo>
                  <a:cubicBezTo>
                    <a:pt x="1246" y="2710"/>
                    <a:pt x="1170" y="2755"/>
                    <a:pt x="1132" y="2838"/>
                  </a:cubicBezTo>
                  <a:cubicBezTo>
                    <a:pt x="917" y="3267"/>
                    <a:pt x="1298" y="3790"/>
                    <a:pt x="1548" y="4148"/>
                  </a:cubicBezTo>
                  <a:cubicBezTo>
                    <a:pt x="1763" y="4433"/>
                    <a:pt x="2013" y="4683"/>
                    <a:pt x="2299" y="4886"/>
                  </a:cubicBezTo>
                  <a:cubicBezTo>
                    <a:pt x="2096" y="5410"/>
                    <a:pt x="1906" y="5934"/>
                    <a:pt x="1763" y="6469"/>
                  </a:cubicBezTo>
                  <a:cubicBezTo>
                    <a:pt x="1739" y="6529"/>
                    <a:pt x="1715" y="6600"/>
                    <a:pt x="1703" y="6672"/>
                  </a:cubicBezTo>
                  <a:cubicBezTo>
                    <a:pt x="1560" y="6481"/>
                    <a:pt x="1418" y="6291"/>
                    <a:pt x="1298" y="6088"/>
                  </a:cubicBezTo>
                  <a:cubicBezTo>
                    <a:pt x="1025" y="5624"/>
                    <a:pt x="870" y="4933"/>
                    <a:pt x="405" y="4624"/>
                  </a:cubicBezTo>
                  <a:cubicBezTo>
                    <a:pt x="365" y="4595"/>
                    <a:pt x="321" y="4581"/>
                    <a:pt x="278" y="4581"/>
                  </a:cubicBezTo>
                  <a:cubicBezTo>
                    <a:pt x="180" y="4581"/>
                    <a:pt x="89" y="4651"/>
                    <a:pt x="72" y="4767"/>
                  </a:cubicBezTo>
                  <a:cubicBezTo>
                    <a:pt x="1" y="5303"/>
                    <a:pt x="405" y="5814"/>
                    <a:pt x="679" y="6267"/>
                  </a:cubicBezTo>
                  <a:cubicBezTo>
                    <a:pt x="917" y="6672"/>
                    <a:pt x="1191" y="7053"/>
                    <a:pt x="1501" y="7422"/>
                  </a:cubicBezTo>
                  <a:cubicBezTo>
                    <a:pt x="1406" y="7803"/>
                    <a:pt x="1298" y="8196"/>
                    <a:pt x="1227" y="8601"/>
                  </a:cubicBezTo>
                  <a:cubicBezTo>
                    <a:pt x="929" y="10113"/>
                    <a:pt x="858" y="11720"/>
                    <a:pt x="1608" y="12946"/>
                  </a:cubicBezTo>
                  <a:cubicBezTo>
                    <a:pt x="1657" y="13030"/>
                    <a:pt x="1733" y="13065"/>
                    <a:pt x="1813" y="13065"/>
                  </a:cubicBezTo>
                  <a:cubicBezTo>
                    <a:pt x="2006" y="13065"/>
                    <a:pt x="2218" y="12863"/>
                    <a:pt x="2108" y="12661"/>
                  </a:cubicBezTo>
                  <a:cubicBezTo>
                    <a:pt x="1548" y="11625"/>
                    <a:pt x="1727" y="10470"/>
                    <a:pt x="1929" y="9363"/>
                  </a:cubicBezTo>
                  <a:cubicBezTo>
                    <a:pt x="1953" y="9196"/>
                    <a:pt x="1989" y="9041"/>
                    <a:pt x="2013" y="8886"/>
                  </a:cubicBezTo>
                  <a:lnTo>
                    <a:pt x="2013" y="8874"/>
                  </a:lnTo>
                  <a:cubicBezTo>
                    <a:pt x="2049" y="8851"/>
                    <a:pt x="2072" y="8827"/>
                    <a:pt x="2096" y="8803"/>
                  </a:cubicBezTo>
                  <a:cubicBezTo>
                    <a:pt x="2727" y="8053"/>
                    <a:pt x="3442" y="7362"/>
                    <a:pt x="4204" y="6731"/>
                  </a:cubicBezTo>
                  <a:cubicBezTo>
                    <a:pt x="4799" y="6231"/>
                    <a:pt x="5716" y="5814"/>
                    <a:pt x="6120" y="5124"/>
                  </a:cubicBezTo>
                  <a:cubicBezTo>
                    <a:pt x="6198" y="5024"/>
                    <a:pt x="6131" y="4883"/>
                    <a:pt x="6007" y="4883"/>
                  </a:cubicBezTo>
                  <a:cubicBezTo>
                    <a:pt x="5997" y="4883"/>
                    <a:pt x="5988" y="4884"/>
                    <a:pt x="5978" y="4886"/>
                  </a:cubicBezTo>
                  <a:cubicBezTo>
                    <a:pt x="5120" y="4886"/>
                    <a:pt x="4239" y="5695"/>
                    <a:pt x="3620" y="6219"/>
                  </a:cubicBezTo>
                  <a:cubicBezTo>
                    <a:pt x="3156" y="6624"/>
                    <a:pt x="2715" y="7065"/>
                    <a:pt x="2322" y="7553"/>
                  </a:cubicBezTo>
                  <a:cubicBezTo>
                    <a:pt x="2453" y="7088"/>
                    <a:pt x="2584" y="6624"/>
                    <a:pt x="2739" y="6172"/>
                  </a:cubicBezTo>
                  <a:cubicBezTo>
                    <a:pt x="2834" y="5862"/>
                    <a:pt x="2953" y="5564"/>
                    <a:pt x="3061" y="5267"/>
                  </a:cubicBezTo>
                  <a:cubicBezTo>
                    <a:pt x="3918" y="4755"/>
                    <a:pt x="4882" y="4207"/>
                    <a:pt x="5442" y="3433"/>
                  </a:cubicBezTo>
                  <a:cubicBezTo>
                    <a:pt x="5504" y="3351"/>
                    <a:pt x="5441" y="3260"/>
                    <a:pt x="5361" y="3260"/>
                  </a:cubicBezTo>
                  <a:cubicBezTo>
                    <a:pt x="5348" y="3260"/>
                    <a:pt x="5336" y="3262"/>
                    <a:pt x="5323" y="3267"/>
                  </a:cubicBezTo>
                  <a:cubicBezTo>
                    <a:pt x="4644" y="3469"/>
                    <a:pt x="4013" y="3921"/>
                    <a:pt x="3418" y="4410"/>
                  </a:cubicBezTo>
                  <a:cubicBezTo>
                    <a:pt x="3584" y="4040"/>
                    <a:pt x="3751" y="3671"/>
                    <a:pt x="3942" y="3302"/>
                  </a:cubicBezTo>
                  <a:lnTo>
                    <a:pt x="4811" y="2671"/>
                  </a:lnTo>
                  <a:cubicBezTo>
                    <a:pt x="5073" y="2469"/>
                    <a:pt x="5358" y="2278"/>
                    <a:pt x="5489" y="1957"/>
                  </a:cubicBezTo>
                  <a:cubicBezTo>
                    <a:pt x="5535" y="1854"/>
                    <a:pt x="5450" y="1730"/>
                    <a:pt x="5338" y="1730"/>
                  </a:cubicBezTo>
                  <a:cubicBezTo>
                    <a:pt x="5333" y="1730"/>
                    <a:pt x="5328" y="1730"/>
                    <a:pt x="5323" y="1731"/>
                  </a:cubicBezTo>
                  <a:cubicBezTo>
                    <a:pt x="5120" y="1766"/>
                    <a:pt x="4918" y="1850"/>
                    <a:pt x="4751" y="1969"/>
                  </a:cubicBezTo>
                  <a:cubicBezTo>
                    <a:pt x="5085" y="1504"/>
                    <a:pt x="5370" y="992"/>
                    <a:pt x="5573" y="457"/>
                  </a:cubicBezTo>
                  <a:cubicBezTo>
                    <a:pt x="5665" y="218"/>
                    <a:pt x="5473" y="1"/>
                    <a:pt x="5261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42" name="Google Shape;1142;p6"/>
            <p:cNvGrpSpPr/>
            <p:nvPr/>
          </p:nvGrpSpPr>
          <p:grpSpPr>
            <a:xfrm>
              <a:off x="-427762" y="4506437"/>
              <a:ext cx="800203" cy="636722"/>
              <a:chOff x="1816659" y="65078"/>
              <a:chExt cx="800203" cy="636722"/>
            </a:xfrm>
          </p:grpSpPr>
          <p:sp>
            <p:nvSpPr>
              <p:cNvPr id="1143" name="Google Shape;1143;p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4" name="Google Shape;1144;p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5" name="Google Shape;1145;p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6" name="Google Shape;1146;p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7" name="Google Shape;1147;p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8" name="Google Shape;1148;p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49" name="Google Shape;1149;p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0" name="Google Shape;1150;p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51" name="Google Shape;1151;p6"/>
            <p:cNvGrpSpPr/>
            <p:nvPr/>
          </p:nvGrpSpPr>
          <p:grpSpPr>
            <a:xfrm>
              <a:off x="1999150" y="4974037"/>
              <a:ext cx="800203" cy="636722"/>
              <a:chOff x="1816659" y="65078"/>
              <a:chExt cx="800203" cy="636722"/>
            </a:xfrm>
          </p:grpSpPr>
          <p:sp>
            <p:nvSpPr>
              <p:cNvPr id="1152" name="Google Shape;1152;p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3" name="Google Shape;1153;p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4" name="Google Shape;1154;p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5" name="Google Shape;1155;p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6" name="Google Shape;1156;p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7" name="Google Shape;1157;p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8" name="Google Shape;1158;p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9" name="Google Shape;1159;p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60" name="Google Shape;1160;p6"/>
            <p:cNvGrpSpPr/>
            <p:nvPr/>
          </p:nvGrpSpPr>
          <p:grpSpPr>
            <a:xfrm>
              <a:off x="4496625" y="4506425"/>
              <a:ext cx="800203" cy="636722"/>
              <a:chOff x="1816659" y="65078"/>
              <a:chExt cx="800203" cy="636722"/>
            </a:xfrm>
          </p:grpSpPr>
          <p:sp>
            <p:nvSpPr>
              <p:cNvPr id="1161" name="Google Shape;1161;p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2" name="Google Shape;1162;p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3" name="Google Shape;1163;p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4" name="Google Shape;1164;p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5" name="Google Shape;1165;p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" name="Google Shape;1166;p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" name="Google Shape;1167;p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" name="Google Shape;1168;p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69" name="Google Shape;1169;p6"/>
            <p:cNvGrpSpPr/>
            <p:nvPr/>
          </p:nvGrpSpPr>
          <p:grpSpPr>
            <a:xfrm>
              <a:off x="8256888" y="4732300"/>
              <a:ext cx="800203" cy="636722"/>
              <a:chOff x="1816659" y="65078"/>
              <a:chExt cx="800203" cy="636722"/>
            </a:xfrm>
          </p:grpSpPr>
          <p:sp>
            <p:nvSpPr>
              <p:cNvPr id="1170" name="Google Shape;1170;p6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1" name="Google Shape;1171;p6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2" name="Google Shape;1172;p6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" name="Google Shape;1173;p6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" name="Google Shape;1174;p6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5" name="Google Shape;1175;p6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6" name="Google Shape;1176;p6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7" name="Google Shape;1177;p6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178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7"/>
          <p:cNvSpPr txBox="1"/>
          <p:nvPr>
            <p:ph idx="1" type="body"/>
          </p:nvPr>
        </p:nvSpPr>
        <p:spPr>
          <a:xfrm>
            <a:off x="4648050" y="1283675"/>
            <a:ext cx="3685800" cy="304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indent="-317500" lvl="1" marL="9144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indent="-317500" lvl="2" marL="13716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indent="-317500" lvl="3" marL="18288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indent="-317500" lvl="4" marL="22860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indent="-317500" lvl="5" marL="27432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indent="-317500" lvl="6" marL="32004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indent="-317500" lvl="7" marL="3657600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indent="-317500" lvl="8" marL="4114800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180" name="Google Shape;1180;p7"/>
          <p:cNvSpPr txBox="1"/>
          <p:nvPr>
            <p:ph type="title"/>
          </p:nvPr>
        </p:nvSpPr>
        <p:spPr>
          <a:xfrm>
            <a:off x="4648050" y="627400"/>
            <a:ext cx="42672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/>
            </a:lvl9pPr>
          </a:lstStyle>
          <a:p/>
        </p:txBody>
      </p:sp>
      <p:grpSp>
        <p:nvGrpSpPr>
          <p:cNvPr id="1181" name="Google Shape;1181;p7"/>
          <p:cNvGrpSpPr/>
          <p:nvPr/>
        </p:nvGrpSpPr>
        <p:grpSpPr>
          <a:xfrm>
            <a:off x="-655650" y="-237708"/>
            <a:ext cx="4105615" cy="6279288"/>
            <a:chOff x="-655650" y="-237708"/>
            <a:chExt cx="4105615" cy="6279288"/>
          </a:xfrm>
        </p:grpSpPr>
        <p:sp>
          <p:nvSpPr>
            <p:cNvPr id="1182" name="Google Shape;1182;p7"/>
            <p:cNvSpPr/>
            <p:nvPr/>
          </p:nvSpPr>
          <p:spPr>
            <a:xfrm>
              <a:off x="1905638" y="-213611"/>
              <a:ext cx="783147" cy="892981"/>
            </a:xfrm>
            <a:custGeom>
              <a:rect b="b" l="l" r="r" t="t"/>
              <a:pathLst>
                <a:path extrusionOk="0" h="28090" w="24635">
                  <a:moveTo>
                    <a:pt x="10783" y="0"/>
                  </a:moveTo>
                  <a:cubicBezTo>
                    <a:pt x="10473" y="0"/>
                    <a:pt x="10163" y="79"/>
                    <a:pt x="9883" y="235"/>
                  </a:cubicBezTo>
                  <a:cubicBezTo>
                    <a:pt x="9752" y="247"/>
                    <a:pt x="9621" y="283"/>
                    <a:pt x="9490" y="330"/>
                  </a:cubicBezTo>
                  <a:cubicBezTo>
                    <a:pt x="8823" y="497"/>
                    <a:pt x="8311" y="1021"/>
                    <a:pt x="8180" y="1688"/>
                  </a:cubicBezTo>
                  <a:cubicBezTo>
                    <a:pt x="7597" y="4152"/>
                    <a:pt x="7013" y="6605"/>
                    <a:pt x="6430" y="9058"/>
                  </a:cubicBezTo>
                  <a:cubicBezTo>
                    <a:pt x="5966" y="10189"/>
                    <a:pt x="5501" y="11344"/>
                    <a:pt x="5025" y="12475"/>
                  </a:cubicBezTo>
                  <a:cubicBezTo>
                    <a:pt x="3453" y="16273"/>
                    <a:pt x="1918" y="20083"/>
                    <a:pt x="370" y="23881"/>
                  </a:cubicBezTo>
                  <a:cubicBezTo>
                    <a:pt x="1" y="24810"/>
                    <a:pt x="786" y="25869"/>
                    <a:pt x="1632" y="26119"/>
                  </a:cubicBezTo>
                  <a:cubicBezTo>
                    <a:pt x="5061" y="27119"/>
                    <a:pt x="8478" y="27810"/>
                    <a:pt x="12038" y="28012"/>
                  </a:cubicBezTo>
                  <a:lnTo>
                    <a:pt x="12026" y="27346"/>
                  </a:lnTo>
                  <a:cubicBezTo>
                    <a:pt x="10835" y="26810"/>
                    <a:pt x="9704" y="26060"/>
                    <a:pt x="8609" y="25429"/>
                  </a:cubicBezTo>
                  <a:cubicBezTo>
                    <a:pt x="8251" y="25218"/>
                    <a:pt x="8424" y="24635"/>
                    <a:pt x="8782" y="24635"/>
                  </a:cubicBezTo>
                  <a:cubicBezTo>
                    <a:pt x="8828" y="24635"/>
                    <a:pt x="8878" y="24645"/>
                    <a:pt x="8930" y="24667"/>
                  </a:cubicBezTo>
                  <a:cubicBezTo>
                    <a:pt x="9919" y="25060"/>
                    <a:pt x="10990" y="25441"/>
                    <a:pt x="11990" y="25917"/>
                  </a:cubicBezTo>
                  <a:cubicBezTo>
                    <a:pt x="11990" y="25607"/>
                    <a:pt x="11978" y="25298"/>
                    <a:pt x="11978" y="24988"/>
                  </a:cubicBezTo>
                  <a:cubicBezTo>
                    <a:pt x="11419" y="24750"/>
                    <a:pt x="10859" y="24286"/>
                    <a:pt x="10478" y="24000"/>
                  </a:cubicBezTo>
                  <a:cubicBezTo>
                    <a:pt x="9621" y="23369"/>
                    <a:pt x="8835" y="22678"/>
                    <a:pt x="8097" y="21916"/>
                  </a:cubicBezTo>
                  <a:cubicBezTo>
                    <a:pt x="7746" y="21565"/>
                    <a:pt x="8075" y="21093"/>
                    <a:pt x="8452" y="21093"/>
                  </a:cubicBezTo>
                  <a:cubicBezTo>
                    <a:pt x="8561" y="21093"/>
                    <a:pt x="8674" y="21132"/>
                    <a:pt x="8776" y="21226"/>
                  </a:cubicBezTo>
                  <a:cubicBezTo>
                    <a:pt x="9573" y="21940"/>
                    <a:pt x="10419" y="22595"/>
                    <a:pt x="11312" y="23167"/>
                  </a:cubicBezTo>
                  <a:cubicBezTo>
                    <a:pt x="11490" y="23286"/>
                    <a:pt x="11716" y="23393"/>
                    <a:pt x="11954" y="23512"/>
                  </a:cubicBezTo>
                  <a:lnTo>
                    <a:pt x="11895" y="19940"/>
                  </a:lnTo>
                  <a:cubicBezTo>
                    <a:pt x="11788" y="19821"/>
                    <a:pt x="11716" y="19666"/>
                    <a:pt x="11693" y="19499"/>
                  </a:cubicBezTo>
                  <a:cubicBezTo>
                    <a:pt x="11026" y="19130"/>
                    <a:pt x="10430" y="18571"/>
                    <a:pt x="9871" y="18083"/>
                  </a:cubicBezTo>
                  <a:cubicBezTo>
                    <a:pt x="9192" y="17475"/>
                    <a:pt x="8454" y="16844"/>
                    <a:pt x="8014" y="16035"/>
                  </a:cubicBezTo>
                  <a:cubicBezTo>
                    <a:pt x="7841" y="15718"/>
                    <a:pt x="8094" y="15331"/>
                    <a:pt x="8405" y="15331"/>
                  </a:cubicBezTo>
                  <a:cubicBezTo>
                    <a:pt x="8479" y="15331"/>
                    <a:pt x="8557" y="15353"/>
                    <a:pt x="8633" y="15404"/>
                  </a:cubicBezTo>
                  <a:cubicBezTo>
                    <a:pt x="9347" y="15844"/>
                    <a:pt x="9930" y="16475"/>
                    <a:pt x="10573" y="17011"/>
                  </a:cubicBezTo>
                  <a:cubicBezTo>
                    <a:pt x="10978" y="17344"/>
                    <a:pt x="11443" y="17642"/>
                    <a:pt x="11871" y="17952"/>
                  </a:cubicBezTo>
                  <a:cubicBezTo>
                    <a:pt x="11859" y="16940"/>
                    <a:pt x="11847" y="15928"/>
                    <a:pt x="11847" y="14916"/>
                  </a:cubicBezTo>
                  <a:cubicBezTo>
                    <a:pt x="11395" y="14415"/>
                    <a:pt x="11026" y="13749"/>
                    <a:pt x="10645" y="13201"/>
                  </a:cubicBezTo>
                  <a:cubicBezTo>
                    <a:pt x="10109" y="12439"/>
                    <a:pt x="9621" y="11653"/>
                    <a:pt x="9121" y="10867"/>
                  </a:cubicBezTo>
                  <a:cubicBezTo>
                    <a:pt x="8961" y="10609"/>
                    <a:pt x="9213" y="10312"/>
                    <a:pt x="9460" y="10312"/>
                  </a:cubicBezTo>
                  <a:cubicBezTo>
                    <a:pt x="9543" y="10312"/>
                    <a:pt x="9626" y="10346"/>
                    <a:pt x="9692" y="10427"/>
                  </a:cubicBezTo>
                  <a:cubicBezTo>
                    <a:pt x="10276" y="11129"/>
                    <a:pt x="10859" y="11832"/>
                    <a:pt x="11407" y="12558"/>
                  </a:cubicBezTo>
                  <a:cubicBezTo>
                    <a:pt x="11550" y="12749"/>
                    <a:pt x="11704" y="12951"/>
                    <a:pt x="11847" y="13141"/>
                  </a:cubicBezTo>
                  <a:cubicBezTo>
                    <a:pt x="11847" y="11689"/>
                    <a:pt x="11859" y="10248"/>
                    <a:pt x="11895" y="8796"/>
                  </a:cubicBezTo>
                  <a:cubicBezTo>
                    <a:pt x="11681" y="8403"/>
                    <a:pt x="11514" y="7962"/>
                    <a:pt x="11276" y="7581"/>
                  </a:cubicBezTo>
                  <a:cubicBezTo>
                    <a:pt x="10859" y="6926"/>
                    <a:pt x="10359" y="6331"/>
                    <a:pt x="9788" y="5807"/>
                  </a:cubicBezTo>
                  <a:cubicBezTo>
                    <a:pt x="9502" y="5541"/>
                    <a:pt x="9762" y="5088"/>
                    <a:pt x="10083" y="5088"/>
                  </a:cubicBezTo>
                  <a:cubicBezTo>
                    <a:pt x="10150" y="5088"/>
                    <a:pt x="10220" y="5107"/>
                    <a:pt x="10288" y="5152"/>
                  </a:cubicBezTo>
                  <a:cubicBezTo>
                    <a:pt x="10931" y="5557"/>
                    <a:pt x="11490" y="6081"/>
                    <a:pt x="11954" y="6688"/>
                  </a:cubicBezTo>
                  <a:cubicBezTo>
                    <a:pt x="11966" y="6224"/>
                    <a:pt x="11978" y="5760"/>
                    <a:pt x="12002" y="5295"/>
                  </a:cubicBezTo>
                  <a:cubicBezTo>
                    <a:pt x="12014" y="5033"/>
                    <a:pt x="12213" y="4902"/>
                    <a:pt x="12414" y="4902"/>
                  </a:cubicBezTo>
                  <a:cubicBezTo>
                    <a:pt x="12615" y="4902"/>
                    <a:pt x="12818" y="5033"/>
                    <a:pt x="12836" y="5295"/>
                  </a:cubicBezTo>
                  <a:cubicBezTo>
                    <a:pt x="12871" y="5998"/>
                    <a:pt x="12919" y="6700"/>
                    <a:pt x="12943" y="7415"/>
                  </a:cubicBezTo>
                  <a:cubicBezTo>
                    <a:pt x="13276" y="6974"/>
                    <a:pt x="13645" y="6569"/>
                    <a:pt x="14026" y="6188"/>
                  </a:cubicBezTo>
                  <a:cubicBezTo>
                    <a:pt x="14105" y="6112"/>
                    <a:pt x="14196" y="6080"/>
                    <a:pt x="14282" y="6080"/>
                  </a:cubicBezTo>
                  <a:cubicBezTo>
                    <a:pt x="14535" y="6080"/>
                    <a:pt x="14760" y="6354"/>
                    <a:pt x="14610" y="6629"/>
                  </a:cubicBezTo>
                  <a:cubicBezTo>
                    <a:pt x="14336" y="7117"/>
                    <a:pt x="14038" y="7569"/>
                    <a:pt x="13717" y="7998"/>
                  </a:cubicBezTo>
                  <a:cubicBezTo>
                    <a:pt x="13490" y="8296"/>
                    <a:pt x="13276" y="8653"/>
                    <a:pt x="13026" y="8950"/>
                  </a:cubicBezTo>
                  <a:cubicBezTo>
                    <a:pt x="13086" y="10236"/>
                    <a:pt x="13133" y="11534"/>
                    <a:pt x="13169" y="12820"/>
                  </a:cubicBezTo>
                  <a:cubicBezTo>
                    <a:pt x="13598" y="12201"/>
                    <a:pt x="14110" y="11653"/>
                    <a:pt x="14681" y="11177"/>
                  </a:cubicBezTo>
                  <a:cubicBezTo>
                    <a:pt x="14776" y="11103"/>
                    <a:pt x="14886" y="11070"/>
                    <a:pt x="14993" y="11070"/>
                  </a:cubicBezTo>
                  <a:cubicBezTo>
                    <a:pt x="15314" y="11070"/>
                    <a:pt x="15610" y="11367"/>
                    <a:pt x="15395" y="11725"/>
                  </a:cubicBezTo>
                  <a:cubicBezTo>
                    <a:pt x="15098" y="12225"/>
                    <a:pt x="14717" y="12677"/>
                    <a:pt x="14383" y="13153"/>
                  </a:cubicBezTo>
                  <a:cubicBezTo>
                    <a:pt x="14038" y="13630"/>
                    <a:pt x="13764" y="14106"/>
                    <a:pt x="13407" y="14546"/>
                  </a:cubicBezTo>
                  <a:cubicBezTo>
                    <a:pt x="13359" y="14618"/>
                    <a:pt x="13300" y="14665"/>
                    <a:pt x="13228" y="14701"/>
                  </a:cubicBezTo>
                  <a:cubicBezTo>
                    <a:pt x="13252" y="15594"/>
                    <a:pt x="13264" y="16487"/>
                    <a:pt x="13288" y="17380"/>
                  </a:cubicBezTo>
                  <a:cubicBezTo>
                    <a:pt x="13407" y="17261"/>
                    <a:pt x="13538" y="17130"/>
                    <a:pt x="13657" y="17023"/>
                  </a:cubicBezTo>
                  <a:cubicBezTo>
                    <a:pt x="14288" y="16428"/>
                    <a:pt x="14991" y="15928"/>
                    <a:pt x="15622" y="15332"/>
                  </a:cubicBezTo>
                  <a:cubicBezTo>
                    <a:pt x="15712" y="15245"/>
                    <a:pt x="15808" y="15208"/>
                    <a:pt x="15899" y="15208"/>
                  </a:cubicBezTo>
                  <a:cubicBezTo>
                    <a:pt x="16193" y="15208"/>
                    <a:pt x="16427" y="15592"/>
                    <a:pt x="16181" y="15892"/>
                  </a:cubicBezTo>
                  <a:cubicBezTo>
                    <a:pt x="15634" y="16582"/>
                    <a:pt x="15217" y="17368"/>
                    <a:pt x="14669" y="18035"/>
                  </a:cubicBezTo>
                  <a:cubicBezTo>
                    <a:pt x="14240" y="18559"/>
                    <a:pt x="13800" y="19095"/>
                    <a:pt x="13336" y="19583"/>
                  </a:cubicBezTo>
                  <a:cubicBezTo>
                    <a:pt x="13359" y="21131"/>
                    <a:pt x="13383" y="22678"/>
                    <a:pt x="13419" y="24226"/>
                  </a:cubicBezTo>
                  <a:cubicBezTo>
                    <a:pt x="13419" y="24381"/>
                    <a:pt x="13419" y="24512"/>
                    <a:pt x="13431" y="24655"/>
                  </a:cubicBezTo>
                  <a:cubicBezTo>
                    <a:pt x="13788" y="24190"/>
                    <a:pt x="14193" y="23762"/>
                    <a:pt x="14633" y="23381"/>
                  </a:cubicBezTo>
                  <a:cubicBezTo>
                    <a:pt x="15092" y="22967"/>
                    <a:pt x="15783" y="22289"/>
                    <a:pt x="16448" y="22289"/>
                  </a:cubicBezTo>
                  <a:cubicBezTo>
                    <a:pt x="16490" y="22289"/>
                    <a:pt x="16532" y="22292"/>
                    <a:pt x="16574" y="22297"/>
                  </a:cubicBezTo>
                  <a:cubicBezTo>
                    <a:pt x="16729" y="22297"/>
                    <a:pt x="16848" y="22440"/>
                    <a:pt x="16800" y="22595"/>
                  </a:cubicBezTo>
                  <a:cubicBezTo>
                    <a:pt x="16657" y="23250"/>
                    <a:pt x="15872" y="23714"/>
                    <a:pt x="15395" y="24131"/>
                  </a:cubicBezTo>
                  <a:cubicBezTo>
                    <a:pt x="14776" y="24667"/>
                    <a:pt x="14205" y="25250"/>
                    <a:pt x="13562" y="25762"/>
                  </a:cubicBezTo>
                  <a:cubicBezTo>
                    <a:pt x="13526" y="25786"/>
                    <a:pt x="13490" y="25798"/>
                    <a:pt x="13455" y="25822"/>
                  </a:cubicBezTo>
                  <a:cubicBezTo>
                    <a:pt x="13455" y="25941"/>
                    <a:pt x="13455" y="26072"/>
                    <a:pt x="13455" y="26191"/>
                  </a:cubicBezTo>
                  <a:cubicBezTo>
                    <a:pt x="13681" y="26024"/>
                    <a:pt x="13907" y="25881"/>
                    <a:pt x="14157" y="25774"/>
                  </a:cubicBezTo>
                  <a:cubicBezTo>
                    <a:pt x="14461" y="25639"/>
                    <a:pt x="14943" y="25439"/>
                    <a:pt x="15347" y="25439"/>
                  </a:cubicBezTo>
                  <a:cubicBezTo>
                    <a:pt x="15513" y="25439"/>
                    <a:pt x="15667" y="25473"/>
                    <a:pt x="15788" y="25560"/>
                  </a:cubicBezTo>
                  <a:cubicBezTo>
                    <a:pt x="15872" y="25607"/>
                    <a:pt x="15907" y="25703"/>
                    <a:pt x="15884" y="25786"/>
                  </a:cubicBezTo>
                  <a:cubicBezTo>
                    <a:pt x="15717" y="26226"/>
                    <a:pt x="15133" y="26453"/>
                    <a:pt x="14752" y="26691"/>
                  </a:cubicBezTo>
                  <a:cubicBezTo>
                    <a:pt x="14371" y="26929"/>
                    <a:pt x="14002" y="27131"/>
                    <a:pt x="13645" y="27346"/>
                  </a:cubicBezTo>
                  <a:cubicBezTo>
                    <a:pt x="13621" y="27453"/>
                    <a:pt x="13562" y="27548"/>
                    <a:pt x="13490" y="27619"/>
                  </a:cubicBezTo>
                  <a:lnTo>
                    <a:pt x="13502" y="28084"/>
                  </a:lnTo>
                  <a:cubicBezTo>
                    <a:pt x="13745" y="28087"/>
                    <a:pt x="13988" y="28089"/>
                    <a:pt x="14230" y="28089"/>
                  </a:cubicBezTo>
                  <a:cubicBezTo>
                    <a:pt x="17141" y="28089"/>
                    <a:pt x="20039" y="27826"/>
                    <a:pt x="22896" y="27298"/>
                  </a:cubicBezTo>
                  <a:cubicBezTo>
                    <a:pt x="24230" y="27048"/>
                    <a:pt x="24635" y="25417"/>
                    <a:pt x="24087" y="24369"/>
                  </a:cubicBezTo>
                  <a:cubicBezTo>
                    <a:pt x="20420" y="17332"/>
                    <a:pt x="16788" y="10236"/>
                    <a:pt x="14240" y="2700"/>
                  </a:cubicBezTo>
                  <a:cubicBezTo>
                    <a:pt x="14205" y="2450"/>
                    <a:pt x="14121" y="2212"/>
                    <a:pt x="14002" y="1985"/>
                  </a:cubicBezTo>
                  <a:cubicBezTo>
                    <a:pt x="13979" y="1926"/>
                    <a:pt x="13955" y="1866"/>
                    <a:pt x="13943" y="1795"/>
                  </a:cubicBezTo>
                  <a:cubicBezTo>
                    <a:pt x="13684" y="927"/>
                    <a:pt x="12891" y="337"/>
                    <a:pt x="11999" y="337"/>
                  </a:cubicBezTo>
                  <a:cubicBezTo>
                    <a:pt x="11949" y="337"/>
                    <a:pt x="11898" y="338"/>
                    <a:pt x="11847" y="342"/>
                  </a:cubicBezTo>
                  <a:cubicBezTo>
                    <a:pt x="11528" y="114"/>
                    <a:pt x="11156" y="0"/>
                    <a:pt x="1078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2152551" y="-57776"/>
              <a:ext cx="288685" cy="1232657"/>
            </a:xfrm>
            <a:custGeom>
              <a:rect b="b" l="l" r="r" t="t"/>
              <a:pathLst>
                <a:path extrusionOk="0" h="38775" w="9081">
                  <a:moveTo>
                    <a:pt x="4644" y="0"/>
                  </a:moveTo>
                  <a:cubicBezTo>
                    <a:pt x="4443" y="0"/>
                    <a:pt x="4241" y="131"/>
                    <a:pt x="4223" y="393"/>
                  </a:cubicBezTo>
                  <a:cubicBezTo>
                    <a:pt x="4211" y="858"/>
                    <a:pt x="4199" y="1322"/>
                    <a:pt x="4187" y="1786"/>
                  </a:cubicBezTo>
                  <a:cubicBezTo>
                    <a:pt x="3735" y="1179"/>
                    <a:pt x="3175" y="667"/>
                    <a:pt x="2544" y="250"/>
                  </a:cubicBezTo>
                  <a:cubicBezTo>
                    <a:pt x="2475" y="205"/>
                    <a:pt x="2404" y="186"/>
                    <a:pt x="2336" y="186"/>
                  </a:cubicBezTo>
                  <a:cubicBezTo>
                    <a:pt x="2011" y="186"/>
                    <a:pt x="1757" y="639"/>
                    <a:pt x="2032" y="905"/>
                  </a:cubicBezTo>
                  <a:cubicBezTo>
                    <a:pt x="2604" y="1441"/>
                    <a:pt x="3104" y="2036"/>
                    <a:pt x="3521" y="2679"/>
                  </a:cubicBezTo>
                  <a:cubicBezTo>
                    <a:pt x="3759" y="3060"/>
                    <a:pt x="3926" y="3501"/>
                    <a:pt x="4140" y="3906"/>
                  </a:cubicBezTo>
                  <a:cubicBezTo>
                    <a:pt x="4116" y="5346"/>
                    <a:pt x="4092" y="6799"/>
                    <a:pt x="4092" y="8239"/>
                  </a:cubicBezTo>
                  <a:cubicBezTo>
                    <a:pt x="3949" y="8049"/>
                    <a:pt x="3783" y="7858"/>
                    <a:pt x="3652" y="7656"/>
                  </a:cubicBezTo>
                  <a:cubicBezTo>
                    <a:pt x="3104" y="6930"/>
                    <a:pt x="2521" y="6227"/>
                    <a:pt x="1949" y="5525"/>
                  </a:cubicBezTo>
                  <a:cubicBezTo>
                    <a:pt x="1883" y="5444"/>
                    <a:pt x="1799" y="5410"/>
                    <a:pt x="1715" y="5410"/>
                  </a:cubicBezTo>
                  <a:cubicBezTo>
                    <a:pt x="1464" y="5410"/>
                    <a:pt x="1206" y="5707"/>
                    <a:pt x="1366" y="5965"/>
                  </a:cubicBezTo>
                  <a:cubicBezTo>
                    <a:pt x="1866" y="6751"/>
                    <a:pt x="2354" y="7537"/>
                    <a:pt x="2890" y="8299"/>
                  </a:cubicBezTo>
                  <a:cubicBezTo>
                    <a:pt x="3271" y="8859"/>
                    <a:pt x="3628" y="9513"/>
                    <a:pt x="4104" y="10025"/>
                  </a:cubicBezTo>
                  <a:cubicBezTo>
                    <a:pt x="4104" y="11037"/>
                    <a:pt x="4116" y="12049"/>
                    <a:pt x="4128" y="13062"/>
                  </a:cubicBezTo>
                  <a:cubicBezTo>
                    <a:pt x="3687" y="12752"/>
                    <a:pt x="3235" y="12454"/>
                    <a:pt x="2830" y="12121"/>
                  </a:cubicBezTo>
                  <a:cubicBezTo>
                    <a:pt x="2187" y="11585"/>
                    <a:pt x="1604" y="10966"/>
                    <a:pt x="889" y="10514"/>
                  </a:cubicBezTo>
                  <a:cubicBezTo>
                    <a:pt x="811" y="10463"/>
                    <a:pt x="732" y="10441"/>
                    <a:pt x="656" y="10441"/>
                  </a:cubicBezTo>
                  <a:cubicBezTo>
                    <a:pt x="339" y="10441"/>
                    <a:pt x="85" y="10828"/>
                    <a:pt x="258" y="11145"/>
                  </a:cubicBezTo>
                  <a:cubicBezTo>
                    <a:pt x="711" y="11954"/>
                    <a:pt x="1437" y="12585"/>
                    <a:pt x="2128" y="13192"/>
                  </a:cubicBezTo>
                  <a:cubicBezTo>
                    <a:pt x="2687" y="13681"/>
                    <a:pt x="3283" y="14240"/>
                    <a:pt x="3949" y="14609"/>
                  </a:cubicBezTo>
                  <a:cubicBezTo>
                    <a:pt x="3961" y="14776"/>
                    <a:pt x="4033" y="14931"/>
                    <a:pt x="4152" y="15050"/>
                  </a:cubicBezTo>
                  <a:cubicBezTo>
                    <a:pt x="4164" y="16240"/>
                    <a:pt x="4187" y="17431"/>
                    <a:pt x="4199" y="18622"/>
                  </a:cubicBezTo>
                  <a:cubicBezTo>
                    <a:pt x="3973" y="18503"/>
                    <a:pt x="3747" y="18395"/>
                    <a:pt x="3568" y="18276"/>
                  </a:cubicBezTo>
                  <a:cubicBezTo>
                    <a:pt x="2663" y="17705"/>
                    <a:pt x="1818" y="17050"/>
                    <a:pt x="1032" y="16336"/>
                  </a:cubicBezTo>
                  <a:cubicBezTo>
                    <a:pt x="928" y="16242"/>
                    <a:pt x="814" y="16203"/>
                    <a:pt x="704" y="16203"/>
                  </a:cubicBezTo>
                  <a:cubicBezTo>
                    <a:pt x="325" y="16203"/>
                    <a:pt x="0" y="16675"/>
                    <a:pt x="342" y="17026"/>
                  </a:cubicBezTo>
                  <a:cubicBezTo>
                    <a:pt x="1080" y="17788"/>
                    <a:pt x="1878" y="18479"/>
                    <a:pt x="2723" y="19110"/>
                  </a:cubicBezTo>
                  <a:cubicBezTo>
                    <a:pt x="3116" y="19396"/>
                    <a:pt x="3676" y="19872"/>
                    <a:pt x="4235" y="20098"/>
                  </a:cubicBezTo>
                  <a:cubicBezTo>
                    <a:pt x="4235" y="20408"/>
                    <a:pt x="4247" y="20717"/>
                    <a:pt x="4247" y="21027"/>
                  </a:cubicBezTo>
                  <a:cubicBezTo>
                    <a:pt x="3247" y="20551"/>
                    <a:pt x="2163" y="20170"/>
                    <a:pt x="1175" y="19777"/>
                  </a:cubicBezTo>
                  <a:cubicBezTo>
                    <a:pt x="1124" y="19755"/>
                    <a:pt x="1076" y="19745"/>
                    <a:pt x="1030" y="19745"/>
                  </a:cubicBezTo>
                  <a:cubicBezTo>
                    <a:pt x="680" y="19745"/>
                    <a:pt x="508" y="20327"/>
                    <a:pt x="866" y="20527"/>
                  </a:cubicBezTo>
                  <a:cubicBezTo>
                    <a:pt x="1961" y="21170"/>
                    <a:pt x="3092" y="21920"/>
                    <a:pt x="4283" y="22456"/>
                  </a:cubicBezTo>
                  <a:lnTo>
                    <a:pt x="4295" y="23122"/>
                  </a:lnTo>
                  <a:cubicBezTo>
                    <a:pt x="4330" y="25111"/>
                    <a:pt x="4366" y="27099"/>
                    <a:pt x="4414" y="29075"/>
                  </a:cubicBezTo>
                  <a:cubicBezTo>
                    <a:pt x="4438" y="30671"/>
                    <a:pt x="4521" y="32266"/>
                    <a:pt x="4580" y="33862"/>
                  </a:cubicBezTo>
                  <a:cubicBezTo>
                    <a:pt x="4652" y="35374"/>
                    <a:pt x="4628" y="36910"/>
                    <a:pt x="4878" y="38410"/>
                  </a:cubicBezTo>
                  <a:cubicBezTo>
                    <a:pt x="4918" y="38667"/>
                    <a:pt x="5091" y="38774"/>
                    <a:pt x="5281" y="38774"/>
                  </a:cubicBezTo>
                  <a:cubicBezTo>
                    <a:pt x="5540" y="38774"/>
                    <a:pt x="5832" y="38574"/>
                    <a:pt x="5866" y="38279"/>
                  </a:cubicBezTo>
                  <a:cubicBezTo>
                    <a:pt x="6033" y="36695"/>
                    <a:pt x="5926" y="35076"/>
                    <a:pt x="5914" y="33493"/>
                  </a:cubicBezTo>
                  <a:cubicBezTo>
                    <a:pt x="5902" y="31909"/>
                    <a:pt x="5902" y="30302"/>
                    <a:pt x="5866" y="28718"/>
                  </a:cubicBezTo>
                  <a:cubicBezTo>
                    <a:pt x="5831" y="26873"/>
                    <a:pt x="5795" y="25027"/>
                    <a:pt x="5759" y="23194"/>
                  </a:cubicBezTo>
                  <a:lnTo>
                    <a:pt x="5747" y="22729"/>
                  </a:lnTo>
                  <a:cubicBezTo>
                    <a:pt x="5807" y="22646"/>
                    <a:pt x="5854" y="22551"/>
                    <a:pt x="5878" y="22456"/>
                  </a:cubicBezTo>
                  <a:cubicBezTo>
                    <a:pt x="6247" y="22241"/>
                    <a:pt x="6616" y="22027"/>
                    <a:pt x="6985" y="21801"/>
                  </a:cubicBezTo>
                  <a:cubicBezTo>
                    <a:pt x="7355" y="21574"/>
                    <a:pt x="7950" y="21324"/>
                    <a:pt x="8117" y="20896"/>
                  </a:cubicBezTo>
                  <a:cubicBezTo>
                    <a:pt x="8140" y="20801"/>
                    <a:pt x="8105" y="20717"/>
                    <a:pt x="8021" y="20670"/>
                  </a:cubicBezTo>
                  <a:cubicBezTo>
                    <a:pt x="7897" y="20581"/>
                    <a:pt x="7740" y="20546"/>
                    <a:pt x="7569" y="20546"/>
                  </a:cubicBezTo>
                  <a:cubicBezTo>
                    <a:pt x="7169" y="20546"/>
                    <a:pt x="6694" y="20738"/>
                    <a:pt x="6402" y="20872"/>
                  </a:cubicBezTo>
                  <a:cubicBezTo>
                    <a:pt x="6152" y="20979"/>
                    <a:pt x="5914" y="21122"/>
                    <a:pt x="5700" y="21289"/>
                  </a:cubicBezTo>
                  <a:cubicBezTo>
                    <a:pt x="5700" y="21170"/>
                    <a:pt x="5700" y="21051"/>
                    <a:pt x="5688" y="20920"/>
                  </a:cubicBezTo>
                  <a:cubicBezTo>
                    <a:pt x="5723" y="20908"/>
                    <a:pt x="5759" y="20884"/>
                    <a:pt x="5795" y="20860"/>
                  </a:cubicBezTo>
                  <a:cubicBezTo>
                    <a:pt x="6450" y="20348"/>
                    <a:pt x="7009" y="19777"/>
                    <a:pt x="7628" y="19241"/>
                  </a:cubicBezTo>
                  <a:cubicBezTo>
                    <a:pt x="8105" y="18824"/>
                    <a:pt x="8890" y="18360"/>
                    <a:pt x="9045" y="17705"/>
                  </a:cubicBezTo>
                  <a:cubicBezTo>
                    <a:pt x="9081" y="17550"/>
                    <a:pt x="8962" y="17395"/>
                    <a:pt x="8807" y="17395"/>
                  </a:cubicBezTo>
                  <a:cubicBezTo>
                    <a:pt x="8770" y="17391"/>
                    <a:pt x="8733" y="17389"/>
                    <a:pt x="8696" y="17389"/>
                  </a:cubicBezTo>
                  <a:cubicBezTo>
                    <a:pt x="8026" y="17389"/>
                    <a:pt x="7329" y="18073"/>
                    <a:pt x="6866" y="18479"/>
                  </a:cubicBezTo>
                  <a:cubicBezTo>
                    <a:pt x="6426" y="18860"/>
                    <a:pt x="6021" y="19288"/>
                    <a:pt x="5664" y="19753"/>
                  </a:cubicBezTo>
                  <a:cubicBezTo>
                    <a:pt x="5664" y="19610"/>
                    <a:pt x="5664" y="19467"/>
                    <a:pt x="5652" y="19336"/>
                  </a:cubicBezTo>
                  <a:cubicBezTo>
                    <a:pt x="5616" y="17788"/>
                    <a:pt x="5592" y="16240"/>
                    <a:pt x="5569" y="14693"/>
                  </a:cubicBezTo>
                  <a:cubicBezTo>
                    <a:pt x="6033" y="14193"/>
                    <a:pt x="6473" y="13669"/>
                    <a:pt x="6902" y="13145"/>
                  </a:cubicBezTo>
                  <a:cubicBezTo>
                    <a:pt x="7450" y="12466"/>
                    <a:pt x="7867" y="11680"/>
                    <a:pt x="8414" y="11002"/>
                  </a:cubicBezTo>
                  <a:cubicBezTo>
                    <a:pt x="8661" y="10700"/>
                    <a:pt x="8423" y="10313"/>
                    <a:pt x="8126" y="10313"/>
                  </a:cubicBezTo>
                  <a:cubicBezTo>
                    <a:pt x="8037" y="10313"/>
                    <a:pt x="7943" y="10348"/>
                    <a:pt x="7855" y="10430"/>
                  </a:cubicBezTo>
                  <a:cubicBezTo>
                    <a:pt x="7224" y="11037"/>
                    <a:pt x="6509" y="11538"/>
                    <a:pt x="5890" y="12121"/>
                  </a:cubicBezTo>
                  <a:cubicBezTo>
                    <a:pt x="5771" y="12240"/>
                    <a:pt x="5640" y="12359"/>
                    <a:pt x="5521" y="12478"/>
                  </a:cubicBezTo>
                  <a:cubicBezTo>
                    <a:pt x="5509" y="11585"/>
                    <a:pt x="5485" y="10692"/>
                    <a:pt x="5461" y="9799"/>
                  </a:cubicBezTo>
                  <a:cubicBezTo>
                    <a:pt x="5533" y="9763"/>
                    <a:pt x="5592" y="9716"/>
                    <a:pt x="5640" y="9656"/>
                  </a:cubicBezTo>
                  <a:cubicBezTo>
                    <a:pt x="5997" y="9204"/>
                    <a:pt x="6283" y="8728"/>
                    <a:pt x="6616" y="8263"/>
                  </a:cubicBezTo>
                  <a:cubicBezTo>
                    <a:pt x="6950" y="7799"/>
                    <a:pt x="7319" y="7335"/>
                    <a:pt x="7628" y="6823"/>
                  </a:cubicBezTo>
                  <a:cubicBezTo>
                    <a:pt x="7844" y="6472"/>
                    <a:pt x="7545" y="6170"/>
                    <a:pt x="7221" y="6170"/>
                  </a:cubicBezTo>
                  <a:cubicBezTo>
                    <a:pt x="7116" y="6170"/>
                    <a:pt x="7008" y="6202"/>
                    <a:pt x="6914" y="6275"/>
                  </a:cubicBezTo>
                  <a:cubicBezTo>
                    <a:pt x="6343" y="6751"/>
                    <a:pt x="5831" y="7299"/>
                    <a:pt x="5402" y="7918"/>
                  </a:cubicBezTo>
                  <a:cubicBezTo>
                    <a:pt x="5366" y="6632"/>
                    <a:pt x="5307" y="5334"/>
                    <a:pt x="5259" y="4048"/>
                  </a:cubicBezTo>
                  <a:cubicBezTo>
                    <a:pt x="5509" y="3751"/>
                    <a:pt x="5723" y="3394"/>
                    <a:pt x="5938" y="3096"/>
                  </a:cubicBezTo>
                  <a:cubicBezTo>
                    <a:pt x="6271" y="2667"/>
                    <a:pt x="6569" y="2215"/>
                    <a:pt x="6831" y="1727"/>
                  </a:cubicBezTo>
                  <a:cubicBezTo>
                    <a:pt x="6990" y="1452"/>
                    <a:pt x="6767" y="1178"/>
                    <a:pt x="6515" y="1178"/>
                  </a:cubicBezTo>
                  <a:cubicBezTo>
                    <a:pt x="6429" y="1178"/>
                    <a:pt x="6338" y="1210"/>
                    <a:pt x="6259" y="1286"/>
                  </a:cubicBezTo>
                  <a:cubicBezTo>
                    <a:pt x="5866" y="1667"/>
                    <a:pt x="5509" y="2072"/>
                    <a:pt x="5176" y="2513"/>
                  </a:cubicBezTo>
                  <a:cubicBezTo>
                    <a:pt x="5140" y="1810"/>
                    <a:pt x="5104" y="1096"/>
                    <a:pt x="5057" y="393"/>
                  </a:cubicBezTo>
                  <a:cubicBezTo>
                    <a:pt x="5045" y="131"/>
                    <a:pt x="4845" y="0"/>
                    <a:pt x="4644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2762951" y="171016"/>
              <a:ext cx="291483" cy="380304"/>
            </a:xfrm>
            <a:custGeom>
              <a:rect b="b" l="l" r="r" t="t"/>
              <a:pathLst>
                <a:path extrusionOk="0" h="11963" w="9169">
                  <a:moveTo>
                    <a:pt x="1566" y="1"/>
                  </a:moveTo>
                  <a:cubicBezTo>
                    <a:pt x="1506" y="1"/>
                    <a:pt x="1444" y="7"/>
                    <a:pt x="1381" y="19"/>
                  </a:cubicBezTo>
                  <a:cubicBezTo>
                    <a:pt x="0" y="280"/>
                    <a:pt x="905" y="2316"/>
                    <a:pt x="929" y="3186"/>
                  </a:cubicBezTo>
                  <a:cubicBezTo>
                    <a:pt x="977" y="4591"/>
                    <a:pt x="274" y="5912"/>
                    <a:pt x="322" y="7329"/>
                  </a:cubicBezTo>
                  <a:cubicBezTo>
                    <a:pt x="387" y="9488"/>
                    <a:pt x="2260" y="11962"/>
                    <a:pt x="4529" y="11962"/>
                  </a:cubicBezTo>
                  <a:cubicBezTo>
                    <a:pt x="4750" y="11962"/>
                    <a:pt x="4976" y="11939"/>
                    <a:pt x="5203" y="11889"/>
                  </a:cubicBezTo>
                  <a:cubicBezTo>
                    <a:pt x="5346" y="11853"/>
                    <a:pt x="5453" y="11734"/>
                    <a:pt x="5501" y="11603"/>
                  </a:cubicBezTo>
                  <a:lnTo>
                    <a:pt x="5644" y="11568"/>
                  </a:lnTo>
                  <a:cubicBezTo>
                    <a:pt x="5644" y="11568"/>
                    <a:pt x="5644" y="11556"/>
                    <a:pt x="5644" y="11556"/>
                  </a:cubicBezTo>
                  <a:cubicBezTo>
                    <a:pt x="5608" y="11532"/>
                    <a:pt x="5584" y="11508"/>
                    <a:pt x="5560" y="11472"/>
                  </a:cubicBezTo>
                  <a:cubicBezTo>
                    <a:pt x="4822" y="10615"/>
                    <a:pt x="4001" y="9817"/>
                    <a:pt x="3120" y="9091"/>
                  </a:cubicBezTo>
                  <a:cubicBezTo>
                    <a:pt x="2429" y="8508"/>
                    <a:pt x="1369" y="8020"/>
                    <a:pt x="905" y="7222"/>
                  </a:cubicBezTo>
                  <a:cubicBezTo>
                    <a:pt x="825" y="7107"/>
                    <a:pt x="911" y="6947"/>
                    <a:pt x="1045" y="6947"/>
                  </a:cubicBezTo>
                  <a:cubicBezTo>
                    <a:pt x="1050" y="6947"/>
                    <a:pt x="1055" y="6948"/>
                    <a:pt x="1060" y="6948"/>
                  </a:cubicBezTo>
                  <a:cubicBezTo>
                    <a:pt x="2060" y="6948"/>
                    <a:pt x="3072" y="7877"/>
                    <a:pt x="3786" y="8496"/>
                  </a:cubicBezTo>
                  <a:cubicBezTo>
                    <a:pt x="4322" y="8960"/>
                    <a:pt x="4822" y="9472"/>
                    <a:pt x="5287" y="10020"/>
                  </a:cubicBezTo>
                  <a:cubicBezTo>
                    <a:pt x="5132" y="9484"/>
                    <a:pt x="4989" y="8948"/>
                    <a:pt x="4810" y="8424"/>
                  </a:cubicBezTo>
                  <a:cubicBezTo>
                    <a:pt x="4691" y="8079"/>
                    <a:pt x="4560" y="7722"/>
                    <a:pt x="4429" y="7377"/>
                  </a:cubicBezTo>
                  <a:cubicBezTo>
                    <a:pt x="3441" y="6781"/>
                    <a:pt x="2322" y="6162"/>
                    <a:pt x="1679" y="5257"/>
                  </a:cubicBezTo>
                  <a:cubicBezTo>
                    <a:pt x="1608" y="5166"/>
                    <a:pt x="1676" y="5057"/>
                    <a:pt x="1771" y="5057"/>
                  </a:cubicBezTo>
                  <a:cubicBezTo>
                    <a:pt x="1788" y="5057"/>
                    <a:pt x="1805" y="5060"/>
                    <a:pt x="1822" y="5067"/>
                  </a:cubicBezTo>
                  <a:cubicBezTo>
                    <a:pt x="2620" y="5305"/>
                    <a:pt x="3346" y="5829"/>
                    <a:pt x="4025" y="6388"/>
                  </a:cubicBezTo>
                  <a:cubicBezTo>
                    <a:pt x="3834" y="5960"/>
                    <a:pt x="3644" y="5531"/>
                    <a:pt x="3429" y="5114"/>
                  </a:cubicBezTo>
                  <a:lnTo>
                    <a:pt x="2429" y="4376"/>
                  </a:lnTo>
                  <a:cubicBezTo>
                    <a:pt x="2120" y="4150"/>
                    <a:pt x="1786" y="3924"/>
                    <a:pt x="1631" y="3555"/>
                  </a:cubicBezTo>
                  <a:cubicBezTo>
                    <a:pt x="1586" y="3429"/>
                    <a:pt x="1672" y="3292"/>
                    <a:pt x="1805" y="3292"/>
                  </a:cubicBezTo>
                  <a:cubicBezTo>
                    <a:pt x="1811" y="3292"/>
                    <a:pt x="1816" y="3292"/>
                    <a:pt x="1822" y="3293"/>
                  </a:cubicBezTo>
                  <a:cubicBezTo>
                    <a:pt x="2060" y="3328"/>
                    <a:pt x="2286" y="3424"/>
                    <a:pt x="2477" y="3567"/>
                  </a:cubicBezTo>
                  <a:cubicBezTo>
                    <a:pt x="2108" y="2995"/>
                    <a:pt x="1739" y="2424"/>
                    <a:pt x="1536" y="1816"/>
                  </a:cubicBezTo>
                  <a:cubicBezTo>
                    <a:pt x="1445" y="1543"/>
                    <a:pt x="1647" y="1284"/>
                    <a:pt x="1891" y="1284"/>
                  </a:cubicBezTo>
                  <a:cubicBezTo>
                    <a:pt x="1965" y="1284"/>
                    <a:pt x="2044" y="1308"/>
                    <a:pt x="2120" y="1364"/>
                  </a:cubicBezTo>
                  <a:cubicBezTo>
                    <a:pt x="2822" y="1900"/>
                    <a:pt x="3358" y="2805"/>
                    <a:pt x="3810" y="3686"/>
                  </a:cubicBezTo>
                  <a:cubicBezTo>
                    <a:pt x="3822" y="3650"/>
                    <a:pt x="3834" y="3626"/>
                    <a:pt x="3846" y="3602"/>
                  </a:cubicBezTo>
                  <a:cubicBezTo>
                    <a:pt x="3965" y="3317"/>
                    <a:pt x="3941" y="2912"/>
                    <a:pt x="4215" y="2733"/>
                  </a:cubicBezTo>
                  <a:cubicBezTo>
                    <a:pt x="4260" y="2698"/>
                    <a:pt x="4311" y="2682"/>
                    <a:pt x="4361" y="2682"/>
                  </a:cubicBezTo>
                  <a:cubicBezTo>
                    <a:pt x="4431" y="2682"/>
                    <a:pt x="4500" y="2713"/>
                    <a:pt x="4548" y="2769"/>
                  </a:cubicBezTo>
                  <a:cubicBezTo>
                    <a:pt x="4798" y="3067"/>
                    <a:pt x="4584" y="3531"/>
                    <a:pt x="4465" y="3852"/>
                  </a:cubicBezTo>
                  <a:cubicBezTo>
                    <a:pt x="4394" y="4055"/>
                    <a:pt x="4298" y="4245"/>
                    <a:pt x="4179" y="4424"/>
                  </a:cubicBezTo>
                  <a:cubicBezTo>
                    <a:pt x="4251" y="4567"/>
                    <a:pt x="4322" y="4710"/>
                    <a:pt x="4382" y="4841"/>
                  </a:cubicBezTo>
                  <a:cubicBezTo>
                    <a:pt x="4632" y="5329"/>
                    <a:pt x="4858" y="5841"/>
                    <a:pt x="5060" y="6353"/>
                  </a:cubicBezTo>
                  <a:cubicBezTo>
                    <a:pt x="5299" y="6138"/>
                    <a:pt x="5489" y="5888"/>
                    <a:pt x="5656" y="5614"/>
                  </a:cubicBezTo>
                  <a:cubicBezTo>
                    <a:pt x="5870" y="5245"/>
                    <a:pt x="5906" y="4722"/>
                    <a:pt x="6287" y="4471"/>
                  </a:cubicBezTo>
                  <a:cubicBezTo>
                    <a:pt x="6329" y="4438"/>
                    <a:pt x="6379" y="4422"/>
                    <a:pt x="6428" y="4422"/>
                  </a:cubicBezTo>
                  <a:cubicBezTo>
                    <a:pt x="6519" y="4422"/>
                    <a:pt x="6610" y="4474"/>
                    <a:pt x="6656" y="4567"/>
                  </a:cubicBezTo>
                  <a:cubicBezTo>
                    <a:pt x="6906" y="5067"/>
                    <a:pt x="6465" y="5686"/>
                    <a:pt x="6168" y="6091"/>
                  </a:cubicBezTo>
                  <a:cubicBezTo>
                    <a:pt x="5930" y="6412"/>
                    <a:pt x="5644" y="6710"/>
                    <a:pt x="5310" y="6948"/>
                  </a:cubicBezTo>
                  <a:cubicBezTo>
                    <a:pt x="5537" y="7543"/>
                    <a:pt x="5751" y="8162"/>
                    <a:pt x="5930" y="8782"/>
                  </a:cubicBezTo>
                  <a:cubicBezTo>
                    <a:pt x="5953" y="8853"/>
                    <a:pt x="5977" y="8936"/>
                    <a:pt x="6001" y="9020"/>
                  </a:cubicBezTo>
                  <a:cubicBezTo>
                    <a:pt x="6156" y="8793"/>
                    <a:pt x="6311" y="8567"/>
                    <a:pt x="6453" y="8341"/>
                  </a:cubicBezTo>
                  <a:cubicBezTo>
                    <a:pt x="6787" y="7805"/>
                    <a:pt x="6965" y="7008"/>
                    <a:pt x="7501" y="6650"/>
                  </a:cubicBezTo>
                  <a:cubicBezTo>
                    <a:pt x="7545" y="6614"/>
                    <a:pt x="7595" y="6597"/>
                    <a:pt x="7645" y="6597"/>
                  </a:cubicBezTo>
                  <a:cubicBezTo>
                    <a:pt x="7758" y="6597"/>
                    <a:pt x="7866" y="6681"/>
                    <a:pt x="7882" y="6805"/>
                  </a:cubicBezTo>
                  <a:cubicBezTo>
                    <a:pt x="7977" y="7424"/>
                    <a:pt x="7501" y="8031"/>
                    <a:pt x="7180" y="8543"/>
                  </a:cubicBezTo>
                  <a:cubicBezTo>
                    <a:pt x="6906" y="9020"/>
                    <a:pt x="6584" y="9460"/>
                    <a:pt x="6239" y="9877"/>
                  </a:cubicBezTo>
                  <a:cubicBezTo>
                    <a:pt x="6358" y="10329"/>
                    <a:pt x="6465" y="10782"/>
                    <a:pt x="6561" y="11258"/>
                  </a:cubicBezTo>
                  <a:cubicBezTo>
                    <a:pt x="8906" y="10008"/>
                    <a:pt x="9168" y="7043"/>
                    <a:pt x="7906" y="4924"/>
                  </a:cubicBezTo>
                  <a:cubicBezTo>
                    <a:pt x="7180" y="3674"/>
                    <a:pt x="6084" y="2745"/>
                    <a:pt x="4894" y="1947"/>
                  </a:cubicBezTo>
                  <a:cubicBezTo>
                    <a:pt x="4215" y="1495"/>
                    <a:pt x="3513" y="1066"/>
                    <a:pt x="2834" y="614"/>
                  </a:cubicBezTo>
                  <a:cubicBezTo>
                    <a:pt x="2453" y="350"/>
                    <a:pt x="2045" y="1"/>
                    <a:pt x="1566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2788415" y="211485"/>
              <a:ext cx="227775" cy="481269"/>
            </a:xfrm>
            <a:custGeom>
              <a:rect b="b" l="l" r="r" t="t"/>
              <a:pathLst>
                <a:path extrusionOk="0" h="15139" w="7165">
                  <a:moveTo>
                    <a:pt x="1088" y="0"/>
                  </a:moveTo>
                  <a:cubicBezTo>
                    <a:pt x="847" y="0"/>
                    <a:pt x="641" y="266"/>
                    <a:pt x="723" y="531"/>
                  </a:cubicBezTo>
                  <a:cubicBezTo>
                    <a:pt x="938" y="1139"/>
                    <a:pt x="1295" y="1722"/>
                    <a:pt x="1676" y="2282"/>
                  </a:cubicBezTo>
                  <a:cubicBezTo>
                    <a:pt x="1473" y="2139"/>
                    <a:pt x="1259" y="2044"/>
                    <a:pt x="1021" y="2020"/>
                  </a:cubicBezTo>
                  <a:cubicBezTo>
                    <a:pt x="1010" y="2018"/>
                    <a:pt x="1000" y="2017"/>
                    <a:pt x="990" y="2017"/>
                  </a:cubicBezTo>
                  <a:cubicBezTo>
                    <a:pt x="861" y="2017"/>
                    <a:pt x="763" y="2149"/>
                    <a:pt x="819" y="2282"/>
                  </a:cubicBezTo>
                  <a:cubicBezTo>
                    <a:pt x="973" y="2639"/>
                    <a:pt x="1307" y="2877"/>
                    <a:pt x="1616" y="3103"/>
                  </a:cubicBezTo>
                  <a:lnTo>
                    <a:pt x="2616" y="3841"/>
                  </a:lnTo>
                  <a:cubicBezTo>
                    <a:pt x="2831" y="4258"/>
                    <a:pt x="3033" y="4687"/>
                    <a:pt x="3212" y="5115"/>
                  </a:cubicBezTo>
                  <a:cubicBezTo>
                    <a:pt x="2533" y="4556"/>
                    <a:pt x="1795" y="4020"/>
                    <a:pt x="1009" y="3794"/>
                  </a:cubicBezTo>
                  <a:cubicBezTo>
                    <a:pt x="990" y="3784"/>
                    <a:pt x="971" y="3780"/>
                    <a:pt x="953" y="3780"/>
                  </a:cubicBezTo>
                  <a:cubicBezTo>
                    <a:pt x="860" y="3780"/>
                    <a:pt x="794" y="3895"/>
                    <a:pt x="854" y="3984"/>
                  </a:cubicBezTo>
                  <a:cubicBezTo>
                    <a:pt x="1509" y="4889"/>
                    <a:pt x="2628" y="5508"/>
                    <a:pt x="3616" y="6104"/>
                  </a:cubicBezTo>
                  <a:cubicBezTo>
                    <a:pt x="3747" y="6449"/>
                    <a:pt x="3878" y="6794"/>
                    <a:pt x="3997" y="7151"/>
                  </a:cubicBezTo>
                  <a:cubicBezTo>
                    <a:pt x="4164" y="7675"/>
                    <a:pt x="4319" y="8211"/>
                    <a:pt x="4462" y="8747"/>
                  </a:cubicBezTo>
                  <a:cubicBezTo>
                    <a:pt x="4009" y="8199"/>
                    <a:pt x="3509" y="7675"/>
                    <a:pt x="2962" y="7211"/>
                  </a:cubicBezTo>
                  <a:cubicBezTo>
                    <a:pt x="2252" y="6607"/>
                    <a:pt x="1248" y="5675"/>
                    <a:pt x="266" y="5675"/>
                  </a:cubicBezTo>
                  <a:cubicBezTo>
                    <a:pt x="259" y="5675"/>
                    <a:pt x="253" y="5675"/>
                    <a:pt x="247" y="5675"/>
                  </a:cubicBezTo>
                  <a:cubicBezTo>
                    <a:pt x="242" y="5675"/>
                    <a:pt x="237" y="5674"/>
                    <a:pt x="231" y="5674"/>
                  </a:cubicBezTo>
                  <a:cubicBezTo>
                    <a:pt x="86" y="5674"/>
                    <a:pt x="0" y="5834"/>
                    <a:pt x="92" y="5949"/>
                  </a:cubicBezTo>
                  <a:cubicBezTo>
                    <a:pt x="545" y="6747"/>
                    <a:pt x="1604" y="7235"/>
                    <a:pt x="2307" y="7818"/>
                  </a:cubicBezTo>
                  <a:cubicBezTo>
                    <a:pt x="3188" y="8544"/>
                    <a:pt x="3997" y="9342"/>
                    <a:pt x="4736" y="10211"/>
                  </a:cubicBezTo>
                  <a:cubicBezTo>
                    <a:pt x="4759" y="10235"/>
                    <a:pt x="4783" y="10259"/>
                    <a:pt x="4819" y="10283"/>
                  </a:cubicBezTo>
                  <a:cubicBezTo>
                    <a:pt x="4819" y="10295"/>
                    <a:pt x="4819" y="10295"/>
                    <a:pt x="4819" y="10306"/>
                  </a:cubicBezTo>
                  <a:cubicBezTo>
                    <a:pt x="4855" y="10485"/>
                    <a:pt x="4902" y="10664"/>
                    <a:pt x="4926" y="10842"/>
                  </a:cubicBezTo>
                  <a:cubicBezTo>
                    <a:pt x="5164" y="12128"/>
                    <a:pt x="5379" y="13474"/>
                    <a:pt x="4712" y="14676"/>
                  </a:cubicBezTo>
                  <a:cubicBezTo>
                    <a:pt x="4587" y="14910"/>
                    <a:pt x="4831" y="15138"/>
                    <a:pt x="5053" y="15138"/>
                  </a:cubicBezTo>
                  <a:cubicBezTo>
                    <a:pt x="5148" y="15138"/>
                    <a:pt x="5238" y="15097"/>
                    <a:pt x="5295" y="14998"/>
                  </a:cubicBezTo>
                  <a:cubicBezTo>
                    <a:pt x="6164" y="13581"/>
                    <a:pt x="6081" y="11723"/>
                    <a:pt x="5736" y="9973"/>
                  </a:cubicBezTo>
                  <a:cubicBezTo>
                    <a:pt x="5664" y="9509"/>
                    <a:pt x="5557" y="9044"/>
                    <a:pt x="5438" y="8604"/>
                  </a:cubicBezTo>
                  <a:cubicBezTo>
                    <a:pt x="5783" y="8187"/>
                    <a:pt x="6105" y="7735"/>
                    <a:pt x="6379" y="7259"/>
                  </a:cubicBezTo>
                  <a:cubicBezTo>
                    <a:pt x="6700" y="6747"/>
                    <a:pt x="7165" y="6151"/>
                    <a:pt x="7081" y="5520"/>
                  </a:cubicBezTo>
                  <a:cubicBezTo>
                    <a:pt x="7065" y="5396"/>
                    <a:pt x="6956" y="5318"/>
                    <a:pt x="6839" y="5318"/>
                  </a:cubicBezTo>
                  <a:cubicBezTo>
                    <a:pt x="6788" y="5318"/>
                    <a:pt x="6735" y="5333"/>
                    <a:pt x="6688" y="5365"/>
                  </a:cubicBezTo>
                  <a:cubicBezTo>
                    <a:pt x="6164" y="5735"/>
                    <a:pt x="5986" y="6520"/>
                    <a:pt x="5652" y="7056"/>
                  </a:cubicBezTo>
                  <a:cubicBezTo>
                    <a:pt x="5510" y="7294"/>
                    <a:pt x="5355" y="7509"/>
                    <a:pt x="5188" y="7735"/>
                  </a:cubicBezTo>
                  <a:cubicBezTo>
                    <a:pt x="5164" y="7651"/>
                    <a:pt x="5140" y="7580"/>
                    <a:pt x="5117" y="7497"/>
                  </a:cubicBezTo>
                  <a:cubicBezTo>
                    <a:pt x="4938" y="6878"/>
                    <a:pt x="4736" y="6270"/>
                    <a:pt x="4509" y="5675"/>
                  </a:cubicBezTo>
                  <a:cubicBezTo>
                    <a:pt x="4831" y="5425"/>
                    <a:pt x="5129" y="5139"/>
                    <a:pt x="5367" y="4806"/>
                  </a:cubicBezTo>
                  <a:cubicBezTo>
                    <a:pt x="5664" y="4401"/>
                    <a:pt x="6117" y="3782"/>
                    <a:pt x="5855" y="3294"/>
                  </a:cubicBezTo>
                  <a:cubicBezTo>
                    <a:pt x="5807" y="3198"/>
                    <a:pt x="5712" y="3146"/>
                    <a:pt x="5615" y="3146"/>
                  </a:cubicBezTo>
                  <a:cubicBezTo>
                    <a:pt x="5566" y="3146"/>
                    <a:pt x="5518" y="3159"/>
                    <a:pt x="5474" y="3187"/>
                  </a:cubicBezTo>
                  <a:cubicBezTo>
                    <a:pt x="5105" y="3437"/>
                    <a:pt x="5069" y="3960"/>
                    <a:pt x="4843" y="4341"/>
                  </a:cubicBezTo>
                  <a:cubicBezTo>
                    <a:pt x="4688" y="4603"/>
                    <a:pt x="4486" y="4853"/>
                    <a:pt x="4259" y="5068"/>
                  </a:cubicBezTo>
                  <a:cubicBezTo>
                    <a:pt x="4045" y="4556"/>
                    <a:pt x="3831" y="4044"/>
                    <a:pt x="3581" y="3556"/>
                  </a:cubicBezTo>
                  <a:cubicBezTo>
                    <a:pt x="3509" y="3425"/>
                    <a:pt x="3450" y="3282"/>
                    <a:pt x="3378" y="3139"/>
                  </a:cubicBezTo>
                  <a:cubicBezTo>
                    <a:pt x="3497" y="2960"/>
                    <a:pt x="3593" y="2770"/>
                    <a:pt x="3664" y="2567"/>
                  </a:cubicBezTo>
                  <a:cubicBezTo>
                    <a:pt x="3783" y="2246"/>
                    <a:pt x="3997" y="1782"/>
                    <a:pt x="3747" y="1496"/>
                  </a:cubicBezTo>
                  <a:cubicBezTo>
                    <a:pt x="3698" y="1432"/>
                    <a:pt x="3628" y="1398"/>
                    <a:pt x="3556" y="1398"/>
                  </a:cubicBezTo>
                  <a:cubicBezTo>
                    <a:pt x="3507" y="1398"/>
                    <a:pt x="3458" y="1414"/>
                    <a:pt x="3414" y="1448"/>
                  </a:cubicBezTo>
                  <a:cubicBezTo>
                    <a:pt x="3140" y="1627"/>
                    <a:pt x="3152" y="2032"/>
                    <a:pt x="3045" y="2317"/>
                  </a:cubicBezTo>
                  <a:cubicBezTo>
                    <a:pt x="3033" y="2353"/>
                    <a:pt x="3021" y="2377"/>
                    <a:pt x="3009" y="2401"/>
                  </a:cubicBezTo>
                  <a:cubicBezTo>
                    <a:pt x="2557" y="1520"/>
                    <a:pt x="2009" y="615"/>
                    <a:pt x="1307" y="79"/>
                  </a:cubicBezTo>
                  <a:cubicBezTo>
                    <a:pt x="1235" y="24"/>
                    <a:pt x="1160" y="0"/>
                    <a:pt x="1088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2142219" y="1045559"/>
              <a:ext cx="70796" cy="55283"/>
            </a:xfrm>
            <a:custGeom>
              <a:rect b="b" l="l" r="r" t="t"/>
              <a:pathLst>
                <a:path extrusionOk="0" h="1739" w="2227">
                  <a:moveTo>
                    <a:pt x="1107" y="0"/>
                  </a:moveTo>
                  <a:cubicBezTo>
                    <a:pt x="0" y="0"/>
                    <a:pt x="0" y="1738"/>
                    <a:pt x="1107" y="1738"/>
                  </a:cubicBezTo>
                  <a:cubicBezTo>
                    <a:pt x="2226" y="1738"/>
                    <a:pt x="2226" y="0"/>
                    <a:pt x="110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2463711" y="786566"/>
              <a:ext cx="67617" cy="59288"/>
            </a:xfrm>
            <a:custGeom>
              <a:rect b="b" l="l" r="r" t="t"/>
              <a:pathLst>
                <a:path extrusionOk="0" h="1865" w="2127">
                  <a:moveTo>
                    <a:pt x="1216" y="1"/>
                  </a:moveTo>
                  <a:cubicBezTo>
                    <a:pt x="601" y="1"/>
                    <a:pt x="1" y="643"/>
                    <a:pt x="388" y="1360"/>
                  </a:cubicBezTo>
                  <a:cubicBezTo>
                    <a:pt x="400" y="1384"/>
                    <a:pt x="412" y="1408"/>
                    <a:pt x="424" y="1432"/>
                  </a:cubicBezTo>
                  <a:cubicBezTo>
                    <a:pt x="495" y="1563"/>
                    <a:pt x="603" y="1670"/>
                    <a:pt x="734" y="1741"/>
                  </a:cubicBezTo>
                  <a:cubicBezTo>
                    <a:pt x="873" y="1825"/>
                    <a:pt x="1026" y="1865"/>
                    <a:pt x="1178" y="1865"/>
                  </a:cubicBezTo>
                  <a:cubicBezTo>
                    <a:pt x="1477" y="1865"/>
                    <a:pt x="1770" y="1709"/>
                    <a:pt x="1936" y="1432"/>
                  </a:cubicBezTo>
                  <a:cubicBezTo>
                    <a:pt x="1948" y="1408"/>
                    <a:pt x="1960" y="1384"/>
                    <a:pt x="1960" y="1360"/>
                  </a:cubicBezTo>
                  <a:cubicBezTo>
                    <a:pt x="2127" y="1075"/>
                    <a:pt x="2127" y="718"/>
                    <a:pt x="1960" y="432"/>
                  </a:cubicBezTo>
                  <a:cubicBezTo>
                    <a:pt x="1766" y="128"/>
                    <a:pt x="1489" y="1"/>
                    <a:pt x="121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2645614" y="63630"/>
              <a:ext cx="60592" cy="59829"/>
            </a:xfrm>
            <a:custGeom>
              <a:rect b="b" l="l" r="r" t="t"/>
              <a:pathLst>
                <a:path extrusionOk="0" h="1882" w="1906">
                  <a:moveTo>
                    <a:pt x="948" y="0"/>
                  </a:moveTo>
                  <a:cubicBezTo>
                    <a:pt x="643" y="0"/>
                    <a:pt x="340" y="152"/>
                    <a:pt x="167" y="456"/>
                  </a:cubicBezTo>
                  <a:cubicBezTo>
                    <a:pt x="0" y="741"/>
                    <a:pt x="0" y="1099"/>
                    <a:pt x="167" y="1384"/>
                  </a:cubicBezTo>
                  <a:lnTo>
                    <a:pt x="191" y="1444"/>
                  </a:lnTo>
                  <a:cubicBezTo>
                    <a:pt x="358" y="1736"/>
                    <a:pt x="652" y="1881"/>
                    <a:pt x="947" y="1881"/>
                  </a:cubicBezTo>
                  <a:cubicBezTo>
                    <a:pt x="1242" y="1881"/>
                    <a:pt x="1536" y="1736"/>
                    <a:pt x="1703" y="1444"/>
                  </a:cubicBezTo>
                  <a:cubicBezTo>
                    <a:pt x="1715" y="1420"/>
                    <a:pt x="1727" y="1408"/>
                    <a:pt x="1739" y="1384"/>
                  </a:cubicBezTo>
                  <a:cubicBezTo>
                    <a:pt x="1905" y="1099"/>
                    <a:pt x="1905" y="741"/>
                    <a:pt x="1739" y="456"/>
                  </a:cubicBezTo>
                  <a:cubicBezTo>
                    <a:pt x="1560" y="152"/>
                    <a:pt x="1253" y="0"/>
                    <a:pt x="94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2799287" y="652667"/>
              <a:ext cx="62849" cy="48861"/>
            </a:xfrm>
            <a:custGeom>
              <a:rect b="b" l="l" r="r" t="t"/>
              <a:pathLst>
                <a:path extrusionOk="0" h="1537" w="1977">
                  <a:moveTo>
                    <a:pt x="988" y="0"/>
                  </a:moveTo>
                  <a:cubicBezTo>
                    <a:pt x="0" y="0"/>
                    <a:pt x="0" y="1536"/>
                    <a:pt x="988" y="1536"/>
                  </a:cubicBezTo>
                  <a:cubicBezTo>
                    <a:pt x="1977" y="1536"/>
                    <a:pt x="1977" y="0"/>
                    <a:pt x="98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2902223" y="2667263"/>
              <a:ext cx="445155" cy="544849"/>
            </a:xfrm>
            <a:custGeom>
              <a:rect b="b" l="l" r="r" t="t"/>
              <a:pathLst>
                <a:path extrusionOk="0" h="17139" w="14003">
                  <a:moveTo>
                    <a:pt x="5899" y="1"/>
                  </a:moveTo>
                  <a:cubicBezTo>
                    <a:pt x="5537" y="1"/>
                    <a:pt x="5170" y="40"/>
                    <a:pt x="4799" y="124"/>
                  </a:cubicBezTo>
                  <a:cubicBezTo>
                    <a:pt x="2656" y="612"/>
                    <a:pt x="1179" y="2625"/>
                    <a:pt x="656" y="4649"/>
                  </a:cubicBezTo>
                  <a:cubicBezTo>
                    <a:pt x="644" y="4708"/>
                    <a:pt x="632" y="4768"/>
                    <a:pt x="620" y="4827"/>
                  </a:cubicBezTo>
                  <a:cubicBezTo>
                    <a:pt x="429" y="5423"/>
                    <a:pt x="310" y="6042"/>
                    <a:pt x="227" y="6661"/>
                  </a:cubicBezTo>
                  <a:cubicBezTo>
                    <a:pt x="1" y="8601"/>
                    <a:pt x="72" y="10637"/>
                    <a:pt x="906" y="12411"/>
                  </a:cubicBezTo>
                  <a:cubicBezTo>
                    <a:pt x="1501" y="14483"/>
                    <a:pt x="2834" y="16650"/>
                    <a:pt x="5109" y="17031"/>
                  </a:cubicBezTo>
                  <a:cubicBezTo>
                    <a:pt x="5418" y="17079"/>
                    <a:pt x="5728" y="17103"/>
                    <a:pt x="6037" y="17103"/>
                  </a:cubicBezTo>
                  <a:cubicBezTo>
                    <a:pt x="6002" y="16150"/>
                    <a:pt x="5978" y="15198"/>
                    <a:pt x="5966" y="14245"/>
                  </a:cubicBezTo>
                  <a:cubicBezTo>
                    <a:pt x="5109" y="14150"/>
                    <a:pt x="4239" y="13638"/>
                    <a:pt x="3596" y="13090"/>
                  </a:cubicBezTo>
                  <a:cubicBezTo>
                    <a:pt x="2787" y="12388"/>
                    <a:pt x="2299" y="11447"/>
                    <a:pt x="2061" y="10411"/>
                  </a:cubicBezTo>
                  <a:cubicBezTo>
                    <a:pt x="2003" y="10225"/>
                    <a:pt x="2148" y="10103"/>
                    <a:pt x="2294" y="10103"/>
                  </a:cubicBezTo>
                  <a:cubicBezTo>
                    <a:pt x="2390" y="10103"/>
                    <a:pt x="2487" y="10157"/>
                    <a:pt x="2525" y="10280"/>
                  </a:cubicBezTo>
                  <a:cubicBezTo>
                    <a:pt x="2870" y="11114"/>
                    <a:pt x="3430" y="11852"/>
                    <a:pt x="4144" y="12400"/>
                  </a:cubicBezTo>
                  <a:lnTo>
                    <a:pt x="4204" y="12435"/>
                  </a:lnTo>
                  <a:lnTo>
                    <a:pt x="4168" y="12328"/>
                  </a:lnTo>
                  <a:cubicBezTo>
                    <a:pt x="3966" y="11673"/>
                    <a:pt x="3811" y="10935"/>
                    <a:pt x="4013" y="10280"/>
                  </a:cubicBezTo>
                  <a:cubicBezTo>
                    <a:pt x="4043" y="10173"/>
                    <a:pt x="4135" y="10120"/>
                    <a:pt x="4227" y="10120"/>
                  </a:cubicBezTo>
                  <a:cubicBezTo>
                    <a:pt x="4320" y="10120"/>
                    <a:pt x="4412" y="10173"/>
                    <a:pt x="4442" y="10280"/>
                  </a:cubicBezTo>
                  <a:cubicBezTo>
                    <a:pt x="4597" y="10864"/>
                    <a:pt x="4608" y="11459"/>
                    <a:pt x="4799" y="12030"/>
                  </a:cubicBezTo>
                  <a:cubicBezTo>
                    <a:pt x="4906" y="12376"/>
                    <a:pt x="5156" y="12721"/>
                    <a:pt x="5299" y="13078"/>
                  </a:cubicBezTo>
                  <a:cubicBezTo>
                    <a:pt x="5513" y="13162"/>
                    <a:pt x="5728" y="13245"/>
                    <a:pt x="5954" y="13328"/>
                  </a:cubicBezTo>
                  <a:cubicBezTo>
                    <a:pt x="5942" y="12173"/>
                    <a:pt x="5918" y="11030"/>
                    <a:pt x="5894" y="9887"/>
                  </a:cubicBezTo>
                  <a:cubicBezTo>
                    <a:pt x="5120" y="9625"/>
                    <a:pt x="4525" y="8875"/>
                    <a:pt x="4120" y="8209"/>
                  </a:cubicBezTo>
                  <a:cubicBezTo>
                    <a:pt x="3632" y="7387"/>
                    <a:pt x="3454" y="6554"/>
                    <a:pt x="3382" y="5601"/>
                  </a:cubicBezTo>
                  <a:cubicBezTo>
                    <a:pt x="3369" y="5420"/>
                    <a:pt x="3533" y="5314"/>
                    <a:pt x="3688" y="5314"/>
                  </a:cubicBezTo>
                  <a:cubicBezTo>
                    <a:pt x="3807" y="5314"/>
                    <a:pt x="3921" y="5378"/>
                    <a:pt x="3942" y="5518"/>
                  </a:cubicBezTo>
                  <a:cubicBezTo>
                    <a:pt x="4085" y="6315"/>
                    <a:pt x="4394" y="7089"/>
                    <a:pt x="4859" y="7756"/>
                  </a:cubicBezTo>
                  <a:cubicBezTo>
                    <a:pt x="5144" y="8197"/>
                    <a:pt x="5513" y="8530"/>
                    <a:pt x="5871" y="8899"/>
                  </a:cubicBezTo>
                  <a:cubicBezTo>
                    <a:pt x="5871" y="8744"/>
                    <a:pt x="5871" y="8613"/>
                    <a:pt x="5871" y="8471"/>
                  </a:cubicBezTo>
                  <a:cubicBezTo>
                    <a:pt x="5847" y="6744"/>
                    <a:pt x="5692" y="4887"/>
                    <a:pt x="5990" y="3184"/>
                  </a:cubicBezTo>
                  <a:cubicBezTo>
                    <a:pt x="6014" y="3064"/>
                    <a:pt x="6129" y="3001"/>
                    <a:pt x="6242" y="3001"/>
                  </a:cubicBezTo>
                  <a:cubicBezTo>
                    <a:pt x="6352" y="3001"/>
                    <a:pt x="6460" y="3061"/>
                    <a:pt x="6478" y="3184"/>
                  </a:cubicBezTo>
                  <a:cubicBezTo>
                    <a:pt x="6656" y="4196"/>
                    <a:pt x="6740" y="5232"/>
                    <a:pt x="6740" y="6268"/>
                  </a:cubicBezTo>
                  <a:cubicBezTo>
                    <a:pt x="7133" y="5970"/>
                    <a:pt x="7430" y="5565"/>
                    <a:pt x="7597" y="5101"/>
                  </a:cubicBezTo>
                  <a:cubicBezTo>
                    <a:pt x="7702" y="4839"/>
                    <a:pt x="7705" y="4091"/>
                    <a:pt x="8084" y="4091"/>
                  </a:cubicBezTo>
                  <a:cubicBezTo>
                    <a:pt x="8136" y="4091"/>
                    <a:pt x="8196" y="4105"/>
                    <a:pt x="8264" y="4137"/>
                  </a:cubicBezTo>
                  <a:cubicBezTo>
                    <a:pt x="8359" y="4196"/>
                    <a:pt x="8430" y="4315"/>
                    <a:pt x="8430" y="4422"/>
                  </a:cubicBezTo>
                  <a:cubicBezTo>
                    <a:pt x="8478" y="5494"/>
                    <a:pt x="7692" y="6470"/>
                    <a:pt x="6752" y="6863"/>
                  </a:cubicBezTo>
                  <a:cubicBezTo>
                    <a:pt x="6752" y="7447"/>
                    <a:pt x="6752" y="8018"/>
                    <a:pt x="6764" y="8590"/>
                  </a:cubicBezTo>
                  <a:cubicBezTo>
                    <a:pt x="6799" y="9649"/>
                    <a:pt x="6835" y="10721"/>
                    <a:pt x="6883" y="11780"/>
                  </a:cubicBezTo>
                  <a:cubicBezTo>
                    <a:pt x="7252" y="11673"/>
                    <a:pt x="7597" y="11495"/>
                    <a:pt x="7907" y="11257"/>
                  </a:cubicBezTo>
                  <a:cubicBezTo>
                    <a:pt x="8157" y="9923"/>
                    <a:pt x="8157" y="8566"/>
                    <a:pt x="8192" y="7220"/>
                  </a:cubicBezTo>
                  <a:cubicBezTo>
                    <a:pt x="8186" y="7067"/>
                    <a:pt x="8302" y="6981"/>
                    <a:pt x="8421" y="6981"/>
                  </a:cubicBezTo>
                  <a:cubicBezTo>
                    <a:pt x="8514" y="6981"/>
                    <a:pt x="8608" y="7034"/>
                    <a:pt x="8645" y="7149"/>
                  </a:cubicBezTo>
                  <a:cubicBezTo>
                    <a:pt x="8907" y="8125"/>
                    <a:pt x="8990" y="9137"/>
                    <a:pt x="8883" y="10137"/>
                  </a:cubicBezTo>
                  <a:lnTo>
                    <a:pt x="8930" y="10066"/>
                  </a:lnTo>
                  <a:cubicBezTo>
                    <a:pt x="9216" y="9590"/>
                    <a:pt x="9442" y="9078"/>
                    <a:pt x="9633" y="8554"/>
                  </a:cubicBezTo>
                  <a:cubicBezTo>
                    <a:pt x="9776" y="8125"/>
                    <a:pt x="9859" y="7625"/>
                    <a:pt x="10276" y="7375"/>
                  </a:cubicBezTo>
                  <a:cubicBezTo>
                    <a:pt x="10321" y="7346"/>
                    <a:pt x="10371" y="7333"/>
                    <a:pt x="10419" y="7333"/>
                  </a:cubicBezTo>
                  <a:cubicBezTo>
                    <a:pt x="10511" y="7333"/>
                    <a:pt x="10598" y="7381"/>
                    <a:pt x="10645" y="7458"/>
                  </a:cubicBezTo>
                  <a:cubicBezTo>
                    <a:pt x="10919" y="8042"/>
                    <a:pt x="10562" y="8709"/>
                    <a:pt x="10335" y="9244"/>
                  </a:cubicBezTo>
                  <a:cubicBezTo>
                    <a:pt x="10097" y="9852"/>
                    <a:pt x="9776" y="10423"/>
                    <a:pt x="9383" y="10935"/>
                  </a:cubicBezTo>
                  <a:cubicBezTo>
                    <a:pt x="9157" y="11209"/>
                    <a:pt x="8895" y="11447"/>
                    <a:pt x="8609" y="11661"/>
                  </a:cubicBezTo>
                  <a:cubicBezTo>
                    <a:pt x="8585" y="11685"/>
                    <a:pt x="8561" y="11709"/>
                    <a:pt x="8526" y="11721"/>
                  </a:cubicBezTo>
                  <a:cubicBezTo>
                    <a:pt x="8049" y="12066"/>
                    <a:pt x="7502" y="12281"/>
                    <a:pt x="6918" y="12376"/>
                  </a:cubicBezTo>
                  <a:cubicBezTo>
                    <a:pt x="6954" y="12888"/>
                    <a:pt x="6978" y="13400"/>
                    <a:pt x="7014" y="13912"/>
                  </a:cubicBezTo>
                  <a:cubicBezTo>
                    <a:pt x="7037" y="14305"/>
                    <a:pt x="7061" y="14697"/>
                    <a:pt x="7085" y="15090"/>
                  </a:cubicBezTo>
                  <a:cubicBezTo>
                    <a:pt x="7752" y="15043"/>
                    <a:pt x="8311" y="14686"/>
                    <a:pt x="8799" y="14209"/>
                  </a:cubicBezTo>
                  <a:cubicBezTo>
                    <a:pt x="9169" y="13852"/>
                    <a:pt x="9478" y="13197"/>
                    <a:pt x="9990" y="13043"/>
                  </a:cubicBezTo>
                  <a:cubicBezTo>
                    <a:pt x="10007" y="13038"/>
                    <a:pt x="10025" y="13036"/>
                    <a:pt x="10041" y="13036"/>
                  </a:cubicBezTo>
                  <a:cubicBezTo>
                    <a:pt x="10153" y="13036"/>
                    <a:pt x="10254" y="13133"/>
                    <a:pt x="10264" y="13257"/>
                  </a:cubicBezTo>
                  <a:cubicBezTo>
                    <a:pt x="10240" y="13900"/>
                    <a:pt x="9419" y="14555"/>
                    <a:pt x="8930" y="14948"/>
                  </a:cubicBezTo>
                  <a:cubicBezTo>
                    <a:pt x="8430" y="15376"/>
                    <a:pt x="7787" y="15638"/>
                    <a:pt x="7121" y="15674"/>
                  </a:cubicBezTo>
                  <a:cubicBezTo>
                    <a:pt x="7145" y="16162"/>
                    <a:pt x="7180" y="16650"/>
                    <a:pt x="7204" y="17138"/>
                  </a:cubicBezTo>
                  <a:cubicBezTo>
                    <a:pt x="8871" y="17091"/>
                    <a:pt x="10407" y="16126"/>
                    <a:pt x="11490" y="14828"/>
                  </a:cubicBezTo>
                  <a:cubicBezTo>
                    <a:pt x="12931" y="13090"/>
                    <a:pt x="14003" y="10876"/>
                    <a:pt x="13979" y="8578"/>
                  </a:cubicBezTo>
                  <a:cubicBezTo>
                    <a:pt x="13967" y="6149"/>
                    <a:pt x="12514" y="4053"/>
                    <a:pt x="10847" y="2410"/>
                  </a:cubicBezTo>
                  <a:cubicBezTo>
                    <a:pt x="9508" y="1071"/>
                    <a:pt x="7784" y="1"/>
                    <a:pt x="5899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2966470" y="2762601"/>
              <a:ext cx="282867" cy="714194"/>
            </a:xfrm>
            <a:custGeom>
              <a:rect b="b" l="l" r="r" t="t"/>
              <a:pathLst>
                <a:path extrusionOk="0" h="22466" w="8898">
                  <a:moveTo>
                    <a:pt x="4240" y="1"/>
                  </a:moveTo>
                  <a:cubicBezTo>
                    <a:pt x="4126" y="1"/>
                    <a:pt x="4011" y="63"/>
                    <a:pt x="3992" y="185"/>
                  </a:cubicBezTo>
                  <a:cubicBezTo>
                    <a:pt x="3683" y="1888"/>
                    <a:pt x="3838" y="3733"/>
                    <a:pt x="3861" y="5472"/>
                  </a:cubicBezTo>
                  <a:cubicBezTo>
                    <a:pt x="3861" y="5614"/>
                    <a:pt x="3861" y="5745"/>
                    <a:pt x="3873" y="5888"/>
                  </a:cubicBezTo>
                  <a:cubicBezTo>
                    <a:pt x="3516" y="5531"/>
                    <a:pt x="3135" y="5186"/>
                    <a:pt x="2849" y="4757"/>
                  </a:cubicBezTo>
                  <a:cubicBezTo>
                    <a:pt x="2385" y="4078"/>
                    <a:pt x="2076" y="3316"/>
                    <a:pt x="1933" y="2507"/>
                  </a:cubicBezTo>
                  <a:cubicBezTo>
                    <a:pt x="1912" y="2371"/>
                    <a:pt x="1799" y="2308"/>
                    <a:pt x="1680" y="2308"/>
                  </a:cubicBezTo>
                  <a:cubicBezTo>
                    <a:pt x="1528" y="2308"/>
                    <a:pt x="1366" y="2410"/>
                    <a:pt x="1373" y="2590"/>
                  </a:cubicBezTo>
                  <a:cubicBezTo>
                    <a:pt x="1433" y="3543"/>
                    <a:pt x="1623" y="4376"/>
                    <a:pt x="2123" y="5198"/>
                  </a:cubicBezTo>
                  <a:cubicBezTo>
                    <a:pt x="2528" y="5864"/>
                    <a:pt x="3123" y="6626"/>
                    <a:pt x="3885" y="6876"/>
                  </a:cubicBezTo>
                  <a:cubicBezTo>
                    <a:pt x="3909" y="8019"/>
                    <a:pt x="3933" y="9174"/>
                    <a:pt x="3945" y="10317"/>
                  </a:cubicBezTo>
                  <a:cubicBezTo>
                    <a:pt x="3719" y="10234"/>
                    <a:pt x="3504" y="10163"/>
                    <a:pt x="3290" y="10067"/>
                  </a:cubicBezTo>
                  <a:cubicBezTo>
                    <a:pt x="3147" y="9722"/>
                    <a:pt x="2909" y="9377"/>
                    <a:pt x="2790" y="9031"/>
                  </a:cubicBezTo>
                  <a:cubicBezTo>
                    <a:pt x="2599" y="8448"/>
                    <a:pt x="2587" y="7853"/>
                    <a:pt x="2445" y="7269"/>
                  </a:cubicBezTo>
                  <a:cubicBezTo>
                    <a:pt x="2409" y="7162"/>
                    <a:pt x="2317" y="7109"/>
                    <a:pt x="2224" y="7109"/>
                  </a:cubicBezTo>
                  <a:cubicBezTo>
                    <a:pt x="2132" y="7109"/>
                    <a:pt x="2040" y="7162"/>
                    <a:pt x="2004" y="7269"/>
                  </a:cubicBezTo>
                  <a:cubicBezTo>
                    <a:pt x="1802" y="7936"/>
                    <a:pt x="1956" y="8674"/>
                    <a:pt x="2159" y="9317"/>
                  </a:cubicBezTo>
                  <a:lnTo>
                    <a:pt x="2195" y="9436"/>
                  </a:lnTo>
                  <a:lnTo>
                    <a:pt x="2147" y="9401"/>
                  </a:lnTo>
                  <a:cubicBezTo>
                    <a:pt x="1421" y="8841"/>
                    <a:pt x="861" y="8115"/>
                    <a:pt x="516" y="7269"/>
                  </a:cubicBezTo>
                  <a:cubicBezTo>
                    <a:pt x="483" y="7149"/>
                    <a:pt x="393" y="7097"/>
                    <a:pt x="299" y="7097"/>
                  </a:cubicBezTo>
                  <a:cubicBezTo>
                    <a:pt x="153" y="7097"/>
                    <a:pt x="1" y="7223"/>
                    <a:pt x="51" y="7412"/>
                  </a:cubicBezTo>
                  <a:cubicBezTo>
                    <a:pt x="301" y="8448"/>
                    <a:pt x="778" y="9389"/>
                    <a:pt x="1599" y="10091"/>
                  </a:cubicBezTo>
                  <a:cubicBezTo>
                    <a:pt x="2230" y="10639"/>
                    <a:pt x="3099" y="11139"/>
                    <a:pt x="3969" y="11246"/>
                  </a:cubicBezTo>
                  <a:cubicBezTo>
                    <a:pt x="3981" y="12199"/>
                    <a:pt x="4004" y="13151"/>
                    <a:pt x="4040" y="14104"/>
                  </a:cubicBezTo>
                  <a:cubicBezTo>
                    <a:pt x="4064" y="14913"/>
                    <a:pt x="4088" y="15723"/>
                    <a:pt x="4123" y="16532"/>
                  </a:cubicBezTo>
                  <a:cubicBezTo>
                    <a:pt x="4159" y="17437"/>
                    <a:pt x="4207" y="18354"/>
                    <a:pt x="4242" y="19259"/>
                  </a:cubicBezTo>
                  <a:cubicBezTo>
                    <a:pt x="4290" y="20176"/>
                    <a:pt x="4254" y="21140"/>
                    <a:pt x="4469" y="22033"/>
                  </a:cubicBezTo>
                  <a:cubicBezTo>
                    <a:pt x="4543" y="22337"/>
                    <a:pt x="4758" y="22466"/>
                    <a:pt x="4986" y="22466"/>
                  </a:cubicBezTo>
                  <a:cubicBezTo>
                    <a:pt x="5304" y="22466"/>
                    <a:pt x="5648" y="22217"/>
                    <a:pt x="5683" y="21843"/>
                  </a:cubicBezTo>
                  <a:cubicBezTo>
                    <a:pt x="5766" y="20950"/>
                    <a:pt x="5600" y="19997"/>
                    <a:pt x="5540" y="19116"/>
                  </a:cubicBezTo>
                  <a:cubicBezTo>
                    <a:pt x="5469" y="18223"/>
                    <a:pt x="5409" y="17294"/>
                    <a:pt x="5350" y="16378"/>
                  </a:cubicBezTo>
                  <a:cubicBezTo>
                    <a:pt x="5290" y="15639"/>
                    <a:pt x="5254" y="14889"/>
                    <a:pt x="5207" y="14139"/>
                  </a:cubicBezTo>
                  <a:cubicBezTo>
                    <a:pt x="5159" y="13663"/>
                    <a:pt x="5135" y="13175"/>
                    <a:pt x="5100" y="12687"/>
                  </a:cubicBezTo>
                  <a:cubicBezTo>
                    <a:pt x="5766" y="12639"/>
                    <a:pt x="6409" y="12389"/>
                    <a:pt x="6921" y="11960"/>
                  </a:cubicBezTo>
                  <a:cubicBezTo>
                    <a:pt x="7398" y="11579"/>
                    <a:pt x="8219" y="10913"/>
                    <a:pt x="8243" y="10270"/>
                  </a:cubicBezTo>
                  <a:cubicBezTo>
                    <a:pt x="8243" y="10146"/>
                    <a:pt x="8135" y="10049"/>
                    <a:pt x="8021" y="10049"/>
                  </a:cubicBezTo>
                  <a:cubicBezTo>
                    <a:pt x="8004" y="10049"/>
                    <a:pt x="7986" y="10051"/>
                    <a:pt x="7969" y="10055"/>
                  </a:cubicBezTo>
                  <a:cubicBezTo>
                    <a:pt x="7457" y="10210"/>
                    <a:pt x="7148" y="10865"/>
                    <a:pt x="6778" y="11222"/>
                  </a:cubicBezTo>
                  <a:cubicBezTo>
                    <a:pt x="6290" y="11698"/>
                    <a:pt x="5731" y="12056"/>
                    <a:pt x="5064" y="12103"/>
                  </a:cubicBezTo>
                  <a:cubicBezTo>
                    <a:pt x="5040" y="11710"/>
                    <a:pt x="5016" y="11317"/>
                    <a:pt x="4993" y="10925"/>
                  </a:cubicBezTo>
                  <a:cubicBezTo>
                    <a:pt x="4957" y="10413"/>
                    <a:pt x="4933" y="9901"/>
                    <a:pt x="4909" y="9389"/>
                  </a:cubicBezTo>
                  <a:cubicBezTo>
                    <a:pt x="5481" y="9293"/>
                    <a:pt x="6028" y="9079"/>
                    <a:pt x="6505" y="8734"/>
                  </a:cubicBezTo>
                  <a:cubicBezTo>
                    <a:pt x="6540" y="8722"/>
                    <a:pt x="6564" y="8698"/>
                    <a:pt x="6588" y="8674"/>
                  </a:cubicBezTo>
                  <a:cubicBezTo>
                    <a:pt x="6874" y="8460"/>
                    <a:pt x="7136" y="8222"/>
                    <a:pt x="7362" y="7948"/>
                  </a:cubicBezTo>
                  <a:cubicBezTo>
                    <a:pt x="7767" y="7436"/>
                    <a:pt x="8088" y="6865"/>
                    <a:pt x="8314" y="6245"/>
                  </a:cubicBezTo>
                  <a:cubicBezTo>
                    <a:pt x="8541" y="5698"/>
                    <a:pt x="8898" y="5031"/>
                    <a:pt x="8636" y="4459"/>
                  </a:cubicBezTo>
                  <a:cubicBezTo>
                    <a:pt x="8581" y="4382"/>
                    <a:pt x="8491" y="4334"/>
                    <a:pt x="8398" y="4334"/>
                  </a:cubicBezTo>
                  <a:cubicBezTo>
                    <a:pt x="8350" y="4334"/>
                    <a:pt x="8300" y="4347"/>
                    <a:pt x="8255" y="4376"/>
                  </a:cubicBezTo>
                  <a:cubicBezTo>
                    <a:pt x="7850" y="4614"/>
                    <a:pt x="7767" y="5114"/>
                    <a:pt x="7612" y="5555"/>
                  </a:cubicBezTo>
                  <a:cubicBezTo>
                    <a:pt x="7433" y="6079"/>
                    <a:pt x="7207" y="6591"/>
                    <a:pt x="6921" y="7067"/>
                  </a:cubicBezTo>
                  <a:lnTo>
                    <a:pt x="6874" y="7138"/>
                  </a:lnTo>
                  <a:cubicBezTo>
                    <a:pt x="6981" y="6126"/>
                    <a:pt x="6898" y="5114"/>
                    <a:pt x="6648" y="4138"/>
                  </a:cubicBezTo>
                  <a:cubicBezTo>
                    <a:pt x="6611" y="4023"/>
                    <a:pt x="6517" y="3970"/>
                    <a:pt x="6423" y="3970"/>
                  </a:cubicBezTo>
                  <a:cubicBezTo>
                    <a:pt x="6303" y="3970"/>
                    <a:pt x="6183" y="4056"/>
                    <a:pt x="6183" y="4209"/>
                  </a:cubicBezTo>
                  <a:cubicBezTo>
                    <a:pt x="6147" y="5567"/>
                    <a:pt x="6147" y="6912"/>
                    <a:pt x="5897" y="8258"/>
                  </a:cubicBezTo>
                  <a:cubicBezTo>
                    <a:pt x="5600" y="8496"/>
                    <a:pt x="5254" y="8674"/>
                    <a:pt x="4885" y="8781"/>
                  </a:cubicBezTo>
                  <a:cubicBezTo>
                    <a:pt x="4826" y="7710"/>
                    <a:pt x="4802" y="6650"/>
                    <a:pt x="4766" y="5579"/>
                  </a:cubicBezTo>
                  <a:cubicBezTo>
                    <a:pt x="4743" y="5019"/>
                    <a:pt x="4743" y="4436"/>
                    <a:pt x="4743" y="3852"/>
                  </a:cubicBezTo>
                  <a:cubicBezTo>
                    <a:pt x="5695" y="3459"/>
                    <a:pt x="6481" y="2483"/>
                    <a:pt x="6421" y="1423"/>
                  </a:cubicBezTo>
                  <a:cubicBezTo>
                    <a:pt x="6421" y="1304"/>
                    <a:pt x="6362" y="1197"/>
                    <a:pt x="6255" y="1138"/>
                  </a:cubicBezTo>
                  <a:cubicBezTo>
                    <a:pt x="6184" y="1103"/>
                    <a:pt x="6123" y="1088"/>
                    <a:pt x="6069" y="1088"/>
                  </a:cubicBezTo>
                  <a:cubicBezTo>
                    <a:pt x="5696" y="1088"/>
                    <a:pt x="5693" y="1830"/>
                    <a:pt x="5600" y="2090"/>
                  </a:cubicBezTo>
                  <a:cubicBezTo>
                    <a:pt x="5421" y="2554"/>
                    <a:pt x="5124" y="2959"/>
                    <a:pt x="4731" y="3257"/>
                  </a:cubicBezTo>
                  <a:cubicBezTo>
                    <a:pt x="4743" y="2221"/>
                    <a:pt x="4659" y="1197"/>
                    <a:pt x="4481" y="173"/>
                  </a:cubicBezTo>
                  <a:cubicBezTo>
                    <a:pt x="4457" y="57"/>
                    <a:pt x="4349" y="1"/>
                    <a:pt x="4240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3178160" y="184305"/>
              <a:ext cx="127192" cy="112219"/>
            </a:xfrm>
            <a:custGeom>
              <a:rect b="b" l="l" r="r" t="t"/>
              <a:pathLst>
                <a:path extrusionOk="0" h="3530" w="4001">
                  <a:moveTo>
                    <a:pt x="2123" y="0"/>
                  </a:moveTo>
                  <a:cubicBezTo>
                    <a:pt x="1964" y="0"/>
                    <a:pt x="1793" y="43"/>
                    <a:pt x="1608" y="136"/>
                  </a:cubicBezTo>
                  <a:cubicBezTo>
                    <a:pt x="977" y="446"/>
                    <a:pt x="596" y="1220"/>
                    <a:pt x="358" y="1839"/>
                  </a:cubicBezTo>
                  <a:cubicBezTo>
                    <a:pt x="155" y="2363"/>
                    <a:pt x="36" y="2910"/>
                    <a:pt x="0" y="3470"/>
                  </a:cubicBezTo>
                  <a:cubicBezTo>
                    <a:pt x="358" y="3125"/>
                    <a:pt x="953" y="2946"/>
                    <a:pt x="1382" y="2899"/>
                  </a:cubicBezTo>
                  <a:cubicBezTo>
                    <a:pt x="1571" y="2871"/>
                    <a:pt x="1762" y="2858"/>
                    <a:pt x="1953" y="2858"/>
                  </a:cubicBezTo>
                  <a:cubicBezTo>
                    <a:pt x="2588" y="2858"/>
                    <a:pt x="3222" y="3008"/>
                    <a:pt x="3799" y="3291"/>
                  </a:cubicBezTo>
                  <a:cubicBezTo>
                    <a:pt x="3858" y="3327"/>
                    <a:pt x="3918" y="3387"/>
                    <a:pt x="3941" y="3458"/>
                  </a:cubicBezTo>
                  <a:cubicBezTo>
                    <a:pt x="3965" y="3482"/>
                    <a:pt x="3989" y="3506"/>
                    <a:pt x="4001" y="3530"/>
                  </a:cubicBezTo>
                  <a:cubicBezTo>
                    <a:pt x="3965" y="2875"/>
                    <a:pt x="3810" y="2244"/>
                    <a:pt x="3548" y="1648"/>
                  </a:cubicBezTo>
                  <a:cubicBezTo>
                    <a:pt x="3258" y="797"/>
                    <a:pt x="2811" y="0"/>
                    <a:pt x="212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3169068" y="275129"/>
              <a:ext cx="140830" cy="69080"/>
            </a:xfrm>
            <a:custGeom>
              <a:rect b="b" l="l" r="r" t="t"/>
              <a:pathLst>
                <a:path extrusionOk="0" h="2173" w="4430">
                  <a:moveTo>
                    <a:pt x="2245" y="1"/>
                  </a:moveTo>
                  <a:cubicBezTo>
                    <a:pt x="2053" y="1"/>
                    <a:pt x="1860" y="14"/>
                    <a:pt x="1668" y="42"/>
                  </a:cubicBezTo>
                  <a:cubicBezTo>
                    <a:pt x="1239" y="89"/>
                    <a:pt x="644" y="268"/>
                    <a:pt x="298" y="613"/>
                  </a:cubicBezTo>
                  <a:cubicBezTo>
                    <a:pt x="120" y="792"/>
                    <a:pt x="13" y="1018"/>
                    <a:pt x="13" y="1268"/>
                  </a:cubicBezTo>
                  <a:cubicBezTo>
                    <a:pt x="1" y="2113"/>
                    <a:pt x="1191" y="2173"/>
                    <a:pt x="1799" y="2173"/>
                  </a:cubicBezTo>
                  <a:lnTo>
                    <a:pt x="1834" y="2173"/>
                  </a:lnTo>
                  <a:cubicBezTo>
                    <a:pt x="1834" y="1673"/>
                    <a:pt x="1894" y="1173"/>
                    <a:pt x="2001" y="685"/>
                  </a:cubicBezTo>
                  <a:cubicBezTo>
                    <a:pt x="2036" y="519"/>
                    <a:pt x="2177" y="439"/>
                    <a:pt x="2320" y="439"/>
                  </a:cubicBezTo>
                  <a:cubicBezTo>
                    <a:pt x="2466" y="439"/>
                    <a:pt x="2614" y="522"/>
                    <a:pt x="2656" y="685"/>
                  </a:cubicBezTo>
                  <a:cubicBezTo>
                    <a:pt x="2775" y="1137"/>
                    <a:pt x="2858" y="1601"/>
                    <a:pt x="2906" y="2066"/>
                  </a:cubicBezTo>
                  <a:cubicBezTo>
                    <a:pt x="3477" y="1947"/>
                    <a:pt x="4025" y="1720"/>
                    <a:pt x="4311" y="1280"/>
                  </a:cubicBezTo>
                  <a:cubicBezTo>
                    <a:pt x="4430" y="1101"/>
                    <a:pt x="4430" y="851"/>
                    <a:pt x="4287" y="673"/>
                  </a:cubicBezTo>
                  <a:cubicBezTo>
                    <a:pt x="4275" y="649"/>
                    <a:pt x="4263" y="625"/>
                    <a:pt x="4239" y="601"/>
                  </a:cubicBezTo>
                  <a:cubicBezTo>
                    <a:pt x="4204" y="530"/>
                    <a:pt x="4156" y="470"/>
                    <a:pt x="4085" y="434"/>
                  </a:cubicBezTo>
                  <a:cubicBezTo>
                    <a:pt x="3517" y="151"/>
                    <a:pt x="2886" y="1"/>
                    <a:pt x="224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3225082" y="289053"/>
              <a:ext cx="47717" cy="143182"/>
            </a:xfrm>
            <a:custGeom>
              <a:rect b="b" l="l" r="r" t="t"/>
              <a:pathLst>
                <a:path extrusionOk="0" h="4504" w="1501">
                  <a:moveTo>
                    <a:pt x="558" y="1"/>
                  </a:moveTo>
                  <a:cubicBezTo>
                    <a:pt x="415" y="1"/>
                    <a:pt x="274" y="81"/>
                    <a:pt x="239" y="247"/>
                  </a:cubicBezTo>
                  <a:cubicBezTo>
                    <a:pt x="132" y="735"/>
                    <a:pt x="72" y="1235"/>
                    <a:pt x="72" y="1735"/>
                  </a:cubicBezTo>
                  <a:cubicBezTo>
                    <a:pt x="72" y="1973"/>
                    <a:pt x="72" y="2211"/>
                    <a:pt x="84" y="2437"/>
                  </a:cubicBezTo>
                  <a:cubicBezTo>
                    <a:pt x="108" y="3068"/>
                    <a:pt x="1" y="3926"/>
                    <a:pt x="489" y="4390"/>
                  </a:cubicBezTo>
                  <a:cubicBezTo>
                    <a:pt x="570" y="4466"/>
                    <a:pt x="673" y="4503"/>
                    <a:pt x="775" y="4503"/>
                  </a:cubicBezTo>
                  <a:cubicBezTo>
                    <a:pt x="911" y="4503"/>
                    <a:pt x="1045" y="4436"/>
                    <a:pt x="1120" y="4307"/>
                  </a:cubicBezTo>
                  <a:cubicBezTo>
                    <a:pt x="1501" y="3783"/>
                    <a:pt x="1263" y="2937"/>
                    <a:pt x="1203" y="2330"/>
                  </a:cubicBezTo>
                  <a:cubicBezTo>
                    <a:pt x="1191" y="2104"/>
                    <a:pt x="1168" y="1866"/>
                    <a:pt x="1144" y="1628"/>
                  </a:cubicBezTo>
                  <a:cubicBezTo>
                    <a:pt x="1096" y="1163"/>
                    <a:pt x="1013" y="699"/>
                    <a:pt x="894" y="247"/>
                  </a:cubicBezTo>
                  <a:cubicBezTo>
                    <a:pt x="852" y="84"/>
                    <a:pt x="704" y="1"/>
                    <a:pt x="55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3349603" y="562574"/>
              <a:ext cx="62499" cy="48861"/>
            </a:xfrm>
            <a:custGeom>
              <a:rect b="b" l="l" r="r" t="t"/>
              <a:pathLst>
                <a:path extrusionOk="0" h="1537" w="1966">
                  <a:moveTo>
                    <a:pt x="989" y="1"/>
                  </a:moveTo>
                  <a:cubicBezTo>
                    <a:pt x="1" y="1"/>
                    <a:pt x="1" y="1537"/>
                    <a:pt x="989" y="1537"/>
                  </a:cubicBezTo>
                  <a:cubicBezTo>
                    <a:pt x="1965" y="1537"/>
                    <a:pt x="1965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2332578" y="1905288"/>
              <a:ext cx="689303" cy="688762"/>
            </a:xfrm>
            <a:custGeom>
              <a:rect b="b" l="l" r="r" t="t"/>
              <a:pathLst>
                <a:path extrusionOk="0" h="21666" w="21683">
                  <a:moveTo>
                    <a:pt x="8903" y="0"/>
                  </a:moveTo>
                  <a:cubicBezTo>
                    <a:pt x="6890" y="0"/>
                    <a:pt x="5560" y="2170"/>
                    <a:pt x="5680" y="4198"/>
                  </a:cubicBezTo>
                  <a:cubicBezTo>
                    <a:pt x="5095" y="3936"/>
                    <a:pt x="4480" y="3753"/>
                    <a:pt x="3876" y="3753"/>
                  </a:cubicBezTo>
                  <a:cubicBezTo>
                    <a:pt x="3409" y="3753"/>
                    <a:pt x="2949" y="3862"/>
                    <a:pt x="2513" y="4127"/>
                  </a:cubicBezTo>
                  <a:cubicBezTo>
                    <a:pt x="1191" y="4912"/>
                    <a:pt x="501" y="6794"/>
                    <a:pt x="275" y="8246"/>
                  </a:cubicBezTo>
                  <a:cubicBezTo>
                    <a:pt x="1" y="10020"/>
                    <a:pt x="537" y="11758"/>
                    <a:pt x="2073" y="12794"/>
                  </a:cubicBezTo>
                  <a:cubicBezTo>
                    <a:pt x="2251" y="12913"/>
                    <a:pt x="2442" y="13020"/>
                    <a:pt x="2632" y="13116"/>
                  </a:cubicBezTo>
                  <a:cubicBezTo>
                    <a:pt x="1668" y="14473"/>
                    <a:pt x="1215" y="16259"/>
                    <a:pt x="2156" y="17759"/>
                  </a:cubicBezTo>
                  <a:cubicBezTo>
                    <a:pt x="2787" y="18771"/>
                    <a:pt x="3918" y="19319"/>
                    <a:pt x="5085" y="19462"/>
                  </a:cubicBezTo>
                  <a:cubicBezTo>
                    <a:pt x="5351" y="19514"/>
                    <a:pt x="5616" y="19538"/>
                    <a:pt x="5882" y="19538"/>
                  </a:cubicBezTo>
                  <a:cubicBezTo>
                    <a:pt x="6164" y="19538"/>
                    <a:pt x="6446" y="19511"/>
                    <a:pt x="6728" y="19462"/>
                  </a:cubicBezTo>
                  <a:cubicBezTo>
                    <a:pt x="6871" y="19426"/>
                    <a:pt x="7026" y="19390"/>
                    <a:pt x="7180" y="19355"/>
                  </a:cubicBezTo>
                  <a:cubicBezTo>
                    <a:pt x="7347" y="19771"/>
                    <a:pt x="7621" y="20128"/>
                    <a:pt x="7966" y="20402"/>
                  </a:cubicBezTo>
                  <a:cubicBezTo>
                    <a:pt x="8412" y="21107"/>
                    <a:pt x="9183" y="21522"/>
                    <a:pt x="10014" y="21522"/>
                  </a:cubicBezTo>
                  <a:cubicBezTo>
                    <a:pt x="10026" y="21522"/>
                    <a:pt x="10038" y="21522"/>
                    <a:pt x="10050" y="21522"/>
                  </a:cubicBezTo>
                  <a:cubicBezTo>
                    <a:pt x="10455" y="21510"/>
                    <a:pt x="10859" y="21391"/>
                    <a:pt x="11205" y="21164"/>
                  </a:cubicBezTo>
                  <a:cubicBezTo>
                    <a:pt x="11193" y="20724"/>
                    <a:pt x="11169" y="20295"/>
                    <a:pt x="11157" y="19867"/>
                  </a:cubicBezTo>
                  <a:cubicBezTo>
                    <a:pt x="10276" y="19652"/>
                    <a:pt x="9371" y="19021"/>
                    <a:pt x="8704" y="18474"/>
                  </a:cubicBezTo>
                  <a:cubicBezTo>
                    <a:pt x="8621" y="18604"/>
                    <a:pt x="8466" y="18676"/>
                    <a:pt x="8311" y="18688"/>
                  </a:cubicBezTo>
                  <a:cubicBezTo>
                    <a:pt x="6776" y="18557"/>
                    <a:pt x="5299" y="17664"/>
                    <a:pt x="4644" y="16247"/>
                  </a:cubicBezTo>
                  <a:cubicBezTo>
                    <a:pt x="4547" y="16034"/>
                    <a:pt x="4720" y="15795"/>
                    <a:pt x="4913" y="15795"/>
                  </a:cubicBezTo>
                  <a:cubicBezTo>
                    <a:pt x="4979" y="15795"/>
                    <a:pt x="5048" y="15823"/>
                    <a:pt x="5109" y="15890"/>
                  </a:cubicBezTo>
                  <a:cubicBezTo>
                    <a:pt x="5787" y="16640"/>
                    <a:pt x="6597" y="17271"/>
                    <a:pt x="7585" y="17569"/>
                  </a:cubicBezTo>
                  <a:cubicBezTo>
                    <a:pt x="7645" y="17581"/>
                    <a:pt x="7728" y="17604"/>
                    <a:pt x="7811" y="17616"/>
                  </a:cubicBezTo>
                  <a:cubicBezTo>
                    <a:pt x="7216" y="16938"/>
                    <a:pt x="6764" y="16140"/>
                    <a:pt x="6478" y="15295"/>
                  </a:cubicBezTo>
                  <a:cubicBezTo>
                    <a:pt x="6478" y="15295"/>
                    <a:pt x="6478" y="15271"/>
                    <a:pt x="6466" y="15259"/>
                  </a:cubicBezTo>
                  <a:cubicBezTo>
                    <a:pt x="6466" y="15223"/>
                    <a:pt x="6454" y="15199"/>
                    <a:pt x="6442" y="15175"/>
                  </a:cubicBezTo>
                  <a:cubicBezTo>
                    <a:pt x="6395" y="15028"/>
                    <a:pt x="6516" y="14926"/>
                    <a:pt x="6639" y="14926"/>
                  </a:cubicBezTo>
                  <a:cubicBezTo>
                    <a:pt x="6704" y="14926"/>
                    <a:pt x="6770" y="14955"/>
                    <a:pt x="6811" y="15021"/>
                  </a:cubicBezTo>
                  <a:cubicBezTo>
                    <a:pt x="7442" y="16009"/>
                    <a:pt x="8252" y="16890"/>
                    <a:pt x="9192" y="17604"/>
                  </a:cubicBezTo>
                  <a:cubicBezTo>
                    <a:pt x="9621" y="17914"/>
                    <a:pt x="10062" y="18176"/>
                    <a:pt x="10538" y="18402"/>
                  </a:cubicBezTo>
                  <a:cubicBezTo>
                    <a:pt x="10716" y="18485"/>
                    <a:pt x="10907" y="18569"/>
                    <a:pt x="11097" y="18628"/>
                  </a:cubicBezTo>
                  <a:cubicBezTo>
                    <a:pt x="11038" y="17200"/>
                    <a:pt x="10967" y="15771"/>
                    <a:pt x="10895" y="14354"/>
                  </a:cubicBezTo>
                  <a:cubicBezTo>
                    <a:pt x="10577" y="14438"/>
                    <a:pt x="10251" y="14480"/>
                    <a:pt x="9925" y="14480"/>
                  </a:cubicBezTo>
                  <a:cubicBezTo>
                    <a:pt x="9555" y="14480"/>
                    <a:pt x="9184" y="14426"/>
                    <a:pt x="8823" y="14318"/>
                  </a:cubicBezTo>
                  <a:cubicBezTo>
                    <a:pt x="8754" y="14358"/>
                    <a:pt x="8676" y="14377"/>
                    <a:pt x="8598" y="14377"/>
                  </a:cubicBezTo>
                  <a:cubicBezTo>
                    <a:pt x="8490" y="14377"/>
                    <a:pt x="8383" y="14340"/>
                    <a:pt x="8300" y="14271"/>
                  </a:cubicBezTo>
                  <a:cubicBezTo>
                    <a:pt x="8216" y="14199"/>
                    <a:pt x="8133" y="14128"/>
                    <a:pt x="8049" y="14044"/>
                  </a:cubicBezTo>
                  <a:cubicBezTo>
                    <a:pt x="7585" y="13842"/>
                    <a:pt x="7133" y="13580"/>
                    <a:pt x="6728" y="13259"/>
                  </a:cubicBezTo>
                  <a:cubicBezTo>
                    <a:pt x="5085" y="11961"/>
                    <a:pt x="4228" y="9984"/>
                    <a:pt x="3501" y="8091"/>
                  </a:cubicBezTo>
                  <a:cubicBezTo>
                    <a:pt x="3415" y="7871"/>
                    <a:pt x="3619" y="7703"/>
                    <a:pt x="3812" y="7703"/>
                  </a:cubicBezTo>
                  <a:cubicBezTo>
                    <a:pt x="3911" y="7703"/>
                    <a:pt x="4008" y="7748"/>
                    <a:pt x="4061" y="7853"/>
                  </a:cubicBezTo>
                  <a:cubicBezTo>
                    <a:pt x="4835" y="9341"/>
                    <a:pt x="5597" y="10937"/>
                    <a:pt x="6835" y="12104"/>
                  </a:cubicBezTo>
                  <a:lnTo>
                    <a:pt x="6847" y="12116"/>
                  </a:lnTo>
                  <a:cubicBezTo>
                    <a:pt x="6490" y="11223"/>
                    <a:pt x="6287" y="10246"/>
                    <a:pt x="6323" y="9472"/>
                  </a:cubicBezTo>
                  <a:cubicBezTo>
                    <a:pt x="6323" y="9353"/>
                    <a:pt x="6395" y="9246"/>
                    <a:pt x="6514" y="9199"/>
                  </a:cubicBezTo>
                  <a:cubicBezTo>
                    <a:pt x="6485" y="9170"/>
                    <a:pt x="6473" y="9128"/>
                    <a:pt x="6482" y="9128"/>
                  </a:cubicBezTo>
                  <a:cubicBezTo>
                    <a:pt x="6488" y="9128"/>
                    <a:pt x="6502" y="9146"/>
                    <a:pt x="6525" y="9199"/>
                  </a:cubicBezTo>
                  <a:cubicBezTo>
                    <a:pt x="6563" y="9182"/>
                    <a:pt x="6602" y="9175"/>
                    <a:pt x="6641" y="9175"/>
                  </a:cubicBezTo>
                  <a:cubicBezTo>
                    <a:pt x="6772" y="9175"/>
                    <a:pt x="6896" y="9263"/>
                    <a:pt x="6942" y="9401"/>
                  </a:cubicBezTo>
                  <a:cubicBezTo>
                    <a:pt x="7204" y="10199"/>
                    <a:pt x="7359" y="10996"/>
                    <a:pt x="7740" y="11758"/>
                  </a:cubicBezTo>
                  <a:cubicBezTo>
                    <a:pt x="7990" y="12282"/>
                    <a:pt x="8335" y="12723"/>
                    <a:pt x="8657" y="13187"/>
                  </a:cubicBezTo>
                  <a:cubicBezTo>
                    <a:pt x="9165" y="13340"/>
                    <a:pt x="9686" y="13414"/>
                    <a:pt x="10210" y="13414"/>
                  </a:cubicBezTo>
                  <a:cubicBezTo>
                    <a:pt x="10422" y="13414"/>
                    <a:pt x="10635" y="13402"/>
                    <a:pt x="10847" y="13378"/>
                  </a:cubicBezTo>
                  <a:cubicBezTo>
                    <a:pt x="10800" y="12485"/>
                    <a:pt x="10764" y="11580"/>
                    <a:pt x="10716" y="10675"/>
                  </a:cubicBezTo>
                  <a:cubicBezTo>
                    <a:pt x="8966" y="10389"/>
                    <a:pt x="7657" y="8901"/>
                    <a:pt x="7609" y="7115"/>
                  </a:cubicBezTo>
                  <a:cubicBezTo>
                    <a:pt x="7609" y="6895"/>
                    <a:pt x="7807" y="6768"/>
                    <a:pt x="7993" y="6768"/>
                  </a:cubicBezTo>
                  <a:cubicBezTo>
                    <a:pt x="8140" y="6768"/>
                    <a:pt x="8280" y="6847"/>
                    <a:pt x="8311" y="7020"/>
                  </a:cubicBezTo>
                  <a:cubicBezTo>
                    <a:pt x="8514" y="8151"/>
                    <a:pt x="9288" y="9080"/>
                    <a:pt x="10347" y="9496"/>
                  </a:cubicBezTo>
                  <a:cubicBezTo>
                    <a:pt x="10455" y="9532"/>
                    <a:pt x="10562" y="9556"/>
                    <a:pt x="10681" y="9568"/>
                  </a:cubicBezTo>
                  <a:cubicBezTo>
                    <a:pt x="10645" y="8615"/>
                    <a:pt x="10621" y="7663"/>
                    <a:pt x="10621" y="6710"/>
                  </a:cubicBezTo>
                  <a:cubicBezTo>
                    <a:pt x="10609" y="6484"/>
                    <a:pt x="10609" y="6258"/>
                    <a:pt x="10621" y="6032"/>
                  </a:cubicBezTo>
                  <a:lnTo>
                    <a:pt x="10621" y="5805"/>
                  </a:lnTo>
                  <a:cubicBezTo>
                    <a:pt x="9550" y="5305"/>
                    <a:pt x="8871" y="4222"/>
                    <a:pt x="8883" y="3043"/>
                  </a:cubicBezTo>
                  <a:cubicBezTo>
                    <a:pt x="8883" y="2836"/>
                    <a:pt x="9030" y="2735"/>
                    <a:pt x="9183" y="2735"/>
                  </a:cubicBezTo>
                  <a:cubicBezTo>
                    <a:pt x="9339" y="2735"/>
                    <a:pt x="9502" y="2839"/>
                    <a:pt x="9526" y="3043"/>
                  </a:cubicBezTo>
                  <a:cubicBezTo>
                    <a:pt x="9609" y="3805"/>
                    <a:pt x="10038" y="4496"/>
                    <a:pt x="10693" y="4912"/>
                  </a:cubicBezTo>
                  <a:cubicBezTo>
                    <a:pt x="10740" y="4055"/>
                    <a:pt x="10847" y="3210"/>
                    <a:pt x="11014" y="2364"/>
                  </a:cubicBezTo>
                  <a:cubicBezTo>
                    <a:pt x="11046" y="2191"/>
                    <a:pt x="11192" y="2113"/>
                    <a:pt x="11344" y="2113"/>
                  </a:cubicBezTo>
                  <a:cubicBezTo>
                    <a:pt x="11536" y="2113"/>
                    <a:pt x="11737" y="2240"/>
                    <a:pt x="11717" y="2460"/>
                  </a:cubicBezTo>
                  <a:cubicBezTo>
                    <a:pt x="11645" y="3400"/>
                    <a:pt x="11586" y="4341"/>
                    <a:pt x="11562" y="5281"/>
                  </a:cubicBezTo>
                  <a:lnTo>
                    <a:pt x="11562" y="5520"/>
                  </a:lnTo>
                  <a:cubicBezTo>
                    <a:pt x="11574" y="5543"/>
                    <a:pt x="11574" y="5567"/>
                    <a:pt x="11562" y="5603"/>
                  </a:cubicBezTo>
                  <a:cubicBezTo>
                    <a:pt x="11598" y="6067"/>
                    <a:pt x="11657" y="6603"/>
                    <a:pt x="11586" y="7055"/>
                  </a:cubicBezTo>
                  <a:cubicBezTo>
                    <a:pt x="11598" y="7222"/>
                    <a:pt x="11621" y="7389"/>
                    <a:pt x="11633" y="7556"/>
                  </a:cubicBezTo>
                  <a:cubicBezTo>
                    <a:pt x="12479" y="7222"/>
                    <a:pt x="13217" y="6651"/>
                    <a:pt x="13753" y="5912"/>
                  </a:cubicBezTo>
                  <a:cubicBezTo>
                    <a:pt x="14372" y="5019"/>
                    <a:pt x="14336" y="4198"/>
                    <a:pt x="14431" y="3186"/>
                  </a:cubicBezTo>
                  <a:cubicBezTo>
                    <a:pt x="14438" y="2955"/>
                    <a:pt x="14620" y="2827"/>
                    <a:pt x="14803" y="2827"/>
                  </a:cubicBezTo>
                  <a:cubicBezTo>
                    <a:pt x="14951" y="2827"/>
                    <a:pt x="15099" y="2910"/>
                    <a:pt x="15158" y="3091"/>
                  </a:cubicBezTo>
                  <a:cubicBezTo>
                    <a:pt x="15550" y="4055"/>
                    <a:pt x="15110" y="5353"/>
                    <a:pt x="14550" y="6234"/>
                  </a:cubicBezTo>
                  <a:cubicBezTo>
                    <a:pt x="15324" y="5889"/>
                    <a:pt x="15920" y="5234"/>
                    <a:pt x="16181" y="4412"/>
                  </a:cubicBezTo>
                  <a:cubicBezTo>
                    <a:pt x="16248" y="4222"/>
                    <a:pt x="16404" y="4138"/>
                    <a:pt x="16559" y="4138"/>
                  </a:cubicBezTo>
                  <a:cubicBezTo>
                    <a:pt x="16792" y="4138"/>
                    <a:pt x="17022" y="4327"/>
                    <a:pt x="16943" y="4627"/>
                  </a:cubicBezTo>
                  <a:cubicBezTo>
                    <a:pt x="16622" y="5793"/>
                    <a:pt x="15586" y="6615"/>
                    <a:pt x="14384" y="6686"/>
                  </a:cubicBezTo>
                  <a:cubicBezTo>
                    <a:pt x="14375" y="6689"/>
                    <a:pt x="14366" y="6690"/>
                    <a:pt x="14357" y="6690"/>
                  </a:cubicBezTo>
                  <a:cubicBezTo>
                    <a:pt x="14319" y="6690"/>
                    <a:pt x="14282" y="6670"/>
                    <a:pt x="14253" y="6651"/>
                  </a:cubicBezTo>
                  <a:cubicBezTo>
                    <a:pt x="13586" y="7496"/>
                    <a:pt x="12752" y="8008"/>
                    <a:pt x="11693" y="8115"/>
                  </a:cubicBezTo>
                  <a:cubicBezTo>
                    <a:pt x="11752" y="8675"/>
                    <a:pt x="11800" y="9234"/>
                    <a:pt x="11848" y="9794"/>
                  </a:cubicBezTo>
                  <a:cubicBezTo>
                    <a:pt x="12038" y="9889"/>
                    <a:pt x="12133" y="10115"/>
                    <a:pt x="12062" y="10318"/>
                  </a:cubicBezTo>
                  <a:cubicBezTo>
                    <a:pt x="12038" y="10413"/>
                    <a:pt x="11990" y="10496"/>
                    <a:pt x="11919" y="10568"/>
                  </a:cubicBezTo>
                  <a:cubicBezTo>
                    <a:pt x="12098" y="12830"/>
                    <a:pt x="12252" y="15092"/>
                    <a:pt x="12419" y="17342"/>
                  </a:cubicBezTo>
                  <a:cubicBezTo>
                    <a:pt x="12836" y="17152"/>
                    <a:pt x="13229" y="16890"/>
                    <a:pt x="13574" y="16580"/>
                  </a:cubicBezTo>
                  <a:cubicBezTo>
                    <a:pt x="13503" y="16461"/>
                    <a:pt x="13479" y="16318"/>
                    <a:pt x="13503" y="16188"/>
                  </a:cubicBezTo>
                  <a:cubicBezTo>
                    <a:pt x="13800" y="14413"/>
                    <a:pt x="14026" y="12699"/>
                    <a:pt x="13812" y="10901"/>
                  </a:cubicBezTo>
                  <a:cubicBezTo>
                    <a:pt x="13786" y="10677"/>
                    <a:pt x="13974" y="10556"/>
                    <a:pt x="14162" y="10556"/>
                  </a:cubicBezTo>
                  <a:cubicBezTo>
                    <a:pt x="14314" y="10556"/>
                    <a:pt x="14465" y="10635"/>
                    <a:pt x="14503" y="10806"/>
                  </a:cubicBezTo>
                  <a:cubicBezTo>
                    <a:pt x="14800" y="12175"/>
                    <a:pt x="14943" y="13616"/>
                    <a:pt x="14788" y="15021"/>
                  </a:cubicBezTo>
                  <a:cubicBezTo>
                    <a:pt x="14836" y="14937"/>
                    <a:pt x="14872" y="14866"/>
                    <a:pt x="14919" y="14783"/>
                  </a:cubicBezTo>
                  <a:cubicBezTo>
                    <a:pt x="15539" y="13544"/>
                    <a:pt x="15634" y="12020"/>
                    <a:pt x="16336" y="10842"/>
                  </a:cubicBezTo>
                  <a:cubicBezTo>
                    <a:pt x="16381" y="10769"/>
                    <a:pt x="16472" y="10731"/>
                    <a:pt x="16559" y="10731"/>
                  </a:cubicBezTo>
                  <a:cubicBezTo>
                    <a:pt x="16658" y="10731"/>
                    <a:pt x="16752" y="10781"/>
                    <a:pt x="16765" y="10889"/>
                  </a:cubicBezTo>
                  <a:cubicBezTo>
                    <a:pt x="16848" y="11627"/>
                    <a:pt x="16777" y="12366"/>
                    <a:pt x="16586" y="13080"/>
                  </a:cubicBezTo>
                  <a:cubicBezTo>
                    <a:pt x="17313" y="12842"/>
                    <a:pt x="17908" y="12199"/>
                    <a:pt x="18217" y="11508"/>
                  </a:cubicBezTo>
                  <a:cubicBezTo>
                    <a:pt x="18336" y="11211"/>
                    <a:pt x="18313" y="10723"/>
                    <a:pt x="18646" y="10556"/>
                  </a:cubicBezTo>
                  <a:cubicBezTo>
                    <a:pt x="18694" y="10530"/>
                    <a:pt x="18746" y="10519"/>
                    <a:pt x="18798" y="10519"/>
                  </a:cubicBezTo>
                  <a:cubicBezTo>
                    <a:pt x="18940" y="10519"/>
                    <a:pt x="19082" y="10607"/>
                    <a:pt x="19134" y="10746"/>
                  </a:cubicBezTo>
                  <a:cubicBezTo>
                    <a:pt x="19444" y="11342"/>
                    <a:pt x="18777" y="12401"/>
                    <a:pt x="18372" y="12806"/>
                  </a:cubicBezTo>
                  <a:cubicBezTo>
                    <a:pt x="17860" y="13282"/>
                    <a:pt x="17134" y="13521"/>
                    <a:pt x="16443" y="13568"/>
                  </a:cubicBezTo>
                  <a:cubicBezTo>
                    <a:pt x="16229" y="14235"/>
                    <a:pt x="15955" y="14866"/>
                    <a:pt x="15610" y="15473"/>
                  </a:cubicBezTo>
                  <a:cubicBezTo>
                    <a:pt x="14919" y="16688"/>
                    <a:pt x="13895" y="17604"/>
                    <a:pt x="12562" y="18045"/>
                  </a:cubicBezTo>
                  <a:cubicBezTo>
                    <a:pt x="12538" y="18057"/>
                    <a:pt x="12514" y="18057"/>
                    <a:pt x="12479" y="18057"/>
                  </a:cubicBezTo>
                  <a:cubicBezTo>
                    <a:pt x="12491" y="18259"/>
                    <a:pt x="12502" y="18450"/>
                    <a:pt x="12526" y="18640"/>
                  </a:cubicBezTo>
                  <a:cubicBezTo>
                    <a:pt x="12538" y="18747"/>
                    <a:pt x="12538" y="18855"/>
                    <a:pt x="12550" y="18962"/>
                  </a:cubicBezTo>
                  <a:cubicBezTo>
                    <a:pt x="12774" y="19001"/>
                    <a:pt x="12999" y="19021"/>
                    <a:pt x="13224" y="19021"/>
                  </a:cubicBezTo>
                  <a:cubicBezTo>
                    <a:pt x="13813" y="19021"/>
                    <a:pt x="14397" y="18887"/>
                    <a:pt x="14931" y="18628"/>
                  </a:cubicBezTo>
                  <a:cubicBezTo>
                    <a:pt x="15610" y="18259"/>
                    <a:pt x="15979" y="17628"/>
                    <a:pt x="16503" y="17116"/>
                  </a:cubicBezTo>
                  <a:cubicBezTo>
                    <a:pt x="16548" y="17075"/>
                    <a:pt x="16603" y="17056"/>
                    <a:pt x="16657" y="17056"/>
                  </a:cubicBezTo>
                  <a:cubicBezTo>
                    <a:pt x="16774" y="17056"/>
                    <a:pt x="16888" y="17144"/>
                    <a:pt x="16896" y="17283"/>
                  </a:cubicBezTo>
                  <a:cubicBezTo>
                    <a:pt x="17003" y="18295"/>
                    <a:pt x="16027" y="19128"/>
                    <a:pt x="15205" y="19521"/>
                  </a:cubicBezTo>
                  <a:cubicBezTo>
                    <a:pt x="14751" y="19729"/>
                    <a:pt x="14278" y="19844"/>
                    <a:pt x="13810" y="19844"/>
                  </a:cubicBezTo>
                  <a:cubicBezTo>
                    <a:pt x="13395" y="19844"/>
                    <a:pt x="12984" y="19753"/>
                    <a:pt x="12598" y="19557"/>
                  </a:cubicBezTo>
                  <a:lnTo>
                    <a:pt x="12598" y="19557"/>
                  </a:lnTo>
                  <a:cubicBezTo>
                    <a:pt x="12598" y="19676"/>
                    <a:pt x="12610" y="19795"/>
                    <a:pt x="12621" y="19926"/>
                  </a:cubicBezTo>
                  <a:cubicBezTo>
                    <a:pt x="12836" y="20224"/>
                    <a:pt x="13110" y="20486"/>
                    <a:pt x="13407" y="20700"/>
                  </a:cubicBezTo>
                  <a:cubicBezTo>
                    <a:pt x="13455" y="20748"/>
                    <a:pt x="13503" y="20795"/>
                    <a:pt x="13550" y="20843"/>
                  </a:cubicBezTo>
                  <a:cubicBezTo>
                    <a:pt x="14119" y="21408"/>
                    <a:pt x="14839" y="21666"/>
                    <a:pt x="15557" y="21666"/>
                  </a:cubicBezTo>
                  <a:cubicBezTo>
                    <a:pt x="16701" y="21666"/>
                    <a:pt x="17841" y="21010"/>
                    <a:pt x="18360" y="19890"/>
                  </a:cubicBezTo>
                  <a:cubicBezTo>
                    <a:pt x="18813" y="18902"/>
                    <a:pt x="18765" y="17747"/>
                    <a:pt x="18229" y="16807"/>
                  </a:cubicBezTo>
                  <a:cubicBezTo>
                    <a:pt x="18444" y="16735"/>
                    <a:pt x="18646" y="16652"/>
                    <a:pt x="18848" y="16545"/>
                  </a:cubicBezTo>
                  <a:cubicBezTo>
                    <a:pt x="19980" y="16164"/>
                    <a:pt x="20849" y="15235"/>
                    <a:pt x="21146" y="14068"/>
                  </a:cubicBezTo>
                  <a:cubicBezTo>
                    <a:pt x="21265" y="13663"/>
                    <a:pt x="21313" y="13235"/>
                    <a:pt x="21301" y="12818"/>
                  </a:cubicBezTo>
                  <a:cubicBezTo>
                    <a:pt x="21670" y="11830"/>
                    <a:pt x="21682" y="10758"/>
                    <a:pt x="21325" y="9758"/>
                  </a:cubicBezTo>
                  <a:cubicBezTo>
                    <a:pt x="21158" y="9282"/>
                    <a:pt x="20920" y="8829"/>
                    <a:pt x="20611" y="8425"/>
                  </a:cubicBezTo>
                  <a:cubicBezTo>
                    <a:pt x="20075" y="7365"/>
                    <a:pt x="19170" y="6532"/>
                    <a:pt x="18063" y="6079"/>
                  </a:cubicBezTo>
                  <a:cubicBezTo>
                    <a:pt x="18182" y="5603"/>
                    <a:pt x="18217" y="5115"/>
                    <a:pt x="18146" y="4627"/>
                  </a:cubicBezTo>
                  <a:cubicBezTo>
                    <a:pt x="18206" y="3746"/>
                    <a:pt x="17944" y="2864"/>
                    <a:pt x="17420" y="2150"/>
                  </a:cubicBezTo>
                  <a:cubicBezTo>
                    <a:pt x="17277" y="1960"/>
                    <a:pt x="17122" y="1781"/>
                    <a:pt x="16943" y="1614"/>
                  </a:cubicBezTo>
                  <a:cubicBezTo>
                    <a:pt x="16932" y="1555"/>
                    <a:pt x="16908" y="1495"/>
                    <a:pt x="16884" y="1448"/>
                  </a:cubicBezTo>
                  <a:cubicBezTo>
                    <a:pt x="16521" y="657"/>
                    <a:pt x="15731" y="271"/>
                    <a:pt x="14923" y="271"/>
                  </a:cubicBezTo>
                  <a:cubicBezTo>
                    <a:pt x="14538" y="271"/>
                    <a:pt x="14149" y="358"/>
                    <a:pt x="13800" y="531"/>
                  </a:cubicBezTo>
                  <a:cubicBezTo>
                    <a:pt x="13360" y="531"/>
                    <a:pt x="12943" y="638"/>
                    <a:pt x="12562" y="852"/>
                  </a:cubicBezTo>
                  <a:cubicBezTo>
                    <a:pt x="12240" y="1031"/>
                    <a:pt x="11967" y="1269"/>
                    <a:pt x="11729" y="1543"/>
                  </a:cubicBezTo>
                  <a:cubicBezTo>
                    <a:pt x="11324" y="983"/>
                    <a:pt x="10776" y="531"/>
                    <a:pt x="10133" y="257"/>
                  </a:cubicBezTo>
                  <a:cubicBezTo>
                    <a:pt x="9701" y="81"/>
                    <a:pt x="9290" y="0"/>
                    <a:pt x="890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2441109" y="1972174"/>
              <a:ext cx="509975" cy="952905"/>
            </a:xfrm>
            <a:custGeom>
              <a:rect b="b" l="l" r="r" t="t"/>
              <a:pathLst>
                <a:path extrusionOk="0" h="29975" w="16042">
                  <a:moveTo>
                    <a:pt x="7940" y="0"/>
                  </a:moveTo>
                  <a:cubicBezTo>
                    <a:pt x="7789" y="0"/>
                    <a:pt x="7644" y="81"/>
                    <a:pt x="7612" y="260"/>
                  </a:cubicBezTo>
                  <a:cubicBezTo>
                    <a:pt x="7445" y="1094"/>
                    <a:pt x="7326" y="1951"/>
                    <a:pt x="7279" y="2808"/>
                  </a:cubicBezTo>
                  <a:cubicBezTo>
                    <a:pt x="6624" y="2392"/>
                    <a:pt x="6195" y="1701"/>
                    <a:pt x="6112" y="939"/>
                  </a:cubicBezTo>
                  <a:cubicBezTo>
                    <a:pt x="6088" y="734"/>
                    <a:pt x="5923" y="626"/>
                    <a:pt x="5766" y="626"/>
                  </a:cubicBezTo>
                  <a:cubicBezTo>
                    <a:pt x="5614" y="626"/>
                    <a:pt x="5469" y="728"/>
                    <a:pt x="5469" y="939"/>
                  </a:cubicBezTo>
                  <a:cubicBezTo>
                    <a:pt x="5469" y="2118"/>
                    <a:pt x="6148" y="3189"/>
                    <a:pt x="7207" y="3701"/>
                  </a:cubicBezTo>
                  <a:lnTo>
                    <a:pt x="7207" y="3928"/>
                  </a:lnTo>
                  <a:cubicBezTo>
                    <a:pt x="7195" y="4154"/>
                    <a:pt x="7195" y="4380"/>
                    <a:pt x="7207" y="4606"/>
                  </a:cubicBezTo>
                  <a:cubicBezTo>
                    <a:pt x="7207" y="5559"/>
                    <a:pt x="7243" y="6511"/>
                    <a:pt x="7267" y="7452"/>
                  </a:cubicBezTo>
                  <a:cubicBezTo>
                    <a:pt x="7160" y="7440"/>
                    <a:pt x="7041" y="7428"/>
                    <a:pt x="6933" y="7392"/>
                  </a:cubicBezTo>
                  <a:cubicBezTo>
                    <a:pt x="5874" y="6976"/>
                    <a:pt x="5100" y="6035"/>
                    <a:pt x="4897" y="4916"/>
                  </a:cubicBezTo>
                  <a:cubicBezTo>
                    <a:pt x="4871" y="4739"/>
                    <a:pt x="4731" y="4659"/>
                    <a:pt x="4583" y="4659"/>
                  </a:cubicBezTo>
                  <a:cubicBezTo>
                    <a:pt x="4392" y="4659"/>
                    <a:pt x="4188" y="4790"/>
                    <a:pt x="4195" y="5011"/>
                  </a:cubicBezTo>
                  <a:cubicBezTo>
                    <a:pt x="4243" y="6797"/>
                    <a:pt x="5552" y="8285"/>
                    <a:pt x="7302" y="8571"/>
                  </a:cubicBezTo>
                  <a:cubicBezTo>
                    <a:pt x="7350" y="9464"/>
                    <a:pt x="7386" y="10369"/>
                    <a:pt x="7433" y="11274"/>
                  </a:cubicBezTo>
                  <a:cubicBezTo>
                    <a:pt x="7230" y="11297"/>
                    <a:pt x="7027" y="11308"/>
                    <a:pt x="6825" y="11308"/>
                  </a:cubicBezTo>
                  <a:cubicBezTo>
                    <a:pt x="6291" y="11308"/>
                    <a:pt x="5761" y="11230"/>
                    <a:pt x="5243" y="11083"/>
                  </a:cubicBezTo>
                  <a:cubicBezTo>
                    <a:pt x="4921" y="10619"/>
                    <a:pt x="4576" y="10166"/>
                    <a:pt x="4326" y="9654"/>
                  </a:cubicBezTo>
                  <a:cubicBezTo>
                    <a:pt x="3945" y="8892"/>
                    <a:pt x="3790" y="8095"/>
                    <a:pt x="3528" y="7285"/>
                  </a:cubicBezTo>
                  <a:cubicBezTo>
                    <a:pt x="3481" y="7152"/>
                    <a:pt x="3350" y="7065"/>
                    <a:pt x="3215" y="7065"/>
                  </a:cubicBezTo>
                  <a:cubicBezTo>
                    <a:pt x="3180" y="7065"/>
                    <a:pt x="3145" y="7071"/>
                    <a:pt x="3111" y="7083"/>
                  </a:cubicBezTo>
                  <a:lnTo>
                    <a:pt x="3100" y="7083"/>
                  </a:lnTo>
                  <a:cubicBezTo>
                    <a:pt x="2992" y="7130"/>
                    <a:pt x="2909" y="7249"/>
                    <a:pt x="2909" y="7368"/>
                  </a:cubicBezTo>
                  <a:cubicBezTo>
                    <a:pt x="2885" y="8142"/>
                    <a:pt x="3076" y="9107"/>
                    <a:pt x="3433" y="10000"/>
                  </a:cubicBezTo>
                  <a:lnTo>
                    <a:pt x="3421" y="9988"/>
                  </a:lnTo>
                  <a:cubicBezTo>
                    <a:pt x="2183" y="8833"/>
                    <a:pt x="1421" y="7226"/>
                    <a:pt x="659" y="5737"/>
                  </a:cubicBezTo>
                  <a:cubicBezTo>
                    <a:pt x="602" y="5632"/>
                    <a:pt x="503" y="5587"/>
                    <a:pt x="401" y="5587"/>
                  </a:cubicBezTo>
                  <a:cubicBezTo>
                    <a:pt x="205" y="5587"/>
                    <a:pt x="1" y="5755"/>
                    <a:pt x="87" y="5975"/>
                  </a:cubicBezTo>
                  <a:cubicBezTo>
                    <a:pt x="814" y="7880"/>
                    <a:pt x="1671" y="9845"/>
                    <a:pt x="3314" y="11155"/>
                  </a:cubicBezTo>
                  <a:cubicBezTo>
                    <a:pt x="3719" y="11464"/>
                    <a:pt x="4171" y="11738"/>
                    <a:pt x="4635" y="11940"/>
                  </a:cubicBezTo>
                  <a:cubicBezTo>
                    <a:pt x="4719" y="12012"/>
                    <a:pt x="4802" y="12095"/>
                    <a:pt x="4886" y="12155"/>
                  </a:cubicBezTo>
                  <a:cubicBezTo>
                    <a:pt x="4970" y="12232"/>
                    <a:pt x="5080" y="12272"/>
                    <a:pt x="5192" y="12272"/>
                  </a:cubicBezTo>
                  <a:cubicBezTo>
                    <a:pt x="5269" y="12272"/>
                    <a:pt x="5348" y="12253"/>
                    <a:pt x="5421" y="12214"/>
                  </a:cubicBezTo>
                  <a:cubicBezTo>
                    <a:pt x="5770" y="12320"/>
                    <a:pt x="6131" y="12374"/>
                    <a:pt x="6494" y="12374"/>
                  </a:cubicBezTo>
                  <a:cubicBezTo>
                    <a:pt x="6825" y="12374"/>
                    <a:pt x="7157" y="12329"/>
                    <a:pt x="7481" y="12238"/>
                  </a:cubicBezTo>
                  <a:cubicBezTo>
                    <a:pt x="7553" y="13667"/>
                    <a:pt x="7636" y="15096"/>
                    <a:pt x="7683" y="16512"/>
                  </a:cubicBezTo>
                  <a:cubicBezTo>
                    <a:pt x="7493" y="16453"/>
                    <a:pt x="7302" y="16381"/>
                    <a:pt x="7124" y="16298"/>
                  </a:cubicBezTo>
                  <a:cubicBezTo>
                    <a:pt x="6648" y="16072"/>
                    <a:pt x="6207" y="15798"/>
                    <a:pt x="5778" y="15488"/>
                  </a:cubicBezTo>
                  <a:cubicBezTo>
                    <a:pt x="4838" y="14786"/>
                    <a:pt x="4028" y="13905"/>
                    <a:pt x="3397" y="12917"/>
                  </a:cubicBezTo>
                  <a:cubicBezTo>
                    <a:pt x="3356" y="12851"/>
                    <a:pt x="3290" y="12822"/>
                    <a:pt x="3225" y="12822"/>
                  </a:cubicBezTo>
                  <a:cubicBezTo>
                    <a:pt x="3102" y="12822"/>
                    <a:pt x="2981" y="12924"/>
                    <a:pt x="3028" y="13071"/>
                  </a:cubicBezTo>
                  <a:cubicBezTo>
                    <a:pt x="3040" y="13095"/>
                    <a:pt x="3052" y="13119"/>
                    <a:pt x="3064" y="13143"/>
                  </a:cubicBezTo>
                  <a:cubicBezTo>
                    <a:pt x="3064" y="13167"/>
                    <a:pt x="3064" y="13167"/>
                    <a:pt x="3076" y="13179"/>
                  </a:cubicBezTo>
                  <a:cubicBezTo>
                    <a:pt x="3350" y="14036"/>
                    <a:pt x="3802" y="14822"/>
                    <a:pt x="4397" y="15500"/>
                  </a:cubicBezTo>
                  <a:cubicBezTo>
                    <a:pt x="4314" y="15488"/>
                    <a:pt x="4231" y="15465"/>
                    <a:pt x="4171" y="15453"/>
                  </a:cubicBezTo>
                  <a:cubicBezTo>
                    <a:pt x="3183" y="15155"/>
                    <a:pt x="2373" y="14536"/>
                    <a:pt x="1695" y="13774"/>
                  </a:cubicBezTo>
                  <a:cubicBezTo>
                    <a:pt x="1634" y="13707"/>
                    <a:pt x="1565" y="13679"/>
                    <a:pt x="1499" y="13679"/>
                  </a:cubicBezTo>
                  <a:cubicBezTo>
                    <a:pt x="1306" y="13679"/>
                    <a:pt x="1133" y="13918"/>
                    <a:pt x="1230" y="14131"/>
                  </a:cubicBezTo>
                  <a:cubicBezTo>
                    <a:pt x="1885" y="15548"/>
                    <a:pt x="3362" y="16453"/>
                    <a:pt x="4897" y="16584"/>
                  </a:cubicBezTo>
                  <a:cubicBezTo>
                    <a:pt x="5052" y="16584"/>
                    <a:pt x="5207" y="16500"/>
                    <a:pt x="5290" y="16370"/>
                  </a:cubicBezTo>
                  <a:cubicBezTo>
                    <a:pt x="5957" y="16917"/>
                    <a:pt x="6862" y="17560"/>
                    <a:pt x="7743" y="17763"/>
                  </a:cubicBezTo>
                  <a:cubicBezTo>
                    <a:pt x="7755" y="18191"/>
                    <a:pt x="7779" y="18632"/>
                    <a:pt x="7803" y="19060"/>
                  </a:cubicBezTo>
                  <a:cubicBezTo>
                    <a:pt x="7862" y="20370"/>
                    <a:pt x="7922" y="21680"/>
                    <a:pt x="7993" y="23001"/>
                  </a:cubicBezTo>
                  <a:cubicBezTo>
                    <a:pt x="8064" y="24097"/>
                    <a:pt x="8124" y="25204"/>
                    <a:pt x="8184" y="26311"/>
                  </a:cubicBezTo>
                  <a:cubicBezTo>
                    <a:pt x="8243" y="27347"/>
                    <a:pt x="8207" y="28466"/>
                    <a:pt x="8505" y="29478"/>
                  </a:cubicBezTo>
                  <a:cubicBezTo>
                    <a:pt x="8598" y="29794"/>
                    <a:pt x="8926" y="29975"/>
                    <a:pt x="9236" y="29975"/>
                  </a:cubicBezTo>
                  <a:cubicBezTo>
                    <a:pt x="9522" y="29975"/>
                    <a:pt x="9793" y="29821"/>
                    <a:pt x="9850" y="29478"/>
                  </a:cubicBezTo>
                  <a:cubicBezTo>
                    <a:pt x="10029" y="28431"/>
                    <a:pt x="9874" y="27359"/>
                    <a:pt x="9815" y="26311"/>
                  </a:cubicBezTo>
                  <a:lnTo>
                    <a:pt x="9600" y="23001"/>
                  </a:lnTo>
                  <a:cubicBezTo>
                    <a:pt x="9481" y="21263"/>
                    <a:pt x="9350" y="19537"/>
                    <a:pt x="9219" y="17810"/>
                  </a:cubicBezTo>
                  <a:cubicBezTo>
                    <a:pt x="9207" y="17691"/>
                    <a:pt x="9196" y="17572"/>
                    <a:pt x="9184" y="17453"/>
                  </a:cubicBezTo>
                  <a:lnTo>
                    <a:pt x="9184" y="17453"/>
                  </a:lnTo>
                  <a:cubicBezTo>
                    <a:pt x="9573" y="17648"/>
                    <a:pt x="9981" y="17739"/>
                    <a:pt x="10394" y="17739"/>
                  </a:cubicBezTo>
                  <a:cubicBezTo>
                    <a:pt x="10864" y="17739"/>
                    <a:pt x="11340" y="17621"/>
                    <a:pt x="11803" y="17405"/>
                  </a:cubicBezTo>
                  <a:cubicBezTo>
                    <a:pt x="12625" y="17024"/>
                    <a:pt x="13601" y="16191"/>
                    <a:pt x="13494" y="15179"/>
                  </a:cubicBezTo>
                  <a:cubicBezTo>
                    <a:pt x="13486" y="15041"/>
                    <a:pt x="13372" y="14947"/>
                    <a:pt x="13251" y="14947"/>
                  </a:cubicBezTo>
                  <a:cubicBezTo>
                    <a:pt x="13195" y="14947"/>
                    <a:pt x="13138" y="14967"/>
                    <a:pt x="13089" y="15012"/>
                  </a:cubicBezTo>
                  <a:cubicBezTo>
                    <a:pt x="12565" y="15524"/>
                    <a:pt x="12196" y="16155"/>
                    <a:pt x="11529" y="16512"/>
                  </a:cubicBezTo>
                  <a:cubicBezTo>
                    <a:pt x="10994" y="16780"/>
                    <a:pt x="10408" y="16916"/>
                    <a:pt x="9817" y="16916"/>
                  </a:cubicBezTo>
                  <a:cubicBezTo>
                    <a:pt x="9594" y="16916"/>
                    <a:pt x="9370" y="16897"/>
                    <a:pt x="9148" y="16858"/>
                  </a:cubicBezTo>
                  <a:cubicBezTo>
                    <a:pt x="9136" y="16751"/>
                    <a:pt x="9124" y="16643"/>
                    <a:pt x="9124" y="16524"/>
                  </a:cubicBezTo>
                  <a:cubicBezTo>
                    <a:pt x="9100" y="16334"/>
                    <a:pt x="9088" y="16143"/>
                    <a:pt x="9077" y="15953"/>
                  </a:cubicBezTo>
                  <a:cubicBezTo>
                    <a:pt x="9100" y="15953"/>
                    <a:pt x="9136" y="15953"/>
                    <a:pt x="9160" y="15941"/>
                  </a:cubicBezTo>
                  <a:cubicBezTo>
                    <a:pt x="10493" y="15488"/>
                    <a:pt x="11517" y="14572"/>
                    <a:pt x="12208" y="13369"/>
                  </a:cubicBezTo>
                  <a:cubicBezTo>
                    <a:pt x="12541" y="12762"/>
                    <a:pt x="12827" y="12119"/>
                    <a:pt x="13041" y="11464"/>
                  </a:cubicBezTo>
                  <a:cubicBezTo>
                    <a:pt x="13732" y="11417"/>
                    <a:pt x="14458" y="11178"/>
                    <a:pt x="14958" y="10690"/>
                  </a:cubicBezTo>
                  <a:cubicBezTo>
                    <a:pt x="15375" y="10297"/>
                    <a:pt x="16042" y="9238"/>
                    <a:pt x="15732" y="8642"/>
                  </a:cubicBezTo>
                  <a:cubicBezTo>
                    <a:pt x="15670" y="8493"/>
                    <a:pt x="15530" y="8408"/>
                    <a:pt x="15385" y="8408"/>
                  </a:cubicBezTo>
                  <a:cubicBezTo>
                    <a:pt x="15333" y="8408"/>
                    <a:pt x="15281" y="8418"/>
                    <a:pt x="15232" y="8440"/>
                  </a:cubicBezTo>
                  <a:cubicBezTo>
                    <a:pt x="14911" y="8607"/>
                    <a:pt x="14934" y="9095"/>
                    <a:pt x="14803" y="9392"/>
                  </a:cubicBezTo>
                  <a:cubicBezTo>
                    <a:pt x="14506" y="10095"/>
                    <a:pt x="13899" y="10738"/>
                    <a:pt x="13184" y="10964"/>
                  </a:cubicBezTo>
                  <a:cubicBezTo>
                    <a:pt x="13375" y="10262"/>
                    <a:pt x="13434" y="9523"/>
                    <a:pt x="13363" y="8785"/>
                  </a:cubicBezTo>
                  <a:cubicBezTo>
                    <a:pt x="13343" y="8669"/>
                    <a:pt x="13248" y="8616"/>
                    <a:pt x="13149" y="8616"/>
                  </a:cubicBezTo>
                  <a:cubicBezTo>
                    <a:pt x="13064" y="8616"/>
                    <a:pt x="12978" y="8655"/>
                    <a:pt x="12934" y="8726"/>
                  </a:cubicBezTo>
                  <a:cubicBezTo>
                    <a:pt x="12232" y="9904"/>
                    <a:pt x="12136" y="11440"/>
                    <a:pt x="11505" y="12679"/>
                  </a:cubicBezTo>
                  <a:cubicBezTo>
                    <a:pt x="11470" y="12750"/>
                    <a:pt x="11422" y="12833"/>
                    <a:pt x="11386" y="12905"/>
                  </a:cubicBezTo>
                  <a:cubicBezTo>
                    <a:pt x="11553" y="11512"/>
                    <a:pt x="11398" y="10059"/>
                    <a:pt x="11089" y="8690"/>
                  </a:cubicBezTo>
                  <a:cubicBezTo>
                    <a:pt x="11057" y="8521"/>
                    <a:pt x="10911" y="8444"/>
                    <a:pt x="10762" y="8444"/>
                  </a:cubicBezTo>
                  <a:cubicBezTo>
                    <a:pt x="10575" y="8444"/>
                    <a:pt x="10383" y="8566"/>
                    <a:pt x="10410" y="8785"/>
                  </a:cubicBezTo>
                  <a:cubicBezTo>
                    <a:pt x="10624" y="10595"/>
                    <a:pt x="10398" y="12309"/>
                    <a:pt x="10100" y="14084"/>
                  </a:cubicBezTo>
                  <a:cubicBezTo>
                    <a:pt x="10077" y="14214"/>
                    <a:pt x="10100" y="14357"/>
                    <a:pt x="10172" y="14465"/>
                  </a:cubicBezTo>
                  <a:cubicBezTo>
                    <a:pt x="9827" y="14774"/>
                    <a:pt x="9434" y="15036"/>
                    <a:pt x="9017" y="15238"/>
                  </a:cubicBezTo>
                  <a:cubicBezTo>
                    <a:pt x="8838" y="12976"/>
                    <a:pt x="8696" y="10714"/>
                    <a:pt x="8517" y="8452"/>
                  </a:cubicBezTo>
                  <a:cubicBezTo>
                    <a:pt x="8588" y="8392"/>
                    <a:pt x="8636" y="8309"/>
                    <a:pt x="8660" y="8214"/>
                  </a:cubicBezTo>
                  <a:cubicBezTo>
                    <a:pt x="8731" y="8011"/>
                    <a:pt x="8636" y="7773"/>
                    <a:pt x="8445" y="7678"/>
                  </a:cubicBezTo>
                  <a:cubicBezTo>
                    <a:pt x="8398" y="7118"/>
                    <a:pt x="8338" y="6571"/>
                    <a:pt x="8291" y="6011"/>
                  </a:cubicBezTo>
                  <a:cubicBezTo>
                    <a:pt x="9350" y="5892"/>
                    <a:pt x="10172" y="5392"/>
                    <a:pt x="10851" y="4535"/>
                  </a:cubicBezTo>
                  <a:cubicBezTo>
                    <a:pt x="10886" y="4570"/>
                    <a:pt x="10934" y="4582"/>
                    <a:pt x="10982" y="4582"/>
                  </a:cubicBezTo>
                  <a:cubicBezTo>
                    <a:pt x="12184" y="4511"/>
                    <a:pt x="13208" y="3677"/>
                    <a:pt x="13541" y="2511"/>
                  </a:cubicBezTo>
                  <a:cubicBezTo>
                    <a:pt x="13619" y="2213"/>
                    <a:pt x="13393" y="2025"/>
                    <a:pt x="13162" y="2025"/>
                  </a:cubicBezTo>
                  <a:cubicBezTo>
                    <a:pt x="13005" y="2025"/>
                    <a:pt x="12847" y="2111"/>
                    <a:pt x="12779" y="2308"/>
                  </a:cubicBezTo>
                  <a:cubicBezTo>
                    <a:pt x="12517" y="3118"/>
                    <a:pt x="11922" y="3785"/>
                    <a:pt x="11136" y="4130"/>
                  </a:cubicBezTo>
                  <a:cubicBezTo>
                    <a:pt x="11708" y="3237"/>
                    <a:pt x="12148" y="1951"/>
                    <a:pt x="11744" y="975"/>
                  </a:cubicBezTo>
                  <a:cubicBezTo>
                    <a:pt x="11691" y="800"/>
                    <a:pt x="11546" y="720"/>
                    <a:pt x="11400" y="720"/>
                  </a:cubicBezTo>
                  <a:cubicBezTo>
                    <a:pt x="11219" y="720"/>
                    <a:pt x="11036" y="845"/>
                    <a:pt x="11029" y="1070"/>
                  </a:cubicBezTo>
                  <a:cubicBezTo>
                    <a:pt x="10934" y="2094"/>
                    <a:pt x="10970" y="2904"/>
                    <a:pt x="10350" y="3808"/>
                  </a:cubicBezTo>
                  <a:cubicBezTo>
                    <a:pt x="9815" y="4547"/>
                    <a:pt x="9077" y="5118"/>
                    <a:pt x="8231" y="5452"/>
                  </a:cubicBezTo>
                  <a:cubicBezTo>
                    <a:pt x="8207" y="5285"/>
                    <a:pt x="8195" y="5118"/>
                    <a:pt x="8184" y="4951"/>
                  </a:cubicBezTo>
                  <a:cubicBezTo>
                    <a:pt x="8255" y="4487"/>
                    <a:pt x="8184" y="3963"/>
                    <a:pt x="8160" y="3487"/>
                  </a:cubicBezTo>
                  <a:cubicBezTo>
                    <a:pt x="8160" y="3463"/>
                    <a:pt x="8160" y="3439"/>
                    <a:pt x="8160" y="3404"/>
                  </a:cubicBezTo>
                  <a:lnTo>
                    <a:pt x="8160" y="3177"/>
                  </a:lnTo>
                  <a:cubicBezTo>
                    <a:pt x="8172" y="2237"/>
                    <a:pt x="8231" y="1284"/>
                    <a:pt x="8315" y="356"/>
                  </a:cubicBezTo>
                  <a:cubicBezTo>
                    <a:pt x="8328" y="130"/>
                    <a:pt x="8130" y="0"/>
                    <a:pt x="79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865914" y="287082"/>
              <a:ext cx="689271" cy="688889"/>
            </a:xfrm>
            <a:custGeom>
              <a:rect b="b" l="l" r="r" t="t"/>
              <a:pathLst>
                <a:path extrusionOk="0" h="21670" w="21682">
                  <a:moveTo>
                    <a:pt x="8897" y="0"/>
                  </a:moveTo>
                  <a:cubicBezTo>
                    <a:pt x="6890" y="0"/>
                    <a:pt x="5570" y="2176"/>
                    <a:pt x="5679" y="4202"/>
                  </a:cubicBezTo>
                  <a:cubicBezTo>
                    <a:pt x="5101" y="3933"/>
                    <a:pt x="4485" y="3751"/>
                    <a:pt x="3878" y="3751"/>
                  </a:cubicBezTo>
                  <a:cubicBezTo>
                    <a:pt x="3410" y="3751"/>
                    <a:pt x="2948" y="3859"/>
                    <a:pt x="2512" y="4119"/>
                  </a:cubicBezTo>
                  <a:cubicBezTo>
                    <a:pt x="1203" y="4916"/>
                    <a:pt x="500" y="6797"/>
                    <a:pt x="274" y="8238"/>
                  </a:cubicBezTo>
                  <a:cubicBezTo>
                    <a:pt x="0" y="10024"/>
                    <a:pt x="536" y="11750"/>
                    <a:pt x="2072" y="12798"/>
                  </a:cubicBezTo>
                  <a:cubicBezTo>
                    <a:pt x="2250" y="12917"/>
                    <a:pt x="2441" y="13024"/>
                    <a:pt x="2631" y="13120"/>
                  </a:cubicBezTo>
                  <a:cubicBezTo>
                    <a:pt x="1679" y="14465"/>
                    <a:pt x="1215" y="16263"/>
                    <a:pt x="2155" y="17763"/>
                  </a:cubicBezTo>
                  <a:cubicBezTo>
                    <a:pt x="2798" y="18775"/>
                    <a:pt x="3929" y="19323"/>
                    <a:pt x="5084" y="19466"/>
                  </a:cubicBezTo>
                  <a:cubicBezTo>
                    <a:pt x="5350" y="19512"/>
                    <a:pt x="5618" y="19536"/>
                    <a:pt x="5886" y="19536"/>
                  </a:cubicBezTo>
                  <a:cubicBezTo>
                    <a:pt x="6169" y="19536"/>
                    <a:pt x="6451" y="19509"/>
                    <a:pt x="6727" y="19454"/>
                  </a:cubicBezTo>
                  <a:cubicBezTo>
                    <a:pt x="6870" y="19430"/>
                    <a:pt x="7025" y="19394"/>
                    <a:pt x="7180" y="19347"/>
                  </a:cubicBezTo>
                  <a:cubicBezTo>
                    <a:pt x="7346" y="19763"/>
                    <a:pt x="7620" y="20132"/>
                    <a:pt x="7977" y="20406"/>
                  </a:cubicBezTo>
                  <a:cubicBezTo>
                    <a:pt x="8424" y="21099"/>
                    <a:pt x="9194" y="21526"/>
                    <a:pt x="10015" y="21526"/>
                  </a:cubicBezTo>
                  <a:cubicBezTo>
                    <a:pt x="10026" y="21526"/>
                    <a:pt x="10038" y="21526"/>
                    <a:pt x="10049" y="21525"/>
                  </a:cubicBezTo>
                  <a:cubicBezTo>
                    <a:pt x="10466" y="21513"/>
                    <a:pt x="10871" y="21383"/>
                    <a:pt x="11216" y="21156"/>
                  </a:cubicBezTo>
                  <a:cubicBezTo>
                    <a:pt x="11192" y="20728"/>
                    <a:pt x="11180" y="20299"/>
                    <a:pt x="11156" y="19859"/>
                  </a:cubicBezTo>
                  <a:cubicBezTo>
                    <a:pt x="10275" y="19656"/>
                    <a:pt x="9370" y="19013"/>
                    <a:pt x="8704" y="18466"/>
                  </a:cubicBezTo>
                  <a:cubicBezTo>
                    <a:pt x="8620" y="18608"/>
                    <a:pt x="8477" y="18692"/>
                    <a:pt x="8311" y="18692"/>
                  </a:cubicBezTo>
                  <a:cubicBezTo>
                    <a:pt x="6775" y="18561"/>
                    <a:pt x="5298" y="17668"/>
                    <a:pt x="4644" y="16251"/>
                  </a:cubicBezTo>
                  <a:cubicBezTo>
                    <a:pt x="4546" y="16038"/>
                    <a:pt x="4719" y="15799"/>
                    <a:pt x="4912" y="15799"/>
                  </a:cubicBezTo>
                  <a:cubicBezTo>
                    <a:pt x="4979" y="15799"/>
                    <a:pt x="5047" y="15827"/>
                    <a:pt x="5108" y="15894"/>
                  </a:cubicBezTo>
                  <a:cubicBezTo>
                    <a:pt x="5787" y="16644"/>
                    <a:pt x="6596" y="17275"/>
                    <a:pt x="7584" y="17573"/>
                  </a:cubicBezTo>
                  <a:cubicBezTo>
                    <a:pt x="7644" y="17584"/>
                    <a:pt x="7727" y="17596"/>
                    <a:pt x="7811" y="17620"/>
                  </a:cubicBezTo>
                  <a:cubicBezTo>
                    <a:pt x="7215" y="16942"/>
                    <a:pt x="6763" y="16144"/>
                    <a:pt x="6477" y="15298"/>
                  </a:cubicBezTo>
                  <a:cubicBezTo>
                    <a:pt x="6477" y="15275"/>
                    <a:pt x="6477" y="15275"/>
                    <a:pt x="6477" y="15263"/>
                  </a:cubicBezTo>
                  <a:cubicBezTo>
                    <a:pt x="6465" y="15227"/>
                    <a:pt x="6453" y="15203"/>
                    <a:pt x="6441" y="15179"/>
                  </a:cubicBezTo>
                  <a:cubicBezTo>
                    <a:pt x="6395" y="15032"/>
                    <a:pt x="6516" y="14930"/>
                    <a:pt x="6638" y="14930"/>
                  </a:cubicBezTo>
                  <a:cubicBezTo>
                    <a:pt x="6703" y="14930"/>
                    <a:pt x="6769" y="14958"/>
                    <a:pt x="6811" y="15025"/>
                  </a:cubicBezTo>
                  <a:cubicBezTo>
                    <a:pt x="7442" y="16013"/>
                    <a:pt x="8251" y="16894"/>
                    <a:pt x="9192" y="17608"/>
                  </a:cubicBezTo>
                  <a:cubicBezTo>
                    <a:pt x="9620" y="17918"/>
                    <a:pt x="10061" y="18180"/>
                    <a:pt x="10537" y="18406"/>
                  </a:cubicBezTo>
                  <a:cubicBezTo>
                    <a:pt x="10716" y="18489"/>
                    <a:pt x="10906" y="18573"/>
                    <a:pt x="11097" y="18632"/>
                  </a:cubicBezTo>
                  <a:cubicBezTo>
                    <a:pt x="11037" y="17203"/>
                    <a:pt x="10966" y="15775"/>
                    <a:pt x="10894" y="14346"/>
                  </a:cubicBezTo>
                  <a:cubicBezTo>
                    <a:pt x="10570" y="14437"/>
                    <a:pt x="10238" y="14482"/>
                    <a:pt x="9907" y="14482"/>
                  </a:cubicBezTo>
                  <a:cubicBezTo>
                    <a:pt x="9545" y="14482"/>
                    <a:pt x="9183" y="14428"/>
                    <a:pt x="8835" y="14322"/>
                  </a:cubicBezTo>
                  <a:cubicBezTo>
                    <a:pt x="8760" y="14362"/>
                    <a:pt x="8679" y="14381"/>
                    <a:pt x="8600" y="14381"/>
                  </a:cubicBezTo>
                  <a:cubicBezTo>
                    <a:pt x="8489" y="14381"/>
                    <a:pt x="8382" y="14344"/>
                    <a:pt x="8299" y="14275"/>
                  </a:cubicBezTo>
                  <a:cubicBezTo>
                    <a:pt x="8215" y="14203"/>
                    <a:pt x="8132" y="14132"/>
                    <a:pt x="8049" y="14048"/>
                  </a:cubicBezTo>
                  <a:cubicBezTo>
                    <a:pt x="7584" y="13846"/>
                    <a:pt x="7132" y="13584"/>
                    <a:pt x="6727" y="13262"/>
                  </a:cubicBezTo>
                  <a:cubicBezTo>
                    <a:pt x="5084" y="11965"/>
                    <a:pt x="4227" y="9988"/>
                    <a:pt x="3501" y="8095"/>
                  </a:cubicBezTo>
                  <a:cubicBezTo>
                    <a:pt x="3414" y="7875"/>
                    <a:pt x="3618" y="7707"/>
                    <a:pt x="3815" y="7707"/>
                  </a:cubicBezTo>
                  <a:cubicBezTo>
                    <a:pt x="3916" y="7707"/>
                    <a:pt x="4015" y="7752"/>
                    <a:pt x="4072" y="7857"/>
                  </a:cubicBezTo>
                  <a:cubicBezTo>
                    <a:pt x="4834" y="9345"/>
                    <a:pt x="5596" y="10941"/>
                    <a:pt x="6834" y="12108"/>
                  </a:cubicBezTo>
                  <a:lnTo>
                    <a:pt x="6846" y="12119"/>
                  </a:lnTo>
                  <a:cubicBezTo>
                    <a:pt x="6489" y="11227"/>
                    <a:pt x="6299" y="10250"/>
                    <a:pt x="6322" y="9476"/>
                  </a:cubicBezTo>
                  <a:cubicBezTo>
                    <a:pt x="6322" y="9357"/>
                    <a:pt x="6394" y="9250"/>
                    <a:pt x="6513" y="9202"/>
                  </a:cubicBezTo>
                  <a:cubicBezTo>
                    <a:pt x="6484" y="9174"/>
                    <a:pt x="6473" y="9132"/>
                    <a:pt x="6481" y="9132"/>
                  </a:cubicBezTo>
                  <a:cubicBezTo>
                    <a:pt x="6487" y="9132"/>
                    <a:pt x="6501" y="9150"/>
                    <a:pt x="6525" y="9202"/>
                  </a:cubicBezTo>
                  <a:cubicBezTo>
                    <a:pt x="6563" y="9186"/>
                    <a:pt x="6602" y="9179"/>
                    <a:pt x="6640" y="9179"/>
                  </a:cubicBezTo>
                  <a:cubicBezTo>
                    <a:pt x="6771" y="9179"/>
                    <a:pt x="6895" y="9267"/>
                    <a:pt x="6941" y="9405"/>
                  </a:cubicBezTo>
                  <a:cubicBezTo>
                    <a:pt x="7203" y="10203"/>
                    <a:pt x="7358" y="11000"/>
                    <a:pt x="7739" y="11762"/>
                  </a:cubicBezTo>
                  <a:cubicBezTo>
                    <a:pt x="7989" y="12286"/>
                    <a:pt x="8335" y="12727"/>
                    <a:pt x="8656" y="13191"/>
                  </a:cubicBezTo>
                  <a:cubicBezTo>
                    <a:pt x="9164" y="13344"/>
                    <a:pt x="9685" y="13418"/>
                    <a:pt x="10209" y="13418"/>
                  </a:cubicBezTo>
                  <a:cubicBezTo>
                    <a:pt x="10421" y="13418"/>
                    <a:pt x="10634" y="13406"/>
                    <a:pt x="10847" y="13382"/>
                  </a:cubicBezTo>
                  <a:cubicBezTo>
                    <a:pt x="10799" y="12489"/>
                    <a:pt x="10763" y="11584"/>
                    <a:pt x="10716" y="10679"/>
                  </a:cubicBezTo>
                  <a:cubicBezTo>
                    <a:pt x="8966" y="10393"/>
                    <a:pt x="7656" y="8905"/>
                    <a:pt x="7608" y="7119"/>
                  </a:cubicBezTo>
                  <a:cubicBezTo>
                    <a:pt x="7602" y="6899"/>
                    <a:pt x="7804" y="6772"/>
                    <a:pt x="7994" y="6772"/>
                  </a:cubicBezTo>
                  <a:cubicBezTo>
                    <a:pt x="8143" y="6772"/>
                    <a:pt x="8284" y="6851"/>
                    <a:pt x="8311" y="7024"/>
                  </a:cubicBezTo>
                  <a:cubicBezTo>
                    <a:pt x="8513" y="8155"/>
                    <a:pt x="9287" y="9083"/>
                    <a:pt x="10347" y="9500"/>
                  </a:cubicBezTo>
                  <a:cubicBezTo>
                    <a:pt x="10454" y="9536"/>
                    <a:pt x="10561" y="9560"/>
                    <a:pt x="10680" y="9572"/>
                  </a:cubicBezTo>
                  <a:cubicBezTo>
                    <a:pt x="10644" y="8619"/>
                    <a:pt x="10632" y="7667"/>
                    <a:pt x="10621" y="6714"/>
                  </a:cubicBezTo>
                  <a:cubicBezTo>
                    <a:pt x="10609" y="6488"/>
                    <a:pt x="10609" y="6262"/>
                    <a:pt x="10621" y="6035"/>
                  </a:cubicBezTo>
                  <a:lnTo>
                    <a:pt x="10621" y="5809"/>
                  </a:lnTo>
                  <a:cubicBezTo>
                    <a:pt x="9549" y="5309"/>
                    <a:pt x="8870" y="4226"/>
                    <a:pt x="8882" y="3047"/>
                  </a:cubicBezTo>
                  <a:cubicBezTo>
                    <a:pt x="8882" y="2840"/>
                    <a:pt x="9029" y="2739"/>
                    <a:pt x="9182" y="2739"/>
                  </a:cubicBezTo>
                  <a:cubicBezTo>
                    <a:pt x="9338" y="2739"/>
                    <a:pt x="9501" y="2843"/>
                    <a:pt x="9525" y="3047"/>
                  </a:cubicBezTo>
                  <a:cubicBezTo>
                    <a:pt x="9608" y="3809"/>
                    <a:pt x="10037" y="4500"/>
                    <a:pt x="10692" y="4916"/>
                  </a:cubicBezTo>
                  <a:cubicBezTo>
                    <a:pt x="10740" y="4059"/>
                    <a:pt x="10847" y="3214"/>
                    <a:pt x="11013" y="2368"/>
                  </a:cubicBezTo>
                  <a:cubicBezTo>
                    <a:pt x="11045" y="2195"/>
                    <a:pt x="11192" y="2117"/>
                    <a:pt x="11343" y="2117"/>
                  </a:cubicBezTo>
                  <a:cubicBezTo>
                    <a:pt x="11536" y="2117"/>
                    <a:pt x="11736" y="2244"/>
                    <a:pt x="11716" y="2464"/>
                  </a:cubicBezTo>
                  <a:cubicBezTo>
                    <a:pt x="11644" y="3404"/>
                    <a:pt x="11585" y="4345"/>
                    <a:pt x="11561" y="5285"/>
                  </a:cubicBezTo>
                  <a:lnTo>
                    <a:pt x="11561" y="5523"/>
                  </a:lnTo>
                  <a:cubicBezTo>
                    <a:pt x="11573" y="5547"/>
                    <a:pt x="11573" y="5571"/>
                    <a:pt x="11561" y="5607"/>
                  </a:cubicBezTo>
                  <a:cubicBezTo>
                    <a:pt x="11597" y="6071"/>
                    <a:pt x="11656" y="6607"/>
                    <a:pt x="11585" y="7059"/>
                  </a:cubicBezTo>
                  <a:cubicBezTo>
                    <a:pt x="11597" y="7226"/>
                    <a:pt x="11621" y="7393"/>
                    <a:pt x="11633" y="7559"/>
                  </a:cubicBezTo>
                  <a:cubicBezTo>
                    <a:pt x="12478" y="7226"/>
                    <a:pt x="13216" y="6655"/>
                    <a:pt x="13752" y="5916"/>
                  </a:cubicBezTo>
                  <a:cubicBezTo>
                    <a:pt x="14371" y="5023"/>
                    <a:pt x="14335" y="4202"/>
                    <a:pt x="14431" y="3190"/>
                  </a:cubicBezTo>
                  <a:cubicBezTo>
                    <a:pt x="14437" y="2959"/>
                    <a:pt x="14619" y="2831"/>
                    <a:pt x="14802" y="2831"/>
                  </a:cubicBezTo>
                  <a:cubicBezTo>
                    <a:pt x="14950" y="2831"/>
                    <a:pt x="15098" y="2914"/>
                    <a:pt x="15157" y="3095"/>
                  </a:cubicBezTo>
                  <a:cubicBezTo>
                    <a:pt x="15550" y="4059"/>
                    <a:pt x="15109" y="5357"/>
                    <a:pt x="14550" y="6238"/>
                  </a:cubicBezTo>
                  <a:cubicBezTo>
                    <a:pt x="15323" y="5893"/>
                    <a:pt x="15919" y="5238"/>
                    <a:pt x="16181" y="4416"/>
                  </a:cubicBezTo>
                  <a:cubicBezTo>
                    <a:pt x="16247" y="4226"/>
                    <a:pt x="16406" y="4142"/>
                    <a:pt x="16562" y="4142"/>
                  </a:cubicBezTo>
                  <a:cubicBezTo>
                    <a:pt x="16797" y="4142"/>
                    <a:pt x="17028" y="4330"/>
                    <a:pt x="16943" y="4630"/>
                  </a:cubicBezTo>
                  <a:cubicBezTo>
                    <a:pt x="16621" y="5797"/>
                    <a:pt x="15585" y="6619"/>
                    <a:pt x="14383" y="6690"/>
                  </a:cubicBezTo>
                  <a:cubicBezTo>
                    <a:pt x="14374" y="6692"/>
                    <a:pt x="14365" y="6693"/>
                    <a:pt x="14357" y="6693"/>
                  </a:cubicBezTo>
                  <a:cubicBezTo>
                    <a:pt x="14318" y="6693"/>
                    <a:pt x="14281" y="6674"/>
                    <a:pt x="14252" y="6655"/>
                  </a:cubicBezTo>
                  <a:cubicBezTo>
                    <a:pt x="13585" y="7500"/>
                    <a:pt x="12752" y="8012"/>
                    <a:pt x="11692" y="8119"/>
                  </a:cubicBezTo>
                  <a:cubicBezTo>
                    <a:pt x="11752" y="8679"/>
                    <a:pt x="11799" y="9238"/>
                    <a:pt x="11835" y="9798"/>
                  </a:cubicBezTo>
                  <a:cubicBezTo>
                    <a:pt x="12037" y="9893"/>
                    <a:pt x="12133" y="10119"/>
                    <a:pt x="12061" y="10322"/>
                  </a:cubicBezTo>
                  <a:cubicBezTo>
                    <a:pt x="12037" y="10417"/>
                    <a:pt x="11978" y="10500"/>
                    <a:pt x="11906" y="10572"/>
                  </a:cubicBezTo>
                  <a:cubicBezTo>
                    <a:pt x="12097" y="12834"/>
                    <a:pt x="12240" y="15096"/>
                    <a:pt x="12418" y="17346"/>
                  </a:cubicBezTo>
                  <a:cubicBezTo>
                    <a:pt x="12835" y="17156"/>
                    <a:pt x="13216" y="16894"/>
                    <a:pt x="13561" y="16584"/>
                  </a:cubicBezTo>
                  <a:cubicBezTo>
                    <a:pt x="13490" y="16465"/>
                    <a:pt x="13466" y="16322"/>
                    <a:pt x="13490" y="16191"/>
                  </a:cubicBezTo>
                  <a:cubicBezTo>
                    <a:pt x="13788" y="14417"/>
                    <a:pt x="14026" y="12703"/>
                    <a:pt x="13799" y="10905"/>
                  </a:cubicBezTo>
                  <a:cubicBezTo>
                    <a:pt x="13773" y="10681"/>
                    <a:pt x="13961" y="10559"/>
                    <a:pt x="14149" y="10559"/>
                  </a:cubicBezTo>
                  <a:cubicBezTo>
                    <a:pt x="14301" y="10559"/>
                    <a:pt x="14453" y="10639"/>
                    <a:pt x="14490" y="10810"/>
                  </a:cubicBezTo>
                  <a:cubicBezTo>
                    <a:pt x="14788" y="12179"/>
                    <a:pt x="14942" y="13620"/>
                    <a:pt x="14776" y="15025"/>
                  </a:cubicBezTo>
                  <a:cubicBezTo>
                    <a:pt x="14823" y="14941"/>
                    <a:pt x="14871" y="14870"/>
                    <a:pt x="14907" y="14786"/>
                  </a:cubicBezTo>
                  <a:cubicBezTo>
                    <a:pt x="15538" y="13548"/>
                    <a:pt x="15621" y="12024"/>
                    <a:pt x="16336" y="10846"/>
                  </a:cubicBezTo>
                  <a:cubicBezTo>
                    <a:pt x="16374" y="10773"/>
                    <a:pt x="16462" y="10735"/>
                    <a:pt x="16548" y="10735"/>
                  </a:cubicBezTo>
                  <a:cubicBezTo>
                    <a:pt x="16645" y="10735"/>
                    <a:pt x="16740" y="10785"/>
                    <a:pt x="16752" y="10893"/>
                  </a:cubicBezTo>
                  <a:cubicBezTo>
                    <a:pt x="16836" y="11631"/>
                    <a:pt x="16776" y="12370"/>
                    <a:pt x="16574" y="13084"/>
                  </a:cubicBezTo>
                  <a:cubicBezTo>
                    <a:pt x="17300" y="12846"/>
                    <a:pt x="17907" y="12203"/>
                    <a:pt x="18205" y="11512"/>
                  </a:cubicBezTo>
                  <a:cubicBezTo>
                    <a:pt x="18336" y="11215"/>
                    <a:pt x="18312" y="10715"/>
                    <a:pt x="18633" y="10560"/>
                  </a:cubicBezTo>
                  <a:cubicBezTo>
                    <a:pt x="18684" y="10534"/>
                    <a:pt x="18738" y="10522"/>
                    <a:pt x="18791" y="10522"/>
                  </a:cubicBezTo>
                  <a:cubicBezTo>
                    <a:pt x="18934" y="10522"/>
                    <a:pt x="19069" y="10611"/>
                    <a:pt x="19122" y="10750"/>
                  </a:cubicBezTo>
                  <a:cubicBezTo>
                    <a:pt x="19431" y="11346"/>
                    <a:pt x="18776" y="12405"/>
                    <a:pt x="18360" y="12798"/>
                  </a:cubicBezTo>
                  <a:cubicBezTo>
                    <a:pt x="17860" y="13286"/>
                    <a:pt x="17121" y="13524"/>
                    <a:pt x="16431" y="13572"/>
                  </a:cubicBezTo>
                  <a:cubicBezTo>
                    <a:pt x="16216" y="14239"/>
                    <a:pt x="15943" y="14870"/>
                    <a:pt x="15597" y="15477"/>
                  </a:cubicBezTo>
                  <a:cubicBezTo>
                    <a:pt x="14907" y="16691"/>
                    <a:pt x="13883" y="17608"/>
                    <a:pt x="12561" y="18049"/>
                  </a:cubicBezTo>
                  <a:cubicBezTo>
                    <a:pt x="12526" y="18061"/>
                    <a:pt x="12502" y="18061"/>
                    <a:pt x="12466" y="18061"/>
                  </a:cubicBezTo>
                  <a:cubicBezTo>
                    <a:pt x="12490" y="18251"/>
                    <a:pt x="12502" y="18454"/>
                    <a:pt x="12514" y="18644"/>
                  </a:cubicBezTo>
                  <a:cubicBezTo>
                    <a:pt x="12526" y="18751"/>
                    <a:pt x="12537" y="18858"/>
                    <a:pt x="12537" y="18966"/>
                  </a:cubicBezTo>
                  <a:cubicBezTo>
                    <a:pt x="12761" y="19005"/>
                    <a:pt x="12986" y="19025"/>
                    <a:pt x="13211" y="19025"/>
                  </a:cubicBezTo>
                  <a:cubicBezTo>
                    <a:pt x="13800" y="19025"/>
                    <a:pt x="14384" y="18891"/>
                    <a:pt x="14919" y="18632"/>
                  </a:cubicBezTo>
                  <a:cubicBezTo>
                    <a:pt x="15597" y="18263"/>
                    <a:pt x="15955" y="17632"/>
                    <a:pt x="16490" y="17120"/>
                  </a:cubicBezTo>
                  <a:cubicBezTo>
                    <a:pt x="16539" y="17079"/>
                    <a:pt x="16596" y="17060"/>
                    <a:pt x="16652" y="17060"/>
                  </a:cubicBezTo>
                  <a:cubicBezTo>
                    <a:pt x="16773" y="17060"/>
                    <a:pt x="16887" y="17148"/>
                    <a:pt x="16895" y="17287"/>
                  </a:cubicBezTo>
                  <a:cubicBezTo>
                    <a:pt x="17002" y="18299"/>
                    <a:pt x="16014" y="19132"/>
                    <a:pt x="15193" y="19525"/>
                  </a:cubicBezTo>
                  <a:cubicBezTo>
                    <a:pt x="14739" y="19733"/>
                    <a:pt x="14265" y="19848"/>
                    <a:pt x="13798" y="19848"/>
                  </a:cubicBezTo>
                  <a:cubicBezTo>
                    <a:pt x="13382" y="19848"/>
                    <a:pt x="12972" y="19757"/>
                    <a:pt x="12585" y="19561"/>
                  </a:cubicBezTo>
                  <a:lnTo>
                    <a:pt x="12585" y="19561"/>
                  </a:lnTo>
                  <a:cubicBezTo>
                    <a:pt x="12597" y="19680"/>
                    <a:pt x="12609" y="19799"/>
                    <a:pt x="12621" y="19930"/>
                  </a:cubicBezTo>
                  <a:cubicBezTo>
                    <a:pt x="12823" y="20228"/>
                    <a:pt x="13097" y="20490"/>
                    <a:pt x="13407" y="20704"/>
                  </a:cubicBezTo>
                  <a:cubicBezTo>
                    <a:pt x="13442" y="20751"/>
                    <a:pt x="13490" y="20799"/>
                    <a:pt x="13549" y="20847"/>
                  </a:cubicBezTo>
                  <a:cubicBezTo>
                    <a:pt x="14114" y="21411"/>
                    <a:pt x="14833" y="21670"/>
                    <a:pt x="15551" y="21670"/>
                  </a:cubicBezTo>
                  <a:cubicBezTo>
                    <a:pt x="16696" y="21670"/>
                    <a:pt x="17840" y="21014"/>
                    <a:pt x="18360" y="19894"/>
                  </a:cubicBezTo>
                  <a:cubicBezTo>
                    <a:pt x="18812" y="18906"/>
                    <a:pt x="18752" y="17751"/>
                    <a:pt x="18217" y="16811"/>
                  </a:cubicBezTo>
                  <a:cubicBezTo>
                    <a:pt x="18431" y="16739"/>
                    <a:pt x="18645" y="16656"/>
                    <a:pt x="18836" y="16549"/>
                  </a:cubicBezTo>
                  <a:cubicBezTo>
                    <a:pt x="19979" y="16168"/>
                    <a:pt x="20848" y="15239"/>
                    <a:pt x="21146" y="14072"/>
                  </a:cubicBezTo>
                  <a:cubicBezTo>
                    <a:pt x="21265" y="13667"/>
                    <a:pt x="21312" y="13239"/>
                    <a:pt x="21300" y="12822"/>
                  </a:cubicBezTo>
                  <a:cubicBezTo>
                    <a:pt x="21670" y="11834"/>
                    <a:pt x="21681" y="10762"/>
                    <a:pt x="21324" y="9762"/>
                  </a:cubicBezTo>
                  <a:cubicBezTo>
                    <a:pt x="21158" y="9286"/>
                    <a:pt x="20919" y="8833"/>
                    <a:pt x="20610" y="8429"/>
                  </a:cubicBezTo>
                  <a:cubicBezTo>
                    <a:pt x="20074" y="7369"/>
                    <a:pt x="19169" y="6535"/>
                    <a:pt x="18062" y="6083"/>
                  </a:cubicBezTo>
                  <a:cubicBezTo>
                    <a:pt x="18181" y="5607"/>
                    <a:pt x="18217" y="5119"/>
                    <a:pt x="18145" y="4630"/>
                  </a:cubicBezTo>
                  <a:cubicBezTo>
                    <a:pt x="18205" y="3749"/>
                    <a:pt x="17943" y="2868"/>
                    <a:pt x="17419" y="2154"/>
                  </a:cubicBezTo>
                  <a:cubicBezTo>
                    <a:pt x="17276" y="1963"/>
                    <a:pt x="17121" y="1785"/>
                    <a:pt x="16943" y="1618"/>
                  </a:cubicBezTo>
                  <a:cubicBezTo>
                    <a:pt x="16931" y="1559"/>
                    <a:pt x="16907" y="1499"/>
                    <a:pt x="16883" y="1452"/>
                  </a:cubicBezTo>
                  <a:cubicBezTo>
                    <a:pt x="16520" y="661"/>
                    <a:pt x="15731" y="275"/>
                    <a:pt x="14922" y="275"/>
                  </a:cubicBezTo>
                  <a:cubicBezTo>
                    <a:pt x="14538" y="275"/>
                    <a:pt x="14149" y="362"/>
                    <a:pt x="13799" y="535"/>
                  </a:cubicBezTo>
                  <a:cubicBezTo>
                    <a:pt x="13780" y="534"/>
                    <a:pt x="13760" y="534"/>
                    <a:pt x="13741" y="534"/>
                  </a:cubicBezTo>
                  <a:cubicBezTo>
                    <a:pt x="13332" y="534"/>
                    <a:pt x="12925" y="651"/>
                    <a:pt x="12573" y="844"/>
                  </a:cubicBezTo>
                  <a:cubicBezTo>
                    <a:pt x="12252" y="1023"/>
                    <a:pt x="11966" y="1261"/>
                    <a:pt x="11740" y="1547"/>
                  </a:cubicBezTo>
                  <a:cubicBezTo>
                    <a:pt x="11335" y="975"/>
                    <a:pt x="10775" y="535"/>
                    <a:pt x="10132" y="261"/>
                  </a:cubicBezTo>
                  <a:cubicBezTo>
                    <a:pt x="9698" y="82"/>
                    <a:pt x="9285" y="0"/>
                    <a:pt x="889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974414" y="354095"/>
              <a:ext cx="509975" cy="952905"/>
            </a:xfrm>
            <a:custGeom>
              <a:rect b="b" l="l" r="r" t="t"/>
              <a:pathLst>
                <a:path extrusionOk="0" h="29975" w="16042">
                  <a:moveTo>
                    <a:pt x="7949" y="0"/>
                  </a:moveTo>
                  <a:cubicBezTo>
                    <a:pt x="7798" y="0"/>
                    <a:pt x="7649" y="81"/>
                    <a:pt x="7612" y="260"/>
                  </a:cubicBezTo>
                  <a:cubicBezTo>
                    <a:pt x="7446" y="1094"/>
                    <a:pt x="7338" y="1951"/>
                    <a:pt x="7279" y="2808"/>
                  </a:cubicBezTo>
                  <a:cubicBezTo>
                    <a:pt x="6624" y="2392"/>
                    <a:pt x="6195" y="1701"/>
                    <a:pt x="6112" y="939"/>
                  </a:cubicBezTo>
                  <a:cubicBezTo>
                    <a:pt x="6088" y="734"/>
                    <a:pt x="5923" y="626"/>
                    <a:pt x="5766" y="626"/>
                  </a:cubicBezTo>
                  <a:cubicBezTo>
                    <a:pt x="5614" y="626"/>
                    <a:pt x="5469" y="728"/>
                    <a:pt x="5469" y="939"/>
                  </a:cubicBezTo>
                  <a:cubicBezTo>
                    <a:pt x="5469" y="2118"/>
                    <a:pt x="6148" y="3189"/>
                    <a:pt x="7208" y="3701"/>
                  </a:cubicBezTo>
                  <a:lnTo>
                    <a:pt x="7208" y="3927"/>
                  </a:lnTo>
                  <a:cubicBezTo>
                    <a:pt x="7196" y="4154"/>
                    <a:pt x="7196" y="4380"/>
                    <a:pt x="7208" y="4606"/>
                  </a:cubicBezTo>
                  <a:cubicBezTo>
                    <a:pt x="7208" y="5559"/>
                    <a:pt x="7243" y="6511"/>
                    <a:pt x="7267" y="7452"/>
                  </a:cubicBezTo>
                  <a:cubicBezTo>
                    <a:pt x="7160" y="7440"/>
                    <a:pt x="7041" y="7428"/>
                    <a:pt x="6934" y="7392"/>
                  </a:cubicBezTo>
                  <a:cubicBezTo>
                    <a:pt x="5874" y="6975"/>
                    <a:pt x="5100" y="6035"/>
                    <a:pt x="4898" y="4916"/>
                  </a:cubicBezTo>
                  <a:cubicBezTo>
                    <a:pt x="4872" y="4738"/>
                    <a:pt x="4732" y="4659"/>
                    <a:pt x="4583" y="4659"/>
                  </a:cubicBezTo>
                  <a:cubicBezTo>
                    <a:pt x="4393" y="4659"/>
                    <a:pt x="4189" y="4790"/>
                    <a:pt x="4195" y="5011"/>
                  </a:cubicBezTo>
                  <a:cubicBezTo>
                    <a:pt x="4243" y="6797"/>
                    <a:pt x="5553" y="8285"/>
                    <a:pt x="7315" y="8571"/>
                  </a:cubicBezTo>
                  <a:cubicBezTo>
                    <a:pt x="7350" y="9476"/>
                    <a:pt x="7386" y="10369"/>
                    <a:pt x="7434" y="11274"/>
                  </a:cubicBezTo>
                  <a:cubicBezTo>
                    <a:pt x="7231" y="11296"/>
                    <a:pt x="7028" y="11308"/>
                    <a:pt x="6825" y="11308"/>
                  </a:cubicBezTo>
                  <a:cubicBezTo>
                    <a:pt x="6291" y="11308"/>
                    <a:pt x="5761" y="11230"/>
                    <a:pt x="5243" y="11083"/>
                  </a:cubicBezTo>
                  <a:cubicBezTo>
                    <a:pt x="4933" y="10619"/>
                    <a:pt x="4576" y="10166"/>
                    <a:pt x="4326" y="9654"/>
                  </a:cubicBezTo>
                  <a:cubicBezTo>
                    <a:pt x="3945" y="8892"/>
                    <a:pt x="3790" y="8095"/>
                    <a:pt x="3528" y="7285"/>
                  </a:cubicBezTo>
                  <a:cubicBezTo>
                    <a:pt x="3483" y="7156"/>
                    <a:pt x="3359" y="7070"/>
                    <a:pt x="3228" y="7070"/>
                  </a:cubicBezTo>
                  <a:cubicBezTo>
                    <a:pt x="3189" y="7070"/>
                    <a:pt x="3150" y="7078"/>
                    <a:pt x="3112" y="7094"/>
                  </a:cubicBezTo>
                  <a:lnTo>
                    <a:pt x="3100" y="7094"/>
                  </a:lnTo>
                  <a:cubicBezTo>
                    <a:pt x="2993" y="7130"/>
                    <a:pt x="2909" y="7249"/>
                    <a:pt x="2909" y="7368"/>
                  </a:cubicBezTo>
                  <a:cubicBezTo>
                    <a:pt x="2886" y="8142"/>
                    <a:pt x="3076" y="9107"/>
                    <a:pt x="3445" y="10000"/>
                  </a:cubicBezTo>
                  <a:lnTo>
                    <a:pt x="3421" y="9988"/>
                  </a:lnTo>
                  <a:cubicBezTo>
                    <a:pt x="2183" y="8833"/>
                    <a:pt x="1421" y="7225"/>
                    <a:pt x="659" y="5737"/>
                  </a:cubicBezTo>
                  <a:cubicBezTo>
                    <a:pt x="604" y="5638"/>
                    <a:pt x="507" y="5596"/>
                    <a:pt x="408" y="5596"/>
                  </a:cubicBezTo>
                  <a:cubicBezTo>
                    <a:pt x="209" y="5596"/>
                    <a:pt x="0" y="5765"/>
                    <a:pt x="88" y="5987"/>
                  </a:cubicBezTo>
                  <a:cubicBezTo>
                    <a:pt x="814" y="7880"/>
                    <a:pt x="1671" y="9857"/>
                    <a:pt x="3314" y="11154"/>
                  </a:cubicBezTo>
                  <a:cubicBezTo>
                    <a:pt x="3719" y="11464"/>
                    <a:pt x="4171" y="11738"/>
                    <a:pt x="4636" y="11940"/>
                  </a:cubicBezTo>
                  <a:cubicBezTo>
                    <a:pt x="4719" y="12012"/>
                    <a:pt x="4802" y="12095"/>
                    <a:pt x="4886" y="12155"/>
                  </a:cubicBezTo>
                  <a:cubicBezTo>
                    <a:pt x="4970" y="12232"/>
                    <a:pt x="5080" y="12272"/>
                    <a:pt x="5192" y="12272"/>
                  </a:cubicBezTo>
                  <a:cubicBezTo>
                    <a:pt x="5270" y="12272"/>
                    <a:pt x="5349" y="12253"/>
                    <a:pt x="5422" y="12214"/>
                  </a:cubicBezTo>
                  <a:cubicBezTo>
                    <a:pt x="5770" y="12320"/>
                    <a:pt x="6132" y="12374"/>
                    <a:pt x="6494" y="12374"/>
                  </a:cubicBezTo>
                  <a:cubicBezTo>
                    <a:pt x="6825" y="12374"/>
                    <a:pt x="7157" y="12329"/>
                    <a:pt x="7481" y="12238"/>
                  </a:cubicBezTo>
                  <a:cubicBezTo>
                    <a:pt x="7553" y="13667"/>
                    <a:pt x="7636" y="15095"/>
                    <a:pt x="7684" y="16512"/>
                  </a:cubicBezTo>
                  <a:cubicBezTo>
                    <a:pt x="7493" y="16453"/>
                    <a:pt x="7303" y="16381"/>
                    <a:pt x="7124" y="16298"/>
                  </a:cubicBezTo>
                  <a:cubicBezTo>
                    <a:pt x="6648" y="16072"/>
                    <a:pt x="6207" y="15798"/>
                    <a:pt x="5779" y="15488"/>
                  </a:cubicBezTo>
                  <a:cubicBezTo>
                    <a:pt x="4838" y="14786"/>
                    <a:pt x="4029" y="13905"/>
                    <a:pt x="3398" y="12917"/>
                  </a:cubicBezTo>
                  <a:cubicBezTo>
                    <a:pt x="3356" y="12850"/>
                    <a:pt x="3290" y="12822"/>
                    <a:pt x="3225" y="12822"/>
                  </a:cubicBezTo>
                  <a:cubicBezTo>
                    <a:pt x="3103" y="12822"/>
                    <a:pt x="2982" y="12924"/>
                    <a:pt x="3028" y="13071"/>
                  </a:cubicBezTo>
                  <a:cubicBezTo>
                    <a:pt x="3040" y="13095"/>
                    <a:pt x="3052" y="13119"/>
                    <a:pt x="3064" y="13143"/>
                  </a:cubicBezTo>
                  <a:lnTo>
                    <a:pt x="3064" y="13179"/>
                  </a:lnTo>
                  <a:cubicBezTo>
                    <a:pt x="3350" y="14036"/>
                    <a:pt x="3802" y="14822"/>
                    <a:pt x="4398" y="15500"/>
                  </a:cubicBezTo>
                  <a:cubicBezTo>
                    <a:pt x="4314" y="15488"/>
                    <a:pt x="4231" y="15476"/>
                    <a:pt x="4171" y="15453"/>
                  </a:cubicBezTo>
                  <a:cubicBezTo>
                    <a:pt x="3183" y="15155"/>
                    <a:pt x="2374" y="14536"/>
                    <a:pt x="1695" y="13774"/>
                  </a:cubicBezTo>
                  <a:cubicBezTo>
                    <a:pt x="1634" y="13707"/>
                    <a:pt x="1566" y="13679"/>
                    <a:pt x="1499" y="13679"/>
                  </a:cubicBezTo>
                  <a:cubicBezTo>
                    <a:pt x="1306" y="13679"/>
                    <a:pt x="1133" y="13918"/>
                    <a:pt x="1231" y="14131"/>
                  </a:cubicBezTo>
                  <a:cubicBezTo>
                    <a:pt x="1897" y="15548"/>
                    <a:pt x="3362" y="16453"/>
                    <a:pt x="4898" y="16584"/>
                  </a:cubicBezTo>
                  <a:cubicBezTo>
                    <a:pt x="5052" y="16584"/>
                    <a:pt x="5207" y="16500"/>
                    <a:pt x="5291" y="16369"/>
                  </a:cubicBezTo>
                  <a:cubicBezTo>
                    <a:pt x="5957" y="16917"/>
                    <a:pt x="6862" y="17548"/>
                    <a:pt x="7743" y="17762"/>
                  </a:cubicBezTo>
                  <a:cubicBezTo>
                    <a:pt x="7755" y="18191"/>
                    <a:pt x="7779" y="18632"/>
                    <a:pt x="7803" y="19060"/>
                  </a:cubicBezTo>
                  <a:cubicBezTo>
                    <a:pt x="7862" y="20370"/>
                    <a:pt x="7922" y="21680"/>
                    <a:pt x="7993" y="22989"/>
                  </a:cubicBezTo>
                  <a:cubicBezTo>
                    <a:pt x="8065" y="24097"/>
                    <a:pt x="8124" y="25204"/>
                    <a:pt x="8184" y="26311"/>
                  </a:cubicBezTo>
                  <a:cubicBezTo>
                    <a:pt x="8243" y="27347"/>
                    <a:pt x="8208" y="28466"/>
                    <a:pt x="8505" y="29478"/>
                  </a:cubicBezTo>
                  <a:cubicBezTo>
                    <a:pt x="8598" y="29794"/>
                    <a:pt x="8926" y="29975"/>
                    <a:pt x="9236" y="29975"/>
                  </a:cubicBezTo>
                  <a:cubicBezTo>
                    <a:pt x="9523" y="29975"/>
                    <a:pt x="9794" y="29821"/>
                    <a:pt x="9851" y="29478"/>
                  </a:cubicBezTo>
                  <a:cubicBezTo>
                    <a:pt x="10029" y="28430"/>
                    <a:pt x="9875" y="27359"/>
                    <a:pt x="9815" y="26311"/>
                  </a:cubicBezTo>
                  <a:lnTo>
                    <a:pt x="9601" y="23001"/>
                  </a:lnTo>
                  <a:cubicBezTo>
                    <a:pt x="9482" y="21263"/>
                    <a:pt x="9351" y="19536"/>
                    <a:pt x="9220" y="17810"/>
                  </a:cubicBezTo>
                  <a:cubicBezTo>
                    <a:pt x="9208" y="17691"/>
                    <a:pt x="9196" y="17572"/>
                    <a:pt x="9184" y="17453"/>
                  </a:cubicBezTo>
                  <a:lnTo>
                    <a:pt x="9184" y="17453"/>
                  </a:lnTo>
                  <a:cubicBezTo>
                    <a:pt x="9574" y="17648"/>
                    <a:pt x="9982" y="17738"/>
                    <a:pt x="10394" y="17738"/>
                  </a:cubicBezTo>
                  <a:cubicBezTo>
                    <a:pt x="10864" y="17738"/>
                    <a:pt x="11341" y="17621"/>
                    <a:pt x="11803" y="17405"/>
                  </a:cubicBezTo>
                  <a:cubicBezTo>
                    <a:pt x="12625" y="17024"/>
                    <a:pt x="13601" y="16191"/>
                    <a:pt x="13494" y="15179"/>
                  </a:cubicBezTo>
                  <a:cubicBezTo>
                    <a:pt x="13486" y="15040"/>
                    <a:pt x="13372" y="14947"/>
                    <a:pt x="13252" y="14947"/>
                  </a:cubicBezTo>
                  <a:cubicBezTo>
                    <a:pt x="13196" y="14947"/>
                    <a:pt x="13138" y="14967"/>
                    <a:pt x="13089" y="15012"/>
                  </a:cubicBezTo>
                  <a:cubicBezTo>
                    <a:pt x="12565" y="15524"/>
                    <a:pt x="12196" y="16155"/>
                    <a:pt x="11529" y="16512"/>
                  </a:cubicBezTo>
                  <a:cubicBezTo>
                    <a:pt x="10994" y="16780"/>
                    <a:pt x="10408" y="16916"/>
                    <a:pt x="9818" y="16916"/>
                  </a:cubicBezTo>
                  <a:cubicBezTo>
                    <a:pt x="9594" y="16916"/>
                    <a:pt x="9370" y="16897"/>
                    <a:pt x="9148" y="16858"/>
                  </a:cubicBezTo>
                  <a:cubicBezTo>
                    <a:pt x="9136" y="16750"/>
                    <a:pt x="9124" y="16643"/>
                    <a:pt x="9124" y="16524"/>
                  </a:cubicBezTo>
                  <a:cubicBezTo>
                    <a:pt x="9101" y="16334"/>
                    <a:pt x="9089" y="16143"/>
                    <a:pt x="9077" y="15953"/>
                  </a:cubicBezTo>
                  <a:cubicBezTo>
                    <a:pt x="9101" y="15953"/>
                    <a:pt x="9136" y="15953"/>
                    <a:pt x="9160" y="15941"/>
                  </a:cubicBezTo>
                  <a:cubicBezTo>
                    <a:pt x="10494" y="15488"/>
                    <a:pt x="11518" y="14572"/>
                    <a:pt x="12208" y="13369"/>
                  </a:cubicBezTo>
                  <a:cubicBezTo>
                    <a:pt x="12542" y="12762"/>
                    <a:pt x="12827" y="12119"/>
                    <a:pt x="13042" y="11464"/>
                  </a:cubicBezTo>
                  <a:cubicBezTo>
                    <a:pt x="13732" y="11416"/>
                    <a:pt x="14458" y="11178"/>
                    <a:pt x="14958" y="10690"/>
                  </a:cubicBezTo>
                  <a:cubicBezTo>
                    <a:pt x="15375" y="10297"/>
                    <a:pt x="16042" y="9238"/>
                    <a:pt x="15732" y="8642"/>
                  </a:cubicBezTo>
                  <a:cubicBezTo>
                    <a:pt x="15672" y="8496"/>
                    <a:pt x="15538" y="8412"/>
                    <a:pt x="15397" y="8412"/>
                  </a:cubicBezTo>
                  <a:cubicBezTo>
                    <a:pt x="15342" y="8412"/>
                    <a:pt x="15286" y="8425"/>
                    <a:pt x="15232" y="8452"/>
                  </a:cubicBezTo>
                  <a:cubicBezTo>
                    <a:pt x="14911" y="8607"/>
                    <a:pt x="14935" y="9107"/>
                    <a:pt x="14804" y="9392"/>
                  </a:cubicBezTo>
                  <a:cubicBezTo>
                    <a:pt x="14506" y="10095"/>
                    <a:pt x="13899" y="10738"/>
                    <a:pt x="13184" y="10964"/>
                  </a:cubicBezTo>
                  <a:cubicBezTo>
                    <a:pt x="13375" y="10262"/>
                    <a:pt x="13434" y="9523"/>
                    <a:pt x="13363" y="8785"/>
                  </a:cubicBezTo>
                  <a:cubicBezTo>
                    <a:pt x="13344" y="8669"/>
                    <a:pt x="13248" y="8616"/>
                    <a:pt x="13149" y="8616"/>
                  </a:cubicBezTo>
                  <a:cubicBezTo>
                    <a:pt x="13065" y="8616"/>
                    <a:pt x="12978" y="8655"/>
                    <a:pt x="12934" y="8726"/>
                  </a:cubicBezTo>
                  <a:cubicBezTo>
                    <a:pt x="12232" y="9904"/>
                    <a:pt x="12137" y="11440"/>
                    <a:pt x="11506" y="12678"/>
                  </a:cubicBezTo>
                  <a:cubicBezTo>
                    <a:pt x="11470" y="12750"/>
                    <a:pt x="11422" y="12833"/>
                    <a:pt x="11387" y="12917"/>
                  </a:cubicBezTo>
                  <a:cubicBezTo>
                    <a:pt x="11553" y="11512"/>
                    <a:pt x="11399" y="10059"/>
                    <a:pt x="11089" y="8690"/>
                  </a:cubicBezTo>
                  <a:cubicBezTo>
                    <a:pt x="11057" y="8525"/>
                    <a:pt x="10909" y="8448"/>
                    <a:pt x="10760" y="8448"/>
                  </a:cubicBezTo>
                  <a:cubicBezTo>
                    <a:pt x="10573" y="8448"/>
                    <a:pt x="10384" y="8567"/>
                    <a:pt x="10410" y="8785"/>
                  </a:cubicBezTo>
                  <a:cubicBezTo>
                    <a:pt x="10625" y="10595"/>
                    <a:pt x="10398" y="12309"/>
                    <a:pt x="10101" y="14083"/>
                  </a:cubicBezTo>
                  <a:cubicBezTo>
                    <a:pt x="10077" y="14214"/>
                    <a:pt x="10101" y="14357"/>
                    <a:pt x="10172" y="14464"/>
                  </a:cubicBezTo>
                  <a:cubicBezTo>
                    <a:pt x="9827" y="14774"/>
                    <a:pt x="9434" y="15036"/>
                    <a:pt x="9017" y="15238"/>
                  </a:cubicBezTo>
                  <a:cubicBezTo>
                    <a:pt x="8839" y="12976"/>
                    <a:pt x="8696" y="10714"/>
                    <a:pt x="8517" y="8464"/>
                  </a:cubicBezTo>
                  <a:cubicBezTo>
                    <a:pt x="8589" y="8392"/>
                    <a:pt x="8636" y="8309"/>
                    <a:pt x="8660" y="8214"/>
                  </a:cubicBezTo>
                  <a:cubicBezTo>
                    <a:pt x="8732" y="8011"/>
                    <a:pt x="8636" y="7773"/>
                    <a:pt x="8446" y="7690"/>
                  </a:cubicBezTo>
                  <a:cubicBezTo>
                    <a:pt x="8398" y="7130"/>
                    <a:pt x="8351" y="6571"/>
                    <a:pt x="8291" y="6011"/>
                  </a:cubicBezTo>
                  <a:cubicBezTo>
                    <a:pt x="9363" y="5892"/>
                    <a:pt x="10184" y="5392"/>
                    <a:pt x="10863" y="4535"/>
                  </a:cubicBezTo>
                  <a:cubicBezTo>
                    <a:pt x="10887" y="4570"/>
                    <a:pt x="10934" y="4582"/>
                    <a:pt x="10982" y="4582"/>
                  </a:cubicBezTo>
                  <a:cubicBezTo>
                    <a:pt x="12196" y="4511"/>
                    <a:pt x="13220" y="3677"/>
                    <a:pt x="13554" y="2522"/>
                  </a:cubicBezTo>
                  <a:cubicBezTo>
                    <a:pt x="13632" y="2222"/>
                    <a:pt x="13397" y="2029"/>
                    <a:pt x="13160" y="2029"/>
                  </a:cubicBezTo>
                  <a:cubicBezTo>
                    <a:pt x="13003" y="2029"/>
                    <a:pt x="12846" y="2114"/>
                    <a:pt x="12780" y="2308"/>
                  </a:cubicBezTo>
                  <a:cubicBezTo>
                    <a:pt x="12530" y="3118"/>
                    <a:pt x="11934" y="3785"/>
                    <a:pt x="11148" y="4130"/>
                  </a:cubicBezTo>
                  <a:cubicBezTo>
                    <a:pt x="11708" y="3237"/>
                    <a:pt x="12161" y="1951"/>
                    <a:pt x="11756" y="975"/>
                  </a:cubicBezTo>
                  <a:cubicBezTo>
                    <a:pt x="11703" y="801"/>
                    <a:pt x="11558" y="720"/>
                    <a:pt x="11411" y="720"/>
                  </a:cubicBezTo>
                  <a:cubicBezTo>
                    <a:pt x="11227" y="720"/>
                    <a:pt x="11041" y="849"/>
                    <a:pt x="11041" y="1082"/>
                  </a:cubicBezTo>
                  <a:cubicBezTo>
                    <a:pt x="10934" y="2094"/>
                    <a:pt x="10970" y="2903"/>
                    <a:pt x="10363" y="3808"/>
                  </a:cubicBezTo>
                  <a:cubicBezTo>
                    <a:pt x="9815" y="4547"/>
                    <a:pt x="9089" y="5118"/>
                    <a:pt x="8243" y="5451"/>
                  </a:cubicBezTo>
                  <a:cubicBezTo>
                    <a:pt x="8220" y="5285"/>
                    <a:pt x="8208" y="5118"/>
                    <a:pt x="8184" y="4951"/>
                  </a:cubicBezTo>
                  <a:cubicBezTo>
                    <a:pt x="8267" y="4487"/>
                    <a:pt x="8196" y="3963"/>
                    <a:pt x="8172" y="3499"/>
                  </a:cubicBezTo>
                  <a:cubicBezTo>
                    <a:pt x="8172" y="3463"/>
                    <a:pt x="8172" y="3439"/>
                    <a:pt x="8172" y="3404"/>
                  </a:cubicBezTo>
                  <a:lnTo>
                    <a:pt x="8172" y="3177"/>
                  </a:lnTo>
                  <a:cubicBezTo>
                    <a:pt x="8184" y="2237"/>
                    <a:pt x="8231" y="1296"/>
                    <a:pt x="8315" y="356"/>
                  </a:cubicBezTo>
                  <a:cubicBezTo>
                    <a:pt x="8335" y="130"/>
                    <a:pt x="8140" y="0"/>
                    <a:pt x="7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-610254" y="1895687"/>
              <a:ext cx="689303" cy="688921"/>
            </a:xfrm>
            <a:custGeom>
              <a:rect b="b" l="l" r="r" t="t"/>
              <a:pathLst>
                <a:path extrusionOk="0" h="21671" w="21683">
                  <a:moveTo>
                    <a:pt x="8897" y="1"/>
                  </a:moveTo>
                  <a:cubicBezTo>
                    <a:pt x="6890" y="1"/>
                    <a:pt x="5570" y="2175"/>
                    <a:pt x="5680" y="4190"/>
                  </a:cubicBezTo>
                  <a:cubicBezTo>
                    <a:pt x="5104" y="3929"/>
                    <a:pt x="4490" y="3751"/>
                    <a:pt x="3885" y="3751"/>
                  </a:cubicBezTo>
                  <a:cubicBezTo>
                    <a:pt x="3415" y="3751"/>
                    <a:pt x="2950" y="3859"/>
                    <a:pt x="2513" y="4119"/>
                  </a:cubicBezTo>
                  <a:cubicBezTo>
                    <a:pt x="1203" y="4917"/>
                    <a:pt x="501" y="6786"/>
                    <a:pt x="275" y="8239"/>
                  </a:cubicBezTo>
                  <a:cubicBezTo>
                    <a:pt x="1" y="10024"/>
                    <a:pt x="537" y="11751"/>
                    <a:pt x="2072" y="12787"/>
                  </a:cubicBezTo>
                  <a:cubicBezTo>
                    <a:pt x="2251" y="12918"/>
                    <a:pt x="2442" y="13025"/>
                    <a:pt x="2632" y="13120"/>
                  </a:cubicBezTo>
                  <a:cubicBezTo>
                    <a:pt x="1680" y="14465"/>
                    <a:pt x="1215" y="16263"/>
                    <a:pt x="2156" y="17763"/>
                  </a:cubicBezTo>
                  <a:cubicBezTo>
                    <a:pt x="2799" y="18776"/>
                    <a:pt x="3930" y="19323"/>
                    <a:pt x="5085" y="19466"/>
                  </a:cubicBezTo>
                  <a:cubicBezTo>
                    <a:pt x="5351" y="19512"/>
                    <a:pt x="5619" y="19536"/>
                    <a:pt x="5886" y="19536"/>
                  </a:cubicBezTo>
                  <a:cubicBezTo>
                    <a:pt x="6170" y="19536"/>
                    <a:pt x="6452" y="19509"/>
                    <a:pt x="6728" y="19454"/>
                  </a:cubicBezTo>
                  <a:cubicBezTo>
                    <a:pt x="6871" y="19430"/>
                    <a:pt x="7025" y="19395"/>
                    <a:pt x="7180" y="19347"/>
                  </a:cubicBezTo>
                  <a:cubicBezTo>
                    <a:pt x="7347" y="19764"/>
                    <a:pt x="7621" y="20133"/>
                    <a:pt x="7978" y="20407"/>
                  </a:cubicBezTo>
                  <a:cubicBezTo>
                    <a:pt x="8424" y="21100"/>
                    <a:pt x="9195" y="21526"/>
                    <a:pt x="10016" y="21526"/>
                  </a:cubicBezTo>
                  <a:cubicBezTo>
                    <a:pt x="10027" y="21526"/>
                    <a:pt x="10038" y="21526"/>
                    <a:pt x="10050" y="21526"/>
                  </a:cubicBezTo>
                  <a:cubicBezTo>
                    <a:pt x="10466" y="21514"/>
                    <a:pt x="10871" y="21383"/>
                    <a:pt x="11216" y="21157"/>
                  </a:cubicBezTo>
                  <a:cubicBezTo>
                    <a:pt x="11193" y="20728"/>
                    <a:pt x="11181" y="20300"/>
                    <a:pt x="11157" y="19859"/>
                  </a:cubicBezTo>
                  <a:cubicBezTo>
                    <a:pt x="10276" y="19657"/>
                    <a:pt x="9371" y="19014"/>
                    <a:pt x="8704" y="18466"/>
                  </a:cubicBezTo>
                  <a:cubicBezTo>
                    <a:pt x="8621" y="18609"/>
                    <a:pt x="8478" y="18692"/>
                    <a:pt x="8311" y="18692"/>
                  </a:cubicBezTo>
                  <a:cubicBezTo>
                    <a:pt x="6775" y="18561"/>
                    <a:pt x="5299" y="17668"/>
                    <a:pt x="4644" y="16251"/>
                  </a:cubicBezTo>
                  <a:cubicBezTo>
                    <a:pt x="4538" y="16039"/>
                    <a:pt x="4715" y="15799"/>
                    <a:pt x="4911" y="15799"/>
                  </a:cubicBezTo>
                  <a:cubicBezTo>
                    <a:pt x="4978" y="15799"/>
                    <a:pt x="5048" y="15827"/>
                    <a:pt x="5109" y="15894"/>
                  </a:cubicBezTo>
                  <a:cubicBezTo>
                    <a:pt x="5787" y="16644"/>
                    <a:pt x="6597" y="17275"/>
                    <a:pt x="7585" y="17573"/>
                  </a:cubicBezTo>
                  <a:cubicBezTo>
                    <a:pt x="7645" y="17585"/>
                    <a:pt x="7728" y="17609"/>
                    <a:pt x="7811" y="17621"/>
                  </a:cubicBezTo>
                  <a:cubicBezTo>
                    <a:pt x="7216" y="16942"/>
                    <a:pt x="6764" y="16144"/>
                    <a:pt x="6478" y="15299"/>
                  </a:cubicBezTo>
                  <a:cubicBezTo>
                    <a:pt x="6478" y="15287"/>
                    <a:pt x="6478" y="15275"/>
                    <a:pt x="6466" y="15263"/>
                  </a:cubicBezTo>
                  <a:cubicBezTo>
                    <a:pt x="6466" y="15227"/>
                    <a:pt x="6454" y="15204"/>
                    <a:pt x="6442" y="15180"/>
                  </a:cubicBezTo>
                  <a:cubicBezTo>
                    <a:pt x="6395" y="15032"/>
                    <a:pt x="6516" y="14930"/>
                    <a:pt x="6639" y="14930"/>
                  </a:cubicBezTo>
                  <a:cubicBezTo>
                    <a:pt x="6704" y="14930"/>
                    <a:pt x="6770" y="14959"/>
                    <a:pt x="6811" y="15025"/>
                  </a:cubicBezTo>
                  <a:cubicBezTo>
                    <a:pt x="7442" y="16013"/>
                    <a:pt x="8252" y="16894"/>
                    <a:pt x="9192" y="17609"/>
                  </a:cubicBezTo>
                  <a:cubicBezTo>
                    <a:pt x="9621" y="17918"/>
                    <a:pt x="10062" y="18180"/>
                    <a:pt x="10538" y="18406"/>
                  </a:cubicBezTo>
                  <a:cubicBezTo>
                    <a:pt x="10716" y="18490"/>
                    <a:pt x="10907" y="18573"/>
                    <a:pt x="11097" y="18633"/>
                  </a:cubicBezTo>
                  <a:cubicBezTo>
                    <a:pt x="11038" y="17204"/>
                    <a:pt x="10966" y="15775"/>
                    <a:pt x="10895" y="14358"/>
                  </a:cubicBezTo>
                  <a:cubicBezTo>
                    <a:pt x="10577" y="14442"/>
                    <a:pt x="10251" y="14484"/>
                    <a:pt x="9924" y="14484"/>
                  </a:cubicBezTo>
                  <a:cubicBezTo>
                    <a:pt x="9554" y="14484"/>
                    <a:pt x="9184" y="14430"/>
                    <a:pt x="8823" y="14323"/>
                  </a:cubicBezTo>
                  <a:cubicBezTo>
                    <a:pt x="8754" y="14362"/>
                    <a:pt x="8676" y="14381"/>
                    <a:pt x="8598" y="14381"/>
                  </a:cubicBezTo>
                  <a:cubicBezTo>
                    <a:pt x="8490" y="14381"/>
                    <a:pt x="8383" y="14344"/>
                    <a:pt x="8299" y="14275"/>
                  </a:cubicBezTo>
                  <a:cubicBezTo>
                    <a:pt x="8216" y="14204"/>
                    <a:pt x="8133" y="14132"/>
                    <a:pt x="8049" y="14049"/>
                  </a:cubicBezTo>
                  <a:cubicBezTo>
                    <a:pt x="7585" y="13846"/>
                    <a:pt x="7133" y="13584"/>
                    <a:pt x="6728" y="13263"/>
                  </a:cubicBezTo>
                  <a:cubicBezTo>
                    <a:pt x="5085" y="11965"/>
                    <a:pt x="4227" y="9989"/>
                    <a:pt x="3501" y="8096"/>
                  </a:cubicBezTo>
                  <a:cubicBezTo>
                    <a:pt x="3415" y="7876"/>
                    <a:pt x="3619" y="7708"/>
                    <a:pt x="3812" y="7708"/>
                  </a:cubicBezTo>
                  <a:cubicBezTo>
                    <a:pt x="3911" y="7708"/>
                    <a:pt x="4008" y="7752"/>
                    <a:pt x="4061" y="7858"/>
                  </a:cubicBezTo>
                  <a:cubicBezTo>
                    <a:pt x="4835" y="9346"/>
                    <a:pt x="5597" y="10941"/>
                    <a:pt x="6835" y="12108"/>
                  </a:cubicBezTo>
                  <a:lnTo>
                    <a:pt x="6847" y="12120"/>
                  </a:lnTo>
                  <a:cubicBezTo>
                    <a:pt x="6490" y="11227"/>
                    <a:pt x="6287" y="10251"/>
                    <a:pt x="6323" y="9477"/>
                  </a:cubicBezTo>
                  <a:cubicBezTo>
                    <a:pt x="6323" y="9358"/>
                    <a:pt x="6406" y="9239"/>
                    <a:pt x="6525" y="9203"/>
                  </a:cubicBezTo>
                  <a:cubicBezTo>
                    <a:pt x="6497" y="9174"/>
                    <a:pt x="6485" y="9133"/>
                    <a:pt x="6494" y="9133"/>
                  </a:cubicBezTo>
                  <a:cubicBezTo>
                    <a:pt x="6499" y="9133"/>
                    <a:pt x="6514" y="9151"/>
                    <a:pt x="6537" y="9203"/>
                  </a:cubicBezTo>
                  <a:cubicBezTo>
                    <a:pt x="6575" y="9187"/>
                    <a:pt x="6614" y="9179"/>
                    <a:pt x="6653" y="9179"/>
                  </a:cubicBezTo>
                  <a:cubicBezTo>
                    <a:pt x="6784" y="9179"/>
                    <a:pt x="6908" y="9267"/>
                    <a:pt x="6954" y="9405"/>
                  </a:cubicBezTo>
                  <a:cubicBezTo>
                    <a:pt x="7216" y="10203"/>
                    <a:pt x="7371" y="11001"/>
                    <a:pt x="7752" y="11775"/>
                  </a:cubicBezTo>
                  <a:cubicBezTo>
                    <a:pt x="8002" y="12287"/>
                    <a:pt x="8347" y="12727"/>
                    <a:pt x="8669" y="13192"/>
                  </a:cubicBezTo>
                  <a:cubicBezTo>
                    <a:pt x="9177" y="13344"/>
                    <a:pt x="9698" y="13418"/>
                    <a:pt x="10222" y="13418"/>
                  </a:cubicBezTo>
                  <a:cubicBezTo>
                    <a:pt x="10434" y="13418"/>
                    <a:pt x="10647" y="13406"/>
                    <a:pt x="10859" y="13382"/>
                  </a:cubicBezTo>
                  <a:cubicBezTo>
                    <a:pt x="10812" y="12489"/>
                    <a:pt x="10776" y="11584"/>
                    <a:pt x="10728" y="10679"/>
                  </a:cubicBezTo>
                  <a:cubicBezTo>
                    <a:pt x="8966" y="10405"/>
                    <a:pt x="7656" y="8905"/>
                    <a:pt x="7609" y="7119"/>
                  </a:cubicBezTo>
                  <a:cubicBezTo>
                    <a:pt x="7609" y="6898"/>
                    <a:pt x="7812" y="6768"/>
                    <a:pt x="8001" y="6768"/>
                  </a:cubicBezTo>
                  <a:cubicBezTo>
                    <a:pt x="8147" y="6768"/>
                    <a:pt x="8285" y="6847"/>
                    <a:pt x="8311" y="7024"/>
                  </a:cubicBezTo>
                  <a:cubicBezTo>
                    <a:pt x="8514" y="8143"/>
                    <a:pt x="9288" y="9084"/>
                    <a:pt x="10347" y="9501"/>
                  </a:cubicBezTo>
                  <a:cubicBezTo>
                    <a:pt x="10454" y="9536"/>
                    <a:pt x="10574" y="9548"/>
                    <a:pt x="10681" y="9560"/>
                  </a:cubicBezTo>
                  <a:cubicBezTo>
                    <a:pt x="10657" y="8620"/>
                    <a:pt x="10633" y="7667"/>
                    <a:pt x="10621" y="6715"/>
                  </a:cubicBezTo>
                  <a:cubicBezTo>
                    <a:pt x="10609" y="6488"/>
                    <a:pt x="10609" y="6262"/>
                    <a:pt x="10621" y="6036"/>
                  </a:cubicBezTo>
                  <a:lnTo>
                    <a:pt x="10621" y="5810"/>
                  </a:lnTo>
                  <a:cubicBezTo>
                    <a:pt x="9561" y="5298"/>
                    <a:pt x="8883" y="4226"/>
                    <a:pt x="8883" y="3047"/>
                  </a:cubicBezTo>
                  <a:cubicBezTo>
                    <a:pt x="8883" y="2836"/>
                    <a:pt x="9027" y="2735"/>
                    <a:pt x="9180" y="2735"/>
                  </a:cubicBezTo>
                  <a:cubicBezTo>
                    <a:pt x="9337" y="2735"/>
                    <a:pt x="9502" y="2842"/>
                    <a:pt x="9526" y="3047"/>
                  </a:cubicBezTo>
                  <a:cubicBezTo>
                    <a:pt x="9609" y="3809"/>
                    <a:pt x="10038" y="4500"/>
                    <a:pt x="10693" y="4917"/>
                  </a:cubicBezTo>
                  <a:cubicBezTo>
                    <a:pt x="10740" y="4059"/>
                    <a:pt x="10847" y="3214"/>
                    <a:pt x="11014" y="2369"/>
                  </a:cubicBezTo>
                  <a:cubicBezTo>
                    <a:pt x="11045" y="2196"/>
                    <a:pt x="11192" y="2117"/>
                    <a:pt x="11344" y="2117"/>
                  </a:cubicBezTo>
                  <a:cubicBezTo>
                    <a:pt x="11536" y="2117"/>
                    <a:pt x="11736" y="2244"/>
                    <a:pt x="11717" y="2464"/>
                  </a:cubicBezTo>
                  <a:cubicBezTo>
                    <a:pt x="11645" y="3405"/>
                    <a:pt x="11586" y="4345"/>
                    <a:pt x="11562" y="5286"/>
                  </a:cubicBezTo>
                  <a:lnTo>
                    <a:pt x="11562" y="5524"/>
                  </a:lnTo>
                  <a:cubicBezTo>
                    <a:pt x="11574" y="5548"/>
                    <a:pt x="11574" y="5572"/>
                    <a:pt x="11562" y="5607"/>
                  </a:cubicBezTo>
                  <a:cubicBezTo>
                    <a:pt x="11597" y="6072"/>
                    <a:pt x="11657" y="6607"/>
                    <a:pt x="11586" y="7060"/>
                  </a:cubicBezTo>
                  <a:cubicBezTo>
                    <a:pt x="11597" y="7226"/>
                    <a:pt x="11621" y="7393"/>
                    <a:pt x="11633" y="7560"/>
                  </a:cubicBezTo>
                  <a:cubicBezTo>
                    <a:pt x="12479" y="7226"/>
                    <a:pt x="13217" y="6655"/>
                    <a:pt x="13752" y="5917"/>
                  </a:cubicBezTo>
                  <a:cubicBezTo>
                    <a:pt x="14372" y="5024"/>
                    <a:pt x="14336" y="4202"/>
                    <a:pt x="14431" y="3190"/>
                  </a:cubicBezTo>
                  <a:cubicBezTo>
                    <a:pt x="14438" y="2959"/>
                    <a:pt x="14620" y="2831"/>
                    <a:pt x="14801" y="2831"/>
                  </a:cubicBezTo>
                  <a:cubicBezTo>
                    <a:pt x="14947" y="2831"/>
                    <a:pt x="15092" y="2914"/>
                    <a:pt x="15146" y="3095"/>
                  </a:cubicBezTo>
                  <a:cubicBezTo>
                    <a:pt x="15550" y="4059"/>
                    <a:pt x="15110" y="5357"/>
                    <a:pt x="14550" y="6238"/>
                  </a:cubicBezTo>
                  <a:cubicBezTo>
                    <a:pt x="15324" y="5893"/>
                    <a:pt x="15919" y="5238"/>
                    <a:pt x="16181" y="4417"/>
                  </a:cubicBezTo>
                  <a:cubicBezTo>
                    <a:pt x="16248" y="4226"/>
                    <a:pt x="16404" y="4142"/>
                    <a:pt x="16559" y="4142"/>
                  </a:cubicBezTo>
                  <a:cubicBezTo>
                    <a:pt x="16792" y="4142"/>
                    <a:pt x="17022" y="4331"/>
                    <a:pt x="16943" y="4631"/>
                  </a:cubicBezTo>
                  <a:cubicBezTo>
                    <a:pt x="16622" y="5798"/>
                    <a:pt x="15586" y="6619"/>
                    <a:pt x="14384" y="6691"/>
                  </a:cubicBezTo>
                  <a:cubicBezTo>
                    <a:pt x="14375" y="6693"/>
                    <a:pt x="14366" y="6694"/>
                    <a:pt x="14357" y="6694"/>
                  </a:cubicBezTo>
                  <a:cubicBezTo>
                    <a:pt x="14319" y="6694"/>
                    <a:pt x="14282" y="6674"/>
                    <a:pt x="14253" y="6655"/>
                  </a:cubicBezTo>
                  <a:cubicBezTo>
                    <a:pt x="13586" y="7500"/>
                    <a:pt x="12752" y="8012"/>
                    <a:pt x="11693" y="8119"/>
                  </a:cubicBezTo>
                  <a:cubicBezTo>
                    <a:pt x="11752" y="8679"/>
                    <a:pt x="11800" y="9239"/>
                    <a:pt x="11847" y="9798"/>
                  </a:cubicBezTo>
                  <a:cubicBezTo>
                    <a:pt x="12038" y="9893"/>
                    <a:pt x="12133" y="10120"/>
                    <a:pt x="12074" y="10322"/>
                  </a:cubicBezTo>
                  <a:cubicBezTo>
                    <a:pt x="12038" y="10417"/>
                    <a:pt x="11990" y="10501"/>
                    <a:pt x="11919" y="10572"/>
                  </a:cubicBezTo>
                  <a:cubicBezTo>
                    <a:pt x="12109" y="12834"/>
                    <a:pt x="12252" y="15096"/>
                    <a:pt x="12419" y="17347"/>
                  </a:cubicBezTo>
                  <a:cubicBezTo>
                    <a:pt x="12836" y="17156"/>
                    <a:pt x="13229" y="16894"/>
                    <a:pt x="13574" y="16585"/>
                  </a:cubicBezTo>
                  <a:cubicBezTo>
                    <a:pt x="13502" y="16466"/>
                    <a:pt x="13479" y="16323"/>
                    <a:pt x="13502" y="16192"/>
                  </a:cubicBezTo>
                  <a:cubicBezTo>
                    <a:pt x="13800" y="14418"/>
                    <a:pt x="14026" y="12703"/>
                    <a:pt x="13812" y="10906"/>
                  </a:cubicBezTo>
                  <a:cubicBezTo>
                    <a:pt x="13786" y="10682"/>
                    <a:pt x="13974" y="10560"/>
                    <a:pt x="14162" y="10560"/>
                  </a:cubicBezTo>
                  <a:cubicBezTo>
                    <a:pt x="14314" y="10560"/>
                    <a:pt x="14465" y="10640"/>
                    <a:pt x="14503" y="10810"/>
                  </a:cubicBezTo>
                  <a:cubicBezTo>
                    <a:pt x="14800" y="12179"/>
                    <a:pt x="14955" y="13620"/>
                    <a:pt x="14788" y="15025"/>
                  </a:cubicBezTo>
                  <a:cubicBezTo>
                    <a:pt x="14836" y="14942"/>
                    <a:pt x="14872" y="14870"/>
                    <a:pt x="14919" y="14787"/>
                  </a:cubicBezTo>
                  <a:cubicBezTo>
                    <a:pt x="15538" y="13549"/>
                    <a:pt x="15634" y="12025"/>
                    <a:pt x="16336" y="10846"/>
                  </a:cubicBezTo>
                  <a:cubicBezTo>
                    <a:pt x="16381" y="10774"/>
                    <a:pt x="16472" y="10735"/>
                    <a:pt x="16559" y="10735"/>
                  </a:cubicBezTo>
                  <a:cubicBezTo>
                    <a:pt x="16658" y="10735"/>
                    <a:pt x="16752" y="10786"/>
                    <a:pt x="16765" y="10894"/>
                  </a:cubicBezTo>
                  <a:cubicBezTo>
                    <a:pt x="16848" y="11632"/>
                    <a:pt x="16777" y="12370"/>
                    <a:pt x="16586" y="13084"/>
                  </a:cubicBezTo>
                  <a:cubicBezTo>
                    <a:pt x="17312" y="12846"/>
                    <a:pt x="17908" y="12203"/>
                    <a:pt x="18217" y="11513"/>
                  </a:cubicBezTo>
                  <a:cubicBezTo>
                    <a:pt x="18336" y="11215"/>
                    <a:pt x="18313" y="10727"/>
                    <a:pt x="18646" y="10560"/>
                  </a:cubicBezTo>
                  <a:cubicBezTo>
                    <a:pt x="18694" y="10535"/>
                    <a:pt x="18746" y="10523"/>
                    <a:pt x="18798" y="10523"/>
                  </a:cubicBezTo>
                  <a:cubicBezTo>
                    <a:pt x="18940" y="10523"/>
                    <a:pt x="19082" y="10611"/>
                    <a:pt x="19134" y="10751"/>
                  </a:cubicBezTo>
                  <a:cubicBezTo>
                    <a:pt x="19444" y="11346"/>
                    <a:pt x="18777" y="12406"/>
                    <a:pt x="18372" y="12811"/>
                  </a:cubicBezTo>
                  <a:cubicBezTo>
                    <a:pt x="17860" y="13287"/>
                    <a:pt x="17134" y="13525"/>
                    <a:pt x="16443" y="13573"/>
                  </a:cubicBezTo>
                  <a:cubicBezTo>
                    <a:pt x="16229" y="14239"/>
                    <a:pt x="15955" y="14870"/>
                    <a:pt x="15610" y="15477"/>
                  </a:cubicBezTo>
                  <a:cubicBezTo>
                    <a:pt x="14919" y="16692"/>
                    <a:pt x="13895" y="17609"/>
                    <a:pt x="12562" y="18049"/>
                  </a:cubicBezTo>
                  <a:cubicBezTo>
                    <a:pt x="12538" y="18061"/>
                    <a:pt x="12514" y="18061"/>
                    <a:pt x="12479" y="18061"/>
                  </a:cubicBezTo>
                  <a:cubicBezTo>
                    <a:pt x="12490" y="18264"/>
                    <a:pt x="12502" y="18454"/>
                    <a:pt x="12526" y="18645"/>
                  </a:cubicBezTo>
                  <a:cubicBezTo>
                    <a:pt x="12538" y="18752"/>
                    <a:pt x="12538" y="18859"/>
                    <a:pt x="12550" y="18966"/>
                  </a:cubicBezTo>
                  <a:cubicBezTo>
                    <a:pt x="12774" y="19005"/>
                    <a:pt x="12999" y="19025"/>
                    <a:pt x="13224" y="19025"/>
                  </a:cubicBezTo>
                  <a:cubicBezTo>
                    <a:pt x="13813" y="19025"/>
                    <a:pt x="14397" y="18891"/>
                    <a:pt x="14931" y="18633"/>
                  </a:cubicBezTo>
                  <a:cubicBezTo>
                    <a:pt x="15610" y="18264"/>
                    <a:pt x="15979" y="17633"/>
                    <a:pt x="16503" y="17121"/>
                  </a:cubicBezTo>
                  <a:cubicBezTo>
                    <a:pt x="16548" y="17079"/>
                    <a:pt x="16603" y="17060"/>
                    <a:pt x="16656" y="17060"/>
                  </a:cubicBezTo>
                  <a:cubicBezTo>
                    <a:pt x="16773" y="17060"/>
                    <a:pt x="16888" y="17149"/>
                    <a:pt x="16896" y="17287"/>
                  </a:cubicBezTo>
                  <a:cubicBezTo>
                    <a:pt x="17003" y="18299"/>
                    <a:pt x="16027" y="19133"/>
                    <a:pt x="15205" y="19526"/>
                  </a:cubicBezTo>
                  <a:cubicBezTo>
                    <a:pt x="14751" y="19734"/>
                    <a:pt x="14278" y="19848"/>
                    <a:pt x="13810" y="19848"/>
                  </a:cubicBezTo>
                  <a:cubicBezTo>
                    <a:pt x="13395" y="19848"/>
                    <a:pt x="12984" y="19757"/>
                    <a:pt x="12598" y="19561"/>
                  </a:cubicBezTo>
                  <a:lnTo>
                    <a:pt x="12598" y="19561"/>
                  </a:lnTo>
                  <a:cubicBezTo>
                    <a:pt x="12609" y="19680"/>
                    <a:pt x="12609" y="19799"/>
                    <a:pt x="12621" y="19930"/>
                  </a:cubicBezTo>
                  <a:cubicBezTo>
                    <a:pt x="12836" y="20228"/>
                    <a:pt x="13110" y="20490"/>
                    <a:pt x="13407" y="20704"/>
                  </a:cubicBezTo>
                  <a:cubicBezTo>
                    <a:pt x="13455" y="20752"/>
                    <a:pt x="13502" y="20800"/>
                    <a:pt x="13550" y="20847"/>
                  </a:cubicBezTo>
                  <a:cubicBezTo>
                    <a:pt x="14119" y="21412"/>
                    <a:pt x="14839" y="21670"/>
                    <a:pt x="15557" y="21670"/>
                  </a:cubicBezTo>
                  <a:cubicBezTo>
                    <a:pt x="16701" y="21670"/>
                    <a:pt x="17841" y="21014"/>
                    <a:pt x="18360" y="19895"/>
                  </a:cubicBezTo>
                  <a:cubicBezTo>
                    <a:pt x="18813" y="18906"/>
                    <a:pt x="18765" y="17752"/>
                    <a:pt x="18229" y="16811"/>
                  </a:cubicBezTo>
                  <a:cubicBezTo>
                    <a:pt x="18444" y="16740"/>
                    <a:pt x="18646" y="16656"/>
                    <a:pt x="18848" y="16549"/>
                  </a:cubicBezTo>
                  <a:cubicBezTo>
                    <a:pt x="19979" y="16168"/>
                    <a:pt x="20849" y="15239"/>
                    <a:pt x="21146" y="14073"/>
                  </a:cubicBezTo>
                  <a:cubicBezTo>
                    <a:pt x="21265" y="13668"/>
                    <a:pt x="21313" y="13239"/>
                    <a:pt x="21301" y="12822"/>
                  </a:cubicBezTo>
                  <a:cubicBezTo>
                    <a:pt x="21670" y="11834"/>
                    <a:pt x="21682" y="10763"/>
                    <a:pt x="21325" y="9763"/>
                  </a:cubicBezTo>
                  <a:cubicBezTo>
                    <a:pt x="21158" y="9286"/>
                    <a:pt x="20920" y="8834"/>
                    <a:pt x="20610" y="8429"/>
                  </a:cubicBezTo>
                  <a:cubicBezTo>
                    <a:pt x="20075" y="7369"/>
                    <a:pt x="19170" y="6536"/>
                    <a:pt x="18063" y="6083"/>
                  </a:cubicBezTo>
                  <a:cubicBezTo>
                    <a:pt x="18182" y="5607"/>
                    <a:pt x="18217" y="5119"/>
                    <a:pt x="18146" y="4631"/>
                  </a:cubicBezTo>
                  <a:cubicBezTo>
                    <a:pt x="18205" y="3750"/>
                    <a:pt x="17943" y="2869"/>
                    <a:pt x="17420" y="2154"/>
                  </a:cubicBezTo>
                  <a:cubicBezTo>
                    <a:pt x="17277" y="1952"/>
                    <a:pt x="17122" y="1773"/>
                    <a:pt x="16943" y="1619"/>
                  </a:cubicBezTo>
                  <a:cubicBezTo>
                    <a:pt x="16931" y="1559"/>
                    <a:pt x="16908" y="1500"/>
                    <a:pt x="16884" y="1452"/>
                  </a:cubicBezTo>
                  <a:cubicBezTo>
                    <a:pt x="16521" y="661"/>
                    <a:pt x="15731" y="275"/>
                    <a:pt x="14923" y="275"/>
                  </a:cubicBezTo>
                  <a:cubicBezTo>
                    <a:pt x="14538" y="275"/>
                    <a:pt x="14149" y="362"/>
                    <a:pt x="13800" y="535"/>
                  </a:cubicBezTo>
                  <a:cubicBezTo>
                    <a:pt x="13780" y="535"/>
                    <a:pt x="13761" y="534"/>
                    <a:pt x="13741" y="534"/>
                  </a:cubicBezTo>
                  <a:cubicBezTo>
                    <a:pt x="13332" y="534"/>
                    <a:pt x="12926" y="652"/>
                    <a:pt x="12574" y="845"/>
                  </a:cubicBezTo>
                  <a:cubicBezTo>
                    <a:pt x="12252" y="1023"/>
                    <a:pt x="11967" y="1261"/>
                    <a:pt x="11740" y="1547"/>
                  </a:cubicBezTo>
                  <a:cubicBezTo>
                    <a:pt x="11336" y="976"/>
                    <a:pt x="10776" y="535"/>
                    <a:pt x="10133" y="261"/>
                  </a:cubicBezTo>
                  <a:cubicBezTo>
                    <a:pt x="9699" y="82"/>
                    <a:pt x="9285" y="1"/>
                    <a:pt x="889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-501882" y="1962701"/>
              <a:ext cx="510134" cy="952937"/>
            </a:xfrm>
            <a:custGeom>
              <a:rect b="b" l="l" r="r" t="t"/>
              <a:pathLst>
                <a:path extrusionOk="0" h="29976" w="16047">
                  <a:moveTo>
                    <a:pt x="7945" y="1"/>
                  </a:moveTo>
                  <a:cubicBezTo>
                    <a:pt x="7794" y="1"/>
                    <a:pt x="7649" y="82"/>
                    <a:pt x="7617" y="261"/>
                  </a:cubicBezTo>
                  <a:cubicBezTo>
                    <a:pt x="7450" y="1094"/>
                    <a:pt x="7331" y="1951"/>
                    <a:pt x="7284" y="2809"/>
                  </a:cubicBezTo>
                  <a:cubicBezTo>
                    <a:pt x="6629" y="2392"/>
                    <a:pt x="6200" y="1701"/>
                    <a:pt x="6117" y="939"/>
                  </a:cubicBezTo>
                  <a:cubicBezTo>
                    <a:pt x="6093" y="734"/>
                    <a:pt x="5928" y="627"/>
                    <a:pt x="5771" y="627"/>
                  </a:cubicBezTo>
                  <a:cubicBezTo>
                    <a:pt x="5618" y="627"/>
                    <a:pt x="5474" y="728"/>
                    <a:pt x="5474" y="939"/>
                  </a:cubicBezTo>
                  <a:cubicBezTo>
                    <a:pt x="5474" y="2118"/>
                    <a:pt x="6152" y="3190"/>
                    <a:pt x="7212" y="3702"/>
                  </a:cubicBezTo>
                  <a:lnTo>
                    <a:pt x="7212" y="3928"/>
                  </a:lnTo>
                  <a:cubicBezTo>
                    <a:pt x="7200" y="4154"/>
                    <a:pt x="7200" y="4380"/>
                    <a:pt x="7212" y="4607"/>
                  </a:cubicBezTo>
                  <a:cubicBezTo>
                    <a:pt x="7212" y="5559"/>
                    <a:pt x="7248" y="6512"/>
                    <a:pt x="7272" y="7452"/>
                  </a:cubicBezTo>
                  <a:cubicBezTo>
                    <a:pt x="7165" y="7440"/>
                    <a:pt x="7045" y="7428"/>
                    <a:pt x="6938" y="7393"/>
                  </a:cubicBezTo>
                  <a:cubicBezTo>
                    <a:pt x="5879" y="6976"/>
                    <a:pt x="5105" y="6035"/>
                    <a:pt x="4902" y="4916"/>
                  </a:cubicBezTo>
                  <a:cubicBezTo>
                    <a:pt x="4876" y="4739"/>
                    <a:pt x="4736" y="4660"/>
                    <a:pt x="4588" y="4660"/>
                  </a:cubicBezTo>
                  <a:cubicBezTo>
                    <a:pt x="4397" y="4660"/>
                    <a:pt x="4193" y="4790"/>
                    <a:pt x="4200" y="5011"/>
                  </a:cubicBezTo>
                  <a:cubicBezTo>
                    <a:pt x="4247" y="6797"/>
                    <a:pt x="5557" y="8286"/>
                    <a:pt x="7319" y="8571"/>
                  </a:cubicBezTo>
                  <a:cubicBezTo>
                    <a:pt x="7355" y="9464"/>
                    <a:pt x="7391" y="10369"/>
                    <a:pt x="7438" y="11274"/>
                  </a:cubicBezTo>
                  <a:cubicBezTo>
                    <a:pt x="7235" y="11297"/>
                    <a:pt x="7032" y="11308"/>
                    <a:pt x="6830" y="11308"/>
                  </a:cubicBezTo>
                  <a:cubicBezTo>
                    <a:pt x="6296" y="11308"/>
                    <a:pt x="5765" y="11230"/>
                    <a:pt x="5248" y="11084"/>
                  </a:cubicBezTo>
                  <a:cubicBezTo>
                    <a:pt x="4938" y="10619"/>
                    <a:pt x="4581" y="10167"/>
                    <a:pt x="4331" y="9655"/>
                  </a:cubicBezTo>
                  <a:cubicBezTo>
                    <a:pt x="3950" y="8893"/>
                    <a:pt x="3795" y="8095"/>
                    <a:pt x="3533" y="7285"/>
                  </a:cubicBezTo>
                  <a:cubicBezTo>
                    <a:pt x="3497" y="7150"/>
                    <a:pt x="3372" y="7069"/>
                    <a:pt x="3241" y="7069"/>
                  </a:cubicBezTo>
                  <a:cubicBezTo>
                    <a:pt x="3199" y="7069"/>
                    <a:pt x="3157" y="7078"/>
                    <a:pt x="3116" y="7095"/>
                  </a:cubicBezTo>
                  <a:lnTo>
                    <a:pt x="3104" y="7095"/>
                  </a:lnTo>
                  <a:cubicBezTo>
                    <a:pt x="2985" y="7131"/>
                    <a:pt x="2914" y="7250"/>
                    <a:pt x="2914" y="7369"/>
                  </a:cubicBezTo>
                  <a:cubicBezTo>
                    <a:pt x="2878" y="8143"/>
                    <a:pt x="3081" y="9107"/>
                    <a:pt x="3438" y="10000"/>
                  </a:cubicBezTo>
                  <a:lnTo>
                    <a:pt x="3426" y="9988"/>
                  </a:lnTo>
                  <a:cubicBezTo>
                    <a:pt x="2176" y="8833"/>
                    <a:pt x="1426" y="7226"/>
                    <a:pt x="652" y="5738"/>
                  </a:cubicBezTo>
                  <a:cubicBezTo>
                    <a:pt x="600" y="5638"/>
                    <a:pt x="506" y="5596"/>
                    <a:pt x="408" y="5596"/>
                  </a:cubicBezTo>
                  <a:cubicBezTo>
                    <a:pt x="213" y="5596"/>
                    <a:pt x="1" y="5765"/>
                    <a:pt x="80" y="5988"/>
                  </a:cubicBezTo>
                  <a:cubicBezTo>
                    <a:pt x="818" y="7881"/>
                    <a:pt x="1676" y="9857"/>
                    <a:pt x="3319" y="11155"/>
                  </a:cubicBezTo>
                  <a:cubicBezTo>
                    <a:pt x="3724" y="11465"/>
                    <a:pt x="4164" y="11738"/>
                    <a:pt x="4640" y="11941"/>
                  </a:cubicBezTo>
                  <a:cubicBezTo>
                    <a:pt x="4724" y="12012"/>
                    <a:pt x="4807" y="12096"/>
                    <a:pt x="4890" y="12155"/>
                  </a:cubicBezTo>
                  <a:cubicBezTo>
                    <a:pt x="4975" y="12233"/>
                    <a:pt x="5084" y="12273"/>
                    <a:pt x="5194" y="12273"/>
                  </a:cubicBezTo>
                  <a:cubicBezTo>
                    <a:pt x="5270" y="12273"/>
                    <a:pt x="5346" y="12253"/>
                    <a:pt x="5414" y="12215"/>
                  </a:cubicBezTo>
                  <a:cubicBezTo>
                    <a:pt x="5769" y="12320"/>
                    <a:pt x="6134" y="12374"/>
                    <a:pt x="6498" y="12374"/>
                  </a:cubicBezTo>
                  <a:cubicBezTo>
                    <a:pt x="6830" y="12374"/>
                    <a:pt x="7162" y="12329"/>
                    <a:pt x="7486" y="12238"/>
                  </a:cubicBezTo>
                  <a:cubicBezTo>
                    <a:pt x="7557" y="13667"/>
                    <a:pt x="7641" y="15096"/>
                    <a:pt x="7688" y="16513"/>
                  </a:cubicBezTo>
                  <a:cubicBezTo>
                    <a:pt x="7498" y="16453"/>
                    <a:pt x="7319" y="16382"/>
                    <a:pt x="7141" y="16298"/>
                  </a:cubicBezTo>
                  <a:cubicBezTo>
                    <a:pt x="6664" y="16072"/>
                    <a:pt x="6212" y="15810"/>
                    <a:pt x="5795" y="15501"/>
                  </a:cubicBezTo>
                  <a:cubicBezTo>
                    <a:pt x="4855" y="14786"/>
                    <a:pt x="4045" y="13905"/>
                    <a:pt x="3414" y="12917"/>
                  </a:cubicBezTo>
                  <a:cubicBezTo>
                    <a:pt x="3373" y="12851"/>
                    <a:pt x="3306" y="12822"/>
                    <a:pt x="3239" y="12822"/>
                  </a:cubicBezTo>
                  <a:cubicBezTo>
                    <a:pt x="3114" y="12822"/>
                    <a:pt x="2991" y="12924"/>
                    <a:pt x="3045" y="13072"/>
                  </a:cubicBezTo>
                  <a:cubicBezTo>
                    <a:pt x="3057" y="13096"/>
                    <a:pt x="3069" y="13119"/>
                    <a:pt x="3069" y="13155"/>
                  </a:cubicBezTo>
                  <a:lnTo>
                    <a:pt x="3081" y="13179"/>
                  </a:lnTo>
                  <a:cubicBezTo>
                    <a:pt x="3366" y="14036"/>
                    <a:pt x="3831" y="14834"/>
                    <a:pt x="4426" y="15513"/>
                  </a:cubicBezTo>
                  <a:cubicBezTo>
                    <a:pt x="4331" y="15489"/>
                    <a:pt x="4247" y="15477"/>
                    <a:pt x="4188" y="15453"/>
                  </a:cubicBezTo>
                  <a:cubicBezTo>
                    <a:pt x="3212" y="15155"/>
                    <a:pt x="2402" y="14536"/>
                    <a:pt x="1711" y="13786"/>
                  </a:cubicBezTo>
                  <a:cubicBezTo>
                    <a:pt x="1650" y="13716"/>
                    <a:pt x="1581" y="13686"/>
                    <a:pt x="1514" y="13686"/>
                  </a:cubicBezTo>
                  <a:cubicBezTo>
                    <a:pt x="1322" y="13686"/>
                    <a:pt x="1150" y="13931"/>
                    <a:pt x="1247" y="14143"/>
                  </a:cubicBezTo>
                  <a:cubicBezTo>
                    <a:pt x="1890" y="15548"/>
                    <a:pt x="3366" y="16453"/>
                    <a:pt x="4902" y="16584"/>
                  </a:cubicBezTo>
                  <a:cubicBezTo>
                    <a:pt x="5057" y="16584"/>
                    <a:pt x="5212" y="16501"/>
                    <a:pt x="5295" y="16370"/>
                  </a:cubicBezTo>
                  <a:cubicBezTo>
                    <a:pt x="5962" y="16918"/>
                    <a:pt x="6867" y="17560"/>
                    <a:pt x="7748" y="17763"/>
                  </a:cubicBezTo>
                  <a:cubicBezTo>
                    <a:pt x="7760" y="18192"/>
                    <a:pt x="7784" y="18632"/>
                    <a:pt x="7807" y="19061"/>
                  </a:cubicBezTo>
                  <a:cubicBezTo>
                    <a:pt x="7867" y="20370"/>
                    <a:pt x="7927" y="21680"/>
                    <a:pt x="7998" y="23002"/>
                  </a:cubicBezTo>
                  <a:cubicBezTo>
                    <a:pt x="8069" y="24097"/>
                    <a:pt x="8129" y="25204"/>
                    <a:pt x="8188" y="26312"/>
                  </a:cubicBezTo>
                  <a:cubicBezTo>
                    <a:pt x="8248" y="27347"/>
                    <a:pt x="8212" y="28467"/>
                    <a:pt x="8510" y="29479"/>
                  </a:cubicBezTo>
                  <a:cubicBezTo>
                    <a:pt x="8603" y="29794"/>
                    <a:pt x="8931" y="29975"/>
                    <a:pt x="9241" y="29975"/>
                  </a:cubicBezTo>
                  <a:cubicBezTo>
                    <a:pt x="9527" y="29975"/>
                    <a:pt x="9798" y="29821"/>
                    <a:pt x="9855" y="29479"/>
                  </a:cubicBezTo>
                  <a:cubicBezTo>
                    <a:pt x="10034" y="28431"/>
                    <a:pt x="9879" y="27359"/>
                    <a:pt x="9820" y="26312"/>
                  </a:cubicBezTo>
                  <a:lnTo>
                    <a:pt x="9605" y="22990"/>
                  </a:lnTo>
                  <a:cubicBezTo>
                    <a:pt x="9486" y="21263"/>
                    <a:pt x="9367" y="19537"/>
                    <a:pt x="9224" y="17811"/>
                  </a:cubicBezTo>
                  <a:cubicBezTo>
                    <a:pt x="9212" y="17691"/>
                    <a:pt x="9200" y="17572"/>
                    <a:pt x="9189" y="17453"/>
                  </a:cubicBezTo>
                  <a:lnTo>
                    <a:pt x="9189" y="17453"/>
                  </a:lnTo>
                  <a:cubicBezTo>
                    <a:pt x="9578" y="17648"/>
                    <a:pt x="9986" y="17739"/>
                    <a:pt x="10399" y="17739"/>
                  </a:cubicBezTo>
                  <a:cubicBezTo>
                    <a:pt x="10869" y="17739"/>
                    <a:pt x="11345" y="17621"/>
                    <a:pt x="11808" y="17406"/>
                  </a:cubicBezTo>
                  <a:cubicBezTo>
                    <a:pt x="12629" y="17025"/>
                    <a:pt x="13606" y="16191"/>
                    <a:pt x="13499" y="15179"/>
                  </a:cubicBezTo>
                  <a:cubicBezTo>
                    <a:pt x="13490" y="15041"/>
                    <a:pt x="13377" y="14947"/>
                    <a:pt x="13256" y="14947"/>
                  </a:cubicBezTo>
                  <a:cubicBezTo>
                    <a:pt x="13200" y="14947"/>
                    <a:pt x="13143" y="14967"/>
                    <a:pt x="13094" y="15013"/>
                  </a:cubicBezTo>
                  <a:cubicBezTo>
                    <a:pt x="12570" y="15525"/>
                    <a:pt x="12201" y="16156"/>
                    <a:pt x="11534" y="16513"/>
                  </a:cubicBezTo>
                  <a:cubicBezTo>
                    <a:pt x="10998" y="16781"/>
                    <a:pt x="10413" y="16917"/>
                    <a:pt x="9822" y="16917"/>
                  </a:cubicBezTo>
                  <a:cubicBezTo>
                    <a:pt x="9599" y="16917"/>
                    <a:pt x="9375" y="16897"/>
                    <a:pt x="9153" y="16858"/>
                  </a:cubicBezTo>
                  <a:cubicBezTo>
                    <a:pt x="9141" y="16751"/>
                    <a:pt x="9129" y="16644"/>
                    <a:pt x="9129" y="16525"/>
                  </a:cubicBezTo>
                  <a:cubicBezTo>
                    <a:pt x="9105" y="16334"/>
                    <a:pt x="9093" y="16144"/>
                    <a:pt x="9081" y="15953"/>
                  </a:cubicBezTo>
                  <a:cubicBezTo>
                    <a:pt x="9105" y="15953"/>
                    <a:pt x="9141" y="15953"/>
                    <a:pt x="9165" y="15941"/>
                  </a:cubicBezTo>
                  <a:cubicBezTo>
                    <a:pt x="10498" y="15489"/>
                    <a:pt x="11522" y="14572"/>
                    <a:pt x="12213" y="13358"/>
                  </a:cubicBezTo>
                  <a:cubicBezTo>
                    <a:pt x="12546" y="12762"/>
                    <a:pt x="12832" y="12119"/>
                    <a:pt x="13046" y="11465"/>
                  </a:cubicBezTo>
                  <a:cubicBezTo>
                    <a:pt x="13737" y="11417"/>
                    <a:pt x="14463" y="11167"/>
                    <a:pt x="14963" y="10691"/>
                  </a:cubicBezTo>
                  <a:cubicBezTo>
                    <a:pt x="15380" y="10298"/>
                    <a:pt x="16047" y="9238"/>
                    <a:pt x="15737" y="8643"/>
                  </a:cubicBezTo>
                  <a:cubicBezTo>
                    <a:pt x="15675" y="8493"/>
                    <a:pt x="15535" y="8408"/>
                    <a:pt x="15389" y="8408"/>
                  </a:cubicBezTo>
                  <a:cubicBezTo>
                    <a:pt x="15338" y="8408"/>
                    <a:pt x="15286" y="8419"/>
                    <a:pt x="15237" y="8440"/>
                  </a:cubicBezTo>
                  <a:cubicBezTo>
                    <a:pt x="14915" y="8607"/>
                    <a:pt x="14939" y="9095"/>
                    <a:pt x="14808" y="9393"/>
                  </a:cubicBezTo>
                  <a:cubicBezTo>
                    <a:pt x="14511" y="10095"/>
                    <a:pt x="13903" y="10738"/>
                    <a:pt x="13189" y="10964"/>
                  </a:cubicBezTo>
                  <a:cubicBezTo>
                    <a:pt x="13380" y="10262"/>
                    <a:pt x="13439" y="9524"/>
                    <a:pt x="13368" y="8786"/>
                  </a:cubicBezTo>
                  <a:cubicBezTo>
                    <a:pt x="13348" y="8670"/>
                    <a:pt x="13252" y="8617"/>
                    <a:pt x="13153" y="8617"/>
                  </a:cubicBezTo>
                  <a:cubicBezTo>
                    <a:pt x="13069" y="8617"/>
                    <a:pt x="12983" y="8655"/>
                    <a:pt x="12939" y="8726"/>
                  </a:cubicBezTo>
                  <a:cubicBezTo>
                    <a:pt x="12237" y="9905"/>
                    <a:pt x="12141" y="11441"/>
                    <a:pt x="11510" y="12679"/>
                  </a:cubicBezTo>
                  <a:cubicBezTo>
                    <a:pt x="11475" y="12750"/>
                    <a:pt x="11427" y="12834"/>
                    <a:pt x="11391" y="12905"/>
                  </a:cubicBezTo>
                  <a:cubicBezTo>
                    <a:pt x="11558" y="11512"/>
                    <a:pt x="11403" y="10060"/>
                    <a:pt x="11094" y="8690"/>
                  </a:cubicBezTo>
                  <a:cubicBezTo>
                    <a:pt x="11062" y="8522"/>
                    <a:pt x="10916" y="8444"/>
                    <a:pt x="10767" y="8444"/>
                  </a:cubicBezTo>
                  <a:cubicBezTo>
                    <a:pt x="10580" y="8444"/>
                    <a:pt x="10388" y="8567"/>
                    <a:pt x="10415" y="8786"/>
                  </a:cubicBezTo>
                  <a:cubicBezTo>
                    <a:pt x="10629" y="10595"/>
                    <a:pt x="10403" y="12310"/>
                    <a:pt x="10105" y="14084"/>
                  </a:cubicBezTo>
                  <a:cubicBezTo>
                    <a:pt x="10082" y="14215"/>
                    <a:pt x="10105" y="14358"/>
                    <a:pt x="10177" y="14465"/>
                  </a:cubicBezTo>
                  <a:cubicBezTo>
                    <a:pt x="9832" y="14774"/>
                    <a:pt x="9439" y="15036"/>
                    <a:pt x="9022" y="15239"/>
                  </a:cubicBezTo>
                  <a:cubicBezTo>
                    <a:pt x="8843" y="12977"/>
                    <a:pt x="8700" y="10714"/>
                    <a:pt x="8522" y="8464"/>
                  </a:cubicBezTo>
                  <a:cubicBezTo>
                    <a:pt x="8593" y="8393"/>
                    <a:pt x="8641" y="8309"/>
                    <a:pt x="8665" y="8214"/>
                  </a:cubicBezTo>
                  <a:cubicBezTo>
                    <a:pt x="8736" y="8012"/>
                    <a:pt x="8641" y="7774"/>
                    <a:pt x="8450" y="7690"/>
                  </a:cubicBezTo>
                  <a:cubicBezTo>
                    <a:pt x="8403" y="7131"/>
                    <a:pt x="8343" y="6571"/>
                    <a:pt x="8296" y="6011"/>
                  </a:cubicBezTo>
                  <a:cubicBezTo>
                    <a:pt x="9355" y="5892"/>
                    <a:pt x="10177" y="5392"/>
                    <a:pt x="10855" y="4535"/>
                  </a:cubicBezTo>
                  <a:cubicBezTo>
                    <a:pt x="10891" y="4571"/>
                    <a:pt x="10939" y="4583"/>
                    <a:pt x="10986" y="4583"/>
                  </a:cubicBezTo>
                  <a:cubicBezTo>
                    <a:pt x="12189" y="4511"/>
                    <a:pt x="13213" y="3678"/>
                    <a:pt x="13546" y="2523"/>
                  </a:cubicBezTo>
                  <a:cubicBezTo>
                    <a:pt x="13625" y="2222"/>
                    <a:pt x="13394" y="2029"/>
                    <a:pt x="13161" y="2029"/>
                  </a:cubicBezTo>
                  <a:cubicBezTo>
                    <a:pt x="13006" y="2029"/>
                    <a:pt x="12851" y="2114"/>
                    <a:pt x="12784" y="2309"/>
                  </a:cubicBezTo>
                  <a:cubicBezTo>
                    <a:pt x="12522" y="3118"/>
                    <a:pt x="11927" y="3785"/>
                    <a:pt x="11141" y="4130"/>
                  </a:cubicBezTo>
                  <a:cubicBezTo>
                    <a:pt x="11713" y="3237"/>
                    <a:pt x="12153" y="1951"/>
                    <a:pt x="11748" y="975"/>
                  </a:cubicBezTo>
                  <a:cubicBezTo>
                    <a:pt x="11696" y="802"/>
                    <a:pt x="11553" y="721"/>
                    <a:pt x="11408" y="721"/>
                  </a:cubicBezTo>
                  <a:cubicBezTo>
                    <a:pt x="11225" y="721"/>
                    <a:pt x="11041" y="850"/>
                    <a:pt x="11034" y="1082"/>
                  </a:cubicBezTo>
                  <a:cubicBezTo>
                    <a:pt x="10927" y="2094"/>
                    <a:pt x="10963" y="2904"/>
                    <a:pt x="10355" y="3809"/>
                  </a:cubicBezTo>
                  <a:cubicBezTo>
                    <a:pt x="9820" y="4547"/>
                    <a:pt x="9081" y="5118"/>
                    <a:pt x="8236" y="5452"/>
                  </a:cubicBezTo>
                  <a:cubicBezTo>
                    <a:pt x="8212" y="5285"/>
                    <a:pt x="8200" y="5118"/>
                    <a:pt x="8177" y="4952"/>
                  </a:cubicBezTo>
                  <a:cubicBezTo>
                    <a:pt x="8260" y="4487"/>
                    <a:pt x="8188" y="3964"/>
                    <a:pt x="8165" y="3499"/>
                  </a:cubicBezTo>
                  <a:cubicBezTo>
                    <a:pt x="8165" y="3464"/>
                    <a:pt x="8165" y="3440"/>
                    <a:pt x="8165" y="3404"/>
                  </a:cubicBezTo>
                  <a:lnTo>
                    <a:pt x="8165" y="3178"/>
                  </a:lnTo>
                  <a:cubicBezTo>
                    <a:pt x="8177" y="2237"/>
                    <a:pt x="8236" y="1297"/>
                    <a:pt x="8319" y="356"/>
                  </a:cubicBezTo>
                  <a:cubicBezTo>
                    <a:pt x="8333" y="130"/>
                    <a:pt x="8135" y="1"/>
                    <a:pt x="79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1553627" y="1284620"/>
              <a:ext cx="550380" cy="661391"/>
            </a:xfrm>
            <a:custGeom>
              <a:rect b="b" l="l" r="r" t="t"/>
              <a:pathLst>
                <a:path extrusionOk="0" h="20805" w="17313">
                  <a:moveTo>
                    <a:pt x="7617" y="0"/>
                  </a:moveTo>
                  <a:cubicBezTo>
                    <a:pt x="4895" y="0"/>
                    <a:pt x="2276" y="1361"/>
                    <a:pt x="1060" y="4124"/>
                  </a:cubicBezTo>
                  <a:cubicBezTo>
                    <a:pt x="191" y="6101"/>
                    <a:pt x="1" y="8280"/>
                    <a:pt x="191" y="10423"/>
                  </a:cubicBezTo>
                  <a:cubicBezTo>
                    <a:pt x="203" y="10577"/>
                    <a:pt x="215" y="10744"/>
                    <a:pt x="239" y="10911"/>
                  </a:cubicBezTo>
                  <a:cubicBezTo>
                    <a:pt x="108" y="12435"/>
                    <a:pt x="418" y="13971"/>
                    <a:pt x="1120" y="15340"/>
                  </a:cubicBezTo>
                  <a:cubicBezTo>
                    <a:pt x="1334" y="16031"/>
                    <a:pt x="1632" y="16685"/>
                    <a:pt x="1977" y="17316"/>
                  </a:cubicBezTo>
                  <a:cubicBezTo>
                    <a:pt x="3061" y="19317"/>
                    <a:pt x="5085" y="20626"/>
                    <a:pt x="7359" y="20805"/>
                  </a:cubicBezTo>
                  <a:cubicBezTo>
                    <a:pt x="7371" y="20055"/>
                    <a:pt x="7371" y="19281"/>
                    <a:pt x="7371" y="18531"/>
                  </a:cubicBezTo>
                  <a:cubicBezTo>
                    <a:pt x="7276" y="18519"/>
                    <a:pt x="7192" y="18483"/>
                    <a:pt x="7121" y="18424"/>
                  </a:cubicBezTo>
                  <a:cubicBezTo>
                    <a:pt x="6573" y="17912"/>
                    <a:pt x="6263" y="17245"/>
                    <a:pt x="5775" y="16685"/>
                  </a:cubicBezTo>
                  <a:cubicBezTo>
                    <a:pt x="5299" y="16114"/>
                    <a:pt x="4775" y="15590"/>
                    <a:pt x="4204" y="15114"/>
                  </a:cubicBezTo>
                  <a:cubicBezTo>
                    <a:pt x="3888" y="14859"/>
                    <a:pt x="4190" y="14457"/>
                    <a:pt x="4515" y="14457"/>
                  </a:cubicBezTo>
                  <a:cubicBezTo>
                    <a:pt x="4570" y="14457"/>
                    <a:pt x="4626" y="14469"/>
                    <a:pt x="4680" y="14495"/>
                  </a:cubicBezTo>
                  <a:cubicBezTo>
                    <a:pt x="5668" y="14959"/>
                    <a:pt x="6799" y="15769"/>
                    <a:pt x="7395" y="16793"/>
                  </a:cubicBezTo>
                  <a:cubicBezTo>
                    <a:pt x="7406" y="16197"/>
                    <a:pt x="7418" y="15602"/>
                    <a:pt x="7430" y="15019"/>
                  </a:cubicBezTo>
                  <a:cubicBezTo>
                    <a:pt x="6942" y="14614"/>
                    <a:pt x="6573" y="13899"/>
                    <a:pt x="6228" y="13447"/>
                  </a:cubicBezTo>
                  <a:cubicBezTo>
                    <a:pt x="5585" y="12578"/>
                    <a:pt x="4954" y="11697"/>
                    <a:pt x="4370" y="10780"/>
                  </a:cubicBezTo>
                  <a:cubicBezTo>
                    <a:pt x="4192" y="10486"/>
                    <a:pt x="4474" y="10152"/>
                    <a:pt x="4757" y="10152"/>
                  </a:cubicBezTo>
                  <a:cubicBezTo>
                    <a:pt x="4852" y="10152"/>
                    <a:pt x="4947" y="10190"/>
                    <a:pt x="5025" y="10280"/>
                  </a:cubicBezTo>
                  <a:cubicBezTo>
                    <a:pt x="5740" y="11089"/>
                    <a:pt x="6418" y="11935"/>
                    <a:pt x="7109" y="12768"/>
                  </a:cubicBezTo>
                  <a:cubicBezTo>
                    <a:pt x="7216" y="12899"/>
                    <a:pt x="7347" y="13042"/>
                    <a:pt x="7478" y="13185"/>
                  </a:cubicBezTo>
                  <a:cubicBezTo>
                    <a:pt x="7502" y="12459"/>
                    <a:pt x="7526" y="11732"/>
                    <a:pt x="7549" y="11018"/>
                  </a:cubicBezTo>
                  <a:cubicBezTo>
                    <a:pt x="6418" y="9030"/>
                    <a:pt x="5442" y="6958"/>
                    <a:pt x="4644" y="4827"/>
                  </a:cubicBezTo>
                  <a:cubicBezTo>
                    <a:pt x="4519" y="4497"/>
                    <a:pt x="4823" y="4245"/>
                    <a:pt x="5113" y="4245"/>
                  </a:cubicBezTo>
                  <a:cubicBezTo>
                    <a:pt x="5263" y="4245"/>
                    <a:pt x="5409" y="4312"/>
                    <a:pt x="5490" y="4470"/>
                  </a:cubicBezTo>
                  <a:cubicBezTo>
                    <a:pt x="6418" y="6220"/>
                    <a:pt x="7383" y="7958"/>
                    <a:pt x="8407" y="9661"/>
                  </a:cubicBezTo>
                  <a:lnTo>
                    <a:pt x="9645" y="7375"/>
                  </a:lnTo>
                  <a:cubicBezTo>
                    <a:pt x="10121" y="6482"/>
                    <a:pt x="10585" y="5220"/>
                    <a:pt x="11514" y="4732"/>
                  </a:cubicBezTo>
                  <a:cubicBezTo>
                    <a:pt x="11578" y="4698"/>
                    <a:pt x="11644" y="4683"/>
                    <a:pt x="11708" y="4683"/>
                  </a:cubicBezTo>
                  <a:cubicBezTo>
                    <a:pt x="11921" y="4683"/>
                    <a:pt x="12112" y="4848"/>
                    <a:pt x="12121" y="5077"/>
                  </a:cubicBezTo>
                  <a:cubicBezTo>
                    <a:pt x="12205" y="6113"/>
                    <a:pt x="11383" y="7232"/>
                    <a:pt x="10907" y="8125"/>
                  </a:cubicBezTo>
                  <a:lnTo>
                    <a:pt x="9073" y="11494"/>
                  </a:lnTo>
                  <a:cubicBezTo>
                    <a:pt x="8966" y="11685"/>
                    <a:pt x="8776" y="11816"/>
                    <a:pt x="8561" y="11840"/>
                  </a:cubicBezTo>
                  <a:cubicBezTo>
                    <a:pt x="8549" y="12506"/>
                    <a:pt x="8549" y="13173"/>
                    <a:pt x="8538" y="13852"/>
                  </a:cubicBezTo>
                  <a:cubicBezTo>
                    <a:pt x="9216" y="13375"/>
                    <a:pt x="9859" y="12875"/>
                    <a:pt x="10466" y="12340"/>
                  </a:cubicBezTo>
                  <a:cubicBezTo>
                    <a:pt x="10952" y="11900"/>
                    <a:pt x="11493" y="10968"/>
                    <a:pt x="12200" y="10968"/>
                  </a:cubicBezTo>
                  <a:cubicBezTo>
                    <a:pt x="12221" y="10968"/>
                    <a:pt x="12243" y="10969"/>
                    <a:pt x="12264" y="10970"/>
                  </a:cubicBezTo>
                  <a:cubicBezTo>
                    <a:pt x="12407" y="10970"/>
                    <a:pt x="12526" y="11066"/>
                    <a:pt x="12562" y="11197"/>
                  </a:cubicBezTo>
                  <a:cubicBezTo>
                    <a:pt x="12752" y="12054"/>
                    <a:pt x="11597" y="12804"/>
                    <a:pt x="11014" y="13268"/>
                  </a:cubicBezTo>
                  <a:cubicBezTo>
                    <a:pt x="10276" y="13887"/>
                    <a:pt x="9431" y="14387"/>
                    <a:pt x="8538" y="14745"/>
                  </a:cubicBezTo>
                  <a:cubicBezTo>
                    <a:pt x="8538" y="16769"/>
                    <a:pt x="8549" y="18781"/>
                    <a:pt x="8585" y="20805"/>
                  </a:cubicBezTo>
                  <a:cubicBezTo>
                    <a:pt x="8954" y="20769"/>
                    <a:pt x="9311" y="20710"/>
                    <a:pt x="9669" y="20626"/>
                  </a:cubicBezTo>
                  <a:cubicBezTo>
                    <a:pt x="9692" y="19924"/>
                    <a:pt x="9800" y="19233"/>
                    <a:pt x="9990" y="18567"/>
                  </a:cubicBezTo>
                  <a:cubicBezTo>
                    <a:pt x="10181" y="17447"/>
                    <a:pt x="10597" y="16376"/>
                    <a:pt x="11216" y="15435"/>
                  </a:cubicBezTo>
                  <a:cubicBezTo>
                    <a:pt x="11455" y="14852"/>
                    <a:pt x="11776" y="14316"/>
                    <a:pt x="12169" y="13828"/>
                  </a:cubicBezTo>
                  <a:cubicBezTo>
                    <a:pt x="13241" y="12518"/>
                    <a:pt x="14884" y="11709"/>
                    <a:pt x="16562" y="11506"/>
                  </a:cubicBezTo>
                  <a:cubicBezTo>
                    <a:pt x="17312" y="7541"/>
                    <a:pt x="15574" y="3517"/>
                    <a:pt x="12181" y="1350"/>
                  </a:cubicBezTo>
                  <a:cubicBezTo>
                    <a:pt x="10791" y="453"/>
                    <a:pt x="9187" y="0"/>
                    <a:pt x="7617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1859829" y="1648043"/>
              <a:ext cx="491346" cy="478503"/>
            </a:xfrm>
            <a:custGeom>
              <a:rect b="b" l="l" r="r" t="t"/>
              <a:pathLst>
                <a:path extrusionOk="0" h="15052" w="15456">
                  <a:moveTo>
                    <a:pt x="7754" y="0"/>
                  </a:moveTo>
                  <a:cubicBezTo>
                    <a:pt x="7479" y="0"/>
                    <a:pt x="7204" y="17"/>
                    <a:pt x="6930" y="50"/>
                  </a:cubicBezTo>
                  <a:cubicBezTo>
                    <a:pt x="5252" y="265"/>
                    <a:pt x="3609" y="1074"/>
                    <a:pt x="2537" y="2384"/>
                  </a:cubicBezTo>
                  <a:cubicBezTo>
                    <a:pt x="2144" y="2872"/>
                    <a:pt x="1823" y="3420"/>
                    <a:pt x="1584" y="4003"/>
                  </a:cubicBezTo>
                  <a:cubicBezTo>
                    <a:pt x="965" y="4944"/>
                    <a:pt x="549" y="6015"/>
                    <a:pt x="358" y="7135"/>
                  </a:cubicBezTo>
                  <a:cubicBezTo>
                    <a:pt x="168" y="7801"/>
                    <a:pt x="72" y="8504"/>
                    <a:pt x="49" y="9206"/>
                  </a:cubicBezTo>
                  <a:cubicBezTo>
                    <a:pt x="1" y="10456"/>
                    <a:pt x="263" y="11683"/>
                    <a:pt x="977" y="12671"/>
                  </a:cubicBezTo>
                  <a:cubicBezTo>
                    <a:pt x="1620" y="12016"/>
                    <a:pt x="2287" y="11397"/>
                    <a:pt x="2918" y="10766"/>
                  </a:cubicBezTo>
                  <a:cubicBezTo>
                    <a:pt x="2585" y="9730"/>
                    <a:pt x="3418" y="8242"/>
                    <a:pt x="3668" y="7230"/>
                  </a:cubicBezTo>
                  <a:cubicBezTo>
                    <a:pt x="4025" y="5670"/>
                    <a:pt x="4263" y="4075"/>
                    <a:pt x="4371" y="2479"/>
                  </a:cubicBezTo>
                  <a:cubicBezTo>
                    <a:pt x="4400" y="2115"/>
                    <a:pt x="4685" y="1930"/>
                    <a:pt x="4963" y="1930"/>
                  </a:cubicBezTo>
                  <a:cubicBezTo>
                    <a:pt x="5239" y="1930"/>
                    <a:pt x="5508" y="2112"/>
                    <a:pt x="5514" y="2479"/>
                  </a:cubicBezTo>
                  <a:cubicBezTo>
                    <a:pt x="5573" y="4146"/>
                    <a:pt x="5418" y="5801"/>
                    <a:pt x="5061" y="7420"/>
                  </a:cubicBezTo>
                  <a:cubicBezTo>
                    <a:pt x="4966" y="7873"/>
                    <a:pt x="4871" y="8480"/>
                    <a:pt x="4704" y="9075"/>
                  </a:cubicBezTo>
                  <a:cubicBezTo>
                    <a:pt x="5049" y="8766"/>
                    <a:pt x="5383" y="8456"/>
                    <a:pt x="5728" y="8158"/>
                  </a:cubicBezTo>
                  <a:cubicBezTo>
                    <a:pt x="6418" y="7563"/>
                    <a:pt x="7109" y="6825"/>
                    <a:pt x="7919" y="6373"/>
                  </a:cubicBezTo>
                  <a:cubicBezTo>
                    <a:pt x="8121" y="5932"/>
                    <a:pt x="8276" y="5468"/>
                    <a:pt x="8407" y="4991"/>
                  </a:cubicBezTo>
                  <a:cubicBezTo>
                    <a:pt x="8538" y="4325"/>
                    <a:pt x="8538" y="3610"/>
                    <a:pt x="8538" y="2932"/>
                  </a:cubicBezTo>
                  <a:cubicBezTo>
                    <a:pt x="8538" y="2686"/>
                    <a:pt x="8713" y="2563"/>
                    <a:pt x="8896" y="2563"/>
                  </a:cubicBezTo>
                  <a:cubicBezTo>
                    <a:pt x="9051" y="2563"/>
                    <a:pt x="9211" y="2650"/>
                    <a:pt x="9276" y="2825"/>
                  </a:cubicBezTo>
                  <a:cubicBezTo>
                    <a:pt x="9633" y="3848"/>
                    <a:pt x="9669" y="4956"/>
                    <a:pt x="9371" y="5992"/>
                  </a:cubicBezTo>
                  <a:cubicBezTo>
                    <a:pt x="9433" y="5995"/>
                    <a:pt x="9494" y="5997"/>
                    <a:pt x="9555" y="5997"/>
                  </a:cubicBezTo>
                  <a:cubicBezTo>
                    <a:pt x="10085" y="5997"/>
                    <a:pt x="10601" y="5863"/>
                    <a:pt x="11145" y="5682"/>
                  </a:cubicBezTo>
                  <a:cubicBezTo>
                    <a:pt x="11210" y="5660"/>
                    <a:pt x="11272" y="5650"/>
                    <a:pt x="11332" y="5650"/>
                  </a:cubicBezTo>
                  <a:cubicBezTo>
                    <a:pt x="11885" y="5650"/>
                    <a:pt x="12181" y="6523"/>
                    <a:pt x="11621" y="6813"/>
                  </a:cubicBezTo>
                  <a:cubicBezTo>
                    <a:pt x="11076" y="7082"/>
                    <a:pt x="10477" y="7220"/>
                    <a:pt x="9876" y="7220"/>
                  </a:cubicBezTo>
                  <a:cubicBezTo>
                    <a:pt x="9624" y="7220"/>
                    <a:pt x="9371" y="7196"/>
                    <a:pt x="9121" y="7146"/>
                  </a:cubicBezTo>
                  <a:cubicBezTo>
                    <a:pt x="8633" y="7932"/>
                    <a:pt x="7800" y="8539"/>
                    <a:pt x="7061" y="9159"/>
                  </a:cubicBezTo>
                  <a:cubicBezTo>
                    <a:pt x="7931" y="9111"/>
                    <a:pt x="8800" y="9063"/>
                    <a:pt x="9645" y="8944"/>
                  </a:cubicBezTo>
                  <a:cubicBezTo>
                    <a:pt x="9718" y="8930"/>
                    <a:pt x="9795" y="8922"/>
                    <a:pt x="9873" y="8922"/>
                  </a:cubicBezTo>
                  <a:cubicBezTo>
                    <a:pt x="10064" y="8922"/>
                    <a:pt x="10256" y="8974"/>
                    <a:pt x="10383" y="9135"/>
                  </a:cubicBezTo>
                  <a:cubicBezTo>
                    <a:pt x="10598" y="9409"/>
                    <a:pt x="10705" y="9540"/>
                    <a:pt x="10586" y="9885"/>
                  </a:cubicBezTo>
                  <a:cubicBezTo>
                    <a:pt x="10478" y="10206"/>
                    <a:pt x="10181" y="10433"/>
                    <a:pt x="9847" y="10444"/>
                  </a:cubicBezTo>
                  <a:cubicBezTo>
                    <a:pt x="8768" y="10580"/>
                    <a:pt x="7586" y="10751"/>
                    <a:pt x="6431" y="10751"/>
                  </a:cubicBezTo>
                  <a:cubicBezTo>
                    <a:pt x="6070" y="10751"/>
                    <a:pt x="5711" y="10734"/>
                    <a:pt x="5359" y="10695"/>
                  </a:cubicBezTo>
                  <a:cubicBezTo>
                    <a:pt x="4894" y="11123"/>
                    <a:pt x="4430" y="11552"/>
                    <a:pt x="3978" y="11992"/>
                  </a:cubicBezTo>
                  <a:cubicBezTo>
                    <a:pt x="3359" y="12588"/>
                    <a:pt x="2763" y="13207"/>
                    <a:pt x="2180" y="13838"/>
                  </a:cubicBezTo>
                  <a:cubicBezTo>
                    <a:pt x="3390" y="14670"/>
                    <a:pt x="4827" y="15052"/>
                    <a:pt x="6286" y="15052"/>
                  </a:cubicBezTo>
                  <a:cubicBezTo>
                    <a:pt x="9191" y="15052"/>
                    <a:pt x="12179" y="13536"/>
                    <a:pt x="13622" y="11040"/>
                  </a:cubicBezTo>
                  <a:cubicBezTo>
                    <a:pt x="14134" y="10325"/>
                    <a:pt x="14455" y="9492"/>
                    <a:pt x="14562" y="8623"/>
                  </a:cubicBezTo>
                  <a:cubicBezTo>
                    <a:pt x="15455" y="5087"/>
                    <a:pt x="13372" y="1253"/>
                    <a:pt x="9836" y="324"/>
                  </a:cubicBezTo>
                  <a:cubicBezTo>
                    <a:pt x="9167" y="110"/>
                    <a:pt x="8461" y="0"/>
                    <a:pt x="7754" y="0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1677259" y="1419441"/>
              <a:ext cx="570185" cy="984822"/>
            </a:xfrm>
            <a:custGeom>
              <a:rect b="b" l="l" r="r" t="t"/>
              <a:pathLst>
                <a:path extrusionOk="0" h="30979" w="17936">
                  <a:moveTo>
                    <a:pt x="1219" y="1"/>
                  </a:moveTo>
                  <a:cubicBezTo>
                    <a:pt x="930" y="1"/>
                    <a:pt x="626" y="250"/>
                    <a:pt x="743" y="586"/>
                  </a:cubicBezTo>
                  <a:cubicBezTo>
                    <a:pt x="1553" y="2717"/>
                    <a:pt x="2529" y="4789"/>
                    <a:pt x="3660" y="6777"/>
                  </a:cubicBezTo>
                  <a:cubicBezTo>
                    <a:pt x="3637" y="7491"/>
                    <a:pt x="3613" y="8218"/>
                    <a:pt x="3589" y="8944"/>
                  </a:cubicBezTo>
                  <a:cubicBezTo>
                    <a:pt x="3458" y="8801"/>
                    <a:pt x="3327" y="8658"/>
                    <a:pt x="3220" y="8527"/>
                  </a:cubicBezTo>
                  <a:cubicBezTo>
                    <a:pt x="2529" y="7694"/>
                    <a:pt x="1851" y="6848"/>
                    <a:pt x="1136" y="6039"/>
                  </a:cubicBezTo>
                  <a:cubicBezTo>
                    <a:pt x="1058" y="5949"/>
                    <a:pt x="963" y="5911"/>
                    <a:pt x="868" y="5911"/>
                  </a:cubicBezTo>
                  <a:cubicBezTo>
                    <a:pt x="585" y="5911"/>
                    <a:pt x="303" y="6245"/>
                    <a:pt x="481" y="6539"/>
                  </a:cubicBezTo>
                  <a:cubicBezTo>
                    <a:pt x="1065" y="7456"/>
                    <a:pt x="1696" y="8337"/>
                    <a:pt x="2339" y="9206"/>
                  </a:cubicBezTo>
                  <a:cubicBezTo>
                    <a:pt x="2672" y="9658"/>
                    <a:pt x="3053" y="10373"/>
                    <a:pt x="3541" y="10778"/>
                  </a:cubicBezTo>
                  <a:cubicBezTo>
                    <a:pt x="3529" y="11373"/>
                    <a:pt x="3517" y="11968"/>
                    <a:pt x="3506" y="12552"/>
                  </a:cubicBezTo>
                  <a:cubicBezTo>
                    <a:pt x="2910" y="11528"/>
                    <a:pt x="1779" y="10718"/>
                    <a:pt x="791" y="10254"/>
                  </a:cubicBezTo>
                  <a:cubicBezTo>
                    <a:pt x="736" y="10227"/>
                    <a:pt x="680" y="10215"/>
                    <a:pt x="623" y="10215"/>
                  </a:cubicBezTo>
                  <a:cubicBezTo>
                    <a:pt x="300" y="10215"/>
                    <a:pt x="0" y="10609"/>
                    <a:pt x="315" y="10873"/>
                  </a:cubicBezTo>
                  <a:cubicBezTo>
                    <a:pt x="886" y="11349"/>
                    <a:pt x="1410" y="11873"/>
                    <a:pt x="1886" y="12444"/>
                  </a:cubicBezTo>
                  <a:cubicBezTo>
                    <a:pt x="2374" y="13004"/>
                    <a:pt x="2684" y="13671"/>
                    <a:pt x="3232" y="14183"/>
                  </a:cubicBezTo>
                  <a:cubicBezTo>
                    <a:pt x="3303" y="14242"/>
                    <a:pt x="3387" y="14278"/>
                    <a:pt x="3482" y="14290"/>
                  </a:cubicBezTo>
                  <a:cubicBezTo>
                    <a:pt x="3470" y="15040"/>
                    <a:pt x="3470" y="15802"/>
                    <a:pt x="3470" y="16564"/>
                  </a:cubicBezTo>
                  <a:lnTo>
                    <a:pt x="3470" y="19171"/>
                  </a:lnTo>
                  <a:cubicBezTo>
                    <a:pt x="3482" y="21207"/>
                    <a:pt x="3517" y="23243"/>
                    <a:pt x="3577" y="25267"/>
                  </a:cubicBezTo>
                  <a:cubicBezTo>
                    <a:pt x="3601" y="26351"/>
                    <a:pt x="3637" y="27434"/>
                    <a:pt x="3696" y="28518"/>
                  </a:cubicBezTo>
                  <a:cubicBezTo>
                    <a:pt x="3744" y="29363"/>
                    <a:pt x="3648" y="30173"/>
                    <a:pt x="4196" y="30851"/>
                  </a:cubicBezTo>
                  <a:cubicBezTo>
                    <a:pt x="4267" y="30941"/>
                    <a:pt x="4365" y="30978"/>
                    <a:pt x="4466" y="30978"/>
                  </a:cubicBezTo>
                  <a:cubicBezTo>
                    <a:pt x="4622" y="30978"/>
                    <a:pt x="4784" y="30891"/>
                    <a:pt x="4863" y="30768"/>
                  </a:cubicBezTo>
                  <a:cubicBezTo>
                    <a:pt x="5363" y="30006"/>
                    <a:pt x="5113" y="28982"/>
                    <a:pt x="5077" y="28113"/>
                  </a:cubicBezTo>
                  <a:cubicBezTo>
                    <a:pt x="5041" y="27160"/>
                    <a:pt x="4994" y="26220"/>
                    <a:pt x="4946" y="25267"/>
                  </a:cubicBezTo>
                  <a:cubicBezTo>
                    <a:pt x="4934" y="24803"/>
                    <a:pt x="4911" y="24339"/>
                    <a:pt x="4899" y="23886"/>
                  </a:cubicBezTo>
                  <a:cubicBezTo>
                    <a:pt x="5982" y="23029"/>
                    <a:pt x="6958" y="22029"/>
                    <a:pt x="7923" y="21017"/>
                  </a:cubicBezTo>
                  <a:cubicBezTo>
                    <a:pt x="8518" y="20398"/>
                    <a:pt x="9113" y="19767"/>
                    <a:pt x="9733" y="19183"/>
                  </a:cubicBezTo>
                  <a:cubicBezTo>
                    <a:pt x="10185" y="18743"/>
                    <a:pt x="10649" y="18302"/>
                    <a:pt x="11114" y="17874"/>
                  </a:cubicBezTo>
                  <a:cubicBezTo>
                    <a:pt x="11466" y="17913"/>
                    <a:pt x="11825" y="17930"/>
                    <a:pt x="12186" y="17930"/>
                  </a:cubicBezTo>
                  <a:cubicBezTo>
                    <a:pt x="13341" y="17930"/>
                    <a:pt x="14523" y="17760"/>
                    <a:pt x="15602" y="17624"/>
                  </a:cubicBezTo>
                  <a:cubicBezTo>
                    <a:pt x="15936" y="17612"/>
                    <a:pt x="16233" y="17385"/>
                    <a:pt x="16341" y="17064"/>
                  </a:cubicBezTo>
                  <a:cubicBezTo>
                    <a:pt x="16460" y="16731"/>
                    <a:pt x="16352" y="16588"/>
                    <a:pt x="16138" y="16326"/>
                  </a:cubicBezTo>
                  <a:cubicBezTo>
                    <a:pt x="16014" y="16158"/>
                    <a:pt x="15806" y="16108"/>
                    <a:pt x="15604" y="16108"/>
                  </a:cubicBezTo>
                  <a:cubicBezTo>
                    <a:pt x="15534" y="16108"/>
                    <a:pt x="15464" y="16114"/>
                    <a:pt x="15400" y="16123"/>
                  </a:cubicBezTo>
                  <a:cubicBezTo>
                    <a:pt x="14555" y="16254"/>
                    <a:pt x="13685" y="16290"/>
                    <a:pt x="12816" y="16338"/>
                  </a:cubicBezTo>
                  <a:cubicBezTo>
                    <a:pt x="13566" y="15730"/>
                    <a:pt x="14388" y="15111"/>
                    <a:pt x="14876" y="14337"/>
                  </a:cubicBezTo>
                  <a:cubicBezTo>
                    <a:pt x="15116" y="14381"/>
                    <a:pt x="15360" y="14403"/>
                    <a:pt x="15603" y="14403"/>
                  </a:cubicBezTo>
                  <a:cubicBezTo>
                    <a:pt x="16214" y="14403"/>
                    <a:pt x="16823" y="14265"/>
                    <a:pt x="17376" y="13992"/>
                  </a:cubicBezTo>
                  <a:cubicBezTo>
                    <a:pt x="17935" y="13702"/>
                    <a:pt x="17640" y="12829"/>
                    <a:pt x="17087" y="12829"/>
                  </a:cubicBezTo>
                  <a:cubicBezTo>
                    <a:pt x="17027" y="12829"/>
                    <a:pt x="16965" y="12839"/>
                    <a:pt x="16900" y="12861"/>
                  </a:cubicBezTo>
                  <a:cubicBezTo>
                    <a:pt x="16360" y="13052"/>
                    <a:pt x="15857" y="13177"/>
                    <a:pt x="15325" y="13177"/>
                  </a:cubicBezTo>
                  <a:cubicBezTo>
                    <a:pt x="15259" y="13177"/>
                    <a:pt x="15193" y="13175"/>
                    <a:pt x="15126" y="13171"/>
                  </a:cubicBezTo>
                  <a:cubicBezTo>
                    <a:pt x="15424" y="12135"/>
                    <a:pt x="15388" y="11028"/>
                    <a:pt x="15031" y="10016"/>
                  </a:cubicBezTo>
                  <a:cubicBezTo>
                    <a:pt x="14964" y="9839"/>
                    <a:pt x="14801" y="9749"/>
                    <a:pt x="14644" y="9749"/>
                  </a:cubicBezTo>
                  <a:cubicBezTo>
                    <a:pt x="14464" y="9749"/>
                    <a:pt x="14293" y="9868"/>
                    <a:pt x="14293" y="10111"/>
                  </a:cubicBezTo>
                  <a:cubicBezTo>
                    <a:pt x="14293" y="10789"/>
                    <a:pt x="14293" y="11516"/>
                    <a:pt x="14162" y="12182"/>
                  </a:cubicBezTo>
                  <a:cubicBezTo>
                    <a:pt x="14031" y="12647"/>
                    <a:pt x="13876" y="13111"/>
                    <a:pt x="13674" y="13552"/>
                  </a:cubicBezTo>
                  <a:cubicBezTo>
                    <a:pt x="12864" y="14004"/>
                    <a:pt x="12173" y="14742"/>
                    <a:pt x="11483" y="15338"/>
                  </a:cubicBezTo>
                  <a:cubicBezTo>
                    <a:pt x="11137" y="15635"/>
                    <a:pt x="10804" y="15945"/>
                    <a:pt x="10459" y="16254"/>
                  </a:cubicBezTo>
                  <a:cubicBezTo>
                    <a:pt x="10626" y="15659"/>
                    <a:pt x="10721" y="15064"/>
                    <a:pt x="10816" y="14611"/>
                  </a:cubicBezTo>
                  <a:cubicBezTo>
                    <a:pt x="11173" y="12980"/>
                    <a:pt x="11316" y="11325"/>
                    <a:pt x="11268" y="9670"/>
                  </a:cubicBezTo>
                  <a:cubicBezTo>
                    <a:pt x="11257" y="9297"/>
                    <a:pt x="10988" y="9112"/>
                    <a:pt x="10714" y="9112"/>
                  </a:cubicBezTo>
                  <a:cubicBezTo>
                    <a:pt x="10437" y="9112"/>
                    <a:pt x="10155" y="9300"/>
                    <a:pt x="10125" y="9670"/>
                  </a:cubicBezTo>
                  <a:cubicBezTo>
                    <a:pt x="10018" y="11266"/>
                    <a:pt x="9780" y="12849"/>
                    <a:pt x="9411" y="14409"/>
                  </a:cubicBezTo>
                  <a:cubicBezTo>
                    <a:pt x="9173" y="15421"/>
                    <a:pt x="8328" y="16909"/>
                    <a:pt x="8673" y="17957"/>
                  </a:cubicBezTo>
                  <a:cubicBezTo>
                    <a:pt x="8030" y="18576"/>
                    <a:pt x="7375" y="19207"/>
                    <a:pt x="6732" y="19862"/>
                  </a:cubicBezTo>
                  <a:cubicBezTo>
                    <a:pt x="6054" y="20529"/>
                    <a:pt x="5422" y="21243"/>
                    <a:pt x="4839" y="21993"/>
                  </a:cubicBezTo>
                  <a:cubicBezTo>
                    <a:pt x="4815" y="20981"/>
                    <a:pt x="4780" y="19981"/>
                    <a:pt x="4756" y="18969"/>
                  </a:cubicBezTo>
                  <a:cubicBezTo>
                    <a:pt x="4744" y="18171"/>
                    <a:pt x="4720" y="17362"/>
                    <a:pt x="4708" y="16564"/>
                  </a:cubicBezTo>
                  <a:cubicBezTo>
                    <a:pt x="4684" y="14540"/>
                    <a:pt x="4660" y="12528"/>
                    <a:pt x="4660" y="10504"/>
                  </a:cubicBezTo>
                  <a:cubicBezTo>
                    <a:pt x="5565" y="10146"/>
                    <a:pt x="6399" y="9646"/>
                    <a:pt x="7149" y="9027"/>
                  </a:cubicBezTo>
                  <a:cubicBezTo>
                    <a:pt x="7732" y="8563"/>
                    <a:pt x="8887" y="7813"/>
                    <a:pt x="8697" y="6956"/>
                  </a:cubicBezTo>
                  <a:cubicBezTo>
                    <a:pt x="8649" y="6825"/>
                    <a:pt x="8530" y="6729"/>
                    <a:pt x="8399" y="6729"/>
                  </a:cubicBezTo>
                  <a:cubicBezTo>
                    <a:pt x="8377" y="6728"/>
                    <a:pt x="8355" y="6727"/>
                    <a:pt x="8333" y="6727"/>
                  </a:cubicBezTo>
                  <a:cubicBezTo>
                    <a:pt x="7616" y="6727"/>
                    <a:pt x="7075" y="7659"/>
                    <a:pt x="6601" y="8099"/>
                  </a:cubicBezTo>
                  <a:cubicBezTo>
                    <a:pt x="5982" y="8634"/>
                    <a:pt x="5339" y="9134"/>
                    <a:pt x="4672" y="9611"/>
                  </a:cubicBezTo>
                  <a:cubicBezTo>
                    <a:pt x="4672" y="8932"/>
                    <a:pt x="4672" y="8265"/>
                    <a:pt x="4684" y="7599"/>
                  </a:cubicBezTo>
                  <a:cubicBezTo>
                    <a:pt x="4899" y="7575"/>
                    <a:pt x="5101" y="7444"/>
                    <a:pt x="5196" y="7253"/>
                  </a:cubicBezTo>
                  <a:lnTo>
                    <a:pt x="7030" y="3884"/>
                  </a:lnTo>
                  <a:cubicBezTo>
                    <a:pt x="7518" y="3003"/>
                    <a:pt x="8340" y="1872"/>
                    <a:pt x="8244" y="836"/>
                  </a:cubicBezTo>
                  <a:cubicBezTo>
                    <a:pt x="8244" y="607"/>
                    <a:pt x="8048" y="442"/>
                    <a:pt x="7833" y="442"/>
                  </a:cubicBezTo>
                  <a:cubicBezTo>
                    <a:pt x="7768" y="442"/>
                    <a:pt x="7701" y="457"/>
                    <a:pt x="7637" y="491"/>
                  </a:cubicBezTo>
                  <a:cubicBezTo>
                    <a:pt x="6720" y="991"/>
                    <a:pt x="6244" y="2253"/>
                    <a:pt x="5768" y="3134"/>
                  </a:cubicBezTo>
                  <a:lnTo>
                    <a:pt x="4518" y="5420"/>
                  </a:lnTo>
                  <a:cubicBezTo>
                    <a:pt x="3494" y="3717"/>
                    <a:pt x="2529" y="1979"/>
                    <a:pt x="1601" y="229"/>
                  </a:cubicBezTo>
                  <a:cubicBezTo>
                    <a:pt x="1519" y="69"/>
                    <a:pt x="1371" y="1"/>
                    <a:pt x="1219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2332578" y="1340316"/>
              <a:ext cx="585190" cy="261123"/>
            </a:xfrm>
            <a:custGeom>
              <a:rect b="b" l="l" r="r" t="t"/>
              <a:pathLst>
                <a:path extrusionOk="0" h="8214" w="18408">
                  <a:moveTo>
                    <a:pt x="8800" y="0"/>
                  </a:moveTo>
                  <a:cubicBezTo>
                    <a:pt x="8710" y="0"/>
                    <a:pt x="8618" y="5"/>
                    <a:pt x="8526" y="15"/>
                  </a:cubicBezTo>
                  <a:cubicBezTo>
                    <a:pt x="7621" y="98"/>
                    <a:pt x="6954" y="646"/>
                    <a:pt x="6537" y="1372"/>
                  </a:cubicBezTo>
                  <a:cubicBezTo>
                    <a:pt x="6097" y="1837"/>
                    <a:pt x="5835" y="2444"/>
                    <a:pt x="5799" y="3087"/>
                  </a:cubicBezTo>
                  <a:cubicBezTo>
                    <a:pt x="5787" y="3146"/>
                    <a:pt x="5775" y="3194"/>
                    <a:pt x="5763" y="3253"/>
                  </a:cubicBezTo>
                  <a:cubicBezTo>
                    <a:pt x="5453" y="3135"/>
                    <a:pt x="5107" y="3070"/>
                    <a:pt x="4769" y="3070"/>
                  </a:cubicBezTo>
                  <a:cubicBezTo>
                    <a:pt x="4394" y="3070"/>
                    <a:pt x="4028" y="3150"/>
                    <a:pt x="3728" y="3325"/>
                  </a:cubicBezTo>
                  <a:cubicBezTo>
                    <a:pt x="3180" y="3670"/>
                    <a:pt x="2835" y="4253"/>
                    <a:pt x="2775" y="4908"/>
                  </a:cubicBezTo>
                  <a:cubicBezTo>
                    <a:pt x="2751" y="4968"/>
                    <a:pt x="2727" y="5027"/>
                    <a:pt x="2715" y="5087"/>
                  </a:cubicBezTo>
                  <a:cubicBezTo>
                    <a:pt x="2604" y="5077"/>
                    <a:pt x="2492" y="5071"/>
                    <a:pt x="2380" y="5071"/>
                  </a:cubicBezTo>
                  <a:cubicBezTo>
                    <a:pt x="2107" y="5071"/>
                    <a:pt x="1834" y="5103"/>
                    <a:pt x="1572" y="5170"/>
                  </a:cubicBezTo>
                  <a:cubicBezTo>
                    <a:pt x="691" y="5396"/>
                    <a:pt x="1" y="6278"/>
                    <a:pt x="477" y="7182"/>
                  </a:cubicBezTo>
                  <a:cubicBezTo>
                    <a:pt x="732" y="7671"/>
                    <a:pt x="1236" y="7973"/>
                    <a:pt x="1776" y="7973"/>
                  </a:cubicBezTo>
                  <a:cubicBezTo>
                    <a:pt x="1815" y="7973"/>
                    <a:pt x="1855" y="7971"/>
                    <a:pt x="1894" y="7968"/>
                  </a:cubicBezTo>
                  <a:cubicBezTo>
                    <a:pt x="2519" y="8179"/>
                    <a:pt x="3220" y="8214"/>
                    <a:pt x="3907" y="8214"/>
                  </a:cubicBezTo>
                  <a:cubicBezTo>
                    <a:pt x="4243" y="8214"/>
                    <a:pt x="4576" y="8205"/>
                    <a:pt x="4896" y="8205"/>
                  </a:cubicBezTo>
                  <a:cubicBezTo>
                    <a:pt x="4955" y="8205"/>
                    <a:pt x="5014" y="8206"/>
                    <a:pt x="5073" y="8206"/>
                  </a:cubicBezTo>
                  <a:cubicBezTo>
                    <a:pt x="5391" y="8209"/>
                    <a:pt x="5709" y="8211"/>
                    <a:pt x="6027" y="8211"/>
                  </a:cubicBezTo>
                  <a:cubicBezTo>
                    <a:pt x="6979" y="8211"/>
                    <a:pt x="7927" y="8197"/>
                    <a:pt x="8883" y="8171"/>
                  </a:cubicBezTo>
                  <a:cubicBezTo>
                    <a:pt x="11276" y="8111"/>
                    <a:pt x="13657" y="8028"/>
                    <a:pt x="16050" y="7897"/>
                  </a:cubicBezTo>
                  <a:cubicBezTo>
                    <a:pt x="16193" y="7939"/>
                    <a:pt x="16341" y="7960"/>
                    <a:pt x="16489" y="7960"/>
                  </a:cubicBezTo>
                  <a:cubicBezTo>
                    <a:pt x="16674" y="7960"/>
                    <a:pt x="16860" y="7927"/>
                    <a:pt x="17039" y="7861"/>
                  </a:cubicBezTo>
                  <a:cubicBezTo>
                    <a:pt x="17539" y="7682"/>
                    <a:pt x="17955" y="7301"/>
                    <a:pt x="18194" y="6825"/>
                  </a:cubicBezTo>
                  <a:cubicBezTo>
                    <a:pt x="18396" y="6444"/>
                    <a:pt x="18408" y="5992"/>
                    <a:pt x="18217" y="5611"/>
                  </a:cubicBezTo>
                  <a:cubicBezTo>
                    <a:pt x="18039" y="5325"/>
                    <a:pt x="17765" y="5123"/>
                    <a:pt x="17444" y="5015"/>
                  </a:cubicBezTo>
                  <a:cubicBezTo>
                    <a:pt x="17168" y="4897"/>
                    <a:pt x="16866" y="4836"/>
                    <a:pt x="16562" y="4836"/>
                  </a:cubicBezTo>
                  <a:cubicBezTo>
                    <a:pt x="16407" y="4836"/>
                    <a:pt x="16251" y="4852"/>
                    <a:pt x="16098" y="4885"/>
                  </a:cubicBezTo>
                  <a:cubicBezTo>
                    <a:pt x="16074" y="4754"/>
                    <a:pt x="16039" y="4611"/>
                    <a:pt x="15991" y="4480"/>
                  </a:cubicBezTo>
                  <a:cubicBezTo>
                    <a:pt x="15638" y="3496"/>
                    <a:pt x="14707" y="2888"/>
                    <a:pt x="13721" y="2888"/>
                  </a:cubicBezTo>
                  <a:cubicBezTo>
                    <a:pt x="13442" y="2888"/>
                    <a:pt x="13159" y="2937"/>
                    <a:pt x="12883" y="3039"/>
                  </a:cubicBezTo>
                  <a:cubicBezTo>
                    <a:pt x="12717" y="3099"/>
                    <a:pt x="12562" y="3182"/>
                    <a:pt x="12419" y="3265"/>
                  </a:cubicBezTo>
                  <a:lnTo>
                    <a:pt x="12360" y="3134"/>
                  </a:lnTo>
                  <a:cubicBezTo>
                    <a:pt x="12193" y="2789"/>
                    <a:pt x="11979" y="2468"/>
                    <a:pt x="11717" y="2182"/>
                  </a:cubicBezTo>
                  <a:cubicBezTo>
                    <a:pt x="11645" y="2003"/>
                    <a:pt x="11550" y="1825"/>
                    <a:pt x="11443" y="1646"/>
                  </a:cubicBezTo>
                  <a:cubicBezTo>
                    <a:pt x="10859" y="721"/>
                    <a:pt x="9909" y="0"/>
                    <a:pt x="880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1837512" y="2517277"/>
              <a:ext cx="210482" cy="186130"/>
            </a:xfrm>
            <a:custGeom>
              <a:rect b="b" l="l" r="r" t="t"/>
              <a:pathLst>
                <a:path extrusionOk="0" h="5855" w="6621">
                  <a:moveTo>
                    <a:pt x="3496" y="0"/>
                  </a:moveTo>
                  <a:cubicBezTo>
                    <a:pt x="3233" y="0"/>
                    <a:pt x="2950" y="70"/>
                    <a:pt x="2644" y="223"/>
                  </a:cubicBezTo>
                  <a:cubicBezTo>
                    <a:pt x="1608" y="747"/>
                    <a:pt x="977" y="2009"/>
                    <a:pt x="572" y="3044"/>
                  </a:cubicBezTo>
                  <a:cubicBezTo>
                    <a:pt x="239" y="3914"/>
                    <a:pt x="48" y="4830"/>
                    <a:pt x="0" y="5759"/>
                  </a:cubicBezTo>
                  <a:cubicBezTo>
                    <a:pt x="572" y="5188"/>
                    <a:pt x="1560" y="4890"/>
                    <a:pt x="2275" y="4795"/>
                  </a:cubicBezTo>
                  <a:cubicBezTo>
                    <a:pt x="2571" y="4756"/>
                    <a:pt x="2868" y="4737"/>
                    <a:pt x="3165" y="4737"/>
                  </a:cubicBezTo>
                  <a:cubicBezTo>
                    <a:pt x="4239" y="4737"/>
                    <a:pt x="5305" y="4988"/>
                    <a:pt x="6275" y="5473"/>
                  </a:cubicBezTo>
                  <a:cubicBezTo>
                    <a:pt x="6394" y="5521"/>
                    <a:pt x="6489" y="5616"/>
                    <a:pt x="6537" y="5735"/>
                  </a:cubicBezTo>
                  <a:cubicBezTo>
                    <a:pt x="6561" y="5771"/>
                    <a:pt x="6597" y="5819"/>
                    <a:pt x="6620" y="5854"/>
                  </a:cubicBezTo>
                  <a:cubicBezTo>
                    <a:pt x="6573" y="4961"/>
                    <a:pt x="6358" y="3735"/>
                    <a:pt x="5882" y="2735"/>
                  </a:cubicBezTo>
                  <a:cubicBezTo>
                    <a:pt x="5398" y="1320"/>
                    <a:pt x="4645" y="0"/>
                    <a:pt x="349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1821617" y="2667835"/>
              <a:ext cx="233943" cy="114667"/>
            </a:xfrm>
            <a:custGeom>
              <a:rect b="b" l="l" r="r" t="t"/>
              <a:pathLst>
                <a:path extrusionOk="0" h="3607" w="7359">
                  <a:moveTo>
                    <a:pt x="3662" y="1"/>
                  </a:moveTo>
                  <a:cubicBezTo>
                    <a:pt x="3363" y="1"/>
                    <a:pt x="3062" y="20"/>
                    <a:pt x="2763" y="59"/>
                  </a:cubicBezTo>
                  <a:cubicBezTo>
                    <a:pt x="2060" y="154"/>
                    <a:pt x="1072" y="452"/>
                    <a:pt x="489" y="1023"/>
                  </a:cubicBezTo>
                  <a:cubicBezTo>
                    <a:pt x="191" y="1309"/>
                    <a:pt x="24" y="1690"/>
                    <a:pt x="12" y="2107"/>
                  </a:cubicBezTo>
                  <a:cubicBezTo>
                    <a:pt x="0" y="3500"/>
                    <a:pt x="1977" y="3607"/>
                    <a:pt x="2977" y="3607"/>
                  </a:cubicBezTo>
                  <a:lnTo>
                    <a:pt x="3048" y="3607"/>
                  </a:lnTo>
                  <a:cubicBezTo>
                    <a:pt x="3048" y="2773"/>
                    <a:pt x="3144" y="1940"/>
                    <a:pt x="3322" y="1130"/>
                  </a:cubicBezTo>
                  <a:cubicBezTo>
                    <a:pt x="3387" y="859"/>
                    <a:pt x="3618" y="728"/>
                    <a:pt x="3852" y="728"/>
                  </a:cubicBezTo>
                  <a:cubicBezTo>
                    <a:pt x="4091" y="728"/>
                    <a:pt x="4333" y="865"/>
                    <a:pt x="4406" y="1130"/>
                  </a:cubicBezTo>
                  <a:cubicBezTo>
                    <a:pt x="4608" y="1880"/>
                    <a:pt x="4739" y="2654"/>
                    <a:pt x="4822" y="3428"/>
                  </a:cubicBezTo>
                  <a:cubicBezTo>
                    <a:pt x="5763" y="3238"/>
                    <a:pt x="6680" y="2833"/>
                    <a:pt x="7156" y="2130"/>
                  </a:cubicBezTo>
                  <a:cubicBezTo>
                    <a:pt x="7358" y="1821"/>
                    <a:pt x="7335" y="1416"/>
                    <a:pt x="7120" y="1118"/>
                  </a:cubicBezTo>
                  <a:cubicBezTo>
                    <a:pt x="7097" y="1083"/>
                    <a:pt x="7061" y="1035"/>
                    <a:pt x="7037" y="999"/>
                  </a:cubicBezTo>
                  <a:cubicBezTo>
                    <a:pt x="6977" y="880"/>
                    <a:pt x="6894" y="785"/>
                    <a:pt x="6775" y="725"/>
                  </a:cubicBezTo>
                  <a:cubicBezTo>
                    <a:pt x="5805" y="250"/>
                    <a:pt x="4741" y="1"/>
                    <a:pt x="366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1914730" y="2690978"/>
              <a:ext cx="79125" cy="237312"/>
            </a:xfrm>
            <a:custGeom>
              <a:rect b="b" l="l" r="r" t="t"/>
              <a:pathLst>
                <a:path extrusionOk="0" h="7465" w="2489">
                  <a:moveTo>
                    <a:pt x="923" y="0"/>
                  </a:moveTo>
                  <a:cubicBezTo>
                    <a:pt x="689" y="0"/>
                    <a:pt x="458" y="131"/>
                    <a:pt x="393" y="402"/>
                  </a:cubicBezTo>
                  <a:cubicBezTo>
                    <a:pt x="215" y="1212"/>
                    <a:pt x="131" y="2045"/>
                    <a:pt x="131" y="2879"/>
                  </a:cubicBezTo>
                  <a:cubicBezTo>
                    <a:pt x="131" y="3272"/>
                    <a:pt x="131" y="3665"/>
                    <a:pt x="143" y="4045"/>
                  </a:cubicBezTo>
                  <a:cubicBezTo>
                    <a:pt x="167" y="5093"/>
                    <a:pt x="0" y="6510"/>
                    <a:pt x="810" y="7272"/>
                  </a:cubicBezTo>
                  <a:cubicBezTo>
                    <a:pt x="953" y="7405"/>
                    <a:pt x="1113" y="7464"/>
                    <a:pt x="1271" y="7464"/>
                  </a:cubicBezTo>
                  <a:cubicBezTo>
                    <a:pt x="1494" y="7464"/>
                    <a:pt x="1711" y="7344"/>
                    <a:pt x="1858" y="7141"/>
                  </a:cubicBezTo>
                  <a:cubicBezTo>
                    <a:pt x="2489" y="6284"/>
                    <a:pt x="2084" y="4867"/>
                    <a:pt x="2001" y="3867"/>
                  </a:cubicBezTo>
                  <a:cubicBezTo>
                    <a:pt x="1965" y="3474"/>
                    <a:pt x="1929" y="3093"/>
                    <a:pt x="1893" y="2700"/>
                  </a:cubicBezTo>
                  <a:cubicBezTo>
                    <a:pt x="1822" y="1926"/>
                    <a:pt x="1679" y="1152"/>
                    <a:pt x="1477" y="402"/>
                  </a:cubicBezTo>
                  <a:cubicBezTo>
                    <a:pt x="1404" y="137"/>
                    <a:pt x="1162" y="0"/>
                    <a:pt x="92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1900711" y="1010304"/>
              <a:ext cx="314467" cy="304803"/>
            </a:xfrm>
            <a:custGeom>
              <a:rect b="b" l="l" r="r" t="t"/>
              <a:pathLst>
                <a:path extrusionOk="0" h="9588" w="9892">
                  <a:moveTo>
                    <a:pt x="3342" y="0"/>
                  </a:moveTo>
                  <a:cubicBezTo>
                    <a:pt x="3105" y="0"/>
                    <a:pt x="2857" y="20"/>
                    <a:pt x="2596" y="61"/>
                  </a:cubicBezTo>
                  <a:cubicBezTo>
                    <a:pt x="2382" y="109"/>
                    <a:pt x="2215" y="252"/>
                    <a:pt x="2132" y="466"/>
                  </a:cubicBezTo>
                  <a:cubicBezTo>
                    <a:pt x="1894" y="490"/>
                    <a:pt x="1644" y="561"/>
                    <a:pt x="1430" y="668"/>
                  </a:cubicBezTo>
                  <a:cubicBezTo>
                    <a:pt x="1739" y="907"/>
                    <a:pt x="2049" y="1157"/>
                    <a:pt x="2358" y="1407"/>
                  </a:cubicBezTo>
                  <a:cubicBezTo>
                    <a:pt x="2704" y="1454"/>
                    <a:pt x="3037" y="1550"/>
                    <a:pt x="3335" y="1609"/>
                  </a:cubicBezTo>
                  <a:cubicBezTo>
                    <a:pt x="4061" y="1752"/>
                    <a:pt x="4787" y="1942"/>
                    <a:pt x="5490" y="2169"/>
                  </a:cubicBezTo>
                  <a:cubicBezTo>
                    <a:pt x="5803" y="2277"/>
                    <a:pt x="5666" y="2707"/>
                    <a:pt x="5389" y="2707"/>
                  </a:cubicBezTo>
                  <a:cubicBezTo>
                    <a:pt x="5360" y="2707"/>
                    <a:pt x="5330" y="2703"/>
                    <a:pt x="5299" y="2693"/>
                  </a:cubicBezTo>
                  <a:cubicBezTo>
                    <a:pt x="4632" y="2502"/>
                    <a:pt x="3966" y="2347"/>
                    <a:pt x="3287" y="2216"/>
                  </a:cubicBezTo>
                  <a:lnTo>
                    <a:pt x="3287" y="2216"/>
                  </a:lnTo>
                  <a:cubicBezTo>
                    <a:pt x="3549" y="2478"/>
                    <a:pt x="3823" y="2728"/>
                    <a:pt x="4073" y="3002"/>
                  </a:cubicBezTo>
                  <a:cubicBezTo>
                    <a:pt x="5156" y="3169"/>
                    <a:pt x="6287" y="3824"/>
                    <a:pt x="7085" y="4443"/>
                  </a:cubicBezTo>
                  <a:cubicBezTo>
                    <a:pt x="7322" y="4618"/>
                    <a:pt x="7194" y="5023"/>
                    <a:pt x="6940" y="5023"/>
                  </a:cubicBezTo>
                  <a:cubicBezTo>
                    <a:pt x="6900" y="5023"/>
                    <a:pt x="6857" y="5013"/>
                    <a:pt x="6811" y="4990"/>
                  </a:cubicBezTo>
                  <a:cubicBezTo>
                    <a:pt x="6323" y="4752"/>
                    <a:pt x="5811" y="4538"/>
                    <a:pt x="5299" y="4348"/>
                  </a:cubicBezTo>
                  <a:lnTo>
                    <a:pt x="5299" y="4348"/>
                  </a:lnTo>
                  <a:lnTo>
                    <a:pt x="5478" y="4562"/>
                  </a:lnTo>
                  <a:cubicBezTo>
                    <a:pt x="5811" y="4967"/>
                    <a:pt x="6133" y="5395"/>
                    <a:pt x="6430" y="5836"/>
                  </a:cubicBezTo>
                  <a:cubicBezTo>
                    <a:pt x="6487" y="5746"/>
                    <a:pt x="6584" y="5695"/>
                    <a:pt x="6684" y="5695"/>
                  </a:cubicBezTo>
                  <a:cubicBezTo>
                    <a:pt x="6731" y="5695"/>
                    <a:pt x="6778" y="5706"/>
                    <a:pt x="6823" y="5729"/>
                  </a:cubicBezTo>
                  <a:lnTo>
                    <a:pt x="7918" y="6217"/>
                  </a:lnTo>
                  <a:cubicBezTo>
                    <a:pt x="8289" y="6376"/>
                    <a:pt x="8151" y="6910"/>
                    <a:pt x="7815" y="6910"/>
                  </a:cubicBezTo>
                  <a:cubicBezTo>
                    <a:pt x="7773" y="6910"/>
                    <a:pt x="7728" y="6902"/>
                    <a:pt x="7680" y="6884"/>
                  </a:cubicBezTo>
                  <a:lnTo>
                    <a:pt x="6906" y="6574"/>
                  </a:lnTo>
                  <a:lnTo>
                    <a:pt x="6906" y="6574"/>
                  </a:lnTo>
                  <a:cubicBezTo>
                    <a:pt x="7252" y="7098"/>
                    <a:pt x="7573" y="7622"/>
                    <a:pt x="7930" y="8146"/>
                  </a:cubicBezTo>
                  <a:cubicBezTo>
                    <a:pt x="8017" y="8276"/>
                    <a:pt x="7907" y="8432"/>
                    <a:pt x="7790" y="8432"/>
                  </a:cubicBezTo>
                  <a:cubicBezTo>
                    <a:pt x="7747" y="8432"/>
                    <a:pt x="7704" y="8411"/>
                    <a:pt x="7668" y="8360"/>
                  </a:cubicBezTo>
                  <a:cubicBezTo>
                    <a:pt x="7264" y="7836"/>
                    <a:pt x="6835" y="7336"/>
                    <a:pt x="6371" y="6860"/>
                  </a:cubicBezTo>
                  <a:lnTo>
                    <a:pt x="6371" y="6860"/>
                  </a:lnTo>
                  <a:cubicBezTo>
                    <a:pt x="6323" y="7098"/>
                    <a:pt x="6335" y="7336"/>
                    <a:pt x="6383" y="7574"/>
                  </a:cubicBezTo>
                  <a:cubicBezTo>
                    <a:pt x="6418" y="7777"/>
                    <a:pt x="6287" y="7979"/>
                    <a:pt x="6085" y="8015"/>
                  </a:cubicBezTo>
                  <a:cubicBezTo>
                    <a:pt x="6068" y="8017"/>
                    <a:pt x="6051" y="8017"/>
                    <a:pt x="6035" y="8017"/>
                  </a:cubicBezTo>
                  <a:cubicBezTo>
                    <a:pt x="5842" y="8017"/>
                    <a:pt x="5677" y="7892"/>
                    <a:pt x="5644" y="7705"/>
                  </a:cubicBezTo>
                  <a:cubicBezTo>
                    <a:pt x="5525" y="7229"/>
                    <a:pt x="5597" y="6729"/>
                    <a:pt x="5847" y="6300"/>
                  </a:cubicBezTo>
                  <a:cubicBezTo>
                    <a:pt x="5549" y="6002"/>
                    <a:pt x="5263" y="5693"/>
                    <a:pt x="4978" y="5383"/>
                  </a:cubicBezTo>
                  <a:cubicBezTo>
                    <a:pt x="4763" y="5157"/>
                    <a:pt x="4549" y="4931"/>
                    <a:pt x="4335" y="4705"/>
                  </a:cubicBezTo>
                  <a:lnTo>
                    <a:pt x="4335" y="4705"/>
                  </a:lnTo>
                  <a:cubicBezTo>
                    <a:pt x="4347" y="4764"/>
                    <a:pt x="4359" y="4824"/>
                    <a:pt x="4359" y="4883"/>
                  </a:cubicBezTo>
                  <a:cubicBezTo>
                    <a:pt x="4418" y="5264"/>
                    <a:pt x="4668" y="6264"/>
                    <a:pt x="4073" y="6372"/>
                  </a:cubicBezTo>
                  <a:cubicBezTo>
                    <a:pt x="4044" y="6377"/>
                    <a:pt x="4017" y="6379"/>
                    <a:pt x="3991" y="6379"/>
                  </a:cubicBezTo>
                  <a:cubicBezTo>
                    <a:pt x="3479" y="6379"/>
                    <a:pt x="3378" y="5425"/>
                    <a:pt x="3299" y="5074"/>
                  </a:cubicBezTo>
                  <a:cubicBezTo>
                    <a:pt x="3216" y="4669"/>
                    <a:pt x="3049" y="4074"/>
                    <a:pt x="3108" y="3597"/>
                  </a:cubicBezTo>
                  <a:cubicBezTo>
                    <a:pt x="3096" y="3562"/>
                    <a:pt x="3085" y="3514"/>
                    <a:pt x="3073" y="3478"/>
                  </a:cubicBezTo>
                  <a:cubicBezTo>
                    <a:pt x="2751" y="3181"/>
                    <a:pt x="2430" y="2883"/>
                    <a:pt x="2096" y="2597"/>
                  </a:cubicBezTo>
                  <a:lnTo>
                    <a:pt x="2096" y="2609"/>
                  </a:lnTo>
                  <a:cubicBezTo>
                    <a:pt x="2108" y="3038"/>
                    <a:pt x="2156" y="3455"/>
                    <a:pt x="2251" y="3883"/>
                  </a:cubicBezTo>
                  <a:cubicBezTo>
                    <a:pt x="2298" y="4131"/>
                    <a:pt x="2112" y="4269"/>
                    <a:pt x="1919" y="4269"/>
                  </a:cubicBezTo>
                  <a:cubicBezTo>
                    <a:pt x="1768" y="4269"/>
                    <a:pt x="1613" y="4185"/>
                    <a:pt x="1561" y="4002"/>
                  </a:cubicBezTo>
                  <a:cubicBezTo>
                    <a:pt x="1430" y="3526"/>
                    <a:pt x="1406" y="3038"/>
                    <a:pt x="1489" y="2550"/>
                  </a:cubicBezTo>
                  <a:cubicBezTo>
                    <a:pt x="1501" y="2419"/>
                    <a:pt x="1596" y="2312"/>
                    <a:pt x="1727" y="2288"/>
                  </a:cubicBezTo>
                  <a:cubicBezTo>
                    <a:pt x="1358" y="1978"/>
                    <a:pt x="977" y="1681"/>
                    <a:pt x="584" y="1407"/>
                  </a:cubicBezTo>
                  <a:cubicBezTo>
                    <a:pt x="275" y="1835"/>
                    <a:pt x="96" y="2347"/>
                    <a:pt x="84" y="2883"/>
                  </a:cubicBezTo>
                  <a:cubicBezTo>
                    <a:pt x="1" y="4764"/>
                    <a:pt x="1537" y="6264"/>
                    <a:pt x="2989" y="7229"/>
                  </a:cubicBezTo>
                  <a:cubicBezTo>
                    <a:pt x="4597" y="8277"/>
                    <a:pt x="6383" y="9062"/>
                    <a:pt x="8240" y="9551"/>
                  </a:cubicBezTo>
                  <a:cubicBezTo>
                    <a:pt x="8330" y="9575"/>
                    <a:pt x="8422" y="9587"/>
                    <a:pt x="8513" y="9587"/>
                  </a:cubicBezTo>
                  <a:cubicBezTo>
                    <a:pt x="9211" y="9587"/>
                    <a:pt x="9891" y="8907"/>
                    <a:pt x="9502" y="8181"/>
                  </a:cubicBezTo>
                  <a:cubicBezTo>
                    <a:pt x="8042" y="5441"/>
                    <a:pt x="7271" y="0"/>
                    <a:pt x="334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1761820" y="952860"/>
              <a:ext cx="402334" cy="325657"/>
            </a:xfrm>
            <a:custGeom>
              <a:rect b="b" l="l" r="r" t="t"/>
              <a:pathLst>
                <a:path extrusionOk="0" h="10244" w="12656">
                  <a:moveTo>
                    <a:pt x="787" y="1"/>
                  </a:moveTo>
                  <a:cubicBezTo>
                    <a:pt x="592" y="1"/>
                    <a:pt x="400" y="29"/>
                    <a:pt x="215" y="94"/>
                  </a:cubicBezTo>
                  <a:cubicBezTo>
                    <a:pt x="48" y="166"/>
                    <a:pt x="0" y="380"/>
                    <a:pt x="119" y="523"/>
                  </a:cubicBezTo>
                  <a:cubicBezTo>
                    <a:pt x="453" y="963"/>
                    <a:pt x="941" y="1094"/>
                    <a:pt x="1441" y="1309"/>
                  </a:cubicBezTo>
                  <a:cubicBezTo>
                    <a:pt x="2096" y="1571"/>
                    <a:pt x="2739" y="1868"/>
                    <a:pt x="3358" y="2214"/>
                  </a:cubicBezTo>
                  <a:cubicBezTo>
                    <a:pt x="3905" y="2511"/>
                    <a:pt x="4429" y="2856"/>
                    <a:pt x="4941" y="3214"/>
                  </a:cubicBezTo>
                  <a:cubicBezTo>
                    <a:pt x="5346" y="3499"/>
                    <a:pt x="5727" y="3785"/>
                    <a:pt x="6096" y="4095"/>
                  </a:cubicBezTo>
                  <a:cubicBezTo>
                    <a:pt x="5965" y="4119"/>
                    <a:pt x="5858" y="4226"/>
                    <a:pt x="5846" y="4369"/>
                  </a:cubicBezTo>
                  <a:cubicBezTo>
                    <a:pt x="5763" y="4845"/>
                    <a:pt x="5787" y="5333"/>
                    <a:pt x="5930" y="5809"/>
                  </a:cubicBezTo>
                  <a:cubicBezTo>
                    <a:pt x="5982" y="5994"/>
                    <a:pt x="6140" y="6080"/>
                    <a:pt x="6291" y="6080"/>
                  </a:cubicBezTo>
                  <a:cubicBezTo>
                    <a:pt x="6481" y="6080"/>
                    <a:pt x="6661" y="5943"/>
                    <a:pt x="6608" y="5690"/>
                  </a:cubicBezTo>
                  <a:cubicBezTo>
                    <a:pt x="6525" y="5273"/>
                    <a:pt x="6465" y="4845"/>
                    <a:pt x="6465" y="4416"/>
                  </a:cubicBezTo>
                  <a:lnTo>
                    <a:pt x="6465" y="4404"/>
                  </a:lnTo>
                  <a:cubicBezTo>
                    <a:pt x="6799" y="4690"/>
                    <a:pt x="7120" y="4988"/>
                    <a:pt x="7442" y="5285"/>
                  </a:cubicBezTo>
                  <a:cubicBezTo>
                    <a:pt x="7442" y="5321"/>
                    <a:pt x="7454" y="5369"/>
                    <a:pt x="7477" y="5404"/>
                  </a:cubicBezTo>
                  <a:cubicBezTo>
                    <a:pt x="7418" y="5893"/>
                    <a:pt x="7585" y="6476"/>
                    <a:pt x="7668" y="6881"/>
                  </a:cubicBezTo>
                  <a:cubicBezTo>
                    <a:pt x="7736" y="7232"/>
                    <a:pt x="7836" y="8186"/>
                    <a:pt x="8358" y="8186"/>
                  </a:cubicBezTo>
                  <a:cubicBezTo>
                    <a:pt x="8385" y="8186"/>
                    <a:pt x="8413" y="8184"/>
                    <a:pt x="8442" y="8179"/>
                  </a:cubicBezTo>
                  <a:cubicBezTo>
                    <a:pt x="9037" y="8083"/>
                    <a:pt x="8787" y="7071"/>
                    <a:pt x="8728" y="6690"/>
                  </a:cubicBezTo>
                  <a:cubicBezTo>
                    <a:pt x="8716" y="6643"/>
                    <a:pt x="8704" y="6571"/>
                    <a:pt x="8704" y="6512"/>
                  </a:cubicBezTo>
                  <a:lnTo>
                    <a:pt x="8704" y="6512"/>
                  </a:lnTo>
                  <a:cubicBezTo>
                    <a:pt x="8918" y="6738"/>
                    <a:pt x="9132" y="6964"/>
                    <a:pt x="9347" y="7190"/>
                  </a:cubicBezTo>
                  <a:cubicBezTo>
                    <a:pt x="9620" y="7500"/>
                    <a:pt x="9918" y="7809"/>
                    <a:pt x="10204" y="8107"/>
                  </a:cubicBezTo>
                  <a:cubicBezTo>
                    <a:pt x="9966" y="8536"/>
                    <a:pt x="9894" y="9036"/>
                    <a:pt x="10013" y="9512"/>
                  </a:cubicBezTo>
                  <a:cubicBezTo>
                    <a:pt x="10045" y="9694"/>
                    <a:pt x="10202" y="9827"/>
                    <a:pt x="10380" y="9827"/>
                  </a:cubicBezTo>
                  <a:cubicBezTo>
                    <a:pt x="10400" y="9827"/>
                    <a:pt x="10421" y="9825"/>
                    <a:pt x="10442" y="9822"/>
                  </a:cubicBezTo>
                  <a:cubicBezTo>
                    <a:pt x="10644" y="9786"/>
                    <a:pt x="10787" y="9595"/>
                    <a:pt x="10752" y="9381"/>
                  </a:cubicBezTo>
                  <a:cubicBezTo>
                    <a:pt x="10692" y="9155"/>
                    <a:pt x="10692" y="8905"/>
                    <a:pt x="10740" y="8667"/>
                  </a:cubicBezTo>
                  <a:lnTo>
                    <a:pt x="10740" y="8667"/>
                  </a:lnTo>
                  <a:cubicBezTo>
                    <a:pt x="11192" y="9143"/>
                    <a:pt x="11621" y="9655"/>
                    <a:pt x="12026" y="10179"/>
                  </a:cubicBezTo>
                  <a:cubicBezTo>
                    <a:pt x="12062" y="10225"/>
                    <a:pt x="12106" y="10244"/>
                    <a:pt x="12149" y="10244"/>
                  </a:cubicBezTo>
                  <a:cubicBezTo>
                    <a:pt x="12273" y="10244"/>
                    <a:pt x="12388" y="10085"/>
                    <a:pt x="12299" y="9953"/>
                  </a:cubicBezTo>
                  <a:cubicBezTo>
                    <a:pt x="11942" y="9441"/>
                    <a:pt x="11609" y="8905"/>
                    <a:pt x="11275" y="8381"/>
                  </a:cubicBezTo>
                  <a:lnTo>
                    <a:pt x="11275" y="8381"/>
                  </a:lnTo>
                  <a:lnTo>
                    <a:pt x="12049" y="8691"/>
                  </a:lnTo>
                  <a:cubicBezTo>
                    <a:pt x="12099" y="8711"/>
                    <a:pt x="12146" y="8721"/>
                    <a:pt x="12190" y="8721"/>
                  </a:cubicBezTo>
                  <a:cubicBezTo>
                    <a:pt x="12522" y="8721"/>
                    <a:pt x="12656" y="8182"/>
                    <a:pt x="12287" y="8024"/>
                  </a:cubicBezTo>
                  <a:lnTo>
                    <a:pt x="11192" y="7548"/>
                  </a:lnTo>
                  <a:cubicBezTo>
                    <a:pt x="11146" y="7525"/>
                    <a:pt x="11097" y="7514"/>
                    <a:pt x="11048" y="7514"/>
                  </a:cubicBezTo>
                  <a:cubicBezTo>
                    <a:pt x="10945" y="7514"/>
                    <a:pt x="10844" y="7562"/>
                    <a:pt x="10787" y="7643"/>
                  </a:cubicBezTo>
                  <a:cubicBezTo>
                    <a:pt x="10490" y="7202"/>
                    <a:pt x="10180" y="6774"/>
                    <a:pt x="9835" y="6369"/>
                  </a:cubicBezTo>
                  <a:lnTo>
                    <a:pt x="9668" y="6166"/>
                  </a:lnTo>
                  <a:lnTo>
                    <a:pt x="9668" y="6166"/>
                  </a:lnTo>
                  <a:cubicBezTo>
                    <a:pt x="10180" y="6345"/>
                    <a:pt x="10680" y="6571"/>
                    <a:pt x="11168" y="6809"/>
                  </a:cubicBezTo>
                  <a:cubicBezTo>
                    <a:pt x="11211" y="6829"/>
                    <a:pt x="11252" y="6838"/>
                    <a:pt x="11290" y="6838"/>
                  </a:cubicBezTo>
                  <a:cubicBezTo>
                    <a:pt x="11549" y="6838"/>
                    <a:pt x="11682" y="6426"/>
                    <a:pt x="11454" y="6250"/>
                  </a:cubicBezTo>
                  <a:cubicBezTo>
                    <a:pt x="10644" y="5631"/>
                    <a:pt x="9513" y="4976"/>
                    <a:pt x="8442" y="4809"/>
                  </a:cubicBezTo>
                  <a:cubicBezTo>
                    <a:pt x="8180" y="4547"/>
                    <a:pt x="7918" y="4285"/>
                    <a:pt x="7644" y="4035"/>
                  </a:cubicBezTo>
                  <a:lnTo>
                    <a:pt x="7644" y="4035"/>
                  </a:lnTo>
                  <a:cubicBezTo>
                    <a:pt x="8323" y="4154"/>
                    <a:pt x="9001" y="4309"/>
                    <a:pt x="9668" y="4511"/>
                  </a:cubicBezTo>
                  <a:cubicBezTo>
                    <a:pt x="9696" y="4519"/>
                    <a:pt x="9723" y="4523"/>
                    <a:pt x="9749" y="4523"/>
                  </a:cubicBezTo>
                  <a:cubicBezTo>
                    <a:pt x="10030" y="4523"/>
                    <a:pt x="10163" y="4086"/>
                    <a:pt x="9847" y="3988"/>
                  </a:cubicBezTo>
                  <a:cubicBezTo>
                    <a:pt x="9144" y="3749"/>
                    <a:pt x="8430" y="3571"/>
                    <a:pt x="7704" y="3416"/>
                  </a:cubicBezTo>
                  <a:cubicBezTo>
                    <a:pt x="7406" y="3357"/>
                    <a:pt x="7061" y="3273"/>
                    <a:pt x="6715" y="3214"/>
                  </a:cubicBezTo>
                  <a:cubicBezTo>
                    <a:pt x="6418" y="2964"/>
                    <a:pt x="6096" y="2714"/>
                    <a:pt x="5787" y="2475"/>
                  </a:cubicBezTo>
                  <a:cubicBezTo>
                    <a:pt x="5048" y="1928"/>
                    <a:pt x="4263" y="1440"/>
                    <a:pt x="3453" y="1011"/>
                  </a:cubicBezTo>
                  <a:cubicBezTo>
                    <a:pt x="2698" y="619"/>
                    <a:pt x="1701" y="1"/>
                    <a:pt x="787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2216767" y="2453570"/>
              <a:ext cx="56046" cy="54520"/>
            </a:xfrm>
            <a:custGeom>
              <a:rect b="b" l="l" r="r" t="t"/>
              <a:pathLst>
                <a:path extrusionOk="0" h="1715" w="1763">
                  <a:moveTo>
                    <a:pt x="1013" y="0"/>
                  </a:moveTo>
                  <a:lnTo>
                    <a:pt x="810" y="24"/>
                  </a:lnTo>
                  <a:cubicBezTo>
                    <a:pt x="679" y="60"/>
                    <a:pt x="560" y="131"/>
                    <a:pt x="465" y="226"/>
                  </a:cubicBezTo>
                  <a:lnTo>
                    <a:pt x="298" y="369"/>
                  </a:lnTo>
                  <a:cubicBezTo>
                    <a:pt x="1" y="679"/>
                    <a:pt x="1" y="1167"/>
                    <a:pt x="298" y="1477"/>
                  </a:cubicBezTo>
                  <a:lnTo>
                    <a:pt x="453" y="1608"/>
                  </a:lnTo>
                  <a:cubicBezTo>
                    <a:pt x="572" y="1679"/>
                    <a:pt x="715" y="1715"/>
                    <a:pt x="858" y="1715"/>
                  </a:cubicBezTo>
                  <a:lnTo>
                    <a:pt x="1060" y="1679"/>
                  </a:lnTo>
                  <a:cubicBezTo>
                    <a:pt x="1191" y="1643"/>
                    <a:pt x="1310" y="1572"/>
                    <a:pt x="1405" y="1477"/>
                  </a:cubicBezTo>
                  <a:lnTo>
                    <a:pt x="1394" y="1477"/>
                  </a:lnTo>
                  <a:lnTo>
                    <a:pt x="1548" y="1310"/>
                  </a:lnTo>
                  <a:cubicBezTo>
                    <a:pt x="1679" y="1155"/>
                    <a:pt x="1763" y="965"/>
                    <a:pt x="1763" y="762"/>
                  </a:cubicBezTo>
                  <a:cubicBezTo>
                    <a:pt x="1763" y="560"/>
                    <a:pt x="1679" y="369"/>
                    <a:pt x="1548" y="226"/>
                  </a:cubicBezTo>
                  <a:lnTo>
                    <a:pt x="1394" y="107"/>
                  </a:lnTo>
                  <a:cubicBezTo>
                    <a:pt x="1275" y="36"/>
                    <a:pt x="1144" y="0"/>
                    <a:pt x="101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1223584" y="3599663"/>
              <a:ext cx="57190" cy="54901"/>
            </a:xfrm>
            <a:custGeom>
              <a:rect b="b" l="l" r="r" t="t"/>
              <a:pathLst>
                <a:path extrusionOk="0" h="1727" w="1799">
                  <a:moveTo>
                    <a:pt x="1013" y="0"/>
                  </a:moveTo>
                  <a:lnTo>
                    <a:pt x="810" y="24"/>
                  </a:lnTo>
                  <a:cubicBezTo>
                    <a:pt x="679" y="60"/>
                    <a:pt x="560" y="131"/>
                    <a:pt x="477" y="226"/>
                  </a:cubicBezTo>
                  <a:lnTo>
                    <a:pt x="298" y="369"/>
                  </a:lnTo>
                  <a:cubicBezTo>
                    <a:pt x="1" y="691"/>
                    <a:pt x="1" y="1179"/>
                    <a:pt x="298" y="1489"/>
                  </a:cubicBezTo>
                  <a:lnTo>
                    <a:pt x="453" y="1608"/>
                  </a:lnTo>
                  <a:cubicBezTo>
                    <a:pt x="572" y="1679"/>
                    <a:pt x="715" y="1715"/>
                    <a:pt x="858" y="1727"/>
                  </a:cubicBezTo>
                  <a:lnTo>
                    <a:pt x="1060" y="1691"/>
                  </a:lnTo>
                  <a:cubicBezTo>
                    <a:pt x="1191" y="1655"/>
                    <a:pt x="1310" y="1584"/>
                    <a:pt x="1417" y="1489"/>
                  </a:cubicBezTo>
                  <a:lnTo>
                    <a:pt x="1405" y="1489"/>
                  </a:lnTo>
                  <a:lnTo>
                    <a:pt x="1548" y="1310"/>
                  </a:lnTo>
                  <a:cubicBezTo>
                    <a:pt x="1620" y="1250"/>
                    <a:pt x="1679" y="1155"/>
                    <a:pt x="1703" y="1072"/>
                  </a:cubicBezTo>
                  <a:cubicBezTo>
                    <a:pt x="1798" y="881"/>
                    <a:pt x="1798" y="655"/>
                    <a:pt x="1703" y="476"/>
                  </a:cubicBezTo>
                  <a:cubicBezTo>
                    <a:pt x="1679" y="381"/>
                    <a:pt x="1620" y="286"/>
                    <a:pt x="1548" y="226"/>
                  </a:cubicBezTo>
                  <a:lnTo>
                    <a:pt x="1394" y="107"/>
                  </a:lnTo>
                  <a:cubicBezTo>
                    <a:pt x="1286" y="36"/>
                    <a:pt x="1144" y="0"/>
                    <a:pt x="101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2161897" y="1445223"/>
              <a:ext cx="59066" cy="45841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0" y="1"/>
                    <a:pt x="0" y="1442"/>
                    <a:pt x="929" y="1442"/>
                  </a:cubicBezTo>
                  <a:cubicBezTo>
                    <a:pt x="1858" y="1442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2493817" y="1709366"/>
              <a:ext cx="62499" cy="65265"/>
            </a:xfrm>
            <a:custGeom>
              <a:rect b="b" l="l" r="r" t="t"/>
              <a:pathLst>
                <a:path extrusionOk="0" h="2053" w="1966">
                  <a:moveTo>
                    <a:pt x="1036" y="0"/>
                  </a:moveTo>
                  <a:cubicBezTo>
                    <a:pt x="1020" y="0"/>
                    <a:pt x="1005" y="1"/>
                    <a:pt x="989" y="3"/>
                  </a:cubicBezTo>
                  <a:lnTo>
                    <a:pt x="739" y="38"/>
                  </a:lnTo>
                  <a:lnTo>
                    <a:pt x="513" y="134"/>
                  </a:lnTo>
                  <a:cubicBezTo>
                    <a:pt x="310" y="264"/>
                    <a:pt x="156" y="455"/>
                    <a:pt x="84" y="693"/>
                  </a:cubicBezTo>
                  <a:cubicBezTo>
                    <a:pt x="84" y="705"/>
                    <a:pt x="72" y="717"/>
                    <a:pt x="60" y="729"/>
                  </a:cubicBezTo>
                  <a:cubicBezTo>
                    <a:pt x="49" y="788"/>
                    <a:pt x="37" y="848"/>
                    <a:pt x="37" y="907"/>
                  </a:cubicBezTo>
                  <a:cubicBezTo>
                    <a:pt x="1" y="1026"/>
                    <a:pt x="13" y="1157"/>
                    <a:pt x="49" y="1288"/>
                  </a:cubicBezTo>
                  <a:lnTo>
                    <a:pt x="49" y="1312"/>
                  </a:lnTo>
                  <a:lnTo>
                    <a:pt x="72" y="1360"/>
                  </a:lnTo>
                  <a:lnTo>
                    <a:pt x="168" y="1586"/>
                  </a:lnTo>
                  <a:cubicBezTo>
                    <a:pt x="215" y="1693"/>
                    <a:pt x="299" y="1777"/>
                    <a:pt x="406" y="1848"/>
                  </a:cubicBezTo>
                  <a:cubicBezTo>
                    <a:pt x="465" y="1908"/>
                    <a:pt x="537" y="1943"/>
                    <a:pt x="620" y="1967"/>
                  </a:cubicBezTo>
                  <a:cubicBezTo>
                    <a:pt x="713" y="2019"/>
                    <a:pt x="825" y="2053"/>
                    <a:pt x="931" y="2053"/>
                  </a:cubicBezTo>
                  <a:cubicBezTo>
                    <a:pt x="946" y="2053"/>
                    <a:pt x="962" y="2052"/>
                    <a:pt x="977" y="2050"/>
                  </a:cubicBezTo>
                  <a:lnTo>
                    <a:pt x="1227" y="2015"/>
                  </a:lnTo>
                  <a:lnTo>
                    <a:pt x="1453" y="1919"/>
                  </a:lnTo>
                  <a:cubicBezTo>
                    <a:pt x="1668" y="1788"/>
                    <a:pt x="1823" y="1586"/>
                    <a:pt x="1894" y="1360"/>
                  </a:cubicBezTo>
                  <a:lnTo>
                    <a:pt x="1906" y="1360"/>
                  </a:lnTo>
                  <a:cubicBezTo>
                    <a:pt x="1906" y="1348"/>
                    <a:pt x="1906" y="1324"/>
                    <a:pt x="1918" y="1312"/>
                  </a:cubicBezTo>
                  <a:lnTo>
                    <a:pt x="1918" y="1288"/>
                  </a:lnTo>
                  <a:cubicBezTo>
                    <a:pt x="1965" y="1157"/>
                    <a:pt x="1965" y="1026"/>
                    <a:pt x="1942" y="907"/>
                  </a:cubicBezTo>
                  <a:cubicBezTo>
                    <a:pt x="1930" y="848"/>
                    <a:pt x="1930" y="788"/>
                    <a:pt x="1906" y="741"/>
                  </a:cubicBezTo>
                  <a:lnTo>
                    <a:pt x="1894" y="693"/>
                  </a:lnTo>
                  <a:cubicBezTo>
                    <a:pt x="1858" y="622"/>
                    <a:pt x="1834" y="550"/>
                    <a:pt x="1799" y="467"/>
                  </a:cubicBezTo>
                  <a:cubicBezTo>
                    <a:pt x="1739" y="360"/>
                    <a:pt x="1656" y="264"/>
                    <a:pt x="1561" y="205"/>
                  </a:cubicBezTo>
                  <a:cubicBezTo>
                    <a:pt x="1501" y="145"/>
                    <a:pt x="1430" y="110"/>
                    <a:pt x="1346" y="86"/>
                  </a:cubicBezTo>
                  <a:cubicBezTo>
                    <a:pt x="1253" y="34"/>
                    <a:pt x="1142" y="0"/>
                    <a:pt x="103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1915493" y="741997"/>
              <a:ext cx="60592" cy="47335"/>
            </a:xfrm>
            <a:custGeom>
              <a:rect b="b" l="l" r="r" t="t"/>
              <a:pathLst>
                <a:path extrusionOk="0" h="1489" w="1906">
                  <a:moveTo>
                    <a:pt x="953" y="0"/>
                  </a:moveTo>
                  <a:cubicBezTo>
                    <a:pt x="0" y="0"/>
                    <a:pt x="0" y="1489"/>
                    <a:pt x="953" y="1489"/>
                  </a:cubicBezTo>
                  <a:cubicBezTo>
                    <a:pt x="1905" y="1489"/>
                    <a:pt x="1905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1457876" y="1141692"/>
              <a:ext cx="60973" cy="47335"/>
            </a:xfrm>
            <a:custGeom>
              <a:rect b="b" l="l" r="r" t="t"/>
              <a:pathLst>
                <a:path extrusionOk="0" h="1489" w="1918">
                  <a:moveTo>
                    <a:pt x="965" y="0"/>
                  </a:moveTo>
                  <a:cubicBezTo>
                    <a:pt x="1" y="0"/>
                    <a:pt x="1" y="1488"/>
                    <a:pt x="965" y="1488"/>
                  </a:cubicBezTo>
                  <a:cubicBezTo>
                    <a:pt x="1917" y="1488"/>
                    <a:pt x="1917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1306492" y="1766207"/>
              <a:ext cx="60941" cy="47335"/>
            </a:xfrm>
            <a:custGeom>
              <a:rect b="b" l="l" r="r" t="t"/>
              <a:pathLst>
                <a:path extrusionOk="0" h="1489" w="1917">
                  <a:moveTo>
                    <a:pt x="964" y="0"/>
                  </a:moveTo>
                  <a:cubicBezTo>
                    <a:pt x="0" y="0"/>
                    <a:pt x="0" y="1489"/>
                    <a:pt x="964" y="1489"/>
                  </a:cubicBezTo>
                  <a:cubicBezTo>
                    <a:pt x="1917" y="1489"/>
                    <a:pt x="1917" y="0"/>
                    <a:pt x="96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2052126" y="2244996"/>
              <a:ext cx="51118" cy="54647"/>
            </a:xfrm>
            <a:custGeom>
              <a:rect b="b" l="l" r="r" t="t"/>
              <a:pathLst>
                <a:path extrusionOk="0" h="1719" w="1608">
                  <a:moveTo>
                    <a:pt x="798" y="1"/>
                  </a:moveTo>
                  <a:lnTo>
                    <a:pt x="608" y="25"/>
                  </a:lnTo>
                  <a:lnTo>
                    <a:pt x="429" y="108"/>
                  </a:lnTo>
                  <a:cubicBezTo>
                    <a:pt x="346" y="144"/>
                    <a:pt x="274" y="215"/>
                    <a:pt x="227" y="299"/>
                  </a:cubicBezTo>
                  <a:cubicBezTo>
                    <a:pt x="155" y="370"/>
                    <a:pt x="107" y="453"/>
                    <a:pt x="84" y="549"/>
                  </a:cubicBezTo>
                  <a:lnTo>
                    <a:pt x="84" y="560"/>
                  </a:lnTo>
                  <a:lnTo>
                    <a:pt x="36" y="703"/>
                  </a:lnTo>
                  <a:cubicBezTo>
                    <a:pt x="0" y="810"/>
                    <a:pt x="0" y="918"/>
                    <a:pt x="24" y="1025"/>
                  </a:cubicBezTo>
                  <a:cubicBezTo>
                    <a:pt x="24" y="1132"/>
                    <a:pt x="60" y="1227"/>
                    <a:pt x="119" y="1322"/>
                  </a:cubicBezTo>
                  <a:lnTo>
                    <a:pt x="238" y="1477"/>
                  </a:lnTo>
                  <a:cubicBezTo>
                    <a:pt x="334" y="1584"/>
                    <a:pt x="453" y="1644"/>
                    <a:pt x="596" y="1692"/>
                  </a:cubicBezTo>
                  <a:cubicBezTo>
                    <a:pt x="661" y="1709"/>
                    <a:pt x="733" y="1718"/>
                    <a:pt x="804" y="1718"/>
                  </a:cubicBezTo>
                  <a:cubicBezTo>
                    <a:pt x="875" y="1718"/>
                    <a:pt x="947" y="1709"/>
                    <a:pt x="1012" y="1692"/>
                  </a:cubicBezTo>
                  <a:cubicBezTo>
                    <a:pt x="1120" y="1656"/>
                    <a:pt x="1215" y="1608"/>
                    <a:pt x="1286" y="1537"/>
                  </a:cubicBezTo>
                  <a:cubicBezTo>
                    <a:pt x="1370" y="1477"/>
                    <a:pt x="1441" y="1406"/>
                    <a:pt x="1489" y="1311"/>
                  </a:cubicBezTo>
                  <a:lnTo>
                    <a:pt x="1572" y="1120"/>
                  </a:lnTo>
                  <a:cubicBezTo>
                    <a:pt x="1608" y="989"/>
                    <a:pt x="1608" y="834"/>
                    <a:pt x="1572" y="703"/>
                  </a:cubicBezTo>
                  <a:lnTo>
                    <a:pt x="1512" y="549"/>
                  </a:lnTo>
                  <a:cubicBezTo>
                    <a:pt x="1489" y="489"/>
                    <a:pt x="1465" y="429"/>
                    <a:pt x="1441" y="370"/>
                  </a:cubicBezTo>
                  <a:cubicBezTo>
                    <a:pt x="1393" y="287"/>
                    <a:pt x="1334" y="215"/>
                    <a:pt x="1250" y="168"/>
                  </a:cubicBezTo>
                  <a:cubicBezTo>
                    <a:pt x="1203" y="120"/>
                    <a:pt x="1155" y="84"/>
                    <a:pt x="1084" y="72"/>
                  </a:cubicBezTo>
                  <a:cubicBezTo>
                    <a:pt x="1000" y="25"/>
                    <a:pt x="905" y="1"/>
                    <a:pt x="79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3152029" y="2272113"/>
              <a:ext cx="269929" cy="165213"/>
            </a:xfrm>
            <a:custGeom>
              <a:rect b="b" l="l" r="r" t="t"/>
              <a:pathLst>
                <a:path extrusionOk="0" h="5197" w="8491">
                  <a:moveTo>
                    <a:pt x="5635" y="1"/>
                  </a:moveTo>
                  <a:cubicBezTo>
                    <a:pt x="5385" y="1"/>
                    <a:pt x="5128" y="91"/>
                    <a:pt x="4930" y="255"/>
                  </a:cubicBezTo>
                  <a:cubicBezTo>
                    <a:pt x="4561" y="553"/>
                    <a:pt x="4240" y="910"/>
                    <a:pt x="4001" y="1315"/>
                  </a:cubicBezTo>
                  <a:cubicBezTo>
                    <a:pt x="3489" y="1720"/>
                    <a:pt x="2882" y="1993"/>
                    <a:pt x="2251" y="2124"/>
                  </a:cubicBezTo>
                  <a:cubicBezTo>
                    <a:pt x="1549" y="2279"/>
                    <a:pt x="799" y="2446"/>
                    <a:pt x="382" y="3065"/>
                  </a:cubicBezTo>
                  <a:cubicBezTo>
                    <a:pt x="13" y="3613"/>
                    <a:pt x="1" y="4113"/>
                    <a:pt x="215" y="4541"/>
                  </a:cubicBezTo>
                  <a:cubicBezTo>
                    <a:pt x="263" y="4327"/>
                    <a:pt x="382" y="4148"/>
                    <a:pt x="560" y="4029"/>
                  </a:cubicBezTo>
                  <a:cubicBezTo>
                    <a:pt x="549" y="3910"/>
                    <a:pt x="620" y="3803"/>
                    <a:pt x="727" y="3767"/>
                  </a:cubicBezTo>
                  <a:cubicBezTo>
                    <a:pt x="1910" y="3215"/>
                    <a:pt x="3466" y="2919"/>
                    <a:pt x="4800" y="2919"/>
                  </a:cubicBezTo>
                  <a:cubicBezTo>
                    <a:pt x="4876" y="2919"/>
                    <a:pt x="4951" y="2920"/>
                    <a:pt x="5025" y="2922"/>
                  </a:cubicBezTo>
                  <a:cubicBezTo>
                    <a:pt x="5728" y="2946"/>
                    <a:pt x="6490" y="3172"/>
                    <a:pt x="7002" y="3636"/>
                  </a:cubicBezTo>
                  <a:cubicBezTo>
                    <a:pt x="7597" y="3791"/>
                    <a:pt x="7990" y="4375"/>
                    <a:pt x="8085" y="5053"/>
                  </a:cubicBezTo>
                  <a:cubicBezTo>
                    <a:pt x="8097" y="5101"/>
                    <a:pt x="8097" y="5149"/>
                    <a:pt x="8085" y="5196"/>
                  </a:cubicBezTo>
                  <a:cubicBezTo>
                    <a:pt x="8347" y="5053"/>
                    <a:pt x="8490" y="4768"/>
                    <a:pt x="8454" y="4482"/>
                  </a:cubicBezTo>
                  <a:cubicBezTo>
                    <a:pt x="8419" y="4268"/>
                    <a:pt x="8359" y="4053"/>
                    <a:pt x="8252" y="3875"/>
                  </a:cubicBezTo>
                  <a:cubicBezTo>
                    <a:pt x="8228" y="3803"/>
                    <a:pt x="8216" y="3732"/>
                    <a:pt x="8192" y="3672"/>
                  </a:cubicBezTo>
                  <a:cubicBezTo>
                    <a:pt x="8038" y="3291"/>
                    <a:pt x="7764" y="2970"/>
                    <a:pt x="7430" y="2744"/>
                  </a:cubicBezTo>
                  <a:cubicBezTo>
                    <a:pt x="7395" y="2708"/>
                    <a:pt x="7371" y="2672"/>
                    <a:pt x="7347" y="2624"/>
                  </a:cubicBezTo>
                  <a:cubicBezTo>
                    <a:pt x="6954" y="2005"/>
                    <a:pt x="6656" y="1339"/>
                    <a:pt x="6466" y="624"/>
                  </a:cubicBezTo>
                  <a:cubicBezTo>
                    <a:pt x="6346" y="193"/>
                    <a:pt x="5999" y="1"/>
                    <a:pt x="563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3154699" y="2364908"/>
              <a:ext cx="255147" cy="100425"/>
            </a:xfrm>
            <a:custGeom>
              <a:rect b="b" l="l" r="r" t="t"/>
              <a:pathLst>
                <a:path extrusionOk="0" h="3159" w="8026">
                  <a:moveTo>
                    <a:pt x="4716" y="0"/>
                  </a:moveTo>
                  <a:cubicBezTo>
                    <a:pt x="3382" y="0"/>
                    <a:pt x="1826" y="296"/>
                    <a:pt x="643" y="848"/>
                  </a:cubicBezTo>
                  <a:cubicBezTo>
                    <a:pt x="536" y="884"/>
                    <a:pt x="465" y="991"/>
                    <a:pt x="476" y="1110"/>
                  </a:cubicBezTo>
                  <a:cubicBezTo>
                    <a:pt x="298" y="1229"/>
                    <a:pt x="179" y="1408"/>
                    <a:pt x="131" y="1622"/>
                  </a:cubicBezTo>
                  <a:cubicBezTo>
                    <a:pt x="0" y="2063"/>
                    <a:pt x="274" y="2515"/>
                    <a:pt x="727" y="2622"/>
                  </a:cubicBezTo>
                  <a:cubicBezTo>
                    <a:pt x="1691" y="2837"/>
                    <a:pt x="2667" y="2992"/>
                    <a:pt x="3655" y="3075"/>
                  </a:cubicBezTo>
                  <a:cubicBezTo>
                    <a:pt x="3715" y="2444"/>
                    <a:pt x="3858" y="1813"/>
                    <a:pt x="4084" y="1218"/>
                  </a:cubicBezTo>
                  <a:cubicBezTo>
                    <a:pt x="4151" y="1048"/>
                    <a:pt x="4304" y="974"/>
                    <a:pt x="4465" y="974"/>
                  </a:cubicBezTo>
                  <a:cubicBezTo>
                    <a:pt x="4678" y="974"/>
                    <a:pt x="4904" y="1103"/>
                    <a:pt x="4965" y="1313"/>
                  </a:cubicBezTo>
                  <a:cubicBezTo>
                    <a:pt x="5108" y="1920"/>
                    <a:pt x="5179" y="2539"/>
                    <a:pt x="5156" y="3158"/>
                  </a:cubicBezTo>
                  <a:cubicBezTo>
                    <a:pt x="5560" y="3158"/>
                    <a:pt x="5977" y="3158"/>
                    <a:pt x="6382" y="3146"/>
                  </a:cubicBezTo>
                  <a:cubicBezTo>
                    <a:pt x="6477" y="3146"/>
                    <a:pt x="6584" y="3134"/>
                    <a:pt x="6680" y="3123"/>
                  </a:cubicBezTo>
                  <a:cubicBezTo>
                    <a:pt x="6834" y="3111"/>
                    <a:pt x="6965" y="3111"/>
                    <a:pt x="7108" y="3099"/>
                  </a:cubicBezTo>
                  <a:cubicBezTo>
                    <a:pt x="7525" y="3063"/>
                    <a:pt x="7989" y="2730"/>
                    <a:pt x="8013" y="2289"/>
                  </a:cubicBezTo>
                  <a:cubicBezTo>
                    <a:pt x="8025" y="2230"/>
                    <a:pt x="8013" y="2182"/>
                    <a:pt x="8013" y="2134"/>
                  </a:cubicBezTo>
                  <a:cubicBezTo>
                    <a:pt x="7906" y="1456"/>
                    <a:pt x="7513" y="872"/>
                    <a:pt x="6918" y="729"/>
                  </a:cubicBezTo>
                  <a:cubicBezTo>
                    <a:pt x="6406" y="253"/>
                    <a:pt x="5644" y="27"/>
                    <a:pt x="4941" y="3"/>
                  </a:cubicBezTo>
                  <a:cubicBezTo>
                    <a:pt x="4867" y="1"/>
                    <a:pt x="4792" y="0"/>
                    <a:pt x="471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3256141" y="2395840"/>
              <a:ext cx="63230" cy="263476"/>
            </a:xfrm>
            <a:custGeom>
              <a:rect b="b" l="l" r="r" t="t"/>
              <a:pathLst>
                <a:path extrusionOk="0" h="8288" w="1989">
                  <a:moveTo>
                    <a:pt x="1271" y="1"/>
                  </a:moveTo>
                  <a:cubicBezTo>
                    <a:pt x="1109" y="1"/>
                    <a:pt x="953" y="75"/>
                    <a:pt x="881" y="245"/>
                  </a:cubicBezTo>
                  <a:cubicBezTo>
                    <a:pt x="655" y="840"/>
                    <a:pt x="512" y="1471"/>
                    <a:pt x="453" y="2102"/>
                  </a:cubicBezTo>
                  <a:cubicBezTo>
                    <a:pt x="381" y="2828"/>
                    <a:pt x="357" y="3566"/>
                    <a:pt x="310" y="4269"/>
                  </a:cubicBezTo>
                  <a:cubicBezTo>
                    <a:pt x="250" y="4948"/>
                    <a:pt x="214" y="5626"/>
                    <a:pt x="179" y="6293"/>
                  </a:cubicBezTo>
                  <a:cubicBezTo>
                    <a:pt x="131" y="7007"/>
                    <a:pt x="0" y="7555"/>
                    <a:pt x="476" y="8126"/>
                  </a:cubicBezTo>
                  <a:cubicBezTo>
                    <a:pt x="568" y="8240"/>
                    <a:pt x="702" y="8287"/>
                    <a:pt x="839" y="8287"/>
                  </a:cubicBezTo>
                  <a:cubicBezTo>
                    <a:pt x="1004" y="8287"/>
                    <a:pt x="1175" y="8219"/>
                    <a:pt x="1286" y="8115"/>
                  </a:cubicBezTo>
                  <a:cubicBezTo>
                    <a:pt x="1738" y="7674"/>
                    <a:pt x="1679" y="7126"/>
                    <a:pt x="1715" y="6531"/>
                  </a:cubicBezTo>
                  <a:cubicBezTo>
                    <a:pt x="1762" y="5805"/>
                    <a:pt x="1810" y="5090"/>
                    <a:pt x="1846" y="4364"/>
                  </a:cubicBezTo>
                  <a:cubicBezTo>
                    <a:pt x="1881" y="3662"/>
                    <a:pt x="1953" y="2923"/>
                    <a:pt x="1965" y="2185"/>
                  </a:cubicBezTo>
                  <a:cubicBezTo>
                    <a:pt x="1988" y="1566"/>
                    <a:pt x="1917" y="947"/>
                    <a:pt x="1762" y="340"/>
                  </a:cubicBezTo>
                  <a:cubicBezTo>
                    <a:pt x="1708" y="130"/>
                    <a:pt x="1484" y="1"/>
                    <a:pt x="127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859079" y="1489666"/>
              <a:ext cx="269547" cy="164927"/>
            </a:xfrm>
            <a:custGeom>
              <a:rect b="b" l="l" r="r" t="t"/>
              <a:pathLst>
                <a:path extrusionOk="0" h="5188" w="8479">
                  <a:moveTo>
                    <a:pt x="5629" y="0"/>
                  </a:moveTo>
                  <a:cubicBezTo>
                    <a:pt x="5378" y="0"/>
                    <a:pt x="5118" y="92"/>
                    <a:pt x="4918" y="258"/>
                  </a:cubicBezTo>
                  <a:cubicBezTo>
                    <a:pt x="4549" y="556"/>
                    <a:pt x="4228" y="901"/>
                    <a:pt x="3989" y="1306"/>
                  </a:cubicBezTo>
                  <a:cubicBezTo>
                    <a:pt x="3477" y="1711"/>
                    <a:pt x="2870" y="1984"/>
                    <a:pt x="2239" y="2115"/>
                  </a:cubicBezTo>
                  <a:cubicBezTo>
                    <a:pt x="1549" y="2270"/>
                    <a:pt x="799" y="2437"/>
                    <a:pt x="370" y="3056"/>
                  </a:cubicBezTo>
                  <a:cubicBezTo>
                    <a:pt x="1" y="3604"/>
                    <a:pt x="1" y="4104"/>
                    <a:pt x="203" y="4532"/>
                  </a:cubicBezTo>
                  <a:cubicBezTo>
                    <a:pt x="251" y="4318"/>
                    <a:pt x="382" y="4139"/>
                    <a:pt x="560" y="4020"/>
                  </a:cubicBezTo>
                  <a:cubicBezTo>
                    <a:pt x="549" y="3901"/>
                    <a:pt x="608" y="3794"/>
                    <a:pt x="715" y="3758"/>
                  </a:cubicBezTo>
                  <a:cubicBezTo>
                    <a:pt x="1898" y="3206"/>
                    <a:pt x="3454" y="2910"/>
                    <a:pt x="4788" y="2910"/>
                  </a:cubicBezTo>
                  <a:cubicBezTo>
                    <a:pt x="4864" y="2910"/>
                    <a:pt x="4939" y="2911"/>
                    <a:pt x="5013" y="2913"/>
                  </a:cubicBezTo>
                  <a:cubicBezTo>
                    <a:pt x="5716" y="2937"/>
                    <a:pt x="6478" y="3151"/>
                    <a:pt x="7002" y="3627"/>
                  </a:cubicBezTo>
                  <a:cubicBezTo>
                    <a:pt x="7585" y="3782"/>
                    <a:pt x="7978" y="4366"/>
                    <a:pt x="8085" y="5044"/>
                  </a:cubicBezTo>
                  <a:cubicBezTo>
                    <a:pt x="8085" y="5092"/>
                    <a:pt x="8085" y="5140"/>
                    <a:pt x="8085" y="5187"/>
                  </a:cubicBezTo>
                  <a:cubicBezTo>
                    <a:pt x="8335" y="5056"/>
                    <a:pt x="8478" y="4770"/>
                    <a:pt x="8442" y="4473"/>
                  </a:cubicBezTo>
                  <a:cubicBezTo>
                    <a:pt x="8407" y="4258"/>
                    <a:pt x="8347" y="4056"/>
                    <a:pt x="8240" y="3866"/>
                  </a:cubicBezTo>
                  <a:cubicBezTo>
                    <a:pt x="8228" y="3794"/>
                    <a:pt x="8204" y="3735"/>
                    <a:pt x="8180" y="3663"/>
                  </a:cubicBezTo>
                  <a:cubicBezTo>
                    <a:pt x="8026" y="3294"/>
                    <a:pt x="7752" y="2973"/>
                    <a:pt x="7418" y="2746"/>
                  </a:cubicBezTo>
                  <a:cubicBezTo>
                    <a:pt x="7383" y="2699"/>
                    <a:pt x="7359" y="2663"/>
                    <a:pt x="7335" y="2627"/>
                  </a:cubicBezTo>
                  <a:cubicBezTo>
                    <a:pt x="6942" y="2008"/>
                    <a:pt x="6645" y="1330"/>
                    <a:pt x="6454" y="627"/>
                  </a:cubicBezTo>
                  <a:cubicBezTo>
                    <a:pt x="6334" y="191"/>
                    <a:pt x="5991" y="0"/>
                    <a:pt x="562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861750" y="1582524"/>
              <a:ext cx="254384" cy="100075"/>
            </a:xfrm>
            <a:custGeom>
              <a:rect b="b" l="l" r="r" t="t"/>
              <a:pathLst>
                <a:path extrusionOk="0" h="3148" w="8002">
                  <a:moveTo>
                    <a:pt x="4696" y="1"/>
                  </a:moveTo>
                  <a:cubicBezTo>
                    <a:pt x="3364" y="1"/>
                    <a:pt x="1812" y="286"/>
                    <a:pt x="631" y="837"/>
                  </a:cubicBezTo>
                  <a:cubicBezTo>
                    <a:pt x="524" y="885"/>
                    <a:pt x="453" y="992"/>
                    <a:pt x="465" y="1099"/>
                  </a:cubicBezTo>
                  <a:cubicBezTo>
                    <a:pt x="286" y="1218"/>
                    <a:pt x="167" y="1409"/>
                    <a:pt x="119" y="1611"/>
                  </a:cubicBezTo>
                  <a:cubicBezTo>
                    <a:pt x="0" y="2052"/>
                    <a:pt x="262" y="2516"/>
                    <a:pt x="715" y="2611"/>
                  </a:cubicBezTo>
                  <a:cubicBezTo>
                    <a:pt x="1679" y="2838"/>
                    <a:pt x="2655" y="2992"/>
                    <a:pt x="3643" y="3076"/>
                  </a:cubicBezTo>
                  <a:cubicBezTo>
                    <a:pt x="3703" y="2433"/>
                    <a:pt x="3846" y="1814"/>
                    <a:pt x="4072" y="1218"/>
                  </a:cubicBezTo>
                  <a:cubicBezTo>
                    <a:pt x="4140" y="1047"/>
                    <a:pt x="4295" y="971"/>
                    <a:pt x="4458" y="971"/>
                  </a:cubicBezTo>
                  <a:cubicBezTo>
                    <a:pt x="4669" y="971"/>
                    <a:pt x="4893" y="1099"/>
                    <a:pt x="4953" y="1314"/>
                  </a:cubicBezTo>
                  <a:cubicBezTo>
                    <a:pt x="5096" y="1909"/>
                    <a:pt x="5167" y="2528"/>
                    <a:pt x="5144" y="3147"/>
                  </a:cubicBezTo>
                  <a:cubicBezTo>
                    <a:pt x="5548" y="3147"/>
                    <a:pt x="5965" y="3147"/>
                    <a:pt x="6370" y="3135"/>
                  </a:cubicBezTo>
                  <a:cubicBezTo>
                    <a:pt x="6465" y="3135"/>
                    <a:pt x="6572" y="3135"/>
                    <a:pt x="6668" y="3123"/>
                  </a:cubicBezTo>
                  <a:cubicBezTo>
                    <a:pt x="6822" y="3123"/>
                    <a:pt x="6953" y="3111"/>
                    <a:pt x="7096" y="3100"/>
                  </a:cubicBezTo>
                  <a:cubicBezTo>
                    <a:pt x="7513" y="3064"/>
                    <a:pt x="7965" y="2719"/>
                    <a:pt x="8001" y="2278"/>
                  </a:cubicBezTo>
                  <a:cubicBezTo>
                    <a:pt x="8001" y="2230"/>
                    <a:pt x="8001" y="2171"/>
                    <a:pt x="8001" y="2123"/>
                  </a:cubicBezTo>
                  <a:cubicBezTo>
                    <a:pt x="7894" y="1457"/>
                    <a:pt x="7501" y="873"/>
                    <a:pt x="6906" y="718"/>
                  </a:cubicBezTo>
                  <a:cubicBezTo>
                    <a:pt x="6394" y="242"/>
                    <a:pt x="5632" y="16"/>
                    <a:pt x="4929" y="4"/>
                  </a:cubicBezTo>
                  <a:cubicBezTo>
                    <a:pt x="4852" y="2"/>
                    <a:pt x="4775" y="1"/>
                    <a:pt x="469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962810" y="1613106"/>
              <a:ext cx="62849" cy="263476"/>
            </a:xfrm>
            <a:custGeom>
              <a:rect b="b" l="l" r="r" t="t"/>
              <a:pathLst>
                <a:path extrusionOk="0" h="8288" w="1977">
                  <a:moveTo>
                    <a:pt x="1271" y="1"/>
                  </a:moveTo>
                  <a:cubicBezTo>
                    <a:pt x="1109" y="1"/>
                    <a:pt x="953" y="75"/>
                    <a:pt x="881" y="244"/>
                  </a:cubicBezTo>
                  <a:cubicBezTo>
                    <a:pt x="655" y="840"/>
                    <a:pt x="512" y="1471"/>
                    <a:pt x="453" y="2102"/>
                  </a:cubicBezTo>
                  <a:cubicBezTo>
                    <a:pt x="381" y="2828"/>
                    <a:pt x="357" y="3566"/>
                    <a:pt x="310" y="4269"/>
                  </a:cubicBezTo>
                  <a:cubicBezTo>
                    <a:pt x="250" y="4947"/>
                    <a:pt x="214" y="5626"/>
                    <a:pt x="179" y="6293"/>
                  </a:cubicBezTo>
                  <a:cubicBezTo>
                    <a:pt x="131" y="7007"/>
                    <a:pt x="0" y="7555"/>
                    <a:pt x="464" y="8126"/>
                  </a:cubicBezTo>
                  <a:cubicBezTo>
                    <a:pt x="556" y="8240"/>
                    <a:pt x="690" y="8287"/>
                    <a:pt x="827" y="8287"/>
                  </a:cubicBezTo>
                  <a:cubicBezTo>
                    <a:pt x="993" y="8287"/>
                    <a:pt x="1164" y="8219"/>
                    <a:pt x="1274" y="8115"/>
                  </a:cubicBezTo>
                  <a:cubicBezTo>
                    <a:pt x="1738" y="7674"/>
                    <a:pt x="1679" y="7126"/>
                    <a:pt x="1715" y="6531"/>
                  </a:cubicBezTo>
                  <a:cubicBezTo>
                    <a:pt x="1750" y="5805"/>
                    <a:pt x="1810" y="5090"/>
                    <a:pt x="1846" y="4364"/>
                  </a:cubicBezTo>
                  <a:cubicBezTo>
                    <a:pt x="1869" y="3662"/>
                    <a:pt x="1953" y="2923"/>
                    <a:pt x="1965" y="2185"/>
                  </a:cubicBezTo>
                  <a:cubicBezTo>
                    <a:pt x="1977" y="1566"/>
                    <a:pt x="1917" y="947"/>
                    <a:pt x="1762" y="340"/>
                  </a:cubicBezTo>
                  <a:cubicBezTo>
                    <a:pt x="1708" y="130"/>
                    <a:pt x="1484" y="1"/>
                    <a:pt x="1271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3189509" y="1984223"/>
              <a:ext cx="47335" cy="37131"/>
            </a:xfrm>
            <a:custGeom>
              <a:rect b="b" l="l" r="r" t="t"/>
              <a:pathLst>
                <a:path extrusionOk="0" h="1168" w="1489">
                  <a:moveTo>
                    <a:pt x="739" y="0"/>
                  </a:moveTo>
                  <a:cubicBezTo>
                    <a:pt x="1" y="0"/>
                    <a:pt x="1" y="1167"/>
                    <a:pt x="739" y="1167"/>
                  </a:cubicBezTo>
                  <a:cubicBezTo>
                    <a:pt x="1489" y="1167"/>
                    <a:pt x="1489" y="0"/>
                    <a:pt x="73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2962401" y="1757115"/>
              <a:ext cx="47367" cy="37131"/>
            </a:xfrm>
            <a:custGeom>
              <a:rect b="b" l="l" r="r" t="t"/>
              <a:pathLst>
                <a:path extrusionOk="0" h="1168" w="1490">
                  <a:moveTo>
                    <a:pt x="739" y="1"/>
                  </a:moveTo>
                  <a:cubicBezTo>
                    <a:pt x="1" y="1"/>
                    <a:pt x="1" y="1168"/>
                    <a:pt x="739" y="1168"/>
                  </a:cubicBezTo>
                  <a:cubicBezTo>
                    <a:pt x="1489" y="1168"/>
                    <a:pt x="1489" y="1"/>
                    <a:pt x="73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3172851" y="2210186"/>
              <a:ext cx="68539" cy="53026"/>
            </a:xfrm>
            <a:custGeom>
              <a:rect b="b" l="l" r="r" t="t"/>
              <a:pathLst>
                <a:path extrusionOk="0" h="1668" w="2156">
                  <a:moveTo>
                    <a:pt x="1084" y="0"/>
                  </a:moveTo>
                  <a:cubicBezTo>
                    <a:pt x="1" y="0"/>
                    <a:pt x="1" y="1667"/>
                    <a:pt x="1084" y="1667"/>
                  </a:cubicBezTo>
                  <a:cubicBezTo>
                    <a:pt x="2156" y="1667"/>
                    <a:pt x="2156" y="0"/>
                    <a:pt x="108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3167574" y="1453552"/>
              <a:ext cx="55283" cy="54933"/>
            </a:xfrm>
            <a:custGeom>
              <a:rect b="b" l="l" r="r" t="t"/>
              <a:pathLst>
                <a:path extrusionOk="0" h="1728" w="1739">
                  <a:moveTo>
                    <a:pt x="976" y="1"/>
                  </a:moveTo>
                  <a:lnTo>
                    <a:pt x="774" y="37"/>
                  </a:lnTo>
                  <a:cubicBezTo>
                    <a:pt x="643" y="72"/>
                    <a:pt x="524" y="132"/>
                    <a:pt x="429" y="227"/>
                  </a:cubicBezTo>
                  <a:lnTo>
                    <a:pt x="262" y="382"/>
                  </a:lnTo>
                  <a:cubicBezTo>
                    <a:pt x="179" y="453"/>
                    <a:pt x="131" y="537"/>
                    <a:pt x="95" y="632"/>
                  </a:cubicBezTo>
                  <a:cubicBezTo>
                    <a:pt x="0" y="822"/>
                    <a:pt x="0" y="1049"/>
                    <a:pt x="95" y="1239"/>
                  </a:cubicBezTo>
                  <a:cubicBezTo>
                    <a:pt x="131" y="1334"/>
                    <a:pt x="179" y="1430"/>
                    <a:pt x="262" y="1489"/>
                  </a:cubicBezTo>
                  <a:lnTo>
                    <a:pt x="417" y="1620"/>
                  </a:lnTo>
                  <a:cubicBezTo>
                    <a:pt x="536" y="1692"/>
                    <a:pt x="679" y="1727"/>
                    <a:pt x="822" y="1727"/>
                  </a:cubicBezTo>
                  <a:lnTo>
                    <a:pt x="1024" y="1692"/>
                  </a:lnTo>
                  <a:cubicBezTo>
                    <a:pt x="1155" y="1656"/>
                    <a:pt x="1274" y="1584"/>
                    <a:pt x="1369" y="1489"/>
                  </a:cubicBezTo>
                  <a:lnTo>
                    <a:pt x="1357" y="1489"/>
                  </a:lnTo>
                  <a:cubicBezTo>
                    <a:pt x="1405" y="1430"/>
                    <a:pt x="1453" y="1370"/>
                    <a:pt x="1512" y="1311"/>
                  </a:cubicBezTo>
                  <a:cubicBezTo>
                    <a:pt x="1643" y="1168"/>
                    <a:pt x="1726" y="977"/>
                    <a:pt x="1738" y="775"/>
                  </a:cubicBezTo>
                  <a:cubicBezTo>
                    <a:pt x="1738" y="668"/>
                    <a:pt x="1715" y="572"/>
                    <a:pt x="1667" y="477"/>
                  </a:cubicBezTo>
                  <a:cubicBezTo>
                    <a:pt x="1631" y="382"/>
                    <a:pt x="1584" y="299"/>
                    <a:pt x="1512" y="227"/>
                  </a:cubicBezTo>
                  <a:lnTo>
                    <a:pt x="1357" y="108"/>
                  </a:lnTo>
                  <a:cubicBezTo>
                    <a:pt x="1238" y="37"/>
                    <a:pt x="1107" y="1"/>
                    <a:pt x="97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183097" y="1612629"/>
              <a:ext cx="783528" cy="892695"/>
            </a:xfrm>
            <a:custGeom>
              <a:rect b="b" l="l" r="r" t="t"/>
              <a:pathLst>
                <a:path extrusionOk="0" h="28081" w="24647">
                  <a:moveTo>
                    <a:pt x="10794" y="1"/>
                  </a:moveTo>
                  <a:cubicBezTo>
                    <a:pt x="10485" y="1"/>
                    <a:pt x="10175" y="79"/>
                    <a:pt x="9894" y="236"/>
                  </a:cubicBezTo>
                  <a:cubicBezTo>
                    <a:pt x="9763" y="248"/>
                    <a:pt x="9632" y="283"/>
                    <a:pt x="9501" y="331"/>
                  </a:cubicBezTo>
                  <a:cubicBezTo>
                    <a:pt x="8835" y="498"/>
                    <a:pt x="8323" y="1033"/>
                    <a:pt x="8192" y="1700"/>
                  </a:cubicBezTo>
                  <a:cubicBezTo>
                    <a:pt x="7608" y="4153"/>
                    <a:pt x="7025" y="6606"/>
                    <a:pt x="6442" y="9058"/>
                  </a:cubicBezTo>
                  <a:cubicBezTo>
                    <a:pt x="5965" y="10201"/>
                    <a:pt x="5501" y="11344"/>
                    <a:pt x="5025" y="12487"/>
                  </a:cubicBezTo>
                  <a:cubicBezTo>
                    <a:pt x="3465" y="16273"/>
                    <a:pt x="1917" y="20083"/>
                    <a:pt x="381" y="23893"/>
                  </a:cubicBezTo>
                  <a:cubicBezTo>
                    <a:pt x="0" y="24810"/>
                    <a:pt x="786" y="25870"/>
                    <a:pt x="1643" y="26120"/>
                  </a:cubicBezTo>
                  <a:cubicBezTo>
                    <a:pt x="5072" y="27120"/>
                    <a:pt x="8489" y="27810"/>
                    <a:pt x="12049" y="28025"/>
                  </a:cubicBezTo>
                  <a:lnTo>
                    <a:pt x="12037" y="27358"/>
                  </a:lnTo>
                  <a:cubicBezTo>
                    <a:pt x="10847" y="26822"/>
                    <a:pt x="9716" y="26072"/>
                    <a:pt x="8620" y="25429"/>
                  </a:cubicBezTo>
                  <a:cubicBezTo>
                    <a:pt x="8271" y="25217"/>
                    <a:pt x="8449" y="24639"/>
                    <a:pt x="8802" y="24639"/>
                  </a:cubicBezTo>
                  <a:cubicBezTo>
                    <a:pt x="8846" y="24639"/>
                    <a:pt x="8893" y="24647"/>
                    <a:pt x="8942" y="24667"/>
                  </a:cubicBezTo>
                  <a:cubicBezTo>
                    <a:pt x="9930" y="25072"/>
                    <a:pt x="11014" y="25441"/>
                    <a:pt x="12014" y="25917"/>
                  </a:cubicBezTo>
                  <a:cubicBezTo>
                    <a:pt x="12014" y="25608"/>
                    <a:pt x="12002" y="25298"/>
                    <a:pt x="11990" y="24989"/>
                  </a:cubicBezTo>
                  <a:cubicBezTo>
                    <a:pt x="11430" y="24762"/>
                    <a:pt x="10871" y="24286"/>
                    <a:pt x="10490" y="24000"/>
                  </a:cubicBezTo>
                  <a:cubicBezTo>
                    <a:pt x="9644" y="23381"/>
                    <a:pt x="8847" y="22679"/>
                    <a:pt x="8108" y="21917"/>
                  </a:cubicBezTo>
                  <a:cubicBezTo>
                    <a:pt x="7768" y="21576"/>
                    <a:pt x="8089" y="21100"/>
                    <a:pt x="8467" y="21100"/>
                  </a:cubicBezTo>
                  <a:cubicBezTo>
                    <a:pt x="8578" y="21100"/>
                    <a:pt x="8694" y="21141"/>
                    <a:pt x="8799" y="21238"/>
                  </a:cubicBezTo>
                  <a:cubicBezTo>
                    <a:pt x="9585" y="21941"/>
                    <a:pt x="10430" y="22596"/>
                    <a:pt x="11323" y="23155"/>
                  </a:cubicBezTo>
                  <a:cubicBezTo>
                    <a:pt x="11514" y="23286"/>
                    <a:pt x="11740" y="23393"/>
                    <a:pt x="11966" y="23512"/>
                  </a:cubicBezTo>
                  <a:lnTo>
                    <a:pt x="11907" y="19940"/>
                  </a:lnTo>
                  <a:cubicBezTo>
                    <a:pt x="11799" y="19810"/>
                    <a:pt x="11728" y="19655"/>
                    <a:pt x="11704" y="19488"/>
                  </a:cubicBezTo>
                  <a:cubicBezTo>
                    <a:pt x="11049" y="19131"/>
                    <a:pt x="10442" y="18571"/>
                    <a:pt x="9894" y="18083"/>
                  </a:cubicBezTo>
                  <a:cubicBezTo>
                    <a:pt x="9204" y="17476"/>
                    <a:pt x="8478" y="16845"/>
                    <a:pt x="8025" y="16023"/>
                  </a:cubicBezTo>
                  <a:cubicBezTo>
                    <a:pt x="7852" y="15716"/>
                    <a:pt x="8105" y="15331"/>
                    <a:pt x="8422" y="15331"/>
                  </a:cubicBezTo>
                  <a:cubicBezTo>
                    <a:pt x="8498" y="15331"/>
                    <a:pt x="8578" y="15354"/>
                    <a:pt x="8656" y="15404"/>
                  </a:cubicBezTo>
                  <a:cubicBezTo>
                    <a:pt x="9359" y="15845"/>
                    <a:pt x="9942" y="16476"/>
                    <a:pt x="10585" y="17012"/>
                  </a:cubicBezTo>
                  <a:cubicBezTo>
                    <a:pt x="10990" y="17345"/>
                    <a:pt x="11454" y="17643"/>
                    <a:pt x="11883" y="17952"/>
                  </a:cubicBezTo>
                  <a:cubicBezTo>
                    <a:pt x="11883" y="16940"/>
                    <a:pt x="11871" y="15928"/>
                    <a:pt x="11859" y="14916"/>
                  </a:cubicBezTo>
                  <a:cubicBezTo>
                    <a:pt x="11395" y="14404"/>
                    <a:pt x="11037" y="13737"/>
                    <a:pt x="10656" y="13190"/>
                  </a:cubicBezTo>
                  <a:cubicBezTo>
                    <a:pt x="10121" y="12428"/>
                    <a:pt x="9632" y="11642"/>
                    <a:pt x="9132" y="10856"/>
                  </a:cubicBezTo>
                  <a:cubicBezTo>
                    <a:pt x="8972" y="10598"/>
                    <a:pt x="9224" y="10300"/>
                    <a:pt x="9471" y="10300"/>
                  </a:cubicBezTo>
                  <a:cubicBezTo>
                    <a:pt x="9555" y="10300"/>
                    <a:pt x="9638" y="10334"/>
                    <a:pt x="9704" y="10415"/>
                  </a:cubicBezTo>
                  <a:cubicBezTo>
                    <a:pt x="10287" y="11118"/>
                    <a:pt x="10871" y="11820"/>
                    <a:pt x="11406" y="12547"/>
                  </a:cubicBezTo>
                  <a:cubicBezTo>
                    <a:pt x="11561" y="12737"/>
                    <a:pt x="11704" y="12940"/>
                    <a:pt x="11859" y="13130"/>
                  </a:cubicBezTo>
                  <a:cubicBezTo>
                    <a:pt x="11859" y="11678"/>
                    <a:pt x="11871" y="10237"/>
                    <a:pt x="11907" y="8784"/>
                  </a:cubicBezTo>
                  <a:cubicBezTo>
                    <a:pt x="11692" y="8391"/>
                    <a:pt x="11526" y="7951"/>
                    <a:pt x="11287" y="7570"/>
                  </a:cubicBezTo>
                  <a:cubicBezTo>
                    <a:pt x="10871" y="6915"/>
                    <a:pt x="10371" y="6320"/>
                    <a:pt x="9811" y="5796"/>
                  </a:cubicBezTo>
                  <a:cubicBezTo>
                    <a:pt x="9525" y="5530"/>
                    <a:pt x="9786" y="5076"/>
                    <a:pt x="10107" y="5076"/>
                  </a:cubicBezTo>
                  <a:cubicBezTo>
                    <a:pt x="10174" y="5076"/>
                    <a:pt x="10243" y="5096"/>
                    <a:pt x="10311" y="5141"/>
                  </a:cubicBezTo>
                  <a:cubicBezTo>
                    <a:pt x="10942" y="5546"/>
                    <a:pt x="11502" y="6070"/>
                    <a:pt x="11954" y="6677"/>
                  </a:cubicBezTo>
                  <a:cubicBezTo>
                    <a:pt x="11966" y="6213"/>
                    <a:pt x="11978" y="5748"/>
                    <a:pt x="12002" y="5272"/>
                  </a:cubicBezTo>
                  <a:cubicBezTo>
                    <a:pt x="12020" y="5010"/>
                    <a:pt x="12219" y="4879"/>
                    <a:pt x="12418" y="4879"/>
                  </a:cubicBezTo>
                  <a:cubicBezTo>
                    <a:pt x="12618" y="4879"/>
                    <a:pt x="12817" y="5010"/>
                    <a:pt x="12835" y="5272"/>
                  </a:cubicBezTo>
                  <a:cubicBezTo>
                    <a:pt x="12883" y="5986"/>
                    <a:pt x="12919" y="6689"/>
                    <a:pt x="12954" y="7403"/>
                  </a:cubicBezTo>
                  <a:cubicBezTo>
                    <a:pt x="13276" y="6963"/>
                    <a:pt x="13645" y="6558"/>
                    <a:pt x="14038" y="6177"/>
                  </a:cubicBezTo>
                  <a:cubicBezTo>
                    <a:pt x="14114" y="6101"/>
                    <a:pt x="14203" y="6068"/>
                    <a:pt x="14289" y="6068"/>
                  </a:cubicBezTo>
                  <a:cubicBezTo>
                    <a:pt x="14539" y="6068"/>
                    <a:pt x="14769" y="6343"/>
                    <a:pt x="14609" y="6617"/>
                  </a:cubicBezTo>
                  <a:cubicBezTo>
                    <a:pt x="14347" y="7094"/>
                    <a:pt x="14050" y="7558"/>
                    <a:pt x="13716" y="7987"/>
                  </a:cubicBezTo>
                  <a:cubicBezTo>
                    <a:pt x="13490" y="8284"/>
                    <a:pt x="13288" y="8641"/>
                    <a:pt x="13026" y="8939"/>
                  </a:cubicBezTo>
                  <a:cubicBezTo>
                    <a:pt x="13085" y="10225"/>
                    <a:pt x="13133" y="11523"/>
                    <a:pt x="13180" y="12809"/>
                  </a:cubicBezTo>
                  <a:cubicBezTo>
                    <a:pt x="13597" y="12190"/>
                    <a:pt x="14109" y="11630"/>
                    <a:pt x="14693" y="11166"/>
                  </a:cubicBezTo>
                  <a:cubicBezTo>
                    <a:pt x="14788" y="11091"/>
                    <a:pt x="14897" y="11059"/>
                    <a:pt x="15002" y="11059"/>
                  </a:cubicBezTo>
                  <a:cubicBezTo>
                    <a:pt x="15321" y="11059"/>
                    <a:pt x="15610" y="11356"/>
                    <a:pt x="15395" y="11713"/>
                  </a:cubicBezTo>
                  <a:cubicBezTo>
                    <a:pt x="15097" y="12213"/>
                    <a:pt x="14728" y="12654"/>
                    <a:pt x="14383" y="13142"/>
                  </a:cubicBezTo>
                  <a:cubicBezTo>
                    <a:pt x="14050" y="13618"/>
                    <a:pt x="13764" y="14095"/>
                    <a:pt x="13419" y="14535"/>
                  </a:cubicBezTo>
                  <a:cubicBezTo>
                    <a:pt x="13371" y="14595"/>
                    <a:pt x="13300" y="14654"/>
                    <a:pt x="13228" y="14690"/>
                  </a:cubicBezTo>
                  <a:cubicBezTo>
                    <a:pt x="13252" y="15583"/>
                    <a:pt x="13276" y="16476"/>
                    <a:pt x="13300" y="17369"/>
                  </a:cubicBezTo>
                  <a:cubicBezTo>
                    <a:pt x="13419" y="17238"/>
                    <a:pt x="13538" y="17119"/>
                    <a:pt x="13657" y="17012"/>
                  </a:cubicBezTo>
                  <a:cubicBezTo>
                    <a:pt x="14288" y="16416"/>
                    <a:pt x="15002" y="15916"/>
                    <a:pt x="15621" y="15321"/>
                  </a:cubicBezTo>
                  <a:cubicBezTo>
                    <a:pt x="15711" y="15234"/>
                    <a:pt x="15808" y="15197"/>
                    <a:pt x="15899" y="15197"/>
                  </a:cubicBezTo>
                  <a:cubicBezTo>
                    <a:pt x="16193" y="15197"/>
                    <a:pt x="16429" y="15580"/>
                    <a:pt x="16193" y="15880"/>
                  </a:cubicBezTo>
                  <a:cubicBezTo>
                    <a:pt x="15645" y="16571"/>
                    <a:pt x="15228" y="17345"/>
                    <a:pt x="14681" y="18024"/>
                  </a:cubicBezTo>
                  <a:cubicBezTo>
                    <a:pt x="14252" y="18547"/>
                    <a:pt x="13800" y="19071"/>
                    <a:pt x="13335" y="19571"/>
                  </a:cubicBezTo>
                  <a:cubicBezTo>
                    <a:pt x="13371" y="21119"/>
                    <a:pt x="13395" y="22667"/>
                    <a:pt x="13419" y="24215"/>
                  </a:cubicBezTo>
                  <a:cubicBezTo>
                    <a:pt x="13419" y="24358"/>
                    <a:pt x="13419" y="24501"/>
                    <a:pt x="13431" y="24643"/>
                  </a:cubicBezTo>
                  <a:cubicBezTo>
                    <a:pt x="13788" y="24179"/>
                    <a:pt x="14193" y="23750"/>
                    <a:pt x="14645" y="23358"/>
                  </a:cubicBezTo>
                  <a:cubicBezTo>
                    <a:pt x="15107" y="22951"/>
                    <a:pt x="15794" y="22268"/>
                    <a:pt x="16463" y="22268"/>
                  </a:cubicBezTo>
                  <a:cubicBezTo>
                    <a:pt x="16500" y="22268"/>
                    <a:pt x="16537" y="22270"/>
                    <a:pt x="16574" y="22274"/>
                  </a:cubicBezTo>
                  <a:cubicBezTo>
                    <a:pt x="16729" y="22286"/>
                    <a:pt x="16848" y="22429"/>
                    <a:pt x="16812" y="22584"/>
                  </a:cubicBezTo>
                  <a:cubicBezTo>
                    <a:pt x="16657" y="23238"/>
                    <a:pt x="15871" y="23703"/>
                    <a:pt x="15395" y="24120"/>
                  </a:cubicBezTo>
                  <a:cubicBezTo>
                    <a:pt x="14788" y="24655"/>
                    <a:pt x="14216" y="25239"/>
                    <a:pt x="13573" y="25739"/>
                  </a:cubicBezTo>
                  <a:cubicBezTo>
                    <a:pt x="13538" y="25763"/>
                    <a:pt x="13502" y="25786"/>
                    <a:pt x="13454" y="25810"/>
                  </a:cubicBezTo>
                  <a:cubicBezTo>
                    <a:pt x="13454" y="25929"/>
                    <a:pt x="13454" y="26048"/>
                    <a:pt x="13466" y="26179"/>
                  </a:cubicBezTo>
                  <a:cubicBezTo>
                    <a:pt x="13681" y="26013"/>
                    <a:pt x="13919" y="25870"/>
                    <a:pt x="14169" y="25751"/>
                  </a:cubicBezTo>
                  <a:cubicBezTo>
                    <a:pt x="14469" y="25617"/>
                    <a:pt x="14940" y="25425"/>
                    <a:pt x="15342" y="25425"/>
                  </a:cubicBezTo>
                  <a:cubicBezTo>
                    <a:pt x="15513" y="25425"/>
                    <a:pt x="15672" y="25460"/>
                    <a:pt x="15800" y="25548"/>
                  </a:cubicBezTo>
                  <a:cubicBezTo>
                    <a:pt x="15871" y="25596"/>
                    <a:pt x="15907" y="25691"/>
                    <a:pt x="15883" y="25775"/>
                  </a:cubicBezTo>
                  <a:cubicBezTo>
                    <a:pt x="15728" y="26215"/>
                    <a:pt x="15145" y="26441"/>
                    <a:pt x="14752" y="26679"/>
                  </a:cubicBezTo>
                  <a:cubicBezTo>
                    <a:pt x="14371" y="26918"/>
                    <a:pt x="14014" y="27132"/>
                    <a:pt x="13645" y="27334"/>
                  </a:cubicBezTo>
                  <a:cubicBezTo>
                    <a:pt x="13621" y="27441"/>
                    <a:pt x="13573" y="27525"/>
                    <a:pt x="13502" y="27608"/>
                  </a:cubicBezTo>
                  <a:lnTo>
                    <a:pt x="13502" y="28072"/>
                  </a:lnTo>
                  <a:cubicBezTo>
                    <a:pt x="13795" y="28078"/>
                    <a:pt x="14087" y="28081"/>
                    <a:pt x="14380" y="28081"/>
                  </a:cubicBezTo>
                  <a:cubicBezTo>
                    <a:pt x="17242" y="28081"/>
                    <a:pt x="20099" y="27817"/>
                    <a:pt x="22908" y="27299"/>
                  </a:cubicBezTo>
                  <a:cubicBezTo>
                    <a:pt x="24241" y="27048"/>
                    <a:pt x="24646" y="25417"/>
                    <a:pt x="24099" y="24370"/>
                  </a:cubicBezTo>
                  <a:cubicBezTo>
                    <a:pt x="20431" y="17333"/>
                    <a:pt x="16800" y="10237"/>
                    <a:pt x="14252" y="2700"/>
                  </a:cubicBezTo>
                  <a:cubicBezTo>
                    <a:pt x="14216" y="2450"/>
                    <a:pt x="14133" y="2212"/>
                    <a:pt x="14014" y="1998"/>
                  </a:cubicBezTo>
                  <a:cubicBezTo>
                    <a:pt x="13990" y="1926"/>
                    <a:pt x="13966" y="1867"/>
                    <a:pt x="13954" y="1807"/>
                  </a:cubicBezTo>
                  <a:cubicBezTo>
                    <a:pt x="13695" y="928"/>
                    <a:pt x="12902" y="337"/>
                    <a:pt x="12011" y="337"/>
                  </a:cubicBezTo>
                  <a:cubicBezTo>
                    <a:pt x="11960" y="337"/>
                    <a:pt x="11910" y="339"/>
                    <a:pt x="11859" y="343"/>
                  </a:cubicBezTo>
                  <a:cubicBezTo>
                    <a:pt x="11540" y="115"/>
                    <a:pt x="11167" y="1"/>
                    <a:pt x="1079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430360" y="1768464"/>
              <a:ext cx="288717" cy="1233039"/>
            </a:xfrm>
            <a:custGeom>
              <a:rect b="b" l="l" r="r" t="t"/>
              <a:pathLst>
                <a:path extrusionOk="0" h="38787" w="9082">
                  <a:moveTo>
                    <a:pt x="4645" y="1"/>
                  </a:moveTo>
                  <a:cubicBezTo>
                    <a:pt x="4444" y="1"/>
                    <a:pt x="4242" y="132"/>
                    <a:pt x="4224" y="394"/>
                  </a:cubicBezTo>
                  <a:cubicBezTo>
                    <a:pt x="4212" y="858"/>
                    <a:pt x="4200" y="1323"/>
                    <a:pt x="4188" y="1799"/>
                  </a:cubicBezTo>
                  <a:cubicBezTo>
                    <a:pt x="3736" y="1192"/>
                    <a:pt x="3176" y="668"/>
                    <a:pt x="2533" y="263"/>
                  </a:cubicBezTo>
                  <a:cubicBezTo>
                    <a:pt x="2464" y="217"/>
                    <a:pt x="2394" y="197"/>
                    <a:pt x="2326" y="197"/>
                  </a:cubicBezTo>
                  <a:cubicBezTo>
                    <a:pt x="2006" y="197"/>
                    <a:pt x="1748" y="643"/>
                    <a:pt x="2033" y="918"/>
                  </a:cubicBezTo>
                  <a:cubicBezTo>
                    <a:pt x="2593" y="1442"/>
                    <a:pt x="3093" y="2037"/>
                    <a:pt x="3509" y="2692"/>
                  </a:cubicBezTo>
                  <a:cubicBezTo>
                    <a:pt x="3759" y="3073"/>
                    <a:pt x="3914" y="3501"/>
                    <a:pt x="4129" y="3906"/>
                  </a:cubicBezTo>
                  <a:cubicBezTo>
                    <a:pt x="4105" y="5359"/>
                    <a:pt x="4093" y="6799"/>
                    <a:pt x="4081" y="8252"/>
                  </a:cubicBezTo>
                  <a:cubicBezTo>
                    <a:pt x="3938" y="8050"/>
                    <a:pt x="3771" y="7859"/>
                    <a:pt x="3640" y="7669"/>
                  </a:cubicBezTo>
                  <a:cubicBezTo>
                    <a:pt x="3093" y="6930"/>
                    <a:pt x="2509" y="6240"/>
                    <a:pt x="1938" y="5525"/>
                  </a:cubicBezTo>
                  <a:cubicBezTo>
                    <a:pt x="1872" y="5444"/>
                    <a:pt x="1788" y="5410"/>
                    <a:pt x="1704" y="5410"/>
                  </a:cubicBezTo>
                  <a:cubicBezTo>
                    <a:pt x="1454" y="5410"/>
                    <a:pt x="1197" y="5711"/>
                    <a:pt x="1366" y="5978"/>
                  </a:cubicBezTo>
                  <a:cubicBezTo>
                    <a:pt x="1854" y="6764"/>
                    <a:pt x="2343" y="7549"/>
                    <a:pt x="2878" y="8311"/>
                  </a:cubicBezTo>
                  <a:cubicBezTo>
                    <a:pt x="3271" y="8859"/>
                    <a:pt x="3628" y="9514"/>
                    <a:pt x="4093" y="10026"/>
                  </a:cubicBezTo>
                  <a:cubicBezTo>
                    <a:pt x="4093" y="11050"/>
                    <a:pt x="4105" y="12062"/>
                    <a:pt x="4117" y="13074"/>
                  </a:cubicBezTo>
                  <a:cubicBezTo>
                    <a:pt x="3676" y="12752"/>
                    <a:pt x="3224" y="12467"/>
                    <a:pt x="2819" y="12133"/>
                  </a:cubicBezTo>
                  <a:cubicBezTo>
                    <a:pt x="2176" y="11586"/>
                    <a:pt x="1592" y="10967"/>
                    <a:pt x="878" y="10514"/>
                  </a:cubicBezTo>
                  <a:cubicBezTo>
                    <a:pt x="805" y="10467"/>
                    <a:pt x="730" y="10447"/>
                    <a:pt x="657" y="10447"/>
                  </a:cubicBezTo>
                  <a:cubicBezTo>
                    <a:pt x="343" y="10447"/>
                    <a:pt x="85" y="10835"/>
                    <a:pt x="259" y="11145"/>
                  </a:cubicBezTo>
                  <a:cubicBezTo>
                    <a:pt x="700" y="11955"/>
                    <a:pt x="1426" y="12598"/>
                    <a:pt x="2116" y="13205"/>
                  </a:cubicBezTo>
                  <a:cubicBezTo>
                    <a:pt x="2676" y="13681"/>
                    <a:pt x="3271" y="14253"/>
                    <a:pt x="3938" y="14610"/>
                  </a:cubicBezTo>
                  <a:cubicBezTo>
                    <a:pt x="3962" y="14777"/>
                    <a:pt x="4033" y="14931"/>
                    <a:pt x="4140" y="15062"/>
                  </a:cubicBezTo>
                  <a:cubicBezTo>
                    <a:pt x="4152" y="16253"/>
                    <a:pt x="4176" y="17444"/>
                    <a:pt x="4200" y="18634"/>
                  </a:cubicBezTo>
                  <a:cubicBezTo>
                    <a:pt x="3962" y="18515"/>
                    <a:pt x="3736" y="18396"/>
                    <a:pt x="3557" y="18277"/>
                  </a:cubicBezTo>
                  <a:cubicBezTo>
                    <a:pt x="2664" y="17705"/>
                    <a:pt x="1819" y="17063"/>
                    <a:pt x="1021" y="16348"/>
                  </a:cubicBezTo>
                  <a:cubicBezTo>
                    <a:pt x="917" y="16255"/>
                    <a:pt x="803" y="16215"/>
                    <a:pt x="694" y="16215"/>
                  </a:cubicBezTo>
                  <a:cubicBezTo>
                    <a:pt x="318" y="16215"/>
                    <a:pt x="1" y="16688"/>
                    <a:pt x="342" y="17039"/>
                  </a:cubicBezTo>
                  <a:cubicBezTo>
                    <a:pt x="1069" y="17801"/>
                    <a:pt x="1866" y="18491"/>
                    <a:pt x="2724" y="19122"/>
                  </a:cubicBezTo>
                  <a:cubicBezTo>
                    <a:pt x="3105" y="19408"/>
                    <a:pt x="3664" y="19884"/>
                    <a:pt x="4224" y="20111"/>
                  </a:cubicBezTo>
                  <a:cubicBezTo>
                    <a:pt x="4224" y="20420"/>
                    <a:pt x="4236" y="20730"/>
                    <a:pt x="4236" y="21039"/>
                  </a:cubicBezTo>
                  <a:cubicBezTo>
                    <a:pt x="3236" y="20563"/>
                    <a:pt x="2152" y="20182"/>
                    <a:pt x="1176" y="19789"/>
                  </a:cubicBezTo>
                  <a:cubicBezTo>
                    <a:pt x="1124" y="19767"/>
                    <a:pt x="1074" y="19757"/>
                    <a:pt x="1027" y="19757"/>
                  </a:cubicBezTo>
                  <a:cubicBezTo>
                    <a:pt x="669" y="19757"/>
                    <a:pt x="496" y="20340"/>
                    <a:pt x="854" y="20551"/>
                  </a:cubicBezTo>
                  <a:cubicBezTo>
                    <a:pt x="1950" y="21182"/>
                    <a:pt x="3081" y="21932"/>
                    <a:pt x="4271" y="22468"/>
                  </a:cubicBezTo>
                  <a:lnTo>
                    <a:pt x="4283" y="23147"/>
                  </a:lnTo>
                  <a:cubicBezTo>
                    <a:pt x="4319" y="25123"/>
                    <a:pt x="4355" y="27111"/>
                    <a:pt x="4390" y="29100"/>
                  </a:cubicBezTo>
                  <a:cubicBezTo>
                    <a:pt x="4426" y="30683"/>
                    <a:pt x="4498" y="32279"/>
                    <a:pt x="4569" y="33874"/>
                  </a:cubicBezTo>
                  <a:cubicBezTo>
                    <a:pt x="4629" y="35386"/>
                    <a:pt x="4617" y="36922"/>
                    <a:pt x="4855" y="38422"/>
                  </a:cubicBezTo>
                  <a:cubicBezTo>
                    <a:pt x="4895" y="38679"/>
                    <a:pt x="5068" y="38787"/>
                    <a:pt x="5258" y="38787"/>
                  </a:cubicBezTo>
                  <a:cubicBezTo>
                    <a:pt x="5517" y="38787"/>
                    <a:pt x="5809" y="38587"/>
                    <a:pt x="5843" y="38291"/>
                  </a:cubicBezTo>
                  <a:cubicBezTo>
                    <a:pt x="6022" y="36708"/>
                    <a:pt x="5903" y="35089"/>
                    <a:pt x="5903" y="33505"/>
                  </a:cubicBezTo>
                  <a:cubicBezTo>
                    <a:pt x="5891" y="31922"/>
                    <a:pt x="5891" y="30314"/>
                    <a:pt x="5855" y="28731"/>
                  </a:cubicBezTo>
                  <a:cubicBezTo>
                    <a:pt x="5807" y="26885"/>
                    <a:pt x="5772" y="25040"/>
                    <a:pt x="5736" y="23206"/>
                  </a:cubicBezTo>
                  <a:lnTo>
                    <a:pt x="5724" y="22742"/>
                  </a:lnTo>
                  <a:cubicBezTo>
                    <a:pt x="5807" y="22658"/>
                    <a:pt x="5855" y="22563"/>
                    <a:pt x="5879" y="22456"/>
                  </a:cubicBezTo>
                  <a:cubicBezTo>
                    <a:pt x="6248" y="22242"/>
                    <a:pt x="6617" y="22027"/>
                    <a:pt x="6986" y="21801"/>
                  </a:cubicBezTo>
                  <a:cubicBezTo>
                    <a:pt x="7355" y="21575"/>
                    <a:pt x="7950" y="21325"/>
                    <a:pt x="8117" y="20896"/>
                  </a:cubicBezTo>
                  <a:cubicBezTo>
                    <a:pt x="8141" y="20801"/>
                    <a:pt x="8105" y="20718"/>
                    <a:pt x="8022" y="20670"/>
                  </a:cubicBezTo>
                  <a:cubicBezTo>
                    <a:pt x="7898" y="20581"/>
                    <a:pt x="7740" y="20547"/>
                    <a:pt x="7570" y="20547"/>
                  </a:cubicBezTo>
                  <a:cubicBezTo>
                    <a:pt x="7169" y="20547"/>
                    <a:pt x="6695" y="20739"/>
                    <a:pt x="6403" y="20873"/>
                  </a:cubicBezTo>
                  <a:cubicBezTo>
                    <a:pt x="6153" y="20980"/>
                    <a:pt x="5914" y="21123"/>
                    <a:pt x="5700" y="21301"/>
                  </a:cubicBezTo>
                  <a:cubicBezTo>
                    <a:pt x="5700" y="21170"/>
                    <a:pt x="5700" y="21051"/>
                    <a:pt x="5688" y="20920"/>
                  </a:cubicBezTo>
                  <a:cubicBezTo>
                    <a:pt x="5724" y="20908"/>
                    <a:pt x="5760" y="20884"/>
                    <a:pt x="5795" y="20861"/>
                  </a:cubicBezTo>
                  <a:cubicBezTo>
                    <a:pt x="6450" y="20349"/>
                    <a:pt x="7010" y="19777"/>
                    <a:pt x="7629" y="19241"/>
                  </a:cubicBezTo>
                  <a:cubicBezTo>
                    <a:pt x="8105" y="18825"/>
                    <a:pt x="8891" y="18360"/>
                    <a:pt x="9046" y="17705"/>
                  </a:cubicBezTo>
                  <a:cubicBezTo>
                    <a:pt x="9082" y="17551"/>
                    <a:pt x="8962" y="17396"/>
                    <a:pt x="8808" y="17396"/>
                  </a:cubicBezTo>
                  <a:cubicBezTo>
                    <a:pt x="8771" y="17392"/>
                    <a:pt x="8734" y="17389"/>
                    <a:pt x="8696" y="17389"/>
                  </a:cubicBezTo>
                  <a:cubicBezTo>
                    <a:pt x="8027" y="17389"/>
                    <a:pt x="7329" y="18073"/>
                    <a:pt x="6867" y="18479"/>
                  </a:cubicBezTo>
                  <a:cubicBezTo>
                    <a:pt x="6426" y="18860"/>
                    <a:pt x="6022" y="19289"/>
                    <a:pt x="5664" y="19753"/>
                  </a:cubicBezTo>
                  <a:cubicBezTo>
                    <a:pt x="5664" y="19610"/>
                    <a:pt x="5653" y="19468"/>
                    <a:pt x="5653" y="19325"/>
                  </a:cubicBezTo>
                  <a:cubicBezTo>
                    <a:pt x="5617" y="17789"/>
                    <a:pt x="5593" y="16241"/>
                    <a:pt x="5569" y="14693"/>
                  </a:cubicBezTo>
                  <a:cubicBezTo>
                    <a:pt x="6034" y="14193"/>
                    <a:pt x="6474" y="13669"/>
                    <a:pt x="6903" y="13145"/>
                  </a:cubicBezTo>
                  <a:cubicBezTo>
                    <a:pt x="7462" y="12467"/>
                    <a:pt x="7867" y="11681"/>
                    <a:pt x="8415" y="11002"/>
                  </a:cubicBezTo>
                  <a:cubicBezTo>
                    <a:pt x="8662" y="10700"/>
                    <a:pt x="8423" y="10313"/>
                    <a:pt x="8127" y="10313"/>
                  </a:cubicBezTo>
                  <a:cubicBezTo>
                    <a:pt x="8037" y="10313"/>
                    <a:pt x="7943" y="10348"/>
                    <a:pt x="7855" y="10431"/>
                  </a:cubicBezTo>
                  <a:cubicBezTo>
                    <a:pt x="7224" y="11038"/>
                    <a:pt x="6522" y="11538"/>
                    <a:pt x="5891" y="12121"/>
                  </a:cubicBezTo>
                  <a:cubicBezTo>
                    <a:pt x="5772" y="12241"/>
                    <a:pt x="5641" y="12360"/>
                    <a:pt x="5522" y="12479"/>
                  </a:cubicBezTo>
                  <a:cubicBezTo>
                    <a:pt x="5510" y="11586"/>
                    <a:pt x="5486" y="10693"/>
                    <a:pt x="5462" y="9800"/>
                  </a:cubicBezTo>
                  <a:cubicBezTo>
                    <a:pt x="5533" y="9764"/>
                    <a:pt x="5593" y="9716"/>
                    <a:pt x="5641" y="9657"/>
                  </a:cubicBezTo>
                  <a:cubicBezTo>
                    <a:pt x="5998" y="9204"/>
                    <a:pt x="6284" y="8728"/>
                    <a:pt x="6617" y="8264"/>
                  </a:cubicBezTo>
                  <a:cubicBezTo>
                    <a:pt x="6950" y="7788"/>
                    <a:pt x="7319" y="7335"/>
                    <a:pt x="7629" y="6823"/>
                  </a:cubicBezTo>
                  <a:cubicBezTo>
                    <a:pt x="7844" y="6473"/>
                    <a:pt x="7545" y="6170"/>
                    <a:pt x="7222" y="6170"/>
                  </a:cubicBezTo>
                  <a:cubicBezTo>
                    <a:pt x="7116" y="6170"/>
                    <a:pt x="7008" y="6202"/>
                    <a:pt x="6915" y="6275"/>
                  </a:cubicBezTo>
                  <a:cubicBezTo>
                    <a:pt x="6343" y="6752"/>
                    <a:pt x="5831" y="7311"/>
                    <a:pt x="5402" y="7930"/>
                  </a:cubicBezTo>
                  <a:cubicBezTo>
                    <a:pt x="5367" y="6633"/>
                    <a:pt x="5319" y="5347"/>
                    <a:pt x="5260" y="4061"/>
                  </a:cubicBezTo>
                  <a:cubicBezTo>
                    <a:pt x="5510" y="3763"/>
                    <a:pt x="5724" y="3406"/>
                    <a:pt x="5938" y="3108"/>
                  </a:cubicBezTo>
                  <a:cubicBezTo>
                    <a:pt x="6272" y="2668"/>
                    <a:pt x="6569" y="2215"/>
                    <a:pt x="6831" y="1739"/>
                  </a:cubicBezTo>
                  <a:cubicBezTo>
                    <a:pt x="6992" y="1462"/>
                    <a:pt x="6764" y="1185"/>
                    <a:pt x="6509" y="1185"/>
                  </a:cubicBezTo>
                  <a:cubicBezTo>
                    <a:pt x="6424" y="1185"/>
                    <a:pt x="6337" y="1216"/>
                    <a:pt x="6260" y="1287"/>
                  </a:cubicBezTo>
                  <a:cubicBezTo>
                    <a:pt x="5879" y="1668"/>
                    <a:pt x="5510" y="2085"/>
                    <a:pt x="5176" y="2513"/>
                  </a:cubicBezTo>
                  <a:cubicBezTo>
                    <a:pt x="5141" y="1811"/>
                    <a:pt x="5105" y="1108"/>
                    <a:pt x="5057" y="394"/>
                  </a:cubicBezTo>
                  <a:cubicBezTo>
                    <a:pt x="5045" y="132"/>
                    <a:pt x="4846" y="1"/>
                    <a:pt x="4645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1040759" y="1997288"/>
              <a:ext cx="291483" cy="380272"/>
            </a:xfrm>
            <a:custGeom>
              <a:rect b="b" l="l" r="r" t="t"/>
              <a:pathLst>
                <a:path extrusionOk="0" h="11962" w="9169">
                  <a:moveTo>
                    <a:pt x="1567" y="0"/>
                  </a:moveTo>
                  <a:cubicBezTo>
                    <a:pt x="1506" y="0"/>
                    <a:pt x="1445" y="6"/>
                    <a:pt x="1382" y="18"/>
                  </a:cubicBezTo>
                  <a:cubicBezTo>
                    <a:pt x="1" y="280"/>
                    <a:pt x="906" y="2316"/>
                    <a:pt x="930" y="3185"/>
                  </a:cubicBezTo>
                  <a:cubicBezTo>
                    <a:pt x="965" y="4590"/>
                    <a:pt x="263" y="5912"/>
                    <a:pt x="310" y="7329"/>
                  </a:cubicBezTo>
                  <a:cubicBezTo>
                    <a:pt x="386" y="9487"/>
                    <a:pt x="2261" y="11962"/>
                    <a:pt x="4520" y="11962"/>
                  </a:cubicBezTo>
                  <a:cubicBezTo>
                    <a:pt x="4741" y="11962"/>
                    <a:pt x="4965" y="11938"/>
                    <a:pt x="5192" y="11889"/>
                  </a:cubicBezTo>
                  <a:cubicBezTo>
                    <a:pt x="5335" y="11853"/>
                    <a:pt x="5454" y="11734"/>
                    <a:pt x="5490" y="11603"/>
                  </a:cubicBezTo>
                  <a:lnTo>
                    <a:pt x="5644" y="11567"/>
                  </a:lnTo>
                  <a:cubicBezTo>
                    <a:pt x="5644" y="11567"/>
                    <a:pt x="5644" y="11555"/>
                    <a:pt x="5644" y="11555"/>
                  </a:cubicBezTo>
                  <a:cubicBezTo>
                    <a:pt x="5609" y="11531"/>
                    <a:pt x="5573" y="11508"/>
                    <a:pt x="5549" y="11472"/>
                  </a:cubicBezTo>
                  <a:cubicBezTo>
                    <a:pt x="4811" y="10615"/>
                    <a:pt x="4001" y="9817"/>
                    <a:pt x="3120" y="9091"/>
                  </a:cubicBezTo>
                  <a:cubicBezTo>
                    <a:pt x="2430" y="8507"/>
                    <a:pt x="1370" y="8019"/>
                    <a:pt x="906" y="7221"/>
                  </a:cubicBezTo>
                  <a:cubicBezTo>
                    <a:pt x="825" y="7106"/>
                    <a:pt x="911" y="6947"/>
                    <a:pt x="1046" y="6947"/>
                  </a:cubicBezTo>
                  <a:cubicBezTo>
                    <a:pt x="1051" y="6947"/>
                    <a:pt x="1056" y="6947"/>
                    <a:pt x="1060" y="6948"/>
                  </a:cubicBezTo>
                  <a:cubicBezTo>
                    <a:pt x="2061" y="6948"/>
                    <a:pt x="3073" y="7876"/>
                    <a:pt x="3787" y="8495"/>
                  </a:cubicBezTo>
                  <a:cubicBezTo>
                    <a:pt x="4323" y="8960"/>
                    <a:pt x="4823" y="9472"/>
                    <a:pt x="5287" y="10019"/>
                  </a:cubicBezTo>
                  <a:cubicBezTo>
                    <a:pt x="5144" y="9484"/>
                    <a:pt x="4990" y="8948"/>
                    <a:pt x="4811" y="8424"/>
                  </a:cubicBezTo>
                  <a:cubicBezTo>
                    <a:pt x="4692" y="8079"/>
                    <a:pt x="4561" y="7721"/>
                    <a:pt x="4430" y="7376"/>
                  </a:cubicBezTo>
                  <a:cubicBezTo>
                    <a:pt x="3442" y="6781"/>
                    <a:pt x="2323" y="6162"/>
                    <a:pt x="1680" y="5257"/>
                  </a:cubicBezTo>
                  <a:cubicBezTo>
                    <a:pt x="1616" y="5173"/>
                    <a:pt x="1684" y="5060"/>
                    <a:pt x="1782" y="5060"/>
                  </a:cubicBezTo>
                  <a:cubicBezTo>
                    <a:pt x="1795" y="5060"/>
                    <a:pt x="1809" y="5062"/>
                    <a:pt x="1822" y="5066"/>
                  </a:cubicBezTo>
                  <a:cubicBezTo>
                    <a:pt x="2608" y="5304"/>
                    <a:pt x="3335" y="5828"/>
                    <a:pt x="4025" y="6388"/>
                  </a:cubicBezTo>
                  <a:cubicBezTo>
                    <a:pt x="3835" y="5959"/>
                    <a:pt x="3632" y="5531"/>
                    <a:pt x="3418" y="5114"/>
                  </a:cubicBezTo>
                  <a:lnTo>
                    <a:pt x="2418" y="4376"/>
                  </a:lnTo>
                  <a:cubicBezTo>
                    <a:pt x="2108" y="4150"/>
                    <a:pt x="1775" y="3923"/>
                    <a:pt x="1620" y="3554"/>
                  </a:cubicBezTo>
                  <a:cubicBezTo>
                    <a:pt x="1574" y="3428"/>
                    <a:pt x="1671" y="3292"/>
                    <a:pt x="1806" y="3292"/>
                  </a:cubicBezTo>
                  <a:cubicBezTo>
                    <a:pt x="1811" y="3292"/>
                    <a:pt x="1817" y="3292"/>
                    <a:pt x="1822" y="3292"/>
                  </a:cubicBezTo>
                  <a:cubicBezTo>
                    <a:pt x="2061" y="3328"/>
                    <a:pt x="2287" y="3423"/>
                    <a:pt x="2477" y="3566"/>
                  </a:cubicBezTo>
                  <a:cubicBezTo>
                    <a:pt x="2108" y="3007"/>
                    <a:pt x="1739" y="2435"/>
                    <a:pt x="1537" y="1816"/>
                  </a:cubicBezTo>
                  <a:cubicBezTo>
                    <a:pt x="1446" y="1553"/>
                    <a:pt x="1645" y="1290"/>
                    <a:pt x="1888" y="1290"/>
                  </a:cubicBezTo>
                  <a:cubicBezTo>
                    <a:pt x="1963" y="1290"/>
                    <a:pt x="2043" y="1316"/>
                    <a:pt x="2120" y="1375"/>
                  </a:cubicBezTo>
                  <a:cubicBezTo>
                    <a:pt x="2823" y="1899"/>
                    <a:pt x="3358" y="2804"/>
                    <a:pt x="3811" y="3685"/>
                  </a:cubicBezTo>
                  <a:cubicBezTo>
                    <a:pt x="3823" y="3661"/>
                    <a:pt x="3835" y="3638"/>
                    <a:pt x="3847" y="3614"/>
                  </a:cubicBezTo>
                  <a:cubicBezTo>
                    <a:pt x="3966" y="3316"/>
                    <a:pt x="3954" y="2923"/>
                    <a:pt x="4228" y="2733"/>
                  </a:cubicBezTo>
                  <a:cubicBezTo>
                    <a:pt x="4267" y="2703"/>
                    <a:pt x="4315" y="2688"/>
                    <a:pt x="4363" y="2688"/>
                  </a:cubicBezTo>
                  <a:cubicBezTo>
                    <a:pt x="4431" y="2688"/>
                    <a:pt x="4500" y="2718"/>
                    <a:pt x="4549" y="2780"/>
                  </a:cubicBezTo>
                  <a:cubicBezTo>
                    <a:pt x="4799" y="3078"/>
                    <a:pt x="4597" y="3530"/>
                    <a:pt x="4466" y="3852"/>
                  </a:cubicBezTo>
                  <a:cubicBezTo>
                    <a:pt x="4394" y="4054"/>
                    <a:pt x="4299" y="4245"/>
                    <a:pt x="4180" y="4435"/>
                  </a:cubicBezTo>
                  <a:cubicBezTo>
                    <a:pt x="4251" y="4578"/>
                    <a:pt x="4323" y="4709"/>
                    <a:pt x="4382" y="4840"/>
                  </a:cubicBezTo>
                  <a:cubicBezTo>
                    <a:pt x="4632" y="5340"/>
                    <a:pt x="4859" y="5840"/>
                    <a:pt x="5061" y="6352"/>
                  </a:cubicBezTo>
                  <a:cubicBezTo>
                    <a:pt x="5299" y="6138"/>
                    <a:pt x="5490" y="5900"/>
                    <a:pt x="5656" y="5626"/>
                  </a:cubicBezTo>
                  <a:cubicBezTo>
                    <a:pt x="5871" y="5245"/>
                    <a:pt x="5906" y="4721"/>
                    <a:pt x="6287" y="4483"/>
                  </a:cubicBezTo>
                  <a:cubicBezTo>
                    <a:pt x="6329" y="4449"/>
                    <a:pt x="6379" y="4433"/>
                    <a:pt x="6429" y="4433"/>
                  </a:cubicBezTo>
                  <a:cubicBezTo>
                    <a:pt x="6519" y="4433"/>
                    <a:pt x="6610" y="4486"/>
                    <a:pt x="6656" y="4578"/>
                  </a:cubicBezTo>
                  <a:cubicBezTo>
                    <a:pt x="6906" y="5078"/>
                    <a:pt x="6466" y="5685"/>
                    <a:pt x="6168" y="6090"/>
                  </a:cubicBezTo>
                  <a:cubicBezTo>
                    <a:pt x="5930" y="6424"/>
                    <a:pt x="5644" y="6721"/>
                    <a:pt x="5311" y="6959"/>
                  </a:cubicBezTo>
                  <a:cubicBezTo>
                    <a:pt x="5537" y="7555"/>
                    <a:pt x="5752" y="8174"/>
                    <a:pt x="5930" y="8781"/>
                  </a:cubicBezTo>
                  <a:cubicBezTo>
                    <a:pt x="5954" y="8864"/>
                    <a:pt x="5978" y="8948"/>
                    <a:pt x="6002" y="9019"/>
                  </a:cubicBezTo>
                  <a:cubicBezTo>
                    <a:pt x="6156" y="8805"/>
                    <a:pt x="6311" y="8579"/>
                    <a:pt x="6454" y="8352"/>
                  </a:cubicBezTo>
                  <a:cubicBezTo>
                    <a:pt x="6787" y="7805"/>
                    <a:pt x="6966" y="7019"/>
                    <a:pt x="7502" y="6650"/>
                  </a:cubicBezTo>
                  <a:cubicBezTo>
                    <a:pt x="7545" y="6618"/>
                    <a:pt x="7594" y="6603"/>
                    <a:pt x="7643" y="6603"/>
                  </a:cubicBezTo>
                  <a:cubicBezTo>
                    <a:pt x="7756" y="6603"/>
                    <a:pt x="7866" y="6683"/>
                    <a:pt x="7883" y="6817"/>
                  </a:cubicBezTo>
                  <a:cubicBezTo>
                    <a:pt x="7978" y="7436"/>
                    <a:pt x="7502" y="8031"/>
                    <a:pt x="7180" y="8555"/>
                  </a:cubicBezTo>
                  <a:cubicBezTo>
                    <a:pt x="6906" y="9019"/>
                    <a:pt x="6585" y="9472"/>
                    <a:pt x="6240" y="9888"/>
                  </a:cubicBezTo>
                  <a:cubicBezTo>
                    <a:pt x="6359" y="10341"/>
                    <a:pt x="6466" y="10793"/>
                    <a:pt x="6561" y="11258"/>
                  </a:cubicBezTo>
                  <a:cubicBezTo>
                    <a:pt x="8907" y="10019"/>
                    <a:pt x="9169" y="7055"/>
                    <a:pt x="7907" y="4923"/>
                  </a:cubicBezTo>
                  <a:cubicBezTo>
                    <a:pt x="7180" y="3673"/>
                    <a:pt x="6085" y="2745"/>
                    <a:pt x="4894" y="1947"/>
                  </a:cubicBezTo>
                  <a:cubicBezTo>
                    <a:pt x="4216" y="1494"/>
                    <a:pt x="3513" y="1066"/>
                    <a:pt x="2835" y="613"/>
                  </a:cubicBezTo>
                  <a:cubicBezTo>
                    <a:pt x="2454" y="349"/>
                    <a:pt x="2045" y="0"/>
                    <a:pt x="1567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1066986" y="2037725"/>
              <a:ext cx="227044" cy="480824"/>
            </a:xfrm>
            <a:custGeom>
              <a:rect b="b" l="l" r="r" t="t"/>
              <a:pathLst>
                <a:path extrusionOk="0" h="15125" w="7142">
                  <a:moveTo>
                    <a:pt x="1064" y="1"/>
                  </a:moveTo>
                  <a:cubicBezTo>
                    <a:pt x="824" y="1"/>
                    <a:pt x="617" y="266"/>
                    <a:pt x="700" y="532"/>
                  </a:cubicBezTo>
                  <a:cubicBezTo>
                    <a:pt x="914" y="1139"/>
                    <a:pt x="1271" y="1723"/>
                    <a:pt x="1652" y="2282"/>
                  </a:cubicBezTo>
                  <a:cubicBezTo>
                    <a:pt x="1450" y="2139"/>
                    <a:pt x="1236" y="2044"/>
                    <a:pt x="997" y="2008"/>
                  </a:cubicBezTo>
                  <a:cubicBezTo>
                    <a:pt x="992" y="2008"/>
                    <a:pt x="986" y="2008"/>
                    <a:pt x="981" y="2008"/>
                  </a:cubicBezTo>
                  <a:cubicBezTo>
                    <a:pt x="846" y="2008"/>
                    <a:pt x="738" y="2145"/>
                    <a:pt x="795" y="2270"/>
                  </a:cubicBezTo>
                  <a:cubicBezTo>
                    <a:pt x="938" y="2628"/>
                    <a:pt x="1271" y="2866"/>
                    <a:pt x="1581" y="3092"/>
                  </a:cubicBezTo>
                  <a:lnTo>
                    <a:pt x="2593" y="3830"/>
                  </a:lnTo>
                  <a:cubicBezTo>
                    <a:pt x="2807" y="4247"/>
                    <a:pt x="2998" y="4675"/>
                    <a:pt x="3188" y="5104"/>
                  </a:cubicBezTo>
                  <a:cubicBezTo>
                    <a:pt x="2510" y="4544"/>
                    <a:pt x="1783" y="4009"/>
                    <a:pt x="986" y="3782"/>
                  </a:cubicBezTo>
                  <a:cubicBezTo>
                    <a:pt x="970" y="3775"/>
                    <a:pt x="954" y="3772"/>
                    <a:pt x="940" y="3772"/>
                  </a:cubicBezTo>
                  <a:cubicBezTo>
                    <a:pt x="854" y="3772"/>
                    <a:pt x="794" y="3880"/>
                    <a:pt x="855" y="3961"/>
                  </a:cubicBezTo>
                  <a:cubicBezTo>
                    <a:pt x="1498" y="4878"/>
                    <a:pt x="2617" y="5497"/>
                    <a:pt x="3605" y="6092"/>
                  </a:cubicBezTo>
                  <a:cubicBezTo>
                    <a:pt x="3736" y="6438"/>
                    <a:pt x="3867" y="6783"/>
                    <a:pt x="3986" y="7140"/>
                  </a:cubicBezTo>
                  <a:cubicBezTo>
                    <a:pt x="4153" y="7664"/>
                    <a:pt x="4319" y="8200"/>
                    <a:pt x="4450" y="8735"/>
                  </a:cubicBezTo>
                  <a:cubicBezTo>
                    <a:pt x="3998" y="8188"/>
                    <a:pt x="3498" y="7664"/>
                    <a:pt x="2962" y="7200"/>
                  </a:cubicBezTo>
                  <a:cubicBezTo>
                    <a:pt x="2252" y="6596"/>
                    <a:pt x="1237" y="5663"/>
                    <a:pt x="254" y="5663"/>
                  </a:cubicBezTo>
                  <a:cubicBezTo>
                    <a:pt x="248" y="5663"/>
                    <a:pt x="242" y="5664"/>
                    <a:pt x="235" y="5664"/>
                  </a:cubicBezTo>
                  <a:cubicBezTo>
                    <a:pt x="230" y="5663"/>
                    <a:pt x="225" y="5663"/>
                    <a:pt x="220" y="5663"/>
                  </a:cubicBezTo>
                  <a:cubicBezTo>
                    <a:pt x="75" y="5663"/>
                    <a:pt x="0" y="5822"/>
                    <a:pt x="81" y="5937"/>
                  </a:cubicBezTo>
                  <a:cubicBezTo>
                    <a:pt x="545" y="6735"/>
                    <a:pt x="1593" y="7223"/>
                    <a:pt x="2295" y="7807"/>
                  </a:cubicBezTo>
                  <a:cubicBezTo>
                    <a:pt x="3176" y="8533"/>
                    <a:pt x="3986" y="9331"/>
                    <a:pt x="4724" y="10200"/>
                  </a:cubicBezTo>
                  <a:cubicBezTo>
                    <a:pt x="4748" y="10224"/>
                    <a:pt x="4784" y="10247"/>
                    <a:pt x="4807" y="10271"/>
                  </a:cubicBezTo>
                  <a:cubicBezTo>
                    <a:pt x="4807" y="10283"/>
                    <a:pt x="4807" y="10283"/>
                    <a:pt x="4807" y="10295"/>
                  </a:cubicBezTo>
                  <a:cubicBezTo>
                    <a:pt x="4843" y="10474"/>
                    <a:pt x="4891" y="10652"/>
                    <a:pt x="4915" y="10831"/>
                  </a:cubicBezTo>
                  <a:cubicBezTo>
                    <a:pt x="5153" y="12117"/>
                    <a:pt x="5355" y="13462"/>
                    <a:pt x="4712" y="14665"/>
                  </a:cubicBezTo>
                  <a:cubicBezTo>
                    <a:pt x="4578" y="14892"/>
                    <a:pt x="4823" y="15125"/>
                    <a:pt x="5050" y="15125"/>
                  </a:cubicBezTo>
                  <a:cubicBezTo>
                    <a:pt x="5145" y="15125"/>
                    <a:pt x="5236" y="15084"/>
                    <a:pt x="5296" y="14986"/>
                  </a:cubicBezTo>
                  <a:cubicBezTo>
                    <a:pt x="6153" y="13569"/>
                    <a:pt x="6070" y="11700"/>
                    <a:pt x="5724" y="9962"/>
                  </a:cubicBezTo>
                  <a:cubicBezTo>
                    <a:pt x="5641" y="9509"/>
                    <a:pt x="5534" y="9045"/>
                    <a:pt x="5415" y="8604"/>
                  </a:cubicBezTo>
                  <a:cubicBezTo>
                    <a:pt x="5760" y="8188"/>
                    <a:pt x="6081" y="7735"/>
                    <a:pt x="6355" y="7259"/>
                  </a:cubicBezTo>
                  <a:cubicBezTo>
                    <a:pt x="6677" y="6747"/>
                    <a:pt x="7141" y="6152"/>
                    <a:pt x="7058" y="5521"/>
                  </a:cubicBezTo>
                  <a:cubicBezTo>
                    <a:pt x="7041" y="5397"/>
                    <a:pt x="6932" y="5318"/>
                    <a:pt x="6816" y="5318"/>
                  </a:cubicBezTo>
                  <a:cubicBezTo>
                    <a:pt x="6765" y="5318"/>
                    <a:pt x="6712" y="5333"/>
                    <a:pt x="6665" y="5366"/>
                  </a:cubicBezTo>
                  <a:cubicBezTo>
                    <a:pt x="6141" y="5735"/>
                    <a:pt x="5950" y="6521"/>
                    <a:pt x="5629" y="7057"/>
                  </a:cubicBezTo>
                  <a:cubicBezTo>
                    <a:pt x="5486" y="7295"/>
                    <a:pt x="5331" y="7521"/>
                    <a:pt x="5165" y="7735"/>
                  </a:cubicBezTo>
                  <a:cubicBezTo>
                    <a:pt x="5141" y="7652"/>
                    <a:pt x="5117" y="7569"/>
                    <a:pt x="5093" y="7497"/>
                  </a:cubicBezTo>
                  <a:cubicBezTo>
                    <a:pt x="4915" y="6878"/>
                    <a:pt x="4712" y="6271"/>
                    <a:pt x="4486" y="5676"/>
                  </a:cubicBezTo>
                  <a:cubicBezTo>
                    <a:pt x="4807" y="5425"/>
                    <a:pt x="5105" y="5140"/>
                    <a:pt x="5343" y="4806"/>
                  </a:cubicBezTo>
                  <a:cubicBezTo>
                    <a:pt x="5641" y="4402"/>
                    <a:pt x="6093" y="3782"/>
                    <a:pt x="5831" y="3294"/>
                  </a:cubicBezTo>
                  <a:cubicBezTo>
                    <a:pt x="5784" y="3199"/>
                    <a:pt x="5689" y="3146"/>
                    <a:pt x="5592" y="3146"/>
                  </a:cubicBezTo>
                  <a:cubicBezTo>
                    <a:pt x="5543" y="3146"/>
                    <a:pt x="5494" y="3159"/>
                    <a:pt x="5450" y="3187"/>
                  </a:cubicBezTo>
                  <a:cubicBezTo>
                    <a:pt x="5081" y="3437"/>
                    <a:pt x="5046" y="3961"/>
                    <a:pt x="4819" y="4342"/>
                  </a:cubicBezTo>
                  <a:cubicBezTo>
                    <a:pt x="4665" y="4604"/>
                    <a:pt x="4462" y="4854"/>
                    <a:pt x="4236" y="5068"/>
                  </a:cubicBezTo>
                  <a:cubicBezTo>
                    <a:pt x="4022" y="4556"/>
                    <a:pt x="3807" y="4044"/>
                    <a:pt x="3557" y="3556"/>
                  </a:cubicBezTo>
                  <a:cubicBezTo>
                    <a:pt x="3486" y="3425"/>
                    <a:pt x="3426" y="3282"/>
                    <a:pt x="3355" y="3139"/>
                  </a:cubicBezTo>
                  <a:cubicBezTo>
                    <a:pt x="3474" y="2961"/>
                    <a:pt x="3569" y="2770"/>
                    <a:pt x="3641" y="2568"/>
                  </a:cubicBezTo>
                  <a:cubicBezTo>
                    <a:pt x="3760" y="2247"/>
                    <a:pt x="3974" y="1782"/>
                    <a:pt x="3724" y="1485"/>
                  </a:cubicBezTo>
                  <a:cubicBezTo>
                    <a:pt x="3675" y="1429"/>
                    <a:pt x="3607" y="1398"/>
                    <a:pt x="3537" y="1398"/>
                  </a:cubicBezTo>
                  <a:cubicBezTo>
                    <a:pt x="3486" y="1398"/>
                    <a:pt x="3435" y="1414"/>
                    <a:pt x="3391" y="1449"/>
                  </a:cubicBezTo>
                  <a:cubicBezTo>
                    <a:pt x="3117" y="1627"/>
                    <a:pt x="3129" y="2032"/>
                    <a:pt x="3022" y="2318"/>
                  </a:cubicBezTo>
                  <a:cubicBezTo>
                    <a:pt x="3010" y="2342"/>
                    <a:pt x="2998" y="2377"/>
                    <a:pt x="2986" y="2401"/>
                  </a:cubicBezTo>
                  <a:cubicBezTo>
                    <a:pt x="2533" y="1520"/>
                    <a:pt x="1998" y="615"/>
                    <a:pt x="1283" y="80"/>
                  </a:cubicBezTo>
                  <a:cubicBezTo>
                    <a:pt x="1212" y="25"/>
                    <a:pt x="1137" y="1"/>
                    <a:pt x="1064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420028" y="2871799"/>
              <a:ext cx="70828" cy="55283"/>
            </a:xfrm>
            <a:custGeom>
              <a:rect b="b" l="l" r="r" t="t"/>
              <a:pathLst>
                <a:path extrusionOk="0" h="1739" w="2228">
                  <a:moveTo>
                    <a:pt x="1108" y="1"/>
                  </a:moveTo>
                  <a:cubicBezTo>
                    <a:pt x="1" y="1"/>
                    <a:pt x="1" y="1739"/>
                    <a:pt x="1108" y="1739"/>
                  </a:cubicBezTo>
                  <a:cubicBezTo>
                    <a:pt x="2227" y="1739"/>
                    <a:pt x="2227" y="1"/>
                    <a:pt x="110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741552" y="2612838"/>
              <a:ext cx="67617" cy="59288"/>
            </a:xfrm>
            <a:custGeom>
              <a:rect b="b" l="l" r="r" t="t"/>
              <a:pathLst>
                <a:path extrusionOk="0" h="1865" w="2127">
                  <a:moveTo>
                    <a:pt x="1215" y="0"/>
                  </a:moveTo>
                  <a:cubicBezTo>
                    <a:pt x="600" y="0"/>
                    <a:pt x="1" y="643"/>
                    <a:pt x="388" y="1360"/>
                  </a:cubicBezTo>
                  <a:cubicBezTo>
                    <a:pt x="400" y="1384"/>
                    <a:pt x="412" y="1408"/>
                    <a:pt x="412" y="1431"/>
                  </a:cubicBezTo>
                  <a:cubicBezTo>
                    <a:pt x="495" y="1562"/>
                    <a:pt x="602" y="1670"/>
                    <a:pt x="733" y="1741"/>
                  </a:cubicBezTo>
                  <a:cubicBezTo>
                    <a:pt x="873" y="1825"/>
                    <a:pt x="1026" y="1864"/>
                    <a:pt x="1177" y="1864"/>
                  </a:cubicBezTo>
                  <a:cubicBezTo>
                    <a:pt x="1477" y="1864"/>
                    <a:pt x="1769" y="1708"/>
                    <a:pt x="1936" y="1431"/>
                  </a:cubicBezTo>
                  <a:cubicBezTo>
                    <a:pt x="1948" y="1408"/>
                    <a:pt x="1960" y="1384"/>
                    <a:pt x="1960" y="1360"/>
                  </a:cubicBezTo>
                  <a:cubicBezTo>
                    <a:pt x="2126" y="1074"/>
                    <a:pt x="2126" y="717"/>
                    <a:pt x="1960" y="431"/>
                  </a:cubicBezTo>
                  <a:cubicBezTo>
                    <a:pt x="1765" y="127"/>
                    <a:pt x="1489" y="0"/>
                    <a:pt x="121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1077095" y="2478907"/>
              <a:ext cx="62881" cy="48861"/>
            </a:xfrm>
            <a:custGeom>
              <a:rect b="b" l="l" r="r" t="t"/>
              <a:pathLst>
                <a:path extrusionOk="0" h="1537" w="1978">
                  <a:moveTo>
                    <a:pt x="989" y="1"/>
                  </a:moveTo>
                  <a:cubicBezTo>
                    <a:pt x="1" y="1"/>
                    <a:pt x="1" y="1537"/>
                    <a:pt x="989" y="1537"/>
                  </a:cubicBezTo>
                  <a:cubicBezTo>
                    <a:pt x="1977" y="1537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1180063" y="4493534"/>
              <a:ext cx="444774" cy="545199"/>
            </a:xfrm>
            <a:custGeom>
              <a:rect b="b" l="l" r="r" t="t"/>
              <a:pathLst>
                <a:path extrusionOk="0" h="17150" w="13991">
                  <a:moveTo>
                    <a:pt x="5898" y="0"/>
                  </a:moveTo>
                  <a:cubicBezTo>
                    <a:pt x="5537" y="0"/>
                    <a:pt x="5170" y="40"/>
                    <a:pt x="4799" y="124"/>
                  </a:cubicBezTo>
                  <a:cubicBezTo>
                    <a:pt x="2655" y="612"/>
                    <a:pt x="1179" y="2624"/>
                    <a:pt x="655" y="4648"/>
                  </a:cubicBezTo>
                  <a:cubicBezTo>
                    <a:pt x="643" y="4708"/>
                    <a:pt x="631" y="4767"/>
                    <a:pt x="619" y="4827"/>
                  </a:cubicBezTo>
                  <a:cubicBezTo>
                    <a:pt x="429" y="5422"/>
                    <a:pt x="310" y="6041"/>
                    <a:pt x="227" y="6660"/>
                  </a:cubicBezTo>
                  <a:cubicBezTo>
                    <a:pt x="0" y="8601"/>
                    <a:pt x="72" y="10637"/>
                    <a:pt x="905" y="12411"/>
                  </a:cubicBezTo>
                  <a:cubicBezTo>
                    <a:pt x="1501" y="14483"/>
                    <a:pt x="2834" y="16650"/>
                    <a:pt x="5108" y="17031"/>
                  </a:cubicBezTo>
                  <a:cubicBezTo>
                    <a:pt x="5418" y="17078"/>
                    <a:pt x="5727" y="17102"/>
                    <a:pt x="6037" y="17102"/>
                  </a:cubicBezTo>
                  <a:cubicBezTo>
                    <a:pt x="6001" y="16150"/>
                    <a:pt x="5977" y="15197"/>
                    <a:pt x="5965" y="14245"/>
                  </a:cubicBezTo>
                  <a:cubicBezTo>
                    <a:pt x="5108" y="14149"/>
                    <a:pt x="4239" y="13637"/>
                    <a:pt x="3596" y="13090"/>
                  </a:cubicBezTo>
                  <a:cubicBezTo>
                    <a:pt x="2786" y="12399"/>
                    <a:pt x="2298" y="11447"/>
                    <a:pt x="2060" y="10411"/>
                  </a:cubicBezTo>
                  <a:cubicBezTo>
                    <a:pt x="2003" y="10225"/>
                    <a:pt x="2148" y="10103"/>
                    <a:pt x="2293" y="10103"/>
                  </a:cubicBezTo>
                  <a:cubicBezTo>
                    <a:pt x="2390" y="10103"/>
                    <a:pt x="2486" y="10156"/>
                    <a:pt x="2524" y="10280"/>
                  </a:cubicBezTo>
                  <a:cubicBezTo>
                    <a:pt x="2870" y="11113"/>
                    <a:pt x="3429" y="11851"/>
                    <a:pt x="4144" y="12399"/>
                  </a:cubicBezTo>
                  <a:lnTo>
                    <a:pt x="4203" y="12435"/>
                  </a:lnTo>
                  <a:lnTo>
                    <a:pt x="4168" y="12328"/>
                  </a:lnTo>
                  <a:cubicBezTo>
                    <a:pt x="3965" y="11673"/>
                    <a:pt x="3810" y="10935"/>
                    <a:pt x="4013" y="10280"/>
                  </a:cubicBezTo>
                  <a:cubicBezTo>
                    <a:pt x="4042" y="10173"/>
                    <a:pt x="4135" y="10119"/>
                    <a:pt x="4227" y="10119"/>
                  </a:cubicBezTo>
                  <a:cubicBezTo>
                    <a:pt x="4319" y="10119"/>
                    <a:pt x="4412" y="10173"/>
                    <a:pt x="4441" y="10280"/>
                  </a:cubicBezTo>
                  <a:cubicBezTo>
                    <a:pt x="4596" y="10863"/>
                    <a:pt x="4608" y="11459"/>
                    <a:pt x="4799" y="12030"/>
                  </a:cubicBezTo>
                  <a:cubicBezTo>
                    <a:pt x="4906" y="12375"/>
                    <a:pt x="5156" y="12721"/>
                    <a:pt x="5287" y="13078"/>
                  </a:cubicBezTo>
                  <a:cubicBezTo>
                    <a:pt x="5501" y="13161"/>
                    <a:pt x="5727" y="13244"/>
                    <a:pt x="5953" y="13328"/>
                  </a:cubicBezTo>
                  <a:cubicBezTo>
                    <a:pt x="5930" y="12173"/>
                    <a:pt x="5918" y="11030"/>
                    <a:pt x="5894" y="9887"/>
                  </a:cubicBezTo>
                  <a:cubicBezTo>
                    <a:pt x="5120" y="9625"/>
                    <a:pt x="4525" y="8875"/>
                    <a:pt x="4120" y="8208"/>
                  </a:cubicBezTo>
                  <a:cubicBezTo>
                    <a:pt x="3632" y="7387"/>
                    <a:pt x="3453" y="6553"/>
                    <a:pt x="3382" y="5601"/>
                  </a:cubicBezTo>
                  <a:cubicBezTo>
                    <a:pt x="3368" y="5419"/>
                    <a:pt x="3533" y="5314"/>
                    <a:pt x="3687" y="5314"/>
                  </a:cubicBezTo>
                  <a:cubicBezTo>
                    <a:pt x="3807" y="5314"/>
                    <a:pt x="3921" y="5377"/>
                    <a:pt x="3941" y="5517"/>
                  </a:cubicBezTo>
                  <a:cubicBezTo>
                    <a:pt x="4084" y="6315"/>
                    <a:pt x="4394" y="7089"/>
                    <a:pt x="4858" y="7768"/>
                  </a:cubicBezTo>
                  <a:cubicBezTo>
                    <a:pt x="5144" y="8196"/>
                    <a:pt x="5513" y="8530"/>
                    <a:pt x="5870" y="8899"/>
                  </a:cubicBezTo>
                  <a:lnTo>
                    <a:pt x="5870" y="8470"/>
                  </a:lnTo>
                  <a:cubicBezTo>
                    <a:pt x="5846" y="6744"/>
                    <a:pt x="5692" y="4886"/>
                    <a:pt x="6001" y="3184"/>
                  </a:cubicBezTo>
                  <a:cubicBezTo>
                    <a:pt x="6025" y="3063"/>
                    <a:pt x="6141" y="3001"/>
                    <a:pt x="6254" y="3001"/>
                  </a:cubicBezTo>
                  <a:cubicBezTo>
                    <a:pt x="6364" y="3001"/>
                    <a:pt x="6472" y="3060"/>
                    <a:pt x="6489" y="3184"/>
                  </a:cubicBezTo>
                  <a:cubicBezTo>
                    <a:pt x="6668" y="4196"/>
                    <a:pt x="6751" y="5232"/>
                    <a:pt x="6751" y="6267"/>
                  </a:cubicBezTo>
                  <a:cubicBezTo>
                    <a:pt x="7132" y="5970"/>
                    <a:pt x="7430" y="5565"/>
                    <a:pt x="7608" y="5101"/>
                  </a:cubicBezTo>
                  <a:cubicBezTo>
                    <a:pt x="7713" y="4839"/>
                    <a:pt x="7717" y="4090"/>
                    <a:pt x="8087" y="4090"/>
                  </a:cubicBezTo>
                  <a:cubicBezTo>
                    <a:pt x="8139" y="4090"/>
                    <a:pt x="8197" y="4104"/>
                    <a:pt x="8263" y="4136"/>
                  </a:cubicBezTo>
                  <a:cubicBezTo>
                    <a:pt x="8370" y="4196"/>
                    <a:pt x="8430" y="4315"/>
                    <a:pt x="8442" y="4422"/>
                  </a:cubicBezTo>
                  <a:cubicBezTo>
                    <a:pt x="8489" y="5494"/>
                    <a:pt x="7704" y="6470"/>
                    <a:pt x="6751" y="6863"/>
                  </a:cubicBezTo>
                  <a:cubicBezTo>
                    <a:pt x="6751" y="7446"/>
                    <a:pt x="6751" y="8018"/>
                    <a:pt x="6775" y="8589"/>
                  </a:cubicBezTo>
                  <a:cubicBezTo>
                    <a:pt x="6811" y="9649"/>
                    <a:pt x="6846" y="10720"/>
                    <a:pt x="6894" y="11780"/>
                  </a:cubicBezTo>
                  <a:cubicBezTo>
                    <a:pt x="7263" y="11673"/>
                    <a:pt x="7608" y="11494"/>
                    <a:pt x="7906" y="11256"/>
                  </a:cubicBezTo>
                  <a:cubicBezTo>
                    <a:pt x="8168" y="9923"/>
                    <a:pt x="8156" y="8565"/>
                    <a:pt x="8192" y="7208"/>
                  </a:cubicBezTo>
                  <a:cubicBezTo>
                    <a:pt x="8192" y="7062"/>
                    <a:pt x="8310" y="6979"/>
                    <a:pt x="8429" y="6979"/>
                  </a:cubicBezTo>
                  <a:cubicBezTo>
                    <a:pt x="8524" y="6979"/>
                    <a:pt x="8619" y="7032"/>
                    <a:pt x="8656" y="7148"/>
                  </a:cubicBezTo>
                  <a:cubicBezTo>
                    <a:pt x="8906" y="8125"/>
                    <a:pt x="8990" y="9137"/>
                    <a:pt x="8882" y="10137"/>
                  </a:cubicBezTo>
                  <a:lnTo>
                    <a:pt x="8930" y="10065"/>
                  </a:lnTo>
                  <a:cubicBezTo>
                    <a:pt x="9216" y="9589"/>
                    <a:pt x="9442" y="9089"/>
                    <a:pt x="9621" y="8553"/>
                  </a:cubicBezTo>
                  <a:cubicBezTo>
                    <a:pt x="9775" y="8125"/>
                    <a:pt x="9859" y="7625"/>
                    <a:pt x="10275" y="7375"/>
                  </a:cubicBezTo>
                  <a:cubicBezTo>
                    <a:pt x="10316" y="7350"/>
                    <a:pt x="10362" y="7339"/>
                    <a:pt x="10408" y="7339"/>
                  </a:cubicBezTo>
                  <a:cubicBezTo>
                    <a:pt x="10498" y="7339"/>
                    <a:pt x="10589" y="7383"/>
                    <a:pt x="10645" y="7470"/>
                  </a:cubicBezTo>
                  <a:cubicBezTo>
                    <a:pt x="10906" y="8041"/>
                    <a:pt x="10549" y="8708"/>
                    <a:pt x="10323" y="9256"/>
                  </a:cubicBezTo>
                  <a:cubicBezTo>
                    <a:pt x="10097" y="9863"/>
                    <a:pt x="9775" y="10435"/>
                    <a:pt x="9371" y="10947"/>
                  </a:cubicBezTo>
                  <a:cubicBezTo>
                    <a:pt x="9144" y="11220"/>
                    <a:pt x="8894" y="11470"/>
                    <a:pt x="8609" y="11673"/>
                  </a:cubicBezTo>
                  <a:cubicBezTo>
                    <a:pt x="8585" y="11697"/>
                    <a:pt x="8549" y="11720"/>
                    <a:pt x="8513" y="11732"/>
                  </a:cubicBezTo>
                  <a:cubicBezTo>
                    <a:pt x="8049" y="12078"/>
                    <a:pt x="7489" y="12292"/>
                    <a:pt x="6918" y="12387"/>
                  </a:cubicBezTo>
                  <a:cubicBezTo>
                    <a:pt x="6942" y="12899"/>
                    <a:pt x="6977" y="13411"/>
                    <a:pt x="7001" y="13923"/>
                  </a:cubicBezTo>
                  <a:cubicBezTo>
                    <a:pt x="7025" y="14316"/>
                    <a:pt x="7049" y="14709"/>
                    <a:pt x="7085" y="15102"/>
                  </a:cubicBezTo>
                  <a:cubicBezTo>
                    <a:pt x="7751" y="15054"/>
                    <a:pt x="8299" y="14697"/>
                    <a:pt x="8787" y="14221"/>
                  </a:cubicBezTo>
                  <a:cubicBezTo>
                    <a:pt x="9156" y="13864"/>
                    <a:pt x="9478" y="13209"/>
                    <a:pt x="9978" y="13054"/>
                  </a:cubicBezTo>
                  <a:cubicBezTo>
                    <a:pt x="9997" y="13049"/>
                    <a:pt x="10015" y="13047"/>
                    <a:pt x="10033" y="13047"/>
                  </a:cubicBezTo>
                  <a:cubicBezTo>
                    <a:pt x="10153" y="13047"/>
                    <a:pt x="10252" y="13144"/>
                    <a:pt x="10252" y="13268"/>
                  </a:cubicBezTo>
                  <a:cubicBezTo>
                    <a:pt x="10240" y="13923"/>
                    <a:pt x="9406" y="14578"/>
                    <a:pt x="8930" y="14959"/>
                  </a:cubicBezTo>
                  <a:cubicBezTo>
                    <a:pt x="8418" y="15388"/>
                    <a:pt x="7787" y="15650"/>
                    <a:pt x="7108" y="15685"/>
                  </a:cubicBezTo>
                  <a:cubicBezTo>
                    <a:pt x="7144" y="16173"/>
                    <a:pt x="7168" y="16662"/>
                    <a:pt x="7204" y="17150"/>
                  </a:cubicBezTo>
                  <a:cubicBezTo>
                    <a:pt x="8859" y="17102"/>
                    <a:pt x="10394" y="16138"/>
                    <a:pt x="11478" y="14840"/>
                  </a:cubicBezTo>
                  <a:cubicBezTo>
                    <a:pt x="12919" y="13102"/>
                    <a:pt x="13990" y="10887"/>
                    <a:pt x="13978" y="8589"/>
                  </a:cubicBezTo>
                  <a:cubicBezTo>
                    <a:pt x="13966" y="6148"/>
                    <a:pt x="12514" y="4065"/>
                    <a:pt x="10847" y="2410"/>
                  </a:cubicBezTo>
                  <a:cubicBezTo>
                    <a:pt x="9508" y="1071"/>
                    <a:pt x="7783" y="0"/>
                    <a:pt x="5898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1243929" y="4588873"/>
              <a:ext cx="283249" cy="714194"/>
            </a:xfrm>
            <a:custGeom>
              <a:rect b="b" l="l" r="r" t="t"/>
              <a:pathLst>
                <a:path extrusionOk="0" h="22466" w="8910">
                  <a:moveTo>
                    <a:pt x="4252" y="0"/>
                  </a:moveTo>
                  <a:cubicBezTo>
                    <a:pt x="4138" y="0"/>
                    <a:pt x="4022" y="63"/>
                    <a:pt x="4004" y="185"/>
                  </a:cubicBezTo>
                  <a:cubicBezTo>
                    <a:pt x="3694" y="1887"/>
                    <a:pt x="3849" y="3745"/>
                    <a:pt x="3873" y="5471"/>
                  </a:cubicBezTo>
                  <a:lnTo>
                    <a:pt x="3873" y="5888"/>
                  </a:lnTo>
                  <a:cubicBezTo>
                    <a:pt x="3516" y="5531"/>
                    <a:pt x="3135" y="5185"/>
                    <a:pt x="2849" y="4757"/>
                  </a:cubicBezTo>
                  <a:cubicBezTo>
                    <a:pt x="2385" y="4078"/>
                    <a:pt x="2075" y="3316"/>
                    <a:pt x="1932" y="2506"/>
                  </a:cubicBezTo>
                  <a:cubicBezTo>
                    <a:pt x="1912" y="2372"/>
                    <a:pt x="1801" y="2312"/>
                    <a:pt x="1684" y="2312"/>
                  </a:cubicBezTo>
                  <a:cubicBezTo>
                    <a:pt x="1531" y="2312"/>
                    <a:pt x="1366" y="2415"/>
                    <a:pt x="1373" y="2590"/>
                  </a:cubicBezTo>
                  <a:cubicBezTo>
                    <a:pt x="1444" y="3542"/>
                    <a:pt x="1623" y="4376"/>
                    <a:pt x="2123" y="5197"/>
                  </a:cubicBezTo>
                  <a:cubicBezTo>
                    <a:pt x="2528" y="5864"/>
                    <a:pt x="3123" y="6626"/>
                    <a:pt x="3885" y="6876"/>
                  </a:cubicBezTo>
                  <a:cubicBezTo>
                    <a:pt x="3909" y="8019"/>
                    <a:pt x="3933" y="9174"/>
                    <a:pt x="3944" y="10317"/>
                  </a:cubicBezTo>
                  <a:cubicBezTo>
                    <a:pt x="3730" y="10234"/>
                    <a:pt x="3504" y="10162"/>
                    <a:pt x="3290" y="10067"/>
                  </a:cubicBezTo>
                  <a:cubicBezTo>
                    <a:pt x="3147" y="9722"/>
                    <a:pt x="2909" y="9376"/>
                    <a:pt x="2790" y="9031"/>
                  </a:cubicBezTo>
                  <a:cubicBezTo>
                    <a:pt x="2611" y="8448"/>
                    <a:pt x="2587" y="7852"/>
                    <a:pt x="2444" y="7269"/>
                  </a:cubicBezTo>
                  <a:cubicBezTo>
                    <a:pt x="2409" y="7162"/>
                    <a:pt x="2316" y="7108"/>
                    <a:pt x="2225" y="7108"/>
                  </a:cubicBezTo>
                  <a:cubicBezTo>
                    <a:pt x="2135" y="7108"/>
                    <a:pt x="2045" y="7162"/>
                    <a:pt x="2016" y="7269"/>
                  </a:cubicBezTo>
                  <a:cubicBezTo>
                    <a:pt x="1801" y="7936"/>
                    <a:pt x="1956" y="8674"/>
                    <a:pt x="2159" y="9317"/>
                  </a:cubicBezTo>
                  <a:lnTo>
                    <a:pt x="2194" y="9436"/>
                  </a:lnTo>
                  <a:lnTo>
                    <a:pt x="2194" y="9436"/>
                  </a:lnTo>
                  <a:lnTo>
                    <a:pt x="2147" y="9400"/>
                  </a:lnTo>
                  <a:cubicBezTo>
                    <a:pt x="1420" y="8841"/>
                    <a:pt x="861" y="8114"/>
                    <a:pt x="515" y="7269"/>
                  </a:cubicBezTo>
                  <a:cubicBezTo>
                    <a:pt x="483" y="7148"/>
                    <a:pt x="392" y="7096"/>
                    <a:pt x="299" y="7096"/>
                  </a:cubicBezTo>
                  <a:cubicBezTo>
                    <a:pt x="153" y="7096"/>
                    <a:pt x="0" y="7223"/>
                    <a:pt x="51" y="7412"/>
                  </a:cubicBezTo>
                  <a:cubicBezTo>
                    <a:pt x="301" y="8448"/>
                    <a:pt x="777" y="9388"/>
                    <a:pt x="1599" y="10091"/>
                  </a:cubicBezTo>
                  <a:cubicBezTo>
                    <a:pt x="2230" y="10638"/>
                    <a:pt x="3099" y="11138"/>
                    <a:pt x="3968" y="11246"/>
                  </a:cubicBezTo>
                  <a:cubicBezTo>
                    <a:pt x="3980" y="12198"/>
                    <a:pt x="4004" y="13151"/>
                    <a:pt x="4040" y="14103"/>
                  </a:cubicBezTo>
                  <a:cubicBezTo>
                    <a:pt x="4064" y="14913"/>
                    <a:pt x="4087" y="15722"/>
                    <a:pt x="4123" y="16532"/>
                  </a:cubicBezTo>
                  <a:cubicBezTo>
                    <a:pt x="4159" y="17437"/>
                    <a:pt x="4206" y="18354"/>
                    <a:pt x="4254" y="19258"/>
                  </a:cubicBezTo>
                  <a:cubicBezTo>
                    <a:pt x="4290" y="20175"/>
                    <a:pt x="4254" y="21140"/>
                    <a:pt x="4468" y="22033"/>
                  </a:cubicBezTo>
                  <a:cubicBezTo>
                    <a:pt x="4543" y="22336"/>
                    <a:pt x="4757" y="22465"/>
                    <a:pt x="4986" y="22465"/>
                  </a:cubicBezTo>
                  <a:cubicBezTo>
                    <a:pt x="5303" y="22465"/>
                    <a:pt x="5648" y="22216"/>
                    <a:pt x="5683" y="21842"/>
                  </a:cubicBezTo>
                  <a:cubicBezTo>
                    <a:pt x="5778" y="20949"/>
                    <a:pt x="5599" y="19997"/>
                    <a:pt x="5540" y="19116"/>
                  </a:cubicBezTo>
                  <a:cubicBezTo>
                    <a:pt x="5468" y="18223"/>
                    <a:pt x="5409" y="17294"/>
                    <a:pt x="5349" y="16377"/>
                  </a:cubicBezTo>
                  <a:cubicBezTo>
                    <a:pt x="5302" y="15639"/>
                    <a:pt x="5254" y="14889"/>
                    <a:pt x="5207" y="14139"/>
                  </a:cubicBezTo>
                  <a:cubicBezTo>
                    <a:pt x="5171" y="13663"/>
                    <a:pt x="5147" y="13174"/>
                    <a:pt x="5111" y="12686"/>
                  </a:cubicBezTo>
                  <a:cubicBezTo>
                    <a:pt x="5778" y="12639"/>
                    <a:pt x="6421" y="12389"/>
                    <a:pt x="6933" y="11948"/>
                  </a:cubicBezTo>
                  <a:cubicBezTo>
                    <a:pt x="7409" y="11567"/>
                    <a:pt x="8231" y="10912"/>
                    <a:pt x="8255" y="10257"/>
                  </a:cubicBezTo>
                  <a:cubicBezTo>
                    <a:pt x="8255" y="10135"/>
                    <a:pt x="8150" y="10047"/>
                    <a:pt x="8037" y="10047"/>
                  </a:cubicBezTo>
                  <a:cubicBezTo>
                    <a:pt x="8018" y="10047"/>
                    <a:pt x="7999" y="10050"/>
                    <a:pt x="7981" y="10055"/>
                  </a:cubicBezTo>
                  <a:cubicBezTo>
                    <a:pt x="7469" y="10198"/>
                    <a:pt x="7159" y="10853"/>
                    <a:pt x="6790" y="11222"/>
                  </a:cubicBezTo>
                  <a:cubicBezTo>
                    <a:pt x="6302" y="11698"/>
                    <a:pt x="5742" y="12043"/>
                    <a:pt x="5076" y="12091"/>
                  </a:cubicBezTo>
                  <a:cubicBezTo>
                    <a:pt x="5052" y="11698"/>
                    <a:pt x="5028" y="11317"/>
                    <a:pt x="5004" y="10924"/>
                  </a:cubicBezTo>
                  <a:cubicBezTo>
                    <a:pt x="4968" y="10400"/>
                    <a:pt x="4945" y="9888"/>
                    <a:pt x="4921" y="9376"/>
                  </a:cubicBezTo>
                  <a:cubicBezTo>
                    <a:pt x="5492" y="9293"/>
                    <a:pt x="6040" y="9067"/>
                    <a:pt x="6516" y="8733"/>
                  </a:cubicBezTo>
                  <a:cubicBezTo>
                    <a:pt x="6552" y="8710"/>
                    <a:pt x="6576" y="8698"/>
                    <a:pt x="6600" y="8674"/>
                  </a:cubicBezTo>
                  <a:cubicBezTo>
                    <a:pt x="6885" y="8460"/>
                    <a:pt x="7147" y="8209"/>
                    <a:pt x="7373" y="7948"/>
                  </a:cubicBezTo>
                  <a:cubicBezTo>
                    <a:pt x="7766" y="7424"/>
                    <a:pt x="8088" y="6852"/>
                    <a:pt x="8326" y="6245"/>
                  </a:cubicBezTo>
                  <a:cubicBezTo>
                    <a:pt x="8552" y="5697"/>
                    <a:pt x="8909" y="5031"/>
                    <a:pt x="8636" y="4459"/>
                  </a:cubicBezTo>
                  <a:cubicBezTo>
                    <a:pt x="8589" y="4381"/>
                    <a:pt x="8501" y="4334"/>
                    <a:pt x="8409" y="4334"/>
                  </a:cubicBezTo>
                  <a:cubicBezTo>
                    <a:pt x="8361" y="4334"/>
                    <a:pt x="8312" y="4347"/>
                    <a:pt x="8266" y="4376"/>
                  </a:cubicBezTo>
                  <a:cubicBezTo>
                    <a:pt x="7850" y="4614"/>
                    <a:pt x="7766" y="5114"/>
                    <a:pt x="7623" y="5554"/>
                  </a:cubicBezTo>
                  <a:cubicBezTo>
                    <a:pt x="7445" y="6078"/>
                    <a:pt x="7207" y="6590"/>
                    <a:pt x="6933" y="7066"/>
                  </a:cubicBezTo>
                  <a:lnTo>
                    <a:pt x="6885" y="7138"/>
                  </a:lnTo>
                  <a:cubicBezTo>
                    <a:pt x="6992" y="6126"/>
                    <a:pt x="6909" y="5114"/>
                    <a:pt x="6647" y="4138"/>
                  </a:cubicBezTo>
                  <a:cubicBezTo>
                    <a:pt x="6616" y="4022"/>
                    <a:pt x="6525" y="3969"/>
                    <a:pt x="6432" y="3969"/>
                  </a:cubicBezTo>
                  <a:cubicBezTo>
                    <a:pt x="6314" y="3969"/>
                    <a:pt x="6195" y="4056"/>
                    <a:pt x="6195" y="4209"/>
                  </a:cubicBezTo>
                  <a:cubicBezTo>
                    <a:pt x="6159" y="5566"/>
                    <a:pt x="6159" y="6912"/>
                    <a:pt x="5909" y="8257"/>
                  </a:cubicBezTo>
                  <a:cubicBezTo>
                    <a:pt x="5599" y="8495"/>
                    <a:pt x="5254" y="8674"/>
                    <a:pt x="4885" y="8781"/>
                  </a:cubicBezTo>
                  <a:cubicBezTo>
                    <a:pt x="4837" y="7709"/>
                    <a:pt x="4802" y="6650"/>
                    <a:pt x="4778" y="5578"/>
                  </a:cubicBezTo>
                  <a:cubicBezTo>
                    <a:pt x="4754" y="5019"/>
                    <a:pt x="4754" y="4435"/>
                    <a:pt x="4754" y="3864"/>
                  </a:cubicBezTo>
                  <a:cubicBezTo>
                    <a:pt x="5707" y="3459"/>
                    <a:pt x="6492" y="2483"/>
                    <a:pt x="6433" y="1423"/>
                  </a:cubicBezTo>
                  <a:cubicBezTo>
                    <a:pt x="6433" y="1304"/>
                    <a:pt x="6361" y="1197"/>
                    <a:pt x="6266" y="1137"/>
                  </a:cubicBezTo>
                  <a:cubicBezTo>
                    <a:pt x="6196" y="1103"/>
                    <a:pt x="6134" y="1087"/>
                    <a:pt x="6081" y="1087"/>
                  </a:cubicBezTo>
                  <a:cubicBezTo>
                    <a:pt x="5708" y="1087"/>
                    <a:pt x="5705" y="1830"/>
                    <a:pt x="5611" y="2090"/>
                  </a:cubicBezTo>
                  <a:cubicBezTo>
                    <a:pt x="5433" y="2554"/>
                    <a:pt x="5135" y="2959"/>
                    <a:pt x="4742" y="3257"/>
                  </a:cubicBezTo>
                  <a:cubicBezTo>
                    <a:pt x="4754" y="2221"/>
                    <a:pt x="4659" y="1197"/>
                    <a:pt x="4492" y="173"/>
                  </a:cubicBezTo>
                  <a:cubicBezTo>
                    <a:pt x="4469" y="57"/>
                    <a:pt x="4361" y="0"/>
                    <a:pt x="4252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1455968" y="2010545"/>
              <a:ext cx="127224" cy="112250"/>
            </a:xfrm>
            <a:custGeom>
              <a:rect b="b" l="l" r="r" t="t"/>
              <a:pathLst>
                <a:path extrusionOk="0" h="3531" w="4002">
                  <a:moveTo>
                    <a:pt x="2123" y="1"/>
                  </a:moveTo>
                  <a:cubicBezTo>
                    <a:pt x="1965" y="1"/>
                    <a:pt x="1793" y="43"/>
                    <a:pt x="1608" y="137"/>
                  </a:cubicBezTo>
                  <a:cubicBezTo>
                    <a:pt x="977" y="446"/>
                    <a:pt x="596" y="1220"/>
                    <a:pt x="358" y="1839"/>
                  </a:cubicBezTo>
                  <a:cubicBezTo>
                    <a:pt x="156" y="2363"/>
                    <a:pt x="37" y="2911"/>
                    <a:pt x="1" y="3471"/>
                  </a:cubicBezTo>
                  <a:cubicBezTo>
                    <a:pt x="358" y="3125"/>
                    <a:pt x="953" y="2947"/>
                    <a:pt x="1382" y="2899"/>
                  </a:cubicBezTo>
                  <a:cubicBezTo>
                    <a:pt x="1572" y="2872"/>
                    <a:pt x="1763" y="2858"/>
                    <a:pt x="1954" y="2858"/>
                  </a:cubicBezTo>
                  <a:cubicBezTo>
                    <a:pt x="2589" y="2858"/>
                    <a:pt x="3222" y="3008"/>
                    <a:pt x="3799" y="3292"/>
                  </a:cubicBezTo>
                  <a:cubicBezTo>
                    <a:pt x="3859" y="3328"/>
                    <a:pt x="3918" y="3387"/>
                    <a:pt x="3942" y="3459"/>
                  </a:cubicBezTo>
                  <a:cubicBezTo>
                    <a:pt x="3966" y="3483"/>
                    <a:pt x="3990" y="3506"/>
                    <a:pt x="4001" y="3530"/>
                  </a:cubicBezTo>
                  <a:cubicBezTo>
                    <a:pt x="3966" y="2875"/>
                    <a:pt x="3811" y="2244"/>
                    <a:pt x="3549" y="1649"/>
                  </a:cubicBezTo>
                  <a:cubicBezTo>
                    <a:pt x="3259" y="797"/>
                    <a:pt x="2811" y="1"/>
                    <a:pt x="2123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1446908" y="2101401"/>
              <a:ext cx="140830" cy="69080"/>
            </a:xfrm>
            <a:custGeom>
              <a:rect b="b" l="l" r="r" t="t"/>
              <a:pathLst>
                <a:path extrusionOk="0" h="2173" w="4430">
                  <a:moveTo>
                    <a:pt x="2245" y="0"/>
                  </a:moveTo>
                  <a:cubicBezTo>
                    <a:pt x="2053" y="0"/>
                    <a:pt x="1860" y="14"/>
                    <a:pt x="1667" y="41"/>
                  </a:cubicBezTo>
                  <a:cubicBezTo>
                    <a:pt x="1238" y="89"/>
                    <a:pt x="643" y="267"/>
                    <a:pt x="298" y="613"/>
                  </a:cubicBezTo>
                  <a:cubicBezTo>
                    <a:pt x="119" y="791"/>
                    <a:pt x="12" y="1017"/>
                    <a:pt x="12" y="1267"/>
                  </a:cubicBezTo>
                  <a:cubicBezTo>
                    <a:pt x="0" y="2101"/>
                    <a:pt x="1191" y="2172"/>
                    <a:pt x="1798" y="2172"/>
                  </a:cubicBezTo>
                  <a:lnTo>
                    <a:pt x="1834" y="2172"/>
                  </a:lnTo>
                  <a:cubicBezTo>
                    <a:pt x="1834" y="1672"/>
                    <a:pt x="1893" y="1172"/>
                    <a:pt x="2000" y="684"/>
                  </a:cubicBezTo>
                  <a:cubicBezTo>
                    <a:pt x="2036" y="519"/>
                    <a:pt x="2176" y="438"/>
                    <a:pt x="2319" y="438"/>
                  </a:cubicBezTo>
                  <a:cubicBezTo>
                    <a:pt x="2465" y="438"/>
                    <a:pt x="2613" y="522"/>
                    <a:pt x="2655" y="684"/>
                  </a:cubicBezTo>
                  <a:cubicBezTo>
                    <a:pt x="2774" y="1136"/>
                    <a:pt x="2858" y="1601"/>
                    <a:pt x="2905" y="2065"/>
                  </a:cubicBezTo>
                  <a:cubicBezTo>
                    <a:pt x="3477" y="1946"/>
                    <a:pt x="4025" y="1708"/>
                    <a:pt x="4310" y="1279"/>
                  </a:cubicBezTo>
                  <a:cubicBezTo>
                    <a:pt x="4429" y="1101"/>
                    <a:pt x="4429" y="851"/>
                    <a:pt x="4286" y="672"/>
                  </a:cubicBezTo>
                  <a:cubicBezTo>
                    <a:pt x="4275" y="648"/>
                    <a:pt x="4263" y="625"/>
                    <a:pt x="4239" y="601"/>
                  </a:cubicBezTo>
                  <a:cubicBezTo>
                    <a:pt x="4203" y="529"/>
                    <a:pt x="4156" y="470"/>
                    <a:pt x="4084" y="434"/>
                  </a:cubicBezTo>
                  <a:cubicBezTo>
                    <a:pt x="3516" y="150"/>
                    <a:pt x="2885" y="0"/>
                    <a:pt x="224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1502922" y="2115325"/>
              <a:ext cx="47717" cy="143150"/>
            </a:xfrm>
            <a:custGeom>
              <a:rect b="b" l="l" r="r" t="t"/>
              <a:pathLst>
                <a:path extrusionOk="0" h="4503" w="1501">
                  <a:moveTo>
                    <a:pt x="557" y="0"/>
                  </a:moveTo>
                  <a:cubicBezTo>
                    <a:pt x="414" y="0"/>
                    <a:pt x="274" y="81"/>
                    <a:pt x="238" y="246"/>
                  </a:cubicBezTo>
                  <a:cubicBezTo>
                    <a:pt x="131" y="734"/>
                    <a:pt x="72" y="1234"/>
                    <a:pt x="72" y="1734"/>
                  </a:cubicBezTo>
                  <a:cubicBezTo>
                    <a:pt x="72" y="1972"/>
                    <a:pt x="72" y="2211"/>
                    <a:pt x="84" y="2437"/>
                  </a:cubicBezTo>
                  <a:cubicBezTo>
                    <a:pt x="108" y="3068"/>
                    <a:pt x="0" y="3925"/>
                    <a:pt x="489" y="4389"/>
                  </a:cubicBezTo>
                  <a:cubicBezTo>
                    <a:pt x="570" y="4466"/>
                    <a:pt x="673" y="4503"/>
                    <a:pt x="774" y="4503"/>
                  </a:cubicBezTo>
                  <a:cubicBezTo>
                    <a:pt x="911" y="4503"/>
                    <a:pt x="1044" y="4436"/>
                    <a:pt x="1120" y="4306"/>
                  </a:cubicBezTo>
                  <a:cubicBezTo>
                    <a:pt x="1501" y="3782"/>
                    <a:pt x="1262" y="2937"/>
                    <a:pt x="1203" y="2330"/>
                  </a:cubicBezTo>
                  <a:cubicBezTo>
                    <a:pt x="1191" y="2103"/>
                    <a:pt x="1167" y="1865"/>
                    <a:pt x="1143" y="1627"/>
                  </a:cubicBezTo>
                  <a:cubicBezTo>
                    <a:pt x="1096" y="1163"/>
                    <a:pt x="1012" y="698"/>
                    <a:pt x="893" y="246"/>
                  </a:cubicBezTo>
                  <a:cubicBezTo>
                    <a:pt x="851" y="84"/>
                    <a:pt x="703" y="0"/>
                    <a:pt x="55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1627444" y="2388846"/>
              <a:ext cx="62499" cy="48861"/>
            </a:xfrm>
            <a:custGeom>
              <a:rect b="b" l="l" r="r" t="t"/>
              <a:pathLst>
                <a:path extrusionOk="0" h="1537" w="1966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10418" y="3731528"/>
              <a:ext cx="689271" cy="689144"/>
            </a:xfrm>
            <a:custGeom>
              <a:rect b="b" l="l" r="r" t="t"/>
              <a:pathLst>
                <a:path extrusionOk="0" h="21678" w="21682">
                  <a:moveTo>
                    <a:pt x="8902" y="1"/>
                  </a:moveTo>
                  <a:cubicBezTo>
                    <a:pt x="6889" y="1"/>
                    <a:pt x="5560" y="2171"/>
                    <a:pt x="5680" y="4198"/>
                  </a:cubicBezTo>
                  <a:cubicBezTo>
                    <a:pt x="5095" y="3936"/>
                    <a:pt x="4480" y="3754"/>
                    <a:pt x="3875" y="3754"/>
                  </a:cubicBezTo>
                  <a:cubicBezTo>
                    <a:pt x="3409" y="3754"/>
                    <a:pt x="2948" y="3863"/>
                    <a:pt x="2513" y="4127"/>
                  </a:cubicBezTo>
                  <a:cubicBezTo>
                    <a:pt x="1191" y="4913"/>
                    <a:pt x="500" y="6794"/>
                    <a:pt x="274" y="8247"/>
                  </a:cubicBezTo>
                  <a:cubicBezTo>
                    <a:pt x="0" y="10021"/>
                    <a:pt x="536" y="11759"/>
                    <a:pt x="2072" y="12795"/>
                  </a:cubicBezTo>
                  <a:cubicBezTo>
                    <a:pt x="2251" y="12914"/>
                    <a:pt x="2441" y="13021"/>
                    <a:pt x="2632" y="13116"/>
                  </a:cubicBezTo>
                  <a:cubicBezTo>
                    <a:pt x="1667" y="14474"/>
                    <a:pt x="1215" y="16260"/>
                    <a:pt x="2155" y="17760"/>
                  </a:cubicBezTo>
                  <a:cubicBezTo>
                    <a:pt x="2786" y="18772"/>
                    <a:pt x="3918" y="19319"/>
                    <a:pt x="5084" y="19462"/>
                  </a:cubicBezTo>
                  <a:cubicBezTo>
                    <a:pt x="5350" y="19514"/>
                    <a:pt x="5616" y="19538"/>
                    <a:pt x="5882" y="19538"/>
                  </a:cubicBezTo>
                  <a:cubicBezTo>
                    <a:pt x="6164" y="19538"/>
                    <a:pt x="6446" y="19511"/>
                    <a:pt x="6727" y="19462"/>
                  </a:cubicBezTo>
                  <a:cubicBezTo>
                    <a:pt x="6870" y="19427"/>
                    <a:pt x="7025" y="19391"/>
                    <a:pt x="7180" y="19355"/>
                  </a:cubicBezTo>
                  <a:cubicBezTo>
                    <a:pt x="7347" y="19772"/>
                    <a:pt x="7620" y="20129"/>
                    <a:pt x="7966" y="20403"/>
                  </a:cubicBezTo>
                  <a:cubicBezTo>
                    <a:pt x="8412" y="21107"/>
                    <a:pt x="9182" y="21522"/>
                    <a:pt x="10014" y="21522"/>
                  </a:cubicBezTo>
                  <a:cubicBezTo>
                    <a:pt x="10026" y="21522"/>
                    <a:pt x="10038" y="21522"/>
                    <a:pt x="10049" y="21522"/>
                  </a:cubicBezTo>
                  <a:cubicBezTo>
                    <a:pt x="10454" y="21510"/>
                    <a:pt x="10859" y="21391"/>
                    <a:pt x="11204" y="21165"/>
                  </a:cubicBezTo>
                  <a:cubicBezTo>
                    <a:pt x="11192" y="20724"/>
                    <a:pt x="11168" y="20296"/>
                    <a:pt x="11157" y="19867"/>
                  </a:cubicBezTo>
                  <a:cubicBezTo>
                    <a:pt x="10276" y="19653"/>
                    <a:pt x="9371" y="19022"/>
                    <a:pt x="8704" y="18474"/>
                  </a:cubicBezTo>
                  <a:cubicBezTo>
                    <a:pt x="8621" y="18605"/>
                    <a:pt x="8466" y="18676"/>
                    <a:pt x="8311" y="18688"/>
                  </a:cubicBezTo>
                  <a:cubicBezTo>
                    <a:pt x="6775" y="18557"/>
                    <a:pt x="5299" y="17664"/>
                    <a:pt x="4644" y="16248"/>
                  </a:cubicBezTo>
                  <a:cubicBezTo>
                    <a:pt x="4546" y="16035"/>
                    <a:pt x="4720" y="15795"/>
                    <a:pt x="4913" y="15795"/>
                  </a:cubicBezTo>
                  <a:cubicBezTo>
                    <a:pt x="4979" y="15795"/>
                    <a:pt x="5047" y="15824"/>
                    <a:pt x="5108" y="15890"/>
                  </a:cubicBezTo>
                  <a:cubicBezTo>
                    <a:pt x="5787" y="16641"/>
                    <a:pt x="6596" y="17272"/>
                    <a:pt x="7585" y="17569"/>
                  </a:cubicBezTo>
                  <a:cubicBezTo>
                    <a:pt x="7644" y="17581"/>
                    <a:pt x="7728" y="17605"/>
                    <a:pt x="7811" y="17617"/>
                  </a:cubicBezTo>
                  <a:cubicBezTo>
                    <a:pt x="7216" y="16938"/>
                    <a:pt x="6763" y="16152"/>
                    <a:pt x="6477" y="15295"/>
                  </a:cubicBezTo>
                  <a:cubicBezTo>
                    <a:pt x="6477" y="15295"/>
                    <a:pt x="6466" y="15271"/>
                    <a:pt x="6466" y="15259"/>
                  </a:cubicBezTo>
                  <a:cubicBezTo>
                    <a:pt x="6454" y="15224"/>
                    <a:pt x="6442" y="15200"/>
                    <a:pt x="6442" y="15176"/>
                  </a:cubicBezTo>
                  <a:cubicBezTo>
                    <a:pt x="6387" y="15028"/>
                    <a:pt x="6511" y="14926"/>
                    <a:pt x="6636" y="14926"/>
                  </a:cubicBezTo>
                  <a:cubicBezTo>
                    <a:pt x="6702" y="14926"/>
                    <a:pt x="6769" y="14955"/>
                    <a:pt x="6811" y="15021"/>
                  </a:cubicBezTo>
                  <a:cubicBezTo>
                    <a:pt x="7442" y="16009"/>
                    <a:pt x="8240" y="16891"/>
                    <a:pt x="9192" y="17605"/>
                  </a:cubicBezTo>
                  <a:cubicBezTo>
                    <a:pt x="9609" y="17914"/>
                    <a:pt x="10061" y="18176"/>
                    <a:pt x="10526" y="18403"/>
                  </a:cubicBezTo>
                  <a:cubicBezTo>
                    <a:pt x="10704" y="18486"/>
                    <a:pt x="10895" y="18569"/>
                    <a:pt x="11085" y="18629"/>
                  </a:cubicBezTo>
                  <a:cubicBezTo>
                    <a:pt x="11038" y="17200"/>
                    <a:pt x="10966" y="15771"/>
                    <a:pt x="10895" y="14355"/>
                  </a:cubicBezTo>
                  <a:cubicBezTo>
                    <a:pt x="10577" y="14438"/>
                    <a:pt x="10248" y="14480"/>
                    <a:pt x="9920" y="14480"/>
                  </a:cubicBezTo>
                  <a:cubicBezTo>
                    <a:pt x="9548" y="14480"/>
                    <a:pt x="9177" y="14426"/>
                    <a:pt x="8823" y="14319"/>
                  </a:cubicBezTo>
                  <a:cubicBezTo>
                    <a:pt x="8748" y="14359"/>
                    <a:pt x="8670" y="14378"/>
                    <a:pt x="8592" y="14378"/>
                  </a:cubicBezTo>
                  <a:cubicBezTo>
                    <a:pt x="8484" y="14378"/>
                    <a:pt x="8377" y="14341"/>
                    <a:pt x="8287" y="14271"/>
                  </a:cubicBezTo>
                  <a:cubicBezTo>
                    <a:pt x="8204" y="14200"/>
                    <a:pt x="8120" y="14128"/>
                    <a:pt x="8049" y="14045"/>
                  </a:cubicBezTo>
                  <a:cubicBezTo>
                    <a:pt x="7573" y="13843"/>
                    <a:pt x="7120" y="13581"/>
                    <a:pt x="6716" y="13259"/>
                  </a:cubicBezTo>
                  <a:cubicBezTo>
                    <a:pt x="5084" y="11961"/>
                    <a:pt x="4227" y="9985"/>
                    <a:pt x="3489" y="8092"/>
                  </a:cubicBezTo>
                  <a:cubicBezTo>
                    <a:pt x="3403" y="7872"/>
                    <a:pt x="3606" y="7704"/>
                    <a:pt x="3803" y="7704"/>
                  </a:cubicBezTo>
                  <a:cubicBezTo>
                    <a:pt x="3904" y="7704"/>
                    <a:pt x="4004" y="7748"/>
                    <a:pt x="4060" y="7854"/>
                  </a:cubicBezTo>
                  <a:cubicBezTo>
                    <a:pt x="4834" y="9342"/>
                    <a:pt x="5584" y="10937"/>
                    <a:pt x="6823" y="12104"/>
                  </a:cubicBezTo>
                  <a:lnTo>
                    <a:pt x="6847" y="12116"/>
                  </a:lnTo>
                  <a:cubicBezTo>
                    <a:pt x="6489" y="11223"/>
                    <a:pt x="6287" y="10247"/>
                    <a:pt x="6323" y="9473"/>
                  </a:cubicBezTo>
                  <a:cubicBezTo>
                    <a:pt x="6323" y="9354"/>
                    <a:pt x="6394" y="9247"/>
                    <a:pt x="6501" y="9199"/>
                  </a:cubicBezTo>
                  <a:cubicBezTo>
                    <a:pt x="6473" y="9170"/>
                    <a:pt x="6465" y="9129"/>
                    <a:pt x="6477" y="9129"/>
                  </a:cubicBezTo>
                  <a:cubicBezTo>
                    <a:pt x="6485" y="9129"/>
                    <a:pt x="6501" y="9147"/>
                    <a:pt x="6525" y="9199"/>
                  </a:cubicBezTo>
                  <a:cubicBezTo>
                    <a:pt x="6563" y="9183"/>
                    <a:pt x="6602" y="9175"/>
                    <a:pt x="6640" y="9175"/>
                  </a:cubicBezTo>
                  <a:cubicBezTo>
                    <a:pt x="6771" y="9175"/>
                    <a:pt x="6893" y="9263"/>
                    <a:pt x="6930" y="9402"/>
                  </a:cubicBezTo>
                  <a:cubicBezTo>
                    <a:pt x="7192" y="10199"/>
                    <a:pt x="7347" y="10997"/>
                    <a:pt x="7728" y="11771"/>
                  </a:cubicBezTo>
                  <a:cubicBezTo>
                    <a:pt x="7978" y="12283"/>
                    <a:pt x="8335" y="12723"/>
                    <a:pt x="8644" y="13188"/>
                  </a:cubicBezTo>
                  <a:cubicBezTo>
                    <a:pt x="9153" y="13340"/>
                    <a:pt x="9679" y="13414"/>
                    <a:pt x="10203" y="13414"/>
                  </a:cubicBezTo>
                  <a:cubicBezTo>
                    <a:pt x="10414" y="13414"/>
                    <a:pt x="10626" y="13402"/>
                    <a:pt x="10835" y="13378"/>
                  </a:cubicBezTo>
                  <a:cubicBezTo>
                    <a:pt x="10799" y="12485"/>
                    <a:pt x="10752" y="11580"/>
                    <a:pt x="10716" y="10675"/>
                  </a:cubicBezTo>
                  <a:cubicBezTo>
                    <a:pt x="8954" y="10390"/>
                    <a:pt x="7644" y="8901"/>
                    <a:pt x="7597" y="7127"/>
                  </a:cubicBezTo>
                  <a:cubicBezTo>
                    <a:pt x="7597" y="6902"/>
                    <a:pt x="7797" y="6772"/>
                    <a:pt x="7984" y="6772"/>
                  </a:cubicBezTo>
                  <a:cubicBezTo>
                    <a:pt x="8132" y="6772"/>
                    <a:pt x="8273" y="6853"/>
                    <a:pt x="8299" y="7032"/>
                  </a:cubicBezTo>
                  <a:cubicBezTo>
                    <a:pt x="8501" y="8151"/>
                    <a:pt x="9275" y="9080"/>
                    <a:pt x="10335" y="9497"/>
                  </a:cubicBezTo>
                  <a:cubicBezTo>
                    <a:pt x="10442" y="9532"/>
                    <a:pt x="10561" y="9556"/>
                    <a:pt x="10668" y="9568"/>
                  </a:cubicBezTo>
                  <a:cubicBezTo>
                    <a:pt x="10645" y="8616"/>
                    <a:pt x="10621" y="7663"/>
                    <a:pt x="10609" y="6711"/>
                  </a:cubicBezTo>
                  <a:cubicBezTo>
                    <a:pt x="10597" y="6484"/>
                    <a:pt x="10597" y="6258"/>
                    <a:pt x="10609" y="6032"/>
                  </a:cubicBezTo>
                  <a:lnTo>
                    <a:pt x="10609" y="5806"/>
                  </a:lnTo>
                  <a:cubicBezTo>
                    <a:pt x="9549" y="5306"/>
                    <a:pt x="8871" y="4222"/>
                    <a:pt x="8871" y="3044"/>
                  </a:cubicBezTo>
                  <a:cubicBezTo>
                    <a:pt x="8871" y="2837"/>
                    <a:pt x="9017" y="2736"/>
                    <a:pt x="9171" y="2736"/>
                  </a:cubicBezTo>
                  <a:cubicBezTo>
                    <a:pt x="9327" y="2736"/>
                    <a:pt x="9490" y="2840"/>
                    <a:pt x="9514" y="3044"/>
                  </a:cubicBezTo>
                  <a:cubicBezTo>
                    <a:pt x="9609" y="3806"/>
                    <a:pt x="10037" y="4496"/>
                    <a:pt x="10692" y="4913"/>
                  </a:cubicBezTo>
                  <a:cubicBezTo>
                    <a:pt x="10740" y="4056"/>
                    <a:pt x="10847" y="3210"/>
                    <a:pt x="11014" y="2365"/>
                  </a:cubicBezTo>
                  <a:cubicBezTo>
                    <a:pt x="11045" y="2192"/>
                    <a:pt x="11192" y="2114"/>
                    <a:pt x="11343" y="2114"/>
                  </a:cubicBezTo>
                  <a:cubicBezTo>
                    <a:pt x="11536" y="2114"/>
                    <a:pt x="11736" y="2240"/>
                    <a:pt x="11716" y="2460"/>
                  </a:cubicBezTo>
                  <a:cubicBezTo>
                    <a:pt x="11645" y="3401"/>
                    <a:pt x="11585" y="4341"/>
                    <a:pt x="11561" y="5294"/>
                  </a:cubicBezTo>
                  <a:lnTo>
                    <a:pt x="11561" y="5520"/>
                  </a:lnTo>
                  <a:cubicBezTo>
                    <a:pt x="11573" y="5556"/>
                    <a:pt x="11573" y="5580"/>
                    <a:pt x="11561" y="5615"/>
                  </a:cubicBezTo>
                  <a:cubicBezTo>
                    <a:pt x="11597" y="6080"/>
                    <a:pt x="11657" y="6604"/>
                    <a:pt x="11585" y="7068"/>
                  </a:cubicBezTo>
                  <a:cubicBezTo>
                    <a:pt x="11597" y="7235"/>
                    <a:pt x="11621" y="7401"/>
                    <a:pt x="11633" y="7568"/>
                  </a:cubicBezTo>
                  <a:cubicBezTo>
                    <a:pt x="12478" y="7235"/>
                    <a:pt x="13216" y="6663"/>
                    <a:pt x="13752" y="5925"/>
                  </a:cubicBezTo>
                  <a:cubicBezTo>
                    <a:pt x="14371" y="5032"/>
                    <a:pt x="14336" y="4210"/>
                    <a:pt x="14431" y="3198"/>
                  </a:cubicBezTo>
                  <a:cubicBezTo>
                    <a:pt x="14437" y="2966"/>
                    <a:pt x="14622" y="2837"/>
                    <a:pt x="14807" y="2837"/>
                  </a:cubicBezTo>
                  <a:cubicBezTo>
                    <a:pt x="14953" y="2837"/>
                    <a:pt x="15099" y="2918"/>
                    <a:pt x="15157" y="3091"/>
                  </a:cubicBezTo>
                  <a:cubicBezTo>
                    <a:pt x="15550" y="4068"/>
                    <a:pt x="15109" y="5353"/>
                    <a:pt x="14550" y="6246"/>
                  </a:cubicBezTo>
                  <a:cubicBezTo>
                    <a:pt x="15324" y="5901"/>
                    <a:pt x="15919" y="5234"/>
                    <a:pt x="16181" y="4425"/>
                  </a:cubicBezTo>
                  <a:cubicBezTo>
                    <a:pt x="16247" y="4230"/>
                    <a:pt x="16405" y="4145"/>
                    <a:pt x="16561" y="4145"/>
                  </a:cubicBezTo>
                  <a:cubicBezTo>
                    <a:pt x="16796" y="4145"/>
                    <a:pt x="17029" y="4338"/>
                    <a:pt x="16943" y="4639"/>
                  </a:cubicBezTo>
                  <a:cubicBezTo>
                    <a:pt x="16622" y="5794"/>
                    <a:pt x="15586" y="6627"/>
                    <a:pt x="14383" y="6699"/>
                  </a:cubicBezTo>
                  <a:cubicBezTo>
                    <a:pt x="14336" y="6699"/>
                    <a:pt x="14288" y="6687"/>
                    <a:pt x="14252" y="6651"/>
                  </a:cubicBezTo>
                  <a:cubicBezTo>
                    <a:pt x="13585" y="7508"/>
                    <a:pt x="12752" y="8008"/>
                    <a:pt x="11692" y="8128"/>
                  </a:cubicBezTo>
                  <a:cubicBezTo>
                    <a:pt x="11752" y="8687"/>
                    <a:pt x="11800" y="9247"/>
                    <a:pt x="11835" y="9806"/>
                  </a:cubicBezTo>
                  <a:cubicBezTo>
                    <a:pt x="12038" y="9890"/>
                    <a:pt x="12133" y="10128"/>
                    <a:pt x="12061" y="10330"/>
                  </a:cubicBezTo>
                  <a:cubicBezTo>
                    <a:pt x="12038" y="10425"/>
                    <a:pt x="11978" y="10509"/>
                    <a:pt x="11907" y="10580"/>
                  </a:cubicBezTo>
                  <a:cubicBezTo>
                    <a:pt x="12097" y="12831"/>
                    <a:pt x="12240" y="15093"/>
                    <a:pt x="12419" y="17355"/>
                  </a:cubicBezTo>
                  <a:cubicBezTo>
                    <a:pt x="12835" y="17152"/>
                    <a:pt x="13216" y="16891"/>
                    <a:pt x="13562" y="16581"/>
                  </a:cubicBezTo>
                  <a:cubicBezTo>
                    <a:pt x="13490" y="16474"/>
                    <a:pt x="13466" y="16331"/>
                    <a:pt x="13490" y="16200"/>
                  </a:cubicBezTo>
                  <a:cubicBezTo>
                    <a:pt x="13788" y="14426"/>
                    <a:pt x="14026" y="12711"/>
                    <a:pt x="13800" y="10902"/>
                  </a:cubicBezTo>
                  <a:cubicBezTo>
                    <a:pt x="13773" y="10684"/>
                    <a:pt x="13963" y="10565"/>
                    <a:pt x="14151" y="10565"/>
                  </a:cubicBezTo>
                  <a:cubicBezTo>
                    <a:pt x="14302" y="10565"/>
                    <a:pt x="14453" y="10642"/>
                    <a:pt x="14490" y="10806"/>
                  </a:cubicBezTo>
                  <a:cubicBezTo>
                    <a:pt x="14788" y="12176"/>
                    <a:pt x="14943" y="13628"/>
                    <a:pt x="14776" y="15033"/>
                  </a:cubicBezTo>
                  <a:cubicBezTo>
                    <a:pt x="14824" y="14950"/>
                    <a:pt x="14871" y="14878"/>
                    <a:pt x="14907" y="14795"/>
                  </a:cubicBezTo>
                  <a:cubicBezTo>
                    <a:pt x="15538" y="13557"/>
                    <a:pt x="15621" y="12021"/>
                    <a:pt x="16336" y="10842"/>
                  </a:cubicBezTo>
                  <a:cubicBezTo>
                    <a:pt x="16374" y="10777"/>
                    <a:pt x="16459" y="10741"/>
                    <a:pt x="16543" y="10741"/>
                  </a:cubicBezTo>
                  <a:cubicBezTo>
                    <a:pt x="16642" y="10741"/>
                    <a:pt x="16740" y="10792"/>
                    <a:pt x="16753" y="10902"/>
                  </a:cubicBezTo>
                  <a:cubicBezTo>
                    <a:pt x="16836" y="11640"/>
                    <a:pt x="16776" y="12378"/>
                    <a:pt x="16574" y="13081"/>
                  </a:cubicBezTo>
                  <a:cubicBezTo>
                    <a:pt x="17300" y="12842"/>
                    <a:pt x="17907" y="12211"/>
                    <a:pt x="18205" y="11509"/>
                  </a:cubicBezTo>
                  <a:cubicBezTo>
                    <a:pt x="18336" y="11211"/>
                    <a:pt x="18312" y="10723"/>
                    <a:pt x="18634" y="10568"/>
                  </a:cubicBezTo>
                  <a:cubicBezTo>
                    <a:pt x="18687" y="10542"/>
                    <a:pt x="18743" y="10529"/>
                    <a:pt x="18798" y="10529"/>
                  </a:cubicBezTo>
                  <a:cubicBezTo>
                    <a:pt x="18939" y="10529"/>
                    <a:pt x="19070" y="10613"/>
                    <a:pt x="19122" y="10759"/>
                  </a:cubicBezTo>
                  <a:cubicBezTo>
                    <a:pt x="19431" y="11354"/>
                    <a:pt x="18777" y="12414"/>
                    <a:pt x="18360" y="12807"/>
                  </a:cubicBezTo>
                  <a:cubicBezTo>
                    <a:pt x="17860" y="13283"/>
                    <a:pt x="17122" y="13533"/>
                    <a:pt x="16431" y="13581"/>
                  </a:cubicBezTo>
                  <a:cubicBezTo>
                    <a:pt x="16217" y="14235"/>
                    <a:pt x="15943" y="14878"/>
                    <a:pt x="15598" y="15474"/>
                  </a:cubicBezTo>
                  <a:cubicBezTo>
                    <a:pt x="14907" y="16688"/>
                    <a:pt x="13883" y="17617"/>
                    <a:pt x="12562" y="18057"/>
                  </a:cubicBezTo>
                  <a:cubicBezTo>
                    <a:pt x="12526" y="18069"/>
                    <a:pt x="12502" y="18069"/>
                    <a:pt x="12466" y="18069"/>
                  </a:cubicBezTo>
                  <a:cubicBezTo>
                    <a:pt x="12490" y="18260"/>
                    <a:pt x="12502" y="18450"/>
                    <a:pt x="12514" y="18641"/>
                  </a:cubicBezTo>
                  <a:cubicBezTo>
                    <a:pt x="12526" y="18748"/>
                    <a:pt x="12538" y="18867"/>
                    <a:pt x="12538" y="18974"/>
                  </a:cubicBezTo>
                  <a:cubicBezTo>
                    <a:pt x="12760" y="19013"/>
                    <a:pt x="12984" y="19033"/>
                    <a:pt x="13207" y="19033"/>
                  </a:cubicBezTo>
                  <a:cubicBezTo>
                    <a:pt x="13798" y="19033"/>
                    <a:pt x="14383" y="18897"/>
                    <a:pt x="14919" y="18629"/>
                  </a:cubicBezTo>
                  <a:cubicBezTo>
                    <a:pt x="15598" y="18272"/>
                    <a:pt x="15955" y="17641"/>
                    <a:pt x="16491" y="17129"/>
                  </a:cubicBezTo>
                  <a:cubicBezTo>
                    <a:pt x="16540" y="17083"/>
                    <a:pt x="16597" y="17063"/>
                    <a:pt x="16653" y="17063"/>
                  </a:cubicBezTo>
                  <a:cubicBezTo>
                    <a:pt x="16774" y="17063"/>
                    <a:pt x="16887" y="17157"/>
                    <a:pt x="16895" y="17295"/>
                  </a:cubicBezTo>
                  <a:cubicBezTo>
                    <a:pt x="17003" y="18307"/>
                    <a:pt x="16014" y="19141"/>
                    <a:pt x="15193" y="19522"/>
                  </a:cubicBezTo>
                  <a:cubicBezTo>
                    <a:pt x="14736" y="19737"/>
                    <a:pt x="14260" y="19855"/>
                    <a:pt x="13790" y="19855"/>
                  </a:cubicBezTo>
                  <a:cubicBezTo>
                    <a:pt x="13377" y="19855"/>
                    <a:pt x="12969" y="19764"/>
                    <a:pt x="12585" y="19569"/>
                  </a:cubicBezTo>
                  <a:lnTo>
                    <a:pt x="12585" y="19569"/>
                  </a:lnTo>
                  <a:cubicBezTo>
                    <a:pt x="12597" y="19688"/>
                    <a:pt x="12609" y="19808"/>
                    <a:pt x="12621" y="19927"/>
                  </a:cubicBezTo>
                  <a:cubicBezTo>
                    <a:pt x="12823" y="20236"/>
                    <a:pt x="13097" y="20498"/>
                    <a:pt x="13407" y="20701"/>
                  </a:cubicBezTo>
                  <a:cubicBezTo>
                    <a:pt x="13443" y="20760"/>
                    <a:pt x="13490" y="20808"/>
                    <a:pt x="13550" y="20855"/>
                  </a:cubicBezTo>
                  <a:cubicBezTo>
                    <a:pt x="14114" y="21419"/>
                    <a:pt x="14831" y="21678"/>
                    <a:pt x="15549" y="21678"/>
                  </a:cubicBezTo>
                  <a:cubicBezTo>
                    <a:pt x="16694" y="21678"/>
                    <a:pt x="17840" y="21018"/>
                    <a:pt x="18360" y="19891"/>
                  </a:cubicBezTo>
                  <a:cubicBezTo>
                    <a:pt x="18812" y="18903"/>
                    <a:pt x="18753" y="17760"/>
                    <a:pt x="18217" y="16807"/>
                  </a:cubicBezTo>
                  <a:cubicBezTo>
                    <a:pt x="18431" y="16748"/>
                    <a:pt x="18646" y="16652"/>
                    <a:pt x="18836" y="16545"/>
                  </a:cubicBezTo>
                  <a:cubicBezTo>
                    <a:pt x="19979" y="16176"/>
                    <a:pt x="20848" y="15236"/>
                    <a:pt x="21146" y="14069"/>
                  </a:cubicBezTo>
                  <a:cubicBezTo>
                    <a:pt x="21265" y="13664"/>
                    <a:pt x="21313" y="13235"/>
                    <a:pt x="21301" y="12819"/>
                  </a:cubicBezTo>
                  <a:cubicBezTo>
                    <a:pt x="21670" y="11830"/>
                    <a:pt x="21682" y="10759"/>
                    <a:pt x="21325" y="9759"/>
                  </a:cubicBezTo>
                  <a:cubicBezTo>
                    <a:pt x="21158" y="9282"/>
                    <a:pt x="20920" y="8830"/>
                    <a:pt x="20610" y="8425"/>
                  </a:cubicBezTo>
                  <a:cubicBezTo>
                    <a:pt x="20074" y="7366"/>
                    <a:pt x="19169" y="6532"/>
                    <a:pt x="18062" y="6080"/>
                  </a:cubicBezTo>
                  <a:cubicBezTo>
                    <a:pt x="18181" y="5603"/>
                    <a:pt x="18217" y="5115"/>
                    <a:pt x="18146" y="4627"/>
                  </a:cubicBezTo>
                  <a:cubicBezTo>
                    <a:pt x="18205" y="3746"/>
                    <a:pt x="17943" y="2865"/>
                    <a:pt x="17419" y="2151"/>
                  </a:cubicBezTo>
                  <a:cubicBezTo>
                    <a:pt x="17276" y="1960"/>
                    <a:pt x="17122" y="1782"/>
                    <a:pt x="16943" y="1615"/>
                  </a:cubicBezTo>
                  <a:cubicBezTo>
                    <a:pt x="16931" y="1555"/>
                    <a:pt x="16907" y="1496"/>
                    <a:pt x="16883" y="1448"/>
                  </a:cubicBezTo>
                  <a:cubicBezTo>
                    <a:pt x="16512" y="657"/>
                    <a:pt x="15726" y="271"/>
                    <a:pt x="14920" y="271"/>
                  </a:cubicBezTo>
                  <a:cubicBezTo>
                    <a:pt x="14537" y="271"/>
                    <a:pt x="14149" y="359"/>
                    <a:pt x="13800" y="531"/>
                  </a:cubicBezTo>
                  <a:cubicBezTo>
                    <a:pt x="13359" y="531"/>
                    <a:pt x="12943" y="639"/>
                    <a:pt x="12562" y="853"/>
                  </a:cubicBezTo>
                  <a:cubicBezTo>
                    <a:pt x="12240" y="1031"/>
                    <a:pt x="11966" y="1270"/>
                    <a:pt x="11728" y="1543"/>
                  </a:cubicBezTo>
                  <a:cubicBezTo>
                    <a:pt x="11323" y="984"/>
                    <a:pt x="10776" y="531"/>
                    <a:pt x="10133" y="258"/>
                  </a:cubicBezTo>
                  <a:cubicBezTo>
                    <a:pt x="9701" y="81"/>
                    <a:pt x="9289" y="1"/>
                    <a:pt x="890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718917" y="3798319"/>
              <a:ext cx="510007" cy="953032"/>
            </a:xfrm>
            <a:custGeom>
              <a:rect b="b" l="l" r="r" t="t"/>
              <a:pathLst>
                <a:path extrusionOk="0" h="29979" w="16043">
                  <a:moveTo>
                    <a:pt x="7947" y="1"/>
                  </a:moveTo>
                  <a:cubicBezTo>
                    <a:pt x="7797" y="1"/>
                    <a:pt x="7649" y="79"/>
                    <a:pt x="7613" y="252"/>
                  </a:cubicBezTo>
                  <a:cubicBezTo>
                    <a:pt x="7446" y="1097"/>
                    <a:pt x="7339" y="1955"/>
                    <a:pt x="7279" y="2812"/>
                  </a:cubicBezTo>
                  <a:cubicBezTo>
                    <a:pt x="6624" y="2395"/>
                    <a:pt x="6196" y="1705"/>
                    <a:pt x="6112" y="943"/>
                  </a:cubicBezTo>
                  <a:cubicBezTo>
                    <a:pt x="6088" y="737"/>
                    <a:pt x="5923" y="630"/>
                    <a:pt x="5766" y="630"/>
                  </a:cubicBezTo>
                  <a:cubicBezTo>
                    <a:pt x="5614" y="630"/>
                    <a:pt x="5469" y="731"/>
                    <a:pt x="5469" y="943"/>
                  </a:cubicBezTo>
                  <a:cubicBezTo>
                    <a:pt x="5469" y="2121"/>
                    <a:pt x="6148" y="3193"/>
                    <a:pt x="7208" y="3705"/>
                  </a:cubicBezTo>
                  <a:lnTo>
                    <a:pt x="7208" y="3931"/>
                  </a:lnTo>
                  <a:cubicBezTo>
                    <a:pt x="7196" y="4157"/>
                    <a:pt x="7196" y="4383"/>
                    <a:pt x="7208" y="4610"/>
                  </a:cubicBezTo>
                  <a:cubicBezTo>
                    <a:pt x="7208" y="5562"/>
                    <a:pt x="7244" y="6515"/>
                    <a:pt x="7267" y="7455"/>
                  </a:cubicBezTo>
                  <a:cubicBezTo>
                    <a:pt x="7160" y="7443"/>
                    <a:pt x="7041" y="7431"/>
                    <a:pt x="6934" y="7396"/>
                  </a:cubicBezTo>
                  <a:cubicBezTo>
                    <a:pt x="5874" y="6979"/>
                    <a:pt x="5100" y="6038"/>
                    <a:pt x="4898" y="4919"/>
                  </a:cubicBezTo>
                  <a:cubicBezTo>
                    <a:pt x="4872" y="4742"/>
                    <a:pt x="4732" y="4663"/>
                    <a:pt x="4584" y="4663"/>
                  </a:cubicBezTo>
                  <a:cubicBezTo>
                    <a:pt x="4393" y="4663"/>
                    <a:pt x="4189" y="4794"/>
                    <a:pt x="4196" y="5015"/>
                  </a:cubicBezTo>
                  <a:cubicBezTo>
                    <a:pt x="4243" y="6800"/>
                    <a:pt x="5553" y="8289"/>
                    <a:pt x="7315" y="8574"/>
                  </a:cubicBezTo>
                  <a:cubicBezTo>
                    <a:pt x="7351" y="9467"/>
                    <a:pt x="7386" y="10372"/>
                    <a:pt x="7434" y="11277"/>
                  </a:cubicBezTo>
                  <a:cubicBezTo>
                    <a:pt x="7231" y="11300"/>
                    <a:pt x="7028" y="11311"/>
                    <a:pt x="6825" y="11311"/>
                  </a:cubicBezTo>
                  <a:cubicBezTo>
                    <a:pt x="6292" y="11311"/>
                    <a:pt x="5761" y="11233"/>
                    <a:pt x="5243" y="11087"/>
                  </a:cubicBezTo>
                  <a:cubicBezTo>
                    <a:pt x="4934" y="10622"/>
                    <a:pt x="4577" y="10170"/>
                    <a:pt x="4326" y="9658"/>
                  </a:cubicBezTo>
                  <a:cubicBezTo>
                    <a:pt x="3945" y="8896"/>
                    <a:pt x="3791" y="8098"/>
                    <a:pt x="3529" y="7289"/>
                  </a:cubicBezTo>
                  <a:cubicBezTo>
                    <a:pt x="3481" y="7156"/>
                    <a:pt x="3351" y="7068"/>
                    <a:pt x="3215" y="7068"/>
                  </a:cubicBezTo>
                  <a:cubicBezTo>
                    <a:pt x="3181" y="7068"/>
                    <a:pt x="3146" y="7074"/>
                    <a:pt x="3112" y="7086"/>
                  </a:cubicBezTo>
                  <a:lnTo>
                    <a:pt x="3100" y="7086"/>
                  </a:lnTo>
                  <a:cubicBezTo>
                    <a:pt x="2993" y="7134"/>
                    <a:pt x="2910" y="7253"/>
                    <a:pt x="2910" y="7372"/>
                  </a:cubicBezTo>
                  <a:cubicBezTo>
                    <a:pt x="2886" y="8146"/>
                    <a:pt x="3076" y="9110"/>
                    <a:pt x="3445" y="10003"/>
                  </a:cubicBezTo>
                  <a:lnTo>
                    <a:pt x="3422" y="9991"/>
                  </a:lnTo>
                  <a:cubicBezTo>
                    <a:pt x="2183" y="8836"/>
                    <a:pt x="1421" y="7229"/>
                    <a:pt x="659" y="5741"/>
                  </a:cubicBezTo>
                  <a:cubicBezTo>
                    <a:pt x="604" y="5638"/>
                    <a:pt x="507" y="5594"/>
                    <a:pt x="408" y="5594"/>
                  </a:cubicBezTo>
                  <a:cubicBezTo>
                    <a:pt x="210" y="5594"/>
                    <a:pt x="1" y="5769"/>
                    <a:pt x="88" y="5991"/>
                  </a:cubicBezTo>
                  <a:cubicBezTo>
                    <a:pt x="814" y="7884"/>
                    <a:pt x="1671" y="9860"/>
                    <a:pt x="3314" y="11158"/>
                  </a:cubicBezTo>
                  <a:cubicBezTo>
                    <a:pt x="3719" y="11468"/>
                    <a:pt x="4172" y="11742"/>
                    <a:pt x="4636" y="11944"/>
                  </a:cubicBezTo>
                  <a:cubicBezTo>
                    <a:pt x="4719" y="12015"/>
                    <a:pt x="4803" y="12099"/>
                    <a:pt x="4886" y="12158"/>
                  </a:cubicBezTo>
                  <a:cubicBezTo>
                    <a:pt x="4971" y="12236"/>
                    <a:pt x="5080" y="12276"/>
                    <a:pt x="5192" y="12276"/>
                  </a:cubicBezTo>
                  <a:cubicBezTo>
                    <a:pt x="5270" y="12276"/>
                    <a:pt x="5349" y="12257"/>
                    <a:pt x="5422" y="12218"/>
                  </a:cubicBezTo>
                  <a:cubicBezTo>
                    <a:pt x="5770" y="12324"/>
                    <a:pt x="6132" y="12377"/>
                    <a:pt x="6495" y="12377"/>
                  </a:cubicBezTo>
                  <a:cubicBezTo>
                    <a:pt x="6826" y="12377"/>
                    <a:pt x="7158" y="12333"/>
                    <a:pt x="7482" y="12242"/>
                  </a:cubicBezTo>
                  <a:cubicBezTo>
                    <a:pt x="7553" y="13670"/>
                    <a:pt x="7636" y="15099"/>
                    <a:pt x="7684" y="16516"/>
                  </a:cubicBezTo>
                  <a:cubicBezTo>
                    <a:pt x="7494" y="16456"/>
                    <a:pt x="7303" y="16385"/>
                    <a:pt x="7124" y="16302"/>
                  </a:cubicBezTo>
                  <a:cubicBezTo>
                    <a:pt x="6648" y="16075"/>
                    <a:pt x="6208" y="15802"/>
                    <a:pt x="5779" y="15492"/>
                  </a:cubicBezTo>
                  <a:cubicBezTo>
                    <a:pt x="4838" y="14790"/>
                    <a:pt x="4029" y="13908"/>
                    <a:pt x="3398" y="12908"/>
                  </a:cubicBezTo>
                  <a:cubicBezTo>
                    <a:pt x="3357" y="12847"/>
                    <a:pt x="3292" y="12819"/>
                    <a:pt x="3227" y="12819"/>
                  </a:cubicBezTo>
                  <a:cubicBezTo>
                    <a:pt x="3104" y="12819"/>
                    <a:pt x="2982" y="12919"/>
                    <a:pt x="3029" y="13075"/>
                  </a:cubicBezTo>
                  <a:cubicBezTo>
                    <a:pt x="3041" y="13099"/>
                    <a:pt x="3053" y="13123"/>
                    <a:pt x="3064" y="13146"/>
                  </a:cubicBezTo>
                  <a:lnTo>
                    <a:pt x="3064" y="13182"/>
                  </a:lnTo>
                  <a:cubicBezTo>
                    <a:pt x="3362" y="14039"/>
                    <a:pt x="3815" y="14825"/>
                    <a:pt x="4410" y="15504"/>
                  </a:cubicBezTo>
                  <a:cubicBezTo>
                    <a:pt x="4315" y="15492"/>
                    <a:pt x="4243" y="15468"/>
                    <a:pt x="4184" y="15456"/>
                  </a:cubicBezTo>
                  <a:cubicBezTo>
                    <a:pt x="3195" y="15159"/>
                    <a:pt x="2386" y="14540"/>
                    <a:pt x="1707" y="13778"/>
                  </a:cubicBezTo>
                  <a:cubicBezTo>
                    <a:pt x="1643" y="13711"/>
                    <a:pt x="1573" y="13683"/>
                    <a:pt x="1507" y="13683"/>
                  </a:cubicBezTo>
                  <a:cubicBezTo>
                    <a:pt x="1312" y="13683"/>
                    <a:pt x="1145" y="13922"/>
                    <a:pt x="1243" y="14135"/>
                  </a:cubicBezTo>
                  <a:cubicBezTo>
                    <a:pt x="1898" y="15552"/>
                    <a:pt x="3362" y="16456"/>
                    <a:pt x="4898" y="16587"/>
                  </a:cubicBezTo>
                  <a:cubicBezTo>
                    <a:pt x="5053" y="16587"/>
                    <a:pt x="5208" y="16504"/>
                    <a:pt x="5291" y="16373"/>
                  </a:cubicBezTo>
                  <a:cubicBezTo>
                    <a:pt x="5958" y="16921"/>
                    <a:pt x="6863" y="17564"/>
                    <a:pt x="7744" y="17766"/>
                  </a:cubicBezTo>
                  <a:cubicBezTo>
                    <a:pt x="7755" y="18195"/>
                    <a:pt x="7779" y="18635"/>
                    <a:pt x="7803" y="19064"/>
                  </a:cubicBezTo>
                  <a:cubicBezTo>
                    <a:pt x="7863" y="20374"/>
                    <a:pt x="7922" y="21683"/>
                    <a:pt x="7994" y="23005"/>
                  </a:cubicBezTo>
                  <a:cubicBezTo>
                    <a:pt x="8065" y="24100"/>
                    <a:pt x="8125" y="25207"/>
                    <a:pt x="8184" y="26315"/>
                  </a:cubicBezTo>
                  <a:cubicBezTo>
                    <a:pt x="8244" y="27351"/>
                    <a:pt x="8208" y="28470"/>
                    <a:pt x="8506" y="29482"/>
                  </a:cubicBezTo>
                  <a:cubicBezTo>
                    <a:pt x="8598" y="29798"/>
                    <a:pt x="8927" y="29978"/>
                    <a:pt x="9237" y="29978"/>
                  </a:cubicBezTo>
                  <a:cubicBezTo>
                    <a:pt x="9523" y="29978"/>
                    <a:pt x="9794" y="29825"/>
                    <a:pt x="9851" y="29482"/>
                  </a:cubicBezTo>
                  <a:cubicBezTo>
                    <a:pt x="10030" y="28434"/>
                    <a:pt x="9875" y="27363"/>
                    <a:pt x="9815" y="26315"/>
                  </a:cubicBezTo>
                  <a:lnTo>
                    <a:pt x="9601" y="23005"/>
                  </a:lnTo>
                  <a:cubicBezTo>
                    <a:pt x="9482" y="21267"/>
                    <a:pt x="9351" y="19540"/>
                    <a:pt x="9220" y="17814"/>
                  </a:cubicBezTo>
                  <a:cubicBezTo>
                    <a:pt x="9208" y="17695"/>
                    <a:pt x="9196" y="17576"/>
                    <a:pt x="9184" y="17457"/>
                  </a:cubicBezTo>
                  <a:lnTo>
                    <a:pt x="9184" y="17457"/>
                  </a:lnTo>
                  <a:cubicBezTo>
                    <a:pt x="9574" y="17651"/>
                    <a:pt x="9982" y="17742"/>
                    <a:pt x="10395" y="17742"/>
                  </a:cubicBezTo>
                  <a:cubicBezTo>
                    <a:pt x="10865" y="17742"/>
                    <a:pt x="11341" y="17624"/>
                    <a:pt x="11804" y="17409"/>
                  </a:cubicBezTo>
                  <a:cubicBezTo>
                    <a:pt x="12625" y="17028"/>
                    <a:pt x="13601" y="16194"/>
                    <a:pt x="13494" y="15182"/>
                  </a:cubicBezTo>
                  <a:cubicBezTo>
                    <a:pt x="13486" y="15044"/>
                    <a:pt x="13372" y="14950"/>
                    <a:pt x="13252" y="14950"/>
                  </a:cubicBezTo>
                  <a:cubicBezTo>
                    <a:pt x="13196" y="14950"/>
                    <a:pt x="13139" y="14970"/>
                    <a:pt x="13089" y="15016"/>
                  </a:cubicBezTo>
                  <a:cubicBezTo>
                    <a:pt x="12566" y="15528"/>
                    <a:pt x="12197" y="16159"/>
                    <a:pt x="11530" y="16516"/>
                  </a:cubicBezTo>
                  <a:cubicBezTo>
                    <a:pt x="10994" y="16784"/>
                    <a:pt x="10408" y="16920"/>
                    <a:pt x="9818" y="16920"/>
                  </a:cubicBezTo>
                  <a:cubicBezTo>
                    <a:pt x="9595" y="16920"/>
                    <a:pt x="9371" y="16900"/>
                    <a:pt x="9149" y="16861"/>
                  </a:cubicBezTo>
                  <a:cubicBezTo>
                    <a:pt x="9137" y="16754"/>
                    <a:pt x="9125" y="16647"/>
                    <a:pt x="9125" y="16528"/>
                  </a:cubicBezTo>
                  <a:cubicBezTo>
                    <a:pt x="9101" y="16337"/>
                    <a:pt x="9089" y="16147"/>
                    <a:pt x="9077" y="15956"/>
                  </a:cubicBezTo>
                  <a:cubicBezTo>
                    <a:pt x="9101" y="15956"/>
                    <a:pt x="9137" y="15956"/>
                    <a:pt x="9160" y="15944"/>
                  </a:cubicBezTo>
                  <a:cubicBezTo>
                    <a:pt x="10494" y="15492"/>
                    <a:pt x="11518" y="14575"/>
                    <a:pt x="12208" y="13373"/>
                  </a:cubicBezTo>
                  <a:cubicBezTo>
                    <a:pt x="12542" y="12765"/>
                    <a:pt x="12828" y="12123"/>
                    <a:pt x="13042" y="11468"/>
                  </a:cubicBezTo>
                  <a:cubicBezTo>
                    <a:pt x="13732" y="11420"/>
                    <a:pt x="14459" y="11182"/>
                    <a:pt x="14959" y="10694"/>
                  </a:cubicBezTo>
                  <a:cubicBezTo>
                    <a:pt x="15375" y="10301"/>
                    <a:pt x="16042" y="9241"/>
                    <a:pt x="15733" y="8646"/>
                  </a:cubicBezTo>
                  <a:cubicBezTo>
                    <a:pt x="15673" y="8500"/>
                    <a:pt x="15538" y="8416"/>
                    <a:pt x="15397" y="8416"/>
                  </a:cubicBezTo>
                  <a:cubicBezTo>
                    <a:pt x="15342" y="8416"/>
                    <a:pt x="15286" y="8429"/>
                    <a:pt x="15233" y="8455"/>
                  </a:cubicBezTo>
                  <a:cubicBezTo>
                    <a:pt x="14911" y="8610"/>
                    <a:pt x="14935" y="9110"/>
                    <a:pt x="14804" y="9396"/>
                  </a:cubicBezTo>
                  <a:cubicBezTo>
                    <a:pt x="14506" y="10098"/>
                    <a:pt x="13899" y="10741"/>
                    <a:pt x="13185" y="10968"/>
                  </a:cubicBezTo>
                  <a:cubicBezTo>
                    <a:pt x="13375" y="10265"/>
                    <a:pt x="13435" y="9527"/>
                    <a:pt x="13363" y="8789"/>
                  </a:cubicBezTo>
                  <a:cubicBezTo>
                    <a:pt x="13344" y="8673"/>
                    <a:pt x="13248" y="8620"/>
                    <a:pt x="13149" y="8620"/>
                  </a:cubicBezTo>
                  <a:cubicBezTo>
                    <a:pt x="13065" y="8620"/>
                    <a:pt x="12978" y="8658"/>
                    <a:pt x="12935" y="8729"/>
                  </a:cubicBezTo>
                  <a:cubicBezTo>
                    <a:pt x="12232" y="9908"/>
                    <a:pt x="12137" y="11444"/>
                    <a:pt x="11506" y="12682"/>
                  </a:cubicBezTo>
                  <a:cubicBezTo>
                    <a:pt x="11470" y="12754"/>
                    <a:pt x="11423" y="12837"/>
                    <a:pt x="11387" y="12920"/>
                  </a:cubicBezTo>
                  <a:cubicBezTo>
                    <a:pt x="11554" y="11515"/>
                    <a:pt x="11399" y="10063"/>
                    <a:pt x="11089" y="8694"/>
                  </a:cubicBezTo>
                  <a:cubicBezTo>
                    <a:pt x="11057" y="8529"/>
                    <a:pt x="10910" y="8452"/>
                    <a:pt x="10760" y="8452"/>
                  </a:cubicBezTo>
                  <a:cubicBezTo>
                    <a:pt x="10574" y="8452"/>
                    <a:pt x="10384" y="8571"/>
                    <a:pt x="10411" y="8789"/>
                  </a:cubicBezTo>
                  <a:cubicBezTo>
                    <a:pt x="10625" y="10599"/>
                    <a:pt x="10399" y="12313"/>
                    <a:pt x="10101" y="14087"/>
                  </a:cubicBezTo>
                  <a:cubicBezTo>
                    <a:pt x="10077" y="14218"/>
                    <a:pt x="10101" y="14361"/>
                    <a:pt x="10172" y="14468"/>
                  </a:cubicBezTo>
                  <a:cubicBezTo>
                    <a:pt x="9827" y="14778"/>
                    <a:pt x="9434" y="15040"/>
                    <a:pt x="9018" y="15242"/>
                  </a:cubicBezTo>
                  <a:cubicBezTo>
                    <a:pt x="8839" y="12980"/>
                    <a:pt x="8696" y="10718"/>
                    <a:pt x="8517" y="8467"/>
                  </a:cubicBezTo>
                  <a:cubicBezTo>
                    <a:pt x="8589" y="8396"/>
                    <a:pt x="8637" y="8313"/>
                    <a:pt x="8660" y="8217"/>
                  </a:cubicBezTo>
                  <a:cubicBezTo>
                    <a:pt x="8732" y="8015"/>
                    <a:pt x="8637" y="7777"/>
                    <a:pt x="8446" y="7693"/>
                  </a:cubicBezTo>
                  <a:cubicBezTo>
                    <a:pt x="8398" y="7134"/>
                    <a:pt x="8351" y="6574"/>
                    <a:pt x="8291" y="6015"/>
                  </a:cubicBezTo>
                  <a:cubicBezTo>
                    <a:pt x="9351" y="5896"/>
                    <a:pt x="10184" y="5396"/>
                    <a:pt x="10851" y="4538"/>
                  </a:cubicBezTo>
                  <a:cubicBezTo>
                    <a:pt x="10887" y="4574"/>
                    <a:pt x="10934" y="4586"/>
                    <a:pt x="10982" y="4586"/>
                  </a:cubicBezTo>
                  <a:cubicBezTo>
                    <a:pt x="12197" y="4514"/>
                    <a:pt x="13220" y="3681"/>
                    <a:pt x="13554" y="2526"/>
                  </a:cubicBezTo>
                  <a:cubicBezTo>
                    <a:pt x="13633" y="2225"/>
                    <a:pt x="13397" y="2032"/>
                    <a:pt x="13160" y="2032"/>
                  </a:cubicBezTo>
                  <a:cubicBezTo>
                    <a:pt x="13004" y="2032"/>
                    <a:pt x="12846" y="2117"/>
                    <a:pt x="12780" y="2312"/>
                  </a:cubicBezTo>
                  <a:cubicBezTo>
                    <a:pt x="12530" y="3121"/>
                    <a:pt x="11935" y="3788"/>
                    <a:pt x="11149" y="4133"/>
                  </a:cubicBezTo>
                  <a:cubicBezTo>
                    <a:pt x="11708" y="3240"/>
                    <a:pt x="12161" y="1955"/>
                    <a:pt x="11756" y="978"/>
                  </a:cubicBezTo>
                  <a:cubicBezTo>
                    <a:pt x="11703" y="805"/>
                    <a:pt x="11558" y="724"/>
                    <a:pt x="11412" y="724"/>
                  </a:cubicBezTo>
                  <a:cubicBezTo>
                    <a:pt x="11227" y="724"/>
                    <a:pt x="11042" y="853"/>
                    <a:pt x="11042" y="1085"/>
                  </a:cubicBezTo>
                  <a:cubicBezTo>
                    <a:pt x="10934" y="2097"/>
                    <a:pt x="10970" y="2907"/>
                    <a:pt x="10363" y="3812"/>
                  </a:cubicBezTo>
                  <a:cubicBezTo>
                    <a:pt x="9815" y="4550"/>
                    <a:pt x="9089" y="5122"/>
                    <a:pt x="8244" y="5455"/>
                  </a:cubicBezTo>
                  <a:cubicBezTo>
                    <a:pt x="8220" y="5288"/>
                    <a:pt x="8208" y="5122"/>
                    <a:pt x="8184" y="4955"/>
                  </a:cubicBezTo>
                  <a:cubicBezTo>
                    <a:pt x="8267" y="4491"/>
                    <a:pt x="8196" y="3967"/>
                    <a:pt x="8172" y="3502"/>
                  </a:cubicBezTo>
                  <a:cubicBezTo>
                    <a:pt x="8172" y="3467"/>
                    <a:pt x="8172" y="3443"/>
                    <a:pt x="8172" y="3407"/>
                  </a:cubicBezTo>
                  <a:lnTo>
                    <a:pt x="8172" y="3181"/>
                  </a:lnTo>
                  <a:cubicBezTo>
                    <a:pt x="8184" y="2240"/>
                    <a:pt x="8232" y="1300"/>
                    <a:pt x="8315" y="347"/>
                  </a:cubicBezTo>
                  <a:cubicBezTo>
                    <a:pt x="8335" y="127"/>
                    <a:pt x="8139" y="1"/>
                    <a:pt x="79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-168532" y="3110860"/>
              <a:ext cx="550380" cy="661423"/>
            </a:xfrm>
            <a:custGeom>
              <a:rect b="b" l="l" r="r" t="t"/>
              <a:pathLst>
                <a:path extrusionOk="0" h="20806" w="17313">
                  <a:moveTo>
                    <a:pt x="7616" y="1"/>
                  </a:moveTo>
                  <a:cubicBezTo>
                    <a:pt x="4894" y="1"/>
                    <a:pt x="2276" y="1361"/>
                    <a:pt x="1060" y="4125"/>
                  </a:cubicBezTo>
                  <a:cubicBezTo>
                    <a:pt x="179" y="6101"/>
                    <a:pt x="0" y="8292"/>
                    <a:pt x="191" y="10423"/>
                  </a:cubicBezTo>
                  <a:cubicBezTo>
                    <a:pt x="203" y="10578"/>
                    <a:pt x="215" y="10745"/>
                    <a:pt x="227" y="10911"/>
                  </a:cubicBezTo>
                  <a:cubicBezTo>
                    <a:pt x="108" y="12435"/>
                    <a:pt x="417" y="13971"/>
                    <a:pt x="1120" y="15341"/>
                  </a:cubicBezTo>
                  <a:cubicBezTo>
                    <a:pt x="1334" y="16031"/>
                    <a:pt x="1632" y="16686"/>
                    <a:pt x="1977" y="17317"/>
                  </a:cubicBezTo>
                  <a:cubicBezTo>
                    <a:pt x="3060" y="19317"/>
                    <a:pt x="5084" y="20627"/>
                    <a:pt x="7358" y="20805"/>
                  </a:cubicBezTo>
                  <a:cubicBezTo>
                    <a:pt x="7370" y="20055"/>
                    <a:pt x="7370" y="19281"/>
                    <a:pt x="7370" y="18531"/>
                  </a:cubicBezTo>
                  <a:cubicBezTo>
                    <a:pt x="7275" y="18519"/>
                    <a:pt x="7192" y="18484"/>
                    <a:pt x="7120" y="18424"/>
                  </a:cubicBezTo>
                  <a:cubicBezTo>
                    <a:pt x="6573" y="17912"/>
                    <a:pt x="6263" y="17246"/>
                    <a:pt x="5787" y="16686"/>
                  </a:cubicBezTo>
                  <a:cubicBezTo>
                    <a:pt x="5299" y="16114"/>
                    <a:pt x="4775" y="15591"/>
                    <a:pt x="4215" y="15114"/>
                  </a:cubicBezTo>
                  <a:cubicBezTo>
                    <a:pt x="3900" y="14860"/>
                    <a:pt x="4202" y="14458"/>
                    <a:pt x="4527" y="14458"/>
                  </a:cubicBezTo>
                  <a:cubicBezTo>
                    <a:pt x="4582" y="14458"/>
                    <a:pt x="4638" y="14469"/>
                    <a:pt x="4691" y="14495"/>
                  </a:cubicBezTo>
                  <a:cubicBezTo>
                    <a:pt x="5680" y="14960"/>
                    <a:pt x="6799" y="15769"/>
                    <a:pt x="7406" y="16793"/>
                  </a:cubicBezTo>
                  <a:cubicBezTo>
                    <a:pt x="7406" y="16198"/>
                    <a:pt x="7430" y="15602"/>
                    <a:pt x="7442" y="15019"/>
                  </a:cubicBezTo>
                  <a:cubicBezTo>
                    <a:pt x="6942" y="14614"/>
                    <a:pt x="6573" y="13900"/>
                    <a:pt x="6251" y="13447"/>
                  </a:cubicBezTo>
                  <a:cubicBezTo>
                    <a:pt x="5596" y="12578"/>
                    <a:pt x="4965" y="11697"/>
                    <a:pt x="4394" y="10780"/>
                  </a:cubicBezTo>
                  <a:cubicBezTo>
                    <a:pt x="4207" y="10486"/>
                    <a:pt x="4486" y="10153"/>
                    <a:pt x="4768" y="10153"/>
                  </a:cubicBezTo>
                  <a:cubicBezTo>
                    <a:pt x="4863" y="10153"/>
                    <a:pt x="4959" y="10190"/>
                    <a:pt x="5037" y="10280"/>
                  </a:cubicBezTo>
                  <a:cubicBezTo>
                    <a:pt x="5751" y="11090"/>
                    <a:pt x="6430" y="11935"/>
                    <a:pt x="7120" y="12769"/>
                  </a:cubicBezTo>
                  <a:cubicBezTo>
                    <a:pt x="7227" y="12900"/>
                    <a:pt x="7358" y="13043"/>
                    <a:pt x="7489" y="13185"/>
                  </a:cubicBezTo>
                  <a:cubicBezTo>
                    <a:pt x="7513" y="12459"/>
                    <a:pt x="7537" y="11745"/>
                    <a:pt x="7561" y="11019"/>
                  </a:cubicBezTo>
                  <a:cubicBezTo>
                    <a:pt x="6430" y="9030"/>
                    <a:pt x="5465" y="6959"/>
                    <a:pt x="4656" y="4827"/>
                  </a:cubicBezTo>
                  <a:cubicBezTo>
                    <a:pt x="4530" y="4497"/>
                    <a:pt x="4835" y="4245"/>
                    <a:pt x="5128" y="4245"/>
                  </a:cubicBezTo>
                  <a:cubicBezTo>
                    <a:pt x="5279" y="4245"/>
                    <a:pt x="5428" y="4312"/>
                    <a:pt x="5513" y="4470"/>
                  </a:cubicBezTo>
                  <a:cubicBezTo>
                    <a:pt x="6430" y="6220"/>
                    <a:pt x="7406" y="7959"/>
                    <a:pt x="8418" y="9661"/>
                  </a:cubicBezTo>
                  <a:lnTo>
                    <a:pt x="9656" y="7375"/>
                  </a:lnTo>
                  <a:cubicBezTo>
                    <a:pt x="10133" y="6482"/>
                    <a:pt x="10609" y="5232"/>
                    <a:pt x="11526" y="4732"/>
                  </a:cubicBezTo>
                  <a:cubicBezTo>
                    <a:pt x="11589" y="4699"/>
                    <a:pt x="11656" y="4684"/>
                    <a:pt x="11720" y="4684"/>
                  </a:cubicBezTo>
                  <a:cubicBezTo>
                    <a:pt x="11932" y="4684"/>
                    <a:pt x="12124" y="4849"/>
                    <a:pt x="12133" y="5077"/>
                  </a:cubicBezTo>
                  <a:cubicBezTo>
                    <a:pt x="12216" y="6125"/>
                    <a:pt x="11407" y="7244"/>
                    <a:pt x="10918" y="8125"/>
                  </a:cubicBezTo>
                  <a:lnTo>
                    <a:pt x="9085" y="11495"/>
                  </a:lnTo>
                  <a:cubicBezTo>
                    <a:pt x="8978" y="11697"/>
                    <a:pt x="8775" y="11816"/>
                    <a:pt x="8561" y="11840"/>
                  </a:cubicBezTo>
                  <a:cubicBezTo>
                    <a:pt x="8549" y="12507"/>
                    <a:pt x="8549" y="13174"/>
                    <a:pt x="8537" y="13852"/>
                  </a:cubicBezTo>
                  <a:cubicBezTo>
                    <a:pt x="9216" y="13376"/>
                    <a:pt x="9859" y="12876"/>
                    <a:pt x="10478" y="12340"/>
                  </a:cubicBezTo>
                  <a:cubicBezTo>
                    <a:pt x="10963" y="11901"/>
                    <a:pt x="11493" y="10968"/>
                    <a:pt x="12210" y="10968"/>
                  </a:cubicBezTo>
                  <a:cubicBezTo>
                    <a:pt x="12232" y="10968"/>
                    <a:pt x="12254" y="10969"/>
                    <a:pt x="12276" y="10971"/>
                  </a:cubicBezTo>
                  <a:cubicBezTo>
                    <a:pt x="12407" y="10971"/>
                    <a:pt x="12526" y="11066"/>
                    <a:pt x="12573" y="11197"/>
                  </a:cubicBezTo>
                  <a:cubicBezTo>
                    <a:pt x="12764" y="12054"/>
                    <a:pt x="11609" y="12804"/>
                    <a:pt x="11026" y="13269"/>
                  </a:cubicBezTo>
                  <a:cubicBezTo>
                    <a:pt x="10275" y="13888"/>
                    <a:pt x="9442" y="14388"/>
                    <a:pt x="8537" y="14745"/>
                  </a:cubicBezTo>
                  <a:cubicBezTo>
                    <a:pt x="8537" y="16769"/>
                    <a:pt x="8561" y="18781"/>
                    <a:pt x="8585" y="20805"/>
                  </a:cubicBezTo>
                  <a:cubicBezTo>
                    <a:pt x="8954" y="20770"/>
                    <a:pt x="9311" y="20710"/>
                    <a:pt x="9668" y="20627"/>
                  </a:cubicBezTo>
                  <a:cubicBezTo>
                    <a:pt x="9704" y="19924"/>
                    <a:pt x="9799" y="19234"/>
                    <a:pt x="9990" y="18567"/>
                  </a:cubicBezTo>
                  <a:cubicBezTo>
                    <a:pt x="10180" y="17448"/>
                    <a:pt x="10597" y="16376"/>
                    <a:pt x="11216" y="15436"/>
                  </a:cubicBezTo>
                  <a:cubicBezTo>
                    <a:pt x="11454" y="14852"/>
                    <a:pt x="11776" y="14317"/>
                    <a:pt x="12169" y="13828"/>
                  </a:cubicBezTo>
                  <a:cubicBezTo>
                    <a:pt x="13240" y="12519"/>
                    <a:pt x="14883" y="11709"/>
                    <a:pt x="16562" y="11507"/>
                  </a:cubicBezTo>
                  <a:cubicBezTo>
                    <a:pt x="17312" y="7542"/>
                    <a:pt x="15574" y="3518"/>
                    <a:pt x="12180" y="1351"/>
                  </a:cubicBezTo>
                  <a:cubicBezTo>
                    <a:pt x="10791" y="453"/>
                    <a:pt x="9187" y="1"/>
                    <a:pt x="7616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137669" y="3474315"/>
              <a:ext cx="491314" cy="478503"/>
            </a:xfrm>
            <a:custGeom>
              <a:rect b="b" l="l" r="r" t="t"/>
              <a:pathLst>
                <a:path extrusionOk="0" h="15052" w="15455">
                  <a:moveTo>
                    <a:pt x="7753" y="0"/>
                  </a:moveTo>
                  <a:cubicBezTo>
                    <a:pt x="7478" y="0"/>
                    <a:pt x="7203" y="17"/>
                    <a:pt x="6930" y="50"/>
                  </a:cubicBezTo>
                  <a:cubicBezTo>
                    <a:pt x="5251" y="264"/>
                    <a:pt x="3608" y="1074"/>
                    <a:pt x="2537" y="2384"/>
                  </a:cubicBezTo>
                  <a:cubicBezTo>
                    <a:pt x="2144" y="2872"/>
                    <a:pt x="1822" y="3419"/>
                    <a:pt x="1584" y="4003"/>
                  </a:cubicBezTo>
                  <a:cubicBezTo>
                    <a:pt x="965" y="4943"/>
                    <a:pt x="548" y="6015"/>
                    <a:pt x="358" y="7134"/>
                  </a:cubicBezTo>
                  <a:cubicBezTo>
                    <a:pt x="167" y="7801"/>
                    <a:pt x="72" y="8503"/>
                    <a:pt x="48" y="9206"/>
                  </a:cubicBezTo>
                  <a:cubicBezTo>
                    <a:pt x="1" y="10456"/>
                    <a:pt x="262" y="11682"/>
                    <a:pt x="977" y="12670"/>
                  </a:cubicBezTo>
                  <a:cubicBezTo>
                    <a:pt x="1620" y="12016"/>
                    <a:pt x="2287" y="11397"/>
                    <a:pt x="2918" y="10765"/>
                  </a:cubicBezTo>
                  <a:cubicBezTo>
                    <a:pt x="2584" y="9730"/>
                    <a:pt x="3430" y="8241"/>
                    <a:pt x="3668" y="7229"/>
                  </a:cubicBezTo>
                  <a:cubicBezTo>
                    <a:pt x="4025" y="5670"/>
                    <a:pt x="4263" y="4074"/>
                    <a:pt x="4370" y="2479"/>
                  </a:cubicBezTo>
                  <a:cubicBezTo>
                    <a:pt x="4400" y="2114"/>
                    <a:pt x="4685" y="1930"/>
                    <a:pt x="4963" y="1930"/>
                  </a:cubicBezTo>
                  <a:cubicBezTo>
                    <a:pt x="5238" y="1930"/>
                    <a:pt x="5507" y="2111"/>
                    <a:pt x="5513" y="2479"/>
                  </a:cubicBezTo>
                  <a:cubicBezTo>
                    <a:pt x="5573" y="4146"/>
                    <a:pt x="5418" y="5801"/>
                    <a:pt x="5061" y="7420"/>
                  </a:cubicBezTo>
                  <a:cubicBezTo>
                    <a:pt x="4965" y="7872"/>
                    <a:pt x="4870" y="8480"/>
                    <a:pt x="4715" y="9075"/>
                  </a:cubicBezTo>
                  <a:cubicBezTo>
                    <a:pt x="5049" y="8765"/>
                    <a:pt x="5382" y="8456"/>
                    <a:pt x="5727" y="8158"/>
                  </a:cubicBezTo>
                  <a:cubicBezTo>
                    <a:pt x="6418" y="7563"/>
                    <a:pt x="7109" y="6813"/>
                    <a:pt x="7918" y="6372"/>
                  </a:cubicBezTo>
                  <a:cubicBezTo>
                    <a:pt x="8121" y="5932"/>
                    <a:pt x="8275" y="5467"/>
                    <a:pt x="8406" y="4991"/>
                  </a:cubicBezTo>
                  <a:cubicBezTo>
                    <a:pt x="8537" y="4324"/>
                    <a:pt x="8537" y="3610"/>
                    <a:pt x="8537" y="2931"/>
                  </a:cubicBezTo>
                  <a:cubicBezTo>
                    <a:pt x="8537" y="2687"/>
                    <a:pt x="8710" y="2565"/>
                    <a:pt x="8892" y="2565"/>
                  </a:cubicBezTo>
                  <a:cubicBezTo>
                    <a:pt x="9047" y="2565"/>
                    <a:pt x="9210" y="2655"/>
                    <a:pt x="9275" y="2836"/>
                  </a:cubicBezTo>
                  <a:cubicBezTo>
                    <a:pt x="9633" y="3848"/>
                    <a:pt x="9668" y="4955"/>
                    <a:pt x="9371" y="5991"/>
                  </a:cubicBezTo>
                  <a:cubicBezTo>
                    <a:pt x="9434" y="5995"/>
                    <a:pt x="9496" y="5997"/>
                    <a:pt x="9558" y="5997"/>
                  </a:cubicBezTo>
                  <a:cubicBezTo>
                    <a:pt x="10094" y="5997"/>
                    <a:pt x="10600" y="5863"/>
                    <a:pt x="11145" y="5682"/>
                  </a:cubicBezTo>
                  <a:cubicBezTo>
                    <a:pt x="11209" y="5660"/>
                    <a:pt x="11272" y="5650"/>
                    <a:pt x="11331" y="5650"/>
                  </a:cubicBezTo>
                  <a:cubicBezTo>
                    <a:pt x="11885" y="5650"/>
                    <a:pt x="12180" y="6522"/>
                    <a:pt x="11621" y="6813"/>
                  </a:cubicBezTo>
                  <a:cubicBezTo>
                    <a:pt x="11076" y="7081"/>
                    <a:pt x="10477" y="7220"/>
                    <a:pt x="9875" y="7220"/>
                  </a:cubicBezTo>
                  <a:cubicBezTo>
                    <a:pt x="9623" y="7220"/>
                    <a:pt x="9370" y="7195"/>
                    <a:pt x="9121" y="7146"/>
                  </a:cubicBezTo>
                  <a:cubicBezTo>
                    <a:pt x="8633" y="7932"/>
                    <a:pt x="7799" y="8551"/>
                    <a:pt x="7061" y="9158"/>
                  </a:cubicBezTo>
                  <a:cubicBezTo>
                    <a:pt x="7930" y="9111"/>
                    <a:pt x="8799" y="9063"/>
                    <a:pt x="9645" y="8944"/>
                  </a:cubicBezTo>
                  <a:cubicBezTo>
                    <a:pt x="9717" y="8930"/>
                    <a:pt x="9795" y="8921"/>
                    <a:pt x="9873" y="8921"/>
                  </a:cubicBezTo>
                  <a:cubicBezTo>
                    <a:pt x="10063" y="8921"/>
                    <a:pt x="10256" y="8974"/>
                    <a:pt x="10383" y="9134"/>
                  </a:cubicBezTo>
                  <a:cubicBezTo>
                    <a:pt x="10597" y="9408"/>
                    <a:pt x="10704" y="9551"/>
                    <a:pt x="10585" y="9884"/>
                  </a:cubicBezTo>
                  <a:cubicBezTo>
                    <a:pt x="10478" y="10206"/>
                    <a:pt x="10180" y="10432"/>
                    <a:pt x="9847" y="10444"/>
                  </a:cubicBezTo>
                  <a:cubicBezTo>
                    <a:pt x="8768" y="10580"/>
                    <a:pt x="7586" y="10751"/>
                    <a:pt x="6431" y="10751"/>
                  </a:cubicBezTo>
                  <a:cubicBezTo>
                    <a:pt x="6069" y="10751"/>
                    <a:pt x="5710" y="10734"/>
                    <a:pt x="5358" y="10694"/>
                  </a:cubicBezTo>
                  <a:cubicBezTo>
                    <a:pt x="4894" y="11123"/>
                    <a:pt x="4430" y="11551"/>
                    <a:pt x="3977" y="11992"/>
                  </a:cubicBezTo>
                  <a:cubicBezTo>
                    <a:pt x="3358" y="12587"/>
                    <a:pt x="2763" y="13206"/>
                    <a:pt x="2167" y="13837"/>
                  </a:cubicBezTo>
                  <a:cubicBezTo>
                    <a:pt x="3381" y="14669"/>
                    <a:pt x="4822" y="15051"/>
                    <a:pt x="6282" y="15051"/>
                  </a:cubicBezTo>
                  <a:cubicBezTo>
                    <a:pt x="9189" y="15051"/>
                    <a:pt x="12175" y="13536"/>
                    <a:pt x="13609" y="11039"/>
                  </a:cubicBezTo>
                  <a:cubicBezTo>
                    <a:pt x="14133" y="10325"/>
                    <a:pt x="14455" y="9492"/>
                    <a:pt x="14562" y="8622"/>
                  </a:cubicBezTo>
                  <a:cubicBezTo>
                    <a:pt x="15455" y="5086"/>
                    <a:pt x="13371" y="1252"/>
                    <a:pt x="9835" y="324"/>
                  </a:cubicBezTo>
                  <a:cubicBezTo>
                    <a:pt x="9166" y="109"/>
                    <a:pt x="8461" y="0"/>
                    <a:pt x="7753" y="0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-45251" y="3245809"/>
              <a:ext cx="570503" cy="984695"/>
            </a:xfrm>
            <a:custGeom>
              <a:rect b="b" l="l" r="r" t="t"/>
              <a:pathLst>
                <a:path extrusionOk="0" h="30975" w="17946">
                  <a:moveTo>
                    <a:pt x="1234" y="0"/>
                  </a:moveTo>
                  <a:cubicBezTo>
                    <a:pt x="943" y="0"/>
                    <a:pt x="636" y="252"/>
                    <a:pt x="754" y="582"/>
                  </a:cubicBezTo>
                  <a:cubicBezTo>
                    <a:pt x="1564" y="2714"/>
                    <a:pt x="2540" y="4785"/>
                    <a:pt x="3671" y="6774"/>
                  </a:cubicBezTo>
                  <a:cubicBezTo>
                    <a:pt x="3647" y="7488"/>
                    <a:pt x="3623" y="8214"/>
                    <a:pt x="3599" y="8940"/>
                  </a:cubicBezTo>
                  <a:cubicBezTo>
                    <a:pt x="3469" y="8786"/>
                    <a:pt x="3338" y="8655"/>
                    <a:pt x="3230" y="8524"/>
                  </a:cubicBezTo>
                  <a:cubicBezTo>
                    <a:pt x="2540" y="7690"/>
                    <a:pt x="1861" y="6845"/>
                    <a:pt x="1147" y="6035"/>
                  </a:cubicBezTo>
                  <a:cubicBezTo>
                    <a:pt x="1069" y="5945"/>
                    <a:pt x="973" y="5908"/>
                    <a:pt x="878" y="5908"/>
                  </a:cubicBezTo>
                  <a:cubicBezTo>
                    <a:pt x="595" y="5908"/>
                    <a:pt x="314" y="6241"/>
                    <a:pt x="492" y="6535"/>
                  </a:cubicBezTo>
                  <a:cubicBezTo>
                    <a:pt x="1075" y="7452"/>
                    <a:pt x="1706" y="8333"/>
                    <a:pt x="2349" y="9202"/>
                  </a:cubicBezTo>
                  <a:cubicBezTo>
                    <a:pt x="2695" y="9655"/>
                    <a:pt x="3064" y="10369"/>
                    <a:pt x="3540" y="10774"/>
                  </a:cubicBezTo>
                  <a:cubicBezTo>
                    <a:pt x="3528" y="11369"/>
                    <a:pt x="3516" y="11965"/>
                    <a:pt x="3504" y="12548"/>
                  </a:cubicBezTo>
                  <a:cubicBezTo>
                    <a:pt x="2909" y="11524"/>
                    <a:pt x="1790" y="10715"/>
                    <a:pt x="802" y="10250"/>
                  </a:cubicBezTo>
                  <a:cubicBezTo>
                    <a:pt x="745" y="10224"/>
                    <a:pt x="687" y="10212"/>
                    <a:pt x="629" y="10212"/>
                  </a:cubicBezTo>
                  <a:cubicBezTo>
                    <a:pt x="298" y="10212"/>
                    <a:pt x="1" y="10605"/>
                    <a:pt x="325" y="10869"/>
                  </a:cubicBezTo>
                  <a:cubicBezTo>
                    <a:pt x="885" y="11346"/>
                    <a:pt x="1409" y="11869"/>
                    <a:pt x="1885" y="12441"/>
                  </a:cubicBezTo>
                  <a:cubicBezTo>
                    <a:pt x="2385" y="13001"/>
                    <a:pt x="2683" y="13667"/>
                    <a:pt x="3230" y="14179"/>
                  </a:cubicBezTo>
                  <a:cubicBezTo>
                    <a:pt x="3302" y="14239"/>
                    <a:pt x="3385" y="14274"/>
                    <a:pt x="3480" y="14286"/>
                  </a:cubicBezTo>
                  <a:cubicBezTo>
                    <a:pt x="3480" y="15036"/>
                    <a:pt x="3469" y="15798"/>
                    <a:pt x="3469" y="16560"/>
                  </a:cubicBezTo>
                  <a:lnTo>
                    <a:pt x="3469" y="19168"/>
                  </a:lnTo>
                  <a:cubicBezTo>
                    <a:pt x="3480" y="21204"/>
                    <a:pt x="3516" y="23240"/>
                    <a:pt x="3576" y="25264"/>
                  </a:cubicBezTo>
                  <a:cubicBezTo>
                    <a:pt x="3599" y="26347"/>
                    <a:pt x="3635" y="27431"/>
                    <a:pt x="3695" y="28514"/>
                  </a:cubicBezTo>
                  <a:cubicBezTo>
                    <a:pt x="3742" y="29360"/>
                    <a:pt x="3647" y="30169"/>
                    <a:pt x="4195" y="30848"/>
                  </a:cubicBezTo>
                  <a:cubicBezTo>
                    <a:pt x="4265" y="30937"/>
                    <a:pt x="4364" y="30975"/>
                    <a:pt x="4465" y="30975"/>
                  </a:cubicBezTo>
                  <a:cubicBezTo>
                    <a:pt x="4620" y="30975"/>
                    <a:pt x="4782" y="30887"/>
                    <a:pt x="4862" y="30765"/>
                  </a:cubicBezTo>
                  <a:cubicBezTo>
                    <a:pt x="5362" y="30003"/>
                    <a:pt x="5112" y="28979"/>
                    <a:pt x="5076" y="28110"/>
                  </a:cubicBezTo>
                  <a:cubicBezTo>
                    <a:pt x="5040" y="27157"/>
                    <a:pt x="4993" y="26216"/>
                    <a:pt x="4945" y="25264"/>
                  </a:cubicBezTo>
                  <a:cubicBezTo>
                    <a:pt x="4933" y="24800"/>
                    <a:pt x="4909" y="24335"/>
                    <a:pt x="4897" y="23871"/>
                  </a:cubicBezTo>
                  <a:cubicBezTo>
                    <a:pt x="5981" y="23026"/>
                    <a:pt x="6957" y="22025"/>
                    <a:pt x="7910" y="21013"/>
                  </a:cubicBezTo>
                  <a:cubicBezTo>
                    <a:pt x="8529" y="20394"/>
                    <a:pt x="9124" y="19763"/>
                    <a:pt x="9743" y="19180"/>
                  </a:cubicBezTo>
                  <a:cubicBezTo>
                    <a:pt x="10196" y="18739"/>
                    <a:pt x="10660" y="18299"/>
                    <a:pt x="11124" y="17870"/>
                  </a:cubicBezTo>
                  <a:cubicBezTo>
                    <a:pt x="11476" y="17910"/>
                    <a:pt x="11835" y="17927"/>
                    <a:pt x="12197" y="17927"/>
                  </a:cubicBezTo>
                  <a:cubicBezTo>
                    <a:pt x="13351" y="17927"/>
                    <a:pt x="14534" y="17756"/>
                    <a:pt x="15613" y="17620"/>
                  </a:cubicBezTo>
                  <a:cubicBezTo>
                    <a:pt x="15946" y="17608"/>
                    <a:pt x="16244" y="17382"/>
                    <a:pt x="16351" y="17061"/>
                  </a:cubicBezTo>
                  <a:cubicBezTo>
                    <a:pt x="16470" y="16727"/>
                    <a:pt x="16363" y="16584"/>
                    <a:pt x="16149" y="16322"/>
                  </a:cubicBezTo>
                  <a:cubicBezTo>
                    <a:pt x="16025" y="16155"/>
                    <a:pt x="15816" y="16105"/>
                    <a:pt x="15615" y="16105"/>
                  </a:cubicBezTo>
                  <a:cubicBezTo>
                    <a:pt x="15544" y="16105"/>
                    <a:pt x="15475" y="16111"/>
                    <a:pt x="15410" y="16120"/>
                  </a:cubicBezTo>
                  <a:cubicBezTo>
                    <a:pt x="14565" y="16251"/>
                    <a:pt x="13696" y="16287"/>
                    <a:pt x="12827" y="16334"/>
                  </a:cubicBezTo>
                  <a:cubicBezTo>
                    <a:pt x="13577" y="15727"/>
                    <a:pt x="14398" y="15108"/>
                    <a:pt x="14887" y="14334"/>
                  </a:cubicBezTo>
                  <a:cubicBezTo>
                    <a:pt x="15127" y="14378"/>
                    <a:pt x="15370" y="14400"/>
                    <a:pt x="15613" y="14400"/>
                  </a:cubicBezTo>
                  <a:cubicBezTo>
                    <a:pt x="16224" y="14400"/>
                    <a:pt x="16833" y="14261"/>
                    <a:pt x="17387" y="13989"/>
                  </a:cubicBezTo>
                  <a:cubicBezTo>
                    <a:pt x="17946" y="13698"/>
                    <a:pt x="17651" y="12826"/>
                    <a:pt x="17097" y="12826"/>
                  </a:cubicBezTo>
                  <a:cubicBezTo>
                    <a:pt x="17038" y="12826"/>
                    <a:pt x="16975" y="12836"/>
                    <a:pt x="16911" y="12858"/>
                  </a:cubicBezTo>
                  <a:cubicBezTo>
                    <a:pt x="16370" y="13048"/>
                    <a:pt x="15868" y="13173"/>
                    <a:pt x="15336" y="13173"/>
                  </a:cubicBezTo>
                  <a:cubicBezTo>
                    <a:pt x="15270" y="13173"/>
                    <a:pt x="15204" y="13171"/>
                    <a:pt x="15137" y="13167"/>
                  </a:cubicBezTo>
                  <a:cubicBezTo>
                    <a:pt x="15434" y="12131"/>
                    <a:pt x="15399" y="11024"/>
                    <a:pt x="15041" y="10012"/>
                  </a:cubicBezTo>
                  <a:cubicBezTo>
                    <a:pt x="14975" y="9835"/>
                    <a:pt x="14811" y="9746"/>
                    <a:pt x="14655" y="9746"/>
                  </a:cubicBezTo>
                  <a:cubicBezTo>
                    <a:pt x="14474" y="9746"/>
                    <a:pt x="14303" y="9865"/>
                    <a:pt x="14303" y="10107"/>
                  </a:cubicBezTo>
                  <a:cubicBezTo>
                    <a:pt x="14303" y="10786"/>
                    <a:pt x="14303" y="11512"/>
                    <a:pt x="14172" y="12179"/>
                  </a:cubicBezTo>
                  <a:cubicBezTo>
                    <a:pt x="14041" y="12643"/>
                    <a:pt x="13886" y="13108"/>
                    <a:pt x="13684" y="13548"/>
                  </a:cubicBezTo>
                  <a:cubicBezTo>
                    <a:pt x="12874" y="14001"/>
                    <a:pt x="12184" y="14739"/>
                    <a:pt x="11493" y="15334"/>
                  </a:cubicBezTo>
                  <a:cubicBezTo>
                    <a:pt x="11148" y="15632"/>
                    <a:pt x="10815" y="15941"/>
                    <a:pt x="10469" y="16251"/>
                  </a:cubicBezTo>
                  <a:cubicBezTo>
                    <a:pt x="10636" y="15656"/>
                    <a:pt x="10731" y="15060"/>
                    <a:pt x="10827" y="14608"/>
                  </a:cubicBezTo>
                  <a:cubicBezTo>
                    <a:pt x="11184" y="12977"/>
                    <a:pt x="11327" y="11322"/>
                    <a:pt x="11279" y="9667"/>
                  </a:cubicBezTo>
                  <a:cubicBezTo>
                    <a:pt x="11267" y="9293"/>
                    <a:pt x="10998" y="9109"/>
                    <a:pt x="10724" y="9109"/>
                  </a:cubicBezTo>
                  <a:cubicBezTo>
                    <a:pt x="10448" y="9109"/>
                    <a:pt x="10166" y="9296"/>
                    <a:pt x="10136" y="9667"/>
                  </a:cubicBezTo>
                  <a:cubicBezTo>
                    <a:pt x="10029" y="11262"/>
                    <a:pt x="9791" y="12846"/>
                    <a:pt x="9422" y="14405"/>
                  </a:cubicBezTo>
                  <a:cubicBezTo>
                    <a:pt x="9184" y="15417"/>
                    <a:pt x="8338" y="16906"/>
                    <a:pt x="8683" y="17953"/>
                  </a:cubicBezTo>
                  <a:cubicBezTo>
                    <a:pt x="8041" y="18573"/>
                    <a:pt x="7386" y="19204"/>
                    <a:pt x="6743" y="19858"/>
                  </a:cubicBezTo>
                  <a:cubicBezTo>
                    <a:pt x="6064" y="20525"/>
                    <a:pt x="5433" y="21240"/>
                    <a:pt x="4850" y="21990"/>
                  </a:cubicBezTo>
                  <a:cubicBezTo>
                    <a:pt x="4826" y="20978"/>
                    <a:pt x="4790" y="19978"/>
                    <a:pt x="4766" y="18966"/>
                  </a:cubicBezTo>
                  <a:cubicBezTo>
                    <a:pt x="4754" y="18168"/>
                    <a:pt x="4731" y="17358"/>
                    <a:pt x="4719" y="16560"/>
                  </a:cubicBezTo>
                  <a:cubicBezTo>
                    <a:pt x="4695" y="14536"/>
                    <a:pt x="4671" y="12524"/>
                    <a:pt x="4671" y="10500"/>
                  </a:cubicBezTo>
                  <a:cubicBezTo>
                    <a:pt x="5576" y="10143"/>
                    <a:pt x="6409" y="9643"/>
                    <a:pt x="7159" y="9024"/>
                  </a:cubicBezTo>
                  <a:cubicBezTo>
                    <a:pt x="7743" y="8559"/>
                    <a:pt x="8898" y="7809"/>
                    <a:pt x="8707" y="6952"/>
                  </a:cubicBezTo>
                  <a:cubicBezTo>
                    <a:pt x="8660" y="6821"/>
                    <a:pt x="8541" y="6726"/>
                    <a:pt x="8410" y="6726"/>
                  </a:cubicBezTo>
                  <a:cubicBezTo>
                    <a:pt x="8388" y="6724"/>
                    <a:pt x="8366" y="6723"/>
                    <a:pt x="8344" y="6723"/>
                  </a:cubicBezTo>
                  <a:cubicBezTo>
                    <a:pt x="7627" y="6723"/>
                    <a:pt x="7097" y="7656"/>
                    <a:pt x="6612" y="8095"/>
                  </a:cubicBezTo>
                  <a:cubicBezTo>
                    <a:pt x="5993" y="8631"/>
                    <a:pt x="5350" y="9131"/>
                    <a:pt x="4671" y="9607"/>
                  </a:cubicBezTo>
                  <a:cubicBezTo>
                    <a:pt x="4671" y="8929"/>
                    <a:pt x="4683" y="8262"/>
                    <a:pt x="4695" y="7595"/>
                  </a:cubicBezTo>
                  <a:cubicBezTo>
                    <a:pt x="4909" y="7571"/>
                    <a:pt x="5100" y="7440"/>
                    <a:pt x="5207" y="7250"/>
                  </a:cubicBezTo>
                  <a:lnTo>
                    <a:pt x="7040" y="3880"/>
                  </a:lnTo>
                  <a:cubicBezTo>
                    <a:pt x="7517" y="2999"/>
                    <a:pt x="8338" y="1868"/>
                    <a:pt x="8255" y="832"/>
                  </a:cubicBezTo>
                  <a:cubicBezTo>
                    <a:pt x="8246" y="604"/>
                    <a:pt x="8047" y="439"/>
                    <a:pt x="7837" y="439"/>
                  </a:cubicBezTo>
                  <a:cubicBezTo>
                    <a:pt x="7773" y="439"/>
                    <a:pt x="7709" y="454"/>
                    <a:pt x="7648" y="487"/>
                  </a:cubicBezTo>
                  <a:cubicBezTo>
                    <a:pt x="6719" y="987"/>
                    <a:pt x="6255" y="2249"/>
                    <a:pt x="5766" y="3130"/>
                  </a:cubicBezTo>
                  <a:lnTo>
                    <a:pt x="4528" y="5416"/>
                  </a:lnTo>
                  <a:cubicBezTo>
                    <a:pt x="3504" y="3714"/>
                    <a:pt x="2540" y="1975"/>
                    <a:pt x="1611" y="225"/>
                  </a:cubicBezTo>
                  <a:cubicBezTo>
                    <a:pt x="1530" y="67"/>
                    <a:pt x="1384" y="0"/>
                    <a:pt x="1234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10418" y="3166556"/>
              <a:ext cx="585190" cy="261218"/>
            </a:xfrm>
            <a:custGeom>
              <a:rect b="b" l="l" r="r" t="t"/>
              <a:pathLst>
                <a:path extrusionOk="0" h="8217" w="18408">
                  <a:moveTo>
                    <a:pt x="8800" y="1"/>
                  </a:moveTo>
                  <a:cubicBezTo>
                    <a:pt x="8709" y="1"/>
                    <a:pt x="8618" y="6"/>
                    <a:pt x="8525" y="15"/>
                  </a:cubicBezTo>
                  <a:cubicBezTo>
                    <a:pt x="7620" y="99"/>
                    <a:pt x="6954" y="646"/>
                    <a:pt x="6537" y="1373"/>
                  </a:cubicBezTo>
                  <a:cubicBezTo>
                    <a:pt x="6096" y="1837"/>
                    <a:pt x="5834" y="2444"/>
                    <a:pt x="5799" y="3087"/>
                  </a:cubicBezTo>
                  <a:cubicBezTo>
                    <a:pt x="5787" y="3147"/>
                    <a:pt x="5775" y="3194"/>
                    <a:pt x="5775" y="3254"/>
                  </a:cubicBezTo>
                  <a:cubicBezTo>
                    <a:pt x="5459" y="3135"/>
                    <a:pt x="5110" y="3070"/>
                    <a:pt x="4770" y="3070"/>
                  </a:cubicBezTo>
                  <a:cubicBezTo>
                    <a:pt x="4394" y="3070"/>
                    <a:pt x="4027" y="3150"/>
                    <a:pt x="3727" y="3325"/>
                  </a:cubicBezTo>
                  <a:cubicBezTo>
                    <a:pt x="3179" y="3671"/>
                    <a:pt x="2834" y="4254"/>
                    <a:pt x="2775" y="4909"/>
                  </a:cubicBezTo>
                  <a:cubicBezTo>
                    <a:pt x="2751" y="4968"/>
                    <a:pt x="2727" y="5028"/>
                    <a:pt x="2715" y="5087"/>
                  </a:cubicBezTo>
                  <a:cubicBezTo>
                    <a:pt x="2604" y="5077"/>
                    <a:pt x="2492" y="5072"/>
                    <a:pt x="2380" y="5072"/>
                  </a:cubicBezTo>
                  <a:cubicBezTo>
                    <a:pt x="2107" y="5072"/>
                    <a:pt x="1834" y="5103"/>
                    <a:pt x="1572" y="5171"/>
                  </a:cubicBezTo>
                  <a:cubicBezTo>
                    <a:pt x="691" y="5397"/>
                    <a:pt x="0" y="6278"/>
                    <a:pt x="477" y="7183"/>
                  </a:cubicBezTo>
                  <a:cubicBezTo>
                    <a:pt x="732" y="7671"/>
                    <a:pt x="1236" y="7974"/>
                    <a:pt x="1776" y="7974"/>
                  </a:cubicBezTo>
                  <a:cubicBezTo>
                    <a:pt x="1815" y="7974"/>
                    <a:pt x="1854" y="7972"/>
                    <a:pt x="1894" y="7969"/>
                  </a:cubicBezTo>
                  <a:cubicBezTo>
                    <a:pt x="2518" y="8180"/>
                    <a:pt x="3219" y="8214"/>
                    <a:pt x="3906" y="8214"/>
                  </a:cubicBezTo>
                  <a:cubicBezTo>
                    <a:pt x="4243" y="8214"/>
                    <a:pt x="4576" y="8206"/>
                    <a:pt x="4895" y="8206"/>
                  </a:cubicBezTo>
                  <a:cubicBezTo>
                    <a:pt x="4955" y="8206"/>
                    <a:pt x="5014" y="8206"/>
                    <a:pt x="5072" y="8207"/>
                  </a:cubicBezTo>
                  <a:cubicBezTo>
                    <a:pt x="5446" y="8214"/>
                    <a:pt x="5818" y="8217"/>
                    <a:pt x="6189" y="8217"/>
                  </a:cubicBezTo>
                  <a:cubicBezTo>
                    <a:pt x="7087" y="8217"/>
                    <a:pt x="7982" y="8200"/>
                    <a:pt x="8882" y="8183"/>
                  </a:cubicBezTo>
                  <a:cubicBezTo>
                    <a:pt x="11276" y="8124"/>
                    <a:pt x="13657" y="8028"/>
                    <a:pt x="16050" y="7897"/>
                  </a:cubicBezTo>
                  <a:cubicBezTo>
                    <a:pt x="16193" y="7940"/>
                    <a:pt x="16340" y="7961"/>
                    <a:pt x="16489" y="7961"/>
                  </a:cubicBezTo>
                  <a:cubicBezTo>
                    <a:pt x="16674" y="7961"/>
                    <a:pt x="16860" y="7928"/>
                    <a:pt x="17038" y="7862"/>
                  </a:cubicBezTo>
                  <a:cubicBezTo>
                    <a:pt x="17538" y="7683"/>
                    <a:pt x="17955" y="7302"/>
                    <a:pt x="18193" y="6826"/>
                  </a:cubicBezTo>
                  <a:cubicBezTo>
                    <a:pt x="18396" y="6445"/>
                    <a:pt x="18407" y="5992"/>
                    <a:pt x="18217" y="5611"/>
                  </a:cubicBezTo>
                  <a:cubicBezTo>
                    <a:pt x="18038" y="5326"/>
                    <a:pt x="17765" y="5123"/>
                    <a:pt x="17443" y="5016"/>
                  </a:cubicBezTo>
                  <a:cubicBezTo>
                    <a:pt x="17167" y="4898"/>
                    <a:pt x="16865" y="4837"/>
                    <a:pt x="16562" y="4837"/>
                  </a:cubicBezTo>
                  <a:cubicBezTo>
                    <a:pt x="16406" y="4837"/>
                    <a:pt x="16251" y="4853"/>
                    <a:pt x="16098" y="4885"/>
                  </a:cubicBezTo>
                  <a:cubicBezTo>
                    <a:pt x="16074" y="4754"/>
                    <a:pt x="16038" y="4611"/>
                    <a:pt x="15991" y="4480"/>
                  </a:cubicBezTo>
                  <a:cubicBezTo>
                    <a:pt x="15638" y="3496"/>
                    <a:pt x="14706" y="2889"/>
                    <a:pt x="13720" y="2889"/>
                  </a:cubicBezTo>
                  <a:cubicBezTo>
                    <a:pt x="13442" y="2889"/>
                    <a:pt x="13158" y="2937"/>
                    <a:pt x="12883" y="3040"/>
                  </a:cubicBezTo>
                  <a:cubicBezTo>
                    <a:pt x="12716" y="3099"/>
                    <a:pt x="12562" y="3182"/>
                    <a:pt x="12419" y="3266"/>
                  </a:cubicBezTo>
                  <a:lnTo>
                    <a:pt x="12359" y="3135"/>
                  </a:lnTo>
                  <a:cubicBezTo>
                    <a:pt x="12192" y="2790"/>
                    <a:pt x="11978" y="2468"/>
                    <a:pt x="11716" y="2182"/>
                  </a:cubicBezTo>
                  <a:cubicBezTo>
                    <a:pt x="11645" y="2004"/>
                    <a:pt x="11549" y="1825"/>
                    <a:pt x="11442" y="1647"/>
                  </a:cubicBezTo>
                  <a:cubicBezTo>
                    <a:pt x="10859" y="722"/>
                    <a:pt x="9909" y="1"/>
                    <a:pt x="880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846586" y="-202008"/>
              <a:ext cx="585572" cy="261059"/>
            </a:xfrm>
            <a:custGeom>
              <a:rect b="b" l="l" r="r" t="t"/>
              <a:pathLst>
                <a:path extrusionOk="0" h="8212" w="18420">
                  <a:moveTo>
                    <a:pt x="8788" y="1"/>
                  </a:moveTo>
                  <a:cubicBezTo>
                    <a:pt x="8705" y="1"/>
                    <a:pt x="8622" y="5"/>
                    <a:pt x="8538" y="13"/>
                  </a:cubicBezTo>
                  <a:cubicBezTo>
                    <a:pt x="7633" y="96"/>
                    <a:pt x="6966" y="644"/>
                    <a:pt x="6549" y="1382"/>
                  </a:cubicBezTo>
                  <a:cubicBezTo>
                    <a:pt x="6109" y="1847"/>
                    <a:pt x="5847" y="2454"/>
                    <a:pt x="5811" y="3085"/>
                  </a:cubicBezTo>
                  <a:cubicBezTo>
                    <a:pt x="5799" y="3144"/>
                    <a:pt x="5787" y="3204"/>
                    <a:pt x="5775" y="3263"/>
                  </a:cubicBezTo>
                  <a:cubicBezTo>
                    <a:pt x="5464" y="3139"/>
                    <a:pt x="5118" y="3071"/>
                    <a:pt x="4779" y="3071"/>
                  </a:cubicBezTo>
                  <a:cubicBezTo>
                    <a:pt x="4405" y="3071"/>
                    <a:pt x="4039" y="3154"/>
                    <a:pt x="3739" y="3335"/>
                  </a:cubicBezTo>
                  <a:cubicBezTo>
                    <a:pt x="3192" y="3680"/>
                    <a:pt x="2847" y="4252"/>
                    <a:pt x="2787" y="4895"/>
                  </a:cubicBezTo>
                  <a:cubicBezTo>
                    <a:pt x="2763" y="4966"/>
                    <a:pt x="2739" y="5026"/>
                    <a:pt x="2727" y="5085"/>
                  </a:cubicBezTo>
                  <a:cubicBezTo>
                    <a:pt x="2606" y="5068"/>
                    <a:pt x="2482" y="5060"/>
                    <a:pt x="2357" y="5060"/>
                  </a:cubicBezTo>
                  <a:cubicBezTo>
                    <a:pt x="2214" y="5060"/>
                    <a:pt x="2070" y="5071"/>
                    <a:pt x="1930" y="5097"/>
                  </a:cubicBezTo>
                  <a:cubicBezTo>
                    <a:pt x="1811" y="5109"/>
                    <a:pt x="1692" y="5133"/>
                    <a:pt x="1584" y="5157"/>
                  </a:cubicBezTo>
                  <a:cubicBezTo>
                    <a:pt x="703" y="5395"/>
                    <a:pt x="1" y="6264"/>
                    <a:pt x="489" y="7181"/>
                  </a:cubicBezTo>
                  <a:cubicBezTo>
                    <a:pt x="734" y="7659"/>
                    <a:pt x="1239" y="7971"/>
                    <a:pt x="1789" y="7971"/>
                  </a:cubicBezTo>
                  <a:cubicBezTo>
                    <a:pt x="1828" y="7971"/>
                    <a:pt x="1867" y="7969"/>
                    <a:pt x="1906" y="7966"/>
                  </a:cubicBezTo>
                  <a:cubicBezTo>
                    <a:pt x="2531" y="8177"/>
                    <a:pt x="3232" y="8212"/>
                    <a:pt x="3916" y="8212"/>
                  </a:cubicBezTo>
                  <a:cubicBezTo>
                    <a:pt x="4251" y="8212"/>
                    <a:pt x="4582" y="8204"/>
                    <a:pt x="4898" y="8204"/>
                  </a:cubicBezTo>
                  <a:cubicBezTo>
                    <a:pt x="4957" y="8204"/>
                    <a:pt x="5015" y="8204"/>
                    <a:pt x="5073" y="8204"/>
                  </a:cubicBezTo>
                  <a:cubicBezTo>
                    <a:pt x="5391" y="8207"/>
                    <a:pt x="5710" y="8209"/>
                    <a:pt x="6028" y="8209"/>
                  </a:cubicBezTo>
                  <a:cubicBezTo>
                    <a:pt x="6984" y="8209"/>
                    <a:pt x="7939" y="8196"/>
                    <a:pt x="8895" y="8169"/>
                  </a:cubicBezTo>
                  <a:cubicBezTo>
                    <a:pt x="11276" y="8109"/>
                    <a:pt x="13669" y="8014"/>
                    <a:pt x="16051" y="7883"/>
                  </a:cubicBezTo>
                  <a:cubicBezTo>
                    <a:pt x="16199" y="7932"/>
                    <a:pt x="16352" y="7956"/>
                    <a:pt x="16505" y="7956"/>
                  </a:cubicBezTo>
                  <a:cubicBezTo>
                    <a:pt x="16685" y="7956"/>
                    <a:pt x="16865" y="7923"/>
                    <a:pt x="17039" y="7859"/>
                  </a:cubicBezTo>
                  <a:cubicBezTo>
                    <a:pt x="17551" y="7669"/>
                    <a:pt x="17956" y="7300"/>
                    <a:pt x="18206" y="6811"/>
                  </a:cubicBezTo>
                  <a:cubicBezTo>
                    <a:pt x="18408" y="6442"/>
                    <a:pt x="18420" y="5990"/>
                    <a:pt x="18229" y="5609"/>
                  </a:cubicBezTo>
                  <a:cubicBezTo>
                    <a:pt x="18051" y="5323"/>
                    <a:pt x="17777" y="5121"/>
                    <a:pt x="17455" y="5014"/>
                  </a:cubicBezTo>
                  <a:cubicBezTo>
                    <a:pt x="17180" y="4895"/>
                    <a:pt x="16878" y="4835"/>
                    <a:pt x="16574" y="4835"/>
                  </a:cubicBezTo>
                  <a:cubicBezTo>
                    <a:pt x="16419" y="4835"/>
                    <a:pt x="16263" y="4850"/>
                    <a:pt x="16110" y="4883"/>
                  </a:cubicBezTo>
                  <a:cubicBezTo>
                    <a:pt x="16086" y="4752"/>
                    <a:pt x="16051" y="4609"/>
                    <a:pt x="16003" y="4478"/>
                  </a:cubicBezTo>
                  <a:cubicBezTo>
                    <a:pt x="15650" y="3494"/>
                    <a:pt x="14719" y="2886"/>
                    <a:pt x="13733" y="2886"/>
                  </a:cubicBezTo>
                  <a:cubicBezTo>
                    <a:pt x="13454" y="2886"/>
                    <a:pt x="13171" y="2935"/>
                    <a:pt x="12895" y="3037"/>
                  </a:cubicBezTo>
                  <a:cubicBezTo>
                    <a:pt x="12729" y="3097"/>
                    <a:pt x="12574" y="3180"/>
                    <a:pt x="12431" y="3263"/>
                  </a:cubicBezTo>
                  <a:lnTo>
                    <a:pt x="12372" y="3132"/>
                  </a:lnTo>
                  <a:cubicBezTo>
                    <a:pt x="12205" y="2787"/>
                    <a:pt x="11991" y="2466"/>
                    <a:pt x="11729" y="2180"/>
                  </a:cubicBezTo>
                  <a:cubicBezTo>
                    <a:pt x="11645" y="2001"/>
                    <a:pt x="11550" y="1823"/>
                    <a:pt x="11455" y="1644"/>
                  </a:cubicBezTo>
                  <a:cubicBezTo>
                    <a:pt x="10867" y="724"/>
                    <a:pt x="9899" y="1"/>
                    <a:pt x="87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115352" y="4343517"/>
              <a:ext cx="210450" cy="186130"/>
            </a:xfrm>
            <a:custGeom>
              <a:rect b="b" l="l" r="r" t="t"/>
              <a:pathLst>
                <a:path extrusionOk="0" h="5855" w="6620">
                  <a:moveTo>
                    <a:pt x="3496" y="1"/>
                  </a:moveTo>
                  <a:cubicBezTo>
                    <a:pt x="3233" y="1"/>
                    <a:pt x="2949" y="70"/>
                    <a:pt x="2643" y="223"/>
                  </a:cubicBezTo>
                  <a:cubicBezTo>
                    <a:pt x="1607" y="747"/>
                    <a:pt x="976" y="2009"/>
                    <a:pt x="572" y="3045"/>
                  </a:cubicBezTo>
                  <a:cubicBezTo>
                    <a:pt x="238" y="3914"/>
                    <a:pt x="48" y="4831"/>
                    <a:pt x="0" y="5760"/>
                  </a:cubicBezTo>
                  <a:cubicBezTo>
                    <a:pt x="572" y="5188"/>
                    <a:pt x="1560" y="4890"/>
                    <a:pt x="2274" y="4795"/>
                  </a:cubicBezTo>
                  <a:cubicBezTo>
                    <a:pt x="2570" y="4757"/>
                    <a:pt x="2868" y="4737"/>
                    <a:pt x="3164" y="4737"/>
                  </a:cubicBezTo>
                  <a:cubicBezTo>
                    <a:pt x="4239" y="4737"/>
                    <a:pt x="5304" y="4989"/>
                    <a:pt x="6275" y="5474"/>
                  </a:cubicBezTo>
                  <a:cubicBezTo>
                    <a:pt x="6394" y="5521"/>
                    <a:pt x="6489" y="5617"/>
                    <a:pt x="6537" y="5736"/>
                  </a:cubicBezTo>
                  <a:cubicBezTo>
                    <a:pt x="6560" y="5771"/>
                    <a:pt x="6596" y="5819"/>
                    <a:pt x="6620" y="5855"/>
                  </a:cubicBezTo>
                  <a:cubicBezTo>
                    <a:pt x="6572" y="4962"/>
                    <a:pt x="6358" y="3736"/>
                    <a:pt x="5882" y="2735"/>
                  </a:cubicBezTo>
                  <a:cubicBezTo>
                    <a:pt x="5397" y="1321"/>
                    <a:pt x="4645" y="1"/>
                    <a:pt x="349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99426" y="4494107"/>
              <a:ext cx="233974" cy="114667"/>
            </a:xfrm>
            <a:custGeom>
              <a:rect b="b" l="l" r="r" t="t"/>
              <a:pathLst>
                <a:path extrusionOk="0" h="3607" w="7360">
                  <a:moveTo>
                    <a:pt x="3659" y="0"/>
                  </a:moveTo>
                  <a:cubicBezTo>
                    <a:pt x="3361" y="0"/>
                    <a:pt x="3062" y="20"/>
                    <a:pt x="2763" y="58"/>
                  </a:cubicBezTo>
                  <a:cubicBezTo>
                    <a:pt x="2061" y="153"/>
                    <a:pt x="1073" y="451"/>
                    <a:pt x="489" y="1023"/>
                  </a:cubicBezTo>
                  <a:cubicBezTo>
                    <a:pt x="191" y="1308"/>
                    <a:pt x="25" y="1689"/>
                    <a:pt x="13" y="2106"/>
                  </a:cubicBezTo>
                  <a:cubicBezTo>
                    <a:pt x="1" y="3499"/>
                    <a:pt x="1977" y="3606"/>
                    <a:pt x="2978" y="3606"/>
                  </a:cubicBezTo>
                  <a:lnTo>
                    <a:pt x="3049" y="3606"/>
                  </a:lnTo>
                  <a:cubicBezTo>
                    <a:pt x="3049" y="2773"/>
                    <a:pt x="3144" y="1939"/>
                    <a:pt x="3323" y="1130"/>
                  </a:cubicBezTo>
                  <a:cubicBezTo>
                    <a:pt x="3388" y="859"/>
                    <a:pt x="3618" y="728"/>
                    <a:pt x="3852" y="728"/>
                  </a:cubicBezTo>
                  <a:cubicBezTo>
                    <a:pt x="4091" y="728"/>
                    <a:pt x="4334" y="865"/>
                    <a:pt x="4406" y="1130"/>
                  </a:cubicBezTo>
                  <a:cubicBezTo>
                    <a:pt x="4609" y="1880"/>
                    <a:pt x="4740" y="2654"/>
                    <a:pt x="4823" y="3428"/>
                  </a:cubicBezTo>
                  <a:cubicBezTo>
                    <a:pt x="5764" y="3237"/>
                    <a:pt x="6680" y="2832"/>
                    <a:pt x="7157" y="2130"/>
                  </a:cubicBezTo>
                  <a:cubicBezTo>
                    <a:pt x="7359" y="1820"/>
                    <a:pt x="7335" y="1415"/>
                    <a:pt x="7121" y="1118"/>
                  </a:cubicBezTo>
                  <a:cubicBezTo>
                    <a:pt x="7097" y="1082"/>
                    <a:pt x="7061" y="1034"/>
                    <a:pt x="7038" y="999"/>
                  </a:cubicBezTo>
                  <a:cubicBezTo>
                    <a:pt x="6978" y="880"/>
                    <a:pt x="6895" y="784"/>
                    <a:pt x="6776" y="737"/>
                  </a:cubicBezTo>
                  <a:cubicBezTo>
                    <a:pt x="5805" y="252"/>
                    <a:pt x="4740" y="0"/>
                    <a:pt x="365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192539" y="4517218"/>
              <a:ext cx="79157" cy="237312"/>
            </a:xfrm>
            <a:custGeom>
              <a:rect b="b" l="l" r="r" t="t"/>
              <a:pathLst>
                <a:path extrusionOk="0" h="7465" w="2490">
                  <a:moveTo>
                    <a:pt x="923" y="1"/>
                  </a:moveTo>
                  <a:cubicBezTo>
                    <a:pt x="689" y="1"/>
                    <a:pt x="459" y="132"/>
                    <a:pt x="394" y="403"/>
                  </a:cubicBezTo>
                  <a:cubicBezTo>
                    <a:pt x="215" y="1212"/>
                    <a:pt x="132" y="2046"/>
                    <a:pt x="132" y="2879"/>
                  </a:cubicBezTo>
                  <a:cubicBezTo>
                    <a:pt x="132" y="3272"/>
                    <a:pt x="132" y="3665"/>
                    <a:pt x="144" y="4046"/>
                  </a:cubicBezTo>
                  <a:cubicBezTo>
                    <a:pt x="180" y="5094"/>
                    <a:pt x="1" y="6511"/>
                    <a:pt x="811" y="7273"/>
                  </a:cubicBezTo>
                  <a:cubicBezTo>
                    <a:pt x="953" y="7405"/>
                    <a:pt x="1114" y="7465"/>
                    <a:pt x="1271" y="7465"/>
                  </a:cubicBezTo>
                  <a:cubicBezTo>
                    <a:pt x="1495" y="7465"/>
                    <a:pt x="1711" y="7344"/>
                    <a:pt x="1858" y="7142"/>
                  </a:cubicBezTo>
                  <a:cubicBezTo>
                    <a:pt x="2489" y="6284"/>
                    <a:pt x="2085" y="4868"/>
                    <a:pt x="2001" y="3867"/>
                  </a:cubicBezTo>
                  <a:cubicBezTo>
                    <a:pt x="1965" y="3475"/>
                    <a:pt x="1930" y="3094"/>
                    <a:pt x="1894" y="2701"/>
                  </a:cubicBezTo>
                  <a:cubicBezTo>
                    <a:pt x="1823" y="1927"/>
                    <a:pt x="1680" y="1153"/>
                    <a:pt x="1477" y="403"/>
                  </a:cubicBezTo>
                  <a:cubicBezTo>
                    <a:pt x="1405" y="138"/>
                    <a:pt x="1162" y="1"/>
                    <a:pt x="92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178551" y="2836544"/>
              <a:ext cx="314435" cy="304803"/>
            </a:xfrm>
            <a:custGeom>
              <a:rect b="b" l="l" r="r" t="t"/>
              <a:pathLst>
                <a:path extrusionOk="0" h="9588" w="9891">
                  <a:moveTo>
                    <a:pt x="3341" y="1"/>
                  </a:moveTo>
                  <a:cubicBezTo>
                    <a:pt x="3104" y="1"/>
                    <a:pt x="2856" y="21"/>
                    <a:pt x="2596" y="62"/>
                  </a:cubicBezTo>
                  <a:cubicBezTo>
                    <a:pt x="2382" y="109"/>
                    <a:pt x="2215" y="252"/>
                    <a:pt x="2132" y="467"/>
                  </a:cubicBezTo>
                  <a:cubicBezTo>
                    <a:pt x="1893" y="490"/>
                    <a:pt x="1643" y="562"/>
                    <a:pt x="1429" y="669"/>
                  </a:cubicBezTo>
                  <a:cubicBezTo>
                    <a:pt x="1739" y="907"/>
                    <a:pt x="2048" y="1145"/>
                    <a:pt x="2358" y="1395"/>
                  </a:cubicBezTo>
                  <a:cubicBezTo>
                    <a:pt x="2703" y="1455"/>
                    <a:pt x="3036" y="1550"/>
                    <a:pt x="3334" y="1610"/>
                  </a:cubicBezTo>
                  <a:cubicBezTo>
                    <a:pt x="4060" y="1752"/>
                    <a:pt x="4787" y="1943"/>
                    <a:pt x="5489" y="2169"/>
                  </a:cubicBezTo>
                  <a:cubicBezTo>
                    <a:pt x="5802" y="2277"/>
                    <a:pt x="5665" y="2708"/>
                    <a:pt x="5389" y="2708"/>
                  </a:cubicBezTo>
                  <a:cubicBezTo>
                    <a:pt x="5360" y="2708"/>
                    <a:pt x="5330" y="2703"/>
                    <a:pt x="5299" y="2693"/>
                  </a:cubicBezTo>
                  <a:cubicBezTo>
                    <a:pt x="4632" y="2503"/>
                    <a:pt x="3965" y="2348"/>
                    <a:pt x="3287" y="2217"/>
                  </a:cubicBezTo>
                  <a:lnTo>
                    <a:pt x="3287" y="2217"/>
                  </a:lnTo>
                  <a:cubicBezTo>
                    <a:pt x="3560" y="2479"/>
                    <a:pt x="3822" y="2729"/>
                    <a:pt x="4072" y="3003"/>
                  </a:cubicBezTo>
                  <a:cubicBezTo>
                    <a:pt x="5156" y="3157"/>
                    <a:pt x="6287" y="3824"/>
                    <a:pt x="7085" y="4443"/>
                  </a:cubicBezTo>
                  <a:cubicBezTo>
                    <a:pt x="7321" y="4618"/>
                    <a:pt x="7193" y="5024"/>
                    <a:pt x="6940" y="5024"/>
                  </a:cubicBezTo>
                  <a:cubicBezTo>
                    <a:pt x="6899" y="5024"/>
                    <a:pt x="6856" y="5014"/>
                    <a:pt x="6811" y="4991"/>
                  </a:cubicBezTo>
                  <a:cubicBezTo>
                    <a:pt x="6323" y="4753"/>
                    <a:pt x="5811" y="4550"/>
                    <a:pt x="5299" y="4348"/>
                  </a:cubicBezTo>
                  <a:lnTo>
                    <a:pt x="5299" y="4348"/>
                  </a:lnTo>
                  <a:lnTo>
                    <a:pt x="5477" y="4562"/>
                  </a:lnTo>
                  <a:cubicBezTo>
                    <a:pt x="5811" y="4967"/>
                    <a:pt x="6132" y="5396"/>
                    <a:pt x="6430" y="5836"/>
                  </a:cubicBezTo>
                  <a:cubicBezTo>
                    <a:pt x="6487" y="5747"/>
                    <a:pt x="6583" y="5696"/>
                    <a:pt x="6684" y="5696"/>
                  </a:cubicBezTo>
                  <a:cubicBezTo>
                    <a:pt x="6730" y="5696"/>
                    <a:pt x="6778" y="5707"/>
                    <a:pt x="6823" y="5729"/>
                  </a:cubicBezTo>
                  <a:lnTo>
                    <a:pt x="7918" y="6217"/>
                  </a:lnTo>
                  <a:cubicBezTo>
                    <a:pt x="8288" y="6376"/>
                    <a:pt x="8151" y="6911"/>
                    <a:pt x="7815" y="6911"/>
                  </a:cubicBezTo>
                  <a:cubicBezTo>
                    <a:pt x="7773" y="6911"/>
                    <a:pt x="7728" y="6903"/>
                    <a:pt x="7680" y="6884"/>
                  </a:cubicBezTo>
                  <a:lnTo>
                    <a:pt x="6906" y="6575"/>
                  </a:lnTo>
                  <a:lnTo>
                    <a:pt x="6906" y="6575"/>
                  </a:lnTo>
                  <a:cubicBezTo>
                    <a:pt x="7251" y="7098"/>
                    <a:pt x="7585" y="7622"/>
                    <a:pt x="7930" y="8134"/>
                  </a:cubicBezTo>
                  <a:cubicBezTo>
                    <a:pt x="8026" y="8274"/>
                    <a:pt x="7910" y="8427"/>
                    <a:pt x="7790" y="8427"/>
                  </a:cubicBezTo>
                  <a:cubicBezTo>
                    <a:pt x="7746" y="8427"/>
                    <a:pt x="7703" y="8408"/>
                    <a:pt x="7668" y="8360"/>
                  </a:cubicBezTo>
                  <a:cubicBezTo>
                    <a:pt x="7263" y="7837"/>
                    <a:pt x="6835" y="7337"/>
                    <a:pt x="6370" y="6860"/>
                  </a:cubicBezTo>
                  <a:lnTo>
                    <a:pt x="6370" y="6860"/>
                  </a:lnTo>
                  <a:cubicBezTo>
                    <a:pt x="6323" y="7098"/>
                    <a:pt x="6335" y="7337"/>
                    <a:pt x="6394" y="7575"/>
                  </a:cubicBezTo>
                  <a:cubicBezTo>
                    <a:pt x="6418" y="7777"/>
                    <a:pt x="6287" y="7979"/>
                    <a:pt x="6084" y="8015"/>
                  </a:cubicBezTo>
                  <a:cubicBezTo>
                    <a:pt x="6068" y="8017"/>
                    <a:pt x="6051" y="8018"/>
                    <a:pt x="6034" y="8018"/>
                  </a:cubicBezTo>
                  <a:cubicBezTo>
                    <a:pt x="5841" y="8018"/>
                    <a:pt x="5677" y="7892"/>
                    <a:pt x="5644" y="7706"/>
                  </a:cubicBezTo>
                  <a:cubicBezTo>
                    <a:pt x="5525" y="7229"/>
                    <a:pt x="5596" y="6729"/>
                    <a:pt x="5846" y="6301"/>
                  </a:cubicBezTo>
                  <a:cubicBezTo>
                    <a:pt x="5549" y="6003"/>
                    <a:pt x="5263" y="5693"/>
                    <a:pt x="4977" y="5384"/>
                  </a:cubicBezTo>
                  <a:cubicBezTo>
                    <a:pt x="4763" y="5146"/>
                    <a:pt x="4549" y="4920"/>
                    <a:pt x="4334" y="4705"/>
                  </a:cubicBezTo>
                  <a:lnTo>
                    <a:pt x="4334" y="4705"/>
                  </a:lnTo>
                  <a:cubicBezTo>
                    <a:pt x="4334" y="4765"/>
                    <a:pt x="4358" y="4824"/>
                    <a:pt x="4358" y="4884"/>
                  </a:cubicBezTo>
                  <a:cubicBezTo>
                    <a:pt x="4418" y="5253"/>
                    <a:pt x="4668" y="6265"/>
                    <a:pt x="4084" y="6372"/>
                  </a:cubicBezTo>
                  <a:cubicBezTo>
                    <a:pt x="4055" y="6377"/>
                    <a:pt x="4027" y="6380"/>
                    <a:pt x="4001" y="6380"/>
                  </a:cubicBezTo>
                  <a:cubicBezTo>
                    <a:pt x="3479" y="6380"/>
                    <a:pt x="3378" y="5425"/>
                    <a:pt x="3298" y="5074"/>
                  </a:cubicBezTo>
                  <a:cubicBezTo>
                    <a:pt x="3215" y="4670"/>
                    <a:pt x="3048" y="4074"/>
                    <a:pt x="3108" y="3598"/>
                  </a:cubicBezTo>
                  <a:cubicBezTo>
                    <a:pt x="3096" y="3562"/>
                    <a:pt x="3084" y="3515"/>
                    <a:pt x="3072" y="3467"/>
                  </a:cubicBezTo>
                  <a:cubicBezTo>
                    <a:pt x="2751" y="3169"/>
                    <a:pt x="2429" y="2872"/>
                    <a:pt x="2096" y="2598"/>
                  </a:cubicBezTo>
                  <a:lnTo>
                    <a:pt x="2096" y="2610"/>
                  </a:lnTo>
                  <a:cubicBezTo>
                    <a:pt x="2108" y="3038"/>
                    <a:pt x="2155" y="3455"/>
                    <a:pt x="2251" y="3884"/>
                  </a:cubicBezTo>
                  <a:cubicBezTo>
                    <a:pt x="2297" y="4131"/>
                    <a:pt x="2111" y="4270"/>
                    <a:pt x="1918" y="4270"/>
                  </a:cubicBezTo>
                  <a:cubicBezTo>
                    <a:pt x="1767" y="4270"/>
                    <a:pt x="1612" y="4185"/>
                    <a:pt x="1560" y="4003"/>
                  </a:cubicBezTo>
                  <a:cubicBezTo>
                    <a:pt x="1429" y="3527"/>
                    <a:pt x="1405" y="3038"/>
                    <a:pt x="1489" y="2550"/>
                  </a:cubicBezTo>
                  <a:cubicBezTo>
                    <a:pt x="1501" y="2419"/>
                    <a:pt x="1596" y="2312"/>
                    <a:pt x="1727" y="2288"/>
                  </a:cubicBezTo>
                  <a:cubicBezTo>
                    <a:pt x="1358" y="1979"/>
                    <a:pt x="977" y="1681"/>
                    <a:pt x="584" y="1407"/>
                  </a:cubicBezTo>
                  <a:cubicBezTo>
                    <a:pt x="274" y="1836"/>
                    <a:pt x="96" y="2348"/>
                    <a:pt x="84" y="2884"/>
                  </a:cubicBezTo>
                  <a:cubicBezTo>
                    <a:pt x="0" y="4753"/>
                    <a:pt x="1536" y="6265"/>
                    <a:pt x="2989" y="7217"/>
                  </a:cubicBezTo>
                  <a:cubicBezTo>
                    <a:pt x="4596" y="8277"/>
                    <a:pt x="6382" y="9063"/>
                    <a:pt x="8240" y="9551"/>
                  </a:cubicBezTo>
                  <a:cubicBezTo>
                    <a:pt x="8329" y="9576"/>
                    <a:pt x="8421" y="9588"/>
                    <a:pt x="8513" y="9588"/>
                  </a:cubicBezTo>
                  <a:cubicBezTo>
                    <a:pt x="9211" y="9588"/>
                    <a:pt x="9891" y="8908"/>
                    <a:pt x="9502" y="8182"/>
                  </a:cubicBezTo>
                  <a:cubicBezTo>
                    <a:pt x="8042" y="5442"/>
                    <a:pt x="7270" y="1"/>
                    <a:pt x="334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39629" y="2779132"/>
              <a:ext cx="402366" cy="325657"/>
            </a:xfrm>
            <a:custGeom>
              <a:rect b="b" l="l" r="r" t="t"/>
              <a:pathLst>
                <a:path extrusionOk="0" h="10244" w="12657">
                  <a:moveTo>
                    <a:pt x="788" y="0"/>
                  </a:moveTo>
                  <a:cubicBezTo>
                    <a:pt x="592" y="0"/>
                    <a:pt x="400" y="29"/>
                    <a:pt x="215" y="94"/>
                  </a:cubicBezTo>
                  <a:cubicBezTo>
                    <a:pt x="48" y="165"/>
                    <a:pt x="1" y="380"/>
                    <a:pt x="120" y="522"/>
                  </a:cubicBezTo>
                  <a:cubicBezTo>
                    <a:pt x="453" y="963"/>
                    <a:pt x="941" y="1094"/>
                    <a:pt x="1441" y="1308"/>
                  </a:cubicBezTo>
                  <a:cubicBezTo>
                    <a:pt x="2096" y="1570"/>
                    <a:pt x="2739" y="1868"/>
                    <a:pt x="3358" y="2213"/>
                  </a:cubicBezTo>
                  <a:cubicBezTo>
                    <a:pt x="3906" y="2511"/>
                    <a:pt x="4430" y="2856"/>
                    <a:pt x="4942" y="3213"/>
                  </a:cubicBezTo>
                  <a:cubicBezTo>
                    <a:pt x="5347" y="3499"/>
                    <a:pt x="5728" y="3785"/>
                    <a:pt x="6097" y="4094"/>
                  </a:cubicBezTo>
                  <a:cubicBezTo>
                    <a:pt x="5966" y="4118"/>
                    <a:pt x="5859" y="4225"/>
                    <a:pt x="5847" y="4368"/>
                  </a:cubicBezTo>
                  <a:cubicBezTo>
                    <a:pt x="5763" y="4844"/>
                    <a:pt x="5787" y="5333"/>
                    <a:pt x="5930" y="5809"/>
                  </a:cubicBezTo>
                  <a:cubicBezTo>
                    <a:pt x="5983" y="5993"/>
                    <a:pt x="6140" y="6080"/>
                    <a:pt x="6291" y="6080"/>
                  </a:cubicBezTo>
                  <a:cubicBezTo>
                    <a:pt x="6482" y="6080"/>
                    <a:pt x="6662" y="5942"/>
                    <a:pt x="6609" y="5690"/>
                  </a:cubicBezTo>
                  <a:cubicBezTo>
                    <a:pt x="6525" y="5273"/>
                    <a:pt x="6466" y="4844"/>
                    <a:pt x="6466" y="4416"/>
                  </a:cubicBezTo>
                  <a:lnTo>
                    <a:pt x="6466" y="4404"/>
                  </a:lnTo>
                  <a:cubicBezTo>
                    <a:pt x="6799" y="4690"/>
                    <a:pt x="7121" y="4987"/>
                    <a:pt x="7442" y="5285"/>
                  </a:cubicBezTo>
                  <a:cubicBezTo>
                    <a:pt x="7442" y="5321"/>
                    <a:pt x="7454" y="5368"/>
                    <a:pt x="7478" y="5404"/>
                  </a:cubicBezTo>
                  <a:cubicBezTo>
                    <a:pt x="7418" y="5892"/>
                    <a:pt x="7585" y="6476"/>
                    <a:pt x="7668" y="6880"/>
                  </a:cubicBezTo>
                  <a:cubicBezTo>
                    <a:pt x="7736" y="7243"/>
                    <a:pt x="7837" y="8186"/>
                    <a:pt x="8358" y="8186"/>
                  </a:cubicBezTo>
                  <a:cubicBezTo>
                    <a:pt x="8385" y="8186"/>
                    <a:pt x="8413" y="8183"/>
                    <a:pt x="8442" y="8178"/>
                  </a:cubicBezTo>
                  <a:cubicBezTo>
                    <a:pt x="9038" y="8083"/>
                    <a:pt x="8788" y="7071"/>
                    <a:pt x="8728" y="6690"/>
                  </a:cubicBezTo>
                  <a:cubicBezTo>
                    <a:pt x="8716" y="6642"/>
                    <a:pt x="8704" y="6571"/>
                    <a:pt x="8704" y="6511"/>
                  </a:cubicBezTo>
                  <a:lnTo>
                    <a:pt x="8704" y="6511"/>
                  </a:lnTo>
                  <a:cubicBezTo>
                    <a:pt x="8919" y="6737"/>
                    <a:pt x="9133" y="6964"/>
                    <a:pt x="9347" y="7190"/>
                  </a:cubicBezTo>
                  <a:cubicBezTo>
                    <a:pt x="9633" y="7499"/>
                    <a:pt x="9919" y="7809"/>
                    <a:pt x="10204" y="8107"/>
                  </a:cubicBezTo>
                  <a:cubicBezTo>
                    <a:pt x="9966" y="8535"/>
                    <a:pt x="9895" y="9035"/>
                    <a:pt x="10014" y="9512"/>
                  </a:cubicBezTo>
                  <a:cubicBezTo>
                    <a:pt x="10046" y="9693"/>
                    <a:pt x="10202" y="9827"/>
                    <a:pt x="10380" y="9827"/>
                  </a:cubicBezTo>
                  <a:cubicBezTo>
                    <a:pt x="10401" y="9827"/>
                    <a:pt x="10422" y="9825"/>
                    <a:pt x="10443" y="9821"/>
                  </a:cubicBezTo>
                  <a:cubicBezTo>
                    <a:pt x="10645" y="9785"/>
                    <a:pt x="10788" y="9595"/>
                    <a:pt x="10752" y="9381"/>
                  </a:cubicBezTo>
                  <a:cubicBezTo>
                    <a:pt x="10693" y="9154"/>
                    <a:pt x="10693" y="8904"/>
                    <a:pt x="10740" y="8666"/>
                  </a:cubicBezTo>
                  <a:lnTo>
                    <a:pt x="10740" y="8666"/>
                  </a:lnTo>
                  <a:cubicBezTo>
                    <a:pt x="11193" y="9143"/>
                    <a:pt x="11621" y="9654"/>
                    <a:pt x="12026" y="10178"/>
                  </a:cubicBezTo>
                  <a:cubicBezTo>
                    <a:pt x="12063" y="10224"/>
                    <a:pt x="12107" y="10244"/>
                    <a:pt x="12150" y="10244"/>
                  </a:cubicBezTo>
                  <a:cubicBezTo>
                    <a:pt x="12273" y="10244"/>
                    <a:pt x="12388" y="10085"/>
                    <a:pt x="12300" y="9952"/>
                  </a:cubicBezTo>
                  <a:cubicBezTo>
                    <a:pt x="11943" y="9440"/>
                    <a:pt x="11609" y="8904"/>
                    <a:pt x="11276" y="8381"/>
                  </a:cubicBezTo>
                  <a:lnTo>
                    <a:pt x="11276" y="8381"/>
                  </a:lnTo>
                  <a:lnTo>
                    <a:pt x="12050" y="8690"/>
                  </a:lnTo>
                  <a:cubicBezTo>
                    <a:pt x="12100" y="8711"/>
                    <a:pt x="12147" y="8720"/>
                    <a:pt x="12191" y="8720"/>
                  </a:cubicBezTo>
                  <a:cubicBezTo>
                    <a:pt x="12522" y="8720"/>
                    <a:pt x="12656" y="8181"/>
                    <a:pt x="12288" y="8023"/>
                  </a:cubicBezTo>
                  <a:lnTo>
                    <a:pt x="11193" y="7547"/>
                  </a:lnTo>
                  <a:cubicBezTo>
                    <a:pt x="11148" y="7525"/>
                    <a:pt x="11099" y="7514"/>
                    <a:pt x="11051" y="7514"/>
                  </a:cubicBezTo>
                  <a:cubicBezTo>
                    <a:pt x="10947" y="7514"/>
                    <a:pt x="10845" y="7565"/>
                    <a:pt x="10788" y="7654"/>
                  </a:cubicBezTo>
                  <a:cubicBezTo>
                    <a:pt x="10490" y="7202"/>
                    <a:pt x="10181" y="6773"/>
                    <a:pt x="9835" y="6368"/>
                  </a:cubicBezTo>
                  <a:lnTo>
                    <a:pt x="9669" y="6166"/>
                  </a:lnTo>
                  <a:lnTo>
                    <a:pt x="9669" y="6166"/>
                  </a:lnTo>
                  <a:cubicBezTo>
                    <a:pt x="10181" y="6356"/>
                    <a:pt x="10681" y="6571"/>
                    <a:pt x="11169" y="6809"/>
                  </a:cubicBezTo>
                  <a:cubicBezTo>
                    <a:pt x="11212" y="6829"/>
                    <a:pt x="11252" y="6838"/>
                    <a:pt x="11290" y="6838"/>
                  </a:cubicBezTo>
                  <a:cubicBezTo>
                    <a:pt x="11549" y="6838"/>
                    <a:pt x="11683" y="6426"/>
                    <a:pt x="11455" y="6249"/>
                  </a:cubicBezTo>
                  <a:cubicBezTo>
                    <a:pt x="10645" y="5630"/>
                    <a:pt x="9514" y="4975"/>
                    <a:pt x="8442" y="4809"/>
                  </a:cubicBezTo>
                  <a:cubicBezTo>
                    <a:pt x="8180" y="4547"/>
                    <a:pt x="7918" y="4285"/>
                    <a:pt x="7645" y="4035"/>
                  </a:cubicBezTo>
                  <a:lnTo>
                    <a:pt x="7645" y="4035"/>
                  </a:lnTo>
                  <a:cubicBezTo>
                    <a:pt x="8323" y="4154"/>
                    <a:pt x="9002" y="4309"/>
                    <a:pt x="9669" y="4511"/>
                  </a:cubicBezTo>
                  <a:cubicBezTo>
                    <a:pt x="9697" y="4519"/>
                    <a:pt x="9724" y="4523"/>
                    <a:pt x="9750" y="4523"/>
                  </a:cubicBezTo>
                  <a:cubicBezTo>
                    <a:pt x="10030" y="4523"/>
                    <a:pt x="10163" y="4085"/>
                    <a:pt x="9847" y="3987"/>
                  </a:cubicBezTo>
                  <a:cubicBezTo>
                    <a:pt x="9145" y="3749"/>
                    <a:pt x="8430" y="3570"/>
                    <a:pt x="7704" y="3416"/>
                  </a:cubicBezTo>
                  <a:cubicBezTo>
                    <a:pt x="7406" y="3356"/>
                    <a:pt x="7061" y="3273"/>
                    <a:pt x="6716" y="3213"/>
                  </a:cubicBezTo>
                  <a:cubicBezTo>
                    <a:pt x="6418" y="2963"/>
                    <a:pt x="6097" y="2713"/>
                    <a:pt x="5787" y="2487"/>
                  </a:cubicBezTo>
                  <a:cubicBezTo>
                    <a:pt x="5049" y="1927"/>
                    <a:pt x="4263" y="1439"/>
                    <a:pt x="3454" y="1011"/>
                  </a:cubicBezTo>
                  <a:cubicBezTo>
                    <a:pt x="2699" y="618"/>
                    <a:pt x="1702" y="0"/>
                    <a:pt x="788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727755" y="4475796"/>
              <a:ext cx="56809" cy="54234"/>
            </a:xfrm>
            <a:custGeom>
              <a:rect b="b" l="l" r="r" t="t"/>
              <a:pathLst>
                <a:path extrusionOk="0" h="1706" w="1787">
                  <a:moveTo>
                    <a:pt x="1015" y="1"/>
                  </a:moveTo>
                  <a:cubicBezTo>
                    <a:pt x="998" y="1"/>
                    <a:pt x="981" y="2"/>
                    <a:pt x="965" y="3"/>
                  </a:cubicBezTo>
                  <a:lnTo>
                    <a:pt x="762" y="27"/>
                  </a:lnTo>
                  <a:cubicBezTo>
                    <a:pt x="631" y="63"/>
                    <a:pt x="512" y="122"/>
                    <a:pt x="417" y="217"/>
                  </a:cubicBezTo>
                  <a:lnTo>
                    <a:pt x="250" y="372"/>
                  </a:lnTo>
                  <a:cubicBezTo>
                    <a:pt x="167" y="444"/>
                    <a:pt x="119" y="527"/>
                    <a:pt x="84" y="622"/>
                  </a:cubicBezTo>
                  <a:cubicBezTo>
                    <a:pt x="36" y="718"/>
                    <a:pt x="0" y="825"/>
                    <a:pt x="12" y="932"/>
                  </a:cubicBezTo>
                  <a:cubicBezTo>
                    <a:pt x="0" y="1027"/>
                    <a:pt x="24" y="1134"/>
                    <a:pt x="72" y="1229"/>
                  </a:cubicBezTo>
                  <a:cubicBezTo>
                    <a:pt x="108" y="1325"/>
                    <a:pt x="167" y="1408"/>
                    <a:pt x="238" y="1480"/>
                  </a:cubicBezTo>
                  <a:lnTo>
                    <a:pt x="393" y="1599"/>
                  </a:lnTo>
                  <a:cubicBezTo>
                    <a:pt x="512" y="1670"/>
                    <a:pt x="655" y="1706"/>
                    <a:pt x="798" y="1706"/>
                  </a:cubicBezTo>
                  <a:lnTo>
                    <a:pt x="1000" y="1682"/>
                  </a:lnTo>
                  <a:cubicBezTo>
                    <a:pt x="1131" y="1646"/>
                    <a:pt x="1251" y="1575"/>
                    <a:pt x="1358" y="1480"/>
                  </a:cubicBezTo>
                  <a:lnTo>
                    <a:pt x="1501" y="1301"/>
                  </a:lnTo>
                  <a:cubicBezTo>
                    <a:pt x="1786" y="1003"/>
                    <a:pt x="1786" y="527"/>
                    <a:pt x="1501" y="217"/>
                  </a:cubicBezTo>
                  <a:lnTo>
                    <a:pt x="1346" y="98"/>
                  </a:lnTo>
                  <a:cubicBezTo>
                    <a:pt x="1242" y="36"/>
                    <a:pt x="1129" y="1"/>
                    <a:pt x="101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1759150" y="4409577"/>
              <a:ext cx="56809" cy="54234"/>
            </a:xfrm>
            <a:custGeom>
              <a:rect b="b" l="l" r="r" t="t"/>
              <a:pathLst>
                <a:path extrusionOk="0" h="1706" w="1787">
                  <a:moveTo>
                    <a:pt x="1015" y="0"/>
                  </a:moveTo>
                  <a:cubicBezTo>
                    <a:pt x="999" y="0"/>
                    <a:pt x="982" y="1"/>
                    <a:pt x="965" y="3"/>
                  </a:cubicBezTo>
                  <a:lnTo>
                    <a:pt x="763" y="26"/>
                  </a:lnTo>
                  <a:cubicBezTo>
                    <a:pt x="632" y="62"/>
                    <a:pt x="513" y="122"/>
                    <a:pt x="418" y="217"/>
                  </a:cubicBezTo>
                  <a:lnTo>
                    <a:pt x="251" y="372"/>
                  </a:lnTo>
                  <a:cubicBezTo>
                    <a:pt x="168" y="443"/>
                    <a:pt x="120" y="526"/>
                    <a:pt x="84" y="622"/>
                  </a:cubicBezTo>
                  <a:cubicBezTo>
                    <a:pt x="37" y="717"/>
                    <a:pt x="1" y="824"/>
                    <a:pt x="13" y="931"/>
                  </a:cubicBezTo>
                  <a:cubicBezTo>
                    <a:pt x="1" y="1026"/>
                    <a:pt x="25" y="1134"/>
                    <a:pt x="72" y="1229"/>
                  </a:cubicBezTo>
                  <a:cubicBezTo>
                    <a:pt x="108" y="1324"/>
                    <a:pt x="168" y="1407"/>
                    <a:pt x="239" y="1479"/>
                  </a:cubicBezTo>
                  <a:lnTo>
                    <a:pt x="394" y="1598"/>
                  </a:lnTo>
                  <a:cubicBezTo>
                    <a:pt x="513" y="1669"/>
                    <a:pt x="656" y="1705"/>
                    <a:pt x="799" y="1705"/>
                  </a:cubicBezTo>
                  <a:lnTo>
                    <a:pt x="1001" y="1681"/>
                  </a:lnTo>
                  <a:cubicBezTo>
                    <a:pt x="1132" y="1646"/>
                    <a:pt x="1251" y="1574"/>
                    <a:pt x="1358" y="1479"/>
                  </a:cubicBezTo>
                  <a:lnTo>
                    <a:pt x="1501" y="1300"/>
                  </a:lnTo>
                  <a:cubicBezTo>
                    <a:pt x="1787" y="1003"/>
                    <a:pt x="1787" y="526"/>
                    <a:pt x="1501" y="217"/>
                  </a:cubicBezTo>
                  <a:lnTo>
                    <a:pt x="1346" y="98"/>
                  </a:lnTo>
                  <a:cubicBezTo>
                    <a:pt x="1242" y="35"/>
                    <a:pt x="1129" y="0"/>
                    <a:pt x="101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924948" y="4835817"/>
              <a:ext cx="54901" cy="54552"/>
            </a:xfrm>
            <a:custGeom>
              <a:rect b="b" l="l" r="r" t="t"/>
              <a:pathLst>
                <a:path extrusionOk="0" h="1716" w="1727">
                  <a:moveTo>
                    <a:pt x="965" y="1"/>
                  </a:moveTo>
                  <a:lnTo>
                    <a:pt x="763" y="25"/>
                  </a:lnTo>
                  <a:cubicBezTo>
                    <a:pt x="632" y="60"/>
                    <a:pt x="512" y="132"/>
                    <a:pt x="417" y="227"/>
                  </a:cubicBezTo>
                  <a:lnTo>
                    <a:pt x="251" y="370"/>
                  </a:lnTo>
                  <a:cubicBezTo>
                    <a:pt x="179" y="441"/>
                    <a:pt x="120" y="525"/>
                    <a:pt x="84" y="620"/>
                  </a:cubicBezTo>
                  <a:cubicBezTo>
                    <a:pt x="1" y="811"/>
                    <a:pt x="1" y="1037"/>
                    <a:pt x="84" y="1227"/>
                  </a:cubicBezTo>
                  <a:cubicBezTo>
                    <a:pt x="120" y="1323"/>
                    <a:pt x="179" y="1418"/>
                    <a:pt x="251" y="1489"/>
                  </a:cubicBezTo>
                  <a:lnTo>
                    <a:pt x="405" y="1608"/>
                  </a:lnTo>
                  <a:cubicBezTo>
                    <a:pt x="524" y="1680"/>
                    <a:pt x="667" y="1715"/>
                    <a:pt x="810" y="1715"/>
                  </a:cubicBezTo>
                  <a:lnTo>
                    <a:pt x="1013" y="1692"/>
                  </a:lnTo>
                  <a:cubicBezTo>
                    <a:pt x="1144" y="1656"/>
                    <a:pt x="1263" y="1584"/>
                    <a:pt x="1358" y="1489"/>
                  </a:cubicBezTo>
                  <a:lnTo>
                    <a:pt x="1346" y="1489"/>
                  </a:lnTo>
                  <a:cubicBezTo>
                    <a:pt x="1394" y="1430"/>
                    <a:pt x="1441" y="1370"/>
                    <a:pt x="1501" y="1311"/>
                  </a:cubicBezTo>
                  <a:cubicBezTo>
                    <a:pt x="1632" y="1168"/>
                    <a:pt x="1715" y="977"/>
                    <a:pt x="1727" y="775"/>
                  </a:cubicBezTo>
                  <a:cubicBezTo>
                    <a:pt x="1727" y="668"/>
                    <a:pt x="1703" y="561"/>
                    <a:pt x="1655" y="477"/>
                  </a:cubicBezTo>
                  <a:cubicBezTo>
                    <a:pt x="1632" y="382"/>
                    <a:pt x="1572" y="299"/>
                    <a:pt x="1501" y="227"/>
                  </a:cubicBezTo>
                  <a:lnTo>
                    <a:pt x="1346" y="108"/>
                  </a:lnTo>
                  <a:cubicBezTo>
                    <a:pt x="1239" y="37"/>
                    <a:pt x="1096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-56123" y="3894134"/>
              <a:ext cx="54520" cy="54138"/>
            </a:xfrm>
            <a:custGeom>
              <a:rect b="b" l="l" r="r" t="t"/>
              <a:pathLst>
                <a:path extrusionOk="0" h="1703" w="1715">
                  <a:moveTo>
                    <a:pt x="953" y="0"/>
                  </a:moveTo>
                  <a:lnTo>
                    <a:pt x="751" y="24"/>
                  </a:lnTo>
                  <a:cubicBezTo>
                    <a:pt x="620" y="60"/>
                    <a:pt x="501" y="131"/>
                    <a:pt x="405" y="226"/>
                  </a:cubicBezTo>
                  <a:lnTo>
                    <a:pt x="239" y="369"/>
                  </a:lnTo>
                  <a:cubicBezTo>
                    <a:pt x="96" y="524"/>
                    <a:pt x="12" y="715"/>
                    <a:pt x="1" y="917"/>
                  </a:cubicBezTo>
                  <a:cubicBezTo>
                    <a:pt x="1" y="1024"/>
                    <a:pt x="12" y="1119"/>
                    <a:pt x="72" y="1215"/>
                  </a:cubicBezTo>
                  <a:cubicBezTo>
                    <a:pt x="96" y="1310"/>
                    <a:pt x="155" y="1405"/>
                    <a:pt x="227" y="1465"/>
                  </a:cubicBezTo>
                  <a:lnTo>
                    <a:pt x="393" y="1596"/>
                  </a:lnTo>
                  <a:cubicBezTo>
                    <a:pt x="512" y="1667"/>
                    <a:pt x="643" y="1703"/>
                    <a:pt x="786" y="1703"/>
                  </a:cubicBezTo>
                  <a:lnTo>
                    <a:pt x="1001" y="1667"/>
                  </a:lnTo>
                  <a:cubicBezTo>
                    <a:pt x="1132" y="1631"/>
                    <a:pt x="1251" y="1560"/>
                    <a:pt x="1346" y="1465"/>
                  </a:cubicBezTo>
                  <a:lnTo>
                    <a:pt x="1346" y="1477"/>
                  </a:lnTo>
                  <a:lnTo>
                    <a:pt x="1489" y="1310"/>
                  </a:lnTo>
                  <a:cubicBezTo>
                    <a:pt x="1632" y="1155"/>
                    <a:pt x="1703" y="965"/>
                    <a:pt x="1715" y="762"/>
                  </a:cubicBezTo>
                  <a:cubicBezTo>
                    <a:pt x="1703" y="560"/>
                    <a:pt x="1632" y="369"/>
                    <a:pt x="1489" y="226"/>
                  </a:cubicBezTo>
                  <a:lnTo>
                    <a:pt x="1346" y="107"/>
                  </a:lnTo>
                  <a:cubicBezTo>
                    <a:pt x="1227" y="36"/>
                    <a:pt x="1096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-221526" y="4283212"/>
              <a:ext cx="56427" cy="54933"/>
            </a:xfrm>
            <a:custGeom>
              <a:rect b="b" l="l" r="r" t="t"/>
              <a:pathLst>
                <a:path extrusionOk="0" h="1728" w="1775">
                  <a:moveTo>
                    <a:pt x="1013" y="1"/>
                  </a:moveTo>
                  <a:lnTo>
                    <a:pt x="810" y="37"/>
                  </a:lnTo>
                  <a:cubicBezTo>
                    <a:pt x="679" y="72"/>
                    <a:pt x="560" y="132"/>
                    <a:pt x="477" y="227"/>
                  </a:cubicBezTo>
                  <a:lnTo>
                    <a:pt x="298" y="382"/>
                  </a:lnTo>
                  <a:cubicBezTo>
                    <a:pt x="0" y="691"/>
                    <a:pt x="0" y="1180"/>
                    <a:pt x="298" y="1489"/>
                  </a:cubicBezTo>
                  <a:lnTo>
                    <a:pt x="465" y="1620"/>
                  </a:lnTo>
                  <a:cubicBezTo>
                    <a:pt x="584" y="1692"/>
                    <a:pt x="715" y="1727"/>
                    <a:pt x="858" y="1727"/>
                  </a:cubicBezTo>
                  <a:lnTo>
                    <a:pt x="1060" y="1692"/>
                  </a:lnTo>
                  <a:cubicBezTo>
                    <a:pt x="1203" y="1656"/>
                    <a:pt x="1322" y="1584"/>
                    <a:pt x="1417" y="1489"/>
                  </a:cubicBezTo>
                  <a:lnTo>
                    <a:pt x="1405" y="1489"/>
                  </a:lnTo>
                  <a:lnTo>
                    <a:pt x="1548" y="1322"/>
                  </a:lnTo>
                  <a:cubicBezTo>
                    <a:pt x="1691" y="1168"/>
                    <a:pt x="1763" y="977"/>
                    <a:pt x="1775" y="775"/>
                  </a:cubicBezTo>
                  <a:cubicBezTo>
                    <a:pt x="1775" y="668"/>
                    <a:pt x="1751" y="572"/>
                    <a:pt x="1703" y="477"/>
                  </a:cubicBezTo>
                  <a:cubicBezTo>
                    <a:pt x="1679" y="382"/>
                    <a:pt x="1620" y="299"/>
                    <a:pt x="1548" y="227"/>
                  </a:cubicBezTo>
                  <a:lnTo>
                    <a:pt x="1405" y="108"/>
                  </a:lnTo>
                  <a:cubicBezTo>
                    <a:pt x="1286" y="37"/>
                    <a:pt x="1155" y="1"/>
                    <a:pt x="101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439706" y="3271495"/>
              <a:ext cx="59098" cy="45841"/>
            </a:xfrm>
            <a:custGeom>
              <a:rect b="b" l="l" r="r" t="t"/>
              <a:pathLst>
                <a:path extrusionOk="0" h="1442" w="1859">
                  <a:moveTo>
                    <a:pt x="929" y="1"/>
                  </a:moveTo>
                  <a:cubicBezTo>
                    <a:pt x="1" y="1"/>
                    <a:pt x="1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771657" y="3535606"/>
              <a:ext cx="62467" cy="65297"/>
            </a:xfrm>
            <a:custGeom>
              <a:rect b="b" l="l" r="r" t="t"/>
              <a:pathLst>
                <a:path extrusionOk="0" h="2054" w="1965">
                  <a:moveTo>
                    <a:pt x="1035" y="1"/>
                  </a:moveTo>
                  <a:cubicBezTo>
                    <a:pt x="1020" y="1"/>
                    <a:pt x="1004" y="2"/>
                    <a:pt x="989" y="3"/>
                  </a:cubicBezTo>
                  <a:lnTo>
                    <a:pt x="739" y="39"/>
                  </a:lnTo>
                  <a:lnTo>
                    <a:pt x="512" y="134"/>
                  </a:lnTo>
                  <a:cubicBezTo>
                    <a:pt x="310" y="265"/>
                    <a:pt x="155" y="456"/>
                    <a:pt x="84" y="694"/>
                  </a:cubicBezTo>
                  <a:cubicBezTo>
                    <a:pt x="84" y="706"/>
                    <a:pt x="72" y="717"/>
                    <a:pt x="60" y="729"/>
                  </a:cubicBezTo>
                  <a:cubicBezTo>
                    <a:pt x="48" y="789"/>
                    <a:pt x="36" y="848"/>
                    <a:pt x="36" y="908"/>
                  </a:cubicBezTo>
                  <a:cubicBezTo>
                    <a:pt x="0" y="1027"/>
                    <a:pt x="12" y="1158"/>
                    <a:pt x="48" y="1289"/>
                  </a:cubicBezTo>
                  <a:lnTo>
                    <a:pt x="48" y="1313"/>
                  </a:lnTo>
                  <a:lnTo>
                    <a:pt x="72" y="1360"/>
                  </a:lnTo>
                  <a:lnTo>
                    <a:pt x="167" y="1587"/>
                  </a:lnTo>
                  <a:cubicBezTo>
                    <a:pt x="215" y="1694"/>
                    <a:pt x="298" y="1777"/>
                    <a:pt x="405" y="1849"/>
                  </a:cubicBezTo>
                  <a:cubicBezTo>
                    <a:pt x="465" y="1908"/>
                    <a:pt x="536" y="1944"/>
                    <a:pt x="620" y="1968"/>
                  </a:cubicBezTo>
                  <a:cubicBezTo>
                    <a:pt x="713" y="2019"/>
                    <a:pt x="824" y="2053"/>
                    <a:pt x="930" y="2053"/>
                  </a:cubicBezTo>
                  <a:cubicBezTo>
                    <a:pt x="946" y="2053"/>
                    <a:pt x="961" y="2052"/>
                    <a:pt x="977" y="2051"/>
                  </a:cubicBezTo>
                  <a:lnTo>
                    <a:pt x="1227" y="2015"/>
                  </a:lnTo>
                  <a:lnTo>
                    <a:pt x="1453" y="1920"/>
                  </a:lnTo>
                  <a:cubicBezTo>
                    <a:pt x="1667" y="1789"/>
                    <a:pt x="1822" y="1587"/>
                    <a:pt x="1894" y="1360"/>
                  </a:cubicBezTo>
                  <a:lnTo>
                    <a:pt x="1905" y="1360"/>
                  </a:lnTo>
                  <a:cubicBezTo>
                    <a:pt x="1905" y="1348"/>
                    <a:pt x="1905" y="1325"/>
                    <a:pt x="1917" y="1313"/>
                  </a:cubicBezTo>
                  <a:lnTo>
                    <a:pt x="1917" y="1289"/>
                  </a:lnTo>
                  <a:cubicBezTo>
                    <a:pt x="1965" y="1158"/>
                    <a:pt x="1965" y="1027"/>
                    <a:pt x="1941" y="908"/>
                  </a:cubicBezTo>
                  <a:cubicBezTo>
                    <a:pt x="1929" y="848"/>
                    <a:pt x="1929" y="789"/>
                    <a:pt x="1905" y="741"/>
                  </a:cubicBezTo>
                  <a:lnTo>
                    <a:pt x="1894" y="694"/>
                  </a:lnTo>
                  <a:cubicBezTo>
                    <a:pt x="1858" y="622"/>
                    <a:pt x="1834" y="551"/>
                    <a:pt x="1798" y="467"/>
                  </a:cubicBezTo>
                  <a:cubicBezTo>
                    <a:pt x="1739" y="360"/>
                    <a:pt x="1655" y="265"/>
                    <a:pt x="1560" y="205"/>
                  </a:cubicBezTo>
                  <a:cubicBezTo>
                    <a:pt x="1501" y="146"/>
                    <a:pt x="1429" y="110"/>
                    <a:pt x="1346" y="86"/>
                  </a:cubicBezTo>
                  <a:cubicBezTo>
                    <a:pt x="1253" y="35"/>
                    <a:pt x="1141" y="1"/>
                    <a:pt x="103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193301" y="2568237"/>
              <a:ext cx="60592" cy="47367"/>
            </a:xfrm>
            <a:custGeom>
              <a:rect b="b" l="l" r="r" t="t"/>
              <a:pathLst>
                <a:path extrusionOk="0" h="1490" w="1906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06" y="1489"/>
                    <a:pt x="1906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329935" y="4071268"/>
              <a:ext cx="51150" cy="54615"/>
            </a:xfrm>
            <a:custGeom>
              <a:rect b="b" l="l" r="r" t="t"/>
              <a:pathLst>
                <a:path extrusionOk="0" h="1718" w="1609">
                  <a:moveTo>
                    <a:pt x="799" y="0"/>
                  </a:moveTo>
                  <a:lnTo>
                    <a:pt x="608" y="24"/>
                  </a:lnTo>
                  <a:lnTo>
                    <a:pt x="430" y="108"/>
                  </a:lnTo>
                  <a:cubicBezTo>
                    <a:pt x="346" y="143"/>
                    <a:pt x="275" y="215"/>
                    <a:pt x="215" y="298"/>
                  </a:cubicBezTo>
                  <a:cubicBezTo>
                    <a:pt x="156" y="369"/>
                    <a:pt x="108" y="453"/>
                    <a:pt x="84" y="548"/>
                  </a:cubicBezTo>
                  <a:lnTo>
                    <a:pt x="84" y="560"/>
                  </a:lnTo>
                  <a:lnTo>
                    <a:pt x="37" y="703"/>
                  </a:lnTo>
                  <a:cubicBezTo>
                    <a:pt x="1" y="810"/>
                    <a:pt x="1" y="917"/>
                    <a:pt x="25" y="1024"/>
                  </a:cubicBezTo>
                  <a:cubicBezTo>
                    <a:pt x="25" y="1131"/>
                    <a:pt x="60" y="1227"/>
                    <a:pt x="108" y="1322"/>
                  </a:cubicBezTo>
                  <a:lnTo>
                    <a:pt x="239" y="1477"/>
                  </a:lnTo>
                  <a:cubicBezTo>
                    <a:pt x="334" y="1584"/>
                    <a:pt x="453" y="1643"/>
                    <a:pt x="596" y="1691"/>
                  </a:cubicBezTo>
                  <a:cubicBezTo>
                    <a:pt x="662" y="1709"/>
                    <a:pt x="733" y="1718"/>
                    <a:pt x="805" y="1718"/>
                  </a:cubicBezTo>
                  <a:cubicBezTo>
                    <a:pt x="876" y="1718"/>
                    <a:pt x="947" y="1709"/>
                    <a:pt x="1013" y="1691"/>
                  </a:cubicBezTo>
                  <a:cubicBezTo>
                    <a:pt x="1120" y="1655"/>
                    <a:pt x="1215" y="1608"/>
                    <a:pt x="1287" y="1536"/>
                  </a:cubicBezTo>
                  <a:cubicBezTo>
                    <a:pt x="1370" y="1477"/>
                    <a:pt x="1442" y="1405"/>
                    <a:pt x="1489" y="1310"/>
                  </a:cubicBezTo>
                  <a:lnTo>
                    <a:pt x="1573" y="1120"/>
                  </a:lnTo>
                  <a:cubicBezTo>
                    <a:pt x="1608" y="989"/>
                    <a:pt x="1608" y="834"/>
                    <a:pt x="1573" y="703"/>
                  </a:cubicBezTo>
                  <a:lnTo>
                    <a:pt x="1513" y="548"/>
                  </a:lnTo>
                  <a:cubicBezTo>
                    <a:pt x="1489" y="489"/>
                    <a:pt x="1465" y="429"/>
                    <a:pt x="1442" y="369"/>
                  </a:cubicBezTo>
                  <a:cubicBezTo>
                    <a:pt x="1394" y="286"/>
                    <a:pt x="1334" y="215"/>
                    <a:pt x="1251" y="167"/>
                  </a:cubicBezTo>
                  <a:cubicBezTo>
                    <a:pt x="1203" y="119"/>
                    <a:pt x="1156" y="84"/>
                    <a:pt x="1084" y="72"/>
                  </a:cubicBezTo>
                  <a:cubicBezTo>
                    <a:pt x="1001" y="24"/>
                    <a:pt x="906" y="0"/>
                    <a:pt x="79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-137505" y="4785112"/>
              <a:ext cx="51500" cy="54615"/>
            </a:xfrm>
            <a:custGeom>
              <a:rect b="b" l="l" r="r" t="t"/>
              <a:pathLst>
                <a:path extrusionOk="0" h="1718" w="1620">
                  <a:moveTo>
                    <a:pt x="810" y="1"/>
                  </a:moveTo>
                  <a:lnTo>
                    <a:pt x="608" y="36"/>
                  </a:lnTo>
                  <a:lnTo>
                    <a:pt x="429" y="108"/>
                  </a:lnTo>
                  <a:cubicBezTo>
                    <a:pt x="346" y="155"/>
                    <a:pt x="275" y="215"/>
                    <a:pt x="227" y="298"/>
                  </a:cubicBezTo>
                  <a:cubicBezTo>
                    <a:pt x="155" y="370"/>
                    <a:pt x="120" y="453"/>
                    <a:pt x="96" y="548"/>
                  </a:cubicBezTo>
                  <a:lnTo>
                    <a:pt x="96" y="560"/>
                  </a:lnTo>
                  <a:lnTo>
                    <a:pt x="36" y="703"/>
                  </a:lnTo>
                  <a:cubicBezTo>
                    <a:pt x="13" y="810"/>
                    <a:pt x="1" y="917"/>
                    <a:pt x="24" y="1024"/>
                  </a:cubicBezTo>
                  <a:cubicBezTo>
                    <a:pt x="24" y="1132"/>
                    <a:pt x="60" y="1227"/>
                    <a:pt x="120" y="1322"/>
                  </a:cubicBezTo>
                  <a:lnTo>
                    <a:pt x="251" y="1477"/>
                  </a:lnTo>
                  <a:cubicBezTo>
                    <a:pt x="346" y="1584"/>
                    <a:pt x="465" y="1644"/>
                    <a:pt x="596" y="1691"/>
                  </a:cubicBezTo>
                  <a:cubicBezTo>
                    <a:pt x="667" y="1709"/>
                    <a:pt x="739" y="1718"/>
                    <a:pt x="810" y="1718"/>
                  </a:cubicBezTo>
                  <a:cubicBezTo>
                    <a:pt x="882" y="1718"/>
                    <a:pt x="953" y="1709"/>
                    <a:pt x="1025" y="1691"/>
                  </a:cubicBezTo>
                  <a:cubicBezTo>
                    <a:pt x="1120" y="1667"/>
                    <a:pt x="1215" y="1608"/>
                    <a:pt x="1287" y="1536"/>
                  </a:cubicBezTo>
                  <a:cubicBezTo>
                    <a:pt x="1382" y="1477"/>
                    <a:pt x="1453" y="1405"/>
                    <a:pt x="1501" y="1310"/>
                  </a:cubicBezTo>
                  <a:lnTo>
                    <a:pt x="1572" y="1120"/>
                  </a:lnTo>
                  <a:cubicBezTo>
                    <a:pt x="1620" y="989"/>
                    <a:pt x="1620" y="834"/>
                    <a:pt x="1572" y="703"/>
                  </a:cubicBezTo>
                  <a:lnTo>
                    <a:pt x="1525" y="548"/>
                  </a:lnTo>
                  <a:cubicBezTo>
                    <a:pt x="1501" y="489"/>
                    <a:pt x="1477" y="429"/>
                    <a:pt x="1453" y="370"/>
                  </a:cubicBezTo>
                  <a:cubicBezTo>
                    <a:pt x="1406" y="286"/>
                    <a:pt x="1334" y="215"/>
                    <a:pt x="1263" y="167"/>
                  </a:cubicBezTo>
                  <a:cubicBezTo>
                    <a:pt x="1215" y="120"/>
                    <a:pt x="1156" y="84"/>
                    <a:pt x="1096" y="72"/>
                  </a:cubicBezTo>
                  <a:cubicBezTo>
                    <a:pt x="1013" y="24"/>
                    <a:pt x="906" y="1"/>
                    <a:pt x="81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1429869" y="4098480"/>
              <a:ext cx="269897" cy="165085"/>
            </a:xfrm>
            <a:custGeom>
              <a:rect b="b" l="l" r="r" t="t"/>
              <a:pathLst>
                <a:path extrusionOk="0" h="5193" w="8490">
                  <a:moveTo>
                    <a:pt x="5638" y="1"/>
                  </a:moveTo>
                  <a:cubicBezTo>
                    <a:pt x="5388" y="1"/>
                    <a:pt x="5129" y="93"/>
                    <a:pt x="4930" y="264"/>
                  </a:cubicBezTo>
                  <a:cubicBezTo>
                    <a:pt x="4561" y="549"/>
                    <a:pt x="4239" y="907"/>
                    <a:pt x="4001" y="1299"/>
                  </a:cubicBezTo>
                  <a:cubicBezTo>
                    <a:pt x="3489" y="1704"/>
                    <a:pt x="2882" y="1978"/>
                    <a:pt x="2251" y="2121"/>
                  </a:cubicBezTo>
                  <a:cubicBezTo>
                    <a:pt x="1548" y="2264"/>
                    <a:pt x="798" y="2431"/>
                    <a:pt x="381" y="3062"/>
                  </a:cubicBezTo>
                  <a:cubicBezTo>
                    <a:pt x="12" y="3597"/>
                    <a:pt x="0" y="4097"/>
                    <a:pt x="215" y="4526"/>
                  </a:cubicBezTo>
                  <a:cubicBezTo>
                    <a:pt x="262" y="4312"/>
                    <a:pt x="381" y="4133"/>
                    <a:pt x="560" y="4014"/>
                  </a:cubicBezTo>
                  <a:cubicBezTo>
                    <a:pt x="548" y="3907"/>
                    <a:pt x="620" y="3800"/>
                    <a:pt x="727" y="3752"/>
                  </a:cubicBezTo>
                  <a:cubicBezTo>
                    <a:pt x="1907" y="3201"/>
                    <a:pt x="3459" y="2916"/>
                    <a:pt x="4792" y="2916"/>
                  </a:cubicBezTo>
                  <a:cubicBezTo>
                    <a:pt x="4870" y="2916"/>
                    <a:pt x="4948" y="2917"/>
                    <a:pt x="5025" y="2919"/>
                  </a:cubicBezTo>
                  <a:cubicBezTo>
                    <a:pt x="5727" y="2931"/>
                    <a:pt x="6489" y="3157"/>
                    <a:pt x="7001" y="3633"/>
                  </a:cubicBezTo>
                  <a:cubicBezTo>
                    <a:pt x="7597" y="3776"/>
                    <a:pt x="7990" y="4359"/>
                    <a:pt x="8097" y="5038"/>
                  </a:cubicBezTo>
                  <a:cubicBezTo>
                    <a:pt x="8097" y="5086"/>
                    <a:pt x="8097" y="5133"/>
                    <a:pt x="8097" y="5193"/>
                  </a:cubicBezTo>
                  <a:cubicBezTo>
                    <a:pt x="8347" y="5050"/>
                    <a:pt x="8490" y="4764"/>
                    <a:pt x="8454" y="4478"/>
                  </a:cubicBezTo>
                  <a:cubicBezTo>
                    <a:pt x="8418" y="4264"/>
                    <a:pt x="8359" y="4050"/>
                    <a:pt x="8251" y="3871"/>
                  </a:cubicBezTo>
                  <a:cubicBezTo>
                    <a:pt x="8228" y="3800"/>
                    <a:pt x="8216" y="3728"/>
                    <a:pt x="8192" y="3669"/>
                  </a:cubicBezTo>
                  <a:cubicBezTo>
                    <a:pt x="8037" y="3288"/>
                    <a:pt x="7763" y="2966"/>
                    <a:pt x="7418" y="2740"/>
                  </a:cubicBezTo>
                  <a:cubicBezTo>
                    <a:pt x="7394" y="2704"/>
                    <a:pt x="7370" y="2669"/>
                    <a:pt x="7347" y="2621"/>
                  </a:cubicBezTo>
                  <a:cubicBezTo>
                    <a:pt x="6954" y="2002"/>
                    <a:pt x="6656" y="1335"/>
                    <a:pt x="6466" y="633"/>
                  </a:cubicBezTo>
                  <a:cubicBezTo>
                    <a:pt x="6346" y="196"/>
                    <a:pt x="6001" y="1"/>
                    <a:pt x="563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1432507" y="4191148"/>
              <a:ext cx="254765" cy="100425"/>
            </a:xfrm>
            <a:custGeom>
              <a:rect b="b" l="l" r="r" t="t"/>
              <a:pathLst>
                <a:path extrusionOk="0" h="3159" w="8014">
                  <a:moveTo>
                    <a:pt x="4717" y="1"/>
                  </a:moveTo>
                  <a:cubicBezTo>
                    <a:pt x="3383" y="1"/>
                    <a:pt x="1827" y="297"/>
                    <a:pt x="644" y="849"/>
                  </a:cubicBezTo>
                  <a:cubicBezTo>
                    <a:pt x="537" y="885"/>
                    <a:pt x="465" y="992"/>
                    <a:pt x="477" y="1111"/>
                  </a:cubicBezTo>
                  <a:cubicBezTo>
                    <a:pt x="298" y="1230"/>
                    <a:pt x="179" y="1409"/>
                    <a:pt x="132" y="1623"/>
                  </a:cubicBezTo>
                  <a:cubicBezTo>
                    <a:pt x="1" y="2063"/>
                    <a:pt x="275" y="2516"/>
                    <a:pt x="727" y="2623"/>
                  </a:cubicBezTo>
                  <a:cubicBezTo>
                    <a:pt x="1680" y="2837"/>
                    <a:pt x="2668" y="2992"/>
                    <a:pt x="3644" y="3075"/>
                  </a:cubicBezTo>
                  <a:cubicBezTo>
                    <a:pt x="3704" y="2444"/>
                    <a:pt x="3847" y="1813"/>
                    <a:pt x="4073" y="1218"/>
                  </a:cubicBezTo>
                  <a:cubicBezTo>
                    <a:pt x="4145" y="1049"/>
                    <a:pt x="4301" y="974"/>
                    <a:pt x="4463" y="974"/>
                  </a:cubicBezTo>
                  <a:cubicBezTo>
                    <a:pt x="4676" y="974"/>
                    <a:pt x="4900" y="1103"/>
                    <a:pt x="4954" y="1313"/>
                  </a:cubicBezTo>
                  <a:cubicBezTo>
                    <a:pt x="5109" y="1921"/>
                    <a:pt x="5168" y="2540"/>
                    <a:pt x="5144" y="3159"/>
                  </a:cubicBezTo>
                  <a:cubicBezTo>
                    <a:pt x="5561" y="3159"/>
                    <a:pt x="5966" y="3159"/>
                    <a:pt x="6383" y="3147"/>
                  </a:cubicBezTo>
                  <a:cubicBezTo>
                    <a:pt x="6478" y="3147"/>
                    <a:pt x="6573" y="3135"/>
                    <a:pt x="6680" y="3123"/>
                  </a:cubicBezTo>
                  <a:cubicBezTo>
                    <a:pt x="6823" y="3111"/>
                    <a:pt x="6966" y="3111"/>
                    <a:pt x="7109" y="3099"/>
                  </a:cubicBezTo>
                  <a:cubicBezTo>
                    <a:pt x="7514" y="3064"/>
                    <a:pt x="7978" y="2730"/>
                    <a:pt x="8014" y="2278"/>
                  </a:cubicBezTo>
                  <a:cubicBezTo>
                    <a:pt x="8014" y="2230"/>
                    <a:pt x="8014" y="2183"/>
                    <a:pt x="8014" y="2135"/>
                  </a:cubicBezTo>
                  <a:cubicBezTo>
                    <a:pt x="7907" y="1456"/>
                    <a:pt x="7514" y="873"/>
                    <a:pt x="6918" y="730"/>
                  </a:cubicBezTo>
                  <a:cubicBezTo>
                    <a:pt x="6406" y="254"/>
                    <a:pt x="5644" y="27"/>
                    <a:pt x="4942" y="4"/>
                  </a:cubicBezTo>
                  <a:cubicBezTo>
                    <a:pt x="4868" y="2"/>
                    <a:pt x="4793" y="1"/>
                    <a:pt x="47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1533949" y="4222111"/>
              <a:ext cx="63230" cy="263444"/>
            </a:xfrm>
            <a:custGeom>
              <a:rect b="b" l="l" r="r" t="t"/>
              <a:pathLst>
                <a:path extrusionOk="0" h="8287" w="1989">
                  <a:moveTo>
                    <a:pt x="1272" y="0"/>
                  </a:moveTo>
                  <a:cubicBezTo>
                    <a:pt x="1110" y="0"/>
                    <a:pt x="954" y="75"/>
                    <a:pt x="882" y="244"/>
                  </a:cubicBezTo>
                  <a:cubicBezTo>
                    <a:pt x="656" y="839"/>
                    <a:pt x="513" y="1470"/>
                    <a:pt x="453" y="2101"/>
                  </a:cubicBezTo>
                  <a:cubicBezTo>
                    <a:pt x="382" y="2828"/>
                    <a:pt x="358" y="3566"/>
                    <a:pt x="310" y="4268"/>
                  </a:cubicBezTo>
                  <a:cubicBezTo>
                    <a:pt x="251" y="4947"/>
                    <a:pt x="215" y="5626"/>
                    <a:pt x="179" y="6292"/>
                  </a:cubicBezTo>
                  <a:cubicBezTo>
                    <a:pt x="132" y="7007"/>
                    <a:pt x="1" y="7555"/>
                    <a:pt x="477" y="8126"/>
                  </a:cubicBezTo>
                  <a:cubicBezTo>
                    <a:pt x="569" y="8239"/>
                    <a:pt x="702" y="8287"/>
                    <a:pt x="840" y="8287"/>
                  </a:cubicBezTo>
                  <a:cubicBezTo>
                    <a:pt x="1005" y="8287"/>
                    <a:pt x="1176" y="8218"/>
                    <a:pt x="1287" y="8114"/>
                  </a:cubicBezTo>
                  <a:cubicBezTo>
                    <a:pt x="1739" y="7674"/>
                    <a:pt x="1679" y="7126"/>
                    <a:pt x="1715" y="6531"/>
                  </a:cubicBezTo>
                  <a:cubicBezTo>
                    <a:pt x="1763" y="5804"/>
                    <a:pt x="1810" y="5090"/>
                    <a:pt x="1846" y="4364"/>
                  </a:cubicBezTo>
                  <a:cubicBezTo>
                    <a:pt x="1882" y="3661"/>
                    <a:pt x="1953" y="2923"/>
                    <a:pt x="1965" y="2185"/>
                  </a:cubicBezTo>
                  <a:cubicBezTo>
                    <a:pt x="1989" y="1566"/>
                    <a:pt x="1918" y="947"/>
                    <a:pt x="1763" y="339"/>
                  </a:cubicBezTo>
                  <a:cubicBezTo>
                    <a:pt x="1709" y="129"/>
                    <a:pt x="1485" y="0"/>
                    <a:pt x="127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1650142" y="32730"/>
              <a:ext cx="269929" cy="165022"/>
            </a:xfrm>
            <a:custGeom>
              <a:rect b="b" l="l" r="r" t="t"/>
              <a:pathLst>
                <a:path extrusionOk="0" h="5191" w="8491">
                  <a:moveTo>
                    <a:pt x="5634" y="1"/>
                  </a:moveTo>
                  <a:cubicBezTo>
                    <a:pt x="5386" y="1"/>
                    <a:pt x="5129" y="92"/>
                    <a:pt x="4930" y="261"/>
                  </a:cubicBezTo>
                  <a:cubicBezTo>
                    <a:pt x="4561" y="547"/>
                    <a:pt x="4240" y="904"/>
                    <a:pt x="4001" y="1297"/>
                  </a:cubicBezTo>
                  <a:cubicBezTo>
                    <a:pt x="3489" y="1702"/>
                    <a:pt x="2882" y="1987"/>
                    <a:pt x="2251" y="2118"/>
                  </a:cubicBezTo>
                  <a:cubicBezTo>
                    <a:pt x="1549" y="2273"/>
                    <a:pt x="799" y="2440"/>
                    <a:pt x="370" y="3059"/>
                  </a:cubicBezTo>
                  <a:cubicBezTo>
                    <a:pt x="1" y="3607"/>
                    <a:pt x="1" y="4107"/>
                    <a:pt x="215" y="4535"/>
                  </a:cubicBezTo>
                  <a:cubicBezTo>
                    <a:pt x="263" y="4321"/>
                    <a:pt x="382" y="4142"/>
                    <a:pt x="560" y="4023"/>
                  </a:cubicBezTo>
                  <a:cubicBezTo>
                    <a:pt x="549" y="3904"/>
                    <a:pt x="608" y="3797"/>
                    <a:pt x="715" y="3761"/>
                  </a:cubicBezTo>
                  <a:cubicBezTo>
                    <a:pt x="1898" y="3209"/>
                    <a:pt x="3454" y="2913"/>
                    <a:pt x="4788" y="2913"/>
                  </a:cubicBezTo>
                  <a:cubicBezTo>
                    <a:pt x="4864" y="2913"/>
                    <a:pt x="4939" y="2914"/>
                    <a:pt x="5013" y="2916"/>
                  </a:cubicBezTo>
                  <a:cubicBezTo>
                    <a:pt x="5716" y="2940"/>
                    <a:pt x="6478" y="3154"/>
                    <a:pt x="7002" y="3630"/>
                  </a:cubicBezTo>
                  <a:cubicBezTo>
                    <a:pt x="7585" y="3785"/>
                    <a:pt x="7978" y="4369"/>
                    <a:pt x="8085" y="5047"/>
                  </a:cubicBezTo>
                  <a:cubicBezTo>
                    <a:pt x="8085" y="5095"/>
                    <a:pt x="8085" y="5142"/>
                    <a:pt x="8085" y="5190"/>
                  </a:cubicBezTo>
                  <a:cubicBezTo>
                    <a:pt x="8335" y="5047"/>
                    <a:pt x="8490" y="4761"/>
                    <a:pt x="8442" y="4476"/>
                  </a:cubicBezTo>
                  <a:cubicBezTo>
                    <a:pt x="8419" y="4261"/>
                    <a:pt x="8347" y="4047"/>
                    <a:pt x="8240" y="3868"/>
                  </a:cubicBezTo>
                  <a:cubicBezTo>
                    <a:pt x="8228" y="3797"/>
                    <a:pt x="8204" y="3726"/>
                    <a:pt x="8180" y="3666"/>
                  </a:cubicBezTo>
                  <a:cubicBezTo>
                    <a:pt x="8026" y="3285"/>
                    <a:pt x="7764" y="2964"/>
                    <a:pt x="7418" y="2737"/>
                  </a:cubicBezTo>
                  <a:cubicBezTo>
                    <a:pt x="7395" y="2702"/>
                    <a:pt x="7359" y="2666"/>
                    <a:pt x="7335" y="2618"/>
                  </a:cubicBezTo>
                  <a:cubicBezTo>
                    <a:pt x="6942" y="1999"/>
                    <a:pt x="6645" y="1332"/>
                    <a:pt x="6454" y="618"/>
                  </a:cubicBezTo>
                  <a:cubicBezTo>
                    <a:pt x="6341" y="194"/>
                    <a:pt x="5997" y="1"/>
                    <a:pt x="563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1652812" y="125334"/>
              <a:ext cx="254384" cy="100425"/>
            </a:xfrm>
            <a:custGeom>
              <a:rect b="b" l="l" r="r" t="t"/>
              <a:pathLst>
                <a:path extrusionOk="0" h="3159" w="8002">
                  <a:moveTo>
                    <a:pt x="4714" y="0"/>
                  </a:moveTo>
                  <a:cubicBezTo>
                    <a:pt x="3370" y="0"/>
                    <a:pt x="1814" y="296"/>
                    <a:pt x="631" y="848"/>
                  </a:cubicBezTo>
                  <a:cubicBezTo>
                    <a:pt x="524" y="884"/>
                    <a:pt x="465" y="991"/>
                    <a:pt x="476" y="1110"/>
                  </a:cubicBezTo>
                  <a:cubicBezTo>
                    <a:pt x="298" y="1229"/>
                    <a:pt x="179" y="1408"/>
                    <a:pt x="131" y="1622"/>
                  </a:cubicBezTo>
                  <a:cubicBezTo>
                    <a:pt x="0" y="2063"/>
                    <a:pt x="274" y="2515"/>
                    <a:pt x="727" y="2622"/>
                  </a:cubicBezTo>
                  <a:cubicBezTo>
                    <a:pt x="1679" y="2837"/>
                    <a:pt x="2655" y="3003"/>
                    <a:pt x="3644" y="3087"/>
                  </a:cubicBezTo>
                  <a:cubicBezTo>
                    <a:pt x="3691" y="2456"/>
                    <a:pt x="3834" y="1825"/>
                    <a:pt x="4072" y="1229"/>
                  </a:cubicBezTo>
                  <a:cubicBezTo>
                    <a:pt x="4139" y="1060"/>
                    <a:pt x="4292" y="986"/>
                    <a:pt x="4453" y="986"/>
                  </a:cubicBezTo>
                  <a:cubicBezTo>
                    <a:pt x="4666" y="986"/>
                    <a:pt x="4892" y="1115"/>
                    <a:pt x="4953" y="1325"/>
                  </a:cubicBezTo>
                  <a:cubicBezTo>
                    <a:pt x="5096" y="1920"/>
                    <a:pt x="5156" y="2539"/>
                    <a:pt x="5144" y="3158"/>
                  </a:cubicBezTo>
                  <a:cubicBezTo>
                    <a:pt x="5549" y="3158"/>
                    <a:pt x="5953" y="3158"/>
                    <a:pt x="6370" y="3146"/>
                  </a:cubicBezTo>
                  <a:cubicBezTo>
                    <a:pt x="6465" y="3146"/>
                    <a:pt x="6572" y="3134"/>
                    <a:pt x="6668" y="3122"/>
                  </a:cubicBezTo>
                  <a:cubicBezTo>
                    <a:pt x="6811" y="3111"/>
                    <a:pt x="6953" y="3111"/>
                    <a:pt x="7096" y="3099"/>
                  </a:cubicBezTo>
                  <a:cubicBezTo>
                    <a:pt x="7513" y="3063"/>
                    <a:pt x="7966" y="2730"/>
                    <a:pt x="8001" y="2277"/>
                  </a:cubicBezTo>
                  <a:cubicBezTo>
                    <a:pt x="8001" y="2229"/>
                    <a:pt x="8001" y="2182"/>
                    <a:pt x="8001" y="2134"/>
                  </a:cubicBezTo>
                  <a:cubicBezTo>
                    <a:pt x="7906" y="1456"/>
                    <a:pt x="7501" y="872"/>
                    <a:pt x="6918" y="729"/>
                  </a:cubicBezTo>
                  <a:cubicBezTo>
                    <a:pt x="6394" y="241"/>
                    <a:pt x="5644" y="27"/>
                    <a:pt x="4941" y="3"/>
                  </a:cubicBezTo>
                  <a:cubicBezTo>
                    <a:pt x="4866" y="1"/>
                    <a:pt x="4791" y="0"/>
                    <a:pt x="471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1753873" y="156266"/>
              <a:ext cx="63230" cy="263793"/>
            </a:xfrm>
            <a:custGeom>
              <a:rect b="b" l="l" r="r" t="t"/>
              <a:pathLst>
                <a:path extrusionOk="0" h="8298" w="1989">
                  <a:moveTo>
                    <a:pt x="1274" y="1"/>
                  </a:moveTo>
                  <a:cubicBezTo>
                    <a:pt x="1113" y="1"/>
                    <a:pt x="960" y="75"/>
                    <a:pt x="893" y="244"/>
                  </a:cubicBezTo>
                  <a:cubicBezTo>
                    <a:pt x="655" y="852"/>
                    <a:pt x="512" y="1471"/>
                    <a:pt x="465" y="2114"/>
                  </a:cubicBezTo>
                  <a:cubicBezTo>
                    <a:pt x="381" y="2840"/>
                    <a:pt x="369" y="3578"/>
                    <a:pt x="310" y="4281"/>
                  </a:cubicBezTo>
                  <a:cubicBezTo>
                    <a:pt x="262" y="4947"/>
                    <a:pt x="226" y="5626"/>
                    <a:pt x="179" y="6305"/>
                  </a:cubicBezTo>
                  <a:cubicBezTo>
                    <a:pt x="131" y="7019"/>
                    <a:pt x="0" y="7567"/>
                    <a:pt x="476" y="8138"/>
                  </a:cubicBezTo>
                  <a:cubicBezTo>
                    <a:pt x="567" y="8250"/>
                    <a:pt x="699" y="8298"/>
                    <a:pt x="834" y="8298"/>
                  </a:cubicBezTo>
                  <a:cubicBezTo>
                    <a:pt x="1001" y="8298"/>
                    <a:pt x="1174" y="8226"/>
                    <a:pt x="1286" y="8114"/>
                  </a:cubicBezTo>
                  <a:cubicBezTo>
                    <a:pt x="1739" y="7686"/>
                    <a:pt x="1679" y="7138"/>
                    <a:pt x="1715" y="6543"/>
                  </a:cubicBezTo>
                  <a:cubicBezTo>
                    <a:pt x="1762" y="5817"/>
                    <a:pt x="1810" y="5090"/>
                    <a:pt x="1846" y="4364"/>
                  </a:cubicBezTo>
                  <a:cubicBezTo>
                    <a:pt x="1881" y="3662"/>
                    <a:pt x="1953" y="2923"/>
                    <a:pt x="1965" y="2185"/>
                  </a:cubicBezTo>
                  <a:cubicBezTo>
                    <a:pt x="1989" y="1566"/>
                    <a:pt x="1917" y="947"/>
                    <a:pt x="1774" y="340"/>
                  </a:cubicBezTo>
                  <a:cubicBezTo>
                    <a:pt x="1713" y="130"/>
                    <a:pt x="1487" y="1"/>
                    <a:pt x="127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1467349" y="3810463"/>
              <a:ext cx="47335" cy="37131"/>
            </a:xfrm>
            <a:custGeom>
              <a:rect b="b" l="l" r="r" t="t"/>
              <a:pathLst>
                <a:path extrusionOk="0" h="1168" w="1489">
                  <a:moveTo>
                    <a:pt x="738" y="1"/>
                  </a:moveTo>
                  <a:cubicBezTo>
                    <a:pt x="0" y="1"/>
                    <a:pt x="0" y="1168"/>
                    <a:pt x="738" y="1168"/>
                  </a:cubicBezTo>
                  <a:cubicBezTo>
                    <a:pt x="1488" y="1168"/>
                    <a:pt x="1488" y="1"/>
                    <a:pt x="73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1450691" y="4036458"/>
              <a:ext cx="68539" cy="52994"/>
            </a:xfrm>
            <a:custGeom>
              <a:rect b="b" l="l" r="r" t="t"/>
              <a:pathLst>
                <a:path extrusionOk="0" h="1667" w="2156">
                  <a:moveTo>
                    <a:pt x="1084" y="0"/>
                  </a:moveTo>
                  <a:cubicBezTo>
                    <a:pt x="0" y="0"/>
                    <a:pt x="0" y="1667"/>
                    <a:pt x="1084" y="1667"/>
                  </a:cubicBezTo>
                  <a:cubicBezTo>
                    <a:pt x="2155" y="1667"/>
                    <a:pt x="2155" y="0"/>
                    <a:pt x="108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1445382" y="3279824"/>
              <a:ext cx="55283" cy="54901"/>
            </a:xfrm>
            <a:custGeom>
              <a:rect b="b" l="l" r="r" t="t"/>
              <a:pathLst>
                <a:path extrusionOk="0" h="1727" w="1739">
                  <a:moveTo>
                    <a:pt x="977" y="0"/>
                  </a:moveTo>
                  <a:lnTo>
                    <a:pt x="775" y="36"/>
                  </a:lnTo>
                  <a:cubicBezTo>
                    <a:pt x="644" y="72"/>
                    <a:pt x="524" y="131"/>
                    <a:pt x="429" y="227"/>
                  </a:cubicBezTo>
                  <a:lnTo>
                    <a:pt x="263" y="381"/>
                  </a:lnTo>
                  <a:cubicBezTo>
                    <a:pt x="179" y="453"/>
                    <a:pt x="132" y="536"/>
                    <a:pt x="96" y="632"/>
                  </a:cubicBezTo>
                  <a:cubicBezTo>
                    <a:pt x="1" y="822"/>
                    <a:pt x="1" y="1048"/>
                    <a:pt x="96" y="1239"/>
                  </a:cubicBezTo>
                  <a:cubicBezTo>
                    <a:pt x="132" y="1334"/>
                    <a:pt x="179" y="1429"/>
                    <a:pt x="263" y="1489"/>
                  </a:cubicBezTo>
                  <a:lnTo>
                    <a:pt x="417" y="1620"/>
                  </a:lnTo>
                  <a:cubicBezTo>
                    <a:pt x="536" y="1691"/>
                    <a:pt x="679" y="1727"/>
                    <a:pt x="810" y="1727"/>
                  </a:cubicBezTo>
                  <a:lnTo>
                    <a:pt x="1025" y="1703"/>
                  </a:lnTo>
                  <a:cubicBezTo>
                    <a:pt x="1156" y="1655"/>
                    <a:pt x="1275" y="1584"/>
                    <a:pt x="1370" y="1489"/>
                  </a:cubicBezTo>
                  <a:lnTo>
                    <a:pt x="1358" y="1489"/>
                  </a:lnTo>
                  <a:cubicBezTo>
                    <a:pt x="1406" y="1429"/>
                    <a:pt x="1453" y="1370"/>
                    <a:pt x="1513" y="1322"/>
                  </a:cubicBezTo>
                  <a:cubicBezTo>
                    <a:pt x="1644" y="1167"/>
                    <a:pt x="1727" y="977"/>
                    <a:pt x="1739" y="774"/>
                  </a:cubicBezTo>
                  <a:cubicBezTo>
                    <a:pt x="1739" y="667"/>
                    <a:pt x="1715" y="572"/>
                    <a:pt x="1667" y="477"/>
                  </a:cubicBezTo>
                  <a:cubicBezTo>
                    <a:pt x="1632" y="381"/>
                    <a:pt x="1584" y="298"/>
                    <a:pt x="1513" y="227"/>
                  </a:cubicBezTo>
                  <a:lnTo>
                    <a:pt x="1358" y="108"/>
                  </a:lnTo>
                  <a:cubicBezTo>
                    <a:pt x="1239" y="36"/>
                    <a:pt x="1108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187643" y="4652580"/>
              <a:ext cx="783147" cy="892472"/>
            </a:xfrm>
            <a:custGeom>
              <a:rect b="b" l="l" r="r" t="t"/>
              <a:pathLst>
                <a:path extrusionOk="0" h="28074" w="24635">
                  <a:moveTo>
                    <a:pt x="10787" y="1"/>
                  </a:moveTo>
                  <a:cubicBezTo>
                    <a:pt x="10481" y="1"/>
                    <a:pt x="10173" y="80"/>
                    <a:pt x="9894" y="240"/>
                  </a:cubicBezTo>
                  <a:cubicBezTo>
                    <a:pt x="9751" y="252"/>
                    <a:pt x="9620" y="288"/>
                    <a:pt x="9489" y="336"/>
                  </a:cubicBezTo>
                  <a:cubicBezTo>
                    <a:pt x="8823" y="502"/>
                    <a:pt x="8311" y="1026"/>
                    <a:pt x="8180" y="1705"/>
                  </a:cubicBezTo>
                  <a:cubicBezTo>
                    <a:pt x="7596" y="4158"/>
                    <a:pt x="7013" y="6610"/>
                    <a:pt x="6430" y="9063"/>
                  </a:cubicBezTo>
                  <a:cubicBezTo>
                    <a:pt x="5953" y="10206"/>
                    <a:pt x="5489" y="11349"/>
                    <a:pt x="5025" y="12480"/>
                  </a:cubicBezTo>
                  <a:cubicBezTo>
                    <a:pt x="3453" y="16278"/>
                    <a:pt x="1905" y="20076"/>
                    <a:pt x="369" y="23886"/>
                  </a:cubicBezTo>
                  <a:cubicBezTo>
                    <a:pt x="0" y="24803"/>
                    <a:pt x="786" y="25875"/>
                    <a:pt x="1631" y="26125"/>
                  </a:cubicBezTo>
                  <a:cubicBezTo>
                    <a:pt x="5060" y="27125"/>
                    <a:pt x="8477" y="27803"/>
                    <a:pt x="12037" y="28018"/>
                  </a:cubicBezTo>
                  <a:cubicBezTo>
                    <a:pt x="12037" y="27803"/>
                    <a:pt x="12037" y="27577"/>
                    <a:pt x="12025" y="27351"/>
                  </a:cubicBezTo>
                  <a:cubicBezTo>
                    <a:pt x="10835" y="26815"/>
                    <a:pt x="9704" y="26065"/>
                    <a:pt x="8608" y="25422"/>
                  </a:cubicBezTo>
                  <a:cubicBezTo>
                    <a:pt x="8258" y="25221"/>
                    <a:pt x="8428" y="24632"/>
                    <a:pt x="8789" y="24632"/>
                  </a:cubicBezTo>
                  <a:cubicBezTo>
                    <a:pt x="8833" y="24632"/>
                    <a:pt x="8880" y="24641"/>
                    <a:pt x="8930" y="24660"/>
                  </a:cubicBezTo>
                  <a:cubicBezTo>
                    <a:pt x="9918" y="25065"/>
                    <a:pt x="10990" y="25446"/>
                    <a:pt x="12002" y="25922"/>
                  </a:cubicBezTo>
                  <a:lnTo>
                    <a:pt x="11978" y="24994"/>
                  </a:lnTo>
                  <a:cubicBezTo>
                    <a:pt x="11418" y="24755"/>
                    <a:pt x="10859" y="24291"/>
                    <a:pt x="10478" y="24005"/>
                  </a:cubicBezTo>
                  <a:cubicBezTo>
                    <a:pt x="9632" y="23374"/>
                    <a:pt x="8835" y="22684"/>
                    <a:pt x="8096" y="21922"/>
                  </a:cubicBezTo>
                  <a:cubicBezTo>
                    <a:pt x="7745" y="21571"/>
                    <a:pt x="8075" y="21098"/>
                    <a:pt x="8457" y="21098"/>
                  </a:cubicBezTo>
                  <a:cubicBezTo>
                    <a:pt x="8568" y="21098"/>
                    <a:pt x="8683" y="21138"/>
                    <a:pt x="8787" y="21231"/>
                  </a:cubicBezTo>
                  <a:cubicBezTo>
                    <a:pt x="9573" y="21946"/>
                    <a:pt x="10418" y="22588"/>
                    <a:pt x="11311" y="23172"/>
                  </a:cubicBezTo>
                  <a:cubicBezTo>
                    <a:pt x="11502" y="23291"/>
                    <a:pt x="11716" y="23398"/>
                    <a:pt x="11954" y="23517"/>
                  </a:cubicBezTo>
                  <a:cubicBezTo>
                    <a:pt x="11930" y="22327"/>
                    <a:pt x="11906" y="21136"/>
                    <a:pt x="11894" y="19957"/>
                  </a:cubicBezTo>
                  <a:cubicBezTo>
                    <a:pt x="11775" y="19826"/>
                    <a:pt x="11716" y="19671"/>
                    <a:pt x="11692" y="19493"/>
                  </a:cubicBezTo>
                  <a:cubicBezTo>
                    <a:pt x="11025" y="19136"/>
                    <a:pt x="10430" y="18576"/>
                    <a:pt x="9870" y="18088"/>
                  </a:cubicBezTo>
                  <a:cubicBezTo>
                    <a:pt x="9192" y="17481"/>
                    <a:pt x="8454" y="16850"/>
                    <a:pt x="8013" y="16040"/>
                  </a:cubicBezTo>
                  <a:cubicBezTo>
                    <a:pt x="7840" y="15723"/>
                    <a:pt x="8094" y="15336"/>
                    <a:pt x="8404" y="15336"/>
                  </a:cubicBezTo>
                  <a:cubicBezTo>
                    <a:pt x="8479" y="15336"/>
                    <a:pt x="8556" y="15358"/>
                    <a:pt x="8632" y="15409"/>
                  </a:cubicBezTo>
                  <a:cubicBezTo>
                    <a:pt x="9347" y="15850"/>
                    <a:pt x="9930" y="16481"/>
                    <a:pt x="10573" y="17016"/>
                  </a:cubicBezTo>
                  <a:cubicBezTo>
                    <a:pt x="10978" y="17350"/>
                    <a:pt x="11442" y="17647"/>
                    <a:pt x="11871" y="17957"/>
                  </a:cubicBezTo>
                  <a:cubicBezTo>
                    <a:pt x="11859" y="16945"/>
                    <a:pt x="11859" y="15933"/>
                    <a:pt x="11847" y="14921"/>
                  </a:cubicBezTo>
                  <a:cubicBezTo>
                    <a:pt x="11383" y="14409"/>
                    <a:pt x="11025" y="13742"/>
                    <a:pt x="10632" y="13194"/>
                  </a:cubicBezTo>
                  <a:cubicBezTo>
                    <a:pt x="10109" y="12432"/>
                    <a:pt x="9620" y="11647"/>
                    <a:pt x="9120" y="10861"/>
                  </a:cubicBezTo>
                  <a:cubicBezTo>
                    <a:pt x="8960" y="10603"/>
                    <a:pt x="9212" y="10305"/>
                    <a:pt x="9459" y="10305"/>
                  </a:cubicBezTo>
                  <a:cubicBezTo>
                    <a:pt x="9543" y="10305"/>
                    <a:pt x="9626" y="10339"/>
                    <a:pt x="9692" y="10420"/>
                  </a:cubicBezTo>
                  <a:cubicBezTo>
                    <a:pt x="10275" y="11123"/>
                    <a:pt x="10847" y="11825"/>
                    <a:pt x="11394" y="12552"/>
                  </a:cubicBezTo>
                  <a:cubicBezTo>
                    <a:pt x="11549" y="12742"/>
                    <a:pt x="11692" y="12944"/>
                    <a:pt x="11847" y="13135"/>
                  </a:cubicBezTo>
                  <a:cubicBezTo>
                    <a:pt x="11847" y="11694"/>
                    <a:pt x="11859" y="10242"/>
                    <a:pt x="11883" y="8789"/>
                  </a:cubicBezTo>
                  <a:cubicBezTo>
                    <a:pt x="11668" y="8396"/>
                    <a:pt x="11513" y="7956"/>
                    <a:pt x="11275" y="7575"/>
                  </a:cubicBezTo>
                  <a:cubicBezTo>
                    <a:pt x="10847" y="6920"/>
                    <a:pt x="10347" y="6325"/>
                    <a:pt x="9787" y="5801"/>
                  </a:cubicBezTo>
                  <a:cubicBezTo>
                    <a:pt x="9501" y="5535"/>
                    <a:pt x="9762" y="5081"/>
                    <a:pt x="10083" y="5081"/>
                  </a:cubicBezTo>
                  <a:cubicBezTo>
                    <a:pt x="10150" y="5081"/>
                    <a:pt x="10219" y="5101"/>
                    <a:pt x="10287" y="5146"/>
                  </a:cubicBezTo>
                  <a:cubicBezTo>
                    <a:pt x="10918" y="5563"/>
                    <a:pt x="11478" y="6075"/>
                    <a:pt x="11930" y="6682"/>
                  </a:cubicBezTo>
                  <a:cubicBezTo>
                    <a:pt x="11942" y="6217"/>
                    <a:pt x="11954" y="5741"/>
                    <a:pt x="11978" y="5277"/>
                  </a:cubicBezTo>
                  <a:cubicBezTo>
                    <a:pt x="11996" y="5015"/>
                    <a:pt x="12195" y="4884"/>
                    <a:pt x="12395" y="4884"/>
                  </a:cubicBezTo>
                  <a:cubicBezTo>
                    <a:pt x="12594" y="4884"/>
                    <a:pt x="12793" y="5015"/>
                    <a:pt x="12811" y="5277"/>
                  </a:cubicBezTo>
                  <a:cubicBezTo>
                    <a:pt x="12859" y="5991"/>
                    <a:pt x="12895" y="6694"/>
                    <a:pt x="12930" y="7408"/>
                  </a:cubicBezTo>
                  <a:cubicBezTo>
                    <a:pt x="13264" y="6967"/>
                    <a:pt x="13621" y="6563"/>
                    <a:pt x="14014" y="6182"/>
                  </a:cubicBezTo>
                  <a:cubicBezTo>
                    <a:pt x="14090" y="6105"/>
                    <a:pt x="14179" y="6073"/>
                    <a:pt x="14265" y="6073"/>
                  </a:cubicBezTo>
                  <a:cubicBezTo>
                    <a:pt x="14515" y="6073"/>
                    <a:pt x="14745" y="6348"/>
                    <a:pt x="14585" y="6622"/>
                  </a:cubicBezTo>
                  <a:cubicBezTo>
                    <a:pt x="14323" y="7098"/>
                    <a:pt x="14026" y="7563"/>
                    <a:pt x="13692" y="7991"/>
                  </a:cubicBezTo>
                  <a:cubicBezTo>
                    <a:pt x="13466" y="8289"/>
                    <a:pt x="13264" y="8646"/>
                    <a:pt x="13002" y="8944"/>
                  </a:cubicBezTo>
                  <a:cubicBezTo>
                    <a:pt x="13061" y="10230"/>
                    <a:pt x="13109" y="11528"/>
                    <a:pt x="13157" y="12813"/>
                  </a:cubicBezTo>
                  <a:cubicBezTo>
                    <a:pt x="13573" y="12194"/>
                    <a:pt x="14085" y="11635"/>
                    <a:pt x="14669" y="11158"/>
                  </a:cubicBezTo>
                  <a:cubicBezTo>
                    <a:pt x="14762" y="11085"/>
                    <a:pt x="14870" y="11053"/>
                    <a:pt x="14974" y="11053"/>
                  </a:cubicBezTo>
                  <a:cubicBezTo>
                    <a:pt x="15294" y="11053"/>
                    <a:pt x="15587" y="11356"/>
                    <a:pt x="15371" y="11706"/>
                  </a:cubicBezTo>
                  <a:cubicBezTo>
                    <a:pt x="15073" y="12218"/>
                    <a:pt x="14704" y="12659"/>
                    <a:pt x="14359" y="13147"/>
                  </a:cubicBezTo>
                  <a:cubicBezTo>
                    <a:pt x="14026" y="13623"/>
                    <a:pt x="13740" y="14087"/>
                    <a:pt x="13395" y="14540"/>
                  </a:cubicBezTo>
                  <a:cubicBezTo>
                    <a:pt x="13347" y="14599"/>
                    <a:pt x="13276" y="14659"/>
                    <a:pt x="13204" y="14683"/>
                  </a:cubicBezTo>
                  <a:cubicBezTo>
                    <a:pt x="13228" y="15576"/>
                    <a:pt x="13252" y="16469"/>
                    <a:pt x="13276" y="17362"/>
                  </a:cubicBezTo>
                  <a:cubicBezTo>
                    <a:pt x="13395" y="17243"/>
                    <a:pt x="13514" y="17124"/>
                    <a:pt x="13633" y="17004"/>
                  </a:cubicBezTo>
                  <a:cubicBezTo>
                    <a:pt x="14264" y="16409"/>
                    <a:pt x="14978" y="15921"/>
                    <a:pt x="15597" y="15314"/>
                  </a:cubicBezTo>
                  <a:cubicBezTo>
                    <a:pt x="15686" y="15228"/>
                    <a:pt x="15781" y="15192"/>
                    <a:pt x="15871" y="15192"/>
                  </a:cubicBezTo>
                  <a:cubicBezTo>
                    <a:pt x="16167" y="15192"/>
                    <a:pt x="16406" y="15584"/>
                    <a:pt x="16169" y="15885"/>
                  </a:cubicBezTo>
                  <a:cubicBezTo>
                    <a:pt x="15621" y="16564"/>
                    <a:pt x="15204" y="17350"/>
                    <a:pt x="14657" y="18028"/>
                  </a:cubicBezTo>
                  <a:cubicBezTo>
                    <a:pt x="14228" y="18552"/>
                    <a:pt x="13776" y="19076"/>
                    <a:pt x="13311" y="19576"/>
                  </a:cubicBezTo>
                  <a:cubicBezTo>
                    <a:pt x="13347" y="21124"/>
                    <a:pt x="13371" y="22660"/>
                    <a:pt x="13407" y="24208"/>
                  </a:cubicBezTo>
                  <a:lnTo>
                    <a:pt x="13407" y="24636"/>
                  </a:lnTo>
                  <a:cubicBezTo>
                    <a:pt x="13764" y="24172"/>
                    <a:pt x="14180" y="23743"/>
                    <a:pt x="14621" y="23362"/>
                  </a:cubicBezTo>
                  <a:cubicBezTo>
                    <a:pt x="15083" y="22945"/>
                    <a:pt x="15769" y="22272"/>
                    <a:pt x="16437" y="22272"/>
                  </a:cubicBezTo>
                  <a:cubicBezTo>
                    <a:pt x="16475" y="22272"/>
                    <a:pt x="16512" y="22274"/>
                    <a:pt x="16550" y="22279"/>
                  </a:cubicBezTo>
                  <a:cubicBezTo>
                    <a:pt x="16717" y="22279"/>
                    <a:pt x="16824" y="22434"/>
                    <a:pt x="16788" y="22588"/>
                  </a:cubicBezTo>
                  <a:cubicBezTo>
                    <a:pt x="16645" y="23231"/>
                    <a:pt x="15847" y="23708"/>
                    <a:pt x="15383" y="24124"/>
                  </a:cubicBezTo>
                  <a:cubicBezTo>
                    <a:pt x="14764" y="24660"/>
                    <a:pt x="14192" y="25232"/>
                    <a:pt x="13549" y="25744"/>
                  </a:cubicBezTo>
                  <a:cubicBezTo>
                    <a:pt x="13514" y="25767"/>
                    <a:pt x="13478" y="25791"/>
                    <a:pt x="13442" y="25803"/>
                  </a:cubicBezTo>
                  <a:cubicBezTo>
                    <a:pt x="13442" y="25934"/>
                    <a:pt x="13442" y="26053"/>
                    <a:pt x="13442" y="26184"/>
                  </a:cubicBezTo>
                  <a:cubicBezTo>
                    <a:pt x="13657" y="26006"/>
                    <a:pt x="13895" y="25863"/>
                    <a:pt x="14145" y="25756"/>
                  </a:cubicBezTo>
                  <a:cubicBezTo>
                    <a:pt x="14446" y="25622"/>
                    <a:pt x="14916" y="25430"/>
                    <a:pt x="15318" y="25430"/>
                  </a:cubicBezTo>
                  <a:cubicBezTo>
                    <a:pt x="15489" y="25430"/>
                    <a:pt x="15648" y="25464"/>
                    <a:pt x="15776" y="25553"/>
                  </a:cubicBezTo>
                  <a:cubicBezTo>
                    <a:pt x="15847" y="25601"/>
                    <a:pt x="15883" y="25684"/>
                    <a:pt x="15871" y="25779"/>
                  </a:cubicBezTo>
                  <a:cubicBezTo>
                    <a:pt x="15704" y="26208"/>
                    <a:pt x="15109" y="26446"/>
                    <a:pt x="14740" y="26684"/>
                  </a:cubicBezTo>
                  <a:cubicBezTo>
                    <a:pt x="14359" y="26922"/>
                    <a:pt x="13990" y="27125"/>
                    <a:pt x="13621" y="27339"/>
                  </a:cubicBezTo>
                  <a:cubicBezTo>
                    <a:pt x="13597" y="27434"/>
                    <a:pt x="13549" y="27530"/>
                    <a:pt x="13478" y="27601"/>
                  </a:cubicBezTo>
                  <a:cubicBezTo>
                    <a:pt x="13478" y="27756"/>
                    <a:pt x="13490" y="27911"/>
                    <a:pt x="13490" y="28065"/>
                  </a:cubicBezTo>
                  <a:cubicBezTo>
                    <a:pt x="13772" y="28071"/>
                    <a:pt x="14054" y="28073"/>
                    <a:pt x="14336" y="28073"/>
                  </a:cubicBezTo>
                  <a:cubicBezTo>
                    <a:pt x="17199" y="28073"/>
                    <a:pt x="20066" y="27800"/>
                    <a:pt x="22884" y="27280"/>
                  </a:cubicBezTo>
                  <a:cubicBezTo>
                    <a:pt x="24229" y="27065"/>
                    <a:pt x="24634" y="25434"/>
                    <a:pt x="24086" y="24374"/>
                  </a:cubicBezTo>
                  <a:cubicBezTo>
                    <a:pt x="20419" y="17350"/>
                    <a:pt x="16788" y="10242"/>
                    <a:pt x="14252" y="2705"/>
                  </a:cubicBezTo>
                  <a:cubicBezTo>
                    <a:pt x="14204" y="2455"/>
                    <a:pt x="14121" y="2217"/>
                    <a:pt x="14002" y="1991"/>
                  </a:cubicBezTo>
                  <a:cubicBezTo>
                    <a:pt x="13990" y="1931"/>
                    <a:pt x="13966" y="1872"/>
                    <a:pt x="13942" y="1800"/>
                  </a:cubicBezTo>
                  <a:cubicBezTo>
                    <a:pt x="13694" y="932"/>
                    <a:pt x="12902" y="342"/>
                    <a:pt x="12000" y="342"/>
                  </a:cubicBezTo>
                  <a:cubicBezTo>
                    <a:pt x="11950" y="342"/>
                    <a:pt x="11898" y="344"/>
                    <a:pt x="11847" y="348"/>
                  </a:cubicBezTo>
                  <a:cubicBezTo>
                    <a:pt x="11533" y="118"/>
                    <a:pt x="11161" y="1"/>
                    <a:pt x="10787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434905" y="4808573"/>
              <a:ext cx="288335" cy="1233007"/>
            </a:xfrm>
            <a:custGeom>
              <a:rect b="b" l="l" r="r" t="t"/>
              <a:pathLst>
                <a:path extrusionOk="0" h="38786" w="9070">
                  <a:moveTo>
                    <a:pt x="4640" y="1"/>
                  </a:moveTo>
                  <a:cubicBezTo>
                    <a:pt x="4441" y="1"/>
                    <a:pt x="4241" y="132"/>
                    <a:pt x="4224" y="394"/>
                  </a:cubicBezTo>
                  <a:cubicBezTo>
                    <a:pt x="4200" y="858"/>
                    <a:pt x="4188" y="1334"/>
                    <a:pt x="4176" y="1799"/>
                  </a:cubicBezTo>
                  <a:cubicBezTo>
                    <a:pt x="3724" y="1191"/>
                    <a:pt x="3164" y="679"/>
                    <a:pt x="2533" y="263"/>
                  </a:cubicBezTo>
                  <a:cubicBezTo>
                    <a:pt x="2465" y="217"/>
                    <a:pt x="2396" y="198"/>
                    <a:pt x="2329" y="198"/>
                  </a:cubicBezTo>
                  <a:cubicBezTo>
                    <a:pt x="2007" y="198"/>
                    <a:pt x="1745" y="651"/>
                    <a:pt x="2021" y="917"/>
                  </a:cubicBezTo>
                  <a:cubicBezTo>
                    <a:pt x="2592" y="1441"/>
                    <a:pt x="3093" y="2037"/>
                    <a:pt x="3509" y="2692"/>
                  </a:cubicBezTo>
                  <a:cubicBezTo>
                    <a:pt x="3759" y="3073"/>
                    <a:pt x="3914" y="3513"/>
                    <a:pt x="4128" y="3906"/>
                  </a:cubicBezTo>
                  <a:cubicBezTo>
                    <a:pt x="4105" y="5359"/>
                    <a:pt x="4093" y="6811"/>
                    <a:pt x="4093" y="8252"/>
                  </a:cubicBezTo>
                  <a:cubicBezTo>
                    <a:pt x="3938" y="8061"/>
                    <a:pt x="3771" y="7871"/>
                    <a:pt x="3640" y="7668"/>
                  </a:cubicBezTo>
                  <a:cubicBezTo>
                    <a:pt x="3093" y="6942"/>
                    <a:pt x="2509" y="6240"/>
                    <a:pt x="1938" y="5537"/>
                  </a:cubicBezTo>
                  <a:cubicBezTo>
                    <a:pt x="1871" y="5456"/>
                    <a:pt x="1788" y="5422"/>
                    <a:pt x="1705" y="5422"/>
                  </a:cubicBezTo>
                  <a:cubicBezTo>
                    <a:pt x="1458" y="5422"/>
                    <a:pt x="1206" y="5720"/>
                    <a:pt x="1366" y="5978"/>
                  </a:cubicBezTo>
                  <a:cubicBezTo>
                    <a:pt x="1866" y="6763"/>
                    <a:pt x="2354" y="7549"/>
                    <a:pt x="2878" y="8311"/>
                  </a:cubicBezTo>
                  <a:cubicBezTo>
                    <a:pt x="3271" y="8859"/>
                    <a:pt x="3628" y="9526"/>
                    <a:pt x="4093" y="10038"/>
                  </a:cubicBezTo>
                  <a:cubicBezTo>
                    <a:pt x="4093" y="11050"/>
                    <a:pt x="4105" y="12062"/>
                    <a:pt x="4116" y="13074"/>
                  </a:cubicBezTo>
                  <a:cubicBezTo>
                    <a:pt x="3688" y="12764"/>
                    <a:pt x="3224" y="12467"/>
                    <a:pt x="2819" y="12133"/>
                  </a:cubicBezTo>
                  <a:cubicBezTo>
                    <a:pt x="2176" y="11597"/>
                    <a:pt x="1592" y="10978"/>
                    <a:pt x="878" y="10526"/>
                  </a:cubicBezTo>
                  <a:cubicBezTo>
                    <a:pt x="802" y="10475"/>
                    <a:pt x="724" y="10453"/>
                    <a:pt x="650" y="10453"/>
                  </a:cubicBezTo>
                  <a:cubicBezTo>
                    <a:pt x="339" y="10453"/>
                    <a:pt x="86" y="10840"/>
                    <a:pt x="259" y="11157"/>
                  </a:cubicBezTo>
                  <a:cubicBezTo>
                    <a:pt x="699" y="11966"/>
                    <a:pt x="1438" y="12597"/>
                    <a:pt x="2116" y="13205"/>
                  </a:cubicBezTo>
                  <a:cubicBezTo>
                    <a:pt x="2676" y="13693"/>
                    <a:pt x="3271" y="14252"/>
                    <a:pt x="3938" y="14610"/>
                  </a:cubicBezTo>
                  <a:cubicBezTo>
                    <a:pt x="3962" y="14788"/>
                    <a:pt x="4021" y="14943"/>
                    <a:pt x="4140" y="15074"/>
                  </a:cubicBezTo>
                  <a:cubicBezTo>
                    <a:pt x="4152" y="16265"/>
                    <a:pt x="4176" y="17443"/>
                    <a:pt x="4200" y="18634"/>
                  </a:cubicBezTo>
                  <a:cubicBezTo>
                    <a:pt x="3962" y="18515"/>
                    <a:pt x="3747" y="18408"/>
                    <a:pt x="3557" y="18289"/>
                  </a:cubicBezTo>
                  <a:cubicBezTo>
                    <a:pt x="2664" y="17705"/>
                    <a:pt x="1819" y="17062"/>
                    <a:pt x="1021" y="16348"/>
                  </a:cubicBezTo>
                  <a:cubicBezTo>
                    <a:pt x="919" y="16254"/>
                    <a:pt x="807" y="16215"/>
                    <a:pt x="699" y="16215"/>
                  </a:cubicBezTo>
                  <a:cubicBezTo>
                    <a:pt x="325" y="16215"/>
                    <a:pt x="1" y="16688"/>
                    <a:pt x="342" y="17039"/>
                  </a:cubicBezTo>
                  <a:cubicBezTo>
                    <a:pt x="1080" y="17801"/>
                    <a:pt x="1878" y="18491"/>
                    <a:pt x="2723" y="19122"/>
                  </a:cubicBezTo>
                  <a:cubicBezTo>
                    <a:pt x="3104" y="19408"/>
                    <a:pt x="3664" y="19872"/>
                    <a:pt x="4224" y="20110"/>
                  </a:cubicBezTo>
                  <a:lnTo>
                    <a:pt x="4247" y="21039"/>
                  </a:lnTo>
                  <a:cubicBezTo>
                    <a:pt x="3235" y="20563"/>
                    <a:pt x="2164" y="20182"/>
                    <a:pt x="1176" y="19777"/>
                  </a:cubicBezTo>
                  <a:cubicBezTo>
                    <a:pt x="1126" y="19757"/>
                    <a:pt x="1079" y="19749"/>
                    <a:pt x="1035" y="19749"/>
                  </a:cubicBezTo>
                  <a:cubicBezTo>
                    <a:pt x="674" y="19749"/>
                    <a:pt x="504" y="20337"/>
                    <a:pt x="854" y="20539"/>
                  </a:cubicBezTo>
                  <a:cubicBezTo>
                    <a:pt x="1950" y="21182"/>
                    <a:pt x="3081" y="21932"/>
                    <a:pt x="4271" y="22468"/>
                  </a:cubicBezTo>
                  <a:cubicBezTo>
                    <a:pt x="4271" y="22694"/>
                    <a:pt x="4283" y="22920"/>
                    <a:pt x="4283" y="23135"/>
                  </a:cubicBezTo>
                  <a:cubicBezTo>
                    <a:pt x="4331" y="25123"/>
                    <a:pt x="4367" y="27111"/>
                    <a:pt x="4402" y="29088"/>
                  </a:cubicBezTo>
                  <a:cubicBezTo>
                    <a:pt x="4426" y="30683"/>
                    <a:pt x="4509" y="32278"/>
                    <a:pt x="4581" y="33874"/>
                  </a:cubicBezTo>
                  <a:cubicBezTo>
                    <a:pt x="4640" y="35386"/>
                    <a:pt x="4617" y="36922"/>
                    <a:pt x="4867" y="38422"/>
                  </a:cubicBezTo>
                  <a:cubicBezTo>
                    <a:pt x="4907" y="38678"/>
                    <a:pt x="5078" y="38786"/>
                    <a:pt x="5267" y="38786"/>
                  </a:cubicBezTo>
                  <a:cubicBezTo>
                    <a:pt x="5527" y="38786"/>
                    <a:pt x="5820" y="38582"/>
                    <a:pt x="5855" y="38279"/>
                  </a:cubicBezTo>
                  <a:cubicBezTo>
                    <a:pt x="6033" y="36708"/>
                    <a:pt x="5914" y="35088"/>
                    <a:pt x="5902" y="33505"/>
                  </a:cubicBezTo>
                  <a:cubicBezTo>
                    <a:pt x="5902" y="31921"/>
                    <a:pt x="5902" y="30314"/>
                    <a:pt x="5867" y="28719"/>
                  </a:cubicBezTo>
                  <a:cubicBezTo>
                    <a:pt x="5819" y="26885"/>
                    <a:pt x="5783" y="25040"/>
                    <a:pt x="5748" y="23206"/>
                  </a:cubicBezTo>
                  <a:cubicBezTo>
                    <a:pt x="5748" y="23051"/>
                    <a:pt x="5736" y="22896"/>
                    <a:pt x="5736" y="22742"/>
                  </a:cubicBezTo>
                  <a:cubicBezTo>
                    <a:pt x="5807" y="22658"/>
                    <a:pt x="5843" y="22563"/>
                    <a:pt x="5867" y="22456"/>
                  </a:cubicBezTo>
                  <a:cubicBezTo>
                    <a:pt x="6236" y="22242"/>
                    <a:pt x="6605" y="22027"/>
                    <a:pt x="6974" y="21801"/>
                  </a:cubicBezTo>
                  <a:cubicBezTo>
                    <a:pt x="7343" y="21575"/>
                    <a:pt x="7938" y="21337"/>
                    <a:pt x="8105" y="20896"/>
                  </a:cubicBezTo>
                  <a:cubicBezTo>
                    <a:pt x="8129" y="20813"/>
                    <a:pt x="8093" y="20718"/>
                    <a:pt x="8010" y="20670"/>
                  </a:cubicBezTo>
                  <a:cubicBezTo>
                    <a:pt x="7885" y="20581"/>
                    <a:pt x="7728" y="20546"/>
                    <a:pt x="7558" y="20546"/>
                  </a:cubicBezTo>
                  <a:cubicBezTo>
                    <a:pt x="7157" y="20546"/>
                    <a:pt x="6683" y="20739"/>
                    <a:pt x="6391" y="20872"/>
                  </a:cubicBezTo>
                  <a:cubicBezTo>
                    <a:pt x="6141" y="20991"/>
                    <a:pt x="5902" y="21134"/>
                    <a:pt x="5688" y="21301"/>
                  </a:cubicBezTo>
                  <a:cubicBezTo>
                    <a:pt x="5688" y="21170"/>
                    <a:pt x="5688" y="21051"/>
                    <a:pt x="5676" y="20932"/>
                  </a:cubicBezTo>
                  <a:cubicBezTo>
                    <a:pt x="5712" y="20908"/>
                    <a:pt x="5760" y="20884"/>
                    <a:pt x="5783" y="20860"/>
                  </a:cubicBezTo>
                  <a:cubicBezTo>
                    <a:pt x="6438" y="20360"/>
                    <a:pt x="6998" y="19777"/>
                    <a:pt x="7617" y="19241"/>
                  </a:cubicBezTo>
                  <a:cubicBezTo>
                    <a:pt x="8093" y="18824"/>
                    <a:pt x="8879" y="18360"/>
                    <a:pt x="9022" y="17705"/>
                  </a:cubicBezTo>
                  <a:cubicBezTo>
                    <a:pt x="9069" y="17550"/>
                    <a:pt x="8950" y="17408"/>
                    <a:pt x="8796" y="17396"/>
                  </a:cubicBezTo>
                  <a:cubicBezTo>
                    <a:pt x="8759" y="17391"/>
                    <a:pt x="8722" y="17389"/>
                    <a:pt x="8684" y="17389"/>
                  </a:cubicBezTo>
                  <a:cubicBezTo>
                    <a:pt x="8015" y="17389"/>
                    <a:pt x="7317" y="18073"/>
                    <a:pt x="6855" y="18479"/>
                  </a:cubicBezTo>
                  <a:cubicBezTo>
                    <a:pt x="6414" y="18872"/>
                    <a:pt x="6010" y="19301"/>
                    <a:pt x="5652" y="19765"/>
                  </a:cubicBezTo>
                  <a:lnTo>
                    <a:pt x="5652" y="19336"/>
                  </a:lnTo>
                  <a:cubicBezTo>
                    <a:pt x="5617" y="17789"/>
                    <a:pt x="5593" y="16241"/>
                    <a:pt x="5557" y="14693"/>
                  </a:cubicBezTo>
                  <a:cubicBezTo>
                    <a:pt x="6021" y="14193"/>
                    <a:pt x="6474" y="13669"/>
                    <a:pt x="6903" y="13145"/>
                  </a:cubicBezTo>
                  <a:cubicBezTo>
                    <a:pt x="7450" y="12467"/>
                    <a:pt x="7867" y="11681"/>
                    <a:pt x="8415" y="11002"/>
                  </a:cubicBezTo>
                  <a:cubicBezTo>
                    <a:pt x="8652" y="10701"/>
                    <a:pt x="8413" y="10308"/>
                    <a:pt x="8117" y="10308"/>
                  </a:cubicBezTo>
                  <a:cubicBezTo>
                    <a:pt x="8027" y="10308"/>
                    <a:pt x="7932" y="10345"/>
                    <a:pt x="7843" y="10431"/>
                  </a:cubicBezTo>
                  <a:cubicBezTo>
                    <a:pt x="7224" y="11038"/>
                    <a:pt x="6510" y="11538"/>
                    <a:pt x="5879" y="12121"/>
                  </a:cubicBezTo>
                  <a:cubicBezTo>
                    <a:pt x="5760" y="12240"/>
                    <a:pt x="5640" y="12359"/>
                    <a:pt x="5521" y="12478"/>
                  </a:cubicBezTo>
                  <a:cubicBezTo>
                    <a:pt x="5498" y="11585"/>
                    <a:pt x="5474" y="10693"/>
                    <a:pt x="5450" y="9800"/>
                  </a:cubicBezTo>
                  <a:cubicBezTo>
                    <a:pt x="5521" y="9776"/>
                    <a:pt x="5593" y="9716"/>
                    <a:pt x="5640" y="9657"/>
                  </a:cubicBezTo>
                  <a:cubicBezTo>
                    <a:pt x="5986" y="9204"/>
                    <a:pt x="6283" y="8728"/>
                    <a:pt x="6605" y="8264"/>
                  </a:cubicBezTo>
                  <a:cubicBezTo>
                    <a:pt x="6938" y="7799"/>
                    <a:pt x="7319" y="7335"/>
                    <a:pt x="7617" y="6823"/>
                  </a:cubicBezTo>
                  <a:cubicBezTo>
                    <a:pt x="7832" y="6473"/>
                    <a:pt x="7540" y="6170"/>
                    <a:pt x="7220" y="6170"/>
                  </a:cubicBezTo>
                  <a:cubicBezTo>
                    <a:pt x="7115" y="6170"/>
                    <a:pt x="7008" y="6202"/>
                    <a:pt x="6914" y="6275"/>
                  </a:cubicBezTo>
                  <a:cubicBezTo>
                    <a:pt x="6331" y="6752"/>
                    <a:pt x="5819" y="7311"/>
                    <a:pt x="5402" y="7930"/>
                  </a:cubicBezTo>
                  <a:cubicBezTo>
                    <a:pt x="5355" y="6644"/>
                    <a:pt x="5307" y="5347"/>
                    <a:pt x="5248" y="4061"/>
                  </a:cubicBezTo>
                  <a:cubicBezTo>
                    <a:pt x="5510" y="3763"/>
                    <a:pt x="5712" y="3406"/>
                    <a:pt x="5938" y="3108"/>
                  </a:cubicBezTo>
                  <a:cubicBezTo>
                    <a:pt x="6272" y="2680"/>
                    <a:pt x="6569" y="2215"/>
                    <a:pt x="6831" y="1739"/>
                  </a:cubicBezTo>
                  <a:cubicBezTo>
                    <a:pt x="6991" y="1464"/>
                    <a:pt x="6761" y="1190"/>
                    <a:pt x="6511" y="1190"/>
                  </a:cubicBezTo>
                  <a:cubicBezTo>
                    <a:pt x="6424" y="1190"/>
                    <a:pt x="6336" y="1222"/>
                    <a:pt x="6260" y="1298"/>
                  </a:cubicBezTo>
                  <a:cubicBezTo>
                    <a:pt x="5867" y="1679"/>
                    <a:pt x="5510" y="2084"/>
                    <a:pt x="5176" y="2525"/>
                  </a:cubicBezTo>
                  <a:cubicBezTo>
                    <a:pt x="5140" y="1810"/>
                    <a:pt x="5093" y="1108"/>
                    <a:pt x="5057" y="394"/>
                  </a:cubicBezTo>
                  <a:cubicBezTo>
                    <a:pt x="5039" y="132"/>
                    <a:pt x="4840" y="1"/>
                    <a:pt x="4640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1892000" y="4639578"/>
              <a:ext cx="291864" cy="380304"/>
            </a:xfrm>
            <a:custGeom>
              <a:rect b="b" l="l" r="r" t="t"/>
              <a:pathLst>
                <a:path extrusionOk="0" h="11963" w="9181">
                  <a:moveTo>
                    <a:pt x="1567" y="1"/>
                  </a:moveTo>
                  <a:cubicBezTo>
                    <a:pt x="1507" y="1"/>
                    <a:pt x="1445" y="6"/>
                    <a:pt x="1382" y="18"/>
                  </a:cubicBezTo>
                  <a:cubicBezTo>
                    <a:pt x="1" y="292"/>
                    <a:pt x="906" y="2316"/>
                    <a:pt x="930" y="3185"/>
                  </a:cubicBezTo>
                  <a:cubicBezTo>
                    <a:pt x="977" y="4602"/>
                    <a:pt x="275" y="5912"/>
                    <a:pt x="322" y="7329"/>
                  </a:cubicBezTo>
                  <a:cubicBezTo>
                    <a:pt x="388" y="9487"/>
                    <a:pt x="2261" y="11962"/>
                    <a:pt x="4530" y="11962"/>
                  </a:cubicBezTo>
                  <a:cubicBezTo>
                    <a:pt x="4751" y="11962"/>
                    <a:pt x="4976" y="11939"/>
                    <a:pt x="5204" y="11889"/>
                  </a:cubicBezTo>
                  <a:cubicBezTo>
                    <a:pt x="5347" y="11853"/>
                    <a:pt x="5454" y="11746"/>
                    <a:pt x="5502" y="11603"/>
                  </a:cubicBezTo>
                  <a:lnTo>
                    <a:pt x="5645" y="11567"/>
                  </a:lnTo>
                  <a:lnTo>
                    <a:pt x="5645" y="11556"/>
                  </a:lnTo>
                  <a:cubicBezTo>
                    <a:pt x="5609" y="11532"/>
                    <a:pt x="5585" y="11508"/>
                    <a:pt x="5561" y="11472"/>
                  </a:cubicBezTo>
                  <a:cubicBezTo>
                    <a:pt x="4823" y="10615"/>
                    <a:pt x="4013" y="9805"/>
                    <a:pt x="3132" y="9079"/>
                  </a:cubicBezTo>
                  <a:cubicBezTo>
                    <a:pt x="2430" y="8496"/>
                    <a:pt x="1370" y="8008"/>
                    <a:pt x="918" y="7222"/>
                  </a:cubicBezTo>
                  <a:cubicBezTo>
                    <a:pt x="826" y="7095"/>
                    <a:pt x="911" y="6935"/>
                    <a:pt x="1057" y="6935"/>
                  </a:cubicBezTo>
                  <a:cubicBezTo>
                    <a:pt x="1062" y="6935"/>
                    <a:pt x="1067" y="6936"/>
                    <a:pt x="1073" y="6936"/>
                  </a:cubicBezTo>
                  <a:cubicBezTo>
                    <a:pt x="2061" y="6936"/>
                    <a:pt x="3085" y="7877"/>
                    <a:pt x="3799" y="8484"/>
                  </a:cubicBezTo>
                  <a:cubicBezTo>
                    <a:pt x="4335" y="8948"/>
                    <a:pt x="4835" y="9460"/>
                    <a:pt x="5287" y="10020"/>
                  </a:cubicBezTo>
                  <a:cubicBezTo>
                    <a:pt x="5144" y="9484"/>
                    <a:pt x="4990" y="8948"/>
                    <a:pt x="4823" y="8424"/>
                  </a:cubicBezTo>
                  <a:cubicBezTo>
                    <a:pt x="4704" y="8067"/>
                    <a:pt x="4573" y="7722"/>
                    <a:pt x="4442" y="7376"/>
                  </a:cubicBezTo>
                  <a:cubicBezTo>
                    <a:pt x="3454" y="6781"/>
                    <a:pt x="2335" y="6162"/>
                    <a:pt x="1680" y="5257"/>
                  </a:cubicBezTo>
                  <a:cubicBezTo>
                    <a:pt x="1619" y="5166"/>
                    <a:pt x="1688" y="5057"/>
                    <a:pt x="1784" y="5057"/>
                  </a:cubicBezTo>
                  <a:cubicBezTo>
                    <a:pt x="1800" y="5057"/>
                    <a:pt x="1817" y="5060"/>
                    <a:pt x="1835" y="5067"/>
                  </a:cubicBezTo>
                  <a:cubicBezTo>
                    <a:pt x="2620" y="5305"/>
                    <a:pt x="3359" y="5829"/>
                    <a:pt x="4037" y="6388"/>
                  </a:cubicBezTo>
                  <a:cubicBezTo>
                    <a:pt x="3847" y="5960"/>
                    <a:pt x="3644" y="5531"/>
                    <a:pt x="3430" y="5114"/>
                  </a:cubicBezTo>
                  <a:lnTo>
                    <a:pt x="2430" y="4376"/>
                  </a:lnTo>
                  <a:cubicBezTo>
                    <a:pt x="2120" y="4150"/>
                    <a:pt x="1787" y="3924"/>
                    <a:pt x="1644" y="3555"/>
                  </a:cubicBezTo>
                  <a:cubicBezTo>
                    <a:pt x="1587" y="3429"/>
                    <a:pt x="1683" y="3292"/>
                    <a:pt x="1818" y="3292"/>
                  </a:cubicBezTo>
                  <a:cubicBezTo>
                    <a:pt x="1823" y="3292"/>
                    <a:pt x="1829" y="3292"/>
                    <a:pt x="1835" y="3293"/>
                  </a:cubicBezTo>
                  <a:cubicBezTo>
                    <a:pt x="2073" y="3328"/>
                    <a:pt x="2299" y="3424"/>
                    <a:pt x="2489" y="3566"/>
                  </a:cubicBezTo>
                  <a:cubicBezTo>
                    <a:pt x="2120" y="3007"/>
                    <a:pt x="1751" y="2424"/>
                    <a:pt x="1549" y="1816"/>
                  </a:cubicBezTo>
                  <a:cubicBezTo>
                    <a:pt x="1458" y="1553"/>
                    <a:pt x="1657" y="1290"/>
                    <a:pt x="1900" y="1290"/>
                  </a:cubicBezTo>
                  <a:cubicBezTo>
                    <a:pt x="1976" y="1290"/>
                    <a:pt x="2056" y="1316"/>
                    <a:pt x="2132" y="1376"/>
                  </a:cubicBezTo>
                  <a:cubicBezTo>
                    <a:pt x="2835" y="1900"/>
                    <a:pt x="3370" y="2805"/>
                    <a:pt x="3823" y="3686"/>
                  </a:cubicBezTo>
                  <a:lnTo>
                    <a:pt x="3859" y="3614"/>
                  </a:lnTo>
                  <a:cubicBezTo>
                    <a:pt x="3978" y="3316"/>
                    <a:pt x="3966" y="2924"/>
                    <a:pt x="4240" y="2733"/>
                  </a:cubicBezTo>
                  <a:cubicBezTo>
                    <a:pt x="4284" y="2703"/>
                    <a:pt x="4335" y="2688"/>
                    <a:pt x="4384" y="2688"/>
                  </a:cubicBezTo>
                  <a:cubicBezTo>
                    <a:pt x="4453" y="2688"/>
                    <a:pt x="4519" y="2718"/>
                    <a:pt x="4561" y="2781"/>
                  </a:cubicBezTo>
                  <a:cubicBezTo>
                    <a:pt x="4811" y="3078"/>
                    <a:pt x="4609" y="3531"/>
                    <a:pt x="4490" y="3852"/>
                  </a:cubicBezTo>
                  <a:cubicBezTo>
                    <a:pt x="4406" y="4055"/>
                    <a:pt x="4311" y="4257"/>
                    <a:pt x="4192" y="4436"/>
                  </a:cubicBezTo>
                  <a:cubicBezTo>
                    <a:pt x="4263" y="4567"/>
                    <a:pt x="4335" y="4709"/>
                    <a:pt x="4394" y="4840"/>
                  </a:cubicBezTo>
                  <a:cubicBezTo>
                    <a:pt x="4644" y="5341"/>
                    <a:pt x="4871" y="5841"/>
                    <a:pt x="5085" y="6353"/>
                  </a:cubicBezTo>
                  <a:cubicBezTo>
                    <a:pt x="5311" y="6138"/>
                    <a:pt x="5502" y="5900"/>
                    <a:pt x="5668" y="5626"/>
                  </a:cubicBezTo>
                  <a:cubicBezTo>
                    <a:pt x="5895" y="5245"/>
                    <a:pt x="5918" y="4721"/>
                    <a:pt x="6299" y="4483"/>
                  </a:cubicBezTo>
                  <a:cubicBezTo>
                    <a:pt x="6346" y="4450"/>
                    <a:pt x="6398" y="4434"/>
                    <a:pt x="6449" y="4434"/>
                  </a:cubicBezTo>
                  <a:cubicBezTo>
                    <a:pt x="6542" y="4434"/>
                    <a:pt x="6630" y="4486"/>
                    <a:pt x="6668" y="4579"/>
                  </a:cubicBezTo>
                  <a:cubicBezTo>
                    <a:pt x="6930" y="5079"/>
                    <a:pt x="6478" y="5686"/>
                    <a:pt x="6192" y="6091"/>
                  </a:cubicBezTo>
                  <a:cubicBezTo>
                    <a:pt x="5942" y="6424"/>
                    <a:pt x="5656" y="6722"/>
                    <a:pt x="5323" y="6960"/>
                  </a:cubicBezTo>
                  <a:cubicBezTo>
                    <a:pt x="5549" y="7555"/>
                    <a:pt x="5764" y="8162"/>
                    <a:pt x="5942" y="8781"/>
                  </a:cubicBezTo>
                  <a:cubicBezTo>
                    <a:pt x="5966" y="8865"/>
                    <a:pt x="5990" y="8948"/>
                    <a:pt x="6014" y="9020"/>
                  </a:cubicBezTo>
                  <a:cubicBezTo>
                    <a:pt x="6168" y="8805"/>
                    <a:pt x="6335" y="8579"/>
                    <a:pt x="6466" y="8353"/>
                  </a:cubicBezTo>
                  <a:cubicBezTo>
                    <a:pt x="6799" y="7805"/>
                    <a:pt x="6978" y="7007"/>
                    <a:pt x="7514" y="6650"/>
                  </a:cubicBezTo>
                  <a:cubicBezTo>
                    <a:pt x="7557" y="6618"/>
                    <a:pt x="7607" y="6603"/>
                    <a:pt x="7657" y="6603"/>
                  </a:cubicBezTo>
                  <a:cubicBezTo>
                    <a:pt x="7771" y="6603"/>
                    <a:pt x="7882" y="6681"/>
                    <a:pt x="7907" y="6805"/>
                  </a:cubicBezTo>
                  <a:cubicBezTo>
                    <a:pt x="7990" y="7436"/>
                    <a:pt x="7514" y="8031"/>
                    <a:pt x="7192" y="8543"/>
                  </a:cubicBezTo>
                  <a:cubicBezTo>
                    <a:pt x="6919" y="9020"/>
                    <a:pt x="6609" y="9472"/>
                    <a:pt x="6252" y="9889"/>
                  </a:cubicBezTo>
                  <a:cubicBezTo>
                    <a:pt x="6371" y="10329"/>
                    <a:pt x="6478" y="10794"/>
                    <a:pt x="6573" y="11258"/>
                  </a:cubicBezTo>
                  <a:cubicBezTo>
                    <a:pt x="8919" y="10020"/>
                    <a:pt x="9181" y="7055"/>
                    <a:pt x="7931" y="4924"/>
                  </a:cubicBezTo>
                  <a:cubicBezTo>
                    <a:pt x="7180" y="3674"/>
                    <a:pt x="6073" y="2745"/>
                    <a:pt x="4894" y="1947"/>
                  </a:cubicBezTo>
                  <a:cubicBezTo>
                    <a:pt x="4216" y="1495"/>
                    <a:pt x="3513" y="1078"/>
                    <a:pt x="2835" y="614"/>
                  </a:cubicBezTo>
                  <a:cubicBezTo>
                    <a:pt x="2465" y="350"/>
                    <a:pt x="2048" y="1"/>
                    <a:pt x="1567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1917464" y="4680046"/>
              <a:ext cx="227807" cy="480633"/>
            </a:xfrm>
            <a:custGeom>
              <a:rect b="b" l="l" r="r" t="t"/>
              <a:pathLst>
                <a:path extrusionOk="0" h="15119" w="7166">
                  <a:moveTo>
                    <a:pt x="1082" y="0"/>
                  </a:moveTo>
                  <a:cubicBezTo>
                    <a:pt x="837" y="0"/>
                    <a:pt x="632" y="266"/>
                    <a:pt x="724" y="531"/>
                  </a:cubicBezTo>
                  <a:cubicBezTo>
                    <a:pt x="926" y="1139"/>
                    <a:pt x="1295" y="1722"/>
                    <a:pt x="1665" y="2282"/>
                  </a:cubicBezTo>
                  <a:cubicBezTo>
                    <a:pt x="1474" y="2139"/>
                    <a:pt x="1248" y="2043"/>
                    <a:pt x="1010" y="2008"/>
                  </a:cubicBezTo>
                  <a:cubicBezTo>
                    <a:pt x="1000" y="2006"/>
                    <a:pt x="990" y="2005"/>
                    <a:pt x="981" y="2005"/>
                  </a:cubicBezTo>
                  <a:cubicBezTo>
                    <a:pt x="853" y="2005"/>
                    <a:pt x="763" y="2148"/>
                    <a:pt x="807" y="2270"/>
                  </a:cubicBezTo>
                  <a:cubicBezTo>
                    <a:pt x="962" y="2627"/>
                    <a:pt x="1295" y="2865"/>
                    <a:pt x="1605" y="3091"/>
                  </a:cubicBezTo>
                  <a:lnTo>
                    <a:pt x="2605" y="3829"/>
                  </a:lnTo>
                  <a:cubicBezTo>
                    <a:pt x="2819" y="4246"/>
                    <a:pt x="3022" y="4675"/>
                    <a:pt x="3212" y="5103"/>
                  </a:cubicBezTo>
                  <a:cubicBezTo>
                    <a:pt x="2522" y="4544"/>
                    <a:pt x="1796" y="4008"/>
                    <a:pt x="1010" y="3782"/>
                  </a:cubicBezTo>
                  <a:cubicBezTo>
                    <a:pt x="990" y="3772"/>
                    <a:pt x="971" y="3768"/>
                    <a:pt x="953" y="3768"/>
                  </a:cubicBezTo>
                  <a:cubicBezTo>
                    <a:pt x="861" y="3768"/>
                    <a:pt x="795" y="3883"/>
                    <a:pt x="855" y="3972"/>
                  </a:cubicBezTo>
                  <a:cubicBezTo>
                    <a:pt x="1510" y="4877"/>
                    <a:pt x="2629" y="5496"/>
                    <a:pt x="3617" y="6092"/>
                  </a:cubicBezTo>
                  <a:cubicBezTo>
                    <a:pt x="3748" y="6437"/>
                    <a:pt x="3879" y="6782"/>
                    <a:pt x="3998" y="7127"/>
                  </a:cubicBezTo>
                  <a:cubicBezTo>
                    <a:pt x="4165" y="7651"/>
                    <a:pt x="4320" y="8187"/>
                    <a:pt x="4463" y="8723"/>
                  </a:cubicBezTo>
                  <a:cubicBezTo>
                    <a:pt x="4010" y="8175"/>
                    <a:pt x="3510" y="7663"/>
                    <a:pt x="2962" y="7199"/>
                  </a:cubicBezTo>
                  <a:cubicBezTo>
                    <a:pt x="2248" y="6580"/>
                    <a:pt x="1236" y="5651"/>
                    <a:pt x="248" y="5651"/>
                  </a:cubicBezTo>
                  <a:cubicBezTo>
                    <a:pt x="242" y="5651"/>
                    <a:pt x="237" y="5650"/>
                    <a:pt x="232" y="5650"/>
                  </a:cubicBezTo>
                  <a:cubicBezTo>
                    <a:pt x="87" y="5650"/>
                    <a:pt x="1" y="5810"/>
                    <a:pt x="81" y="5925"/>
                  </a:cubicBezTo>
                  <a:cubicBezTo>
                    <a:pt x="545" y="6723"/>
                    <a:pt x="1605" y="7211"/>
                    <a:pt x="2308" y="7794"/>
                  </a:cubicBezTo>
                  <a:cubicBezTo>
                    <a:pt x="3189" y="8520"/>
                    <a:pt x="3998" y="9318"/>
                    <a:pt x="4736" y="10187"/>
                  </a:cubicBezTo>
                  <a:cubicBezTo>
                    <a:pt x="4760" y="10223"/>
                    <a:pt x="4784" y="10247"/>
                    <a:pt x="4820" y="10271"/>
                  </a:cubicBezTo>
                  <a:lnTo>
                    <a:pt x="4820" y="10283"/>
                  </a:lnTo>
                  <a:cubicBezTo>
                    <a:pt x="4855" y="10461"/>
                    <a:pt x="4891" y="10640"/>
                    <a:pt x="4927" y="10830"/>
                  </a:cubicBezTo>
                  <a:cubicBezTo>
                    <a:pt x="5153" y="12116"/>
                    <a:pt x="5367" y="13450"/>
                    <a:pt x="4713" y="14652"/>
                  </a:cubicBezTo>
                  <a:cubicBezTo>
                    <a:pt x="4586" y="14888"/>
                    <a:pt x="4836" y="15118"/>
                    <a:pt x="5060" y="15118"/>
                  </a:cubicBezTo>
                  <a:cubicBezTo>
                    <a:pt x="5152" y="15118"/>
                    <a:pt x="5240" y="15079"/>
                    <a:pt x="5296" y="14986"/>
                  </a:cubicBezTo>
                  <a:cubicBezTo>
                    <a:pt x="6153" y="13557"/>
                    <a:pt x="6082" y="11699"/>
                    <a:pt x="5737" y="9949"/>
                  </a:cubicBezTo>
                  <a:cubicBezTo>
                    <a:pt x="5665" y="9497"/>
                    <a:pt x="5546" y="9044"/>
                    <a:pt x="5427" y="8604"/>
                  </a:cubicBezTo>
                  <a:cubicBezTo>
                    <a:pt x="5784" y="8175"/>
                    <a:pt x="6094" y="7735"/>
                    <a:pt x="6379" y="7258"/>
                  </a:cubicBezTo>
                  <a:cubicBezTo>
                    <a:pt x="6701" y="6746"/>
                    <a:pt x="7165" y="6151"/>
                    <a:pt x="7082" y="5520"/>
                  </a:cubicBezTo>
                  <a:cubicBezTo>
                    <a:pt x="7057" y="5396"/>
                    <a:pt x="6952" y="5318"/>
                    <a:pt x="6838" y="5318"/>
                  </a:cubicBezTo>
                  <a:cubicBezTo>
                    <a:pt x="6788" y="5318"/>
                    <a:pt x="6736" y="5333"/>
                    <a:pt x="6689" y="5365"/>
                  </a:cubicBezTo>
                  <a:cubicBezTo>
                    <a:pt x="6165" y="5722"/>
                    <a:pt x="5975" y="6520"/>
                    <a:pt x="5653" y="7056"/>
                  </a:cubicBezTo>
                  <a:cubicBezTo>
                    <a:pt x="5510" y="7294"/>
                    <a:pt x="5356" y="7508"/>
                    <a:pt x="5189" y="7735"/>
                  </a:cubicBezTo>
                  <a:cubicBezTo>
                    <a:pt x="5165" y="7651"/>
                    <a:pt x="5141" y="7568"/>
                    <a:pt x="5117" y="7497"/>
                  </a:cubicBezTo>
                  <a:cubicBezTo>
                    <a:pt x="4939" y="6877"/>
                    <a:pt x="4736" y="6270"/>
                    <a:pt x="4498" y="5675"/>
                  </a:cubicBezTo>
                  <a:cubicBezTo>
                    <a:pt x="4832" y="5425"/>
                    <a:pt x="5129" y="5127"/>
                    <a:pt x="5367" y="4806"/>
                  </a:cubicBezTo>
                  <a:cubicBezTo>
                    <a:pt x="5665" y="4401"/>
                    <a:pt x="6106" y="3782"/>
                    <a:pt x="5844" y="3294"/>
                  </a:cubicBezTo>
                  <a:cubicBezTo>
                    <a:pt x="5805" y="3193"/>
                    <a:pt x="5716" y="3137"/>
                    <a:pt x="5622" y="3137"/>
                  </a:cubicBezTo>
                  <a:cubicBezTo>
                    <a:pt x="5572" y="3137"/>
                    <a:pt x="5520" y="3153"/>
                    <a:pt x="5475" y="3186"/>
                  </a:cubicBezTo>
                  <a:cubicBezTo>
                    <a:pt x="5105" y="3436"/>
                    <a:pt x="5070" y="3960"/>
                    <a:pt x="4844" y="4341"/>
                  </a:cubicBezTo>
                  <a:cubicBezTo>
                    <a:pt x="4677" y="4603"/>
                    <a:pt x="4486" y="4853"/>
                    <a:pt x="4260" y="5068"/>
                  </a:cubicBezTo>
                  <a:cubicBezTo>
                    <a:pt x="4046" y="4556"/>
                    <a:pt x="3820" y="4056"/>
                    <a:pt x="3570" y="3556"/>
                  </a:cubicBezTo>
                  <a:cubicBezTo>
                    <a:pt x="3510" y="3425"/>
                    <a:pt x="3439" y="3282"/>
                    <a:pt x="3367" y="3139"/>
                  </a:cubicBezTo>
                  <a:cubicBezTo>
                    <a:pt x="3486" y="2960"/>
                    <a:pt x="3581" y="2770"/>
                    <a:pt x="3653" y="2567"/>
                  </a:cubicBezTo>
                  <a:cubicBezTo>
                    <a:pt x="3784" y="2246"/>
                    <a:pt x="3986" y="1782"/>
                    <a:pt x="3736" y="1496"/>
                  </a:cubicBezTo>
                  <a:cubicBezTo>
                    <a:pt x="3694" y="1432"/>
                    <a:pt x="3622" y="1398"/>
                    <a:pt x="3551" y="1398"/>
                  </a:cubicBezTo>
                  <a:cubicBezTo>
                    <a:pt x="3502" y="1398"/>
                    <a:pt x="3454" y="1414"/>
                    <a:pt x="3415" y="1448"/>
                  </a:cubicBezTo>
                  <a:cubicBezTo>
                    <a:pt x="3141" y="1627"/>
                    <a:pt x="3153" y="2032"/>
                    <a:pt x="3034" y="2317"/>
                  </a:cubicBezTo>
                  <a:lnTo>
                    <a:pt x="2998" y="2401"/>
                  </a:lnTo>
                  <a:cubicBezTo>
                    <a:pt x="2558" y="1520"/>
                    <a:pt x="2010" y="615"/>
                    <a:pt x="1307" y="79"/>
                  </a:cubicBezTo>
                  <a:cubicBezTo>
                    <a:pt x="1233" y="24"/>
                    <a:pt x="1156" y="0"/>
                    <a:pt x="1082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2180049" y="4054610"/>
              <a:ext cx="70828" cy="55283"/>
            </a:xfrm>
            <a:custGeom>
              <a:rect b="b" l="l" r="r" t="t"/>
              <a:pathLst>
                <a:path extrusionOk="0" h="1739" w="2228">
                  <a:moveTo>
                    <a:pt x="1108" y="1"/>
                  </a:moveTo>
                  <a:cubicBezTo>
                    <a:pt x="1" y="1"/>
                    <a:pt x="1" y="1739"/>
                    <a:pt x="1108" y="1739"/>
                  </a:cubicBezTo>
                  <a:cubicBezTo>
                    <a:pt x="2227" y="1739"/>
                    <a:pt x="2227" y="1"/>
                    <a:pt x="110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2501573" y="3795649"/>
              <a:ext cx="67617" cy="59288"/>
            </a:xfrm>
            <a:custGeom>
              <a:rect b="b" l="l" r="r" t="t"/>
              <a:pathLst>
                <a:path extrusionOk="0" h="1865" w="2127">
                  <a:moveTo>
                    <a:pt x="1215" y="0"/>
                  </a:moveTo>
                  <a:cubicBezTo>
                    <a:pt x="600" y="0"/>
                    <a:pt x="1" y="643"/>
                    <a:pt x="388" y="1360"/>
                  </a:cubicBezTo>
                  <a:cubicBezTo>
                    <a:pt x="400" y="1384"/>
                    <a:pt x="412" y="1408"/>
                    <a:pt x="424" y="1431"/>
                  </a:cubicBezTo>
                  <a:cubicBezTo>
                    <a:pt x="495" y="1562"/>
                    <a:pt x="602" y="1670"/>
                    <a:pt x="733" y="1741"/>
                  </a:cubicBezTo>
                  <a:cubicBezTo>
                    <a:pt x="873" y="1825"/>
                    <a:pt x="1026" y="1864"/>
                    <a:pt x="1177" y="1864"/>
                  </a:cubicBezTo>
                  <a:cubicBezTo>
                    <a:pt x="1477" y="1864"/>
                    <a:pt x="1770" y="1708"/>
                    <a:pt x="1936" y="1431"/>
                  </a:cubicBezTo>
                  <a:cubicBezTo>
                    <a:pt x="1948" y="1408"/>
                    <a:pt x="1960" y="1384"/>
                    <a:pt x="1960" y="1360"/>
                  </a:cubicBezTo>
                  <a:cubicBezTo>
                    <a:pt x="2126" y="1074"/>
                    <a:pt x="2126" y="717"/>
                    <a:pt x="1960" y="431"/>
                  </a:cubicBezTo>
                  <a:cubicBezTo>
                    <a:pt x="1765" y="127"/>
                    <a:pt x="1489" y="0"/>
                    <a:pt x="121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2837117" y="3661717"/>
              <a:ext cx="62881" cy="48861"/>
            </a:xfrm>
            <a:custGeom>
              <a:rect b="b" l="l" r="r" t="t"/>
              <a:pathLst>
                <a:path extrusionOk="0" h="1537" w="1978">
                  <a:moveTo>
                    <a:pt x="989" y="1"/>
                  </a:moveTo>
                  <a:cubicBezTo>
                    <a:pt x="1" y="1"/>
                    <a:pt x="1" y="1537"/>
                    <a:pt x="989" y="1537"/>
                  </a:cubicBezTo>
                  <a:cubicBezTo>
                    <a:pt x="1977" y="1537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1641813" y="3464365"/>
              <a:ext cx="127224" cy="112219"/>
            </a:xfrm>
            <a:custGeom>
              <a:rect b="b" l="l" r="r" t="t"/>
              <a:pathLst>
                <a:path extrusionOk="0" h="3530" w="4002">
                  <a:moveTo>
                    <a:pt x="2117" y="1"/>
                  </a:moveTo>
                  <a:cubicBezTo>
                    <a:pt x="1957" y="1"/>
                    <a:pt x="1784" y="43"/>
                    <a:pt x="1596" y="137"/>
                  </a:cubicBezTo>
                  <a:cubicBezTo>
                    <a:pt x="977" y="446"/>
                    <a:pt x="596" y="1208"/>
                    <a:pt x="358" y="1827"/>
                  </a:cubicBezTo>
                  <a:cubicBezTo>
                    <a:pt x="156" y="2351"/>
                    <a:pt x="37" y="2911"/>
                    <a:pt x="1" y="3470"/>
                  </a:cubicBezTo>
                  <a:cubicBezTo>
                    <a:pt x="358" y="3125"/>
                    <a:pt x="953" y="2947"/>
                    <a:pt x="1382" y="2887"/>
                  </a:cubicBezTo>
                  <a:cubicBezTo>
                    <a:pt x="1560" y="2864"/>
                    <a:pt x="1739" y="2852"/>
                    <a:pt x="1918" y="2852"/>
                  </a:cubicBezTo>
                  <a:cubicBezTo>
                    <a:pt x="2565" y="2852"/>
                    <a:pt x="3211" y="3003"/>
                    <a:pt x="3799" y="3292"/>
                  </a:cubicBezTo>
                  <a:cubicBezTo>
                    <a:pt x="3859" y="3328"/>
                    <a:pt x="3918" y="3387"/>
                    <a:pt x="3942" y="3459"/>
                  </a:cubicBezTo>
                  <a:cubicBezTo>
                    <a:pt x="3966" y="3482"/>
                    <a:pt x="3978" y="3506"/>
                    <a:pt x="4001" y="3530"/>
                  </a:cubicBezTo>
                  <a:cubicBezTo>
                    <a:pt x="3966" y="2875"/>
                    <a:pt x="3811" y="2244"/>
                    <a:pt x="3549" y="1649"/>
                  </a:cubicBezTo>
                  <a:cubicBezTo>
                    <a:pt x="3259" y="797"/>
                    <a:pt x="2811" y="1"/>
                    <a:pt x="211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1632753" y="3555030"/>
              <a:ext cx="140830" cy="69270"/>
            </a:xfrm>
            <a:custGeom>
              <a:rect b="b" l="l" r="r" t="t"/>
              <a:pathLst>
                <a:path extrusionOk="0" h="2179" w="4430">
                  <a:moveTo>
                    <a:pt x="2208" y="0"/>
                  </a:moveTo>
                  <a:cubicBezTo>
                    <a:pt x="2028" y="0"/>
                    <a:pt x="1848" y="12"/>
                    <a:pt x="1667" y="35"/>
                  </a:cubicBezTo>
                  <a:cubicBezTo>
                    <a:pt x="1238" y="95"/>
                    <a:pt x="643" y="273"/>
                    <a:pt x="298" y="618"/>
                  </a:cubicBezTo>
                  <a:cubicBezTo>
                    <a:pt x="119" y="785"/>
                    <a:pt x="12" y="1023"/>
                    <a:pt x="12" y="1273"/>
                  </a:cubicBezTo>
                  <a:cubicBezTo>
                    <a:pt x="0" y="2107"/>
                    <a:pt x="1191" y="2178"/>
                    <a:pt x="1798" y="2178"/>
                  </a:cubicBezTo>
                  <a:lnTo>
                    <a:pt x="1834" y="2178"/>
                  </a:lnTo>
                  <a:cubicBezTo>
                    <a:pt x="1834" y="1678"/>
                    <a:pt x="1893" y="1178"/>
                    <a:pt x="2000" y="690"/>
                  </a:cubicBezTo>
                  <a:cubicBezTo>
                    <a:pt x="2035" y="526"/>
                    <a:pt x="2171" y="449"/>
                    <a:pt x="2311" y="449"/>
                  </a:cubicBezTo>
                  <a:cubicBezTo>
                    <a:pt x="2456" y="449"/>
                    <a:pt x="2607" y="532"/>
                    <a:pt x="2655" y="690"/>
                  </a:cubicBezTo>
                  <a:cubicBezTo>
                    <a:pt x="2774" y="1142"/>
                    <a:pt x="2858" y="1607"/>
                    <a:pt x="2905" y="2083"/>
                  </a:cubicBezTo>
                  <a:cubicBezTo>
                    <a:pt x="3477" y="1964"/>
                    <a:pt x="4025" y="1726"/>
                    <a:pt x="4310" y="1297"/>
                  </a:cubicBezTo>
                  <a:cubicBezTo>
                    <a:pt x="4429" y="1107"/>
                    <a:pt x="4429" y="857"/>
                    <a:pt x="4286" y="678"/>
                  </a:cubicBezTo>
                  <a:cubicBezTo>
                    <a:pt x="4275" y="654"/>
                    <a:pt x="4251" y="630"/>
                    <a:pt x="4239" y="607"/>
                  </a:cubicBezTo>
                  <a:cubicBezTo>
                    <a:pt x="4203" y="535"/>
                    <a:pt x="4155" y="476"/>
                    <a:pt x="4084" y="440"/>
                  </a:cubicBezTo>
                  <a:cubicBezTo>
                    <a:pt x="3496" y="151"/>
                    <a:pt x="2858" y="0"/>
                    <a:pt x="220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1688767" y="3568986"/>
              <a:ext cx="47717" cy="142928"/>
            </a:xfrm>
            <a:custGeom>
              <a:rect b="b" l="l" r="r" t="t"/>
              <a:pathLst>
                <a:path extrusionOk="0" h="4496" w="1501">
                  <a:moveTo>
                    <a:pt x="549" y="1"/>
                  </a:moveTo>
                  <a:cubicBezTo>
                    <a:pt x="409" y="1"/>
                    <a:pt x="274" y="81"/>
                    <a:pt x="238" y="251"/>
                  </a:cubicBezTo>
                  <a:cubicBezTo>
                    <a:pt x="131" y="739"/>
                    <a:pt x="72" y="1227"/>
                    <a:pt x="72" y="1739"/>
                  </a:cubicBezTo>
                  <a:cubicBezTo>
                    <a:pt x="72" y="1965"/>
                    <a:pt x="72" y="2203"/>
                    <a:pt x="84" y="2442"/>
                  </a:cubicBezTo>
                  <a:cubicBezTo>
                    <a:pt x="107" y="3061"/>
                    <a:pt x="0" y="3930"/>
                    <a:pt x="488" y="4382"/>
                  </a:cubicBezTo>
                  <a:cubicBezTo>
                    <a:pt x="570" y="4459"/>
                    <a:pt x="673" y="4496"/>
                    <a:pt x="774" y="4496"/>
                  </a:cubicBezTo>
                  <a:cubicBezTo>
                    <a:pt x="911" y="4496"/>
                    <a:pt x="1044" y="4429"/>
                    <a:pt x="1120" y="4299"/>
                  </a:cubicBezTo>
                  <a:cubicBezTo>
                    <a:pt x="1501" y="3787"/>
                    <a:pt x="1262" y="2930"/>
                    <a:pt x="1203" y="2323"/>
                  </a:cubicBezTo>
                  <a:cubicBezTo>
                    <a:pt x="1191" y="2096"/>
                    <a:pt x="1167" y="1858"/>
                    <a:pt x="1143" y="1620"/>
                  </a:cubicBezTo>
                  <a:cubicBezTo>
                    <a:pt x="1096" y="1156"/>
                    <a:pt x="1012" y="691"/>
                    <a:pt x="893" y="251"/>
                  </a:cubicBezTo>
                  <a:cubicBezTo>
                    <a:pt x="845" y="87"/>
                    <a:pt x="695" y="1"/>
                    <a:pt x="54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3387465" y="3571656"/>
              <a:ext cx="62499" cy="48861"/>
            </a:xfrm>
            <a:custGeom>
              <a:rect b="b" l="l" r="r" t="t"/>
              <a:pathLst>
                <a:path extrusionOk="0" h="1537" w="1966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2370440" y="4914370"/>
              <a:ext cx="689271" cy="689493"/>
            </a:xfrm>
            <a:custGeom>
              <a:rect b="b" l="l" r="r" t="t"/>
              <a:pathLst>
                <a:path extrusionOk="0" h="21689" w="21682">
                  <a:moveTo>
                    <a:pt x="8907" y="1"/>
                  </a:moveTo>
                  <a:cubicBezTo>
                    <a:pt x="6894" y="1"/>
                    <a:pt x="5570" y="2179"/>
                    <a:pt x="5680" y="4197"/>
                  </a:cubicBezTo>
                  <a:cubicBezTo>
                    <a:pt x="5102" y="3935"/>
                    <a:pt x="4486" y="3753"/>
                    <a:pt x="3879" y="3753"/>
                  </a:cubicBezTo>
                  <a:cubicBezTo>
                    <a:pt x="3411" y="3753"/>
                    <a:pt x="2948" y="3862"/>
                    <a:pt x="2513" y="4126"/>
                  </a:cubicBezTo>
                  <a:cubicBezTo>
                    <a:pt x="1203" y="4912"/>
                    <a:pt x="501" y="6793"/>
                    <a:pt x="286" y="8246"/>
                  </a:cubicBezTo>
                  <a:cubicBezTo>
                    <a:pt x="0" y="10031"/>
                    <a:pt x="536" y="11758"/>
                    <a:pt x="2072" y="12794"/>
                  </a:cubicBezTo>
                  <a:cubicBezTo>
                    <a:pt x="2251" y="12913"/>
                    <a:pt x="2441" y="13032"/>
                    <a:pt x="2632" y="13115"/>
                  </a:cubicBezTo>
                  <a:cubicBezTo>
                    <a:pt x="1679" y="14473"/>
                    <a:pt x="1215" y="16270"/>
                    <a:pt x="2156" y="17771"/>
                  </a:cubicBezTo>
                  <a:cubicBezTo>
                    <a:pt x="2798" y="18783"/>
                    <a:pt x="3930" y="19318"/>
                    <a:pt x="5096" y="19473"/>
                  </a:cubicBezTo>
                  <a:cubicBezTo>
                    <a:pt x="5356" y="19519"/>
                    <a:pt x="5622" y="19543"/>
                    <a:pt x="5888" y="19543"/>
                  </a:cubicBezTo>
                  <a:cubicBezTo>
                    <a:pt x="6170" y="19543"/>
                    <a:pt x="6452" y="19516"/>
                    <a:pt x="6728" y="19461"/>
                  </a:cubicBezTo>
                  <a:cubicBezTo>
                    <a:pt x="6882" y="19437"/>
                    <a:pt x="7025" y="19390"/>
                    <a:pt x="7180" y="19354"/>
                  </a:cubicBezTo>
                  <a:cubicBezTo>
                    <a:pt x="7347" y="19771"/>
                    <a:pt x="7620" y="20140"/>
                    <a:pt x="7978" y="20414"/>
                  </a:cubicBezTo>
                  <a:cubicBezTo>
                    <a:pt x="8424" y="21106"/>
                    <a:pt x="9194" y="21521"/>
                    <a:pt x="10015" y="21521"/>
                  </a:cubicBezTo>
                  <a:cubicBezTo>
                    <a:pt x="10026" y="21521"/>
                    <a:pt x="10038" y="21521"/>
                    <a:pt x="10049" y="21521"/>
                  </a:cubicBezTo>
                  <a:cubicBezTo>
                    <a:pt x="10466" y="21521"/>
                    <a:pt x="10871" y="21390"/>
                    <a:pt x="11216" y="21164"/>
                  </a:cubicBezTo>
                  <a:cubicBezTo>
                    <a:pt x="11192" y="20735"/>
                    <a:pt x="11180" y="20295"/>
                    <a:pt x="11157" y="19866"/>
                  </a:cubicBezTo>
                  <a:cubicBezTo>
                    <a:pt x="10276" y="19652"/>
                    <a:pt x="9371" y="19021"/>
                    <a:pt x="8716" y="18473"/>
                  </a:cubicBezTo>
                  <a:cubicBezTo>
                    <a:pt x="8621" y="18604"/>
                    <a:pt x="8466" y="18687"/>
                    <a:pt x="8311" y="18687"/>
                  </a:cubicBezTo>
                  <a:cubicBezTo>
                    <a:pt x="6775" y="18556"/>
                    <a:pt x="5299" y="17651"/>
                    <a:pt x="4644" y="16247"/>
                  </a:cubicBezTo>
                  <a:cubicBezTo>
                    <a:pt x="4546" y="16034"/>
                    <a:pt x="4720" y="15794"/>
                    <a:pt x="4913" y="15794"/>
                  </a:cubicBezTo>
                  <a:cubicBezTo>
                    <a:pt x="4979" y="15794"/>
                    <a:pt x="5047" y="15823"/>
                    <a:pt x="5108" y="15889"/>
                  </a:cubicBezTo>
                  <a:cubicBezTo>
                    <a:pt x="5787" y="16639"/>
                    <a:pt x="6597" y="17270"/>
                    <a:pt x="7585" y="17568"/>
                  </a:cubicBezTo>
                  <a:cubicBezTo>
                    <a:pt x="7644" y="17580"/>
                    <a:pt x="7728" y="17604"/>
                    <a:pt x="7811" y="17616"/>
                  </a:cubicBezTo>
                  <a:cubicBezTo>
                    <a:pt x="7216" y="16937"/>
                    <a:pt x="6763" y="16139"/>
                    <a:pt x="6477" y="15282"/>
                  </a:cubicBezTo>
                  <a:cubicBezTo>
                    <a:pt x="6477" y="15270"/>
                    <a:pt x="6477" y="15258"/>
                    <a:pt x="6466" y="15258"/>
                  </a:cubicBezTo>
                  <a:cubicBezTo>
                    <a:pt x="6466" y="15223"/>
                    <a:pt x="6454" y="15199"/>
                    <a:pt x="6442" y="15175"/>
                  </a:cubicBezTo>
                  <a:cubicBezTo>
                    <a:pt x="6395" y="15027"/>
                    <a:pt x="6516" y="14925"/>
                    <a:pt x="6639" y="14925"/>
                  </a:cubicBezTo>
                  <a:cubicBezTo>
                    <a:pt x="6704" y="14925"/>
                    <a:pt x="6770" y="14954"/>
                    <a:pt x="6811" y="15020"/>
                  </a:cubicBezTo>
                  <a:cubicBezTo>
                    <a:pt x="7442" y="16020"/>
                    <a:pt x="8252" y="16901"/>
                    <a:pt x="9192" y="17604"/>
                  </a:cubicBezTo>
                  <a:cubicBezTo>
                    <a:pt x="9621" y="17913"/>
                    <a:pt x="10061" y="18187"/>
                    <a:pt x="10538" y="18413"/>
                  </a:cubicBezTo>
                  <a:cubicBezTo>
                    <a:pt x="10716" y="18497"/>
                    <a:pt x="10907" y="18568"/>
                    <a:pt x="11097" y="18628"/>
                  </a:cubicBezTo>
                  <a:cubicBezTo>
                    <a:pt x="11038" y="17211"/>
                    <a:pt x="10966" y="15782"/>
                    <a:pt x="10895" y="14353"/>
                  </a:cubicBezTo>
                  <a:cubicBezTo>
                    <a:pt x="10571" y="14444"/>
                    <a:pt x="10239" y="14489"/>
                    <a:pt x="9906" y="14489"/>
                  </a:cubicBezTo>
                  <a:cubicBezTo>
                    <a:pt x="9542" y="14489"/>
                    <a:pt x="9178" y="14435"/>
                    <a:pt x="8823" y="14330"/>
                  </a:cubicBezTo>
                  <a:cubicBezTo>
                    <a:pt x="8755" y="14369"/>
                    <a:pt x="8679" y="14388"/>
                    <a:pt x="8603" y="14388"/>
                  </a:cubicBezTo>
                  <a:cubicBezTo>
                    <a:pt x="8493" y="14388"/>
                    <a:pt x="8384" y="14348"/>
                    <a:pt x="8299" y="14270"/>
                  </a:cubicBezTo>
                  <a:cubicBezTo>
                    <a:pt x="8216" y="14211"/>
                    <a:pt x="8132" y="14127"/>
                    <a:pt x="8049" y="14056"/>
                  </a:cubicBezTo>
                  <a:cubicBezTo>
                    <a:pt x="7585" y="13853"/>
                    <a:pt x="7132" y="13580"/>
                    <a:pt x="6728" y="13270"/>
                  </a:cubicBezTo>
                  <a:cubicBezTo>
                    <a:pt x="5084" y="11972"/>
                    <a:pt x="4227" y="9996"/>
                    <a:pt x="3501" y="8091"/>
                  </a:cubicBezTo>
                  <a:cubicBezTo>
                    <a:pt x="3414" y="7871"/>
                    <a:pt x="3618" y="7703"/>
                    <a:pt x="3812" y="7703"/>
                  </a:cubicBezTo>
                  <a:cubicBezTo>
                    <a:pt x="3911" y="7703"/>
                    <a:pt x="4008" y="7747"/>
                    <a:pt x="4061" y="7853"/>
                  </a:cubicBezTo>
                  <a:cubicBezTo>
                    <a:pt x="4834" y="9341"/>
                    <a:pt x="5596" y="10948"/>
                    <a:pt x="6835" y="12103"/>
                  </a:cubicBezTo>
                  <a:lnTo>
                    <a:pt x="6847" y="12115"/>
                  </a:lnTo>
                  <a:cubicBezTo>
                    <a:pt x="6489" y="11222"/>
                    <a:pt x="6287" y="10258"/>
                    <a:pt x="6323" y="9484"/>
                  </a:cubicBezTo>
                  <a:cubicBezTo>
                    <a:pt x="6323" y="9365"/>
                    <a:pt x="6394" y="9246"/>
                    <a:pt x="6513" y="9210"/>
                  </a:cubicBezTo>
                  <a:cubicBezTo>
                    <a:pt x="6485" y="9181"/>
                    <a:pt x="6473" y="9140"/>
                    <a:pt x="6482" y="9140"/>
                  </a:cubicBezTo>
                  <a:cubicBezTo>
                    <a:pt x="6487" y="9140"/>
                    <a:pt x="6501" y="9158"/>
                    <a:pt x="6525" y="9210"/>
                  </a:cubicBezTo>
                  <a:cubicBezTo>
                    <a:pt x="6563" y="9194"/>
                    <a:pt x="6603" y="9186"/>
                    <a:pt x="6642" y="9186"/>
                  </a:cubicBezTo>
                  <a:cubicBezTo>
                    <a:pt x="6772" y="9186"/>
                    <a:pt x="6896" y="9272"/>
                    <a:pt x="6942" y="9400"/>
                  </a:cubicBezTo>
                  <a:cubicBezTo>
                    <a:pt x="7204" y="10210"/>
                    <a:pt x="7359" y="11008"/>
                    <a:pt x="7740" y="11770"/>
                  </a:cubicBezTo>
                  <a:cubicBezTo>
                    <a:pt x="7990" y="12282"/>
                    <a:pt x="8335" y="12734"/>
                    <a:pt x="8656" y="13199"/>
                  </a:cubicBezTo>
                  <a:cubicBezTo>
                    <a:pt x="9174" y="13345"/>
                    <a:pt x="9705" y="13423"/>
                    <a:pt x="10238" y="13423"/>
                  </a:cubicBezTo>
                  <a:cubicBezTo>
                    <a:pt x="10441" y="13423"/>
                    <a:pt x="10644" y="13412"/>
                    <a:pt x="10847" y="13389"/>
                  </a:cubicBezTo>
                  <a:cubicBezTo>
                    <a:pt x="10799" y="12484"/>
                    <a:pt x="10764" y="11591"/>
                    <a:pt x="10716" y="10686"/>
                  </a:cubicBezTo>
                  <a:cubicBezTo>
                    <a:pt x="8966" y="10401"/>
                    <a:pt x="7656" y="8912"/>
                    <a:pt x="7609" y="7126"/>
                  </a:cubicBezTo>
                  <a:cubicBezTo>
                    <a:pt x="7609" y="6905"/>
                    <a:pt x="7808" y="6775"/>
                    <a:pt x="7995" y="6775"/>
                  </a:cubicBezTo>
                  <a:cubicBezTo>
                    <a:pt x="8141" y="6775"/>
                    <a:pt x="8280" y="6854"/>
                    <a:pt x="8311" y="7031"/>
                  </a:cubicBezTo>
                  <a:cubicBezTo>
                    <a:pt x="8513" y="8150"/>
                    <a:pt x="9287" y="9091"/>
                    <a:pt x="10347" y="9508"/>
                  </a:cubicBezTo>
                  <a:cubicBezTo>
                    <a:pt x="10454" y="9543"/>
                    <a:pt x="10561" y="9555"/>
                    <a:pt x="10680" y="9567"/>
                  </a:cubicBezTo>
                  <a:cubicBezTo>
                    <a:pt x="10645" y="8615"/>
                    <a:pt x="10621" y="7674"/>
                    <a:pt x="10621" y="6722"/>
                  </a:cubicBezTo>
                  <a:cubicBezTo>
                    <a:pt x="10609" y="6495"/>
                    <a:pt x="10609" y="6269"/>
                    <a:pt x="10621" y="6031"/>
                  </a:cubicBezTo>
                  <a:lnTo>
                    <a:pt x="10621" y="5817"/>
                  </a:lnTo>
                  <a:cubicBezTo>
                    <a:pt x="9549" y="5305"/>
                    <a:pt x="8871" y="4233"/>
                    <a:pt x="8883" y="3054"/>
                  </a:cubicBezTo>
                  <a:cubicBezTo>
                    <a:pt x="8883" y="2843"/>
                    <a:pt x="9027" y="2742"/>
                    <a:pt x="9180" y="2742"/>
                  </a:cubicBezTo>
                  <a:cubicBezTo>
                    <a:pt x="9336" y="2742"/>
                    <a:pt x="9501" y="2849"/>
                    <a:pt x="9525" y="3054"/>
                  </a:cubicBezTo>
                  <a:cubicBezTo>
                    <a:pt x="9609" y="3816"/>
                    <a:pt x="10037" y="4507"/>
                    <a:pt x="10692" y="4924"/>
                  </a:cubicBezTo>
                  <a:cubicBezTo>
                    <a:pt x="10740" y="4066"/>
                    <a:pt x="10847" y="3221"/>
                    <a:pt x="11014" y="2376"/>
                  </a:cubicBezTo>
                  <a:cubicBezTo>
                    <a:pt x="11045" y="2203"/>
                    <a:pt x="11190" y="2124"/>
                    <a:pt x="11340" y="2124"/>
                  </a:cubicBezTo>
                  <a:cubicBezTo>
                    <a:pt x="11530" y="2124"/>
                    <a:pt x="11730" y="2251"/>
                    <a:pt x="11716" y="2471"/>
                  </a:cubicBezTo>
                  <a:cubicBezTo>
                    <a:pt x="11633" y="3412"/>
                    <a:pt x="11585" y="4352"/>
                    <a:pt x="11561" y="5305"/>
                  </a:cubicBezTo>
                  <a:lnTo>
                    <a:pt x="11561" y="5531"/>
                  </a:lnTo>
                  <a:cubicBezTo>
                    <a:pt x="11561" y="5567"/>
                    <a:pt x="11561" y="5590"/>
                    <a:pt x="11561" y="5614"/>
                  </a:cubicBezTo>
                  <a:cubicBezTo>
                    <a:pt x="11585" y="6091"/>
                    <a:pt x="11657" y="6614"/>
                    <a:pt x="11573" y="7079"/>
                  </a:cubicBezTo>
                  <a:cubicBezTo>
                    <a:pt x="11597" y="7245"/>
                    <a:pt x="11609" y="7412"/>
                    <a:pt x="11633" y="7579"/>
                  </a:cubicBezTo>
                  <a:cubicBezTo>
                    <a:pt x="12478" y="7245"/>
                    <a:pt x="13216" y="6674"/>
                    <a:pt x="13752" y="5936"/>
                  </a:cubicBezTo>
                  <a:cubicBezTo>
                    <a:pt x="14371" y="5043"/>
                    <a:pt x="14336" y="4221"/>
                    <a:pt x="14431" y="3197"/>
                  </a:cubicBezTo>
                  <a:cubicBezTo>
                    <a:pt x="14437" y="2973"/>
                    <a:pt x="14620" y="2847"/>
                    <a:pt x="14802" y="2847"/>
                  </a:cubicBezTo>
                  <a:cubicBezTo>
                    <a:pt x="14948" y="2847"/>
                    <a:pt x="15092" y="2927"/>
                    <a:pt x="15145" y="3102"/>
                  </a:cubicBezTo>
                  <a:cubicBezTo>
                    <a:pt x="15550" y="4078"/>
                    <a:pt x="15110" y="5364"/>
                    <a:pt x="14538" y="6257"/>
                  </a:cubicBezTo>
                  <a:cubicBezTo>
                    <a:pt x="15324" y="5912"/>
                    <a:pt x="15919" y="5245"/>
                    <a:pt x="16181" y="4436"/>
                  </a:cubicBezTo>
                  <a:cubicBezTo>
                    <a:pt x="16244" y="4238"/>
                    <a:pt x="16401" y="4152"/>
                    <a:pt x="16559" y="4152"/>
                  </a:cubicBezTo>
                  <a:cubicBezTo>
                    <a:pt x="16790" y="4152"/>
                    <a:pt x="17021" y="4340"/>
                    <a:pt x="16943" y="4638"/>
                  </a:cubicBezTo>
                  <a:cubicBezTo>
                    <a:pt x="16610" y="5805"/>
                    <a:pt x="15586" y="6638"/>
                    <a:pt x="14383" y="6710"/>
                  </a:cubicBezTo>
                  <a:cubicBezTo>
                    <a:pt x="14336" y="6710"/>
                    <a:pt x="14288" y="6698"/>
                    <a:pt x="14252" y="6662"/>
                  </a:cubicBezTo>
                  <a:cubicBezTo>
                    <a:pt x="13574" y="7519"/>
                    <a:pt x="12752" y="8019"/>
                    <a:pt x="11692" y="8138"/>
                  </a:cubicBezTo>
                  <a:cubicBezTo>
                    <a:pt x="11740" y="8698"/>
                    <a:pt x="11800" y="9246"/>
                    <a:pt x="11847" y="9805"/>
                  </a:cubicBezTo>
                  <a:cubicBezTo>
                    <a:pt x="12038" y="9901"/>
                    <a:pt x="12133" y="10139"/>
                    <a:pt x="12062" y="10341"/>
                  </a:cubicBezTo>
                  <a:cubicBezTo>
                    <a:pt x="12038" y="10436"/>
                    <a:pt x="11990" y="10520"/>
                    <a:pt x="11919" y="10579"/>
                  </a:cubicBezTo>
                  <a:cubicBezTo>
                    <a:pt x="12097" y="12841"/>
                    <a:pt x="12240" y="15104"/>
                    <a:pt x="12419" y="17366"/>
                  </a:cubicBezTo>
                  <a:cubicBezTo>
                    <a:pt x="12835" y="17163"/>
                    <a:pt x="13228" y="16901"/>
                    <a:pt x="13574" y="16592"/>
                  </a:cubicBezTo>
                  <a:cubicBezTo>
                    <a:pt x="13502" y="16485"/>
                    <a:pt x="13478" y="16342"/>
                    <a:pt x="13502" y="16211"/>
                  </a:cubicBezTo>
                  <a:cubicBezTo>
                    <a:pt x="13800" y="14437"/>
                    <a:pt x="14026" y="12722"/>
                    <a:pt x="13812" y="10913"/>
                  </a:cubicBezTo>
                  <a:cubicBezTo>
                    <a:pt x="13785" y="10694"/>
                    <a:pt x="13973" y="10571"/>
                    <a:pt x="14159" y="10571"/>
                  </a:cubicBezTo>
                  <a:cubicBezTo>
                    <a:pt x="14307" y="10571"/>
                    <a:pt x="14453" y="10649"/>
                    <a:pt x="14490" y="10817"/>
                  </a:cubicBezTo>
                  <a:cubicBezTo>
                    <a:pt x="14788" y="12187"/>
                    <a:pt x="14943" y="13639"/>
                    <a:pt x="14788" y="15032"/>
                  </a:cubicBezTo>
                  <a:cubicBezTo>
                    <a:pt x="14824" y="14961"/>
                    <a:pt x="14871" y="14877"/>
                    <a:pt x="14907" y="14806"/>
                  </a:cubicBezTo>
                  <a:cubicBezTo>
                    <a:pt x="15538" y="13568"/>
                    <a:pt x="15633" y="12032"/>
                    <a:pt x="16336" y="10853"/>
                  </a:cubicBezTo>
                  <a:cubicBezTo>
                    <a:pt x="16379" y="10788"/>
                    <a:pt x="16465" y="10752"/>
                    <a:pt x="16549" y="10752"/>
                  </a:cubicBezTo>
                  <a:cubicBezTo>
                    <a:pt x="16648" y="10752"/>
                    <a:pt x="16745" y="10803"/>
                    <a:pt x="16764" y="10913"/>
                  </a:cubicBezTo>
                  <a:cubicBezTo>
                    <a:pt x="16836" y="11651"/>
                    <a:pt x="16776" y="12389"/>
                    <a:pt x="16586" y="13091"/>
                  </a:cubicBezTo>
                  <a:cubicBezTo>
                    <a:pt x="17300" y="12853"/>
                    <a:pt x="17907" y="12222"/>
                    <a:pt x="18205" y="11520"/>
                  </a:cubicBezTo>
                  <a:cubicBezTo>
                    <a:pt x="18336" y="11222"/>
                    <a:pt x="18312" y="10734"/>
                    <a:pt x="18634" y="10567"/>
                  </a:cubicBezTo>
                  <a:cubicBezTo>
                    <a:pt x="18683" y="10546"/>
                    <a:pt x="18735" y="10535"/>
                    <a:pt x="18786" y="10535"/>
                  </a:cubicBezTo>
                  <a:cubicBezTo>
                    <a:pt x="18932" y="10535"/>
                    <a:pt x="19072" y="10620"/>
                    <a:pt x="19134" y="10770"/>
                  </a:cubicBezTo>
                  <a:cubicBezTo>
                    <a:pt x="19443" y="11365"/>
                    <a:pt x="18777" y="12425"/>
                    <a:pt x="18360" y="12818"/>
                  </a:cubicBezTo>
                  <a:cubicBezTo>
                    <a:pt x="17860" y="13294"/>
                    <a:pt x="17134" y="13544"/>
                    <a:pt x="16443" y="13591"/>
                  </a:cubicBezTo>
                  <a:cubicBezTo>
                    <a:pt x="16229" y="14246"/>
                    <a:pt x="15943" y="14889"/>
                    <a:pt x="15610" y="15485"/>
                  </a:cubicBezTo>
                  <a:cubicBezTo>
                    <a:pt x="14919" y="16699"/>
                    <a:pt x="13895" y="17628"/>
                    <a:pt x="12562" y="18068"/>
                  </a:cubicBezTo>
                  <a:cubicBezTo>
                    <a:pt x="12538" y="18080"/>
                    <a:pt x="12502" y="18080"/>
                    <a:pt x="12478" y="18080"/>
                  </a:cubicBezTo>
                  <a:cubicBezTo>
                    <a:pt x="12490" y="18271"/>
                    <a:pt x="12502" y="18461"/>
                    <a:pt x="12526" y="18652"/>
                  </a:cubicBezTo>
                  <a:cubicBezTo>
                    <a:pt x="12526" y="18759"/>
                    <a:pt x="12538" y="18878"/>
                    <a:pt x="12550" y="18985"/>
                  </a:cubicBezTo>
                  <a:cubicBezTo>
                    <a:pt x="12772" y="19024"/>
                    <a:pt x="12996" y="19044"/>
                    <a:pt x="13219" y="19044"/>
                  </a:cubicBezTo>
                  <a:cubicBezTo>
                    <a:pt x="13810" y="19044"/>
                    <a:pt x="14395" y="18907"/>
                    <a:pt x="14931" y="18640"/>
                  </a:cubicBezTo>
                  <a:cubicBezTo>
                    <a:pt x="15610" y="18283"/>
                    <a:pt x="15967" y="17651"/>
                    <a:pt x="16491" y="17140"/>
                  </a:cubicBezTo>
                  <a:cubicBezTo>
                    <a:pt x="16540" y="17094"/>
                    <a:pt x="16597" y="17074"/>
                    <a:pt x="16653" y="17074"/>
                  </a:cubicBezTo>
                  <a:cubicBezTo>
                    <a:pt x="16774" y="17074"/>
                    <a:pt x="16887" y="17168"/>
                    <a:pt x="16895" y="17306"/>
                  </a:cubicBezTo>
                  <a:cubicBezTo>
                    <a:pt x="17003" y="18318"/>
                    <a:pt x="16026" y="19152"/>
                    <a:pt x="15193" y="19533"/>
                  </a:cubicBezTo>
                  <a:cubicBezTo>
                    <a:pt x="14736" y="19748"/>
                    <a:pt x="14260" y="19866"/>
                    <a:pt x="13790" y="19866"/>
                  </a:cubicBezTo>
                  <a:cubicBezTo>
                    <a:pt x="13377" y="19866"/>
                    <a:pt x="12969" y="19775"/>
                    <a:pt x="12585" y="19580"/>
                  </a:cubicBezTo>
                  <a:lnTo>
                    <a:pt x="12585" y="19580"/>
                  </a:lnTo>
                  <a:cubicBezTo>
                    <a:pt x="12597" y="19699"/>
                    <a:pt x="12609" y="19818"/>
                    <a:pt x="12621" y="19937"/>
                  </a:cubicBezTo>
                  <a:cubicBezTo>
                    <a:pt x="12835" y="20247"/>
                    <a:pt x="13097" y="20509"/>
                    <a:pt x="13407" y="20711"/>
                  </a:cubicBezTo>
                  <a:cubicBezTo>
                    <a:pt x="13455" y="20771"/>
                    <a:pt x="13502" y="20819"/>
                    <a:pt x="13550" y="20866"/>
                  </a:cubicBezTo>
                  <a:cubicBezTo>
                    <a:pt x="14118" y="21430"/>
                    <a:pt x="14837" y="21689"/>
                    <a:pt x="15554" y="21689"/>
                  </a:cubicBezTo>
                  <a:cubicBezTo>
                    <a:pt x="16699" y="21689"/>
                    <a:pt x="17840" y="21029"/>
                    <a:pt x="18360" y="19902"/>
                  </a:cubicBezTo>
                  <a:cubicBezTo>
                    <a:pt x="18812" y="18914"/>
                    <a:pt x="18765" y="17771"/>
                    <a:pt x="18229" y="16818"/>
                  </a:cubicBezTo>
                  <a:cubicBezTo>
                    <a:pt x="18443" y="16759"/>
                    <a:pt x="18646" y="16663"/>
                    <a:pt x="18848" y="16556"/>
                  </a:cubicBezTo>
                  <a:cubicBezTo>
                    <a:pt x="19991" y="16175"/>
                    <a:pt x="20860" y="15235"/>
                    <a:pt x="21146" y="14068"/>
                  </a:cubicBezTo>
                  <a:cubicBezTo>
                    <a:pt x="21265" y="13663"/>
                    <a:pt x="21313" y="13234"/>
                    <a:pt x="21301" y="12818"/>
                  </a:cubicBezTo>
                  <a:cubicBezTo>
                    <a:pt x="21670" y="11829"/>
                    <a:pt x="21682" y="10758"/>
                    <a:pt x="21325" y="9758"/>
                  </a:cubicBezTo>
                  <a:cubicBezTo>
                    <a:pt x="21158" y="9281"/>
                    <a:pt x="20920" y="8829"/>
                    <a:pt x="20610" y="8424"/>
                  </a:cubicBezTo>
                  <a:cubicBezTo>
                    <a:pt x="20074" y="7365"/>
                    <a:pt x="19170" y="6531"/>
                    <a:pt x="18062" y="6079"/>
                  </a:cubicBezTo>
                  <a:cubicBezTo>
                    <a:pt x="18181" y="5602"/>
                    <a:pt x="18217" y="5114"/>
                    <a:pt x="18146" y="4626"/>
                  </a:cubicBezTo>
                  <a:cubicBezTo>
                    <a:pt x="18205" y="3745"/>
                    <a:pt x="17943" y="2864"/>
                    <a:pt x="17419" y="2150"/>
                  </a:cubicBezTo>
                  <a:cubicBezTo>
                    <a:pt x="17276" y="1959"/>
                    <a:pt x="17122" y="1780"/>
                    <a:pt x="16943" y="1614"/>
                  </a:cubicBezTo>
                  <a:cubicBezTo>
                    <a:pt x="16931" y="1554"/>
                    <a:pt x="16907" y="1507"/>
                    <a:pt x="16884" y="1447"/>
                  </a:cubicBezTo>
                  <a:cubicBezTo>
                    <a:pt x="16520" y="656"/>
                    <a:pt x="15730" y="276"/>
                    <a:pt x="14922" y="276"/>
                  </a:cubicBezTo>
                  <a:cubicBezTo>
                    <a:pt x="14537" y="276"/>
                    <a:pt x="14149" y="362"/>
                    <a:pt x="13800" y="530"/>
                  </a:cubicBezTo>
                  <a:cubicBezTo>
                    <a:pt x="13371" y="530"/>
                    <a:pt x="12943" y="637"/>
                    <a:pt x="12573" y="852"/>
                  </a:cubicBezTo>
                  <a:cubicBezTo>
                    <a:pt x="12252" y="1030"/>
                    <a:pt x="11966" y="1269"/>
                    <a:pt x="11740" y="1554"/>
                  </a:cubicBezTo>
                  <a:cubicBezTo>
                    <a:pt x="11335" y="983"/>
                    <a:pt x="10776" y="542"/>
                    <a:pt x="10133" y="256"/>
                  </a:cubicBezTo>
                  <a:cubicBezTo>
                    <a:pt x="9702" y="81"/>
                    <a:pt x="9292" y="1"/>
                    <a:pt x="890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2478939" y="4981129"/>
              <a:ext cx="510007" cy="952651"/>
            </a:xfrm>
            <a:custGeom>
              <a:rect b="b" l="l" r="r" t="t"/>
              <a:pathLst>
                <a:path extrusionOk="0" h="29967" w="16043">
                  <a:moveTo>
                    <a:pt x="7939" y="1"/>
                  </a:moveTo>
                  <a:cubicBezTo>
                    <a:pt x="7789" y="1"/>
                    <a:pt x="7644" y="79"/>
                    <a:pt x="7613" y="252"/>
                  </a:cubicBezTo>
                  <a:cubicBezTo>
                    <a:pt x="7446" y="1097"/>
                    <a:pt x="7339" y="1943"/>
                    <a:pt x="7291" y="2800"/>
                  </a:cubicBezTo>
                  <a:cubicBezTo>
                    <a:pt x="6636" y="2383"/>
                    <a:pt x="6208" y="1693"/>
                    <a:pt x="6124" y="931"/>
                  </a:cubicBezTo>
                  <a:cubicBezTo>
                    <a:pt x="6100" y="725"/>
                    <a:pt x="5935" y="618"/>
                    <a:pt x="5778" y="618"/>
                  </a:cubicBezTo>
                  <a:cubicBezTo>
                    <a:pt x="5626" y="618"/>
                    <a:pt x="5481" y="719"/>
                    <a:pt x="5481" y="931"/>
                  </a:cubicBezTo>
                  <a:cubicBezTo>
                    <a:pt x="5470" y="2109"/>
                    <a:pt x="6148" y="3181"/>
                    <a:pt x="7220" y="3693"/>
                  </a:cubicBezTo>
                  <a:lnTo>
                    <a:pt x="7220" y="3919"/>
                  </a:lnTo>
                  <a:cubicBezTo>
                    <a:pt x="7208" y="4145"/>
                    <a:pt x="7208" y="4372"/>
                    <a:pt x="7220" y="4598"/>
                  </a:cubicBezTo>
                  <a:cubicBezTo>
                    <a:pt x="7220" y="5550"/>
                    <a:pt x="7244" y="6503"/>
                    <a:pt x="7279" y="7443"/>
                  </a:cubicBezTo>
                  <a:cubicBezTo>
                    <a:pt x="7160" y="7431"/>
                    <a:pt x="7053" y="7420"/>
                    <a:pt x="6946" y="7384"/>
                  </a:cubicBezTo>
                  <a:cubicBezTo>
                    <a:pt x="5874" y="6967"/>
                    <a:pt x="5100" y="6038"/>
                    <a:pt x="4898" y="4919"/>
                  </a:cubicBezTo>
                  <a:cubicBezTo>
                    <a:pt x="4872" y="4742"/>
                    <a:pt x="4732" y="4663"/>
                    <a:pt x="4584" y="4663"/>
                  </a:cubicBezTo>
                  <a:cubicBezTo>
                    <a:pt x="4393" y="4663"/>
                    <a:pt x="4189" y="4794"/>
                    <a:pt x="4196" y="5014"/>
                  </a:cubicBezTo>
                  <a:cubicBezTo>
                    <a:pt x="4243" y="6800"/>
                    <a:pt x="5553" y="8289"/>
                    <a:pt x="7303" y="8574"/>
                  </a:cubicBezTo>
                  <a:cubicBezTo>
                    <a:pt x="7351" y="9467"/>
                    <a:pt x="7386" y="10372"/>
                    <a:pt x="7434" y="11277"/>
                  </a:cubicBezTo>
                  <a:cubicBezTo>
                    <a:pt x="7231" y="11300"/>
                    <a:pt x="7028" y="11311"/>
                    <a:pt x="6825" y="11311"/>
                  </a:cubicBezTo>
                  <a:cubicBezTo>
                    <a:pt x="6292" y="11311"/>
                    <a:pt x="5761" y="11233"/>
                    <a:pt x="5243" y="11087"/>
                  </a:cubicBezTo>
                  <a:cubicBezTo>
                    <a:pt x="4922" y="10622"/>
                    <a:pt x="4577" y="10170"/>
                    <a:pt x="4327" y="9658"/>
                  </a:cubicBezTo>
                  <a:cubicBezTo>
                    <a:pt x="3946" y="8896"/>
                    <a:pt x="3791" y="8098"/>
                    <a:pt x="3529" y="7289"/>
                  </a:cubicBezTo>
                  <a:cubicBezTo>
                    <a:pt x="3483" y="7160"/>
                    <a:pt x="3359" y="7074"/>
                    <a:pt x="3229" y="7074"/>
                  </a:cubicBezTo>
                  <a:cubicBezTo>
                    <a:pt x="3190" y="7074"/>
                    <a:pt x="3150" y="7082"/>
                    <a:pt x="3112" y="7098"/>
                  </a:cubicBezTo>
                  <a:lnTo>
                    <a:pt x="3100" y="7098"/>
                  </a:lnTo>
                  <a:cubicBezTo>
                    <a:pt x="2993" y="7134"/>
                    <a:pt x="2910" y="7253"/>
                    <a:pt x="2910" y="7372"/>
                  </a:cubicBezTo>
                  <a:cubicBezTo>
                    <a:pt x="2886" y="8146"/>
                    <a:pt x="3076" y="9110"/>
                    <a:pt x="3434" y="10003"/>
                  </a:cubicBezTo>
                  <a:lnTo>
                    <a:pt x="3422" y="9991"/>
                  </a:lnTo>
                  <a:cubicBezTo>
                    <a:pt x="2183" y="8836"/>
                    <a:pt x="1421" y="7229"/>
                    <a:pt x="659" y="5741"/>
                  </a:cubicBezTo>
                  <a:cubicBezTo>
                    <a:pt x="604" y="5642"/>
                    <a:pt x="507" y="5599"/>
                    <a:pt x="408" y="5599"/>
                  </a:cubicBezTo>
                  <a:cubicBezTo>
                    <a:pt x="210" y="5599"/>
                    <a:pt x="1" y="5769"/>
                    <a:pt x="88" y="5991"/>
                  </a:cubicBezTo>
                  <a:cubicBezTo>
                    <a:pt x="814" y="7884"/>
                    <a:pt x="1671" y="9860"/>
                    <a:pt x="3315" y="11158"/>
                  </a:cubicBezTo>
                  <a:cubicBezTo>
                    <a:pt x="3719" y="11468"/>
                    <a:pt x="4172" y="11741"/>
                    <a:pt x="4636" y="11944"/>
                  </a:cubicBezTo>
                  <a:cubicBezTo>
                    <a:pt x="4719" y="12015"/>
                    <a:pt x="4803" y="12099"/>
                    <a:pt x="4886" y="12158"/>
                  </a:cubicBezTo>
                  <a:cubicBezTo>
                    <a:pt x="4971" y="12236"/>
                    <a:pt x="5080" y="12276"/>
                    <a:pt x="5193" y="12276"/>
                  </a:cubicBezTo>
                  <a:cubicBezTo>
                    <a:pt x="5270" y="12276"/>
                    <a:pt x="5349" y="12257"/>
                    <a:pt x="5422" y="12218"/>
                  </a:cubicBezTo>
                  <a:cubicBezTo>
                    <a:pt x="5770" y="12324"/>
                    <a:pt x="6132" y="12377"/>
                    <a:pt x="6495" y="12377"/>
                  </a:cubicBezTo>
                  <a:cubicBezTo>
                    <a:pt x="6826" y="12377"/>
                    <a:pt x="7158" y="12332"/>
                    <a:pt x="7482" y="12242"/>
                  </a:cubicBezTo>
                  <a:cubicBezTo>
                    <a:pt x="7553" y="13670"/>
                    <a:pt x="7636" y="15099"/>
                    <a:pt x="7684" y="16516"/>
                  </a:cubicBezTo>
                  <a:cubicBezTo>
                    <a:pt x="7494" y="16456"/>
                    <a:pt x="7303" y="16385"/>
                    <a:pt x="7125" y="16302"/>
                  </a:cubicBezTo>
                  <a:cubicBezTo>
                    <a:pt x="6648" y="16075"/>
                    <a:pt x="6208" y="15802"/>
                    <a:pt x="5779" y="15492"/>
                  </a:cubicBezTo>
                  <a:cubicBezTo>
                    <a:pt x="4839" y="14789"/>
                    <a:pt x="4029" y="13908"/>
                    <a:pt x="3398" y="12920"/>
                  </a:cubicBezTo>
                  <a:cubicBezTo>
                    <a:pt x="3356" y="12854"/>
                    <a:pt x="3290" y="12825"/>
                    <a:pt x="3224" y="12825"/>
                  </a:cubicBezTo>
                  <a:cubicBezTo>
                    <a:pt x="3102" y="12825"/>
                    <a:pt x="2982" y="12924"/>
                    <a:pt x="3029" y="13063"/>
                  </a:cubicBezTo>
                  <a:cubicBezTo>
                    <a:pt x="3041" y="13087"/>
                    <a:pt x="3053" y="13111"/>
                    <a:pt x="3064" y="13146"/>
                  </a:cubicBezTo>
                  <a:cubicBezTo>
                    <a:pt x="3064" y="13170"/>
                    <a:pt x="3064" y="13158"/>
                    <a:pt x="3076" y="13170"/>
                  </a:cubicBezTo>
                  <a:cubicBezTo>
                    <a:pt x="3350" y="14027"/>
                    <a:pt x="3803" y="14825"/>
                    <a:pt x="4398" y="15504"/>
                  </a:cubicBezTo>
                  <a:cubicBezTo>
                    <a:pt x="4315" y="15480"/>
                    <a:pt x="4231" y="15468"/>
                    <a:pt x="4172" y="15444"/>
                  </a:cubicBezTo>
                  <a:cubicBezTo>
                    <a:pt x="3184" y="15147"/>
                    <a:pt x="2374" y="14528"/>
                    <a:pt x="1695" y="13777"/>
                  </a:cubicBezTo>
                  <a:cubicBezTo>
                    <a:pt x="1634" y="13707"/>
                    <a:pt x="1565" y="13677"/>
                    <a:pt x="1498" y="13677"/>
                  </a:cubicBezTo>
                  <a:cubicBezTo>
                    <a:pt x="1306" y="13677"/>
                    <a:pt x="1134" y="13922"/>
                    <a:pt x="1231" y="14135"/>
                  </a:cubicBezTo>
                  <a:cubicBezTo>
                    <a:pt x="1898" y="15540"/>
                    <a:pt x="3362" y="16444"/>
                    <a:pt x="4898" y="16564"/>
                  </a:cubicBezTo>
                  <a:cubicBezTo>
                    <a:pt x="5053" y="16564"/>
                    <a:pt x="5208" y="16492"/>
                    <a:pt x="5291" y="16361"/>
                  </a:cubicBezTo>
                  <a:cubicBezTo>
                    <a:pt x="5958" y="16909"/>
                    <a:pt x="6863" y="17552"/>
                    <a:pt x="7744" y="17754"/>
                  </a:cubicBezTo>
                  <a:cubicBezTo>
                    <a:pt x="7756" y="18183"/>
                    <a:pt x="7779" y="18611"/>
                    <a:pt x="7803" y="19052"/>
                  </a:cubicBezTo>
                  <a:cubicBezTo>
                    <a:pt x="7863" y="20362"/>
                    <a:pt x="7922" y="21671"/>
                    <a:pt x="8006" y="22981"/>
                  </a:cubicBezTo>
                  <a:cubicBezTo>
                    <a:pt x="8065" y="24088"/>
                    <a:pt x="8125" y="25196"/>
                    <a:pt x="8196" y="26291"/>
                  </a:cubicBezTo>
                  <a:cubicBezTo>
                    <a:pt x="8256" y="27339"/>
                    <a:pt x="8208" y="28458"/>
                    <a:pt x="8506" y="29470"/>
                  </a:cubicBezTo>
                  <a:cubicBezTo>
                    <a:pt x="8599" y="29786"/>
                    <a:pt x="8930" y="29966"/>
                    <a:pt x="9243" y="29966"/>
                  </a:cubicBezTo>
                  <a:cubicBezTo>
                    <a:pt x="9532" y="29966"/>
                    <a:pt x="9806" y="29813"/>
                    <a:pt x="9863" y="29470"/>
                  </a:cubicBezTo>
                  <a:cubicBezTo>
                    <a:pt x="10030" y="28422"/>
                    <a:pt x="9875" y="27351"/>
                    <a:pt x="9815" y="26291"/>
                  </a:cubicBezTo>
                  <a:lnTo>
                    <a:pt x="9601" y="22981"/>
                  </a:lnTo>
                  <a:cubicBezTo>
                    <a:pt x="9482" y="21255"/>
                    <a:pt x="9351" y="19528"/>
                    <a:pt x="9220" y="17802"/>
                  </a:cubicBezTo>
                  <a:cubicBezTo>
                    <a:pt x="9208" y="17683"/>
                    <a:pt x="9196" y="17564"/>
                    <a:pt x="9196" y="17445"/>
                  </a:cubicBezTo>
                  <a:lnTo>
                    <a:pt x="9196" y="17445"/>
                  </a:lnTo>
                  <a:cubicBezTo>
                    <a:pt x="9584" y="17647"/>
                    <a:pt x="9992" y="17740"/>
                    <a:pt x="10407" y="17740"/>
                  </a:cubicBezTo>
                  <a:cubicBezTo>
                    <a:pt x="10872" y="17740"/>
                    <a:pt x="11344" y="17623"/>
                    <a:pt x="11804" y="17409"/>
                  </a:cubicBezTo>
                  <a:cubicBezTo>
                    <a:pt x="12625" y="17028"/>
                    <a:pt x="13602" y="16194"/>
                    <a:pt x="13494" y="15182"/>
                  </a:cubicBezTo>
                  <a:cubicBezTo>
                    <a:pt x="13486" y="15044"/>
                    <a:pt x="13372" y="14950"/>
                    <a:pt x="13252" y="14950"/>
                  </a:cubicBezTo>
                  <a:cubicBezTo>
                    <a:pt x="13196" y="14950"/>
                    <a:pt x="13139" y="14970"/>
                    <a:pt x="13090" y="15016"/>
                  </a:cubicBezTo>
                  <a:cubicBezTo>
                    <a:pt x="12566" y="15528"/>
                    <a:pt x="12197" y="16159"/>
                    <a:pt x="11530" y="16516"/>
                  </a:cubicBezTo>
                  <a:cubicBezTo>
                    <a:pt x="10994" y="16784"/>
                    <a:pt x="10408" y="16920"/>
                    <a:pt x="9818" y="16920"/>
                  </a:cubicBezTo>
                  <a:cubicBezTo>
                    <a:pt x="9595" y="16920"/>
                    <a:pt x="9371" y="16900"/>
                    <a:pt x="9149" y="16861"/>
                  </a:cubicBezTo>
                  <a:cubicBezTo>
                    <a:pt x="9137" y="16754"/>
                    <a:pt x="9125" y="16635"/>
                    <a:pt x="9125" y="16528"/>
                  </a:cubicBezTo>
                  <a:cubicBezTo>
                    <a:pt x="9101" y="16337"/>
                    <a:pt x="9089" y="16147"/>
                    <a:pt x="9077" y="15956"/>
                  </a:cubicBezTo>
                  <a:cubicBezTo>
                    <a:pt x="9101" y="15956"/>
                    <a:pt x="9137" y="15956"/>
                    <a:pt x="9160" y="15944"/>
                  </a:cubicBezTo>
                  <a:cubicBezTo>
                    <a:pt x="10494" y="15492"/>
                    <a:pt x="11518" y="14575"/>
                    <a:pt x="12208" y="13373"/>
                  </a:cubicBezTo>
                  <a:cubicBezTo>
                    <a:pt x="12542" y="12765"/>
                    <a:pt x="12828" y="12122"/>
                    <a:pt x="13042" y="11468"/>
                  </a:cubicBezTo>
                  <a:cubicBezTo>
                    <a:pt x="13732" y="11420"/>
                    <a:pt x="14459" y="11182"/>
                    <a:pt x="14959" y="10694"/>
                  </a:cubicBezTo>
                  <a:cubicBezTo>
                    <a:pt x="15376" y="10301"/>
                    <a:pt x="16042" y="9241"/>
                    <a:pt x="15733" y="8646"/>
                  </a:cubicBezTo>
                  <a:cubicBezTo>
                    <a:pt x="15673" y="8500"/>
                    <a:pt x="15539" y="8416"/>
                    <a:pt x="15397" y="8416"/>
                  </a:cubicBezTo>
                  <a:cubicBezTo>
                    <a:pt x="15342" y="8416"/>
                    <a:pt x="15286" y="8429"/>
                    <a:pt x="15233" y="8455"/>
                  </a:cubicBezTo>
                  <a:cubicBezTo>
                    <a:pt x="14911" y="8610"/>
                    <a:pt x="14935" y="9110"/>
                    <a:pt x="14804" y="9396"/>
                  </a:cubicBezTo>
                  <a:cubicBezTo>
                    <a:pt x="14506" y="10098"/>
                    <a:pt x="13899" y="10741"/>
                    <a:pt x="13185" y="10968"/>
                  </a:cubicBezTo>
                  <a:cubicBezTo>
                    <a:pt x="13375" y="10265"/>
                    <a:pt x="13435" y="9527"/>
                    <a:pt x="13363" y="8789"/>
                  </a:cubicBezTo>
                  <a:cubicBezTo>
                    <a:pt x="13344" y="8673"/>
                    <a:pt x="13248" y="8620"/>
                    <a:pt x="13149" y="8620"/>
                  </a:cubicBezTo>
                  <a:cubicBezTo>
                    <a:pt x="13065" y="8620"/>
                    <a:pt x="12979" y="8658"/>
                    <a:pt x="12935" y="8729"/>
                  </a:cubicBezTo>
                  <a:cubicBezTo>
                    <a:pt x="12232" y="9908"/>
                    <a:pt x="12137" y="11444"/>
                    <a:pt x="11506" y="12682"/>
                  </a:cubicBezTo>
                  <a:cubicBezTo>
                    <a:pt x="11470" y="12754"/>
                    <a:pt x="11423" y="12837"/>
                    <a:pt x="11387" y="12920"/>
                  </a:cubicBezTo>
                  <a:cubicBezTo>
                    <a:pt x="11554" y="11515"/>
                    <a:pt x="11399" y="10063"/>
                    <a:pt x="11089" y="8693"/>
                  </a:cubicBezTo>
                  <a:cubicBezTo>
                    <a:pt x="11057" y="8529"/>
                    <a:pt x="10910" y="8452"/>
                    <a:pt x="10760" y="8452"/>
                  </a:cubicBezTo>
                  <a:cubicBezTo>
                    <a:pt x="10574" y="8452"/>
                    <a:pt x="10384" y="8571"/>
                    <a:pt x="10411" y="8789"/>
                  </a:cubicBezTo>
                  <a:cubicBezTo>
                    <a:pt x="10625" y="10598"/>
                    <a:pt x="10399" y="12313"/>
                    <a:pt x="10101" y="14087"/>
                  </a:cubicBezTo>
                  <a:cubicBezTo>
                    <a:pt x="10077" y="14218"/>
                    <a:pt x="10101" y="14361"/>
                    <a:pt x="10173" y="14468"/>
                  </a:cubicBezTo>
                  <a:cubicBezTo>
                    <a:pt x="9827" y="14778"/>
                    <a:pt x="9434" y="15040"/>
                    <a:pt x="9018" y="15242"/>
                  </a:cubicBezTo>
                  <a:cubicBezTo>
                    <a:pt x="8839" y="12980"/>
                    <a:pt x="8696" y="10718"/>
                    <a:pt x="8518" y="8467"/>
                  </a:cubicBezTo>
                  <a:cubicBezTo>
                    <a:pt x="8589" y="8396"/>
                    <a:pt x="8637" y="8312"/>
                    <a:pt x="8660" y="8217"/>
                  </a:cubicBezTo>
                  <a:cubicBezTo>
                    <a:pt x="8732" y="8015"/>
                    <a:pt x="8637" y="7777"/>
                    <a:pt x="8446" y="7693"/>
                  </a:cubicBezTo>
                  <a:cubicBezTo>
                    <a:pt x="8398" y="7134"/>
                    <a:pt x="8339" y="6574"/>
                    <a:pt x="8291" y="6015"/>
                  </a:cubicBezTo>
                  <a:cubicBezTo>
                    <a:pt x="9351" y="5896"/>
                    <a:pt x="10173" y="5395"/>
                    <a:pt x="10851" y="4538"/>
                  </a:cubicBezTo>
                  <a:cubicBezTo>
                    <a:pt x="10887" y="4574"/>
                    <a:pt x="10935" y="4586"/>
                    <a:pt x="10982" y="4586"/>
                  </a:cubicBezTo>
                  <a:cubicBezTo>
                    <a:pt x="12185" y="4514"/>
                    <a:pt x="13209" y="3681"/>
                    <a:pt x="13542" y="2526"/>
                  </a:cubicBezTo>
                  <a:cubicBezTo>
                    <a:pt x="13621" y="2225"/>
                    <a:pt x="13389" y="2032"/>
                    <a:pt x="13156" y="2032"/>
                  </a:cubicBezTo>
                  <a:cubicBezTo>
                    <a:pt x="13002" y="2032"/>
                    <a:pt x="12846" y="2117"/>
                    <a:pt x="12780" y="2312"/>
                  </a:cubicBezTo>
                  <a:cubicBezTo>
                    <a:pt x="12518" y="3121"/>
                    <a:pt x="11923" y="3788"/>
                    <a:pt x="11137" y="4133"/>
                  </a:cubicBezTo>
                  <a:cubicBezTo>
                    <a:pt x="11708" y="3240"/>
                    <a:pt x="12149" y="1955"/>
                    <a:pt x="11744" y="978"/>
                  </a:cubicBezTo>
                  <a:cubicBezTo>
                    <a:pt x="11692" y="805"/>
                    <a:pt x="11548" y="724"/>
                    <a:pt x="11404" y="724"/>
                  </a:cubicBezTo>
                  <a:cubicBezTo>
                    <a:pt x="11221" y="724"/>
                    <a:pt x="11036" y="853"/>
                    <a:pt x="11030" y="1085"/>
                  </a:cubicBezTo>
                  <a:cubicBezTo>
                    <a:pt x="10935" y="2097"/>
                    <a:pt x="10970" y="2907"/>
                    <a:pt x="10351" y="3812"/>
                  </a:cubicBezTo>
                  <a:cubicBezTo>
                    <a:pt x="9815" y="4550"/>
                    <a:pt x="9077" y="5122"/>
                    <a:pt x="8232" y="5455"/>
                  </a:cubicBezTo>
                  <a:cubicBezTo>
                    <a:pt x="8208" y="5288"/>
                    <a:pt x="8196" y="5122"/>
                    <a:pt x="8184" y="4955"/>
                  </a:cubicBezTo>
                  <a:cubicBezTo>
                    <a:pt x="8256" y="4491"/>
                    <a:pt x="8184" y="3967"/>
                    <a:pt x="8160" y="3502"/>
                  </a:cubicBezTo>
                  <a:cubicBezTo>
                    <a:pt x="8160" y="3467"/>
                    <a:pt x="8160" y="3443"/>
                    <a:pt x="8160" y="3407"/>
                  </a:cubicBezTo>
                  <a:lnTo>
                    <a:pt x="8160" y="3181"/>
                  </a:lnTo>
                  <a:cubicBezTo>
                    <a:pt x="8172" y="2240"/>
                    <a:pt x="8232" y="1300"/>
                    <a:pt x="8315" y="347"/>
                  </a:cubicBezTo>
                  <a:cubicBezTo>
                    <a:pt x="8328" y="127"/>
                    <a:pt x="8129" y="1"/>
                    <a:pt x="7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2059692" y="2789527"/>
              <a:ext cx="550380" cy="661772"/>
            </a:xfrm>
            <a:custGeom>
              <a:rect b="b" l="l" r="r" t="t"/>
              <a:pathLst>
                <a:path extrusionOk="0" h="20817" w="17313">
                  <a:moveTo>
                    <a:pt x="7616" y="0"/>
                  </a:moveTo>
                  <a:cubicBezTo>
                    <a:pt x="4894" y="0"/>
                    <a:pt x="2276" y="1361"/>
                    <a:pt x="1060" y="4124"/>
                  </a:cubicBezTo>
                  <a:cubicBezTo>
                    <a:pt x="191" y="6101"/>
                    <a:pt x="0" y="8292"/>
                    <a:pt x="191" y="10423"/>
                  </a:cubicBezTo>
                  <a:lnTo>
                    <a:pt x="227" y="10911"/>
                  </a:lnTo>
                  <a:cubicBezTo>
                    <a:pt x="108" y="12447"/>
                    <a:pt x="405" y="13983"/>
                    <a:pt x="1108" y="15352"/>
                  </a:cubicBezTo>
                  <a:cubicBezTo>
                    <a:pt x="1334" y="16043"/>
                    <a:pt x="1620" y="16697"/>
                    <a:pt x="1965" y="17328"/>
                  </a:cubicBezTo>
                  <a:cubicBezTo>
                    <a:pt x="3060" y="19329"/>
                    <a:pt x="5084" y="20638"/>
                    <a:pt x="7359" y="20817"/>
                  </a:cubicBezTo>
                  <a:cubicBezTo>
                    <a:pt x="7370" y="20067"/>
                    <a:pt x="7370" y="19305"/>
                    <a:pt x="7382" y="18555"/>
                  </a:cubicBezTo>
                  <a:cubicBezTo>
                    <a:pt x="7287" y="18543"/>
                    <a:pt x="7192" y="18507"/>
                    <a:pt x="7120" y="18448"/>
                  </a:cubicBezTo>
                  <a:cubicBezTo>
                    <a:pt x="6573" y="17936"/>
                    <a:pt x="6263" y="17269"/>
                    <a:pt x="5775" y="16697"/>
                  </a:cubicBezTo>
                  <a:cubicBezTo>
                    <a:pt x="5299" y="16138"/>
                    <a:pt x="4775" y="15602"/>
                    <a:pt x="4215" y="15126"/>
                  </a:cubicBezTo>
                  <a:cubicBezTo>
                    <a:pt x="3898" y="14870"/>
                    <a:pt x="4206" y="14473"/>
                    <a:pt x="4533" y="14473"/>
                  </a:cubicBezTo>
                  <a:cubicBezTo>
                    <a:pt x="4586" y="14473"/>
                    <a:pt x="4640" y="14483"/>
                    <a:pt x="4692" y="14507"/>
                  </a:cubicBezTo>
                  <a:cubicBezTo>
                    <a:pt x="5680" y="14983"/>
                    <a:pt x="6799" y="15781"/>
                    <a:pt x="7394" y="16805"/>
                  </a:cubicBezTo>
                  <a:cubicBezTo>
                    <a:pt x="7406" y="16209"/>
                    <a:pt x="7418" y="15614"/>
                    <a:pt x="7442" y="15031"/>
                  </a:cubicBezTo>
                  <a:cubicBezTo>
                    <a:pt x="6942" y="14626"/>
                    <a:pt x="6573" y="13911"/>
                    <a:pt x="6239" y="13459"/>
                  </a:cubicBezTo>
                  <a:cubicBezTo>
                    <a:pt x="5584" y="12590"/>
                    <a:pt x="4953" y="11721"/>
                    <a:pt x="4382" y="10792"/>
                  </a:cubicBezTo>
                  <a:cubicBezTo>
                    <a:pt x="4195" y="10498"/>
                    <a:pt x="4474" y="10164"/>
                    <a:pt x="4757" y="10164"/>
                  </a:cubicBezTo>
                  <a:cubicBezTo>
                    <a:pt x="4852" y="10164"/>
                    <a:pt x="4947" y="10202"/>
                    <a:pt x="5025" y="10292"/>
                  </a:cubicBezTo>
                  <a:cubicBezTo>
                    <a:pt x="5739" y="11102"/>
                    <a:pt x="6418" y="11947"/>
                    <a:pt x="7108" y="12792"/>
                  </a:cubicBezTo>
                  <a:cubicBezTo>
                    <a:pt x="7216" y="12923"/>
                    <a:pt x="7347" y="13054"/>
                    <a:pt x="7489" y="13197"/>
                  </a:cubicBezTo>
                  <a:cubicBezTo>
                    <a:pt x="7501" y="12471"/>
                    <a:pt x="7525" y="11756"/>
                    <a:pt x="7549" y="11030"/>
                  </a:cubicBezTo>
                  <a:cubicBezTo>
                    <a:pt x="6430" y="9042"/>
                    <a:pt x="5454" y="6982"/>
                    <a:pt x="4644" y="4839"/>
                  </a:cubicBezTo>
                  <a:cubicBezTo>
                    <a:pt x="4518" y="4509"/>
                    <a:pt x="4828" y="4257"/>
                    <a:pt x="5122" y="4257"/>
                  </a:cubicBezTo>
                  <a:cubicBezTo>
                    <a:pt x="5273" y="4257"/>
                    <a:pt x="5420" y="4324"/>
                    <a:pt x="5501" y="4482"/>
                  </a:cubicBezTo>
                  <a:cubicBezTo>
                    <a:pt x="6418" y="6232"/>
                    <a:pt x="7394" y="7982"/>
                    <a:pt x="8418" y="9685"/>
                  </a:cubicBezTo>
                  <a:lnTo>
                    <a:pt x="9645" y="7387"/>
                  </a:lnTo>
                  <a:cubicBezTo>
                    <a:pt x="10121" y="6494"/>
                    <a:pt x="10597" y="5244"/>
                    <a:pt x="11526" y="4744"/>
                  </a:cubicBezTo>
                  <a:cubicBezTo>
                    <a:pt x="11587" y="4710"/>
                    <a:pt x="11651" y="4695"/>
                    <a:pt x="11715" y="4695"/>
                  </a:cubicBezTo>
                  <a:cubicBezTo>
                    <a:pt x="11925" y="4695"/>
                    <a:pt x="12121" y="4860"/>
                    <a:pt x="12121" y="5089"/>
                  </a:cubicBezTo>
                  <a:cubicBezTo>
                    <a:pt x="12216" y="6137"/>
                    <a:pt x="11395" y="7256"/>
                    <a:pt x="10918" y="8137"/>
                  </a:cubicBezTo>
                  <a:lnTo>
                    <a:pt x="9085" y="11506"/>
                  </a:lnTo>
                  <a:cubicBezTo>
                    <a:pt x="8978" y="11697"/>
                    <a:pt x="8787" y="11828"/>
                    <a:pt x="8561" y="11852"/>
                  </a:cubicBezTo>
                  <a:cubicBezTo>
                    <a:pt x="8561" y="12518"/>
                    <a:pt x="8549" y="13197"/>
                    <a:pt x="8549" y="13864"/>
                  </a:cubicBezTo>
                  <a:cubicBezTo>
                    <a:pt x="9216" y="13399"/>
                    <a:pt x="9859" y="12887"/>
                    <a:pt x="10478" y="12352"/>
                  </a:cubicBezTo>
                  <a:cubicBezTo>
                    <a:pt x="10963" y="11924"/>
                    <a:pt x="11494" y="10980"/>
                    <a:pt x="12211" y="10980"/>
                  </a:cubicBezTo>
                  <a:cubicBezTo>
                    <a:pt x="12232" y="10980"/>
                    <a:pt x="12254" y="10981"/>
                    <a:pt x="12276" y="10982"/>
                  </a:cubicBezTo>
                  <a:cubicBezTo>
                    <a:pt x="12407" y="10982"/>
                    <a:pt x="12526" y="11078"/>
                    <a:pt x="12573" y="11209"/>
                  </a:cubicBezTo>
                  <a:cubicBezTo>
                    <a:pt x="12764" y="12078"/>
                    <a:pt x="11609" y="12816"/>
                    <a:pt x="11026" y="13280"/>
                  </a:cubicBezTo>
                  <a:cubicBezTo>
                    <a:pt x="10276" y="13899"/>
                    <a:pt x="9442" y="14400"/>
                    <a:pt x="8549" y="14757"/>
                  </a:cubicBezTo>
                  <a:cubicBezTo>
                    <a:pt x="8549" y="16781"/>
                    <a:pt x="8561" y="18793"/>
                    <a:pt x="8585" y="20817"/>
                  </a:cubicBezTo>
                  <a:cubicBezTo>
                    <a:pt x="8954" y="20781"/>
                    <a:pt x="9323" y="20722"/>
                    <a:pt x="9680" y="20638"/>
                  </a:cubicBezTo>
                  <a:cubicBezTo>
                    <a:pt x="9704" y="19936"/>
                    <a:pt x="9799" y="19245"/>
                    <a:pt x="9990" y="18567"/>
                  </a:cubicBezTo>
                  <a:cubicBezTo>
                    <a:pt x="10180" y="17448"/>
                    <a:pt x="10597" y="16388"/>
                    <a:pt x="11216" y="15435"/>
                  </a:cubicBezTo>
                  <a:cubicBezTo>
                    <a:pt x="11454" y="14864"/>
                    <a:pt x="11776" y="14328"/>
                    <a:pt x="12169" y="13840"/>
                  </a:cubicBezTo>
                  <a:cubicBezTo>
                    <a:pt x="13240" y="12530"/>
                    <a:pt x="14883" y="11709"/>
                    <a:pt x="16562" y="11506"/>
                  </a:cubicBezTo>
                  <a:cubicBezTo>
                    <a:pt x="17312" y="7542"/>
                    <a:pt x="15574" y="3529"/>
                    <a:pt x="12181" y="1350"/>
                  </a:cubicBezTo>
                  <a:cubicBezTo>
                    <a:pt x="10791" y="453"/>
                    <a:pt x="9187" y="0"/>
                    <a:pt x="7616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2366275" y="3153904"/>
              <a:ext cx="490933" cy="478122"/>
            </a:xfrm>
            <a:custGeom>
              <a:rect b="b" l="l" r="r" t="t"/>
              <a:pathLst>
                <a:path extrusionOk="0" h="15040" w="15443">
                  <a:moveTo>
                    <a:pt x="7742" y="0"/>
                  </a:moveTo>
                  <a:cubicBezTo>
                    <a:pt x="7470" y="0"/>
                    <a:pt x="7198" y="19"/>
                    <a:pt x="6930" y="56"/>
                  </a:cubicBezTo>
                  <a:cubicBezTo>
                    <a:pt x="5239" y="259"/>
                    <a:pt x="3608" y="1068"/>
                    <a:pt x="2537" y="2378"/>
                  </a:cubicBezTo>
                  <a:cubicBezTo>
                    <a:pt x="2144" y="2866"/>
                    <a:pt x="1822" y="3414"/>
                    <a:pt x="1584" y="3985"/>
                  </a:cubicBezTo>
                  <a:cubicBezTo>
                    <a:pt x="953" y="4938"/>
                    <a:pt x="536" y="5997"/>
                    <a:pt x="346" y="7117"/>
                  </a:cubicBezTo>
                  <a:cubicBezTo>
                    <a:pt x="167" y="7795"/>
                    <a:pt x="60" y="8486"/>
                    <a:pt x="36" y="9188"/>
                  </a:cubicBezTo>
                  <a:cubicBezTo>
                    <a:pt x="1" y="10438"/>
                    <a:pt x="251" y="11665"/>
                    <a:pt x="965" y="12653"/>
                  </a:cubicBezTo>
                  <a:cubicBezTo>
                    <a:pt x="1608" y="12010"/>
                    <a:pt x="2275" y="11379"/>
                    <a:pt x="2918" y="10760"/>
                  </a:cubicBezTo>
                  <a:cubicBezTo>
                    <a:pt x="2572" y="9712"/>
                    <a:pt x="3418" y="8224"/>
                    <a:pt x="3656" y="7212"/>
                  </a:cubicBezTo>
                  <a:cubicBezTo>
                    <a:pt x="4013" y="5652"/>
                    <a:pt x="4251" y="4069"/>
                    <a:pt x="4370" y="2461"/>
                  </a:cubicBezTo>
                  <a:cubicBezTo>
                    <a:pt x="4394" y="2097"/>
                    <a:pt x="4676" y="1912"/>
                    <a:pt x="4954" y="1912"/>
                  </a:cubicBezTo>
                  <a:cubicBezTo>
                    <a:pt x="5230" y="1912"/>
                    <a:pt x="5501" y="2094"/>
                    <a:pt x="5513" y="2461"/>
                  </a:cubicBezTo>
                  <a:cubicBezTo>
                    <a:pt x="5561" y="4128"/>
                    <a:pt x="5406" y="5783"/>
                    <a:pt x="5049" y="7414"/>
                  </a:cubicBezTo>
                  <a:cubicBezTo>
                    <a:pt x="4954" y="7855"/>
                    <a:pt x="4858" y="8462"/>
                    <a:pt x="4703" y="9057"/>
                  </a:cubicBezTo>
                  <a:cubicBezTo>
                    <a:pt x="5037" y="8748"/>
                    <a:pt x="5382" y="8438"/>
                    <a:pt x="5716" y="8141"/>
                  </a:cubicBezTo>
                  <a:cubicBezTo>
                    <a:pt x="6406" y="7545"/>
                    <a:pt x="7109" y="6807"/>
                    <a:pt x="7918" y="6355"/>
                  </a:cubicBezTo>
                  <a:cubicBezTo>
                    <a:pt x="8109" y="5914"/>
                    <a:pt x="8275" y="5450"/>
                    <a:pt x="8394" y="4985"/>
                  </a:cubicBezTo>
                  <a:cubicBezTo>
                    <a:pt x="8537" y="4319"/>
                    <a:pt x="8525" y="3592"/>
                    <a:pt x="8525" y="2914"/>
                  </a:cubicBezTo>
                  <a:cubicBezTo>
                    <a:pt x="8525" y="2670"/>
                    <a:pt x="8702" y="2547"/>
                    <a:pt x="8887" y="2547"/>
                  </a:cubicBezTo>
                  <a:cubicBezTo>
                    <a:pt x="9045" y="2547"/>
                    <a:pt x="9210" y="2637"/>
                    <a:pt x="9275" y="2818"/>
                  </a:cubicBezTo>
                  <a:cubicBezTo>
                    <a:pt x="9633" y="3831"/>
                    <a:pt x="9668" y="4938"/>
                    <a:pt x="9371" y="5974"/>
                  </a:cubicBezTo>
                  <a:cubicBezTo>
                    <a:pt x="9401" y="5974"/>
                    <a:pt x="9432" y="5975"/>
                    <a:pt x="9462" y="5975"/>
                  </a:cubicBezTo>
                  <a:cubicBezTo>
                    <a:pt x="10038" y="5975"/>
                    <a:pt x="10602" y="5868"/>
                    <a:pt x="11145" y="5664"/>
                  </a:cubicBezTo>
                  <a:cubicBezTo>
                    <a:pt x="11209" y="5642"/>
                    <a:pt x="11272" y="5632"/>
                    <a:pt x="11331" y="5632"/>
                  </a:cubicBezTo>
                  <a:cubicBezTo>
                    <a:pt x="11885" y="5632"/>
                    <a:pt x="12180" y="6505"/>
                    <a:pt x="11621" y="6795"/>
                  </a:cubicBezTo>
                  <a:cubicBezTo>
                    <a:pt x="11067" y="7068"/>
                    <a:pt x="10458" y="7206"/>
                    <a:pt x="9847" y="7206"/>
                  </a:cubicBezTo>
                  <a:cubicBezTo>
                    <a:pt x="9604" y="7206"/>
                    <a:pt x="9361" y="7184"/>
                    <a:pt x="9121" y="7140"/>
                  </a:cubicBezTo>
                  <a:cubicBezTo>
                    <a:pt x="8621" y="7914"/>
                    <a:pt x="7799" y="8533"/>
                    <a:pt x="7061" y="9141"/>
                  </a:cubicBezTo>
                  <a:cubicBezTo>
                    <a:pt x="7918" y="9093"/>
                    <a:pt x="8787" y="9057"/>
                    <a:pt x="9633" y="8926"/>
                  </a:cubicBezTo>
                  <a:cubicBezTo>
                    <a:pt x="9704" y="8916"/>
                    <a:pt x="9781" y="8909"/>
                    <a:pt x="9858" y="8909"/>
                  </a:cubicBezTo>
                  <a:cubicBezTo>
                    <a:pt x="10054" y="8909"/>
                    <a:pt x="10255" y="8955"/>
                    <a:pt x="10383" y="9117"/>
                  </a:cubicBezTo>
                  <a:cubicBezTo>
                    <a:pt x="10597" y="9391"/>
                    <a:pt x="10704" y="9534"/>
                    <a:pt x="10573" y="9867"/>
                  </a:cubicBezTo>
                  <a:cubicBezTo>
                    <a:pt x="10478" y="10188"/>
                    <a:pt x="10180" y="10415"/>
                    <a:pt x="9847" y="10427"/>
                  </a:cubicBezTo>
                  <a:cubicBezTo>
                    <a:pt x="8768" y="10563"/>
                    <a:pt x="7579" y="10733"/>
                    <a:pt x="6426" y="10733"/>
                  </a:cubicBezTo>
                  <a:cubicBezTo>
                    <a:pt x="6065" y="10733"/>
                    <a:pt x="5708" y="10716"/>
                    <a:pt x="5358" y="10677"/>
                  </a:cubicBezTo>
                  <a:cubicBezTo>
                    <a:pt x="4882" y="11105"/>
                    <a:pt x="4430" y="11534"/>
                    <a:pt x="3965" y="11974"/>
                  </a:cubicBezTo>
                  <a:cubicBezTo>
                    <a:pt x="3358" y="12570"/>
                    <a:pt x="2763" y="13189"/>
                    <a:pt x="2167" y="13820"/>
                  </a:cubicBezTo>
                  <a:cubicBezTo>
                    <a:pt x="3378" y="14656"/>
                    <a:pt x="4818" y="15040"/>
                    <a:pt x="6279" y="15040"/>
                  </a:cubicBezTo>
                  <a:cubicBezTo>
                    <a:pt x="9185" y="15040"/>
                    <a:pt x="12175" y="13522"/>
                    <a:pt x="13609" y="11034"/>
                  </a:cubicBezTo>
                  <a:cubicBezTo>
                    <a:pt x="14121" y="10319"/>
                    <a:pt x="14443" y="9486"/>
                    <a:pt x="14550" y="8617"/>
                  </a:cubicBezTo>
                  <a:cubicBezTo>
                    <a:pt x="15443" y="5093"/>
                    <a:pt x="13359" y="1247"/>
                    <a:pt x="9835" y="318"/>
                  </a:cubicBezTo>
                  <a:cubicBezTo>
                    <a:pt x="9311" y="151"/>
                    <a:pt x="8775" y="56"/>
                    <a:pt x="8228" y="21"/>
                  </a:cubicBezTo>
                  <a:cubicBezTo>
                    <a:pt x="8067" y="7"/>
                    <a:pt x="7905" y="0"/>
                    <a:pt x="7742" y="0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2183355" y="2925016"/>
              <a:ext cx="570185" cy="984886"/>
            </a:xfrm>
            <a:custGeom>
              <a:rect b="b" l="l" r="r" t="t"/>
              <a:pathLst>
                <a:path extrusionOk="0" h="30981" w="17936">
                  <a:moveTo>
                    <a:pt x="1228" y="0"/>
                  </a:moveTo>
                  <a:cubicBezTo>
                    <a:pt x="934" y="0"/>
                    <a:pt x="628" y="250"/>
                    <a:pt x="754" y="589"/>
                  </a:cubicBezTo>
                  <a:cubicBezTo>
                    <a:pt x="1564" y="2720"/>
                    <a:pt x="2540" y="4792"/>
                    <a:pt x="3659" y="6780"/>
                  </a:cubicBezTo>
                  <a:cubicBezTo>
                    <a:pt x="3635" y="7494"/>
                    <a:pt x="3611" y="8221"/>
                    <a:pt x="3588" y="8947"/>
                  </a:cubicBezTo>
                  <a:cubicBezTo>
                    <a:pt x="3457" y="8792"/>
                    <a:pt x="3326" y="8661"/>
                    <a:pt x="3218" y="8530"/>
                  </a:cubicBezTo>
                  <a:cubicBezTo>
                    <a:pt x="2528" y="7697"/>
                    <a:pt x="1849" y="6851"/>
                    <a:pt x="1135" y="6030"/>
                  </a:cubicBezTo>
                  <a:cubicBezTo>
                    <a:pt x="1057" y="5944"/>
                    <a:pt x="963" y="5907"/>
                    <a:pt x="869" y="5907"/>
                  </a:cubicBezTo>
                  <a:cubicBezTo>
                    <a:pt x="586" y="5907"/>
                    <a:pt x="304" y="6235"/>
                    <a:pt x="492" y="6530"/>
                  </a:cubicBezTo>
                  <a:cubicBezTo>
                    <a:pt x="1063" y="7459"/>
                    <a:pt x="1694" y="8340"/>
                    <a:pt x="2349" y="9209"/>
                  </a:cubicBezTo>
                  <a:cubicBezTo>
                    <a:pt x="2683" y="9649"/>
                    <a:pt x="3052" y="10364"/>
                    <a:pt x="3540" y="10780"/>
                  </a:cubicBezTo>
                  <a:cubicBezTo>
                    <a:pt x="3528" y="11376"/>
                    <a:pt x="3516" y="11971"/>
                    <a:pt x="3504" y="12555"/>
                  </a:cubicBezTo>
                  <a:cubicBezTo>
                    <a:pt x="2909" y="11531"/>
                    <a:pt x="1790" y="10721"/>
                    <a:pt x="790" y="10257"/>
                  </a:cubicBezTo>
                  <a:cubicBezTo>
                    <a:pt x="735" y="10230"/>
                    <a:pt x="678" y="10218"/>
                    <a:pt x="622" y="10218"/>
                  </a:cubicBezTo>
                  <a:cubicBezTo>
                    <a:pt x="298" y="10218"/>
                    <a:pt x="1" y="10612"/>
                    <a:pt x="325" y="10876"/>
                  </a:cubicBezTo>
                  <a:cubicBezTo>
                    <a:pt x="885" y="11352"/>
                    <a:pt x="1409" y="11876"/>
                    <a:pt x="1885" y="12435"/>
                  </a:cubicBezTo>
                  <a:cubicBezTo>
                    <a:pt x="2373" y="12995"/>
                    <a:pt x="2683" y="13674"/>
                    <a:pt x="3230" y="14186"/>
                  </a:cubicBezTo>
                  <a:cubicBezTo>
                    <a:pt x="3302" y="14245"/>
                    <a:pt x="3397" y="14281"/>
                    <a:pt x="3480" y="14281"/>
                  </a:cubicBezTo>
                  <a:cubicBezTo>
                    <a:pt x="3480" y="15043"/>
                    <a:pt x="3469" y="15805"/>
                    <a:pt x="3469" y="16567"/>
                  </a:cubicBezTo>
                  <a:lnTo>
                    <a:pt x="3469" y="19174"/>
                  </a:lnTo>
                  <a:cubicBezTo>
                    <a:pt x="3480" y="21210"/>
                    <a:pt x="3528" y="23234"/>
                    <a:pt x="3576" y="25270"/>
                  </a:cubicBezTo>
                  <a:cubicBezTo>
                    <a:pt x="3611" y="26354"/>
                    <a:pt x="3635" y="27437"/>
                    <a:pt x="3707" y="28521"/>
                  </a:cubicBezTo>
                  <a:cubicBezTo>
                    <a:pt x="3742" y="29366"/>
                    <a:pt x="3647" y="30176"/>
                    <a:pt x="4195" y="30854"/>
                  </a:cubicBezTo>
                  <a:cubicBezTo>
                    <a:pt x="4269" y="30943"/>
                    <a:pt x="4368" y="30980"/>
                    <a:pt x="4468" y="30980"/>
                  </a:cubicBezTo>
                  <a:cubicBezTo>
                    <a:pt x="4624" y="30980"/>
                    <a:pt x="4786" y="30890"/>
                    <a:pt x="4873" y="30759"/>
                  </a:cubicBezTo>
                  <a:cubicBezTo>
                    <a:pt x="5374" y="29997"/>
                    <a:pt x="5123" y="28973"/>
                    <a:pt x="5088" y="28104"/>
                  </a:cubicBezTo>
                  <a:cubicBezTo>
                    <a:pt x="5052" y="27163"/>
                    <a:pt x="4993" y="26211"/>
                    <a:pt x="4957" y="25270"/>
                  </a:cubicBezTo>
                  <a:cubicBezTo>
                    <a:pt x="4933" y="24806"/>
                    <a:pt x="4921" y="24342"/>
                    <a:pt x="4897" y="23877"/>
                  </a:cubicBezTo>
                  <a:cubicBezTo>
                    <a:pt x="5993" y="23020"/>
                    <a:pt x="6957" y="22020"/>
                    <a:pt x="7921" y="21020"/>
                  </a:cubicBezTo>
                  <a:cubicBezTo>
                    <a:pt x="8517" y="20389"/>
                    <a:pt x="9112" y="19770"/>
                    <a:pt x="9731" y="19174"/>
                  </a:cubicBezTo>
                  <a:cubicBezTo>
                    <a:pt x="10184" y="18734"/>
                    <a:pt x="10648" y="18305"/>
                    <a:pt x="11112" y="17877"/>
                  </a:cubicBezTo>
                  <a:cubicBezTo>
                    <a:pt x="11464" y="17916"/>
                    <a:pt x="11823" y="17933"/>
                    <a:pt x="12185" y="17933"/>
                  </a:cubicBezTo>
                  <a:cubicBezTo>
                    <a:pt x="13340" y="17933"/>
                    <a:pt x="14522" y="17763"/>
                    <a:pt x="15601" y="17627"/>
                  </a:cubicBezTo>
                  <a:cubicBezTo>
                    <a:pt x="15946" y="17615"/>
                    <a:pt x="16232" y="17388"/>
                    <a:pt x="16339" y="17067"/>
                  </a:cubicBezTo>
                  <a:cubicBezTo>
                    <a:pt x="16470" y="16734"/>
                    <a:pt x="16363" y="16591"/>
                    <a:pt x="16149" y="16317"/>
                  </a:cubicBezTo>
                  <a:cubicBezTo>
                    <a:pt x="16021" y="16155"/>
                    <a:pt x="15820" y="16109"/>
                    <a:pt x="15624" y="16109"/>
                  </a:cubicBezTo>
                  <a:cubicBezTo>
                    <a:pt x="15547" y="16109"/>
                    <a:pt x="15470" y="16116"/>
                    <a:pt x="15399" y="16126"/>
                  </a:cubicBezTo>
                  <a:cubicBezTo>
                    <a:pt x="14553" y="16245"/>
                    <a:pt x="13684" y="16293"/>
                    <a:pt x="12815" y="16341"/>
                  </a:cubicBezTo>
                  <a:cubicBezTo>
                    <a:pt x="13565" y="15733"/>
                    <a:pt x="14387" y="15114"/>
                    <a:pt x="14875" y="14329"/>
                  </a:cubicBezTo>
                  <a:cubicBezTo>
                    <a:pt x="15122" y="14377"/>
                    <a:pt x="15370" y="14400"/>
                    <a:pt x="15617" y="14400"/>
                  </a:cubicBezTo>
                  <a:cubicBezTo>
                    <a:pt x="16226" y="14400"/>
                    <a:pt x="16828" y="14258"/>
                    <a:pt x="17387" y="13995"/>
                  </a:cubicBezTo>
                  <a:cubicBezTo>
                    <a:pt x="17935" y="13705"/>
                    <a:pt x="17639" y="12832"/>
                    <a:pt x="17085" y="12832"/>
                  </a:cubicBezTo>
                  <a:cubicBezTo>
                    <a:pt x="17026" y="12832"/>
                    <a:pt x="16963" y="12842"/>
                    <a:pt x="16899" y="12864"/>
                  </a:cubicBezTo>
                  <a:cubicBezTo>
                    <a:pt x="16367" y="13068"/>
                    <a:pt x="15793" y="13175"/>
                    <a:pt x="15216" y="13175"/>
                  </a:cubicBezTo>
                  <a:cubicBezTo>
                    <a:pt x="15186" y="13175"/>
                    <a:pt x="15155" y="13174"/>
                    <a:pt x="15125" y="13174"/>
                  </a:cubicBezTo>
                  <a:cubicBezTo>
                    <a:pt x="15422" y="12138"/>
                    <a:pt x="15387" y="11031"/>
                    <a:pt x="15029" y="10007"/>
                  </a:cubicBezTo>
                  <a:cubicBezTo>
                    <a:pt x="14964" y="9831"/>
                    <a:pt x="14801" y="9741"/>
                    <a:pt x="14646" y="9741"/>
                  </a:cubicBezTo>
                  <a:cubicBezTo>
                    <a:pt x="14464" y="9741"/>
                    <a:pt x="14291" y="9864"/>
                    <a:pt x="14291" y="10114"/>
                  </a:cubicBezTo>
                  <a:cubicBezTo>
                    <a:pt x="14291" y="10792"/>
                    <a:pt x="14291" y="11507"/>
                    <a:pt x="14160" y="12174"/>
                  </a:cubicBezTo>
                  <a:cubicBezTo>
                    <a:pt x="14041" y="12650"/>
                    <a:pt x="13875" y="13102"/>
                    <a:pt x="13672" y="13555"/>
                  </a:cubicBezTo>
                  <a:cubicBezTo>
                    <a:pt x="12863" y="13995"/>
                    <a:pt x="12172" y="14745"/>
                    <a:pt x="11481" y="15341"/>
                  </a:cubicBezTo>
                  <a:cubicBezTo>
                    <a:pt x="11136" y="15638"/>
                    <a:pt x="10803" y="15936"/>
                    <a:pt x="10469" y="16245"/>
                  </a:cubicBezTo>
                  <a:cubicBezTo>
                    <a:pt x="10624" y="15650"/>
                    <a:pt x="10719" y="15055"/>
                    <a:pt x="10815" y="14602"/>
                  </a:cubicBezTo>
                  <a:cubicBezTo>
                    <a:pt x="11172" y="12983"/>
                    <a:pt x="11327" y="11316"/>
                    <a:pt x="11267" y="9661"/>
                  </a:cubicBezTo>
                  <a:cubicBezTo>
                    <a:pt x="11261" y="9289"/>
                    <a:pt x="10995" y="9108"/>
                    <a:pt x="10720" y="9108"/>
                  </a:cubicBezTo>
                  <a:cubicBezTo>
                    <a:pt x="10441" y="9108"/>
                    <a:pt x="10154" y="9295"/>
                    <a:pt x="10124" y="9661"/>
                  </a:cubicBezTo>
                  <a:cubicBezTo>
                    <a:pt x="10017" y="11257"/>
                    <a:pt x="9779" y="12852"/>
                    <a:pt x="9422" y="14412"/>
                  </a:cubicBezTo>
                  <a:cubicBezTo>
                    <a:pt x="9172" y="15424"/>
                    <a:pt x="8326" y="16900"/>
                    <a:pt x="8672" y="17948"/>
                  </a:cubicBezTo>
                  <a:cubicBezTo>
                    <a:pt x="8041" y="18567"/>
                    <a:pt x="7374" y="19198"/>
                    <a:pt x="6731" y="19853"/>
                  </a:cubicBezTo>
                  <a:cubicBezTo>
                    <a:pt x="6052" y="20520"/>
                    <a:pt x="5421" y="21234"/>
                    <a:pt x="4838" y="21984"/>
                  </a:cubicBezTo>
                  <a:cubicBezTo>
                    <a:pt x="4814" y="20984"/>
                    <a:pt x="4778" y="19972"/>
                    <a:pt x="4754" y="18972"/>
                  </a:cubicBezTo>
                  <a:cubicBezTo>
                    <a:pt x="4742" y="18162"/>
                    <a:pt x="4731" y="17365"/>
                    <a:pt x="4707" y="16555"/>
                  </a:cubicBezTo>
                  <a:cubicBezTo>
                    <a:pt x="4683" y="14543"/>
                    <a:pt x="4659" y="12519"/>
                    <a:pt x="4671" y="10495"/>
                  </a:cubicBezTo>
                  <a:cubicBezTo>
                    <a:pt x="5564" y="10138"/>
                    <a:pt x="6397" y="9649"/>
                    <a:pt x="7148" y="9030"/>
                  </a:cubicBezTo>
                  <a:cubicBezTo>
                    <a:pt x="7731" y="8554"/>
                    <a:pt x="8886" y="7816"/>
                    <a:pt x="8695" y="6959"/>
                  </a:cubicBezTo>
                  <a:cubicBezTo>
                    <a:pt x="8660" y="6816"/>
                    <a:pt x="8529" y="6720"/>
                    <a:pt x="8398" y="6720"/>
                  </a:cubicBezTo>
                  <a:cubicBezTo>
                    <a:pt x="8380" y="6719"/>
                    <a:pt x="8362" y="6719"/>
                    <a:pt x="8345" y="6719"/>
                  </a:cubicBezTo>
                  <a:cubicBezTo>
                    <a:pt x="7622" y="6719"/>
                    <a:pt x="7088" y="7660"/>
                    <a:pt x="6600" y="8090"/>
                  </a:cubicBezTo>
                  <a:cubicBezTo>
                    <a:pt x="5981" y="8637"/>
                    <a:pt x="5338" y="9137"/>
                    <a:pt x="4671" y="9602"/>
                  </a:cubicBezTo>
                  <a:cubicBezTo>
                    <a:pt x="4671" y="8935"/>
                    <a:pt x="4683" y="8268"/>
                    <a:pt x="4683" y="7602"/>
                  </a:cubicBezTo>
                  <a:cubicBezTo>
                    <a:pt x="4909" y="7566"/>
                    <a:pt x="5100" y="7447"/>
                    <a:pt x="5207" y="7244"/>
                  </a:cubicBezTo>
                  <a:lnTo>
                    <a:pt x="7040" y="3875"/>
                  </a:lnTo>
                  <a:cubicBezTo>
                    <a:pt x="7517" y="2994"/>
                    <a:pt x="8338" y="1875"/>
                    <a:pt x="8243" y="839"/>
                  </a:cubicBezTo>
                  <a:cubicBezTo>
                    <a:pt x="8243" y="601"/>
                    <a:pt x="8046" y="433"/>
                    <a:pt x="7836" y="433"/>
                  </a:cubicBezTo>
                  <a:cubicBezTo>
                    <a:pt x="7773" y="433"/>
                    <a:pt x="7708" y="449"/>
                    <a:pt x="7648" y="482"/>
                  </a:cubicBezTo>
                  <a:cubicBezTo>
                    <a:pt x="6719" y="982"/>
                    <a:pt x="6243" y="2244"/>
                    <a:pt x="5766" y="3137"/>
                  </a:cubicBezTo>
                  <a:lnTo>
                    <a:pt x="4528" y="5423"/>
                  </a:lnTo>
                  <a:cubicBezTo>
                    <a:pt x="3504" y="3720"/>
                    <a:pt x="2528" y="1982"/>
                    <a:pt x="1611" y="220"/>
                  </a:cubicBezTo>
                  <a:cubicBezTo>
                    <a:pt x="1526" y="66"/>
                    <a:pt x="1379" y="0"/>
                    <a:pt x="1228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2370440" y="4349367"/>
              <a:ext cx="585190" cy="261218"/>
            </a:xfrm>
            <a:custGeom>
              <a:rect b="b" l="l" r="r" t="t"/>
              <a:pathLst>
                <a:path extrusionOk="0" h="8217" w="18408">
                  <a:moveTo>
                    <a:pt x="8800" y="1"/>
                  </a:moveTo>
                  <a:cubicBezTo>
                    <a:pt x="8709" y="1"/>
                    <a:pt x="8618" y="5"/>
                    <a:pt x="8525" y="15"/>
                  </a:cubicBezTo>
                  <a:cubicBezTo>
                    <a:pt x="7620" y="99"/>
                    <a:pt x="6954" y="646"/>
                    <a:pt x="6537" y="1373"/>
                  </a:cubicBezTo>
                  <a:cubicBezTo>
                    <a:pt x="6096" y="1837"/>
                    <a:pt x="5835" y="2444"/>
                    <a:pt x="5799" y="3087"/>
                  </a:cubicBezTo>
                  <a:cubicBezTo>
                    <a:pt x="5787" y="3147"/>
                    <a:pt x="5775" y="3194"/>
                    <a:pt x="5763" y="3254"/>
                  </a:cubicBezTo>
                  <a:cubicBezTo>
                    <a:pt x="5452" y="3135"/>
                    <a:pt x="5107" y="3070"/>
                    <a:pt x="4769" y="3070"/>
                  </a:cubicBezTo>
                  <a:cubicBezTo>
                    <a:pt x="4394" y="3070"/>
                    <a:pt x="4028" y="3150"/>
                    <a:pt x="3727" y="3325"/>
                  </a:cubicBezTo>
                  <a:cubicBezTo>
                    <a:pt x="3179" y="3671"/>
                    <a:pt x="2834" y="4254"/>
                    <a:pt x="2775" y="4909"/>
                  </a:cubicBezTo>
                  <a:cubicBezTo>
                    <a:pt x="2751" y="4968"/>
                    <a:pt x="2727" y="5028"/>
                    <a:pt x="2715" y="5087"/>
                  </a:cubicBezTo>
                  <a:cubicBezTo>
                    <a:pt x="2604" y="5077"/>
                    <a:pt x="2492" y="5072"/>
                    <a:pt x="2380" y="5072"/>
                  </a:cubicBezTo>
                  <a:cubicBezTo>
                    <a:pt x="2107" y="5072"/>
                    <a:pt x="1834" y="5103"/>
                    <a:pt x="1572" y="5171"/>
                  </a:cubicBezTo>
                  <a:cubicBezTo>
                    <a:pt x="691" y="5397"/>
                    <a:pt x="0" y="6278"/>
                    <a:pt x="477" y="7183"/>
                  </a:cubicBezTo>
                  <a:cubicBezTo>
                    <a:pt x="732" y="7671"/>
                    <a:pt x="1236" y="7974"/>
                    <a:pt x="1776" y="7974"/>
                  </a:cubicBezTo>
                  <a:cubicBezTo>
                    <a:pt x="1815" y="7974"/>
                    <a:pt x="1854" y="7972"/>
                    <a:pt x="1894" y="7969"/>
                  </a:cubicBezTo>
                  <a:cubicBezTo>
                    <a:pt x="2518" y="8180"/>
                    <a:pt x="3220" y="8214"/>
                    <a:pt x="3906" y="8214"/>
                  </a:cubicBezTo>
                  <a:cubicBezTo>
                    <a:pt x="4243" y="8214"/>
                    <a:pt x="4576" y="8206"/>
                    <a:pt x="4895" y="8206"/>
                  </a:cubicBezTo>
                  <a:cubicBezTo>
                    <a:pt x="4955" y="8206"/>
                    <a:pt x="5014" y="8206"/>
                    <a:pt x="5073" y="8207"/>
                  </a:cubicBezTo>
                  <a:cubicBezTo>
                    <a:pt x="5446" y="8214"/>
                    <a:pt x="5818" y="8217"/>
                    <a:pt x="6189" y="8217"/>
                  </a:cubicBezTo>
                  <a:cubicBezTo>
                    <a:pt x="7087" y="8217"/>
                    <a:pt x="7982" y="8200"/>
                    <a:pt x="8883" y="8183"/>
                  </a:cubicBezTo>
                  <a:cubicBezTo>
                    <a:pt x="11276" y="8124"/>
                    <a:pt x="13657" y="8028"/>
                    <a:pt x="16050" y="7897"/>
                  </a:cubicBezTo>
                  <a:cubicBezTo>
                    <a:pt x="16193" y="7940"/>
                    <a:pt x="16341" y="7961"/>
                    <a:pt x="16489" y="7961"/>
                  </a:cubicBezTo>
                  <a:cubicBezTo>
                    <a:pt x="16674" y="7961"/>
                    <a:pt x="16860" y="7928"/>
                    <a:pt x="17038" y="7862"/>
                  </a:cubicBezTo>
                  <a:cubicBezTo>
                    <a:pt x="17538" y="7683"/>
                    <a:pt x="17955" y="7302"/>
                    <a:pt x="18193" y="6826"/>
                  </a:cubicBezTo>
                  <a:cubicBezTo>
                    <a:pt x="18396" y="6445"/>
                    <a:pt x="18408" y="5992"/>
                    <a:pt x="18217" y="5611"/>
                  </a:cubicBezTo>
                  <a:cubicBezTo>
                    <a:pt x="18038" y="5326"/>
                    <a:pt x="17765" y="5123"/>
                    <a:pt x="17443" y="5016"/>
                  </a:cubicBezTo>
                  <a:cubicBezTo>
                    <a:pt x="17167" y="4898"/>
                    <a:pt x="16865" y="4837"/>
                    <a:pt x="16562" y="4837"/>
                  </a:cubicBezTo>
                  <a:cubicBezTo>
                    <a:pt x="16406" y="4837"/>
                    <a:pt x="16251" y="4853"/>
                    <a:pt x="16098" y="4885"/>
                  </a:cubicBezTo>
                  <a:cubicBezTo>
                    <a:pt x="16074" y="4754"/>
                    <a:pt x="16038" y="4611"/>
                    <a:pt x="15991" y="4480"/>
                  </a:cubicBezTo>
                  <a:cubicBezTo>
                    <a:pt x="15638" y="3496"/>
                    <a:pt x="14706" y="2889"/>
                    <a:pt x="13720" y="2889"/>
                  </a:cubicBezTo>
                  <a:cubicBezTo>
                    <a:pt x="13442" y="2889"/>
                    <a:pt x="13159" y="2937"/>
                    <a:pt x="12883" y="3040"/>
                  </a:cubicBezTo>
                  <a:cubicBezTo>
                    <a:pt x="12716" y="3099"/>
                    <a:pt x="12562" y="3182"/>
                    <a:pt x="12419" y="3266"/>
                  </a:cubicBezTo>
                  <a:lnTo>
                    <a:pt x="12359" y="3135"/>
                  </a:lnTo>
                  <a:cubicBezTo>
                    <a:pt x="12192" y="2790"/>
                    <a:pt x="11978" y="2468"/>
                    <a:pt x="11716" y="2182"/>
                  </a:cubicBezTo>
                  <a:cubicBezTo>
                    <a:pt x="11645" y="2004"/>
                    <a:pt x="11550" y="1825"/>
                    <a:pt x="11442" y="1647"/>
                  </a:cubicBezTo>
                  <a:cubicBezTo>
                    <a:pt x="10859" y="722"/>
                    <a:pt x="9909" y="1"/>
                    <a:pt x="880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1938572" y="4019355"/>
              <a:ext cx="314467" cy="304803"/>
            </a:xfrm>
            <a:custGeom>
              <a:rect b="b" l="l" r="r" t="t"/>
              <a:pathLst>
                <a:path extrusionOk="0" h="9588" w="9892">
                  <a:moveTo>
                    <a:pt x="3341" y="1"/>
                  </a:moveTo>
                  <a:cubicBezTo>
                    <a:pt x="3105" y="1"/>
                    <a:pt x="2856" y="21"/>
                    <a:pt x="2596" y="62"/>
                  </a:cubicBezTo>
                  <a:cubicBezTo>
                    <a:pt x="2382" y="109"/>
                    <a:pt x="2215" y="252"/>
                    <a:pt x="2132" y="467"/>
                  </a:cubicBezTo>
                  <a:cubicBezTo>
                    <a:pt x="1894" y="490"/>
                    <a:pt x="1644" y="562"/>
                    <a:pt x="1429" y="669"/>
                  </a:cubicBezTo>
                  <a:cubicBezTo>
                    <a:pt x="1739" y="907"/>
                    <a:pt x="2048" y="1145"/>
                    <a:pt x="2358" y="1395"/>
                  </a:cubicBezTo>
                  <a:cubicBezTo>
                    <a:pt x="2703" y="1455"/>
                    <a:pt x="3037" y="1550"/>
                    <a:pt x="3334" y="1610"/>
                  </a:cubicBezTo>
                  <a:cubicBezTo>
                    <a:pt x="4060" y="1752"/>
                    <a:pt x="4787" y="1943"/>
                    <a:pt x="5489" y="2169"/>
                  </a:cubicBezTo>
                  <a:cubicBezTo>
                    <a:pt x="5802" y="2277"/>
                    <a:pt x="5665" y="2708"/>
                    <a:pt x="5389" y="2708"/>
                  </a:cubicBezTo>
                  <a:cubicBezTo>
                    <a:pt x="5360" y="2708"/>
                    <a:pt x="5330" y="2703"/>
                    <a:pt x="5299" y="2693"/>
                  </a:cubicBezTo>
                  <a:cubicBezTo>
                    <a:pt x="4632" y="2503"/>
                    <a:pt x="3965" y="2348"/>
                    <a:pt x="3287" y="2217"/>
                  </a:cubicBezTo>
                  <a:lnTo>
                    <a:pt x="3287" y="2217"/>
                  </a:lnTo>
                  <a:cubicBezTo>
                    <a:pt x="3549" y="2479"/>
                    <a:pt x="3822" y="2729"/>
                    <a:pt x="4072" y="3003"/>
                  </a:cubicBezTo>
                  <a:cubicBezTo>
                    <a:pt x="5156" y="3169"/>
                    <a:pt x="6287" y="3824"/>
                    <a:pt x="7085" y="4443"/>
                  </a:cubicBezTo>
                  <a:cubicBezTo>
                    <a:pt x="7321" y="4618"/>
                    <a:pt x="7194" y="5024"/>
                    <a:pt x="6940" y="5024"/>
                  </a:cubicBezTo>
                  <a:cubicBezTo>
                    <a:pt x="6900" y="5024"/>
                    <a:pt x="6856" y="5014"/>
                    <a:pt x="6811" y="4991"/>
                  </a:cubicBezTo>
                  <a:cubicBezTo>
                    <a:pt x="6323" y="4753"/>
                    <a:pt x="5811" y="4550"/>
                    <a:pt x="5299" y="4348"/>
                  </a:cubicBezTo>
                  <a:lnTo>
                    <a:pt x="5299" y="4348"/>
                  </a:lnTo>
                  <a:lnTo>
                    <a:pt x="5477" y="4562"/>
                  </a:lnTo>
                  <a:cubicBezTo>
                    <a:pt x="5811" y="4967"/>
                    <a:pt x="6132" y="5396"/>
                    <a:pt x="6430" y="5836"/>
                  </a:cubicBezTo>
                  <a:cubicBezTo>
                    <a:pt x="6487" y="5747"/>
                    <a:pt x="6583" y="5696"/>
                    <a:pt x="6684" y="5696"/>
                  </a:cubicBezTo>
                  <a:cubicBezTo>
                    <a:pt x="6730" y="5696"/>
                    <a:pt x="6778" y="5707"/>
                    <a:pt x="6823" y="5729"/>
                  </a:cubicBezTo>
                  <a:lnTo>
                    <a:pt x="7918" y="6217"/>
                  </a:lnTo>
                  <a:cubicBezTo>
                    <a:pt x="8288" y="6376"/>
                    <a:pt x="8151" y="6911"/>
                    <a:pt x="7815" y="6911"/>
                  </a:cubicBezTo>
                  <a:cubicBezTo>
                    <a:pt x="7773" y="6911"/>
                    <a:pt x="7728" y="6903"/>
                    <a:pt x="7680" y="6884"/>
                  </a:cubicBezTo>
                  <a:lnTo>
                    <a:pt x="6906" y="6574"/>
                  </a:lnTo>
                  <a:lnTo>
                    <a:pt x="6906" y="6574"/>
                  </a:lnTo>
                  <a:cubicBezTo>
                    <a:pt x="7251" y="7098"/>
                    <a:pt x="7573" y="7622"/>
                    <a:pt x="7930" y="8134"/>
                  </a:cubicBezTo>
                  <a:cubicBezTo>
                    <a:pt x="8018" y="8274"/>
                    <a:pt x="7905" y="8427"/>
                    <a:pt x="7788" y="8427"/>
                  </a:cubicBezTo>
                  <a:cubicBezTo>
                    <a:pt x="7746" y="8427"/>
                    <a:pt x="7703" y="8408"/>
                    <a:pt x="7668" y="8360"/>
                  </a:cubicBezTo>
                  <a:cubicBezTo>
                    <a:pt x="7263" y="7837"/>
                    <a:pt x="6835" y="7336"/>
                    <a:pt x="6370" y="6860"/>
                  </a:cubicBezTo>
                  <a:lnTo>
                    <a:pt x="6370" y="6860"/>
                  </a:lnTo>
                  <a:cubicBezTo>
                    <a:pt x="6323" y="7098"/>
                    <a:pt x="6335" y="7336"/>
                    <a:pt x="6382" y="7575"/>
                  </a:cubicBezTo>
                  <a:cubicBezTo>
                    <a:pt x="6418" y="7777"/>
                    <a:pt x="6287" y="7979"/>
                    <a:pt x="6085" y="8015"/>
                  </a:cubicBezTo>
                  <a:cubicBezTo>
                    <a:pt x="6068" y="8017"/>
                    <a:pt x="6051" y="8018"/>
                    <a:pt x="6035" y="8018"/>
                  </a:cubicBezTo>
                  <a:cubicBezTo>
                    <a:pt x="5841" y="8018"/>
                    <a:pt x="5677" y="7892"/>
                    <a:pt x="5644" y="7706"/>
                  </a:cubicBezTo>
                  <a:cubicBezTo>
                    <a:pt x="5525" y="7229"/>
                    <a:pt x="5596" y="6729"/>
                    <a:pt x="5846" y="6301"/>
                  </a:cubicBezTo>
                  <a:cubicBezTo>
                    <a:pt x="5549" y="6003"/>
                    <a:pt x="5263" y="5693"/>
                    <a:pt x="4977" y="5384"/>
                  </a:cubicBezTo>
                  <a:cubicBezTo>
                    <a:pt x="4763" y="5146"/>
                    <a:pt x="4549" y="4920"/>
                    <a:pt x="4334" y="4705"/>
                  </a:cubicBezTo>
                  <a:lnTo>
                    <a:pt x="4334" y="4705"/>
                  </a:lnTo>
                  <a:cubicBezTo>
                    <a:pt x="4346" y="4765"/>
                    <a:pt x="4358" y="4824"/>
                    <a:pt x="4358" y="4884"/>
                  </a:cubicBezTo>
                  <a:cubicBezTo>
                    <a:pt x="4418" y="5253"/>
                    <a:pt x="4656" y="6265"/>
                    <a:pt x="4072" y="6372"/>
                  </a:cubicBezTo>
                  <a:cubicBezTo>
                    <a:pt x="4045" y="6377"/>
                    <a:pt x="4018" y="6380"/>
                    <a:pt x="3992" y="6380"/>
                  </a:cubicBezTo>
                  <a:cubicBezTo>
                    <a:pt x="3489" y="6380"/>
                    <a:pt x="3378" y="5425"/>
                    <a:pt x="3298" y="5074"/>
                  </a:cubicBezTo>
                  <a:cubicBezTo>
                    <a:pt x="3215" y="4669"/>
                    <a:pt x="3048" y="4074"/>
                    <a:pt x="3108" y="3598"/>
                  </a:cubicBezTo>
                  <a:cubicBezTo>
                    <a:pt x="3096" y="3562"/>
                    <a:pt x="3084" y="3515"/>
                    <a:pt x="3072" y="3467"/>
                  </a:cubicBezTo>
                  <a:cubicBezTo>
                    <a:pt x="2751" y="3169"/>
                    <a:pt x="2429" y="2872"/>
                    <a:pt x="2096" y="2598"/>
                  </a:cubicBezTo>
                  <a:lnTo>
                    <a:pt x="2096" y="2610"/>
                  </a:lnTo>
                  <a:cubicBezTo>
                    <a:pt x="2108" y="3038"/>
                    <a:pt x="2155" y="3455"/>
                    <a:pt x="2251" y="3884"/>
                  </a:cubicBezTo>
                  <a:cubicBezTo>
                    <a:pt x="2298" y="4131"/>
                    <a:pt x="2111" y="4270"/>
                    <a:pt x="1918" y="4270"/>
                  </a:cubicBezTo>
                  <a:cubicBezTo>
                    <a:pt x="1767" y="4270"/>
                    <a:pt x="1612" y="4185"/>
                    <a:pt x="1560" y="4003"/>
                  </a:cubicBezTo>
                  <a:cubicBezTo>
                    <a:pt x="1429" y="3526"/>
                    <a:pt x="1405" y="3038"/>
                    <a:pt x="1489" y="2550"/>
                  </a:cubicBezTo>
                  <a:cubicBezTo>
                    <a:pt x="1501" y="2419"/>
                    <a:pt x="1596" y="2312"/>
                    <a:pt x="1727" y="2288"/>
                  </a:cubicBezTo>
                  <a:cubicBezTo>
                    <a:pt x="1358" y="1979"/>
                    <a:pt x="977" y="1681"/>
                    <a:pt x="584" y="1407"/>
                  </a:cubicBezTo>
                  <a:cubicBezTo>
                    <a:pt x="274" y="1836"/>
                    <a:pt x="96" y="2348"/>
                    <a:pt x="84" y="2884"/>
                  </a:cubicBezTo>
                  <a:cubicBezTo>
                    <a:pt x="0" y="4753"/>
                    <a:pt x="1536" y="6265"/>
                    <a:pt x="2989" y="7217"/>
                  </a:cubicBezTo>
                  <a:cubicBezTo>
                    <a:pt x="4596" y="8277"/>
                    <a:pt x="6382" y="9063"/>
                    <a:pt x="8240" y="9551"/>
                  </a:cubicBezTo>
                  <a:cubicBezTo>
                    <a:pt x="8329" y="9576"/>
                    <a:pt x="8421" y="9588"/>
                    <a:pt x="8513" y="9588"/>
                  </a:cubicBezTo>
                  <a:cubicBezTo>
                    <a:pt x="9211" y="9588"/>
                    <a:pt x="9891" y="8908"/>
                    <a:pt x="9502" y="8182"/>
                  </a:cubicBezTo>
                  <a:cubicBezTo>
                    <a:pt x="8042" y="5442"/>
                    <a:pt x="7270" y="1"/>
                    <a:pt x="334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1799650" y="3961942"/>
              <a:ext cx="402366" cy="325657"/>
            </a:xfrm>
            <a:custGeom>
              <a:rect b="b" l="l" r="r" t="t"/>
              <a:pathLst>
                <a:path extrusionOk="0" h="10244" w="12657">
                  <a:moveTo>
                    <a:pt x="788" y="0"/>
                  </a:moveTo>
                  <a:cubicBezTo>
                    <a:pt x="592" y="0"/>
                    <a:pt x="400" y="29"/>
                    <a:pt x="215" y="94"/>
                  </a:cubicBezTo>
                  <a:cubicBezTo>
                    <a:pt x="48" y="165"/>
                    <a:pt x="1" y="379"/>
                    <a:pt x="120" y="522"/>
                  </a:cubicBezTo>
                  <a:cubicBezTo>
                    <a:pt x="453" y="963"/>
                    <a:pt x="941" y="1094"/>
                    <a:pt x="1442" y="1308"/>
                  </a:cubicBezTo>
                  <a:cubicBezTo>
                    <a:pt x="2096" y="1570"/>
                    <a:pt x="2739" y="1868"/>
                    <a:pt x="3358" y="2213"/>
                  </a:cubicBezTo>
                  <a:cubicBezTo>
                    <a:pt x="3906" y="2511"/>
                    <a:pt x="4430" y="2856"/>
                    <a:pt x="4942" y="3213"/>
                  </a:cubicBezTo>
                  <a:cubicBezTo>
                    <a:pt x="5347" y="3499"/>
                    <a:pt x="5728" y="3785"/>
                    <a:pt x="6097" y="4094"/>
                  </a:cubicBezTo>
                  <a:cubicBezTo>
                    <a:pt x="5966" y="4118"/>
                    <a:pt x="5859" y="4225"/>
                    <a:pt x="5847" y="4368"/>
                  </a:cubicBezTo>
                  <a:cubicBezTo>
                    <a:pt x="5763" y="4844"/>
                    <a:pt x="5787" y="5332"/>
                    <a:pt x="5930" y="5809"/>
                  </a:cubicBezTo>
                  <a:cubicBezTo>
                    <a:pt x="5983" y="5993"/>
                    <a:pt x="6140" y="6080"/>
                    <a:pt x="6291" y="6080"/>
                  </a:cubicBezTo>
                  <a:cubicBezTo>
                    <a:pt x="6482" y="6080"/>
                    <a:pt x="6662" y="5942"/>
                    <a:pt x="6609" y="5690"/>
                  </a:cubicBezTo>
                  <a:cubicBezTo>
                    <a:pt x="6525" y="5273"/>
                    <a:pt x="6466" y="4844"/>
                    <a:pt x="6466" y="4416"/>
                  </a:cubicBezTo>
                  <a:lnTo>
                    <a:pt x="6466" y="4404"/>
                  </a:lnTo>
                  <a:cubicBezTo>
                    <a:pt x="6799" y="4690"/>
                    <a:pt x="7121" y="4987"/>
                    <a:pt x="7442" y="5285"/>
                  </a:cubicBezTo>
                  <a:cubicBezTo>
                    <a:pt x="7442" y="5321"/>
                    <a:pt x="7454" y="5368"/>
                    <a:pt x="7478" y="5404"/>
                  </a:cubicBezTo>
                  <a:cubicBezTo>
                    <a:pt x="7418" y="5892"/>
                    <a:pt x="7585" y="6475"/>
                    <a:pt x="7668" y="6880"/>
                  </a:cubicBezTo>
                  <a:cubicBezTo>
                    <a:pt x="7736" y="7243"/>
                    <a:pt x="7837" y="8186"/>
                    <a:pt x="8358" y="8186"/>
                  </a:cubicBezTo>
                  <a:cubicBezTo>
                    <a:pt x="8385" y="8186"/>
                    <a:pt x="8413" y="8183"/>
                    <a:pt x="8442" y="8178"/>
                  </a:cubicBezTo>
                  <a:cubicBezTo>
                    <a:pt x="9038" y="8083"/>
                    <a:pt x="8788" y="7071"/>
                    <a:pt x="8728" y="6690"/>
                  </a:cubicBezTo>
                  <a:cubicBezTo>
                    <a:pt x="8716" y="6642"/>
                    <a:pt x="8704" y="6571"/>
                    <a:pt x="8704" y="6511"/>
                  </a:cubicBezTo>
                  <a:lnTo>
                    <a:pt x="8704" y="6511"/>
                  </a:lnTo>
                  <a:cubicBezTo>
                    <a:pt x="8919" y="6737"/>
                    <a:pt x="9133" y="6964"/>
                    <a:pt x="9347" y="7190"/>
                  </a:cubicBezTo>
                  <a:cubicBezTo>
                    <a:pt x="9621" y="7499"/>
                    <a:pt x="9919" y="7809"/>
                    <a:pt x="10205" y="8107"/>
                  </a:cubicBezTo>
                  <a:cubicBezTo>
                    <a:pt x="9966" y="8535"/>
                    <a:pt x="9895" y="9035"/>
                    <a:pt x="10014" y="9512"/>
                  </a:cubicBezTo>
                  <a:cubicBezTo>
                    <a:pt x="10046" y="9693"/>
                    <a:pt x="10202" y="9827"/>
                    <a:pt x="10380" y="9827"/>
                  </a:cubicBezTo>
                  <a:cubicBezTo>
                    <a:pt x="10401" y="9827"/>
                    <a:pt x="10422" y="9825"/>
                    <a:pt x="10443" y="9821"/>
                  </a:cubicBezTo>
                  <a:cubicBezTo>
                    <a:pt x="10645" y="9785"/>
                    <a:pt x="10788" y="9595"/>
                    <a:pt x="10752" y="9381"/>
                  </a:cubicBezTo>
                  <a:cubicBezTo>
                    <a:pt x="10693" y="9154"/>
                    <a:pt x="10693" y="8904"/>
                    <a:pt x="10740" y="8666"/>
                  </a:cubicBezTo>
                  <a:lnTo>
                    <a:pt x="10740" y="8666"/>
                  </a:lnTo>
                  <a:cubicBezTo>
                    <a:pt x="11193" y="9142"/>
                    <a:pt x="11621" y="9654"/>
                    <a:pt x="12026" y="10178"/>
                  </a:cubicBezTo>
                  <a:cubicBezTo>
                    <a:pt x="12063" y="10224"/>
                    <a:pt x="12107" y="10243"/>
                    <a:pt x="12150" y="10243"/>
                  </a:cubicBezTo>
                  <a:cubicBezTo>
                    <a:pt x="12273" y="10243"/>
                    <a:pt x="12388" y="10085"/>
                    <a:pt x="12300" y="9952"/>
                  </a:cubicBezTo>
                  <a:cubicBezTo>
                    <a:pt x="11943" y="9440"/>
                    <a:pt x="11609" y="8904"/>
                    <a:pt x="11276" y="8380"/>
                  </a:cubicBezTo>
                  <a:lnTo>
                    <a:pt x="11276" y="8380"/>
                  </a:lnTo>
                  <a:lnTo>
                    <a:pt x="12050" y="8690"/>
                  </a:lnTo>
                  <a:cubicBezTo>
                    <a:pt x="12100" y="8711"/>
                    <a:pt x="12147" y="8720"/>
                    <a:pt x="12191" y="8720"/>
                  </a:cubicBezTo>
                  <a:cubicBezTo>
                    <a:pt x="12523" y="8720"/>
                    <a:pt x="12656" y="8181"/>
                    <a:pt x="12288" y="8023"/>
                  </a:cubicBezTo>
                  <a:lnTo>
                    <a:pt x="11193" y="7547"/>
                  </a:lnTo>
                  <a:cubicBezTo>
                    <a:pt x="11148" y="7525"/>
                    <a:pt x="11099" y="7514"/>
                    <a:pt x="11051" y="7514"/>
                  </a:cubicBezTo>
                  <a:cubicBezTo>
                    <a:pt x="10947" y="7514"/>
                    <a:pt x="10845" y="7564"/>
                    <a:pt x="10788" y="7654"/>
                  </a:cubicBezTo>
                  <a:cubicBezTo>
                    <a:pt x="10490" y="7202"/>
                    <a:pt x="10181" y="6773"/>
                    <a:pt x="9835" y="6368"/>
                  </a:cubicBezTo>
                  <a:lnTo>
                    <a:pt x="9669" y="6166"/>
                  </a:lnTo>
                  <a:lnTo>
                    <a:pt x="9669" y="6166"/>
                  </a:lnTo>
                  <a:cubicBezTo>
                    <a:pt x="10181" y="6356"/>
                    <a:pt x="10681" y="6571"/>
                    <a:pt x="11169" y="6809"/>
                  </a:cubicBezTo>
                  <a:cubicBezTo>
                    <a:pt x="11212" y="6829"/>
                    <a:pt x="11252" y="6838"/>
                    <a:pt x="11290" y="6838"/>
                  </a:cubicBezTo>
                  <a:cubicBezTo>
                    <a:pt x="11549" y="6838"/>
                    <a:pt x="11683" y="6426"/>
                    <a:pt x="11455" y="6249"/>
                  </a:cubicBezTo>
                  <a:cubicBezTo>
                    <a:pt x="10645" y="5630"/>
                    <a:pt x="9514" y="4975"/>
                    <a:pt x="8442" y="4809"/>
                  </a:cubicBezTo>
                  <a:cubicBezTo>
                    <a:pt x="8180" y="4547"/>
                    <a:pt x="7919" y="4285"/>
                    <a:pt x="7645" y="4035"/>
                  </a:cubicBezTo>
                  <a:lnTo>
                    <a:pt x="7645" y="4035"/>
                  </a:lnTo>
                  <a:cubicBezTo>
                    <a:pt x="8323" y="4154"/>
                    <a:pt x="9002" y="4309"/>
                    <a:pt x="9669" y="4511"/>
                  </a:cubicBezTo>
                  <a:cubicBezTo>
                    <a:pt x="9697" y="4519"/>
                    <a:pt x="9724" y="4523"/>
                    <a:pt x="9750" y="4523"/>
                  </a:cubicBezTo>
                  <a:cubicBezTo>
                    <a:pt x="10030" y="4523"/>
                    <a:pt x="10163" y="4085"/>
                    <a:pt x="9847" y="3987"/>
                  </a:cubicBezTo>
                  <a:cubicBezTo>
                    <a:pt x="9145" y="3749"/>
                    <a:pt x="8430" y="3570"/>
                    <a:pt x="7704" y="3416"/>
                  </a:cubicBezTo>
                  <a:cubicBezTo>
                    <a:pt x="7407" y="3356"/>
                    <a:pt x="7061" y="3273"/>
                    <a:pt x="6716" y="3213"/>
                  </a:cubicBezTo>
                  <a:cubicBezTo>
                    <a:pt x="6418" y="2963"/>
                    <a:pt x="6097" y="2713"/>
                    <a:pt x="5787" y="2487"/>
                  </a:cubicBezTo>
                  <a:cubicBezTo>
                    <a:pt x="5049" y="1927"/>
                    <a:pt x="4263" y="1439"/>
                    <a:pt x="3454" y="1011"/>
                  </a:cubicBezTo>
                  <a:cubicBezTo>
                    <a:pt x="2699" y="618"/>
                    <a:pt x="1702" y="0"/>
                    <a:pt x="788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2199727" y="4454306"/>
              <a:ext cx="59098" cy="45841"/>
            </a:xfrm>
            <a:custGeom>
              <a:rect b="b" l="l" r="r" t="t"/>
              <a:pathLst>
                <a:path extrusionOk="0" h="1442" w="1859">
                  <a:moveTo>
                    <a:pt x="929" y="0"/>
                  </a:moveTo>
                  <a:cubicBezTo>
                    <a:pt x="1" y="0"/>
                    <a:pt x="1" y="1441"/>
                    <a:pt x="929" y="1441"/>
                  </a:cubicBezTo>
                  <a:cubicBezTo>
                    <a:pt x="1858" y="1441"/>
                    <a:pt x="1858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2531679" y="4718417"/>
              <a:ext cx="62499" cy="65297"/>
            </a:xfrm>
            <a:custGeom>
              <a:rect b="b" l="l" r="r" t="t"/>
              <a:pathLst>
                <a:path extrusionOk="0" h="2054" w="1966">
                  <a:moveTo>
                    <a:pt x="1035" y="1"/>
                  </a:moveTo>
                  <a:cubicBezTo>
                    <a:pt x="1020" y="1"/>
                    <a:pt x="1004" y="1"/>
                    <a:pt x="989" y="3"/>
                  </a:cubicBezTo>
                  <a:lnTo>
                    <a:pt x="739" y="39"/>
                  </a:lnTo>
                  <a:lnTo>
                    <a:pt x="513" y="134"/>
                  </a:lnTo>
                  <a:cubicBezTo>
                    <a:pt x="310" y="265"/>
                    <a:pt x="155" y="455"/>
                    <a:pt x="84" y="694"/>
                  </a:cubicBezTo>
                  <a:cubicBezTo>
                    <a:pt x="84" y="705"/>
                    <a:pt x="72" y="717"/>
                    <a:pt x="60" y="729"/>
                  </a:cubicBezTo>
                  <a:cubicBezTo>
                    <a:pt x="48" y="789"/>
                    <a:pt x="36" y="848"/>
                    <a:pt x="36" y="908"/>
                  </a:cubicBezTo>
                  <a:cubicBezTo>
                    <a:pt x="1" y="1027"/>
                    <a:pt x="12" y="1158"/>
                    <a:pt x="48" y="1289"/>
                  </a:cubicBezTo>
                  <a:lnTo>
                    <a:pt x="48" y="1313"/>
                  </a:lnTo>
                  <a:lnTo>
                    <a:pt x="72" y="1360"/>
                  </a:lnTo>
                  <a:lnTo>
                    <a:pt x="167" y="1587"/>
                  </a:lnTo>
                  <a:cubicBezTo>
                    <a:pt x="215" y="1694"/>
                    <a:pt x="298" y="1777"/>
                    <a:pt x="405" y="1848"/>
                  </a:cubicBezTo>
                  <a:cubicBezTo>
                    <a:pt x="465" y="1908"/>
                    <a:pt x="536" y="1944"/>
                    <a:pt x="620" y="1968"/>
                  </a:cubicBezTo>
                  <a:cubicBezTo>
                    <a:pt x="713" y="2019"/>
                    <a:pt x="824" y="2053"/>
                    <a:pt x="930" y="2053"/>
                  </a:cubicBezTo>
                  <a:cubicBezTo>
                    <a:pt x="946" y="2053"/>
                    <a:pt x="961" y="2052"/>
                    <a:pt x="977" y="2051"/>
                  </a:cubicBezTo>
                  <a:lnTo>
                    <a:pt x="1227" y="2015"/>
                  </a:lnTo>
                  <a:lnTo>
                    <a:pt x="1453" y="1920"/>
                  </a:lnTo>
                  <a:cubicBezTo>
                    <a:pt x="1667" y="1789"/>
                    <a:pt x="1822" y="1587"/>
                    <a:pt x="1894" y="1360"/>
                  </a:cubicBezTo>
                  <a:lnTo>
                    <a:pt x="1906" y="1360"/>
                  </a:lnTo>
                  <a:cubicBezTo>
                    <a:pt x="1906" y="1348"/>
                    <a:pt x="1906" y="1325"/>
                    <a:pt x="1917" y="1313"/>
                  </a:cubicBezTo>
                  <a:lnTo>
                    <a:pt x="1917" y="1289"/>
                  </a:lnTo>
                  <a:cubicBezTo>
                    <a:pt x="1965" y="1158"/>
                    <a:pt x="1965" y="1027"/>
                    <a:pt x="1941" y="908"/>
                  </a:cubicBezTo>
                  <a:cubicBezTo>
                    <a:pt x="1929" y="848"/>
                    <a:pt x="1929" y="789"/>
                    <a:pt x="1906" y="741"/>
                  </a:cubicBezTo>
                  <a:lnTo>
                    <a:pt x="1894" y="694"/>
                  </a:lnTo>
                  <a:cubicBezTo>
                    <a:pt x="1858" y="622"/>
                    <a:pt x="1834" y="551"/>
                    <a:pt x="1798" y="467"/>
                  </a:cubicBezTo>
                  <a:cubicBezTo>
                    <a:pt x="1739" y="360"/>
                    <a:pt x="1656" y="265"/>
                    <a:pt x="1560" y="205"/>
                  </a:cubicBezTo>
                  <a:cubicBezTo>
                    <a:pt x="1501" y="146"/>
                    <a:pt x="1429" y="110"/>
                    <a:pt x="1346" y="86"/>
                  </a:cubicBezTo>
                  <a:cubicBezTo>
                    <a:pt x="1253" y="35"/>
                    <a:pt x="1141" y="1"/>
                    <a:pt x="103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1953323" y="3751047"/>
              <a:ext cx="60592" cy="47335"/>
            </a:xfrm>
            <a:custGeom>
              <a:rect b="b" l="l" r="r" t="t"/>
              <a:pathLst>
                <a:path extrusionOk="0" h="1489" w="1906">
                  <a:moveTo>
                    <a:pt x="953" y="1"/>
                  </a:moveTo>
                  <a:cubicBezTo>
                    <a:pt x="1" y="1"/>
                    <a:pt x="1" y="1489"/>
                    <a:pt x="953" y="1489"/>
                  </a:cubicBezTo>
                  <a:cubicBezTo>
                    <a:pt x="1906" y="1489"/>
                    <a:pt x="1906" y="1"/>
                    <a:pt x="95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1883703" y="3157178"/>
              <a:ext cx="60941" cy="47367"/>
            </a:xfrm>
            <a:custGeom>
              <a:rect b="b" l="l" r="r" t="t"/>
              <a:pathLst>
                <a:path extrusionOk="0" h="1490" w="1917">
                  <a:moveTo>
                    <a:pt x="964" y="1"/>
                  </a:moveTo>
                  <a:cubicBezTo>
                    <a:pt x="0" y="1"/>
                    <a:pt x="0" y="1489"/>
                    <a:pt x="964" y="1489"/>
                  </a:cubicBezTo>
                  <a:cubicBezTo>
                    <a:pt x="1917" y="1489"/>
                    <a:pt x="1917" y="1"/>
                    <a:pt x="96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3227371" y="4993273"/>
              <a:ext cx="47335" cy="37131"/>
            </a:xfrm>
            <a:custGeom>
              <a:rect b="b" l="l" r="r" t="t"/>
              <a:pathLst>
                <a:path extrusionOk="0" h="1168" w="1489">
                  <a:moveTo>
                    <a:pt x="738" y="1"/>
                  </a:moveTo>
                  <a:cubicBezTo>
                    <a:pt x="0" y="1"/>
                    <a:pt x="0" y="1168"/>
                    <a:pt x="738" y="1168"/>
                  </a:cubicBezTo>
                  <a:cubicBezTo>
                    <a:pt x="1489" y="1168"/>
                    <a:pt x="1489" y="1"/>
                    <a:pt x="73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3205404" y="4462635"/>
              <a:ext cx="55283" cy="54901"/>
            </a:xfrm>
            <a:custGeom>
              <a:rect b="b" l="l" r="r" t="t"/>
              <a:pathLst>
                <a:path extrusionOk="0" h="1727" w="1739">
                  <a:moveTo>
                    <a:pt x="977" y="0"/>
                  </a:moveTo>
                  <a:lnTo>
                    <a:pt x="775" y="36"/>
                  </a:lnTo>
                  <a:cubicBezTo>
                    <a:pt x="644" y="72"/>
                    <a:pt x="525" y="131"/>
                    <a:pt x="429" y="227"/>
                  </a:cubicBezTo>
                  <a:lnTo>
                    <a:pt x="263" y="381"/>
                  </a:lnTo>
                  <a:cubicBezTo>
                    <a:pt x="179" y="453"/>
                    <a:pt x="132" y="536"/>
                    <a:pt x="96" y="631"/>
                  </a:cubicBezTo>
                  <a:cubicBezTo>
                    <a:pt x="1" y="822"/>
                    <a:pt x="1" y="1048"/>
                    <a:pt x="96" y="1239"/>
                  </a:cubicBezTo>
                  <a:cubicBezTo>
                    <a:pt x="132" y="1334"/>
                    <a:pt x="179" y="1429"/>
                    <a:pt x="263" y="1489"/>
                  </a:cubicBezTo>
                  <a:lnTo>
                    <a:pt x="417" y="1620"/>
                  </a:lnTo>
                  <a:cubicBezTo>
                    <a:pt x="536" y="1691"/>
                    <a:pt x="679" y="1727"/>
                    <a:pt x="822" y="1727"/>
                  </a:cubicBezTo>
                  <a:lnTo>
                    <a:pt x="1025" y="1703"/>
                  </a:lnTo>
                  <a:cubicBezTo>
                    <a:pt x="1156" y="1655"/>
                    <a:pt x="1275" y="1584"/>
                    <a:pt x="1370" y="1489"/>
                  </a:cubicBezTo>
                  <a:lnTo>
                    <a:pt x="1358" y="1489"/>
                  </a:lnTo>
                  <a:cubicBezTo>
                    <a:pt x="1406" y="1429"/>
                    <a:pt x="1453" y="1370"/>
                    <a:pt x="1513" y="1322"/>
                  </a:cubicBezTo>
                  <a:cubicBezTo>
                    <a:pt x="1644" y="1167"/>
                    <a:pt x="1727" y="977"/>
                    <a:pt x="1739" y="774"/>
                  </a:cubicBezTo>
                  <a:cubicBezTo>
                    <a:pt x="1739" y="667"/>
                    <a:pt x="1715" y="572"/>
                    <a:pt x="1668" y="477"/>
                  </a:cubicBezTo>
                  <a:cubicBezTo>
                    <a:pt x="1632" y="381"/>
                    <a:pt x="1584" y="298"/>
                    <a:pt x="1513" y="227"/>
                  </a:cubicBezTo>
                  <a:lnTo>
                    <a:pt x="1358" y="108"/>
                  </a:lnTo>
                  <a:cubicBezTo>
                    <a:pt x="1239" y="36"/>
                    <a:pt x="1108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186498" y="-237708"/>
              <a:ext cx="445155" cy="544817"/>
            </a:xfrm>
            <a:custGeom>
              <a:rect b="b" l="l" r="r" t="t"/>
              <a:pathLst>
                <a:path extrusionOk="0" h="17138" w="14003">
                  <a:moveTo>
                    <a:pt x="5898" y="0"/>
                  </a:moveTo>
                  <a:cubicBezTo>
                    <a:pt x="5537" y="0"/>
                    <a:pt x="5170" y="40"/>
                    <a:pt x="4799" y="124"/>
                  </a:cubicBezTo>
                  <a:cubicBezTo>
                    <a:pt x="2656" y="600"/>
                    <a:pt x="1179" y="2624"/>
                    <a:pt x="655" y="4648"/>
                  </a:cubicBezTo>
                  <a:cubicBezTo>
                    <a:pt x="643" y="4708"/>
                    <a:pt x="631" y="4767"/>
                    <a:pt x="620" y="4827"/>
                  </a:cubicBezTo>
                  <a:cubicBezTo>
                    <a:pt x="429" y="5422"/>
                    <a:pt x="310" y="6041"/>
                    <a:pt x="227" y="6661"/>
                  </a:cubicBezTo>
                  <a:cubicBezTo>
                    <a:pt x="0" y="8601"/>
                    <a:pt x="72" y="10637"/>
                    <a:pt x="905" y="12411"/>
                  </a:cubicBezTo>
                  <a:cubicBezTo>
                    <a:pt x="1501" y="14483"/>
                    <a:pt x="2834" y="16650"/>
                    <a:pt x="5108" y="17031"/>
                  </a:cubicBezTo>
                  <a:cubicBezTo>
                    <a:pt x="5418" y="17078"/>
                    <a:pt x="5727" y="17102"/>
                    <a:pt x="6037" y="17102"/>
                  </a:cubicBezTo>
                  <a:cubicBezTo>
                    <a:pt x="6001" y="16150"/>
                    <a:pt x="5977" y="15197"/>
                    <a:pt x="5965" y="14245"/>
                  </a:cubicBezTo>
                  <a:cubicBezTo>
                    <a:pt x="5108" y="14150"/>
                    <a:pt x="4239" y="13638"/>
                    <a:pt x="3596" y="13090"/>
                  </a:cubicBezTo>
                  <a:cubicBezTo>
                    <a:pt x="2786" y="12399"/>
                    <a:pt x="2298" y="11447"/>
                    <a:pt x="2060" y="10411"/>
                  </a:cubicBezTo>
                  <a:cubicBezTo>
                    <a:pt x="2003" y="10225"/>
                    <a:pt x="2148" y="10103"/>
                    <a:pt x="2294" y="10103"/>
                  </a:cubicBezTo>
                  <a:cubicBezTo>
                    <a:pt x="2390" y="10103"/>
                    <a:pt x="2487" y="10157"/>
                    <a:pt x="2525" y="10280"/>
                  </a:cubicBezTo>
                  <a:cubicBezTo>
                    <a:pt x="2870" y="11113"/>
                    <a:pt x="3429" y="11852"/>
                    <a:pt x="4144" y="12399"/>
                  </a:cubicBezTo>
                  <a:lnTo>
                    <a:pt x="4203" y="12435"/>
                  </a:lnTo>
                  <a:lnTo>
                    <a:pt x="4156" y="12328"/>
                  </a:lnTo>
                  <a:cubicBezTo>
                    <a:pt x="3965" y="11673"/>
                    <a:pt x="3810" y="10935"/>
                    <a:pt x="4013" y="10280"/>
                  </a:cubicBezTo>
                  <a:cubicBezTo>
                    <a:pt x="4043" y="10173"/>
                    <a:pt x="4135" y="10119"/>
                    <a:pt x="4227" y="10119"/>
                  </a:cubicBezTo>
                  <a:cubicBezTo>
                    <a:pt x="4319" y="10119"/>
                    <a:pt x="4412" y="10173"/>
                    <a:pt x="4441" y="10280"/>
                  </a:cubicBezTo>
                  <a:cubicBezTo>
                    <a:pt x="4596" y="10863"/>
                    <a:pt x="4608" y="11459"/>
                    <a:pt x="4799" y="12030"/>
                  </a:cubicBezTo>
                  <a:cubicBezTo>
                    <a:pt x="4906" y="12375"/>
                    <a:pt x="5156" y="12721"/>
                    <a:pt x="5287" y="13078"/>
                  </a:cubicBezTo>
                  <a:cubicBezTo>
                    <a:pt x="5501" y="13161"/>
                    <a:pt x="5727" y="13245"/>
                    <a:pt x="5954" y="13328"/>
                  </a:cubicBezTo>
                  <a:cubicBezTo>
                    <a:pt x="5930" y="12173"/>
                    <a:pt x="5918" y="11030"/>
                    <a:pt x="5894" y="9887"/>
                  </a:cubicBezTo>
                  <a:cubicBezTo>
                    <a:pt x="5132" y="9613"/>
                    <a:pt x="4537" y="8863"/>
                    <a:pt x="4132" y="8196"/>
                  </a:cubicBezTo>
                  <a:cubicBezTo>
                    <a:pt x="3644" y="7375"/>
                    <a:pt x="3453" y="6530"/>
                    <a:pt x="3394" y="5589"/>
                  </a:cubicBezTo>
                  <a:cubicBezTo>
                    <a:pt x="3380" y="5408"/>
                    <a:pt x="3545" y="5302"/>
                    <a:pt x="3699" y="5302"/>
                  </a:cubicBezTo>
                  <a:cubicBezTo>
                    <a:pt x="3819" y="5302"/>
                    <a:pt x="3933" y="5365"/>
                    <a:pt x="3953" y="5506"/>
                  </a:cubicBezTo>
                  <a:cubicBezTo>
                    <a:pt x="4096" y="6303"/>
                    <a:pt x="4406" y="7077"/>
                    <a:pt x="4870" y="7744"/>
                  </a:cubicBezTo>
                  <a:cubicBezTo>
                    <a:pt x="5156" y="8184"/>
                    <a:pt x="5525" y="8518"/>
                    <a:pt x="5882" y="8887"/>
                  </a:cubicBezTo>
                  <a:cubicBezTo>
                    <a:pt x="5882" y="8732"/>
                    <a:pt x="5882" y="8601"/>
                    <a:pt x="5882" y="8458"/>
                  </a:cubicBezTo>
                  <a:cubicBezTo>
                    <a:pt x="5858" y="6732"/>
                    <a:pt x="5704" y="4875"/>
                    <a:pt x="6001" y="3172"/>
                  </a:cubicBezTo>
                  <a:cubicBezTo>
                    <a:pt x="6026" y="3050"/>
                    <a:pt x="6144" y="2987"/>
                    <a:pt x="6258" y="2987"/>
                  </a:cubicBezTo>
                  <a:cubicBezTo>
                    <a:pt x="6367" y="2987"/>
                    <a:pt x="6472" y="3044"/>
                    <a:pt x="6489" y="3160"/>
                  </a:cubicBezTo>
                  <a:cubicBezTo>
                    <a:pt x="6668" y="4184"/>
                    <a:pt x="6751" y="5220"/>
                    <a:pt x="6751" y="6256"/>
                  </a:cubicBezTo>
                  <a:cubicBezTo>
                    <a:pt x="7144" y="5946"/>
                    <a:pt x="7442" y="5541"/>
                    <a:pt x="7609" y="5089"/>
                  </a:cubicBezTo>
                  <a:cubicBezTo>
                    <a:pt x="7713" y="4827"/>
                    <a:pt x="7717" y="4078"/>
                    <a:pt x="8096" y="4078"/>
                  </a:cubicBezTo>
                  <a:cubicBezTo>
                    <a:pt x="8148" y="4078"/>
                    <a:pt x="8207" y="4093"/>
                    <a:pt x="8275" y="4124"/>
                  </a:cubicBezTo>
                  <a:cubicBezTo>
                    <a:pt x="8371" y="4184"/>
                    <a:pt x="8442" y="4291"/>
                    <a:pt x="8442" y="4410"/>
                  </a:cubicBezTo>
                  <a:cubicBezTo>
                    <a:pt x="8490" y="5470"/>
                    <a:pt x="7704" y="6446"/>
                    <a:pt x="6763" y="6851"/>
                  </a:cubicBezTo>
                  <a:cubicBezTo>
                    <a:pt x="6763" y="7434"/>
                    <a:pt x="6763" y="8006"/>
                    <a:pt x="6787" y="8577"/>
                  </a:cubicBezTo>
                  <a:cubicBezTo>
                    <a:pt x="6823" y="9637"/>
                    <a:pt x="6858" y="10709"/>
                    <a:pt x="6906" y="11768"/>
                  </a:cubicBezTo>
                  <a:cubicBezTo>
                    <a:pt x="7275" y="11661"/>
                    <a:pt x="7620" y="11483"/>
                    <a:pt x="7918" y="11244"/>
                  </a:cubicBezTo>
                  <a:cubicBezTo>
                    <a:pt x="8180" y="9911"/>
                    <a:pt x="8168" y="8554"/>
                    <a:pt x="8204" y="7196"/>
                  </a:cubicBezTo>
                  <a:cubicBezTo>
                    <a:pt x="8204" y="7049"/>
                    <a:pt x="8325" y="6965"/>
                    <a:pt x="8445" y="6965"/>
                  </a:cubicBezTo>
                  <a:cubicBezTo>
                    <a:pt x="8539" y="6965"/>
                    <a:pt x="8632" y="7016"/>
                    <a:pt x="8668" y="7125"/>
                  </a:cubicBezTo>
                  <a:cubicBezTo>
                    <a:pt x="8918" y="8101"/>
                    <a:pt x="9002" y="9125"/>
                    <a:pt x="8894" y="10125"/>
                  </a:cubicBezTo>
                  <a:lnTo>
                    <a:pt x="8942" y="10054"/>
                  </a:lnTo>
                  <a:cubicBezTo>
                    <a:pt x="9228" y="9578"/>
                    <a:pt x="9454" y="9077"/>
                    <a:pt x="9633" y="8554"/>
                  </a:cubicBezTo>
                  <a:cubicBezTo>
                    <a:pt x="9775" y="8125"/>
                    <a:pt x="9859" y="7625"/>
                    <a:pt x="10276" y="7375"/>
                  </a:cubicBezTo>
                  <a:cubicBezTo>
                    <a:pt x="10320" y="7347"/>
                    <a:pt x="10368" y="7333"/>
                    <a:pt x="10416" y="7333"/>
                  </a:cubicBezTo>
                  <a:cubicBezTo>
                    <a:pt x="10509" y="7333"/>
                    <a:pt x="10597" y="7384"/>
                    <a:pt x="10645" y="7470"/>
                  </a:cubicBezTo>
                  <a:cubicBezTo>
                    <a:pt x="10918" y="8042"/>
                    <a:pt x="10561" y="8708"/>
                    <a:pt x="10335" y="9256"/>
                  </a:cubicBezTo>
                  <a:cubicBezTo>
                    <a:pt x="10097" y="9851"/>
                    <a:pt x="9775" y="10423"/>
                    <a:pt x="9383" y="10935"/>
                  </a:cubicBezTo>
                  <a:cubicBezTo>
                    <a:pt x="9156" y="11209"/>
                    <a:pt x="8894" y="11447"/>
                    <a:pt x="8609" y="11661"/>
                  </a:cubicBezTo>
                  <a:cubicBezTo>
                    <a:pt x="8585" y="11685"/>
                    <a:pt x="8561" y="11709"/>
                    <a:pt x="8525" y="11721"/>
                  </a:cubicBezTo>
                  <a:cubicBezTo>
                    <a:pt x="8049" y="12066"/>
                    <a:pt x="7501" y="12280"/>
                    <a:pt x="6918" y="12375"/>
                  </a:cubicBezTo>
                  <a:cubicBezTo>
                    <a:pt x="6954" y="12887"/>
                    <a:pt x="6977" y="13399"/>
                    <a:pt x="7013" y="13911"/>
                  </a:cubicBezTo>
                  <a:cubicBezTo>
                    <a:pt x="7037" y="14304"/>
                    <a:pt x="7061" y="14697"/>
                    <a:pt x="7085" y="15090"/>
                  </a:cubicBezTo>
                  <a:cubicBezTo>
                    <a:pt x="7751" y="15031"/>
                    <a:pt x="8311" y="14685"/>
                    <a:pt x="8799" y="14209"/>
                  </a:cubicBezTo>
                  <a:cubicBezTo>
                    <a:pt x="9168" y="13852"/>
                    <a:pt x="9478" y="13197"/>
                    <a:pt x="9990" y="13042"/>
                  </a:cubicBezTo>
                  <a:cubicBezTo>
                    <a:pt x="10007" y="13038"/>
                    <a:pt x="10024" y="13035"/>
                    <a:pt x="10041" y="13035"/>
                  </a:cubicBezTo>
                  <a:cubicBezTo>
                    <a:pt x="10153" y="13035"/>
                    <a:pt x="10253" y="13132"/>
                    <a:pt x="10264" y="13257"/>
                  </a:cubicBezTo>
                  <a:cubicBezTo>
                    <a:pt x="10240" y="13899"/>
                    <a:pt x="9418" y="14566"/>
                    <a:pt x="8930" y="14947"/>
                  </a:cubicBezTo>
                  <a:cubicBezTo>
                    <a:pt x="8430" y="15376"/>
                    <a:pt x="7787" y="15638"/>
                    <a:pt x="7120" y="15674"/>
                  </a:cubicBezTo>
                  <a:cubicBezTo>
                    <a:pt x="7144" y="16162"/>
                    <a:pt x="7180" y="16650"/>
                    <a:pt x="7204" y="17138"/>
                  </a:cubicBezTo>
                  <a:cubicBezTo>
                    <a:pt x="8871" y="17090"/>
                    <a:pt x="10406" y="16126"/>
                    <a:pt x="11490" y="14828"/>
                  </a:cubicBezTo>
                  <a:cubicBezTo>
                    <a:pt x="12931" y="13090"/>
                    <a:pt x="14002" y="10875"/>
                    <a:pt x="13978" y="8577"/>
                  </a:cubicBezTo>
                  <a:cubicBezTo>
                    <a:pt x="13966" y="6149"/>
                    <a:pt x="12514" y="4053"/>
                    <a:pt x="10847" y="2410"/>
                  </a:cubicBezTo>
                  <a:cubicBezTo>
                    <a:pt x="9508" y="1071"/>
                    <a:pt x="7783" y="0"/>
                    <a:pt x="5898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250142" y="-142751"/>
              <a:ext cx="283471" cy="714703"/>
            </a:xfrm>
            <a:custGeom>
              <a:rect b="b" l="l" r="r" t="t"/>
              <a:pathLst>
                <a:path extrusionOk="0" h="22482" w="8917">
                  <a:moveTo>
                    <a:pt x="4259" y="0"/>
                  </a:moveTo>
                  <a:cubicBezTo>
                    <a:pt x="4145" y="0"/>
                    <a:pt x="4029" y="63"/>
                    <a:pt x="4011" y="185"/>
                  </a:cubicBezTo>
                  <a:cubicBezTo>
                    <a:pt x="3702" y="1888"/>
                    <a:pt x="3856" y="3745"/>
                    <a:pt x="3880" y="5471"/>
                  </a:cubicBezTo>
                  <a:cubicBezTo>
                    <a:pt x="3880" y="5626"/>
                    <a:pt x="3880" y="5757"/>
                    <a:pt x="3892" y="5900"/>
                  </a:cubicBezTo>
                  <a:cubicBezTo>
                    <a:pt x="3535" y="5531"/>
                    <a:pt x="3154" y="5197"/>
                    <a:pt x="2868" y="4757"/>
                  </a:cubicBezTo>
                  <a:cubicBezTo>
                    <a:pt x="2404" y="4090"/>
                    <a:pt x="2094" y="3316"/>
                    <a:pt x="1951" y="2519"/>
                  </a:cubicBezTo>
                  <a:cubicBezTo>
                    <a:pt x="1931" y="2378"/>
                    <a:pt x="1819" y="2315"/>
                    <a:pt x="1701" y="2315"/>
                  </a:cubicBezTo>
                  <a:cubicBezTo>
                    <a:pt x="1549" y="2315"/>
                    <a:pt x="1385" y="2421"/>
                    <a:pt x="1392" y="2602"/>
                  </a:cubicBezTo>
                  <a:cubicBezTo>
                    <a:pt x="1463" y="3543"/>
                    <a:pt x="1642" y="4388"/>
                    <a:pt x="2142" y="5209"/>
                  </a:cubicBezTo>
                  <a:cubicBezTo>
                    <a:pt x="2547" y="5876"/>
                    <a:pt x="3142" y="6626"/>
                    <a:pt x="3904" y="6888"/>
                  </a:cubicBezTo>
                  <a:cubicBezTo>
                    <a:pt x="3928" y="8031"/>
                    <a:pt x="3952" y="9174"/>
                    <a:pt x="3963" y="10317"/>
                  </a:cubicBezTo>
                  <a:cubicBezTo>
                    <a:pt x="3749" y="10246"/>
                    <a:pt x="3523" y="10162"/>
                    <a:pt x="3309" y="10079"/>
                  </a:cubicBezTo>
                  <a:cubicBezTo>
                    <a:pt x="3166" y="9722"/>
                    <a:pt x="2928" y="9377"/>
                    <a:pt x="2809" y="9031"/>
                  </a:cubicBezTo>
                  <a:cubicBezTo>
                    <a:pt x="2630" y="8460"/>
                    <a:pt x="2606" y="7853"/>
                    <a:pt x="2463" y="7281"/>
                  </a:cubicBezTo>
                  <a:cubicBezTo>
                    <a:pt x="2428" y="7174"/>
                    <a:pt x="2335" y="7120"/>
                    <a:pt x="2244" y="7120"/>
                  </a:cubicBezTo>
                  <a:cubicBezTo>
                    <a:pt x="2154" y="7120"/>
                    <a:pt x="2064" y="7174"/>
                    <a:pt x="2035" y="7281"/>
                  </a:cubicBezTo>
                  <a:cubicBezTo>
                    <a:pt x="1820" y="7936"/>
                    <a:pt x="1975" y="8674"/>
                    <a:pt x="2178" y="9329"/>
                  </a:cubicBezTo>
                  <a:lnTo>
                    <a:pt x="2213" y="9436"/>
                  </a:lnTo>
                  <a:lnTo>
                    <a:pt x="2166" y="9400"/>
                  </a:lnTo>
                  <a:cubicBezTo>
                    <a:pt x="1439" y="8853"/>
                    <a:pt x="868" y="8126"/>
                    <a:pt x="523" y="7293"/>
                  </a:cubicBezTo>
                  <a:cubicBezTo>
                    <a:pt x="485" y="7170"/>
                    <a:pt x="388" y="7116"/>
                    <a:pt x="292" y="7116"/>
                  </a:cubicBezTo>
                  <a:cubicBezTo>
                    <a:pt x="146" y="7116"/>
                    <a:pt x="1" y="7238"/>
                    <a:pt x="58" y="7424"/>
                  </a:cubicBezTo>
                  <a:cubicBezTo>
                    <a:pt x="296" y="8472"/>
                    <a:pt x="784" y="9412"/>
                    <a:pt x="1594" y="10103"/>
                  </a:cubicBezTo>
                  <a:cubicBezTo>
                    <a:pt x="2225" y="10651"/>
                    <a:pt x="3106" y="11163"/>
                    <a:pt x="3963" y="11258"/>
                  </a:cubicBezTo>
                  <a:cubicBezTo>
                    <a:pt x="3975" y="12210"/>
                    <a:pt x="3999" y="13163"/>
                    <a:pt x="4035" y="14115"/>
                  </a:cubicBezTo>
                  <a:cubicBezTo>
                    <a:pt x="4059" y="14925"/>
                    <a:pt x="4094" y="15735"/>
                    <a:pt x="4130" y="16544"/>
                  </a:cubicBezTo>
                  <a:cubicBezTo>
                    <a:pt x="4166" y="17461"/>
                    <a:pt x="4202" y="18366"/>
                    <a:pt x="4249" y="19283"/>
                  </a:cubicBezTo>
                  <a:cubicBezTo>
                    <a:pt x="4297" y="20187"/>
                    <a:pt x="4261" y="21164"/>
                    <a:pt x="4475" y="22045"/>
                  </a:cubicBezTo>
                  <a:cubicBezTo>
                    <a:pt x="4551" y="22351"/>
                    <a:pt x="4766" y="22482"/>
                    <a:pt x="4996" y="22482"/>
                  </a:cubicBezTo>
                  <a:cubicBezTo>
                    <a:pt x="5309" y="22482"/>
                    <a:pt x="5649" y="22238"/>
                    <a:pt x="5690" y="21866"/>
                  </a:cubicBezTo>
                  <a:cubicBezTo>
                    <a:pt x="5773" y="20973"/>
                    <a:pt x="5607" y="20021"/>
                    <a:pt x="5535" y="19128"/>
                  </a:cubicBezTo>
                  <a:cubicBezTo>
                    <a:pt x="5476" y="18235"/>
                    <a:pt x="5404" y="17306"/>
                    <a:pt x="5345" y="16401"/>
                  </a:cubicBezTo>
                  <a:cubicBezTo>
                    <a:pt x="5297" y="15651"/>
                    <a:pt x="5249" y="14901"/>
                    <a:pt x="5202" y="14151"/>
                  </a:cubicBezTo>
                  <a:cubicBezTo>
                    <a:pt x="5178" y="13675"/>
                    <a:pt x="5154" y="13187"/>
                    <a:pt x="5118" y="12698"/>
                  </a:cubicBezTo>
                  <a:cubicBezTo>
                    <a:pt x="5785" y="12651"/>
                    <a:pt x="6428" y="12401"/>
                    <a:pt x="6940" y="11972"/>
                  </a:cubicBezTo>
                  <a:cubicBezTo>
                    <a:pt x="7416" y="11591"/>
                    <a:pt x="8238" y="10924"/>
                    <a:pt x="8262" y="10281"/>
                  </a:cubicBezTo>
                  <a:cubicBezTo>
                    <a:pt x="8262" y="10157"/>
                    <a:pt x="8154" y="10060"/>
                    <a:pt x="8040" y="10060"/>
                  </a:cubicBezTo>
                  <a:cubicBezTo>
                    <a:pt x="8022" y="10060"/>
                    <a:pt x="8005" y="10062"/>
                    <a:pt x="7988" y="10067"/>
                  </a:cubicBezTo>
                  <a:cubicBezTo>
                    <a:pt x="7476" y="10222"/>
                    <a:pt x="7154" y="10877"/>
                    <a:pt x="6797" y="11234"/>
                  </a:cubicBezTo>
                  <a:cubicBezTo>
                    <a:pt x="6309" y="11710"/>
                    <a:pt x="5749" y="12067"/>
                    <a:pt x="5083" y="12115"/>
                  </a:cubicBezTo>
                  <a:cubicBezTo>
                    <a:pt x="5059" y="11722"/>
                    <a:pt x="5035" y="11329"/>
                    <a:pt x="5011" y="10936"/>
                  </a:cubicBezTo>
                  <a:cubicBezTo>
                    <a:pt x="4975" y="10424"/>
                    <a:pt x="4952" y="9912"/>
                    <a:pt x="4916" y="9400"/>
                  </a:cubicBezTo>
                  <a:cubicBezTo>
                    <a:pt x="5499" y="9305"/>
                    <a:pt x="6047" y="9091"/>
                    <a:pt x="6523" y="8746"/>
                  </a:cubicBezTo>
                  <a:cubicBezTo>
                    <a:pt x="6559" y="8734"/>
                    <a:pt x="6583" y="8710"/>
                    <a:pt x="6607" y="8686"/>
                  </a:cubicBezTo>
                  <a:cubicBezTo>
                    <a:pt x="6892" y="8472"/>
                    <a:pt x="7154" y="8222"/>
                    <a:pt x="7381" y="7948"/>
                  </a:cubicBezTo>
                  <a:cubicBezTo>
                    <a:pt x="7773" y="7436"/>
                    <a:pt x="8095" y="6864"/>
                    <a:pt x="8333" y="6257"/>
                  </a:cubicBezTo>
                  <a:cubicBezTo>
                    <a:pt x="8559" y="5709"/>
                    <a:pt x="8916" y="5043"/>
                    <a:pt x="8655" y="4471"/>
                  </a:cubicBezTo>
                  <a:cubicBezTo>
                    <a:pt x="8599" y="4385"/>
                    <a:pt x="8508" y="4335"/>
                    <a:pt x="8414" y="4335"/>
                  </a:cubicBezTo>
                  <a:cubicBezTo>
                    <a:pt x="8366" y="4335"/>
                    <a:pt x="8318" y="4348"/>
                    <a:pt x="8274" y="4376"/>
                  </a:cubicBezTo>
                  <a:cubicBezTo>
                    <a:pt x="7857" y="4626"/>
                    <a:pt x="7773" y="5126"/>
                    <a:pt x="7619" y="5555"/>
                  </a:cubicBezTo>
                  <a:cubicBezTo>
                    <a:pt x="7452" y="6079"/>
                    <a:pt x="7214" y="6591"/>
                    <a:pt x="6940" y="7067"/>
                  </a:cubicBezTo>
                  <a:lnTo>
                    <a:pt x="6892" y="7138"/>
                  </a:lnTo>
                  <a:cubicBezTo>
                    <a:pt x="7000" y="6138"/>
                    <a:pt x="6916" y="5114"/>
                    <a:pt x="6654" y="4138"/>
                  </a:cubicBezTo>
                  <a:cubicBezTo>
                    <a:pt x="6618" y="4029"/>
                    <a:pt x="6525" y="3978"/>
                    <a:pt x="6431" y="3978"/>
                  </a:cubicBezTo>
                  <a:cubicBezTo>
                    <a:pt x="6311" y="3978"/>
                    <a:pt x="6190" y="4062"/>
                    <a:pt x="6190" y="4209"/>
                  </a:cubicBezTo>
                  <a:cubicBezTo>
                    <a:pt x="6166" y="5567"/>
                    <a:pt x="6166" y="6912"/>
                    <a:pt x="5904" y="8257"/>
                  </a:cubicBezTo>
                  <a:cubicBezTo>
                    <a:pt x="5607" y="8496"/>
                    <a:pt x="5261" y="8674"/>
                    <a:pt x="4892" y="8781"/>
                  </a:cubicBezTo>
                  <a:cubicBezTo>
                    <a:pt x="4845" y="7722"/>
                    <a:pt x="4809" y="6650"/>
                    <a:pt x="4773" y="5590"/>
                  </a:cubicBezTo>
                  <a:cubicBezTo>
                    <a:pt x="4761" y="5019"/>
                    <a:pt x="4761" y="4447"/>
                    <a:pt x="4761" y="3864"/>
                  </a:cubicBezTo>
                  <a:cubicBezTo>
                    <a:pt x="5714" y="3459"/>
                    <a:pt x="6499" y="2483"/>
                    <a:pt x="6440" y="1423"/>
                  </a:cubicBezTo>
                  <a:cubicBezTo>
                    <a:pt x="6440" y="1304"/>
                    <a:pt x="6380" y="1197"/>
                    <a:pt x="6273" y="1137"/>
                  </a:cubicBezTo>
                  <a:cubicBezTo>
                    <a:pt x="6206" y="1105"/>
                    <a:pt x="6147" y="1091"/>
                    <a:pt x="6096" y="1091"/>
                  </a:cubicBezTo>
                  <a:cubicBezTo>
                    <a:pt x="5727" y="1091"/>
                    <a:pt x="5723" y="1830"/>
                    <a:pt x="5618" y="2102"/>
                  </a:cubicBezTo>
                  <a:cubicBezTo>
                    <a:pt x="5440" y="2554"/>
                    <a:pt x="5142" y="2959"/>
                    <a:pt x="4761" y="3269"/>
                  </a:cubicBezTo>
                  <a:cubicBezTo>
                    <a:pt x="4761" y="2233"/>
                    <a:pt x="4678" y="1197"/>
                    <a:pt x="4499" y="173"/>
                  </a:cubicBezTo>
                  <a:cubicBezTo>
                    <a:pt x="4476" y="57"/>
                    <a:pt x="4368" y="0"/>
                    <a:pt x="425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-214151" y="890647"/>
              <a:ext cx="67586" cy="59320"/>
            </a:xfrm>
            <a:custGeom>
              <a:rect b="b" l="l" r="r" t="t"/>
              <a:pathLst>
                <a:path extrusionOk="0" h="1866" w="2126">
                  <a:moveTo>
                    <a:pt x="1215" y="1"/>
                  </a:moveTo>
                  <a:cubicBezTo>
                    <a:pt x="600" y="1"/>
                    <a:pt x="0" y="644"/>
                    <a:pt x="388" y="1361"/>
                  </a:cubicBezTo>
                  <a:cubicBezTo>
                    <a:pt x="400" y="1384"/>
                    <a:pt x="411" y="1408"/>
                    <a:pt x="423" y="1432"/>
                  </a:cubicBezTo>
                  <a:cubicBezTo>
                    <a:pt x="495" y="1563"/>
                    <a:pt x="602" y="1670"/>
                    <a:pt x="733" y="1742"/>
                  </a:cubicBezTo>
                  <a:cubicBezTo>
                    <a:pt x="873" y="1825"/>
                    <a:pt x="1026" y="1865"/>
                    <a:pt x="1177" y="1865"/>
                  </a:cubicBezTo>
                  <a:cubicBezTo>
                    <a:pt x="1477" y="1865"/>
                    <a:pt x="1769" y="1709"/>
                    <a:pt x="1935" y="1432"/>
                  </a:cubicBezTo>
                  <a:cubicBezTo>
                    <a:pt x="1947" y="1408"/>
                    <a:pt x="1959" y="1384"/>
                    <a:pt x="1959" y="1361"/>
                  </a:cubicBezTo>
                  <a:cubicBezTo>
                    <a:pt x="2126" y="1075"/>
                    <a:pt x="2126" y="718"/>
                    <a:pt x="1959" y="432"/>
                  </a:cubicBezTo>
                  <a:cubicBezTo>
                    <a:pt x="1765" y="128"/>
                    <a:pt x="1488" y="1"/>
                    <a:pt x="121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121393" y="756747"/>
              <a:ext cx="62849" cy="48861"/>
            </a:xfrm>
            <a:custGeom>
              <a:rect b="b" l="l" r="r" t="t"/>
              <a:pathLst>
                <a:path extrusionOk="0" h="1537" w="1977">
                  <a:moveTo>
                    <a:pt x="989" y="1"/>
                  </a:moveTo>
                  <a:cubicBezTo>
                    <a:pt x="1" y="1"/>
                    <a:pt x="1" y="1536"/>
                    <a:pt x="989" y="1536"/>
                  </a:cubicBezTo>
                  <a:cubicBezTo>
                    <a:pt x="1977" y="1536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671741" y="666654"/>
              <a:ext cx="62467" cy="48861"/>
            </a:xfrm>
            <a:custGeom>
              <a:rect b="b" l="l" r="r" t="t"/>
              <a:pathLst>
                <a:path extrusionOk="0" h="1537" w="1965">
                  <a:moveTo>
                    <a:pt x="988" y="1"/>
                  </a:moveTo>
                  <a:cubicBezTo>
                    <a:pt x="0" y="1"/>
                    <a:pt x="0" y="1537"/>
                    <a:pt x="988" y="1537"/>
                  </a:cubicBezTo>
                  <a:cubicBezTo>
                    <a:pt x="1965" y="1537"/>
                    <a:pt x="1965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823125" y="193937"/>
              <a:ext cx="62499" cy="48829"/>
            </a:xfrm>
            <a:custGeom>
              <a:rect b="b" l="l" r="r" t="t"/>
              <a:pathLst>
                <a:path extrusionOk="0" h="1536" w="1966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870460" y="1188996"/>
              <a:ext cx="62467" cy="48861"/>
            </a:xfrm>
            <a:custGeom>
              <a:rect b="b" l="l" r="r" t="t"/>
              <a:pathLst>
                <a:path extrusionOk="0" h="1537" w="1965">
                  <a:moveTo>
                    <a:pt x="988" y="0"/>
                  </a:moveTo>
                  <a:cubicBezTo>
                    <a:pt x="0" y="0"/>
                    <a:pt x="0" y="1536"/>
                    <a:pt x="988" y="1536"/>
                  </a:cubicBezTo>
                  <a:cubicBezTo>
                    <a:pt x="1965" y="1536"/>
                    <a:pt x="1965" y="0"/>
                    <a:pt x="98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-655650" y="-115253"/>
              <a:ext cx="549967" cy="661963"/>
            </a:xfrm>
            <a:custGeom>
              <a:rect b="b" l="l" r="r" t="t"/>
              <a:pathLst>
                <a:path extrusionOk="0" h="20823" w="17300">
                  <a:moveTo>
                    <a:pt x="7614" y="1"/>
                  </a:moveTo>
                  <a:cubicBezTo>
                    <a:pt x="4888" y="1"/>
                    <a:pt x="2264" y="1366"/>
                    <a:pt x="1048" y="4130"/>
                  </a:cubicBezTo>
                  <a:cubicBezTo>
                    <a:pt x="179" y="6107"/>
                    <a:pt x="0" y="8297"/>
                    <a:pt x="179" y="10428"/>
                  </a:cubicBezTo>
                  <a:lnTo>
                    <a:pt x="226" y="10917"/>
                  </a:lnTo>
                  <a:cubicBezTo>
                    <a:pt x="95" y="12453"/>
                    <a:pt x="405" y="13988"/>
                    <a:pt x="1107" y="15358"/>
                  </a:cubicBezTo>
                  <a:cubicBezTo>
                    <a:pt x="1334" y="16036"/>
                    <a:pt x="1619" y="16703"/>
                    <a:pt x="1965" y="17334"/>
                  </a:cubicBezTo>
                  <a:cubicBezTo>
                    <a:pt x="3060" y="19322"/>
                    <a:pt x="5084" y="20644"/>
                    <a:pt x="7358" y="20823"/>
                  </a:cubicBezTo>
                  <a:cubicBezTo>
                    <a:pt x="7358" y="20061"/>
                    <a:pt x="7358" y="19299"/>
                    <a:pt x="7370" y="18549"/>
                  </a:cubicBezTo>
                  <a:cubicBezTo>
                    <a:pt x="7275" y="18537"/>
                    <a:pt x="7179" y="18501"/>
                    <a:pt x="7120" y="18441"/>
                  </a:cubicBezTo>
                  <a:cubicBezTo>
                    <a:pt x="6560" y="17929"/>
                    <a:pt x="6263" y="17263"/>
                    <a:pt x="5775" y="16703"/>
                  </a:cubicBezTo>
                  <a:cubicBezTo>
                    <a:pt x="5298" y="16132"/>
                    <a:pt x="4774" y="15596"/>
                    <a:pt x="4203" y="15120"/>
                  </a:cubicBezTo>
                  <a:cubicBezTo>
                    <a:pt x="3875" y="14864"/>
                    <a:pt x="4190" y="14467"/>
                    <a:pt x="4520" y="14467"/>
                  </a:cubicBezTo>
                  <a:cubicBezTo>
                    <a:pt x="4574" y="14467"/>
                    <a:pt x="4628" y="14477"/>
                    <a:pt x="4679" y="14500"/>
                  </a:cubicBezTo>
                  <a:cubicBezTo>
                    <a:pt x="5667" y="14977"/>
                    <a:pt x="6787" y="15774"/>
                    <a:pt x="7382" y="16798"/>
                  </a:cubicBezTo>
                  <a:cubicBezTo>
                    <a:pt x="7394" y="16203"/>
                    <a:pt x="7406" y="15620"/>
                    <a:pt x="7430" y="15024"/>
                  </a:cubicBezTo>
                  <a:cubicBezTo>
                    <a:pt x="6929" y="14619"/>
                    <a:pt x="6560" y="13905"/>
                    <a:pt x="6239" y="13453"/>
                  </a:cubicBezTo>
                  <a:cubicBezTo>
                    <a:pt x="5572" y="12595"/>
                    <a:pt x="4941" y="11714"/>
                    <a:pt x="4370" y="10786"/>
                  </a:cubicBezTo>
                  <a:cubicBezTo>
                    <a:pt x="4182" y="10491"/>
                    <a:pt x="4463" y="10163"/>
                    <a:pt x="4746" y="10163"/>
                  </a:cubicBezTo>
                  <a:cubicBezTo>
                    <a:pt x="4841" y="10163"/>
                    <a:pt x="4935" y="10199"/>
                    <a:pt x="5013" y="10286"/>
                  </a:cubicBezTo>
                  <a:cubicBezTo>
                    <a:pt x="5727" y="11107"/>
                    <a:pt x="6406" y="11952"/>
                    <a:pt x="7096" y="12786"/>
                  </a:cubicBezTo>
                  <a:cubicBezTo>
                    <a:pt x="7203" y="12917"/>
                    <a:pt x="7334" y="13060"/>
                    <a:pt x="7465" y="13203"/>
                  </a:cubicBezTo>
                  <a:cubicBezTo>
                    <a:pt x="7489" y="12476"/>
                    <a:pt x="7513" y="11750"/>
                    <a:pt x="7537" y="11036"/>
                  </a:cubicBezTo>
                  <a:cubicBezTo>
                    <a:pt x="6417" y="9047"/>
                    <a:pt x="5441" y="6976"/>
                    <a:pt x="4632" y="4844"/>
                  </a:cubicBezTo>
                  <a:cubicBezTo>
                    <a:pt x="4506" y="4506"/>
                    <a:pt x="4811" y="4256"/>
                    <a:pt x="5105" y="4256"/>
                  </a:cubicBezTo>
                  <a:cubicBezTo>
                    <a:pt x="5256" y="4256"/>
                    <a:pt x="5404" y="4322"/>
                    <a:pt x="5489" y="4475"/>
                  </a:cubicBezTo>
                  <a:cubicBezTo>
                    <a:pt x="6406" y="6237"/>
                    <a:pt x="7382" y="7976"/>
                    <a:pt x="8394" y="9678"/>
                  </a:cubicBezTo>
                  <a:lnTo>
                    <a:pt x="9632" y="7392"/>
                  </a:lnTo>
                  <a:cubicBezTo>
                    <a:pt x="10108" y="6499"/>
                    <a:pt x="10585" y="5237"/>
                    <a:pt x="11513" y="4749"/>
                  </a:cubicBezTo>
                  <a:cubicBezTo>
                    <a:pt x="11577" y="4712"/>
                    <a:pt x="11645" y="4694"/>
                    <a:pt x="11712" y="4694"/>
                  </a:cubicBezTo>
                  <a:cubicBezTo>
                    <a:pt x="11918" y="4694"/>
                    <a:pt x="12109" y="4860"/>
                    <a:pt x="12109" y="5094"/>
                  </a:cubicBezTo>
                  <a:cubicBezTo>
                    <a:pt x="12204" y="6130"/>
                    <a:pt x="11382" y="7250"/>
                    <a:pt x="10894" y="8131"/>
                  </a:cubicBezTo>
                  <a:lnTo>
                    <a:pt x="9061" y="11512"/>
                  </a:lnTo>
                  <a:cubicBezTo>
                    <a:pt x="8965" y="11702"/>
                    <a:pt x="8763" y="11833"/>
                    <a:pt x="8549" y="11857"/>
                  </a:cubicBezTo>
                  <a:cubicBezTo>
                    <a:pt x="8537" y="12524"/>
                    <a:pt x="8537" y="13191"/>
                    <a:pt x="8537" y="13857"/>
                  </a:cubicBezTo>
                  <a:cubicBezTo>
                    <a:pt x="9204" y="13393"/>
                    <a:pt x="9846" y="12893"/>
                    <a:pt x="10466" y="12357"/>
                  </a:cubicBezTo>
                  <a:cubicBezTo>
                    <a:pt x="10954" y="11916"/>
                    <a:pt x="11487" y="10974"/>
                    <a:pt x="12210" y="10974"/>
                  </a:cubicBezTo>
                  <a:cubicBezTo>
                    <a:pt x="12228" y="10974"/>
                    <a:pt x="12246" y="10975"/>
                    <a:pt x="12263" y="10976"/>
                  </a:cubicBezTo>
                  <a:cubicBezTo>
                    <a:pt x="12394" y="10988"/>
                    <a:pt x="12513" y="11083"/>
                    <a:pt x="12561" y="11214"/>
                  </a:cubicBezTo>
                  <a:cubicBezTo>
                    <a:pt x="12752" y="12072"/>
                    <a:pt x="11585" y="12810"/>
                    <a:pt x="11013" y="13286"/>
                  </a:cubicBezTo>
                  <a:cubicBezTo>
                    <a:pt x="10263" y="13905"/>
                    <a:pt x="9430" y="14405"/>
                    <a:pt x="8537" y="14762"/>
                  </a:cubicBezTo>
                  <a:cubicBezTo>
                    <a:pt x="8537" y="16775"/>
                    <a:pt x="8549" y="18799"/>
                    <a:pt x="8584" y="20823"/>
                  </a:cubicBezTo>
                  <a:cubicBezTo>
                    <a:pt x="8954" y="20787"/>
                    <a:pt x="9311" y="20727"/>
                    <a:pt x="9668" y="20644"/>
                  </a:cubicBezTo>
                  <a:cubicBezTo>
                    <a:pt x="9692" y="19942"/>
                    <a:pt x="9799" y="19239"/>
                    <a:pt x="9977" y="18572"/>
                  </a:cubicBezTo>
                  <a:cubicBezTo>
                    <a:pt x="10168" y="17453"/>
                    <a:pt x="10585" y="16382"/>
                    <a:pt x="11216" y="15441"/>
                  </a:cubicBezTo>
                  <a:cubicBezTo>
                    <a:pt x="11454" y="14858"/>
                    <a:pt x="11775" y="14322"/>
                    <a:pt x="12168" y="13834"/>
                  </a:cubicBezTo>
                  <a:cubicBezTo>
                    <a:pt x="13240" y="12524"/>
                    <a:pt x="14871" y="11714"/>
                    <a:pt x="16562" y="11512"/>
                  </a:cubicBezTo>
                  <a:cubicBezTo>
                    <a:pt x="17300" y="7547"/>
                    <a:pt x="15573" y="3535"/>
                    <a:pt x="12180" y="1356"/>
                  </a:cubicBezTo>
                  <a:cubicBezTo>
                    <a:pt x="10791" y="455"/>
                    <a:pt x="9186" y="1"/>
                    <a:pt x="761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-349449" y="248934"/>
              <a:ext cx="490933" cy="477931"/>
            </a:xfrm>
            <a:custGeom>
              <a:rect b="b" l="l" r="r" t="t"/>
              <a:pathLst>
                <a:path extrusionOk="0" h="15034" w="15443">
                  <a:moveTo>
                    <a:pt x="7744" y="0"/>
                  </a:moveTo>
                  <a:cubicBezTo>
                    <a:pt x="7470" y="0"/>
                    <a:pt x="7197" y="19"/>
                    <a:pt x="6930" y="56"/>
                  </a:cubicBezTo>
                  <a:cubicBezTo>
                    <a:pt x="5239" y="258"/>
                    <a:pt x="3608" y="1068"/>
                    <a:pt x="2536" y="2378"/>
                  </a:cubicBezTo>
                  <a:cubicBezTo>
                    <a:pt x="2143" y="2866"/>
                    <a:pt x="1822" y="3414"/>
                    <a:pt x="1584" y="3985"/>
                  </a:cubicBezTo>
                  <a:cubicBezTo>
                    <a:pt x="953" y="4938"/>
                    <a:pt x="536" y="5997"/>
                    <a:pt x="345" y="7116"/>
                  </a:cubicBezTo>
                  <a:cubicBezTo>
                    <a:pt x="167" y="7795"/>
                    <a:pt x="60" y="8486"/>
                    <a:pt x="36" y="9188"/>
                  </a:cubicBezTo>
                  <a:cubicBezTo>
                    <a:pt x="0" y="10438"/>
                    <a:pt x="250" y="11665"/>
                    <a:pt x="965" y="12653"/>
                  </a:cubicBezTo>
                  <a:cubicBezTo>
                    <a:pt x="1608" y="12010"/>
                    <a:pt x="2274" y="11379"/>
                    <a:pt x="2917" y="10748"/>
                  </a:cubicBezTo>
                  <a:cubicBezTo>
                    <a:pt x="2572" y="9712"/>
                    <a:pt x="3417" y="8224"/>
                    <a:pt x="3655" y="7212"/>
                  </a:cubicBezTo>
                  <a:cubicBezTo>
                    <a:pt x="4013" y="5652"/>
                    <a:pt x="4251" y="4056"/>
                    <a:pt x="4370" y="2461"/>
                  </a:cubicBezTo>
                  <a:cubicBezTo>
                    <a:pt x="4394" y="2096"/>
                    <a:pt x="4676" y="1912"/>
                    <a:pt x="4954" y="1912"/>
                  </a:cubicBezTo>
                  <a:cubicBezTo>
                    <a:pt x="5229" y="1912"/>
                    <a:pt x="5501" y="2093"/>
                    <a:pt x="5513" y="2461"/>
                  </a:cubicBezTo>
                  <a:cubicBezTo>
                    <a:pt x="5560" y="4128"/>
                    <a:pt x="5406" y="5783"/>
                    <a:pt x="5048" y="7402"/>
                  </a:cubicBezTo>
                  <a:cubicBezTo>
                    <a:pt x="4953" y="7855"/>
                    <a:pt x="4858" y="8462"/>
                    <a:pt x="4703" y="9057"/>
                  </a:cubicBezTo>
                  <a:cubicBezTo>
                    <a:pt x="5037" y="8747"/>
                    <a:pt x="5382" y="8438"/>
                    <a:pt x="5715" y="8140"/>
                  </a:cubicBezTo>
                  <a:cubicBezTo>
                    <a:pt x="6406" y="7545"/>
                    <a:pt x="7108" y="6807"/>
                    <a:pt x="7918" y="6354"/>
                  </a:cubicBezTo>
                  <a:cubicBezTo>
                    <a:pt x="8108" y="5914"/>
                    <a:pt x="8275" y="5449"/>
                    <a:pt x="8394" y="4973"/>
                  </a:cubicBezTo>
                  <a:cubicBezTo>
                    <a:pt x="8525" y="4318"/>
                    <a:pt x="8525" y="3592"/>
                    <a:pt x="8525" y="2913"/>
                  </a:cubicBezTo>
                  <a:cubicBezTo>
                    <a:pt x="8525" y="2670"/>
                    <a:pt x="8701" y="2547"/>
                    <a:pt x="8886" y="2547"/>
                  </a:cubicBezTo>
                  <a:cubicBezTo>
                    <a:pt x="9045" y="2547"/>
                    <a:pt x="9209" y="2637"/>
                    <a:pt x="9275" y="2818"/>
                  </a:cubicBezTo>
                  <a:cubicBezTo>
                    <a:pt x="9632" y="3830"/>
                    <a:pt x="9668" y="4938"/>
                    <a:pt x="9370" y="5973"/>
                  </a:cubicBezTo>
                  <a:cubicBezTo>
                    <a:pt x="9401" y="5974"/>
                    <a:pt x="9431" y="5974"/>
                    <a:pt x="9462" y="5974"/>
                  </a:cubicBezTo>
                  <a:cubicBezTo>
                    <a:pt x="10037" y="5974"/>
                    <a:pt x="10602" y="5867"/>
                    <a:pt x="11144" y="5664"/>
                  </a:cubicBezTo>
                  <a:cubicBezTo>
                    <a:pt x="11209" y="5642"/>
                    <a:pt x="11271" y="5632"/>
                    <a:pt x="11331" y="5632"/>
                  </a:cubicBezTo>
                  <a:cubicBezTo>
                    <a:pt x="11882" y="5632"/>
                    <a:pt x="12169" y="6505"/>
                    <a:pt x="11621" y="6795"/>
                  </a:cubicBezTo>
                  <a:cubicBezTo>
                    <a:pt x="11075" y="7063"/>
                    <a:pt x="10477" y="7202"/>
                    <a:pt x="9875" y="7202"/>
                  </a:cubicBezTo>
                  <a:cubicBezTo>
                    <a:pt x="9623" y="7202"/>
                    <a:pt x="9370" y="7177"/>
                    <a:pt x="9120" y="7128"/>
                  </a:cubicBezTo>
                  <a:cubicBezTo>
                    <a:pt x="8620" y="7914"/>
                    <a:pt x="7799" y="8533"/>
                    <a:pt x="7061" y="9140"/>
                  </a:cubicBezTo>
                  <a:cubicBezTo>
                    <a:pt x="7918" y="9093"/>
                    <a:pt x="8787" y="9045"/>
                    <a:pt x="9632" y="8926"/>
                  </a:cubicBezTo>
                  <a:cubicBezTo>
                    <a:pt x="9703" y="8916"/>
                    <a:pt x="9780" y="8909"/>
                    <a:pt x="9858" y="8909"/>
                  </a:cubicBezTo>
                  <a:cubicBezTo>
                    <a:pt x="10054" y="8909"/>
                    <a:pt x="10255" y="8955"/>
                    <a:pt x="10382" y="9117"/>
                  </a:cubicBezTo>
                  <a:cubicBezTo>
                    <a:pt x="10597" y="9390"/>
                    <a:pt x="10704" y="9533"/>
                    <a:pt x="10573" y="9867"/>
                  </a:cubicBezTo>
                  <a:cubicBezTo>
                    <a:pt x="10478" y="10188"/>
                    <a:pt x="10180" y="10414"/>
                    <a:pt x="9835" y="10426"/>
                  </a:cubicBezTo>
                  <a:cubicBezTo>
                    <a:pt x="8756" y="10562"/>
                    <a:pt x="7573" y="10733"/>
                    <a:pt x="6419" y="10733"/>
                  </a:cubicBezTo>
                  <a:cubicBezTo>
                    <a:pt x="6057" y="10733"/>
                    <a:pt x="5698" y="10716"/>
                    <a:pt x="5346" y="10676"/>
                  </a:cubicBezTo>
                  <a:cubicBezTo>
                    <a:pt x="4882" y="11105"/>
                    <a:pt x="4417" y="11534"/>
                    <a:pt x="3953" y="11974"/>
                  </a:cubicBezTo>
                  <a:cubicBezTo>
                    <a:pt x="3346" y="12569"/>
                    <a:pt x="2751" y="13189"/>
                    <a:pt x="2155" y="13820"/>
                  </a:cubicBezTo>
                  <a:cubicBezTo>
                    <a:pt x="3365" y="14651"/>
                    <a:pt x="4804" y="15034"/>
                    <a:pt x="6264" y="15034"/>
                  </a:cubicBezTo>
                  <a:cubicBezTo>
                    <a:pt x="9171" y="15034"/>
                    <a:pt x="12162" y="13518"/>
                    <a:pt x="13597" y="11022"/>
                  </a:cubicBezTo>
                  <a:cubicBezTo>
                    <a:pt x="14121" y="10319"/>
                    <a:pt x="14442" y="9486"/>
                    <a:pt x="14550" y="8617"/>
                  </a:cubicBezTo>
                  <a:cubicBezTo>
                    <a:pt x="15443" y="5092"/>
                    <a:pt x="13359" y="1247"/>
                    <a:pt x="9835" y="318"/>
                  </a:cubicBezTo>
                  <a:cubicBezTo>
                    <a:pt x="9311" y="151"/>
                    <a:pt x="8775" y="56"/>
                    <a:pt x="8239" y="20"/>
                  </a:cubicBezTo>
                  <a:cubicBezTo>
                    <a:pt x="8074" y="7"/>
                    <a:pt x="7909" y="0"/>
                    <a:pt x="7744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-532369" y="20109"/>
              <a:ext cx="570154" cy="984822"/>
            </a:xfrm>
            <a:custGeom>
              <a:rect b="b" l="l" r="r" t="t"/>
              <a:pathLst>
                <a:path extrusionOk="0" h="30979" w="17935">
                  <a:moveTo>
                    <a:pt x="1232" y="1"/>
                  </a:moveTo>
                  <a:cubicBezTo>
                    <a:pt x="937" y="1"/>
                    <a:pt x="627" y="254"/>
                    <a:pt x="754" y="586"/>
                  </a:cubicBezTo>
                  <a:cubicBezTo>
                    <a:pt x="1563" y="2718"/>
                    <a:pt x="2539" y="4789"/>
                    <a:pt x="3659" y="6778"/>
                  </a:cubicBezTo>
                  <a:cubicBezTo>
                    <a:pt x="3635" y="7492"/>
                    <a:pt x="3611" y="8218"/>
                    <a:pt x="3587" y="8945"/>
                  </a:cubicBezTo>
                  <a:cubicBezTo>
                    <a:pt x="3456" y="8790"/>
                    <a:pt x="3325" y="8659"/>
                    <a:pt x="3218" y="8528"/>
                  </a:cubicBezTo>
                  <a:cubicBezTo>
                    <a:pt x="2528" y="7694"/>
                    <a:pt x="1849" y="6849"/>
                    <a:pt x="1135" y="6028"/>
                  </a:cubicBezTo>
                  <a:cubicBezTo>
                    <a:pt x="1057" y="5941"/>
                    <a:pt x="963" y="5905"/>
                    <a:pt x="868" y="5905"/>
                  </a:cubicBezTo>
                  <a:cubicBezTo>
                    <a:pt x="585" y="5905"/>
                    <a:pt x="304" y="6233"/>
                    <a:pt x="492" y="6528"/>
                  </a:cubicBezTo>
                  <a:cubicBezTo>
                    <a:pt x="1063" y="7456"/>
                    <a:pt x="1694" y="8337"/>
                    <a:pt x="2349" y="9207"/>
                  </a:cubicBezTo>
                  <a:cubicBezTo>
                    <a:pt x="2682" y="9647"/>
                    <a:pt x="3051" y="10361"/>
                    <a:pt x="3540" y="10778"/>
                  </a:cubicBezTo>
                  <a:cubicBezTo>
                    <a:pt x="3528" y="11374"/>
                    <a:pt x="3504" y="11969"/>
                    <a:pt x="3504" y="12552"/>
                  </a:cubicBezTo>
                  <a:cubicBezTo>
                    <a:pt x="2909" y="11528"/>
                    <a:pt x="1789" y="10719"/>
                    <a:pt x="801" y="10254"/>
                  </a:cubicBezTo>
                  <a:cubicBezTo>
                    <a:pt x="745" y="10228"/>
                    <a:pt x="686" y="10216"/>
                    <a:pt x="629" y="10216"/>
                  </a:cubicBezTo>
                  <a:cubicBezTo>
                    <a:pt x="298" y="10216"/>
                    <a:pt x="0" y="10608"/>
                    <a:pt x="325" y="10862"/>
                  </a:cubicBezTo>
                  <a:cubicBezTo>
                    <a:pt x="885" y="11338"/>
                    <a:pt x="1408" y="11874"/>
                    <a:pt x="1885" y="12433"/>
                  </a:cubicBezTo>
                  <a:cubicBezTo>
                    <a:pt x="2373" y="12993"/>
                    <a:pt x="2682" y="13671"/>
                    <a:pt x="3230" y="14183"/>
                  </a:cubicBezTo>
                  <a:cubicBezTo>
                    <a:pt x="3301" y="14243"/>
                    <a:pt x="3397" y="14279"/>
                    <a:pt x="3492" y="14279"/>
                  </a:cubicBezTo>
                  <a:cubicBezTo>
                    <a:pt x="3480" y="15041"/>
                    <a:pt x="3468" y="15803"/>
                    <a:pt x="3468" y="16565"/>
                  </a:cubicBezTo>
                  <a:lnTo>
                    <a:pt x="3468" y="19172"/>
                  </a:lnTo>
                  <a:cubicBezTo>
                    <a:pt x="3492" y="21208"/>
                    <a:pt x="3528" y="23232"/>
                    <a:pt x="3575" y="25268"/>
                  </a:cubicBezTo>
                  <a:cubicBezTo>
                    <a:pt x="3611" y="26352"/>
                    <a:pt x="3647" y="27435"/>
                    <a:pt x="3706" y="28518"/>
                  </a:cubicBezTo>
                  <a:cubicBezTo>
                    <a:pt x="3754" y="29364"/>
                    <a:pt x="3647" y="30162"/>
                    <a:pt x="4194" y="30852"/>
                  </a:cubicBezTo>
                  <a:cubicBezTo>
                    <a:pt x="4269" y="30941"/>
                    <a:pt x="4369" y="30978"/>
                    <a:pt x="4471" y="30978"/>
                  </a:cubicBezTo>
                  <a:cubicBezTo>
                    <a:pt x="4630" y="30978"/>
                    <a:pt x="4793" y="30887"/>
                    <a:pt x="4873" y="30757"/>
                  </a:cubicBezTo>
                  <a:cubicBezTo>
                    <a:pt x="5373" y="29995"/>
                    <a:pt x="5123" y="28971"/>
                    <a:pt x="5087" y="28114"/>
                  </a:cubicBezTo>
                  <a:cubicBezTo>
                    <a:pt x="5052" y="27161"/>
                    <a:pt x="5004" y="26209"/>
                    <a:pt x="4956" y="25268"/>
                  </a:cubicBezTo>
                  <a:cubicBezTo>
                    <a:pt x="4933" y="24804"/>
                    <a:pt x="4921" y="24339"/>
                    <a:pt x="4897" y="23875"/>
                  </a:cubicBezTo>
                  <a:cubicBezTo>
                    <a:pt x="5992" y="23018"/>
                    <a:pt x="6957" y="22018"/>
                    <a:pt x="7921" y="21018"/>
                  </a:cubicBezTo>
                  <a:cubicBezTo>
                    <a:pt x="8516" y="20387"/>
                    <a:pt x="9112" y="19767"/>
                    <a:pt x="9731" y="19172"/>
                  </a:cubicBezTo>
                  <a:cubicBezTo>
                    <a:pt x="10183" y="18732"/>
                    <a:pt x="10648" y="18303"/>
                    <a:pt x="11112" y="17874"/>
                  </a:cubicBezTo>
                  <a:cubicBezTo>
                    <a:pt x="11464" y="17914"/>
                    <a:pt x="11824" y="17931"/>
                    <a:pt x="12186" y="17931"/>
                  </a:cubicBezTo>
                  <a:cubicBezTo>
                    <a:pt x="13344" y="17931"/>
                    <a:pt x="14531" y="17760"/>
                    <a:pt x="15601" y="17624"/>
                  </a:cubicBezTo>
                  <a:cubicBezTo>
                    <a:pt x="15946" y="17612"/>
                    <a:pt x="16244" y="17386"/>
                    <a:pt x="16351" y="17065"/>
                  </a:cubicBezTo>
                  <a:cubicBezTo>
                    <a:pt x="16470" y="16731"/>
                    <a:pt x="16363" y="16588"/>
                    <a:pt x="16148" y="16315"/>
                  </a:cubicBezTo>
                  <a:cubicBezTo>
                    <a:pt x="16029" y="16153"/>
                    <a:pt x="15830" y="16107"/>
                    <a:pt x="15636" y="16107"/>
                  </a:cubicBezTo>
                  <a:cubicBezTo>
                    <a:pt x="15558" y="16107"/>
                    <a:pt x="15481" y="16114"/>
                    <a:pt x="15410" y="16124"/>
                  </a:cubicBezTo>
                  <a:cubicBezTo>
                    <a:pt x="14565" y="16243"/>
                    <a:pt x="13696" y="16291"/>
                    <a:pt x="12826" y="16338"/>
                  </a:cubicBezTo>
                  <a:cubicBezTo>
                    <a:pt x="13577" y="15731"/>
                    <a:pt x="14398" y="15112"/>
                    <a:pt x="14886" y="14326"/>
                  </a:cubicBezTo>
                  <a:cubicBezTo>
                    <a:pt x="15128" y="14371"/>
                    <a:pt x="15373" y="14392"/>
                    <a:pt x="15617" y="14392"/>
                  </a:cubicBezTo>
                  <a:cubicBezTo>
                    <a:pt x="16227" y="14392"/>
                    <a:pt x="16834" y="14256"/>
                    <a:pt x="17387" y="13993"/>
                  </a:cubicBezTo>
                  <a:cubicBezTo>
                    <a:pt x="17935" y="13703"/>
                    <a:pt x="17639" y="12830"/>
                    <a:pt x="17094" y="12830"/>
                  </a:cubicBezTo>
                  <a:cubicBezTo>
                    <a:pt x="17035" y="12830"/>
                    <a:pt x="16974" y="12840"/>
                    <a:pt x="16910" y="12862"/>
                  </a:cubicBezTo>
                  <a:cubicBezTo>
                    <a:pt x="16367" y="13065"/>
                    <a:pt x="15792" y="13172"/>
                    <a:pt x="15216" y="13172"/>
                  </a:cubicBezTo>
                  <a:cubicBezTo>
                    <a:pt x="15185" y="13172"/>
                    <a:pt x="15155" y="13172"/>
                    <a:pt x="15124" y="13171"/>
                  </a:cubicBezTo>
                  <a:cubicBezTo>
                    <a:pt x="15422" y="12136"/>
                    <a:pt x="15386" y="11028"/>
                    <a:pt x="15029" y="10004"/>
                  </a:cubicBezTo>
                  <a:cubicBezTo>
                    <a:pt x="14963" y="9829"/>
                    <a:pt x="14799" y="9739"/>
                    <a:pt x="14641" y="9739"/>
                  </a:cubicBezTo>
                  <a:cubicBezTo>
                    <a:pt x="14458" y="9739"/>
                    <a:pt x="14285" y="9861"/>
                    <a:pt x="14291" y="10111"/>
                  </a:cubicBezTo>
                  <a:cubicBezTo>
                    <a:pt x="14291" y="10790"/>
                    <a:pt x="14291" y="11504"/>
                    <a:pt x="14160" y="12171"/>
                  </a:cubicBezTo>
                  <a:cubicBezTo>
                    <a:pt x="14041" y="12647"/>
                    <a:pt x="13874" y="13100"/>
                    <a:pt x="13672" y="13552"/>
                  </a:cubicBezTo>
                  <a:cubicBezTo>
                    <a:pt x="12862" y="13993"/>
                    <a:pt x="12172" y="14743"/>
                    <a:pt x="11481" y="15338"/>
                  </a:cubicBezTo>
                  <a:cubicBezTo>
                    <a:pt x="11136" y="15636"/>
                    <a:pt x="10802" y="15934"/>
                    <a:pt x="10469" y="16243"/>
                  </a:cubicBezTo>
                  <a:cubicBezTo>
                    <a:pt x="10612" y="15648"/>
                    <a:pt x="10719" y="15053"/>
                    <a:pt x="10814" y="14600"/>
                  </a:cubicBezTo>
                  <a:cubicBezTo>
                    <a:pt x="11172" y="12981"/>
                    <a:pt x="11326" y="11314"/>
                    <a:pt x="11279" y="9659"/>
                  </a:cubicBezTo>
                  <a:cubicBezTo>
                    <a:pt x="11267" y="9287"/>
                    <a:pt x="10997" y="9105"/>
                    <a:pt x="10721" y="9105"/>
                  </a:cubicBezTo>
                  <a:cubicBezTo>
                    <a:pt x="10441" y="9105"/>
                    <a:pt x="10154" y="9293"/>
                    <a:pt x="10124" y="9659"/>
                  </a:cubicBezTo>
                  <a:cubicBezTo>
                    <a:pt x="10017" y="11254"/>
                    <a:pt x="9778" y="12850"/>
                    <a:pt x="9421" y="14410"/>
                  </a:cubicBezTo>
                  <a:cubicBezTo>
                    <a:pt x="9183" y="15422"/>
                    <a:pt x="8326" y="16910"/>
                    <a:pt x="8671" y="17946"/>
                  </a:cubicBezTo>
                  <a:cubicBezTo>
                    <a:pt x="8040" y="18565"/>
                    <a:pt x="7373" y="19196"/>
                    <a:pt x="6730" y="19851"/>
                  </a:cubicBezTo>
                  <a:cubicBezTo>
                    <a:pt x="6052" y="20517"/>
                    <a:pt x="5421" y="21232"/>
                    <a:pt x="4837" y="21982"/>
                  </a:cubicBezTo>
                  <a:cubicBezTo>
                    <a:pt x="4802" y="20982"/>
                    <a:pt x="4778" y="19982"/>
                    <a:pt x="4754" y="18970"/>
                  </a:cubicBezTo>
                  <a:cubicBezTo>
                    <a:pt x="4730" y="18172"/>
                    <a:pt x="4718" y="17362"/>
                    <a:pt x="4706" y="16565"/>
                  </a:cubicBezTo>
                  <a:cubicBezTo>
                    <a:pt x="4671" y="14541"/>
                    <a:pt x="4659" y="12517"/>
                    <a:pt x="4659" y="10504"/>
                  </a:cubicBezTo>
                  <a:cubicBezTo>
                    <a:pt x="5552" y="10147"/>
                    <a:pt x="6397" y="9647"/>
                    <a:pt x="7135" y="9028"/>
                  </a:cubicBezTo>
                  <a:cubicBezTo>
                    <a:pt x="7719" y="8552"/>
                    <a:pt x="8874" y="7814"/>
                    <a:pt x="8695" y="6956"/>
                  </a:cubicBezTo>
                  <a:cubicBezTo>
                    <a:pt x="8647" y="6825"/>
                    <a:pt x="8528" y="6730"/>
                    <a:pt x="8397" y="6718"/>
                  </a:cubicBezTo>
                  <a:cubicBezTo>
                    <a:pt x="8380" y="6717"/>
                    <a:pt x="8362" y="6716"/>
                    <a:pt x="8344" y="6716"/>
                  </a:cubicBezTo>
                  <a:cubicBezTo>
                    <a:pt x="7621" y="6716"/>
                    <a:pt x="7088" y="7658"/>
                    <a:pt x="6600" y="8099"/>
                  </a:cubicBezTo>
                  <a:cubicBezTo>
                    <a:pt x="5980" y="8635"/>
                    <a:pt x="5337" y="9135"/>
                    <a:pt x="4659" y="9599"/>
                  </a:cubicBezTo>
                  <a:cubicBezTo>
                    <a:pt x="4659" y="8933"/>
                    <a:pt x="4659" y="8266"/>
                    <a:pt x="4671" y="7599"/>
                  </a:cubicBezTo>
                  <a:cubicBezTo>
                    <a:pt x="4897" y="7575"/>
                    <a:pt x="5087" y="7444"/>
                    <a:pt x="5183" y="7254"/>
                  </a:cubicBezTo>
                  <a:lnTo>
                    <a:pt x="7028" y="3873"/>
                  </a:lnTo>
                  <a:cubicBezTo>
                    <a:pt x="7504" y="2992"/>
                    <a:pt x="8326" y="1872"/>
                    <a:pt x="8231" y="836"/>
                  </a:cubicBezTo>
                  <a:cubicBezTo>
                    <a:pt x="8231" y="602"/>
                    <a:pt x="8040" y="436"/>
                    <a:pt x="7834" y="436"/>
                  </a:cubicBezTo>
                  <a:cubicBezTo>
                    <a:pt x="7767" y="436"/>
                    <a:pt x="7699" y="454"/>
                    <a:pt x="7635" y="491"/>
                  </a:cubicBezTo>
                  <a:cubicBezTo>
                    <a:pt x="6707" y="979"/>
                    <a:pt x="6230" y="2241"/>
                    <a:pt x="5754" y="3134"/>
                  </a:cubicBezTo>
                  <a:lnTo>
                    <a:pt x="4516" y="5420"/>
                  </a:lnTo>
                  <a:cubicBezTo>
                    <a:pt x="3504" y="3718"/>
                    <a:pt x="2528" y="1979"/>
                    <a:pt x="1611" y="217"/>
                  </a:cubicBezTo>
                  <a:cubicBezTo>
                    <a:pt x="1527" y="66"/>
                    <a:pt x="1381" y="1"/>
                    <a:pt x="1232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-345285" y="1444460"/>
              <a:ext cx="585190" cy="261059"/>
            </a:xfrm>
            <a:custGeom>
              <a:rect b="b" l="l" r="r" t="t"/>
              <a:pathLst>
                <a:path extrusionOk="0" h="8212" w="18408">
                  <a:moveTo>
                    <a:pt x="8775" y="1"/>
                  </a:moveTo>
                  <a:cubicBezTo>
                    <a:pt x="8693" y="1"/>
                    <a:pt x="8609" y="5"/>
                    <a:pt x="8525" y="13"/>
                  </a:cubicBezTo>
                  <a:cubicBezTo>
                    <a:pt x="7608" y="108"/>
                    <a:pt x="6953" y="644"/>
                    <a:pt x="6537" y="1382"/>
                  </a:cubicBezTo>
                  <a:cubicBezTo>
                    <a:pt x="6096" y="1847"/>
                    <a:pt x="5834" y="2454"/>
                    <a:pt x="5798" y="3085"/>
                  </a:cubicBezTo>
                  <a:cubicBezTo>
                    <a:pt x="5787" y="3144"/>
                    <a:pt x="5775" y="3204"/>
                    <a:pt x="5763" y="3263"/>
                  </a:cubicBezTo>
                  <a:cubicBezTo>
                    <a:pt x="5451" y="3139"/>
                    <a:pt x="5105" y="3071"/>
                    <a:pt x="4766" y="3071"/>
                  </a:cubicBezTo>
                  <a:cubicBezTo>
                    <a:pt x="4392" y="3071"/>
                    <a:pt x="4027" y="3154"/>
                    <a:pt x="3727" y="3335"/>
                  </a:cubicBezTo>
                  <a:cubicBezTo>
                    <a:pt x="3179" y="3680"/>
                    <a:pt x="2834" y="4252"/>
                    <a:pt x="2774" y="4907"/>
                  </a:cubicBezTo>
                  <a:cubicBezTo>
                    <a:pt x="2750" y="4966"/>
                    <a:pt x="2727" y="5026"/>
                    <a:pt x="2715" y="5085"/>
                  </a:cubicBezTo>
                  <a:cubicBezTo>
                    <a:pt x="2593" y="5069"/>
                    <a:pt x="2469" y="5060"/>
                    <a:pt x="2345" y="5060"/>
                  </a:cubicBezTo>
                  <a:cubicBezTo>
                    <a:pt x="2201" y="5060"/>
                    <a:pt x="2057" y="5072"/>
                    <a:pt x="1917" y="5097"/>
                  </a:cubicBezTo>
                  <a:cubicBezTo>
                    <a:pt x="1798" y="5109"/>
                    <a:pt x="1691" y="5133"/>
                    <a:pt x="1572" y="5168"/>
                  </a:cubicBezTo>
                  <a:cubicBezTo>
                    <a:pt x="691" y="5395"/>
                    <a:pt x="0" y="6276"/>
                    <a:pt x="476" y="7181"/>
                  </a:cubicBezTo>
                  <a:cubicBezTo>
                    <a:pt x="732" y="7669"/>
                    <a:pt x="1235" y="7971"/>
                    <a:pt x="1775" y="7971"/>
                  </a:cubicBezTo>
                  <a:cubicBezTo>
                    <a:pt x="1814" y="7971"/>
                    <a:pt x="1854" y="7970"/>
                    <a:pt x="1893" y="7966"/>
                  </a:cubicBezTo>
                  <a:cubicBezTo>
                    <a:pt x="2518" y="8177"/>
                    <a:pt x="3219" y="8212"/>
                    <a:pt x="3906" y="8212"/>
                  </a:cubicBezTo>
                  <a:cubicBezTo>
                    <a:pt x="4243" y="8212"/>
                    <a:pt x="4576" y="8204"/>
                    <a:pt x="4895" y="8204"/>
                  </a:cubicBezTo>
                  <a:cubicBezTo>
                    <a:pt x="4954" y="8204"/>
                    <a:pt x="5014" y="8204"/>
                    <a:pt x="5072" y="8205"/>
                  </a:cubicBezTo>
                  <a:cubicBezTo>
                    <a:pt x="5391" y="8208"/>
                    <a:pt x="5708" y="8209"/>
                    <a:pt x="6026" y="8209"/>
                  </a:cubicBezTo>
                  <a:cubicBezTo>
                    <a:pt x="6978" y="8209"/>
                    <a:pt x="7927" y="8196"/>
                    <a:pt x="8882" y="8169"/>
                  </a:cubicBezTo>
                  <a:cubicBezTo>
                    <a:pt x="11275" y="8109"/>
                    <a:pt x="13657" y="8026"/>
                    <a:pt x="16050" y="7895"/>
                  </a:cubicBezTo>
                  <a:cubicBezTo>
                    <a:pt x="16193" y="7937"/>
                    <a:pt x="16340" y="7959"/>
                    <a:pt x="16488" y="7959"/>
                  </a:cubicBezTo>
                  <a:cubicBezTo>
                    <a:pt x="16673" y="7959"/>
                    <a:pt x="16859" y="7925"/>
                    <a:pt x="17038" y="7859"/>
                  </a:cubicBezTo>
                  <a:cubicBezTo>
                    <a:pt x="17538" y="7681"/>
                    <a:pt x="17955" y="7300"/>
                    <a:pt x="18193" y="6823"/>
                  </a:cubicBezTo>
                  <a:cubicBezTo>
                    <a:pt x="18395" y="6442"/>
                    <a:pt x="18407" y="5990"/>
                    <a:pt x="18217" y="5609"/>
                  </a:cubicBezTo>
                  <a:cubicBezTo>
                    <a:pt x="18038" y="5323"/>
                    <a:pt x="17764" y="5121"/>
                    <a:pt x="17443" y="5014"/>
                  </a:cubicBezTo>
                  <a:cubicBezTo>
                    <a:pt x="17167" y="4895"/>
                    <a:pt x="16865" y="4835"/>
                    <a:pt x="16561" y="4835"/>
                  </a:cubicBezTo>
                  <a:cubicBezTo>
                    <a:pt x="16406" y="4835"/>
                    <a:pt x="16250" y="4851"/>
                    <a:pt x="16097" y="4883"/>
                  </a:cubicBezTo>
                  <a:cubicBezTo>
                    <a:pt x="16074" y="4752"/>
                    <a:pt x="16038" y="4609"/>
                    <a:pt x="15990" y="4478"/>
                  </a:cubicBezTo>
                  <a:cubicBezTo>
                    <a:pt x="15637" y="3494"/>
                    <a:pt x="14706" y="2886"/>
                    <a:pt x="13720" y="2886"/>
                  </a:cubicBezTo>
                  <a:cubicBezTo>
                    <a:pt x="13441" y="2886"/>
                    <a:pt x="13158" y="2935"/>
                    <a:pt x="12883" y="3037"/>
                  </a:cubicBezTo>
                  <a:cubicBezTo>
                    <a:pt x="12716" y="3097"/>
                    <a:pt x="12561" y="3180"/>
                    <a:pt x="12418" y="3263"/>
                  </a:cubicBezTo>
                  <a:lnTo>
                    <a:pt x="12359" y="3133"/>
                  </a:lnTo>
                  <a:cubicBezTo>
                    <a:pt x="12192" y="2787"/>
                    <a:pt x="11978" y="2466"/>
                    <a:pt x="11716" y="2180"/>
                  </a:cubicBezTo>
                  <a:cubicBezTo>
                    <a:pt x="11633" y="2001"/>
                    <a:pt x="11537" y="1823"/>
                    <a:pt x="11442" y="1656"/>
                  </a:cubicBezTo>
                  <a:cubicBezTo>
                    <a:pt x="10855" y="725"/>
                    <a:pt x="9886" y="1"/>
                    <a:pt x="877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489680" y="1557664"/>
              <a:ext cx="54901" cy="54901"/>
            </a:xfrm>
            <a:custGeom>
              <a:rect b="b" l="l" r="r" t="t"/>
              <a:pathLst>
                <a:path extrusionOk="0" h="1727" w="1727">
                  <a:moveTo>
                    <a:pt x="965" y="0"/>
                  </a:moveTo>
                  <a:lnTo>
                    <a:pt x="762" y="36"/>
                  </a:lnTo>
                  <a:cubicBezTo>
                    <a:pt x="631" y="72"/>
                    <a:pt x="512" y="131"/>
                    <a:pt x="429" y="226"/>
                  </a:cubicBezTo>
                  <a:lnTo>
                    <a:pt x="250" y="381"/>
                  </a:lnTo>
                  <a:cubicBezTo>
                    <a:pt x="179" y="453"/>
                    <a:pt x="119" y="536"/>
                    <a:pt x="84" y="631"/>
                  </a:cubicBezTo>
                  <a:cubicBezTo>
                    <a:pt x="0" y="822"/>
                    <a:pt x="0" y="1048"/>
                    <a:pt x="84" y="1238"/>
                  </a:cubicBezTo>
                  <a:cubicBezTo>
                    <a:pt x="119" y="1334"/>
                    <a:pt x="179" y="1429"/>
                    <a:pt x="250" y="1488"/>
                  </a:cubicBezTo>
                  <a:lnTo>
                    <a:pt x="405" y="1619"/>
                  </a:lnTo>
                  <a:cubicBezTo>
                    <a:pt x="536" y="1691"/>
                    <a:pt x="667" y="1727"/>
                    <a:pt x="810" y="1727"/>
                  </a:cubicBezTo>
                  <a:lnTo>
                    <a:pt x="1012" y="1691"/>
                  </a:lnTo>
                  <a:cubicBezTo>
                    <a:pt x="1155" y="1655"/>
                    <a:pt x="1274" y="1584"/>
                    <a:pt x="1370" y="1488"/>
                  </a:cubicBezTo>
                  <a:lnTo>
                    <a:pt x="1358" y="1488"/>
                  </a:lnTo>
                  <a:cubicBezTo>
                    <a:pt x="1405" y="1429"/>
                    <a:pt x="1453" y="1369"/>
                    <a:pt x="1501" y="1322"/>
                  </a:cubicBezTo>
                  <a:cubicBezTo>
                    <a:pt x="1631" y="1167"/>
                    <a:pt x="1715" y="976"/>
                    <a:pt x="1727" y="774"/>
                  </a:cubicBezTo>
                  <a:cubicBezTo>
                    <a:pt x="1727" y="667"/>
                    <a:pt x="1703" y="572"/>
                    <a:pt x="1655" y="476"/>
                  </a:cubicBezTo>
                  <a:cubicBezTo>
                    <a:pt x="1631" y="381"/>
                    <a:pt x="1572" y="298"/>
                    <a:pt x="1501" y="226"/>
                  </a:cubicBezTo>
                  <a:lnTo>
                    <a:pt x="1358" y="107"/>
                  </a:lnTo>
                  <a:cubicBezTo>
                    <a:pt x="1239" y="36"/>
                    <a:pt x="1096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10" name="Google Shape;1310;p7"/>
            <p:cNvGrpSpPr/>
            <p:nvPr/>
          </p:nvGrpSpPr>
          <p:grpSpPr>
            <a:xfrm>
              <a:off x="13813" y="863287"/>
              <a:ext cx="800203" cy="636722"/>
              <a:chOff x="1816659" y="65078"/>
              <a:chExt cx="800203" cy="636722"/>
            </a:xfrm>
          </p:grpSpPr>
          <p:sp>
            <p:nvSpPr>
              <p:cNvPr id="1311" name="Google Shape;1311;p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2" name="Google Shape;1312;p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3" name="Google Shape;1313;p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4" name="Google Shape;1314;p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5" name="Google Shape;1315;p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" name="Google Shape;1316;p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7" name="Google Shape;1317;p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8" name="Google Shape;1318;p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19" name="Google Shape;1319;p7"/>
            <p:cNvGrpSpPr/>
            <p:nvPr/>
          </p:nvGrpSpPr>
          <p:grpSpPr>
            <a:xfrm>
              <a:off x="2553788" y="759187"/>
              <a:ext cx="800203" cy="636722"/>
              <a:chOff x="1816659" y="65078"/>
              <a:chExt cx="800203" cy="636722"/>
            </a:xfrm>
          </p:grpSpPr>
          <p:sp>
            <p:nvSpPr>
              <p:cNvPr id="1320" name="Google Shape;1320;p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1" name="Google Shape;1321;p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2" name="Google Shape;1322;p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3" name="Google Shape;1323;p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4" name="Google Shape;1324;p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5" name="Google Shape;1325;p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6" name="Google Shape;1326;p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27" name="Google Shape;1327;p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28" name="Google Shape;1328;p7"/>
            <p:cNvGrpSpPr/>
            <p:nvPr/>
          </p:nvGrpSpPr>
          <p:grpSpPr>
            <a:xfrm>
              <a:off x="915288" y="2574225"/>
              <a:ext cx="800203" cy="636722"/>
              <a:chOff x="1816659" y="65078"/>
              <a:chExt cx="800203" cy="636722"/>
            </a:xfrm>
          </p:grpSpPr>
          <p:sp>
            <p:nvSpPr>
              <p:cNvPr id="1329" name="Google Shape;1329;p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0" name="Google Shape;1330;p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1" name="Google Shape;1331;p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2" name="Google Shape;1332;p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3" name="Google Shape;1333;p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" name="Google Shape;1334;p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" name="Google Shape;1335;p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" name="Google Shape;1336;p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37" name="Google Shape;1337;p7"/>
            <p:cNvGrpSpPr/>
            <p:nvPr/>
          </p:nvGrpSpPr>
          <p:grpSpPr>
            <a:xfrm>
              <a:off x="2594438" y="3768237"/>
              <a:ext cx="800203" cy="636722"/>
              <a:chOff x="1816659" y="65078"/>
              <a:chExt cx="800203" cy="636722"/>
            </a:xfrm>
          </p:grpSpPr>
          <p:sp>
            <p:nvSpPr>
              <p:cNvPr id="1338" name="Google Shape;1338;p7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9" name="Google Shape;1339;p7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0" name="Google Shape;1340;p7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1" name="Google Shape;1341;p7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2" name="Google Shape;1342;p7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3" name="Google Shape;1343;p7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4" name="Google Shape;1344;p7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5" name="Google Shape;1345;p7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1346" name="Shape 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" name="Google Shape;1347;p8"/>
          <p:cNvSpPr txBox="1"/>
          <p:nvPr>
            <p:ph type="title"/>
          </p:nvPr>
        </p:nvSpPr>
        <p:spPr>
          <a:xfrm>
            <a:off x="753800" y="450150"/>
            <a:ext cx="5140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/>
        </p:txBody>
      </p:sp>
      <p:grpSp>
        <p:nvGrpSpPr>
          <p:cNvPr id="1348" name="Google Shape;1348;p8"/>
          <p:cNvGrpSpPr/>
          <p:nvPr/>
        </p:nvGrpSpPr>
        <p:grpSpPr>
          <a:xfrm>
            <a:off x="5182626" y="-520432"/>
            <a:ext cx="4052623" cy="6770578"/>
            <a:chOff x="5182626" y="-520432"/>
            <a:chExt cx="4052623" cy="6770578"/>
          </a:xfrm>
        </p:grpSpPr>
        <p:sp>
          <p:nvSpPr>
            <p:cNvPr id="1349" name="Google Shape;1349;p8"/>
            <p:cNvSpPr/>
            <p:nvPr/>
          </p:nvSpPr>
          <p:spPr>
            <a:xfrm>
              <a:off x="6601844" y="-520432"/>
              <a:ext cx="766333" cy="873530"/>
            </a:xfrm>
            <a:custGeom>
              <a:rect b="b" l="l" r="r" t="t"/>
              <a:pathLst>
                <a:path extrusionOk="0" h="28081" w="24635">
                  <a:moveTo>
                    <a:pt x="13842" y="1"/>
                  </a:moveTo>
                  <a:cubicBezTo>
                    <a:pt x="13470" y="1"/>
                    <a:pt x="13100" y="115"/>
                    <a:pt x="12788" y="343"/>
                  </a:cubicBezTo>
                  <a:cubicBezTo>
                    <a:pt x="12737" y="339"/>
                    <a:pt x="12687" y="337"/>
                    <a:pt x="12637" y="337"/>
                  </a:cubicBezTo>
                  <a:cubicBezTo>
                    <a:pt x="11734" y="337"/>
                    <a:pt x="10941" y="939"/>
                    <a:pt x="10692" y="1807"/>
                  </a:cubicBezTo>
                  <a:lnTo>
                    <a:pt x="10621" y="1998"/>
                  </a:lnTo>
                  <a:cubicBezTo>
                    <a:pt x="10514" y="2212"/>
                    <a:pt x="10430" y="2462"/>
                    <a:pt x="10383" y="2712"/>
                  </a:cubicBezTo>
                  <a:cubicBezTo>
                    <a:pt x="7847" y="10237"/>
                    <a:pt x="4215" y="17345"/>
                    <a:pt x="548" y="24370"/>
                  </a:cubicBezTo>
                  <a:cubicBezTo>
                    <a:pt x="1" y="25417"/>
                    <a:pt x="405" y="27060"/>
                    <a:pt x="1751" y="27287"/>
                  </a:cubicBezTo>
                  <a:cubicBezTo>
                    <a:pt x="4560" y="27816"/>
                    <a:pt x="7418" y="28081"/>
                    <a:pt x="10280" y="28081"/>
                  </a:cubicBezTo>
                  <a:cubicBezTo>
                    <a:pt x="10572" y="28081"/>
                    <a:pt x="10865" y="28078"/>
                    <a:pt x="11157" y="28072"/>
                  </a:cubicBezTo>
                  <a:lnTo>
                    <a:pt x="11157" y="27620"/>
                  </a:lnTo>
                  <a:cubicBezTo>
                    <a:pt x="11085" y="27537"/>
                    <a:pt x="11038" y="27441"/>
                    <a:pt x="11014" y="27346"/>
                  </a:cubicBezTo>
                  <a:cubicBezTo>
                    <a:pt x="10645" y="27144"/>
                    <a:pt x="10288" y="26929"/>
                    <a:pt x="9907" y="26691"/>
                  </a:cubicBezTo>
                  <a:cubicBezTo>
                    <a:pt x="9514" y="26453"/>
                    <a:pt x="8930" y="26227"/>
                    <a:pt x="8776" y="25786"/>
                  </a:cubicBezTo>
                  <a:cubicBezTo>
                    <a:pt x="8752" y="25691"/>
                    <a:pt x="8787" y="25608"/>
                    <a:pt x="8859" y="25560"/>
                  </a:cubicBezTo>
                  <a:cubicBezTo>
                    <a:pt x="8987" y="25471"/>
                    <a:pt x="9146" y="25437"/>
                    <a:pt x="9319" y="25437"/>
                  </a:cubicBezTo>
                  <a:cubicBezTo>
                    <a:pt x="9723" y="25437"/>
                    <a:pt x="10198" y="25629"/>
                    <a:pt x="10490" y="25763"/>
                  </a:cubicBezTo>
                  <a:cubicBezTo>
                    <a:pt x="10740" y="25882"/>
                    <a:pt x="10978" y="26024"/>
                    <a:pt x="11192" y="26191"/>
                  </a:cubicBezTo>
                  <a:lnTo>
                    <a:pt x="11192" y="25810"/>
                  </a:lnTo>
                  <a:cubicBezTo>
                    <a:pt x="11157" y="25798"/>
                    <a:pt x="11121" y="25774"/>
                    <a:pt x="11085" y="25751"/>
                  </a:cubicBezTo>
                  <a:cubicBezTo>
                    <a:pt x="10442" y="25251"/>
                    <a:pt x="9871" y="24667"/>
                    <a:pt x="9252" y="24131"/>
                  </a:cubicBezTo>
                  <a:cubicBezTo>
                    <a:pt x="8776" y="23715"/>
                    <a:pt x="7990" y="23250"/>
                    <a:pt x="7847" y="22595"/>
                  </a:cubicBezTo>
                  <a:cubicBezTo>
                    <a:pt x="7799" y="22441"/>
                    <a:pt x="7918" y="22286"/>
                    <a:pt x="8073" y="22286"/>
                  </a:cubicBezTo>
                  <a:cubicBezTo>
                    <a:pt x="8110" y="22282"/>
                    <a:pt x="8147" y="22279"/>
                    <a:pt x="8184" y="22279"/>
                  </a:cubicBezTo>
                  <a:cubicBezTo>
                    <a:pt x="8854" y="22279"/>
                    <a:pt x="9551" y="22963"/>
                    <a:pt x="10014" y="23369"/>
                  </a:cubicBezTo>
                  <a:cubicBezTo>
                    <a:pt x="10454" y="23762"/>
                    <a:pt x="10859" y="24179"/>
                    <a:pt x="11216" y="24655"/>
                  </a:cubicBezTo>
                  <a:lnTo>
                    <a:pt x="11228" y="24227"/>
                  </a:lnTo>
                  <a:cubicBezTo>
                    <a:pt x="11252" y="22679"/>
                    <a:pt x="11288" y="21131"/>
                    <a:pt x="11312" y="19583"/>
                  </a:cubicBezTo>
                  <a:cubicBezTo>
                    <a:pt x="10847" y="19083"/>
                    <a:pt x="10407" y="18559"/>
                    <a:pt x="9978" y="18035"/>
                  </a:cubicBezTo>
                  <a:cubicBezTo>
                    <a:pt x="9430" y="17357"/>
                    <a:pt x="9014" y="16583"/>
                    <a:pt x="8466" y="15892"/>
                  </a:cubicBezTo>
                  <a:cubicBezTo>
                    <a:pt x="8219" y="15590"/>
                    <a:pt x="8457" y="15203"/>
                    <a:pt x="8754" y="15203"/>
                  </a:cubicBezTo>
                  <a:cubicBezTo>
                    <a:pt x="8843" y="15203"/>
                    <a:pt x="8938" y="15238"/>
                    <a:pt x="9026" y="15321"/>
                  </a:cubicBezTo>
                  <a:cubicBezTo>
                    <a:pt x="9657" y="15928"/>
                    <a:pt x="10359" y="16428"/>
                    <a:pt x="10990" y="17023"/>
                  </a:cubicBezTo>
                  <a:cubicBezTo>
                    <a:pt x="11121" y="17131"/>
                    <a:pt x="11240" y="17250"/>
                    <a:pt x="11359" y="17381"/>
                  </a:cubicBezTo>
                  <a:cubicBezTo>
                    <a:pt x="11383" y="16488"/>
                    <a:pt x="11395" y="15595"/>
                    <a:pt x="11419" y="14702"/>
                  </a:cubicBezTo>
                  <a:cubicBezTo>
                    <a:pt x="11347" y="14666"/>
                    <a:pt x="11288" y="14606"/>
                    <a:pt x="11240" y="14547"/>
                  </a:cubicBezTo>
                  <a:cubicBezTo>
                    <a:pt x="10883" y="14106"/>
                    <a:pt x="10609" y="13630"/>
                    <a:pt x="10264" y="13154"/>
                  </a:cubicBezTo>
                  <a:cubicBezTo>
                    <a:pt x="9930" y="12678"/>
                    <a:pt x="9549" y="12225"/>
                    <a:pt x="9252" y="11725"/>
                  </a:cubicBezTo>
                  <a:cubicBezTo>
                    <a:pt x="9037" y="11368"/>
                    <a:pt x="9333" y="11070"/>
                    <a:pt x="9655" y="11070"/>
                  </a:cubicBezTo>
                  <a:cubicBezTo>
                    <a:pt x="9761" y="11070"/>
                    <a:pt x="9871" y="11103"/>
                    <a:pt x="9966" y="11177"/>
                  </a:cubicBezTo>
                  <a:cubicBezTo>
                    <a:pt x="10538" y="11642"/>
                    <a:pt x="11050" y="12201"/>
                    <a:pt x="11478" y="12820"/>
                  </a:cubicBezTo>
                  <a:cubicBezTo>
                    <a:pt x="11514" y="11535"/>
                    <a:pt x="11573" y="10237"/>
                    <a:pt x="11621" y="8951"/>
                  </a:cubicBezTo>
                  <a:cubicBezTo>
                    <a:pt x="11371" y="8665"/>
                    <a:pt x="11157" y="8296"/>
                    <a:pt x="10942" y="7998"/>
                  </a:cubicBezTo>
                  <a:cubicBezTo>
                    <a:pt x="10609" y="7570"/>
                    <a:pt x="10311" y="7105"/>
                    <a:pt x="10049" y="6629"/>
                  </a:cubicBezTo>
                  <a:cubicBezTo>
                    <a:pt x="9882" y="6355"/>
                    <a:pt x="10107" y="6075"/>
                    <a:pt x="10361" y="6075"/>
                  </a:cubicBezTo>
                  <a:cubicBezTo>
                    <a:pt x="10449" y="6075"/>
                    <a:pt x="10541" y="6109"/>
                    <a:pt x="10621" y="6189"/>
                  </a:cubicBezTo>
                  <a:cubicBezTo>
                    <a:pt x="11014" y="6570"/>
                    <a:pt x="11371" y="6975"/>
                    <a:pt x="11704" y="7415"/>
                  </a:cubicBezTo>
                  <a:cubicBezTo>
                    <a:pt x="11740" y="6701"/>
                    <a:pt x="11776" y="5998"/>
                    <a:pt x="11824" y="5296"/>
                  </a:cubicBezTo>
                  <a:cubicBezTo>
                    <a:pt x="11835" y="5026"/>
                    <a:pt x="12040" y="4889"/>
                    <a:pt x="12244" y="4889"/>
                  </a:cubicBezTo>
                  <a:cubicBezTo>
                    <a:pt x="12445" y="4889"/>
                    <a:pt x="12645" y="5023"/>
                    <a:pt x="12657" y="5296"/>
                  </a:cubicBezTo>
                  <a:cubicBezTo>
                    <a:pt x="12669" y="5760"/>
                    <a:pt x="12681" y="6224"/>
                    <a:pt x="12693" y="6689"/>
                  </a:cubicBezTo>
                  <a:cubicBezTo>
                    <a:pt x="13145" y="6082"/>
                    <a:pt x="13705" y="5570"/>
                    <a:pt x="14348" y="5153"/>
                  </a:cubicBezTo>
                  <a:cubicBezTo>
                    <a:pt x="14415" y="5108"/>
                    <a:pt x="14485" y="5088"/>
                    <a:pt x="14552" y="5088"/>
                  </a:cubicBezTo>
                  <a:cubicBezTo>
                    <a:pt x="14873" y="5088"/>
                    <a:pt x="15133" y="5542"/>
                    <a:pt x="14848" y="5808"/>
                  </a:cubicBezTo>
                  <a:cubicBezTo>
                    <a:pt x="14276" y="6343"/>
                    <a:pt x="13776" y="6939"/>
                    <a:pt x="13359" y="7582"/>
                  </a:cubicBezTo>
                  <a:cubicBezTo>
                    <a:pt x="13121" y="7963"/>
                    <a:pt x="12955" y="8403"/>
                    <a:pt x="12740" y="8796"/>
                  </a:cubicBezTo>
                  <a:cubicBezTo>
                    <a:pt x="12776" y="10249"/>
                    <a:pt x="12788" y="11701"/>
                    <a:pt x="12788" y="13142"/>
                  </a:cubicBezTo>
                  <a:cubicBezTo>
                    <a:pt x="12943" y="12951"/>
                    <a:pt x="13086" y="12761"/>
                    <a:pt x="13240" y="12559"/>
                  </a:cubicBezTo>
                  <a:cubicBezTo>
                    <a:pt x="13776" y="11832"/>
                    <a:pt x="14360" y="11130"/>
                    <a:pt x="14943" y="10427"/>
                  </a:cubicBezTo>
                  <a:cubicBezTo>
                    <a:pt x="15009" y="10346"/>
                    <a:pt x="15092" y="10312"/>
                    <a:pt x="15176" y="10312"/>
                  </a:cubicBezTo>
                  <a:cubicBezTo>
                    <a:pt x="15423" y="10312"/>
                    <a:pt x="15675" y="10610"/>
                    <a:pt x="15514" y="10868"/>
                  </a:cubicBezTo>
                  <a:cubicBezTo>
                    <a:pt x="15014" y="11654"/>
                    <a:pt x="14526" y="12439"/>
                    <a:pt x="14002" y="13201"/>
                  </a:cubicBezTo>
                  <a:cubicBezTo>
                    <a:pt x="13609" y="13761"/>
                    <a:pt x="13252" y="14416"/>
                    <a:pt x="12788" y="14928"/>
                  </a:cubicBezTo>
                  <a:cubicBezTo>
                    <a:pt x="12776" y="15940"/>
                    <a:pt x="12764" y="16952"/>
                    <a:pt x="12752" y="17964"/>
                  </a:cubicBezTo>
                  <a:cubicBezTo>
                    <a:pt x="13193" y="17654"/>
                    <a:pt x="13657" y="17357"/>
                    <a:pt x="14062" y="17023"/>
                  </a:cubicBezTo>
                  <a:cubicBezTo>
                    <a:pt x="14705" y="16488"/>
                    <a:pt x="15288" y="15857"/>
                    <a:pt x="15991" y="15416"/>
                  </a:cubicBezTo>
                  <a:cubicBezTo>
                    <a:pt x="16069" y="15365"/>
                    <a:pt x="16148" y="15343"/>
                    <a:pt x="16224" y="15343"/>
                  </a:cubicBezTo>
                  <a:cubicBezTo>
                    <a:pt x="16541" y="15343"/>
                    <a:pt x="16795" y="15730"/>
                    <a:pt x="16622" y="16047"/>
                  </a:cubicBezTo>
                  <a:cubicBezTo>
                    <a:pt x="16181" y="16857"/>
                    <a:pt x="15443" y="17488"/>
                    <a:pt x="14752" y="18095"/>
                  </a:cubicBezTo>
                  <a:cubicBezTo>
                    <a:pt x="14205" y="18583"/>
                    <a:pt x="13609" y="19143"/>
                    <a:pt x="12943" y="19500"/>
                  </a:cubicBezTo>
                  <a:cubicBezTo>
                    <a:pt x="12919" y="19678"/>
                    <a:pt x="12847" y="19833"/>
                    <a:pt x="12740" y="19964"/>
                  </a:cubicBezTo>
                  <a:cubicBezTo>
                    <a:pt x="12716" y="21155"/>
                    <a:pt x="12705" y="22345"/>
                    <a:pt x="12681" y="23536"/>
                  </a:cubicBezTo>
                  <a:cubicBezTo>
                    <a:pt x="12907" y="23417"/>
                    <a:pt x="13133" y="23298"/>
                    <a:pt x="13324" y="23179"/>
                  </a:cubicBezTo>
                  <a:cubicBezTo>
                    <a:pt x="14217" y="22607"/>
                    <a:pt x="15062" y="21964"/>
                    <a:pt x="15848" y="21250"/>
                  </a:cubicBezTo>
                  <a:cubicBezTo>
                    <a:pt x="15952" y="21157"/>
                    <a:pt x="16066" y="21117"/>
                    <a:pt x="16176" y="21117"/>
                  </a:cubicBezTo>
                  <a:cubicBezTo>
                    <a:pt x="16556" y="21117"/>
                    <a:pt x="16880" y="21590"/>
                    <a:pt x="16538" y="21941"/>
                  </a:cubicBezTo>
                  <a:cubicBezTo>
                    <a:pt x="15800" y="22691"/>
                    <a:pt x="15002" y="23393"/>
                    <a:pt x="14157" y="24024"/>
                  </a:cubicBezTo>
                  <a:cubicBezTo>
                    <a:pt x="13764" y="24298"/>
                    <a:pt x="13205" y="24774"/>
                    <a:pt x="12645" y="25012"/>
                  </a:cubicBezTo>
                  <a:cubicBezTo>
                    <a:pt x="12645" y="25322"/>
                    <a:pt x="12633" y="25632"/>
                    <a:pt x="12633" y="25929"/>
                  </a:cubicBezTo>
                  <a:cubicBezTo>
                    <a:pt x="13633" y="25453"/>
                    <a:pt x="14717" y="25084"/>
                    <a:pt x="15705" y="24679"/>
                  </a:cubicBezTo>
                  <a:cubicBezTo>
                    <a:pt x="15753" y="24660"/>
                    <a:pt x="15799" y="24651"/>
                    <a:pt x="15843" y="24651"/>
                  </a:cubicBezTo>
                  <a:cubicBezTo>
                    <a:pt x="16197" y="24651"/>
                    <a:pt x="16376" y="25240"/>
                    <a:pt x="16026" y="25441"/>
                  </a:cubicBezTo>
                  <a:cubicBezTo>
                    <a:pt x="14919" y="26084"/>
                    <a:pt x="13788" y="26834"/>
                    <a:pt x="12597" y="27370"/>
                  </a:cubicBezTo>
                  <a:lnTo>
                    <a:pt x="12586" y="28037"/>
                  </a:lnTo>
                  <a:cubicBezTo>
                    <a:pt x="16157" y="27822"/>
                    <a:pt x="19574" y="27132"/>
                    <a:pt x="22992" y="26120"/>
                  </a:cubicBezTo>
                  <a:cubicBezTo>
                    <a:pt x="23849" y="25870"/>
                    <a:pt x="24635" y="24810"/>
                    <a:pt x="24266" y="23893"/>
                  </a:cubicBezTo>
                  <a:cubicBezTo>
                    <a:pt x="22718" y="20083"/>
                    <a:pt x="21182" y="16273"/>
                    <a:pt x="19610" y="12487"/>
                  </a:cubicBezTo>
                  <a:cubicBezTo>
                    <a:pt x="19134" y="11344"/>
                    <a:pt x="18670" y="10201"/>
                    <a:pt x="18205" y="9058"/>
                  </a:cubicBezTo>
                  <a:cubicBezTo>
                    <a:pt x="17622" y="6605"/>
                    <a:pt x="17038" y="4153"/>
                    <a:pt x="16455" y="1700"/>
                  </a:cubicBezTo>
                  <a:cubicBezTo>
                    <a:pt x="16324" y="1033"/>
                    <a:pt x="15800" y="498"/>
                    <a:pt x="15133" y="343"/>
                  </a:cubicBezTo>
                  <a:cubicBezTo>
                    <a:pt x="15014" y="283"/>
                    <a:pt x="14883" y="247"/>
                    <a:pt x="14741" y="236"/>
                  </a:cubicBezTo>
                  <a:cubicBezTo>
                    <a:pt x="14460" y="79"/>
                    <a:pt x="14150" y="1"/>
                    <a:pt x="13842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6843705" y="-367974"/>
              <a:ext cx="282518" cy="1206940"/>
            </a:xfrm>
            <a:custGeom>
              <a:rect b="b" l="l" r="r" t="t"/>
              <a:pathLst>
                <a:path extrusionOk="0" h="38799" w="9082">
                  <a:moveTo>
                    <a:pt x="4449" y="0"/>
                  </a:moveTo>
                  <a:cubicBezTo>
                    <a:pt x="4247" y="0"/>
                    <a:pt x="4043" y="137"/>
                    <a:pt x="4025" y="407"/>
                  </a:cubicBezTo>
                  <a:cubicBezTo>
                    <a:pt x="3977" y="1109"/>
                    <a:pt x="3941" y="1823"/>
                    <a:pt x="3906" y="2526"/>
                  </a:cubicBezTo>
                  <a:cubicBezTo>
                    <a:pt x="3572" y="2097"/>
                    <a:pt x="3215" y="1681"/>
                    <a:pt x="2822" y="1300"/>
                  </a:cubicBezTo>
                  <a:cubicBezTo>
                    <a:pt x="2744" y="1225"/>
                    <a:pt x="2655" y="1193"/>
                    <a:pt x="2569" y="1193"/>
                  </a:cubicBezTo>
                  <a:cubicBezTo>
                    <a:pt x="2312" y="1193"/>
                    <a:pt x="2081" y="1476"/>
                    <a:pt x="2251" y="1752"/>
                  </a:cubicBezTo>
                  <a:cubicBezTo>
                    <a:pt x="2513" y="2228"/>
                    <a:pt x="2810" y="2681"/>
                    <a:pt x="3144" y="3121"/>
                  </a:cubicBezTo>
                  <a:cubicBezTo>
                    <a:pt x="3358" y="3419"/>
                    <a:pt x="3572" y="3764"/>
                    <a:pt x="3834" y="4062"/>
                  </a:cubicBezTo>
                  <a:cubicBezTo>
                    <a:pt x="3775" y="5360"/>
                    <a:pt x="3727" y="6646"/>
                    <a:pt x="3679" y="7931"/>
                  </a:cubicBezTo>
                  <a:cubicBezTo>
                    <a:pt x="3251" y="7312"/>
                    <a:pt x="2751" y="6765"/>
                    <a:pt x="2167" y="6288"/>
                  </a:cubicBezTo>
                  <a:cubicBezTo>
                    <a:pt x="2072" y="6214"/>
                    <a:pt x="1963" y="6181"/>
                    <a:pt x="1857" y="6181"/>
                  </a:cubicBezTo>
                  <a:cubicBezTo>
                    <a:pt x="1538" y="6181"/>
                    <a:pt x="1247" y="6478"/>
                    <a:pt x="1453" y="6836"/>
                  </a:cubicBezTo>
                  <a:cubicBezTo>
                    <a:pt x="1763" y="7336"/>
                    <a:pt x="2144" y="7800"/>
                    <a:pt x="2465" y="8265"/>
                  </a:cubicBezTo>
                  <a:cubicBezTo>
                    <a:pt x="2798" y="8729"/>
                    <a:pt x="3084" y="9217"/>
                    <a:pt x="3441" y="9658"/>
                  </a:cubicBezTo>
                  <a:cubicBezTo>
                    <a:pt x="3489" y="9729"/>
                    <a:pt x="3548" y="9777"/>
                    <a:pt x="3620" y="9813"/>
                  </a:cubicBezTo>
                  <a:cubicBezTo>
                    <a:pt x="3596" y="10706"/>
                    <a:pt x="3584" y="11598"/>
                    <a:pt x="3560" y="12491"/>
                  </a:cubicBezTo>
                  <a:cubicBezTo>
                    <a:pt x="3441" y="12372"/>
                    <a:pt x="3322" y="12241"/>
                    <a:pt x="3191" y="12134"/>
                  </a:cubicBezTo>
                  <a:cubicBezTo>
                    <a:pt x="2572" y="11539"/>
                    <a:pt x="1858" y="11051"/>
                    <a:pt x="1227" y="10444"/>
                  </a:cubicBezTo>
                  <a:cubicBezTo>
                    <a:pt x="1137" y="10356"/>
                    <a:pt x="1041" y="10320"/>
                    <a:pt x="951" y="10320"/>
                  </a:cubicBezTo>
                  <a:cubicBezTo>
                    <a:pt x="660" y="10320"/>
                    <a:pt x="431" y="10703"/>
                    <a:pt x="667" y="11003"/>
                  </a:cubicBezTo>
                  <a:cubicBezTo>
                    <a:pt x="1215" y="11694"/>
                    <a:pt x="1632" y="12480"/>
                    <a:pt x="2179" y="13146"/>
                  </a:cubicBezTo>
                  <a:cubicBezTo>
                    <a:pt x="2608" y="13670"/>
                    <a:pt x="3060" y="14194"/>
                    <a:pt x="3525" y="14694"/>
                  </a:cubicBezTo>
                  <a:cubicBezTo>
                    <a:pt x="3489" y="16242"/>
                    <a:pt x="3465" y="17790"/>
                    <a:pt x="3429" y="19338"/>
                  </a:cubicBezTo>
                  <a:lnTo>
                    <a:pt x="3429" y="19766"/>
                  </a:lnTo>
                  <a:cubicBezTo>
                    <a:pt x="3060" y="19302"/>
                    <a:pt x="2655" y="18873"/>
                    <a:pt x="2215" y="18480"/>
                  </a:cubicBezTo>
                  <a:cubicBezTo>
                    <a:pt x="1752" y="18074"/>
                    <a:pt x="1055" y="17390"/>
                    <a:pt x="385" y="17390"/>
                  </a:cubicBezTo>
                  <a:cubicBezTo>
                    <a:pt x="348" y="17390"/>
                    <a:pt x="311" y="17392"/>
                    <a:pt x="274" y="17397"/>
                  </a:cubicBezTo>
                  <a:cubicBezTo>
                    <a:pt x="119" y="17409"/>
                    <a:pt x="0" y="17552"/>
                    <a:pt x="48" y="17706"/>
                  </a:cubicBezTo>
                  <a:cubicBezTo>
                    <a:pt x="191" y="18361"/>
                    <a:pt x="977" y="18826"/>
                    <a:pt x="1453" y="19242"/>
                  </a:cubicBezTo>
                  <a:cubicBezTo>
                    <a:pt x="2072" y="19778"/>
                    <a:pt x="2644" y="20361"/>
                    <a:pt x="3287" y="20873"/>
                  </a:cubicBezTo>
                  <a:cubicBezTo>
                    <a:pt x="3322" y="20897"/>
                    <a:pt x="3358" y="20909"/>
                    <a:pt x="3394" y="20933"/>
                  </a:cubicBezTo>
                  <a:lnTo>
                    <a:pt x="3394" y="21302"/>
                  </a:lnTo>
                  <a:cubicBezTo>
                    <a:pt x="3179" y="21135"/>
                    <a:pt x="2941" y="20993"/>
                    <a:pt x="2691" y="20885"/>
                  </a:cubicBezTo>
                  <a:cubicBezTo>
                    <a:pt x="2396" y="20750"/>
                    <a:pt x="1916" y="20550"/>
                    <a:pt x="1513" y="20550"/>
                  </a:cubicBezTo>
                  <a:cubicBezTo>
                    <a:pt x="1347" y="20550"/>
                    <a:pt x="1194" y="20584"/>
                    <a:pt x="1072" y="20671"/>
                  </a:cubicBezTo>
                  <a:cubicBezTo>
                    <a:pt x="989" y="20719"/>
                    <a:pt x="953" y="20814"/>
                    <a:pt x="977" y="20897"/>
                  </a:cubicBezTo>
                  <a:cubicBezTo>
                    <a:pt x="1131" y="21338"/>
                    <a:pt x="1739" y="21576"/>
                    <a:pt x="2108" y="21802"/>
                  </a:cubicBezTo>
                  <a:cubicBezTo>
                    <a:pt x="2477" y="22040"/>
                    <a:pt x="2846" y="22243"/>
                    <a:pt x="3215" y="22457"/>
                  </a:cubicBezTo>
                  <a:cubicBezTo>
                    <a:pt x="3227" y="22564"/>
                    <a:pt x="3275" y="22671"/>
                    <a:pt x="3346" y="22755"/>
                  </a:cubicBezTo>
                  <a:lnTo>
                    <a:pt x="3334" y="23219"/>
                  </a:lnTo>
                  <a:cubicBezTo>
                    <a:pt x="3298" y="25053"/>
                    <a:pt x="3263" y="26898"/>
                    <a:pt x="3215" y="28732"/>
                  </a:cubicBezTo>
                  <a:cubicBezTo>
                    <a:pt x="3167" y="30327"/>
                    <a:pt x="3179" y="31934"/>
                    <a:pt x="3167" y="33518"/>
                  </a:cubicBezTo>
                  <a:cubicBezTo>
                    <a:pt x="3167" y="35101"/>
                    <a:pt x="3048" y="36721"/>
                    <a:pt x="3227" y="38292"/>
                  </a:cubicBezTo>
                  <a:cubicBezTo>
                    <a:pt x="3261" y="38595"/>
                    <a:pt x="3555" y="38799"/>
                    <a:pt x="3815" y="38799"/>
                  </a:cubicBezTo>
                  <a:cubicBezTo>
                    <a:pt x="4004" y="38799"/>
                    <a:pt x="4175" y="38691"/>
                    <a:pt x="4215" y="38435"/>
                  </a:cubicBezTo>
                  <a:cubicBezTo>
                    <a:pt x="4453" y="36935"/>
                    <a:pt x="4441" y="35399"/>
                    <a:pt x="4501" y="33887"/>
                  </a:cubicBezTo>
                  <a:cubicBezTo>
                    <a:pt x="4572" y="32292"/>
                    <a:pt x="4644" y="30696"/>
                    <a:pt x="4680" y="29101"/>
                  </a:cubicBezTo>
                  <a:cubicBezTo>
                    <a:pt x="4715" y="27124"/>
                    <a:pt x="4751" y="25136"/>
                    <a:pt x="4787" y="23148"/>
                  </a:cubicBezTo>
                  <a:lnTo>
                    <a:pt x="4799" y="22481"/>
                  </a:lnTo>
                  <a:cubicBezTo>
                    <a:pt x="5989" y="21945"/>
                    <a:pt x="7132" y="21195"/>
                    <a:pt x="8228" y="20552"/>
                  </a:cubicBezTo>
                  <a:cubicBezTo>
                    <a:pt x="8578" y="20350"/>
                    <a:pt x="8399" y="19762"/>
                    <a:pt x="8044" y="19762"/>
                  </a:cubicBezTo>
                  <a:cubicBezTo>
                    <a:pt x="8000" y="19762"/>
                    <a:pt x="7954" y="19770"/>
                    <a:pt x="7906" y="19790"/>
                  </a:cubicBezTo>
                  <a:cubicBezTo>
                    <a:pt x="6918" y="20195"/>
                    <a:pt x="5834" y="20576"/>
                    <a:pt x="4834" y="21052"/>
                  </a:cubicBezTo>
                  <a:cubicBezTo>
                    <a:pt x="4846" y="20742"/>
                    <a:pt x="4858" y="20433"/>
                    <a:pt x="4858" y="20123"/>
                  </a:cubicBezTo>
                  <a:cubicBezTo>
                    <a:pt x="5418" y="19897"/>
                    <a:pt x="5977" y="19421"/>
                    <a:pt x="6358" y="19135"/>
                  </a:cubicBezTo>
                  <a:cubicBezTo>
                    <a:pt x="7204" y="18504"/>
                    <a:pt x="8001" y="17814"/>
                    <a:pt x="8740" y="17052"/>
                  </a:cubicBezTo>
                  <a:cubicBezTo>
                    <a:pt x="9081" y="16701"/>
                    <a:pt x="8757" y="16228"/>
                    <a:pt x="8377" y="16228"/>
                  </a:cubicBezTo>
                  <a:cubicBezTo>
                    <a:pt x="8268" y="16228"/>
                    <a:pt x="8153" y="16267"/>
                    <a:pt x="8049" y="16361"/>
                  </a:cubicBezTo>
                  <a:cubicBezTo>
                    <a:pt x="7263" y="17075"/>
                    <a:pt x="6418" y="17730"/>
                    <a:pt x="5525" y="18302"/>
                  </a:cubicBezTo>
                  <a:cubicBezTo>
                    <a:pt x="5334" y="18421"/>
                    <a:pt x="5108" y="18528"/>
                    <a:pt x="4882" y="18647"/>
                  </a:cubicBezTo>
                  <a:cubicBezTo>
                    <a:pt x="4906" y="17456"/>
                    <a:pt x="4918" y="16266"/>
                    <a:pt x="4941" y="15075"/>
                  </a:cubicBezTo>
                  <a:cubicBezTo>
                    <a:pt x="5049" y="14944"/>
                    <a:pt x="5120" y="14789"/>
                    <a:pt x="5144" y="14623"/>
                  </a:cubicBezTo>
                  <a:cubicBezTo>
                    <a:pt x="5811" y="14265"/>
                    <a:pt x="6406" y="13694"/>
                    <a:pt x="6954" y="13206"/>
                  </a:cubicBezTo>
                  <a:cubicBezTo>
                    <a:pt x="7644" y="12599"/>
                    <a:pt x="8382" y="11968"/>
                    <a:pt x="8823" y="11158"/>
                  </a:cubicBezTo>
                  <a:cubicBezTo>
                    <a:pt x="8997" y="10840"/>
                    <a:pt x="8740" y="10459"/>
                    <a:pt x="8421" y="10459"/>
                  </a:cubicBezTo>
                  <a:cubicBezTo>
                    <a:pt x="8347" y="10459"/>
                    <a:pt x="8269" y="10480"/>
                    <a:pt x="8192" y="10527"/>
                  </a:cubicBezTo>
                  <a:cubicBezTo>
                    <a:pt x="7478" y="10979"/>
                    <a:pt x="6906" y="11598"/>
                    <a:pt x="6263" y="12134"/>
                  </a:cubicBezTo>
                  <a:cubicBezTo>
                    <a:pt x="5858" y="12480"/>
                    <a:pt x="5394" y="12765"/>
                    <a:pt x="4965" y="13087"/>
                  </a:cubicBezTo>
                  <a:cubicBezTo>
                    <a:pt x="4977" y="12075"/>
                    <a:pt x="4989" y="11063"/>
                    <a:pt x="4989" y="10039"/>
                  </a:cubicBezTo>
                  <a:cubicBezTo>
                    <a:pt x="5453" y="9527"/>
                    <a:pt x="5811" y="8872"/>
                    <a:pt x="6204" y="8312"/>
                  </a:cubicBezTo>
                  <a:cubicBezTo>
                    <a:pt x="6727" y="7562"/>
                    <a:pt x="7216" y="6776"/>
                    <a:pt x="7716" y="5991"/>
                  </a:cubicBezTo>
                  <a:cubicBezTo>
                    <a:pt x="7876" y="5724"/>
                    <a:pt x="7623" y="5423"/>
                    <a:pt x="7376" y="5423"/>
                  </a:cubicBezTo>
                  <a:cubicBezTo>
                    <a:pt x="7293" y="5423"/>
                    <a:pt x="7210" y="5457"/>
                    <a:pt x="7144" y="5538"/>
                  </a:cubicBezTo>
                  <a:cubicBezTo>
                    <a:pt x="6561" y="6241"/>
                    <a:pt x="5977" y="6943"/>
                    <a:pt x="5442" y="7681"/>
                  </a:cubicBezTo>
                  <a:cubicBezTo>
                    <a:pt x="5299" y="7872"/>
                    <a:pt x="5144" y="8062"/>
                    <a:pt x="4989" y="8265"/>
                  </a:cubicBezTo>
                  <a:cubicBezTo>
                    <a:pt x="4989" y="6812"/>
                    <a:pt x="4977" y="5360"/>
                    <a:pt x="4941" y="3919"/>
                  </a:cubicBezTo>
                  <a:cubicBezTo>
                    <a:pt x="5156" y="3514"/>
                    <a:pt x="5322" y="3074"/>
                    <a:pt x="5561" y="2693"/>
                  </a:cubicBezTo>
                  <a:cubicBezTo>
                    <a:pt x="5977" y="2050"/>
                    <a:pt x="6477" y="1454"/>
                    <a:pt x="7049" y="931"/>
                  </a:cubicBezTo>
                  <a:cubicBezTo>
                    <a:pt x="7334" y="655"/>
                    <a:pt x="7075" y="210"/>
                    <a:pt x="6756" y="210"/>
                  </a:cubicBezTo>
                  <a:cubicBezTo>
                    <a:pt x="6688" y="210"/>
                    <a:pt x="6617" y="230"/>
                    <a:pt x="6549" y="276"/>
                  </a:cubicBezTo>
                  <a:cubicBezTo>
                    <a:pt x="5906" y="680"/>
                    <a:pt x="5358" y="1204"/>
                    <a:pt x="4894" y="1800"/>
                  </a:cubicBezTo>
                  <a:cubicBezTo>
                    <a:pt x="4882" y="1335"/>
                    <a:pt x="4870" y="871"/>
                    <a:pt x="4858" y="407"/>
                  </a:cubicBezTo>
                  <a:cubicBezTo>
                    <a:pt x="4846" y="134"/>
                    <a:pt x="4649" y="0"/>
                    <a:pt x="4449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5531839" y="277817"/>
              <a:ext cx="285225" cy="372139"/>
            </a:xfrm>
            <a:custGeom>
              <a:rect b="b" l="l" r="r" t="t"/>
              <a:pathLst>
                <a:path extrusionOk="0" h="11963" w="9169">
                  <a:moveTo>
                    <a:pt x="7602" y="1"/>
                  </a:moveTo>
                  <a:cubicBezTo>
                    <a:pt x="7124" y="1"/>
                    <a:pt x="6715" y="349"/>
                    <a:pt x="6335" y="614"/>
                  </a:cubicBezTo>
                  <a:cubicBezTo>
                    <a:pt x="5656" y="1066"/>
                    <a:pt x="4953" y="1495"/>
                    <a:pt x="4275" y="1947"/>
                  </a:cubicBezTo>
                  <a:cubicBezTo>
                    <a:pt x="3096" y="2745"/>
                    <a:pt x="2001" y="3673"/>
                    <a:pt x="1263" y="4912"/>
                  </a:cubicBezTo>
                  <a:cubicBezTo>
                    <a:pt x="0" y="7043"/>
                    <a:pt x="274" y="10008"/>
                    <a:pt x="2620" y="11246"/>
                  </a:cubicBezTo>
                  <a:cubicBezTo>
                    <a:pt x="2703" y="10781"/>
                    <a:pt x="2822" y="10317"/>
                    <a:pt x="2941" y="9877"/>
                  </a:cubicBezTo>
                  <a:cubicBezTo>
                    <a:pt x="2584" y="9460"/>
                    <a:pt x="2263" y="9007"/>
                    <a:pt x="1989" y="8531"/>
                  </a:cubicBezTo>
                  <a:cubicBezTo>
                    <a:pt x="1667" y="8019"/>
                    <a:pt x="1203" y="7424"/>
                    <a:pt x="1286" y="6793"/>
                  </a:cubicBezTo>
                  <a:cubicBezTo>
                    <a:pt x="1312" y="6674"/>
                    <a:pt x="1417" y="6603"/>
                    <a:pt x="1526" y="6603"/>
                  </a:cubicBezTo>
                  <a:cubicBezTo>
                    <a:pt x="1570" y="6603"/>
                    <a:pt x="1615" y="6614"/>
                    <a:pt x="1655" y="6638"/>
                  </a:cubicBezTo>
                  <a:cubicBezTo>
                    <a:pt x="2191" y="7007"/>
                    <a:pt x="2370" y="7793"/>
                    <a:pt x="2703" y="8341"/>
                  </a:cubicBezTo>
                  <a:cubicBezTo>
                    <a:pt x="2846" y="8567"/>
                    <a:pt x="3001" y="8793"/>
                    <a:pt x="3156" y="9019"/>
                  </a:cubicBezTo>
                  <a:cubicBezTo>
                    <a:pt x="3191" y="8936"/>
                    <a:pt x="3203" y="8853"/>
                    <a:pt x="3227" y="8781"/>
                  </a:cubicBezTo>
                  <a:cubicBezTo>
                    <a:pt x="3418" y="8162"/>
                    <a:pt x="3620" y="7543"/>
                    <a:pt x="3846" y="6948"/>
                  </a:cubicBezTo>
                  <a:cubicBezTo>
                    <a:pt x="3513" y="6709"/>
                    <a:pt x="3227" y="6412"/>
                    <a:pt x="2989" y="6078"/>
                  </a:cubicBezTo>
                  <a:cubicBezTo>
                    <a:pt x="2691" y="5674"/>
                    <a:pt x="2251" y="5066"/>
                    <a:pt x="2501" y="4566"/>
                  </a:cubicBezTo>
                  <a:cubicBezTo>
                    <a:pt x="2547" y="4474"/>
                    <a:pt x="2638" y="4422"/>
                    <a:pt x="2728" y="4422"/>
                  </a:cubicBezTo>
                  <a:cubicBezTo>
                    <a:pt x="2778" y="4422"/>
                    <a:pt x="2828" y="4437"/>
                    <a:pt x="2870" y="4471"/>
                  </a:cubicBezTo>
                  <a:cubicBezTo>
                    <a:pt x="3251" y="4721"/>
                    <a:pt x="3287" y="5245"/>
                    <a:pt x="3513" y="5614"/>
                  </a:cubicBezTo>
                  <a:cubicBezTo>
                    <a:pt x="3668" y="5888"/>
                    <a:pt x="3870" y="6138"/>
                    <a:pt x="4096" y="6352"/>
                  </a:cubicBezTo>
                  <a:cubicBezTo>
                    <a:pt x="4311" y="5840"/>
                    <a:pt x="4525" y="5328"/>
                    <a:pt x="4775" y="4828"/>
                  </a:cubicBezTo>
                  <a:cubicBezTo>
                    <a:pt x="4834" y="4697"/>
                    <a:pt x="4906" y="4566"/>
                    <a:pt x="4977" y="4423"/>
                  </a:cubicBezTo>
                  <a:cubicBezTo>
                    <a:pt x="4858" y="4245"/>
                    <a:pt x="4763" y="4054"/>
                    <a:pt x="4692" y="3852"/>
                  </a:cubicBezTo>
                  <a:cubicBezTo>
                    <a:pt x="4572" y="3531"/>
                    <a:pt x="4358" y="3066"/>
                    <a:pt x="4608" y="2769"/>
                  </a:cubicBezTo>
                  <a:cubicBezTo>
                    <a:pt x="4657" y="2713"/>
                    <a:pt x="4725" y="2682"/>
                    <a:pt x="4795" y="2682"/>
                  </a:cubicBezTo>
                  <a:cubicBezTo>
                    <a:pt x="4846" y="2682"/>
                    <a:pt x="4897" y="2698"/>
                    <a:pt x="4942" y="2733"/>
                  </a:cubicBezTo>
                  <a:cubicBezTo>
                    <a:pt x="5203" y="2911"/>
                    <a:pt x="5192" y="3316"/>
                    <a:pt x="5311" y="3602"/>
                  </a:cubicBezTo>
                  <a:cubicBezTo>
                    <a:pt x="5323" y="3626"/>
                    <a:pt x="5334" y="3650"/>
                    <a:pt x="5346" y="3685"/>
                  </a:cubicBezTo>
                  <a:cubicBezTo>
                    <a:pt x="5799" y="2792"/>
                    <a:pt x="6335" y="1899"/>
                    <a:pt x="7049" y="1364"/>
                  </a:cubicBezTo>
                  <a:cubicBezTo>
                    <a:pt x="7123" y="1304"/>
                    <a:pt x="7201" y="1278"/>
                    <a:pt x="7275" y="1278"/>
                  </a:cubicBezTo>
                  <a:cubicBezTo>
                    <a:pt x="7512" y="1278"/>
                    <a:pt x="7711" y="1541"/>
                    <a:pt x="7620" y="1804"/>
                  </a:cubicBezTo>
                  <a:cubicBezTo>
                    <a:pt x="7430" y="2423"/>
                    <a:pt x="7061" y="2995"/>
                    <a:pt x="6680" y="3566"/>
                  </a:cubicBezTo>
                  <a:cubicBezTo>
                    <a:pt x="6870" y="3411"/>
                    <a:pt x="7097" y="3328"/>
                    <a:pt x="7335" y="3280"/>
                  </a:cubicBezTo>
                  <a:cubicBezTo>
                    <a:pt x="7340" y="3280"/>
                    <a:pt x="7346" y="3280"/>
                    <a:pt x="7351" y="3280"/>
                  </a:cubicBezTo>
                  <a:cubicBezTo>
                    <a:pt x="7486" y="3280"/>
                    <a:pt x="7583" y="3417"/>
                    <a:pt x="7537" y="3554"/>
                  </a:cubicBezTo>
                  <a:cubicBezTo>
                    <a:pt x="7382" y="3912"/>
                    <a:pt x="7049" y="4138"/>
                    <a:pt x="6739" y="4376"/>
                  </a:cubicBezTo>
                  <a:lnTo>
                    <a:pt x="5739" y="5102"/>
                  </a:lnTo>
                  <a:cubicBezTo>
                    <a:pt x="5537" y="5531"/>
                    <a:pt x="5334" y="5947"/>
                    <a:pt x="5144" y="6376"/>
                  </a:cubicBezTo>
                  <a:cubicBezTo>
                    <a:pt x="5823" y="5828"/>
                    <a:pt x="6561" y="5293"/>
                    <a:pt x="7347" y="5055"/>
                  </a:cubicBezTo>
                  <a:cubicBezTo>
                    <a:pt x="7363" y="5048"/>
                    <a:pt x="7379" y="5045"/>
                    <a:pt x="7394" y="5045"/>
                  </a:cubicBezTo>
                  <a:cubicBezTo>
                    <a:pt x="7492" y="5045"/>
                    <a:pt x="7563" y="5163"/>
                    <a:pt x="7501" y="5245"/>
                  </a:cubicBezTo>
                  <a:cubicBezTo>
                    <a:pt x="6847" y="6150"/>
                    <a:pt x="5727" y="6769"/>
                    <a:pt x="4739" y="7364"/>
                  </a:cubicBezTo>
                  <a:cubicBezTo>
                    <a:pt x="4608" y="7722"/>
                    <a:pt x="4477" y="8067"/>
                    <a:pt x="4358" y="8424"/>
                  </a:cubicBezTo>
                  <a:cubicBezTo>
                    <a:pt x="4191" y="8948"/>
                    <a:pt x="4037" y="9484"/>
                    <a:pt x="3894" y="10019"/>
                  </a:cubicBezTo>
                  <a:cubicBezTo>
                    <a:pt x="4346" y="9460"/>
                    <a:pt x="4846" y="8948"/>
                    <a:pt x="5394" y="8484"/>
                  </a:cubicBezTo>
                  <a:cubicBezTo>
                    <a:pt x="6108" y="7876"/>
                    <a:pt x="7120" y="6936"/>
                    <a:pt x="8109" y="6936"/>
                  </a:cubicBezTo>
                  <a:cubicBezTo>
                    <a:pt x="8114" y="6935"/>
                    <a:pt x="8119" y="6935"/>
                    <a:pt x="8124" y="6935"/>
                  </a:cubicBezTo>
                  <a:cubicBezTo>
                    <a:pt x="8269" y="6935"/>
                    <a:pt x="8344" y="7095"/>
                    <a:pt x="8263" y="7221"/>
                  </a:cubicBezTo>
                  <a:cubicBezTo>
                    <a:pt x="7811" y="8007"/>
                    <a:pt x="6751" y="8495"/>
                    <a:pt x="6049" y="9079"/>
                  </a:cubicBezTo>
                  <a:cubicBezTo>
                    <a:pt x="5168" y="9805"/>
                    <a:pt x="4346" y="10603"/>
                    <a:pt x="3608" y="11472"/>
                  </a:cubicBezTo>
                  <a:cubicBezTo>
                    <a:pt x="3584" y="11508"/>
                    <a:pt x="3560" y="11532"/>
                    <a:pt x="3525" y="11555"/>
                  </a:cubicBezTo>
                  <a:cubicBezTo>
                    <a:pt x="3525" y="11555"/>
                    <a:pt x="3525" y="11567"/>
                    <a:pt x="3525" y="11567"/>
                  </a:cubicBezTo>
                  <a:lnTo>
                    <a:pt x="3668" y="11603"/>
                  </a:lnTo>
                  <a:cubicBezTo>
                    <a:pt x="3715" y="11746"/>
                    <a:pt x="3822" y="11853"/>
                    <a:pt x="3965" y="11889"/>
                  </a:cubicBezTo>
                  <a:cubicBezTo>
                    <a:pt x="4193" y="11938"/>
                    <a:pt x="4418" y="11962"/>
                    <a:pt x="4640" y="11962"/>
                  </a:cubicBezTo>
                  <a:cubicBezTo>
                    <a:pt x="6908" y="11962"/>
                    <a:pt x="8782" y="9487"/>
                    <a:pt x="8847" y="7329"/>
                  </a:cubicBezTo>
                  <a:cubicBezTo>
                    <a:pt x="8894" y="5912"/>
                    <a:pt x="8192" y="4602"/>
                    <a:pt x="8240" y="3185"/>
                  </a:cubicBezTo>
                  <a:cubicBezTo>
                    <a:pt x="8263" y="2316"/>
                    <a:pt x="9168" y="280"/>
                    <a:pt x="7787" y="18"/>
                  </a:cubicBezTo>
                  <a:cubicBezTo>
                    <a:pt x="7724" y="6"/>
                    <a:pt x="7663" y="1"/>
                    <a:pt x="7602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5569230" y="317386"/>
              <a:ext cx="222543" cy="470719"/>
            </a:xfrm>
            <a:custGeom>
              <a:rect b="b" l="l" r="r" t="t"/>
              <a:pathLst>
                <a:path extrusionOk="0" h="15132" w="7154">
                  <a:moveTo>
                    <a:pt x="6085" y="1"/>
                  </a:moveTo>
                  <a:cubicBezTo>
                    <a:pt x="6011" y="1"/>
                    <a:pt x="5933" y="25"/>
                    <a:pt x="5859" y="80"/>
                  </a:cubicBezTo>
                  <a:cubicBezTo>
                    <a:pt x="5156" y="615"/>
                    <a:pt x="4609" y="1508"/>
                    <a:pt x="4156" y="2401"/>
                  </a:cubicBezTo>
                  <a:cubicBezTo>
                    <a:pt x="4156" y="2366"/>
                    <a:pt x="4132" y="2342"/>
                    <a:pt x="4121" y="2318"/>
                  </a:cubicBezTo>
                  <a:cubicBezTo>
                    <a:pt x="4013" y="2032"/>
                    <a:pt x="4025" y="1627"/>
                    <a:pt x="3751" y="1449"/>
                  </a:cubicBezTo>
                  <a:cubicBezTo>
                    <a:pt x="3707" y="1414"/>
                    <a:pt x="3656" y="1398"/>
                    <a:pt x="3605" y="1398"/>
                  </a:cubicBezTo>
                  <a:cubicBezTo>
                    <a:pt x="3535" y="1398"/>
                    <a:pt x="3467" y="1429"/>
                    <a:pt x="3418" y="1485"/>
                  </a:cubicBezTo>
                  <a:cubicBezTo>
                    <a:pt x="3180" y="1782"/>
                    <a:pt x="3382" y="2247"/>
                    <a:pt x="3501" y="2568"/>
                  </a:cubicBezTo>
                  <a:cubicBezTo>
                    <a:pt x="3573" y="2770"/>
                    <a:pt x="3680" y="2961"/>
                    <a:pt x="3787" y="3140"/>
                  </a:cubicBezTo>
                  <a:cubicBezTo>
                    <a:pt x="3728" y="3282"/>
                    <a:pt x="3656" y="3413"/>
                    <a:pt x="3597" y="3544"/>
                  </a:cubicBezTo>
                  <a:cubicBezTo>
                    <a:pt x="3347" y="4044"/>
                    <a:pt x="3120" y="4556"/>
                    <a:pt x="2906" y="5068"/>
                  </a:cubicBezTo>
                  <a:cubicBezTo>
                    <a:pt x="2680" y="4854"/>
                    <a:pt x="2489" y="4604"/>
                    <a:pt x="2323" y="4330"/>
                  </a:cubicBezTo>
                  <a:cubicBezTo>
                    <a:pt x="2096" y="3961"/>
                    <a:pt x="2073" y="3437"/>
                    <a:pt x="1692" y="3187"/>
                  </a:cubicBezTo>
                  <a:cubicBezTo>
                    <a:pt x="1645" y="3153"/>
                    <a:pt x="1593" y="3138"/>
                    <a:pt x="1542" y="3138"/>
                  </a:cubicBezTo>
                  <a:cubicBezTo>
                    <a:pt x="1449" y="3138"/>
                    <a:pt x="1361" y="3190"/>
                    <a:pt x="1323" y="3282"/>
                  </a:cubicBezTo>
                  <a:cubicBezTo>
                    <a:pt x="1061" y="3783"/>
                    <a:pt x="1501" y="4390"/>
                    <a:pt x="1799" y="4795"/>
                  </a:cubicBezTo>
                  <a:cubicBezTo>
                    <a:pt x="2037" y="5128"/>
                    <a:pt x="2335" y="5426"/>
                    <a:pt x="2668" y="5664"/>
                  </a:cubicBezTo>
                  <a:cubicBezTo>
                    <a:pt x="2430" y="6271"/>
                    <a:pt x="2227" y="6878"/>
                    <a:pt x="2049" y="7497"/>
                  </a:cubicBezTo>
                  <a:cubicBezTo>
                    <a:pt x="2025" y="7569"/>
                    <a:pt x="2001" y="7652"/>
                    <a:pt x="1977" y="7735"/>
                  </a:cubicBezTo>
                  <a:cubicBezTo>
                    <a:pt x="1811" y="7509"/>
                    <a:pt x="1656" y="7295"/>
                    <a:pt x="1513" y="7057"/>
                  </a:cubicBezTo>
                  <a:cubicBezTo>
                    <a:pt x="1192" y="6509"/>
                    <a:pt x="1001" y="5723"/>
                    <a:pt x="477" y="5354"/>
                  </a:cubicBezTo>
                  <a:cubicBezTo>
                    <a:pt x="431" y="5322"/>
                    <a:pt x="380" y="5307"/>
                    <a:pt x="330" y="5307"/>
                  </a:cubicBezTo>
                  <a:cubicBezTo>
                    <a:pt x="216" y="5307"/>
                    <a:pt x="109" y="5388"/>
                    <a:pt x="84" y="5521"/>
                  </a:cubicBezTo>
                  <a:cubicBezTo>
                    <a:pt x="1" y="6140"/>
                    <a:pt x="477" y="6735"/>
                    <a:pt x="799" y="7259"/>
                  </a:cubicBezTo>
                  <a:cubicBezTo>
                    <a:pt x="1073" y="7723"/>
                    <a:pt x="1382" y="8176"/>
                    <a:pt x="1739" y="8593"/>
                  </a:cubicBezTo>
                  <a:cubicBezTo>
                    <a:pt x="1620" y="9033"/>
                    <a:pt x="1513" y="9498"/>
                    <a:pt x="1418" y="9962"/>
                  </a:cubicBezTo>
                  <a:cubicBezTo>
                    <a:pt x="1073" y="11712"/>
                    <a:pt x="989" y="13569"/>
                    <a:pt x="1858" y="14998"/>
                  </a:cubicBezTo>
                  <a:cubicBezTo>
                    <a:pt x="1914" y="15092"/>
                    <a:pt x="2002" y="15131"/>
                    <a:pt x="2094" y="15131"/>
                  </a:cubicBezTo>
                  <a:cubicBezTo>
                    <a:pt x="2318" y="15131"/>
                    <a:pt x="2568" y="14901"/>
                    <a:pt x="2442" y="14665"/>
                  </a:cubicBezTo>
                  <a:cubicBezTo>
                    <a:pt x="1787" y="13462"/>
                    <a:pt x="1989" y="12129"/>
                    <a:pt x="2227" y="10843"/>
                  </a:cubicBezTo>
                  <a:cubicBezTo>
                    <a:pt x="2251" y="10652"/>
                    <a:pt x="2299" y="10474"/>
                    <a:pt x="2335" y="10295"/>
                  </a:cubicBezTo>
                  <a:cubicBezTo>
                    <a:pt x="2335" y="10295"/>
                    <a:pt x="2335" y="10283"/>
                    <a:pt x="2335" y="10283"/>
                  </a:cubicBezTo>
                  <a:cubicBezTo>
                    <a:pt x="2370" y="10260"/>
                    <a:pt x="2394" y="10236"/>
                    <a:pt x="2418" y="10200"/>
                  </a:cubicBezTo>
                  <a:cubicBezTo>
                    <a:pt x="3156" y="9331"/>
                    <a:pt x="3966" y="8533"/>
                    <a:pt x="4847" y="7807"/>
                  </a:cubicBezTo>
                  <a:cubicBezTo>
                    <a:pt x="5549" y="7223"/>
                    <a:pt x="6609" y="6735"/>
                    <a:pt x="7061" y="5938"/>
                  </a:cubicBezTo>
                  <a:cubicBezTo>
                    <a:pt x="7153" y="5823"/>
                    <a:pt x="7068" y="5663"/>
                    <a:pt x="6922" y="5663"/>
                  </a:cubicBezTo>
                  <a:cubicBezTo>
                    <a:pt x="6917" y="5663"/>
                    <a:pt x="6912" y="5663"/>
                    <a:pt x="6907" y="5664"/>
                  </a:cubicBezTo>
                  <a:cubicBezTo>
                    <a:pt x="5918" y="5664"/>
                    <a:pt x="4906" y="6592"/>
                    <a:pt x="4192" y="7212"/>
                  </a:cubicBezTo>
                  <a:cubicBezTo>
                    <a:pt x="3644" y="7676"/>
                    <a:pt x="3156" y="8188"/>
                    <a:pt x="2704" y="8747"/>
                  </a:cubicBezTo>
                  <a:cubicBezTo>
                    <a:pt x="2847" y="8200"/>
                    <a:pt x="3001" y="7676"/>
                    <a:pt x="3168" y="7140"/>
                  </a:cubicBezTo>
                  <a:cubicBezTo>
                    <a:pt x="3287" y="6795"/>
                    <a:pt x="3418" y="6450"/>
                    <a:pt x="3549" y="6092"/>
                  </a:cubicBezTo>
                  <a:cubicBezTo>
                    <a:pt x="4537" y="5509"/>
                    <a:pt x="5656" y="4878"/>
                    <a:pt x="6311" y="3973"/>
                  </a:cubicBezTo>
                  <a:cubicBezTo>
                    <a:pt x="6373" y="3891"/>
                    <a:pt x="6302" y="3773"/>
                    <a:pt x="6204" y="3773"/>
                  </a:cubicBezTo>
                  <a:cubicBezTo>
                    <a:pt x="6189" y="3773"/>
                    <a:pt x="6173" y="3776"/>
                    <a:pt x="6157" y="3783"/>
                  </a:cubicBezTo>
                  <a:cubicBezTo>
                    <a:pt x="5371" y="4021"/>
                    <a:pt x="4633" y="4545"/>
                    <a:pt x="3954" y="5104"/>
                  </a:cubicBezTo>
                  <a:cubicBezTo>
                    <a:pt x="4132" y="4675"/>
                    <a:pt x="4335" y="4259"/>
                    <a:pt x="4549" y="3830"/>
                  </a:cubicBezTo>
                  <a:lnTo>
                    <a:pt x="5561" y="3092"/>
                  </a:lnTo>
                  <a:cubicBezTo>
                    <a:pt x="5871" y="2866"/>
                    <a:pt x="6204" y="2628"/>
                    <a:pt x="6347" y="2270"/>
                  </a:cubicBezTo>
                  <a:cubicBezTo>
                    <a:pt x="6404" y="2133"/>
                    <a:pt x="6308" y="1996"/>
                    <a:pt x="6173" y="1996"/>
                  </a:cubicBezTo>
                  <a:cubicBezTo>
                    <a:pt x="6168" y="1996"/>
                    <a:pt x="6162" y="1996"/>
                    <a:pt x="6157" y="1997"/>
                  </a:cubicBezTo>
                  <a:cubicBezTo>
                    <a:pt x="5918" y="2044"/>
                    <a:pt x="5692" y="2128"/>
                    <a:pt x="5502" y="2282"/>
                  </a:cubicBezTo>
                  <a:cubicBezTo>
                    <a:pt x="5871" y="1711"/>
                    <a:pt x="6240" y="1139"/>
                    <a:pt x="6442" y="520"/>
                  </a:cubicBezTo>
                  <a:cubicBezTo>
                    <a:pt x="6534" y="264"/>
                    <a:pt x="6330" y="1"/>
                    <a:pt x="6085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6035190" y="1376534"/>
              <a:ext cx="69650" cy="54096"/>
            </a:xfrm>
            <a:custGeom>
              <a:rect b="b" l="l" r="r" t="t"/>
              <a:pathLst>
                <a:path extrusionOk="0" h="1739" w="2239">
                  <a:moveTo>
                    <a:pt x="1119" y="0"/>
                  </a:moveTo>
                  <a:cubicBezTo>
                    <a:pt x="0" y="0"/>
                    <a:pt x="0" y="1738"/>
                    <a:pt x="1119" y="1738"/>
                  </a:cubicBezTo>
                  <a:cubicBezTo>
                    <a:pt x="2238" y="1738"/>
                    <a:pt x="2238" y="0"/>
                    <a:pt x="111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6089254" y="1107641"/>
              <a:ext cx="71143" cy="58358"/>
            </a:xfrm>
            <a:custGeom>
              <a:rect b="b" l="l" r="r" t="t"/>
              <a:pathLst>
                <a:path extrusionOk="0" h="1876" w="2287">
                  <a:moveTo>
                    <a:pt x="1143" y="0"/>
                  </a:moveTo>
                  <a:cubicBezTo>
                    <a:pt x="441" y="0"/>
                    <a:pt x="0" y="762"/>
                    <a:pt x="358" y="1369"/>
                  </a:cubicBezTo>
                  <a:cubicBezTo>
                    <a:pt x="369" y="1393"/>
                    <a:pt x="381" y="1417"/>
                    <a:pt x="393" y="1441"/>
                  </a:cubicBezTo>
                  <a:cubicBezTo>
                    <a:pt x="465" y="1572"/>
                    <a:pt x="572" y="1679"/>
                    <a:pt x="703" y="1750"/>
                  </a:cubicBezTo>
                  <a:cubicBezTo>
                    <a:pt x="840" y="1834"/>
                    <a:pt x="995" y="1875"/>
                    <a:pt x="1149" y="1875"/>
                  </a:cubicBezTo>
                  <a:cubicBezTo>
                    <a:pt x="1304" y="1875"/>
                    <a:pt x="1459" y="1834"/>
                    <a:pt x="1596" y="1750"/>
                  </a:cubicBezTo>
                  <a:cubicBezTo>
                    <a:pt x="1727" y="1679"/>
                    <a:pt x="1834" y="1572"/>
                    <a:pt x="1917" y="1441"/>
                  </a:cubicBezTo>
                  <a:cubicBezTo>
                    <a:pt x="1917" y="1417"/>
                    <a:pt x="1929" y="1393"/>
                    <a:pt x="1941" y="1369"/>
                  </a:cubicBezTo>
                  <a:cubicBezTo>
                    <a:pt x="2286" y="762"/>
                    <a:pt x="1846" y="0"/>
                    <a:pt x="114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5918505" y="400599"/>
              <a:ext cx="65232" cy="58731"/>
            </a:xfrm>
            <a:custGeom>
              <a:rect b="b" l="l" r="r" t="t"/>
              <a:pathLst>
                <a:path extrusionOk="0" h="1888" w="2097">
                  <a:moveTo>
                    <a:pt x="1144" y="0"/>
                  </a:moveTo>
                  <a:cubicBezTo>
                    <a:pt x="429" y="0"/>
                    <a:pt x="1" y="774"/>
                    <a:pt x="358" y="1381"/>
                  </a:cubicBezTo>
                  <a:cubicBezTo>
                    <a:pt x="358" y="1405"/>
                    <a:pt x="370" y="1429"/>
                    <a:pt x="382" y="1453"/>
                  </a:cubicBezTo>
                  <a:cubicBezTo>
                    <a:pt x="453" y="1584"/>
                    <a:pt x="572" y="1691"/>
                    <a:pt x="703" y="1762"/>
                  </a:cubicBezTo>
                  <a:cubicBezTo>
                    <a:pt x="840" y="1846"/>
                    <a:pt x="992" y="1887"/>
                    <a:pt x="1145" y="1887"/>
                  </a:cubicBezTo>
                  <a:cubicBezTo>
                    <a:pt x="1298" y="1887"/>
                    <a:pt x="1453" y="1846"/>
                    <a:pt x="1596" y="1762"/>
                  </a:cubicBezTo>
                  <a:cubicBezTo>
                    <a:pt x="1715" y="1691"/>
                    <a:pt x="1834" y="1584"/>
                    <a:pt x="1906" y="1453"/>
                  </a:cubicBezTo>
                  <a:cubicBezTo>
                    <a:pt x="1917" y="1429"/>
                    <a:pt x="1929" y="1405"/>
                    <a:pt x="1929" y="1381"/>
                  </a:cubicBezTo>
                  <a:cubicBezTo>
                    <a:pt x="2096" y="1096"/>
                    <a:pt x="2096" y="738"/>
                    <a:pt x="1929" y="453"/>
                  </a:cubicBezTo>
                  <a:cubicBezTo>
                    <a:pt x="1763" y="179"/>
                    <a:pt x="1465" y="0"/>
                    <a:pt x="114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5665539" y="1199377"/>
              <a:ext cx="62246" cy="61188"/>
            </a:xfrm>
            <a:custGeom>
              <a:rect b="b" l="l" r="r" t="t"/>
              <a:pathLst>
                <a:path extrusionOk="0" h="1967" w="2001">
                  <a:moveTo>
                    <a:pt x="981" y="0"/>
                  </a:moveTo>
                  <a:cubicBezTo>
                    <a:pt x="904" y="0"/>
                    <a:pt x="827" y="12"/>
                    <a:pt x="751" y="40"/>
                  </a:cubicBezTo>
                  <a:lnTo>
                    <a:pt x="524" y="135"/>
                  </a:lnTo>
                  <a:lnTo>
                    <a:pt x="322" y="290"/>
                  </a:lnTo>
                  <a:lnTo>
                    <a:pt x="274" y="325"/>
                  </a:lnTo>
                  <a:cubicBezTo>
                    <a:pt x="155" y="433"/>
                    <a:pt x="84" y="575"/>
                    <a:pt x="36" y="730"/>
                  </a:cubicBezTo>
                  <a:lnTo>
                    <a:pt x="1" y="980"/>
                  </a:lnTo>
                  <a:cubicBezTo>
                    <a:pt x="13" y="1218"/>
                    <a:pt x="108" y="1457"/>
                    <a:pt x="274" y="1635"/>
                  </a:cubicBezTo>
                  <a:lnTo>
                    <a:pt x="322" y="1671"/>
                  </a:lnTo>
                  <a:lnTo>
                    <a:pt x="322" y="1683"/>
                  </a:lnTo>
                  <a:cubicBezTo>
                    <a:pt x="405" y="1766"/>
                    <a:pt x="513" y="1838"/>
                    <a:pt x="632" y="1885"/>
                  </a:cubicBezTo>
                  <a:cubicBezTo>
                    <a:pt x="715" y="1921"/>
                    <a:pt x="798" y="1945"/>
                    <a:pt x="882" y="1945"/>
                  </a:cubicBezTo>
                  <a:cubicBezTo>
                    <a:pt x="937" y="1960"/>
                    <a:pt x="991" y="1966"/>
                    <a:pt x="1046" y="1966"/>
                  </a:cubicBezTo>
                  <a:cubicBezTo>
                    <a:pt x="1122" y="1966"/>
                    <a:pt x="1198" y="1954"/>
                    <a:pt x="1275" y="1933"/>
                  </a:cubicBezTo>
                  <a:lnTo>
                    <a:pt x="1513" y="1826"/>
                  </a:lnTo>
                  <a:lnTo>
                    <a:pt x="1703" y="1683"/>
                  </a:lnTo>
                  <a:lnTo>
                    <a:pt x="1858" y="1480"/>
                  </a:lnTo>
                  <a:cubicBezTo>
                    <a:pt x="1894" y="1409"/>
                    <a:pt x="1918" y="1326"/>
                    <a:pt x="1953" y="1242"/>
                  </a:cubicBezTo>
                  <a:lnTo>
                    <a:pt x="1989" y="980"/>
                  </a:lnTo>
                  <a:cubicBezTo>
                    <a:pt x="2001" y="849"/>
                    <a:pt x="1965" y="718"/>
                    <a:pt x="1906" y="611"/>
                  </a:cubicBezTo>
                  <a:cubicBezTo>
                    <a:pt x="1846" y="456"/>
                    <a:pt x="1739" y="314"/>
                    <a:pt x="1608" y="218"/>
                  </a:cubicBezTo>
                  <a:cubicBezTo>
                    <a:pt x="1477" y="111"/>
                    <a:pt x="1310" y="40"/>
                    <a:pt x="1144" y="16"/>
                  </a:cubicBezTo>
                  <a:cubicBezTo>
                    <a:pt x="1089" y="6"/>
                    <a:pt x="1035" y="0"/>
                    <a:pt x="98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5771833" y="976896"/>
              <a:ext cx="61531" cy="47812"/>
            </a:xfrm>
            <a:custGeom>
              <a:rect b="b" l="l" r="r" t="t"/>
              <a:pathLst>
                <a:path extrusionOk="0" h="1537" w="1978">
                  <a:moveTo>
                    <a:pt x="989" y="0"/>
                  </a:moveTo>
                  <a:cubicBezTo>
                    <a:pt x="1" y="0"/>
                    <a:pt x="13" y="1536"/>
                    <a:pt x="989" y="1536"/>
                  </a:cubicBezTo>
                  <a:cubicBezTo>
                    <a:pt x="1977" y="1536"/>
                    <a:pt x="1977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5297382" y="2948241"/>
              <a:ext cx="435225" cy="533525"/>
            </a:xfrm>
            <a:custGeom>
              <a:rect b="b" l="l" r="r" t="t"/>
              <a:pathLst>
                <a:path extrusionOk="0" h="17151" w="13991">
                  <a:moveTo>
                    <a:pt x="8100" y="1"/>
                  </a:moveTo>
                  <a:cubicBezTo>
                    <a:pt x="6208" y="1"/>
                    <a:pt x="4483" y="1071"/>
                    <a:pt x="3144" y="2410"/>
                  </a:cubicBezTo>
                  <a:cubicBezTo>
                    <a:pt x="1477" y="4065"/>
                    <a:pt x="37" y="6149"/>
                    <a:pt x="25" y="8590"/>
                  </a:cubicBezTo>
                  <a:cubicBezTo>
                    <a:pt x="1" y="10887"/>
                    <a:pt x="1072" y="13102"/>
                    <a:pt x="2513" y="14840"/>
                  </a:cubicBezTo>
                  <a:cubicBezTo>
                    <a:pt x="3596" y="16150"/>
                    <a:pt x="5132" y="17103"/>
                    <a:pt x="6787" y="17150"/>
                  </a:cubicBezTo>
                  <a:cubicBezTo>
                    <a:pt x="6823" y="16662"/>
                    <a:pt x="6847" y="16174"/>
                    <a:pt x="6883" y="15686"/>
                  </a:cubicBezTo>
                  <a:cubicBezTo>
                    <a:pt x="6216" y="15650"/>
                    <a:pt x="5573" y="15388"/>
                    <a:pt x="5061" y="14959"/>
                  </a:cubicBezTo>
                  <a:cubicBezTo>
                    <a:pt x="4585" y="14578"/>
                    <a:pt x="3751" y="13912"/>
                    <a:pt x="3739" y="13269"/>
                  </a:cubicBezTo>
                  <a:cubicBezTo>
                    <a:pt x="3739" y="13145"/>
                    <a:pt x="3847" y="13047"/>
                    <a:pt x="3961" y="13047"/>
                  </a:cubicBezTo>
                  <a:cubicBezTo>
                    <a:pt x="3979" y="13047"/>
                    <a:pt x="3996" y="13050"/>
                    <a:pt x="4013" y="13054"/>
                  </a:cubicBezTo>
                  <a:cubicBezTo>
                    <a:pt x="4513" y="13209"/>
                    <a:pt x="4835" y="13864"/>
                    <a:pt x="5204" y="14221"/>
                  </a:cubicBezTo>
                  <a:cubicBezTo>
                    <a:pt x="5692" y="14697"/>
                    <a:pt x="6240" y="15055"/>
                    <a:pt x="6918" y="15102"/>
                  </a:cubicBezTo>
                  <a:lnTo>
                    <a:pt x="6990" y="13924"/>
                  </a:lnTo>
                  <a:cubicBezTo>
                    <a:pt x="7025" y="13412"/>
                    <a:pt x="7049" y="12900"/>
                    <a:pt x="7073" y="12388"/>
                  </a:cubicBezTo>
                  <a:cubicBezTo>
                    <a:pt x="6502" y="12292"/>
                    <a:pt x="5954" y="12078"/>
                    <a:pt x="5478" y="11733"/>
                  </a:cubicBezTo>
                  <a:cubicBezTo>
                    <a:pt x="5442" y="11721"/>
                    <a:pt x="5418" y="11697"/>
                    <a:pt x="5394" y="11673"/>
                  </a:cubicBezTo>
                  <a:cubicBezTo>
                    <a:pt x="5097" y="11471"/>
                    <a:pt x="4847" y="11221"/>
                    <a:pt x="4620" y="10947"/>
                  </a:cubicBezTo>
                  <a:cubicBezTo>
                    <a:pt x="4216" y="10435"/>
                    <a:pt x="3894" y="9864"/>
                    <a:pt x="3668" y="9256"/>
                  </a:cubicBezTo>
                  <a:cubicBezTo>
                    <a:pt x="3442" y="8709"/>
                    <a:pt x="3085" y="8054"/>
                    <a:pt x="3346" y="7470"/>
                  </a:cubicBezTo>
                  <a:cubicBezTo>
                    <a:pt x="3401" y="7384"/>
                    <a:pt x="3493" y="7339"/>
                    <a:pt x="3586" y="7339"/>
                  </a:cubicBezTo>
                  <a:cubicBezTo>
                    <a:pt x="3634" y="7339"/>
                    <a:pt x="3683" y="7351"/>
                    <a:pt x="3727" y="7375"/>
                  </a:cubicBezTo>
                  <a:cubicBezTo>
                    <a:pt x="4132" y="7625"/>
                    <a:pt x="4228" y="8125"/>
                    <a:pt x="4370" y="8566"/>
                  </a:cubicBezTo>
                  <a:cubicBezTo>
                    <a:pt x="4549" y="9090"/>
                    <a:pt x="4775" y="9590"/>
                    <a:pt x="5061" y="10066"/>
                  </a:cubicBezTo>
                  <a:lnTo>
                    <a:pt x="5109" y="10137"/>
                  </a:lnTo>
                  <a:cubicBezTo>
                    <a:pt x="5001" y="9137"/>
                    <a:pt x="5085" y="8125"/>
                    <a:pt x="5335" y="7149"/>
                  </a:cubicBezTo>
                  <a:cubicBezTo>
                    <a:pt x="5371" y="7034"/>
                    <a:pt x="5466" y="6981"/>
                    <a:pt x="5560" y="6981"/>
                  </a:cubicBezTo>
                  <a:cubicBezTo>
                    <a:pt x="5679" y="6981"/>
                    <a:pt x="5799" y="7067"/>
                    <a:pt x="5799" y="7220"/>
                  </a:cubicBezTo>
                  <a:cubicBezTo>
                    <a:pt x="5835" y="8566"/>
                    <a:pt x="5823" y="9923"/>
                    <a:pt x="6085" y="11257"/>
                  </a:cubicBezTo>
                  <a:cubicBezTo>
                    <a:pt x="6383" y="11495"/>
                    <a:pt x="6728" y="11673"/>
                    <a:pt x="7097" y="11780"/>
                  </a:cubicBezTo>
                  <a:cubicBezTo>
                    <a:pt x="7145" y="10721"/>
                    <a:pt x="7180" y="9661"/>
                    <a:pt x="7216" y="8590"/>
                  </a:cubicBezTo>
                  <a:cubicBezTo>
                    <a:pt x="7240" y="8030"/>
                    <a:pt x="7240" y="7447"/>
                    <a:pt x="7240" y="6863"/>
                  </a:cubicBezTo>
                  <a:cubicBezTo>
                    <a:pt x="6287" y="6470"/>
                    <a:pt x="5501" y="5494"/>
                    <a:pt x="5561" y="4434"/>
                  </a:cubicBezTo>
                  <a:cubicBezTo>
                    <a:pt x="5561" y="4315"/>
                    <a:pt x="5621" y="4196"/>
                    <a:pt x="5728" y="4149"/>
                  </a:cubicBezTo>
                  <a:cubicBezTo>
                    <a:pt x="5798" y="4114"/>
                    <a:pt x="5860" y="4099"/>
                    <a:pt x="5913" y="4099"/>
                  </a:cubicBezTo>
                  <a:cubicBezTo>
                    <a:pt x="6286" y="4099"/>
                    <a:pt x="6289" y="4841"/>
                    <a:pt x="6383" y="5101"/>
                  </a:cubicBezTo>
                  <a:cubicBezTo>
                    <a:pt x="6561" y="5565"/>
                    <a:pt x="6859" y="5970"/>
                    <a:pt x="7252" y="6268"/>
                  </a:cubicBezTo>
                  <a:cubicBezTo>
                    <a:pt x="7240" y="5232"/>
                    <a:pt x="7323" y="4208"/>
                    <a:pt x="7502" y="3184"/>
                  </a:cubicBezTo>
                  <a:cubicBezTo>
                    <a:pt x="7525" y="3061"/>
                    <a:pt x="7636" y="3001"/>
                    <a:pt x="7746" y="3001"/>
                  </a:cubicBezTo>
                  <a:cubicBezTo>
                    <a:pt x="7859" y="3001"/>
                    <a:pt x="7972" y="3064"/>
                    <a:pt x="7990" y="3184"/>
                  </a:cubicBezTo>
                  <a:cubicBezTo>
                    <a:pt x="8299" y="4887"/>
                    <a:pt x="8145" y="6744"/>
                    <a:pt x="8121" y="8470"/>
                  </a:cubicBezTo>
                  <a:lnTo>
                    <a:pt x="8121" y="8899"/>
                  </a:lnTo>
                  <a:cubicBezTo>
                    <a:pt x="8478" y="8530"/>
                    <a:pt x="8847" y="8197"/>
                    <a:pt x="9133" y="7768"/>
                  </a:cubicBezTo>
                  <a:cubicBezTo>
                    <a:pt x="9597" y="7089"/>
                    <a:pt x="9907" y="6327"/>
                    <a:pt x="10050" y="5518"/>
                  </a:cubicBezTo>
                  <a:cubicBezTo>
                    <a:pt x="10070" y="5378"/>
                    <a:pt x="10184" y="5314"/>
                    <a:pt x="10304" y="5314"/>
                  </a:cubicBezTo>
                  <a:cubicBezTo>
                    <a:pt x="10458" y="5314"/>
                    <a:pt x="10623" y="5420"/>
                    <a:pt x="10609" y="5601"/>
                  </a:cubicBezTo>
                  <a:cubicBezTo>
                    <a:pt x="10550" y="6554"/>
                    <a:pt x="10359" y="7387"/>
                    <a:pt x="9871" y="8209"/>
                  </a:cubicBezTo>
                  <a:cubicBezTo>
                    <a:pt x="9466" y="8875"/>
                    <a:pt x="8871" y="9625"/>
                    <a:pt x="8097" y="9887"/>
                  </a:cubicBezTo>
                  <a:cubicBezTo>
                    <a:pt x="8073" y="11030"/>
                    <a:pt x="8049" y="12173"/>
                    <a:pt x="8038" y="13328"/>
                  </a:cubicBezTo>
                  <a:cubicBezTo>
                    <a:pt x="8264" y="13245"/>
                    <a:pt x="8490" y="13162"/>
                    <a:pt x="8704" y="13078"/>
                  </a:cubicBezTo>
                  <a:cubicBezTo>
                    <a:pt x="8835" y="12721"/>
                    <a:pt x="9085" y="12376"/>
                    <a:pt x="9192" y="12030"/>
                  </a:cubicBezTo>
                  <a:cubicBezTo>
                    <a:pt x="9383" y="11459"/>
                    <a:pt x="9395" y="10864"/>
                    <a:pt x="9550" y="10280"/>
                  </a:cubicBezTo>
                  <a:cubicBezTo>
                    <a:pt x="9579" y="10173"/>
                    <a:pt x="9672" y="10120"/>
                    <a:pt x="9764" y="10120"/>
                  </a:cubicBezTo>
                  <a:cubicBezTo>
                    <a:pt x="9856" y="10120"/>
                    <a:pt x="9948" y="10173"/>
                    <a:pt x="9978" y="10280"/>
                  </a:cubicBezTo>
                  <a:cubicBezTo>
                    <a:pt x="10181" y="10935"/>
                    <a:pt x="10026" y="11673"/>
                    <a:pt x="9835" y="12328"/>
                  </a:cubicBezTo>
                  <a:lnTo>
                    <a:pt x="9800" y="12435"/>
                  </a:lnTo>
                  <a:lnTo>
                    <a:pt x="9847" y="12400"/>
                  </a:lnTo>
                  <a:cubicBezTo>
                    <a:pt x="10562" y="11852"/>
                    <a:pt x="11121" y="11114"/>
                    <a:pt x="11467" y="10280"/>
                  </a:cubicBezTo>
                  <a:cubicBezTo>
                    <a:pt x="11504" y="10157"/>
                    <a:pt x="11601" y="10103"/>
                    <a:pt x="11698" y="10103"/>
                  </a:cubicBezTo>
                  <a:cubicBezTo>
                    <a:pt x="11843" y="10103"/>
                    <a:pt x="11988" y="10225"/>
                    <a:pt x="11931" y="10411"/>
                  </a:cubicBezTo>
                  <a:cubicBezTo>
                    <a:pt x="11693" y="11447"/>
                    <a:pt x="11205" y="12388"/>
                    <a:pt x="10395" y="13090"/>
                  </a:cubicBezTo>
                  <a:cubicBezTo>
                    <a:pt x="9764" y="13638"/>
                    <a:pt x="8883" y="14150"/>
                    <a:pt x="8014" y="14245"/>
                  </a:cubicBezTo>
                  <a:cubicBezTo>
                    <a:pt x="8014" y="15198"/>
                    <a:pt x="7978" y="16150"/>
                    <a:pt x="7954" y="17103"/>
                  </a:cubicBezTo>
                  <a:cubicBezTo>
                    <a:pt x="8264" y="17103"/>
                    <a:pt x="8573" y="17079"/>
                    <a:pt x="8883" y="17031"/>
                  </a:cubicBezTo>
                  <a:cubicBezTo>
                    <a:pt x="11157" y="16650"/>
                    <a:pt x="12490" y="14483"/>
                    <a:pt x="13086" y="12411"/>
                  </a:cubicBezTo>
                  <a:cubicBezTo>
                    <a:pt x="13919" y="10637"/>
                    <a:pt x="13991" y="8601"/>
                    <a:pt x="13764" y="6661"/>
                  </a:cubicBezTo>
                  <a:cubicBezTo>
                    <a:pt x="13681" y="6042"/>
                    <a:pt x="13562" y="5422"/>
                    <a:pt x="13372" y="4827"/>
                  </a:cubicBezTo>
                  <a:cubicBezTo>
                    <a:pt x="13360" y="4768"/>
                    <a:pt x="13348" y="4708"/>
                    <a:pt x="13336" y="4649"/>
                  </a:cubicBezTo>
                  <a:cubicBezTo>
                    <a:pt x="12812" y="2625"/>
                    <a:pt x="11336" y="600"/>
                    <a:pt x="9204" y="124"/>
                  </a:cubicBezTo>
                  <a:cubicBezTo>
                    <a:pt x="8831" y="40"/>
                    <a:pt x="8462" y="1"/>
                    <a:pt x="8100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5392944" y="3041532"/>
              <a:ext cx="277012" cy="698861"/>
            </a:xfrm>
            <a:custGeom>
              <a:rect b="b" l="l" r="r" t="t"/>
              <a:pathLst>
                <a:path extrusionOk="0" h="22466" w="8905">
                  <a:moveTo>
                    <a:pt x="4658" y="0"/>
                  </a:moveTo>
                  <a:cubicBezTo>
                    <a:pt x="4549" y="0"/>
                    <a:pt x="4441" y="57"/>
                    <a:pt x="4418" y="173"/>
                  </a:cubicBezTo>
                  <a:cubicBezTo>
                    <a:pt x="4251" y="1197"/>
                    <a:pt x="4156" y="2233"/>
                    <a:pt x="4168" y="3269"/>
                  </a:cubicBezTo>
                  <a:cubicBezTo>
                    <a:pt x="3775" y="2959"/>
                    <a:pt x="3477" y="2554"/>
                    <a:pt x="3299" y="2102"/>
                  </a:cubicBezTo>
                  <a:cubicBezTo>
                    <a:pt x="3205" y="1831"/>
                    <a:pt x="3202" y="1088"/>
                    <a:pt x="2829" y="1088"/>
                  </a:cubicBezTo>
                  <a:cubicBezTo>
                    <a:pt x="2776" y="1088"/>
                    <a:pt x="2714" y="1103"/>
                    <a:pt x="2644" y="1138"/>
                  </a:cubicBezTo>
                  <a:cubicBezTo>
                    <a:pt x="2549" y="1197"/>
                    <a:pt x="2477" y="1304"/>
                    <a:pt x="2477" y="1423"/>
                  </a:cubicBezTo>
                  <a:cubicBezTo>
                    <a:pt x="2418" y="2483"/>
                    <a:pt x="3203" y="3459"/>
                    <a:pt x="4156" y="3864"/>
                  </a:cubicBezTo>
                  <a:cubicBezTo>
                    <a:pt x="4156" y="4448"/>
                    <a:pt x="4156" y="5019"/>
                    <a:pt x="4132" y="5591"/>
                  </a:cubicBezTo>
                  <a:cubicBezTo>
                    <a:pt x="4108" y="6650"/>
                    <a:pt x="4073" y="7722"/>
                    <a:pt x="4025" y="8781"/>
                  </a:cubicBezTo>
                  <a:cubicBezTo>
                    <a:pt x="3656" y="8674"/>
                    <a:pt x="3311" y="8496"/>
                    <a:pt x="3001" y="8258"/>
                  </a:cubicBezTo>
                  <a:cubicBezTo>
                    <a:pt x="2751" y="6912"/>
                    <a:pt x="2751" y="5567"/>
                    <a:pt x="2715" y="4209"/>
                  </a:cubicBezTo>
                  <a:cubicBezTo>
                    <a:pt x="2715" y="4062"/>
                    <a:pt x="2594" y="3979"/>
                    <a:pt x="2476" y="3979"/>
                  </a:cubicBezTo>
                  <a:cubicBezTo>
                    <a:pt x="2384" y="3979"/>
                    <a:pt x="2294" y="4029"/>
                    <a:pt x="2263" y="4138"/>
                  </a:cubicBezTo>
                  <a:cubicBezTo>
                    <a:pt x="2001" y="5114"/>
                    <a:pt x="1918" y="6126"/>
                    <a:pt x="2025" y="7138"/>
                  </a:cubicBezTo>
                  <a:lnTo>
                    <a:pt x="1977" y="7067"/>
                  </a:lnTo>
                  <a:cubicBezTo>
                    <a:pt x="1703" y="6591"/>
                    <a:pt x="1465" y="6079"/>
                    <a:pt x="1286" y="5555"/>
                  </a:cubicBezTo>
                  <a:cubicBezTo>
                    <a:pt x="1132" y="5114"/>
                    <a:pt x="1060" y="4626"/>
                    <a:pt x="644" y="4376"/>
                  </a:cubicBezTo>
                  <a:cubicBezTo>
                    <a:pt x="599" y="4352"/>
                    <a:pt x="550" y="4340"/>
                    <a:pt x="502" y="4340"/>
                  </a:cubicBezTo>
                  <a:cubicBezTo>
                    <a:pt x="409" y="4340"/>
                    <a:pt x="318" y="4385"/>
                    <a:pt x="263" y="4471"/>
                  </a:cubicBezTo>
                  <a:cubicBezTo>
                    <a:pt x="1" y="5031"/>
                    <a:pt x="358" y="5698"/>
                    <a:pt x="584" y="6257"/>
                  </a:cubicBezTo>
                  <a:cubicBezTo>
                    <a:pt x="822" y="6865"/>
                    <a:pt x="1144" y="7424"/>
                    <a:pt x="1537" y="7948"/>
                  </a:cubicBezTo>
                  <a:cubicBezTo>
                    <a:pt x="1763" y="8222"/>
                    <a:pt x="2025" y="8460"/>
                    <a:pt x="2310" y="8674"/>
                  </a:cubicBezTo>
                  <a:cubicBezTo>
                    <a:pt x="2334" y="8698"/>
                    <a:pt x="2358" y="8710"/>
                    <a:pt x="2394" y="8734"/>
                  </a:cubicBezTo>
                  <a:cubicBezTo>
                    <a:pt x="2870" y="9067"/>
                    <a:pt x="3418" y="9293"/>
                    <a:pt x="3989" y="9377"/>
                  </a:cubicBezTo>
                  <a:cubicBezTo>
                    <a:pt x="3965" y="9889"/>
                    <a:pt x="3942" y="10413"/>
                    <a:pt x="3906" y="10925"/>
                  </a:cubicBezTo>
                  <a:cubicBezTo>
                    <a:pt x="3882" y="11306"/>
                    <a:pt x="3858" y="11698"/>
                    <a:pt x="3834" y="12091"/>
                  </a:cubicBezTo>
                  <a:cubicBezTo>
                    <a:pt x="3168" y="12044"/>
                    <a:pt x="2608" y="11698"/>
                    <a:pt x="2120" y="11222"/>
                  </a:cubicBezTo>
                  <a:cubicBezTo>
                    <a:pt x="1751" y="10853"/>
                    <a:pt x="1441" y="10210"/>
                    <a:pt x="929" y="10055"/>
                  </a:cubicBezTo>
                  <a:cubicBezTo>
                    <a:pt x="911" y="10050"/>
                    <a:pt x="892" y="10048"/>
                    <a:pt x="873" y="10048"/>
                  </a:cubicBezTo>
                  <a:cubicBezTo>
                    <a:pt x="760" y="10048"/>
                    <a:pt x="655" y="10135"/>
                    <a:pt x="655" y="10258"/>
                  </a:cubicBezTo>
                  <a:cubicBezTo>
                    <a:pt x="679" y="10913"/>
                    <a:pt x="1501" y="11567"/>
                    <a:pt x="1989" y="11948"/>
                  </a:cubicBezTo>
                  <a:cubicBezTo>
                    <a:pt x="2489" y="12389"/>
                    <a:pt x="3132" y="12639"/>
                    <a:pt x="3799" y="12687"/>
                  </a:cubicBezTo>
                  <a:cubicBezTo>
                    <a:pt x="3775" y="13175"/>
                    <a:pt x="3739" y="13663"/>
                    <a:pt x="3703" y="14139"/>
                  </a:cubicBezTo>
                  <a:cubicBezTo>
                    <a:pt x="3656" y="14889"/>
                    <a:pt x="3608" y="15639"/>
                    <a:pt x="3561" y="16378"/>
                  </a:cubicBezTo>
                  <a:cubicBezTo>
                    <a:pt x="3501" y="17294"/>
                    <a:pt x="3442" y="18223"/>
                    <a:pt x="3370" y="19116"/>
                  </a:cubicBezTo>
                  <a:cubicBezTo>
                    <a:pt x="3311" y="20009"/>
                    <a:pt x="3132" y="20950"/>
                    <a:pt x="3227" y="21843"/>
                  </a:cubicBezTo>
                  <a:cubicBezTo>
                    <a:pt x="3262" y="22217"/>
                    <a:pt x="3607" y="22466"/>
                    <a:pt x="3922" y="22466"/>
                  </a:cubicBezTo>
                  <a:cubicBezTo>
                    <a:pt x="4149" y="22466"/>
                    <a:pt x="4360" y="22337"/>
                    <a:pt x="4430" y="22033"/>
                  </a:cubicBezTo>
                  <a:cubicBezTo>
                    <a:pt x="4644" y="21140"/>
                    <a:pt x="4608" y="20176"/>
                    <a:pt x="4656" y="19259"/>
                  </a:cubicBezTo>
                  <a:cubicBezTo>
                    <a:pt x="4704" y="18354"/>
                    <a:pt x="4739" y="17437"/>
                    <a:pt x="4775" y="16532"/>
                  </a:cubicBezTo>
                  <a:cubicBezTo>
                    <a:pt x="4811" y="15723"/>
                    <a:pt x="4846" y="14913"/>
                    <a:pt x="4870" y="14104"/>
                  </a:cubicBezTo>
                  <a:cubicBezTo>
                    <a:pt x="4906" y="13151"/>
                    <a:pt x="4930" y="12199"/>
                    <a:pt x="4942" y="11246"/>
                  </a:cubicBezTo>
                  <a:cubicBezTo>
                    <a:pt x="5811" y="11139"/>
                    <a:pt x="6680" y="10639"/>
                    <a:pt x="7311" y="10091"/>
                  </a:cubicBezTo>
                  <a:cubicBezTo>
                    <a:pt x="8121" y="9389"/>
                    <a:pt x="8609" y="8448"/>
                    <a:pt x="8847" y="7412"/>
                  </a:cubicBezTo>
                  <a:cubicBezTo>
                    <a:pt x="8904" y="7226"/>
                    <a:pt x="8759" y="7104"/>
                    <a:pt x="8614" y="7104"/>
                  </a:cubicBezTo>
                  <a:cubicBezTo>
                    <a:pt x="8517" y="7104"/>
                    <a:pt x="8421" y="7158"/>
                    <a:pt x="8383" y="7281"/>
                  </a:cubicBezTo>
                  <a:cubicBezTo>
                    <a:pt x="8037" y="8115"/>
                    <a:pt x="7478" y="8841"/>
                    <a:pt x="6763" y="9401"/>
                  </a:cubicBezTo>
                  <a:lnTo>
                    <a:pt x="6716" y="9436"/>
                  </a:lnTo>
                  <a:lnTo>
                    <a:pt x="6751" y="9317"/>
                  </a:lnTo>
                  <a:cubicBezTo>
                    <a:pt x="6954" y="8674"/>
                    <a:pt x="7097" y="7936"/>
                    <a:pt x="6894" y="7269"/>
                  </a:cubicBezTo>
                  <a:cubicBezTo>
                    <a:pt x="6865" y="7162"/>
                    <a:pt x="6772" y="7109"/>
                    <a:pt x="6680" y="7109"/>
                  </a:cubicBezTo>
                  <a:cubicBezTo>
                    <a:pt x="6588" y="7109"/>
                    <a:pt x="6495" y="7162"/>
                    <a:pt x="6466" y="7269"/>
                  </a:cubicBezTo>
                  <a:cubicBezTo>
                    <a:pt x="6323" y="7853"/>
                    <a:pt x="6299" y="8460"/>
                    <a:pt x="6109" y="9031"/>
                  </a:cubicBezTo>
                  <a:cubicBezTo>
                    <a:pt x="6001" y="9377"/>
                    <a:pt x="5751" y="9722"/>
                    <a:pt x="5620" y="10067"/>
                  </a:cubicBezTo>
                  <a:cubicBezTo>
                    <a:pt x="5406" y="10163"/>
                    <a:pt x="5180" y="10246"/>
                    <a:pt x="4954" y="10317"/>
                  </a:cubicBezTo>
                  <a:cubicBezTo>
                    <a:pt x="4977" y="9174"/>
                    <a:pt x="5001" y="8031"/>
                    <a:pt x="5013" y="6876"/>
                  </a:cubicBezTo>
                  <a:cubicBezTo>
                    <a:pt x="5787" y="6626"/>
                    <a:pt x="6382" y="5864"/>
                    <a:pt x="6787" y="5210"/>
                  </a:cubicBezTo>
                  <a:cubicBezTo>
                    <a:pt x="7287" y="4376"/>
                    <a:pt x="7466" y="3543"/>
                    <a:pt x="7525" y="2590"/>
                  </a:cubicBezTo>
                  <a:cubicBezTo>
                    <a:pt x="7539" y="2415"/>
                    <a:pt x="7377" y="2312"/>
                    <a:pt x="7225" y="2312"/>
                  </a:cubicBezTo>
                  <a:cubicBezTo>
                    <a:pt x="7109" y="2312"/>
                    <a:pt x="6998" y="2373"/>
                    <a:pt x="6978" y="2507"/>
                  </a:cubicBezTo>
                  <a:cubicBezTo>
                    <a:pt x="6835" y="3316"/>
                    <a:pt x="6513" y="4078"/>
                    <a:pt x="6061" y="4757"/>
                  </a:cubicBezTo>
                  <a:cubicBezTo>
                    <a:pt x="5775" y="5186"/>
                    <a:pt x="5394" y="5531"/>
                    <a:pt x="5037" y="5888"/>
                  </a:cubicBezTo>
                  <a:lnTo>
                    <a:pt x="5037" y="5471"/>
                  </a:lnTo>
                  <a:cubicBezTo>
                    <a:pt x="5061" y="3745"/>
                    <a:pt x="5216" y="1888"/>
                    <a:pt x="4906" y="185"/>
                  </a:cubicBezTo>
                  <a:cubicBezTo>
                    <a:pt x="4888" y="63"/>
                    <a:pt x="4772" y="0"/>
                    <a:pt x="4658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5202566" y="663177"/>
              <a:ext cx="124119" cy="109654"/>
            </a:xfrm>
            <a:custGeom>
              <a:rect b="b" l="l" r="r" t="t"/>
              <a:pathLst>
                <a:path extrusionOk="0" h="3525" w="3990">
                  <a:moveTo>
                    <a:pt x="1883" y="0"/>
                  </a:moveTo>
                  <a:cubicBezTo>
                    <a:pt x="1189" y="0"/>
                    <a:pt x="732" y="790"/>
                    <a:pt x="441" y="1644"/>
                  </a:cubicBezTo>
                  <a:cubicBezTo>
                    <a:pt x="179" y="2239"/>
                    <a:pt x="25" y="2882"/>
                    <a:pt x="1" y="3525"/>
                  </a:cubicBezTo>
                  <a:cubicBezTo>
                    <a:pt x="13" y="3501"/>
                    <a:pt x="25" y="3477"/>
                    <a:pt x="48" y="3454"/>
                  </a:cubicBezTo>
                  <a:cubicBezTo>
                    <a:pt x="72" y="3382"/>
                    <a:pt x="132" y="3335"/>
                    <a:pt x="203" y="3299"/>
                  </a:cubicBezTo>
                  <a:cubicBezTo>
                    <a:pt x="776" y="3003"/>
                    <a:pt x="1414" y="2858"/>
                    <a:pt x="2060" y="2858"/>
                  </a:cubicBezTo>
                  <a:cubicBezTo>
                    <a:pt x="2247" y="2858"/>
                    <a:pt x="2434" y="2870"/>
                    <a:pt x="2620" y="2894"/>
                  </a:cubicBezTo>
                  <a:cubicBezTo>
                    <a:pt x="3049" y="2942"/>
                    <a:pt x="3644" y="3120"/>
                    <a:pt x="3989" y="3465"/>
                  </a:cubicBezTo>
                  <a:cubicBezTo>
                    <a:pt x="3966" y="2906"/>
                    <a:pt x="3847" y="2358"/>
                    <a:pt x="3644" y="1834"/>
                  </a:cubicBezTo>
                  <a:cubicBezTo>
                    <a:pt x="3394" y="1215"/>
                    <a:pt x="3025" y="441"/>
                    <a:pt x="2394" y="132"/>
                  </a:cubicBezTo>
                  <a:cubicBezTo>
                    <a:pt x="2211" y="41"/>
                    <a:pt x="2040" y="0"/>
                    <a:pt x="188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5197776" y="752113"/>
              <a:ext cx="138180" cy="67783"/>
            </a:xfrm>
            <a:custGeom>
              <a:rect b="b" l="l" r="r" t="t"/>
              <a:pathLst>
                <a:path extrusionOk="0" h="2179" w="4442">
                  <a:moveTo>
                    <a:pt x="2226" y="0"/>
                  </a:moveTo>
                  <a:cubicBezTo>
                    <a:pt x="1579" y="0"/>
                    <a:pt x="933" y="151"/>
                    <a:pt x="345" y="440"/>
                  </a:cubicBezTo>
                  <a:cubicBezTo>
                    <a:pt x="274" y="476"/>
                    <a:pt x="226" y="535"/>
                    <a:pt x="202" y="606"/>
                  </a:cubicBezTo>
                  <a:cubicBezTo>
                    <a:pt x="179" y="618"/>
                    <a:pt x="155" y="642"/>
                    <a:pt x="143" y="678"/>
                  </a:cubicBezTo>
                  <a:cubicBezTo>
                    <a:pt x="12" y="857"/>
                    <a:pt x="0" y="1107"/>
                    <a:pt x="131" y="1297"/>
                  </a:cubicBezTo>
                  <a:cubicBezTo>
                    <a:pt x="417" y="1726"/>
                    <a:pt x="964" y="1964"/>
                    <a:pt x="1536" y="2083"/>
                  </a:cubicBezTo>
                  <a:cubicBezTo>
                    <a:pt x="1584" y="1607"/>
                    <a:pt x="1667" y="1142"/>
                    <a:pt x="1786" y="690"/>
                  </a:cubicBezTo>
                  <a:cubicBezTo>
                    <a:pt x="1834" y="532"/>
                    <a:pt x="1985" y="449"/>
                    <a:pt x="2130" y="449"/>
                  </a:cubicBezTo>
                  <a:cubicBezTo>
                    <a:pt x="2270" y="449"/>
                    <a:pt x="2406" y="526"/>
                    <a:pt x="2441" y="690"/>
                  </a:cubicBezTo>
                  <a:cubicBezTo>
                    <a:pt x="2548" y="1178"/>
                    <a:pt x="2607" y="1678"/>
                    <a:pt x="2607" y="2178"/>
                  </a:cubicBezTo>
                  <a:lnTo>
                    <a:pt x="2655" y="2178"/>
                  </a:lnTo>
                  <a:cubicBezTo>
                    <a:pt x="3250" y="2178"/>
                    <a:pt x="4441" y="2107"/>
                    <a:pt x="4441" y="1273"/>
                  </a:cubicBezTo>
                  <a:cubicBezTo>
                    <a:pt x="4429" y="1023"/>
                    <a:pt x="4322" y="785"/>
                    <a:pt x="4131" y="618"/>
                  </a:cubicBezTo>
                  <a:cubicBezTo>
                    <a:pt x="3786" y="273"/>
                    <a:pt x="3191" y="95"/>
                    <a:pt x="2762" y="35"/>
                  </a:cubicBezTo>
                  <a:cubicBezTo>
                    <a:pt x="2584" y="12"/>
                    <a:pt x="2405" y="0"/>
                    <a:pt x="222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5234047" y="765552"/>
              <a:ext cx="47066" cy="139704"/>
            </a:xfrm>
            <a:custGeom>
              <a:rect b="b" l="l" r="r" t="t"/>
              <a:pathLst>
                <a:path extrusionOk="0" h="4491" w="1513">
                  <a:moveTo>
                    <a:pt x="951" y="0"/>
                  </a:moveTo>
                  <a:cubicBezTo>
                    <a:pt x="807" y="0"/>
                    <a:pt x="662" y="84"/>
                    <a:pt x="620" y="246"/>
                  </a:cubicBezTo>
                  <a:cubicBezTo>
                    <a:pt x="489" y="698"/>
                    <a:pt x="406" y="1151"/>
                    <a:pt x="370" y="1627"/>
                  </a:cubicBezTo>
                  <a:cubicBezTo>
                    <a:pt x="346" y="1853"/>
                    <a:pt x="322" y="2091"/>
                    <a:pt x="298" y="2318"/>
                  </a:cubicBezTo>
                  <a:cubicBezTo>
                    <a:pt x="251" y="2925"/>
                    <a:pt x="1" y="3782"/>
                    <a:pt x="382" y="4294"/>
                  </a:cubicBezTo>
                  <a:cubicBezTo>
                    <a:pt x="464" y="4424"/>
                    <a:pt x="600" y="4491"/>
                    <a:pt x="736" y="4491"/>
                  </a:cubicBezTo>
                  <a:cubicBezTo>
                    <a:pt x="837" y="4491"/>
                    <a:pt x="937" y="4454"/>
                    <a:pt x="1013" y="4377"/>
                  </a:cubicBezTo>
                  <a:cubicBezTo>
                    <a:pt x="1513" y="3925"/>
                    <a:pt x="1406" y="3056"/>
                    <a:pt x="1430" y="2437"/>
                  </a:cubicBezTo>
                  <a:cubicBezTo>
                    <a:pt x="1430" y="2199"/>
                    <a:pt x="1430" y="1960"/>
                    <a:pt x="1430" y="1734"/>
                  </a:cubicBezTo>
                  <a:cubicBezTo>
                    <a:pt x="1430" y="1222"/>
                    <a:pt x="1370" y="734"/>
                    <a:pt x="1275" y="246"/>
                  </a:cubicBezTo>
                  <a:cubicBezTo>
                    <a:pt x="1233" y="81"/>
                    <a:pt x="1093" y="0"/>
                    <a:pt x="95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6965179" y="754664"/>
              <a:ext cx="61157" cy="47812"/>
            </a:xfrm>
            <a:custGeom>
              <a:rect b="b" l="l" r="r" t="t"/>
              <a:pathLst>
                <a:path extrusionOk="0" h="1537" w="1966">
                  <a:moveTo>
                    <a:pt x="989" y="1"/>
                  </a:moveTo>
                  <a:cubicBezTo>
                    <a:pt x="1" y="1"/>
                    <a:pt x="1" y="1536"/>
                    <a:pt x="989" y="1536"/>
                  </a:cubicBezTo>
                  <a:cubicBezTo>
                    <a:pt x="1965" y="1536"/>
                    <a:pt x="1965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5615549" y="2202874"/>
              <a:ext cx="674473" cy="673820"/>
            </a:xfrm>
            <a:custGeom>
              <a:rect b="b" l="l" r="r" t="t"/>
              <a:pathLst>
                <a:path extrusionOk="0" h="21661" w="21682">
                  <a:moveTo>
                    <a:pt x="12785" y="0"/>
                  </a:moveTo>
                  <a:cubicBezTo>
                    <a:pt x="12397" y="0"/>
                    <a:pt x="11983" y="81"/>
                    <a:pt x="11549" y="261"/>
                  </a:cubicBezTo>
                  <a:cubicBezTo>
                    <a:pt x="10906" y="535"/>
                    <a:pt x="10347" y="975"/>
                    <a:pt x="9942" y="1547"/>
                  </a:cubicBezTo>
                  <a:cubicBezTo>
                    <a:pt x="9716" y="1261"/>
                    <a:pt x="9430" y="1023"/>
                    <a:pt x="9109" y="844"/>
                  </a:cubicBezTo>
                  <a:cubicBezTo>
                    <a:pt x="8756" y="651"/>
                    <a:pt x="8350" y="534"/>
                    <a:pt x="7941" y="534"/>
                  </a:cubicBezTo>
                  <a:cubicBezTo>
                    <a:pt x="7921" y="534"/>
                    <a:pt x="7902" y="534"/>
                    <a:pt x="7882" y="535"/>
                  </a:cubicBezTo>
                  <a:cubicBezTo>
                    <a:pt x="7532" y="362"/>
                    <a:pt x="7142" y="274"/>
                    <a:pt x="6757" y="274"/>
                  </a:cubicBezTo>
                  <a:cubicBezTo>
                    <a:pt x="5949" y="274"/>
                    <a:pt x="5161" y="658"/>
                    <a:pt x="4798" y="1440"/>
                  </a:cubicBezTo>
                  <a:cubicBezTo>
                    <a:pt x="4775" y="1499"/>
                    <a:pt x="4751" y="1559"/>
                    <a:pt x="4739" y="1606"/>
                  </a:cubicBezTo>
                  <a:cubicBezTo>
                    <a:pt x="4560" y="1773"/>
                    <a:pt x="4406" y="1952"/>
                    <a:pt x="4263" y="2142"/>
                  </a:cubicBezTo>
                  <a:cubicBezTo>
                    <a:pt x="3739" y="2868"/>
                    <a:pt x="3477" y="3737"/>
                    <a:pt x="3536" y="4630"/>
                  </a:cubicBezTo>
                  <a:cubicBezTo>
                    <a:pt x="3465" y="5107"/>
                    <a:pt x="3501" y="5607"/>
                    <a:pt x="3620" y="6071"/>
                  </a:cubicBezTo>
                  <a:cubicBezTo>
                    <a:pt x="2512" y="6535"/>
                    <a:pt x="1620" y="7357"/>
                    <a:pt x="1072" y="8417"/>
                  </a:cubicBezTo>
                  <a:cubicBezTo>
                    <a:pt x="762" y="8821"/>
                    <a:pt x="524" y="9274"/>
                    <a:pt x="357" y="9762"/>
                  </a:cubicBezTo>
                  <a:cubicBezTo>
                    <a:pt x="0" y="10750"/>
                    <a:pt x="12" y="11822"/>
                    <a:pt x="381" y="12810"/>
                  </a:cubicBezTo>
                  <a:cubicBezTo>
                    <a:pt x="369" y="13227"/>
                    <a:pt x="417" y="13655"/>
                    <a:pt x="536" y="14060"/>
                  </a:cubicBezTo>
                  <a:cubicBezTo>
                    <a:pt x="822" y="15227"/>
                    <a:pt x="1691" y="16156"/>
                    <a:pt x="2834" y="16537"/>
                  </a:cubicBezTo>
                  <a:cubicBezTo>
                    <a:pt x="3024" y="16644"/>
                    <a:pt x="3239" y="16727"/>
                    <a:pt x="3453" y="16799"/>
                  </a:cubicBezTo>
                  <a:cubicBezTo>
                    <a:pt x="2917" y="17739"/>
                    <a:pt x="2870" y="18894"/>
                    <a:pt x="3322" y="19882"/>
                  </a:cubicBezTo>
                  <a:cubicBezTo>
                    <a:pt x="3835" y="21004"/>
                    <a:pt x="4980" y="21661"/>
                    <a:pt x="6129" y="21661"/>
                  </a:cubicBezTo>
                  <a:cubicBezTo>
                    <a:pt x="6846" y="21661"/>
                    <a:pt x="7565" y="21405"/>
                    <a:pt x="8132" y="20847"/>
                  </a:cubicBezTo>
                  <a:cubicBezTo>
                    <a:pt x="8180" y="20799"/>
                    <a:pt x="8227" y="20751"/>
                    <a:pt x="8263" y="20692"/>
                  </a:cubicBezTo>
                  <a:cubicBezTo>
                    <a:pt x="8573" y="20478"/>
                    <a:pt x="8847" y="20216"/>
                    <a:pt x="9061" y="19918"/>
                  </a:cubicBezTo>
                  <a:cubicBezTo>
                    <a:pt x="9061" y="19799"/>
                    <a:pt x="9073" y="19680"/>
                    <a:pt x="9085" y="19549"/>
                  </a:cubicBezTo>
                  <a:lnTo>
                    <a:pt x="9085" y="19549"/>
                  </a:lnTo>
                  <a:cubicBezTo>
                    <a:pt x="8701" y="19749"/>
                    <a:pt x="8293" y="19840"/>
                    <a:pt x="7880" y="19840"/>
                  </a:cubicBezTo>
                  <a:cubicBezTo>
                    <a:pt x="7410" y="19840"/>
                    <a:pt x="6934" y="19722"/>
                    <a:pt x="6477" y="19513"/>
                  </a:cubicBezTo>
                  <a:cubicBezTo>
                    <a:pt x="5656" y="19120"/>
                    <a:pt x="4679" y="18287"/>
                    <a:pt x="4787" y="17275"/>
                  </a:cubicBezTo>
                  <a:cubicBezTo>
                    <a:pt x="4787" y="17136"/>
                    <a:pt x="4904" y="17048"/>
                    <a:pt x="5023" y="17048"/>
                  </a:cubicBezTo>
                  <a:cubicBezTo>
                    <a:pt x="5079" y="17048"/>
                    <a:pt x="5134" y="17067"/>
                    <a:pt x="5179" y="17108"/>
                  </a:cubicBezTo>
                  <a:cubicBezTo>
                    <a:pt x="5703" y="17620"/>
                    <a:pt x="6072" y="18263"/>
                    <a:pt x="6751" y="18620"/>
                  </a:cubicBezTo>
                  <a:cubicBezTo>
                    <a:pt x="7285" y="18879"/>
                    <a:pt x="7870" y="19013"/>
                    <a:pt x="8459" y="19013"/>
                  </a:cubicBezTo>
                  <a:cubicBezTo>
                    <a:pt x="8683" y="19013"/>
                    <a:pt x="8909" y="18993"/>
                    <a:pt x="9132" y="18954"/>
                  </a:cubicBezTo>
                  <a:cubicBezTo>
                    <a:pt x="9144" y="18846"/>
                    <a:pt x="9144" y="18739"/>
                    <a:pt x="9156" y="18632"/>
                  </a:cubicBezTo>
                  <a:cubicBezTo>
                    <a:pt x="9168" y="18442"/>
                    <a:pt x="9192" y="18251"/>
                    <a:pt x="9204" y="18061"/>
                  </a:cubicBezTo>
                  <a:cubicBezTo>
                    <a:pt x="9168" y="18061"/>
                    <a:pt x="9144" y="18049"/>
                    <a:pt x="9109" y="18037"/>
                  </a:cubicBezTo>
                  <a:cubicBezTo>
                    <a:pt x="7787" y="17596"/>
                    <a:pt x="6763" y="16680"/>
                    <a:pt x="6072" y="15465"/>
                  </a:cubicBezTo>
                  <a:cubicBezTo>
                    <a:pt x="5727" y="14858"/>
                    <a:pt x="5453" y="14227"/>
                    <a:pt x="5239" y="13560"/>
                  </a:cubicBezTo>
                  <a:cubicBezTo>
                    <a:pt x="4548" y="13513"/>
                    <a:pt x="3822" y="13274"/>
                    <a:pt x="3310" y="12798"/>
                  </a:cubicBezTo>
                  <a:cubicBezTo>
                    <a:pt x="2905" y="12405"/>
                    <a:pt x="2239" y="11334"/>
                    <a:pt x="2548" y="10738"/>
                  </a:cubicBezTo>
                  <a:cubicBezTo>
                    <a:pt x="2600" y="10599"/>
                    <a:pt x="2736" y="10510"/>
                    <a:pt x="2879" y="10510"/>
                  </a:cubicBezTo>
                  <a:cubicBezTo>
                    <a:pt x="2932" y="10510"/>
                    <a:pt x="2985" y="10522"/>
                    <a:pt x="3036" y="10548"/>
                  </a:cubicBezTo>
                  <a:cubicBezTo>
                    <a:pt x="3370" y="10715"/>
                    <a:pt x="3334" y="11203"/>
                    <a:pt x="3465" y="11500"/>
                  </a:cubicBezTo>
                  <a:cubicBezTo>
                    <a:pt x="3775" y="12203"/>
                    <a:pt x="4370" y="12834"/>
                    <a:pt x="5096" y="13072"/>
                  </a:cubicBezTo>
                  <a:cubicBezTo>
                    <a:pt x="4894" y="12358"/>
                    <a:pt x="4834" y="11619"/>
                    <a:pt x="4918" y="10893"/>
                  </a:cubicBezTo>
                  <a:cubicBezTo>
                    <a:pt x="4930" y="10777"/>
                    <a:pt x="5027" y="10724"/>
                    <a:pt x="5128" y="10724"/>
                  </a:cubicBezTo>
                  <a:cubicBezTo>
                    <a:pt x="5213" y="10724"/>
                    <a:pt x="5302" y="10762"/>
                    <a:pt x="5346" y="10834"/>
                  </a:cubicBezTo>
                  <a:cubicBezTo>
                    <a:pt x="6049" y="12012"/>
                    <a:pt x="6144" y="13548"/>
                    <a:pt x="6763" y="14775"/>
                  </a:cubicBezTo>
                  <a:cubicBezTo>
                    <a:pt x="6811" y="14858"/>
                    <a:pt x="6846" y="14941"/>
                    <a:pt x="6894" y="15013"/>
                  </a:cubicBezTo>
                  <a:cubicBezTo>
                    <a:pt x="6739" y="13608"/>
                    <a:pt x="6882" y="12167"/>
                    <a:pt x="7180" y="10798"/>
                  </a:cubicBezTo>
                  <a:cubicBezTo>
                    <a:pt x="7217" y="10627"/>
                    <a:pt x="7369" y="10548"/>
                    <a:pt x="7521" y="10548"/>
                  </a:cubicBezTo>
                  <a:cubicBezTo>
                    <a:pt x="7708" y="10548"/>
                    <a:pt x="7897" y="10669"/>
                    <a:pt x="7870" y="10893"/>
                  </a:cubicBezTo>
                  <a:cubicBezTo>
                    <a:pt x="7656" y="12691"/>
                    <a:pt x="7882" y="14405"/>
                    <a:pt x="8180" y="16191"/>
                  </a:cubicBezTo>
                  <a:cubicBezTo>
                    <a:pt x="8204" y="16322"/>
                    <a:pt x="8180" y="16453"/>
                    <a:pt x="8108" y="16572"/>
                  </a:cubicBezTo>
                  <a:cubicBezTo>
                    <a:pt x="8454" y="16882"/>
                    <a:pt x="8835" y="17144"/>
                    <a:pt x="9263" y="17346"/>
                  </a:cubicBezTo>
                  <a:cubicBezTo>
                    <a:pt x="9430" y="15084"/>
                    <a:pt x="9573" y="12822"/>
                    <a:pt x="9763" y="10560"/>
                  </a:cubicBezTo>
                  <a:cubicBezTo>
                    <a:pt x="9692" y="10500"/>
                    <a:pt x="9632" y="10405"/>
                    <a:pt x="9609" y="10310"/>
                  </a:cubicBezTo>
                  <a:cubicBezTo>
                    <a:pt x="9537" y="10107"/>
                    <a:pt x="9632" y="9881"/>
                    <a:pt x="9835" y="9786"/>
                  </a:cubicBezTo>
                  <a:cubicBezTo>
                    <a:pt x="9882" y="9226"/>
                    <a:pt x="9930" y="8667"/>
                    <a:pt x="9990" y="8107"/>
                  </a:cubicBezTo>
                  <a:cubicBezTo>
                    <a:pt x="8930" y="8000"/>
                    <a:pt x="8097" y="7500"/>
                    <a:pt x="7430" y="6643"/>
                  </a:cubicBezTo>
                  <a:cubicBezTo>
                    <a:pt x="7394" y="6678"/>
                    <a:pt x="7346" y="6690"/>
                    <a:pt x="7299" y="6690"/>
                  </a:cubicBezTo>
                  <a:cubicBezTo>
                    <a:pt x="6084" y="6607"/>
                    <a:pt x="5060" y="5785"/>
                    <a:pt x="4727" y="4619"/>
                  </a:cubicBezTo>
                  <a:cubicBezTo>
                    <a:pt x="4656" y="4319"/>
                    <a:pt x="4888" y="4130"/>
                    <a:pt x="5122" y="4130"/>
                  </a:cubicBezTo>
                  <a:cubicBezTo>
                    <a:pt x="5278" y="4130"/>
                    <a:pt x="5434" y="4214"/>
                    <a:pt x="5501" y="4404"/>
                  </a:cubicBezTo>
                  <a:cubicBezTo>
                    <a:pt x="5751" y="5226"/>
                    <a:pt x="6346" y="5881"/>
                    <a:pt x="7132" y="6226"/>
                  </a:cubicBezTo>
                  <a:cubicBezTo>
                    <a:pt x="6573" y="5345"/>
                    <a:pt x="6132" y="4047"/>
                    <a:pt x="6525" y="3083"/>
                  </a:cubicBezTo>
                  <a:cubicBezTo>
                    <a:pt x="6578" y="2906"/>
                    <a:pt x="6728" y="2823"/>
                    <a:pt x="6877" y="2823"/>
                  </a:cubicBezTo>
                  <a:cubicBezTo>
                    <a:pt x="7061" y="2823"/>
                    <a:pt x="7245" y="2948"/>
                    <a:pt x="7251" y="3178"/>
                  </a:cubicBezTo>
                  <a:cubicBezTo>
                    <a:pt x="7346" y="4190"/>
                    <a:pt x="7311" y="5011"/>
                    <a:pt x="7930" y="5904"/>
                  </a:cubicBezTo>
                  <a:cubicBezTo>
                    <a:pt x="8466" y="6643"/>
                    <a:pt x="9192" y="7214"/>
                    <a:pt x="10049" y="7559"/>
                  </a:cubicBezTo>
                  <a:lnTo>
                    <a:pt x="10097" y="7047"/>
                  </a:lnTo>
                  <a:cubicBezTo>
                    <a:pt x="10013" y="6595"/>
                    <a:pt x="10085" y="6059"/>
                    <a:pt x="10109" y="5595"/>
                  </a:cubicBezTo>
                  <a:cubicBezTo>
                    <a:pt x="10109" y="5571"/>
                    <a:pt x="10109" y="5535"/>
                    <a:pt x="10109" y="5512"/>
                  </a:cubicBezTo>
                  <a:lnTo>
                    <a:pt x="10109" y="5273"/>
                  </a:lnTo>
                  <a:cubicBezTo>
                    <a:pt x="10097" y="4333"/>
                    <a:pt x="10037" y="3392"/>
                    <a:pt x="9966" y="2452"/>
                  </a:cubicBezTo>
                  <a:cubicBezTo>
                    <a:pt x="9946" y="2232"/>
                    <a:pt x="10146" y="2105"/>
                    <a:pt x="10338" y="2105"/>
                  </a:cubicBezTo>
                  <a:cubicBezTo>
                    <a:pt x="10490" y="2105"/>
                    <a:pt x="10637" y="2183"/>
                    <a:pt x="10668" y="2356"/>
                  </a:cubicBezTo>
                  <a:cubicBezTo>
                    <a:pt x="10835" y="3202"/>
                    <a:pt x="10942" y="4047"/>
                    <a:pt x="10990" y="4904"/>
                  </a:cubicBezTo>
                  <a:cubicBezTo>
                    <a:pt x="11633" y="4488"/>
                    <a:pt x="12061" y="3797"/>
                    <a:pt x="12157" y="3035"/>
                  </a:cubicBezTo>
                  <a:cubicBezTo>
                    <a:pt x="12181" y="2831"/>
                    <a:pt x="12343" y="2727"/>
                    <a:pt x="12499" y="2727"/>
                  </a:cubicBezTo>
                  <a:cubicBezTo>
                    <a:pt x="12653" y="2727"/>
                    <a:pt x="12799" y="2828"/>
                    <a:pt x="12799" y="3035"/>
                  </a:cubicBezTo>
                  <a:cubicBezTo>
                    <a:pt x="12799" y="4214"/>
                    <a:pt x="12121" y="5285"/>
                    <a:pt x="11061" y="5797"/>
                  </a:cubicBezTo>
                  <a:lnTo>
                    <a:pt x="11061" y="6035"/>
                  </a:lnTo>
                  <a:cubicBezTo>
                    <a:pt x="11073" y="6262"/>
                    <a:pt x="11073" y="6488"/>
                    <a:pt x="11061" y="6714"/>
                  </a:cubicBezTo>
                  <a:cubicBezTo>
                    <a:pt x="11049" y="7667"/>
                    <a:pt x="11025" y="8619"/>
                    <a:pt x="10990" y="9572"/>
                  </a:cubicBezTo>
                  <a:cubicBezTo>
                    <a:pt x="11109" y="9560"/>
                    <a:pt x="11228" y="9536"/>
                    <a:pt x="11335" y="9500"/>
                  </a:cubicBezTo>
                  <a:cubicBezTo>
                    <a:pt x="12395" y="9083"/>
                    <a:pt x="13169" y="8155"/>
                    <a:pt x="13371" y="7024"/>
                  </a:cubicBezTo>
                  <a:cubicBezTo>
                    <a:pt x="13397" y="6851"/>
                    <a:pt x="13536" y="6772"/>
                    <a:pt x="13684" y="6772"/>
                  </a:cubicBezTo>
                  <a:cubicBezTo>
                    <a:pt x="13872" y="6772"/>
                    <a:pt x="14073" y="6899"/>
                    <a:pt x="14073" y="7119"/>
                  </a:cubicBezTo>
                  <a:cubicBezTo>
                    <a:pt x="14026" y="8905"/>
                    <a:pt x="12716" y="10393"/>
                    <a:pt x="10954" y="10679"/>
                  </a:cubicBezTo>
                  <a:cubicBezTo>
                    <a:pt x="10918" y="11584"/>
                    <a:pt x="10871" y="12489"/>
                    <a:pt x="10835" y="13382"/>
                  </a:cubicBezTo>
                  <a:cubicBezTo>
                    <a:pt x="11044" y="13406"/>
                    <a:pt x="11256" y="13418"/>
                    <a:pt x="11467" y="13418"/>
                  </a:cubicBezTo>
                  <a:cubicBezTo>
                    <a:pt x="11991" y="13418"/>
                    <a:pt x="12517" y="13344"/>
                    <a:pt x="13026" y="13191"/>
                  </a:cubicBezTo>
                  <a:cubicBezTo>
                    <a:pt x="13335" y="12727"/>
                    <a:pt x="13692" y="12286"/>
                    <a:pt x="13942" y="11774"/>
                  </a:cubicBezTo>
                  <a:cubicBezTo>
                    <a:pt x="14323" y="11000"/>
                    <a:pt x="14478" y="10203"/>
                    <a:pt x="14740" y="9405"/>
                  </a:cubicBezTo>
                  <a:cubicBezTo>
                    <a:pt x="14777" y="9267"/>
                    <a:pt x="14899" y="9179"/>
                    <a:pt x="15030" y="9179"/>
                  </a:cubicBezTo>
                  <a:cubicBezTo>
                    <a:pt x="15068" y="9179"/>
                    <a:pt x="15107" y="9186"/>
                    <a:pt x="15145" y="9202"/>
                  </a:cubicBezTo>
                  <a:cubicBezTo>
                    <a:pt x="15169" y="9150"/>
                    <a:pt x="15185" y="9132"/>
                    <a:pt x="15192" y="9132"/>
                  </a:cubicBezTo>
                  <a:cubicBezTo>
                    <a:pt x="15203" y="9132"/>
                    <a:pt x="15193" y="9174"/>
                    <a:pt x="15157" y="9202"/>
                  </a:cubicBezTo>
                  <a:cubicBezTo>
                    <a:pt x="15276" y="9250"/>
                    <a:pt x="15347" y="9357"/>
                    <a:pt x="15347" y="9476"/>
                  </a:cubicBezTo>
                  <a:cubicBezTo>
                    <a:pt x="15383" y="10250"/>
                    <a:pt x="15181" y="11227"/>
                    <a:pt x="14824" y="12119"/>
                  </a:cubicBezTo>
                  <a:cubicBezTo>
                    <a:pt x="14835" y="12108"/>
                    <a:pt x="14835" y="12108"/>
                    <a:pt x="14847" y="12108"/>
                  </a:cubicBezTo>
                  <a:cubicBezTo>
                    <a:pt x="16086" y="10941"/>
                    <a:pt x="16836" y="9345"/>
                    <a:pt x="17610" y="7857"/>
                  </a:cubicBezTo>
                  <a:cubicBezTo>
                    <a:pt x="17662" y="7752"/>
                    <a:pt x="17760" y="7707"/>
                    <a:pt x="17862" y="7707"/>
                  </a:cubicBezTo>
                  <a:cubicBezTo>
                    <a:pt x="18058" y="7707"/>
                    <a:pt x="18268" y="7875"/>
                    <a:pt x="18181" y="8095"/>
                  </a:cubicBezTo>
                  <a:cubicBezTo>
                    <a:pt x="17443" y="9988"/>
                    <a:pt x="16586" y="11965"/>
                    <a:pt x="14955" y="13262"/>
                  </a:cubicBezTo>
                  <a:cubicBezTo>
                    <a:pt x="14538" y="13584"/>
                    <a:pt x="14097" y="13846"/>
                    <a:pt x="13621" y="14048"/>
                  </a:cubicBezTo>
                  <a:cubicBezTo>
                    <a:pt x="13538" y="14120"/>
                    <a:pt x="13466" y="14203"/>
                    <a:pt x="13383" y="14274"/>
                  </a:cubicBezTo>
                  <a:cubicBezTo>
                    <a:pt x="13293" y="14344"/>
                    <a:pt x="13182" y="14381"/>
                    <a:pt x="13073" y="14381"/>
                  </a:cubicBezTo>
                  <a:cubicBezTo>
                    <a:pt x="12995" y="14381"/>
                    <a:pt x="12917" y="14362"/>
                    <a:pt x="12847" y="14322"/>
                  </a:cubicBezTo>
                  <a:cubicBezTo>
                    <a:pt x="12492" y="14428"/>
                    <a:pt x="12128" y="14482"/>
                    <a:pt x="11764" y="14482"/>
                  </a:cubicBezTo>
                  <a:cubicBezTo>
                    <a:pt x="11431" y="14482"/>
                    <a:pt x="11099" y="14437"/>
                    <a:pt x="10775" y="14346"/>
                  </a:cubicBezTo>
                  <a:cubicBezTo>
                    <a:pt x="10704" y="15775"/>
                    <a:pt x="10633" y="17203"/>
                    <a:pt x="10573" y="18632"/>
                  </a:cubicBezTo>
                  <a:cubicBezTo>
                    <a:pt x="10775" y="18573"/>
                    <a:pt x="10954" y="18489"/>
                    <a:pt x="11145" y="18406"/>
                  </a:cubicBezTo>
                  <a:cubicBezTo>
                    <a:pt x="11609" y="18180"/>
                    <a:pt x="12061" y="17906"/>
                    <a:pt x="12478" y="17608"/>
                  </a:cubicBezTo>
                  <a:cubicBezTo>
                    <a:pt x="13419" y="16894"/>
                    <a:pt x="14228" y="16013"/>
                    <a:pt x="14859" y="15025"/>
                  </a:cubicBezTo>
                  <a:cubicBezTo>
                    <a:pt x="14902" y="14956"/>
                    <a:pt x="14972" y="14926"/>
                    <a:pt x="15041" y="14926"/>
                  </a:cubicBezTo>
                  <a:cubicBezTo>
                    <a:pt x="15165" y="14926"/>
                    <a:pt x="15286" y="15022"/>
                    <a:pt x="15240" y="15167"/>
                  </a:cubicBezTo>
                  <a:cubicBezTo>
                    <a:pt x="15228" y="15203"/>
                    <a:pt x="15216" y="15227"/>
                    <a:pt x="15205" y="15251"/>
                  </a:cubicBezTo>
                  <a:cubicBezTo>
                    <a:pt x="15205" y="15263"/>
                    <a:pt x="15193" y="15275"/>
                    <a:pt x="15193" y="15287"/>
                  </a:cubicBezTo>
                  <a:cubicBezTo>
                    <a:pt x="14919" y="16144"/>
                    <a:pt x="14466" y="16930"/>
                    <a:pt x="13871" y="17620"/>
                  </a:cubicBezTo>
                  <a:cubicBezTo>
                    <a:pt x="13954" y="17596"/>
                    <a:pt x="14038" y="17584"/>
                    <a:pt x="14097" y="17561"/>
                  </a:cubicBezTo>
                  <a:cubicBezTo>
                    <a:pt x="15085" y="17275"/>
                    <a:pt x="15895" y="16644"/>
                    <a:pt x="16574" y="15882"/>
                  </a:cubicBezTo>
                  <a:cubicBezTo>
                    <a:pt x="16635" y="15815"/>
                    <a:pt x="16703" y="15787"/>
                    <a:pt x="16769" y="15787"/>
                  </a:cubicBezTo>
                  <a:cubicBezTo>
                    <a:pt x="16962" y="15787"/>
                    <a:pt x="17136" y="16026"/>
                    <a:pt x="17038" y="16239"/>
                  </a:cubicBezTo>
                  <a:cubicBezTo>
                    <a:pt x="16383" y="17656"/>
                    <a:pt x="14907" y="18549"/>
                    <a:pt x="13371" y="18680"/>
                  </a:cubicBezTo>
                  <a:cubicBezTo>
                    <a:pt x="13204" y="18680"/>
                    <a:pt x="13061" y="18596"/>
                    <a:pt x="12978" y="18465"/>
                  </a:cubicBezTo>
                  <a:cubicBezTo>
                    <a:pt x="12311" y="19013"/>
                    <a:pt x="11406" y="19656"/>
                    <a:pt x="10525" y="19859"/>
                  </a:cubicBezTo>
                  <a:cubicBezTo>
                    <a:pt x="10513" y="20299"/>
                    <a:pt x="10490" y="20728"/>
                    <a:pt x="10466" y="21156"/>
                  </a:cubicBezTo>
                  <a:cubicBezTo>
                    <a:pt x="10811" y="21394"/>
                    <a:pt x="11216" y="21513"/>
                    <a:pt x="11633" y="21525"/>
                  </a:cubicBezTo>
                  <a:cubicBezTo>
                    <a:pt x="11644" y="21526"/>
                    <a:pt x="11655" y="21526"/>
                    <a:pt x="11667" y="21526"/>
                  </a:cubicBezTo>
                  <a:cubicBezTo>
                    <a:pt x="12487" y="21526"/>
                    <a:pt x="13258" y="21099"/>
                    <a:pt x="13704" y="20406"/>
                  </a:cubicBezTo>
                  <a:cubicBezTo>
                    <a:pt x="14062" y="20132"/>
                    <a:pt x="14335" y="19763"/>
                    <a:pt x="14502" y="19347"/>
                  </a:cubicBezTo>
                  <a:cubicBezTo>
                    <a:pt x="14657" y="19394"/>
                    <a:pt x="14812" y="19430"/>
                    <a:pt x="14955" y="19454"/>
                  </a:cubicBezTo>
                  <a:cubicBezTo>
                    <a:pt x="15230" y="19509"/>
                    <a:pt x="15512" y="19536"/>
                    <a:pt x="15796" y="19536"/>
                  </a:cubicBezTo>
                  <a:cubicBezTo>
                    <a:pt x="16063" y="19536"/>
                    <a:pt x="16332" y="19512"/>
                    <a:pt x="16598" y="19466"/>
                  </a:cubicBezTo>
                  <a:cubicBezTo>
                    <a:pt x="17752" y="19323"/>
                    <a:pt x="18884" y="18775"/>
                    <a:pt x="19527" y="17763"/>
                  </a:cubicBezTo>
                  <a:cubicBezTo>
                    <a:pt x="20467" y="16263"/>
                    <a:pt x="20003" y="14465"/>
                    <a:pt x="19050" y="13120"/>
                  </a:cubicBezTo>
                  <a:cubicBezTo>
                    <a:pt x="19241" y="13024"/>
                    <a:pt x="19431" y="12917"/>
                    <a:pt x="19610" y="12786"/>
                  </a:cubicBezTo>
                  <a:cubicBezTo>
                    <a:pt x="21146" y="11750"/>
                    <a:pt x="21682" y="10024"/>
                    <a:pt x="21408" y="8238"/>
                  </a:cubicBezTo>
                  <a:cubicBezTo>
                    <a:pt x="21181" y="6785"/>
                    <a:pt x="20479" y="4916"/>
                    <a:pt x="19169" y="4118"/>
                  </a:cubicBezTo>
                  <a:cubicBezTo>
                    <a:pt x="18732" y="3858"/>
                    <a:pt x="18267" y="3750"/>
                    <a:pt x="17797" y="3750"/>
                  </a:cubicBezTo>
                  <a:cubicBezTo>
                    <a:pt x="17192" y="3750"/>
                    <a:pt x="16578" y="3929"/>
                    <a:pt x="16002" y="4190"/>
                  </a:cubicBezTo>
                  <a:cubicBezTo>
                    <a:pt x="16112" y="2175"/>
                    <a:pt x="14792" y="0"/>
                    <a:pt x="1278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5684795" y="2268075"/>
              <a:ext cx="499027" cy="932230"/>
            </a:xfrm>
            <a:custGeom>
              <a:rect b="b" l="l" r="r" t="t"/>
              <a:pathLst>
                <a:path extrusionOk="0" h="29968" w="16042">
                  <a:moveTo>
                    <a:pt x="8103" y="0"/>
                  </a:moveTo>
                  <a:cubicBezTo>
                    <a:pt x="7913" y="0"/>
                    <a:pt x="7715" y="130"/>
                    <a:pt x="7728" y="356"/>
                  </a:cubicBezTo>
                  <a:cubicBezTo>
                    <a:pt x="7811" y="1296"/>
                    <a:pt x="7859" y="2237"/>
                    <a:pt x="7883" y="3177"/>
                  </a:cubicBezTo>
                  <a:lnTo>
                    <a:pt x="7883" y="3404"/>
                  </a:lnTo>
                  <a:cubicBezTo>
                    <a:pt x="7871" y="3439"/>
                    <a:pt x="7871" y="3463"/>
                    <a:pt x="7883" y="3499"/>
                  </a:cubicBezTo>
                  <a:cubicBezTo>
                    <a:pt x="7859" y="3963"/>
                    <a:pt x="7787" y="4487"/>
                    <a:pt x="7859" y="4951"/>
                  </a:cubicBezTo>
                  <a:lnTo>
                    <a:pt x="7811" y="5451"/>
                  </a:lnTo>
                  <a:cubicBezTo>
                    <a:pt x="6966" y="5118"/>
                    <a:pt x="6228" y="4547"/>
                    <a:pt x="5692" y="3808"/>
                  </a:cubicBezTo>
                  <a:cubicBezTo>
                    <a:pt x="5085" y="2904"/>
                    <a:pt x="5120" y="2094"/>
                    <a:pt x="5013" y="1082"/>
                  </a:cubicBezTo>
                  <a:cubicBezTo>
                    <a:pt x="5007" y="849"/>
                    <a:pt x="4822" y="721"/>
                    <a:pt x="4639" y="721"/>
                  </a:cubicBezTo>
                  <a:cubicBezTo>
                    <a:pt x="4495" y="721"/>
                    <a:pt x="4351" y="801"/>
                    <a:pt x="4299" y="975"/>
                  </a:cubicBezTo>
                  <a:cubicBezTo>
                    <a:pt x="3894" y="1951"/>
                    <a:pt x="4335" y="3249"/>
                    <a:pt x="4906" y="4130"/>
                  </a:cubicBezTo>
                  <a:cubicBezTo>
                    <a:pt x="4120" y="3785"/>
                    <a:pt x="3525" y="3118"/>
                    <a:pt x="3263" y="2308"/>
                  </a:cubicBezTo>
                  <a:cubicBezTo>
                    <a:pt x="3197" y="2114"/>
                    <a:pt x="3039" y="2029"/>
                    <a:pt x="2883" y="2029"/>
                  </a:cubicBezTo>
                  <a:cubicBezTo>
                    <a:pt x="2648" y="2029"/>
                    <a:pt x="2415" y="2222"/>
                    <a:pt x="2501" y="2523"/>
                  </a:cubicBezTo>
                  <a:cubicBezTo>
                    <a:pt x="2823" y="3677"/>
                    <a:pt x="3858" y="4511"/>
                    <a:pt x="5061" y="4582"/>
                  </a:cubicBezTo>
                  <a:cubicBezTo>
                    <a:pt x="5069" y="4584"/>
                    <a:pt x="5078" y="4585"/>
                    <a:pt x="5086" y="4585"/>
                  </a:cubicBezTo>
                  <a:cubicBezTo>
                    <a:pt x="5125" y="4585"/>
                    <a:pt x="5162" y="4564"/>
                    <a:pt x="5192" y="4535"/>
                  </a:cubicBezTo>
                  <a:cubicBezTo>
                    <a:pt x="5859" y="5392"/>
                    <a:pt x="6692" y="5892"/>
                    <a:pt x="7752" y="6011"/>
                  </a:cubicBezTo>
                  <a:cubicBezTo>
                    <a:pt x="7692" y="6571"/>
                    <a:pt x="7645" y="7130"/>
                    <a:pt x="7597" y="7690"/>
                  </a:cubicBezTo>
                  <a:cubicBezTo>
                    <a:pt x="7406" y="7785"/>
                    <a:pt x="7311" y="8011"/>
                    <a:pt x="7383" y="8214"/>
                  </a:cubicBezTo>
                  <a:cubicBezTo>
                    <a:pt x="7406" y="8309"/>
                    <a:pt x="7454" y="8392"/>
                    <a:pt x="7525" y="8464"/>
                  </a:cubicBezTo>
                  <a:cubicBezTo>
                    <a:pt x="7347" y="10714"/>
                    <a:pt x="7204" y="12976"/>
                    <a:pt x="7025" y="15238"/>
                  </a:cubicBezTo>
                  <a:cubicBezTo>
                    <a:pt x="6609" y="15036"/>
                    <a:pt x="6216" y="14786"/>
                    <a:pt x="5871" y="14464"/>
                  </a:cubicBezTo>
                  <a:cubicBezTo>
                    <a:pt x="5942" y="14357"/>
                    <a:pt x="5966" y="14214"/>
                    <a:pt x="5942" y="14083"/>
                  </a:cubicBezTo>
                  <a:cubicBezTo>
                    <a:pt x="5644" y="12309"/>
                    <a:pt x="5418" y="10595"/>
                    <a:pt x="5632" y="8785"/>
                  </a:cubicBezTo>
                  <a:cubicBezTo>
                    <a:pt x="5659" y="8567"/>
                    <a:pt x="5469" y="8448"/>
                    <a:pt x="5281" y="8448"/>
                  </a:cubicBezTo>
                  <a:cubicBezTo>
                    <a:pt x="5130" y="8448"/>
                    <a:pt x="4979" y="8525"/>
                    <a:pt x="4942" y="8690"/>
                  </a:cubicBezTo>
                  <a:cubicBezTo>
                    <a:pt x="4644" y="10059"/>
                    <a:pt x="4489" y="11512"/>
                    <a:pt x="4656" y="12917"/>
                  </a:cubicBezTo>
                  <a:cubicBezTo>
                    <a:pt x="4620" y="12833"/>
                    <a:pt x="4573" y="12750"/>
                    <a:pt x="4537" y="12679"/>
                  </a:cubicBezTo>
                  <a:cubicBezTo>
                    <a:pt x="3906" y="11440"/>
                    <a:pt x="3811" y="9904"/>
                    <a:pt x="3108" y="8726"/>
                  </a:cubicBezTo>
                  <a:cubicBezTo>
                    <a:pt x="3064" y="8655"/>
                    <a:pt x="2978" y="8616"/>
                    <a:pt x="2894" y="8616"/>
                  </a:cubicBezTo>
                  <a:cubicBezTo>
                    <a:pt x="2795" y="8616"/>
                    <a:pt x="2699" y="8669"/>
                    <a:pt x="2680" y="8785"/>
                  </a:cubicBezTo>
                  <a:cubicBezTo>
                    <a:pt x="2608" y="9523"/>
                    <a:pt x="2668" y="10262"/>
                    <a:pt x="2870" y="10964"/>
                  </a:cubicBezTo>
                  <a:cubicBezTo>
                    <a:pt x="2144" y="10738"/>
                    <a:pt x="1537" y="10095"/>
                    <a:pt x="1239" y="9392"/>
                  </a:cubicBezTo>
                  <a:cubicBezTo>
                    <a:pt x="1108" y="9107"/>
                    <a:pt x="1132" y="8607"/>
                    <a:pt x="810" y="8452"/>
                  </a:cubicBezTo>
                  <a:cubicBezTo>
                    <a:pt x="757" y="8425"/>
                    <a:pt x="701" y="8413"/>
                    <a:pt x="646" y="8413"/>
                  </a:cubicBezTo>
                  <a:cubicBezTo>
                    <a:pt x="505" y="8413"/>
                    <a:pt x="374" y="8497"/>
                    <a:pt x="322" y="8642"/>
                  </a:cubicBezTo>
                  <a:cubicBezTo>
                    <a:pt x="1" y="9238"/>
                    <a:pt x="667" y="10297"/>
                    <a:pt x="1084" y="10690"/>
                  </a:cubicBezTo>
                  <a:cubicBezTo>
                    <a:pt x="1584" y="11178"/>
                    <a:pt x="2311" y="11417"/>
                    <a:pt x="3001" y="11464"/>
                  </a:cubicBezTo>
                  <a:cubicBezTo>
                    <a:pt x="3215" y="12119"/>
                    <a:pt x="3501" y="12762"/>
                    <a:pt x="3846" y="13369"/>
                  </a:cubicBezTo>
                  <a:cubicBezTo>
                    <a:pt x="4525" y="14572"/>
                    <a:pt x="5549" y="15488"/>
                    <a:pt x="6883" y="15941"/>
                  </a:cubicBezTo>
                  <a:cubicBezTo>
                    <a:pt x="6906" y="15953"/>
                    <a:pt x="6942" y="15953"/>
                    <a:pt x="6966" y="15953"/>
                  </a:cubicBezTo>
                  <a:cubicBezTo>
                    <a:pt x="6954" y="16143"/>
                    <a:pt x="6942" y="16334"/>
                    <a:pt x="6918" y="16524"/>
                  </a:cubicBezTo>
                  <a:cubicBezTo>
                    <a:pt x="6918" y="16643"/>
                    <a:pt x="6906" y="16750"/>
                    <a:pt x="6894" y="16858"/>
                  </a:cubicBezTo>
                  <a:cubicBezTo>
                    <a:pt x="6672" y="16897"/>
                    <a:pt x="6448" y="16916"/>
                    <a:pt x="6225" y="16916"/>
                  </a:cubicBezTo>
                  <a:cubicBezTo>
                    <a:pt x="5635" y="16916"/>
                    <a:pt x="5049" y="16780"/>
                    <a:pt x="4513" y="16512"/>
                  </a:cubicBezTo>
                  <a:cubicBezTo>
                    <a:pt x="3846" y="16155"/>
                    <a:pt x="3477" y="15524"/>
                    <a:pt x="2953" y="15012"/>
                  </a:cubicBezTo>
                  <a:cubicBezTo>
                    <a:pt x="2904" y="14967"/>
                    <a:pt x="2847" y="14947"/>
                    <a:pt x="2791" y="14947"/>
                  </a:cubicBezTo>
                  <a:cubicBezTo>
                    <a:pt x="2671" y="14947"/>
                    <a:pt x="2557" y="15041"/>
                    <a:pt x="2549" y="15179"/>
                  </a:cubicBezTo>
                  <a:cubicBezTo>
                    <a:pt x="2442" y="16191"/>
                    <a:pt x="3418" y="17024"/>
                    <a:pt x="4251" y="17405"/>
                  </a:cubicBezTo>
                  <a:cubicBezTo>
                    <a:pt x="4704" y="17619"/>
                    <a:pt x="5174" y="17737"/>
                    <a:pt x="5637" y="17737"/>
                  </a:cubicBezTo>
                  <a:cubicBezTo>
                    <a:pt x="6051" y="17737"/>
                    <a:pt x="6459" y="17643"/>
                    <a:pt x="6847" y="17441"/>
                  </a:cubicBezTo>
                  <a:lnTo>
                    <a:pt x="6847" y="17441"/>
                  </a:lnTo>
                  <a:cubicBezTo>
                    <a:pt x="6835" y="17560"/>
                    <a:pt x="6835" y="17691"/>
                    <a:pt x="6823" y="17810"/>
                  </a:cubicBezTo>
                  <a:cubicBezTo>
                    <a:pt x="6680" y="19537"/>
                    <a:pt x="6561" y="21263"/>
                    <a:pt x="6442" y="22989"/>
                  </a:cubicBezTo>
                  <a:lnTo>
                    <a:pt x="6228" y="26299"/>
                  </a:lnTo>
                  <a:cubicBezTo>
                    <a:pt x="6156" y="27347"/>
                    <a:pt x="6013" y="28419"/>
                    <a:pt x="6180" y="29466"/>
                  </a:cubicBezTo>
                  <a:cubicBezTo>
                    <a:pt x="6237" y="29811"/>
                    <a:pt x="6511" y="29967"/>
                    <a:pt x="6800" y="29967"/>
                  </a:cubicBezTo>
                  <a:cubicBezTo>
                    <a:pt x="7110" y="29967"/>
                    <a:pt x="7439" y="29787"/>
                    <a:pt x="7537" y="29466"/>
                  </a:cubicBezTo>
                  <a:cubicBezTo>
                    <a:pt x="7835" y="28454"/>
                    <a:pt x="7787" y="27335"/>
                    <a:pt x="7847" y="26299"/>
                  </a:cubicBezTo>
                  <a:lnTo>
                    <a:pt x="8037" y="22989"/>
                  </a:lnTo>
                  <a:cubicBezTo>
                    <a:pt x="8121" y="21668"/>
                    <a:pt x="8180" y="20358"/>
                    <a:pt x="8240" y="19048"/>
                  </a:cubicBezTo>
                  <a:cubicBezTo>
                    <a:pt x="8264" y="18620"/>
                    <a:pt x="8276" y="18179"/>
                    <a:pt x="8299" y="17751"/>
                  </a:cubicBezTo>
                  <a:cubicBezTo>
                    <a:pt x="9169" y="17548"/>
                    <a:pt x="10085" y="16905"/>
                    <a:pt x="10740" y="16358"/>
                  </a:cubicBezTo>
                  <a:cubicBezTo>
                    <a:pt x="10835" y="16489"/>
                    <a:pt x="10978" y="16572"/>
                    <a:pt x="11145" y="16572"/>
                  </a:cubicBezTo>
                  <a:cubicBezTo>
                    <a:pt x="12669" y="16441"/>
                    <a:pt x="14145" y="15548"/>
                    <a:pt x="14812" y="14131"/>
                  </a:cubicBezTo>
                  <a:cubicBezTo>
                    <a:pt x="14910" y="13918"/>
                    <a:pt x="14736" y="13679"/>
                    <a:pt x="14543" y="13679"/>
                  </a:cubicBezTo>
                  <a:cubicBezTo>
                    <a:pt x="14477" y="13679"/>
                    <a:pt x="14409" y="13707"/>
                    <a:pt x="14348" y="13774"/>
                  </a:cubicBezTo>
                  <a:cubicBezTo>
                    <a:pt x="13657" y="14524"/>
                    <a:pt x="12848" y="15155"/>
                    <a:pt x="11871" y="15453"/>
                  </a:cubicBezTo>
                  <a:cubicBezTo>
                    <a:pt x="11812" y="15465"/>
                    <a:pt x="11728" y="15488"/>
                    <a:pt x="11633" y="15500"/>
                  </a:cubicBezTo>
                  <a:cubicBezTo>
                    <a:pt x="12228" y="14822"/>
                    <a:pt x="12681" y="14036"/>
                    <a:pt x="12967" y="13179"/>
                  </a:cubicBezTo>
                  <a:cubicBezTo>
                    <a:pt x="12979" y="13167"/>
                    <a:pt x="12979" y="13155"/>
                    <a:pt x="12979" y="13143"/>
                  </a:cubicBezTo>
                  <a:cubicBezTo>
                    <a:pt x="12990" y="13119"/>
                    <a:pt x="13002" y="13095"/>
                    <a:pt x="13014" y="13060"/>
                  </a:cubicBezTo>
                  <a:cubicBezTo>
                    <a:pt x="13061" y="12920"/>
                    <a:pt x="12936" y="12821"/>
                    <a:pt x="12811" y="12821"/>
                  </a:cubicBezTo>
                  <a:cubicBezTo>
                    <a:pt x="12743" y="12821"/>
                    <a:pt x="12675" y="12850"/>
                    <a:pt x="12633" y="12917"/>
                  </a:cubicBezTo>
                  <a:cubicBezTo>
                    <a:pt x="12002" y="13917"/>
                    <a:pt x="11205" y="14786"/>
                    <a:pt x="10252" y="15500"/>
                  </a:cubicBezTo>
                  <a:cubicBezTo>
                    <a:pt x="9835" y="15810"/>
                    <a:pt x="9383" y="16072"/>
                    <a:pt x="8919" y="16298"/>
                  </a:cubicBezTo>
                  <a:cubicBezTo>
                    <a:pt x="8740" y="16381"/>
                    <a:pt x="8549" y="16465"/>
                    <a:pt x="8347" y="16524"/>
                  </a:cubicBezTo>
                  <a:cubicBezTo>
                    <a:pt x="8407" y="15096"/>
                    <a:pt x="8478" y="13667"/>
                    <a:pt x="8549" y="12250"/>
                  </a:cubicBezTo>
                  <a:cubicBezTo>
                    <a:pt x="8868" y="12334"/>
                    <a:pt x="9196" y="12376"/>
                    <a:pt x="9524" y="12376"/>
                  </a:cubicBezTo>
                  <a:cubicBezTo>
                    <a:pt x="9896" y="12376"/>
                    <a:pt x="10267" y="12322"/>
                    <a:pt x="10621" y="12214"/>
                  </a:cubicBezTo>
                  <a:cubicBezTo>
                    <a:pt x="10691" y="12254"/>
                    <a:pt x="10769" y="12273"/>
                    <a:pt x="10847" y="12273"/>
                  </a:cubicBezTo>
                  <a:cubicBezTo>
                    <a:pt x="10956" y="12273"/>
                    <a:pt x="11067" y="12236"/>
                    <a:pt x="11157" y="12167"/>
                  </a:cubicBezTo>
                  <a:cubicBezTo>
                    <a:pt x="11240" y="12095"/>
                    <a:pt x="11312" y="12024"/>
                    <a:pt x="11395" y="11940"/>
                  </a:cubicBezTo>
                  <a:cubicBezTo>
                    <a:pt x="11871" y="11738"/>
                    <a:pt x="12312" y="11476"/>
                    <a:pt x="12729" y="11155"/>
                  </a:cubicBezTo>
                  <a:cubicBezTo>
                    <a:pt x="14372" y="9857"/>
                    <a:pt x="15217" y="7880"/>
                    <a:pt x="15955" y="5987"/>
                  </a:cubicBezTo>
                  <a:cubicBezTo>
                    <a:pt x="16042" y="5767"/>
                    <a:pt x="15832" y="5599"/>
                    <a:pt x="15636" y="5599"/>
                  </a:cubicBezTo>
                  <a:cubicBezTo>
                    <a:pt x="15534" y="5599"/>
                    <a:pt x="15436" y="5644"/>
                    <a:pt x="15384" y="5749"/>
                  </a:cubicBezTo>
                  <a:cubicBezTo>
                    <a:pt x="14610" y="7237"/>
                    <a:pt x="13860" y="8833"/>
                    <a:pt x="12621" y="10000"/>
                  </a:cubicBezTo>
                  <a:cubicBezTo>
                    <a:pt x="12609" y="10000"/>
                    <a:pt x="12609" y="10000"/>
                    <a:pt x="12598" y="10012"/>
                  </a:cubicBezTo>
                  <a:cubicBezTo>
                    <a:pt x="12955" y="9119"/>
                    <a:pt x="13157" y="8142"/>
                    <a:pt x="13121" y="7368"/>
                  </a:cubicBezTo>
                  <a:cubicBezTo>
                    <a:pt x="13121" y="7249"/>
                    <a:pt x="13050" y="7142"/>
                    <a:pt x="12943" y="7095"/>
                  </a:cubicBezTo>
                  <a:lnTo>
                    <a:pt x="12931" y="7095"/>
                  </a:lnTo>
                  <a:cubicBezTo>
                    <a:pt x="12890" y="7078"/>
                    <a:pt x="12849" y="7071"/>
                    <a:pt x="12809" y="7071"/>
                  </a:cubicBezTo>
                  <a:cubicBezTo>
                    <a:pt x="12673" y="7071"/>
                    <a:pt x="12551" y="7159"/>
                    <a:pt x="12514" y="7297"/>
                  </a:cubicBezTo>
                  <a:cubicBezTo>
                    <a:pt x="12252" y="8095"/>
                    <a:pt x="12097" y="8892"/>
                    <a:pt x="11716" y="9666"/>
                  </a:cubicBezTo>
                  <a:cubicBezTo>
                    <a:pt x="11466" y="10178"/>
                    <a:pt x="11109" y="10619"/>
                    <a:pt x="10800" y="11083"/>
                  </a:cubicBezTo>
                  <a:cubicBezTo>
                    <a:pt x="10291" y="11236"/>
                    <a:pt x="9765" y="11310"/>
                    <a:pt x="9241" y="11310"/>
                  </a:cubicBezTo>
                  <a:cubicBezTo>
                    <a:pt x="9030" y="11310"/>
                    <a:pt x="8818" y="11298"/>
                    <a:pt x="8609" y="11274"/>
                  </a:cubicBezTo>
                  <a:cubicBezTo>
                    <a:pt x="8657" y="10381"/>
                    <a:pt x="8692" y="9476"/>
                    <a:pt x="8728" y="8571"/>
                  </a:cubicBezTo>
                  <a:cubicBezTo>
                    <a:pt x="10490" y="8297"/>
                    <a:pt x="11800" y="6797"/>
                    <a:pt x="11847" y="5023"/>
                  </a:cubicBezTo>
                  <a:cubicBezTo>
                    <a:pt x="11847" y="4802"/>
                    <a:pt x="11644" y="4671"/>
                    <a:pt x="11456" y="4671"/>
                  </a:cubicBezTo>
                  <a:cubicBezTo>
                    <a:pt x="11309" y="4671"/>
                    <a:pt x="11171" y="4750"/>
                    <a:pt x="11145" y="4928"/>
                  </a:cubicBezTo>
                  <a:cubicBezTo>
                    <a:pt x="10931" y="6047"/>
                    <a:pt x="10157" y="6975"/>
                    <a:pt x="9097" y="7380"/>
                  </a:cubicBezTo>
                  <a:cubicBezTo>
                    <a:pt x="8990" y="7416"/>
                    <a:pt x="8883" y="7440"/>
                    <a:pt x="8764" y="7452"/>
                  </a:cubicBezTo>
                  <a:cubicBezTo>
                    <a:pt x="8799" y="6499"/>
                    <a:pt x="8811" y="5559"/>
                    <a:pt x="8823" y="4606"/>
                  </a:cubicBezTo>
                  <a:cubicBezTo>
                    <a:pt x="8835" y="4380"/>
                    <a:pt x="8835" y="4142"/>
                    <a:pt x="8823" y="3916"/>
                  </a:cubicBezTo>
                  <a:lnTo>
                    <a:pt x="8823" y="3701"/>
                  </a:lnTo>
                  <a:cubicBezTo>
                    <a:pt x="9895" y="3189"/>
                    <a:pt x="10562" y="2118"/>
                    <a:pt x="10562" y="927"/>
                  </a:cubicBezTo>
                  <a:cubicBezTo>
                    <a:pt x="10562" y="722"/>
                    <a:pt x="10417" y="623"/>
                    <a:pt x="10265" y="623"/>
                  </a:cubicBezTo>
                  <a:cubicBezTo>
                    <a:pt x="10108" y="623"/>
                    <a:pt x="9943" y="728"/>
                    <a:pt x="9919" y="927"/>
                  </a:cubicBezTo>
                  <a:cubicBezTo>
                    <a:pt x="9835" y="1701"/>
                    <a:pt x="9407" y="2380"/>
                    <a:pt x="8752" y="2796"/>
                  </a:cubicBezTo>
                  <a:cubicBezTo>
                    <a:pt x="8704" y="1951"/>
                    <a:pt x="8597" y="1094"/>
                    <a:pt x="8430" y="260"/>
                  </a:cubicBezTo>
                  <a:cubicBezTo>
                    <a:pt x="8399" y="81"/>
                    <a:pt x="8253" y="0"/>
                    <a:pt x="8103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rgbClr val="8E4D1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050725" y="619315"/>
              <a:ext cx="674504" cy="674317"/>
            </a:xfrm>
            <a:custGeom>
              <a:rect b="b" l="l" r="r" t="t"/>
              <a:pathLst>
                <a:path extrusionOk="0" h="21677" w="21683">
                  <a:moveTo>
                    <a:pt x="14828" y="12105"/>
                  </a:moveTo>
                  <a:cubicBezTo>
                    <a:pt x="14826" y="12107"/>
                    <a:pt x="14824" y="12110"/>
                    <a:pt x="14824" y="12114"/>
                  </a:cubicBezTo>
                  <a:cubicBezTo>
                    <a:pt x="14826" y="12111"/>
                    <a:pt x="14827" y="12108"/>
                    <a:pt x="14828" y="12105"/>
                  </a:cubicBezTo>
                  <a:close/>
                  <a:moveTo>
                    <a:pt x="12776" y="0"/>
                  </a:moveTo>
                  <a:cubicBezTo>
                    <a:pt x="12391" y="0"/>
                    <a:pt x="11980" y="80"/>
                    <a:pt x="11550" y="256"/>
                  </a:cubicBezTo>
                  <a:cubicBezTo>
                    <a:pt x="10907" y="542"/>
                    <a:pt x="10348" y="982"/>
                    <a:pt x="9943" y="1554"/>
                  </a:cubicBezTo>
                  <a:cubicBezTo>
                    <a:pt x="9716" y="1268"/>
                    <a:pt x="9431" y="1030"/>
                    <a:pt x="9109" y="851"/>
                  </a:cubicBezTo>
                  <a:cubicBezTo>
                    <a:pt x="8740" y="649"/>
                    <a:pt x="8312" y="530"/>
                    <a:pt x="7883" y="530"/>
                  </a:cubicBezTo>
                  <a:cubicBezTo>
                    <a:pt x="7536" y="362"/>
                    <a:pt x="7151" y="277"/>
                    <a:pt x="6769" y="277"/>
                  </a:cubicBezTo>
                  <a:cubicBezTo>
                    <a:pt x="5958" y="277"/>
                    <a:pt x="5164" y="661"/>
                    <a:pt x="4799" y="1446"/>
                  </a:cubicBezTo>
                  <a:cubicBezTo>
                    <a:pt x="4775" y="1506"/>
                    <a:pt x="4752" y="1566"/>
                    <a:pt x="4740" y="1613"/>
                  </a:cubicBezTo>
                  <a:cubicBezTo>
                    <a:pt x="4561" y="1780"/>
                    <a:pt x="4406" y="1958"/>
                    <a:pt x="4263" y="2149"/>
                  </a:cubicBezTo>
                  <a:cubicBezTo>
                    <a:pt x="3740" y="2875"/>
                    <a:pt x="3478" y="3744"/>
                    <a:pt x="3537" y="4637"/>
                  </a:cubicBezTo>
                  <a:cubicBezTo>
                    <a:pt x="3466" y="5114"/>
                    <a:pt x="3501" y="5614"/>
                    <a:pt x="3620" y="6078"/>
                  </a:cubicBezTo>
                  <a:cubicBezTo>
                    <a:pt x="2513" y="6542"/>
                    <a:pt x="1620" y="7364"/>
                    <a:pt x="1073" y="8424"/>
                  </a:cubicBezTo>
                  <a:cubicBezTo>
                    <a:pt x="763" y="8828"/>
                    <a:pt x="525" y="9281"/>
                    <a:pt x="358" y="9769"/>
                  </a:cubicBezTo>
                  <a:cubicBezTo>
                    <a:pt x="1" y="10757"/>
                    <a:pt x="13" y="11829"/>
                    <a:pt x="382" y="12817"/>
                  </a:cubicBezTo>
                  <a:cubicBezTo>
                    <a:pt x="370" y="13234"/>
                    <a:pt x="418" y="13662"/>
                    <a:pt x="537" y="14067"/>
                  </a:cubicBezTo>
                  <a:cubicBezTo>
                    <a:pt x="823" y="15234"/>
                    <a:pt x="1692" y="16163"/>
                    <a:pt x="2835" y="16544"/>
                  </a:cubicBezTo>
                  <a:cubicBezTo>
                    <a:pt x="3025" y="16651"/>
                    <a:pt x="3228" y="16746"/>
                    <a:pt x="3442" y="16806"/>
                  </a:cubicBezTo>
                  <a:cubicBezTo>
                    <a:pt x="2906" y="17758"/>
                    <a:pt x="2858" y="18901"/>
                    <a:pt x="3311" y="19901"/>
                  </a:cubicBezTo>
                  <a:cubicBezTo>
                    <a:pt x="3830" y="21020"/>
                    <a:pt x="4970" y="21677"/>
                    <a:pt x="6114" y="21677"/>
                  </a:cubicBezTo>
                  <a:cubicBezTo>
                    <a:pt x="6832" y="21677"/>
                    <a:pt x="7552" y="21418"/>
                    <a:pt x="8121" y="20854"/>
                  </a:cubicBezTo>
                  <a:cubicBezTo>
                    <a:pt x="8169" y="20806"/>
                    <a:pt x="8216" y="20758"/>
                    <a:pt x="8264" y="20699"/>
                  </a:cubicBezTo>
                  <a:cubicBezTo>
                    <a:pt x="8573" y="20485"/>
                    <a:pt x="8835" y="20223"/>
                    <a:pt x="9050" y="19925"/>
                  </a:cubicBezTo>
                  <a:cubicBezTo>
                    <a:pt x="9062" y="19806"/>
                    <a:pt x="9074" y="19675"/>
                    <a:pt x="9085" y="19556"/>
                  </a:cubicBezTo>
                  <a:lnTo>
                    <a:pt x="9085" y="19556"/>
                  </a:lnTo>
                  <a:cubicBezTo>
                    <a:pt x="8699" y="19752"/>
                    <a:pt x="8288" y="19843"/>
                    <a:pt x="7873" y="19843"/>
                  </a:cubicBezTo>
                  <a:cubicBezTo>
                    <a:pt x="7405" y="19843"/>
                    <a:pt x="6932" y="19728"/>
                    <a:pt x="6478" y="19520"/>
                  </a:cubicBezTo>
                  <a:cubicBezTo>
                    <a:pt x="5645" y="19127"/>
                    <a:pt x="4668" y="18294"/>
                    <a:pt x="4775" y="17282"/>
                  </a:cubicBezTo>
                  <a:cubicBezTo>
                    <a:pt x="4784" y="17143"/>
                    <a:pt x="4898" y="17055"/>
                    <a:pt x="5018" y="17055"/>
                  </a:cubicBezTo>
                  <a:cubicBezTo>
                    <a:pt x="5074" y="17055"/>
                    <a:pt x="5131" y="17074"/>
                    <a:pt x="5180" y="17115"/>
                  </a:cubicBezTo>
                  <a:cubicBezTo>
                    <a:pt x="5704" y="17627"/>
                    <a:pt x="6061" y="18258"/>
                    <a:pt x="6740" y="18627"/>
                  </a:cubicBezTo>
                  <a:cubicBezTo>
                    <a:pt x="7274" y="18886"/>
                    <a:pt x="7858" y="19019"/>
                    <a:pt x="8447" y="19019"/>
                  </a:cubicBezTo>
                  <a:cubicBezTo>
                    <a:pt x="8672" y="19019"/>
                    <a:pt x="8898" y="19000"/>
                    <a:pt x="9121" y="18961"/>
                  </a:cubicBezTo>
                  <a:cubicBezTo>
                    <a:pt x="9133" y="18853"/>
                    <a:pt x="9145" y="18746"/>
                    <a:pt x="9157" y="18639"/>
                  </a:cubicBezTo>
                  <a:cubicBezTo>
                    <a:pt x="9169" y="18449"/>
                    <a:pt x="9181" y="18258"/>
                    <a:pt x="9193" y="18056"/>
                  </a:cubicBezTo>
                  <a:lnTo>
                    <a:pt x="9193" y="18056"/>
                  </a:lnTo>
                  <a:cubicBezTo>
                    <a:pt x="9186" y="18059"/>
                    <a:pt x="9178" y="18061"/>
                    <a:pt x="9169" y="18061"/>
                  </a:cubicBezTo>
                  <a:cubicBezTo>
                    <a:pt x="9149" y="18061"/>
                    <a:pt x="9126" y="18052"/>
                    <a:pt x="9109" y="18044"/>
                  </a:cubicBezTo>
                  <a:cubicBezTo>
                    <a:pt x="7776" y="17603"/>
                    <a:pt x="6764" y="16686"/>
                    <a:pt x="6073" y="15472"/>
                  </a:cubicBezTo>
                  <a:cubicBezTo>
                    <a:pt x="5728" y="14865"/>
                    <a:pt x="5442" y="14234"/>
                    <a:pt x="5228" y="13567"/>
                  </a:cubicBezTo>
                  <a:cubicBezTo>
                    <a:pt x="4549" y="13519"/>
                    <a:pt x="3811" y="13281"/>
                    <a:pt x="3311" y="12805"/>
                  </a:cubicBezTo>
                  <a:cubicBezTo>
                    <a:pt x="2894" y="12400"/>
                    <a:pt x="2227" y="11341"/>
                    <a:pt x="2549" y="10745"/>
                  </a:cubicBezTo>
                  <a:cubicBezTo>
                    <a:pt x="2601" y="10606"/>
                    <a:pt x="2736" y="10517"/>
                    <a:pt x="2880" y="10517"/>
                  </a:cubicBezTo>
                  <a:cubicBezTo>
                    <a:pt x="2932" y="10517"/>
                    <a:pt x="2986" y="10529"/>
                    <a:pt x="3037" y="10555"/>
                  </a:cubicBezTo>
                  <a:cubicBezTo>
                    <a:pt x="3359" y="10721"/>
                    <a:pt x="3335" y="11210"/>
                    <a:pt x="3466" y="11507"/>
                  </a:cubicBezTo>
                  <a:cubicBezTo>
                    <a:pt x="3763" y="12198"/>
                    <a:pt x="4371" y="12841"/>
                    <a:pt x="5097" y="13079"/>
                  </a:cubicBezTo>
                  <a:cubicBezTo>
                    <a:pt x="4894" y="12364"/>
                    <a:pt x="4835" y="11626"/>
                    <a:pt x="4906" y="10900"/>
                  </a:cubicBezTo>
                  <a:cubicBezTo>
                    <a:pt x="4926" y="10784"/>
                    <a:pt x="5022" y="10731"/>
                    <a:pt x="5121" y="10731"/>
                  </a:cubicBezTo>
                  <a:cubicBezTo>
                    <a:pt x="5205" y="10731"/>
                    <a:pt x="5291" y="10769"/>
                    <a:pt x="5335" y="10840"/>
                  </a:cubicBezTo>
                  <a:cubicBezTo>
                    <a:pt x="6037" y="12019"/>
                    <a:pt x="6133" y="13543"/>
                    <a:pt x="6764" y="14781"/>
                  </a:cubicBezTo>
                  <a:cubicBezTo>
                    <a:pt x="6799" y="14865"/>
                    <a:pt x="6847" y="14936"/>
                    <a:pt x="6883" y="15020"/>
                  </a:cubicBezTo>
                  <a:cubicBezTo>
                    <a:pt x="6728" y="13615"/>
                    <a:pt x="6883" y="12174"/>
                    <a:pt x="7180" y="10805"/>
                  </a:cubicBezTo>
                  <a:cubicBezTo>
                    <a:pt x="7218" y="10634"/>
                    <a:pt x="7369" y="10554"/>
                    <a:pt x="7521" y="10554"/>
                  </a:cubicBezTo>
                  <a:cubicBezTo>
                    <a:pt x="7709" y="10554"/>
                    <a:pt x="7897" y="10676"/>
                    <a:pt x="7871" y="10900"/>
                  </a:cubicBezTo>
                  <a:cubicBezTo>
                    <a:pt x="7645" y="12698"/>
                    <a:pt x="7871" y="14412"/>
                    <a:pt x="8169" y="16198"/>
                  </a:cubicBezTo>
                  <a:cubicBezTo>
                    <a:pt x="8192" y="16329"/>
                    <a:pt x="8169" y="16460"/>
                    <a:pt x="8097" y="16579"/>
                  </a:cubicBezTo>
                  <a:cubicBezTo>
                    <a:pt x="8443" y="16889"/>
                    <a:pt x="8835" y="17151"/>
                    <a:pt x="9252" y="17341"/>
                  </a:cubicBezTo>
                  <a:cubicBezTo>
                    <a:pt x="9431" y="15091"/>
                    <a:pt x="9574" y="12829"/>
                    <a:pt x="9752" y="10567"/>
                  </a:cubicBezTo>
                  <a:cubicBezTo>
                    <a:pt x="9681" y="10507"/>
                    <a:pt x="9633" y="10412"/>
                    <a:pt x="9609" y="10317"/>
                  </a:cubicBezTo>
                  <a:cubicBezTo>
                    <a:pt x="9538" y="10114"/>
                    <a:pt x="9633" y="9888"/>
                    <a:pt x="9824" y="9793"/>
                  </a:cubicBezTo>
                  <a:cubicBezTo>
                    <a:pt x="9871" y="9233"/>
                    <a:pt x="9931" y="8674"/>
                    <a:pt x="9978" y="8114"/>
                  </a:cubicBezTo>
                  <a:cubicBezTo>
                    <a:pt x="8919" y="8007"/>
                    <a:pt x="8097" y="7495"/>
                    <a:pt x="7419" y="6649"/>
                  </a:cubicBezTo>
                  <a:cubicBezTo>
                    <a:pt x="7392" y="6676"/>
                    <a:pt x="7358" y="6690"/>
                    <a:pt x="7323" y="6690"/>
                  </a:cubicBezTo>
                  <a:cubicBezTo>
                    <a:pt x="7311" y="6690"/>
                    <a:pt x="7300" y="6688"/>
                    <a:pt x="7288" y="6685"/>
                  </a:cubicBezTo>
                  <a:cubicBezTo>
                    <a:pt x="6085" y="6614"/>
                    <a:pt x="5049" y="5792"/>
                    <a:pt x="4728" y="4625"/>
                  </a:cubicBezTo>
                  <a:cubicBezTo>
                    <a:pt x="4649" y="4325"/>
                    <a:pt x="4883" y="4137"/>
                    <a:pt x="5117" y="4137"/>
                  </a:cubicBezTo>
                  <a:cubicBezTo>
                    <a:pt x="5273" y="4137"/>
                    <a:pt x="5428" y="4221"/>
                    <a:pt x="5490" y="4411"/>
                  </a:cubicBezTo>
                  <a:cubicBezTo>
                    <a:pt x="5752" y="5233"/>
                    <a:pt x="6347" y="5887"/>
                    <a:pt x="7133" y="6233"/>
                  </a:cubicBezTo>
                  <a:cubicBezTo>
                    <a:pt x="6561" y="5352"/>
                    <a:pt x="6121" y="4054"/>
                    <a:pt x="6526" y="3090"/>
                  </a:cubicBezTo>
                  <a:cubicBezTo>
                    <a:pt x="6579" y="2913"/>
                    <a:pt x="6726" y="2830"/>
                    <a:pt x="6873" y="2830"/>
                  </a:cubicBezTo>
                  <a:cubicBezTo>
                    <a:pt x="7053" y="2830"/>
                    <a:pt x="7233" y="2955"/>
                    <a:pt x="7240" y="3185"/>
                  </a:cubicBezTo>
                  <a:cubicBezTo>
                    <a:pt x="7347" y="4197"/>
                    <a:pt x="7311" y="5018"/>
                    <a:pt x="7919" y="5911"/>
                  </a:cubicBezTo>
                  <a:cubicBezTo>
                    <a:pt x="8454" y="6649"/>
                    <a:pt x="9193" y="7221"/>
                    <a:pt x="10038" y="7554"/>
                  </a:cubicBezTo>
                  <a:lnTo>
                    <a:pt x="10097" y="7054"/>
                  </a:lnTo>
                  <a:cubicBezTo>
                    <a:pt x="10014" y="6602"/>
                    <a:pt x="10086" y="6066"/>
                    <a:pt x="10109" y="5602"/>
                  </a:cubicBezTo>
                  <a:cubicBezTo>
                    <a:pt x="10109" y="5578"/>
                    <a:pt x="10109" y="5542"/>
                    <a:pt x="10109" y="5518"/>
                  </a:cubicBezTo>
                  <a:lnTo>
                    <a:pt x="10109" y="5280"/>
                  </a:lnTo>
                  <a:cubicBezTo>
                    <a:pt x="10086" y="4340"/>
                    <a:pt x="10038" y="3399"/>
                    <a:pt x="9955" y="2459"/>
                  </a:cubicBezTo>
                  <a:cubicBezTo>
                    <a:pt x="9941" y="2239"/>
                    <a:pt x="10141" y="2112"/>
                    <a:pt x="10333" y="2112"/>
                  </a:cubicBezTo>
                  <a:cubicBezTo>
                    <a:pt x="10485" y="2112"/>
                    <a:pt x="10632" y="2190"/>
                    <a:pt x="10669" y="2363"/>
                  </a:cubicBezTo>
                  <a:cubicBezTo>
                    <a:pt x="10824" y="3209"/>
                    <a:pt x="10931" y="4054"/>
                    <a:pt x="10979" y="4911"/>
                  </a:cubicBezTo>
                  <a:cubicBezTo>
                    <a:pt x="11633" y="4494"/>
                    <a:pt x="12062" y="3804"/>
                    <a:pt x="12157" y="3042"/>
                  </a:cubicBezTo>
                  <a:cubicBezTo>
                    <a:pt x="12175" y="2838"/>
                    <a:pt x="12335" y="2734"/>
                    <a:pt x="12489" y="2734"/>
                  </a:cubicBezTo>
                  <a:cubicBezTo>
                    <a:pt x="12642" y="2734"/>
                    <a:pt x="12788" y="2835"/>
                    <a:pt x="12788" y="3042"/>
                  </a:cubicBezTo>
                  <a:cubicBezTo>
                    <a:pt x="12800" y="4221"/>
                    <a:pt x="12122" y="5292"/>
                    <a:pt x="11050" y="5804"/>
                  </a:cubicBezTo>
                  <a:lnTo>
                    <a:pt x="11050" y="6030"/>
                  </a:lnTo>
                  <a:cubicBezTo>
                    <a:pt x="11062" y="6257"/>
                    <a:pt x="11062" y="6483"/>
                    <a:pt x="11050" y="6709"/>
                  </a:cubicBezTo>
                  <a:cubicBezTo>
                    <a:pt x="11038" y="7662"/>
                    <a:pt x="11026" y="8614"/>
                    <a:pt x="10990" y="9555"/>
                  </a:cubicBezTo>
                  <a:cubicBezTo>
                    <a:pt x="11110" y="9555"/>
                    <a:pt x="11217" y="9531"/>
                    <a:pt x="11324" y="9495"/>
                  </a:cubicBezTo>
                  <a:cubicBezTo>
                    <a:pt x="12395" y="9078"/>
                    <a:pt x="13157" y="8138"/>
                    <a:pt x="13360" y="7019"/>
                  </a:cubicBezTo>
                  <a:cubicBezTo>
                    <a:pt x="13391" y="6841"/>
                    <a:pt x="13530" y="6762"/>
                    <a:pt x="13675" y="6762"/>
                  </a:cubicBezTo>
                  <a:cubicBezTo>
                    <a:pt x="13863" y="6762"/>
                    <a:pt x="14062" y="6893"/>
                    <a:pt x="14062" y="7114"/>
                  </a:cubicBezTo>
                  <a:cubicBezTo>
                    <a:pt x="14015" y="8900"/>
                    <a:pt x="12705" y="10388"/>
                    <a:pt x="10955" y="10674"/>
                  </a:cubicBezTo>
                  <a:cubicBezTo>
                    <a:pt x="10907" y="11579"/>
                    <a:pt x="10871" y="12472"/>
                    <a:pt x="10824" y="13377"/>
                  </a:cubicBezTo>
                  <a:cubicBezTo>
                    <a:pt x="11037" y="13401"/>
                    <a:pt x="11249" y="13413"/>
                    <a:pt x="11461" y="13413"/>
                  </a:cubicBezTo>
                  <a:cubicBezTo>
                    <a:pt x="11985" y="13413"/>
                    <a:pt x="12506" y="13339"/>
                    <a:pt x="13015" y="13186"/>
                  </a:cubicBezTo>
                  <a:cubicBezTo>
                    <a:pt x="13336" y="12722"/>
                    <a:pt x="13681" y="12269"/>
                    <a:pt x="13931" y="11757"/>
                  </a:cubicBezTo>
                  <a:cubicBezTo>
                    <a:pt x="14312" y="10995"/>
                    <a:pt x="14467" y="10198"/>
                    <a:pt x="14741" y="9388"/>
                  </a:cubicBezTo>
                  <a:cubicBezTo>
                    <a:pt x="14778" y="9259"/>
                    <a:pt x="14899" y="9173"/>
                    <a:pt x="15029" y="9173"/>
                  </a:cubicBezTo>
                  <a:cubicBezTo>
                    <a:pt x="15068" y="9173"/>
                    <a:pt x="15108" y="9181"/>
                    <a:pt x="15146" y="9197"/>
                  </a:cubicBezTo>
                  <a:cubicBezTo>
                    <a:pt x="15169" y="9145"/>
                    <a:pt x="15184" y="9127"/>
                    <a:pt x="15189" y="9127"/>
                  </a:cubicBezTo>
                  <a:lnTo>
                    <a:pt x="15189" y="9127"/>
                  </a:lnTo>
                  <a:cubicBezTo>
                    <a:pt x="15198" y="9127"/>
                    <a:pt x="15186" y="9169"/>
                    <a:pt x="15158" y="9197"/>
                  </a:cubicBezTo>
                  <a:cubicBezTo>
                    <a:pt x="15277" y="9233"/>
                    <a:pt x="15348" y="9352"/>
                    <a:pt x="15348" y="9471"/>
                  </a:cubicBezTo>
                  <a:cubicBezTo>
                    <a:pt x="15384" y="10242"/>
                    <a:pt x="15183" y="11214"/>
                    <a:pt x="14828" y="12105"/>
                  </a:cubicBezTo>
                  <a:lnTo>
                    <a:pt x="14828" y="12105"/>
                  </a:lnTo>
                  <a:cubicBezTo>
                    <a:pt x="14832" y="12101"/>
                    <a:pt x="14836" y="12098"/>
                    <a:pt x="14836" y="12091"/>
                  </a:cubicBezTo>
                  <a:cubicBezTo>
                    <a:pt x="16086" y="10936"/>
                    <a:pt x="16836" y="9328"/>
                    <a:pt x="17610" y="7840"/>
                  </a:cubicBezTo>
                  <a:cubicBezTo>
                    <a:pt x="17662" y="7741"/>
                    <a:pt x="17756" y="7699"/>
                    <a:pt x="17853" y="7699"/>
                  </a:cubicBezTo>
                  <a:cubicBezTo>
                    <a:pt x="18048" y="7699"/>
                    <a:pt x="18257" y="7868"/>
                    <a:pt x="18170" y="8090"/>
                  </a:cubicBezTo>
                  <a:cubicBezTo>
                    <a:pt x="17444" y="9983"/>
                    <a:pt x="16586" y="11960"/>
                    <a:pt x="14943" y="13257"/>
                  </a:cubicBezTo>
                  <a:cubicBezTo>
                    <a:pt x="14539" y="13579"/>
                    <a:pt x="14086" y="13841"/>
                    <a:pt x="13622" y="14043"/>
                  </a:cubicBezTo>
                  <a:cubicBezTo>
                    <a:pt x="13538" y="14115"/>
                    <a:pt x="13455" y="14198"/>
                    <a:pt x="13372" y="14269"/>
                  </a:cubicBezTo>
                  <a:cubicBezTo>
                    <a:pt x="13288" y="14339"/>
                    <a:pt x="13181" y="14376"/>
                    <a:pt x="13073" y="14376"/>
                  </a:cubicBezTo>
                  <a:cubicBezTo>
                    <a:pt x="12995" y="14376"/>
                    <a:pt x="12917" y="14357"/>
                    <a:pt x="12848" y="14317"/>
                  </a:cubicBezTo>
                  <a:cubicBezTo>
                    <a:pt x="12493" y="14423"/>
                    <a:pt x="12129" y="14477"/>
                    <a:pt x="11765" y="14477"/>
                  </a:cubicBezTo>
                  <a:cubicBezTo>
                    <a:pt x="11432" y="14477"/>
                    <a:pt x="11100" y="14432"/>
                    <a:pt x="10776" y="14341"/>
                  </a:cubicBezTo>
                  <a:cubicBezTo>
                    <a:pt x="10705" y="15770"/>
                    <a:pt x="10633" y="17198"/>
                    <a:pt x="10574" y="18615"/>
                  </a:cubicBezTo>
                  <a:cubicBezTo>
                    <a:pt x="10764" y="18556"/>
                    <a:pt x="10955" y="18484"/>
                    <a:pt x="11145" y="18401"/>
                  </a:cubicBezTo>
                  <a:cubicBezTo>
                    <a:pt x="11610" y="18175"/>
                    <a:pt x="12062" y="17901"/>
                    <a:pt x="12479" y="17591"/>
                  </a:cubicBezTo>
                  <a:cubicBezTo>
                    <a:pt x="13419" y="16889"/>
                    <a:pt x="14229" y="16008"/>
                    <a:pt x="14860" y="15020"/>
                  </a:cubicBezTo>
                  <a:cubicBezTo>
                    <a:pt x="14901" y="14953"/>
                    <a:pt x="14967" y="14925"/>
                    <a:pt x="15032" y="14925"/>
                  </a:cubicBezTo>
                  <a:cubicBezTo>
                    <a:pt x="15155" y="14925"/>
                    <a:pt x="15276" y="15027"/>
                    <a:pt x="15229" y="15174"/>
                  </a:cubicBezTo>
                  <a:cubicBezTo>
                    <a:pt x="15217" y="15198"/>
                    <a:pt x="15217" y="15222"/>
                    <a:pt x="15205" y="15246"/>
                  </a:cubicBezTo>
                  <a:cubicBezTo>
                    <a:pt x="15193" y="15258"/>
                    <a:pt x="15193" y="15270"/>
                    <a:pt x="15193" y="15282"/>
                  </a:cubicBezTo>
                  <a:cubicBezTo>
                    <a:pt x="14908" y="16139"/>
                    <a:pt x="14455" y="16936"/>
                    <a:pt x="13860" y="17615"/>
                  </a:cubicBezTo>
                  <a:cubicBezTo>
                    <a:pt x="13955" y="17591"/>
                    <a:pt x="14038" y="17579"/>
                    <a:pt x="14086" y="17568"/>
                  </a:cubicBezTo>
                  <a:cubicBezTo>
                    <a:pt x="15086" y="17270"/>
                    <a:pt x="15884" y="16639"/>
                    <a:pt x="16574" y="15889"/>
                  </a:cubicBezTo>
                  <a:cubicBezTo>
                    <a:pt x="16635" y="15822"/>
                    <a:pt x="16704" y="15794"/>
                    <a:pt x="16770" y="15794"/>
                  </a:cubicBezTo>
                  <a:cubicBezTo>
                    <a:pt x="16963" y="15794"/>
                    <a:pt x="17136" y="16033"/>
                    <a:pt x="17039" y="16246"/>
                  </a:cubicBezTo>
                  <a:cubicBezTo>
                    <a:pt x="16372" y="17651"/>
                    <a:pt x="14896" y="18556"/>
                    <a:pt x="13360" y="18675"/>
                  </a:cubicBezTo>
                  <a:cubicBezTo>
                    <a:pt x="13350" y="18676"/>
                    <a:pt x="13340" y="18676"/>
                    <a:pt x="13330" y="18676"/>
                  </a:cubicBezTo>
                  <a:cubicBezTo>
                    <a:pt x="13187" y="18676"/>
                    <a:pt x="13056" y="18595"/>
                    <a:pt x="12967" y="18472"/>
                  </a:cubicBezTo>
                  <a:cubicBezTo>
                    <a:pt x="12312" y="19020"/>
                    <a:pt x="11395" y="19651"/>
                    <a:pt x="10526" y="19865"/>
                  </a:cubicBezTo>
                  <a:cubicBezTo>
                    <a:pt x="10502" y="20294"/>
                    <a:pt x="10490" y="20723"/>
                    <a:pt x="10467" y="21163"/>
                  </a:cubicBezTo>
                  <a:cubicBezTo>
                    <a:pt x="10812" y="21389"/>
                    <a:pt x="11217" y="21520"/>
                    <a:pt x="11633" y="21520"/>
                  </a:cubicBezTo>
                  <a:cubicBezTo>
                    <a:pt x="11645" y="21521"/>
                    <a:pt x="11657" y="21521"/>
                    <a:pt x="11668" y="21521"/>
                  </a:cubicBezTo>
                  <a:cubicBezTo>
                    <a:pt x="12489" y="21521"/>
                    <a:pt x="13259" y="21106"/>
                    <a:pt x="13705" y="20401"/>
                  </a:cubicBezTo>
                  <a:cubicBezTo>
                    <a:pt x="14062" y="20127"/>
                    <a:pt x="14336" y="19770"/>
                    <a:pt x="14503" y="19353"/>
                  </a:cubicBezTo>
                  <a:cubicBezTo>
                    <a:pt x="14658" y="19389"/>
                    <a:pt x="14800" y="19425"/>
                    <a:pt x="14955" y="19461"/>
                  </a:cubicBezTo>
                  <a:cubicBezTo>
                    <a:pt x="15240" y="19511"/>
                    <a:pt x="15531" y="19538"/>
                    <a:pt x="15822" y="19538"/>
                  </a:cubicBezTo>
                  <a:cubicBezTo>
                    <a:pt x="16079" y="19538"/>
                    <a:pt x="16335" y="19517"/>
                    <a:pt x="16586" y="19473"/>
                  </a:cubicBezTo>
                  <a:cubicBezTo>
                    <a:pt x="17753" y="19318"/>
                    <a:pt x="18884" y="18782"/>
                    <a:pt x="19515" y="17758"/>
                  </a:cubicBezTo>
                  <a:cubicBezTo>
                    <a:pt x="20468" y="16270"/>
                    <a:pt x="20003" y="14472"/>
                    <a:pt x="19039" y="13115"/>
                  </a:cubicBezTo>
                  <a:cubicBezTo>
                    <a:pt x="19241" y="13019"/>
                    <a:pt x="19420" y="12912"/>
                    <a:pt x="19599" y="12793"/>
                  </a:cubicBezTo>
                  <a:cubicBezTo>
                    <a:pt x="21135" y="11757"/>
                    <a:pt x="21682" y="10019"/>
                    <a:pt x="21397" y="8245"/>
                  </a:cubicBezTo>
                  <a:cubicBezTo>
                    <a:pt x="21170" y="6792"/>
                    <a:pt x="20480" y="4911"/>
                    <a:pt x="19170" y="4125"/>
                  </a:cubicBezTo>
                  <a:cubicBezTo>
                    <a:pt x="18734" y="3861"/>
                    <a:pt x="18272" y="3752"/>
                    <a:pt x="17803" y="3752"/>
                  </a:cubicBezTo>
                  <a:cubicBezTo>
                    <a:pt x="17195" y="3752"/>
                    <a:pt x="16576" y="3935"/>
                    <a:pt x="15991" y="4197"/>
                  </a:cubicBezTo>
                  <a:cubicBezTo>
                    <a:pt x="16111" y="2178"/>
                    <a:pt x="14788" y="0"/>
                    <a:pt x="1277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20001" y="684890"/>
              <a:ext cx="499027" cy="932292"/>
            </a:xfrm>
            <a:custGeom>
              <a:rect b="b" l="l" r="r" t="t"/>
              <a:pathLst>
                <a:path extrusionOk="0" h="29970" w="16042">
                  <a:moveTo>
                    <a:pt x="8100" y="0"/>
                  </a:moveTo>
                  <a:cubicBezTo>
                    <a:pt x="7910" y="0"/>
                    <a:pt x="7714" y="126"/>
                    <a:pt x="7728" y="351"/>
                  </a:cubicBezTo>
                  <a:cubicBezTo>
                    <a:pt x="7811" y="1291"/>
                    <a:pt x="7859" y="2232"/>
                    <a:pt x="7882" y="3172"/>
                  </a:cubicBezTo>
                  <a:lnTo>
                    <a:pt x="7882" y="3410"/>
                  </a:lnTo>
                  <a:cubicBezTo>
                    <a:pt x="7870" y="3434"/>
                    <a:pt x="7870" y="3458"/>
                    <a:pt x="7882" y="3494"/>
                  </a:cubicBezTo>
                  <a:cubicBezTo>
                    <a:pt x="7859" y="3958"/>
                    <a:pt x="7787" y="4494"/>
                    <a:pt x="7859" y="4946"/>
                  </a:cubicBezTo>
                  <a:lnTo>
                    <a:pt x="7811" y="5446"/>
                  </a:lnTo>
                  <a:cubicBezTo>
                    <a:pt x="6966" y="5113"/>
                    <a:pt x="6227" y="4541"/>
                    <a:pt x="5692" y="3803"/>
                  </a:cubicBezTo>
                  <a:cubicBezTo>
                    <a:pt x="5084" y="2910"/>
                    <a:pt x="5120" y="2089"/>
                    <a:pt x="5013" y="1077"/>
                  </a:cubicBezTo>
                  <a:cubicBezTo>
                    <a:pt x="5006" y="846"/>
                    <a:pt x="4825" y="717"/>
                    <a:pt x="4643" y="717"/>
                  </a:cubicBezTo>
                  <a:cubicBezTo>
                    <a:pt x="4497" y="717"/>
                    <a:pt x="4352" y="801"/>
                    <a:pt x="4299" y="982"/>
                  </a:cubicBezTo>
                  <a:cubicBezTo>
                    <a:pt x="3894" y="1946"/>
                    <a:pt x="4334" y="3244"/>
                    <a:pt x="4906" y="4125"/>
                  </a:cubicBezTo>
                  <a:cubicBezTo>
                    <a:pt x="4120" y="3779"/>
                    <a:pt x="3525" y="3113"/>
                    <a:pt x="3263" y="2303"/>
                  </a:cubicBezTo>
                  <a:cubicBezTo>
                    <a:pt x="3196" y="2109"/>
                    <a:pt x="3039" y="2024"/>
                    <a:pt x="2883" y="2024"/>
                  </a:cubicBezTo>
                  <a:cubicBezTo>
                    <a:pt x="2648" y="2024"/>
                    <a:pt x="2415" y="2217"/>
                    <a:pt x="2501" y="2517"/>
                  </a:cubicBezTo>
                  <a:cubicBezTo>
                    <a:pt x="2822" y="3672"/>
                    <a:pt x="3858" y="4506"/>
                    <a:pt x="5061" y="4577"/>
                  </a:cubicBezTo>
                  <a:cubicBezTo>
                    <a:pt x="5069" y="4579"/>
                    <a:pt x="5077" y="4580"/>
                    <a:pt x="5086" y="4580"/>
                  </a:cubicBezTo>
                  <a:cubicBezTo>
                    <a:pt x="5125" y="4580"/>
                    <a:pt x="5162" y="4559"/>
                    <a:pt x="5192" y="4530"/>
                  </a:cubicBezTo>
                  <a:cubicBezTo>
                    <a:pt x="5858" y="5387"/>
                    <a:pt x="6692" y="5887"/>
                    <a:pt x="7751" y="6006"/>
                  </a:cubicBezTo>
                  <a:cubicBezTo>
                    <a:pt x="7704" y="6566"/>
                    <a:pt x="7644" y="7125"/>
                    <a:pt x="7597" y="7685"/>
                  </a:cubicBezTo>
                  <a:cubicBezTo>
                    <a:pt x="7406" y="7780"/>
                    <a:pt x="7311" y="8006"/>
                    <a:pt x="7382" y="8209"/>
                  </a:cubicBezTo>
                  <a:cubicBezTo>
                    <a:pt x="7406" y="8304"/>
                    <a:pt x="7454" y="8387"/>
                    <a:pt x="7525" y="8459"/>
                  </a:cubicBezTo>
                  <a:cubicBezTo>
                    <a:pt x="7347" y="10709"/>
                    <a:pt x="7204" y="12983"/>
                    <a:pt x="7025" y="15233"/>
                  </a:cubicBezTo>
                  <a:cubicBezTo>
                    <a:pt x="6608" y="15031"/>
                    <a:pt x="6216" y="14781"/>
                    <a:pt x="5870" y="14459"/>
                  </a:cubicBezTo>
                  <a:cubicBezTo>
                    <a:pt x="5942" y="14352"/>
                    <a:pt x="5965" y="14209"/>
                    <a:pt x="5942" y="14078"/>
                  </a:cubicBezTo>
                  <a:cubicBezTo>
                    <a:pt x="5644" y="12304"/>
                    <a:pt x="5418" y="10590"/>
                    <a:pt x="5632" y="8780"/>
                  </a:cubicBezTo>
                  <a:cubicBezTo>
                    <a:pt x="5658" y="8569"/>
                    <a:pt x="5469" y="8449"/>
                    <a:pt x="5283" y="8449"/>
                  </a:cubicBezTo>
                  <a:cubicBezTo>
                    <a:pt x="5133" y="8449"/>
                    <a:pt x="4985" y="8527"/>
                    <a:pt x="4953" y="8697"/>
                  </a:cubicBezTo>
                  <a:cubicBezTo>
                    <a:pt x="4644" y="10054"/>
                    <a:pt x="4501" y="11507"/>
                    <a:pt x="4656" y="12912"/>
                  </a:cubicBezTo>
                  <a:cubicBezTo>
                    <a:pt x="4620" y="12828"/>
                    <a:pt x="4572" y="12757"/>
                    <a:pt x="4537" y="12673"/>
                  </a:cubicBezTo>
                  <a:cubicBezTo>
                    <a:pt x="3906" y="11435"/>
                    <a:pt x="3810" y="9899"/>
                    <a:pt x="3108" y="8732"/>
                  </a:cubicBezTo>
                  <a:cubicBezTo>
                    <a:pt x="3064" y="8656"/>
                    <a:pt x="2978" y="8617"/>
                    <a:pt x="2893" y="8617"/>
                  </a:cubicBezTo>
                  <a:cubicBezTo>
                    <a:pt x="2794" y="8617"/>
                    <a:pt x="2699" y="8671"/>
                    <a:pt x="2679" y="8780"/>
                  </a:cubicBezTo>
                  <a:cubicBezTo>
                    <a:pt x="2608" y="9518"/>
                    <a:pt x="2667" y="10256"/>
                    <a:pt x="2870" y="10959"/>
                  </a:cubicBezTo>
                  <a:cubicBezTo>
                    <a:pt x="2144" y="10733"/>
                    <a:pt x="1536" y="10090"/>
                    <a:pt x="1239" y="9387"/>
                  </a:cubicBezTo>
                  <a:cubicBezTo>
                    <a:pt x="1108" y="9102"/>
                    <a:pt x="1132" y="8602"/>
                    <a:pt x="810" y="8447"/>
                  </a:cubicBezTo>
                  <a:cubicBezTo>
                    <a:pt x="757" y="8420"/>
                    <a:pt x="701" y="8407"/>
                    <a:pt x="646" y="8407"/>
                  </a:cubicBezTo>
                  <a:cubicBezTo>
                    <a:pt x="505" y="8407"/>
                    <a:pt x="373" y="8491"/>
                    <a:pt x="322" y="8637"/>
                  </a:cubicBezTo>
                  <a:cubicBezTo>
                    <a:pt x="0" y="9233"/>
                    <a:pt x="667" y="10292"/>
                    <a:pt x="1084" y="10685"/>
                  </a:cubicBezTo>
                  <a:cubicBezTo>
                    <a:pt x="1584" y="11173"/>
                    <a:pt x="2310" y="11411"/>
                    <a:pt x="3001" y="11459"/>
                  </a:cubicBezTo>
                  <a:cubicBezTo>
                    <a:pt x="3215" y="12114"/>
                    <a:pt x="3501" y="12757"/>
                    <a:pt x="3846" y="13364"/>
                  </a:cubicBezTo>
                  <a:cubicBezTo>
                    <a:pt x="4525" y="14567"/>
                    <a:pt x="5549" y="15483"/>
                    <a:pt x="6882" y="15936"/>
                  </a:cubicBezTo>
                  <a:cubicBezTo>
                    <a:pt x="6906" y="15948"/>
                    <a:pt x="6942" y="15948"/>
                    <a:pt x="6966" y="15948"/>
                  </a:cubicBezTo>
                  <a:cubicBezTo>
                    <a:pt x="6954" y="16138"/>
                    <a:pt x="6942" y="16329"/>
                    <a:pt x="6918" y="16519"/>
                  </a:cubicBezTo>
                  <a:cubicBezTo>
                    <a:pt x="6918" y="16638"/>
                    <a:pt x="6906" y="16745"/>
                    <a:pt x="6894" y="16853"/>
                  </a:cubicBezTo>
                  <a:cubicBezTo>
                    <a:pt x="6672" y="16892"/>
                    <a:pt x="6448" y="16911"/>
                    <a:pt x="6225" y="16911"/>
                  </a:cubicBezTo>
                  <a:cubicBezTo>
                    <a:pt x="5634" y="16911"/>
                    <a:pt x="5049" y="16775"/>
                    <a:pt x="4513" y="16507"/>
                  </a:cubicBezTo>
                  <a:cubicBezTo>
                    <a:pt x="3846" y="16150"/>
                    <a:pt x="3477" y="15519"/>
                    <a:pt x="2953" y="15007"/>
                  </a:cubicBezTo>
                  <a:cubicBezTo>
                    <a:pt x="2904" y="14962"/>
                    <a:pt x="2847" y="14942"/>
                    <a:pt x="2791" y="14942"/>
                  </a:cubicBezTo>
                  <a:cubicBezTo>
                    <a:pt x="2670" y="14942"/>
                    <a:pt x="2557" y="15035"/>
                    <a:pt x="2548" y="15174"/>
                  </a:cubicBezTo>
                  <a:cubicBezTo>
                    <a:pt x="2441" y="16186"/>
                    <a:pt x="3418" y="17019"/>
                    <a:pt x="4251" y="17400"/>
                  </a:cubicBezTo>
                  <a:cubicBezTo>
                    <a:pt x="4707" y="17616"/>
                    <a:pt x="5181" y="17733"/>
                    <a:pt x="5648" y="17733"/>
                  </a:cubicBezTo>
                  <a:cubicBezTo>
                    <a:pt x="6057" y="17733"/>
                    <a:pt x="6462" y="17643"/>
                    <a:pt x="6847" y="17448"/>
                  </a:cubicBezTo>
                  <a:lnTo>
                    <a:pt x="6847" y="17448"/>
                  </a:lnTo>
                  <a:cubicBezTo>
                    <a:pt x="6835" y="17567"/>
                    <a:pt x="6835" y="17686"/>
                    <a:pt x="6823" y="17805"/>
                  </a:cubicBezTo>
                  <a:cubicBezTo>
                    <a:pt x="6680" y="19531"/>
                    <a:pt x="6561" y="21258"/>
                    <a:pt x="6442" y="22984"/>
                  </a:cubicBezTo>
                  <a:lnTo>
                    <a:pt x="6227" y="26306"/>
                  </a:lnTo>
                  <a:cubicBezTo>
                    <a:pt x="6156" y="27354"/>
                    <a:pt x="6013" y="28425"/>
                    <a:pt x="6180" y="29473"/>
                  </a:cubicBezTo>
                  <a:cubicBezTo>
                    <a:pt x="6237" y="29816"/>
                    <a:pt x="6508" y="29970"/>
                    <a:pt x="6795" y="29970"/>
                  </a:cubicBezTo>
                  <a:cubicBezTo>
                    <a:pt x="7107" y="29970"/>
                    <a:pt x="7438" y="29789"/>
                    <a:pt x="7537" y="29473"/>
                  </a:cubicBezTo>
                  <a:cubicBezTo>
                    <a:pt x="7835" y="28461"/>
                    <a:pt x="7787" y="27342"/>
                    <a:pt x="7847" y="26306"/>
                  </a:cubicBezTo>
                  <a:lnTo>
                    <a:pt x="8037" y="22984"/>
                  </a:lnTo>
                  <a:cubicBezTo>
                    <a:pt x="8121" y="21675"/>
                    <a:pt x="8180" y="20365"/>
                    <a:pt x="8240" y="19055"/>
                  </a:cubicBezTo>
                  <a:cubicBezTo>
                    <a:pt x="8263" y="18615"/>
                    <a:pt x="8275" y="18186"/>
                    <a:pt x="8299" y="17757"/>
                  </a:cubicBezTo>
                  <a:cubicBezTo>
                    <a:pt x="9168" y="17555"/>
                    <a:pt x="10085" y="16912"/>
                    <a:pt x="10740" y="16364"/>
                  </a:cubicBezTo>
                  <a:cubicBezTo>
                    <a:pt x="10835" y="16495"/>
                    <a:pt x="10978" y="16567"/>
                    <a:pt x="11145" y="16567"/>
                  </a:cubicBezTo>
                  <a:cubicBezTo>
                    <a:pt x="12669" y="16448"/>
                    <a:pt x="14145" y="15543"/>
                    <a:pt x="14812" y="14138"/>
                  </a:cubicBezTo>
                  <a:cubicBezTo>
                    <a:pt x="14909" y="13926"/>
                    <a:pt x="14737" y="13681"/>
                    <a:pt x="14545" y="13681"/>
                  </a:cubicBezTo>
                  <a:cubicBezTo>
                    <a:pt x="14478" y="13681"/>
                    <a:pt x="14409" y="13710"/>
                    <a:pt x="14347" y="13781"/>
                  </a:cubicBezTo>
                  <a:cubicBezTo>
                    <a:pt x="13657" y="14531"/>
                    <a:pt x="12847" y="15162"/>
                    <a:pt x="11871" y="15460"/>
                  </a:cubicBezTo>
                  <a:cubicBezTo>
                    <a:pt x="11811" y="15471"/>
                    <a:pt x="11728" y="15483"/>
                    <a:pt x="11633" y="15507"/>
                  </a:cubicBezTo>
                  <a:cubicBezTo>
                    <a:pt x="12228" y="14828"/>
                    <a:pt x="12681" y="14031"/>
                    <a:pt x="12966" y="13174"/>
                  </a:cubicBezTo>
                  <a:cubicBezTo>
                    <a:pt x="12978" y="13162"/>
                    <a:pt x="12978" y="13162"/>
                    <a:pt x="12978" y="13150"/>
                  </a:cubicBezTo>
                  <a:cubicBezTo>
                    <a:pt x="12990" y="13114"/>
                    <a:pt x="13002" y="13090"/>
                    <a:pt x="13014" y="13066"/>
                  </a:cubicBezTo>
                  <a:cubicBezTo>
                    <a:pt x="13061" y="12919"/>
                    <a:pt x="12935" y="12817"/>
                    <a:pt x="12809" y="12817"/>
                  </a:cubicBezTo>
                  <a:cubicBezTo>
                    <a:pt x="12741" y="12817"/>
                    <a:pt x="12674" y="12845"/>
                    <a:pt x="12633" y="12912"/>
                  </a:cubicBezTo>
                  <a:cubicBezTo>
                    <a:pt x="12002" y="13912"/>
                    <a:pt x="11204" y="14781"/>
                    <a:pt x="10252" y="15495"/>
                  </a:cubicBezTo>
                  <a:cubicBezTo>
                    <a:pt x="9835" y="15805"/>
                    <a:pt x="9383" y="16067"/>
                    <a:pt x="8918" y="16293"/>
                  </a:cubicBezTo>
                  <a:cubicBezTo>
                    <a:pt x="8740" y="16376"/>
                    <a:pt x="8549" y="16460"/>
                    <a:pt x="8347" y="16519"/>
                  </a:cubicBezTo>
                  <a:cubicBezTo>
                    <a:pt x="8406" y="15090"/>
                    <a:pt x="8478" y="13662"/>
                    <a:pt x="8549" y="12245"/>
                  </a:cubicBezTo>
                  <a:cubicBezTo>
                    <a:pt x="8867" y="12329"/>
                    <a:pt x="9196" y="12370"/>
                    <a:pt x="9524" y="12370"/>
                  </a:cubicBezTo>
                  <a:cubicBezTo>
                    <a:pt x="9896" y="12370"/>
                    <a:pt x="10267" y="12317"/>
                    <a:pt x="10621" y="12209"/>
                  </a:cubicBezTo>
                  <a:cubicBezTo>
                    <a:pt x="10690" y="12249"/>
                    <a:pt x="10768" y="12268"/>
                    <a:pt x="10847" y="12268"/>
                  </a:cubicBezTo>
                  <a:cubicBezTo>
                    <a:pt x="10956" y="12268"/>
                    <a:pt x="11066" y="12231"/>
                    <a:pt x="11157" y="12161"/>
                  </a:cubicBezTo>
                  <a:cubicBezTo>
                    <a:pt x="11240" y="12090"/>
                    <a:pt x="11311" y="12019"/>
                    <a:pt x="11395" y="11935"/>
                  </a:cubicBezTo>
                  <a:cubicBezTo>
                    <a:pt x="11871" y="11733"/>
                    <a:pt x="12312" y="11471"/>
                    <a:pt x="12728" y="11149"/>
                  </a:cubicBezTo>
                  <a:cubicBezTo>
                    <a:pt x="14371" y="9852"/>
                    <a:pt x="15217" y="7875"/>
                    <a:pt x="15955" y="5982"/>
                  </a:cubicBezTo>
                  <a:cubicBezTo>
                    <a:pt x="16041" y="5762"/>
                    <a:pt x="15832" y="5594"/>
                    <a:pt x="15635" y="5594"/>
                  </a:cubicBezTo>
                  <a:cubicBezTo>
                    <a:pt x="15534" y="5594"/>
                    <a:pt x="15436" y="5639"/>
                    <a:pt x="15383" y="5744"/>
                  </a:cubicBezTo>
                  <a:cubicBezTo>
                    <a:pt x="14609" y="7232"/>
                    <a:pt x="13859" y="8828"/>
                    <a:pt x="12621" y="9995"/>
                  </a:cubicBezTo>
                  <a:cubicBezTo>
                    <a:pt x="12609" y="9995"/>
                    <a:pt x="12609" y="9995"/>
                    <a:pt x="12597" y="10006"/>
                  </a:cubicBezTo>
                  <a:cubicBezTo>
                    <a:pt x="12954" y="9113"/>
                    <a:pt x="13157" y="8137"/>
                    <a:pt x="13121" y="7363"/>
                  </a:cubicBezTo>
                  <a:cubicBezTo>
                    <a:pt x="13121" y="7244"/>
                    <a:pt x="13050" y="7137"/>
                    <a:pt x="12943" y="7089"/>
                  </a:cubicBezTo>
                  <a:lnTo>
                    <a:pt x="12931" y="7089"/>
                  </a:lnTo>
                  <a:cubicBezTo>
                    <a:pt x="12890" y="7073"/>
                    <a:pt x="12849" y="7066"/>
                    <a:pt x="12809" y="7066"/>
                  </a:cubicBezTo>
                  <a:cubicBezTo>
                    <a:pt x="12673" y="7066"/>
                    <a:pt x="12551" y="7154"/>
                    <a:pt x="12514" y="7292"/>
                  </a:cubicBezTo>
                  <a:cubicBezTo>
                    <a:pt x="12252" y="8090"/>
                    <a:pt x="12097" y="8887"/>
                    <a:pt x="11716" y="9661"/>
                  </a:cubicBezTo>
                  <a:cubicBezTo>
                    <a:pt x="11466" y="10173"/>
                    <a:pt x="11109" y="10614"/>
                    <a:pt x="10799" y="11078"/>
                  </a:cubicBezTo>
                  <a:cubicBezTo>
                    <a:pt x="10291" y="11231"/>
                    <a:pt x="9764" y="11305"/>
                    <a:pt x="9241" y="11305"/>
                  </a:cubicBezTo>
                  <a:cubicBezTo>
                    <a:pt x="9029" y="11305"/>
                    <a:pt x="8818" y="11293"/>
                    <a:pt x="8609" y="11269"/>
                  </a:cubicBezTo>
                  <a:cubicBezTo>
                    <a:pt x="8656" y="10364"/>
                    <a:pt x="8692" y="9471"/>
                    <a:pt x="8728" y="8566"/>
                  </a:cubicBezTo>
                  <a:cubicBezTo>
                    <a:pt x="10490" y="8292"/>
                    <a:pt x="11800" y="6792"/>
                    <a:pt x="11847" y="5018"/>
                  </a:cubicBezTo>
                  <a:cubicBezTo>
                    <a:pt x="11847" y="4797"/>
                    <a:pt x="11644" y="4666"/>
                    <a:pt x="11455" y="4666"/>
                  </a:cubicBezTo>
                  <a:cubicBezTo>
                    <a:pt x="11309" y="4666"/>
                    <a:pt x="11171" y="4745"/>
                    <a:pt x="11145" y="4922"/>
                  </a:cubicBezTo>
                  <a:cubicBezTo>
                    <a:pt x="10930" y="6042"/>
                    <a:pt x="10156" y="6970"/>
                    <a:pt x="9097" y="7387"/>
                  </a:cubicBezTo>
                  <a:cubicBezTo>
                    <a:pt x="8990" y="7411"/>
                    <a:pt x="8883" y="7435"/>
                    <a:pt x="8763" y="7447"/>
                  </a:cubicBezTo>
                  <a:cubicBezTo>
                    <a:pt x="8799" y="6494"/>
                    <a:pt x="8811" y="5542"/>
                    <a:pt x="8823" y="4601"/>
                  </a:cubicBezTo>
                  <a:cubicBezTo>
                    <a:pt x="8835" y="4375"/>
                    <a:pt x="8835" y="4137"/>
                    <a:pt x="8823" y="3910"/>
                  </a:cubicBezTo>
                  <a:lnTo>
                    <a:pt x="8823" y="3696"/>
                  </a:lnTo>
                  <a:cubicBezTo>
                    <a:pt x="9895" y="3184"/>
                    <a:pt x="10561" y="2113"/>
                    <a:pt x="10561" y="934"/>
                  </a:cubicBezTo>
                  <a:cubicBezTo>
                    <a:pt x="10561" y="723"/>
                    <a:pt x="10417" y="621"/>
                    <a:pt x="10264" y="621"/>
                  </a:cubicBezTo>
                  <a:cubicBezTo>
                    <a:pt x="10108" y="621"/>
                    <a:pt x="9943" y="729"/>
                    <a:pt x="9918" y="934"/>
                  </a:cubicBezTo>
                  <a:cubicBezTo>
                    <a:pt x="9835" y="1696"/>
                    <a:pt x="9406" y="2375"/>
                    <a:pt x="8752" y="2791"/>
                  </a:cubicBezTo>
                  <a:cubicBezTo>
                    <a:pt x="8704" y="1946"/>
                    <a:pt x="8597" y="1089"/>
                    <a:pt x="8430" y="255"/>
                  </a:cubicBezTo>
                  <a:cubicBezTo>
                    <a:pt x="8398" y="81"/>
                    <a:pt x="8251" y="0"/>
                    <a:pt x="8100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rgbClr val="8E4D1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8495202" y="2193604"/>
              <a:ext cx="674473" cy="673851"/>
            </a:xfrm>
            <a:custGeom>
              <a:rect b="b" l="l" r="r" t="t"/>
              <a:pathLst>
                <a:path extrusionOk="0" h="21662" w="21682">
                  <a:moveTo>
                    <a:pt x="12785" y="1"/>
                  </a:moveTo>
                  <a:cubicBezTo>
                    <a:pt x="12397" y="1"/>
                    <a:pt x="11983" y="82"/>
                    <a:pt x="11549" y="261"/>
                  </a:cubicBezTo>
                  <a:cubicBezTo>
                    <a:pt x="10906" y="535"/>
                    <a:pt x="10347" y="976"/>
                    <a:pt x="9942" y="1547"/>
                  </a:cubicBezTo>
                  <a:cubicBezTo>
                    <a:pt x="9716" y="1261"/>
                    <a:pt x="9430" y="1023"/>
                    <a:pt x="9109" y="845"/>
                  </a:cubicBezTo>
                  <a:cubicBezTo>
                    <a:pt x="8756" y="651"/>
                    <a:pt x="8350" y="534"/>
                    <a:pt x="7941" y="534"/>
                  </a:cubicBezTo>
                  <a:cubicBezTo>
                    <a:pt x="7922" y="534"/>
                    <a:pt x="7902" y="535"/>
                    <a:pt x="7882" y="535"/>
                  </a:cubicBezTo>
                  <a:cubicBezTo>
                    <a:pt x="7532" y="362"/>
                    <a:pt x="7142" y="275"/>
                    <a:pt x="6757" y="275"/>
                  </a:cubicBezTo>
                  <a:cubicBezTo>
                    <a:pt x="5950" y="275"/>
                    <a:pt x="5161" y="658"/>
                    <a:pt x="4799" y="1440"/>
                  </a:cubicBezTo>
                  <a:cubicBezTo>
                    <a:pt x="4775" y="1499"/>
                    <a:pt x="4751" y="1559"/>
                    <a:pt x="4739" y="1607"/>
                  </a:cubicBezTo>
                  <a:cubicBezTo>
                    <a:pt x="4560" y="1773"/>
                    <a:pt x="4406" y="1952"/>
                    <a:pt x="4263" y="2142"/>
                  </a:cubicBezTo>
                  <a:cubicBezTo>
                    <a:pt x="3739" y="2869"/>
                    <a:pt x="3477" y="3738"/>
                    <a:pt x="3537" y="4631"/>
                  </a:cubicBezTo>
                  <a:cubicBezTo>
                    <a:pt x="3465" y="5107"/>
                    <a:pt x="3501" y="5607"/>
                    <a:pt x="3620" y="6071"/>
                  </a:cubicBezTo>
                  <a:cubicBezTo>
                    <a:pt x="2513" y="6536"/>
                    <a:pt x="1620" y="7357"/>
                    <a:pt x="1072" y="8417"/>
                  </a:cubicBezTo>
                  <a:cubicBezTo>
                    <a:pt x="762" y="8822"/>
                    <a:pt x="524" y="9274"/>
                    <a:pt x="358" y="9762"/>
                  </a:cubicBezTo>
                  <a:cubicBezTo>
                    <a:pt x="0" y="10751"/>
                    <a:pt x="12" y="11822"/>
                    <a:pt x="381" y="12810"/>
                  </a:cubicBezTo>
                  <a:cubicBezTo>
                    <a:pt x="369" y="13227"/>
                    <a:pt x="417" y="13656"/>
                    <a:pt x="536" y="14061"/>
                  </a:cubicBezTo>
                  <a:cubicBezTo>
                    <a:pt x="822" y="15227"/>
                    <a:pt x="1691" y="16156"/>
                    <a:pt x="2834" y="16537"/>
                  </a:cubicBezTo>
                  <a:cubicBezTo>
                    <a:pt x="3025" y="16644"/>
                    <a:pt x="3239" y="16728"/>
                    <a:pt x="3453" y="16799"/>
                  </a:cubicBezTo>
                  <a:cubicBezTo>
                    <a:pt x="2917" y="17740"/>
                    <a:pt x="2870" y="18894"/>
                    <a:pt x="3322" y="19883"/>
                  </a:cubicBezTo>
                  <a:cubicBezTo>
                    <a:pt x="3835" y="21004"/>
                    <a:pt x="4981" y="21661"/>
                    <a:pt x="6129" y="21661"/>
                  </a:cubicBezTo>
                  <a:cubicBezTo>
                    <a:pt x="6846" y="21661"/>
                    <a:pt x="7565" y="21405"/>
                    <a:pt x="8132" y="20847"/>
                  </a:cubicBezTo>
                  <a:cubicBezTo>
                    <a:pt x="8180" y="20799"/>
                    <a:pt x="8228" y="20752"/>
                    <a:pt x="8263" y="20692"/>
                  </a:cubicBezTo>
                  <a:cubicBezTo>
                    <a:pt x="8573" y="20478"/>
                    <a:pt x="8847" y="20216"/>
                    <a:pt x="9061" y="19918"/>
                  </a:cubicBezTo>
                  <a:cubicBezTo>
                    <a:pt x="9061" y="19799"/>
                    <a:pt x="9073" y="19680"/>
                    <a:pt x="9085" y="19549"/>
                  </a:cubicBezTo>
                  <a:lnTo>
                    <a:pt x="9085" y="19549"/>
                  </a:lnTo>
                  <a:cubicBezTo>
                    <a:pt x="8701" y="19750"/>
                    <a:pt x="8293" y="19841"/>
                    <a:pt x="7880" y="19841"/>
                  </a:cubicBezTo>
                  <a:cubicBezTo>
                    <a:pt x="7410" y="19841"/>
                    <a:pt x="6934" y="19723"/>
                    <a:pt x="6477" y="19514"/>
                  </a:cubicBezTo>
                  <a:cubicBezTo>
                    <a:pt x="5656" y="19121"/>
                    <a:pt x="4680" y="18287"/>
                    <a:pt x="4787" y="17275"/>
                  </a:cubicBezTo>
                  <a:cubicBezTo>
                    <a:pt x="4787" y="17137"/>
                    <a:pt x="4904" y="17048"/>
                    <a:pt x="5023" y="17048"/>
                  </a:cubicBezTo>
                  <a:cubicBezTo>
                    <a:pt x="5079" y="17048"/>
                    <a:pt x="5134" y="17067"/>
                    <a:pt x="5180" y="17109"/>
                  </a:cubicBezTo>
                  <a:cubicBezTo>
                    <a:pt x="5703" y="17620"/>
                    <a:pt x="6073" y="18263"/>
                    <a:pt x="6751" y="18621"/>
                  </a:cubicBezTo>
                  <a:cubicBezTo>
                    <a:pt x="7286" y="18879"/>
                    <a:pt x="7870" y="19013"/>
                    <a:pt x="8459" y="19013"/>
                  </a:cubicBezTo>
                  <a:cubicBezTo>
                    <a:pt x="8683" y="19013"/>
                    <a:pt x="8909" y="18993"/>
                    <a:pt x="9132" y="18954"/>
                  </a:cubicBezTo>
                  <a:cubicBezTo>
                    <a:pt x="9144" y="18847"/>
                    <a:pt x="9144" y="18740"/>
                    <a:pt x="9156" y="18633"/>
                  </a:cubicBezTo>
                  <a:cubicBezTo>
                    <a:pt x="9168" y="18442"/>
                    <a:pt x="9192" y="18252"/>
                    <a:pt x="9204" y="18061"/>
                  </a:cubicBezTo>
                  <a:cubicBezTo>
                    <a:pt x="9168" y="18061"/>
                    <a:pt x="9144" y="18049"/>
                    <a:pt x="9109" y="18037"/>
                  </a:cubicBezTo>
                  <a:cubicBezTo>
                    <a:pt x="7787" y="17597"/>
                    <a:pt x="6763" y="16680"/>
                    <a:pt x="6073" y="15465"/>
                  </a:cubicBezTo>
                  <a:cubicBezTo>
                    <a:pt x="5727" y="14858"/>
                    <a:pt x="5453" y="14227"/>
                    <a:pt x="5239" y="13560"/>
                  </a:cubicBezTo>
                  <a:cubicBezTo>
                    <a:pt x="4549" y="13513"/>
                    <a:pt x="3822" y="13275"/>
                    <a:pt x="3310" y="12798"/>
                  </a:cubicBezTo>
                  <a:cubicBezTo>
                    <a:pt x="2905" y="12406"/>
                    <a:pt x="2239" y="11334"/>
                    <a:pt x="2548" y="10739"/>
                  </a:cubicBezTo>
                  <a:cubicBezTo>
                    <a:pt x="2601" y="10599"/>
                    <a:pt x="2736" y="10511"/>
                    <a:pt x="2879" y="10511"/>
                  </a:cubicBezTo>
                  <a:cubicBezTo>
                    <a:pt x="2932" y="10511"/>
                    <a:pt x="2985" y="10523"/>
                    <a:pt x="3036" y="10548"/>
                  </a:cubicBezTo>
                  <a:cubicBezTo>
                    <a:pt x="3370" y="10715"/>
                    <a:pt x="3334" y="11203"/>
                    <a:pt x="3465" y="11501"/>
                  </a:cubicBezTo>
                  <a:cubicBezTo>
                    <a:pt x="3775" y="12203"/>
                    <a:pt x="4370" y="12834"/>
                    <a:pt x="5096" y="13072"/>
                  </a:cubicBezTo>
                  <a:cubicBezTo>
                    <a:pt x="4894" y="12358"/>
                    <a:pt x="4834" y="11620"/>
                    <a:pt x="4918" y="10893"/>
                  </a:cubicBezTo>
                  <a:cubicBezTo>
                    <a:pt x="4931" y="10778"/>
                    <a:pt x="5027" y="10724"/>
                    <a:pt x="5128" y="10724"/>
                  </a:cubicBezTo>
                  <a:cubicBezTo>
                    <a:pt x="5214" y="10724"/>
                    <a:pt x="5303" y="10763"/>
                    <a:pt x="5346" y="10834"/>
                  </a:cubicBezTo>
                  <a:cubicBezTo>
                    <a:pt x="6049" y="12013"/>
                    <a:pt x="6144" y="13549"/>
                    <a:pt x="6763" y="14775"/>
                  </a:cubicBezTo>
                  <a:cubicBezTo>
                    <a:pt x="6811" y="14858"/>
                    <a:pt x="6846" y="14942"/>
                    <a:pt x="6894" y="15013"/>
                  </a:cubicBezTo>
                  <a:cubicBezTo>
                    <a:pt x="6739" y="13608"/>
                    <a:pt x="6882" y="12167"/>
                    <a:pt x="7180" y="10798"/>
                  </a:cubicBezTo>
                  <a:cubicBezTo>
                    <a:pt x="7217" y="10628"/>
                    <a:pt x="7369" y="10548"/>
                    <a:pt x="7521" y="10548"/>
                  </a:cubicBezTo>
                  <a:cubicBezTo>
                    <a:pt x="7709" y="10548"/>
                    <a:pt x="7897" y="10670"/>
                    <a:pt x="7870" y="10893"/>
                  </a:cubicBezTo>
                  <a:cubicBezTo>
                    <a:pt x="7656" y="12691"/>
                    <a:pt x="7882" y="14406"/>
                    <a:pt x="8180" y="16192"/>
                  </a:cubicBezTo>
                  <a:cubicBezTo>
                    <a:pt x="8204" y="16323"/>
                    <a:pt x="8180" y="16454"/>
                    <a:pt x="8109" y="16573"/>
                  </a:cubicBezTo>
                  <a:cubicBezTo>
                    <a:pt x="8454" y="16882"/>
                    <a:pt x="8835" y="17144"/>
                    <a:pt x="9263" y="17347"/>
                  </a:cubicBezTo>
                  <a:cubicBezTo>
                    <a:pt x="9430" y="15084"/>
                    <a:pt x="9573" y="12822"/>
                    <a:pt x="9763" y="10560"/>
                  </a:cubicBezTo>
                  <a:cubicBezTo>
                    <a:pt x="9692" y="10501"/>
                    <a:pt x="9633" y="10405"/>
                    <a:pt x="9609" y="10310"/>
                  </a:cubicBezTo>
                  <a:cubicBezTo>
                    <a:pt x="9537" y="10108"/>
                    <a:pt x="9633" y="9881"/>
                    <a:pt x="9835" y="9786"/>
                  </a:cubicBezTo>
                  <a:cubicBezTo>
                    <a:pt x="9883" y="9227"/>
                    <a:pt x="9930" y="8667"/>
                    <a:pt x="9990" y="8107"/>
                  </a:cubicBezTo>
                  <a:cubicBezTo>
                    <a:pt x="8930" y="8000"/>
                    <a:pt x="8097" y="7500"/>
                    <a:pt x="7430" y="6643"/>
                  </a:cubicBezTo>
                  <a:cubicBezTo>
                    <a:pt x="7394" y="6679"/>
                    <a:pt x="7347" y="6691"/>
                    <a:pt x="7299" y="6691"/>
                  </a:cubicBezTo>
                  <a:cubicBezTo>
                    <a:pt x="6084" y="6607"/>
                    <a:pt x="5061" y="5786"/>
                    <a:pt x="4727" y="4619"/>
                  </a:cubicBezTo>
                  <a:cubicBezTo>
                    <a:pt x="4656" y="4319"/>
                    <a:pt x="4889" y="4130"/>
                    <a:pt x="5122" y="4130"/>
                  </a:cubicBezTo>
                  <a:cubicBezTo>
                    <a:pt x="5278" y="4130"/>
                    <a:pt x="5434" y="4214"/>
                    <a:pt x="5501" y="4405"/>
                  </a:cubicBezTo>
                  <a:cubicBezTo>
                    <a:pt x="5751" y="5226"/>
                    <a:pt x="6346" y="5881"/>
                    <a:pt x="7132" y="6226"/>
                  </a:cubicBezTo>
                  <a:cubicBezTo>
                    <a:pt x="6573" y="5345"/>
                    <a:pt x="6132" y="4047"/>
                    <a:pt x="6525" y="3083"/>
                  </a:cubicBezTo>
                  <a:cubicBezTo>
                    <a:pt x="6578" y="2907"/>
                    <a:pt x="6728" y="2824"/>
                    <a:pt x="6877" y="2824"/>
                  </a:cubicBezTo>
                  <a:cubicBezTo>
                    <a:pt x="7061" y="2824"/>
                    <a:pt x="7245" y="2949"/>
                    <a:pt x="7251" y="3178"/>
                  </a:cubicBezTo>
                  <a:cubicBezTo>
                    <a:pt x="7347" y="4190"/>
                    <a:pt x="7311" y="5012"/>
                    <a:pt x="7930" y="5905"/>
                  </a:cubicBezTo>
                  <a:cubicBezTo>
                    <a:pt x="8466" y="6643"/>
                    <a:pt x="9192" y="7214"/>
                    <a:pt x="10049" y="7560"/>
                  </a:cubicBezTo>
                  <a:lnTo>
                    <a:pt x="10097" y="7048"/>
                  </a:lnTo>
                  <a:cubicBezTo>
                    <a:pt x="10014" y="6595"/>
                    <a:pt x="10085" y="6060"/>
                    <a:pt x="10109" y="5595"/>
                  </a:cubicBezTo>
                  <a:cubicBezTo>
                    <a:pt x="10109" y="5571"/>
                    <a:pt x="10109" y="5536"/>
                    <a:pt x="10109" y="5512"/>
                  </a:cubicBezTo>
                  <a:lnTo>
                    <a:pt x="10109" y="5274"/>
                  </a:lnTo>
                  <a:cubicBezTo>
                    <a:pt x="10097" y="4333"/>
                    <a:pt x="10037" y="3393"/>
                    <a:pt x="9966" y="2452"/>
                  </a:cubicBezTo>
                  <a:cubicBezTo>
                    <a:pt x="9946" y="2232"/>
                    <a:pt x="10146" y="2105"/>
                    <a:pt x="10339" y="2105"/>
                  </a:cubicBezTo>
                  <a:cubicBezTo>
                    <a:pt x="10490" y="2105"/>
                    <a:pt x="10637" y="2184"/>
                    <a:pt x="10668" y="2357"/>
                  </a:cubicBezTo>
                  <a:cubicBezTo>
                    <a:pt x="10835" y="3202"/>
                    <a:pt x="10942" y="4047"/>
                    <a:pt x="10990" y="4905"/>
                  </a:cubicBezTo>
                  <a:cubicBezTo>
                    <a:pt x="11633" y="4488"/>
                    <a:pt x="12061" y="3797"/>
                    <a:pt x="12157" y="3035"/>
                  </a:cubicBezTo>
                  <a:cubicBezTo>
                    <a:pt x="12181" y="2831"/>
                    <a:pt x="12344" y="2727"/>
                    <a:pt x="12499" y="2727"/>
                  </a:cubicBezTo>
                  <a:cubicBezTo>
                    <a:pt x="12653" y="2727"/>
                    <a:pt x="12800" y="2829"/>
                    <a:pt x="12800" y="3035"/>
                  </a:cubicBezTo>
                  <a:cubicBezTo>
                    <a:pt x="12800" y="4214"/>
                    <a:pt x="12121" y="5286"/>
                    <a:pt x="11061" y="5798"/>
                  </a:cubicBezTo>
                  <a:lnTo>
                    <a:pt x="11061" y="6036"/>
                  </a:lnTo>
                  <a:cubicBezTo>
                    <a:pt x="11073" y="6262"/>
                    <a:pt x="11073" y="6488"/>
                    <a:pt x="11061" y="6714"/>
                  </a:cubicBezTo>
                  <a:cubicBezTo>
                    <a:pt x="11049" y="7667"/>
                    <a:pt x="11026" y="8619"/>
                    <a:pt x="10990" y="9572"/>
                  </a:cubicBezTo>
                  <a:cubicBezTo>
                    <a:pt x="11109" y="9560"/>
                    <a:pt x="11228" y="9536"/>
                    <a:pt x="11335" y="9500"/>
                  </a:cubicBezTo>
                  <a:cubicBezTo>
                    <a:pt x="12395" y="9084"/>
                    <a:pt x="13169" y="8155"/>
                    <a:pt x="13371" y="7024"/>
                  </a:cubicBezTo>
                  <a:cubicBezTo>
                    <a:pt x="13397" y="6851"/>
                    <a:pt x="13537" y="6773"/>
                    <a:pt x="13684" y="6773"/>
                  </a:cubicBezTo>
                  <a:cubicBezTo>
                    <a:pt x="13872" y="6773"/>
                    <a:pt x="14074" y="6899"/>
                    <a:pt x="14074" y="7119"/>
                  </a:cubicBezTo>
                  <a:cubicBezTo>
                    <a:pt x="14026" y="8905"/>
                    <a:pt x="12716" y="10393"/>
                    <a:pt x="10954" y="10679"/>
                  </a:cubicBezTo>
                  <a:cubicBezTo>
                    <a:pt x="10918" y="11584"/>
                    <a:pt x="10871" y="12489"/>
                    <a:pt x="10835" y="13382"/>
                  </a:cubicBezTo>
                  <a:cubicBezTo>
                    <a:pt x="11044" y="13406"/>
                    <a:pt x="11256" y="13418"/>
                    <a:pt x="11468" y="13418"/>
                  </a:cubicBezTo>
                  <a:cubicBezTo>
                    <a:pt x="11991" y="13418"/>
                    <a:pt x="12517" y="13344"/>
                    <a:pt x="13026" y="13191"/>
                  </a:cubicBezTo>
                  <a:cubicBezTo>
                    <a:pt x="13335" y="12727"/>
                    <a:pt x="13693" y="12287"/>
                    <a:pt x="13943" y="11775"/>
                  </a:cubicBezTo>
                  <a:cubicBezTo>
                    <a:pt x="14324" y="11001"/>
                    <a:pt x="14478" y="10203"/>
                    <a:pt x="14740" y="9405"/>
                  </a:cubicBezTo>
                  <a:cubicBezTo>
                    <a:pt x="14777" y="9267"/>
                    <a:pt x="14899" y="9179"/>
                    <a:pt x="15030" y="9179"/>
                  </a:cubicBezTo>
                  <a:cubicBezTo>
                    <a:pt x="15068" y="9179"/>
                    <a:pt x="15107" y="9187"/>
                    <a:pt x="15145" y="9203"/>
                  </a:cubicBezTo>
                  <a:cubicBezTo>
                    <a:pt x="15169" y="9151"/>
                    <a:pt x="15185" y="9132"/>
                    <a:pt x="15192" y="9132"/>
                  </a:cubicBezTo>
                  <a:lnTo>
                    <a:pt x="15192" y="9132"/>
                  </a:lnTo>
                  <a:cubicBezTo>
                    <a:pt x="15203" y="9132"/>
                    <a:pt x="15193" y="9174"/>
                    <a:pt x="15157" y="9203"/>
                  </a:cubicBezTo>
                  <a:cubicBezTo>
                    <a:pt x="15276" y="9250"/>
                    <a:pt x="15348" y="9358"/>
                    <a:pt x="15348" y="9477"/>
                  </a:cubicBezTo>
                  <a:cubicBezTo>
                    <a:pt x="15383" y="10251"/>
                    <a:pt x="15181" y="11227"/>
                    <a:pt x="14824" y="12120"/>
                  </a:cubicBezTo>
                  <a:cubicBezTo>
                    <a:pt x="14836" y="12108"/>
                    <a:pt x="14836" y="12108"/>
                    <a:pt x="14847" y="12108"/>
                  </a:cubicBezTo>
                  <a:cubicBezTo>
                    <a:pt x="16086" y="10941"/>
                    <a:pt x="16836" y="9346"/>
                    <a:pt x="17610" y="7857"/>
                  </a:cubicBezTo>
                  <a:cubicBezTo>
                    <a:pt x="17662" y="7752"/>
                    <a:pt x="17760" y="7707"/>
                    <a:pt x="17862" y="7707"/>
                  </a:cubicBezTo>
                  <a:cubicBezTo>
                    <a:pt x="18059" y="7707"/>
                    <a:pt x="18268" y="7876"/>
                    <a:pt x="18181" y="8096"/>
                  </a:cubicBezTo>
                  <a:cubicBezTo>
                    <a:pt x="17443" y="9989"/>
                    <a:pt x="16586" y="11965"/>
                    <a:pt x="14955" y="13263"/>
                  </a:cubicBezTo>
                  <a:cubicBezTo>
                    <a:pt x="14538" y="13584"/>
                    <a:pt x="14097" y="13846"/>
                    <a:pt x="13621" y="14049"/>
                  </a:cubicBezTo>
                  <a:cubicBezTo>
                    <a:pt x="13538" y="14120"/>
                    <a:pt x="13466" y="14203"/>
                    <a:pt x="13383" y="14275"/>
                  </a:cubicBezTo>
                  <a:cubicBezTo>
                    <a:pt x="13293" y="14344"/>
                    <a:pt x="13182" y="14381"/>
                    <a:pt x="13073" y="14381"/>
                  </a:cubicBezTo>
                  <a:cubicBezTo>
                    <a:pt x="12995" y="14381"/>
                    <a:pt x="12917" y="14362"/>
                    <a:pt x="12847" y="14322"/>
                  </a:cubicBezTo>
                  <a:cubicBezTo>
                    <a:pt x="12492" y="14428"/>
                    <a:pt x="12128" y="14482"/>
                    <a:pt x="11764" y="14482"/>
                  </a:cubicBezTo>
                  <a:cubicBezTo>
                    <a:pt x="11431" y="14482"/>
                    <a:pt x="11099" y="14437"/>
                    <a:pt x="10776" y="14346"/>
                  </a:cubicBezTo>
                  <a:cubicBezTo>
                    <a:pt x="10704" y="15775"/>
                    <a:pt x="10633" y="17204"/>
                    <a:pt x="10573" y="18633"/>
                  </a:cubicBezTo>
                  <a:cubicBezTo>
                    <a:pt x="10776" y="18573"/>
                    <a:pt x="10954" y="18490"/>
                    <a:pt x="11145" y="18406"/>
                  </a:cubicBezTo>
                  <a:cubicBezTo>
                    <a:pt x="11609" y="18180"/>
                    <a:pt x="12061" y="17906"/>
                    <a:pt x="12478" y="17609"/>
                  </a:cubicBezTo>
                  <a:cubicBezTo>
                    <a:pt x="13419" y="16894"/>
                    <a:pt x="14228" y="16013"/>
                    <a:pt x="14859" y="15025"/>
                  </a:cubicBezTo>
                  <a:cubicBezTo>
                    <a:pt x="14902" y="14957"/>
                    <a:pt x="14972" y="14927"/>
                    <a:pt x="15042" y="14927"/>
                  </a:cubicBezTo>
                  <a:cubicBezTo>
                    <a:pt x="15165" y="14927"/>
                    <a:pt x="15286" y="15023"/>
                    <a:pt x="15240" y="15168"/>
                  </a:cubicBezTo>
                  <a:cubicBezTo>
                    <a:pt x="15228" y="15204"/>
                    <a:pt x="15217" y="15227"/>
                    <a:pt x="15205" y="15251"/>
                  </a:cubicBezTo>
                  <a:cubicBezTo>
                    <a:pt x="15205" y="15263"/>
                    <a:pt x="15193" y="15275"/>
                    <a:pt x="15193" y="15287"/>
                  </a:cubicBezTo>
                  <a:cubicBezTo>
                    <a:pt x="14919" y="16144"/>
                    <a:pt x="14466" y="16930"/>
                    <a:pt x="13871" y="17620"/>
                  </a:cubicBezTo>
                  <a:cubicBezTo>
                    <a:pt x="13954" y="17597"/>
                    <a:pt x="14038" y="17585"/>
                    <a:pt x="14097" y="17561"/>
                  </a:cubicBezTo>
                  <a:cubicBezTo>
                    <a:pt x="15086" y="17275"/>
                    <a:pt x="15895" y="16644"/>
                    <a:pt x="16574" y="15882"/>
                  </a:cubicBezTo>
                  <a:cubicBezTo>
                    <a:pt x="16635" y="15815"/>
                    <a:pt x="16703" y="15787"/>
                    <a:pt x="16769" y="15787"/>
                  </a:cubicBezTo>
                  <a:cubicBezTo>
                    <a:pt x="16962" y="15787"/>
                    <a:pt x="17136" y="16027"/>
                    <a:pt x="17038" y="16239"/>
                  </a:cubicBezTo>
                  <a:cubicBezTo>
                    <a:pt x="16383" y="17656"/>
                    <a:pt x="14907" y="18549"/>
                    <a:pt x="13371" y="18680"/>
                  </a:cubicBezTo>
                  <a:cubicBezTo>
                    <a:pt x="13204" y="18680"/>
                    <a:pt x="13062" y="18597"/>
                    <a:pt x="12978" y="18466"/>
                  </a:cubicBezTo>
                  <a:cubicBezTo>
                    <a:pt x="12311" y="19014"/>
                    <a:pt x="11407" y="19656"/>
                    <a:pt x="10525" y="19859"/>
                  </a:cubicBezTo>
                  <a:cubicBezTo>
                    <a:pt x="10514" y="20299"/>
                    <a:pt x="10490" y="20728"/>
                    <a:pt x="10466" y="21157"/>
                  </a:cubicBezTo>
                  <a:cubicBezTo>
                    <a:pt x="10811" y="21395"/>
                    <a:pt x="11216" y="21514"/>
                    <a:pt x="11633" y="21526"/>
                  </a:cubicBezTo>
                  <a:cubicBezTo>
                    <a:pt x="11644" y="21526"/>
                    <a:pt x="11655" y="21526"/>
                    <a:pt x="11667" y="21526"/>
                  </a:cubicBezTo>
                  <a:cubicBezTo>
                    <a:pt x="12487" y="21526"/>
                    <a:pt x="13258" y="21100"/>
                    <a:pt x="13704" y="20407"/>
                  </a:cubicBezTo>
                  <a:cubicBezTo>
                    <a:pt x="14062" y="20133"/>
                    <a:pt x="14335" y="19764"/>
                    <a:pt x="14502" y="19347"/>
                  </a:cubicBezTo>
                  <a:cubicBezTo>
                    <a:pt x="14657" y="19395"/>
                    <a:pt x="14812" y="19430"/>
                    <a:pt x="14955" y="19454"/>
                  </a:cubicBezTo>
                  <a:cubicBezTo>
                    <a:pt x="15230" y="19509"/>
                    <a:pt x="15512" y="19536"/>
                    <a:pt x="15796" y="19536"/>
                  </a:cubicBezTo>
                  <a:cubicBezTo>
                    <a:pt x="16063" y="19536"/>
                    <a:pt x="16332" y="19512"/>
                    <a:pt x="16598" y="19466"/>
                  </a:cubicBezTo>
                  <a:cubicBezTo>
                    <a:pt x="17753" y="19323"/>
                    <a:pt x="18884" y="18775"/>
                    <a:pt x="19527" y="17763"/>
                  </a:cubicBezTo>
                  <a:cubicBezTo>
                    <a:pt x="20467" y="16263"/>
                    <a:pt x="20003" y="14465"/>
                    <a:pt x="19050" y="13120"/>
                  </a:cubicBezTo>
                  <a:cubicBezTo>
                    <a:pt x="19241" y="13025"/>
                    <a:pt x="19431" y="12918"/>
                    <a:pt x="19610" y="12787"/>
                  </a:cubicBezTo>
                  <a:cubicBezTo>
                    <a:pt x="21146" y="11751"/>
                    <a:pt x="21682" y="10024"/>
                    <a:pt x="21408" y="8238"/>
                  </a:cubicBezTo>
                  <a:cubicBezTo>
                    <a:pt x="21182" y="6786"/>
                    <a:pt x="20479" y="4917"/>
                    <a:pt x="19169" y="4119"/>
                  </a:cubicBezTo>
                  <a:cubicBezTo>
                    <a:pt x="18732" y="3858"/>
                    <a:pt x="18267" y="3751"/>
                    <a:pt x="17797" y="3751"/>
                  </a:cubicBezTo>
                  <a:cubicBezTo>
                    <a:pt x="17192" y="3751"/>
                    <a:pt x="16578" y="3929"/>
                    <a:pt x="16002" y="4190"/>
                  </a:cubicBezTo>
                  <a:cubicBezTo>
                    <a:pt x="16112" y="2175"/>
                    <a:pt x="14792" y="1"/>
                    <a:pt x="1278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8564447" y="2258805"/>
              <a:ext cx="499027" cy="932230"/>
            </a:xfrm>
            <a:custGeom>
              <a:rect b="b" l="l" r="r" t="t"/>
              <a:pathLst>
                <a:path extrusionOk="0" h="29968" w="16042">
                  <a:moveTo>
                    <a:pt x="8103" y="1"/>
                  </a:moveTo>
                  <a:cubicBezTo>
                    <a:pt x="7913" y="1"/>
                    <a:pt x="7715" y="130"/>
                    <a:pt x="7728" y="356"/>
                  </a:cubicBezTo>
                  <a:cubicBezTo>
                    <a:pt x="7811" y="1297"/>
                    <a:pt x="7859" y="2237"/>
                    <a:pt x="7883" y="3178"/>
                  </a:cubicBezTo>
                  <a:lnTo>
                    <a:pt x="7883" y="3404"/>
                  </a:lnTo>
                  <a:cubicBezTo>
                    <a:pt x="7871" y="3440"/>
                    <a:pt x="7871" y="3463"/>
                    <a:pt x="7883" y="3499"/>
                  </a:cubicBezTo>
                  <a:cubicBezTo>
                    <a:pt x="7859" y="3964"/>
                    <a:pt x="7788" y="4487"/>
                    <a:pt x="7859" y="4952"/>
                  </a:cubicBezTo>
                  <a:lnTo>
                    <a:pt x="7811" y="5452"/>
                  </a:lnTo>
                  <a:cubicBezTo>
                    <a:pt x="6966" y="5118"/>
                    <a:pt x="6228" y="4547"/>
                    <a:pt x="5692" y="3809"/>
                  </a:cubicBezTo>
                  <a:cubicBezTo>
                    <a:pt x="5085" y="2904"/>
                    <a:pt x="5121" y="2094"/>
                    <a:pt x="5013" y="1082"/>
                  </a:cubicBezTo>
                  <a:cubicBezTo>
                    <a:pt x="5007" y="850"/>
                    <a:pt x="4822" y="721"/>
                    <a:pt x="4639" y="721"/>
                  </a:cubicBezTo>
                  <a:cubicBezTo>
                    <a:pt x="4495" y="721"/>
                    <a:pt x="4352" y="802"/>
                    <a:pt x="4299" y="975"/>
                  </a:cubicBezTo>
                  <a:cubicBezTo>
                    <a:pt x="3894" y="1951"/>
                    <a:pt x="4335" y="3249"/>
                    <a:pt x="4906" y="4130"/>
                  </a:cubicBezTo>
                  <a:cubicBezTo>
                    <a:pt x="4120" y="3785"/>
                    <a:pt x="3525" y="3118"/>
                    <a:pt x="3263" y="2309"/>
                  </a:cubicBezTo>
                  <a:cubicBezTo>
                    <a:pt x="3197" y="2114"/>
                    <a:pt x="3039" y="2029"/>
                    <a:pt x="2883" y="2029"/>
                  </a:cubicBezTo>
                  <a:cubicBezTo>
                    <a:pt x="2648" y="2029"/>
                    <a:pt x="2415" y="2222"/>
                    <a:pt x="2501" y="2523"/>
                  </a:cubicBezTo>
                  <a:cubicBezTo>
                    <a:pt x="2823" y="3678"/>
                    <a:pt x="3858" y="4511"/>
                    <a:pt x="5061" y="4583"/>
                  </a:cubicBezTo>
                  <a:cubicBezTo>
                    <a:pt x="5069" y="4585"/>
                    <a:pt x="5078" y="4586"/>
                    <a:pt x="5086" y="4586"/>
                  </a:cubicBezTo>
                  <a:cubicBezTo>
                    <a:pt x="5125" y="4586"/>
                    <a:pt x="5163" y="4564"/>
                    <a:pt x="5192" y="4535"/>
                  </a:cubicBezTo>
                  <a:cubicBezTo>
                    <a:pt x="5859" y="5392"/>
                    <a:pt x="6692" y="5892"/>
                    <a:pt x="7752" y="6011"/>
                  </a:cubicBezTo>
                  <a:cubicBezTo>
                    <a:pt x="7704" y="6571"/>
                    <a:pt x="7645" y="7131"/>
                    <a:pt x="7597" y="7690"/>
                  </a:cubicBezTo>
                  <a:cubicBezTo>
                    <a:pt x="7407" y="7785"/>
                    <a:pt x="7311" y="8012"/>
                    <a:pt x="7383" y="8214"/>
                  </a:cubicBezTo>
                  <a:cubicBezTo>
                    <a:pt x="7407" y="8309"/>
                    <a:pt x="7454" y="8393"/>
                    <a:pt x="7526" y="8464"/>
                  </a:cubicBezTo>
                  <a:cubicBezTo>
                    <a:pt x="7347" y="10714"/>
                    <a:pt x="7204" y="12977"/>
                    <a:pt x="7026" y="15239"/>
                  </a:cubicBezTo>
                  <a:cubicBezTo>
                    <a:pt x="6609" y="15036"/>
                    <a:pt x="6216" y="14786"/>
                    <a:pt x="5871" y="14465"/>
                  </a:cubicBezTo>
                  <a:cubicBezTo>
                    <a:pt x="5942" y="14358"/>
                    <a:pt x="5966" y="14215"/>
                    <a:pt x="5942" y="14084"/>
                  </a:cubicBezTo>
                  <a:cubicBezTo>
                    <a:pt x="5644" y="12310"/>
                    <a:pt x="5418" y="10595"/>
                    <a:pt x="5632" y="8786"/>
                  </a:cubicBezTo>
                  <a:cubicBezTo>
                    <a:pt x="5659" y="8568"/>
                    <a:pt x="5469" y="8449"/>
                    <a:pt x="5283" y="8449"/>
                  </a:cubicBezTo>
                  <a:cubicBezTo>
                    <a:pt x="5133" y="8449"/>
                    <a:pt x="4986" y="8526"/>
                    <a:pt x="4954" y="8690"/>
                  </a:cubicBezTo>
                  <a:cubicBezTo>
                    <a:pt x="4644" y="10060"/>
                    <a:pt x="4501" y="11512"/>
                    <a:pt x="4656" y="12917"/>
                  </a:cubicBezTo>
                  <a:cubicBezTo>
                    <a:pt x="4620" y="12834"/>
                    <a:pt x="4573" y="12750"/>
                    <a:pt x="4537" y="12679"/>
                  </a:cubicBezTo>
                  <a:cubicBezTo>
                    <a:pt x="3906" y="11441"/>
                    <a:pt x="3811" y="9905"/>
                    <a:pt x="3108" y="8726"/>
                  </a:cubicBezTo>
                  <a:cubicBezTo>
                    <a:pt x="3065" y="8655"/>
                    <a:pt x="2978" y="8616"/>
                    <a:pt x="2894" y="8616"/>
                  </a:cubicBezTo>
                  <a:cubicBezTo>
                    <a:pt x="2795" y="8616"/>
                    <a:pt x="2699" y="8670"/>
                    <a:pt x="2680" y="8786"/>
                  </a:cubicBezTo>
                  <a:cubicBezTo>
                    <a:pt x="2608" y="9524"/>
                    <a:pt x="2668" y="10262"/>
                    <a:pt x="2870" y="10964"/>
                  </a:cubicBezTo>
                  <a:cubicBezTo>
                    <a:pt x="2144" y="10738"/>
                    <a:pt x="1537" y="10095"/>
                    <a:pt x="1239" y="9393"/>
                  </a:cubicBezTo>
                  <a:cubicBezTo>
                    <a:pt x="1108" y="9107"/>
                    <a:pt x="1132" y="8607"/>
                    <a:pt x="810" y="8452"/>
                  </a:cubicBezTo>
                  <a:cubicBezTo>
                    <a:pt x="757" y="8426"/>
                    <a:pt x="701" y="8413"/>
                    <a:pt x="646" y="8413"/>
                  </a:cubicBezTo>
                  <a:cubicBezTo>
                    <a:pt x="506" y="8413"/>
                    <a:pt x="374" y="8497"/>
                    <a:pt x="322" y="8643"/>
                  </a:cubicBezTo>
                  <a:cubicBezTo>
                    <a:pt x="1" y="9238"/>
                    <a:pt x="668" y="10298"/>
                    <a:pt x="1084" y="10691"/>
                  </a:cubicBezTo>
                  <a:cubicBezTo>
                    <a:pt x="1584" y="11179"/>
                    <a:pt x="2311" y="11417"/>
                    <a:pt x="3001" y="11464"/>
                  </a:cubicBezTo>
                  <a:cubicBezTo>
                    <a:pt x="3216" y="12119"/>
                    <a:pt x="3501" y="12762"/>
                    <a:pt x="3847" y="13369"/>
                  </a:cubicBezTo>
                  <a:cubicBezTo>
                    <a:pt x="4525" y="14572"/>
                    <a:pt x="5549" y="15489"/>
                    <a:pt x="6883" y="15941"/>
                  </a:cubicBezTo>
                  <a:cubicBezTo>
                    <a:pt x="6906" y="15953"/>
                    <a:pt x="6942" y="15953"/>
                    <a:pt x="6966" y="15953"/>
                  </a:cubicBezTo>
                  <a:cubicBezTo>
                    <a:pt x="6954" y="16144"/>
                    <a:pt x="6942" y="16334"/>
                    <a:pt x="6918" y="16525"/>
                  </a:cubicBezTo>
                  <a:cubicBezTo>
                    <a:pt x="6918" y="16644"/>
                    <a:pt x="6906" y="16751"/>
                    <a:pt x="6895" y="16858"/>
                  </a:cubicBezTo>
                  <a:cubicBezTo>
                    <a:pt x="6672" y="16897"/>
                    <a:pt x="6448" y="16917"/>
                    <a:pt x="6225" y="16917"/>
                  </a:cubicBezTo>
                  <a:cubicBezTo>
                    <a:pt x="5635" y="16917"/>
                    <a:pt x="5049" y="16781"/>
                    <a:pt x="4513" y="16513"/>
                  </a:cubicBezTo>
                  <a:cubicBezTo>
                    <a:pt x="3847" y="16156"/>
                    <a:pt x="3477" y="15524"/>
                    <a:pt x="2954" y="15013"/>
                  </a:cubicBezTo>
                  <a:cubicBezTo>
                    <a:pt x="2905" y="14967"/>
                    <a:pt x="2847" y="14947"/>
                    <a:pt x="2791" y="14947"/>
                  </a:cubicBezTo>
                  <a:cubicBezTo>
                    <a:pt x="2671" y="14947"/>
                    <a:pt x="2557" y="15041"/>
                    <a:pt x="2549" y="15179"/>
                  </a:cubicBezTo>
                  <a:cubicBezTo>
                    <a:pt x="2442" y="16191"/>
                    <a:pt x="3418" y="17025"/>
                    <a:pt x="4251" y="17406"/>
                  </a:cubicBezTo>
                  <a:cubicBezTo>
                    <a:pt x="4704" y="17620"/>
                    <a:pt x="5174" y="17737"/>
                    <a:pt x="5637" y="17737"/>
                  </a:cubicBezTo>
                  <a:cubicBezTo>
                    <a:pt x="6051" y="17737"/>
                    <a:pt x="6460" y="17644"/>
                    <a:pt x="6847" y="17441"/>
                  </a:cubicBezTo>
                  <a:lnTo>
                    <a:pt x="6847" y="17441"/>
                  </a:lnTo>
                  <a:cubicBezTo>
                    <a:pt x="6835" y="17560"/>
                    <a:pt x="6835" y="17691"/>
                    <a:pt x="6823" y="17810"/>
                  </a:cubicBezTo>
                  <a:cubicBezTo>
                    <a:pt x="6680" y="19537"/>
                    <a:pt x="6561" y="21263"/>
                    <a:pt x="6442" y="22990"/>
                  </a:cubicBezTo>
                  <a:lnTo>
                    <a:pt x="6228" y="26300"/>
                  </a:lnTo>
                  <a:cubicBezTo>
                    <a:pt x="6156" y="27347"/>
                    <a:pt x="6013" y="28419"/>
                    <a:pt x="6180" y="29467"/>
                  </a:cubicBezTo>
                  <a:cubicBezTo>
                    <a:pt x="6238" y="29811"/>
                    <a:pt x="6511" y="29967"/>
                    <a:pt x="6800" y="29967"/>
                  </a:cubicBezTo>
                  <a:cubicBezTo>
                    <a:pt x="7110" y="29967"/>
                    <a:pt x="7439" y="29787"/>
                    <a:pt x="7537" y="29467"/>
                  </a:cubicBezTo>
                  <a:cubicBezTo>
                    <a:pt x="7835" y="28455"/>
                    <a:pt x="7788" y="27335"/>
                    <a:pt x="7847" y="26300"/>
                  </a:cubicBezTo>
                  <a:lnTo>
                    <a:pt x="8038" y="22990"/>
                  </a:lnTo>
                  <a:cubicBezTo>
                    <a:pt x="8121" y="21668"/>
                    <a:pt x="8180" y="20358"/>
                    <a:pt x="8240" y="19049"/>
                  </a:cubicBezTo>
                  <a:cubicBezTo>
                    <a:pt x="8264" y="18620"/>
                    <a:pt x="8276" y="18180"/>
                    <a:pt x="8299" y="17751"/>
                  </a:cubicBezTo>
                  <a:cubicBezTo>
                    <a:pt x="9169" y="17549"/>
                    <a:pt x="10085" y="16906"/>
                    <a:pt x="10740" y="16358"/>
                  </a:cubicBezTo>
                  <a:cubicBezTo>
                    <a:pt x="10836" y="16489"/>
                    <a:pt x="10978" y="16572"/>
                    <a:pt x="11145" y="16572"/>
                  </a:cubicBezTo>
                  <a:cubicBezTo>
                    <a:pt x="12669" y="16441"/>
                    <a:pt x="14145" y="15548"/>
                    <a:pt x="14812" y="14131"/>
                  </a:cubicBezTo>
                  <a:cubicBezTo>
                    <a:pt x="14910" y="13919"/>
                    <a:pt x="14736" y="13679"/>
                    <a:pt x="14543" y="13679"/>
                  </a:cubicBezTo>
                  <a:cubicBezTo>
                    <a:pt x="14477" y="13679"/>
                    <a:pt x="14409" y="13707"/>
                    <a:pt x="14348" y="13774"/>
                  </a:cubicBezTo>
                  <a:cubicBezTo>
                    <a:pt x="13657" y="14524"/>
                    <a:pt x="12848" y="15155"/>
                    <a:pt x="11871" y="15453"/>
                  </a:cubicBezTo>
                  <a:cubicBezTo>
                    <a:pt x="11812" y="15465"/>
                    <a:pt x="11728" y="15489"/>
                    <a:pt x="11633" y="15501"/>
                  </a:cubicBezTo>
                  <a:cubicBezTo>
                    <a:pt x="12229" y="14822"/>
                    <a:pt x="12681" y="14036"/>
                    <a:pt x="12967" y="13179"/>
                  </a:cubicBezTo>
                  <a:cubicBezTo>
                    <a:pt x="12979" y="13167"/>
                    <a:pt x="12979" y="13155"/>
                    <a:pt x="12979" y="13143"/>
                  </a:cubicBezTo>
                  <a:cubicBezTo>
                    <a:pt x="12991" y="13119"/>
                    <a:pt x="13002" y="13096"/>
                    <a:pt x="13014" y="13060"/>
                  </a:cubicBezTo>
                  <a:cubicBezTo>
                    <a:pt x="13061" y="12921"/>
                    <a:pt x="12936" y="12822"/>
                    <a:pt x="12811" y="12822"/>
                  </a:cubicBezTo>
                  <a:cubicBezTo>
                    <a:pt x="12743" y="12822"/>
                    <a:pt x="12675" y="12850"/>
                    <a:pt x="12633" y="12917"/>
                  </a:cubicBezTo>
                  <a:cubicBezTo>
                    <a:pt x="12002" y="13917"/>
                    <a:pt x="11205" y="14786"/>
                    <a:pt x="10252" y="15501"/>
                  </a:cubicBezTo>
                  <a:cubicBezTo>
                    <a:pt x="9835" y="15810"/>
                    <a:pt x="9383" y="16072"/>
                    <a:pt x="8919" y="16298"/>
                  </a:cubicBezTo>
                  <a:cubicBezTo>
                    <a:pt x="8740" y="16382"/>
                    <a:pt x="8550" y="16465"/>
                    <a:pt x="8347" y="16525"/>
                  </a:cubicBezTo>
                  <a:cubicBezTo>
                    <a:pt x="8407" y="15096"/>
                    <a:pt x="8478" y="13667"/>
                    <a:pt x="8550" y="12250"/>
                  </a:cubicBezTo>
                  <a:cubicBezTo>
                    <a:pt x="8868" y="12334"/>
                    <a:pt x="9196" y="12376"/>
                    <a:pt x="9524" y="12376"/>
                  </a:cubicBezTo>
                  <a:cubicBezTo>
                    <a:pt x="9896" y="12376"/>
                    <a:pt x="10267" y="12322"/>
                    <a:pt x="10621" y="12215"/>
                  </a:cubicBezTo>
                  <a:cubicBezTo>
                    <a:pt x="10691" y="12254"/>
                    <a:pt x="10769" y="12273"/>
                    <a:pt x="10847" y="12273"/>
                  </a:cubicBezTo>
                  <a:cubicBezTo>
                    <a:pt x="10956" y="12273"/>
                    <a:pt x="11067" y="12236"/>
                    <a:pt x="11157" y="12167"/>
                  </a:cubicBezTo>
                  <a:cubicBezTo>
                    <a:pt x="11240" y="12096"/>
                    <a:pt x="11312" y="12024"/>
                    <a:pt x="11395" y="11941"/>
                  </a:cubicBezTo>
                  <a:cubicBezTo>
                    <a:pt x="11871" y="11738"/>
                    <a:pt x="12312" y="11476"/>
                    <a:pt x="12729" y="11155"/>
                  </a:cubicBezTo>
                  <a:cubicBezTo>
                    <a:pt x="14372" y="9857"/>
                    <a:pt x="15217" y="7881"/>
                    <a:pt x="15955" y="5988"/>
                  </a:cubicBezTo>
                  <a:cubicBezTo>
                    <a:pt x="16042" y="5768"/>
                    <a:pt x="15833" y="5599"/>
                    <a:pt x="15636" y="5599"/>
                  </a:cubicBezTo>
                  <a:cubicBezTo>
                    <a:pt x="15534" y="5599"/>
                    <a:pt x="15436" y="5644"/>
                    <a:pt x="15384" y="5749"/>
                  </a:cubicBezTo>
                  <a:cubicBezTo>
                    <a:pt x="14610" y="7238"/>
                    <a:pt x="13860" y="8833"/>
                    <a:pt x="12621" y="10000"/>
                  </a:cubicBezTo>
                  <a:cubicBezTo>
                    <a:pt x="12610" y="10000"/>
                    <a:pt x="12610" y="10000"/>
                    <a:pt x="12598" y="10012"/>
                  </a:cubicBezTo>
                  <a:cubicBezTo>
                    <a:pt x="12955" y="9119"/>
                    <a:pt x="13157" y="8143"/>
                    <a:pt x="13122" y="7369"/>
                  </a:cubicBezTo>
                  <a:cubicBezTo>
                    <a:pt x="13122" y="7250"/>
                    <a:pt x="13050" y="7143"/>
                    <a:pt x="12943" y="7095"/>
                  </a:cubicBezTo>
                  <a:lnTo>
                    <a:pt x="12931" y="7095"/>
                  </a:lnTo>
                  <a:cubicBezTo>
                    <a:pt x="12890" y="7079"/>
                    <a:pt x="12849" y="7071"/>
                    <a:pt x="12809" y="7071"/>
                  </a:cubicBezTo>
                  <a:cubicBezTo>
                    <a:pt x="12673" y="7071"/>
                    <a:pt x="12551" y="7159"/>
                    <a:pt x="12514" y="7297"/>
                  </a:cubicBezTo>
                  <a:cubicBezTo>
                    <a:pt x="12252" y="8095"/>
                    <a:pt x="12098" y="8893"/>
                    <a:pt x="11717" y="9667"/>
                  </a:cubicBezTo>
                  <a:cubicBezTo>
                    <a:pt x="11467" y="10179"/>
                    <a:pt x="11109" y="10619"/>
                    <a:pt x="10800" y="11083"/>
                  </a:cubicBezTo>
                  <a:cubicBezTo>
                    <a:pt x="10291" y="11236"/>
                    <a:pt x="9765" y="11310"/>
                    <a:pt x="9242" y="11310"/>
                  </a:cubicBezTo>
                  <a:cubicBezTo>
                    <a:pt x="9030" y="11310"/>
                    <a:pt x="8818" y="11298"/>
                    <a:pt x="8609" y="11274"/>
                  </a:cubicBezTo>
                  <a:cubicBezTo>
                    <a:pt x="8657" y="10381"/>
                    <a:pt x="8692" y="9476"/>
                    <a:pt x="8728" y="8571"/>
                  </a:cubicBezTo>
                  <a:cubicBezTo>
                    <a:pt x="10490" y="8297"/>
                    <a:pt x="11800" y="6797"/>
                    <a:pt x="11848" y="5023"/>
                  </a:cubicBezTo>
                  <a:cubicBezTo>
                    <a:pt x="11848" y="4802"/>
                    <a:pt x="11644" y="4672"/>
                    <a:pt x="11456" y="4672"/>
                  </a:cubicBezTo>
                  <a:cubicBezTo>
                    <a:pt x="11309" y="4672"/>
                    <a:pt x="11171" y="4751"/>
                    <a:pt x="11145" y="4928"/>
                  </a:cubicBezTo>
                  <a:cubicBezTo>
                    <a:pt x="10931" y="6047"/>
                    <a:pt x="10157" y="6976"/>
                    <a:pt x="9097" y="7381"/>
                  </a:cubicBezTo>
                  <a:cubicBezTo>
                    <a:pt x="8990" y="7416"/>
                    <a:pt x="8883" y="7440"/>
                    <a:pt x="8764" y="7452"/>
                  </a:cubicBezTo>
                  <a:cubicBezTo>
                    <a:pt x="8800" y="6500"/>
                    <a:pt x="8811" y="5559"/>
                    <a:pt x="8823" y="4606"/>
                  </a:cubicBezTo>
                  <a:cubicBezTo>
                    <a:pt x="8835" y="4380"/>
                    <a:pt x="8835" y="4142"/>
                    <a:pt x="8823" y="3916"/>
                  </a:cubicBezTo>
                  <a:lnTo>
                    <a:pt x="8823" y="3702"/>
                  </a:lnTo>
                  <a:cubicBezTo>
                    <a:pt x="9895" y="3190"/>
                    <a:pt x="10562" y="2118"/>
                    <a:pt x="10562" y="927"/>
                  </a:cubicBezTo>
                  <a:cubicBezTo>
                    <a:pt x="10562" y="722"/>
                    <a:pt x="10417" y="624"/>
                    <a:pt x="10265" y="624"/>
                  </a:cubicBezTo>
                  <a:cubicBezTo>
                    <a:pt x="10108" y="624"/>
                    <a:pt x="9943" y="728"/>
                    <a:pt x="9919" y="927"/>
                  </a:cubicBezTo>
                  <a:cubicBezTo>
                    <a:pt x="9835" y="1701"/>
                    <a:pt x="9407" y="2380"/>
                    <a:pt x="8752" y="2797"/>
                  </a:cubicBezTo>
                  <a:cubicBezTo>
                    <a:pt x="8704" y="1951"/>
                    <a:pt x="8597" y="1094"/>
                    <a:pt x="8430" y="261"/>
                  </a:cubicBezTo>
                  <a:cubicBezTo>
                    <a:pt x="8399" y="82"/>
                    <a:pt x="8253" y="1"/>
                    <a:pt x="8103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rgbClr val="8E4D1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5717395" y="1649845"/>
              <a:ext cx="572627" cy="255361"/>
            </a:xfrm>
            <a:custGeom>
              <a:rect b="b" l="l" r="r" t="t"/>
              <a:pathLst>
                <a:path extrusionOk="0" h="8209" w="18408">
                  <a:moveTo>
                    <a:pt x="9627" y="0"/>
                  </a:moveTo>
                  <a:cubicBezTo>
                    <a:pt x="8508" y="0"/>
                    <a:pt x="7541" y="714"/>
                    <a:pt x="6966" y="1644"/>
                  </a:cubicBezTo>
                  <a:cubicBezTo>
                    <a:pt x="6858" y="1823"/>
                    <a:pt x="6763" y="2001"/>
                    <a:pt x="6692" y="2180"/>
                  </a:cubicBezTo>
                  <a:cubicBezTo>
                    <a:pt x="6430" y="2466"/>
                    <a:pt x="6216" y="2787"/>
                    <a:pt x="6049" y="3132"/>
                  </a:cubicBezTo>
                  <a:cubicBezTo>
                    <a:pt x="6025" y="3180"/>
                    <a:pt x="6013" y="3216"/>
                    <a:pt x="5989" y="3263"/>
                  </a:cubicBezTo>
                  <a:cubicBezTo>
                    <a:pt x="5846" y="3180"/>
                    <a:pt x="5692" y="3108"/>
                    <a:pt x="5525" y="3037"/>
                  </a:cubicBezTo>
                  <a:cubicBezTo>
                    <a:pt x="5252" y="2936"/>
                    <a:pt x="4971" y="2887"/>
                    <a:pt x="4694" y="2887"/>
                  </a:cubicBezTo>
                  <a:cubicBezTo>
                    <a:pt x="3706" y="2887"/>
                    <a:pt x="2771" y="3501"/>
                    <a:pt x="2417" y="4478"/>
                  </a:cubicBezTo>
                  <a:cubicBezTo>
                    <a:pt x="2370" y="4609"/>
                    <a:pt x="2334" y="4752"/>
                    <a:pt x="2310" y="4894"/>
                  </a:cubicBezTo>
                  <a:cubicBezTo>
                    <a:pt x="2152" y="4857"/>
                    <a:pt x="1990" y="4838"/>
                    <a:pt x="1829" y="4838"/>
                  </a:cubicBezTo>
                  <a:cubicBezTo>
                    <a:pt x="1531" y="4838"/>
                    <a:pt x="1235" y="4902"/>
                    <a:pt x="965" y="5025"/>
                  </a:cubicBezTo>
                  <a:cubicBezTo>
                    <a:pt x="643" y="5121"/>
                    <a:pt x="370" y="5335"/>
                    <a:pt x="191" y="5621"/>
                  </a:cubicBezTo>
                  <a:cubicBezTo>
                    <a:pt x="0" y="5990"/>
                    <a:pt x="12" y="6442"/>
                    <a:pt x="215" y="6811"/>
                  </a:cubicBezTo>
                  <a:cubicBezTo>
                    <a:pt x="453" y="7299"/>
                    <a:pt x="870" y="7669"/>
                    <a:pt x="1370" y="7859"/>
                  </a:cubicBezTo>
                  <a:cubicBezTo>
                    <a:pt x="1543" y="7923"/>
                    <a:pt x="1723" y="7956"/>
                    <a:pt x="1903" y="7956"/>
                  </a:cubicBezTo>
                  <a:cubicBezTo>
                    <a:pt x="2057" y="7956"/>
                    <a:pt x="2210" y="7932"/>
                    <a:pt x="2358" y="7883"/>
                  </a:cubicBezTo>
                  <a:cubicBezTo>
                    <a:pt x="4751" y="8014"/>
                    <a:pt x="7132" y="8109"/>
                    <a:pt x="9525" y="8169"/>
                  </a:cubicBezTo>
                  <a:cubicBezTo>
                    <a:pt x="10481" y="8195"/>
                    <a:pt x="11430" y="8209"/>
                    <a:pt x="12382" y="8209"/>
                  </a:cubicBezTo>
                  <a:cubicBezTo>
                    <a:pt x="12699" y="8209"/>
                    <a:pt x="13017" y="8207"/>
                    <a:pt x="13335" y="8204"/>
                  </a:cubicBezTo>
                  <a:cubicBezTo>
                    <a:pt x="13459" y="8201"/>
                    <a:pt x="13585" y="8200"/>
                    <a:pt x="13714" y="8200"/>
                  </a:cubicBezTo>
                  <a:cubicBezTo>
                    <a:pt x="13944" y="8200"/>
                    <a:pt x="14181" y="8203"/>
                    <a:pt x="14421" y="8203"/>
                  </a:cubicBezTo>
                  <a:cubicBezTo>
                    <a:pt x="15132" y="8203"/>
                    <a:pt x="15867" y="8177"/>
                    <a:pt x="16514" y="7966"/>
                  </a:cubicBezTo>
                  <a:cubicBezTo>
                    <a:pt x="16545" y="7968"/>
                    <a:pt x="16575" y="7969"/>
                    <a:pt x="16606" y="7969"/>
                  </a:cubicBezTo>
                  <a:cubicBezTo>
                    <a:pt x="17156" y="7969"/>
                    <a:pt x="17672" y="7665"/>
                    <a:pt x="17931" y="7168"/>
                  </a:cubicBezTo>
                  <a:cubicBezTo>
                    <a:pt x="18408" y="6264"/>
                    <a:pt x="17717" y="5383"/>
                    <a:pt x="16836" y="5156"/>
                  </a:cubicBezTo>
                  <a:cubicBezTo>
                    <a:pt x="16717" y="5133"/>
                    <a:pt x="16610" y="5109"/>
                    <a:pt x="16491" y="5097"/>
                  </a:cubicBezTo>
                  <a:cubicBezTo>
                    <a:pt x="16350" y="5071"/>
                    <a:pt x="16206" y="5059"/>
                    <a:pt x="16063" y="5059"/>
                  </a:cubicBezTo>
                  <a:cubicBezTo>
                    <a:pt x="15939" y="5059"/>
                    <a:pt x="15814" y="5068"/>
                    <a:pt x="15693" y="5085"/>
                  </a:cubicBezTo>
                  <a:cubicBezTo>
                    <a:pt x="15681" y="5013"/>
                    <a:pt x="15657" y="4954"/>
                    <a:pt x="15633" y="4894"/>
                  </a:cubicBezTo>
                  <a:cubicBezTo>
                    <a:pt x="15574" y="4251"/>
                    <a:pt x="15217" y="3680"/>
                    <a:pt x="14669" y="3335"/>
                  </a:cubicBezTo>
                  <a:cubicBezTo>
                    <a:pt x="14375" y="3154"/>
                    <a:pt x="14013" y="3071"/>
                    <a:pt x="13639" y="3071"/>
                  </a:cubicBezTo>
                  <a:cubicBezTo>
                    <a:pt x="13299" y="3071"/>
                    <a:pt x="12950" y="3139"/>
                    <a:pt x="12633" y="3263"/>
                  </a:cubicBezTo>
                  <a:cubicBezTo>
                    <a:pt x="12633" y="3204"/>
                    <a:pt x="12621" y="3144"/>
                    <a:pt x="12609" y="3085"/>
                  </a:cubicBezTo>
                  <a:cubicBezTo>
                    <a:pt x="12562" y="2442"/>
                    <a:pt x="12312" y="1846"/>
                    <a:pt x="11871" y="1370"/>
                  </a:cubicBezTo>
                  <a:cubicBezTo>
                    <a:pt x="11442" y="644"/>
                    <a:pt x="10788" y="96"/>
                    <a:pt x="9883" y="13"/>
                  </a:cubicBezTo>
                  <a:cubicBezTo>
                    <a:pt x="9797" y="4"/>
                    <a:pt x="9711" y="0"/>
                    <a:pt x="962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6985181" y="2890319"/>
              <a:ext cx="205963" cy="181792"/>
            </a:xfrm>
            <a:custGeom>
              <a:rect b="b" l="l" r="r" t="t"/>
              <a:pathLst>
                <a:path extrusionOk="0" h="5844" w="6621">
                  <a:moveTo>
                    <a:pt x="3121" y="1"/>
                  </a:moveTo>
                  <a:cubicBezTo>
                    <a:pt x="1974" y="1"/>
                    <a:pt x="1223" y="1311"/>
                    <a:pt x="739" y="2724"/>
                  </a:cubicBezTo>
                  <a:cubicBezTo>
                    <a:pt x="263" y="3725"/>
                    <a:pt x="48" y="4951"/>
                    <a:pt x="1" y="5844"/>
                  </a:cubicBezTo>
                  <a:cubicBezTo>
                    <a:pt x="24" y="5808"/>
                    <a:pt x="48" y="5772"/>
                    <a:pt x="84" y="5737"/>
                  </a:cubicBezTo>
                  <a:cubicBezTo>
                    <a:pt x="132" y="5618"/>
                    <a:pt x="227" y="5522"/>
                    <a:pt x="346" y="5463"/>
                  </a:cubicBezTo>
                  <a:cubicBezTo>
                    <a:pt x="1310" y="4981"/>
                    <a:pt x="2368" y="4737"/>
                    <a:pt x="3436" y="4737"/>
                  </a:cubicBezTo>
                  <a:cubicBezTo>
                    <a:pt x="3739" y="4737"/>
                    <a:pt x="4043" y="4757"/>
                    <a:pt x="4346" y="4796"/>
                  </a:cubicBezTo>
                  <a:cubicBezTo>
                    <a:pt x="5061" y="4891"/>
                    <a:pt x="6049" y="5177"/>
                    <a:pt x="6620" y="5761"/>
                  </a:cubicBezTo>
                  <a:cubicBezTo>
                    <a:pt x="6573" y="4820"/>
                    <a:pt x="6382" y="3903"/>
                    <a:pt x="6049" y="3034"/>
                  </a:cubicBezTo>
                  <a:cubicBezTo>
                    <a:pt x="5644" y="2010"/>
                    <a:pt x="5013" y="736"/>
                    <a:pt x="3977" y="224"/>
                  </a:cubicBezTo>
                  <a:cubicBezTo>
                    <a:pt x="3670" y="70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6977778" y="3037644"/>
              <a:ext cx="228920" cy="112267"/>
            </a:xfrm>
            <a:custGeom>
              <a:rect b="b" l="l" r="r" t="t"/>
              <a:pathLst>
                <a:path extrusionOk="0" h="3609" w="7359">
                  <a:moveTo>
                    <a:pt x="3674" y="1"/>
                  </a:moveTo>
                  <a:cubicBezTo>
                    <a:pt x="2606" y="1"/>
                    <a:pt x="1548" y="245"/>
                    <a:pt x="584" y="727"/>
                  </a:cubicBezTo>
                  <a:cubicBezTo>
                    <a:pt x="465" y="786"/>
                    <a:pt x="370" y="882"/>
                    <a:pt x="322" y="1001"/>
                  </a:cubicBezTo>
                  <a:cubicBezTo>
                    <a:pt x="286" y="1036"/>
                    <a:pt x="262" y="1072"/>
                    <a:pt x="239" y="1108"/>
                  </a:cubicBezTo>
                  <a:cubicBezTo>
                    <a:pt x="12" y="1406"/>
                    <a:pt x="0" y="1810"/>
                    <a:pt x="203" y="2120"/>
                  </a:cubicBezTo>
                  <a:cubicBezTo>
                    <a:pt x="679" y="2834"/>
                    <a:pt x="1596" y="3227"/>
                    <a:pt x="2536" y="3430"/>
                  </a:cubicBezTo>
                  <a:cubicBezTo>
                    <a:pt x="2608" y="2644"/>
                    <a:pt x="2751" y="1882"/>
                    <a:pt x="2953" y="1120"/>
                  </a:cubicBezTo>
                  <a:cubicBezTo>
                    <a:pt x="3026" y="859"/>
                    <a:pt x="3271" y="722"/>
                    <a:pt x="3511" y="722"/>
                  </a:cubicBezTo>
                  <a:cubicBezTo>
                    <a:pt x="3744" y="722"/>
                    <a:pt x="3972" y="851"/>
                    <a:pt x="4037" y="1120"/>
                  </a:cubicBezTo>
                  <a:cubicBezTo>
                    <a:pt x="4215" y="1941"/>
                    <a:pt x="4299" y="2775"/>
                    <a:pt x="4299" y="3608"/>
                  </a:cubicBezTo>
                  <a:lnTo>
                    <a:pt x="4382" y="3608"/>
                  </a:lnTo>
                  <a:cubicBezTo>
                    <a:pt x="5382" y="3596"/>
                    <a:pt x="7359" y="3489"/>
                    <a:pt x="7347" y="2096"/>
                  </a:cubicBezTo>
                  <a:cubicBezTo>
                    <a:pt x="7335" y="1691"/>
                    <a:pt x="7168" y="1298"/>
                    <a:pt x="6858" y="1025"/>
                  </a:cubicBezTo>
                  <a:cubicBezTo>
                    <a:pt x="6287" y="441"/>
                    <a:pt x="5299" y="155"/>
                    <a:pt x="4584" y="60"/>
                  </a:cubicBezTo>
                  <a:cubicBezTo>
                    <a:pt x="4281" y="21"/>
                    <a:pt x="3977" y="1"/>
                    <a:pt x="367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38158" y="3060103"/>
              <a:ext cx="77427" cy="232435"/>
            </a:xfrm>
            <a:custGeom>
              <a:rect b="b" l="l" r="r" t="t"/>
              <a:pathLst>
                <a:path extrusionOk="0" h="7472" w="2489">
                  <a:moveTo>
                    <a:pt x="1570" y="0"/>
                  </a:moveTo>
                  <a:cubicBezTo>
                    <a:pt x="1330" y="0"/>
                    <a:pt x="1085" y="137"/>
                    <a:pt x="1012" y="398"/>
                  </a:cubicBezTo>
                  <a:cubicBezTo>
                    <a:pt x="810" y="1160"/>
                    <a:pt x="667" y="1922"/>
                    <a:pt x="595" y="2708"/>
                  </a:cubicBezTo>
                  <a:cubicBezTo>
                    <a:pt x="560" y="3089"/>
                    <a:pt x="524" y="3481"/>
                    <a:pt x="488" y="3862"/>
                  </a:cubicBezTo>
                  <a:cubicBezTo>
                    <a:pt x="405" y="4863"/>
                    <a:pt x="0" y="6279"/>
                    <a:pt x="631" y="7137"/>
                  </a:cubicBezTo>
                  <a:cubicBezTo>
                    <a:pt x="779" y="7347"/>
                    <a:pt x="997" y="7471"/>
                    <a:pt x="1222" y="7471"/>
                  </a:cubicBezTo>
                  <a:cubicBezTo>
                    <a:pt x="1378" y="7471"/>
                    <a:pt x="1537" y="7411"/>
                    <a:pt x="1679" y="7280"/>
                  </a:cubicBezTo>
                  <a:cubicBezTo>
                    <a:pt x="2489" y="6506"/>
                    <a:pt x="2310" y="5089"/>
                    <a:pt x="2346" y="4053"/>
                  </a:cubicBezTo>
                  <a:cubicBezTo>
                    <a:pt x="2358" y="3660"/>
                    <a:pt x="2358" y="3267"/>
                    <a:pt x="2358" y="2886"/>
                  </a:cubicBezTo>
                  <a:cubicBezTo>
                    <a:pt x="2358" y="2053"/>
                    <a:pt x="2274" y="1219"/>
                    <a:pt x="2096" y="398"/>
                  </a:cubicBezTo>
                  <a:cubicBezTo>
                    <a:pt x="2031" y="129"/>
                    <a:pt x="1803" y="0"/>
                    <a:pt x="1570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6347415" y="2739074"/>
              <a:ext cx="54469" cy="53412"/>
            </a:xfrm>
            <a:custGeom>
              <a:rect b="b" l="l" r="r" t="t"/>
              <a:pathLst>
                <a:path extrusionOk="0" h="1717" w="1751">
                  <a:moveTo>
                    <a:pt x="744" y="0"/>
                  </a:moveTo>
                  <a:cubicBezTo>
                    <a:pt x="625" y="0"/>
                    <a:pt x="501" y="44"/>
                    <a:pt x="405" y="97"/>
                  </a:cubicBezTo>
                  <a:lnTo>
                    <a:pt x="250" y="216"/>
                  </a:lnTo>
                  <a:cubicBezTo>
                    <a:pt x="179" y="288"/>
                    <a:pt x="119" y="371"/>
                    <a:pt x="95" y="466"/>
                  </a:cubicBezTo>
                  <a:cubicBezTo>
                    <a:pt x="0" y="657"/>
                    <a:pt x="0" y="871"/>
                    <a:pt x="95" y="1062"/>
                  </a:cubicBezTo>
                  <a:cubicBezTo>
                    <a:pt x="119" y="1157"/>
                    <a:pt x="179" y="1240"/>
                    <a:pt x="250" y="1312"/>
                  </a:cubicBezTo>
                  <a:cubicBezTo>
                    <a:pt x="310" y="1371"/>
                    <a:pt x="357" y="1431"/>
                    <a:pt x="405" y="1479"/>
                  </a:cubicBezTo>
                  <a:lnTo>
                    <a:pt x="393" y="1490"/>
                  </a:lnTo>
                  <a:cubicBezTo>
                    <a:pt x="488" y="1586"/>
                    <a:pt x="607" y="1657"/>
                    <a:pt x="738" y="1693"/>
                  </a:cubicBezTo>
                  <a:lnTo>
                    <a:pt x="941" y="1717"/>
                  </a:lnTo>
                  <a:cubicBezTo>
                    <a:pt x="1083" y="1717"/>
                    <a:pt x="1226" y="1681"/>
                    <a:pt x="1345" y="1609"/>
                  </a:cubicBezTo>
                  <a:lnTo>
                    <a:pt x="1500" y="1490"/>
                  </a:lnTo>
                  <a:cubicBezTo>
                    <a:pt x="1572" y="1419"/>
                    <a:pt x="1631" y="1324"/>
                    <a:pt x="1667" y="1228"/>
                  </a:cubicBezTo>
                  <a:cubicBezTo>
                    <a:pt x="1750" y="1038"/>
                    <a:pt x="1750" y="812"/>
                    <a:pt x="1667" y="621"/>
                  </a:cubicBezTo>
                  <a:cubicBezTo>
                    <a:pt x="1631" y="526"/>
                    <a:pt x="1572" y="443"/>
                    <a:pt x="1500" y="371"/>
                  </a:cubicBezTo>
                  <a:lnTo>
                    <a:pt x="1334" y="216"/>
                  </a:lnTo>
                  <a:cubicBezTo>
                    <a:pt x="1238" y="133"/>
                    <a:pt x="1119" y="62"/>
                    <a:pt x="988" y="26"/>
                  </a:cubicBezTo>
                  <a:lnTo>
                    <a:pt x="786" y="2"/>
                  </a:lnTo>
                  <a:cubicBezTo>
                    <a:pt x="772" y="1"/>
                    <a:pt x="758" y="0"/>
                    <a:pt x="74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319618" y="3860624"/>
              <a:ext cx="54127" cy="53349"/>
            </a:xfrm>
            <a:custGeom>
              <a:rect b="b" l="l" r="r" t="t"/>
              <a:pathLst>
                <a:path extrusionOk="0" h="1715" w="1740">
                  <a:moveTo>
                    <a:pt x="763" y="0"/>
                  </a:moveTo>
                  <a:cubicBezTo>
                    <a:pt x="632" y="0"/>
                    <a:pt x="501" y="36"/>
                    <a:pt x="382" y="107"/>
                  </a:cubicBezTo>
                  <a:lnTo>
                    <a:pt x="227" y="226"/>
                  </a:lnTo>
                  <a:cubicBezTo>
                    <a:pt x="156" y="298"/>
                    <a:pt x="108" y="381"/>
                    <a:pt x="72" y="476"/>
                  </a:cubicBezTo>
                  <a:cubicBezTo>
                    <a:pt x="25" y="560"/>
                    <a:pt x="1" y="667"/>
                    <a:pt x="13" y="774"/>
                  </a:cubicBezTo>
                  <a:cubicBezTo>
                    <a:pt x="13" y="977"/>
                    <a:pt x="96" y="1167"/>
                    <a:pt x="227" y="1310"/>
                  </a:cubicBezTo>
                  <a:cubicBezTo>
                    <a:pt x="287" y="1369"/>
                    <a:pt x="334" y="1429"/>
                    <a:pt x="382" y="1488"/>
                  </a:cubicBezTo>
                  <a:lnTo>
                    <a:pt x="370" y="1488"/>
                  </a:lnTo>
                  <a:cubicBezTo>
                    <a:pt x="465" y="1584"/>
                    <a:pt x="584" y="1655"/>
                    <a:pt x="715" y="1691"/>
                  </a:cubicBezTo>
                  <a:lnTo>
                    <a:pt x="918" y="1715"/>
                  </a:lnTo>
                  <a:cubicBezTo>
                    <a:pt x="1061" y="1715"/>
                    <a:pt x="1203" y="1679"/>
                    <a:pt x="1323" y="1608"/>
                  </a:cubicBezTo>
                  <a:lnTo>
                    <a:pt x="1477" y="1488"/>
                  </a:lnTo>
                  <a:cubicBezTo>
                    <a:pt x="1561" y="1417"/>
                    <a:pt x="1608" y="1322"/>
                    <a:pt x="1644" y="1227"/>
                  </a:cubicBezTo>
                  <a:cubicBezTo>
                    <a:pt x="1739" y="1036"/>
                    <a:pt x="1739" y="810"/>
                    <a:pt x="1644" y="619"/>
                  </a:cubicBezTo>
                  <a:cubicBezTo>
                    <a:pt x="1608" y="524"/>
                    <a:pt x="1561" y="441"/>
                    <a:pt x="1477" y="369"/>
                  </a:cubicBezTo>
                  <a:lnTo>
                    <a:pt x="1311" y="226"/>
                  </a:lnTo>
                  <a:cubicBezTo>
                    <a:pt x="1215" y="131"/>
                    <a:pt x="1096" y="60"/>
                    <a:pt x="965" y="24"/>
                  </a:cubicBezTo>
                  <a:lnTo>
                    <a:pt x="763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6399614" y="1752437"/>
              <a:ext cx="57456" cy="44857"/>
            </a:xfrm>
            <a:custGeom>
              <a:rect b="b" l="l" r="r" t="t"/>
              <a:pathLst>
                <a:path extrusionOk="0" h="1442" w="1847">
                  <a:moveTo>
                    <a:pt x="929" y="1"/>
                  </a:moveTo>
                  <a:cubicBezTo>
                    <a:pt x="1" y="1"/>
                    <a:pt x="1" y="1442"/>
                    <a:pt x="929" y="1442"/>
                  </a:cubicBezTo>
                  <a:cubicBezTo>
                    <a:pt x="1846" y="1442"/>
                    <a:pt x="1846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6071088" y="2011283"/>
              <a:ext cx="61157" cy="63801"/>
            </a:xfrm>
            <a:custGeom>
              <a:rect b="b" l="l" r="r" t="t"/>
              <a:pathLst>
                <a:path extrusionOk="0" h="2051" w="1966">
                  <a:moveTo>
                    <a:pt x="938" y="0"/>
                  </a:moveTo>
                  <a:cubicBezTo>
                    <a:pt x="825" y="0"/>
                    <a:pt x="713" y="34"/>
                    <a:pt x="620" y="86"/>
                  </a:cubicBezTo>
                  <a:cubicBezTo>
                    <a:pt x="537" y="98"/>
                    <a:pt x="465" y="133"/>
                    <a:pt x="418" y="193"/>
                  </a:cubicBezTo>
                  <a:cubicBezTo>
                    <a:pt x="311" y="264"/>
                    <a:pt x="227" y="348"/>
                    <a:pt x="168" y="455"/>
                  </a:cubicBezTo>
                  <a:lnTo>
                    <a:pt x="72" y="681"/>
                  </a:lnTo>
                  <a:lnTo>
                    <a:pt x="60" y="729"/>
                  </a:lnTo>
                  <a:cubicBezTo>
                    <a:pt x="49" y="776"/>
                    <a:pt x="37" y="836"/>
                    <a:pt x="37" y="895"/>
                  </a:cubicBezTo>
                  <a:cubicBezTo>
                    <a:pt x="1" y="1014"/>
                    <a:pt x="13" y="1157"/>
                    <a:pt x="49" y="1276"/>
                  </a:cubicBezTo>
                  <a:lnTo>
                    <a:pt x="60" y="1300"/>
                  </a:lnTo>
                  <a:cubicBezTo>
                    <a:pt x="60" y="1324"/>
                    <a:pt x="60" y="1336"/>
                    <a:pt x="72" y="1348"/>
                  </a:cubicBezTo>
                  <a:cubicBezTo>
                    <a:pt x="156" y="1586"/>
                    <a:pt x="299" y="1788"/>
                    <a:pt x="513" y="1919"/>
                  </a:cubicBezTo>
                  <a:lnTo>
                    <a:pt x="739" y="2015"/>
                  </a:lnTo>
                  <a:lnTo>
                    <a:pt x="989" y="2050"/>
                  </a:lnTo>
                  <a:cubicBezTo>
                    <a:pt x="1120" y="2050"/>
                    <a:pt x="1239" y="2026"/>
                    <a:pt x="1358" y="1967"/>
                  </a:cubicBezTo>
                  <a:cubicBezTo>
                    <a:pt x="1430" y="1943"/>
                    <a:pt x="1501" y="1907"/>
                    <a:pt x="1561" y="1848"/>
                  </a:cubicBezTo>
                  <a:cubicBezTo>
                    <a:pt x="1668" y="1776"/>
                    <a:pt x="1751" y="1681"/>
                    <a:pt x="1811" y="1574"/>
                  </a:cubicBezTo>
                  <a:cubicBezTo>
                    <a:pt x="1835" y="1503"/>
                    <a:pt x="1870" y="1431"/>
                    <a:pt x="1906" y="1348"/>
                  </a:cubicBezTo>
                  <a:lnTo>
                    <a:pt x="1918" y="1300"/>
                  </a:lnTo>
                  <a:lnTo>
                    <a:pt x="1918" y="1288"/>
                  </a:lnTo>
                  <a:cubicBezTo>
                    <a:pt x="1954" y="1157"/>
                    <a:pt x="1965" y="1026"/>
                    <a:pt x="1930" y="895"/>
                  </a:cubicBezTo>
                  <a:cubicBezTo>
                    <a:pt x="1930" y="836"/>
                    <a:pt x="1918" y="788"/>
                    <a:pt x="1906" y="729"/>
                  </a:cubicBezTo>
                  <a:cubicBezTo>
                    <a:pt x="1894" y="717"/>
                    <a:pt x="1894" y="705"/>
                    <a:pt x="1894" y="693"/>
                  </a:cubicBezTo>
                  <a:cubicBezTo>
                    <a:pt x="1811" y="455"/>
                    <a:pt x="1656" y="264"/>
                    <a:pt x="1454" y="133"/>
                  </a:cubicBezTo>
                  <a:lnTo>
                    <a:pt x="1227" y="38"/>
                  </a:lnTo>
                  <a:lnTo>
                    <a:pt x="989" y="2"/>
                  </a:lnTo>
                  <a:cubicBezTo>
                    <a:pt x="972" y="1"/>
                    <a:pt x="955" y="0"/>
                    <a:pt x="93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7188158" y="2550967"/>
              <a:ext cx="59664" cy="46350"/>
            </a:xfrm>
            <a:custGeom>
              <a:rect b="b" l="l" r="r" t="t"/>
              <a:pathLst>
                <a:path extrusionOk="0" h="1490" w="1918">
                  <a:moveTo>
                    <a:pt x="965" y="1"/>
                  </a:moveTo>
                  <a:cubicBezTo>
                    <a:pt x="0" y="1"/>
                    <a:pt x="0" y="1489"/>
                    <a:pt x="965" y="1489"/>
                  </a:cubicBezTo>
                  <a:cubicBezTo>
                    <a:pt x="1917" y="1489"/>
                    <a:pt x="1917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7086281" y="1455423"/>
              <a:ext cx="59664" cy="46319"/>
            </a:xfrm>
            <a:custGeom>
              <a:rect b="b" l="l" r="r" t="t"/>
              <a:pathLst>
                <a:path extrusionOk="0" h="1489" w="1918">
                  <a:moveTo>
                    <a:pt x="965" y="0"/>
                  </a:moveTo>
                  <a:cubicBezTo>
                    <a:pt x="1" y="0"/>
                    <a:pt x="1" y="1488"/>
                    <a:pt x="965" y="1488"/>
                  </a:cubicBezTo>
                  <a:cubicBezTo>
                    <a:pt x="1918" y="1488"/>
                    <a:pt x="1918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7234446" y="2066530"/>
              <a:ext cx="59664" cy="46319"/>
            </a:xfrm>
            <a:custGeom>
              <a:rect b="b" l="l" r="r" t="t"/>
              <a:pathLst>
                <a:path extrusionOk="0" h="1489" w="1918">
                  <a:moveTo>
                    <a:pt x="965" y="0"/>
                  </a:moveTo>
                  <a:cubicBezTo>
                    <a:pt x="0" y="0"/>
                    <a:pt x="0" y="1489"/>
                    <a:pt x="965" y="1489"/>
                  </a:cubicBezTo>
                  <a:cubicBezTo>
                    <a:pt x="1917" y="1489"/>
                    <a:pt x="1917" y="0"/>
                    <a:pt x="96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6514432" y="2535320"/>
              <a:ext cx="50394" cy="53194"/>
            </a:xfrm>
            <a:custGeom>
              <a:rect b="b" l="l" r="r" t="t"/>
              <a:pathLst>
                <a:path extrusionOk="0" h="1710" w="1620">
                  <a:moveTo>
                    <a:pt x="756" y="1"/>
                  </a:moveTo>
                  <a:cubicBezTo>
                    <a:pt x="671" y="1"/>
                    <a:pt x="594" y="24"/>
                    <a:pt x="525" y="63"/>
                  </a:cubicBezTo>
                  <a:cubicBezTo>
                    <a:pt x="453" y="75"/>
                    <a:pt x="406" y="111"/>
                    <a:pt x="358" y="159"/>
                  </a:cubicBezTo>
                  <a:cubicBezTo>
                    <a:pt x="275" y="218"/>
                    <a:pt x="215" y="289"/>
                    <a:pt x="167" y="373"/>
                  </a:cubicBezTo>
                  <a:cubicBezTo>
                    <a:pt x="144" y="432"/>
                    <a:pt x="120" y="492"/>
                    <a:pt x="96" y="551"/>
                  </a:cubicBezTo>
                  <a:lnTo>
                    <a:pt x="36" y="694"/>
                  </a:lnTo>
                  <a:cubicBezTo>
                    <a:pt x="1" y="837"/>
                    <a:pt x="1" y="980"/>
                    <a:pt x="36" y="1123"/>
                  </a:cubicBezTo>
                  <a:lnTo>
                    <a:pt x="120" y="1313"/>
                  </a:lnTo>
                  <a:cubicBezTo>
                    <a:pt x="167" y="1397"/>
                    <a:pt x="239" y="1480"/>
                    <a:pt x="322" y="1540"/>
                  </a:cubicBezTo>
                  <a:cubicBezTo>
                    <a:pt x="394" y="1611"/>
                    <a:pt x="489" y="1659"/>
                    <a:pt x="596" y="1683"/>
                  </a:cubicBezTo>
                  <a:cubicBezTo>
                    <a:pt x="662" y="1700"/>
                    <a:pt x="733" y="1709"/>
                    <a:pt x="804" y="1709"/>
                  </a:cubicBezTo>
                  <a:cubicBezTo>
                    <a:pt x="876" y="1709"/>
                    <a:pt x="947" y="1700"/>
                    <a:pt x="1013" y="1683"/>
                  </a:cubicBezTo>
                  <a:cubicBezTo>
                    <a:pt x="1156" y="1647"/>
                    <a:pt x="1275" y="1575"/>
                    <a:pt x="1370" y="1480"/>
                  </a:cubicBezTo>
                  <a:cubicBezTo>
                    <a:pt x="1406" y="1421"/>
                    <a:pt x="1453" y="1373"/>
                    <a:pt x="1489" y="1313"/>
                  </a:cubicBezTo>
                  <a:cubicBezTo>
                    <a:pt x="1596" y="1123"/>
                    <a:pt x="1620" y="909"/>
                    <a:pt x="1572" y="706"/>
                  </a:cubicBezTo>
                  <a:lnTo>
                    <a:pt x="1525" y="551"/>
                  </a:lnTo>
                  <a:cubicBezTo>
                    <a:pt x="1465" y="361"/>
                    <a:pt x="1346" y="206"/>
                    <a:pt x="1179" y="99"/>
                  </a:cubicBezTo>
                  <a:lnTo>
                    <a:pt x="1001" y="28"/>
                  </a:lnTo>
                  <a:lnTo>
                    <a:pt x="810" y="4"/>
                  </a:lnTo>
                  <a:cubicBezTo>
                    <a:pt x="792" y="2"/>
                    <a:pt x="774" y="1"/>
                    <a:pt x="75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5224061" y="2561854"/>
              <a:ext cx="264103" cy="161386"/>
            </a:xfrm>
            <a:custGeom>
              <a:rect b="b" l="l" r="r" t="t"/>
              <a:pathLst>
                <a:path extrusionOk="0" h="5188" w="8490">
                  <a:moveTo>
                    <a:pt x="2849" y="0"/>
                  </a:moveTo>
                  <a:cubicBezTo>
                    <a:pt x="2488" y="0"/>
                    <a:pt x="2144" y="191"/>
                    <a:pt x="2024" y="627"/>
                  </a:cubicBezTo>
                  <a:cubicBezTo>
                    <a:pt x="1834" y="1330"/>
                    <a:pt x="1536" y="2008"/>
                    <a:pt x="1143" y="2615"/>
                  </a:cubicBezTo>
                  <a:cubicBezTo>
                    <a:pt x="1120" y="2663"/>
                    <a:pt x="1096" y="2699"/>
                    <a:pt x="1072" y="2734"/>
                  </a:cubicBezTo>
                  <a:cubicBezTo>
                    <a:pt x="727" y="2961"/>
                    <a:pt x="453" y="3282"/>
                    <a:pt x="298" y="3663"/>
                  </a:cubicBezTo>
                  <a:cubicBezTo>
                    <a:pt x="274" y="3735"/>
                    <a:pt x="250" y="3794"/>
                    <a:pt x="238" y="3866"/>
                  </a:cubicBezTo>
                  <a:cubicBezTo>
                    <a:pt x="131" y="4056"/>
                    <a:pt x="72" y="4258"/>
                    <a:pt x="36" y="4473"/>
                  </a:cubicBezTo>
                  <a:cubicBezTo>
                    <a:pt x="0" y="4759"/>
                    <a:pt x="143" y="5044"/>
                    <a:pt x="405" y="5187"/>
                  </a:cubicBezTo>
                  <a:cubicBezTo>
                    <a:pt x="393" y="5140"/>
                    <a:pt x="393" y="5080"/>
                    <a:pt x="405" y="5032"/>
                  </a:cubicBezTo>
                  <a:cubicBezTo>
                    <a:pt x="500" y="4366"/>
                    <a:pt x="893" y="3782"/>
                    <a:pt x="1489" y="3627"/>
                  </a:cubicBezTo>
                  <a:cubicBezTo>
                    <a:pt x="2001" y="3151"/>
                    <a:pt x="2763" y="2925"/>
                    <a:pt x="3465" y="2913"/>
                  </a:cubicBezTo>
                  <a:cubicBezTo>
                    <a:pt x="3542" y="2911"/>
                    <a:pt x="3620" y="2910"/>
                    <a:pt x="3698" y="2910"/>
                  </a:cubicBezTo>
                  <a:cubicBezTo>
                    <a:pt x="5030" y="2910"/>
                    <a:pt x="6583" y="3196"/>
                    <a:pt x="7763" y="3747"/>
                  </a:cubicBezTo>
                  <a:cubicBezTo>
                    <a:pt x="7870" y="3794"/>
                    <a:pt x="7942" y="3901"/>
                    <a:pt x="7930" y="4008"/>
                  </a:cubicBezTo>
                  <a:cubicBezTo>
                    <a:pt x="8109" y="4128"/>
                    <a:pt x="8228" y="4318"/>
                    <a:pt x="8275" y="4520"/>
                  </a:cubicBezTo>
                  <a:cubicBezTo>
                    <a:pt x="8490" y="4104"/>
                    <a:pt x="8490" y="3592"/>
                    <a:pt x="8120" y="3056"/>
                  </a:cubicBezTo>
                  <a:cubicBezTo>
                    <a:pt x="7692" y="2425"/>
                    <a:pt x="6942" y="2258"/>
                    <a:pt x="6239" y="2115"/>
                  </a:cubicBezTo>
                  <a:cubicBezTo>
                    <a:pt x="5608" y="1984"/>
                    <a:pt x="5001" y="1699"/>
                    <a:pt x="4489" y="1294"/>
                  </a:cubicBezTo>
                  <a:cubicBezTo>
                    <a:pt x="4251" y="901"/>
                    <a:pt x="3929" y="544"/>
                    <a:pt x="3560" y="258"/>
                  </a:cubicBezTo>
                  <a:cubicBezTo>
                    <a:pt x="3360" y="92"/>
                    <a:pt x="3101" y="0"/>
                    <a:pt x="284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5236287" y="2652377"/>
              <a:ext cx="248922" cy="98424"/>
            </a:xfrm>
            <a:custGeom>
              <a:rect b="b" l="l" r="r" t="t"/>
              <a:pathLst>
                <a:path extrusionOk="0" h="3164" w="8002">
                  <a:moveTo>
                    <a:pt x="3297" y="0"/>
                  </a:moveTo>
                  <a:cubicBezTo>
                    <a:pt x="3221" y="0"/>
                    <a:pt x="3146" y="1"/>
                    <a:pt x="3072" y="3"/>
                  </a:cubicBezTo>
                  <a:cubicBezTo>
                    <a:pt x="2370" y="27"/>
                    <a:pt x="1608" y="253"/>
                    <a:pt x="1096" y="729"/>
                  </a:cubicBezTo>
                  <a:cubicBezTo>
                    <a:pt x="500" y="872"/>
                    <a:pt x="107" y="1456"/>
                    <a:pt x="12" y="2134"/>
                  </a:cubicBezTo>
                  <a:cubicBezTo>
                    <a:pt x="0" y="2182"/>
                    <a:pt x="0" y="2230"/>
                    <a:pt x="0" y="2289"/>
                  </a:cubicBezTo>
                  <a:cubicBezTo>
                    <a:pt x="24" y="2730"/>
                    <a:pt x="488" y="3063"/>
                    <a:pt x="905" y="3099"/>
                  </a:cubicBezTo>
                  <a:cubicBezTo>
                    <a:pt x="1048" y="3111"/>
                    <a:pt x="1179" y="3123"/>
                    <a:pt x="1334" y="3123"/>
                  </a:cubicBezTo>
                  <a:cubicBezTo>
                    <a:pt x="1429" y="3146"/>
                    <a:pt x="1536" y="3146"/>
                    <a:pt x="1631" y="3146"/>
                  </a:cubicBezTo>
                  <a:cubicBezTo>
                    <a:pt x="1918" y="3155"/>
                    <a:pt x="2210" y="3163"/>
                    <a:pt x="2500" y="3163"/>
                  </a:cubicBezTo>
                  <a:cubicBezTo>
                    <a:pt x="2620" y="3163"/>
                    <a:pt x="2739" y="3162"/>
                    <a:pt x="2858" y="3158"/>
                  </a:cubicBezTo>
                  <a:cubicBezTo>
                    <a:pt x="2834" y="2539"/>
                    <a:pt x="2905" y="1920"/>
                    <a:pt x="3048" y="1313"/>
                  </a:cubicBezTo>
                  <a:cubicBezTo>
                    <a:pt x="3109" y="1104"/>
                    <a:pt x="3334" y="979"/>
                    <a:pt x="3545" y="979"/>
                  </a:cubicBezTo>
                  <a:cubicBezTo>
                    <a:pt x="3708" y="979"/>
                    <a:pt x="3862" y="1052"/>
                    <a:pt x="3929" y="1218"/>
                  </a:cubicBezTo>
                  <a:cubicBezTo>
                    <a:pt x="4156" y="1825"/>
                    <a:pt x="4298" y="2444"/>
                    <a:pt x="4358" y="3087"/>
                  </a:cubicBezTo>
                  <a:cubicBezTo>
                    <a:pt x="5346" y="2992"/>
                    <a:pt x="6322" y="2837"/>
                    <a:pt x="7287" y="2622"/>
                  </a:cubicBezTo>
                  <a:cubicBezTo>
                    <a:pt x="7739" y="2515"/>
                    <a:pt x="8001" y="2063"/>
                    <a:pt x="7882" y="1622"/>
                  </a:cubicBezTo>
                  <a:cubicBezTo>
                    <a:pt x="7835" y="1408"/>
                    <a:pt x="7716" y="1229"/>
                    <a:pt x="7537" y="1110"/>
                  </a:cubicBezTo>
                  <a:cubicBezTo>
                    <a:pt x="7549" y="991"/>
                    <a:pt x="7477" y="884"/>
                    <a:pt x="7370" y="848"/>
                  </a:cubicBezTo>
                  <a:cubicBezTo>
                    <a:pt x="6187" y="296"/>
                    <a:pt x="4631" y="0"/>
                    <a:pt x="329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5324414" y="2682800"/>
              <a:ext cx="61904" cy="257726"/>
            </a:xfrm>
            <a:custGeom>
              <a:rect b="b" l="l" r="r" t="t"/>
              <a:pathLst>
                <a:path extrusionOk="0" h="8285" w="1990">
                  <a:moveTo>
                    <a:pt x="716" y="1"/>
                  </a:moveTo>
                  <a:cubicBezTo>
                    <a:pt x="503" y="1"/>
                    <a:pt x="281" y="126"/>
                    <a:pt x="227" y="335"/>
                  </a:cubicBezTo>
                  <a:cubicBezTo>
                    <a:pt x="72" y="942"/>
                    <a:pt x="1" y="1561"/>
                    <a:pt x="25" y="2180"/>
                  </a:cubicBezTo>
                  <a:cubicBezTo>
                    <a:pt x="37" y="2918"/>
                    <a:pt x="108" y="3657"/>
                    <a:pt x="144" y="4359"/>
                  </a:cubicBezTo>
                  <a:cubicBezTo>
                    <a:pt x="180" y="5085"/>
                    <a:pt x="227" y="5812"/>
                    <a:pt x="275" y="6526"/>
                  </a:cubicBezTo>
                  <a:cubicBezTo>
                    <a:pt x="311" y="7121"/>
                    <a:pt x="251" y="7681"/>
                    <a:pt x="703" y="8110"/>
                  </a:cubicBezTo>
                  <a:cubicBezTo>
                    <a:pt x="816" y="8215"/>
                    <a:pt x="990" y="8284"/>
                    <a:pt x="1158" y="8284"/>
                  </a:cubicBezTo>
                  <a:cubicBezTo>
                    <a:pt x="1292" y="8284"/>
                    <a:pt x="1423" y="8239"/>
                    <a:pt x="1513" y="8133"/>
                  </a:cubicBezTo>
                  <a:cubicBezTo>
                    <a:pt x="1989" y="7550"/>
                    <a:pt x="1858" y="7002"/>
                    <a:pt x="1811" y="6288"/>
                  </a:cubicBezTo>
                  <a:cubicBezTo>
                    <a:pt x="1775" y="5621"/>
                    <a:pt x="1739" y="4942"/>
                    <a:pt x="1680" y="4264"/>
                  </a:cubicBezTo>
                  <a:cubicBezTo>
                    <a:pt x="1632" y="3561"/>
                    <a:pt x="1608" y="2823"/>
                    <a:pt x="1537" y="2109"/>
                  </a:cubicBezTo>
                  <a:cubicBezTo>
                    <a:pt x="1477" y="1466"/>
                    <a:pt x="1334" y="847"/>
                    <a:pt x="1108" y="240"/>
                  </a:cubicBezTo>
                  <a:cubicBezTo>
                    <a:pt x="1036" y="74"/>
                    <a:pt x="878" y="1"/>
                    <a:pt x="716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7468156" y="1796019"/>
              <a:ext cx="264103" cy="161666"/>
            </a:xfrm>
            <a:custGeom>
              <a:rect b="b" l="l" r="r" t="t"/>
              <a:pathLst>
                <a:path extrusionOk="0" h="5197" w="8490">
                  <a:moveTo>
                    <a:pt x="2856" y="1"/>
                  </a:moveTo>
                  <a:cubicBezTo>
                    <a:pt x="2492" y="1"/>
                    <a:pt x="2145" y="193"/>
                    <a:pt x="2024" y="624"/>
                  </a:cubicBezTo>
                  <a:cubicBezTo>
                    <a:pt x="1834" y="1326"/>
                    <a:pt x="1536" y="2005"/>
                    <a:pt x="1143" y="2624"/>
                  </a:cubicBezTo>
                  <a:lnTo>
                    <a:pt x="1060" y="2743"/>
                  </a:lnTo>
                  <a:cubicBezTo>
                    <a:pt x="727" y="2970"/>
                    <a:pt x="453" y="3291"/>
                    <a:pt x="298" y="3672"/>
                  </a:cubicBezTo>
                  <a:cubicBezTo>
                    <a:pt x="215" y="3934"/>
                    <a:pt x="131" y="4208"/>
                    <a:pt x="36" y="4482"/>
                  </a:cubicBezTo>
                  <a:cubicBezTo>
                    <a:pt x="0" y="4767"/>
                    <a:pt x="143" y="5053"/>
                    <a:pt x="405" y="5196"/>
                  </a:cubicBezTo>
                  <a:cubicBezTo>
                    <a:pt x="393" y="5148"/>
                    <a:pt x="393" y="5101"/>
                    <a:pt x="405" y="5041"/>
                  </a:cubicBezTo>
                  <a:cubicBezTo>
                    <a:pt x="500" y="4374"/>
                    <a:pt x="905" y="3791"/>
                    <a:pt x="1489" y="3636"/>
                  </a:cubicBezTo>
                  <a:cubicBezTo>
                    <a:pt x="2012" y="3160"/>
                    <a:pt x="2763" y="2934"/>
                    <a:pt x="3465" y="2922"/>
                  </a:cubicBezTo>
                  <a:cubicBezTo>
                    <a:pt x="3539" y="2920"/>
                    <a:pt x="3615" y="2919"/>
                    <a:pt x="3691" y="2919"/>
                  </a:cubicBezTo>
                  <a:cubicBezTo>
                    <a:pt x="5026" y="2919"/>
                    <a:pt x="6592" y="3215"/>
                    <a:pt x="7775" y="3755"/>
                  </a:cubicBezTo>
                  <a:cubicBezTo>
                    <a:pt x="7870" y="3803"/>
                    <a:pt x="7942" y="3910"/>
                    <a:pt x="7918" y="4017"/>
                  </a:cubicBezTo>
                  <a:cubicBezTo>
                    <a:pt x="8097" y="4136"/>
                    <a:pt x="8228" y="4327"/>
                    <a:pt x="8275" y="4529"/>
                  </a:cubicBezTo>
                  <a:cubicBezTo>
                    <a:pt x="8489" y="4113"/>
                    <a:pt x="8478" y="3601"/>
                    <a:pt x="8108" y="3065"/>
                  </a:cubicBezTo>
                  <a:cubicBezTo>
                    <a:pt x="7680" y="2434"/>
                    <a:pt x="6930" y="2267"/>
                    <a:pt x="6239" y="2124"/>
                  </a:cubicBezTo>
                  <a:cubicBezTo>
                    <a:pt x="5608" y="1993"/>
                    <a:pt x="5001" y="1707"/>
                    <a:pt x="4489" y="1303"/>
                  </a:cubicBezTo>
                  <a:cubicBezTo>
                    <a:pt x="4251" y="910"/>
                    <a:pt x="3929" y="553"/>
                    <a:pt x="3560" y="255"/>
                  </a:cubicBezTo>
                  <a:cubicBezTo>
                    <a:pt x="3362" y="91"/>
                    <a:pt x="3105" y="1"/>
                    <a:pt x="2856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7480008" y="1886822"/>
              <a:ext cx="249296" cy="98269"/>
            </a:xfrm>
            <a:custGeom>
              <a:rect b="b" l="l" r="r" t="t"/>
              <a:pathLst>
                <a:path extrusionOk="0" h="3159" w="8014">
                  <a:moveTo>
                    <a:pt x="3309" y="0"/>
                  </a:moveTo>
                  <a:cubicBezTo>
                    <a:pt x="3234" y="0"/>
                    <a:pt x="3158" y="1"/>
                    <a:pt x="3084" y="3"/>
                  </a:cubicBezTo>
                  <a:cubicBezTo>
                    <a:pt x="2382" y="15"/>
                    <a:pt x="1620" y="241"/>
                    <a:pt x="1108" y="717"/>
                  </a:cubicBezTo>
                  <a:cubicBezTo>
                    <a:pt x="512" y="872"/>
                    <a:pt x="119" y="1455"/>
                    <a:pt x="12" y="2122"/>
                  </a:cubicBezTo>
                  <a:cubicBezTo>
                    <a:pt x="0" y="2182"/>
                    <a:pt x="0" y="2229"/>
                    <a:pt x="0" y="2277"/>
                  </a:cubicBezTo>
                  <a:cubicBezTo>
                    <a:pt x="36" y="2729"/>
                    <a:pt x="488" y="3063"/>
                    <a:pt x="905" y="3099"/>
                  </a:cubicBezTo>
                  <a:cubicBezTo>
                    <a:pt x="1048" y="3110"/>
                    <a:pt x="1191" y="3110"/>
                    <a:pt x="1334" y="3122"/>
                  </a:cubicBezTo>
                  <a:cubicBezTo>
                    <a:pt x="1401" y="3131"/>
                    <a:pt x="1474" y="3139"/>
                    <a:pt x="1545" y="3139"/>
                  </a:cubicBezTo>
                  <a:cubicBezTo>
                    <a:pt x="1575" y="3139"/>
                    <a:pt x="1604" y="3138"/>
                    <a:pt x="1631" y="3134"/>
                  </a:cubicBezTo>
                  <a:cubicBezTo>
                    <a:pt x="2048" y="3158"/>
                    <a:pt x="2453" y="3158"/>
                    <a:pt x="2858" y="3158"/>
                  </a:cubicBezTo>
                  <a:cubicBezTo>
                    <a:pt x="2834" y="2527"/>
                    <a:pt x="2905" y="1908"/>
                    <a:pt x="3048" y="1313"/>
                  </a:cubicBezTo>
                  <a:cubicBezTo>
                    <a:pt x="3109" y="1103"/>
                    <a:pt x="3336" y="974"/>
                    <a:pt x="3548" y="974"/>
                  </a:cubicBezTo>
                  <a:cubicBezTo>
                    <a:pt x="3709" y="974"/>
                    <a:pt x="3863" y="1048"/>
                    <a:pt x="3929" y="1217"/>
                  </a:cubicBezTo>
                  <a:cubicBezTo>
                    <a:pt x="4156" y="1813"/>
                    <a:pt x="4298" y="2444"/>
                    <a:pt x="4358" y="3075"/>
                  </a:cubicBezTo>
                  <a:cubicBezTo>
                    <a:pt x="5346" y="2991"/>
                    <a:pt x="6323" y="2837"/>
                    <a:pt x="7287" y="2610"/>
                  </a:cubicBezTo>
                  <a:cubicBezTo>
                    <a:pt x="7739" y="2515"/>
                    <a:pt x="8013" y="2051"/>
                    <a:pt x="7882" y="1610"/>
                  </a:cubicBezTo>
                  <a:cubicBezTo>
                    <a:pt x="7835" y="1408"/>
                    <a:pt x="7716" y="1217"/>
                    <a:pt x="7537" y="1110"/>
                  </a:cubicBezTo>
                  <a:cubicBezTo>
                    <a:pt x="7549" y="991"/>
                    <a:pt x="7489" y="884"/>
                    <a:pt x="7382" y="836"/>
                  </a:cubicBezTo>
                  <a:cubicBezTo>
                    <a:pt x="6199" y="296"/>
                    <a:pt x="4643" y="0"/>
                    <a:pt x="330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7568509" y="1917089"/>
              <a:ext cx="61904" cy="257788"/>
            </a:xfrm>
            <a:custGeom>
              <a:rect b="b" l="l" r="r" t="t"/>
              <a:pathLst>
                <a:path extrusionOk="0" h="8287" w="1990">
                  <a:moveTo>
                    <a:pt x="718" y="1"/>
                  </a:moveTo>
                  <a:cubicBezTo>
                    <a:pt x="505" y="1"/>
                    <a:pt x="281" y="130"/>
                    <a:pt x="227" y="340"/>
                  </a:cubicBezTo>
                  <a:cubicBezTo>
                    <a:pt x="72" y="935"/>
                    <a:pt x="1" y="1554"/>
                    <a:pt x="25" y="2185"/>
                  </a:cubicBezTo>
                  <a:cubicBezTo>
                    <a:pt x="37" y="2911"/>
                    <a:pt x="108" y="3661"/>
                    <a:pt x="144" y="4352"/>
                  </a:cubicBezTo>
                  <a:cubicBezTo>
                    <a:pt x="180" y="5078"/>
                    <a:pt x="227" y="5805"/>
                    <a:pt x="275" y="6531"/>
                  </a:cubicBezTo>
                  <a:cubicBezTo>
                    <a:pt x="310" y="7126"/>
                    <a:pt x="251" y="7674"/>
                    <a:pt x="703" y="8114"/>
                  </a:cubicBezTo>
                  <a:cubicBezTo>
                    <a:pt x="814" y="8218"/>
                    <a:pt x="985" y="8287"/>
                    <a:pt x="1150" y="8287"/>
                  </a:cubicBezTo>
                  <a:cubicBezTo>
                    <a:pt x="1288" y="8287"/>
                    <a:pt x="1421" y="8240"/>
                    <a:pt x="1513" y="8126"/>
                  </a:cubicBezTo>
                  <a:cubicBezTo>
                    <a:pt x="1989" y="7555"/>
                    <a:pt x="1858" y="7007"/>
                    <a:pt x="1811" y="6293"/>
                  </a:cubicBezTo>
                  <a:cubicBezTo>
                    <a:pt x="1775" y="5614"/>
                    <a:pt x="1727" y="4947"/>
                    <a:pt x="1680" y="4269"/>
                  </a:cubicBezTo>
                  <a:cubicBezTo>
                    <a:pt x="1632" y="3566"/>
                    <a:pt x="1608" y="2828"/>
                    <a:pt x="1525" y="2102"/>
                  </a:cubicBezTo>
                  <a:cubicBezTo>
                    <a:pt x="1477" y="1471"/>
                    <a:pt x="1334" y="840"/>
                    <a:pt x="1108" y="244"/>
                  </a:cubicBezTo>
                  <a:cubicBezTo>
                    <a:pt x="1036" y="75"/>
                    <a:pt x="880" y="1"/>
                    <a:pt x="718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5405169" y="2279865"/>
              <a:ext cx="46319" cy="36334"/>
            </a:xfrm>
            <a:custGeom>
              <a:rect b="b" l="l" r="r" t="t"/>
              <a:pathLst>
                <a:path extrusionOk="0" h="1168" w="1489">
                  <a:moveTo>
                    <a:pt x="751" y="0"/>
                  </a:moveTo>
                  <a:cubicBezTo>
                    <a:pt x="1" y="0"/>
                    <a:pt x="1" y="1167"/>
                    <a:pt x="751" y="1167"/>
                  </a:cubicBezTo>
                  <a:cubicBezTo>
                    <a:pt x="1489" y="1167"/>
                    <a:pt x="1489" y="0"/>
                    <a:pt x="75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5627401" y="2057633"/>
              <a:ext cx="46319" cy="36334"/>
            </a:xfrm>
            <a:custGeom>
              <a:rect b="b" l="l" r="r" t="t"/>
              <a:pathLst>
                <a:path extrusionOk="0" h="1168" w="1489">
                  <a:moveTo>
                    <a:pt x="750" y="1"/>
                  </a:moveTo>
                  <a:cubicBezTo>
                    <a:pt x="0" y="1"/>
                    <a:pt x="0" y="1168"/>
                    <a:pt x="750" y="1168"/>
                  </a:cubicBezTo>
                  <a:cubicBezTo>
                    <a:pt x="1489" y="1168"/>
                    <a:pt x="1489" y="1"/>
                    <a:pt x="75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5400721" y="2500977"/>
              <a:ext cx="67068" cy="51887"/>
            </a:xfrm>
            <a:custGeom>
              <a:rect b="b" l="l" r="r" t="t"/>
              <a:pathLst>
                <a:path extrusionOk="0" h="1668" w="2156">
                  <a:moveTo>
                    <a:pt x="1084" y="0"/>
                  </a:moveTo>
                  <a:cubicBezTo>
                    <a:pt x="1" y="0"/>
                    <a:pt x="13" y="1667"/>
                    <a:pt x="1084" y="1667"/>
                  </a:cubicBezTo>
                  <a:cubicBezTo>
                    <a:pt x="2156" y="1667"/>
                    <a:pt x="2156" y="0"/>
                    <a:pt x="108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6678524" y="2976891"/>
              <a:ext cx="53723" cy="53380"/>
            </a:xfrm>
            <a:custGeom>
              <a:rect b="b" l="l" r="r" t="t"/>
              <a:pathLst>
                <a:path extrusionOk="0" h="1716" w="1727">
                  <a:moveTo>
                    <a:pt x="762" y="1"/>
                  </a:moveTo>
                  <a:cubicBezTo>
                    <a:pt x="631" y="1"/>
                    <a:pt x="488" y="37"/>
                    <a:pt x="381" y="108"/>
                  </a:cubicBezTo>
                  <a:lnTo>
                    <a:pt x="226" y="227"/>
                  </a:lnTo>
                  <a:cubicBezTo>
                    <a:pt x="155" y="287"/>
                    <a:pt x="95" y="370"/>
                    <a:pt x="72" y="465"/>
                  </a:cubicBezTo>
                  <a:cubicBezTo>
                    <a:pt x="24" y="561"/>
                    <a:pt x="0" y="668"/>
                    <a:pt x="0" y="763"/>
                  </a:cubicBezTo>
                  <a:cubicBezTo>
                    <a:pt x="0" y="870"/>
                    <a:pt x="24" y="977"/>
                    <a:pt x="72" y="1061"/>
                  </a:cubicBezTo>
                  <a:cubicBezTo>
                    <a:pt x="95" y="1156"/>
                    <a:pt x="155" y="1239"/>
                    <a:pt x="226" y="1311"/>
                  </a:cubicBezTo>
                  <a:cubicBezTo>
                    <a:pt x="286" y="1370"/>
                    <a:pt x="334" y="1430"/>
                    <a:pt x="381" y="1489"/>
                  </a:cubicBezTo>
                  <a:lnTo>
                    <a:pt x="357" y="1489"/>
                  </a:lnTo>
                  <a:cubicBezTo>
                    <a:pt x="465" y="1584"/>
                    <a:pt x="584" y="1656"/>
                    <a:pt x="715" y="1692"/>
                  </a:cubicBezTo>
                  <a:lnTo>
                    <a:pt x="917" y="1715"/>
                  </a:lnTo>
                  <a:cubicBezTo>
                    <a:pt x="1060" y="1715"/>
                    <a:pt x="1191" y="1680"/>
                    <a:pt x="1322" y="1608"/>
                  </a:cubicBezTo>
                  <a:lnTo>
                    <a:pt x="1477" y="1489"/>
                  </a:lnTo>
                  <a:cubicBezTo>
                    <a:pt x="1548" y="1418"/>
                    <a:pt x="1608" y="1334"/>
                    <a:pt x="1643" y="1227"/>
                  </a:cubicBezTo>
                  <a:cubicBezTo>
                    <a:pt x="1727" y="1037"/>
                    <a:pt x="1727" y="811"/>
                    <a:pt x="1643" y="620"/>
                  </a:cubicBezTo>
                  <a:cubicBezTo>
                    <a:pt x="1608" y="525"/>
                    <a:pt x="1548" y="441"/>
                    <a:pt x="1477" y="370"/>
                  </a:cubicBezTo>
                  <a:lnTo>
                    <a:pt x="1298" y="227"/>
                  </a:lnTo>
                  <a:cubicBezTo>
                    <a:pt x="1215" y="132"/>
                    <a:pt x="1096" y="60"/>
                    <a:pt x="965" y="25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7626680" y="1916125"/>
              <a:ext cx="766333" cy="873654"/>
            </a:xfrm>
            <a:custGeom>
              <a:rect b="b" l="l" r="r" t="t"/>
              <a:pathLst>
                <a:path extrusionOk="0" h="28085" w="24635">
                  <a:moveTo>
                    <a:pt x="13848" y="0"/>
                  </a:moveTo>
                  <a:cubicBezTo>
                    <a:pt x="13474" y="0"/>
                    <a:pt x="13102" y="118"/>
                    <a:pt x="12788" y="347"/>
                  </a:cubicBezTo>
                  <a:cubicBezTo>
                    <a:pt x="12736" y="343"/>
                    <a:pt x="12685" y="341"/>
                    <a:pt x="12634" y="341"/>
                  </a:cubicBezTo>
                  <a:cubicBezTo>
                    <a:pt x="11732" y="341"/>
                    <a:pt x="10940" y="932"/>
                    <a:pt x="10692" y="1799"/>
                  </a:cubicBezTo>
                  <a:cubicBezTo>
                    <a:pt x="10668" y="1871"/>
                    <a:pt x="10644" y="1930"/>
                    <a:pt x="10632" y="1990"/>
                  </a:cubicBezTo>
                  <a:cubicBezTo>
                    <a:pt x="10513" y="2216"/>
                    <a:pt x="10430" y="2454"/>
                    <a:pt x="10394" y="2704"/>
                  </a:cubicBezTo>
                  <a:cubicBezTo>
                    <a:pt x="7846" y="10241"/>
                    <a:pt x="4215" y="17349"/>
                    <a:pt x="548" y="24374"/>
                  </a:cubicBezTo>
                  <a:cubicBezTo>
                    <a:pt x="0" y="25421"/>
                    <a:pt x="405" y="27064"/>
                    <a:pt x="1727" y="27291"/>
                  </a:cubicBezTo>
                  <a:cubicBezTo>
                    <a:pt x="4546" y="27820"/>
                    <a:pt x="7396" y="28085"/>
                    <a:pt x="10256" y="28085"/>
                  </a:cubicBezTo>
                  <a:cubicBezTo>
                    <a:pt x="10548" y="28085"/>
                    <a:pt x="10840" y="28082"/>
                    <a:pt x="11133" y="28076"/>
                  </a:cubicBezTo>
                  <a:cubicBezTo>
                    <a:pt x="11144" y="27934"/>
                    <a:pt x="11144" y="27767"/>
                    <a:pt x="11144" y="27624"/>
                  </a:cubicBezTo>
                  <a:cubicBezTo>
                    <a:pt x="11073" y="27541"/>
                    <a:pt x="11013" y="27445"/>
                    <a:pt x="10990" y="27350"/>
                  </a:cubicBezTo>
                  <a:cubicBezTo>
                    <a:pt x="10632" y="27136"/>
                    <a:pt x="10263" y="26933"/>
                    <a:pt x="9882" y="26695"/>
                  </a:cubicBezTo>
                  <a:cubicBezTo>
                    <a:pt x="9501" y="26457"/>
                    <a:pt x="8918" y="26231"/>
                    <a:pt x="8751" y="25790"/>
                  </a:cubicBezTo>
                  <a:cubicBezTo>
                    <a:pt x="8727" y="25695"/>
                    <a:pt x="8763" y="25612"/>
                    <a:pt x="8847" y="25564"/>
                  </a:cubicBezTo>
                  <a:cubicBezTo>
                    <a:pt x="8971" y="25475"/>
                    <a:pt x="9128" y="25441"/>
                    <a:pt x="9299" y="25441"/>
                  </a:cubicBezTo>
                  <a:cubicBezTo>
                    <a:pt x="9700" y="25441"/>
                    <a:pt x="10177" y="25633"/>
                    <a:pt x="10478" y="25767"/>
                  </a:cubicBezTo>
                  <a:cubicBezTo>
                    <a:pt x="10716" y="25886"/>
                    <a:pt x="10954" y="26017"/>
                    <a:pt x="11168" y="26195"/>
                  </a:cubicBezTo>
                  <a:lnTo>
                    <a:pt x="11180" y="25814"/>
                  </a:lnTo>
                  <a:cubicBezTo>
                    <a:pt x="11144" y="25802"/>
                    <a:pt x="11097" y="25778"/>
                    <a:pt x="11073" y="25755"/>
                  </a:cubicBezTo>
                  <a:cubicBezTo>
                    <a:pt x="10418" y="25255"/>
                    <a:pt x="9859" y="24671"/>
                    <a:pt x="9239" y="24135"/>
                  </a:cubicBezTo>
                  <a:cubicBezTo>
                    <a:pt x="8763" y="23719"/>
                    <a:pt x="7977" y="23254"/>
                    <a:pt x="7835" y="22600"/>
                  </a:cubicBezTo>
                  <a:cubicBezTo>
                    <a:pt x="7787" y="22445"/>
                    <a:pt x="7906" y="22302"/>
                    <a:pt x="8061" y="22290"/>
                  </a:cubicBezTo>
                  <a:cubicBezTo>
                    <a:pt x="8098" y="22286"/>
                    <a:pt x="8135" y="22283"/>
                    <a:pt x="8172" y="22283"/>
                  </a:cubicBezTo>
                  <a:cubicBezTo>
                    <a:pt x="8841" y="22283"/>
                    <a:pt x="9539" y="22967"/>
                    <a:pt x="10001" y="23373"/>
                  </a:cubicBezTo>
                  <a:cubicBezTo>
                    <a:pt x="10442" y="23754"/>
                    <a:pt x="10847" y="24183"/>
                    <a:pt x="11204" y="24659"/>
                  </a:cubicBezTo>
                  <a:lnTo>
                    <a:pt x="11216" y="24231"/>
                  </a:lnTo>
                  <a:cubicBezTo>
                    <a:pt x="11240" y="22683"/>
                    <a:pt x="11275" y="21135"/>
                    <a:pt x="11299" y="19587"/>
                  </a:cubicBezTo>
                  <a:cubicBezTo>
                    <a:pt x="10835" y="19087"/>
                    <a:pt x="10394" y="18563"/>
                    <a:pt x="9966" y="18039"/>
                  </a:cubicBezTo>
                  <a:cubicBezTo>
                    <a:pt x="9418" y="17361"/>
                    <a:pt x="9001" y="16587"/>
                    <a:pt x="8454" y="15896"/>
                  </a:cubicBezTo>
                  <a:cubicBezTo>
                    <a:pt x="8206" y="15594"/>
                    <a:pt x="8445" y="15207"/>
                    <a:pt x="8742" y="15207"/>
                  </a:cubicBezTo>
                  <a:cubicBezTo>
                    <a:pt x="8831" y="15207"/>
                    <a:pt x="8925" y="15242"/>
                    <a:pt x="9013" y="15325"/>
                  </a:cubicBezTo>
                  <a:cubicBezTo>
                    <a:pt x="9644" y="15932"/>
                    <a:pt x="10347" y="16432"/>
                    <a:pt x="10978" y="17027"/>
                  </a:cubicBezTo>
                  <a:cubicBezTo>
                    <a:pt x="11097" y="17135"/>
                    <a:pt x="11228" y="17254"/>
                    <a:pt x="11347" y="17385"/>
                  </a:cubicBezTo>
                  <a:cubicBezTo>
                    <a:pt x="11371" y="16492"/>
                    <a:pt x="11383" y="15599"/>
                    <a:pt x="11406" y="14706"/>
                  </a:cubicBezTo>
                  <a:cubicBezTo>
                    <a:pt x="11335" y="14670"/>
                    <a:pt x="11275" y="14610"/>
                    <a:pt x="11228" y="14551"/>
                  </a:cubicBezTo>
                  <a:cubicBezTo>
                    <a:pt x="10871" y="14110"/>
                    <a:pt x="10597" y="13634"/>
                    <a:pt x="10251" y="13158"/>
                  </a:cubicBezTo>
                  <a:cubicBezTo>
                    <a:pt x="9918" y="12682"/>
                    <a:pt x="9537" y="12229"/>
                    <a:pt x="9239" y="11729"/>
                  </a:cubicBezTo>
                  <a:cubicBezTo>
                    <a:pt x="9025" y="11372"/>
                    <a:pt x="9320" y="11074"/>
                    <a:pt x="9642" y="11074"/>
                  </a:cubicBezTo>
                  <a:cubicBezTo>
                    <a:pt x="9749" y="11074"/>
                    <a:pt x="9859" y="11107"/>
                    <a:pt x="9954" y="11181"/>
                  </a:cubicBezTo>
                  <a:cubicBezTo>
                    <a:pt x="10525" y="11646"/>
                    <a:pt x="11037" y="12205"/>
                    <a:pt x="11454" y="12825"/>
                  </a:cubicBezTo>
                  <a:cubicBezTo>
                    <a:pt x="11502" y="11539"/>
                    <a:pt x="11549" y="10253"/>
                    <a:pt x="11609" y="8955"/>
                  </a:cubicBezTo>
                  <a:cubicBezTo>
                    <a:pt x="11347" y="8669"/>
                    <a:pt x="11144" y="8312"/>
                    <a:pt x="10918" y="8014"/>
                  </a:cubicBezTo>
                  <a:cubicBezTo>
                    <a:pt x="10585" y="7574"/>
                    <a:pt x="10287" y="7121"/>
                    <a:pt x="10025" y="6645"/>
                  </a:cubicBezTo>
                  <a:cubicBezTo>
                    <a:pt x="9865" y="6369"/>
                    <a:pt x="10091" y="6086"/>
                    <a:pt x="10345" y="6086"/>
                  </a:cubicBezTo>
                  <a:cubicBezTo>
                    <a:pt x="10431" y="6086"/>
                    <a:pt x="10519" y="6118"/>
                    <a:pt x="10597" y="6193"/>
                  </a:cubicBezTo>
                  <a:cubicBezTo>
                    <a:pt x="10990" y="6574"/>
                    <a:pt x="11347" y="6990"/>
                    <a:pt x="11680" y="7419"/>
                  </a:cubicBezTo>
                  <a:cubicBezTo>
                    <a:pt x="11716" y="6717"/>
                    <a:pt x="11752" y="6002"/>
                    <a:pt x="11799" y="5300"/>
                  </a:cubicBezTo>
                  <a:cubicBezTo>
                    <a:pt x="11799" y="5020"/>
                    <a:pt x="12008" y="4880"/>
                    <a:pt x="12216" y="4880"/>
                  </a:cubicBezTo>
                  <a:cubicBezTo>
                    <a:pt x="12424" y="4880"/>
                    <a:pt x="12633" y="5020"/>
                    <a:pt x="12633" y="5300"/>
                  </a:cubicBezTo>
                  <a:cubicBezTo>
                    <a:pt x="12645" y="5764"/>
                    <a:pt x="12657" y="6228"/>
                    <a:pt x="12680" y="6693"/>
                  </a:cubicBezTo>
                  <a:cubicBezTo>
                    <a:pt x="13133" y="6086"/>
                    <a:pt x="13704" y="5562"/>
                    <a:pt x="14347" y="5145"/>
                  </a:cubicBezTo>
                  <a:cubicBezTo>
                    <a:pt x="14415" y="5100"/>
                    <a:pt x="14484" y="5080"/>
                    <a:pt x="14551" y="5080"/>
                  </a:cubicBezTo>
                  <a:cubicBezTo>
                    <a:pt x="14873" y="5080"/>
                    <a:pt x="15135" y="5534"/>
                    <a:pt x="14859" y="5800"/>
                  </a:cubicBezTo>
                  <a:cubicBezTo>
                    <a:pt x="14288" y="6336"/>
                    <a:pt x="13788" y="6931"/>
                    <a:pt x="13371" y="7574"/>
                  </a:cubicBezTo>
                  <a:cubicBezTo>
                    <a:pt x="13121" y="7955"/>
                    <a:pt x="12966" y="8395"/>
                    <a:pt x="12752" y="8788"/>
                  </a:cubicBezTo>
                  <a:cubicBezTo>
                    <a:pt x="12776" y="10241"/>
                    <a:pt x="12799" y="11693"/>
                    <a:pt x="12788" y="13134"/>
                  </a:cubicBezTo>
                  <a:cubicBezTo>
                    <a:pt x="12942" y="12944"/>
                    <a:pt x="13085" y="12753"/>
                    <a:pt x="13240" y="12563"/>
                  </a:cubicBezTo>
                  <a:cubicBezTo>
                    <a:pt x="13788" y="11824"/>
                    <a:pt x="14371" y="11122"/>
                    <a:pt x="14943" y="10419"/>
                  </a:cubicBezTo>
                  <a:cubicBezTo>
                    <a:pt x="15009" y="10338"/>
                    <a:pt x="15092" y="10304"/>
                    <a:pt x="15175" y="10304"/>
                  </a:cubicBezTo>
                  <a:cubicBezTo>
                    <a:pt x="15422" y="10304"/>
                    <a:pt x="15674" y="10602"/>
                    <a:pt x="15514" y="10860"/>
                  </a:cubicBezTo>
                  <a:cubicBezTo>
                    <a:pt x="15014" y="11646"/>
                    <a:pt x="14526" y="12432"/>
                    <a:pt x="14002" y="13194"/>
                  </a:cubicBezTo>
                  <a:cubicBezTo>
                    <a:pt x="13609" y="13753"/>
                    <a:pt x="13252" y="14408"/>
                    <a:pt x="12788" y="14920"/>
                  </a:cubicBezTo>
                  <a:cubicBezTo>
                    <a:pt x="12776" y="15932"/>
                    <a:pt x="12776" y="16944"/>
                    <a:pt x="12764" y="17956"/>
                  </a:cubicBezTo>
                  <a:cubicBezTo>
                    <a:pt x="13192" y="17647"/>
                    <a:pt x="13657" y="17349"/>
                    <a:pt x="14061" y="17016"/>
                  </a:cubicBezTo>
                  <a:cubicBezTo>
                    <a:pt x="14704" y="16480"/>
                    <a:pt x="15288" y="15849"/>
                    <a:pt x="15990" y="15408"/>
                  </a:cubicBezTo>
                  <a:cubicBezTo>
                    <a:pt x="16068" y="15358"/>
                    <a:pt x="16148" y="15335"/>
                    <a:pt x="16224" y="15335"/>
                  </a:cubicBezTo>
                  <a:cubicBezTo>
                    <a:pt x="16541" y="15335"/>
                    <a:pt x="16794" y="15722"/>
                    <a:pt x="16621" y="16039"/>
                  </a:cubicBezTo>
                  <a:cubicBezTo>
                    <a:pt x="16181" y="16849"/>
                    <a:pt x="15443" y="17480"/>
                    <a:pt x="14752" y="18087"/>
                  </a:cubicBezTo>
                  <a:cubicBezTo>
                    <a:pt x="14204" y="18575"/>
                    <a:pt x="13609" y="19135"/>
                    <a:pt x="12942" y="19504"/>
                  </a:cubicBezTo>
                  <a:cubicBezTo>
                    <a:pt x="12918" y="19671"/>
                    <a:pt x="12847" y="19825"/>
                    <a:pt x="12740" y="19956"/>
                  </a:cubicBezTo>
                  <a:cubicBezTo>
                    <a:pt x="12716" y="21135"/>
                    <a:pt x="12704" y="22326"/>
                    <a:pt x="12680" y="23516"/>
                  </a:cubicBezTo>
                  <a:cubicBezTo>
                    <a:pt x="12907" y="23397"/>
                    <a:pt x="13133" y="23290"/>
                    <a:pt x="13323" y="23171"/>
                  </a:cubicBezTo>
                  <a:cubicBezTo>
                    <a:pt x="14216" y="22600"/>
                    <a:pt x="15062" y="21945"/>
                    <a:pt x="15847" y="21230"/>
                  </a:cubicBezTo>
                  <a:cubicBezTo>
                    <a:pt x="15951" y="21138"/>
                    <a:pt x="16064" y="21099"/>
                    <a:pt x="16172" y="21099"/>
                  </a:cubicBezTo>
                  <a:cubicBezTo>
                    <a:pt x="16553" y="21099"/>
                    <a:pt x="16881" y="21578"/>
                    <a:pt x="16538" y="21921"/>
                  </a:cubicBezTo>
                  <a:cubicBezTo>
                    <a:pt x="15800" y="22683"/>
                    <a:pt x="15002" y="23373"/>
                    <a:pt x="14157" y="24004"/>
                  </a:cubicBezTo>
                  <a:cubicBezTo>
                    <a:pt x="13776" y="24290"/>
                    <a:pt x="13216" y="24766"/>
                    <a:pt x="12657" y="24993"/>
                  </a:cubicBezTo>
                  <a:lnTo>
                    <a:pt x="12633" y="25921"/>
                  </a:lnTo>
                  <a:cubicBezTo>
                    <a:pt x="13633" y="25445"/>
                    <a:pt x="14716" y="25064"/>
                    <a:pt x="15705" y="24671"/>
                  </a:cubicBezTo>
                  <a:cubicBezTo>
                    <a:pt x="15755" y="24649"/>
                    <a:pt x="15804" y="24639"/>
                    <a:pt x="15850" y="24639"/>
                  </a:cubicBezTo>
                  <a:cubicBezTo>
                    <a:pt x="16199" y="24639"/>
                    <a:pt x="16374" y="25223"/>
                    <a:pt x="16026" y="25433"/>
                  </a:cubicBezTo>
                  <a:cubicBezTo>
                    <a:pt x="14919" y="26064"/>
                    <a:pt x="13788" y="26814"/>
                    <a:pt x="12597" y="27350"/>
                  </a:cubicBezTo>
                  <a:cubicBezTo>
                    <a:pt x="12585" y="27576"/>
                    <a:pt x="12585" y="27803"/>
                    <a:pt x="12585" y="28017"/>
                  </a:cubicBezTo>
                  <a:cubicBezTo>
                    <a:pt x="16157" y="27814"/>
                    <a:pt x="19574" y="27124"/>
                    <a:pt x="23003" y="26124"/>
                  </a:cubicBezTo>
                  <a:cubicBezTo>
                    <a:pt x="23848" y="25874"/>
                    <a:pt x="24634" y="24814"/>
                    <a:pt x="24265" y="23885"/>
                  </a:cubicBezTo>
                  <a:cubicBezTo>
                    <a:pt x="22717" y="20087"/>
                    <a:pt x="21181" y="16277"/>
                    <a:pt x="19610" y="12479"/>
                  </a:cubicBezTo>
                  <a:cubicBezTo>
                    <a:pt x="19134" y="11348"/>
                    <a:pt x="18681" y="10205"/>
                    <a:pt x="18205" y="9062"/>
                  </a:cubicBezTo>
                  <a:cubicBezTo>
                    <a:pt x="17621" y="6609"/>
                    <a:pt x="17038" y="4157"/>
                    <a:pt x="16455" y="1704"/>
                  </a:cubicBezTo>
                  <a:cubicBezTo>
                    <a:pt x="16324" y="1025"/>
                    <a:pt x="15812" y="502"/>
                    <a:pt x="15145" y="335"/>
                  </a:cubicBezTo>
                  <a:cubicBezTo>
                    <a:pt x="15014" y="287"/>
                    <a:pt x="14883" y="252"/>
                    <a:pt x="14740" y="240"/>
                  </a:cubicBezTo>
                  <a:cubicBezTo>
                    <a:pt x="14461" y="79"/>
                    <a:pt x="14154" y="0"/>
                    <a:pt x="13848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7868883" y="2068210"/>
              <a:ext cx="282145" cy="1207095"/>
            </a:xfrm>
            <a:custGeom>
              <a:rect b="b" l="l" r="r" t="t"/>
              <a:pathLst>
                <a:path extrusionOk="0" h="38804" w="9070">
                  <a:moveTo>
                    <a:pt x="4442" y="0"/>
                  </a:moveTo>
                  <a:cubicBezTo>
                    <a:pt x="4234" y="0"/>
                    <a:pt x="4025" y="137"/>
                    <a:pt x="4025" y="411"/>
                  </a:cubicBezTo>
                  <a:cubicBezTo>
                    <a:pt x="3978" y="1125"/>
                    <a:pt x="3942" y="1828"/>
                    <a:pt x="3906" y="2542"/>
                  </a:cubicBezTo>
                  <a:cubicBezTo>
                    <a:pt x="3573" y="2101"/>
                    <a:pt x="3216" y="1697"/>
                    <a:pt x="2823" y="1316"/>
                  </a:cubicBezTo>
                  <a:cubicBezTo>
                    <a:pt x="2743" y="1239"/>
                    <a:pt x="2653" y="1207"/>
                    <a:pt x="2567" y="1207"/>
                  </a:cubicBezTo>
                  <a:cubicBezTo>
                    <a:pt x="2315" y="1207"/>
                    <a:pt x="2092" y="1482"/>
                    <a:pt x="2251" y="1756"/>
                  </a:cubicBezTo>
                  <a:cubicBezTo>
                    <a:pt x="2513" y="2244"/>
                    <a:pt x="2811" y="2697"/>
                    <a:pt x="3144" y="3125"/>
                  </a:cubicBezTo>
                  <a:cubicBezTo>
                    <a:pt x="3358" y="3423"/>
                    <a:pt x="3573" y="3780"/>
                    <a:pt x="3835" y="4078"/>
                  </a:cubicBezTo>
                  <a:cubicBezTo>
                    <a:pt x="3775" y="5364"/>
                    <a:pt x="3716" y="6662"/>
                    <a:pt x="3680" y="7947"/>
                  </a:cubicBezTo>
                  <a:cubicBezTo>
                    <a:pt x="3251" y="7328"/>
                    <a:pt x="2751" y="6769"/>
                    <a:pt x="2168" y="6292"/>
                  </a:cubicBezTo>
                  <a:cubicBezTo>
                    <a:pt x="2074" y="6219"/>
                    <a:pt x="1966" y="6187"/>
                    <a:pt x="1861" y="6187"/>
                  </a:cubicBezTo>
                  <a:cubicBezTo>
                    <a:pt x="1537" y="6187"/>
                    <a:pt x="1238" y="6490"/>
                    <a:pt x="1453" y="6840"/>
                  </a:cubicBezTo>
                  <a:cubicBezTo>
                    <a:pt x="1763" y="7352"/>
                    <a:pt x="2144" y="7816"/>
                    <a:pt x="2465" y="8281"/>
                  </a:cubicBezTo>
                  <a:cubicBezTo>
                    <a:pt x="2799" y="8745"/>
                    <a:pt x="3085" y="9221"/>
                    <a:pt x="3442" y="9674"/>
                  </a:cubicBezTo>
                  <a:cubicBezTo>
                    <a:pt x="3489" y="9733"/>
                    <a:pt x="3549" y="9793"/>
                    <a:pt x="3620" y="9817"/>
                  </a:cubicBezTo>
                  <a:cubicBezTo>
                    <a:pt x="3597" y="10710"/>
                    <a:pt x="3585" y="11603"/>
                    <a:pt x="3561" y="12496"/>
                  </a:cubicBezTo>
                  <a:cubicBezTo>
                    <a:pt x="3442" y="12377"/>
                    <a:pt x="3311" y="12257"/>
                    <a:pt x="3192" y="12138"/>
                  </a:cubicBezTo>
                  <a:cubicBezTo>
                    <a:pt x="2573" y="11555"/>
                    <a:pt x="1858" y="11055"/>
                    <a:pt x="1227" y="10448"/>
                  </a:cubicBezTo>
                  <a:cubicBezTo>
                    <a:pt x="1139" y="10365"/>
                    <a:pt x="1046" y="10330"/>
                    <a:pt x="957" y="10330"/>
                  </a:cubicBezTo>
                  <a:cubicBezTo>
                    <a:pt x="663" y="10330"/>
                    <a:pt x="430" y="10717"/>
                    <a:pt x="668" y="11019"/>
                  </a:cubicBezTo>
                  <a:cubicBezTo>
                    <a:pt x="1215" y="11710"/>
                    <a:pt x="1632" y="12484"/>
                    <a:pt x="2180" y="13162"/>
                  </a:cubicBezTo>
                  <a:cubicBezTo>
                    <a:pt x="2608" y="13686"/>
                    <a:pt x="3049" y="14210"/>
                    <a:pt x="3513" y="14710"/>
                  </a:cubicBezTo>
                  <a:cubicBezTo>
                    <a:pt x="3489" y="16258"/>
                    <a:pt x="3466" y="17806"/>
                    <a:pt x="3430" y="19354"/>
                  </a:cubicBezTo>
                  <a:lnTo>
                    <a:pt x="3418" y="19782"/>
                  </a:lnTo>
                  <a:cubicBezTo>
                    <a:pt x="3061" y="19306"/>
                    <a:pt x="2656" y="18877"/>
                    <a:pt x="2215" y="18496"/>
                  </a:cubicBezTo>
                  <a:cubicBezTo>
                    <a:pt x="1753" y="18090"/>
                    <a:pt x="1055" y="17406"/>
                    <a:pt x="386" y="17406"/>
                  </a:cubicBezTo>
                  <a:cubicBezTo>
                    <a:pt x="349" y="17406"/>
                    <a:pt x="312" y="17408"/>
                    <a:pt x="275" y="17413"/>
                  </a:cubicBezTo>
                  <a:cubicBezTo>
                    <a:pt x="120" y="17425"/>
                    <a:pt x="1" y="17568"/>
                    <a:pt x="49" y="17722"/>
                  </a:cubicBezTo>
                  <a:cubicBezTo>
                    <a:pt x="191" y="18377"/>
                    <a:pt x="977" y="18842"/>
                    <a:pt x="1453" y="19258"/>
                  </a:cubicBezTo>
                  <a:cubicBezTo>
                    <a:pt x="2073" y="19794"/>
                    <a:pt x="2632" y="20378"/>
                    <a:pt x="3287" y="20878"/>
                  </a:cubicBezTo>
                  <a:cubicBezTo>
                    <a:pt x="3311" y="20901"/>
                    <a:pt x="3358" y="20925"/>
                    <a:pt x="3394" y="20937"/>
                  </a:cubicBezTo>
                  <a:lnTo>
                    <a:pt x="3382" y="21318"/>
                  </a:lnTo>
                  <a:cubicBezTo>
                    <a:pt x="3168" y="21140"/>
                    <a:pt x="2930" y="21009"/>
                    <a:pt x="2692" y="20889"/>
                  </a:cubicBezTo>
                  <a:cubicBezTo>
                    <a:pt x="2391" y="20756"/>
                    <a:pt x="1914" y="20564"/>
                    <a:pt x="1513" y="20564"/>
                  </a:cubicBezTo>
                  <a:cubicBezTo>
                    <a:pt x="1342" y="20564"/>
                    <a:pt x="1185" y="20598"/>
                    <a:pt x="1061" y="20687"/>
                  </a:cubicBezTo>
                  <a:cubicBezTo>
                    <a:pt x="977" y="20735"/>
                    <a:pt x="941" y="20818"/>
                    <a:pt x="965" y="20913"/>
                  </a:cubicBezTo>
                  <a:cubicBezTo>
                    <a:pt x="1132" y="21354"/>
                    <a:pt x="1727" y="21592"/>
                    <a:pt x="2096" y="21818"/>
                  </a:cubicBezTo>
                  <a:cubicBezTo>
                    <a:pt x="2465" y="22044"/>
                    <a:pt x="2835" y="22259"/>
                    <a:pt x="3204" y="22473"/>
                  </a:cubicBezTo>
                  <a:cubicBezTo>
                    <a:pt x="3227" y="22580"/>
                    <a:pt x="3275" y="22675"/>
                    <a:pt x="3335" y="22759"/>
                  </a:cubicBezTo>
                  <a:cubicBezTo>
                    <a:pt x="3323" y="22914"/>
                    <a:pt x="3323" y="23068"/>
                    <a:pt x="3323" y="23223"/>
                  </a:cubicBezTo>
                  <a:cubicBezTo>
                    <a:pt x="3287" y="25057"/>
                    <a:pt x="3251" y="26902"/>
                    <a:pt x="3216" y="28736"/>
                  </a:cubicBezTo>
                  <a:cubicBezTo>
                    <a:pt x="3168" y="30331"/>
                    <a:pt x="3180" y="31938"/>
                    <a:pt x="3168" y="33522"/>
                  </a:cubicBezTo>
                  <a:cubicBezTo>
                    <a:pt x="3156" y="35106"/>
                    <a:pt x="3049" y="36725"/>
                    <a:pt x="3227" y="38296"/>
                  </a:cubicBezTo>
                  <a:cubicBezTo>
                    <a:pt x="3255" y="38600"/>
                    <a:pt x="3546" y="38803"/>
                    <a:pt x="3807" y="38803"/>
                  </a:cubicBezTo>
                  <a:cubicBezTo>
                    <a:pt x="3996" y="38803"/>
                    <a:pt x="4171" y="38695"/>
                    <a:pt x="4216" y="38439"/>
                  </a:cubicBezTo>
                  <a:cubicBezTo>
                    <a:pt x="4454" y="36939"/>
                    <a:pt x="4430" y="35403"/>
                    <a:pt x="4501" y="33891"/>
                  </a:cubicBezTo>
                  <a:cubicBezTo>
                    <a:pt x="4561" y="32296"/>
                    <a:pt x="4644" y="30700"/>
                    <a:pt x="4680" y="29105"/>
                  </a:cubicBezTo>
                  <a:cubicBezTo>
                    <a:pt x="4716" y="27128"/>
                    <a:pt x="4751" y="25140"/>
                    <a:pt x="4787" y="23152"/>
                  </a:cubicBezTo>
                  <a:cubicBezTo>
                    <a:pt x="4799" y="22937"/>
                    <a:pt x="4799" y="22711"/>
                    <a:pt x="4799" y="22485"/>
                  </a:cubicBezTo>
                  <a:cubicBezTo>
                    <a:pt x="5990" y="21949"/>
                    <a:pt x="7133" y="21199"/>
                    <a:pt x="8228" y="20556"/>
                  </a:cubicBezTo>
                  <a:cubicBezTo>
                    <a:pt x="8578" y="20355"/>
                    <a:pt x="8399" y="19766"/>
                    <a:pt x="8044" y="19766"/>
                  </a:cubicBezTo>
                  <a:cubicBezTo>
                    <a:pt x="8001" y="19766"/>
                    <a:pt x="7955" y="19775"/>
                    <a:pt x="7907" y="19794"/>
                  </a:cubicBezTo>
                  <a:cubicBezTo>
                    <a:pt x="6918" y="20199"/>
                    <a:pt x="5835" y="20580"/>
                    <a:pt x="4835" y="21056"/>
                  </a:cubicBezTo>
                  <a:lnTo>
                    <a:pt x="4847" y="20127"/>
                  </a:lnTo>
                  <a:cubicBezTo>
                    <a:pt x="5406" y="19901"/>
                    <a:pt x="5966" y="19425"/>
                    <a:pt x="6347" y="19139"/>
                  </a:cubicBezTo>
                  <a:cubicBezTo>
                    <a:pt x="7204" y="18508"/>
                    <a:pt x="8002" y="17818"/>
                    <a:pt x="8728" y="17056"/>
                  </a:cubicBezTo>
                  <a:cubicBezTo>
                    <a:pt x="9070" y="16705"/>
                    <a:pt x="8753" y="16232"/>
                    <a:pt x="8376" y="16232"/>
                  </a:cubicBezTo>
                  <a:cubicBezTo>
                    <a:pt x="8267" y="16232"/>
                    <a:pt x="8154" y="16272"/>
                    <a:pt x="8050" y="16365"/>
                  </a:cubicBezTo>
                  <a:cubicBezTo>
                    <a:pt x="7264" y="17080"/>
                    <a:pt x="6418" y="17734"/>
                    <a:pt x="5513" y="18306"/>
                  </a:cubicBezTo>
                  <a:cubicBezTo>
                    <a:pt x="5335" y="18425"/>
                    <a:pt x="5109" y="18532"/>
                    <a:pt x="4882" y="18651"/>
                  </a:cubicBezTo>
                  <a:cubicBezTo>
                    <a:pt x="4894" y="17472"/>
                    <a:pt x="4918" y="16282"/>
                    <a:pt x="4930" y="15091"/>
                  </a:cubicBezTo>
                  <a:cubicBezTo>
                    <a:pt x="5049" y="14960"/>
                    <a:pt x="5121" y="14805"/>
                    <a:pt x="5132" y="14627"/>
                  </a:cubicBezTo>
                  <a:cubicBezTo>
                    <a:pt x="5799" y="14270"/>
                    <a:pt x="6395" y="13710"/>
                    <a:pt x="6954" y="13222"/>
                  </a:cubicBezTo>
                  <a:cubicBezTo>
                    <a:pt x="7645" y="12615"/>
                    <a:pt x="8371" y="11984"/>
                    <a:pt x="8823" y="11174"/>
                  </a:cubicBezTo>
                  <a:cubicBezTo>
                    <a:pt x="8996" y="10857"/>
                    <a:pt x="8743" y="10470"/>
                    <a:pt x="8426" y="10470"/>
                  </a:cubicBezTo>
                  <a:cubicBezTo>
                    <a:pt x="8350" y="10470"/>
                    <a:pt x="8271" y="10492"/>
                    <a:pt x="8192" y="10543"/>
                  </a:cubicBezTo>
                  <a:cubicBezTo>
                    <a:pt x="7478" y="10995"/>
                    <a:pt x="6895" y="11615"/>
                    <a:pt x="6252" y="12150"/>
                  </a:cubicBezTo>
                  <a:cubicBezTo>
                    <a:pt x="5847" y="12484"/>
                    <a:pt x="5394" y="12781"/>
                    <a:pt x="4954" y="13091"/>
                  </a:cubicBezTo>
                  <a:cubicBezTo>
                    <a:pt x="4978" y="12079"/>
                    <a:pt x="4978" y="11067"/>
                    <a:pt x="4978" y="10055"/>
                  </a:cubicBezTo>
                  <a:cubicBezTo>
                    <a:pt x="5454" y="9543"/>
                    <a:pt x="5811" y="8876"/>
                    <a:pt x="6192" y="8328"/>
                  </a:cubicBezTo>
                  <a:cubicBezTo>
                    <a:pt x="6728" y="7566"/>
                    <a:pt x="7216" y="6781"/>
                    <a:pt x="7704" y="5995"/>
                  </a:cubicBezTo>
                  <a:cubicBezTo>
                    <a:pt x="7873" y="5737"/>
                    <a:pt x="7624" y="5439"/>
                    <a:pt x="7377" y="5439"/>
                  </a:cubicBezTo>
                  <a:cubicBezTo>
                    <a:pt x="7294" y="5439"/>
                    <a:pt x="7211" y="5473"/>
                    <a:pt x="7145" y="5554"/>
                  </a:cubicBezTo>
                  <a:cubicBezTo>
                    <a:pt x="6561" y="6257"/>
                    <a:pt x="5978" y="6959"/>
                    <a:pt x="5430" y="7685"/>
                  </a:cubicBezTo>
                  <a:cubicBezTo>
                    <a:pt x="5299" y="7888"/>
                    <a:pt x="5132" y="8078"/>
                    <a:pt x="4990" y="8269"/>
                  </a:cubicBezTo>
                  <a:cubicBezTo>
                    <a:pt x="4990" y="6828"/>
                    <a:pt x="4978" y="5376"/>
                    <a:pt x="4942" y="3923"/>
                  </a:cubicBezTo>
                  <a:cubicBezTo>
                    <a:pt x="5156" y="3530"/>
                    <a:pt x="5323" y="3090"/>
                    <a:pt x="5561" y="2709"/>
                  </a:cubicBezTo>
                  <a:cubicBezTo>
                    <a:pt x="5978" y="2066"/>
                    <a:pt x="6478" y="1470"/>
                    <a:pt x="7049" y="935"/>
                  </a:cubicBezTo>
                  <a:cubicBezTo>
                    <a:pt x="7335" y="669"/>
                    <a:pt x="7075" y="215"/>
                    <a:pt x="6753" y="215"/>
                  </a:cubicBezTo>
                  <a:cubicBezTo>
                    <a:pt x="6687" y="215"/>
                    <a:pt x="6617" y="235"/>
                    <a:pt x="6549" y="280"/>
                  </a:cubicBezTo>
                  <a:cubicBezTo>
                    <a:pt x="5906" y="697"/>
                    <a:pt x="5347" y="1209"/>
                    <a:pt x="4894" y="1816"/>
                  </a:cubicBezTo>
                  <a:cubicBezTo>
                    <a:pt x="4882" y="1351"/>
                    <a:pt x="4871" y="887"/>
                    <a:pt x="4859" y="411"/>
                  </a:cubicBezTo>
                  <a:cubicBezTo>
                    <a:pt x="4859" y="137"/>
                    <a:pt x="4650" y="0"/>
                    <a:pt x="4442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6642595" y="1948943"/>
              <a:ext cx="285225" cy="372108"/>
            </a:xfrm>
            <a:custGeom>
              <a:rect b="b" l="l" r="r" t="t"/>
              <a:pathLst>
                <a:path extrusionOk="0" h="11962" w="9169">
                  <a:moveTo>
                    <a:pt x="7602" y="0"/>
                  </a:moveTo>
                  <a:cubicBezTo>
                    <a:pt x="7124" y="0"/>
                    <a:pt x="6715" y="349"/>
                    <a:pt x="6334" y="613"/>
                  </a:cubicBezTo>
                  <a:cubicBezTo>
                    <a:pt x="5656" y="1078"/>
                    <a:pt x="4953" y="1494"/>
                    <a:pt x="4275" y="1947"/>
                  </a:cubicBezTo>
                  <a:cubicBezTo>
                    <a:pt x="3096" y="2745"/>
                    <a:pt x="2001" y="3673"/>
                    <a:pt x="1262" y="4923"/>
                  </a:cubicBezTo>
                  <a:cubicBezTo>
                    <a:pt x="0" y="7055"/>
                    <a:pt x="274" y="10019"/>
                    <a:pt x="2608" y="11258"/>
                  </a:cubicBezTo>
                  <a:cubicBezTo>
                    <a:pt x="2703" y="10793"/>
                    <a:pt x="2810" y="10329"/>
                    <a:pt x="2929" y="9888"/>
                  </a:cubicBezTo>
                  <a:cubicBezTo>
                    <a:pt x="2584" y="9472"/>
                    <a:pt x="2262" y="9019"/>
                    <a:pt x="1989" y="8543"/>
                  </a:cubicBezTo>
                  <a:cubicBezTo>
                    <a:pt x="1667" y="8031"/>
                    <a:pt x="1191" y="7436"/>
                    <a:pt x="1286" y="6805"/>
                  </a:cubicBezTo>
                  <a:cubicBezTo>
                    <a:pt x="1303" y="6680"/>
                    <a:pt x="1411" y="6602"/>
                    <a:pt x="1524" y="6602"/>
                  </a:cubicBezTo>
                  <a:cubicBezTo>
                    <a:pt x="1574" y="6602"/>
                    <a:pt x="1624" y="6617"/>
                    <a:pt x="1667" y="6650"/>
                  </a:cubicBezTo>
                  <a:cubicBezTo>
                    <a:pt x="2203" y="7019"/>
                    <a:pt x="2382" y="7805"/>
                    <a:pt x="2715" y="8341"/>
                  </a:cubicBezTo>
                  <a:cubicBezTo>
                    <a:pt x="2858" y="8579"/>
                    <a:pt x="3013" y="8805"/>
                    <a:pt x="3179" y="9019"/>
                  </a:cubicBezTo>
                  <a:cubicBezTo>
                    <a:pt x="3203" y="8936"/>
                    <a:pt x="3215" y="8864"/>
                    <a:pt x="3239" y="8781"/>
                  </a:cubicBezTo>
                  <a:cubicBezTo>
                    <a:pt x="3429" y="8162"/>
                    <a:pt x="3632" y="7555"/>
                    <a:pt x="3858" y="6959"/>
                  </a:cubicBezTo>
                  <a:cubicBezTo>
                    <a:pt x="3525" y="6709"/>
                    <a:pt x="3239" y="6424"/>
                    <a:pt x="3001" y="6090"/>
                  </a:cubicBezTo>
                  <a:cubicBezTo>
                    <a:pt x="2703" y="5685"/>
                    <a:pt x="2262" y="5078"/>
                    <a:pt x="2513" y="4578"/>
                  </a:cubicBezTo>
                  <a:cubicBezTo>
                    <a:pt x="2552" y="4483"/>
                    <a:pt x="2650" y="4430"/>
                    <a:pt x="2746" y="4430"/>
                  </a:cubicBezTo>
                  <a:cubicBezTo>
                    <a:pt x="2794" y="4430"/>
                    <a:pt x="2842" y="4443"/>
                    <a:pt x="2882" y="4471"/>
                  </a:cubicBezTo>
                  <a:cubicBezTo>
                    <a:pt x="3263" y="4721"/>
                    <a:pt x="3298" y="5245"/>
                    <a:pt x="3525" y="5626"/>
                  </a:cubicBezTo>
                  <a:cubicBezTo>
                    <a:pt x="3679" y="5888"/>
                    <a:pt x="3870" y="6138"/>
                    <a:pt x="4108" y="6352"/>
                  </a:cubicBezTo>
                  <a:cubicBezTo>
                    <a:pt x="4310" y="5840"/>
                    <a:pt x="4537" y="5340"/>
                    <a:pt x="4787" y="4840"/>
                  </a:cubicBezTo>
                  <a:cubicBezTo>
                    <a:pt x="4858" y="4709"/>
                    <a:pt x="4918" y="4566"/>
                    <a:pt x="4989" y="4423"/>
                  </a:cubicBezTo>
                  <a:cubicBezTo>
                    <a:pt x="4870" y="4245"/>
                    <a:pt x="4775" y="4054"/>
                    <a:pt x="4703" y="3852"/>
                  </a:cubicBezTo>
                  <a:cubicBezTo>
                    <a:pt x="4584" y="3530"/>
                    <a:pt x="4370" y="3078"/>
                    <a:pt x="4620" y="2780"/>
                  </a:cubicBezTo>
                  <a:cubicBezTo>
                    <a:pt x="4669" y="2718"/>
                    <a:pt x="4738" y="2688"/>
                    <a:pt x="4808" y="2688"/>
                  </a:cubicBezTo>
                  <a:cubicBezTo>
                    <a:pt x="4858" y="2688"/>
                    <a:pt x="4909" y="2703"/>
                    <a:pt x="4953" y="2733"/>
                  </a:cubicBezTo>
                  <a:cubicBezTo>
                    <a:pt x="5227" y="2911"/>
                    <a:pt x="5203" y="3316"/>
                    <a:pt x="5322" y="3602"/>
                  </a:cubicBezTo>
                  <a:cubicBezTo>
                    <a:pt x="5334" y="3638"/>
                    <a:pt x="5346" y="3661"/>
                    <a:pt x="5358" y="3685"/>
                  </a:cubicBezTo>
                  <a:cubicBezTo>
                    <a:pt x="5811" y="2804"/>
                    <a:pt x="6346" y="1899"/>
                    <a:pt x="7061" y="1363"/>
                  </a:cubicBezTo>
                  <a:cubicBezTo>
                    <a:pt x="7132" y="1309"/>
                    <a:pt x="7207" y="1285"/>
                    <a:pt x="7279" y="1285"/>
                  </a:cubicBezTo>
                  <a:cubicBezTo>
                    <a:pt x="7519" y="1285"/>
                    <a:pt x="7724" y="1550"/>
                    <a:pt x="7632" y="1816"/>
                  </a:cubicBezTo>
                  <a:cubicBezTo>
                    <a:pt x="7442" y="2423"/>
                    <a:pt x="7073" y="2995"/>
                    <a:pt x="6692" y="3566"/>
                  </a:cubicBezTo>
                  <a:cubicBezTo>
                    <a:pt x="6882" y="3423"/>
                    <a:pt x="7108" y="3328"/>
                    <a:pt x="7346" y="3292"/>
                  </a:cubicBezTo>
                  <a:cubicBezTo>
                    <a:pt x="7352" y="3292"/>
                    <a:pt x="7358" y="3292"/>
                    <a:pt x="7363" y="3292"/>
                  </a:cubicBezTo>
                  <a:cubicBezTo>
                    <a:pt x="7498" y="3292"/>
                    <a:pt x="7595" y="3428"/>
                    <a:pt x="7549" y="3554"/>
                  </a:cubicBezTo>
                  <a:cubicBezTo>
                    <a:pt x="7394" y="3911"/>
                    <a:pt x="7061" y="4150"/>
                    <a:pt x="6751" y="4376"/>
                  </a:cubicBezTo>
                  <a:cubicBezTo>
                    <a:pt x="6418" y="4626"/>
                    <a:pt x="6084" y="4864"/>
                    <a:pt x="5751" y="5114"/>
                  </a:cubicBezTo>
                  <a:cubicBezTo>
                    <a:pt x="5537" y="5531"/>
                    <a:pt x="5346" y="5959"/>
                    <a:pt x="5156" y="6388"/>
                  </a:cubicBezTo>
                  <a:cubicBezTo>
                    <a:pt x="5834" y="5828"/>
                    <a:pt x="6573" y="5293"/>
                    <a:pt x="7358" y="5066"/>
                  </a:cubicBezTo>
                  <a:cubicBezTo>
                    <a:pt x="7378" y="5057"/>
                    <a:pt x="7397" y="5052"/>
                    <a:pt x="7415" y="5052"/>
                  </a:cubicBezTo>
                  <a:cubicBezTo>
                    <a:pt x="7508" y="5052"/>
                    <a:pt x="7573" y="5167"/>
                    <a:pt x="7513" y="5257"/>
                  </a:cubicBezTo>
                  <a:cubicBezTo>
                    <a:pt x="6858" y="6162"/>
                    <a:pt x="5739" y="6781"/>
                    <a:pt x="4751" y="7376"/>
                  </a:cubicBezTo>
                  <a:cubicBezTo>
                    <a:pt x="4620" y="7710"/>
                    <a:pt x="4489" y="8067"/>
                    <a:pt x="4370" y="8412"/>
                  </a:cubicBezTo>
                  <a:cubicBezTo>
                    <a:pt x="4203" y="8948"/>
                    <a:pt x="4037" y="9472"/>
                    <a:pt x="3906" y="10007"/>
                  </a:cubicBezTo>
                  <a:cubicBezTo>
                    <a:pt x="4358" y="9460"/>
                    <a:pt x="4858" y="8948"/>
                    <a:pt x="5406" y="8483"/>
                  </a:cubicBezTo>
                  <a:cubicBezTo>
                    <a:pt x="6120" y="7864"/>
                    <a:pt x="7132" y="6936"/>
                    <a:pt x="8120" y="6936"/>
                  </a:cubicBezTo>
                  <a:cubicBezTo>
                    <a:pt x="8126" y="6935"/>
                    <a:pt x="8131" y="6935"/>
                    <a:pt x="8136" y="6935"/>
                  </a:cubicBezTo>
                  <a:cubicBezTo>
                    <a:pt x="8281" y="6935"/>
                    <a:pt x="8356" y="7094"/>
                    <a:pt x="8275" y="7209"/>
                  </a:cubicBezTo>
                  <a:cubicBezTo>
                    <a:pt x="7823" y="8007"/>
                    <a:pt x="6763" y="8495"/>
                    <a:pt x="6061" y="9079"/>
                  </a:cubicBezTo>
                  <a:cubicBezTo>
                    <a:pt x="5180" y="9805"/>
                    <a:pt x="4358" y="10603"/>
                    <a:pt x="3608" y="11484"/>
                  </a:cubicBezTo>
                  <a:cubicBezTo>
                    <a:pt x="3584" y="11508"/>
                    <a:pt x="3560" y="11531"/>
                    <a:pt x="3525" y="11555"/>
                  </a:cubicBezTo>
                  <a:lnTo>
                    <a:pt x="3525" y="11579"/>
                  </a:lnTo>
                  <a:cubicBezTo>
                    <a:pt x="3572" y="11579"/>
                    <a:pt x="3620" y="11603"/>
                    <a:pt x="3667" y="11603"/>
                  </a:cubicBezTo>
                  <a:cubicBezTo>
                    <a:pt x="3715" y="11746"/>
                    <a:pt x="3822" y="11853"/>
                    <a:pt x="3965" y="11889"/>
                  </a:cubicBezTo>
                  <a:cubicBezTo>
                    <a:pt x="4193" y="11938"/>
                    <a:pt x="4418" y="11962"/>
                    <a:pt x="4639" y="11962"/>
                  </a:cubicBezTo>
                  <a:cubicBezTo>
                    <a:pt x="6908" y="11962"/>
                    <a:pt x="8783" y="9487"/>
                    <a:pt x="8859" y="7329"/>
                  </a:cubicBezTo>
                  <a:cubicBezTo>
                    <a:pt x="8894" y="5912"/>
                    <a:pt x="8204" y="4602"/>
                    <a:pt x="8239" y="3185"/>
                  </a:cubicBezTo>
                  <a:cubicBezTo>
                    <a:pt x="8275" y="2316"/>
                    <a:pt x="9168" y="292"/>
                    <a:pt x="7787" y="18"/>
                  </a:cubicBezTo>
                  <a:cubicBezTo>
                    <a:pt x="7724" y="6"/>
                    <a:pt x="7663" y="0"/>
                    <a:pt x="7602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6679986" y="1988512"/>
              <a:ext cx="222916" cy="470345"/>
            </a:xfrm>
            <a:custGeom>
              <a:rect b="b" l="l" r="r" t="t"/>
              <a:pathLst>
                <a:path extrusionOk="0" h="15120" w="7166">
                  <a:moveTo>
                    <a:pt x="6084" y="1"/>
                  </a:moveTo>
                  <a:cubicBezTo>
                    <a:pt x="6010" y="1"/>
                    <a:pt x="5933" y="25"/>
                    <a:pt x="5859" y="80"/>
                  </a:cubicBezTo>
                  <a:cubicBezTo>
                    <a:pt x="5156" y="615"/>
                    <a:pt x="4609" y="1520"/>
                    <a:pt x="4168" y="2401"/>
                  </a:cubicBezTo>
                  <a:cubicBezTo>
                    <a:pt x="4156" y="2377"/>
                    <a:pt x="4144" y="2342"/>
                    <a:pt x="4132" y="2318"/>
                  </a:cubicBezTo>
                  <a:cubicBezTo>
                    <a:pt x="4013" y="2032"/>
                    <a:pt x="4025" y="1627"/>
                    <a:pt x="3751" y="1449"/>
                  </a:cubicBezTo>
                  <a:cubicBezTo>
                    <a:pt x="3710" y="1418"/>
                    <a:pt x="3661" y="1403"/>
                    <a:pt x="3611" y="1403"/>
                  </a:cubicBezTo>
                  <a:cubicBezTo>
                    <a:pt x="3545" y="1403"/>
                    <a:pt x="3477" y="1430"/>
                    <a:pt x="3430" y="1485"/>
                  </a:cubicBezTo>
                  <a:cubicBezTo>
                    <a:pt x="3180" y="1782"/>
                    <a:pt x="3382" y="2247"/>
                    <a:pt x="3513" y="2568"/>
                  </a:cubicBezTo>
                  <a:cubicBezTo>
                    <a:pt x="3585" y="2770"/>
                    <a:pt x="3680" y="2961"/>
                    <a:pt x="3799" y="3139"/>
                  </a:cubicBezTo>
                  <a:cubicBezTo>
                    <a:pt x="3727" y="3282"/>
                    <a:pt x="3656" y="3425"/>
                    <a:pt x="3597" y="3556"/>
                  </a:cubicBezTo>
                  <a:cubicBezTo>
                    <a:pt x="3346" y="4044"/>
                    <a:pt x="3120" y="4556"/>
                    <a:pt x="2918" y="5068"/>
                  </a:cubicBezTo>
                  <a:cubicBezTo>
                    <a:pt x="2680" y="4854"/>
                    <a:pt x="2489" y="4604"/>
                    <a:pt x="2323" y="4342"/>
                  </a:cubicBezTo>
                  <a:cubicBezTo>
                    <a:pt x="2108" y="3961"/>
                    <a:pt x="2073" y="3437"/>
                    <a:pt x="1692" y="3187"/>
                  </a:cubicBezTo>
                  <a:cubicBezTo>
                    <a:pt x="1650" y="3154"/>
                    <a:pt x="1600" y="3138"/>
                    <a:pt x="1550" y="3138"/>
                  </a:cubicBezTo>
                  <a:cubicBezTo>
                    <a:pt x="1456" y="3138"/>
                    <a:pt x="1361" y="3193"/>
                    <a:pt x="1322" y="3294"/>
                  </a:cubicBezTo>
                  <a:cubicBezTo>
                    <a:pt x="1060" y="3782"/>
                    <a:pt x="1513" y="4402"/>
                    <a:pt x="1811" y="4806"/>
                  </a:cubicBezTo>
                  <a:cubicBezTo>
                    <a:pt x="2049" y="5140"/>
                    <a:pt x="2334" y="5425"/>
                    <a:pt x="2668" y="5676"/>
                  </a:cubicBezTo>
                  <a:cubicBezTo>
                    <a:pt x="2442" y="6271"/>
                    <a:pt x="2227" y="6878"/>
                    <a:pt x="2049" y="7497"/>
                  </a:cubicBezTo>
                  <a:cubicBezTo>
                    <a:pt x="2025" y="7569"/>
                    <a:pt x="2001" y="7652"/>
                    <a:pt x="1977" y="7735"/>
                  </a:cubicBezTo>
                  <a:cubicBezTo>
                    <a:pt x="1822" y="7521"/>
                    <a:pt x="1668" y="7295"/>
                    <a:pt x="1525" y="7057"/>
                  </a:cubicBezTo>
                  <a:cubicBezTo>
                    <a:pt x="1191" y="6521"/>
                    <a:pt x="1013" y="5735"/>
                    <a:pt x="477" y="5366"/>
                  </a:cubicBezTo>
                  <a:cubicBezTo>
                    <a:pt x="434" y="5333"/>
                    <a:pt x="383" y="5318"/>
                    <a:pt x="334" y="5318"/>
                  </a:cubicBezTo>
                  <a:cubicBezTo>
                    <a:pt x="221" y="5318"/>
                    <a:pt x="113" y="5396"/>
                    <a:pt x="96" y="5521"/>
                  </a:cubicBezTo>
                  <a:cubicBezTo>
                    <a:pt x="1" y="6152"/>
                    <a:pt x="477" y="6747"/>
                    <a:pt x="799" y="7259"/>
                  </a:cubicBezTo>
                  <a:cubicBezTo>
                    <a:pt x="1072" y="7735"/>
                    <a:pt x="1382" y="8188"/>
                    <a:pt x="1739" y="8604"/>
                  </a:cubicBezTo>
                  <a:cubicBezTo>
                    <a:pt x="1620" y="9045"/>
                    <a:pt x="1513" y="9509"/>
                    <a:pt x="1441" y="9950"/>
                  </a:cubicBezTo>
                  <a:cubicBezTo>
                    <a:pt x="1096" y="11700"/>
                    <a:pt x="1013" y="13557"/>
                    <a:pt x="1882" y="14986"/>
                  </a:cubicBezTo>
                  <a:cubicBezTo>
                    <a:pt x="1938" y="15080"/>
                    <a:pt x="2026" y="15119"/>
                    <a:pt x="2118" y="15119"/>
                  </a:cubicBezTo>
                  <a:cubicBezTo>
                    <a:pt x="2342" y="15119"/>
                    <a:pt x="2592" y="14889"/>
                    <a:pt x="2465" y="14653"/>
                  </a:cubicBezTo>
                  <a:cubicBezTo>
                    <a:pt x="1799" y="13450"/>
                    <a:pt x="2013" y="12117"/>
                    <a:pt x="2251" y="10819"/>
                  </a:cubicBezTo>
                  <a:cubicBezTo>
                    <a:pt x="2275" y="10640"/>
                    <a:pt x="2323" y="10462"/>
                    <a:pt x="2358" y="10283"/>
                  </a:cubicBezTo>
                  <a:lnTo>
                    <a:pt x="2358" y="10259"/>
                  </a:lnTo>
                  <a:cubicBezTo>
                    <a:pt x="2382" y="10247"/>
                    <a:pt x="2418" y="10224"/>
                    <a:pt x="2442" y="10188"/>
                  </a:cubicBezTo>
                  <a:cubicBezTo>
                    <a:pt x="3180" y="9319"/>
                    <a:pt x="3989" y="8521"/>
                    <a:pt x="4870" y="7795"/>
                  </a:cubicBezTo>
                  <a:cubicBezTo>
                    <a:pt x="5573" y="7211"/>
                    <a:pt x="6621" y="6723"/>
                    <a:pt x="7085" y="5926"/>
                  </a:cubicBezTo>
                  <a:cubicBezTo>
                    <a:pt x="7166" y="5811"/>
                    <a:pt x="7079" y="5651"/>
                    <a:pt x="6945" y="5651"/>
                  </a:cubicBezTo>
                  <a:cubicBezTo>
                    <a:pt x="6940" y="5651"/>
                    <a:pt x="6935" y="5651"/>
                    <a:pt x="6930" y="5652"/>
                  </a:cubicBezTo>
                  <a:cubicBezTo>
                    <a:pt x="6924" y="5652"/>
                    <a:pt x="6918" y="5652"/>
                    <a:pt x="6912" y="5652"/>
                  </a:cubicBezTo>
                  <a:cubicBezTo>
                    <a:pt x="5929" y="5652"/>
                    <a:pt x="4914" y="6584"/>
                    <a:pt x="4204" y="7188"/>
                  </a:cubicBezTo>
                  <a:cubicBezTo>
                    <a:pt x="3668" y="7664"/>
                    <a:pt x="3168" y="8176"/>
                    <a:pt x="2715" y="8723"/>
                  </a:cubicBezTo>
                  <a:cubicBezTo>
                    <a:pt x="2846" y="8188"/>
                    <a:pt x="3013" y="7652"/>
                    <a:pt x="3180" y="7128"/>
                  </a:cubicBezTo>
                  <a:cubicBezTo>
                    <a:pt x="3299" y="6783"/>
                    <a:pt x="3430" y="6438"/>
                    <a:pt x="3561" y="6092"/>
                  </a:cubicBezTo>
                  <a:cubicBezTo>
                    <a:pt x="4549" y="5497"/>
                    <a:pt x="5668" y="4878"/>
                    <a:pt x="6311" y="3961"/>
                  </a:cubicBezTo>
                  <a:cubicBezTo>
                    <a:pt x="6381" y="3881"/>
                    <a:pt x="6317" y="3768"/>
                    <a:pt x="6225" y="3768"/>
                  </a:cubicBezTo>
                  <a:cubicBezTo>
                    <a:pt x="6207" y="3768"/>
                    <a:pt x="6188" y="3773"/>
                    <a:pt x="6168" y="3782"/>
                  </a:cubicBezTo>
                  <a:cubicBezTo>
                    <a:pt x="5382" y="4009"/>
                    <a:pt x="4644" y="4544"/>
                    <a:pt x="3966" y="5104"/>
                  </a:cubicBezTo>
                  <a:cubicBezTo>
                    <a:pt x="4144" y="4663"/>
                    <a:pt x="4347" y="4247"/>
                    <a:pt x="4561" y="3818"/>
                  </a:cubicBezTo>
                  <a:cubicBezTo>
                    <a:pt x="4894" y="3580"/>
                    <a:pt x="5228" y="3342"/>
                    <a:pt x="5561" y="3092"/>
                  </a:cubicBezTo>
                  <a:cubicBezTo>
                    <a:pt x="5871" y="2866"/>
                    <a:pt x="6204" y="2628"/>
                    <a:pt x="6359" y="2270"/>
                  </a:cubicBezTo>
                  <a:cubicBezTo>
                    <a:pt x="6405" y="2144"/>
                    <a:pt x="6307" y="2008"/>
                    <a:pt x="6173" y="2008"/>
                  </a:cubicBezTo>
                  <a:cubicBezTo>
                    <a:pt x="6168" y="2008"/>
                    <a:pt x="6162" y="2008"/>
                    <a:pt x="6156" y="2008"/>
                  </a:cubicBezTo>
                  <a:cubicBezTo>
                    <a:pt x="5918" y="2044"/>
                    <a:pt x="5692" y="2139"/>
                    <a:pt x="5502" y="2282"/>
                  </a:cubicBezTo>
                  <a:cubicBezTo>
                    <a:pt x="5871" y="1723"/>
                    <a:pt x="6240" y="1139"/>
                    <a:pt x="6442" y="532"/>
                  </a:cubicBezTo>
                  <a:cubicBezTo>
                    <a:pt x="6534" y="266"/>
                    <a:pt x="6329" y="1"/>
                    <a:pt x="6084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8092235" y="3148386"/>
              <a:ext cx="69650" cy="54096"/>
            </a:xfrm>
            <a:custGeom>
              <a:rect b="b" l="l" r="r" t="t"/>
              <a:pathLst>
                <a:path extrusionOk="0" h="1739" w="2239">
                  <a:moveTo>
                    <a:pt x="1120" y="1"/>
                  </a:moveTo>
                  <a:cubicBezTo>
                    <a:pt x="0" y="1"/>
                    <a:pt x="0" y="1739"/>
                    <a:pt x="1120" y="1739"/>
                  </a:cubicBezTo>
                  <a:cubicBezTo>
                    <a:pt x="2239" y="1739"/>
                    <a:pt x="2227" y="1"/>
                    <a:pt x="112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7774441" y="2894674"/>
              <a:ext cx="71143" cy="58358"/>
            </a:xfrm>
            <a:custGeom>
              <a:rect b="b" l="l" r="r" t="t"/>
              <a:pathLst>
                <a:path extrusionOk="0" h="1876" w="2287">
                  <a:moveTo>
                    <a:pt x="1144" y="1"/>
                  </a:moveTo>
                  <a:cubicBezTo>
                    <a:pt x="441" y="1"/>
                    <a:pt x="1" y="763"/>
                    <a:pt x="358" y="1370"/>
                  </a:cubicBezTo>
                  <a:cubicBezTo>
                    <a:pt x="370" y="1394"/>
                    <a:pt x="382" y="1418"/>
                    <a:pt x="394" y="1441"/>
                  </a:cubicBezTo>
                  <a:cubicBezTo>
                    <a:pt x="465" y="1572"/>
                    <a:pt x="572" y="1680"/>
                    <a:pt x="703" y="1751"/>
                  </a:cubicBezTo>
                  <a:cubicBezTo>
                    <a:pt x="840" y="1834"/>
                    <a:pt x="995" y="1876"/>
                    <a:pt x="1150" y="1876"/>
                  </a:cubicBezTo>
                  <a:cubicBezTo>
                    <a:pt x="1305" y="1876"/>
                    <a:pt x="1459" y="1834"/>
                    <a:pt x="1596" y="1751"/>
                  </a:cubicBezTo>
                  <a:cubicBezTo>
                    <a:pt x="1727" y="1680"/>
                    <a:pt x="1834" y="1572"/>
                    <a:pt x="1918" y="1441"/>
                  </a:cubicBezTo>
                  <a:cubicBezTo>
                    <a:pt x="1918" y="1418"/>
                    <a:pt x="1930" y="1394"/>
                    <a:pt x="1942" y="1370"/>
                  </a:cubicBezTo>
                  <a:cubicBezTo>
                    <a:pt x="2287" y="763"/>
                    <a:pt x="1846" y="1"/>
                    <a:pt x="114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7350757" y="2986410"/>
              <a:ext cx="62246" cy="61188"/>
            </a:xfrm>
            <a:custGeom>
              <a:rect b="b" l="l" r="r" t="t"/>
              <a:pathLst>
                <a:path extrusionOk="0" h="1967" w="2001">
                  <a:moveTo>
                    <a:pt x="980" y="1"/>
                  </a:moveTo>
                  <a:cubicBezTo>
                    <a:pt x="904" y="1"/>
                    <a:pt x="827" y="12"/>
                    <a:pt x="750" y="40"/>
                  </a:cubicBezTo>
                  <a:lnTo>
                    <a:pt x="524" y="135"/>
                  </a:lnTo>
                  <a:lnTo>
                    <a:pt x="322" y="290"/>
                  </a:lnTo>
                  <a:lnTo>
                    <a:pt x="274" y="326"/>
                  </a:lnTo>
                  <a:cubicBezTo>
                    <a:pt x="155" y="433"/>
                    <a:pt x="83" y="576"/>
                    <a:pt x="36" y="731"/>
                  </a:cubicBezTo>
                  <a:lnTo>
                    <a:pt x="0" y="981"/>
                  </a:lnTo>
                  <a:cubicBezTo>
                    <a:pt x="12" y="1219"/>
                    <a:pt x="107" y="1457"/>
                    <a:pt x="274" y="1636"/>
                  </a:cubicBezTo>
                  <a:lnTo>
                    <a:pt x="322" y="1671"/>
                  </a:lnTo>
                  <a:lnTo>
                    <a:pt x="322" y="1683"/>
                  </a:lnTo>
                  <a:cubicBezTo>
                    <a:pt x="405" y="1767"/>
                    <a:pt x="512" y="1838"/>
                    <a:pt x="631" y="1886"/>
                  </a:cubicBezTo>
                  <a:cubicBezTo>
                    <a:pt x="714" y="1921"/>
                    <a:pt x="798" y="1945"/>
                    <a:pt x="881" y="1945"/>
                  </a:cubicBezTo>
                  <a:cubicBezTo>
                    <a:pt x="936" y="1960"/>
                    <a:pt x="991" y="1967"/>
                    <a:pt x="1046" y="1967"/>
                  </a:cubicBezTo>
                  <a:cubicBezTo>
                    <a:pt x="1122" y="1967"/>
                    <a:pt x="1198" y="1954"/>
                    <a:pt x="1274" y="1933"/>
                  </a:cubicBezTo>
                  <a:lnTo>
                    <a:pt x="1512" y="1826"/>
                  </a:lnTo>
                  <a:lnTo>
                    <a:pt x="1703" y="1683"/>
                  </a:lnTo>
                  <a:lnTo>
                    <a:pt x="1857" y="1481"/>
                  </a:lnTo>
                  <a:cubicBezTo>
                    <a:pt x="1893" y="1409"/>
                    <a:pt x="1929" y="1326"/>
                    <a:pt x="1953" y="1243"/>
                  </a:cubicBezTo>
                  <a:lnTo>
                    <a:pt x="1988" y="993"/>
                  </a:lnTo>
                  <a:cubicBezTo>
                    <a:pt x="2000" y="850"/>
                    <a:pt x="1965" y="719"/>
                    <a:pt x="1905" y="612"/>
                  </a:cubicBezTo>
                  <a:cubicBezTo>
                    <a:pt x="1846" y="457"/>
                    <a:pt x="1738" y="314"/>
                    <a:pt x="1607" y="219"/>
                  </a:cubicBezTo>
                  <a:cubicBezTo>
                    <a:pt x="1476" y="112"/>
                    <a:pt x="1310" y="40"/>
                    <a:pt x="1143" y="16"/>
                  </a:cubicBezTo>
                  <a:cubicBezTo>
                    <a:pt x="1089" y="7"/>
                    <a:pt x="1035" y="1"/>
                    <a:pt x="98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7457051" y="2763929"/>
              <a:ext cx="61500" cy="47812"/>
            </a:xfrm>
            <a:custGeom>
              <a:rect b="b" l="l" r="r" t="t"/>
              <a:pathLst>
                <a:path extrusionOk="0" h="1537" w="1977">
                  <a:moveTo>
                    <a:pt x="988" y="1"/>
                  </a:moveTo>
                  <a:cubicBezTo>
                    <a:pt x="0" y="1"/>
                    <a:pt x="12" y="1537"/>
                    <a:pt x="988" y="1537"/>
                  </a:cubicBezTo>
                  <a:cubicBezTo>
                    <a:pt x="1977" y="1537"/>
                    <a:pt x="1977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6982600" y="4735304"/>
              <a:ext cx="435225" cy="533494"/>
            </a:xfrm>
            <a:custGeom>
              <a:rect b="b" l="l" r="r" t="t"/>
              <a:pathLst>
                <a:path extrusionOk="0" h="17150" w="13991">
                  <a:moveTo>
                    <a:pt x="8099" y="0"/>
                  </a:moveTo>
                  <a:cubicBezTo>
                    <a:pt x="6207" y="0"/>
                    <a:pt x="4482" y="1071"/>
                    <a:pt x="3143" y="2410"/>
                  </a:cubicBezTo>
                  <a:cubicBezTo>
                    <a:pt x="1477" y="4065"/>
                    <a:pt x="36" y="6148"/>
                    <a:pt x="24" y="8589"/>
                  </a:cubicBezTo>
                  <a:cubicBezTo>
                    <a:pt x="0" y="10887"/>
                    <a:pt x="1072" y="13102"/>
                    <a:pt x="2512" y="14840"/>
                  </a:cubicBezTo>
                  <a:cubicBezTo>
                    <a:pt x="3596" y="16138"/>
                    <a:pt x="5132" y="17102"/>
                    <a:pt x="6787" y="17150"/>
                  </a:cubicBezTo>
                  <a:cubicBezTo>
                    <a:pt x="6823" y="16662"/>
                    <a:pt x="6846" y="16173"/>
                    <a:pt x="6882" y="15685"/>
                  </a:cubicBezTo>
                  <a:cubicBezTo>
                    <a:pt x="6215" y="15649"/>
                    <a:pt x="5572" y="15388"/>
                    <a:pt x="5060" y="14959"/>
                  </a:cubicBezTo>
                  <a:cubicBezTo>
                    <a:pt x="4584" y="14578"/>
                    <a:pt x="3751" y="13911"/>
                    <a:pt x="3739" y="13268"/>
                  </a:cubicBezTo>
                  <a:cubicBezTo>
                    <a:pt x="3739" y="13144"/>
                    <a:pt x="3847" y="13047"/>
                    <a:pt x="3961" y="13047"/>
                  </a:cubicBezTo>
                  <a:cubicBezTo>
                    <a:pt x="3978" y="13047"/>
                    <a:pt x="3995" y="13049"/>
                    <a:pt x="4013" y="13054"/>
                  </a:cubicBezTo>
                  <a:cubicBezTo>
                    <a:pt x="4513" y="13209"/>
                    <a:pt x="4834" y="13864"/>
                    <a:pt x="5203" y="14221"/>
                  </a:cubicBezTo>
                  <a:cubicBezTo>
                    <a:pt x="5691" y="14697"/>
                    <a:pt x="6239" y="15054"/>
                    <a:pt x="6918" y="15102"/>
                  </a:cubicBezTo>
                  <a:cubicBezTo>
                    <a:pt x="6942" y="14709"/>
                    <a:pt x="6965" y="14316"/>
                    <a:pt x="6989" y="13923"/>
                  </a:cubicBezTo>
                  <a:cubicBezTo>
                    <a:pt x="7025" y="13411"/>
                    <a:pt x="7049" y="12899"/>
                    <a:pt x="7073" y="12387"/>
                  </a:cubicBezTo>
                  <a:cubicBezTo>
                    <a:pt x="6501" y="12292"/>
                    <a:pt x="5953" y="12078"/>
                    <a:pt x="5477" y="11732"/>
                  </a:cubicBezTo>
                  <a:cubicBezTo>
                    <a:pt x="5441" y="11720"/>
                    <a:pt x="5418" y="11697"/>
                    <a:pt x="5394" y="11673"/>
                  </a:cubicBezTo>
                  <a:cubicBezTo>
                    <a:pt x="5096" y="11470"/>
                    <a:pt x="4846" y="11220"/>
                    <a:pt x="4620" y="10947"/>
                  </a:cubicBezTo>
                  <a:cubicBezTo>
                    <a:pt x="4215" y="10435"/>
                    <a:pt x="3894" y="9863"/>
                    <a:pt x="3667" y="9256"/>
                  </a:cubicBezTo>
                  <a:cubicBezTo>
                    <a:pt x="3441" y="8720"/>
                    <a:pt x="3084" y="8053"/>
                    <a:pt x="3346" y="7470"/>
                  </a:cubicBezTo>
                  <a:cubicBezTo>
                    <a:pt x="3401" y="7383"/>
                    <a:pt x="3492" y="7338"/>
                    <a:pt x="3586" y="7338"/>
                  </a:cubicBezTo>
                  <a:cubicBezTo>
                    <a:pt x="3634" y="7338"/>
                    <a:pt x="3682" y="7350"/>
                    <a:pt x="3727" y="7375"/>
                  </a:cubicBezTo>
                  <a:cubicBezTo>
                    <a:pt x="4132" y="7625"/>
                    <a:pt x="4227" y="8125"/>
                    <a:pt x="4370" y="8565"/>
                  </a:cubicBezTo>
                  <a:cubicBezTo>
                    <a:pt x="4548" y="9089"/>
                    <a:pt x="4775" y="9589"/>
                    <a:pt x="5060" y="10077"/>
                  </a:cubicBezTo>
                  <a:lnTo>
                    <a:pt x="5108" y="10137"/>
                  </a:lnTo>
                  <a:cubicBezTo>
                    <a:pt x="5001" y="9137"/>
                    <a:pt x="5084" y="8125"/>
                    <a:pt x="5334" y="7148"/>
                  </a:cubicBezTo>
                  <a:cubicBezTo>
                    <a:pt x="5371" y="7033"/>
                    <a:pt x="5465" y="6980"/>
                    <a:pt x="5559" y="6980"/>
                  </a:cubicBezTo>
                  <a:cubicBezTo>
                    <a:pt x="5679" y="6980"/>
                    <a:pt x="5799" y="7066"/>
                    <a:pt x="5799" y="7220"/>
                  </a:cubicBezTo>
                  <a:cubicBezTo>
                    <a:pt x="5834" y="8577"/>
                    <a:pt x="5834" y="9923"/>
                    <a:pt x="6084" y="11256"/>
                  </a:cubicBezTo>
                  <a:cubicBezTo>
                    <a:pt x="6382" y="11494"/>
                    <a:pt x="6727" y="11673"/>
                    <a:pt x="7096" y="11792"/>
                  </a:cubicBezTo>
                  <a:cubicBezTo>
                    <a:pt x="7144" y="10720"/>
                    <a:pt x="7180" y="9661"/>
                    <a:pt x="7215" y="8589"/>
                  </a:cubicBezTo>
                  <a:cubicBezTo>
                    <a:pt x="7239" y="8029"/>
                    <a:pt x="7239" y="7446"/>
                    <a:pt x="7239" y="6863"/>
                  </a:cubicBezTo>
                  <a:cubicBezTo>
                    <a:pt x="6287" y="6470"/>
                    <a:pt x="5501" y="5493"/>
                    <a:pt x="5560" y="4434"/>
                  </a:cubicBezTo>
                  <a:cubicBezTo>
                    <a:pt x="5560" y="4315"/>
                    <a:pt x="5620" y="4196"/>
                    <a:pt x="5727" y="4148"/>
                  </a:cubicBezTo>
                  <a:cubicBezTo>
                    <a:pt x="5798" y="4114"/>
                    <a:pt x="5859" y="4098"/>
                    <a:pt x="5913" y="4098"/>
                  </a:cubicBezTo>
                  <a:cubicBezTo>
                    <a:pt x="6286" y="4098"/>
                    <a:pt x="6288" y="4840"/>
                    <a:pt x="6382" y="5101"/>
                  </a:cubicBezTo>
                  <a:cubicBezTo>
                    <a:pt x="6561" y="5565"/>
                    <a:pt x="6858" y="5970"/>
                    <a:pt x="7251" y="6267"/>
                  </a:cubicBezTo>
                  <a:cubicBezTo>
                    <a:pt x="7239" y="5232"/>
                    <a:pt x="7323" y="4208"/>
                    <a:pt x="7501" y="3184"/>
                  </a:cubicBezTo>
                  <a:cubicBezTo>
                    <a:pt x="7524" y="3062"/>
                    <a:pt x="7633" y="3002"/>
                    <a:pt x="7742" y="3002"/>
                  </a:cubicBezTo>
                  <a:cubicBezTo>
                    <a:pt x="7856" y="3002"/>
                    <a:pt x="7971" y="3068"/>
                    <a:pt x="7989" y="3196"/>
                  </a:cubicBezTo>
                  <a:cubicBezTo>
                    <a:pt x="8299" y="4898"/>
                    <a:pt x="8144" y="6744"/>
                    <a:pt x="8120" y="8470"/>
                  </a:cubicBezTo>
                  <a:lnTo>
                    <a:pt x="8120" y="8899"/>
                  </a:lnTo>
                  <a:cubicBezTo>
                    <a:pt x="8477" y="8541"/>
                    <a:pt x="8847" y="8196"/>
                    <a:pt x="9132" y="7768"/>
                  </a:cubicBezTo>
                  <a:cubicBezTo>
                    <a:pt x="9597" y="7089"/>
                    <a:pt x="9906" y="6327"/>
                    <a:pt x="10049" y="5517"/>
                  </a:cubicBezTo>
                  <a:cubicBezTo>
                    <a:pt x="10075" y="5377"/>
                    <a:pt x="10189" y="5314"/>
                    <a:pt x="10308" y="5314"/>
                  </a:cubicBezTo>
                  <a:cubicBezTo>
                    <a:pt x="10461" y="5314"/>
                    <a:pt x="10622" y="5419"/>
                    <a:pt x="10609" y="5601"/>
                  </a:cubicBezTo>
                  <a:cubicBezTo>
                    <a:pt x="10549" y="6553"/>
                    <a:pt x="10371" y="7398"/>
                    <a:pt x="9871" y="8208"/>
                  </a:cubicBezTo>
                  <a:cubicBezTo>
                    <a:pt x="9466" y="8875"/>
                    <a:pt x="8870" y="9637"/>
                    <a:pt x="8096" y="9887"/>
                  </a:cubicBezTo>
                  <a:cubicBezTo>
                    <a:pt x="8073" y="11030"/>
                    <a:pt x="8049" y="12173"/>
                    <a:pt x="8037" y="13328"/>
                  </a:cubicBezTo>
                  <a:cubicBezTo>
                    <a:pt x="8263" y="13244"/>
                    <a:pt x="8489" y="13161"/>
                    <a:pt x="8704" y="13078"/>
                  </a:cubicBezTo>
                  <a:cubicBezTo>
                    <a:pt x="8835" y="12721"/>
                    <a:pt x="9085" y="12375"/>
                    <a:pt x="9192" y="12030"/>
                  </a:cubicBezTo>
                  <a:cubicBezTo>
                    <a:pt x="9382" y="11458"/>
                    <a:pt x="9406" y="10863"/>
                    <a:pt x="9549" y="10280"/>
                  </a:cubicBezTo>
                  <a:cubicBezTo>
                    <a:pt x="9579" y="10173"/>
                    <a:pt x="9671" y="10119"/>
                    <a:pt x="9763" y="10119"/>
                  </a:cubicBezTo>
                  <a:cubicBezTo>
                    <a:pt x="9856" y="10119"/>
                    <a:pt x="9948" y="10173"/>
                    <a:pt x="9978" y="10280"/>
                  </a:cubicBezTo>
                  <a:cubicBezTo>
                    <a:pt x="10180" y="10935"/>
                    <a:pt x="10025" y="11673"/>
                    <a:pt x="9835" y="12328"/>
                  </a:cubicBezTo>
                  <a:lnTo>
                    <a:pt x="9799" y="12435"/>
                  </a:lnTo>
                  <a:lnTo>
                    <a:pt x="9847" y="12399"/>
                  </a:lnTo>
                  <a:cubicBezTo>
                    <a:pt x="10561" y="11851"/>
                    <a:pt x="11121" y="11113"/>
                    <a:pt x="11466" y="10280"/>
                  </a:cubicBezTo>
                  <a:cubicBezTo>
                    <a:pt x="11504" y="10156"/>
                    <a:pt x="11601" y="10103"/>
                    <a:pt x="11697" y="10103"/>
                  </a:cubicBezTo>
                  <a:cubicBezTo>
                    <a:pt x="11842" y="10103"/>
                    <a:pt x="11988" y="10225"/>
                    <a:pt x="11930" y="10411"/>
                  </a:cubicBezTo>
                  <a:cubicBezTo>
                    <a:pt x="11692" y="11447"/>
                    <a:pt x="11204" y="12387"/>
                    <a:pt x="10394" y="13090"/>
                  </a:cubicBezTo>
                  <a:cubicBezTo>
                    <a:pt x="9763" y="13637"/>
                    <a:pt x="8882" y="14149"/>
                    <a:pt x="8025" y="14245"/>
                  </a:cubicBezTo>
                  <a:cubicBezTo>
                    <a:pt x="8013" y="15197"/>
                    <a:pt x="7989" y="16150"/>
                    <a:pt x="7954" y="17102"/>
                  </a:cubicBezTo>
                  <a:cubicBezTo>
                    <a:pt x="8263" y="17102"/>
                    <a:pt x="8573" y="17078"/>
                    <a:pt x="8882" y="17031"/>
                  </a:cubicBezTo>
                  <a:cubicBezTo>
                    <a:pt x="11156" y="16650"/>
                    <a:pt x="12490" y="14483"/>
                    <a:pt x="13085" y="12411"/>
                  </a:cubicBezTo>
                  <a:cubicBezTo>
                    <a:pt x="13919" y="10637"/>
                    <a:pt x="13990" y="8601"/>
                    <a:pt x="13764" y="6660"/>
                  </a:cubicBezTo>
                  <a:cubicBezTo>
                    <a:pt x="13681" y="6041"/>
                    <a:pt x="13561" y="5422"/>
                    <a:pt x="13371" y="4827"/>
                  </a:cubicBezTo>
                  <a:cubicBezTo>
                    <a:pt x="13359" y="4767"/>
                    <a:pt x="13347" y="4708"/>
                    <a:pt x="13335" y="4648"/>
                  </a:cubicBezTo>
                  <a:cubicBezTo>
                    <a:pt x="12811" y="2624"/>
                    <a:pt x="11335" y="600"/>
                    <a:pt x="9204" y="124"/>
                  </a:cubicBezTo>
                  <a:cubicBezTo>
                    <a:pt x="8830" y="40"/>
                    <a:pt x="8462" y="0"/>
                    <a:pt x="8099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7078162" y="4828596"/>
              <a:ext cx="276981" cy="698861"/>
            </a:xfrm>
            <a:custGeom>
              <a:rect b="b" l="l" r="r" t="t"/>
              <a:pathLst>
                <a:path extrusionOk="0" h="22466" w="8904">
                  <a:moveTo>
                    <a:pt x="4657" y="0"/>
                  </a:moveTo>
                  <a:cubicBezTo>
                    <a:pt x="4549" y="0"/>
                    <a:pt x="4440" y="57"/>
                    <a:pt x="4417" y="173"/>
                  </a:cubicBezTo>
                  <a:cubicBezTo>
                    <a:pt x="4251" y="1197"/>
                    <a:pt x="4155" y="2233"/>
                    <a:pt x="4167" y="3268"/>
                  </a:cubicBezTo>
                  <a:cubicBezTo>
                    <a:pt x="3774" y="2959"/>
                    <a:pt x="3477" y="2554"/>
                    <a:pt x="3298" y="2102"/>
                  </a:cubicBezTo>
                  <a:cubicBezTo>
                    <a:pt x="3204" y="1831"/>
                    <a:pt x="3202" y="1087"/>
                    <a:pt x="2829" y="1087"/>
                  </a:cubicBezTo>
                  <a:cubicBezTo>
                    <a:pt x="2775" y="1087"/>
                    <a:pt x="2714" y="1103"/>
                    <a:pt x="2643" y="1137"/>
                  </a:cubicBezTo>
                  <a:cubicBezTo>
                    <a:pt x="2548" y="1197"/>
                    <a:pt x="2477" y="1304"/>
                    <a:pt x="2477" y="1423"/>
                  </a:cubicBezTo>
                  <a:cubicBezTo>
                    <a:pt x="2417" y="2483"/>
                    <a:pt x="3203" y="3459"/>
                    <a:pt x="4155" y="3864"/>
                  </a:cubicBezTo>
                  <a:cubicBezTo>
                    <a:pt x="4155" y="4447"/>
                    <a:pt x="4155" y="5019"/>
                    <a:pt x="4132" y="5590"/>
                  </a:cubicBezTo>
                  <a:cubicBezTo>
                    <a:pt x="4108" y="6650"/>
                    <a:pt x="4072" y="7721"/>
                    <a:pt x="4024" y="8781"/>
                  </a:cubicBezTo>
                  <a:cubicBezTo>
                    <a:pt x="3655" y="8674"/>
                    <a:pt x="3310" y="8495"/>
                    <a:pt x="3000" y="8257"/>
                  </a:cubicBezTo>
                  <a:cubicBezTo>
                    <a:pt x="2750" y="6912"/>
                    <a:pt x="2750" y="5566"/>
                    <a:pt x="2715" y="4209"/>
                  </a:cubicBezTo>
                  <a:cubicBezTo>
                    <a:pt x="2715" y="4061"/>
                    <a:pt x="2594" y="3978"/>
                    <a:pt x="2476" y="3978"/>
                  </a:cubicBezTo>
                  <a:cubicBezTo>
                    <a:pt x="2384" y="3978"/>
                    <a:pt x="2293" y="4028"/>
                    <a:pt x="2262" y="4138"/>
                  </a:cubicBezTo>
                  <a:cubicBezTo>
                    <a:pt x="2000" y="5114"/>
                    <a:pt x="1917" y="6126"/>
                    <a:pt x="2024" y="7138"/>
                  </a:cubicBezTo>
                  <a:lnTo>
                    <a:pt x="1976" y="7066"/>
                  </a:lnTo>
                  <a:cubicBezTo>
                    <a:pt x="1703" y="6590"/>
                    <a:pt x="1465" y="6078"/>
                    <a:pt x="1286" y="5554"/>
                  </a:cubicBezTo>
                  <a:cubicBezTo>
                    <a:pt x="1131" y="5114"/>
                    <a:pt x="1060" y="4626"/>
                    <a:pt x="643" y="4376"/>
                  </a:cubicBezTo>
                  <a:cubicBezTo>
                    <a:pt x="598" y="4351"/>
                    <a:pt x="550" y="4339"/>
                    <a:pt x="502" y="4339"/>
                  </a:cubicBezTo>
                  <a:cubicBezTo>
                    <a:pt x="408" y="4339"/>
                    <a:pt x="317" y="4384"/>
                    <a:pt x="262" y="4471"/>
                  </a:cubicBezTo>
                  <a:cubicBezTo>
                    <a:pt x="0" y="5042"/>
                    <a:pt x="357" y="5697"/>
                    <a:pt x="583" y="6257"/>
                  </a:cubicBezTo>
                  <a:cubicBezTo>
                    <a:pt x="822" y="6864"/>
                    <a:pt x="1143" y="7424"/>
                    <a:pt x="1536" y="7948"/>
                  </a:cubicBezTo>
                  <a:cubicBezTo>
                    <a:pt x="1762" y="8221"/>
                    <a:pt x="2024" y="8459"/>
                    <a:pt x="2310" y="8674"/>
                  </a:cubicBezTo>
                  <a:cubicBezTo>
                    <a:pt x="2334" y="8698"/>
                    <a:pt x="2357" y="8710"/>
                    <a:pt x="2393" y="8733"/>
                  </a:cubicBezTo>
                  <a:cubicBezTo>
                    <a:pt x="2869" y="9067"/>
                    <a:pt x="3417" y="9293"/>
                    <a:pt x="3989" y="9376"/>
                  </a:cubicBezTo>
                  <a:cubicBezTo>
                    <a:pt x="3965" y="9900"/>
                    <a:pt x="3941" y="10412"/>
                    <a:pt x="3905" y="10924"/>
                  </a:cubicBezTo>
                  <a:cubicBezTo>
                    <a:pt x="3881" y="11305"/>
                    <a:pt x="3858" y="11698"/>
                    <a:pt x="3834" y="12103"/>
                  </a:cubicBezTo>
                  <a:cubicBezTo>
                    <a:pt x="3167" y="12043"/>
                    <a:pt x="2608" y="11698"/>
                    <a:pt x="2119" y="11222"/>
                  </a:cubicBezTo>
                  <a:cubicBezTo>
                    <a:pt x="1762" y="10853"/>
                    <a:pt x="1441" y="10210"/>
                    <a:pt x="929" y="10055"/>
                  </a:cubicBezTo>
                  <a:cubicBezTo>
                    <a:pt x="910" y="10050"/>
                    <a:pt x="891" y="10047"/>
                    <a:pt x="872" y="10047"/>
                  </a:cubicBezTo>
                  <a:cubicBezTo>
                    <a:pt x="760" y="10047"/>
                    <a:pt x="655" y="10135"/>
                    <a:pt x="655" y="10257"/>
                  </a:cubicBezTo>
                  <a:cubicBezTo>
                    <a:pt x="679" y="10912"/>
                    <a:pt x="1500" y="11567"/>
                    <a:pt x="1988" y="11948"/>
                  </a:cubicBezTo>
                  <a:cubicBezTo>
                    <a:pt x="2488" y="12389"/>
                    <a:pt x="3131" y="12639"/>
                    <a:pt x="3798" y="12686"/>
                  </a:cubicBezTo>
                  <a:cubicBezTo>
                    <a:pt x="3774" y="13174"/>
                    <a:pt x="3739" y="13663"/>
                    <a:pt x="3703" y="14139"/>
                  </a:cubicBezTo>
                  <a:cubicBezTo>
                    <a:pt x="3655" y="14889"/>
                    <a:pt x="3608" y="15639"/>
                    <a:pt x="3560" y="16377"/>
                  </a:cubicBezTo>
                  <a:cubicBezTo>
                    <a:pt x="3500" y="17294"/>
                    <a:pt x="3441" y="18223"/>
                    <a:pt x="3370" y="19116"/>
                  </a:cubicBezTo>
                  <a:cubicBezTo>
                    <a:pt x="3310" y="19997"/>
                    <a:pt x="3131" y="20949"/>
                    <a:pt x="3227" y="21842"/>
                  </a:cubicBezTo>
                  <a:cubicBezTo>
                    <a:pt x="3261" y="22216"/>
                    <a:pt x="3606" y="22465"/>
                    <a:pt x="3921" y="22465"/>
                  </a:cubicBezTo>
                  <a:cubicBezTo>
                    <a:pt x="4148" y="22465"/>
                    <a:pt x="4359" y="22336"/>
                    <a:pt x="4429" y="22033"/>
                  </a:cubicBezTo>
                  <a:cubicBezTo>
                    <a:pt x="4643" y="21140"/>
                    <a:pt x="4608" y="20175"/>
                    <a:pt x="4655" y="19258"/>
                  </a:cubicBezTo>
                  <a:cubicBezTo>
                    <a:pt x="4703" y="18354"/>
                    <a:pt x="4739" y="17437"/>
                    <a:pt x="4774" y="16532"/>
                  </a:cubicBezTo>
                  <a:cubicBezTo>
                    <a:pt x="4810" y="15722"/>
                    <a:pt x="4846" y="14913"/>
                    <a:pt x="4870" y="14103"/>
                  </a:cubicBezTo>
                  <a:cubicBezTo>
                    <a:pt x="4905" y="13151"/>
                    <a:pt x="4929" y="12198"/>
                    <a:pt x="4941" y="11246"/>
                  </a:cubicBezTo>
                  <a:cubicBezTo>
                    <a:pt x="5810" y="11138"/>
                    <a:pt x="6679" y="10638"/>
                    <a:pt x="7310" y="10091"/>
                  </a:cubicBezTo>
                  <a:cubicBezTo>
                    <a:pt x="8120" y="9388"/>
                    <a:pt x="8608" y="8448"/>
                    <a:pt x="8846" y="7412"/>
                  </a:cubicBezTo>
                  <a:cubicBezTo>
                    <a:pt x="8904" y="7226"/>
                    <a:pt x="8759" y="7104"/>
                    <a:pt x="8613" y="7104"/>
                  </a:cubicBezTo>
                  <a:cubicBezTo>
                    <a:pt x="8517" y="7104"/>
                    <a:pt x="8420" y="7157"/>
                    <a:pt x="8382" y="7281"/>
                  </a:cubicBezTo>
                  <a:cubicBezTo>
                    <a:pt x="8037" y="8114"/>
                    <a:pt x="7477" y="8840"/>
                    <a:pt x="6763" y="9400"/>
                  </a:cubicBezTo>
                  <a:lnTo>
                    <a:pt x="6715" y="9436"/>
                  </a:lnTo>
                  <a:lnTo>
                    <a:pt x="6751" y="9317"/>
                  </a:lnTo>
                  <a:cubicBezTo>
                    <a:pt x="6953" y="8674"/>
                    <a:pt x="7096" y="7936"/>
                    <a:pt x="6894" y="7269"/>
                  </a:cubicBezTo>
                  <a:cubicBezTo>
                    <a:pt x="6864" y="7162"/>
                    <a:pt x="6772" y="7108"/>
                    <a:pt x="6679" y="7108"/>
                  </a:cubicBezTo>
                  <a:cubicBezTo>
                    <a:pt x="6587" y="7108"/>
                    <a:pt x="6495" y="7162"/>
                    <a:pt x="6465" y="7269"/>
                  </a:cubicBezTo>
                  <a:cubicBezTo>
                    <a:pt x="6322" y="7852"/>
                    <a:pt x="6298" y="8459"/>
                    <a:pt x="6108" y="9031"/>
                  </a:cubicBezTo>
                  <a:cubicBezTo>
                    <a:pt x="6001" y="9376"/>
                    <a:pt x="5751" y="9722"/>
                    <a:pt x="5620" y="10067"/>
                  </a:cubicBezTo>
                  <a:cubicBezTo>
                    <a:pt x="5405" y="10162"/>
                    <a:pt x="5179" y="10245"/>
                    <a:pt x="4953" y="10317"/>
                  </a:cubicBezTo>
                  <a:cubicBezTo>
                    <a:pt x="4977" y="9174"/>
                    <a:pt x="5001" y="8031"/>
                    <a:pt x="5013" y="6876"/>
                  </a:cubicBezTo>
                  <a:cubicBezTo>
                    <a:pt x="5786" y="6626"/>
                    <a:pt x="6382" y="5864"/>
                    <a:pt x="6787" y="5209"/>
                  </a:cubicBezTo>
                  <a:cubicBezTo>
                    <a:pt x="7287" y="4388"/>
                    <a:pt x="7465" y="3542"/>
                    <a:pt x="7525" y="2602"/>
                  </a:cubicBezTo>
                  <a:cubicBezTo>
                    <a:pt x="7538" y="2419"/>
                    <a:pt x="7374" y="2313"/>
                    <a:pt x="7222" y="2313"/>
                  </a:cubicBezTo>
                  <a:cubicBezTo>
                    <a:pt x="7106" y="2313"/>
                    <a:pt x="6998" y="2373"/>
                    <a:pt x="6977" y="2506"/>
                  </a:cubicBezTo>
                  <a:cubicBezTo>
                    <a:pt x="6834" y="3316"/>
                    <a:pt x="6513" y="4078"/>
                    <a:pt x="6060" y="4757"/>
                  </a:cubicBezTo>
                  <a:cubicBezTo>
                    <a:pt x="5775" y="5185"/>
                    <a:pt x="5394" y="5531"/>
                    <a:pt x="5036" y="5900"/>
                  </a:cubicBezTo>
                  <a:lnTo>
                    <a:pt x="5036" y="5471"/>
                  </a:lnTo>
                  <a:cubicBezTo>
                    <a:pt x="5060" y="3745"/>
                    <a:pt x="5215" y="1887"/>
                    <a:pt x="4905" y="185"/>
                  </a:cubicBezTo>
                  <a:cubicBezTo>
                    <a:pt x="4887" y="63"/>
                    <a:pt x="4772" y="0"/>
                    <a:pt x="4657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7415554" y="338944"/>
              <a:ext cx="124119" cy="109841"/>
            </a:xfrm>
            <a:custGeom>
              <a:rect b="b" l="l" r="r" t="t"/>
              <a:pathLst>
                <a:path extrusionOk="0" h="3531" w="3990">
                  <a:moveTo>
                    <a:pt x="1878" y="1"/>
                  </a:moveTo>
                  <a:cubicBezTo>
                    <a:pt x="1187" y="1"/>
                    <a:pt x="731" y="797"/>
                    <a:pt x="441" y="1649"/>
                  </a:cubicBezTo>
                  <a:cubicBezTo>
                    <a:pt x="179" y="2244"/>
                    <a:pt x="24" y="2887"/>
                    <a:pt x="1" y="3530"/>
                  </a:cubicBezTo>
                  <a:cubicBezTo>
                    <a:pt x="13" y="3506"/>
                    <a:pt x="24" y="3482"/>
                    <a:pt x="48" y="3459"/>
                  </a:cubicBezTo>
                  <a:cubicBezTo>
                    <a:pt x="72" y="3387"/>
                    <a:pt x="132" y="3340"/>
                    <a:pt x="203" y="3304"/>
                  </a:cubicBezTo>
                  <a:cubicBezTo>
                    <a:pt x="776" y="3008"/>
                    <a:pt x="1414" y="2863"/>
                    <a:pt x="2060" y="2863"/>
                  </a:cubicBezTo>
                  <a:cubicBezTo>
                    <a:pt x="2246" y="2863"/>
                    <a:pt x="2434" y="2875"/>
                    <a:pt x="2620" y="2899"/>
                  </a:cubicBezTo>
                  <a:cubicBezTo>
                    <a:pt x="3049" y="2947"/>
                    <a:pt x="3644" y="3125"/>
                    <a:pt x="3989" y="3471"/>
                  </a:cubicBezTo>
                  <a:cubicBezTo>
                    <a:pt x="3965" y="2911"/>
                    <a:pt x="3846" y="2363"/>
                    <a:pt x="3644" y="1839"/>
                  </a:cubicBezTo>
                  <a:cubicBezTo>
                    <a:pt x="3394" y="1220"/>
                    <a:pt x="3025" y="446"/>
                    <a:pt x="2394" y="137"/>
                  </a:cubicBezTo>
                  <a:cubicBezTo>
                    <a:pt x="2209" y="43"/>
                    <a:pt x="2037" y="1"/>
                    <a:pt x="187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7410732" y="428035"/>
              <a:ext cx="138180" cy="67783"/>
            </a:xfrm>
            <a:custGeom>
              <a:rect b="b" l="l" r="r" t="t"/>
              <a:pathLst>
                <a:path extrusionOk="0" h="2179" w="4442">
                  <a:moveTo>
                    <a:pt x="2227" y="0"/>
                  </a:moveTo>
                  <a:cubicBezTo>
                    <a:pt x="1580" y="0"/>
                    <a:pt x="934" y="151"/>
                    <a:pt x="346" y="440"/>
                  </a:cubicBezTo>
                  <a:cubicBezTo>
                    <a:pt x="275" y="476"/>
                    <a:pt x="227" y="535"/>
                    <a:pt x="203" y="607"/>
                  </a:cubicBezTo>
                  <a:cubicBezTo>
                    <a:pt x="179" y="618"/>
                    <a:pt x="156" y="642"/>
                    <a:pt x="144" y="678"/>
                  </a:cubicBezTo>
                  <a:cubicBezTo>
                    <a:pt x="13" y="857"/>
                    <a:pt x="1" y="1107"/>
                    <a:pt x="132" y="1285"/>
                  </a:cubicBezTo>
                  <a:cubicBezTo>
                    <a:pt x="418" y="1726"/>
                    <a:pt x="965" y="1952"/>
                    <a:pt x="1537" y="2083"/>
                  </a:cubicBezTo>
                  <a:cubicBezTo>
                    <a:pt x="1584" y="1607"/>
                    <a:pt x="1668" y="1142"/>
                    <a:pt x="1787" y="690"/>
                  </a:cubicBezTo>
                  <a:cubicBezTo>
                    <a:pt x="1835" y="532"/>
                    <a:pt x="1986" y="449"/>
                    <a:pt x="2131" y="449"/>
                  </a:cubicBezTo>
                  <a:cubicBezTo>
                    <a:pt x="2271" y="449"/>
                    <a:pt x="2407" y="526"/>
                    <a:pt x="2442" y="690"/>
                  </a:cubicBezTo>
                  <a:cubicBezTo>
                    <a:pt x="2549" y="1178"/>
                    <a:pt x="2608" y="1678"/>
                    <a:pt x="2608" y="2178"/>
                  </a:cubicBezTo>
                  <a:lnTo>
                    <a:pt x="2656" y="2178"/>
                  </a:lnTo>
                  <a:cubicBezTo>
                    <a:pt x="3251" y="2178"/>
                    <a:pt x="4442" y="2107"/>
                    <a:pt x="4442" y="1273"/>
                  </a:cubicBezTo>
                  <a:cubicBezTo>
                    <a:pt x="4430" y="1023"/>
                    <a:pt x="4323" y="785"/>
                    <a:pt x="4132" y="618"/>
                  </a:cubicBezTo>
                  <a:cubicBezTo>
                    <a:pt x="3787" y="273"/>
                    <a:pt x="3192" y="95"/>
                    <a:pt x="2763" y="35"/>
                  </a:cubicBezTo>
                  <a:cubicBezTo>
                    <a:pt x="2585" y="12"/>
                    <a:pt x="2406" y="0"/>
                    <a:pt x="222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7447034" y="441474"/>
              <a:ext cx="47066" cy="140077"/>
            </a:xfrm>
            <a:custGeom>
              <a:rect b="b" l="l" r="r" t="t"/>
              <a:pathLst>
                <a:path extrusionOk="0" h="4503" w="1513">
                  <a:moveTo>
                    <a:pt x="951" y="0"/>
                  </a:moveTo>
                  <a:cubicBezTo>
                    <a:pt x="807" y="0"/>
                    <a:pt x="662" y="84"/>
                    <a:pt x="620" y="246"/>
                  </a:cubicBezTo>
                  <a:cubicBezTo>
                    <a:pt x="489" y="698"/>
                    <a:pt x="405" y="1163"/>
                    <a:pt x="370" y="1627"/>
                  </a:cubicBezTo>
                  <a:cubicBezTo>
                    <a:pt x="346" y="1865"/>
                    <a:pt x="322" y="2091"/>
                    <a:pt x="298" y="2330"/>
                  </a:cubicBezTo>
                  <a:cubicBezTo>
                    <a:pt x="251" y="2937"/>
                    <a:pt x="1" y="3782"/>
                    <a:pt x="382" y="4306"/>
                  </a:cubicBezTo>
                  <a:cubicBezTo>
                    <a:pt x="464" y="4436"/>
                    <a:pt x="600" y="4503"/>
                    <a:pt x="736" y="4503"/>
                  </a:cubicBezTo>
                  <a:cubicBezTo>
                    <a:pt x="836" y="4503"/>
                    <a:pt x="936" y="4466"/>
                    <a:pt x="1013" y="4389"/>
                  </a:cubicBezTo>
                  <a:cubicBezTo>
                    <a:pt x="1513" y="3925"/>
                    <a:pt x="1406" y="3068"/>
                    <a:pt x="1429" y="2437"/>
                  </a:cubicBezTo>
                  <a:cubicBezTo>
                    <a:pt x="1429" y="2210"/>
                    <a:pt x="1429" y="1972"/>
                    <a:pt x="1429" y="1734"/>
                  </a:cubicBezTo>
                  <a:cubicBezTo>
                    <a:pt x="1429" y="1234"/>
                    <a:pt x="1382" y="734"/>
                    <a:pt x="1275" y="246"/>
                  </a:cubicBezTo>
                  <a:cubicBezTo>
                    <a:pt x="1233" y="81"/>
                    <a:pt x="1093" y="0"/>
                    <a:pt x="95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6918891" y="2675801"/>
              <a:ext cx="61126" cy="47812"/>
            </a:xfrm>
            <a:custGeom>
              <a:rect b="b" l="l" r="r" t="t"/>
              <a:pathLst>
                <a:path extrusionOk="0" h="1537" w="1965">
                  <a:moveTo>
                    <a:pt x="989" y="0"/>
                  </a:moveTo>
                  <a:cubicBezTo>
                    <a:pt x="0" y="0"/>
                    <a:pt x="0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7300736" y="3989906"/>
              <a:ext cx="674473" cy="673757"/>
            </a:xfrm>
            <a:custGeom>
              <a:rect b="b" l="l" r="r" t="t"/>
              <a:pathLst>
                <a:path extrusionOk="0" h="21659" w="21682">
                  <a:moveTo>
                    <a:pt x="12785" y="1"/>
                  </a:moveTo>
                  <a:cubicBezTo>
                    <a:pt x="12397" y="1"/>
                    <a:pt x="11984" y="82"/>
                    <a:pt x="11550" y="261"/>
                  </a:cubicBezTo>
                  <a:cubicBezTo>
                    <a:pt x="10907" y="535"/>
                    <a:pt x="10347" y="976"/>
                    <a:pt x="9942" y="1547"/>
                  </a:cubicBezTo>
                  <a:cubicBezTo>
                    <a:pt x="9716" y="1262"/>
                    <a:pt x="9430" y="1023"/>
                    <a:pt x="9109" y="845"/>
                  </a:cubicBezTo>
                  <a:cubicBezTo>
                    <a:pt x="8757" y="652"/>
                    <a:pt x="8350" y="534"/>
                    <a:pt x="7942" y="534"/>
                  </a:cubicBezTo>
                  <a:cubicBezTo>
                    <a:pt x="7922" y="534"/>
                    <a:pt x="7902" y="535"/>
                    <a:pt x="7883" y="535"/>
                  </a:cubicBezTo>
                  <a:cubicBezTo>
                    <a:pt x="7533" y="362"/>
                    <a:pt x="7143" y="275"/>
                    <a:pt x="6757" y="275"/>
                  </a:cubicBezTo>
                  <a:cubicBezTo>
                    <a:pt x="5950" y="275"/>
                    <a:pt x="5162" y="658"/>
                    <a:pt x="4799" y="1440"/>
                  </a:cubicBezTo>
                  <a:cubicBezTo>
                    <a:pt x="4775" y="1500"/>
                    <a:pt x="4751" y="1559"/>
                    <a:pt x="4739" y="1607"/>
                  </a:cubicBezTo>
                  <a:cubicBezTo>
                    <a:pt x="4561" y="1774"/>
                    <a:pt x="4406" y="1952"/>
                    <a:pt x="4263" y="2143"/>
                  </a:cubicBezTo>
                  <a:cubicBezTo>
                    <a:pt x="3739" y="2869"/>
                    <a:pt x="3477" y="3738"/>
                    <a:pt x="3537" y="4631"/>
                  </a:cubicBezTo>
                  <a:cubicBezTo>
                    <a:pt x="3465" y="5107"/>
                    <a:pt x="3501" y="5607"/>
                    <a:pt x="3620" y="6072"/>
                  </a:cubicBezTo>
                  <a:cubicBezTo>
                    <a:pt x="2513" y="6536"/>
                    <a:pt x="1620" y="7358"/>
                    <a:pt x="1072" y="8417"/>
                  </a:cubicBezTo>
                  <a:cubicBezTo>
                    <a:pt x="763" y="8822"/>
                    <a:pt x="525" y="9274"/>
                    <a:pt x="358" y="9763"/>
                  </a:cubicBezTo>
                  <a:cubicBezTo>
                    <a:pt x="1" y="10751"/>
                    <a:pt x="13" y="11822"/>
                    <a:pt x="382" y="12811"/>
                  </a:cubicBezTo>
                  <a:cubicBezTo>
                    <a:pt x="370" y="13227"/>
                    <a:pt x="417" y="13656"/>
                    <a:pt x="536" y="14061"/>
                  </a:cubicBezTo>
                  <a:cubicBezTo>
                    <a:pt x="822" y="15228"/>
                    <a:pt x="1691" y="16156"/>
                    <a:pt x="2834" y="16537"/>
                  </a:cubicBezTo>
                  <a:cubicBezTo>
                    <a:pt x="3025" y="16644"/>
                    <a:pt x="3239" y="16728"/>
                    <a:pt x="3454" y="16799"/>
                  </a:cubicBezTo>
                  <a:cubicBezTo>
                    <a:pt x="2918" y="17740"/>
                    <a:pt x="2870" y="18895"/>
                    <a:pt x="3323" y="19883"/>
                  </a:cubicBezTo>
                  <a:cubicBezTo>
                    <a:pt x="3835" y="21002"/>
                    <a:pt x="4976" y="21658"/>
                    <a:pt x="6123" y="21658"/>
                  </a:cubicBezTo>
                  <a:cubicBezTo>
                    <a:pt x="6842" y="21658"/>
                    <a:pt x="7563" y="21400"/>
                    <a:pt x="8133" y="20835"/>
                  </a:cubicBezTo>
                  <a:cubicBezTo>
                    <a:pt x="8180" y="20800"/>
                    <a:pt x="8228" y="20752"/>
                    <a:pt x="8264" y="20692"/>
                  </a:cubicBezTo>
                  <a:cubicBezTo>
                    <a:pt x="8573" y="20478"/>
                    <a:pt x="8847" y="20216"/>
                    <a:pt x="9061" y="19919"/>
                  </a:cubicBezTo>
                  <a:cubicBezTo>
                    <a:pt x="9061" y="19800"/>
                    <a:pt x="9073" y="19669"/>
                    <a:pt x="9085" y="19549"/>
                  </a:cubicBezTo>
                  <a:lnTo>
                    <a:pt x="9085" y="19549"/>
                  </a:lnTo>
                  <a:cubicBezTo>
                    <a:pt x="8698" y="19746"/>
                    <a:pt x="8288" y="19836"/>
                    <a:pt x="7872" y="19836"/>
                  </a:cubicBezTo>
                  <a:cubicBezTo>
                    <a:pt x="7405" y="19836"/>
                    <a:pt x="6931" y="19722"/>
                    <a:pt x="6478" y="19514"/>
                  </a:cubicBezTo>
                  <a:cubicBezTo>
                    <a:pt x="5656" y="19121"/>
                    <a:pt x="4680" y="18287"/>
                    <a:pt x="4787" y="17275"/>
                  </a:cubicBezTo>
                  <a:cubicBezTo>
                    <a:pt x="4787" y="17137"/>
                    <a:pt x="4904" y="17049"/>
                    <a:pt x="5024" y="17049"/>
                  </a:cubicBezTo>
                  <a:cubicBezTo>
                    <a:pt x="5079" y="17049"/>
                    <a:pt x="5135" y="17067"/>
                    <a:pt x="5180" y="17109"/>
                  </a:cubicBezTo>
                  <a:cubicBezTo>
                    <a:pt x="5704" y="17621"/>
                    <a:pt x="6073" y="18252"/>
                    <a:pt x="6752" y="18621"/>
                  </a:cubicBezTo>
                  <a:cubicBezTo>
                    <a:pt x="7286" y="18879"/>
                    <a:pt x="7870" y="19013"/>
                    <a:pt x="8459" y="19013"/>
                  </a:cubicBezTo>
                  <a:cubicBezTo>
                    <a:pt x="8684" y="19013"/>
                    <a:pt x="8909" y="18994"/>
                    <a:pt x="9133" y="18954"/>
                  </a:cubicBezTo>
                  <a:cubicBezTo>
                    <a:pt x="9145" y="18847"/>
                    <a:pt x="9145" y="18740"/>
                    <a:pt x="9157" y="18633"/>
                  </a:cubicBezTo>
                  <a:cubicBezTo>
                    <a:pt x="9169" y="18442"/>
                    <a:pt x="9192" y="18252"/>
                    <a:pt x="9204" y="18049"/>
                  </a:cubicBezTo>
                  <a:lnTo>
                    <a:pt x="9204" y="18049"/>
                  </a:lnTo>
                  <a:cubicBezTo>
                    <a:pt x="9194" y="18053"/>
                    <a:pt x="9184" y="18054"/>
                    <a:pt x="9175" y="18054"/>
                  </a:cubicBezTo>
                  <a:cubicBezTo>
                    <a:pt x="9154" y="18054"/>
                    <a:pt x="9134" y="18046"/>
                    <a:pt x="9109" y="18037"/>
                  </a:cubicBezTo>
                  <a:cubicBezTo>
                    <a:pt x="7787" y="17597"/>
                    <a:pt x="6763" y="16680"/>
                    <a:pt x="6073" y="15466"/>
                  </a:cubicBezTo>
                  <a:cubicBezTo>
                    <a:pt x="5728" y="14858"/>
                    <a:pt x="5454" y="14227"/>
                    <a:pt x="5239" y="13561"/>
                  </a:cubicBezTo>
                  <a:cubicBezTo>
                    <a:pt x="4549" y="13513"/>
                    <a:pt x="3823" y="13275"/>
                    <a:pt x="3311" y="12799"/>
                  </a:cubicBezTo>
                  <a:cubicBezTo>
                    <a:pt x="2906" y="12394"/>
                    <a:pt x="2239" y="11334"/>
                    <a:pt x="2549" y="10739"/>
                  </a:cubicBezTo>
                  <a:cubicBezTo>
                    <a:pt x="2601" y="10599"/>
                    <a:pt x="2736" y="10511"/>
                    <a:pt x="2880" y="10511"/>
                  </a:cubicBezTo>
                  <a:cubicBezTo>
                    <a:pt x="2932" y="10511"/>
                    <a:pt x="2986" y="10523"/>
                    <a:pt x="3037" y="10548"/>
                  </a:cubicBezTo>
                  <a:cubicBezTo>
                    <a:pt x="3370" y="10715"/>
                    <a:pt x="3334" y="11203"/>
                    <a:pt x="3465" y="11501"/>
                  </a:cubicBezTo>
                  <a:cubicBezTo>
                    <a:pt x="3775" y="12191"/>
                    <a:pt x="4370" y="12834"/>
                    <a:pt x="5097" y="13073"/>
                  </a:cubicBezTo>
                  <a:cubicBezTo>
                    <a:pt x="4894" y="12358"/>
                    <a:pt x="4835" y="11620"/>
                    <a:pt x="4918" y="10894"/>
                  </a:cubicBezTo>
                  <a:cubicBezTo>
                    <a:pt x="4931" y="10778"/>
                    <a:pt x="5027" y="10725"/>
                    <a:pt x="5128" y="10725"/>
                  </a:cubicBezTo>
                  <a:cubicBezTo>
                    <a:pt x="5214" y="10725"/>
                    <a:pt x="5303" y="10763"/>
                    <a:pt x="5347" y="10834"/>
                  </a:cubicBezTo>
                  <a:cubicBezTo>
                    <a:pt x="6049" y="12013"/>
                    <a:pt x="6144" y="13537"/>
                    <a:pt x="6763" y="14775"/>
                  </a:cubicBezTo>
                  <a:cubicBezTo>
                    <a:pt x="6811" y="14858"/>
                    <a:pt x="6847" y="14930"/>
                    <a:pt x="6894" y="15013"/>
                  </a:cubicBezTo>
                  <a:cubicBezTo>
                    <a:pt x="6740" y="13608"/>
                    <a:pt x="6883" y="12168"/>
                    <a:pt x="7180" y="10798"/>
                  </a:cubicBezTo>
                  <a:cubicBezTo>
                    <a:pt x="7217" y="10628"/>
                    <a:pt x="7369" y="10548"/>
                    <a:pt x="7521" y="10548"/>
                  </a:cubicBezTo>
                  <a:cubicBezTo>
                    <a:pt x="7709" y="10548"/>
                    <a:pt x="7897" y="10670"/>
                    <a:pt x="7871" y="10894"/>
                  </a:cubicBezTo>
                  <a:cubicBezTo>
                    <a:pt x="7656" y="12692"/>
                    <a:pt x="7883" y="14406"/>
                    <a:pt x="8180" y="16192"/>
                  </a:cubicBezTo>
                  <a:cubicBezTo>
                    <a:pt x="8204" y="16323"/>
                    <a:pt x="8180" y="16454"/>
                    <a:pt x="8109" y="16573"/>
                  </a:cubicBezTo>
                  <a:cubicBezTo>
                    <a:pt x="8454" y="16883"/>
                    <a:pt x="8835" y="17144"/>
                    <a:pt x="9264" y="17335"/>
                  </a:cubicBezTo>
                  <a:cubicBezTo>
                    <a:pt x="9430" y="15085"/>
                    <a:pt x="9573" y="12822"/>
                    <a:pt x="9764" y="10560"/>
                  </a:cubicBezTo>
                  <a:cubicBezTo>
                    <a:pt x="9692" y="10501"/>
                    <a:pt x="9633" y="10406"/>
                    <a:pt x="9609" y="10310"/>
                  </a:cubicBezTo>
                  <a:cubicBezTo>
                    <a:pt x="9538" y="10108"/>
                    <a:pt x="9633" y="9882"/>
                    <a:pt x="9835" y="9786"/>
                  </a:cubicBezTo>
                  <a:cubicBezTo>
                    <a:pt x="9883" y="9227"/>
                    <a:pt x="9931" y="8667"/>
                    <a:pt x="9990" y="8108"/>
                  </a:cubicBezTo>
                  <a:cubicBezTo>
                    <a:pt x="8930" y="8000"/>
                    <a:pt x="8097" y="7500"/>
                    <a:pt x="7430" y="6643"/>
                  </a:cubicBezTo>
                  <a:cubicBezTo>
                    <a:pt x="7403" y="6670"/>
                    <a:pt x="7370" y="6683"/>
                    <a:pt x="7335" y="6683"/>
                  </a:cubicBezTo>
                  <a:cubicBezTo>
                    <a:pt x="7323" y="6683"/>
                    <a:pt x="7311" y="6682"/>
                    <a:pt x="7299" y="6679"/>
                  </a:cubicBezTo>
                  <a:cubicBezTo>
                    <a:pt x="6085" y="6607"/>
                    <a:pt x="5061" y="5786"/>
                    <a:pt x="4727" y="4619"/>
                  </a:cubicBezTo>
                  <a:cubicBezTo>
                    <a:pt x="4656" y="4319"/>
                    <a:pt x="4889" y="4130"/>
                    <a:pt x="5123" y="4130"/>
                  </a:cubicBezTo>
                  <a:cubicBezTo>
                    <a:pt x="5278" y="4130"/>
                    <a:pt x="5435" y="4214"/>
                    <a:pt x="5501" y="4405"/>
                  </a:cubicBezTo>
                  <a:cubicBezTo>
                    <a:pt x="5751" y="5226"/>
                    <a:pt x="6347" y="5881"/>
                    <a:pt x="7133" y="6226"/>
                  </a:cubicBezTo>
                  <a:cubicBezTo>
                    <a:pt x="6573" y="5345"/>
                    <a:pt x="6132" y="4048"/>
                    <a:pt x="6525" y="3083"/>
                  </a:cubicBezTo>
                  <a:cubicBezTo>
                    <a:pt x="6579" y="2907"/>
                    <a:pt x="6728" y="2824"/>
                    <a:pt x="6878" y="2824"/>
                  </a:cubicBezTo>
                  <a:cubicBezTo>
                    <a:pt x="7061" y="2824"/>
                    <a:pt x="7245" y="2949"/>
                    <a:pt x="7252" y="3178"/>
                  </a:cubicBezTo>
                  <a:cubicBezTo>
                    <a:pt x="7347" y="4190"/>
                    <a:pt x="7311" y="5012"/>
                    <a:pt x="7930" y="5905"/>
                  </a:cubicBezTo>
                  <a:cubicBezTo>
                    <a:pt x="8466" y="6643"/>
                    <a:pt x="9192" y="7215"/>
                    <a:pt x="10050" y="7548"/>
                  </a:cubicBezTo>
                  <a:lnTo>
                    <a:pt x="10097" y="7048"/>
                  </a:lnTo>
                  <a:cubicBezTo>
                    <a:pt x="10014" y="6596"/>
                    <a:pt x="10085" y="6060"/>
                    <a:pt x="10109" y="5595"/>
                  </a:cubicBezTo>
                  <a:cubicBezTo>
                    <a:pt x="10109" y="5572"/>
                    <a:pt x="10109" y="5536"/>
                    <a:pt x="10109" y="5512"/>
                  </a:cubicBezTo>
                  <a:lnTo>
                    <a:pt x="10109" y="5274"/>
                  </a:lnTo>
                  <a:cubicBezTo>
                    <a:pt x="10097" y="4333"/>
                    <a:pt x="10038" y="3393"/>
                    <a:pt x="9966" y="2452"/>
                  </a:cubicBezTo>
                  <a:cubicBezTo>
                    <a:pt x="9946" y="2232"/>
                    <a:pt x="10146" y="2106"/>
                    <a:pt x="10339" y="2106"/>
                  </a:cubicBezTo>
                  <a:cubicBezTo>
                    <a:pt x="10490" y="2106"/>
                    <a:pt x="10637" y="2184"/>
                    <a:pt x="10669" y="2357"/>
                  </a:cubicBezTo>
                  <a:cubicBezTo>
                    <a:pt x="10835" y="3202"/>
                    <a:pt x="10943" y="4048"/>
                    <a:pt x="10990" y="4905"/>
                  </a:cubicBezTo>
                  <a:cubicBezTo>
                    <a:pt x="11633" y="4488"/>
                    <a:pt x="12062" y="3798"/>
                    <a:pt x="12157" y="3036"/>
                  </a:cubicBezTo>
                  <a:cubicBezTo>
                    <a:pt x="12181" y="2830"/>
                    <a:pt x="12346" y="2723"/>
                    <a:pt x="12503" y="2723"/>
                  </a:cubicBezTo>
                  <a:cubicBezTo>
                    <a:pt x="12655" y="2723"/>
                    <a:pt x="12800" y="2824"/>
                    <a:pt x="12800" y="3036"/>
                  </a:cubicBezTo>
                  <a:cubicBezTo>
                    <a:pt x="12800" y="4214"/>
                    <a:pt x="12121" y="5286"/>
                    <a:pt x="11062" y="5798"/>
                  </a:cubicBezTo>
                  <a:lnTo>
                    <a:pt x="11062" y="6036"/>
                  </a:lnTo>
                  <a:cubicBezTo>
                    <a:pt x="11074" y="6262"/>
                    <a:pt x="11074" y="6488"/>
                    <a:pt x="11062" y="6715"/>
                  </a:cubicBezTo>
                  <a:cubicBezTo>
                    <a:pt x="11050" y="7667"/>
                    <a:pt x="11026" y="8620"/>
                    <a:pt x="10990" y="9572"/>
                  </a:cubicBezTo>
                  <a:cubicBezTo>
                    <a:pt x="11109" y="9560"/>
                    <a:pt x="11228" y="9536"/>
                    <a:pt x="11335" y="9501"/>
                  </a:cubicBezTo>
                  <a:cubicBezTo>
                    <a:pt x="12395" y="9084"/>
                    <a:pt x="13169" y="8155"/>
                    <a:pt x="13371" y="7024"/>
                  </a:cubicBezTo>
                  <a:cubicBezTo>
                    <a:pt x="13398" y="6851"/>
                    <a:pt x="13537" y="6773"/>
                    <a:pt x="13685" y="6773"/>
                  </a:cubicBezTo>
                  <a:cubicBezTo>
                    <a:pt x="13872" y="6773"/>
                    <a:pt x="14074" y="6899"/>
                    <a:pt x="14074" y="7119"/>
                  </a:cubicBezTo>
                  <a:cubicBezTo>
                    <a:pt x="14026" y="8905"/>
                    <a:pt x="12717" y="10394"/>
                    <a:pt x="10954" y="10679"/>
                  </a:cubicBezTo>
                  <a:cubicBezTo>
                    <a:pt x="10919" y="11584"/>
                    <a:pt x="10871" y="12489"/>
                    <a:pt x="10835" y="13382"/>
                  </a:cubicBezTo>
                  <a:cubicBezTo>
                    <a:pt x="11045" y="13406"/>
                    <a:pt x="11256" y="13418"/>
                    <a:pt x="11468" y="13418"/>
                  </a:cubicBezTo>
                  <a:cubicBezTo>
                    <a:pt x="11991" y="13418"/>
                    <a:pt x="12518" y="13344"/>
                    <a:pt x="13026" y="13192"/>
                  </a:cubicBezTo>
                  <a:cubicBezTo>
                    <a:pt x="13336" y="12727"/>
                    <a:pt x="13693" y="12287"/>
                    <a:pt x="13943" y="11775"/>
                  </a:cubicBezTo>
                  <a:cubicBezTo>
                    <a:pt x="14324" y="11001"/>
                    <a:pt x="14479" y="10203"/>
                    <a:pt x="14741" y="9405"/>
                  </a:cubicBezTo>
                  <a:cubicBezTo>
                    <a:pt x="14777" y="9267"/>
                    <a:pt x="14900" y="9179"/>
                    <a:pt x="15030" y="9179"/>
                  </a:cubicBezTo>
                  <a:cubicBezTo>
                    <a:pt x="15068" y="9179"/>
                    <a:pt x="15108" y="9187"/>
                    <a:pt x="15145" y="9203"/>
                  </a:cubicBezTo>
                  <a:cubicBezTo>
                    <a:pt x="15169" y="9151"/>
                    <a:pt x="15185" y="9133"/>
                    <a:pt x="15192" y="9133"/>
                  </a:cubicBezTo>
                  <a:cubicBezTo>
                    <a:pt x="15203" y="9133"/>
                    <a:pt x="15193" y="9174"/>
                    <a:pt x="15157" y="9203"/>
                  </a:cubicBezTo>
                  <a:cubicBezTo>
                    <a:pt x="15276" y="9251"/>
                    <a:pt x="15348" y="9358"/>
                    <a:pt x="15348" y="9477"/>
                  </a:cubicBezTo>
                  <a:cubicBezTo>
                    <a:pt x="15384" y="10251"/>
                    <a:pt x="15181" y="11227"/>
                    <a:pt x="14824" y="12120"/>
                  </a:cubicBezTo>
                  <a:cubicBezTo>
                    <a:pt x="14836" y="12108"/>
                    <a:pt x="14836" y="12108"/>
                    <a:pt x="14848" y="12108"/>
                  </a:cubicBezTo>
                  <a:cubicBezTo>
                    <a:pt x="16086" y="10941"/>
                    <a:pt x="16836" y="9346"/>
                    <a:pt x="17610" y="7858"/>
                  </a:cubicBezTo>
                  <a:cubicBezTo>
                    <a:pt x="17663" y="7752"/>
                    <a:pt x="17761" y="7708"/>
                    <a:pt x="17862" y="7708"/>
                  </a:cubicBezTo>
                  <a:cubicBezTo>
                    <a:pt x="18059" y="7708"/>
                    <a:pt x="18268" y="7876"/>
                    <a:pt x="18182" y="8096"/>
                  </a:cubicBezTo>
                  <a:cubicBezTo>
                    <a:pt x="17443" y="9989"/>
                    <a:pt x="16586" y="11965"/>
                    <a:pt x="14955" y="13263"/>
                  </a:cubicBezTo>
                  <a:cubicBezTo>
                    <a:pt x="14538" y="13584"/>
                    <a:pt x="14098" y="13846"/>
                    <a:pt x="13621" y="14049"/>
                  </a:cubicBezTo>
                  <a:cubicBezTo>
                    <a:pt x="13538" y="14120"/>
                    <a:pt x="13467" y="14204"/>
                    <a:pt x="13383" y="14275"/>
                  </a:cubicBezTo>
                  <a:cubicBezTo>
                    <a:pt x="13293" y="14344"/>
                    <a:pt x="13183" y="14381"/>
                    <a:pt x="13073" y="14381"/>
                  </a:cubicBezTo>
                  <a:cubicBezTo>
                    <a:pt x="12995" y="14381"/>
                    <a:pt x="12917" y="14362"/>
                    <a:pt x="12848" y="14323"/>
                  </a:cubicBezTo>
                  <a:cubicBezTo>
                    <a:pt x="12493" y="14428"/>
                    <a:pt x="12128" y="14482"/>
                    <a:pt x="11764" y="14482"/>
                  </a:cubicBezTo>
                  <a:cubicBezTo>
                    <a:pt x="11432" y="14482"/>
                    <a:pt x="11100" y="14437"/>
                    <a:pt x="10776" y="14346"/>
                  </a:cubicBezTo>
                  <a:cubicBezTo>
                    <a:pt x="10704" y="15775"/>
                    <a:pt x="10633" y="17204"/>
                    <a:pt x="10573" y="18633"/>
                  </a:cubicBezTo>
                  <a:cubicBezTo>
                    <a:pt x="10776" y="18573"/>
                    <a:pt x="10954" y="18490"/>
                    <a:pt x="11145" y="18406"/>
                  </a:cubicBezTo>
                  <a:cubicBezTo>
                    <a:pt x="11609" y="18180"/>
                    <a:pt x="12062" y="17906"/>
                    <a:pt x="12478" y="17609"/>
                  </a:cubicBezTo>
                  <a:cubicBezTo>
                    <a:pt x="13419" y="16894"/>
                    <a:pt x="14229" y="16013"/>
                    <a:pt x="14860" y="15025"/>
                  </a:cubicBezTo>
                  <a:cubicBezTo>
                    <a:pt x="14902" y="14957"/>
                    <a:pt x="14973" y="14927"/>
                    <a:pt x="15042" y="14927"/>
                  </a:cubicBezTo>
                  <a:cubicBezTo>
                    <a:pt x="15166" y="14927"/>
                    <a:pt x="15287" y="15023"/>
                    <a:pt x="15241" y="15168"/>
                  </a:cubicBezTo>
                  <a:cubicBezTo>
                    <a:pt x="15229" y="15204"/>
                    <a:pt x="15217" y="15228"/>
                    <a:pt x="15205" y="15251"/>
                  </a:cubicBezTo>
                  <a:cubicBezTo>
                    <a:pt x="15205" y="15263"/>
                    <a:pt x="15193" y="15275"/>
                    <a:pt x="15193" y="15287"/>
                  </a:cubicBezTo>
                  <a:cubicBezTo>
                    <a:pt x="14919" y="16144"/>
                    <a:pt x="14467" y="16930"/>
                    <a:pt x="13871" y="17621"/>
                  </a:cubicBezTo>
                  <a:cubicBezTo>
                    <a:pt x="13955" y="17597"/>
                    <a:pt x="14038" y="17585"/>
                    <a:pt x="14098" y="17561"/>
                  </a:cubicBezTo>
                  <a:cubicBezTo>
                    <a:pt x="15086" y="17275"/>
                    <a:pt x="15896" y="16644"/>
                    <a:pt x="16574" y="15882"/>
                  </a:cubicBezTo>
                  <a:cubicBezTo>
                    <a:pt x="16635" y="15816"/>
                    <a:pt x="16703" y="15787"/>
                    <a:pt x="16770" y="15787"/>
                  </a:cubicBezTo>
                  <a:cubicBezTo>
                    <a:pt x="16963" y="15787"/>
                    <a:pt x="17136" y="16027"/>
                    <a:pt x="17039" y="16240"/>
                  </a:cubicBezTo>
                  <a:cubicBezTo>
                    <a:pt x="16384" y="17656"/>
                    <a:pt x="14907" y="18549"/>
                    <a:pt x="13371" y="18680"/>
                  </a:cubicBezTo>
                  <a:cubicBezTo>
                    <a:pt x="13205" y="18680"/>
                    <a:pt x="13062" y="18597"/>
                    <a:pt x="12979" y="18466"/>
                  </a:cubicBezTo>
                  <a:cubicBezTo>
                    <a:pt x="12312" y="19014"/>
                    <a:pt x="11407" y="19657"/>
                    <a:pt x="10526" y="19859"/>
                  </a:cubicBezTo>
                  <a:cubicBezTo>
                    <a:pt x="10514" y="20300"/>
                    <a:pt x="10490" y="20728"/>
                    <a:pt x="10466" y="21157"/>
                  </a:cubicBezTo>
                  <a:cubicBezTo>
                    <a:pt x="10812" y="21395"/>
                    <a:pt x="11216" y="21514"/>
                    <a:pt x="11633" y="21526"/>
                  </a:cubicBezTo>
                  <a:cubicBezTo>
                    <a:pt x="11644" y="21526"/>
                    <a:pt x="11656" y="21526"/>
                    <a:pt x="11667" y="21526"/>
                  </a:cubicBezTo>
                  <a:cubicBezTo>
                    <a:pt x="12488" y="21526"/>
                    <a:pt x="13258" y="21100"/>
                    <a:pt x="13705" y="20407"/>
                  </a:cubicBezTo>
                  <a:cubicBezTo>
                    <a:pt x="14062" y="20133"/>
                    <a:pt x="14336" y="19764"/>
                    <a:pt x="14503" y="19347"/>
                  </a:cubicBezTo>
                  <a:cubicBezTo>
                    <a:pt x="14657" y="19395"/>
                    <a:pt x="14812" y="19430"/>
                    <a:pt x="14955" y="19454"/>
                  </a:cubicBezTo>
                  <a:cubicBezTo>
                    <a:pt x="15231" y="19509"/>
                    <a:pt x="15513" y="19536"/>
                    <a:pt x="15796" y="19536"/>
                  </a:cubicBezTo>
                  <a:cubicBezTo>
                    <a:pt x="16064" y="19536"/>
                    <a:pt x="16332" y="19512"/>
                    <a:pt x="16598" y="19466"/>
                  </a:cubicBezTo>
                  <a:cubicBezTo>
                    <a:pt x="17753" y="19323"/>
                    <a:pt x="18884" y="18776"/>
                    <a:pt x="19527" y="17764"/>
                  </a:cubicBezTo>
                  <a:cubicBezTo>
                    <a:pt x="20468" y="16263"/>
                    <a:pt x="20003" y="14477"/>
                    <a:pt x="19051" y="13120"/>
                  </a:cubicBezTo>
                  <a:cubicBezTo>
                    <a:pt x="19241" y="13025"/>
                    <a:pt x="19432" y="12918"/>
                    <a:pt x="19610" y="12799"/>
                  </a:cubicBezTo>
                  <a:cubicBezTo>
                    <a:pt x="21146" y="11763"/>
                    <a:pt x="21682" y="10025"/>
                    <a:pt x="21408" y="8239"/>
                  </a:cubicBezTo>
                  <a:cubicBezTo>
                    <a:pt x="21182" y="6798"/>
                    <a:pt x="20479" y="4917"/>
                    <a:pt x="19170" y="4119"/>
                  </a:cubicBezTo>
                  <a:cubicBezTo>
                    <a:pt x="18734" y="3860"/>
                    <a:pt x="18272" y="3752"/>
                    <a:pt x="17804" y="3752"/>
                  </a:cubicBezTo>
                  <a:cubicBezTo>
                    <a:pt x="17197" y="3752"/>
                    <a:pt x="16581" y="3933"/>
                    <a:pt x="16003" y="4202"/>
                  </a:cubicBezTo>
                  <a:cubicBezTo>
                    <a:pt x="16112" y="2177"/>
                    <a:pt x="14792" y="1"/>
                    <a:pt x="1278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7370012" y="4055263"/>
              <a:ext cx="498995" cy="932074"/>
            </a:xfrm>
            <a:custGeom>
              <a:rect b="b" l="l" r="r" t="t"/>
              <a:pathLst>
                <a:path extrusionOk="0" h="29963" w="16041">
                  <a:moveTo>
                    <a:pt x="8099" y="1"/>
                  </a:moveTo>
                  <a:cubicBezTo>
                    <a:pt x="7910" y="1"/>
                    <a:pt x="7714" y="126"/>
                    <a:pt x="7727" y="351"/>
                  </a:cubicBezTo>
                  <a:cubicBezTo>
                    <a:pt x="7811" y="1292"/>
                    <a:pt x="7858" y="2232"/>
                    <a:pt x="7882" y="3173"/>
                  </a:cubicBezTo>
                  <a:lnTo>
                    <a:pt x="7882" y="3411"/>
                  </a:lnTo>
                  <a:cubicBezTo>
                    <a:pt x="7870" y="3435"/>
                    <a:pt x="7870" y="3459"/>
                    <a:pt x="7882" y="3494"/>
                  </a:cubicBezTo>
                  <a:cubicBezTo>
                    <a:pt x="7858" y="3959"/>
                    <a:pt x="7787" y="4495"/>
                    <a:pt x="7858" y="4947"/>
                  </a:cubicBezTo>
                  <a:lnTo>
                    <a:pt x="7811" y="5447"/>
                  </a:lnTo>
                  <a:cubicBezTo>
                    <a:pt x="6965" y="5114"/>
                    <a:pt x="6227" y="4542"/>
                    <a:pt x="5691" y="3804"/>
                  </a:cubicBezTo>
                  <a:cubicBezTo>
                    <a:pt x="5084" y="2911"/>
                    <a:pt x="5120" y="2089"/>
                    <a:pt x="5013" y="1077"/>
                  </a:cubicBezTo>
                  <a:cubicBezTo>
                    <a:pt x="5006" y="847"/>
                    <a:pt x="4824" y="718"/>
                    <a:pt x="4643" y="718"/>
                  </a:cubicBezTo>
                  <a:cubicBezTo>
                    <a:pt x="4497" y="718"/>
                    <a:pt x="4351" y="802"/>
                    <a:pt x="4298" y="982"/>
                  </a:cubicBezTo>
                  <a:cubicBezTo>
                    <a:pt x="3894" y="1947"/>
                    <a:pt x="4334" y="3232"/>
                    <a:pt x="4906" y="4125"/>
                  </a:cubicBezTo>
                  <a:cubicBezTo>
                    <a:pt x="4120" y="3780"/>
                    <a:pt x="3524" y="3113"/>
                    <a:pt x="3262" y="2304"/>
                  </a:cubicBezTo>
                  <a:cubicBezTo>
                    <a:pt x="3196" y="2109"/>
                    <a:pt x="3039" y="2024"/>
                    <a:pt x="2883" y="2024"/>
                  </a:cubicBezTo>
                  <a:cubicBezTo>
                    <a:pt x="2647" y="2024"/>
                    <a:pt x="2415" y="2217"/>
                    <a:pt x="2500" y="2518"/>
                  </a:cubicBezTo>
                  <a:cubicBezTo>
                    <a:pt x="2822" y="3673"/>
                    <a:pt x="3858" y="4506"/>
                    <a:pt x="5060" y="4578"/>
                  </a:cubicBezTo>
                  <a:cubicBezTo>
                    <a:pt x="5069" y="4580"/>
                    <a:pt x="5077" y="4581"/>
                    <a:pt x="5086" y="4581"/>
                  </a:cubicBezTo>
                  <a:cubicBezTo>
                    <a:pt x="5124" y="4581"/>
                    <a:pt x="5162" y="4560"/>
                    <a:pt x="5191" y="4530"/>
                  </a:cubicBezTo>
                  <a:cubicBezTo>
                    <a:pt x="5858" y="5387"/>
                    <a:pt x="6691" y="5888"/>
                    <a:pt x="7751" y="6007"/>
                  </a:cubicBezTo>
                  <a:cubicBezTo>
                    <a:pt x="7704" y="6566"/>
                    <a:pt x="7644" y="7126"/>
                    <a:pt x="7596" y="7685"/>
                  </a:cubicBezTo>
                  <a:cubicBezTo>
                    <a:pt x="7406" y="7781"/>
                    <a:pt x="7311" y="8007"/>
                    <a:pt x="7382" y="8209"/>
                  </a:cubicBezTo>
                  <a:cubicBezTo>
                    <a:pt x="7406" y="8305"/>
                    <a:pt x="7453" y="8388"/>
                    <a:pt x="7525" y="8459"/>
                  </a:cubicBezTo>
                  <a:cubicBezTo>
                    <a:pt x="7346" y="10710"/>
                    <a:pt x="7203" y="12984"/>
                    <a:pt x="7025" y="15234"/>
                  </a:cubicBezTo>
                  <a:cubicBezTo>
                    <a:pt x="6608" y="15032"/>
                    <a:pt x="6215" y="14782"/>
                    <a:pt x="5870" y="14460"/>
                  </a:cubicBezTo>
                  <a:cubicBezTo>
                    <a:pt x="5941" y="14353"/>
                    <a:pt x="5965" y="14210"/>
                    <a:pt x="5941" y="14079"/>
                  </a:cubicBezTo>
                  <a:cubicBezTo>
                    <a:pt x="5644" y="12305"/>
                    <a:pt x="5418" y="10591"/>
                    <a:pt x="5632" y="8781"/>
                  </a:cubicBezTo>
                  <a:cubicBezTo>
                    <a:pt x="5658" y="8570"/>
                    <a:pt x="5469" y="8450"/>
                    <a:pt x="5283" y="8450"/>
                  </a:cubicBezTo>
                  <a:cubicBezTo>
                    <a:pt x="5133" y="8450"/>
                    <a:pt x="4985" y="8528"/>
                    <a:pt x="4953" y="8697"/>
                  </a:cubicBezTo>
                  <a:cubicBezTo>
                    <a:pt x="4644" y="10055"/>
                    <a:pt x="4501" y="11507"/>
                    <a:pt x="4656" y="12912"/>
                  </a:cubicBezTo>
                  <a:cubicBezTo>
                    <a:pt x="4620" y="12829"/>
                    <a:pt x="4572" y="12757"/>
                    <a:pt x="4536" y="12674"/>
                  </a:cubicBezTo>
                  <a:cubicBezTo>
                    <a:pt x="3905" y="11436"/>
                    <a:pt x="3810" y="9912"/>
                    <a:pt x="3108" y="8733"/>
                  </a:cubicBezTo>
                  <a:cubicBezTo>
                    <a:pt x="3064" y="8657"/>
                    <a:pt x="2977" y="8618"/>
                    <a:pt x="2893" y="8618"/>
                  </a:cubicBezTo>
                  <a:cubicBezTo>
                    <a:pt x="2794" y="8618"/>
                    <a:pt x="2698" y="8671"/>
                    <a:pt x="2679" y="8781"/>
                  </a:cubicBezTo>
                  <a:cubicBezTo>
                    <a:pt x="2608" y="9519"/>
                    <a:pt x="2667" y="10257"/>
                    <a:pt x="2870" y="10972"/>
                  </a:cubicBezTo>
                  <a:cubicBezTo>
                    <a:pt x="2143" y="10733"/>
                    <a:pt x="1536" y="10090"/>
                    <a:pt x="1238" y="9400"/>
                  </a:cubicBezTo>
                  <a:cubicBezTo>
                    <a:pt x="1107" y="9102"/>
                    <a:pt x="1131" y="8602"/>
                    <a:pt x="810" y="8447"/>
                  </a:cubicBezTo>
                  <a:cubicBezTo>
                    <a:pt x="757" y="8421"/>
                    <a:pt x="700" y="8408"/>
                    <a:pt x="646" y="8408"/>
                  </a:cubicBezTo>
                  <a:cubicBezTo>
                    <a:pt x="505" y="8408"/>
                    <a:pt x="373" y="8492"/>
                    <a:pt x="322" y="8638"/>
                  </a:cubicBezTo>
                  <a:cubicBezTo>
                    <a:pt x="0" y="9233"/>
                    <a:pt x="667" y="10293"/>
                    <a:pt x="1084" y="10686"/>
                  </a:cubicBezTo>
                  <a:cubicBezTo>
                    <a:pt x="1584" y="11174"/>
                    <a:pt x="2310" y="11412"/>
                    <a:pt x="3001" y="11460"/>
                  </a:cubicBezTo>
                  <a:cubicBezTo>
                    <a:pt x="3215" y="12115"/>
                    <a:pt x="3501" y="12757"/>
                    <a:pt x="3846" y="13365"/>
                  </a:cubicBezTo>
                  <a:cubicBezTo>
                    <a:pt x="4525" y="14567"/>
                    <a:pt x="5548" y="15484"/>
                    <a:pt x="6882" y="15936"/>
                  </a:cubicBezTo>
                  <a:cubicBezTo>
                    <a:pt x="6906" y="15948"/>
                    <a:pt x="6942" y="15948"/>
                    <a:pt x="6965" y="15948"/>
                  </a:cubicBezTo>
                  <a:cubicBezTo>
                    <a:pt x="6953" y="16139"/>
                    <a:pt x="6942" y="16329"/>
                    <a:pt x="6918" y="16520"/>
                  </a:cubicBezTo>
                  <a:cubicBezTo>
                    <a:pt x="6918" y="16639"/>
                    <a:pt x="6906" y="16746"/>
                    <a:pt x="6894" y="16853"/>
                  </a:cubicBezTo>
                  <a:cubicBezTo>
                    <a:pt x="6672" y="16892"/>
                    <a:pt x="6448" y="16912"/>
                    <a:pt x="6224" y="16912"/>
                  </a:cubicBezTo>
                  <a:cubicBezTo>
                    <a:pt x="5634" y="16912"/>
                    <a:pt x="5048" y="16776"/>
                    <a:pt x="4513" y="16508"/>
                  </a:cubicBezTo>
                  <a:cubicBezTo>
                    <a:pt x="3846" y="16151"/>
                    <a:pt x="3477" y="15520"/>
                    <a:pt x="2953" y="15008"/>
                  </a:cubicBezTo>
                  <a:cubicBezTo>
                    <a:pt x="2904" y="14962"/>
                    <a:pt x="2846" y="14942"/>
                    <a:pt x="2791" y="14942"/>
                  </a:cubicBezTo>
                  <a:cubicBezTo>
                    <a:pt x="2670" y="14942"/>
                    <a:pt x="2556" y="15036"/>
                    <a:pt x="2548" y="15174"/>
                  </a:cubicBezTo>
                  <a:cubicBezTo>
                    <a:pt x="2441" y="16186"/>
                    <a:pt x="3417" y="17020"/>
                    <a:pt x="4251" y="17401"/>
                  </a:cubicBezTo>
                  <a:cubicBezTo>
                    <a:pt x="4704" y="17615"/>
                    <a:pt x="5173" y="17732"/>
                    <a:pt x="5637" y="17732"/>
                  </a:cubicBezTo>
                  <a:cubicBezTo>
                    <a:pt x="6050" y="17732"/>
                    <a:pt x="6459" y="17639"/>
                    <a:pt x="6846" y="17437"/>
                  </a:cubicBezTo>
                  <a:lnTo>
                    <a:pt x="6846" y="17437"/>
                  </a:lnTo>
                  <a:cubicBezTo>
                    <a:pt x="6834" y="17556"/>
                    <a:pt x="6834" y="17687"/>
                    <a:pt x="6822" y="17806"/>
                  </a:cubicBezTo>
                  <a:cubicBezTo>
                    <a:pt x="6680" y="19532"/>
                    <a:pt x="6561" y="21258"/>
                    <a:pt x="6441" y="22985"/>
                  </a:cubicBezTo>
                  <a:lnTo>
                    <a:pt x="6227" y="26295"/>
                  </a:lnTo>
                  <a:cubicBezTo>
                    <a:pt x="6156" y="27343"/>
                    <a:pt x="6013" y="28414"/>
                    <a:pt x="6180" y="29462"/>
                  </a:cubicBezTo>
                  <a:cubicBezTo>
                    <a:pt x="6237" y="29806"/>
                    <a:pt x="6510" y="29963"/>
                    <a:pt x="6799" y="29963"/>
                  </a:cubicBezTo>
                  <a:cubicBezTo>
                    <a:pt x="7110" y="29963"/>
                    <a:pt x="7438" y="29782"/>
                    <a:pt x="7537" y="29462"/>
                  </a:cubicBezTo>
                  <a:cubicBezTo>
                    <a:pt x="7834" y="28450"/>
                    <a:pt x="7787" y="27331"/>
                    <a:pt x="7846" y="26295"/>
                  </a:cubicBezTo>
                  <a:lnTo>
                    <a:pt x="8037" y="22985"/>
                  </a:lnTo>
                  <a:cubicBezTo>
                    <a:pt x="8120" y="21663"/>
                    <a:pt x="8180" y="20354"/>
                    <a:pt x="8239" y="19044"/>
                  </a:cubicBezTo>
                  <a:cubicBezTo>
                    <a:pt x="8263" y="18615"/>
                    <a:pt x="8275" y="18175"/>
                    <a:pt x="8299" y="17746"/>
                  </a:cubicBezTo>
                  <a:cubicBezTo>
                    <a:pt x="9168" y="17544"/>
                    <a:pt x="10085" y="16901"/>
                    <a:pt x="10740" y="16353"/>
                  </a:cubicBezTo>
                  <a:cubicBezTo>
                    <a:pt x="10835" y="16484"/>
                    <a:pt x="10978" y="16567"/>
                    <a:pt x="11144" y="16567"/>
                  </a:cubicBezTo>
                  <a:cubicBezTo>
                    <a:pt x="12668" y="16436"/>
                    <a:pt x="14145" y="15543"/>
                    <a:pt x="14812" y="14127"/>
                  </a:cubicBezTo>
                  <a:cubicBezTo>
                    <a:pt x="14909" y="13914"/>
                    <a:pt x="14736" y="13675"/>
                    <a:pt x="14543" y="13675"/>
                  </a:cubicBezTo>
                  <a:cubicBezTo>
                    <a:pt x="14476" y="13675"/>
                    <a:pt x="14408" y="13703"/>
                    <a:pt x="14347" y="13769"/>
                  </a:cubicBezTo>
                  <a:cubicBezTo>
                    <a:pt x="13657" y="14520"/>
                    <a:pt x="12847" y="15151"/>
                    <a:pt x="11871" y="15448"/>
                  </a:cubicBezTo>
                  <a:cubicBezTo>
                    <a:pt x="11811" y="15460"/>
                    <a:pt x="11728" y="15484"/>
                    <a:pt x="11633" y="15496"/>
                  </a:cubicBezTo>
                  <a:cubicBezTo>
                    <a:pt x="12228" y="14817"/>
                    <a:pt x="12680" y="14031"/>
                    <a:pt x="12966" y="13174"/>
                  </a:cubicBezTo>
                  <a:cubicBezTo>
                    <a:pt x="12978" y="13162"/>
                    <a:pt x="12978" y="13150"/>
                    <a:pt x="12978" y="13138"/>
                  </a:cubicBezTo>
                  <a:cubicBezTo>
                    <a:pt x="12990" y="13115"/>
                    <a:pt x="13002" y="13091"/>
                    <a:pt x="13014" y="13055"/>
                  </a:cubicBezTo>
                  <a:cubicBezTo>
                    <a:pt x="13060" y="12916"/>
                    <a:pt x="12936" y="12817"/>
                    <a:pt x="12810" y="12817"/>
                  </a:cubicBezTo>
                  <a:cubicBezTo>
                    <a:pt x="12742" y="12817"/>
                    <a:pt x="12674" y="12846"/>
                    <a:pt x="12633" y="12912"/>
                  </a:cubicBezTo>
                  <a:cubicBezTo>
                    <a:pt x="12002" y="13912"/>
                    <a:pt x="11204" y="14782"/>
                    <a:pt x="10251" y="15496"/>
                  </a:cubicBezTo>
                  <a:cubicBezTo>
                    <a:pt x="9835" y="15805"/>
                    <a:pt x="9382" y="16067"/>
                    <a:pt x="8918" y="16294"/>
                  </a:cubicBezTo>
                  <a:cubicBezTo>
                    <a:pt x="8739" y="16377"/>
                    <a:pt x="8549" y="16460"/>
                    <a:pt x="8346" y="16520"/>
                  </a:cubicBezTo>
                  <a:cubicBezTo>
                    <a:pt x="8406" y="15091"/>
                    <a:pt x="8477" y="13662"/>
                    <a:pt x="8549" y="12245"/>
                  </a:cubicBezTo>
                  <a:cubicBezTo>
                    <a:pt x="8867" y="12329"/>
                    <a:pt x="9196" y="12371"/>
                    <a:pt x="9524" y="12371"/>
                  </a:cubicBezTo>
                  <a:cubicBezTo>
                    <a:pt x="9895" y="12371"/>
                    <a:pt x="10266" y="12317"/>
                    <a:pt x="10621" y="12210"/>
                  </a:cubicBezTo>
                  <a:cubicBezTo>
                    <a:pt x="10690" y="12250"/>
                    <a:pt x="10768" y="12269"/>
                    <a:pt x="10846" y="12269"/>
                  </a:cubicBezTo>
                  <a:cubicBezTo>
                    <a:pt x="10956" y="12269"/>
                    <a:pt x="11066" y="12231"/>
                    <a:pt x="11156" y="12162"/>
                  </a:cubicBezTo>
                  <a:cubicBezTo>
                    <a:pt x="11240" y="12091"/>
                    <a:pt x="11311" y="12019"/>
                    <a:pt x="11394" y="11936"/>
                  </a:cubicBezTo>
                  <a:cubicBezTo>
                    <a:pt x="11871" y="11734"/>
                    <a:pt x="12311" y="11472"/>
                    <a:pt x="12728" y="11150"/>
                  </a:cubicBezTo>
                  <a:cubicBezTo>
                    <a:pt x="14371" y="9852"/>
                    <a:pt x="15216" y="7876"/>
                    <a:pt x="15955" y="5983"/>
                  </a:cubicBezTo>
                  <a:cubicBezTo>
                    <a:pt x="16041" y="5763"/>
                    <a:pt x="15832" y="5595"/>
                    <a:pt x="15635" y="5595"/>
                  </a:cubicBezTo>
                  <a:cubicBezTo>
                    <a:pt x="15534" y="5595"/>
                    <a:pt x="15436" y="5639"/>
                    <a:pt x="15383" y="5745"/>
                  </a:cubicBezTo>
                  <a:cubicBezTo>
                    <a:pt x="14609" y="7233"/>
                    <a:pt x="13859" y="8828"/>
                    <a:pt x="12621" y="9995"/>
                  </a:cubicBezTo>
                  <a:cubicBezTo>
                    <a:pt x="12609" y="9995"/>
                    <a:pt x="12609" y="9995"/>
                    <a:pt x="12597" y="10007"/>
                  </a:cubicBezTo>
                  <a:cubicBezTo>
                    <a:pt x="12954" y="9114"/>
                    <a:pt x="13157" y="8138"/>
                    <a:pt x="13121" y="7364"/>
                  </a:cubicBezTo>
                  <a:cubicBezTo>
                    <a:pt x="13121" y="7245"/>
                    <a:pt x="13049" y="7138"/>
                    <a:pt x="12942" y="7090"/>
                  </a:cubicBezTo>
                  <a:lnTo>
                    <a:pt x="12930" y="7090"/>
                  </a:lnTo>
                  <a:cubicBezTo>
                    <a:pt x="12890" y="7074"/>
                    <a:pt x="12849" y="7066"/>
                    <a:pt x="12809" y="7066"/>
                  </a:cubicBezTo>
                  <a:cubicBezTo>
                    <a:pt x="12673" y="7066"/>
                    <a:pt x="12550" y="7154"/>
                    <a:pt x="12514" y="7292"/>
                  </a:cubicBezTo>
                  <a:cubicBezTo>
                    <a:pt x="12252" y="8090"/>
                    <a:pt x="12097" y="8888"/>
                    <a:pt x="11716" y="9662"/>
                  </a:cubicBezTo>
                  <a:cubicBezTo>
                    <a:pt x="11466" y="10174"/>
                    <a:pt x="11109" y="10614"/>
                    <a:pt x="10799" y="11079"/>
                  </a:cubicBezTo>
                  <a:cubicBezTo>
                    <a:pt x="10291" y="11231"/>
                    <a:pt x="9764" y="11305"/>
                    <a:pt x="9241" y="11305"/>
                  </a:cubicBezTo>
                  <a:cubicBezTo>
                    <a:pt x="9029" y="11305"/>
                    <a:pt x="8818" y="11293"/>
                    <a:pt x="8608" y="11269"/>
                  </a:cubicBezTo>
                  <a:cubicBezTo>
                    <a:pt x="8656" y="10376"/>
                    <a:pt x="8692" y="9471"/>
                    <a:pt x="8727" y="8566"/>
                  </a:cubicBezTo>
                  <a:cubicBezTo>
                    <a:pt x="10490" y="8293"/>
                    <a:pt x="11799" y="6792"/>
                    <a:pt x="11847" y="5018"/>
                  </a:cubicBezTo>
                  <a:cubicBezTo>
                    <a:pt x="11847" y="4797"/>
                    <a:pt x="11644" y="4667"/>
                    <a:pt x="11455" y="4667"/>
                  </a:cubicBezTo>
                  <a:cubicBezTo>
                    <a:pt x="11308" y="4667"/>
                    <a:pt x="11170" y="4746"/>
                    <a:pt x="11144" y="4923"/>
                  </a:cubicBezTo>
                  <a:cubicBezTo>
                    <a:pt x="10930" y="6042"/>
                    <a:pt x="10156" y="6971"/>
                    <a:pt x="9097" y="7388"/>
                  </a:cubicBezTo>
                  <a:cubicBezTo>
                    <a:pt x="8989" y="7412"/>
                    <a:pt x="8882" y="7435"/>
                    <a:pt x="8763" y="7447"/>
                  </a:cubicBezTo>
                  <a:cubicBezTo>
                    <a:pt x="8799" y="6495"/>
                    <a:pt x="8811" y="5542"/>
                    <a:pt x="8823" y="4602"/>
                  </a:cubicBezTo>
                  <a:cubicBezTo>
                    <a:pt x="8835" y="4375"/>
                    <a:pt x="8835" y="4137"/>
                    <a:pt x="8823" y="3911"/>
                  </a:cubicBezTo>
                  <a:lnTo>
                    <a:pt x="8823" y="3697"/>
                  </a:lnTo>
                  <a:cubicBezTo>
                    <a:pt x="9894" y="3185"/>
                    <a:pt x="10561" y="2113"/>
                    <a:pt x="10561" y="935"/>
                  </a:cubicBezTo>
                  <a:cubicBezTo>
                    <a:pt x="10561" y="723"/>
                    <a:pt x="10416" y="622"/>
                    <a:pt x="10264" y="622"/>
                  </a:cubicBezTo>
                  <a:cubicBezTo>
                    <a:pt x="10107" y="622"/>
                    <a:pt x="9942" y="729"/>
                    <a:pt x="9918" y="935"/>
                  </a:cubicBezTo>
                  <a:cubicBezTo>
                    <a:pt x="9835" y="1697"/>
                    <a:pt x="9406" y="2375"/>
                    <a:pt x="8751" y="2792"/>
                  </a:cubicBezTo>
                  <a:cubicBezTo>
                    <a:pt x="8704" y="1947"/>
                    <a:pt x="8596" y="1089"/>
                    <a:pt x="8430" y="256"/>
                  </a:cubicBezTo>
                  <a:cubicBezTo>
                    <a:pt x="8398" y="81"/>
                    <a:pt x="8251" y="1"/>
                    <a:pt x="8099" y="1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rgbClr val="8E4D1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8697058" y="3368410"/>
              <a:ext cx="538191" cy="647409"/>
            </a:xfrm>
            <a:custGeom>
              <a:rect b="b" l="l" r="r" t="t"/>
              <a:pathLst>
                <a:path extrusionOk="0" h="20812" w="17301">
                  <a:moveTo>
                    <a:pt x="9697" y="1"/>
                  </a:moveTo>
                  <a:cubicBezTo>
                    <a:pt x="8127" y="1"/>
                    <a:pt x="6522" y="452"/>
                    <a:pt x="5132" y="1345"/>
                  </a:cubicBezTo>
                  <a:cubicBezTo>
                    <a:pt x="1739" y="3524"/>
                    <a:pt x="0" y="7548"/>
                    <a:pt x="750" y="11501"/>
                  </a:cubicBezTo>
                  <a:cubicBezTo>
                    <a:pt x="2429" y="11704"/>
                    <a:pt x="4072" y="12525"/>
                    <a:pt x="5144" y="13835"/>
                  </a:cubicBezTo>
                  <a:cubicBezTo>
                    <a:pt x="5525" y="14323"/>
                    <a:pt x="5846" y="14859"/>
                    <a:pt x="6096" y="15442"/>
                  </a:cubicBezTo>
                  <a:cubicBezTo>
                    <a:pt x="6715" y="16383"/>
                    <a:pt x="7132" y="17442"/>
                    <a:pt x="7323" y="18562"/>
                  </a:cubicBezTo>
                  <a:cubicBezTo>
                    <a:pt x="7501" y="19240"/>
                    <a:pt x="7608" y="19943"/>
                    <a:pt x="7632" y="20633"/>
                  </a:cubicBezTo>
                  <a:cubicBezTo>
                    <a:pt x="7989" y="20729"/>
                    <a:pt x="8358" y="20788"/>
                    <a:pt x="8728" y="20812"/>
                  </a:cubicBezTo>
                  <a:cubicBezTo>
                    <a:pt x="8751" y="18800"/>
                    <a:pt x="8763" y="16776"/>
                    <a:pt x="8763" y="14752"/>
                  </a:cubicBezTo>
                  <a:cubicBezTo>
                    <a:pt x="7870" y="14394"/>
                    <a:pt x="7037" y="13894"/>
                    <a:pt x="6287" y="13275"/>
                  </a:cubicBezTo>
                  <a:cubicBezTo>
                    <a:pt x="5703" y="12811"/>
                    <a:pt x="4548" y="12073"/>
                    <a:pt x="4739" y="11215"/>
                  </a:cubicBezTo>
                  <a:cubicBezTo>
                    <a:pt x="4775" y="11073"/>
                    <a:pt x="4906" y="10977"/>
                    <a:pt x="5037" y="10977"/>
                  </a:cubicBezTo>
                  <a:cubicBezTo>
                    <a:pt x="5054" y="10976"/>
                    <a:pt x="5071" y="10976"/>
                    <a:pt x="5089" y="10976"/>
                  </a:cubicBezTo>
                  <a:cubicBezTo>
                    <a:pt x="5801" y="10976"/>
                    <a:pt x="6346" y="11916"/>
                    <a:pt x="6834" y="12347"/>
                  </a:cubicBezTo>
                  <a:cubicBezTo>
                    <a:pt x="7454" y="12882"/>
                    <a:pt x="8097" y="13394"/>
                    <a:pt x="8775" y="13859"/>
                  </a:cubicBezTo>
                  <a:cubicBezTo>
                    <a:pt x="8763" y="13192"/>
                    <a:pt x="8763" y="12525"/>
                    <a:pt x="8751" y="11858"/>
                  </a:cubicBezTo>
                  <a:cubicBezTo>
                    <a:pt x="8537" y="11823"/>
                    <a:pt x="8347" y="11704"/>
                    <a:pt x="8239" y="11501"/>
                  </a:cubicBezTo>
                  <a:lnTo>
                    <a:pt x="6406" y="8132"/>
                  </a:lnTo>
                  <a:cubicBezTo>
                    <a:pt x="5930" y="7251"/>
                    <a:pt x="5108" y="6132"/>
                    <a:pt x="5191" y="5096"/>
                  </a:cubicBezTo>
                  <a:cubicBezTo>
                    <a:pt x="5201" y="4858"/>
                    <a:pt x="5400" y="4690"/>
                    <a:pt x="5610" y="4690"/>
                  </a:cubicBezTo>
                  <a:cubicBezTo>
                    <a:pt x="5673" y="4690"/>
                    <a:pt x="5738" y="4705"/>
                    <a:pt x="5799" y="4739"/>
                  </a:cubicBezTo>
                  <a:cubicBezTo>
                    <a:pt x="6727" y="5239"/>
                    <a:pt x="7192" y="6489"/>
                    <a:pt x="7668" y="7382"/>
                  </a:cubicBezTo>
                  <a:lnTo>
                    <a:pt x="8906" y="9680"/>
                  </a:lnTo>
                  <a:cubicBezTo>
                    <a:pt x="9930" y="7977"/>
                    <a:pt x="10894" y="6227"/>
                    <a:pt x="11823" y="4477"/>
                  </a:cubicBezTo>
                  <a:cubicBezTo>
                    <a:pt x="11904" y="4319"/>
                    <a:pt x="12050" y="4252"/>
                    <a:pt x="12200" y="4252"/>
                  </a:cubicBezTo>
                  <a:cubicBezTo>
                    <a:pt x="12491" y="4252"/>
                    <a:pt x="12798" y="4504"/>
                    <a:pt x="12680" y="4834"/>
                  </a:cubicBezTo>
                  <a:cubicBezTo>
                    <a:pt x="11871" y="6977"/>
                    <a:pt x="10894" y="9037"/>
                    <a:pt x="9763" y="11025"/>
                  </a:cubicBezTo>
                  <a:cubicBezTo>
                    <a:pt x="9787" y="11751"/>
                    <a:pt x="9811" y="12466"/>
                    <a:pt x="9835" y="13192"/>
                  </a:cubicBezTo>
                  <a:cubicBezTo>
                    <a:pt x="9966" y="13049"/>
                    <a:pt x="10097" y="12918"/>
                    <a:pt x="10204" y="12787"/>
                  </a:cubicBezTo>
                  <a:cubicBezTo>
                    <a:pt x="10894" y="11942"/>
                    <a:pt x="11573" y="11108"/>
                    <a:pt x="12288" y="10287"/>
                  </a:cubicBezTo>
                  <a:cubicBezTo>
                    <a:pt x="12365" y="10197"/>
                    <a:pt x="12461" y="10159"/>
                    <a:pt x="12556" y="10159"/>
                  </a:cubicBezTo>
                  <a:cubicBezTo>
                    <a:pt x="12839" y="10159"/>
                    <a:pt x="13121" y="10493"/>
                    <a:pt x="12942" y="10787"/>
                  </a:cubicBezTo>
                  <a:cubicBezTo>
                    <a:pt x="12359" y="11716"/>
                    <a:pt x="11728" y="12585"/>
                    <a:pt x="11085" y="13454"/>
                  </a:cubicBezTo>
                  <a:cubicBezTo>
                    <a:pt x="10752" y="13906"/>
                    <a:pt x="10383" y="14621"/>
                    <a:pt x="9894" y="15025"/>
                  </a:cubicBezTo>
                  <a:cubicBezTo>
                    <a:pt x="9906" y="15621"/>
                    <a:pt x="9918" y="16216"/>
                    <a:pt x="9930" y="16811"/>
                  </a:cubicBezTo>
                  <a:cubicBezTo>
                    <a:pt x="10525" y="15776"/>
                    <a:pt x="11645" y="14978"/>
                    <a:pt x="12645" y="14502"/>
                  </a:cubicBezTo>
                  <a:cubicBezTo>
                    <a:pt x="12696" y="14478"/>
                    <a:pt x="12750" y="14468"/>
                    <a:pt x="12803" y="14468"/>
                  </a:cubicBezTo>
                  <a:cubicBezTo>
                    <a:pt x="13130" y="14468"/>
                    <a:pt x="13437" y="14865"/>
                    <a:pt x="13109" y="15121"/>
                  </a:cubicBezTo>
                  <a:cubicBezTo>
                    <a:pt x="12549" y="15597"/>
                    <a:pt x="12026" y="16121"/>
                    <a:pt x="11549" y="16692"/>
                  </a:cubicBezTo>
                  <a:cubicBezTo>
                    <a:pt x="11061" y="17252"/>
                    <a:pt x="10752" y="17931"/>
                    <a:pt x="10204" y="18431"/>
                  </a:cubicBezTo>
                  <a:cubicBezTo>
                    <a:pt x="10132" y="18490"/>
                    <a:pt x="10049" y="18526"/>
                    <a:pt x="9954" y="18538"/>
                  </a:cubicBezTo>
                  <a:cubicBezTo>
                    <a:pt x="9966" y="19300"/>
                    <a:pt x="9966" y="20062"/>
                    <a:pt x="9954" y="20812"/>
                  </a:cubicBezTo>
                  <a:cubicBezTo>
                    <a:pt x="12228" y="20633"/>
                    <a:pt x="14252" y="19324"/>
                    <a:pt x="15347" y="17323"/>
                  </a:cubicBezTo>
                  <a:cubicBezTo>
                    <a:pt x="15693" y="16692"/>
                    <a:pt x="15978" y="16038"/>
                    <a:pt x="16205" y="15347"/>
                  </a:cubicBezTo>
                  <a:cubicBezTo>
                    <a:pt x="16907" y="13978"/>
                    <a:pt x="17205" y="12442"/>
                    <a:pt x="17074" y="10906"/>
                  </a:cubicBezTo>
                  <a:cubicBezTo>
                    <a:pt x="17098" y="10751"/>
                    <a:pt x="17110" y="10584"/>
                    <a:pt x="17121" y="10418"/>
                  </a:cubicBezTo>
                  <a:cubicBezTo>
                    <a:pt x="17300" y="8287"/>
                    <a:pt x="17121" y="6108"/>
                    <a:pt x="16252" y="4119"/>
                  </a:cubicBezTo>
                  <a:cubicBezTo>
                    <a:pt x="15037" y="1356"/>
                    <a:pt x="12419" y="1"/>
                    <a:pt x="9697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8455944" y="3724622"/>
              <a:ext cx="480393" cy="467763"/>
            </a:xfrm>
            <a:custGeom>
              <a:rect b="b" l="l" r="r" t="t"/>
              <a:pathLst>
                <a:path extrusionOk="0" h="15037" w="15443">
                  <a:moveTo>
                    <a:pt x="7692" y="0"/>
                  </a:moveTo>
                  <a:cubicBezTo>
                    <a:pt x="6987" y="0"/>
                    <a:pt x="6285" y="110"/>
                    <a:pt x="5608" y="324"/>
                  </a:cubicBezTo>
                  <a:cubicBezTo>
                    <a:pt x="2084" y="1253"/>
                    <a:pt x="0" y="5087"/>
                    <a:pt x="893" y="8611"/>
                  </a:cubicBezTo>
                  <a:cubicBezTo>
                    <a:pt x="989" y="9492"/>
                    <a:pt x="1322" y="10313"/>
                    <a:pt x="1834" y="11028"/>
                  </a:cubicBezTo>
                  <a:cubicBezTo>
                    <a:pt x="3267" y="13522"/>
                    <a:pt x="6253" y="15036"/>
                    <a:pt x="9157" y="15036"/>
                  </a:cubicBezTo>
                  <a:cubicBezTo>
                    <a:pt x="10620" y="15036"/>
                    <a:pt x="12063" y="14652"/>
                    <a:pt x="13276" y="13814"/>
                  </a:cubicBezTo>
                  <a:cubicBezTo>
                    <a:pt x="12680" y="13195"/>
                    <a:pt x="12097" y="12576"/>
                    <a:pt x="11478" y="11980"/>
                  </a:cubicBezTo>
                  <a:cubicBezTo>
                    <a:pt x="11025" y="11540"/>
                    <a:pt x="10561" y="11111"/>
                    <a:pt x="10097" y="10683"/>
                  </a:cubicBezTo>
                  <a:cubicBezTo>
                    <a:pt x="9745" y="10722"/>
                    <a:pt x="9386" y="10739"/>
                    <a:pt x="9024" y="10739"/>
                  </a:cubicBezTo>
                  <a:cubicBezTo>
                    <a:pt x="7870" y="10739"/>
                    <a:pt x="6687" y="10568"/>
                    <a:pt x="5608" y="10432"/>
                  </a:cubicBezTo>
                  <a:cubicBezTo>
                    <a:pt x="5263" y="10421"/>
                    <a:pt x="4965" y="10194"/>
                    <a:pt x="4858" y="9873"/>
                  </a:cubicBezTo>
                  <a:cubicBezTo>
                    <a:pt x="4739" y="9528"/>
                    <a:pt x="4846" y="9397"/>
                    <a:pt x="5060" y="9123"/>
                  </a:cubicBezTo>
                  <a:cubicBezTo>
                    <a:pt x="5193" y="8955"/>
                    <a:pt x="5397" y="8905"/>
                    <a:pt x="5596" y="8905"/>
                  </a:cubicBezTo>
                  <a:cubicBezTo>
                    <a:pt x="5666" y="8905"/>
                    <a:pt x="5734" y="8911"/>
                    <a:pt x="5799" y="8920"/>
                  </a:cubicBezTo>
                  <a:cubicBezTo>
                    <a:pt x="6644" y="9051"/>
                    <a:pt x="7513" y="9087"/>
                    <a:pt x="8382" y="9147"/>
                  </a:cubicBezTo>
                  <a:cubicBezTo>
                    <a:pt x="7644" y="8527"/>
                    <a:pt x="6811" y="7920"/>
                    <a:pt x="6323" y="7134"/>
                  </a:cubicBezTo>
                  <a:cubicBezTo>
                    <a:pt x="6081" y="7179"/>
                    <a:pt x="5836" y="7201"/>
                    <a:pt x="5591" y="7201"/>
                  </a:cubicBezTo>
                  <a:cubicBezTo>
                    <a:pt x="4982" y="7201"/>
                    <a:pt x="4375" y="7065"/>
                    <a:pt x="3822" y="6801"/>
                  </a:cubicBezTo>
                  <a:cubicBezTo>
                    <a:pt x="3263" y="6511"/>
                    <a:pt x="3558" y="5638"/>
                    <a:pt x="4112" y="5638"/>
                  </a:cubicBezTo>
                  <a:cubicBezTo>
                    <a:pt x="4171" y="5638"/>
                    <a:pt x="4234" y="5648"/>
                    <a:pt x="4298" y="5670"/>
                  </a:cubicBezTo>
                  <a:cubicBezTo>
                    <a:pt x="4830" y="5874"/>
                    <a:pt x="5405" y="5980"/>
                    <a:pt x="5981" y="5980"/>
                  </a:cubicBezTo>
                  <a:cubicBezTo>
                    <a:pt x="6012" y="5980"/>
                    <a:pt x="6042" y="5980"/>
                    <a:pt x="6072" y="5980"/>
                  </a:cubicBezTo>
                  <a:cubicBezTo>
                    <a:pt x="5775" y="4944"/>
                    <a:pt x="5811" y="3836"/>
                    <a:pt x="6168" y="2812"/>
                  </a:cubicBezTo>
                  <a:cubicBezTo>
                    <a:pt x="6234" y="2637"/>
                    <a:pt x="6398" y="2547"/>
                    <a:pt x="6557" y="2547"/>
                  </a:cubicBezTo>
                  <a:cubicBezTo>
                    <a:pt x="6742" y="2547"/>
                    <a:pt x="6918" y="2669"/>
                    <a:pt x="6918" y="2920"/>
                  </a:cubicBezTo>
                  <a:cubicBezTo>
                    <a:pt x="6918" y="3598"/>
                    <a:pt x="6906" y="4313"/>
                    <a:pt x="7049" y="4979"/>
                  </a:cubicBezTo>
                  <a:cubicBezTo>
                    <a:pt x="7168" y="5456"/>
                    <a:pt x="7323" y="5908"/>
                    <a:pt x="7525" y="6361"/>
                  </a:cubicBezTo>
                  <a:cubicBezTo>
                    <a:pt x="8335" y="6801"/>
                    <a:pt x="9037" y="7551"/>
                    <a:pt x="9716" y="8146"/>
                  </a:cubicBezTo>
                  <a:cubicBezTo>
                    <a:pt x="10061" y="8444"/>
                    <a:pt x="10394" y="8742"/>
                    <a:pt x="10740" y="9051"/>
                  </a:cubicBezTo>
                  <a:cubicBezTo>
                    <a:pt x="10585" y="8456"/>
                    <a:pt x="10490" y="7861"/>
                    <a:pt x="10383" y="7408"/>
                  </a:cubicBezTo>
                  <a:cubicBezTo>
                    <a:pt x="10025" y="5789"/>
                    <a:pt x="9871" y="4122"/>
                    <a:pt x="9930" y="2467"/>
                  </a:cubicBezTo>
                  <a:cubicBezTo>
                    <a:pt x="9942" y="2094"/>
                    <a:pt x="10214" y="1909"/>
                    <a:pt x="10489" y="1909"/>
                  </a:cubicBezTo>
                  <a:cubicBezTo>
                    <a:pt x="10767" y="1909"/>
                    <a:pt x="11049" y="2097"/>
                    <a:pt x="11073" y="2467"/>
                  </a:cubicBezTo>
                  <a:cubicBezTo>
                    <a:pt x="11180" y="4063"/>
                    <a:pt x="11418" y="5646"/>
                    <a:pt x="11787" y="7218"/>
                  </a:cubicBezTo>
                  <a:cubicBezTo>
                    <a:pt x="12026" y="8230"/>
                    <a:pt x="12871" y="9718"/>
                    <a:pt x="12526" y="10754"/>
                  </a:cubicBezTo>
                  <a:cubicBezTo>
                    <a:pt x="13169" y="11373"/>
                    <a:pt x="13835" y="12004"/>
                    <a:pt x="14478" y="12659"/>
                  </a:cubicBezTo>
                  <a:cubicBezTo>
                    <a:pt x="15181" y="11659"/>
                    <a:pt x="15443" y="10432"/>
                    <a:pt x="15407" y="9182"/>
                  </a:cubicBezTo>
                  <a:cubicBezTo>
                    <a:pt x="15371" y="8492"/>
                    <a:pt x="15276" y="7789"/>
                    <a:pt x="15097" y="7111"/>
                  </a:cubicBezTo>
                  <a:cubicBezTo>
                    <a:pt x="14895" y="5991"/>
                    <a:pt x="14478" y="4932"/>
                    <a:pt x="13859" y="3991"/>
                  </a:cubicBezTo>
                  <a:cubicBezTo>
                    <a:pt x="13621" y="3408"/>
                    <a:pt x="13300" y="2872"/>
                    <a:pt x="12907" y="2384"/>
                  </a:cubicBezTo>
                  <a:cubicBezTo>
                    <a:pt x="11835" y="1074"/>
                    <a:pt x="10192" y="265"/>
                    <a:pt x="8513" y="50"/>
                  </a:cubicBezTo>
                  <a:cubicBezTo>
                    <a:pt x="8240" y="17"/>
                    <a:pt x="7966" y="0"/>
                    <a:pt x="7692" y="0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8557043" y="3500648"/>
              <a:ext cx="557975" cy="963555"/>
            </a:xfrm>
            <a:custGeom>
              <a:rect b="b" l="l" r="r" t="t"/>
              <a:pathLst>
                <a:path extrusionOk="0" h="30975" w="17937">
                  <a:moveTo>
                    <a:pt x="16701" y="1"/>
                  </a:moveTo>
                  <a:cubicBezTo>
                    <a:pt x="16551" y="1"/>
                    <a:pt x="16405" y="68"/>
                    <a:pt x="16324" y="226"/>
                  </a:cubicBezTo>
                  <a:cubicBezTo>
                    <a:pt x="15395" y="1976"/>
                    <a:pt x="14431" y="3714"/>
                    <a:pt x="13407" y="5417"/>
                  </a:cubicBezTo>
                  <a:lnTo>
                    <a:pt x="12181" y="3131"/>
                  </a:lnTo>
                  <a:cubicBezTo>
                    <a:pt x="11693" y="2238"/>
                    <a:pt x="11228" y="988"/>
                    <a:pt x="10300" y="488"/>
                  </a:cubicBezTo>
                  <a:cubicBezTo>
                    <a:pt x="10236" y="450"/>
                    <a:pt x="10168" y="433"/>
                    <a:pt x="10101" y="433"/>
                  </a:cubicBezTo>
                  <a:cubicBezTo>
                    <a:pt x="9894" y="433"/>
                    <a:pt x="9701" y="599"/>
                    <a:pt x="9692" y="833"/>
                  </a:cubicBezTo>
                  <a:cubicBezTo>
                    <a:pt x="9609" y="1869"/>
                    <a:pt x="10431" y="2988"/>
                    <a:pt x="10907" y="3869"/>
                  </a:cubicBezTo>
                  <a:lnTo>
                    <a:pt x="12740" y="7250"/>
                  </a:lnTo>
                  <a:cubicBezTo>
                    <a:pt x="12848" y="7441"/>
                    <a:pt x="13038" y="7572"/>
                    <a:pt x="13252" y="7596"/>
                  </a:cubicBezTo>
                  <a:cubicBezTo>
                    <a:pt x="13264" y="8262"/>
                    <a:pt x="13276" y="8929"/>
                    <a:pt x="13276" y="9608"/>
                  </a:cubicBezTo>
                  <a:cubicBezTo>
                    <a:pt x="12598" y="9131"/>
                    <a:pt x="11955" y="8631"/>
                    <a:pt x="11335" y="8096"/>
                  </a:cubicBezTo>
                  <a:cubicBezTo>
                    <a:pt x="10850" y="7656"/>
                    <a:pt x="10320" y="6724"/>
                    <a:pt x="9603" y="6724"/>
                  </a:cubicBezTo>
                  <a:cubicBezTo>
                    <a:pt x="9582" y="6724"/>
                    <a:pt x="9560" y="6725"/>
                    <a:pt x="9538" y="6726"/>
                  </a:cubicBezTo>
                  <a:cubicBezTo>
                    <a:pt x="9407" y="6726"/>
                    <a:pt x="9288" y="6822"/>
                    <a:pt x="9240" y="6953"/>
                  </a:cubicBezTo>
                  <a:cubicBezTo>
                    <a:pt x="9049" y="7810"/>
                    <a:pt x="10204" y="8560"/>
                    <a:pt x="10788" y="9024"/>
                  </a:cubicBezTo>
                  <a:cubicBezTo>
                    <a:pt x="11538" y="9643"/>
                    <a:pt x="12371" y="10143"/>
                    <a:pt x="13276" y="10501"/>
                  </a:cubicBezTo>
                  <a:cubicBezTo>
                    <a:pt x="13276" y="12513"/>
                    <a:pt x="13252" y="14537"/>
                    <a:pt x="13229" y="16561"/>
                  </a:cubicBezTo>
                  <a:cubicBezTo>
                    <a:pt x="13217" y="17359"/>
                    <a:pt x="13193" y="18168"/>
                    <a:pt x="13181" y="18966"/>
                  </a:cubicBezTo>
                  <a:cubicBezTo>
                    <a:pt x="13157" y="19978"/>
                    <a:pt x="13121" y="20978"/>
                    <a:pt x="13098" y="21990"/>
                  </a:cubicBezTo>
                  <a:cubicBezTo>
                    <a:pt x="12514" y="21228"/>
                    <a:pt x="11883" y="20526"/>
                    <a:pt x="11204" y="19859"/>
                  </a:cubicBezTo>
                  <a:cubicBezTo>
                    <a:pt x="10562" y="19204"/>
                    <a:pt x="9907" y="18573"/>
                    <a:pt x="9264" y="17954"/>
                  </a:cubicBezTo>
                  <a:cubicBezTo>
                    <a:pt x="9609" y="16906"/>
                    <a:pt x="8764" y="15418"/>
                    <a:pt x="8526" y="14406"/>
                  </a:cubicBezTo>
                  <a:cubicBezTo>
                    <a:pt x="8156" y="12846"/>
                    <a:pt x="7918" y="11263"/>
                    <a:pt x="7811" y="9655"/>
                  </a:cubicBezTo>
                  <a:cubicBezTo>
                    <a:pt x="7781" y="9291"/>
                    <a:pt x="7499" y="9106"/>
                    <a:pt x="7223" y="9106"/>
                  </a:cubicBezTo>
                  <a:cubicBezTo>
                    <a:pt x="6949" y="9106"/>
                    <a:pt x="6680" y="9288"/>
                    <a:pt x="6668" y="9655"/>
                  </a:cubicBezTo>
                  <a:cubicBezTo>
                    <a:pt x="6609" y="11322"/>
                    <a:pt x="6763" y="12977"/>
                    <a:pt x="7121" y="14608"/>
                  </a:cubicBezTo>
                  <a:cubicBezTo>
                    <a:pt x="7216" y="15061"/>
                    <a:pt x="7323" y="15656"/>
                    <a:pt x="7478" y="16251"/>
                  </a:cubicBezTo>
                  <a:cubicBezTo>
                    <a:pt x="7133" y="15942"/>
                    <a:pt x="6799" y="15632"/>
                    <a:pt x="6454" y="15335"/>
                  </a:cubicBezTo>
                  <a:cubicBezTo>
                    <a:pt x="5763" y="14739"/>
                    <a:pt x="5073" y="14013"/>
                    <a:pt x="4263" y="13549"/>
                  </a:cubicBezTo>
                  <a:cubicBezTo>
                    <a:pt x="4061" y="13108"/>
                    <a:pt x="3894" y="12644"/>
                    <a:pt x="3775" y="12179"/>
                  </a:cubicBezTo>
                  <a:cubicBezTo>
                    <a:pt x="3644" y="11513"/>
                    <a:pt x="3644" y="10786"/>
                    <a:pt x="3644" y="10120"/>
                  </a:cubicBezTo>
                  <a:cubicBezTo>
                    <a:pt x="3644" y="9869"/>
                    <a:pt x="3471" y="9747"/>
                    <a:pt x="3289" y="9747"/>
                  </a:cubicBezTo>
                  <a:cubicBezTo>
                    <a:pt x="3134" y="9747"/>
                    <a:pt x="2972" y="9837"/>
                    <a:pt x="2906" y="10012"/>
                  </a:cubicBezTo>
                  <a:cubicBezTo>
                    <a:pt x="2549" y="11036"/>
                    <a:pt x="2513" y="12132"/>
                    <a:pt x="2811" y="13180"/>
                  </a:cubicBezTo>
                  <a:cubicBezTo>
                    <a:pt x="2780" y="13180"/>
                    <a:pt x="2750" y="13180"/>
                    <a:pt x="2720" y="13180"/>
                  </a:cubicBezTo>
                  <a:cubicBezTo>
                    <a:pt x="2143" y="13180"/>
                    <a:pt x="1568" y="13073"/>
                    <a:pt x="1037" y="12858"/>
                  </a:cubicBezTo>
                  <a:cubicBezTo>
                    <a:pt x="972" y="12836"/>
                    <a:pt x="911" y="12826"/>
                    <a:pt x="852" y="12826"/>
                  </a:cubicBezTo>
                  <a:cubicBezTo>
                    <a:pt x="297" y="12826"/>
                    <a:pt x="1" y="13709"/>
                    <a:pt x="560" y="13989"/>
                  </a:cubicBezTo>
                  <a:cubicBezTo>
                    <a:pt x="1114" y="14262"/>
                    <a:pt x="1723" y="14400"/>
                    <a:pt x="2334" y="14400"/>
                  </a:cubicBezTo>
                  <a:cubicBezTo>
                    <a:pt x="2577" y="14400"/>
                    <a:pt x="2820" y="14378"/>
                    <a:pt x="3061" y="14334"/>
                  </a:cubicBezTo>
                  <a:cubicBezTo>
                    <a:pt x="3549" y="15108"/>
                    <a:pt x="4370" y="15727"/>
                    <a:pt x="5120" y="16335"/>
                  </a:cubicBezTo>
                  <a:cubicBezTo>
                    <a:pt x="4251" y="16287"/>
                    <a:pt x="3382" y="16251"/>
                    <a:pt x="2537" y="16120"/>
                  </a:cubicBezTo>
                  <a:cubicBezTo>
                    <a:pt x="2472" y="16111"/>
                    <a:pt x="2403" y="16105"/>
                    <a:pt x="2333" y="16105"/>
                  </a:cubicBezTo>
                  <a:cubicBezTo>
                    <a:pt x="2131" y="16105"/>
                    <a:pt x="1922" y="16155"/>
                    <a:pt x="1799" y="16323"/>
                  </a:cubicBezTo>
                  <a:cubicBezTo>
                    <a:pt x="1584" y="16585"/>
                    <a:pt x="1477" y="16728"/>
                    <a:pt x="1596" y="17061"/>
                  </a:cubicBezTo>
                  <a:cubicBezTo>
                    <a:pt x="1703" y="17382"/>
                    <a:pt x="2001" y="17609"/>
                    <a:pt x="2346" y="17621"/>
                  </a:cubicBezTo>
                  <a:cubicBezTo>
                    <a:pt x="3419" y="17756"/>
                    <a:pt x="4595" y="17932"/>
                    <a:pt x="5743" y="17932"/>
                  </a:cubicBezTo>
                  <a:cubicBezTo>
                    <a:pt x="6111" y="17932"/>
                    <a:pt x="6477" y="17914"/>
                    <a:pt x="6835" y="17871"/>
                  </a:cubicBezTo>
                  <a:cubicBezTo>
                    <a:pt x="7299" y="18299"/>
                    <a:pt x="7764" y="18740"/>
                    <a:pt x="8216" y="19180"/>
                  </a:cubicBezTo>
                  <a:cubicBezTo>
                    <a:pt x="8835" y="19776"/>
                    <a:pt x="9419" y="20395"/>
                    <a:pt x="10026" y="21014"/>
                  </a:cubicBezTo>
                  <a:cubicBezTo>
                    <a:pt x="10978" y="22014"/>
                    <a:pt x="11955" y="23026"/>
                    <a:pt x="13038" y="23871"/>
                  </a:cubicBezTo>
                  <a:cubicBezTo>
                    <a:pt x="13026" y="24336"/>
                    <a:pt x="13002" y="24800"/>
                    <a:pt x="12990" y="25264"/>
                  </a:cubicBezTo>
                  <a:cubicBezTo>
                    <a:pt x="12943" y="26217"/>
                    <a:pt x="12895" y="27157"/>
                    <a:pt x="12859" y="28110"/>
                  </a:cubicBezTo>
                  <a:cubicBezTo>
                    <a:pt x="12824" y="28967"/>
                    <a:pt x="12574" y="30003"/>
                    <a:pt x="13074" y="30753"/>
                  </a:cubicBezTo>
                  <a:cubicBezTo>
                    <a:pt x="13153" y="30884"/>
                    <a:pt x="13317" y="30974"/>
                    <a:pt x="13473" y="30974"/>
                  </a:cubicBezTo>
                  <a:cubicBezTo>
                    <a:pt x="13573" y="30974"/>
                    <a:pt x="13671" y="30937"/>
                    <a:pt x="13741" y="30848"/>
                  </a:cubicBezTo>
                  <a:cubicBezTo>
                    <a:pt x="14288" y="30170"/>
                    <a:pt x="14193" y="29360"/>
                    <a:pt x="14241" y="28515"/>
                  </a:cubicBezTo>
                  <a:cubicBezTo>
                    <a:pt x="14300" y="27431"/>
                    <a:pt x="14336" y="26348"/>
                    <a:pt x="14360" y="25264"/>
                  </a:cubicBezTo>
                  <a:cubicBezTo>
                    <a:pt x="14419" y="23240"/>
                    <a:pt x="14455" y="21204"/>
                    <a:pt x="14467" y="19168"/>
                  </a:cubicBezTo>
                  <a:lnTo>
                    <a:pt x="14467" y="16561"/>
                  </a:lnTo>
                  <a:cubicBezTo>
                    <a:pt x="14467" y="15799"/>
                    <a:pt x="14455" y="15037"/>
                    <a:pt x="14455" y="14287"/>
                  </a:cubicBezTo>
                  <a:cubicBezTo>
                    <a:pt x="14550" y="14275"/>
                    <a:pt x="14633" y="14239"/>
                    <a:pt x="14705" y="14180"/>
                  </a:cubicBezTo>
                  <a:cubicBezTo>
                    <a:pt x="15253" y="13668"/>
                    <a:pt x="15562" y="13001"/>
                    <a:pt x="16050" y="12441"/>
                  </a:cubicBezTo>
                  <a:cubicBezTo>
                    <a:pt x="16527" y="11870"/>
                    <a:pt x="17050" y="11346"/>
                    <a:pt x="17622" y="10870"/>
                  </a:cubicBezTo>
                  <a:cubicBezTo>
                    <a:pt x="17937" y="10606"/>
                    <a:pt x="17637" y="10212"/>
                    <a:pt x="17313" y="10212"/>
                  </a:cubicBezTo>
                  <a:cubicBezTo>
                    <a:pt x="17257" y="10212"/>
                    <a:pt x="17200" y="10224"/>
                    <a:pt x="17146" y="10251"/>
                  </a:cubicBezTo>
                  <a:cubicBezTo>
                    <a:pt x="16146" y="10715"/>
                    <a:pt x="15026" y="11525"/>
                    <a:pt x="14431" y="12549"/>
                  </a:cubicBezTo>
                  <a:cubicBezTo>
                    <a:pt x="14419" y="11965"/>
                    <a:pt x="14407" y="11370"/>
                    <a:pt x="14395" y="10774"/>
                  </a:cubicBezTo>
                  <a:cubicBezTo>
                    <a:pt x="14872" y="10370"/>
                    <a:pt x="15253" y="9643"/>
                    <a:pt x="15586" y="9203"/>
                  </a:cubicBezTo>
                  <a:cubicBezTo>
                    <a:pt x="16241" y="8334"/>
                    <a:pt x="16860" y="7453"/>
                    <a:pt x="17443" y="6536"/>
                  </a:cubicBezTo>
                  <a:cubicBezTo>
                    <a:pt x="17630" y="6234"/>
                    <a:pt x="17347" y="5906"/>
                    <a:pt x="17067" y="5906"/>
                  </a:cubicBezTo>
                  <a:cubicBezTo>
                    <a:pt x="16972" y="5906"/>
                    <a:pt x="16876" y="5945"/>
                    <a:pt x="16800" y="6036"/>
                  </a:cubicBezTo>
                  <a:cubicBezTo>
                    <a:pt x="16074" y="6845"/>
                    <a:pt x="15407" y="7691"/>
                    <a:pt x="14717" y="8524"/>
                  </a:cubicBezTo>
                  <a:cubicBezTo>
                    <a:pt x="14598" y="8655"/>
                    <a:pt x="14479" y="8786"/>
                    <a:pt x="14336" y="8941"/>
                  </a:cubicBezTo>
                  <a:cubicBezTo>
                    <a:pt x="14312" y="8215"/>
                    <a:pt x="14300" y="7488"/>
                    <a:pt x="14264" y="6774"/>
                  </a:cubicBezTo>
                  <a:cubicBezTo>
                    <a:pt x="15395" y="4786"/>
                    <a:pt x="16372" y="2714"/>
                    <a:pt x="17181" y="583"/>
                  </a:cubicBezTo>
                  <a:cubicBezTo>
                    <a:pt x="17299" y="253"/>
                    <a:pt x="16992" y="1"/>
                    <a:pt x="16701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7402582" y="3436877"/>
              <a:ext cx="572627" cy="255486"/>
            </a:xfrm>
            <a:custGeom>
              <a:rect b="b" l="l" r="r" t="t"/>
              <a:pathLst>
                <a:path extrusionOk="0" h="8213" w="18408">
                  <a:moveTo>
                    <a:pt x="9629" y="1"/>
                  </a:moveTo>
                  <a:cubicBezTo>
                    <a:pt x="8519" y="1"/>
                    <a:pt x="7542" y="715"/>
                    <a:pt x="6966" y="1645"/>
                  </a:cubicBezTo>
                  <a:cubicBezTo>
                    <a:pt x="6859" y="1823"/>
                    <a:pt x="6764" y="2002"/>
                    <a:pt x="6692" y="2180"/>
                  </a:cubicBezTo>
                  <a:cubicBezTo>
                    <a:pt x="6430" y="2466"/>
                    <a:pt x="6216" y="2788"/>
                    <a:pt x="6049" y="3133"/>
                  </a:cubicBezTo>
                  <a:cubicBezTo>
                    <a:pt x="6025" y="3180"/>
                    <a:pt x="6014" y="3228"/>
                    <a:pt x="5990" y="3264"/>
                  </a:cubicBezTo>
                  <a:cubicBezTo>
                    <a:pt x="5847" y="3180"/>
                    <a:pt x="5692" y="3109"/>
                    <a:pt x="5525" y="3038"/>
                  </a:cubicBezTo>
                  <a:cubicBezTo>
                    <a:pt x="5252" y="2936"/>
                    <a:pt x="4971" y="2888"/>
                    <a:pt x="4695" y="2888"/>
                  </a:cubicBezTo>
                  <a:cubicBezTo>
                    <a:pt x="3706" y="2888"/>
                    <a:pt x="2771" y="3501"/>
                    <a:pt x="2418" y="4478"/>
                  </a:cubicBezTo>
                  <a:cubicBezTo>
                    <a:pt x="2370" y="4609"/>
                    <a:pt x="2335" y="4752"/>
                    <a:pt x="2311" y="4895"/>
                  </a:cubicBezTo>
                  <a:cubicBezTo>
                    <a:pt x="2152" y="4857"/>
                    <a:pt x="1990" y="4839"/>
                    <a:pt x="1829" y="4839"/>
                  </a:cubicBezTo>
                  <a:cubicBezTo>
                    <a:pt x="1531" y="4839"/>
                    <a:pt x="1236" y="4902"/>
                    <a:pt x="965" y="5026"/>
                  </a:cubicBezTo>
                  <a:cubicBezTo>
                    <a:pt x="644" y="5121"/>
                    <a:pt x="370" y="5335"/>
                    <a:pt x="191" y="5621"/>
                  </a:cubicBezTo>
                  <a:cubicBezTo>
                    <a:pt x="1" y="5990"/>
                    <a:pt x="13" y="6443"/>
                    <a:pt x="215" y="6812"/>
                  </a:cubicBezTo>
                  <a:cubicBezTo>
                    <a:pt x="453" y="7300"/>
                    <a:pt x="870" y="7669"/>
                    <a:pt x="1370" y="7860"/>
                  </a:cubicBezTo>
                  <a:cubicBezTo>
                    <a:pt x="1544" y="7924"/>
                    <a:pt x="1724" y="7957"/>
                    <a:pt x="1904" y="7957"/>
                  </a:cubicBezTo>
                  <a:cubicBezTo>
                    <a:pt x="2057" y="7957"/>
                    <a:pt x="2210" y="7933"/>
                    <a:pt x="2358" y="7883"/>
                  </a:cubicBezTo>
                  <a:cubicBezTo>
                    <a:pt x="4752" y="8014"/>
                    <a:pt x="7133" y="8110"/>
                    <a:pt x="9526" y="8169"/>
                  </a:cubicBezTo>
                  <a:cubicBezTo>
                    <a:pt x="10481" y="8196"/>
                    <a:pt x="11430" y="8209"/>
                    <a:pt x="12382" y="8209"/>
                  </a:cubicBezTo>
                  <a:cubicBezTo>
                    <a:pt x="12700" y="8209"/>
                    <a:pt x="13017" y="8208"/>
                    <a:pt x="13336" y="8205"/>
                  </a:cubicBezTo>
                  <a:cubicBezTo>
                    <a:pt x="13394" y="8204"/>
                    <a:pt x="13452" y="8204"/>
                    <a:pt x="13511" y="8204"/>
                  </a:cubicBezTo>
                  <a:cubicBezTo>
                    <a:pt x="13828" y="8204"/>
                    <a:pt x="14160" y="8212"/>
                    <a:pt x="14497" y="8212"/>
                  </a:cubicBezTo>
                  <a:cubicBezTo>
                    <a:pt x="15184" y="8212"/>
                    <a:pt x="15890" y="8178"/>
                    <a:pt x="16515" y="7967"/>
                  </a:cubicBezTo>
                  <a:cubicBezTo>
                    <a:pt x="16545" y="7969"/>
                    <a:pt x="16576" y="7970"/>
                    <a:pt x="16606" y="7970"/>
                  </a:cubicBezTo>
                  <a:cubicBezTo>
                    <a:pt x="17156" y="7970"/>
                    <a:pt x="17672" y="7666"/>
                    <a:pt x="17932" y="7169"/>
                  </a:cubicBezTo>
                  <a:cubicBezTo>
                    <a:pt x="18408" y="6264"/>
                    <a:pt x="17717" y="5383"/>
                    <a:pt x="16836" y="5157"/>
                  </a:cubicBezTo>
                  <a:cubicBezTo>
                    <a:pt x="16717" y="5133"/>
                    <a:pt x="16610" y="5109"/>
                    <a:pt x="16491" y="5097"/>
                  </a:cubicBezTo>
                  <a:cubicBezTo>
                    <a:pt x="16351" y="5072"/>
                    <a:pt x="16207" y="5060"/>
                    <a:pt x="16063" y="5060"/>
                  </a:cubicBezTo>
                  <a:cubicBezTo>
                    <a:pt x="15939" y="5060"/>
                    <a:pt x="15815" y="5069"/>
                    <a:pt x="15693" y="5085"/>
                  </a:cubicBezTo>
                  <a:cubicBezTo>
                    <a:pt x="15681" y="5026"/>
                    <a:pt x="15658" y="4954"/>
                    <a:pt x="15634" y="4895"/>
                  </a:cubicBezTo>
                  <a:cubicBezTo>
                    <a:pt x="15574" y="4252"/>
                    <a:pt x="15217" y="3681"/>
                    <a:pt x="14669" y="3335"/>
                  </a:cubicBezTo>
                  <a:cubicBezTo>
                    <a:pt x="14376" y="3154"/>
                    <a:pt x="14013" y="3071"/>
                    <a:pt x="13639" y="3071"/>
                  </a:cubicBezTo>
                  <a:cubicBezTo>
                    <a:pt x="13300" y="3071"/>
                    <a:pt x="12950" y="3139"/>
                    <a:pt x="12633" y="3264"/>
                  </a:cubicBezTo>
                  <a:cubicBezTo>
                    <a:pt x="12633" y="3204"/>
                    <a:pt x="12622" y="3145"/>
                    <a:pt x="12610" y="3085"/>
                  </a:cubicBezTo>
                  <a:cubicBezTo>
                    <a:pt x="12562" y="2442"/>
                    <a:pt x="12312" y="1847"/>
                    <a:pt x="11871" y="1383"/>
                  </a:cubicBezTo>
                  <a:cubicBezTo>
                    <a:pt x="11443" y="644"/>
                    <a:pt x="10788" y="97"/>
                    <a:pt x="9883" y="13"/>
                  </a:cubicBezTo>
                  <a:cubicBezTo>
                    <a:pt x="9798" y="5"/>
                    <a:pt x="9713" y="1"/>
                    <a:pt x="96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8340380" y="3164811"/>
              <a:ext cx="206336" cy="182134"/>
            </a:xfrm>
            <a:custGeom>
              <a:rect b="b" l="l" r="r" t="t"/>
              <a:pathLst>
                <a:path extrusionOk="0" h="5855" w="6633">
                  <a:moveTo>
                    <a:pt x="3136" y="0"/>
                  </a:moveTo>
                  <a:cubicBezTo>
                    <a:pt x="1987" y="0"/>
                    <a:pt x="1235" y="1318"/>
                    <a:pt x="751" y="2723"/>
                  </a:cubicBezTo>
                  <a:cubicBezTo>
                    <a:pt x="274" y="3735"/>
                    <a:pt x="60" y="4961"/>
                    <a:pt x="1" y="5854"/>
                  </a:cubicBezTo>
                  <a:cubicBezTo>
                    <a:pt x="36" y="5807"/>
                    <a:pt x="60" y="5771"/>
                    <a:pt x="96" y="5735"/>
                  </a:cubicBezTo>
                  <a:cubicBezTo>
                    <a:pt x="143" y="5616"/>
                    <a:pt x="239" y="5521"/>
                    <a:pt x="346" y="5461"/>
                  </a:cubicBezTo>
                  <a:cubicBezTo>
                    <a:pt x="1310" y="4979"/>
                    <a:pt x="2375" y="4735"/>
                    <a:pt x="3446" y="4735"/>
                  </a:cubicBezTo>
                  <a:cubicBezTo>
                    <a:pt x="3750" y="4735"/>
                    <a:pt x="4055" y="4755"/>
                    <a:pt x="4358" y="4795"/>
                  </a:cubicBezTo>
                  <a:cubicBezTo>
                    <a:pt x="5073" y="4890"/>
                    <a:pt x="6061" y="5188"/>
                    <a:pt x="6632" y="5759"/>
                  </a:cubicBezTo>
                  <a:cubicBezTo>
                    <a:pt x="6585" y="4830"/>
                    <a:pt x="6382" y="3914"/>
                    <a:pt x="6049" y="3044"/>
                  </a:cubicBezTo>
                  <a:cubicBezTo>
                    <a:pt x="5644" y="2009"/>
                    <a:pt x="5025" y="735"/>
                    <a:pt x="3989" y="223"/>
                  </a:cubicBezTo>
                  <a:cubicBezTo>
                    <a:pt x="3683" y="70"/>
                    <a:pt x="3399" y="0"/>
                    <a:pt x="313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8332976" y="3312105"/>
              <a:ext cx="228920" cy="112236"/>
            </a:xfrm>
            <a:custGeom>
              <a:rect b="b" l="l" r="r" t="t"/>
              <a:pathLst>
                <a:path extrusionOk="0" h="3608" w="7359">
                  <a:moveTo>
                    <a:pt x="3679" y="0"/>
                  </a:moveTo>
                  <a:cubicBezTo>
                    <a:pt x="2606" y="0"/>
                    <a:pt x="1548" y="244"/>
                    <a:pt x="584" y="726"/>
                  </a:cubicBezTo>
                  <a:cubicBezTo>
                    <a:pt x="465" y="786"/>
                    <a:pt x="381" y="881"/>
                    <a:pt x="334" y="1000"/>
                  </a:cubicBezTo>
                  <a:cubicBezTo>
                    <a:pt x="298" y="1036"/>
                    <a:pt x="262" y="1072"/>
                    <a:pt x="239" y="1119"/>
                  </a:cubicBezTo>
                  <a:cubicBezTo>
                    <a:pt x="24" y="1417"/>
                    <a:pt x="0" y="1810"/>
                    <a:pt x="203" y="2131"/>
                  </a:cubicBezTo>
                  <a:cubicBezTo>
                    <a:pt x="679" y="2834"/>
                    <a:pt x="1596" y="3227"/>
                    <a:pt x="2536" y="3429"/>
                  </a:cubicBezTo>
                  <a:cubicBezTo>
                    <a:pt x="2620" y="2655"/>
                    <a:pt x="2751" y="1881"/>
                    <a:pt x="2953" y="1131"/>
                  </a:cubicBezTo>
                  <a:cubicBezTo>
                    <a:pt x="3026" y="865"/>
                    <a:pt x="3274" y="725"/>
                    <a:pt x="3516" y="725"/>
                  </a:cubicBezTo>
                  <a:cubicBezTo>
                    <a:pt x="3750" y="725"/>
                    <a:pt x="3978" y="856"/>
                    <a:pt x="4037" y="1131"/>
                  </a:cubicBezTo>
                  <a:cubicBezTo>
                    <a:pt x="4215" y="1941"/>
                    <a:pt x="4299" y="2774"/>
                    <a:pt x="4310" y="3608"/>
                  </a:cubicBezTo>
                  <a:lnTo>
                    <a:pt x="4382" y="3608"/>
                  </a:lnTo>
                  <a:cubicBezTo>
                    <a:pt x="5382" y="3608"/>
                    <a:pt x="7358" y="3501"/>
                    <a:pt x="7347" y="2096"/>
                  </a:cubicBezTo>
                  <a:cubicBezTo>
                    <a:pt x="7335" y="1691"/>
                    <a:pt x="7168" y="1310"/>
                    <a:pt x="6870" y="1024"/>
                  </a:cubicBezTo>
                  <a:cubicBezTo>
                    <a:pt x="6287" y="453"/>
                    <a:pt x="5311" y="155"/>
                    <a:pt x="4596" y="60"/>
                  </a:cubicBezTo>
                  <a:cubicBezTo>
                    <a:pt x="4291" y="20"/>
                    <a:pt x="3984" y="0"/>
                    <a:pt x="367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8393729" y="3334627"/>
              <a:ext cx="77427" cy="232342"/>
            </a:xfrm>
            <a:custGeom>
              <a:rect b="b" l="l" r="r" t="t"/>
              <a:pathLst>
                <a:path extrusionOk="0" h="7469" w="2489">
                  <a:moveTo>
                    <a:pt x="1569" y="1"/>
                  </a:moveTo>
                  <a:cubicBezTo>
                    <a:pt x="1327" y="1"/>
                    <a:pt x="1079" y="141"/>
                    <a:pt x="1000" y="407"/>
                  </a:cubicBezTo>
                  <a:cubicBezTo>
                    <a:pt x="810" y="1157"/>
                    <a:pt x="667" y="1931"/>
                    <a:pt x="595" y="2705"/>
                  </a:cubicBezTo>
                  <a:cubicBezTo>
                    <a:pt x="548" y="3086"/>
                    <a:pt x="512" y="3479"/>
                    <a:pt x="476" y="3860"/>
                  </a:cubicBezTo>
                  <a:cubicBezTo>
                    <a:pt x="405" y="4860"/>
                    <a:pt x="0" y="6277"/>
                    <a:pt x="631" y="7134"/>
                  </a:cubicBezTo>
                  <a:cubicBezTo>
                    <a:pt x="779" y="7345"/>
                    <a:pt x="997" y="7469"/>
                    <a:pt x="1219" y="7469"/>
                  </a:cubicBezTo>
                  <a:cubicBezTo>
                    <a:pt x="1374" y="7469"/>
                    <a:pt x="1530" y="7409"/>
                    <a:pt x="1667" y="7277"/>
                  </a:cubicBezTo>
                  <a:cubicBezTo>
                    <a:pt x="2488" y="6503"/>
                    <a:pt x="2310" y="5086"/>
                    <a:pt x="2346" y="4050"/>
                  </a:cubicBezTo>
                  <a:cubicBezTo>
                    <a:pt x="2357" y="3658"/>
                    <a:pt x="2357" y="3265"/>
                    <a:pt x="2357" y="2884"/>
                  </a:cubicBezTo>
                  <a:cubicBezTo>
                    <a:pt x="2357" y="2050"/>
                    <a:pt x="2262" y="1217"/>
                    <a:pt x="2096" y="407"/>
                  </a:cubicBezTo>
                  <a:cubicBezTo>
                    <a:pt x="2031" y="132"/>
                    <a:pt x="1803" y="1"/>
                    <a:pt x="156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5182626" y="1513501"/>
              <a:ext cx="307746" cy="298165"/>
            </a:xfrm>
            <a:custGeom>
              <a:rect b="b" l="l" r="r" t="t"/>
              <a:pathLst>
                <a:path extrusionOk="0" h="9585" w="9893">
                  <a:moveTo>
                    <a:pt x="6552" y="1"/>
                  </a:moveTo>
                  <a:cubicBezTo>
                    <a:pt x="2623" y="1"/>
                    <a:pt x="1852" y="5441"/>
                    <a:pt x="392" y="8170"/>
                  </a:cubicBezTo>
                  <a:cubicBezTo>
                    <a:pt x="1" y="8910"/>
                    <a:pt x="689" y="9585"/>
                    <a:pt x="1390" y="9585"/>
                  </a:cubicBezTo>
                  <a:cubicBezTo>
                    <a:pt x="1479" y="9585"/>
                    <a:pt x="1567" y="9574"/>
                    <a:pt x="1654" y="9551"/>
                  </a:cubicBezTo>
                  <a:cubicBezTo>
                    <a:pt x="3511" y="9063"/>
                    <a:pt x="5297" y="8277"/>
                    <a:pt x="6904" y="7218"/>
                  </a:cubicBezTo>
                  <a:cubicBezTo>
                    <a:pt x="8357" y="6265"/>
                    <a:pt x="9893" y="4753"/>
                    <a:pt x="9810" y="2884"/>
                  </a:cubicBezTo>
                  <a:cubicBezTo>
                    <a:pt x="9798" y="2348"/>
                    <a:pt x="9619" y="1836"/>
                    <a:pt x="9310" y="1407"/>
                  </a:cubicBezTo>
                  <a:cubicBezTo>
                    <a:pt x="8917" y="1681"/>
                    <a:pt x="8536" y="1979"/>
                    <a:pt x="8167" y="2288"/>
                  </a:cubicBezTo>
                  <a:cubicBezTo>
                    <a:pt x="8298" y="2300"/>
                    <a:pt x="8405" y="2419"/>
                    <a:pt x="8417" y="2550"/>
                  </a:cubicBezTo>
                  <a:cubicBezTo>
                    <a:pt x="8500" y="3039"/>
                    <a:pt x="8464" y="3527"/>
                    <a:pt x="8333" y="4003"/>
                  </a:cubicBezTo>
                  <a:cubicBezTo>
                    <a:pt x="8281" y="4186"/>
                    <a:pt x="8126" y="4270"/>
                    <a:pt x="7976" y="4270"/>
                  </a:cubicBezTo>
                  <a:cubicBezTo>
                    <a:pt x="7784" y="4270"/>
                    <a:pt x="7601" y="4131"/>
                    <a:pt x="7655" y="3884"/>
                  </a:cubicBezTo>
                  <a:cubicBezTo>
                    <a:pt x="7738" y="3455"/>
                    <a:pt x="7786" y="3039"/>
                    <a:pt x="7797" y="2610"/>
                  </a:cubicBezTo>
                  <a:lnTo>
                    <a:pt x="7797" y="2598"/>
                  </a:lnTo>
                  <a:cubicBezTo>
                    <a:pt x="7464" y="2872"/>
                    <a:pt x="7143" y="3170"/>
                    <a:pt x="6821" y="3467"/>
                  </a:cubicBezTo>
                  <a:cubicBezTo>
                    <a:pt x="6809" y="3515"/>
                    <a:pt x="6797" y="3551"/>
                    <a:pt x="6785" y="3598"/>
                  </a:cubicBezTo>
                  <a:cubicBezTo>
                    <a:pt x="6845" y="4074"/>
                    <a:pt x="6678" y="4670"/>
                    <a:pt x="6595" y="5075"/>
                  </a:cubicBezTo>
                  <a:cubicBezTo>
                    <a:pt x="6527" y="5426"/>
                    <a:pt x="6416" y="6380"/>
                    <a:pt x="5903" y="6380"/>
                  </a:cubicBezTo>
                  <a:cubicBezTo>
                    <a:pt x="5877" y="6380"/>
                    <a:pt x="5849" y="6378"/>
                    <a:pt x="5821" y="6372"/>
                  </a:cubicBezTo>
                  <a:cubicBezTo>
                    <a:pt x="5238" y="6265"/>
                    <a:pt x="5476" y="5253"/>
                    <a:pt x="5535" y="4884"/>
                  </a:cubicBezTo>
                  <a:cubicBezTo>
                    <a:pt x="5547" y="4824"/>
                    <a:pt x="5547" y="4765"/>
                    <a:pt x="5559" y="4705"/>
                  </a:cubicBezTo>
                  <a:lnTo>
                    <a:pt x="5559" y="4705"/>
                  </a:lnTo>
                  <a:cubicBezTo>
                    <a:pt x="5345" y="4920"/>
                    <a:pt x="5130" y="5146"/>
                    <a:pt x="4916" y="5384"/>
                  </a:cubicBezTo>
                  <a:cubicBezTo>
                    <a:pt x="4630" y="5694"/>
                    <a:pt x="4345" y="6003"/>
                    <a:pt x="4059" y="6301"/>
                  </a:cubicBezTo>
                  <a:cubicBezTo>
                    <a:pt x="4297" y="6729"/>
                    <a:pt x="4368" y="7230"/>
                    <a:pt x="4249" y="7706"/>
                  </a:cubicBezTo>
                  <a:cubicBezTo>
                    <a:pt x="4216" y="7892"/>
                    <a:pt x="4052" y="8018"/>
                    <a:pt x="3868" y="8018"/>
                  </a:cubicBezTo>
                  <a:cubicBezTo>
                    <a:pt x="3852" y="8018"/>
                    <a:pt x="3837" y="8017"/>
                    <a:pt x="3821" y="8015"/>
                  </a:cubicBezTo>
                  <a:cubicBezTo>
                    <a:pt x="3606" y="7968"/>
                    <a:pt x="3475" y="7777"/>
                    <a:pt x="3511" y="7575"/>
                  </a:cubicBezTo>
                  <a:cubicBezTo>
                    <a:pt x="3559" y="7337"/>
                    <a:pt x="3571" y="7099"/>
                    <a:pt x="3523" y="6860"/>
                  </a:cubicBezTo>
                  <a:lnTo>
                    <a:pt x="3523" y="6860"/>
                  </a:lnTo>
                  <a:cubicBezTo>
                    <a:pt x="3071" y="7337"/>
                    <a:pt x="2630" y="7837"/>
                    <a:pt x="2225" y="8361"/>
                  </a:cubicBezTo>
                  <a:cubicBezTo>
                    <a:pt x="2191" y="8408"/>
                    <a:pt x="2148" y="8428"/>
                    <a:pt x="2106" y="8428"/>
                  </a:cubicBezTo>
                  <a:cubicBezTo>
                    <a:pt x="1988" y="8428"/>
                    <a:pt x="1876" y="8275"/>
                    <a:pt x="1963" y="8134"/>
                  </a:cubicBezTo>
                  <a:cubicBezTo>
                    <a:pt x="2321" y="7622"/>
                    <a:pt x="2654" y="7099"/>
                    <a:pt x="2987" y="6575"/>
                  </a:cubicBezTo>
                  <a:lnTo>
                    <a:pt x="2987" y="6575"/>
                  </a:lnTo>
                  <a:lnTo>
                    <a:pt x="2213" y="6884"/>
                  </a:lnTo>
                  <a:cubicBezTo>
                    <a:pt x="2166" y="6903"/>
                    <a:pt x="2121" y="6911"/>
                    <a:pt x="2079" y="6911"/>
                  </a:cubicBezTo>
                  <a:cubicBezTo>
                    <a:pt x="1742" y="6911"/>
                    <a:pt x="1605" y="6375"/>
                    <a:pt x="1975" y="6206"/>
                  </a:cubicBezTo>
                  <a:lnTo>
                    <a:pt x="3071" y="5729"/>
                  </a:lnTo>
                  <a:cubicBezTo>
                    <a:pt x="3116" y="5707"/>
                    <a:pt x="3163" y="5696"/>
                    <a:pt x="3210" y="5696"/>
                  </a:cubicBezTo>
                  <a:cubicBezTo>
                    <a:pt x="3311" y="5696"/>
                    <a:pt x="3410" y="5747"/>
                    <a:pt x="3475" y="5837"/>
                  </a:cubicBezTo>
                  <a:cubicBezTo>
                    <a:pt x="3761" y="5396"/>
                    <a:pt x="4083" y="4967"/>
                    <a:pt x="4428" y="4551"/>
                  </a:cubicBezTo>
                  <a:lnTo>
                    <a:pt x="4595" y="4348"/>
                  </a:lnTo>
                  <a:lnTo>
                    <a:pt x="4595" y="4348"/>
                  </a:lnTo>
                  <a:cubicBezTo>
                    <a:pt x="4083" y="4539"/>
                    <a:pt x="3583" y="4753"/>
                    <a:pt x="3094" y="4991"/>
                  </a:cubicBezTo>
                  <a:cubicBezTo>
                    <a:pt x="3049" y="5014"/>
                    <a:pt x="3006" y="5024"/>
                    <a:pt x="2966" y="5024"/>
                  </a:cubicBezTo>
                  <a:cubicBezTo>
                    <a:pt x="2712" y="5024"/>
                    <a:pt x="2583" y="4618"/>
                    <a:pt x="2809" y="4443"/>
                  </a:cubicBezTo>
                  <a:cubicBezTo>
                    <a:pt x="3618" y="3824"/>
                    <a:pt x="4749" y="3158"/>
                    <a:pt x="5821" y="3003"/>
                  </a:cubicBezTo>
                  <a:cubicBezTo>
                    <a:pt x="6083" y="2729"/>
                    <a:pt x="6345" y="2467"/>
                    <a:pt x="6607" y="2217"/>
                  </a:cubicBezTo>
                  <a:lnTo>
                    <a:pt x="6607" y="2217"/>
                  </a:lnTo>
                  <a:cubicBezTo>
                    <a:pt x="5928" y="2336"/>
                    <a:pt x="5261" y="2503"/>
                    <a:pt x="4595" y="2693"/>
                  </a:cubicBezTo>
                  <a:cubicBezTo>
                    <a:pt x="4563" y="2703"/>
                    <a:pt x="4533" y="2708"/>
                    <a:pt x="4505" y="2708"/>
                  </a:cubicBezTo>
                  <a:cubicBezTo>
                    <a:pt x="4230" y="2708"/>
                    <a:pt x="4103" y="2277"/>
                    <a:pt x="4416" y="2169"/>
                  </a:cubicBezTo>
                  <a:cubicBezTo>
                    <a:pt x="5119" y="1943"/>
                    <a:pt x="5833" y="1753"/>
                    <a:pt x="6559" y="1610"/>
                  </a:cubicBezTo>
                  <a:cubicBezTo>
                    <a:pt x="6857" y="1550"/>
                    <a:pt x="7202" y="1455"/>
                    <a:pt x="7536" y="1395"/>
                  </a:cubicBezTo>
                  <a:cubicBezTo>
                    <a:pt x="7845" y="1145"/>
                    <a:pt x="8155" y="907"/>
                    <a:pt x="8464" y="669"/>
                  </a:cubicBezTo>
                  <a:cubicBezTo>
                    <a:pt x="8250" y="562"/>
                    <a:pt x="8012" y="491"/>
                    <a:pt x="7762" y="455"/>
                  </a:cubicBezTo>
                  <a:cubicBezTo>
                    <a:pt x="7678" y="252"/>
                    <a:pt x="7512" y="98"/>
                    <a:pt x="7297" y="62"/>
                  </a:cubicBezTo>
                  <a:cubicBezTo>
                    <a:pt x="7037" y="21"/>
                    <a:pt x="6789" y="1"/>
                    <a:pt x="655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5232523" y="1457072"/>
              <a:ext cx="393790" cy="318541"/>
            </a:xfrm>
            <a:custGeom>
              <a:rect b="b" l="l" r="r" t="t"/>
              <a:pathLst>
                <a:path extrusionOk="0" h="10240" w="12659">
                  <a:moveTo>
                    <a:pt x="11880" y="1"/>
                  </a:moveTo>
                  <a:cubicBezTo>
                    <a:pt x="10964" y="1"/>
                    <a:pt x="9963" y="613"/>
                    <a:pt x="9206" y="1007"/>
                  </a:cubicBezTo>
                  <a:cubicBezTo>
                    <a:pt x="8396" y="1435"/>
                    <a:pt x="7610" y="1936"/>
                    <a:pt x="6872" y="2483"/>
                  </a:cubicBezTo>
                  <a:cubicBezTo>
                    <a:pt x="6563" y="2709"/>
                    <a:pt x="6241" y="2959"/>
                    <a:pt x="5943" y="3209"/>
                  </a:cubicBezTo>
                  <a:cubicBezTo>
                    <a:pt x="5598" y="3269"/>
                    <a:pt x="5253" y="3352"/>
                    <a:pt x="4955" y="3412"/>
                  </a:cubicBezTo>
                  <a:cubicBezTo>
                    <a:pt x="4229" y="3567"/>
                    <a:pt x="3515" y="3757"/>
                    <a:pt x="2812" y="3983"/>
                  </a:cubicBezTo>
                  <a:cubicBezTo>
                    <a:pt x="2496" y="4082"/>
                    <a:pt x="2629" y="4519"/>
                    <a:pt x="2910" y="4519"/>
                  </a:cubicBezTo>
                  <a:cubicBezTo>
                    <a:pt x="2935" y="4519"/>
                    <a:pt x="2963" y="4515"/>
                    <a:pt x="2991" y="4507"/>
                  </a:cubicBezTo>
                  <a:cubicBezTo>
                    <a:pt x="3657" y="4317"/>
                    <a:pt x="4324" y="4150"/>
                    <a:pt x="5015" y="4031"/>
                  </a:cubicBezTo>
                  <a:lnTo>
                    <a:pt x="5015" y="4031"/>
                  </a:lnTo>
                  <a:cubicBezTo>
                    <a:pt x="4741" y="4281"/>
                    <a:pt x="4479" y="4543"/>
                    <a:pt x="4217" y="4805"/>
                  </a:cubicBezTo>
                  <a:cubicBezTo>
                    <a:pt x="3145" y="4972"/>
                    <a:pt x="2014" y="5638"/>
                    <a:pt x="1205" y="6257"/>
                  </a:cubicBezTo>
                  <a:cubicBezTo>
                    <a:pt x="979" y="6432"/>
                    <a:pt x="1108" y="6838"/>
                    <a:pt x="1362" y="6838"/>
                  </a:cubicBezTo>
                  <a:cubicBezTo>
                    <a:pt x="1402" y="6838"/>
                    <a:pt x="1445" y="6828"/>
                    <a:pt x="1490" y="6805"/>
                  </a:cubicBezTo>
                  <a:cubicBezTo>
                    <a:pt x="1979" y="6567"/>
                    <a:pt x="2479" y="6353"/>
                    <a:pt x="2991" y="6162"/>
                  </a:cubicBezTo>
                  <a:lnTo>
                    <a:pt x="2991" y="6162"/>
                  </a:lnTo>
                  <a:lnTo>
                    <a:pt x="2824" y="6365"/>
                  </a:lnTo>
                  <a:cubicBezTo>
                    <a:pt x="2479" y="6781"/>
                    <a:pt x="2169" y="7210"/>
                    <a:pt x="1871" y="7651"/>
                  </a:cubicBezTo>
                  <a:cubicBezTo>
                    <a:pt x="1806" y="7561"/>
                    <a:pt x="1707" y="7510"/>
                    <a:pt x="1606" y="7510"/>
                  </a:cubicBezTo>
                  <a:cubicBezTo>
                    <a:pt x="1559" y="7510"/>
                    <a:pt x="1512" y="7521"/>
                    <a:pt x="1467" y="7543"/>
                  </a:cubicBezTo>
                  <a:lnTo>
                    <a:pt x="371" y="8020"/>
                  </a:lnTo>
                  <a:cubicBezTo>
                    <a:pt x="0" y="8179"/>
                    <a:pt x="139" y="8725"/>
                    <a:pt x="476" y="8725"/>
                  </a:cubicBezTo>
                  <a:cubicBezTo>
                    <a:pt x="518" y="8725"/>
                    <a:pt x="562" y="8717"/>
                    <a:pt x="609" y="8698"/>
                  </a:cubicBezTo>
                  <a:lnTo>
                    <a:pt x="1383" y="8377"/>
                  </a:lnTo>
                  <a:lnTo>
                    <a:pt x="1383" y="8377"/>
                  </a:lnTo>
                  <a:cubicBezTo>
                    <a:pt x="1050" y="8913"/>
                    <a:pt x="717" y="9436"/>
                    <a:pt x="359" y="9948"/>
                  </a:cubicBezTo>
                  <a:cubicBezTo>
                    <a:pt x="271" y="10081"/>
                    <a:pt x="386" y="10240"/>
                    <a:pt x="510" y="10240"/>
                  </a:cubicBezTo>
                  <a:cubicBezTo>
                    <a:pt x="552" y="10240"/>
                    <a:pt x="596" y="10221"/>
                    <a:pt x="633" y="10175"/>
                  </a:cubicBezTo>
                  <a:cubicBezTo>
                    <a:pt x="1026" y="9651"/>
                    <a:pt x="1467" y="9151"/>
                    <a:pt x="1919" y="8674"/>
                  </a:cubicBezTo>
                  <a:lnTo>
                    <a:pt x="1919" y="8674"/>
                  </a:lnTo>
                  <a:cubicBezTo>
                    <a:pt x="1967" y="8913"/>
                    <a:pt x="1955" y="9151"/>
                    <a:pt x="1907" y="9389"/>
                  </a:cubicBezTo>
                  <a:cubicBezTo>
                    <a:pt x="1871" y="9591"/>
                    <a:pt x="2014" y="9782"/>
                    <a:pt x="2217" y="9817"/>
                  </a:cubicBezTo>
                  <a:cubicBezTo>
                    <a:pt x="2239" y="9821"/>
                    <a:pt x="2261" y="9823"/>
                    <a:pt x="2283" y="9823"/>
                  </a:cubicBezTo>
                  <a:cubicBezTo>
                    <a:pt x="2459" y="9823"/>
                    <a:pt x="2614" y="9700"/>
                    <a:pt x="2645" y="9520"/>
                  </a:cubicBezTo>
                  <a:cubicBezTo>
                    <a:pt x="2764" y="9044"/>
                    <a:pt x="2693" y="8543"/>
                    <a:pt x="2455" y="8115"/>
                  </a:cubicBezTo>
                  <a:cubicBezTo>
                    <a:pt x="2741" y="7805"/>
                    <a:pt x="3026" y="7508"/>
                    <a:pt x="3312" y="7186"/>
                  </a:cubicBezTo>
                  <a:cubicBezTo>
                    <a:pt x="3526" y="6960"/>
                    <a:pt x="3741" y="6734"/>
                    <a:pt x="3955" y="6508"/>
                  </a:cubicBezTo>
                  <a:lnTo>
                    <a:pt x="3955" y="6508"/>
                  </a:lnTo>
                  <a:cubicBezTo>
                    <a:pt x="3943" y="6579"/>
                    <a:pt x="3943" y="6638"/>
                    <a:pt x="3931" y="6698"/>
                  </a:cubicBezTo>
                  <a:cubicBezTo>
                    <a:pt x="3872" y="7067"/>
                    <a:pt x="3622" y="8079"/>
                    <a:pt x="4217" y="8186"/>
                  </a:cubicBezTo>
                  <a:cubicBezTo>
                    <a:pt x="4243" y="8190"/>
                    <a:pt x="4269" y="8193"/>
                    <a:pt x="4293" y="8193"/>
                  </a:cubicBezTo>
                  <a:cubicBezTo>
                    <a:pt x="4822" y="8193"/>
                    <a:pt x="4923" y="7241"/>
                    <a:pt x="4991" y="6877"/>
                  </a:cubicBezTo>
                  <a:cubicBezTo>
                    <a:pt x="5074" y="6484"/>
                    <a:pt x="5241" y="5888"/>
                    <a:pt x="5181" y="5400"/>
                  </a:cubicBezTo>
                  <a:cubicBezTo>
                    <a:pt x="5193" y="5365"/>
                    <a:pt x="5217" y="5329"/>
                    <a:pt x="5217" y="5281"/>
                  </a:cubicBezTo>
                  <a:cubicBezTo>
                    <a:pt x="5539" y="4984"/>
                    <a:pt x="5860" y="4698"/>
                    <a:pt x="6193" y="4412"/>
                  </a:cubicBezTo>
                  <a:lnTo>
                    <a:pt x="6193" y="4412"/>
                  </a:lnTo>
                  <a:cubicBezTo>
                    <a:pt x="6182" y="4841"/>
                    <a:pt x="6134" y="5269"/>
                    <a:pt x="6051" y="5686"/>
                  </a:cubicBezTo>
                  <a:cubicBezTo>
                    <a:pt x="5997" y="5939"/>
                    <a:pt x="6179" y="6081"/>
                    <a:pt x="6371" y="6081"/>
                  </a:cubicBezTo>
                  <a:cubicBezTo>
                    <a:pt x="6521" y="6081"/>
                    <a:pt x="6677" y="5994"/>
                    <a:pt x="6729" y="5805"/>
                  </a:cubicBezTo>
                  <a:cubicBezTo>
                    <a:pt x="6860" y="5341"/>
                    <a:pt x="6896" y="4841"/>
                    <a:pt x="6813" y="4364"/>
                  </a:cubicBezTo>
                  <a:cubicBezTo>
                    <a:pt x="6801" y="4233"/>
                    <a:pt x="6694" y="4114"/>
                    <a:pt x="6563" y="4091"/>
                  </a:cubicBezTo>
                  <a:cubicBezTo>
                    <a:pt x="6932" y="3793"/>
                    <a:pt x="7313" y="3495"/>
                    <a:pt x="7717" y="3221"/>
                  </a:cubicBezTo>
                  <a:cubicBezTo>
                    <a:pt x="8218" y="2852"/>
                    <a:pt x="8753" y="2519"/>
                    <a:pt x="9301" y="2209"/>
                  </a:cubicBezTo>
                  <a:cubicBezTo>
                    <a:pt x="9920" y="1864"/>
                    <a:pt x="10563" y="1566"/>
                    <a:pt x="11218" y="1304"/>
                  </a:cubicBezTo>
                  <a:cubicBezTo>
                    <a:pt x="11718" y="1102"/>
                    <a:pt x="12206" y="959"/>
                    <a:pt x="12539" y="519"/>
                  </a:cubicBezTo>
                  <a:cubicBezTo>
                    <a:pt x="12659" y="388"/>
                    <a:pt x="12611" y="173"/>
                    <a:pt x="12444" y="90"/>
                  </a:cubicBezTo>
                  <a:cubicBezTo>
                    <a:pt x="12262" y="28"/>
                    <a:pt x="12073" y="1"/>
                    <a:pt x="11880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806295" y="4717977"/>
              <a:ext cx="55589" cy="53038"/>
            </a:xfrm>
            <a:custGeom>
              <a:rect b="b" l="l" r="r" t="t"/>
              <a:pathLst>
                <a:path extrusionOk="0" h="1705" w="1787">
                  <a:moveTo>
                    <a:pt x="730" y="0"/>
                  </a:moveTo>
                  <a:cubicBezTo>
                    <a:pt x="605" y="0"/>
                    <a:pt x="488" y="44"/>
                    <a:pt x="382" y="97"/>
                  </a:cubicBezTo>
                  <a:lnTo>
                    <a:pt x="239" y="216"/>
                  </a:lnTo>
                  <a:cubicBezTo>
                    <a:pt x="96" y="371"/>
                    <a:pt x="25" y="562"/>
                    <a:pt x="13" y="764"/>
                  </a:cubicBezTo>
                  <a:cubicBezTo>
                    <a:pt x="1" y="871"/>
                    <a:pt x="25" y="967"/>
                    <a:pt x="84" y="1062"/>
                  </a:cubicBezTo>
                  <a:cubicBezTo>
                    <a:pt x="108" y="1157"/>
                    <a:pt x="167" y="1240"/>
                    <a:pt x="239" y="1312"/>
                  </a:cubicBezTo>
                  <a:cubicBezTo>
                    <a:pt x="286" y="1359"/>
                    <a:pt x="334" y="1419"/>
                    <a:pt x="382" y="1478"/>
                  </a:cubicBezTo>
                  <a:lnTo>
                    <a:pt x="370" y="1478"/>
                  </a:lnTo>
                  <a:cubicBezTo>
                    <a:pt x="465" y="1574"/>
                    <a:pt x="584" y="1645"/>
                    <a:pt x="715" y="1681"/>
                  </a:cubicBezTo>
                  <a:lnTo>
                    <a:pt x="929" y="1705"/>
                  </a:lnTo>
                  <a:cubicBezTo>
                    <a:pt x="1072" y="1705"/>
                    <a:pt x="1203" y="1669"/>
                    <a:pt x="1322" y="1598"/>
                  </a:cubicBezTo>
                  <a:lnTo>
                    <a:pt x="1489" y="1478"/>
                  </a:lnTo>
                  <a:cubicBezTo>
                    <a:pt x="1787" y="1169"/>
                    <a:pt x="1787" y="681"/>
                    <a:pt x="1489" y="359"/>
                  </a:cubicBezTo>
                  <a:lnTo>
                    <a:pt x="1310" y="216"/>
                  </a:lnTo>
                  <a:cubicBezTo>
                    <a:pt x="1215" y="121"/>
                    <a:pt x="1096" y="62"/>
                    <a:pt x="977" y="26"/>
                  </a:cubicBezTo>
                  <a:lnTo>
                    <a:pt x="775" y="2"/>
                  </a:lnTo>
                  <a:cubicBezTo>
                    <a:pt x="760" y="1"/>
                    <a:pt x="745" y="0"/>
                    <a:pt x="73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6797043" y="4653149"/>
              <a:ext cx="55589" cy="53069"/>
            </a:xfrm>
            <a:custGeom>
              <a:rect b="b" l="l" r="r" t="t"/>
              <a:pathLst>
                <a:path extrusionOk="0" h="1706" w="1787">
                  <a:moveTo>
                    <a:pt x="730" y="1"/>
                  </a:moveTo>
                  <a:cubicBezTo>
                    <a:pt x="604" y="1"/>
                    <a:pt x="488" y="44"/>
                    <a:pt x="381" y="98"/>
                  </a:cubicBezTo>
                  <a:lnTo>
                    <a:pt x="238" y="217"/>
                  </a:lnTo>
                  <a:cubicBezTo>
                    <a:pt x="95" y="372"/>
                    <a:pt x="24" y="562"/>
                    <a:pt x="12" y="765"/>
                  </a:cubicBezTo>
                  <a:cubicBezTo>
                    <a:pt x="0" y="872"/>
                    <a:pt x="24" y="967"/>
                    <a:pt x="84" y="1062"/>
                  </a:cubicBezTo>
                  <a:cubicBezTo>
                    <a:pt x="107" y="1157"/>
                    <a:pt x="167" y="1241"/>
                    <a:pt x="238" y="1312"/>
                  </a:cubicBezTo>
                  <a:cubicBezTo>
                    <a:pt x="286" y="1360"/>
                    <a:pt x="334" y="1419"/>
                    <a:pt x="381" y="1479"/>
                  </a:cubicBezTo>
                  <a:lnTo>
                    <a:pt x="369" y="1479"/>
                  </a:lnTo>
                  <a:cubicBezTo>
                    <a:pt x="465" y="1574"/>
                    <a:pt x="584" y="1646"/>
                    <a:pt x="715" y="1681"/>
                  </a:cubicBezTo>
                  <a:lnTo>
                    <a:pt x="929" y="1705"/>
                  </a:lnTo>
                  <a:cubicBezTo>
                    <a:pt x="1072" y="1705"/>
                    <a:pt x="1203" y="1669"/>
                    <a:pt x="1322" y="1598"/>
                  </a:cubicBezTo>
                  <a:lnTo>
                    <a:pt x="1488" y="1479"/>
                  </a:lnTo>
                  <a:cubicBezTo>
                    <a:pt x="1786" y="1169"/>
                    <a:pt x="1786" y="681"/>
                    <a:pt x="1488" y="360"/>
                  </a:cubicBezTo>
                  <a:lnTo>
                    <a:pt x="1310" y="217"/>
                  </a:lnTo>
                  <a:cubicBezTo>
                    <a:pt x="1215" y="122"/>
                    <a:pt x="1096" y="62"/>
                    <a:pt x="977" y="26"/>
                  </a:cubicBezTo>
                  <a:lnTo>
                    <a:pt x="774" y="3"/>
                  </a:lnTo>
                  <a:cubicBezTo>
                    <a:pt x="759" y="1"/>
                    <a:pt x="744" y="1"/>
                    <a:pt x="73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613708" y="5070239"/>
              <a:ext cx="53007" cy="53754"/>
            </a:xfrm>
            <a:custGeom>
              <a:rect b="b" l="l" r="r" t="t"/>
              <a:pathLst>
                <a:path extrusionOk="0" h="1728" w="1704">
                  <a:moveTo>
                    <a:pt x="762" y="1"/>
                  </a:moveTo>
                  <a:cubicBezTo>
                    <a:pt x="632" y="1"/>
                    <a:pt x="489" y="37"/>
                    <a:pt x="381" y="108"/>
                  </a:cubicBezTo>
                  <a:lnTo>
                    <a:pt x="227" y="227"/>
                  </a:lnTo>
                  <a:cubicBezTo>
                    <a:pt x="155" y="299"/>
                    <a:pt x="96" y="382"/>
                    <a:pt x="72" y="477"/>
                  </a:cubicBezTo>
                  <a:cubicBezTo>
                    <a:pt x="24" y="561"/>
                    <a:pt x="0" y="668"/>
                    <a:pt x="0" y="775"/>
                  </a:cubicBezTo>
                  <a:cubicBezTo>
                    <a:pt x="0" y="870"/>
                    <a:pt x="24" y="977"/>
                    <a:pt x="72" y="1072"/>
                  </a:cubicBezTo>
                  <a:cubicBezTo>
                    <a:pt x="96" y="1168"/>
                    <a:pt x="155" y="1251"/>
                    <a:pt x="227" y="1323"/>
                  </a:cubicBezTo>
                  <a:cubicBezTo>
                    <a:pt x="286" y="1370"/>
                    <a:pt x="334" y="1430"/>
                    <a:pt x="381" y="1489"/>
                  </a:cubicBezTo>
                  <a:lnTo>
                    <a:pt x="358" y="1489"/>
                  </a:lnTo>
                  <a:cubicBezTo>
                    <a:pt x="465" y="1584"/>
                    <a:pt x="584" y="1656"/>
                    <a:pt x="715" y="1692"/>
                  </a:cubicBezTo>
                  <a:lnTo>
                    <a:pt x="917" y="1727"/>
                  </a:lnTo>
                  <a:cubicBezTo>
                    <a:pt x="1060" y="1727"/>
                    <a:pt x="1203" y="1680"/>
                    <a:pt x="1322" y="1608"/>
                  </a:cubicBezTo>
                  <a:lnTo>
                    <a:pt x="1477" y="1489"/>
                  </a:lnTo>
                  <a:cubicBezTo>
                    <a:pt x="1620" y="1334"/>
                    <a:pt x="1703" y="1144"/>
                    <a:pt x="1703" y="930"/>
                  </a:cubicBezTo>
                  <a:cubicBezTo>
                    <a:pt x="1703" y="727"/>
                    <a:pt x="1620" y="525"/>
                    <a:pt x="1477" y="370"/>
                  </a:cubicBezTo>
                  <a:lnTo>
                    <a:pt x="1298" y="227"/>
                  </a:lnTo>
                  <a:cubicBezTo>
                    <a:pt x="1215" y="132"/>
                    <a:pt x="1096" y="60"/>
                    <a:pt x="965" y="25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491860" y="2359500"/>
              <a:ext cx="53723" cy="53412"/>
            </a:xfrm>
            <a:custGeom>
              <a:rect b="b" l="l" r="r" t="t"/>
              <a:pathLst>
                <a:path extrusionOk="0" h="1717" w="1727">
                  <a:moveTo>
                    <a:pt x="762" y="0"/>
                  </a:moveTo>
                  <a:cubicBezTo>
                    <a:pt x="619" y="0"/>
                    <a:pt x="488" y="36"/>
                    <a:pt x="369" y="107"/>
                  </a:cubicBezTo>
                  <a:lnTo>
                    <a:pt x="227" y="226"/>
                  </a:lnTo>
                  <a:cubicBezTo>
                    <a:pt x="155" y="298"/>
                    <a:pt x="96" y="381"/>
                    <a:pt x="72" y="477"/>
                  </a:cubicBezTo>
                  <a:cubicBezTo>
                    <a:pt x="24" y="560"/>
                    <a:pt x="0" y="667"/>
                    <a:pt x="0" y="774"/>
                  </a:cubicBezTo>
                  <a:cubicBezTo>
                    <a:pt x="12" y="977"/>
                    <a:pt x="84" y="1167"/>
                    <a:pt x="227" y="1310"/>
                  </a:cubicBezTo>
                  <a:cubicBezTo>
                    <a:pt x="286" y="1369"/>
                    <a:pt x="334" y="1429"/>
                    <a:pt x="369" y="1489"/>
                  </a:cubicBezTo>
                  <a:lnTo>
                    <a:pt x="358" y="1489"/>
                  </a:lnTo>
                  <a:cubicBezTo>
                    <a:pt x="453" y="1584"/>
                    <a:pt x="572" y="1655"/>
                    <a:pt x="703" y="1691"/>
                  </a:cubicBezTo>
                  <a:lnTo>
                    <a:pt x="917" y="1715"/>
                  </a:lnTo>
                  <a:cubicBezTo>
                    <a:pt x="932" y="1716"/>
                    <a:pt x="946" y="1717"/>
                    <a:pt x="961" y="1717"/>
                  </a:cubicBezTo>
                  <a:cubicBezTo>
                    <a:pt x="1087" y="1717"/>
                    <a:pt x="1203" y="1672"/>
                    <a:pt x="1310" y="1608"/>
                  </a:cubicBezTo>
                  <a:lnTo>
                    <a:pt x="1477" y="1489"/>
                  </a:lnTo>
                  <a:cubicBezTo>
                    <a:pt x="1548" y="1417"/>
                    <a:pt x="1608" y="1334"/>
                    <a:pt x="1631" y="1239"/>
                  </a:cubicBezTo>
                  <a:cubicBezTo>
                    <a:pt x="1727" y="1048"/>
                    <a:pt x="1727" y="822"/>
                    <a:pt x="1631" y="631"/>
                  </a:cubicBezTo>
                  <a:cubicBezTo>
                    <a:pt x="1608" y="536"/>
                    <a:pt x="1548" y="441"/>
                    <a:pt x="1477" y="369"/>
                  </a:cubicBezTo>
                  <a:lnTo>
                    <a:pt x="1298" y="226"/>
                  </a:lnTo>
                  <a:cubicBezTo>
                    <a:pt x="1203" y="131"/>
                    <a:pt x="1096" y="60"/>
                    <a:pt x="965" y="24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8084832" y="3539501"/>
              <a:ext cx="57424" cy="44857"/>
            </a:xfrm>
            <a:custGeom>
              <a:rect b="b" l="l" r="r" t="t"/>
              <a:pathLst>
                <a:path extrusionOk="0" h="1442" w="1846">
                  <a:moveTo>
                    <a:pt x="929" y="1"/>
                  </a:moveTo>
                  <a:cubicBezTo>
                    <a:pt x="0" y="1"/>
                    <a:pt x="0" y="1441"/>
                    <a:pt x="929" y="1441"/>
                  </a:cubicBezTo>
                  <a:cubicBezTo>
                    <a:pt x="1846" y="1441"/>
                    <a:pt x="1846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756305" y="3798315"/>
              <a:ext cx="61126" cy="63801"/>
            </a:xfrm>
            <a:custGeom>
              <a:rect b="b" l="l" r="r" t="t"/>
              <a:pathLst>
                <a:path extrusionOk="0" h="2051" w="1965">
                  <a:moveTo>
                    <a:pt x="938" y="1"/>
                  </a:moveTo>
                  <a:cubicBezTo>
                    <a:pt x="824" y="1"/>
                    <a:pt x="713" y="34"/>
                    <a:pt x="620" y="86"/>
                  </a:cubicBezTo>
                  <a:cubicBezTo>
                    <a:pt x="536" y="98"/>
                    <a:pt x="465" y="134"/>
                    <a:pt x="417" y="193"/>
                  </a:cubicBezTo>
                  <a:cubicBezTo>
                    <a:pt x="310" y="265"/>
                    <a:pt x="227" y="348"/>
                    <a:pt x="167" y="455"/>
                  </a:cubicBezTo>
                  <a:lnTo>
                    <a:pt x="72" y="682"/>
                  </a:lnTo>
                  <a:lnTo>
                    <a:pt x="60" y="729"/>
                  </a:lnTo>
                  <a:cubicBezTo>
                    <a:pt x="48" y="777"/>
                    <a:pt x="36" y="836"/>
                    <a:pt x="36" y="896"/>
                  </a:cubicBezTo>
                  <a:cubicBezTo>
                    <a:pt x="0" y="1015"/>
                    <a:pt x="12" y="1158"/>
                    <a:pt x="48" y="1277"/>
                  </a:cubicBezTo>
                  <a:lnTo>
                    <a:pt x="60" y="1301"/>
                  </a:lnTo>
                  <a:cubicBezTo>
                    <a:pt x="60" y="1325"/>
                    <a:pt x="60" y="1336"/>
                    <a:pt x="72" y="1348"/>
                  </a:cubicBezTo>
                  <a:cubicBezTo>
                    <a:pt x="155" y="1586"/>
                    <a:pt x="298" y="1789"/>
                    <a:pt x="512" y="1920"/>
                  </a:cubicBezTo>
                  <a:lnTo>
                    <a:pt x="739" y="2015"/>
                  </a:lnTo>
                  <a:lnTo>
                    <a:pt x="989" y="2051"/>
                  </a:lnTo>
                  <a:cubicBezTo>
                    <a:pt x="1120" y="2051"/>
                    <a:pt x="1239" y="2027"/>
                    <a:pt x="1358" y="1967"/>
                  </a:cubicBezTo>
                  <a:cubicBezTo>
                    <a:pt x="1429" y="1944"/>
                    <a:pt x="1501" y="1908"/>
                    <a:pt x="1560" y="1848"/>
                  </a:cubicBezTo>
                  <a:cubicBezTo>
                    <a:pt x="1667" y="1777"/>
                    <a:pt x="1751" y="1682"/>
                    <a:pt x="1810" y="1575"/>
                  </a:cubicBezTo>
                  <a:cubicBezTo>
                    <a:pt x="1834" y="1503"/>
                    <a:pt x="1870" y="1432"/>
                    <a:pt x="1905" y="1348"/>
                  </a:cubicBezTo>
                  <a:lnTo>
                    <a:pt x="1917" y="1313"/>
                  </a:lnTo>
                  <a:lnTo>
                    <a:pt x="1917" y="1289"/>
                  </a:lnTo>
                  <a:cubicBezTo>
                    <a:pt x="1953" y="1158"/>
                    <a:pt x="1965" y="1027"/>
                    <a:pt x="1929" y="896"/>
                  </a:cubicBezTo>
                  <a:cubicBezTo>
                    <a:pt x="1929" y="836"/>
                    <a:pt x="1917" y="789"/>
                    <a:pt x="1905" y="729"/>
                  </a:cubicBezTo>
                  <a:cubicBezTo>
                    <a:pt x="1893" y="717"/>
                    <a:pt x="1893" y="705"/>
                    <a:pt x="1893" y="694"/>
                  </a:cubicBezTo>
                  <a:cubicBezTo>
                    <a:pt x="1810" y="455"/>
                    <a:pt x="1655" y="265"/>
                    <a:pt x="1453" y="134"/>
                  </a:cubicBezTo>
                  <a:lnTo>
                    <a:pt x="1227" y="39"/>
                  </a:lnTo>
                  <a:lnTo>
                    <a:pt x="989" y="3"/>
                  </a:lnTo>
                  <a:cubicBezTo>
                    <a:pt x="972" y="1"/>
                    <a:pt x="955" y="1"/>
                    <a:pt x="93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8323706" y="2851714"/>
              <a:ext cx="59664" cy="46319"/>
            </a:xfrm>
            <a:custGeom>
              <a:rect b="b" l="l" r="r" t="t"/>
              <a:pathLst>
                <a:path extrusionOk="0" h="1489" w="1918">
                  <a:moveTo>
                    <a:pt x="965" y="1"/>
                  </a:moveTo>
                  <a:cubicBezTo>
                    <a:pt x="1" y="1"/>
                    <a:pt x="13" y="1489"/>
                    <a:pt x="965" y="1489"/>
                  </a:cubicBezTo>
                  <a:cubicBezTo>
                    <a:pt x="1918" y="1489"/>
                    <a:pt x="191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6412586" y="2186449"/>
              <a:ext cx="50394" cy="53163"/>
            </a:xfrm>
            <a:custGeom>
              <a:rect b="b" l="l" r="r" t="t"/>
              <a:pathLst>
                <a:path extrusionOk="0" h="1709" w="1620">
                  <a:moveTo>
                    <a:pt x="761" y="0"/>
                  </a:moveTo>
                  <a:cubicBezTo>
                    <a:pt x="682" y="0"/>
                    <a:pt x="603" y="23"/>
                    <a:pt x="524" y="63"/>
                  </a:cubicBezTo>
                  <a:cubicBezTo>
                    <a:pt x="465" y="86"/>
                    <a:pt x="405" y="110"/>
                    <a:pt x="358" y="158"/>
                  </a:cubicBezTo>
                  <a:cubicBezTo>
                    <a:pt x="286" y="217"/>
                    <a:pt x="215" y="289"/>
                    <a:pt x="167" y="372"/>
                  </a:cubicBezTo>
                  <a:cubicBezTo>
                    <a:pt x="143" y="432"/>
                    <a:pt x="120" y="491"/>
                    <a:pt x="96" y="551"/>
                  </a:cubicBezTo>
                  <a:lnTo>
                    <a:pt x="48" y="694"/>
                  </a:lnTo>
                  <a:cubicBezTo>
                    <a:pt x="1" y="836"/>
                    <a:pt x="1" y="979"/>
                    <a:pt x="48" y="1122"/>
                  </a:cubicBezTo>
                  <a:lnTo>
                    <a:pt x="120" y="1313"/>
                  </a:lnTo>
                  <a:cubicBezTo>
                    <a:pt x="167" y="1408"/>
                    <a:pt x="239" y="1479"/>
                    <a:pt x="334" y="1539"/>
                  </a:cubicBezTo>
                  <a:cubicBezTo>
                    <a:pt x="405" y="1610"/>
                    <a:pt x="501" y="1658"/>
                    <a:pt x="596" y="1682"/>
                  </a:cubicBezTo>
                  <a:cubicBezTo>
                    <a:pt x="667" y="1700"/>
                    <a:pt x="739" y="1709"/>
                    <a:pt x="810" y="1709"/>
                  </a:cubicBezTo>
                  <a:cubicBezTo>
                    <a:pt x="882" y="1709"/>
                    <a:pt x="953" y="1700"/>
                    <a:pt x="1024" y="1682"/>
                  </a:cubicBezTo>
                  <a:cubicBezTo>
                    <a:pt x="1155" y="1646"/>
                    <a:pt x="1274" y="1575"/>
                    <a:pt x="1370" y="1479"/>
                  </a:cubicBezTo>
                  <a:lnTo>
                    <a:pt x="1501" y="1313"/>
                  </a:lnTo>
                  <a:cubicBezTo>
                    <a:pt x="1560" y="1229"/>
                    <a:pt x="1596" y="1122"/>
                    <a:pt x="1596" y="1015"/>
                  </a:cubicBezTo>
                  <a:cubicBezTo>
                    <a:pt x="1620" y="908"/>
                    <a:pt x="1608" y="801"/>
                    <a:pt x="1584" y="706"/>
                  </a:cubicBezTo>
                  <a:lnTo>
                    <a:pt x="1525" y="551"/>
                  </a:lnTo>
                  <a:cubicBezTo>
                    <a:pt x="1501" y="455"/>
                    <a:pt x="1465" y="360"/>
                    <a:pt x="1394" y="289"/>
                  </a:cubicBezTo>
                  <a:cubicBezTo>
                    <a:pt x="1346" y="217"/>
                    <a:pt x="1274" y="146"/>
                    <a:pt x="1191" y="98"/>
                  </a:cubicBezTo>
                  <a:lnTo>
                    <a:pt x="1013" y="27"/>
                  </a:lnTo>
                  <a:lnTo>
                    <a:pt x="810" y="3"/>
                  </a:lnTo>
                  <a:cubicBezTo>
                    <a:pt x="794" y="1"/>
                    <a:pt x="777" y="0"/>
                    <a:pt x="76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8656681" y="5020622"/>
              <a:ext cx="50767" cy="53443"/>
            </a:xfrm>
            <a:custGeom>
              <a:rect b="b" l="l" r="r" t="t"/>
              <a:pathLst>
                <a:path extrusionOk="0" h="1718" w="1632">
                  <a:moveTo>
                    <a:pt x="810" y="0"/>
                  </a:moveTo>
                  <a:cubicBezTo>
                    <a:pt x="715" y="0"/>
                    <a:pt x="608" y="24"/>
                    <a:pt x="524" y="72"/>
                  </a:cubicBezTo>
                  <a:cubicBezTo>
                    <a:pt x="465" y="84"/>
                    <a:pt x="405" y="120"/>
                    <a:pt x="358" y="167"/>
                  </a:cubicBezTo>
                  <a:cubicBezTo>
                    <a:pt x="286" y="215"/>
                    <a:pt x="215" y="286"/>
                    <a:pt x="167" y="370"/>
                  </a:cubicBezTo>
                  <a:cubicBezTo>
                    <a:pt x="143" y="429"/>
                    <a:pt x="120" y="489"/>
                    <a:pt x="96" y="548"/>
                  </a:cubicBezTo>
                  <a:lnTo>
                    <a:pt x="48" y="703"/>
                  </a:lnTo>
                  <a:cubicBezTo>
                    <a:pt x="0" y="834"/>
                    <a:pt x="0" y="989"/>
                    <a:pt x="48" y="1120"/>
                  </a:cubicBezTo>
                  <a:lnTo>
                    <a:pt x="120" y="1322"/>
                  </a:lnTo>
                  <a:cubicBezTo>
                    <a:pt x="167" y="1405"/>
                    <a:pt x="239" y="1489"/>
                    <a:pt x="334" y="1536"/>
                  </a:cubicBezTo>
                  <a:cubicBezTo>
                    <a:pt x="405" y="1608"/>
                    <a:pt x="501" y="1667"/>
                    <a:pt x="596" y="1691"/>
                  </a:cubicBezTo>
                  <a:cubicBezTo>
                    <a:pt x="667" y="1709"/>
                    <a:pt x="739" y="1718"/>
                    <a:pt x="810" y="1718"/>
                  </a:cubicBezTo>
                  <a:cubicBezTo>
                    <a:pt x="882" y="1718"/>
                    <a:pt x="953" y="1709"/>
                    <a:pt x="1024" y="1691"/>
                  </a:cubicBezTo>
                  <a:cubicBezTo>
                    <a:pt x="1155" y="1655"/>
                    <a:pt x="1274" y="1584"/>
                    <a:pt x="1382" y="1489"/>
                  </a:cubicBezTo>
                  <a:lnTo>
                    <a:pt x="1501" y="1322"/>
                  </a:lnTo>
                  <a:cubicBezTo>
                    <a:pt x="1596" y="1132"/>
                    <a:pt x="1632" y="917"/>
                    <a:pt x="1584" y="703"/>
                  </a:cubicBezTo>
                  <a:lnTo>
                    <a:pt x="1524" y="560"/>
                  </a:lnTo>
                  <a:lnTo>
                    <a:pt x="1524" y="548"/>
                  </a:lnTo>
                  <a:cubicBezTo>
                    <a:pt x="1465" y="370"/>
                    <a:pt x="1346" y="215"/>
                    <a:pt x="1191" y="108"/>
                  </a:cubicBezTo>
                  <a:lnTo>
                    <a:pt x="1013" y="36"/>
                  </a:lnTo>
                  <a:lnTo>
                    <a:pt x="810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6909248" y="4348887"/>
              <a:ext cx="264103" cy="161386"/>
            </a:xfrm>
            <a:custGeom>
              <a:rect b="b" l="l" r="r" t="t"/>
              <a:pathLst>
                <a:path extrusionOk="0" h="5188" w="8490">
                  <a:moveTo>
                    <a:pt x="2850" y="1"/>
                  </a:moveTo>
                  <a:cubicBezTo>
                    <a:pt x="2488" y="1"/>
                    <a:pt x="2144" y="192"/>
                    <a:pt x="2025" y="628"/>
                  </a:cubicBezTo>
                  <a:cubicBezTo>
                    <a:pt x="1834" y="1330"/>
                    <a:pt x="1537" y="2009"/>
                    <a:pt x="1144" y="2616"/>
                  </a:cubicBezTo>
                  <a:cubicBezTo>
                    <a:pt x="1120" y="2664"/>
                    <a:pt x="1096" y="2699"/>
                    <a:pt x="1072" y="2735"/>
                  </a:cubicBezTo>
                  <a:cubicBezTo>
                    <a:pt x="727" y="2961"/>
                    <a:pt x="453" y="3283"/>
                    <a:pt x="298" y="3664"/>
                  </a:cubicBezTo>
                  <a:cubicBezTo>
                    <a:pt x="275" y="3735"/>
                    <a:pt x="251" y="3795"/>
                    <a:pt x="239" y="3866"/>
                  </a:cubicBezTo>
                  <a:cubicBezTo>
                    <a:pt x="132" y="4057"/>
                    <a:pt x="72" y="4259"/>
                    <a:pt x="37" y="4473"/>
                  </a:cubicBezTo>
                  <a:cubicBezTo>
                    <a:pt x="1" y="4759"/>
                    <a:pt x="144" y="5045"/>
                    <a:pt x="406" y="5188"/>
                  </a:cubicBezTo>
                  <a:cubicBezTo>
                    <a:pt x="394" y="5140"/>
                    <a:pt x="394" y="5081"/>
                    <a:pt x="406" y="5033"/>
                  </a:cubicBezTo>
                  <a:cubicBezTo>
                    <a:pt x="501" y="4366"/>
                    <a:pt x="894" y="3783"/>
                    <a:pt x="1489" y="3628"/>
                  </a:cubicBezTo>
                  <a:cubicBezTo>
                    <a:pt x="2001" y="3152"/>
                    <a:pt x="2763" y="2926"/>
                    <a:pt x="3466" y="2914"/>
                  </a:cubicBezTo>
                  <a:cubicBezTo>
                    <a:pt x="3542" y="2912"/>
                    <a:pt x="3620" y="2911"/>
                    <a:pt x="3699" y="2911"/>
                  </a:cubicBezTo>
                  <a:cubicBezTo>
                    <a:pt x="5031" y="2911"/>
                    <a:pt x="6583" y="3196"/>
                    <a:pt x="7764" y="3747"/>
                  </a:cubicBezTo>
                  <a:cubicBezTo>
                    <a:pt x="7871" y="3795"/>
                    <a:pt x="7942" y="3902"/>
                    <a:pt x="7930" y="4009"/>
                  </a:cubicBezTo>
                  <a:cubicBezTo>
                    <a:pt x="8109" y="4128"/>
                    <a:pt x="8228" y="4319"/>
                    <a:pt x="8276" y="4521"/>
                  </a:cubicBezTo>
                  <a:cubicBezTo>
                    <a:pt x="8490" y="4092"/>
                    <a:pt x="8490" y="3592"/>
                    <a:pt x="8121" y="3057"/>
                  </a:cubicBezTo>
                  <a:cubicBezTo>
                    <a:pt x="7692" y="2425"/>
                    <a:pt x="6942" y="2259"/>
                    <a:pt x="6240" y="2116"/>
                  </a:cubicBezTo>
                  <a:cubicBezTo>
                    <a:pt x="5609" y="1985"/>
                    <a:pt x="5001" y="1699"/>
                    <a:pt x="4489" y="1294"/>
                  </a:cubicBezTo>
                  <a:cubicBezTo>
                    <a:pt x="4251" y="901"/>
                    <a:pt x="3930" y="544"/>
                    <a:pt x="3561" y="259"/>
                  </a:cubicBezTo>
                  <a:cubicBezTo>
                    <a:pt x="3361" y="93"/>
                    <a:pt x="3101" y="1"/>
                    <a:pt x="285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6921473" y="4439410"/>
              <a:ext cx="248922" cy="98424"/>
            </a:xfrm>
            <a:custGeom>
              <a:rect b="b" l="l" r="r" t="t"/>
              <a:pathLst>
                <a:path extrusionOk="0" h="3164" w="8002">
                  <a:moveTo>
                    <a:pt x="3298" y="1"/>
                  </a:moveTo>
                  <a:cubicBezTo>
                    <a:pt x="3222" y="1"/>
                    <a:pt x="3147" y="2"/>
                    <a:pt x="3073" y="4"/>
                  </a:cubicBezTo>
                  <a:cubicBezTo>
                    <a:pt x="2370" y="27"/>
                    <a:pt x="1608" y="254"/>
                    <a:pt x="1096" y="730"/>
                  </a:cubicBezTo>
                  <a:cubicBezTo>
                    <a:pt x="501" y="873"/>
                    <a:pt x="108" y="1456"/>
                    <a:pt x="13" y="2135"/>
                  </a:cubicBezTo>
                  <a:cubicBezTo>
                    <a:pt x="1" y="2182"/>
                    <a:pt x="1" y="2230"/>
                    <a:pt x="1" y="2290"/>
                  </a:cubicBezTo>
                  <a:cubicBezTo>
                    <a:pt x="25" y="2730"/>
                    <a:pt x="489" y="3064"/>
                    <a:pt x="906" y="3099"/>
                  </a:cubicBezTo>
                  <a:cubicBezTo>
                    <a:pt x="1048" y="3111"/>
                    <a:pt x="1179" y="3123"/>
                    <a:pt x="1334" y="3123"/>
                  </a:cubicBezTo>
                  <a:cubicBezTo>
                    <a:pt x="1429" y="3147"/>
                    <a:pt x="1537" y="3147"/>
                    <a:pt x="1632" y="3147"/>
                  </a:cubicBezTo>
                  <a:cubicBezTo>
                    <a:pt x="1918" y="3155"/>
                    <a:pt x="2210" y="3164"/>
                    <a:pt x="2500" y="3164"/>
                  </a:cubicBezTo>
                  <a:cubicBezTo>
                    <a:pt x="2620" y="3164"/>
                    <a:pt x="2740" y="3162"/>
                    <a:pt x="2858" y="3159"/>
                  </a:cubicBezTo>
                  <a:cubicBezTo>
                    <a:pt x="2834" y="2540"/>
                    <a:pt x="2906" y="1921"/>
                    <a:pt x="3049" y="1313"/>
                  </a:cubicBezTo>
                  <a:cubicBezTo>
                    <a:pt x="3110" y="1103"/>
                    <a:pt x="3336" y="974"/>
                    <a:pt x="3549" y="974"/>
                  </a:cubicBezTo>
                  <a:cubicBezTo>
                    <a:pt x="3710" y="974"/>
                    <a:pt x="3863" y="1049"/>
                    <a:pt x="3930" y="1218"/>
                  </a:cubicBezTo>
                  <a:cubicBezTo>
                    <a:pt x="4156" y="1825"/>
                    <a:pt x="4299" y="2444"/>
                    <a:pt x="4358" y="3087"/>
                  </a:cubicBezTo>
                  <a:cubicBezTo>
                    <a:pt x="5347" y="2992"/>
                    <a:pt x="6323" y="2837"/>
                    <a:pt x="7287" y="2623"/>
                  </a:cubicBezTo>
                  <a:cubicBezTo>
                    <a:pt x="7740" y="2516"/>
                    <a:pt x="8002" y="2063"/>
                    <a:pt x="7883" y="1623"/>
                  </a:cubicBezTo>
                  <a:cubicBezTo>
                    <a:pt x="7835" y="1409"/>
                    <a:pt x="7716" y="1230"/>
                    <a:pt x="7537" y="1111"/>
                  </a:cubicBezTo>
                  <a:cubicBezTo>
                    <a:pt x="7549" y="992"/>
                    <a:pt x="7478" y="885"/>
                    <a:pt x="7371" y="849"/>
                  </a:cubicBezTo>
                  <a:cubicBezTo>
                    <a:pt x="6188" y="297"/>
                    <a:pt x="4632" y="1"/>
                    <a:pt x="329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7009632" y="4469864"/>
              <a:ext cx="61873" cy="257695"/>
            </a:xfrm>
            <a:custGeom>
              <a:rect b="b" l="l" r="r" t="t"/>
              <a:pathLst>
                <a:path extrusionOk="0" h="8284" w="1989">
                  <a:moveTo>
                    <a:pt x="715" y="0"/>
                  </a:moveTo>
                  <a:cubicBezTo>
                    <a:pt x="502" y="0"/>
                    <a:pt x="281" y="125"/>
                    <a:pt x="227" y="334"/>
                  </a:cubicBezTo>
                  <a:cubicBezTo>
                    <a:pt x="72" y="942"/>
                    <a:pt x="0" y="1561"/>
                    <a:pt x="24" y="2180"/>
                  </a:cubicBezTo>
                  <a:cubicBezTo>
                    <a:pt x="36" y="2918"/>
                    <a:pt x="108" y="3656"/>
                    <a:pt x="143" y="4359"/>
                  </a:cubicBezTo>
                  <a:cubicBezTo>
                    <a:pt x="179" y="5085"/>
                    <a:pt x="227" y="5811"/>
                    <a:pt x="274" y="6526"/>
                  </a:cubicBezTo>
                  <a:cubicBezTo>
                    <a:pt x="310" y="7121"/>
                    <a:pt x="250" y="7680"/>
                    <a:pt x="703" y="8109"/>
                  </a:cubicBezTo>
                  <a:cubicBezTo>
                    <a:pt x="815" y="8215"/>
                    <a:pt x="989" y="8284"/>
                    <a:pt x="1157" y="8284"/>
                  </a:cubicBezTo>
                  <a:cubicBezTo>
                    <a:pt x="1292" y="8284"/>
                    <a:pt x="1422" y="8239"/>
                    <a:pt x="1512" y="8133"/>
                  </a:cubicBezTo>
                  <a:cubicBezTo>
                    <a:pt x="1989" y="7549"/>
                    <a:pt x="1858" y="7002"/>
                    <a:pt x="1810" y="6299"/>
                  </a:cubicBezTo>
                  <a:cubicBezTo>
                    <a:pt x="1774" y="5621"/>
                    <a:pt x="1739" y="4942"/>
                    <a:pt x="1679" y="4263"/>
                  </a:cubicBezTo>
                  <a:cubicBezTo>
                    <a:pt x="1632" y="3561"/>
                    <a:pt x="1608" y="2823"/>
                    <a:pt x="1536" y="2108"/>
                  </a:cubicBezTo>
                  <a:cubicBezTo>
                    <a:pt x="1477" y="1465"/>
                    <a:pt x="1334" y="846"/>
                    <a:pt x="1108" y="239"/>
                  </a:cubicBezTo>
                  <a:cubicBezTo>
                    <a:pt x="1035" y="74"/>
                    <a:pt x="878" y="0"/>
                    <a:pt x="715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6681106" y="1336779"/>
              <a:ext cx="264103" cy="161261"/>
            </a:xfrm>
            <a:custGeom>
              <a:rect b="b" l="l" r="r" t="t"/>
              <a:pathLst>
                <a:path extrusionOk="0" h="5184" w="8490">
                  <a:moveTo>
                    <a:pt x="2859" y="0"/>
                  </a:moveTo>
                  <a:cubicBezTo>
                    <a:pt x="2494" y="0"/>
                    <a:pt x="2150" y="192"/>
                    <a:pt x="2037" y="623"/>
                  </a:cubicBezTo>
                  <a:cubicBezTo>
                    <a:pt x="1846" y="1326"/>
                    <a:pt x="1548" y="2004"/>
                    <a:pt x="1155" y="2624"/>
                  </a:cubicBezTo>
                  <a:cubicBezTo>
                    <a:pt x="1120" y="2659"/>
                    <a:pt x="1096" y="2695"/>
                    <a:pt x="1072" y="2743"/>
                  </a:cubicBezTo>
                  <a:cubicBezTo>
                    <a:pt x="727" y="2969"/>
                    <a:pt x="465" y="3290"/>
                    <a:pt x="310" y="3659"/>
                  </a:cubicBezTo>
                  <a:cubicBezTo>
                    <a:pt x="286" y="3731"/>
                    <a:pt x="262" y="3790"/>
                    <a:pt x="251" y="3862"/>
                  </a:cubicBezTo>
                  <a:cubicBezTo>
                    <a:pt x="143" y="4052"/>
                    <a:pt x="72" y="4255"/>
                    <a:pt x="48" y="4469"/>
                  </a:cubicBezTo>
                  <a:cubicBezTo>
                    <a:pt x="1" y="4767"/>
                    <a:pt x="143" y="5041"/>
                    <a:pt x="405" y="5183"/>
                  </a:cubicBezTo>
                  <a:cubicBezTo>
                    <a:pt x="393" y="5136"/>
                    <a:pt x="393" y="5088"/>
                    <a:pt x="405" y="5041"/>
                  </a:cubicBezTo>
                  <a:cubicBezTo>
                    <a:pt x="501" y="4362"/>
                    <a:pt x="905" y="3778"/>
                    <a:pt x="1489" y="3636"/>
                  </a:cubicBezTo>
                  <a:cubicBezTo>
                    <a:pt x="2013" y="3159"/>
                    <a:pt x="2763" y="2933"/>
                    <a:pt x="3465" y="2909"/>
                  </a:cubicBezTo>
                  <a:cubicBezTo>
                    <a:pt x="3540" y="2907"/>
                    <a:pt x="3615" y="2906"/>
                    <a:pt x="3691" y="2906"/>
                  </a:cubicBezTo>
                  <a:cubicBezTo>
                    <a:pt x="5026" y="2906"/>
                    <a:pt x="6592" y="3203"/>
                    <a:pt x="7775" y="3755"/>
                  </a:cubicBezTo>
                  <a:cubicBezTo>
                    <a:pt x="7882" y="3790"/>
                    <a:pt x="7942" y="3898"/>
                    <a:pt x="7930" y="4017"/>
                  </a:cubicBezTo>
                  <a:cubicBezTo>
                    <a:pt x="8109" y="4136"/>
                    <a:pt x="8228" y="4314"/>
                    <a:pt x="8275" y="4529"/>
                  </a:cubicBezTo>
                  <a:cubicBezTo>
                    <a:pt x="8490" y="4112"/>
                    <a:pt x="8490" y="3600"/>
                    <a:pt x="8121" y="3052"/>
                  </a:cubicBezTo>
                  <a:cubicBezTo>
                    <a:pt x="7692" y="2433"/>
                    <a:pt x="6942" y="2266"/>
                    <a:pt x="6251" y="2112"/>
                  </a:cubicBezTo>
                  <a:cubicBezTo>
                    <a:pt x="5608" y="1981"/>
                    <a:pt x="5013" y="1707"/>
                    <a:pt x="4501" y="1302"/>
                  </a:cubicBezTo>
                  <a:cubicBezTo>
                    <a:pt x="4251" y="897"/>
                    <a:pt x="3942" y="552"/>
                    <a:pt x="3572" y="254"/>
                  </a:cubicBezTo>
                  <a:cubicBezTo>
                    <a:pt x="3369" y="90"/>
                    <a:pt x="3109" y="0"/>
                    <a:pt x="2859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6693331" y="1427551"/>
              <a:ext cx="249296" cy="97895"/>
            </a:xfrm>
            <a:custGeom>
              <a:rect b="b" l="l" r="r" t="t"/>
              <a:pathLst>
                <a:path extrusionOk="0" h="3147" w="8014">
                  <a:moveTo>
                    <a:pt x="3306" y="0"/>
                  </a:moveTo>
                  <a:cubicBezTo>
                    <a:pt x="3227" y="0"/>
                    <a:pt x="3149" y="1"/>
                    <a:pt x="3072" y="3"/>
                  </a:cubicBezTo>
                  <a:cubicBezTo>
                    <a:pt x="2370" y="15"/>
                    <a:pt x="1620" y="241"/>
                    <a:pt x="1096" y="718"/>
                  </a:cubicBezTo>
                  <a:cubicBezTo>
                    <a:pt x="512" y="872"/>
                    <a:pt x="108" y="1456"/>
                    <a:pt x="12" y="2123"/>
                  </a:cubicBezTo>
                  <a:cubicBezTo>
                    <a:pt x="0" y="2170"/>
                    <a:pt x="0" y="2230"/>
                    <a:pt x="12" y="2277"/>
                  </a:cubicBezTo>
                  <a:cubicBezTo>
                    <a:pt x="36" y="2718"/>
                    <a:pt x="501" y="3051"/>
                    <a:pt x="917" y="3087"/>
                  </a:cubicBezTo>
                  <a:cubicBezTo>
                    <a:pt x="1060" y="3099"/>
                    <a:pt x="1191" y="3111"/>
                    <a:pt x="1346" y="3111"/>
                  </a:cubicBezTo>
                  <a:cubicBezTo>
                    <a:pt x="1441" y="3135"/>
                    <a:pt x="1536" y="3135"/>
                    <a:pt x="1644" y="3135"/>
                  </a:cubicBezTo>
                  <a:cubicBezTo>
                    <a:pt x="2048" y="3146"/>
                    <a:pt x="2465" y="3146"/>
                    <a:pt x="2870" y="3146"/>
                  </a:cubicBezTo>
                  <a:cubicBezTo>
                    <a:pt x="2846" y="2527"/>
                    <a:pt x="2917" y="1908"/>
                    <a:pt x="3060" y="1301"/>
                  </a:cubicBezTo>
                  <a:cubicBezTo>
                    <a:pt x="3121" y="1092"/>
                    <a:pt x="3346" y="967"/>
                    <a:pt x="3557" y="967"/>
                  </a:cubicBezTo>
                  <a:cubicBezTo>
                    <a:pt x="3720" y="967"/>
                    <a:pt x="3874" y="1040"/>
                    <a:pt x="3941" y="1206"/>
                  </a:cubicBezTo>
                  <a:cubicBezTo>
                    <a:pt x="4168" y="1801"/>
                    <a:pt x="4311" y="2432"/>
                    <a:pt x="4370" y="3075"/>
                  </a:cubicBezTo>
                  <a:cubicBezTo>
                    <a:pt x="5358" y="2980"/>
                    <a:pt x="6335" y="2837"/>
                    <a:pt x="7287" y="2611"/>
                  </a:cubicBezTo>
                  <a:cubicBezTo>
                    <a:pt x="7740" y="2515"/>
                    <a:pt x="8013" y="2051"/>
                    <a:pt x="7882" y="1611"/>
                  </a:cubicBezTo>
                  <a:cubicBezTo>
                    <a:pt x="7835" y="1408"/>
                    <a:pt x="7716" y="1218"/>
                    <a:pt x="7537" y="1099"/>
                  </a:cubicBezTo>
                  <a:cubicBezTo>
                    <a:pt x="7549" y="991"/>
                    <a:pt x="7489" y="884"/>
                    <a:pt x="7382" y="837"/>
                  </a:cubicBezTo>
                  <a:cubicBezTo>
                    <a:pt x="6202" y="286"/>
                    <a:pt x="4639" y="0"/>
                    <a:pt x="330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6781863" y="1457725"/>
              <a:ext cx="61500" cy="257601"/>
            </a:xfrm>
            <a:custGeom>
              <a:rect b="b" l="l" r="r" t="t"/>
              <a:pathLst>
                <a:path extrusionOk="0" h="8281" w="1977">
                  <a:moveTo>
                    <a:pt x="709" y="0"/>
                  </a:moveTo>
                  <a:cubicBezTo>
                    <a:pt x="498" y="0"/>
                    <a:pt x="275" y="128"/>
                    <a:pt x="214" y="343"/>
                  </a:cubicBezTo>
                  <a:cubicBezTo>
                    <a:pt x="60" y="938"/>
                    <a:pt x="0" y="1557"/>
                    <a:pt x="12" y="2176"/>
                  </a:cubicBezTo>
                  <a:cubicBezTo>
                    <a:pt x="24" y="2915"/>
                    <a:pt x="107" y="3653"/>
                    <a:pt x="131" y="4355"/>
                  </a:cubicBezTo>
                  <a:cubicBezTo>
                    <a:pt x="167" y="5082"/>
                    <a:pt x="226" y="5808"/>
                    <a:pt x="262" y="6522"/>
                  </a:cubicBezTo>
                  <a:cubicBezTo>
                    <a:pt x="298" y="7118"/>
                    <a:pt x="238" y="7665"/>
                    <a:pt x="703" y="8106"/>
                  </a:cubicBezTo>
                  <a:cubicBezTo>
                    <a:pt x="815" y="8211"/>
                    <a:pt x="989" y="8280"/>
                    <a:pt x="1157" y="8280"/>
                  </a:cubicBezTo>
                  <a:cubicBezTo>
                    <a:pt x="1291" y="8280"/>
                    <a:pt x="1422" y="8236"/>
                    <a:pt x="1512" y="8130"/>
                  </a:cubicBezTo>
                  <a:cubicBezTo>
                    <a:pt x="1976" y="7546"/>
                    <a:pt x="1846" y="6998"/>
                    <a:pt x="1810" y="6296"/>
                  </a:cubicBezTo>
                  <a:cubicBezTo>
                    <a:pt x="1762" y="5617"/>
                    <a:pt x="1726" y="4939"/>
                    <a:pt x="1679" y="4260"/>
                  </a:cubicBezTo>
                  <a:cubicBezTo>
                    <a:pt x="1619" y="3558"/>
                    <a:pt x="1607" y="2819"/>
                    <a:pt x="1524" y="2105"/>
                  </a:cubicBezTo>
                  <a:cubicBezTo>
                    <a:pt x="1465" y="1462"/>
                    <a:pt x="1322" y="843"/>
                    <a:pt x="1095" y="248"/>
                  </a:cubicBezTo>
                  <a:cubicBezTo>
                    <a:pt x="1028" y="76"/>
                    <a:pt x="872" y="0"/>
                    <a:pt x="709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7090356" y="4066898"/>
              <a:ext cx="46350" cy="36334"/>
            </a:xfrm>
            <a:custGeom>
              <a:rect b="b" l="l" r="r" t="t"/>
              <a:pathLst>
                <a:path extrusionOk="0" h="1168" w="1490">
                  <a:moveTo>
                    <a:pt x="751" y="1"/>
                  </a:moveTo>
                  <a:cubicBezTo>
                    <a:pt x="1" y="1"/>
                    <a:pt x="1" y="1168"/>
                    <a:pt x="751" y="1168"/>
                  </a:cubicBezTo>
                  <a:cubicBezTo>
                    <a:pt x="1489" y="1168"/>
                    <a:pt x="1489" y="1"/>
                    <a:pt x="75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7085939" y="4288010"/>
              <a:ext cx="67068" cy="51887"/>
            </a:xfrm>
            <a:custGeom>
              <a:rect b="b" l="l" r="r" t="t"/>
              <a:pathLst>
                <a:path extrusionOk="0" h="1668" w="2156">
                  <a:moveTo>
                    <a:pt x="1084" y="1"/>
                  </a:moveTo>
                  <a:cubicBezTo>
                    <a:pt x="0" y="1"/>
                    <a:pt x="12" y="1668"/>
                    <a:pt x="1084" y="1668"/>
                  </a:cubicBezTo>
                  <a:cubicBezTo>
                    <a:pt x="2155" y="1668"/>
                    <a:pt x="2155" y="1"/>
                    <a:pt x="108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7103701" y="3547651"/>
              <a:ext cx="55589" cy="53723"/>
            </a:xfrm>
            <a:custGeom>
              <a:rect b="b" l="l" r="r" t="t"/>
              <a:pathLst>
                <a:path extrusionOk="0" h="1727" w="1787">
                  <a:moveTo>
                    <a:pt x="774" y="0"/>
                  </a:moveTo>
                  <a:cubicBezTo>
                    <a:pt x="644" y="0"/>
                    <a:pt x="513" y="36"/>
                    <a:pt x="393" y="108"/>
                  </a:cubicBezTo>
                  <a:lnTo>
                    <a:pt x="239" y="227"/>
                  </a:lnTo>
                  <a:cubicBezTo>
                    <a:pt x="167" y="298"/>
                    <a:pt x="120" y="381"/>
                    <a:pt x="84" y="477"/>
                  </a:cubicBezTo>
                  <a:cubicBezTo>
                    <a:pt x="1" y="667"/>
                    <a:pt x="1" y="882"/>
                    <a:pt x="84" y="1072"/>
                  </a:cubicBezTo>
                  <a:cubicBezTo>
                    <a:pt x="120" y="1167"/>
                    <a:pt x="167" y="1251"/>
                    <a:pt x="239" y="1322"/>
                  </a:cubicBezTo>
                  <a:lnTo>
                    <a:pt x="393" y="1489"/>
                  </a:lnTo>
                  <a:lnTo>
                    <a:pt x="382" y="1501"/>
                  </a:lnTo>
                  <a:cubicBezTo>
                    <a:pt x="477" y="1596"/>
                    <a:pt x="596" y="1655"/>
                    <a:pt x="727" y="1703"/>
                  </a:cubicBezTo>
                  <a:lnTo>
                    <a:pt x="941" y="1727"/>
                  </a:lnTo>
                  <a:cubicBezTo>
                    <a:pt x="1072" y="1727"/>
                    <a:pt x="1215" y="1691"/>
                    <a:pt x="1334" y="1620"/>
                  </a:cubicBezTo>
                  <a:lnTo>
                    <a:pt x="1489" y="1501"/>
                  </a:lnTo>
                  <a:cubicBezTo>
                    <a:pt x="1787" y="1179"/>
                    <a:pt x="1787" y="691"/>
                    <a:pt x="1489" y="381"/>
                  </a:cubicBezTo>
                  <a:lnTo>
                    <a:pt x="1322" y="227"/>
                  </a:lnTo>
                  <a:cubicBezTo>
                    <a:pt x="1227" y="131"/>
                    <a:pt x="1108" y="72"/>
                    <a:pt x="977" y="36"/>
                  </a:cubicBezTo>
                  <a:lnTo>
                    <a:pt x="774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7622979" y="4890935"/>
              <a:ext cx="765960" cy="873592"/>
            </a:xfrm>
            <a:custGeom>
              <a:rect b="b" l="l" r="r" t="t"/>
              <a:pathLst>
                <a:path extrusionOk="0" h="28083" w="24623">
                  <a:moveTo>
                    <a:pt x="13836" y="1"/>
                  </a:moveTo>
                  <a:cubicBezTo>
                    <a:pt x="13462" y="1"/>
                    <a:pt x="13090" y="118"/>
                    <a:pt x="12776" y="348"/>
                  </a:cubicBezTo>
                  <a:cubicBezTo>
                    <a:pt x="12724" y="344"/>
                    <a:pt x="12673" y="342"/>
                    <a:pt x="12622" y="342"/>
                  </a:cubicBezTo>
                  <a:cubicBezTo>
                    <a:pt x="11720" y="342"/>
                    <a:pt x="10928" y="933"/>
                    <a:pt x="10680" y="1812"/>
                  </a:cubicBezTo>
                  <a:cubicBezTo>
                    <a:pt x="10656" y="1872"/>
                    <a:pt x="10632" y="1931"/>
                    <a:pt x="10621" y="2003"/>
                  </a:cubicBezTo>
                  <a:cubicBezTo>
                    <a:pt x="10501" y="2217"/>
                    <a:pt x="10418" y="2467"/>
                    <a:pt x="10382" y="2705"/>
                  </a:cubicBezTo>
                  <a:cubicBezTo>
                    <a:pt x="7834" y="10242"/>
                    <a:pt x="4203" y="17350"/>
                    <a:pt x="536" y="24374"/>
                  </a:cubicBezTo>
                  <a:cubicBezTo>
                    <a:pt x="0" y="25422"/>
                    <a:pt x="393" y="27065"/>
                    <a:pt x="1738" y="27279"/>
                  </a:cubicBezTo>
                  <a:cubicBezTo>
                    <a:pt x="4596" y="27818"/>
                    <a:pt x="7505" y="28083"/>
                    <a:pt x="10417" y="28083"/>
                  </a:cubicBezTo>
                  <a:cubicBezTo>
                    <a:pt x="10660" y="28083"/>
                    <a:pt x="10902" y="28081"/>
                    <a:pt x="11144" y="28077"/>
                  </a:cubicBezTo>
                  <a:lnTo>
                    <a:pt x="11156" y="27613"/>
                  </a:lnTo>
                  <a:cubicBezTo>
                    <a:pt x="11073" y="27530"/>
                    <a:pt x="11025" y="27446"/>
                    <a:pt x="11002" y="27339"/>
                  </a:cubicBezTo>
                  <a:cubicBezTo>
                    <a:pt x="10632" y="27137"/>
                    <a:pt x="10275" y="26922"/>
                    <a:pt x="9894" y="26684"/>
                  </a:cubicBezTo>
                  <a:cubicBezTo>
                    <a:pt x="9501" y="26446"/>
                    <a:pt x="8918" y="26220"/>
                    <a:pt x="8763" y="25779"/>
                  </a:cubicBezTo>
                  <a:cubicBezTo>
                    <a:pt x="8739" y="25696"/>
                    <a:pt x="8775" y="25601"/>
                    <a:pt x="8858" y="25553"/>
                  </a:cubicBezTo>
                  <a:cubicBezTo>
                    <a:pt x="8981" y="25466"/>
                    <a:pt x="9135" y="25432"/>
                    <a:pt x="9302" y="25432"/>
                  </a:cubicBezTo>
                  <a:cubicBezTo>
                    <a:pt x="9704" y="25432"/>
                    <a:pt x="10183" y="25629"/>
                    <a:pt x="10478" y="25755"/>
                  </a:cubicBezTo>
                  <a:cubicBezTo>
                    <a:pt x="10728" y="25875"/>
                    <a:pt x="10966" y="26017"/>
                    <a:pt x="11180" y="26184"/>
                  </a:cubicBezTo>
                  <a:lnTo>
                    <a:pt x="11180" y="25815"/>
                  </a:lnTo>
                  <a:cubicBezTo>
                    <a:pt x="11144" y="25791"/>
                    <a:pt x="11109" y="25767"/>
                    <a:pt x="11073" y="25744"/>
                  </a:cubicBezTo>
                  <a:cubicBezTo>
                    <a:pt x="10430" y="25244"/>
                    <a:pt x="9859" y="24660"/>
                    <a:pt x="9239" y="24124"/>
                  </a:cubicBezTo>
                  <a:cubicBezTo>
                    <a:pt x="8763" y="23708"/>
                    <a:pt x="7977" y="23243"/>
                    <a:pt x="7834" y="22588"/>
                  </a:cubicBezTo>
                  <a:cubicBezTo>
                    <a:pt x="7787" y="22434"/>
                    <a:pt x="7906" y="22291"/>
                    <a:pt x="8061" y="22279"/>
                  </a:cubicBezTo>
                  <a:cubicBezTo>
                    <a:pt x="8098" y="22274"/>
                    <a:pt x="8136" y="22272"/>
                    <a:pt x="8174" y="22272"/>
                  </a:cubicBezTo>
                  <a:cubicBezTo>
                    <a:pt x="8852" y="22272"/>
                    <a:pt x="9539" y="22956"/>
                    <a:pt x="10001" y="23362"/>
                  </a:cubicBezTo>
                  <a:cubicBezTo>
                    <a:pt x="10442" y="23755"/>
                    <a:pt x="10847" y="24184"/>
                    <a:pt x="11216" y="24648"/>
                  </a:cubicBezTo>
                  <a:cubicBezTo>
                    <a:pt x="11216" y="24505"/>
                    <a:pt x="11216" y="24362"/>
                    <a:pt x="11216" y="24220"/>
                  </a:cubicBezTo>
                  <a:cubicBezTo>
                    <a:pt x="11252" y="22672"/>
                    <a:pt x="11275" y="21124"/>
                    <a:pt x="11311" y="19576"/>
                  </a:cubicBezTo>
                  <a:cubicBezTo>
                    <a:pt x="10835" y="19076"/>
                    <a:pt x="10394" y="18552"/>
                    <a:pt x="9966" y="18028"/>
                  </a:cubicBezTo>
                  <a:cubicBezTo>
                    <a:pt x="9418" y="17350"/>
                    <a:pt x="9001" y="16576"/>
                    <a:pt x="8454" y="15885"/>
                  </a:cubicBezTo>
                  <a:cubicBezTo>
                    <a:pt x="8217" y="15585"/>
                    <a:pt x="8446" y="15202"/>
                    <a:pt x="8737" y="15202"/>
                  </a:cubicBezTo>
                  <a:cubicBezTo>
                    <a:pt x="8827" y="15202"/>
                    <a:pt x="8923" y="15238"/>
                    <a:pt x="9013" y="15326"/>
                  </a:cubicBezTo>
                  <a:cubicBezTo>
                    <a:pt x="9644" y="15921"/>
                    <a:pt x="10347" y="16421"/>
                    <a:pt x="10978" y="17016"/>
                  </a:cubicBezTo>
                  <a:cubicBezTo>
                    <a:pt x="11109" y="17123"/>
                    <a:pt x="11228" y="17254"/>
                    <a:pt x="11347" y="17374"/>
                  </a:cubicBezTo>
                  <a:cubicBezTo>
                    <a:pt x="11371" y="16481"/>
                    <a:pt x="11383" y="15588"/>
                    <a:pt x="11406" y="14695"/>
                  </a:cubicBezTo>
                  <a:cubicBezTo>
                    <a:pt x="11335" y="14659"/>
                    <a:pt x="11275" y="14599"/>
                    <a:pt x="11228" y="14540"/>
                  </a:cubicBezTo>
                  <a:cubicBezTo>
                    <a:pt x="10871" y="14099"/>
                    <a:pt x="10597" y="13623"/>
                    <a:pt x="10251" y="13147"/>
                  </a:cubicBezTo>
                  <a:cubicBezTo>
                    <a:pt x="9918" y="12671"/>
                    <a:pt x="9537" y="12218"/>
                    <a:pt x="9239" y="11718"/>
                  </a:cubicBezTo>
                  <a:cubicBezTo>
                    <a:pt x="9034" y="11361"/>
                    <a:pt x="9325" y="11063"/>
                    <a:pt x="9644" y="11063"/>
                  </a:cubicBezTo>
                  <a:cubicBezTo>
                    <a:pt x="9750" y="11063"/>
                    <a:pt x="9859" y="11096"/>
                    <a:pt x="9954" y="11170"/>
                  </a:cubicBezTo>
                  <a:cubicBezTo>
                    <a:pt x="10537" y="11635"/>
                    <a:pt x="11037" y="12194"/>
                    <a:pt x="11466" y="12813"/>
                  </a:cubicBezTo>
                  <a:cubicBezTo>
                    <a:pt x="11513" y="11528"/>
                    <a:pt x="11561" y="10230"/>
                    <a:pt x="11621" y="8944"/>
                  </a:cubicBezTo>
                  <a:cubicBezTo>
                    <a:pt x="11359" y="8658"/>
                    <a:pt x="11144" y="8289"/>
                    <a:pt x="10930" y="7991"/>
                  </a:cubicBezTo>
                  <a:cubicBezTo>
                    <a:pt x="10597" y="7563"/>
                    <a:pt x="10299" y="7110"/>
                    <a:pt x="10037" y="6622"/>
                  </a:cubicBezTo>
                  <a:cubicBezTo>
                    <a:pt x="9869" y="6348"/>
                    <a:pt x="10096" y="6073"/>
                    <a:pt x="10351" y="6073"/>
                  </a:cubicBezTo>
                  <a:cubicBezTo>
                    <a:pt x="10438" y="6073"/>
                    <a:pt x="10529" y="6105"/>
                    <a:pt x="10609" y="6182"/>
                  </a:cubicBezTo>
                  <a:cubicBezTo>
                    <a:pt x="11002" y="6563"/>
                    <a:pt x="11359" y="6979"/>
                    <a:pt x="11692" y="7408"/>
                  </a:cubicBezTo>
                  <a:cubicBezTo>
                    <a:pt x="11728" y="6706"/>
                    <a:pt x="11764" y="5991"/>
                    <a:pt x="11811" y="5289"/>
                  </a:cubicBezTo>
                  <a:cubicBezTo>
                    <a:pt x="11829" y="5019"/>
                    <a:pt x="12034" y="4882"/>
                    <a:pt x="12236" y="4882"/>
                  </a:cubicBezTo>
                  <a:cubicBezTo>
                    <a:pt x="12435" y="4882"/>
                    <a:pt x="12633" y="5016"/>
                    <a:pt x="12645" y="5289"/>
                  </a:cubicBezTo>
                  <a:cubicBezTo>
                    <a:pt x="12656" y="5753"/>
                    <a:pt x="12668" y="6217"/>
                    <a:pt x="12680" y="6682"/>
                  </a:cubicBezTo>
                  <a:cubicBezTo>
                    <a:pt x="13145" y="6074"/>
                    <a:pt x="13692" y="5563"/>
                    <a:pt x="14335" y="5146"/>
                  </a:cubicBezTo>
                  <a:cubicBezTo>
                    <a:pt x="14403" y="5101"/>
                    <a:pt x="14472" y="5081"/>
                    <a:pt x="14539" y="5081"/>
                  </a:cubicBezTo>
                  <a:cubicBezTo>
                    <a:pt x="14860" y="5081"/>
                    <a:pt x="15121" y="5535"/>
                    <a:pt x="14835" y="5801"/>
                  </a:cubicBezTo>
                  <a:cubicBezTo>
                    <a:pt x="14264" y="6336"/>
                    <a:pt x="13764" y="6932"/>
                    <a:pt x="13347" y="7575"/>
                  </a:cubicBezTo>
                  <a:cubicBezTo>
                    <a:pt x="13109" y="7956"/>
                    <a:pt x="12942" y="8396"/>
                    <a:pt x="12728" y="8789"/>
                  </a:cubicBezTo>
                  <a:cubicBezTo>
                    <a:pt x="12764" y="10242"/>
                    <a:pt x="12776" y="11694"/>
                    <a:pt x="12776" y="13135"/>
                  </a:cubicBezTo>
                  <a:cubicBezTo>
                    <a:pt x="12930" y="12944"/>
                    <a:pt x="13073" y="12754"/>
                    <a:pt x="13228" y="12563"/>
                  </a:cubicBezTo>
                  <a:cubicBezTo>
                    <a:pt x="13764" y="11825"/>
                    <a:pt x="14347" y="11123"/>
                    <a:pt x="14931" y="10420"/>
                  </a:cubicBezTo>
                  <a:cubicBezTo>
                    <a:pt x="14997" y="10339"/>
                    <a:pt x="15080" y="10305"/>
                    <a:pt x="15163" y="10305"/>
                  </a:cubicBezTo>
                  <a:cubicBezTo>
                    <a:pt x="15410" y="10305"/>
                    <a:pt x="15662" y="10603"/>
                    <a:pt x="15502" y="10861"/>
                  </a:cubicBezTo>
                  <a:cubicBezTo>
                    <a:pt x="15002" y="11647"/>
                    <a:pt x="14514" y="12432"/>
                    <a:pt x="13990" y="13194"/>
                  </a:cubicBezTo>
                  <a:cubicBezTo>
                    <a:pt x="13597" y="13754"/>
                    <a:pt x="13240" y="14409"/>
                    <a:pt x="12776" y="14921"/>
                  </a:cubicBezTo>
                  <a:cubicBezTo>
                    <a:pt x="12764" y="15933"/>
                    <a:pt x="12764" y="16945"/>
                    <a:pt x="12752" y="17957"/>
                  </a:cubicBezTo>
                  <a:cubicBezTo>
                    <a:pt x="13180" y="17647"/>
                    <a:pt x="13645" y="17350"/>
                    <a:pt x="14050" y="17016"/>
                  </a:cubicBezTo>
                  <a:cubicBezTo>
                    <a:pt x="14692" y="16481"/>
                    <a:pt x="15276" y="15861"/>
                    <a:pt x="15978" y="15409"/>
                  </a:cubicBezTo>
                  <a:cubicBezTo>
                    <a:pt x="16055" y="15362"/>
                    <a:pt x="16133" y="15341"/>
                    <a:pt x="16208" y="15341"/>
                  </a:cubicBezTo>
                  <a:cubicBezTo>
                    <a:pt x="16527" y="15341"/>
                    <a:pt x="16783" y="15722"/>
                    <a:pt x="16609" y="16040"/>
                  </a:cubicBezTo>
                  <a:cubicBezTo>
                    <a:pt x="16169" y="16850"/>
                    <a:pt x="15431" y="17481"/>
                    <a:pt x="14740" y="18088"/>
                  </a:cubicBezTo>
                  <a:cubicBezTo>
                    <a:pt x="14192" y="18576"/>
                    <a:pt x="13597" y="19148"/>
                    <a:pt x="12930" y="19505"/>
                  </a:cubicBezTo>
                  <a:cubicBezTo>
                    <a:pt x="12907" y="19671"/>
                    <a:pt x="12835" y="19826"/>
                    <a:pt x="12728" y="19957"/>
                  </a:cubicBezTo>
                  <a:cubicBezTo>
                    <a:pt x="12704" y="21148"/>
                    <a:pt x="12692" y="22338"/>
                    <a:pt x="12668" y="23529"/>
                  </a:cubicBezTo>
                  <a:cubicBezTo>
                    <a:pt x="12895" y="23410"/>
                    <a:pt x="13121" y="23291"/>
                    <a:pt x="13311" y="23184"/>
                  </a:cubicBezTo>
                  <a:cubicBezTo>
                    <a:pt x="14204" y="22600"/>
                    <a:pt x="15050" y="21957"/>
                    <a:pt x="15835" y="21243"/>
                  </a:cubicBezTo>
                  <a:cubicBezTo>
                    <a:pt x="15940" y="21150"/>
                    <a:pt x="16054" y="21110"/>
                    <a:pt x="16164" y="21110"/>
                  </a:cubicBezTo>
                  <a:cubicBezTo>
                    <a:pt x="16543" y="21110"/>
                    <a:pt x="16868" y="21583"/>
                    <a:pt x="16526" y="21934"/>
                  </a:cubicBezTo>
                  <a:cubicBezTo>
                    <a:pt x="15788" y="22684"/>
                    <a:pt x="14990" y="23386"/>
                    <a:pt x="14145" y="24005"/>
                  </a:cubicBezTo>
                  <a:cubicBezTo>
                    <a:pt x="13764" y="24291"/>
                    <a:pt x="13204" y="24767"/>
                    <a:pt x="12645" y="25005"/>
                  </a:cubicBezTo>
                  <a:cubicBezTo>
                    <a:pt x="12633" y="25303"/>
                    <a:pt x="12621" y="25613"/>
                    <a:pt x="12621" y="25922"/>
                  </a:cubicBezTo>
                  <a:cubicBezTo>
                    <a:pt x="13621" y="25446"/>
                    <a:pt x="14704" y="25077"/>
                    <a:pt x="15693" y="24672"/>
                  </a:cubicBezTo>
                  <a:cubicBezTo>
                    <a:pt x="15741" y="24652"/>
                    <a:pt x="15788" y="24643"/>
                    <a:pt x="15832" y="24643"/>
                  </a:cubicBezTo>
                  <a:cubicBezTo>
                    <a:pt x="16186" y="24643"/>
                    <a:pt x="16363" y="25222"/>
                    <a:pt x="16014" y="25434"/>
                  </a:cubicBezTo>
                  <a:cubicBezTo>
                    <a:pt x="14907" y="26077"/>
                    <a:pt x="13788" y="26827"/>
                    <a:pt x="12597" y="27351"/>
                  </a:cubicBezTo>
                  <a:lnTo>
                    <a:pt x="12573" y="28030"/>
                  </a:lnTo>
                  <a:cubicBezTo>
                    <a:pt x="16133" y="27815"/>
                    <a:pt x="19562" y="27125"/>
                    <a:pt x="22979" y="26125"/>
                  </a:cubicBezTo>
                  <a:cubicBezTo>
                    <a:pt x="23836" y="25875"/>
                    <a:pt x="24622" y="24815"/>
                    <a:pt x="24253" y="23898"/>
                  </a:cubicBezTo>
                  <a:cubicBezTo>
                    <a:pt x="22705" y="20088"/>
                    <a:pt x="21169" y="16278"/>
                    <a:pt x="19598" y="12492"/>
                  </a:cubicBezTo>
                  <a:cubicBezTo>
                    <a:pt x="19122" y="11349"/>
                    <a:pt x="18669" y="10206"/>
                    <a:pt x="18193" y="9063"/>
                  </a:cubicBezTo>
                  <a:cubicBezTo>
                    <a:pt x="17609" y="6610"/>
                    <a:pt x="17026" y="4158"/>
                    <a:pt x="16443" y="1705"/>
                  </a:cubicBezTo>
                  <a:cubicBezTo>
                    <a:pt x="16312" y="1026"/>
                    <a:pt x="15788" y="502"/>
                    <a:pt x="15133" y="336"/>
                  </a:cubicBezTo>
                  <a:cubicBezTo>
                    <a:pt x="15002" y="288"/>
                    <a:pt x="14871" y="252"/>
                    <a:pt x="14728" y="240"/>
                  </a:cubicBezTo>
                  <a:cubicBezTo>
                    <a:pt x="14449" y="80"/>
                    <a:pt x="14142" y="1"/>
                    <a:pt x="13836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7864808" y="5043549"/>
              <a:ext cx="282145" cy="1206598"/>
            </a:xfrm>
            <a:custGeom>
              <a:rect b="b" l="l" r="r" t="t"/>
              <a:pathLst>
                <a:path extrusionOk="0" h="38788" w="9070">
                  <a:moveTo>
                    <a:pt x="4438" y="0"/>
                  </a:moveTo>
                  <a:cubicBezTo>
                    <a:pt x="4236" y="0"/>
                    <a:pt x="4031" y="137"/>
                    <a:pt x="4013" y="406"/>
                  </a:cubicBezTo>
                  <a:cubicBezTo>
                    <a:pt x="3966" y="1109"/>
                    <a:pt x="3930" y="1823"/>
                    <a:pt x="3894" y="2526"/>
                  </a:cubicBezTo>
                  <a:cubicBezTo>
                    <a:pt x="3561" y="2097"/>
                    <a:pt x="3204" y="1680"/>
                    <a:pt x="2811" y="1299"/>
                  </a:cubicBezTo>
                  <a:cubicBezTo>
                    <a:pt x="2732" y="1223"/>
                    <a:pt x="2641" y="1191"/>
                    <a:pt x="2553" y="1191"/>
                  </a:cubicBezTo>
                  <a:cubicBezTo>
                    <a:pt x="2298" y="1191"/>
                    <a:pt x="2071" y="1465"/>
                    <a:pt x="2239" y="1740"/>
                  </a:cubicBezTo>
                  <a:cubicBezTo>
                    <a:pt x="2501" y="2228"/>
                    <a:pt x="2799" y="2681"/>
                    <a:pt x="3132" y="3109"/>
                  </a:cubicBezTo>
                  <a:cubicBezTo>
                    <a:pt x="3347" y="3407"/>
                    <a:pt x="3561" y="3764"/>
                    <a:pt x="3823" y="4062"/>
                  </a:cubicBezTo>
                  <a:cubicBezTo>
                    <a:pt x="3763" y="5348"/>
                    <a:pt x="3704" y="6645"/>
                    <a:pt x="3668" y="7931"/>
                  </a:cubicBezTo>
                  <a:cubicBezTo>
                    <a:pt x="3251" y="7312"/>
                    <a:pt x="2739" y="6753"/>
                    <a:pt x="2156" y="6288"/>
                  </a:cubicBezTo>
                  <a:cubicBezTo>
                    <a:pt x="2061" y="6214"/>
                    <a:pt x="1952" y="6181"/>
                    <a:pt x="1846" y="6181"/>
                  </a:cubicBezTo>
                  <a:cubicBezTo>
                    <a:pt x="1527" y="6181"/>
                    <a:pt x="1236" y="6478"/>
                    <a:pt x="1442" y="6836"/>
                  </a:cubicBezTo>
                  <a:cubicBezTo>
                    <a:pt x="1751" y="7336"/>
                    <a:pt x="2132" y="7800"/>
                    <a:pt x="2454" y="8265"/>
                  </a:cubicBezTo>
                  <a:cubicBezTo>
                    <a:pt x="2787" y="8729"/>
                    <a:pt x="3073" y="9217"/>
                    <a:pt x="3430" y="9658"/>
                  </a:cubicBezTo>
                  <a:cubicBezTo>
                    <a:pt x="3478" y="9717"/>
                    <a:pt x="3537" y="9777"/>
                    <a:pt x="3620" y="9812"/>
                  </a:cubicBezTo>
                  <a:cubicBezTo>
                    <a:pt x="3597" y="10705"/>
                    <a:pt x="3573" y="11598"/>
                    <a:pt x="3549" y="12491"/>
                  </a:cubicBezTo>
                  <a:cubicBezTo>
                    <a:pt x="3430" y="12360"/>
                    <a:pt x="3311" y="12241"/>
                    <a:pt x="3180" y="12134"/>
                  </a:cubicBezTo>
                  <a:cubicBezTo>
                    <a:pt x="2561" y="11539"/>
                    <a:pt x="1846" y="11039"/>
                    <a:pt x="1215" y="10443"/>
                  </a:cubicBezTo>
                  <a:cubicBezTo>
                    <a:pt x="1125" y="10356"/>
                    <a:pt x="1029" y="10320"/>
                    <a:pt x="939" y="10320"/>
                  </a:cubicBezTo>
                  <a:cubicBezTo>
                    <a:pt x="648" y="10320"/>
                    <a:pt x="419" y="10703"/>
                    <a:pt x="656" y="11003"/>
                  </a:cubicBezTo>
                  <a:cubicBezTo>
                    <a:pt x="1203" y="11694"/>
                    <a:pt x="1620" y="12468"/>
                    <a:pt x="2168" y="13146"/>
                  </a:cubicBezTo>
                  <a:cubicBezTo>
                    <a:pt x="2596" y="13670"/>
                    <a:pt x="3049" y="14194"/>
                    <a:pt x="3513" y="14694"/>
                  </a:cubicBezTo>
                  <a:cubicBezTo>
                    <a:pt x="3478" y="16242"/>
                    <a:pt x="3454" y="17790"/>
                    <a:pt x="3418" y="19337"/>
                  </a:cubicBezTo>
                  <a:cubicBezTo>
                    <a:pt x="3418" y="19480"/>
                    <a:pt x="3418" y="19611"/>
                    <a:pt x="3418" y="19766"/>
                  </a:cubicBezTo>
                  <a:cubicBezTo>
                    <a:pt x="3049" y="19302"/>
                    <a:pt x="2644" y="18873"/>
                    <a:pt x="2204" y="18480"/>
                  </a:cubicBezTo>
                  <a:cubicBezTo>
                    <a:pt x="1741" y="18074"/>
                    <a:pt x="1054" y="17390"/>
                    <a:pt x="386" y="17390"/>
                  </a:cubicBezTo>
                  <a:cubicBezTo>
                    <a:pt x="349" y="17390"/>
                    <a:pt x="312" y="17392"/>
                    <a:pt x="275" y="17397"/>
                  </a:cubicBezTo>
                  <a:cubicBezTo>
                    <a:pt x="108" y="17409"/>
                    <a:pt x="1" y="17551"/>
                    <a:pt x="37" y="17706"/>
                  </a:cubicBezTo>
                  <a:cubicBezTo>
                    <a:pt x="180" y="18361"/>
                    <a:pt x="965" y="18825"/>
                    <a:pt x="1442" y="19242"/>
                  </a:cubicBezTo>
                  <a:cubicBezTo>
                    <a:pt x="2061" y="19778"/>
                    <a:pt x="2632" y="20361"/>
                    <a:pt x="3275" y="20861"/>
                  </a:cubicBezTo>
                  <a:cubicBezTo>
                    <a:pt x="3311" y="20885"/>
                    <a:pt x="3347" y="20909"/>
                    <a:pt x="3382" y="20933"/>
                  </a:cubicBezTo>
                  <a:lnTo>
                    <a:pt x="3382" y="21302"/>
                  </a:lnTo>
                  <a:cubicBezTo>
                    <a:pt x="3168" y="21135"/>
                    <a:pt x="2930" y="20992"/>
                    <a:pt x="2680" y="20873"/>
                  </a:cubicBezTo>
                  <a:cubicBezTo>
                    <a:pt x="2387" y="20740"/>
                    <a:pt x="1913" y="20547"/>
                    <a:pt x="1512" y="20547"/>
                  </a:cubicBezTo>
                  <a:cubicBezTo>
                    <a:pt x="1342" y="20547"/>
                    <a:pt x="1185" y="20582"/>
                    <a:pt x="1061" y="20671"/>
                  </a:cubicBezTo>
                  <a:cubicBezTo>
                    <a:pt x="977" y="20719"/>
                    <a:pt x="942" y="20814"/>
                    <a:pt x="965" y="20897"/>
                  </a:cubicBezTo>
                  <a:cubicBezTo>
                    <a:pt x="1132" y="21338"/>
                    <a:pt x="1727" y="21576"/>
                    <a:pt x="2096" y="21802"/>
                  </a:cubicBezTo>
                  <a:cubicBezTo>
                    <a:pt x="2466" y="22028"/>
                    <a:pt x="2835" y="22243"/>
                    <a:pt x="3204" y="22457"/>
                  </a:cubicBezTo>
                  <a:cubicBezTo>
                    <a:pt x="3216" y="22564"/>
                    <a:pt x="3263" y="22659"/>
                    <a:pt x="3335" y="22743"/>
                  </a:cubicBezTo>
                  <a:lnTo>
                    <a:pt x="3323" y="23207"/>
                  </a:lnTo>
                  <a:cubicBezTo>
                    <a:pt x="3287" y="25052"/>
                    <a:pt x="3251" y="26886"/>
                    <a:pt x="3204" y="28731"/>
                  </a:cubicBezTo>
                  <a:cubicBezTo>
                    <a:pt x="3168" y="30327"/>
                    <a:pt x="3168" y="31922"/>
                    <a:pt x="3168" y="33506"/>
                  </a:cubicBezTo>
                  <a:cubicBezTo>
                    <a:pt x="3156" y="35089"/>
                    <a:pt x="3037" y="36720"/>
                    <a:pt x="3216" y="38292"/>
                  </a:cubicBezTo>
                  <a:cubicBezTo>
                    <a:pt x="3250" y="38587"/>
                    <a:pt x="3542" y="38788"/>
                    <a:pt x="3801" y="38788"/>
                  </a:cubicBezTo>
                  <a:cubicBezTo>
                    <a:pt x="3991" y="38788"/>
                    <a:pt x="4164" y="38680"/>
                    <a:pt x="4204" y="38423"/>
                  </a:cubicBezTo>
                  <a:cubicBezTo>
                    <a:pt x="4454" y="36935"/>
                    <a:pt x="4430" y="35387"/>
                    <a:pt x="4490" y="33875"/>
                  </a:cubicBezTo>
                  <a:cubicBezTo>
                    <a:pt x="4561" y="32291"/>
                    <a:pt x="4632" y="30696"/>
                    <a:pt x="4668" y="29100"/>
                  </a:cubicBezTo>
                  <a:cubicBezTo>
                    <a:pt x="4704" y="27112"/>
                    <a:pt x="4752" y="25124"/>
                    <a:pt x="4775" y="23147"/>
                  </a:cubicBezTo>
                  <a:lnTo>
                    <a:pt x="4799" y="22469"/>
                  </a:lnTo>
                  <a:cubicBezTo>
                    <a:pt x="5990" y="21945"/>
                    <a:pt x="7121" y="21195"/>
                    <a:pt x="8216" y="20552"/>
                  </a:cubicBezTo>
                  <a:cubicBezTo>
                    <a:pt x="8566" y="20340"/>
                    <a:pt x="8397" y="19761"/>
                    <a:pt x="8037" y="19761"/>
                  </a:cubicBezTo>
                  <a:cubicBezTo>
                    <a:pt x="7993" y="19761"/>
                    <a:pt x="7945" y="19770"/>
                    <a:pt x="7895" y="19790"/>
                  </a:cubicBezTo>
                  <a:cubicBezTo>
                    <a:pt x="6907" y="20195"/>
                    <a:pt x="5823" y="20564"/>
                    <a:pt x="4823" y="21040"/>
                  </a:cubicBezTo>
                  <a:cubicBezTo>
                    <a:pt x="4835" y="20730"/>
                    <a:pt x="4847" y="20421"/>
                    <a:pt x="4847" y="20123"/>
                  </a:cubicBezTo>
                  <a:cubicBezTo>
                    <a:pt x="5406" y="19885"/>
                    <a:pt x="5966" y="19409"/>
                    <a:pt x="6347" y="19123"/>
                  </a:cubicBezTo>
                  <a:cubicBezTo>
                    <a:pt x="7192" y="18504"/>
                    <a:pt x="7990" y="17801"/>
                    <a:pt x="8728" y="17051"/>
                  </a:cubicBezTo>
                  <a:cubicBezTo>
                    <a:pt x="9070" y="16700"/>
                    <a:pt x="8745" y="16228"/>
                    <a:pt x="8366" y="16228"/>
                  </a:cubicBezTo>
                  <a:cubicBezTo>
                    <a:pt x="8256" y="16228"/>
                    <a:pt x="8142" y="16267"/>
                    <a:pt x="8038" y="16361"/>
                  </a:cubicBezTo>
                  <a:cubicBezTo>
                    <a:pt x="7252" y="17075"/>
                    <a:pt x="6406" y="17718"/>
                    <a:pt x="5514" y="18302"/>
                  </a:cubicBezTo>
                  <a:cubicBezTo>
                    <a:pt x="5323" y="18409"/>
                    <a:pt x="5097" y="18528"/>
                    <a:pt x="4871" y="18647"/>
                  </a:cubicBezTo>
                  <a:cubicBezTo>
                    <a:pt x="4894" y="17456"/>
                    <a:pt x="4918" y="16266"/>
                    <a:pt x="4930" y="15075"/>
                  </a:cubicBezTo>
                  <a:cubicBezTo>
                    <a:pt x="5037" y="14944"/>
                    <a:pt x="5109" y="14789"/>
                    <a:pt x="5133" y="14623"/>
                  </a:cubicBezTo>
                  <a:cubicBezTo>
                    <a:pt x="5799" y="14265"/>
                    <a:pt x="6395" y="13694"/>
                    <a:pt x="6942" y="13206"/>
                  </a:cubicBezTo>
                  <a:cubicBezTo>
                    <a:pt x="7633" y="12598"/>
                    <a:pt x="8371" y="11967"/>
                    <a:pt x="8812" y="11158"/>
                  </a:cubicBezTo>
                  <a:cubicBezTo>
                    <a:pt x="8985" y="10839"/>
                    <a:pt x="8729" y="10458"/>
                    <a:pt x="8410" y="10458"/>
                  </a:cubicBezTo>
                  <a:cubicBezTo>
                    <a:pt x="8335" y="10458"/>
                    <a:pt x="8257" y="10479"/>
                    <a:pt x="8181" y="10527"/>
                  </a:cubicBezTo>
                  <a:cubicBezTo>
                    <a:pt x="7478" y="10979"/>
                    <a:pt x="6895" y="11598"/>
                    <a:pt x="6252" y="12134"/>
                  </a:cubicBezTo>
                  <a:cubicBezTo>
                    <a:pt x="5847" y="12468"/>
                    <a:pt x="5383" y="12765"/>
                    <a:pt x="4954" y="13087"/>
                  </a:cubicBezTo>
                  <a:cubicBezTo>
                    <a:pt x="4966" y="12063"/>
                    <a:pt x="4978" y="11051"/>
                    <a:pt x="4978" y="10039"/>
                  </a:cubicBezTo>
                  <a:cubicBezTo>
                    <a:pt x="5442" y="9527"/>
                    <a:pt x="5799" y="8872"/>
                    <a:pt x="6192" y="8312"/>
                  </a:cubicBezTo>
                  <a:cubicBezTo>
                    <a:pt x="6716" y="7550"/>
                    <a:pt x="7204" y="6764"/>
                    <a:pt x="7704" y="5979"/>
                  </a:cubicBezTo>
                  <a:cubicBezTo>
                    <a:pt x="7864" y="5721"/>
                    <a:pt x="7612" y="5423"/>
                    <a:pt x="7365" y="5423"/>
                  </a:cubicBezTo>
                  <a:cubicBezTo>
                    <a:pt x="7282" y="5423"/>
                    <a:pt x="7199" y="5457"/>
                    <a:pt x="7133" y="5538"/>
                  </a:cubicBezTo>
                  <a:cubicBezTo>
                    <a:pt x="6549" y="6241"/>
                    <a:pt x="5978" y="6943"/>
                    <a:pt x="5430" y="7681"/>
                  </a:cubicBezTo>
                  <a:cubicBezTo>
                    <a:pt x="5287" y="7872"/>
                    <a:pt x="5133" y="8062"/>
                    <a:pt x="4978" y="8253"/>
                  </a:cubicBezTo>
                  <a:cubicBezTo>
                    <a:pt x="4978" y="6812"/>
                    <a:pt x="4966" y="5359"/>
                    <a:pt x="4930" y="3907"/>
                  </a:cubicBezTo>
                  <a:cubicBezTo>
                    <a:pt x="5156" y="3514"/>
                    <a:pt x="5311" y="3073"/>
                    <a:pt x="5549" y="2692"/>
                  </a:cubicBezTo>
                  <a:cubicBezTo>
                    <a:pt x="5978" y="2050"/>
                    <a:pt x="6478" y="1454"/>
                    <a:pt x="7038" y="918"/>
                  </a:cubicBezTo>
                  <a:cubicBezTo>
                    <a:pt x="7323" y="652"/>
                    <a:pt x="7063" y="199"/>
                    <a:pt x="6742" y="199"/>
                  </a:cubicBezTo>
                  <a:cubicBezTo>
                    <a:pt x="6675" y="199"/>
                    <a:pt x="6605" y="218"/>
                    <a:pt x="6537" y="264"/>
                  </a:cubicBezTo>
                  <a:cubicBezTo>
                    <a:pt x="5906" y="680"/>
                    <a:pt x="5347" y="1192"/>
                    <a:pt x="4894" y="1800"/>
                  </a:cubicBezTo>
                  <a:cubicBezTo>
                    <a:pt x="4871" y="1335"/>
                    <a:pt x="4859" y="871"/>
                    <a:pt x="4847" y="406"/>
                  </a:cubicBezTo>
                  <a:cubicBezTo>
                    <a:pt x="4835" y="134"/>
                    <a:pt x="4638" y="0"/>
                    <a:pt x="4438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6435543" y="4878212"/>
              <a:ext cx="285598" cy="372232"/>
            </a:xfrm>
            <a:custGeom>
              <a:rect b="b" l="l" r="r" t="t"/>
              <a:pathLst>
                <a:path extrusionOk="0" h="11966" w="9181">
                  <a:moveTo>
                    <a:pt x="7614" y="1"/>
                  </a:moveTo>
                  <a:cubicBezTo>
                    <a:pt x="7134" y="1"/>
                    <a:pt x="6717" y="349"/>
                    <a:pt x="6347" y="614"/>
                  </a:cubicBezTo>
                  <a:cubicBezTo>
                    <a:pt x="5668" y="1078"/>
                    <a:pt x="4966" y="1495"/>
                    <a:pt x="4287" y="1959"/>
                  </a:cubicBezTo>
                  <a:cubicBezTo>
                    <a:pt x="3108" y="2745"/>
                    <a:pt x="2001" y="3674"/>
                    <a:pt x="1251" y="4924"/>
                  </a:cubicBezTo>
                  <a:cubicBezTo>
                    <a:pt x="1" y="7055"/>
                    <a:pt x="263" y="10020"/>
                    <a:pt x="2608" y="11258"/>
                  </a:cubicBezTo>
                  <a:cubicBezTo>
                    <a:pt x="2703" y="10794"/>
                    <a:pt x="2811" y="10341"/>
                    <a:pt x="2930" y="9889"/>
                  </a:cubicBezTo>
                  <a:cubicBezTo>
                    <a:pt x="2572" y="9472"/>
                    <a:pt x="2263" y="9020"/>
                    <a:pt x="1989" y="8555"/>
                  </a:cubicBezTo>
                  <a:cubicBezTo>
                    <a:pt x="1668" y="8031"/>
                    <a:pt x="1191" y="7436"/>
                    <a:pt x="1287" y="6817"/>
                  </a:cubicBezTo>
                  <a:cubicBezTo>
                    <a:pt x="1303" y="6684"/>
                    <a:pt x="1413" y="6603"/>
                    <a:pt x="1526" y="6603"/>
                  </a:cubicBezTo>
                  <a:cubicBezTo>
                    <a:pt x="1575" y="6603"/>
                    <a:pt x="1625" y="6618"/>
                    <a:pt x="1668" y="6650"/>
                  </a:cubicBezTo>
                  <a:cubicBezTo>
                    <a:pt x="2203" y="7007"/>
                    <a:pt x="2382" y="7805"/>
                    <a:pt x="2715" y="8353"/>
                  </a:cubicBezTo>
                  <a:cubicBezTo>
                    <a:pt x="2846" y="8579"/>
                    <a:pt x="3013" y="8805"/>
                    <a:pt x="3168" y="9020"/>
                  </a:cubicBezTo>
                  <a:cubicBezTo>
                    <a:pt x="3192" y="8948"/>
                    <a:pt x="3215" y="8865"/>
                    <a:pt x="3239" y="8781"/>
                  </a:cubicBezTo>
                  <a:cubicBezTo>
                    <a:pt x="3418" y="8174"/>
                    <a:pt x="3632" y="7555"/>
                    <a:pt x="3858" y="6960"/>
                  </a:cubicBezTo>
                  <a:cubicBezTo>
                    <a:pt x="3525" y="6722"/>
                    <a:pt x="3239" y="6424"/>
                    <a:pt x="2989" y="6091"/>
                  </a:cubicBezTo>
                  <a:cubicBezTo>
                    <a:pt x="2703" y="5686"/>
                    <a:pt x="2251" y="5079"/>
                    <a:pt x="2513" y="4578"/>
                  </a:cubicBezTo>
                  <a:cubicBezTo>
                    <a:pt x="2551" y="4486"/>
                    <a:pt x="2644" y="4434"/>
                    <a:pt x="2738" y="4434"/>
                  </a:cubicBezTo>
                  <a:cubicBezTo>
                    <a:pt x="2789" y="4434"/>
                    <a:pt x="2840" y="4450"/>
                    <a:pt x="2882" y="4483"/>
                  </a:cubicBezTo>
                  <a:cubicBezTo>
                    <a:pt x="3263" y="4721"/>
                    <a:pt x="3299" y="5245"/>
                    <a:pt x="3513" y="5626"/>
                  </a:cubicBezTo>
                  <a:cubicBezTo>
                    <a:pt x="3680" y="5900"/>
                    <a:pt x="3870" y="6138"/>
                    <a:pt x="4108" y="6353"/>
                  </a:cubicBezTo>
                  <a:cubicBezTo>
                    <a:pt x="4311" y="5841"/>
                    <a:pt x="4537" y="5340"/>
                    <a:pt x="4787" y="4840"/>
                  </a:cubicBezTo>
                  <a:lnTo>
                    <a:pt x="4989" y="4436"/>
                  </a:lnTo>
                  <a:cubicBezTo>
                    <a:pt x="4870" y="4257"/>
                    <a:pt x="4775" y="4055"/>
                    <a:pt x="4704" y="3852"/>
                  </a:cubicBezTo>
                  <a:cubicBezTo>
                    <a:pt x="4573" y="3543"/>
                    <a:pt x="4370" y="3078"/>
                    <a:pt x="4620" y="2781"/>
                  </a:cubicBezTo>
                  <a:cubicBezTo>
                    <a:pt x="4664" y="2723"/>
                    <a:pt x="4737" y="2691"/>
                    <a:pt x="4810" y="2691"/>
                  </a:cubicBezTo>
                  <a:cubicBezTo>
                    <a:pt x="4857" y="2691"/>
                    <a:pt x="4904" y="2705"/>
                    <a:pt x="4942" y="2733"/>
                  </a:cubicBezTo>
                  <a:cubicBezTo>
                    <a:pt x="5216" y="2924"/>
                    <a:pt x="5204" y="3316"/>
                    <a:pt x="5323" y="3614"/>
                  </a:cubicBezTo>
                  <a:cubicBezTo>
                    <a:pt x="5335" y="3638"/>
                    <a:pt x="5347" y="3662"/>
                    <a:pt x="5359" y="3686"/>
                  </a:cubicBezTo>
                  <a:cubicBezTo>
                    <a:pt x="5811" y="2804"/>
                    <a:pt x="6347" y="1900"/>
                    <a:pt x="7049" y="1376"/>
                  </a:cubicBezTo>
                  <a:cubicBezTo>
                    <a:pt x="7126" y="1316"/>
                    <a:pt x="7206" y="1290"/>
                    <a:pt x="7282" y="1290"/>
                  </a:cubicBezTo>
                  <a:cubicBezTo>
                    <a:pt x="7524" y="1290"/>
                    <a:pt x="7723" y="1553"/>
                    <a:pt x="7633" y="1816"/>
                  </a:cubicBezTo>
                  <a:cubicBezTo>
                    <a:pt x="7430" y="2435"/>
                    <a:pt x="7061" y="3007"/>
                    <a:pt x="6692" y="3566"/>
                  </a:cubicBezTo>
                  <a:cubicBezTo>
                    <a:pt x="6883" y="3424"/>
                    <a:pt x="7109" y="3328"/>
                    <a:pt x="7347" y="3293"/>
                  </a:cubicBezTo>
                  <a:cubicBezTo>
                    <a:pt x="7352" y="3292"/>
                    <a:pt x="7358" y="3292"/>
                    <a:pt x="7364" y="3292"/>
                  </a:cubicBezTo>
                  <a:cubicBezTo>
                    <a:pt x="7498" y="3292"/>
                    <a:pt x="7595" y="3429"/>
                    <a:pt x="7549" y="3555"/>
                  </a:cubicBezTo>
                  <a:cubicBezTo>
                    <a:pt x="7394" y="3924"/>
                    <a:pt x="7061" y="4150"/>
                    <a:pt x="6752" y="4376"/>
                  </a:cubicBezTo>
                  <a:lnTo>
                    <a:pt x="5751" y="5114"/>
                  </a:lnTo>
                  <a:cubicBezTo>
                    <a:pt x="5537" y="5531"/>
                    <a:pt x="5335" y="5960"/>
                    <a:pt x="5144" y="6388"/>
                  </a:cubicBezTo>
                  <a:cubicBezTo>
                    <a:pt x="5835" y="5829"/>
                    <a:pt x="6561" y="5305"/>
                    <a:pt x="7347" y="5067"/>
                  </a:cubicBezTo>
                  <a:cubicBezTo>
                    <a:pt x="7364" y="5060"/>
                    <a:pt x="7381" y="5057"/>
                    <a:pt x="7397" y="5057"/>
                  </a:cubicBezTo>
                  <a:cubicBezTo>
                    <a:pt x="7493" y="5057"/>
                    <a:pt x="7563" y="5166"/>
                    <a:pt x="7502" y="5257"/>
                  </a:cubicBezTo>
                  <a:cubicBezTo>
                    <a:pt x="6847" y="6162"/>
                    <a:pt x="5728" y="6781"/>
                    <a:pt x="4751" y="7376"/>
                  </a:cubicBezTo>
                  <a:cubicBezTo>
                    <a:pt x="4608" y="7722"/>
                    <a:pt x="4477" y="8067"/>
                    <a:pt x="4370" y="8424"/>
                  </a:cubicBezTo>
                  <a:cubicBezTo>
                    <a:pt x="4192" y="8948"/>
                    <a:pt x="4037" y="9484"/>
                    <a:pt x="3894" y="10020"/>
                  </a:cubicBezTo>
                  <a:cubicBezTo>
                    <a:pt x="4346" y="9460"/>
                    <a:pt x="4847" y="8948"/>
                    <a:pt x="5394" y="8484"/>
                  </a:cubicBezTo>
                  <a:cubicBezTo>
                    <a:pt x="6109" y="7877"/>
                    <a:pt x="7121" y="6936"/>
                    <a:pt x="8109" y="6936"/>
                  </a:cubicBezTo>
                  <a:cubicBezTo>
                    <a:pt x="8264" y="6936"/>
                    <a:pt x="8359" y="7103"/>
                    <a:pt x="8264" y="7222"/>
                  </a:cubicBezTo>
                  <a:cubicBezTo>
                    <a:pt x="7811" y="8019"/>
                    <a:pt x="6752" y="8508"/>
                    <a:pt x="6049" y="9079"/>
                  </a:cubicBezTo>
                  <a:cubicBezTo>
                    <a:pt x="5168" y="9805"/>
                    <a:pt x="4358" y="10615"/>
                    <a:pt x="3620" y="11484"/>
                  </a:cubicBezTo>
                  <a:cubicBezTo>
                    <a:pt x="3596" y="11508"/>
                    <a:pt x="3573" y="11532"/>
                    <a:pt x="3537" y="11556"/>
                  </a:cubicBezTo>
                  <a:cubicBezTo>
                    <a:pt x="3537" y="11567"/>
                    <a:pt x="3537" y="11567"/>
                    <a:pt x="3537" y="11579"/>
                  </a:cubicBezTo>
                  <a:cubicBezTo>
                    <a:pt x="3584" y="11591"/>
                    <a:pt x="3632" y="11603"/>
                    <a:pt x="3680" y="11603"/>
                  </a:cubicBezTo>
                  <a:cubicBezTo>
                    <a:pt x="3727" y="11746"/>
                    <a:pt x="3835" y="11853"/>
                    <a:pt x="3977" y="11889"/>
                  </a:cubicBezTo>
                  <a:cubicBezTo>
                    <a:pt x="4209" y="11941"/>
                    <a:pt x="4439" y="11965"/>
                    <a:pt x="4664" y="11965"/>
                  </a:cubicBezTo>
                  <a:cubicBezTo>
                    <a:pt x="6927" y="11965"/>
                    <a:pt x="8794" y="9494"/>
                    <a:pt x="8859" y="7329"/>
                  </a:cubicBezTo>
                  <a:cubicBezTo>
                    <a:pt x="8907" y="5912"/>
                    <a:pt x="8204" y="4602"/>
                    <a:pt x="8252" y="3185"/>
                  </a:cubicBezTo>
                  <a:cubicBezTo>
                    <a:pt x="8276" y="2328"/>
                    <a:pt x="9180" y="292"/>
                    <a:pt x="7799" y="18"/>
                  </a:cubicBezTo>
                  <a:cubicBezTo>
                    <a:pt x="7736" y="6"/>
                    <a:pt x="7675" y="1"/>
                    <a:pt x="7614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6473339" y="4917968"/>
              <a:ext cx="222512" cy="470159"/>
            </a:xfrm>
            <a:custGeom>
              <a:rect b="b" l="l" r="r" t="t"/>
              <a:pathLst>
                <a:path extrusionOk="0" h="15114" w="7153">
                  <a:moveTo>
                    <a:pt x="6091" y="0"/>
                  </a:moveTo>
                  <a:cubicBezTo>
                    <a:pt x="6015" y="0"/>
                    <a:pt x="5935" y="26"/>
                    <a:pt x="5858" y="86"/>
                  </a:cubicBezTo>
                  <a:cubicBezTo>
                    <a:pt x="5156" y="610"/>
                    <a:pt x="4608" y="1515"/>
                    <a:pt x="4155" y="2396"/>
                  </a:cubicBezTo>
                  <a:cubicBezTo>
                    <a:pt x="4144" y="2372"/>
                    <a:pt x="4132" y="2348"/>
                    <a:pt x="4120" y="2324"/>
                  </a:cubicBezTo>
                  <a:cubicBezTo>
                    <a:pt x="4013" y="2027"/>
                    <a:pt x="4024" y="1634"/>
                    <a:pt x="3751" y="1443"/>
                  </a:cubicBezTo>
                  <a:cubicBezTo>
                    <a:pt x="3706" y="1413"/>
                    <a:pt x="3655" y="1398"/>
                    <a:pt x="3605" y="1398"/>
                  </a:cubicBezTo>
                  <a:cubicBezTo>
                    <a:pt x="3535" y="1398"/>
                    <a:pt x="3466" y="1428"/>
                    <a:pt x="3417" y="1491"/>
                  </a:cubicBezTo>
                  <a:cubicBezTo>
                    <a:pt x="3179" y="1788"/>
                    <a:pt x="3382" y="2241"/>
                    <a:pt x="3501" y="2562"/>
                  </a:cubicBezTo>
                  <a:cubicBezTo>
                    <a:pt x="3572" y="2765"/>
                    <a:pt x="3679" y="2955"/>
                    <a:pt x="3786" y="3146"/>
                  </a:cubicBezTo>
                  <a:lnTo>
                    <a:pt x="3584" y="3551"/>
                  </a:lnTo>
                  <a:cubicBezTo>
                    <a:pt x="3346" y="4051"/>
                    <a:pt x="3120" y="4551"/>
                    <a:pt x="2905" y="5063"/>
                  </a:cubicBezTo>
                  <a:cubicBezTo>
                    <a:pt x="2679" y="4848"/>
                    <a:pt x="2477" y="4598"/>
                    <a:pt x="2322" y="4336"/>
                  </a:cubicBezTo>
                  <a:cubicBezTo>
                    <a:pt x="2096" y="3955"/>
                    <a:pt x="2072" y="3431"/>
                    <a:pt x="1691" y="3193"/>
                  </a:cubicBezTo>
                  <a:cubicBezTo>
                    <a:pt x="1644" y="3160"/>
                    <a:pt x="1592" y="3144"/>
                    <a:pt x="1541" y="3144"/>
                  </a:cubicBezTo>
                  <a:cubicBezTo>
                    <a:pt x="1448" y="3144"/>
                    <a:pt x="1360" y="3196"/>
                    <a:pt x="1322" y="3289"/>
                  </a:cubicBezTo>
                  <a:cubicBezTo>
                    <a:pt x="1060" y="3789"/>
                    <a:pt x="1500" y="4396"/>
                    <a:pt x="1798" y="4801"/>
                  </a:cubicBezTo>
                  <a:cubicBezTo>
                    <a:pt x="2036" y="5134"/>
                    <a:pt x="2334" y="5420"/>
                    <a:pt x="2667" y="5670"/>
                  </a:cubicBezTo>
                  <a:cubicBezTo>
                    <a:pt x="2429" y="6265"/>
                    <a:pt x="2227" y="6872"/>
                    <a:pt x="2048" y="7491"/>
                  </a:cubicBezTo>
                  <a:cubicBezTo>
                    <a:pt x="2024" y="7575"/>
                    <a:pt x="2000" y="7646"/>
                    <a:pt x="1977" y="7730"/>
                  </a:cubicBezTo>
                  <a:cubicBezTo>
                    <a:pt x="1810" y="7503"/>
                    <a:pt x="1655" y="7289"/>
                    <a:pt x="1512" y="7063"/>
                  </a:cubicBezTo>
                  <a:cubicBezTo>
                    <a:pt x="1191" y="6515"/>
                    <a:pt x="1000" y="5729"/>
                    <a:pt x="476" y="5360"/>
                  </a:cubicBezTo>
                  <a:cubicBezTo>
                    <a:pt x="429" y="5328"/>
                    <a:pt x="378" y="5313"/>
                    <a:pt x="328" y="5313"/>
                  </a:cubicBezTo>
                  <a:cubicBezTo>
                    <a:pt x="214" y="5313"/>
                    <a:pt x="108" y="5391"/>
                    <a:pt x="83" y="5515"/>
                  </a:cubicBezTo>
                  <a:cubicBezTo>
                    <a:pt x="0" y="6146"/>
                    <a:pt x="476" y="6741"/>
                    <a:pt x="786" y="7253"/>
                  </a:cubicBezTo>
                  <a:cubicBezTo>
                    <a:pt x="1072" y="7730"/>
                    <a:pt x="1381" y="8182"/>
                    <a:pt x="1738" y="8599"/>
                  </a:cubicBezTo>
                  <a:cubicBezTo>
                    <a:pt x="1619" y="9039"/>
                    <a:pt x="1512" y="9504"/>
                    <a:pt x="1429" y="9956"/>
                  </a:cubicBezTo>
                  <a:cubicBezTo>
                    <a:pt x="1084" y="11694"/>
                    <a:pt x="1000" y="13552"/>
                    <a:pt x="1858" y="14981"/>
                  </a:cubicBezTo>
                  <a:cubicBezTo>
                    <a:pt x="1917" y="15074"/>
                    <a:pt x="2007" y="15113"/>
                    <a:pt x="2101" y="15113"/>
                  </a:cubicBezTo>
                  <a:cubicBezTo>
                    <a:pt x="2329" y="15113"/>
                    <a:pt x="2576" y="14883"/>
                    <a:pt x="2441" y="14647"/>
                  </a:cubicBezTo>
                  <a:cubicBezTo>
                    <a:pt x="1798" y="13457"/>
                    <a:pt x="2000" y="12111"/>
                    <a:pt x="2227" y="10825"/>
                  </a:cubicBezTo>
                  <a:cubicBezTo>
                    <a:pt x="2262" y="10647"/>
                    <a:pt x="2298" y="10456"/>
                    <a:pt x="2334" y="10278"/>
                  </a:cubicBezTo>
                  <a:cubicBezTo>
                    <a:pt x="2334" y="10278"/>
                    <a:pt x="2334" y="10266"/>
                    <a:pt x="2334" y="10266"/>
                  </a:cubicBezTo>
                  <a:cubicBezTo>
                    <a:pt x="2369" y="10242"/>
                    <a:pt x="2405" y="10218"/>
                    <a:pt x="2429" y="10182"/>
                  </a:cubicBezTo>
                  <a:cubicBezTo>
                    <a:pt x="3167" y="9313"/>
                    <a:pt x="3977" y="8515"/>
                    <a:pt x="4858" y="7789"/>
                  </a:cubicBezTo>
                  <a:cubicBezTo>
                    <a:pt x="5560" y="7206"/>
                    <a:pt x="6608" y="6718"/>
                    <a:pt x="7072" y="5932"/>
                  </a:cubicBezTo>
                  <a:cubicBezTo>
                    <a:pt x="7153" y="5805"/>
                    <a:pt x="7067" y="5645"/>
                    <a:pt x="6932" y="5645"/>
                  </a:cubicBezTo>
                  <a:cubicBezTo>
                    <a:pt x="6927" y="5645"/>
                    <a:pt x="6923" y="5646"/>
                    <a:pt x="6918" y="5646"/>
                  </a:cubicBezTo>
                  <a:cubicBezTo>
                    <a:pt x="5929" y="5646"/>
                    <a:pt x="4906" y="6587"/>
                    <a:pt x="4191" y="7194"/>
                  </a:cubicBezTo>
                  <a:cubicBezTo>
                    <a:pt x="3655" y="7658"/>
                    <a:pt x="3155" y="8170"/>
                    <a:pt x="2691" y="8730"/>
                  </a:cubicBezTo>
                  <a:cubicBezTo>
                    <a:pt x="2834" y="8182"/>
                    <a:pt x="2989" y="7658"/>
                    <a:pt x="3167" y="7134"/>
                  </a:cubicBezTo>
                  <a:cubicBezTo>
                    <a:pt x="3286" y="6777"/>
                    <a:pt x="3417" y="6432"/>
                    <a:pt x="3548" y="6087"/>
                  </a:cubicBezTo>
                  <a:cubicBezTo>
                    <a:pt x="4536" y="5503"/>
                    <a:pt x="5656" y="4872"/>
                    <a:pt x="6299" y="3967"/>
                  </a:cubicBezTo>
                  <a:cubicBezTo>
                    <a:pt x="6368" y="3878"/>
                    <a:pt x="6305" y="3763"/>
                    <a:pt x="6212" y="3763"/>
                  </a:cubicBezTo>
                  <a:cubicBezTo>
                    <a:pt x="6194" y="3763"/>
                    <a:pt x="6175" y="3767"/>
                    <a:pt x="6156" y="3777"/>
                  </a:cubicBezTo>
                  <a:cubicBezTo>
                    <a:pt x="5370" y="4015"/>
                    <a:pt x="4632" y="4539"/>
                    <a:pt x="3953" y="5098"/>
                  </a:cubicBezTo>
                  <a:cubicBezTo>
                    <a:pt x="4144" y="4670"/>
                    <a:pt x="4346" y="4241"/>
                    <a:pt x="4560" y="3824"/>
                  </a:cubicBezTo>
                  <a:lnTo>
                    <a:pt x="5560" y="3086"/>
                  </a:lnTo>
                  <a:cubicBezTo>
                    <a:pt x="5870" y="2860"/>
                    <a:pt x="6203" y="2634"/>
                    <a:pt x="6346" y="2265"/>
                  </a:cubicBezTo>
                  <a:cubicBezTo>
                    <a:pt x="6403" y="2139"/>
                    <a:pt x="6307" y="2002"/>
                    <a:pt x="6172" y="2002"/>
                  </a:cubicBezTo>
                  <a:cubicBezTo>
                    <a:pt x="6167" y="2002"/>
                    <a:pt x="6161" y="2002"/>
                    <a:pt x="6156" y="2003"/>
                  </a:cubicBezTo>
                  <a:cubicBezTo>
                    <a:pt x="5918" y="2038"/>
                    <a:pt x="5691" y="2134"/>
                    <a:pt x="5489" y="2277"/>
                  </a:cubicBezTo>
                  <a:cubicBezTo>
                    <a:pt x="5870" y="1717"/>
                    <a:pt x="6239" y="1134"/>
                    <a:pt x="6441" y="526"/>
                  </a:cubicBezTo>
                  <a:cubicBezTo>
                    <a:pt x="6532" y="263"/>
                    <a:pt x="6333" y="0"/>
                    <a:pt x="6091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6370000" y="4305803"/>
              <a:ext cx="69650" cy="54096"/>
            </a:xfrm>
            <a:custGeom>
              <a:rect b="b" l="l" r="r" t="t"/>
              <a:pathLst>
                <a:path extrusionOk="0" h="1739" w="2239">
                  <a:moveTo>
                    <a:pt x="1119" y="0"/>
                  </a:moveTo>
                  <a:cubicBezTo>
                    <a:pt x="0" y="0"/>
                    <a:pt x="0" y="1739"/>
                    <a:pt x="1119" y="1739"/>
                  </a:cubicBezTo>
                  <a:cubicBezTo>
                    <a:pt x="2239" y="1739"/>
                    <a:pt x="2227" y="0"/>
                    <a:pt x="111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6052205" y="4052090"/>
              <a:ext cx="71143" cy="58358"/>
            </a:xfrm>
            <a:custGeom>
              <a:rect b="b" l="l" r="r" t="t"/>
              <a:pathLst>
                <a:path extrusionOk="0" h="1876" w="2287">
                  <a:moveTo>
                    <a:pt x="1144" y="1"/>
                  </a:moveTo>
                  <a:cubicBezTo>
                    <a:pt x="441" y="1"/>
                    <a:pt x="1" y="763"/>
                    <a:pt x="358" y="1370"/>
                  </a:cubicBezTo>
                  <a:cubicBezTo>
                    <a:pt x="370" y="1394"/>
                    <a:pt x="382" y="1418"/>
                    <a:pt x="394" y="1441"/>
                  </a:cubicBezTo>
                  <a:cubicBezTo>
                    <a:pt x="465" y="1572"/>
                    <a:pt x="572" y="1679"/>
                    <a:pt x="703" y="1751"/>
                  </a:cubicBezTo>
                  <a:cubicBezTo>
                    <a:pt x="840" y="1834"/>
                    <a:pt x="995" y="1876"/>
                    <a:pt x="1150" y="1876"/>
                  </a:cubicBezTo>
                  <a:cubicBezTo>
                    <a:pt x="1304" y="1876"/>
                    <a:pt x="1459" y="1834"/>
                    <a:pt x="1596" y="1751"/>
                  </a:cubicBezTo>
                  <a:cubicBezTo>
                    <a:pt x="1727" y="1679"/>
                    <a:pt x="1834" y="1572"/>
                    <a:pt x="1918" y="1441"/>
                  </a:cubicBezTo>
                  <a:cubicBezTo>
                    <a:pt x="1918" y="1418"/>
                    <a:pt x="1930" y="1394"/>
                    <a:pt x="1941" y="1370"/>
                  </a:cubicBezTo>
                  <a:cubicBezTo>
                    <a:pt x="2287" y="763"/>
                    <a:pt x="1846" y="1"/>
                    <a:pt x="114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5734815" y="3921346"/>
              <a:ext cx="61500" cy="47812"/>
            </a:xfrm>
            <a:custGeom>
              <a:rect b="b" l="l" r="r" t="t"/>
              <a:pathLst>
                <a:path extrusionOk="0" h="1537" w="1977">
                  <a:moveTo>
                    <a:pt x="988" y="1"/>
                  </a:moveTo>
                  <a:cubicBezTo>
                    <a:pt x="0" y="1"/>
                    <a:pt x="12" y="1537"/>
                    <a:pt x="988" y="1537"/>
                  </a:cubicBezTo>
                  <a:cubicBezTo>
                    <a:pt x="1977" y="1537"/>
                    <a:pt x="1977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6841465" y="3728230"/>
              <a:ext cx="124492" cy="109809"/>
            </a:xfrm>
            <a:custGeom>
              <a:rect b="b" l="l" r="r" t="t"/>
              <a:pathLst>
                <a:path extrusionOk="0" h="3530" w="4002">
                  <a:moveTo>
                    <a:pt x="1890" y="1"/>
                  </a:moveTo>
                  <a:cubicBezTo>
                    <a:pt x="1199" y="1"/>
                    <a:pt x="744" y="797"/>
                    <a:pt x="453" y="1649"/>
                  </a:cubicBezTo>
                  <a:cubicBezTo>
                    <a:pt x="191" y="2244"/>
                    <a:pt x="37" y="2875"/>
                    <a:pt x="1" y="3530"/>
                  </a:cubicBezTo>
                  <a:cubicBezTo>
                    <a:pt x="25" y="3506"/>
                    <a:pt x="37" y="3482"/>
                    <a:pt x="60" y="3458"/>
                  </a:cubicBezTo>
                  <a:cubicBezTo>
                    <a:pt x="84" y="3387"/>
                    <a:pt x="144" y="3328"/>
                    <a:pt x="203" y="3292"/>
                  </a:cubicBezTo>
                  <a:cubicBezTo>
                    <a:pt x="780" y="3008"/>
                    <a:pt x="1413" y="2858"/>
                    <a:pt x="2049" y="2858"/>
                  </a:cubicBezTo>
                  <a:cubicBezTo>
                    <a:pt x="2240" y="2858"/>
                    <a:pt x="2431" y="2871"/>
                    <a:pt x="2620" y="2899"/>
                  </a:cubicBezTo>
                  <a:cubicBezTo>
                    <a:pt x="3049" y="2947"/>
                    <a:pt x="3644" y="3125"/>
                    <a:pt x="4001" y="3470"/>
                  </a:cubicBezTo>
                  <a:cubicBezTo>
                    <a:pt x="3966" y="2911"/>
                    <a:pt x="3847" y="2363"/>
                    <a:pt x="3656" y="1839"/>
                  </a:cubicBezTo>
                  <a:cubicBezTo>
                    <a:pt x="3406" y="1220"/>
                    <a:pt x="3025" y="446"/>
                    <a:pt x="2406" y="137"/>
                  </a:cubicBezTo>
                  <a:cubicBezTo>
                    <a:pt x="2221" y="43"/>
                    <a:pt x="2049" y="1"/>
                    <a:pt x="189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6836674" y="3816949"/>
              <a:ext cx="138180" cy="67783"/>
            </a:xfrm>
            <a:custGeom>
              <a:rect b="b" l="l" r="r" t="t"/>
              <a:pathLst>
                <a:path extrusionOk="0" h="2179" w="4442">
                  <a:moveTo>
                    <a:pt x="2234" y="0"/>
                  </a:moveTo>
                  <a:cubicBezTo>
                    <a:pt x="1584" y="0"/>
                    <a:pt x="945" y="151"/>
                    <a:pt x="357" y="440"/>
                  </a:cubicBezTo>
                  <a:cubicBezTo>
                    <a:pt x="286" y="476"/>
                    <a:pt x="238" y="535"/>
                    <a:pt x="203" y="606"/>
                  </a:cubicBezTo>
                  <a:cubicBezTo>
                    <a:pt x="191" y="630"/>
                    <a:pt x="167" y="642"/>
                    <a:pt x="155" y="678"/>
                  </a:cubicBezTo>
                  <a:cubicBezTo>
                    <a:pt x="12" y="857"/>
                    <a:pt x="0" y="1095"/>
                    <a:pt x="131" y="1285"/>
                  </a:cubicBezTo>
                  <a:cubicBezTo>
                    <a:pt x="417" y="1726"/>
                    <a:pt x="965" y="1952"/>
                    <a:pt x="1536" y="2071"/>
                  </a:cubicBezTo>
                  <a:cubicBezTo>
                    <a:pt x="1584" y="1607"/>
                    <a:pt x="1667" y="1142"/>
                    <a:pt x="1786" y="690"/>
                  </a:cubicBezTo>
                  <a:cubicBezTo>
                    <a:pt x="1835" y="532"/>
                    <a:pt x="1985" y="449"/>
                    <a:pt x="2130" y="449"/>
                  </a:cubicBezTo>
                  <a:cubicBezTo>
                    <a:pt x="2270" y="449"/>
                    <a:pt x="2406" y="526"/>
                    <a:pt x="2441" y="690"/>
                  </a:cubicBezTo>
                  <a:cubicBezTo>
                    <a:pt x="2548" y="1178"/>
                    <a:pt x="2608" y="1678"/>
                    <a:pt x="2608" y="2178"/>
                  </a:cubicBezTo>
                  <a:lnTo>
                    <a:pt x="2655" y="2178"/>
                  </a:lnTo>
                  <a:cubicBezTo>
                    <a:pt x="3251" y="2178"/>
                    <a:pt x="4441" y="2107"/>
                    <a:pt x="4441" y="1273"/>
                  </a:cubicBezTo>
                  <a:cubicBezTo>
                    <a:pt x="4429" y="1023"/>
                    <a:pt x="4322" y="785"/>
                    <a:pt x="4144" y="618"/>
                  </a:cubicBezTo>
                  <a:cubicBezTo>
                    <a:pt x="3798" y="273"/>
                    <a:pt x="3203" y="95"/>
                    <a:pt x="2774" y="35"/>
                  </a:cubicBezTo>
                  <a:cubicBezTo>
                    <a:pt x="2594" y="12"/>
                    <a:pt x="2413" y="0"/>
                    <a:pt x="223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6873692" y="3830760"/>
              <a:ext cx="46692" cy="139704"/>
            </a:xfrm>
            <a:custGeom>
              <a:rect b="b" l="l" r="r" t="t"/>
              <a:pathLst>
                <a:path extrusionOk="0" h="4491" w="1501">
                  <a:moveTo>
                    <a:pt x="936" y="0"/>
                  </a:moveTo>
                  <a:cubicBezTo>
                    <a:pt x="792" y="0"/>
                    <a:pt x="644" y="84"/>
                    <a:pt x="596" y="246"/>
                  </a:cubicBezTo>
                  <a:cubicBezTo>
                    <a:pt x="477" y="698"/>
                    <a:pt x="406" y="1151"/>
                    <a:pt x="358" y="1627"/>
                  </a:cubicBezTo>
                  <a:cubicBezTo>
                    <a:pt x="334" y="1853"/>
                    <a:pt x="310" y="2091"/>
                    <a:pt x="287" y="2318"/>
                  </a:cubicBezTo>
                  <a:cubicBezTo>
                    <a:pt x="239" y="2925"/>
                    <a:pt x="1" y="3782"/>
                    <a:pt x="382" y="4294"/>
                  </a:cubicBezTo>
                  <a:cubicBezTo>
                    <a:pt x="457" y="4424"/>
                    <a:pt x="591" y="4491"/>
                    <a:pt x="727" y="4491"/>
                  </a:cubicBezTo>
                  <a:cubicBezTo>
                    <a:pt x="829" y="4491"/>
                    <a:pt x="932" y="4454"/>
                    <a:pt x="1013" y="4377"/>
                  </a:cubicBezTo>
                  <a:cubicBezTo>
                    <a:pt x="1501" y="3925"/>
                    <a:pt x="1394" y="3056"/>
                    <a:pt x="1418" y="2437"/>
                  </a:cubicBezTo>
                  <a:lnTo>
                    <a:pt x="1418" y="1734"/>
                  </a:lnTo>
                  <a:cubicBezTo>
                    <a:pt x="1418" y="1234"/>
                    <a:pt x="1358" y="734"/>
                    <a:pt x="1251" y="246"/>
                  </a:cubicBezTo>
                  <a:cubicBezTo>
                    <a:pt x="1216" y="81"/>
                    <a:pt x="1078" y="0"/>
                    <a:pt x="936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5196656" y="3833218"/>
              <a:ext cx="61126" cy="47812"/>
            </a:xfrm>
            <a:custGeom>
              <a:rect b="b" l="l" r="r" t="t"/>
              <a:pathLst>
                <a:path extrusionOk="0" h="1537" w="1965">
                  <a:moveTo>
                    <a:pt x="989" y="0"/>
                  </a:moveTo>
                  <a:cubicBezTo>
                    <a:pt x="0" y="0"/>
                    <a:pt x="0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5578500" y="5147323"/>
              <a:ext cx="674473" cy="674504"/>
            </a:xfrm>
            <a:custGeom>
              <a:rect b="b" l="l" r="r" t="t"/>
              <a:pathLst>
                <a:path extrusionOk="0" h="21683" w="21682">
                  <a:moveTo>
                    <a:pt x="12785" y="1"/>
                  </a:moveTo>
                  <a:cubicBezTo>
                    <a:pt x="12397" y="1"/>
                    <a:pt x="11984" y="82"/>
                    <a:pt x="11550" y="261"/>
                  </a:cubicBezTo>
                  <a:cubicBezTo>
                    <a:pt x="10907" y="535"/>
                    <a:pt x="10347" y="976"/>
                    <a:pt x="9942" y="1547"/>
                  </a:cubicBezTo>
                  <a:cubicBezTo>
                    <a:pt x="9716" y="1261"/>
                    <a:pt x="9430" y="1023"/>
                    <a:pt x="9109" y="845"/>
                  </a:cubicBezTo>
                  <a:cubicBezTo>
                    <a:pt x="8757" y="652"/>
                    <a:pt x="8350" y="534"/>
                    <a:pt x="7942" y="534"/>
                  </a:cubicBezTo>
                  <a:cubicBezTo>
                    <a:pt x="7922" y="534"/>
                    <a:pt x="7902" y="535"/>
                    <a:pt x="7883" y="535"/>
                  </a:cubicBezTo>
                  <a:cubicBezTo>
                    <a:pt x="7533" y="362"/>
                    <a:pt x="7143" y="275"/>
                    <a:pt x="6757" y="275"/>
                  </a:cubicBezTo>
                  <a:cubicBezTo>
                    <a:pt x="5950" y="275"/>
                    <a:pt x="5162" y="658"/>
                    <a:pt x="4799" y="1440"/>
                  </a:cubicBezTo>
                  <a:cubicBezTo>
                    <a:pt x="4775" y="1500"/>
                    <a:pt x="4751" y="1559"/>
                    <a:pt x="4739" y="1607"/>
                  </a:cubicBezTo>
                  <a:cubicBezTo>
                    <a:pt x="4561" y="1773"/>
                    <a:pt x="4406" y="1952"/>
                    <a:pt x="4263" y="2143"/>
                  </a:cubicBezTo>
                  <a:cubicBezTo>
                    <a:pt x="3739" y="2869"/>
                    <a:pt x="3477" y="3738"/>
                    <a:pt x="3537" y="4631"/>
                  </a:cubicBezTo>
                  <a:cubicBezTo>
                    <a:pt x="3465" y="5107"/>
                    <a:pt x="3501" y="5607"/>
                    <a:pt x="3620" y="6072"/>
                  </a:cubicBezTo>
                  <a:cubicBezTo>
                    <a:pt x="2513" y="6536"/>
                    <a:pt x="1620" y="7357"/>
                    <a:pt x="1072" y="8417"/>
                  </a:cubicBezTo>
                  <a:cubicBezTo>
                    <a:pt x="763" y="8822"/>
                    <a:pt x="525" y="9274"/>
                    <a:pt x="358" y="9763"/>
                  </a:cubicBezTo>
                  <a:cubicBezTo>
                    <a:pt x="1" y="10751"/>
                    <a:pt x="13" y="11834"/>
                    <a:pt x="394" y="12822"/>
                  </a:cubicBezTo>
                  <a:cubicBezTo>
                    <a:pt x="370" y="13251"/>
                    <a:pt x="429" y="13668"/>
                    <a:pt x="536" y="14073"/>
                  </a:cubicBezTo>
                  <a:cubicBezTo>
                    <a:pt x="834" y="15239"/>
                    <a:pt x="1691" y="16168"/>
                    <a:pt x="2834" y="16549"/>
                  </a:cubicBezTo>
                  <a:cubicBezTo>
                    <a:pt x="3025" y="16656"/>
                    <a:pt x="3239" y="16751"/>
                    <a:pt x="3453" y="16811"/>
                  </a:cubicBezTo>
                  <a:cubicBezTo>
                    <a:pt x="2918" y="17764"/>
                    <a:pt x="2870" y="18918"/>
                    <a:pt x="3322" y="19907"/>
                  </a:cubicBezTo>
                  <a:cubicBezTo>
                    <a:pt x="3835" y="21026"/>
                    <a:pt x="4976" y="21682"/>
                    <a:pt x="6122" y="21682"/>
                  </a:cubicBezTo>
                  <a:cubicBezTo>
                    <a:pt x="6842" y="21682"/>
                    <a:pt x="7563" y="21424"/>
                    <a:pt x="8133" y="20859"/>
                  </a:cubicBezTo>
                  <a:cubicBezTo>
                    <a:pt x="8180" y="20812"/>
                    <a:pt x="8228" y="20764"/>
                    <a:pt x="8264" y="20704"/>
                  </a:cubicBezTo>
                  <a:cubicBezTo>
                    <a:pt x="8573" y="20490"/>
                    <a:pt x="8847" y="20228"/>
                    <a:pt x="9061" y="19930"/>
                  </a:cubicBezTo>
                  <a:cubicBezTo>
                    <a:pt x="9061" y="19811"/>
                    <a:pt x="9073" y="19692"/>
                    <a:pt x="9085" y="19573"/>
                  </a:cubicBezTo>
                  <a:lnTo>
                    <a:pt x="9085" y="19573"/>
                  </a:lnTo>
                  <a:cubicBezTo>
                    <a:pt x="8701" y="19768"/>
                    <a:pt x="8293" y="19859"/>
                    <a:pt x="7881" y="19859"/>
                  </a:cubicBezTo>
                  <a:cubicBezTo>
                    <a:pt x="7411" y="19859"/>
                    <a:pt x="6934" y="19741"/>
                    <a:pt x="6478" y="19526"/>
                  </a:cubicBezTo>
                  <a:cubicBezTo>
                    <a:pt x="5656" y="19133"/>
                    <a:pt x="4680" y="18299"/>
                    <a:pt x="4787" y="17287"/>
                  </a:cubicBezTo>
                  <a:cubicBezTo>
                    <a:pt x="4787" y="17152"/>
                    <a:pt x="4899" y="17064"/>
                    <a:pt x="5016" y="17064"/>
                  </a:cubicBezTo>
                  <a:cubicBezTo>
                    <a:pt x="5074" y="17064"/>
                    <a:pt x="5133" y="17085"/>
                    <a:pt x="5180" y="17132"/>
                  </a:cubicBezTo>
                  <a:cubicBezTo>
                    <a:pt x="5704" y="17633"/>
                    <a:pt x="6073" y="18275"/>
                    <a:pt x="6751" y="18633"/>
                  </a:cubicBezTo>
                  <a:cubicBezTo>
                    <a:pt x="7293" y="18894"/>
                    <a:pt x="7885" y="19035"/>
                    <a:pt x="8481" y="19035"/>
                  </a:cubicBezTo>
                  <a:cubicBezTo>
                    <a:pt x="8699" y="19035"/>
                    <a:pt x="8916" y="19016"/>
                    <a:pt x="9133" y="18978"/>
                  </a:cubicBezTo>
                  <a:cubicBezTo>
                    <a:pt x="9145" y="18859"/>
                    <a:pt x="9145" y="18752"/>
                    <a:pt x="9157" y="18645"/>
                  </a:cubicBezTo>
                  <a:cubicBezTo>
                    <a:pt x="9168" y="18454"/>
                    <a:pt x="9192" y="18264"/>
                    <a:pt x="9204" y="18073"/>
                  </a:cubicBezTo>
                  <a:cubicBezTo>
                    <a:pt x="9168" y="18073"/>
                    <a:pt x="9145" y="18061"/>
                    <a:pt x="9109" y="18049"/>
                  </a:cubicBezTo>
                  <a:cubicBezTo>
                    <a:pt x="7787" y="17609"/>
                    <a:pt x="6763" y="16692"/>
                    <a:pt x="6073" y="15478"/>
                  </a:cubicBezTo>
                  <a:cubicBezTo>
                    <a:pt x="5728" y="14870"/>
                    <a:pt x="5454" y="14239"/>
                    <a:pt x="5239" y="13573"/>
                  </a:cubicBezTo>
                  <a:cubicBezTo>
                    <a:pt x="4549" y="13525"/>
                    <a:pt x="3823" y="13287"/>
                    <a:pt x="3311" y="12811"/>
                  </a:cubicBezTo>
                  <a:cubicBezTo>
                    <a:pt x="2906" y="12418"/>
                    <a:pt x="2239" y="11346"/>
                    <a:pt x="2549" y="10751"/>
                  </a:cubicBezTo>
                  <a:cubicBezTo>
                    <a:pt x="2601" y="10611"/>
                    <a:pt x="2736" y="10523"/>
                    <a:pt x="2880" y="10523"/>
                  </a:cubicBezTo>
                  <a:cubicBezTo>
                    <a:pt x="2932" y="10523"/>
                    <a:pt x="2986" y="10535"/>
                    <a:pt x="3037" y="10560"/>
                  </a:cubicBezTo>
                  <a:cubicBezTo>
                    <a:pt x="3370" y="10727"/>
                    <a:pt x="3334" y="11215"/>
                    <a:pt x="3465" y="11513"/>
                  </a:cubicBezTo>
                  <a:cubicBezTo>
                    <a:pt x="3775" y="12215"/>
                    <a:pt x="4370" y="12846"/>
                    <a:pt x="5097" y="13084"/>
                  </a:cubicBezTo>
                  <a:cubicBezTo>
                    <a:pt x="4894" y="12370"/>
                    <a:pt x="4835" y="11632"/>
                    <a:pt x="4918" y="10906"/>
                  </a:cubicBezTo>
                  <a:cubicBezTo>
                    <a:pt x="4931" y="10794"/>
                    <a:pt x="5031" y="10740"/>
                    <a:pt x="5133" y="10740"/>
                  </a:cubicBezTo>
                  <a:cubicBezTo>
                    <a:pt x="5217" y="10740"/>
                    <a:pt x="5304" y="10776"/>
                    <a:pt x="5347" y="10846"/>
                  </a:cubicBezTo>
                  <a:cubicBezTo>
                    <a:pt x="6049" y="12025"/>
                    <a:pt x="6144" y="13561"/>
                    <a:pt x="6763" y="14787"/>
                  </a:cubicBezTo>
                  <a:cubicBezTo>
                    <a:pt x="6811" y="14882"/>
                    <a:pt x="6847" y="14954"/>
                    <a:pt x="6894" y="15025"/>
                  </a:cubicBezTo>
                  <a:cubicBezTo>
                    <a:pt x="6740" y="13620"/>
                    <a:pt x="6882" y="12179"/>
                    <a:pt x="7180" y="10810"/>
                  </a:cubicBezTo>
                  <a:cubicBezTo>
                    <a:pt x="7217" y="10642"/>
                    <a:pt x="7366" y="10564"/>
                    <a:pt x="7517" y="10564"/>
                  </a:cubicBezTo>
                  <a:cubicBezTo>
                    <a:pt x="7706" y="10564"/>
                    <a:pt x="7897" y="10687"/>
                    <a:pt x="7871" y="10906"/>
                  </a:cubicBezTo>
                  <a:cubicBezTo>
                    <a:pt x="7656" y="12703"/>
                    <a:pt x="7883" y="14430"/>
                    <a:pt x="8180" y="16204"/>
                  </a:cubicBezTo>
                  <a:cubicBezTo>
                    <a:pt x="8204" y="16335"/>
                    <a:pt x="8180" y="16466"/>
                    <a:pt x="8109" y="16585"/>
                  </a:cubicBezTo>
                  <a:cubicBezTo>
                    <a:pt x="8454" y="16894"/>
                    <a:pt x="8835" y="17156"/>
                    <a:pt x="9264" y="17359"/>
                  </a:cubicBezTo>
                  <a:cubicBezTo>
                    <a:pt x="9430" y="15097"/>
                    <a:pt x="9573" y="12834"/>
                    <a:pt x="9764" y="10572"/>
                  </a:cubicBezTo>
                  <a:cubicBezTo>
                    <a:pt x="9692" y="10513"/>
                    <a:pt x="9633" y="10417"/>
                    <a:pt x="9609" y="10334"/>
                  </a:cubicBezTo>
                  <a:cubicBezTo>
                    <a:pt x="9538" y="10120"/>
                    <a:pt x="9633" y="9893"/>
                    <a:pt x="9835" y="9798"/>
                  </a:cubicBezTo>
                  <a:cubicBezTo>
                    <a:pt x="9883" y="9239"/>
                    <a:pt x="9930" y="8679"/>
                    <a:pt x="9990" y="8119"/>
                  </a:cubicBezTo>
                  <a:cubicBezTo>
                    <a:pt x="8930" y="8012"/>
                    <a:pt x="8097" y="7512"/>
                    <a:pt x="7430" y="6655"/>
                  </a:cubicBezTo>
                  <a:cubicBezTo>
                    <a:pt x="7394" y="6691"/>
                    <a:pt x="7347" y="6703"/>
                    <a:pt x="7299" y="6703"/>
                  </a:cubicBezTo>
                  <a:cubicBezTo>
                    <a:pt x="6085" y="6619"/>
                    <a:pt x="5061" y="5798"/>
                    <a:pt x="4727" y="4631"/>
                  </a:cubicBezTo>
                  <a:cubicBezTo>
                    <a:pt x="4656" y="4331"/>
                    <a:pt x="4889" y="4142"/>
                    <a:pt x="5123" y="4142"/>
                  </a:cubicBezTo>
                  <a:cubicBezTo>
                    <a:pt x="5278" y="4142"/>
                    <a:pt x="5435" y="4226"/>
                    <a:pt x="5501" y="4417"/>
                  </a:cubicBezTo>
                  <a:cubicBezTo>
                    <a:pt x="5751" y="5238"/>
                    <a:pt x="6347" y="5905"/>
                    <a:pt x="7132" y="6250"/>
                  </a:cubicBezTo>
                  <a:cubicBezTo>
                    <a:pt x="6573" y="5357"/>
                    <a:pt x="6132" y="4059"/>
                    <a:pt x="6525" y="3095"/>
                  </a:cubicBezTo>
                  <a:cubicBezTo>
                    <a:pt x="6579" y="2919"/>
                    <a:pt x="6728" y="2836"/>
                    <a:pt x="6878" y="2836"/>
                  </a:cubicBezTo>
                  <a:cubicBezTo>
                    <a:pt x="7061" y="2836"/>
                    <a:pt x="7245" y="2961"/>
                    <a:pt x="7252" y="3190"/>
                  </a:cubicBezTo>
                  <a:cubicBezTo>
                    <a:pt x="7347" y="4202"/>
                    <a:pt x="7311" y="5024"/>
                    <a:pt x="7930" y="5917"/>
                  </a:cubicBezTo>
                  <a:cubicBezTo>
                    <a:pt x="8466" y="6655"/>
                    <a:pt x="9192" y="7227"/>
                    <a:pt x="10050" y="7572"/>
                  </a:cubicBezTo>
                  <a:lnTo>
                    <a:pt x="10097" y="7072"/>
                  </a:lnTo>
                  <a:cubicBezTo>
                    <a:pt x="10014" y="6607"/>
                    <a:pt x="10085" y="6084"/>
                    <a:pt x="10109" y="5607"/>
                  </a:cubicBezTo>
                  <a:cubicBezTo>
                    <a:pt x="10109" y="5583"/>
                    <a:pt x="10109" y="5548"/>
                    <a:pt x="10109" y="5524"/>
                  </a:cubicBezTo>
                  <a:lnTo>
                    <a:pt x="10109" y="5286"/>
                  </a:lnTo>
                  <a:cubicBezTo>
                    <a:pt x="10097" y="4345"/>
                    <a:pt x="10038" y="3405"/>
                    <a:pt x="9966" y="2476"/>
                  </a:cubicBezTo>
                  <a:cubicBezTo>
                    <a:pt x="9946" y="2255"/>
                    <a:pt x="10148" y="2124"/>
                    <a:pt x="10342" y="2124"/>
                  </a:cubicBezTo>
                  <a:cubicBezTo>
                    <a:pt x="10492" y="2124"/>
                    <a:pt x="10637" y="2203"/>
                    <a:pt x="10669" y="2381"/>
                  </a:cubicBezTo>
                  <a:cubicBezTo>
                    <a:pt x="10835" y="3214"/>
                    <a:pt x="10942" y="4059"/>
                    <a:pt x="10990" y="4917"/>
                  </a:cubicBezTo>
                  <a:cubicBezTo>
                    <a:pt x="11633" y="4500"/>
                    <a:pt x="12062" y="3809"/>
                    <a:pt x="12157" y="3047"/>
                  </a:cubicBezTo>
                  <a:cubicBezTo>
                    <a:pt x="12181" y="2844"/>
                    <a:pt x="12344" y="2739"/>
                    <a:pt x="12500" y="2739"/>
                  </a:cubicBezTo>
                  <a:cubicBezTo>
                    <a:pt x="12653" y="2739"/>
                    <a:pt x="12800" y="2841"/>
                    <a:pt x="12800" y="3047"/>
                  </a:cubicBezTo>
                  <a:cubicBezTo>
                    <a:pt x="12800" y="4226"/>
                    <a:pt x="12121" y="5310"/>
                    <a:pt x="11062" y="5810"/>
                  </a:cubicBezTo>
                  <a:lnTo>
                    <a:pt x="11062" y="6036"/>
                  </a:lnTo>
                  <a:cubicBezTo>
                    <a:pt x="11073" y="6262"/>
                    <a:pt x="11073" y="6488"/>
                    <a:pt x="11062" y="6715"/>
                  </a:cubicBezTo>
                  <a:cubicBezTo>
                    <a:pt x="11050" y="7667"/>
                    <a:pt x="11026" y="8620"/>
                    <a:pt x="10990" y="9560"/>
                  </a:cubicBezTo>
                  <a:cubicBezTo>
                    <a:pt x="11109" y="9560"/>
                    <a:pt x="11228" y="9536"/>
                    <a:pt x="11335" y="9501"/>
                  </a:cubicBezTo>
                  <a:cubicBezTo>
                    <a:pt x="12395" y="9084"/>
                    <a:pt x="13169" y="8155"/>
                    <a:pt x="13371" y="7024"/>
                  </a:cubicBezTo>
                  <a:cubicBezTo>
                    <a:pt x="13398" y="6851"/>
                    <a:pt x="13537" y="6773"/>
                    <a:pt x="13685" y="6773"/>
                  </a:cubicBezTo>
                  <a:cubicBezTo>
                    <a:pt x="13872" y="6773"/>
                    <a:pt x="14074" y="6899"/>
                    <a:pt x="14074" y="7119"/>
                  </a:cubicBezTo>
                  <a:cubicBezTo>
                    <a:pt x="14026" y="8905"/>
                    <a:pt x="12717" y="10394"/>
                    <a:pt x="10954" y="10679"/>
                  </a:cubicBezTo>
                  <a:cubicBezTo>
                    <a:pt x="10919" y="11584"/>
                    <a:pt x="10871" y="12477"/>
                    <a:pt x="10835" y="13382"/>
                  </a:cubicBezTo>
                  <a:cubicBezTo>
                    <a:pt x="11045" y="13406"/>
                    <a:pt x="11256" y="13418"/>
                    <a:pt x="11468" y="13418"/>
                  </a:cubicBezTo>
                  <a:cubicBezTo>
                    <a:pt x="11991" y="13418"/>
                    <a:pt x="12518" y="13344"/>
                    <a:pt x="13026" y="13192"/>
                  </a:cubicBezTo>
                  <a:cubicBezTo>
                    <a:pt x="13336" y="12727"/>
                    <a:pt x="13693" y="12287"/>
                    <a:pt x="13943" y="11775"/>
                  </a:cubicBezTo>
                  <a:cubicBezTo>
                    <a:pt x="14324" y="11001"/>
                    <a:pt x="14479" y="10203"/>
                    <a:pt x="14741" y="9405"/>
                  </a:cubicBezTo>
                  <a:cubicBezTo>
                    <a:pt x="14777" y="9267"/>
                    <a:pt x="14900" y="9179"/>
                    <a:pt x="15030" y="9179"/>
                  </a:cubicBezTo>
                  <a:cubicBezTo>
                    <a:pt x="15068" y="9179"/>
                    <a:pt x="15108" y="9187"/>
                    <a:pt x="15145" y="9203"/>
                  </a:cubicBezTo>
                  <a:cubicBezTo>
                    <a:pt x="15169" y="9151"/>
                    <a:pt x="15185" y="9133"/>
                    <a:pt x="15192" y="9133"/>
                  </a:cubicBezTo>
                  <a:cubicBezTo>
                    <a:pt x="15203" y="9133"/>
                    <a:pt x="15193" y="9174"/>
                    <a:pt x="15157" y="9203"/>
                  </a:cubicBezTo>
                  <a:cubicBezTo>
                    <a:pt x="15276" y="9251"/>
                    <a:pt x="15348" y="9358"/>
                    <a:pt x="15348" y="9477"/>
                  </a:cubicBezTo>
                  <a:cubicBezTo>
                    <a:pt x="15384" y="10251"/>
                    <a:pt x="15181" y="11227"/>
                    <a:pt x="14824" y="12120"/>
                  </a:cubicBezTo>
                  <a:cubicBezTo>
                    <a:pt x="14836" y="12108"/>
                    <a:pt x="14836" y="12108"/>
                    <a:pt x="14848" y="12108"/>
                  </a:cubicBezTo>
                  <a:cubicBezTo>
                    <a:pt x="16086" y="10941"/>
                    <a:pt x="16836" y="9346"/>
                    <a:pt x="17610" y="7858"/>
                  </a:cubicBezTo>
                  <a:cubicBezTo>
                    <a:pt x="17663" y="7752"/>
                    <a:pt x="17761" y="7708"/>
                    <a:pt x="17862" y="7708"/>
                  </a:cubicBezTo>
                  <a:cubicBezTo>
                    <a:pt x="18059" y="7708"/>
                    <a:pt x="18268" y="7876"/>
                    <a:pt x="18181" y="8096"/>
                  </a:cubicBezTo>
                  <a:cubicBezTo>
                    <a:pt x="17443" y="9989"/>
                    <a:pt x="16586" y="11965"/>
                    <a:pt x="14955" y="13263"/>
                  </a:cubicBezTo>
                  <a:cubicBezTo>
                    <a:pt x="14538" y="13584"/>
                    <a:pt x="14098" y="13846"/>
                    <a:pt x="13621" y="14049"/>
                  </a:cubicBezTo>
                  <a:cubicBezTo>
                    <a:pt x="13538" y="14120"/>
                    <a:pt x="13467" y="14204"/>
                    <a:pt x="13383" y="14275"/>
                  </a:cubicBezTo>
                  <a:cubicBezTo>
                    <a:pt x="13293" y="14344"/>
                    <a:pt x="13183" y="14381"/>
                    <a:pt x="13073" y="14381"/>
                  </a:cubicBezTo>
                  <a:cubicBezTo>
                    <a:pt x="12995" y="14381"/>
                    <a:pt x="12917" y="14362"/>
                    <a:pt x="12847" y="14323"/>
                  </a:cubicBezTo>
                  <a:cubicBezTo>
                    <a:pt x="12493" y="14428"/>
                    <a:pt x="12128" y="14482"/>
                    <a:pt x="11764" y="14482"/>
                  </a:cubicBezTo>
                  <a:cubicBezTo>
                    <a:pt x="11432" y="14482"/>
                    <a:pt x="11100" y="14437"/>
                    <a:pt x="10776" y="14346"/>
                  </a:cubicBezTo>
                  <a:cubicBezTo>
                    <a:pt x="10704" y="15775"/>
                    <a:pt x="10633" y="17204"/>
                    <a:pt x="10573" y="18633"/>
                  </a:cubicBezTo>
                  <a:cubicBezTo>
                    <a:pt x="10776" y="18573"/>
                    <a:pt x="10954" y="18490"/>
                    <a:pt x="11145" y="18406"/>
                  </a:cubicBezTo>
                  <a:cubicBezTo>
                    <a:pt x="11609" y="18180"/>
                    <a:pt x="12062" y="17906"/>
                    <a:pt x="12478" y="17609"/>
                  </a:cubicBezTo>
                  <a:cubicBezTo>
                    <a:pt x="13419" y="16894"/>
                    <a:pt x="14229" y="16013"/>
                    <a:pt x="14860" y="15025"/>
                  </a:cubicBezTo>
                  <a:cubicBezTo>
                    <a:pt x="14902" y="14957"/>
                    <a:pt x="14973" y="14927"/>
                    <a:pt x="15042" y="14927"/>
                  </a:cubicBezTo>
                  <a:cubicBezTo>
                    <a:pt x="15166" y="14927"/>
                    <a:pt x="15286" y="15023"/>
                    <a:pt x="15241" y="15168"/>
                  </a:cubicBezTo>
                  <a:cubicBezTo>
                    <a:pt x="15229" y="15204"/>
                    <a:pt x="15217" y="15227"/>
                    <a:pt x="15205" y="15251"/>
                  </a:cubicBezTo>
                  <a:cubicBezTo>
                    <a:pt x="15205" y="15263"/>
                    <a:pt x="15193" y="15275"/>
                    <a:pt x="15193" y="15287"/>
                  </a:cubicBezTo>
                  <a:cubicBezTo>
                    <a:pt x="14919" y="16144"/>
                    <a:pt x="14467" y="16930"/>
                    <a:pt x="13871" y="17621"/>
                  </a:cubicBezTo>
                  <a:cubicBezTo>
                    <a:pt x="13955" y="17597"/>
                    <a:pt x="14038" y="17585"/>
                    <a:pt x="14098" y="17561"/>
                  </a:cubicBezTo>
                  <a:cubicBezTo>
                    <a:pt x="15086" y="17275"/>
                    <a:pt x="15895" y="16644"/>
                    <a:pt x="16574" y="15882"/>
                  </a:cubicBezTo>
                  <a:cubicBezTo>
                    <a:pt x="16635" y="15815"/>
                    <a:pt x="16703" y="15787"/>
                    <a:pt x="16770" y="15787"/>
                  </a:cubicBezTo>
                  <a:cubicBezTo>
                    <a:pt x="16963" y="15787"/>
                    <a:pt x="17136" y="16027"/>
                    <a:pt x="17038" y="16240"/>
                  </a:cubicBezTo>
                  <a:cubicBezTo>
                    <a:pt x="16384" y="17656"/>
                    <a:pt x="14907" y="18549"/>
                    <a:pt x="13371" y="18680"/>
                  </a:cubicBezTo>
                  <a:cubicBezTo>
                    <a:pt x="13205" y="18680"/>
                    <a:pt x="13062" y="18597"/>
                    <a:pt x="12978" y="18466"/>
                  </a:cubicBezTo>
                  <a:cubicBezTo>
                    <a:pt x="12312" y="19014"/>
                    <a:pt x="11407" y="19657"/>
                    <a:pt x="10526" y="19859"/>
                  </a:cubicBezTo>
                  <a:cubicBezTo>
                    <a:pt x="10514" y="20300"/>
                    <a:pt x="10490" y="20728"/>
                    <a:pt x="10466" y="21157"/>
                  </a:cubicBezTo>
                  <a:cubicBezTo>
                    <a:pt x="10812" y="21395"/>
                    <a:pt x="11216" y="21514"/>
                    <a:pt x="11633" y="21526"/>
                  </a:cubicBezTo>
                  <a:cubicBezTo>
                    <a:pt x="11644" y="21526"/>
                    <a:pt x="11656" y="21526"/>
                    <a:pt x="11667" y="21526"/>
                  </a:cubicBezTo>
                  <a:cubicBezTo>
                    <a:pt x="12488" y="21526"/>
                    <a:pt x="13258" y="21100"/>
                    <a:pt x="13705" y="20407"/>
                  </a:cubicBezTo>
                  <a:cubicBezTo>
                    <a:pt x="14062" y="20133"/>
                    <a:pt x="14336" y="19764"/>
                    <a:pt x="14502" y="19347"/>
                  </a:cubicBezTo>
                  <a:cubicBezTo>
                    <a:pt x="14657" y="19395"/>
                    <a:pt x="14812" y="19430"/>
                    <a:pt x="14955" y="19454"/>
                  </a:cubicBezTo>
                  <a:cubicBezTo>
                    <a:pt x="15231" y="19509"/>
                    <a:pt x="15513" y="19536"/>
                    <a:pt x="15796" y="19536"/>
                  </a:cubicBezTo>
                  <a:cubicBezTo>
                    <a:pt x="16064" y="19536"/>
                    <a:pt x="16332" y="19512"/>
                    <a:pt x="16598" y="19466"/>
                  </a:cubicBezTo>
                  <a:cubicBezTo>
                    <a:pt x="17753" y="19323"/>
                    <a:pt x="18884" y="18776"/>
                    <a:pt x="19527" y="17764"/>
                  </a:cubicBezTo>
                  <a:cubicBezTo>
                    <a:pt x="20467" y="16263"/>
                    <a:pt x="20003" y="14477"/>
                    <a:pt x="19051" y="13120"/>
                  </a:cubicBezTo>
                  <a:cubicBezTo>
                    <a:pt x="19241" y="13025"/>
                    <a:pt x="19432" y="12918"/>
                    <a:pt x="19610" y="12799"/>
                  </a:cubicBezTo>
                  <a:cubicBezTo>
                    <a:pt x="21146" y="11763"/>
                    <a:pt x="21682" y="10024"/>
                    <a:pt x="21408" y="8239"/>
                  </a:cubicBezTo>
                  <a:cubicBezTo>
                    <a:pt x="21182" y="6798"/>
                    <a:pt x="20479" y="4917"/>
                    <a:pt x="19170" y="4119"/>
                  </a:cubicBezTo>
                  <a:cubicBezTo>
                    <a:pt x="18734" y="3860"/>
                    <a:pt x="18272" y="3752"/>
                    <a:pt x="17804" y="3752"/>
                  </a:cubicBezTo>
                  <a:cubicBezTo>
                    <a:pt x="17197" y="3752"/>
                    <a:pt x="16581" y="3933"/>
                    <a:pt x="16003" y="4202"/>
                  </a:cubicBezTo>
                  <a:cubicBezTo>
                    <a:pt x="16112" y="2177"/>
                    <a:pt x="14792" y="1"/>
                    <a:pt x="12785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5647777" y="5212680"/>
              <a:ext cx="498622" cy="931856"/>
            </a:xfrm>
            <a:custGeom>
              <a:rect b="b" l="l" r="r" t="t"/>
              <a:pathLst>
                <a:path extrusionOk="0" h="29956" w="16029">
                  <a:moveTo>
                    <a:pt x="8099" y="1"/>
                  </a:moveTo>
                  <a:cubicBezTo>
                    <a:pt x="7910" y="1"/>
                    <a:pt x="7714" y="126"/>
                    <a:pt x="7727" y="351"/>
                  </a:cubicBezTo>
                  <a:cubicBezTo>
                    <a:pt x="7811" y="1292"/>
                    <a:pt x="7858" y="2232"/>
                    <a:pt x="7882" y="3173"/>
                  </a:cubicBezTo>
                  <a:lnTo>
                    <a:pt x="7882" y="3411"/>
                  </a:lnTo>
                  <a:cubicBezTo>
                    <a:pt x="7870" y="3435"/>
                    <a:pt x="7870" y="3459"/>
                    <a:pt x="7882" y="3494"/>
                  </a:cubicBezTo>
                  <a:cubicBezTo>
                    <a:pt x="7858" y="3959"/>
                    <a:pt x="7787" y="4494"/>
                    <a:pt x="7858" y="4947"/>
                  </a:cubicBezTo>
                  <a:lnTo>
                    <a:pt x="7811" y="5447"/>
                  </a:lnTo>
                  <a:cubicBezTo>
                    <a:pt x="6965" y="5114"/>
                    <a:pt x="6227" y="4542"/>
                    <a:pt x="5691" y="3804"/>
                  </a:cubicBezTo>
                  <a:cubicBezTo>
                    <a:pt x="5084" y="2911"/>
                    <a:pt x="5120" y="2089"/>
                    <a:pt x="5013" y="1077"/>
                  </a:cubicBezTo>
                  <a:cubicBezTo>
                    <a:pt x="5006" y="847"/>
                    <a:pt x="4824" y="718"/>
                    <a:pt x="4643" y="718"/>
                  </a:cubicBezTo>
                  <a:cubicBezTo>
                    <a:pt x="4497" y="718"/>
                    <a:pt x="4351" y="802"/>
                    <a:pt x="4298" y="982"/>
                  </a:cubicBezTo>
                  <a:cubicBezTo>
                    <a:pt x="3893" y="1947"/>
                    <a:pt x="4334" y="3232"/>
                    <a:pt x="4905" y="4125"/>
                  </a:cubicBezTo>
                  <a:cubicBezTo>
                    <a:pt x="4120" y="3780"/>
                    <a:pt x="3524" y="3113"/>
                    <a:pt x="3262" y="2304"/>
                  </a:cubicBezTo>
                  <a:cubicBezTo>
                    <a:pt x="3196" y="2109"/>
                    <a:pt x="3039" y="2024"/>
                    <a:pt x="2883" y="2024"/>
                  </a:cubicBezTo>
                  <a:cubicBezTo>
                    <a:pt x="2647" y="2024"/>
                    <a:pt x="2414" y="2217"/>
                    <a:pt x="2500" y="2518"/>
                  </a:cubicBezTo>
                  <a:cubicBezTo>
                    <a:pt x="2822" y="3673"/>
                    <a:pt x="3858" y="4506"/>
                    <a:pt x="5060" y="4578"/>
                  </a:cubicBezTo>
                  <a:cubicBezTo>
                    <a:pt x="5069" y="4580"/>
                    <a:pt x="5077" y="4581"/>
                    <a:pt x="5085" y="4581"/>
                  </a:cubicBezTo>
                  <a:cubicBezTo>
                    <a:pt x="5124" y="4581"/>
                    <a:pt x="5162" y="4560"/>
                    <a:pt x="5191" y="4530"/>
                  </a:cubicBezTo>
                  <a:cubicBezTo>
                    <a:pt x="5858" y="5387"/>
                    <a:pt x="6691" y="5888"/>
                    <a:pt x="7751" y="6007"/>
                  </a:cubicBezTo>
                  <a:cubicBezTo>
                    <a:pt x="7692" y="6566"/>
                    <a:pt x="7644" y="7126"/>
                    <a:pt x="7596" y="7685"/>
                  </a:cubicBezTo>
                  <a:cubicBezTo>
                    <a:pt x="7406" y="7781"/>
                    <a:pt x="7311" y="8007"/>
                    <a:pt x="7382" y="8209"/>
                  </a:cubicBezTo>
                  <a:cubicBezTo>
                    <a:pt x="7406" y="8304"/>
                    <a:pt x="7453" y="8388"/>
                    <a:pt x="7525" y="8459"/>
                  </a:cubicBezTo>
                  <a:cubicBezTo>
                    <a:pt x="7346" y="10710"/>
                    <a:pt x="7203" y="12984"/>
                    <a:pt x="7025" y="15234"/>
                  </a:cubicBezTo>
                  <a:cubicBezTo>
                    <a:pt x="6608" y="15031"/>
                    <a:pt x="6215" y="14781"/>
                    <a:pt x="5870" y="14460"/>
                  </a:cubicBezTo>
                  <a:cubicBezTo>
                    <a:pt x="5941" y="14353"/>
                    <a:pt x="5965" y="14210"/>
                    <a:pt x="5941" y="14079"/>
                  </a:cubicBezTo>
                  <a:cubicBezTo>
                    <a:pt x="5644" y="12305"/>
                    <a:pt x="5417" y="10590"/>
                    <a:pt x="5632" y="8781"/>
                  </a:cubicBezTo>
                  <a:cubicBezTo>
                    <a:pt x="5658" y="8570"/>
                    <a:pt x="5469" y="8450"/>
                    <a:pt x="5281" y="8450"/>
                  </a:cubicBezTo>
                  <a:cubicBezTo>
                    <a:pt x="5129" y="8450"/>
                    <a:pt x="4978" y="8527"/>
                    <a:pt x="4941" y="8697"/>
                  </a:cubicBezTo>
                  <a:cubicBezTo>
                    <a:pt x="4644" y="10055"/>
                    <a:pt x="4489" y="11507"/>
                    <a:pt x="4655" y="12912"/>
                  </a:cubicBezTo>
                  <a:cubicBezTo>
                    <a:pt x="4620" y="12829"/>
                    <a:pt x="4572" y="12757"/>
                    <a:pt x="4536" y="12674"/>
                  </a:cubicBezTo>
                  <a:cubicBezTo>
                    <a:pt x="3905" y="11436"/>
                    <a:pt x="3810" y="9912"/>
                    <a:pt x="3108" y="8733"/>
                  </a:cubicBezTo>
                  <a:cubicBezTo>
                    <a:pt x="3064" y="8656"/>
                    <a:pt x="2977" y="8618"/>
                    <a:pt x="2893" y="8618"/>
                  </a:cubicBezTo>
                  <a:cubicBezTo>
                    <a:pt x="2794" y="8618"/>
                    <a:pt x="2698" y="8671"/>
                    <a:pt x="2679" y="8781"/>
                  </a:cubicBezTo>
                  <a:cubicBezTo>
                    <a:pt x="2608" y="9519"/>
                    <a:pt x="2667" y="10257"/>
                    <a:pt x="2870" y="10971"/>
                  </a:cubicBezTo>
                  <a:cubicBezTo>
                    <a:pt x="2143" y="10733"/>
                    <a:pt x="1536" y="10090"/>
                    <a:pt x="1238" y="9400"/>
                  </a:cubicBezTo>
                  <a:cubicBezTo>
                    <a:pt x="1107" y="9102"/>
                    <a:pt x="1131" y="8602"/>
                    <a:pt x="810" y="8447"/>
                  </a:cubicBezTo>
                  <a:cubicBezTo>
                    <a:pt x="756" y="8421"/>
                    <a:pt x="700" y="8408"/>
                    <a:pt x="646" y="8408"/>
                  </a:cubicBezTo>
                  <a:cubicBezTo>
                    <a:pt x="505" y="8408"/>
                    <a:pt x="373" y="8492"/>
                    <a:pt x="322" y="8638"/>
                  </a:cubicBezTo>
                  <a:cubicBezTo>
                    <a:pt x="0" y="9233"/>
                    <a:pt x="667" y="10293"/>
                    <a:pt x="1084" y="10686"/>
                  </a:cubicBezTo>
                  <a:cubicBezTo>
                    <a:pt x="1584" y="11174"/>
                    <a:pt x="2310" y="11412"/>
                    <a:pt x="3000" y="11460"/>
                  </a:cubicBezTo>
                  <a:cubicBezTo>
                    <a:pt x="3215" y="12114"/>
                    <a:pt x="3501" y="12757"/>
                    <a:pt x="3846" y="13365"/>
                  </a:cubicBezTo>
                  <a:cubicBezTo>
                    <a:pt x="4524" y="14567"/>
                    <a:pt x="5548" y="15484"/>
                    <a:pt x="6882" y="15936"/>
                  </a:cubicBezTo>
                  <a:cubicBezTo>
                    <a:pt x="6906" y="15948"/>
                    <a:pt x="6941" y="15948"/>
                    <a:pt x="6965" y="15948"/>
                  </a:cubicBezTo>
                  <a:cubicBezTo>
                    <a:pt x="6953" y="16139"/>
                    <a:pt x="6941" y="16329"/>
                    <a:pt x="6918" y="16532"/>
                  </a:cubicBezTo>
                  <a:cubicBezTo>
                    <a:pt x="6918" y="16639"/>
                    <a:pt x="6906" y="16746"/>
                    <a:pt x="6894" y="16853"/>
                  </a:cubicBezTo>
                  <a:cubicBezTo>
                    <a:pt x="6672" y="16892"/>
                    <a:pt x="6448" y="16912"/>
                    <a:pt x="6224" y="16912"/>
                  </a:cubicBezTo>
                  <a:cubicBezTo>
                    <a:pt x="5634" y="16912"/>
                    <a:pt x="5048" y="16776"/>
                    <a:pt x="4513" y="16508"/>
                  </a:cubicBezTo>
                  <a:cubicBezTo>
                    <a:pt x="3846" y="16151"/>
                    <a:pt x="3477" y="15520"/>
                    <a:pt x="2953" y="15008"/>
                  </a:cubicBezTo>
                  <a:cubicBezTo>
                    <a:pt x="2904" y="14962"/>
                    <a:pt x="2846" y="14942"/>
                    <a:pt x="2791" y="14942"/>
                  </a:cubicBezTo>
                  <a:cubicBezTo>
                    <a:pt x="2670" y="14942"/>
                    <a:pt x="2556" y="15036"/>
                    <a:pt x="2548" y="15174"/>
                  </a:cubicBezTo>
                  <a:cubicBezTo>
                    <a:pt x="2441" y="16186"/>
                    <a:pt x="3417" y="17020"/>
                    <a:pt x="4251" y="17401"/>
                  </a:cubicBezTo>
                  <a:cubicBezTo>
                    <a:pt x="4704" y="17615"/>
                    <a:pt x="5173" y="17732"/>
                    <a:pt x="5637" y="17732"/>
                  </a:cubicBezTo>
                  <a:cubicBezTo>
                    <a:pt x="6050" y="17732"/>
                    <a:pt x="6459" y="17639"/>
                    <a:pt x="6846" y="17437"/>
                  </a:cubicBezTo>
                  <a:lnTo>
                    <a:pt x="6846" y="17437"/>
                  </a:lnTo>
                  <a:cubicBezTo>
                    <a:pt x="6834" y="17556"/>
                    <a:pt x="6822" y="17675"/>
                    <a:pt x="6810" y="17794"/>
                  </a:cubicBezTo>
                  <a:cubicBezTo>
                    <a:pt x="6680" y="19520"/>
                    <a:pt x="6549" y="21247"/>
                    <a:pt x="6441" y="22973"/>
                  </a:cubicBezTo>
                  <a:lnTo>
                    <a:pt x="6227" y="26283"/>
                  </a:lnTo>
                  <a:cubicBezTo>
                    <a:pt x="6156" y="27331"/>
                    <a:pt x="6001" y="28414"/>
                    <a:pt x="6179" y="29450"/>
                  </a:cubicBezTo>
                  <a:cubicBezTo>
                    <a:pt x="6237" y="29799"/>
                    <a:pt x="6508" y="29955"/>
                    <a:pt x="6794" y="29955"/>
                  </a:cubicBezTo>
                  <a:cubicBezTo>
                    <a:pt x="7104" y="29955"/>
                    <a:pt x="7432" y="29772"/>
                    <a:pt x="7525" y="29450"/>
                  </a:cubicBezTo>
                  <a:cubicBezTo>
                    <a:pt x="7823" y="28450"/>
                    <a:pt x="7787" y="27331"/>
                    <a:pt x="7846" y="26283"/>
                  </a:cubicBezTo>
                  <a:lnTo>
                    <a:pt x="8037" y="22973"/>
                  </a:lnTo>
                  <a:cubicBezTo>
                    <a:pt x="8108" y="21663"/>
                    <a:pt x="8180" y="20354"/>
                    <a:pt x="8239" y="19032"/>
                  </a:cubicBezTo>
                  <a:cubicBezTo>
                    <a:pt x="8251" y="18603"/>
                    <a:pt x="8275" y="18175"/>
                    <a:pt x="8287" y="17734"/>
                  </a:cubicBezTo>
                  <a:cubicBezTo>
                    <a:pt x="9168" y="17532"/>
                    <a:pt x="10073" y="16889"/>
                    <a:pt x="10740" y="16341"/>
                  </a:cubicBezTo>
                  <a:cubicBezTo>
                    <a:pt x="10823" y="16472"/>
                    <a:pt x="10978" y="16555"/>
                    <a:pt x="11132" y="16555"/>
                  </a:cubicBezTo>
                  <a:cubicBezTo>
                    <a:pt x="12668" y="16436"/>
                    <a:pt x="14145" y="15532"/>
                    <a:pt x="14800" y="14127"/>
                  </a:cubicBezTo>
                  <a:cubicBezTo>
                    <a:pt x="14897" y="13905"/>
                    <a:pt x="14723" y="13663"/>
                    <a:pt x="14530" y="13663"/>
                  </a:cubicBezTo>
                  <a:cubicBezTo>
                    <a:pt x="14464" y="13663"/>
                    <a:pt x="14396" y="13691"/>
                    <a:pt x="14335" y="13758"/>
                  </a:cubicBezTo>
                  <a:cubicBezTo>
                    <a:pt x="13657" y="14520"/>
                    <a:pt x="12847" y="15139"/>
                    <a:pt x="11859" y="15436"/>
                  </a:cubicBezTo>
                  <a:cubicBezTo>
                    <a:pt x="11799" y="15460"/>
                    <a:pt x="11716" y="15472"/>
                    <a:pt x="11633" y="15496"/>
                  </a:cubicBezTo>
                  <a:cubicBezTo>
                    <a:pt x="12228" y="14817"/>
                    <a:pt x="12680" y="14019"/>
                    <a:pt x="12966" y="13162"/>
                  </a:cubicBezTo>
                  <a:cubicBezTo>
                    <a:pt x="12966" y="13150"/>
                    <a:pt x="12966" y="13138"/>
                    <a:pt x="12978" y="13126"/>
                  </a:cubicBezTo>
                  <a:cubicBezTo>
                    <a:pt x="12978" y="13103"/>
                    <a:pt x="12990" y="13079"/>
                    <a:pt x="13002" y="13055"/>
                  </a:cubicBezTo>
                  <a:cubicBezTo>
                    <a:pt x="13048" y="12908"/>
                    <a:pt x="12928" y="12811"/>
                    <a:pt x="12805" y="12811"/>
                  </a:cubicBezTo>
                  <a:cubicBezTo>
                    <a:pt x="12740" y="12811"/>
                    <a:pt x="12674" y="12838"/>
                    <a:pt x="12633" y="12900"/>
                  </a:cubicBezTo>
                  <a:cubicBezTo>
                    <a:pt x="12002" y="13900"/>
                    <a:pt x="11192" y="14770"/>
                    <a:pt x="10251" y="15484"/>
                  </a:cubicBezTo>
                  <a:cubicBezTo>
                    <a:pt x="9823" y="15793"/>
                    <a:pt x="9382" y="16067"/>
                    <a:pt x="8906" y="16294"/>
                  </a:cubicBezTo>
                  <a:cubicBezTo>
                    <a:pt x="8727" y="16377"/>
                    <a:pt x="8537" y="16448"/>
                    <a:pt x="8346" y="16508"/>
                  </a:cubicBezTo>
                  <a:cubicBezTo>
                    <a:pt x="8394" y="15091"/>
                    <a:pt x="8477" y="13662"/>
                    <a:pt x="8549" y="12234"/>
                  </a:cubicBezTo>
                  <a:cubicBezTo>
                    <a:pt x="8873" y="12324"/>
                    <a:pt x="9205" y="12369"/>
                    <a:pt x="9536" y="12369"/>
                  </a:cubicBezTo>
                  <a:cubicBezTo>
                    <a:pt x="9899" y="12369"/>
                    <a:pt x="10260" y="12316"/>
                    <a:pt x="10609" y="12210"/>
                  </a:cubicBezTo>
                  <a:cubicBezTo>
                    <a:pt x="10681" y="12249"/>
                    <a:pt x="10760" y="12268"/>
                    <a:pt x="10838" y="12268"/>
                  </a:cubicBezTo>
                  <a:cubicBezTo>
                    <a:pt x="10950" y="12268"/>
                    <a:pt x="11060" y="12228"/>
                    <a:pt x="11144" y="12150"/>
                  </a:cubicBezTo>
                  <a:cubicBezTo>
                    <a:pt x="11228" y="12079"/>
                    <a:pt x="11311" y="12007"/>
                    <a:pt x="11382" y="11936"/>
                  </a:cubicBezTo>
                  <a:cubicBezTo>
                    <a:pt x="11859" y="11722"/>
                    <a:pt x="12311" y="11460"/>
                    <a:pt x="12716" y="11150"/>
                  </a:cubicBezTo>
                  <a:cubicBezTo>
                    <a:pt x="14359" y="9840"/>
                    <a:pt x="15216" y="7876"/>
                    <a:pt x="15943" y="5971"/>
                  </a:cubicBezTo>
                  <a:cubicBezTo>
                    <a:pt x="16029" y="5751"/>
                    <a:pt x="15825" y="5583"/>
                    <a:pt x="15629" y="5583"/>
                  </a:cubicBezTo>
                  <a:cubicBezTo>
                    <a:pt x="15527" y="5583"/>
                    <a:pt x="15428" y="5627"/>
                    <a:pt x="15371" y="5733"/>
                  </a:cubicBezTo>
                  <a:cubicBezTo>
                    <a:pt x="14609" y="7221"/>
                    <a:pt x="13847" y="8828"/>
                    <a:pt x="12609" y="9983"/>
                  </a:cubicBezTo>
                  <a:cubicBezTo>
                    <a:pt x="12609" y="9983"/>
                    <a:pt x="12597" y="9995"/>
                    <a:pt x="12597" y="9995"/>
                  </a:cubicBezTo>
                  <a:cubicBezTo>
                    <a:pt x="12954" y="9102"/>
                    <a:pt x="13145" y="8138"/>
                    <a:pt x="13121" y="7364"/>
                  </a:cubicBezTo>
                  <a:cubicBezTo>
                    <a:pt x="13121" y="7233"/>
                    <a:pt x="13037" y="7126"/>
                    <a:pt x="12930" y="7078"/>
                  </a:cubicBezTo>
                  <a:lnTo>
                    <a:pt x="12918" y="7078"/>
                  </a:lnTo>
                  <a:cubicBezTo>
                    <a:pt x="12882" y="7065"/>
                    <a:pt x="12845" y="7059"/>
                    <a:pt x="12809" y="7059"/>
                  </a:cubicBezTo>
                  <a:cubicBezTo>
                    <a:pt x="12675" y="7059"/>
                    <a:pt x="12548" y="7141"/>
                    <a:pt x="12502" y="7281"/>
                  </a:cubicBezTo>
                  <a:cubicBezTo>
                    <a:pt x="12240" y="8090"/>
                    <a:pt x="12085" y="8888"/>
                    <a:pt x="11704" y="9650"/>
                  </a:cubicBezTo>
                  <a:cubicBezTo>
                    <a:pt x="11454" y="10162"/>
                    <a:pt x="11097" y="10602"/>
                    <a:pt x="10787" y="11079"/>
                  </a:cubicBezTo>
                  <a:cubicBezTo>
                    <a:pt x="10269" y="11225"/>
                    <a:pt x="9739" y="11303"/>
                    <a:pt x="9205" y="11303"/>
                  </a:cubicBezTo>
                  <a:cubicBezTo>
                    <a:pt x="9002" y="11303"/>
                    <a:pt x="8799" y="11292"/>
                    <a:pt x="8596" y="11269"/>
                  </a:cubicBezTo>
                  <a:cubicBezTo>
                    <a:pt x="8644" y="10364"/>
                    <a:pt x="8680" y="9459"/>
                    <a:pt x="8715" y="8566"/>
                  </a:cubicBezTo>
                  <a:cubicBezTo>
                    <a:pt x="10478" y="8281"/>
                    <a:pt x="11787" y="6780"/>
                    <a:pt x="11835" y="5006"/>
                  </a:cubicBezTo>
                  <a:cubicBezTo>
                    <a:pt x="11842" y="4785"/>
                    <a:pt x="11637" y="4655"/>
                    <a:pt x="11447" y="4655"/>
                  </a:cubicBezTo>
                  <a:cubicBezTo>
                    <a:pt x="11299" y="4655"/>
                    <a:pt x="11159" y="4734"/>
                    <a:pt x="11132" y="4911"/>
                  </a:cubicBezTo>
                  <a:cubicBezTo>
                    <a:pt x="10930" y="6030"/>
                    <a:pt x="10156" y="6971"/>
                    <a:pt x="9096" y="7388"/>
                  </a:cubicBezTo>
                  <a:cubicBezTo>
                    <a:pt x="8989" y="7411"/>
                    <a:pt x="8882" y="7435"/>
                    <a:pt x="8763" y="7447"/>
                  </a:cubicBezTo>
                  <a:cubicBezTo>
                    <a:pt x="8799" y="6495"/>
                    <a:pt x="8811" y="5542"/>
                    <a:pt x="8823" y="4602"/>
                  </a:cubicBezTo>
                  <a:cubicBezTo>
                    <a:pt x="8835" y="4375"/>
                    <a:pt x="8835" y="4137"/>
                    <a:pt x="8823" y="3911"/>
                  </a:cubicBezTo>
                  <a:lnTo>
                    <a:pt x="8823" y="3697"/>
                  </a:lnTo>
                  <a:cubicBezTo>
                    <a:pt x="9894" y="3185"/>
                    <a:pt x="10561" y="2113"/>
                    <a:pt x="10561" y="935"/>
                  </a:cubicBezTo>
                  <a:cubicBezTo>
                    <a:pt x="10561" y="723"/>
                    <a:pt x="10416" y="622"/>
                    <a:pt x="10264" y="622"/>
                  </a:cubicBezTo>
                  <a:cubicBezTo>
                    <a:pt x="10107" y="622"/>
                    <a:pt x="9942" y="729"/>
                    <a:pt x="9918" y="935"/>
                  </a:cubicBezTo>
                  <a:cubicBezTo>
                    <a:pt x="9835" y="1697"/>
                    <a:pt x="9406" y="2375"/>
                    <a:pt x="8751" y="2792"/>
                  </a:cubicBezTo>
                  <a:cubicBezTo>
                    <a:pt x="8704" y="1947"/>
                    <a:pt x="8596" y="1089"/>
                    <a:pt x="8430" y="256"/>
                  </a:cubicBezTo>
                  <a:cubicBezTo>
                    <a:pt x="8398" y="81"/>
                    <a:pt x="8251" y="1"/>
                    <a:pt x="8099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6018516" y="3068036"/>
              <a:ext cx="537818" cy="647409"/>
            </a:xfrm>
            <a:custGeom>
              <a:rect b="b" l="l" r="r" t="t"/>
              <a:pathLst>
                <a:path extrusionOk="0" h="20812" w="17289">
                  <a:moveTo>
                    <a:pt x="9689" y="1"/>
                  </a:moveTo>
                  <a:cubicBezTo>
                    <a:pt x="8116" y="1"/>
                    <a:pt x="6510" y="452"/>
                    <a:pt x="5120" y="1345"/>
                  </a:cubicBezTo>
                  <a:cubicBezTo>
                    <a:pt x="1727" y="3524"/>
                    <a:pt x="0" y="7548"/>
                    <a:pt x="738" y="11501"/>
                  </a:cubicBezTo>
                  <a:cubicBezTo>
                    <a:pt x="2429" y="11704"/>
                    <a:pt x="4060" y="12525"/>
                    <a:pt x="5132" y="13835"/>
                  </a:cubicBezTo>
                  <a:cubicBezTo>
                    <a:pt x="5525" y="14323"/>
                    <a:pt x="5846" y="14859"/>
                    <a:pt x="6084" y="15442"/>
                  </a:cubicBezTo>
                  <a:cubicBezTo>
                    <a:pt x="6715" y="16383"/>
                    <a:pt x="7132" y="17443"/>
                    <a:pt x="7323" y="18562"/>
                  </a:cubicBezTo>
                  <a:cubicBezTo>
                    <a:pt x="7501" y="19240"/>
                    <a:pt x="7608" y="19931"/>
                    <a:pt x="7632" y="20633"/>
                  </a:cubicBezTo>
                  <a:cubicBezTo>
                    <a:pt x="7989" y="20729"/>
                    <a:pt x="8347" y="20776"/>
                    <a:pt x="8716" y="20812"/>
                  </a:cubicBezTo>
                  <a:cubicBezTo>
                    <a:pt x="8751" y="18788"/>
                    <a:pt x="8763" y="16776"/>
                    <a:pt x="8763" y="14752"/>
                  </a:cubicBezTo>
                  <a:cubicBezTo>
                    <a:pt x="7858" y="14395"/>
                    <a:pt x="7025" y="13894"/>
                    <a:pt x="6287" y="13275"/>
                  </a:cubicBezTo>
                  <a:cubicBezTo>
                    <a:pt x="5703" y="12811"/>
                    <a:pt x="4548" y="12073"/>
                    <a:pt x="4739" y="11204"/>
                  </a:cubicBezTo>
                  <a:cubicBezTo>
                    <a:pt x="4775" y="11073"/>
                    <a:pt x="4894" y="10977"/>
                    <a:pt x="5037" y="10977"/>
                  </a:cubicBezTo>
                  <a:cubicBezTo>
                    <a:pt x="5054" y="10976"/>
                    <a:pt x="5071" y="10976"/>
                    <a:pt x="5089" y="10976"/>
                  </a:cubicBezTo>
                  <a:cubicBezTo>
                    <a:pt x="5801" y="10976"/>
                    <a:pt x="6346" y="11917"/>
                    <a:pt x="6834" y="12347"/>
                  </a:cubicBezTo>
                  <a:cubicBezTo>
                    <a:pt x="7442" y="12882"/>
                    <a:pt x="8085" y="13394"/>
                    <a:pt x="8763" y="13859"/>
                  </a:cubicBezTo>
                  <a:cubicBezTo>
                    <a:pt x="8751" y="13192"/>
                    <a:pt x="8751" y="12525"/>
                    <a:pt x="8739" y="11847"/>
                  </a:cubicBezTo>
                  <a:cubicBezTo>
                    <a:pt x="8525" y="11823"/>
                    <a:pt x="8335" y="11692"/>
                    <a:pt x="8227" y="11501"/>
                  </a:cubicBezTo>
                  <a:cubicBezTo>
                    <a:pt x="7620" y="10382"/>
                    <a:pt x="7001" y="9251"/>
                    <a:pt x="6394" y="8132"/>
                  </a:cubicBezTo>
                  <a:cubicBezTo>
                    <a:pt x="5918" y="7251"/>
                    <a:pt x="5096" y="6120"/>
                    <a:pt x="5179" y="5096"/>
                  </a:cubicBezTo>
                  <a:cubicBezTo>
                    <a:pt x="5189" y="4858"/>
                    <a:pt x="5381" y="4690"/>
                    <a:pt x="5593" y="4690"/>
                  </a:cubicBezTo>
                  <a:cubicBezTo>
                    <a:pt x="5657" y="4690"/>
                    <a:pt x="5723" y="4705"/>
                    <a:pt x="5787" y="4739"/>
                  </a:cubicBezTo>
                  <a:cubicBezTo>
                    <a:pt x="6715" y="5239"/>
                    <a:pt x="7180" y="6489"/>
                    <a:pt x="7656" y="7382"/>
                  </a:cubicBezTo>
                  <a:cubicBezTo>
                    <a:pt x="8073" y="8144"/>
                    <a:pt x="8478" y="8918"/>
                    <a:pt x="8894" y="9680"/>
                  </a:cubicBezTo>
                  <a:cubicBezTo>
                    <a:pt x="9918" y="7977"/>
                    <a:pt x="10883" y="6227"/>
                    <a:pt x="11811" y="4477"/>
                  </a:cubicBezTo>
                  <a:cubicBezTo>
                    <a:pt x="11892" y="4319"/>
                    <a:pt x="12038" y="4252"/>
                    <a:pt x="12188" y="4252"/>
                  </a:cubicBezTo>
                  <a:cubicBezTo>
                    <a:pt x="12479" y="4252"/>
                    <a:pt x="12786" y="4504"/>
                    <a:pt x="12669" y="4834"/>
                  </a:cubicBezTo>
                  <a:cubicBezTo>
                    <a:pt x="11859" y="6977"/>
                    <a:pt x="10883" y="9037"/>
                    <a:pt x="9751" y="11025"/>
                  </a:cubicBezTo>
                  <a:cubicBezTo>
                    <a:pt x="9775" y="11751"/>
                    <a:pt x="9799" y="12466"/>
                    <a:pt x="9823" y="13192"/>
                  </a:cubicBezTo>
                  <a:cubicBezTo>
                    <a:pt x="9954" y="13049"/>
                    <a:pt x="10085" y="12918"/>
                    <a:pt x="10192" y="12787"/>
                  </a:cubicBezTo>
                  <a:cubicBezTo>
                    <a:pt x="10883" y="11942"/>
                    <a:pt x="11561" y="11108"/>
                    <a:pt x="12276" y="10287"/>
                  </a:cubicBezTo>
                  <a:cubicBezTo>
                    <a:pt x="12353" y="10201"/>
                    <a:pt x="12447" y="10164"/>
                    <a:pt x="12542" y="10164"/>
                  </a:cubicBezTo>
                  <a:cubicBezTo>
                    <a:pt x="12826" y="10164"/>
                    <a:pt x="13109" y="10492"/>
                    <a:pt x="12930" y="10787"/>
                  </a:cubicBezTo>
                  <a:cubicBezTo>
                    <a:pt x="12347" y="11716"/>
                    <a:pt x="11716" y="12597"/>
                    <a:pt x="11073" y="13466"/>
                  </a:cubicBezTo>
                  <a:cubicBezTo>
                    <a:pt x="10740" y="13918"/>
                    <a:pt x="10359" y="14633"/>
                    <a:pt x="9871" y="15037"/>
                  </a:cubicBezTo>
                  <a:cubicBezTo>
                    <a:pt x="9882" y="15621"/>
                    <a:pt x="9894" y="16216"/>
                    <a:pt x="9906" y="16811"/>
                  </a:cubicBezTo>
                  <a:cubicBezTo>
                    <a:pt x="10513" y="15788"/>
                    <a:pt x="11633" y="14978"/>
                    <a:pt x="12621" y="14514"/>
                  </a:cubicBezTo>
                  <a:cubicBezTo>
                    <a:pt x="12675" y="14488"/>
                    <a:pt x="12730" y="14476"/>
                    <a:pt x="12786" y="14476"/>
                  </a:cubicBezTo>
                  <a:cubicBezTo>
                    <a:pt x="13111" y="14476"/>
                    <a:pt x="13413" y="14878"/>
                    <a:pt x="13097" y="15133"/>
                  </a:cubicBezTo>
                  <a:cubicBezTo>
                    <a:pt x="12526" y="15609"/>
                    <a:pt x="12002" y="16133"/>
                    <a:pt x="11526" y="16704"/>
                  </a:cubicBezTo>
                  <a:cubicBezTo>
                    <a:pt x="11037" y="17264"/>
                    <a:pt x="10740" y="17931"/>
                    <a:pt x="10192" y="18443"/>
                  </a:cubicBezTo>
                  <a:cubicBezTo>
                    <a:pt x="10121" y="18502"/>
                    <a:pt x="10025" y="18538"/>
                    <a:pt x="9930" y="18550"/>
                  </a:cubicBezTo>
                  <a:cubicBezTo>
                    <a:pt x="9942" y="19300"/>
                    <a:pt x="9954" y="20062"/>
                    <a:pt x="9954" y="20812"/>
                  </a:cubicBezTo>
                  <a:cubicBezTo>
                    <a:pt x="12216" y="20633"/>
                    <a:pt x="14252" y="19324"/>
                    <a:pt x="15336" y="17323"/>
                  </a:cubicBezTo>
                  <a:cubicBezTo>
                    <a:pt x="15681" y="16692"/>
                    <a:pt x="15967" y="16038"/>
                    <a:pt x="16193" y="15359"/>
                  </a:cubicBezTo>
                  <a:cubicBezTo>
                    <a:pt x="16895" y="13978"/>
                    <a:pt x="17205" y="12442"/>
                    <a:pt x="17074" y="10906"/>
                  </a:cubicBezTo>
                  <a:cubicBezTo>
                    <a:pt x="17086" y="10751"/>
                    <a:pt x="17110" y="10585"/>
                    <a:pt x="17121" y="10418"/>
                  </a:cubicBezTo>
                  <a:cubicBezTo>
                    <a:pt x="17288" y="8287"/>
                    <a:pt x="17121" y="6108"/>
                    <a:pt x="16252" y="4119"/>
                  </a:cubicBezTo>
                  <a:cubicBezTo>
                    <a:pt x="15037" y="1356"/>
                    <a:pt x="12414" y="1"/>
                    <a:pt x="9689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5776655" y="3424559"/>
              <a:ext cx="480393" cy="467732"/>
            </a:xfrm>
            <a:custGeom>
              <a:rect b="b" l="l" r="r" t="t"/>
              <a:pathLst>
                <a:path extrusionOk="0" h="15036" w="15443">
                  <a:moveTo>
                    <a:pt x="7665" y="0"/>
                  </a:moveTo>
                  <a:cubicBezTo>
                    <a:pt x="6970" y="0"/>
                    <a:pt x="6277" y="106"/>
                    <a:pt x="5608" y="326"/>
                  </a:cubicBezTo>
                  <a:cubicBezTo>
                    <a:pt x="2084" y="1255"/>
                    <a:pt x="0" y="5089"/>
                    <a:pt x="893" y="8613"/>
                  </a:cubicBezTo>
                  <a:cubicBezTo>
                    <a:pt x="1001" y="9482"/>
                    <a:pt x="1310" y="10315"/>
                    <a:pt x="1822" y="11030"/>
                  </a:cubicBezTo>
                  <a:cubicBezTo>
                    <a:pt x="3264" y="13518"/>
                    <a:pt x="6251" y="15036"/>
                    <a:pt x="9155" y="15036"/>
                  </a:cubicBezTo>
                  <a:cubicBezTo>
                    <a:pt x="10615" y="15036"/>
                    <a:pt x="12053" y="14652"/>
                    <a:pt x="13264" y="13816"/>
                  </a:cubicBezTo>
                  <a:cubicBezTo>
                    <a:pt x="12681" y="13185"/>
                    <a:pt x="12085" y="12566"/>
                    <a:pt x="11466" y="11970"/>
                  </a:cubicBezTo>
                  <a:cubicBezTo>
                    <a:pt x="11014" y="11530"/>
                    <a:pt x="10549" y="11101"/>
                    <a:pt x="10085" y="10673"/>
                  </a:cubicBezTo>
                  <a:cubicBezTo>
                    <a:pt x="9733" y="10712"/>
                    <a:pt x="9374" y="10729"/>
                    <a:pt x="9012" y="10729"/>
                  </a:cubicBezTo>
                  <a:cubicBezTo>
                    <a:pt x="7858" y="10729"/>
                    <a:pt x="6675" y="10559"/>
                    <a:pt x="5596" y="10423"/>
                  </a:cubicBezTo>
                  <a:cubicBezTo>
                    <a:pt x="5251" y="10411"/>
                    <a:pt x="4965" y="10184"/>
                    <a:pt x="4858" y="9863"/>
                  </a:cubicBezTo>
                  <a:cubicBezTo>
                    <a:pt x="4727" y="9530"/>
                    <a:pt x="4846" y="9387"/>
                    <a:pt x="5049" y="9113"/>
                  </a:cubicBezTo>
                  <a:cubicBezTo>
                    <a:pt x="5177" y="8951"/>
                    <a:pt x="5378" y="8905"/>
                    <a:pt x="5573" y="8905"/>
                  </a:cubicBezTo>
                  <a:cubicBezTo>
                    <a:pt x="5651" y="8905"/>
                    <a:pt x="5728" y="8912"/>
                    <a:pt x="5799" y="8922"/>
                  </a:cubicBezTo>
                  <a:cubicBezTo>
                    <a:pt x="6644" y="9053"/>
                    <a:pt x="7513" y="9089"/>
                    <a:pt x="8382" y="9137"/>
                  </a:cubicBezTo>
                  <a:cubicBezTo>
                    <a:pt x="7644" y="8529"/>
                    <a:pt x="6811" y="7910"/>
                    <a:pt x="6323" y="7136"/>
                  </a:cubicBezTo>
                  <a:cubicBezTo>
                    <a:pt x="6079" y="7180"/>
                    <a:pt x="5834" y="7202"/>
                    <a:pt x="5591" y="7202"/>
                  </a:cubicBezTo>
                  <a:cubicBezTo>
                    <a:pt x="4978" y="7202"/>
                    <a:pt x="4373" y="7064"/>
                    <a:pt x="3810" y="6791"/>
                  </a:cubicBezTo>
                  <a:cubicBezTo>
                    <a:pt x="3262" y="6501"/>
                    <a:pt x="3549" y="5628"/>
                    <a:pt x="4100" y="5628"/>
                  </a:cubicBezTo>
                  <a:cubicBezTo>
                    <a:pt x="4160" y="5628"/>
                    <a:pt x="4222" y="5638"/>
                    <a:pt x="4287" y="5660"/>
                  </a:cubicBezTo>
                  <a:cubicBezTo>
                    <a:pt x="4842" y="5841"/>
                    <a:pt x="5358" y="5975"/>
                    <a:pt x="5888" y="5975"/>
                  </a:cubicBezTo>
                  <a:cubicBezTo>
                    <a:pt x="5950" y="5975"/>
                    <a:pt x="6011" y="5973"/>
                    <a:pt x="6073" y="5970"/>
                  </a:cubicBezTo>
                  <a:cubicBezTo>
                    <a:pt x="5775" y="4934"/>
                    <a:pt x="5811" y="3826"/>
                    <a:pt x="6168" y="2814"/>
                  </a:cubicBezTo>
                  <a:cubicBezTo>
                    <a:pt x="6234" y="2638"/>
                    <a:pt x="6401" y="2548"/>
                    <a:pt x="6560" y="2548"/>
                  </a:cubicBezTo>
                  <a:cubicBezTo>
                    <a:pt x="6744" y="2548"/>
                    <a:pt x="6918" y="2667"/>
                    <a:pt x="6918" y="2910"/>
                  </a:cubicBezTo>
                  <a:cubicBezTo>
                    <a:pt x="6918" y="3588"/>
                    <a:pt x="6906" y="4315"/>
                    <a:pt x="7049" y="4981"/>
                  </a:cubicBezTo>
                  <a:cubicBezTo>
                    <a:pt x="7168" y="5446"/>
                    <a:pt x="7323" y="5910"/>
                    <a:pt x="7525" y="6351"/>
                  </a:cubicBezTo>
                  <a:cubicBezTo>
                    <a:pt x="8335" y="6803"/>
                    <a:pt x="9037" y="7541"/>
                    <a:pt x="9728" y="8137"/>
                  </a:cubicBezTo>
                  <a:cubicBezTo>
                    <a:pt x="10061" y="8434"/>
                    <a:pt x="10407" y="8744"/>
                    <a:pt x="10740" y="9053"/>
                  </a:cubicBezTo>
                  <a:cubicBezTo>
                    <a:pt x="10585" y="8458"/>
                    <a:pt x="10490" y="7851"/>
                    <a:pt x="10395" y="7410"/>
                  </a:cubicBezTo>
                  <a:cubicBezTo>
                    <a:pt x="10037" y="5779"/>
                    <a:pt x="9883" y="4124"/>
                    <a:pt x="9930" y="2457"/>
                  </a:cubicBezTo>
                  <a:cubicBezTo>
                    <a:pt x="9942" y="2090"/>
                    <a:pt x="10214" y="1908"/>
                    <a:pt x="10489" y="1908"/>
                  </a:cubicBezTo>
                  <a:cubicBezTo>
                    <a:pt x="10767" y="1908"/>
                    <a:pt x="11049" y="2093"/>
                    <a:pt x="11073" y="2457"/>
                  </a:cubicBezTo>
                  <a:cubicBezTo>
                    <a:pt x="11192" y="4065"/>
                    <a:pt x="11430" y="5648"/>
                    <a:pt x="11788" y="7208"/>
                  </a:cubicBezTo>
                  <a:cubicBezTo>
                    <a:pt x="12026" y="8220"/>
                    <a:pt x="12871" y="9708"/>
                    <a:pt x="12526" y="10756"/>
                  </a:cubicBezTo>
                  <a:cubicBezTo>
                    <a:pt x="13169" y="11375"/>
                    <a:pt x="13836" y="12006"/>
                    <a:pt x="14478" y="12649"/>
                  </a:cubicBezTo>
                  <a:cubicBezTo>
                    <a:pt x="15193" y="11661"/>
                    <a:pt x="15443" y="10434"/>
                    <a:pt x="15407" y="9184"/>
                  </a:cubicBezTo>
                  <a:cubicBezTo>
                    <a:pt x="15383" y="8482"/>
                    <a:pt x="15276" y="7791"/>
                    <a:pt x="15098" y="7113"/>
                  </a:cubicBezTo>
                  <a:cubicBezTo>
                    <a:pt x="14907" y="5993"/>
                    <a:pt x="14490" y="4934"/>
                    <a:pt x="13859" y="3981"/>
                  </a:cubicBezTo>
                  <a:cubicBezTo>
                    <a:pt x="13621" y="3410"/>
                    <a:pt x="13300" y="2862"/>
                    <a:pt x="12907" y="2374"/>
                  </a:cubicBezTo>
                  <a:cubicBezTo>
                    <a:pt x="11835" y="1064"/>
                    <a:pt x="10204" y="255"/>
                    <a:pt x="8513" y="52"/>
                  </a:cubicBezTo>
                  <a:cubicBezTo>
                    <a:pt x="8231" y="18"/>
                    <a:pt x="7948" y="0"/>
                    <a:pt x="7665" y="0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5878159" y="3200554"/>
              <a:ext cx="557571" cy="963648"/>
            </a:xfrm>
            <a:custGeom>
              <a:rect b="b" l="l" r="r" t="t"/>
              <a:pathLst>
                <a:path extrusionOk="0" h="30978" w="17924">
                  <a:moveTo>
                    <a:pt x="16705" y="1"/>
                  </a:moveTo>
                  <a:cubicBezTo>
                    <a:pt x="16553" y="1"/>
                    <a:pt x="16405" y="69"/>
                    <a:pt x="16323" y="229"/>
                  </a:cubicBezTo>
                  <a:cubicBezTo>
                    <a:pt x="15395" y="1979"/>
                    <a:pt x="14430" y="3717"/>
                    <a:pt x="13406" y="5420"/>
                  </a:cubicBezTo>
                  <a:cubicBezTo>
                    <a:pt x="12990" y="4658"/>
                    <a:pt x="12585" y="3896"/>
                    <a:pt x="12168" y="3134"/>
                  </a:cubicBezTo>
                  <a:cubicBezTo>
                    <a:pt x="11692" y="2253"/>
                    <a:pt x="11227" y="991"/>
                    <a:pt x="10299" y="490"/>
                  </a:cubicBezTo>
                  <a:cubicBezTo>
                    <a:pt x="10238" y="457"/>
                    <a:pt x="10173" y="442"/>
                    <a:pt x="10109" y="442"/>
                  </a:cubicBezTo>
                  <a:cubicBezTo>
                    <a:pt x="9899" y="442"/>
                    <a:pt x="9701" y="607"/>
                    <a:pt x="9691" y="836"/>
                  </a:cubicBezTo>
                  <a:cubicBezTo>
                    <a:pt x="9608" y="1872"/>
                    <a:pt x="10430" y="3003"/>
                    <a:pt x="10906" y="3884"/>
                  </a:cubicBezTo>
                  <a:lnTo>
                    <a:pt x="12739" y="7253"/>
                  </a:lnTo>
                  <a:cubicBezTo>
                    <a:pt x="12847" y="7444"/>
                    <a:pt x="13037" y="7575"/>
                    <a:pt x="13251" y="7598"/>
                  </a:cubicBezTo>
                  <a:cubicBezTo>
                    <a:pt x="13263" y="8265"/>
                    <a:pt x="13275" y="8932"/>
                    <a:pt x="13275" y="9611"/>
                  </a:cubicBezTo>
                  <a:cubicBezTo>
                    <a:pt x="12597" y="9134"/>
                    <a:pt x="11954" y="8634"/>
                    <a:pt x="11346" y="8099"/>
                  </a:cubicBezTo>
                  <a:cubicBezTo>
                    <a:pt x="10861" y="7659"/>
                    <a:pt x="10320" y="6727"/>
                    <a:pt x="9613" y="6727"/>
                  </a:cubicBezTo>
                  <a:cubicBezTo>
                    <a:pt x="9592" y="6727"/>
                    <a:pt x="9570" y="6728"/>
                    <a:pt x="9549" y="6729"/>
                  </a:cubicBezTo>
                  <a:cubicBezTo>
                    <a:pt x="9406" y="6729"/>
                    <a:pt x="9287" y="6825"/>
                    <a:pt x="9251" y="6956"/>
                  </a:cubicBezTo>
                  <a:cubicBezTo>
                    <a:pt x="9060" y="7813"/>
                    <a:pt x="10215" y="8563"/>
                    <a:pt x="10799" y="9027"/>
                  </a:cubicBezTo>
                  <a:cubicBezTo>
                    <a:pt x="11537" y="9646"/>
                    <a:pt x="12382" y="10146"/>
                    <a:pt x="13275" y="10504"/>
                  </a:cubicBezTo>
                  <a:cubicBezTo>
                    <a:pt x="13275" y="12528"/>
                    <a:pt x="13263" y="14540"/>
                    <a:pt x="13228" y="16564"/>
                  </a:cubicBezTo>
                  <a:cubicBezTo>
                    <a:pt x="13216" y="17362"/>
                    <a:pt x="13204" y="18171"/>
                    <a:pt x="13180" y="18969"/>
                  </a:cubicBezTo>
                  <a:cubicBezTo>
                    <a:pt x="13156" y="19981"/>
                    <a:pt x="13132" y="20981"/>
                    <a:pt x="13097" y="21993"/>
                  </a:cubicBezTo>
                  <a:cubicBezTo>
                    <a:pt x="12513" y="21243"/>
                    <a:pt x="11894" y="20529"/>
                    <a:pt x="11215" y="19862"/>
                  </a:cubicBezTo>
                  <a:cubicBezTo>
                    <a:pt x="10573" y="19207"/>
                    <a:pt x="9906" y="18576"/>
                    <a:pt x="9275" y="17957"/>
                  </a:cubicBezTo>
                  <a:cubicBezTo>
                    <a:pt x="9608" y="16909"/>
                    <a:pt x="8763" y="15421"/>
                    <a:pt x="8525" y="14409"/>
                  </a:cubicBezTo>
                  <a:cubicBezTo>
                    <a:pt x="8167" y="12849"/>
                    <a:pt x="7929" y="11266"/>
                    <a:pt x="7810" y="9670"/>
                  </a:cubicBezTo>
                  <a:cubicBezTo>
                    <a:pt x="7786" y="9300"/>
                    <a:pt x="7504" y="9112"/>
                    <a:pt x="7227" y="9112"/>
                  </a:cubicBezTo>
                  <a:cubicBezTo>
                    <a:pt x="6951" y="9112"/>
                    <a:pt x="6679" y="9297"/>
                    <a:pt x="6667" y="9670"/>
                  </a:cubicBezTo>
                  <a:cubicBezTo>
                    <a:pt x="6620" y="11325"/>
                    <a:pt x="6774" y="12980"/>
                    <a:pt x="7132" y="14611"/>
                  </a:cubicBezTo>
                  <a:cubicBezTo>
                    <a:pt x="7227" y="15064"/>
                    <a:pt x="7322" y="15659"/>
                    <a:pt x="7477" y="16254"/>
                  </a:cubicBezTo>
                  <a:cubicBezTo>
                    <a:pt x="7144" y="15945"/>
                    <a:pt x="6798" y="15635"/>
                    <a:pt x="6465" y="15338"/>
                  </a:cubicBezTo>
                  <a:cubicBezTo>
                    <a:pt x="5774" y="14742"/>
                    <a:pt x="5072" y="14016"/>
                    <a:pt x="4262" y="13552"/>
                  </a:cubicBezTo>
                  <a:cubicBezTo>
                    <a:pt x="4072" y="13111"/>
                    <a:pt x="3905" y="12647"/>
                    <a:pt x="3786" y="12182"/>
                  </a:cubicBezTo>
                  <a:cubicBezTo>
                    <a:pt x="3655" y="11516"/>
                    <a:pt x="3655" y="10789"/>
                    <a:pt x="3655" y="10123"/>
                  </a:cubicBezTo>
                  <a:cubicBezTo>
                    <a:pt x="3655" y="9872"/>
                    <a:pt x="3482" y="9750"/>
                    <a:pt x="3299" y="9750"/>
                  </a:cubicBezTo>
                  <a:cubicBezTo>
                    <a:pt x="3141" y="9750"/>
                    <a:pt x="2976" y="9840"/>
                    <a:pt x="2905" y="10015"/>
                  </a:cubicBezTo>
                  <a:cubicBezTo>
                    <a:pt x="2548" y="11027"/>
                    <a:pt x="2524" y="12135"/>
                    <a:pt x="2822" y="13171"/>
                  </a:cubicBezTo>
                  <a:cubicBezTo>
                    <a:pt x="2753" y="13175"/>
                    <a:pt x="2686" y="13176"/>
                    <a:pt x="2619" y="13176"/>
                  </a:cubicBezTo>
                  <a:cubicBezTo>
                    <a:pt x="2079" y="13176"/>
                    <a:pt x="1576" y="13052"/>
                    <a:pt x="1036" y="12861"/>
                  </a:cubicBezTo>
                  <a:cubicBezTo>
                    <a:pt x="971" y="12839"/>
                    <a:pt x="909" y="12829"/>
                    <a:pt x="849" y="12829"/>
                  </a:cubicBezTo>
                  <a:cubicBezTo>
                    <a:pt x="296" y="12829"/>
                    <a:pt x="0" y="13702"/>
                    <a:pt x="559" y="13992"/>
                  </a:cubicBezTo>
                  <a:cubicBezTo>
                    <a:pt x="1113" y="14265"/>
                    <a:pt x="1716" y="14403"/>
                    <a:pt x="2328" y="14403"/>
                  </a:cubicBezTo>
                  <a:cubicBezTo>
                    <a:pt x="2571" y="14403"/>
                    <a:pt x="2816" y="14381"/>
                    <a:pt x="3060" y="14337"/>
                  </a:cubicBezTo>
                  <a:cubicBezTo>
                    <a:pt x="3548" y="15111"/>
                    <a:pt x="4369" y="15730"/>
                    <a:pt x="5119" y="16338"/>
                  </a:cubicBezTo>
                  <a:cubicBezTo>
                    <a:pt x="4250" y="16290"/>
                    <a:pt x="3381" y="16254"/>
                    <a:pt x="2536" y="16123"/>
                  </a:cubicBezTo>
                  <a:cubicBezTo>
                    <a:pt x="2471" y="16114"/>
                    <a:pt x="2402" y="16108"/>
                    <a:pt x="2332" y="16108"/>
                  </a:cubicBezTo>
                  <a:cubicBezTo>
                    <a:pt x="2130" y="16108"/>
                    <a:pt x="1921" y="16158"/>
                    <a:pt x="1798" y="16326"/>
                  </a:cubicBezTo>
                  <a:cubicBezTo>
                    <a:pt x="1583" y="16588"/>
                    <a:pt x="1476" y="16731"/>
                    <a:pt x="1595" y="17064"/>
                  </a:cubicBezTo>
                  <a:cubicBezTo>
                    <a:pt x="1702" y="17385"/>
                    <a:pt x="2000" y="17612"/>
                    <a:pt x="2333" y="17624"/>
                  </a:cubicBezTo>
                  <a:cubicBezTo>
                    <a:pt x="3412" y="17760"/>
                    <a:pt x="4595" y="17930"/>
                    <a:pt x="5749" y="17930"/>
                  </a:cubicBezTo>
                  <a:cubicBezTo>
                    <a:pt x="6111" y="17930"/>
                    <a:pt x="6470" y="17913"/>
                    <a:pt x="6822" y="17874"/>
                  </a:cubicBezTo>
                  <a:cubicBezTo>
                    <a:pt x="7286" y="18302"/>
                    <a:pt x="7751" y="18731"/>
                    <a:pt x="8203" y="19171"/>
                  </a:cubicBezTo>
                  <a:cubicBezTo>
                    <a:pt x="8822" y="19767"/>
                    <a:pt x="9418" y="20386"/>
                    <a:pt x="10025" y="21017"/>
                  </a:cubicBezTo>
                  <a:cubicBezTo>
                    <a:pt x="10989" y="22017"/>
                    <a:pt x="11954" y="23017"/>
                    <a:pt x="13049" y="23874"/>
                  </a:cubicBezTo>
                  <a:cubicBezTo>
                    <a:pt x="13025" y="24339"/>
                    <a:pt x="13013" y="24803"/>
                    <a:pt x="12990" y="25267"/>
                  </a:cubicBezTo>
                  <a:cubicBezTo>
                    <a:pt x="12954" y="26220"/>
                    <a:pt x="12894" y="27160"/>
                    <a:pt x="12859" y="28113"/>
                  </a:cubicBezTo>
                  <a:cubicBezTo>
                    <a:pt x="12823" y="28970"/>
                    <a:pt x="12573" y="29994"/>
                    <a:pt x="13073" y="30756"/>
                  </a:cubicBezTo>
                  <a:cubicBezTo>
                    <a:pt x="13153" y="30887"/>
                    <a:pt x="13316" y="30977"/>
                    <a:pt x="13475" y="30977"/>
                  </a:cubicBezTo>
                  <a:cubicBezTo>
                    <a:pt x="13577" y="30977"/>
                    <a:pt x="13677" y="30940"/>
                    <a:pt x="13752" y="30851"/>
                  </a:cubicBezTo>
                  <a:cubicBezTo>
                    <a:pt x="14299" y="30173"/>
                    <a:pt x="14192" y="29363"/>
                    <a:pt x="14240" y="28518"/>
                  </a:cubicBezTo>
                  <a:cubicBezTo>
                    <a:pt x="14299" y="27434"/>
                    <a:pt x="14335" y="26351"/>
                    <a:pt x="14371" y="25267"/>
                  </a:cubicBezTo>
                  <a:cubicBezTo>
                    <a:pt x="14418" y="23231"/>
                    <a:pt x="14454" y="21207"/>
                    <a:pt x="14478" y="19171"/>
                  </a:cubicBezTo>
                  <a:lnTo>
                    <a:pt x="14478" y="16564"/>
                  </a:lnTo>
                  <a:cubicBezTo>
                    <a:pt x="14478" y="15802"/>
                    <a:pt x="14454" y="15040"/>
                    <a:pt x="14454" y="14290"/>
                  </a:cubicBezTo>
                  <a:cubicBezTo>
                    <a:pt x="14549" y="14278"/>
                    <a:pt x="14644" y="14242"/>
                    <a:pt x="14716" y="14183"/>
                  </a:cubicBezTo>
                  <a:cubicBezTo>
                    <a:pt x="15252" y="13671"/>
                    <a:pt x="15561" y="13004"/>
                    <a:pt x="16049" y="12444"/>
                  </a:cubicBezTo>
                  <a:cubicBezTo>
                    <a:pt x="16526" y="11873"/>
                    <a:pt x="17050" y="11349"/>
                    <a:pt x="17609" y="10873"/>
                  </a:cubicBezTo>
                  <a:cubicBezTo>
                    <a:pt x="17924" y="10619"/>
                    <a:pt x="17624" y="10227"/>
                    <a:pt x="17301" y="10227"/>
                  </a:cubicBezTo>
                  <a:cubicBezTo>
                    <a:pt x="17244" y="10227"/>
                    <a:pt x="17188" y="10239"/>
                    <a:pt x="17133" y="10265"/>
                  </a:cubicBezTo>
                  <a:cubicBezTo>
                    <a:pt x="16145" y="10730"/>
                    <a:pt x="15014" y="11539"/>
                    <a:pt x="14418" y="12563"/>
                  </a:cubicBezTo>
                  <a:cubicBezTo>
                    <a:pt x="14406" y="11968"/>
                    <a:pt x="14394" y="11385"/>
                    <a:pt x="14383" y="10789"/>
                  </a:cubicBezTo>
                  <a:cubicBezTo>
                    <a:pt x="14871" y="10373"/>
                    <a:pt x="15252" y="9658"/>
                    <a:pt x="15585" y="9218"/>
                  </a:cubicBezTo>
                  <a:cubicBezTo>
                    <a:pt x="16228" y="8337"/>
                    <a:pt x="16859" y="7456"/>
                    <a:pt x="17442" y="6539"/>
                  </a:cubicBezTo>
                  <a:cubicBezTo>
                    <a:pt x="17621" y="6245"/>
                    <a:pt x="17339" y="5911"/>
                    <a:pt x="17056" y="5911"/>
                  </a:cubicBezTo>
                  <a:cubicBezTo>
                    <a:pt x="16961" y="5911"/>
                    <a:pt x="16866" y="5949"/>
                    <a:pt x="16788" y="6039"/>
                  </a:cubicBezTo>
                  <a:cubicBezTo>
                    <a:pt x="16073" y="6848"/>
                    <a:pt x="15395" y="7694"/>
                    <a:pt x="14704" y="8527"/>
                  </a:cubicBezTo>
                  <a:cubicBezTo>
                    <a:pt x="14597" y="8658"/>
                    <a:pt x="14466" y="8801"/>
                    <a:pt x="14335" y="8944"/>
                  </a:cubicBezTo>
                  <a:cubicBezTo>
                    <a:pt x="14311" y="8218"/>
                    <a:pt x="14287" y="7491"/>
                    <a:pt x="14263" y="6777"/>
                  </a:cubicBezTo>
                  <a:cubicBezTo>
                    <a:pt x="15395" y="4789"/>
                    <a:pt x="16371" y="2717"/>
                    <a:pt x="17181" y="586"/>
                  </a:cubicBezTo>
                  <a:cubicBezTo>
                    <a:pt x="17298" y="250"/>
                    <a:pt x="16994" y="1"/>
                    <a:pt x="16705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5680346" y="4594294"/>
              <a:ext cx="572627" cy="255486"/>
            </a:xfrm>
            <a:custGeom>
              <a:rect b="b" l="l" r="r" t="t"/>
              <a:pathLst>
                <a:path extrusionOk="0" h="8213" w="18408">
                  <a:moveTo>
                    <a:pt x="9627" y="1"/>
                  </a:moveTo>
                  <a:cubicBezTo>
                    <a:pt x="8508" y="1"/>
                    <a:pt x="7542" y="715"/>
                    <a:pt x="6966" y="1644"/>
                  </a:cubicBezTo>
                  <a:cubicBezTo>
                    <a:pt x="6859" y="1823"/>
                    <a:pt x="6764" y="2002"/>
                    <a:pt x="6692" y="2180"/>
                  </a:cubicBezTo>
                  <a:cubicBezTo>
                    <a:pt x="6430" y="2466"/>
                    <a:pt x="6216" y="2787"/>
                    <a:pt x="6049" y="3133"/>
                  </a:cubicBezTo>
                  <a:cubicBezTo>
                    <a:pt x="6025" y="3180"/>
                    <a:pt x="6014" y="3228"/>
                    <a:pt x="5990" y="3264"/>
                  </a:cubicBezTo>
                  <a:cubicBezTo>
                    <a:pt x="5847" y="3180"/>
                    <a:pt x="5692" y="3109"/>
                    <a:pt x="5525" y="3038"/>
                  </a:cubicBezTo>
                  <a:cubicBezTo>
                    <a:pt x="5252" y="2936"/>
                    <a:pt x="4971" y="2888"/>
                    <a:pt x="4695" y="2888"/>
                  </a:cubicBezTo>
                  <a:cubicBezTo>
                    <a:pt x="3706" y="2888"/>
                    <a:pt x="2771" y="3501"/>
                    <a:pt x="2418" y="4478"/>
                  </a:cubicBezTo>
                  <a:cubicBezTo>
                    <a:pt x="2370" y="4609"/>
                    <a:pt x="2334" y="4752"/>
                    <a:pt x="2311" y="4895"/>
                  </a:cubicBezTo>
                  <a:cubicBezTo>
                    <a:pt x="2152" y="4857"/>
                    <a:pt x="1990" y="4839"/>
                    <a:pt x="1829" y="4839"/>
                  </a:cubicBezTo>
                  <a:cubicBezTo>
                    <a:pt x="1531" y="4839"/>
                    <a:pt x="1236" y="4902"/>
                    <a:pt x="965" y="5026"/>
                  </a:cubicBezTo>
                  <a:cubicBezTo>
                    <a:pt x="644" y="5121"/>
                    <a:pt x="370" y="5335"/>
                    <a:pt x="191" y="5621"/>
                  </a:cubicBezTo>
                  <a:cubicBezTo>
                    <a:pt x="1" y="5990"/>
                    <a:pt x="13" y="6443"/>
                    <a:pt x="215" y="6812"/>
                  </a:cubicBezTo>
                  <a:cubicBezTo>
                    <a:pt x="453" y="7300"/>
                    <a:pt x="870" y="7669"/>
                    <a:pt x="1370" y="7860"/>
                  </a:cubicBezTo>
                  <a:cubicBezTo>
                    <a:pt x="1543" y="7924"/>
                    <a:pt x="1724" y="7957"/>
                    <a:pt x="1904" y="7957"/>
                  </a:cubicBezTo>
                  <a:cubicBezTo>
                    <a:pt x="2057" y="7957"/>
                    <a:pt x="2210" y="7933"/>
                    <a:pt x="2358" y="7883"/>
                  </a:cubicBezTo>
                  <a:cubicBezTo>
                    <a:pt x="4751" y="8014"/>
                    <a:pt x="7133" y="8110"/>
                    <a:pt x="9526" y="8169"/>
                  </a:cubicBezTo>
                  <a:cubicBezTo>
                    <a:pt x="10481" y="8196"/>
                    <a:pt x="11430" y="8209"/>
                    <a:pt x="12382" y="8209"/>
                  </a:cubicBezTo>
                  <a:cubicBezTo>
                    <a:pt x="12700" y="8209"/>
                    <a:pt x="13017" y="8208"/>
                    <a:pt x="13336" y="8205"/>
                  </a:cubicBezTo>
                  <a:cubicBezTo>
                    <a:pt x="13394" y="8204"/>
                    <a:pt x="13452" y="8204"/>
                    <a:pt x="13511" y="8204"/>
                  </a:cubicBezTo>
                  <a:cubicBezTo>
                    <a:pt x="13828" y="8204"/>
                    <a:pt x="14160" y="8212"/>
                    <a:pt x="14497" y="8212"/>
                  </a:cubicBezTo>
                  <a:cubicBezTo>
                    <a:pt x="15184" y="8212"/>
                    <a:pt x="15890" y="8178"/>
                    <a:pt x="16515" y="7967"/>
                  </a:cubicBezTo>
                  <a:cubicBezTo>
                    <a:pt x="16545" y="7969"/>
                    <a:pt x="16576" y="7969"/>
                    <a:pt x="16606" y="7969"/>
                  </a:cubicBezTo>
                  <a:cubicBezTo>
                    <a:pt x="17156" y="7969"/>
                    <a:pt x="17672" y="7665"/>
                    <a:pt x="17932" y="7169"/>
                  </a:cubicBezTo>
                  <a:cubicBezTo>
                    <a:pt x="18408" y="6264"/>
                    <a:pt x="17717" y="5383"/>
                    <a:pt x="16836" y="5157"/>
                  </a:cubicBezTo>
                  <a:cubicBezTo>
                    <a:pt x="16717" y="5133"/>
                    <a:pt x="16610" y="5109"/>
                    <a:pt x="16491" y="5097"/>
                  </a:cubicBezTo>
                  <a:cubicBezTo>
                    <a:pt x="16351" y="5072"/>
                    <a:pt x="16207" y="5060"/>
                    <a:pt x="16063" y="5060"/>
                  </a:cubicBezTo>
                  <a:cubicBezTo>
                    <a:pt x="15939" y="5060"/>
                    <a:pt x="15815" y="5069"/>
                    <a:pt x="15693" y="5085"/>
                  </a:cubicBezTo>
                  <a:cubicBezTo>
                    <a:pt x="15681" y="5026"/>
                    <a:pt x="15658" y="4954"/>
                    <a:pt x="15634" y="4895"/>
                  </a:cubicBezTo>
                  <a:cubicBezTo>
                    <a:pt x="15574" y="4252"/>
                    <a:pt x="15217" y="3680"/>
                    <a:pt x="14669" y="3335"/>
                  </a:cubicBezTo>
                  <a:cubicBezTo>
                    <a:pt x="14376" y="3154"/>
                    <a:pt x="14013" y="3071"/>
                    <a:pt x="13639" y="3071"/>
                  </a:cubicBezTo>
                  <a:cubicBezTo>
                    <a:pt x="13300" y="3071"/>
                    <a:pt x="12950" y="3139"/>
                    <a:pt x="12633" y="3264"/>
                  </a:cubicBezTo>
                  <a:cubicBezTo>
                    <a:pt x="12633" y="3204"/>
                    <a:pt x="12621" y="3145"/>
                    <a:pt x="12610" y="3085"/>
                  </a:cubicBezTo>
                  <a:cubicBezTo>
                    <a:pt x="12562" y="2442"/>
                    <a:pt x="12312" y="1847"/>
                    <a:pt x="11871" y="1383"/>
                  </a:cubicBezTo>
                  <a:cubicBezTo>
                    <a:pt x="11443" y="644"/>
                    <a:pt x="10788" y="97"/>
                    <a:pt x="9883" y="13"/>
                  </a:cubicBezTo>
                  <a:cubicBezTo>
                    <a:pt x="9797" y="5"/>
                    <a:pt x="9711" y="1"/>
                    <a:pt x="962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6367884" y="4271616"/>
              <a:ext cx="307684" cy="297948"/>
            </a:xfrm>
            <a:custGeom>
              <a:rect b="b" l="l" r="r" t="t"/>
              <a:pathLst>
                <a:path extrusionOk="0" h="9578" w="9891">
                  <a:moveTo>
                    <a:pt x="6541" y="1"/>
                  </a:moveTo>
                  <a:cubicBezTo>
                    <a:pt x="2620" y="1"/>
                    <a:pt x="1848" y="5445"/>
                    <a:pt x="390" y="8172"/>
                  </a:cubicBezTo>
                  <a:cubicBezTo>
                    <a:pt x="0" y="8898"/>
                    <a:pt x="681" y="9578"/>
                    <a:pt x="1378" y="9578"/>
                  </a:cubicBezTo>
                  <a:cubicBezTo>
                    <a:pt x="1470" y="9578"/>
                    <a:pt x="1562" y="9566"/>
                    <a:pt x="1652" y="9541"/>
                  </a:cubicBezTo>
                  <a:cubicBezTo>
                    <a:pt x="3509" y="9053"/>
                    <a:pt x="5295" y="8267"/>
                    <a:pt x="6902" y="7219"/>
                  </a:cubicBezTo>
                  <a:cubicBezTo>
                    <a:pt x="8355" y="6255"/>
                    <a:pt x="9891" y="4755"/>
                    <a:pt x="9808" y="2874"/>
                  </a:cubicBezTo>
                  <a:cubicBezTo>
                    <a:pt x="9796" y="2350"/>
                    <a:pt x="9617" y="1826"/>
                    <a:pt x="9308" y="1397"/>
                  </a:cubicBezTo>
                  <a:cubicBezTo>
                    <a:pt x="8915" y="1683"/>
                    <a:pt x="8534" y="1969"/>
                    <a:pt x="8165" y="2278"/>
                  </a:cubicBezTo>
                  <a:cubicBezTo>
                    <a:pt x="8296" y="2302"/>
                    <a:pt x="8403" y="2409"/>
                    <a:pt x="8415" y="2552"/>
                  </a:cubicBezTo>
                  <a:cubicBezTo>
                    <a:pt x="8498" y="3028"/>
                    <a:pt x="8462" y="3528"/>
                    <a:pt x="8331" y="3993"/>
                  </a:cubicBezTo>
                  <a:cubicBezTo>
                    <a:pt x="8279" y="4175"/>
                    <a:pt x="8124" y="4260"/>
                    <a:pt x="7974" y="4260"/>
                  </a:cubicBezTo>
                  <a:cubicBezTo>
                    <a:pt x="7782" y="4260"/>
                    <a:pt x="7599" y="4121"/>
                    <a:pt x="7653" y="3874"/>
                  </a:cubicBezTo>
                  <a:cubicBezTo>
                    <a:pt x="7736" y="3457"/>
                    <a:pt x="7784" y="3028"/>
                    <a:pt x="7795" y="2600"/>
                  </a:cubicBezTo>
                  <a:lnTo>
                    <a:pt x="7795" y="2588"/>
                  </a:lnTo>
                  <a:cubicBezTo>
                    <a:pt x="7462" y="2874"/>
                    <a:pt x="7141" y="3171"/>
                    <a:pt x="6819" y="3469"/>
                  </a:cubicBezTo>
                  <a:cubicBezTo>
                    <a:pt x="6807" y="3505"/>
                    <a:pt x="6795" y="3552"/>
                    <a:pt x="6783" y="3588"/>
                  </a:cubicBezTo>
                  <a:cubicBezTo>
                    <a:pt x="6843" y="4076"/>
                    <a:pt x="6676" y="4659"/>
                    <a:pt x="6593" y="5064"/>
                  </a:cubicBezTo>
                  <a:cubicBezTo>
                    <a:pt x="6525" y="5415"/>
                    <a:pt x="6414" y="6370"/>
                    <a:pt x="5901" y="6370"/>
                  </a:cubicBezTo>
                  <a:cubicBezTo>
                    <a:pt x="5875" y="6370"/>
                    <a:pt x="5847" y="6367"/>
                    <a:pt x="5819" y="6362"/>
                  </a:cubicBezTo>
                  <a:cubicBezTo>
                    <a:pt x="5236" y="6255"/>
                    <a:pt x="5474" y="5255"/>
                    <a:pt x="5533" y="4874"/>
                  </a:cubicBezTo>
                  <a:cubicBezTo>
                    <a:pt x="5545" y="4814"/>
                    <a:pt x="5545" y="4755"/>
                    <a:pt x="5557" y="4695"/>
                  </a:cubicBezTo>
                  <a:lnTo>
                    <a:pt x="5557" y="4695"/>
                  </a:lnTo>
                  <a:cubicBezTo>
                    <a:pt x="5343" y="4921"/>
                    <a:pt x="5128" y="5148"/>
                    <a:pt x="4914" y="5374"/>
                  </a:cubicBezTo>
                  <a:cubicBezTo>
                    <a:pt x="4628" y="5683"/>
                    <a:pt x="4343" y="5993"/>
                    <a:pt x="4057" y="6291"/>
                  </a:cubicBezTo>
                  <a:cubicBezTo>
                    <a:pt x="4295" y="6719"/>
                    <a:pt x="4366" y="7219"/>
                    <a:pt x="4247" y="7696"/>
                  </a:cubicBezTo>
                  <a:cubicBezTo>
                    <a:pt x="4214" y="7882"/>
                    <a:pt x="4050" y="8008"/>
                    <a:pt x="3866" y="8008"/>
                  </a:cubicBezTo>
                  <a:cubicBezTo>
                    <a:pt x="3850" y="8008"/>
                    <a:pt x="3835" y="8007"/>
                    <a:pt x="3819" y="8005"/>
                  </a:cubicBezTo>
                  <a:cubicBezTo>
                    <a:pt x="3604" y="7969"/>
                    <a:pt x="3473" y="7779"/>
                    <a:pt x="3509" y="7565"/>
                  </a:cubicBezTo>
                  <a:cubicBezTo>
                    <a:pt x="3557" y="7338"/>
                    <a:pt x="3569" y="7088"/>
                    <a:pt x="3521" y="6850"/>
                  </a:cubicBezTo>
                  <a:lnTo>
                    <a:pt x="3521" y="6850"/>
                  </a:lnTo>
                  <a:cubicBezTo>
                    <a:pt x="3069" y="7326"/>
                    <a:pt x="2628" y="7838"/>
                    <a:pt x="2223" y="8362"/>
                  </a:cubicBezTo>
                  <a:cubicBezTo>
                    <a:pt x="2190" y="8408"/>
                    <a:pt x="2148" y="8427"/>
                    <a:pt x="2107" y="8427"/>
                  </a:cubicBezTo>
                  <a:cubicBezTo>
                    <a:pt x="1988" y="8427"/>
                    <a:pt x="1873" y="8269"/>
                    <a:pt x="1961" y="8136"/>
                  </a:cubicBezTo>
                  <a:cubicBezTo>
                    <a:pt x="2319" y="7612"/>
                    <a:pt x="2652" y="7088"/>
                    <a:pt x="2985" y="6564"/>
                  </a:cubicBezTo>
                  <a:lnTo>
                    <a:pt x="2985" y="6564"/>
                  </a:lnTo>
                  <a:lnTo>
                    <a:pt x="2211" y="6874"/>
                  </a:lnTo>
                  <a:cubicBezTo>
                    <a:pt x="2162" y="6895"/>
                    <a:pt x="2114" y="6904"/>
                    <a:pt x="2071" y="6904"/>
                  </a:cubicBezTo>
                  <a:cubicBezTo>
                    <a:pt x="1739" y="6904"/>
                    <a:pt x="1605" y="6365"/>
                    <a:pt x="1973" y="6207"/>
                  </a:cubicBezTo>
                  <a:lnTo>
                    <a:pt x="3069" y="5731"/>
                  </a:lnTo>
                  <a:cubicBezTo>
                    <a:pt x="3114" y="5708"/>
                    <a:pt x="3163" y="5697"/>
                    <a:pt x="3210" y="5697"/>
                  </a:cubicBezTo>
                  <a:cubicBezTo>
                    <a:pt x="3311" y="5697"/>
                    <a:pt x="3409" y="5745"/>
                    <a:pt x="3473" y="5826"/>
                  </a:cubicBezTo>
                  <a:cubicBezTo>
                    <a:pt x="3759" y="5386"/>
                    <a:pt x="4081" y="4957"/>
                    <a:pt x="4426" y="4552"/>
                  </a:cubicBezTo>
                  <a:lnTo>
                    <a:pt x="4593" y="4350"/>
                  </a:lnTo>
                  <a:lnTo>
                    <a:pt x="4593" y="4350"/>
                  </a:lnTo>
                  <a:cubicBezTo>
                    <a:pt x="4081" y="4528"/>
                    <a:pt x="3581" y="4743"/>
                    <a:pt x="3092" y="4993"/>
                  </a:cubicBezTo>
                  <a:cubicBezTo>
                    <a:pt x="3050" y="5013"/>
                    <a:pt x="3009" y="5022"/>
                    <a:pt x="2971" y="5022"/>
                  </a:cubicBezTo>
                  <a:cubicBezTo>
                    <a:pt x="2712" y="5022"/>
                    <a:pt x="2578" y="4610"/>
                    <a:pt x="2807" y="4433"/>
                  </a:cubicBezTo>
                  <a:cubicBezTo>
                    <a:pt x="3616" y="3814"/>
                    <a:pt x="4747" y="3159"/>
                    <a:pt x="5819" y="2993"/>
                  </a:cubicBezTo>
                  <a:cubicBezTo>
                    <a:pt x="6081" y="2731"/>
                    <a:pt x="6343" y="2469"/>
                    <a:pt x="6617" y="2219"/>
                  </a:cubicBezTo>
                  <a:lnTo>
                    <a:pt x="6617" y="2219"/>
                  </a:lnTo>
                  <a:cubicBezTo>
                    <a:pt x="5926" y="2338"/>
                    <a:pt x="5259" y="2493"/>
                    <a:pt x="4593" y="2695"/>
                  </a:cubicBezTo>
                  <a:cubicBezTo>
                    <a:pt x="4565" y="2703"/>
                    <a:pt x="4537" y="2707"/>
                    <a:pt x="4512" y="2707"/>
                  </a:cubicBezTo>
                  <a:cubicBezTo>
                    <a:pt x="4231" y="2707"/>
                    <a:pt x="4098" y="2269"/>
                    <a:pt x="4414" y="2171"/>
                  </a:cubicBezTo>
                  <a:cubicBezTo>
                    <a:pt x="5117" y="1933"/>
                    <a:pt x="5831" y="1742"/>
                    <a:pt x="6557" y="1600"/>
                  </a:cubicBezTo>
                  <a:cubicBezTo>
                    <a:pt x="6855" y="1540"/>
                    <a:pt x="7200" y="1445"/>
                    <a:pt x="7534" y="1397"/>
                  </a:cubicBezTo>
                  <a:cubicBezTo>
                    <a:pt x="7843" y="1147"/>
                    <a:pt x="8153" y="897"/>
                    <a:pt x="8462" y="659"/>
                  </a:cubicBezTo>
                  <a:cubicBezTo>
                    <a:pt x="8248" y="552"/>
                    <a:pt x="8010" y="480"/>
                    <a:pt x="7760" y="457"/>
                  </a:cubicBezTo>
                  <a:cubicBezTo>
                    <a:pt x="7676" y="242"/>
                    <a:pt x="7510" y="99"/>
                    <a:pt x="7295" y="64"/>
                  </a:cubicBezTo>
                  <a:cubicBezTo>
                    <a:pt x="7031" y="21"/>
                    <a:pt x="6780" y="1"/>
                    <a:pt x="654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6417718" y="4215125"/>
              <a:ext cx="393790" cy="318354"/>
            </a:xfrm>
            <a:custGeom>
              <a:rect b="b" l="l" r="r" t="t"/>
              <a:pathLst>
                <a:path extrusionOk="0" h="10234" w="12659">
                  <a:moveTo>
                    <a:pt x="11876" y="0"/>
                  </a:moveTo>
                  <a:cubicBezTo>
                    <a:pt x="10966" y="0"/>
                    <a:pt x="9963" y="618"/>
                    <a:pt x="9218" y="1010"/>
                  </a:cubicBezTo>
                  <a:cubicBezTo>
                    <a:pt x="8396" y="1439"/>
                    <a:pt x="7610" y="1927"/>
                    <a:pt x="6872" y="2475"/>
                  </a:cubicBezTo>
                  <a:cubicBezTo>
                    <a:pt x="6563" y="2713"/>
                    <a:pt x="6241" y="2951"/>
                    <a:pt x="5943" y="3201"/>
                  </a:cubicBezTo>
                  <a:cubicBezTo>
                    <a:pt x="5610" y="3261"/>
                    <a:pt x="5253" y="3356"/>
                    <a:pt x="4955" y="3416"/>
                  </a:cubicBezTo>
                  <a:cubicBezTo>
                    <a:pt x="4229" y="3558"/>
                    <a:pt x="3515" y="3749"/>
                    <a:pt x="2812" y="3975"/>
                  </a:cubicBezTo>
                  <a:cubicBezTo>
                    <a:pt x="2499" y="4083"/>
                    <a:pt x="2626" y="4514"/>
                    <a:pt x="2901" y="4514"/>
                  </a:cubicBezTo>
                  <a:cubicBezTo>
                    <a:pt x="2929" y="4514"/>
                    <a:pt x="2959" y="4509"/>
                    <a:pt x="2991" y="4499"/>
                  </a:cubicBezTo>
                  <a:cubicBezTo>
                    <a:pt x="3657" y="4309"/>
                    <a:pt x="4336" y="4142"/>
                    <a:pt x="5015" y="4023"/>
                  </a:cubicBezTo>
                  <a:lnTo>
                    <a:pt x="5015" y="4023"/>
                  </a:lnTo>
                  <a:cubicBezTo>
                    <a:pt x="4741" y="4285"/>
                    <a:pt x="4479" y="4535"/>
                    <a:pt x="4217" y="4809"/>
                  </a:cubicBezTo>
                  <a:cubicBezTo>
                    <a:pt x="3145" y="4975"/>
                    <a:pt x="2014" y="5630"/>
                    <a:pt x="1205" y="6249"/>
                  </a:cubicBezTo>
                  <a:cubicBezTo>
                    <a:pt x="979" y="6424"/>
                    <a:pt x="1108" y="6830"/>
                    <a:pt x="1362" y="6830"/>
                  </a:cubicBezTo>
                  <a:cubicBezTo>
                    <a:pt x="1402" y="6830"/>
                    <a:pt x="1445" y="6820"/>
                    <a:pt x="1490" y="6797"/>
                  </a:cubicBezTo>
                  <a:cubicBezTo>
                    <a:pt x="1979" y="6559"/>
                    <a:pt x="2479" y="6344"/>
                    <a:pt x="3003" y="6154"/>
                  </a:cubicBezTo>
                  <a:lnTo>
                    <a:pt x="3003" y="6154"/>
                  </a:lnTo>
                  <a:lnTo>
                    <a:pt x="2824" y="6368"/>
                  </a:lnTo>
                  <a:cubicBezTo>
                    <a:pt x="2479" y="6773"/>
                    <a:pt x="2169" y="7202"/>
                    <a:pt x="1871" y="7642"/>
                  </a:cubicBezTo>
                  <a:cubicBezTo>
                    <a:pt x="1806" y="7553"/>
                    <a:pt x="1707" y="7502"/>
                    <a:pt x="1606" y="7502"/>
                  </a:cubicBezTo>
                  <a:cubicBezTo>
                    <a:pt x="1559" y="7502"/>
                    <a:pt x="1512" y="7513"/>
                    <a:pt x="1467" y="7535"/>
                  </a:cubicBezTo>
                  <a:lnTo>
                    <a:pt x="371" y="8023"/>
                  </a:lnTo>
                  <a:cubicBezTo>
                    <a:pt x="1" y="8182"/>
                    <a:pt x="138" y="8717"/>
                    <a:pt x="475" y="8717"/>
                  </a:cubicBezTo>
                  <a:cubicBezTo>
                    <a:pt x="517" y="8717"/>
                    <a:pt x="562" y="8709"/>
                    <a:pt x="609" y="8690"/>
                  </a:cubicBezTo>
                  <a:lnTo>
                    <a:pt x="1383" y="8380"/>
                  </a:lnTo>
                  <a:lnTo>
                    <a:pt x="1383" y="8380"/>
                  </a:lnTo>
                  <a:cubicBezTo>
                    <a:pt x="1050" y="8904"/>
                    <a:pt x="717" y="9428"/>
                    <a:pt x="359" y="9940"/>
                  </a:cubicBezTo>
                  <a:cubicBezTo>
                    <a:pt x="272" y="10080"/>
                    <a:pt x="384" y="10233"/>
                    <a:pt x="506" y="10233"/>
                  </a:cubicBezTo>
                  <a:cubicBezTo>
                    <a:pt x="550" y="10233"/>
                    <a:pt x="595" y="10214"/>
                    <a:pt x="633" y="10166"/>
                  </a:cubicBezTo>
                  <a:cubicBezTo>
                    <a:pt x="1038" y="9643"/>
                    <a:pt x="1467" y="9142"/>
                    <a:pt x="1919" y="8666"/>
                  </a:cubicBezTo>
                  <a:lnTo>
                    <a:pt x="1919" y="8666"/>
                  </a:lnTo>
                  <a:cubicBezTo>
                    <a:pt x="1967" y="8904"/>
                    <a:pt x="1967" y="9142"/>
                    <a:pt x="1907" y="9381"/>
                  </a:cubicBezTo>
                  <a:cubicBezTo>
                    <a:pt x="1871" y="9583"/>
                    <a:pt x="2014" y="9785"/>
                    <a:pt x="2217" y="9821"/>
                  </a:cubicBezTo>
                  <a:cubicBezTo>
                    <a:pt x="2233" y="9823"/>
                    <a:pt x="2248" y="9824"/>
                    <a:pt x="2264" y="9824"/>
                  </a:cubicBezTo>
                  <a:cubicBezTo>
                    <a:pt x="2448" y="9824"/>
                    <a:pt x="2613" y="9698"/>
                    <a:pt x="2657" y="9512"/>
                  </a:cubicBezTo>
                  <a:cubicBezTo>
                    <a:pt x="2764" y="9035"/>
                    <a:pt x="2693" y="8535"/>
                    <a:pt x="2455" y="8107"/>
                  </a:cubicBezTo>
                  <a:cubicBezTo>
                    <a:pt x="2741" y="7809"/>
                    <a:pt x="3038" y="7499"/>
                    <a:pt x="3324" y="7190"/>
                  </a:cubicBezTo>
                  <a:cubicBezTo>
                    <a:pt x="3526" y="6952"/>
                    <a:pt x="3741" y="6737"/>
                    <a:pt x="3955" y="6511"/>
                  </a:cubicBezTo>
                  <a:lnTo>
                    <a:pt x="3955" y="6511"/>
                  </a:lnTo>
                  <a:cubicBezTo>
                    <a:pt x="3955" y="6571"/>
                    <a:pt x="3943" y="6630"/>
                    <a:pt x="3931" y="6690"/>
                  </a:cubicBezTo>
                  <a:cubicBezTo>
                    <a:pt x="3872" y="7071"/>
                    <a:pt x="3622" y="8071"/>
                    <a:pt x="4217" y="8178"/>
                  </a:cubicBezTo>
                  <a:cubicBezTo>
                    <a:pt x="4246" y="8183"/>
                    <a:pt x="4274" y="8186"/>
                    <a:pt x="4301" y="8186"/>
                  </a:cubicBezTo>
                  <a:cubicBezTo>
                    <a:pt x="4823" y="8186"/>
                    <a:pt x="4923" y="7231"/>
                    <a:pt x="4991" y="6880"/>
                  </a:cubicBezTo>
                  <a:cubicBezTo>
                    <a:pt x="5074" y="6475"/>
                    <a:pt x="5241" y="5892"/>
                    <a:pt x="5181" y="5404"/>
                  </a:cubicBezTo>
                  <a:cubicBezTo>
                    <a:pt x="5205" y="5368"/>
                    <a:pt x="5217" y="5321"/>
                    <a:pt x="5217" y="5285"/>
                  </a:cubicBezTo>
                  <a:cubicBezTo>
                    <a:pt x="5539" y="4987"/>
                    <a:pt x="5860" y="4690"/>
                    <a:pt x="6193" y="4404"/>
                  </a:cubicBezTo>
                  <a:lnTo>
                    <a:pt x="6193" y="4416"/>
                  </a:lnTo>
                  <a:cubicBezTo>
                    <a:pt x="6193" y="4844"/>
                    <a:pt x="6134" y="5273"/>
                    <a:pt x="6051" y="5690"/>
                  </a:cubicBezTo>
                  <a:cubicBezTo>
                    <a:pt x="6004" y="5942"/>
                    <a:pt x="6184" y="6079"/>
                    <a:pt x="6374" y="6079"/>
                  </a:cubicBezTo>
                  <a:cubicBezTo>
                    <a:pt x="6525" y="6079"/>
                    <a:pt x="6683" y="5993"/>
                    <a:pt x="6741" y="5809"/>
                  </a:cubicBezTo>
                  <a:cubicBezTo>
                    <a:pt x="6872" y="5332"/>
                    <a:pt x="6896" y="4844"/>
                    <a:pt x="6813" y="4356"/>
                  </a:cubicBezTo>
                  <a:cubicBezTo>
                    <a:pt x="6801" y="4225"/>
                    <a:pt x="6694" y="4118"/>
                    <a:pt x="6563" y="4094"/>
                  </a:cubicBezTo>
                  <a:cubicBezTo>
                    <a:pt x="6944" y="3785"/>
                    <a:pt x="7325" y="3487"/>
                    <a:pt x="7717" y="3213"/>
                  </a:cubicBezTo>
                  <a:cubicBezTo>
                    <a:pt x="8218" y="2844"/>
                    <a:pt x="8753" y="2511"/>
                    <a:pt x="9301" y="2201"/>
                  </a:cubicBezTo>
                  <a:cubicBezTo>
                    <a:pt x="9920" y="1868"/>
                    <a:pt x="10563" y="1558"/>
                    <a:pt x="11218" y="1296"/>
                  </a:cubicBezTo>
                  <a:cubicBezTo>
                    <a:pt x="11718" y="1094"/>
                    <a:pt x="12206" y="951"/>
                    <a:pt x="12539" y="522"/>
                  </a:cubicBezTo>
                  <a:cubicBezTo>
                    <a:pt x="12659" y="379"/>
                    <a:pt x="12611" y="165"/>
                    <a:pt x="12444" y="94"/>
                  </a:cubicBezTo>
                  <a:cubicBezTo>
                    <a:pt x="12261" y="29"/>
                    <a:pt x="12071" y="0"/>
                    <a:pt x="11876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6362596" y="4696918"/>
              <a:ext cx="57424" cy="44857"/>
            </a:xfrm>
            <a:custGeom>
              <a:rect b="b" l="l" r="r" t="t"/>
              <a:pathLst>
                <a:path extrusionOk="0" h="1442" w="1846">
                  <a:moveTo>
                    <a:pt x="929" y="0"/>
                  </a:moveTo>
                  <a:cubicBezTo>
                    <a:pt x="0" y="0"/>
                    <a:pt x="0" y="1441"/>
                    <a:pt x="929" y="1441"/>
                  </a:cubicBezTo>
                  <a:cubicBezTo>
                    <a:pt x="1846" y="1441"/>
                    <a:pt x="1846" y="0"/>
                    <a:pt x="92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6034070" y="4955452"/>
              <a:ext cx="61126" cy="63801"/>
            </a:xfrm>
            <a:custGeom>
              <a:rect b="b" l="l" r="r" t="t"/>
              <a:pathLst>
                <a:path extrusionOk="0" h="2051" w="1965">
                  <a:moveTo>
                    <a:pt x="989" y="0"/>
                  </a:moveTo>
                  <a:cubicBezTo>
                    <a:pt x="858" y="0"/>
                    <a:pt x="727" y="24"/>
                    <a:pt x="619" y="83"/>
                  </a:cubicBezTo>
                  <a:cubicBezTo>
                    <a:pt x="536" y="107"/>
                    <a:pt x="465" y="143"/>
                    <a:pt x="417" y="202"/>
                  </a:cubicBezTo>
                  <a:cubicBezTo>
                    <a:pt x="310" y="274"/>
                    <a:pt x="227" y="357"/>
                    <a:pt x="167" y="464"/>
                  </a:cubicBezTo>
                  <a:lnTo>
                    <a:pt x="72" y="691"/>
                  </a:lnTo>
                  <a:lnTo>
                    <a:pt x="60" y="738"/>
                  </a:lnTo>
                  <a:cubicBezTo>
                    <a:pt x="48" y="786"/>
                    <a:pt x="36" y="845"/>
                    <a:pt x="36" y="905"/>
                  </a:cubicBezTo>
                  <a:cubicBezTo>
                    <a:pt x="0" y="1024"/>
                    <a:pt x="12" y="1167"/>
                    <a:pt x="48" y="1286"/>
                  </a:cubicBezTo>
                  <a:lnTo>
                    <a:pt x="60" y="1310"/>
                  </a:lnTo>
                  <a:cubicBezTo>
                    <a:pt x="60" y="1333"/>
                    <a:pt x="60" y="1345"/>
                    <a:pt x="72" y="1357"/>
                  </a:cubicBezTo>
                  <a:cubicBezTo>
                    <a:pt x="155" y="1584"/>
                    <a:pt x="298" y="1786"/>
                    <a:pt x="512" y="1917"/>
                  </a:cubicBezTo>
                  <a:lnTo>
                    <a:pt x="739" y="2012"/>
                  </a:lnTo>
                  <a:lnTo>
                    <a:pt x="989" y="2048"/>
                  </a:lnTo>
                  <a:cubicBezTo>
                    <a:pt x="1005" y="2049"/>
                    <a:pt x="1022" y="2050"/>
                    <a:pt x="1039" y="2050"/>
                  </a:cubicBezTo>
                  <a:cubicBezTo>
                    <a:pt x="1150" y="2050"/>
                    <a:pt x="1254" y="2016"/>
                    <a:pt x="1358" y="1965"/>
                  </a:cubicBezTo>
                  <a:cubicBezTo>
                    <a:pt x="1429" y="1953"/>
                    <a:pt x="1501" y="1905"/>
                    <a:pt x="1560" y="1845"/>
                  </a:cubicBezTo>
                  <a:cubicBezTo>
                    <a:pt x="1667" y="1786"/>
                    <a:pt x="1751" y="1691"/>
                    <a:pt x="1810" y="1584"/>
                  </a:cubicBezTo>
                  <a:cubicBezTo>
                    <a:pt x="1834" y="1500"/>
                    <a:pt x="1870" y="1429"/>
                    <a:pt x="1905" y="1357"/>
                  </a:cubicBezTo>
                  <a:lnTo>
                    <a:pt x="1917" y="1310"/>
                  </a:lnTo>
                  <a:lnTo>
                    <a:pt x="1917" y="1286"/>
                  </a:lnTo>
                  <a:cubicBezTo>
                    <a:pt x="1953" y="1167"/>
                    <a:pt x="1965" y="1024"/>
                    <a:pt x="1929" y="905"/>
                  </a:cubicBezTo>
                  <a:cubicBezTo>
                    <a:pt x="1929" y="845"/>
                    <a:pt x="1917" y="786"/>
                    <a:pt x="1905" y="726"/>
                  </a:cubicBezTo>
                  <a:cubicBezTo>
                    <a:pt x="1893" y="714"/>
                    <a:pt x="1893" y="702"/>
                    <a:pt x="1893" y="691"/>
                  </a:cubicBezTo>
                  <a:cubicBezTo>
                    <a:pt x="1810" y="464"/>
                    <a:pt x="1655" y="262"/>
                    <a:pt x="1453" y="131"/>
                  </a:cubicBezTo>
                  <a:lnTo>
                    <a:pt x="1227" y="36"/>
                  </a:lnTo>
                  <a:lnTo>
                    <a:pt x="989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6601470" y="4009131"/>
              <a:ext cx="59664" cy="46319"/>
            </a:xfrm>
            <a:custGeom>
              <a:rect b="b" l="l" r="r" t="t"/>
              <a:pathLst>
                <a:path extrusionOk="0" h="1489" w="1918">
                  <a:moveTo>
                    <a:pt x="965" y="1"/>
                  </a:moveTo>
                  <a:cubicBezTo>
                    <a:pt x="1" y="1"/>
                    <a:pt x="13" y="1489"/>
                    <a:pt x="965" y="1489"/>
                  </a:cubicBezTo>
                  <a:cubicBezTo>
                    <a:pt x="1918" y="1489"/>
                    <a:pt x="1918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6669627" y="3427638"/>
              <a:ext cx="59664" cy="46350"/>
            </a:xfrm>
            <a:custGeom>
              <a:rect b="b" l="l" r="r" t="t"/>
              <a:pathLst>
                <a:path extrusionOk="0" h="1490" w="1918">
                  <a:moveTo>
                    <a:pt x="965" y="1"/>
                  </a:moveTo>
                  <a:cubicBezTo>
                    <a:pt x="0" y="1"/>
                    <a:pt x="0" y="1489"/>
                    <a:pt x="965" y="1489"/>
                  </a:cubicBezTo>
                  <a:cubicBezTo>
                    <a:pt x="1917" y="1489"/>
                    <a:pt x="1917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5368120" y="5224314"/>
              <a:ext cx="46350" cy="36334"/>
            </a:xfrm>
            <a:custGeom>
              <a:rect b="b" l="l" r="r" t="t"/>
              <a:pathLst>
                <a:path extrusionOk="0" h="1168" w="1490">
                  <a:moveTo>
                    <a:pt x="751" y="1"/>
                  </a:moveTo>
                  <a:cubicBezTo>
                    <a:pt x="1" y="1"/>
                    <a:pt x="1" y="1168"/>
                    <a:pt x="751" y="1168"/>
                  </a:cubicBezTo>
                  <a:cubicBezTo>
                    <a:pt x="1489" y="1168"/>
                    <a:pt x="1489" y="1"/>
                    <a:pt x="75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5381465" y="4705068"/>
              <a:ext cx="55589" cy="53723"/>
            </a:xfrm>
            <a:custGeom>
              <a:rect b="b" l="l" r="r" t="t"/>
              <a:pathLst>
                <a:path extrusionOk="0" h="1727" w="1787">
                  <a:moveTo>
                    <a:pt x="774" y="0"/>
                  </a:moveTo>
                  <a:cubicBezTo>
                    <a:pt x="643" y="0"/>
                    <a:pt x="512" y="36"/>
                    <a:pt x="393" y="108"/>
                  </a:cubicBezTo>
                  <a:lnTo>
                    <a:pt x="239" y="227"/>
                  </a:lnTo>
                  <a:cubicBezTo>
                    <a:pt x="167" y="298"/>
                    <a:pt x="120" y="381"/>
                    <a:pt x="84" y="477"/>
                  </a:cubicBezTo>
                  <a:cubicBezTo>
                    <a:pt x="1" y="667"/>
                    <a:pt x="1" y="881"/>
                    <a:pt x="84" y="1072"/>
                  </a:cubicBezTo>
                  <a:cubicBezTo>
                    <a:pt x="120" y="1167"/>
                    <a:pt x="167" y="1251"/>
                    <a:pt x="239" y="1322"/>
                  </a:cubicBezTo>
                  <a:lnTo>
                    <a:pt x="393" y="1489"/>
                  </a:lnTo>
                  <a:lnTo>
                    <a:pt x="382" y="1501"/>
                  </a:lnTo>
                  <a:cubicBezTo>
                    <a:pt x="477" y="1596"/>
                    <a:pt x="596" y="1655"/>
                    <a:pt x="727" y="1703"/>
                  </a:cubicBezTo>
                  <a:lnTo>
                    <a:pt x="929" y="1727"/>
                  </a:lnTo>
                  <a:cubicBezTo>
                    <a:pt x="1072" y="1727"/>
                    <a:pt x="1215" y="1691"/>
                    <a:pt x="1334" y="1620"/>
                  </a:cubicBezTo>
                  <a:lnTo>
                    <a:pt x="1489" y="1501"/>
                  </a:lnTo>
                  <a:cubicBezTo>
                    <a:pt x="1786" y="1179"/>
                    <a:pt x="1786" y="691"/>
                    <a:pt x="1489" y="381"/>
                  </a:cubicBezTo>
                  <a:lnTo>
                    <a:pt x="1322" y="227"/>
                  </a:lnTo>
                  <a:cubicBezTo>
                    <a:pt x="1227" y="131"/>
                    <a:pt x="1108" y="72"/>
                    <a:pt x="977" y="36"/>
                  </a:cubicBezTo>
                  <a:lnTo>
                    <a:pt x="774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7954460" y="105637"/>
              <a:ext cx="435567" cy="533120"/>
            </a:xfrm>
            <a:custGeom>
              <a:rect b="b" l="l" r="r" t="t"/>
              <a:pathLst>
                <a:path extrusionOk="0" h="17138" w="14002">
                  <a:moveTo>
                    <a:pt x="8111" y="0"/>
                  </a:moveTo>
                  <a:cubicBezTo>
                    <a:pt x="6219" y="0"/>
                    <a:pt x="4494" y="1069"/>
                    <a:pt x="3155" y="2398"/>
                  </a:cubicBezTo>
                  <a:cubicBezTo>
                    <a:pt x="1489" y="4065"/>
                    <a:pt x="48" y="6149"/>
                    <a:pt x="24" y="8577"/>
                  </a:cubicBezTo>
                  <a:cubicBezTo>
                    <a:pt x="0" y="10875"/>
                    <a:pt x="1084" y="13090"/>
                    <a:pt x="2512" y="14828"/>
                  </a:cubicBezTo>
                  <a:cubicBezTo>
                    <a:pt x="3596" y="16138"/>
                    <a:pt x="5132" y="17090"/>
                    <a:pt x="6799" y="17138"/>
                  </a:cubicBezTo>
                  <a:cubicBezTo>
                    <a:pt x="6823" y="16650"/>
                    <a:pt x="6858" y="16162"/>
                    <a:pt x="6882" y="15685"/>
                  </a:cubicBezTo>
                  <a:cubicBezTo>
                    <a:pt x="6215" y="15638"/>
                    <a:pt x="5572" y="15376"/>
                    <a:pt x="5072" y="14947"/>
                  </a:cubicBezTo>
                  <a:cubicBezTo>
                    <a:pt x="4596" y="14566"/>
                    <a:pt x="3763" y="13911"/>
                    <a:pt x="3739" y="13257"/>
                  </a:cubicBezTo>
                  <a:cubicBezTo>
                    <a:pt x="3749" y="13137"/>
                    <a:pt x="3842" y="13043"/>
                    <a:pt x="3956" y="13043"/>
                  </a:cubicBezTo>
                  <a:cubicBezTo>
                    <a:pt x="3978" y="13043"/>
                    <a:pt x="4001" y="13046"/>
                    <a:pt x="4025" y="13054"/>
                  </a:cubicBezTo>
                  <a:cubicBezTo>
                    <a:pt x="4525" y="13197"/>
                    <a:pt x="4846" y="13852"/>
                    <a:pt x="5215" y="14209"/>
                  </a:cubicBezTo>
                  <a:cubicBezTo>
                    <a:pt x="5691" y="14685"/>
                    <a:pt x="6251" y="15042"/>
                    <a:pt x="6918" y="15090"/>
                  </a:cubicBezTo>
                  <a:cubicBezTo>
                    <a:pt x="6942" y="14697"/>
                    <a:pt x="6965" y="14304"/>
                    <a:pt x="6989" y="13911"/>
                  </a:cubicBezTo>
                  <a:cubicBezTo>
                    <a:pt x="7025" y="13399"/>
                    <a:pt x="7061" y="12887"/>
                    <a:pt x="7084" y="12375"/>
                  </a:cubicBezTo>
                  <a:cubicBezTo>
                    <a:pt x="6501" y="12292"/>
                    <a:pt x="5953" y="12066"/>
                    <a:pt x="5477" y="11733"/>
                  </a:cubicBezTo>
                  <a:cubicBezTo>
                    <a:pt x="5441" y="11709"/>
                    <a:pt x="5418" y="11697"/>
                    <a:pt x="5382" y="11673"/>
                  </a:cubicBezTo>
                  <a:cubicBezTo>
                    <a:pt x="5096" y="11459"/>
                    <a:pt x="4846" y="11221"/>
                    <a:pt x="4620" y="10947"/>
                  </a:cubicBezTo>
                  <a:cubicBezTo>
                    <a:pt x="4215" y="10423"/>
                    <a:pt x="3894" y="9863"/>
                    <a:pt x="3667" y="9256"/>
                  </a:cubicBezTo>
                  <a:cubicBezTo>
                    <a:pt x="3441" y="8696"/>
                    <a:pt x="3084" y="8042"/>
                    <a:pt x="3346" y="7458"/>
                  </a:cubicBezTo>
                  <a:cubicBezTo>
                    <a:pt x="3401" y="7372"/>
                    <a:pt x="3492" y="7327"/>
                    <a:pt x="3586" y="7327"/>
                  </a:cubicBezTo>
                  <a:cubicBezTo>
                    <a:pt x="3634" y="7327"/>
                    <a:pt x="3682" y="7339"/>
                    <a:pt x="3727" y="7363"/>
                  </a:cubicBezTo>
                  <a:cubicBezTo>
                    <a:pt x="4132" y="7613"/>
                    <a:pt x="4227" y="8113"/>
                    <a:pt x="4370" y="8554"/>
                  </a:cubicBezTo>
                  <a:cubicBezTo>
                    <a:pt x="4548" y="9077"/>
                    <a:pt x="4787" y="9577"/>
                    <a:pt x="5072" y="10054"/>
                  </a:cubicBezTo>
                  <a:lnTo>
                    <a:pt x="5120" y="10125"/>
                  </a:lnTo>
                  <a:cubicBezTo>
                    <a:pt x="5013" y="9125"/>
                    <a:pt x="5084" y="8113"/>
                    <a:pt x="5334" y="7137"/>
                  </a:cubicBezTo>
                  <a:cubicBezTo>
                    <a:pt x="5371" y="7022"/>
                    <a:pt x="5465" y="6969"/>
                    <a:pt x="5559" y="6969"/>
                  </a:cubicBezTo>
                  <a:cubicBezTo>
                    <a:pt x="5679" y="6969"/>
                    <a:pt x="5799" y="7055"/>
                    <a:pt x="5799" y="7208"/>
                  </a:cubicBezTo>
                  <a:cubicBezTo>
                    <a:pt x="5822" y="8554"/>
                    <a:pt x="5822" y="9911"/>
                    <a:pt x="6084" y="11244"/>
                  </a:cubicBezTo>
                  <a:cubicBezTo>
                    <a:pt x="6382" y="11482"/>
                    <a:pt x="6727" y="11661"/>
                    <a:pt x="7096" y="11768"/>
                  </a:cubicBezTo>
                  <a:cubicBezTo>
                    <a:pt x="7144" y="10709"/>
                    <a:pt x="7180" y="9649"/>
                    <a:pt x="7215" y="8577"/>
                  </a:cubicBezTo>
                  <a:cubicBezTo>
                    <a:pt x="7239" y="8018"/>
                    <a:pt x="7239" y="7434"/>
                    <a:pt x="7239" y="6851"/>
                  </a:cubicBezTo>
                  <a:cubicBezTo>
                    <a:pt x="6287" y="6458"/>
                    <a:pt x="5501" y="5482"/>
                    <a:pt x="5549" y="4422"/>
                  </a:cubicBezTo>
                  <a:cubicBezTo>
                    <a:pt x="5549" y="4303"/>
                    <a:pt x="5620" y="4184"/>
                    <a:pt x="5727" y="4136"/>
                  </a:cubicBezTo>
                  <a:cubicBezTo>
                    <a:pt x="5796" y="4102"/>
                    <a:pt x="5856" y="4086"/>
                    <a:pt x="5909" y="4086"/>
                  </a:cubicBezTo>
                  <a:cubicBezTo>
                    <a:pt x="6274" y="4086"/>
                    <a:pt x="6278" y="4829"/>
                    <a:pt x="6382" y="5089"/>
                  </a:cubicBezTo>
                  <a:cubicBezTo>
                    <a:pt x="6561" y="5553"/>
                    <a:pt x="6858" y="5958"/>
                    <a:pt x="7239" y="6256"/>
                  </a:cubicBezTo>
                  <a:cubicBezTo>
                    <a:pt x="7239" y="5220"/>
                    <a:pt x="7323" y="4184"/>
                    <a:pt x="7501" y="3172"/>
                  </a:cubicBezTo>
                  <a:cubicBezTo>
                    <a:pt x="7519" y="3048"/>
                    <a:pt x="7626" y="2989"/>
                    <a:pt x="7737" y="2989"/>
                  </a:cubicBezTo>
                  <a:cubicBezTo>
                    <a:pt x="7850" y="2989"/>
                    <a:pt x="7965" y="3051"/>
                    <a:pt x="7989" y="3172"/>
                  </a:cubicBezTo>
                  <a:cubicBezTo>
                    <a:pt x="8299" y="4875"/>
                    <a:pt x="8144" y="6732"/>
                    <a:pt x="8120" y="8458"/>
                  </a:cubicBezTo>
                  <a:lnTo>
                    <a:pt x="8120" y="8887"/>
                  </a:lnTo>
                  <a:cubicBezTo>
                    <a:pt x="8466" y="8518"/>
                    <a:pt x="8847" y="8184"/>
                    <a:pt x="9132" y="7756"/>
                  </a:cubicBezTo>
                  <a:cubicBezTo>
                    <a:pt x="9597" y="7077"/>
                    <a:pt x="9918" y="6315"/>
                    <a:pt x="10061" y="5506"/>
                  </a:cubicBezTo>
                  <a:cubicBezTo>
                    <a:pt x="10087" y="5371"/>
                    <a:pt x="10200" y="5311"/>
                    <a:pt x="10318" y="5311"/>
                  </a:cubicBezTo>
                  <a:cubicBezTo>
                    <a:pt x="10472" y="5311"/>
                    <a:pt x="10634" y="5414"/>
                    <a:pt x="10621" y="5589"/>
                  </a:cubicBezTo>
                  <a:cubicBezTo>
                    <a:pt x="10561" y="6541"/>
                    <a:pt x="10382" y="7387"/>
                    <a:pt x="9882" y="8208"/>
                  </a:cubicBezTo>
                  <a:cubicBezTo>
                    <a:pt x="9478" y="8863"/>
                    <a:pt x="8882" y="9625"/>
                    <a:pt x="8108" y="9875"/>
                  </a:cubicBezTo>
                  <a:cubicBezTo>
                    <a:pt x="8085" y="11030"/>
                    <a:pt x="8061" y="12173"/>
                    <a:pt x="8049" y="13316"/>
                  </a:cubicBezTo>
                  <a:cubicBezTo>
                    <a:pt x="8275" y="13233"/>
                    <a:pt x="8501" y="13161"/>
                    <a:pt x="8716" y="13066"/>
                  </a:cubicBezTo>
                  <a:cubicBezTo>
                    <a:pt x="8847" y="12709"/>
                    <a:pt x="9097" y="12375"/>
                    <a:pt x="9204" y="12030"/>
                  </a:cubicBezTo>
                  <a:cubicBezTo>
                    <a:pt x="9394" y="11459"/>
                    <a:pt x="9418" y="10851"/>
                    <a:pt x="9561" y="10268"/>
                  </a:cubicBezTo>
                  <a:cubicBezTo>
                    <a:pt x="9596" y="10164"/>
                    <a:pt x="9684" y="10113"/>
                    <a:pt x="9772" y="10113"/>
                  </a:cubicBezTo>
                  <a:cubicBezTo>
                    <a:pt x="9866" y="10113"/>
                    <a:pt x="9959" y="10170"/>
                    <a:pt x="9990" y="10280"/>
                  </a:cubicBezTo>
                  <a:cubicBezTo>
                    <a:pt x="10192" y="10935"/>
                    <a:pt x="10037" y="11673"/>
                    <a:pt x="9847" y="12328"/>
                  </a:cubicBezTo>
                  <a:lnTo>
                    <a:pt x="9811" y="12435"/>
                  </a:lnTo>
                  <a:lnTo>
                    <a:pt x="9859" y="12399"/>
                  </a:lnTo>
                  <a:cubicBezTo>
                    <a:pt x="10573" y="11852"/>
                    <a:pt x="11133" y="11113"/>
                    <a:pt x="11478" y="10280"/>
                  </a:cubicBezTo>
                  <a:cubicBezTo>
                    <a:pt x="11516" y="10157"/>
                    <a:pt x="11612" y="10103"/>
                    <a:pt x="11709" y="10103"/>
                  </a:cubicBezTo>
                  <a:cubicBezTo>
                    <a:pt x="11854" y="10103"/>
                    <a:pt x="11999" y="10225"/>
                    <a:pt x="11942" y="10411"/>
                  </a:cubicBezTo>
                  <a:cubicBezTo>
                    <a:pt x="11704" y="11447"/>
                    <a:pt x="11216" y="12387"/>
                    <a:pt x="10406" y="13090"/>
                  </a:cubicBezTo>
                  <a:cubicBezTo>
                    <a:pt x="9775" y="13638"/>
                    <a:pt x="8894" y="14149"/>
                    <a:pt x="8037" y="14245"/>
                  </a:cubicBezTo>
                  <a:cubicBezTo>
                    <a:pt x="8025" y="15197"/>
                    <a:pt x="8001" y="16150"/>
                    <a:pt x="7966" y="17102"/>
                  </a:cubicBezTo>
                  <a:cubicBezTo>
                    <a:pt x="8275" y="17102"/>
                    <a:pt x="8585" y="17078"/>
                    <a:pt x="8894" y="17031"/>
                  </a:cubicBezTo>
                  <a:cubicBezTo>
                    <a:pt x="11168" y="16650"/>
                    <a:pt x="12502" y="14483"/>
                    <a:pt x="13097" y="12411"/>
                  </a:cubicBezTo>
                  <a:cubicBezTo>
                    <a:pt x="13931" y="10625"/>
                    <a:pt x="14002" y="8589"/>
                    <a:pt x="13776" y="6660"/>
                  </a:cubicBezTo>
                  <a:cubicBezTo>
                    <a:pt x="13692" y="6041"/>
                    <a:pt x="13573" y="5422"/>
                    <a:pt x="13383" y="4827"/>
                  </a:cubicBezTo>
                  <a:cubicBezTo>
                    <a:pt x="13371" y="4767"/>
                    <a:pt x="13359" y="4708"/>
                    <a:pt x="13347" y="4648"/>
                  </a:cubicBezTo>
                  <a:cubicBezTo>
                    <a:pt x="12823" y="2624"/>
                    <a:pt x="11347" y="600"/>
                    <a:pt x="9216" y="124"/>
                  </a:cubicBezTo>
                  <a:cubicBezTo>
                    <a:pt x="8842" y="40"/>
                    <a:pt x="8473" y="0"/>
                    <a:pt x="8111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8050364" y="198960"/>
              <a:ext cx="277012" cy="699203"/>
            </a:xfrm>
            <a:custGeom>
              <a:rect b="b" l="l" r="r" t="t"/>
              <a:pathLst>
                <a:path extrusionOk="0" h="22477" w="8905">
                  <a:moveTo>
                    <a:pt x="4670" y="1"/>
                  </a:moveTo>
                  <a:cubicBezTo>
                    <a:pt x="4561" y="1"/>
                    <a:pt x="4454" y="60"/>
                    <a:pt x="4430" y="184"/>
                  </a:cubicBezTo>
                  <a:cubicBezTo>
                    <a:pt x="4251" y="1208"/>
                    <a:pt x="4156" y="2232"/>
                    <a:pt x="4168" y="3268"/>
                  </a:cubicBezTo>
                  <a:cubicBezTo>
                    <a:pt x="3775" y="2970"/>
                    <a:pt x="3478" y="2565"/>
                    <a:pt x="3311" y="2101"/>
                  </a:cubicBezTo>
                  <a:cubicBezTo>
                    <a:pt x="3207" y="1831"/>
                    <a:pt x="3203" y="1098"/>
                    <a:pt x="2831" y="1098"/>
                  </a:cubicBezTo>
                  <a:cubicBezTo>
                    <a:pt x="2777" y="1098"/>
                    <a:pt x="2715" y="1113"/>
                    <a:pt x="2644" y="1148"/>
                  </a:cubicBezTo>
                  <a:cubicBezTo>
                    <a:pt x="2549" y="1196"/>
                    <a:pt x="2477" y="1315"/>
                    <a:pt x="2477" y="1434"/>
                  </a:cubicBezTo>
                  <a:cubicBezTo>
                    <a:pt x="2418" y="2494"/>
                    <a:pt x="3216" y="3470"/>
                    <a:pt x="4156" y="3863"/>
                  </a:cubicBezTo>
                  <a:cubicBezTo>
                    <a:pt x="4156" y="4446"/>
                    <a:pt x="4156" y="5030"/>
                    <a:pt x="4144" y="5589"/>
                  </a:cubicBezTo>
                  <a:cubicBezTo>
                    <a:pt x="4109" y="6661"/>
                    <a:pt x="4073" y="7720"/>
                    <a:pt x="4025" y="8792"/>
                  </a:cubicBezTo>
                  <a:cubicBezTo>
                    <a:pt x="3656" y="8673"/>
                    <a:pt x="3311" y="8494"/>
                    <a:pt x="3001" y="8256"/>
                  </a:cubicBezTo>
                  <a:cubicBezTo>
                    <a:pt x="2751" y="6923"/>
                    <a:pt x="2751" y="5577"/>
                    <a:pt x="2716" y="4220"/>
                  </a:cubicBezTo>
                  <a:cubicBezTo>
                    <a:pt x="2716" y="4067"/>
                    <a:pt x="2596" y="3980"/>
                    <a:pt x="2478" y="3980"/>
                  </a:cubicBezTo>
                  <a:cubicBezTo>
                    <a:pt x="2386" y="3980"/>
                    <a:pt x="2295" y="4033"/>
                    <a:pt x="2263" y="4149"/>
                  </a:cubicBezTo>
                  <a:cubicBezTo>
                    <a:pt x="2001" y="5125"/>
                    <a:pt x="1930" y="6137"/>
                    <a:pt x="2025" y="7137"/>
                  </a:cubicBezTo>
                  <a:lnTo>
                    <a:pt x="1977" y="7078"/>
                  </a:lnTo>
                  <a:cubicBezTo>
                    <a:pt x="1704" y="6589"/>
                    <a:pt x="1465" y="6089"/>
                    <a:pt x="1287" y="5565"/>
                  </a:cubicBezTo>
                  <a:cubicBezTo>
                    <a:pt x="1144" y="5113"/>
                    <a:pt x="1061" y="4625"/>
                    <a:pt x="644" y="4375"/>
                  </a:cubicBezTo>
                  <a:cubicBezTo>
                    <a:pt x="599" y="4347"/>
                    <a:pt x="551" y="4333"/>
                    <a:pt x="503" y="4333"/>
                  </a:cubicBezTo>
                  <a:cubicBezTo>
                    <a:pt x="411" y="4333"/>
                    <a:pt x="322" y="4384"/>
                    <a:pt x="275" y="4470"/>
                  </a:cubicBezTo>
                  <a:cubicBezTo>
                    <a:pt x="1" y="5030"/>
                    <a:pt x="358" y="5696"/>
                    <a:pt x="584" y="6256"/>
                  </a:cubicBezTo>
                  <a:cubicBezTo>
                    <a:pt x="822" y="6863"/>
                    <a:pt x="1144" y="7423"/>
                    <a:pt x="1537" y="7947"/>
                  </a:cubicBezTo>
                  <a:cubicBezTo>
                    <a:pt x="1763" y="8221"/>
                    <a:pt x="2025" y="8459"/>
                    <a:pt x="2311" y="8673"/>
                  </a:cubicBezTo>
                  <a:cubicBezTo>
                    <a:pt x="2335" y="8697"/>
                    <a:pt x="2358" y="8709"/>
                    <a:pt x="2394" y="8733"/>
                  </a:cubicBezTo>
                  <a:cubicBezTo>
                    <a:pt x="2870" y="9066"/>
                    <a:pt x="3418" y="9292"/>
                    <a:pt x="3990" y="9375"/>
                  </a:cubicBezTo>
                  <a:cubicBezTo>
                    <a:pt x="3966" y="9899"/>
                    <a:pt x="3942" y="10411"/>
                    <a:pt x="3906" y="10923"/>
                  </a:cubicBezTo>
                  <a:cubicBezTo>
                    <a:pt x="3882" y="11304"/>
                    <a:pt x="3859" y="11697"/>
                    <a:pt x="3835" y="12102"/>
                  </a:cubicBezTo>
                  <a:cubicBezTo>
                    <a:pt x="3168" y="12042"/>
                    <a:pt x="2608" y="11697"/>
                    <a:pt x="2120" y="11221"/>
                  </a:cubicBezTo>
                  <a:cubicBezTo>
                    <a:pt x="1763" y="10852"/>
                    <a:pt x="1442" y="10209"/>
                    <a:pt x="930" y="10054"/>
                  </a:cubicBezTo>
                  <a:cubicBezTo>
                    <a:pt x="911" y="10049"/>
                    <a:pt x="892" y="10047"/>
                    <a:pt x="873" y="10047"/>
                  </a:cubicBezTo>
                  <a:cubicBezTo>
                    <a:pt x="761" y="10047"/>
                    <a:pt x="656" y="10134"/>
                    <a:pt x="656" y="10257"/>
                  </a:cubicBezTo>
                  <a:cubicBezTo>
                    <a:pt x="680" y="10911"/>
                    <a:pt x="1501" y="11566"/>
                    <a:pt x="1989" y="11947"/>
                  </a:cubicBezTo>
                  <a:cubicBezTo>
                    <a:pt x="2489" y="12388"/>
                    <a:pt x="3132" y="12638"/>
                    <a:pt x="3799" y="12685"/>
                  </a:cubicBezTo>
                  <a:cubicBezTo>
                    <a:pt x="3775" y="13174"/>
                    <a:pt x="3740" y="13662"/>
                    <a:pt x="3704" y="14150"/>
                  </a:cubicBezTo>
                  <a:cubicBezTo>
                    <a:pt x="3656" y="14900"/>
                    <a:pt x="3609" y="15650"/>
                    <a:pt x="3561" y="16388"/>
                  </a:cubicBezTo>
                  <a:cubicBezTo>
                    <a:pt x="3501" y="17305"/>
                    <a:pt x="3442" y="18234"/>
                    <a:pt x="3370" y="19127"/>
                  </a:cubicBezTo>
                  <a:cubicBezTo>
                    <a:pt x="3311" y="20020"/>
                    <a:pt x="3132" y="20960"/>
                    <a:pt x="3228" y="21853"/>
                  </a:cubicBezTo>
                  <a:cubicBezTo>
                    <a:pt x="3262" y="22227"/>
                    <a:pt x="3607" y="22476"/>
                    <a:pt x="3925" y="22476"/>
                  </a:cubicBezTo>
                  <a:cubicBezTo>
                    <a:pt x="4153" y="22476"/>
                    <a:pt x="4367" y="22347"/>
                    <a:pt x="4442" y="22044"/>
                  </a:cubicBezTo>
                  <a:cubicBezTo>
                    <a:pt x="4656" y="21151"/>
                    <a:pt x="4621" y="20186"/>
                    <a:pt x="4656" y="19281"/>
                  </a:cubicBezTo>
                  <a:cubicBezTo>
                    <a:pt x="4704" y="18365"/>
                    <a:pt x="4740" y="17448"/>
                    <a:pt x="4775" y="16543"/>
                  </a:cubicBezTo>
                  <a:cubicBezTo>
                    <a:pt x="4811" y="15733"/>
                    <a:pt x="4847" y="14924"/>
                    <a:pt x="4871" y="14114"/>
                  </a:cubicBezTo>
                  <a:cubicBezTo>
                    <a:pt x="4906" y="13162"/>
                    <a:pt x="4930" y="12209"/>
                    <a:pt x="4942" y="11257"/>
                  </a:cubicBezTo>
                  <a:cubicBezTo>
                    <a:pt x="5811" y="11149"/>
                    <a:pt x="6680" y="10649"/>
                    <a:pt x="7311" y="10102"/>
                  </a:cubicBezTo>
                  <a:cubicBezTo>
                    <a:pt x="8121" y="9399"/>
                    <a:pt x="8609" y="8459"/>
                    <a:pt x="8847" y="7423"/>
                  </a:cubicBezTo>
                  <a:cubicBezTo>
                    <a:pt x="8905" y="7237"/>
                    <a:pt x="8759" y="7115"/>
                    <a:pt x="8614" y="7115"/>
                  </a:cubicBezTo>
                  <a:cubicBezTo>
                    <a:pt x="8518" y="7115"/>
                    <a:pt x="8421" y="7168"/>
                    <a:pt x="8383" y="7292"/>
                  </a:cubicBezTo>
                  <a:cubicBezTo>
                    <a:pt x="8038" y="8125"/>
                    <a:pt x="7478" y="8852"/>
                    <a:pt x="6764" y="9411"/>
                  </a:cubicBezTo>
                  <a:lnTo>
                    <a:pt x="6716" y="9447"/>
                  </a:lnTo>
                  <a:lnTo>
                    <a:pt x="6752" y="9328"/>
                  </a:lnTo>
                  <a:cubicBezTo>
                    <a:pt x="6954" y="8685"/>
                    <a:pt x="7109" y="7947"/>
                    <a:pt x="6895" y="7280"/>
                  </a:cubicBezTo>
                  <a:cubicBezTo>
                    <a:pt x="6865" y="7173"/>
                    <a:pt x="6776" y="7119"/>
                    <a:pt x="6685" y="7119"/>
                  </a:cubicBezTo>
                  <a:cubicBezTo>
                    <a:pt x="6594" y="7119"/>
                    <a:pt x="6502" y="7173"/>
                    <a:pt x="6466" y="7280"/>
                  </a:cubicBezTo>
                  <a:cubicBezTo>
                    <a:pt x="6323" y="7863"/>
                    <a:pt x="6299" y="8459"/>
                    <a:pt x="6121" y="9030"/>
                  </a:cubicBezTo>
                  <a:cubicBezTo>
                    <a:pt x="6002" y="9387"/>
                    <a:pt x="5764" y="9721"/>
                    <a:pt x="5621" y="10078"/>
                  </a:cubicBezTo>
                  <a:cubicBezTo>
                    <a:pt x="5406" y="10161"/>
                    <a:pt x="5180" y="10245"/>
                    <a:pt x="4966" y="10328"/>
                  </a:cubicBezTo>
                  <a:cubicBezTo>
                    <a:pt x="4978" y="9173"/>
                    <a:pt x="5002" y="8030"/>
                    <a:pt x="5025" y="6887"/>
                  </a:cubicBezTo>
                  <a:cubicBezTo>
                    <a:pt x="5787" y="6625"/>
                    <a:pt x="6383" y="5875"/>
                    <a:pt x="6788" y="5208"/>
                  </a:cubicBezTo>
                  <a:cubicBezTo>
                    <a:pt x="7288" y="4387"/>
                    <a:pt x="7466" y="3553"/>
                    <a:pt x="7538" y="2601"/>
                  </a:cubicBezTo>
                  <a:cubicBezTo>
                    <a:pt x="7544" y="2420"/>
                    <a:pt x="7381" y="2314"/>
                    <a:pt x="7228" y="2314"/>
                  </a:cubicBezTo>
                  <a:cubicBezTo>
                    <a:pt x="7110" y="2314"/>
                    <a:pt x="6999" y="2377"/>
                    <a:pt x="6978" y="2517"/>
                  </a:cubicBezTo>
                  <a:cubicBezTo>
                    <a:pt x="6835" y="3327"/>
                    <a:pt x="6526" y="4089"/>
                    <a:pt x="6061" y="4768"/>
                  </a:cubicBezTo>
                  <a:cubicBezTo>
                    <a:pt x="5775" y="5196"/>
                    <a:pt x="5394" y="5530"/>
                    <a:pt x="5037" y="5899"/>
                  </a:cubicBezTo>
                  <a:lnTo>
                    <a:pt x="5037" y="5470"/>
                  </a:lnTo>
                  <a:cubicBezTo>
                    <a:pt x="5061" y="3744"/>
                    <a:pt x="5216" y="1886"/>
                    <a:pt x="4918" y="184"/>
                  </a:cubicBezTo>
                  <a:cubicBezTo>
                    <a:pt x="4894" y="63"/>
                    <a:pt x="4782" y="1"/>
                    <a:pt x="4670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8709657" y="1209487"/>
              <a:ext cx="71143" cy="58358"/>
            </a:xfrm>
            <a:custGeom>
              <a:rect b="b" l="l" r="r" t="t"/>
              <a:pathLst>
                <a:path extrusionOk="0" h="1876" w="2287">
                  <a:moveTo>
                    <a:pt x="1143" y="0"/>
                  </a:moveTo>
                  <a:cubicBezTo>
                    <a:pt x="441" y="0"/>
                    <a:pt x="0" y="762"/>
                    <a:pt x="357" y="1370"/>
                  </a:cubicBezTo>
                  <a:cubicBezTo>
                    <a:pt x="369" y="1393"/>
                    <a:pt x="381" y="1417"/>
                    <a:pt x="393" y="1441"/>
                  </a:cubicBezTo>
                  <a:cubicBezTo>
                    <a:pt x="464" y="1572"/>
                    <a:pt x="572" y="1679"/>
                    <a:pt x="703" y="1751"/>
                  </a:cubicBezTo>
                  <a:cubicBezTo>
                    <a:pt x="839" y="1834"/>
                    <a:pt x="994" y="1876"/>
                    <a:pt x="1149" y="1876"/>
                  </a:cubicBezTo>
                  <a:cubicBezTo>
                    <a:pt x="1304" y="1876"/>
                    <a:pt x="1459" y="1834"/>
                    <a:pt x="1596" y="1751"/>
                  </a:cubicBezTo>
                  <a:cubicBezTo>
                    <a:pt x="1726" y="1679"/>
                    <a:pt x="1834" y="1572"/>
                    <a:pt x="1917" y="1441"/>
                  </a:cubicBezTo>
                  <a:cubicBezTo>
                    <a:pt x="1917" y="1417"/>
                    <a:pt x="1929" y="1393"/>
                    <a:pt x="1941" y="1370"/>
                  </a:cubicBezTo>
                  <a:cubicBezTo>
                    <a:pt x="2286" y="762"/>
                    <a:pt x="1846" y="0"/>
                    <a:pt x="114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8392236" y="1078742"/>
              <a:ext cx="61500" cy="47812"/>
            </a:xfrm>
            <a:custGeom>
              <a:rect b="b" l="l" r="r" t="t"/>
              <a:pathLst>
                <a:path extrusionOk="0" h="1537" w="1977">
                  <a:moveTo>
                    <a:pt x="989" y="1"/>
                  </a:moveTo>
                  <a:cubicBezTo>
                    <a:pt x="0" y="1"/>
                    <a:pt x="12" y="1536"/>
                    <a:pt x="989" y="1536"/>
                  </a:cubicBezTo>
                  <a:cubicBezTo>
                    <a:pt x="1977" y="1536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7854076" y="990584"/>
              <a:ext cx="61157" cy="47812"/>
            </a:xfrm>
            <a:custGeom>
              <a:rect b="b" l="l" r="r" t="t"/>
              <a:pathLst>
                <a:path extrusionOk="0" h="1537" w="1966">
                  <a:moveTo>
                    <a:pt x="989" y="1"/>
                  </a:moveTo>
                  <a:cubicBezTo>
                    <a:pt x="1" y="1"/>
                    <a:pt x="1" y="1537"/>
                    <a:pt x="989" y="1537"/>
                  </a:cubicBezTo>
                  <a:cubicBezTo>
                    <a:pt x="1965" y="1537"/>
                    <a:pt x="1965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7705942" y="528357"/>
              <a:ext cx="61126" cy="47439"/>
            </a:xfrm>
            <a:custGeom>
              <a:rect b="b" l="l" r="r" t="t"/>
              <a:pathLst>
                <a:path extrusionOk="0" h="1525" w="1965">
                  <a:moveTo>
                    <a:pt x="988" y="1"/>
                  </a:moveTo>
                  <a:cubicBezTo>
                    <a:pt x="0" y="1"/>
                    <a:pt x="0" y="1525"/>
                    <a:pt x="988" y="1525"/>
                  </a:cubicBezTo>
                  <a:cubicBezTo>
                    <a:pt x="1965" y="1525"/>
                    <a:pt x="1965" y="1"/>
                    <a:pt x="9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7659623" y="1501711"/>
              <a:ext cx="61157" cy="47812"/>
            </a:xfrm>
            <a:custGeom>
              <a:rect b="b" l="l" r="r" t="t"/>
              <a:pathLst>
                <a:path extrusionOk="0" h="1537" w="1966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8675936" y="225619"/>
              <a:ext cx="538191" cy="647596"/>
            </a:xfrm>
            <a:custGeom>
              <a:rect b="b" l="l" r="r" t="t"/>
              <a:pathLst>
                <a:path extrusionOk="0" h="20818" w="17301">
                  <a:moveTo>
                    <a:pt x="9693" y="1"/>
                  </a:moveTo>
                  <a:cubicBezTo>
                    <a:pt x="8121" y="1"/>
                    <a:pt x="6514" y="454"/>
                    <a:pt x="5120" y="1351"/>
                  </a:cubicBezTo>
                  <a:cubicBezTo>
                    <a:pt x="1727" y="3530"/>
                    <a:pt x="1" y="7542"/>
                    <a:pt x="751" y="11507"/>
                  </a:cubicBezTo>
                  <a:cubicBezTo>
                    <a:pt x="2429" y="11709"/>
                    <a:pt x="4073" y="12519"/>
                    <a:pt x="5144" y="13829"/>
                  </a:cubicBezTo>
                  <a:cubicBezTo>
                    <a:pt x="5525" y="14317"/>
                    <a:pt x="5847" y="14864"/>
                    <a:pt x="6085" y="15436"/>
                  </a:cubicBezTo>
                  <a:cubicBezTo>
                    <a:pt x="6716" y="16388"/>
                    <a:pt x="7132" y="17448"/>
                    <a:pt x="7323" y="18567"/>
                  </a:cubicBezTo>
                  <a:cubicBezTo>
                    <a:pt x="7502" y="19246"/>
                    <a:pt x="7609" y="19937"/>
                    <a:pt x="7633" y="20639"/>
                  </a:cubicBezTo>
                  <a:cubicBezTo>
                    <a:pt x="7990" y="20722"/>
                    <a:pt x="8347" y="20782"/>
                    <a:pt x="8716" y="20818"/>
                  </a:cubicBezTo>
                  <a:cubicBezTo>
                    <a:pt x="8752" y="18794"/>
                    <a:pt x="8764" y="16769"/>
                    <a:pt x="8764" y="14757"/>
                  </a:cubicBezTo>
                  <a:cubicBezTo>
                    <a:pt x="7859" y="14400"/>
                    <a:pt x="7025" y="13900"/>
                    <a:pt x="6287" y="13281"/>
                  </a:cubicBezTo>
                  <a:cubicBezTo>
                    <a:pt x="5704" y="12817"/>
                    <a:pt x="4549" y="12067"/>
                    <a:pt x="4739" y="11209"/>
                  </a:cubicBezTo>
                  <a:cubicBezTo>
                    <a:pt x="4775" y="11078"/>
                    <a:pt x="4894" y="10983"/>
                    <a:pt x="5037" y="10983"/>
                  </a:cubicBezTo>
                  <a:cubicBezTo>
                    <a:pt x="5059" y="10981"/>
                    <a:pt x="5080" y="10980"/>
                    <a:pt x="5102" y="10980"/>
                  </a:cubicBezTo>
                  <a:cubicBezTo>
                    <a:pt x="5808" y="10980"/>
                    <a:pt x="6349" y="11913"/>
                    <a:pt x="6835" y="12352"/>
                  </a:cubicBezTo>
                  <a:cubicBezTo>
                    <a:pt x="7442" y="12888"/>
                    <a:pt x="8085" y="13388"/>
                    <a:pt x="8764" y="13864"/>
                  </a:cubicBezTo>
                  <a:cubicBezTo>
                    <a:pt x="8752" y="13186"/>
                    <a:pt x="8752" y="12519"/>
                    <a:pt x="8740" y="11852"/>
                  </a:cubicBezTo>
                  <a:cubicBezTo>
                    <a:pt x="8525" y="11828"/>
                    <a:pt x="8335" y="11697"/>
                    <a:pt x="8228" y="11507"/>
                  </a:cubicBezTo>
                  <a:cubicBezTo>
                    <a:pt x="7621" y="10376"/>
                    <a:pt x="7001" y="9257"/>
                    <a:pt x="6394" y="8126"/>
                  </a:cubicBezTo>
                  <a:cubicBezTo>
                    <a:pt x="5918" y="7244"/>
                    <a:pt x="5096" y="6137"/>
                    <a:pt x="5180" y="5089"/>
                  </a:cubicBezTo>
                  <a:cubicBezTo>
                    <a:pt x="5189" y="4855"/>
                    <a:pt x="5375" y="4689"/>
                    <a:pt x="5584" y="4689"/>
                  </a:cubicBezTo>
                  <a:cubicBezTo>
                    <a:pt x="5651" y="4689"/>
                    <a:pt x="5720" y="4706"/>
                    <a:pt x="5787" y="4744"/>
                  </a:cubicBezTo>
                  <a:cubicBezTo>
                    <a:pt x="6716" y="5232"/>
                    <a:pt x="7180" y="6494"/>
                    <a:pt x="7656" y="7387"/>
                  </a:cubicBezTo>
                  <a:cubicBezTo>
                    <a:pt x="8073" y="8149"/>
                    <a:pt x="8478" y="8911"/>
                    <a:pt x="8895" y="9673"/>
                  </a:cubicBezTo>
                  <a:cubicBezTo>
                    <a:pt x="9919" y="7971"/>
                    <a:pt x="10883" y="6232"/>
                    <a:pt x="11812" y="4470"/>
                  </a:cubicBezTo>
                  <a:cubicBezTo>
                    <a:pt x="11892" y="4318"/>
                    <a:pt x="12034" y="4254"/>
                    <a:pt x="12182" y="4254"/>
                  </a:cubicBezTo>
                  <a:cubicBezTo>
                    <a:pt x="12475" y="4254"/>
                    <a:pt x="12788" y="4507"/>
                    <a:pt x="12669" y="4839"/>
                  </a:cubicBezTo>
                  <a:cubicBezTo>
                    <a:pt x="11859" y="6971"/>
                    <a:pt x="10883" y="9042"/>
                    <a:pt x="9752" y="11031"/>
                  </a:cubicBezTo>
                  <a:cubicBezTo>
                    <a:pt x="9776" y="11745"/>
                    <a:pt x="9799" y="12471"/>
                    <a:pt x="9823" y="13198"/>
                  </a:cubicBezTo>
                  <a:cubicBezTo>
                    <a:pt x="9954" y="13055"/>
                    <a:pt x="10085" y="12912"/>
                    <a:pt x="10192" y="12781"/>
                  </a:cubicBezTo>
                  <a:cubicBezTo>
                    <a:pt x="10883" y="11947"/>
                    <a:pt x="11562" y="11102"/>
                    <a:pt x="12276" y="10292"/>
                  </a:cubicBezTo>
                  <a:cubicBezTo>
                    <a:pt x="12355" y="10201"/>
                    <a:pt x="12452" y="10163"/>
                    <a:pt x="12549" y="10163"/>
                  </a:cubicBezTo>
                  <a:cubicBezTo>
                    <a:pt x="12830" y="10163"/>
                    <a:pt x="13108" y="10488"/>
                    <a:pt x="12931" y="10781"/>
                  </a:cubicBezTo>
                  <a:cubicBezTo>
                    <a:pt x="12347" y="11709"/>
                    <a:pt x="11716" y="12590"/>
                    <a:pt x="11073" y="13460"/>
                  </a:cubicBezTo>
                  <a:cubicBezTo>
                    <a:pt x="10740" y="13912"/>
                    <a:pt x="10359" y="14626"/>
                    <a:pt x="9871" y="15031"/>
                  </a:cubicBezTo>
                  <a:cubicBezTo>
                    <a:pt x="9883" y="15615"/>
                    <a:pt x="9895" y="16210"/>
                    <a:pt x="9907" y="16805"/>
                  </a:cubicBezTo>
                  <a:cubicBezTo>
                    <a:pt x="10514" y="15781"/>
                    <a:pt x="11633" y="14972"/>
                    <a:pt x="12621" y="14507"/>
                  </a:cubicBezTo>
                  <a:cubicBezTo>
                    <a:pt x="12675" y="14481"/>
                    <a:pt x="12731" y="14470"/>
                    <a:pt x="12786" y="14470"/>
                  </a:cubicBezTo>
                  <a:cubicBezTo>
                    <a:pt x="13111" y="14470"/>
                    <a:pt x="13413" y="14872"/>
                    <a:pt x="13097" y="15126"/>
                  </a:cubicBezTo>
                  <a:cubicBezTo>
                    <a:pt x="12526" y="15603"/>
                    <a:pt x="12002" y="16127"/>
                    <a:pt x="11526" y="16698"/>
                  </a:cubicBezTo>
                  <a:cubicBezTo>
                    <a:pt x="11038" y="17258"/>
                    <a:pt x="10740" y="17924"/>
                    <a:pt x="10192" y="18436"/>
                  </a:cubicBezTo>
                  <a:cubicBezTo>
                    <a:pt x="10121" y="18496"/>
                    <a:pt x="10026" y="18532"/>
                    <a:pt x="9930" y="18543"/>
                  </a:cubicBezTo>
                  <a:cubicBezTo>
                    <a:pt x="9942" y="19294"/>
                    <a:pt x="9954" y="20056"/>
                    <a:pt x="9954" y="20818"/>
                  </a:cubicBezTo>
                  <a:cubicBezTo>
                    <a:pt x="12228" y="20639"/>
                    <a:pt x="14252" y="19329"/>
                    <a:pt x="15348" y="17329"/>
                  </a:cubicBezTo>
                  <a:cubicBezTo>
                    <a:pt x="15693" y="16698"/>
                    <a:pt x="15979" y="16031"/>
                    <a:pt x="16205" y="15353"/>
                  </a:cubicBezTo>
                  <a:cubicBezTo>
                    <a:pt x="16907" y="13983"/>
                    <a:pt x="17205" y="12448"/>
                    <a:pt x="17074" y="10912"/>
                  </a:cubicBezTo>
                  <a:cubicBezTo>
                    <a:pt x="17098" y="10745"/>
                    <a:pt x="17110" y="10590"/>
                    <a:pt x="17122" y="10423"/>
                  </a:cubicBezTo>
                  <a:cubicBezTo>
                    <a:pt x="17300" y="8292"/>
                    <a:pt x="17122" y="6101"/>
                    <a:pt x="16253" y="4125"/>
                  </a:cubicBezTo>
                  <a:cubicBezTo>
                    <a:pt x="15037" y="1361"/>
                    <a:pt x="12418" y="1"/>
                    <a:pt x="9693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8434075" y="581924"/>
              <a:ext cx="480424" cy="467763"/>
            </a:xfrm>
            <a:custGeom>
              <a:rect b="b" l="l" r="r" t="t"/>
              <a:pathLst>
                <a:path extrusionOk="0" h="15037" w="15444">
                  <a:moveTo>
                    <a:pt x="7665" y="1"/>
                  </a:moveTo>
                  <a:cubicBezTo>
                    <a:pt x="6970" y="1"/>
                    <a:pt x="6277" y="107"/>
                    <a:pt x="5609" y="327"/>
                  </a:cubicBezTo>
                  <a:cubicBezTo>
                    <a:pt x="2084" y="1255"/>
                    <a:pt x="1" y="5089"/>
                    <a:pt x="894" y="8613"/>
                  </a:cubicBezTo>
                  <a:cubicBezTo>
                    <a:pt x="1001" y="9483"/>
                    <a:pt x="1311" y="10316"/>
                    <a:pt x="1822" y="11030"/>
                  </a:cubicBezTo>
                  <a:cubicBezTo>
                    <a:pt x="3265" y="13519"/>
                    <a:pt x="6252" y="15036"/>
                    <a:pt x="9156" y="15036"/>
                  </a:cubicBezTo>
                  <a:cubicBezTo>
                    <a:pt x="10615" y="15036"/>
                    <a:pt x="12054" y="14653"/>
                    <a:pt x="13264" y="13817"/>
                  </a:cubicBezTo>
                  <a:cubicBezTo>
                    <a:pt x="12681" y="13185"/>
                    <a:pt x="12086" y="12566"/>
                    <a:pt x="11467" y="11971"/>
                  </a:cubicBezTo>
                  <a:cubicBezTo>
                    <a:pt x="11014" y="11531"/>
                    <a:pt x="10550" y="11102"/>
                    <a:pt x="10085" y="10673"/>
                  </a:cubicBezTo>
                  <a:cubicBezTo>
                    <a:pt x="9733" y="10713"/>
                    <a:pt x="9374" y="10730"/>
                    <a:pt x="9013" y="10730"/>
                  </a:cubicBezTo>
                  <a:cubicBezTo>
                    <a:pt x="7858" y="10730"/>
                    <a:pt x="6676" y="10559"/>
                    <a:pt x="5597" y="10423"/>
                  </a:cubicBezTo>
                  <a:cubicBezTo>
                    <a:pt x="5251" y="10411"/>
                    <a:pt x="4966" y="10185"/>
                    <a:pt x="4859" y="9864"/>
                  </a:cubicBezTo>
                  <a:cubicBezTo>
                    <a:pt x="4728" y="9530"/>
                    <a:pt x="4847" y="9387"/>
                    <a:pt x="5049" y="9114"/>
                  </a:cubicBezTo>
                  <a:cubicBezTo>
                    <a:pt x="5181" y="8956"/>
                    <a:pt x="5390" y="8908"/>
                    <a:pt x="5591" y="8908"/>
                  </a:cubicBezTo>
                  <a:cubicBezTo>
                    <a:pt x="5663" y="8908"/>
                    <a:pt x="5733" y="8914"/>
                    <a:pt x="5799" y="8923"/>
                  </a:cubicBezTo>
                  <a:cubicBezTo>
                    <a:pt x="6645" y="9054"/>
                    <a:pt x="7514" y="9090"/>
                    <a:pt x="8383" y="9137"/>
                  </a:cubicBezTo>
                  <a:cubicBezTo>
                    <a:pt x="7645" y="8530"/>
                    <a:pt x="6811" y="7911"/>
                    <a:pt x="6323" y="7137"/>
                  </a:cubicBezTo>
                  <a:cubicBezTo>
                    <a:pt x="6079" y="7181"/>
                    <a:pt x="5835" y="7203"/>
                    <a:pt x="5591" y="7203"/>
                  </a:cubicBezTo>
                  <a:cubicBezTo>
                    <a:pt x="4979" y="7203"/>
                    <a:pt x="4377" y="7064"/>
                    <a:pt x="3823" y="6792"/>
                  </a:cubicBezTo>
                  <a:cubicBezTo>
                    <a:pt x="3264" y="6502"/>
                    <a:pt x="3559" y="5629"/>
                    <a:pt x="4104" y="5629"/>
                  </a:cubicBezTo>
                  <a:cubicBezTo>
                    <a:pt x="4162" y="5629"/>
                    <a:pt x="4224" y="5639"/>
                    <a:pt x="4287" y="5661"/>
                  </a:cubicBezTo>
                  <a:cubicBezTo>
                    <a:pt x="4842" y="5842"/>
                    <a:pt x="5359" y="5976"/>
                    <a:pt x="5889" y="5976"/>
                  </a:cubicBezTo>
                  <a:cubicBezTo>
                    <a:pt x="5950" y="5976"/>
                    <a:pt x="6011" y="5974"/>
                    <a:pt x="6073" y="5970"/>
                  </a:cubicBezTo>
                  <a:cubicBezTo>
                    <a:pt x="5775" y="4934"/>
                    <a:pt x="5811" y="3827"/>
                    <a:pt x="6168" y="2815"/>
                  </a:cubicBezTo>
                  <a:cubicBezTo>
                    <a:pt x="6235" y="2638"/>
                    <a:pt x="6401" y="2549"/>
                    <a:pt x="6560" y="2549"/>
                  </a:cubicBezTo>
                  <a:cubicBezTo>
                    <a:pt x="6744" y="2549"/>
                    <a:pt x="6918" y="2668"/>
                    <a:pt x="6918" y="2910"/>
                  </a:cubicBezTo>
                  <a:cubicBezTo>
                    <a:pt x="6918" y="3589"/>
                    <a:pt x="6906" y="4315"/>
                    <a:pt x="7049" y="4982"/>
                  </a:cubicBezTo>
                  <a:cubicBezTo>
                    <a:pt x="7168" y="5446"/>
                    <a:pt x="7323" y="5911"/>
                    <a:pt x="7526" y="6351"/>
                  </a:cubicBezTo>
                  <a:cubicBezTo>
                    <a:pt x="8335" y="6804"/>
                    <a:pt x="9038" y="7542"/>
                    <a:pt x="9728" y="8137"/>
                  </a:cubicBezTo>
                  <a:cubicBezTo>
                    <a:pt x="10062" y="8435"/>
                    <a:pt x="10407" y="8744"/>
                    <a:pt x="10740" y="9054"/>
                  </a:cubicBezTo>
                  <a:cubicBezTo>
                    <a:pt x="10585" y="8459"/>
                    <a:pt x="10490" y="7851"/>
                    <a:pt x="10395" y="7411"/>
                  </a:cubicBezTo>
                  <a:cubicBezTo>
                    <a:pt x="10038" y="5780"/>
                    <a:pt x="9883" y="4125"/>
                    <a:pt x="9931" y="2458"/>
                  </a:cubicBezTo>
                  <a:cubicBezTo>
                    <a:pt x="9942" y="2090"/>
                    <a:pt x="10214" y="1909"/>
                    <a:pt x="10490" y="1909"/>
                  </a:cubicBezTo>
                  <a:cubicBezTo>
                    <a:pt x="10768" y="1909"/>
                    <a:pt x="11050" y="2093"/>
                    <a:pt x="11074" y="2458"/>
                  </a:cubicBezTo>
                  <a:cubicBezTo>
                    <a:pt x="11193" y="4065"/>
                    <a:pt x="11431" y="5649"/>
                    <a:pt x="11788" y="7209"/>
                  </a:cubicBezTo>
                  <a:cubicBezTo>
                    <a:pt x="12026" y="8221"/>
                    <a:pt x="12871" y="9709"/>
                    <a:pt x="12526" y="10757"/>
                  </a:cubicBezTo>
                  <a:cubicBezTo>
                    <a:pt x="13169" y="11376"/>
                    <a:pt x="13836" y="12007"/>
                    <a:pt x="14479" y="12650"/>
                  </a:cubicBezTo>
                  <a:cubicBezTo>
                    <a:pt x="15193" y="11661"/>
                    <a:pt x="15443" y="10435"/>
                    <a:pt x="15408" y="9185"/>
                  </a:cubicBezTo>
                  <a:cubicBezTo>
                    <a:pt x="15384" y="8483"/>
                    <a:pt x="15277" y="7792"/>
                    <a:pt x="15098" y="7113"/>
                  </a:cubicBezTo>
                  <a:cubicBezTo>
                    <a:pt x="14907" y="5994"/>
                    <a:pt x="14491" y="4934"/>
                    <a:pt x="13860" y="3982"/>
                  </a:cubicBezTo>
                  <a:cubicBezTo>
                    <a:pt x="13622" y="3410"/>
                    <a:pt x="13300" y="2863"/>
                    <a:pt x="12907" y="2375"/>
                  </a:cubicBezTo>
                  <a:cubicBezTo>
                    <a:pt x="11836" y="1065"/>
                    <a:pt x="10204" y="255"/>
                    <a:pt x="8514" y="53"/>
                  </a:cubicBezTo>
                  <a:cubicBezTo>
                    <a:pt x="8231" y="18"/>
                    <a:pt x="7948" y="1"/>
                    <a:pt x="7665" y="1"/>
                  </a:cubicBezTo>
                  <a:close/>
                </a:path>
              </a:pathLst>
            </a:custGeom>
            <a:solidFill>
              <a:srgbClr val="9E9A1E"/>
            </a:solidFill>
            <a:ln cap="flat" cmpd="sng" w="9525">
              <a:solidFill>
                <a:schemeClr val="accent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8535579" y="357857"/>
              <a:ext cx="557602" cy="963741"/>
            </a:xfrm>
            <a:custGeom>
              <a:rect b="b" l="l" r="r" t="t"/>
              <a:pathLst>
                <a:path extrusionOk="0" h="30981" w="17925">
                  <a:moveTo>
                    <a:pt x="16699" y="0"/>
                  </a:moveTo>
                  <a:cubicBezTo>
                    <a:pt x="16549" y="0"/>
                    <a:pt x="16404" y="66"/>
                    <a:pt x="16324" y="219"/>
                  </a:cubicBezTo>
                  <a:cubicBezTo>
                    <a:pt x="15395" y="1981"/>
                    <a:pt x="14431" y="3720"/>
                    <a:pt x="13407" y="5422"/>
                  </a:cubicBezTo>
                  <a:cubicBezTo>
                    <a:pt x="12990" y="4660"/>
                    <a:pt x="12585" y="3898"/>
                    <a:pt x="12168" y="3136"/>
                  </a:cubicBezTo>
                  <a:cubicBezTo>
                    <a:pt x="11692" y="2243"/>
                    <a:pt x="11228" y="981"/>
                    <a:pt x="10299" y="493"/>
                  </a:cubicBezTo>
                  <a:cubicBezTo>
                    <a:pt x="10232" y="455"/>
                    <a:pt x="10163" y="438"/>
                    <a:pt x="10096" y="438"/>
                  </a:cubicBezTo>
                  <a:cubicBezTo>
                    <a:pt x="9887" y="438"/>
                    <a:pt x="9701" y="604"/>
                    <a:pt x="9692" y="838"/>
                  </a:cubicBezTo>
                  <a:cubicBezTo>
                    <a:pt x="9608" y="1874"/>
                    <a:pt x="10430" y="2993"/>
                    <a:pt x="10906" y="3875"/>
                  </a:cubicBezTo>
                  <a:lnTo>
                    <a:pt x="12740" y="7256"/>
                  </a:lnTo>
                  <a:cubicBezTo>
                    <a:pt x="12847" y="7446"/>
                    <a:pt x="13037" y="7577"/>
                    <a:pt x="13252" y="7601"/>
                  </a:cubicBezTo>
                  <a:cubicBezTo>
                    <a:pt x="13264" y="8268"/>
                    <a:pt x="13276" y="8935"/>
                    <a:pt x="13276" y="9601"/>
                  </a:cubicBezTo>
                  <a:cubicBezTo>
                    <a:pt x="12597" y="9137"/>
                    <a:pt x="11954" y="8637"/>
                    <a:pt x="11347" y="8101"/>
                  </a:cubicBezTo>
                  <a:cubicBezTo>
                    <a:pt x="10859" y="7660"/>
                    <a:pt x="10314" y="6718"/>
                    <a:pt x="9601" y="6718"/>
                  </a:cubicBezTo>
                  <a:cubicBezTo>
                    <a:pt x="9584" y="6718"/>
                    <a:pt x="9566" y="6719"/>
                    <a:pt x="9549" y="6720"/>
                  </a:cubicBezTo>
                  <a:cubicBezTo>
                    <a:pt x="9406" y="6732"/>
                    <a:pt x="9287" y="6827"/>
                    <a:pt x="9251" y="6958"/>
                  </a:cubicBezTo>
                  <a:cubicBezTo>
                    <a:pt x="9061" y="7816"/>
                    <a:pt x="10216" y="8566"/>
                    <a:pt x="10799" y="9030"/>
                  </a:cubicBezTo>
                  <a:cubicBezTo>
                    <a:pt x="11537" y="9649"/>
                    <a:pt x="12383" y="10149"/>
                    <a:pt x="13276" y="10506"/>
                  </a:cubicBezTo>
                  <a:cubicBezTo>
                    <a:pt x="13288" y="12518"/>
                    <a:pt x="13264" y="14543"/>
                    <a:pt x="13240" y="16567"/>
                  </a:cubicBezTo>
                  <a:cubicBezTo>
                    <a:pt x="13228" y="17364"/>
                    <a:pt x="13204" y="18174"/>
                    <a:pt x="13192" y="18972"/>
                  </a:cubicBezTo>
                  <a:cubicBezTo>
                    <a:pt x="13168" y="19984"/>
                    <a:pt x="13133" y="20984"/>
                    <a:pt x="13109" y="21984"/>
                  </a:cubicBezTo>
                  <a:cubicBezTo>
                    <a:pt x="12526" y="21234"/>
                    <a:pt x="11894" y="20531"/>
                    <a:pt x="11216" y="19853"/>
                  </a:cubicBezTo>
                  <a:cubicBezTo>
                    <a:pt x="10573" y="19210"/>
                    <a:pt x="9918" y="18579"/>
                    <a:pt x="9275" y="17948"/>
                  </a:cubicBezTo>
                  <a:cubicBezTo>
                    <a:pt x="9620" y="16912"/>
                    <a:pt x="8775" y="15424"/>
                    <a:pt x="8525" y="14412"/>
                  </a:cubicBezTo>
                  <a:cubicBezTo>
                    <a:pt x="8168" y="12852"/>
                    <a:pt x="7930" y="11268"/>
                    <a:pt x="7823" y="9661"/>
                  </a:cubicBezTo>
                  <a:cubicBezTo>
                    <a:pt x="7793" y="9296"/>
                    <a:pt x="7508" y="9112"/>
                    <a:pt x="7230" y="9112"/>
                  </a:cubicBezTo>
                  <a:cubicBezTo>
                    <a:pt x="6954" y="9112"/>
                    <a:pt x="6685" y="9293"/>
                    <a:pt x="6680" y="9661"/>
                  </a:cubicBezTo>
                  <a:cubicBezTo>
                    <a:pt x="6620" y="11328"/>
                    <a:pt x="6775" y="12983"/>
                    <a:pt x="7132" y="14614"/>
                  </a:cubicBezTo>
                  <a:cubicBezTo>
                    <a:pt x="7227" y="15066"/>
                    <a:pt x="7322" y="15662"/>
                    <a:pt x="7477" y="16257"/>
                  </a:cubicBezTo>
                  <a:cubicBezTo>
                    <a:pt x="7144" y="15947"/>
                    <a:pt x="6799" y="15638"/>
                    <a:pt x="6465" y="15340"/>
                  </a:cubicBezTo>
                  <a:cubicBezTo>
                    <a:pt x="5775" y="14745"/>
                    <a:pt x="5072" y="14019"/>
                    <a:pt x="4263" y="13554"/>
                  </a:cubicBezTo>
                  <a:cubicBezTo>
                    <a:pt x="4072" y="13114"/>
                    <a:pt x="3905" y="12649"/>
                    <a:pt x="3786" y="12185"/>
                  </a:cubicBezTo>
                  <a:cubicBezTo>
                    <a:pt x="3655" y="11518"/>
                    <a:pt x="3655" y="10792"/>
                    <a:pt x="3655" y="10125"/>
                  </a:cubicBezTo>
                  <a:cubicBezTo>
                    <a:pt x="3655" y="9875"/>
                    <a:pt x="3483" y="9753"/>
                    <a:pt x="3299" y="9753"/>
                  </a:cubicBezTo>
                  <a:cubicBezTo>
                    <a:pt x="3142" y="9753"/>
                    <a:pt x="2977" y="9842"/>
                    <a:pt x="2905" y="10018"/>
                  </a:cubicBezTo>
                  <a:cubicBezTo>
                    <a:pt x="2548" y="11030"/>
                    <a:pt x="2524" y="12137"/>
                    <a:pt x="2822" y="13173"/>
                  </a:cubicBezTo>
                  <a:cubicBezTo>
                    <a:pt x="2754" y="13177"/>
                    <a:pt x="2686" y="13179"/>
                    <a:pt x="2619" y="13179"/>
                  </a:cubicBezTo>
                  <a:cubicBezTo>
                    <a:pt x="2079" y="13179"/>
                    <a:pt x="1576" y="13054"/>
                    <a:pt x="1036" y="12864"/>
                  </a:cubicBezTo>
                  <a:cubicBezTo>
                    <a:pt x="971" y="12842"/>
                    <a:pt x="909" y="12832"/>
                    <a:pt x="849" y="12832"/>
                  </a:cubicBezTo>
                  <a:cubicBezTo>
                    <a:pt x="296" y="12832"/>
                    <a:pt x="1" y="13705"/>
                    <a:pt x="560" y="13995"/>
                  </a:cubicBezTo>
                  <a:cubicBezTo>
                    <a:pt x="1114" y="14267"/>
                    <a:pt x="1716" y="14406"/>
                    <a:pt x="2328" y="14406"/>
                  </a:cubicBezTo>
                  <a:cubicBezTo>
                    <a:pt x="2572" y="14406"/>
                    <a:pt x="2816" y="14384"/>
                    <a:pt x="3060" y="14340"/>
                  </a:cubicBezTo>
                  <a:cubicBezTo>
                    <a:pt x="3548" y="15114"/>
                    <a:pt x="4370" y="15733"/>
                    <a:pt x="5120" y="16340"/>
                  </a:cubicBezTo>
                  <a:cubicBezTo>
                    <a:pt x="4251" y="16293"/>
                    <a:pt x="3382" y="16257"/>
                    <a:pt x="2536" y="16126"/>
                  </a:cubicBezTo>
                  <a:cubicBezTo>
                    <a:pt x="2472" y="16117"/>
                    <a:pt x="2402" y="16111"/>
                    <a:pt x="2332" y="16111"/>
                  </a:cubicBezTo>
                  <a:cubicBezTo>
                    <a:pt x="2130" y="16111"/>
                    <a:pt x="1922" y="16161"/>
                    <a:pt x="1798" y="16328"/>
                  </a:cubicBezTo>
                  <a:cubicBezTo>
                    <a:pt x="1584" y="16590"/>
                    <a:pt x="1477" y="16733"/>
                    <a:pt x="1596" y="17067"/>
                  </a:cubicBezTo>
                  <a:cubicBezTo>
                    <a:pt x="1703" y="17388"/>
                    <a:pt x="2000" y="17614"/>
                    <a:pt x="2334" y="17626"/>
                  </a:cubicBezTo>
                  <a:cubicBezTo>
                    <a:pt x="3413" y="17762"/>
                    <a:pt x="4595" y="17933"/>
                    <a:pt x="5750" y="17933"/>
                  </a:cubicBezTo>
                  <a:cubicBezTo>
                    <a:pt x="6111" y="17933"/>
                    <a:pt x="6470" y="17916"/>
                    <a:pt x="6822" y="17876"/>
                  </a:cubicBezTo>
                  <a:cubicBezTo>
                    <a:pt x="7287" y="18305"/>
                    <a:pt x="7751" y="18745"/>
                    <a:pt x="8204" y="19174"/>
                  </a:cubicBezTo>
                  <a:cubicBezTo>
                    <a:pt x="8823" y="19769"/>
                    <a:pt x="9418" y="20388"/>
                    <a:pt x="10025" y="21020"/>
                  </a:cubicBezTo>
                  <a:cubicBezTo>
                    <a:pt x="10990" y="22032"/>
                    <a:pt x="11954" y="23032"/>
                    <a:pt x="13049" y="23877"/>
                  </a:cubicBezTo>
                  <a:cubicBezTo>
                    <a:pt x="13026" y="24341"/>
                    <a:pt x="13014" y="24806"/>
                    <a:pt x="12990" y="25270"/>
                  </a:cubicBezTo>
                  <a:cubicBezTo>
                    <a:pt x="12954" y="26223"/>
                    <a:pt x="12895" y="27163"/>
                    <a:pt x="12859" y="28116"/>
                  </a:cubicBezTo>
                  <a:cubicBezTo>
                    <a:pt x="12823" y="28985"/>
                    <a:pt x="12573" y="30009"/>
                    <a:pt x="13073" y="30771"/>
                  </a:cubicBezTo>
                  <a:cubicBezTo>
                    <a:pt x="13152" y="30893"/>
                    <a:pt x="13314" y="30981"/>
                    <a:pt x="13472" y="30981"/>
                  </a:cubicBezTo>
                  <a:cubicBezTo>
                    <a:pt x="13575" y="30981"/>
                    <a:pt x="13677" y="30943"/>
                    <a:pt x="13752" y="30854"/>
                  </a:cubicBezTo>
                  <a:cubicBezTo>
                    <a:pt x="14300" y="30175"/>
                    <a:pt x="14192" y="29366"/>
                    <a:pt x="14240" y="28520"/>
                  </a:cubicBezTo>
                  <a:cubicBezTo>
                    <a:pt x="14300" y="27437"/>
                    <a:pt x="14335" y="26354"/>
                    <a:pt x="14371" y="25270"/>
                  </a:cubicBezTo>
                  <a:cubicBezTo>
                    <a:pt x="14419" y="23234"/>
                    <a:pt x="14454" y="21210"/>
                    <a:pt x="14478" y="19174"/>
                  </a:cubicBezTo>
                  <a:lnTo>
                    <a:pt x="14478" y="16567"/>
                  </a:lnTo>
                  <a:cubicBezTo>
                    <a:pt x="14478" y="15805"/>
                    <a:pt x="14454" y="15043"/>
                    <a:pt x="14454" y="14292"/>
                  </a:cubicBezTo>
                  <a:cubicBezTo>
                    <a:pt x="14550" y="14281"/>
                    <a:pt x="14645" y="14245"/>
                    <a:pt x="14716" y="14185"/>
                  </a:cubicBezTo>
                  <a:cubicBezTo>
                    <a:pt x="15252" y="13673"/>
                    <a:pt x="15562" y="13007"/>
                    <a:pt x="16050" y="12447"/>
                  </a:cubicBezTo>
                  <a:cubicBezTo>
                    <a:pt x="16526" y="11876"/>
                    <a:pt x="17050" y="11352"/>
                    <a:pt x="17609" y="10875"/>
                  </a:cubicBezTo>
                  <a:cubicBezTo>
                    <a:pt x="17924" y="10612"/>
                    <a:pt x="17625" y="10218"/>
                    <a:pt x="17301" y="10218"/>
                  </a:cubicBezTo>
                  <a:cubicBezTo>
                    <a:pt x="17245" y="10218"/>
                    <a:pt x="17188" y="10230"/>
                    <a:pt x="17133" y="10256"/>
                  </a:cubicBezTo>
                  <a:cubicBezTo>
                    <a:pt x="16145" y="10721"/>
                    <a:pt x="15014" y="11530"/>
                    <a:pt x="14419" y="12554"/>
                  </a:cubicBezTo>
                  <a:cubicBezTo>
                    <a:pt x="14407" y="11959"/>
                    <a:pt x="14395" y="11375"/>
                    <a:pt x="14383" y="10780"/>
                  </a:cubicBezTo>
                  <a:cubicBezTo>
                    <a:pt x="14871" y="10363"/>
                    <a:pt x="15240" y="9649"/>
                    <a:pt x="15585" y="9209"/>
                  </a:cubicBezTo>
                  <a:cubicBezTo>
                    <a:pt x="16228" y="8327"/>
                    <a:pt x="16859" y="7458"/>
                    <a:pt x="17443" y="6530"/>
                  </a:cubicBezTo>
                  <a:cubicBezTo>
                    <a:pt x="17620" y="6237"/>
                    <a:pt x="17342" y="5912"/>
                    <a:pt x="17061" y="5912"/>
                  </a:cubicBezTo>
                  <a:cubicBezTo>
                    <a:pt x="16964" y="5912"/>
                    <a:pt x="16867" y="5950"/>
                    <a:pt x="16788" y="6041"/>
                  </a:cubicBezTo>
                  <a:cubicBezTo>
                    <a:pt x="16074" y="6851"/>
                    <a:pt x="15395" y="7696"/>
                    <a:pt x="14704" y="8530"/>
                  </a:cubicBezTo>
                  <a:cubicBezTo>
                    <a:pt x="14597" y="8661"/>
                    <a:pt x="14466" y="8792"/>
                    <a:pt x="14335" y="8935"/>
                  </a:cubicBezTo>
                  <a:cubicBezTo>
                    <a:pt x="14311" y="8220"/>
                    <a:pt x="14288" y="7494"/>
                    <a:pt x="14264" y="6768"/>
                  </a:cubicBezTo>
                  <a:cubicBezTo>
                    <a:pt x="15395" y="4791"/>
                    <a:pt x="16371" y="2720"/>
                    <a:pt x="17169" y="588"/>
                  </a:cubicBezTo>
                  <a:cubicBezTo>
                    <a:pt x="17295" y="250"/>
                    <a:pt x="16989" y="0"/>
                    <a:pt x="1669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rgbClr val="BA5135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8337798" y="1751691"/>
              <a:ext cx="572627" cy="255393"/>
            </a:xfrm>
            <a:custGeom>
              <a:rect b="b" l="l" r="r" t="t"/>
              <a:pathLst>
                <a:path extrusionOk="0" h="8210" w="18408">
                  <a:moveTo>
                    <a:pt x="9628" y="1"/>
                  </a:moveTo>
                  <a:cubicBezTo>
                    <a:pt x="8518" y="1"/>
                    <a:pt x="7541" y="714"/>
                    <a:pt x="6965" y="1644"/>
                  </a:cubicBezTo>
                  <a:cubicBezTo>
                    <a:pt x="6858" y="1823"/>
                    <a:pt x="6763" y="2001"/>
                    <a:pt x="6692" y="2180"/>
                  </a:cubicBezTo>
                  <a:cubicBezTo>
                    <a:pt x="6430" y="2466"/>
                    <a:pt x="6215" y="2787"/>
                    <a:pt x="6049" y="3132"/>
                  </a:cubicBezTo>
                  <a:cubicBezTo>
                    <a:pt x="6025" y="3180"/>
                    <a:pt x="6013" y="3228"/>
                    <a:pt x="5989" y="3263"/>
                  </a:cubicBezTo>
                  <a:cubicBezTo>
                    <a:pt x="5846" y="3180"/>
                    <a:pt x="5691" y="3109"/>
                    <a:pt x="5525" y="3037"/>
                  </a:cubicBezTo>
                  <a:cubicBezTo>
                    <a:pt x="5251" y="2936"/>
                    <a:pt x="4971" y="2888"/>
                    <a:pt x="4694" y="2888"/>
                  </a:cubicBezTo>
                  <a:cubicBezTo>
                    <a:pt x="3706" y="2888"/>
                    <a:pt x="2771" y="3501"/>
                    <a:pt x="2417" y="4478"/>
                  </a:cubicBezTo>
                  <a:cubicBezTo>
                    <a:pt x="2370" y="4609"/>
                    <a:pt x="2334" y="4752"/>
                    <a:pt x="2310" y="4895"/>
                  </a:cubicBezTo>
                  <a:cubicBezTo>
                    <a:pt x="2151" y="4857"/>
                    <a:pt x="1990" y="4838"/>
                    <a:pt x="1829" y="4838"/>
                  </a:cubicBezTo>
                  <a:cubicBezTo>
                    <a:pt x="1531" y="4838"/>
                    <a:pt x="1235" y="4902"/>
                    <a:pt x="965" y="5026"/>
                  </a:cubicBezTo>
                  <a:cubicBezTo>
                    <a:pt x="643" y="5121"/>
                    <a:pt x="369" y="5335"/>
                    <a:pt x="191" y="5621"/>
                  </a:cubicBezTo>
                  <a:cubicBezTo>
                    <a:pt x="0" y="5990"/>
                    <a:pt x="12" y="6442"/>
                    <a:pt x="215" y="6812"/>
                  </a:cubicBezTo>
                  <a:cubicBezTo>
                    <a:pt x="453" y="7300"/>
                    <a:pt x="869" y="7669"/>
                    <a:pt x="1369" y="7859"/>
                  </a:cubicBezTo>
                  <a:cubicBezTo>
                    <a:pt x="1543" y="7923"/>
                    <a:pt x="1723" y="7957"/>
                    <a:pt x="1903" y="7957"/>
                  </a:cubicBezTo>
                  <a:cubicBezTo>
                    <a:pt x="2056" y="7957"/>
                    <a:pt x="2210" y="7932"/>
                    <a:pt x="2358" y="7883"/>
                  </a:cubicBezTo>
                  <a:cubicBezTo>
                    <a:pt x="4751" y="8014"/>
                    <a:pt x="7132" y="8109"/>
                    <a:pt x="9525" y="8169"/>
                  </a:cubicBezTo>
                  <a:cubicBezTo>
                    <a:pt x="10481" y="8196"/>
                    <a:pt x="11429" y="8209"/>
                    <a:pt x="12382" y="8209"/>
                  </a:cubicBezTo>
                  <a:cubicBezTo>
                    <a:pt x="12699" y="8209"/>
                    <a:pt x="13017" y="8208"/>
                    <a:pt x="13335" y="8205"/>
                  </a:cubicBezTo>
                  <a:cubicBezTo>
                    <a:pt x="13459" y="8202"/>
                    <a:pt x="13585" y="8201"/>
                    <a:pt x="13714" y="8201"/>
                  </a:cubicBezTo>
                  <a:cubicBezTo>
                    <a:pt x="13944" y="8201"/>
                    <a:pt x="14181" y="8204"/>
                    <a:pt x="14421" y="8204"/>
                  </a:cubicBezTo>
                  <a:cubicBezTo>
                    <a:pt x="15132" y="8204"/>
                    <a:pt x="15866" y="8177"/>
                    <a:pt x="16514" y="7966"/>
                  </a:cubicBezTo>
                  <a:cubicBezTo>
                    <a:pt x="16545" y="7968"/>
                    <a:pt x="16575" y="7969"/>
                    <a:pt x="16605" y="7969"/>
                  </a:cubicBezTo>
                  <a:cubicBezTo>
                    <a:pt x="17155" y="7969"/>
                    <a:pt x="17671" y="7665"/>
                    <a:pt x="17931" y="7169"/>
                  </a:cubicBezTo>
                  <a:cubicBezTo>
                    <a:pt x="18407" y="6264"/>
                    <a:pt x="17717" y="5395"/>
                    <a:pt x="16836" y="5157"/>
                  </a:cubicBezTo>
                  <a:cubicBezTo>
                    <a:pt x="16717" y="5133"/>
                    <a:pt x="16609" y="5109"/>
                    <a:pt x="16490" y="5097"/>
                  </a:cubicBezTo>
                  <a:cubicBezTo>
                    <a:pt x="16350" y="5071"/>
                    <a:pt x="16206" y="5060"/>
                    <a:pt x="16063" y="5060"/>
                  </a:cubicBezTo>
                  <a:cubicBezTo>
                    <a:pt x="15938" y="5060"/>
                    <a:pt x="15814" y="5069"/>
                    <a:pt x="15693" y="5085"/>
                  </a:cubicBezTo>
                  <a:cubicBezTo>
                    <a:pt x="15681" y="5014"/>
                    <a:pt x="15657" y="4954"/>
                    <a:pt x="15633" y="4895"/>
                  </a:cubicBezTo>
                  <a:cubicBezTo>
                    <a:pt x="15574" y="4252"/>
                    <a:pt x="15216" y="3680"/>
                    <a:pt x="14669" y="3335"/>
                  </a:cubicBezTo>
                  <a:cubicBezTo>
                    <a:pt x="14375" y="3154"/>
                    <a:pt x="14013" y="3071"/>
                    <a:pt x="13638" y="3071"/>
                  </a:cubicBezTo>
                  <a:cubicBezTo>
                    <a:pt x="13299" y="3071"/>
                    <a:pt x="12950" y="3139"/>
                    <a:pt x="12633" y="3263"/>
                  </a:cubicBezTo>
                  <a:cubicBezTo>
                    <a:pt x="12633" y="3204"/>
                    <a:pt x="12621" y="3144"/>
                    <a:pt x="12609" y="3085"/>
                  </a:cubicBezTo>
                  <a:cubicBezTo>
                    <a:pt x="12561" y="2442"/>
                    <a:pt x="12311" y="1847"/>
                    <a:pt x="11871" y="1370"/>
                  </a:cubicBezTo>
                  <a:cubicBezTo>
                    <a:pt x="11442" y="644"/>
                    <a:pt x="10787" y="96"/>
                    <a:pt x="9882" y="13"/>
                  </a:cubicBezTo>
                  <a:cubicBezTo>
                    <a:pt x="9797" y="5"/>
                    <a:pt x="9712" y="1"/>
                    <a:pt x="962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8038886" y="1862465"/>
              <a:ext cx="55589" cy="53349"/>
            </a:xfrm>
            <a:custGeom>
              <a:rect b="b" l="l" r="r" t="t"/>
              <a:pathLst>
                <a:path extrusionOk="0" h="1715" w="1787">
                  <a:moveTo>
                    <a:pt x="775" y="0"/>
                  </a:moveTo>
                  <a:cubicBezTo>
                    <a:pt x="644" y="0"/>
                    <a:pt x="513" y="36"/>
                    <a:pt x="394" y="107"/>
                  </a:cubicBezTo>
                  <a:lnTo>
                    <a:pt x="239" y="226"/>
                  </a:lnTo>
                  <a:cubicBezTo>
                    <a:pt x="168" y="298"/>
                    <a:pt x="120" y="381"/>
                    <a:pt x="84" y="476"/>
                  </a:cubicBezTo>
                  <a:cubicBezTo>
                    <a:pt x="1" y="667"/>
                    <a:pt x="1" y="881"/>
                    <a:pt x="84" y="1072"/>
                  </a:cubicBezTo>
                  <a:cubicBezTo>
                    <a:pt x="120" y="1167"/>
                    <a:pt x="168" y="1250"/>
                    <a:pt x="239" y="1322"/>
                  </a:cubicBezTo>
                  <a:lnTo>
                    <a:pt x="394" y="1488"/>
                  </a:lnTo>
                  <a:lnTo>
                    <a:pt x="382" y="1488"/>
                  </a:lnTo>
                  <a:cubicBezTo>
                    <a:pt x="477" y="1584"/>
                    <a:pt x="596" y="1655"/>
                    <a:pt x="727" y="1691"/>
                  </a:cubicBezTo>
                  <a:lnTo>
                    <a:pt x="941" y="1715"/>
                  </a:lnTo>
                  <a:cubicBezTo>
                    <a:pt x="1072" y="1715"/>
                    <a:pt x="1215" y="1679"/>
                    <a:pt x="1334" y="1607"/>
                  </a:cubicBezTo>
                  <a:lnTo>
                    <a:pt x="1489" y="1488"/>
                  </a:lnTo>
                  <a:cubicBezTo>
                    <a:pt x="1787" y="1179"/>
                    <a:pt x="1787" y="679"/>
                    <a:pt x="1489" y="369"/>
                  </a:cubicBezTo>
                  <a:lnTo>
                    <a:pt x="1322" y="226"/>
                  </a:lnTo>
                  <a:cubicBezTo>
                    <a:pt x="1227" y="131"/>
                    <a:pt x="1108" y="72"/>
                    <a:pt x="977" y="36"/>
                  </a:cubicBezTo>
                  <a:lnTo>
                    <a:pt x="775" y="0"/>
                  </a:ln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472" name="Google Shape;1472;p8"/>
            <p:cNvGrpSpPr/>
            <p:nvPr/>
          </p:nvGrpSpPr>
          <p:grpSpPr>
            <a:xfrm>
              <a:off x="6029775" y="492250"/>
              <a:ext cx="800203" cy="636722"/>
              <a:chOff x="1816659" y="65078"/>
              <a:chExt cx="800203" cy="636722"/>
            </a:xfrm>
          </p:grpSpPr>
          <p:sp>
            <p:nvSpPr>
              <p:cNvPr id="1473" name="Google Shape;1473;p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4" name="Google Shape;1474;p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5" name="Google Shape;1475;p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6" name="Google Shape;1476;p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7" name="Google Shape;1477;p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8" name="Google Shape;1478;p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79" name="Google Shape;1479;p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0" name="Google Shape;1480;p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81" name="Google Shape;1481;p8"/>
            <p:cNvGrpSpPr/>
            <p:nvPr/>
          </p:nvGrpSpPr>
          <p:grpSpPr>
            <a:xfrm>
              <a:off x="7820850" y="1176150"/>
              <a:ext cx="800203" cy="636722"/>
              <a:chOff x="1816659" y="65078"/>
              <a:chExt cx="800203" cy="636722"/>
            </a:xfrm>
          </p:grpSpPr>
          <p:sp>
            <p:nvSpPr>
              <p:cNvPr id="1482" name="Google Shape;1482;p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3" name="Google Shape;1483;p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4" name="Google Shape;1484;p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5" name="Google Shape;1485;p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6" name="Google Shape;1486;p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7" name="Google Shape;1487;p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8" name="Google Shape;1488;p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89" name="Google Shape;1489;p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90" name="Google Shape;1490;p8"/>
            <p:cNvGrpSpPr/>
            <p:nvPr/>
          </p:nvGrpSpPr>
          <p:grpSpPr>
            <a:xfrm>
              <a:off x="5233625" y="4018750"/>
              <a:ext cx="800203" cy="636722"/>
              <a:chOff x="1816659" y="65078"/>
              <a:chExt cx="800203" cy="636722"/>
            </a:xfrm>
          </p:grpSpPr>
          <p:sp>
            <p:nvSpPr>
              <p:cNvPr id="1491" name="Google Shape;1491;p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2" name="Google Shape;1492;p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3" name="Google Shape;1493;p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4" name="Google Shape;1494;p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5" name="Google Shape;1495;p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6" name="Google Shape;1496;p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7" name="Google Shape;1497;p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98" name="Google Shape;1498;p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99" name="Google Shape;1499;p8"/>
            <p:cNvGrpSpPr/>
            <p:nvPr/>
          </p:nvGrpSpPr>
          <p:grpSpPr>
            <a:xfrm>
              <a:off x="8065650" y="4223287"/>
              <a:ext cx="800203" cy="636722"/>
              <a:chOff x="1816659" y="65078"/>
              <a:chExt cx="800203" cy="636722"/>
            </a:xfrm>
          </p:grpSpPr>
          <p:sp>
            <p:nvSpPr>
              <p:cNvPr id="1500" name="Google Shape;1500;p8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1" name="Google Shape;1501;p8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2" name="Google Shape;1502;p8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3" name="Google Shape;1503;p8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4" name="Google Shape;1504;p8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5" name="Google Shape;1505;p8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6" name="Google Shape;1506;p8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07" name="Google Shape;1507;p8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1508" name="Shape 1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9" name="Google Shape;1509;p9"/>
          <p:cNvSpPr txBox="1"/>
          <p:nvPr>
            <p:ph type="title"/>
          </p:nvPr>
        </p:nvSpPr>
        <p:spPr>
          <a:xfrm>
            <a:off x="3978875" y="2186550"/>
            <a:ext cx="4374600" cy="1148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300"/>
              <a:buNone/>
              <a:defRPr sz="4300"/>
            </a:lvl1pPr>
            <a:lvl2pPr lvl="1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/>
        </p:txBody>
      </p:sp>
      <p:sp>
        <p:nvSpPr>
          <p:cNvPr id="1510" name="Google Shape;1510;p9"/>
          <p:cNvSpPr txBox="1"/>
          <p:nvPr>
            <p:ph idx="1" type="subTitle"/>
          </p:nvPr>
        </p:nvSpPr>
        <p:spPr>
          <a:xfrm>
            <a:off x="5796675" y="3337000"/>
            <a:ext cx="2480700" cy="4680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 algn="r"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1pPr>
            <a:lvl2pPr lvl="1" rtl="0" algn="r">
              <a:lnSpc>
                <a:spcPct val="80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 Light"/>
              <a:buNone/>
              <a:defRPr sz="1800">
                <a:solidFill>
                  <a:schemeClr val="dk1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2pPr>
            <a:lvl3pPr lvl="2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 Light"/>
              <a:buNone/>
              <a:defRPr sz="1800">
                <a:solidFill>
                  <a:schemeClr val="dk1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3pPr>
            <a:lvl4pPr lvl="3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 Light"/>
              <a:buNone/>
              <a:defRPr sz="1800">
                <a:solidFill>
                  <a:schemeClr val="dk1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4pPr>
            <a:lvl5pPr lvl="4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 Light"/>
              <a:buNone/>
              <a:defRPr sz="1800">
                <a:solidFill>
                  <a:schemeClr val="dk1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5pPr>
            <a:lvl6pPr lvl="5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 Light"/>
              <a:buNone/>
              <a:defRPr sz="1800">
                <a:solidFill>
                  <a:schemeClr val="dk1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6pPr>
            <a:lvl7pPr lvl="6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 Light"/>
              <a:buNone/>
              <a:defRPr sz="1800">
                <a:solidFill>
                  <a:schemeClr val="dk1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7pPr>
            <a:lvl8pPr lvl="7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 Light"/>
              <a:buNone/>
              <a:defRPr sz="1800">
                <a:solidFill>
                  <a:schemeClr val="dk1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8pPr>
            <a:lvl9pPr lvl="8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Josefin Sans Light"/>
              <a:buNone/>
              <a:defRPr sz="1800">
                <a:solidFill>
                  <a:schemeClr val="dk1"/>
                </a:solidFill>
                <a:latin typeface="Josefin Sans Light"/>
                <a:ea typeface="Josefin Sans Light"/>
                <a:cs typeface="Josefin Sans Light"/>
                <a:sym typeface="Josefin Sans Light"/>
              </a:defRPr>
            </a:lvl9pPr>
          </a:lstStyle>
          <a:p/>
        </p:txBody>
      </p:sp>
      <p:sp>
        <p:nvSpPr>
          <p:cNvPr id="1511" name="Google Shape;1511;p9"/>
          <p:cNvSpPr txBox="1"/>
          <p:nvPr>
            <p:ph hasCustomPrompt="1" idx="2" type="title"/>
          </p:nvPr>
        </p:nvSpPr>
        <p:spPr>
          <a:xfrm>
            <a:off x="7200575" y="1805225"/>
            <a:ext cx="1076700" cy="541500"/>
          </a:xfrm>
          <a:prstGeom prst="rect">
            <a:avLst/>
          </a:prstGeom>
        </p:spPr>
        <p:txBody>
          <a:bodyPr anchorCtr="0" anchor="ctr" bIns="91425" lIns="0" spcFirstLastPara="1" rIns="0" wrap="square" tIns="0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grpSp>
        <p:nvGrpSpPr>
          <p:cNvPr id="1512" name="Google Shape;1512;p9"/>
          <p:cNvGrpSpPr/>
          <p:nvPr/>
        </p:nvGrpSpPr>
        <p:grpSpPr>
          <a:xfrm>
            <a:off x="-114298" y="-393241"/>
            <a:ext cx="4374645" cy="6308302"/>
            <a:chOff x="-114298" y="-393241"/>
            <a:chExt cx="4374645" cy="6308302"/>
          </a:xfrm>
        </p:grpSpPr>
        <p:sp>
          <p:nvSpPr>
            <p:cNvPr id="1513" name="Google Shape;1513;p9"/>
            <p:cNvSpPr/>
            <p:nvPr/>
          </p:nvSpPr>
          <p:spPr>
            <a:xfrm>
              <a:off x="2429781" y="-393241"/>
              <a:ext cx="702548" cy="860501"/>
            </a:xfrm>
            <a:custGeom>
              <a:rect b="b" l="l" r="r" t="t"/>
              <a:pathLst>
                <a:path extrusionOk="0" h="26994" w="22039">
                  <a:moveTo>
                    <a:pt x="9270" y="0"/>
                  </a:moveTo>
                  <a:cubicBezTo>
                    <a:pt x="8705" y="0"/>
                    <a:pt x="8130" y="62"/>
                    <a:pt x="7549" y="193"/>
                  </a:cubicBezTo>
                  <a:cubicBezTo>
                    <a:pt x="4180" y="955"/>
                    <a:pt x="1858" y="4122"/>
                    <a:pt x="1036" y="7325"/>
                  </a:cubicBezTo>
                  <a:cubicBezTo>
                    <a:pt x="1012" y="7420"/>
                    <a:pt x="989" y="7515"/>
                    <a:pt x="965" y="7599"/>
                  </a:cubicBezTo>
                  <a:cubicBezTo>
                    <a:pt x="679" y="8551"/>
                    <a:pt x="477" y="9516"/>
                    <a:pt x="358" y="10492"/>
                  </a:cubicBezTo>
                  <a:cubicBezTo>
                    <a:pt x="0" y="13528"/>
                    <a:pt x="108" y="16743"/>
                    <a:pt x="1429" y="19553"/>
                  </a:cubicBezTo>
                  <a:cubicBezTo>
                    <a:pt x="2358" y="22803"/>
                    <a:pt x="4465" y="26220"/>
                    <a:pt x="8037" y="26815"/>
                  </a:cubicBezTo>
                  <a:cubicBezTo>
                    <a:pt x="8525" y="26899"/>
                    <a:pt x="9013" y="26934"/>
                    <a:pt x="9502" y="26934"/>
                  </a:cubicBezTo>
                  <a:cubicBezTo>
                    <a:pt x="9454" y="25434"/>
                    <a:pt x="9418" y="23934"/>
                    <a:pt x="9406" y="22434"/>
                  </a:cubicBezTo>
                  <a:cubicBezTo>
                    <a:pt x="8037" y="22291"/>
                    <a:pt x="6668" y="21481"/>
                    <a:pt x="5668" y="20624"/>
                  </a:cubicBezTo>
                  <a:cubicBezTo>
                    <a:pt x="4382" y="19517"/>
                    <a:pt x="3620" y="18029"/>
                    <a:pt x="3239" y="16397"/>
                  </a:cubicBezTo>
                  <a:cubicBezTo>
                    <a:pt x="3167" y="16109"/>
                    <a:pt x="3392" y="15921"/>
                    <a:pt x="3615" y="15921"/>
                  </a:cubicBezTo>
                  <a:cubicBezTo>
                    <a:pt x="3760" y="15921"/>
                    <a:pt x="3904" y="16000"/>
                    <a:pt x="3965" y="16183"/>
                  </a:cubicBezTo>
                  <a:cubicBezTo>
                    <a:pt x="4477" y="17517"/>
                    <a:pt x="5418" y="18636"/>
                    <a:pt x="6525" y="19529"/>
                  </a:cubicBezTo>
                  <a:lnTo>
                    <a:pt x="6608" y="19588"/>
                  </a:lnTo>
                  <a:cubicBezTo>
                    <a:pt x="6585" y="19529"/>
                    <a:pt x="6573" y="19469"/>
                    <a:pt x="6549" y="19410"/>
                  </a:cubicBezTo>
                  <a:cubicBezTo>
                    <a:pt x="6227" y="18386"/>
                    <a:pt x="6001" y="17219"/>
                    <a:pt x="6323" y="16183"/>
                  </a:cubicBezTo>
                  <a:cubicBezTo>
                    <a:pt x="6372" y="16015"/>
                    <a:pt x="6529" y="15922"/>
                    <a:pt x="6681" y="15922"/>
                  </a:cubicBezTo>
                  <a:cubicBezTo>
                    <a:pt x="6820" y="15922"/>
                    <a:pt x="6956" y="16000"/>
                    <a:pt x="7001" y="16171"/>
                  </a:cubicBezTo>
                  <a:cubicBezTo>
                    <a:pt x="7239" y="17088"/>
                    <a:pt x="7263" y="18029"/>
                    <a:pt x="7561" y="18933"/>
                  </a:cubicBezTo>
                  <a:cubicBezTo>
                    <a:pt x="7740" y="19481"/>
                    <a:pt x="8121" y="20017"/>
                    <a:pt x="8335" y="20577"/>
                  </a:cubicBezTo>
                  <a:cubicBezTo>
                    <a:pt x="8680" y="20707"/>
                    <a:pt x="9025" y="20838"/>
                    <a:pt x="9383" y="20958"/>
                  </a:cubicBezTo>
                  <a:cubicBezTo>
                    <a:pt x="9359" y="19160"/>
                    <a:pt x="9323" y="17350"/>
                    <a:pt x="9287" y="15540"/>
                  </a:cubicBezTo>
                  <a:cubicBezTo>
                    <a:pt x="8073" y="15147"/>
                    <a:pt x="7144" y="13957"/>
                    <a:pt x="6501" y="12909"/>
                  </a:cubicBezTo>
                  <a:cubicBezTo>
                    <a:pt x="5715" y="11623"/>
                    <a:pt x="5442" y="10290"/>
                    <a:pt x="5346" y="8801"/>
                  </a:cubicBezTo>
                  <a:cubicBezTo>
                    <a:pt x="5326" y="8519"/>
                    <a:pt x="5583" y="8354"/>
                    <a:pt x="5823" y="8354"/>
                  </a:cubicBezTo>
                  <a:cubicBezTo>
                    <a:pt x="6009" y="8354"/>
                    <a:pt x="6184" y="8452"/>
                    <a:pt x="6216" y="8670"/>
                  </a:cubicBezTo>
                  <a:cubicBezTo>
                    <a:pt x="6406" y="9920"/>
                    <a:pt x="6966" y="11147"/>
                    <a:pt x="7668" y="12206"/>
                  </a:cubicBezTo>
                  <a:cubicBezTo>
                    <a:pt x="8109" y="12885"/>
                    <a:pt x="8704" y="13421"/>
                    <a:pt x="9264" y="13992"/>
                  </a:cubicBezTo>
                  <a:cubicBezTo>
                    <a:pt x="9264" y="13766"/>
                    <a:pt x="9264" y="13540"/>
                    <a:pt x="9252" y="13326"/>
                  </a:cubicBezTo>
                  <a:cubicBezTo>
                    <a:pt x="9216" y="10599"/>
                    <a:pt x="8966" y="7682"/>
                    <a:pt x="9454" y="5003"/>
                  </a:cubicBezTo>
                  <a:cubicBezTo>
                    <a:pt x="9490" y="4810"/>
                    <a:pt x="9668" y="4711"/>
                    <a:pt x="9845" y="4711"/>
                  </a:cubicBezTo>
                  <a:cubicBezTo>
                    <a:pt x="10016" y="4711"/>
                    <a:pt x="10187" y="4804"/>
                    <a:pt x="10228" y="4991"/>
                  </a:cubicBezTo>
                  <a:cubicBezTo>
                    <a:pt x="10537" y="6551"/>
                    <a:pt x="10597" y="8206"/>
                    <a:pt x="10621" y="9849"/>
                  </a:cubicBezTo>
                  <a:cubicBezTo>
                    <a:pt x="11240" y="9373"/>
                    <a:pt x="11704" y="8742"/>
                    <a:pt x="11978" y="8015"/>
                  </a:cubicBezTo>
                  <a:cubicBezTo>
                    <a:pt x="12134" y="7589"/>
                    <a:pt x="12145" y="6425"/>
                    <a:pt x="12733" y="6425"/>
                  </a:cubicBezTo>
                  <a:cubicBezTo>
                    <a:pt x="12818" y="6425"/>
                    <a:pt x="12915" y="6449"/>
                    <a:pt x="13026" y="6503"/>
                  </a:cubicBezTo>
                  <a:cubicBezTo>
                    <a:pt x="13181" y="6599"/>
                    <a:pt x="13288" y="6765"/>
                    <a:pt x="13288" y="6944"/>
                  </a:cubicBezTo>
                  <a:cubicBezTo>
                    <a:pt x="13371" y="8623"/>
                    <a:pt x="12133" y="10159"/>
                    <a:pt x="10633" y="10790"/>
                  </a:cubicBezTo>
                  <a:cubicBezTo>
                    <a:pt x="10633" y="11706"/>
                    <a:pt x="10645" y="12611"/>
                    <a:pt x="10668" y="13504"/>
                  </a:cubicBezTo>
                  <a:cubicBezTo>
                    <a:pt x="10728" y="15183"/>
                    <a:pt x="10788" y="16862"/>
                    <a:pt x="10859" y="18529"/>
                  </a:cubicBezTo>
                  <a:cubicBezTo>
                    <a:pt x="11442" y="18362"/>
                    <a:pt x="11978" y="18076"/>
                    <a:pt x="12454" y="17707"/>
                  </a:cubicBezTo>
                  <a:cubicBezTo>
                    <a:pt x="12859" y="15600"/>
                    <a:pt x="12859" y="13468"/>
                    <a:pt x="12907" y="11337"/>
                  </a:cubicBezTo>
                  <a:cubicBezTo>
                    <a:pt x="12914" y="11103"/>
                    <a:pt x="13105" y="10966"/>
                    <a:pt x="13293" y="10966"/>
                  </a:cubicBezTo>
                  <a:cubicBezTo>
                    <a:pt x="13438" y="10966"/>
                    <a:pt x="13581" y="11048"/>
                    <a:pt x="13633" y="11230"/>
                  </a:cubicBezTo>
                  <a:cubicBezTo>
                    <a:pt x="14062" y="12778"/>
                    <a:pt x="14133" y="14350"/>
                    <a:pt x="14002" y="15945"/>
                  </a:cubicBezTo>
                  <a:cubicBezTo>
                    <a:pt x="14026" y="15909"/>
                    <a:pt x="14050" y="15874"/>
                    <a:pt x="14074" y="15838"/>
                  </a:cubicBezTo>
                  <a:cubicBezTo>
                    <a:pt x="14514" y="15076"/>
                    <a:pt x="14883" y="14278"/>
                    <a:pt x="15157" y="13457"/>
                  </a:cubicBezTo>
                  <a:cubicBezTo>
                    <a:pt x="15395" y="12766"/>
                    <a:pt x="15526" y="11980"/>
                    <a:pt x="16181" y="11587"/>
                  </a:cubicBezTo>
                  <a:cubicBezTo>
                    <a:pt x="16242" y="11551"/>
                    <a:pt x="16318" y="11532"/>
                    <a:pt x="16397" y="11532"/>
                  </a:cubicBezTo>
                  <a:cubicBezTo>
                    <a:pt x="16548" y="11532"/>
                    <a:pt x="16706" y="11601"/>
                    <a:pt x="16776" y="11742"/>
                  </a:cubicBezTo>
                  <a:cubicBezTo>
                    <a:pt x="17193" y="12647"/>
                    <a:pt x="16622" y="13695"/>
                    <a:pt x="16264" y="14564"/>
                  </a:cubicBezTo>
                  <a:cubicBezTo>
                    <a:pt x="15883" y="15504"/>
                    <a:pt x="15419" y="16445"/>
                    <a:pt x="14776" y="17231"/>
                  </a:cubicBezTo>
                  <a:cubicBezTo>
                    <a:pt x="14419" y="17659"/>
                    <a:pt x="14014" y="18040"/>
                    <a:pt x="13562" y="18374"/>
                  </a:cubicBezTo>
                  <a:cubicBezTo>
                    <a:pt x="13514" y="18410"/>
                    <a:pt x="13478" y="18445"/>
                    <a:pt x="13419" y="18469"/>
                  </a:cubicBezTo>
                  <a:cubicBezTo>
                    <a:pt x="12681" y="19005"/>
                    <a:pt x="11811" y="19350"/>
                    <a:pt x="10907" y="19493"/>
                  </a:cubicBezTo>
                  <a:cubicBezTo>
                    <a:pt x="10942" y="20303"/>
                    <a:pt x="10990" y="21112"/>
                    <a:pt x="11038" y="21922"/>
                  </a:cubicBezTo>
                  <a:cubicBezTo>
                    <a:pt x="11085" y="22529"/>
                    <a:pt x="11121" y="23148"/>
                    <a:pt x="11157" y="23767"/>
                  </a:cubicBezTo>
                  <a:cubicBezTo>
                    <a:pt x="12216" y="23684"/>
                    <a:pt x="13085" y="23136"/>
                    <a:pt x="13847" y="22386"/>
                  </a:cubicBezTo>
                  <a:cubicBezTo>
                    <a:pt x="14431" y="21815"/>
                    <a:pt x="14931" y="20791"/>
                    <a:pt x="15729" y="20553"/>
                  </a:cubicBezTo>
                  <a:cubicBezTo>
                    <a:pt x="15760" y="20544"/>
                    <a:pt x="15791" y="20540"/>
                    <a:pt x="15822" y="20540"/>
                  </a:cubicBezTo>
                  <a:cubicBezTo>
                    <a:pt x="16001" y="20540"/>
                    <a:pt x="16157" y="20681"/>
                    <a:pt x="16157" y="20874"/>
                  </a:cubicBezTo>
                  <a:cubicBezTo>
                    <a:pt x="16133" y="21910"/>
                    <a:pt x="14824" y="22934"/>
                    <a:pt x="14074" y="23541"/>
                  </a:cubicBezTo>
                  <a:cubicBezTo>
                    <a:pt x="13228" y="24208"/>
                    <a:pt x="12288" y="24648"/>
                    <a:pt x="11216" y="24696"/>
                  </a:cubicBezTo>
                  <a:lnTo>
                    <a:pt x="11359" y="26994"/>
                  </a:lnTo>
                  <a:cubicBezTo>
                    <a:pt x="13966" y="26923"/>
                    <a:pt x="16395" y="25410"/>
                    <a:pt x="18098" y="23351"/>
                  </a:cubicBezTo>
                  <a:cubicBezTo>
                    <a:pt x="20360" y="20624"/>
                    <a:pt x="22039" y="17124"/>
                    <a:pt x="22003" y="13516"/>
                  </a:cubicBezTo>
                  <a:cubicBezTo>
                    <a:pt x="21979" y="9682"/>
                    <a:pt x="19693" y="6396"/>
                    <a:pt x="17074" y="3789"/>
                  </a:cubicBezTo>
                  <a:cubicBezTo>
                    <a:pt x="14954" y="1689"/>
                    <a:pt x="12238" y="0"/>
                    <a:pt x="9270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2531152" y="-243449"/>
              <a:ext cx="446349" cy="1129005"/>
            </a:xfrm>
            <a:custGeom>
              <a:rect b="b" l="l" r="r" t="t"/>
              <a:pathLst>
                <a:path extrusionOk="0" h="35417" w="14002">
                  <a:moveTo>
                    <a:pt x="6647" y="0"/>
                  </a:moveTo>
                  <a:cubicBezTo>
                    <a:pt x="6470" y="0"/>
                    <a:pt x="6292" y="99"/>
                    <a:pt x="6262" y="292"/>
                  </a:cubicBezTo>
                  <a:cubicBezTo>
                    <a:pt x="5774" y="2971"/>
                    <a:pt x="6024" y="5900"/>
                    <a:pt x="6060" y="8615"/>
                  </a:cubicBezTo>
                  <a:cubicBezTo>
                    <a:pt x="6060" y="8841"/>
                    <a:pt x="6060" y="9067"/>
                    <a:pt x="6072" y="9281"/>
                  </a:cubicBezTo>
                  <a:cubicBezTo>
                    <a:pt x="5512" y="8710"/>
                    <a:pt x="4917" y="8174"/>
                    <a:pt x="4464" y="7496"/>
                  </a:cubicBezTo>
                  <a:cubicBezTo>
                    <a:pt x="3786" y="6448"/>
                    <a:pt x="3226" y="5221"/>
                    <a:pt x="3036" y="3959"/>
                  </a:cubicBezTo>
                  <a:cubicBezTo>
                    <a:pt x="3005" y="3749"/>
                    <a:pt x="2832" y="3653"/>
                    <a:pt x="2647" y="3653"/>
                  </a:cubicBezTo>
                  <a:cubicBezTo>
                    <a:pt x="2404" y="3653"/>
                    <a:pt x="2141" y="3818"/>
                    <a:pt x="2154" y="4102"/>
                  </a:cubicBezTo>
                  <a:cubicBezTo>
                    <a:pt x="2250" y="5591"/>
                    <a:pt x="2535" y="6924"/>
                    <a:pt x="3321" y="8210"/>
                  </a:cubicBezTo>
                  <a:cubicBezTo>
                    <a:pt x="3952" y="9246"/>
                    <a:pt x="4893" y="10436"/>
                    <a:pt x="6107" y="10841"/>
                  </a:cubicBezTo>
                  <a:cubicBezTo>
                    <a:pt x="6131" y="12651"/>
                    <a:pt x="6179" y="14449"/>
                    <a:pt x="6203" y="16259"/>
                  </a:cubicBezTo>
                  <a:cubicBezTo>
                    <a:pt x="5845" y="16139"/>
                    <a:pt x="5500" y="16008"/>
                    <a:pt x="5155" y="15866"/>
                  </a:cubicBezTo>
                  <a:cubicBezTo>
                    <a:pt x="4941" y="15318"/>
                    <a:pt x="4560" y="14782"/>
                    <a:pt x="4381" y="14234"/>
                  </a:cubicBezTo>
                  <a:cubicBezTo>
                    <a:pt x="4083" y="13330"/>
                    <a:pt x="4048" y="12389"/>
                    <a:pt x="3821" y="11472"/>
                  </a:cubicBezTo>
                  <a:cubicBezTo>
                    <a:pt x="3776" y="11302"/>
                    <a:pt x="3641" y="11226"/>
                    <a:pt x="3502" y="11226"/>
                  </a:cubicBezTo>
                  <a:cubicBezTo>
                    <a:pt x="3350" y="11226"/>
                    <a:pt x="3192" y="11317"/>
                    <a:pt x="3143" y="11472"/>
                  </a:cubicBezTo>
                  <a:cubicBezTo>
                    <a:pt x="2821" y="12520"/>
                    <a:pt x="3047" y="13687"/>
                    <a:pt x="3369" y="14699"/>
                  </a:cubicBezTo>
                  <a:cubicBezTo>
                    <a:pt x="3381" y="14758"/>
                    <a:pt x="3405" y="14818"/>
                    <a:pt x="3428" y="14877"/>
                  </a:cubicBezTo>
                  <a:lnTo>
                    <a:pt x="3345" y="14818"/>
                  </a:lnTo>
                  <a:cubicBezTo>
                    <a:pt x="2238" y="13925"/>
                    <a:pt x="1297" y="12806"/>
                    <a:pt x="785" y="11484"/>
                  </a:cubicBezTo>
                  <a:cubicBezTo>
                    <a:pt x="720" y="11313"/>
                    <a:pt x="582" y="11239"/>
                    <a:pt x="442" y="11239"/>
                  </a:cubicBezTo>
                  <a:cubicBezTo>
                    <a:pt x="223" y="11239"/>
                    <a:pt x="1" y="11422"/>
                    <a:pt x="59" y="11698"/>
                  </a:cubicBezTo>
                  <a:cubicBezTo>
                    <a:pt x="440" y="13341"/>
                    <a:pt x="1202" y="14830"/>
                    <a:pt x="2488" y="15925"/>
                  </a:cubicBezTo>
                  <a:cubicBezTo>
                    <a:pt x="3476" y="16782"/>
                    <a:pt x="4857" y="17580"/>
                    <a:pt x="6214" y="17735"/>
                  </a:cubicBezTo>
                  <a:cubicBezTo>
                    <a:pt x="6238" y="19235"/>
                    <a:pt x="6274" y="20735"/>
                    <a:pt x="6322" y="22235"/>
                  </a:cubicBezTo>
                  <a:cubicBezTo>
                    <a:pt x="6369" y="23509"/>
                    <a:pt x="6417" y="24783"/>
                    <a:pt x="6476" y="26057"/>
                  </a:cubicBezTo>
                  <a:cubicBezTo>
                    <a:pt x="6536" y="27498"/>
                    <a:pt x="6595" y="28939"/>
                    <a:pt x="6667" y="30367"/>
                  </a:cubicBezTo>
                  <a:cubicBezTo>
                    <a:pt x="6738" y="31796"/>
                    <a:pt x="6679" y="33332"/>
                    <a:pt x="7012" y="34725"/>
                  </a:cubicBezTo>
                  <a:cubicBezTo>
                    <a:pt x="7132" y="35211"/>
                    <a:pt x="7471" y="35416"/>
                    <a:pt x="7831" y="35416"/>
                  </a:cubicBezTo>
                  <a:cubicBezTo>
                    <a:pt x="8327" y="35416"/>
                    <a:pt x="8862" y="35026"/>
                    <a:pt x="8917" y="34439"/>
                  </a:cubicBezTo>
                  <a:cubicBezTo>
                    <a:pt x="9060" y="33034"/>
                    <a:pt x="8786" y="31534"/>
                    <a:pt x="8691" y="30129"/>
                  </a:cubicBezTo>
                  <a:cubicBezTo>
                    <a:pt x="8584" y="28701"/>
                    <a:pt x="8489" y="27260"/>
                    <a:pt x="8393" y="25831"/>
                  </a:cubicBezTo>
                  <a:cubicBezTo>
                    <a:pt x="8310" y="24652"/>
                    <a:pt x="8239" y="23474"/>
                    <a:pt x="8167" y="22295"/>
                  </a:cubicBezTo>
                  <a:lnTo>
                    <a:pt x="8024" y="19997"/>
                  </a:lnTo>
                  <a:cubicBezTo>
                    <a:pt x="9096" y="19949"/>
                    <a:pt x="10036" y="19509"/>
                    <a:pt x="10882" y="18842"/>
                  </a:cubicBezTo>
                  <a:cubicBezTo>
                    <a:pt x="11632" y="18247"/>
                    <a:pt x="12942" y="17199"/>
                    <a:pt x="12965" y="16175"/>
                  </a:cubicBezTo>
                  <a:cubicBezTo>
                    <a:pt x="12965" y="15982"/>
                    <a:pt x="12809" y="15841"/>
                    <a:pt x="12630" y="15841"/>
                  </a:cubicBezTo>
                  <a:cubicBezTo>
                    <a:pt x="12599" y="15841"/>
                    <a:pt x="12568" y="15845"/>
                    <a:pt x="12537" y="15854"/>
                  </a:cubicBezTo>
                  <a:cubicBezTo>
                    <a:pt x="11739" y="16080"/>
                    <a:pt x="11239" y="17104"/>
                    <a:pt x="10656" y="17675"/>
                  </a:cubicBezTo>
                  <a:cubicBezTo>
                    <a:pt x="9894" y="18425"/>
                    <a:pt x="9024" y="18985"/>
                    <a:pt x="7965" y="19068"/>
                  </a:cubicBezTo>
                  <a:cubicBezTo>
                    <a:pt x="7929" y="18449"/>
                    <a:pt x="7893" y="17830"/>
                    <a:pt x="7846" y="17211"/>
                  </a:cubicBezTo>
                  <a:cubicBezTo>
                    <a:pt x="7798" y="16401"/>
                    <a:pt x="7750" y="15592"/>
                    <a:pt x="7715" y="14794"/>
                  </a:cubicBezTo>
                  <a:cubicBezTo>
                    <a:pt x="8620" y="14651"/>
                    <a:pt x="9489" y="14294"/>
                    <a:pt x="10239" y="13770"/>
                  </a:cubicBezTo>
                  <a:cubicBezTo>
                    <a:pt x="10286" y="13734"/>
                    <a:pt x="10334" y="13711"/>
                    <a:pt x="10370" y="13663"/>
                  </a:cubicBezTo>
                  <a:cubicBezTo>
                    <a:pt x="10822" y="13341"/>
                    <a:pt x="11227" y="12960"/>
                    <a:pt x="11584" y="12520"/>
                  </a:cubicBezTo>
                  <a:cubicBezTo>
                    <a:pt x="12227" y="11734"/>
                    <a:pt x="12691" y="10805"/>
                    <a:pt x="13084" y="9865"/>
                  </a:cubicBezTo>
                  <a:cubicBezTo>
                    <a:pt x="13442" y="8996"/>
                    <a:pt x="14001" y="7948"/>
                    <a:pt x="13584" y="7031"/>
                  </a:cubicBezTo>
                  <a:cubicBezTo>
                    <a:pt x="13523" y="6894"/>
                    <a:pt x="13374" y="6830"/>
                    <a:pt x="13225" y="6830"/>
                  </a:cubicBezTo>
                  <a:cubicBezTo>
                    <a:pt x="13141" y="6830"/>
                    <a:pt x="13057" y="6850"/>
                    <a:pt x="12989" y="6888"/>
                  </a:cubicBezTo>
                  <a:cubicBezTo>
                    <a:pt x="12334" y="7269"/>
                    <a:pt x="12203" y="8067"/>
                    <a:pt x="11965" y="8746"/>
                  </a:cubicBezTo>
                  <a:cubicBezTo>
                    <a:pt x="11691" y="9579"/>
                    <a:pt x="11322" y="10377"/>
                    <a:pt x="10882" y="11127"/>
                  </a:cubicBezTo>
                  <a:cubicBezTo>
                    <a:pt x="10858" y="11163"/>
                    <a:pt x="10834" y="11198"/>
                    <a:pt x="10810" y="11234"/>
                  </a:cubicBezTo>
                  <a:cubicBezTo>
                    <a:pt x="10941" y="9651"/>
                    <a:pt x="10870" y="8067"/>
                    <a:pt x="10441" y="6519"/>
                  </a:cubicBezTo>
                  <a:cubicBezTo>
                    <a:pt x="10389" y="6343"/>
                    <a:pt x="10248" y="6264"/>
                    <a:pt x="10103" y="6264"/>
                  </a:cubicBezTo>
                  <a:cubicBezTo>
                    <a:pt x="9915" y="6264"/>
                    <a:pt x="9722" y="6398"/>
                    <a:pt x="9715" y="6626"/>
                  </a:cubicBezTo>
                  <a:cubicBezTo>
                    <a:pt x="9667" y="8769"/>
                    <a:pt x="9667" y="10889"/>
                    <a:pt x="9274" y="12996"/>
                  </a:cubicBezTo>
                  <a:cubicBezTo>
                    <a:pt x="8798" y="13377"/>
                    <a:pt x="8250" y="13651"/>
                    <a:pt x="7667" y="13830"/>
                  </a:cubicBezTo>
                  <a:cubicBezTo>
                    <a:pt x="7596" y="12151"/>
                    <a:pt x="7536" y="10472"/>
                    <a:pt x="7488" y="8793"/>
                  </a:cubicBezTo>
                  <a:cubicBezTo>
                    <a:pt x="7453" y="7900"/>
                    <a:pt x="7453" y="6995"/>
                    <a:pt x="7453" y="6079"/>
                  </a:cubicBezTo>
                  <a:cubicBezTo>
                    <a:pt x="8953" y="5448"/>
                    <a:pt x="10191" y="3912"/>
                    <a:pt x="10096" y="2245"/>
                  </a:cubicBezTo>
                  <a:cubicBezTo>
                    <a:pt x="10096" y="2054"/>
                    <a:pt x="9989" y="1888"/>
                    <a:pt x="9834" y="1792"/>
                  </a:cubicBezTo>
                  <a:cubicBezTo>
                    <a:pt x="9727" y="1741"/>
                    <a:pt x="9634" y="1718"/>
                    <a:pt x="9551" y="1718"/>
                  </a:cubicBezTo>
                  <a:cubicBezTo>
                    <a:pt x="8965" y="1718"/>
                    <a:pt x="8953" y="2887"/>
                    <a:pt x="8786" y="3305"/>
                  </a:cubicBezTo>
                  <a:cubicBezTo>
                    <a:pt x="8512" y="4031"/>
                    <a:pt x="8048" y="4674"/>
                    <a:pt x="7429" y="5150"/>
                  </a:cubicBezTo>
                  <a:cubicBezTo>
                    <a:pt x="7405" y="3507"/>
                    <a:pt x="7334" y="1852"/>
                    <a:pt x="7024" y="280"/>
                  </a:cubicBezTo>
                  <a:cubicBezTo>
                    <a:pt x="6989" y="93"/>
                    <a:pt x="6818" y="0"/>
                    <a:pt x="6647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3124328" y="49951"/>
              <a:ext cx="690817" cy="691391"/>
            </a:xfrm>
            <a:custGeom>
              <a:rect b="b" l="l" r="r" t="t"/>
              <a:pathLst>
                <a:path extrusionOk="0" h="21689" w="21671">
                  <a:moveTo>
                    <a:pt x="8906" y="0"/>
                  </a:moveTo>
                  <a:cubicBezTo>
                    <a:pt x="6891" y="0"/>
                    <a:pt x="5560" y="2178"/>
                    <a:pt x="5680" y="4197"/>
                  </a:cubicBezTo>
                  <a:cubicBezTo>
                    <a:pt x="5095" y="3935"/>
                    <a:pt x="4480" y="3752"/>
                    <a:pt x="3876" y="3752"/>
                  </a:cubicBezTo>
                  <a:cubicBezTo>
                    <a:pt x="3409" y="3752"/>
                    <a:pt x="2949" y="3861"/>
                    <a:pt x="2513" y="4126"/>
                  </a:cubicBezTo>
                  <a:cubicBezTo>
                    <a:pt x="1192" y="4911"/>
                    <a:pt x="501" y="6793"/>
                    <a:pt x="275" y="8245"/>
                  </a:cubicBezTo>
                  <a:cubicBezTo>
                    <a:pt x="1" y="10019"/>
                    <a:pt x="537" y="11757"/>
                    <a:pt x="2061" y="12793"/>
                  </a:cubicBezTo>
                  <a:cubicBezTo>
                    <a:pt x="2239" y="12912"/>
                    <a:pt x="2430" y="13020"/>
                    <a:pt x="2620" y="13115"/>
                  </a:cubicBezTo>
                  <a:cubicBezTo>
                    <a:pt x="1668" y="14472"/>
                    <a:pt x="1203" y="16270"/>
                    <a:pt x="2144" y="17770"/>
                  </a:cubicBezTo>
                  <a:cubicBezTo>
                    <a:pt x="2787" y="18782"/>
                    <a:pt x="3918" y="19318"/>
                    <a:pt x="5085" y="19473"/>
                  </a:cubicBezTo>
                  <a:cubicBezTo>
                    <a:pt x="5345" y="19519"/>
                    <a:pt x="5610" y="19543"/>
                    <a:pt x="5876" y="19543"/>
                  </a:cubicBezTo>
                  <a:cubicBezTo>
                    <a:pt x="6158" y="19543"/>
                    <a:pt x="6440" y="19516"/>
                    <a:pt x="6716" y="19461"/>
                  </a:cubicBezTo>
                  <a:cubicBezTo>
                    <a:pt x="6871" y="19437"/>
                    <a:pt x="7014" y="19389"/>
                    <a:pt x="7168" y="19354"/>
                  </a:cubicBezTo>
                  <a:cubicBezTo>
                    <a:pt x="7335" y="19770"/>
                    <a:pt x="7609" y="20128"/>
                    <a:pt x="7966" y="20413"/>
                  </a:cubicBezTo>
                  <a:cubicBezTo>
                    <a:pt x="8412" y="21106"/>
                    <a:pt x="9183" y="21521"/>
                    <a:pt x="10003" y="21521"/>
                  </a:cubicBezTo>
                  <a:cubicBezTo>
                    <a:pt x="10015" y="21521"/>
                    <a:pt x="10026" y="21521"/>
                    <a:pt x="10038" y="21521"/>
                  </a:cubicBezTo>
                  <a:cubicBezTo>
                    <a:pt x="10455" y="21521"/>
                    <a:pt x="10859" y="21390"/>
                    <a:pt x="11205" y="21163"/>
                  </a:cubicBezTo>
                  <a:cubicBezTo>
                    <a:pt x="11181" y="20723"/>
                    <a:pt x="11169" y="20294"/>
                    <a:pt x="11145" y="19866"/>
                  </a:cubicBezTo>
                  <a:cubicBezTo>
                    <a:pt x="10276" y="19651"/>
                    <a:pt x="9359" y="19020"/>
                    <a:pt x="8704" y="18473"/>
                  </a:cubicBezTo>
                  <a:cubicBezTo>
                    <a:pt x="8609" y="18604"/>
                    <a:pt x="8466" y="18687"/>
                    <a:pt x="8300" y="18687"/>
                  </a:cubicBezTo>
                  <a:cubicBezTo>
                    <a:pt x="6776" y="18556"/>
                    <a:pt x="5299" y="17663"/>
                    <a:pt x="4632" y="16246"/>
                  </a:cubicBezTo>
                  <a:cubicBezTo>
                    <a:pt x="4535" y="16033"/>
                    <a:pt x="4708" y="15794"/>
                    <a:pt x="4901" y="15794"/>
                  </a:cubicBezTo>
                  <a:cubicBezTo>
                    <a:pt x="4967" y="15794"/>
                    <a:pt x="5036" y="15822"/>
                    <a:pt x="5097" y="15889"/>
                  </a:cubicBezTo>
                  <a:cubicBezTo>
                    <a:pt x="5787" y="16639"/>
                    <a:pt x="6585" y="17270"/>
                    <a:pt x="7573" y="17568"/>
                  </a:cubicBezTo>
                  <a:cubicBezTo>
                    <a:pt x="7633" y="17580"/>
                    <a:pt x="7716" y="17603"/>
                    <a:pt x="7811" y="17615"/>
                  </a:cubicBezTo>
                  <a:cubicBezTo>
                    <a:pt x="7204" y="16937"/>
                    <a:pt x="6752" y="16151"/>
                    <a:pt x="6466" y="15294"/>
                  </a:cubicBezTo>
                  <a:cubicBezTo>
                    <a:pt x="6466" y="15282"/>
                    <a:pt x="6466" y="15270"/>
                    <a:pt x="6454" y="15258"/>
                  </a:cubicBezTo>
                  <a:cubicBezTo>
                    <a:pt x="6454" y="15222"/>
                    <a:pt x="6442" y="15198"/>
                    <a:pt x="6430" y="15175"/>
                  </a:cubicBezTo>
                  <a:cubicBezTo>
                    <a:pt x="6384" y="15027"/>
                    <a:pt x="6504" y="14925"/>
                    <a:pt x="6627" y="14925"/>
                  </a:cubicBezTo>
                  <a:cubicBezTo>
                    <a:pt x="6692" y="14925"/>
                    <a:pt x="6758" y="14954"/>
                    <a:pt x="6799" y="15020"/>
                  </a:cubicBezTo>
                  <a:cubicBezTo>
                    <a:pt x="7430" y="16008"/>
                    <a:pt x="8240" y="16889"/>
                    <a:pt x="9181" y="17603"/>
                  </a:cubicBezTo>
                  <a:cubicBezTo>
                    <a:pt x="9597" y="17913"/>
                    <a:pt x="10050" y="18175"/>
                    <a:pt x="10514" y="18401"/>
                  </a:cubicBezTo>
                  <a:cubicBezTo>
                    <a:pt x="10705" y="18484"/>
                    <a:pt x="10895" y="18568"/>
                    <a:pt x="11086" y="18627"/>
                  </a:cubicBezTo>
                  <a:cubicBezTo>
                    <a:pt x="11026" y="17199"/>
                    <a:pt x="10955" y="15770"/>
                    <a:pt x="10883" y="14353"/>
                  </a:cubicBezTo>
                  <a:cubicBezTo>
                    <a:pt x="10566" y="14438"/>
                    <a:pt x="10238" y="14480"/>
                    <a:pt x="9909" y="14480"/>
                  </a:cubicBezTo>
                  <a:cubicBezTo>
                    <a:pt x="9547" y="14480"/>
                    <a:pt x="9185" y="14429"/>
                    <a:pt x="8835" y="14329"/>
                  </a:cubicBezTo>
                  <a:cubicBezTo>
                    <a:pt x="8766" y="14364"/>
                    <a:pt x="8688" y="14382"/>
                    <a:pt x="8610" y="14382"/>
                  </a:cubicBezTo>
                  <a:cubicBezTo>
                    <a:pt x="8501" y="14382"/>
                    <a:pt x="8390" y="14346"/>
                    <a:pt x="8300" y="14270"/>
                  </a:cubicBezTo>
                  <a:cubicBezTo>
                    <a:pt x="8216" y="14198"/>
                    <a:pt x="8133" y="14127"/>
                    <a:pt x="8061" y="14043"/>
                  </a:cubicBezTo>
                  <a:cubicBezTo>
                    <a:pt x="7585" y="13841"/>
                    <a:pt x="7145" y="13579"/>
                    <a:pt x="6728" y="13258"/>
                  </a:cubicBezTo>
                  <a:cubicBezTo>
                    <a:pt x="5097" y="11972"/>
                    <a:pt x="4240" y="9983"/>
                    <a:pt x="3501" y="8090"/>
                  </a:cubicBezTo>
                  <a:cubicBezTo>
                    <a:pt x="3415" y="7870"/>
                    <a:pt x="3624" y="7702"/>
                    <a:pt x="3821" y="7702"/>
                  </a:cubicBezTo>
                  <a:cubicBezTo>
                    <a:pt x="3922" y="7702"/>
                    <a:pt x="4020" y="7747"/>
                    <a:pt x="4073" y="7852"/>
                  </a:cubicBezTo>
                  <a:cubicBezTo>
                    <a:pt x="4847" y="9341"/>
                    <a:pt x="5597" y="10948"/>
                    <a:pt x="6847" y="12103"/>
                  </a:cubicBezTo>
                  <a:lnTo>
                    <a:pt x="6859" y="12115"/>
                  </a:lnTo>
                  <a:cubicBezTo>
                    <a:pt x="6502" y="11222"/>
                    <a:pt x="6299" y="10245"/>
                    <a:pt x="6335" y="9471"/>
                  </a:cubicBezTo>
                  <a:cubicBezTo>
                    <a:pt x="6335" y="9352"/>
                    <a:pt x="6406" y="9245"/>
                    <a:pt x="6526" y="9198"/>
                  </a:cubicBezTo>
                  <a:cubicBezTo>
                    <a:pt x="6490" y="9169"/>
                    <a:pt x="6480" y="9127"/>
                    <a:pt x="6490" y="9127"/>
                  </a:cubicBezTo>
                  <a:cubicBezTo>
                    <a:pt x="6498" y="9127"/>
                    <a:pt x="6514" y="9146"/>
                    <a:pt x="6537" y="9198"/>
                  </a:cubicBezTo>
                  <a:cubicBezTo>
                    <a:pt x="6573" y="9185"/>
                    <a:pt x="6611" y="9179"/>
                    <a:pt x="6647" y="9179"/>
                  </a:cubicBezTo>
                  <a:cubicBezTo>
                    <a:pt x="6780" y="9179"/>
                    <a:pt x="6905" y="9260"/>
                    <a:pt x="6942" y="9400"/>
                  </a:cubicBezTo>
                  <a:cubicBezTo>
                    <a:pt x="7204" y="10198"/>
                    <a:pt x="7371" y="10995"/>
                    <a:pt x="7740" y="11769"/>
                  </a:cubicBezTo>
                  <a:cubicBezTo>
                    <a:pt x="7990" y="12281"/>
                    <a:pt x="8347" y="12722"/>
                    <a:pt x="8657" y="13186"/>
                  </a:cubicBezTo>
                  <a:cubicBezTo>
                    <a:pt x="9163" y="13338"/>
                    <a:pt x="9686" y="13418"/>
                    <a:pt x="10211" y="13418"/>
                  </a:cubicBezTo>
                  <a:cubicBezTo>
                    <a:pt x="10428" y="13418"/>
                    <a:pt x="10644" y="13405"/>
                    <a:pt x="10859" y="13377"/>
                  </a:cubicBezTo>
                  <a:cubicBezTo>
                    <a:pt x="10812" y="12484"/>
                    <a:pt x="10764" y="11579"/>
                    <a:pt x="10728" y="10674"/>
                  </a:cubicBezTo>
                  <a:cubicBezTo>
                    <a:pt x="8966" y="10400"/>
                    <a:pt x="7657" y="8900"/>
                    <a:pt x="7609" y="7126"/>
                  </a:cubicBezTo>
                  <a:cubicBezTo>
                    <a:pt x="7609" y="6900"/>
                    <a:pt x="7809" y="6771"/>
                    <a:pt x="7997" y="6771"/>
                  </a:cubicBezTo>
                  <a:cubicBezTo>
                    <a:pt x="8145" y="6771"/>
                    <a:pt x="8285" y="6852"/>
                    <a:pt x="8311" y="7031"/>
                  </a:cubicBezTo>
                  <a:cubicBezTo>
                    <a:pt x="8514" y="8150"/>
                    <a:pt x="9288" y="9090"/>
                    <a:pt x="10347" y="9495"/>
                  </a:cubicBezTo>
                  <a:cubicBezTo>
                    <a:pt x="10455" y="9531"/>
                    <a:pt x="10574" y="9555"/>
                    <a:pt x="10693" y="9567"/>
                  </a:cubicBezTo>
                  <a:cubicBezTo>
                    <a:pt x="10657" y="8614"/>
                    <a:pt x="10633" y="7662"/>
                    <a:pt x="10633" y="6721"/>
                  </a:cubicBezTo>
                  <a:cubicBezTo>
                    <a:pt x="10609" y="6483"/>
                    <a:pt x="10609" y="6257"/>
                    <a:pt x="10633" y="6031"/>
                  </a:cubicBezTo>
                  <a:lnTo>
                    <a:pt x="10633" y="5816"/>
                  </a:lnTo>
                  <a:cubicBezTo>
                    <a:pt x="9562" y="5304"/>
                    <a:pt x="8883" y="4221"/>
                    <a:pt x="8895" y="3042"/>
                  </a:cubicBezTo>
                  <a:cubicBezTo>
                    <a:pt x="8895" y="2837"/>
                    <a:pt x="9039" y="2738"/>
                    <a:pt x="9190" y="2738"/>
                  </a:cubicBezTo>
                  <a:cubicBezTo>
                    <a:pt x="9346" y="2738"/>
                    <a:pt x="9508" y="2843"/>
                    <a:pt x="9526" y="3042"/>
                  </a:cubicBezTo>
                  <a:cubicBezTo>
                    <a:pt x="9621" y="3816"/>
                    <a:pt x="10050" y="4495"/>
                    <a:pt x="10693" y="4911"/>
                  </a:cubicBezTo>
                  <a:cubicBezTo>
                    <a:pt x="10740" y="4066"/>
                    <a:pt x="10847" y="3209"/>
                    <a:pt x="11014" y="2375"/>
                  </a:cubicBezTo>
                  <a:cubicBezTo>
                    <a:pt x="11051" y="2198"/>
                    <a:pt x="11197" y="2119"/>
                    <a:pt x="11346" y="2119"/>
                  </a:cubicBezTo>
                  <a:cubicBezTo>
                    <a:pt x="11538" y="2119"/>
                    <a:pt x="11737" y="2250"/>
                    <a:pt x="11717" y="2471"/>
                  </a:cubicBezTo>
                  <a:cubicBezTo>
                    <a:pt x="11645" y="3411"/>
                    <a:pt x="11586" y="4352"/>
                    <a:pt x="11574" y="5292"/>
                  </a:cubicBezTo>
                  <a:lnTo>
                    <a:pt x="11574" y="5531"/>
                  </a:lnTo>
                  <a:cubicBezTo>
                    <a:pt x="11574" y="5554"/>
                    <a:pt x="11574" y="5590"/>
                    <a:pt x="11574" y="5614"/>
                  </a:cubicBezTo>
                  <a:cubicBezTo>
                    <a:pt x="11598" y="6078"/>
                    <a:pt x="11669" y="6614"/>
                    <a:pt x="11586" y="7078"/>
                  </a:cubicBezTo>
                  <a:cubicBezTo>
                    <a:pt x="11609" y="7245"/>
                    <a:pt x="11621" y="7400"/>
                    <a:pt x="11633" y="7578"/>
                  </a:cubicBezTo>
                  <a:cubicBezTo>
                    <a:pt x="12491" y="7233"/>
                    <a:pt x="13217" y="6662"/>
                    <a:pt x="13765" y="5923"/>
                  </a:cubicBezTo>
                  <a:cubicBezTo>
                    <a:pt x="14372" y="5030"/>
                    <a:pt x="14336" y="4221"/>
                    <a:pt x="14431" y="3197"/>
                  </a:cubicBezTo>
                  <a:cubicBezTo>
                    <a:pt x="14438" y="2967"/>
                    <a:pt x="14622" y="2842"/>
                    <a:pt x="14805" y="2842"/>
                  </a:cubicBezTo>
                  <a:cubicBezTo>
                    <a:pt x="14955" y="2842"/>
                    <a:pt x="15104" y="2925"/>
                    <a:pt x="15158" y="3102"/>
                  </a:cubicBezTo>
                  <a:cubicBezTo>
                    <a:pt x="15562" y="4066"/>
                    <a:pt x="15110" y="5364"/>
                    <a:pt x="14550" y="6257"/>
                  </a:cubicBezTo>
                  <a:cubicBezTo>
                    <a:pt x="15324" y="5912"/>
                    <a:pt x="15931" y="5245"/>
                    <a:pt x="16181" y="4423"/>
                  </a:cubicBezTo>
                  <a:cubicBezTo>
                    <a:pt x="16248" y="4233"/>
                    <a:pt x="16404" y="4149"/>
                    <a:pt x="16560" y="4149"/>
                  </a:cubicBezTo>
                  <a:cubicBezTo>
                    <a:pt x="16794" y="4149"/>
                    <a:pt x="17027" y="4338"/>
                    <a:pt x="16955" y="4638"/>
                  </a:cubicBezTo>
                  <a:cubicBezTo>
                    <a:pt x="16622" y="5804"/>
                    <a:pt x="15598" y="6626"/>
                    <a:pt x="14384" y="6709"/>
                  </a:cubicBezTo>
                  <a:cubicBezTo>
                    <a:pt x="14336" y="6709"/>
                    <a:pt x="14288" y="6697"/>
                    <a:pt x="14253" y="6662"/>
                  </a:cubicBezTo>
                  <a:cubicBezTo>
                    <a:pt x="13586" y="7519"/>
                    <a:pt x="12752" y="8019"/>
                    <a:pt x="11693" y="8126"/>
                  </a:cubicBezTo>
                  <a:cubicBezTo>
                    <a:pt x="11752" y="8686"/>
                    <a:pt x="11800" y="9245"/>
                    <a:pt x="11848" y="9805"/>
                  </a:cubicBezTo>
                  <a:cubicBezTo>
                    <a:pt x="12038" y="9900"/>
                    <a:pt x="12133" y="10126"/>
                    <a:pt x="12062" y="10341"/>
                  </a:cubicBezTo>
                  <a:cubicBezTo>
                    <a:pt x="12038" y="10424"/>
                    <a:pt x="11990" y="10519"/>
                    <a:pt x="11919" y="10579"/>
                  </a:cubicBezTo>
                  <a:cubicBezTo>
                    <a:pt x="12098" y="12841"/>
                    <a:pt x="12241" y="15103"/>
                    <a:pt x="12419" y="17365"/>
                  </a:cubicBezTo>
                  <a:cubicBezTo>
                    <a:pt x="12836" y="17163"/>
                    <a:pt x="13229" y="16901"/>
                    <a:pt x="13574" y="16591"/>
                  </a:cubicBezTo>
                  <a:cubicBezTo>
                    <a:pt x="13503" y="16472"/>
                    <a:pt x="13479" y="16341"/>
                    <a:pt x="13503" y="16210"/>
                  </a:cubicBezTo>
                  <a:cubicBezTo>
                    <a:pt x="13800" y="14424"/>
                    <a:pt x="14026" y="12710"/>
                    <a:pt x="13812" y="10912"/>
                  </a:cubicBezTo>
                  <a:cubicBezTo>
                    <a:pt x="13786" y="10688"/>
                    <a:pt x="13970" y="10567"/>
                    <a:pt x="14155" y="10567"/>
                  </a:cubicBezTo>
                  <a:cubicBezTo>
                    <a:pt x="14304" y="10567"/>
                    <a:pt x="14453" y="10646"/>
                    <a:pt x="14491" y="10817"/>
                  </a:cubicBezTo>
                  <a:cubicBezTo>
                    <a:pt x="14788" y="12186"/>
                    <a:pt x="14943" y="13627"/>
                    <a:pt x="14788" y="15032"/>
                  </a:cubicBezTo>
                  <a:cubicBezTo>
                    <a:pt x="14824" y="14948"/>
                    <a:pt x="14872" y="14889"/>
                    <a:pt x="14908" y="14794"/>
                  </a:cubicBezTo>
                  <a:cubicBezTo>
                    <a:pt x="15539" y="13567"/>
                    <a:pt x="15634" y="12031"/>
                    <a:pt x="16336" y="10853"/>
                  </a:cubicBezTo>
                  <a:cubicBezTo>
                    <a:pt x="16380" y="10781"/>
                    <a:pt x="16466" y="10743"/>
                    <a:pt x="16551" y="10743"/>
                  </a:cubicBezTo>
                  <a:cubicBezTo>
                    <a:pt x="16650" y="10743"/>
                    <a:pt x="16746" y="10796"/>
                    <a:pt x="16765" y="10912"/>
                  </a:cubicBezTo>
                  <a:cubicBezTo>
                    <a:pt x="16836" y="11638"/>
                    <a:pt x="16777" y="12377"/>
                    <a:pt x="16574" y="13091"/>
                  </a:cubicBezTo>
                  <a:cubicBezTo>
                    <a:pt x="17301" y="12853"/>
                    <a:pt x="17908" y="12222"/>
                    <a:pt x="18206" y="11519"/>
                  </a:cubicBezTo>
                  <a:cubicBezTo>
                    <a:pt x="18337" y="11222"/>
                    <a:pt x="18313" y="10734"/>
                    <a:pt x="18634" y="10567"/>
                  </a:cubicBezTo>
                  <a:cubicBezTo>
                    <a:pt x="18685" y="10541"/>
                    <a:pt x="18739" y="10529"/>
                    <a:pt x="18791" y="10529"/>
                  </a:cubicBezTo>
                  <a:cubicBezTo>
                    <a:pt x="18935" y="10529"/>
                    <a:pt x="19070" y="10618"/>
                    <a:pt x="19122" y="10757"/>
                  </a:cubicBezTo>
                  <a:cubicBezTo>
                    <a:pt x="19444" y="11353"/>
                    <a:pt x="18777" y="12424"/>
                    <a:pt x="18360" y="12817"/>
                  </a:cubicBezTo>
                  <a:cubicBezTo>
                    <a:pt x="17860" y="13293"/>
                    <a:pt x="17134" y="13531"/>
                    <a:pt x="16443" y="13579"/>
                  </a:cubicBezTo>
                  <a:cubicBezTo>
                    <a:pt x="16229" y="14246"/>
                    <a:pt x="15943" y="14877"/>
                    <a:pt x="15598" y="15484"/>
                  </a:cubicBezTo>
                  <a:cubicBezTo>
                    <a:pt x="14919" y="16699"/>
                    <a:pt x="13895" y="17615"/>
                    <a:pt x="12562" y="18056"/>
                  </a:cubicBezTo>
                  <a:cubicBezTo>
                    <a:pt x="12538" y="18068"/>
                    <a:pt x="12502" y="18080"/>
                    <a:pt x="12479" y="18080"/>
                  </a:cubicBezTo>
                  <a:cubicBezTo>
                    <a:pt x="12491" y="18270"/>
                    <a:pt x="12502" y="18461"/>
                    <a:pt x="12514" y="18651"/>
                  </a:cubicBezTo>
                  <a:cubicBezTo>
                    <a:pt x="12526" y="18758"/>
                    <a:pt x="12538" y="18865"/>
                    <a:pt x="12550" y="18973"/>
                  </a:cubicBezTo>
                  <a:cubicBezTo>
                    <a:pt x="12774" y="19012"/>
                    <a:pt x="12999" y="19032"/>
                    <a:pt x="13224" y="19032"/>
                  </a:cubicBezTo>
                  <a:cubicBezTo>
                    <a:pt x="13813" y="19032"/>
                    <a:pt x="14397" y="18898"/>
                    <a:pt x="14931" y="18639"/>
                  </a:cubicBezTo>
                  <a:cubicBezTo>
                    <a:pt x="15610" y="18282"/>
                    <a:pt x="15967" y="17639"/>
                    <a:pt x="16491" y="17127"/>
                  </a:cubicBezTo>
                  <a:cubicBezTo>
                    <a:pt x="16540" y="17086"/>
                    <a:pt x="16597" y="17067"/>
                    <a:pt x="16653" y="17067"/>
                  </a:cubicBezTo>
                  <a:cubicBezTo>
                    <a:pt x="16774" y="17067"/>
                    <a:pt x="16888" y="17155"/>
                    <a:pt x="16896" y="17294"/>
                  </a:cubicBezTo>
                  <a:cubicBezTo>
                    <a:pt x="17003" y="18306"/>
                    <a:pt x="16015" y="19139"/>
                    <a:pt x="15193" y="19532"/>
                  </a:cubicBezTo>
                  <a:cubicBezTo>
                    <a:pt x="14737" y="19741"/>
                    <a:pt x="14264" y="19859"/>
                    <a:pt x="13795" y="19859"/>
                  </a:cubicBezTo>
                  <a:cubicBezTo>
                    <a:pt x="13383" y="19859"/>
                    <a:pt x="12976" y="19768"/>
                    <a:pt x="12586" y="19568"/>
                  </a:cubicBezTo>
                  <a:lnTo>
                    <a:pt x="12586" y="19568"/>
                  </a:lnTo>
                  <a:cubicBezTo>
                    <a:pt x="12598" y="19687"/>
                    <a:pt x="12610" y="19818"/>
                    <a:pt x="12622" y="19937"/>
                  </a:cubicBezTo>
                  <a:cubicBezTo>
                    <a:pt x="12836" y="20235"/>
                    <a:pt x="13098" y="20497"/>
                    <a:pt x="13407" y="20711"/>
                  </a:cubicBezTo>
                  <a:cubicBezTo>
                    <a:pt x="13455" y="20770"/>
                    <a:pt x="13491" y="20818"/>
                    <a:pt x="13550" y="20866"/>
                  </a:cubicBezTo>
                  <a:cubicBezTo>
                    <a:pt x="14119" y="21430"/>
                    <a:pt x="14837" y="21688"/>
                    <a:pt x="15554" y="21688"/>
                  </a:cubicBezTo>
                  <a:cubicBezTo>
                    <a:pt x="16699" y="21688"/>
                    <a:pt x="17840" y="21029"/>
                    <a:pt x="18360" y="19901"/>
                  </a:cubicBezTo>
                  <a:cubicBezTo>
                    <a:pt x="18813" y="18913"/>
                    <a:pt x="18753" y="17770"/>
                    <a:pt x="18229" y="16818"/>
                  </a:cubicBezTo>
                  <a:cubicBezTo>
                    <a:pt x="18432" y="16746"/>
                    <a:pt x="18646" y="16663"/>
                    <a:pt x="18837" y="16556"/>
                  </a:cubicBezTo>
                  <a:cubicBezTo>
                    <a:pt x="19980" y="16175"/>
                    <a:pt x="20837" y="15234"/>
                    <a:pt x="21134" y="14079"/>
                  </a:cubicBezTo>
                  <a:cubicBezTo>
                    <a:pt x="21254" y="13674"/>
                    <a:pt x="21301" y="13246"/>
                    <a:pt x="21289" y="12829"/>
                  </a:cubicBezTo>
                  <a:cubicBezTo>
                    <a:pt x="21658" y="11841"/>
                    <a:pt x="21670" y="10757"/>
                    <a:pt x="21325" y="9769"/>
                  </a:cubicBezTo>
                  <a:cubicBezTo>
                    <a:pt x="21158" y="9293"/>
                    <a:pt x="20908" y="8840"/>
                    <a:pt x="20611" y="8436"/>
                  </a:cubicBezTo>
                  <a:cubicBezTo>
                    <a:pt x="20063" y="7364"/>
                    <a:pt x="19158" y="6531"/>
                    <a:pt x="18063" y="6078"/>
                  </a:cubicBezTo>
                  <a:cubicBezTo>
                    <a:pt x="18182" y="5602"/>
                    <a:pt x="18206" y="5114"/>
                    <a:pt x="18146" y="4626"/>
                  </a:cubicBezTo>
                  <a:cubicBezTo>
                    <a:pt x="18194" y="3745"/>
                    <a:pt x="17944" y="2864"/>
                    <a:pt x="17420" y="2149"/>
                  </a:cubicBezTo>
                  <a:cubicBezTo>
                    <a:pt x="17277" y="1959"/>
                    <a:pt x="17122" y="1780"/>
                    <a:pt x="16943" y="1613"/>
                  </a:cubicBezTo>
                  <a:cubicBezTo>
                    <a:pt x="16932" y="1554"/>
                    <a:pt x="16908" y="1494"/>
                    <a:pt x="16884" y="1447"/>
                  </a:cubicBezTo>
                  <a:cubicBezTo>
                    <a:pt x="16521" y="656"/>
                    <a:pt x="15731" y="275"/>
                    <a:pt x="14922" y="275"/>
                  </a:cubicBezTo>
                  <a:cubicBezTo>
                    <a:pt x="14538" y="275"/>
                    <a:pt x="14149" y="361"/>
                    <a:pt x="13800" y="530"/>
                  </a:cubicBezTo>
                  <a:cubicBezTo>
                    <a:pt x="13372" y="530"/>
                    <a:pt x="12943" y="637"/>
                    <a:pt x="12562" y="851"/>
                  </a:cubicBezTo>
                  <a:cubicBezTo>
                    <a:pt x="12241" y="1030"/>
                    <a:pt x="11967" y="1268"/>
                    <a:pt x="11729" y="1554"/>
                  </a:cubicBezTo>
                  <a:cubicBezTo>
                    <a:pt x="11324" y="982"/>
                    <a:pt x="10776" y="530"/>
                    <a:pt x="10133" y="256"/>
                  </a:cubicBezTo>
                  <a:cubicBezTo>
                    <a:pt x="9703" y="80"/>
                    <a:pt x="9292" y="0"/>
                    <a:pt x="890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3233158" y="116894"/>
              <a:ext cx="511379" cy="955528"/>
            </a:xfrm>
            <a:custGeom>
              <a:rect b="b" l="l" r="r" t="t"/>
              <a:pathLst>
                <a:path extrusionOk="0" h="29975" w="16042">
                  <a:moveTo>
                    <a:pt x="7942" y="0"/>
                  </a:moveTo>
                  <a:cubicBezTo>
                    <a:pt x="7790" y="0"/>
                    <a:pt x="7644" y="79"/>
                    <a:pt x="7612" y="252"/>
                  </a:cubicBezTo>
                  <a:cubicBezTo>
                    <a:pt x="7445" y="1097"/>
                    <a:pt x="7338" y="1942"/>
                    <a:pt x="7291" y="2799"/>
                  </a:cubicBezTo>
                  <a:cubicBezTo>
                    <a:pt x="6648" y="2383"/>
                    <a:pt x="6219" y="1692"/>
                    <a:pt x="6124" y="930"/>
                  </a:cubicBezTo>
                  <a:cubicBezTo>
                    <a:pt x="6106" y="726"/>
                    <a:pt x="5946" y="622"/>
                    <a:pt x="5792" y="622"/>
                  </a:cubicBezTo>
                  <a:cubicBezTo>
                    <a:pt x="5639" y="622"/>
                    <a:pt x="5493" y="723"/>
                    <a:pt x="5493" y="930"/>
                  </a:cubicBezTo>
                  <a:cubicBezTo>
                    <a:pt x="5469" y="2109"/>
                    <a:pt x="6148" y="3192"/>
                    <a:pt x="7207" y="3704"/>
                  </a:cubicBezTo>
                  <a:lnTo>
                    <a:pt x="7207" y="3931"/>
                  </a:lnTo>
                  <a:cubicBezTo>
                    <a:pt x="7195" y="4157"/>
                    <a:pt x="7195" y="4383"/>
                    <a:pt x="7207" y="4609"/>
                  </a:cubicBezTo>
                  <a:cubicBezTo>
                    <a:pt x="7207" y="5562"/>
                    <a:pt x="7231" y="6514"/>
                    <a:pt x="7267" y="7467"/>
                  </a:cubicBezTo>
                  <a:cubicBezTo>
                    <a:pt x="7148" y="7455"/>
                    <a:pt x="7041" y="7431"/>
                    <a:pt x="6933" y="7395"/>
                  </a:cubicBezTo>
                  <a:cubicBezTo>
                    <a:pt x="5874" y="6979"/>
                    <a:pt x="5100" y="6050"/>
                    <a:pt x="4897" y="4919"/>
                  </a:cubicBezTo>
                  <a:cubicBezTo>
                    <a:pt x="4871" y="4746"/>
                    <a:pt x="4730" y="4667"/>
                    <a:pt x="4580" y="4667"/>
                  </a:cubicBezTo>
                  <a:cubicBezTo>
                    <a:pt x="4391" y="4667"/>
                    <a:pt x="4188" y="4794"/>
                    <a:pt x="4195" y="5014"/>
                  </a:cubicBezTo>
                  <a:cubicBezTo>
                    <a:pt x="4243" y="6800"/>
                    <a:pt x="5552" y="8288"/>
                    <a:pt x="7303" y="8574"/>
                  </a:cubicBezTo>
                  <a:cubicBezTo>
                    <a:pt x="7350" y="9479"/>
                    <a:pt x="7386" y="10372"/>
                    <a:pt x="7433" y="11277"/>
                  </a:cubicBezTo>
                  <a:cubicBezTo>
                    <a:pt x="7218" y="11301"/>
                    <a:pt x="7003" y="11313"/>
                    <a:pt x="6788" y="11313"/>
                  </a:cubicBezTo>
                  <a:cubicBezTo>
                    <a:pt x="6267" y="11313"/>
                    <a:pt x="5749" y="11241"/>
                    <a:pt x="5243" y="11098"/>
                  </a:cubicBezTo>
                  <a:cubicBezTo>
                    <a:pt x="4933" y="10622"/>
                    <a:pt x="4576" y="10181"/>
                    <a:pt x="4326" y="9669"/>
                  </a:cubicBezTo>
                  <a:cubicBezTo>
                    <a:pt x="3945" y="8907"/>
                    <a:pt x="3790" y="8110"/>
                    <a:pt x="3528" y="7300"/>
                  </a:cubicBezTo>
                  <a:cubicBezTo>
                    <a:pt x="3482" y="7160"/>
                    <a:pt x="3354" y="7079"/>
                    <a:pt x="3221" y="7079"/>
                  </a:cubicBezTo>
                  <a:cubicBezTo>
                    <a:pt x="3185" y="7079"/>
                    <a:pt x="3148" y="7085"/>
                    <a:pt x="3112" y="7098"/>
                  </a:cubicBezTo>
                  <a:lnTo>
                    <a:pt x="3100" y="7098"/>
                  </a:lnTo>
                  <a:cubicBezTo>
                    <a:pt x="2992" y="7145"/>
                    <a:pt x="2921" y="7252"/>
                    <a:pt x="2909" y="7371"/>
                  </a:cubicBezTo>
                  <a:cubicBezTo>
                    <a:pt x="2885" y="8145"/>
                    <a:pt x="3076" y="9110"/>
                    <a:pt x="3445" y="10015"/>
                  </a:cubicBezTo>
                  <a:lnTo>
                    <a:pt x="3421" y="9991"/>
                  </a:lnTo>
                  <a:cubicBezTo>
                    <a:pt x="2183" y="8836"/>
                    <a:pt x="1421" y="7241"/>
                    <a:pt x="659" y="5752"/>
                  </a:cubicBezTo>
                  <a:cubicBezTo>
                    <a:pt x="602" y="5647"/>
                    <a:pt x="503" y="5602"/>
                    <a:pt x="401" y="5602"/>
                  </a:cubicBezTo>
                  <a:cubicBezTo>
                    <a:pt x="205" y="5602"/>
                    <a:pt x="1" y="5770"/>
                    <a:pt x="87" y="5990"/>
                  </a:cubicBezTo>
                  <a:cubicBezTo>
                    <a:pt x="826" y="7883"/>
                    <a:pt x="1671" y="9860"/>
                    <a:pt x="3314" y="11158"/>
                  </a:cubicBezTo>
                  <a:cubicBezTo>
                    <a:pt x="3719" y="11479"/>
                    <a:pt x="4171" y="11741"/>
                    <a:pt x="4636" y="11943"/>
                  </a:cubicBezTo>
                  <a:cubicBezTo>
                    <a:pt x="4719" y="12027"/>
                    <a:pt x="4802" y="12098"/>
                    <a:pt x="4886" y="12170"/>
                  </a:cubicBezTo>
                  <a:cubicBezTo>
                    <a:pt x="4969" y="12239"/>
                    <a:pt x="5076" y="12276"/>
                    <a:pt x="5187" y="12276"/>
                  </a:cubicBezTo>
                  <a:cubicBezTo>
                    <a:pt x="5266" y="12276"/>
                    <a:pt x="5347" y="12257"/>
                    <a:pt x="5421" y="12217"/>
                  </a:cubicBezTo>
                  <a:cubicBezTo>
                    <a:pt x="5770" y="12323"/>
                    <a:pt x="6131" y="12377"/>
                    <a:pt x="6494" y="12377"/>
                  </a:cubicBezTo>
                  <a:cubicBezTo>
                    <a:pt x="6825" y="12377"/>
                    <a:pt x="7157" y="12332"/>
                    <a:pt x="7481" y="12241"/>
                  </a:cubicBezTo>
                  <a:cubicBezTo>
                    <a:pt x="7553" y="13670"/>
                    <a:pt x="7636" y="15099"/>
                    <a:pt x="7684" y="16527"/>
                  </a:cubicBezTo>
                  <a:cubicBezTo>
                    <a:pt x="7493" y="16456"/>
                    <a:pt x="7303" y="16384"/>
                    <a:pt x="7124" y="16301"/>
                  </a:cubicBezTo>
                  <a:cubicBezTo>
                    <a:pt x="6648" y="16075"/>
                    <a:pt x="6207" y="15801"/>
                    <a:pt x="5779" y="15503"/>
                  </a:cubicBezTo>
                  <a:cubicBezTo>
                    <a:pt x="4838" y="14789"/>
                    <a:pt x="4040" y="13908"/>
                    <a:pt x="3397" y="12920"/>
                  </a:cubicBezTo>
                  <a:cubicBezTo>
                    <a:pt x="3356" y="12854"/>
                    <a:pt x="3290" y="12825"/>
                    <a:pt x="3225" y="12825"/>
                  </a:cubicBezTo>
                  <a:cubicBezTo>
                    <a:pt x="3102" y="12825"/>
                    <a:pt x="2982" y="12927"/>
                    <a:pt x="3028" y="13075"/>
                  </a:cubicBezTo>
                  <a:cubicBezTo>
                    <a:pt x="3040" y="13098"/>
                    <a:pt x="3052" y="13122"/>
                    <a:pt x="3064" y="13146"/>
                  </a:cubicBezTo>
                  <a:cubicBezTo>
                    <a:pt x="3064" y="13182"/>
                    <a:pt x="3064" y="13170"/>
                    <a:pt x="3076" y="13182"/>
                  </a:cubicBezTo>
                  <a:cubicBezTo>
                    <a:pt x="3350" y="14039"/>
                    <a:pt x="3814" y="14837"/>
                    <a:pt x="4409" y="15515"/>
                  </a:cubicBezTo>
                  <a:cubicBezTo>
                    <a:pt x="4314" y="15492"/>
                    <a:pt x="4243" y="15480"/>
                    <a:pt x="4183" y="15456"/>
                  </a:cubicBezTo>
                  <a:cubicBezTo>
                    <a:pt x="3195" y="15158"/>
                    <a:pt x="2385" y="14539"/>
                    <a:pt x="1707" y="13777"/>
                  </a:cubicBezTo>
                  <a:cubicBezTo>
                    <a:pt x="1646" y="13710"/>
                    <a:pt x="1578" y="13682"/>
                    <a:pt x="1512" y="13682"/>
                  </a:cubicBezTo>
                  <a:cubicBezTo>
                    <a:pt x="1318" y="13682"/>
                    <a:pt x="1145" y="13924"/>
                    <a:pt x="1242" y="14146"/>
                  </a:cubicBezTo>
                  <a:cubicBezTo>
                    <a:pt x="1897" y="15551"/>
                    <a:pt x="3373" y="16456"/>
                    <a:pt x="4909" y="16575"/>
                  </a:cubicBezTo>
                  <a:cubicBezTo>
                    <a:pt x="5064" y="16575"/>
                    <a:pt x="5219" y="16492"/>
                    <a:pt x="5302" y="16361"/>
                  </a:cubicBezTo>
                  <a:cubicBezTo>
                    <a:pt x="5957" y="16908"/>
                    <a:pt x="6874" y="17551"/>
                    <a:pt x="7755" y="17754"/>
                  </a:cubicBezTo>
                  <a:cubicBezTo>
                    <a:pt x="7767" y="18194"/>
                    <a:pt x="7791" y="18623"/>
                    <a:pt x="7803" y="19051"/>
                  </a:cubicBezTo>
                  <a:cubicBezTo>
                    <a:pt x="7862" y="20373"/>
                    <a:pt x="7934" y="21683"/>
                    <a:pt x="8005" y="22992"/>
                  </a:cubicBezTo>
                  <a:cubicBezTo>
                    <a:pt x="8065" y="24100"/>
                    <a:pt x="8136" y="25195"/>
                    <a:pt x="8195" y="26302"/>
                  </a:cubicBezTo>
                  <a:cubicBezTo>
                    <a:pt x="8255" y="27350"/>
                    <a:pt x="8219" y="28469"/>
                    <a:pt x="8517" y="29469"/>
                  </a:cubicBezTo>
                  <a:cubicBezTo>
                    <a:pt x="8610" y="29791"/>
                    <a:pt x="8937" y="29975"/>
                    <a:pt x="9247" y="29975"/>
                  </a:cubicBezTo>
                  <a:cubicBezTo>
                    <a:pt x="9534" y="29975"/>
                    <a:pt x="9805" y="29818"/>
                    <a:pt x="9862" y="29469"/>
                  </a:cubicBezTo>
                  <a:cubicBezTo>
                    <a:pt x="10041" y="28434"/>
                    <a:pt x="9886" y="27350"/>
                    <a:pt x="9815" y="26302"/>
                  </a:cubicBezTo>
                  <a:lnTo>
                    <a:pt x="9589" y="23004"/>
                  </a:lnTo>
                  <a:cubicBezTo>
                    <a:pt x="9481" y="21266"/>
                    <a:pt x="9350" y="19540"/>
                    <a:pt x="9208" y="17813"/>
                  </a:cubicBezTo>
                  <a:cubicBezTo>
                    <a:pt x="9196" y="17694"/>
                    <a:pt x="9196" y="17575"/>
                    <a:pt x="9184" y="17456"/>
                  </a:cubicBezTo>
                  <a:lnTo>
                    <a:pt x="9184" y="17456"/>
                  </a:lnTo>
                  <a:cubicBezTo>
                    <a:pt x="9573" y="17651"/>
                    <a:pt x="9981" y="17742"/>
                    <a:pt x="10393" y="17742"/>
                  </a:cubicBezTo>
                  <a:cubicBezTo>
                    <a:pt x="10861" y="17742"/>
                    <a:pt x="11335" y="17624"/>
                    <a:pt x="11791" y="17408"/>
                  </a:cubicBezTo>
                  <a:cubicBezTo>
                    <a:pt x="12613" y="17027"/>
                    <a:pt x="13601" y="16206"/>
                    <a:pt x="13494" y="15182"/>
                  </a:cubicBezTo>
                  <a:cubicBezTo>
                    <a:pt x="13486" y="15044"/>
                    <a:pt x="13372" y="14950"/>
                    <a:pt x="13251" y="14950"/>
                  </a:cubicBezTo>
                  <a:cubicBezTo>
                    <a:pt x="13195" y="14950"/>
                    <a:pt x="13138" y="14970"/>
                    <a:pt x="13089" y="15015"/>
                  </a:cubicBezTo>
                  <a:cubicBezTo>
                    <a:pt x="12553" y="15527"/>
                    <a:pt x="12196" y="16158"/>
                    <a:pt x="11529" y="16515"/>
                  </a:cubicBezTo>
                  <a:cubicBezTo>
                    <a:pt x="10994" y="16783"/>
                    <a:pt x="10408" y="16919"/>
                    <a:pt x="9817" y="16919"/>
                  </a:cubicBezTo>
                  <a:cubicBezTo>
                    <a:pt x="9594" y="16919"/>
                    <a:pt x="9370" y="16900"/>
                    <a:pt x="9148" y="16861"/>
                  </a:cubicBezTo>
                  <a:cubicBezTo>
                    <a:pt x="9136" y="16754"/>
                    <a:pt x="9124" y="16646"/>
                    <a:pt x="9112" y="16539"/>
                  </a:cubicBezTo>
                  <a:cubicBezTo>
                    <a:pt x="9100" y="16337"/>
                    <a:pt x="9088" y="16146"/>
                    <a:pt x="9077" y="15956"/>
                  </a:cubicBezTo>
                  <a:cubicBezTo>
                    <a:pt x="9100" y="15956"/>
                    <a:pt x="9136" y="15956"/>
                    <a:pt x="9160" y="15944"/>
                  </a:cubicBezTo>
                  <a:cubicBezTo>
                    <a:pt x="10493" y="15492"/>
                    <a:pt x="11517" y="14575"/>
                    <a:pt x="12196" y="13372"/>
                  </a:cubicBezTo>
                  <a:cubicBezTo>
                    <a:pt x="12541" y="12765"/>
                    <a:pt x="12827" y="12134"/>
                    <a:pt x="13041" y="11467"/>
                  </a:cubicBezTo>
                  <a:cubicBezTo>
                    <a:pt x="13732" y="11420"/>
                    <a:pt x="14458" y="11181"/>
                    <a:pt x="14958" y="10693"/>
                  </a:cubicBezTo>
                  <a:cubicBezTo>
                    <a:pt x="15375" y="10300"/>
                    <a:pt x="16042" y="9241"/>
                    <a:pt x="15720" y="8645"/>
                  </a:cubicBezTo>
                  <a:cubicBezTo>
                    <a:pt x="15668" y="8506"/>
                    <a:pt x="15533" y="8418"/>
                    <a:pt x="15389" y="8418"/>
                  </a:cubicBezTo>
                  <a:cubicBezTo>
                    <a:pt x="15337" y="8418"/>
                    <a:pt x="15283" y="8429"/>
                    <a:pt x="15232" y="8455"/>
                  </a:cubicBezTo>
                  <a:cubicBezTo>
                    <a:pt x="14911" y="8610"/>
                    <a:pt x="14934" y="9110"/>
                    <a:pt x="14803" y="9407"/>
                  </a:cubicBezTo>
                  <a:cubicBezTo>
                    <a:pt x="14506" y="10098"/>
                    <a:pt x="13899" y="10741"/>
                    <a:pt x="13172" y="10979"/>
                  </a:cubicBezTo>
                  <a:cubicBezTo>
                    <a:pt x="13375" y="10265"/>
                    <a:pt x="13434" y="9526"/>
                    <a:pt x="13363" y="8788"/>
                  </a:cubicBezTo>
                  <a:cubicBezTo>
                    <a:pt x="13343" y="8679"/>
                    <a:pt x="13248" y="8625"/>
                    <a:pt x="13149" y="8625"/>
                  </a:cubicBezTo>
                  <a:cubicBezTo>
                    <a:pt x="13064" y="8625"/>
                    <a:pt x="12978" y="8664"/>
                    <a:pt x="12934" y="8741"/>
                  </a:cubicBezTo>
                  <a:cubicBezTo>
                    <a:pt x="12232" y="9919"/>
                    <a:pt x="12136" y="11443"/>
                    <a:pt x="11505" y="12682"/>
                  </a:cubicBezTo>
                  <a:cubicBezTo>
                    <a:pt x="11470" y="12765"/>
                    <a:pt x="11422" y="12825"/>
                    <a:pt x="11386" y="12920"/>
                  </a:cubicBezTo>
                  <a:cubicBezTo>
                    <a:pt x="11541" y="11515"/>
                    <a:pt x="11386" y="10062"/>
                    <a:pt x="11089" y="8705"/>
                  </a:cubicBezTo>
                  <a:cubicBezTo>
                    <a:pt x="11052" y="8535"/>
                    <a:pt x="10901" y="8457"/>
                    <a:pt x="10749" y="8457"/>
                  </a:cubicBezTo>
                  <a:cubicBezTo>
                    <a:pt x="10561" y="8457"/>
                    <a:pt x="10372" y="8577"/>
                    <a:pt x="10398" y="8788"/>
                  </a:cubicBezTo>
                  <a:cubicBezTo>
                    <a:pt x="10624" y="10598"/>
                    <a:pt x="10386" y="12313"/>
                    <a:pt x="10100" y="14087"/>
                  </a:cubicBezTo>
                  <a:cubicBezTo>
                    <a:pt x="10077" y="14218"/>
                    <a:pt x="10100" y="14360"/>
                    <a:pt x="10160" y="14468"/>
                  </a:cubicBezTo>
                  <a:cubicBezTo>
                    <a:pt x="9827" y="14789"/>
                    <a:pt x="9434" y="15051"/>
                    <a:pt x="9017" y="15241"/>
                  </a:cubicBezTo>
                  <a:cubicBezTo>
                    <a:pt x="8838" y="12991"/>
                    <a:pt x="8696" y="10717"/>
                    <a:pt x="8517" y="8467"/>
                  </a:cubicBezTo>
                  <a:cubicBezTo>
                    <a:pt x="8588" y="8395"/>
                    <a:pt x="8636" y="8312"/>
                    <a:pt x="8660" y="8217"/>
                  </a:cubicBezTo>
                  <a:cubicBezTo>
                    <a:pt x="8731" y="8014"/>
                    <a:pt x="8636" y="7788"/>
                    <a:pt x="8446" y="7693"/>
                  </a:cubicBezTo>
                  <a:cubicBezTo>
                    <a:pt x="8398" y="7133"/>
                    <a:pt x="8338" y="6574"/>
                    <a:pt x="8291" y="6014"/>
                  </a:cubicBezTo>
                  <a:cubicBezTo>
                    <a:pt x="9350" y="5895"/>
                    <a:pt x="10184" y="5395"/>
                    <a:pt x="10851" y="4538"/>
                  </a:cubicBezTo>
                  <a:cubicBezTo>
                    <a:pt x="10880" y="4567"/>
                    <a:pt x="10917" y="4589"/>
                    <a:pt x="10956" y="4589"/>
                  </a:cubicBezTo>
                  <a:cubicBezTo>
                    <a:pt x="10965" y="4589"/>
                    <a:pt x="10973" y="4588"/>
                    <a:pt x="10982" y="4585"/>
                  </a:cubicBezTo>
                  <a:cubicBezTo>
                    <a:pt x="12196" y="4514"/>
                    <a:pt x="13220" y="3681"/>
                    <a:pt x="13553" y="2526"/>
                  </a:cubicBezTo>
                  <a:cubicBezTo>
                    <a:pt x="13632" y="2225"/>
                    <a:pt x="13397" y="2032"/>
                    <a:pt x="13160" y="2032"/>
                  </a:cubicBezTo>
                  <a:cubicBezTo>
                    <a:pt x="13003" y="2032"/>
                    <a:pt x="12846" y="2117"/>
                    <a:pt x="12779" y="2311"/>
                  </a:cubicBezTo>
                  <a:cubicBezTo>
                    <a:pt x="12529" y="3121"/>
                    <a:pt x="11922" y="3788"/>
                    <a:pt x="11148" y="4133"/>
                  </a:cubicBezTo>
                  <a:cubicBezTo>
                    <a:pt x="11708" y="3240"/>
                    <a:pt x="12148" y="1954"/>
                    <a:pt x="11755" y="990"/>
                  </a:cubicBezTo>
                  <a:cubicBezTo>
                    <a:pt x="11702" y="809"/>
                    <a:pt x="11554" y="726"/>
                    <a:pt x="11406" y="726"/>
                  </a:cubicBezTo>
                  <a:cubicBezTo>
                    <a:pt x="11221" y="726"/>
                    <a:pt x="11036" y="854"/>
                    <a:pt x="11029" y="1085"/>
                  </a:cubicBezTo>
                  <a:cubicBezTo>
                    <a:pt x="10934" y="2097"/>
                    <a:pt x="10970" y="2919"/>
                    <a:pt x="10362" y="3812"/>
                  </a:cubicBezTo>
                  <a:cubicBezTo>
                    <a:pt x="9815" y="4550"/>
                    <a:pt x="9088" y="5121"/>
                    <a:pt x="8231" y="5455"/>
                  </a:cubicBezTo>
                  <a:cubicBezTo>
                    <a:pt x="8219" y="5288"/>
                    <a:pt x="8207" y="5121"/>
                    <a:pt x="8184" y="4955"/>
                  </a:cubicBezTo>
                  <a:cubicBezTo>
                    <a:pt x="8267" y="4502"/>
                    <a:pt x="8195" y="3966"/>
                    <a:pt x="8172" y="3502"/>
                  </a:cubicBezTo>
                  <a:cubicBezTo>
                    <a:pt x="8172" y="3466"/>
                    <a:pt x="8172" y="3442"/>
                    <a:pt x="8172" y="3407"/>
                  </a:cubicBezTo>
                  <a:lnTo>
                    <a:pt x="8172" y="3180"/>
                  </a:lnTo>
                  <a:cubicBezTo>
                    <a:pt x="8184" y="2240"/>
                    <a:pt x="8231" y="1299"/>
                    <a:pt x="8315" y="347"/>
                  </a:cubicBezTo>
                  <a:cubicBezTo>
                    <a:pt x="8335" y="127"/>
                    <a:pt x="8134" y="0"/>
                    <a:pt x="7942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2696213" y="819570"/>
              <a:ext cx="785302" cy="895503"/>
            </a:xfrm>
            <a:custGeom>
              <a:rect b="b" l="l" r="r" t="t"/>
              <a:pathLst>
                <a:path extrusionOk="0" h="28092" w="24635">
                  <a:moveTo>
                    <a:pt x="10787" y="0"/>
                  </a:moveTo>
                  <a:cubicBezTo>
                    <a:pt x="10476" y="0"/>
                    <a:pt x="10163" y="79"/>
                    <a:pt x="9883" y="235"/>
                  </a:cubicBezTo>
                  <a:cubicBezTo>
                    <a:pt x="9752" y="247"/>
                    <a:pt x="9621" y="283"/>
                    <a:pt x="9490" y="330"/>
                  </a:cubicBezTo>
                  <a:cubicBezTo>
                    <a:pt x="8823" y="497"/>
                    <a:pt x="8311" y="1033"/>
                    <a:pt x="8180" y="1700"/>
                  </a:cubicBezTo>
                  <a:cubicBezTo>
                    <a:pt x="7597" y="4152"/>
                    <a:pt x="7013" y="6605"/>
                    <a:pt x="6430" y="9058"/>
                  </a:cubicBezTo>
                  <a:cubicBezTo>
                    <a:pt x="5954" y="10201"/>
                    <a:pt x="5489" y="11344"/>
                    <a:pt x="5025" y="12487"/>
                  </a:cubicBezTo>
                  <a:cubicBezTo>
                    <a:pt x="3453" y="16273"/>
                    <a:pt x="1906" y="20083"/>
                    <a:pt x="370" y="23893"/>
                  </a:cubicBezTo>
                  <a:cubicBezTo>
                    <a:pt x="1" y="24810"/>
                    <a:pt x="786" y="25881"/>
                    <a:pt x="1632" y="26119"/>
                  </a:cubicBezTo>
                  <a:cubicBezTo>
                    <a:pt x="5061" y="27119"/>
                    <a:pt x="8478" y="27810"/>
                    <a:pt x="12038" y="28024"/>
                  </a:cubicBezTo>
                  <a:lnTo>
                    <a:pt x="12026" y="27357"/>
                  </a:lnTo>
                  <a:cubicBezTo>
                    <a:pt x="10835" y="26822"/>
                    <a:pt x="9704" y="26072"/>
                    <a:pt x="8609" y="25429"/>
                  </a:cubicBezTo>
                  <a:cubicBezTo>
                    <a:pt x="8248" y="25227"/>
                    <a:pt x="8426" y="24638"/>
                    <a:pt x="8781" y="24638"/>
                  </a:cubicBezTo>
                  <a:cubicBezTo>
                    <a:pt x="8824" y="24638"/>
                    <a:pt x="8870" y="24647"/>
                    <a:pt x="8918" y="24667"/>
                  </a:cubicBezTo>
                  <a:cubicBezTo>
                    <a:pt x="9919" y="25071"/>
                    <a:pt x="10990" y="25452"/>
                    <a:pt x="11990" y="25917"/>
                  </a:cubicBezTo>
                  <a:cubicBezTo>
                    <a:pt x="11990" y="25619"/>
                    <a:pt x="11978" y="25310"/>
                    <a:pt x="11978" y="25000"/>
                  </a:cubicBezTo>
                  <a:cubicBezTo>
                    <a:pt x="11419" y="24762"/>
                    <a:pt x="10859" y="24286"/>
                    <a:pt x="10466" y="24012"/>
                  </a:cubicBezTo>
                  <a:cubicBezTo>
                    <a:pt x="9621" y="23381"/>
                    <a:pt x="8823" y="22690"/>
                    <a:pt x="8085" y="21928"/>
                  </a:cubicBezTo>
                  <a:cubicBezTo>
                    <a:pt x="7742" y="21586"/>
                    <a:pt x="8070" y="21106"/>
                    <a:pt x="8450" y="21106"/>
                  </a:cubicBezTo>
                  <a:cubicBezTo>
                    <a:pt x="8559" y="21106"/>
                    <a:pt x="8672" y="21145"/>
                    <a:pt x="8776" y="21238"/>
                  </a:cubicBezTo>
                  <a:cubicBezTo>
                    <a:pt x="9561" y="21952"/>
                    <a:pt x="10419" y="22595"/>
                    <a:pt x="11312" y="23166"/>
                  </a:cubicBezTo>
                  <a:cubicBezTo>
                    <a:pt x="11490" y="23286"/>
                    <a:pt x="11716" y="23405"/>
                    <a:pt x="11943" y="23524"/>
                  </a:cubicBezTo>
                  <a:lnTo>
                    <a:pt x="11895" y="19952"/>
                  </a:lnTo>
                  <a:cubicBezTo>
                    <a:pt x="11776" y="19821"/>
                    <a:pt x="11704" y="19666"/>
                    <a:pt x="11693" y="19487"/>
                  </a:cubicBezTo>
                  <a:cubicBezTo>
                    <a:pt x="11026" y="19130"/>
                    <a:pt x="10431" y="18571"/>
                    <a:pt x="9871" y="18082"/>
                  </a:cubicBezTo>
                  <a:cubicBezTo>
                    <a:pt x="9180" y="17475"/>
                    <a:pt x="8454" y="16844"/>
                    <a:pt x="8002" y="16035"/>
                  </a:cubicBezTo>
                  <a:cubicBezTo>
                    <a:pt x="7829" y="15718"/>
                    <a:pt x="8090" y="15331"/>
                    <a:pt x="8404" y="15331"/>
                  </a:cubicBezTo>
                  <a:cubicBezTo>
                    <a:pt x="8479" y="15331"/>
                    <a:pt x="8557" y="15353"/>
                    <a:pt x="8633" y="15404"/>
                  </a:cubicBezTo>
                  <a:cubicBezTo>
                    <a:pt x="9347" y="15844"/>
                    <a:pt x="9919" y="16475"/>
                    <a:pt x="10573" y="17011"/>
                  </a:cubicBezTo>
                  <a:cubicBezTo>
                    <a:pt x="10966" y="17344"/>
                    <a:pt x="11431" y="17642"/>
                    <a:pt x="11871" y="17952"/>
                  </a:cubicBezTo>
                  <a:cubicBezTo>
                    <a:pt x="11859" y="16939"/>
                    <a:pt x="11847" y="15927"/>
                    <a:pt x="11847" y="14915"/>
                  </a:cubicBezTo>
                  <a:cubicBezTo>
                    <a:pt x="11383" y="14403"/>
                    <a:pt x="11014" y="13737"/>
                    <a:pt x="10633" y="13189"/>
                  </a:cubicBezTo>
                  <a:cubicBezTo>
                    <a:pt x="10097" y="12427"/>
                    <a:pt x="9609" y="11641"/>
                    <a:pt x="9121" y="10855"/>
                  </a:cubicBezTo>
                  <a:cubicBezTo>
                    <a:pt x="8952" y="10597"/>
                    <a:pt x="9208" y="10300"/>
                    <a:pt x="9458" y="10300"/>
                  </a:cubicBezTo>
                  <a:cubicBezTo>
                    <a:pt x="9542" y="10300"/>
                    <a:pt x="9626" y="10334"/>
                    <a:pt x="9692" y="10415"/>
                  </a:cubicBezTo>
                  <a:cubicBezTo>
                    <a:pt x="10264" y="11117"/>
                    <a:pt x="10847" y="11820"/>
                    <a:pt x="11395" y="12546"/>
                  </a:cubicBezTo>
                  <a:cubicBezTo>
                    <a:pt x="11538" y="12749"/>
                    <a:pt x="11693" y="12939"/>
                    <a:pt x="11835" y="13130"/>
                  </a:cubicBezTo>
                  <a:cubicBezTo>
                    <a:pt x="11835" y="11689"/>
                    <a:pt x="11859" y="10236"/>
                    <a:pt x="11883" y="8784"/>
                  </a:cubicBezTo>
                  <a:cubicBezTo>
                    <a:pt x="11669" y="8391"/>
                    <a:pt x="11502" y="7950"/>
                    <a:pt x="11264" y="7569"/>
                  </a:cubicBezTo>
                  <a:cubicBezTo>
                    <a:pt x="10847" y="6914"/>
                    <a:pt x="10347" y="6319"/>
                    <a:pt x="9776" y="5795"/>
                  </a:cubicBezTo>
                  <a:cubicBezTo>
                    <a:pt x="9500" y="5529"/>
                    <a:pt x="9754" y="5076"/>
                    <a:pt x="10079" y="5076"/>
                  </a:cubicBezTo>
                  <a:cubicBezTo>
                    <a:pt x="10147" y="5076"/>
                    <a:pt x="10218" y="5095"/>
                    <a:pt x="10288" y="5140"/>
                  </a:cubicBezTo>
                  <a:cubicBezTo>
                    <a:pt x="10919" y="5545"/>
                    <a:pt x="11478" y="6069"/>
                    <a:pt x="11931" y="6676"/>
                  </a:cubicBezTo>
                  <a:cubicBezTo>
                    <a:pt x="11943" y="6212"/>
                    <a:pt x="11955" y="5748"/>
                    <a:pt x="11978" y="5271"/>
                  </a:cubicBezTo>
                  <a:cubicBezTo>
                    <a:pt x="11990" y="5005"/>
                    <a:pt x="12187" y="4874"/>
                    <a:pt x="12387" y="4874"/>
                  </a:cubicBezTo>
                  <a:cubicBezTo>
                    <a:pt x="12589" y="4874"/>
                    <a:pt x="12794" y="5008"/>
                    <a:pt x="12812" y="5271"/>
                  </a:cubicBezTo>
                  <a:cubicBezTo>
                    <a:pt x="12859" y="5986"/>
                    <a:pt x="12895" y="6688"/>
                    <a:pt x="12931" y="7403"/>
                  </a:cubicBezTo>
                  <a:cubicBezTo>
                    <a:pt x="13252" y="6962"/>
                    <a:pt x="13621" y="6557"/>
                    <a:pt x="14014" y="6176"/>
                  </a:cubicBezTo>
                  <a:cubicBezTo>
                    <a:pt x="14090" y="6100"/>
                    <a:pt x="14179" y="6068"/>
                    <a:pt x="14265" y="6068"/>
                  </a:cubicBezTo>
                  <a:cubicBezTo>
                    <a:pt x="14516" y="6068"/>
                    <a:pt x="14745" y="6342"/>
                    <a:pt x="14586" y="6617"/>
                  </a:cubicBezTo>
                  <a:cubicBezTo>
                    <a:pt x="14324" y="7093"/>
                    <a:pt x="14026" y="7557"/>
                    <a:pt x="13693" y="7986"/>
                  </a:cubicBezTo>
                  <a:cubicBezTo>
                    <a:pt x="13467" y="8284"/>
                    <a:pt x="13252" y="8641"/>
                    <a:pt x="13002" y="8939"/>
                  </a:cubicBezTo>
                  <a:cubicBezTo>
                    <a:pt x="13062" y="10224"/>
                    <a:pt x="13109" y="11522"/>
                    <a:pt x="13145" y="12808"/>
                  </a:cubicBezTo>
                  <a:cubicBezTo>
                    <a:pt x="13574" y="12201"/>
                    <a:pt x="14086" y="11641"/>
                    <a:pt x="14681" y="11177"/>
                  </a:cubicBezTo>
                  <a:cubicBezTo>
                    <a:pt x="14772" y="11104"/>
                    <a:pt x="14878" y="11072"/>
                    <a:pt x="14981" y="11072"/>
                  </a:cubicBezTo>
                  <a:cubicBezTo>
                    <a:pt x="15300" y="11072"/>
                    <a:pt x="15599" y="11374"/>
                    <a:pt x="15384" y="11725"/>
                  </a:cubicBezTo>
                  <a:cubicBezTo>
                    <a:pt x="15086" y="12237"/>
                    <a:pt x="14717" y="12677"/>
                    <a:pt x="14371" y="13165"/>
                  </a:cubicBezTo>
                  <a:cubicBezTo>
                    <a:pt x="14038" y="13641"/>
                    <a:pt x="13752" y="14106"/>
                    <a:pt x="13395" y="14558"/>
                  </a:cubicBezTo>
                  <a:cubicBezTo>
                    <a:pt x="13348" y="14618"/>
                    <a:pt x="13288" y="14665"/>
                    <a:pt x="13217" y="14701"/>
                  </a:cubicBezTo>
                  <a:cubicBezTo>
                    <a:pt x="13240" y="15594"/>
                    <a:pt x="13264" y="16487"/>
                    <a:pt x="13276" y="17380"/>
                  </a:cubicBezTo>
                  <a:cubicBezTo>
                    <a:pt x="13395" y="17261"/>
                    <a:pt x="13526" y="17142"/>
                    <a:pt x="13645" y="17023"/>
                  </a:cubicBezTo>
                  <a:cubicBezTo>
                    <a:pt x="14276" y="16428"/>
                    <a:pt x="14991" y="15939"/>
                    <a:pt x="15610" y="15332"/>
                  </a:cubicBezTo>
                  <a:cubicBezTo>
                    <a:pt x="15699" y="15246"/>
                    <a:pt x="15794" y="15210"/>
                    <a:pt x="15884" y="15210"/>
                  </a:cubicBezTo>
                  <a:cubicBezTo>
                    <a:pt x="16180" y="15210"/>
                    <a:pt x="16419" y="15602"/>
                    <a:pt x="16181" y="15904"/>
                  </a:cubicBezTo>
                  <a:cubicBezTo>
                    <a:pt x="15634" y="16582"/>
                    <a:pt x="15217" y="17368"/>
                    <a:pt x="14657" y="18047"/>
                  </a:cubicBezTo>
                  <a:cubicBezTo>
                    <a:pt x="14229" y="18559"/>
                    <a:pt x="13788" y="19095"/>
                    <a:pt x="13324" y="19595"/>
                  </a:cubicBezTo>
                  <a:cubicBezTo>
                    <a:pt x="13348" y="21130"/>
                    <a:pt x="13383" y="22678"/>
                    <a:pt x="13407" y="24226"/>
                  </a:cubicBezTo>
                  <a:cubicBezTo>
                    <a:pt x="13407" y="24381"/>
                    <a:pt x="13419" y="24512"/>
                    <a:pt x="13419" y="24655"/>
                  </a:cubicBezTo>
                  <a:cubicBezTo>
                    <a:pt x="13776" y="24190"/>
                    <a:pt x="14181" y="23762"/>
                    <a:pt x="14622" y="23381"/>
                  </a:cubicBezTo>
                  <a:cubicBezTo>
                    <a:pt x="15084" y="22964"/>
                    <a:pt x="15780" y="22291"/>
                    <a:pt x="16449" y="22291"/>
                  </a:cubicBezTo>
                  <a:cubicBezTo>
                    <a:pt x="16487" y="22291"/>
                    <a:pt x="16525" y="22293"/>
                    <a:pt x="16562" y="22297"/>
                  </a:cubicBezTo>
                  <a:cubicBezTo>
                    <a:pt x="16717" y="22297"/>
                    <a:pt x="16836" y="22452"/>
                    <a:pt x="16800" y="22607"/>
                  </a:cubicBezTo>
                  <a:cubicBezTo>
                    <a:pt x="16646" y="23250"/>
                    <a:pt x="15860" y="23726"/>
                    <a:pt x="15384" y="24143"/>
                  </a:cubicBezTo>
                  <a:cubicBezTo>
                    <a:pt x="14764" y="24679"/>
                    <a:pt x="14205" y="25250"/>
                    <a:pt x="13562" y="25762"/>
                  </a:cubicBezTo>
                  <a:cubicBezTo>
                    <a:pt x="13526" y="25786"/>
                    <a:pt x="13479" y="25810"/>
                    <a:pt x="13443" y="25822"/>
                  </a:cubicBezTo>
                  <a:cubicBezTo>
                    <a:pt x="13443" y="25953"/>
                    <a:pt x="13443" y="26072"/>
                    <a:pt x="13455" y="26191"/>
                  </a:cubicBezTo>
                  <a:cubicBezTo>
                    <a:pt x="13669" y="26024"/>
                    <a:pt x="13907" y="25881"/>
                    <a:pt x="14157" y="25774"/>
                  </a:cubicBezTo>
                  <a:cubicBezTo>
                    <a:pt x="14450" y="25640"/>
                    <a:pt x="14924" y="25448"/>
                    <a:pt x="15325" y="25448"/>
                  </a:cubicBezTo>
                  <a:cubicBezTo>
                    <a:pt x="15495" y="25448"/>
                    <a:pt x="15652" y="25483"/>
                    <a:pt x="15776" y="25572"/>
                  </a:cubicBezTo>
                  <a:cubicBezTo>
                    <a:pt x="15860" y="25607"/>
                    <a:pt x="15895" y="25702"/>
                    <a:pt x="15872" y="25798"/>
                  </a:cubicBezTo>
                  <a:cubicBezTo>
                    <a:pt x="15717" y="26226"/>
                    <a:pt x="15122" y="26464"/>
                    <a:pt x="14741" y="26703"/>
                  </a:cubicBezTo>
                  <a:cubicBezTo>
                    <a:pt x="14360" y="26941"/>
                    <a:pt x="14002" y="27143"/>
                    <a:pt x="13633" y="27357"/>
                  </a:cubicBezTo>
                  <a:cubicBezTo>
                    <a:pt x="13609" y="27453"/>
                    <a:pt x="13562" y="27548"/>
                    <a:pt x="13479" y="27619"/>
                  </a:cubicBezTo>
                  <a:lnTo>
                    <a:pt x="13490" y="28084"/>
                  </a:lnTo>
                  <a:cubicBezTo>
                    <a:pt x="13783" y="28089"/>
                    <a:pt x="14075" y="28092"/>
                    <a:pt x="14367" y="28092"/>
                  </a:cubicBezTo>
                  <a:cubicBezTo>
                    <a:pt x="17229" y="28092"/>
                    <a:pt x="20087" y="27827"/>
                    <a:pt x="22896" y="27298"/>
                  </a:cubicBezTo>
                  <a:cubicBezTo>
                    <a:pt x="24230" y="27060"/>
                    <a:pt x="24635" y="25417"/>
                    <a:pt x="24087" y="24381"/>
                  </a:cubicBezTo>
                  <a:cubicBezTo>
                    <a:pt x="20420" y="17344"/>
                    <a:pt x="16788" y="10236"/>
                    <a:pt x="14241" y="2712"/>
                  </a:cubicBezTo>
                  <a:cubicBezTo>
                    <a:pt x="14193" y="2462"/>
                    <a:pt x="14121" y="2211"/>
                    <a:pt x="14002" y="1997"/>
                  </a:cubicBezTo>
                  <a:cubicBezTo>
                    <a:pt x="13979" y="1926"/>
                    <a:pt x="13967" y="1866"/>
                    <a:pt x="13943" y="1807"/>
                  </a:cubicBezTo>
                  <a:cubicBezTo>
                    <a:pt x="13684" y="928"/>
                    <a:pt x="12891" y="337"/>
                    <a:pt x="11999" y="337"/>
                  </a:cubicBezTo>
                  <a:cubicBezTo>
                    <a:pt x="11949" y="337"/>
                    <a:pt x="11898" y="338"/>
                    <a:pt x="11847" y="342"/>
                  </a:cubicBezTo>
                  <a:cubicBezTo>
                    <a:pt x="11535" y="114"/>
                    <a:pt x="11162" y="0"/>
                    <a:pt x="1078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2943423" y="975770"/>
              <a:ext cx="289511" cy="1236847"/>
            </a:xfrm>
            <a:custGeom>
              <a:rect b="b" l="l" r="r" t="t"/>
              <a:pathLst>
                <a:path extrusionOk="0" h="38800" w="9082">
                  <a:moveTo>
                    <a:pt x="4640" y="1"/>
                  </a:moveTo>
                  <a:cubicBezTo>
                    <a:pt x="4438" y="1"/>
                    <a:pt x="4241" y="135"/>
                    <a:pt x="4235" y="407"/>
                  </a:cubicBezTo>
                  <a:cubicBezTo>
                    <a:pt x="4211" y="871"/>
                    <a:pt x="4200" y="1336"/>
                    <a:pt x="4188" y="1800"/>
                  </a:cubicBezTo>
                  <a:cubicBezTo>
                    <a:pt x="3735" y="1193"/>
                    <a:pt x="3176" y="681"/>
                    <a:pt x="2545" y="264"/>
                  </a:cubicBezTo>
                  <a:cubicBezTo>
                    <a:pt x="2475" y="219"/>
                    <a:pt x="2404" y="199"/>
                    <a:pt x="2336" y="199"/>
                  </a:cubicBezTo>
                  <a:cubicBezTo>
                    <a:pt x="2011" y="199"/>
                    <a:pt x="1757" y="653"/>
                    <a:pt x="2033" y="919"/>
                  </a:cubicBezTo>
                  <a:cubicBezTo>
                    <a:pt x="2604" y="1455"/>
                    <a:pt x="3104" y="2050"/>
                    <a:pt x="3521" y="2693"/>
                  </a:cubicBezTo>
                  <a:cubicBezTo>
                    <a:pt x="3759" y="3074"/>
                    <a:pt x="3926" y="3515"/>
                    <a:pt x="4140" y="3908"/>
                  </a:cubicBezTo>
                  <a:cubicBezTo>
                    <a:pt x="4104" y="5360"/>
                    <a:pt x="4092" y="6813"/>
                    <a:pt x="4092" y="8265"/>
                  </a:cubicBezTo>
                  <a:cubicBezTo>
                    <a:pt x="3949" y="8063"/>
                    <a:pt x="3783" y="7872"/>
                    <a:pt x="3652" y="7682"/>
                  </a:cubicBezTo>
                  <a:cubicBezTo>
                    <a:pt x="3104" y="6944"/>
                    <a:pt x="2521" y="6241"/>
                    <a:pt x="1937" y="5539"/>
                  </a:cubicBezTo>
                  <a:cubicBezTo>
                    <a:pt x="1871" y="5457"/>
                    <a:pt x="1788" y="5423"/>
                    <a:pt x="1705" y="5423"/>
                  </a:cubicBezTo>
                  <a:cubicBezTo>
                    <a:pt x="1458" y="5423"/>
                    <a:pt x="1206" y="5721"/>
                    <a:pt x="1366" y="5979"/>
                  </a:cubicBezTo>
                  <a:cubicBezTo>
                    <a:pt x="1866" y="6765"/>
                    <a:pt x="2354" y="7551"/>
                    <a:pt x="2890" y="8313"/>
                  </a:cubicBezTo>
                  <a:cubicBezTo>
                    <a:pt x="3271" y="8872"/>
                    <a:pt x="3628" y="9527"/>
                    <a:pt x="4104" y="10039"/>
                  </a:cubicBezTo>
                  <a:cubicBezTo>
                    <a:pt x="4104" y="11051"/>
                    <a:pt x="4104" y="12063"/>
                    <a:pt x="4128" y="13075"/>
                  </a:cubicBezTo>
                  <a:cubicBezTo>
                    <a:pt x="3688" y="12766"/>
                    <a:pt x="3235" y="12468"/>
                    <a:pt x="2818" y="12135"/>
                  </a:cubicBezTo>
                  <a:cubicBezTo>
                    <a:pt x="2175" y="11599"/>
                    <a:pt x="1604" y="10980"/>
                    <a:pt x="890" y="10527"/>
                  </a:cubicBezTo>
                  <a:cubicBezTo>
                    <a:pt x="813" y="10480"/>
                    <a:pt x="735" y="10459"/>
                    <a:pt x="660" y="10459"/>
                  </a:cubicBezTo>
                  <a:cubicBezTo>
                    <a:pt x="341" y="10459"/>
                    <a:pt x="85" y="10840"/>
                    <a:pt x="259" y="11158"/>
                  </a:cubicBezTo>
                  <a:cubicBezTo>
                    <a:pt x="711" y="11968"/>
                    <a:pt x="1437" y="12599"/>
                    <a:pt x="2128" y="13206"/>
                  </a:cubicBezTo>
                  <a:cubicBezTo>
                    <a:pt x="2676" y="13694"/>
                    <a:pt x="3283" y="14266"/>
                    <a:pt x="3938" y="14623"/>
                  </a:cubicBezTo>
                  <a:cubicBezTo>
                    <a:pt x="3961" y="14790"/>
                    <a:pt x="4033" y="14945"/>
                    <a:pt x="4140" y="15076"/>
                  </a:cubicBezTo>
                  <a:cubicBezTo>
                    <a:pt x="4164" y="16266"/>
                    <a:pt x="4176" y="17457"/>
                    <a:pt x="4200" y="18647"/>
                  </a:cubicBezTo>
                  <a:cubicBezTo>
                    <a:pt x="3973" y="18528"/>
                    <a:pt x="3747" y="18409"/>
                    <a:pt x="3557" y="18302"/>
                  </a:cubicBezTo>
                  <a:cubicBezTo>
                    <a:pt x="2664" y="17731"/>
                    <a:pt x="1818" y="17076"/>
                    <a:pt x="1032" y="16373"/>
                  </a:cubicBezTo>
                  <a:cubicBezTo>
                    <a:pt x="928" y="16280"/>
                    <a:pt x="813" y="16240"/>
                    <a:pt x="704" y="16240"/>
                  </a:cubicBezTo>
                  <a:cubicBezTo>
                    <a:pt x="324" y="16240"/>
                    <a:pt x="0" y="16711"/>
                    <a:pt x="342" y="17052"/>
                  </a:cubicBezTo>
                  <a:cubicBezTo>
                    <a:pt x="1080" y="17814"/>
                    <a:pt x="1878" y="18505"/>
                    <a:pt x="2723" y="19136"/>
                  </a:cubicBezTo>
                  <a:cubicBezTo>
                    <a:pt x="3116" y="19421"/>
                    <a:pt x="3676" y="19886"/>
                    <a:pt x="4235" y="20124"/>
                  </a:cubicBezTo>
                  <a:cubicBezTo>
                    <a:pt x="4235" y="20433"/>
                    <a:pt x="4247" y="20743"/>
                    <a:pt x="4247" y="21053"/>
                  </a:cubicBezTo>
                  <a:cubicBezTo>
                    <a:pt x="3247" y="20576"/>
                    <a:pt x="2164" y="20195"/>
                    <a:pt x="1175" y="19790"/>
                  </a:cubicBezTo>
                  <a:cubicBezTo>
                    <a:pt x="1127" y="19771"/>
                    <a:pt x="1081" y="19762"/>
                    <a:pt x="1038" y="19762"/>
                  </a:cubicBezTo>
                  <a:cubicBezTo>
                    <a:pt x="683" y="19762"/>
                    <a:pt x="504" y="20351"/>
                    <a:pt x="854" y="20552"/>
                  </a:cubicBezTo>
                  <a:cubicBezTo>
                    <a:pt x="1949" y="21195"/>
                    <a:pt x="3092" y="21945"/>
                    <a:pt x="4283" y="22481"/>
                  </a:cubicBezTo>
                  <a:lnTo>
                    <a:pt x="4295" y="23148"/>
                  </a:lnTo>
                  <a:cubicBezTo>
                    <a:pt x="4330" y="25136"/>
                    <a:pt x="4366" y="27125"/>
                    <a:pt x="4402" y="29101"/>
                  </a:cubicBezTo>
                  <a:cubicBezTo>
                    <a:pt x="4438" y="30697"/>
                    <a:pt x="4521" y="32292"/>
                    <a:pt x="4581" y="33887"/>
                  </a:cubicBezTo>
                  <a:cubicBezTo>
                    <a:pt x="4652" y="35400"/>
                    <a:pt x="4628" y="36935"/>
                    <a:pt x="4866" y="38436"/>
                  </a:cubicBezTo>
                  <a:cubicBezTo>
                    <a:pt x="4911" y="38691"/>
                    <a:pt x="5085" y="38799"/>
                    <a:pt x="5275" y="38799"/>
                  </a:cubicBezTo>
                  <a:cubicBezTo>
                    <a:pt x="5536" y="38799"/>
                    <a:pt x="5827" y="38596"/>
                    <a:pt x="5854" y="38293"/>
                  </a:cubicBezTo>
                  <a:cubicBezTo>
                    <a:pt x="6033" y="36721"/>
                    <a:pt x="5926" y="35102"/>
                    <a:pt x="5914" y="33518"/>
                  </a:cubicBezTo>
                  <a:cubicBezTo>
                    <a:pt x="5902" y="31935"/>
                    <a:pt x="5914" y="30327"/>
                    <a:pt x="5866" y="28732"/>
                  </a:cubicBezTo>
                  <a:cubicBezTo>
                    <a:pt x="5831" y="26898"/>
                    <a:pt x="5795" y="25053"/>
                    <a:pt x="5747" y="23219"/>
                  </a:cubicBezTo>
                  <a:lnTo>
                    <a:pt x="5747" y="22755"/>
                  </a:lnTo>
                  <a:cubicBezTo>
                    <a:pt x="5819" y="22672"/>
                    <a:pt x="5866" y="22565"/>
                    <a:pt x="5878" y="22457"/>
                  </a:cubicBezTo>
                  <a:cubicBezTo>
                    <a:pt x="6247" y="22243"/>
                    <a:pt x="6628" y="22041"/>
                    <a:pt x="6986" y="21803"/>
                  </a:cubicBezTo>
                  <a:cubicBezTo>
                    <a:pt x="7355" y="21576"/>
                    <a:pt x="7962" y="21338"/>
                    <a:pt x="8117" y="20898"/>
                  </a:cubicBezTo>
                  <a:cubicBezTo>
                    <a:pt x="8140" y="20814"/>
                    <a:pt x="8105" y="20719"/>
                    <a:pt x="8033" y="20672"/>
                  </a:cubicBezTo>
                  <a:cubicBezTo>
                    <a:pt x="7908" y="20585"/>
                    <a:pt x="7752" y="20550"/>
                    <a:pt x="7584" y="20550"/>
                  </a:cubicBezTo>
                  <a:cubicBezTo>
                    <a:pt x="7177" y="20550"/>
                    <a:pt x="6697" y="20751"/>
                    <a:pt x="6402" y="20886"/>
                  </a:cubicBezTo>
                  <a:cubicBezTo>
                    <a:pt x="6152" y="20993"/>
                    <a:pt x="5914" y="21136"/>
                    <a:pt x="5700" y="21303"/>
                  </a:cubicBezTo>
                  <a:cubicBezTo>
                    <a:pt x="5700" y="21183"/>
                    <a:pt x="5700" y="21053"/>
                    <a:pt x="5688" y="20933"/>
                  </a:cubicBezTo>
                  <a:cubicBezTo>
                    <a:pt x="5735" y="20910"/>
                    <a:pt x="5771" y="20898"/>
                    <a:pt x="5807" y="20862"/>
                  </a:cubicBezTo>
                  <a:cubicBezTo>
                    <a:pt x="6450" y="20362"/>
                    <a:pt x="7009" y="19779"/>
                    <a:pt x="7629" y="19243"/>
                  </a:cubicBezTo>
                  <a:cubicBezTo>
                    <a:pt x="8105" y="18826"/>
                    <a:pt x="8891" y="18362"/>
                    <a:pt x="9045" y="17707"/>
                  </a:cubicBezTo>
                  <a:cubicBezTo>
                    <a:pt x="9081" y="17552"/>
                    <a:pt x="8962" y="17409"/>
                    <a:pt x="8807" y="17409"/>
                  </a:cubicBezTo>
                  <a:cubicBezTo>
                    <a:pt x="8765" y="17404"/>
                    <a:pt x="8723" y="17401"/>
                    <a:pt x="8681" y="17401"/>
                  </a:cubicBezTo>
                  <a:cubicBezTo>
                    <a:pt x="8018" y="17401"/>
                    <a:pt x="7337" y="18078"/>
                    <a:pt x="6878" y="18493"/>
                  </a:cubicBezTo>
                  <a:cubicBezTo>
                    <a:pt x="6426" y="18874"/>
                    <a:pt x="6021" y="19302"/>
                    <a:pt x="5664" y="19767"/>
                  </a:cubicBezTo>
                  <a:cubicBezTo>
                    <a:pt x="5664" y="19624"/>
                    <a:pt x="5664" y="19481"/>
                    <a:pt x="5652" y="19338"/>
                  </a:cubicBezTo>
                  <a:cubicBezTo>
                    <a:pt x="5628" y="17790"/>
                    <a:pt x="5593" y="16242"/>
                    <a:pt x="5569" y="14695"/>
                  </a:cubicBezTo>
                  <a:cubicBezTo>
                    <a:pt x="6033" y="14195"/>
                    <a:pt x="6474" y="13671"/>
                    <a:pt x="6902" y="13147"/>
                  </a:cubicBezTo>
                  <a:cubicBezTo>
                    <a:pt x="7462" y="12480"/>
                    <a:pt x="7879" y="11694"/>
                    <a:pt x="8426" y="11004"/>
                  </a:cubicBezTo>
                  <a:cubicBezTo>
                    <a:pt x="8663" y="10704"/>
                    <a:pt x="8427" y="10320"/>
                    <a:pt x="8132" y="10320"/>
                  </a:cubicBezTo>
                  <a:cubicBezTo>
                    <a:pt x="8041" y="10320"/>
                    <a:pt x="7945" y="10357"/>
                    <a:pt x="7855" y="10444"/>
                  </a:cubicBezTo>
                  <a:cubicBezTo>
                    <a:pt x="7236" y="11039"/>
                    <a:pt x="6521" y="11539"/>
                    <a:pt x="5890" y="12135"/>
                  </a:cubicBezTo>
                  <a:cubicBezTo>
                    <a:pt x="5771" y="12242"/>
                    <a:pt x="5640" y="12373"/>
                    <a:pt x="5521" y="12492"/>
                  </a:cubicBezTo>
                  <a:cubicBezTo>
                    <a:pt x="5509" y="11599"/>
                    <a:pt x="5485" y="10706"/>
                    <a:pt x="5462" y="9813"/>
                  </a:cubicBezTo>
                  <a:cubicBezTo>
                    <a:pt x="5533" y="9777"/>
                    <a:pt x="5593" y="9730"/>
                    <a:pt x="5640" y="9658"/>
                  </a:cubicBezTo>
                  <a:cubicBezTo>
                    <a:pt x="5997" y="9218"/>
                    <a:pt x="6295" y="8730"/>
                    <a:pt x="6616" y="8265"/>
                  </a:cubicBezTo>
                  <a:cubicBezTo>
                    <a:pt x="6950" y="7801"/>
                    <a:pt x="7331" y="7337"/>
                    <a:pt x="7629" y="6836"/>
                  </a:cubicBezTo>
                  <a:cubicBezTo>
                    <a:pt x="7843" y="6479"/>
                    <a:pt x="7548" y="6182"/>
                    <a:pt x="7231" y="6182"/>
                  </a:cubicBezTo>
                  <a:cubicBezTo>
                    <a:pt x="7126" y="6182"/>
                    <a:pt x="7018" y="6215"/>
                    <a:pt x="6926" y="6289"/>
                  </a:cubicBezTo>
                  <a:cubicBezTo>
                    <a:pt x="6343" y="6765"/>
                    <a:pt x="5831" y="7313"/>
                    <a:pt x="5402" y="7932"/>
                  </a:cubicBezTo>
                  <a:cubicBezTo>
                    <a:pt x="5366" y="6646"/>
                    <a:pt x="5319" y="5360"/>
                    <a:pt x="5259" y="4062"/>
                  </a:cubicBezTo>
                  <a:cubicBezTo>
                    <a:pt x="5509" y="3765"/>
                    <a:pt x="5724" y="3407"/>
                    <a:pt x="5950" y="3110"/>
                  </a:cubicBezTo>
                  <a:cubicBezTo>
                    <a:pt x="6271" y="2681"/>
                    <a:pt x="6581" y="2229"/>
                    <a:pt x="6843" y="1741"/>
                  </a:cubicBezTo>
                  <a:cubicBezTo>
                    <a:pt x="7003" y="1474"/>
                    <a:pt x="6770" y="1193"/>
                    <a:pt x="6518" y="1193"/>
                  </a:cubicBezTo>
                  <a:cubicBezTo>
                    <a:pt x="6433" y="1193"/>
                    <a:pt x="6346" y="1225"/>
                    <a:pt x="6271" y="1300"/>
                  </a:cubicBezTo>
                  <a:cubicBezTo>
                    <a:pt x="5878" y="1681"/>
                    <a:pt x="5509" y="2098"/>
                    <a:pt x="5188" y="2526"/>
                  </a:cubicBezTo>
                  <a:cubicBezTo>
                    <a:pt x="5152" y="1824"/>
                    <a:pt x="5104" y="1110"/>
                    <a:pt x="5069" y="407"/>
                  </a:cubicBezTo>
                  <a:cubicBezTo>
                    <a:pt x="5051" y="138"/>
                    <a:pt x="4843" y="1"/>
                    <a:pt x="4640" y="1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2233926" y="1193557"/>
              <a:ext cx="211443" cy="186515"/>
            </a:xfrm>
            <a:custGeom>
              <a:rect b="b" l="l" r="r" t="t"/>
              <a:pathLst>
                <a:path extrusionOk="0" h="5851" w="6633">
                  <a:moveTo>
                    <a:pt x="3499" y="1"/>
                  </a:moveTo>
                  <a:cubicBezTo>
                    <a:pt x="3238" y="1"/>
                    <a:pt x="2958" y="69"/>
                    <a:pt x="2656" y="219"/>
                  </a:cubicBezTo>
                  <a:cubicBezTo>
                    <a:pt x="1608" y="743"/>
                    <a:pt x="989" y="2005"/>
                    <a:pt x="584" y="3041"/>
                  </a:cubicBezTo>
                  <a:cubicBezTo>
                    <a:pt x="251" y="3910"/>
                    <a:pt x="48" y="4827"/>
                    <a:pt x="1" y="5755"/>
                  </a:cubicBezTo>
                  <a:cubicBezTo>
                    <a:pt x="572" y="5184"/>
                    <a:pt x="1561" y="4886"/>
                    <a:pt x="2275" y="4803"/>
                  </a:cubicBezTo>
                  <a:cubicBezTo>
                    <a:pt x="2583" y="4760"/>
                    <a:pt x="2892" y="4739"/>
                    <a:pt x="3201" y="4739"/>
                  </a:cubicBezTo>
                  <a:cubicBezTo>
                    <a:pt x="4264" y="4739"/>
                    <a:pt x="5318" y="4990"/>
                    <a:pt x="6287" y="5469"/>
                  </a:cubicBezTo>
                  <a:cubicBezTo>
                    <a:pt x="6394" y="5529"/>
                    <a:pt x="6490" y="5624"/>
                    <a:pt x="6537" y="5731"/>
                  </a:cubicBezTo>
                  <a:cubicBezTo>
                    <a:pt x="6573" y="5779"/>
                    <a:pt x="6597" y="5815"/>
                    <a:pt x="6633" y="5850"/>
                  </a:cubicBezTo>
                  <a:cubicBezTo>
                    <a:pt x="6573" y="4957"/>
                    <a:pt x="6359" y="3731"/>
                    <a:pt x="5883" y="2731"/>
                  </a:cubicBezTo>
                  <a:cubicBezTo>
                    <a:pt x="5397" y="1315"/>
                    <a:pt x="4644" y="1"/>
                    <a:pt x="3499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2217987" y="1344592"/>
              <a:ext cx="234587" cy="114791"/>
            </a:xfrm>
            <a:custGeom>
              <a:rect b="b" l="l" r="r" t="t"/>
              <a:pathLst>
                <a:path extrusionOk="0" h="3601" w="7359">
                  <a:moveTo>
                    <a:pt x="3701" y="1"/>
                  </a:moveTo>
                  <a:cubicBezTo>
                    <a:pt x="3392" y="1"/>
                    <a:pt x="3083" y="22"/>
                    <a:pt x="2775" y="65"/>
                  </a:cubicBezTo>
                  <a:cubicBezTo>
                    <a:pt x="2061" y="148"/>
                    <a:pt x="1072" y="446"/>
                    <a:pt x="501" y="1029"/>
                  </a:cubicBezTo>
                  <a:cubicBezTo>
                    <a:pt x="203" y="1303"/>
                    <a:pt x="25" y="1684"/>
                    <a:pt x="25" y="2101"/>
                  </a:cubicBezTo>
                  <a:cubicBezTo>
                    <a:pt x="1" y="3494"/>
                    <a:pt x="1977" y="3601"/>
                    <a:pt x="2989" y="3601"/>
                  </a:cubicBezTo>
                  <a:lnTo>
                    <a:pt x="3061" y="3601"/>
                  </a:lnTo>
                  <a:cubicBezTo>
                    <a:pt x="3061" y="2767"/>
                    <a:pt x="3144" y="1946"/>
                    <a:pt x="3323" y="1124"/>
                  </a:cubicBezTo>
                  <a:cubicBezTo>
                    <a:pt x="3387" y="854"/>
                    <a:pt x="3618" y="722"/>
                    <a:pt x="3853" y="722"/>
                  </a:cubicBezTo>
                  <a:cubicBezTo>
                    <a:pt x="4094" y="722"/>
                    <a:pt x="4340" y="859"/>
                    <a:pt x="4418" y="1124"/>
                  </a:cubicBezTo>
                  <a:cubicBezTo>
                    <a:pt x="4608" y="1874"/>
                    <a:pt x="4751" y="2648"/>
                    <a:pt x="4823" y="3422"/>
                  </a:cubicBezTo>
                  <a:cubicBezTo>
                    <a:pt x="5763" y="3232"/>
                    <a:pt x="6680" y="2839"/>
                    <a:pt x="7156" y="2124"/>
                  </a:cubicBezTo>
                  <a:cubicBezTo>
                    <a:pt x="7359" y="1815"/>
                    <a:pt x="7347" y="1410"/>
                    <a:pt x="7133" y="1112"/>
                  </a:cubicBezTo>
                  <a:cubicBezTo>
                    <a:pt x="7097" y="1077"/>
                    <a:pt x="7073" y="1041"/>
                    <a:pt x="7037" y="1005"/>
                  </a:cubicBezTo>
                  <a:cubicBezTo>
                    <a:pt x="6990" y="886"/>
                    <a:pt x="6894" y="791"/>
                    <a:pt x="6787" y="731"/>
                  </a:cubicBezTo>
                  <a:cubicBezTo>
                    <a:pt x="5818" y="252"/>
                    <a:pt x="4764" y="1"/>
                    <a:pt x="370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2311356" y="1367608"/>
              <a:ext cx="79726" cy="237966"/>
            </a:xfrm>
            <a:custGeom>
              <a:rect b="b" l="l" r="r" t="t"/>
              <a:pathLst>
                <a:path extrusionOk="0" h="7465" w="2501">
                  <a:moveTo>
                    <a:pt x="924" y="0"/>
                  </a:moveTo>
                  <a:cubicBezTo>
                    <a:pt x="689" y="0"/>
                    <a:pt x="458" y="132"/>
                    <a:pt x="394" y="402"/>
                  </a:cubicBezTo>
                  <a:cubicBezTo>
                    <a:pt x="215" y="1224"/>
                    <a:pt x="132" y="2045"/>
                    <a:pt x="132" y="2879"/>
                  </a:cubicBezTo>
                  <a:cubicBezTo>
                    <a:pt x="132" y="3272"/>
                    <a:pt x="132" y="3665"/>
                    <a:pt x="144" y="4046"/>
                  </a:cubicBezTo>
                  <a:cubicBezTo>
                    <a:pt x="179" y="5093"/>
                    <a:pt x="1" y="6510"/>
                    <a:pt x="810" y="7272"/>
                  </a:cubicBezTo>
                  <a:cubicBezTo>
                    <a:pt x="953" y="7405"/>
                    <a:pt x="1114" y="7465"/>
                    <a:pt x="1271" y="7465"/>
                  </a:cubicBezTo>
                  <a:cubicBezTo>
                    <a:pt x="1495" y="7465"/>
                    <a:pt x="1711" y="7344"/>
                    <a:pt x="1858" y="7141"/>
                  </a:cubicBezTo>
                  <a:cubicBezTo>
                    <a:pt x="2501" y="6284"/>
                    <a:pt x="2096" y="4867"/>
                    <a:pt x="2001" y="3867"/>
                  </a:cubicBezTo>
                  <a:cubicBezTo>
                    <a:pt x="1965" y="3474"/>
                    <a:pt x="1930" y="3093"/>
                    <a:pt x="1894" y="2700"/>
                  </a:cubicBezTo>
                  <a:cubicBezTo>
                    <a:pt x="1822" y="1926"/>
                    <a:pt x="1679" y="1152"/>
                    <a:pt x="1489" y="402"/>
                  </a:cubicBezTo>
                  <a:cubicBezTo>
                    <a:pt x="1411" y="137"/>
                    <a:pt x="1165" y="0"/>
                    <a:pt x="924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2148909" y="-33376"/>
              <a:ext cx="127191" cy="112368"/>
            </a:xfrm>
            <a:custGeom>
              <a:rect b="b" l="l" r="r" t="t"/>
              <a:pathLst>
                <a:path extrusionOk="0" h="3525" w="3990">
                  <a:moveTo>
                    <a:pt x="2107" y="0"/>
                  </a:moveTo>
                  <a:cubicBezTo>
                    <a:pt x="1949" y="0"/>
                    <a:pt x="1780" y="41"/>
                    <a:pt x="1596" y="132"/>
                  </a:cubicBezTo>
                  <a:cubicBezTo>
                    <a:pt x="965" y="441"/>
                    <a:pt x="584" y="1215"/>
                    <a:pt x="346" y="1834"/>
                  </a:cubicBezTo>
                  <a:cubicBezTo>
                    <a:pt x="144" y="2358"/>
                    <a:pt x="25" y="2906"/>
                    <a:pt x="1" y="3465"/>
                  </a:cubicBezTo>
                  <a:cubicBezTo>
                    <a:pt x="346" y="3120"/>
                    <a:pt x="941" y="2941"/>
                    <a:pt x="1370" y="2894"/>
                  </a:cubicBezTo>
                  <a:cubicBezTo>
                    <a:pt x="1557" y="2870"/>
                    <a:pt x="1743" y="2858"/>
                    <a:pt x="1929" y="2858"/>
                  </a:cubicBezTo>
                  <a:cubicBezTo>
                    <a:pt x="2572" y="2858"/>
                    <a:pt x="3205" y="3003"/>
                    <a:pt x="3787" y="3299"/>
                  </a:cubicBezTo>
                  <a:cubicBezTo>
                    <a:pt x="3858" y="3334"/>
                    <a:pt x="3906" y="3382"/>
                    <a:pt x="3942" y="3453"/>
                  </a:cubicBezTo>
                  <a:cubicBezTo>
                    <a:pt x="3954" y="3477"/>
                    <a:pt x="3978" y="3501"/>
                    <a:pt x="3989" y="3525"/>
                  </a:cubicBezTo>
                  <a:cubicBezTo>
                    <a:pt x="3954" y="2882"/>
                    <a:pt x="3811" y="2239"/>
                    <a:pt x="3549" y="1644"/>
                  </a:cubicBezTo>
                  <a:cubicBezTo>
                    <a:pt x="3248" y="790"/>
                    <a:pt x="2798" y="0"/>
                    <a:pt x="210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2139441" y="57698"/>
              <a:ext cx="141600" cy="69142"/>
            </a:xfrm>
            <a:custGeom>
              <a:rect b="b" l="l" r="r" t="t"/>
              <a:pathLst>
                <a:path extrusionOk="0" h="2169" w="4442">
                  <a:moveTo>
                    <a:pt x="2233" y="1"/>
                  </a:moveTo>
                  <a:cubicBezTo>
                    <a:pt x="2048" y="1"/>
                    <a:pt x="1863" y="13"/>
                    <a:pt x="1679" y="37"/>
                  </a:cubicBezTo>
                  <a:cubicBezTo>
                    <a:pt x="1250" y="84"/>
                    <a:pt x="655" y="263"/>
                    <a:pt x="298" y="608"/>
                  </a:cubicBezTo>
                  <a:cubicBezTo>
                    <a:pt x="119" y="787"/>
                    <a:pt x="12" y="1013"/>
                    <a:pt x="12" y="1263"/>
                  </a:cubicBezTo>
                  <a:cubicBezTo>
                    <a:pt x="0" y="2109"/>
                    <a:pt x="1191" y="2168"/>
                    <a:pt x="1798" y="2168"/>
                  </a:cubicBezTo>
                  <a:lnTo>
                    <a:pt x="1846" y="2168"/>
                  </a:lnTo>
                  <a:cubicBezTo>
                    <a:pt x="1846" y="1668"/>
                    <a:pt x="1893" y="1168"/>
                    <a:pt x="2000" y="680"/>
                  </a:cubicBezTo>
                  <a:cubicBezTo>
                    <a:pt x="2042" y="515"/>
                    <a:pt x="2182" y="434"/>
                    <a:pt x="2324" y="434"/>
                  </a:cubicBezTo>
                  <a:cubicBezTo>
                    <a:pt x="2468" y="434"/>
                    <a:pt x="2613" y="518"/>
                    <a:pt x="2655" y="680"/>
                  </a:cubicBezTo>
                  <a:cubicBezTo>
                    <a:pt x="2774" y="1132"/>
                    <a:pt x="2858" y="1597"/>
                    <a:pt x="2905" y="2061"/>
                  </a:cubicBezTo>
                  <a:cubicBezTo>
                    <a:pt x="3477" y="1942"/>
                    <a:pt x="4024" y="1704"/>
                    <a:pt x="4322" y="1275"/>
                  </a:cubicBezTo>
                  <a:cubicBezTo>
                    <a:pt x="4441" y="1085"/>
                    <a:pt x="4429" y="846"/>
                    <a:pt x="4298" y="668"/>
                  </a:cubicBezTo>
                  <a:cubicBezTo>
                    <a:pt x="4275" y="644"/>
                    <a:pt x="4263" y="620"/>
                    <a:pt x="4239" y="596"/>
                  </a:cubicBezTo>
                  <a:cubicBezTo>
                    <a:pt x="4215" y="525"/>
                    <a:pt x="4155" y="477"/>
                    <a:pt x="4096" y="442"/>
                  </a:cubicBezTo>
                  <a:cubicBezTo>
                    <a:pt x="3514" y="146"/>
                    <a:pt x="2874" y="1"/>
                    <a:pt x="223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2195609" y="71532"/>
              <a:ext cx="47848" cy="143544"/>
            </a:xfrm>
            <a:custGeom>
              <a:rect b="b" l="l" r="r" t="t"/>
              <a:pathLst>
                <a:path extrusionOk="0" h="4503" w="1501">
                  <a:moveTo>
                    <a:pt x="562" y="0"/>
                  </a:moveTo>
                  <a:cubicBezTo>
                    <a:pt x="420" y="0"/>
                    <a:pt x="280" y="81"/>
                    <a:pt x="238" y="246"/>
                  </a:cubicBezTo>
                  <a:cubicBezTo>
                    <a:pt x="131" y="734"/>
                    <a:pt x="84" y="1234"/>
                    <a:pt x="84" y="1734"/>
                  </a:cubicBezTo>
                  <a:cubicBezTo>
                    <a:pt x="84" y="1972"/>
                    <a:pt x="84" y="2210"/>
                    <a:pt x="84" y="2448"/>
                  </a:cubicBezTo>
                  <a:cubicBezTo>
                    <a:pt x="107" y="3068"/>
                    <a:pt x="0" y="3937"/>
                    <a:pt x="488" y="4389"/>
                  </a:cubicBezTo>
                  <a:cubicBezTo>
                    <a:pt x="570" y="4465"/>
                    <a:pt x="673" y="4503"/>
                    <a:pt x="774" y="4503"/>
                  </a:cubicBezTo>
                  <a:cubicBezTo>
                    <a:pt x="911" y="4503"/>
                    <a:pt x="1044" y="4435"/>
                    <a:pt x="1119" y="4306"/>
                  </a:cubicBezTo>
                  <a:cubicBezTo>
                    <a:pt x="1500" y="3794"/>
                    <a:pt x="1262" y="2937"/>
                    <a:pt x="1215" y="2329"/>
                  </a:cubicBezTo>
                  <a:cubicBezTo>
                    <a:pt x="1191" y="2103"/>
                    <a:pt x="1167" y="1865"/>
                    <a:pt x="1143" y="1627"/>
                  </a:cubicBezTo>
                  <a:cubicBezTo>
                    <a:pt x="1096" y="1163"/>
                    <a:pt x="1012" y="698"/>
                    <a:pt x="893" y="246"/>
                  </a:cubicBezTo>
                  <a:cubicBezTo>
                    <a:pt x="851" y="84"/>
                    <a:pt x="706" y="0"/>
                    <a:pt x="56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2273773" y="540419"/>
              <a:ext cx="161746" cy="135607"/>
            </a:xfrm>
            <a:custGeom>
              <a:rect b="b" l="l" r="r" t="t"/>
              <a:pathLst>
                <a:path extrusionOk="0" h="4254" w="5074">
                  <a:moveTo>
                    <a:pt x="2345" y="1"/>
                  </a:moveTo>
                  <a:cubicBezTo>
                    <a:pt x="1356" y="1"/>
                    <a:pt x="843" y="923"/>
                    <a:pt x="620" y="1991"/>
                  </a:cubicBezTo>
                  <a:cubicBezTo>
                    <a:pt x="239" y="2587"/>
                    <a:pt x="1" y="3301"/>
                    <a:pt x="49" y="3932"/>
                  </a:cubicBezTo>
                  <a:cubicBezTo>
                    <a:pt x="182" y="3677"/>
                    <a:pt x="450" y="3525"/>
                    <a:pt x="736" y="3525"/>
                  </a:cubicBezTo>
                  <a:cubicBezTo>
                    <a:pt x="757" y="3525"/>
                    <a:pt x="778" y="3526"/>
                    <a:pt x="799" y="3527"/>
                  </a:cubicBezTo>
                  <a:cubicBezTo>
                    <a:pt x="1287" y="3527"/>
                    <a:pt x="1787" y="3563"/>
                    <a:pt x="2287" y="3610"/>
                  </a:cubicBezTo>
                  <a:cubicBezTo>
                    <a:pt x="2338" y="3585"/>
                    <a:pt x="2394" y="3572"/>
                    <a:pt x="2451" y="3572"/>
                  </a:cubicBezTo>
                  <a:cubicBezTo>
                    <a:pt x="2525" y="3572"/>
                    <a:pt x="2600" y="3594"/>
                    <a:pt x="2668" y="3634"/>
                  </a:cubicBezTo>
                  <a:cubicBezTo>
                    <a:pt x="2858" y="3646"/>
                    <a:pt x="3049" y="3652"/>
                    <a:pt x="3241" y="3652"/>
                  </a:cubicBezTo>
                  <a:cubicBezTo>
                    <a:pt x="3433" y="3652"/>
                    <a:pt x="3626" y="3646"/>
                    <a:pt x="3823" y="3634"/>
                  </a:cubicBezTo>
                  <a:cubicBezTo>
                    <a:pt x="3866" y="3628"/>
                    <a:pt x="3909" y="3626"/>
                    <a:pt x="3952" y="3626"/>
                  </a:cubicBezTo>
                  <a:cubicBezTo>
                    <a:pt x="4345" y="3626"/>
                    <a:pt x="4707" y="3867"/>
                    <a:pt x="4847" y="4253"/>
                  </a:cubicBezTo>
                  <a:cubicBezTo>
                    <a:pt x="5073" y="3420"/>
                    <a:pt x="4752" y="2610"/>
                    <a:pt x="4371" y="1860"/>
                  </a:cubicBezTo>
                  <a:cubicBezTo>
                    <a:pt x="4299" y="1586"/>
                    <a:pt x="4204" y="1336"/>
                    <a:pt x="4061" y="1098"/>
                  </a:cubicBezTo>
                  <a:cubicBezTo>
                    <a:pt x="3859" y="574"/>
                    <a:pt x="3549" y="193"/>
                    <a:pt x="3013" y="170"/>
                  </a:cubicBezTo>
                  <a:cubicBezTo>
                    <a:pt x="2870" y="86"/>
                    <a:pt x="2716" y="39"/>
                    <a:pt x="2561" y="15"/>
                  </a:cubicBezTo>
                  <a:cubicBezTo>
                    <a:pt x="2487" y="5"/>
                    <a:pt x="2415" y="1"/>
                    <a:pt x="234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2103388" y="440100"/>
              <a:ext cx="169301" cy="148995"/>
            </a:xfrm>
            <a:custGeom>
              <a:rect b="b" l="l" r="r" t="t"/>
              <a:pathLst>
                <a:path extrusionOk="0" h="4674" w="5311">
                  <a:moveTo>
                    <a:pt x="2554" y="1"/>
                  </a:moveTo>
                  <a:cubicBezTo>
                    <a:pt x="2068" y="1"/>
                    <a:pt x="1581" y="192"/>
                    <a:pt x="1179" y="614"/>
                  </a:cubicBezTo>
                  <a:cubicBezTo>
                    <a:pt x="250" y="1602"/>
                    <a:pt x="0" y="3293"/>
                    <a:pt x="24" y="4674"/>
                  </a:cubicBezTo>
                  <a:cubicBezTo>
                    <a:pt x="48" y="4579"/>
                    <a:pt x="107" y="4483"/>
                    <a:pt x="167" y="4412"/>
                  </a:cubicBezTo>
                  <a:cubicBezTo>
                    <a:pt x="595" y="3912"/>
                    <a:pt x="1298" y="3924"/>
                    <a:pt x="1905" y="3900"/>
                  </a:cubicBezTo>
                  <a:cubicBezTo>
                    <a:pt x="2608" y="3864"/>
                    <a:pt x="3322" y="3852"/>
                    <a:pt x="4024" y="3793"/>
                  </a:cubicBezTo>
                  <a:cubicBezTo>
                    <a:pt x="4072" y="3785"/>
                    <a:pt x="4120" y="3782"/>
                    <a:pt x="4167" y="3782"/>
                  </a:cubicBezTo>
                  <a:cubicBezTo>
                    <a:pt x="4578" y="3782"/>
                    <a:pt x="4955" y="4055"/>
                    <a:pt x="5072" y="4471"/>
                  </a:cubicBezTo>
                  <a:cubicBezTo>
                    <a:pt x="5310" y="3328"/>
                    <a:pt x="4894" y="1757"/>
                    <a:pt x="4322" y="971"/>
                  </a:cubicBezTo>
                  <a:cubicBezTo>
                    <a:pt x="3882" y="359"/>
                    <a:pt x="3219" y="1"/>
                    <a:pt x="255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9"/>
            <p:cNvSpPr/>
            <p:nvPr/>
          </p:nvSpPr>
          <p:spPr>
            <a:xfrm>
              <a:off x="2132205" y="628560"/>
              <a:ext cx="25088" cy="8958"/>
            </a:xfrm>
            <a:custGeom>
              <a:rect b="b" l="l" r="r" t="t"/>
              <a:pathLst>
                <a:path extrusionOk="0" h="281" w="787">
                  <a:moveTo>
                    <a:pt x="1" y="0"/>
                  </a:moveTo>
                  <a:lnTo>
                    <a:pt x="1" y="0"/>
                  </a:lnTo>
                  <a:cubicBezTo>
                    <a:pt x="177" y="177"/>
                    <a:pt x="417" y="281"/>
                    <a:pt x="673" y="281"/>
                  </a:cubicBezTo>
                  <a:cubicBezTo>
                    <a:pt x="711" y="281"/>
                    <a:pt x="749" y="279"/>
                    <a:pt x="787" y="274"/>
                  </a:cubicBezTo>
                  <a:lnTo>
                    <a:pt x="787" y="203"/>
                  </a:lnTo>
                  <a:cubicBezTo>
                    <a:pt x="513" y="167"/>
                    <a:pt x="251" y="107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9"/>
            <p:cNvSpPr/>
            <p:nvPr/>
          </p:nvSpPr>
          <p:spPr>
            <a:xfrm>
              <a:off x="2104503" y="603504"/>
              <a:ext cx="11412" cy="15971"/>
            </a:xfrm>
            <a:custGeom>
              <a:rect b="b" l="l" r="r" t="t"/>
              <a:pathLst>
                <a:path extrusionOk="0" h="501" w="358">
                  <a:moveTo>
                    <a:pt x="1" y="0"/>
                  </a:moveTo>
                  <a:cubicBezTo>
                    <a:pt x="1" y="12"/>
                    <a:pt x="1" y="24"/>
                    <a:pt x="1" y="36"/>
                  </a:cubicBezTo>
                  <a:cubicBezTo>
                    <a:pt x="1" y="250"/>
                    <a:pt x="144" y="441"/>
                    <a:pt x="358" y="500"/>
                  </a:cubicBezTo>
                  <a:cubicBezTo>
                    <a:pt x="227" y="381"/>
                    <a:pt x="108" y="250"/>
                    <a:pt x="37" y="84"/>
                  </a:cubicBezTo>
                  <a:cubicBezTo>
                    <a:pt x="25" y="60"/>
                    <a:pt x="13" y="24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9"/>
            <p:cNvSpPr/>
            <p:nvPr/>
          </p:nvSpPr>
          <p:spPr>
            <a:xfrm>
              <a:off x="2102622" y="560629"/>
              <a:ext cx="169301" cy="76315"/>
            </a:xfrm>
            <a:custGeom>
              <a:rect b="b" l="l" r="r" t="t"/>
              <a:pathLst>
                <a:path extrusionOk="0" h="2394" w="5311">
                  <a:moveTo>
                    <a:pt x="4191" y="1"/>
                  </a:moveTo>
                  <a:cubicBezTo>
                    <a:pt x="4144" y="1"/>
                    <a:pt x="4096" y="4"/>
                    <a:pt x="4048" y="12"/>
                  </a:cubicBezTo>
                  <a:cubicBezTo>
                    <a:pt x="3346" y="71"/>
                    <a:pt x="2632" y="83"/>
                    <a:pt x="1929" y="119"/>
                  </a:cubicBezTo>
                  <a:cubicBezTo>
                    <a:pt x="1322" y="143"/>
                    <a:pt x="619" y="131"/>
                    <a:pt x="203" y="631"/>
                  </a:cubicBezTo>
                  <a:cubicBezTo>
                    <a:pt x="131" y="702"/>
                    <a:pt x="84" y="798"/>
                    <a:pt x="48" y="893"/>
                  </a:cubicBezTo>
                  <a:cubicBezTo>
                    <a:pt x="0" y="1036"/>
                    <a:pt x="12" y="1202"/>
                    <a:pt x="60" y="1345"/>
                  </a:cubicBezTo>
                  <a:cubicBezTo>
                    <a:pt x="72" y="1369"/>
                    <a:pt x="84" y="1393"/>
                    <a:pt x="96" y="1429"/>
                  </a:cubicBezTo>
                  <a:cubicBezTo>
                    <a:pt x="179" y="1583"/>
                    <a:pt x="286" y="1726"/>
                    <a:pt x="429" y="1845"/>
                  </a:cubicBezTo>
                  <a:cubicBezTo>
                    <a:pt x="584" y="1964"/>
                    <a:pt x="750" y="2060"/>
                    <a:pt x="929" y="2131"/>
                  </a:cubicBezTo>
                  <a:cubicBezTo>
                    <a:pt x="1179" y="2226"/>
                    <a:pt x="1453" y="2298"/>
                    <a:pt x="1727" y="2334"/>
                  </a:cubicBezTo>
                  <a:cubicBezTo>
                    <a:pt x="1750" y="1774"/>
                    <a:pt x="1917" y="1238"/>
                    <a:pt x="2203" y="762"/>
                  </a:cubicBezTo>
                  <a:cubicBezTo>
                    <a:pt x="2276" y="652"/>
                    <a:pt x="2389" y="602"/>
                    <a:pt x="2500" y="602"/>
                  </a:cubicBezTo>
                  <a:cubicBezTo>
                    <a:pt x="2677" y="602"/>
                    <a:pt x="2850" y="728"/>
                    <a:pt x="2858" y="940"/>
                  </a:cubicBezTo>
                  <a:cubicBezTo>
                    <a:pt x="2882" y="1441"/>
                    <a:pt x="2870" y="1917"/>
                    <a:pt x="2882" y="2393"/>
                  </a:cubicBezTo>
                  <a:cubicBezTo>
                    <a:pt x="3322" y="2381"/>
                    <a:pt x="3727" y="2357"/>
                    <a:pt x="4048" y="2334"/>
                  </a:cubicBezTo>
                  <a:cubicBezTo>
                    <a:pt x="4965" y="2274"/>
                    <a:pt x="5310" y="1357"/>
                    <a:pt x="5096" y="690"/>
                  </a:cubicBezTo>
                  <a:cubicBezTo>
                    <a:pt x="4979" y="274"/>
                    <a:pt x="4602" y="1"/>
                    <a:pt x="4191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9"/>
            <p:cNvSpPr/>
            <p:nvPr/>
          </p:nvSpPr>
          <p:spPr>
            <a:xfrm>
              <a:off x="2358439" y="655975"/>
              <a:ext cx="78578" cy="75263"/>
            </a:xfrm>
            <a:custGeom>
              <a:rect b="b" l="l" r="r" t="t"/>
              <a:pathLst>
                <a:path extrusionOk="0" h="2361" w="2465">
                  <a:moveTo>
                    <a:pt x="1287" y="1"/>
                  </a:moveTo>
                  <a:cubicBezTo>
                    <a:pt x="1244" y="1"/>
                    <a:pt x="1199" y="3"/>
                    <a:pt x="1155" y="9"/>
                  </a:cubicBezTo>
                  <a:cubicBezTo>
                    <a:pt x="964" y="21"/>
                    <a:pt x="771" y="27"/>
                    <a:pt x="578" y="27"/>
                  </a:cubicBezTo>
                  <a:cubicBezTo>
                    <a:pt x="384" y="27"/>
                    <a:pt x="191" y="21"/>
                    <a:pt x="0" y="9"/>
                  </a:cubicBezTo>
                  <a:lnTo>
                    <a:pt x="0" y="9"/>
                  </a:lnTo>
                  <a:cubicBezTo>
                    <a:pt x="48" y="33"/>
                    <a:pt x="83" y="69"/>
                    <a:pt x="107" y="105"/>
                  </a:cubicBezTo>
                  <a:cubicBezTo>
                    <a:pt x="583" y="867"/>
                    <a:pt x="512" y="1640"/>
                    <a:pt x="143" y="2343"/>
                  </a:cubicBezTo>
                  <a:cubicBezTo>
                    <a:pt x="316" y="2355"/>
                    <a:pt x="485" y="2361"/>
                    <a:pt x="653" y="2361"/>
                  </a:cubicBezTo>
                  <a:cubicBezTo>
                    <a:pt x="822" y="2361"/>
                    <a:pt x="988" y="2355"/>
                    <a:pt x="1155" y="2343"/>
                  </a:cubicBezTo>
                  <a:cubicBezTo>
                    <a:pt x="2119" y="2307"/>
                    <a:pt x="2465" y="1307"/>
                    <a:pt x="2191" y="628"/>
                  </a:cubicBezTo>
                  <a:cubicBezTo>
                    <a:pt x="2051" y="242"/>
                    <a:pt x="1689" y="1"/>
                    <a:pt x="128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9"/>
            <p:cNvSpPr/>
            <p:nvPr/>
          </p:nvSpPr>
          <p:spPr>
            <a:xfrm>
              <a:off x="2268099" y="652436"/>
              <a:ext cx="78227" cy="72171"/>
            </a:xfrm>
            <a:custGeom>
              <a:rect b="b" l="l" r="r" t="t"/>
              <a:pathLst>
                <a:path extrusionOk="0" h="2264" w="2454">
                  <a:moveTo>
                    <a:pt x="934" y="1"/>
                  </a:moveTo>
                  <a:cubicBezTo>
                    <a:pt x="636" y="1"/>
                    <a:pt x="365" y="165"/>
                    <a:pt x="227" y="418"/>
                  </a:cubicBezTo>
                  <a:cubicBezTo>
                    <a:pt x="0" y="847"/>
                    <a:pt x="131" y="1382"/>
                    <a:pt x="524" y="1668"/>
                  </a:cubicBezTo>
                  <a:cubicBezTo>
                    <a:pt x="893" y="1954"/>
                    <a:pt x="1322" y="2156"/>
                    <a:pt x="1763" y="2263"/>
                  </a:cubicBezTo>
                  <a:cubicBezTo>
                    <a:pt x="2084" y="1644"/>
                    <a:pt x="2155" y="1013"/>
                    <a:pt x="2286" y="299"/>
                  </a:cubicBezTo>
                  <a:cubicBezTo>
                    <a:pt x="2310" y="216"/>
                    <a:pt x="2370" y="132"/>
                    <a:pt x="2453" y="85"/>
                  </a:cubicBezTo>
                  <a:cubicBezTo>
                    <a:pt x="1965" y="49"/>
                    <a:pt x="1465" y="1"/>
                    <a:pt x="965" y="1"/>
                  </a:cubicBezTo>
                  <a:cubicBezTo>
                    <a:pt x="954" y="1"/>
                    <a:pt x="944" y="1"/>
                    <a:pt x="9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9"/>
            <p:cNvSpPr/>
            <p:nvPr/>
          </p:nvSpPr>
          <p:spPr>
            <a:xfrm>
              <a:off x="2153850" y="579787"/>
              <a:ext cx="249951" cy="357506"/>
            </a:xfrm>
            <a:custGeom>
              <a:rect b="b" l="l" r="r" t="t"/>
              <a:pathLst>
                <a:path extrusionOk="0" h="11215" w="7841">
                  <a:moveTo>
                    <a:pt x="893" y="1"/>
                  </a:moveTo>
                  <a:cubicBezTo>
                    <a:pt x="782" y="1"/>
                    <a:pt x="669" y="51"/>
                    <a:pt x="596" y="161"/>
                  </a:cubicBezTo>
                  <a:cubicBezTo>
                    <a:pt x="310" y="637"/>
                    <a:pt x="143" y="1173"/>
                    <a:pt x="108" y="1733"/>
                  </a:cubicBezTo>
                  <a:lnTo>
                    <a:pt x="108" y="1804"/>
                  </a:lnTo>
                  <a:cubicBezTo>
                    <a:pt x="1" y="3578"/>
                    <a:pt x="870" y="5673"/>
                    <a:pt x="1429" y="7055"/>
                  </a:cubicBezTo>
                  <a:cubicBezTo>
                    <a:pt x="1775" y="7888"/>
                    <a:pt x="2179" y="8721"/>
                    <a:pt x="2870" y="9317"/>
                  </a:cubicBezTo>
                  <a:cubicBezTo>
                    <a:pt x="3072" y="9495"/>
                    <a:pt x="3287" y="9650"/>
                    <a:pt x="3525" y="9769"/>
                  </a:cubicBezTo>
                  <a:lnTo>
                    <a:pt x="3632" y="9841"/>
                  </a:lnTo>
                  <a:cubicBezTo>
                    <a:pt x="4556" y="10456"/>
                    <a:pt x="5163" y="11214"/>
                    <a:pt x="6342" y="11214"/>
                  </a:cubicBezTo>
                  <a:cubicBezTo>
                    <a:pt x="6394" y="11214"/>
                    <a:pt x="6447" y="11213"/>
                    <a:pt x="6501" y="11210"/>
                  </a:cubicBezTo>
                  <a:cubicBezTo>
                    <a:pt x="7841" y="11130"/>
                    <a:pt x="7687" y="9243"/>
                    <a:pt x="6421" y="9243"/>
                  </a:cubicBezTo>
                  <a:cubicBezTo>
                    <a:pt x="6359" y="9243"/>
                    <a:pt x="6295" y="9248"/>
                    <a:pt x="6228" y="9257"/>
                  </a:cubicBezTo>
                  <a:cubicBezTo>
                    <a:pt x="6189" y="9263"/>
                    <a:pt x="6151" y="9266"/>
                    <a:pt x="6111" y="9266"/>
                  </a:cubicBezTo>
                  <a:cubicBezTo>
                    <a:pt x="5593" y="9266"/>
                    <a:pt x="4956" y="8789"/>
                    <a:pt x="4525" y="8579"/>
                  </a:cubicBezTo>
                  <a:cubicBezTo>
                    <a:pt x="4334" y="8483"/>
                    <a:pt x="4108" y="8400"/>
                    <a:pt x="3894" y="8305"/>
                  </a:cubicBezTo>
                  <a:cubicBezTo>
                    <a:pt x="4358" y="8019"/>
                    <a:pt x="4727" y="7531"/>
                    <a:pt x="5049" y="7114"/>
                  </a:cubicBezTo>
                  <a:cubicBezTo>
                    <a:pt x="5394" y="6662"/>
                    <a:pt x="5680" y="6185"/>
                    <a:pt x="5918" y="5673"/>
                  </a:cubicBezTo>
                  <a:cubicBezTo>
                    <a:pt x="6180" y="5388"/>
                    <a:pt x="6394" y="5078"/>
                    <a:pt x="6573" y="4745"/>
                  </a:cubicBezTo>
                  <a:cubicBezTo>
                    <a:pt x="6930" y="4030"/>
                    <a:pt x="7001" y="3268"/>
                    <a:pt x="6525" y="2495"/>
                  </a:cubicBezTo>
                  <a:cubicBezTo>
                    <a:pt x="6501" y="2459"/>
                    <a:pt x="6466" y="2423"/>
                    <a:pt x="6418" y="2399"/>
                  </a:cubicBezTo>
                  <a:cubicBezTo>
                    <a:pt x="6357" y="2359"/>
                    <a:pt x="6281" y="2337"/>
                    <a:pt x="6205" y="2337"/>
                  </a:cubicBezTo>
                  <a:cubicBezTo>
                    <a:pt x="6147" y="2337"/>
                    <a:pt x="6089" y="2350"/>
                    <a:pt x="6037" y="2375"/>
                  </a:cubicBezTo>
                  <a:cubicBezTo>
                    <a:pt x="5954" y="2411"/>
                    <a:pt x="5894" y="2495"/>
                    <a:pt x="5870" y="2578"/>
                  </a:cubicBezTo>
                  <a:cubicBezTo>
                    <a:pt x="5739" y="3292"/>
                    <a:pt x="5668" y="3923"/>
                    <a:pt x="5347" y="4554"/>
                  </a:cubicBezTo>
                  <a:cubicBezTo>
                    <a:pt x="5299" y="4661"/>
                    <a:pt x="5227" y="4769"/>
                    <a:pt x="5168" y="4876"/>
                  </a:cubicBezTo>
                  <a:cubicBezTo>
                    <a:pt x="4656" y="5638"/>
                    <a:pt x="3989" y="6281"/>
                    <a:pt x="3358" y="6947"/>
                  </a:cubicBezTo>
                  <a:cubicBezTo>
                    <a:pt x="3334" y="6971"/>
                    <a:pt x="3322" y="6995"/>
                    <a:pt x="3311" y="7019"/>
                  </a:cubicBezTo>
                  <a:cubicBezTo>
                    <a:pt x="3191" y="7114"/>
                    <a:pt x="3061" y="7197"/>
                    <a:pt x="2930" y="7281"/>
                  </a:cubicBezTo>
                  <a:cubicBezTo>
                    <a:pt x="2727" y="6912"/>
                    <a:pt x="2549" y="6531"/>
                    <a:pt x="2382" y="6150"/>
                  </a:cubicBezTo>
                  <a:cubicBezTo>
                    <a:pt x="2013" y="5292"/>
                    <a:pt x="1703" y="4423"/>
                    <a:pt x="1453" y="3530"/>
                  </a:cubicBezTo>
                  <a:cubicBezTo>
                    <a:pt x="1322" y="2959"/>
                    <a:pt x="1263" y="2375"/>
                    <a:pt x="1275" y="1792"/>
                  </a:cubicBezTo>
                  <a:cubicBezTo>
                    <a:pt x="1275" y="1316"/>
                    <a:pt x="1275" y="840"/>
                    <a:pt x="1251" y="339"/>
                  </a:cubicBezTo>
                  <a:cubicBezTo>
                    <a:pt x="1243" y="127"/>
                    <a:pt x="1070" y="1"/>
                    <a:pt x="893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9"/>
            <p:cNvSpPr/>
            <p:nvPr/>
          </p:nvSpPr>
          <p:spPr>
            <a:xfrm>
              <a:off x="3555886" y="1205256"/>
              <a:ext cx="292285" cy="381351"/>
            </a:xfrm>
            <a:custGeom>
              <a:rect b="b" l="l" r="r" t="t"/>
              <a:pathLst>
                <a:path extrusionOk="0" h="11963" w="9169">
                  <a:moveTo>
                    <a:pt x="1567" y="1"/>
                  </a:moveTo>
                  <a:cubicBezTo>
                    <a:pt x="1506" y="1"/>
                    <a:pt x="1444" y="6"/>
                    <a:pt x="1381" y="18"/>
                  </a:cubicBezTo>
                  <a:cubicBezTo>
                    <a:pt x="0" y="292"/>
                    <a:pt x="905" y="2328"/>
                    <a:pt x="929" y="3186"/>
                  </a:cubicBezTo>
                  <a:cubicBezTo>
                    <a:pt x="977" y="4602"/>
                    <a:pt x="274" y="5912"/>
                    <a:pt x="322" y="7329"/>
                  </a:cubicBezTo>
                  <a:cubicBezTo>
                    <a:pt x="387" y="9488"/>
                    <a:pt x="2260" y="11962"/>
                    <a:pt x="4529" y="11962"/>
                  </a:cubicBezTo>
                  <a:cubicBezTo>
                    <a:pt x="4750" y="11962"/>
                    <a:pt x="4976" y="11939"/>
                    <a:pt x="5203" y="11889"/>
                  </a:cubicBezTo>
                  <a:cubicBezTo>
                    <a:pt x="5346" y="11853"/>
                    <a:pt x="5453" y="11746"/>
                    <a:pt x="5501" y="11603"/>
                  </a:cubicBezTo>
                  <a:lnTo>
                    <a:pt x="5644" y="11579"/>
                  </a:lnTo>
                  <a:cubicBezTo>
                    <a:pt x="5644" y="11568"/>
                    <a:pt x="5644" y="11568"/>
                    <a:pt x="5644" y="11556"/>
                  </a:cubicBezTo>
                  <a:cubicBezTo>
                    <a:pt x="5620" y="11532"/>
                    <a:pt x="5584" y="11508"/>
                    <a:pt x="5561" y="11484"/>
                  </a:cubicBezTo>
                  <a:cubicBezTo>
                    <a:pt x="4822" y="10615"/>
                    <a:pt x="4001" y="9817"/>
                    <a:pt x="3120" y="9103"/>
                  </a:cubicBezTo>
                  <a:cubicBezTo>
                    <a:pt x="2417" y="8520"/>
                    <a:pt x="1370" y="8031"/>
                    <a:pt x="905" y="7234"/>
                  </a:cubicBezTo>
                  <a:cubicBezTo>
                    <a:pt x="825" y="7119"/>
                    <a:pt x="900" y="6959"/>
                    <a:pt x="1044" y="6959"/>
                  </a:cubicBezTo>
                  <a:cubicBezTo>
                    <a:pt x="1049" y="6959"/>
                    <a:pt x="1055" y="6959"/>
                    <a:pt x="1060" y="6960"/>
                  </a:cubicBezTo>
                  <a:cubicBezTo>
                    <a:pt x="2048" y="6960"/>
                    <a:pt x="3072" y="7888"/>
                    <a:pt x="3775" y="8496"/>
                  </a:cubicBezTo>
                  <a:cubicBezTo>
                    <a:pt x="4322" y="8960"/>
                    <a:pt x="4822" y="9472"/>
                    <a:pt x="5275" y="10032"/>
                  </a:cubicBezTo>
                  <a:cubicBezTo>
                    <a:pt x="5132" y="9496"/>
                    <a:pt x="4977" y="8960"/>
                    <a:pt x="4810" y="8436"/>
                  </a:cubicBezTo>
                  <a:cubicBezTo>
                    <a:pt x="4691" y="8079"/>
                    <a:pt x="4560" y="7734"/>
                    <a:pt x="4429" y="7388"/>
                  </a:cubicBezTo>
                  <a:cubicBezTo>
                    <a:pt x="3441" y="6793"/>
                    <a:pt x="2322" y="6174"/>
                    <a:pt x="1679" y="5269"/>
                  </a:cubicBezTo>
                  <a:cubicBezTo>
                    <a:pt x="1618" y="5178"/>
                    <a:pt x="1679" y="5069"/>
                    <a:pt x="1765" y="5069"/>
                  </a:cubicBezTo>
                  <a:cubicBezTo>
                    <a:pt x="1779" y="5069"/>
                    <a:pt x="1794" y="5072"/>
                    <a:pt x="1810" y="5079"/>
                  </a:cubicBezTo>
                  <a:cubicBezTo>
                    <a:pt x="2608" y="5305"/>
                    <a:pt x="3334" y="5841"/>
                    <a:pt x="4013" y="6400"/>
                  </a:cubicBezTo>
                  <a:cubicBezTo>
                    <a:pt x="3834" y="5972"/>
                    <a:pt x="3632" y="5543"/>
                    <a:pt x="3417" y="5126"/>
                  </a:cubicBezTo>
                  <a:lnTo>
                    <a:pt x="2405" y="4388"/>
                  </a:lnTo>
                  <a:cubicBezTo>
                    <a:pt x="2096" y="4162"/>
                    <a:pt x="1774" y="3924"/>
                    <a:pt x="1620" y="3567"/>
                  </a:cubicBezTo>
                  <a:cubicBezTo>
                    <a:pt x="1562" y="3441"/>
                    <a:pt x="1670" y="3304"/>
                    <a:pt x="1805" y="3304"/>
                  </a:cubicBezTo>
                  <a:cubicBezTo>
                    <a:pt x="1811" y="3304"/>
                    <a:pt x="1816" y="3304"/>
                    <a:pt x="1822" y="3305"/>
                  </a:cubicBezTo>
                  <a:cubicBezTo>
                    <a:pt x="2060" y="3340"/>
                    <a:pt x="2286" y="3436"/>
                    <a:pt x="2477" y="3578"/>
                  </a:cubicBezTo>
                  <a:cubicBezTo>
                    <a:pt x="2096" y="3007"/>
                    <a:pt x="1727" y="2435"/>
                    <a:pt x="1524" y="1828"/>
                  </a:cubicBezTo>
                  <a:cubicBezTo>
                    <a:pt x="1442" y="1563"/>
                    <a:pt x="1648" y="1297"/>
                    <a:pt x="1889" y="1297"/>
                  </a:cubicBezTo>
                  <a:cubicBezTo>
                    <a:pt x="1961" y="1297"/>
                    <a:pt x="2036" y="1321"/>
                    <a:pt x="2108" y="1376"/>
                  </a:cubicBezTo>
                  <a:cubicBezTo>
                    <a:pt x="2822" y="1912"/>
                    <a:pt x="3358" y="2816"/>
                    <a:pt x="3810" y="3698"/>
                  </a:cubicBezTo>
                  <a:cubicBezTo>
                    <a:pt x="3822" y="3674"/>
                    <a:pt x="3834" y="3650"/>
                    <a:pt x="3846" y="3614"/>
                  </a:cubicBezTo>
                  <a:cubicBezTo>
                    <a:pt x="3953" y="3317"/>
                    <a:pt x="3941" y="2924"/>
                    <a:pt x="4215" y="2745"/>
                  </a:cubicBezTo>
                  <a:cubicBezTo>
                    <a:pt x="4261" y="2714"/>
                    <a:pt x="4314" y="2699"/>
                    <a:pt x="4365" y="2699"/>
                  </a:cubicBezTo>
                  <a:cubicBezTo>
                    <a:pt x="4434" y="2699"/>
                    <a:pt x="4501" y="2726"/>
                    <a:pt x="4548" y="2781"/>
                  </a:cubicBezTo>
                  <a:cubicBezTo>
                    <a:pt x="4799" y="3078"/>
                    <a:pt x="4584" y="3543"/>
                    <a:pt x="4465" y="3864"/>
                  </a:cubicBezTo>
                  <a:cubicBezTo>
                    <a:pt x="4394" y="4067"/>
                    <a:pt x="4298" y="4257"/>
                    <a:pt x="4179" y="4436"/>
                  </a:cubicBezTo>
                  <a:cubicBezTo>
                    <a:pt x="4251" y="4579"/>
                    <a:pt x="4310" y="4721"/>
                    <a:pt x="4382" y="4852"/>
                  </a:cubicBezTo>
                  <a:cubicBezTo>
                    <a:pt x="4632" y="5341"/>
                    <a:pt x="4846" y="5853"/>
                    <a:pt x="5060" y="6364"/>
                  </a:cubicBezTo>
                  <a:cubicBezTo>
                    <a:pt x="5287" y="6150"/>
                    <a:pt x="5489" y="5900"/>
                    <a:pt x="5644" y="5638"/>
                  </a:cubicBezTo>
                  <a:cubicBezTo>
                    <a:pt x="5870" y="5257"/>
                    <a:pt x="5906" y="4733"/>
                    <a:pt x="6275" y="4483"/>
                  </a:cubicBezTo>
                  <a:cubicBezTo>
                    <a:pt x="6321" y="4450"/>
                    <a:pt x="6372" y="4434"/>
                    <a:pt x="6423" y="4434"/>
                  </a:cubicBezTo>
                  <a:cubicBezTo>
                    <a:pt x="6517" y="4434"/>
                    <a:pt x="6609" y="4490"/>
                    <a:pt x="6656" y="4590"/>
                  </a:cubicBezTo>
                  <a:cubicBezTo>
                    <a:pt x="6906" y="5079"/>
                    <a:pt x="6465" y="5698"/>
                    <a:pt x="6168" y="6103"/>
                  </a:cubicBezTo>
                  <a:cubicBezTo>
                    <a:pt x="5930" y="6436"/>
                    <a:pt x="5632" y="6722"/>
                    <a:pt x="5310" y="6972"/>
                  </a:cubicBezTo>
                  <a:cubicBezTo>
                    <a:pt x="5537" y="7567"/>
                    <a:pt x="5739" y="8174"/>
                    <a:pt x="5918" y="8793"/>
                  </a:cubicBezTo>
                  <a:cubicBezTo>
                    <a:pt x="5942" y="8865"/>
                    <a:pt x="5965" y="8948"/>
                    <a:pt x="5989" y="9031"/>
                  </a:cubicBezTo>
                  <a:cubicBezTo>
                    <a:pt x="6156" y="8817"/>
                    <a:pt x="6311" y="8591"/>
                    <a:pt x="6453" y="8353"/>
                  </a:cubicBezTo>
                  <a:cubicBezTo>
                    <a:pt x="6775" y="7817"/>
                    <a:pt x="6965" y="7031"/>
                    <a:pt x="7489" y="6662"/>
                  </a:cubicBezTo>
                  <a:cubicBezTo>
                    <a:pt x="7536" y="6630"/>
                    <a:pt x="7589" y="6615"/>
                    <a:pt x="7640" y="6615"/>
                  </a:cubicBezTo>
                  <a:cubicBezTo>
                    <a:pt x="7757" y="6615"/>
                    <a:pt x="7866" y="6693"/>
                    <a:pt x="7882" y="6817"/>
                  </a:cubicBezTo>
                  <a:cubicBezTo>
                    <a:pt x="7966" y="7448"/>
                    <a:pt x="7501" y="8043"/>
                    <a:pt x="7180" y="8555"/>
                  </a:cubicBezTo>
                  <a:cubicBezTo>
                    <a:pt x="6906" y="9031"/>
                    <a:pt x="6584" y="9484"/>
                    <a:pt x="6239" y="9901"/>
                  </a:cubicBezTo>
                  <a:cubicBezTo>
                    <a:pt x="6346" y="10341"/>
                    <a:pt x="6465" y="10806"/>
                    <a:pt x="6549" y="11270"/>
                  </a:cubicBezTo>
                  <a:cubicBezTo>
                    <a:pt x="8894" y="10032"/>
                    <a:pt x="9168" y="7067"/>
                    <a:pt x="7906" y="4936"/>
                  </a:cubicBezTo>
                  <a:cubicBezTo>
                    <a:pt x="7180" y="3686"/>
                    <a:pt x="6072" y="2745"/>
                    <a:pt x="4894" y="1959"/>
                  </a:cubicBezTo>
                  <a:cubicBezTo>
                    <a:pt x="4215" y="1495"/>
                    <a:pt x="3513" y="1078"/>
                    <a:pt x="2834" y="614"/>
                  </a:cubicBezTo>
                  <a:cubicBezTo>
                    <a:pt x="2464" y="350"/>
                    <a:pt x="2047" y="1"/>
                    <a:pt x="1567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9"/>
            <p:cNvSpPr/>
            <p:nvPr/>
          </p:nvSpPr>
          <p:spPr>
            <a:xfrm>
              <a:off x="3582153" y="1246186"/>
              <a:ext cx="227669" cy="482370"/>
            </a:xfrm>
            <a:custGeom>
              <a:rect b="b" l="l" r="r" t="t"/>
              <a:pathLst>
                <a:path extrusionOk="0" h="15132" w="7142">
                  <a:moveTo>
                    <a:pt x="1058" y="1"/>
                  </a:moveTo>
                  <a:cubicBezTo>
                    <a:pt x="813" y="1"/>
                    <a:pt x="609" y="264"/>
                    <a:pt x="700" y="520"/>
                  </a:cubicBezTo>
                  <a:cubicBezTo>
                    <a:pt x="903" y="1140"/>
                    <a:pt x="1272" y="1711"/>
                    <a:pt x="1653" y="2271"/>
                  </a:cubicBezTo>
                  <a:cubicBezTo>
                    <a:pt x="1450" y="2128"/>
                    <a:pt x="1224" y="2033"/>
                    <a:pt x="998" y="1997"/>
                  </a:cubicBezTo>
                  <a:cubicBezTo>
                    <a:pt x="992" y="1996"/>
                    <a:pt x="986" y="1996"/>
                    <a:pt x="980" y="1996"/>
                  </a:cubicBezTo>
                  <a:cubicBezTo>
                    <a:pt x="835" y="1996"/>
                    <a:pt x="738" y="2133"/>
                    <a:pt x="796" y="2259"/>
                  </a:cubicBezTo>
                  <a:cubicBezTo>
                    <a:pt x="938" y="2628"/>
                    <a:pt x="1272" y="2854"/>
                    <a:pt x="1581" y="3080"/>
                  </a:cubicBezTo>
                  <a:lnTo>
                    <a:pt x="2593" y="3818"/>
                  </a:lnTo>
                  <a:cubicBezTo>
                    <a:pt x="2808" y="4235"/>
                    <a:pt x="2998" y="4664"/>
                    <a:pt x="3189" y="5092"/>
                  </a:cubicBezTo>
                  <a:cubicBezTo>
                    <a:pt x="2510" y="4533"/>
                    <a:pt x="1784" y="4009"/>
                    <a:pt x="986" y="3771"/>
                  </a:cubicBezTo>
                  <a:cubicBezTo>
                    <a:pt x="974" y="3767"/>
                    <a:pt x="962" y="3765"/>
                    <a:pt x="950" y="3765"/>
                  </a:cubicBezTo>
                  <a:cubicBezTo>
                    <a:pt x="859" y="3765"/>
                    <a:pt x="790" y="3877"/>
                    <a:pt x="843" y="3961"/>
                  </a:cubicBezTo>
                  <a:cubicBezTo>
                    <a:pt x="1498" y="4866"/>
                    <a:pt x="2617" y="5497"/>
                    <a:pt x="3605" y="6081"/>
                  </a:cubicBezTo>
                  <a:cubicBezTo>
                    <a:pt x="3736" y="6426"/>
                    <a:pt x="3867" y="6783"/>
                    <a:pt x="3975" y="7128"/>
                  </a:cubicBezTo>
                  <a:cubicBezTo>
                    <a:pt x="4153" y="7652"/>
                    <a:pt x="4308" y="8188"/>
                    <a:pt x="4451" y="8724"/>
                  </a:cubicBezTo>
                  <a:cubicBezTo>
                    <a:pt x="3998" y="8176"/>
                    <a:pt x="3498" y="7676"/>
                    <a:pt x="2962" y="7212"/>
                  </a:cubicBezTo>
                  <a:cubicBezTo>
                    <a:pt x="2248" y="6593"/>
                    <a:pt x="1224" y="5664"/>
                    <a:pt x="236" y="5664"/>
                  </a:cubicBezTo>
                  <a:cubicBezTo>
                    <a:pt x="231" y="5663"/>
                    <a:pt x="225" y="5663"/>
                    <a:pt x="220" y="5663"/>
                  </a:cubicBezTo>
                  <a:cubicBezTo>
                    <a:pt x="76" y="5663"/>
                    <a:pt x="1" y="5823"/>
                    <a:pt x="81" y="5938"/>
                  </a:cubicBezTo>
                  <a:cubicBezTo>
                    <a:pt x="546" y="6735"/>
                    <a:pt x="1593" y="7224"/>
                    <a:pt x="2296" y="7807"/>
                  </a:cubicBezTo>
                  <a:cubicBezTo>
                    <a:pt x="3177" y="8533"/>
                    <a:pt x="3986" y="9331"/>
                    <a:pt x="4725" y="10200"/>
                  </a:cubicBezTo>
                  <a:cubicBezTo>
                    <a:pt x="4748" y="10236"/>
                    <a:pt x="4784" y="10260"/>
                    <a:pt x="4808" y="10284"/>
                  </a:cubicBezTo>
                  <a:cubicBezTo>
                    <a:pt x="4808" y="10284"/>
                    <a:pt x="4808" y="10295"/>
                    <a:pt x="4808" y="10295"/>
                  </a:cubicBezTo>
                  <a:cubicBezTo>
                    <a:pt x="4856" y="10474"/>
                    <a:pt x="4891" y="10665"/>
                    <a:pt x="4915" y="10843"/>
                  </a:cubicBezTo>
                  <a:cubicBezTo>
                    <a:pt x="5153" y="12129"/>
                    <a:pt x="5356" y="13474"/>
                    <a:pt x="4713" y="14665"/>
                  </a:cubicBezTo>
                  <a:cubicBezTo>
                    <a:pt x="4578" y="14901"/>
                    <a:pt x="4825" y="15131"/>
                    <a:pt x="5053" y="15131"/>
                  </a:cubicBezTo>
                  <a:cubicBezTo>
                    <a:pt x="5147" y="15131"/>
                    <a:pt x="5237" y="15092"/>
                    <a:pt x="5296" y="14998"/>
                  </a:cubicBezTo>
                  <a:cubicBezTo>
                    <a:pt x="6153" y="13570"/>
                    <a:pt x="6070" y="11712"/>
                    <a:pt x="5725" y="9962"/>
                  </a:cubicBezTo>
                  <a:cubicBezTo>
                    <a:pt x="5641" y="9498"/>
                    <a:pt x="5522" y="9033"/>
                    <a:pt x="5403" y="8593"/>
                  </a:cubicBezTo>
                  <a:cubicBezTo>
                    <a:pt x="5760" y="8176"/>
                    <a:pt x="6082" y="7724"/>
                    <a:pt x="6356" y="7259"/>
                  </a:cubicBezTo>
                  <a:cubicBezTo>
                    <a:pt x="6677" y="6735"/>
                    <a:pt x="7142" y="6140"/>
                    <a:pt x="7058" y="5521"/>
                  </a:cubicBezTo>
                  <a:cubicBezTo>
                    <a:pt x="7033" y="5388"/>
                    <a:pt x="6927" y="5307"/>
                    <a:pt x="6812" y="5307"/>
                  </a:cubicBezTo>
                  <a:cubicBezTo>
                    <a:pt x="6763" y="5307"/>
                    <a:pt x="6712" y="5322"/>
                    <a:pt x="6665" y="5354"/>
                  </a:cubicBezTo>
                  <a:cubicBezTo>
                    <a:pt x="6141" y="5723"/>
                    <a:pt x="5951" y="6509"/>
                    <a:pt x="5629" y="7057"/>
                  </a:cubicBezTo>
                  <a:cubicBezTo>
                    <a:pt x="5487" y="7283"/>
                    <a:pt x="5332" y="7509"/>
                    <a:pt x="5165" y="7736"/>
                  </a:cubicBezTo>
                  <a:cubicBezTo>
                    <a:pt x="5141" y="7652"/>
                    <a:pt x="5118" y="7569"/>
                    <a:pt x="5094" y="7486"/>
                  </a:cubicBezTo>
                  <a:cubicBezTo>
                    <a:pt x="4915" y="6878"/>
                    <a:pt x="4713" y="6259"/>
                    <a:pt x="4475" y="5664"/>
                  </a:cubicBezTo>
                  <a:cubicBezTo>
                    <a:pt x="4808" y="5426"/>
                    <a:pt x="5106" y="5128"/>
                    <a:pt x="5344" y="4795"/>
                  </a:cubicBezTo>
                  <a:cubicBezTo>
                    <a:pt x="5641" y="4390"/>
                    <a:pt x="6094" y="3783"/>
                    <a:pt x="5832" y="3283"/>
                  </a:cubicBezTo>
                  <a:cubicBezTo>
                    <a:pt x="5786" y="3190"/>
                    <a:pt x="5695" y="3138"/>
                    <a:pt x="5601" y="3138"/>
                  </a:cubicBezTo>
                  <a:cubicBezTo>
                    <a:pt x="5550" y="3138"/>
                    <a:pt x="5497" y="3154"/>
                    <a:pt x="5451" y="3187"/>
                  </a:cubicBezTo>
                  <a:cubicBezTo>
                    <a:pt x="5082" y="3426"/>
                    <a:pt x="5046" y="3949"/>
                    <a:pt x="4820" y="4330"/>
                  </a:cubicBezTo>
                  <a:cubicBezTo>
                    <a:pt x="4665" y="4604"/>
                    <a:pt x="4463" y="4842"/>
                    <a:pt x="4236" y="5069"/>
                  </a:cubicBezTo>
                  <a:cubicBezTo>
                    <a:pt x="4022" y="4557"/>
                    <a:pt x="3796" y="4045"/>
                    <a:pt x="3558" y="3545"/>
                  </a:cubicBezTo>
                  <a:cubicBezTo>
                    <a:pt x="3486" y="3414"/>
                    <a:pt x="3427" y="3283"/>
                    <a:pt x="3355" y="3140"/>
                  </a:cubicBezTo>
                  <a:cubicBezTo>
                    <a:pt x="3474" y="2961"/>
                    <a:pt x="3570" y="2759"/>
                    <a:pt x="3641" y="2556"/>
                  </a:cubicBezTo>
                  <a:cubicBezTo>
                    <a:pt x="3760" y="2235"/>
                    <a:pt x="3963" y="1782"/>
                    <a:pt x="3724" y="1485"/>
                  </a:cubicBezTo>
                  <a:cubicBezTo>
                    <a:pt x="3674" y="1427"/>
                    <a:pt x="3602" y="1396"/>
                    <a:pt x="3529" y="1396"/>
                  </a:cubicBezTo>
                  <a:cubicBezTo>
                    <a:pt x="3481" y="1396"/>
                    <a:pt x="3433" y="1409"/>
                    <a:pt x="3391" y="1437"/>
                  </a:cubicBezTo>
                  <a:cubicBezTo>
                    <a:pt x="3117" y="1628"/>
                    <a:pt x="3129" y="2021"/>
                    <a:pt x="3022" y="2318"/>
                  </a:cubicBezTo>
                  <a:cubicBezTo>
                    <a:pt x="3010" y="2342"/>
                    <a:pt x="2998" y="2366"/>
                    <a:pt x="2986" y="2390"/>
                  </a:cubicBezTo>
                  <a:cubicBezTo>
                    <a:pt x="2534" y="1509"/>
                    <a:pt x="1986" y="604"/>
                    <a:pt x="1284" y="80"/>
                  </a:cubicBezTo>
                  <a:cubicBezTo>
                    <a:pt x="1209" y="25"/>
                    <a:pt x="1132" y="1"/>
                    <a:pt x="1058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9"/>
            <p:cNvSpPr/>
            <p:nvPr/>
          </p:nvSpPr>
          <p:spPr>
            <a:xfrm>
              <a:off x="3009346" y="599711"/>
              <a:ext cx="55435" cy="54670"/>
            </a:xfrm>
            <a:custGeom>
              <a:rect b="b" l="l" r="r" t="t"/>
              <a:pathLst>
                <a:path extrusionOk="0" h="1715" w="1739">
                  <a:moveTo>
                    <a:pt x="977" y="0"/>
                  </a:moveTo>
                  <a:lnTo>
                    <a:pt x="762" y="24"/>
                  </a:lnTo>
                  <a:cubicBezTo>
                    <a:pt x="643" y="60"/>
                    <a:pt x="524" y="131"/>
                    <a:pt x="429" y="226"/>
                  </a:cubicBezTo>
                  <a:lnTo>
                    <a:pt x="262" y="357"/>
                  </a:lnTo>
                  <a:cubicBezTo>
                    <a:pt x="179" y="429"/>
                    <a:pt x="131" y="524"/>
                    <a:pt x="96" y="619"/>
                  </a:cubicBezTo>
                  <a:cubicBezTo>
                    <a:pt x="0" y="810"/>
                    <a:pt x="0" y="1036"/>
                    <a:pt x="96" y="1227"/>
                  </a:cubicBezTo>
                  <a:cubicBezTo>
                    <a:pt x="119" y="1322"/>
                    <a:pt x="167" y="1405"/>
                    <a:pt x="238" y="1477"/>
                  </a:cubicBezTo>
                  <a:lnTo>
                    <a:pt x="393" y="1608"/>
                  </a:lnTo>
                  <a:cubicBezTo>
                    <a:pt x="512" y="1679"/>
                    <a:pt x="655" y="1715"/>
                    <a:pt x="798" y="1715"/>
                  </a:cubicBezTo>
                  <a:lnTo>
                    <a:pt x="1000" y="1691"/>
                  </a:lnTo>
                  <a:cubicBezTo>
                    <a:pt x="1131" y="1643"/>
                    <a:pt x="1250" y="1584"/>
                    <a:pt x="1358" y="1477"/>
                  </a:cubicBezTo>
                  <a:lnTo>
                    <a:pt x="1512" y="1310"/>
                  </a:lnTo>
                  <a:cubicBezTo>
                    <a:pt x="1584" y="1238"/>
                    <a:pt x="1631" y="1155"/>
                    <a:pt x="1667" y="1060"/>
                  </a:cubicBezTo>
                  <a:cubicBezTo>
                    <a:pt x="1715" y="977"/>
                    <a:pt x="1739" y="869"/>
                    <a:pt x="1727" y="762"/>
                  </a:cubicBezTo>
                  <a:cubicBezTo>
                    <a:pt x="1739" y="667"/>
                    <a:pt x="1715" y="560"/>
                    <a:pt x="1667" y="465"/>
                  </a:cubicBezTo>
                  <a:cubicBezTo>
                    <a:pt x="1631" y="369"/>
                    <a:pt x="1584" y="286"/>
                    <a:pt x="1512" y="226"/>
                  </a:cubicBezTo>
                  <a:lnTo>
                    <a:pt x="1358" y="95"/>
                  </a:lnTo>
                  <a:cubicBezTo>
                    <a:pt x="1239" y="36"/>
                    <a:pt x="1108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9"/>
            <p:cNvSpPr/>
            <p:nvPr/>
          </p:nvSpPr>
          <p:spPr>
            <a:xfrm>
              <a:off x="3236314" y="849057"/>
              <a:ext cx="53522" cy="41791"/>
            </a:xfrm>
            <a:custGeom>
              <a:rect b="b" l="l" r="r" t="t"/>
              <a:pathLst>
                <a:path extrusionOk="0" h="1311" w="1679">
                  <a:moveTo>
                    <a:pt x="846" y="1"/>
                  </a:moveTo>
                  <a:cubicBezTo>
                    <a:pt x="0" y="1"/>
                    <a:pt x="0" y="1310"/>
                    <a:pt x="846" y="1310"/>
                  </a:cubicBezTo>
                  <a:cubicBezTo>
                    <a:pt x="1679" y="1310"/>
                    <a:pt x="1679" y="1"/>
                    <a:pt x="8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9"/>
            <p:cNvSpPr/>
            <p:nvPr/>
          </p:nvSpPr>
          <p:spPr>
            <a:xfrm>
              <a:off x="2721652" y="1019219"/>
              <a:ext cx="58463" cy="50908"/>
            </a:xfrm>
            <a:custGeom>
              <a:rect b="b" l="l" r="r" t="t"/>
              <a:pathLst>
                <a:path extrusionOk="0" h="1597" w="1834">
                  <a:moveTo>
                    <a:pt x="822" y="1"/>
                  </a:moveTo>
                  <a:cubicBezTo>
                    <a:pt x="764" y="1"/>
                    <a:pt x="706" y="7"/>
                    <a:pt x="650" y="20"/>
                  </a:cubicBezTo>
                  <a:lnTo>
                    <a:pt x="650" y="20"/>
                  </a:lnTo>
                  <a:cubicBezTo>
                    <a:pt x="390" y="22"/>
                    <a:pt x="166" y="177"/>
                    <a:pt x="60" y="413"/>
                  </a:cubicBezTo>
                  <a:cubicBezTo>
                    <a:pt x="12" y="520"/>
                    <a:pt x="0" y="640"/>
                    <a:pt x="12" y="747"/>
                  </a:cubicBezTo>
                  <a:cubicBezTo>
                    <a:pt x="12" y="806"/>
                    <a:pt x="36" y="866"/>
                    <a:pt x="60" y="913"/>
                  </a:cubicBezTo>
                  <a:cubicBezTo>
                    <a:pt x="81" y="987"/>
                    <a:pt x="121" y="1051"/>
                    <a:pt x="170" y="1106"/>
                  </a:cubicBezTo>
                  <a:lnTo>
                    <a:pt x="170" y="1106"/>
                  </a:lnTo>
                  <a:cubicBezTo>
                    <a:pt x="233" y="1232"/>
                    <a:pt x="328" y="1331"/>
                    <a:pt x="441" y="1413"/>
                  </a:cubicBezTo>
                  <a:lnTo>
                    <a:pt x="560" y="1485"/>
                  </a:lnTo>
                  <a:cubicBezTo>
                    <a:pt x="680" y="1557"/>
                    <a:pt x="817" y="1597"/>
                    <a:pt x="955" y="1597"/>
                  </a:cubicBezTo>
                  <a:cubicBezTo>
                    <a:pt x="1022" y="1597"/>
                    <a:pt x="1089" y="1588"/>
                    <a:pt x="1155" y="1568"/>
                  </a:cubicBezTo>
                  <a:cubicBezTo>
                    <a:pt x="1608" y="1437"/>
                    <a:pt x="1834" y="949"/>
                    <a:pt x="1655" y="520"/>
                  </a:cubicBezTo>
                  <a:cubicBezTo>
                    <a:pt x="1572" y="306"/>
                    <a:pt x="1381" y="139"/>
                    <a:pt x="1155" y="68"/>
                  </a:cubicBezTo>
                  <a:lnTo>
                    <a:pt x="1167" y="68"/>
                  </a:lnTo>
                  <a:lnTo>
                    <a:pt x="1048" y="32"/>
                  </a:lnTo>
                  <a:cubicBezTo>
                    <a:pt x="973" y="12"/>
                    <a:pt x="897" y="1"/>
                    <a:pt x="82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9"/>
            <p:cNvSpPr/>
            <p:nvPr/>
          </p:nvSpPr>
          <p:spPr>
            <a:xfrm>
              <a:off x="3286011" y="-146478"/>
              <a:ext cx="62671" cy="65381"/>
            </a:xfrm>
            <a:custGeom>
              <a:rect b="b" l="l" r="r" t="t"/>
              <a:pathLst>
                <a:path extrusionOk="0" h="2051" w="1966">
                  <a:moveTo>
                    <a:pt x="977" y="1"/>
                  </a:moveTo>
                  <a:lnTo>
                    <a:pt x="727" y="36"/>
                  </a:lnTo>
                  <a:lnTo>
                    <a:pt x="501" y="132"/>
                  </a:lnTo>
                  <a:cubicBezTo>
                    <a:pt x="394" y="191"/>
                    <a:pt x="311" y="274"/>
                    <a:pt x="239" y="382"/>
                  </a:cubicBezTo>
                  <a:cubicBezTo>
                    <a:pt x="156" y="465"/>
                    <a:pt x="108" y="584"/>
                    <a:pt x="72" y="703"/>
                  </a:cubicBezTo>
                  <a:cubicBezTo>
                    <a:pt x="72" y="715"/>
                    <a:pt x="60" y="727"/>
                    <a:pt x="60" y="739"/>
                  </a:cubicBezTo>
                  <a:cubicBezTo>
                    <a:pt x="37" y="786"/>
                    <a:pt x="37" y="846"/>
                    <a:pt x="25" y="905"/>
                  </a:cubicBezTo>
                  <a:cubicBezTo>
                    <a:pt x="1" y="1036"/>
                    <a:pt x="1" y="1167"/>
                    <a:pt x="49" y="1286"/>
                  </a:cubicBezTo>
                  <a:lnTo>
                    <a:pt x="49" y="1310"/>
                  </a:lnTo>
                  <a:lnTo>
                    <a:pt x="60" y="1358"/>
                  </a:lnTo>
                  <a:lnTo>
                    <a:pt x="156" y="1584"/>
                  </a:lnTo>
                  <a:cubicBezTo>
                    <a:pt x="215" y="1691"/>
                    <a:pt x="299" y="1787"/>
                    <a:pt x="406" y="1846"/>
                  </a:cubicBezTo>
                  <a:cubicBezTo>
                    <a:pt x="465" y="1906"/>
                    <a:pt x="537" y="1953"/>
                    <a:pt x="608" y="1977"/>
                  </a:cubicBezTo>
                  <a:cubicBezTo>
                    <a:pt x="712" y="2018"/>
                    <a:pt x="815" y="2051"/>
                    <a:pt x="926" y="2051"/>
                  </a:cubicBezTo>
                  <a:cubicBezTo>
                    <a:pt x="943" y="2051"/>
                    <a:pt x="960" y="2050"/>
                    <a:pt x="977" y="2048"/>
                  </a:cubicBezTo>
                  <a:lnTo>
                    <a:pt x="1239" y="2013"/>
                  </a:lnTo>
                  <a:lnTo>
                    <a:pt x="1465" y="1918"/>
                  </a:lnTo>
                  <a:cubicBezTo>
                    <a:pt x="1573" y="1870"/>
                    <a:pt x="1656" y="1787"/>
                    <a:pt x="1727" y="1679"/>
                  </a:cubicBezTo>
                  <a:cubicBezTo>
                    <a:pt x="1811" y="1584"/>
                    <a:pt x="1870" y="1477"/>
                    <a:pt x="1894" y="1358"/>
                  </a:cubicBezTo>
                  <a:cubicBezTo>
                    <a:pt x="1894" y="1346"/>
                    <a:pt x="1906" y="1334"/>
                    <a:pt x="1906" y="1310"/>
                  </a:cubicBezTo>
                  <a:lnTo>
                    <a:pt x="1918" y="1286"/>
                  </a:lnTo>
                  <a:cubicBezTo>
                    <a:pt x="1954" y="1167"/>
                    <a:pt x="1965" y="1036"/>
                    <a:pt x="1930" y="905"/>
                  </a:cubicBezTo>
                  <a:cubicBezTo>
                    <a:pt x="1930" y="846"/>
                    <a:pt x="1918" y="798"/>
                    <a:pt x="1906" y="739"/>
                  </a:cubicBezTo>
                  <a:lnTo>
                    <a:pt x="1882" y="691"/>
                  </a:lnTo>
                  <a:cubicBezTo>
                    <a:pt x="1858" y="620"/>
                    <a:pt x="1823" y="548"/>
                    <a:pt x="1787" y="465"/>
                  </a:cubicBezTo>
                  <a:cubicBezTo>
                    <a:pt x="1739" y="358"/>
                    <a:pt x="1656" y="274"/>
                    <a:pt x="1549" y="203"/>
                  </a:cubicBezTo>
                  <a:cubicBezTo>
                    <a:pt x="1489" y="143"/>
                    <a:pt x="1418" y="108"/>
                    <a:pt x="1346" y="84"/>
                  </a:cubicBezTo>
                  <a:cubicBezTo>
                    <a:pt x="1227" y="24"/>
                    <a:pt x="1108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9"/>
            <p:cNvSpPr/>
            <p:nvPr/>
          </p:nvSpPr>
          <p:spPr>
            <a:xfrm>
              <a:off x="2320473" y="345775"/>
              <a:ext cx="63022" cy="48996"/>
            </a:xfrm>
            <a:custGeom>
              <a:rect b="b" l="l" r="r" t="t"/>
              <a:pathLst>
                <a:path extrusionOk="0" h="1537" w="1977">
                  <a:moveTo>
                    <a:pt x="989" y="1"/>
                  </a:moveTo>
                  <a:cubicBezTo>
                    <a:pt x="0" y="1"/>
                    <a:pt x="0" y="1537"/>
                    <a:pt x="989" y="1537"/>
                  </a:cubicBezTo>
                  <a:cubicBezTo>
                    <a:pt x="1965" y="1537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9"/>
            <p:cNvSpPr/>
            <p:nvPr/>
          </p:nvSpPr>
          <p:spPr>
            <a:xfrm>
              <a:off x="2552000" y="650555"/>
              <a:ext cx="68345" cy="53554"/>
            </a:xfrm>
            <a:custGeom>
              <a:rect b="b" l="l" r="r" t="t"/>
              <a:pathLst>
                <a:path extrusionOk="0" h="1680" w="2144">
                  <a:moveTo>
                    <a:pt x="1072" y="1"/>
                  </a:moveTo>
                  <a:cubicBezTo>
                    <a:pt x="0" y="1"/>
                    <a:pt x="0" y="1679"/>
                    <a:pt x="1072" y="1679"/>
                  </a:cubicBezTo>
                  <a:cubicBezTo>
                    <a:pt x="2143" y="1679"/>
                    <a:pt x="2143" y="1"/>
                    <a:pt x="10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9"/>
            <p:cNvSpPr/>
            <p:nvPr/>
          </p:nvSpPr>
          <p:spPr>
            <a:xfrm>
              <a:off x="1845275" y="50493"/>
              <a:ext cx="68345" cy="53172"/>
            </a:xfrm>
            <a:custGeom>
              <a:rect b="b" l="l" r="r" t="t"/>
              <a:pathLst>
                <a:path extrusionOk="0" h="1668" w="2144">
                  <a:moveTo>
                    <a:pt x="1072" y="1"/>
                  </a:moveTo>
                  <a:cubicBezTo>
                    <a:pt x="1" y="1"/>
                    <a:pt x="1" y="1668"/>
                    <a:pt x="1072" y="1668"/>
                  </a:cubicBezTo>
                  <a:cubicBezTo>
                    <a:pt x="2144" y="1668"/>
                    <a:pt x="2144" y="1"/>
                    <a:pt x="10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9"/>
            <p:cNvSpPr/>
            <p:nvPr/>
          </p:nvSpPr>
          <p:spPr>
            <a:xfrm>
              <a:off x="2467747" y="903344"/>
              <a:ext cx="68728" cy="53522"/>
            </a:xfrm>
            <a:custGeom>
              <a:rect b="b" l="l" r="r" t="t"/>
              <a:pathLst>
                <a:path extrusionOk="0" h="1679" w="2156">
                  <a:moveTo>
                    <a:pt x="1084" y="0"/>
                  </a:moveTo>
                  <a:cubicBezTo>
                    <a:pt x="0" y="0"/>
                    <a:pt x="0" y="1679"/>
                    <a:pt x="1084" y="1679"/>
                  </a:cubicBezTo>
                  <a:cubicBezTo>
                    <a:pt x="2155" y="1679"/>
                    <a:pt x="2155" y="0"/>
                    <a:pt x="1084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9"/>
            <p:cNvSpPr/>
            <p:nvPr/>
          </p:nvSpPr>
          <p:spPr>
            <a:xfrm>
              <a:off x="2143999" y="4296034"/>
              <a:ext cx="68728" cy="53172"/>
            </a:xfrm>
            <a:custGeom>
              <a:rect b="b" l="l" r="r" t="t"/>
              <a:pathLst>
                <a:path extrusionOk="0" h="1668" w="2156">
                  <a:moveTo>
                    <a:pt x="1084" y="1"/>
                  </a:moveTo>
                  <a:cubicBezTo>
                    <a:pt x="0" y="1"/>
                    <a:pt x="0" y="1668"/>
                    <a:pt x="1084" y="1668"/>
                  </a:cubicBezTo>
                  <a:cubicBezTo>
                    <a:pt x="2155" y="1668"/>
                    <a:pt x="2155" y="1"/>
                    <a:pt x="108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9"/>
            <p:cNvSpPr/>
            <p:nvPr/>
          </p:nvSpPr>
          <p:spPr>
            <a:xfrm>
              <a:off x="2933063" y="2082556"/>
              <a:ext cx="71374" cy="55467"/>
            </a:xfrm>
            <a:custGeom>
              <a:rect b="b" l="l" r="r" t="t"/>
              <a:pathLst>
                <a:path extrusionOk="0" h="1740" w="2239">
                  <a:moveTo>
                    <a:pt x="1119" y="1"/>
                  </a:moveTo>
                  <a:cubicBezTo>
                    <a:pt x="0" y="1"/>
                    <a:pt x="0" y="1739"/>
                    <a:pt x="1119" y="1739"/>
                  </a:cubicBezTo>
                  <a:cubicBezTo>
                    <a:pt x="2239" y="1739"/>
                    <a:pt x="2239" y="1"/>
                    <a:pt x="111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9"/>
            <p:cNvSpPr/>
            <p:nvPr/>
          </p:nvSpPr>
          <p:spPr>
            <a:xfrm>
              <a:off x="3262868" y="1822117"/>
              <a:ext cx="61141" cy="59993"/>
            </a:xfrm>
            <a:custGeom>
              <a:rect b="b" l="l" r="r" t="t"/>
              <a:pathLst>
                <a:path extrusionOk="0" h="1882" w="1918">
                  <a:moveTo>
                    <a:pt x="959" y="0"/>
                  </a:moveTo>
                  <a:cubicBezTo>
                    <a:pt x="653" y="0"/>
                    <a:pt x="346" y="152"/>
                    <a:pt x="167" y="456"/>
                  </a:cubicBezTo>
                  <a:cubicBezTo>
                    <a:pt x="1" y="741"/>
                    <a:pt x="1" y="1087"/>
                    <a:pt x="167" y="1372"/>
                  </a:cubicBezTo>
                  <a:cubicBezTo>
                    <a:pt x="179" y="1396"/>
                    <a:pt x="179" y="1420"/>
                    <a:pt x="191" y="1444"/>
                  </a:cubicBezTo>
                  <a:cubicBezTo>
                    <a:pt x="275" y="1575"/>
                    <a:pt x="382" y="1682"/>
                    <a:pt x="513" y="1765"/>
                  </a:cubicBezTo>
                  <a:cubicBezTo>
                    <a:pt x="650" y="1843"/>
                    <a:pt x="804" y="1881"/>
                    <a:pt x="959" y="1881"/>
                  </a:cubicBezTo>
                  <a:cubicBezTo>
                    <a:pt x="1114" y="1881"/>
                    <a:pt x="1269" y="1843"/>
                    <a:pt x="1406" y="1765"/>
                  </a:cubicBezTo>
                  <a:cubicBezTo>
                    <a:pt x="1537" y="1682"/>
                    <a:pt x="1644" y="1575"/>
                    <a:pt x="1715" y="1444"/>
                  </a:cubicBezTo>
                  <a:cubicBezTo>
                    <a:pt x="1727" y="1420"/>
                    <a:pt x="1739" y="1396"/>
                    <a:pt x="1751" y="1372"/>
                  </a:cubicBezTo>
                  <a:cubicBezTo>
                    <a:pt x="1918" y="1087"/>
                    <a:pt x="1918" y="741"/>
                    <a:pt x="1751" y="456"/>
                  </a:cubicBezTo>
                  <a:cubicBezTo>
                    <a:pt x="1572" y="152"/>
                    <a:pt x="1266" y="0"/>
                    <a:pt x="95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9"/>
            <p:cNvSpPr/>
            <p:nvPr/>
          </p:nvSpPr>
          <p:spPr>
            <a:xfrm>
              <a:off x="3592322" y="1688232"/>
              <a:ext cx="62639" cy="48996"/>
            </a:xfrm>
            <a:custGeom>
              <a:rect b="b" l="l" r="r" t="t"/>
              <a:pathLst>
                <a:path extrusionOk="0" h="1537" w="1965">
                  <a:moveTo>
                    <a:pt x="989" y="0"/>
                  </a:moveTo>
                  <a:cubicBezTo>
                    <a:pt x="0" y="0"/>
                    <a:pt x="0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9"/>
            <p:cNvSpPr/>
            <p:nvPr/>
          </p:nvSpPr>
          <p:spPr>
            <a:xfrm>
              <a:off x="3382823" y="1244911"/>
              <a:ext cx="73254" cy="56965"/>
            </a:xfrm>
            <a:custGeom>
              <a:rect b="b" l="l" r="r" t="t"/>
              <a:pathLst>
                <a:path extrusionOk="0" h="1787" w="2298">
                  <a:moveTo>
                    <a:pt x="1143" y="1"/>
                  </a:moveTo>
                  <a:cubicBezTo>
                    <a:pt x="0" y="1"/>
                    <a:pt x="0" y="1787"/>
                    <a:pt x="1143" y="1787"/>
                  </a:cubicBezTo>
                  <a:cubicBezTo>
                    <a:pt x="2298" y="1787"/>
                    <a:pt x="2298" y="1"/>
                    <a:pt x="114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9"/>
            <p:cNvSpPr/>
            <p:nvPr/>
          </p:nvSpPr>
          <p:spPr>
            <a:xfrm>
              <a:off x="3710364" y="939780"/>
              <a:ext cx="55052" cy="59611"/>
            </a:xfrm>
            <a:custGeom>
              <a:rect b="b" l="l" r="r" t="t"/>
              <a:pathLst>
                <a:path extrusionOk="0" h="1870" w="1727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55"/>
                    <a:pt x="262" y="250"/>
                  </a:cubicBezTo>
                  <a:lnTo>
                    <a:pt x="119" y="429"/>
                  </a:lnTo>
                  <a:cubicBezTo>
                    <a:pt x="48" y="560"/>
                    <a:pt x="0" y="715"/>
                    <a:pt x="12" y="857"/>
                  </a:cubicBezTo>
                  <a:lnTo>
                    <a:pt x="12" y="1024"/>
                  </a:lnTo>
                  <a:cubicBezTo>
                    <a:pt x="12" y="1131"/>
                    <a:pt x="36" y="1250"/>
                    <a:pt x="95" y="1346"/>
                  </a:cubicBezTo>
                  <a:cubicBezTo>
                    <a:pt x="167" y="1560"/>
                    <a:pt x="334" y="1715"/>
                    <a:pt x="536" y="1798"/>
                  </a:cubicBezTo>
                  <a:cubicBezTo>
                    <a:pt x="631" y="1846"/>
                    <a:pt x="750" y="1869"/>
                    <a:pt x="857" y="1869"/>
                  </a:cubicBezTo>
                  <a:lnTo>
                    <a:pt x="1084" y="1834"/>
                  </a:lnTo>
                  <a:cubicBezTo>
                    <a:pt x="1226" y="1798"/>
                    <a:pt x="1357" y="1727"/>
                    <a:pt x="1465" y="1619"/>
                  </a:cubicBezTo>
                  <a:lnTo>
                    <a:pt x="1596" y="1453"/>
                  </a:lnTo>
                  <a:cubicBezTo>
                    <a:pt x="1667" y="1322"/>
                    <a:pt x="1715" y="1167"/>
                    <a:pt x="1715" y="1024"/>
                  </a:cubicBezTo>
                  <a:lnTo>
                    <a:pt x="1703" y="1024"/>
                  </a:lnTo>
                  <a:lnTo>
                    <a:pt x="1715" y="857"/>
                  </a:lnTo>
                  <a:cubicBezTo>
                    <a:pt x="1727" y="750"/>
                    <a:pt x="1691" y="631"/>
                    <a:pt x="1643" y="536"/>
                  </a:cubicBezTo>
                  <a:cubicBezTo>
                    <a:pt x="1607" y="429"/>
                    <a:pt x="1548" y="334"/>
                    <a:pt x="1465" y="250"/>
                  </a:cubicBezTo>
                  <a:cubicBezTo>
                    <a:pt x="1298" y="107"/>
                    <a:pt x="1084" y="12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9"/>
            <p:cNvSpPr/>
            <p:nvPr/>
          </p:nvSpPr>
          <p:spPr>
            <a:xfrm>
              <a:off x="3946035" y="417882"/>
              <a:ext cx="270672" cy="165540"/>
            </a:xfrm>
            <a:custGeom>
              <a:rect b="b" l="l" r="r" t="t"/>
              <a:pathLst>
                <a:path extrusionOk="0" h="5193" w="8491">
                  <a:moveTo>
                    <a:pt x="5636" y="0"/>
                  </a:moveTo>
                  <a:cubicBezTo>
                    <a:pt x="5384" y="0"/>
                    <a:pt x="5122" y="93"/>
                    <a:pt x="4918" y="263"/>
                  </a:cubicBezTo>
                  <a:cubicBezTo>
                    <a:pt x="4549" y="549"/>
                    <a:pt x="4240" y="906"/>
                    <a:pt x="3990" y="1299"/>
                  </a:cubicBezTo>
                  <a:cubicBezTo>
                    <a:pt x="3478" y="1704"/>
                    <a:pt x="2882" y="1989"/>
                    <a:pt x="2251" y="2120"/>
                  </a:cubicBezTo>
                  <a:cubicBezTo>
                    <a:pt x="1549" y="2263"/>
                    <a:pt x="799" y="2430"/>
                    <a:pt x="370" y="3061"/>
                  </a:cubicBezTo>
                  <a:cubicBezTo>
                    <a:pt x="1" y="3597"/>
                    <a:pt x="1" y="4109"/>
                    <a:pt x="215" y="4526"/>
                  </a:cubicBezTo>
                  <a:cubicBezTo>
                    <a:pt x="263" y="4323"/>
                    <a:pt x="382" y="4133"/>
                    <a:pt x="561" y="4014"/>
                  </a:cubicBezTo>
                  <a:cubicBezTo>
                    <a:pt x="549" y="3906"/>
                    <a:pt x="608" y="3799"/>
                    <a:pt x="715" y="3752"/>
                  </a:cubicBezTo>
                  <a:cubicBezTo>
                    <a:pt x="1896" y="3201"/>
                    <a:pt x="3448" y="2915"/>
                    <a:pt x="4780" y="2915"/>
                  </a:cubicBezTo>
                  <a:cubicBezTo>
                    <a:pt x="4859" y="2915"/>
                    <a:pt x="4937" y="2916"/>
                    <a:pt x="5013" y="2918"/>
                  </a:cubicBezTo>
                  <a:cubicBezTo>
                    <a:pt x="5716" y="2930"/>
                    <a:pt x="6478" y="3156"/>
                    <a:pt x="7002" y="3633"/>
                  </a:cubicBezTo>
                  <a:cubicBezTo>
                    <a:pt x="7585" y="3787"/>
                    <a:pt x="7978" y="4371"/>
                    <a:pt x="8085" y="5037"/>
                  </a:cubicBezTo>
                  <a:cubicBezTo>
                    <a:pt x="8085" y="5097"/>
                    <a:pt x="8085" y="5145"/>
                    <a:pt x="8085" y="5192"/>
                  </a:cubicBezTo>
                  <a:cubicBezTo>
                    <a:pt x="8335" y="5049"/>
                    <a:pt x="8490" y="4764"/>
                    <a:pt x="8454" y="4478"/>
                  </a:cubicBezTo>
                  <a:cubicBezTo>
                    <a:pt x="8419" y="4264"/>
                    <a:pt x="8347" y="4061"/>
                    <a:pt x="8252" y="3871"/>
                  </a:cubicBezTo>
                  <a:cubicBezTo>
                    <a:pt x="8228" y="3799"/>
                    <a:pt x="8216" y="3728"/>
                    <a:pt x="8192" y="3668"/>
                  </a:cubicBezTo>
                  <a:cubicBezTo>
                    <a:pt x="8026" y="3287"/>
                    <a:pt x="7764" y="2966"/>
                    <a:pt x="7419" y="2740"/>
                  </a:cubicBezTo>
                  <a:cubicBezTo>
                    <a:pt x="7395" y="2704"/>
                    <a:pt x="7371" y="2668"/>
                    <a:pt x="7347" y="2621"/>
                  </a:cubicBezTo>
                  <a:cubicBezTo>
                    <a:pt x="6942" y="2001"/>
                    <a:pt x="6657" y="1335"/>
                    <a:pt x="6466" y="632"/>
                  </a:cubicBezTo>
                  <a:cubicBezTo>
                    <a:pt x="6346" y="195"/>
                    <a:pt x="6001" y="0"/>
                    <a:pt x="5636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9"/>
            <p:cNvSpPr/>
            <p:nvPr/>
          </p:nvSpPr>
          <p:spPr>
            <a:xfrm>
              <a:off x="3949095" y="510836"/>
              <a:ext cx="255084" cy="100669"/>
            </a:xfrm>
            <a:custGeom>
              <a:rect b="b" l="l" r="r" t="t"/>
              <a:pathLst>
                <a:path extrusionOk="0" h="3158" w="8002">
                  <a:moveTo>
                    <a:pt x="4769" y="1"/>
                  </a:moveTo>
                  <a:cubicBezTo>
                    <a:pt x="3420" y="1"/>
                    <a:pt x="1821" y="287"/>
                    <a:pt x="619" y="848"/>
                  </a:cubicBezTo>
                  <a:cubicBezTo>
                    <a:pt x="524" y="895"/>
                    <a:pt x="465" y="1002"/>
                    <a:pt x="476" y="1109"/>
                  </a:cubicBezTo>
                  <a:cubicBezTo>
                    <a:pt x="298" y="1229"/>
                    <a:pt x="167" y="1407"/>
                    <a:pt x="131" y="1621"/>
                  </a:cubicBezTo>
                  <a:cubicBezTo>
                    <a:pt x="0" y="2062"/>
                    <a:pt x="274" y="2514"/>
                    <a:pt x="726" y="2622"/>
                  </a:cubicBezTo>
                  <a:cubicBezTo>
                    <a:pt x="1679" y="2836"/>
                    <a:pt x="2667" y="2991"/>
                    <a:pt x="3643" y="3086"/>
                  </a:cubicBezTo>
                  <a:cubicBezTo>
                    <a:pt x="3703" y="2443"/>
                    <a:pt x="3846" y="1824"/>
                    <a:pt x="4072" y="1229"/>
                  </a:cubicBezTo>
                  <a:cubicBezTo>
                    <a:pt x="4145" y="1056"/>
                    <a:pt x="4305" y="980"/>
                    <a:pt x="4470" y="980"/>
                  </a:cubicBezTo>
                  <a:cubicBezTo>
                    <a:pt x="4681" y="980"/>
                    <a:pt x="4900" y="1105"/>
                    <a:pt x="4953" y="1312"/>
                  </a:cubicBezTo>
                  <a:cubicBezTo>
                    <a:pt x="5096" y="1919"/>
                    <a:pt x="5167" y="2538"/>
                    <a:pt x="5144" y="3157"/>
                  </a:cubicBezTo>
                  <a:cubicBezTo>
                    <a:pt x="5548" y="3157"/>
                    <a:pt x="5953" y="3157"/>
                    <a:pt x="6370" y="3145"/>
                  </a:cubicBezTo>
                  <a:cubicBezTo>
                    <a:pt x="6465" y="3145"/>
                    <a:pt x="6572" y="3145"/>
                    <a:pt x="6668" y="3122"/>
                  </a:cubicBezTo>
                  <a:cubicBezTo>
                    <a:pt x="6811" y="3122"/>
                    <a:pt x="6953" y="3110"/>
                    <a:pt x="7096" y="3098"/>
                  </a:cubicBezTo>
                  <a:cubicBezTo>
                    <a:pt x="7513" y="3074"/>
                    <a:pt x="7965" y="2729"/>
                    <a:pt x="8001" y="2288"/>
                  </a:cubicBezTo>
                  <a:cubicBezTo>
                    <a:pt x="8001" y="2229"/>
                    <a:pt x="8001" y="2181"/>
                    <a:pt x="7989" y="2133"/>
                  </a:cubicBezTo>
                  <a:cubicBezTo>
                    <a:pt x="7894" y="1455"/>
                    <a:pt x="7489" y="871"/>
                    <a:pt x="6906" y="728"/>
                  </a:cubicBezTo>
                  <a:cubicBezTo>
                    <a:pt x="6382" y="252"/>
                    <a:pt x="5632" y="26"/>
                    <a:pt x="4929" y="2"/>
                  </a:cubicBezTo>
                  <a:cubicBezTo>
                    <a:pt x="4876" y="1"/>
                    <a:pt x="4823" y="1"/>
                    <a:pt x="476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9"/>
            <p:cNvSpPr/>
            <p:nvPr/>
          </p:nvSpPr>
          <p:spPr>
            <a:xfrm>
              <a:off x="4050433" y="542076"/>
              <a:ext cx="63022" cy="264169"/>
            </a:xfrm>
            <a:custGeom>
              <a:rect b="b" l="l" r="r" t="t"/>
              <a:pathLst>
                <a:path extrusionOk="0" h="8287" w="1977">
                  <a:moveTo>
                    <a:pt x="1271" y="0"/>
                  </a:moveTo>
                  <a:cubicBezTo>
                    <a:pt x="1106" y="0"/>
                    <a:pt x="949" y="76"/>
                    <a:pt x="881" y="249"/>
                  </a:cubicBezTo>
                  <a:cubicBezTo>
                    <a:pt x="655" y="844"/>
                    <a:pt x="512" y="1463"/>
                    <a:pt x="453" y="2106"/>
                  </a:cubicBezTo>
                  <a:cubicBezTo>
                    <a:pt x="381" y="2820"/>
                    <a:pt x="357" y="3558"/>
                    <a:pt x="310" y="4261"/>
                  </a:cubicBezTo>
                  <a:cubicBezTo>
                    <a:pt x="250" y="4940"/>
                    <a:pt x="214" y="5618"/>
                    <a:pt x="167" y="6297"/>
                  </a:cubicBezTo>
                  <a:cubicBezTo>
                    <a:pt x="131" y="7011"/>
                    <a:pt x="0" y="7547"/>
                    <a:pt x="464" y="8130"/>
                  </a:cubicBezTo>
                  <a:cubicBezTo>
                    <a:pt x="554" y="8241"/>
                    <a:pt x="682" y="8286"/>
                    <a:pt x="816" y="8286"/>
                  </a:cubicBezTo>
                  <a:cubicBezTo>
                    <a:pt x="985" y="8286"/>
                    <a:pt x="1161" y="8213"/>
                    <a:pt x="1274" y="8107"/>
                  </a:cubicBezTo>
                  <a:cubicBezTo>
                    <a:pt x="1738" y="7678"/>
                    <a:pt x="1679" y="7118"/>
                    <a:pt x="1715" y="6523"/>
                  </a:cubicBezTo>
                  <a:cubicBezTo>
                    <a:pt x="1750" y="5809"/>
                    <a:pt x="1810" y="5082"/>
                    <a:pt x="1846" y="4356"/>
                  </a:cubicBezTo>
                  <a:cubicBezTo>
                    <a:pt x="1869" y="3654"/>
                    <a:pt x="1953" y="2916"/>
                    <a:pt x="1965" y="2177"/>
                  </a:cubicBezTo>
                  <a:cubicBezTo>
                    <a:pt x="1977" y="1558"/>
                    <a:pt x="1917" y="939"/>
                    <a:pt x="1762" y="332"/>
                  </a:cubicBezTo>
                  <a:cubicBezTo>
                    <a:pt x="1702" y="125"/>
                    <a:pt x="1481" y="0"/>
                    <a:pt x="1271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9"/>
            <p:cNvSpPr/>
            <p:nvPr/>
          </p:nvSpPr>
          <p:spPr>
            <a:xfrm>
              <a:off x="3972238" y="1218740"/>
              <a:ext cx="127542" cy="112751"/>
            </a:xfrm>
            <a:custGeom>
              <a:rect b="b" l="l" r="r" t="t"/>
              <a:pathLst>
                <a:path extrusionOk="0" h="3537" w="4001">
                  <a:moveTo>
                    <a:pt x="2104" y="1"/>
                  </a:moveTo>
                  <a:cubicBezTo>
                    <a:pt x="1947" y="1"/>
                    <a:pt x="1778" y="41"/>
                    <a:pt x="1596" y="131"/>
                  </a:cubicBezTo>
                  <a:cubicBezTo>
                    <a:pt x="977" y="453"/>
                    <a:pt x="596" y="1215"/>
                    <a:pt x="358" y="1834"/>
                  </a:cubicBezTo>
                  <a:cubicBezTo>
                    <a:pt x="155" y="2358"/>
                    <a:pt x="36" y="2917"/>
                    <a:pt x="0" y="3477"/>
                  </a:cubicBezTo>
                  <a:cubicBezTo>
                    <a:pt x="358" y="3132"/>
                    <a:pt x="941" y="2953"/>
                    <a:pt x="1382" y="2894"/>
                  </a:cubicBezTo>
                  <a:cubicBezTo>
                    <a:pt x="1559" y="2870"/>
                    <a:pt x="1738" y="2859"/>
                    <a:pt x="1917" y="2859"/>
                  </a:cubicBezTo>
                  <a:cubicBezTo>
                    <a:pt x="2565" y="2859"/>
                    <a:pt x="3211" y="3009"/>
                    <a:pt x="3799" y="3298"/>
                  </a:cubicBezTo>
                  <a:cubicBezTo>
                    <a:pt x="3858" y="3334"/>
                    <a:pt x="3918" y="3394"/>
                    <a:pt x="3941" y="3465"/>
                  </a:cubicBezTo>
                  <a:cubicBezTo>
                    <a:pt x="3965" y="3489"/>
                    <a:pt x="3977" y="3501"/>
                    <a:pt x="4001" y="3536"/>
                  </a:cubicBezTo>
                  <a:cubicBezTo>
                    <a:pt x="3965" y="2882"/>
                    <a:pt x="3810" y="2239"/>
                    <a:pt x="3549" y="1643"/>
                  </a:cubicBezTo>
                  <a:cubicBezTo>
                    <a:pt x="3257" y="798"/>
                    <a:pt x="2799" y="1"/>
                    <a:pt x="210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9"/>
            <p:cNvSpPr/>
            <p:nvPr/>
          </p:nvSpPr>
          <p:spPr>
            <a:xfrm>
              <a:off x="3963121" y="1309846"/>
              <a:ext cx="141217" cy="69461"/>
            </a:xfrm>
            <a:custGeom>
              <a:rect b="b" l="l" r="r" t="t"/>
              <a:pathLst>
                <a:path extrusionOk="0" h="2179" w="4430">
                  <a:moveTo>
                    <a:pt x="2208" y="1"/>
                  </a:moveTo>
                  <a:cubicBezTo>
                    <a:pt x="2028" y="1"/>
                    <a:pt x="1848" y="12"/>
                    <a:pt x="1668" y="36"/>
                  </a:cubicBezTo>
                  <a:cubicBezTo>
                    <a:pt x="1239" y="95"/>
                    <a:pt x="644" y="274"/>
                    <a:pt x="298" y="619"/>
                  </a:cubicBezTo>
                  <a:cubicBezTo>
                    <a:pt x="120" y="786"/>
                    <a:pt x="13" y="1024"/>
                    <a:pt x="1" y="1262"/>
                  </a:cubicBezTo>
                  <a:cubicBezTo>
                    <a:pt x="1" y="2107"/>
                    <a:pt x="1191" y="2179"/>
                    <a:pt x="1787" y="2179"/>
                  </a:cubicBezTo>
                  <a:lnTo>
                    <a:pt x="1834" y="2179"/>
                  </a:lnTo>
                  <a:cubicBezTo>
                    <a:pt x="1834" y="1679"/>
                    <a:pt x="1894" y="1167"/>
                    <a:pt x="2001" y="678"/>
                  </a:cubicBezTo>
                  <a:cubicBezTo>
                    <a:pt x="2036" y="515"/>
                    <a:pt x="2171" y="437"/>
                    <a:pt x="2312" y="437"/>
                  </a:cubicBezTo>
                  <a:cubicBezTo>
                    <a:pt x="2457" y="437"/>
                    <a:pt x="2607" y="521"/>
                    <a:pt x="2656" y="678"/>
                  </a:cubicBezTo>
                  <a:cubicBezTo>
                    <a:pt x="2775" y="1131"/>
                    <a:pt x="2858" y="1595"/>
                    <a:pt x="2894" y="2071"/>
                  </a:cubicBezTo>
                  <a:cubicBezTo>
                    <a:pt x="3465" y="1952"/>
                    <a:pt x="4025" y="1714"/>
                    <a:pt x="4311" y="1286"/>
                  </a:cubicBezTo>
                  <a:cubicBezTo>
                    <a:pt x="4430" y="1095"/>
                    <a:pt x="4418" y="857"/>
                    <a:pt x="4287" y="678"/>
                  </a:cubicBezTo>
                  <a:cubicBezTo>
                    <a:pt x="4275" y="643"/>
                    <a:pt x="4251" y="631"/>
                    <a:pt x="4239" y="607"/>
                  </a:cubicBezTo>
                  <a:cubicBezTo>
                    <a:pt x="4204" y="536"/>
                    <a:pt x="4156" y="476"/>
                    <a:pt x="4085" y="440"/>
                  </a:cubicBezTo>
                  <a:cubicBezTo>
                    <a:pt x="3497" y="151"/>
                    <a:pt x="2858" y="1"/>
                    <a:pt x="220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9"/>
            <p:cNvSpPr/>
            <p:nvPr/>
          </p:nvSpPr>
          <p:spPr>
            <a:xfrm>
              <a:off x="4018906" y="1323776"/>
              <a:ext cx="47880" cy="143608"/>
            </a:xfrm>
            <a:custGeom>
              <a:rect b="b" l="l" r="r" t="t"/>
              <a:pathLst>
                <a:path extrusionOk="0" h="4505" w="1502">
                  <a:moveTo>
                    <a:pt x="562" y="0"/>
                  </a:moveTo>
                  <a:cubicBezTo>
                    <a:pt x="421" y="0"/>
                    <a:pt x="286" y="78"/>
                    <a:pt x="251" y="241"/>
                  </a:cubicBezTo>
                  <a:cubicBezTo>
                    <a:pt x="144" y="730"/>
                    <a:pt x="84" y="1242"/>
                    <a:pt x="84" y="1742"/>
                  </a:cubicBezTo>
                  <a:lnTo>
                    <a:pt x="84" y="2444"/>
                  </a:lnTo>
                  <a:cubicBezTo>
                    <a:pt x="108" y="3063"/>
                    <a:pt x="1" y="3932"/>
                    <a:pt x="489" y="4385"/>
                  </a:cubicBezTo>
                  <a:cubicBezTo>
                    <a:pt x="570" y="4466"/>
                    <a:pt x="674" y="4504"/>
                    <a:pt x="775" y="4504"/>
                  </a:cubicBezTo>
                  <a:cubicBezTo>
                    <a:pt x="912" y="4504"/>
                    <a:pt x="1045" y="4436"/>
                    <a:pt x="1120" y="4313"/>
                  </a:cubicBezTo>
                  <a:cubicBezTo>
                    <a:pt x="1501" y="3789"/>
                    <a:pt x="1263" y="2932"/>
                    <a:pt x="1215" y="2337"/>
                  </a:cubicBezTo>
                  <a:cubicBezTo>
                    <a:pt x="1192" y="2099"/>
                    <a:pt x="1168" y="1861"/>
                    <a:pt x="1144" y="1634"/>
                  </a:cubicBezTo>
                  <a:cubicBezTo>
                    <a:pt x="1096" y="1158"/>
                    <a:pt x="1013" y="694"/>
                    <a:pt x="906" y="241"/>
                  </a:cubicBezTo>
                  <a:cubicBezTo>
                    <a:pt x="857" y="84"/>
                    <a:pt x="707" y="0"/>
                    <a:pt x="56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9"/>
            <p:cNvSpPr/>
            <p:nvPr/>
          </p:nvSpPr>
          <p:spPr>
            <a:xfrm>
              <a:off x="3983618" y="129071"/>
              <a:ext cx="47466" cy="37233"/>
            </a:xfrm>
            <a:custGeom>
              <a:rect b="b" l="l" r="r" t="t"/>
              <a:pathLst>
                <a:path extrusionOk="0" h="1168" w="1489">
                  <a:moveTo>
                    <a:pt x="739" y="1"/>
                  </a:moveTo>
                  <a:cubicBezTo>
                    <a:pt x="1" y="1"/>
                    <a:pt x="1" y="1167"/>
                    <a:pt x="739" y="1167"/>
                  </a:cubicBezTo>
                  <a:cubicBezTo>
                    <a:pt x="1489" y="1167"/>
                    <a:pt x="1489" y="1"/>
                    <a:pt x="73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9"/>
            <p:cNvSpPr/>
            <p:nvPr/>
          </p:nvSpPr>
          <p:spPr>
            <a:xfrm>
              <a:off x="3966914" y="355657"/>
              <a:ext cx="68345" cy="53172"/>
            </a:xfrm>
            <a:custGeom>
              <a:rect b="b" l="l" r="r" t="t"/>
              <a:pathLst>
                <a:path extrusionOk="0" h="1668" w="2144">
                  <a:moveTo>
                    <a:pt x="1072" y="1"/>
                  </a:moveTo>
                  <a:cubicBezTo>
                    <a:pt x="1" y="1"/>
                    <a:pt x="1" y="1667"/>
                    <a:pt x="1072" y="1667"/>
                  </a:cubicBezTo>
                  <a:cubicBezTo>
                    <a:pt x="2144" y="1667"/>
                    <a:pt x="2144" y="1"/>
                    <a:pt x="10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9"/>
            <p:cNvSpPr/>
            <p:nvPr/>
          </p:nvSpPr>
          <p:spPr>
            <a:xfrm>
              <a:off x="3930096" y="865378"/>
              <a:ext cx="58113" cy="45202"/>
            </a:xfrm>
            <a:custGeom>
              <a:rect b="b" l="l" r="r" t="t"/>
              <a:pathLst>
                <a:path extrusionOk="0" h="1418" w="1823">
                  <a:moveTo>
                    <a:pt x="906" y="1"/>
                  </a:moveTo>
                  <a:cubicBezTo>
                    <a:pt x="1" y="1"/>
                    <a:pt x="1" y="1417"/>
                    <a:pt x="906" y="1417"/>
                  </a:cubicBezTo>
                  <a:cubicBezTo>
                    <a:pt x="1823" y="1417"/>
                    <a:pt x="1823" y="1"/>
                    <a:pt x="90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9"/>
            <p:cNvSpPr/>
            <p:nvPr/>
          </p:nvSpPr>
          <p:spPr>
            <a:xfrm>
              <a:off x="4030319" y="1056675"/>
              <a:ext cx="61874" cy="48231"/>
            </a:xfrm>
            <a:custGeom>
              <a:rect b="b" l="l" r="r" t="t"/>
              <a:pathLst>
                <a:path extrusionOk="0" h="1513" w="1941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41" y="1512"/>
                    <a:pt x="1941" y="0"/>
                    <a:pt x="97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9"/>
            <p:cNvSpPr/>
            <p:nvPr/>
          </p:nvSpPr>
          <p:spPr>
            <a:xfrm>
              <a:off x="4144153" y="1598273"/>
              <a:ext cx="62671" cy="48996"/>
            </a:xfrm>
            <a:custGeom>
              <a:rect b="b" l="l" r="r" t="t"/>
              <a:pathLst>
                <a:path extrusionOk="0" h="1537" w="1966">
                  <a:moveTo>
                    <a:pt x="977" y="1"/>
                  </a:moveTo>
                  <a:cubicBezTo>
                    <a:pt x="1" y="1"/>
                    <a:pt x="1" y="1536"/>
                    <a:pt x="977" y="1536"/>
                  </a:cubicBezTo>
                  <a:cubicBezTo>
                    <a:pt x="1966" y="1536"/>
                    <a:pt x="1966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9"/>
            <p:cNvSpPr/>
            <p:nvPr/>
          </p:nvSpPr>
          <p:spPr>
            <a:xfrm>
              <a:off x="3124328" y="2944556"/>
              <a:ext cx="691200" cy="690403"/>
            </a:xfrm>
            <a:custGeom>
              <a:rect b="b" l="l" r="r" t="t"/>
              <a:pathLst>
                <a:path extrusionOk="0" h="21658" w="21683">
                  <a:moveTo>
                    <a:pt x="8897" y="0"/>
                  </a:moveTo>
                  <a:cubicBezTo>
                    <a:pt x="6887" y="0"/>
                    <a:pt x="5560" y="2174"/>
                    <a:pt x="5680" y="4190"/>
                  </a:cubicBezTo>
                  <a:cubicBezTo>
                    <a:pt x="5095" y="3928"/>
                    <a:pt x="4480" y="3745"/>
                    <a:pt x="3876" y="3745"/>
                  </a:cubicBezTo>
                  <a:cubicBezTo>
                    <a:pt x="3409" y="3745"/>
                    <a:pt x="2949" y="3854"/>
                    <a:pt x="2513" y="4118"/>
                  </a:cubicBezTo>
                  <a:cubicBezTo>
                    <a:pt x="1192" y="4916"/>
                    <a:pt x="501" y="6797"/>
                    <a:pt x="275" y="8238"/>
                  </a:cubicBezTo>
                  <a:cubicBezTo>
                    <a:pt x="1" y="10024"/>
                    <a:pt x="537" y="11750"/>
                    <a:pt x="2061" y="12786"/>
                  </a:cubicBezTo>
                  <a:cubicBezTo>
                    <a:pt x="2239" y="12917"/>
                    <a:pt x="2430" y="13024"/>
                    <a:pt x="2620" y="13120"/>
                  </a:cubicBezTo>
                  <a:cubicBezTo>
                    <a:pt x="1668" y="14465"/>
                    <a:pt x="1203" y="16263"/>
                    <a:pt x="2144" y="17763"/>
                  </a:cubicBezTo>
                  <a:cubicBezTo>
                    <a:pt x="2787" y="18775"/>
                    <a:pt x="3918" y="19323"/>
                    <a:pt x="5085" y="19466"/>
                  </a:cubicBezTo>
                  <a:cubicBezTo>
                    <a:pt x="5345" y="19512"/>
                    <a:pt x="5610" y="19536"/>
                    <a:pt x="5876" y="19536"/>
                  </a:cubicBezTo>
                  <a:cubicBezTo>
                    <a:pt x="6158" y="19536"/>
                    <a:pt x="6440" y="19509"/>
                    <a:pt x="6716" y="19454"/>
                  </a:cubicBezTo>
                  <a:cubicBezTo>
                    <a:pt x="6871" y="19430"/>
                    <a:pt x="7014" y="19394"/>
                    <a:pt x="7168" y="19347"/>
                  </a:cubicBezTo>
                  <a:cubicBezTo>
                    <a:pt x="7335" y="19763"/>
                    <a:pt x="7609" y="20132"/>
                    <a:pt x="7966" y="20406"/>
                  </a:cubicBezTo>
                  <a:cubicBezTo>
                    <a:pt x="8412" y="21099"/>
                    <a:pt x="9183" y="21514"/>
                    <a:pt x="10003" y="21514"/>
                  </a:cubicBezTo>
                  <a:cubicBezTo>
                    <a:pt x="10015" y="21514"/>
                    <a:pt x="10026" y="21514"/>
                    <a:pt x="10038" y="21513"/>
                  </a:cubicBezTo>
                  <a:cubicBezTo>
                    <a:pt x="10455" y="21513"/>
                    <a:pt x="10859" y="21382"/>
                    <a:pt x="11205" y="21156"/>
                  </a:cubicBezTo>
                  <a:cubicBezTo>
                    <a:pt x="11181" y="20728"/>
                    <a:pt x="11169" y="20287"/>
                    <a:pt x="11145" y="19858"/>
                  </a:cubicBezTo>
                  <a:cubicBezTo>
                    <a:pt x="10276" y="19644"/>
                    <a:pt x="9359" y="19013"/>
                    <a:pt x="8704" y="18465"/>
                  </a:cubicBezTo>
                  <a:cubicBezTo>
                    <a:pt x="8609" y="18596"/>
                    <a:pt x="8466" y="18680"/>
                    <a:pt x="8300" y="18680"/>
                  </a:cubicBezTo>
                  <a:cubicBezTo>
                    <a:pt x="6776" y="18549"/>
                    <a:pt x="5299" y="17656"/>
                    <a:pt x="4632" y="16239"/>
                  </a:cubicBezTo>
                  <a:cubicBezTo>
                    <a:pt x="4535" y="16026"/>
                    <a:pt x="4708" y="15787"/>
                    <a:pt x="4901" y="15787"/>
                  </a:cubicBezTo>
                  <a:cubicBezTo>
                    <a:pt x="4967" y="15787"/>
                    <a:pt x="5036" y="15815"/>
                    <a:pt x="5097" y="15882"/>
                  </a:cubicBezTo>
                  <a:cubicBezTo>
                    <a:pt x="5787" y="16644"/>
                    <a:pt x="6585" y="17263"/>
                    <a:pt x="7573" y="17561"/>
                  </a:cubicBezTo>
                  <a:cubicBezTo>
                    <a:pt x="7633" y="17572"/>
                    <a:pt x="7716" y="17596"/>
                    <a:pt x="7811" y="17608"/>
                  </a:cubicBezTo>
                  <a:cubicBezTo>
                    <a:pt x="7204" y="16930"/>
                    <a:pt x="6752" y="16144"/>
                    <a:pt x="6466" y="15286"/>
                  </a:cubicBezTo>
                  <a:cubicBezTo>
                    <a:pt x="6466" y="15275"/>
                    <a:pt x="6466" y="15263"/>
                    <a:pt x="6454" y="15251"/>
                  </a:cubicBezTo>
                  <a:cubicBezTo>
                    <a:pt x="6454" y="15215"/>
                    <a:pt x="6442" y="15191"/>
                    <a:pt x="6430" y="15167"/>
                  </a:cubicBezTo>
                  <a:cubicBezTo>
                    <a:pt x="6384" y="15020"/>
                    <a:pt x="6504" y="14918"/>
                    <a:pt x="6627" y="14918"/>
                  </a:cubicBezTo>
                  <a:cubicBezTo>
                    <a:pt x="6692" y="14918"/>
                    <a:pt x="6758" y="14947"/>
                    <a:pt x="6799" y="15013"/>
                  </a:cubicBezTo>
                  <a:cubicBezTo>
                    <a:pt x="7430" y="16013"/>
                    <a:pt x="8240" y="16882"/>
                    <a:pt x="9181" y="17596"/>
                  </a:cubicBezTo>
                  <a:cubicBezTo>
                    <a:pt x="9597" y="17906"/>
                    <a:pt x="10050" y="18168"/>
                    <a:pt x="10514" y="18394"/>
                  </a:cubicBezTo>
                  <a:cubicBezTo>
                    <a:pt x="10705" y="18489"/>
                    <a:pt x="10895" y="18561"/>
                    <a:pt x="11086" y="18620"/>
                  </a:cubicBezTo>
                  <a:cubicBezTo>
                    <a:pt x="11026" y="17191"/>
                    <a:pt x="10955" y="15763"/>
                    <a:pt x="10883" y="14346"/>
                  </a:cubicBezTo>
                  <a:cubicBezTo>
                    <a:pt x="10566" y="14431"/>
                    <a:pt x="10238" y="14473"/>
                    <a:pt x="9909" y="14473"/>
                  </a:cubicBezTo>
                  <a:cubicBezTo>
                    <a:pt x="9547" y="14473"/>
                    <a:pt x="9185" y="14422"/>
                    <a:pt x="8835" y="14322"/>
                  </a:cubicBezTo>
                  <a:cubicBezTo>
                    <a:pt x="8767" y="14361"/>
                    <a:pt x="8691" y="14380"/>
                    <a:pt x="8615" y="14380"/>
                  </a:cubicBezTo>
                  <a:cubicBezTo>
                    <a:pt x="8504" y="14380"/>
                    <a:pt x="8391" y="14340"/>
                    <a:pt x="8300" y="14263"/>
                  </a:cubicBezTo>
                  <a:cubicBezTo>
                    <a:pt x="8216" y="14191"/>
                    <a:pt x="8133" y="14120"/>
                    <a:pt x="8061" y="14048"/>
                  </a:cubicBezTo>
                  <a:cubicBezTo>
                    <a:pt x="7585" y="13834"/>
                    <a:pt x="7145" y="13572"/>
                    <a:pt x="6728" y="13262"/>
                  </a:cubicBezTo>
                  <a:cubicBezTo>
                    <a:pt x="5097" y="11965"/>
                    <a:pt x="4240" y="9988"/>
                    <a:pt x="3501" y="8083"/>
                  </a:cubicBezTo>
                  <a:cubicBezTo>
                    <a:pt x="3415" y="7863"/>
                    <a:pt x="3624" y="7695"/>
                    <a:pt x="3821" y="7695"/>
                  </a:cubicBezTo>
                  <a:cubicBezTo>
                    <a:pt x="3922" y="7695"/>
                    <a:pt x="4020" y="7740"/>
                    <a:pt x="4073" y="7845"/>
                  </a:cubicBezTo>
                  <a:cubicBezTo>
                    <a:pt x="4847" y="9333"/>
                    <a:pt x="5597" y="10941"/>
                    <a:pt x="6847" y="12096"/>
                  </a:cubicBezTo>
                  <a:lnTo>
                    <a:pt x="6859" y="12108"/>
                  </a:lnTo>
                  <a:cubicBezTo>
                    <a:pt x="6502" y="11215"/>
                    <a:pt x="6299" y="10250"/>
                    <a:pt x="6335" y="9476"/>
                  </a:cubicBezTo>
                  <a:cubicBezTo>
                    <a:pt x="6335" y="9345"/>
                    <a:pt x="6406" y="9238"/>
                    <a:pt x="6526" y="9191"/>
                  </a:cubicBezTo>
                  <a:cubicBezTo>
                    <a:pt x="6490" y="9162"/>
                    <a:pt x="6480" y="9125"/>
                    <a:pt x="6490" y="9125"/>
                  </a:cubicBezTo>
                  <a:cubicBezTo>
                    <a:pt x="6497" y="9125"/>
                    <a:pt x="6513" y="9142"/>
                    <a:pt x="6537" y="9191"/>
                  </a:cubicBezTo>
                  <a:cubicBezTo>
                    <a:pt x="6571" y="9178"/>
                    <a:pt x="6606" y="9173"/>
                    <a:pt x="6641" y="9173"/>
                  </a:cubicBezTo>
                  <a:cubicBezTo>
                    <a:pt x="6776" y="9173"/>
                    <a:pt x="6904" y="9260"/>
                    <a:pt x="6942" y="9393"/>
                  </a:cubicBezTo>
                  <a:cubicBezTo>
                    <a:pt x="7204" y="10203"/>
                    <a:pt x="7371" y="11000"/>
                    <a:pt x="7740" y="11762"/>
                  </a:cubicBezTo>
                  <a:cubicBezTo>
                    <a:pt x="7990" y="12274"/>
                    <a:pt x="8347" y="12715"/>
                    <a:pt x="8657" y="13191"/>
                  </a:cubicBezTo>
                  <a:cubicBezTo>
                    <a:pt x="9175" y="13338"/>
                    <a:pt x="9711" y="13416"/>
                    <a:pt x="10249" y="13416"/>
                  </a:cubicBezTo>
                  <a:cubicBezTo>
                    <a:pt x="10452" y="13416"/>
                    <a:pt x="10656" y="13404"/>
                    <a:pt x="10859" y="13381"/>
                  </a:cubicBezTo>
                  <a:cubicBezTo>
                    <a:pt x="10812" y="12477"/>
                    <a:pt x="10764" y="11572"/>
                    <a:pt x="10728" y="10679"/>
                  </a:cubicBezTo>
                  <a:cubicBezTo>
                    <a:pt x="8966" y="10393"/>
                    <a:pt x="7657" y="8905"/>
                    <a:pt x="7609" y="7119"/>
                  </a:cubicBezTo>
                  <a:cubicBezTo>
                    <a:pt x="7609" y="6898"/>
                    <a:pt x="7812" y="6767"/>
                    <a:pt x="8001" y="6767"/>
                  </a:cubicBezTo>
                  <a:cubicBezTo>
                    <a:pt x="8148" y="6767"/>
                    <a:pt x="8285" y="6846"/>
                    <a:pt x="8311" y="7024"/>
                  </a:cubicBezTo>
                  <a:cubicBezTo>
                    <a:pt x="8514" y="8143"/>
                    <a:pt x="9288" y="9083"/>
                    <a:pt x="10347" y="9500"/>
                  </a:cubicBezTo>
                  <a:cubicBezTo>
                    <a:pt x="10455" y="9536"/>
                    <a:pt x="10574" y="9548"/>
                    <a:pt x="10693" y="9560"/>
                  </a:cubicBezTo>
                  <a:cubicBezTo>
                    <a:pt x="10657" y="8619"/>
                    <a:pt x="10633" y="7667"/>
                    <a:pt x="10633" y="6714"/>
                  </a:cubicBezTo>
                  <a:cubicBezTo>
                    <a:pt x="10609" y="6488"/>
                    <a:pt x="10609" y="6262"/>
                    <a:pt x="10633" y="6035"/>
                  </a:cubicBezTo>
                  <a:lnTo>
                    <a:pt x="10633" y="5809"/>
                  </a:lnTo>
                  <a:cubicBezTo>
                    <a:pt x="9562" y="5297"/>
                    <a:pt x="8883" y="4226"/>
                    <a:pt x="8895" y="3047"/>
                  </a:cubicBezTo>
                  <a:cubicBezTo>
                    <a:pt x="8895" y="2836"/>
                    <a:pt x="9039" y="2734"/>
                    <a:pt x="9190" y="2734"/>
                  </a:cubicBezTo>
                  <a:cubicBezTo>
                    <a:pt x="9346" y="2734"/>
                    <a:pt x="9508" y="2842"/>
                    <a:pt x="9526" y="3047"/>
                  </a:cubicBezTo>
                  <a:cubicBezTo>
                    <a:pt x="9621" y="3809"/>
                    <a:pt x="10050" y="4499"/>
                    <a:pt x="10693" y="4916"/>
                  </a:cubicBezTo>
                  <a:cubicBezTo>
                    <a:pt x="10740" y="4059"/>
                    <a:pt x="10847" y="3214"/>
                    <a:pt x="11014" y="2368"/>
                  </a:cubicBezTo>
                  <a:cubicBezTo>
                    <a:pt x="11051" y="2195"/>
                    <a:pt x="11198" y="2117"/>
                    <a:pt x="11349" y="2117"/>
                  </a:cubicBezTo>
                  <a:cubicBezTo>
                    <a:pt x="11540" y="2117"/>
                    <a:pt x="11737" y="2244"/>
                    <a:pt x="11717" y="2463"/>
                  </a:cubicBezTo>
                  <a:cubicBezTo>
                    <a:pt x="11645" y="3404"/>
                    <a:pt x="11586" y="4345"/>
                    <a:pt x="11574" y="5297"/>
                  </a:cubicBezTo>
                  <a:lnTo>
                    <a:pt x="11574" y="5523"/>
                  </a:lnTo>
                  <a:cubicBezTo>
                    <a:pt x="11574" y="5559"/>
                    <a:pt x="11574" y="5583"/>
                    <a:pt x="11574" y="5619"/>
                  </a:cubicBezTo>
                  <a:cubicBezTo>
                    <a:pt x="11598" y="6083"/>
                    <a:pt x="11669" y="6607"/>
                    <a:pt x="11586" y="7071"/>
                  </a:cubicBezTo>
                  <a:cubicBezTo>
                    <a:pt x="11609" y="7238"/>
                    <a:pt x="11621" y="7405"/>
                    <a:pt x="11633" y="7571"/>
                  </a:cubicBezTo>
                  <a:cubicBezTo>
                    <a:pt x="12491" y="7238"/>
                    <a:pt x="13217" y="6666"/>
                    <a:pt x="13765" y="5928"/>
                  </a:cubicBezTo>
                  <a:cubicBezTo>
                    <a:pt x="14372" y="5035"/>
                    <a:pt x="14336" y="4214"/>
                    <a:pt x="14431" y="3202"/>
                  </a:cubicBezTo>
                  <a:cubicBezTo>
                    <a:pt x="14438" y="2971"/>
                    <a:pt x="14620" y="2842"/>
                    <a:pt x="14803" y="2842"/>
                  </a:cubicBezTo>
                  <a:cubicBezTo>
                    <a:pt x="14951" y="2842"/>
                    <a:pt x="15099" y="2926"/>
                    <a:pt x="15158" y="3106"/>
                  </a:cubicBezTo>
                  <a:cubicBezTo>
                    <a:pt x="15562" y="4071"/>
                    <a:pt x="15110" y="5369"/>
                    <a:pt x="14550" y="6250"/>
                  </a:cubicBezTo>
                  <a:cubicBezTo>
                    <a:pt x="15324" y="5904"/>
                    <a:pt x="15931" y="5250"/>
                    <a:pt x="16181" y="4428"/>
                  </a:cubicBezTo>
                  <a:cubicBezTo>
                    <a:pt x="16248" y="4238"/>
                    <a:pt x="16404" y="4154"/>
                    <a:pt x="16560" y="4154"/>
                  </a:cubicBezTo>
                  <a:cubicBezTo>
                    <a:pt x="16794" y="4154"/>
                    <a:pt x="17027" y="4342"/>
                    <a:pt x="16955" y="4642"/>
                  </a:cubicBezTo>
                  <a:cubicBezTo>
                    <a:pt x="16622" y="5809"/>
                    <a:pt x="15598" y="6631"/>
                    <a:pt x="14384" y="6714"/>
                  </a:cubicBezTo>
                  <a:cubicBezTo>
                    <a:pt x="14336" y="6714"/>
                    <a:pt x="14288" y="6702"/>
                    <a:pt x="14253" y="6666"/>
                  </a:cubicBezTo>
                  <a:cubicBezTo>
                    <a:pt x="13586" y="7512"/>
                    <a:pt x="12752" y="8024"/>
                    <a:pt x="11693" y="8131"/>
                  </a:cubicBezTo>
                  <a:cubicBezTo>
                    <a:pt x="11752" y="8690"/>
                    <a:pt x="11800" y="9250"/>
                    <a:pt x="11848" y="9810"/>
                  </a:cubicBezTo>
                  <a:cubicBezTo>
                    <a:pt x="12038" y="9905"/>
                    <a:pt x="12133" y="10131"/>
                    <a:pt x="12062" y="10334"/>
                  </a:cubicBezTo>
                  <a:cubicBezTo>
                    <a:pt x="12038" y="10429"/>
                    <a:pt x="11990" y="10524"/>
                    <a:pt x="11919" y="10584"/>
                  </a:cubicBezTo>
                  <a:cubicBezTo>
                    <a:pt x="12110" y="12822"/>
                    <a:pt x="12264" y="15084"/>
                    <a:pt x="12431" y="17346"/>
                  </a:cubicBezTo>
                  <a:cubicBezTo>
                    <a:pt x="12848" y="17144"/>
                    <a:pt x="13229" y="16882"/>
                    <a:pt x="13574" y="16572"/>
                  </a:cubicBezTo>
                  <a:cubicBezTo>
                    <a:pt x="13503" y="16453"/>
                    <a:pt x="13479" y="16322"/>
                    <a:pt x="13503" y="16179"/>
                  </a:cubicBezTo>
                  <a:cubicBezTo>
                    <a:pt x="13800" y="14405"/>
                    <a:pt x="14038" y="12691"/>
                    <a:pt x="13812" y="10893"/>
                  </a:cubicBezTo>
                  <a:cubicBezTo>
                    <a:pt x="13786" y="10669"/>
                    <a:pt x="13974" y="10547"/>
                    <a:pt x="14162" y="10547"/>
                  </a:cubicBezTo>
                  <a:cubicBezTo>
                    <a:pt x="14314" y="10547"/>
                    <a:pt x="14465" y="10627"/>
                    <a:pt x="14503" y="10798"/>
                  </a:cubicBezTo>
                  <a:cubicBezTo>
                    <a:pt x="14800" y="12167"/>
                    <a:pt x="14955" y="13608"/>
                    <a:pt x="14788" y="15013"/>
                  </a:cubicBezTo>
                  <a:cubicBezTo>
                    <a:pt x="14836" y="14929"/>
                    <a:pt x="14884" y="14858"/>
                    <a:pt x="14919" y="14775"/>
                  </a:cubicBezTo>
                  <a:cubicBezTo>
                    <a:pt x="15550" y="13536"/>
                    <a:pt x="15634" y="12012"/>
                    <a:pt x="16348" y="10834"/>
                  </a:cubicBezTo>
                  <a:cubicBezTo>
                    <a:pt x="16387" y="10761"/>
                    <a:pt x="16475" y="10723"/>
                    <a:pt x="16561" y="10723"/>
                  </a:cubicBezTo>
                  <a:cubicBezTo>
                    <a:pt x="16658" y="10723"/>
                    <a:pt x="16752" y="10773"/>
                    <a:pt x="16765" y="10881"/>
                  </a:cubicBezTo>
                  <a:cubicBezTo>
                    <a:pt x="16848" y="11619"/>
                    <a:pt x="16789" y="12358"/>
                    <a:pt x="16586" y="13072"/>
                  </a:cubicBezTo>
                  <a:cubicBezTo>
                    <a:pt x="17313" y="12834"/>
                    <a:pt x="17920" y="12191"/>
                    <a:pt x="18217" y="11500"/>
                  </a:cubicBezTo>
                  <a:cubicBezTo>
                    <a:pt x="18348" y="11203"/>
                    <a:pt x="18325" y="10714"/>
                    <a:pt x="18646" y="10548"/>
                  </a:cubicBezTo>
                  <a:cubicBezTo>
                    <a:pt x="18697" y="10522"/>
                    <a:pt x="18751" y="10510"/>
                    <a:pt x="18803" y="10510"/>
                  </a:cubicBezTo>
                  <a:cubicBezTo>
                    <a:pt x="18947" y="10510"/>
                    <a:pt x="19082" y="10599"/>
                    <a:pt x="19134" y="10738"/>
                  </a:cubicBezTo>
                  <a:cubicBezTo>
                    <a:pt x="19444" y="11334"/>
                    <a:pt x="18789" y="12393"/>
                    <a:pt x="18372" y="12798"/>
                  </a:cubicBezTo>
                  <a:cubicBezTo>
                    <a:pt x="17872" y="13274"/>
                    <a:pt x="17134" y="13512"/>
                    <a:pt x="16443" y="13560"/>
                  </a:cubicBezTo>
                  <a:cubicBezTo>
                    <a:pt x="16229" y="14227"/>
                    <a:pt x="15955" y="14858"/>
                    <a:pt x="15610" y="15465"/>
                  </a:cubicBezTo>
                  <a:cubicBezTo>
                    <a:pt x="14919" y="16680"/>
                    <a:pt x="13895" y="17596"/>
                    <a:pt x="12574" y="18037"/>
                  </a:cubicBezTo>
                  <a:cubicBezTo>
                    <a:pt x="12538" y="18049"/>
                    <a:pt x="12514" y="18049"/>
                    <a:pt x="12479" y="18049"/>
                  </a:cubicBezTo>
                  <a:cubicBezTo>
                    <a:pt x="12502" y="18251"/>
                    <a:pt x="12514" y="18442"/>
                    <a:pt x="12526" y="18632"/>
                  </a:cubicBezTo>
                  <a:cubicBezTo>
                    <a:pt x="12538" y="18739"/>
                    <a:pt x="12550" y="18846"/>
                    <a:pt x="12550" y="18954"/>
                  </a:cubicBezTo>
                  <a:cubicBezTo>
                    <a:pt x="12774" y="18993"/>
                    <a:pt x="12999" y="19013"/>
                    <a:pt x="13224" y="19013"/>
                  </a:cubicBezTo>
                  <a:cubicBezTo>
                    <a:pt x="13813" y="19013"/>
                    <a:pt x="14397" y="18879"/>
                    <a:pt x="14931" y="18620"/>
                  </a:cubicBezTo>
                  <a:cubicBezTo>
                    <a:pt x="15610" y="18251"/>
                    <a:pt x="15979" y="17620"/>
                    <a:pt x="16503" y="17108"/>
                  </a:cubicBezTo>
                  <a:cubicBezTo>
                    <a:pt x="16548" y="17063"/>
                    <a:pt x="16604" y="17043"/>
                    <a:pt x="16660" y="17043"/>
                  </a:cubicBezTo>
                  <a:cubicBezTo>
                    <a:pt x="16779" y="17043"/>
                    <a:pt x="16896" y="17137"/>
                    <a:pt x="16896" y="17275"/>
                  </a:cubicBezTo>
                  <a:cubicBezTo>
                    <a:pt x="17003" y="18287"/>
                    <a:pt x="16027" y="19120"/>
                    <a:pt x="15205" y="19513"/>
                  </a:cubicBezTo>
                  <a:cubicBezTo>
                    <a:pt x="14751" y="19721"/>
                    <a:pt x="14281" y="19836"/>
                    <a:pt x="13815" y="19836"/>
                  </a:cubicBezTo>
                  <a:cubicBezTo>
                    <a:pt x="13401" y="19836"/>
                    <a:pt x="12990" y="19745"/>
                    <a:pt x="12598" y="19549"/>
                  </a:cubicBezTo>
                  <a:lnTo>
                    <a:pt x="12598" y="19549"/>
                  </a:lnTo>
                  <a:cubicBezTo>
                    <a:pt x="12610" y="19668"/>
                    <a:pt x="12622" y="19787"/>
                    <a:pt x="12622" y="19918"/>
                  </a:cubicBezTo>
                  <a:cubicBezTo>
                    <a:pt x="12836" y="20216"/>
                    <a:pt x="13110" y="20478"/>
                    <a:pt x="13419" y="20692"/>
                  </a:cubicBezTo>
                  <a:cubicBezTo>
                    <a:pt x="13455" y="20740"/>
                    <a:pt x="13503" y="20799"/>
                    <a:pt x="13550" y="20835"/>
                  </a:cubicBezTo>
                  <a:cubicBezTo>
                    <a:pt x="14119" y="21399"/>
                    <a:pt x="14841" y="21658"/>
                    <a:pt x="15560" y="21658"/>
                  </a:cubicBezTo>
                  <a:cubicBezTo>
                    <a:pt x="16707" y="21658"/>
                    <a:pt x="17848" y="21002"/>
                    <a:pt x="18360" y="19882"/>
                  </a:cubicBezTo>
                  <a:cubicBezTo>
                    <a:pt x="18813" y="18894"/>
                    <a:pt x="18765" y="17739"/>
                    <a:pt x="18229" y="16799"/>
                  </a:cubicBezTo>
                  <a:cubicBezTo>
                    <a:pt x="19551" y="16334"/>
                    <a:pt x="20611" y="15346"/>
                    <a:pt x="21146" y="14072"/>
                  </a:cubicBezTo>
                  <a:cubicBezTo>
                    <a:pt x="21265" y="13655"/>
                    <a:pt x="21313" y="13239"/>
                    <a:pt x="21301" y="12822"/>
                  </a:cubicBezTo>
                  <a:cubicBezTo>
                    <a:pt x="21670" y="11834"/>
                    <a:pt x="21682" y="10750"/>
                    <a:pt x="21325" y="9762"/>
                  </a:cubicBezTo>
                  <a:cubicBezTo>
                    <a:pt x="21158" y="9286"/>
                    <a:pt x="20908" y="8833"/>
                    <a:pt x="20611" y="8417"/>
                  </a:cubicBezTo>
                  <a:cubicBezTo>
                    <a:pt x="20063" y="7357"/>
                    <a:pt x="19158" y="6535"/>
                    <a:pt x="18063" y="6071"/>
                  </a:cubicBezTo>
                  <a:cubicBezTo>
                    <a:pt x="18182" y="5595"/>
                    <a:pt x="18206" y="5107"/>
                    <a:pt x="18146" y="4630"/>
                  </a:cubicBezTo>
                  <a:cubicBezTo>
                    <a:pt x="18194" y="3737"/>
                    <a:pt x="17944" y="2856"/>
                    <a:pt x="17420" y="2142"/>
                  </a:cubicBezTo>
                  <a:cubicBezTo>
                    <a:pt x="17277" y="1952"/>
                    <a:pt x="17122" y="1773"/>
                    <a:pt x="16943" y="1606"/>
                  </a:cubicBezTo>
                  <a:cubicBezTo>
                    <a:pt x="16932" y="1547"/>
                    <a:pt x="16908" y="1499"/>
                    <a:pt x="16884" y="1440"/>
                  </a:cubicBezTo>
                  <a:cubicBezTo>
                    <a:pt x="16519" y="654"/>
                    <a:pt x="15725" y="271"/>
                    <a:pt x="14914" y="271"/>
                  </a:cubicBezTo>
                  <a:cubicBezTo>
                    <a:pt x="14532" y="271"/>
                    <a:pt x="14147" y="355"/>
                    <a:pt x="13800" y="523"/>
                  </a:cubicBezTo>
                  <a:cubicBezTo>
                    <a:pt x="13372" y="523"/>
                    <a:pt x="12943" y="642"/>
                    <a:pt x="12562" y="844"/>
                  </a:cubicBezTo>
                  <a:cubicBezTo>
                    <a:pt x="12241" y="1023"/>
                    <a:pt x="11967" y="1261"/>
                    <a:pt x="11729" y="1547"/>
                  </a:cubicBezTo>
                  <a:cubicBezTo>
                    <a:pt x="11324" y="975"/>
                    <a:pt x="10776" y="535"/>
                    <a:pt x="10133" y="261"/>
                  </a:cubicBezTo>
                  <a:cubicBezTo>
                    <a:pt x="9699" y="81"/>
                    <a:pt x="9285" y="0"/>
                    <a:pt x="8897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9"/>
            <p:cNvSpPr/>
            <p:nvPr/>
          </p:nvSpPr>
          <p:spPr>
            <a:xfrm>
              <a:off x="3233158" y="3011148"/>
              <a:ext cx="511379" cy="955656"/>
            </a:xfrm>
            <a:custGeom>
              <a:rect b="b" l="l" r="r" t="t"/>
              <a:pathLst>
                <a:path extrusionOk="0" h="29979" w="16042">
                  <a:moveTo>
                    <a:pt x="7946" y="0"/>
                  </a:moveTo>
                  <a:cubicBezTo>
                    <a:pt x="7793" y="0"/>
                    <a:pt x="7644" y="81"/>
                    <a:pt x="7612" y="255"/>
                  </a:cubicBezTo>
                  <a:cubicBezTo>
                    <a:pt x="7445" y="1089"/>
                    <a:pt x="7338" y="1946"/>
                    <a:pt x="7291" y="2803"/>
                  </a:cubicBezTo>
                  <a:cubicBezTo>
                    <a:pt x="6648" y="2387"/>
                    <a:pt x="6219" y="1696"/>
                    <a:pt x="6124" y="934"/>
                  </a:cubicBezTo>
                  <a:cubicBezTo>
                    <a:pt x="6106" y="729"/>
                    <a:pt x="5944" y="621"/>
                    <a:pt x="5788" y="621"/>
                  </a:cubicBezTo>
                  <a:cubicBezTo>
                    <a:pt x="5637" y="621"/>
                    <a:pt x="5493" y="723"/>
                    <a:pt x="5493" y="934"/>
                  </a:cubicBezTo>
                  <a:cubicBezTo>
                    <a:pt x="5469" y="2113"/>
                    <a:pt x="6136" y="3196"/>
                    <a:pt x="7207" y="3708"/>
                  </a:cubicBezTo>
                  <a:lnTo>
                    <a:pt x="7207" y="3934"/>
                  </a:lnTo>
                  <a:cubicBezTo>
                    <a:pt x="7195" y="4161"/>
                    <a:pt x="7195" y="4387"/>
                    <a:pt x="7207" y="4625"/>
                  </a:cubicBezTo>
                  <a:cubicBezTo>
                    <a:pt x="7207" y="5566"/>
                    <a:pt x="7231" y="6518"/>
                    <a:pt x="7267" y="7471"/>
                  </a:cubicBezTo>
                  <a:cubicBezTo>
                    <a:pt x="7148" y="7459"/>
                    <a:pt x="7041" y="7435"/>
                    <a:pt x="6933" y="7399"/>
                  </a:cubicBezTo>
                  <a:cubicBezTo>
                    <a:pt x="5874" y="6982"/>
                    <a:pt x="5100" y="6054"/>
                    <a:pt x="4897" y="4935"/>
                  </a:cubicBezTo>
                  <a:cubicBezTo>
                    <a:pt x="4871" y="4757"/>
                    <a:pt x="4731" y="4678"/>
                    <a:pt x="4583" y="4678"/>
                  </a:cubicBezTo>
                  <a:cubicBezTo>
                    <a:pt x="4392" y="4678"/>
                    <a:pt x="4188" y="4809"/>
                    <a:pt x="4195" y="5030"/>
                  </a:cubicBezTo>
                  <a:cubicBezTo>
                    <a:pt x="4243" y="6804"/>
                    <a:pt x="5552" y="8304"/>
                    <a:pt x="7303" y="8578"/>
                  </a:cubicBezTo>
                  <a:cubicBezTo>
                    <a:pt x="7350" y="9483"/>
                    <a:pt x="7386" y="10388"/>
                    <a:pt x="7433" y="11281"/>
                  </a:cubicBezTo>
                  <a:cubicBezTo>
                    <a:pt x="7221" y="11305"/>
                    <a:pt x="7008" y="11317"/>
                    <a:pt x="6796" y="11317"/>
                  </a:cubicBezTo>
                  <a:cubicBezTo>
                    <a:pt x="6272" y="11317"/>
                    <a:pt x="5751" y="11243"/>
                    <a:pt x="5243" y="11090"/>
                  </a:cubicBezTo>
                  <a:cubicBezTo>
                    <a:pt x="4921" y="10626"/>
                    <a:pt x="4576" y="10185"/>
                    <a:pt x="4326" y="9673"/>
                  </a:cubicBezTo>
                  <a:cubicBezTo>
                    <a:pt x="3945" y="8899"/>
                    <a:pt x="3790" y="8102"/>
                    <a:pt x="3528" y="7304"/>
                  </a:cubicBezTo>
                  <a:cubicBezTo>
                    <a:pt x="3482" y="7166"/>
                    <a:pt x="3358" y="7078"/>
                    <a:pt x="3227" y="7078"/>
                  </a:cubicBezTo>
                  <a:cubicBezTo>
                    <a:pt x="3188" y="7078"/>
                    <a:pt x="3149" y="7085"/>
                    <a:pt x="3112" y="7102"/>
                  </a:cubicBezTo>
                  <a:lnTo>
                    <a:pt x="3100" y="7102"/>
                  </a:lnTo>
                  <a:cubicBezTo>
                    <a:pt x="2981" y="7149"/>
                    <a:pt x="2909" y="7256"/>
                    <a:pt x="2909" y="7375"/>
                  </a:cubicBezTo>
                  <a:cubicBezTo>
                    <a:pt x="2885" y="8149"/>
                    <a:pt x="3076" y="9126"/>
                    <a:pt x="3433" y="10019"/>
                  </a:cubicBezTo>
                  <a:lnTo>
                    <a:pt x="3421" y="10007"/>
                  </a:lnTo>
                  <a:cubicBezTo>
                    <a:pt x="2183" y="8840"/>
                    <a:pt x="1421" y="7244"/>
                    <a:pt x="647" y="5756"/>
                  </a:cubicBezTo>
                  <a:cubicBezTo>
                    <a:pt x="594" y="5651"/>
                    <a:pt x="498" y="5606"/>
                    <a:pt x="398" y="5606"/>
                  </a:cubicBezTo>
                  <a:cubicBezTo>
                    <a:pt x="205" y="5606"/>
                    <a:pt x="1" y="5774"/>
                    <a:pt x="87" y="5994"/>
                  </a:cubicBezTo>
                  <a:cubicBezTo>
                    <a:pt x="814" y="7887"/>
                    <a:pt x="1671" y="9864"/>
                    <a:pt x="3314" y="11162"/>
                  </a:cubicBezTo>
                  <a:cubicBezTo>
                    <a:pt x="3719" y="11483"/>
                    <a:pt x="4171" y="11745"/>
                    <a:pt x="4636" y="11947"/>
                  </a:cubicBezTo>
                  <a:cubicBezTo>
                    <a:pt x="4719" y="12031"/>
                    <a:pt x="4802" y="12102"/>
                    <a:pt x="4886" y="12174"/>
                  </a:cubicBezTo>
                  <a:cubicBezTo>
                    <a:pt x="4969" y="12243"/>
                    <a:pt x="5076" y="12280"/>
                    <a:pt x="5184" y="12280"/>
                  </a:cubicBezTo>
                  <a:cubicBezTo>
                    <a:pt x="5262" y="12280"/>
                    <a:pt x="5340" y="12261"/>
                    <a:pt x="5409" y="12221"/>
                  </a:cubicBezTo>
                  <a:cubicBezTo>
                    <a:pt x="5770" y="12329"/>
                    <a:pt x="6141" y="12382"/>
                    <a:pt x="6511" y="12382"/>
                  </a:cubicBezTo>
                  <a:cubicBezTo>
                    <a:pt x="6837" y="12382"/>
                    <a:pt x="7163" y="12341"/>
                    <a:pt x="7481" y="12257"/>
                  </a:cubicBezTo>
                  <a:cubicBezTo>
                    <a:pt x="7553" y="13674"/>
                    <a:pt x="7636" y="15102"/>
                    <a:pt x="7684" y="16531"/>
                  </a:cubicBezTo>
                  <a:cubicBezTo>
                    <a:pt x="7493" y="16472"/>
                    <a:pt x="7303" y="16388"/>
                    <a:pt x="7124" y="16305"/>
                  </a:cubicBezTo>
                  <a:cubicBezTo>
                    <a:pt x="6648" y="16079"/>
                    <a:pt x="6207" y="15805"/>
                    <a:pt x="5779" y="15507"/>
                  </a:cubicBezTo>
                  <a:cubicBezTo>
                    <a:pt x="4838" y="14793"/>
                    <a:pt x="4028" y="13912"/>
                    <a:pt x="3397" y="12924"/>
                  </a:cubicBezTo>
                  <a:cubicBezTo>
                    <a:pt x="3356" y="12858"/>
                    <a:pt x="3290" y="12829"/>
                    <a:pt x="3225" y="12829"/>
                  </a:cubicBezTo>
                  <a:cubicBezTo>
                    <a:pt x="3102" y="12829"/>
                    <a:pt x="2982" y="12931"/>
                    <a:pt x="3028" y="13078"/>
                  </a:cubicBezTo>
                  <a:cubicBezTo>
                    <a:pt x="3040" y="13102"/>
                    <a:pt x="3052" y="13126"/>
                    <a:pt x="3064" y="13162"/>
                  </a:cubicBezTo>
                  <a:lnTo>
                    <a:pt x="3064" y="13186"/>
                  </a:lnTo>
                  <a:cubicBezTo>
                    <a:pt x="3350" y="14043"/>
                    <a:pt x="3814" y="14841"/>
                    <a:pt x="4409" y="15519"/>
                  </a:cubicBezTo>
                  <a:cubicBezTo>
                    <a:pt x="4314" y="15495"/>
                    <a:pt x="4243" y="15483"/>
                    <a:pt x="4183" y="15460"/>
                  </a:cubicBezTo>
                  <a:cubicBezTo>
                    <a:pt x="3195" y="15162"/>
                    <a:pt x="2385" y="14543"/>
                    <a:pt x="1707" y="13793"/>
                  </a:cubicBezTo>
                  <a:cubicBezTo>
                    <a:pt x="1642" y="13722"/>
                    <a:pt x="1571" y="13693"/>
                    <a:pt x="1504" y="13693"/>
                  </a:cubicBezTo>
                  <a:cubicBezTo>
                    <a:pt x="1310" y="13693"/>
                    <a:pt x="1145" y="13938"/>
                    <a:pt x="1242" y="14150"/>
                  </a:cubicBezTo>
                  <a:cubicBezTo>
                    <a:pt x="1897" y="15555"/>
                    <a:pt x="3373" y="16460"/>
                    <a:pt x="4909" y="16579"/>
                  </a:cubicBezTo>
                  <a:cubicBezTo>
                    <a:pt x="5064" y="16579"/>
                    <a:pt x="5207" y="16507"/>
                    <a:pt x="5302" y="16376"/>
                  </a:cubicBezTo>
                  <a:cubicBezTo>
                    <a:pt x="5957" y="16924"/>
                    <a:pt x="6874" y="17567"/>
                    <a:pt x="7743" y="17769"/>
                  </a:cubicBezTo>
                  <a:cubicBezTo>
                    <a:pt x="7767" y="18198"/>
                    <a:pt x="7779" y="18627"/>
                    <a:pt x="7803" y="19067"/>
                  </a:cubicBezTo>
                  <a:cubicBezTo>
                    <a:pt x="7862" y="20377"/>
                    <a:pt x="7934" y="21687"/>
                    <a:pt x="8005" y="22996"/>
                  </a:cubicBezTo>
                  <a:cubicBezTo>
                    <a:pt x="8065" y="24104"/>
                    <a:pt x="8136" y="25211"/>
                    <a:pt x="8195" y="26306"/>
                  </a:cubicBezTo>
                  <a:cubicBezTo>
                    <a:pt x="8255" y="27354"/>
                    <a:pt x="8219" y="28473"/>
                    <a:pt x="8517" y="29473"/>
                  </a:cubicBezTo>
                  <a:cubicBezTo>
                    <a:pt x="8610" y="29795"/>
                    <a:pt x="8937" y="29979"/>
                    <a:pt x="9247" y="29979"/>
                  </a:cubicBezTo>
                  <a:cubicBezTo>
                    <a:pt x="9534" y="29979"/>
                    <a:pt x="9805" y="29822"/>
                    <a:pt x="9862" y="29473"/>
                  </a:cubicBezTo>
                  <a:cubicBezTo>
                    <a:pt x="10041" y="28437"/>
                    <a:pt x="9886" y="27366"/>
                    <a:pt x="9815" y="26306"/>
                  </a:cubicBezTo>
                  <a:lnTo>
                    <a:pt x="9589" y="23008"/>
                  </a:lnTo>
                  <a:cubicBezTo>
                    <a:pt x="9481" y="21270"/>
                    <a:pt x="9350" y="19544"/>
                    <a:pt x="9208" y="17829"/>
                  </a:cubicBezTo>
                  <a:cubicBezTo>
                    <a:pt x="9196" y="17710"/>
                    <a:pt x="9196" y="17579"/>
                    <a:pt x="9184" y="17460"/>
                  </a:cubicBezTo>
                  <a:lnTo>
                    <a:pt x="9184" y="17460"/>
                  </a:lnTo>
                  <a:cubicBezTo>
                    <a:pt x="9576" y="17656"/>
                    <a:pt x="9987" y="17747"/>
                    <a:pt x="10401" y="17747"/>
                  </a:cubicBezTo>
                  <a:cubicBezTo>
                    <a:pt x="10867" y="17747"/>
                    <a:pt x="11337" y="17632"/>
                    <a:pt x="11791" y="17424"/>
                  </a:cubicBezTo>
                  <a:cubicBezTo>
                    <a:pt x="12613" y="17043"/>
                    <a:pt x="13601" y="16210"/>
                    <a:pt x="13494" y="15186"/>
                  </a:cubicBezTo>
                  <a:cubicBezTo>
                    <a:pt x="13486" y="15048"/>
                    <a:pt x="13372" y="14954"/>
                    <a:pt x="13251" y="14954"/>
                  </a:cubicBezTo>
                  <a:cubicBezTo>
                    <a:pt x="13195" y="14954"/>
                    <a:pt x="13138" y="14974"/>
                    <a:pt x="13089" y="15019"/>
                  </a:cubicBezTo>
                  <a:cubicBezTo>
                    <a:pt x="12553" y="15531"/>
                    <a:pt x="12196" y="16162"/>
                    <a:pt x="11529" y="16531"/>
                  </a:cubicBezTo>
                  <a:cubicBezTo>
                    <a:pt x="10995" y="16790"/>
                    <a:pt x="10411" y="16924"/>
                    <a:pt x="9822" y="16924"/>
                  </a:cubicBezTo>
                  <a:cubicBezTo>
                    <a:pt x="9597" y="16924"/>
                    <a:pt x="9372" y="16904"/>
                    <a:pt x="9148" y="16865"/>
                  </a:cubicBezTo>
                  <a:cubicBezTo>
                    <a:pt x="9136" y="16757"/>
                    <a:pt x="9124" y="16650"/>
                    <a:pt x="9112" y="16543"/>
                  </a:cubicBezTo>
                  <a:cubicBezTo>
                    <a:pt x="9100" y="16353"/>
                    <a:pt x="9088" y="16162"/>
                    <a:pt x="9077" y="15972"/>
                  </a:cubicBezTo>
                  <a:cubicBezTo>
                    <a:pt x="9100" y="15960"/>
                    <a:pt x="9136" y="15960"/>
                    <a:pt x="9160" y="15948"/>
                  </a:cubicBezTo>
                  <a:cubicBezTo>
                    <a:pt x="10493" y="15507"/>
                    <a:pt x="11517" y="14591"/>
                    <a:pt x="12196" y="13376"/>
                  </a:cubicBezTo>
                  <a:cubicBezTo>
                    <a:pt x="12541" y="12769"/>
                    <a:pt x="12827" y="12138"/>
                    <a:pt x="13041" y="11471"/>
                  </a:cubicBezTo>
                  <a:cubicBezTo>
                    <a:pt x="13732" y="11423"/>
                    <a:pt x="14458" y="11185"/>
                    <a:pt x="14958" y="10709"/>
                  </a:cubicBezTo>
                  <a:cubicBezTo>
                    <a:pt x="15375" y="10316"/>
                    <a:pt x="16042" y="9257"/>
                    <a:pt x="15720" y="8649"/>
                  </a:cubicBezTo>
                  <a:cubicBezTo>
                    <a:pt x="15668" y="8510"/>
                    <a:pt x="15533" y="8421"/>
                    <a:pt x="15389" y="8421"/>
                  </a:cubicBezTo>
                  <a:cubicBezTo>
                    <a:pt x="15337" y="8421"/>
                    <a:pt x="15283" y="8433"/>
                    <a:pt x="15232" y="8459"/>
                  </a:cubicBezTo>
                  <a:cubicBezTo>
                    <a:pt x="14911" y="8625"/>
                    <a:pt x="14934" y="9114"/>
                    <a:pt x="14803" y="9411"/>
                  </a:cubicBezTo>
                  <a:cubicBezTo>
                    <a:pt x="14506" y="10114"/>
                    <a:pt x="13899" y="10745"/>
                    <a:pt x="13172" y="10983"/>
                  </a:cubicBezTo>
                  <a:cubicBezTo>
                    <a:pt x="13375" y="10269"/>
                    <a:pt x="13434" y="9530"/>
                    <a:pt x="13363" y="8804"/>
                  </a:cubicBezTo>
                  <a:cubicBezTo>
                    <a:pt x="13343" y="8688"/>
                    <a:pt x="13248" y="8635"/>
                    <a:pt x="13149" y="8635"/>
                  </a:cubicBezTo>
                  <a:cubicBezTo>
                    <a:pt x="13064" y="8635"/>
                    <a:pt x="12978" y="8673"/>
                    <a:pt x="12934" y="8745"/>
                  </a:cubicBezTo>
                  <a:cubicBezTo>
                    <a:pt x="12232" y="9923"/>
                    <a:pt x="12136" y="11447"/>
                    <a:pt x="11505" y="12686"/>
                  </a:cubicBezTo>
                  <a:cubicBezTo>
                    <a:pt x="11470" y="12769"/>
                    <a:pt x="11422" y="12840"/>
                    <a:pt x="11386" y="12924"/>
                  </a:cubicBezTo>
                  <a:cubicBezTo>
                    <a:pt x="11541" y="11519"/>
                    <a:pt x="11386" y="10078"/>
                    <a:pt x="11089" y="8709"/>
                  </a:cubicBezTo>
                  <a:cubicBezTo>
                    <a:pt x="11052" y="8540"/>
                    <a:pt x="10903" y="8462"/>
                    <a:pt x="10752" y="8462"/>
                  </a:cubicBezTo>
                  <a:cubicBezTo>
                    <a:pt x="10563" y="8462"/>
                    <a:pt x="10372" y="8585"/>
                    <a:pt x="10398" y="8804"/>
                  </a:cubicBezTo>
                  <a:cubicBezTo>
                    <a:pt x="10624" y="10602"/>
                    <a:pt x="10386" y="12316"/>
                    <a:pt x="10100" y="14102"/>
                  </a:cubicBezTo>
                  <a:cubicBezTo>
                    <a:pt x="10077" y="14233"/>
                    <a:pt x="10100" y="14364"/>
                    <a:pt x="10160" y="14483"/>
                  </a:cubicBezTo>
                  <a:cubicBezTo>
                    <a:pt x="9827" y="14793"/>
                    <a:pt x="9434" y="15055"/>
                    <a:pt x="9017" y="15257"/>
                  </a:cubicBezTo>
                  <a:cubicBezTo>
                    <a:pt x="8838" y="12995"/>
                    <a:pt x="8696" y="10733"/>
                    <a:pt x="8517" y="8471"/>
                  </a:cubicBezTo>
                  <a:cubicBezTo>
                    <a:pt x="8588" y="8399"/>
                    <a:pt x="8636" y="8316"/>
                    <a:pt x="8660" y="8221"/>
                  </a:cubicBezTo>
                  <a:cubicBezTo>
                    <a:pt x="8731" y="8018"/>
                    <a:pt x="8636" y="7792"/>
                    <a:pt x="8446" y="7697"/>
                  </a:cubicBezTo>
                  <a:cubicBezTo>
                    <a:pt x="8398" y="7137"/>
                    <a:pt x="8338" y="6578"/>
                    <a:pt x="8291" y="6018"/>
                  </a:cubicBezTo>
                  <a:cubicBezTo>
                    <a:pt x="9350" y="5911"/>
                    <a:pt x="10184" y="5399"/>
                    <a:pt x="10851" y="4554"/>
                  </a:cubicBezTo>
                  <a:cubicBezTo>
                    <a:pt x="10886" y="4589"/>
                    <a:pt x="10934" y="4601"/>
                    <a:pt x="10982" y="4601"/>
                  </a:cubicBezTo>
                  <a:cubicBezTo>
                    <a:pt x="12196" y="4518"/>
                    <a:pt x="13220" y="3696"/>
                    <a:pt x="13553" y="2530"/>
                  </a:cubicBezTo>
                  <a:cubicBezTo>
                    <a:pt x="13632" y="2229"/>
                    <a:pt x="13398" y="2041"/>
                    <a:pt x="13162" y="2041"/>
                  </a:cubicBezTo>
                  <a:cubicBezTo>
                    <a:pt x="13004" y="2041"/>
                    <a:pt x="12846" y="2125"/>
                    <a:pt x="12779" y="2315"/>
                  </a:cubicBezTo>
                  <a:cubicBezTo>
                    <a:pt x="12529" y="3137"/>
                    <a:pt x="11922" y="3792"/>
                    <a:pt x="11148" y="4137"/>
                  </a:cubicBezTo>
                  <a:cubicBezTo>
                    <a:pt x="11708" y="3244"/>
                    <a:pt x="12148" y="1958"/>
                    <a:pt x="11755" y="994"/>
                  </a:cubicBezTo>
                  <a:cubicBezTo>
                    <a:pt x="11697" y="813"/>
                    <a:pt x="11548" y="730"/>
                    <a:pt x="11401" y="730"/>
                  </a:cubicBezTo>
                  <a:cubicBezTo>
                    <a:pt x="11218" y="730"/>
                    <a:pt x="11036" y="858"/>
                    <a:pt x="11029" y="1089"/>
                  </a:cubicBezTo>
                  <a:cubicBezTo>
                    <a:pt x="10934" y="2101"/>
                    <a:pt x="10970" y="2922"/>
                    <a:pt x="10362" y="3815"/>
                  </a:cubicBezTo>
                  <a:cubicBezTo>
                    <a:pt x="9815" y="4554"/>
                    <a:pt x="9088" y="5125"/>
                    <a:pt x="8231" y="5458"/>
                  </a:cubicBezTo>
                  <a:cubicBezTo>
                    <a:pt x="8219" y="5292"/>
                    <a:pt x="8207" y="5125"/>
                    <a:pt x="8184" y="4958"/>
                  </a:cubicBezTo>
                  <a:cubicBezTo>
                    <a:pt x="8267" y="4494"/>
                    <a:pt x="8195" y="3970"/>
                    <a:pt x="8172" y="3494"/>
                  </a:cubicBezTo>
                  <a:cubicBezTo>
                    <a:pt x="8172" y="3470"/>
                    <a:pt x="8172" y="3446"/>
                    <a:pt x="8172" y="3411"/>
                  </a:cubicBezTo>
                  <a:lnTo>
                    <a:pt x="8172" y="3184"/>
                  </a:lnTo>
                  <a:cubicBezTo>
                    <a:pt x="8184" y="2244"/>
                    <a:pt x="8231" y="1291"/>
                    <a:pt x="8315" y="351"/>
                  </a:cubicBezTo>
                  <a:cubicBezTo>
                    <a:pt x="8334" y="126"/>
                    <a:pt x="8138" y="0"/>
                    <a:pt x="7946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9"/>
            <p:cNvSpPr/>
            <p:nvPr/>
          </p:nvSpPr>
          <p:spPr>
            <a:xfrm>
              <a:off x="2696213" y="3714111"/>
              <a:ext cx="785302" cy="895343"/>
            </a:xfrm>
            <a:custGeom>
              <a:rect b="b" l="l" r="r" t="t"/>
              <a:pathLst>
                <a:path extrusionOk="0" h="28087" w="24635">
                  <a:moveTo>
                    <a:pt x="10771" y="0"/>
                  </a:moveTo>
                  <a:cubicBezTo>
                    <a:pt x="10465" y="0"/>
                    <a:pt x="10159" y="76"/>
                    <a:pt x="9883" y="230"/>
                  </a:cubicBezTo>
                  <a:cubicBezTo>
                    <a:pt x="9752" y="254"/>
                    <a:pt x="9621" y="278"/>
                    <a:pt x="9490" y="337"/>
                  </a:cubicBezTo>
                  <a:cubicBezTo>
                    <a:pt x="8823" y="492"/>
                    <a:pt x="8311" y="1028"/>
                    <a:pt x="8180" y="1706"/>
                  </a:cubicBezTo>
                  <a:cubicBezTo>
                    <a:pt x="7597" y="4159"/>
                    <a:pt x="7013" y="6612"/>
                    <a:pt x="6430" y="9064"/>
                  </a:cubicBezTo>
                  <a:cubicBezTo>
                    <a:pt x="5954" y="10195"/>
                    <a:pt x="5489" y="11350"/>
                    <a:pt x="5025" y="12481"/>
                  </a:cubicBezTo>
                  <a:cubicBezTo>
                    <a:pt x="3453" y="16280"/>
                    <a:pt x="1906" y="20078"/>
                    <a:pt x="370" y="23888"/>
                  </a:cubicBezTo>
                  <a:cubicBezTo>
                    <a:pt x="1" y="24804"/>
                    <a:pt x="786" y="25876"/>
                    <a:pt x="1632" y="26126"/>
                  </a:cubicBezTo>
                  <a:cubicBezTo>
                    <a:pt x="5061" y="27126"/>
                    <a:pt x="8478" y="27805"/>
                    <a:pt x="12038" y="28019"/>
                  </a:cubicBezTo>
                  <a:lnTo>
                    <a:pt x="12026" y="27352"/>
                  </a:lnTo>
                  <a:cubicBezTo>
                    <a:pt x="10835" y="26817"/>
                    <a:pt x="9704" y="26066"/>
                    <a:pt x="8609" y="25424"/>
                  </a:cubicBezTo>
                  <a:cubicBezTo>
                    <a:pt x="8248" y="25222"/>
                    <a:pt x="8426" y="24633"/>
                    <a:pt x="8781" y="24633"/>
                  </a:cubicBezTo>
                  <a:cubicBezTo>
                    <a:pt x="8824" y="24633"/>
                    <a:pt x="8870" y="24642"/>
                    <a:pt x="8918" y="24662"/>
                  </a:cubicBezTo>
                  <a:cubicBezTo>
                    <a:pt x="9919" y="25066"/>
                    <a:pt x="10990" y="25447"/>
                    <a:pt x="11990" y="25924"/>
                  </a:cubicBezTo>
                  <a:cubicBezTo>
                    <a:pt x="11990" y="25614"/>
                    <a:pt x="11978" y="25304"/>
                    <a:pt x="11978" y="24995"/>
                  </a:cubicBezTo>
                  <a:cubicBezTo>
                    <a:pt x="11419" y="24757"/>
                    <a:pt x="10859" y="24281"/>
                    <a:pt x="10466" y="24007"/>
                  </a:cubicBezTo>
                  <a:cubicBezTo>
                    <a:pt x="9621" y="23376"/>
                    <a:pt x="8823" y="22673"/>
                    <a:pt x="8085" y="21923"/>
                  </a:cubicBezTo>
                  <a:cubicBezTo>
                    <a:pt x="7743" y="21572"/>
                    <a:pt x="8068" y="21099"/>
                    <a:pt x="8447" y="21099"/>
                  </a:cubicBezTo>
                  <a:cubicBezTo>
                    <a:pt x="8557" y="21099"/>
                    <a:pt x="8671" y="21139"/>
                    <a:pt x="8776" y="21233"/>
                  </a:cubicBezTo>
                  <a:cubicBezTo>
                    <a:pt x="9561" y="21947"/>
                    <a:pt x="10407" y="22590"/>
                    <a:pt x="11312" y="23161"/>
                  </a:cubicBezTo>
                  <a:cubicBezTo>
                    <a:pt x="11490" y="23280"/>
                    <a:pt x="11716" y="23399"/>
                    <a:pt x="11943" y="23519"/>
                  </a:cubicBezTo>
                  <a:cubicBezTo>
                    <a:pt x="11931" y="22328"/>
                    <a:pt x="11907" y="21137"/>
                    <a:pt x="11895" y="19947"/>
                  </a:cubicBezTo>
                  <a:cubicBezTo>
                    <a:pt x="11776" y="19828"/>
                    <a:pt x="11704" y="19661"/>
                    <a:pt x="11693" y="19494"/>
                  </a:cubicBezTo>
                  <a:cubicBezTo>
                    <a:pt x="11026" y="19137"/>
                    <a:pt x="10431" y="18577"/>
                    <a:pt x="9871" y="18089"/>
                  </a:cubicBezTo>
                  <a:cubicBezTo>
                    <a:pt x="9180" y="17482"/>
                    <a:pt x="8454" y="16839"/>
                    <a:pt x="8002" y="16041"/>
                  </a:cubicBezTo>
                  <a:cubicBezTo>
                    <a:pt x="7829" y="15724"/>
                    <a:pt x="8090" y="15338"/>
                    <a:pt x="8404" y="15338"/>
                  </a:cubicBezTo>
                  <a:cubicBezTo>
                    <a:pt x="8479" y="15338"/>
                    <a:pt x="8557" y="15360"/>
                    <a:pt x="8633" y="15410"/>
                  </a:cubicBezTo>
                  <a:cubicBezTo>
                    <a:pt x="9347" y="15851"/>
                    <a:pt x="9919" y="16482"/>
                    <a:pt x="10573" y="17018"/>
                  </a:cubicBezTo>
                  <a:cubicBezTo>
                    <a:pt x="10966" y="17351"/>
                    <a:pt x="11431" y="17649"/>
                    <a:pt x="11871" y="17958"/>
                  </a:cubicBezTo>
                  <a:cubicBezTo>
                    <a:pt x="11859" y="16946"/>
                    <a:pt x="11847" y="15934"/>
                    <a:pt x="11847" y="14922"/>
                  </a:cubicBezTo>
                  <a:cubicBezTo>
                    <a:pt x="11383" y="14410"/>
                    <a:pt x="11014" y="13744"/>
                    <a:pt x="10633" y="13196"/>
                  </a:cubicBezTo>
                  <a:cubicBezTo>
                    <a:pt x="10097" y="12434"/>
                    <a:pt x="9609" y="11648"/>
                    <a:pt x="9121" y="10862"/>
                  </a:cubicBezTo>
                  <a:cubicBezTo>
                    <a:pt x="8952" y="10604"/>
                    <a:pt x="9208" y="10306"/>
                    <a:pt x="9458" y="10306"/>
                  </a:cubicBezTo>
                  <a:cubicBezTo>
                    <a:pt x="9542" y="10306"/>
                    <a:pt x="9626" y="10340"/>
                    <a:pt x="9692" y="10422"/>
                  </a:cubicBezTo>
                  <a:cubicBezTo>
                    <a:pt x="10264" y="11124"/>
                    <a:pt x="10847" y="11827"/>
                    <a:pt x="11395" y="12553"/>
                  </a:cubicBezTo>
                  <a:cubicBezTo>
                    <a:pt x="11538" y="12743"/>
                    <a:pt x="11693" y="12946"/>
                    <a:pt x="11835" y="13136"/>
                  </a:cubicBezTo>
                  <a:cubicBezTo>
                    <a:pt x="11835" y="11696"/>
                    <a:pt x="11859" y="10243"/>
                    <a:pt x="11883" y="8791"/>
                  </a:cubicBezTo>
                  <a:cubicBezTo>
                    <a:pt x="11669" y="8398"/>
                    <a:pt x="11502" y="7957"/>
                    <a:pt x="11264" y="7576"/>
                  </a:cubicBezTo>
                  <a:cubicBezTo>
                    <a:pt x="10847" y="6921"/>
                    <a:pt x="10347" y="6326"/>
                    <a:pt x="9776" y="5802"/>
                  </a:cubicBezTo>
                  <a:cubicBezTo>
                    <a:pt x="9500" y="5536"/>
                    <a:pt x="9754" y="5082"/>
                    <a:pt x="10079" y="5082"/>
                  </a:cubicBezTo>
                  <a:cubicBezTo>
                    <a:pt x="10147" y="5082"/>
                    <a:pt x="10218" y="5102"/>
                    <a:pt x="10288" y="5147"/>
                  </a:cubicBezTo>
                  <a:cubicBezTo>
                    <a:pt x="10919" y="5552"/>
                    <a:pt x="11478" y="6076"/>
                    <a:pt x="11931" y="6683"/>
                  </a:cubicBezTo>
                  <a:cubicBezTo>
                    <a:pt x="11943" y="6219"/>
                    <a:pt x="11955" y="5743"/>
                    <a:pt x="11978" y="5278"/>
                  </a:cubicBezTo>
                  <a:cubicBezTo>
                    <a:pt x="11990" y="5012"/>
                    <a:pt x="12187" y="4881"/>
                    <a:pt x="12387" y="4881"/>
                  </a:cubicBezTo>
                  <a:cubicBezTo>
                    <a:pt x="12589" y="4881"/>
                    <a:pt x="12794" y="5015"/>
                    <a:pt x="12812" y="5278"/>
                  </a:cubicBezTo>
                  <a:cubicBezTo>
                    <a:pt x="12859" y="5993"/>
                    <a:pt x="12895" y="6695"/>
                    <a:pt x="12931" y="7409"/>
                  </a:cubicBezTo>
                  <a:cubicBezTo>
                    <a:pt x="13264" y="6969"/>
                    <a:pt x="13621" y="6564"/>
                    <a:pt x="14014" y="6183"/>
                  </a:cubicBezTo>
                  <a:cubicBezTo>
                    <a:pt x="14090" y="6107"/>
                    <a:pt x="14179" y="6074"/>
                    <a:pt x="14265" y="6074"/>
                  </a:cubicBezTo>
                  <a:cubicBezTo>
                    <a:pt x="14516" y="6074"/>
                    <a:pt x="14745" y="6349"/>
                    <a:pt x="14586" y="6624"/>
                  </a:cubicBezTo>
                  <a:cubicBezTo>
                    <a:pt x="14324" y="7100"/>
                    <a:pt x="14026" y="7552"/>
                    <a:pt x="13693" y="7993"/>
                  </a:cubicBezTo>
                  <a:cubicBezTo>
                    <a:pt x="13467" y="8290"/>
                    <a:pt x="13252" y="8648"/>
                    <a:pt x="13002" y="8945"/>
                  </a:cubicBezTo>
                  <a:cubicBezTo>
                    <a:pt x="13062" y="10231"/>
                    <a:pt x="13109" y="11517"/>
                    <a:pt x="13145" y="12815"/>
                  </a:cubicBezTo>
                  <a:cubicBezTo>
                    <a:pt x="13574" y="12196"/>
                    <a:pt x="14086" y="11648"/>
                    <a:pt x="14681" y="11172"/>
                  </a:cubicBezTo>
                  <a:cubicBezTo>
                    <a:pt x="14772" y="11099"/>
                    <a:pt x="14878" y="11066"/>
                    <a:pt x="14981" y="11066"/>
                  </a:cubicBezTo>
                  <a:cubicBezTo>
                    <a:pt x="15300" y="11066"/>
                    <a:pt x="15599" y="11369"/>
                    <a:pt x="15384" y="11719"/>
                  </a:cubicBezTo>
                  <a:cubicBezTo>
                    <a:pt x="15086" y="12231"/>
                    <a:pt x="14717" y="12672"/>
                    <a:pt x="14371" y="13160"/>
                  </a:cubicBezTo>
                  <a:cubicBezTo>
                    <a:pt x="14038" y="13636"/>
                    <a:pt x="13752" y="14101"/>
                    <a:pt x="13395" y="14553"/>
                  </a:cubicBezTo>
                  <a:cubicBezTo>
                    <a:pt x="13348" y="14613"/>
                    <a:pt x="13288" y="14660"/>
                    <a:pt x="13217" y="14696"/>
                  </a:cubicBezTo>
                  <a:cubicBezTo>
                    <a:pt x="13240" y="15589"/>
                    <a:pt x="13264" y="16482"/>
                    <a:pt x="13276" y="17375"/>
                  </a:cubicBezTo>
                  <a:cubicBezTo>
                    <a:pt x="13395" y="17256"/>
                    <a:pt x="13526" y="17137"/>
                    <a:pt x="13645" y="17018"/>
                  </a:cubicBezTo>
                  <a:cubicBezTo>
                    <a:pt x="14276" y="16422"/>
                    <a:pt x="14991" y="15934"/>
                    <a:pt x="15610" y="15327"/>
                  </a:cubicBezTo>
                  <a:cubicBezTo>
                    <a:pt x="15699" y="15241"/>
                    <a:pt x="15794" y="15205"/>
                    <a:pt x="15884" y="15205"/>
                  </a:cubicBezTo>
                  <a:cubicBezTo>
                    <a:pt x="16180" y="15205"/>
                    <a:pt x="16419" y="15597"/>
                    <a:pt x="16181" y="15899"/>
                  </a:cubicBezTo>
                  <a:cubicBezTo>
                    <a:pt x="15634" y="16577"/>
                    <a:pt x="15217" y="17363"/>
                    <a:pt x="14657" y="18042"/>
                  </a:cubicBezTo>
                  <a:cubicBezTo>
                    <a:pt x="14229" y="18566"/>
                    <a:pt x="13788" y="19089"/>
                    <a:pt x="13324" y="19589"/>
                  </a:cubicBezTo>
                  <a:cubicBezTo>
                    <a:pt x="13348" y="21137"/>
                    <a:pt x="13383" y="22685"/>
                    <a:pt x="13407" y="24221"/>
                  </a:cubicBezTo>
                  <a:cubicBezTo>
                    <a:pt x="13407" y="24376"/>
                    <a:pt x="13419" y="24507"/>
                    <a:pt x="13419" y="24650"/>
                  </a:cubicBezTo>
                  <a:cubicBezTo>
                    <a:pt x="13776" y="24185"/>
                    <a:pt x="14181" y="23757"/>
                    <a:pt x="14622" y="23376"/>
                  </a:cubicBezTo>
                  <a:cubicBezTo>
                    <a:pt x="15084" y="22959"/>
                    <a:pt x="15780" y="22286"/>
                    <a:pt x="16449" y="22286"/>
                  </a:cubicBezTo>
                  <a:cubicBezTo>
                    <a:pt x="16487" y="22286"/>
                    <a:pt x="16525" y="22288"/>
                    <a:pt x="16562" y="22292"/>
                  </a:cubicBezTo>
                  <a:cubicBezTo>
                    <a:pt x="16717" y="22292"/>
                    <a:pt x="16836" y="22447"/>
                    <a:pt x="16800" y="22602"/>
                  </a:cubicBezTo>
                  <a:cubicBezTo>
                    <a:pt x="16646" y="23245"/>
                    <a:pt x="15860" y="23721"/>
                    <a:pt x="15384" y="24138"/>
                  </a:cubicBezTo>
                  <a:cubicBezTo>
                    <a:pt x="14764" y="24673"/>
                    <a:pt x="14205" y="25245"/>
                    <a:pt x="13562" y="25757"/>
                  </a:cubicBezTo>
                  <a:cubicBezTo>
                    <a:pt x="13526" y="25781"/>
                    <a:pt x="13479" y="25805"/>
                    <a:pt x="13443" y="25816"/>
                  </a:cubicBezTo>
                  <a:cubicBezTo>
                    <a:pt x="13443" y="25947"/>
                    <a:pt x="13443" y="26066"/>
                    <a:pt x="13455" y="26186"/>
                  </a:cubicBezTo>
                  <a:cubicBezTo>
                    <a:pt x="13669" y="26019"/>
                    <a:pt x="13907" y="25876"/>
                    <a:pt x="14157" y="25769"/>
                  </a:cubicBezTo>
                  <a:cubicBezTo>
                    <a:pt x="14450" y="25635"/>
                    <a:pt x="14924" y="25443"/>
                    <a:pt x="15325" y="25443"/>
                  </a:cubicBezTo>
                  <a:cubicBezTo>
                    <a:pt x="15495" y="25443"/>
                    <a:pt x="15652" y="25478"/>
                    <a:pt x="15776" y="25566"/>
                  </a:cubicBezTo>
                  <a:cubicBezTo>
                    <a:pt x="15860" y="25614"/>
                    <a:pt x="15895" y="25697"/>
                    <a:pt x="15872" y="25793"/>
                  </a:cubicBezTo>
                  <a:cubicBezTo>
                    <a:pt x="15717" y="26221"/>
                    <a:pt x="15122" y="26459"/>
                    <a:pt x="14741" y="26697"/>
                  </a:cubicBezTo>
                  <a:cubicBezTo>
                    <a:pt x="14360" y="26936"/>
                    <a:pt x="14002" y="27138"/>
                    <a:pt x="13633" y="27352"/>
                  </a:cubicBezTo>
                  <a:cubicBezTo>
                    <a:pt x="13609" y="27448"/>
                    <a:pt x="13562" y="27543"/>
                    <a:pt x="13479" y="27614"/>
                  </a:cubicBezTo>
                  <a:lnTo>
                    <a:pt x="13490" y="28079"/>
                  </a:lnTo>
                  <a:cubicBezTo>
                    <a:pt x="13773" y="28084"/>
                    <a:pt x="14056" y="28087"/>
                    <a:pt x="14339" y="28087"/>
                  </a:cubicBezTo>
                  <a:cubicBezTo>
                    <a:pt x="17209" y="28087"/>
                    <a:pt x="20068" y="27813"/>
                    <a:pt x="22896" y="27293"/>
                  </a:cubicBezTo>
                  <a:cubicBezTo>
                    <a:pt x="24230" y="27055"/>
                    <a:pt x="24635" y="25412"/>
                    <a:pt x="24087" y="24376"/>
                  </a:cubicBezTo>
                  <a:cubicBezTo>
                    <a:pt x="20420" y="17339"/>
                    <a:pt x="16788" y="10231"/>
                    <a:pt x="14241" y="2706"/>
                  </a:cubicBezTo>
                  <a:cubicBezTo>
                    <a:pt x="14193" y="2456"/>
                    <a:pt x="14121" y="2218"/>
                    <a:pt x="14002" y="1992"/>
                  </a:cubicBezTo>
                  <a:lnTo>
                    <a:pt x="13943" y="1802"/>
                  </a:lnTo>
                  <a:cubicBezTo>
                    <a:pt x="13684" y="934"/>
                    <a:pt x="12891" y="343"/>
                    <a:pt x="11999" y="343"/>
                  </a:cubicBezTo>
                  <a:cubicBezTo>
                    <a:pt x="11949" y="343"/>
                    <a:pt x="11898" y="345"/>
                    <a:pt x="11847" y="349"/>
                  </a:cubicBezTo>
                  <a:cubicBezTo>
                    <a:pt x="11530" y="118"/>
                    <a:pt x="11151" y="0"/>
                    <a:pt x="10771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9"/>
            <p:cNvSpPr/>
            <p:nvPr/>
          </p:nvSpPr>
          <p:spPr>
            <a:xfrm>
              <a:off x="2943806" y="3870310"/>
              <a:ext cx="289129" cy="1236337"/>
            </a:xfrm>
            <a:custGeom>
              <a:rect b="b" l="l" r="r" t="t"/>
              <a:pathLst>
                <a:path extrusionOk="0" h="38784" w="9070">
                  <a:moveTo>
                    <a:pt x="4635" y="0"/>
                  </a:moveTo>
                  <a:cubicBezTo>
                    <a:pt x="4435" y="0"/>
                    <a:pt x="4235" y="134"/>
                    <a:pt x="4223" y="402"/>
                  </a:cubicBezTo>
                  <a:cubicBezTo>
                    <a:pt x="4211" y="866"/>
                    <a:pt x="4199" y="1331"/>
                    <a:pt x="4176" y="1795"/>
                  </a:cubicBezTo>
                  <a:cubicBezTo>
                    <a:pt x="3723" y="1200"/>
                    <a:pt x="3164" y="676"/>
                    <a:pt x="2533" y="271"/>
                  </a:cubicBezTo>
                  <a:cubicBezTo>
                    <a:pt x="2464" y="225"/>
                    <a:pt x="2393" y="205"/>
                    <a:pt x="2326" y="205"/>
                  </a:cubicBezTo>
                  <a:cubicBezTo>
                    <a:pt x="2006" y="205"/>
                    <a:pt x="1748" y="651"/>
                    <a:pt x="2032" y="926"/>
                  </a:cubicBezTo>
                  <a:cubicBezTo>
                    <a:pt x="2592" y="1450"/>
                    <a:pt x="3092" y="2045"/>
                    <a:pt x="3521" y="2700"/>
                  </a:cubicBezTo>
                  <a:cubicBezTo>
                    <a:pt x="3759" y="3081"/>
                    <a:pt x="3914" y="3510"/>
                    <a:pt x="4128" y="3914"/>
                  </a:cubicBezTo>
                  <a:cubicBezTo>
                    <a:pt x="4104" y="5355"/>
                    <a:pt x="4092" y="6808"/>
                    <a:pt x="4092" y="8260"/>
                  </a:cubicBezTo>
                  <a:cubicBezTo>
                    <a:pt x="3937" y="8058"/>
                    <a:pt x="3783" y="7867"/>
                    <a:pt x="3640" y="7677"/>
                  </a:cubicBezTo>
                  <a:cubicBezTo>
                    <a:pt x="3104" y="6939"/>
                    <a:pt x="2509" y="6248"/>
                    <a:pt x="1937" y="5534"/>
                  </a:cubicBezTo>
                  <a:cubicBezTo>
                    <a:pt x="1871" y="5453"/>
                    <a:pt x="1789" y="5418"/>
                    <a:pt x="1705" y="5418"/>
                  </a:cubicBezTo>
                  <a:cubicBezTo>
                    <a:pt x="1458" y="5418"/>
                    <a:pt x="1205" y="5719"/>
                    <a:pt x="1366" y="5986"/>
                  </a:cubicBezTo>
                  <a:cubicBezTo>
                    <a:pt x="1866" y="6772"/>
                    <a:pt x="2354" y="7558"/>
                    <a:pt x="2878" y="8308"/>
                  </a:cubicBezTo>
                  <a:cubicBezTo>
                    <a:pt x="3271" y="8867"/>
                    <a:pt x="3628" y="9522"/>
                    <a:pt x="4092" y="10034"/>
                  </a:cubicBezTo>
                  <a:cubicBezTo>
                    <a:pt x="4092" y="11046"/>
                    <a:pt x="4104" y="12070"/>
                    <a:pt x="4116" y="13082"/>
                  </a:cubicBezTo>
                  <a:cubicBezTo>
                    <a:pt x="3687" y="12761"/>
                    <a:pt x="3223" y="12475"/>
                    <a:pt x="2818" y="12142"/>
                  </a:cubicBezTo>
                  <a:cubicBezTo>
                    <a:pt x="2175" y="11594"/>
                    <a:pt x="1592" y="10975"/>
                    <a:pt x="889" y="10522"/>
                  </a:cubicBezTo>
                  <a:cubicBezTo>
                    <a:pt x="813" y="10475"/>
                    <a:pt x="735" y="10454"/>
                    <a:pt x="660" y="10454"/>
                  </a:cubicBezTo>
                  <a:cubicBezTo>
                    <a:pt x="341" y="10454"/>
                    <a:pt x="85" y="10835"/>
                    <a:pt x="258" y="11153"/>
                  </a:cubicBezTo>
                  <a:cubicBezTo>
                    <a:pt x="699" y="11963"/>
                    <a:pt x="1437" y="12606"/>
                    <a:pt x="2116" y="13201"/>
                  </a:cubicBezTo>
                  <a:cubicBezTo>
                    <a:pt x="2675" y="13689"/>
                    <a:pt x="3271" y="14261"/>
                    <a:pt x="3937" y="14618"/>
                  </a:cubicBezTo>
                  <a:cubicBezTo>
                    <a:pt x="3961" y="14785"/>
                    <a:pt x="4033" y="14939"/>
                    <a:pt x="4140" y="15070"/>
                  </a:cubicBezTo>
                  <a:cubicBezTo>
                    <a:pt x="4164" y="16261"/>
                    <a:pt x="4176" y="17452"/>
                    <a:pt x="4199" y="18630"/>
                  </a:cubicBezTo>
                  <a:cubicBezTo>
                    <a:pt x="3973" y="18511"/>
                    <a:pt x="3747" y="18404"/>
                    <a:pt x="3556" y="18285"/>
                  </a:cubicBezTo>
                  <a:cubicBezTo>
                    <a:pt x="2664" y="17714"/>
                    <a:pt x="1818" y="17071"/>
                    <a:pt x="1032" y="16356"/>
                  </a:cubicBezTo>
                  <a:cubicBezTo>
                    <a:pt x="928" y="16263"/>
                    <a:pt x="813" y="16223"/>
                    <a:pt x="703" y="16223"/>
                  </a:cubicBezTo>
                  <a:cubicBezTo>
                    <a:pt x="324" y="16223"/>
                    <a:pt x="0" y="16693"/>
                    <a:pt x="342" y="17035"/>
                  </a:cubicBezTo>
                  <a:cubicBezTo>
                    <a:pt x="1080" y="17797"/>
                    <a:pt x="1878" y="18499"/>
                    <a:pt x="2723" y="19119"/>
                  </a:cubicBezTo>
                  <a:cubicBezTo>
                    <a:pt x="3104" y="19404"/>
                    <a:pt x="3664" y="19881"/>
                    <a:pt x="4223" y="20119"/>
                  </a:cubicBezTo>
                  <a:cubicBezTo>
                    <a:pt x="4223" y="20428"/>
                    <a:pt x="4235" y="20726"/>
                    <a:pt x="4247" y="21035"/>
                  </a:cubicBezTo>
                  <a:cubicBezTo>
                    <a:pt x="3235" y="20559"/>
                    <a:pt x="2163" y="20190"/>
                    <a:pt x="1175" y="19785"/>
                  </a:cubicBezTo>
                  <a:cubicBezTo>
                    <a:pt x="1125" y="19766"/>
                    <a:pt x="1077" y="19757"/>
                    <a:pt x="1033" y="19757"/>
                  </a:cubicBezTo>
                  <a:cubicBezTo>
                    <a:pt x="673" y="19757"/>
                    <a:pt x="504" y="20336"/>
                    <a:pt x="854" y="20547"/>
                  </a:cubicBezTo>
                  <a:cubicBezTo>
                    <a:pt x="1949" y="21190"/>
                    <a:pt x="3080" y="21940"/>
                    <a:pt x="4271" y="22476"/>
                  </a:cubicBezTo>
                  <a:lnTo>
                    <a:pt x="4295" y="23143"/>
                  </a:lnTo>
                  <a:cubicBezTo>
                    <a:pt x="4330" y="25119"/>
                    <a:pt x="4366" y="27108"/>
                    <a:pt x="4402" y="29096"/>
                  </a:cubicBezTo>
                  <a:cubicBezTo>
                    <a:pt x="4438" y="30691"/>
                    <a:pt x="4509" y="32287"/>
                    <a:pt x="4580" y="33870"/>
                  </a:cubicBezTo>
                  <a:cubicBezTo>
                    <a:pt x="4640" y="35382"/>
                    <a:pt x="4628" y="36930"/>
                    <a:pt x="4866" y="38419"/>
                  </a:cubicBezTo>
                  <a:cubicBezTo>
                    <a:pt x="4906" y="38675"/>
                    <a:pt x="5079" y="38783"/>
                    <a:pt x="5269" y="38783"/>
                  </a:cubicBezTo>
                  <a:cubicBezTo>
                    <a:pt x="5528" y="38783"/>
                    <a:pt x="5820" y="38583"/>
                    <a:pt x="5854" y="38288"/>
                  </a:cubicBezTo>
                  <a:cubicBezTo>
                    <a:pt x="6033" y="36716"/>
                    <a:pt x="5914" y="35085"/>
                    <a:pt x="5914" y="33501"/>
                  </a:cubicBezTo>
                  <a:cubicBezTo>
                    <a:pt x="5902" y="31918"/>
                    <a:pt x="5914" y="30322"/>
                    <a:pt x="5866" y="28727"/>
                  </a:cubicBezTo>
                  <a:cubicBezTo>
                    <a:pt x="5819" y="26881"/>
                    <a:pt x="5783" y="25048"/>
                    <a:pt x="5747" y="23202"/>
                  </a:cubicBezTo>
                  <a:lnTo>
                    <a:pt x="5735" y="22738"/>
                  </a:lnTo>
                  <a:cubicBezTo>
                    <a:pt x="5807" y="22655"/>
                    <a:pt x="5854" y="22559"/>
                    <a:pt x="5866" y="22452"/>
                  </a:cubicBezTo>
                  <a:cubicBezTo>
                    <a:pt x="6235" y="22238"/>
                    <a:pt x="6616" y="22036"/>
                    <a:pt x="6974" y="21809"/>
                  </a:cubicBezTo>
                  <a:cubicBezTo>
                    <a:pt x="7343" y="21571"/>
                    <a:pt x="7950" y="21345"/>
                    <a:pt x="8117" y="20893"/>
                  </a:cubicBezTo>
                  <a:cubicBezTo>
                    <a:pt x="8140" y="20809"/>
                    <a:pt x="8093" y="20714"/>
                    <a:pt x="8021" y="20666"/>
                  </a:cubicBezTo>
                  <a:cubicBezTo>
                    <a:pt x="7896" y="20579"/>
                    <a:pt x="7740" y="20545"/>
                    <a:pt x="7572" y="20545"/>
                  </a:cubicBezTo>
                  <a:cubicBezTo>
                    <a:pt x="7168" y="20545"/>
                    <a:pt x="6693" y="20743"/>
                    <a:pt x="6390" y="20869"/>
                  </a:cubicBezTo>
                  <a:cubicBezTo>
                    <a:pt x="6140" y="20988"/>
                    <a:pt x="5902" y="21131"/>
                    <a:pt x="5688" y="21297"/>
                  </a:cubicBezTo>
                  <a:cubicBezTo>
                    <a:pt x="5688" y="21178"/>
                    <a:pt x="5688" y="21047"/>
                    <a:pt x="5688" y="20928"/>
                  </a:cubicBezTo>
                  <a:cubicBezTo>
                    <a:pt x="5723" y="20905"/>
                    <a:pt x="5759" y="20893"/>
                    <a:pt x="5795" y="20857"/>
                  </a:cubicBezTo>
                  <a:cubicBezTo>
                    <a:pt x="6438" y="20357"/>
                    <a:pt x="7009" y="19773"/>
                    <a:pt x="7628" y="19238"/>
                  </a:cubicBezTo>
                  <a:cubicBezTo>
                    <a:pt x="8105" y="18821"/>
                    <a:pt x="8890" y="18357"/>
                    <a:pt x="9033" y="17702"/>
                  </a:cubicBezTo>
                  <a:cubicBezTo>
                    <a:pt x="9069" y="17547"/>
                    <a:pt x="8962" y="17404"/>
                    <a:pt x="8795" y="17392"/>
                  </a:cubicBezTo>
                  <a:cubicBezTo>
                    <a:pt x="8758" y="17388"/>
                    <a:pt x="8721" y="17386"/>
                    <a:pt x="8684" y="17386"/>
                  </a:cubicBezTo>
                  <a:cubicBezTo>
                    <a:pt x="8016" y="17386"/>
                    <a:pt x="7329" y="18070"/>
                    <a:pt x="6866" y="18476"/>
                  </a:cubicBezTo>
                  <a:cubicBezTo>
                    <a:pt x="6426" y="18869"/>
                    <a:pt x="6021" y="19297"/>
                    <a:pt x="5652" y="19762"/>
                  </a:cubicBezTo>
                  <a:cubicBezTo>
                    <a:pt x="5652" y="19607"/>
                    <a:pt x="5652" y="19476"/>
                    <a:pt x="5652" y="19333"/>
                  </a:cubicBezTo>
                  <a:cubicBezTo>
                    <a:pt x="5616" y="17785"/>
                    <a:pt x="5592" y="16237"/>
                    <a:pt x="5557" y="14689"/>
                  </a:cubicBezTo>
                  <a:cubicBezTo>
                    <a:pt x="6021" y="14189"/>
                    <a:pt x="6474" y="13666"/>
                    <a:pt x="6902" y="13142"/>
                  </a:cubicBezTo>
                  <a:cubicBezTo>
                    <a:pt x="7450" y="12475"/>
                    <a:pt x="7867" y="11689"/>
                    <a:pt x="8414" y="10999"/>
                  </a:cubicBezTo>
                  <a:cubicBezTo>
                    <a:pt x="8651" y="10698"/>
                    <a:pt x="8422" y="10315"/>
                    <a:pt x="8131" y="10315"/>
                  </a:cubicBezTo>
                  <a:cubicBezTo>
                    <a:pt x="8041" y="10315"/>
                    <a:pt x="7945" y="10352"/>
                    <a:pt x="7855" y="10439"/>
                  </a:cubicBezTo>
                  <a:cubicBezTo>
                    <a:pt x="7224" y="11046"/>
                    <a:pt x="6509" y="11534"/>
                    <a:pt x="5890" y="12130"/>
                  </a:cubicBezTo>
                  <a:cubicBezTo>
                    <a:pt x="5759" y="12237"/>
                    <a:pt x="5640" y="12368"/>
                    <a:pt x="5521" y="12487"/>
                  </a:cubicBezTo>
                  <a:cubicBezTo>
                    <a:pt x="5497" y="11594"/>
                    <a:pt x="5485" y="10701"/>
                    <a:pt x="5450" y="9808"/>
                  </a:cubicBezTo>
                  <a:cubicBezTo>
                    <a:pt x="5533" y="9772"/>
                    <a:pt x="5592" y="9725"/>
                    <a:pt x="5640" y="9653"/>
                  </a:cubicBezTo>
                  <a:cubicBezTo>
                    <a:pt x="5997" y="9213"/>
                    <a:pt x="6283" y="8724"/>
                    <a:pt x="6616" y="8260"/>
                  </a:cubicBezTo>
                  <a:cubicBezTo>
                    <a:pt x="6938" y="7796"/>
                    <a:pt x="7319" y="7331"/>
                    <a:pt x="7628" y="6831"/>
                  </a:cubicBezTo>
                  <a:cubicBezTo>
                    <a:pt x="7834" y="6474"/>
                    <a:pt x="7543" y="6177"/>
                    <a:pt x="7224" y="6177"/>
                  </a:cubicBezTo>
                  <a:cubicBezTo>
                    <a:pt x="7118" y="6177"/>
                    <a:pt x="7009" y="6209"/>
                    <a:pt x="6914" y="6284"/>
                  </a:cubicBezTo>
                  <a:cubicBezTo>
                    <a:pt x="6331" y="6760"/>
                    <a:pt x="5819" y="7308"/>
                    <a:pt x="5402" y="7927"/>
                  </a:cubicBezTo>
                  <a:cubicBezTo>
                    <a:pt x="5366" y="6641"/>
                    <a:pt x="5307" y="5355"/>
                    <a:pt x="5247" y="4057"/>
                  </a:cubicBezTo>
                  <a:cubicBezTo>
                    <a:pt x="5509" y="3760"/>
                    <a:pt x="5723" y="3414"/>
                    <a:pt x="5938" y="3117"/>
                  </a:cubicBezTo>
                  <a:cubicBezTo>
                    <a:pt x="6271" y="2676"/>
                    <a:pt x="6569" y="2224"/>
                    <a:pt x="6831" y="1747"/>
                  </a:cubicBezTo>
                  <a:cubicBezTo>
                    <a:pt x="6991" y="1471"/>
                    <a:pt x="6765" y="1188"/>
                    <a:pt x="6511" y="1188"/>
                  </a:cubicBezTo>
                  <a:cubicBezTo>
                    <a:pt x="6425" y="1188"/>
                    <a:pt x="6337" y="1220"/>
                    <a:pt x="6259" y="1295"/>
                  </a:cubicBezTo>
                  <a:cubicBezTo>
                    <a:pt x="5866" y="1676"/>
                    <a:pt x="5509" y="2093"/>
                    <a:pt x="5176" y="2521"/>
                  </a:cubicBezTo>
                  <a:cubicBezTo>
                    <a:pt x="5140" y="1819"/>
                    <a:pt x="5104" y="1104"/>
                    <a:pt x="5057" y="402"/>
                  </a:cubicBezTo>
                  <a:cubicBezTo>
                    <a:pt x="5039" y="134"/>
                    <a:pt x="4836" y="0"/>
                    <a:pt x="4635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9"/>
            <p:cNvSpPr/>
            <p:nvPr/>
          </p:nvSpPr>
          <p:spPr>
            <a:xfrm>
              <a:off x="2343234" y="2321797"/>
              <a:ext cx="551895" cy="663721"/>
            </a:xfrm>
            <a:custGeom>
              <a:rect b="b" l="l" r="r" t="t"/>
              <a:pathLst>
                <a:path extrusionOk="0" h="20821" w="17313">
                  <a:moveTo>
                    <a:pt x="7606" y="1"/>
                  </a:moveTo>
                  <a:cubicBezTo>
                    <a:pt x="4888" y="1"/>
                    <a:pt x="2275" y="1356"/>
                    <a:pt x="1060" y="4116"/>
                  </a:cubicBezTo>
                  <a:cubicBezTo>
                    <a:pt x="179" y="6105"/>
                    <a:pt x="1" y="8284"/>
                    <a:pt x="191" y="10427"/>
                  </a:cubicBezTo>
                  <a:lnTo>
                    <a:pt x="227" y="10915"/>
                  </a:lnTo>
                  <a:cubicBezTo>
                    <a:pt x="96" y="12439"/>
                    <a:pt x="406" y="13987"/>
                    <a:pt x="1108" y="15356"/>
                  </a:cubicBezTo>
                  <a:cubicBezTo>
                    <a:pt x="1334" y="16034"/>
                    <a:pt x="1620" y="16689"/>
                    <a:pt x="1965" y="17320"/>
                  </a:cubicBezTo>
                  <a:cubicBezTo>
                    <a:pt x="3061" y="19321"/>
                    <a:pt x="5085" y="20630"/>
                    <a:pt x="7359" y="20821"/>
                  </a:cubicBezTo>
                  <a:cubicBezTo>
                    <a:pt x="7359" y="20059"/>
                    <a:pt x="7359" y="19297"/>
                    <a:pt x="7371" y="18535"/>
                  </a:cubicBezTo>
                  <a:cubicBezTo>
                    <a:pt x="7276" y="18535"/>
                    <a:pt x="7192" y="18487"/>
                    <a:pt x="7121" y="18428"/>
                  </a:cubicBezTo>
                  <a:cubicBezTo>
                    <a:pt x="6573" y="17928"/>
                    <a:pt x="6264" y="17249"/>
                    <a:pt x="5775" y="16689"/>
                  </a:cubicBezTo>
                  <a:cubicBezTo>
                    <a:pt x="5299" y="16118"/>
                    <a:pt x="4775" y="15594"/>
                    <a:pt x="4204" y="15118"/>
                  </a:cubicBezTo>
                  <a:cubicBezTo>
                    <a:pt x="3886" y="14862"/>
                    <a:pt x="4194" y="14465"/>
                    <a:pt x="4521" y="14465"/>
                  </a:cubicBezTo>
                  <a:cubicBezTo>
                    <a:pt x="4575" y="14465"/>
                    <a:pt x="4628" y="14475"/>
                    <a:pt x="4680" y="14499"/>
                  </a:cubicBezTo>
                  <a:cubicBezTo>
                    <a:pt x="5668" y="14975"/>
                    <a:pt x="6787" y="15784"/>
                    <a:pt x="7395" y="16808"/>
                  </a:cubicBezTo>
                  <a:cubicBezTo>
                    <a:pt x="7395" y="16213"/>
                    <a:pt x="7418" y="15618"/>
                    <a:pt x="7430" y="15022"/>
                  </a:cubicBezTo>
                  <a:cubicBezTo>
                    <a:pt x="6942" y="14618"/>
                    <a:pt x="6561" y="13903"/>
                    <a:pt x="6240" y="13451"/>
                  </a:cubicBezTo>
                  <a:cubicBezTo>
                    <a:pt x="5585" y="12582"/>
                    <a:pt x="4954" y="11713"/>
                    <a:pt x="4382" y="10784"/>
                  </a:cubicBezTo>
                  <a:cubicBezTo>
                    <a:pt x="4195" y="10489"/>
                    <a:pt x="4476" y="10161"/>
                    <a:pt x="4759" y="10161"/>
                  </a:cubicBezTo>
                  <a:cubicBezTo>
                    <a:pt x="4853" y="10161"/>
                    <a:pt x="4948" y="10197"/>
                    <a:pt x="5025" y="10284"/>
                  </a:cubicBezTo>
                  <a:cubicBezTo>
                    <a:pt x="5740" y="11105"/>
                    <a:pt x="6418" y="11939"/>
                    <a:pt x="7109" y="12784"/>
                  </a:cubicBezTo>
                  <a:cubicBezTo>
                    <a:pt x="7216" y="12915"/>
                    <a:pt x="7347" y="13046"/>
                    <a:pt x="7478" y="13189"/>
                  </a:cubicBezTo>
                  <a:cubicBezTo>
                    <a:pt x="7502" y="12463"/>
                    <a:pt x="7526" y="11748"/>
                    <a:pt x="7549" y="11022"/>
                  </a:cubicBezTo>
                  <a:cubicBezTo>
                    <a:pt x="6430" y="9046"/>
                    <a:pt x="5454" y="6974"/>
                    <a:pt x="4644" y="4831"/>
                  </a:cubicBezTo>
                  <a:cubicBezTo>
                    <a:pt x="4519" y="4501"/>
                    <a:pt x="4823" y="4249"/>
                    <a:pt x="5117" y="4249"/>
                  </a:cubicBezTo>
                  <a:cubicBezTo>
                    <a:pt x="5268" y="4249"/>
                    <a:pt x="5416" y="4316"/>
                    <a:pt x="5502" y="4474"/>
                  </a:cubicBezTo>
                  <a:cubicBezTo>
                    <a:pt x="6418" y="6236"/>
                    <a:pt x="7395" y="7974"/>
                    <a:pt x="8419" y="9677"/>
                  </a:cubicBezTo>
                  <a:lnTo>
                    <a:pt x="9645" y="7391"/>
                  </a:lnTo>
                  <a:cubicBezTo>
                    <a:pt x="10121" y="6498"/>
                    <a:pt x="10597" y="5236"/>
                    <a:pt x="11514" y="4735"/>
                  </a:cubicBezTo>
                  <a:cubicBezTo>
                    <a:pt x="11578" y="4702"/>
                    <a:pt x="11644" y="4687"/>
                    <a:pt x="11708" y="4687"/>
                  </a:cubicBezTo>
                  <a:cubicBezTo>
                    <a:pt x="11920" y="4687"/>
                    <a:pt x="12112" y="4855"/>
                    <a:pt x="12121" y="5093"/>
                  </a:cubicBezTo>
                  <a:cubicBezTo>
                    <a:pt x="12217" y="6128"/>
                    <a:pt x="11395" y="7248"/>
                    <a:pt x="10907" y="8129"/>
                  </a:cubicBezTo>
                  <a:lnTo>
                    <a:pt x="9073" y="11510"/>
                  </a:lnTo>
                  <a:cubicBezTo>
                    <a:pt x="8978" y="11701"/>
                    <a:pt x="8776" y="11820"/>
                    <a:pt x="8561" y="11855"/>
                  </a:cubicBezTo>
                  <a:cubicBezTo>
                    <a:pt x="8561" y="12522"/>
                    <a:pt x="8550" y="13189"/>
                    <a:pt x="8550" y="13856"/>
                  </a:cubicBezTo>
                  <a:cubicBezTo>
                    <a:pt x="9216" y="13391"/>
                    <a:pt x="9859" y="12891"/>
                    <a:pt x="10478" y="12344"/>
                  </a:cubicBezTo>
                  <a:cubicBezTo>
                    <a:pt x="10967" y="11913"/>
                    <a:pt x="11500" y="10973"/>
                    <a:pt x="12223" y="10973"/>
                  </a:cubicBezTo>
                  <a:cubicBezTo>
                    <a:pt x="12241" y="10973"/>
                    <a:pt x="12258" y="10973"/>
                    <a:pt x="12276" y="10974"/>
                  </a:cubicBezTo>
                  <a:cubicBezTo>
                    <a:pt x="12407" y="10974"/>
                    <a:pt x="12526" y="11070"/>
                    <a:pt x="12574" y="11212"/>
                  </a:cubicBezTo>
                  <a:cubicBezTo>
                    <a:pt x="12764" y="12070"/>
                    <a:pt x="11598" y="12808"/>
                    <a:pt x="11014" y="13284"/>
                  </a:cubicBezTo>
                  <a:cubicBezTo>
                    <a:pt x="10276" y="13903"/>
                    <a:pt x="9442" y="14391"/>
                    <a:pt x="8538" y="14749"/>
                  </a:cubicBezTo>
                  <a:cubicBezTo>
                    <a:pt x="8538" y="16773"/>
                    <a:pt x="8561" y="18797"/>
                    <a:pt x="8585" y="20809"/>
                  </a:cubicBezTo>
                  <a:cubicBezTo>
                    <a:pt x="8954" y="20785"/>
                    <a:pt x="9312" y="20726"/>
                    <a:pt x="9669" y="20630"/>
                  </a:cubicBezTo>
                  <a:cubicBezTo>
                    <a:pt x="9704" y="19940"/>
                    <a:pt x="9800" y="19237"/>
                    <a:pt x="9978" y="18559"/>
                  </a:cubicBezTo>
                  <a:cubicBezTo>
                    <a:pt x="10181" y="17451"/>
                    <a:pt x="10597" y="16380"/>
                    <a:pt x="11217" y="15439"/>
                  </a:cubicBezTo>
                  <a:cubicBezTo>
                    <a:pt x="11455" y="14856"/>
                    <a:pt x="11776" y="14320"/>
                    <a:pt x="12169" y="13832"/>
                  </a:cubicBezTo>
                  <a:cubicBezTo>
                    <a:pt x="13241" y="12522"/>
                    <a:pt x="14884" y="11713"/>
                    <a:pt x="16562" y="11498"/>
                  </a:cubicBezTo>
                  <a:cubicBezTo>
                    <a:pt x="17313" y="7545"/>
                    <a:pt x="15574" y="3521"/>
                    <a:pt x="12181" y="1354"/>
                  </a:cubicBezTo>
                  <a:cubicBezTo>
                    <a:pt x="10788" y="455"/>
                    <a:pt x="9180" y="1"/>
                    <a:pt x="7606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9"/>
            <p:cNvSpPr/>
            <p:nvPr/>
          </p:nvSpPr>
          <p:spPr>
            <a:xfrm>
              <a:off x="2650278" y="2686667"/>
              <a:ext cx="492316" cy="479406"/>
            </a:xfrm>
            <a:custGeom>
              <a:rect b="b" l="l" r="r" t="t"/>
              <a:pathLst>
                <a:path extrusionOk="0" h="15039" w="15444">
                  <a:moveTo>
                    <a:pt x="7779" y="0"/>
                  </a:moveTo>
                  <a:cubicBezTo>
                    <a:pt x="7496" y="0"/>
                    <a:pt x="7213" y="18"/>
                    <a:pt x="6930" y="52"/>
                  </a:cubicBezTo>
                  <a:cubicBezTo>
                    <a:pt x="5252" y="255"/>
                    <a:pt x="3609" y="1064"/>
                    <a:pt x="2537" y="2386"/>
                  </a:cubicBezTo>
                  <a:cubicBezTo>
                    <a:pt x="2144" y="2874"/>
                    <a:pt x="1823" y="3410"/>
                    <a:pt x="1585" y="3981"/>
                  </a:cubicBezTo>
                  <a:cubicBezTo>
                    <a:pt x="965" y="4934"/>
                    <a:pt x="537" y="5993"/>
                    <a:pt x="346" y="7113"/>
                  </a:cubicBezTo>
                  <a:cubicBezTo>
                    <a:pt x="168" y="7791"/>
                    <a:pt x="72" y="8482"/>
                    <a:pt x="49" y="9184"/>
                  </a:cubicBezTo>
                  <a:cubicBezTo>
                    <a:pt x="1" y="10434"/>
                    <a:pt x="263" y="11661"/>
                    <a:pt x="977" y="12661"/>
                  </a:cubicBezTo>
                  <a:cubicBezTo>
                    <a:pt x="1620" y="12006"/>
                    <a:pt x="2287" y="11375"/>
                    <a:pt x="2918" y="10756"/>
                  </a:cubicBezTo>
                  <a:cubicBezTo>
                    <a:pt x="2573" y="9720"/>
                    <a:pt x="3430" y="8232"/>
                    <a:pt x="3668" y="7220"/>
                  </a:cubicBezTo>
                  <a:cubicBezTo>
                    <a:pt x="4025" y="5660"/>
                    <a:pt x="4263" y="4065"/>
                    <a:pt x="4371" y="2469"/>
                  </a:cubicBezTo>
                  <a:cubicBezTo>
                    <a:pt x="4400" y="2099"/>
                    <a:pt x="4685" y="1911"/>
                    <a:pt x="4963" y="1911"/>
                  </a:cubicBezTo>
                  <a:cubicBezTo>
                    <a:pt x="5239" y="1911"/>
                    <a:pt x="5508" y="2096"/>
                    <a:pt x="5514" y="2469"/>
                  </a:cubicBezTo>
                  <a:cubicBezTo>
                    <a:pt x="5573" y="4124"/>
                    <a:pt x="5418" y="5791"/>
                    <a:pt x="5061" y="7410"/>
                  </a:cubicBezTo>
                  <a:cubicBezTo>
                    <a:pt x="4966" y="7863"/>
                    <a:pt x="4871" y="8470"/>
                    <a:pt x="4716" y="9053"/>
                  </a:cubicBezTo>
                  <a:cubicBezTo>
                    <a:pt x="5049" y="8744"/>
                    <a:pt x="5383" y="8446"/>
                    <a:pt x="5728" y="8148"/>
                  </a:cubicBezTo>
                  <a:cubicBezTo>
                    <a:pt x="6418" y="7553"/>
                    <a:pt x="7109" y="6803"/>
                    <a:pt x="7919" y="6362"/>
                  </a:cubicBezTo>
                  <a:cubicBezTo>
                    <a:pt x="8121" y="5910"/>
                    <a:pt x="8288" y="5458"/>
                    <a:pt x="8407" y="4981"/>
                  </a:cubicBezTo>
                  <a:cubicBezTo>
                    <a:pt x="8538" y="4315"/>
                    <a:pt x="8538" y="3600"/>
                    <a:pt x="8538" y="2922"/>
                  </a:cubicBezTo>
                  <a:cubicBezTo>
                    <a:pt x="8538" y="2678"/>
                    <a:pt x="8711" y="2555"/>
                    <a:pt x="8892" y="2555"/>
                  </a:cubicBezTo>
                  <a:cubicBezTo>
                    <a:pt x="9048" y="2555"/>
                    <a:pt x="9210" y="2645"/>
                    <a:pt x="9276" y="2826"/>
                  </a:cubicBezTo>
                  <a:cubicBezTo>
                    <a:pt x="9633" y="3838"/>
                    <a:pt x="9669" y="4946"/>
                    <a:pt x="9371" y="5981"/>
                  </a:cubicBezTo>
                  <a:cubicBezTo>
                    <a:pt x="9402" y="5982"/>
                    <a:pt x="9432" y="5982"/>
                    <a:pt x="9462" y="5982"/>
                  </a:cubicBezTo>
                  <a:cubicBezTo>
                    <a:pt x="10039" y="5982"/>
                    <a:pt x="10614" y="5875"/>
                    <a:pt x="11145" y="5672"/>
                  </a:cubicBezTo>
                  <a:cubicBezTo>
                    <a:pt x="11210" y="5650"/>
                    <a:pt x="11272" y="5640"/>
                    <a:pt x="11332" y="5640"/>
                  </a:cubicBezTo>
                  <a:cubicBezTo>
                    <a:pt x="11885" y="5640"/>
                    <a:pt x="12181" y="6513"/>
                    <a:pt x="11621" y="6803"/>
                  </a:cubicBezTo>
                  <a:cubicBezTo>
                    <a:pt x="11076" y="7072"/>
                    <a:pt x="10478" y="7210"/>
                    <a:pt x="9876" y="7210"/>
                  </a:cubicBezTo>
                  <a:cubicBezTo>
                    <a:pt x="9624" y="7210"/>
                    <a:pt x="9371" y="7186"/>
                    <a:pt x="9121" y="7136"/>
                  </a:cubicBezTo>
                  <a:cubicBezTo>
                    <a:pt x="8621" y="7922"/>
                    <a:pt x="7800" y="8529"/>
                    <a:pt x="7061" y="9149"/>
                  </a:cubicBezTo>
                  <a:cubicBezTo>
                    <a:pt x="7931" y="9089"/>
                    <a:pt x="8800" y="9053"/>
                    <a:pt x="9645" y="8922"/>
                  </a:cubicBezTo>
                  <a:cubicBezTo>
                    <a:pt x="9710" y="8913"/>
                    <a:pt x="9778" y="8907"/>
                    <a:pt x="9847" y="8907"/>
                  </a:cubicBezTo>
                  <a:cubicBezTo>
                    <a:pt x="10046" y="8907"/>
                    <a:pt x="10251" y="8957"/>
                    <a:pt x="10383" y="9125"/>
                  </a:cubicBezTo>
                  <a:cubicBezTo>
                    <a:pt x="10598" y="9399"/>
                    <a:pt x="10705" y="9530"/>
                    <a:pt x="10586" y="9875"/>
                  </a:cubicBezTo>
                  <a:cubicBezTo>
                    <a:pt x="10478" y="10196"/>
                    <a:pt x="10181" y="10423"/>
                    <a:pt x="9836" y="10434"/>
                  </a:cubicBezTo>
                  <a:cubicBezTo>
                    <a:pt x="8757" y="10570"/>
                    <a:pt x="7574" y="10741"/>
                    <a:pt x="6420" y="10741"/>
                  </a:cubicBezTo>
                  <a:cubicBezTo>
                    <a:pt x="6058" y="10741"/>
                    <a:pt x="5699" y="10724"/>
                    <a:pt x="5347" y="10684"/>
                  </a:cubicBezTo>
                  <a:cubicBezTo>
                    <a:pt x="4883" y="11113"/>
                    <a:pt x="4418" y="11542"/>
                    <a:pt x="3966" y="11982"/>
                  </a:cubicBezTo>
                  <a:cubicBezTo>
                    <a:pt x="3347" y="12578"/>
                    <a:pt x="2763" y="13197"/>
                    <a:pt x="2168" y="13816"/>
                  </a:cubicBezTo>
                  <a:cubicBezTo>
                    <a:pt x="3381" y="14654"/>
                    <a:pt x="4823" y="15038"/>
                    <a:pt x="6287" y="15038"/>
                  </a:cubicBezTo>
                  <a:cubicBezTo>
                    <a:pt x="9191" y="15038"/>
                    <a:pt x="12177" y="13524"/>
                    <a:pt x="13610" y="11030"/>
                  </a:cubicBezTo>
                  <a:cubicBezTo>
                    <a:pt x="14122" y="10315"/>
                    <a:pt x="14455" y="9482"/>
                    <a:pt x="14550" y="8613"/>
                  </a:cubicBezTo>
                  <a:cubicBezTo>
                    <a:pt x="15443" y="5089"/>
                    <a:pt x="13360" y="1255"/>
                    <a:pt x="9836" y="326"/>
                  </a:cubicBezTo>
                  <a:cubicBezTo>
                    <a:pt x="9167" y="106"/>
                    <a:pt x="8474" y="0"/>
                    <a:pt x="7779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9"/>
            <p:cNvSpPr/>
            <p:nvPr/>
          </p:nvSpPr>
          <p:spPr>
            <a:xfrm>
              <a:off x="2466791" y="2457245"/>
              <a:ext cx="572169" cy="987501"/>
            </a:xfrm>
            <a:custGeom>
              <a:rect b="b" l="l" r="r" t="t"/>
              <a:pathLst>
                <a:path extrusionOk="0" h="30978" w="17949">
                  <a:moveTo>
                    <a:pt x="1239" y="0"/>
                  </a:moveTo>
                  <a:cubicBezTo>
                    <a:pt x="948" y="0"/>
                    <a:pt x="642" y="255"/>
                    <a:pt x="768" y="594"/>
                  </a:cubicBezTo>
                  <a:cubicBezTo>
                    <a:pt x="1566" y="2725"/>
                    <a:pt x="2542" y="4797"/>
                    <a:pt x="3673" y="6773"/>
                  </a:cubicBezTo>
                  <a:cubicBezTo>
                    <a:pt x="3650" y="7499"/>
                    <a:pt x="3626" y="8226"/>
                    <a:pt x="3602" y="8940"/>
                  </a:cubicBezTo>
                  <a:cubicBezTo>
                    <a:pt x="3471" y="8797"/>
                    <a:pt x="3340" y="8666"/>
                    <a:pt x="3233" y="8535"/>
                  </a:cubicBezTo>
                  <a:cubicBezTo>
                    <a:pt x="2542" y="7690"/>
                    <a:pt x="1864" y="6856"/>
                    <a:pt x="1149" y="6035"/>
                  </a:cubicBezTo>
                  <a:cubicBezTo>
                    <a:pt x="1072" y="5948"/>
                    <a:pt x="977" y="5912"/>
                    <a:pt x="883" y="5912"/>
                  </a:cubicBezTo>
                  <a:cubicBezTo>
                    <a:pt x="599" y="5912"/>
                    <a:pt x="316" y="6240"/>
                    <a:pt x="494" y="6535"/>
                  </a:cubicBezTo>
                  <a:cubicBezTo>
                    <a:pt x="1078" y="7464"/>
                    <a:pt x="1709" y="8333"/>
                    <a:pt x="2352" y="9202"/>
                  </a:cubicBezTo>
                  <a:cubicBezTo>
                    <a:pt x="2685" y="9654"/>
                    <a:pt x="3066" y="10369"/>
                    <a:pt x="3542" y="10773"/>
                  </a:cubicBezTo>
                  <a:cubicBezTo>
                    <a:pt x="3531" y="11369"/>
                    <a:pt x="3519" y="11964"/>
                    <a:pt x="3507" y="12559"/>
                  </a:cubicBezTo>
                  <a:cubicBezTo>
                    <a:pt x="2911" y="11535"/>
                    <a:pt x="1792" y="10726"/>
                    <a:pt x="792" y="10250"/>
                  </a:cubicBezTo>
                  <a:cubicBezTo>
                    <a:pt x="740" y="10226"/>
                    <a:pt x="687" y="10216"/>
                    <a:pt x="633" y="10216"/>
                  </a:cubicBezTo>
                  <a:cubicBezTo>
                    <a:pt x="306" y="10216"/>
                    <a:pt x="0" y="10613"/>
                    <a:pt x="328" y="10869"/>
                  </a:cubicBezTo>
                  <a:cubicBezTo>
                    <a:pt x="887" y="11345"/>
                    <a:pt x="1411" y="11869"/>
                    <a:pt x="1887" y="12440"/>
                  </a:cubicBezTo>
                  <a:cubicBezTo>
                    <a:pt x="2376" y="13000"/>
                    <a:pt x="2685" y="13679"/>
                    <a:pt x="3233" y="14179"/>
                  </a:cubicBezTo>
                  <a:cubicBezTo>
                    <a:pt x="3304" y="14238"/>
                    <a:pt x="3400" y="14286"/>
                    <a:pt x="3483" y="14286"/>
                  </a:cubicBezTo>
                  <a:cubicBezTo>
                    <a:pt x="3483" y="15048"/>
                    <a:pt x="3471" y="15810"/>
                    <a:pt x="3471" y="16572"/>
                  </a:cubicBezTo>
                  <a:lnTo>
                    <a:pt x="3471" y="19179"/>
                  </a:lnTo>
                  <a:cubicBezTo>
                    <a:pt x="3495" y="21215"/>
                    <a:pt x="3531" y="23239"/>
                    <a:pt x="3578" y="25275"/>
                  </a:cubicBezTo>
                  <a:cubicBezTo>
                    <a:pt x="3614" y="26347"/>
                    <a:pt x="3638" y="27430"/>
                    <a:pt x="3709" y="28514"/>
                  </a:cubicBezTo>
                  <a:cubicBezTo>
                    <a:pt x="3745" y="29371"/>
                    <a:pt x="3650" y="30169"/>
                    <a:pt x="4197" y="30847"/>
                  </a:cubicBezTo>
                  <a:cubicBezTo>
                    <a:pt x="4274" y="30938"/>
                    <a:pt x="4376" y="30977"/>
                    <a:pt x="4480" y="30977"/>
                  </a:cubicBezTo>
                  <a:cubicBezTo>
                    <a:pt x="4633" y="30977"/>
                    <a:pt x="4791" y="30892"/>
                    <a:pt x="4876" y="30764"/>
                  </a:cubicBezTo>
                  <a:cubicBezTo>
                    <a:pt x="5376" y="30002"/>
                    <a:pt x="5126" y="28978"/>
                    <a:pt x="5090" y="28109"/>
                  </a:cubicBezTo>
                  <a:cubicBezTo>
                    <a:pt x="5055" y="27168"/>
                    <a:pt x="4995" y="26216"/>
                    <a:pt x="4959" y="25275"/>
                  </a:cubicBezTo>
                  <a:cubicBezTo>
                    <a:pt x="4935" y="24811"/>
                    <a:pt x="4924" y="24347"/>
                    <a:pt x="4900" y="23882"/>
                  </a:cubicBezTo>
                  <a:cubicBezTo>
                    <a:pt x="5995" y="23025"/>
                    <a:pt x="6960" y="22025"/>
                    <a:pt x="7924" y="21013"/>
                  </a:cubicBezTo>
                  <a:cubicBezTo>
                    <a:pt x="8531" y="20394"/>
                    <a:pt x="9115" y="19775"/>
                    <a:pt x="9734" y="19179"/>
                  </a:cubicBezTo>
                  <a:cubicBezTo>
                    <a:pt x="10186" y="18739"/>
                    <a:pt x="10650" y="18310"/>
                    <a:pt x="11115" y="17881"/>
                  </a:cubicBezTo>
                  <a:cubicBezTo>
                    <a:pt x="11467" y="17921"/>
                    <a:pt x="11826" y="17938"/>
                    <a:pt x="12187" y="17938"/>
                  </a:cubicBezTo>
                  <a:cubicBezTo>
                    <a:pt x="13342" y="17938"/>
                    <a:pt x="14525" y="17767"/>
                    <a:pt x="15603" y="17631"/>
                  </a:cubicBezTo>
                  <a:cubicBezTo>
                    <a:pt x="15949" y="17620"/>
                    <a:pt x="16246" y="17393"/>
                    <a:pt x="16354" y="17072"/>
                  </a:cubicBezTo>
                  <a:cubicBezTo>
                    <a:pt x="16473" y="16727"/>
                    <a:pt x="16365" y="16596"/>
                    <a:pt x="16151" y="16322"/>
                  </a:cubicBezTo>
                  <a:cubicBezTo>
                    <a:pt x="16019" y="16154"/>
                    <a:pt x="15814" y="16104"/>
                    <a:pt x="15615" y="16104"/>
                  </a:cubicBezTo>
                  <a:cubicBezTo>
                    <a:pt x="15546" y="16104"/>
                    <a:pt x="15478" y="16110"/>
                    <a:pt x="15413" y="16119"/>
                  </a:cubicBezTo>
                  <a:cubicBezTo>
                    <a:pt x="14568" y="16250"/>
                    <a:pt x="13698" y="16286"/>
                    <a:pt x="12829" y="16346"/>
                  </a:cubicBezTo>
                  <a:cubicBezTo>
                    <a:pt x="13567" y="15726"/>
                    <a:pt x="14389" y="15119"/>
                    <a:pt x="14889" y="14333"/>
                  </a:cubicBezTo>
                  <a:cubicBezTo>
                    <a:pt x="15131" y="14378"/>
                    <a:pt x="15376" y="14400"/>
                    <a:pt x="15620" y="14400"/>
                  </a:cubicBezTo>
                  <a:cubicBezTo>
                    <a:pt x="16230" y="14400"/>
                    <a:pt x="16837" y="14263"/>
                    <a:pt x="17389" y="14000"/>
                  </a:cubicBezTo>
                  <a:cubicBezTo>
                    <a:pt x="17948" y="13710"/>
                    <a:pt x="17653" y="12837"/>
                    <a:pt x="17100" y="12837"/>
                  </a:cubicBezTo>
                  <a:cubicBezTo>
                    <a:pt x="17040" y="12837"/>
                    <a:pt x="16978" y="12847"/>
                    <a:pt x="16913" y="12869"/>
                  </a:cubicBezTo>
                  <a:cubicBezTo>
                    <a:pt x="16382" y="13072"/>
                    <a:pt x="15807" y="13179"/>
                    <a:pt x="15230" y="13179"/>
                  </a:cubicBezTo>
                  <a:cubicBezTo>
                    <a:pt x="15200" y="13179"/>
                    <a:pt x="15170" y="13179"/>
                    <a:pt x="15139" y="13178"/>
                  </a:cubicBezTo>
                  <a:cubicBezTo>
                    <a:pt x="15437" y="12143"/>
                    <a:pt x="15401" y="11035"/>
                    <a:pt x="15044" y="10011"/>
                  </a:cubicBezTo>
                  <a:cubicBezTo>
                    <a:pt x="14972" y="9836"/>
                    <a:pt x="14807" y="9746"/>
                    <a:pt x="14650" y="9746"/>
                  </a:cubicBezTo>
                  <a:cubicBezTo>
                    <a:pt x="14467" y="9746"/>
                    <a:pt x="14294" y="9868"/>
                    <a:pt x="14294" y="10119"/>
                  </a:cubicBezTo>
                  <a:cubicBezTo>
                    <a:pt x="14294" y="10797"/>
                    <a:pt x="14294" y="11512"/>
                    <a:pt x="14163" y="12178"/>
                  </a:cubicBezTo>
                  <a:cubicBezTo>
                    <a:pt x="14044" y="12655"/>
                    <a:pt x="13889" y="13107"/>
                    <a:pt x="13687" y="13559"/>
                  </a:cubicBezTo>
                  <a:cubicBezTo>
                    <a:pt x="12877" y="14012"/>
                    <a:pt x="12174" y="14750"/>
                    <a:pt x="11496" y="15345"/>
                  </a:cubicBezTo>
                  <a:cubicBezTo>
                    <a:pt x="11151" y="15643"/>
                    <a:pt x="10817" y="15941"/>
                    <a:pt x="10472" y="16250"/>
                  </a:cubicBezTo>
                  <a:cubicBezTo>
                    <a:pt x="10627" y="15655"/>
                    <a:pt x="10722" y="15060"/>
                    <a:pt x="10829" y="14607"/>
                  </a:cubicBezTo>
                  <a:cubicBezTo>
                    <a:pt x="11186" y="12988"/>
                    <a:pt x="11329" y="11321"/>
                    <a:pt x="11281" y="9666"/>
                  </a:cubicBezTo>
                  <a:cubicBezTo>
                    <a:pt x="11270" y="9293"/>
                    <a:pt x="10998" y="9108"/>
                    <a:pt x="10722" y="9108"/>
                  </a:cubicBezTo>
                  <a:cubicBezTo>
                    <a:pt x="10444" y="9108"/>
                    <a:pt x="10162" y="9296"/>
                    <a:pt x="10138" y="9666"/>
                  </a:cubicBezTo>
                  <a:cubicBezTo>
                    <a:pt x="10031" y="11262"/>
                    <a:pt x="9793" y="12845"/>
                    <a:pt x="9424" y="14417"/>
                  </a:cubicBezTo>
                  <a:cubicBezTo>
                    <a:pt x="9186" y="15429"/>
                    <a:pt x="8341" y="16905"/>
                    <a:pt x="8686" y="17953"/>
                  </a:cubicBezTo>
                  <a:cubicBezTo>
                    <a:pt x="8043" y="18572"/>
                    <a:pt x="7376" y="19203"/>
                    <a:pt x="6733" y="19858"/>
                  </a:cubicBezTo>
                  <a:cubicBezTo>
                    <a:pt x="6067" y="20525"/>
                    <a:pt x="5436" y="21239"/>
                    <a:pt x="4852" y="21989"/>
                  </a:cubicBezTo>
                  <a:cubicBezTo>
                    <a:pt x="4816" y="20989"/>
                    <a:pt x="4793" y="19977"/>
                    <a:pt x="4769" y="18977"/>
                  </a:cubicBezTo>
                  <a:cubicBezTo>
                    <a:pt x="4745" y="18167"/>
                    <a:pt x="4733" y="17369"/>
                    <a:pt x="4721" y="16560"/>
                  </a:cubicBezTo>
                  <a:cubicBezTo>
                    <a:pt x="4685" y="14536"/>
                    <a:pt x="4674" y="12524"/>
                    <a:pt x="4674" y="10500"/>
                  </a:cubicBezTo>
                  <a:cubicBezTo>
                    <a:pt x="5566" y="10142"/>
                    <a:pt x="6400" y="9642"/>
                    <a:pt x="7138" y="9035"/>
                  </a:cubicBezTo>
                  <a:cubicBezTo>
                    <a:pt x="7722" y="8559"/>
                    <a:pt x="8876" y="7821"/>
                    <a:pt x="8686" y="6963"/>
                  </a:cubicBezTo>
                  <a:cubicBezTo>
                    <a:pt x="8650" y="6821"/>
                    <a:pt x="8531" y="6725"/>
                    <a:pt x="8388" y="6725"/>
                  </a:cubicBezTo>
                  <a:cubicBezTo>
                    <a:pt x="8371" y="6724"/>
                    <a:pt x="8353" y="6724"/>
                    <a:pt x="8336" y="6724"/>
                  </a:cubicBezTo>
                  <a:cubicBezTo>
                    <a:pt x="7624" y="6724"/>
                    <a:pt x="7079" y="7664"/>
                    <a:pt x="6590" y="8095"/>
                  </a:cubicBezTo>
                  <a:cubicBezTo>
                    <a:pt x="5983" y="8642"/>
                    <a:pt x="5340" y="9142"/>
                    <a:pt x="4662" y="9607"/>
                  </a:cubicBezTo>
                  <a:cubicBezTo>
                    <a:pt x="4674" y="8940"/>
                    <a:pt x="4674" y="8273"/>
                    <a:pt x="4685" y="7606"/>
                  </a:cubicBezTo>
                  <a:cubicBezTo>
                    <a:pt x="4900" y="7571"/>
                    <a:pt x="5090" y="7452"/>
                    <a:pt x="5197" y="7261"/>
                  </a:cubicBezTo>
                  <a:lnTo>
                    <a:pt x="7031" y="3880"/>
                  </a:lnTo>
                  <a:cubicBezTo>
                    <a:pt x="7507" y="2999"/>
                    <a:pt x="8329" y="1879"/>
                    <a:pt x="8245" y="844"/>
                  </a:cubicBezTo>
                  <a:cubicBezTo>
                    <a:pt x="8236" y="609"/>
                    <a:pt x="8043" y="443"/>
                    <a:pt x="7837" y="443"/>
                  </a:cubicBezTo>
                  <a:cubicBezTo>
                    <a:pt x="7770" y="443"/>
                    <a:pt x="7702" y="461"/>
                    <a:pt x="7638" y="498"/>
                  </a:cubicBezTo>
                  <a:cubicBezTo>
                    <a:pt x="6721" y="987"/>
                    <a:pt x="6245" y="2249"/>
                    <a:pt x="5769" y="3142"/>
                  </a:cubicBezTo>
                  <a:lnTo>
                    <a:pt x="4531" y="5428"/>
                  </a:lnTo>
                  <a:cubicBezTo>
                    <a:pt x="3507" y="3725"/>
                    <a:pt x="2542" y="1987"/>
                    <a:pt x="1614" y="225"/>
                  </a:cubicBezTo>
                  <a:cubicBezTo>
                    <a:pt x="1533" y="67"/>
                    <a:pt x="1388" y="0"/>
                    <a:pt x="1239" y="0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9"/>
            <p:cNvSpPr/>
            <p:nvPr/>
          </p:nvSpPr>
          <p:spPr>
            <a:xfrm>
              <a:off x="3123946" y="2377838"/>
              <a:ext cx="587184" cy="262065"/>
            </a:xfrm>
            <a:custGeom>
              <a:rect b="b" l="l" r="r" t="t"/>
              <a:pathLst>
                <a:path extrusionOk="0" h="8221" w="18420">
                  <a:moveTo>
                    <a:pt x="8788" y="1"/>
                  </a:moveTo>
                  <a:cubicBezTo>
                    <a:pt x="8705" y="1"/>
                    <a:pt x="8622" y="5"/>
                    <a:pt x="8538" y="13"/>
                  </a:cubicBezTo>
                  <a:cubicBezTo>
                    <a:pt x="7633" y="108"/>
                    <a:pt x="6966" y="644"/>
                    <a:pt x="6549" y="1382"/>
                  </a:cubicBezTo>
                  <a:cubicBezTo>
                    <a:pt x="6109" y="1846"/>
                    <a:pt x="5847" y="2454"/>
                    <a:pt x="5811" y="3085"/>
                  </a:cubicBezTo>
                  <a:cubicBezTo>
                    <a:pt x="5799" y="3144"/>
                    <a:pt x="5787" y="3204"/>
                    <a:pt x="5776" y="3263"/>
                  </a:cubicBezTo>
                  <a:cubicBezTo>
                    <a:pt x="5468" y="3140"/>
                    <a:pt x="5126" y="3075"/>
                    <a:pt x="4791" y="3075"/>
                  </a:cubicBezTo>
                  <a:cubicBezTo>
                    <a:pt x="4412" y="3075"/>
                    <a:pt x="4042" y="3158"/>
                    <a:pt x="3740" y="3335"/>
                  </a:cubicBezTo>
                  <a:cubicBezTo>
                    <a:pt x="3192" y="3680"/>
                    <a:pt x="2835" y="4263"/>
                    <a:pt x="2775" y="4906"/>
                  </a:cubicBezTo>
                  <a:cubicBezTo>
                    <a:pt x="2763" y="4966"/>
                    <a:pt x="2739" y="5037"/>
                    <a:pt x="2728" y="5097"/>
                  </a:cubicBezTo>
                  <a:cubicBezTo>
                    <a:pt x="2606" y="5080"/>
                    <a:pt x="2482" y="5071"/>
                    <a:pt x="2357" y="5071"/>
                  </a:cubicBezTo>
                  <a:cubicBezTo>
                    <a:pt x="2214" y="5071"/>
                    <a:pt x="2070" y="5083"/>
                    <a:pt x="1930" y="5109"/>
                  </a:cubicBezTo>
                  <a:cubicBezTo>
                    <a:pt x="1811" y="5121"/>
                    <a:pt x="1692" y="5144"/>
                    <a:pt x="1585" y="5168"/>
                  </a:cubicBezTo>
                  <a:cubicBezTo>
                    <a:pt x="703" y="5394"/>
                    <a:pt x="1" y="6275"/>
                    <a:pt x="489" y="7180"/>
                  </a:cubicBezTo>
                  <a:cubicBezTo>
                    <a:pt x="749" y="7677"/>
                    <a:pt x="1254" y="7981"/>
                    <a:pt x="1813" y="7981"/>
                  </a:cubicBezTo>
                  <a:cubicBezTo>
                    <a:pt x="1844" y="7981"/>
                    <a:pt x="1875" y="7980"/>
                    <a:pt x="1906" y="7978"/>
                  </a:cubicBezTo>
                  <a:cubicBezTo>
                    <a:pt x="2554" y="8189"/>
                    <a:pt x="3283" y="8215"/>
                    <a:pt x="3994" y="8215"/>
                  </a:cubicBezTo>
                  <a:cubicBezTo>
                    <a:pt x="4234" y="8215"/>
                    <a:pt x="4471" y="8212"/>
                    <a:pt x="4703" y="8212"/>
                  </a:cubicBezTo>
                  <a:cubicBezTo>
                    <a:pt x="4832" y="8212"/>
                    <a:pt x="4960" y="8213"/>
                    <a:pt x="5085" y="8216"/>
                  </a:cubicBezTo>
                  <a:cubicBezTo>
                    <a:pt x="5400" y="8219"/>
                    <a:pt x="5717" y="8221"/>
                    <a:pt x="6034" y="8221"/>
                  </a:cubicBezTo>
                  <a:cubicBezTo>
                    <a:pt x="6984" y="8221"/>
                    <a:pt x="7939" y="8207"/>
                    <a:pt x="8895" y="8180"/>
                  </a:cubicBezTo>
                  <a:cubicBezTo>
                    <a:pt x="11288" y="8121"/>
                    <a:pt x="13669" y="8026"/>
                    <a:pt x="16051" y="7895"/>
                  </a:cubicBezTo>
                  <a:cubicBezTo>
                    <a:pt x="16199" y="7944"/>
                    <a:pt x="16354" y="7968"/>
                    <a:pt x="16509" y="7968"/>
                  </a:cubicBezTo>
                  <a:cubicBezTo>
                    <a:pt x="16691" y="7968"/>
                    <a:pt x="16872" y="7935"/>
                    <a:pt x="17039" y="7871"/>
                  </a:cubicBezTo>
                  <a:cubicBezTo>
                    <a:pt x="17551" y="7680"/>
                    <a:pt x="17968" y="7311"/>
                    <a:pt x="18206" y="6823"/>
                  </a:cubicBezTo>
                  <a:cubicBezTo>
                    <a:pt x="18408" y="6454"/>
                    <a:pt x="18420" y="6002"/>
                    <a:pt x="18229" y="5621"/>
                  </a:cubicBezTo>
                  <a:cubicBezTo>
                    <a:pt x="18051" y="5335"/>
                    <a:pt x="17777" y="5121"/>
                    <a:pt x="17456" y="5025"/>
                  </a:cubicBezTo>
                  <a:cubicBezTo>
                    <a:pt x="17172" y="4907"/>
                    <a:pt x="16872" y="4846"/>
                    <a:pt x="16571" y="4846"/>
                  </a:cubicBezTo>
                  <a:cubicBezTo>
                    <a:pt x="16417" y="4846"/>
                    <a:pt x="16263" y="4862"/>
                    <a:pt x="16110" y="4894"/>
                  </a:cubicBezTo>
                  <a:cubicBezTo>
                    <a:pt x="16074" y="4751"/>
                    <a:pt x="16039" y="4621"/>
                    <a:pt x="16003" y="4490"/>
                  </a:cubicBezTo>
                  <a:cubicBezTo>
                    <a:pt x="15641" y="3506"/>
                    <a:pt x="14714" y="2898"/>
                    <a:pt x="13731" y="2898"/>
                  </a:cubicBezTo>
                  <a:cubicBezTo>
                    <a:pt x="13453" y="2898"/>
                    <a:pt x="13171" y="2947"/>
                    <a:pt x="12895" y="3049"/>
                  </a:cubicBezTo>
                  <a:cubicBezTo>
                    <a:pt x="12729" y="3108"/>
                    <a:pt x="12574" y="3180"/>
                    <a:pt x="12431" y="3275"/>
                  </a:cubicBezTo>
                  <a:cubicBezTo>
                    <a:pt x="12407" y="3227"/>
                    <a:pt x="12383" y="3180"/>
                    <a:pt x="12372" y="3132"/>
                  </a:cubicBezTo>
                  <a:cubicBezTo>
                    <a:pt x="12205" y="2787"/>
                    <a:pt x="11991" y="2465"/>
                    <a:pt x="11729" y="2192"/>
                  </a:cubicBezTo>
                  <a:cubicBezTo>
                    <a:pt x="11645" y="2001"/>
                    <a:pt x="11550" y="1823"/>
                    <a:pt x="11443" y="1656"/>
                  </a:cubicBezTo>
                  <a:cubicBezTo>
                    <a:pt x="10867" y="725"/>
                    <a:pt x="9899" y="1"/>
                    <a:pt x="878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9"/>
            <p:cNvSpPr/>
            <p:nvPr/>
          </p:nvSpPr>
          <p:spPr>
            <a:xfrm>
              <a:off x="2122737" y="2060147"/>
              <a:ext cx="270640" cy="165540"/>
            </a:xfrm>
            <a:custGeom>
              <a:rect b="b" l="l" r="r" t="t"/>
              <a:pathLst>
                <a:path extrusionOk="0" h="5193" w="8490">
                  <a:moveTo>
                    <a:pt x="5634" y="1"/>
                  </a:moveTo>
                  <a:cubicBezTo>
                    <a:pt x="5383" y="1"/>
                    <a:pt x="5122" y="93"/>
                    <a:pt x="4918" y="263"/>
                  </a:cubicBezTo>
                  <a:cubicBezTo>
                    <a:pt x="4548" y="549"/>
                    <a:pt x="4239" y="906"/>
                    <a:pt x="3989" y="1311"/>
                  </a:cubicBezTo>
                  <a:cubicBezTo>
                    <a:pt x="3477" y="1716"/>
                    <a:pt x="2882" y="1990"/>
                    <a:pt x="2239" y="2121"/>
                  </a:cubicBezTo>
                  <a:cubicBezTo>
                    <a:pt x="1548" y="2275"/>
                    <a:pt x="798" y="2442"/>
                    <a:pt x="369" y="3061"/>
                  </a:cubicBezTo>
                  <a:cubicBezTo>
                    <a:pt x="0" y="3609"/>
                    <a:pt x="0" y="4121"/>
                    <a:pt x="203" y="4538"/>
                  </a:cubicBezTo>
                  <a:cubicBezTo>
                    <a:pt x="250" y="4323"/>
                    <a:pt x="381" y="4145"/>
                    <a:pt x="560" y="4026"/>
                  </a:cubicBezTo>
                  <a:cubicBezTo>
                    <a:pt x="548" y="3907"/>
                    <a:pt x="608" y="3799"/>
                    <a:pt x="715" y="3764"/>
                  </a:cubicBezTo>
                  <a:cubicBezTo>
                    <a:pt x="1898" y="3212"/>
                    <a:pt x="3454" y="2916"/>
                    <a:pt x="4798" y="2916"/>
                  </a:cubicBezTo>
                  <a:cubicBezTo>
                    <a:pt x="4874" y="2916"/>
                    <a:pt x="4950" y="2916"/>
                    <a:pt x="5025" y="2918"/>
                  </a:cubicBezTo>
                  <a:cubicBezTo>
                    <a:pt x="5715" y="2942"/>
                    <a:pt x="6477" y="3168"/>
                    <a:pt x="7001" y="3645"/>
                  </a:cubicBezTo>
                  <a:cubicBezTo>
                    <a:pt x="7585" y="3788"/>
                    <a:pt x="7989" y="4371"/>
                    <a:pt x="8085" y="5050"/>
                  </a:cubicBezTo>
                  <a:cubicBezTo>
                    <a:pt x="8085" y="5097"/>
                    <a:pt x="8085" y="5145"/>
                    <a:pt x="8085" y="5193"/>
                  </a:cubicBezTo>
                  <a:cubicBezTo>
                    <a:pt x="8335" y="5050"/>
                    <a:pt x="8489" y="4764"/>
                    <a:pt x="8442" y="4478"/>
                  </a:cubicBezTo>
                  <a:cubicBezTo>
                    <a:pt x="8418" y="4264"/>
                    <a:pt x="8347" y="4061"/>
                    <a:pt x="8239" y="3871"/>
                  </a:cubicBezTo>
                  <a:cubicBezTo>
                    <a:pt x="8228" y="3799"/>
                    <a:pt x="8204" y="3728"/>
                    <a:pt x="8180" y="3669"/>
                  </a:cubicBezTo>
                  <a:cubicBezTo>
                    <a:pt x="8025" y="3288"/>
                    <a:pt x="7751" y="2966"/>
                    <a:pt x="7418" y="2740"/>
                  </a:cubicBezTo>
                  <a:cubicBezTo>
                    <a:pt x="7394" y="2704"/>
                    <a:pt x="7358" y="2668"/>
                    <a:pt x="7335" y="2621"/>
                  </a:cubicBezTo>
                  <a:cubicBezTo>
                    <a:pt x="6942" y="2002"/>
                    <a:pt x="6644" y="1335"/>
                    <a:pt x="6453" y="632"/>
                  </a:cubicBezTo>
                  <a:cubicBezTo>
                    <a:pt x="6341" y="196"/>
                    <a:pt x="5999" y="1"/>
                    <a:pt x="563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9"/>
            <p:cNvSpPr/>
            <p:nvPr/>
          </p:nvSpPr>
          <p:spPr>
            <a:xfrm>
              <a:off x="2125383" y="2153452"/>
              <a:ext cx="255466" cy="100318"/>
            </a:xfrm>
            <a:custGeom>
              <a:rect b="b" l="l" r="r" t="t"/>
              <a:pathLst>
                <a:path extrusionOk="0" h="3147" w="8014">
                  <a:moveTo>
                    <a:pt x="4697" y="0"/>
                  </a:moveTo>
                  <a:cubicBezTo>
                    <a:pt x="3364" y="0"/>
                    <a:pt x="1812" y="286"/>
                    <a:pt x="632" y="837"/>
                  </a:cubicBezTo>
                  <a:cubicBezTo>
                    <a:pt x="525" y="884"/>
                    <a:pt x="465" y="992"/>
                    <a:pt x="477" y="1099"/>
                  </a:cubicBezTo>
                  <a:cubicBezTo>
                    <a:pt x="298" y="1218"/>
                    <a:pt x="167" y="1396"/>
                    <a:pt x="120" y="1611"/>
                  </a:cubicBezTo>
                  <a:cubicBezTo>
                    <a:pt x="1" y="2051"/>
                    <a:pt x="274" y="2504"/>
                    <a:pt x="715" y="2611"/>
                  </a:cubicBezTo>
                  <a:cubicBezTo>
                    <a:pt x="1679" y="2837"/>
                    <a:pt x="2656" y="2992"/>
                    <a:pt x="3644" y="3075"/>
                  </a:cubicBezTo>
                  <a:cubicBezTo>
                    <a:pt x="3703" y="2432"/>
                    <a:pt x="3846" y="1813"/>
                    <a:pt x="4073" y="1218"/>
                  </a:cubicBezTo>
                  <a:cubicBezTo>
                    <a:pt x="4146" y="1045"/>
                    <a:pt x="4306" y="969"/>
                    <a:pt x="4471" y="969"/>
                  </a:cubicBezTo>
                  <a:cubicBezTo>
                    <a:pt x="4682" y="969"/>
                    <a:pt x="4900" y="1094"/>
                    <a:pt x="4954" y="1301"/>
                  </a:cubicBezTo>
                  <a:cubicBezTo>
                    <a:pt x="5097" y="1908"/>
                    <a:pt x="5168" y="2527"/>
                    <a:pt x="5144" y="3147"/>
                  </a:cubicBezTo>
                  <a:cubicBezTo>
                    <a:pt x="5549" y="3147"/>
                    <a:pt x="5966" y="3147"/>
                    <a:pt x="6370" y="3135"/>
                  </a:cubicBezTo>
                  <a:cubicBezTo>
                    <a:pt x="6478" y="3135"/>
                    <a:pt x="6573" y="3135"/>
                    <a:pt x="6668" y="3111"/>
                  </a:cubicBezTo>
                  <a:cubicBezTo>
                    <a:pt x="6823" y="3111"/>
                    <a:pt x="6954" y="3099"/>
                    <a:pt x="7097" y="3087"/>
                  </a:cubicBezTo>
                  <a:cubicBezTo>
                    <a:pt x="7513" y="3063"/>
                    <a:pt x="7978" y="2718"/>
                    <a:pt x="8002" y="2277"/>
                  </a:cubicBezTo>
                  <a:cubicBezTo>
                    <a:pt x="8014" y="2230"/>
                    <a:pt x="8014" y="2170"/>
                    <a:pt x="8002" y="2123"/>
                  </a:cubicBezTo>
                  <a:cubicBezTo>
                    <a:pt x="7906" y="1444"/>
                    <a:pt x="7502" y="861"/>
                    <a:pt x="6918" y="718"/>
                  </a:cubicBezTo>
                  <a:cubicBezTo>
                    <a:pt x="6394" y="241"/>
                    <a:pt x="5632" y="15"/>
                    <a:pt x="4930" y="3"/>
                  </a:cubicBezTo>
                  <a:cubicBezTo>
                    <a:pt x="4853" y="1"/>
                    <a:pt x="4775" y="0"/>
                    <a:pt x="469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9"/>
            <p:cNvSpPr/>
            <p:nvPr/>
          </p:nvSpPr>
          <p:spPr>
            <a:xfrm>
              <a:off x="2226722" y="2184278"/>
              <a:ext cx="63404" cy="264073"/>
            </a:xfrm>
            <a:custGeom>
              <a:rect b="b" l="l" r="r" t="t"/>
              <a:pathLst>
                <a:path extrusionOk="0" h="8284" w="1989">
                  <a:moveTo>
                    <a:pt x="1278" y="0"/>
                  </a:moveTo>
                  <a:cubicBezTo>
                    <a:pt x="1115" y="0"/>
                    <a:pt x="961" y="74"/>
                    <a:pt x="894" y="239"/>
                  </a:cubicBezTo>
                  <a:cubicBezTo>
                    <a:pt x="655" y="834"/>
                    <a:pt x="513" y="1465"/>
                    <a:pt x="465" y="2108"/>
                  </a:cubicBezTo>
                  <a:cubicBezTo>
                    <a:pt x="382" y="2823"/>
                    <a:pt x="370" y="3561"/>
                    <a:pt x="310" y="4263"/>
                  </a:cubicBezTo>
                  <a:cubicBezTo>
                    <a:pt x="263" y="4942"/>
                    <a:pt x="215" y="5620"/>
                    <a:pt x="179" y="6299"/>
                  </a:cubicBezTo>
                  <a:cubicBezTo>
                    <a:pt x="132" y="7002"/>
                    <a:pt x="1" y="7549"/>
                    <a:pt x="465" y="8133"/>
                  </a:cubicBezTo>
                  <a:cubicBezTo>
                    <a:pt x="555" y="8239"/>
                    <a:pt x="686" y="8283"/>
                    <a:pt x="820" y="8283"/>
                  </a:cubicBezTo>
                  <a:cubicBezTo>
                    <a:pt x="988" y="8283"/>
                    <a:pt x="1162" y="8214"/>
                    <a:pt x="1275" y="8109"/>
                  </a:cubicBezTo>
                  <a:cubicBezTo>
                    <a:pt x="1739" y="7668"/>
                    <a:pt x="1679" y="7121"/>
                    <a:pt x="1715" y="6525"/>
                  </a:cubicBezTo>
                  <a:cubicBezTo>
                    <a:pt x="1763" y="5811"/>
                    <a:pt x="1810" y="5085"/>
                    <a:pt x="1846" y="4358"/>
                  </a:cubicBezTo>
                  <a:cubicBezTo>
                    <a:pt x="1870" y="3656"/>
                    <a:pt x="1953" y="2918"/>
                    <a:pt x="1965" y="2180"/>
                  </a:cubicBezTo>
                  <a:cubicBezTo>
                    <a:pt x="1989" y="1560"/>
                    <a:pt x="1918" y="941"/>
                    <a:pt x="1775" y="334"/>
                  </a:cubicBezTo>
                  <a:cubicBezTo>
                    <a:pt x="1714" y="125"/>
                    <a:pt x="1489" y="0"/>
                    <a:pt x="127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9"/>
            <p:cNvSpPr/>
            <p:nvPr/>
          </p:nvSpPr>
          <p:spPr>
            <a:xfrm>
              <a:off x="2627517" y="3558325"/>
              <a:ext cx="211443" cy="186675"/>
            </a:xfrm>
            <a:custGeom>
              <a:rect b="b" l="l" r="r" t="t"/>
              <a:pathLst>
                <a:path extrusionOk="0" h="5856" w="6633">
                  <a:moveTo>
                    <a:pt x="3512" y="0"/>
                  </a:moveTo>
                  <a:cubicBezTo>
                    <a:pt x="3248" y="0"/>
                    <a:pt x="2963" y="70"/>
                    <a:pt x="2656" y="223"/>
                  </a:cubicBezTo>
                  <a:cubicBezTo>
                    <a:pt x="1608" y="735"/>
                    <a:pt x="989" y="2009"/>
                    <a:pt x="584" y="3033"/>
                  </a:cubicBezTo>
                  <a:cubicBezTo>
                    <a:pt x="251" y="3903"/>
                    <a:pt x="60" y="4819"/>
                    <a:pt x="1" y="5760"/>
                  </a:cubicBezTo>
                  <a:cubicBezTo>
                    <a:pt x="584" y="5176"/>
                    <a:pt x="1572" y="4891"/>
                    <a:pt x="2275" y="4795"/>
                  </a:cubicBezTo>
                  <a:cubicBezTo>
                    <a:pt x="2580" y="4756"/>
                    <a:pt x="2887" y="4736"/>
                    <a:pt x="3192" y="4736"/>
                  </a:cubicBezTo>
                  <a:cubicBezTo>
                    <a:pt x="4265" y="4736"/>
                    <a:pt x="5323" y="4980"/>
                    <a:pt x="6287" y="5462"/>
                  </a:cubicBezTo>
                  <a:cubicBezTo>
                    <a:pt x="6406" y="5522"/>
                    <a:pt x="6490" y="5617"/>
                    <a:pt x="6549" y="5736"/>
                  </a:cubicBezTo>
                  <a:cubicBezTo>
                    <a:pt x="6573" y="5772"/>
                    <a:pt x="6609" y="5807"/>
                    <a:pt x="6632" y="5855"/>
                  </a:cubicBezTo>
                  <a:cubicBezTo>
                    <a:pt x="6585" y="4962"/>
                    <a:pt x="6359" y="3724"/>
                    <a:pt x="5894" y="2724"/>
                  </a:cubicBezTo>
                  <a:cubicBezTo>
                    <a:pt x="5410" y="1311"/>
                    <a:pt x="4659" y="0"/>
                    <a:pt x="351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9"/>
            <p:cNvSpPr/>
            <p:nvPr/>
          </p:nvSpPr>
          <p:spPr>
            <a:xfrm>
              <a:off x="2611961" y="3709297"/>
              <a:ext cx="234204" cy="115014"/>
            </a:xfrm>
            <a:custGeom>
              <a:rect b="b" l="l" r="r" t="t"/>
              <a:pathLst>
                <a:path extrusionOk="0" h="3608" w="7347">
                  <a:moveTo>
                    <a:pt x="3680" y="0"/>
                  </a:moveTo>
                  <a:cubicBezTo>
                    <a:pt x="3375" y="0"/>
                    <a:pt x="3068" y="20"/>
                    <a:pt x="2763" y="59"/>
                  </a:cubicBezTo>
                  <a:cubicBezTo>
                    <a:pt x="2048" y="155"/>
                    <a:pt x="1072" y="440"/>
                    <a:pt x="489" y="1024"/>
                  </a:cubicBezTo>
                  <a:cubicBezTo>
                    <a:pt x="191" y="1298"/>
                    <a:pt x="24" y="1691"/>
                    <a:pt x="12" y="2095"/>
                  </a:cubicBezTo>
                  <a:cubicBezTo>
                    <a:pt x="0" y="3488"/>
                    <a:pt x="1977" y="3596"/>
                    <a:pt x="2977" y="3608"/>
                  </a:cubicBezTo>
                  <a:lnTo>
                    <a:pt x="3048" y="3608"/>
                  </a:lnTo>
                  <a:cubicBezTo>
                    <a:pt x="3048" y="2774"/>
                    <a:pt x="3144" y="1941"/>
                    <a:pt x="3322" y="1131"/>
                  </a:cubicBezTo>
                  <a:cubicBezTo>
                    <a:pt x="3381" y="856"/>
                    <a:pt x="3609" y="725"/>
                    <a:pt x="3843" y="725"/>
                  </a:cubicBezTo>
                  <a:cubicBezTo>
                    <a:pt x="4085" y="725"/>
                    <a:pt x="4333" y="865"/>
                    <a:pt x="4406" y="1131"/>
                  </a:cubicBezTo>
                  <a:cubicBezTo>
                    <a:pt x="4608" y="1881"/>
                    <a:pt x="4739" y="2643"/>
                    <a:pt x="4822" y="3429"/>
                  </a:cubicBezTo>
                  <a:cubicBezTo>
                    <a:pt x="5763" y="3227"/>
                    <a:pt x="6680" y="2834"/>
                    <a:pt x="7156" y="2119"/>
                  </a:cubicBezTo>
                  <a:cubicBezTo>
                    <a:pt x="7347" y="1810"/>
                    <a:pt x="7335" y="1405"/>
                    <a:pt x="7120" y="1119"/>
                  </a:cubicBezTo>
                  <a:cubicBezTo>
                    <a:pt x="7097" y="1071"/>
                    <a:pt x="7061" y="1036"/>
                    <a:pt x="7037" y="1000"/>
                  </a:cubicBezTo>
                  <a:cubicBezTo>
                    <a:pt x="6978" y="881"/>
                    <a:pt x="6894" y="786"/>
                    <a:pt x="6775" y="726"/>
                  </a:cubicBezTo>
                  <a:cubicBezTo>
                    <a:pt x="5811" y="244"/>
                    <a:pt x="4753" y="0"/>
                    <a:pt x="368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9"/>
            <p:cNvSpPr/>
            <p:nvPr/>
          </p:nvSpPr>
          <p:spPr>
            <a:xfrm>
              <a:off x="2705330" y="3732376"/>
              <a:ext cx="79343" cy="238093"/>
            </a:xfrm>
            <a:custGeom>
              <a:rect b="b" l="l" r="r" t="t"/>
              <a:pathLst>
                <a:path extrusionOk="0" h="7469" w="2489">
                  <a:moveTo>
                    <a:pt x="914" y="1"/>
                  </a:moveTo>
                  <a:cubicBezTo>
                    <a:pt x="680" y="1"/>
                    <a:pt x="452" y="132"/>
                    <a:pt x="393" y="407"/>
                  </a:cubicBezTo>
                  <a:cubicBezTo>
                    <a:pt x="215" y="1217"/>
                    <a:pt x="119" y="2050"/>
                    <a:pt x="119" y="2884"/>
                  </a:cubicBezTo>
                  <a:cubicBezTo>
                    <a:pt x="119" y="3265"/>
                    <a:pt x="131" y="3657"/>
                    <a:pt x="131" y="4050"/>
                  </a:cubicBezTo>
                  <a:cubicBezTo>
                    <a:pt x="167" y="5086"/>
                    <a:pt x="0" y="6503"/>
                    <a:pt x="810" y="7277"/>
                  </a:cubicBezTo>
                  <a:cubicBezTo>
                    <a:pt x="947" y="7409"/>
                    <a:pt x="1103" y="7468"/>
                    <a:pt x="1258" y="7468"/>
                  </a:cubicBezTo>
                  <a:cubicBezTo>
                    <a:pt x="1480" y="7468"/>
                    <a:pt x="1698" y="7345"/>
                    <a:pt x="1846" y="7134"/>
                  </a:cubicBezTo>
                  <a:cubicBezTo>
                    <a:pt x="2489" y="6277"/>
                    <a:pt x="2084" y="4860"/>
                    <a:pt x="2001" y="3860"/>
                  </a:cubicBezTo>
                  <a:cubicBezTo>
                    <a:pt x="1965" y="3479"/>
                    <a:pt x="1929" y="3086"/>
                    <a:pt x="1882" y="2705"/>
                  </a:cubicBezTo>
                  <a:cubicBezTo>
                    <a:pt x="1810" y="1931"/>
                    <a:pt x="1679" y="1157"/>
                    <a:pt x="1477" y="407"/>
                  </a:cubicBezTo>
                  <a:cubicBezTo>
                    <a:pt x="1404" y="141"/>
                    <a:pt x="1156" y="1"/>
                    <a:pt x="914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9"/>
            <p:cNvSpPr/>
            <p:nvPr/>
          </p:nvSpPr>
          <p:spPr>
            <a:xfrm>
              <a:off x="2148909" y="2860973"/>
              <a:ext cx="127191" cy="112400"/>
            </a:xfrm>
            <a:custGeom>
              <a:rect b="b" l="l" r="r" t="t"/>
              <a:pathLst>
                <a:path extrusionOk="0" h="3526" w="3990">
                  <a:moveTo>
                    <a:pt x="2107" y="1"/>
                  </a:moveTo>
                  <a:cubicBezTo>
                    <a:pt x="1949" y="1"/>
                    <a:pt x="1780" y="42"/>
                    <a:pt x="1596" y="132"/>
                  </a:cubicBezTo>
                  <a:cubicBezTo>
                    <a:pt x="965" y="442"/>
                    <a:pt x="584" y="1216"/>
                    <a:pt x="346" y="1835"/>
                  </a:cubicBezTo>
                  <a:cubicBezTo>
                    <a:pt x="144" y="2359"/>
                    <a:pt x="25" y="2907"/>
                    <a:pt x="1" y="3466"/>
                  </a:cubicBezTo>
                  <a:cubicBezTo>
                    <a:pt x="346" y="3133"/>
                    <a:pt x="941" y="2954"/>
                    <a:pt x="1370" y="2895"/>
                  </a:cubicBezTo>
                  <a:cubicBezTo>
                    <a:pt x="1557" y="2871"/>
                    <a:pt x="1743" y="2859"/>
                    <a:pt x="1929" y="2859"/>
                  </a:cubicBezTo>
                  <a:cubicBezTo>
                    <a:pt x="2572" y="2859"/>
                    <a:pt x="3205" y="3004"/>
                    <a:pt x="3787" y="3300"/>
                  </a:cubicBezTo>
                  <a:cubicBezTo>
                    <a:pt x="3858" y="3335"/>
                    <a:pt x="3906" y="3383"/>
                    <a:pt x="3942" y="3454"/>
                  </a:cubicBezTo>
                  <a:cubicBezTo>
                    <a:pt x="3954" y="3478"/>
                    <a:pt x="3978" y="3502"/>
                    <a:pt x="3989" y="3526"/>
                  </a:cubicBezTo>
                  <a:cubicBezTo>
                    <a:pt x="3954" y="2883"/>
                    <a:pt x="3811" y="2240"/>
                    <a:pt x="3549" y="1645"/>
                  </a:cubicBezTo>
                  <a:cubicBezTo>
                    <a:pt x="3248" y="791"/>
                    <a:pt x="2798" y="1"/>
                    <a:pt x="210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9"/>
            <p:cNvSpPr/>
            <p:nvPr/>
          </p:nvSpPr>
          <p:spPr>
            <a:xfrm>
              <a:off x="2139441" y="2952143"/>
              <a:ext cx="141600" cy="69429"/>
            </a:xfrm>
            <a:custGeom>
              <a:rect b="b" l="l" r="r" t="t"/>
              <a:pathLst>
                <a:path extrusionOk="0" h="2178" w="4442">
                  <a:moveTo>
                    <a:pt x="2215" y="0"/>
                  </a:moveTo>
                  <a:cubicBezTo>
                    <a:pt x="2036" y="0"/>
                    <a:pt x="1857" y="12"/>
                    <a:pt x="1679" y="35"/>
                  </a:cubicBezTo>
                  <a:cubicBezTo>
                    <a:pt x="1250" y="94"/>
                    <a:pt x="655" y="273"/>
                    <a:pt x="298" y="618"/>
                  </a:cubicBezTo>
                  <a:cubicBezTo>
                    <a:pt x="119" y="785"/>
                    <a:pt x="12" y="1023"/>
                    <a:pt x="12" y="1261"/>
                  </a:cubicBezTo>
                  <a:cubicBezTo>
                    <a:pt x="0" y="2106"/>
                    <a:pt x="1191" y="2166"/>
                    <a:pt x="1798" y="2178"/>
                  </a:cubicBezTo>
                  <a:lnTo>
                    <a:pt x="1846" y="2178"/>
                  </a:lnTo>
                  <a:cubicBezTo>
                    <a:pt x="1846" y="1666"/>
                    <a:pt x="1893" y="1166"/>
                    <a:pt x="2000" y="678"/>
                  </a:cubicBezTo>
                  <a:cubicBezTo>
                    <a:pt x="2041" y="514"/>
                    <a:pt x="2180" y="436"/>
                    <a:pt x="2320" y="436"/>
                  </a:cubicBezTo>
                  <a:cubicBezTo>
                    <a:pt x="2465" y="436"/>
                    <a:pt x="2613" y="520"/>
                    <a:pt x="2655" y="678"/>
                  </a:cubicBezTo>
                  <a:cubicBezTo>
                    <a:pt x="2774" y="1130"/>
                    <a:pt x="2858" y="1594"/>
                    <a:pt x="2905" y="2071"/>
                  </a:cubicBezTo>
                  <a:cubicBezTo>
                    <a:pt x="3477" y="1952"/>
                    <a:pt x="4024" y="1714"/>
                    <a:pt x="4322" y="1285"/>
                  </a:cubicBezTo>
                  <a:cubicBezTo>
                    <a:pt x="4441" y="1094"/>
                    <a:pt x="4429" y="844"/>
                    <a:pt x="4298" y="666"/>
                  </a:cubicBezTo>
                  <a:cubicBezTo>
                    <a:pt x="4275" y="642"/>
                    <a:pt x="4263" y="618"/>
                    <a:pt x="4239" y="606"/>
                  </a:cubicBezTo>
                  <a:cubicBezTo>
                    <a:pt x="4215" y="535"/>
                    <a:pt x="4155" y="475"/>
                    <a:pt x="4096" y="440"/>
                  </a:cubicBezTo>
                  <a:cubicBezTo>
                    <a:pt x="3508" y="150"/>
                    <a:pt x="2862" y="0"/>
                    <a:pt x="221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9"/>
            <p:cNvSpPr/>
            <p:nvPr/>
          </p:nvSpPr>
          <p:spPr>
            <a:xfrm>
              <a:off x="2195609" y="2966041"/>
              <a:ext cx="47848" cy="143417"/>
            </a:xfrm>
            <a:custGeom>
              <a:rect b="b" l="l" r="r" t="t"/>
              <a:pathLst>
                <a:path extrusionOk="0" h="4499" w="1501">
                  <a:moveTo>
                    <a:pt x="558" y="0"/>
                  </a:moveTo>
                  <a:cubicBezTo>
                    <a:pt x="418" y="0"/>
                    <a:pt x="279" y="78"/>
                    <a:pt x="238" y="242"/>
                  </a:cubicBezTo>
                  <a:cubicBezTo>
                    <a:pt x="131" y="730"/>
                    <a:pt x="84" y="1230"/>
                    <a:pt x="84" y="1742"/>
                  </a:cubicBezTo>
                  <a:cubicBezTo>
                    <a:pt x="84" y="1968"/>
                    <a:pt x="84" y="2206"/>
                    <a:pt x="84" y="2444"/>
                  </a:cubicBezTo>
                  <a:cubicBezTo>
                    <a:pt x="107" y="3063"/>
                    <a:pt x="0" y="3933"/>
                    <a:pt x="488" y="4385"/>
                  </a:cubicBezTo>
                  <a:cubicBezTo>
                    <a:pt x="570" y="4461"/>
                    <a:pt x="673" y="4498"/>
                    <a:pt x="774" y="4498"/>
                  </a:cubicBezTo>
                  <a:cubicBezTo>
                    <a:pt x="911" y="4498"/>
                    <a:pt x="1044" y="4431"/>
                    <a:pt x="1119" y="4302"/>
                  </a:cubicBezTo>
                  <a:cubicBezTo>
                    <a:pt x="1500" y="3790"/>
                    <a:pt x="1262" y="2932"/>
                    <a:pt x="1215" y="2325"/>
                  </a:cubicBezTo>
                  <a:cubicBezTo>
                    <a:pt x="1191" y="2099"/>
                    <a:pt x="1167" y="1861"/>
                    <a:pt x="1143" y="1635"/>
                  </a:cubicBezTo>
                  <a:cubicBezTo>
                    <a:pt x="1096" y="1158"/>
                    <a:pt x="1012" y="694"/>
                    <a:pt x="893" y="242"/>
                  </a:cubicBezTo>
                  <a:cubicBezTo>
                    <a:pt x="851" y="84"/>
                    <a:pt x="703" y="0"/>
                    <a:pt x="5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9"/>
            <p:cNvSpPr/>
            <p:nvPr/>
          </p:nvSpPr>
          <p:spPr>
            <a:xfrm>
              <a:off x="2247984" y="3741462"/>
              <a:ext cx="161332" cy="135607"/>
            </a:xfrm>
            <a:custGeom>
              <a:rect b="b" l="l" r="r" t="t"/>
              <a:pathLst>
                <a:path extrusionOk="0" h="4254" w="5061">
                  <a:moveTo>
                    <a:pt x="2345" y="1"/>
                  </a:moveTo>
                  <a:cubicBezTo>
                    <a:pt x="1355" y="1"/>
                    <a:pt x="842" y="923"/>
                    <a:pt x="619" y="1991"/>
                  </a:cubicBezTo>
                  <a:cubicBezTo>
                    <a:pt x="238" y="2587"/>
                    <a:pt x="0" y="3301"/>
                    <a:pt x="48" y="3932"/>
                  </a:cubicBezTo>
                  <a:cubicBezTo>
                    <a:pt x="186" y="3680"/>
                    <a:pt x="456" y="3527"/>
                    <a:pt x="742" y="3527"/>
                  </a:cubicBezTo>
                  <a:cubicBezTo>
                    <a:pt x="753" y="3527"/>
                    <a:pt x="764" y="3527"/>
                    <a:pt x="774" y="3527"/>
                  </a:cubicBezTo>
                  <a:cubicBezTo>
                    <a:pt x="1274" y="3527"/>
                    <a:pt x="1762" y="3575"/>
                    <a:pt x="2263" y="3611"/>
                  </a:cubicBezTo>
                  <a:cubicBezTo>
                    <a:pt x="2319" y="3585"/>
                    <a:pt x="2378" y="3572"/>
                    <a:pt x="2436" y="3572"/>
                  </a:cubicBezTo>
                  <a:cubicBezTo>
                    <a:pt x="2513" y="3572"/>
                    <a:pt x="2588" y="3594"/>
                    <a:pt x="2655" y="3634"/>
                  </a:cubicBezTo>
                  <a:cubicBezTo>
                    <a:pt x="2846" y="3646"/>
                    <a:pt x="3036" y="3652"/>
                    <a:pt x="3227" y="3652"/>
                  </a:cubicBezTo>
                  <a:cubicBezTo>
                    <a:pt x="3417" y="3652"/>
                    <a:pt x="3608" y="3646"/>
                    <a:pt x="3798" y="3634"/>
                  </a:cubicBezTo>
                  <a:cubicBezTo>
                    <a:pt x="3843" y="3629"/>
                    <a:pt x="3887" y="3626"/>
                    <a:pt x="3931" y="3626"/>
                  </a:cubicBezTo>
                  <a:cubicBezTo>
                    <a:pt x="4335" y="3626"/>
                    <a:pt x="4707" y="3867"/>
                    <a:pt x="4846" y="4253"/>
                  </a:cubicBezTo>
                  <a:cubicBezTo>
                    <a:pt x="5061" y="3420"/>
                    <a:pt x="4751" y="2610"/>
                    <a:pt x="4358" y="1860"/>
                  </a:cubicBezTo>
                  <a:cubicBezTo>
                    <a:pt x="4299" y="1586"/>
                    <a:pt x="4191" y="1336"/>
                    <a:pt x="4048" y="1098"/>
                  </a:cubicBezTo>
                  <a:cubicBezTo>
                    <a:pt x="3858" y="574"/>
                    <a:pt x="3537" y="193"/>
                    <a:pt x="3001" y="170"/>
                  </a:cubicBezTo>
                  <a:cubicBezTo>
                    <a:pt x="2870" y="86"/>
                    <a:pt x="2715" y="39"/>
                    <a:pt x="2560" y="15"/>
                  </a:cubicBezTo>
                  <a:cubicBezTo>
                    <a:pt x="2486" y="5"/>
                    <a:pt x="2414" y="1"/>
                    <a:pt x="2345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9"/>
            <p:cNvSpPr/>
            <p:nvPr/>
          </p:nvSpPr>
          <p:spPr>
            <a:xfrm>
              <a:off x="2077184" y="3641143"/>
              <a:ext cx="169301" cy="148995"/>
            </a:xfrm>
            <a:custGeom>
              <a:rect b="b" l="l" r="r" t="t"/>
              <a:pathLst>
                <a:path extrusionOk="0" h="4674" w="5311">
                  <a:moveTo>
                    <a:pt x="2554" y="1"/>
                  </a:moveTo>
                  <a:cubicBezTo>
                    <a:pt x="2068" y="1"/>
                    <a:pt x="1581" y="192"/>
                    <a:pt x="1179" y="614"/>
                  </a:cubicBezTo>
                  <a:cubicBezTo>
                    <a:pt x="251" y="1602"/>
                    <a:pt x="1" y="3293"/>
                    <a:pt x="24" y="4674"/>
                  </a:cubicBezTo>
                  <a:cubicBezTo>
                    <a:pt x="48" y="4579"/>
                    <a:pt x="108" y="4483"/>
                    <a:pt x="167" y="4412"/>
                  </a:cubicBezTo>
                  <a:cubicBezTo>
                    <a:pt x="596" y="3912"/>
                    <a:pt x="1298" y="3924"/>
                    <a:pt x="1906" y="3900"/>
                  </a:cubicBezTo>
                  <a:cubicBezTo>
                    <a:pt x="2608" y="3864"/>
                    <a:pt x="3322" y="3852"/>
                    <a:pt x="4025" y="3793"/>
                  </a:cubicBezTo>
                  <a:cubicBezTo>
                    <a:pt x="4073" y="3786"/>
                    <a:pt x="4120" y="3782"/>
                    <a:pt x="4167" y="3782"/>
                  </a:cubicBezTo>
                  <a:cubicBezTo>
                    <a:pt x="4579" y="3782"/>
                    <a:pt x="4955" y="4055"/>
                    <a:pt x="5073" y="4472"/>
                  </a:cubicBezTo>
                  <a:cubicBezTo>
                    <a:pt x="5311" y="3329"/>
                    <a:pt x="4882" y="1757"/>
                    <a:pt x="4323" y="971"/>
                  </a:cubicBezTo>
                  <a:cubicBezTo>
                    <a:pt x="3882" y="359"/>
                    <a:pt x="3219" y="1"/>
                    <a:pt x="255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9"/>
            <p:cNvSpPr/>
            <p:nvPr/>
          </p:nvSpPr>
          <p:spPr>
            <a:xfrm>
              <a:off x="2106033" y="3829985"/>
              <a:ext cx="25088" cy="8862"/>
            </a:xfrm>
            <a:custGeom>
              <a:rect b="b" l="l" r="r" t="t"/>
              <a:pathLst>
                <a:path extrusionOk="0" h="278" w="787">
                  <a:moveTo>
                    <a:pt x="0" y="0"/>
                  </a:moveTo>
                  <a:lnTo>
                    <a:pt x="0" y="0"/>
                  </a:lnTo>
                  <a:cubicBezTo>
                    <a:pt x="195" y="173"/>
                    <a:pt x="448" y="277"/>
                    <a:pt x="707" y="277"/>
                  </a:cubicBezTo>
                  <a:cubicBezTo>
                    <a:pt x="733" y="277"/>
                    <a:pt x="760" y="276"/>
                    <a:pt x="786" y="274"/>
                  </a:cubicBezTo>
                  <a:lnTo>
                    <a:pt x="786" y="191"/>
                  </a:lnTo>
                  <a:cubicBezTo>
                    <a:pt x="512" y="155"/>
                    <a:pt x="250" y="95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9"/>
            <p:cNvSpPr/>
            <p:nvPr/>
          </p:nvSpPr>
          <p:spPr>
            <a:xfrm>
              <a:off x="2078332" y="3804547"/>
              <a:ext cx="11412" cy="15971"/>
            </a:xfrm>
            <a:custGeom>
              <a:rect b="b" l="l" r="r" t="t"/>
              <a:pathLst>
                <a:path extrusionOk="0" h="501" w="358">
                  <a:moveTo>
                    <a:pt x="0" y="0"/>
                  </a:moveTo>
                  <a:cubicBezTo>
                    <a:pt x="0" y="12"/>
                    <a:pt x="0" y="24"/>
                    <a:pt x="0" y="36"/>
                  </a:cubicBezTo>
                  <a:cubicBezTo>
                    <a:pt x="0" y="250"/>
                    <a:pt x="143" y="453"/>
                    <a:pt x="357" y="500"/>
                  </a:cubicBezTo>
                  <a:cubicBezTo>
                    <a:pt x="226" y="393"/>
                    <a:pt x="107" y="250"/>
                    <a:pt x="36" y="84"/>
                  </a:cubicBezTo>
                  <a:cubicBezTo>
                    <a:pt x="24" y="60"/>
                    <a:pt x="12" y="36"/>
                    <a:pt x="0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9"/>
            <p:cNvSpPr/>
            <p:nvPr/>
          </p:nvSpPr>
          <p:spPr>
            <a:xfrm>
              <a:off x="2076419" y="3761704"/>
              <a:ext cx="169301" cy="76283"/>
            </a:xfrm>
            <a:custGeom>
              <a:rect b="b" l="l" r="r" t="t"/>
              <a:pathLst>
                <a:path extrusionOk="0" h="2393" w="5311">
                  <a:moveTo>
                    <a:pt x="4191" y="0"/>
                  </a:moveTo>
                  <a:cubicBezTo>
                    <a:pt x="4144" y="0"/>
                    <a:pt x="4097" y="4"/>
                    <a:pt x="4049" y="11"/>
                  </a:cubicBezTo>
                  <a:cubicBezTo>
                    <a:pt x="3346" y="70"/>
                    <a:pt x="2632" y="82"/>
                    <a:pt x="1930" y="118"/>
                  </a:cubicBezTo>
                  <a:cubicBezTo>
                    <a:pt x="1322" y="142"/>
                    <a:pt x="620" y="130"/>
                    <a:pt x="191" y="630"/>
                  </a:cubicBezTo>
                  <a:cubicBezTo>
                    <a:pt x="132" y="701"/>
                    <a:pt x="84" y="797"/>
                    <a:pt x="48" y="892"/>
                  </a:cubicBezTo>
                  <a:cubicBezTo>
                    <a:pt x="1" y="1035"/>
                    <a:pt x="1" y="1202"/>
                    <a:pt x="60" y="1344"/>
                  </a:cubicBezTo>
                  <a:cubicBezTo>
                    <a:pt x="72" y="1368"/>
                    <a:pt x="84" y="1392"/>
                    <a:pt x="96" y="1428"/>
                  </a:cubicBezTo>
                  <a:cubicBezTo>
                    <a:pt x="179" y="1583"/>
                    <a:pt x="286" y="1725"/>
                    <a:pt x="429" y="1844"/>
                  </a:cubicBezTo>
                  <a:cubicBezTo>
                    <a:pt x="572" y="1964"/>
                    <a:pt x="751" y="2071"/>
                    <a:pt x="929" y="2142"/>
                  </a:cubicBezTo>
                  <a:cubicBezTo>
                    <a:pt x="1179" y="2237"/>
                    <a:pt x="1453" y="2297"/>
                    <a:pt x="1715" y="2333"/>
                  </a:cubicBezTo>
                  <a:cubicBezTo>
                    <a:pt x="1751" y="1785"/>
                    <a:pt x="1918" y="1237"/>
                    <a:pt x="2203" y="773"/>
                  </a:cubicBezTo>
                  <a:cubicBezTo>
                    <a:pt x="2278" y="656"/>
                    <a:pt x="2393" y="603"/>
                    <a:pt x="2506" y="603"/>
                  </a:cubicBezTo>
                  <a:cubicBezTo>
                    <a:pt x="2681" y="603"/>
                    <a:pt x="2851" y="730"/>
                    <a:pt x="2858" y="940"/>
                  </a:cubicBezTo>
                  <a:cubicBezTo>
                    <a:pt x="2882" y="1440"/>
                    <a:pt x="2870" y="1916"/>
                    <a:pt x="2882" y="2392"/>
                  </a:cubicBezTo>
                  <a:cubicBezTo>
                    <a:pt x="3323" y="2380"/>
                    <a:pt x="3727" y="2356"/>
                    <a:pt x="4049" y="2333"/>
                  </a:cubicBezTo>
                  <a:cubicBezTo>
                    <a:pt x="4966" y="2273"/>
                    <a:pt x="5311" y="1356"/>
                    <a:pt x="5097" y="690"/>
                  </a:cubicBezTo>
                  <a:cubicBezTo>
                    <a:pt x="4979" y="273"/>
                    <a:pt x="4603" y="0"/>
                    <a:pt x="419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9"/>
            <p:cNvSpPr/>
            <p:nvPr/>
          </p:nvSpPr>
          <p:spPr>
            <a:xfrm>
              <a:off x="2332236" y="3857017"/>
              <a:ext cx="78610" cy="75358"/>
            </a:xfrm>
            <a:custGeom>
              <a:rect b="b" l="l" r="r" t="t"/>
              <a:pathLst>
                <a:path extrusionOk="0" h="2364" w="2466">
                  <a:moveTo>
                    <a:pt x="1285" y="1"/>
                  </a:moveTo>
                  <a:cubicBezTo>
                    <a:pt x="1242" y="1"/>
                    <a:pt x="1199" y="4"/>
                    <a:pt x="1155" y="9"/>
                  </a:cubicBezTo>
                  <a:cubicBezTo>
                    <a:pt x="959" y="21"/>
                    <a:pt x="766" y="27"/>
                    <a:pt x="574" y="27"/>
                  </a:cubicBezTo>
                  <a:cubicBezTo>
                    <a:pt x="382" y="27"/>
                    <a:pt x="191" y="21"/>
                    <a:pt x="1" y="9"/>
                  </a:cubicBezTo>
                  <a:lnTo>
                    <a:pt x="1" y="9"/>
                  </a:lnTo>
                  <a:cubicBezTo>
                    <a:pt x="36" y="33"/>
                    <a:pt x="72" y="69"/>
                    <a:pt x="96" y="105"/>
                  </a:cubicBezTo>
                  <a:cubicBezTo>
                    <a:pt x="572" y="879"/>
                    <a:pt x="501" y="1641"/>
                    <a:pt x="143" y="2355"/>
                  </a:cubicBezTo>
                  <a:cubicBezTo>
                    <a:pt x="310" y="2361"/>
                    <a:pt x="477" y="2364"/>
                    <a:pt x="643" y="2364"/>
                  </a:cubicBezTo>
                  <a:cubicBezTo>
                    <a:pt x="810" y="2364"/>
                    <a:pt x="977" y="2361"/>
                    <a:pt x="1144" y="2355"/>
                  </a:cubicBezTo>
                  <a:cubicBezTo>
                    <a:pt x="2120" y="2307"/>
                    <a:pt x="2465" y="1307"/>
                    <a:pt x="2191" y="628"/>
                  </a:cubicBezTo>
                  <a:cubicBezTo>
                    <a:pt x="2052" y="242"/>
                    <a:pt x="1680" y="1"/>
                    <a:pt x="128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9"/>
            <p:cNvSpPr/>
            <p:nvPr/>
          </p:nvSpPr>
          <p:spPr>
            <a:xfrm>
              <a:off x="2241895" y="3853798"/>
              <a:ext cx="78227" cy="72234"/>
            </a:xfrm>
            <a:custGeom>
              <a:rect b="b" l="l" r="r" t="t"/>
              <a:pathLst>
                <a:path extrusionOk="0" h="2266" w="2454">
                  <a:moveTo>
                    <a:pt x="907" y="1"/>
                  </a:moveTo>
                  <a:cubicBezTo>
                    <a:pt x="620" y="1"/>
                    <a:pt x="360" y="163"/>
                    <a:pt x="215" y="408"/>
                  </a:cubicBezTo>
                  <a:cubicBezTo>
                    <a:pt x="1" y="849"/>
                    <a:pt x="120" y="1372"/>
                    <a:pt x="513" y="1670"/>
                  </a:cubicBezTo>
                  <a:cubicBezTo>
                    <a:pt x="894" y="1944"/>
                    <a:pt x="1311" y="2146"/>
                    <a:pt x="1763" y="2265"/>
                  </a:cubicBezTo>
                  <a:cubicBezTo>
                    <a:pt x="2084" y="1646"/>
                    <a:pt x="2156" y="1003"/>
                    <a:pt x="2287" y="301"/>
                  </a:cubicBezTo>
                  <a:cubicBezTo>
                    <a:pt x="2311" y="206"/>
                    <a:pt x="2370" y="122"/>
                    <a:pt x="2454" y="87"/>
                  </a:cubicBezTo>
                  <a:cubicBezTo>
                    <a:pt x="1953" y="51"/>
                    <a:pt x="1465" y="3"/>
                    <a:pt x="965" y="3"/>
                  </a:cubicBezTo>
                  <a:cubicBezTo>
                    <a:pt x="946" y="2"/>
                    <a:pt x="926" y="1"/>
                    <a:pt x="90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9"/>
            <p:cNvSpPr/>
            <p:nvPr/>
          </p:nvSpPr>
          <p:spPr>
            <a:xfrm>
              <a:off x="2127678" y="3780926"/>
              <a:ext cx="249824" cy="357411"/>
            </a:xfrm>
            <a:custGeom>
              <a:rect b="b" l="l" r="r" t="t"/>
              <a:pathLst>
                <a:path extrusionOk="0" h="11212" w="7837">
                  <a:moveTo>
                    <a:pt x="898" y="0"/>
                  </a:moveTo>
                  <a:cubicBezTo>
                    <a:pt x="785" y="0"/>
                    <a:pt x="670" y="53"/>
                    <a:pt x="595" y="170"/>
                  </a:cubicBezTo>
                  <a:cubicBezTo>
                    <a:pt x="310" y="634"/>
                    <a:pt x="143" y="1182"/>
                    <a:pt x="107" y="1730"/>
                  </a:cubicBezTo>
                  <a:lnTo>
                    <a:pt x="107" y="1813"/>
                  </a:lnTo>
                  <a:cubicBezTo>
                    <a:pt x="0" y="3575"/>
                    <a:pt x="869" y="5682"/>
                    <a:pt x="1429" y="7052"/>
                  </a:cubicBezTo>
                  <a:cubicBezTo>
                    <a:pt x="1774" y="7885"/>
                    <a:pt x="2179" y="8719"/>
                    <a:pt x="2869" y="9314"/>
                  </a:cubicBezTo>
                  <a:cubicBezTo>
                    <a:pt x="3072" y="9492"/>
                    <a:pt x="3286" y="9647"/>
                    <a:pt x="3524" y="9766"/>
                  </a:cubicBezTo>
                  <a:lnTo>
                    <a:pt x="3631" y="9838"/>
                  </a:lnTo>
                  <a:cubicBezTo>
                    <a:pt x="4555" y="10454"/>
                    <a:pt x="5162" y="11211"/>
                    <a:pt x="6331" y="11211"/>
                  </a:cubicBezTo>
                  <a:cubicBezTo>
                    <a:pt x="6383" y="11211"/>
                    <a:pt x="6435" y="11210"/>
                    <a:pt x="6489" y="11207"/>
                  </a:cubicBezTo>
                  <a:cubicBezTo>
                    <a:pt x="7836" y="11128"/>
                    <a:pt x="7687" y="9251"/>
                    <a:pt x="6431" y="9251"/>
                  </a:cubicBezTo>
                  <a:cubicBezTo>
                    <a:pt x="6366" y="9251"/>
                    <a:pt x="6298" y="9256"/>
                    <a:pt x="6227" y="9266"/>
                  </a:cubicBezTo>
                  <a:cubicBezTo>
                    <a:pt x="6194" y="9271"/>
                    <a:pt x="6160" y="9273"/>
                    <a:pt x="6126" y="9273"/>
                  </a:cubicBezTo>
                  <a:cubicBezTo>
                    <a:pt x="5605" y="9273"/>
                    <a:pt x="4960" y="8788"/>
                    <a:pt x="4524" y="8576"/>
                  </a:cubicBezTo>
                  <a:cubicBezTo>
                    <a:pt x="4334" y="8480"/>
                    <a:pt x="4108" y="8397"/>
                    <a:pt x="3893" y="8302"/>
                  </a:cubicBezTo>
                  <a:cubicBezTo>
                    <a:pt x="4358" y="8016"/>
                    <a:pt x="4727" y="7528"/>
                    <a:pt x="5048" y="7111"/>
                  </a:cubicBezTo>
                  <a:cubicBezTo>
                    <a:pt x="5394" y="6671"/>
                    <a:pt x="5679" y="6183"/>
                    <a:pt x="5917" y="5671"/>
                  </a:cubicBezTo>
                  <a:cubicBezTo>
                    <a:pt x="6168" y="5385"/>
                    <a:pt x="6394" y="5075"/>
                    <a:pt x="6572" y="4742"/>
                  </a:cubicBezTo>
                  <a:cubicBezTo>
                    <a:pt x="6930" y="4028"/>
                    <a:pt x="7001" y="3266"/>
                    <a:pt x="6525" y="2492"/>
                  </a:cubicBezTo>
                  <a:cubicBezTo>
                    <a:pt x="6501" y="2456"/>
                    <a:pt x="6465" y="2420"/>
                    <a:pt x="6418" y="2396"/>
                  </a:cubicBezTo>
                  <a:cubicBezTo>
                    <a:pt x="6357" y="2356"/>
                    <a:pt x="6281" y="2334"/>
                    <a:pt x="6204" y="2334"/>
                  </a:cubicBezTo>
                  <a:cubicBezTo>
                    <a:pt x="6146" y="2334"/>
                    <a:pt x="6088" y="2347"/>
                    <a:pt x="6037" y="2373"/>
                  </a:cubicBezTo>
                  <a:cubicBezTo>
                    <a:pt x="5953" y="2408"/>
                    <a:pt x="5894" y="2492"/>
                    <a:pt x="5870" y="2587"/>
                  </a:cubicBezTo>
                  <a:cubicBezTo>
                    <a:pt x="5739" y="3289"/>
                    <a:pt x="5667" y="3920"/>
                    <a:pt x="5346" y="4551"/>
                  </a:cubicBezTo>
                  <a:cubicBezTo>
                    <a:pt x="5298" y="4659"/>
                    <a:pt x="5227" y="4766"/>
                    <a:pt x="5167" y="4873"/>
                  </a:cubicBezTo>
                  <a:cubicBezTo>
                    <a:pt x="4644" y="5647"/>
                    <a:pt x="3977" y="6278"/>
                    <a:pt x="3358" y="6945"/>
                  </a:cubicBezTo>
                  <a:cubicBezTo>
                    <a:pt x="3334" y="6968"/>
                    <a:pt x="3322" y="6992"/>
                    <a:pt x="3310" y="7016"/>
                  </a:cubicBezTo>
                  <a:cubicBezTo>
                    <a:pt x="3179" y="7111"/>
                    <a:pt x="3060" y="7195"/>
                    <a:pt x="2929" y="7278"/>
                  </a:cubicBezTo>
                  <a:cubicBezTo>
                    <a:pt x="2727" y="6909"/>
                    <a:pt x="2548" y="6528"/>
                    <a:pt x="2381" y="6147"/>
                  </a:cubicBezTo>
                  <a:cubicBezTo>
                    <a:pt x="2012" y="5301"/>
                    <a:pt x="1703" y="4420"/>
                    <a:pt x="1453" y="3527"/>
                  </a:cubicBezTo>
                  <a:cubicBezTo>
                    <a:pt x="1322" y="2956"/>
                    <a:pt x="1262" y="2373"/>
                    <a:pt x="1274" y="1789"/>
                  </a:cubicBezTo>
                  <a:cubicBezTo>
                    <a:pt x="1274" y="1313"/>
                    <a:pt x="1274" y="837"/>
                    <a:pt x="1250" y="337"/>
                  </a:cubicBezTo>
                  <a:cubicBezTo>
                    <a:pt x="1243" y="127"/>
                    <a:pt x="1073" y="0"/>
                    <a:pt x="898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9"/>
            <p:cNvSpPr/>
            <p:nvPr/>
          </p:nvSpPr>
          <p:spPr>
            <a:xfrm>
              <a:off x="2690890" y="2047172"/>
              <a:ext cx="315779" cy="305578"/>
            </a:xfrm>
            <a:custGeom>
              <a:rect b="b" l="l" r="r" t="t"/>
              <a:pathLst>
                <a:path extrusionOk="0" h="9586" w="9906">
                  <a:moveTo>
                    <a:pt x="3363" y="0"/>
                  </a:moveTo>
                  <a:cubicBezTo>
                    <a:pt x="3124" y="0"/>
                    <a:pt x="2872" y="21"/>
                    <a:pt x="2608" y="63"/>
                  </a:cubicBezTo>
                  <a:cubicBezTo>
                    <a:pt x="2394" y="99"/>
                    <a:pt x="2216" y="254"/>
                    <a:pt x="2144" y="456"/>
                  </a:cubicBezTo>
                  <a:cubicBezTo>
                    <a:pt x="1894" y="480"/>
                    <a:pt x="1656" y="563"/>
                    <a:pt x="1430" y="670"/>
                  </a:cubicBezTo>
                  <a:cubicBezTo>
                    <a:pt x="1751" y="897"/>
                    <a:pt x="2061" y="1147"/>
                    <a:pt x="2370" y="1397"/>
                  </a:cubicBezTo>
                  <a:cubicBezTo>
                    <a:pt x="2704" y="1444"/>
                    <a:pt x="3037" y="1539"/>
                    <a:pt x="3347" y="1599"/>
                  </a:cubicBezTo>
                  <a:cubicBezTo>
                    <a:pt x="4073" y="1754"/>
                    <a:pt x="4787" y="1944"/>
                    <a:pt x="5502" y="2171"/>
                  </a:cubicBezTo>
                  <a:cubicBezTo>
                    <a:pt x="5807" y="2269"/>
                    <a:pt x="5673" y="2706"/>
                    <a:pt x="5392" y="2706"/>
                  </a:cubicBezTo>
                  <a:cubicBezTo>
                    <a:pt x="5366" y="2706"/>
                    <a:pt x="5339" y="2702"/>
                    <a:pt x="5311" y="2694"/>
                  </a:cubicBezTo>
                  <a:cubicBezTo>
                    <a:pt x="4644" y="2492"/>
                    <a:pt x="3978" y="2337"/>
                    <a:pt x="3299" y="2218"/>
                  </a:cubicBezTo>
                  <a:lnTo>
                    <a:pt x="3299" y="2218"/>
                  </a:lnTo>
                  <a:cubicBezTo>
                    <a:pt x="3561" y="2468"/>
                    <a:pt x="3823" y="2730"/>
                    <a:pt x="4085" y="2992"/>
                  </a:cubicBezTo>
                  <a:cubicBezTo>
                    <a:pt x="5156" y="3159"/>
                    <a:pt x="6299" y="3825"/>
                    <a:pt x="7097" y="4433"/>
                  </a:cubicBezTo>
                  <a:cubicBezTo>
                    <a:pt x="7335" y="4619"/>
                    <a:pt x="7195" y="5022"/>
                    <a:pt x="6943" y="5022"/>
                  </a:cubicBezTo>
                  <a:cubicBezTo>
                    <a:pt x="6905" y="5022"/>
                    <a:pt x="6865" y="5012"/>
                    <a:pt x="6823" y="4992"/>
                  </a:cubicBezTo>
                  <a:cubicBezTo>
                    <a:pt x="6323" y="4754"/>
                    <a:pt x="5823" y="4540"/>
                    <a:pt x="5311" y="4349"/>
                  </a:cubicBezTo>
                  <a:lnTo>
                    <a:pt x="5311" y="4349"/>
                  </a:lnTo>
                  <a:cubicBezTo>
                    <a:pt x="5371" y="4421"/>
                    <a:pt x="5430" y="4480"/>
                    <a:pt x="5478" y="4552"/>
                  </a:cubicBezTo>
                  <a:cubicBezTo>
                    <a:pt x="5823" y="4968"/>
                    <a:pt x="6145" y="5385"/>
                    <a:pt x="6430" y="5838"/>
                  </a:cubicBezTo>
                  <a:cubicBezTo>
                    <a:pt x="6496" y="5748"/>
                    <a:pt x="6594" y="5697"/>
                    <a:pt x="6696" y="5697"/>
                  </a:cubicBezTo>
                  <a:cubicBezTo>
                    <a:pt x="6743" y="5697"/>
                    <a:pt x="6790" y="5708"/>
                    <a:pt x="6835" y="5730"/>
                  </a:cubicBezTo>
                  <a:lnTo>
                    <a:pt x="7931" y="6207"/>
                  </a:lnTo>
                  <a:cubicBezTo>
                    <a:pt x="8299" y="6365"/>
                    <a:pt x="8165" y="6904"/>
                    <a:pt x="7833" y="6904"/>
                  </a:cubicBezTo>
                  <a:cubicBezTo>
                    <a:pt x="7789" y="6904"/>
                    <a:pt x="7742" y="6894"/>
                    <a:pt x="7692" y="6873"/>
                  </a:cubicBezTo>
                  <a:lnTo>
                    <a:pt x="6918" y="6564"/>
                  </a:lnTo>
                  <a:lnTo>
                    <a:pt x="6918" y="6564"/>
                  </a:lnTo>
                  <a:cubicBezTo>
                    <a:pt x="7252" y="7088"/>
                    <a:pt x="7585" y="7624"/>
                    <a:pt x="7942" y="8136"/>
                  </a:cubicBezTo>
                  <a:cubicBezTo>
                    <a:pt x="8031" y="8268"/>
                    <a:pt x="7916" y="8427"/>
                    <a:pt x="7797" y="8427"/>
                  </a:cubicBezTo>
                  <a:cubicBezTo>
                    <a:pt x="7756" y="8427"/>
                    <a:pt x="7714" y="8408"/>
                    <a:pt x="7680" y="8362"/>
                  </a:cubicBezTo>
                  <a:cubicBezTo>
                    <a:pt x="7276" y="7838"/>
                    <a:pt x="6835" y="7338"/>
                    <a:pt x="6383" y="6862"/>
                  </a:cubicBezTo>
                  <a:lnTo>
                    <a:pt x="6383" y="6862"/>
                  </a:lnTo>
                  <a:cubicBezTo>
                    <a:pt x="6335" y="7088"/>
                    <a:pt x="6347" y="7338"/>
                    <a:pt x="6395" y="7576"/>
                  </a:cubicBezTo>
                  <a:cubicBezTo>
                    <a:pt x="6430" y="7778"/>
                    <a:pt x="6299" y="7969"/>
                    <a:pt x="6085" y="8005"/>
                  </a:cubicBezTo>
                  <a:cubicBezTo>
                    <a:pt x="6064" y="8008"/>
                    <a:pt x="6043" y="8010"/>
                    <a:pt x="6022" y="8010"/>
                  </a:cubicBezTo>
                  <a:cubicBezTo>
                    <a:pt x="5845" y="8010"/>
                    <a:pt x="5688" y="7878"/>
                    <a:pt x="5656" y="7707"/>
                  </a:cubicBezTo>
                  <a:cubicBezTo>
                    <a:pt x="5537" y="7231"/>
                    <a:pt x="5609" y="6719"/>
                    <a:pt x="5859" y="6302"/>
                  </a:cubicBezTo>
                  <a:cubicBezTo>
                    <a:pt x="5561" y="6004"/>
                    <a:pt x="5275" y="5695"/>
                    <a:pt x="4990" y="5373"/>
                  </a:cubicBezTo>
                  <a:cubicBezTo>
                    <a:pt x="4775" y="5147"/>
                    <a:pt x="4561" y="4921"/>
                    <a:pt x="4347" y="4695"/>
                  </a:cubicBezTo>
                  <a:lnTo>
                    <a:pt x="4347" y="4695"/>
                  </a:lnTo>
                  <a:cubicBezTo>
                    <a:pt x="4359" y="4766"/>
                    <a:pt x="4359" y="4826"/>
                    <a:pt x="4371" y="4885"/>
                  </a:cubicBezTo>
                  <a:cubicBezTo>
                    <a:pt x="4430" y="5254"/>
                    <a:pt x="4680" y="6266"/>
                    <a:pt x="4085" y="6373"/>
                  </a:cubicBezTo>
                  <a:cubicBezTo>
                    <a:pt x="4056" y="6379"/>
                    <a:pt x="4029" y="6381"/>
                    <a:pt x="4003" y="6381"/>
                  </a:cubicBezTo>
                  <a:cubicBezTo>
                    <a:pt x="3491" y="6381"/>
                    <a:pt x="3390" y="5426"/>
                    <a:pt x="3311" y="5064"/>
                  </a:cubicBezTo>
                  <a:cubicBezTo>
                    <a:pt x="3228" y="4671"/>
                    <a:pt x="3061" y="4076"/>
                    <a:pt x="3120" y="3587"/>
                  </a:cubicBezTo>
                  <a:cubicBezTo>
                    <a:pt x="3108" y="3552"/>
                    <a:pt x="3097" y="3516"/>
                    <a:pt x="3085" y="3468"/>
                  </a:cubicBezTo>
                  <a:cubicBezTo>
                    <a:pt x="2763" y="3171"/>
                    <a:pt x="2442" y="2873"/>
                    <a:pt x="2108" y="2599"/>
                  </a:cubicBezTo>
                  <a:lnTo>
                    <a:pt x="2108" y="2599"/>
                  </a:lnTo>
                  <a:cubicBezTo>
                    <a:pt x="2120" y="3028"/>
                    <a:pt x="2168" y="3456"/>
                    <a:pt x="2251" y="3873"/>
                  </a:cubicBezTo>
                  <a:cubicBezTo>
                    <a:pt x="2305" y="4127"/>
                    <a:pt x="2123" y="4268"/>
                    <a:pt x="1931" y="4268"/>
                  </a:cubicBezTo>
                  <a:cubicBezTo>
                    <a:pt x="1781" y="4268"/>
                    <a:pt x="1625" y="4181"/>
                    <a:pt x="1573" y="3992"/>
                  </a:cubicBezTo>
                  <a:cubicBezTo>
                    <a:pt x="1442" y="3528"/>
                    <a:pt x="1406" y="3028"/>
                    <a:pt x="1489" y="2552"/>
                  </a:cubicBezTo>
                  <a:cubicBezTo>
                    <a:pt x="1501" y="2409"/>
                    <a:pt x="1608" y="2301"/>
                    <a:pt x="1739" y="2278"/>
                  </a:cubicBezTo>
                  <a:cubicBezTo>
                    <a:pt x="1370" y="1968"/>
                    <a:pt x="989" y="1682"/>
                    <a:pt x="596" y="1397"/>
                  </a:cubicBezTo>
                  <a:cubicBezTo>
                    <a:pt x="287" y="1837"/>
                    <a:pt x="108" y="2349"/>
                    <a:pt x="84" y="2873"/>
                  </a:cubicBezTo>
                  <a:cubicBezTo>
                    <a:pt x="1" y="4754"/>
                    <a:pt x="1549" y="6254"/>
                    <a:pt x="2989" y="7219"/>
                  </a:cubicBezTo>
                  <a:cubicBezTo>
                    <a:pt x="4609" y="8278"/>
                    <a:pt x="6383" y="9064"/>
                    <a:pt x="8252" y="9552"/>
                  </a:cubicBezTo>
                  <a:cubicBezTo>
                    <a:pt x="8339" y="9575"/>
                    <a:pt x="8427" y="9586"/>
                    <a:pt x="8516" y="9586"/>
                  </a:cubicBezTo>
                  <a:cubicBezTo>
                    <a:pt x="9217" y="9586"/>
                    <a:pt x="9905" y="8911"/>
                    <a:pt x="9514" y="8171"/>
                  </a:cubicBezTo>
                  <a:cubicBezTo>
                    <a:pt x="8055" y="5445"/>
                    <a:pt x="7284" y="0"/>
                    <a:pt x="336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9"/>
            <p:cNvSpPr/>
            <p:nvPr/>
          </p:nvSpPr>
          <p:spPr>
            <a:xfrm>
              <a:off x="2552000" y="1989379"/>
              <a:ext cx="403537" cy="326426"/>
            </a:xfrm>
            <a:custGeom>
              <a:rect b="b" l="l" r="r" t="t"/>
              <a:pathLst>
                <a:path extrusionOk="0" h="10240" w="12659">
                  <a:moveTo>
                    <a:pt x="775" y="1"/>
                  </a:moveTo>
                  <a:cubicBezTo>
                    <a:pt x="583" y="1"/>
                    <a:pt x="395" y="28"/>
                    <a:pt x="215" y="90"/>
                  </a:cubicBezTo>
                  <a:cubicBezTo>
                    <a:pt x="48" y="174"/>
                    <a:pt x="0" y="388"/>
                    <a:pt x="119" y="519"/>
                  </a:cubicBezTo>
                  <a:cubicBezTo>
                    <a:pt x="453" y="959"/>
                    <a:pt x="941" y="1102"/>
                    <a:pt x="1441" y="1305"/>
                  </a:cubicBezTo>
                  <a:cubicBezTo>
                    <a:pt x="2096" y="1567"/>
                    <a:pt x="2739" y="1864"/>
                    <a:pt x="3358" y="2209"/>
                  </a:cubicBezTo>
                  <a:cubicBezTo>
                    <a:pt x="3906" y="2519"/>
                    <a:pt x="4429" y="2852"/>
                    <a:pt x="4941" y="3222"/>
                  </a:cubicBezTo>
                  <a:cubicBezTo>
                    <a:pt x="5334" y="3495"/>
                    <a:pt x="5727" y="3793"/>
                    <a:pt x="6096" y="4091"/>
                  </a:cubicBezTo>
                  <a:cubicBezTo>
                    <a:pt x="5953" y="4114"/>
                    <a:pt x="5858" y="4234"/>
                    <a:pt x="5846" y="4365"/>
                  </a:cubicBezTo>
                  <a:cubicBezTo>
                    <a:pt x="5763" y="4841"/>
                    <a:pt x="5787" y="5341"/>
                    <a:pt x="5918" y="5805"/>
                  </a:cubicBezTo>
                  <a:cubicBezTo>
                    <a:pt x="5975" y="5994"/>
                    <a:pt x="6132" y="6081"/>
                    <a:pt x="6282" y="6081"/>
                  </a:cubicBezTo>
                  <a:cubicBezTo>
                    <a:pt x="6474" y="6081"/>
                    <a:pt x="6655" y="5940"/>
                    <a:pt x="6608" y="5686"/>
                  </a:cubicBezTo>
                  <a:cubicBezTo>
                    <a:pt x="6513" y="5269"/>
                    <a:pt x="6465" y="4841"/>
                    <a:pt x="6465" y="4412"/>
                  </a:cubicBezTo>
                  <a:lnTo>
                    <a:pt x="6465" y="4412"/>
                  </a:lnTo>
                  <a:cubicBezTo>
                    <a:pt x="6787" y="4698"/>
                    <a:pt x="7120" y="4984"/>
                    <a:pt x="7442" y="5281"/>
                  </a:cubicBezTo>
                  <a:cubicBezTo>
                    <a:pt x="7442" y="5329"/>
                    <a:pt x="7454" y="5365"/>
                    <a:pt x="7477" y="5412"/>
                  </a:cubicBezTo>
                  <a:cubicBezTo>
                    <a:pt x="7418" y="5889"/>
                    <a:pt x="7585" y="6484"/>
                    <a:pt x="7668" y="6877"/>
                  </a:cubicBezTo>
                  <a:cubicBezTo>
                    <a:pt x="7736" y="7241"/>
                    <a:pt x="7837" y="8193"/>
                    <a:pt x="8366" y="8193"/>
                  </a:cubicBezTo>
                  <a:cubicBezTo>
                    <a:pt x="8390" y="8193"/>
                    <a:pt x="8416" y="8191"/>
                    <a:pt x="8442" y="8186"/>
                  </a:cubicBezTo>
                  <a:cubicBezTo>
                    <a:pt x="9037" y="8079"/>
                    <a:pt x="8787" y="7067"/>
                    <a:pt x="8728" y="6698"/>
                  </a:cubicBezTo>
                  <a:cubicBezTo>
                    <a:pt x="8716" y="6639"/>
                    <a:pt x="8704" y="6579"/>
                    <a:pt x="8692" y="6508"/>
                  </a:cubicBezTo>
                  <a:lnTo>
                    <a:pt x="8692" y="6508"/>
                  </a:lnTo>
                  <a:cubicBezTo>
                    <a:pt x="8918" y="6734"/>
                    <a:pt x="9132" y="6960"/>
                    <a:pt x="9335" y="7186"/>
                  </a:cubicBezTo>
                  <a:cubicBezTo>
                    <a:pt x="9621" y="7508"/>
                    <a:pt x="9918" y="7805"/>
                    <a:pt x="10204" y="8115"/>
                  </a:cubicBezTo>
                  <a:cubicBezTo>
                    <a:pt x="9966" y="8544"/>
                    <a:pt x="9894" y="9044"/>
                    <a:pt x="10002" y="9520"/>
                  </a:cubicBezTo>
                  <a:cubicBezTo>
                    <a:pt x="10045" y="9706"/>
                    <a:pt x="10211" y="9832"/>
                    <a:pt x="10395" y="9832"/>
                  </a:cubicBezTo>
                  <a:cubicBezTo>
                    <a:pt x="10410" y="9832"/>
                    <a:pt x="10426" y="9831"/>
                    <a:pt x="10442" y="9829"/>
                  </a:cubicBezTo>
                  <a:cubicBezTo>
                    <a:pt x="10644" y="9782"/>
                    <a:pt x="10775" y="9591"/>
                    <a:pt x="10752" y="9389"/>
                  </a:cubicBezTo>
                  <a:cubicBezTo>
                    <a:pt x="10692" y="9151"/>
                    <a:pt x="10692" y="8913"/>
                    <a:pt x="10740" y="8675"/>
                  </a:cubicBezTo>
                  <a:lnTo>
                    <a:pt x="10740" y="8675"/>
                  </a:lnTo>
                  <a:cubicBezTo>
                    <a:pt x="11192" y="9151"/>
                    <a:pt x="11621" y="9651"/>
                    <a:pt x="12026" y="10175"/>
                  </a:cubicBezTo>
                  <a:cubicBezTo>
                    <a:pt x="12062" y="10221"/>
                    <a:pt x="12106" y="10240"/>
                    <a:pt x="12149" y="10240"/>
                  </a:cubicBezTo>
                  <a:cubicBezTo>
                    <a:pt x="12272" y="10240"/>
                    <a:pt x="12385" y="10081"/>
                    <a:pt x="12288" y="9949"/>
                  </a:cubicBezTo>
                  <a:cubicBezTo>
                    <a:pt x="11942" y="9437"/>
                    <a:pt x="11609" y="8913"/>
                    <a:pt x="11264" y="8377"/>
                  </a:cubicBezTo>
                  <a:lnTo>
                    <a:pt x="11264" y="8377"/>
                  </a:lnTo>
                  <a:lnTo>
                    <a:pt x="12049" y="8698"/>
                  </a:lnTo>
                  <a:cubicBezTo>
                    <a:pt x="12095" y="8717"/>
                    <a:pt x="12139" y="8725"/>
                    <a:pt x="12179" y="8725"/>
                  </a:cubicBezTo>
                  <a:cubicBezTo>
                    <a:pt x="12510" y="8725"/>
                    <a:pt x="12659" y="8179"/>
                    <a:pt x="12288" y="8020"/>
                  </a:cubicBezTo>
                  <a:lnTo>
                    <a:pt x="11180" y="7543"/>
                  </a:lnTo>
                  <a:cubicBezTo>
                    <a:pt x="11139" y="7521"/>
                    <a:pt x="11093" y="7510"/>
                    <a:pt x="11047" y="7510"/>
                  </a:cubicBezTo>
                  <a:cubicBezTo>
                    <a:pt x="10946" y="7510"/>
                    <a:pt x="10844" y="7561"/>
                    <a:pt x="10787" y="7651"/>
                  </a:cubicBezTo>
                  <a:cubicBezTo>
                    <a:pt x="10490" y="7210"/>
                    <a:pt x="10168" y="6781"/>
                    <a:pt x="9835" y="6365"/>
                  </a:cubicBezTo>
                  <a:cubicBezTo>
                    <a:pt x="9775" y="6293"/>
                    <a:pt x="9716" y="6234"/>
                    <a:pt x="9656" y="6162"/>
                  </a:cubicBezTo>
                  <a:lnTo>
                    <a:pt x="9656" y="6162"/>
                  </a:lnTo>
                  <a:cubicBezTo>
                    <a:pt x="10168" y="6353"/>
                    <a:pt x="10680" y="6567"/>
                    <a:pt x="11168" y="6805"/>
                  </a:cubicBezTo>
                  <a:cubicBezTo>
                    <a:pt x="11214" y="6828"/>
                    <a:pt x="11257" y="6838"/>
                    <a:pt x="11297" y="6838"/>
                  </a:cubicBezTo>
                  <a:cubicBezTo>
                    <a:pt x="11551" y="6838"/>
                    <a:pt x="11680" y="6432"/>
                    <a:pt x="11454" y="6258"/>
                  </a:cubicBezTo>
                  <a:cubicBezTo>
                    <a:pt x="10644" y="5638"/>
                    <a:pt x="9513" y="4972"/>
                    <a:pt x="8442" y="4805"/>
                  </a:cubicBezTo>
                  <a:cubicBezTo>
                    <a:pt x="8180" y="4543"/>
                    <a:pt x="7918" y="4281"/>
                    <a:pt x="7644" y="4031"/>
                  </a:cubicBezTo>
                  <a:lnTo>
                    <a:pt x="7644" y="4031"/>
                  </a:lnTo>
                  <a:cubicBezTo>
                    <a:pt x="8323" y="4150"/>
                    <a:pt x="9001" y="4317"/>
                    <a:pt x="9656" y="4507"/>
                  </a:cubicBezTo>
                  <a:cubicBezTo>
                    <a:pt x="9685" y="4515"/>
                    <a:pt x="9713" y="4519"/>
                    <a:pt x="9740" y="4519"/>
                  </a:cubicBezTo>
                  <a:cubicBezTo>
                    <a:pt x="10030" y="4519"/>
                    <a:pt x="10163" y="4082"/>
                    <a:pt x="9847" y="3984"/>
                  </a:cubicBezTo>
                  <a:cubicBezTo>
                    <a:pt x="9144" y="3757"/>
                    <a:pt x="8430" y="3567"/>
                    <a:pt x="7704" y="3424"/>
                  </a:cubicBezTo>
                  <a:cubicBezTo>
                    <a:pt x="7406" y="3352"/>
                    <a:pt x="7049" y="3269"/>
                    <a:pt x="6715" y="3210"/>
                  </a:cubicBezTo>
                  <a:cubicBezTo>
                    <a:pt x="6406" y="2960"/>
                    <a:pt x="6096" y="2721"/>
                    <a:pt x="5787" y="2483"/>
                  </a:cubicBezTo>
                  <a:cubicBezTo>
                    <a:pt x="5037" y="1936"/>
                    <a:pt x="4263" y="1447"/>
                    <a:pt x="3441" y="1007"/>
                  </a:cubicBezTo>
                  <a:cubicBezTo>
                    <a:pt x="2694" y="614"/>
                    <a:pt x="1686" y="1"/>
                    <a:pt x="775" y="1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9"/>
            <p:cNvSpPr/>
            <p:nvPr/>
          </p:nvSpPr>
          <p:spPr>
            <a:xfrm>
              <a:off x="3555886" y="4100020"/>
              <a:ext cx="292635" cy="381351"/>
            </a:xfrm>
            <a:custGeom>
              <a:rect b="b" l="l" r="r" t="t"/>
              <a:pathLst>
                <a:path extrusionOk="0" h="11963" w="9180">
                  <a:moveTo>
                    <a:pt x="1567" y="1"/>
                  </a:moveTo>
                  <a:cubicBezTo>
                    <a:pt x="1506" y="1"/>
                    <a:pt x="1444" y="6"/>
                    <a:pt x="1381" y="18"/>
                  </a:cubicBezTo>
                  <a:cubicBezTo>
                    <a:pt x="0" y="292"/>
                    <a:pt x="905" y="2316"/>
                    <a:pt x="929" y="3185"/>
                  </a:cubicBezTo>
                  <a:cubicBezTo>
                    <a:pt x="977" y="4602"/>
                    <a:pt x="274" y="5912"/>
                    <a:pt x="322" y="7329"/>
                  </a:cubicBezTo>
                  <a:cubicBezTo>
                    <a:pt x="387" y="9487"/>
                    <a:pt x="2260" y="11962"/>
                    <a:pt x="4529" y="11962"/>
                  </a:cubicBezTo>
                  <a:cubicBezTo>
                    <a:pt x="4750" y="11962"/>
                    <a:pt x="4976" y="11939"/>
                    <a:pt x="5203" y="11889"/>
                  </a:cubicBezTo>
                  <a:cubicBezTo>
                    <a:pt x="5346" y="11853"/>
                    <a:pt x="5465" y="11746"/>
                    <a:pt x="5501" y="11603"/>
                  </a:cubicBezTo>
                  <a:cubicBezTo>
                    <a:pt x="5549" y="11591"/>
                    <a:pt x="5596" y="11579"/>
                    <a:pt x="5644" y="11567"/>
                  </a:cubicBezTo>
                  <a:cubicBezTo>
                    <a:pt x="5644" y="11567"/>
                    <a:pt x="5644" y="11555"/>
                    <a:pt x="5644" y="11555"/>
                  </a:cubicBezTo>
                  <a:cubicBezTo>
                    <a:pt x="5620" y="11532"/>
                    <a:pt x="5584" y="11508"/>
                    <a:pt x="5561" y="11472"/>
                  </a:cubicBezTo>
                  <a:cubicBezTo>
                    <a:pt x="4822" y="10603"/>
                    <a:pt x="4013" y="9805"/>
                    <a:pt x="3132" y="9079"/>
                  </a:cubicBezTo>
                  <a:cubicBezTo>
                    <a:pt x="2429" y="8495"/>
                    <a:pt x="1370" y="8007"/>
                    <a:pt x="917" y="7222"/>
                  </a:cubicBezTo>
                  <a:cubicBezTo>
                    <a:pt x="837" y="7095"/>
                    <a:pt x="912" y="6935"/>
                    <a:pt x="1056" y="6935"/>
                  </a:cubicBezTo>
                  <a:cubicBezTo>
                    <a:pt x="1061" y="6935"/>
                    <a:pt x="1067" y="6935"/>
                    <a:pt x="1072" y="6936"/>
                  </a:cubicBezTo>
                  <a:cubicBezTo>
                    <a:pt x="2060" y="6936"/>
                    <a:pt x="3072" y="7876"/>
                    <a:pt x="3786" y="8484"/>
                  </a:cubicBezTo>
                  <a:cubicBezTo>
                    <a:pt x="4334" y="8948"/>
                    <a:pt x="4834" y="9460"/>
                    <a:pt x="5287" y="10019"/>
                  </a:cubicBezTo>
                  <a:cubicBezTo>
                    <a:pt x="5144" y="9472"/>
                    <a:pt x="4989" y="8948"/>
                    <a:pt x="4822" y="8412"/>
                  </a:cubicBezTo>
                  <a:cubicBezTo>
                    <a:pt x="4703" y="8067"/>
                    <a:pt x="4572" y="7710"/>
                    <a:pt x="4441" y="7364"/>
                  </a:cubicBezTo>
                  <a:cubicBezTo>
                    <a:pt x="3453" y="6769"/>
                    <a:pt x="2334" y="6150"/>
                    <a:pt x="1691" y="5245"/>
                  </a:cubicBezTo>
                  <a:cubicBezTo>
                    <a:pt x="1628" y="5161"/>
                    <a:pt x="1695" y="5049"/>
                    <a:pt x="1786" y="5049"/>
                  </a:cubicBezTo>
                  <a:cubicBezTo>
                    <a:pt x="1797" y="5049"/>
                    <a:pt x="1810" y="5050"/>
                    <a:pt x="1822" y="5055"/>
                  </a:cubicBezTo>
                  <a:cubicBezTo>
                    <a:pt x="2620" y="5293"/>
                    <a:pt x="3346" y="5817"/>
                    <a:pt x="4025" y="6376"/>
                  </a:cubicBezTo>
                  <a:cubicBezTo>
                    <a:pt x="3846" y="5948"/>
                    <a:pt x="3644" y="5519"/>
                    <a:pt x="3429" y="5102"/>
                  </a:cubicBezTo>
                  <a:lnTo>
                    <a:pt x="2417" y="4376"/>
                  </a:lnTo>
                  <a:cubicBezTo>
                    <a:pt x="2108" y="4138"/>
                    <a:pt x="1786" y="3912"/>
                    <a:pt x="1631" y="3542"/>
                  </a:cubicBezTo>
                  <a:cubicBezTo>
                    <a:pt x="1574" y="3417"/>
                    <a:pt x="1682" y="3280"/>
                    <a:pt x="1817" y="3280"/>
                  </a:cubicBezTo>
                  <a:cubicBezTo>
                    <a:pt x="1823" y="3280"/>
                    <a:pt x="1828" y="3280"/>
                    <a:pt x="1834" y="3281"/>
                  </a:cubicBezTo>
                  <a:cubicBezTo>
                    <a:pt x="2072" y="3316"/>
                    <a:pt x="2298" y="3412"/>
                    <a:pt x="2489" y="3566"/>
                  </a:cubicBezTo>
                  <a:cubicBezTo>
                    <a:pt x="2108" y="2995"/>
                    <a:pt x="1739" y="2423"/>
                    <a:pt x="1536" y="1804"/>
                  </a:cubicBezTo>
                  <a:cubicBezTo>
                    <a:pt x="1455" y="1541"/>
                    <a:pt x="1656" y="1278"/>
                    <a:pt x="1894" y="1278"/>
                  </a:cubicBezTo>
                  <a:cubicBezTo>
                    <a:pt x="1968" y="1278"/>
                    <a:pt x="2046" y="1304"/>
                    <a:pt x="2120" y="1364"/>
                  </a:cubicBezTo>
                  <a:cubicBezTo>
                    <a:pt x="2822" y="1888"/>
                    <a:pt x="3370" y="2792"/>
                    <a:pt x="3822" y="3673"/>
                  </a:cubicBezTo>
                  <a:cubicBezTo>
                    <a:pt x="3834" y="3650"/>
                    <a:pt x="3846" y="3626"/>
                    <a:pt x="3858" y="3602"/>
                  </a:cubicBezTo>
                  <a:cubicBezTo>
                    <a:pt x="3965" y="3304"/>
                    <a:pt x="3953" y="2911"/>
                    <a:pt x="4227" y="2721"/>
                  </a:cubicBezTo>
                  <a:cubicBezTo>
                    <a:pt x="4269" y="2693"/>
                    <a:pt x="4317" y="2679"/>
                    <a:pt x="4365" y="2679"/>
                  </a:cubicBezTo>
                  <a:cubicBezTo>
                    <a:pt x="4438" y="2679"/>
                    <a:pt x="4510" y="2711"/>
                    <a:pt x="4560" y="2769"/>
                  </a:cubicBezTo>
                  <a:cubicBezTo>
                    <a:pt x="4799" y="3066"/>
                    <a:pt x="4596" y="3531"/>
                    <a:pt x="4477" y="3852"/>
                  </a:cubicBezTo>
                  <a:cubicBezTo>
                    <a:pt x="4406" y="4043"/>
                    <a:pt x="4310" y="4245"/>
                    <a:pt x="4191" y="4424"/>
                  </a:cubicBezTo>
                  <a:lnTo>
                    <a:pt x="4394" y="4828"/>
                  </a:lnTo>
                  <a:cubicBezTo>
                    <a:pt x="4644" y="5328"/>
                    <a:pt x="4858" y="5840"/>
                    <a:pt x="5072" y="6352"/>
                  </a:cubicBezTo>
                  <a:cubicBezTo>
                    <a:pt x="5299" y="6126"/>
                    <a:pt x="5501" y="5888"/>
                    <a:pt x="5656" y="5614"/>
                  </a:cubicBezTo>
                  <a:cubicBezTo>
                    <a:pt x="5882" y="5245"/>
                    <a:pt x="5918" y="4709"/>
                    <a:pt x="6287" y="4471"/>
                  </a:cubicBezTo>
                  <a:cubicBezTo>
                    <a:pt x="6333" y="4437"/>
                    <a:pt x="6386" y="4422"/>
                    <a:pt x="6437" y="4422"/>
                  </a:cubicBezTo>
                  <a:cubicBezTo>
                    <a:pt x="6531" y="4422"/>
                    <a:pt x="6622" y="4474"/>
                    <a:pt x="6668" y="4566"/>
                  </a:cubicBezTo>
                  <a:cubicBezTo>
                    <a:pt x="6918" y="5066"/>
                    <a:pt x="6477" y="5674"/>
                    <a:pt x="6180" y="6079"/>
                  </a:cubicBezTo>
                  <a:cubicBezTo>
                    <a:pt x="5942" y="6412"/>
                    <a:pt x="5644" y="6710"/>
                    <a:pt x="5322" y="6948"/>
                  </a:cubicBezTo>
                  <a:cubicBezTo>
                    <a:pt x="5549" y="7543"/>
                    <a:pt x="5751" y="8162"/>
                    <a:pt x="5930" y="8769"/>
                  </a:cubicBezTo>
                  <a:cubicBezTo>
                    <a:pt x="5953" y="8853"/>
                    <a:pt x="5977" y="8936"/>
                    <a:pt x="6001" y="9007"/>
                  </a:cubicBezTo>
                  <a:cubicBezTo>
                    <a:pt x="6168" y="8793"/>
                    <a:pt x="6323" y="8567"/>
                    <a:pt x="6465" y="8341"/>
                  </a:cubicBezTo>
                  <a:cubicBezTo>
                    <a:pt x="6787" y="7793"/>
                    <a:pt x="6977" y="7007"/>
                    <a:pt x="7501" y="6638"/>
                  </a:cubicBezTo>
                  <a:cubicBezTo>
                    <a:pt x="7548" y="6606"/>
                    <a:pt x="7600" y="6591"/>
                    <a:pt x="7650" y="6591"/>
                  </a:cubicBezTo>
                  <a:cubicBezTo>
                    <a:pt x="7768" y="6591"/>
                    <a:pt x="7877" y="6672"/>
                    <a:pt x="7894" y="6805"/>
                  </a:cubicBezTo>
                  <a:cubicBezTo>
                    <a:pt x="7977" y="7424"/>
                    <a:pt x="7513" y="8019"/>
                    <a:pt x="7192" y="8543"/>
                  </a:cubicBezTo>
                  <a:cubicBezTo>
                    <a:pt x="6918" y="9007"/>
                    <a:pt x="6596" y="9460"/>
                    <a:pt x="6251" y="9877"/>
                  </a:cubicBezTo>
                  <a:cubicBezTo>
                    <a:pt x="6358" y="10329"/>
                    <a:pt x="6477" y="10781"/>
                    <a:pt x="6561" y="11246"/>
                  </a:cubicBezTo>
                  <a:cubicBezTo>
                    <a:pt x="8906" y="10008"/>
                    <a:pt x="9180" y="7043"/>
                    <a:pt x="7918" y="4912"/>
                  </a:cubicBezTo>
                  <a:cubicBezTo>
                    <a:pt x="7180" y="3673"/>
                    <a:pt x="6072" y="2745"/>
                    <a:pt x="4894" y="1947"/>
                  </a:cubicBezTo>
                  <a:cubicBezTo>
                    <a:pt x="4215" y="1495"/>
                    <a:pt x="3513" y="1066"/>
                    <a:pt x="2834" y="614"/>
                  </a:cubicBezTo>
                  <a:cubicBezTo>
                    <a:pt x="2464" y="349"/>
                    <a:pt x="2047" y="1"/>
                    <a:pt x="1567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9"/>
            <p:cNvSpPr/>
            <p:nvPr/>
          </p:nvSpPr>
          <p:spPr>
            <a:xfrm>
              <a:off x="3582153" y="4140568"/>
              <a:ext cx="227669" cy="482370"/>
            </a:xfrm>
            <a:custGeom>
              <a:rect b="b" l="l" r="r" t="t"/>
              <a:pathLst>
                <a:path extrusionOk="0" h="15132" w="7142">
                  <a:moveTo>
                    <a:pt x="1059" y="1"/>
                  </a:moveTo>
                  <a:cubicBezTo>
                    <a:pt x="813" y="1"/>
                    <a:pt x="609" y="267"/>
                    <a:pt x="700" y="532"/>
                  </a:cubicBezTo>
                  <a:cubicBezTo>
                    <a:pt x="903" y="1139"/>
                    <a:pt x="1272" y="1723"/>
                    <a:pt x="1653" y="2282"/>
                  </a:cubicBezTo>
                  <a:cubicBezTo>
                    <a:pt x="1450" y="2140"/>
                    <a:pt x="1224" y="2044"/>
                    <a:pt x="998" y="2009"/>
                  </a:cubicBezTo>
                  <a:cubicBezTo>
                    <a:pt x="986" y="2007"/>
                    <a:pt x="975" y="2006"/>
                    <a:pt x="964" y="2006"/>
                  </a:cubicBezTo>
                  <a:cubicBezTo>
                    <a:pt x="828" y="2006"/>
                    <a:pt x="740" y="2138"/>
                    <a:pt x="796" y="2270"/>
                  </a:cubicBezTo>
                  <a:cubicBezTo>
                    <a:pt x="938" y="2628"/>
                    <a:pt x="1272" y="2866"/>
                    <a:pt x="1581" y="3092"/>
                  </a:cubicBezTo>
                  <a:lnTo>
                    <a:pt x="2593" y="3818"/>
                  </a:lnTo>
                  <a:cubicBezTo>
                    <a:pt x="2808" y="4247"/>
                    <a:pt x="2998" y="4664"/>
                    <a:pt x="3189" y="5104"/>
                  </a:cubicBezTo>
                  <a:cubicBezTo>
                    <a:pt x="2510" y="4545"/>
                    <a:pt x="1784" y="4009"/>
                    <a:pt x="986" y="3783"/>
                  </a:cubicBezTo>
                  <a:cubicBezTo>
                    <a:pt x="970" y="3776"/>
                    <a:pt x="955" y="3772"/>
                    <a:pt x="940" y="3772"/>
                  </a:cubicBezTo>
                  <a:cubicBezTo>
                    <a:pt x="851" y="3772"/>
                    <a:pt x="782" y="3880"/>
                    <a:pt x="843" y="3961"/>
                  </a:cubicBezTo>
                  <a:cubicBezTo>
                    <a:pt x="1498" y="4878"/>
                    <a:pt x="2617" y="5497"/>
                    <a:pt x="3605" y="6092"/>
                  </a:cubicBezTo>
                  <a:cubicBezTo>
                    <a:pt x="3736" y="6438"/>
                    <a:pt x="3867" y="6783"/>
                    <a:pt x="3975" y="7140"/>
                  </a:cubicBezTo>
                  <a:cubicBezTo>
                    <a:pt x="4153" y="7664"/>
                    <a:pt x="4308" y="8200"/>
                    <a:pt x="4451" y="8736"/>
                  </a:cubicBezTo>
                  <a:cubicBezTo>
                    <a:pt x="3998" y="8188"/>
                    <a:pt x="3498" y="7676"/>
                    <a:pt x="2962" y="7212"/>
                  </a:cubicBezTo>
                  <a:cubicBezTo>
                    <a:pt x="2248" y="6592"/>
                    <a:pt x="1224" y="5664"/>
                    <a:pt x="236" y="5664"/>
                  </a:cubicBezTo>
                  <a:cubicBezTo>
                    <a:pt x="231" y="5663"/>
                    <a:pt x="225" y="5663"/>
                    <a:pt x="220" y="5663"/>
                  </a:cubicBezTo>
                  <a:cubicBezTo>
                    <a:pt x="76" y="5663"/>
                    <a:pt x="1" y="5823"/>
                    <a:pt x="81" y="5938"/>
                  </a:cubicBezTo>
                  <a:cubicBezTo>
                    <a:pt x="546" y="6735"/>
                    <a:pt x="1593" y="7223"/>
                    <a:pt x="2296" y="7807"/>
                  </a:cubicBezTo>
                  <a:cubicBezTo>
                    <a:pt x="3177" y="8533"/>
                    <a:pt x="3986" y="9331"/>
                    <a:pt x="4725" y="10200"/>
                  </a:cubicBezTo>
                  <a:cubicBezTo>
                    <a:pt x="4748" y="10236"/>
                    <a:pt x="4784" y="10260"/>
                    <a:pt x="4808" y="10271"/>
                  </a:cubicBezTo>
                  <a:cubicBezTo>
                    <a:pt x="4808" y="10283"/>
                    <a:pt x="4808" y="10283"/>
                    <a:pt x="4808" y="10295"/>
                  </a:cubicBezTo>
                  <a:cubicBezTo>
                    <a:pt x="4856" y="10474"/>
                    <a:pt x="4891" y="10652"/>
                    <a:pt x="4915" y="10843"/>
                  </a:cubicBezTo>
                  <a:cubicBezTo>
                    <a:pt x="5153" y="12129"/>
                    <a:pt x="5356" y="13462"/>
                    <a:pt x="4713" y="14665"/>
                  </a:cubicBezTo>
                  <a:cubicBezTo>
                    <a:pt x="4578" y="14901"/>
                    <a:pt x="4825" y="15131"/>
                    <a:pt x="5053" y="15131"/>
                  </a:cubicBezTo>
                  <a:cubicBezTo>
                    <a:pt x="5147" y="15131"/>
                    <a:pt x="5237" y="15092"/>
                    <a:pt x="5296" y="14998"/>
                  </a:cubicBezTo>
                  <a:cubicBezTo>
                    <a:pt x="6153" y="13570"/>
                    <a:pt x="6070" y="11712"/>
                    <a:pt x="5725" y="9962"/>
                  </a:cubicBezTo>
                  <a:cubicBezTo>
                    <a:pt x="5641" y="9498"/>
                    <a:pt x="5522" y="9045"/>
                    <a:pt x="5403" y="8593"/>
                  </a:cubicBezTo>
                  <a:cubicBezTo>
                    <a:pt x="5760" y="8176"/>
                    <a:pt x="6082" y="7735"/>
                    <a:pt x="6356" y="7259"/>
                  </a:cubicBezTo>
                  <a:cubicBezTo>
                    <a:pt x="6677" y="6747"/>
                    <a:pt x="7142" y="6140"/>
                    <a:pt x="7058" y="5521"/>
                  </a:cubicBezTo>
                  <a:cubicBezTo>
                    <a:pt x="7033" y="5397"/>
                    <a:pt x="6929" y="5313"/>
                    <a:pt x="6815" y="5313"/>
                  </a:cubicBezTo>
                  <a:cubicBezTo>
                    <a:pt x="6765" y="5313"/>
                    <a:pt x="6713" y="5330"/>
                    <a:pt x="6665" y="5366"/>
                  </a:cubicBezTo>
                  <a:cubicBezTo>
                    <a:pt x="6141" y="5723"/>
                    <a:pt x="5951" y="6521"/>
                    <a:pt x="5629" y="7057"/>
                  </a:cubicBezTo>
                  <a:cubicBezTo>
                    <a:pt x="5487" y="7295"/>
                    <a:pt x="5332" y="7509"/>
                    <a:pt x="5165" y="7735"/>
                  </a:cubicBezTo>
                  <a:cubicBezTo>
                    <a:pt x="5141" y="7652"/>
                    <a:pt x="5118" y="7569"/>
                    <a:pt x="5094" y="7497"/>
                  </a:cubicBezTo>
                  <a:cubicBezTo>
                    <a:pt x="4915" y="6878"/>
                    <a:pt x="4713" y="6271"/>
                    <a:pt x="4475" y="5664"/>
                  </a:cubicBezTo>
                  <a:cubicBezTo>
                    <a:pt x="4808" y="5426"/>
                    <a:pt x="5106" y="5128"/>
                    <a:pt x="5344" y="4795"/>
                  </a:cubicBezTo>
                  <a:cubicBezTo>
                    <a:pt x="5641" y="4390"/>
                    <a:pt x="6094" y="3783"/>
                    <a:pt x="5832" y="3283"/>
                  </a:cubicBezTo>
                  <a:cubicBezTo>
                    <a:pt x="5786" y="3190"/>
                    <a:pt x="5695" y="3138"/>
                    <a:pt x="5601" y="3138"/>
                  </a:cubicBezTo>
                  <a:cubicBezTo>
                    <a:pt x="5550" y="3138"/>
                    <a:pt x="5497" y="3154"/>
                    <a:pt x="5451" y="3187"/>
                  </a:cubicBezTo>
                  <a:cubicBezTo>
                    <a:pt x="5082" y="3437"/>
                    <a:pt x="5046" y="3961"/>
                    <a:pt x="4820" y="4342"/>
                  </a:cubicBezTo>
                  <a:cubicBezTo>
                    <a:pt x="4665" y="4604"/>
                    <a:pt x="4463" y="4854"/>
                    <a:pt x="4236" y="5068"/>
                  </a:cubicBezTo>
                  <a:cubicBezTo>
                    <a:pt x="4022" y="4556"/>
                    <a:pt x="3796" y="4045"/>
                    <a:pt x="3558" y="3556"/>
                  </a:cubicBezTo>
                  <a:lnTo>
                    <a:pt x="3355" y="3140"/>
                  </a:lnTo>
                  <a:cubicBezTo>
                    <a:pt x="3474" y="2961"/>
                    <a:pt x="3570" y="2771"/>
                    <a:pt x="3641" y="2568"/>
                  </a:cubicBezTo>
                  <a:cubicBezTo>
                    <a:pt x="3760" y="2247"/>
                    <a:pt x="3963" y="1782"/>
                    <a:pt x="3724" y="1485"/>
                  </a:cubicBezTo>
                  <a:cubicBezTo>
                    <a:pt x="3676" y="1429"/>
                    <a:pt x="3607" y="1398"/>
                    <a:pt x="3537" y="1398"/>
                  </a:cubicBezTo>
                  <a:cubicBezTo>
                    <a:pt x="3487" y="1398"/>
                    <a:pt x="3436" y="1414"/>
                    <a:pt x="3391" y="1449"/>
                  </a:cubicBezTo>
                  <a:cubicBezTo>
                    <a:pt x="3117" y="1628"/>
                    <a:pt x="3129" y="2032"/>
                    <a:pt x="3022" y="2318"/>
                  </a:cubicBezTo>
                  <a:cubicBezTo>
                    <a:pt x="3010" y="2342"/>
                    <a:pt x="2998" y="2366"/>
                    <a:pt x="2986" y="2401"/>
                  </a:cubicBezTo>
                  <a:cubicBezTo>
                    <a:pt x="2534" y="1520"/>
                    <a:pt x="1986" y="616"/>
                    <a:pt x="1284" y="80"/>
                  </a:cubicBezTo>
                  <a:cubicBezTo>
                    <a:pt x="1210" y="25"/>
                    <a:pt x="1132" y="1"/>
                    <a:pt x="1059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9"/>
            <p:cNvSpPr/>
            <p:nvPr/>
          </p:nvSpPr>
          <p:spPr>
            <a:xfrm>
              <a:off x="3009346" y="3494092"/>
              <a:ext cx="55435" cy="54670"/>
            </a:xfrm>
            <a:custGeom>
              <a:rect b="b" l="l" r="r" t="t"/>
              <a:pathLst>
                <a:path extrusionOk="0" h="1715" w="1739">
                  <a:moveTo>
                    <a:pt x="977" y="0"/>
                  </a:moveTo>
                  <a:lnTo>
                    <a:pt x="762" y="24"/>
                  </a:lnTo>
                  <a:cubicBezTo>
                    <a:pt x="643" y="60"/>
                    <a:pt x="524" y="131"/>
                    <a:pt x="429" y="226"/>
                  </a:cubicBezTo>
                  <a:lnTo>
                    <a:pt x="262" y="369"/>
                  </a:lnTo>
                  <a:cubicBezTo>
                    <a:pt x="179" y="441"/>
                    <a:pt x="131" y="524"/>
                    <a:pt x="96" y="619"/>
                  </a:cubicBezTo>
                  <a:cubicBezTo>
                    <a:pt x="0" y="822"/>
                    <a:pt x="0" y="1036"/>
                    <a:pt x="96" y="1238"/>
                  </a:cubicBezTo>
                  <a:cubicBezTo>
                    <a:pt x="131" y="1334"/>
                    <a:pt x="179" y="1417"/>
                    <a:pt x="262" y="1488"/>
                  </a:cubicBezTo>
                  <a:lnTo>
                    <a:pt x="417" y="1607"/>
                  </a:lnTo>
                  <a:cubicBezTo>
                    <a:pt x="536" y="1679"/>
                    <a:pt x="679" y="1715"/>
                    <a:pt x="810" y="1715"/>
                  </a:cubicBezTo>
                  <a:lnTo>
                    <a:pt x="1024" y="1691"/>
                  </a:lnTo>
                  <a:cubicBezTo>
                    <a:pt x="1155" y="1655"/>
                    <a:pt x="1274" y="1584"/>
                    <a:pt x="1370" y="1488"/>
                  </a:cubicBezTo>
                  <a:lnTo>
                    <a:pt x="1358" y="1488"/>
                  </a:lnTo>
                  <a:cubicBezTo>
                    <a:pt x="1405" y="1429"/>
                    <a:pt x="1453" y="1369"/>
                    <a:pt x="1512" y="1310"/>
                  </a:cubicBezTo>
                  <a:cubicBezTo>
                    <a:pt x="1584" y="1250"/>
                    <a:pt x="1631" y="1155"/>
                    <a:pt x="1667" y="1060"/>
                  </a:cubicBezTo>
                  <a:cubicBezTo>
                    <a:pt x="1715" y="976"/>
                    <a:pt x="1739" y="869"/>
                    <a:pt x="1727" y="762"/>
                  </a:cubicBezTo>
                  <a:cubicBezTo>
                    <a:pt x="1739" y="667"/>
                    <a:pt x="1715" y="560"/>
                    <a:pt x="1667" y="464"/>
                  </a:cubicBezTo>
                  <a:cubicBezTo>
                    <a:pt x="1631" y="369"/>
                    <a:pt x="1584" y="286"/>
                    <a:pt x="1512" y="226"/>
                  </a:cubicBezTo>
                  <a:lnTo>
                    <a:pt x="1358" y="107"/>
                  </a:lnTo>
                  <a:cubicBezTo>
                    <a:pt x="1239" y="36"/>
                    <a:pt x="1108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9"/>
            <p:cNvSpPr/>
            <p:nvPr/>
          </p:nvSpPr>
          <p:spPr>
            <a:xfrm>
              <a:off x="3236314" y="3743820"/>
              <a:ext cx="53522" cy="41409"/>
            </a:xfrm>
            <a:custGeom>
              <a:rect b="b" l="l" r="r" t="t"/>
              <a:pathLst>
                <a:path extrusionOk="0" h="1299" w="1679">
                  <a:moveTo>
                    <a:pt x="846" y="0"/>
                  </a:moveTo>
                  <a:cubicBezTo>
                    <a:pt x="0" y="0"/>
                    <a:pt x="0" y="1298"/>
                    <a:pt x="846" y="1298"/>
                  </a:cubicBezTo>
                  <a:cubicBezTo>
                    <a:pt x="1679" y="1298"/>
                    <a:pt x="1679" y="0"/>
                    <a:pt x="84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9"/>
            <p:cNvSpPr/>
            <p:nvPr/>
          </p:nvSpPr>
          <p:spPr>
            <a:xfrm>
              <a:off x="2721652" y="3913696"/>
              <a:ext cx="58463" cy="50908"/>
            </a:xfrm>
            <a:custGeom>
              <a:rect b="b" l="l" r="r" t="t"/>
              <a:pathLst>
                <a:path extrusionOk="0" h="1597" w="1834">
                  <a:moveTo>
                    <a:pt x="837" y="1"/>
                  </a:moveTo>
                  <a:cubicBezTo>
                    <a:pt x="782" y="1"/>
                    <a:pt x="727" y="6"/>
                    <a:pt x="674" y="17"/>
                  </a:cubicBezTo>
                  <a:lnTo>
                    <a:pt x="655" y="17"/>
                  </a:lnTo>
                  <a:cubicBezTo>
                    <a:pt x="393" y="17"/>
                    <a:pt x="167" y="172"/>
                    <a:pt x="60" y="410"/>
                  </a:cubicBezTo>
                  <a:cubicBezTo>
                    <a:pt x="12" y="517"/>
                    <a:pt x="0" y="636"/>
                    <a:pt x="12" y="755"/>
                  </a:cubicBezTo>
                  <a:cubicBezTo>
                    <a:pt x="12" y="803"/>
                    <a:pt x="36" y="863"/>
                    <a:pt x="60" y="910"/>
                  </a:cubicBezTo>
                  <a:cubicBezTo>
                    <a:pt x="81" y="984"/>
                    <a:pt x="121" y="1048"/>
                    <a:pt x="170" y="1103"/>
                  </a:cubicBezTo>
                  <a:lnTo>
                    <a:pt x="170" y="1103"/>
                  </a:lnTo>
                  <a:cubicBezTo>
                    <a:pt x="233" y="1228"/>
                    <a:pt x="328" y="1328"/>
                    <a:pt x="441" y="1410"/>
                  </a:cubicBezTo>
                  <a:lnTo>
                    <a:pt x="560" y="1494"/>
                  </a:lnTo>
                  <a:cubicBezTo>
                    <a:pt x="675" y="1563"/>
                    <a:pt x="804" y="1597"/>
                    <a:pt x="936" y="1597"/>
                  </a:cubicBezTo>
                  <a:cubicBezTo>
                    <a:pt x="1009" y="1597"/>
                    <a:pt x="1083" y="1586"/>
                    <a:pt x="1155" y="1565"/>
                  </a:cubicBezTo>
                  <a:cubicBezTo>
                    <a:pt x="1596" y="1434"/>
                    <a:pt x="1834" y="958"/>
                    <a:pt x="1655" y="529"/>
                  </a:cubicBezTo>
                  <a:cubicBezTo>
                    <a:pt x="1560" y="315"/>
                    <a:pt x="1381" y="148"/>
                    <a:pt x="1155" y="77"/>
                  </a:cubicBezTo>
                  <a:lnTo>
                    <a:pt x="1167" y="65"/>
                  </a:lnTo>
                  <a:lnTo>
                    <a:pt x="1048" y="29"/>
                  </a:lnTo>
                  <a:cubicBezTo>
                    <a:pt x="978" y="10"/>
                    <a:pt x="907" y="1"/>
                    <a:pt x="83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9"/>
            <p:cNvSpPr/>
            <p:nvPr/>
          </p:nvSpPr>
          <p:spPr>
            <a:xfrm>
              <a:off x="2953178" y="2483352"/>
              <a:ext cx="59228" cy="45967"/>
            </a:xfrm>
            <a:custGeom>
              <a:rect b="b" l="l" r="r" t="t"/>
              <a:pathLst>
                <a:path extrusionOk="0" h="1442" w="1858">
                  <a:moveTo>
                    <a:pt x="929" y="1"/>
                  </a:moveTo>
                  <a:cubicBezTo>
                    <a:pt x="0" y="1"/>
                    <a:pt x="0" y="1441"/>
                    <a:pt x="929" y="1441"/>
                  </a:cubicBezTo>
                  <a:cubicBezTo>
                    <a:pt x="1858" y="1441"/>
                    <a:pt x="1858" y="1"/>
                    <a:pt x="92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9"/>
            <p:cNvSpPr/>
            <p:nvPr/>
          </p:nvSpPr>
          <p:spPr>
            <a:xfrm>
              <a:off x="3286011" y="2747904"/>
              <a:ext cx="62671" cy="65700"/>
            </a:xfrm>
            <a:custGeom>
              <a:rect b="b" l="l" r="r" t="t"/>
              <a:pathLst>
                <a:path extrusionOk="0" h="2061" w="1966">
                  <a:moveTo>
                    <a:pt x="977" y="0"/>
                  </a:moveTo>
                  <a:lnTo>
                    <a:pt x="727" y="36"/>
                  </a:lnTo>
                  <a:lnTo>
                    <a:pt x="501" y="131"/>
                  </a:lnTo>
                  <a:cubicBezTo>
                    <a:pt x="299" y="262"/>
                    <a:pt x="144" y="465"/>
                    <a:pt x="72" y="691"/>
                  </a:cubicBezTo>
                  <a:lnTo>
                    <a:pt x="60" y="739"/>
                  </a:lnTo>
                  <a:cubicBezTo>
                    <a:pt x="37" y="786"/>
                    <a:pt x="37" y="846"/>
                    <a:pt x="25" y="905"/>
                  </a:cubicBezTo>
                  <a:cubicBezTo>
                    <a:pt x="1" y="1036"/>
                    <a:pt x="1" y="1167"/>
                    <a:pt x="49" y="1286"/>
                  </a:cubicBezTo>
                  <a:lnTo>
                    <a:pt x="49" y="1310"/>
                  </a:lnTo>
                  <a:lnTo>
                    <a:pt x="72" y="1358"/>
                  </a:lnTo>
                  <a:lnTo>
                    <a:pt x="168" y="1584"/>
                  </a:lnTo>
                  <a:cubicBezTo>
                    <a:pt x="215" y="1691"/>
                    <a:pt x="299" y="1786"/>
                    <a:pt x="406" y="1858"/>
                  </a:cubicBezTo>
                  <a:cubicBezTo>
                    <a:pt x="465" y="1905"/>
                    <a:pt x="537" y="1953"/>
                    <a:pt x="620" y="1977"/>
                  </a:cubicBezTo>
                  <a:cubicBezTo>
                    <a:pt x="727" y="2036"/>
                    <a:pt x="858" y="2060"/>
                    <a:pt x="977" y="2060"/>
                  </a:cubicBezTo>
                  <a:lnTo>
                    <a:pt x="1227" y="2025"/>
                  </a:lnTo>
                  <a:lnTo>
                    <a:pt x="1454" y="1929"/>
                  </a:lnTo>
                  <a:cubicBezTo>
                    <a:pt x="1668" y="1798"/>
                    <a:pt x="1823" y="1596"/>
                    <a:pt x="1894" y="1358"/>
                  </a:cubicBezTo>
                  <a:cubicBezTo>
                    <a:pt x="1894" y="1346"/>
                    <a:pt x="1906" y="1334"/>
                    <a:pt x="1906" y="1322"/>
                  </a:cubicBezTo>
                  <a:lnTo>
                    <a:pt x="1918" y="1286"/>
                  </a:lnTo>
                  <a:cubicBezTo>
                    <a:pt x="1954" y="1167"/>
                    <a:pt x="1965" y="1036"/>
                    <a:pt x="1930" y="905"/>
                  </a:cubicBezTo>
                  <a:cubicBezTo>
                    <a:pt x="1930" y="846"/>
                    <a:pt x="1918" y="798"/>
                    <a:pt x="1906" y="739"/>
                  </a:cubicBezTo>
                  <a:lnTo>
                    <a:pt x="1882" y="691"/>
                  </a:lnTo>
                  <a:cubicBezTo>
                    <a:pt x="1858" y="620"/>
                    <a:pt x="1823" y="548"/>
                    <a:pt x="1787" y="477"/>
                  </a:cubicBezTo>
                  <a:cubicBezTo>
                    <a:pt x="1739" y="370"/>
                    <a:pt x="1656" y="274"/>
                    <a:pt x="1549" y="203"/>
                  </a:cubicBezTo>
                  <a:cubicBezTo>
                    <a:pt x="1489" y="155"/>
                    <a:pt x="1418" y="108"/>
                    <a:pt x="1346" y="84"/>
                  </a:cubicBezTo>
                  <a:cubicBezTo>
                    <a:pt x="1227" y="24"/>
                    <a:pt x="1108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9"/>
            <p:cNvSpPr/>
            <p:nvPr/>
          </p:nvSpPr>
          <p:spPr>
            <a:xfrm>
              <a:off x="2706095" y="1778190"/>
              <a:ext cx="60759" cy="47466"/>
            </a:xfrm>
            <a:custGeom>
              <a:rect b="b" l="l" r="r" t="t"/>
              <a:pathLst>
                <a:path extrusionOk="0" h="1489" w="1906">
                  <a:moveTo>
                    <a:pt x="953" y="0"/>
                  </a:moveTo>
                  <a:cubicBezTo>
                    <a:pt x="0" y="0"/>
                    <a:pt x="0" y="1488"/>
                    <a:pt x="953" y="1488"/>
                  </a:cubicBezTo>
                  <a:cubicBezTo>
                    <a:pt x="1905" y="1488"/>
                    <a:pt x="1905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9"/>
            <p:cNvSpPr/>
            <p:nvPr/>
          </p:nvSpPr>
          <p:spPr>
            <a:xfrm>
              <a:off x="2159938" y="1771336"/>
              <a:ext cx="47466" cy="37233"/>
            </a:xfrm>
            <a:custGeom>
              <a:rect b="b" l="l" r="r" t="t"/>
              <a:pathLst>
                <a:path extrusionOk="0" h="1168" w="1489">
                  <a:moveTo>
                    <a:pt x="750" y="1"/>
                  </a:moveTo>
                  <a:cubicBezTo>
                    <a:pt x="0" y="1"/>
                    <a:pt x="0" y="1168"/>
                    <a:pt x="750" y="1168"/>
                  </a:cubicBezTo>
                  <a:cubicBezTo>
                    <a:pt x="1488" y="1168"/>
                    <a:pt x="1488" y="1"/>
                    <a:pt x="75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9"/>
            <p:cNvSpPr/>
            <p:nvPr/>
          </p:nvSpPr>
          <p:spPr>
            <a:xfrm>
              <a:off x="2143617" y="1997922"/>
              <a:ext cx="68345" cy="53172"/>
            </a:xfrm>
            <a:custGeom>
              <a:rect b="b" l="l" r="r" t="t"/>
              <a:pathLst>
                <a:path extrusionOk="0" h="1668" w="2144">
                  <a:moveTo>
                    <a:pt x="1072" y="1"/>
                  </a:moveTo>
                  <a:cubicBezTo>
                    <a:pt x="0" y="1"/>
                    <a:pt x="0" y="1668"/>
                    <a:pt x="1072" y="1668"/>
                  </a:cubicBezTo>
                  <a:cubicBezTo>
                    <a:pt x="2143" y="1668"/>
                    <a:pt x="2143" y="1"/>
                    <a:pt x="10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9"/>
            <p:cNvSpPr/>
            <p:nvPr/>
          </p:nvSpPr>
          <p:spPr>
            <a:xfrm>
              <a:off x="2106416" y="2507643"/>
              <a:ext cx="58463" cy="45202"/>
            </a:xfrm>
            <a:custGeom>
              <a:rect b="b" l="l" r="r" t="t"/>
              <a:pathLst>
                <a:path extrusionOk="0" h="1418" w="1834">
                  <a:moveTo>
                    <a:pt x="917" y="1"/>
                  </a:moveTo>
                  <a:cubicBezTo>
                    <a:pt x="0" y="1"/>
                    <a:pt x="0" y="1418"/>
                    <a:pt x="917" y="1418"/>
                  </a:cubicBezTo>
                  <a:cubicBezTo>
                    <a:pt x="1822" y="1418"/>
                    <a:pt x="1834" y="1"/>
                    <a:pt x="9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9"/>
            <p:cNvSpPr/>
            <p:nvPr/>
          </p:nvSpPr>
          <p:spPr>
            <a:xfrm>
              <a:off x="2206989" y="2698940"/>
              <a:ext cx="61906" cy="48231"/>
            </a:xfrm>
            <a:custGeom>
              <a:rect b="b" l="l" r="r" t="t"/>
              <a:pathLst>
                <a:path extrusionOk="0" h="1513" w="1942">
                  <a:moveTo>
                    <a:pt x="965" y="1"/>
                  </a:moveTo>
                  <a:cubicBezTo>
                    <a:pt x="0" y="1"/>
                    <a:pt x="0" y="1513"/>
                    <a:pt x="965" y="1513"/>
                  </a:cubicBezTo>
                  <a:cubicBezTo>
                    <a:pt x="1929" y="1513"/>
                    <a:pt x="1941" y="1"/>
                    <a:pt x="96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9"/>
            <p:cNvSpPr/>
            <p:nvPr/>
          </p:nvSpPr>
          <p:spPr>
            <a:xfrm>
              <a:off x="2320473" y="3240156"/>
              <a:ext cx="63022" cy="48996"/>
            </a:xfrm>
            <a:custGeom>
              <a:rect b="b" l="l" r="r" t="t"/>
              <a:pathLst>
                <a:path extrusionOk="0" h="1537" w="1977">
                  <a:moveTo>
                    <a:pt x="989" y="1"/>
                  </a:moveTo>
                  <a:cubicBezTo>
                    <a:pt x="0" y="1"/>
                    <a:pt x="0" y="1537"/>
                    <a:pt x="989" y="1537"/>
                  </a:cubicBezTo>
                  <a:cubicBezTo>
                    <a:pt x="1965" y="1537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9"/>
            <p:cNvSpPr/>
            <p:nvPr/>
          </p:nvSpPr>
          <p:spPr>
            <a:xfrm>
              <a:off x="2842722" y="3285231"/>
              <a:ext cx="51642" cy="54511"/>
            </a:xfrm>
            <a:custGeom>
              <a:rect b="b" l="l" r="r" t="t"/>
              <a:pathLst>
                <a:path extrusionOk="0" h="1710" w="1620">
                  <a:moveTo>
                    <a:pt x="860" y="1"/>
                  </a:moveTo>
                  <a:cubicBezTo>
                    <a:pt x="843" y="1"/>
                    <a:pt x="826" y="2"/>
                    <a:pt x="810" y="4"/>
                  </a:cubicBezTo>
                  <a:lnTo>
                    <a:pt x="620" y="27"/>
                  </a:lnTo>
                  <a:lnTo>
                    <a:pt x="441" y="99"/>
                  </a:lnTo>
                  <a:cubicBezTo>
                    <a:pt x="274" y="206"/>
                    <a:pt x="155" y="361"/>
                    <a:pt x="96" y="551"/>
                  </a:cubicBezTo>
                  <a:lnTo>
                    <a:pt x="36" y="706"/>
                  </a:lnTo>
                  <a:cubicBezTo>
                    <a:pt x="12" y="801"/>
                    <a:pt x="0" y="909"/>
                    <a:pt x="24" y="1016"/>
                  </a:cubicBezTo>
                  <a:cubicBezTo>
                    <a:pt x="36" y="1123"/>
                    <a:pt x="60" y="1230"/>
                    <a:pt x="120" y="1313"/>
                  </a:cubicBezTo>
                  <a:lnTo>
                    <a:pt x="250" y="1480"/>
                  </a:lnTo>
                  <a:cubicBezTo>
                    <a:pt x="346" y="1575"/>
                    <a:pt x="465" y="1647"/>
                    <a:pt x="596" y="1682"/>
                  </a:cubicBezTo>
                  <a:cubicBezTo>
                    <a:pt x="667" y="1700"/>
                    <a:pt x="739" y="1709"/>
                    <a:pt x="810" y="1709"/>
                  </a:cubicBezTo>
                  <a:cubicBezTo>
                    <a:pt x="882" y="1709"/>
                    <a:pt x="953" y="1700"/>
                    <a:pt x="1024" y="1682"/>
                  </a:cubicBezTo>
                  <a:cubicBezTo>
                    <a:pt x="1120" y="1659"/>
                    <a:pt x="1215" y="1611"/>
                    <a:pt x="1298" y="1540"/>
                  </a:cubicBezTo>
                  <a:cubicBezTo>
                    <a:pt x="1382" y="1480"/>
                    <a:pt x="1453" y="1397"/>
                    <a:pt x="1501" y="1313"/>
                  </a:cubicBezTo>
                  <a:lnTo>
                    <a:pt x="1584" y="1123"/>
                  </a:lnTo>
                  <a:cubicBezTo>
                    <a:pt x="1620" y="980"/>
                    <a:pt x="1620" y="837"/>
                    <a:pt x="1584" y="694"/>
                  </a:cubicBezTo>
                  <a:lnTo>
                    <a:pt x="1524" y="551"/>
                  </a:lnTo>
                  <a:lnTo>
                    <a:pt x="1453" y="373"/>
                  </a:lnTo>
                  <a:cubicBezTo>
                    <a:pt x="1405" y="289"/>
                    <a:pt x="1346" y="218"/>
                    <a:pt x="1263" y="158"/>
                  </a:cubicBezTo>
                  <a:cubicBezTo>
                    <a:pt x="1215" y="111"/>
                    <a:pt x="1155" y="87"/>
                    <a:pt x="1096" y="63"/>
                  </a:cubicBezTo>
                  <a:cubicBezTo>
                    <a:pt x="1027" y="24"/>
                    <a:pt x="941" y="1"/>
                    <a:pt x="86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9"/>
            <p:cNvSpPr/>
            <p:nvPr/>
          </p:nvSpPr>
          <p:spPr>
            <a:xfrm>
              <a:off x="2552000" y="3529381"/>
              <a:ext cx="68345" cy="53554"/>
            </a:xfrm>
            <a:custGeom>
              <a:rect b="b" l="l" r="r" t="t"/>
              <a:pathLst>
                <a:path extrusionOk="0" h="1680" w="2144">
                  <a:moveTo>
                    <a:pt x="1072" y="0"/>
                  </a:moveTo>
                  <a:cubicBezTo>
                    <a:pt x="0" y="0"/>
                    <a:pt x="0" y="1679"/>
                    <a:pt x="1072" y="1679"/>
                  </a:cubicBezTo>
                  <a:cubicBezTo>
                    <a:pt x="2143" y="1679"/>
                    <a:pt x="2143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9"/>
            <p:cNvSpPr/>
            <p:nvPr/>
          </p:nvSpPr>
          <p:spPr>
            <a:xfrm>
              <a:off x="3262868" y="4700911"/>
              <a:ext cx="61141" cy="60025"/>
            </a:xfrm>
            <a:custGeom>
              <a:rect b="b" l="l" r="r" t="t"/>
              <a:pathLst>
                <a:path extrusionOk="0" h="1883" w="1918">
                  <a:moveTo>
                    <a:pt x="959" y="1"/>
                  </a:moveTo>
                  <a:cubicBezTo>
                    <a:pt x="653" y="1"/>
                    <a:pt x="346" y="153"/>
                    <a:pt x="167" y="456"/>
                  </a:cubicBezTo>
                  <a:cubicBezTo>
                    <a:pt x="1" y="742"/>
                    <a:pt x="1" y="1087"/>
                    <a:pt x="167" y="1373"/>
                  </a:cubicBezTo>
                  <a:cubicBezTo>
                    <a:pt x="179" y="1397"/>
                    <a:pt x="179" y="1421"/>
                    <a:pt x="191" y="1445"/>
                  </a:cubicBezTo>
                  <a:cubicBezTo>
                    <a:pt x="275" y="1576"/>
                    <a:pt x="382" y="1683"/>
                    <a:pt x="513" y="1766"/>
                  </a:cubicBezTo>
                  <a:cubicBezTo>
                    <a:pt x="650" y="1843"/>
                    <a:pt x="804" y="1882"/>
                    <a:pt x="959" y="1882"/>
                  </a:cubicBezTo>
                  <a:cubicBezTo>
                    <a:pt x="1114" y="1882"/>
                    <a:pt x="1269" y="1843"/>
                    <a:pt x="1406" y="1766"/>
                  </a:cubicBezTo>
                  <a:cubicBezTo>
                    <a:pt x="1537" y="1683"/>
                    <a:pt x="1644" y="1576"/>
                    <a:pt x="1715" y="1445"/>
                  </a:cubicBezTo>
                  <a:cubicBezTo>
                    <a:pt x="1727" y="1421"/>
                    <a:pt x="1739" y="1397"/>
                    <a:pt x="1751" y="1373"/>
                  </a:cubicBezTo>
                  <a:cubicBezTo>
                    <a:pt x="1918" y="1087"/>
                    <a:pt x="1918" y="742"/>
                    <a:pt x="1751" y="456"/>
                  </a:cubicBezTo>
                  <a:cubicBezTo>
                    <a:pt x="1572" y="153"/>
                    <a:pt x="1266" y="1"/>
                    <a:pt x="95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9"/>
            <p:cNvSpPr/>
            <p:nvPr/>
          </p:nvSpPr>
          <p:spPr>
            <a:xfrm>
              <a:off x="3592322" y="4567057"/>
              <a:ext cx="62639" cy="48964"/>
            </a:xfrm>
            <a:custGeom>
              <a:rect b="b" l="l" r="r" t="t"/>
              <a:pathLst>
                <a:path extrusionOk="0" h="1536" w="1965">
                  <a:moveTo>
                    <a:pt x="989" y="0"/>
                  </a:moveTo>
                  <a:cubicBezTo>
                    <a:pt x="0" y="0"/>
                    <a:pt x="0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9"/>
            <p:cNvSpPr/>
            <p:nvPr/>
          </p:nvSpPr>
          <p:spPr>
            <a:xfrm>
              <a:off x="3382823" y="4139293"/>
              <a:ext cx="73254" cy="56965"/>
            </a:xfrm>
            <a:custGeom>
              <a:rect b="b" l="l" r="r" t="t"/>
              <a:pathLst>
                <a:path extrusionOk="0" h="1787" w="2298">
                  <a:moveTo>
                    <a:pt x="1143" y="1"/>
                  </a:moveTo>
                  <a:cubicBezTo>
                    <a:pt x="0" y="1"/>
                    <a:pt x="0" y="1787"/>
                    <a:pt x="1143" y="1787"/>
                  </a:cubicBezTo>
                  <a:cubicBezTo>
                    <a:pt x="2298" y="1787"/>
                    <a:pt x="2298" y="1"/>
                    <a:pt x="114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9"/>
            <p:cNvSpPr/>
            <p:nvPr/>
          </p:nvSpPr>
          <p:spPr>
            <a:xfrm>
              <a:off x="3710364" y="3834161"/>
              <a:ext cx="55052" cy="59611"/>
            </a:xfrm>
            <a:custGeom>
              <a:rect b="b" l="l" r="r" t="t"/>
              <a:pathLst>
                <a:path extrusionOk="0" h="1870" w="1727">
                  <a:moveTo>
                    <a:pt x="857" y="0"/>
                  </a:moveTo>
                  <a:lnTo>
                    <a:pt x="631" y="36"/>
                  </a:lnTo>
                  <a:cubicBezTo>
                    <a:pt x="488" y="72"/>
                    <a:pt x="357" y="155"/>
                    <a:pt x="262" y="262"/>
                  </a:cubicBezTo>
                  <a:lnTo>
                    <a:pt x="119" y="429"/>
                  </a:lnTo>
                  <a:cubicBezTo>
                    <a:pt x="48" y="560"/>
                    <a:pt x="0" y="714"/>
                    <a:pt x="12" y="857"/>
                  </a:cubicBezTo>
                  <a:lnTo>
                    <a:pt x="12" y="1024"/>
                  </a:lnTo>
                  <a:cubicBezTo>
                    <a:pt x="24" y="1238"/>
                    <a:pt x="119" y="1453"/>
                    <a:pt x="262" y="1619"/>
                  </a:cubicBezTo>
                  <a:cubicBezTo>
                    <a:pt x="334" y="1703"/>
                    <a:pt x="429" y="1762"/>
                    <a:pt x="536" y="1798"/>
                  </a:cubicBezTo>
                  <a:cubicBezTo>
                    <a:pt x="631" y="1846"/>
                    <a:pt x="750" y="1869"/>
                    <a:pt x="857" y="1869"/>
                  </a:cubicBezTo>
                  <a:lnTo>
                    <a:pt x="1084" y="1834"/>
                  </a:lnTo>
                  <a:cubicBezTo>
                    <a:pt x="1226" y="1798"/>
                    <a:pt x="1357" y="1726"/>
                    <a:pt x="1465" y="1619"/>
                  </a:cubicBezTo>
                  <a:lnTo>
                    <a:pt x="1596" y="1441"/>
                  </a:lnTo>
                  <a:cubicBezTo>
                    <a:pt x="1667" y="1322"/>
                    <a:pt x="1703" y="1167"/>
                    <a:pt x="1703" y="1024"/>
                  </a:cubicBezTo>
                  <a:lnTo>
                    <a:pt x="1715" y="869"/>
                  </a:lnTo>
                  <a:cubicBezTo>
                    <a:pt x="1727" y="750"/>
                    <a:pt x="1691" y="631"/>
                    <a:pt x="1643" y="536"/>
                  </a:cubicBezTo>
                  <a:cubicBezTo>
                    <a:pt x="1607" y="429"/>
                    <a:pt x="1548" y="333"/>
                    <a:pt x="1465" y="262"/>
                  </a:cubicBezTo>
                  <a:cubicBezTo>
                    <a:pt x="1298" y="107"/>
                    <a:pt x="1084" y="12"/>
                    <a:pt x="85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9"/>
            <p:cNvSpPr/>
            <p:nvPr/>
          </p:nvSpPr>
          <p:spPr>
            <a:xfrm>
              <a:off x="3946035" y="3312518"/>
              <a:ext cx="270672" cy="165285"/>
            </a:xfrm>
            <a:custGeom>
              <a:rect b="b" l="l" r="r" t="t"/>
              <a:pathLst>
                <a:path extrusionOk="0" h="5185" w="8491">
                  <a:moveTo>
                    <a:pt x="5632" y="1"/>
                  </a:moveTo>
                  <a:cubicBezTo>
                    <a:pt x="5381" y="1"/>
                    <a:pt x="5121" y="91"/>
                    <a:pt x="4918" y="255"/>
                  </a:cubicBezTo>
                  <a:cubicBezTo>
                    <a:pt x="4561" y="541"/>
                    <a:pt x="4240" y="898"/>
                    <a:pt x="3990" y="1303"/>
                  </a:cubicBezTo>
                  <a:cubicBezTo>
                    <a:pt x="3478" y="1696"/>
                    <a:pt x="2882" y="1981"/>
                    <a:pt x="2251" y="2112"/>
                  </a:cubicBezTo>
                  <a:cubicBezTo>
                    <a:pt x="1549" y="2267"/>
                    <a:pt x="799" y="2434"/>
                    <a:pt x="370" y="3053"/>
                  </a:cubicBezTo>
                  <a:cubicBezTo>
                    <a:pt x="1" y="3601"/>
                    <a:pt x="1" y="4101"/>
                    <a:pt x="215" y="4517"/>
                  </a:cubicBezTo>
                  <a:cubicBezTo>
                    <a:pt x="263" y="4315"/>
                    <a:pt x="382" y="4136"/>
                    <a:pt x="561" y="4017"/>
                  </a:cubicBezTo>
                  <a:cubicBezTo>
                    <a:pt x="549" y="3898"/>
                    <a:pt x="608" y="3791"/>
                    <a:pt x="715" y="3755"/>
                  </a:cubicBezTo>
                  <a:cubicBezTo>
                    <a:pt x="1898" y="3203"/>
                    <a:pt x="3454" y="2907"/>
                    <a:pt x="4788" y="2907"/>
                  </a:cubicBezTo>
                  <a:cubicBezTo>
                    <a:pt x="4864" y="2907"/>
                    <a:pt x="4939" y="2908"/>
                    <a:pt x="5013" y="2910"/>
                  </a:cubicBezTo>
                  <a:cubicBezTo>
                    <a:pt x="5716" y="2922"/>
                    <a:pt x="6478" y="3148"/>
                    <a:pt x="7002" y="3624"/>
                  </a:cubicBezTo>
                  <a:cubicBezTo>
                    <a:pt x="7585" y="3779"/>
                    <a:pt x="7978" y="4363"/>
                    <a:pt x="8085" y="5041"/>
                  </a:cubicBezTo>
                  <a:cubicBezTo>
                    <a:pt x="8085" y="5089"/>
                    <a:pt x="8085" y="5137"/>
                    <a:pt x="8085" y="5184"/>
                  </a:cubicBezTo>
                  <a:cubicBezTo>
                    <a:pt x="8335" y="5053"/>
                    <a:pt x="8490" y="4767"/>
                    <a:pt x="8454" y="4470"/>
                  </a:cubicBezTo>
                  <a:cubicBezTo>
                    <a:pt x="8419" y="4255"/>
                    <a:pt x="8347" y="4053"/>
                    <a:pt x="8252" y="3863"/>
                  </a:cubicBezTo>
                  <a:cubicBezTo>
                    <a:pt x="8228" y="3791"/>
                    <a:pt x="8216" y="3732"/>
                    <a:pt x="8192" y="3660"/>
                  </a:cubicBezTo>
                  <a:cubicBezTo>
                    <a:pt x="8026" y="3291"/>
                    <a:pt x="7764" y="2970"/>
                    <a:pt x="7419" y="2743"/>
                  </a:cubicBezTo>
                  <a:cubicBezTo>
                    <a:pt x="7395" y="2696"/>
                    <a:pt x="7371" y="2660"/>
                    <a:pt x="7347" y="2624"/>
                  </a:cubicBezTo>
                  <a:cubicBezTo>
                    <a:pt x="6942" y="2005"/>
                    <a:pt x="6657" y="1327"/>
                    <a:pt x="6466" y="624"/>
                  </a:cubicBezTo>
                  <a:cubicBezTo>
                    <a:pt x="6346" y="193"/>
                    <a:pt x="5999" y="1"/>
                    <a:pt x="563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9"/>
            <p:cNvSpPr/>
            <p:nvPr/>
          </p:nvSpPr>
          <p:spPr>
            <a:xfrm>
              <a:off x="3949095" y="3405536"/>
              <a:ext cx="255084" cy="100350"/>
            </a:xfrm>
            <a:custGeom>
              <a:rect b="b" l="l" r="r" t="t"/>
              <a:pathLst>
                <a:path extrusionOk="0" h="3148" w="8002">
                  <a:moveTo>
                    <a:pt x="4696" y="1"/>
                  </a:moveTo>
                  <a:cubicBezTo>
                    <a:pt x="3363" y="1"/>
                    <a:pt x="1800" y="286"/>
                    <a:pt x="619" y="837"/>
                  </a:cubicBezTo>
                  <a:cubicBezTo>
                    <a:pt x="524" y="885"/>
                    <a:pt x="465" y="992"/>
                    <a:pt x="476" y="1099"/>
                  </a:cubicBezTo>
                  <a:cubicBezTo>
                    <a:pt x="298" y="1218"/>
                    <a:pt x="167" y="1397"/>
                    <a:pt x="131" y="1611"/>
                  </a:cubicBezTo>
                  <a:cubicBezTo>
                    <a:pt x="0" y="2052"/>
                    <a:pt x="274" y="2516"/>
                    <a:pt x="726" y="2611"/>
                  </a:cubicBezTo>
                  <a:cubicBezTo>
                    <a:pt x="1679" y="2838"/>
                    <a:pt x="2667" y="2992"/>
                    <a:pt x="3643" y="3076"/>
                  </a:cubicBezTo>
                  <a:cubicBezTo>
                    <a:pt x="3703" y="2433"/>
                    <a:pt x="3846" y="1814"/>
                    <a:pt x="4072" y="1218"/>
                  </a:cubicBezTo>
                  <a:cubicBezTo>
                    <a:pt x="4145" y="1046"/>
                    <a:pt x="4305" y="970"/>
                    <a:pt x="4470" y="970"/>
                  </a:cubicBezTo>
                  <a:cubicBezTo>
                    <a:pt x="4681" y="970"/>
                    <a:pt x="4900" y="1095"/>
                    <a:pt x="4953" y="1302"/>
                  </a:cubicBezTo>
                  <a:cubicBezTo>
                    <a:pt x="5096" y="1909"/>
                    <a:pt x="5167" y="2528"/>
                    <a:pt x="5144" y="3147"/>
                  </a:cubicBezTo>
                  <a:cubicBezTo>
                    <a:pt x="5548" y="3147"/>
                    <a:pt x="5953" y="3147"/>
                    <a:pt x="6370" y="3135"/>
                  </a:cubicBezTo>
                  <a:cubicBezTo>
                    <a:pt x="6465" y="3135"/>
                    <a:pt x="6572" y="3135"/>
                    <a:pt x="6668" y="3123"/>
                  </a:cubicBezTo>
                  <a:cubicBezTo>
                    <a:pt x="6811" y="3111"/>
                    <a:pt x="6953" y="3100"/>
                    <a:pt x="7096" y="3088"/>
                  </a:cubicBezTo>
                  <a:cubicBezTo>
                    <a:pt x="7513" y="3064"/>
                    <a:pt x="7965" y="2719"/>
                    <a:pt x="8001" y="2278"/>
                  </a:cubicBezTo>
                  <a:cubicBezTo>
                    <a:pt x="8001" y="2230"/>
                    <a:pt x="8001" y="2171"/>
                    <a:pt x="7989" y="2123"/>
                  </a:cubicBezTo>
                  <a:cubicBezTo>
                    <a:pt x="7894" y="1457"/>
                    <a:pt x="7489" y="861"/>
                    <a:pt x="6906" y="718"/>
                  </a:cubicBezTo>
                  <a:cubicBezTo>
                    <a:pt x="6382" y="242"/>
                    <a:pt x="5632" y="16"/>
                    <a:pt x="4929" y="4"/>
                  </a:cubicBezTo>
                  <a:cubicBezTo>
                    <a:pt x="4852" y="2"/>
                    <a:pt x="4775" y="1"/>
                    <a:pt x="469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9"/>
            <p:cNvSpPr/>
            <p:nvPr/>
          </p:nvSpPr>
          <p:spPr>
            <a:xfrm>
              <a:off x="4050433" y="3436458"/>
              <a:ext cx="63022" cy="264137"/>
            </a:xfrm>
            <a:custGeom>
              <a:rect b="b" l="l" r="r" t="t"/>
              <a:pathLst>
                <a:path extrusionOk="0" h="8286" w="1977">
                  <a:moveTo>
                    <a:pt x="1267" y="1"/>
                  </a:moveTo>
                  <a:cubicBezTo>
                    <a:pt x="1104" y="1"/>
                    <a:pt x="949" y="77"/>
                    <a:pt x="881" y="248"/>
                  </a:cubicBezTo>
                  <a:cubicBezTo>
                    <a:pt x="655" y="844"/>
                    <a:pt x="512" y="1463"/>
                    <a:pt x="453" y="2106"/>
                  </a:cubicBezTo>
                  <a:cubicBezTo>
                    <a:pt x="381" y="2832"/>
                    <a:pt x="357" y="3570"/>
                    <a:pt x="310" y="4273"/>
                  </a:cubicBezTo>
                  <a:cubicBezTo>
                    <a:pt x="250" y="4939"/>
                    <a:pt x="214" y="5618"/>
                    <a:pt x="167" y="6297"/>
                  </a:cubicBezTo>
                  <a:cubicBezTo>
                    <a:pt x="131" y="7011"/>
                    <a:pt x="0" y="7547"/>
                    <a:pt x="464" y="8130"/>
                  </a:cubicBezTo>
                  <a:cubicBezTo>
                    <a:pt x="554" y="8241"/>
                    <a:pt x="682" y="8286"/>
                    <a:pt x="816" y="8286"/>
                  </a:cubicBezTo>
                  <a:cubicBezTo>
                    <a:pt x="985" y="8286"/>
                    <a:pt x="1161" y="8213"/>
                    <a:pt x="1274" y="8107"/>
                  </a:cubicBezTo>
                  <a:cubicBezTo>
                    <a:pt x="1738" y="7678"/>
                    <a:pt x="1679" y="7130"/>
                    <a:pt x="1715" y="6535"/>
                  </a:cubicBezTo>
                  <a:cubicBezTo>
                    <a:pt x="1750" y="5809"/>
                    <a:pt x="1810" y="5082"/>
                    <a:pt x="1846" y="4356"/>
                  </a:cubicBezTo>
                  <a:cubicBezTo>
                    <a:pt x="1869" y="3642"/>
                    <a:pt x="1953" y="2915"/>
                    <a:pt x="1965" y="2177"/>
                  </a:cubicBezTo>
                  <a:cubicBezTo>
                    <a:pt x="1977" y="1558"/>
                    <a:pt x="1917" y="939"/>
                    <a:pt x="1762" y="344"/>
                  </a:cubicBezTo>
                  <a:cubicBezTo>
                    <a:pt x="1702" y="129"/>
                    <a:pt x="1478" y="1"/>
                    <a:pt x="1267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9"/>
            <p:cNvSpPr/>
            <p:nvPr/>
          </p:nvSpPr>
          <p:spPr>
            <a:xfrm>
              <a:off x="3972238" y="4113344"/>
              <a:ext cx="127542" cy="112528"/>
            </a:xfrm>
            <a:custGeom>
              <a:rect b="b" l="l" r="r" t="t"/>
              <a:pathLst>
                <a:path extrusionOk="0" h="3530" w="4001">
                  <a:moveTo>
                    <a:pt x="2112" y="0"/>
                  </a:moveTo>
                  <a:cubicBezTo>
                    <a:pt x="1953" y="0"/>
                    <a:pt x="1781" y="42"/>
                    <a:pt x="1596" y="136"/>
                  </a:cubicBezTo>
                  <a:cubicBezTo>
                    <a:pt x="977" y="446"/>
                    <a:pt x="596" y="1208"/>
                    <a:pt x="358" y="1827"/>
                  </a:cubicBezTo>
                  <a:cubicBezTo>
                    <a:pt x="155" y="2351"/>
                    <a:pt x="36" y="2910"/>
                    <a:pt x="0" y="3470"/>
                  </a:cubicBezTo>
                  <a:cubicBezTo>
                    <a:pt x="358" y="3124"/>
                    <a:pt x="941" y="2946"/>
                    <a:pt x="1382" y="2886"/>
                  </a:cubicBezTo>
                  <a:cubicBezTo>
                    <a:pt x="1559" y="2863"/>
                    <a:pt x="1738" y="2852"/>
                    <a:pt x="1917" y="2852"/>
                  </a:cubicBezTo>
                  <a:cubicBezTo>
                    <a:pt x="2565" y="2852"/>
                    <a:pt x="3211" y="3002"/>
                    <a:pt x="3799" y="3291"/>
                  </a:cubicBezTo>
                  <a:cubicBezTo>
                    <a:pt x="3858" y="3327"/>
                    <a:pt x="3918" y="3386"/>
                    <a:pt x="3941" y="3458"/>
                  </a:cubicBezTo>
                  <a:cubicBezTo>
                    <a:pt x="3965" y="3482"/>
                    <a:pt x="3977" y="3505"/>
                    <a:pt x="4001" y="3529"/>
                  </a:cubicBezTo>
                  <a:cubicBezTo>
                    <a:pt x="3965" y="2874"/>
                    <a:pt x="3810" y="2243"/>
                    <a:pt x="3549" y="1648"/>
                  </a:cubicBezTo>
                  <a:cubicBezTo>
                    <a:pt x="3258" y="797"/>
                    <a:pt x="2803" y="0"/>
                    <a:pt x="211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9"/>
            <p:cNvSpPr/>
            <p:nvPr/>
          </p:nvSpPr>
          <p:spPr>
            <a:xfrm>
              <a:off x="3963121" y="4204227"/>
              <a:ext cx="141217" cy="69461"/>
            </a:xfrm>
            <a:custGeom>
              <a:rect b="b" l="l" r="r" t="t"/>
              <a:pathLst>
                <a:path extrusionOk="0" h="2179" w="4430">
                  <a:moveTo>
                    <a:pt x="2208" y="1"/>
                  </a:moveTo>
                  <a:cubicBezTo>
                    <a:pt x="2028" y="1"/>
                    <a:pt x="1848" y="12"/>
                    <a:pt x="1668" y="35"/>
                  </a:cubicBezTo>
                  <a:cubicBezTo>
                    <a:pt x="1239" y="95"/>
                    <a:pt x="644" y="273"/>
                    <a:pt x="298" y="619"/>
                  </a:cubicBezTo>
                  <a:cubicBezTo>
                    <a:pt x="108" y="785"/>
                    <a:pt x="13" y="1024"/>
                    <a:pt x="1" y="1274"/>
                  </a:cubicBezTo>
                  <a:cubicBezTo>
                    <a:pt x="1" y="2107"/>
                    <a:pt x="1191" y="2178"/>
                    <a:pt x="1787" y="2178"/>
                  </a:cubicBezTo>
                  <a:lnTo>
                    <a:pt x="1834" y="2178"/>
                  </a:lnTo>
                  <a:cubicBezTo>
                    <a:pt x="1834" y="1678"/>
                    <a:pt x="1894" y="1178"/>
                    <a:pt x="2001" y="690"/>
                  </a:cubicBezTo>
                  <a:cubicBezTo>
                    <a:pt x="2036" y="527"/>
                    <a:pt x="2171" y="449"/>
                    <a:pt x="2312" y="449"/>
                  </a:cubicBezTo>
                  <a:cubicBezTo>
                    <a:pt x="2457" y="449"/>
                    <a:pt x="2607" y="533"/>
                    <a:pt x="2656" y="690"/>
                  </a:cubicBezTo>
                  <a:cubicBezTo>
                    <a:pt x="2775" y="1143"/>
                    <a:pt x="2858" y="1607"/>
                    <a:pt x="2894" y="2071"/>
                  </a:cubicBezTo>
                  <a:cubicBezTo>
                    <a:pt x="3465" y="1952"/>
                    <a:pt x="4025" y="1726"/>
                    <a:pt x="4311" y="1286"/>
                  </a:cubicBezTo>
                  <a:cubicBezTo>
                    <a:pt x="4430" y="1107"/>
                    <a:pt x="4430" y="857"/>
                    <a:pt x="4287" y="678"/>
                  </a:cubicBezTo>
                  <a:cubicBezTo>
                    <a:pt x="4275" y="654"/>
                    <a:pt x="4251" y="631"/>
                    <a:pt x="4239" y="607"/>
                  </a:cubicBezTo>
                  <a:cubicBezTo>
                    <a:pt x="4204" y="535"/>
                    <a:pt x="4156" y="476"/>
                    <a:pt x="4085" y="440"/>
                  </a:cubicBezTo>
                  <a:cubicBezTo>
                    <a:pt x="3497" y="151"/>
                    <a:pt x="2858" y="1"/>
                    <a:pt x="220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9"/>
            <p:cNvSpPr/>
            <p:nvPr/>
          </p:nvSpPr>
          <p:spPr>
            <a:xfrm>
              <a:off x="4018906" y="4218158"/>
              <a:ext cx="47880" cy="143417"/>
            </a:xfrm>
            <a:custGeom>
              <a:rect b="b" l="l" r="r" t="t"/>
              <a:pathLst>
                <a:path extrusionOk="0" h="4499" w="1502">
                  <a:moveTo>
                    <a:pt x="562" y="0"/>
                  </a:moveTo>
                  <a:cubicBezTo>
                    <a:pt x="421" y="0"/>
                    <a:pt x="286" y="78"/>
                    <a:pt x="251" y="241"/>
                  </a:cubicBezTo>
                  <a:cubicBezTo>
                    <a:pt x="144" y="729"/>
                    <a:pt x="84" y="1230"/>
                    <a:pt x="84" y="1730"/>
                  </a:cubicBezTo>
                  <a:lnTo>
                    <a:pt x="84" y="2444"/>
                  </a:lnTo>
                  <a:cubicBezTo>
                    <a:pt x="108" y="3063"/>
                    <a:pt x="1" y="3932"/>
                    <a:pt x="489" y="4385"/>
                  </a:cubicBezTo>
                  <a:cubicBezTo>
                    <a:pt x="570" y="4461"/>
                    <a:pt x="673" y="4498"/>
                    <a:pt x="775" y="4498"/>
                  </a:cubicBezTo>
                  <a:cubicBezTo>
                    <a:pt x="911" y="4498"/>
                    <a:pt x="1045" y="4431"/>
                    <a:pt x="1120" y="4301"/>
                  </a:cubicBezTo>
                  <a:cubicBezTo>
                    <a:pt x="1501" y="3789"/>
                    <a:pt x="1263" y="2932"/>
                    <a:pt x="1215" y="2325"/>
                  </a:cubicBezTo>
                  <a:cubicBezTo>
                    <a:pt x="1192" y="2099"/>
                    <a:pt x="1168" y="1861"/>
                    <a:pt x="1144" y="1622"/>
                  </a:cubicBezTo>
                  <a:cubicBezTo>
                    <a:pt x="1096" y="1158"/>
                    <a:pt x="1013" y="694"/>
                    <a:pt x="906" y="241"/>
                  </a:cubicBezTo>
                  <a:cubicBezTo>
                    <a:pt x="857" y="84"/>
                    <a:pt x="707" y="0"/>
                    <a:pt x="56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9"/>
            <p:cNvSpPr/>
            <p:nvPr/>
          </p:nvSpPr>
          <p:spPr>
            <a:xfrm>
              <a:off x="4097102" y="4671360"/>
              <a:ext cx="161715" cy="135575"/>
            </a:xfrm>
            <a:custGeom>
              <a:rect b="b" l="l" r="r" t="t"/>
              <a:pathLst>
                <a:path extrusionOk="0" h="4253" w="5073">
                  <a:moveTo>
                    <a:pt x="2345" y="0"/>
                  </a:moveTo>
                  <a:cubicBezTo>
                    <a:pt x="1357" y="0"/>
                    <a:pt x="853" y="923"/>
                    <a:pt x="620" y="1991"/>
                  </a:cubicBezTo>
                  <a:cubicBezTo>
                    <a:pt x="239" y="2586"/>
                    <a:pt x="1" y="3300"/>
                    <a:pt x="48" y="3931"/>
                  </a:cubicBezTo>
                  <a:cubicBezTo>
                    <a:pt x="193" y="3686"/>
                    <a:pt x="453" y="3524"/>
                    <a:pt x="740" y="3524"/>
                  </a:cubicBezTo>
                  <a:cubicBezTo>
                    <a:pt x="759" y="3524"/>
                    <a:pt x="779" y="3525"/>
                    <a:pt x="798" y="3526"/>
                  </a:cubicBezTo>
                  <a:cubicBezTo>
                    <a:pt x="1286" y="3526"/>
                    <a:pt x="1787" y="3574"/>
                    <a:pt x="2287" y="3610"/>
                  </a:cubicBezTo>
                  <a:cubicBezTo>
                    <a:pt x="2338" y="3584"/>
                    <a:pt x="2394" y="3572"/>
                    <a:pt x="2450" y="3572"/>
                  </a:cubicBezTo>
                  <a:cubicBezTo>
                    <a:pt x="2525" y="3572"/>
                    <a:pt x="2600" y="3593"/>
                    <a:pt x="2668" y="3634"/>
                  </a:cubicBezTo>
                  <a:cubicBezTo>
                    <a:pt x="2858" y="3646"/>
                    <a:pt x="3049" y="3651"/>
                    <a:pt x="3241" y="3651"/>
                  </a:cubicBezTo>
                  <a:cubicBezTo>
                    <a:pt x="3433" y="3651"/>
                    <a:pt x="3626" y="3646"/>
                    <a:pt x="3823" y="3634"/>
                  </a:cubicBezTo>
                  <a:cubicBezTo>
                    <a:pt x="3864" y="3628"/>
                    <a:pt x="3906" y="3625"/>
                    <a:pt x="3947" y="3625"/>
                  </a:cubicBezTo>
                  <a:cubicBezTo>
                    <a:pt x="4342" y="3625"/>
                    <a:pt x="4707" y="3876"/>
                    <a:pt x="4858" y="4253"/>
                  </a:cubicBezTo>
                  <a:cubicBezTo>
                    <a:pt x="5073" y="3419"/>
                    <a:pt x="4763" y="2610"/>
                    <a:pt x="4370" y="1860"/>
                  </a:cubicBezTo>
                  <a:cubicBezTo>
                    <a:pt x="4299" y="1598"/>
                    <a:pt x="4204" y="1336"/>
                    <a:pt x="4061" y="1098"/>
                  </a:cubicBezTo>
                  <a:cubicBezTo>
                    <a:pt x="3858" y="574"/>
                    <a:pt x="3549" y="193"/>
                    <a:pt x="3013" y="169"/>
                  </a:cubicBezTo>
                  <a:cubicBezTo>
                    <a:pt x="2870" y="86"/>
                    <a:pt x="2715" y="38"/>
                    <a:pt x="2560" y="14"/>
                  </a:cubicBezTo>
                  <a:cubicBezTo>
                    <a:pt x="2486" y="5"/>
                    <a:pt x="2414" y="0"/>
                    <a:pt x="2345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9"/>
            <p:cNvSpPr/>
            <p:nvPr/>
          </p:nvSpPr>
          <p:spPr>
            <a:xfrm>
              <a:off x="3927067" y="4571105"/>
              <a:ext cx="169301" cy="148932"/>
            </a:xfrm>
            <a:custGeom>
              <a:rect b="b" l="l" r="r" t="t"/>
              <a:pathLst>
                <a:path extrusionOk="0" h="4672" w="5311">
                  <a:moveTo>
                    <a:pt x="2554" y="0"/>
                  </a:moveTo>
                  <a:cubicBezTo>
                    <a:pt x="2066" y="0"/>
                    <a:pt x="1576" y="194"/>
                    <a:pt x="1167" y="623"/>
                  </a:cubicBezTo>
                  <a:cubicBezTo>
                    <a:pt x="239" y="1599"/>
                    <a:pt x="1" y="3302"/>
                    <a:pt x="13" y="4671"/>
                  </a:cubicBezTo>
                  <a:cubicBezTo>
                    <a:pt x="48" y="4576"/>
                    <a:pt x="96" y="4481"/>
                    <a:pt x="167" y="4409"/>
                  </a:cubicBezTo>
                  <a:cubicBezTo>
                    <a:pt x="584" y="3909"/>
                    <a:pt x="1298" y="3921"/>
                    <a:pt x="1906" y="3897"/>
                  </a:cubicBezTo>
                  <a:cubicBezTo>
                    <a:pt x="2608" y="3873"/>
                    <a:pt x="3311" y="3850"/>
                    <a:pt x="4013" y="3790"/>
                  </a:cubicBezTo>
                  <a:cubicBezTo>
                    <a:pt x="4062" y="3783"/>
                    <a:pt x="4111" y="3779"/>
                    <a:pt x="4159" y="3779"/>
                  </a:cubicBezTo>
                  <a:cubicBezTo>
                    <a:pt x="4579" y="3779"/>
                    <a:pt x="4955" y="4052"/>
                    <a:pt x="5073" y="4469"/>
                  </a:cubicBezTo>
                  <a:cubicBezTo>
                    <a:pt x="5311" y="3326"/>
                    <a:pt x="4882" y="1754"/>
                    <a:pt x="4311" y="968"/>
                  </a:cubicBezTo>
                  <a:cubicBezTo>
                    <a:pt x="3872" y="358"/>
                    <a:pt x="3215" y="0"/>
                    <a:pt x="255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9"/>
            <p:cNvSpPr/>
            <p:nvPr/>
          </p:nvSpPr>
          <p:spPr>
            <a:xfrm>
              <a:off x="3955534" y="4759852"/>
              <a:ext cx="25088" cy="8862"/>
            </a:xfrm>
            <a:custGeom>
              <a:rect b="b" l="l" r="r" t="t"/>
              <a:pathLst>
                <a:path extrusionOk="0" h="278" w="787">
                  <a:moveTo>
                    <a:pt x="1" y="0"/>
                  </a:moveTo>
                  <a:lnTo>
                    <a:pt x="1" y="0"/>
                  </a:lnTo>
                  <a:cubicBezTo>
                    <a:pt x="195" y="173"/>
                    <a:pt x="448" y="277"/>
                    <a:pt x="707" y="277"/>
                  </a:cubicBezTo>
                  <a:cubicBezTo>
                    <a:pt x="734" y="277"/>
                    <a:pt x="760" y="276"/>
                    <a:pt x="786" y="274"/>
                  </a:cubicBezTo>
                  <a:lnTo>
                    <a:pt x="786" y="191"/>
                  </a:lnTo>
                  <a:cubicBezTo>
                    <a:pt x="524" y="155"/>
                    <a:pt x="251" y="96"/>
                    <a:pt x="1" y="0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9"/>
            <p:cNvSpPr/>
            <p:nvPr/>
          </p:nvSpPr>
          <p:spPr>
            <a:xfrm>
              <a:off x="3927832" y="4734414"/>
              <a:ext cx="11795" cy="15971"/>
            </a:xfrm>
            <a:custGeom>
              <a:rect b="b" l="l" r="r" t="t"/>
              <a:pathLst>
                <a:path extrusionOk="0" h="501" w="370">
                  <a:moveTo>
                    <a:pt x="0" y="1"/>
                  </a:moveTo>
                  <a:cubicBezTo>
                    <a:pt x="0" y="13"/>
                    <a:pt x="0" y="24"/>
                    <a:pt x="0" y="36"/>
                  </a:cubicBezTo>
                  <a:cubicBezTo>
                    <a:pt x="0" y="251"/>
                    <a:pt x="155" y="453"/>
                    <a:pt x="370" y="501"/>
                  </a:cubicBezTo>
                  <a:cubicBezTo>
                    <a:pt x="227" y="394"/>
                    <a:pt x="119" y="251"/>
                    <a:pt x="36" y="84"/>
                  </a:cubicBezTo>
                  <a:cubicBezTo>
                    <a:pt x="24" y="60"/>
                    <a:pt x="12" y="36"/>
                    <a:pt x="0" y="1"/>
                  </a:cubicBezTo>
                  <a:close/>
                </a:path>
              </a:pathLst>
            </a:custGeom>
            <a:solidFill>
              <a:srgbClr val="D6AC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9"/>
            <p:cNvSpPr/>
            <p:nvPr/>
          </p:nvSpPr>
          <p:spPr>
            <a:xfrm>
              <a:off x="3925920" y="4691570"/>
              <a:ext cx="169684" cy="76283"/>
            </a:xfrm>
            <a:custGeom>
              <a:rect b="b" l="l" r="r" t="t"/>
              <a:pathLst>
                <a:path extrusionOk="0" h="2393" w="5323">
                  <a:moveTo>
                    <a:pt x="4195" y="0"/>
                  </a:moveTo>
                  <a:cubicBezTo>
                    <a:pt x="4147" y="0"/>
                    <a:pt x="4098" y="4"/>
                    <a:pt x="4049" y="11"/>
                  </a:cubicBezTo>
                  <a:cubicBezTo>
                    <a:pt x="3347" y="71"/>
                    <a:pt x="2644" y="83"/>
                    <a:pt x="1942" y="118"/>
                  </a:cubicBezTo>
                  <a:cubicBezTo>
                    <a:pt x="1334" y="142"/>
                    <a:pt x="620" y="130"/>
                    <a:pt x="203" y="630"/>
                  </a:cubicBezTo>
                  <a:cubicBezTo>
                    <a:pt x="132" y="702"/>
                    <a:pt x="84" y="797"/>
                    <a:pt x="49" y="892"/>
                  </a:cubicBezTo>
                  <a:cubicBezTo>
                    <a:pt x="1" y="1047"/>
                    <a:pt x="13" y="1202"/>
                    <a:pt x="72" y="1345"/>
                  </a:cubicBezTo>
                  <a:cubicBezTo>
                    <a:pt x="72" y="1368"/>
                    <a:pt x="84" y="1404"/>
                    <a:pt x="108" y="1428"/>
                  </a:cubicBezTo>
                  <a:cubicBezTo>
                    <a:pt x="179" y="1583"/>
                    <a:pt x="299" y="1726"/>
                    <a:pt x="430" y="1845"/>
                  </a:cubicBezTo>
                  <a:cubicBezTo>
                    <a:pt x="584" y="1964"/>
                    <a:pt x="751" y="2059"/>
                    <a:pt x="930" y="2130"/>
                  </a:cubicBezTo>
                  <a:cubicBezTo>
                    <a:pt x="1192" y="2226"/>
                    <a:pt x="1453" y="2297"/>
                    <a:pt x="1727" y="2333"/>
                  </a:cubicBezTo>
                  <a:cubicBezTo>
                    <a:pt x="1751" y="1773"/>
                    <a:pt x="1918" y="1237"/>
                    <a:pt x="2215" y="773"/>
                  </a:cubicBezTo>
                  <a:cubicBezTo>
                    <a:pt x="2286" y="656"/>
                    <a:pt x="2398" y="604"/>
                    <a:pt x="2509" y="604"/>
                  </a:cubicBezTo>
                  <a:cubicBezTo>
                    <a:pt x="2681" y="604"/>
                    <a:pt x="2851" y="730"/>
                    <a:pt x="2858" y="940"/>
                  </a:cubicBezTo>
                  <a:cubicBezTo>
                    <a:pt x="2894" y="1440"/>
                    <a:pt x="2882" y="1916"/>
                    <a:pt x="2882" y="2392"/>
                  </a:cubicBezTo>
                  <a:cubicBezTo>
                    <a:pt x="3335" y="2380"/>
                    <a:pt x="3739" y="2357"/>
                    <a:pt x="4049" y="2333"/>
                  </a:cubicBezTo>
                  <a:cubicBezTo>
                    <a:pt x="4978" y="2273"/>
                    <a:pt x="5323" y="1357"/>
                    <a:pt x="5109" y="690"/>
                  </a:cubicBezTo>
                  <a:cubicBezTo>
                    <a:pt x="4991" y="273"/>
                    <a:pt x="4615" y="0"/>
                    <a:pt x="419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9"/>
            <p:cNvSpPr/>
            <p:nvPr/>
          </p:nvSpPr>
          <p:spPr>
            <a:xfrm>
              <a:off x="4182119" y="4786916"/>
              <a:ext cx="78227" cy="75358"/>
            </a:xfrm>
            <a:custGeom>
              <a:rect b="b" l="l" r="r" t="t"/>
              <a:pathLst>
                <a:path extrusionOk="0" h="2364" w="2454">
                  <a:moveTo>
                    <a:pt x="1280" y="0"/>
                  </a:moveTo>
                  <a:cubicBezTo>
                    <a:pt x="1239" y="0"/>
                    <a:pt x="1197" y="3"/>
                    <a:pt x="1156" y="9"/>
                  </a:cubicBezTo>
                  <a:cubicBezTo>
                    <a:pt x="959" y="21"/>
                    <a:pt x="766" y="26"/>
                    <a:pt x="574" y="26"/>
                  </a:cubicBezTo>
                  <a:cubicBezTo>
                    <a:pt x="382" y="26"/>
                    <a:pt x="191" y="21"/>
                    <a:pt x="1" y="9"/>
                  </a:cubicBezTo>
                  <a:lnTo>
                    <a:pt x="1" y="9"/>
                  </a:lnTo>
                  <a:cubicBezTo>
                    <a:pt x="36" y="32"/>
                    <a:pt x="72" y="68"/>
                    <a:pt x="96" y="116"/>
                  </a:cubicBezTo>
                  <a:cubicBezTo>
                    <a:pt x="584" y="878"/>
                    <a:pt x="501" y="1640"/>
                    <a:pt x="143" y="2354"/>
                  </a:cubicBezTo>
                  <a:cubicBezTo>
                    <a:pt x="310" y="2360"/>
                    <a:pt x="480" y="2363"/>
                    <a:pt x="649" y="2363"/>
                  </a:cubicBezTo>
                  <a:cubicBezTo>
                    <a:pt x="819" y="2363"/>
                    <a:pt x="989" y="2360"/>
                    <a:pt x="1156" y="2354"/>
                  </a:cubicBezTo>
                  <a:cubicBezTo>
                    <a:pt x="2120" y="2307"/>
                    <a:pt x="2453" y="1318"/>
                    <a:pt x="2191" y="628"/>
                  </a:cubicBezTo>
                  <a:cubicBezTo>
                    <a:pt x="2040" y="251"/>
                    <a:pt x="1675" y="0"/>
                    <a:pt x="128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9"/>
            <p:cNvSpPr/>
            <p:nvPr/>
          </p:nvSpPr>
          <p:spPr>
            <a:xfrm>
              <a:off x="4091428" y="4783728"/>
              <a:ext cx="78578" cy="72171"/>
            </a:xfrm>
            <a:custGeom>
              <a:rect b="b" l="l" r="r" t="t"/>
              <a:pathLst>
                <a:path extrusionOk="0" h="2264" w="2465">
                  <a:moveTo>
                    <a:pt x="943" y="1"/>
                  </a:moveTo>
                  <a:cubicBezTo>
                    <a:pt x="646" y="1"/>
                    <a:pt x="375" y="154"/>
                    <a:pt x="226" y="406"/>
                  </a:cubicBezTo>
                  <a:cubicBezTo>
                    <a:pt x="0" y="847"/>
                    <a:pt x="131" y="1371"/>
                    <a:pt x="524" y="1668"/>
                  </a:cubicBezTo>
                  <a:cubicBezTo>
                    <a:pt x="893" y="1942"/>
                    <a:pt x="1322" y="2145"/>
                    <a:pt x="1774" y="2264"/>
                  </a:cubicBezTo>
                  <a:cubicBezTo>
                    <a:pt x="2096" y="1645"/>
                    <a:pt x="2167" y="1013"/>
                    <a:pt x="2298" y="299"/>
                  </a:cubicBezTo>
                  <a:cubicBezTo>
                    <a:pt x="2310" y="204"/>
                    <a:pt x="2369" y="121"/>
                    <a:pt x="2465" y="85"/>
                  </a:cubicBezTo>
                  <a:cubicBezTo>
                    <a:pt x="1965" y="49"/>
                    <a:pt x="1476" y="1"/>
                    <a:pt x="976" y="1"/>
                  </a:cubicBezTo>
                  <a:cubicBezTo>
                    <a:pt x="965" y="1"/>
                    <a:pt x="954" y="1"/>
                    <a:pt x="94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9"/>
            <p:cNvSpPr/>
            <p:nvPr/>
          </p:nvSpPr>
          <p:spPr>
            <a:xfrm>
              <a:off x="3977561" y="4710793"/>
              <a:ext cx="249824" cy="357411"/>
            </a:xfrm>
            <a:custGeom>
              <a:rect b="b" l="l" r="r" t="t"/>
              <a:pathLst>
                <a:path extrusionOk="0" h="11212" w="7837">
                  <a:moveTo>
                    <a:pt x="889" y="1"/>
                  </a:moveTo>
                  <a:cubicBezTo>
                    <a:pt x="778" y="1"/>
                    <a:pt x="666" y="53"/>
                    <a:pt x="595" y="170"/>
                  </a:cubicBezTo>
                  <a:cubicBezTo>
                    <a:pt x="298" y="634"/>
                    <a:pt x="131" y="1182"/>
                    <a:pt x="107" y="1730"/>
                  </a:cubicBezTo>
                  <a:lnTo>
                    <a:pt x="107" y="1813"/>
                  </a:lnTo>
                  <a:cubicBezTo>
                    <a:pt x="0" y="3575"/>
                    <a:pt x="869" y="5683"/>
                    <a:pt x="1429" y="7052"/>
                  </a:cubicBezTo>
                  <a:cubicBezTo>
                    <a:pt x="1762" y="7885"/>
                    <a:pt x="2179" y="8719"/>
                    <a:pt x="2858" y="9314"/>
                  </a:cubicBezTo>
                  <a:cubicBezTo>
                    <a:pt x="3060" y="9493"/>
                    <a:pt x="3286" y="9648"/>
                    <a:pt x="3524" y="9767"/>
                  </a:cubicBezTo>
                  <a:lnTo>
                    <a:pt x="3632" y="9838"/>
                  </a:lnTo>
                  <a:cubicBezTo>
                    <a:pt x="4555" y="10454"/>
                    <a:pt x="5162" y="11212"/>
                    <a:pt x="6331" y="11212"/>
                  </a:cubicBezTo>
                  <a:cubicBezTo>
                    <a:pt x="6383" y="11212"/>
                    <a:pt x="6435" y="11210"/>
                    <a:pt x="6489" y="11207"/>
                  </a:cubicBezTo>
                  <a:cubicBezTo>
                    <a:pt x="7836" y="11128"/>
                    <a:pt x="7687" y="9251"/>
                    <a:pt x="6431" y="9251"/>
                  </a:cubicBezTo>
                  <a:cubicBezTo>
                    <a:pt x="6366" y="9251"/>
                    <a:pt x="6298" y="9256"/>
                    <a:pt x="6227" y="9267"/>
                  </a:cubicBezTo>
                  <a:cubicBezTo>
                    <a:pt x="6194" y="9271"/>
                    <a:pt x="6160" y="9273"/>
                    <a:pt x="6126" y="9273"/>
                  </a:cubicBezTo>
                  <a:cubicBezTo>
                    <a:pt x="5604" y="9273"/>
                    <a:pt x="4948" y="8788"/>
                    <a:pt x="4513" y="8576"/>
                  </a:cubicBezTo>
                  <a:cubicBezTo>
                    <a:pt x="4322" y="8481"/>
                    <a:pt x="4108" y="8397"/>
                    <a:pt x="3882" y="8302"/>
                  </a:cubicBezTo>
                  <a:cubicBezTo>
                    <a:pt x="4346" y="8016"/>
                    <a:pt x="4727" y="7528"/>
                    <a:pt x="5036" y="7111"/>
                  </a:cubicBezTo>
                  <a:cubicBezTo>
                    <a:pt x="5382" y="6671"/>
                    <a:pt x="5679" y="6183"/>
                    <a:pt x="5918" y="5671"/>
                  </a:cubicBezTo>
                  <a:cubicBezTo>
                    <a:pt x="6168" y="5397"/>
                    <a:pt x="6382" y="5076"/>
                    <a:pt x="6560" y="4742"/>
                  </a:cubicBezTo>
                  <a:cubicBezTo>
                    <a:pt x="6930" y="4040"/>
                    <a:pt x="7001" y="3266"/>
                    <a:pt x="6513" y="2504"/>
                  </a:cubicBezTo>
                  <a:cubicBezTo>
                    <a:pt x="6489" y="2456"/>
                    <a:pt x="6453" y="2420"/>
                    <a:pt x="6418" y="2397"/>
                  </a:cubicBezTo>
                  <a:cubicBezTo>
                    <a:pt x="6350" y="2356"/>
                    <a:pt x="6275" y="2335"/>
                    <a:pt x="6198" y="2335"/>
                  </a:cubicBezTo>
                  <a:cubicBezTo>
                    <a:pt x="6140" y="2335"/>
                    <a:pt x="6081" y="2347"/>
                    <a:pt x="6025" y="2373"/>
                  </a:cubicBezTo>
                  <a:cubicBezTo>
                    <a:pt x="5941" y="2409"/>
                    <a:pt x="5882" y="2492"/>
                    <a:pt x="5870" y="2587"/>
                  </a:cubicBezTo>
                  <a:cubicBezTo>
                    <a:pt x="5727" y="3290"/>
                    <a:pt x="5668" y="3921"/>
                    <a:pt x="5346" y="4552"/>
                  </a:cubicBezTo>
                  <a:cubicBezTo>
                    <a:pt x="5287" y="4659"/>
                    <a:pt x="5227" y="4766"/>
                    <a:pt x="5156" y="4873"/>
                  </a:cubicBezTo>
                  <a:cubicBezTo>
                    <a:pt x="4644" y="5647"/>
                    <a:pt x="3977" y="6278"/>
                    <a:pt x="3346" y="6945"/>
                  </a:cubicBezTo>
                  <a:cubicBezTo>
                    <a:pt x="3334" y="6969"/>
                    <a:pt x="3310" y="6992"/>
                    <a:pt x="3298" y="7016"/>
                  </a:cubicBezTo>
                  <a:cubicBezTo>
                    <a:pt x="3179" y="7111"/>
                    <a:pt x="3048" y="7195"/>
                    <a:pt x="2929" y="7290"/>
                  </a:cubicBezTo>
                  <a:cubicBezTo>
                    <a:pt x="2715" y="6921"/>
                    <a:pt x="2536" y="6540"/>
                    <a:pt x="2381" y="6147"/>
                  </a:cubicBezTo>
                  <a:cubicBezTo>
                    <a:pt x="2000" y="5302"/>
                    <a:pt x="1691" y="4421"/>
                    <a:pt x="1453" y="3528"/>
                  </a:cubicBezTo>
                  <a:cubicBezTo>
                    <a:pt x="1322" y="2956"/>
                    <a:pt x="1250" y="2373"/>
                    <a:pt x="1262" y="1789"/>
                  </a:cubicBezTo>
                  <a:cubicBezTo>
                    <a:pt x="1262" y="1313"/>
                    <a:pt x="1262" y="837"/>
                    <a:pt x="1238" y="337"/>
                  </a:cubicBezTo>
                  <a:cubicBezTo>
                    <a:pt x="1231" y="127"/>
                    <a:pt x="1061" y="1"/>
                    <a:pt x="889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9"/>
            <p:cNvSpPr/>
            <p:nvPr/>
          </p:nvSpPr>
          <p:spPr>
            <a:xfrm>
              <a:off x="3983618" y="3023835"/>
              <a:ext cx="47466" cy="37233"/>
            </a:xfrm>
            <a:custGeom>
              <a:rect b="b" l="l" r="r" t="t"/>
              <a:pathLst>
                <a:path extrusionOk="0" h="1168" w="1489">
                  <a:moveTo>
                    <a:pt x="739" y="0"/>
                  </a:moveTo>
                  <a:cubicBezTo>
                    <a:pt x="1" y="0"/>
                    <a:pt x="1" y="1167"/>
                    <a:pt x="739" y="1167"/>
                  </a:cubicBezTo>
                  <a:cubicBezTo>
                    <a:pt x="1489" y="1167"/>
                    <a:pt x="1489" y="0"/>
                    <a:pt x="73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9"/>
            <p:cNvSpPr/>
            <p:nvPr/>
          </p:nvSpPr>
          <p:spPr>
            <a:xfrm>
              <a:off x="3966914" y="3250038"/>
              <a:ext cx="68345" cy="53554"/>
            </a:xfrm>
            <a:custGeom>
              <a:rect b="b" l="l" r="r" t="t"/>
              <a:pathLst>
                <a:path extrusionOk="0" h="1680" w="2144">
                  <a:moveTo>
                    <a:pt x="1072" y="0"/>
                  </a:moveTo>
                  <a:cubicBezTo>
                    <a:pt x="1" y="0"/>
                    <a:pt x="1" y="1679"/>
                    <a:pt x="1072" y="1679"/>
                  </a:cubicBezTo>
                  <a:cubicBezTo>
                    <a:pt x="2144" y="1679"/>
                    <a:pt x="2144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9"/>
            <p:cNvSpPr/>
            <p:nvPr/>
          </p:nvSpPr>
          <p:spPr>
            <a:xfrm>
              <a:off x="3930096" y="3759759"/>
              <a:ext cx="58113" cy="45202"/>
            </a:xfrm>
            <a:custGeom>
              <a:rect b="b" l="l" r="r" t="t"/>
              <a:pathLst>
                <a:path extrusionOk="0" h="1418" w="1823">
                  <a:moveTo>
                    <a:pt x="906" y="0"/>
                  </a:moveTo>
                  <a:cubicBezTo>
                    <a:pt x="1" y="0"/>
                    <a:pt x="1" y="1417"/>
                    <a:pt x="906" y="1417"/>
                  </a:cubicBezTo>
                  <a:cubicBezTo>
                    <a:pt x="1823" y="1417"/>
                    <a:pt x="1823" y="0"/>
                    <a:pt x="90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9"/>
            <p:cNvSpPr/>
            <p:nvPr/>
          </p:nvSpPr>
          <p:spPr>
            <a:xfrm>
              <a:off x="4030319" y="3951056"/>
              <a:ext cx="61874" cy="48231"/>
            </a:xfrm>
            <a:custGeom>
              <a:rect b="b" l="l" r="r" t="t"/>
              <a:pathLst>
                <a:path extrusionOk="0" h="1513" w="1941">
                  <a:moveTo>
                    <a:pt x="976" y="0"/>
                  </a:moveTo>
                  <a:cubicBezTo>
                    <a:pt x="0" y="0"/>
                    <a:pt x="0" y="1512"/>
                    <a:pt x="976" y="1512"/>
                  </a:cubicBezTo>
                  <a:cubicBezTo>
                    <a:pt x="1941" y="1512"/>
                    <a:pt x="1941" y="0"/>
                    <a:pt x="97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9"/>
            <p:cNvSpPr/>
            <p:nvPr/>
          </p:nvSpPr>
          <p:spPr>
            <a:xfrm>
              <a:off x="4144153" y="4492655"/>
              <a:ext cx="62671" cy="48613"/>
            </a:xfrm>
            <a:custGeom>
              <a:rect b="b" l="l" r="r" t="t"/>
              <a:pathLst>
                <a:path extrusionOk="0" h="1525" w="1966">
                  <a:moveTo>
                    <a:pt x="977" y="0"/>
                  </a:moveTo>
                  <a:cubicBezTo>
                    <a:pt x="1" y="0"/>
                    <a:pt x="1" y="1524"/>
                    <a:pt x="977" y="1524"/>
                  </a:cubicBezTo>
                  <a:cubicBezTo>
                    <a:pt x="1966" y="1524"/>
                    <a:pt x="1966" y="0"/>
                    <a:pt x="97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9"/>
            <p:cNvSpPr/>
            <p:nvPr/>
          </p:nvSpPr>
          <p:spPr>
            <a:xfrm>
              <a:off x="3704276" y="-177367"/>
              <a:ext cx="127191" cy="112528"/>
            </a:xfrm>
            <a:custGeom>
              <a:rect b="b" l="l" r="r" t="t"/>
              <a:pathLst>
                <a:path extrusionOk="0" h="3530" w="3990">
                  <a:moveTo>
                    <a:pt x="2112" y="0"/>
                  </a:moveTo>
                  <a:cubicBezTo>
                    <a:pt x="1953" y="0"/>
                    <a:pt x="1781" y="43"/>
                    <a:pt x="1596" y="136"/>
                  </a:cubicBezTo>
                  <a:cubicBezTo>
                    <a:pt x="977" y="446"/>
                    <a:pt x="596" y="1208"/>
                    <a:pt x="346" y="1827"/>
                  </a:cubicBezTo>
                  <a:cubicBezTo>
                    <a:pt x="144" y="2363"/>
                    <a:pt x="24" y="2910"/>
                    <a:pt x="1" y="3470"/>
                  </a:cubicBezTo>
                  <a:cubicBezTo>
                    <a:pt x="346" y="3125"/>
                    <a:pt x="941" y="2946"/>
                    <a:pt x="1370" y="2898"/>
                  </a:cubicBezTo>
                  <a:cubicBezTo>
                    <a:pt x="1562" y="2871"/>
                    <a:pt x="1755" y="2857"/>
                    <a:pt x="1948" y="2857"/>
                  </a:cubicBezTo>
                  <a:cubicBezTo>
                    <a:pt x="2588" y="2857"/>
                    <a:pt x="3219" y="3007"/>
                    <a:pt x="3787" y="3291"/>
                  </a:cubicBezTo>
                  <a:cubicBezTo>
                    <a:pt x="3858" y="3327"/>
                    <a:pt x="3906" y="3387"/>
                    <a:pt x="3942" y="3458"/>
                  </a:cubicBezTo>
                  <a:cubicBezTo>
                    <a:pt x="3954" y="3482"/>
                    <a:pt x="3977" y="3506"/>
                    <a:pt x="3989" y="3529"/>
                  </a:cubicBezTo>
                  <a:cubicBezTo>
                    <a:pt x="3965" y="2875"/>
                    <a:pt x="3811" y="2244"/>
                    <a:pt x="3549" y="1648"/>
                  </a:cubicBezTo>
                  <a:cubicBezTo>
                    <a:pt x="3258" y="797"/>
                    <a:pt x="2803" y="0"/>
                    <a:pt x="2112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9"/>
            <p:cNvSpPr/>
            <p:nvPr/>
          </p:nvSpPr>
          <p:spPr>
            <a:xfrm>
              <a:off x="3695159" y="-86293"/>
              <a:ext cx="141217" cy="69270"/>
            </a:xfrm>
            <a:custGeom>
              <a:rect b="b" l="l" r="r" t="t"/>
              <a:pathLst>
                <a:path extrusionOk="0" h="2173" w="4430">
                  <a:moveTo>
                    <a:pt x="2239" y="0"/>
                  </a:moveTo>
                  <a:cubicBezTo>
                    <a:pt x="2048" y="0"/>
                    <a:pt x="1857" y="14"/>
                    <a:pt x="1668" y="41"/>
                  </a:cubicBezTo>
                  <a:cubicBezTo>
                    <a:pt x="1239" y="89"/>
                    <a:pt x="644" y="268"/>
                    <a:pt x="287" y="613"/>
                  </a:cubicBezTo>
                  <a:cubicBezTo>
                    <a:pt x="108" y="780"/>
                    <a:pt x="13" y="1018"/>
                    <a:pt x="1" y="1268"/>
                  </a:cubicBezTo>
                  <a:cubicBezTo>
                    <a:pt x="1" y="2101"/>
                    <a:pt x="1192" y="2173"/>
                    <a:pt x="1787" y="2173"/>
                  </a:cubicBezTo>
                  <a:lnTo>
                    <a:pt x="1834" y="2173"/>
                  </a:lnTo>
                  <a:cubicBezTo>
                    <a:pt x="1834" y="1673"/>
                    <a:pt x="1882" y="1172"/>
                    <a:pt x="1989" y="684"/>
                  </a:cubicBezTo>
                  <a:cubicBezTo>
                    <a:pt x="2030" y="521"/>
                    <a:pt x="2169" y="443"/>
                    <a:pt x="2309" y="443"/>
                  </a:cubicBezTo>
                  <a:cubicBezTo>
                    <a:pt x="2454" y="443"/>
                    <a:pt x="2602" y="527"/>
                    <a:pt x="2644" y="684"/>
                  </a:cubicBezTo>
                  <a:cubicBezTo>
                    <a:pt x="2775" y="1137"/>
                    <a:pt x="2858" y="1601"/>
                    <a:pt x="2894" y="2077"/>
                  </a:cubicBezTo>
                  <a:cubicBezTo>
                    <a:pt x="3466" y="1958"/>
                    <a:pt x="4013" y="1720"/>
                    <a:pt x="4311" y="1292"/>
                  </a:cubicBezTo>
                  <a:cubicBezTo>
                    <a:pt x="4430" y="1101"/>
                    <a:pt x="4418" y="851"/>
                    <a:pt x="4287" y="672"/>
                  </a:cubicBezTo>
                  <a:cubicBezTo>
                    <a:pt x="4263" y="649"/>
                    <a:pt x="4251" y="625"/>
                    <a:pt x="4228" y="601"/>
                  </a:cubicBezTo>
                  <a:cubicBezTo>
                    <a:pt x="4204" y="530"/>
                    <a:pt x="4144" y="470"/>
                    <a:pt x="4085" y="434"/>
                  </a:cubicBezTo>
                  <a:cubicBezTo>
                    <a:pt x="3508" y="150"/>
                    <a:pt x="2875" y="0"/>
                    <a:pt x="223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9"/>
            <p:cNvSpPr/>
            <p:nvPr/>
          </p:nvSpPr>
          <p:spPr>
            <a:xfrm>
              <a:off x="3750976" y="-72554"/>
              <a:ext cx="47848" cy="143799"/>
            </a:xfrm>
            <a:custGeom>
              <a:rect b="b" l="l" r="r" t="t"/>
              <a:pathLst>
                <a:path extrusionOk="0" h="4511" w="1501">
                  <a:moveTo>
                    <a:pt x="558" y="0"/>
                  </a:moveTo>
                  <a:cubicBezTo>
                    <a:pt x="418" y="0"/>
                    <a:pt x="279" y="78"/>
                    <a:pt x="238" y="241"/>
                  </a:cubicBezTo>
                  <a:cubicBezTo>
                    <a:pt x="131" y="741"/>
                    <a:pt x="83" y="1242"/>
                    <a:pt x="83" y="1742"/>
                  </a:cubicBezTo>
                  <a:lnTo>
                    <a:pt x="83" y="2444"/>
                  </a:lnTo>
                  <a:cubicBezTo>
                    <a:pt x="107" y="3075"/>
                    <a:pt x="0" y="3932"/>
                    <a:pt x="488" y="4397"/>
                  </a:cubicBezTo>
                  <a:cubicBezTo>
                    <a:pt x="570" y="4473"/>
                    <a:pt x="673" y="4510"/>
                    <a:pt x="774" y="4510"/>
                  </a:cubicBezTo>
                  <a:cubicBezTo>
                    <a:pt x="910" y="4510"/>
                    <a:pt x="1044" y="4443"/>
                    <a:pt x="1119" y="4313"/>
                  </a:cubicBezTo>
                  <a:cubicBezTo>
                    <a:pt x="1500" y="3789"/>
                    <a:pt x="1262" y="2944"/>
                    <a:pt x="1203" y="2337"/>
                  </a:cubicBezTo>
                  <a:cubicBezTo>
                    <a:pt x="1191" y="2099"/>
                    <a:pt x="1167" y="1873"/>
                    <a:pt x="1143" y="1634"/>
                  </a:cubicBezTo>
                  <a:cubicBezTo>
                    <a:pt x="1095" y="1170"/>
                    <a:pt x="1012" y="706"/>
                    <a:pt x="893" y="241"/>
                  </a:cubicBezTo>
                  <a:cubicBezTo>
                    <a:pt x="851" y="84"/>
                    <a:pt x="703" y="0"/>
                    <a:pt x="558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9"/>
            <p:cNvSpPr/>
            <p:nvPr/>
          </p:nvSpPr>
          <p:spPr>
            <a:xfrm>
              <a:off x="3960092" y="2491704"/>
              <a:ext cx="57348" cy="54702"/>
            </a:xfrm>
            <a:custGeom>
              <a:rect b="b" l="l" r="r" t="t"/>
              <a:pathLst>
                <a:path extrusionOk="0" h="1716" w="1799">
                  <a:moveTo>
                    <a:pt x="1012" y="1"/>
                  </a:moveTo>
                  <a:lnTo>
                    <a:pt x="810" y="25"/>
                  </a:lnTo>
                  <a:cubicBezTo>
                    <a:pt x="679" y="60"/>
                    <a:pt x="560" y="132"/>
                    <a:pt x="465" y="227"/>
                  </a:cubicBezTo>
                  <a:lnTo>
                    <a:pt x="298" y="370"/>
                  </a:lnTo>
                  <a:cubicBezTo>
                    <a:pt x="0" y="679"/>
                    <a:pt x="0" y="1168"/>
                    <a:pt x="298" y="1489"/>
                  </a:cubicBezTo>
                  <a:lnTo>
                    <a:pt x="453" y="1608"/>
                  </a:lnTo>
                  <a:cubicBezTo>
                    <a:pt x="572" y="1680"/>
                    <a:pt x="715" y="1715"/>
                    <a:pt x="858" y="1715"/>
                  </a:cubicBezTo>
                  <a:lnTo>
                    <a:pt x="1060" y="1691"/>
                  </a:lnTo>
                  <a:cubicBezTo>
                    <a:pt x="1191" y="1656"/>
                    <a:pt x="1310" y="1584"/>
                    <a:pt x="1405" y="1489"/>
                  </a:cubicBezTo>
                  <a:lnTo>
                    <a:pt x="1548" y="1310"/>
                  </a:lnTo>
                  <a:cubicBezTo>
                    <a:pt x="1620" y="1239"/>
                    <a:pt x="1667" y="1156"/>
                    <a:pt x="1703" y="1060"/>
                  </a:cubicBezTo>
                  <a:cubicBezTo>
                    <a:pt x="1798" y="870"/>
                    <a:pt x="1798" y="656"/>
                    <a:pt x="1703" y="465"/>
                  </a:cubicBezTo>
                  <a:cubicBezTo>
                    <a:pt x="1667" y="370"/>
                    <a:pt x="1620" y="287"/>
                    <a:pt x="1548" y="227"/>
                  </a:cubicBezTo>
                  <a:lnTo>
                    <a:pt x="1393" y="96"/>
                  </a:lnTo>
                  <a:cubicBezTo>
                    <a:pt x="1274" y="36"/>
                    <a:pt x="1143" y="1"/>
                    <a:pt x="101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9"/>
            <p:cNvSpPr/>
            <p:nvPr/>
          </p:nvSpPr>
          <p:spPr>
            <a:xfrm>
              <a:off x="3450371" y="4499190"/>
              <a:ext cx="39879" cy="42046"/>
            </a:xfrm>
            <a:custGeom>
              <a:rect b="b" l="l" r="r" t="t"/>
              <a:pathLst>
                <a:path extrusionOk="0" h="1319" w="1251">
                  <a:moveTo>
                    <a:pt x="627" y="1"/>
                  </a:moveTo>
                  <a:cubicBezTo>
                    <a:pt x="432" y="1"/>
                    <a:pt x="238" y="99"/>
                    <a:pt x="131" y="295"/>
                  </a:cubicBezTo>
                  <a:cubicBezTo>
                    <a:pt x="108" y="319"/>
                    <a:pt x="96" y="343"/>
                    <a:pt x="84" y="379"/>
                  </a:cubicBezTo>
                  <a:cubicBezTo>
                    <a:pt x="24" y="474"/>
                    <a:pt x="0" y="581"/>
                    <a:pt x="0" y="688"/>
                  </a:cubicBezTo>
                  <a:cubicBezTo>
                    <a:pt x="0" y="807"/>
                    <a:pt x="24" y="915"/>
                    <a:pt x="84" y="1010"/>
                  </a:cubicBezTo>
                  <a:cubicBezTo>
                    <a:pt x="209" y="1223"/>
                    <a:pt x="413" y="1319"/>
                    <a:pt x="616" y="1319"/>
                  </a:cubicBezTo>
                  <a:cubicBezTo>
                    <a:pt x="935" y="1319"/>
                    <a:pt x="1251" y="1081"/>
                    <a:pt x="1251" y="688"/>
                  </a:cubicBezTo>
                  <a:cubicBezTo>
                    <a:pt x="1251" y="581"/>
                    <a:pt x="1227" y="474"/>
                    <a:pt x="1167" y="379"/>
                  </a:cubicBezTo>
                  <a:cubicBezTo>
                    <a:pt x="1155" y="343"/>
                    <a:pt x="1143" y="319"/>
                    <a:pt x="1131" y="295"/>
                  </a:cubicBezTo>
                  <a:cubicBezTo>
                    <a:pt x="1018" y="99"/>
                    <a:pt x="822" y="1"/>
                    <a:pt x="62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9"/>
            <p:cNvSpPr/>
            <p:nvPr/>
          </p:nvSpPr>
          <p:spPr>
            <a:xfrm>
              <a:off x="212510" y="415172"/>
              <a:ext cx="702931" cy="860916"/>
            </a:xfrm>
            <a:custGeom>
              <a:rect b="b" l="l" r="r" t="t"/>
              <a:pathLst>
                <a:path extrusionOk="0" h="27007" w="22051">
                  <a:moveTo>
                    <a:pt x="9275" y="0"/>
                  </a:moveTo>
                  <a:cubicBezTo>
                    <a:pt x="8708" y="0"/>
                    <a:pt x="8132" y="62"/>
                    <a:pt x="7549" y="193"/>
                  </a:cubicBezTo>
                  <a:cubicBezTo>
                    <a:pt x="4179" y="955"/>
                    <a:pt x="1858" y="4134"/>
                    <a:pt x="1036" y="7325"/>
                  </a:cubicBezTo>
                  <a:cubicBezTo>
                    <a:pt x="1012" y="7420"/>
                    <a:pt x="988" y="7516"/>
                    <a:pt x="976" y="7599"/>
                  </a:cubicBezTo>
                  <a:cubicBezTo>
                    <a:pt x="679" y="8551"/>
                    <a:pt x="476" y="9516"/>
                    <a:pt x="369" y="10492"/>
                  </a:cubicBezTo>
                  <a:cubicBezTo>
                    <a:pt x="0" y="13528"/>
                    <a:pt x="107" y="16743"/>
                    <a:pt x="1441" y="19553"/>
                  </a:cubicBezTo>
                  <a:cubicBezTo>
                    <a:pt x="2369" y="22803"/>
                    <a:pt x="4465" y="26220"/>
                    <a:pt x="8037" y="26816"/>
                  </a:cubicBezTo>
                  <a:cubicBezTo>
                    <a:pt x="8525" y="26899"/>
                    <a:pt x="9013" y="26935"/>
                    <a:pt x="9513" y="26935"/>
                  </a:cubicBezTo>
                  <a:cubicBezTo>
                    <a:pt x="9466" y="25435"/>
                    <a:pt x="9418" y="23934"/>
                    <a:pt x="9406" y="22434"/>
                  </a:cubicBezTo>
                  <a:cubicBezTo>
                    <a:pt x="8037" y="22279"/>
                    <a:pt x="6668" y="21482"/>
                    <a:pt x="5668" y="20624"/>
                  </a:cubicBezTo>
                  <a:cubicBezTo>
                    <a:pt x="4394" y="19517"/>
                    <a:pt x="3632" y="18029"/>
                    <a:pt x="3251" y="16398"/>
                  </a:cubicBezTo>
                  <a:cubicBezTo>
                    <a:pt x="3171" y="16109"/>
                    <a:pt x="3398" y="15921"/>
                    <a:pt x="3623" y="15921"/>
                  </a:cubicBezTo>
                  <a:cubicBezTo>
                    <a:pt x="3770" y="15921"/>
                    <a:pt x="3916" y="16000"/>
                    <a:pt x="3977" y="16183"/>
                  </a:cubicBezTo>
                  <a:cubicBezTo>
                    <a:pt x="4489" y="17517"/>
                    <a:pt x="5429" y="18636"/>
                    <a:pt x="6525" y="19529"/>
                  </a:cubicBezTo>
                  <a:lnTo>
                    <a:pt x="6608" y="19589"/>
                  </a:lnTo>
                  <a:cubicBezTo>
                    <a:pt x="6584" y="19529"/>
                    <a:pt x="6572" y="19469"/>
                    <a:pt x="6549" y="19410"/>
                  </a:cubicBezTo>
                  <a:cubicBezTo>
                    <a:pt x="6239" y="18386"/>
                    <a:pt x="6001" y="17219"/>
                    <a:pt x="6322" y="16183"/>
                  </a:cubicBezTo>
                  <a:cubicBezTo>
                    <a:pt x="6378" y="16016"/>
                    <a:pt x="6538" y="15922"/>
                    <a:pt x="6690" y="15922"/>
                  </a:cubicBezTo>
                  <a:cubicBezTo>
                    <a:pt x="6829" y="15922"/>
                    <a:pt x="6961" y="16001"/>
                    <a:pt x="7001" y="16171"/>
                  </a:cubicBezTo>
                  <a:cubicBezTo>
                    <a:pt x="7239" y="17088"/>
                    <a:pt x="7263" y="18029"/>
                    <a:pt x="7561" y="18934"/>
                  </a:cubicBezTo>
                  <a:cubicBezTo>
                    <a:pt x="7739" y="19481"/>
                    <a:pt x="8120" y="20017"/>
                    <a:pt x="8346" y="20577"/>
                  </a:cubicBezTo>
                  <a:cubicBezTo>
                    <a:pt x="8680" y="20720"/>
                    <a:pt x="9025" y="20839"/>
                    <a:pt x="9382" y="20958"/>
                  </a:cubicBezTo>
                  <a:cubicBezTo>
                    <a:pt x="9358" y="19160"/>
                    <a:pt x="9323" y="17350"/>
                    <a:pt x="9287" y="15552"/>
                  </a:cubicBezTo>
                  <a:cubicBezTo>
                    <a:pt x="8084" y="15148"/>
                    <a:pt x="7144" y="13957"/>
                    <a:pt x="6501" y="12909"/>
                  </a:cubicBezTo>
                  <a:cubicBezTo>
                    <a:pt x="5727" y="11623"/>
                    <a:pt x="5441" y="10302"/>
                    <a:pt x="5346" y="8802"/>
                  </a:cubicBezTo>
                  <a:cubicBezTo>
                    <a:pt x="5326" y="8519"/>
                    <a:pt x="5583" y="8355"/>
                    <a:pt x="5825" y="8355"/>
                  </a:cubicBezTo>
                  <a:cubicBezTo>
                    <a:pt x="6012" y="8355"/>
                    <a:pt x="6191" y="8453"/>
                    <a:pt x="6227" y="8671"/>
                  </a:cubicBezTo>
                  <a:cubicBezTo>
                    <a:pt x="6418" y="9921"/>
                    <a:pt x="6965" y="11147"/>
                    <a:pt x="7668" y="12207"/>
                  </a:cubicBezTo>
                  <a:cubicBezTo>
                    <a:pt x="8108" y="12885"/>
                    <a:pt x="8704" y="13421"/>
                    <a:pt x="9263" y="13993"/>
                  </a:cubicBezTo>
                  <a:cubicBezTo>
                    <a:pt x="9263" y="13766"/>
                    <a:pt x="9263" y="13552"/>
                    <a:pt x="9251" y="13326"/>
                  </a:cubicBezTo>
                  <a:cubicBezTo>
                    <a:pt x="9216" y="10599"/>
                    <a:pt x="8966" y="7694"/>
                    <a:pt x="9454" y="5015"/>
                  </a:cubicBezTo>
                  <a:cubicBezTo>
                    <a:pt x="9491" y="4819"/>
                    <a:pt x="9673" y="4717"/>
                    <a:pt x="9852" y="4717"/>
                  </a:cubicBezTo>
                  <a:cubicBezTo>
                    <a:pt x="10021" y="4717"/>
                    <a:pt x="10187" y="4807"/>
                    <a:pt x="10228" y="4992"/>
                  </a:cubicBezTo>
                  <a:cubicBezTo>
                    <a:pt x="10525" y="6563"/>
                    <a:pt x="10609" y="8218"/>
                    <a:pt x="10632" y="9861"/>
                  </a:cubicBezTo>
                  <a:cubicBezTo>
                    <a:pt x="11240" y="9385"/>
                    <a:pt x="11704" y="8742"/>
                    <a:pt x="11990" y="8016"/>
                  </a:cubicBezTo>
                  <a:cubicBezTo>
                    <a:pt x="12146" y="7599"/>
                    <a:pt x="12147" y="6437"/>
                    <a:pt x="12733" y="6437"/>
                  </a:cubicBezTo>
                  <a:cubicBezTo>
                    <a:pt x="12818" y="6437"/>
                    <a:pt x="12915" y="6462"/>
                    <a:pt x="13026" y="6516"/>
                  </a:cubicBezTo>
                  <a:cubicBezTo>
                    <a:pt x="13192" y="6599"/>
                    <a:pt x="13288" y="6777"/>
                    <a:pt x="13299" y="6956"/>
                  </a:cubicBezTo>
                  <a:cubicBezTo>
                    <a:pt x="13383" y="8623"/>
                    <a:pt x="12145" y="10171"/>
                    <a:pt x="10644" y="10790"/>
                  </a:cubicBezTo>
                  <a:cubicBezTo>
                    <a:pt x="10644" y="11707"/>
                    <a:pt x="10644" y="12623"/>
                    <a:pt x="10680" y="13504"/>
                  </a:cubicBezTo>
                  <a:cubicBezTo>
                    <a:pt x="10728" y="15183"/>
                    <a:pt x="10787" y="16862"/>
                    <a:pt x="10859" y="18541"/>
                  </a:cubicBezTo>
                  <a:cubicBezTo>
                    <a:pt x="11442" y="18374"/>
                    <a:pt x="11990" y="18088"/>
                    <a:pt x="12466" y="17707"/>
                  </a:cubicBezTo>
                  <a:cubicBezTo>
                    <a:pt x="12871" y="15600"/>
                    <a:pt x="12859" y="13481"/>
                    <a:pt x="12907" y="11349"/>
                  </a:cubicBezTo>
                  <a:cubicBezTo>
                    <a:pt x="12913" y="11113"/>
                    <a:pt x="13108" y="10976"/>
                    <a:pt x="13297" y="10976"/>
                  </a:cubicBezTo>
                  <a:cubicBezTo>
                    <a:pt x="13441" y="10976"/>
                    <a:pt x="13581" y="11055"/>
                    <a:pt x="13633" y="11230"/>
                  </a:cubicBezTo>
                  <a:cubicBezTo>
                    <a:pt x="14073" y="12778"/>
                    <a:pt x="14133" y="14362"/>
                    <a:pt x="14002" y="15945"/>
                  </a:cubicBezTo>
                  <a:cubicBezTo>
                    <a:pt x="14026" y="15910"/>
                    <a:pt x="14050" y="15874"/>
                    <a:pt x="14073" y="15838"/>
                  </a:cubicBezTo>
                  <a:cubicBezTo>
                    <a:pt x="14514" y="15088"/>
                    <a:pt x="14883" y="14290"/>
                    <a:pt x="15157" y="13457"/>
                  </a:cubicBezTo>
                  <a:cubicBezTo>
                    <a:pt x="15395" y="12778"/>
                    <a:pt x="15526" y="11992"/>
                    <a:pt x="16181" y="11599"/>
                  </a:cubicBezTo>
                  <a:cubicBezTo>
                    <a:pt x="16245" y="11561"/>
                    <a:pt x="16326" y="11541"/>
                    <a:pt x="16408" y="11541"/>
                  </a:cubicBezTo>
                  <a:cubicBezTo>
                    <a:pt x="16555" y="11541"/>
                    <a:pt x="16707" y="11605"/>
                    <a:pt x="16776" y="11742"/>
                  </a:cubicBezTo>
                  <a:cubicBezTo>
                    <a:pt x="17193" y="12659"/>
                    <a:pt x="16621" y="13707"/>
                    <a:pt x="16276" y="14576"/>
                  </a:cubicBezTo>
                  <a:cubicBezTo>
                    <a:pt x="15883" y="15517"/>
                    <a:pt x="15419" y="16445"/>
                    <a:pt x="14776" y="17243"/>
                  </a:cubicBezTo>
                  <a:cubicBezTo>
                    <a:pt x="14419" y="17672"/>
                    <a:pt x="14014" y="18053"/>
                    <a:pt x="13561" y="18386"/>
                  </a:cubicBezTo>
                  <a:cubicBezTo>
                    <a:pt x="13526" y="18422"/>
                    <a:pt x="13478" y="18457"/>
                    <a:pt x="13430" y="18481"/>
                  </a:cubicBezTo>
                  <a:cubicBezTo>
                    <a:pt x="12680" y="19005"/>
                    <a:pt x="11811" y="19362"/>
                    <a:pt x="10906" y="19505"/>
                  </a:cubicBezTo>
                  <a:cubicBezTo>
                    <a:pt x="10942" y="20315"/>
                    <a:pt x="10990" y="21124"/>
                    <a:pt x="11049" y="21922"/>
                  </a:cubicBezTo>
                  <a:cubicBezTo>
                    <a:pt x="11085" y="22541"/>
                    <a:pt x="11121" y="23160"/>
                    <a:pt x="11156" y="23780"/>
                  </a:cubicBezTo>
                  <a:cubicBezTo>
                    <a:pt x="12216" y="23696"/>
                    <a:pt x="13085" y="23149"/>
                    <a:pt x="13847" y="22398"/>
                  </a:cubicBezTo>
                  <a:cubicBezTo>
                    <a:pt x="14431" y="21827"/>
                    <a:pt x="14931" y="20803"/>
                    <a:pt x="15728" y="20565"/>
                  </a:cubicBezTo>
                  <a:cubicBezTo>
                    <a:pt x="15760" y="20556"/>
                    <a:pt x="15791" y="20552"/>
                    <a:pt x="15822" y="20552"/>
                  </a:cubicBezTo>
                  <a:cubicBezTo>
                    <a:pt x="16001" y="20552"/>
                    <a:pt x="16159" y="20693"/>
                    <a:pt x="16169" y="20886"/>
                  </a:cubicBezTo>
                  <a:cubicBezTo>
                    <a:pt x="16133" y="21910"/>
                    <a:pt x="14823" y="22946"/>
                    <a:pt x="14085" y="23541"/>
                  </a:cubicBezTo>
                  <a:cubicBezTo>
                    <a:pt x="13228" y="24220"/>
                    <a:pt x="12299" y="24661"/>
                    <a:pt x="11228" y="24708"/>
                  </a:cubicBezTo>
                  <a:lnTo>
                    <a:pt x="11359" y="27006"/>
                  </a:lnTo>
                  <a:cubicBezTo>
                    <a:pt x="13978" y="26923"/>
                    <a:pt x="16395" y="25423"/>
                    <a:pt x="18098" y="23363"/>
                  </a:cubicBezTo>
                  <a:cubicBezTo>
                    <a:pt x="20360" y="20636"/>
                    <a:pt x="22051" y="17136"/>
                    <a:pt x="22027" y="13528"/>
                  </a:cubicBezTo>
                  <a:cubicBezTo>
                    <a:pt x="21979" y="9683"/>
                    <a:pt x="19705" y="6396"/>
                    <a:pt x="17074" y="3789"/>
                  </a:cubicBezTo>
                  <a:cubicBezTo>
                    <a:pt x="14964" y="1689"/>
                    <a:pt x="12249" y="0"/>
                    <a:pt x="9275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9"/>
            <p:cNvSpPr/>
            <p:nvPr/>
          </p:nvSpPr>
          <p:spPr>
            <a:xfrm>
              <a:off x="312828" y="565347"/>
              <a:ext cx="447369" cy="1128623"/>
            </a:xfrm>
            <a:custGeom>
              <a:rect b="b" l="l" r="r" t="t"/>
              <a:pathLst>
                <a:path extrusionOk="0" h="35405" w="14034">
                  <a:moveTo>
                    <a:pt x="6679" y="1"/>
                  </a:moveTo>
                  <a:cubicBezTo>
                    <a:pt x="6503" y="1"/>
                    <a:pt x="6325" y="99"/>
                    <a:pt x="6295" y="292"/>
                  </a:cubicBezTo>
                  <a:cubicBezTo>
                    <a:pt x="5807" y="2971"/>
                    <a:pt x="6057" y="5888"/>
                    <a:pt x="6092" y="8615"/>
                  </a:cubicBezTo>
                  <a:cubicBezTo>
                    <a:pt x="6092" y="8829"/>
                    <a:pt x="6092" y="9055"/>
                    <a:pt x="6104" y="9282"/>
                  </a:cubicBezTo>
                  <a:cubicBezTo>
                    <a:pt x="5545" y="8710"/>
                    <a:pt x="4949" y="8174"/>
                    <a:pt x="4497" y="7496"/>
                  </a:cubicBezTo>
                  <a:cubicBezTo>
                    <a:pt x="3794" y="6436"/>
                    <a:pt x="3247" y="5210"/>
                    <a:pt x="3056" y="3960"/>
                  </a:cubicBezTo>
                  <a:cubicBezTo>
                    <a:pt x="3020" y="3742"/>
                    <a:pt x="2841" y="3644"/>
                    <a:pt x="2654" y="3644"/>
                  </a:cubicBezTo>
                  <a:cubicBezTo>
                    <a:pt x="2412" y="3644"/>
                    <a:pt x="2155" y="3808"/>
                    <a:pt x="2175" y="4091"/>
                  </a:cubicBezTo>
                  <a:cubicBezTo>
                    <a:pt x="2270" y="5579"/>
                    <a:pt x="2556" y="6912"/>
                    <a:pt x="3342" y="8198"/>
                  </a:cubicBezTo>
                  <a:cubicBezTo>
                    <a:pt x="3973" y="9234"/>
                    <a:pt x="4914" y="10425"/>
                    <a:pt x="6128" y="10829"/>
                  </a:cubicBezTo>
                  <a:cubicBezTo>
                    <a:pt x="6152" y="12639"/>
                    <a:pt x="6188" y="14449"/>
                    <a:pt x="6211" y="16247"/>
                  </a:cubicBezTo>
                  <a:cubicBezTo>
                    <a:pt x="5866" y="16128"/>
                    <a:pt x="5521" y="15997"/>
                    <a:pt x="5176" y="15866"/>
                  </a:cubicBezTo>
                  <a:cubicBezTo>
                    <a:pt x="4961" y="15306"/>
                    <a:pt x="4568" y="14770"/>
                    <a:pt x="4390" y="14223"/>
                  </a:cubicBezTo>
                  <a:cubicBezTo>
                    <a:pt x="4092" y="13318"/>
                    <a:pt x="4068" y="12377"/>
                    <a:pt x="3842" y="11460"/>
                  </a:cubicBezTo>
                  <a:cubicBezTo>
                    <a:pt x="3797" y="11290"/>
                    <a:pt x="3661" y="11211"/>
                    <a:pt x="3522" y="11211"/>
                  </a:cubicBezTo>
                  <a:cubicBezTo>
                    <a:pt x="3370" y="11211"/>
                    <a:pt x="3213" y="11305"/>
                    <a:pt x="3163" y="11472"/>
                  </a:cubicBezTo>
                  <a:cubicBezTo>
                    <a:pt x="2842" y="12508"/>
                    <a:pt x="3068" y="13675"/>
                    <a:pt x="3390" y="14699"/>
                  </a:cubicBezTo>
                  <a:cubicBezTo>
                    <a:pt x="3402" y="14747"/>
                    <a:pt x="3425" y="14806"/>
                    <a:pt x="3437" y="14878"/>
                  </a:cubicBezTo>
                  <a:lnTo>
                    <a:pt x="3354" y="14806"/>
                  </a:lnTo>
                  <a:cubicBezTo>
                    <a:pt x="2259" y="13913"/>
                    <a:pt x="1318" y="12806"/>
                    <a:pt x="806" y="11472"/>
                  </a:cubicBezTo>
                  <a:cubicBezTo>
                    <a:pt x="745" y="11289"/>
                    <a:pt x="599" y="11210"/>
                    <a:pt x="453" y="11210"/>
                  </a:cubicBezTo>
                  <a:cubicBezTo>
                    <a:pt x="227" y="11210"/>
                    <a:pt x="0" y="11398"/>
                    <a:pt x="80" y="11687"/>
                  </a:cubicBezTo>
                  <a:cubicBezTo>
                    <a:pt x="461" y="13318"/>
                    <a:pt x="1211" y="14806"/>
                    <a:pt x="2497" y="15913"/>
                  </a:cubicBezTo>
                  <a:cubicBezTo>
                    <a:pt x="3497" y="16771"/>
                    <a:pt x="4866" y="17568"/>
                    <a:pt x="6235" y="17723"/>
                  </a:cubicBezTo>
                  <a:cubicBezTo>
                    <a:pt x="6247" y="19223"/>
                    <a:pt x="6283" y="20724"/>
                    <a:pt x="6342" y="22224"/>
                  </a:cubicBezTo>
                  <a:cubicBezTo>
                    <a:pt x="6378" y="23498"/>
                    <a:pt x="6438" y="24772"/>
                    <a:pt x="6485" y="26046"/>
                  </a:cubicBezTo>
                  <a:cubicBezTo>
                    <a:pt x="6545" y="27486"/>
                    <a:pt x="6616" y="28927"/>
                    <a:pt x="6676" y="30356"/>
                  </a:cubicBezTo>
                  <a:cubicBezTo>
                    <a:pt x="6747" y="31784"/>
                    <a:pt x="6700" y="33308"/>
                    <a:pt x="7033" y="34713"/>
                  </a:cubicBezTo>
                  <a:cubicBezTo>
                    <a:pt x="7148" y="35199"/>
                    <a:pt x="7486" y="35405"/>
                    <a:pt x="7847" y="35405"/>
                  </a:cubicBezTo>
                  <a:cubicBezTo>
                    <a:pt x="8344" y="35405"/>
                    <a:pt x="8883" y="35014"/>
                    <a:pt x="8938" y="34428"/>
                  </a:cubicBezTo>
                  <a:cubicBezTo>
                    <a:pt x="9081" y="33023"/>
                    <a:pt x="8807" y="31522"/>
                    <a:pt x="8700" y="30118"/>
                  </a:cubicBezTo>
                  <a:cubicBezTo>
                    <a:pt x="8605" y="28689"/>
                    <a:pt x="8497" y="27248"/>
                    <a:pt x="8402" y="25819"/>
                  </a:cubicBezTo>
                  <a:cubicBezTo>
                    <a:pt x="8331" y="24641"/>
                    <a:pt x="8259" y="23462"/>
                    <a:pt x="8188" y="22283"/>
                  </a:cubicBezTo>
                  <a:lnTo>
                    <a:pt x="8057" y="19985"/>
                  </a:lnTo>
                  <a:cubicBezTo>
                    <a:pt x="9128" y="19938"/>
                    <a:pt x="10069" y="19497"/>
                    <a:pt x="10926" y="18830"/>
                  </a:cubicBezTo>
                  <a:cubicBezTo>
                    <a:pt x="11665" y="18235"/>
                    <a:pt x="12974" y="17187"/>
                    <a:pt x="13010" y="16163"/>
                  </a:cubicBezTo>
                  <a:cubicBezTo>
                    <a:pt x="13000" y="15970"/>
                    <a:pt x="12842" y="15829"/>
                    <a:pt x="12663" y="15829"/>
                  </a:cubicBezTo>
                  <a:cubicBezTo>
                    <a:pt x="12632" y="15829"/>
                    <a:pt x="12601" y="15833"/>
                    <a:pt x="12569" y="15842"/>
                  </a:cubicBezTo>
                  <a:cubicBezTo>
                    <a:pt x="11772" y="16080"/>
                    <a:pt x="11272" y="17104"/>
                    <a:pt x="10688" y="17676"/>
                  </a:cubicBezTo>
                  <a:cubicBezTo>
                    <a:pt x="9926" y="18426"/>
                    <a:pt x="9057" y="18985"/>
                    <a:pt x="7997" y="19057"/>
                  </a:cubicBezTo>
                  <a:cubicBezTo>
                    <a:pt x="7962" y="18438"/>
                    <a:pt x="7926" y="17830"/>
                    <a:pt x="7878" y="17211"/>
                  </a:cubicBezTo>
                  <a:cubicBezTo>
                    <a:pt x="7831" y="16402"/>
                    <a:pt x="7783" y="15592"/>
                    <a:pt x="7747" y="14782"/>
                  </a:cubicBezTo>
                  <a:cubicBezTo>
                    <a:pt x="8652" y="14639"/>
                    <a:pt x="9521" y="14294"/>
                    <a:pt x="10271" y="13758"/>
                  </a:cubicBezTo>
                  <a:cubicBezTo>
                    <a:pt x="10319" y="13735"/>
                    <a:pt x="10355" y="13699"/>
                    <a:pt x="10402" y="13663"/>
                  </a:cubicBezTo>
                  <a:cubicBezTo>
                    <a:pt x="10855" y="13330"/>
                    <a:pt x="11260" y="12949"/>
                    <a:pt x="11617" y="12520"/>
                  </a:cubicBezTo>
                  <a:cubicBezTo>
                    <a:pt x="12260" y="11734"/>
                    <a:pt x="12724" y="10794"/>
                    <a:pt x="13117" y="9853"/>
                  </a:cubicBezTo>
                  <a:cubicBezTo>
                    <a:pt x="13462" y="8984"/>
                    <a:pt x="14034" y="7936"/>
                    <a:pt x="13617" y="7031"/>
                  </a:cubicBezTo>
                  <a:cubicBezTo>
                    <a:pt x="13547" y="6890"/>
                    <a:pt x="13389" y="6827"/>
                    <a:pt x="13238" y="6827"/>
                  </a:cubicBezTo>
                  <a:cubicBezTo>
                    <a:pt x="13159" y="6827"/>
                    <a:pt x="13083" y="6844"/>
                    <a:pt x="13022" y="6877"/>
                  </a:cubicBezTo>
                  <a:cubicBezTo>
                    <a:pt x="12367" y="7269"/>
                    <a:pt x="12236" y="8055"/>
                    <a:pt x="11998" y="8746"/>
                  </a:cubicBezTo>
                  <a:cubicBezTo>
                    <a:pt x="11724" y="9567"/>
                    <a:pt x="11355" y="10365"/>
                    <a:pt x="10914" y="11127"/>
                  </a:cubicBezTo>
                  <a:cubicBezTo>
                    <a:pt x="10891" y="11163"/>
                    <a:pt x="10867" y="11199"/>
                    <a:pt x="10843" y="11234"/>
                  </a:cubicBezTo>
                  <a:cubicBezTo>
                    <a:pt x="10974" y="9651"/>
                    <a:pt x="10903" y="8067"/>
                    <a:pt x="10474" y="6519"/>
                  </a:cubicBezTo>
                  <a:cubicBezTo>
                    <a:pt x="10422" y="6339"/>
                    <a:pt x="10282" y="6259"/>
                    <a:pt x="10138" y="6259"/>
                  </a:cubicBezTo>
                  <a:cubicBezTo>
                    <a:pt x="9949" y="6259"/>
                    <a:pt x="9754" y="6397"/>
                    <a:pt x="9748" y="6627"/>
                  </a:cubicBezTo>
                  <a:cubicBezTo>
                    <a:pt x="9700" y="8758"/>
                    <a:pt x="9700" y="10889"/>
                    <a:pt x="9307" y="12996"/>
                  </a:cubicBezTo>
                  <a:cubicBezTo>
                    <a:pt x="8831" y="13365"/>
                    <a:pt x="8283" y="13651"/>
                    <a:pt x="7700" y="13818"/>
                  </a:cubicBezTo>
                  <a:cubicBezTo>
                    <a:pt x="7628" y="12151"/>
                    <a:pt x="7569" y="10472"/>
                    <a:pt x="7521" y="8793"/>
                  </a:cubicBezTo>
                  <a:cubicBezTo>
                    <a:pt x="7485" y="7901"/>
                    <a:pt x="7485" y="6996"/>
                    <a:pt x="7485" y="6079"/>
                  </a:cubicBezTo>
                  <a:cubicBezTo>
                    <a:pt x="8986" y="5448"/>
                    <a:pt x="10224" y="3912"/>
                    <a:pt x="10129" y="2233"/>
                  </a:cubicBezTo>
                  <a:cubicBezTo>
                    <a:pt x="10129" y="2055"/>
                    <a:pt x="10021" y="1888"/>
                    <a:pt x="9867" y="1793"/>
                  </a:cubicBezTo>
                  <a:cubicBezTo>
                    <a:pt x="9757" y="1739"/>
                    <a:pt x="9662" y="1714"/>
                    <a:pt x="9578" y="1714"/>
                  </a:cubicBezTo>
                  <a:cubicBezTo>
                    <a:pt x="8997" y="1714"/>
                    <a:pt x="8985" y="2878"/>
                    <a:pt x="8819" y="3305"/>
                  </a:cubicBezTo>
                  <a:cubicBezTo>
                    <a:pt x="8545" y="4031"/>
                    <a:pt x="8081" y="4662"/>
                    <a:pt x="7462" y="5138"/>
                  </a:cubicBezTo>
                  <a:cubicBezTo>
                    <a:pt x="7438" y="3507"/>
                    <a:pt x="7366" y="1852"/>
                    <a:pt x="7057" y="281"/>
                  </a:cubicBezTo>
                  <a:cubicBezTo>
                    <a:pt x="7022" y="93"/>
                    <a:pt x="6851" y="1"/>
                    <a:pt x="6679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9"/>
            <p:cNvSpPr/>
            <p:nvPr/>
          </p:nvSpPr>
          <p:spPr>
            <a:xfrm>
              <a:off x="478942" y="1627983"/>
              <a:ext cx="785302" cy="895822"/>
            </a:xfrm>
            <a:custGeom>
              <a:rect b="b" l="l" r="r" t="t"/>
              <a:pathLst>
                <a:path extrusionOk="0" h="28102" w="24635">
                  <a:moveTo>
                    <a:pt x="10793" y="1"/>
                  </a:moveTo>
                  <a:cubicBezTo>
                    <a:pt x="10485" y="1"/>
                    <a:pt x="10175" y="79"/>
                    <a:pt x="9894" y="235"/>
                  </a:cubicBezTo>
                  <a:cubicBezTo>
                    <a:pt x="9752" y="247"/>
                    <a:pt x="9621" y="283"/>
                    <a:pt x="9490" y="342"/>
                  </a:cubicBezTo>
                  <a:cubicBezTo>
                    <a:pt x="8835" y="497"/>
                    <a:pt x="8311" y="1033"/>
                    <a:pt x="8180" y="1700"/>
                  </a:cubicBezTo>
                  <a:cubicBezTo>
                    <a:pt x="7597" y="4152"/>
                    <a:pt x="7013" y="6605"/>
                    <a:pt x="6430" y="9058"/>
                  </a:cubicBezTo>
                  <a:cubicBezTo>
                    <a:pt x="5965" y="10201"/>
                    <a:pt x="5501" y="11344"/>
                    <a:pt x="5025" y="12487"/>
                  </a:cubicBezTo>
                  <a:cubicBezTo>
                    <a:pt x="3453" y="16273"/>
                    <a:pt x="1917" y="20083"/>
                    <a:pt x="369" y="23893"/>
                  </a:cubicBezTo>
                  <a:cubicBezTo>
                    <a:pt x="0" y="24810"/>
                    <a:pt x="786" y="25881"/>
                    <a:pt x="1643" y="26119"/>
                  </a:cubicBezTo>
                  <a:cubicBezTo>
                    <a:pt x="5060" y="27120"/>
                    <a:pt x="8489" y="27810"/>
                    <a:pt x="12049" y="28024"/>
                  </a:cubicBezTo>
                  <a:lnTo>
                    <a:pt x="12026" y="27358"/>
                  </a:lnTo>
                  <a:cubicBezTo>
                    <a:pt x="10835" y="26822"/>
                    <a:pt x="9716" y="26072"/>
                    <a:pt x="8620" y="25429"/>
                  </a:cubicBezTo>
                  <a:cubicBezTo>
                    <a:pt x="8260" y="25227"/>
                    <a:pt x="8438" y="24639"/>
                    <a:pt x="8792" y="24639"/>
                  </a:cubicBezTo>
                  <a:cubicBezTo>
                    <a:pt x="8836" y="24639"/>
                    <a:pt x="8882" y="24647"/>
                    <a:pt x="8930" y="24667"/>
                  </a:cubicBezTo>
                  <a:cubicBezTo>
                    <a:pt x="9930" y="25072"/>
                    <a:pt x="11002" y="25453"/>
                    <a:pt x="12002" y="25917"/>
                  </a:cubicBezTo>
                  <a:cubicBezTo>
                    <a:pt x="12002" y="25607"/>
                    <a:pt x="11990" y="25310"/>
                    <a:pt x="11990" y="25000"/>
                  </a:cubicBezTo>
                  <a:cubicBezTo>
                    <a:pt x="11430" y="24762"/>
                    <a:pt x="10871" y="24286"/>
                    <a:pt x="10478" y="24012"/>
                  </a:cubicBezTo>
                  <a:cubicBezTo>
                    <a:pt x="9632" y="23381"/>
                    <a:pt x="8835" y="22679"/>
                    <a:pt x="8097" y="21928"/>
                  </a:cubicBezTo>
                  <a:cubicBezTo>
                    <a:pt x="7755" y="21578"/>
                    <a:pt x="8079" y="21105"/>
                    <a:pt x="8459" y="21105"/>
                  </a:cubicBezTo>
                  <a:cubicBezTo>
                    <a:pt x="8569" y="21105"/>
                    <a:pt x="8683" y="21144"/>
                    <a:pt x="8787" y="21238"/>
                  </a:cubicBezTo>
                  <a:cubicBezTo>
                    <a:pt x="9573" y="21952"/>
                    <a:pt x="10418" y="22595"/>
                    <a:pt x="11323" y="23167"/>
                  </a:cubicBezTo>
                  <a:cubicBezTo>
                    <a:pt x="11502" y="23286"/>
                    <a:pt x="11728" y="23393"/>
                    <a:pt x="11954" y="23524"/>
                  </a:cubicBezTo>
                  <a:lnTo>
                    <a:pt x="11907" y="19952"/>
                  </a:lnTo>
                  <a:cubicBezTo>
                    <a:pt x="11788" y="19821"/>
                    <a:pt x="11716" y="19654"/>
                    <a:pt x="11704" y="19488"/>
                  </a:cubicBezTo>
                  <a:cubicBezTo>
                    <a:pt x="11037" y="19131"/>
                    <a:pt x="10442" y="18571"/>
                    <a:pt x="9883" y="18083"/>
                  </a:cubicBezTo>
                  <a:cubicBezTo>
                    <a:pt x="9192" y="17476"/>
                    <a:pt x="8466" y="16845"/>
                    <a:pt x="8013" y="16035"/>
                  </a:cubicBezTo>
                  <a:cubicBezTo>
                    <a:pt x="7840" y="15718"/>
                    <a:pt x="8101" y="15331"/>
                    <a:pt x="8415" y="15331"/>
                  </a:cubicBezTo>
                  <a:cubicBezTo>
                    <a:pt x="8490" y="15331"/>
                    <a:pt x="8568" y="15353"/>
                    <a:pt x="8644" y="15404"/>
                  </a:cubicBezTo>
                  <a:cubicBezTo>
                    <a:pt x="9359" y="15844"/>
                    <a:pt x="9930" y="16475"/>
                    <a:pt x="10585" y="17011"/>
                  </a:cubicBezTo>
                  <a:cubicBezTo>
                    <a:pt x="10978" y="17345"/>
                    <a:pt x="11442" y="17630"/>
                    <a:pt x="11883" y="17952"/>
                  </a:cubicBezTo>
                  <a:cubicBezTo>
                    <a:pt x="11871" y="16940"/>
                    <a:pt x="11859" y="15928"/>
                    <a:pt x="11859" y="14916"/>
                  </a:cubicBezTo>
                  <a:cubicBezTo>
                    <a:pt x="11395" y="14404"/>
                    <a:pt x="11026" y="13737"/>
                    <a:pt x="10645" y="13189"/>
                  </a:cubicBezTo>
                  <a:cubicBezTo>
                    <a:pt x="10109" y="12427"/>
                    <a:pt x="9621" y="11641"/>
                    <a:pt x="9132" y="10856"/>
                  </a:cubicBezTo>
                  <a:cubicBezTo>
                    <a:pt x="8963" y="10598"/>
                    <a:pt x="9220" y="10300"/>
                    <a:pt x="9470" y="10300"/>
                  </a:cubicBezTo>
                  <a:cubicBezTo>
                    <a:pt x="9554" y="10300"/>
                    <a:pt x="9638" y="10334"/>
                    <a:pt x="9704" y="10415"/>
                  </a:cubicBezTo>
                  <a:cubicBezTo>
                    <a:pt x="10275" y="11118"/>
                    <a:pt x="10859" y="11820"/>
                    <a:pt x="11407" y="12546"/>
                  </a:cubicBezTo>
                  <a:cubicBezTo>
                    <a:pt x="11549" y="12749"/>
                    <a:pt x="11704" y="12939"/>
                    <a:pt x="11847" y="13130"/>
                  </a:cubicBezTo>
                  <a:cubicBezTo>
                    <a:pt x="11847" y="11677"/>
                    <a:pt x="11871" y="10237"/>
                    <a:pt x="11895" y="8784"/>
                  </a:cubicBezTo>
                  <a:cubicBezTo>
                    <a:pt x="11680" y="8391"/>
                    <a:pt x="11514" y="7951"/>
                    <a:pt x="11276" y="7570"/>
                  </a:cubicBezTo>
                  <a:cubicBezTo>
                    <a:pt x="10859" y="6915"/>
                    <a:pt x="10359" y="6319"/>
                    <a:pt x="9787" y="5796"/>
                  </a:cubicBezTo>
                  <a:cubicBezTo>
                    <a:pt x="9511" y="5529"/>
                    <a:pt x="9766" y="5076"/>
                    <a:pt x="10091" y="5076"/>
                  </a:cubicBezTo>
                  <a:cubicBezTo>
                    <a:pt x="10159" y="5076"/>
                    <a:pt x="10229" y="5096"/>
                    <a:pt x="10299" y="5141"/>
                  </a:cubicBezTo>
                  <a:cubicBezTo>
                    <a:pt x="10942" y="5557"/>
                    <a:pt x="11502" y="6081"/>
                    <a:pt x="11954" y="6700"/>
                  </a:cubicBezTo>
                  <a:cubicBezTo>
                    <a:pt x="11966" y="6236"/>
                    <a:pt x="11978" y="5772"/>
                    <a:pt x="12002" y="5307"/>
                  </a:cubicBezTo>
                  <a:cubicBezTo>
                    <a:pt x="12014" y="5035"/>
                    <a:pt x="12211" y="4901"/>
                    <a:pt x="12411" y="4901"/>
                  </a:cubicBezTo>
                  <a:cubicBezTo>
                    <a:pt x="12613" y="4901"/>
                    <a:pt x="12817" y="5038"/>
                    <a:pt x="12835" y="5307"/>
                  </a:cubicBezTo>
                  <a:cubicBezTo>
                    <a:pt x="12871" y="6010"/>
                    <a:pt x="12919" y="6724"/>
                    <a:pt x="12954" y="7427"/>
                  </a:cubicBezTo>
                  <a:cubicBezTo>
                    <a:pt x="13276" y="6998"/>
                    <a:pt x="13645" y="6581"/>
                    <a:pt x="14038" y="6200"/>
                  </a:cubicBezTo>
                  <a:cubicBezTo>
                    <a:pt x="14113" y="6125"/>
                    <a:pt x="14200" y="6094"/>
                    <a:pt x="14284" y="6094"/>
                  </a:cubicBezTo>
                  <a:cubicBezTo>
                    <a:pt x="14537" y="6094"/>
                    <a:pt x="14770" y="6377"/>
                    <a:pt x="14609" y="6653"/>
                  </a:cubicBezTo>
                  <a:cubicBezTo>
                    <a:pt x="14347" y="7129"/>
                    <a:pt x="14050" y="7581"/>
                    <a:pt x="13716" y="8010"/>
                  </a:cubicBezTo>
                  <a:cubicBezTo>
                    <a:pt x="13490" y="8308"/>
                    <a:pt x="13276" y="8677"/>
                    <a:pt x="13026" y="8963"/>
                  </a:cubicBezTo>
                  <a:cubicBezTo>
                    <a:pt x="13085" y="10260"/>
                    <a:pt x="13133" y="11546"/>
                    <a:pt x="13169" y="12832"/>
                  </a:cubicBezTo>
                  <a:cubicBezTo>
                    <a:pt x="13597" y="12213"/>
                    <a:pt x="14109" y="11665"/>
                    <a:pt x="14693" y="11189"/>
                  </a:cubicBezTo>
                  <a:cubicBezTo>
                    <a:pt x="14785" y="11115"/>
                    <a:pt x="14892" y="11082"/>
                    <a:pt x="14997" y="11082"/>
                  </a:cubicBezTo>
                  <a:cubicBezTo>
                    <a:pt x="15314" y="11082"/>
                    <a:pt x="15610" y="11379"/>
                    <a:pt x="15395" y="11737"/>
                  </a:cubicBezTo>
                  <a:cubicBezTo>
                    <a:pt x="15097" y="12237"/>
                    <a:pt x="14728" y="12689"/>
                    <a:pt x="14383" y="13165"/>
                  </a:cubicBezTo>
                  <a:cubicBezTo>
                    <a:pt x="14050" y="13654"/>
                    <a:pt x="13764" y="14118"/>
                    <a:pt x="13419" y="14559"/>
                  </a:cubicBezTo>
                  <a:cubicBezTo>
                    <a:pt x="13359" y="14630"/>
                    <a:pt x="13300" y="14678"/>
                    <a:pt x="13228" y="14713"/>
                  </a:cubicBezTo>
                  <a:cubicBezTo>
                    <a:pt x="13252" y="15606"/>
                    <a:pt x="13276" y="16499"/>
                    <a:pt x="13288" y="17392"/>
                  </a:cubicBezTo>
                  <a:cubicBezTo>
                    <a:pt x="13419" y="17273"/>
                    <a:pt x="13538" y="17154"/>
                    <a:pt x="13657" y="17035"/>
                  </a:cubicBezTo>
                  <a:cubicBezTo>
                    <a:pt x="14288" y="16440"/>
                    <a:pt x="15002" y="15952"/>
                    <a:pt x="15621" y="15344"/>
                  </a:cubicBezTo>
                  <a:cubicBezTo>
                    <a:pt x="15711" y="15257"/>
                    <a:pt x="15808" y="15220"/>
                    <a:pt x="15899" y="15220"/>
                  </a:cubicBezTo>
                  <a:cubicBezTo>
                    <a:pt x="16193" y="15220"/>
                    <a:pt x="16429" y="15604"/>
                    <a:pt x="16193" y="15904"/>
                  </a:cubicBezTo>
                  <a:cubicBezTo>
                    <a:pt x="15645" y="16594"/>
                    <a:pt x="15228" y="17380"/>
                    <a:pt x="14669" y="18047"/>
                  </a:cubicBezTo>
                  <a:cubicBezTo>
                    <a:pt x="14240" y="18571"/>
                    <a:pt x="13800" y="19095"/>
                    <a:pt x="13335" y="19595"/>
                  </a:cubicBezTo>
                  <a:cubicBezTo>
                    <a:pt x="13359" y="21143"/>
                    <a:pt x="13395" y="22690"/>
                    <a:pt x="13419" y="24238"/>
                  </a:cubicBezTo>
                  <a:cubicBezTo>
                    <a:pt x="13419" y="24381"/>
                    <a:pt x="13419" y="24524"/>
                    <a:pt x="13431" y="24667"/>
                  </a:cubicBezTo>
                  <a:cubicBezTo>
                    <a:pt x="13788" y="24203"/>
                    <a:pt x="14193" y="23774"/>
                    <a:pt x="14645" y="23381"/>
                  </a:cubicBezTo>
                  <a:cubicBezTo>
                    <a:pt x="15107" y="22975"/>
                    <a:pt x="15794" y="22291"/>
                    <a:pt x="16463" y="22291"/>
                  </a:cubicBezTo>
                  <a:cubicBezTo>
                    <a:pt x="16500" y="22291"/>
                    <a:pt x="16537" y="22293"/>
                    <a:pt x="16574" y="22298"/>
                  </a:cubicBezTo>
                  <a:cubicBezTo>
                    <a:pt x="16729" y="22309"/>
                    <a:pt x="16848" y="22452"/>
                    <a:pt x="16812" y="22607"/>
                  </a:cubicBezTo>
                  <a:cubicBezTo>
                    <a:pt x="16657" y="23262"/>
                    <a:pt x="15871" y="23726"/>
                    <a:pt x="15395" y="24143"/>
                  </a:cubicBezTo>
                  <a:cubicBezTo>
                    <a:pt x="14776" y="24679"/>
                    <a:pt x="14216" y="25262"/>
                    <a:pt x="13573" y="25762"/>
                  </a:cubicBezTo>
                  <a:cubicBezTo>
                    <a:pt x="13538" y="25798"/>
                    <a:pt x="13502" y="25810"/>
                    <a:pt x="13454" y="25834"/>
                  </a:cubicBezTo>
                  <a:cubicBezTo>
                    <a:pt x="13454" y="25953"/>
                    <a:pt x="13454" y="26072"/>
                    <a:pt x="13466" y="26203"/>
                  </a:cubicBezTo>
                  <a:cubicBezTo>
                    <a:pt x="13681" y="26036"/>
                    <a:pt x="13919" y="25893"/>
                    <a:pt x="14169" y="25774"/>
                  </a:cubicBezTo>
                  <a:cubicBezTo>
                    <a:pt x="14463" y="25648"/>
                    <a:pt x="14942" y="25450"/>
                    <a:pt x="15349" y="25450"/>
                  </a:cubicBezTo>
                  <a:cubicBezTo>
                    <a:pt x="15518" y="25450"/>
                    <a:pt x="15674" y="25484"/>
                    <a:pt x="15800" y="25572"/>
                  </a:cubicBezTo>
                  <a:cubicBezTo>
                    <a:pt x="15871" y="25619"/>
                    <a:pt x="15907" y="25715"/>
                    <a:pt x="15883" y="25798"/>
                  </a:cubicBezTo>
                  <a:cubicBezTo>
                    <a:pt x="15728" y="26239"/>
                    <a:pt x="15145" y="26465"/>
                    <a:pt x="14752" y="26703"/>
                  </a:cubicBezTo>
                  <a:cubicBezTo>
                    <a:pt x="14371" y="26941"/>
                    <a:pt x="14014" y="27155"/>
                    <a:pt x="13645" y="27358"/>
                  </a:cubicBezTo>
                  <a:cubicBezTo>
                    <a:pt x="13621" y="27465"/>
                    <a:pt x="13573" y="27560"/>
                    <a:pt x="13502" y="27632"/>
                  </a:cubicBezTo>
                  <a:lnTo>
                    <a:pt x="13502" y="28096"/>
                  </a:lnTo>
                  <a:cubicBezTo>
                    <a:pt x="13744" y="28100"/>
                    <a:pt x="13987" y="28101"/>
                    <a:pt x="14229" y="28101"/>
                  </a:cubicBezTo>
                  <a:cubicBezTo>
                    <a:pt x="17141" y="28101"/>
                    <a:pt x="20050" y="27837"/>
                    <a:pt x="22908" y="27298"/>
                  </a:cubicBezTo>
                  <a:cubicBezTo>
                    <a:pt x="24230" y="27060"/>
                    <a:pt x="24634" y="25417"/>
                    <a:pt x="24087" y="24381"/>
                  </a:cubicBezTo>
                  <a:cubicBezTo>
                    <a:pt x="20420" y="17345"/>
                    <a:pt x="16788" y="10237"/>
                    <a:pt x="14252" y="2712"/>
                  </a:cubicBezTo>
                  <a:cubicBezTo>
                    <a:pt x="14204" y="2462"/>
                    <a:pt x="14121" y="2224"/>
                    <a:pt x="14014" y="1997"/>
                  </a:cubicBezTo>
                  <a:cubicBezTo>
                    <a:pt x="13990" y="1926"/>
                    <a:pt x="13966" y="1866"/>
                    <a:pt x="13943" y="1807"/>
                  </a:cubicBezTo>
                  <a:cubicBezTo>
                    <a:pt x="13695" y="928"/>
                    <a:pt x="12903" y="337"/>
                    <a:pt x="12001" y="337"/>
                  </a:cubicBezTo>
                  <a:cubicBezTo>
                    <a:pt x="11950" y="337"/>
                    <a:pt x="11899" y="339"/>
                    <a:pt x="11847" y="342"/>
                  </a:cubicBezTo>
                  <a:cubicBezTo>
                    <a:pt x="11534" y="115"/>
                    <a:pt x="11165" y="1"/>
                    <a:pt x="10793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9"/>
            <p:cNvSpPr/>
            <p:nvPr/>
          </p:nvSpPr>
          <p:spPr>
            <a:xfrm>
              <a:off x="726503" y="1784215"/>
              <a:ext cx="289511" cy="1236847"/>
            </a:xfrm>
            <a:custGeom>
              <a:rect b="b" l="l" r="r" t="t"/>
              <a:pathLst>
                <a:path extrusionOk="0" h="38800" w="9082">
                  <a:moveTo>
                    <a:pt x="4639" y="0"/>
                  </a:moveTo>
                  <a:cubicBezTo>
                    <a:pt x="4439" y="0"/>
                    <a:pt x="4242" y="134"/>
                    <a:pt x="4236" y="406"/>
                  </a:cubicBezTo>
                  <a:cubicBezTo>
                    <a:pt x="4212" y="871"/>
                    <a:pt x="4200" y="1335"/>
                    <a:pt x="4188" y="1799"/>
                  </a:cubicBezTo>
                  <a:cubicBezTo>
                    <a:pt x="3736" y="1192"/>
                    <a:pt x="3176" y="680"/>
                    <a:pt x="2533" y="275"/>
                  </a:cubicBezTo>
                  <a:cubicBezTo>
                    <a:pt x="2465" y="230"/>
                    <a:pt x="2394" y="210"/>
                    <a:pt x="2326" y="210"/>
                  </a:cubicBezTo>
                  <a:cubicBezTo>
                    <a:pt x="2007" y="210"/>
                    <a:pt x="1748" y="655"/>
                    <a:pt x="2033" y="930"/>
                  </a:cubicBezTo>
                  <a:cubicBezTo>
                    <a:pt x="2605" y="1454"/>
                    <a:pt x="3105" y="2049"/>
                    <a:pt x="3521" y="2692"/>
                  </a:cubicBezTo>
                  <a:cubicBezTo>
                    <a:pt x="3760" y="3073"/>
                    <a:pt x="3926" y="3514"/>
                    <a:pt x="4141" y="3919"/>
                  </a:cubicBezTo>
                  <a:cubicBezTo>
                    <a:pt x="4117" y="5359"/>
                    <a:pt x="4093" y="6812"/>
                    <a:pt x="4093" y="8264"/>
                  </a:cubicBezTo>
                  <a:cubicBezTo>
                    <a:pt x="3950" y="8062"/>
                    <a:pt x="3783" y="7872"/>
                    <a:pt x="3652" y="7681"/>
                  </a:cubicBezTo>
                  <a:cubicBezTo>
                    <a:pt x="3105" y="6943"/>
                    <a:pt x="2521" y="6252"/>
                    <a:pt x="1950" y="5538"/>
                  </a:cubicBezTo>
                  <a:cubicBezTo>
                    <a:pt x="1881" y="5457"/>
                    <a:pt x="1796" y="5423"/>
                    <a:pt x="1711" y="5423"/>
                  </a:cubicBezTo>
                  <a:cubicBezTo>
                    <a:pt x="1459" y="5423"/>
                    <a:pt x="1206" y="5723"/>
                    <a:pt x="1366" y="5990"/>
                  </a:cubicBezTo>
                  <a:cubicBezTo>
                    <a:pt x="1866" y="6776"/>
                    <a:pt x="2355" y="7562"/>
                    <a:pt x="2890" y="8312"/>
                  </a:cubicBezTo>
                  <a:cubicBezTo>
                    <a:pt x="3271" y="8872"/>
                    <a:pt x="3629" y="9527"/>
                    <a:pt x="4105" y="10039"/>
                  </a:cubicBezTo>
                  <a:cubicBezTo>
                    <a:pt x="4105" y="11051"/>
                    <a:pt x="4105" y="12063"/>
                    <a:pt x="4129" y="13087"/>
                  </a:cubicBezTo>
                  <a:cubicBezTo>
                    <a:pt x="3688" y="12765"/>
                    <a:pt x="3236" y="12479"/>
                    <a:pt x="2831" y="12134"/>
                  </a:cubicBezTo>
                  <a:cubicBezTo>
                    <a:pt x="2188" y="11598"/>
                    <a:pt x="1605" y="10979"/>
                    <a:pt x="890" y="10527"/>
                  </a:cubicBezTo>
                  <a:cubicBezTo>
                    <a:pt x="813" y="10479"/>
                    <a:pt x="735" y="10458"/>
                    <a:pt x="661" y="10458"/>
                  </a:cubicBezTo>
                  <a:cubicBezTo>
                    <a:pt x="342" y="10458"/>
                    <a:pt x="85" y="10839"/>
                    <a:pt x="259" y="11158"/>
                  </a:cubicBezTo>
                  <a:cubicBezTo>
                    <a:pt x="712" y="11967"/>
                    <a:pt x="1438" y="12610"/>
                    <a:pt x="2128" y="13206"/>
                  </a:cubicBezTo>
                  <a:cubicBezTo>
                    <a:pt x="2688" y="13694"/>
                    <a:pt x="3283" y="14265"/>
                    <a:pt x="3950" y="14622"/>
                  </a:cubicBezTo>
                  <a:cubicBezTo>
                    <a:pt x="3962" y="14789"/>
                    <a:pt x="4033" y="14944"/>
                    <a:pt x="4152" y="15075"/>
                  </a:cubicBezTo>
                  <a:cubicBezTo>
                    <a:pt x="4164" y="16265"/>
                    <a:pt x="4188" y="17456"/>
                    <a:pt x="4200" y="18647"/>
                  </a:cubicBezTo>
                  <a:cubicBezTo>
                    <a:pt x="3974" y="18528"/>
                    <a:pt x="3748" y="18420"/>
                    <a:pt x="3569" y="18301"/>
                  </a:cubicBezTo>
                  <a:cubicBezTo>
                    <a:pt x="2664" y="17730"/>
                    <a:pt x="1819" y="17075"/>
                    <a:pt x="1033" y="16361"/>
                  </a:cubicBezTo>
                  <a:cubicBezTo>
                    <a:pt x="929" y="16267"/>
                    <a:pt x="814" y="16228"/>
                    <a:pt x="705" y="16228"/>
                  </a:cubicBezTo>
                  <a:cubicBezTo>
                    <a:pt x="325" y="16228"/>
                    <a:pt x="1" y="16700"/>
                    <a:pt x="342" y="17051"/>
                  </a:cubicBezTo>
                  <a:cubicBezTo>
                    <a:pt x="1081" y="17813"/>
                    <a:pt x="1878" y="18504"/>
                    <a:pt x="2724" y="19135"/>
                  </a:cubicBezTo>
                  <a:cubicBezTo>
                    <a:pt x="3117" y="19421"/>
                    <a:pt x="3676" y="19897"/>
                    <a:pt x="4236" y="20123"/>
                  </a:cubicBezTo>
                  <a:cubicBezTo>
                    <a:pt x="4236" y="20433"/>
                    <a:pt x="4248" y="20742"/>
                    <a:pt x="4248" y="21052"/>
                  </a:cubicBezTo>
                  <a:cubicBezTo>
                    <a:pt x="3248" y="20576"/>
                    <a:pt x="2164" y="20195"/>
                    <a:pt x="1176" y="19802"/>
                  </a:cubicBezTo>
                  <a:cubicBezTo>
                    <a:pt x="1125" y="19780"/>
                    <a:pt x="1076" y="19770"/>
                    <a:pt x="1031" y="19770"/>
                  </a:cubicBezTo>
                  <a:cubicBezTo>
                    <a:pt x="681" y="19770"/>
                    <a:pt x="507" y="20353"/>
                    <a:pt x="854" y="20564"/>
                  </a:cubicBezTo>
                  <a:cubicBezTo>
                    <a:pt x="1950" y="21195"/>
                    <a:pt x="3093" y="21945"/>
                    <a:pt x="4272" y="22481"/>
                  </a:cubicBezTo>
                  <a:lnTo>
                    <a:pt x="4283" y="23159"/>
                  </a:lnTo>
                  <a:cubicBezTo>
                    <a:pt x="4319" y="25136"/>
                    <a:pt x="4367" y="27124"/>
                    <a:pt x="4403" y="29112"/>
                  </a:cubicBezTo>
                  <a:cubicBezTo>
                    <a:pt x="4426" y="30696"/>
                    <a:pt x="4510" y="32291"/>
                    <a:pt x="4581" y="33887"/>
                  </a:cubicBezTo>
                  <a:cubicBezTo>
                    <a:pt x="4641" y="35399"/>
                    <a:pt x="4617" y="36935"/>
                    <a:pt x="4867" y="38435"/>
                  </a:cubicBezTo>
                  <a:cubicBezTo>
                    <a:pt x="4907" y="38692"/>
                    <a:pt x="5080" y="38799"/>
                    <a:pt x="5270" y="38799"/>
                  </a:cubicBezTo>
                  <a:cubicBezTo>
                    <a:pt x="5529" y="38799"/>
                    <a:pt x="5821" y="38599"/>
                    <a:pt x="5855" y="38304"/>
                  </a:cubicBezTo>
                  <a:cubicBezTo>
                    <a:pt x="6034" y="36720"/>
                    <a:pt x="5915" y="35101"/>
                    <a:pt x="5903" y="33518"/>
                  </a:cubicBezTo>
                  <a:cubicBezTo>
                    <a:pt x="5903" y="31934"/>
                    <a:pt x="5903" y="30339"/>
                    <a:pt x="5867" y="28743"/>
                  </a:cubicBezTo>
                  <a:cubicBezTo>
                    <a:pt x="5819" y="26898"/>
                    <a:pt x="5784" y="25052"/>
                    <a:pt x="5748" y="23219"/>
                  </a:cubicBezTo>
                  <a:lnTo>
                    <a:pt x="5736" y="22754"/>
                  </a:lnTo>
                  <a:cubicBezTo>
                    <a:pt x="5807" y="22671"/>
                    <a:pt x="5855" y="22564"/>
                    <a:pt x="5879" y="22457"/>
                  </a:cubicBezTo>
                  <a:cubicBezTo>
                    <a:pt x="6248" y="22242"/>
                    <a:pt x="6617" y="22040"/>
                    <a:pt x="6986" y="21802"/>
                  </a:cubicBezTo>
                  <a:cubicBezTo>
                    <a:pt x="7355" y="21576"/>
                    <a:pt x="7962" y="21338"/>
                    <a:pt x="8117" y="20897"/>
                  </a:cubicBezTo>
                  <a:cubicBezTo>
                    <a:pt x="8141" y="20814"/>
                    <a:pt x="8105" y="20718"/>
                    <a:pt x="8022" y="20671"/>
                  </a:cubicBezTo>
                  <a:cubicBezTo>
                    <a:pt x="7900" y="20584"/>
                    <a:pt x="7747" y="20550"/>
                    <a:pt x="7581" y="20550"/>
                  </a:cubicBezTo>
                  <a:cubicBezTo>
                    <a:pt x="7178" y="20550"/>
                    <a:pt x="6698" y="20750"/>
                    <a:pt x="6403" y="20885"/>
                  </a:cubicBezTo>
                  <a:cubicBezTo>
                    <a:pt x="6153" y="20992"/>
                    <a:pt x="5915" y="21135"/>
                    <a:pt x="5700" y="21302"/>
                  </a:cubicBezTo>
                  <a:cubicBezTo>
                    <a:pt x="5700" y="21183"/>
                    <a:pt x="5700" y="21052"/>
                    <a:pt x="5688" y="20933"/>
                  </a:cubicBezTo>
                  <a:cubicBezTo>
                    <a:pt x="5724" y="20909"/>
                    <a:pt x="5772" y="20897"/>
                    <a:pt x="5807" y="20873"/>
                  </a:cubicBezTo>
                  <a:cubicBezTo>
                    <a:pt x="6450" y="20361"/>
                    <a:pt x="7010" y="19790"/>
                    <a:pt x="7629" y="19242"/>
                  </a:cubicBezTo>
                  <a:cubicBezTo>
                    <a:pt x="8105" y="18825"/>
                    <a:pt x="8891" y="18361"/>
                    <a:pt x="9046" y="17706"/>
                  </a:cubicBezTo>
                  <a:cubicBezTo>
                    <a:pt x="9082" y="17551"/>
                    <a:pt x="8963" y="17408"/>
                    <a:pt x="8808" y="17408"/>
                  </a:cubicBezTo>
                  <a:cubicBezTo>
                    <a:pt x="8766" y="17403"/>
                    <a:pt x="8724" y="17400"/>
                    <a:pt x="8682" y="17400"/>
                  </a:cubicBezTo>
                  <a:cubicBezTo>
                    <a:pt x="8017" y="17400"/>
                    <a:pt x="7326" y="18078"/>
                    <a:pt x="6867" y="18492"/>
                  </a:cubicBezTo>
                  <a:cubicBezTo>
                    <a:pt x="6427" y="18873"/>
                    <a:pt x="6022" y="19302"/>
                    <a:pt x="5665" y="19766"/>
                  </a:cubicBezTo>
                  <a:cubicBezTo>
                    <a:pt x="5665" y="19611"/>
                    <a:pt x="5653" y="19480"/>
                    <a:pt x="5653" y="19337"/>
                  </a:cubicBezTo>
                  <a:cubicBezTo>
                    <a:pt x="5629" y="17789"/>
                    <a:pt x="5593" y="16242"/>
                    <a:pt x="5569" y="14694"/>
                  </a:cubicBezTo>
                  <a:cubicBezTo>
                    <a:pt x="6034" y="14206"/>
                    <a:pt x="6474" y="13670"/>
                    <a:pt x="6903" y="13146"/>
                  </a:cubicBezTo>
                  <a:cubicBezTo>
                    <a:pt x="7462" y="12479"/>
                    <a:pt x="7879" y="11693"/>
                    <a:pt x="8427" y="11003"/>
                  </a:cubicBezTo>
                  <a:cubicBezTo>
                    <a:pt x="8663" y="10703"/>
                    <a:pt x="8427" y="10319"/>
                    <a:pt x="8133" y="10319"/>
                  </a:cubicBezTo>
                  <a:cubicBezTo>
                    <a:pt x="8042" y="10319"/>
                    <a:pt x="7945" y="10356"/>
                    <a:pt x="7855" y="10443"/>
                  </a:cubicBezTo>
                  <a:cubicBezTo>
                    <a:pt x="7236" y="11051"/>
                    <a:pt x="6522" y="11539"/>
                    <a:pt x="5891" y="12134"/>
                  </a:cubicBezTo>
                  <a:cubicBezTo>
                    <a:pt x="5772" y="12253"/>
                    <a:pt x="5641" y="12372"/>
                    <a:pt x="5522" y="12491"/>
                  </a:cubicBezTo>
                  <a:cubicBezTo>
                    <a:pt x="5510" y="11598"/>
                    <a:pt x="5486" y="10705"/>
                    <a:pt x="5462" y="9812"/>
                  </a:cubicBezTo>
                  <a:cubicBezTo>
                    <a:pt x="5534" y="9777"/>
                    <a:pt x="5593" y="9729"/>
                    <a:pt x="5641" y="9658"/>
                  </a:cubicBezTo>
                  <a:cubicBezTo>
                    <a:pt x="5998" y="9217"/>
                    <a:pt x="6296" y="8729"/>
                    <a:pt x="6617" y="8264"/>
                  </a:cubicBezTo>
                  <a:cubicBezTo>
                    <a:pt x="6950" y="7800"/>
                    <a:pt x="7320" y="7336"/>
                    <a:pt x="7629" y="6836"/>
                  </a:cubicBezTo>
                  <a:cubicBezTo>
                    <a:pt x="7844" y="6478"/>
                    <a:pt x="7548" y="6181"/>
                    <a:pt x="7226" y="6181"/>
                  </a:cubicBezTo>
                  <a:cubicBezTo>
                    <a:pt x="7119" y="6181"/>
                    <a:pt x="7010" y="6214"/>
                    <a:pt x="6915" y="6288"/>
                  </a:cubicBezTo>
                  <a:cubicBezTo>
                    <a:pt x="6343" y="6764"/>
                    <a:pt x="5831" y="7312"/>
                    <a:pt x="5403" y="7931"/>
                  </a:cubicBezTo>
                  <a:cubicBezTo>
                    <a:pt x="5367" y="6645"/>
                    <a:pt x="5319" y="5359"/>
                    <a:pt x="5260" y="4062"/>
                  </a:cubicBezTo>
                  <a:cubicBezTo>
                    <a:pt x="5510" y="3764"/>
                    <a:pt x="5724" y="3419"/>
                    <a:pt x="5938" y="3121"/>
                  </a:cubicBezTo>
                  <a:cubicBezTo>
                    <a:pt x="6272" y="2680"/>
                    <a:pt x="6569" y="2228"/>
                    <a:pt x="6831" y="1752"/>
                  </a:cubicBezTo>
                  <a:cubicBezTo>
                    <a:pt x="6992" y="1476"/>
                    <a:pt x="6765" y="1193"/>
                    <a:pt x="6511" y="1193"/>
                  </a:cubicBezTo>
                  <a:cubicBezTo>
                    <a:pt x="6426" y="1193"/>
                    <a:pt x="6338" y="1224"/>
                    <a:pt x="6260" y="1299"/>
                  </a:cubicBezTo>
                  <a:cubicBezTo>
                    <a:pt x="5879" y="1680"/>
                    <a:pt x="5510" y="2097"/>
                    <a:pt x="5176" y="2526"/>
                  </a:cubicBezTo>
                  <a:cubicBezTo>
                    <a:pt x="5141" y="1823"/>
                    <a:pt x="5105" y="1109"/>
                    <a:pt x="5057" y="406"/>
                  </a:cubicBezTo>
                  <a:cubicBezTo>
                    <a:pt x="5045" y="137"/>
                    <a:pt x="4841" y="0"/>
                    <a:pt x="4639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9"/>
            <p:cNvSpPr/>
            <p:nvPr/>
          </p:nvSpPr>
          <p:spPr>
            <a:xfrm>
              <a:off x="16654" y="2002193"/>
              <a:ext cx="211443" cy="186292"/>
            </a:xfrm>
            <a:custGeom>
              <a:rect b="b" l="l" r="r" t="t"/>
              <a:pathLst>
                <a:path extrusionOk="0" h="5844" w="6633">
                  <a:moveTo>
                    <a:pt x="3511" y="1"/>
                  </a:moveTo>
                  <a:cubicBezTo>
                    <a:pt x="3248" y="1"/>
                    <a:pt x="2963" y="70"/>
                    <a:pt x="2656" y="224"/>
                  </a:cubicBezTo>
                  <a:cubicBezTo>
                    <a:pt x="1608" y="736"/>
                    <a:pt x="989" y="2010"/>
                    <a:pt x="584" y="3034"/>
                  </a:cubicBezTo>
                  <a:cubicBezTo>
                    <a:pt x="251" y="3903"/>
                    <a:pt x="48" y="4820"/>
                    <a:pt x="1" y="5760"/>
                  </a:cubicBezTo>
                  <a:cubicBezTo>
                    <a:pt x="584" y="5177"/>
                    <a:pt x="1560" y="4879"/>
                    <a:pt x="2275" y="4796"/>
                  </a:cubicBezTo>
                  <a:cubicBezTo>
                    <a:pt x="2583" y="4753"/>
                    <a:pt x="2893" y="4732"/>
                    <a:pt x="3202" y="4732"/>
                  </a:cubicBezTo>
                  <a:cubicBezTo>
                    <a:pt x="4268" y="4732"/>
                    <a:pt x="5327" y="4983"/>
                    <a:pt x="6287" y="5463"/>
                  </a:cubicBezTo>
                  <a:cubicBezTo>
                    <a:pt x="6394" y="5522"/>
                    <a:pt x="6489" y="5617"/>
                    <a:pt x="6537" y="5737"/>
                  </a:cubicBezTo>
                  <a:cubicBezTo>
                    <a:pt x="6573" y="5772"/>
                    <a:pt x="6608" y="5808"/>
                    <a:pt x="6632" y="5844"/>
                  </a:cubicBezTo>
                  <a:cubicBezTo>
                    <a:pt x="6573" y="4951"/>
                    <a:pt x="6358" y="3724"/>
                    <a:pt x="5882" y="2724"/>
                  </a:cubicBezTo>
                  <a:cubicBezTo>
                    <a:pt x="5398" y="1311"/>
                    <a:pt x="4655" y="1"/>
                    <a:pt x="351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9"/>
            <p:cNvSpPr/>
            <p:nvPr/>
          </p:nvSpPr>
          <p:spPr>
            <a:xfrm>
              <a:off x="1098" y="2153006"/>
              <a:ext cx="234204" cy="115173"/>
            </a:xfrm>
            <a:custGeom>
              <a:rect b="b" l="l" r="r" t="t"/>
              <a:pathLst>
                <a:path extrusionOk="0" h="3613" w="7347">
                  <a:moveTo>
                    <a:pt x="3690" y="1"/>
                  </a:moveTo>
                  <a:cubicBezTo>
                    <a:pt x="3381" y="1"/>
                    <a:pt x="3071" y="22"/>
                    <a:pt x="2763" y="65"/>
                  </a:cubicBezTo>
                  <a:cubicBezTo>
                    <a:pt x="2048" y="148"/>
                    <a:pt x="1072" y="446"/>
                    <a:pt x="489" y="1029"/>
                  </a:cubicBezTo>
                  <a:cubicBezTo>
                    <a:pt x="191" y="1303"/>
                    <a:pt x="12" y="1696"/>
                    <a:pt x="12" y="2101"/>
                  </a:cubicBezTo>
                  <a:cubicBezTo>
                    <a:pt x="0" y="3494"/>
                    <a:pt x="1965" y="3601"/>
                    <a:pt x="2977" y="3613"/>
                  </a:cubicBezTo>
                  <a:lnTo>
                    <a:pt x="3048" y="3613"/>
                  </a:lnTo>
                  <a:cubicBezTo>
                    <a:pt x="3048" y="2768"/>
                    <a:pt x="3144" y="1946"/>
                    <a:pt x="3322" y="1125"/>
                  </a:cubicBezTo>
                  <a:cubicBezTo>
                    <a:pt x="3381" y="855"/>
                    <a:pt x="3609" y="727"/>
                    <a:pt x="3843" y="727"/>
                  </a:cubicBezTo>
                  <a:cubicBezTo>
                    <a:pt x="4085" y="727"/>
                    <a:pt x="4333" y="864"/>
                    <a:pt x="4406" y="1125"/>
                  </a:cubicBezTo>
                  <a:cubicBezTo>
                    <a:pt x="4608" y="1887"/>
                    <a:pt x="4739" y="2649"/>
                    <a:pt x="4810" y="3423"/>
                  </a:cubicBezTo>
                  <a:cubicBezTo>
                    <a:pt x="5763" y="3232"/>
                    <a:pt x="6680" y="2839"/>
                    <a:pt x="7156" y="2125"/>
                  </a:cubicBezTo>
                  <a:cubicBezTo>
                    <a:pt x="7347" y="1815"/>
                    <a:pt x="7335" y="1410"/>
                    <a:pt x="7120" y="1113"/>
                  </a:cubicBezTo>
                  <a:cubicBezTo>
                    <a:pt x="7096" y="1077"/>
                    <a:pt x="7061" y="1041"/>
                    <a:pt x="7025" y="1006"/>
                  </a:cubicBezTo>
                  <a:cubicBezTo>
                    <a:pt x="6977" y="886"/>
                    <a:pt x="6882" y="791"/>
                    <a:pt x="6775" y="732"/>
                  </a:cubicBezTo>
                  <a:cubicBezTo>
                    <a:pt x="5815" y="252"/>
                    <a:pt x="4756" y="1"/>
                    <a:pt x="369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9"/>
            <p:cNvSpPr/>
            <p:nvPr/>
          </p:nvSpPr>
          <p:spPr>
            <a:xfrm>
              <a:off x="94085" y="2176181"/>
              <a:ext cx="79343" cy="237997"/>
            </a:xfrm>
            <a:custGeom>
              <a:rect b="b" l="l" r="r" t="t"/>
              <a:pathLst>
                <a:path extrusionOk="0" h="7466" w="2489">
                  <a:moveTo>
                    <a:pt x="922" y="0"/>
                  </a:moveTo>
                  <a:cubicBezTo>
                    <a:pt x="689" y="0"/>
                    <a:pt x="464" y="128"/>
                    <a:pt x="405" y="398"/>
                  </a:cubicBezTo>
                  <a:cubicBezTo>
                    <a:pt x="227" y="1219"/>
                    <a:pt x="131" y="2041"/>
                    <a:pt x="131" y="2886"/>
                  </a:cubicBezTo>
                  <a:cubicBezTo>
                    <a:pt x="131" y="3267"/>
                    <a:pt x="131" y="3660"/>
                    <a:pt x="143" y="4053"/>
                  </a:cubicBezTo>
                  <a:cubicBezTo>
                    <a:pt x="179" y="5089"/>
                    <a:pt x="0" y="6505"/>
                    <a:pt x="822" y="7279"/>
                  </a:cubicBezTo>
                  <a:cubicBezTo>
                    <a:pt x="959" y="7407"/>
                    <a:pt x="1117" y="7466"/>
                    <a:pt x="1273" y="7466"/>
                  </a:cubicBezTo>
                  <a:cubicBezTo>
                    <a:pt x="1494" y="7466"/>
                    <a:pt x="1711" y="7346"/>
                    <a:pt x="1858" y="7137"/>
                  </a:cubicBezTo>
                  <a:cubicBezTo>
                    <a:pt x="2489" y="6279"/>
                    <a:pt x="2096" y="4862"/>
                    <a:pt x="2013" y="3862"/>
                  </a:cubicBezTo>
                  <a:cubicBezTo>
                    <a:pt x="1977" y="3481"/>
                    <a:pt x="1941" y="3088"/>
                    <a:pt x="1893" y="2707"/>
                  </a:cubicBezTo>
                  <a:cubicBezTo>
                    <a:pt x="1822" y="1922"/>
                    <a:pt x="1691" y="1160"/>
                    <a:pt x="1489" y="398"/>
                  </a:cubicBezTo>
                  <a:cubicBezTo>
                    <a:pt x="1410" y="137"/>
                    <a:pt x="1162" y="0"/>
                    <a:pt x="922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9"/>
            <p:cNvSpPr/>
            <p:nvPr/>
          </p:nvSpPr>
          <p:spPr>
            <a:xfrm>
              <a:off x="-68363" y="775069"/>
              <a:ext cx="127542" cy="112368"/>
            </a:xfrm>
            <a:custGeom>
              <a:rect b="b" l="l" r="r" t="t"/>
              <a:pathLst>
                <a:path extrusionOk="0" h="3525" w="4001">
                  <a:moveTo>
                    <a:pt x="2104" y="0"/>
                  </a:moveTo>
                  <a:cubicBezTo>
                    <a:pt x="1947" y="0"/>
                    <a:pt x="1778" y="41"/>
                    <a:pt x="1596" y="131"/>
                  </a:cubicBezTo>
                  <a:cubicBezTo>
                    <a:pt x="977" y="440"/>
                    <a:pt x="596" y="1214"/>
                    <a:pt x="346" y="1833"/>
                  </a:cubicBezTo>
                  <a:cubicBezTo>
                    <a:pt x="143" y="2357"/>
                    <a:pt x="36" y="2905"/>
                    <a:pt x="1" y="3465"/>
                  </a:cubicBezTo>
                  <a:cubicBezTo>
                    <a:pt x="346" y="3119"/>
                    <a:pt x="941" y="2953"/>
                    <a:pt x="1370" y="2893"/>
                  </a:cubicBezTo>
                  <a:cubicBezTo>
                    <a:pt x="1556" y="2869"/>
                    <a:pt x="1743" y="2857"/>
                    <a:pt x="1930" y="2857"/>
                  </a:cubicBezTo>
                  <a:cubicBezTo>
                    <a:pt x="2577" y="2857"/>
                    <a:pt x="3216" y="3002"/>
                    <a:pt x="3799" y="3298"/>
                  </a:cubicBezTo>
                  <a:cubicBezTo>
                    <a:pt x="3858" y="3334"/>
                    <a:pt x="3918" y="3393"/>
                    <a:pt x="3941" y="3465"/>
                  </a:cubicBezTo>
                  <a:cubicBezTo>
                    <a:pt x="3965" y="3477"/>
                    <a:pt x="3977" y="3500"/>
                    <a:pt x="4001" y="3524"/>
                  </a:cubicBezTo>
                  <a:cubicBezTo>
                    <a:pt x="3965" y="2881"/>
                    <a:pt x="3811" y="2238"/>
                    <a:pt x="3549" y="1643"/>
                  </a:cubicBezTo>
                  <a:cubicBezTo>
                    <a:pt x="3257" y="798"/>
                    <a:pt x="2799" y="0"/>
                    <a:pt x="210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9"/>
            <p:cNvSpPr/>
            <p:nvPr/>
          </p:nvSpPr>
          <p:spPr>
            <a:xfrm>
              <a:off x="-77480" y="866143"/>
              <a:ext cx="141217" cy="69493"/>
            </a:xfrm>
            <a:custGeom>
              <a:rect b="b" l="l" r="r" t="t"/>
              <a:pathLst>
                <a:path extrusionOk="0" h="2180" w="4430">
                  <a:moveTo>
                    <a:pt x="2221" y="0"/>
                  </a:moveTo>
                  <a:cubicBezTo>
                    <a:pt x="2036" y="0"/>
                    <a:pt x="1851" y="12"/>
                    <a:pt x="1668" y="36"/>
                  </a:cubicBezTo>
                  <a:cubicBezTo>
                    <a:pt x="1239" y="96"/>
                    <a:pt x="644" y="262"/>
                    <a:pt x="287" y="620"/>
                  </a:cubicBezTo>
                  <a:cubicBezTo>
                    <a:pt x="108" y="786"/>
                    <a:pt x="13" y="1012"/>
                    <a:pt x="1" y="1262"/>
                  </a:cubicBezTo>
                  <a:cubicBezTo>
                    <a:pt x="1" y="2108"/>
                    <a:pt x="1179" y="2167"/>
                    <a:pt x="1787" y="2179"/>
                  </a:cubicBezTo>
                  <a:lnTo>
                    <a:pt x="1834" y="2179"/>
                  </a:lnTo>
                  <a:cubicBezTo>
                    <a:pt x="1834" y="1667"/>
                    <a:pt x="1894" y="1179"/>
                    <a:pt x="1989" y="691"/>
                  </a:cubicBezTo>
                  <a:cubicBezTo>
                    <a:pt x="2030" y="521"/>
                    <a:pt x="2169" y="441"/>
                    <a:pt x="2309" y="441"/>
                  </a:cubicBezTo>
                  <a:cubicBezTo>
                    <a:pt x="2454" y="441"/>
                    <a:pt x="2602" y="527"/>
                    <a:pt x="2644" y="691"/>
                  </a:cubicBezTo>
                  <a:cubicBezTo>
                    <a:pt x="2775" y="1143"/>
                    <a:pt x="2858" y="1608"/>
                    <a:pt x="2894" y="2072"/>
                  </a:cubicBezTo>
                  <a:cubicBezTo>
                    <a:pt x="3465" y="1953"/>
                    <a:pt x="4025" y="1715"/>
                    <a:pt x="4311" y="1286"/>
                  </a:cubicBezTo>
                  <a:cubicBezTo>
                    <a:pt x="4430" y="1096"/>
                    <a:pt x="4418" y="846"/>
                    <a:pt x="4287" y="667"/>
                  </a:cubicBezTo>
                  <a:cubicBezTo>
                    <a:pt x="4275" y="643"/>
                    <a:pt x="4251" y="620"/>
                    <a:pt x="4239" y="608"/>
                  </a:cubicBezTo>
                  <a:cubicBezTo>
                    <a:pt x="4204" y="536"/>
                    <a:pt x="4156" y="477"/>
                    <a:pt x="4085" y="441"/>
                  </a:cubicBezTo>
                  <a:cubicBezTo>
                    <a:pt x="3502" y="145"/>
                    <a:pt x="2863" y="0"/>
                    <a:pt x="222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9"/>
            <p:cNvSpPr/>
            <p:nvPr/>
          </p:nvSpPr>
          <p:spPr>
            <a:xfrm>
              <a:off x="57266" y="1348864"/>
              <a:ext cx="161332" cy="135575"/>
            </a:xfrm>
            <a:custGeom>
              <a:rect b="b" l="l" r="r" t="t"/>
              <a:pathLst>
                <a:path extrusionOk="0" h="4253" w="5061">
                  <a:moveTo>
                    <a:pt x="2343" y="0"/>
                  </a:moveTo>
                  <a:cubicBezTo>
                    <a:pt x="1345" y="0"/>
                    <a:pt x="841" y="923"/>
                    <a:pt x="608" y="1990"/>
                  </a:cubicBezTo>
                  <a:cubicBezTo>
                    <a:pt x="239" y="2586"/>
                    <a:pt x="0" y="3300"/>
                    <a:pt x="36" y="3931"/>
                  </a:cubicBezTo>
                  <a:cubicBezTo>
                    <a:pt x="185" y="3679"/>
                    <a:pt x="456" y="3526"/>
                    <a:pt x="742" y="3526"/>
                  </a:cubicBezTo>
                  <a:cubicBezTo>
                    <a:pt x="753" y="3526"/>
                    <a:pt x="764" y="3526"/>
                    <a:pt x="774" y="3526"/>
                  </a:cubicBezTo>
                  <a:cubicBezTo>
                    <a:pt x="1274" y="3526"/>
                    <a:pt x="1763" y="3562"/>
                    <a:pt x="2263" y="3610"/>
                  </a:cubicBezTo>
                  <a:cubicBezTo>
                    <a:pt x="2314" y="3584"/>
                    <a:pt x="2370" y="3572"/>
                    <a:pt x="2427" y="3572"/>
                  </a:cubicBezTo>
                  <a:cubicBezTo>
                    <a:pt x="2501" y="3572"/>
                    <a:pt x="2576" y="3593"/>
                    <a:pt x="2644" y="3634"/>
                  </a:cubicBezTo>
                  <a:cubicBezTo>
                    <a:pt x="2834" y="3645"/>
                    <a:pt x="3028" y="3651"/>
                    <a:pt x="3221" y="3651"/>
                  </a:cubicBezTo>
                  <a:cubicBezTo>
                    <a:pt x="3415" y="3651"/>
                    <a:pt x="3608" y="3645"/>
                    <a:pt x="3799" y="3634"/>
                  </a:cubicBezTo>
                  <a:cubicBezTo>
                    <a:pt x="3848" y="3626"/>
                    <a:pt x="3898" y="3622"/>
                    <a:pt x="3947" y="3622"/>
                  </a:cubicBezTo>
                  <a:cubicBezTo>
                    <a:pt x="4342" y="3622"/>
                    <a:pt x="4697" y="3871"/>
                    <a:pt x="4834" y="4253"/>
                  </a:cubicBezTo>
                  <a:cubicBezTo>
                    <a:pt x="5061" y="3419"/>
                    <a:pt x="4751" y="2610"/>
                    <a:pt x="4358" y="1859"/>
                  </a:cubicBezTo>
                  <a:cubicBezTo>
                    <a:pt x="4287" y="1586"/>
                    <a:pt x="4191" y="1336"/>
                    <a:pt x="4049" y="1097"/>
                  </a:cubicBezTo>
                  <a:cubicBezTo>
                    <a:pt x="3846" y="574"/>
                    <a:pt x="3537" y="193"/>
                    <a:pt x="3001" y="169"/>
                  </a:cubicBezTo>
                  <a:cubicBezTo>
                    <a:pt x="2858" y="85"/>
                    <a:pt x="2715" y="38"/>
                    <a:pt x="2560" y="14"/>
                  </a:cubicBezTo>
                  <a:cubicBezTo>
                    <a:pt x="2485" y="5"/>
                    <a:pt x="2413" y="0"/>
                    <a:pt x="2343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9"/>
            <p:cNvSpPr/>
            <p:nvPr/>
          </p:nvSpPr>
          <p:spPr>
            <a:xfrm>
              <a:off x="-113533" y="1248545"/>
              <a:ext cx="169301" cy="148995"/>
            </a:xfrm>
            <a:custGeom>
              <a:rect b="b" l="l" r="r" t="t"/>
              <a:pathLst>
                <a:path extrusionOk="0" h="4674" w="5311">
                  <a:moveTo>
                    <a:pt x="2547" y="0"/>
                  </a:moveTo>
                  <a:cubicBezTo>
                    <a:pt x="2062" y="0"/>
                    <a:pt x="1575" y="191"/>
                    <a:pt x="1167" y="613"/>
                  </a:cubicBezTo>
                  <a:cubicBezTo>
                    <a:pt x="239" y="1601"/>
                    <a:pt x="1" y="3292"/>
                    <a:pt x="13" y="4673"/>
                  </a:cubicBezTo>
                  <a:cubicBezTo>
                    <a:pt x="48" y="4578"/>
                    <a:pt x="96" y="4483"/>
                    <a:pt x="155" y="4411"/>
                  </a:cubicBezTo>
                  <a:cubicBezTo>
                    <a:pt x="584" y="3911"/>
                    <a:pt x="1287" y="3923"/>
                    <a:pt x="1894" y="3899"/>
                  </a:cubicBezTo>
                  <a:cubicBezTo>
                    <a:pt x="2608" y="3863"/>
                    <a:pt x="3311" y="3852"/>
                    <a:pt x="4013" y="3792"/>
                  </a:cubicBezTo>
                  <a:cubicBezTo>
                    <a:pt x="4062" y="3785"/>
                    <a:pt x="4111" y="3781"/>
                    <a:pt x="4159" y="3781"/>
                  </a:cubicBezTo>
                  <a:cubicBezTo>
                    <a:pt x="4579" y="3781"/>
                    <a:pt x="4955" y="4054"/>
                    <a:pt x="5073" y="4471"/>
                  </a:cubicBezTo>
                  <a:cubicBezTo>
                    <a:pt x="5311" y="3328"/>
                    <a:pt x="4882" y="1756"/>
                    <a:pt x="4311" y="970"/>
                  </a:cubicBezTo>
                  <a:cubicBezTo>
                    <a:pt x="3870" y="358"/>
                    <a:pt x="3211" y="0"/>
                    <a:pt x="2547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9"/>
            <p:cNvSpPr/>
            <p:nvPr/>
          </p:nvSpPr>
          <p:spPr>
            <a:xfrm>
              <a:off x="-114298" y="1369074"/>
              <a:ext cx="169333" cy="76283"/>
            </a:xfrm>
            <a:custGeom>
              <a:rect b="b" l="l" r="r" t="t"/>
              <a:pathLst>
                <a:path extrusionOk="0" h="2393" w="5312">
                  <a:moveTo>
                    <a:pt x="4183" y="0"/>
                  </a:moveTo>
                  <a:cubicBezTo>
                    <a:pt x="4135" y="0"/>
                    <a:pt x="4086" y="4"/>
                    <a:pt x="4037" y="11"/>
                  </a:cubicBezTo>
                  <a:cubicBezTo>
                    <a:pt x="3335" y="71"/>
                    <a:pt x="2632" y="82"/>
                    <a:pt x="1918" y="118"/>
                  </a:cubicBezTo>
                  <a:cubicBezTo>
                    <a:pt x="1311" y="142"/>
                    <a:pt x="608" y="130"/>
                    <a:pt x="191" y="630"/>
                  </a:cubicBezTo>
                  <a:cubicBezTo>
                    <a:pt x="120" y="702"/>
                    <a:pt x="72" y="797"/>
                    <a:pt x="37" y="892"/>
                  </a:cubicBezTo>
                  <a:cubicBezTo>
                    <a:pt x="1" y="1035"/>
                    <a:pt x="1" y="1202"/>
                    <a:pt x="60" y="1345"/>
                  </a:cubicBezTo>
                  <a:cubicBezTo>
                    <a:pt x="60" y="1368"/>
                    <a:pt x="72" y="1392"/>
                    <a:pt x="84" y="1428"/>
                  </a:cubicBezTo>
                  <a:cubicBezTo>
                    <a:pt x="168" y="1583"/>
                    <a:pt x="287" y="1726"/>
                    <a:pt x="418" y="1845"/>
                  </a:cubicBezTo>
                  <a:cubicBezTo>
                    <a:pt x="572" y="1964"/>
                    <a:pt x="739" y="2059"/>
                    <a:pt x="918" y="2130"/>
                  </a:cubicBezTo>
                  <a:cubicBezTo>
                    <a:pt x="1180" y="2226"/>
                    <a:pt x="1442" y="2297"/>
                    <a:pt x="1715" y="2333"/>
                  </a:cubicBezTo>
                  <a:cubicBezTo>
                    <a:pt x="1739" y="1773"/>
                    <a:pt x="1906" y="1237"/>
                    <a:pt x="2204" y="773"/>
                  </a:cubicBezTo>
                  <a:cubicBezTo>
                    <a:pt x="2274" y="656"/>
                    <a:pt x="2386" y="604"/>
                    <a:pt x="2497" y="604"/>
                  </a:cubicBezTo>
                  <a:cubicBezTo>
                    <a:pt x="2669" y="604"/>
                    <a:pt x="2839" y="730"/>
                    <a:pt x="2846" y="940"/>
                  </a:cubicBezTo>
                  <a:cubicBezTo>
                    <a:pt x="2882" y="1440"/>
                    <a:pt x="2870" y="1916"/>
                    <a:pt x="2870" y="2392"/>
                  </a:cubicBezTo>
                  <a:cubicBezTo>
                    <a:pt x="3311" y="2380"/>
                    <a:pt x="3728" y="2357"/>
                    <a:pt x="4037" y="2333"/>
                  </a:cubicBezTo>
                  <a:cubicBezTo>
                    <a:pt x="4966" y="2273"/>
                    <a:pt x="5311" y="1356"/>
                    <a:pt x="5097" y="690"/>
                  </a:cubicBezTo>
                  <a:cubicBezTo>
                    <a:pt x="4979" y="273"/>
                    <a:pt x="4603" y="0"/>
                    <a:pt x="418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9"/>
            <p:cNvSpPr/>
            <p:nvPr/>
          </p:nvSpPr>
          <p:spPr>
            <a:xfrm>
              <a:off x="141136" y="1464292"/>
              <a:ext cx="78610" cy="75454"/>
            </a:xfrm>
            <a:custGeom>
              <a:rect b="b" l="l" r="r" t="t"/>
              <a:pathLst>
                <a:path extrusionOk="0" h="2367" w="2466">
                  <a:moveTo>
                    <a:pt x="1304" y="1"/>
                  </a:moveTo>
                  <a:cubicBezTo>
                    <a:pt x="1255" y="1"/>
                    <a:pt x="1206" y="5"/>
                    <a:pt x="1156" y="13"/>
                  </a:cubicBezTo>
                  <a:cubicBezTo>
                    <a:pt x="965" y="24"/>
                    <a:pt x="772" y="30"/>
                    <a:pt x="578" y="30"/>
                  </a:cubicBezTo>
                  <a:cubicBezTo>
                    <a:pt x="385" y="30"/>
                    <a:pt x="191" y="24"/>
                    <a:pt x="1" y="13"/>
                  </a:cubicBezTo>
                  <a:lnTo>
                    <a:pt x="1" y="13"/>
                  </a:lnTo>
                  <a:cubicBezTo>
                    <a:pt x="36" y="36"/>
                    <a:pt x="72" y="72"/>
                    <a:pt x="108" y="108"/>
                  </a:cubicBezTo>
                  <a:cubicBezTo>
                    <a:pt x="584" y="882"/>
                    <a:pt x="513" y="1644"/>
                    <a:pt x="144" y="2358"/>
                  </a:cubicBezTo>
                  <a:cubicBezTo>
                    <a:pt x="310" y="2364"/>
                    <a:pt x="480" y="2367"/>
                    <a:pt x="650" y="2367"/>
                  </a:cubicBezTo>
                  <a:cubicBezTo>
                    <a:pt x="819" y="2367"/>
                    <a:pt x="989" y="2364"/>
                    <a:pt x="1156" y="2358"/>
                  </a:cubicBezTo>
                  <a:cubicBezTo>
                    <a:pt x="2132" y="2310"/>
                    <a:pt x="2465" y="1310"/>
                    <a:pt x="2192" y="632"/>
                  </a:cubicBezTo>
                  <a:cubicBezTo>
                    <a:pt x="2054" y="250"/>
                    <a:pt x="1699" y="1"/>
                    <a:pt x="130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9"/>
            <p:cNvSpPr/>
            <p:nvPr/>
          </p:nvSpPr>
          <p:spPr>
            <a:xfrm>
              <a:off x="50827" y="1461200"/>
              <a:ext cx="78578" cy="72203"/>
            </a:xfrm>
            <a:custGeom>
              <a:rect b="b" l="l" r="r" t="t"/>
              <a:pathLst>
                <a:path extrusionOk="0" h="2265" w="2465">
                  <a:moveTo>
                    <a:pt x="918" y="0"/>
                  </a:moveTo>
                  <a:cubicBezTo>
                    <a:pt x="631" y="0"/>
                    <a:pt x="371" y="162"/>
                    <a:pt x="226" y="407"/>
                  </a:cubicBezTo>
                  <a:cubicBezTo>
                    <a:pt x="0" y="848"/>
                    <a:pt x="131" y="1372"/>
                    <a:pt x="524" y="1669"/>
                  </a:cubicBezTo>
                  <a:cubicBezTo>
                    <a:pt x="893" y="1943"/>
                    <a:pt x="1322" y="2145"/>
                    <a:pt x="1774" y="2265"/>
                  </a:cubicBezTo>
                  <a:cubicBezTo>
                    <a:pt x="2096" y="1634"/>
                    <a:pt x="2155" y="1002"/>
                    <a:pt x="2298" y="300"/>
                  </a:cubicBezTo>
                  <a:cubicBezTo>
                    <a:pt x="2310" y="205"/>
                    <a:pt x="2369" y="121"/>
                    <a:pt x="2465" y="86"/>
                  </a:cubicBezTo>
                  <a:cubicBezTo>
                    <a:pt x="2017" y="43"/>
                    <a:pt x="1580" y="1"/>
                    <a:pt x="1134" y="1"/>
                  </a:cubicBezTo>
                  <a:cubicBezTo>
                    <a:pt x="1082" y="1"/>
                    <a:pt x="1029" y="1"/>
                    <a:pt x="976" y="2"/>
                  </a:cubicBezTo>
                  <a:cubicBezTo>
                    <a:pt x="957" y="1"/>
                    <a:pt x="937" y="0"/>
                    <a:pt x="91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9"/>
            <p:cNvSpPr/>
            <p:nvPr/>
          </p:nvSpPr>
          <p:spPr>
            <a:xfrm>
              <a:off x="-63039" y="1388201"/>
              <a:ext cx="249824" cy="357506"/>
            </a:xfrm>
            <a:custGeom>
              <a:rect b="b" l="l" r="r" t="t"/>
              <a:pathLst>
                <a:path extrusionOk="0" h="11215" w="7837">
                  <a:moveTo>
                    <a:pt x="883" y="1"/>
                  </a:moveTo>
                  <a:cubicBezTo>
                    <a:pt x="774" y="1"/>
                    <a:pt x="664" y="51"/>
                    <a:pt x="596" y="161"/>
                  </a:cubicBezTo>
                  <a:cubicBezTo>
                    <a:pt x="298" y="637"/>
                    <a:pt x="131" y="1185"/>
                    <a:pt x="107" y="1733"/>
                  </a:cubicBezTo>
                  <a:lnTo>
                    <a:pt x="107" y="1816"/>
                  </a:lnTo>
                  <a:cubicBezTo>
                    <a:pt x="0" y="3578"/>
                    <a:pt x="869" y="5686"/>
                    <a:pt x="1429" y="7055"/>
                  </a:cubicBezTo>
                  <a:cubicBezTo>
                    <a:pt x="1762" y="7888"/>
                    <a:pt x="2167" y="8722"/>
                    <a:pt x="2858" y="9317"/>
                  </a:cubicBezTo>
                  <a:cubicBezTo>
                    <a:pt x="3060" y="9496"/>
                    <a:pt x="3286" y="9650"/>
                    <a:pt x="3524" y="9769"/>
                  </a:cubicBezTo>
                  <a:lnTo>
                    <a:pt x="3632" y="9841"/>
                  </a:lnTo>
                  <a:cubicBezTo>
                    <a:pt x="4555" y="10457"/>
                    <a:pt x="5151" y="11215"/>
                    <a:pt x="6330" y="11215"/>
                  </a:cubicBezTo>
                  <a:cubicBezTo>
                    <a:pt x="6382" y="11215"/>
                    <a:pt x="6435" y="11213"/>
                    <a:pt x="6489" y="11210"/>
                  </a:cubicBezTo>
                  <a:cubicBezTo>
                    <a:pt x="7836" y="11131"/>
                    <a:pt x="7687" y="9254"/>
                    <a:pt x="6431" y="9254"/>
                  </a:cubicBezTo>
                  <a:cubicBezTo>
                    <a:pt x="6366" y="9254"/>
                    <a:pt x="6298" y="9259"/>
                    <a:pt x="6227" y="9269"/>
                  </a:cubicBezTo>
                  <a:cubicBezTo>
                    <a:pt x="6194" y="9274"/>
                    <a:pt x="6160" y="9276"/>
                    <a:pt x="6126" y="9276"/>
                  </a:cubicBezTo>
                  <a:cubicBezTo>
                    <a:pt x="5604" y="9276"/>
                    <a:pt x="4948" y="8791"/>
                    <a:pt x="4513" y="8579"/>
                  </a:cubicBezTo>
                  <a:cubicBezTo>
                    <a:pt x="4322" y="8484"/>
                    <a:pt x="4108" y="8400"/>
                    <a:pt x="3882" y="8305"/>
                  </a:cubicBezTo>
                  <a:cubicBezTo>
                    <a:pt x="4346" y="8019"/>
                    <a:pt x="4727" y="7531"/>
                    <a:pt x="5037" y="7114"/>
                  </a:cubicBezTo>
                  <a:cubicBezTo>
                    <a:pt x="5382" y="6674"/>
                    <a:pt x="5679" y="6186"/>
                    <a:pt x="5906" y="5674"/>
                  </a:cubicBezTo>
                  <a:cubicBezTo>
                    <a:pt x="6168" y="5388"/>
                    <a:pt x="6382" y="5078"/>
                    <a:pt x="6561" y="4745"/>
                  </a:cubicBezTo>
                  <a:cubicBezTo>
                    <a:pt x="6918" y="4031"/>
                    <a:pt x="7001" y="3269"/>
                    <a:pt x="6513" y="2495"/>
                  </a:cubicBezTo>
                  <a:cubicBezTo>
                    <a:pt x="6489" y="2459"/>
                    <a:pt x="6453" y="2423"/>
                    <a:pt x="6418" y="2400"/>
                  </a:cubicBezTo>
                  <a:cubicBezTo>
                    <a:pt x="6350" y="2359"/>
                    <a:pt x="6275" y="2338"/>
                    <a:pt x="6201" y="2338"/>
                  </a:cubicBezTo>
                  <a:cubicBezTo>
                    <a:pt x="6144" y="2338"/>
                    <a:pt x="6088" y="2350"/>
                    <a:pt x="6037" y="2376"/>
                  </a:cubicBezTo>
                  <a:cubicBezTo>
                    <a:pt x="5941" y="2411"/>
                    <a:pt x="5882" y="2495"/>
                    <a:pt x="5870" y="2590"/>
                  </a:cubicBezTo>
                  <a:cubicBezTo>
                    <a:pt x="5727" y="3292"/>
                    <a:pt x="5668" y="3924"/>
                    <a:pt x="5346" y="4555"/>
                  </a:cubicBezTo>
                  <a:cubicBezTo>
                    <a:pt x="5287" y="4662"/>
                    <a:pt x="5227" y="4769"/>
                    <a:pt x="5156" y="4876"/>
                  </a:cubicBezTo>
                  <a:cubicBezTo>
                    <a:pt x="4644" y="5650"/>
                    <a:pt x="3977" y="6281"/>
                    <a:pt x="3346" y="6948"/>
                  </a:cubicBezTo>
                  <a:cubicBezTo>
                    <a:pt x="3334" y="6972"/>
                    <a:pt x="3310" y="6995"/>
                    <a:pt x="3298" y="7019"/>
                  </a:cubicBezTo>
                  <a:cubicBezTo>
                    <a:pt x="3179" y="7114"/>
                    <a:pt x="3048" y="7198"/>
                    <a:pt x="2917" y="7281"/>
                  </a:cubicBezTo>
                  <a:cubicBezTo>
                    <a:pt x="2715" y="6912"/>
                    <a:pt x="2536" y="6531"/>
                    <a:pt x="2381" y="6150"/>
                  </a:cubicBezTo>
                  <a:cubicBezTo>
                    <a:pt x="2000" y="5293"/>
                    <a:pt x="1691" y="4424"/>
                    <a:pt x="1453" y="3531"/>
                  </a:cubicBezTo>
                  <a:cubicBezTo>
                    <a:pt x="1310" y="2959"/>
                    <a:pt x="1250" y="2376"/>
                    <a:pt x="1262" y="1792"/>
                  </a:cubicBezTo>
                  <a:cubicBezTo>
                    <a:pt x="1262" y="1316"/>
                    <a:pt x="1274" y="840"/>
                    <a:pt x="1238" y="340"/>
                  </a:cubicBezTo>
                  <a:cubicBezTo>
                    <a:pt x="1231" y="128"/>
                    <a:pt x="1058" y="1"/>
                    <a:pt x="883" y="1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9"/>
            <p:cNvSpPr/>
            <p:nvPr/>
          </p:nvSpPr>
          <p:spPr>
            <a:xfrm>
              <a:off x="1338965" y="2014084"/>
              <a:ext cx="291902" cy="381032"/>
            </a:xfrm>
            <a:custGeom>
              <a:rect b="b" l="l" r="r" t="t"/>
              <a:pathLst>
                <a:path extrusionOk="0" h="11953" w="9157">
                  <a:moveTo>
                    <a:pt x="1559" y="0"/>
                  </a:moveTo>
                  <a:cubicBezTo>
                    <a:pt x="1497" y="0"/>
                    <a:pt x="1434" y="6"/>
                    <a:pt x="1370" y="18"/>
                  </a:cubicBezTo>
                  <a:cubicBezTo>
                    <a:pt x="1" y="280"/>
                    <a:pt x="894" y="2316"/>
                    <a:pt x="918" y="3185"/>
                  </a:cubicBezTo>
                  <a:cubicBezTo>
                    <a:pt x="965" y="4590"/>
                    <a:pt x="263" y="5911"/>
                    <a:pt x="310" y="7328"/>
                  </a:cubicBezTo>
                  <a:cubicBezTo>
                    <a:pt x="375" y="9483"/>
                    <a:pt x="2242" y="11953"/>
                    <a:pt x="4505" y="11953"/>
                  </a:cubicBezTo>
                  <a:cubicBezTo>
                    <a:pt x="4731" y="11953"/>
                    <a:pt x="4960" y="11928"/>
                    <a:pt x="5192" y="11876"/>
                  </a:cubicBezTo>
                  <a:cubicBezTo>
                    <a:pt x="5335" y="11852"/>
                    <a:pt x="5442" y="11733"/>
                    <a:pt x="5490" y="11590"/>
                  </a:cubicBezTo>
                  <a:lnTo>
                    <a:pt x="5633" y="11567"/>
                  </a:lnTo>
                  <a:cubicBezTo>
                    <a:pt x="5633" y="11567"/>
                    <a:pt x="5633" y="11555"/>
                    <a:pt x="5633" y="11555"/>
                  </a:cubicBezTo>
                  <a:cubicBezTo>
                    <a:pt x="5597" y="11531"/>
                    <a:pt x="5573" y="11507"/>
                    <a:pt x="5549" y="11471"/>
                  </a:cubicBezTo>
                  <a:cubicBezTo>
                    <a:pt x="4811" y="10602"/>
                    <a:pt x="3989" y="9805"/>
                    <a:pt x="3120" y="9078"/>
                  </a:cubicBezTo>
                  <a:cubicBezTo>
                    <a:pt x="2418" y="8495"/>
                    <a:pt x="1358" y="8007"/>
                    <a:pt x="906" y="7209"/>
                  </a:cubicBezTo>
                  <a:cubicBezTo>
                    <a:pt x="814" y="7094"/>
                    <a:pt x="899" y="6935"/>
                    <a:pt x="1045" y="6935"/>
                  </a:cubicBezTo>
                  <a:cubicBezTo>
                    <a:pt x="1050" y="6935"/>
                    <a:pt x="1055" y="6935"/>
                    <a:pt x="1061" y="6935"/>
                  </a:cubicBezTo>
                  <a:cubicBezTo>
                    <a:pt x="2049" y="6935"/>
                    <a:pt x="3061" y="7864"/>
                    <a:pt x="3775" y="8483"/>
                  </a:cubicBezTo>
                  <a:cubicBezTo>
                    <a:pt x="4323" y="8947"/>
                    <a:pt x="4823" y="9459"/>
                    <a:pt x="5275" y="10007"/>
                  </a:cubicBezTo>
                  <a:cubicBezTo>
                    <a:pt x="5132" y="9471"/>
                    <a:pt x="4978" y="8935"/>
                    <a:pt x="4799" y="8412"/>
                  </a:cubicBezTo>
                  <a:cubicBezTo>
                    <a:pt x="4692" y="8066"/>
                    <a:pt x="4561" y="7709"/>
                    <a:pt x="4430" y="7364"/>
                  </a:cubicBezTo>
                  <a:cubicBezTo>
                    <a:pt x="3442" y="6768"/>
                    <a:pt x="2323" y="6149"/>
                    <a:pt x="1668" y="5244"/>
                  </a:cubicBezTo>
                  <a:cubicBezTo>
                    <a:pt x="1615" y="5160"/>
                    <a:pt x="1684" y="5048"/>
                    <a:pt x="1774" y="5048"/>
                  </a:cubicBezTo>
                  <a:cubicBezTo>
                    <a:pt x="1786" y="5048"/>
                    <a:pt x="1798" y="5050"/>
                    <a:pt x="1811" y="5054"/>
                  </a:cubicBezTo>
                  <a:cubicBezTo>
                    <a:pt x="2596" y="5292"/>
                    <a:pt x="3335" y="5816"/>
                    <a:pt x="4013" y="6376"/>
                  </a:cubicBezTo>
                  <a:cubicBezTo>
                    <a:pt x="3823" y="5947"/>
                    <a:pt x="3632" y="5518"/>
                    <a:pt x="3418" y="5102"/>
                  </a:cubicBezTo>
                  <a:lnTo>
                    <a:pt x="2406" y="4363"/>
                  </a:lnTo>
                  <a:cubicBezTo>
                    <a:pt x="2096" y="4137"/>
                    <a:pt x="1775" y="3911"/>
                    <a:pt x="1620" y="3542"/>
                  </a:cubicBezTo>
                  <a:cubicBezTo>
                    <a:pt x="1563" y="3416"/>
                    <a:pt x="1660" y="3279"/>
                    <a:pt x="1794" y="3279"/>
                  </a:cubicBezTo>
                  <a:cubicBezTo>
                    <a:pt x="1799" y="3279"/>
                    <a:pt x="1805" y="3279"/>
                    <a:pt x="1811" y="3280"/>
                  </a:cubicBezTo>
                  <a:cubicBezTo>
                    <a:pt x="2049" y="3316"/>
                    <a:pt x="2275" y="3411"/>
                    <a:pt x="2477" y="3554"/>
                  </a:cubicBezTo>
                  <a:cubicBezTo>
                    <a:pt x="2096" y="2994"/>
                    <a:pt x="1727" y="2423"/>
                    <a:pt x="1525" y="1804"/>
                  </a:cubicBezTo>
                  <a:cubicBezTo>
                    <a:pt x="1434" y="1541"/>
                    <a:pt x="1634" y="1278"/>
                    <a:pt x="1876" y="1278"/>
                  </a:cubicBezTo>
                  <a:cubicBezTo>
                    <a:pt x="1952" y="1278"/>
                    <a:pt x="2032" y="1303"/>
                    <a:pt x="2108" y="1363"/>
                  </a:cubicBezTo>
                  <a:cubicBezTo>
                    <a:pt x="2811" y="1887"/>
                    <a:pt x="3358" y="2792"/>
                    <a:pt x="3811" y="3673"/>
                  </a:cubicBezTo>
                  <a:cubicBezTo>
                    <a:pt x="3823" y="3649"/>
                    <a:pt x="3835" y="3625"/>
                    <a:pt x="3847" y="3601"/>
                  </a:cubicBezTo>
                  <a:cubicBezTo>
                    <a:pt x="3954" y="3304"/>
                    <a:pt x="3942" y="2911"/>
                    <a:pt x="4216" y="2720"/>
                  </a:cubicBezTo>
                  <a:cubicBezTo>
                    <a:pt x="4260" y="2691"/>
                    <a:pt x="4311" y="2675"/>
                    <a:pt x="4361" y="2675"/>
                  </a:cubicBezTo>
                  <a:cubicBezTo>
                    <a:pt x="4431" y="2675"/>
                    <a:pt x="4500" y="2705"/>
                    <a:pt x="4549" y="2768"/>
                  </a:cubicBezTo>
                  <a:cubicBezTo>
                    <a:pt x="4787" y="3066"/>
                    <a:pt x="4585" y="3518"/>
                    <a:pt x="4466" y="3840"/>
                  </a:cubicBezTo>
                  <a:cubicBezTo>
                    <a:pt x="4394" y="4042"/>
                    <a:pt x="4287" y="4232"/>
                    <a:pt x="4180" y="4423"/>
                  </a:cubicBezTo>
                  <a:cubicBezTo>
                    <a:pt x="4240" y="4566"/>
                    <a:pt x="4311" y="4697"/>
                    <a:pt x="4382" y="4828"/>
                  </a:cubicBezTo>
                  <a:cubicBezTo>
                    <a:pt x="4621" y="5328"/>
                    <a:pt x="4847" y="5828"/>
                    <a:pt x="5061" y="6340"/>
                  </a:cubicBezTo>
                  <a:cubicBezTo>
                    <a:pt x="5287" y="6126"/>
                    <a:pt x="5490" y="5887"/>
                    <a:pt x="5644" y="5614"/>
                  </a:cubicBezTo>
                  <a:cubicBezTo>
                    <a:pt x="5871" y="5233"/>
                    <a:pt x="5906" y="4709"/>
                    <a:pt x="6275" y="4471"/>
                  </a:cubicBezTo>
                  <a:cubicBezTo>
                    <a:pt x="6322" y="4437"/>
                    <a:pt x="6374" y="4421"/>
                    <a:pt x="6425" y="4421"/>
                  </a:cubicBezTo>
                  <a:cubicBezTo>
                    <a:pt x="6518" y="4421"/>
                    <a:pt x="6606" y="4474"/>
                    <a:pt x="6645" y="4566"/>
                  </a:cubicBezTo>
                  <a:cubicBezTo>
                    <a:pt x="6907" y="5066"/>
                    <a:pt x="6454" y="5673"/>
                    <a:pt x="6168" y="6078"/>
                  </a:cubicBezTo>
                  <a:cubicBezTo>
                    <a:pt x="5930" y="6411"/>
                    <a:pt x="5633" y="6709"/>
                    <a:pt x="5299" y="6947"/>
                  </a:cubicBezTo>
                  <a:cubicBezTo>
                    <a:pt x="5537" y="7542"/>
                    <a:pt x="5740" y="8150"/>
                    <a:pt x="5918" y="8769"/>
                  </a:cubicBezTo>
                  <a:cubicBezTo>
                    <a:pt x="5942" y="8852"/>
                    <a:pt x="5966" y="8935"/>
                    <a:pt x="5990" y="9007"/>
                  </a:cubicBezTo>
                  <a:cubicBezTo>
                    <a:pt x="6156" y="8793"/>
                    <a:pt x="6311" y="8566"/>
                    <a:pt x="6454" y="8340"/>
                  </a:cubicBezTo>
                  <a:cubicBezTo>
                    <a:pt x="6776" y="7792"/>
                    <a:pt x="6966" y="7007"/>
                    <a:pt x="7490" y="6638"/>
                  </a:cubicBezTo>
                  <a:cubicBezTo>
                    <a:pt x="7537" y="6605"/>
                    <a:pt x="7587" y="6590"/>
                    <a:pt x="7637" y="6590"/>
                  </a:cubicBezTo>
                  <a:cubicBezTo>
                    <a:pt x="7751" y="6590"/>
                    <a:pt x="7858" y="6671"/>
                    <a:pt x="7883" y="6804"/>
                  </a:cubicBezTo>
                  <a:cubicBezTo>
                    <a:pt x="7966" y="7423"/>
                    <a:pt x="7490" y="8019"/>
                    <a:pt x="7180" y="8542"/>
                  </a:cubicBezTo>
                  <a:cubicBezTo>
                    <a:pt x="6895" y="9007"/>
                    <a:pt x="6585" y="9459"/>
                    <a:pt x="6228" y="9876"/>
                  </a:cubicBezTo>
                  <a:cubicBezTo>
                    <a:pt x="6347" y="10328"/>
                    <a:pt x="6454" y="10781"/>
                    <a:pt x="6549" y="11245"/>
                  </a:cubicBezTo>
                  <a:cubicBezTo>
                    <a:pt x="8895" y="10007"/>
                    <a:pt x="9157" y="7042"/>
                    <a:pt x="7907" y="4911"/>
                  </a:cubicBezTo>
                  <a:cubicBezTo>
                    <a:pt x="7168" y="3673"/>
                    <a:pt x="6073" y="2744"/>
                    <a:pt x="4894" y="1946"/>
                  </a:cubicBezTo>
                  <a:cubicBezTo>
                    <a:pt x="4204" y="1494"/>
                    <a:pt x="3501" y="1065"/>
                    <a:pt x="2835" y="613"/>
                  </a:cubicBezTo>
                  <a:cubicBezTo>
                    <a:pt x="2454" y="349"/>
                    <a:pt x="2045" y="0"/>
                    <a:pt x="1559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9"/>
            <p:cNvSpPr/>
            <p:nvPr/>
          </p:nvSpPr>
          <p:spPr>
            <a:xfrm>
              <a:off x="1364881" y="2054632"/>
              <a:ext cx="227669" cy="481956"/>
            </a:xfrm>
            <a:custGeom>
              <a:rect b="b" l="l" r="r" t="t"/>
              <a:pathLst>
                <a:path extrusionOk="0" h="15119" w="7142">
                  <a:moveTo>
                    <a:pt x="1069" y="0"/>
                  </a:moveTo>
                  <a:cubicBezTo>
                    <a:pt x="824" y="0"/>
                    <a:pt x="620" y="263"/>
                    <a:pt x="712" y="520"/>
                  </a:cubicBezTo>
                  <a:cubicBezTo>
                    <a:pt x="914" y="1139"/>
                    <a:pt x="1271" y="1710"/>
                    <a:pt x="1652" y="2270"/>
                  </a:cubicBezTo>
                  <a:cubicBezTo>
                    <a:pt x="1462" y="2127"/>
                    <a:pt x="1236" y="2032"/>
                    <a:pt x="998" y="1996"/>
                  </a:cubicBezTo>
                  <a:cubicBezTo>
                    <a:pt x="992" y="1996"/>
                    <a:pt x="986" y="1995"/>
                    <a:pt x="981" y="1995"/>
                  </a:cubicBezTo>
                  <a:cubicBezTo>
                    <a:pt x="847" y="1995"/>
                    <a:pt x="749" y="2132"/>
                    <a:pt x="795" y="2258"/>
                  </a:cubicBezTo>
                  <a:cubicBezTo>
                    <a:pt x="950" y="2627"/>
                    <a:pt x="1283" y="2853"/>
                    <a:pt x="1593" y="3080"/>
                  </a:cubicBezTo>
                  <a:lnTo>
                    <a:pt x="2593" y="3818"/>
                  </a:lnTo>
                  <a:cubicBezTo>
                    <a:pt x="2807" y="4234"/>
                    <a:pt x="3010" y="4663"/>
                    <a:pt x="3200" y="5092"/>
                  </a:cubicBezTo>
                  <a:cubicBezTo>
                    <a:pt x="2510" y="4532"/>
                    <a:pt x="1783" y="4008"/>
                    <a:pt x="998" y="3770"/>
                  </a:cubicBezTo>
                  <a:cubicBezTo>
                    <a:pt x="984" y="3766"/>
                    <a:pt x="971" y="3764"/>
                    <a:pt x="958" y="3764"/>
                  </a:cubicBezTo>
                  <a:cubicBezTo>
                    <a:pt x="859" y="3764"/>
                    <a:pt x="792" y="3876"/>
                    <a:pt x="855" y="3961"/>
                  </a:cubicBezTo>
                  <a:cubicBezTo>
                    <a:pt x="1498" y="4865"/>
                    <a:pt x="2617" y="5496"/>
                    <a:pt x="3605" y="6080"/>
                  </a:cubicBezTo>
                  <a:cubicBezTo>
                    <a:pt x="3736" y="6425"/>
                    <a:pt x="3867" y="6782"/>
                    <a:pt x="3986" y="7128"/>
                  </a:cubicBezTo>
                  <a:cubicBezTo>
                    <a:pt x="4165" y="7663"/>
                    <a:pt x="4319" y="8187"/>
                    <a:pt x="4462" y="8723"/>
                  </a:cubicBezTo>
                  <a:cubicBezTo>
                    <a:pt x="3998" y="8175"/>
                    <a:pt x="3498" y="7663"/>
                    <a:pt x="2962" y="7199"/>
                  </a:cubicBezTo>
                  <a:cubicBezTo>
                    <a:pt x="2248" y="6580"/>
                    <a:pt x="1236" y="5651"/>
                    <a:pt x="236" y="5651"/>
                  </a:cubicBezTo>
                  <a:cubicBezTo>
                    <a:pt x="231" y="5651"/>
                    <a:pt x="226" y="5651"/>
                    <a:pt x="221" y="5651"/>
                  </a:cubicBezTo>
                  <a:cubicBezTo>
                    <a:pt x="86" y="5651"/>
                    <a:pt x="0" y="5810"/>
                    <a:pt x="81" y="5925"/>
                  </a:cubicBezTo>
                  <a:cubicBezTo>
                    <a:pt x="545" y="6723"/>
                    <a:pt x="1605" y="7211"/>
                    <a:pt x="2295" y="7794"/>
                  </a:cubicBezTo>
                  <a:cubicBezTo>
                    <a:pt x="3176" y="8521"/>
                    <a:pt x="3986" y="9318"/>
                    <a:pt x="4724" y="10188"/>
                  </a:cubicBezTo>
                  <a:cubicBezTo>
                    <a:pt x="4748" y="10223"/>
                    <a:pt x="4784" y="10247"/>
                    <a:pt x="4820" y="10271"/>
                  </a:cubicBezTo>
                  <a:cubicBezTo>
                    <a:pt x="4820" y="10271"/>
                    <a:pt x="4820" y="10283"/>
                    <a:pt x="4820" y="10283"/>
                  </a:cubicBezTo>
                  <a:cubicBezTo>
                    <a:pt x="4855" y="10461"/>
                    <a:pt x="4891" y="10652"/>
                    <a:pt x="4927" y="10830"/>
                  </a:cubicBezTo>
                  <a:cubicBezTo>
                    <a:pt x="5153" y="12116"/>
                    <a:pt x="5355" y="13462"/>
                    <a:pt x="4712" y="14652"/>
                  </a:cubicBezTo>
                  <a:cubicBezTo>
                    <a:pt x="4577" y="14888"/>
                    <a:pt x="4825" y="15119"/>
                    <a:pt x="5052" y="15119"/>
                  </a:cubicBezTo>
                  <a:cubicBezTo>
                    <a:pt x="5146" y="15119"/>
                    <a:pt x="5237" y="15080"/>
                    <a:pt x="5296" y="14986"/>
                  </a:cubicBezTo>
                  <a:cubicBezTo>
                    <a:pt x="6153" y="13557"/>
                    <a:pt x="6070" y="11700"/>
                    <a:pt x="5724" y="9961"/>
                  </a:cubicBezTo>
                  <a:cubicBezTo>
                    <a:pt x="5641" y="9497"/>
                    <a:pt x="5534" y="9033"/>
                    <a:pt x="5415" y="8592"/>
                  </a:cubicBezTo>
                  <a:cubicBezTo>
                    <a:pt x="5760" y="8175"/>
                    <a:pt x="6082" y="7723"/>
                    <a:pt x="6355" y="7259"/>
                  </a:cubicBezTo>
                  <a:cubicBezTo>
                    <a:pt x="6677" y="6735"/>
                    <a:pt x="7141" y="6139"/>
                    <a:pt x="7058" y="5520"/>
                  </a:cubicBezTo>
                  <a:cubicBezTo>
                    <a:pt x="7041" y="5387"/>
                    <a:pt x="6932" y="5306"/>
                    <a:pt x="6818" y="5306"/>
                  </a:cubicBezTo>
                  <a:cubicBezTo>
                    <a:pt x="6769" y="5306"/>
                    <a:pt x="6720" y="5321"/>
                    <a:pt x="6677" y="5354"/>
                  </a:cubicBezTo>
                  <a:cubicBezTo>
                    <a:pt x="6141" y="5723"/>
                    <a:pt x="5963" y="6509"/>
                    <a:pt x="5629" y="7056"/>
                  </a:cubicBezTo>
                  <a:cubicBezTo>
                    <a:pt x="5486" y="7282"/>
                    <a:pt x="5332" y="7509"/>
                    <a:pt x="5177" y="7735"/>
                  </a:cubicBezTo>
                  <a:cubicBezTo>
                    <a:pt x="5141" y="7651"/>
                    <a:pt x="5129" y="7568"/>
                    <a:pt x="5105" y="7485"/>
                  </a:cubicBezTo>
                  <a:cubicBezTo>
                    <a:pt x="4915" y="6878"/>
                    <a:pt x="4712" y="6270"/>
                    <a:pt x="4486" y="5663"/>
                  </a:cubicBezTo>
                  <a:cubicBezTo>
                    <a:pt x="4820" y="5425"/>
                    <a:pt x="5105" y="5127"/>
                    <a:pt x="5343" y="4794"/>
                  </a:cubicBezTo>
                  <a:cubicBezTo>
                    <a:pt x="5641" y="4389"/>
                    <a:pt x="6094" y="3782"/>
                    <a:pt x="5832" y="3282"/>
                  </a:cubicBezTo>
                  <a:cubicBezTo>
                    <a:pt x="5793" y="3190"/>
                    <a:pt x="5700" y="3137"/>
                    <a:pt x="5607" y="3137"/>
                  </a:cubicBezTo>
                  <a:cubicBezTo>
                    <a:pt x="5556" y="3137"/>
                    <a:pt x="5505" y="3153"/>
                    <a:pt x="5462" y="3187"/>
                  </a:cubicBezTo>
                  <a:cubicBezTo>
                    <a:pt x="5081" y="3425"/>
                    <a:pt x="5046" y="3949"/>
                    <a:pt x="4831" y="4330"/>
                  </a:cubicBezTo>
                  <a:cubicBezTo>
                    <a:pt x="4665" y="4604"/>
                    <a:pt x="4474" y="4842"/>
                    <a:pt x="4236" y="5056"/>
                  </a:cubicBezTo>
                  <a:cubicBezTo>
                    <a:pt x="4034" y="4556"/>
                    <a:pt x="3808" y="4044"/>
                    <a:pt x="3557" y="3544"/>
                  </a:cubicBezTo>
                  <a:cubicBezTo>
                    <a:pt x="3498" y="3413"/>
                    <a:pt x="3427" y="3282"/>
                    <a:pt x="3355" y="3139"/>
                  </a:cubicBezTo>
                  <a:cubicBezTo>
                    <a:pt x="3474" y="2960"/>
                    <a:pt x="3569" y="2770"/>
                    <a:pt x="3641" y="2568"/>
                  </a:cubicBezTo>
                  <a:cubicBezTo>
                    <a:pt x="3772" y="2246"/>
                    <a:pt x="3974" y="1782"/>
                    <a:pt x="3724" y="1484"/>
                  </a:cubicBezTo>
                  <a:cubicBezTo>
                    <a:pt x="3674" y="1426"/>
                    <a:pt x="3601" y="1395"/>
                    <a:pt x="3531" y="1395"/>
                  </a:cubicBezTo>
                  <a:cubicBezTo>
                    <a:pt x="3485" y="1395"/>
                    <a:pt x="3440" y="1408"/>
                    <a:pt x="3403" y="1436"/>
                  </a:cubicBezTo>
                  <a:cubicBezTo>
                    <a:pt x="3129" y="1627"/>
                    <a:pt x="3141" y="2020"/>
                    <a:pt x="3022" y="2318"/>
                  </a:cubicBezTo>
                  <a:cubicBezTo>
                    <a:pt x="3010" y="2341"/>
                    <a:pt x="2998" y="2365"/>
                    <a:pt x="2986" y="2389"/>
                  </a:cubicBezTo>
                  <a:cubicBezTo>
                    <a:pt x="2545" y="1508"/>
                    <a:pt x="1998" y="603"/>
                    <a:pt x="1295" y="79"/>
                  </a:cubicBezTo>
                  <a:cubicBezTo>
                    <a:pt x="1221" y="24"/>
                    <a:pt x="1143" y="0"/>
                    <a:pt x="1069" y="0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9"/>
            <p:cNvSpPr/>
            <p:nvPr/>
          </p:nvSpPr>
          <p:spPr>
            <a:xfrm>
              <a:off x="790927" y="1408124"/>
              <a:ext cx="56583" cy="54670"/>
            </a:xfrm>
            <a:custGeom>
              <a:rect b="b" l="l" r="r" t="t"/>
              <a:pathLst>
                <a:path extrusionOk="0" h="1715" w="1775">
                  <a:moveTo>
                    <a:pt x="1000" y="0"/>
                  </a:moveTo>
                  <a:lnTo>
                    <a:pt x="798" y="24"/>
                  </a:lnTo>
                  <a:cubicBezTo>
                    <a:pt x="679" y="60"/>
                    <a:pt x="560" y="131"/>
                    <a:pt x="465" y="227"/>
                  </a:cubicBezTo>
                  <a:lnTo>
                    <a:pt x="286" y="358"/>
                  </a:lnTo>
                  <a:cubicBezTo>
                    <a:pt x="0" y="679"/>
                    <a:pt x="0" y="1167"/>
                    <a:pt x="286" y="1477"/>
                  </a:cubicBezTo>
                  <a:lnTo>
                    <a:pt x="453" y="1608"/>
                  </a:lnTo>
                  <a:cubicBezTo>
                    <a:pt x="572" y="1679"/>
                    <a:pt x="703" y="1715"/>
                    <a:pt x="846" y="1715"/>
                  </a:cubicBezTo>
                  <a:lnTo>
                    <a:pt x="1060" y="1679"/>
                  </a:lnTo>
                  <a:cubicBezTo>
                    <a:pt x="1186" y="1645"/>
                    <a:pt x="1301" y="1578"/>
                    <a:pt x="1394" y="1488"/>
                  </a:cubicBezTo>
                  <a:lnTo>
                    <a:pt x="1394" y="1488"/>
                  </a:lnTo>
                  <a:lnTo>
                    <a:pt x="1393" y="1489"/>
                  </a:lnTo>
                  <a:lnTo>
                    <a:pt x="1393" y="1489"/>
                  </a:lnTo>
                  <a:lnTo>
                    <a:pt x="1405" y="1477"/>
                  </a:lnTo>
                  <a:lnTo>
                    <a:pt x="1405" y="1477"/>
                  </a:lnTo>
                  <a:cubicBezTo>
                    <a:pt x="1402" y="1481"/>
                    <a:pt x="1398" y="1484"/>
                    <a:pt x="1394" y="1488"/>
                  </a:cubicBezTo>
                  <a:lnTo>
                    <a:pt x="1394" y="1488"/>
                  </a:lnTo>
                  <a:lnTo>
                    <a:pt x="1536" y="1310"/>
                  </a:lnTo>
                  <a:cubicBezTo>
                    <a:pt x="1608" y="1239"/>
                    <a:pt x="1667" y="1155"/>
                    <a:pt x="1703" y="1060"/>
                  </a:cubicBezTo>
                  <a:cubicBezTo>
                    <a:pt x="1750" y="977"/>
                    <a:pt x="1774" y="870"/>
                    <a:pt x="1762" y="762"/>
                  </a:cubicBezTo>
                  <a:cubicBezTo>
                    <a:pt x="1774" y="667"/>
                    <a:pt x="1750" y="560"/>
                    <a:pt x="1703" y="465"/>
                  </a:cubicBezTo>
                  <a:cubicBezTo>
                    <a:pt x="1667" y="370"/>
                    <a:pt x="1608" y="286"/>
                    <a:pt x="1536" y="227"/>
                  </a:cubicBezTo>
                  <a:lnTo>
                    <a:pt x="1393" y="96"/>
                  </a:lnTo>
                  <a:cubicBezTo>
                    <a:pt x="1274" y="36"/>
                    <a:pt x="1143" y="0"/>
                    <a:pt x="100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9"/>
            <p:cNvSpPr/>
            <p:nvPr/>
          </p:nvSpPr>
          <p:spPr>
            <a:xfrm>
              <a:off x="1019393" y="1657853"/>
              <a:ext cx="53554" cy="41409"/>
            </a:xfrm>
            <a:custGeom>
              <a:rect b="b" l="l" r="r" t="t"/>
              <a:pathLst>
                <a:path extrusionOk="0" h="1299" w="1680">
                  <a:moveTo>
                    <a:pt x="834" y="1"/>
                  </a:moveTo>
                  <a:cubicBezTo>
                    <a:pt x="1" y="1"/>
                    <a:pt x="1" y="1299"/>
                    <a:pt x="834" y="1299"/>
                  </a:cubicBezTo>
                  <a:cubicBezTo>
                    <a:pt x="1680" y="1299"/>
                    <a:pt x="1680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9"/>
            <p:cNvSpPr/>
            <p:nvPr/>
          </p:nvSpPr>
          <p:spPr>
            <a:xfrm>
              <a:off x="504380" y="1827664"/>
              <a:ext cx="58846" cy="51100"/>
            </a:xfrm>
            <a:custGeom>
              <a:rect b="b" l="l" r="r" t="t"/>
              <a:pathLst>
                <a:path extrusionOk="0" h="1603" w="1846">
                  <a:moveTo>
                    <a:pt x="830" y="0"/>
                  </a:moveTo>
                  <a:cubicBezTo>
                    <a:pt x="773" y="0"/>
                    <a:pt x="715" y="7"/>
                    <a:pt x="658" y="20"/>
                  </a:cubicBezTo>
                  <a:lnTo>
                    <a:pt x="658" y="20"/>
                  </a:lnTo>
                  <a:cubicBezTo>
                    <a:pt x="400" y="23"/>
                    <a:pt x="166" y="177"/>
                    <a:pt x="71" y="413"/>
                  </a:cubicBezTo>
                  <a:cubicBezTo>
                    <a:pt x="24" y="520"/>
                    <a:pt x="0" y="639"/>
                    <a:pt x="24" y="758"/>
                  </a:cubicBezTo>
                  <a:cubicBezTo>
                    <a:pt x="24" y="805"/>
                    <a:pt x="36" y="865"/>
                    <a:pt x="71" y="913"/>
                  </a:cubicBezTo>
                  <a:cubicBezTo>
                    <a:pt x="89" y="976"/>
                    <a:pt x="114" y="1032"/>
                    <a:pt x="156" y="1081"/>
                  </a:cubicBezTo>
                  <a:lnTo>
                    <a:pt x="156" y="1081"/>
                  </a:lnTo>
                  <a:cubicBezTo>
                    <a:pt x="227" y="1214"/>
                    <a:pt x="329" y="1334"/>
                    <a:pt x="452" y="1413"/>
                  </a:cubicBezTo>
                  <a:lnTo>
                    <a:pt x="572" y="1496"/>
                  </a:lnTo>
                  <a:cubicBezTo>
                    <a:pt x="692" y="1568"/>
                    <a:pt x="829" y="1603"/>
                    <a:pt x="968" y="1603"/>
                  </a:cubicBezTo>
                  <a:cubicBezTo>
                    <a:pt x="1034" y="1603"/>
                    <a:pt x="1101" y="1595"/>
                    <a:pt x="1167" y="1579"/>
                  </a:cubicBezTo>
                  <a:cubicBezTo>
                    <a:pt x="1607" y="1448"/>
                    <a:pt x="1846" y="960"/>
                    <a:pt x="1667" y="532"/>
                  </a:cubicBezTo>
                  <a:cubicBezTo>
                    <a:pt x="1572" y="317"/>
                    <a:pt x="1393" y="151"/>
                    <a:pt x="1167" y="91"/>
                  </a:cubicBezTo>
                  <a:lnTo>
                    <a:pt x="1167" y="67"/>
                  </a:lnTo>
                  <a:lnTo>
                    <a:pt x="1048" y="32"/>
                  </a:lnTo>
                  <a:cubicBezTo>
                    <a:pt x="977" y="11"/>
                    <a:pt x="904" y="0"/>
                    <a:pt x="83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9"/>
            <p:cNvSpPr/>
            <p:nvPr/>
          </p:nvSpPr>
          <p:spPr>
            <a:xfrm>
              <a:off x="1068739" y="661936"/>
              <a:ext cx="62671" cy="65413"/>
            </a:xfrm>
            <a:custGeom>
              <a:rect b="b" l="l" r="r" t="t"/>
              <a:pathLst>
                <a:path extrusionOk="0" h="2052" w="1966">
                  <a:moveTo>
                    <a:pt x="989" y="1"/>
                  </a:moveTo>
                  <a:lnTo>
                    <a:pt x="739" y="37"/>
                  </a:lnTo>
                  <a:lnTo>
                    <a:pt x="513" y="132"/>
                  </a:lnTo>
                  <a:cubicBezTo>
                    <a:pt x="405" y="191"/>
                    <a:pt x="310" y="275"/>
                    <a:pt x="251" y="370"/>
                  </a:cubicBezTo>
                  <a:cubicBezTo>
                    <a:pt x="167" y="465"/>
                    <a:pt x="108" y="572"/>
                    <a:pt x="84" y="691"/>
                  </a:cubicBezTo>
                  <a:cubicBezTo>
                    <a:pt x="84" y="703"/>
                    <a:pt x="72" y="715"/>
                    <a:pt x="60" y="739"/>
                  </a:cubicBezTo>
                  <a:cubicBezTo>
                    <a:pt x="48" y="787"/>
                    <a:pt x="36" y="846"/>
                    <a:pt x="36" y="906"/>
                  </a:cubicBezTo>
                  <a:cubicBezTo>
                    <a:pt x="1" y="1037"/>
                    <a:pt x="13" y="1168"/>
                    <a:pt x="48" y="1287"/>
                  </a:cubicBezTo>
                  <a:lnTo>
                    <a:pt x="48" y="1311"/>
                  </a:lnTo>
                  <a:lnTo>
                    <a:pt x="60" y="1358"/>
                  </a:lnTo>
                  <a:lnTo>
                    <a:pt x="167" y="1584"/>
                  </a:lnTo>
                  <a:cubicBezTo>
                    <a:pt x="215" y="1692"/>
                    <a:pt x="298" y="1787"/>
                    <a:pt x="405" y="1846"/>
                  </a:cubicBezTo>
                  <a:cubicBezTo>
                    <a:pt x="465" y="1906"/>
                    <a:pt x="536" y="1953"/>
                    <a:pt x="620" y="1977"/>
                  </a:cubicBezTo>
                  <a:cubicBezTo>
                    <a:pt x="709" y="2027"/>
                    <a:pt x="807" y="2052"/>
                    <a:pt x="912" y="2052"/>
                  </a:cubicBezTo>
                  <a:cubicBezTo>
                    <a:pt x="934" y="2052"/>
                    <a:pt x="955" y="2051"/>
                    <a:pt x="977" y="2049"/>
                  </a:cubicBezTo>
                  <a:lnTo>
                    <a:pt x="1227" y="2025"/>
                  </a:lnTo>
                  <a:lnTo>
                    <a:pt x="1453" y="1930"/>
                  </a:lnTo>
                  <a:cubicBezTo>
                    <a:pt x="1668" y="1787"/>
                    <a:pt x="1822" y="1596"/>
                    <a:pt x="1894" y="1358"/>
                  </a:cubicBezTo>
                  <a:cubicBezTo>
                    <a:pt x="1894" y="1346"/>
                    <a:pt x="1894" y="1334"/>
                    <a:pt x="1906" y="1322"/>
                  </a:cubicBezTo>
                  <a:lnTo>
                    <a:pt x="1918" y="1287"/>
                  </a:lnTo>
                  <a:cubicBezTo>
                    <a:pt x="1965" y="1168"/>
                    <a:pt x="1965" y="1037"/>
                    <a:pt x="1941" y="906"/>
                  </a:cubicBezTo>
                  <a:cubicBezTo>
                    <a:pt x="1929" y="846"/>
                    <a:pt x="1929" y="799"/>
                    <a:pt x="1906" y="739"/>
                  </a:cubicBezTo>
                  <a:lnTo>
                    <a:pt x="1894" y="691"/>
                  </a:lnTo>
                  <a:cubicBezTo>
                    <a:pt x="1858" y="620"/>
                    <a:pt x="1822" y="549"/>
                    <a:pt x="1798" y="477"/>
                  </a:cubicBezTo>
                  <a:cubicBezTo>
                    <a:pt x="1739" y="370"/>
                    <a:pt x="1656" y="275"/>
                    <a:pt x="1560" y="203"/>
                  </a:cubicBezTo>
                  <a:cubicBezTo>
                    <a:pt x="1501" y="144"/>
                    <a:pt x="1429" y="108"/>
                    <a:pt x="1346" y="84"/>
                  </a:cubicBezTo>
                  <a:cubicBezTo>
                    <a:pt x="1239" y="25"/>
                    <a:pt x="1108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9"/>
            <p:cNvSpPr/>
            <p:nvPr/>
          </p:nvSpPr>
          <p:spPr>
            <a:xfrm>
              <a:off x="1162109" y="1210006"/>
              <a:ext cx="62671" cy="65413"/>
            </a:xfrm>
            <a:custGeom>
              <a:rect b="b" l="l" r="r" t="t"/>
              <a:pathLst>
                <a:path extrusionOk="0" h="2052" w="1966">
                  <a:moveTo>
                    <a:pt x="989" y="0"/>
                  </a:moveTo>
                  <a:lnTo>
                    <a:pt x="739" y="36"/>
                  </a:lnTo>
                  <a:lnTo>
                    <a:pt x="513" y="131"/>
                  </a:lnTo>
                  <a:cubicBezTo>
                    <a:pt x="310" y="262"/>
                    <a:pt x="155" y="465"/>
                    <a:pt x="84" y="691"/>
                  </a:cubicBezTo>
                  <a:cubicBezTo>
                    <a:pt x="84" y="703"/>
                    <a:pt x="72" y="715"/>
                    <a:pt x="60" y="739"/>
                  </a:cubicBezTo>
                  <a:cubicBezTo>
                    <a:pt x="48" y="786"/>
                    <a:pt x="36" y="846"/>
                    <a:pt x="36" y="905"/>
                  </a:cubicBezTo>
                  <a:cubicBezTo>
                    <a:pt x="1" y="1036"/>
                    <a:pt x="12" y="1167"/>
                    <a:pt x="48" y="1286"/>
                  </a:cubicBezTo>
                  <a:lnTo>
                    <a:pt x="48" y="1310"/>
                  </a:lnTo>
                  <a:lnTo>
                    <a:pt x="60" y="1358"/>
                  </a:lnTo>
                  <a:cubicBezTo>
                    <a:pt x="96" y="1429"/>
                    <a:pt x="132" y="1501"/>
                    <a:pt x="155" y="1584"/>
                  </a:cubicBezTo>
                  <a:cubicBezTo>
                    <a:pt x="215" y="1691"/>
                    <a:pt x="298" y="1786"/>
                    <a:pt x="405" y="1846"/>
                  </a:cubicBezTo>
                  <a:cubicBezTo>
                    <a:pt x="465" y="1905"/>
                    <a:pt x="536" y="1953"/>
                    <a:pt x="620" y="1977"/>
                  </a:cubicBezTo>
                  <a:cubicBezTo>
                    <a:pt x="709" y="2026"/>
                    <a:pt x="807" y="2051"/>
                    <a:pt x="912" y="2051"/>
                  </a:cubicBezTo>
                  <a:cubicBezTo>
                    <a:pt x="934" y="2051"/>
                    <a:pt x="955" y="2050"/>
                    <a:pt x="977" y="2048"/>
                  </a:cubicBezTo>
                  <a:lnTo>
                    <a:pt x="1227" y="2025"/>
                  </a:lnTo>
                  <a:lnTo>
                    <a:pt x="1453" y="1929"/>
                  </a:lnTo>
                  <a:cubicBezTo>
                    <a:pt x="1667" y="1786"/>
                    <a:pt x="1810" y="1596"/>
                    <a:pt x="1894" y="1358"/>
                  </a:cubicBezTo>
                  <a:lnTo>
                    <a:pt x="1906" y="1358"/>
                  </a:lnTo>
                  <a:cubicBezTo>
                    <a:pt x="1906" y="1346"/>
                    <a:pt x="1917" y="1334"/>
                    <a:pt x="1917" y="1322"/>
                  </a:cubicBezTo>
                  <a:lnTo>
                    <a:pt x="1917" y="1286"/>
                  </a:lnTo>
                  <a:cubicBezTo>
                    <a:pt x="1965" y="1167"/>
                    <a:pt x="1965" y="1036"/>
                    <a:pt x="1941" y="905"/>
                  </a:cubicBezTo>
                  <a:cubicBezTo>
                    <a:pt x="1929" y="846"/>
                    <a:pt x="1929" y="798"/>
                    <a:pt x="1906" y="739"/>
                  </a:cubicBezTo>
                  <a:lnTo>
                    <a:pt x="1894" y="691"/>
                  </a:lnTo>
                  <a:cubicBezTo>
                    <a:pt x="1858" y="620"/>
                    <a:pt x="1834" y="548"/>
                    <a:pt x="1798" y="465"/>
                  </a:cubicBezTo>
                  <a:cubicBezTo>
                    <a:pt x="1739" y="358"/>
                    <a:pt x="1656" y="274"/>
                    <a:pt x="1560" y="203"/>
                  </a:cubicBezTo>
                  <a:cubicBezTo>
                    <a:pt x="1501" y="143"/>
                    <a:pt x="1429" y="108"/>
                    <a:pt x="1346" y="84"/>
                  </a:cubicBezTo>
                  <a:cubicBezTo>
                    <a:pt x="1239" y="24"/>
                    <a:pt x="1108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9"/>
            <p:cNvSpPr/>
            <p:nvPr/>
          </p:nvSpPr>
          <p:spPr>
            <a:xfrm>
              <a:off x="103202" y="1154220"/>
              <a:ext cx="63022" cy="48996"/>
            </a:xfrm>
            <a:custGeom>
              <a:rect b="b" l="l" r="r" t="t"/>
              <a:pathLst>
                <a:path extrusionOk="0" h="1537" w="1977">
                  <a:moveTo>
                    <a:pt x="988" y="0"/>
                  </a:moveTo>
                  <a:cubicBezTo>
                    <a:pt x="0" y="0"/>
                    <a:pt x="0" y="1536"/>
                    <a:pt x="988" y="1536"/>
                  </a:cubicBezTo>
                  <a:cubicBezTo>
                    <a:pt x="1977" y="1536"/>
                    <a:pt x="1977" y="0"/>
                    <a:pt x="98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9"/>
            <p:cNvSpPr/>
            <p:nvPr/>
          </p:nvSpPr>
          <p:spPr>
            <a:xfrm>
              <a:off x="334696" y="1458969"/>
              <a:ext cx="68728" cy="53554"/>
            </a:xfrm>
            <a:custGeom>
              <a:rect b="b" l="l" r="r" t="t"/>
              <a:pathLst>
                <a:path extrusionOk="0" h="1680" w="2156">
                  <a:moveTo>
                    <a:pt x="1084" y="1"/>
                  </a:moveTo>
                  <a:cubicBezTo>
                    <a:pt x="1" y="1"/>
                    <a:pt x="1" y="1680"/>
                    <a:pt x="1084" y="1680"/>
                  </a:cubicBezTo>
                  <a:cubicBezTo>
                    <a:pt x="2156" y="1680"/>
                    <a:pt x="2156" y="1"/>
                    <a:pt x="108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9"/>
            <p:cNvSpPr/>
            <p:nvPr/>
          </p:nvSpPr>
          <p:spPr>
            <a:xfrm>
              <a:off x="250827" y="1711757"/>
              <a:ext cx="68345" cy="53554"/>
            </a:xfrm>
            <a:custGeom>
              <a:rect b="b" l="l" r="r" t="t"/>
              <a:pathLst>
                <a:path extrusionOk="0" h="1680" w="2144">
                  <a:moveTo>
                    <a:pt x="1072" y="0"/>
                  </a:moveTo>
                  <a:cubicBezTo>
                    <a:pt x="1" y="0"/>
                    <a:pt x="1" y="1679"/>
                    <a:pt x="1072" y="1679"/>
                  </a:cubicBezTo>
                  <a:cubicBezTo>
                    <a:pt x="2144" y="1679"/>
                    <a:pt x="2144" y="0"/>
                    <a:pt x="107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9"/>
            <p:cNvSpPr/>
            <p:nvPr/>
          </p:nvSpPr>
          <p:spPr>
            <a:xfrm>
              <a:off x="716142" y="2891002"/>
              <a:ext cx="71023" cy="55435"/>
            </a:xfrm>
            <a:custGeom>
              <a:rect b="b" l="l" r="r" t="t"/>
              <a:pathLst>
                <a:path extrusionOk="0" h="1739" w="2228">
                  <a:moveTo>
                    <a:pt x="1120" y="0"/>
                  </a:moveTo>
                  <a:cubicBezTo>
                    <a:pt x="1" y="0"/>
                    <a:pt x="1" y="1738"/>
                    <a:pt x="1120" y="1738"/>
                  </a:cubicBezTo>
                  <a:cubicBezTo>
                    <a:pt x="2227" y="1738"/>
                    <a:pt x="2227" y="0"/>
                    <a:pt x="112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9"/>
            <p:cNvSpPr/>
            <p:nvPr/>
          </p:nvSpPr>
          <p:spPr>
            <a:xfrm>
              <a:off x="1045596" y="2630531"/>
              <a:ext cx="61141" cy="59962"/>
            </a:xfrm>
            <a:custGeom>
              <a:rect b="b" l="l" r="r" t="t"/>
              <a:pathLst>
                <a:path extrusionOk="0" h="1881" w="1918">
                  <a:moveTo>
                    <a:pt x="959" y="0"/>
                  </a:moveTo>
                  <a:cubicBezTo>
                    <a:pt x="652" y="0"/>
                    <a:pt x="346" y="152"/>
                    <a:pt x="167" y="456"/>
                  </a:cubicBezTo>
                  <a:cubicBezTo>
                    <a:pt x="0" y="742"/>
                    <a:pt x="0" y="1087"/>
                    <a:pt x="167" y="1373"/>
                  </a:cubicBezTo>
                  <a:lnTo>
                    <a:pt x="203" y="1444"/>
                  </a:lnTo>
                  <a:cubicBezTo>
                    <a:pt x="363" y="1724"/>
                    <a:pt x="658" y="1881"/>
                    <a:pt x="964" y="1881"/>
                  </a:cubicBezTo>
                  <a:cubicBezTo>
                    <a:pt x="1113" y="1881"/>
                    <a:pt x="1265" y="1844"/>
                    <a:pt x="1405" y="1766"/>
                  </a:cubicBezTo>
                  <a:cubicBezTo>
                    <a:pt x="1524" y="1682"/>
                    <a:pt x="1643" y="1575"/>
                    <a:pt x="1715" y="1444"/>
                  </a:cubicBezTo>
                  <a:cubicBezTo>
                    <a:pt x="1727" y="1420"/>
                    <a:pt x="1739" y="1396"/>
                    <a:pt x="1751" y="1373"/>
                  </a:cubicBezTo>
                  <a:cubicBezTo>
                    <a:pt x="1917" y="1087"/>
                    <a:pt x="1917" y="742"/>
                    <a:pt x="1751" y="456"/>
                  </a:cubicBezTo>
                  <a:cubicBezTo>
                    <a:pt x="1572" y="152"/>
                    <a:pt x="1265" y="0"/>
                    <a:pt x="95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9"/>
            <p:cNvSpPr/>
            <p:nvPr/>
          </p:nvSpPr>
          <p:spPr>
            <a:xfrm>
              <a:off x="1483211" y="2724824"/>
              <a:ext cx="63787" cy="62321"/>
            </a:xfrm>
            <a:custGeom>
              <a:rect b="b" l="l" r="r" t="t"/>
              <a:pathLst>
                <a:path extrusionOk="0" h="1955" w="2001">
                  <a:moveTo>
                    <a:pt x="1022" y="0"/>
                  </a:moveTo>
                  <a:cubicBezTo>
                    <a:pt x="967" y="0"/>
                    <a:pt x="912" y="7"/>
                    <a:pt x="858" y="22"/>
                  </a:cubicBezTo>
                  <a:cubicBezTo>
                    <a:pt x="762" y="22"/>
                    <a:pt x="679" y="46"/>
                    <a:pt x="607" y="82"/>
                  </a:cubicBezTo>
                  <a:cubicBezTo>
                    <a:pt x="453" y="153"/>
                    <a:pt x="322" y="248"/>
                    <a:pt x="215" y="379"/>
                  </a:cubicBezTo>
                  <a:cubicBezTo>
                    <a:pt x="155" y="439"/>
                    <a:pt x="107" y="522"/>
                    <a:pt x="84" y="594"/>
                  </a:cubicBezTo>
                  <a:cubicBezTo>
                    <a:pt x="24" y="713"/>
                    <a:pt x="0" y="844"/>
                    <a:pt x="0" y="974"/>
                  </a:cubicBezTo>
                  <a:lnTo>
                    <a:pt x="36" y="1236"/>
                  </a:lnTo>
                  <a:cubicBezTo>
                    <a:pt x="72" y="1320"/>
                    <a:pt x="107" y="1391"/>
                    <a:pt x="143" y="1475"/>
                  </a:cubicBezTo>
                  <a:cubicBezTo>
                    <a:pt x="179" y="1558"/>
                    <a:pt x="238" y="1606"/>
                    <a:pt x="286" y="1677"/>
                  </a:cubicBezTo>
                  <a:lnTo>
                    <a:pt x="488" y="1820"/>
                  </a:lnTo>
                  <a:lnTo>
                    <a:pt x="715" y="1915"/>
                  </a:lnTo>
                  <a:cubicBezTo>
                    <a:pt x="791" y="1943"/>
                    <a:pt x="868" y="1955"/>
                    <a:pt x="945" y="1955"/>
                  </a:cubicBezTo>
                  <a:cubicBezTo>
                    <a:pt x="999" y="1955"/>
                    <a:pt x="1053" y="1949"/>
                    <a:pt x="1108" y="1939"/>
                  </a:cubicBezTo>
                  <a:cubicBezTo>
                    <a:pt x="1203" y="1939"/>
                    <a:pt x="1286" y="1915"/>
                    <a:pt x="1358" y="1867"/>
                  </a:cubicBezTo>
                  <a:cubicBezTo>
                    <a:pt x="1477" y="1832"/>
                    <a:pt x="1584" y="1760"/>
                    <a:pt x="1679" y="1665"/>
                  </a:cubicBezTo>
                  <a:lnTo>
                    <a:pt x="1679" y="1677"/>
                  </a:lnTo>
                  <a:lnTo>
                    <a:pt x="1727" y="1629"/>
                  </a:lnTo>
                  <a:cubicBezTo>
                    <a:pt x="1810" y="1558"/>
                    <a:pt x="1881" y="1451"/>
                    <a:pt x="1917" y="1332"/>
                  </a:cubicBezTo>
                  <a:cubicBezTo>
                    <a:pt x="1977" y="1225"/>
                    <a:pt x="2001" y="1105"/>
                    <a:pt x="2001" y="974"/>
                  </a:cubicBezTo>
                  <a:lnTo>
                    <a:pt x="1965" y="736"/>
                  </a:lnTo>
                  <a:cubicBezTo>
                    <a:pt x="1917" y="582"/>
                    <a:pt x="1834" y="439"/>
                    <a:pt x="1727" y="320"/>
                  </a:cubicBezTo>
                  <a:lnTo>
                    <a:pt x="1679" y="284"/>
                  </a:lnTo>
                  <a:lnTo>
                    <a:pt x="1477" y="141"/>
                  </a:lnTo>
                  <a:lnTo>
                    <a:pt x="1250" y="34"/>
                  </a:lnTo>
                  <a:cubicBezTo>
                    <a:pt x="1174" y="13"/>
                    <a:pt x="1098" y="0"/>
                    <a:pt x="102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9"/>
            <p:cNvSpPr/>
            <p:nvPr/>
          </p:nvSpPr>
          <p:spPr>
            <a:xfrm>
              <a:off x="1375019" y="2496645"/>
              <a:ext cx="63054" cy="48996"/>
            </a:xfrm>
            <a:custGeom>
              <a:rect b="b" l="l" r="r" t="t"/>
              <a:pathLst>
                <a:path extrusionOk="0" h="1537" w="1978">
                  <a:moveTo>
                    <a:pt x="989" y="1"/>
                  </a:moveTo>
                  <a:cubicBezTo>
                    <a:pt x="1" y="1"/>
                    <a:pt x="1" y="1536"/>
                    <a:pt x="989" y="1536"/>
                  </a:cubicBezTo>
                  <a:cubicBezTo>
                    <a:pt x="1977" y="1536"/>
                    <a:pt x="1977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9"/>
            <p:cNvSpPr/>
            <p:nvPr/>
          </p:nvSpPr>
          <p:spPr>
            <a:xfrm>
              <a:off x="1165520" y="2053357"/>
              <a:ext cx="73286" cy="56965"/>
            </a:xfrm>
            <a:custGeom>
              <a:rect b="b" l="l" r="r" t="t"/>
              <a:pathLst>
                <a:path extrusionOk="0" h="1787" w="2299">
                  <a:moveTo>
                    <a:pt x="1156" y="0"/>
                  </a:moveTo>
                  <a:cubicBezTo>
                    <a:pt x="1" y="0"/>
                    <a:pt x="1" y="1786"/>
                    <a:pt x="1156" y="1786"/>
                  </a:cubicBezTo>
                  <a:cubicBezTo>
                    <a:pt x="2299" y="1786"/>
                    <a:pt x="2299" y="0"/>
                    <a:pt x="115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9"/>
            <p:cNvSpPr/>
            <p:nvPr/>
          </p:nvSpPr>
          <p:spPr>
            <a:xfrm>
              <a:off x="1493443" y="1748193"/>
              <a:ext cx="54702" cy="59611"/>
            </a:xfrm>
            <a:custGeom>
              <a:rect b="b" l="l" r="r" t="t"/>
              <a:pathLst>
                <a:path extrusionOk="0" h="1870" w="1716">
                  <a:moveTo>
                    <a:pt x="858" y="0"/>
                  </a:moveTo>
                  <a:lnTo>
                    <a:pt x="632" y="36"/>
                  </a:lnTo>
                  <a:cubicBezTo>
                    <a:pt x="489" y="72"/>
                    <a:pt x="358" y="155"/>
                    <a:pt x="251" y="262"/>
                  </a:cubicBezTo>
                  <a:lnTo>
                    <a:pt x="120" y="429"/>
                  </a:lnTo>
                  <a:cubicBezTo>
                    <a:pt x="36" y="560"/>
                    <a:pt x="1" y="715"/>
                    <a:pt x="1" y="858"/>
                  </a:cubicBezTo>
                  <a:lnTo>
                    <a:pt x="13" y="1024"/>
                  </a:lnTo>
                  <a:cubicBezTo>
                    <a:pt x="1" y="1370"/>
                    <a:pt x="215" y="1667"/>
                    <a:pt x="525" y="1798"/>
                  </a:cubicBezTo>
                  <a:cubicBezTo>
                    <a:pt x="632" y="1846"/>
                    <a:pt x="739" y="1870"/>
                    <a:pt x="858" y="1870"/>
                  </a:cubicBezTo>
                  <a:lnTo>
                    <a:pt x="1084" y="1834"/>
                  </a:lnTo>
                  <a:cubicBezTo>
                    <a:pt x="1215" y="1798"/>
                    <a:pt x="1346" y="1727"/>
                    <a:pt x="1453" y="1620"/>
                  </a:cubicBezTo>
                  <a:lnTo>
                    <a:pt x="1584" y="1453"/>
                  </a:lnTo>
                  <a:cubicBezTo>
                    <a:pt x="1656" y="1322"/>
                    <a:pt x="1703" y="1167"/>
                    <a:pt x="1703" y="1024"/>
                  </a:cubicBezTo>
                  <a:lnTo>
                    <a:pt x="1715" y="858"/>
                  </a:lnTo>
                  <a:cubicBezTo>
                    <a:pt x="1715" y="751"/>
                    <a:pt x="1691" y="632"/>
                    <a:pt x="1632" y="536"/>
                  </a:cubicBezTo>
                  <a:cubicBezTo>
                    <a:pt x="1596" y="429"/>
                    <a:pt x="1537" y="334"/>
                    <a:pt x="1465" y="262"/>
                  </a:cubicBezTo>
                  <a:cubicBezTo>
                    <a:pt x="1299" y="108"/>
                    <a:pt x="1084" y="12"/>
                    <a:pt x="85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9"/>
            <p:cNvSpPr/>
            <p:nvPr/>
          </p:nvSpPr>
          <p:spPr>
            <a:xfrm>
              <a:off x="879738" y="141504"/>
              <a:ext cx="54287" cy="59324"/>
            </a:xfrm>
            <a:custGeom>
              <a:rect b="b" l="l" r="r" t="t"/>
              <a:pathLst>
                <a:path extrusionOk="0" h="1861" w="1703">
                  <a:moveTo>
                    <a:pt x="905" y="0"/>
                  </a:moveTo>
                  <a:cubicBezTo>
                    <a:pt x="885" y="0"/>
                    <a:pt x="866" y="1"/>
                    <a:pt x="846" y="3"/>
                  </a:cubicBezTo>
                  <a:lnTo>
                    <a:pt x="619" y="27"/>
                  </a:lnTo>
                  <a:cubicBezTo>
                    <a:pt x="477" y="63"/>
                    <a:pt x="346" y="146"/>
                    <a:pt x="250" y="253"/>
                  </a:cubicBezTo>
                  <a:lnTo>
                    <a:pt x="119" y="420"/>
                  </a:lnTo>
                  <a:cubicBezTo>
                    <a:pt x="36" y="551"/>
                    <a:pt x="0" y="706"/>
                    <a:pt x="0" y="849"/>
                  </a:cubicBezTo>
                  <a:lnTo>
                    <a:pt x="12" y="1015"/>
                  </a:lnTo>
                  <a:cubicBezTo>
                    <a:pt x="0" y="1123"/>
                    <a:pt x="24" y="1242"/>
                    <a:pt x="84" y="1337"/>
                  </a:cubicBezTo>
                  <a:cubicBezTo>
                    <a:pt x="215" y="1646"/>
                    <a:pt x="512" y="1849"/>
                    <a:pt x="858" y="1861"/>
                  </a:cubicBezTo>
                  <a:lnTo>
                    <a:pt x="1072" y="1825"/>
                  </a:lnTo>
                  <a:cubicBezTo>
                    <a:pt x="1215" y="1789"/>
                    <a:pt x="1346" y="1718"/>
                    <a:pt x="1453" y="1611"/>
                  </a:cubicBezTo>
                  <a:lnTo>
                    <a:pt x="1584" y="1444"/>
                  </a:lnTo>
                  <a:cubicBezTo>
                    <a:pt x="1655" y="1313"/>
                    <a:pt x="1691" y="1158"/>
                    <a:pt x="1691" y="1015"/>
                  </a:cubicBezTo>
                  <a:lnTo>
                    <a:pt x="1691" y="1004"/>
                  </a:lnTo>
                  <a:lnTo>
                    <a:pt x="1703" y="849"/>
                  </a:lnTo>
                  <a:cubicBezTo>
                    <a:pt x="1703" y="730"/>
                    <a:pt x="1679" y="623"/>
                    <a:pt x="1631" y="515"/>
                  </a:cubicBezTo>
                  <a:cubicBezTo>
                    <a:pt x="1548" y="313"/>
                    <a:pt x="1381" y="146"/>
                    <a:pt x="1179" y="75"/>
                  </a:cubicBezTo>
                  <a:cubicBezTo>
                    <a:pt x="1100" y="25"/>
                    <a:pt x="1004" y="0"/>
                    <a:pt x="90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9"/>
            <p:cNvSpPr/>
            <p:nvPr/>
          </p:nvSpPr>
          <p:spPr>
            <a:xfrm>
              <a:off x="4892" y="5578"/>
              <a:ext cx="270640" cy="165285"/>
            </a:xfrm>
            <a:custGeom>
              <a:rect b="b" l="l" r="r" t="t"/>
              <a:pathLst>
                <a:path extrusionOk="0" h="5185" w="8490">
                  <a:moveTo>
                    <a:pt x="5634" y="1"/>
                  </a:moveTo>
                  <a:cubicBezTo>
                    <a:pt x="5385" y="1"/>
                    <a:pt x="5128" y="91"/>
                    <a:pt x="4930" y="255"/>
                  </a:cubicBezTo>
                  <a:cubicBezTo>
                    <a:pt x="4561" y="553"/>
                    <a:pt x="4251" y="910"/>
                    <a:pt x="4001" y="1303"/>
                  </a:cubicBezTo>
                  <a:cubicBezTo>
                    <a:pt x="3489" y="1708"/>
                    <a:pt x="2894" y="1993"/>
                    <a:pt x="2251" y="2124"/>
                  </a:cubicBezTo>
                  <a:cubicBezTo>
                    <a:pt x="1560" y="2267"/>
                    <a:pt x="798" y="2434"/>
                    <a:pt x="370" y="3065"/>
                  </a:cubicBezTo>
                  <a:cubicBezTo>
                    <a:pt x="12" y="3601"/>
                    <a:pt x="0" y="4101"/>
                    <a:pt x="215" y="4529"/>
                  </a:cubicBezTo>
                  <a:cubicBezTo>
                    <a:pt x="262" y="4315"/>
                    <a:pt x="381" y="4136"/>
                    <a:pt x="560" y="4017"/>
                  </a:cubicBezTo>
                  <a:cubicBezTo>
                    <a:pt x="548" y="3910"/>
                    <a:pt x="608" y="3803"/>
                    <a:pt x="715" y="3755"/>
                  </a:cubicBezTo>
                  <a:cubicBezTo>
                    <a:pt x="1898" y="3203"/>
                    <a:pt x="3464" y="2907"/>
                    <a:pt x="4800" y="2907"/>
                  </a:cubicBezTo>
                  <a:cubicBezTo>
                    <a:pt x="4875" y="2907"/>
                    <a:pt x="4951" y="2908"/>
                    <a:pt x="5025" y="2910"/>
                  </a:cubicBezTo>
                  <a:cubicBezTo>
                    <a:pt x="5727" y="2934"/>
                    <a:pt x="6477" y="3160"/>
                    <a:pt x="7001" y="3636"/>
                  </a:cubicBezTo>
                  <a:cubicBezTo>
                    <a:pt x="7585" y="3779"/>
                    <a:pt x="7990" y="4363"/>
                    <a:pt x="8085" y="5041"/>
                  </a:cubicBezTo>
                  <a:cubicBezTo>
                    <a:pt x="8085" y="5089"/>
                    <a:pt x="8085" y="5137"/>
                    <a:pt x="8085" y="5184"/>
                  </a:cubicBezTo>
                  <a:cubicBezTo>
                    <a:pt x="8347" y="5053"/>
                    <a:pt x="8490" y="4767"/>
                    <a:pt x="8454" y="4482"/>
                  </a:cubicBezTo>
                  <a:cubicBezTo>
                    <a:pt x="8418" y="4267"/>
                    <a:pt x="8359" y="4053"/>
                    <a:pt x="8251" y="3875"/>
                  </a:cubicBezTo>
                  <a:cubicBezTo>
                    <a:pt x="8240" y="3803"/>
                    <a:pt x="8216" y="3732"/>
                    <a:pt x="8192" y="3672"/>
                  </a:cubicBezTo>
                  <a:cubicBezTo>
                    <a:pt x="8037" y="3291"/>
                    <a:pt x="7763" y="2970"/>
                    <a:pt x="7430" y="2743"/>
                  </a:cubicBezTo>
                  <a:cubicBezTo>
                    <a:pt x="7394" y="2708"/>
                    <a:pt x="7370" y="2660"/>
                    <a:pt x="7347" y="2624"/>
                  </a:cubicBezTo>
                  <a:cubicBezTo>
                    <a:pt x="6954" y="2005"/>
                    <a:pt x="6656" y="1327"/>
                    <a:pt x="6466" y="624"/>
                  </a:cubicBezTo>
                  <a:cubicBezTo>
                    <a:pt x="6345" y="193"/>
                    <a:pt x="5998" y="1"/>
                    <a:pt x="563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9"/>
            <p:cNvSpPr/>
            <p:nvPr/>
          </p:nvSpPr>
          <p:spPr>
            <a:xfrm>
              <a:off x="8303" y="98628"/>
              <a:ext cx="254701" cy="100701"/>
            </a:xfrm>
            <a:custGeom>
              <a:rect b="b" l="l" r="r" t="t"/>
              <a:pathLst>
                <a:path extrusionOk="0" h="3159" w="7990">
                  <a:moveTo>
                    <a:pt x="4692" y="0"/>
                  </a:moveTo>
                  <a:cubicBezTo>
                    <a:pt x="3358" y="0"/>
                    <a:pt x="1803" y="296"/>
                    <a:pt x="620" y="836"/>
                  </a:cubicBezTo>
                  <a:cubicBezTo>
                    <a:pt x="513" y="884"/>
                    <a:pt x="453" y="991"/>
                    <a:pt x="465" y="1098"/>
                  </a:cubicBezTo>
                  <a:cubicBezTo>
                    <a:pt x="298" y="1217"/>
                    <a:pt x="167" y="1408"/>
                    <a:pt x="120" y="1610"/>
                  </a:cubicBezTo>
                  <a:cubicBezTo>
                    <a:pt x="1" y="2051"/>
                    <a:pt x="263" y="2515"/>
                    <a:pt x="715" y="2610"/>
                  </a:cubicBezTo>
                  <a:cubicBezTo>
                    <a:pt x="1679" y="2837"/>
                    <a:pt x="2644" y="2991"/>
                    <a:pt x="3632" y="3075"/>
                  </a:cubicBezTo>
                  <a:cubicBezTo>
                    <a:pt x="3680" y="2444"/>
                    <a:pt x="3822" y="1813"/>
                    <a:pt x="4049" y="1217"/>
                  </a:cubicBezTo>
                  <a:cubicBezTo>
                    <a:pt x="4121" y="1048"/>
                    <a:pt x="4277" y="974"/>
                    <a:pt x="4439" y="974"/>
                  </a:cubicBezTo>
                  <a:cubicBezTo>
                    <a:pt x="4652" y="974"/>
                    <a:pt x="4876" y="1103"/>
                    <a:pt x="4930" y="1313"/>
                  </a:cubicBezTo>
                  <a:cubicBezTo>
                    <a:pt x="5085" y="1908"/>
                    <a:pt x="5144" y="2527"/>
                    <a:pt x="5120" y="3158"/>
                  </a:cubicBezTo>
                  <a:cubicBezTo>
                    <a:pt x="5537" y="3158"/>
                    <a:pt x="5942" y="3158"/>
                    <a:pt x="6359" y="3134"/>
                  </a:cubicBezTo>
                  <a:cubicBezTo>
                    <a:pt x="6386" y="3138"/>
                    <a:pt x="6414" y="3139"/>
                    <a:pt x="6442" y="3139"/>
                  </a:cubicBezTo>
                  <a:cubicBezTo>
                    <a:pt x="6511" y="3139"/>
                    <a:pt x="6580" y="3131"/>
                    <a:pt x="6656" y="3122"/>
                  </a:cubicBezTo>
                  <a:cubicBezTo>
                    <a:pt x="6799" y="3111"/>
                    <a:pt x="6942" y="3111"/>
                    <a:pt x="7085" y="3099"/>
                  </a:cubicBezTo>
                  <a:cubicBezTo>
                    <a:pt x="7502" y="3063"/>
                    <a:pt x="7954" y="2718"/>
                    <a:pt x="7990" y="2277"/>
                  </a:cubicBezTo>
                  <a:cubicBezTo>
                    <a:pt x="7990" y="2229"/>
                    <a:pt x="7990" y="2170"/>
                    <a:pt x="7990" y="2122"/>
                  </a:cubicBezTo>
                  <a:cubicBezTo>
                    <a:pt x="7883" y="1456"/>
                    <a:pt x="7490" y="872"/>
                    <a:pt x="6894" y="717"/>
                  </a:cubicBezTo>
                  <a:cubicBezTo>
                    <a:pt x="6382" y="241"/>
                    <a:pt x="5620" y="15"/>
                    <a:pt x="4918" y="3"/>
                  </a:cubicBezTo>
                  <a:cubicBezTo>
                    <a:pt x="4843" y="1"/>
                    <a:pt x="4768" y="0"/>
                    <a:pt x="469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9"/>
            <p:cNvSpPr/>
            <p:nvPr/>
          </p:nvSpPr>
          <p:spPr>
            <a:xfrm>
              <a:off x="109259" y="129518"/>
              <a:ext cx="63054" cy="264328"/>
            </a:xfrm>
            <a:custGeom>
              <a:rect b="b" l="l" r="r" t="t"/>
              <a:pathLst>
                <a:path extrusionOk="0" h="8292" w="1978">
                  <a:moveTo>
                    <a:pt x="1280" y="1"/>
                  </a:moveTo>
                  <a:cubicBezTo>
                    <a:pt x="1117" y="1"/>
                    <a:pt x="961" y="77"/>
                    <a:pt x="894" y="248"/>
                  </a:cubicBezTo>
                  <a:cubicBezTo>
                    <a:pt x="655" y="844"/>
                    <a:pt x="513" y="1475"/>
                    <a:pt x="465" y="2106"/>
                  </a:cubicBezTo>
                  <a:cubicBezTo>
                    <a:pt x="382" y="2832"/>
                    <a:pt x="358" y="3570"/>
                    <a:pt x="310" y="4273"/>
                  </a:cubicBezTo>
                  <a:cubicBezTo>
                    <a:pt x="263" y="4940"/>
                    <a:pt x="215" y="5618"/>
                    <a:pt x="179" y="6297"/>
                  </a:cubicBezTo>
                  <a:cubicBezTo>
                    <a:pt x="132" y="7011"/>
                    <a:pt x="1" y="7559"/>
                    <a:pt x="477" y="8130"/>
                  </a:cubicBezTo>
                  <a:cubicBezTo>
                    <a:pt x="569" y="8244"/>
                    <a:pt x="702" y="8291"/>
                    <a:pt x="840" y="8291"/>
                  </a:cubicBezTo>
                  <a:cubicBezTo>
                    <a:pt x="1005" y="8291"/>
                    <a:pt x="1176" y="8223"/>
                    <a:pt x="1287" y="8118"/>
                  </a:cubicBezTo>
                  <a:cubicBezTo>
                    <a:pt x="1727" y="7678"/>
                    <a:pt x="1668" y="7130"/>
                    <a:pt x="1703" y="6535"/>
                  </a:cubicBezTo>
                  <a:cubicBezTo>
                    <a:pt x="1751" y="5809"/>
                    <a:pt x="1798" y="5082"/>
                    <a:pt x="1834" y="4356"/>
                  </a:cubicBezTo>
                  <a:cubicBezTo>
                    <a:pt x="1870" y="3630"/>
                    <a:pt x="1941" y="2915"/>
                    <a:pt x="1953" y="2177"/>
                  </a:cubicBezTo>
                  <a:cubicBezTo>
                    <a:pt x="1977" y="1558"/>
                    <a:pt x="1918" y="939"/>
                    <a:pt x="1775" y="344"/>
                  </a:cubicBezTo>
                  <a:cubicBezTo>
                    <a:pt x="1714" y="129"/>
                    <a:pt x="1491" y="1"/>
                    <a:pt x="1280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9"/>
            <p:cNvSpPr/>
            <p:nvPr/>
          </p:nvSpPr>
          <p:spPr>
            <a:xfrm>
              <a:off x="1766347" y="937485"/>
              <a:ext cx="47466" cy="37233"/>
            </a:xfrm>
            <a:custGeom>
              <a:rect b="b" l="l" r="r" t="t"/>
              <a:pathLst>
                <a:path extrusionOk="0" h="1168" w="1489">
                  <a:moveTo>
                    <a:pt x="739" y="1"/>
                  </a:moveTo>
                  <a:cubicBezTo>
                    <a:pt x="0" y="1"/>
                    <a:pt x="0" y="1168"/>
                    <a:pt x="739" y="1168"/>
                  </a:cubicBezTo>
                  <a:cubicBezTo>
                    <a:pt x="1489" y="1168"/>
                    <a:pt x="1489" y="1"/>
                    <a:pt x="73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9"/>
            <p:cNvSpPr/>
            <p:nvPr/>
          </p:nvSpPr>
          <p:spPr>
            <a:xfrm>
              <a:off x="1712824" y="1673791"/>
              <a:ext cx="58113" cy="45202"/>
            </a:xfrm>
            <a:custGeom>
              <a:rect b="b" l="l" r="r" t="t"/>
              <a:pathLst>
                <a:path extrusionOk="0" h="1418" w="1823">
                  <a:moveTo>
                    <a:pt x="917" y="1"/>
                  </a:moveTo>
                  <a:cubicBezTo>
                    <a:pt x="1" y="1"/>
                    <a:pt x="1" y="1418"/>
                    <a:pt x="917" y="1418"/>
                  </a:cubicBezTo>
                  <a:cubicBezTo>
                    <a:pt x="1822" y="1418"/>
                    <a:pt x="1822" y="1"/>
                    <a:pt x="91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9"/>
            <p:cNvSpPr/>
            <p:nvPr/>
          </p:nvSpPr>
          <p:spPr>
            <a:xfrm>
              <a:off x="1813015" y="1865088"/>
              <a:ext cx="61906" cy="48231"/>
            </a:xfrm>
            <a:custGeom>
              <a:rect b="b" l="l" r="r" t="t"/>
              <a:pathLst>
                <a:path extrusionOk="0" h="1513" w="1942">
                  <a:moveTo>
                    <a:pt x="977" y="1"/>
                  </a:moveTo>
                  <a:cubicBezTo>
                    <a:pt x="1" y="1"/>
                    <a:pt x="1" y="1513"/>
                    <a:pt x="977" y="1513"/>
                  </a:cubicBezTo>
                  <a:cubicBezTo>
                    <a:pt x="1942" y="1513"/>
                    <a:pt x="1942" y="1"/>
                    <a:pt x="977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9"/>
            <p:cNvSpPr/>
            <p:nvPr/>
          </p:nvSpPr>
          <p:spPr>
            <a:xfrm>
              <a:off x="1926882" y="2406687"/>
              <a:ext cx="62671" cy="48613"/>
            </a:xfrm>
            <a:custGeom>
              <a:rect b="b" l="l" r="r" t="t"/>
              <a:pathLst>
                <a:path extrusionOk="0" h="1525" w="1966">
                  <a:moveTo>
                    <a:pt x="989" y="1"/>
                  </a:moveTo>
                  <a:cubicBezTo>
                    <a:pt x="1" y="1"/>
                    <a:pt x="1" y="1525"/>
                    <a:pt x="989" y="1525"/>
                  </a:cubicBezTo>
                  <a:cubicBezTo>
                    <a:pt x="1965" y="1525"/>
                    <a:pt x="1965" y="1"/>
                    <a:pt x="98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9"/>
            <p:cNvSpPr/>
            <p:nvPr/>
          </p:nvSpPr>
          <p:spPr>
            <a:xfrm>
              <a:off x="1276358" y="4182742"/>
              <a:ext cx="691168" cy="690754"/>
            </a:xfrm>
            <a:custGeom>
              <a:rect b="b" l="l" r="r" t="t"/>
              <a:pathLst>
                <a:path extrusionOk="0" h="21669" w="21682">
                  <a:moveTo>
                    <a:pt x="8903" y="0"/>
                  </a:moveTo>
                  <a:cubicBezTo>
                    <a:pt x="6893" y="0"/>
                    <a:pt x="5570" y="2170"/>
                    <a:pt x="5680" y="4198"/>
                  </a:cubicBezTo>
                  <a:cubicBezTo>
                    <a:pt x="5101" y="3929"/>
                    <a:pt x="4485" y="3747"/>
                    <a:pt x="3878" y="3747"/>
                  </a:cubicBezTo>
                  <a:cubicBezTo>
                    <a:pt x="3411" y="3747"/>
                    <a:pt x="2948" y="3855"/>
                    <a:pt x="2513" y="4115"/>
                  </a:cubicBezTo>
                  <a:cubicBezTo>
                    <a:pt x="1203" y="4912"/>
                    <a:pt x="500" y="6793"/>
                    <a:pt x="286" y="8246"/>
                  </a:cubicBezTo>
                  <a:cubicBezTo>
                    <a:pt x="0" y="10020"/>
                    <a:pt x="548" y="11758"/>
                    <a:pt x="2072" y="12794"/>
                  </a:cubicBezTo>
                  <a:cubicBezTo>
                    <a:pt x="2251" y="12913"/>
                    <a:pt x="2441" y="13020"/>
                    <a:pt x="2632" y="13116"/>
                  </a:cubicBezTo>
                  <a:cubicBezTo>
                    <a:pt x="1679" y="14473"/>
                    <a:pt x="1215" y="16259"/>
                    <a:pt x="2155" y="17759"/>
                  </a:cubicBezTo>
                  <a:cubicBezTo>
                    <a:pt x="2798" y="18771"/>
                    <a:pt x="3929" y="19319"/>
                    <a:pt x="5096" y="19462"/>
                  </a:cubicBezTo>
                  <a:cubicBezTo>
                    <a:pt x="5356" y="19508"/>
                    <a:pt x="5622" y="19532"/>
                    <a:pt x="5888" y="19532"/>
                  </a:cubicBezTo>
                  <a:cubicBezTo>
                    <a:pt x="6170" y="19532"/>
                    <a:pt x="6452" y="19505"/>
                    <a:pt x="6727" y="19450"/>
                  </a:cubicBezTo>
                  <a:cubicBezTo>
                    <a:pt x="6882" y="19426"/>
                    <a:pt x="7025" y="19390"/>
                    <a:pt x="7180" y="19343"/>
                  </a:cubicBezTo>
                  <a:cubicBezTo>
                    <a:pt x="7347" y="19759"/>
                    <a:pt x="7620" y="20128"/>
                    <a:pt x="7978" y="20402"/>
                  </a:cubicBezTo>
                  <a:cubicBezTo>
                    <a:pt x="8424" y="21095"/>
                    <a:pt x="9195" y="21522"/>
                    <a:pt x="10015" y="21522"/>
                  </a:cubicBezTo>
                  <a:cubicBezTo>
                    <a:pt x="10027" y="21522"/>
                    <a:pt x="10038" y="21522"/>
                    <a:pt x="10049" y="21521"/>
                  </a:cubicBezTo>
                  <a:cubicBezTo>
                    <a:pt x="10466" y="21510"/>
                    <a:pt x="10871" y="21390"/>
                    <a:pt x="11216" y="21152"/>
                  </a:cubicBezTo>
                  <a:cubicBezTo>
                    <a:pt x="11192" y="20724"/>
                    <a:pt x="11180" y="20295"/>
                    <a:pt x="11157" y="19855"/>
                  </a:cubicBezTo>
                  <a:cubicBezTo>
                    <a:pt x="10275" y="19652"/>
                    <a:pt x="9371" y="19009"/>
                    <a:pt x="8704" y="18462"/>
                  </a:cubicBezTo>
                  <a:cubicBezTo>
                    <a:pt x="8620" y="18604"/>
                    <a:pt x="8478" y="18676"/>
                    <a:pt x="8323" y="18688"/>
                  </a:cubicBezTo>
                  <a:cubicBezTo>
                    <a:pt x="6787" y="18557"/>
                    <a:pt x="5311" y="17664"/>
                    <a:pt x="4644" y="16247"/>
                  </a:cubicBezTo>
                  <a:cubicBezTo>
                    <a:pt x="4546" y="16034"/>
                    <a:pt x="4720" y="15795"/>
                    <a:pt x="4913" y="15795"/>
                  </a:cubicBezTo>
                  <a:cubicBezTo>
                    <a:pt x="4979" y="15795"/>
                    <a:pt x="5047" y="15823"/>
                    <a:pt x="5108" y="15890"/>
                  </a:cubicBezTo>
                  <a:cubicBezTo>
                    <a:pt x="5799" y="16640"/>
                    <a:pt x="6596" y="17271"/>
                    <a:pt x="7597" y="17569"/>
                  </a:cubicBezTo>
                  <a:cubicBezTo>
                    <a:pt x="7644" y="17580"/>
                    <a:pt x="7728" y="17604"/>
                    <a:pt x="7823" y="17616"/>
                  </a:cubicBezTo>
                  <a:cubicBezTo>
                    <a:pt x="7227" y="16938"/>
                    <a:pt x="6775" y="16152"/>
                    <a:pt x="6489" y="15295"/>
                  </a:cubicBezTo>
                  <a:lnTo>
                    <a:pt x="6477" y="15259"/>
                  </a:lnTo>
                  <a:cubicBezTo>
                    <a:pt x="6465" y="15223"/>
                    <a:pt x="6465" y="15199"/>
                    <a:pt x="6454" y="15175"/>
                  </a:cubicBezTo>
                  <a:cubicBezTo>
                    <a:pt x="6400" y="15030"/>
                    <a:pt x="6519" y="14929"/>
                    <a:pt x="6642" y="14929"/>
                  </a:cubicBezTo>
                  <a:cubicBezTo>
                    <a:pt x="6710" y="14929"/>
                    <a:pt x="6780" y="14960"/>
                    <a:pt x="6823" y="15033"/>
                  </a:cubicBezTo>
                  <a:cubicBezTo>
                    <a:pt x="7454" y="16021"/>
                    <a:pt x="8263" y="16902"/>
                    <a:pt x="9204" y="17604"/>
                  </a:cubicBezTo>
                  <a:cubicBezTo>
                    <a:pt x="9621" y="17914"/>
                    <a:pt x="10073" y="18188"/>
                    <a:pt x="10537" y="18414"/>
                  </a:cubicBezTo>
                  <a:cubicBezTo>
                    <a:pt x="10728" y="18497"/>
                    <a:pt x="10918" y="18569"/>
                    <a:pt x="11109" y="18628"/>
                  </a:cubicBezTo>
                  <a:cubicBezTo>
                    <a:pt x="11049" y="17211"/>
                    <a:pt x="10978" y="15783"/>
                    <a:pt x="10906" y="14354"/>
                  </a:cubicBezTo>
                  <a:cubicBezTo>
                    <a:pt x="10583" y="14445"/>
                    <a:pt x="10251" y="14490"/>
                    <a:pt x="9918" y="14490"/>
                  </a:cubicBezTo>
                  <a:cubicBezTo>
                    <a:pt x="9554" y="14490"/>
                    <a:pt x="9190" y="14436"/>
                    <a:pt x="8835" y="14330"/>
                  </a:cubicBezTo>
                  <a:cubicBezTo>
                    <a:pt x="8767" y="14369"/>
                    <a:pt x="8691" y="14388"/>
                    <a:pt x="8615" y="14388"/>
                  </a:cubicBezTo>
                  <a:cubicBezTo>
                    <a:pt x="8505" y="14388"/>
                    <a:pt x="8395" y="14348"/>
                    <a:pt x="8311" y="14271"/>
                  </a:cubicBezTo>
                  <a:cubicBezTo>
                    <a:pt x="8216" y="14211"/>
                    <a:pt x="8144" y="14128"/>
                    <a:pt x="8061" y="14056"/>
                  </a:cubicBezTo>
                  <a:cubicBezTo>
                    <a:pt x="7585" y="13854"/>
                    <a:pt x="7144" y="13580"/>
                    <a:pt x="6739" y="13270"/>
                  </a:cubicBezTo>
                  <a:cubicBezTo>
                    <a:pt x="5096" y="11973"/>
                    <a:pt x="4239" y="9996"/>
                    <a:pt x="3501" y="8103"/>
                  </a:cubicBezTo>
                  <a:cubicBezTo>
                    <a:pt x="3421" y="7881"/>
                    <a:pt x="3633" y="7712"/>
                    <a:pt x="3829" y="7712"/>
                  </a:cubicBezTo>
                  <a:cubicBezTo>
                    <a:pt x="3927" y="7712"/>
                    <a:pt x="4021" y="7754"/>
                    <a:pt x="4072" y="7853"/>
                  </a:cubicBezTo>
                  <a:cubicBezTo>
                    <a:pt x="4846" y="9341"/>
                    <a:pt x="5596" y="10949"/>
                    <a:pt x="6846" y="12104"/>
                  </a:cubicBezTo>
                  <a:lnTo>
                    <a:pt x="6858" y="12127"/>
                  </a:lnTo>
                  <a:cubicBezTo>
                    <a:pt x="6501" y="11234"/>
                    <a:pt x="6299" y="10258"/>
                    <a:pt x="6334" y="9484"/>
                  </a:cubicBezTo>
                  <a:cubicBezTo>
                    <a:pt x="6334" y="9365"/>
                    <a:pt x="6406" y="9246"/>
                    <a:pt x="6525" y="9210"/>
                  </a:cubicBezTo>
                  <a:cubicBezTo>
                    <a:pt x="6489" y="9182"/>
                    <a:pt x="6479" y="9140"/>
                    <a:pt x="6490" y="9140"/>
                  </a:cubicBezTo>
                  <a:cubicBezTo>
                    <a:pt x="6497" y="9140"/>
                    <a:pt x="6513" y="9158"/>
                    <a:pt x="6537" y="9210"/>
                  </a:cubicBezTo>
                  <a:cubicBezTo>
                    <a:pt x="6575" y="9194"/>
                    <a:pt x="6615" y="9186"/>
                    <a:pt x="6653" y="9186"/>
                  </a:cubicBezTo>
                  <a:cubicBezTo>
                    <a:pt x="6783" y="9186"/>
                    <a:pt x="6905" y="9272"/>
                    <a:pt x="6942" y="9401"/>
                  </a:cubicBezTo>
                  <a:cubicBezTo>
                    <a:pt x="7204" y="10211"/>
                    <a:pt x="7370" y="11008"/>
                    <a:pt x="7739" y="11770"/>
                  </a:cubicBezTo>
                  <a:cubicBezTo>
                    <a:pt x="8001" y="12282"/>
                    <a:pt x="8347" y="12735"/>
                    <a:pt x="8668" y="13199"/>
                  </a:cubicBezTo>
                  <a:cubicBezTo>
                    <a:pt x="9166" y="13342"/>
                    <a:pt x="9681" y="13414"/>
                    <a:pt x="10202" y="13414"/>
                  </a:cubicBezTo>
                  <a:cubicBezTo>
                    <a:pt x="10416" y="13414"/>
                    <a:pt x="10632" y="13402"/>
                    <a:pt x="10847" y="13378"/>
                  </a:cubicBezTo>
                  <a:cubicBezTo>
                    <a:pt x="10799" y="12473"/>
                    <a:pt x="10764" y="11568"/>
                    <a:pt x="10728" y="10675"/>
                  </a:cubicBezTo>
                  <a:cubicBezTo>
                    <a:pt x="8966" y="10389"/>
                    <a:pt x="7656" y="8889"/>
                    <a:pt x="7608" y="7115"/>
                  </a:cubicBezTo>
                  <a:cubicBezTo>
                    <a:pt x="7608" y="6894"/>
                    <a:pt x="7812" y="6763"/>
                    <a:pt x="8000" y="6763"/>
                  </a:cubicBezTo>
                  <a:cubicBezTo>
                    <a:pt x="8147" y="6763"/>
                    <a:pt x="8285" y="6843"/>
                    <a:pt x="8311" y="7020"/>
                  </a:cubicBezTo>
                  <a:cubicBezTo>
                    <a:pt x="8513" y="8139"/>
                    <a:pt x="9287" y="9079"/>
                    <a:pt x="10347" y="9496"/>
                  </a:cubicBezTo>
                  <a:cubicBezTo>
                    <a:pt x="10454" y="9520"/>
                    <a:pt x="10573" y="9544"/>
                    <a:pt x="10680" y="9556"/>
                  </a:cubicBezTo>
                  <a:cubicBezTo>
                    <a:pt x="10645" y="8603"/>
                    <a:pt x="10633" y="7663"/>
                    <a:pt x="10621" y="6710"/>
                  </a:cubicBezTo>
                  <a:cubicBezTo>
                    <a:pt x="10609" y="6484"/>
                    <a:pt x="10609" y="6246"/>
                    <a:pt x="10621" y="6020"/>
                  </a:cubicBezTo>
                  <a:lnTo>
                    <a:pt x="10621" y="5805"/>
                  </a:lnTo>
                  <a:cubicBezTo>
                    <a:pt x="9549" y="5293"/>
                    <a:pt x="8882" y="4222"/>
                    <a:pt x="8882" y="3043"/>
                  </a:cubicBezTo>
                  <a:cubicBezTo>
                    <a:pt x="8882" y="2832"/>
                    <a:pt x="9027" y="2730"/>
                    <a:pt x="9179" y="2730"/>
                  </a:cubicBezTo>
                  <a:cubicBezTo>
                    <a:pt x="9336" y="2730"/>
                    <a:pt x="9501" y="2838"/>
                    <a:pt x="9525" y="3043"/>
                  </a:cubicBezTo>
                  <a:cubicBezTo>
                    <a:pt x="9609" y="3805"/>
                    <a:pt x="10037" y="4484"/>
                    <a:pt x="10692" y="4900"/>
                  </a:cubicBezTo>
                  <a:cubicBezTo>
                    <a:pt x="10740" y="4055"/>
                    <a:pt x="10847" y="3198"/>
                    <a:pt x="11014" y="2364"/>
                  </a:cubicBezTo>
                  <a:cubicBezTo>
                    <a:pt x="11045" y="2191"/>
                    <a:pt x="11190" y="2113"/>
                    <a:pt x="11340" y="2113"/>
                  </a:cubicBezTo>
                  <a:cubicBezTo>
                    <a:pt x="11530" y="2113"/>
                    <a:pt x="11729" y="2240"/>
                    <a:pt x="11716" y="2460"/>
                  </a:cubicBezTo>
                  <a:cubicBezTo>
                    <a:pt x="11645" y="3400"/>
                    <a:pt x="11585" y="4341"/>
                    <a:pt x="11561" y="5281"/>
                  </a:cubicBezTo>
                  <a:lnTo>
                    <a:pt x="11561" y="5519"/>
                  </a:lnTo>
                  <a:cubicBezTo>
                    <a:pt x="11561" y="5543"/>
                    <a:pt x="11561" y="5579"/>
                    <a:pt x="11561" y="5603"/>
                  </a:cubicBezTo>
                  <a:cubicBezTo>
                    <a:pt x="11585" y="6079"/>
                    <a:pt x="11657" y="6603"/>
                    <a:pt x="11585" y="7067"/>
                  </a:cubicBezTo>
                  <a:cubicBezTo>
                    <a:pt x="11597" y="7234"/>
                    <a:pt x="11621" y="7401"/>
                    <a:pt x="11633" y="7567"/>
                  </a:cubicBezTo>
                  <a:cubicBezTo>
                    <a:pt x="12478" y="7222"/>
                    <a:pt x="13216" y="6651"/>
                    <a:pt x="13752" y="5924"/>
                  </a:cubicBezTo>
                  <a:cubicBezTo>
                    <a:pt x="14371" y="5031"/>
                    <a:pt x="14335" y="4210"/>
                    <a:pt x="14431" y="3186"/>
                  </a:cubicBezTo>
                  <a:cubicBezTo>
                    <a:pt x="14437" y="2956"/>
                    <a:pt x="14617" y="2831"/>
                    <a:pt x="14798" y="2831"/>
                  </a:cubicBezTo>
                  <a:cubicBezTo>
                    <a:pt x="14945" y="2831"/>
                    <a:pt x="15092" y="2914"/>
                    <a:pt x="15145" y="3091"/>
                  </a:cubicBezTo>
                  <a:cubicBezTo>
                    <a:pt x="15550" y="4055"/>
                    <a:pt x="15109" y="5353"/>
                    <a:pt x="14538" y="6246"/>
                  </a:cubicBezTo>
                  <a:cubicBezTo>
                    <a:pt x="15324" y="5900"/>
                    <a:pt x="15919" y="5234"/>
                    <a:pt x="16181" y="4424"/>
                  </a:cubicBezTo>
                  <a:cubicBezTo>
                    <a:pt x="16248" y="4227"/>
                    <a:pt x="16407" y="4140"/>
                    <a:pt x="16564" y="4140"/>
                  </a:cubicBezTo>
                  <a:cubicBezTo>
                    <a:pt x="16795" y="4140"/>
                    <a:pt x="17021" y="4329"/>
                    <a:pt x="16943" y="4627"/>
                  </a:cubicBezTo>
                  <a:cubicBezTo>
                    <a:pt x="16621" y="5793"/>
                    <a:pt x="15586" y="6627"/>
                    <a:pt x="14383" y="6698"/>
                  </a:cubicBezTo>
                  <a:cubicBezTo>
                    <a:pt x="14335" y="6698"/>
                    <a:pt x="14288" y="6686"/>
                    <a:pt x="14252" y="6651"/>
                  </a:cubicBezTo>
                  <a:cubicBezTo>
                    <a:pt x="13585" y="7508"/>
                    <a:pt x="12752" y="8008"/>
                    <a:pt x="11692" y="8115"/>
                  </a:cubicBezTo>
                  <a:cubicBezTo>
                    <a:pt x="11752" y="8675"/>
                    <a:pt x="11799" y="9234"/>
                    <a:pt x="11847" y="9794"/>
                  </a:cubicBezTo>
                  <a:cubicBezTo>
                    <a:pt x="12049" y="9889"/>
                    <a:pt x="12133" y="10115"/>
                    <a:pt x="12061" y="10330"/>
                  </a:cubicBezTo>
                  <a:cubicBezTo>
                    <a:pt x="12038" y="10425"/>
                    <a:pt x="11990" y="10508"/>
                    <a:pt x="11919" y="10568"/>
                  </a:cubicBezTo>
                  <a:cubicBezTo>
                    <a:pt x="12097" y="12830"/>
                    <a:pt x="12240" y="15092"/>
                    <a:pt x="12419" y="17354"/>
                  </a:cubicBezTo>
                  <a:cubicBezTo>
                    <a:pt x="12835" y="17152"/>
                    <a:pt x="13228" y="16890"/>
                    <a:pt x="13573" y="16580"/>
                  </a:cubicBezTo>
                  <a:cubicBezTo>
                    <a:pt x="13502" y="16461"/>
                    <a:pt x="13478" y="16330"/>
                    <a:pt x="13502" y="16199"/>
                  </a:cubicBezTo>
                  <a:cubicBezTo>
                    <a:pt x="13800" y="14425"/>
                    <a:pt x="14026" y="12699"/>
                    <a:pt x="13812" y="10901"/>
                  </a:cubicBezTo>
                  <a:cubicBezTo>
                    <a:pt x="13785" y="10682"/>
                    <a:pt x="13977" y="10559"/>
                    <a:pt x="14166" y="10559"/>
                  </a:cubicBezTo>
                  <a:cubicBezTo>
                    <a:pt x="14316" y="10559"/>
                    <a:pt x="14465" y="10637"/>
                    <a:pt x="14502" y="10806"/>
                  </a:cubicBezTo>
                  <a:cubicBezTo>
                    <a:pt x="14800" y="12175"/>
                    <a:pt x="14943" y="13616"/>
                    <a:pt x="14788" y="15021"/>
                  </a:cubicBezTo>
                  <a:cubicBezTo>
                    <a:pt x="14824" y="14949"/>
                    <a:pt x="14871" y="14878"/>
                    <a:pt x="14907" y="14783"/>
                  </a:cubicBezTo>
                  <a:cubicBezTo>
                    <a:pt x="15538" y="13556"/>
                    <a:pt x="15633" y="12020"/>
                    <a:pt x="16336" y="10842"/>
                  </a:cubicBezTo>
                  <a:cubicBezTo>
                    <a:pt x="16379" y="10776"/>
                    <a:pt x="16467" y="10741"/>
                    <a:pt x="16553" y="10741"/>
                  </a:cubicBezTo>
                  <a:cubicBezTo>
                    <a:pt x="16654" y="10741"/>
                    <a:pt x="16751" y="10791"/>
                    <a:pt x="16764" y="10901"/>
                  </a:cubicBezTo>
                  <a:cubicBezTo>
                    <a:pt x="16836" y="11627"/>
                    <a:pt x="16776" y="12377"/>
                    <a:pt x="16586" y="13080"/>
                  </a:cubicBezTo>
                  <a:cubicBezTo>
                    <a:pt x="17300" y="12842"/>
                    <a:pt x="17907" y="12211"/>
                    <a:pt x="18205" y="11508"/>
                  </a:cubicBezTo>
                  <a:cubicBezTo>
                    <a:pt x="18336" y="11211"/>
                    <a:pt x="18312" y="10723"/>
                    <a:pt x="18646" y="10556"/>
                  </a:cubicBezTo>
                  <a:cubicBezTo>
                    <a:pt x="18693" y="10530"/>
                    <a:pt x="18745" y="10518"/>
                    <a:pt x="18796" y="10518"/>
                  </a:cubicBezTo>
                  <a:cubicBezTo>
                    <a:pt x="18935" y="10518"/>
                    <a:pt x="19073" y="10607"/>
                    <a:pt x="19134" y="10746"/>
                  </a:cubicBezTo>
                  <a:cubicBezTo>
                    <a:pt x="19443" y="11342"/>
                    <a:pt x="18777" y="12413"/>
                    <a:pt x="18360" y="12806"/>
                  </a:cubicBezTo>
                  <a:cubicBezTo>
                    <a:pt x="17860" y="13282"/>
                    <a:pt x="17133" y="13520"/>
                    <a:pt x="16443" y="13568"/>
                  </a:cubicBezTo>
                  <a:cubicBezTo>
                    <a:pt x="16229" y="14235"/>
                    <a:pt x="15943" y="14878"/>
                    <a:pt x="15609" y="15473"/>
                  </a:cubicBezTo>
                  <a:cubicBezTo>
                    <a:pt x="14919" y="16688"/>
                    <a:pt x="13895" y="17604"/>
                    <a:pt x="12561" y="18045"/>
                  </a:cubicBezTo>
                  <a:cubicBezTo>
                    <a:pt x="12538" y="18057"/>
                    <a:pt x="12502" y="18069"/>
                    <a:pt x="12478" y="18069"/>
                  </a:cubicBezTo>
                  <a:cubicBezTo>
                    <a:pt x="12490" y="18259"/>
                    <a:pt x="12502" y="18450"/>
                    <a:pt x="12526" y="18640"/>
                  </a:cubicBezTo>
                  <a:cubicBezTo>
                    <a:pt x="12526" y="18747"/>
                    <a:pt x="12538" y="18854"/>
                    <a:pt x="12550" y="18962"/>
                  </a:cubicBezTo>
                  <a:cubicBezTo>
                    <a:pt x="12779" y="19002"/>
                    <a:pt x="13011" y="19023"/>
                    <a:pt x="13242" y="19023"/>
                  </a:cubicBezTo>
                  <a:cubicBezTo>
                    <a:pt x="13825" y="19023"/>
                    <a:pt x="14402" y="18893"/>
                    <a:pt x="14931" y="18628"/>
                  </a:cubicBezTo>
                  <a:cubicBezTo>
                    <a:pt x="15609" y="18271"/>
                    <a:pt x="15967" y="17628"/>
                    <a:pt x="16491" y="17128"/>
                  </a:cubicBezTo>
                  <a:cubicBezTo>
                    <a:pt x="16542" y="17081"/>
                    <a:pt x="16602" y="17060"/>
                    <a:pt x="16660" y="17060"/>
                  </a:cubicBezTo>
                  <a:cubicBezTo>
                    <a:pt x="16778" y="17060"/>
                    <a:pt x="16887" y="17147"/>
                    <a:pt x="16895" y="17283"/>
                  </a:cubicBezTo>
                  <a:cubicBezTo>
                    <a:pt x="17002" y="18307"/>
                    <a:pt x="16026" y="19128"/>
                    <a:pt x="15193" y="19521"/>
                  </a:cubicBezTo>
                  <a:cubicBezTo>
                    <a:pt x="14736" y="19737"/>
                    <a:pt x="14260" y="19854"/>
                    <a:pt x="13790" y="19854"/>
                  </a:cubicBezTo>
                  <a:cubicBezTo>
                    <a:pt x="13377" y="19854"/>
                    <a:pt x="12969" y="19764"/>
                    <a:pt x="12585" y="19569"/>
                  </a:cubicBezTo>
                  <a:lnTo>
                    <a:pt x="12585" y="19569"/>
                  </a:lnTo>
                  <a:cubicBezTo>
                    <a:pt x="12597" y="19688"/>
                    <a:pt x="12609" y="19807"/>
                    <a:pt x="12621" y="19926"/>
                  </a:cubicBezTo>
                  <a:cubicBezTo>
                    <a:pt x="12835" y="20236"/>
                    <a:pt x="13097" y="20498"/>
                    <a:pt x="13407" y="20700"/>
                  </a:cubicBezTo>
                  <a:cubicBezTo>
                    <a:pt x="13454" y="20759"/>
                    <a:pt x="13502" y="20807"/>
                    <a:pt x="13550" y="20855"/>
                  </a:cubicBezTo>
                  <a:cubicBezTo>
                    <a:pt x="14117" y="21413"/>
                    <a:pt x="14834" y="21669"/>
                    <a:pt x="15549" y="21669"/>
                  </a:cubicBezTo>
                  <a:cubicBezTo>
                    <a:pt x="16696" y="21669"/>
                    <a:pt x="17839" y="21012"/>
                    <a:pt x="18360" y="19890"/>
                  </a:cubicBezTo>
                  <a:cubicBezTo>
                    <a:pt x="18812" y="18902"/>
                    <a:pt x="18765" y="17759"/>
                    <a:pt x="18229" y="16807"/>
                  </a:cubicBezTo>
                  <a:cubicBezTo>
                    <a:pt x="18443" y="16735"/>
                    <a:pt x="18646" y="16652"/>
                    <a:pt x="18848" y="16545"/>
                  </a:cubicBezTo>
                  <a:cubicBezTo>
                    <a:pt x="19979" y="16164"/>
                    <a:pt x="20848" y="15235"/>
                    <a:pt x="21146" y="14068"/>
                  </a:cubicBezTo>
                  <a:cubicBezTo>
                    <a:pt x="21265" y="13663"/>
                    <a:pt x="21313" y="13235"/>
                    <a:pt x="21301" y="12818"/>
                  </a:cubicBezTo>
                  <a:cubicBezTo>
                    <a:pt x="21670" y="11830"/>
                    <a:pt x="21682" y="10746"/>
                    <a:pt x="21324" y="9758"/>
                  </a:cubicBezTo>
                  <a:cubicBezTo>
                    <a:pt x="21158" y="9282"/>
                    <a:pt x="20920" y="8829"/>
                    <a:pt x="20610" y="8425"/>
                  </a:cubicBezTo>
                  <a:cubicBezTo>
                    <a:pt x="20062" y="7365"/>
                    <a:pt x="19169" y="6532"/>
                    <a:pt x="18062" y="6079"/>
                  </a:cubicBezTo>
                  <a:cubicBezTo>
                    <a:pt x="18181" y="5603"/>
                    <a:pt x="18205" y="5115"/>
                    <a:pt x="18145" y="4627"/>
                  </a:cubicBezTo>
                  <a:cubicBezTo>
                    <a:pt x="18217" y="3495"/>
                    <a:pt x="17776" y="2388"/>
                    <a:pt x="16955" y="1614"/>
                  </a:cubicBezTo>
                  <a:cubicBezTo>
                    <a:pt x="16931" y="1555"/>
                    <a:pt x="16907" y="1495"/>
                    <a:pt x="16883" y="1436"/>
                  </a:cubicBezTo>
                  <a:cubicBezTo>
                    <a:pt x="16521" y="654"/>
                    <a:pt x="15732" y="270"/>
                    <a:pt x="14925" y="270"/>
                  </a:cubicBezTo>
                  <a:cubicBezTo>
                    <a:pt x="14540" y="270"/>
                    <a:pt x="14150" y="358"/>
                    <a:pt x="13800" y="531"/>
                  </a:cubicBezTo>
                  <a:cubicBezTo>
                    <a:pt x="13371" y="531"/>
                    <a:pt x="12942" y="638"/>
                    <a:pt x="12573" y="852"/>
                  </a:cubicBezTo>
                  <a:cubicBezTo>
                    <a:pt x="12252" y="1019"/>
                    <a:pt x="11966" y="1257"/>
                    <a:pt x="11740" y="1543"/>
                  </a:cubicBezTo>
                  <a:cubicBezTo>
                    <a:pt x="11335" y="971"/>
                    <a:pt x="10776" y="531"/>
                    <a:pt x="10133" y="257"/>
                  </a:cubicBezTo>
                  <a:cubicBezTo>
                    <a:pt x="9701" y="80"/>
                    <a:pt x="9289" y="0"/>
                    <a:pt x="8903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9"/>
            <p:cNvSpPr/>
            <p:nvPr/>
          </p:nvSpPr>
          <p:spPr>
            <a:xfrm>
              <a:off x="1385187" y="4249589"/>
              <a:ext cx="511379" cy="954986"/>
            </a:xfrm>
            <a:custGeom>
              <a:rect b="b" l="l" r="r" t="t"/>
              <a:pathLst>
                <a:path extrusionOk="0" h="29958" w="16042">
                  <a:moveTo>
                    <a:pt x="7942" y="0"/>
                  </a:moveTo>
                  <a:cubicBezTo>
                    <a:pt x="7790" y="0"/>
                    <a:pt x="7643" y="81"/>
                    <a:pt x="7612" y="255"/>
                  </a:cubicBezTo>
                  <a:cubicBezTo>
                    <a:pt x="7445" y="1089"/>
                    <a:pt x="7338" y="1946"/>
                    <a:pt x="7290" y="2791"/>
                  </a:cubicBezTo>
                  <a:cubicBezTo>
                    <a:pt x="6635" y="2375"/>
                    <a:pt x="6207" y="1696"/>
                    <a:pt x="6123" y="934"/>
                  </a:cubicBezTo>
                  <a:cubicBezTo>
                    <a:pt x="6099" y="729"/>
                    <a:pt x="5934" y="621"/>
                    <a:pt x="5777" y="621"/>
                  </a:cubicBezTo>
                  <a:cubicBezTo>
                    <a:pt x="5625" y="621"/>
                    <a:pt x="5480" y="723"/>
                    <a:pt x="5480" y="934"/>
                  </a:cubicBezTo>
                  <a:cubicBezTo>
                    <a:pt x="5480" y="2113"/>
                    <a:pt x="6147" y="3184"/>
                    <a:pt x="7219" y="3696"/>
                  </a:cubicBezTo>
                  <a:lnTo>
                    <a:pt x="7219" y="3911"/>
                  </a:lnTo>
                  <a:cubicBezTo>
                    <a:pt x="7207" y="4137"/>
                    <a:pt x="7207" y="4375"/>
                    <a:pt x="7219" y="4601"/>
                  </a:cubicBezTo>
                  <a:cubicBezTo>
                    <a:pt x="7231" y="5554"/>
                    <a:pt x="7242" y="6494"/>
                    <a:pt x="7278" y="7447"/>
                  </a:cubicBezTo>
                  <a:cubicBezTo>
                    <a:pt x="7171" y="7435"/>
                    <a:pt x="7052" y="7411"/>
                    <a:pt x="6945" y="7387"/>
                  </a:cubicBezTo>
                  <a:cubicBezTo>
                    <a:pt x="5885" y="6971"/>
                    <a:pt x="5111" y="6042"/>
                    <a:pt x="4909" y="4923"/>
                  </a:cubicBezTo>
                  <a:cubicBezTo>
                    <a:pt x="4878" y="4746"/>
                    <a:pt x="4737" y="4666"/>
                    <a:pt x="4588" y="4666"/>
                  </a:cubicBezTo>
                  <a:cubicBezTo>
                    <a:pt x="4398" y="4666"/>
                    <a:pt x="4194" y="4797"/>
                    <a:pt x="4194" y="5018"/>
                  </a:cubicBezTo>
                  <a:cubicBezTo>
                    <a:pt x="4242" y="6792"/>
                    <a:pt x="5552" y="8292"/>
                    <a:pt x="7314" y="8578"/>
                  </a:cubicBezTo>
                  <a:cubicBezTo>
                    <a:pt x="7350" y="9471"/>
                    <a:pt x="7397" y="10376"/>
                    <a:pt x="7445" y="11281"/>
                  </a:cubicBezTo>
                  <a:cubicBezTo>
                    <a:pt x="7244" y="11303"/>
                    <a:pt x="7042" y="11314"/>
                    <a:pt x="6841" y="11314"/>
                  </a:cubicBezTo>
                  <a:cubicBezTo>
                    <a:pt x="6301" y="11314"/>
                    <a:pt x="5762" y="11234"/>
                    <a:pt x="5242" y="11078"/>
                  </a:cubicBezTo>
                  <a:cubicBezTo>
                    <a:pt x="4933" y="10614"/>
                    <a:pt x="4575" y="10173"/>
                    <a:pt x="4325" y="9661"/>
                  </a:cubicBezTo>
                  <a:cubicBezTo>
                    <a:pt x="3944" y="8887"/>
                    <a:pt x="3790" y="8090"/>
                    <a:pt x="3528" y="7292"/>
                  </a:cubicBezTo>
                  <a:cubicBezTo>
                    <a:pt x="3491" y="7154"/>
                    <a:pt x="3369" y="7066"/>
                    <a:pt x="3233" y="7066"/>
                  </a:cubicBezTo>
                  <a:cubicBezTo>
                    <a:pt x="3193" y="7066"/>
                    <a:pt x="3152" y="7073"/>
                    <a:pt x="3111" y="7090"/>
                  </a:cubicBezTo>
                  <a:lnTo>
                    <a:pt x="3099" y="7090"/>
                  </a:lnTo>
                  <a:cubicBezTo>
                    <a:pt x="2992" y="7137"/>
                    <a:pt x="2920" y="7244"/>
                    <a:pt x="2920" y="7363"/>
                  </a:cubicBezTo>
                  <a:cubicBezTo>
                    <a:pt x="2885" y="8137"/>
                    <a:pt x="3087" y="9114"/>
                    <a:pt x="3444" y="10007"/>
                  </a:cubicBezTo>
                  <a:lnTo>
                    <a:pt x="3421" y="9995"/>
                  </a:lnTo>
                  <a:cubicBezTo>
                    <a:pt x="2182" y="8828"/>
                    <a:pt x="1432" y="7232"/>
                    <a:pt x="658" y="5744"/>
                  </a:cubicBezTo>
                  <a:cubicBezTo>
                    <a:pt x="602" y="5639"/>
                    <a:pt x="502" y="5594"/>
                    <a:pt x="401" y="5594"/>
                  </a:cubicBezTo>
                  <a:cubicBezTo>
                    <a:pt x="204" y="5594"/>
                    <a:pt x="0" y="5762"/>
                    <a:pt x="87" y="5982"/>
                  </a:cubicBezTo>
                  <a:cubicBezTo>
                    <a:pt x="825" y="7875"/>
                    <a:pt x="1670" y="9852"/>
                    <a:pt x="3313" y="11150"/>
                  </a:cubicBezTo>
                  <a:cubicBezTo>
                    <a:pt x="3718" y="11471"/>
                    <a:pt x="4171" y="11733"/>
                    <a:pt x="4647" y="11935"/>
                  </a:cubicBezTo>
                  <a:cubicBezTo>
                    <a:pt x="4718" y="12019"/>
                    <a:pt x="4802" y="12090"/>
                    <a:pt x="4885" y="12162"/>
                  </a:cubicBezTo>
                  <a:cubicBezTo>
                    <a:pt x="4975" y="12231"/>
                    <a:pt x="5082" y="12268"/>
                    <a:pt x="5190" y="12268"/>
                  </a:cubicBezTo>
                  <a:cubicBezTo>
                    <a:pt x="5268" y="12268"/>
                    <a:pt x="5346" y="12249"/>
                    <a:pt x="5421" y="12209"/>
                  </a:cubicBezTo>
                  <a:cubicBezTo>
                    <a:pt x="5769" y="12315"/>
                    <a:pt x="6131" y="12369"/>
                    <a:pt x="6493" y="12369"/>
                  </a:cubicBezTo>
                  <a:cubicBezTo>
                    <a:pt x="6825" y="12369"/>
                    <a:pt x="7157" y="12324"/>
                    <a:pt x="7481" y="12233"/>
                  </a:cubicBezTo>
                  <a:cubicBezTo>
                    <a:pt x="7564" y="13662"/>
                    <a:pt x="7635" y="15091"/>
                    <a:pt x="7683" y="16519"/>
                  </a:cubicBezTo>
                  <a:cubicBezTo>
                    <a:pt x="7492" y="16448"/>
                    <a:pt x="7302" y="16376"/>
                    <a:pt x="7123" y="16293"/>
                  </a:cubicBezTo>
                  <a:cubicBezTo>
                    <a:pt x="6659" y="16067"/>
                    <a:pt x="6207" y="15793"/>
                    <a:pt x="5790" y="15495"/>
                  </a:cubicBezTo>
                  <a:cubicBezTo>
                    <a:pt x="4837" y="14781"/>
                    <a:pt x="4040" y="13900"/>
                    <a:pt x="3409" y="12912"/>
                  </a:cubicBezTo>
                  <a:cubicBezTo>
                    <a:pt x="3367" y="12845"/>
                    <a:pt x="3299" y="12816"/>
                    <a:pt x="3231" y="12816"/>
                  </a:cubicBezTo>
                  <a:cubicBezTo>
                    <a:pt x="3106" y="12816"/>
                    <a:pt x="2981" y="12915"/>
                    <a:pt x="3028" y="13055"/>
                  </a:cubicBezTo>
                  <a:cubicBezTo>
                    <a:pt x="3040" y="13078"/>
                    <a:pt x="3051" y="13114"/>
                    <a:pt x="3063" y="13138"/>
                  </a:cubicBezTo>
                  <a:lnTo>
                    <a:pt x="3075" y="13174"/>
                  </a:lnTo>
                  <a:cubicBezTo>
                    <a:pt x="3361" y="14031"/>
                    <a:pt x="3813" y="14817"/>
                    <a:pt x="4409" y="15495"/>
                  </a:cubicBezTo>
                  <a:cubicBezTo>
                    <a:pt x="4314" y="15483"/>
                    <a:pt x="4230" y="15460"/>
                    <a:pt x="4171" y="15448"/>
                  </a:cubicBezTo>
                  <a:cubicBezTo>
                    <a:pt x="3194" y="15150"/>
                    <a:pt x="2385" y="14519"/>
                    <a:pt x="1694" y="13769"/>
                  </a:cubicBezTo>
                  <a:cubicBezTo>
                    <a:pt x="1633" y="13702"/>
                    <a:pt x="1565" y="13674"/>
                    <a:pt x="1499" y="13674"/>
                  </a:cubicBezTo>
                  <a:cubicBezTo>
                    <a:pt x="1306" y="13674"/>
                    <a:pt x="1132" y="13913"/>
                    <a:pt x="1230" y="14126"/>
                  </a:cubicBezTo>
                  <a:cubicBezTo>
                    <a:pt x="1897" y="15531"/>
                    <a:pt x="3373" y="16436"/>
                    <a:pt x="4897" y="16555"/>
                  </a:cubicBezTo>
                  <a:cubicBezTo>
                    <a:pt x="4907" y="16556"/>
                    <a:pt x="4918" y="16556"/>
                    <a:pt x="4928" y="16556"/>
                  </a:cubicBezTo>
                  <a:cubicBezTo>
                    <a:pt x="5082" y="16556"/>
                    <a:pt x="5213" y="16475"/>
                    <a:pt x="5302" y="16353"/>
                  </a:cubicBezTo>
                  <a:cubicBezTo>
                    <a:pt x="5957" y="16900"/>
                    <a:pt x="6873" y="17543"/>
                    <a:pt x="7743" y="17746"/>
                  </a:cubicBezTo>
                  <a:cubicBezTo>
                    <a:pt x="7766" y="18174"/>
                    <a:pt x="7778" y="18603"/>
                    <a:pt x="7802" y="19043"/>
                  </a:cubicBezTo>
                  <a:cubicBezTo>
                    <a:pt x="7862" y="20353"/>
                    <a:pt x="7933" y="21663"/>
                    <a:pt x="8004" y="22973"/>
                  </a:cubicBezTo>
                  <a:cubicBezTo>
                    <a:pt x="8064" y="24080"/>
                    <a:pt x="8124" y="25187"/>
                    <a:pt x="8195" y="26294"/>
                  </a:cubicBezTo>
                  <a:cubicBezTo>
                    <a:pt x="8254" y="27330"/>
                    <a:pt x="8207" y="28449"/>
                    <a:pt x="8505" y="29461"/>
                  </a:cubicBezTo>
                  <a:cubicBezTo>
                    <a:pt x="8604" y="29777"/>
                    <a:pt x="8935" y="29958"/>
                    <a:pt x="9246" y="29958"/>
                  </a:cubicBezTo>
                  <a:cubicBezTo>
                    <a:pt x="9534" y="29958"/>
                    <a:pt x="9805" y="29804"/>
                    <a:pt x="9862" y="29461"/>
                  </a:cubicBezTo>
                  <a:cubicBezTo>
                    <a:pt x="10029" y="28414"/>
                    <a:pt x="9874" y="27342"/>
                    <a:pt x="9814" y="26294"/>
                  </a:cubicBezTo>
                  <a:lnTo>
                    <a:pt x="9600" y="22973"/>
                  </a:lnTo>
                  <a:cubicBezTo>
                    <a:pt x="9481" y="21246"/>
                    <a:pt x="9362" y="19520"/>
                    <a:pt x="9219" y="17793"/>
                  </a:cubicBezTo>
                  <a:cubicBezTo>
                    <a:pt x="9207" y="17674"/>
                    <a:pt x="9195" y="17555"/>
                    <a:pt x="9195" y="17436"/>
                  </a:cubicBezTo>
                  <a:lnTo>
                    <a:pt x="9195" y="17436"/>
                  </a:lnTo>
                  <a:cubicBezTo>
                    <a:pt x="9586" y="17646"/>
                    <a:pt x="9998" y="17742"/>
                    <a:pt x="10415" y="17742"/>
                  </a:cubicBezTo>
                  <a:cubicBezTo>
                    <a:pt x="10875" y="17742"/>
                    <a:pt x="11341" y="17625"/>
                    <a:pt x="11791" y="17412"/>
                  </a:cubicBezTo>
                  <a:cubicBezTo>
                    <a:pt x="12624" y="17031"/>
                    <a:pt x="13600" y="16198"/>
                    <a:pt x="13493" y="15186"/>
                  </a:cubicBezTo>
                  <a:cubicBezTo>
                    <a:pt x="13485" y="15042"/>
                    <a:pt x="13375" y="14951"/>
                    <a:pt x="13256" y="14951"/>
                  </a:cubicBezTo>
                  <a:cubicBezTo>
                    <a:pt x="13198" y="14951"/>
                    <a:pt x="13139" y="14972"/>
                    <a:pt x="13088" y="15019"/>
                  </a:cubicBezTo>
                  <a:cubicBezTo>
                    <a:pt x="12565" y="15519"/>
                    <a:pt x="12195" y="16162"/>
                    <a:pt x="11529" y="16519"/>
                  </a:cubicBezTo>
                  <a:cubicBezTo>
                    <a:pt x="11000" y="16784"/>
                    <a:pt x="10422" y="16914"/>
                    <a:pt x="9840" y="16914"/>
                  </a:cubicBezTo>
                  <a:cubicBezTo>
                    <a:pt x="9609" y="16914"/>
                    <a:pt x="9377" y="16893"/>
                    <a:pt x="9147" y="16853"/>
                  </a:cubicBezTo>
                  <a:cubicBezTo>
                    <a:pt x="9136" y="16746"/>
                    <a:pt x="9124" y="16638"/>
                    <a:pt x="9124" y="16531"/>
                  </a:cubicBezTo>
                  <a:cubicBezTo>
                    <a:pt x="9100" y="16341"/>
                    <a:pt x="9088" y="16150"/>
                    <a:pt x="9076" y="15960"/>
                  </a:cubicBezTo>
                  <a:cubicBezTo>
                    <a:pt x="9100" y="15960"/>
                    <a:pt x="9136" y="15948"/>
                    <a:pt x="9159" y="15948"/>
                  </a:cubicBezTo>
                  <a:cubicBezTo>
                    <a:pt x="10493" y="15495"/>
                    <a:pt x="11517" y="14579"/>
                    <a:pt x="12207" y="13364"/>
                  </a:cubicBezTo>
                  <a:cubicBezTo>
                    <a:pt x="12541" y="12769"/>
                    <a:pt x="12826" y="12126"/>
                    <a:pt x="13041" y="11471"/>
                  </a:cubicBezTo>
                  <a:cubicBezTo>
                    <a:pt x="13731" y="11423"/>
                    <a:pt x="14458" y="11173"/>
                    <a:pt x="14958" y="10697"/>
                  </a:cubicBezTo>
                  <a:cubicBezTo>
                    <a:pt x="15374" y="10304"/>
                    <a:pt x="16041" y="9245"/>
                    <a:pt x="15732" y="8649"/>
                  </a:cubicBezTo>
                  <a:cubicBezTo>
                    <a:pt x="15670" y="8501"/>
                    <a:pt x="15532" y="8410"/>
                    <a:pt x="15392" y="8410"/>
                  </a:cubicBezTo>
                  <a:cubicBezTo>
                    <a:pt x="15342" y="8410"/>
                    <a:pt x="15291" y="8422"/>
                    <a:pt x="15243" y="8447"/>
                  </a:cubicBezTo>
                  <a:cubicBezTo>
                    <a:pt x="14910" y="8614"/>
                    <a:pt x="14946" y="9102"/>
                    <a:pt x="14803" y="9399"/>
                  </a:cubicBezTo>
                  <a:cubicBezTo>
                    <a:pt x="14505" y="10102"/>
                    <a:pt x="13898" y="10745"/>
                    <a:pt x="13184" y="10971"/>
                  </a:cubicBezTo>
                  <a:cubicBezTo>
                    <a:pt x="13374" y="10269"/>
                    <a:pt x="13434" y="9518"/>
                    <a:pt x="13362" y="8792"/>
                  </a:cubicBezTo>
                  <a:cubicBezTo>
                    <a:pt x="13349" y="8676"/>
                    <a:pt x="13253" y="8623"/>
                    <a:pt x="13152" y="8623"/>
                  </a:cubicBezTo>
                  <a:cubicBezTo>
                    <a:pt x="13066" y="8623"/>
                    <a:pt x="12977" y="8662"/>
                    <a:pt x="12934" y="8733"/>
                  </a:cubicBezTo>
                  <a:cubicBezTo>
                    <a:pt x="12231" y="9911"/>
                    <a:pt x="12136" y="11447"/>
                    <a:pt x="11505" y="12686"/>
                  </a:cubicBezTo>
                  <a:cubicBezTo>
                    <a:pt x="11469" y="12757"/>
                    <a:pt x="11422" y="12840"/>
                    <a:pt x="11386" y="12912"/>
                  </a:cubicBezTo>
                  <a:cubicBezTo>
                    <a:pt x="11553" y="11507"/>
                    <a:pt x="11398" y="10066"/>
                    <a:pt x="11100" y="8697"/>
                  </a:cubicBezTo>
                  <a:cubicBezTo>
                    <a:pt x="11063" y="8528"/>
                    <a:pt x="10914" y="8451"/>
                    <a:pt x="10764" y="8451"/>
                  </a:cubicBezTo>
                  <a:cubicBezTo>
                    <a:pt x="10574" y="8451"/>
                    <a:pt x="10383" y="8573"/>
                    <a:pt x="10410" y="8792"/>
                  </a:cubicBezTo>
                  <a:cubicBezTo>
                    <a:pt x="10624" y="10602"/>
                    <a:pt x="10398" y="12316"/>
                    <a:pt x="10100" y="14090"/>
                  </a:cubicBezTo>
                  <a:cubicBezTo>
                    <a:pt x="10076" y="14221"/>
                    <a:pt x="10100" y="14352"/>
                    <a:pt x="10171" y="14471"/>
                  </a:cubicBezTo>
                  <a:cubicBezTo>
                    <a:pt x="9826" y="14781"/>
                    <a:pt x="9433" y="15043"/>
                    <a:pt x="9016" y="15245"/>
                  </a:cubicBezTo>
                  <a:cubicBezTo>
                    <a:pt x="8838" y="12983"/>
                    <a:pt x="8695" y="10721"/>
                    <a:pt x="8516" y="8459"/>
                  </a:cubicBezTo>
                  <a:cubicBezTo>
                    <a:pt x="8588" y="8399"/>
                    <a:pt x="8635" y="8316"/>
                    <a:pt x="8659" y="8221"/>
                  </a:cubicBezTo>
                  <a:cubicBezTo>
                    <a:pt x="8731" y="8006"/>
                    <a:pt x="8647" y="7780"/>
                    <a:pt x="8445" y="7685"/>
                  </a:cubicBezTo>
                  <a:cubicBezTo>
                    <a:pt x="8397" y="7125"/>
                    <a:pt x="8350" y="6566"/>
                    <a:pt x="8290" y="6006"/>
                  </a:cubicBezTo>
                  <a:cubicBezTo>
                    <a:pt x="9350" y="5899"/>
                    <a:pt x="10183" y="5399"/>
                    <a:pt x="10850" y="4542"/>
                  </a:cubicBezTo>
                  <a:cubicBezTo>
                    <a:pt x="10886" y="4577"/>
                    <a:pt x="10933" y="4589"/>
                    <a:pt x="10981" y="4589"/>
                  </a:cubicBezTo>
                  <a:cubicBezTo>
                    <a:pt x="12184" y="4518"/>
                    <a:pt x="13219" y="3684"/>
                    <a:pt x="13541" y="2518"/>
                  </a:cubicBezTo>
                  <a:cubicBezTo>
                    <a:pt x="13626" y="2220"/>
                    <a:pt x="13398" y="2032"/>
                    <a:pt x="13165" y="2032"/>
                  </a:cubicBezTo>
                  <a:cubicBezTo>
                    <a:pt x="13007" y="2032"/>
                    <a:pt x="12846" y="2118"/>
                    <a:pt x="12779" y="2315"/>
                  </a:cubicBezTo>
                  <a:cubicBezTo>
                    <a:pt x="12517" y="3125"/>
                    <a:pt x="11922" y="3792"/>
                    <a:pt x="11136" y="4137"/>
                  </a:cubicBezTo>
                  <a:cubicBezTo>
                    <a:pt x="11707" y="3244"/>
                    <a:pt x="12148" y="1946"/>
                    <a:pt x="11743" y="982"/>
                  </a:cubicBezTo>
                  <a:cubicBezTo>
                    <a:pt x="11690" y="805"/>
                    <a:pt x="11543" y="723"/>
                    <a:pt x="11396" y="723"/>
                  </a:cubicBezTo>
                  <a:cubicBezTo>
                    <a:pt x="11215" y="723"/>
                    <a:pt x="11035" y="847"/>
                    <a:pt x="11029" y="1077"/>
                  </a:cubicBezTo>
                  <a:cubicBezTo>
                    <a:pt x="10933" y="2101"/>
                    <a:pt x="10969" y="2911"/>
                    <a:pt x="10350" y="3815"/>
                  </a:cubicBezTo>
                  <a:cubicBezTo>
                    <a:pt x="9814" y="4542"/>
                    <a:pt x="9076" y="5113"/>
                    <a:pt x="8231" y="5458"/>
                  </a:cubicBezTo>
                  <a:cubicBezTo>
                    <a:pt x="8219" y="5292"/>
                    <a:pt x="8195" y="5125"/>
                    <a:pt x="8183" y="4958"/>
                  </a:cubicBezTo>
                  <a:cubicBezTo>
                    <a:pt x="8254" y="4494"/>
                    <a:pt x="8183" y="3970"/>
                    <a:pt x="8159" y="3494"/>
                  </a:cubicBezTo>
                  <a:cubicBezTo>
                    <a:pt x="8159" y="3470"/>
                    <a:pt x="8159" y="3434"/>
                    <a:pt x="8159" y="3411"/>
                  </a:cubicBezTo>
                  <a:lnTo>
                    <a:pt x="8159" y="3172"/>
                  </a:lnTo>
                  <a:cubicBezTo>
                    <a:pt x="8183" y="2244"/>
                    <a:pt x="8231" y="1291"/>
                    <a:pt x="8314" y="351"/>
                  </a:cubicBezTo>
                  <a:cubicBezTo>
                    <a:pt x="8327" y="126"/>
                    <a:pt x="8131" y="0"/>
                    <a:pt x="7942" y="0"/>
                  </a:cubicBezTo>
                  <a:close/>
                </a:path>
              </a:pathLst>
            </a:custGeom>
            <a:solidFill>
              <a:srgbClr val="8E4D13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9"/>
            <p:cNvSpPr/>
            <p:nvPr/>
          </p:nvSpPr>
          <p:spPr>
            <a:xfrm>
              <a:off x="478942" y="4522492"/>
              <a:ext cx="785302" cy="895694"/>
            </a:xfrm>
            <a:custGeom>
              <a:rect b="b" l="l" r="r" t="t"/>
              <a:pathLst>
                <a:path extrusionOk="0" h="28098" w="24635">
                  <a:moveTo>
                    <a:pt x="10784" y="1"/>
                  </a:moveTo>
                  <a:cubicBezTo>
                    <a:pt x="10479" y="1"/>
                    <a:pt x="10172" y="76"/>
                    <a:pt x="9894" y="231"/>
                  </a:cubicBezTo>
                  <a:cubicBezTo>
                    <a:pt x="9752" y="243"/>
                    <a:pt x="9621" y="279"/>
                    <a:pt x="9490" y="338"/>
                  </a:cubicBezTo>
                  <a:cubicBezTo>
                    <a:pt x="8823" y="493"/>
                    <a:pt x="8311" y="1029"/>
                    <a:pt x="8180" y="1696"/>
                  </a:cubicBezTo>
                  <a:cubicBezTo>
                    <a:pt x="7597" y="4148"/>
                    <a:pt x="7013" y="6601"/>
                    <a:pt x="6430" y="9054"/>
                  </a:cubicBezTo>
                  <a:cubicBezTo>
                    <a:pt x="5965" y="10197"/>
                    <a:pt x="5501" y="11352"/>
                    <a:pt x="5025" y="12483"/>
                  </a:cubicBezTo>
                  <a:cubicBezTo>
                    <a:pt x="3453" y="16281"/>
                    <a:pt x="1917" y="20079"/>
                    <a:pt x="369" y="23889"/>
                  </a:cubicBezTo>
                  <a:cubicBezTo>
                    <a:pt x="0" y="24806"/>
                    <a:pt x="786" y="25877"/>
                    <a:pt x="1643" y="26115"/>
                  </a:cubicBezTo>
                  <a:cubicBezTo>
                    <a:pt x="5060" y="27127"/>
                    <a:pt x="8489" y="27806"/>
                    <a:pt x="12049" y="28020"/>
                  </a:cubicBezTo>
                  <a:lnTo>
                    <a:pt x="12026" y="27354"/>
                  </a:lnTo>
                  <a:cubicBezTo>
                    <a:pt x="10835" y="26818"/>
                    <a:pt x="9716" y="26068"/>
                    <a:pt x="8620" y="25425"/>
                  </a:cubicBezTo>
                  <a:cubicBezTo>
                    <a:pt x="8260" y="25223"/>
                    <a:pt x="8438" y="24634"/>
                    <a:pt x="8792" y="24634"/>
                  </a:cubicBezTo>
                  <a:cubicBezTo>
                    <a:pt x="8836" y="24634"/>
                    <a:pt x="8882" y="24643"/>
                    <a:pt x="8930" y="24663"/>
                  </a:cubicBezTo>
                  <a:cubicBezTo>
                    <a:pt x="9930" y="25068"/>
                    <a:pt x="11002" y="25449"/>
                    <a:pt x="12002" y="25925"/>
                  </a:cubicBezTo>
                  <a:cubicBezTo>
                    <a:pt x="12002" y="25615"/>
                    <a:pt x="11990" y="25306"/>
                    <a:pt x="11990" y="24996"/>
                  </a:cubicBezTo>
                  <a:cubicBezTo>
                    <a:pt x="11430" y="24758"/>
                    <a:pt x="10871" y="24294"/>
                    <a:pt x="10478" y="24008"/>
                  </a:cubicBezTo>
                  <a:cubicBezTo>
                    <a:pt x="9632" y="23377"/>
                    <a:pt x="8835" y="22674"/>
                    <a:pt x="8097" y="21924"/>
                  </a:cubicBezTo>
                  <a:cubicBezTo>
                    <a:pt x="7755" y="21573"/>
                    <a:pt x="8079" y="21101"/>
                    <a:pt x="8459" y="21101"/>
                  </a:cubicBezTo>
                  <a:cubicBezTo>
                    <a:pt x="8569" y="21101"/>
                    <a:pt x="8683" y="21140"/>
                    <a:pt x="8787" y="21234"/>
                  </a:cubicBezTo>
                  <a:cubicBezTo>
                    <a:pt x="9573" y="21948"/>
                    <a:pt x="10418" y="22591"/>
                    <a:pt x="11323" y="23174"/>
                  </a:cubicBezTo>
                  <a:cubicBezTo>
                    <a:pt x="11502" y="23294"/>
                    <a:pt x="11728" y="23401"/>
                    <a:pt x="11954" y="23520"/>
                  </a:cubicBezTo>
                  <a:cubicBezTo>
                    <a:pt x="11942" y="22329"/>
                    <a:pt x="11918" y="21139"/>
                    <a:pt x="11907" y="19960"/>
                  </a:cubicBezTo>
                  <a:cubicBezTo>
                    <a:pt x="11788" y="19829"/>
                    <a:pt x="11716" y="19674"/>
                    <a:pt x="11704" y="19495"/>
                  </a:cubicBezTo>
                  <a:cubicBezTo>
                    <a:pt x="11037" y="19138"/>
                    <a:pt x="10442" y="18579"/>
                    <a:pt x="9883" y="18091"/>
                  </a:cubicBezTo>
                  <a:cubicBezTo>
                    <a:pt x="9192" y="17483"/>
                    <a:pt x="8466" y="16852"/>
                    <a:pt x="8013" y="16043"/>
                  </a:cubicBezTo>
                  <a:cubicBezTo>
                    <a:pt x="7840" y="15726"/>
                    <a:pt x="8101" y="15339"/>
                    <a:pt x="8415" y="15339"/>
                  </a:cubicBezTo>
                  <a:cubicBezTo>
                    <a:pt x="8490" y="15339"/>
                    <a:pt x="8568" y="15361"/>
                    <a:pt x="8644" y="15412"/>
                  </a:cubicBezTo>
                  <a:cubicBezTo>
                    <a:pt x="9359" y="15852"/>
                    <a:pt x="9930" y="16483"/>
                    <a:pt x="10585" y="17019"/>
                  </a:cubicBezTo>
                  <a:cubicBezTo>
                    <a:pt x="10978" y="17352"/>
                    <a:pt x="11442" y="17650"/>
                    <a:pt x="11883" y="17960"/>
                  </a:cubicBezTo>
                  <a:cubicBezTo>
                    <a:pt x="11871" y="16948"/>
                    <a:pt x="11859" y="15936"/>
                    <a:pt x="11859" y="14923"/>
                  </a:cubicBezTo>
                  <a:cubicBezTo>
                    <a:pt x="11395" y="14412"/>
                    <a:pt x="11026" y="13745"/>
                    <a:pt x="10645" y="13197"/>
                  </a:cubicBezTo>
                  <a:cubicBezTo>
                    <a:pt x="10109" y="12435"/>
                    <a:pt x="9621" y="11649"/>
                    <a:pt x="9132" y="10863"/>
                  </a:cubicBezTo>
                  <a:cubicBezTo>
                    <a:pt x="8963" y="10605"/>
                    <a:pt x="9220" y="10308"/>
                    <a:pt x="9470" y="10308"/>
                  </a:cubicBezTo>
                  <a:cubicBezTo>
                    <a:pt x="9554" y="10308"/>
                    <a:pt x="9638" y="10342"/>
                    <a:pt x="9704" y="10423"/>
                  </a:cubicBezTo>
                  <a:cubicBezTo>
                    <a:pt x="10275" y="11125"/>
                    <a:pt x="10859" y="11828"/>
                    <a:pt x="11407" y="12554"/>
                  </a:cubicBezTo>
                  <a:cubicBezTo>
                    <a:pt x="11549" y="12745"/>
                    <a:pt x="11704" y="12947"/>
                    <a:pt x="11847" y="13138"/>
                  </a:cubicBezTo>
                  <a:cubicBezTo>
                    <a:pt x="11847" y="11697"/>
                    <a:pt x="11871" y="10244"/>
                    <a:pt x="11895" y="8792"/>
                  </a:cubicBezTo>
                  <a:cubicBezTo>
                    <a:pt x="11680" y="8399"/>
                    <a:pt x="11514" y="7958"/>
                    <a:pt x="11276" y="7577"/>
                  </a:cubicBezTo>
                  <a:cubicBezTo>
                    <a:pt x="10859" y="6922"/>
                    <a:pt x="10359" y="6327"/>
                    <a:pt x="9787" y="5803"/>
                  </a:cubicBezTo>
                  <a:cubicBezTo>
                    <a:pt x="9511" y="5537"/>
                    <a:pt x="9766" y="5084"/>
                    <a:pt x="10091" y="5084"/>
                  </a:cubicBezTo>
                  <a:cubicBezTo>
                    <a:pt x="10159" y="5084"/>
                    <a:pt x="10229" y="5103"/>
                    <a:pt x="10299" y="5148"/>
                  </a:cubicBezTo>
                  <a:cubicBezTo>
                    <a:pt x="10930" y="5553"/>
                    <a:pt x="11490" y="6077"/>
                    <a:pt x="11942" y="6684"/>
                  </a:cubicBezTo>
                  <a:cubicBezTo>
                    <a:pt x="11954" y="6220"/>
                    <a:pt x="11966" y="5744"/>
                    <a:pt x="11990" y="5279"/>
                  </a:cubicBezTo>
                  <a:cubicBezTo>
                    <a:pt x="12002" y="5017"/>
                    <a:pt x="12201" y="4887"/>
                    <a:pt x="12402" y="4887"/>
                  </a:cubicBezTo>
                  <a:cubicBezTo>
                    <a:pt x="12603" y="4887"/>
                    <a:pt x="12805" y="5017"/>
                    <a:pt x="12823" y="5279"/>
                  </a:cubicBezTo>
                  <a:cubicBezTo>
                    <a:pt x="12859" y="5994"/>
                    <a:pt x="12907" y="6696"/>
                    <a:pt x="12942" y="7411"/>
                  </a:cubicBezTo>
                  <a:cubicBezTo>
                    <a:pt x="13264" y="6970"/>
                    <a:pt x="13633" y="6565"/>
                    <a:pt x="14026" y="6184"/>
                  </a:cubicBezTo>
                  <a:cubicBezTo>
                    <a:pt x="14102" y="6108"/>
                    <a:pt x="14191" y="6076"/>
                    <a:pt x="14277" y="6076"/>
                  </a:cubicBezTo>
                  <a:cubicBezTo>
                    <a:pt x="14527" y="6076"/>
                    <a:pt x="14757" y="6350"/>
                    <a:pt x="14597" y="6625"/>
                  </a:cubicBezTo>
                  <a:cubicBezTo>
                    <a:pt x="14335" y="7101"/>
                    <a:pt x="14038" y="7565"/>
                    <a:pt x="13704" y="7994"/>
                  </a:cubicBezTo>
                  <a:cubicBezTo>
                    <a:pt x="13478" y="8292"/>
                    <a:pt x="13264" y="8649"/>
                    <a:pt x="13014" y="8947"/>
                  </a:cubicBezTo>
                  <a:cubicBezTo>
                    <a:pt x="13073" y="10232"/>
                    <a:pt x="13121" y="11530"/>
                    <a:pt x="13157" y="12816"/>
                  </a:cubicBezTo>
                  <a:cubicBezTo>
                    <a:pt x="13585" y="12197"/>
                    <a:pt x="14097" y="11637"/>
                    <a:pt x="14681" y="11161"/>
                  </a:cubicBezTo>
                  <a:cubicBezTo>
                    <a:pt x="14771" y="11088"/>
                    <a:pt x="14877" y="11056"/>
                    <a:pt x="14981" y="11056"/>
                  </a:cubicBezTo>
                  <a:cubicBezTo>
                    <a:pt x="15300" y="11056"/>
                    <a:pt x="15599" y="11359"/>
                    <a:pt x="15383" y="11709"/>
                  </a:cubicBezTo>
                  <a:cubicBezTo>
                    <a:pt x="15086" y="12221"/>
                    <a:pt x="14716" y="12661"/>
                    <a:pt x="14371" y="13149"/>
                  </a:cubicBezTo>
                  <a:cubicBezTo>
                    <a:pt x="14038" y="13626"/>
                    <a:pt x="13752" y="14090"/>
                    <a:pt x="13407" y="14542"/>
                  </a:cubicBezTo>
                  <a:cubicBezTo>
                    <a:pt x="13347" y="14602"/>
                    <a:pt x="13288" y="14662"/>
                    <a:pt x="13216" y="14685"/>
                  </a:cubicBezTo>
                  <a:cubicBezTo>
                    <a:pt x="13240" y="15578"/>
                    <a:pt x="13264" y="16471"/>
                    <a:pt x="13276" y="17364"/>
                  </a:cubicBezTo>
                  <a:cubicBezTo>
                    <a:pt x="13407" y="17245"/>
                    <a:pt x="13526" y="17126"/>
                    <a:pt x="13645" y="17019"/>
                  </a:cubicBezTo>
                  <a:cubicBezTo>
                    <a:pt x="14276" y="16424"/>
                    <a:pt x="14990" y="15924"/>
                    <a:pt x="15609" y="15316"/>
                  </a:cubicBezTo>
                  <a:cubicBezTo>
                    <a:pt x="15697" y="15234"/>
                    <a:pt x="15792" y="15199"/>
                    <a:pt x="15881" y="15199"/>
                  </a:cubicBezTo>
                  <a:cubicBezTo>
                    <a:pt x="16178" y="15199"/>
                    <a:pt x="16419" y="15586"/>
                    <a:pt x="16181" y="15888"/>
                  </a:cubicBezTo>
                  <a:cubicBezTo>
                    <a:pt x="15633" y="16578"/>
                    <a:pt x="15217" y="17352"/>
                    <a:pt x="14657" y="18031"/>
                  </a:cubicBezTo>
                  <a:cubicBezTo>
                    <a:pt x="14228" y="18555"/>
                    <a:pt x="13788" y="19079"/>
                    <a:pt x="13323" y="19579"/>
                  </a:cubicBezTo>
                  <a:cubicBezTo>
                    <a:pt x="13347" y="21127"/>
                    <a:pt x="13383" y="22674"/>
                    <a:pt x="13407" y="24222"/>
                  </a:cubicBezTo>
                  <a:cubicBezTo>
                    <a:pt x="13407" y="24365"/>
                    <a:pt x="13407" y="24508"/>
                    <a:pt x="13419" y="24651"/>
                  </a:cubicBezTo>
                  <a:cubicBezTo>
                    <a:pt x="13776" y="24175"/>
                    <a:pt x="14181" y="23746"/>
                    <a:pt x="14633" y="23365"/>
                  </a:cubicBezTo>
                  <a:cubicBezTo>
                    <a:pt x="15096" y="22959"/>
                    <a:pt x="15782" y="22275"/>
                    <a:pt x="16451" y="22275"/>
                  </a:cubicBezTo>
                  <a:cubicBezTo>
                    <a:pt x="16488" y="22275"/>
                    <a:pt x="16525" y="22277"/>
                    <a:pt x="16562" y="22282"/>
                  </a:cubicBezTo>
                  <a:cubicBezTo>
                    <a:pt x="16568" y="22281"/>
                    <a:pt x="16573" y="22281"/>
                    <a:pt x="16579" y="22281"/>
                  </a:cubicBezTo>
                  <a:cubicBezTo>
                    <a:pt x="16749" y="22281"/>
                    <a:pt x="16870" y="22454"/>
                    <a:pt x="16812" y="22615"/>
                  </a:cubicBezTo>
                  <a:cubicBezTo>
                    <a:pt x="16669" y="23258"/>
                    <a:pt x="15871" y="23722"/>
                    <a:pt x="15395" y="24139"/>
                  </a:cubicBezTo>
                  <a:cubicBezTo>
                    <a:pt x="14788" y="24687"/>
                    <a:pt x="14216" y="25258"/>
                    <a:pt x="13573" y="25770"/>
                  </a:cubicBezTo>
                  <a:cubicBezTo>
                    <a:pt x="13538" y="25794"/>
                    <a:pt x="13502" y="25818"/>
                    <a:pt x="13454" y="25830"/>
                  </a:cubicBezTo>
                  <a:cubicBezTo>
                    <a:pt x="13454" y="25949"/>
                    <a:pt x="13454" y="26080"/>
                    <a:pt x="13466" y="26199"/>
                  </a:cubicBezTo>
                  <a:cubicBezTo>
                    <a:pt x="13681" y="26032"/>
                    <a:pt x="13919" y="25889"/>
                    <a:pt x="14169" y="25782"/>
                  </a:cubicBezTo>
                  <a:cubicBezTo>
                    <a:pt x="14473" y="25647"/>
                    <a:pt x="14951" y="25452"/>
                    <a:pt x="15356" y="25452"/>
                  </a:cubicBezTo>
                  <a:cubicBezTo>
                    <a:pt x="15522" y="25452"/>
                    <a:pt x="15675" y="25485"/>
                    <a:pt x="15800" y="25568"/>
                  </a:cubicBezTo>
                  <a:cubicBezTo>
                    <a:pt x="15871" y="25615"/>
                    <a:pt x="15907" y="25711"/>
                    <a:pt x="15883" y="25794"/>
                  </a:cubicBezTo>
                  <a:cubicBezTo>
                    <a:pt x="15728" y="26234"/>
                    <a:pt x="15145" y="26473"/>
                    <a:pt x="14764" y="26711"/>
                  </a:cubicBezTo>
                  <a:cubicBezTo>
                    <a:pt x="14371" y="26937"/>
                    <a:pt x="14014" y="27151"/>
                    <a:pt x="13645" y="27354"/>
                  </a:cubicBezTo>
                  <a:cubicBezTo>
                    <a:pt x="13621" y="27461"/>
                    <a:pt x="13573" y="27556"/>
                    <a:pt x="13502" y="27627"/>
                  </a:cubicBezTo>
                  <a:lnTo>
                    <a:pt x="13514" y="28092"/>
                  </a:lnTo>
                  <a:cubicBezTo>
                    <a:pt x="13755" y="28095"/>
                    <a:pt x="13997" y="28097"/>
                    <a:pt x="14238" y="28097"/>
                  </a:cubicBezTo>
                  <a:cubicBezTo>
                    <a:pt x="17141" y="28097"/>
                    <a:pt x="20050" y="27833"/>
                    <a:pt x="22908" y="27294"/>
                  </a:cubicBezTo>
                  <a:cubicBezTo>
                    <a:pt x="24230" y="27056"/>
                    <a:pt x="24634" y="25425"/>
                    <a:pt x="24087" y="24377"/>
                  </a:cubicBezTo>
                  <a:cubicBezTo>
                    <a:pt x="20420" y="17340"/>
                    <a:pt x="16788" y="10232"/>
                    <a:pt x="14252" y="2708"/>
                  </a:cubicBezTo>
                  <a:cubicBezTo>
                    <a:pt x="14204" y="2458"/>
                    <a:pt x="14121" y="2220"/>
                    <a:pt x="14014" y="1993"/>
                  </a:cubicBezTo>
                  <a:lnTo>
                    <a:pt x="13943" y="1803"/>
                  </a:lnTo>
                  <a:cubicBezTo>
                    <a:pt x="13692" y="927"/>
                    <a:pt x="12889" y="334"/>
                    <a:pt x="11977" y="334"/>
                  </a:cubicBezTo>
                  <a:cubicBezTo>
                    <a:pt x="11934" y="334"/>
                    <a:pt x="11891" y="336"/>
                    <a:pt x="11847" y="338"/>
                  </a:cubicBezTo>
                  <a:cubicBezTo>
                    <a:pt x="11532" y="115"/>
                    <a:pt x="11159" y="1"/>
                    <a:pt x="10784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9"/>
            <p:cNvSpPr/>
            <p:nvPr/>
          </p:nvSpPr>
          <p:spPr>
            <a:xfrm>
              <a:off x="726503" y="4679011"/>
              <a:ext cx="289511" cy="1236050"/>
            </a:xfrm>
            <a:custGeom>
              <a:rect b="b" l="l" r="r" t="t"/>
              <a:pathLst>
                <a:path extrusionOk="0" h="38775" w="9082">
                  <a:moveTo>
                    <a:pt x="4647" y="0"/>
                  </a:moveTo>
                  <a:cubicBezTo>
                    <a:pt x="4447" y="0"/>
                    <a:pt x="4248" y="131"/>
                    <a:pt x="4236" y="393"/>
                  </a:cubicBezTo>
                  <a:cubicBezTo>
                    <a:pt x="4212" y="858"/>
                    <a:pt x="4200" y="1322"/>
                    <a:pt x="4188" y="1786"/>
                  </a:cubicBezTo>
                  <a:cubicBezTo>
                    <a:pt x="3736" y="1191"/>
                    <a:pt x="3176" y="667"/>
                    <a:pt x="2533" y="262"/>
                  </a:cubicBezTo>
                  <a:cubicBezTo>
                    <a:pt x="2465" y="217"/>
                    <a:pt x="2394" y="197"/>
                    <a:pt x="2326" y="197"/>
                  </a:cubicBezTo>
                  <a:cubicBezTo>
                    <a:pt x="2007" y="197"/>
                    <a:pt x="1748" y="642"/>
                    <a:pt x="2033" y="917"/>
                  </a:cubicBezTo>
                  <a:cubicBezTo>
                    <a:pt x="2605" y="1441"/>
                    <a:pt x="3105" y="2036"/>
                    <a:pt x="3521" y="2679"/>
                  </a:cubicBezTo>
                  <a:cubicBezTo>
                    <a:pt x="3760" y="3060"/>
                    <a:pt x="3926" y="3501"/>
                    <a:pt x="4141" y="3906"/>
                  </a:cubicBezTo>
                  <a:cubicBezTo>
                    <a:pt x="4117" y="5358"/>
                    <a:pt x="4093" y="6799"/>
                    <a:pt x="4093" y="8251"/>
                  </a:cubicBezTo>
                  <a:cubicBezTo>
                    <a:pt x="3950" y="8049"/>
                    <a:pt x="3783" y="7858"/>
                    <a:pt x="3652" y="7668"/>
                  </a:cubicBezTo>
                  <a:cubicBezTo>
                    <a:pt x="3105" y="6930"/>
                    <a:pt x="2521" y="6239"/>
                    <a:pt x="1950" y="5525"/>
                  </a:cubicBezTo>
                  <a:cubicBezTo>
                    <a:pt x="1881" y="5444"/>
                    <a:pt x="1796" y="5410"/>
                    <a:pt x="1711" y="5410"/>
                  </a:cubicBezTo>
                  <a:cubicBezTo>
                    <a:pt x="1459" y="5410"/>
                    <a:pt x="1206" y="5710"/>
                    <a:pt x="1366" y="5977"/>
                  </a:cubicBezTo>
                  <a:cubicBezTo>
                    <a:pt x="1866" y="6763"/>
                    <a:pt x="2355" y="7549"/>
                    <a:pt x="2890" y="8299"/>
                  </a:cubicBezTo>
                  <a:cubicBezTo>
                    <a:pt x="3271" y="8859"/>
                    <a:pt x="3629" y="9513"/>
                    <a:pt x="4105" y="10025"/>
                  </a:cubicBezTo>
                  <a:cubicBezTo>
                    <a:pt x="4105" y="11049"/>
                    <a:pt x="4105" y="12061"/>
                    <a:pt x="4129" y="13073"/>
                  </a:cubicBezTo>
                  <a:cubicBezTo>
                    <a:pt x="3688" y="12752"/>
                    <a:pt x="3236" y="12466"/>
                    <a:pt x="2831" y="12133"/>
                  </a:cubicBezTo>
                  <a:cubicBezTo>
                    <a:pt x="2188" y="11597"/>
                    <a:pt x="1605" y="10966"/>
                    <a:pt x="890" y="10514"/>
                  </a:cubicBezTo>
                  <a:cubicBezTo>
                    <a:pt x="813" y="10466"/>
                    <a:pt x="735" y="10445"/>
                    <a:pt x="661" y="10445"/>
                  </a:cubicBezTo>
                  <a:cubicBezTo>
                    <a:pt x="342" y="10445"/>
                    <a:pt x="85" y="10826"/>
                    <a:pt x="259" y="11145"/>
                  </a:cubicBezTo>
                  <a:cubicBezTo>
                    <a:pt x="712" y="11954"/>
                    <a:pt x="1438" y="12597"/>
                    <a:pt x="2128" y="13204"/>
                  </a:cubicBezTo>
                  <a:cubicBezTo>
                    <a:pt x="2688" y="13693"/>
                    <a:pt x="3283" y="14252"/>
                    <a:pt x="3950" y="14609"/>
                  </a:cubicBezTo>
                  <a:cubicBezTo>
                    <a:pt x="3962" y="14776"/>
                    <a:pt x="4033" y="14943"/>
                    <a:pt x="4152" y="15062"/>
                  </a:cubicBezTo>
                  <a:cubicBezTo>
                    <a:pt x="4164" y="16252"/>
                    <a:pt x="4188" y="17443"/>
                    <a:pt x="4200" y="18634"/>
                  </a:cubicBezTo>
                  <a:cubicBezTo>
                    <a:pt x="3974" y="18515"/>
                    <a:pt x="3748" y="18395"/>
                    <a:pt x="3569" y="18276"/>
                  </a:cubicBezTo>
                  <a:cubicBezTo>
                    <a:pt x="2664" y="17705"/>
                    <a:pt x="1819" y="17062"/>
                    <a:pt x="1033" y="16348"/>
                  </a:cubicBezTo>
                  <a:cubicBezTo>
                    <a:pt x="929" y="16254"/>
                    <a:pt x="814" y="16214"/>
                    <a:pt x="704" y="16214"/>
                  </a:cubicBezTo>
                  <a:cubicBezTo>
                    <a:pt x="325" y="16214"/>
                    <a:pt x="1" y="16685"/>
                    <a:pt x="342" y="17026"/>
                  </a:cubicBezTo>
                  <a:cubicBezTo>
                    <a:pt x="1081" y="17788"/>
                    <a:pt x="1878" y="18491"/>
                    <a:pt x="2724" y="19110"/>
                  </a:cubicBezTo>
                  <a:cubicBezTo>
                    <a:pt x="3117" y="19396"/>
                    <a:pt x="3676" y="19872"/>
                    <a:pt x="4236" y="20110"/>
                  </a:cubicBezTo>
                  <a:cubicBezTo>
                    <a:pt x="4236" y="20408"/>
                    <a:pt x="4248" y="20717"/>
                    <a:pt x="4248" y="21027"/>
                  </a:cubicBezTo>
                  <a:cubicBezTo>
                    <a:pt x="3248" y="20550"/>
                    <a:pt x="2164" y="20181"/>
                    <a:pt x="1176" y="19777"/>
                  </a:cubicBezTo>
                  <a:cubicBezTo>
                    <a:pt x="1127" y="19757"/>
                    <a:pt x="1080" y="19748"/>
                    <a:pt x="1036" y="19748"/>
                  </a:cubicBezTo>
                  <a:cubicBezTo>
                    <a:pt x="683" y="19748"/>
                    <a:pt x="505" y="20327"/>
                    <a:pt x="854" y="20539"/>
                  </a:cubicBezTo>
                  <a:cubicBezTo>
                    <a:pt x="1950" y="21182"/>
                    <a:pt x="3093" y="21932"/>
                    <a:pt x="4272" y="22467"/>
                  </a:cubicBezTo>
                  <a:lnTo>
                    <a:pt x="4283" y="23134"/>
                  </a:lnTo>
                  <a:cubicBezTo>
                    <a:pt x="4319" y="25111"/>
                    <a:pt x="4367" y="27099"/>
                    <a:pt x="4403" y="29087"/>
                  </a:cubicBezTo>
                  <a:cubicBezTo>
                    <a:pt x="4426" y="30683"/>
                    <a:pt x="4510" y="32278"/>
                    <a:pt x="4581" y="33862"/>
                  </a:cubicBezTo>
                  <a:cubicBezTo>
                    <a:pt x="4641" y="35374"/>
                    <a:pt x="4617" y="36922"/>
                    <a:pt x="4867" y="38410"/>
                  </a:cubicBezTo>
                  <a:cubicBezTo>
                    <a:pt x="4907" y="38667"/>
                    <a:pt x="5080" y="38774"/>
                    <a:pt x="5270" y="38774"/>
                  </a:cubicBezTo>
                  <a:cubicBezTo>
                    <a:pt x="5529" y="38774"/>
                    <a:pt x="5821" y="38574"/>
                    <a:pt x="5855" y="38279"/>
                  </a:cubicBezTo>
                  <a:cubicBezTo>
                    <a:pt x="6034" y="36707"/>
                    <a:pt x="5915" y="35076"/>
                    <a:pt x="5903" y="33493"/>
                  </a:cubicBezTo>
                  <a:cubicBezTo>
                    <a:pt x="5903" y="31909"/>
                    <a:pt x="5903" y="30314"/>
                    <a:pt x="5867" y="28718"/>
                  </a:cubicBezTo>
                  <a:cubicBezTo>
                    <a:pt x="5819" y="26873"/>
                    <a:pt x="5784" y="25039"/>
                    <a:pt x="5748" y="23194"/>
                  </a:cubicBezTo>
                  <a:lnTo>
                    <a:pt x="5736" y="22729"/>
                  </a:lnTo>
                  <a:cubicBezTo>
                    <a:pt x="5807" y="22658"/>
                    <a:pt x="5855" y="22551"/>
                    <a:pt x="5879" y="22455"/>
                  </a:cubicBezTo>
                  <a:cubicBezTo>
                    <a:pt x="6248" y="22241"/>
                    <a:pt x="6617" y="22027"/>
                    <a:pt x="6986" y="21801"/>
                  </a:cubicBezTo>
                  <a:cubicBezTo>
                    <a:pt x="7355" y="21563"/>
                    <a:pt x="7962" y="21324"/>
                    <a:pt x="8117" y="20884"/>
                  </a:cubicBezTo>
                  <a:cubicBezTo>
                    <a:pt x="8141" y="20801"/>
                    <a:pt x="8105" y="20705"/>
                    <a:pt x="8022" y="20658"/>
                  </a:cubicBezTo>
                  <a:cubicBezTo>
                    <a:pt x="7900" y="20571"/>
                    <a:pt x="7747" y="20537"/>
                    <a:pt x="7581" y="20537"/>
                  </a:cubicBezTo>
                  <a:cubicBezTo>
                    <a:pt x="7178" y="20537"/>
                    <a:pt x="6698" y="20737"/>
                    <a:pt x="6403" y="20872"/>
                  </a:cubicBezTo>
                  <a:cubicBezTo>
                    <a:pt x="6153" y="20979"/>
                    <a:pt x="5915" y="21122"/>
                    <a:pt x="5700" y="21289"/>
                  </a:cubicBezTo>
                  <a:cubicBezTo>
                    <a:pt x="5700" y="21170"/>
                    <a:pt x="5700" y="21039"/>
                    <a:pt x="5688" y="20920"/>
                  </a:cubicBezTo>
                  <a:cubicBezTo>
                    <a:pt x="5724" y="20908"/>
                    <a:pt x="5772" y="20884"/>
                    <a:pt x="5807" y="20860"/>
                  </a:cubicBezTo>
                  <a:cubicBezTo>
                    <a:pt x="6450" y="20348"/>
                    <a:pt x="7010" y="19777"/>
                    <a:pt x="7629" y="19229"/>
                  </a:cubicBezTo>
                  <a:cubicBezTo>
                    <a:pt x="8105" y="18812"/>
                    <a:pt x="8891" y="18348"/>
                    <a:pt x="9046" y="17705"/>
                  </a:cubicBezTo>
                  <a:cubicBezTo>
                    <a:pt x="9082" y="17550"/>
                    <a:pt x="8963" y="17395"/>
                    <a:pt x="8808" y="17395"/>
                  </a:cubicBezTo>
                  <a:cubicBezTo>
                    <a:pt x="8770" y="17391"/>
                    <a:pt x="8733" y="17389"/>
                    <a:pt x="8695" y="17389"/>
                  </a:cubicBezTo>
                  <a:cubicBezTo>
                    <a:pt x="8026" y="17389"/>
                    <a:pt x="7329" y="18062"/>
                    <a:pt x="6867" y="18479"/>
                  </a:cubicBezTo>
                  <a:cubicBezTo>
                    <a:pt x="6427" y="18860"/>
                    <a:pt x="6022" y="19288"/>
                    <a:pt x="5665" y="19753"/>
                  </a:cubicBezTo>
                  <a:cubicBezTo>
                    <a:pt x="5665" y="19610"/>
                    <a:pt x="5653" y="19467"/>
                    <a:pt x="5653" y="19324"/>
                  </a:cubicBezTo>
                  <a:cubicBezTo>
                    <a:pt x="5629" y="17776"/>
                    <a:pt x="5593" y="16229"/>
                    <a:pt x="5569" y="14693"/>
                  </a:cubicBezTo>
                  <a:cubicBezTo>
                    <a:pt x="6034" y="14193"/>
                    <a:pt x="6474" y="13657"/>
                    <a:pt x="6903" y="13133"/>
                  </a:cubicBezTo>
                  <a:cubicBezTo>
                    <a:pt x="7462" y="12466"/>
                    <a:pt x="7879" y="11680"/>
                    <a:pt x="8427" y="10990"/>
                  </a:cubicBezTo>
                  <a:cubicBezTo>
                    <a:pt x="8663" y="10690"/>
                    <a:pt x="8427" y="10306"/>
                    <a:pt x="8133" y="10306"/>
                  </a:cubicBezTo>
                  <a:cubicBezTo>
                    <a:pt x="8042" y="10306"/>
                    <a:pt x="7945" y="10343"/>
                    <a:pt x="7855" y="10430"/>
                  </a:cubicBezTo>
                  <a:cubicBezTo>
                    <a:pt x="7236" y="11037"/>
                    <a:pt x="6522" y="11526"/>
                    <a:pt x="5891" y="12121"/>
                  </a:cubicBezTo>
                  <a:cubicBezTo>
                    <a:pt x="5772" y="12240"/>
                    <a:pt x="5641" y="12359"/>
                    <a:pt x="5522" y="12478"/>
                  </a:cubicBezTo>
                  <a:cubicBezTo>
                    <a:pt x="5510" y="11585"/>
                    <a:pt x="5486" y="10692"/>
                    <a:pt x="5462" y="9799"/>
                  </a:cubicBezTo>
                  <a:cubicBezTo>
                    <a:pt x="5534" y="9763"/>
                    <a:pt x="5593" y="9716"/>
                    <a:pt x="5641" y="9644"/>
                  </a:cubicBezTo>
                  <a:cubicBezTo>
                    <a:pt x="5998" y="9204"/>
                    <a:pt x="6296" y="8716"/>
                    <a:pt x="6617" y="8251"/>
                  </a:cubicBezTo>
                  <a:cubicBezTo>
                    <a:pt x="6950" y="7787"/>
                    <a:pt x="7320" y="7323"/>
                    <a:pt x="7629" y="6823"/>
                  </a:cubicBezTo>
                  <a:cubicBezTo>
                    <a:pt x="7844" y="6465"/>
                    <a:pt x="7548" y="6168"/>
                    <a:pt x="7226" y="6168"/>
                  </a:cubicBezTo>
                  <a:cubicBezTo>
                    <a:pt x="7119" y="6168"/>
                    <a:pt x="7010" y="6201"/>
                    <a:pt x="6915" y="6275"/>
                  </a:cubicBezTo>
                  <a:cubicBezTo>
                    <a:pt x="6343" y="6751"/>
                    <a:pt x="5831" y="7299"/>
                    <a:pt x="5403" y="7918"/>
                  </a:cubicBezTo>
                  <a:cubicBezTo>
                    <a:pt x="5367" y="6632"/>
                    <a:pt x="5319" y="5346"/>
                    <a:pt x="5260" y="4048"/>
                  </a:cubicBezTo>
                  <a:cubicBezTo>
                    <a:pt x="5510" y="3751"/>
                    <a:pt x="5724" y="3406"/>
                    <a:pt x="5938" y="3108"/>
                  </a:cubicBezTo>
                  <a:cubicBezTo>
                    <a:pt x="6272" y="2667"/>
                    <a:pt x="6569" y="2215"/>
                    <a:pt x="6831" y="1739"/>
                  </a:cubicBezTo>
                  <a:cubicBezTo>
                    <a:pt x="6992" y="1462"/>
                    <a:pt x="6765" y="1179"/>
                    <a:pt x="6511" y="1179"/>
                  </a:cubicBezTo>
                  <a:cubicBezTo>
                    <a:pt x="6426" y="1179"/>
                    <a:pt x="6338" y="1211"/>
                    <a:pt x="6260" y="1286"/>
                  </a:cubicBezTo>
                  <a:cubicBezTo>
                    <a:pt x="5879" y="1667"/>
                    <a:pt x="5510" y="2084"/>
                    <a:pt x="5176" y="2513"/>
                  </a:cubicBezTo>
                  <a:cubicBezTo>
                    <a:pt x="5141" y="1810"/>
                    <a:pt x="5105" y="1108"/>
                    <a:pt x="5057" y="393"/>
                  </a:cubicBezTo>
                  <a:cubicBezTo>
                    <a:pt x="5045" y="131"/>
                    <a:pt x="4846" y="0"/>
                    <a:pt x="4647" y="0"/>
                  </a:cubicBezTo>
                  <a:close/>
                </a:path>
              </a:pathLst>
            </a:custGeom>
            <a:solidFill>
              <a:srgbClr val="7F5F1F"/>
            </a:solidFill>
            <a:ln cap="flat" cmpd="sng" w="9525">
              <a:solidFill>
                <a:srgbClr val="7F5F1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9"/>
            <p:cNvSpPr/>
            <p:nvPr/>
          </p:nvSpPr>
          <p:spPr>
            <a:xfrm>
              <a:off x="126345" y="3130242"/>
              <a:ext cx="551513" cy="663339"/>
            </a:xfrm>
            <a:custGeom>
              <a:rect b="b" l="l" r="r" t="t"/>
              <a:pathLst>
                <a:path extrusionOk="0" h="20809" w="17301">
                  <a:moveTo>
                    <a:pt x="7602" y="0"/>
                  </a:moveTo>
                  <a:cubicBezTo>
                    <a:pt x="4883" y="0"/>
                    <a:pt x="2263" y="1359"/>
                    <a:pt x="1048" y="4128"/>
                  </a:cubicBezTo>
                  <a:cubicBezTo>
                    <a:pt x="179" y="6104"/>
                    <a:pt x="0" y="8295"/>
                    <a:pt x="179" y="10426"/>
                  </a:cubicBezTo>
                  <a:cubicBezTo>
                    <a:pt x="191" y="10581"/>
                    <a:pt x="203" y="10747"/>
                    <a:pt x="227" y="10914"/>
                  </a:cubicBezTo>
                  <a:cubicBezTo>
                    <a:pt x="96" y="12438"/>
                    <a:pt x="393" y="13986"/>
                    <a:pt x="1096" y="15355"/>
                  </a:cubicBezTo>
                  <a:cubicBezTo>
                    <a:pt x="1322" y="16034"/>
                    <a:pt x="1608" y="16689"/>
                    <a:pt x="1953" y="17320"/>
                  </a:cubicBezTo>
                  <a:cubicBezTo>
                    <a:pt x="3048" y="19320"/>
                    <a:pt x="5072" y="20630"/>
                    <a:pt x="7347" y="20808"/>
                  </a:cubicBezTo>
                  <a:cubicBezTo>
                    <a:pt x="7347" y="20058"/>
                    <a:pt x="7358" y="19296"/>
                    <a:pt x="7358" y="18534"/>
                  </a:cubicBezTo>
                  <a:cubicBezTo>
                    <a:pt x="7263" y="18534"/>
                    <a:pt x="7180" y="18498"/>
                    <a:pt x="7108" y="18427"/>
                  </a:cubicBezTo>
                  <a:cubicBezTo>
                    <a:pt x="6561" y="17927"/>
                    <a:pt x="6251" y="17248"/>
                    <a:pt x="5775" y="16689"/>
                  </a:cubicBezTo>
                  <a:cubicBezTo>
                    <a:pt x="5299" y="16129"/>
                    <a:pt x="4775" y="15593"/>
                    <a:pt x="4203" y="15117"/>
                  </a:cubicBezTo>
                  <a:cubicBezTo>
                    <a:pt x="3889" y="14863"/>
                    <a:pt x="4188" y="14471"/>
                    <a:pt x="4512" y="14471"/>
                  </a:cubicBezTo>
                  <a:cubicBezTo>
                    <a:pt x="4568" y="14471"/>
                    <a:pt x="4625" y="14483"/>
                    <a:pt x="4680" y="14510"/>
                  </a:cubicBezTo>
                  <a:cubicBezTo>
                    <a:pt x="5668" y="14974"/>
                    <a:pt x="6787" y="15784"/>
                    <a:pt x="7394" y="16808"/>
                  </a:cubicBezTo>
                  <a:cubicBezTo>
                    <a:pt x="7394" y="16212"/>
                    <a:pt x="7418" y="15617"/>
                    <a:pt x="7430" y="15022"/>
                  </a:cubicBezTo>
                  <a:cubicBezTo>
                    <a:pt x="6942" y="14617"/>
                    <a:pt x="6561" y="13903"/>
                    <a:pt x="6239" y="13462"/>
                  </a:cubicBezTo>
                  <a:cubicBezTo>
                    <a:pt x="5584" y="12581"/>
                    <a:pt x="4953" y="11712"/>
                    <a:pt x="4382" y="10783"/>
                  </a:cubicBezTo>
                  <a:cubicBezTo>
                    <a:pt x="4194" y="10488"/>
                    <a:pt x="4476" y="10160"/>
                    <a:pt x="4759" y="10160"/>
                  </a:cubicBezTo>
                  <a:cubicBezTo>
                    <a:pt x="4853" y="10160"/>
                    <a:pt x="4947" y="10197"/>
                    <a:pt x="5025" y="10283"/>
                  </a:cubicBezTo>
                  <a:cubicBezTo>
                    <a:pt x="5739" y="11105"/>
                    <a:pt x="6418" y="11938"/>
                    <a:pt x="7108" y="12783"/>
                  </a:cubicBezTo>
                  <a:cubicBezTo>
                    <a:pt x="7216" y="12914"/>
                    <a:pt x="7347" y="13045"/>
                    <a:pt x="7478" y="13188"/>
                  </a:cubicBezTo>
                  <a:cubicBezTo>
                    <a:pt x="7501" y="12474"/>
                    <a:pt x="7525" y="11747"/>
                    <a:pt x="7549" y="11021"/>
                  </a:cubicBezTo>
                  <a:cubicBezTo>
                    <a:pt x="6430" y="9045"/>
                    <a:pt x="5453" y="6973"/>
                    <a:pt x="4644" y="4842"/>
                  </a:cubicBezTo>
                  <a:cubicBezTo>
                    <a:pt x="4518" y="4503"/>
                    <a:pt x="4824" y="4248"/>
                    <a:pt x="5118" y="4248"/>
                  </a:cubicBezTo>
                  <a:cubicBezTo>
                    <a:pt x="5269" y="4248"/>
                    <a:pt x="5416" y="4315"/>
                    <a:pt x="5501" y="4473"/>
                  </a:cubicBezTo>
                  <a:cubicBezTo>
                    <a:pt x="6418" y="6235"/>
                    <a:pt x="7394" y="7973"/>
                    <a:pt x="8418" y="9676"/>
                  </a:cubicBezTo>
                  <a:lnTo>
                    <a:pt x="9644" y="7390"/>
                  </a:lnTo>
                  <a:cubicBezTo>
                    <a:pt x="10121" y="6497"/>
                    <a:pt x="10597" y="5235"/>
                    <a:pt x="11514" y="4747"/>
                  </a:cubicBezTo>
                  <a:cubicBezTo>
                    <a:pt x="11580" y="4709"/>
                    <a:pt x="11650" y="4692"/>
                    <a:pt x="11717" y="4692"/>
                  </a:cubicBezTo>
                  <a:cubicBezTo>
                    <a:pt x="11926" y="4692"/>
                    <a:pt x="12112" y="4858"/>
                    <a:pt x="12121" y="5092"/>
                  </a:cubicBezTo>
                  <a:cubicBezTo>
                    <a:pt x="12216" y="6128"/>
                    <a:pt x="11395" y="7247"/>
                    <a:pt x="10907" y="8128"/>
                  </a:cubicBezTo>
                  <a:lnTo>
                    <a:pt x="9061" y="11509"/>
                  </a:lnTo>
                  <a:cubicBezTo>
                    <a:pt x="8954" y="11700"/>
                    <a:pt x="8763" y="11831"/>
                    <a:pt x="8549" y="11855"/>
                  </a:cubicBezTo>
                  <a:cubicBezTo>
                    <a:pt x="8537" y="12521"/>
                    <a:pt x="8537" y="13188"/>
                    <a:pt x="8537" y="13855"/>
                  </a:cubicBezTo>
                  <a:cubicBezTo>
                    <a:pt x="9204" y="13391"/>
                    <a:pt x="9847" y="12890"/>
                    <a:pt x="10466" y="12355"/>
                  </a:cubicBezTo>
                  <a:cubicBezTo>
                    <a:pt x="10943" y="11913"/>
                    <a:pt x="11487" y="10972"/>
                    <a:pt x="12200" y="10972"/>
                  </a:cubicBezTo>
                  <a:cubicBezTo>
                    <a:pt x="12217" y="10972"/>
                    <a:pt x="12234" y="10972"/>
                    <a:pt x="12252" y="10974"/>
                  </a:cubicBezTo>
                  <a:cubicBezTo>
                    <a:pt x="12395" y="10985"/>
                    <a:pt x="12514" y="11069"/>
                    <a:pt x="12550" y="11212"/>
                  </a:cubicBezTo>
                  <a:cubicBezTo>
                    <a:pt x="12752" y="12069"/>
                    <a:pt x="11585" y="12807"/>
                    <a:pt x="11002" y="13283"/>
                  </a:cubicBezTo>
                  <a:cubicBezTo>
                    <a:pt x="10264" y="13903"/>
                    <a:pt x="9430" y="14391"/>
                    <a:pt x="8525" y="14748"/>
                  </a:cubicBezTo>
                  <a:cubicBezTo>
                    <a:pt x="8525" y="16772"/>
                    <a:pt x="8537" y="18796"/>
                    <a:pt x="8573" y="20808"/>
                  </a:cubicBezTo>
                  <a:cubicBezTo>
                    <a:pt x="8942" y="20784"/>
                    <a:pt x="9299" y="20725"/>
                    <a:pt x="9656" y="20630"/>
                  </a:cubicBezTo>
                  <a:cubicBezTo>
                    <a:pt x="9680" y="19939"/>
                    <a:pt x="9787" y="19236"/>
                    <a:pt x="9966" y="18558"/>
                  </a:cubicBezTo>
                  <a:cubicBezTo>
                    <a:pt x="10156" y="17451"/>
                    <a:pt x="10585" y="16379"/>
                    <a:pt x="11204" y="15438"/>
                  </a:cubicBezTo>
                  <a:cubicBezTo>
                    <a:pt x="11442" y="14855"/>
                    <a:pt x="11764" y="14319"/>
                    <a:pt x="12157" y="13831"/>
                  </a:cubicBezTo>
                  <a:cubicBezTo>
                    <a:pt x="13228" y="12521"/>
                    <a:pt x="14871" y="11712"/>
                    <a:pt x="16550" y="11509"/>
                  </a:cubicBezTo>
                  <a:cubicBezTo>
                    <a:pt x="17300" y="7545"/>
                    <a:pt x="15562" y="3520"/>
                    <a:pt x="12169" y="1353"/>
                  </a:cubicBezTo>
                  <a:cubicBezTo>
                    <a:pt x="10781" y="455"/>
                    <a:pt x="9175" y="0"/>
                    <a:pt x="7602" y="0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9"/>
            <p:cNvSpPr/>
            <p:nvPr/>
          </p:nvSpPr>
          <p:spPr>
            <a:xfrm>
              <a:off x="433007" y="3495272"/>
              <a:ext cx="492667" cy="479214"/>
            </a:xfrm>
            <a:custGeom>
              <a:rect b="b" l="l" r="r" t="t"/>
              <a:pathLst>
                <a:path extrusionOk="0" h="15033" w="15455">
                  <a:moveTo>
                    <a:pt x="7805" y="1"/>
                  </a:moveTo>
                  <a:cubicBezTo>
                    <a:pt x="7517" y="1"/>
                    <a:pt x="7229" y="20"/>
                    <a:pt x="6942" y="58"/>
                  </a:cubicBezTo>
                  <a:cubicBezTo>
                    <a:pt x="5263" y="261"/>
                    <a:pt x="3620" y="1070"/>
                    <a:pt x="2549" y="2380"/>
                  </a:cubicBezTo>
                  <a:cubicBezTo>
                    <a:pt x="2156" y="2868"/>
                    <a:pt x="1834" y="3404"/>
                    <a:pt x="1584" y="3987"/>
                  </a:cubicBezTo>
                  <a:cubicBezTo>
                    <a:pt x="965" y="4928"/>
                    <a:pt x="548" y="6000"/>
                    <a:pt x="346" y="7107"/>
                  </a:cubicBezTo>
                  <a:cubicBezTo>
                    <a:pt x="167" y="7785"/>
                    <a:pt x="72" y="8488"/>
                    <a:pt x="36" y="9190"/>
                  </a:cubicBezTo>
                  <a:cubicBezTo>
                    <a:pt x="1" y="10429"/>
                    <a:pt x="263" y="11667"/>
                    <a:pt x="965" y="12655"/>
                  </a:cubicBezTo>
                  <a:cubicBezTo>
                    <a:pt x="1620" y="12000"/>
                    <a:pt x="2275" y="11381"/>
                    <a:pt x="2918" y="10750"/>
                  </a:cubicBezTo>
                  <a:cubicBezTo>
                    <a:pt x="2572" y="9714"/>
                    <a:pt x="3418" y="8226"/>
                    <a:pt x="3656" y="7214"/>
                  </a:cubicBezTo>
                  <a:cubicBezTo>
                    <a:pt x="4025" y="5654"/>
                    <a:pt x="4263" y="4059"/>
                    <a:pt x="4370" y="2463"/>
                  </a:cubicBezTo>
                  <a:cubicBezTo>
                    <a:pt x="4400" y="2099"/>
                    <a:pt x="4682" y="1914"/>
                    <a:pt x="4959" y="1914"/>
                  </a:cubicBezTo>
                  <a:cubicBezTo>
                    <a:pt x="5233" y="1914"/>
                    <a:pt x="5501" y="2096"/>
                    <a:pt x="5513" y="2463"/>
                  </a:cubicBezTo>
                  <a:cubicBezTo>
                    <a:pt x="5561" y="4118"/>
                    <a:pt x="5418" y="5785"/>
                    <a:pt x="5061" y="7405"/>
                  </a:cubicBezTo>
                  <a:cubicBezTo>
                    <a:pt x="4966" y="7857"/>
                    <a:pt x="4870" y="8464"/>
                    <a:pt x="4704" y="9059"/>
                  </a:cubicBezTo>
                  <a:cubicBezTo>
                    <a:pt x="5049" y="8750"/>
                    <a:pt x="5382" y="8440"/>
                    <a:pt x="5728" y="8143"/>
                  </a:cubicBezTo>
                  <a:cubicBezTo>
                    <a:pt x="6418" y="7547"/>
                    <a:pt x="7109" y="6809"/>
                    <a:pt x="7918" y="6357"/>
                  </a:cubicBezTo>
                  <a:cubicBezTo>
                    <a:pt x="8121" y="5916"/>
                    <a:pt x="8276" y="5452"/>
                    <a:pt x="8395" y="4976"/>
                  </a:cubicBezTo>
                  <a:cubicBezTo>
                    <a:pt x="8537" y="4321"/>
                    <a:pt x="8526" y="3595"/>
                    <a:pt x="8526" y="2916"/>
                  </a:cubicBezTo>
                  <a:cubicBezTo>
                    <a:pt x="8526" y="2672"/>
                    <a:pt x="8702" y="2549"/>
                    <a:pt x="8887" y="2549"/>
                  </a:cubicBezTo>
                  <a:cubicBezTo>
                    <a:pt x="9045" y="2549"/>
                    <a:pt x="9210" y="2639"/>
                    <a:pt x="9276" y="2821"/>
                  </a:cubicBezTo>
                  <a:cubicBezTo>
                    <a:pt x="9633" y="3833"/>
                    <a:pt x="9669" y="4940"/>
                    <a:pt x="9371" y="5976"/>
                  </a:cubicBezTo>
                  <a:cubicBezTo>
                    <a:pt x="9401" y="5976"/>
                    <a:pt x="9432" y="5977"/>
                    <a:pt x="9462" y="5977"/>
                  </a:cubicBezTo>
                  <a:cubicBezTo>
                    <a:pt x="10039" y="5977"/>
                    <a:pt x="10613" y="5870"/>
                    <a:pt x="11145" y="5666"/>
                  </a:cubicBezTo>
                  <a:cubicBezTo>
                    <a:pt x="11210" y="5644"/>
                    <a:pt x="11272" y="5634"/>
                    <a:pt x="11331" y="5634"/>
                  </a:cubicBezTo>
                  <a:cubicBezTo>
                    <a:pt x="11885" y="5634"/>
                    <a:pt x="12180" y="6507"/>
                    <a:pt x="11621" y="6797"/>
                  </a:cubicBezTo>
                  <a:cubicBezTo>
                    <a:pt x="11076" y="7066"/>
                    <a:pt x="10477" y="7204"/>
                    <a:pt x="9875" y="7204"/>
                  </a:cubicBezTo>
                  <a:cubicBezTo>
                    <a:pt x="9623" y="7204"/>
                    <a:pt x="9370" y="7180"/>
                    <a:pt x="9121" y="7131"/>
                  </a:cubicBezTo>
                  <a:cubicBezTo>
                    <a:pt x="8621" y="7916"/>
                    <a:pt x="7799" y="8536"/>
                    <a:pt x="7061" y="9143"/>
                  </a:cubicBezTo>
                  <a:cubicBezTo>
                    <a:pt x="7930" y="9095"/>
                    <a:pt x="8799" y="9048"/>
                    <a:pt x="9645" y="8928"/>
                  </a:cubicBezTo>
                  <a:cubicBezTo>
                    <a:pt x="9716" y="8918"/>
                    <a:pt x="9792" y="8911"/>
                    <a:pt x="9868" y="8911"/>
                  </a:cubicBezTo>
                  <a:cubicBezTo>
                    <a:pt x="10060" y="8911"/>
                    <a:pt x="10255" y="8957"/>
                    <a:pt x="10383" y="9119"/>
                  </a:cubicBezTo>
                  <a:cubicBezTo>
                    <a:pt x="10597" y="9393"/>
                    <a:pt x="10704" y="9536"/>
                    <a:pt x="10585" y="9869"/>
                  </a:cubicBezTo>
                  <a:cubicBezTo>
                    <a:pt x="10478" y="10191"/>
                    <a:pt x="10181" y="10417"/>
                    <a:pt x="9835" y="10429"/>
                  </a:cubicBezTo>
                  <a:cubicBezTo>
                    <a:pt x="8756" y="10565"/>
                    <a:pt x="7574" y="10735"/>
                    <a:pt x="6419" y="10735"/>
                  </a:cubicBezTo>
                  <a:cubicBezTo>
                    <a:pt x="6058" y="10735"/>
                    <a:pt x="5699" y="10718"/>
                    <a:pt x="5347" y="10679"/>
                  </a:cubicBezTo>
                  <a:cubicBezTo>
                    <a:pt x="4882" y="11107"/>
                    <a:pt x="4418" y="11536"/>
                    <a:pt x="3965" y="11976"/>
                  </a:cubicBezTo>
                  <a:cubicBezTo>
                    <a:pt x="3370" y="12572"/>
                    <a:pt x="2775" y="13191"/>
                    <a:pt x="2180" y="13810"/>
                  </a:cubicBezTo>
                  <a:cubicBezTo>
                    <a:pt x="3392" y="14648"/>
                    <a:pt x="4835" y="15032"/>
                    <a:pt x="6298" y="15032"/>
                  </a:cubicBezTo>
                  <a:cubicBezTo>
                    <a:pt x="9203" y="15032"/>
                    <a:pt x="12188" y="13518"/>
                    <a:pt x="13621" y="11024"/>
                  </a:cubicBezTo>
                  <a:cubicBezTo>
                    <a:pt x="14133" y="10310"/>
                    <a:pt x="14455" y="9488"/>
                    <a:pt x="14562" y="8619"/>
                  </a:cubicBezTo>
                  <a:cubicBezTo>
                    <a:pt x="15455" y="5095"/>
                    <a:pt x="13371" y="1249"/>
                    <a:pt x="9847" y="320"/>
                  </a:cubicBezTo>
                  <a:cubicBezTo>
                    <a:pt x="9183" y="110"/>
                    <a:pt x="8495" y="1"/>
                    <a:pt x="7805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9"/>
            <p:cNvSpPr/>
            <p:nvPr/>
          </p:nvSpPr>
          <p:spPr>
            <a:xfrm>
              <a:off x="249583" y="3265817"/>
              <a:ext cx="572137" cy="987597"/>
            </a:xfrm>
            <a:custGeom>
              <a:rect b="b" l="l" r="r" t="t"/>
              <a:pathLst>
                <a:path extrusionOk="0" h="30981" w="17948">
                  <a:moveTo>
                    <a:pt x="1236" y="1"/>
                  </a:moveTo>
                  <a:cubicBezTo>
                    <a:pt x="946" y="1"/>
                    <a:pt x="640" y="251"/>
                    <a:pt x="766" y="589"/>
                  </a:cubicBezTo>
                  <a:cubicBezTo>
                    <a:pt x="1564" y="2720"/>
                    <a:pt x="2540" y="4792"/>
                    <a:pt x="3671" y="6768"/>
                  </a:cubicBezTo>
                  <a:cubicBezTo>
                    <a:pt x="3647" y="7494"/>
                    <a:pt x="3623" y="8221"/>
                    <a:pt x="3600" y="8935"/>
                  </a:cubicBezTo>
                  <a:cubicBezTo>
                    <a:pt x="3469" y="8804"/>
                    <a:pt x="3338" y="8661"/>
                    <a:pt x="3231" y="8530"/>
                  </a:cubicBezTo>
                  <a:cubicBezTo>
                    <a:pt x="2540" y="7697"/>
                    <a:pt x="1861" y="6852"/>
                    <a:pt x="1147" y="6030"/>
                  </a:cubicBezTo>
                  <a:cubicBezTo>
                    <a:pt x="1070" y="5944"/>
                    <a:pt x="975" y="5907"/>
                    <a:pt x="881" y="5907"/>
                  </a:cubicBezTo>
                  <a:cubicBezTo>
                    <a:pt x="597" y="5907"/>
                    <a:pt x="314" y="6235"/>
                    <a:pt x="492" y="6530"/>
                  </a:cubicBezTo>
                  <a:cubicBezTo>
                    <a:pt x="1076" y="7459"/>
                    <a:pt x="1707" y="8328"/>
                    <a:pt x="2349" y="9209"/>
                  </a:cubicBezTo>
                  <a:cubicBezTo>
                    <a:pt x="2683" y="9650"/>
                    <a:pt x="3064" y="10364"/>
                    <a:pt x="3540" y="10781"/>
                  </a:cubicBezTo>
                  <a:cubicBezTo>
                    <a:pt x="3528" y="11376"/>
                    <a:pt x="3516" y="11971"/>
                    <a:pt x="3504" y="12555"/>
                  </a:cubicBezTo>
                  <a:cubicBezTo>
                    <a:pt x="2909" y="11531"/>
                    <a:pt x="1790" y="10721"/>
                    <a:pt x="790" y="10257"/>
                  </a:cubicBezTo>
                  <a:cubicBezTo>
                    <a:pt x="735" y="10230"/>
                    <a:pt x="678" y="10218"/>
                    <a:pt x="622" y="10218"/>
                  </a:cubicBezTo>
                  <a:cubicBezTo>
                    <a:pt x="298" y="10218"/>
                    <a:pt x="1" y="10610"/>
                    <a:pt x="325" y="10864"/>
                  </a:cubicBezTo>
                  <a:cubicBezTo>
                    <a:pt x="885" y="11340"/>
                    <a:pt x="1409" y="11876"/>
                    <a:pt x="1885" y="12436"/>
                  </a:cubicBezTo>
                  <a:cubicBezTo>
                    <a:pt x="2373" y="12995"/>
                    <a:pt x="2683" y="13674"/>
                    <a:pt x="3231" y="14174"/>
                  </a:cubicBezTo>
                  <a:cubicBezTo>
                    <a:pt x="3302" y="14245"/>
                    <a:pt x="3385" y="14281"/>
                    <a:pt x="3481" y="14281"/>
                  </a:cubicBezTo>
                  <a:cubicBezTo>
                    <a:pt x="3469" y="15043"/>
                    <a:pt x="3469" y="15805"/>
                    <a:pt x="3457" y="16567"/>
                  </a:cubicBezTo>
                  <a:lnTo>
                    <a:pt x="3457" y="19174"/>
                  </a:lnTo>
                  <a:cubicBezTo>
                    <a:pt x="3481" y="21210"/>
                    <a:pt x="3516" y="23235"/>
                    <a:pt x="3576" y="25270"/>
                  </a:cubicBezTo>
                  <a:cubicBezTo>
                    <a:pt x="3600" y="26354"/>
                    <a:pt x="3635" y="27437"/>
                    <a:pt x="3695" y="28521"/>
                  </a:cubicBezTo>
                  <a:cubicBezTo>
                    <a:pt x="3743" y="29366"/>
                    <a:pt x="3647" y="30164"/>
                    <a:pt x="4195" y="30854"/>
                  </a:cubicBezTo>
                  <a:cubicBezTo>
                    <a:pt x="4265" y="30943"/>
                    <a:pt x="4362" y="30980"/>
                    <a:pt x="4462" y="30980"/>
                  </a:cubicBezTo>
                  <a:cubicBezTo>
                    <a:pt x="4618" y="30980"/>
                    <a:pt x="4782" y="30890"/>
                    <a:pt x="4862" y="30759"/>
                  </a:cubicBezTo>
                  <a:cubicBezTo>
                    <a:pt x="5362" y="29997"/>
                    <a:pt x="5112" y="28973"/>
                    <a:pt x="5076" y="28104"/>
                  </a:cubicBezTo>
                  <a:cubicBezTo>
                    <a:pt x="5040" y="27164"/>
                    <a:pt x="4993" y="26211"/>
                    <a:pt x="4945" y="25270"/>
                  </a:cubicBezTo>
                  <a:cubicBezTo>
                    <a:pt x="4933" y="24806"/>
                    <a:pt x="4909" y="24342"/>
                    <a:pt x="4897" y="23877"/>
                  </a:cubicBezTo>
                  <a:cubicBezTo>
                    <a:pt x="6005" y="23020"/>
                    <a:pt x="6969" y="22020"/>
                    <a:pt x="7934" y="21008"/>
                  </a:cubicBezTo>
                  <a:cubicBezTo>
                    <a:pt x="8529" y="20389"/>
                    <a:pt x="9124" y="19770"/>
                    <a:pt x="9731" y="19174"/>
                  </a:cubicBezTo>
                  <a:cubicBezTo>
                    <a:pt x="10196" y="18734"/>
                    <a:pt x="10648" y="18293"/>
                    <a:pt x="11124" y="17865"/>
                  </a:cubicBezTo>
                  <a:cubicBezTo>
                    <a:pt x="11474" y="17905"/>
                    <a:pt x="11831" y="17921"/>
                    <a:pt x="12192" y="17921"/>
                  </a:cubicBezTo>
                  <a:cubicBezTo>
                    <a:pt x="13345" y="17921"/>
                    <a:pt x="14534" y="17751"/>
                    <a:pt x="15613" y="17615"/>
                  </a:cubicBezTo>
                  <a:cubicBezTo>
                    <a:pt x="15946" y="17603"/>
                    <a:pt x="16244" y="17377"/>
                    <a:pt x="16351" y="17055"/>
                  </a:cubicBezTo>
                  <a:cubicBezTo>
                    <a:pt x="16482" y="16722"/>
                    <a:pt x="16363" y="16579"/>
                    <a:pt x="16161" y="16317"/>
                  </a:cubicBezTo>
                  <a:cubicBezTo>
                    <a:pt x="16028" y="16149"/>
                    <a:pt x="15817" y="16099"/>
                    <a:pt x="15615" y="16099"/>
                  </a:cubicBezTo>
                  <a:cubicBezTo>
                    <a:pt x="15545" y="16099"/>
                    <a:pt x="15475" y="16105"/>
                    <a:pt x="15411" y="16115"/>
                  </a:cubicBezTo>
                  <a:cubicBezTo>
                    <a:pt x="14565" y="16246"/>
                    <a:pt x="13696" y="16281"/>
                    <a:pt x="12827" y="16329"/>
                  </a:cubicBezTo>
                  <a:cubicBezTo>
                    <a:pt x="13577" y="15722"/>
                    <a:pt x="14399" y="15103"/>
                    <a:pt x="14887" y="14329"/>
                  </a:cubicBezTo>
                  <a:cubicBezTo>
                    <a:pt x="15131" y="14373"/>
                    <a:pt x="15375" y="14395"/>
                    <a:pt x="15619" y="14395"/>
                  </a:cubicBezTo>
                  <a:cubicBezTo>
                    <a:pt x="16232" y="14395"/>
                    <a:pt x="16837" y="14256"/>
                    <a:pt x="17399" y="13983"/>
                  </a:cubicBezTo>
                  <a:cubicBezTo>
                    <a:pt x="17948" y="13704"/>
                    <a:pt x="17660" y="12821"/>
                    <a:pt x="17107" y="12821"/>
                  </a:cubicBezTo>
                  <a:cubicBezTo>
                    <a:pt x="17049" y="12821"/>
                    <a:pt x="16987" y="12831"/>
                    <a:pt x="16923" y="12852"/>
                  </a:cubicBezTo>
                  <a:cubicBezTo>
                    <a:pt x="16380" y="13067"/>
                    <a:pt x="15805" y="13175"/>
                    <a:pt x="15228" y="13175"/>
                  </a:cubicBezTo>
                  <a:cubicBezTo>
                    <a:pt x="15198" y="13175"/>
                    <a:pt x="15167" y="13174"/>
                    <a:pt x="15137" y="13174"/>
                  </a:cubicBezTo>
                  <a:cubicBezTo>
                    <a:pt x="15434" y="12126"/>
                    <a:pt x="15411" y="11031"/>
                    <a:pt x="15042" y="10007"/>
                  </a:cubicBezTo>
                  <a:cubicBezTo>
                    <a:pt x="14976" y="9831"/>
                    <a:pt x="14814" y="9741"/>
                    <a:pt x="14658" y="9741"/>
                  </a:cubicBezTo>
                  <a:cubicBezTo>
                    <a:pt x="14476" y="9741"/>
                    <a:pt x="14303" y="9864"/>
                    <a:pt x="14303" y="10114"/>
                  </a:cubicBezTo>
                  <a:cubicBezTo>
                    <a:pt x="14303" y="10781"/>
                    <a:pt x="14303" y="11507"/>
                    <a:pt x="14172" y="12174"/>
                  </a:cubicBezTo>
                  <a:cubicBezTo>
                    <a:pt x="14053" y="12638"/>
                    <a:pt x="13887" y="13102"/>
                    <a:pt x="13696" y="13543"/>
                  </a:cubicBezTo>
                  <a:cubicBezTo>
                    <a:pt x="12875" y="14007"/>
                    <a:pt x="12184" y="14733"/>
                    <a:pt x="11493" y="15329"/>
                  </a:cubicBezTo>
                  <a:cubicBezTo>
                    <a:pt x="11148" y="15626"/>
                    <a:pt x="10815" y="15936"/>
                    <a:pt x="10481" y="16246"/>
                  </a:cubicBezTo>
                  <a:cubicBezTo>
                    <a:pt x="10624" y="15650"/>
                    <a:pt x="10731" y="15055"/>
                    <a:pt x="10827" y="14603"/>
                  </a:cubicBezTo>
                  <a:cubicBezTo>
                    <a:pt x="11184" y="12971"/>
                    <a:pt x="11339" y="11316"/>
                    <a:pt x="11291" y="9650"/>
                  </a:cubicBezTo>
                  <a:cubicBezTo>
                    <a:pt x="11279" y="9282"/>
                    <a:pt x="11008" y="9100"/>
                    <a:pt x="10730" y="9100"/>
                  </a:cubicBezTo>
                  <a:cubicBezTo>
                    <a:pt x="10451" y="9100"/>
                    <a:pt x="10166" y="9285"/>
                    <a:pt x="10136" y="9650"/>
                  </a:cubicBezTo>
                  <a:cubicBezTo>
                    <a:pt x="10029" y="11257"/>
                    <a:pt x="9791" y="12840"/>
                    <a:pt x="9422" y="14412"/>
                  </a:cubicBezTo>
                  <a:cubicBezTo>
                    <a:pt x="9184" y="15412"/>
                    <a:pt x="8338" y="16900"/>
                    <a:pt x="8684" y="17948"/>
                  </a:cubicBezTo>
                  <a:cubicBezTo>
                    <a:pt x="8041" y="18567"/>
                    <a:pt x="7374" y="19198"/>
                    <a:pt x="6731" y="19853"/>
                  </a:cubicBezTo>
                  <a:cubicBezTo>
                    <a:pt x="6064" y="20520"/>
                    <a:pt x="5433" y="21234"/>
                    <a:pt x="4850" y="21984"/>
                  </a:cubicBezTo>
                  <a:cubicBezTo>
                    <a:pt x="4814" y="20972"/>
                    <a:pt x="4790" y="19972"/>
                    <a:pt x="4766" y="18972"/>
                  </a:cubicBezTo>
                  <a:cubicBezTo>
                    <a:pt x="4743" y="18162"/>
                    <a:pt x="4731" y="17365"/>
                    <a:pt x="4719" y="16555"/>
                  </a:cubicBezTo>
                  <a:cubicBezTo>
                    <a:pt x="4683" y="14531"/>
                    <a:pt x="4671" y="12519"/>
                    <a:pt x="4671" y="10495"/>
                  </a:cubicBezTo>
                  <a:cubicBezTo>
                    <a:pt x="5564" y="10138"/>
                    <a:pt x="6410" y="9638"/>
                    <a:pt x="7148" y="9018"/>
                  </a:cubicBezTo>
                  <a:cubicBezTo>
                    <a:pt x="7731" y="8554"/>
                    <a:pt x="8886" y="7816"/>
                    <a:pt x="8696" y="6947"/>
                  </a:cubicBezTo>
                  <a:cubicBezTo>
                    <a:pt x="8660" y="6816"/>
                    <a:pt x="8541" y="6721"/>
                    <a:pt x="8398" y="6721"/>
                  </a:cubicBezTo>
                  <a:cubicBezTo>
                    <a:pt x="8376" y="6719"/>
                    <a:pt x="8355" y="6718"/>
                    <a:pt x="8333" y="6718"/>
                  </a:cubicBezTo>
                  <a:cubicBezTo>
                    <a:pt x="7627" y="6718"/>
                    <a:pt x="7085" y="7651"/>
                    <a:pt x="6600" y="8090"/>
                  </a:cubicBezTo>
                  <a:cubicBezTo>
                    <a:pt x="5993" y="8626"/>
                    <a:pt x="5338" y="9138"/>
                    <a:pt x="4671" y="9602"/>
                  </a:cubicBezTo>
                  <a:cubicBezTo>
                    <a:pt x="4671" y="8935"/>
                    <a:pt x="4671" y="8256"/>
                    <a:pt x="4683" y="7590"/>
                  </a:cubicBezTo>
                  <a:cubicBezTo>
                    <a:pt x="4897" y="7566"/>
                    <a:pt x="5088" y="7435"/>
                    <a:pt x="5195" y="7244"/>
                  </a:cubicBezTo>
                  <a:lnTo>
                    <a:pt x="7029" y="3875"/>
                  </a:lnTo>
                  <a:cubicBezTo>
                    <a:pt x="7517" y="2994"/>
                    <a:pt x="8338" y="1863"/>
                    <a:pt x="8243" y="827"/>
                  </a:cubicBezTo>
                  <a:cubicBezTo>
                    <a:pt x="8234" y="602"/>
                    <a:pt x="8042" y="439"/>
                    <a:pt x="7835" y="439"/>
                  </a:cubicBezTo>
                  <a:cubicBezTo>
                    <a:pt x="7768" y="439"/>
                    <a:pt x="7700" y="456"/>
                    <a:pt x="7636" y="494"/>
                  </a:cubicBezTo>
                  <a:cubicBezTo>
                    <a:pt x="6719" y="982"/>
                    <a:pt x="6243" y="2244"/>
                    <a:pt x="5767" y="3137"/>
                  </a:cubicBezTo>
                  <a:lnTo>
                    <a:pt x="4528" y="5423"/>
                  </a:lnTo>
                  <a:cubicBezTo>
                    <a:pt x="3504" y="3720"/>
                    <a:pt x="2540" y="1982"/>
                    <a:pt x="1611" y="220"/>
                  </a:cubicBezTo>
                  <a:cubicBezTo>
                    <a:pt x="1531" y="66"/>
                    <a:pt x="1385" y="1"/>
                    <a:pt x="1236" y="1"/>
                  </a:cubicBezTo>
                  <a:close/>
                </a:path>
              </a:pathLst>
            </a:custGeom>
            <a:solidFill>
              <a:srgbClr val="BA5135"/>
            </a:solidFill>
            <a:ln cap="flat" cmpd="sng" w="9525">
              <a:solidFill>
                <a:schemeClr val="accent4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9"/>
            <p:cNvSpPr/>
            <p:nvPr/>
          </p:nvSpPr>
          <p:spPr>
            <a:xfrm>
              <a:off x="1220189" y="2930084"/>
              <a:ext cx="586801" cy="261842"/>
            </a:xfrm>
            <a:custGeom>
              <a:rect b="b" l="l" r="r" t="t"/>
              <a:pathLst>
                <a:path extrusionOk="0" h="8214" w="18408">
                  <a:moveTo>
                    <a:pt x="8778" y="0"/>
                  </a:moveTo>
                  <a:cubicBezTo>
                    <a:pt x="8694" y="0"/>
                    <a:pt x="8610" y="4"/>
                    <a:pt x="8525" y="12"/>
                  </a:cubicBezTo>
                  <a:cubicBezTo>
                    <a:pt x="7620" y="108"/>
                    <a:pt x="6965" y="643"/>
                    <a:pt x="6537" y="1382"/>
                  </a:cubicBezTo>
                  <a:cubicBezTo>
                    <a:pt x="6096" y="1846"/>
                    <a:pt x="5846" y="2453"/>
                    <a:pt x="5799" y="3084"/>
                  </a:cubicBezTo>
                  <a:cubicBezTo>
                    <a:pt x="5787" y="3144"/>
                    <a:pt x="5775" y="3203"/>
                    <a:pt x="5775" y="3263"/>
                  </a:cubicBezTo>
                  <a:cubicBezTo>
                    <a:pt x="5461" y="3140"/>
                    <a:pt x="5117" y="3074"/>
                    <a:pt x="4781" y="3074"/>
                  </a:cubicBezTo>
                  <a:cubicBezTo>
                    <a:pt x="4402" y="3074"/>
                    <a:pt x="4035" y="3157"/>
                    <a:pt x="3739" y="3334"/>
                  </a:cubicBezTo>
                  <a:cubicBezTo>
                    <a:pt x="3191" y="3679"/>
                    <a:pt x="2834" y="4251"/>
                    <a:pt x="2774" y="4894"/>
                  </a:cubicBezTo>
                  <a:cubicBezTo>
                    <a:pt x="2751" y="4965"/>
                    <a:pt x="2727" y="5025"/>
                    <a:pt x="2715" y="5084"/>
                  </a:cubicBezTo>
                  <a:cubicBezTo>
                    <a:pt x="2593" y="5068"/>
                    <a:pt x="2469" y="5059"/>
                    <a:pt x="2345" y="5059"/>
                  </a:cubicBezTo>
                  <a:cubicBezTo>
                    <a:pt x="2201" y="5059"/>
                    <a:pt x="2057" y="5071"/>
                    <a:pt x="1917" y="5096"/>
                  </a:cubicBezTo>
                  <a:cubicBezTo>
                    <a:pt x="1798" y="5108"/>
                    <a:pt x="1691" y="5132"/>
                    <a:pt x="1572" y="5168"/>
                  </a:cubicBezTo>
                  <a:cubicBezTo>
                    <a:pt x="691" y="5394"/>
                    <a:pt x="0" y="6263"/>
                    <a:pt x="476" y="7180"/>
                  </a:cubicBezTo>
                  <a:cubicBezTo>
                    <a:pt x="736" y="7676"/>
                    <a:pt x="1252" y="7980"/>
                    <a:pt x="1802" y="7980"/>
                  </a:cubicBezTo>
                  <a:cubicBezTo>
                    <a:pt x="1832" y="7980"/>
                    <a:pt x="1863" y="7979"/>
                    <a:pt x="1893" y="7978"/>
                  </a:cubicBezTo>
                  <a:cubicBezTo>
                    <a:pt x="2509" y="8178"/>
                    <a:pt x="3198" y="8212"/>
                    <a:pt x="3875" y="8212"/>
                  </a:cubicBezTo>
                  <a:cubicBezTo>
                    <a:pt x="4223" y="8212"/>
                    <a:pt x="4567" y="8203"/>
                    <a:pt x="4896" y="8203"/>
                  </a:cubicBezTo>
                  <a:cubicBezTo>
                    <a:pt x="4955" y="8203"/>
                    <a:pt x="5014" y="8203"/>
                    <a:pt x="5072" y="8204"/>
                  </a:cubicBezTo>
                  <a:cubicBezTo>
                    <a:pt x="5445" y="8211"/>
                    <a:pt x="5818" y="8214"/>
                    <a:pt x="6189" y="8214"/>
                  </a:cubicBezTo>
                  <a:cubicBezTo>
                    <a:pt x="7087" y="8214"/>
                    <a:pt x="7981" y="8197"/>
                    <a:pt x="8882" y="8180"/>
                  </a:cubicBezTo>
                  <a:cubicBezTo>
                    <a:pt x="11275" y="8121"/>
                    <a:pt x="13657" y="8025"/>
                    <a:pt x="16050" y="7894"/>
                  </a:cubicBezTo>
                  <a:cubicBezTo>
                    <a:pt x="16193" y="7937"/>
                    <a:pt x="16340" y="7958"/>
                    <a:pt x="16487" y="7958"/>
                  </a:cubicBezTo>
                  <a:cubicBezTo>
                    <a:pt x="16671" y="7958"/>
                    <a:pt x="16854" y="7925"/>
                    <a:pt x="17026" y="7859"/>
                  </a:cubicBezTo>
                  <a:cubicBezTo>
                    <a:pt x="17538" y="7680"/>
                    <a:pt x="17955" y="7299"/>
                    <a:pt x="18193" y="6823"/>
                  </a:cubicBezTo>
                  <a:cubicBezTo>
                    <a:pt x="18395" y="6442"/>
                    <a:pt x="18407" y="6001"/>
                    <a:pt x="18217" y="5620"/>
                  </a:cubicBezTo>
                  <a:cubicBezTo>
                    <a:pt x="18038" y="5334"/>
                    <a:pt x="17764" y="5120"/>
                    <a:pt x="17455" y="5025"/>
                  </a:cubicBezTo>
                  <a:cubicBezTo>
                    <a:pt x="17171" y="4907"/>
                    <a:pt x="16867" y="4846"/>
                    <a:pt x="16562" y="4846"/>
                  </a:cubicBezTo>
                  <a:cubicBezTo>
                    <a:pt x="16406" y="4846"/>
                    <a:pt x="16250" y="4862"/>
                    <a:pt x="16097" y="4894"/>
                  </a:cubicBezTo>
                  <a:cubicBezTo>
                    <a:pt x="16074" y="4751"/>
                    <a:pt x="16038" y="4620"/>
                    <a:pt x="15990" y="4489"/>
                  </a:cubicBezTo>
                  <a:cubicBezTo>
                    <a:pt x="15638" y="3505"/>
                    <a:pt x="14713" y="2898"/>
                    <a:pt x="13725" y="2898"/>
                  </a:cubicBezTo>
                  <a:cubicBezTo>
                    <a:pt x="13445" y="2898"/>
                    <a:pt x="13161" y="2946"/>
                    <a:pt x="12883" y="3048"/>
                  </a:cubicBezTo>
                  <a:cubicBezTo>
                    <a:pt x="12728" y="3108"/>
                    <a:pt x="12573" y="3179"/>
                    <a:pt x="12418" y="3275"/>
                  </a:cubicBezTo>
                  <a:cubicBezTo>
                    <a:pt x="12407" y="3227"/>
                    <a:pt x="12383" y="3179"/>
                    <a:pt x="12359" y="3132"/>
                  </a:cubicBezTo>
                  <a:cubicBezTo>
                    <a:pt x="12204" y="2787"/>
                    <a:pt x="11978" y="2465"/>
                    <a:pt x="11716" y="2191"/>
                  </a:cubicBezTo>
                  <a:cubicBezTo>
                    <a:pt x="11645" y="2001"/>
                    <a:pt x="11549" y="1822"/>
                    <a:pt x="11442" y="1655"/>
                  </a:cubicBezTo>
                  <a:cubicBezTo>
                    <a:pt x="10866" y="725"/>
                    <a:pt x="9898" y="0"/>
                    <a:pt x="877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9"/>
            <p:cNvSpPr/>
            <p:nvPr/>
          </p:nvSpPr>
          <p:spPr>
            <a:xfrm>
              <a:off x="1074446" y="-103571"/>
              <a:ext cx="334012" cy="223174"/>
            </a:xfrm>
            <a:custGeom>
              <a:rect b="b" l="l" r="r" t="t"/>
              <a:pathLst>
                <a:path extrusionOk="0" h="7001" w="10478">
                  <a:moveTo>
                    <a:pt x="5980" y="1"/>
                  </a:moveTo>
                  <a:cubicBezTo>
                    <a:pt x="5588" y="1"/>
                    <a:pt x="5183" y="212"/>
                    <a:pt x="4929" y="548"/>
                  </a:cubicBezTo>
                  <a:cubicBezTo>
                    <a:pt x="4572" y="1000"/>
                    <a:pt x="4298" y="1512"/>
                    <a:pt x="4120" y="2072"/>
                  </a:cubicBezTo>
                  <a:cubicBezTo>
                    <a:pt x="3620" y="2691"/>
                    <a:pt x="2989" y="3203"/>
                    <a:pt x="2262" y="3548"/>
                  </a:cubicBezTo>
                  <a:cubicBezTo>
                    <a:pt x="1477" y="3917"/>
                    <a:pt x="631" y="4334"/>
                    <a:pt x="298" y="5203"/>
                  </a:cubicBezTo>
                  <a:cubicBezTo>
                    <a:pt x="0" y="5953"/>
                    <a:pt x="143" y="6560"/>
                    <a:pt x="524" y="7001"/>
                  </a:cubicBezTo>
                  <a:cubicBezTo>
                    <a:pt x="512" y="6739"/>
                    <a:pt x="607" y="6489"/>
                    <a:pt x="786" y="6298"/>
                  </a:cubicBezTo>
                  <a:cubicBezTo>
                    <a:pt x="738" y="6167"/>
                    <a:pt x="786" y="6013"/>
                    <a:pt x="905" y="5929"/>
                  </a:cubicBezTo>
                  <a:cubicBezTo>
                    <a:pt x="2239" y="4882"/>
                    <a:pt x="4144" y="4048"/>
                    <a:pt x="5810" y="3703"/>
                  </a:cubicBezTo>
                  <a:cubicBezTo>
                    <a:pt x="6108" y="3640"/>
                    <a:pt x="6421" y="3605"/>
                    <a:pt x="6734" y="3605"/>
                  </a:cubicBezTo>
                  <a:cubicBezTo>
                    <a:pt x="7310" y="3605"/>
                    <a:pt x="7889" y="3723"/>
                    <a:pt x="8382" y="4000"/>
                  </a:cubicBezTo>
                  <a:cubicBezTo>
                    <a:pt x="9132" y="4012"/>
                    <a:pt x="9775" y="4596"/>
                    <a:pt x="10085" y="5370"/>
                  </a:cubicBezTo>
                  <a:cubicBezTo>
                    <a:pt x="10109" y="5429"/>
                    <a:pt x="10121" y="5489"/>
                    <a:pt x="10132" y="5548"/>
                  </a:cubicBezTo>
                  <a:cubicBezTo>
                    <a:pt x="10394" y="5310"/>
                    <a:pt x="10478" y="4917"/>
                    <a:pt x="10347" y="4584"/>
                  </a:cubicBezTo>
                  <a:cubicBezTo>
                    <a:pt x="10240" y="4334"/>
                    <a:pt x="10109" y="4108"/>
                    <a:pt x="9930" y="3905"/>
                  </a:cubicBezTo>
                  <a:cubicBezTo>
                    <a:pt x="9882" y="3834"/>
                    <a:pt x="9847" y="3762"/>
                    <a:pt x="9799" y="3691"/>
                  </a:cubicBezTo>
                  <a:cubicBezTo>
                    <a:pt x="9501" y="3274"/>
                    <a:pt x="9097" y="2965"/>
                    <a:pt x="8620" y="2798"/>
                  </a:cubicBezTo>
                  <a:cubicBezTo>
                    <a:pt x="8573" y="2762"/>
                    <a:pt x="8537" y="2715"/>
                    <a:pt x="8489" y="2679"/>
                  </a:cubicBezTo>
                  <a:cubicBezTo>
                    <a:pt x="7846" y="2048"/>
                    <a:pt x="7299" y="1333"/>
                    <a:pt x="6870" y="548"/>
                  </a:cubicBezTo>
                  <a:cubicBezTo>
                    <a:pt x="6659" y="164"/>
                    <a:pt x="6325" y="1"/>
                    <a:pt x="5980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9"/>
            <p:cNvSpPr/>
            <p:nvPr/>
          </p:nvSpPr>
          <p:spPr>
            <a:xfrm>
              <a:off x="1090384" y="11220"/>
              <a:ext cx="309339" cy="141409"/>
            </a:xfrm>
            <a:custGeom>
              <a:rect b="b" l="l" r="r" t="t"/>
              <a:pathLst>
                <a:path extrusionOk="0" h="4436" w="9704">
                  <a:moveTo>
                    <a:pt x="6211" y="0"/>
                  </a:moveTo>
                  <a:cubicBezTo>
                    <a:pt x="5904" y="0"/>
                    <a:pt x="5599" y="32"/>
                    <a:pt x="5310" y="90"/>
                  </a:cubicBezTo>
                  <a:cubicBezTo>
                    <a:pt x="3644" y="447"/>
                    <a:pt x="1739" y="1281"/>
                    <a:pt x="393" y="2328"/>
                  </a:cubicBezTo>
                  <a:cubicBezTo>
                    <a:pt x="286" y="2412"/>
                    <a:pt x="238" y="2555"/>
                    <a:pt x="286" y="2685"/>
                  </a:cubicBezTo>
                  <a:cubicBezTo>
                    <a:pt x="96" y="2876"/>
                    <a:pt x="0" y="3138"/>
                    <a:pt x="12" y="3400"/>
                  </a:cubicBezTo>
                  <a:cubicBezTo>
                    <a:pt x="12" y="3912"/>
                    <a:pt x="369" y="4436"/>
                    <a:pt x="1000" y="4436"/>
                  </a:cubicBezTo>
                  <a:cubicBezTo>
                    <a:pt x="2215" y="4424"/>
                    <a:pt x="3429" y="4329"/>
                    <a:pt x="4632" y="4150"/>
                  </a:cubicBezTo>
                  <a:cubicBezTo>
                    <a:pt x="4513" y="3364"/>
                    <a:pt x="4501" y="2578"/>
                    <a:pt x="4608" y="1804"/>
                  </a:cubicBezTo>
                  <a:cubicBezTo>
                    <a:pt x="4654" y="1518"/>
                    <a:pt x="4906" y="1377"/>
                    <a:pt x="5163" y="1377"/>
                  </a:cubicBezTo>
                  <a:cubicBezTo>
                    <a:pt x="5375" y="1377"/>
                    <a:pt x="5589" y="1473"/>
                    <a:pt x="5691" y="1662"/>
                  </a:cubicBezTo>
                  <a:cubicBezTo>
                    <a:pt x="6037" y="2340"/>
                    <a:pt x="6287" y="3066"/>
                    <a:pt x="6442" y="3805"/>
                  </a:cubicBezTo>
                  <a:cubicBezTo>
                    <a:pt x="6930" y="3698"/>
                    <a:pt x="7418" y="3578"/>
                    <a:pt x="7906" y="3436"/>
                  </a:cubicBezTo>
                  <a:cubicBezTo>
                    <a:pt x="8025" y="3412"/>
                    <a:pt x="8144" y="3376"/>
                    <a:pt x="8263" y="3328"/>
                  </a:cubicBezTo>
                  <a:cubicBezTo>
                    <a:pt x="8430" y="3281"/>
                    <a:pt x="8597" y="3233"/>
                    <a:pt x="8763" y="3186"/>
                  </a:cubicBezTo>
                  <a:cubicBezTo>
                    <a:pt x="9251" y="3031"/>
                    <a:pt x="9704" y="2495"/>
                    <a:pt x="9621" y="1947"/>
                  </a:cubicBezTo>
                  <a:cubicBezTo>
                    <a:pt x="9609" y="1888"/>
                    <a:pt x="9597" y="1828"/>
                    <a:pt x="9573" y="1769"/>
                  </a:cubicBezTo>
                  <a:cubicBezTo>
                    <a:pt x="9263" y="983"/>
                    <a:pt x="8620" y="399"/>
                    <a:pt x="7870" y="388"/>
                  </a:cubicBezTo>
                  <a:cubicBezTo>
                    <a:pt x="7380" y="115"/>
                    <a:pt x="6792" y="0"/>
                    <a:pt x="621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9"/>
            <p:cNvSpPr/>
            <p:nvPr/>
          </p:nvSpPr>
          <p:spPr>
            <a:xfrm>
              <a:off x="1234216" y="55243"/>
              <a:ext cx="102901" cy="321038"/>
            </a:xfrm>
            <a:custGeom>
              <a:rect b="b" l="l" r="r" t="t"/>
              <a:pathLst>
                <a:path extrusionOk="0" h="10071" w="3228">
                  <a:moveTo>
                    <a:pt x="657" y="0"/>
                  </a:moveTo>
                  <a:cubicBezTo>
                    <a:pt x="400" y="0"/>
                    <a:pt x="147" y="141"/>
                    <a:pt x="108" y="423"/>
                  </a:cubicBezTo>
                  <a:cubicBezTo>
                    <a:pt x="1" y="1197"/>
                    <a:pt x="1" y="1983"/>
                    <a:pt x="120" y="2769"/>
                  </a:cubicBezTo>
                  <a:cubicBezTo>
                    <a:pt x="227" y="3662"/>
                    <a:pt x="417" y="4543"/>
                    <a:pt x="548" y="5400"/>
                  </a:cubicBezTo>
                  <a:cubicBezTo>
                    <a:pt x="679" y="6210"/>
                    <a:pt x="822" y="7031"/>
                    <a:pt x="965" y="7853"/>
                  </a:cubicBezTo>
                  <a:cubicBezTo>
                    <a:pt x="1120" y="8722"/>
                    <a:pt x="1120" y="9413"/>
                    <a:pt x="1834" y="9960"/>
                  </a:cubicBezTo>
                  <a:cubicBezTo>
                    <a:pt x="1930" y="10038"/>
                    <a:pt x="2041" y="10071"/>
                    <a:pt x="2154" y="10071"/>
                  </a:cubicBezTo>
                  <a:cubicBezTo>
                    <a:pt x="2405" y="10071"/>
                    <a:pt x="2667" y="9907"/>
                    <a:pt x="2799" y="9710"/>
                  </a:cubicBezTo>
                  <a:cubicBezTo>
                    <a:pt x="3227" y="9055"/>
                    <a:pt x="2989" y="8424"/>
                    <a:pt x="2870" y="7698"/>
                  </a:cubicBezTo>
                  <a:cubicBezTo>
                    <a:pt x="2715" y="6817"/>
                    <a:pt x="2573" y="5936"/>
                    <a:pt x="2406" y="5067"/>
                  </a:cubicBezTo>
                  <a:cubicBezTo>
                    <a:pt x="2239" y="4222"/>
                    <a:pt x="2120" y="3305"/>
                    <a:pt x="1930" y="2424"/>
                  </a:cubicBezTo>
                  <a:cubicBezTo>
                    <a:pt x="1775" y="1685"/>
                    <a:pt x="1525" y="959"/>
                    <a:pt x="1179" y="281"/>
                  </a:cubicBezTo>
                  <a:cubicBezTo>
                    <a:pt x="1078" y="94"/>
                    <a:pt x="866" y="0"/>
                    <a:pt x="657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9"/>
            <p:cNvSpPr/>
            <p:nvPr/>
          </p:nvSpPr>
          <p:spPr>
            <a:xfrm>
              <a:off x="-94566" y="2868719"/>
              <a:ext cx="270672" cy="165380"/>
            </a:xfrm>
            <a:custGeom>
              <a:rect b="b" l="l" r="r" t="t"/>
              <a:pathLst>
                <a:path extrusionOk="0" h="5188" w="8491">
                  <a:moveTo>
                    <a:pt x="5638" y="1"/>
                  </a:moveTo>
                  <a:cubicBezTo>
                    <a:pt x="5386" y="1"/>
                    <a:pt x="5123" y="93"/>
                    <a:pt x="4918" y="259"/>
                  </a:cubicBezTo>
                  <a:cubicBezTo>
                    <a:pt x="4549" y="544"/>
                    <a:pt x="4240" y="902"/>
                    <a:pt x="3990" y="1294"/>
                  </a:cubicBezTo>
                  <a:cubicBezTo>
                    <a:pt x="3478" y="1699"/>
                    <a:pt x="2882" y="1985"/>
                    <a:pt x="2239" y="2116"/>
                  </a:cubicBezTo>
                  <a:cubicBezTo>
                    <a:pt x="1549" y="2259"/>
                    <a:pt x="799" y="2426"/>
                    <a:pt x="370" y="3057"/>
                  </a:cubicBezTo>
                  <a:cubicBezTo>
                    <a:pt x="1" y="3592"/>
                    <a:pt x="1" y="4092"/>
                    <a:pt x="215" y="4521"/>
                  </a:cubicBezTo>
                  <a:cubicBezTo>
                    <a:pt x="251" y="4319"/>
                    <a:pt x="382" y="4128"/>
                    <a:pt x="561" y="4009"/>
                  </a:cubicBezTo>
                  <a:cubicBezTo>
                    <a:pt x="549" y="3902"/>
                    <a:pt x="620" y="3795"/>
                    <a:pt x="715" y="3759"/>
                  </a:cubicBezTo>
                  <a:cubicBezTo>
                    <a:pt x="1910" y="3207"/>
                    <a:pt x="3466" y="2911"/>
                    <a:pt x="4800" y="2911"/>
                  </a:cubicBezTo>
                  <a:cubicBezTo>
                    <a:pt x="4876" y="2911"/>
                    <a:pt x="4951" y="2912"/>
                    <a:pt x="5025" y="2914"/>
                  </a:cubicBezTo>
                  <a:cubicBezTo>
                    <a:pt x="5728" y="2937"/>
                    <a:pt x="6490" y="3164"/>
                    <a:pt x="7002" y="3640"/>
                  </a:cubicBezTo>
                  <a:cubicBezTo>
                    <a:pt x="7597" y="3783"/>
                    <a:pt x="7990" y="4366"/>
                    <a:pt x="8097" y="5045"/>
                  </a:cubicBezTo>
                  <a:cubicBezTo>
                    <a:pt x="8097" y="5093"/>
                    <a:pt x="8097" y="5140"/>
                    <a:pt x="8097" y="5188"/>
                  </a:cubicBezTo>
                  <a:cubicBezTo>
                    <a:pt x="8347" y="5057"/>
                    <a:pt x="8490" y="4771"/>
                    <a:pt x="8454" y="4473"/>
                  </a:cubicBezTo>
                  <a:cubicBezTo>
                    <a:pt x="8419" y="4259"/>
                    <a:pt x="8347" y="4057"/>
                    <a:pt x="8252" y="3866"/>
                  </a:cubicBezTo>
                  <a:cubicBezTo>
                    <a:pt x="8228" y="3795"/>
                    <a:pt x="8204" y="3735"/>
                    <a:pt x="8181" y="3664"/>
                  </a:cubicBezTo>
                  <a:cubicBezTo>
                    <a:pt x="8026" y="3283"/>
                    <a:pt x="7764" y="2961"/>
                    <a:pt x="7419" y="2735"/>
                  </a:cubicBezTo>
                  <a:cubicBezTo>
                    <a:pt x="7395" y="2699"/>
                    <a:pt x="7371" y="2664"/>
                    <a:pt x="7335" y="2616"/>
                  </a:cubicBezTo>
                  <a:cubicBezTo>
                    <a:pt x="6942" y="2009"/>
                    <a:pt x="6645" y="1330"/>
                    <a:pt x="6454" y="628"/>
                  </a:cubicBezTo>
                  <a:cubicBezTo>
                    <a:pt x="6342" y="192"/>
                    <a:pt x="6001" y="1"/>
                    <a:pt x="5638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9"/>
            <p:cNvSpPr/>
            <p:nvPr/>
          </p:nvSpPr>
          <p:spPr>
            <a:xfrm>
              <a:off x="-91888" y="2961483"/>
              <a:ext cx="255466" cy="100701"/>
            </a:xfrm>
            <a:custGeom>
              <a:rect b="b" l="l" r="r" t="t"/>
              <a:pathLst>
                <a:path extrusionOk="0" h="3159" w="8014">
                  <a:moveTo>
                    <a:pt x="4716" y="1"/>
                  </a:moveTo>
                  <a:cubicBezTo>
                    <a:pt x="3381" y="1"/>
                    <a:pt x="1814" y="297"/>
                    <a:pt x="631" y="849"/>
                  </a:cubicBezTo>
                  <a:cubicBezTo>
                    <a:pt x="524" y="885"/>
                    <a:pt x="465" y="1004"/>
                    <a:pt x="477" y="1111"/>
                  </a:cubicBezTo>
                  <a:cubicBezTo>
                    <a:pt x="298" y="1230"/>
                    <a:pt x="167" y="1421"/>
                    <a:pt x="131" y="1635"/>
                  </a:cubicBezTo>
                  <a:cubicBezTo>
                    <a:pt x="0" y="2075"/>
                    <a:pt x="274" y="2528"/>
                    <a:pt x="727" y="2623"/>
                  </a:cubicBezTo>
                  <a:cubicBezTo>
                    <a:pt x="1691" y="2849"/>
                    <a:pt x="2655" y="3004"/>
                    <a:pt x="3644" y="3087"/>
                  </a:cubicBezTo>
                  <a:cubicBezTo>
                    <a:pt x="3703" y="2444"/>
                    <a:pt x="3846" y="1825"/>
                    <a:pt x="4072" y="1230"/>
                  </a:cubicBezTo>
                  <a:cubicBezTo>
                    <a:pt x="4140" y="1058"/>
                    <a:pt x="4297" y="982"/>
                    <a:pt x="4462" y="982"/>
                  </a:cubicBezTo>
                  <a:cubicBezTo>
                    <a:pt x="4672" y="982"/>
                    <a:pt x="4893" y="1106"/>
                    <a:pt x="4953" y="1313"/>
                  </a:cubicBezTo>
                  <a:cubicBezTo>
                    <a:pt x="5096" y="1921"/>
                    <a:pt x="5168" y="2540"/>
                    <a:pt x="5144" y="3159"/>
                  </a:cubicBezTo>
                  <a:cubicBezTo>
                    <a:pt x="5549" y="3159"/>
                    <a:pt x="5965" y="3159"/>
                    <a:pt x="6370" y="3147"/>
                  </a:cubicBezTo>
                  <a:cubicBezTo>
                    <a:pt x="6477" y="3147"/>
                    <a:pt x="6573" y="3147"/>
                    <a:pt x="6668" y="3123"/>
                  </a:cubicBezTo>
                  <a:cubicBezTo>
                    <a:pt x="6823" y="3123"/>
                    <a:pt x="6954" y="3111"/>
                    <a:pt x="7096" y="3099"/>
                  </a:cubicBezTo>
                  <a:cubicBezTo>
                    <a:pt x="7513" y="3075"/>
                    <a:pt x="7978" y="2730"/>
                    <a:pt x="8001" y="2290"/>
                  </a:cubicBezTo>
                  <a:cubicBezTo>
                    <a:pt x="8013" y="2230"/>
                    <a:pt x="8013" y="2183"/>
                    <a:pt x="8001" y="2135"/>
                  </a:cubicBezTo>
                  <a:cubicBezTo>
                    <a:pt x="7906" y="1456"/>
                    <a:pt x="7501" y="873"/>
                    <a:pt x="6918" y="730"/>
                  </a:cubicBezTo>
                  <a:cubicBezTo>
                    <a:pt x="6394" y="254"/>
                    <a:pt x="5644" y="27"/>
                    <a:pt x="4941" y="4"/>
                  </a:cubicBezTo>
                  <a:cubicBezTo>
                    <a:pt x="4867" y="2"/>
                    <a:pt x="4792" y="1"/>
                    <a:pt x="471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9"/>
            <p:cNvSpPr/>
            <p:nvPr/>
          </p:nvSpPr>
          <p:spPr>
            <a:xfrm>
              <a:off x="9833" y="2992755"/>
              <a:ext cx="63022" cy="264169"/>
            </a:xfrm>
            <a:custGeom>
              <a:rect b="b" l="l" r="r" t="t"/>
              <a:pathLst>
                <a:path extrusionOk="0" h="8287" w="1977">
                  <a:moveTo>
                    <a:pt x="1279" y="1"/>
                  </a:moveTo>
                  <a:cubicBezTo>
                    <a:pt x="1115" y="1"/>
                    <a:pt x="954" y="77"/>
                    <a:pt x="881" y="249"/>
                  </a:cubicBezTo>
                  <a:cubicBezTo>
                    <a:pt x="655" y="844"/>
                    <a:pt x="512" y="1463"/>
                    <a:pt x="453" y="2106"/>
                  </a:cubicBezTo>
                  <a:cubicBezTo>
                    <a:pt x="369" y="2821"/>
                    <a:pt x="357" y="3559"/>
                    <a:pt x="298" y="4261"/>
                  </a:cubicBezTo>
                  <a:cubicBezTo>
                    <a:pt x="250" y="4940"/>
                    <a:pt x="215" y="5619"/>
                    <a:pt x="167" y="6297"/>
                  </a:cubicBezTo>
                  <a:cubicBezTo>
                    <a:pt x="131" y="7000"/>
                    <a:pt x="0" y="7548"/>
                    <a:pt x="465" y="8131"/>
                  </a:cubicBezTo>
                  <a:cubicBezTo>
                    <a:pt x="554" y="8241"/>
                    <a:pt x="682" y="8287"/>
                    <a:pt x="816" y="8287"/>
                  </a:cubicBezTo>
                  <a:cubicBezTo>
                    <a:pt x="985" y="8287"/>
                    <a:pt x="1161" y="8214"/>
                    <a:pt x="1274" y="8107"/>
                  </a:cubicBezTo>
                  <a:cubicBezTo>
                    <a:pt x="1739" y="7679"/>
                    <a:pt x="1679" y="7131"/>
                    <a:pt x="1715" y="6524"/>
                  </a:cubicBezTo>
                  <a:cubicBezTo>
                    <a:pt x="1762" y="5809"/>
                    <a:pt x="1810" y="5083"/>
                    <a:pt x="1846" y="4357"/>
                  </a:cubicBezTo>
                  <a:cubicBezTo>
                    <a:pt x="1869" y="3654"/>
                    <a:pt x="1953" y="2916"/>
                    <a:pt x="1965" y="2178"/>
                  </a:cubicBezTo>
                  <a:cubicBezTo>
                    <a:pt x="1977" y="1559"/>
                    <a:pt x="1917" y="940"/>
                    <a:pt x="1762" y="332"/>
                  </a:cubicBezTo>
                  <a:cubicBezTo>
                    <a:pt x="1709" y="125"/>
                    <a:pt x="1490" y="1"/>
                    <a:pt x="127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9"/>
            <p:cNvSpPr/>
            <p:nvPr/>
          </p:nvSpPr>
          <p:spPr>
            <a:xfrm>
              <a:off x="410628" y="4366898"/>
              <a:ext cx="211061" cy="186515"/>
            </a:xfrm>
            <a:custGeom>
              <a:rect b="b" l="l" r="r" t="t"/>
              <a:pathLst>
                <a:path extrusionOk="0" h="5851" w="6621">
                  <a:moveTo>
                    <a:pt x="3492" y="1"/>
                  </a:moveTo>
                  <a:cubicBezTo>
                    <a:pt x="3230" y="1"/>
                    <a:pt x="2948" y="69"/>
                    <a:pt x="2643" y="219"/>
                  </a:cubicBezTo>
                  <a:cubicBezTo>
                    <a:pt x="1608" y="743"/>
                    <a:pt x="977" y="2005"/>
                    <a:pt x="572" y="3041"/>
                  </a:cubicBezTo>
                  <a:cubicBezTo>
                    <a:pt x="238" y="3910"/>
                    <a:pt x="48" y="4826"/>
                    <a:pt x="0" y="5767"/>
                  </a:cubicBezTo>
                  <a:cubicBezTo>
                    <a:pt x="572" y="5172"/>
                    <a:pt x="1560" y="4886"/>
                    <a:pt x="2274" y="4791"/>
                  </a:cubicBezTo>
                  <a:cubicBezTo>
                    <a:pt x="2570" y="4752"/>
                    <a:pt x="2868" y="4733"/>
                    <a:pt x="3164" y="4733"/>
                  </a:cubicBezTo>
                  <a:cubicBezTo>
                    <a:pt x="4239" y="4733"/>
                    <a:pt x="5304" y="4984"/>
                    <a:pt x="6275" y="5469"/>
                  </a:cubicBezTo>
                  <a:cubicBezTo>
                    <a:pt x="6394" y="5517"/>
                    <a:pt x="6489" y="5624"/>
                    <a:pt x="6537" y="5743"/>
                  </a:cubicBezTo>
                  <a:cubicBezTo>
                    <a:pt x="6572" y="5779"/>
                    <a:pt x="6596" y="5815"/>
                    <a:pt x="6620" y="5850"/>
                  </a:cubicBezTo>
                  <a:cubicBezTo>
                    <a:pt x="6572" y="4957"/>
                    <a:pt x="6358" y="3731"/>
                    <a:pt x="5882" y="2731"/>
                  </a:cubicBezTo>
                  <a:cubicBezTo>
                    <a:pt x="5397" y="1315"/>
                    <a:pt x="4643" y="1"/>
                    <a:pt x="3492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9"/>
            <p:cNvSpPr/>
            <p:nvPr/>
          </p:nvSpPr>
          <p:spPr>
            <a:xfrm>
              <a:off x="394690" y="4517711"/>
              <a:ext cx="234587" cy="115014"/>
            </a:xfrm>
            <a:custGeom>
              <a:rect b="b" l="l" r="r" t="t"/>
              <a:pathLst>
                <a:path extrusionOk="0" h="3608" w="7359">
                  <a:moveTo>
                    <a:pt x="3685" y="1"/>
                  </a:moveTo>
                  <a:cubicBezTo>
                    <a:pt x="3381" y="1"/>
                    <a:pt x="3077" y="20"/>
                    <a:pt x="2774" y="60"/>
                  </a:cubicBezTo>
                  <a:cubicBezTo>
                    <a:pt x="2060" y="155"/>
                    <a:pt x="1072" y="441"/>
                    <a:pt x="500" y="1024"/>
                  </a:cubicBezTo>
                  <a:cubicBezTo>
                    <a:pt x="203" y="1298"/>
                    <a:pt x="24" y="1691"/>
                    <a:pt x="12" y="2096"/>
                  </a:cubicBezTo>
                  <a:cubicBezTo>
                    <a:pt x="0" y="3489"/>
                    <a:pt x="1977" y="3608"/>
                    <a:pt x="2989" y="3608"/>
                  </a:cubicBezTo>
                  <a:lnTo>
                    <a:pt x="3060" y="3608"/>
                  </a:lnTo>
                  <a:cubicBezTo>
                    <a:pt x="3060" y="2774"/>
                    <a:pt x="3143" y="1941"/>
                    <a:pt x="3322" y="1131"/>
                  </a:cubicBezTo>
                  <a:cubicBezTo>
                    <a:pt x="3386" y="856"/>
                    <a:pt x="3615" y="725"/>
                    <a:pt x="3848" y="725"/>
                  </a:cubicBezTo>
                  <a:cubicBezTo>
                    <a:pt x="4088" y="725"/>
                    <a:pt x="4333" y="865"/>
                    <a:pt x="4405" y="1131"/>
                  </a:cubicBezTo>
                  <a:cubicBezTo>
                    <a:pt x="4608" y="1881"/>
                    <a:pt x="4751" y="2655"/>
                    <a:pt x="4822" y="3429"/>
                  </a:cubicBezTo>
                  <a:cubicBezTo>
                    <a:pt x="5763" y="3227"/>
                    <a:pt x="6680" y="2834"/>
                    <a:pt x="7156" y="2120"/>
                  </a:cubicBezTo>
                  <a:cubicBezTo>
                    <a:pt x="7358" y="1810"/>
                    <a:pt x="7346" y="1417"/>
                    <a:pt x="7120" y="1119"/>
                  </a:cubicBezTo>
                  <a:cubicBezTo>
                    <a:pt x="7096" y="1072"/>
                    <a:pt x="7072" y="1036"/>
                    <a:pt x="7037" y="1000"/>
                  </a:cubicBezTo>
                  <a:cubicBezTo>
                    <a:pt x="6989" y="881"/>
                    <a:pt x="6894" y="786"/>
                    <a:pt x="6775" y="726"/>
                  </a:cubicBezTo>
                  <a:cubicBezTo>
                    <a:pt x="5811" y="244"/>
                    <a:pt x="4752" y="1"/>
                    <a:pt x="3685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9"/>
            <p:cNvSpPr/>
            <p:nvPr/>
          </p:nvSpPr>
          <p:spPr>
            <a:xfrm>
              <a:off x="488059" y="4540790"/>
              <a:ext cx="79343" cy="238093"/>
            </a:xfrm>
            <a:custGeom>
              <a:rect b="b" l="l" r="r" t="t"/>
              <a:pathLst>
                <a:path extrusionOk="0" h="7469" w="2489">
                  <a:moveTo>
                    <a:pt x="919" y="1"/>
                  </a:moveTo>
                  <a:cubicBezTo>
                    <a:pt x="686" y="1"/>
                    <a:pt x="457" y="132"/>
                    <a:pt x="393" y="407"/>
                  </a:cubicBezTo>
                  <a:cubicBezTo>
                    <a:pt x="214" y="1217"/>
                    <a:pt x="131" y="2050"/>
                    <a:pt x="131" y="2884"/>
                  </a:cubicBezTo>
                  <a:cubicBezTo>
                    <a:pt x="131" y="3265"/>
                    <a:pt x="131" y="3658"/>
                    <a:pt x="143" y="4051"/>
                  </a:cubicBezTo>
                  <a:cubicBezTo>
                    <a:pt x="179" y="5086"/>
                    <a:pt x="0" y="6503"/>
                    <a:pt x="810" y="7277"/>
                  </a:cubicBezTo>
                  <a:cubicBezTo>
                    <a:pt x="951" y="7409"/>
                    <a:pt x="1111" y="7469"/>
                    <a:pt x="1267" y="7469"/>
                  </a:cubicBezTo>
                  <a:cubicBezTo>
                    <a:pt x="1492" y="7469"/>
                    <a:pt x="1710" y="7345"/>
                    <a:pt x="1857" y="7134"/>
                  </a:cubicBezTo>
                  <a:cubicBezTo>
                    <a:pt x="2488" y="6277"/>
                    <a:pt x="2084" y="4860"/>
                    <a:pt x="2000" y="3860"/>
                  </a:cubicBezTo>
                  <a:cubicBezTo>
                    <a:pt x="1965" y="3479"/>
                    <a:pt x="1941" y="3086"/>
                    <a:pt x="1893" y="2705"/>
                  </a:cubicBezTo>
                  <a:cubicBezTo>
                    <a:pt x="1822" y="1931"/>
                    <a:pt x="1679" y="1157"/>
                    <a:pt x="1476" y="407"/>
                  </a:cubicBezTo>
                  <a:cubicBezTo>
                    <a:pt x="1404" y="141"/>
                    <a:pt x="1159" y="1"/>
                    <a:pt x="919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9"/>
            <p:cNvSpPr/>
            <p:nvPr/>
          </p:nvSpPr>
          <p:spPr>
            <a:xfrm>
              <a:off x="-68363" y="3669450"/>
              <a:ext cx="127542" cy="112719"/>
            </a:xfrm>
            <a:custGeom>
              <a:rect b="b" l="l" r="r" t="t"/>
              <a:pathLst>
                <a:path extrusionOk="0" h="3536" w="4001">
                  <a:moveTo>
                    <a:pt x="2104" y="0"/>
                  </a:moveTo>
                  <a:cubicBezTo>
                    <a:pt x="1947" y="0"/>
                    <a:pt x="1778" y="41"/>
                    <a:pt x="1596" y="131"/>
                  </a:cubicBezTo>
                  <a:cubicBezTo>
                    <a:pt x="977" y="452"/>
                    <a:pt x="596" y="1214"/>
                    <a:pt x="346" y="1833"/>
                  </a:cubicBezTo>
                  <a:cubicBezTo>
                    <a:pt x="143" y="2357"/>
                    <a:pt x="36" y="2917"/>
                    <a:pt x="1" y="3476"/>
                  </a:cubicBezTo>
                  <a:cubicBezTo>
                    <a:pt x="346" y="3131"/>
                    <a:pt x="941" y="2953"/>
                    <a:pt x="1370" y="2893"/>
                  </a:cubicBezTo>
                  <a:cubicBezTo>
                    <a:pt x="1550" y="2870"/>
                    <a:pt x="1731" y="2858"/>
                    <a:pt x="1912" y="2858"/>
                  </a:cubicBezTo>
                  <a:cubicBezTo>
                    <a:pt x="2565" y="2858"/>
                    <a:pt x="3211" y="3009"/>
                    <a:pt x="3799" y="3298"/>
                  </a:cubicBezTo>
                  <a:cubicBezTo>
                    <a:pt x="3858" y="3334"/>
                    <a:pt x="3918" y="3393"/>
                    <a:pt x="3941" y="3464"/>
                  </a:cubicBezTo>
                  <a:cubicBezTo>
                    <a:pt x="3965" y="3488"/>
                    <a:pt x="3977" y="3500"/>
                    <a:pt x="4001" y="3536"/>
                  </a:cubicBezTo>
                  <a:cubicBezTo>
                    <a:pt x="3965" y="2881"/>
                    <a:pt x="3811" y="2238"/>
                    <a:pt x="3549" y="1643"/>
                  </a:cubicBezTo>
                  <a:cubicBezTo>
                    <a:pt x="3257" y="798"/>
                    <a:pt x="2799" y="0"/>
                    <a:pt x="2104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9"/>
            <p:cNvSpPr/>
            <p:nvPr/>
          </p:nvSpPr>
          <p:spPr>
            <a:xfrm>
              <a:off x="-77862" y="3760556"/>
              <a:ext cx="141600" cy="69461"/>
            </a:xfrm>
            <a:custGeom>
              <a:rect b="b" l="l" r="r" t="t"/>
              <a:pathLst>
                <a:path extrusionOk="0" h="2179" w="4442">
                  <a:moveTo>
                    <a:pt x="2215" y="0"/>
                  </a:moveTo>
                  <a:cubicBezTo>
                    <a:pt x="2036" y="0"/>
                    <a:pt x="1858" y="12"/>
                    <a:pt x="1680" y="35"/>
                  </a:cubicBezTo>
                  <a:cubicBezTo>
                    <a:pt x="1251" y="95"/>
                    <a:pt x="656" y="273"/>
                    <a:pt x="299" y="618"/>
                  </a:cubicBezTo>
                  <a:cubicBezTo>
                    <a:pt x="120" y="785"/>
                    <a:pt x="13" y="1023"/>
                    <a:pt x="13" y="1273"/>
                  </a:cubicBezTo>
                  <a:cubicBezTo>
                    <a:pt x="1" y="2107"/>
                    <a:pt x="1191" y="2178"/>
                    <a:pt x="1799" y="2178"/>
                  </a:cubicBezTo>
                  <a:lnTo>
                    <a:pt x="1846" y="2178"/>
                  </a:lnTo>
                  <a:cubicBezTo>
                    <a:pt x="1846" y="1678"/>
                    <a:pt x="1894" y="1178"/>
                    <a:pt x="2001" y="678"/>
                  </a:cubicBezTo>
                  <a:cubicBezTo>
                    <a:pt x="2042" y="514"/>
                    <a:pt x="2180" y="437"/>
                    <a:pt x="2321" y="437"/>
                  </a:cubicBezTo>
                  <a:cubicBezTo>
                    <a:pt x="2466" y="437"/>
                    <a:pt x="2613" y="520"/>
                    <a:pt x="2656" y="678"/>
                  </a:cubicBezTo>
                  <a:cubicBezTo>
                    <a:pt x="2775" y="1130"/>
                    <a:pt x="2858" y="1595"/>
                    <a:pt x="2906" y="2071"/>
                  </a:cubicBezTo>
                  <a:cubicBezTo>
                    <a:pt x="3477" y="1952"/>
                    <a:pt x="4025" y="1714"/>
                    <a:pt x="4323" y="1285"/>
                  </a:cubicBezTo>
                  <a:cubicBezTo>
                    <a:pt x="4442" y="1095"/>
                    <a:pt x="4430" y="857"/>
                    <a:pt x="4299" y="678"/>
                  </a:cubicBezTo>
                  <a:cubicBezTo>
                    <a:pt x="4287" y="642"/>
                    <a:pt x="4263" y="630"/>
                    <a:pt x="4251" y="606"/>
                  </a:cubicBezTo>
                  <a:cubicBezTo>
                    <a:pt x="4216" y="535"/>
                    <a:pt x="4168" y="476"/>
                    <a:pt x="4097" y="440"/>
                  </a:cubicBezTo>
                  <a:cubicBezTo>
                    <a:pt x="3509" y="151"/>
                    <a:pt x="2863" y="0"/>
                    <a:pt x="221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9"/>
            <p:cNvSpPr/>
            <p:nvPr/>
          </p:nvSpPr>
          <p:spPr>
            <a:xfrm>
              <a:off x="56884" y="4227593"/>
              <a:ext cx="161715" cy="135671"/>
            </a:xfrm>
            <a:custGeom>
              <a:rect b="b" l="l" r="r" t="t"/>
              <a:pathLst>
                <a:path extrusionOk="0" h="4256" w="5073">
                  <a:moveTo>
                    <a:pt x="2327" y="1"/>
                  </a:moveTo>
                  <a:cubicBezTo>
                    <a:pt x="1340" y="1"/>
                    <a:pt x="840" y="920"/>
                    <a:pt x="608" y="1993"/>
                  </a:cubicBezTo>
                  <a:cubicBezTo>
                    <a:pt x="239" y="2588"/>
                    <a:pt x="1" y="3291"/>
                    <a:pt x="36" y="3922"/>
                  </a:cubicBezTo>
                  <a:cubicBezTo>
                    <a:pt x="181" y="3678"/>
                    <a:pt x="439" y="3527"/>
                    <a:pt x="724" y="3527"/>
                  </a:cubicBezTo>
                  <a:cubicBezTo>
                    <a:pt x="745" y="3527"/>
                    <a:pt x="765" y="3527"/>
                    <a:pt x="786" y="3529"/>
                  </a:cubicBezTo>
                  <a:cubicBezTo>
                    <a:pt x="1286" y="3529"/>
                    <a:pt x="1775" y="3565"/>
                    <a:pt x="2275" y="3612"/>
                  </a:cubicBezTo>
                  <a:cubicBezTo>
                    <a:pt x="2326" y="3587"/>
                    <a:pt x="2382" y="3574"/>
                    <a:pt x="2439" y="3574"/>
                  </a:cubicBezTo>
                  <a:cubicBezTo>
                    <a:pt x="2513" y="3574"/>
                    <a:pt x="2588" y="3596"/>
                    <a:pt x="2656" y="3636"/>
                  </a:cubicBezTo>
                  <a:cubicBezTo>
                    <a:pt x="2846" y="3648"/>
                    <a:pt x="3040" y="3654"/>
                    <a:pt x="3233" y="3654"/>
                  </a:cubicBezTo>
                  <a:cubicBezTo>
                    <a:pt x="3427" y="3654"/>
                    <a:pt x="3620" y="3648"/>
                    <a:pt x="3811" y="3636"/>
                  </a:cubicBezTo>
                  <a:cubicBezTo>
                    <a:pt x="3860" y="3628"/>
                    <a:pt x="3910" y="3625"/>
                    <a:pt x="3959" y="3625"/>
                  </a:cubicBezTo>
                  <a:cubicBezTo>
                    <a:pt x="4354" y="3625"/>
                    <a:pt x="4709" y="3874"/>
                    <a:pt x="4846" y="4255"/>
                  </a:cubicBezTo>
                  <a:cubicBezTo>
                    <a:pt x="5073" y="3422"/>
                    <a:pt x="4763" y="2612"/>
                    <a:pt x="4370" y="1862"/>
                  </a:cubicBezTo>
                  <a:cubicBezTo>
                    <a:pt x="4299" y="1588"/>
                    <a:pt x="4203" y="1338"/>
                    <a:pt x="4061" y="1100"/>
                  </a:cubicBezTo>
                  <a:cubicBezTo>
                    <a:pt x="3858" y="576"/>
                    <a:pt x="3537" y="195"/>
                    <a:pt x="3001" y="160"/>
                  </a:cubicBezTo>
                  <a:cubicBezTo>
                    <a:pt x="2858" y="88"/>
                    <a:pt x="2715" y="29"/>
                    <a:pt x="2560" y="17"/>
                  </a:cubicBezTo>
                  <a:cubicBezTo>
                    <a:pt x="2480" y="6"/>
                    <a:pt x="2402" y="1"/>
                    <a:pt x="2327" y="1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9"/>
            <p:cNvSpPr/>
            <p:nvPr/>
          </p:nvSpPr>
          <p:spPr>
            <a:xfrm>
              <a:off x="-113533" y="4127434"/>
              <a:ext cx="169301" cy="149282"/>
            </a:xfrm>
            <a:custGeom>
              <a:rect b="b" l="l" r="r" t="t"/>
              <a:pathLst>
                <a:path extrusionOk="0" h="4683" w="5311">
                  <a:moveTo>
                    <a:pt x="2554" y="0"/>
                  </a:moveTo>
                  <a:cubicBezTo>
                    <a:pt x="2066" y="0"/>
                    <a:pt x="1576" y="194"/>
                    <a:pt x="1167" y="623"/>
                  </a:cubicBezTo>
                  <a:cubicBezTo>
                    <a:pt x="239" y="1599"/>
                    <a:pt x="1" y="3302"/>
                    <a:pt x="13" y="4683"/>
                  </a:cubicBezTo>
                  <a:cubicBezTo>
                    <a:pt x="36" y="4576"/>
                    <a:pt x="96" y="4492"/>
                    <a:pt x="155" y="4409"/>
                  </a:cubicBezTo>
                  <a:cubicBezTo>
                    <a:pt x="584" y="3897"/>
                    <a:pt x="1287" y="3921"/>
                    <a:pt x="1894" y="3897"/>
                  </a:cubicBezTo>
                  <a:cubicBezTo>
                    <a:pt x="2608" y="3873"/>
                    <a:pt x="3311" y="3849"/>
                    <a:pt x="4013" y="3790"/>
                  </a:cubicBezTo>
                  <a:cubicBezTo>
                    <a:pt x="4062" y="3782"/>
                    <a:pt x="4111" y="3779"/>
                    <a:pt x="4159" y="3779"/>
                  </a:cubicBezTo>
                  <a:cubicBezTo>
                    <a:pt x="4579" y="3779"/>
                    <a:pt x="4955" y="4052"/>
                    <a:pt x="5073" y="4468"/>
                  </a:cubicBezTo>
                  <a:cubicBezTo>
                    <a:pt x="5311" y="3325"/>
                    <a:pt x="4882" y="1754"/>
                    <a:pt x="4311" y="968"/>
                  </a:cubicBezTo>
                  <a:cubicBezTo>
                    <a:pt x="3872" y="358"/>
                    <a:pt x="3216" y="0"/>
                    <a:pt x="2554" y="0"/>
                  </a:cubicBezTo>
                  <a:close/>
                </a:path>
              </a:pathLst>
            </a:custGeom>
            <a:solidFill>
              <a:srgbClr val="D884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9"/>
            <p:cNvSpPr/>
            <p:nvPr/>
          </p:nvSpPr>
          <p:spPr>
            <a:xfrm>
              <a:off x="-114298" y="4247612"/>
              <a:ext cx="169333" cy="76570"/>
            </a:xfrm>
            <a:custGeom>
              <a:rect b="b" l="l" r="r" t="t"/>
              <a:pathLst>
                <a:path extrusionOk="0" h="2402" w="5312">
                  <a:moveTo>
                    <a:pt x="4162" y="0"/>
                  </a:moveTo>
                  <a:cubicBezTo>
                    <a:pt x="4121" y="0"/>
                    <a:pt x="4079" y="3"/>
                    <a:pt x="4037" y="8"/>
                  </a:cubicBezTo>
                  <a:cubicBezTo>
                    <a:pt x="3335" y="79"/>
                    <a:pt x="2632" y="91"/>
                    <a:pt x="1918" y="127"/>
                  </a:cubicBezTo>
                  <a:cubicBezTo>
                    <a:pt x="1311" y="151"/>
                    <a:pt x="608" y="139"/>
                    <a:pt x="191" y="639"/>
                  </a:cubicBezTo>
                  <a:cubicBezTo>
                    <a:pt x="120" y="710"/>
                    <a:pt x="72" y="806"/>
                    <a:pt x="37" y="901"/>
                  </a:cubicBezTo>
                  <a:cubicBezTo>
                    <a:pt x="1" y="1044"/>
                    <a:pt x="1" y="1210"/>
                    <a:pt x="60" y="1353"/>
                  </a:cubicBezTo>
                  <a:cubicBezTo>
                    <a:pt x="60" y="1377"/>
                    <a:pt x="72" y="1401"/>
                    <a:pt x="84" y="1437"/>
                  </a:cubicBezTo>
                  <a:cubicBezTo>
                    <a:pt x="168" y="1591"/>
                    <a:pt x="287" y="1734"/>
                    <a:pt x="418" y="1853"/>
                  </a:cubicBezTo>
                  <a:cubicBezTo>
                    <a:pt x="572" y="1972"/>
                    <a:pt x="739" y="2068"/>
                    <a:pt x="918" y="2139"/>
                  </a:cubicBezTo>
                  <a:cubicBezTo>
                    <a:pt x="1180" y="2234"/>
                    <a:pt x="1442" y="2306"/>
                    <a:pt x="1715" y="2341"/>
                  </a:cubicBezTo>
                  <a:cubicBezTo>
                    <a:pt x="1739" y="1782"/>
                    <a:pt x="1906" y="1246"/>
                    <a:pt x="2204" y="770"/>
                  </a:cubicBezTo>
                  <a:cubicBezTo>
                    <a:pt x="2272" y="660"/>
                    <a:pt x="2382" y="610"/>
                    <a:pt x="2491" y="610"/>
                  </a:cubicBezTo>
                  <a:cubicBezTo>
                    <a:pt x="2666" y="610"/>
                    <a:pt x="2839" y="736"/>
                    <a:pt x="2846" y="948"/>
                  </a:cubicBezTo>
                  <a:cubicBezTo>
                    <a:pt x="2882" y="1449"/>
                    <a:pt x="2870" y="1925"/>
                    <a:pt x="2870" y="2401"/>
                  </a:cubicBezTo>
                  <a:cubicBezTo>
                    <a:pt x="3311" y="2389"/>
                    <a:pt x="3728" y="2365"/>
                    <a:pt x="4037" y="2341"/>
                  </a:cubicBezTo>
                  <a:cubicBezTo>
                    <a:pt x="4966" y="2282"/>
                    <a:pt x="5311" y="1353"/>
                    <a:pt x="5097" y="687"/>
                  </a:cubicBezTo>
                  <a:cubicBezTo>
                    <a:pt x="4977" y="274"/>
                    <a:pt x="4591" y="0"/>
                    <a:pt x="4162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9"/>
            <p:cNvSpPr/>
            <p:nvPr/>
          </p:nvSpPr>
          <p:spPr>
            <a:xfrm>
              <a:off x="141136" y="4343117"/>
              <a:ext cx="78610" cy="75454"/>
            </a:xfrm>
            <a:custGeom>
              <a:rect b="b" l="l" r="r" t="t"/>
              <a:pathLst>
                <a:path extrusionOk="0" h="2367" w="2466">
                  <a:moveTo>
                    <a:pt x="1304" y="1"/>
                  </a:moveTo>
                  <a:cubicBezTo>
                    <a:pt x="1255" y="1"/>
                    <a:pt x="1206" y="4"/>
                    <a:pt x="1156" y="12"/>
                  </a:cubicBezTo>
                  <a:cubicBezTo>
                    <a:pt x="965" y="24"/>
                    <a:pt x="772" y="30"/>
                    <a:pt x="578" y="30"/>
                  </a:cubicBezTo>
                  <a:cubicBezTo>
                    <a:pt x="385" y="30"/>
                    <a:pt x="191" y="24"/>
                    <a:pt x="1" y="12"/>
                  </a:cubicBezTo>
                  <a:lnTo>
                    <a:pt x="1" y="12"/>
                  </a:lnTo>
                  <a:cubicBezTo>
                    <a:pt x="36" y="36"/>
                    <a:pt x="72" y="72"/>
                    <a:pt x="108" y="107"/>
                  </a:cubicBezTo>
                  <a:cubicBezTo>
                    <a:pt x="584" y="869"/>
                    <a:pt x="513" y="1643"/>
                    <a:pt x="144" y="2358"/>
                  </a:cubicBezTo>
                  <a:cubicBezTo>
                    <a:pt x="310" y="2364"/>
                    <a:pt x="480" y="2367"/>
                    <a:pt x="650" y="2367"/>
                  </a:cubicBezTo>
                  <a:cubicBezTo>
                    <a:pt x="819" y="2367"/>
                    <a:pt x="989" y="2364"/>
                    <a:pt x="1156" y="2358"/>
                  </a:cubicBezTo>
                  <a:cubicBezTo>
                    <a:pt x="2132" y="2310"/>
                    <a:pt x="2465" y="1310"/>
                    <a:pt x="2192" y="631"/>
                  </a:cubicBezTo>
                  <a:cubicBezTo>
                    <a:pt x="2054" y="250"/>
                    <a:pt x="1699" y="1"/>
                    <a:pt x="130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9"/>
            <p:cNvSpPr/>
            <p:nvPr/>
          </p:nvSpPr>
          <p:spPr>
            <a:xfrm>
              <a:off x="50827" y="4339993"/>
              <a:ext cx="78578" cy="72234"/>
            </a:xfrm>
            <a:custGeom>
              <a:rect b="b" l="l" r="r" t="t"/>
              <a:pathLst>
                <a:path extrusionOk="0" h="2266" w="2465">
                  <a:moveTo>
                    <a:pt x="918" y="1"/>
                  </a:moveTo>
                  <a:cubicBezTo>
                    <a:pt x="631" y="1"/>
                    <a:pt x="371" y="163"/>
                    <a:pt x="226" y="408"/>
                  </a:cubicBezTo>
                  <a:cubicBezTo>
                    <a:pt x="0" y="837"/>
                    <a:pt x="131" y="1372"/>
                    <a:pt x="524" y="1670"/>
                  </a:cubicBezTo>
                  <a:cubicBezTo>
                    <a:pt x="893" y="1944"/>
                    <a:pt x="1322" y="2146"/>
                    <a:pt x="1774" y="2265"/>
                  </a:cubicBezTo>
                  <a:cubicBezTo>
                    <a:pt x="2096" y="1634"/>
                    <a:pt x="2155" y="1003"/>
                    <a:pt x="2298" y="289"/>
                  </a:cubicBezTo>
                  <a:cubicBezTo>
                    <a:pt x="2310" y="205"/>
                    <a:pt x="2369" y="122"/>
                    <a:pt x="2465" y="86"/>
                  </a:cubicBezTo>
                  <a:cubicBezTo>
                    <a:pt x="2017" y="44"/>
                    <a:pt x="1580" y="1"/>
                    <a:pt x="1134" y="1"/>
                  </a:cubicBezTo>
                  <a:cubicBezTo>
                    <a:pt x="1082" y="1"/>
                    <a:pt x="1029" y="2"/>
                    <a:pt x="976" y="3"/>
                  </a:cubicBezTo>
                  <a:cubicBezTo>
                    <a:pt x="957" y="2"/>
                    <a:pt x="937" y="1"/>
                    <a:pt x="918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9"/>
            <p:cNvSpPr/>
            <p:nvPr/>
          </p:nvSpPr>
          <p:spPr>
            <a:xfrm>
              <a:off x="-63039" y="4267249"/>
              <a:ext cx="249920" cy="357315"/>
            </a:xfrm>
            <a:custGeom>
              <a:rect b="b" l="l" r="r" t="t"/>
              <a:pathLst>
                <a:path extrusionOk="0" h="11209" w="7840">
                  <a:moveTo>
                    <a:pt x="882" y="0"/>
                  </a:moveTo>
                  <a:cubicBezTo>
                    <a:pt x="773" y="0"/>
                    <a:pt x="664" y="51"/>
                    <a:pt x="596" y="166"/>
                  </a:cubicBezTo>
                  <a:cubicBezTo>
                    <a:pt x="298" y="642"/>
                    <a:pt x="131" y="1178"/>
                    <a:pt x="107" y="1737"/>
                  </a:cubicBezTo>
                  <a:lnTo>
                    <a:pt x="107" y="1809"/>
                  </a:lnTo>
                  <a:cubicBezTo>
                    <a:pt x="0" y="3571"/>
                    <a:pt x="869" y="5678"/>
                    <a:pt x="1429" y="7059"/>
                  </a:cubicBezTo>
                  <a:cubicBezTo>
                    <a:pt x="1762" y="7893"/>
                    <a:pt x="2167" y="8714"/>
                    <a:pt x="2858" y="9322"/>
                  </a:cubicBezTo>
                  <a:cubicBezTo>
                    <a:pt x="3060" y="9488"/>
                    <a:pt x="3286" y="9643"/>
                    <a:pt x="3524" y="9762"/>
                  </a:cubicBezTo>
                  <a:lnTo>
                    <a:pt x="3632" y="9834"/>
                  </a:lnTo>
                  <a:cubicBezTo>
                    <a:pt x="4549" y="10457"/>
                    <a:pt x="5143" y="11209"/>
                    <a:pt x="6306" y="11209"/>
                  </a:cubicBezTo>
                  <a:cubicBezTo>
                    <a:pt x="6366" y="11209"/>
                    <a:pt x="6427" y="11207"/>
                    <a:pt x="6489" y="11203"/>
                  </a:cubicBezTo>
                  <a:cubicBezTo>
                    <a:pt x="7840" y="11135"/>
                    <a:pt x="7686" y="9248"/>
                    <a:pt x="6420" y="9248"/>
                  </a:cubicBezTo>
                  <a:cubicBezTo>
                    <a:pt x="6359" y="9248"/>
                    <a:pt x="6294" y="9253"/>
                    <a:pt x="6227" y="9262"/>
                  </a:cubicBezTo>
                  <a:cubicBezTo>
                    <a:pt x="6189" y="9268"/>
                    <a:pt x="6150" y="9271"/>
                    <a:pt x="6110" y="9271"/>
                  </a:cubicBezTo>
                  <a:cubicBezTo>
                    <a:pt x="5591" y="9271"/>
                    <a:pt x="4944" y="8793"/>
                    <a:pt x="4513" y="8572"/>
                  </a:cubicBezTo>
                  <a:cubicBezTo>
                    <a:pt x="4322" y="8476"/>
                    <a:pt x="4108" y="8393"/>
                    <a:pt x="3882" y="8310"/>
                  </a:cubicBezTo>
                  <a:cubicBezTo>
                    <a:pt x="4346" y="8012"/>
                    <a:pt x="4727" y="7536"/>
                    <a:pt x="5037" y="7119"/>
                  </a:cubicBezTo>
                  <a:cubicBezTo>
                    <a:pt x="5382" y="6667"/>
                    <a:pt x="5679" y="6178"/>
                    <a:pt x="5906" y="5666"/>
                  </a:cubicBezTo>
                  <a:cubicBezTo>
                    <a:pt x="6168" y="5393"/>
                    <a:pt x="6382" y="5083"/>
                    <a:pt x="6561" y="4750"/>
                  </a:cubicBezTo>
                  <a:cubicBezTo>
                    <a:pt x="6918" y="4023"/>
                    <a:pt x="7001" y="3249"/>
                    <a:pt x="6513" y="2487"/>
                  </a:cubicBezTo>
                  <a:cubicBezTo>
                    <a:pt x="6489" y="2452"/>
                    <a:pt x="6453" y="2416"/>
                    <a:pt x="6418" y="2392"/>
                  </a:cubicBezTo>
                  <a:cubicBezTo>
                    <a:pt x="6348" y="2344"/>
                    <a:pt x="6271" y="2319"/>
                    <a:pt x="6194" y="2319"/>
                  </a:cubicBezTo>
                  <a:cubicBezTo>
                    <a:pt x="6140" y="2319"/>
                    <a:pt x="6086" y="2332"/>
                    <a:pt x="6037" y="2357"/>
                  </a:cubicBezTo>
                  <a:cubicBezTo>
                    <a:pt x="5941" y="2404"/>
                    <a:pt x="5882" y="2476"/>
                    <a:pt x="5870" y="2571"/>
                  </a:cubicBezTo>
                  <a:cubicBezTo>
                    <a:pt x="5727" y="3285"/>
                    <a:pt x="5668" y="3916"/>
                    <a:pt x="5346" y="4547"/>
                  </a:cubicBezTo>
                  <a:cubicBezTo>
                    <a:pt x="5287" y="4654"/>
                    <a:pt x="5227" y="4762"/>
                    <a:pt x="5156" y="4869"/>
                  </a:cubicBezTo>
                  <a:cubicBezTo>
                    <a:pt x="4644" y="5631"/>
                    <a:pt x="3977" y="6274"/>
                    <a:pt x="3346" y="6940"/>
                  </a:cubicBezTo>
                  <a:cubicBezTo>
                    <a:pt x="3334" y="6964"/>
                    <a:pt x="3310" y="6988"/>
                    <a:pt x="3298" y="7012"/>
                  </a:cubicBezTo>
                  <a:cubicBezTo>
                    <a:pt x="3179" y="7107"/>
                    <a:pt x="3048" y="7190"/>
                    <a:pt x="2917" y="7274"/>
                  </a:cubicBezTo>
                  <a:cubicBezTo>
                    <a:pt x="2715" y="6905"/>
                    <a:pt x="2536" y="6524"/>
                    <a:pt x="2381" y="6143"/>
                  </a:cubicBezTo>
                  <a:cubicBezTo>
                    <a:pt x="2000" y="5297"/>
                    <a:pt x="1691" y="4416"/>
                    <a:pt x="1453" y="3535"/>
                  </a:cubicBezTo>
                  <a:cubicBezTo>
                    <a:pt x="1310" y="2964"/>
                    <a:pt x="1250" y="2380"/>
                    <a:pt x="1262" y="1785"/>
                  </a:cubicBezTo>
                  <a:cubicBezTo>
                    <a:pt x="1262" y="1321"/>
                    <a:pt x="1274" y="844"/>
                    <a:pt x="1238" y="344"/>
                  </a:cubicBezTo>
                  <a:cubicBezTo>
                    <a:pt x="1231" y="132"/>
                    <a:pt x="1057" y="0"/>
                    <a:pt x="882" y="0"/>
                  </a:cubicBezTo>
                  <a:close/>
                </a:path>
              </a:pathLst>
            </a:custGeom>
            <a:solidFill>
              <a:srgbClr val="7F5F1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9"/>
            <p:cNvSpPr/>
            <p:nvPr/>
          </p:nvSpPr>
          <p:spPr>
            <a:xfrm>
              <a:off x="474001" y="2855586"/>
              <a:ext cx="315364" cy="305610"/>
            </a:xfrm>
            <a:custGeom>
              <a:rect b="b" l="l" r="r" t="t"/>
              <a:pathLst>
                <a:path extrusionOk="0" h="9587" w="9893">
                  <a:moveTo>
                    <a:pt x="3361" y="1"/>
                  </a:moveTo>
                  <a:cubicBezTo>
                    <a:pt x="3122" y="1"/>
                    <a:pt x="2871" y="21"/>
                    <a:pt x="2608" y="63"/>
                  </a:cubicBezTo>
                  <a:cubicBezTo>
                    <a:pt x="2394" y="99"/>
                    <a:pt x="2215" y="254"/>
                    <a:pt x="2144" y="456"/>
                  </a:cubicBezTo>
                  <a:cubicBezTo>
                    <a:pt x="1894" y="492"/>
                    <a:pt x="1656" y="563"/>
                    <a:pt x="1429" y="671"/>
                  </a:cubicBezTo>
                  <a:cubicBezTo>
                    <a:pt x="1739" y="909"/>
                    <a:pt x="2048" y="1147"/>
                    <a:pt x="2358" y="1397"/>
                  </a:cubicBezTo>
                  <a:cubicBezTo>
                    <a:pt x="2691" y="1456"/>
                    <a:pt x="3037" y="1540"/>
                    <a:pt x="3334" y="1599"/>
                  </a:cubicBezTo>
                  <a:cubicBezTo>
                    <a:pt x="4061" y="1754"/>
                    <a:pt x="4787" y="1945"/>
                    <a:pt x="5489" y="2171"/>
                  </a:cubicBezTo>
                  <a:cubicBezTo>
                    <a:pt x="5805" y="2269"/>
                    <a:pt x="5662" y="2706"/>
                    <a:pt x="5380" y="2706"/>
                  </a:cubicBezTo>
                  <a:cubicBezTo>
                    <a:pt x="5354" y="2706"/>
                    <a:pt x="5327" y="2703"/>
                    <a:pt x="5299" y="2695"/>
                  </a:cubicBezTo>
                  <a:cubicBezTo>
                    <a:pt x="4644" y="2504"/>
                    <a:pt x="3965" y="2337"/>
                    <a:pt x="3287" y="2218"/>
                  </a:cubicBezTo>
                  <a:lnTo>
                    <a:pt x="3287" y="2218"/>
                  </a:lnTo>
                  <a:cubicBezTo>
                    <a:pt x="3561" y="2468"/>
                    <a:pt x="3822" y="2730"/>
                    <a:pt x="4072" y="2992"/>
                  </a:cubicBezTo>
                  <a:cubicBezTo>
                    <a:pt x="5156" y="3159"/>
                    <a:pt x="6287" y="3826"/>
                    <a:pt x="7097" y="4433"/>
                  </a:cubicBezTo>
                  <a:cubicBezTo>
                    <a:pt x="7324" y="4619"/>
                    <a:pt x="7192" y="5022"/>
                    <a:pt x="6934" y="5022"/>
                  </a:cubicBezTo>
                  <a:cubicBezTo>
                    <a:pt x="6896" y="5022"/>
                    <a:pt x="6854" y="5013"/>
                    <a:pt x="6811" y="4993"/>
                  </a:cubicBezTo>
                  <a:cubicBezTo>
                    <a:pt x="6323" y="4754"/>
                    <a:pt x="5811" y="4540"/>
                    <a:pt x="5299" y="4350"/>
                  </a:cubicBezTo>
                  <a:lnTo>
                    <a:pt x="5299" y="4350"/>
                  </a:lnTo>
                  <a:cubicBezTo>
                    <a:pt x="5358" y="4421"/>
                    <a:pt x="5418" y="4481"/>
                    <a:pt x="5477" y="4552"/>
                  </a:cubicBezTo>
                  <a:cubicBezTo>
                    <a:pt x="5811" y="4969"/>
                    <a:pt x="6132" y="5397"/>
                    <a:pt x="6430" y="5838"/>
                  </a:cubicBezTo>
                  <a:cubicBezTo>
                    <a:pt x="6487" y="5748"/>
                    <a:pt x="6583" y="5698"/>
                    <a:pt x="6684" y="5698"/>
                  </a:cubicBezTo>
                  <a:cubicBezTo>
                    <a:pt x="6730" y="5698"/>
                    <a:pt x="6778" y="5708"/>
                    <a:pt x="6823" y="5731"/>
                  </a:cubicBezTo>
                  <a:lnTo>
                    <a:pt x="7918" y="6207"/>
                  </a:lnTo>
                  <a:cubicBezTo>
                    <a:pt x="8289" y="6366"/>
                    <a:pt x="8151" y="6912"/>
                    <a:pt x="7813" y="6912"/>
                  </a:cubicBezTo>
                  <a:cubicBezTo>
                    <a:pt x="7772" y="6912"/>
                    <a:pt x="7727" y="6904"/>
                    <a:pt x="7680" y="6886"/>
                  </a:cubicBezTo>
                  <a:lnTo>
                    <a:pt x="6906" y="6564"/>
                  </a:lnTo>
                  <a:lnTo>
                    <a:pt x="6906" y="6564"/>
                  </a:lnTo>
                  <a:cubicBezTo>
                    <a:pt x="7251" y="7088"/>
                    <a:pt x="7585" y="7624"/>
                    <a:pt x="7930" y="8136"/>
                  </a:cubicBezTo>
                  <a:cubicBezTo>
                    <a:pt x="8027" y="8268"/>
                    <a:pt x="7915" y="8427"/>
                    <a:pt x="7792" y="8427"/>
                  </a:cubicBezTo>
                  <a:cubicBezTo>
                    <a:pt x="7749" y="8427"/>
                    <a:pt x="7705" y="8408"/>
                    <a:pt x="7668" y="8362"/>
                  </a:cubicBezTo>
                  <a:cubicBezTo>
                    <a:pt x="7263" y="7838"/>
                    <a:pt x="6835" y="7338"/>
                    <a:pt x="6370" y="6862"/>
                  </a:cubicBezTo>
                  <a:lnTo>
                    <a:pt x="6370" y="6862"/>
                  </a:lnTo>
                  <a:cubicBezTo>
                    <a:pt x="6335" y="7100"/>
                    <a:pt x="6335" y="7338"/>
                    <a:pt x="6394" y="7576"/>
                  </a:cubicBezTo>
                  <a:cubicBezTo>
                    <a:pt x="6418" y="7779"/>
                    <a:pt x="6287" y="7969"/>
                    <a:pt x="6085" y="8017"/>
                  </a:cubicBezTo>
                  <a:cubicBezTo>
                    <a:pt x="6069" y="8019"/>
                    <a:pt x="6053" y="8020"/>
                    <a:pt x="6037" y="8020"/>
                  </a:cubicBezTo>
                  <a:cubicBezTo>
                    <a:pt x="5853" y="8020"/>
                    <a:pt x="5688" y="7894"/>
                    <a:pt x="5644" y="7707"/>
                  </a:cubicBezTo>
                  <a:cubicBezTo>
                    <a:pt x="5537" y="7231"/>
                    <a:pt x="5608" y="6731"/>
                    <a:pt x="5847" y="6302"/>
                  </a:cubicBezTo>
                  <a:cubicBezTo>
                    <a:pt x="5549" y="6005"/>
                    <a:pt x="5263" y="5695"/>
                    <a:pt x="4977" y="5374"/>
                  </a:cubicBezTo>
                  <a:cubicBezTo>
                    <a:pt x="4775" y="5147"/>
                    <a:pt x="4561" y="4921"/>
                    <a:pt x="4334" y="4695"/>
                  </a:cubicBezTo>
                  <a:lnTo>
                    <a:pt x="4334" y="4695"/>
                  </a:lnTo>
                  <a:cubicBezTo>
                    <a:pt x="4334" y="4766"/>
                    <a:pt x="4358" y="4826"/>
                    <a:pt x="4370" y="4885"/>
                  </a:cubicBezTo>
                  <a:cubicBezTo>
                    <a:pt x="4418" y="5254"/>
                    <a:pt x="4668" y="6267"/>
                    <a:pt x="4084" y="6374"/>
                  </a:cubicBezTo>
                  <a:cubicBezTo>
                    <a:pt x="4055" y="6379"/>
                    <a:pt x="4028" y="6381"/>
                    <a:pt x="4001" y="6381"/>
                  </a:cubicBezTo>
                  <a:cubicBezTo>
                    <a:pt x="3479" y="6381"/>
                    <a:pt x="3378" y="5426"/>
                    <a:pt x="3299" y="5064"/>
                  </a:cubicBezTo>
                  <a:cubicBezTo>
                    <a:pt x="3227" y="4671"/>
                    <a:pt x="3049" y="4076"/>
                    <a:pt x="3120" y="3600"/>
                  </a:cubicBezTo>
                  <a:cubicBezTo>
                    <a:pt x="3096" y="3552"/>
                    <a:pt x="3084" y="3516"/>
                    <a:pt x="3084" y="3469"/>
                  </a:cubicBezTo>
                  <a:cubicBezTo>
                    <a:pt x="2763" y="3171"/>
                    <a:pt x="2429" y="2873"/>
                    <a:pt x="2096" y="2599"/>
                  </a:cubicBezTo>
                  <a:lnTo>
                    <a:pt x="2096" y="2599"/>
                  </a:lnTo>
                  <a:cubicBezTo>
                    <a:pt x="2108" y="3028"/>
                    <a:pt x="2156" y="3457"/>
                    <a:pt x="2251" y="3873"/>
                  </a:cubicBezTo>
                  <a:cubicBezTo>
                    <a:pt x="2297" y="4127"/>
                    <a:pt x="2113" y="4268"/>
                    <a:pt x="1920" y="4268"/>
                  </a:cubicBezTo>
                  <a:cubicBezTo>
                    <a:pt x="1769" y="4268"/>
                    <a:pt x="1613" y="4181"/>
                    <a:pt x="1560" y="3992"/>
                  </a:cubicBezTo>
                  <a:cubicBezTo>
                    <a:pt x="1429" y="3528"/>
                    <a:pt x="1405" y="3028"/>
                    <a:pt x="1489" y="2552"/>
                  </a:cubicBezTo>
                  <a:cubicBezTo>
                    <a:pt x="1501" y="2409"/>
                    <a:pt x="1596" y="2302"/>
                    <a:pt x="1739" y="2278"/>
                  </a:cubicBezTo>
                  <a:cubicBezTo>
                    <a:pt x="1358" y="1980"/>
                    <a:pt x="977" y="1683"/>
                    <a:pt x="584" y="1397"/>
                  </a:cubicBezTo>
                  <a:cubicBezTo>
                    <a:pt x="274" y="1837"/>
                    <a:pt x="108" y="2349"/>
                    <a:pt x="84" y="2873"/>
                  </a:cubicBezTo>
                  <a:cubicBezTo>
                    <a:pt x="1" y="4754"/>
                    <a:pt x="1536" y="6255"/>
                    <a:pt x="2989" y="7219"/>
                  </a:cubicBezTo>
                  <a:cubicBezTo>
                    <a:pt x="4608" y="8279"/>
                    <a:pt x="6382" y="9064"/>
                    <a:pt x="8252" y="9553"/>
                  </a:cubicBezTo>
                  <a:cubicBezTo>
                    <a:pt x="8338" y="9575"/>
                    <a:pt x="8427" y="9586"/>
                    <a:pt x="8515" y="9586"/>
                  </a:cubicBezTo>
                  <a:cubicBezTo>
                    <a:pt x="9214" y="9586"/>
                    <a:pt x="9893" y="8912"/>
                    <a:pt x="9502" y="8172"/>
                  </a:cubicBezTo>
                  <a:cubicBezTo>
                    <a:pt x="8043" y="5445"/>
                    <a:pt x="7272" y="1"/>
                    <a:pt x="3361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9"/>
            <p:cNvSpPr/>
            <p:nvPr/>
          </p:nvSpPr>
          <p:spPr>
            <a:xfrm>
              <a:off x="334696" y="2797824"/>
              <a:ext cx="403474" cy="326426"/>
            </a:xfrm>
            <a:custGeom>
              <a:rect b="b" l="l" r="r" t="t"/>
              <a:pathLst>
                <a:path extrusionOk="0" h="10240" w="12657">
                  <a:moveTo>
                    <a:pt x="781" y="0"/>
                  </a:moveTo>
                  <a:cubicBezTo>
                    <a:pt x="587" y="0"/>
                    <a:pt x="398" y="27"/>
                    <a:pt x="215" y="89"/>
                  </a:cubicBezTo>
                  <a:cubicBezTo>
                    <a:pt x="49" y="173"/>
                    <a:pt x="1" y="375"/>
                    <a:pt x="120" y="518"/>
                  </a:cubicBezTo>
                  <a:cubicBezTo>
                    <a:pt x="453" y="959"/>
                    <a:pt x="942" y="1101"/>
                    <a:pt x="1442" y="1304"/>
                  </a:cubicBezTo>
                  <a:cubicBezTo>
                    <a:pt x="2096" y="1566"/>
                    <a:pt x="2739" y="1863"/>
                    <a:pt x="3359" y="2209"/>
                  </a:cubicBezTo>
                  <a:cubicBezTo>
                    <a:pt x="3906" y="2518"/>
                    <a:pt x="4442" y="2852"/>
                    <a:pt x="4954" y="3209"/>
                  </a:cubicBezTo>
                  <a:cubicBezTo>
                    <a:pt x="5347" y="3495"/>
                    <a:pt x="5728" y="3780"/>
                    <a:pt x="6097" y="4090"/>
                  </a:cubicBezTo>
                  <a:cubicBezTo>
                    <a:pt x="5966" y="4114"/>
                    <a:pt x="5859" y="4221"/>
                    <a:pt x="5847" y="4364"/>
                  </a:cubicBezTo>
                  <a:cubicBezTo>
                    <a:pt x="5764" y="4840"/>
                    <a:pt x="5799" y="5340"/>
                    <a:pt x="5930" y="5804"/>
                  </a:cubicBezTo>
                  <a:cubicBezTo>
                    <a:pt x="5983" y="5993"/>
                    <a:pt x="6139" y="6080"/>
                    <a:pt x="6289" y="6080"/>
                  </a:cubicBezTo>
                  <a:cubicBezTo>
                    <a:pt x="6480" y="6080"/>
                    <a:pt x="6662" y="5939"/>
                    <a:pt x="6609" y="5685"/>
                  </a:cubicBezTo>
                  <a:cubicBezTo>
                    <a:pt x="6526" y="5269"/>
                    <a:pt x="6478" y="4840"/>
                    <a:pt x="6466" y="4411"/>
                  </a:cubicBezTo>
                  <a:lnTo>
                    <a:pt x="6466" y="4411"/>
                  </a:lnTo>
                  <a:cubicBezTo>
                    <a:pt x="6799" y="4685"/>
                    <a:pt x="7121" y="4983"/>
                    <a:pt x="7442" y="5281"/>
                  </a:cubicBezTo>
                  <a:cubicBezTo>
                    <a:pt x="7454" y="5328"/>
                    <a:pt x="7466" y="5364"/>
                    <a:pt x="7478" y="5400"/>
                  </a:cubicBezTo>
                  <a:cubicBezTo>
                    <a:pt x="7419" y="5888"/>
                    <a:pt x="7585" y="6483"/>
                    <a:pt x="7669" y="6876"/>
                  </a:cubicBezTo>
                  <a:cubicBezTo>
                    <a:pt x="7737" y="7240"/>
                    <a:pt x="7838" y="8192"/>
                    <a:pt x="8367" y="8192"/>
                  </a:cubicBezTo>
                  <a:cubicBezTo>
                    <a:pt x="8391" y="8192"/>
                    <a:pt x="8416" y="8190"/>
                    <a:pt x="8442" y="8186"/>
                  </a:cubicBezTo>
                  <a:cubicBezTo>
                    <a:pt x="9038" y="8079"/>
                    <a:pt x="8788" y="7066"/>
                    <a:pt x="8728" y="6697"/>
                  </a:cubicBezTo>
                  <a:cubicBezTo>
                    <a:pt x="8716" y="6638"/>
                    <a:pt x="8716" y="6578"/>
                    <a:pt x="8704" y="6507"/>
                  </a:cubicBezTo>
                  <a:lnTo>
                    <a:pt x="8704" y="6507"/>
                  </a:lnTo>
                  <a:cubicBezTo>
                    <a:pt x="8919" y="6733"/>
                    <a:pt x="9133" y="6959"/>
                    <a:pt x="9347" y="7186"/>
                  </a:cubicBezTo>
                  <a:cubicBezTo>
                    <a:pt x="9633" y="7507"/>
                    <a:pt x="9919" y="7805"/>
                    <a:pt x="10205" y="8114"/>
                  </a:cubicBezTo>
                  <a:cubicBezTo>
                    <a:pt x="9966" y="8531"/>
                    <a:pt x="9895" y="9043"/>
                    <a:pt x="10014" y="9519"/>
                  </a:cubicBezTo>
                  <a:cubicBezTo>
                    <a:pt x="10046" y="9690"/>
                    <a:pt x="10202" y="9822"/>
                    <a:pt x="10380" y="9822"/>
                  </a:cubicBezTo>
                  <a:cubicBezTo>
                    <a:pt x="10401" y="9822"/>
                    <a:pt x="10422" y="9821"/>
                    <a:pt x="10443" y="9817"/>
                  </a:cubicBezTo>
                  <a:cubicBezTo>
                    <a:pt x="10645" y="9781"/>
                    <a:pt x="10788" y="9591"/>
                    <a:pt x="10752" y="9388"/>
                  </a:cubicBezTo>
                  <a:cubicBezTo>
                    <a:pt x="10693" y="9150"/>
                    <a:pt x="10693" y="8900"/>
                    <a:pt x="10740" y="8674"/>
                  </a:cubicBezTo>
                  <a:lnTo>
                    <a:pt x="10740" y="8674"/>
                  </a:lnTo>
                  <a:cubicBezTo>
                    <a:pt x="11193" y="9150"/>
                    <a:pt x="11633" y="9650"/>
                    <a:pt x="12038" y="10174"/>
                  </a:cubicBezTo>
                  <a:cubicBezTo>
                    <a:pt x="12072" y="10220"/>
                    <a:pt x="12114" y="10239"/>
                    <a:pt x="12155" y="10239"/>
                  </a:cubicBezTo>
                  <a:cubicBezTo>
                    <a:pt x="12273" y="10239"/>
                    <a:pt x="12388" y="10080"/>
                    <a:pt x="12300" y="9948"/>
                  </a:cubicBezTo>
                  <a:cubicBezTo>
                    <a:pt x="11943" y="9436"/>
                    <a:pt x="11610" y="8912"/>
                    <a:pt x="11276" y="8376"/>
                  </a:cubicBezTo>
                  <a:lnTo>
                    <a:pt x="11276" y="8376"/>
                  </a:lnTo>
                  <a:lnTo>
                    <a:pt x="12050" y="8686"/>
                  </a:lnTo>
                  <a:cubicBezTo>
                    <a:pt x="12100" y="8707"/>
                    <a:pt x="12147" y="8716"/>
                    <a:pt x="12191" y="8716"/>
                  </a:cubicBezTo>
                  <a:cubicBezTo>
                    <a:pt x="12523" y="8716"/>
                    <a:pt x="12656" y="8177"/>
                    <a:pt x="12288" y="8019"/>
                  </a:cubicBezTo>
                  <a:lnTo>
                    <a:pt x="11193" y="7543"/>
                  </a:lnTo>
                  <a:cubicBezTo>
                    <a:pt x="11148" y="7520"/>
                    <a:pt x="11100" y="7510"/>
                    <a:pt x="11054" y="7510"/>
                  </a:cubicBezTo>
                  <a:cubicBezTo>
                    <a:pt x="10952" y="7510"/>
                    <a:pt x="10853" y="7560"/>
                    <a:pt x="10788" y="7650"/>
                  </a:cubicBezTo>
                  <a:cubicBezTo>
                    <a:pt x="10490" y="7197"/>
                    <a:pt x="10181" y="6781"/>
                    <a:pt x="9836" y="6364"/>
                  </a:cubicBezTo>
                  <a:cubicBezTo>
                    <a:pt x="9776" y="6293"/>
                    <a:pt x="9728" y="6233"/>
                    <a:pt x="9669" y="6162"/>
                  </a:cubicBezTo>
                  <a:lnTo>
                    <a:pt x="9669" y="6162"/>
                  </a:lnTo>
                  <a:cubicBezTo>
                    <a:pt x="10181" y="6352"/>
                    <a:pt x="10681" y="6566"/>
                    <a:pt x="11169" y="6805"/>
                  </a:cubicBezTo>
                  <a:cubicBezTo>
                    <a:pt x="11212" y="6825"/>
                    <a:pt x="11254" y="6834"/>
                    <a:pt x="11293" y="6834"/>
                  </a:cubicBezTo>
                  <a:cubicBezTo>
                    <a:pt x="11550" y="6834"/>
                    <a:pt x="11683" y="6431"/>
                    <a:pt x="11455" y="6245"/>
                  </a:cubicBezTo>
                  <a:cubicBezTo>
                    <a:pt x="10645" y="5638"/>
                    <a:pt x="9526" y="4971"/>
                    <a:pt x="8442" y="4804"/>
                  </a:cubicBezTo>
                  <a:cubicBezTo>
                    <a:pt x="8181" y="4542"/>
                    <a:pt x="7919" y="4280"/>
                    <a:pt x="7645" y="4030"/>
                  </a:cubicBezTo>
                  <a:lnTo>
                    <a:pt x="7645" y="4030"/>
                  </a:lnTo>
                  <a:cubicBezTo>
                    <a:pt x="8335" y="4149"/>
                    <a:pt x="9002" y="4304"/>
                    <a:pt x="9669" y="4507"/>
                  </a:cubicBezTo>
                  <a:cubicBezTo>
                    <a:pt x="9697" y="4515"/>
                    <a:pt x="9724" y="4518"/>
                    <a:pt x="9750" y="4518"/>
                  </a:cubicBezTo>
                  <a:cubicBezTo>
                    <a:pt x="10031" y="4518"/>
                    <a:pt x="10164" y="4081"/>
                    <a:pt x="9847" y="3983"/>
                  </a:cubicBezTo>
                  <a:cubicBezTo>
                    <a:pt x="9145" y="3757"/>
                    <a:pt x="8431" y="3566"/>
                    <a:pt x="7704" y="3411"/>
                  </a:cubicBezTo>
                  <a:cubicBezTo>
                    <a:pt x="7407" y="3352"/>
                    <a:pt x="7061" y="3268"/>
                    <a:pt x="6716" y="3209"/>
                  </a:cubicBezTo>
                  <a:cubicBezTo>
                    <a:pt x="6407" y="2959"/>
                    <a:pt x="6097" y="2709"/>
                    <a:pt x="5787" y="2483"/>
                  </a:cubicBezTo>
                  <a:cubicBezTo>
                    <a:pt x="5049" y="1935"/>
                    <a:pt x="4263" y="1435"/>
                    <a:pt x="3454" y="1006"/>
                  </a:cubicBezTo>
                  <a:cubicBezTo>
                    <a:pt x="2706" y="613"/>
                    <a:pt x="1699" y="0"/>
                    <a:pt x="781" y="0"/>
                  </a:cubicBezTo>
                  <a:close/>
                </a:path>
              </a:pathLst>
            </a:custGeom>
            <a:solidFill>
              <a:srgbClr val="8E4D1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9"/>
            <p:cNvSpPr/>
            <p:nvPr/>
          </p:nvSpPr>
          <p:spPr>
            <a:xfrm>
              <a:off x="1566698" y="97385"/>
              <a:ext cx="291902" cy="381351"/>
            </a:xfrm>
            <a:custGeom>
              <a:rect b="b" l="l" r="r" t="t"/>
              <a:pathLst>
                <a:path extrusionOk="0" h="11963" w="9157">
                  <a:moveTo>
                    <a:pt x="1558" y="1"/>
                  </a:moveTo>
                  <a:cubicBezTo>
                    <a:pt x="1497" y="1"/>
                    <a:pt x="1434" y="6"/>
                    <a:pt x="1370" y="18"/>
                  </a:cubicBezTo>
                  <a:cubicBezTo>
                    <a:pt x="1" y="280"/>
                    <a:pt x="894" y="2316"/>
                    <a:pt x="929" y="3185"/>
                  </a:cubicBezTo>
                  <a:cubicBezTo>
                    <a:pt x="965" y="4590"/>
                    <a:pt x="263" y="5912"/>
                    <a:pt x="310" y="7329"/>
                  </a:cubicBezTo>
                  <a:cubicBezTo>
                    <a:pt x="386" y="9487"/>
                    <a:pt x="2261" y="11962"/>
                    <a:pt x="4520" y="11962"/>
                  </a:cubicBezTo>
                  <a:cubicBezTo>
                    <a:pt x="4741" y="11962"/>
                    <a:pt x="4965" y="11938"/>
                    <a:pt x="5192" y="11889"/>
                  </a:cubicBezTo>
                  <a:cubicBezTo>
                    <a:pt x="5335" y="11853"/>
                    <a:pt x="5454" y="11734"/>
                    <a:pt x="5489" y="11603"/>
                  </a:cubicBezTo>
                  <a:lnTo>
                    <a:pt x="5644" y="11567"/>
                  </a:lnTo>
                  <a:lnTo>
                    <a:pt x="5644" y="11555"/>
                  </a:lnTo>
                  <a:cubicBezTo>
                    <a:pt x="5608" y="11532"/>
                    <a:pt x="5585" y="11508"/>
                    <a:pt x="5561" y="11472"/>
                  </a:cubicBezTo>
                  <a:cubicBezTo>
                    <a:pt x="4823" y="10603"/>
                    <a:pt x="4001" y="9805"/>
                    <a:pt x="3120" y="9079"/>
                  </a:cubicBezTo>
                  <a:cubicBezTo>
                    <a:pt x="2430" y="8495"/>
                    <a:pt x="1370" y="8007"/>
                    <a:pt x="906" y="7210"/>
                  </a:cubicBezTo>
                  <a:cubicBezTo>
                    <a:pt x="834" y="7102"/>
                    <a:pt x="917" y="6948"/>
                    <a:pt x="1048" y="6948"/>
                  </a:cubicBezTo>
                  <a:cubicBezTo>
                    <a:pt x="2049" y="6948"/>
                    <a:pt x="3061" y="7876"/>
                    <a:pt x="3775" y="8484"/>
                  </a:cubicBezTo>
                  <a:cubicBezTo>
                    <a:pt x="4323" y="8948"/>
                    <a:pt x="4823" y="9460"/>
                    <a:pt x="5275" y="10019"/>
                  </a:cubicBezTo>
                  <a:cubicBezTo>
                    <a:pt x="5120" y="9484"/>
                    <a:pt x="4977" y="8948"/>
                    <a:pt x="4799" y="8424"/>
                  </a:cubicBezTo>
                  <a:cubicBezTo>
                    <a:pt x="4680" y="8067"/>
                    <a:pt x="4549" y="7722"/>
                    <a:pt x="4418" y="7376"/>
                  </a:cubicBezTo>
                  <a:cubicBezTo>
                    <a:pt x="3430" y="6781"/>
                    <a:pt x="2310" y="6162"/>
                    <a:pt x="1668" y="5257"/>
                  </a:cubicBezTo>
                  <a:cubicBezTo>
                    <a:pt x="1604" y="5173"/>
                    <a:pt x="1672" y="5060"/>
                    <a:pt x="1770" y="5060"/>
                  </a:cubicBezTo>
                  <a:cubicBezTo>
                    <a:pt x="1783" y="5060"/>
                    <a:pt x="1797" y="5062"/>
                    <a:pt x="1810" y="5066"/>
                  </a:cubicBezTo>
                  <a:cubicBezTo>
                    <a:pt x="2596" y="5305"/>
                    <a:pt x="3322" y="5828"/>
                    <a:pt x="4013" y="6388"/>
                  </a:cubicBezTo>
                  <a:cubicBezTo>
                    <a:pt x="3823" y="5959"/>
                    <a:pt x="3620" y="5531"/>
                    <a:pt x="3406" y="5114"/>
                  </a:cubicBezTo>
                  <a:lnTo>
                    <a:pt x="2406" y="4376"/>
                  </a:lnTo>
                  <a:cubicBezTo>
                    <a:pt x="2096" y="4150"/>
                    <a:pt x="1763" y="3923"/>
                    <a:pt x="1608" y="3554"/>
                  </a:cubicBezTo>
                  <a:cubicBezTo>
                    <a:pt x="1562" y="3429"/>
                    <a:pt x="1659" y="3292"/>
                    <a:pt x="1794" y="3292"/>
                  </a:cubicBezTo>
                  <a:cubicBezTo>
                    <a:pt x="1799" y="3292"/>
                    <a:pt x="1805" y="3292"/>
                    <a:pt x="1810" y="3292"/>
                  </a:cubicBezTo>
                  <a:cubicBezTo>
                    <a:pt x="2049" y="3328"/>
                    <a:pt x="2275" y="3423"/>
                    <a:pt x="2465" y="3566"/>
                  </a:cubicBezTo>
                  <a:cubicBezTo>
                    <a:pt x="2096" y="3007"/>
                    <a:pt x="1727" y="2435"/>
                    <a:pt x="1525" y="1816"/>
                  </a:cubicBezTo>
                  <a:cubicBezTo>
                    <a:pt x="1434" y="1553"/>
                    <a:pt x="1633" y="1290"/>
                    <a:pt x="1876" y="1290"/>
                  </a:cubicBezTo>
                  <a:cubicBezTo>
                    <a:pt x="1951" y="1290"/>
                    <a:pt x="2031" y="1316"/>
                    <a:pt x="2108" y="1376"/>
                  </a:cubicBezTo>
                  <a:cubicBezTo>
                    <a:pt x="2811" y="1899"/>
                    <a:pt x="3346" y="2804"/>
                    <a:pt x="3799" y="3685"/>
                  </a:cubicBezTo>
                  <a:cubicBezTo>
                    <a:pt x="3811" y="3662"/>
                    <a:pt x="3823" y="3638"/>
                    <a:pt x="3834" y="3614"/>
                  </a:cubicBezTo>
                  <a:cubicBezTo>
                    <a:pt x="3954" y="3328"/>
                    <a:pt x="3942" y="2923"/>
                    <a:pt x="4215" y="2733"/>
                  </a:cubicBezTo>
                  <a:cubicBezTo>
                    <a:pt x="4253" y="2705"/>
                    <a:pt x="4300" y="2691"/>
                    <a:pt x="4347" y="2691"/>
                  </a:cubicBezTo>
                  <a:cubicBezTo>
                    <a:pt x="4420" y="2691"/>
                    <a:pt x="4494" y="2723"/>
                    <a:pt x="4537" y="2780"/>
                  </a:cubicBezTo>
                  <a:cubicBezTo>
                    <a:pt x="4787" y="3078"/>
                    <a:pt x="4585" y="3542"/>
                    <a:pt x="4454" y="3864"/>
                  </a:cubicBezTo>
                  <a:cubicBezTo>
                    <a:pt x="4382" y="4054"/>
                    <a:pt x="4287" y="4233"/>
                    <a:pt x="4168" y="4412"/>
                  </a:cubicBezTo>
                  <a:lnTo>
                    <a:pt x="4370" y="4828"/>
                  </a:lnTo>
                  <a:cubicBezTo>
                    <a:pt x="4620" y="5316"/>
                    <a:pt x="4846" y="5828"/>
                    <a:pt x="5061" y="6340"/>
                  </a:cubicBezTo>
                  <a:cubicBezTo>
                    <a:pt x="5287" y="6126"/>
                    <a:pt x="5478" y="5876"/>
                    <a:pt x="5644" y="5602"/>
                  </a:cubicBezTo>
                  <a:cubicBezTo>
                    <a:pt x="5859" y="5233"/>
                    <a:pt x="5894" y="4709"/>
                    <a:pt x="6275" y="4459"/>
                  </a:cubicBezTo>
                  <a:cubicBezTo>
                    <a:pt x="6321" y="4426"/>
                    <a:pt x="6372" y="4410"/>
                    <a:pt x="6423" y="4410"/>
                  </a:cubicBezTo>
                  <a:cubicBezTo>
                    <a:pt x="6518" y="4410"/>
                    <a:pt x="6610" y="4466"/>
                    <a:pt x="6656" y="4566"/>
                  </a:cubicBezTo>
                  <a:cubicBezTo>
                    <a:pt x="6906" y="5055"/>
                    <a:pt x="6466" y="5674"/>
                    <a:pt x="6168" y="6078"/>
                  </a:cubicBezTo>
                  <a:cubicBezTo>
                    <a:pt x="5930" y="6412"/>
                    <a:pt x="5632" y="6698"/>
                    <a:pt x="5299" y="6948"/>
                  </a:cubicBezTo>
                  <a:cubicBezTo>
                    <a:pt x="5525" y="7543"/>
                    <a:pt x="5739" y="8150"/>
                    <a:pt x="5918" y="8769"/>
                  </a:cubicBezTo>
                  <a:cubicBezTo>
                    <a:pt x="5942" y="8841"/>
                    <a:pt x="5966" y="8924"/>
                    <a:pt x="5989" y="9007"/>
                  </a:cubicBezTo>
                  <a:cubicBezTo>
                    <a:pt x="6144" y="8781"/>
                    <a:pt x="6311" y="8555"/>
                    <a:pt x="6442" y="8329"/>
                  </a:cubicBezTo>
                  <a:cubicBezTo>
                    <a:pt x="6775" y="7793"/>
                    <a:pt x="6954" y="6995"/>
                    <a:pt x="7490" y="6638"/>
                  </a:cubicBezTo>
                  <a:cubicBezTo>
                    <a:pt x="7533" y="6605"/>
                    <a:pt x="7583" y="6590"/>
                    <a:pt x="7633" y="6590"/>
                  </a:cubicBezTo>
                  <a:cubicBezTo>
                    <a:pt x="7745" y="6590"/>
                    <a:pt x="7854" y="6669"/>
                    <a:pt x="7871" y="6793"/>
                  </a:cubicBezTo>
                  <a:cubicBezTo>
                    <a:pt x="7966" y="7424"/>
                    <a:pt x="7490" y="8019"/>
                    <a:pt x="7168" y="8531"/>
                  </a:cubicBezTo>
                  <a:cubicBezTo>
                    <a:pt x="6894" y="9007"/>
                    <a:pt x="6573" y="9448"/>
                    <a:pt x="6228" y="9877"/>
                  </a:cubicBezTo>
                  <a:cubicBezTo>
                    <a:pt x="6347" y="10317"/>
                    <a:pt x="6454" y="10770"/>
                    <a:pt x="6549" y="11246"/>
                  </a:cubicBezTo>
                  <a:cubicBezTo>
                    <a:pt x="8895" y="10008"/>
                    <a:pt x="9157" y="7043"/>
                    <a:pt x="7894" y="4912"/>
                  </a:cubicBezTo>
                  <a:cubicBezTo>
                    <a:pt x="7168" y="3673"/>
                    <a:pt x="6073" y="2733"/>
                    <a:pt x="4894" y="1947"/>
                  </a:cubicBezTo>
                  <a:cubicBezTo>
                    <a:pt x="4204" y="1495"/>
                    <a:pt x="3501" y="1066"/>
                    <a:pt x="2834" y="614"/>
                  </a:cubicBezTo>
                  <a:cubicBezTo>
                    <a:pt x="2454" y="349"/>
                    <a:pt x="2045" y="1"/>
                    <a:pt x="1558" y="1"/>
                  </a:cubicBezTo>
                  <a:close/>
                </a:path>
              </a:pathLst>
            </a:custGeom>
            <a:solidFill>
              <a:srgbClr val="9E9A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9"/>
            <p:cNvSpPr/>
            <p:nvPr/>
          </p:nvSpPr>
          <p:spPr>
            <a:xfrm>
              <a:off x="1592614" y="137933"/>
              <a:ext cx="228020" cy="481828"/>
            </a:xfrm>
            <a:custGeom>
              <a:rect b="b" l="l" r="r" t="t"/>
              <a:pathLst>
                <a:path extrusionOk="0" h="15115" w="7153">
                  <a:moveTo>
                    <a:pt x="1070" y="1"/>
                  </a:moveTo>
                  <a:cubicBezTo>
                    <a:pt x="824" y="1"/>
                    <a:pt x="620" y="267"/>
                    <a:pt x="712" y="532"/>
                  </a:cubicBezTo>
                  <a:cubicBezTo>
                    <a:pt x="914" y="1139"/>
                    <a:pt x="1283" y="1723"/>
                    <a:pt x="1652" y="2282"/>
                  </a:cubicBezTo>
                  <a:cubicBezTo>
                    <a:pt x="1462" y="2139"/>
                    <a:pt x="1236" y="2044"/>
                    <a:pt x="997" y="2009"/>
                  </a:cubicBezTo>
                  <a:cubicBezTo>
                    <a:pt x="987" y="2007"/>
                    <a:pt x="976" y="2006"/>
                    <a:pt x="966" y="2006"/>
                  </a:cubicBezTo>
                  <a:cubicBezTo>
                    <a:pt x="839" y="2006"/>
                    <a:pt x="751" y="2138"/>
                    <a:pt x="795" y="2270"/>
                  </a:cubicBezTo>
                  <a:cubicBezTo>
                    <a:pt x="950" y="2628"/>
                    <a:pt x="1283" y="2866"/>
                    <a:pt x="1593" y="3092"/>
                  </a:cubicBezTo>
                  <a:lnTo>
                    <a:pt x="2593" y="3818"/>
                  </a:lnTo>
                  <a:cubicBezTo>
                    <a:pt x="2807" y="4247"/>
                    <a:pt x="3010" y="4664"/>
                    <a:pt x="3200" y="5104"/>
                  </a:cubicBezTo>
                  <a:cubicBezTo>
                    <a:pt x="2521" y="4545"/>
                    <a:pt x="1783" y="4009"/>
                    <a:pt x="997" y="3783"/>
                  </a:cubicBezTo>
                  <a:cubicBezTo>
                    <a:pt x="980" y="3776"/>
                    <a:pt x="963" y="3772"/>
                    <a:pt x="947" y="3772"/>
                  </a:cubicBezTo>
                  <a:cubicBezTo>
                    <a:pt x="854" y="3772"/>
                    <a:pt x="794" y="3880"/>
                    <a:pt x="855" y="3961"/>
                  </a:cubicBezTo>
                  <a:cubicBezTo>
                    <a:pt x="1497" y="4878"/>
                    <a:pt x="2629" y="5497"/>
                    <a:pt x="3605" y="6092"/>
                  </a:cubicBezTo>
                  <a:cubicBezTo>
                    <a:pt x="3736" y="6438"/>
                    <a:pt x="3867" y="6783"/>
                    <a:pt x="3986" y="7128"/>
                  </a:cubicBezTo>
                  <a:cubicBezTo>
                    <a:pt x="4164" y="7652"/>
                    <a:pt x="4319" y="8188"/>
                    <a:pt x="4462" y="8724"/>
                  </a:cubicBezTo>
                  <a:cubicBezTo>
                    <a:pt x="4010" y="8176"/>
                    <a:pt x="3510" y="7664"/>
                    <a:pt x="2962" y="7188"/>
                  </a:cubicBezTo>
                  <a:cubicBezTo>
                    <a:pt x="2252" y="6584"/>
                    <a:pt x="1248" y="5652"/>
                    <a:pt x="266" y="5652"/>
                  </a:cubicBezTo>
                  <a:cubicBezTo>
                    <a:pt x="260" y="5652"/>
                    <a:pt x="253" y="5652"/>
                    <a:pt x="247" y="5652"/>
                  </a:cubicBezTo>
                  <a:cubicBezTo>
                    <a:pt x="242" y="5651"/>
                    <a:pt x="237" y="5651"/>
                    <a:pt x="232" y="5651"/>
                  </a:cubicBezTo>
                  <a:cubicBezTo>
                    <a:pt x="86" y="5651"/>
                    <a:pt x="0" y="5811"/>
                    <a:pt x="81" y="5926"/>
                  </a:cubicBezTo>
                  <a:cubicBezTo>
                    <a:pt x="545" y="6723"/>
                    <a:pt x="1605" y="7212"/>
                    <a:pt x="2295" y="7795"/>
                  </a:cubicBezTo>
                  <a:cubicBezTo>
                    <a:pt x="3176" y="8521"/>
                    <a:pt x="3998" y="9319"/>
                    <a:pt x="4736" y="10188"/>
                  </a:cubicBezTo>
                  <a:cubicBezTo>
                    <a:pt x="4760" y="10212"/>
                    <a:pt x="4784" y="10248"/>
                    <a:pt x="4819" y="10260"/>
                  </a:cubicBezTo>
                  <a:lnTo>
                    <a:pt x="4819" y="10283"/>
                  </a:lnTo>
                  <a:cubicBezTo>
                    <a:pt x="4855" y="10462"/>
                    <a:pt x="4891" y="10641"/>
                    <a:pt x="4926" y="10819"/>
                  </a:cubicBezTo>
                  <a:cubicBezTo>
                    <a:pt x="5153" y="12105"/>
                    <a:pt x="5367" y="13450"/>
                    <a:pt x="4712" y="14653"/>
                  </a:cubicBezTo>
                  <a:cubicBezTo>
                    <a:pt x="4587" y="14887"/>
                    <a:pt x="4825" y="15115"/>
                    <a:pt x="5048" y="15115"/>
                  </a:cubicBezTo>
                  <a:cubicBezTo>
                    <a:pt x="5143" y="15115"/>
                    <a:pt x="5235" y="15074"/>
                    <a:pt x="5296" y="14974"/>
                  </a:cubicBezTo>
                  <a:cubicBezTo>
                    <a:pt x="6153" y="13558"/>
                    <a:pt x="6069" y="11700"/>
                    <a:pt x="5724" y="9950"/>
                  </a:cubicBezTo>
                  <a:cubicBezTo>
                    <a:pt x="5641" y="9498"/>
                    <a:pt x="5534" y="9033"/>
                    <a:pt x="5415" y="8593"/>
                  </a:cubicBezTo>
                  <a:cubicBezTo>
                    <a:pt x="5760" y="8176"/>
                    <a:pt x="6081" y="7724"/>
                    <a:pt x="6355" y="7259"/>
                  </a:cubicBezTo>
                  <a:cubicBezTo>
                    <a:pt x="6677" y="6735"/>
                    <a:pt x="7153" y="6140"/>
                    <a:pt x="7058" y="5521"/>
                  </a:cubicBezTo>
                  <a:cubicBezTo>
                    <a:pt x="7033" y="5400"/>
                    <a:pt x="6932" y="5322"/>
                    <a:pt x="6825" y="5322"/>
                  </a:cubicBezTo>
                  <a:cubicBezTo>
                    <a:pt x="6775" y="5322"/>
                    <a:pt x="6723" y="5340"/>
                    <a:pt x="6677" y="5378"/>
                  </a:cubicBezTo>
                  <a:cubicBezTo>
                    <a:pt x="6141" y="5735"/>
                    <a:pt x="5962" y="6521"/>
                    <a:pt x="5629" y="7069"/>
                  </a:cubicBezTo>
                  <a:cubicBezTo>
                    <a:pt x="5486" y="7307"/>
                    <a:pt x="5331" y="7521"/>
                    <a:pt x="5176" y="7747"/>
                  </a:cubicBezTo>
                  <a:cubicBezTo>
                    <a:pt x="5153" y="7664"/>
                    <a:pt x="5129" y="7581"/>
                    <a:pt x="5105" y="7509"/>
                  </a:cubicBezTo>
                  <a:cubicBezTo>
                    <a:pt x="4926" y="6890"/>
                    <a:pt x="4712" y="6283"/>
                    <a:pt x="4486" y="5676"/>
                  </a:cubicBezTo>
                  <a:cubicBezTo>
                    <a:pt x="4819" y="5438"/>
                    <a:pt x="5105" y="5140"/>
                    <a:pt x="5355" y="4806"/>
                  </a:cubicBezTo>
                  <a:cubicBezTo>
                    <a:pt x="5653" y="4402"/>
                    <a:pt x="6081" y="3794"/>
                    <a:pt x="5831" y="3294"/>
                  </a:cubicBezTo>
                  <a:cubicBezTo>
                    <a:pt x="5785" y="3202"/>
                    <a:pt x="5694" y="3150"/>
                    <a:pt x="5604" y="3150"/>
                  </a:cubicBezTo>
                  <a:cubicBezTo>
                    <a:pt x="5554" y="3150"/>
                    <a:pt x="5504" y="3165"/>
                    <a:pt x="5462" y="3199"/>
                  </a:cubicBezTo>
                  <a:cubicBezTo>
                    <a:pt x="5081" y="3449"/>
                    <a:pt x="5046" y="3973"/>
                    <a:pt x="4831" y="4342"/>
                  </a:cubicBezTo>
                  <a:cubicBezTo>
                    <a:pt x="4665" y="4616"/>
                    <a:pt x="4474" y="4866"/>
                    <a:pt x="4236" y="5080"/>
                  </a:cubicBezTo>
                  <a:cubicBezTo>
                    <a:pt x="4033" y="4568"/>
                    <a:pt x="3807" y="4056"/>
                    <a:pt x="3557" y="3568"/>
                  </a:cubicBezTo>
                  <a:lnTo>
                    <a:pt x="3355" y="3140"/>
                  </a:lnTo>
                  <a:cubicBezTo>
                    <a:pt x="3474" y="2961"/>
                    <a:pt x="3569" y="2771"/>
                    <a:pt x="3641" y="2568"/>
                  </a:cubicBezTo>
                  <a:cubicBezTo>
                    <a:pt x="3772" y="2247"/>
                    <a:pt x="3974" y="1782"/>
                    <a:pt x="3724" y="1485"/>
                  </a:cubicBezTo>
                  <a:cubicBezTo>
                    <a:pt x="3682" y="1429"/>
                    <a:pt x="3613" y="1398"/>
                    <a:pt x="3543" y="1398"/>
                  </a:cubicBezTo>
                  <a:cubicBezTo>
                    <a:pt x="3492" y="1398"/>
                    <a:pt x="3442" y="1414"/>
                    <a:pt x="3402" y="1449"/>
                  </a:cubicBezTo>
                  <a:cubicBezTo>
                    <a:pt x="3129" y="1628"/>
                    <a:pt x="3141" y="2032"/>
                    <a:pt x="3021" y="2318"/>
                  </a:cubicBezTo>
                  <a:cubicBezTo>
                    <a:pt x="3010" y="2342"/>
                    <a:pt x="2998" y="2366"/>
                    <a:pt x="2986" y="2401"/>
                  </a:cubicBezTo>
                  <a:cubicBezTo>
                    <a:pt x="2545" y="1520"/>
                    <a:pt x="1998" y="615"/>
                    <a:pt x="1295" y="80"/>
                  </a:cubicBezTo>
                  <a:cubicBezTo>
                    <a:pt x="1221" y="25"/>
                    <a:pt x="1144" y="1"/>
                    <a:pt x="1070" y="1"/>
                  </a:cubicBezTo>
                  <a:close/>
                </a:path>
              </a:pathLst>
            </a:custGeom>
            <a:solidFill>
              <a:srgbClr val="1C3A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9"/>
            <p:cNvSpPr/>
            <p:nvPr/>
          </p:nvSpPr>
          <p:spPr>
            <a:xfrm>
              <a:off x="792808" y="4302506"/>
              <a:ext cx="54702" cy="55052"/>
            </a:xfrm>
            <a:custGeom>
              <a:rect b="b" l="l" r="r" t="t"/>
              <a:pathLst>
                <a:path extrusionOk="0" h="1727" w="1716">
                  <a:moveTo>
                    <a:pt x="941" y="0"/>
                  </a:moveTo>
                  <a:lnTo>
                    <a:pt x="739" y="36"/>
                  </a:lnTo>
                  <a:cubicBezTo>
                    <a:pt x="620" y="60"/>
                    <a:pt x="501" y="131"/>
                    <a:pt x="406" y="227"/>
                  </a:cubicBezTo>
                  <a:lnTo>
                    <a:pt x="227" y="381"/>
                  </a:lnTo>
                  <a:cubicBezTo>
                    <a:pt x="96" y="524"/>
                    <a:pt x="13" y="727"/>
                    <a:pt x="1" y="929"/>
                  </a:cubicBezTo>
                  <a:cubicBezTo>
                    <a:pt x="13" y="1143"/>
                    <a:pt x="96" y="1334"/>
                    <a:pt x="227" y="1489"/>
                  </a:cubicBezTo>
                  <a:lnTo>
                    <a:pt x="394" y="1620"/>
                  </a:lnTo>
                  <a:cubicBezTo>
                    <a:pt x="513" y="1679"/>
                    <a:pt x="644" y="1727"/>
                    <a:pt x="787" y="1727"/>
                  </a:cubicBezTo>
                  <a:lnTo>
                    <a:pt x="1001" y="1691"/>
                  </a:lnTo>
                  <a:cubicBezTo>
                    <a:pt x="1132" y="1655"/>
                    <a:pt x="1251" y="1584"/>
                    <a:pt x="1346" y="1489"/>
                  </a:cubicBezTo>
                  <a:lnTo>
                    <a:pt x="1334" y="1489"/>
                  </a:lnTo>
                  <a:cubicBezTo>
                    <a:pt x="1382" y="1429"/>
                    <a:pt x="1430" y="1370"/>
                    <a:pt x="1477" y="1310"/>
                  </a:cubicBezTo>
                  <a:cubicBezTo>
                    <a:pt x="1620" y="1167"/>
                    <a:pt x="1691" y="977"/>
                    <a:pt x="1703" y="774"/>
                  </a:cubicBezTo>
                  <a:cubicBezTo>
                    <a:pt x="1715" y="667"/>
                    <a:pt x="1691" y="560"/>
                    <a:pt x="1644" y="477"/>
                  </a:cubicBezTo>
                  <a:cubicBezTo>
                    <a:pt x="1608" y="381"/>
                    <a:pt x="1549" y="298"/>
                    <a:pt x="1477" y="227"/>
                  </a:cubicBezTo>
                  <a:lnTo>
                    <a:pt x="1334" y="108"/>
                  </a:lnTo>
                  <a:cubicBezTo>
                    <a:pt x="1215" y="36"/>
                    <a:pt x="1084" y="0"/>
                    <a:pt x="941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9"/>
            <p:cNvSpPr/>
            <p:nvPr/>
          </p:nvSpPr>
          <p:spPr>
            <a:xfrm>
              <a:off x="1019393" y="4552234"/>
              <a:ext cx="53554" cy="41409"/>
            </a:xfrm>
            <a:custGeom>
              <a:rect b="b" l="l" r="r" t="t"/>
              <a:pathLst>
                <a:path extrusionOk="0" h="1299" w="1680">
                  <a:moveTo>
                    <a:pt x="834" y="1"/>
                  </a:moveTo>
                  <a:cubicBezTo>
                    <a:pt x="1" y="1"/>
                    <a:pt x="1" y="1298"/>
                    <a:pt x="834" y="1298"/>
                  </a:cubicBezTo>
                  <a:cubicBezTo>
                    <a:pt x="1680" y="1298"/>
                    <a:pt x="1680" y="1"/>
                    <a:pt x="83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9"/>
            <p:cNvSpPr/>
            <p:nvPr/>
          </p:nvSpPr>
          <p:spPr>
            <a:xfrm>
              <a:off x="504380" y="4722109"/>
              <a:ext cx="58846" cy="50940"/>
            </a:xfrm>
            <a:custGeom>
              <a:rect b="b" l="l" r="r" t="t"/>
              <a:pathLst>
                <a:path extrusionOk="0" h="1598" w="1846">
                  <a:moveTo>
                    <a:pt x="844" y="1"/>
                  </a:moveTo>
                  <a:cubicBezTo>
                    <a:pt x="790" y="1"/>
                    <a:pt x="736" y="7"/>
                    <a:pt x="682" y="18"/>
                  </a:cubicBezTo>
                  <a:lnTo>
                    <a:pt x="667" y="18"/>
                  </a:lnTo>
                  <a:cubicBezTo>
                    <a:pt x="405" y="18"/>
                    <a:pt x="167" y="172"/>
                    <a:pt x="71" y="422"/>
                  </a:cubicBezTo>
                  <a:cubicBezTo>
                    <a:pt x="24" y="518"/>
                    <a:pt x="0" y="637"/>
                    <a:pt x="24" y="756"/>
                  </a:cubicBezTo>
                  <a:cubicBezTo>
                    <a:pt x="24" y="815"/>
                    <a:pt x="36" y="863"/>
                    <a:pt x="71" y="911"/>
                  </a:cubicBezTo>
                  <a:cubicBezTo>
                    <a:pt x="89" y="971"/>
                    <a:pt x="113" y="1026"/>
                    <a:pt x="152" y="1074"/>
                  </a:cubicBezTo>
                  <a:lnTo>
                    <a:pt x="152" y="1074"/>
                  </a:lnTo>
                  <a:cubicBezTo>
                    <a:pt x="213" y="1209"/>
                    <a:pt x="316" y="1331"/>
                    <a:pt x="452" y="1411"/>
                  </a:cubicBezTo>
                  <a:lnTo>
                    <a:pt x="560" y="1494"/>
                  </a:lnTo>
                  <a:cubicBezTo>
                    <a:pt x="674" y="1563"/>
                    <a:pt x="809" y="1597"/>
                    <a:pt x="941" y="1597"/>
                  </a:cubicBezTo>
                  <a:cubicBezTo>
                    <a:pt x="1014" y="1597"/>
                    <a:pt x="1087" y="1587"/>
                    <a:pt x="1155" y="1565"/>
                  </a:cubicBezTo>
                  <a:cubicBezTo>
                    <a:pt x="1607" y="1434"/>
                    <a:pt x="1846" y="946"/>
                    <a:pt x="1667" y="518"/>
                  </a:cubicBezTo>
                  <a:cubicBezTo>
                    <a:pt x="1572" y="303"/>
                    <a:pt x="1381" y="137"/>
                    <a:pt x="1155" y="77"/>
                  </a:cubicBezTo>
                  <a:lnTo>
                    <a:pt x="1167" y="65"/>
                  </a:lnTo>
                  <a:cubicBezTo>
                    <a:pt x="1131" y="53"/>
                    <a:pt x="1095" y="41"/>
                    <a:pt x="1048" y="29"/>
                  </a:cubicBezTo>
                  <a:cubicBezTo>
                    <a:pt x="982" y="10"/>
                    <a:pt x="913" y="1"/>
                    <a:pt x="84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9"/>
            <p:cNvSpPr/>
            <p:nvPr/>
          </p:nvSpPr>
          <p:spPr>
            <a:xfrm>
              <a:off x="735875" y="3291798"/>
              <a:ext cx="59260" cy="45935"/>
            </a:xfrm>
            <a:custGeom>
              <a:rect b="b" l="l" r="r" t="t"/>
              <a:pathLst>
                <a:path extrusionOk="0" h="1441" w="1859">
                  <a:moveTo>
                    <a:pt x="930" y="0"/>
                  </a:moveTo>
                  <a:cubicBezTo>
                    <a:pt x="1" y="0"/>
                    <a:pt x="1" y="1441"/>
                    <a:pt x="930" y="1441"/>
                  </a:cubicBezTo>
                  <a:cubicBezTo>
                    <a:pt x="1858" y="1441"/>
                    <a:pt x="1858" y="0"/>
                    <a:pt x="930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9"/>
            <p:cNvSpPr/>
            <p:nvPr/>
          </p:nvSpPr>
          <p:spPr>
            <a:xfrm>
              <a:off x="1068739" y="3556604"/>
              <a:ext cx="62671" cy="65413"/>
            </a:xfrm>
            <a:custGeom>
              <a:rect b="b" l="l" r="r" t="t"/>
              <a:pathLst>
                <a:path extrusionOk="0" h="2052" w="1966">
                  <a:moveTo>
                    <a:pt x="1049" y="1"/>
                  </a:moveTo>
                  <a:cubicBezTo>
                    <a:pt x="1029" y="1"/>
                    <a:pt x="1009" y="2"/>
                    <a:pt x="989" y="4"/>
                  </a:cubicBezTo>
                  <a:lnTo>
                    <a:pt x="739" y="27"/>
                  </a:lnTo>
                  <a:lnTo>
                    <a:pt x="513" y="123"/>
                  </a:lnTo>
                  <a:cubicBezTo>
                    <a:pt x="310" y="254"/>
                    <a:pt x="155" y="456"/>
                    <a:pt x="84" y="694"/>
                  </a:cubicBezTo>
                  <a:lnTo>
                    <a:pt x="60" y="730"/>
                  </a:lnTo>
                  <a:cubicBezTo>
                    <a:pt x="48" y="778"/>
                    <a:pt x="36" y="837"/>
                    <a:pt x="36" y="897"/>
                  </a:cubicBezTo>
                  <a:cubicBezTo>
                    <a:pt x="1" y="1028"/>
                    <a:pt x="13" y="1159"/>
                    <a:pt x="48" y="1290"/>
                  </a:cubicBezTo>
                  <a:lnTo>
                    <a:pt x="48" y="1301"/>
                  </a:lnTo>
                  <a:lnTo>
                    <a:pt x="60" y="1349"/>
                  </a:lnTo>
                  <a:lnTo>
                    <a:pt x="167" y="1575"/>
                  </a:lnTo>
                  <a:cubicBezTo>
                    <a:pt x="215" y="1682"/>
                    <a:pt x="298" y="1778"/>
                    <a:pt x="405" y="1849"/>
                  </a:cubicBezTo>
                  <a:cubicBezTo>
                    <a:pt x="465" y="1897"/>
                    <a:pt x="536" y="1944"/>
                    <a:pt x="620" y="1968"/>
                  </a:cubicBezTo>
                  <a:cubicBezTo>
                    <a:pt x="727" y="2028"/>
                    <a:pt x="846" y="2052"/>
                    <a:pt x="977" y="2052"/>
                  </a:cubicBezTo>
                  <a:lnTo>
                    <a:pt x="1227" y="2016"/>
                  </a:lnTo>
                  <a:lnTo>
                    <a:pt x="1453" y="1921"/>
                  </a:lnTo>
                  <a:cubicBezTo>
                    <a:pt x="1668" y="1790"/>
                    <a:pt x="1822" y="1587"/>
                    <a:pt x="1894" y="1349"/>
                  </a:cubicBezTo>
                  <a:cubicBezTo>
                    <a:pt x="1894" y="1337"/>
                    <a:pt x="1894" y="1325"/>
                    <a:pt x="1906" y="1313"/>
                  </a:cubicBezTo>
                  <a:lnTo>
                    <a:pt x="1918" y="1290"/>
                  </a:lnTo>
                  <a:cubicBezTo>
                    <a:pt x="1965" y="1159"/>
                    <a:pt x="1965" y="1028"/>
                    <a:pt x="1941" y="897"/>
                  </a:cubicBezTo>
                  <a:cubicBezTo>
                    <a:pt x="1929" y="837"/>
                    <a:pt x="1929" y="789"/>
                    <a:pt x="1906" y="730"/>
                  </a:cubicBezTo>
                  <a:lnTo>
                    <a:pt x="1894" y="694"/>
                  </a:lnTo>
                  <a:cubicBezTo>
                    <a:pt x="1858" y="611"/>
                    <a:pt x="1822" y="539"/>
                    <a:pt x="1798" y="468"/>
                  </a:cubicBezTo>
                  <a:cubicBezTo>
                    <a:pt x="1739" y="361"/>
                    <a:pt x="1656" y="266"/>
                    <a:pt x="1560" y="206"/>
                  </a:cubicBezTo>
                  <a:cubicBezTo>
                    <a:pt x="1501" y="147"/>
                    <a:pt x="1429" y="99"/>
                    <a:pt x="1346" y="75"/>
                  </a:cubicBezTo>
                  <a:cubicBezTo>
                    <a:pt x="1257" y="25"/>
                    <a:pt x="1151" y="1"/>
                    <a:pt x="1049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9"/>
            <p:cNvSpPr/>
            <p:nvPr/>
          </p:nvSpPr>
          <p:spPr>
            <a:xfrm>
              <a:off x="488792" y="2586603"/>
              <a:ext cx="61141" cy="47466"/>
            </a:xfrm>
            <a:custGeom>
              <a:rect b="b" l="l" r="r" t="t"/>
              <a:pathLst>
                <a:path extrusionOk="0" h="1489" w="1918">
                  <a:moveTo>
                    <a:pt x="953" y="0"/>
                  </a:moveTo>
                  <a:cubicBezTo>
                    <a:pt x="1" y="0"/>
                    <a:pt x="1" y="1489"/>
                    <a:pt x="953" y="1489"/>
                  </a:cubicBezTo>
                  <a:cubicBezTo>
                    <a:pt x="1906" y="1489"/>
                    <a:pt x="1918" y="0"/>
                    <a:pt x="953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9"/>
            <p:cNvSpPr/>
            <p:nvPr/>
          </p:nvSpPr>
          <p:spPr>
            <a:xfrm>
              <a:off x="103202" y="4048601"/>
              <a:ext cx="63022" cy="48964"/>
            </a:xfrm>
            <a:custGeom>
              <a:rect b="b" l="l" r="r" t="t"/>
              <a:pathLst>
                <a:path extrusionOk="0" h="1536" w="1977">
                  <a:moveTo>
                    <a:pt x="988" y="0"/>
                  </a:moveTo>
                  <a:cubicBezTo>
                    <a:pt x="0" y="0"/>
                    <a:pt x="0" y="1536"/>
                    <a:pt x="988" y="1536"/>
                  </a:cubicBezTo>
                  <a:cubicBezTo>
                    <a:pt x="1977" y="1536"/>
                    <a:pt x="1977" y="0"/>
                    <a:pt x="988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9"/>
            <p:cNvSpPr/>
            <p:nvPr/>
          </p:nvSpPr>
          <p:spPr>
            <a:xfrm>
              <a:off x="625833" y="4093644"/>
              <a:ext cx="51642" cy="54511"/>
            </a:xfrm>
            <a:custGeom>
              <a:rect b="b" l="l" r="r" t="t"/>
              <a:pathLst>
                <a:path extrusionOk="0" h="1710" w="1620">
                  <a:moveTo>
                    <a:pt x="860" y="1"/>
                  </a:moveTo>
                  <a:cubicBezTo>
                    <a:pt x="843" y="1"/>
                    <a:pt x="826" y="2"/>
                    <a:pt x="810" y="4"/>
                  </a:cubicBezTo>
                  <a:lnTo>
                    <a:pt x="607" y="28"/>
                  </a:lnTo>
                  <a:lnTo>
                    <a:pt x="429" y="99"/>
                  </a:lnTo>
                  <a:cubicBezTo>
                    <a:pt x="345" y="147"/>
                    <a:pt x="274" y="218"/>
                    <a:pt x="226" y="290"/>
                  </a:cubicBezTo>
                  <a:cubicBezTo>
                    <a:pt x="155" y="361"/>
                    <a:pt x="119" y="456"/>
                    <a:pt x="95" y="552"/>
                  </a:cubicBezTo>
                  <a:lnTo>
                    <a:pt x="83" y="552"/>
                  </a:lnTo>
                  <a:lnTo>
                    <a:pt x="36" y="706"/>
                  </a:lnTo>
                  <a:cubicBezTo>
                    <a:pt x="0" y="814"/>
                    <a:pt x="0" y="921"/>
                    <a:pt x="24" y="1028"/>
                  </a:cubicBezTo>
                  <a:cubicBezTo>
                    <a:pt x="24" y="1135"/>
                    <a:pt x="60" y="1230"/>
                    <a:pt x="119" y="1326"/>
                  </a:cubicBezTo>
                  <a:lnTo>
                    <a:pt x="238" y="1480"/>
                  </a:lnTo>
                  <a:cubicBezTo>
                    <a:pt x="345" y="1576"/>
                    <a:pt x="464" y="1647"/>
                    <a:pt x="595" y="1683"/>
                  </a:cubicBezTo>
                  <a:cubicBezTo>
                    <a:pt x="667" y="1701"/>
                    <a:pt x="738" y="1710"/>
                    <a:pt x="810" y="1710"/>
                  </a:cubicBezTo>
                  <a:cubicBezTo>
                    <a:pt x="881" y="1710"/>
                    <a:pt x="953" y="1701"/>
                    <a:pt x="1024" y="1683"/>
                  </a:cubicBezTo>
                  <a:cubicBezTo>
                    <a:pt x="1119" y="1659"/>
                    <a:pt x="1214" y="1611"/>
                    <a:pt x="1286" y="1540"/>
                  </a:cubicBezTo>
                  <a:cubicBezTo>
                    <a:pt x="1381" y="1480"/>
                    <a:pt x="1453" y="1397"/>
                    <a:pt x="1500" y="1314"/>
                  </a:cubicBezTo>
                  <a:lnTo>
                    <a:pt x="1572" y="1123"/>
                  </a:lnTo>
                  <a:cubicBezTo>
                    <a:pt x="1619" y="980"/>
                    <a:pt x="1619" y="837"/>
                    <a:pt x="1572" y="695"/>
                  </a:cubicBezTo>
                  <a:lnTo>
                    <a:pt x="1524" y="552"/>
                  </a:lnTo>
                  <a:lnTo>
                    <a:pt x="1453" y="373"/>
                  </a:lnTo>
                  <a:cubicBezTo>
                    <a:pt x="1405" y="290"/>
                    <a:pt x="1334" y="206"/>
                    <a:pt x="1262" y="159"/>
                  </a:cubicBezTo>
                  <a:cubicBezTo>
                    <a:pt x="1214" y="111"/>
                    <a:pt x="1155" y="87"/>
                    <a:pt x="1095" y="63"/>
                  </a:cubicBezTo>
                  <a:cubicBezTo>
                    <a:pt x="1026" y="24"/>
                    <a:pt x="941" y="1"/>
                    <a:pt x="860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9"/>
            <p:cNvSpPr/>
            <p:nvPr/>
          </p:nvSpPr>
          <p:spPr>
            <a:xfrm>
              <a:off x="334696" y="4337794"/>
              <a:ext cx="68728" cy="53172"/>
            </a:xfrm>
            <a:custGeom>
              <a:rect b="b" l="l" r="r" t="t"/>
              <a:pathLst>
                <a:path extrusionOk="0" h="1668" w="2156">
                  <a:moveTo>
                    <a:pt x="1084" y="1"/>
                  </a:moveTo>
                  <a:cubicBezTo>
                    <a:pt x="1" y="1"/>
                    <a:pt x="1" y="1668"/>
                    <a:pt x="1084" y="1668"/>
                  </a:cubicBezTo>
                  <a:cubicBezTo>
                    <a:pt x="2156" y="1668"/>
                    <a:pt x="2156" y="1"/>
                    <a:pt x="108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9"/>
            <p:cNvSpPr/>
            <p:nvPr/>
          </p:nvSpPr>
          <p:spPr>
            <a:xfrm>
              <a:off x="2858661" y="4841076"/>
              <a:ext cx="62671" cy="48996"/>
            </a:xfrm>
            <a:custGeom>
              <a:rect b="b" l="l" r="r" t="t"/>
              <a:pathLst>
                <a:path extrusionOk="0" h="1537" w="1966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9"/>
            <p:cNvSpPr/>
            <p:nvPr/>
          </p:nvSpPr>
          <p:spPr>
            <a:xfrm>
              <a:off x="2568703" y="4747707"/>
              <a:ext cx="73286" cy="56965"/>
            </a:xfrm>
            <a:custGeom>
              <a:rect b="b" l="l" r="r" t="t"/>
              <a:pathLst>
                <a:path extrusionOk="0" h="1787" w="2299">
                  <a:moveTo>
                    <a:pt x="1155" y="0"/>
                  </a:moveTo>
                  <a:cubicBezTo>
                    <a:pt x="0" y="0"/>
                    <a:pt x="0" y="1786"/>
                    <a:pt x="1155" y="1786"/>
                  </a:cubicBezTo>
                  <a:cubicBezTo>
                    <a:pt x="2298" y="1786"/>
                    <a:pt x="2298" y="0"/>
                    <a:pt x="1155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9"/>
            <p:cNvSpPr/>
            <p:nvPr/>
          </p:nvSpPr>
          <p:spPr>
            <a:xfrm>
              <a:off x="2098064" y="4550576"/>
              <a:ext cx="270640" cy="165285"/>
            </a:xfrm>
            <a:custGeom>
              <a:rect b="b" l="l" r="r" t="t"/>
              <a:pathLst>
                <a:path extrusionOk="0" h="5185" w="8490">
                  <a:moveTo>
                    <a:pt x="5634" y="1"/>
                  </a:moveTo>
                  <a:cubicBezTo>
                    <a:pt x="5385" y="1"/>
                    <a:pt x="5128" y="91"/>
                    <a:pt x="4930" y="255"/>
                  </a:cubicBezTo>
                  <a:cubicBezTo>
                    <a:pt x="4560" y="553"/>
                    <a:pt x="4239" y="898"/>
                    <a:pt x="4001" y="1303"/>
                  </a:cubicBezTo>
                  <a:cubicBezTo>
                    <a:pt x="3489" y="1708"/>
                    <a:pt x="2882" y="1981"/>
                    <a:pt x="2251" y="2124"/>
                  </a:cubicBezTo>
                  <a:cubicBezTo>
                    <a:pt x="1548" y="2267"/>
                    <a:pt x="798" y="2434"/>
                    <a:pt x="369" y="3065"/>
                  </a:cubicBezTo>
                  <a:cubicBezTo>
                    <a:pt x="0" y="3601"/>
                    <a:pt x="0" y="4101"/>
                    <a:pt x="215" y="4529"/>
                  </a:cubicBezTo>
                  <a:cubicBezTo>
                    <a:pt x="262" y="4315"/>
                    <a:pt x="381" y="4136"/>
                    <a:pt x="560" y="4017"/>
                  </a:cubicBezTo>
                  <a:cubicBezTo>
                    <a:pt x="548" y="3898"/>
                    <a:pt x="620" y="3791"/>
                    <a:pt x="727" y="3756"/>
                  </a:cubicBezTo>
                  <a:cubicBezTo>
                    <a:pt x="1910" y="3203"/>
                    <a:pt x="3466" y="2907"/>
                    <a:pt x="4800" y="2907"/>
                  </a:cubicBezTo>
                  <a:cubicBezTo>
                    <a:pt x="4875" y="2907"/>
                    <a:pt x="4951" y="2908"/>
                    <a:pt x="5025" y="2910"/>
                  </a:cubicBezTo>
                  <a:cubicBezTo>
                    <a:pt x="5727" y="2934"/>
                    <a:pt x="6489" y="3160"/>
                    <a:pt x="7001" y="3636"/>
                  </a:cubicBezTo>
                  <a:cubicBezTo>
                    <a:pt x="7597" y="3779"/>
                    <a:pt x="7989" y="4363"/>
                    <a:pt x="8097" y="5041"/>
                  </a:cubicBezTo>
                  <a:cubicBezTo>
                    <a:pt x="8097" y="5089"/>
                    <a:pt x="8097" y="5137"/>
                    <a:pt x="8097" y="5184"/>
                  </a:cubicBezTo>
                  <a:cubicBezTo>
                    <a:pt x="8347" y="5053"/>
                    <a:pt x="8490" y="4768"/>
                    <a:pt x="8454" y="4482"/>
                  </a:cubicBezTo>
                  <a:cubicBezTo>
                    <a:pt x="8418" y="4267"/>
                    <a:pt x="8347" y="4053"/>
                    <a:pt x="8251" y="3863"/>
                  </a:cubicBezTo>
                  <a:cubicBezTo>
                    <a:pt x="8228" y="3803"/>
                    <a:pt x="8216" y="3732"/>
                    <a:pt x="8192" y="3672"/>
                  </a:cubicBezTo>
                  <a:cubicBezTo>
                    <a:pt x="8025" y="3291"/>
                    <a:pt x="7763" y="2970"/>
                    <a:pt x="7418" y="2743"/>
                  </a:cubicBezTo>
                  <a:cubicBezTo>
                    <a:pt x="7394" y="2708"/>
                    <a:pt x="7370" y="2660"/>
                    <a:pt x="7347" y="2624"/>
                  </a:cubicBezTo>
                  <a:cubicBezTo>
                    <a:pt x="6954" y="2005"/>
                    <a:pt x="6656" y="1339"/>
                    <a:pt x="6465" y="624"/>
                  </a:cubicBezTo>
                  <a:cubicBezTo>
                    <a:pt x="6345" y="193"/>
                    <a:pt x="5998" y="1"/>
                    <a:pt x="5634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9"/>
            <p:cNvSpPr/>
            <p:nvPr/>
          </p:nvSpPr>
          <p:spPr>
            <a:xfrm>
              <a:off x="2100710" y="4643627"/>
              <a:ext cx="255466" cy="100701"/>
            </a:xfrm>
            <a:custGeom>
              <a:rect b="b" l="l" r="r" t="t"/>
              <a:pathLst>
                <a:path extrusionOk="0" h="3159" w="8014">
                  <a:moveTo>
                    <a:pt x="4716" y="0"/>
                  </a:moveTo>
                  <a:cubicBezTo>
                    <a:pt x="3382" y="0"/>
                    <a:pt x="1827" y="296"/>
                    <a:pt x="644" y="837"/>
                  </a:cubicBezTo>
                  <a:cubicBezTo>
                    <a:pt x="537" y="884"/>
                    <a:pt x="465" y="991"/>
                    <a:pt x="477" y="1098"/>
                  </a:cubicBezTo>
                  <a:cubicBezTo>
                    <a:pt x="298" y="1217"/>
                    <a:pt x="179" y="1408"/>
                    <a:pt x="132" y="1610"/>
                  </a:cubicBezTo>
                  <a:cubicBezTo>
                    <a:pt x="1" y="2063"/>
                    <a:pt x="275" y="2515"/>
                    <a:pt x="727" y="2611"/>
                  </a:cubicBezTo>
                  <a:cubicBezTo>
                    <a:pt x="1691" y="2837"/>
                    <a:pt x="2668" y="2992"/>
                    <a:pt x="3656" y="3075"/>
                  </a:cubicBezTo>
                  <a:cubicBezTo>
                    <a:pt x="3715" y="2444"/>
                    <a:pt x="3858" y="1813"/>
                    <a:pt x="4085" y="1217"/>
                  </a:cubicBezTo>
                  <a:cubicBezTo>
                    <a:pt x="4151" y="1048"/>
                    <a:pt x="4304" y="974"/>
                    <a:pt x="4466" y="974"/>
                  </a:cubicBezTo>
                  <a:cubicBezTo>
                    <a:pt x="4678" y="974"/>
                    <a:pt x="4905" y="1103"/>
                    <a:pt x="4966" y="1313"/>
                  </a:cubicBezTo>
                  <a:cubicBezTo>
                    <a:pt x="5109" y="1908"/>
                    <a:pt x="5180" y="2539"/>
                    <a:pt x="5156" y="3158"/>
                  </a:cubicBezTo>
                  <a:cubicBezTo>
                    <a:pt x="5561" y="3158"/>
                    <a:pt x="5978" y="3158"/>
                    <a:pt x="6382" y="3134"/>
                  </a:cubicBezTo>
                  <a:cubicBezTo>
                    <a:pt x="6410" y="3138"/>
                    <a:pt x="6439" y="3139"/>
                    <a:pt x="6469" y="3139"/>
                  </a:cubicBezTo>
                  <a:cubicBezTo>
                    <a:pt x="6539" y="3139"/>
                    <a:pt x="6613" y="3131"/>
                    <a:pt x="6680" y="3122"/>
                  </a:cubicBezTo>
                  <a:cubicBezTo>
                    <a:pt x="6835" y="3111"/>
                    <a:pt x="6966" y="3111"/>
                    <a:pt x="7109" y="3099"/>
                  </a:cubicBezTo>
                  <a:cubicBezTo>
                    <a:pt x="7525" y="3063"/>
                    <a:pt x="7990" y="2730"/>
                    <a:pt x="8014" y="2277"/>
                  </a:cubicBezTo>
                  <a:cubicBezTo>
                    <a:pt x="8014" y="2230"/>
                    <a:pt x="8014" y="2182"/>
                    <a:pt x="8014" y="2134"/>
                  </a:cubicBezTo>
                  <a:cubicBezTo>
                    <a:pt x="7906" y="1456"/>
                    <a:pt x="7514" y="872"/>
                    <a:pt x="6918" y="717"/>
                  </a:cubicBezTo>
                  <a:cubicBezTo>
                    <a:pt x="6406" y="241"/>
                    <a:pt x="5644" y="15"/>
                    <a:pt x="4942" y="3"/>
                  </a:cubicBezTo>
                  <a:cubicBezTo>
                    <a:pt x="4867" y="1"/>
                    <a:pt x="4792" y="0"/>
                    <a:pt x="4716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9"/>
            <p:cNvSpPr/>
            <p:nvPr/>
          </p:nvSpPr>
          <p:spPr>
            <a:xfrm>
              <a:off x="2202431" y="4674643"/>
              <a:ext cx="63054" cy="264201"/>
            </a:xfrm>
            <a:custGeom>
              <a:rect b="b" l="l" r="r" t="t"/>
              <a:pathLst>
                <a:path extrusionOk="0" h="8288" w="1978">
                  <a:moveTo>
                    <a:pt x="1272" y="1"/>
                  </a:moveTo>
                  <a:cubicBezTo>
                    <a:pt x="1110" y="1"/>
                    <a:pt x="954" y="75"/>
                    <a:pt x="882" y="244"/>
                  </a:cubicBezTo>
                  <a:cubicBezTo>
                    <a:pt x="655" y="840"/>
                    <a:pt x="513" y="1471"/>
                    <a:pt x="453" y="2102"/>
                  </a:cubicBezTo>
                  <a:cubicBezTo>
                    <a:pt x="382" y="2828"/>
                    <a:pt x="358" y="3566"/>
                    <a:pt x="310" y="4269"/>
                  </a:cubicBezTo>
                  <a:cubicBezTo>
                    <a:pt x="251" y="4936"/>
                    <a:pt x="215" y="5614"/>
                    <a:pt x="179" y="6293"/>
                  </a:cubicBezTo>
                  <a:cubicBezTo>
                    <a:pt x="132" y="7007"/>
                    <a:pt x="1" y="7555"/>
                    <a:pt x="465" y="8126"/>
                  </a:cubicBezTo>
                  <a:cubicBezTo>
                    <a:pt x="557" y="8240"/>
                    <a:pt x="690" y="8287"/>
                    <a:pt x="828" y="8287"/>
                  </a:cubicBezTo>
                  <a:cubicBezTo>
                    <a:pt x="993" y="8287"/>
                    <a:pt x="1164" y="8219"/>
                    <a:pt x="1275" y="8115"/>
                  </a:cubicBezTo>
                  <a:cubicBezTo>
                    <a:pt x="1727" y="7674"/>
                    <a:pt x="1667" y="7126"/>
                    <a:pt x="1703" y="6531"/>
                  </a:cubicBezTo>
                  <a:cubicBezTo>
                    <a:pt x="1751" y="5805"/>
                    <a:pt x="1810" y="5078"/>
                    <a:pt x="1834" y="4364"/>
                  </a:cubicBezTo>
                  <a:cubicBezTo>
                    <a:pt x="1870" y="3662"/>
                    <a:pt x="1941" y="2911"/>
                    <a:pt x="1953" y="2185"/>
                  </a:cubicBezTo>
                  <a:cubicBezTo>
                    <a:pt x="1977" y="1554"/>
                    <a:pt x="1918" y="935"/>
                    <a:pt x="1763" y="340"/>
                  </a:cubicBezTo>
                  <a:cubicBezTo>
                    <a:pt x="1709" y="130"/>
                    <a:pt x="1485" y="1"/>
                    <a:pt x="1272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9"/>
            <p:cNvSpPr/>
            <p:nvPr/>
          </p:nvSpPr>
          <p:spPr>
            <a:xfrm>
              <a:off x="3440872" y="4907509"/>
              <a:ext cx="127574" cy="112368"/>
            </a:xfrm>
            <a:custGeom>
              <a:rect b="b" l="l" r="r" t="t"/>
              <a:pathLst>
                <a:path extrusionOk="0" h="3525" w="4002">
                  <a:moveTo>
                    <a:pt x="2115" y="0"/>
                  </a:moveTo>
                  <a:cubicBezTo>
                    <a:pt x="1959" y="0"/>
                    <a:pt x="1790" y="41"/>
                    <a:pt x="1608" y="131"/>
                  </a:cubicBezTo>
                  <a:cubicBezTo>
                    <a:pt x="977" y="440"/>
                    <a:pt x="596" y="1214"/>
                    <a:pt x="358" y="1833"/>
                  </a:cubicBezTo>
                  <a:cubicBezTo>
                    <a:pt x="155" y="2357"/>
                    <a:pt x="36" y="2905"/>
                    <a:pt x="1" y="3477"/>
                  </a:cubicBezTo>
                  <a:cubicBezTo>
                    <a:pt x="358" y="3131"/>
                    <a:pt x="953" y="2953"/>
                    <a:pt x="1382" y="2893"/>
                  </a:cubicBezTo>
                  <a:cubicBezTo>
                    <a:pt x="1560" y="2870"/>
                    <a:pt x="1739" y="2858"/>
                    <a:pt x="1918" y="2858"/>
                  </a:cubicBezTo>
                  <a:cubicBezTo>
                    <a:pt x="2565" y="2858"/>
                    <a:pt x="3211" y="3009"/>
                    <a:pt x="3799" y="3298"/>
                  </a:cubicBezTo>
                  <a:cubicBezTo>
                    <a:pt x="3870" y="3334"/>
                    <a:pt x="3918" y="3393"/>
                    <a:pt x="3942" y="3465"/>
                  </a:cubicBezTo>
                  <a:cubicBezTo>
                    <a:pt x="3965" y="3477"/>
                    <a:pt x="3989" y="3500"/>
                    <a:pt x="4001" y="3524"/>
                  </a:cubicBezTo>
                  <a:cubicBezTo>
                    <a:pt x="3965" y="2881"/>
                    <a:pt x="3811" y="2238"/>
                    <a:pt x="3549" y="1643"/>
                  </a:cubicBezTo>
                  <a:cubicBezTo>
                    <a:pt x="3257" y="798"/>
                    <a:pt x="2807" y="0"/>
                    <a:pt x="2115" y="0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9"/>
            <p:cNvSpPr/>
            <p:nvPr/>
          </p:nvSpPr>
          <p:spPr>
            <a:xfrm>
              <a:off x="3431755" y="4998774"/>
              <a:ext cx="141249" cy="69302"/>
            </a:xfrm>
            <a:custGeom>
              <a:rect b="b" l="l" r="r" t="t"/>
              <a:pathLst>
                <a:path extrusionOk="0" h="2174" w="4431">
                  <a:moveTo>
                    <a:pt x="2246" y="1"/>
                  </a:moveTo>
                  <a:cubicBezTo>
                    <a:pt x="2053" y="1"/>
                    <a:pt x="1860" y="15"/>
                    <a:pt x="1668" y="42"/>
                  </a:cubicBezTo>
                  <a:cubicBezTo>
                    <a:pt x="1239" y="90"/>
                    <a:pt x="644" y="268"/>
                    <a:pt x="299" y="614"/>
                  </a:cubicBezTo>
                  <a:cubicBezTo>
                    <a:pt x="120" y="792"/>
                    <a:pt x="13" y="1018"/>
                    <a:pt x="13" y="1268"/>
                  </a:cubicBezTo>
                  <a:cubicBezTo>
                    <a:pt x="1" y="2114"/>
                    <a:pt x="1192" y="2173"/>
                    <a:pt x="1799" y="2173"/>
                  </a:cubicBezTo>
                  <a:lnTo>
                    <a:pt x="1835" y="2173"/>
                  </a:lnTo>
                  <a:cubicBezTo>
                    <a:pt x="1846" y="1673"/>
                    <a:pt x="1894" y="1173"/>
                    <a:pt x="2001" y="685"/>
                  </a:cubicBezTo>
                  <a:cubicBezTo>
                    <a:pt x="2036" y="521"/>
                    <a:pt x="2175" y="444"/>
                    <a:pt x="2316" y="444"/>
                  </a:cubicBezTo>
                  <a:cubicBezTo>
                    <a:pt x="2463" y="444"/>
                    <a:pt x="2614" y="527"/>
                    <a:pt x="2656" y="685"/>
                  </a:cubicBezTo>
                  <a:cubicBezTo>
                    <a:pt x="2775" y="1137"/>
                    <a:pt x="2858" y="1602"/>
                    <a:pt x="2906" y="2078"/>
                  </a:cubicBezTo>
                  <a:cubicBezTo>
                    <a:pt x="3478" y="1959"/>
                    <a:pt x="4025" y="1721"/>
                    <a:pt x="4311" y="1292"/>
                  </a:cubicBezTo>
                  <a:cubicBezTo>
                    <a:pt x="4430" y="1102"/>
                    <a:pt x="4430" y="852"/>
                    <a:pt x="4287" y="673"/>
                  </a:cubicBezTo>
                  <a:cubicBezTo>
                    <a:pt x="4275" y="649"/>
                    <a:pt x="4263" y="625"/>
                    <a:pt x="4240" y="602"/>
                  </a:cubicBezTo>
                  <a:cubicBezTo>
                    <a:pt x="4204" y="530"/>
                    <a:pt x="4156" y="471"/>
                    <a:pt x="4085" y="435"/>
                  </a:cubicBezTo>
                  <a:cubicBezTo>
                    <a:pt x="3517" y="151"/>
                    <a:pt x="2886" y="1"/>
                    <a:pt x="2246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9"/>
            <p:cNvSpPr/>
            <p:nvPr/>
          </p:nvSpPr>
          <p:spPr>
            <a:xfrm>
              <a:off x="3487955" y="5012513"/>
              <a:ext cx="47848" cy="143321"/>
            </a:xfrm>
            <a:custGeom>
              <a:rect b="b" l="l" r="r" t="t"/>
              <a:pathLst>
                <a:path extrusionOk="0" h="4496" w="1501">
                  <a:moveTo>
                    <a:pt x="553" y="1"/>
                  </a:moveTo>
                  <a:cubicBezTo>
                    <a:pt x="412" y="1"/>
                    <a:pt x="273" y="78"/>
                    <a:pt x="238" y="242"/>
                  </a:cubicBezTo>
                  <a:cubicBezTo>
                    <a:pt x="131" y="730"/>
                    <a:pt x="72" y="1230"/>
                    <a:pt x="72" y="1730"/>
                  </a:cubicBezTo>
                  <a:cubicBezTo>
                    <a:pt x="72" y="1968"/>
                    <a:pt x="72" y="2195"/>
                    <a:pt x="83" y="2433"/>
                  </a:cubicBezTo>
                  <a:cubicBezTo>
                    <a:pt x="107" y="3064"/>
                    <a:pt x="0" y="3921"/>
                    <a:pt x="488" y="4385"/>
                  </a:cubicBezTo>
                  <a:cubicBezTo>
                    <a:pt x="568" y="4460"/>
                    <a:pt x="668" y="4495"/>
                    <a:pt x="768" y="4495"/>
                  </a:cubicBezTo>
                  <a:cubicBezTo>
                    <a:pt x="906" y="4495"/>
                    <a:pt x="1043" y="4427"/>
                    <a:pt x="1119" y="4302"/>
                  </a:cubicBezTo>
                  <a:cubicBezTo>
                    <a:pt x="1500" y="3778"/>
                    <a:pt x="1262" y="2933"/>
                    <a:pt x="1203" y="2326"/>
                  </a:cubicBezTo>
                  <a:cubicBezTo>
                    <a:pt x="1191" y="2088"/>
                    <a:pt x="1167" y="1861"/>
                    <a:pt x="1143" y="1623"/>
                  </a:cubicBezTo>
                  <a:cubicBezTo>
                    <a:pt x="1095" y="1159"/>
                    <a:pt x="1012" y="694"/>
                    <a:pt x="893" y="242"/>
                  </a:cubicBezTo>
                  <a:cubicBezTo>
                    <a:pt x="851" y="84"/>
                    <a:pt x="700" y="1"/>
                    <a:pt x="553" y="1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9"/>
            <p:cNvSpPr/>
            <p:nvPr/>
          </p:nvSpPr>
          <p:spPr>
            <a:xfrm>
              <a:off x="1119233" y="4110826"/>
              <a:ext cx="68345" cy="53172"/>
            </a:xfrm>
            <a:custGeom>
              <a:rect b="b" l="l" r="r" t="t"/>
              <a:pathLst>
                <a:path extrusionOk="0" h="1668" w="2144">
                  <a:moveTo>
                    <a:pt x="1072" y="1"/>
                  </a:moveTo>
                  <a:cubicBezTo>
                    <a:pt x="0" y="1"/>
                    <a:pt x="0" y="1668"/>
                    <a:pt x="1072" y="1668"/>
                  </a:cubicBezTo>
                  <a:cubicBezTo>
                    <a:pt x="2143" y="1668"/>
                    <a:pt x="2143" y="1"/>
                    <a:pt x="1072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9"/>
            <p:cNvSpPr/>
            <p:nvPr/>
          </p:nvSpPr>
          <p:spPr>
            <a:xfrm>
              <a:off x="2082125" y="4998200"/>
              <a:ext cx="58081" cy="45202"/>
            </a:xfrm>
            <a:custGeom>
              <a:rect b="b" l="l" r="r" t="t"/>
              <a:pathLst>
                <a:path extrusionOk="0" h="1418" w="1822">
                  <a:moveTo>
                    <a:pt x="917" y="0"/>
                  </a:moveTo>
                  <a:cubicBezTo>
                    <a:pt x="0" y="0"/>
                    <a:pt x="0" y="1417"/>
                    <a:pt x="917" y="1417"/>
                  </a:cubicBezTo>
                  <a:cubicBezTo>
                    <a:pt x="1822" y="1417"/>
                    <a:pt x="1822" y="0"/>
                    <a:pt x="917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9"/>
            <p:cNvSpPr/>
            <p:nvPr/>
          </p:nvSpPr>
          <p:spPr>
            <a:xfrm>
              <a:off x="2517062" y="4157909"/>
              <a:ext cx="62671" cy="48964"/>
            </a:xfrm>
            <a:custGeom>
              <a:rect b="b" l="l" r="r" t="t"/>
              <a:pathLst>
                <a:path extrusionOk="0" h="1536" w="1966">
                  <a:moveTo>
                    <a:pt x="989" y="0"/>
                  </a:moveTo>
                  <a:cubicBezTo>
                    <a:pt x="1" y="0"/>
                    <a:pt x="1" y="1536"/>
                    <a:pt x="989" y="1536"/>
                  </a:cubicBezTo>
                  <a:cubicBezTo>
                    <a:pt x="1965" y="1536"/>
                    <a:pt x="1965" y="0"/>
                    <a:pt x="989" y="0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9"/>
            <p:cNvSpPr/>
            <p:nvPr/>
          </p:nvSpPr>
          <p:spPr>
            <a:xfrm>
              <a:off x="1487004" y="631174"/>
              <a:ext cx="127542" cy="112400"/>
            </a:xfrm>
            <a:custGeom>
              <a:rect b="b" l="l" r="r" t="t"/>
              <a:pathLst>
                <a:path extrusionOk="0" h="3526" w="4001">
                  <a:moveTo>
                    <a:pt x="2107" y="1"/>
                  </a:moveTo>
                  <a:cubicBezTo>
                    <a:pt x="1949" y="1"/>
                    <a:pt x="1779" y="42"/>
                    <a:pt x="1596" y="132"/>
                  </a:cubicBezTo>
                  <a:cubicBezTo>
                    <a:pt x="977" y="442"/>
                    <a:pt x="596" y="1216"/>
                    <a:pt x="346" y="1835"/>
                  </a:cubicBezTo>
                  <a:cubicBezTo>
                    <a:pt x="143" y="2359"/>
                    <a:pt x="24" y="2907"/>
                    <a:pt x="0" y="3466"/>
                  </a:cubicBezTo>
                  <a:cubicBezTo>
                    <a:pt x="358" y="3121"/>
                    <a:pt x="953" y="2942"/>
                    <a:pt x="1381" y="2895"/>
                  </a:cubicBezTo>
                  <a:cubicBezTo>
                    <a:pt x="1570" y="2867"/>
                    <a:pt x="1760" y="2854"/>
                    <a:pt x="1950" y="2854"/>
                  </a:cubicBezTo>
                  <a:cubicBezTo>
                    <a:pt x="2586" y="2854"/>
                    <a:pt x="3221" y="3006"/>
                    <a:pt x="3798" y="3299"/>
                  </a:cubicBezTo>
                  <a:cubicBezTo>
                    <a:pt x="3858" y="3335"/>
                    <a:pt x="3917" y="3383"/>
                    <a:pt x="3941" y="3454"/>
                  </a:cubicBezTo>
                  <a:cubicBezTo>
                    <a:pt x="3965" y="3478"/>
                    <a:pt x="3977" y="3502"/>
                    <a:pt x="4001" y="3526"/>
                  </a:cubicBezTo>
                  <a:cubicBezTo>
                    <a:pt x="3965" y="2883"/>
                    <a:pt x="3810" y="2240"/>
                    <a:pt x="3548" y="1645"/>
                  </a:cubicBezTo>
                  <a:cubicBezTo>
                    <a:pt x="3257" y="791"/>
                    <a:pt x="2801" y="1"/>
                    <a:pt x="2107" y="1"/>
                  </a:cubicBezTo>
                  <a:close/>
                </a:path>
              </a:pathLst>
            </a:custGeom>
            <a:solidFill>
              <a:srgbClr val="EA5A3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9"/>
            <p:cNvSpPr/>
            <p:nvPr/>
          </p:nvSpPr>
          <p:spPr>
            <a:xfrm>
              <a:off x="1477887" y="722120"/>
              <a:ext cx="141217" cy="69270"/>
            </a:xfrm>
            <a:custGeom>
              <a:rect b="b" l="l" r="r" t="t"/>
              <a:pathLst>
                <a:path extrusionOk="0" h="2173" w="4430">
                  <a:moveTo>
                    <a:pt x="2244" y="1"/>
                  </a:moveTo>
                  <a:cubicBezTo>
                    <a:pt x="2052" y="1"/>
                    <a:pt x="1860" y="14"/>
                    <a:pt x="1667" y="42"/>
                  </a:cubicBezTo>
                  <a:cubicBezTo>
                    <a:pt x="1239" y="89"/>
                    <a:pt x="644" y="268"/>
                    <a:pt x="298" y="613"/>
                  </a:cubicBezTo>
                  <a:cubicBezTo>
                    <a:pt x="120" y="792"/>
                    <a:pt x="12" y="1018"/>
                    <a:pt x="12" y="1268"/>
                  </a:cubicBezTo>
                  <a:cubicBezTo>
                    <a:pt x="1" y="2113"/>
                    <a:pt x="1191" y="2173"/>
                    <a:pt x="1798" y="2173"/>
                  </a:cubicBezTo>
                  <a:lnTo>
                    <a:pt x="1834" y="2173"/>
                  </a:lnTo>
                  <a:cubicBezTo>
                    <a:pt x="1834" y="1673"/>
                    <a:pt x="1894" y="1173"/>
                    <a:pt x="2001" y="685"/>
                  </a:cubicBezTo>
                  <a:cubicBezTo>
                    <a:pt x="2036" y="521"/>
                    <a:pt x="2171" y="443"/>
                    <a:pt x="2311" y="443"/>
                  </a:cubicBezTo>
                  <a:cubicBezTo>
                    <a:pt x="2457" y="443"/>
                    <a:pt x="2607" y="527"/>
                    <a:pt x="2656" y="685"/>
                  </a:cubicBezTo>
                  <a:cubicBezTo>
                    <a:pt x="2775" y="1137"/>
                    <a:pt x="2858" y="1601"/>
                    <a:pt x="2906" y="2078"/>
                  </a:cubicBezTo>
                  <a:cubicBezTo>
                    <a:pt x="3477" y="1959"/>
                    <a:pt x="4025" y="1720"/>
                    <a:pt x="4311" y="1292"/>
                  </a:cubicBezTo>
                  <a:cubicBezTo>
                    <a:pt x="4430" y="1101"/>
                    <a:pt x="4430" y="851"/>
                    <a:pt x="4287" y="673"/>
                  </a:cubicBezTo>
                  <a:cubicBezTo>
                    <a:pt x="4275" y="649"/>
                    <a:pt x="4251" y="625"/>
                    <a:pt x="4239" y="601"/>
                  </a:cubicBezTo>
                  <a:cubicBezTo>
                    <a:pt x="4203" y="530"/>
                    <a:pt x="4156" y="470"/>
                    <a:pt x="4084" y="435"/>
                  </a:cubicBezTo>
                  <a:cubicBezTo>
                    <a:pt x="3508" y="151"/>
                    <a:pt x="2881" y="1"/>
                    <a:pt x="2244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9"/>
            <p:cNvSpPr/>
            <p:nvPr/>
          </p:nvSpPr>
          <p:spPr>
            <a:xfrm>
              <a:off x="1534055" y="736115"/>
              <a:ext cx="47848" cy="143162"/>
            </a:xfrm>
            <a:custGeom>
              <a:rect b="b" l="l" r="r" t="t"/>
              <a:pathLst>
                <a:path extrusionOk="0" h="4491" w="1501">
                  <a:moveTo>
                    <a:pt x="553" y="0"/>
                  </a:moveTo>
                  <a:cubicBezTo>
                    <a:pt x="412" y="0"/>
                    <a:pt x="274" y="80"/>
                    <a:pt x="239" y="246"/>
                  </a:cubicBezTo>
                  <a:cubicBezTo>
                    <a:pt x="132" y="734"/>
                    <a:pt x="72" y="1234"/>
                    <a:pt x="72" y="1734"/>
                  </a:cubicBezTo>
                  <a:cubicBezTo>
                    <a:pt x="72" y="1960"/>
                    <a:pt x="72" y="2198"/>
                    <a:pt x="84" y="2436"/>
                  </a:cubicBezTo>
                  <a:cubicBezTo>
                    <a:pt x="108" y="3055"/>
                    <a:pt x="1" y="3925"/>
                    <a:pt x="489" y="4377"/>
                  </a:cubicBezTo>
                  <a:cubicBezTo>
                    <a:pt x="570" y="4453"/>
                    <a:pt x="673" y="4490"/>
                    <a:pt x="775" y="4490"/>
                  </a:cubicBezTo>
                  <a:cubicBezTo>
                    <a:pt x="911" y="4490"/>
                    <a:pt x="1045" y="4423"/>
                    <a:pt x="1120" y="4294"/>
                  </a:cubicBezTo>
                  <a:cubicBezTo>
                    <a:pt x="1501" y="3782"/>
                    <a:pt x="1263" y="2925"/>
                    <a:pt x="1203" y="2317"/>
                  </a:cubicBezTo>
                  <a:cubicBezTo>
                    <a:pt x="1191" y="2091"/>
                    <a:pt x="1168" y="1853"/>
                    <a:pt x="1144" y="1627"/>
                  </a:cubicBezTo>
                  <a:cubicBezTo>
                    <a:pt x="1096" y="1150"/>
                    <a:pt x="1013" y="698"/>
                    <a:pt x="894" y="246"/>
                  </a:cubicBezTo>
                  <a:cubicBezTo>
                    <a:pt x="846" y="83"/>
                    <a:pt x="698" y="0"/>
                    <a:pt x="553" y="0"/>
                  </a:cubicBezTo>
                  <a:close/>
                </a:path>
              </a:pathLst>
            </a:custGeom>
            <a:solidFill>
              <a:srgbClr val="E5C7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9"/>
            <p:cNvSpPr/>
            <p:nvPr/>
          </p:nvSpPr>
          <p:spPr>
            <a:xfrm>
              <a:off x="2086301" y="3416949"/>
              <a:ext cx="58846" cy="54766"/>
            </a:xfrm>
            <a:custGeom>
              <a:rect b="b" l="l" r="r" t="t"/>
              <a:pathLst>
                <a:path extrusionOk="0" h="1718" w="1846">
                  <a:moveTo>
                    <a:pt x="1063" y="1"/>
                  </a:moveTo>
                  <a:cubicBezTo>
                    <a:pt x="1046" y="1"/>
                    <a:pt x="1029" y="2"/>
                    <a:pt x="1012" y="3"/>
                  </a:cubicBezTo>
                  <a:lnTo>
                    <a:pt x="810" y="27"/>
                  </a:lnTo>
                  <a:cubicBezTo>
                    <a:pt x="679" y="63"/>
                    <a:pt x="560" y="122"/>
                    <a:pt x="477" y="217"/>
                  </a:cubicBezTo>
                  <a:lnTo>
                    <a:pt x="298" y="372"/>
                  </a:lnTo>
                  <a:cubicBezTo>
                    <a:pt x="0" y="682"/>
                    <a:pt x="0" y="1170"/>
                    <a:pt x="298" y="1491"/>
                  </a:cubicBezTo>
                  <a:lnTo>
                    <a:pt x="453" y="1610"/>
                  </a:lnTo>
                  <a:cubicBezTo>
                    <a:pt x="572" y="1682"/>
                    <a:pt x="715" y="1718"/>
                    <a:pt x="858" y="1718"/>
                  </a:cubicBezTo>
                  <a:lnTo>
                    <a:pt x="1060" y="1694"/>
                  </a:lnTo>
                  <a:cubicBezTo>
                    <a:pt x="1191" y="1658"/>
                    <a:pt x="1310" y="1587"/>
                    <a:pt x="1417" y="1491"/>
                  </a:cubicBezTo>
                  <a:lnTo>
                    <a:pt x="1405" y="1480"/>
                  </a:lnTo>
                  <a:lnTo>
                    <a:pt x="1560" y="1301"/>
                  </a:lnTo>
                  <a:cubicBezTo>
                    <a:pt x="1774" y="1087"/>
                    <a:pt x="1846" y="753"/>
                    <a:pt x="1715" y="467"/>
                  </a:cubicBezTo>
                  <a:cubicBezTo>
                    <a:pt x="1679" y="372"/>
                    <a:pt x="1631" y="289"/>
                    <a:pt x="1560" y="217"/>
                  </a:cubicBezTo>
                  <a:lnTo>
                    <a:pt x="1393" y="98"/>
                  </a:lnTo>
                  <a:cubicBezTo>
                    <a:pt x="1300" y="36"/>
                    <a:pt x="1179" y="1"/>
                    <a:pt x="1063" y="1"/>
                  </a:cubicBezTo>
                  <a:close/>
                </a:path>
              </a:pathLst>
            </a:custGeom>
            <a:solidFill>
              <a:srgbClr val="FFE4A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9"/>
            <p:cNvSpPr/>
            <p:nvPr/>
          </p:nvSpPr>
          <p:spPr>
            <a:xfrm>
              <a:off x="2755059" y="4973909"/>
              <a:ext cx="43672" cy="33822"/>
            </a:xfrm>
            <a:custGeom>
              <a:rect b="b" l="l" r="r" t="t"/>
              <a:pathLst>
                <a:path extrusionOk="0" h="1061" w="1370">
                  <a:moveTo>
                    <a:pt x="679" y="0"/>
                  </a:moveTo>
                  <a:cubicBezTo>
                    <a:pt x="0" y="0"/>
                    <a:pt x="0" y="1060"/>
                    <a:pt x="679" y="1060"/>
                  </a:cubicBezTo>
                  <a:cubicBezTo>
                    <a:pt x="1369" y="1060"/>
                    <a:pt x="1369" y="0"/>
                    <a:pt x="679" y="0"/>
                  </a:cubicBezTo>
                  <a:close/>
                </a:path>
              </a:pathLst>
            </a:custGeom>
            <a:solidFill>
              <a:srgbClr val="D6AC5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23" name="Google Shape;1723;p9"/>
            <p:cNvGrpSpPr/>
            <p:nvPr/>
          </p:nvGrpSpPr>
          <p:grpSpPr>
            <a:xfrm>
              <a:off x="1348988" y="1005900"/>
              <a:ext cx="800203" cy="636722"/>
              <a:chOff x="1816659" y="65078"/>
              <a:chExt cx="800203" cy="636722"/>
            </a:xfrm>
          </p:grpSpPr>
          <p:sp>
            <p:nvSpPr>
              <p:cNvPr id="1724" name="Google Shape;1724;p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5" name="Google Shape;1725;p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6" name="Google Shape;1726;p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7" name="Google Shape;1727;p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8" name="Google Shape;1728;p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9" name="Google Shape;1729;p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0" name="Google Shape;1730;p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1" name="Google Shape;1731;p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32" name="Google Shape;1732;p9"/>
            <p:cNvGrpSpPr/>
            <p:nvPr/>
          </p:nvGrpSpPr>
          <p:grpSpPr>
            <a:xfrm>
              <a:off x="1126575" y="3424425"/>
              <a:ext cx="800203" cy="636722"/>
              <a:chOff x="1816659" y="65078"/>
              <a:chExt cx="800203" cy="636722"/>
            </a:xfrm>
          </p:grpSpPr>
          <p:sp>
            <p:nvSpPr>
              <p:cNvPr id="1733" name="Google Shape;1733;p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4" name="Google Shape;1734;p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5" name="Google Shape;1735;p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6" name="Google Shape;1736;p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7" name="Google Shape;1737;p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8" name="Google Shape;1738;p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9" name="Google Shape;1739;p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0" name="Google Shape;1740;p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41" name="Google Shape;1741;p9"/>
            <p:cNvGrpSpPr/>
            <p:nvPr/>
          </p:nvGrpSpPr>
          <p:grpSpPr>
            <a:xfrm>
              <a:off x="3359763" y="1785025"/>
              <a:ext cx="800203" cy="636722"/>
              <a:chOff x="1816659" y="65078"/>
              <a:chExt cx="800203" cy="636722"/>
            </a:xfrm>
          </p:grpSpPr>
          <p:sp>
            <p:nvSpPr>
              <p:cNvPr id="1742" name="Google Shape;1742;p9"/>
              <p:cNvSpPr/>
              <p:nvPr/>
            </p:nvSpPr>
            <p:spPr>
              <a:xfrm>
                <a:off x="1816659" y="65078"/>
                <a:ext cx="800203" cy="636722"/>
              </a:xfrm>
              <a:custGeom>
                <a:rect b="b" l="l" r="r" t="t"/>
                <a:pathLst>
                  <a:path extrusionOk="0" h="46527" w="58473">
                    <a:moveTo>
                      <a:pt x="30361" y="1"/>
                    </a:moveTo>
                    <a:cubicBezTo>
                      <a:pt x="30184" y="1"/>
                      <a:pt x="30009" y="3"/>
                      <a:pt x="29838" y="9"/>
                    </a:cubicBezTo>
                    <a:cubicBezTo>
                      <a:pt x="24230" y="212"/>
                      <a:pt x="18765" y="1378"/>
                      <a:pt x="14407" y="4057"/>
                    </a:cubicBezTo>
                    <a:cubicBezTo>
                      <a:pt x="13559" y="2793"/>
                      <a:pt x="12043" y="975"/>
                      <a:pt x="10244" y="975"/>
                    </a:cubicBezTo>
                    <a:cubicBezTo>
                      <a:pt x="9569" y="975"/>
                      <a:pt x="8855" y="1230"/>
                      <a:pt x="8121" y="1867"/>
                    </a:cubicBezTo>
                    <a:cubicBezTo>
                      <a:pt x="4644" y="4879"/>
                      <a:pt x="1" y="8903"/>
                      <a:pt x="6442" y="13832"/>
                    </a:cubicBezTo>
                    <a:cubicBezTo>
                      <a:pt x="5537" y="16547"/>
                      <a:pt x="4835" y="22000"/>
                      <a:pt x="4287" y="28775"/>
                    </a:cubicBezTo>
                    <a:cubicBezTo>
                      <a:pt x="3942" y="33013"/>
                      <a:pt x="5740" y="37169"/>
                      <a:pt x="9085" y="39788"/>
                    </a:cubicBezTo>
                    <a:cubicBezTo>
                      <a:pt x="14479" y="44003"/>
                      <a:pt x="21325" y="46527"/>
                      <a:pt x="28790" y="46527"/>
                    </a:cubicBezTo>
                    <a:cubicBezTo>
                      <a:pt x="36398" y="46527"/>
                      <a:pt x="43375" y="43896"/>
                      <a:pt x="48817" y="39538"/>
                    </a:cubicBezTo>
                    <a:cubicBezTo>
                      <a:pt x="51817" y="37109"/>
                      <a:pt x="53531" y="33418"/>
                      <a:pt x="53412" y="29549"/>
                    </a:cubicBezTo>
                    <a:cubicBezTo>
                      <a:pt x="53186" y="22441"/>
                      <a:pt x="52757" y="16845"/>
                      <a:pt x="51948" y="14535"/>
                    </a:cubicBezTo>
                    <a:cubicBezTo>
                      <a:pt x="51876" y="14344"/>
                      <a:pt x="51793" y="14166"/>
                      <a:pt x="51734" y="13987"/>
                    </a:cubicBezTo>
                    <a:cubicBezTo>
                      <a:pt x="58472" y="8986"/>
                      <a:pt x="53758" y="4903"/>
                      <a:pt x="50221" y="1867"/>
                    </a:cubicBezTo>
                    <a:cubicBezTo>
                      <a:pt x="49490" y="1234"/>
                      <a:pt x="48777" y="980"/>
                      <a:pt x="48104" y="980"/>
                    </a:cubicBezTo>
                    <a:cubicBezTo>
                      <a:pt x="46178" y="980"/>
                      <a:pt x="44574" y="3058"/>
                      <a:pt x="43780" y="4319"/>
                    </a:cubicBezTo>
                    <a:cubicBezTo>
                      <a:pt x="39384" y="1381"/>
                      <a:pt x="34248" y="1"/>
                      <a:pt x="303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3" name="Google Shape;1743;p9"/>
              <p:cNvSpPr/>
              <p:nvPr/>
            </p:nvSpPr>
            <p:spPr>
              <a:xfrm>
                <a:off x="1898124" y="129430"/>
                <a:ext cx="95480" cy="107230"/>
              </a:xfrm>
              <a:custGeom>
                <a:rect b="b" l="l" r="r" t="t"/>
                <a:pathLst>
                  <a:path extrusionOk="0" h="3347" w="2941">
                    <a:moveTo>
                      <a:pt x="2135" y="1"/>
                    </a:moveTo>
                    <a:cubicBezTo>
                      <a:pt x="1622" y="1"/>
                      <a:pt x="495" y="1269"/>
                      <a:pt x="191" y="2013"/>
                    </a:cubicBezTo>
                    <a:cubicBezTo>
                      <a:pt x="0" y="2489"/>
                      <a:pt x="452" y="3013"/>
                      <a:pt x="833" y="3346"/>
                    </a:cubicBezTo>
                    <a:cubicBezTo>
                      <a:pt x="1322" y="2322"/>
                      <a:pt x="2048" y="1418"/>
                      <a:pt x="2941" y="715"/>
                    </a:cubicBezTo>
                    <a:cubicBezTo>
                      <a:pt x="2715" y="406"/>
                      <a:pt x="2441" y="84"/>
                      <a:pt x="2215" y="13"/>
                    </a:cubicBezTo>
                    <a:cubicBezTo>
                      <a:pt x="2190" y="5"/>
                      <a:pt x="2164" y="1"/>
                      <a:pt x="2135" y="1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4" name="Google Shape;1744;p9"/>
              <p:cNvSpPr/>
              <p:nvPr/>
            </p:nvSpPr>
            <p:spPr>
              <a:xfrm>
                <a:off x="2430355" y="129494"/>
                <a:ext cx="99375" cy="109825"/>
              </a:xfrm>
              <a:custGeom>
                <a:rect b="b" l="l" r="r" t="t"/>
                <a:pathLst>
                  <a:path extrusionOk="0" h="3428" w="3061">
                    <a:moveTo>
                      <a:pt x="897" y="0"/>
                    </a:moveTo>
                    <a:cubicBezTo>
                      <a:pt x="870" y="0"/>
                      <a:pt x="845" y="4"/>
                      <a:pt x="822" y="11"/>
                    </a:cubicBezTo>
                    <a:cubicBezTo>
                      <a:pt x="572" y="82"/>
                      <a:pt x="251" y="499"/>
                      <a:pt x="1" y="856"/>
                    </a:cubicBezTo>
                    <a:cubicBezTo>
                      <a:pt x="870" y="1558"/>
                      <a:pt x="1596" y="2440"/>
                      <a:pt x="2120" y="3428"/>
                    </a:cubicBezTo>
                    <a:cubicBezTo>
                      <a:pt x="2513" y="3106"/>
                      <a:pt x="3061" y="2523"/>
                      <a:pt x="2847" y="2011"/>
                    </a:cubicBezTo>
                    <a:cubicBezTo>
                      <a:pt x="2541" y="1264"/>
                      <a:pt x="1407" y="0"/>
                      <a:pt x="897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5" name="Google Shape;1745;p9"/>
              <p:cNvSpPr/>
              <p:nvPr/>
            </p:nvSpPr>
            <p:spPr>
              <a:xfrm>
                <a:off x="1987403" y="287343"/>
                <a:ext cx="58015" cy="49338"/>
              </a:xfrm>
              <a:custGeom>
                <a:rect b="b" l="l" r="r" t="t"/>
                <a:pathLst>
                  <a:path extrusionOk="0" h="1540" w="1787">
                    <a:moveTo>
                      <a:pt x="1024" y="1"/>
                    </a:moveTo>
                    <a:cubicBezTo>
                      <a:pt x="334" y="1"/>
                      <a:pt x="0" y="822"/>
                      <a:pt x="477" y="1311"/>
                    </a:cubicBezTo>
                    <a:cubicBezTo>
                      <a:pt x="635" y="1469"/>
                      <a:pt x="828" y="1540"/>
                      <a:pt x="1018" y="1540"/>
                    </a:cubicBezTo>
                    <a:cubicBezTo>
                      <a:pt x="1411" y="1540"/>
                      <a:pt x="1786" y="1233"/>
                      <a:pt x="1786" y="775"/>
                    </a:cubicBezTo>
                    <a:cubicBezTo>
                      <a:pt x="1786" y="346"/>
                      <a:pt x="1441" y="1"/>
                      <a:pt x="1024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6" name="Google Shape;1746;p9"/>
              <p:cNvSpPr/>
              <p:nvPr/>
            </p:nvSpPr>
            <p:spPr>
              <a:xfrm>
                <a:off x="2360393" y="287343"/>
                <a:ext cx="58405" cy="49338"/>
              </a:xfrm>
              <a:custGeom>
                <a:rect b="b" l="l" r="r" t="t"/>
                <a:pathLst>
                  <a:path extrusionOk="0" h="1540" w="1799">
                    <a:moveTo>
                      <a:pt x="1025" y="1"/>
                    </a:moveTo>
                    <a:cubicBezTo>
                      <a:pt x="346" y="1"/>
                      <a:pt x="1" y="822"/>
                      <a:pt x="489" y="1311"/>
                    </a:cubicBezTo>
                    <a:cubicBezTo>
                      <a:pt x="644" y="1469"/>
                      <a:pt x="836" y="1540"/>
                      <a:pt x="1025" y="1540"/>
                    </a:cubicBezTo>
                    <a:cubicBezTo>
                      <a:pt x="1418" y="1540"/>
                      <a:pt x="1799" y="1233"/>
                      <a:pt x="1799" y="775"/>
                    </a:cubicBezTo>
                    <a:cubicBezTo>
                      <a:pt x="1799" y="346"/>
                      <a:pt x="1453" y="1"/>
                      <a:pt x="1025" y="1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7" name="Google Shape;1747;p9"/>
              <p:cNvSpPr/>
              <p:nvPr/>
            </p:nvSpPr>
            <p:spPr>
              <a:xfrm>
                <a:off x="2152065" y="456725"/>
                <a:ext cx="125282" cy="144585"/>
              </a:xfrm>
              <a:custGeom>
                <a:rect b="b" l="l" r="r" t="t"/>
                <a:pathLst>
                  <a:path extrusionOk="0" h="4513" w="3859">
                    <a:moveTo>
                      <a:pt x="1774" y="0"/>
                    </a:moveTo>
                    <a:cubicBezTo>
                      <a:pt x="1774" y="0"/>
                      <a:pt x="1084" y="881"/>
                      <a:pt x="941" y="881"/>
                    </a:cubicBezTo>
                    <a:cubicBezTo>
                      <a:pt x="810" y="881"/>
                      <a:pt x="0" y="1072"/>
                      <a:pt x="0" y="1072"/>
                    </a:cubicBezTo>
                    <a:lnTo>
                      <a:pt x="298" y="4513"/>
                    </a:lnTo>
                    <a:lnTo>
                      <a:pt x="1894" y="4513"/>
                    </a:lnTo>
                    <a:lnTo>
                      <a:pt x="1834" y="2370"/>
                    </a:lnTo>
                    <a:lnTo>
                      <a:pt x="2048" y="4394"/>
                    </a:lnTo>
                    <a:lnTo>
                      <a:pt x="3465" y="4513"/>
                    </a:lnTo>
                    <a:lnTo>
                      <a:pt x="3858" y="1274"/>
                    </a:lnTo>
                    <a:lnTo>
                      <a:pt x="2060" y="0"/>
                    </a:lnTo>
                    <a:close/>
                  </a:path>
                </a:pathLst>
              </a:custGeom>
              <a:solidFill>
                <a:srgbClr val="FFE4A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8" name="Google Shape;1748;p9"/>
              <p:cNvSpPr/>
              <p:nvPr/>
            </p:nvSpPr>
            <p:spPr>
              <a:xfrm>
                <a:off x="1999772" y="383871"/>
                <a:ext cx="428700" cy="140260"/>
              </a:xfrm>
              <a:custGeom>
                <a:rect b="b" l="l" r="r" t="t"/>
                <a:pathLst>
                  <a:path extrusionOk="0" h="4378" w="13205">
                    <a:moveTo>
                      <a:pt x="3310" y="0"/>
                    </a:moveTo>
                    <a:cubicBezTo>
                      <a:pt x="3310" y="0"/>
                      <a:pt x="0" y="988"/>
                      <a:pt x="1715" y="3096"/>
                    </a:cubicBezTo>
                    <a:cubicBezTo>
                      <a:pt x="2490" y="4044"/>
                      <a:pt x="3237" y="4377"/>
                      <a:pt x="3905" y="4377"/>
                    </a:cubicBezTo>
                    <a:cubicBezTo>
                      <a:pt x="5493" y="4377"/>
                      <a:pt x="6632" y="2489"/>
                      <a:pt x="6632" y="2489"/>
                    </a:cubicBezTo>
                    <a:cubicBezTo>
                      <a:pt x="6632" y="2489"/>
                      <a:pt x="7889" y="4314"/>
                      <a:pt x="9465" y="4314"/>
                    </a:cubicBezTo>
                    <a:cubicBezTo>
                      <a:pt x="10123" y="4314"/>
                      <a:pt x="10837" y="3997"/>
                      <a:pt x="11538" y="3096"/>
                    </a:cubicBezTo>
                    <a:cubicBezTo>
                      <a:pt x="13204" y="953"/>
                      <a:pt x="9942" y="0"/>
                      <a:pt x="9942" y="0"/>
                    </a:cubicBezTo>
                    <a:close/>
                  </a:path>
                </a:pathLst>
              </a:custGeom>
              <a:solidFill>
                <a:srgbClr val="D8843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9" name="Google Shape;1749;p9"/>
              <p:cNvSpPr/>
              <p:nvPr/>
            </p:nvSpPr>
            <p:spPr>
              <a:xfrm>
                <a:off x="2101030" y="353628"/>
                <a:ext cx="214756" cy="103193"/>
              </a:xfrm>
              <a:custGeom>
                <a:rect b="b" l="l" r="r" t="t"/>
                <a:pathLst>
                  <a:path extrusionOk="0" h="3221" w="6615">
                    <a:moveTo>
                      <a:pt x="3192" y="0"/>
                    </a:moveTo>
                    <a:cubicBezTo>
                      <a:pt x="2160" y="0"/>
                      <a:pt x="1134" y="240"/>
                      <a:pt x="501" y="944"/>
                    </a:cubicBezTo>
                    <a:cubicBezTo>
                      <a:pt x="1" y="1492"/>
                      <a:pt x="1727" y="3147"/>
                      <a:pt x="3561" y="3218"/>
                    </a:cubicBezTo>
                    <a:cubicBezTo>
                      <a:pt x="3595" y="3220"/>
                      <a:pt x="3629" y="3220"/>
                      <a:pt x="3663" y="3220"/>
                    </a:cubicBezTo>
                    <a:cubicBezTo>
                      <a:pt x="5448" y="3220"/>
                      <a:pt x="6538" y="1400"/>
                      <a:pt x="6585" y="944"/>
                    </a:cubicBezTo>
                    <a:cubicBezTo>
                      <a:pt x="6615" y="655"/>
                      <a:pt x="4897" y="0"/>
                      <a:pt x="3192" y="0"/>
                    </a:cubicBezTo>
                    <a:close/>
                  </a:path>
                </a:pathLst>
              </a:custGeom>
              <a:solidFill>
                <a:srgbClr val="3A250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chemeClr val="dk1"/>
        </a:solidFill>
      </p:bgPr>
    </p:bg>
    <p:spTree>
      <p:nvGrpSpPr>
        <p:cNvPr id="1750" name="Shape 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" name="Google Shape;1751;p10"/>
          <p:cNvSpPr txBox="1"/>
          <p:nvPr>
            <p:ph idx="1" type="body"/>
          </p:nvPr>
        </p:nvSpPr>
        <p:spPr>
          <a:xfrm>
            <a:off x="3710175" y="2675800"/>
            <a:ext cx="4647000" cy="567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400"/>
              <a:buFont typeface="Pangolin"/>
              <a:buNone/>
              <a:defRPr b="1" sz="44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defRPr>
            </a:lvl1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3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10.xml"/><Relationship Id="rId3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13.xml"/><Relationship Id="rId35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12.xml"/><Relationship Id="rId34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15.xml"/><Relationship Id="rId37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14.xml"/><Relationship Id="rId36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38" Type="http://schemas.openxmlformats.org/officeDocument/2006/relationships/theme" Target="../theme/theme2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accent3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Pangolin"/>
              <a:buNone/>
              <a:defRPr sz="33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Pangolin"/>
              <a:buNone/>
              <a:defRPr sz="33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Pangolin"/>
              <a:buNone/>
              <a:defRPr sz="33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Pangolin"/>
              <a:buNone/>
              <a:defRPr sz="33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Pangolin"/>
              <a:buNone/>
              <a:defRPr sz="33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Pangolin"/>
              <a:buNone/>
              <a:defRPr sz="33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Pangolin"/>
              <a:buNone/>
              <a:defRPr sz="33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Pangolin"/>
              <a:buNone/>
              <a:defRPr sz="33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Pangolin"/>
              <a:buNone/>
              <a:defRPr sz="33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88325" y="1075850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Char char="●"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Char char="○"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Char char="■"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Char char="●"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Char char="○"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Char char="■"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Char char="●"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"/>
              <a:buChar char="○"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aleway"/>
              <a:buChar char="■"/>
              <a:defRPr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png"/><Relationship Id="rId4" Type="http://schemas.openxmlformats.org/officeDocument/2006/relationships/image" Target="../media/image2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8.jpg"/><Relationship Id="rId4" Type="http://schemas.openxmlformats.org/officeDocument/2006/relationships/image" Target="../media/image6.png"/><Relationship Id="rId5" Type="http://schemas.openxmlformats.org/officeDocument/2006/relationships/image" Target="../media/image7.jp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13.jpg"/><Relationship Id="rId4" Type="http://schemas.openxmlformats.org/officeDocument/2006/relationships/image" Target="../media/image5.jpg"/><Relationship Id="rId5" Type="http://schemas.openxmlformats.org/officeDocument/2006/relationships/image" Target="../media/image11.pn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15.png"/><Relationship Id="rId4" Type="http://schemas.openxmlformats.org/officeDocument/2006/relationships/image" Target="../media/image14.jpg"/><Relationship Id="rId5" Type="http://schemas.openxmlformats.org/officeDocument/2006/relationships/image" Target="../media/image17.jp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3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3.jpg"/><Relationship Id="rId4" Type="http://schemas.openxmlformats.org/officeDocument/2006/relationships/image" Target="../media/image4.jpg"/><Relationship Id="rId5" Type="http://schemas.openxmlformats.org/officeDocument/2006/relationships/image" Target="../media/image9.jpg"/><Relationship Id="rId6" Type="http://schemas.openxmlformats.org/officeDocument/2006/relationships/image" Target="../media/image10.jp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3.xml"/><Relationship Id="rId3" Type="http://schemas.openxmlformats.org/officeDocument/2006/relationships/hyperlink" Target="https://earth.google.com" TargetMode="External"/><Relationship Id="rId4" Type="http://schemas.openxmlformats.org/officeDocument/2006/relationships/hyperlink" Target="https://docs.google.com/presentation" TargetMode="External"/><Relationship Id="rId9" Type="http://schemas.openxmlformats.org/officeDocument/2006/relationships/hyperlink" Target="http://www.flowersofindia.net/" TargetMode="External"/><Relationship Id="rId5" Type="http://schemas.openxmlformats.org/officeDocument/2006/relationships/hyperlink" Target="https://docs.google.com/spreadsheets" TargetMode="External"/><Relationship Id="rId6" Type="http://schemas.openxmlformats.org/officeDocument/2006/relationships/hyperlink" Target="https://photos.google.com/" TargetMode="External"/><Relationship Id="rId7" Type="http://schemas.openxmlformats.org/officeDocument/2006/relationships/hyperlink" Target="https://mail.google.com/" TargetMode="External"/><Relationship Id="rId8" Type="http://schemas.openxmlformats.org/officeDocument/2006/relationships/hyperlink" Target="https://lens.google/" TargetMode="External"/><Relationship Id="rId11" Type="http://schemas.openxmlformats.org/officeDocument/2006/relationships/hyperlink" Target="http://envis.frlht.org/" TargetMode="External"/><Relationship Id="rId10" Type="http://schemas.openxmlformats.org/officeDocument/2006/relationships/hyperlink" Target="https://www.iucnredlist.org/" TargetMode="External"/><Relationship Id="rId13" Type="http://schemas.openxmlformats.org/officeDocument/2006/relationships/hyperlink" Target="https://slidesgo.com/" TargetMode="External"/><Relationship Id="rId12" Type="http://schemas.openxmlformats.org/officeDocument/2006/relationships/hyperlink" Target="http://envis.frlht.org/" TargetMode="External"/><Relationship Id="rId15" Type="http://schemas.openxmlformats.org/officeDocument/2006/relationships/hyperlink" Target="https://www.wikipedia.org/" TargetMode="External"/><Relationship Id="rId14" Type="http://schemas.openxmlformats.org/officeDocument/2006/relationships/hyperlink" Target="https://slidesgo.com/" TargetMode="External"/><Relationship Id="rId17" Type="http://schemas.openxmlformats.org/officeDocument/2006/relationships/hyperlink" Target="https://www.planetayurveda.com/" TargetMode="External"/><Relationship Id="rId16" Type="http://schemas.openxmlformats.org/officeDocument/2006/relationships/hyperlink" Target="https://www.lexilogos.com/keyboard" TargetMode="Externa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18.jpg"/><Relationship Id="rId4" Type="http://schemas.openxmlformats.org/officeDocument/2006/relationships/image" Target="../media/image10.jpg"/><Relationship Id="rId5" Type="http://schemas.openxmlformats.org/officeDocument/2006/relationships/image" Target="../media/image13.jpg"/><Relationship Id="rId6" Type="http://schemas.openxmlformats.org/officeDocument/2006/relationships/image" Target="../media/image21.jpg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24.jpg"/><Relationship Id="rId4" Type="http://schemas.openxmlformats.org/officeDocument/2006/relationships/image" Target="../media/image5.jpg"/><Relationship Id="rId5" Type="http://schemas.openxmlformats.org/officeDocument/2006/relationships/image" Target="../media/image27.jpg"/><Relationship Id="rId6" Type="http://schemas.openxmlformats.org/officeDocument/2006/relationships/image" Target="../media/image8.jpg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9.jpg"/><Relationship Id="rId4" Type="http://schemas.openxmlformats.org/officeDocument/2006/relationships/image" Target="../media/image4.jpg"/><Relationship Id="rId5" Type="http://schemas.openxmlformats.org/officeDocument/2006/relationships/image" Target="../media/image7.jpg"/><Relationship Id="rId6" Type="http://schemas.openxmlformats.org/officeDocument/2006/relationships/image" Target="../media/image28.jpg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14.jpg"/><Relationship Id="rId4" Type="http://schemas.openxmlformats.org/officeDocument/2006/relationships/image" Target="../media/image17.jpg"/><Relationship Id="rId5" Type="http://schemas.openxmlformats.org/officeDocument/2006/relationships/image" Target="../media/image26.jpg"/><Relationship Id="rId6" Type="http://schemas.openxmlformats.org/officeDocument/2006/relationships/image" Target="../media/image29.jpg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38.xml"/><Relationship Id="rId3" Type="http://schemas.openxmlformats.org/officeDocument/2006/relationships/image" Target="../media/image30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2.jp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08" name="Shape 7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09" name="Google Shape;7409;p3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843363" y="0"/>
            <a:ext cx="3300625" cy="1486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0" name="Google Shape;7410;p39"/>
          <p:cNvPicPr preferRelativeResize="0"/>
          <p:nvPr/>
        </p:nvPicPr>
        <p:blipFill rotWithShape="1">
          <a:blip r:embed="rId4">
            <a:alphaModFix/>
          </a:blip>
          <a:srcRect b="24891" l="0" r="0" t="0"/>
          <a:stretch/>
        </p:blipFill>
        <p:spPr>
          <a:xfrm>
            <a:off x="0" y="0"/>
            <a:ext cx="1743000" cy="1880325"/>
          </a:xfrm>
          <a:prstGeom prst="rect">
            <a:avLst/>
          </a:prstGeom>
          <a:noFill/>
          <a:ln>
            <a:noFill/>
          </a:ln>
        </p:spPr>
      </p:pic>
      <p:sp>
        <p:nvSpPr>
          <p:cNvPr id="7411" name="Google Shape;7411;p39"/>
          <p:cNvSpPr txBox="1"/>
          <p:nvPr/>
        </p:nvSpPr>
        <p:spPr>
          <a:xfrm>
            <a:off x="2152950" y="1261975"/>
            <a:ext cx="4838100" cy="172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>
                <a:solidFill>
                  <a:srgbClr val="1155CC"/>
                </a:solidFill>
                <a:latin typeface="Metal Mania"/>
                <a:ea typeface="Metal Mania"/>
                <a:cs typeface="Metal Mania"/>
                <a:sym typeface="Metal Mania"/>
              </a:rPr>
              <a:t>Floral Diversity Of           Anandavana </a:t>
            </a:r>
            <a:endParaRPr sz="5000">
              <a:solidFill>
                <a:srgbClr val="1155CC"/>
              </a:solidFill>
              <a:latin typeface="Metal Mania"/>
              <a:ea typeface="Metal Mania"/>
              <a:cs typeface="Metal Mania"/>
              <a:sym typeface="Metal Mania"/>
            </a:endParaRPr>
          </a:p>
        </p:txBody>
      </p:sp>
      <p:sp>
        <p:nvSpPr>
          <p:cNvPr id="7412" name="Google Shape;7412;p39"/>
          <p:cNvSpPr txBox="1"/>
          <p:nvPr/>
        </p:nvSpPr>
        <p:spPr>
          <a:xfrm>
            <a:off x="3444150" y="2732900"/>
            <a:ext cx="4506000" cy="12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20124D"/>
                </a:solidFill>
                <a:latin typeface="Comfortaa"/>
                <a:ea typeface="Comfortaa"/>
                <a:cs typeface="Comfortaa"/>
                <a:sym typeface="Comfortaa"/>
              </a:rPr>
              <a:t>Arnav G </a:t>
            </a:r>
            <a:endParaRPr sz="2200">
              <a:solidFill>
                <a:srgbClr val="20124D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20124D"/>
                </a:solidFill>
                <a:latin typeface="Comfortaa"/>
                <a:ea typeface="Comfortaa"/>
                <a:cs typeface="Comfortaa"/>
                <a:sym typeface="Comfortaa"/>
              </a:rPr>
              <a:t>10th STD</a:t>
            </a:r>
            <a:endParaRPr sz="2200">
              <a:solidFill>
                <a:srgbClr val="20124D"/>
              </a:solidFill>
              <a:latin typeface="Comfortaa"/>
              <a:ea typeface="Comfortaa"/>
              <a:cs typeface="Comfortaa"/>
              <a:sym typeface="Comforta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20124D"/>
                </a:solidFill>
                <a:latin typeface="Comfortaa"/>
                <a:ea typeface="Comfortaa"/>
                <a:cs typeface="Comfortaa"/>
                <a:sym typeface="Comfortaa"/>
              </a:rPr>
              <a:t>Anandavana [Purnapramati]</a:t>
            </a:r>
            <a:endParaRPr sz="2200">
              <a:solidFill>
                <a:srgbClr val="20124D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76" name="Shape 7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77" name="Google Shape;7477;p48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1016450"/>
                <a:gridCol w="4264200"/>
                <a:gridCol w="598775"/>
                <a:gridCol w="3338425"/>
              </a:tblGrid>
              <a:tr h="52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Sl.no</a:t>
                      </a:r>
                      <a:endParaRPr b="1"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Not Evaluated Trees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28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C</a:t>
                      </a:r>
                      <a:r>
                        <a:rPr b="1" lang="en" sz="2000"/>
                        <a:t>annonball tree</a:t>
                      </a:r>
                      <a:endParaRPr b="1"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21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20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</a:t>
                      </a:r>
                      <a:r>
                        <a:rPr b="1" lang="en" sz="2000"/>
                        <a:t>ugar destroyer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29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Indian long pepper</a:t>
                      </a:r>
                      <a:endParaRPr b="1"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21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21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R</a:t>
                      </a:r>
                      <a:r>
                        <a:rPr b="1" lang="en" sz="2000"/>
                        <a:t>ue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79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22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Insulin plant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79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23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</a:t>
                      </a:r>
                      <a:r>
                        <a:rPr b="1" lang="en" sz="2000"/>
                        <a:t>olanaceae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79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24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Red Ivy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79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25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Vetiver grass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79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26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South India Soapnut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79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27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Tanjong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21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28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Malabar Nut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81" name="Shape 7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2" name="Google Shape;7482;p49"/>
          <p:cNvSpPr txBox="1"/>
          <p:nvPr/>
        </p:nvSpPr>
        <p:spPr>
          <a:xfrm>
            <a:off x="1065900" y="74375"/>
            <a:ext cx="5688600" cy="86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91440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>
                <a:solidFill>
                  <a:schemeClr val="dk2"/>
                </a:solidFill>
                <a:latin typeface="Pangolin"/>
                <a:ea typeface="Pangolin"/>
                <a:cs typeface="Pangolin"/>
                <a:sym typeface="Pangolin"/>
              </a:rPr>
              <a:t>IUCN Status</a:t>
            </a:r>
            <a:endParaRPr sz="4400">
              <a:solidFill>
                <a:schemeClr val="dk2"/>
              </a:solidFill>
              <a:latin typeface="Pangolin"/>
              <a:ea typeface="Pangolin"/>
              <a:cs typeface="Pangolin"/>
              <a:sym typeface="Pangolin"/>
            </a:endParaRPr>
          </a:p>
        </p:txBody>
      </p:sp>
      <p:graphicFrame>
        <p:nvGraphicFramePr>
          <p:cNvPr id="7483" name="Google Shape;7483;p49"/>
          <p:cNvGraphicFramePr/>
          <p:nvPr/>
        </p:nvGraphicFramePr>
        <p:xfrm>
          <a:off x="605450" y="84817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1809750"/>
                <a:gridCol w="1809750"/>
              </a:tblGrid>
              <a:tr h="3810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LC</a:t>
                      </a:r>
                      <a:endParaRPr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21</a:t>
                      </a:r>
                      <a:endParaRPr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DD</a:t>
                      </a:r>
                      <a:endParaRPr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1</a:t>
                      </a:r>
                      <a:endParaRPr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10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NE</a:t>
                      </a:r>
                      <a:endParaRPr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/>
                        <a:t>29</a:t>
                      </a:r>
                      <a:endParaRPr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pic>
        <p:nvPicPr>
          <p:cNvPr id="7484" name="Google Shape;7484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2440825"/>
            <a:ext cx="4175223" cy="1925615"/>
          </a:xfrm>
          <a:prstGeom prst="rect">
            <a:avLst/>
          </a:prstGeom>
          <a:noFill/>
          <a:ln>
            <a:noFill/>
          </a:ln>
        </p:spPr>
      </p:pic>
      <p:sp>
        <p:nvSpPr>
          <p:cNvPr id="7485" name="Google Shape;7485;p49"/>
          <p:cNvSpPr txBox="1"/>
          <p:nvPr/>
        </p:nvSpPr>
        <p:spPr>
          <a:xfrm>
            <a:off x="818000" y="4474225"/>
            <a:ext cx="23178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Raleway"/>
                <a:ea typeface="Raleway"/>
                <a:cs typeface="Raleway"/>
                <a:sym typeface="Raleway"/>
              </a:rPr>
              <a:t>Turmeric</a:t>
            </a:r>
            <a:r>
              <a:rPr b="1" lang="en"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b="1" lang="en">
                <a:latin typeface="Raleway"/>
                <a:ea typeface="Raleway"/>
                <a:cs typeface="Raleway"/>
                <a:sym typeface="Raleway"/>
              </a:rPr>
              <a:t>plantation</a:t>
            </a:r>
            <a:r>
              <a:rPr b="1" lang="en">
                <a:latin typeface="Raleway"/>
                <a:ea typeface="Raleway"/>
                <a:cs typeface="Raleway"/>
                <a:sym typeface="Raleway"/>
              </a:rPr>
              <a:t> </a:t>
            </a:r>
            <a:endParaRPr b="1">
              <a:latin typeface="Raleway"/>
              <a:ea typeface="Raleway"/>
              <a:cs typeface="Raleway"/>
              <a:sym typeface="Raleway"/>
            </a:endParaRPr>
          </a:p>
        </p:txBody>
      </p:sp>
      <p:pic>
        <p:nvPicPr>
          <p:cNvPr id="7486" name="Google Shape;7486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612623" y="2341605"/>
            <a:ext cx="4531365" cy="2801894"/>
          </a:xfrm>
          <a:prstGeom prst="rect">
            <a:avLst/>
          </a:prstGeom>
          <a:noFill/>
          <a:ln>
            <a:noFill/>
          </a:ln>
        </p:spPr>
      </p:pic>
      <p:pic>
        <p:nvPicPr>
          <p:cNvPr id="7487" name="Google Shape;7487;p4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105455" y="781025"/>
            <a:ext cx="4038545" cy="18625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91" name="Shape 7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92" name="Google Shape;7492;p50"/>
          <p:cNvGraphicFramePr/>
          <p:nvPr/>
        </p:nvGraphicFramePr>
        <p:xfrm>
          <a:off x="0" y="-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1037050"/>
                <a:gridCol w="3534950"/>
                <a:gridCol w="674450"/>
                <a:gridCol w="3897550"/>
              </a:tblGrid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SL.NO</a:t>
                      </a:r>
                      <a:endParaRPr b="1"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Medicinal</a:t>
                      </a:r>
                      <a:r>
                        <a:rPr b="1"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 plants</a:t>
                      </a:r>
                      <a:endParaRPr b="1"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11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Tulsi plant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Banyan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12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sugar destroyer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Arjun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13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rue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3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Mexican Lilac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14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Insulin plant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4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giant milkweed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15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Solanaceae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5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Malvaceae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16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Red Ivy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6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White Bark Acacia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17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Vetiver grass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7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Bamboo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18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South India Soapnut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8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Golden shower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19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Tanjong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9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Indian Borage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20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Malabar Nut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10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Sweet Indrajao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21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4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cannonball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96" name="Shape 7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97" name="Google Shape;7497;p51"/>
          <p:cNvGraphicFramePr/>
          <p:nvPr/>
        </p:nvGraphicFramePr>
        <p:xfrm>
          <a:off x="0" y="-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916175"/>
                <a:gridCol w="3655825"/>
                <a:gridCol w="902775"/>
                <a:gridCol w="3669225"/>
              </a:tblGrid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22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Indian long pepper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5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fig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23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morning-glory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6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Caralluma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24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Aloe Barbadensis Miller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7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wood apple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25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Betel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8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Ichang papeda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26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Gale of the wind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9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Singapore Cherry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27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Indian mulberry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10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Jackfruit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Fruiting</a:t>
                      </a:r>
                      <a:r>
                        <a:rPr b="1"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 Plant</a:t>
                      </a:r>
                      <a:endParaRPr b="1"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11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sapota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Mango tree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12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Bristly Starbur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Indian gooseberry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13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Oil cake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3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guava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14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Kadamb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27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4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Indian-almond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15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morning-glory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01" name="Shape 7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02" name="Google Shape;7502;p52"/>
          <p:cNvGraphicFramePr/>
          <p:nvPr/>
        </p:nvGraphicFramePr>
        <p:xfrm>
          <a:off x="0" y="-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718650"/>
                <a:gridCol w="8365675"/>
              </a:tblGrid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17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katuk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18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Turmeric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19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U</a:t>
                      </a:r>
                      <a:r>
                        <a:rPr b="1" lang="en" sz="2000"/>
                        <a:t>trasum bean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20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Teak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21</a:t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Cherimoya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724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Flowering Plants</a:t>
                      </a:r>
                      <a:endParaRPr b="1"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</a:t>
                      </a:r>
                      <a:endParaRPr b="1"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Champak Tree</a:t>
                      </a:r>
                      <a:endParaRPr b="1"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</a:t>
                      </a:r>
                      <a:endParaRPr b="1"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Indian Oleander</a:t>
                      </a:r>
                      <a:endParaRPr b="1"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3</a:t>
                      </a:r>
                      <a:endParaRPr b="1"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A</a:t>
                      </a:r>
                      <a:r>
                        <a:rPr b="1"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cacian tulip</a:t>
                      </a:r>
                      <a:endParaRPr b="1"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4</a:t>
                      </a:r>
                      <a:endParaRPr b="1"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Rose plant</a:t>
                      </a:r>
                      <a:endParaRPr b="1"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5</a:t>
                      </a:r>
                      <a:endParaRPr b="1"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Night Blooming Jasmine</a:t>
                      </a:r>
                      <a:endParaRPr b="1"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06" name="Shape 7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7" name="Google Shape;7507;p53"/>
          <p:cNvSpPr txBox="1"/>
          <p:nvPr>
            <p:ph idx="1" type="body"/>
          </p:nvPr>
        </p:nvSpPr>
        <p:spPr>
          <a:xfrm>
            <a:off x="1908675" y="0"/>
            <a:ext cx="4647000" cy="567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900"/>
              <a:t>2. Flora Diversity</a:t>
            </a:r>
            <a:endParaRPr sz="3900"/>
          </a:p>
        </p:txBody>
      </p:sp>
      <p:graphicFrame>
        <p:nvGraphicFramePr>
          <p:cNvPr id="7508" name="Google Shape;7508;p53"/>
          <p:cNvGraphicFramePr/>
          <p:nvPr/>
        </p:nvGraphicFramePr>
        <p:xfrm>
          <a:off x="258400" y="8662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2156800"/>
                <a:gridCol w="2156800"/>
              </a:tblGrid>
              <a:tr h="473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Flowering </a:t>
                      </a:r>
                      <a:endParaRPr b="1" sz="2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5 </a:t>
                      </a:r>
                      <a:endParaRPr b="1" sz="16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73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Fruiting</a:t>
                      </a:r>
                      <a:endParaRPr b="1" sz="2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24</a:t>
                      </a:r>
                      <a:endParaRPr b="1" sz="16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73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Medicinal</a:t>
                      </a:r>
                      <a:endParaRPr b="1" sz="2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22</a:t>
                      </a:r>
                      <a:endParaRPr b="1" sz="16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73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Total</a:t>
                      </a:r>
                      <a:endParaRPr b="1" sz="2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51</a:t>
                      </a:r>
                      <a:endParaRPr b="1" sz="16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pic>
        <p:nvPicPr>
          <p:cNvPr id="7509" name="Google Shape;7509;p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94213" y="2991388"/>
            <a:ext cx="3473922" cy="1602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510" name="Google Shape;7510;p5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442188" y="566988"/>
            <a:ext cx="3473922" cy="1602175"/>
          </a:xfrm>
          <a:prstGeom prst="rect">
            <a:avLst/>
          </a:prstGeom>
          <a:noFill/>
          <a:ln>
            <a:noFill/>
          </a:ln>
        </p:spPr>
      </p:pic>
      <p:sp>
        <p:nvSpPr>
          <p:cNvPr id="7511" name="Google Shape;7511;p53"/>
          <p:cNvSpPr txBox="1"/>
          <p:nvPr/>
        </p:nvSpPr>
        <p:spPr>
          <a:xfrm>
            <a:off x="1028700" y="4628100"/>
            <a:ext cx="26646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Raleway"/>
                <a:ea typeface="Raleway"/>
                <a:cs typeface="Raleway"/>
                <a:sym typeface="Raleway"/>
              </a:rPr>
              <a:t>Papaya</a:t>
            </a:r>
            <a:r>
              <a:rPr b="1" lang="en">
                <a:latin typeface="Raleway"/>
                <a:ea typeface="Raleway"/>
                <a:cs typeface="Raleway"/>
                <a:sym typeface="Raleway"/>
              </a:rPr>
              <a:t>  tree</a:t>
            </a:r>
            <a:endParaRPr b="1">
              <a:latin typeface="Raleway"/>
              <a:ea typeface="Raleway"/>
              <a:cs typeface="Raleway"/>
              <a:sym typeface="Raleway"/>
            </a:endParaRPr>
          </a:p>
        </p:txBody>
      </p:sp>
      <p:pic>
        <p:nvPicPr>
          <p:cNvPr id="7512" name="Google Shape;7512;p5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466000" y="2321563"/>
            <a:ext cx="4317312" cy="26695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16" name="Shape 7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17" name="Google Shape;7517;p54"/>
          <p:cNvGraphicFramePr/>
          <p:nvPr/>
        </p:nvGraphicFramePr>
        <p:xfrm>
          <a:off x="0" y="-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916175"/>
                <a:gridCol w="3655825"/>
                <a:gridCol w="929600"/>
                <a:gridCol w="3642400"/>
              </a:tblGrid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Trees</a:t>
                      </a:r>
                      <a:endParaRPr b="1"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11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W</a:t>
                      </a:r>
                      <a:r>
                        <a:rPr lang="en" sz="2000"/>
                        <a:t>ood apple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Malabar Neem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12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Mexican Lilac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West Indian pea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13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Ichang papeda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3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Mango tree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14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Singapore Cherry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4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Banyan Tree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15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giant milkweed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5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Indian gooseberry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16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Jackfruit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6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Champak Tree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17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sapota tree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7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Indian-almond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18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Oil cake tree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8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F</a:t>
                      </a:r>
                      <a:r>
                        <a:rPr lang="en" sz="2000"/>
                        <a:t>ig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19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Kadamb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9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Arjun tree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20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Bamboo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10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Banyan Tree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21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Golden shower tree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21" name="Shape 7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22" name="Google Shape;7522;p55"/>
          <p:cNvGraphicFramePr/>
          <p:nvPr/>
        </p:nvGraphicFramePr>
        <p:xfrm>
          <a:off x="0" y="-49362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1010200"/>
                <a:gridCol w="3320075"/>
                <a:gridCol w="728175"/>
                <a:gridCol w="4085550"/>
              </a:tblGrid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22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Night Blooming Jasmine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4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Vetiver grass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23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utrasum bean tree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5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Aloe Barbadensis Miller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24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South India Soapnut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6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Betel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25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Tanjong Tree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7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Gale of the wind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26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cannonball tree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Shrubs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27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Teak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Indian Oleander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28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Cherimoya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guava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Herbs</a:t>
                      </a:r>
                      <a:endParaRPr b="1"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3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Caralluma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A</a:t>
                      </a:r>
                      <a:r>
                        <a:rPr lang="en" sz="2000"/>
                        <a:t>cacian tulip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4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Malvaceae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76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Turmeric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5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morning-glory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737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3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Red Ivy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6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Indian Borage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26" name="Shape 7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27" name="Google Shape;7527;p56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916175"/>
                <a:gridCol w="3655825"/>
                <a:gridCol w="916200"/>
                <a:gridCol w="3655800"/>
              </a:tblGrid>
              <a:tr h="5143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7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Sweet Indrajao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17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Vetiver grass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8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Caralluma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18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Malabar Nut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9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katuk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19</a:t>
                      </a:r>
                      <a:endParaRPr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Indian long pepper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10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Rose plant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11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Tulsi plant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12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sugar destroyer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13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rue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14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Insulin plant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15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Solanaceae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16</a:t>
                      </a:r>
                      <a:endParaRPr sz="19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Indian mulberry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31" name="Shape 7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2" name="Google Shape;7532;p57"/>
          <p:cNvSpPr txBox="1"/>
          <p:nvPr/>
        </p:nvSpPr>
        <p:spPr>
          <a:xfrm>
            <a:off x="2491200" y="37175"/>
            <a:ext cx="4040400" cy="507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10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533" name="Google Shape;7533;p57"/>
          <p:cNvSpPr txBox="1"/>
          <p:nvPr/>
        </p:nvSpPr>
        <p:spPr>
          <a:xfrm>
            <a:off x="1548900" y="-32125"/>
            <a:ext cx="6046200" cy="64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000">
                <a:latin typeface="Metal Mania"/>
                <a:ea typeface="Metal Mania"/>
                <a:cs typeface="Metal Mania"/>
                <a:sym typeface="Metal Mania"/>
              </a:rPr>
              <a:t>Types Of Plants</a:t>
            </a:r>
            <a:endParaRPr b="1" sz="3000">
              <a:latin typeface="Metal Mania"/>
              <a:ea typeface="Metal Mania"/>
              <a:cs typeface="Metal Mania"/>
              <a:sym typeface="Metal Mania"/>
            </a:endParaRPr>
          </a:p>
        </p:txBody>
      </p:sp>
      <p:graphicFrame>
        <p:nvGraphicFramePr>
          <p:cNvPr id="7534" name="Google Shape;7534;p57"/>
          <p:cNvGraphicFramePr/>
          <p:nvPr/>
        </p:nvGraphicFramePr>
        <p:xfrm>
          <a:off x="441925" y="4626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1208400"/>
                <a:gridCol w="840875"/>
              </a:tblGrid>
              <a:tr h="5245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Trees</a:t>
                      </a:r>
                      <a:endParaRPr sz="1900"/>
                    </a:p>
                  </a:txBody>
                  <a:tcPr marT="91425" marB="91425" marR="91425" marL="91425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28</a:t>
                      </a:r>
                      <a:endParaRPr sz="1900"/>
                    </a:p>
                  </a:txBody>
                  <a:tcPr marT="91425" marB="91425" marR="91425" marL="91425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514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Herbs</a:t>
                      </a:r>
                      <a:endParaRPr sz="1900"/>
                    </a:p>
                  </a:txBody>
                  <a:tcPr marT="91425" marB="91425" marR="91425" marL="91425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07</a:t>
                      </a:r>
                      <a:endParaRPr sz="1900"/>
                    </a:p>
                  </a:txBody>
                  <a:tcPr marT="91425" marB="91425" marR="91425" marL="91425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514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Shrubs</a:t>
                      </a:r>
                      <a:endParaRPr sz="1900"/>
                    </a:p>
                  </a:txBody>
                  <a:tcPr marT="91425" marB="91425" marR="91425" marL="91425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20</a:t>
                      </a:r>
                      <a:endParaRPr sz="1900"/>
                    </a:p>
                  </a:txBody>
                  <a:tcPr marT="91425" marB="91425" marR="91425" marL="91425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514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Total</a:t>
                      </a:r>
                      <a:endParaRPr sz="1900"/>
                    </a:p>
                  </a:txBody>
                  <a:tcPr marT="91425" marB="91425" marR="91425" marL="91425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51</a:t>
                      </a:r>
                      <a:endParaRPr/>
                    </a:p>
                  </a:txBody>
                  <a:tcPr marT="91425" marB="91425" marR="91425" marL="91425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pic>
        <p:nvPicPr>
          <p:cNvPr id="7535" name="Google Shape;7535;p5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827400" y="1918176"/>
            <a:ext cx="5316600" cy="3292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536" name="Google Shape;7536;p5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53725" y="3139141"/>
            <a:ext cx="3827400" cy="1722334"/>
          </a:xfrm>
          <a:prstGeom prst="rect">
            <a:avLst/>
          </a:prstGeom>
          <a:noFill/>
          <a:ln>
            <a:noFill/>
          </a:ln>
        </p:spPr>
      </p:pic>
      <p:pic>
        <p:nvPicPr>
          <p:cNvPr id="7537" name="Google Shape;7537;p5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316619" y="545075"/>
            <a:ext cx="3827380" cy="17223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16" name="Shape 7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7" name="Google Shape;7417;p40"/>
          <p:cNvSpPr txBox="1"/>
          <p:nvPr/>
        </p:nvSpPr>
        <p:spPr>
          <a:xfrm>
            <a:off x="2354850" y="198300"/>
            <a:ext cx="3519900" cy="66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>
                <a:latin typeface="Metal Mania"/>
                <a:ea typeface="Metal Mania"/>
                <a:cs typeface="Metal Mania"/>
                <a:sym typeface="Metal Mania"/>
              </a:rPr>
              <a:t>INTRODUCION</a:t>
            </a:r>
            <a:endParaRPr sz="3100">
              <a:latin typeface="Metal Mania"/>
              <a:ea typeface="Metal Mania"/>
              <a:cs typeface="Metal Mania"/>
              <a:sym typeface="Metal Mania"/>
            </a:endParaRPr>
          </a:p>
        </p:txBody>
      </p:sp>
      <p:sp>
        <p:nvSpPr>
          <p:cNvPr id="7418" name="Google Shape;7418;p40"/>
          <p:cNvSpPr txBox="1"/>
          <p:nvPr/>
        </p:nvSpPr>
        <p:spPr>
          <a:xfrm>
            <a:off x="223100" y="805600"/>
            <a:ext cx="8762400" cy="147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406400" lvl="0" marL="457200" rtl="0" algn="l">
              <a:spcBef>
                <a:spcPts val="0"/>
              </a:spcBef>
              <a:spcAft>
                <a:spcPts val="0"/>
              </a:spcAft>
              <a:buClr>
                <a:srgbClr val="85200C"/>
              </a:buClr>
              <a:buSzPts val="2800"/>
              <a:buFont typeface="Pangolin"/>
              <a:buChar char="❏"/>
            </a:pPr>
            <a:r>
              <a:rPr lang="en" sz="2800">
                <a:solidFill>
                  <a:srgbClr val="85200C"/>
                </a:solidFill>
                <a:latin typeface="Pangolin"/>
                <a:ea typeface="Pangolin"/>
                <a:cs typeface="Pangolin"/>
                <a:sym typeface="Pangolin"/>
              </a:rPr>
              <a:t>Great presence of flora</a:t>
            </a:r>
            <a:endParaRPr sz="2800">
              <a:solidFill>
                <a:srgbClr val="85200C"/>
              </a:solidFill>
              <a:latin typeface="Pangolin"/>
              <a:ea typeface="Pangolin"/>
              <a:cs typeface="Pangolin"/>
              <a:sym typeface="Pangolin"/>
            </a:endParaRPr>
          </a:p>
          <a:p>
            <a:pPr indent="-406400" lvl="0" marL="457200" rtl="0" algn="l">
              <a:spcBef>
                <a:spcPts val="0"/>
              </a:spcBef>
              <a:spcAft>
                <a:spcPts val="0"/>
              </a:spcAft>
              <a:buClr>
                <a:srgbClr val="85200C"/>
              </a:buClr>
              <a:buSzPts val="2800"/>
              <a:buFont typeface="Pangolin"/>
              <a:buChar char="❏"/>
            </a:pPr>
            <a:r>
              <a:rPr lang="en" sz="2800">
                <a:solidFill>
                  <a:srgbClr val="85200C"/>
                </a:solidFill>
                <a:latin typeface="Pangolin"/>
                <a:ea typeface="Pangolin"/>
                <a:cs typeface="Pangolin"/>
                <a:sym typeface="Pangolin"/>
              </a:rPr>
              <a:t>Campus is located near foothills of savandurga,</a:t>
            </a:r>
            <a:br>
              <a:rPr lang="en" sz="2800">
                <a:solidFill>
                  <a:srgbClr val="85200C"/>
                </a:solidFill>
                <a:latin typeface="Pangolin"/>
                <a:ea typeface="Pangolin"/>
                <a:cs typeface="Pangolin"/>
                <a:sym typeface="Pangolin"/>
              </a:rPr>
            </a:br>
            <a:r>
              <a:rPr lang="en" sz="2800">
                <a:solidFill>
                  <a:srgbClr val="85200C"/>
                </a:solidFill>
                <a:latin typeface="Pangolin"/>
                <a:ea typeface="Pangolin"/>
                <a:cs typeface="Pangolin"/>
                <a:sym typeface="Pangolin"/>
              </a:rPr>
              <a:t>Manchinbele Reservoir,Tippagondanahalli Dam.</a:t>
            </a:r>
            <a:endParaRPr sz="2800">
              <a:solidFill>
                <a:srgbClr val="85200C"/>
              </a:solidFill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7419" name="Google Shape;7419;p40"/>
          <p:cNvSpPr txBox="1"/>
          <p:nvPr/>
        </p:nvSpPr>
        <p:spPr>
          <a:xfrm>
            <a:off x="240300" y="2222600"/>
            <a:ext cx="8663400" cy="210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latin typeface="Pangolin"/>
                <a:ea typeface="Pangolin"/>
                <a:cs typeface="Pangolin"/>
                <a:sym typeface="Pangolin"/>
              </a:rPr>
              <a:t>Why I chose This topic</a:t>
            </a:r>
            <a:endParaRPr sz="2500">
              <a:latin typeface="Pangolin"/>
              <a:ea typeface="Pangolin"/>
              <a:cs typeface="Pangolin"/>
              <a:sym typeface="Pangolin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500">
              <a:latin typeface="Pangolin"/>
              <a:ea typeface="Pangolin"/>
              <a:cs typeface="Pangolin"/>
              <a:sym typeface="Pangolin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Pangolin"/>
              <a:buChar char="❏"/>
            </a:pPr>
            <a:r>
              <a:rPr lang="en" sz="2500">
                <a:latin typeface="Pangolin"/>
                <a:ea typeface="Pangolin"/>
                <a:cs typeface="Pangolin"/>
                <a:sym typeface="Pangolin"/>
              </a:rPr>
              <a:t>I had </a:t>
            </a:r>
            <a:r>
              <a:rPr lang="en" sz="2500">
                <a:latin typeface="Pangolin"/>
                <a:ea typeface="Pangolin"/>
                <a:cs typeface="Pangolin"/>
                <a:sym typeface="Pangolin"/>
              </a:rPr>
              <a:t>Interest in flora diversity </a:t>
            </a:r>
            <a:endParaRPr sz="2500">
              <a:latin typeface="Pangolin"/>
              <a:ea typeface="Pangolin"/>
              <a:cs typeface="Pangolin"/>
              <a:sym typeface="Pangolin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Pangolin"/>
              <a:buChar char="❏"/>
            </a:pPr>
            <a:r>
              <a:rPr lang="en" sz="2500">
                <a:latin typeface="Pangolin"/>
                <a:ea typeface="Pangolin"/>
                <a:cs typeface="Pangolin"/>
                <a:sym typeface="Pangolin"/>
              </a:rPr>
              <a:t>Flowers and pattern of leaves attracted me</a:t>
            </a:r>
            <a:endParaRPr sz="2500">
              <a:latin typeface="Pangolin"/>
              <a:ea typeface="Pangolin"/>
              <a:cs typeface="Pangolin"/>
              <a:sym typeface="Pangolin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Pangolin"/>
              <a:buChar char="❏"/>
            </a:pPr>
            <a:r>
              <a:rPr lang="en" sz="2500">
                <a:latin typeface="Pangolin"/>
                <a:ea typeface="Pangolin"/>
                <a:cs typeface="Pangolin"/>
                <a:sym typeface="Pangolin"/>
              </a:rPr>
              <a:t>Fascinating medicinal  properties made me to do this project</a:t>
            </a:r>
            <a:endParaRPr sz="2500">
              <a:latin typeface="Pangolin"/>
              <a:ea typeface="Pangolin"/>
              <a:cs typeface="Pangolin"/>
              <a:sym typeface="Pangolin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41" name="Shape 7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2" name="Google Shape;7542;p58"/>
          <p:cNvSpPr txBox="1"/>
          <p:nvPr/>
        </p:nvSpPr>
        <p:spPr>
          <a:xfrm>
            <a:off x="4713750" y="1692100"/>
            <a:ext cx="4552500" cy="147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4200">
                <a:solidFill>
                  <a:srgbClr val="85200C"/>
                </a:solidFill>
                <a:latin typeface="Metal Mania"/>
                <a:ea typeface="Metal Mania"/>
                <a:cs typeface="Metal Mania"/>
                <a:sym typeface="Metal Mania"/>
              </a:rPr>
              <a:t>Annexure of Medicinal Plants</a:t>
            </a:r>
            <a:endParaRPr sz="5000">
              <a:solidFill>
                <a:srgbClr val="85200C"/>
              </a:solidFill>
              <a:latin typeface="Metal Mania"/>
              <a:ea typeface="Metal Mania"/>
              <a:cs typeface="Metal Mania"/>
              <a:sym typeface="Metal Mania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46" name="Shape 7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47" name="Google Shape;7547;p59"/>
          <p:cNvGraphicFramePr/>
          <p:nvPr/>
        </p:nvGraphicFramePr>
        <p:xfrm>
          <a:off x="0" y="-12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833250"/>
                <a:gridCol w="2682825"/>
                <a:gridCol w="2334575"/>
                <a:gridCol w="3293350"/>
              </a:tblGrid>
              <a:tr h="51435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3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Sl.no</a:t>
                      </a:r>
                      <a:endParaRPr b="1" sz="23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3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Plant name</a:t>
                      </a:r>
                      <a:endParaRPr b="1" sz="23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3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Part</a:t>
                      </a:r>
                      <a:endParaRPr b="1" sz="23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3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Disease Cured</a:t>
                      </a:r>
                      <a:endParaRPr b="1" sz="23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27775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Malabar Neem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Leaves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Skin allergy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62350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Banyan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Bark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D</a:t>
                      </a:r>
                      <a:r>
                        <a:rPr b="1" lang="en" sz="2000"/>
                        <a:t>ysentery 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3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Arjun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Bark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A</a:t>
                      </a:r>
                      <a:r>
                        <a:rPr b="1" lang="en" sz="2000"/>
                        <a:t>nginal pain  </a:t>
                      </a:r>
                      <a:r>
                        <a:rPr lang="en" sz="2000"/>
                        <a:t>[chest pain]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2925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4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Mexican Lilac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Leaves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Fever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5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G</a:t>
                      </a:r>
                      <a:r>
                        <a:rPr b="1" lang="en" sz="2000"/>
                        <a:t>iant Milkweed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L</a:t>
                      </a:r>
                      <a:r>
                        <a:rPr b="1" lang="en" sz="2000"/>
                        <a:t>eaves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Wounds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93475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6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Malvaceae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Roots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P</a:t>
                      </a:r>
                      <a:r>
                        <a:rPr b="1" lang="en" sz="2000"/>
                        <a:t>iles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7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White Bark Acacia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Roots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C</a:t>
                      </a:r>
                      <a:r>
                        <a:rPr b="1" lang="en" sz="2000"/>
                        <a:t>holesterol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8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Bamboo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</a:t>
                      </a:r>
                      <a:r>
                        <a:rPr b="1" lang="en" sz="2000"/>
                        <a:t>hoots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R</a:t>
                      </a:r>
                      <a:r>
                        <a:rPr b="1" lang="en" sz="2000"/>
                        <a:t>espiratory disorders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62350">
                <a:tc>
                  <a:txBody>
                    <a:bodyPr/>
                    <a:lstStyle/>
                    <a:p>
                      <a:pPr indent="0" lvl="0" marL="0" rtl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9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Golden Shower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Powdered Seeds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A</a:t>
                      </a:r>
                      <a:r>
                        <a:rPr b="1" lang="en" sz="2000"/>
                        <a:t>moebiasis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51" name="Shape 7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52" name="Google Shape;7552;p60"/>
          <p:cNvGraphicFramePr/>
          <p:nvPr/>
        </p:nvGraphicFramePr>
        <p:xfrm>
          <a:off x="6045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880600"/>
                <a:gridCol w="2639975"/>
                <a:gridCol w="2485250"/>
                <a:gridCol w="3077750"/>
              </a:tblGrid>
              <a:tr h="56235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rgbClr val="222222"/>
                          </a:solidFill>
                        </a:rPr>
                        <a:t>10</a:t>
                      </a:r>
                      <a:endParaRPr b="1" sz="16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Sweet Indrajao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Bark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P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soriasis </a:t>
                      </a:r>
                      <a:r>
                        <a:rPr lang="en" sz="2000">
                          <a:solidFill>
                            <a:srgbClr val="222222"/>
                          </a:solidFill>
                        </a:rPr>
                        <a:t>[ skin Disease]</a:t>
                      </a:r>
                      <a:endParaRPr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6235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rgbClr val="222222"/>
                          </a:solidFill>
                        </a:rPr>
                        <a:t>11</a:t>
                      </a:r>
                      <a:endParaRPr b="1" sz="16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Tulsi plant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Leaves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H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eart disease and fever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rgbClr val="222222"/>
                          </a:solidFill>
                        </a:rPr>
                        <a:t>12</a:t>
                      </a:r>
                      <a:endParaRPr b="1" sz="16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S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ugar destroyer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Leaves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D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iabetes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rgbClr val="222222"/>
                          </a:solidFill>
                        </a:rPr>
                        <a:t>13</a:t>
                      </a:r>
                      <a:endParaRPr b="1" sz="16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R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ue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Crushed rue leaves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D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iabetes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rgbClr val="222222"/>
                          </a:solidFill>
                        </a:rPr>
                        <a:t>14</a:t>
                      </a:r>
                      <a:endParaRPr b="1" sz="16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Insulin plant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L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eaves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D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iabetes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rgbClr val="222222"/>
                          </a:solidFill>
                        </a:rPr>
                        <a:t>15</a:t>
                      </a:r>
                      <a:endParaRPr b="1" sz="16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Solanaceae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S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eeds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D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ebility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rgbClr val="222222"/>
                          </a:solidFill>
                        </a:rPr>
                        <a:t>16</a:t>
                      </a:r>
                      <a:endParaRPr b="1" sz="16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Red Ivy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L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eaves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M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enstruation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rgbClr val="222222"/>
                          </a:solidFill>
                        </a:rPr>
                        <a:t>17</a:t>
                      </a:r>
                      <a:endParaRPr b="1" sz="16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Vetiver grass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O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il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S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kin Diseases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>
                          <a:solidFill>
                            <a:srgbClr val="222222"/>
                          </a:solidFill>
                        </a:rPr>
                        <a:t>18</a:t>
                      </a:r>
                      <a:endParaRPr b="1" sz="16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South India Soapnut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R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oots and bark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S</a:t>
                      </a:r>
                      <a:r>
                        <a:rPr b="1" lang="en" sz="2000">
                          <a:solidFill>
                            <a:srgbClr val="222222"/>
                          </a:solidFill>
                        </a:rPr>
                        <a:t>kin disorders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19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Indian mulberry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</a:t>
                      </a:r>
                      <a:r>
                        <a:rPr b="1" lang="en" sz="2000"/>
                        <a:t>eeds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H</a:t>
                      </a:r>
                      <a:r>
                        <a:rPr b="1" lang="en" sz="2000"/>
                        <a:t>eart disease</a:t>
                      </a:r>
                      <a:endParaRPr b="1" sz="2000">
                        <a:solidFill>
                          <a:srgbClr val="222222"/>
                        </a:solidFill>
                      </a:endParaRPr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56" name="Shape 7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57" name="Google Shape;7557;p61"/>
          <p:cNvGraphicFramePr/>
          <p:nvPr/>
        </p:nvGraphicFramePr>
        <p:xfrm>
          <a:off x="0" y="-103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610450"/>
                <a:gridCol w="3065275"/>
                <a:gridCol w="2001350"/>
                <a:gridCol w="3466900"/>
              </a:tblGrid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20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Malabar Nut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Leaves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P</a:t>
                      </a:r>
                      <a:r>
                        <a:rPr b="1" lang="en" sz="1800"/>
                        <a:t>iles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6235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21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Indian Borage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S</a:t>
                      </a:r>
                      <a:r>
                        <a:rPr b="1" lang="en" sz="1800"/>
                        <a:t>eeds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N</a:t>
                      </a:r>
                      <a:r>
                        <a:rPr b="1" lang="en" sz="1800"/>
                        <a:t>eurodermatitis </a:t>
                      </a:r>
                      <a:r>
                        <a:rPr lang="en" sz="1800"/>
                        <a:t>[skin Disease]</a:t>
                      </a:r>
                      <a:endParaRPr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22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Tanjong Tree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B</a:t>
                      </a:r>
                      <a:r>
                        <a:rPr b="1" lang="en" sz="1800"/>
                        <a:t>ark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M</a:t>
                      </a:r>
                      <a:r>
                        <a:rPr b="1" lang="en" sz="1800"/>
                        <a:t>enorrhagia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23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Malabar Nut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L</a:t>
                      </a:r>
                      <a:r>
                        <a:rPr b="1" lang="en" sz="1800"/>
                        <a:t>eaves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P</a:t>
                      </a:r>
                      <a:r>
                        <a:rPr b="1" lang="en" sz="1800"/>
                        <a:t>iles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24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C</a:t>
                      </a:r>
                      <a:r>
                        <a:rPr b="1" lang="en" sz="1800"/>
                        <a:t>annonball Tree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L</a:t>
                      </a:r>
                      <a:r>
                        <a:rPr b="1" lang="en" sz="1800"/>
                        <a:t>eaves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A</a:t>
                      </a:r>
                      <a:r>
                        <a:rPr b="1" lang="en" sz="1800"/>
                        <a:t>ntiseptic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25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Indian Long Pepper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F</a:t>
                      </a:r>
                      <a:r>
                        <a:rPr b="1" lang="en" sz="1800"/>
                        <a:t>ruit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H</a:t>
                      </a:r>
                      <a:r>
                        <a:rPr b="1" lang="en" sz="1800"/>
                        <a:t>eartburn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27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M</a:t>
                      </a:r>
                      <a:r>
                        <a:rPr b="1" lang="en" sz="1800"/>
                        <a:t>orning-Glory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S</a:t>
                      </a:r>
                      <a:r>
                        <a:rPr b="1" lang="en" sz="1800"/>
                        <a:t>eeds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Amblyopia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6235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28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Aloe Barbadensis Miller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C</a:t>
                      </a:r>
                      <a:r>
                        <a:rPr b="1" lang="en" sz="1800"/>
                        <a:t>lear Gel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P</a:t>
                      </a:r>
                      <a:r>
                        <a:rPr b="1" lang="en" sz="1800"/>
                        <a:t>soriasis </a:t>
                      </a:r>
                      <a:r>
                        <a:rPr lang="en" sz="1800"/>
                        <a:t>[skin Disease]</a:t>
                      </a:r>
                      <a:endParaRPr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29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Betel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Leaves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A</a:t>
                      </a:r>
                      <a:r>
                        <a:rPr b="1" lang="en" sz="1800"/>
                        <a:t>ntiseptic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49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30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Gale Of The Wind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Leaves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U</a:t>
                      </a:r>
                      <a:r>
                        <a:rPr b="1" lang="en" sz="1800"/>
                        <a:t>rinary stones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61" name="Shape 7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2" name="Google Shape;7562;p62"/>
          <p:cNvSpPr txBox="1"/>
          <p:nvPr/>
        </p:nvSpPr>
        <p:spPr>
          <a:xfrm>
            <a:off x="4251150" y="2206150"/>
            <a:ext cx="4833600" cy="9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>
                <a:latin typeface="Metal Mania"/>
                <a:ea typeface="Metal Mania"/>
                <a:cs typeface="Metal Mania"/>
                <a:sym typeface="Metal Mania"/>
              </a:rPr>
              <a:t>Annexure</a:t>
            </a:r>
            <a:endParaRPr sz="5000">
              <a:latin typeface="Metal Mania"/>
              <a:ea typeface="Metal Mania"/>
              <a:cs typeface="Metal Mania"/>
              <a:sym typeface="Metal Mania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66" name="Shape 7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67" name="Google Shape;7567;p63"/>
          <p:cNvGraphicFramePr/>
          <p:nvPr/>
        </p:nvGraphicFramePr>
        <p:xfrm>
          <a:off x="-33575" y="-29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626225"/>
                <a:gridCol w="2209250"/>
                <a:gridCol w="2691225"/>
                <a:gridCol w="1761650"/>
                <a:gridCol w="1922800"/>
              </a:tblGrid>
              <a:tr h="8589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/>
                        <a:t>Sl no</a:t>
                      </a:r>
                      <a:endParaRPr b="1" sz="21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/>
                        <a:t>Common name</a:t>
                      </a:r>
                      <a:endParaRPr b="1" sz="21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/>
                        <a:t>Scientific Name</a:t>
                      </a:r>
                      <a:endParaRPr b="1" sz="21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/>
                        <a:t>Kannada Name</a:t>
                      </a:r>
                      <a:endParaRPr b="1" sz="21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/>
                        <a:t>Sanskrit Name</a:t>
                      </a:r>
                      <a:endParaRPr b="1" sz="21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9045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Champak Tree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Magnolia Champaca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ಸಂಪಿಗೆ ಮರ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चम्पकवृक्षः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9030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Indian Oleander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Nerium Oleander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ಕಣಗಳ ಹೂವು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करविरवृक्षः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9630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3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Malabar Neem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Melia dubia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ಹೆಬ್ಬೇವು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अरंगकवृक्षः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9045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4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West Indian pea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Sesbania grandiflora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ಆಗಸೆ ಮರ​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अगस्त्य वृक्षः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9030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5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Mango tree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Mangifera indica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ಮವಿನ ಮರ​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आम्र वृक्षः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9030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6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Banyan Tree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ficus mysorensis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ಆಲದ ಮರ​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वटवृक्षः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9045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7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Indian gooseberry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Phyllanthus emblica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ನೆಲ್ಲಿಕಾಯಿ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आमलकी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9030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8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guava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Psidium guajava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ಸೀಬೆಹಣ್ಣು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अमृतफलम्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9045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9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Indian-almond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Terminalia catappa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ಬದಮಿ ಮರ​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वातामम्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294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10</a:t>
                      </a:r>
                      <a:endParaRPr b="1" sz="16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Fig</a:t>
                      </a:r>
                      <a:endParaRPr b="1" sz="16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Ficus religiosa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/>
                        <a:t>ಅಂಜೂರ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अञ्जीरः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71" name="Shape 7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72" name="Google Shape;7572;p64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791300"/>
                <a:gridCol w="2886300"/>
                <a:gridCol w="2277850"/>
                <a:gridCol w="1547425"/>
                <a:gridCol w="1641125"/>
              </a:tblGrid>
              <a:tr h="5379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11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Malvaceae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300"/>
                        <a:t>Abutilon indicum</a:t>
                      </a:r>
                      <a:endParaRPr b="1" i="1" sz="13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ಅತಿಬಲ​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अतिबल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79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12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White Bark Acacia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300"/>
                        <a:t>Acacia leucophloea</a:t>
                      </a:r>
                      <a:endParaRPr b="1" i="1" sz="13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ಅರಿಮೆಧಾ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अरिमेधा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79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13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Bristly Starbur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300"/>
                        <a:t>Acanthospermum hispidum</a:t>
                      </a:r>
                      <a:endParaRPr b="1" i="1" sz="13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ಕಂಟಕಿ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कन्टकि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957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14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Oil cake tree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300"/>
                        <a:t>Albizia amara</a:t>
                      </a:r>
                      <a:endParaRPr b="1" i="1" sz="13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ಕೃಷ್ಣಸಿರಿಷ​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कृष्णसिरिषः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4395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15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Kadamb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300"/>
                        <a:t>Anthocephalus</a:t>
                      </a:r>
                      <a:r>
                        <a:rPr b="1" i="1" lang="en" sz="1300"/>
                        <a:t> chinensis</a:t>
                      </a:r>
                      <a:endParaRPr b="1" i="1" sz="13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ಕದಂಬ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कदम्ब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79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16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Bamboo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300"/>
                        <a:t>Bambusa arundinacea</a:t>
                      </a:r>
                      <a:endParaRPr b="1" i="1" sz="13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ಬಂಬೂ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अर्धपत्रक​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79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17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Golden shower tree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300"/>
                        <a:t>Cassia fistula</a:t>
                      </a:r>
                      <a:endParaRPr b="1" i="1" sz="13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ಸುವರ್ಣಕ​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सुवर्णक​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79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18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M</a:t>
                      </a:r>
                      <a:r>
                        <a:rPr b="1" lang="en" sz="1600"/>
                        <a:t>orning-glory,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300"/>
                        <a:t>Evolvulus alsinoides</a:t>
                      </a:r>
                      <a:endParaRPr b="1" i="1" sz="13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ವಿಷ್ಣುಕ್ರಾಂತಿ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विष्णुक्रान्ति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79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19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Tricodesma indica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300"/>
                        <a:t>Tricodesma indica</a:t>
                      </a:r>
                      <a:endParaRPr b="1" i="1" sz="13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ಅಧಃಪುಷ್ಪಿ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अधःपुष्पि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379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20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Sweet Indrajao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300"/>
                        <a:t>Wrightia tinctora</a:t>
                      </a:r>
                      <a:endParaRPr b="1" i="1" sz="13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900"/>
                        <a:t>ಹಯಮರಕ</a:t>
                      </a:r>
                      <a:endParaRPr sz="19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श्वेतकुटज​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76" name="Shape 7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77" name="Google Shape;7577;p65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640625"/>
                <a:gridCol w="2816225"/>
                <a:gridCol w="3006625"/>
                <a:gridCol w="1422150"/>
                <a:gridCol w="1258400"/>
              </a:tblGrid>
              <a:tr h="44115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21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Solanaceae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Cestrum nocturnum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ಚೌಡಂಗಿ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वङ्गन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284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22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Red Ivy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Hemigraphis alternata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ವಂದಾ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वनरूपिणि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670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23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Vetiver grass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Chryaspogon zizaniodes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ಲಾವಂಚ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अभय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993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24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South India Soapnut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Sapindus trifoliatus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ಅಂಟುವಾಳ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हृष्टः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670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25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Tanjong Tree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Mimusops elengi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ಪಗಡೆ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बकुलः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6700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26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Malabar Nut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Adhatoda vasica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ಆಡುಸೋಗೆ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अडुळसा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284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27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C</a:t>
                      </a:r>
                      <a:r>
                        <a:rPr b="1" lang="en" sz="1700"/>
                        <a:t>annonball tree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Couroupita guianensis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ನಾಗಲಿಂಗ ಪುಷ್ಪ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नागलिंग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993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28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Indian long pepper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Piper longum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ಹಿಪ್ಪಲಿ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पिप्पली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523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29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M</a:t>
                      </a:r>
                      <a:r>
                        <a:rPr b="1" lang="en" sz="1700"/>
                        <a:t>orning-glory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Convolvulus prostratus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ಬಿಳಿಕಂಠ ಸೊಪ್ಪು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शंखपुष्पः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7483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600"/>
                        <a:t>30</a:t>
                      </a:r>
                      <a:endParaRPr b="1" sz="16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Aloe Barbadensis Miller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Aloe vera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ಲೋಳೆ ಸರ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कुमरि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81" name="Shape 7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82" name="Google Shape;7582;p66"/>
          <p:cNvGraphicFramePr/>
          <p:nvPr/>
        </p:nvGraphicFramePr>
        <p:xfrm>
          <a:off x="-25" y="-8627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634325"/>
                <a:gridCol w="2635350"/>
                <a:gridCol w="2367675"/>
                <a:gridCol w="1921650"/>
                <a:gridCol w="1585025"/>
              </a:tblGrid>
              <a:tr h="5932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31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Caralluma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Caralluma </a:t>
                      </a:r>
                      <a:r>
                        <a:rPr b="1" i="1" lang="en" sz="1500"/>
                        <a:t>adscendens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ಯುಗ್ಮಫಲೋತ್ತಮ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युग्मप्लोत्तम​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03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32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K</a:t>
                      </a:r>
                      <a:r>
                        <a:rPr b="1" lang="en" sz="1500"/>
                        <a:t>atuk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Sauropus androgynus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ಚಕ್ರಮುನಿ ಗಿಡ​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कृष्णनिर्गुन्दः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932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33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Rose plant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Rosa grandiflora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ಗುಲಾಬಿ ಗಿಡ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नदिभल्लातका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840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34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Turmeric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Curcuma longa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ಅರಿಶಿನ ಗಿಡ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दरुहरिद्रा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33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35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Tulsi plant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Ocimum tenuiflorum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ತುಳಸಿ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तुलसी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03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36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Night Blooming Jasmine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Nyctanthes arbor-tristis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800"/>
                        <a:t>ಪಾರಿಜಾತ</a:t>
                      </a:r>
                      <a:endParaRPr b="1" i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800"/>
                        <a:t>परिजातवृक्षः</a:t>
                      </a:r>
                      <a:endParaRPr b="1" i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03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37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U</a:t>
                      </a:r>
                      <a:r>
                        <a:rPr b="1" lang="en" sz="1500"/>
                        <a:t>trasum bean tree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Elaeocarpus ganitrus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800"/>
                        <a:t>ರುದ್ರಾಕ್ಷ</a:t>
                      </a:r>
                      <a:endParaRPr b="1" i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800"/>
                        <a:t>रुद्राक्ष</a:t>
                      </a:r>
                      <a:endParaRPr b="1" i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03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38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S</a:t>
                      </a:r>
                      <a:r>
                        <a:rPr b="1" lang="en" sz="1500"/>
                        <a:t>ugar destroyer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Gynmema Sylvestre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ಮಧುನಾಶಿನಿ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मधुनाशिनी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840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39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R</a:t>
                      </a:r>
                      <a:r>
                        <a:rPr b="1" lang="en" sz="1500"/>
                        <a:t>ue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Ruta Graveolens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ನಾಗದಾಳೆ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गुछ​वृक्षः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840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40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I</a:t>
                      </a:r>
                      <a:r>
                        <a:rPr b="1" lang="en" sz="1500"/>
                        <a:t>nsulin plant</a:t>
                      </a:r>
                      <a:endParaRPr b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 sz="1500"/>
                        <a:t>Costus igenus</a:t>
                      </a:r>
                      <a:endParaRPr b="1" i="1" sz="15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--------------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बन्धुक​वृक्षः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accent6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86" name="Shape 7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87" name="Google Shape;7587;p67"/>
          <p:cNvGraphicFramePr/>
          <p:nvPr/>
        </p:nvGraphicFramePr>
        <p:xfrm>
          <a:off x="0" y="-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579175"/>
                <a:gridCol w="2257850"/>
                <a:gridCol w="2508100"/>
                <a:gridCol w="1786775"/>
                <a:gridCol w="2012100"/>
              </a:tblGrid>
              <a:tr h="4160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41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Arjun tree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Terminalia arjuna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ಅರ್ಜುನ ಮರ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अर्जुनवृक्षः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160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42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A</a:t>
                      </a:r>
                      <a:r>
                        <a:rPr b="1" lang="en" sz="1800"/>
                        <a:t>cacian tulip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Tulipa gesneriana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/>
                        <a:t>-------</a:t>
                      </a:r>
                      <a:endParaRPr b="1" sz="21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/>
                        <a:t>-------</a:t>
                      </a:r>
                      <a:endParaRPr b="1" sz="21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160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43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Banyan Tree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ficus benghalensis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ಆಲದ ಮರ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वटवृक्षः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160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44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Caralluma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Annona squamosa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ಸೀತಾಫಲ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सीताफलः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160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45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W</a:t>
                      </a:r>
                      <a:r>
                        <a:rPr b="1" lang="en" sz="1800"/>
                        <a:t>ood apple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Limonia acidissima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ಬೇಲದ ಹಣ್ಣು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कप्पिथवृक्षः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2947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46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Mexican Lilac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Gliricidia sepium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ಗೊಬ್ಬರದ ಮರ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/>
                        <a:t>-------</a:t>
                      </a:r>
                      <a:endParaRPr b="1" sz="21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586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47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Ichang papeda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Citrus cavaleriei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ಗಜ ನಿಂಬೆ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गजराजमुक्ता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586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48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Singapore Cherry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Muntingia calabura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ಗಸಗಸೆ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खस्खसवृक्षः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586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49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G</a:t>
                      </a:r>
                      <a:r>
                        <a:rPr b="1" lang="en" sz="1800"/>
                        <a:t>iant milkweed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Calotropis procera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ಎಕ್ಕದ ಮರ​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अर्कवृक्षः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420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50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Jackfruit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Artocarpus heterophyllus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ಹಲಸಿನ ಮರ​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पनसवृक्षः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16025"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51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S</a:t>
                      </a:r>
                      <a:r>
                        <a:rPr b="1" lang="en" sz="1800"/>
                        <a:t>apota tree</a:t>
                      </a:r>
                      <a:endParaRPr b="1" sz="18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i="1" lang="en"/>
                        <a:t>Manilkara zapota</a:t>
                      </a:r>
                      <a:endParaRPr b="1" i="1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700"/>
                        <a:t>ಸಪೊಟ ಮರ​</a:t>
                      </a:r>
                      <a:endParaRPr b="1" sz="17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100"/>
                        <a:t>-------</a:t>
                      </a:r>
                      <a:endParaRPr b="1" sz="2100"/>
                    </a:p>
                  </a:txBody>
                  <a:tcPr marT="19050" marB="19050" marR="28575" marL="28575" anchor="b">
                    <a:lnL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23" name="Shape 7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" name="Google Shape;7424;p41"/>
          <p:cNvSpPr txBox="1"/>
          <p:nvPr/>
        </p:nvSpPr>
        <p:spPr>
          <a:xfrm>
            <a:off x="2747550" y="776550"/>
            <a:ext cx="3088500" cy="78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900">
                <a:solidFill>
                  <a:srgbClr val="CC0000"/>
                </a:solidFill>
                <a:latin typeface="Metal Mania"/>
                <a:ea typeface="Metal Mania"/>
                <a:cs typeface="Metal Mania"/>
                <a:sym typeface="Metal Mania"/>
              </a:rPr>
              <a:t>Study Area</a:t>
            </a:r>
            <a:endParaRPr sz="3900">
              <a:solidFill>
                <a:srgbClr val="CC0000"/>
              </a:solidFill>
              <a:latin typeface="Metal Mania"/>
              <a:ea typeface="Metal Mania"/>
              <a:cs typeface="Metal Mania"/>
              <a:sym typeface="Metal Mania"/>
            </a:endParaRPr>
          </a:p>
        </p:txBody>
      </p:sp>
      <p:sp>
        <p:nvSpPr>
          <p:cNvPr id="7425" name="Google Shape;7425;p41"/>
          <p:cNvSpPr txBox="1"/>
          <p:nvPr/>
        </p:nvSpPr>
        <p:spPr>
          <a:xfrm>
            <a:off x="3036450" y="1561650"/>
            <a:ext cx="2801100" cy="43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latin typeface="Raleway"/>
                <a:ea typeface="Raleway"/>
                <a:cs typeface="Raleway"/>
                <a:sym typeface="Raleway"/>
              </a:rPr>
              <a:t>Anandavana is  located in</a:t>
            </a:r>
            <a:endParaRPr b="1" sz="160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426" name="Google Shape;7426;p41"/>
          <p:cNvSpPr txBox="1"/>
          <p:nvPr/>
        </p:nvSpPr>
        <p:spPr>
          <a:xfrm>
            <a:off x="3123300" y="1992750"/>
            <a:ext cx="2627400" cy="1508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222222"/>
                </a:solidFill>
              </a:rPr>
              <a:t>Coordinates</a:t>
            </a:r>
            <a:endParaRPr sz="2400">
              <a:solidFill>
                <a:srgbClr val="222222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222222"/>
                </a:solidFill>
              </a:rPr>
              <a:t>12°.95’12” N</a:t>
            </a:r>
            <a:endParaRPr sz="2400">
              <a:solidFill>
                <a:srgbClr val="222222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222222"/>
                </a:solidFill>
              </a:rPr>
              <a:t> 77°.30’60” E</a:t>
            </a:r>
            <a:endParaRPr sz="2400">
              <a:solidFill>
                <a:srgbClr val="22222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Raleway"/>
              <a:ea typeface="Raleway"/>
              <a:cs typeface="Raleway"/>
              <a:sym typeface="Raleway"/>
            </a:endParaRPr>
          </a:p>
        </p:txBody>
      </p:sp>
      <p:pic>
        <p:nvPicPr>
          <p:cNvPr id="7427" name="Google Shape;7427;p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922050" y="24800"/>
            <a:ext cx="3088501" cy="1738438"/>
          </a:xfrm>
          <a:prstGeom prst="rect">
            <a:avLst/>
          </a:prstGeom>
          <a:noFill/>
          <a:ln>
            <a:noFill/>
          </a:ln>
        </p:spPr>
      </p:pic>
      <p:sp>
        <p:nvSpPr>
          <p:cNvPr id="7428" name="Google Shape;7428;p41"/>
          <p:cNvSpPr txBox="1"/>
          <p:nvPr/>
        </p:nvSpPr>
        <p:spPr>
          <a:xfrm>
            <a:off x="6172200" y="1896275"/>
            <a:ext cx="26274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Raleway"/>
                <a:ea typeface="Raleway"/>
                <a:cs typeface="Raleway"/>
                <a:sym typeface="Raleway"/>
              </a:rPr>
              <a:t>Building</a:t>
            </a:r>
            <a:endParaRPr b="1">
              <a:latin typeface="Raleway"/>
              <a:ea typeface="Raleway"/>
              <a:cs typeface="Raleway"/>
              <a:sym typeface="Raleway"/>
            </a:endParaRPr>
          </a:p>
        </p:txBody>
      </p:sp>
      <p:pic>
        <p:nvPicPr>
          <p:cNvPr id="7429" name="Google Shape;7429;p4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0" y="0"/>
            <a:ext cx="2982951" cy="1375725"/>
          </a:xfrm>
          <a:prstGeom prst="rect">
            <a:avLst/>
          </a:prstGeom>
          <a:noFill/>
          <a:ln>
            <a:noFill/>
          </a:ln>
        </p:spPr>
      </p:pic>
      <p:sp>
        <p:nvSpPr>
          <p:cNvPr id="7430" name="Google Shape;7430;p41"/>
          <p:cNvSpPr txBox="1"/>
          <p:nvPr/>
        </p:nvSpPr>
        <p:spPr>
          <a:xfrm>
            <a:off x="297450" y="1474875"/>
            <a:ext cx="24501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Raleway"/>
                <a:ea typeface="Raleway"/>
                <a:cs typeface="Raleway"/>
                <a:sym typeface="Raleway"/>
              </a:rPr>
              <a:t>Vegetation</a:t>
            </a:r>
            <a:endParaRPr b="1">
              <a:latin typeface="Raleway"/>
              <a:ea typeface="Raleway"/>
              <a:cs typeface="Raleway"/>
              <a:sym typeface="Raleway"/>
            </a:endParaRPr>
          </a:p>
        </p:txBody>
      </p:sp>
      <p:pic>
        <p:nvPicPr>
          <p:cNvPr id="7431" name="Google Shape;7431;p4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90925" y="1974225"/>
            <a:ext cx="2982965" cy="1375725"/>
          </a:xfrm>
          <a:prstGeom prst="rect">
            <a:avLst/>
          </a:prstGeom>
          <a:noFill/>
          <a:ln>
            <a:noFill/>
          </a:ln>
        </p:spPr>
      </p:pic>
      <p:sp>
        <p:nvSpPr>
          <p:cNvPr id="7432" name="Google Shape;7432;p41"/>
          <p:cNvSpPr txBox="1"/>
          <p:nvPr/>
        </p:nvSpPr>
        <p:spPr>
          <a:xfrm>
            <a:off x="458575" y="3445525"/>
            <a:ext cx="22890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latin typeface="Raleway"/>
                <a:ea typeface="Raleway"/>
                <a:cs typeface="Raleway"/>
                <a:sym typeface="Raleway"/>
              </a:rPr>
              <a:t>Forest area</a:t>
            </a:r>
            <a:endParaRPr b="1">
              <a:latin typeface="Raleway"/>
              <a:ea typeface="Raleway"/>
              <a:cs typeface="Raleway"/>
              <a:sym typeface="Raleway"/>
            </a:endParaRPr>
          </a:p>
        </p:txBody>
      </p:sp>
      <p:pic>
        <p:nvPicPr>
          <p:cNvPr id="7433" name="Google Shape;7433;p4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922050" y="2296473"/>
            <a:ext cx="2982965" cy="1375725"/>
          </a:xfrm>
          <a:prstGeom prst="rect">
            <a:avLst/>
          </a:prstGeom>
          <a:noFill/>
          <a:ln>
            <a:noFill/>
          </a:ln>
        </p:spPr>
      </p:pic>
      <p:sp>
        <p:nvSpPr>
          <p:cNvPr id="7434" name="Google Shape;7434;p41"/>
          <p:cNvSpPr txBox="1"/>
          <p:nvPr/>
        </p:nvSpPr>
        <p:spPr>
          <a:xfrm>
            <a:off x="6568800" y="3672200"/>
            <a:ext cx="22308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Water body</a:t>
            </a:r>
            <a:endParaRPr b="1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91" name="Shape 7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2" name="Google Shape;7592;p68"/>
          <p:cNvSpPr txBox="1"/>
          <p:nvPr>
            <p:ph type="title"/>
          </p:nvPr>
        </p:nvSpPr>
        <p:spPr>
          <a:xfrm>
            <a:off x="590050" y="0"/>
            <a:ext cx="7729200" cy="59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700">
                <a:solidFill>
                  <a:srgbClr val="351C75"/>
                </a:solidFill>
                <a:latin typeface="Metal Mania"/>
                <a:ea typeface="Metal Mania"/>
                <a:cs typeface="Metal Mania"/>
                <a:sym typeface="Metal Mania"/>
              </a:rPr>
              <a:t>Discussion </a:t>
            </a:r>
            <a:r>
              <a:rPr lang="en" sz="3700">
                <a:solidFill>
                  <a:schemeClr val="accent6"/>
                </a:solidFill>
                <a:latin typeface="Metal Mania"/>
                <a:ea typeface="Metal Mania"/>
                <a:cs typeface="Metal Mania"/>
                <a:sym typeface="Metal Mania"/>
              </a:rPr>
              <a:t>and </a:t>
            </a:r>
            <a:r>
              <a:rPr lang="en" sz="3700">
                <a:solidFill>
                  <a:srgbClr val="A61C00"/>
                </a:solidFill>
                <a:latin typeface="Metal Mania"/>
                <a:ea typeface="Metal Mania"/>
                <a:cs typeface="Metal Mania"/>
                <a:sym typeface="Metal Mania"/>
              </a:rPr>
              <a:t>my next goal</a:t>
            </a:r>
            <a:endParaRPr sz="4100">
              <a:solidFill>
                <a:srgbClr val="351C75"/>
              </a:solidFill>
              <a:latin typeface="Metal Mania"/>
              <a:ea typeface="Metal Mania"/>
              <a:cs typeface="Metal Mania"/>
              <a:sym typeface="Metal Mania"/>
            </a:endParaRPr>
          </a:p>
        </p:txBody>
      </p:sp>
      <p:sp>
        <p:nvSpPr>
          <p:cNvPr id="7593" name="Google Shape;7593;p68"/>
          <p:cNvSpPr txBox="1"/>
          <p:nvPr/>
        </p:nvSpPr>
        <p:spPr>
          <a:xfrm>
            <a:off x="1027750" y="841450"/>
            <a:ext cx="6853800" cy="204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>
                <a:solidFill>
                  <a:srgbClr val="351C75"/>
                </a:solidFill>
                <a:latin typeface="Pangolin"/>
                <a:ea typeface="Pangolin"/>
                <a:cs typeface="Pangolin"/>
                <a:sym typeface="Pangolin"/>
              </a:rPr>
              <a:t>Discussion</a:t>
            </a:r>
            <a:endParaRPr b="1" sz="2500">
              <a:solidFill>
                <a:srgbClr val="351C75"/>
              </a:solidFill>
              <a:latin typeface="Pangolin"/>
              <a:ea typeface="Pangolin"/>
              <a:cs typeface="Pangolin"/>
              <a:sym typeface="Pangolin"/>
            </a:endParaRPr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Clr>
                <a:srgbClr val="38761D"/>
              </a:buClr>
              <a:buSzPts val="2400"/>
              <a:buFont typeface="Pangolin"/>
              <a:buChar char="●"/>
            </a:pPr>
            <a:r>
              <a:rPr lang="en" sz="240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Anandavana has more </a:t>
            </a:r>
            <a:r>
              <a:rPr b="1" lang="en" sz="240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fruiting </a:t>
            </a:r>
            <a:r>
              <a:rPr lang="en" sz="240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plants nearly 47%</a:t>
            </a:r>
            <a:endParaRPr sz="2400">
              <a:solidFill>
                <a:srgbClr val="38761D"/>
              </a:solidFill>
              <a:latin typeface="Pangolin"/>
              <a:ea typeface="Pangolin"/>
              <a:cs typeface="Pangolin"/>
              <a:sym typeface="Pangolin"/>
            </a:endParaRPr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Clr>
                <a:srgbClr val="38761D"/>
              </a:buClr>
              <a:buSzPts val="2400"/>
              <a:buFont typeface="Pangolin"/>
              <a:buChar char="●"/>
            </a:pPr>
            <a:r>
              <a:rPr lang="en" sz="240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Anandavana has 27% of </a:t>
            </a:r>
            <a:r>
              <a:rPr b="1" lang="en" sz="240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Least Concerned</a:t>
            </a:r>
            <a:r>
              <a:rPr lang="en" sz="240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 Trees</a:t>
            </a:r>
            <a:endParaRPr sz="2400">
              <a:solidFill>
                <a:srgbClr val="38761D"/>
              </a:solidFill>
              <a:latin typeface="Pangolin"/>
              <a:ea typeface="Pangolin"/>
              <a:cs typeface="Pangolin"/>
              <a:sym typeface="Pangolin"/>
            </a:endParaRPr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Clr>
                <a:srgbClr val="38761D"/>
              </a:buClr>
              <a:buSzPts val="2400"/>
              <a:buFont typeface="Pangolin"/>
              <a:buChar char="●"/>
            </a:pPr>
            <a:r>
              <a:rPr lang="en" sz="240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Anandavana has 52% of </a:t>
            </a:r>
            <a:r>
              <a:rPr b="1" lang="en" sz="240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Trees</a:t>
            </a:r>
            <a:endParaRPr b="1" sz="2400">
              <a:solidFill>
                <a:srgbClr val="38761D"/>
              </a:solidFill>
              <a:latin typeface="Pangolin"/>
              <a:ea typeface="Pangolin"/>
              <a:cs typeface="Pangolin"/>
              <a:sym typeface="Pangolin"/>
            </a:endParaRPr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Clr>
                <a:srgbClr val="38761D"/>
              </a:buClr>
              <a:buSzPts val="2400"/>
              <a:buFont typeface="Pangolin"/>
              <a:buChar char="●"/>
            </a:pPr>
            <a:r>
              <a:rPr lang="en" sz="240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Anandavana has 43% of </a:t>
            </a:r>
            <a:r>
              <a:rPr b="1" lang="en" sz="240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Flowering Plants</a:t>
            </a:r>
            <a:endParaRPr b="1" sz="2400">
              <a:solidFill>
                <a:srgbClr val="38761D"/>
              </a:solidFill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7594" name="Google Shape;7594;p68"/>
          <p:cNvSpPr txBox="1"/>
          <p:nvPr/>
        </p:nvSpPr>
        <p:spPr>
          <a:xfrm>
            <a:off x="1182300" y="3011725"/>
            <a:ext cx="6779400" cy="201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>
                <a:solidFill>
                  <a:srgbClr val="A61C00"/>
                </a:solidFill>
                <a:latin typeface="Pangolin"/>
                <a:ea typeface="Pangolin"/>
                <a:cs typeface="Pangolin"/>
                <a:sym typeface="Pangolin"/>
              </a:rPr>
              <a:t>My next Goal</a:t>
            </a:r>
            <a:endParaRPr b="1" sz="2500">
              <a:solidFill>
                <a:srgbClr val="A61C00"/>
              </a:solidFill>
              <a:latin typeface="Pangolin"/>
              <a:ea typeface="Pangolin"/>
              <a:cs typeface="Pangolin"/>
              <a:sym typeface="Pangolin"/>
            </a:endParaRPr>
          </a:p>
          <a:p>
            <a:pPr indent="-377825" lvl="0" marL="457200" rtl="0" algn="l">
              <a:spcBef>
                <a:spcPts val="0"/>
              </a:spcBef>
              <a:spcAft>
                <a:spcPts val="0"/>
              </a:spcAft>
              <a:buClr>
                <a:srgbClr val="38761D"/>
              </a:buClr>
              <a:buSzPts val="2350"/>
              <a:buFont typeface="Pangolin"/>
              <a:buChar char="●"/>
            </a:pPr>
            <a:r>
              <a:rPr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To put </a:t>
            </a:r>
            <a:r>
              <a:rPr b="1"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name plate</a:t>
            </a:r>
            <a:r>
              <a:rPr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 for all documented trees</a:t>
            </a:r>
            <a:endParaRPr sz="2350">
              <a:solidFill>
                <a:srgbClr val="38761D"/>
              </a:solidFill>
              <a:latin typeface="Pangolin"/>
              <a:ea typeface="Pangolin"/>
              <a:cs typeface="Pangolin"/>
              <a:sym typeface="Pangolin"/>
            </a:endParaRPr>
          </a:p>
          <a:p>
            <a:pPr indent="-377825" lvl="0" marL="457200" rtl="0" algn="l">
              <a:spcBef>
                <a:spcPts val="0"/>
              </a:spcBef>
              <a:spcAft>
                <a:spcPts val="0"/>
              </a:spcAft>
              <a:buClr>
                <a:srgbClr val="38761D"/>
              </a:buClr>
              <a:buSzPts val="2350"/>
              <a:buFont typeface="Pangolin"/>
              <a:buChar char="●"/>
            </a:pPr>
            <a:r>
              <a:rPr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To find </a:t>
            </a:r>
            <a:r>
              <a:rPr b="1"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height </a:t>
            </a:r>
            <a:r>
              <a:rPr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of all documented trees</a:t>
            </a:r>
            <a:endParaRPr sz="2350">
              <a:solidFill>
                <a:srgbClr val="38761D"/>
              </a:solidFill>
              <a:latin typeface="Pangolin"/>
              <a:ea typeface="Pangolin"/>
              <a:cs typeface="Pangolin"/>
              <a:sym typeface="Pangolin"/>
            </a:endParaRPr>
          </a:p>
          <a:p>
            <a:pPr indent="-377825" lvl="0" marL="457200" rtl="0" algn="l">
              <a:spcBef>
                <a:spcPts val="0"/>
              </a:spcBef>
              <a:spcAft>
                <a:spcPts val="0"/>
              </a:spcAft>
              <a:buClr>
                <a:srgbClr val="38761D"/>
              </a:buClr>
              <a:buSzPts val="2350"/>
              <a:buFont typeface="Pangolin"/>
              <a:buChar char="●"/>
            </a:pPr>
            <a:r>
              <a:rPr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To find </a:t>
            </a:r>
            <a:r>
              <a:rPr b="1"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girth </a:t>
            </a:r>
            <a:r>
              <a:rPr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of all documented trees</a:t>
            </a:r>
            <a:endParaRPr sz="2350">
              <a:solidFill>
                <a:srgbClr val="38761D"/>
              </a:solidFill>
              <a:latin typeface="Pangolin"/>
              <a:ea typeface="Pangolin"/>
              <a:cs typeface="Pangolin"/>
              <a:sym typeface="Pangolin"/>
            </a:endParaRPr>
          </a:p>
          <a:p>
            <a:pPr indent="-377825" lvl="0" marL="457200" rtl="0" algn="l">
              <a:spcBef>
                <a:spcPts val="0"/>
              </a:spcBef>
              <a:spcAft>
                <a:spcPts val="0"/>
              </a:spcAft>
              <a:buClr>
                <a:srgbClr val="38761D"/>
              </a:buClr>
              <a:buSzPts val="2350"/>
              <a:buFont typeface="Pangolin"/>
              <a:buChar char="●"/>
            </a:pPr>
            <a:r>
              <a:rPr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To plant more </a:t>
            </a:r>
            <a:r>
              <a:rPr b="1"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ficus </a:t>
            </a:r>
            <a:r>
              <a:rPr lang="en" sz="2350">
                <a:solidFill>
                  <a:srgbClr val="38761D"/>
                </a:solidFill>
                <a:latin typeface="Pangolin"/>
                <a:ea typeface="Pangolin"/>
                <a:cs typeface="Pangolin"/>
                <a:sym typeface="Pangolin"/>
              </a:rPr>
              <a:t>trees</a:t>
            </a:r>
            <a:endParaRPr sz="1500"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98" name="Shape 7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9" name="Google Shape;7599;p69"/>
          <p:cNvSpPr txBox="1"/>
          <p:nvPr>
            <p:ph type="title"/>
          </p:nvPr>
        </p:nvSpPr>
        <p:spPr>
          <a:xfrm>
            <a:off x="2577925" y="0"/>
            <a:ext cx="4350300" cy="50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100">
                <a:latin typeface="Metal Mania"/>
                <a:ea typeface="Metal Mania"/>
                <a:cs typeface="Metal Mania"/>
                <a:sym typeface="Metal Mania"/>
              </a:rPr>
              <a:t>Conclusion</a:t>
            </a:r>
            <a:endParaRPr sz="5100">
              <a:latin typeface="Metal Mania"/>
              <a:ea typeface="Metal Mania"/>
              <a:cs typeface="Metal Mania"/>
              <a:sym typeface="Metal Mania"/>
            </a:endParaRPr>
          </a:p>
        </p:txBody>
      </p:sp>
      <p:sp>
        <p:nvSpPr>
          <p:cNvPr id="7600" name="Google Shape;7600;p69"/>
          <p:cNvSpPr txBox="1"/>
          <p:nvPr/>
        </p:nvSpPr>
        <p:spPr>
          <a:xfrm>
            <a:off x="1237975" y="904075"/>
            <a:ext cx="6829200" cy="4125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425450" lvl="0" marL="457200" rtl="0" algn="l">
              <a:spcBef>
                <a:spcPts val="0"/>
              </a:spcBef>
              <a:spcAft>
                <a:spcPts val="0"/>
              </a:spcAft>
              <a:buSzPts val="3100"/>
              <a:buFont typeface="Raleway"/>
              <a:buAutoNum type="arabicPeriod"/>
            </a:pP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Total number of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species</a:t>
            </a: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51</a:t>
            </a:r>
            <a:endParaRPr b="1" sz="2500">
              <a:latin typeface="Raleway"/>
              <a:ea typeface="Raleway"/>
              <a:cs typeface="Raleway"/>
              <a:sym typeface="Raleway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Raleway"/>
              <a:buAutoNum type="arabicPeriod"/>
            </a:pP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Total number of 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genus</a:t>
            </a: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48</a:t>
            </a:r>
            <a:endParaRPr b="1" sz="2500">
              <a:latin typeface="Raleway"/>
              <a:ea typeface="Raleway"/>
              <a:cs typeface="Raleway"/>
              <a:sym typeface="Raleway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Raleway"/>
              <a:buAutoNum type="arabicPeriod"/>
            </a:pP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3 ficus</a:t>
            </a: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 Trees</a:t>
            </a:r>
            <a:endParaRPr sz="2500">
              <a:latin typeface="Raleway"/>
              <a:ea typeface="Raleway"/>
              <a:cs typeface="Raleway"/>
              <a:sym typeface="Raleway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Raleway"/>
              <a:buAutoNum type="arabicPeriod"/>
            </a:pP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Total number of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F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ruiting</a:t>
            </a: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plants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24</a:t>
            </a:r>
            <a:endParaRPr b="1" sz="2500">
              <a:latin typeface="Raleway"/>
              <a:ea typeface="Raleway"/>
              <a:cs typeface="Raleway"/>
              <a:sym typeface="Raleway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Raleway"/>
              <a:buAutoNum type="arabicPeriod"/>
            </a:pP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Total number of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Flowering</a:t>
            </a: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 plants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5</a:t>
            </a:r>
            <a:endParaRPr b="1" sz="2500">
              <a:latin typeface="Raleway"/>
              <a:ea typeface="Raleway"/>
              <a:cs typeface="Raleway"/>
              <a:sym typeface="Raleway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Raleway"/>
              <a:buAutoNum type="arabicPeriod"/>
            </a:pP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Total number of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Medicinal </a:t>
            </a: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plants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22</a:t>
            </a:r>
            <a:endParaRPr b="1" sz="2500">
              <a:latin typeface="Raleway"/>
              <a:ea typeface="Raleway"/>
              <a:cs typeface="Raleway"/>
              <a:sym typeface="Raleway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Raleway"/>
              <a:buAutoNum type="arabicPeriod"/>
            </a:pP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Total number of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Least Concern</a:t>
            </a: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 plants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21</a:t>
            </a:r>
            <a:endParaRPr b="1" sz="2500">
              <a:latin typeface="Raleway"/>
              <a:ea typeface="Raleway"/>
              <a:cs typeface="Raleway"/>
              <a:sym typeface="Raleway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Raleway"/>
              <a:buAutoNum type="arabicPeriod"/>
            </a:pP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Total number of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Trees </a:t>
            </a: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is 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28</a:t>
            </a:r>
            <a:endParaRPr b="1" sz="2500">
              <a:latin typeface="Raleway"/>
              <a:ea typeface="Raleway"/>
              <a:cs typeface="Raleway"/>
              <a:sym typeface="Raleway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Raleway"/>
              <a:buAutoNum type="arabicPeriod"/>
            </a:pP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Total number of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Shrubs </a:t>
            </a: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is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20</a:t>
            </a:r>
            <a:endParaRPr b="1" sz="2500">
              <a:latin typeface="Raleway"/>
              <a:ea typeface="Raleway"/>
              <a:cs typeface="Raleway"/>
              <a:sym typeface="Raleway"/>
            </a:endParaRPr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Font typeface="Raleway"/>
              <a:buAutoNum type="arabicPeriod"/>
            </a:pP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Total number of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Herbs </a:t>
            </a:r>
            <a:r>
              <a:rPr lang="en" sz="2500">
                <a:latin typeface="Raleway"/>
                <a:ea typeface="Raleway"/>
                <a:cs typeface="Raleway"/>
                <a:sym typeface="Raleway"/>
              </a:rPr>
              <a:t>is </a:t>
            </a:r>
            <a:r>
              <a:rPr b="1" lang="en" sz="2500">
                <a:latin typeface="Raleway"/>
                <a:ea typeface="Raleway"/>
                <a:cs typeface="Raleway"/>
                <a:sym typeface="Raleway"/>
              </a:rPr>
              <a:t>07</a:t>
            </a:r>
            <a:endParaRPr b="1" sz="2500"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04" name="Shape 7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5" name="Google Shape;7605;p70"/>
          <p:cNvSpPr txBox="1"/>
          <p:nvPr/>
        </p:nvSpPr>
        <p:spPr>
          <a:xfrm>
            <a:off x="1177425" y="37175"/>
            <a:ext cx="6692700" cy="70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>
                <a:latin typeface="Metal Mania"/>
                <a:ea typeface="Metal Mania"/>
                <a:cs typeface="Metal Mania"/>
                <a:sym typeface="Metal Mania"/>
              </a:rPr>
              <a:t>Acknowledgement</a:t>
            </a:r>
            <a:endParaRPr sz="3400">
              <a:latin typeface="Metal Mania"/>
              <a:ea typeface="Metal Mania"/>
              <a:cs typeface="Metal Mania"/>
              <a:sym typeface="Metal Mania"/>
            </a:endParaRPr>
          </a:p>
        </p:txBody>
      </p:sp>
      <p:sp>
        <p:nvSpPr>
          <p:cNvPr id="7606" name="Google Shape;7606;p70"/>
          <p:cNvSpPr txBox="1"/>
          <p:nvPr/>
        </p:nvSpPr>
        <p:spPr>
          <a:xfrm>
            <a:off x="768425" y="954325"/>
            <a:ext cx="7449000" cy="1708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Font typeface="Raleway"/>
              <a:buAutoNum type="arabicPeriod"/>
            </a:pPr>
            <a:r>
              <a:rPr b="1" lang="en" sz="2000">
                <a:latin typeface="Raleway"/>
                <a:ea typeface="Raleway"/>
                <a:cs typeface="Raleway"/>
                <a:sym typeface="Raleway"/>
              </a:rPr>
              <a:t>Raghuram anna - </a:t>
            </a:r>
            <a:r>
              <a:rPr lang="en" sz="2000">
                <a:latin typeface="Raleway"/>
                <a:ea typeface="Raleway"/>
                <a:cs typeface="Raleway"/>
                <a:sym typeface="Raleway"/>
              </a:rPr>
              <a:t>For giving better ideas in </a:t>
            </a:r>
            <a:r>
              <a:rPr lang="en" sz="2000">
                <a:latin typeface="Raleway"/>
                <a:ea typeface="Raleway"/>
                <a:cs typeface="Raleway"/>
                <a:sym typeface="Raleway"/>
              </a:rPr>
              <a:t>speech</a:t>
            </a:r>
            <a:r>
              <a:rPr lang="en" sz="2000">
                <a:latin typeface="Raleway"/>
                <a:ea typeface="Raleway"/>
                <a:cs typeface="Raleway"/>
                <a:sym typeface="Raleway"/>
              </a:rPr>
              <a:t> </a:t>
            </a:r>
            <a:endParaRPr sz="2000"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Font typeface="Raleway"/>
              <a:buAutoNum type="arabicPeriod"/>
            </a:pPr>
            <a:r>
              <a:rPr b="1" lang="en" sz="2000">
                <a:latin typeface="Raleway"/>
                <a:ea typeface="Raleway"/>
                <a:cs typeface="Raleway"/>
                <a:sym typeface="Raleway"/>
              </a:rPr>
              <a:t>Vedesha</a:t>
            </a:r>
            <a:r>
              <a:rPr b="1" lang="en" sz="2000">
                <a:latin typeface="Raleway"/>
                <a:ea typeface="Raleway"/>
                <a:cs typeface="Raleway"/>
                <a:sym typeface="Raleway"/>
              </a:rPr>
              <a:t> anna - </a:t>
            </a:r>
            <a:r>
              <a:rPr lang="en" sz="2000">
                <a:latin typeface="Raleway"/>
                <a:ea typeface="Raleway"/>
                <a:cs typeface="Raleway"/>
                <a:sym typeface="Raleway"/>
              </a:rPr>
              <a:t>For </a:t>
            </a:r>
            <a:r>
              <a:rPr lang="en" sz="2000">
                <a:latin typeface="Raleway"/>
                <a:ea typeface="Raleway"/>
                <a:cs typeface="Raleway"/>
                <a:sym typeface="Raleway"/>
              </a:rPr>
              <a:t>giving</a:t>
            </a:r>
            <a:r>
              <a:rPr lang="en" sz="2000"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2000">
                <a:latin typeface="Raleway"/>
                <a:ea typeface="Raleway"/>
                <a:cs typeface="Raleway"/>
                <a:sym typeface="Raleway"/>
              </a:rPr>
              <a:t>experience</a:t>
            </a:r>
            <a:r>
              <a:rPr lang="en" sz="2000">
                <a:latin typeface="Raleway"/>
                <a:ea typeface="Raleway"/>
                <a:cs typeface="Raleway"/>
                <a:sym typeface="Raleway"/>
              </a:rPr>
              <a:t> and ideas</a:t>
            </a:r>
            <a:endParaRPr sz="2000"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Font typeface="Raleway"/>
              <a:buAutoNum type="arabicPeriod"/>
            </a:pPr>
            <a:r>
              <a:rPr b="1" lang="en" sz="2000">
                <a:latin typeface="Raleway"/>
                <a:ea typeface="Raleway"/>
                <a:cs typeface="Raleway"/>
                <a:sym typeface="Raleway"/>
              </a:rPr>
              <a:t>Anirudha kadiri  - </a:t>
            </a:r>
            <a:r>
              <a:rPr lang="en" sz="2000">
                <a:latin typeface="Raleway"/>
                <a:ea typeface="Raleway"/>
                <a:cs typeface="Raleway"/>
                <a:sym typeface="Raleway"/>
              </a:rPr>
              <a:t>Co operating me on surveys</a:t>
            </a:r>
            <a:endParaRPr sz="2000"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Font typeface="Raleway"/>
              <a:buAutoNum type="arabicPeriod"/>
            </a:pPr>
            <a:r>
              <a:rPr b="1" lang="en" sz="2000">
                <a:latin typeface="Raleway"/>
                <a:ea typeface="Raleway"/>
                <a:cs typeface="Raleway"/>
                <a:sym typeface="Raleway"/>
              </a:rPr>
              <a:t>TVR sir - </a:t>
            </a:r>
            <a:r>
              <a:rPr lang="en" sz="2000">
                <a:latin typeface="Raleway"/>
                <a:ea typeface="Raleway"/>
                <a:cs typeface="Raleway"/>
                <a:sym typeface="Raleway"/>
              </a:rPr>
              <a:t>For this great platform</a:t>
            </a:r>
            <a:endParaRPr sz="1900">
              <a:latin typeface="Raleway"/>
              <a:ea typeface="Raleway"/>
              <a:cs typeface="Raleway"/>
              <a:sym typeface="Raleway"/>
            </a:endParaRPr>
          </a:p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SzPts val="1900"/>
              <a:buFont typeface="Raleway"/>
              <a:buAutoNum type="arabicPeriod"/>
            </a:pPr>
            <a:r>
              <a:rPr b="1" lang="en" sz="1900">
                <a:latin typeface="Raleway"/>
                <a:ea typeface="Raleway"/>
                <a:cs typeface="Raleway"/>
                <a:sym typeface="Raleway"/>
              </a:rPr>
              <a:t>My friends-</a:t>
            </a:r>
            <a:r>
              <a:rPr lang="en" sz="1900">
                <a:latin typeface="Raleway"/>
                <a:ea typeface="Raleway"/>
                <a:cs typeface="Raleway"/>
                <a:sym typeface="Raleway"/>
              </a:rPr>
              <a:t> Supporting me in this project</a:t>
            </a:r>
            <a:endParaRPr sz="190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607" name="Google Shape;7607;p70"/>
          <p:cNvSpPr txBox="1"/>
          <p:nvPr/>
        </p:nvSpPr>
        <p:spPr>
          <a:xfrm>
            <a:off x="1129650" y="3148075"/>
            <a:ext cx="6884700" cy="135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SzPts val="1900"/>
              <a:buFont typeface="Raleway"/>
              <a:buAutoNum type="arabicPeriod"/>
            </a:pPr>
            <a:r>
              <a:rPr b="1" lang="en" sz="1900">
                <a:latin typeface="Raleway"/>
                <a:ea typeface="Raleway"/>
                <a:cs typeface="Raleway"/>
                <a:sym typeface="Raleway"/>
              </a:rPr>
              <a:t>Lake 2022 team - </a:t>
            </a:r>
            <a:r>
              <a:rPr lang="en" sz="1900">
                <a:latin typeface="Raleway"/>
                <a:ea typeface="Raleway"/>
                <a:cs typeface="Raleway"/>
                <a:sym typeface="Raleway"/>
              </a:rPr>
              <a:t>For this stage to perform</a:t>
            </a:r>
            <a:endParaRPr sz="1900">
              <a:latin typeface="Raleway"/>
              <a:ea typeface="Raleway"/>
              <a:cs typeface="Raleway"/>
              <a:sym typeface="Raleway"/>
            </a:endParaRPr>
          </a:p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SzPts val="1900"/>
              <a:buFont typeface="Raleway"/>
              <a:buAutoNum type="arabicPeriod"/>
            </a:pPr>
            <a:r>
              <a:rPr b="1" lang="en" sz="1900">
                <a:latin typeface="Raleway"/>
                <a:ea typeface="Raleway"/>
                <a:cs typeface="Raleway"/>
                <a:sym typeface="Raleway"/>
              </a:rPr>
              <a:t>Purnapramati</a:t>
            </a:r>
            <a:r>
              <a:rPr b="1" lang="en" sz="1900">
                <a:latin typeface="Raleway"/>
                <a:ea typeface="Raleway"/>
                <a:cs typeface="Raleway"/>
                <a:sym typeface="Raleway"/>
              </a:rPr>
              <a:t> team  -</a:t>
            </a:r>
            <a:r>
              <a:rPr lang="en" sz="1900"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1900">
                <a:latin typeface="Raleway"/>
                <a:ea typeface="Raleway"/>
                <a:cs typeface="Raleway"/>
                <a:sym typeface="Raleway"/>
              </a:rPr>
              <a:t>Encouraging</a:t>
            </a:r>
            <a:r>
              <a:rPr lang="en" sz="1900">
                <a:latin typeface="Raleway"/>
                <a:ea typeface="Raleway"/>
                <a:cs typeface="Raleway"/>
                <a:sym typeface="Raleway"/>
              </a:rPr>
              <a:t> me in this project</a:t>
            </a:r>
            <a:endParaRPr sz="1900">
              <a:latin typeface="Raleway"/>
              <a:ea typeface="Raleway"/>
              <a:cs typeface="Raleway"/>
              <a:sym typeface="Raleway"/>
            </a:endParaRPr>
          </a:p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SzPts val="1900"/>
              <a:buFont typeface="Raleway"/>
              <a:buAutoNum type="arabicPeriod"/>
            </a:pPr>
            <a:r>
              <a:rPr b="1" lang="en" sz="1900">
                <a:latin typeface="Raleway"/>
                <a:ea typeface="Raleway"/>
                <a:cs typeface="Raleway"/>
                <a:sym typeface="Raleway"/>
              </a:rPr>
              <a:t>Anandavana team - </a:t>
            </a:r>
            <a:r>
              <a:rPr lang="en" sz="1900">
                <a:latin typeface="Raleway"/>
                <a:ea typeface="Raleway"/>
                <a:cs typeface="Raleway"/>
                <a:sym typeface="Raleway"/>
              </a:rPr>
              <a:t>For this </a:t>
            </a:r>
            <a:r>
              <a:rPr lang="en" sz="1900">
                <a:latin typeface="Raleway"/>
                <a:ea typeface="Raleway"/>
                <a:cs typeface="Raleway"/>
                <a:sym typeface="Raleway"/>
              </a:rPr>
              <a:t>biodiversity</a:t>
            </a:r>
            <a:r>
              <a:rPr lang="en" sz="1900">
                <a:latin typeface="Raleway"/>
                <a:ea typeface="Raleway"/>
                <a:cs typeface="Raleway"/>
                <a:sym typeface="Raleway"/>
              </a:rPr>
              <a:t> platform</a:t>
            </a:r>
            <a:endParaRPr sz="1900">
              <a:solidFill>
                <a:srgbClr val="222222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SzPts val="1900"/>
              <a:buFont typeface="Raleway"/>
              <a:buAutoNum type="arabicPeriod"/>
            </a:pPr>
            <a:r>
              <a:rPr b="1" lang="en" sz="1900">
                <a:latin typeface="Raleway"/>
                <a:ea typeface="Raleway"/>
                <a:cs typeface="Raleway"/>
                <a:sym typeface="Raleway"/>
              </a:rPr>
              <a:t>My parents -</a:t>
            </a:r>
            <a:r>
              <a:rPr lang="en" sz="1900">
                <a:latin typeface="Raleway"/>
                <a:ea typeface="Raleway"/>
                <a:cs typeface="Raleway"/>
                <a:sym typeface="Raleway"/>
              </a:rPr>
              <a:t> For supporting me in this project</a:t>
            </a:r>
            <a:endParaRPr sz="1900"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11" name="Shape 7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2" name="Google Shape;7612;p71"/>
          <p:cNvSpPr txBox="1"/>
          <p:nvPr>
            <p:ph type="title"/>
          </p:nvPr>
        </p:nvSpPr>
        <p:spPr>
          <a:xfrm>
            <a:off x="707400" y="0"/>
            <a:ext cx="7729200" cy="59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600">
                <a:solidFill>
                  <a:srgbClr val="000000"/>
                </a:solidFill>
                <a:latin typeface="Metal Mania"/>
                <a:ea typeface="Metal Mania"/>
                <a:cs typeface="Metal Mania"/>
                <a:sym typeface="Metal Mania"/>
              </a:rPr>
              <a:t>References</a:t>
            </a:r>
            <a:endParaRPr b="1" sz="3600">
              <a:solidFill>
                <a:srgbClr val="000000"/>
              </a:solidFill>
              <a:latin typeface="Metal Mania"/>
              <a:ea typeface="Metal Mania"/>
              <a:cs typeface="Metal Mania"/>
              <a:sym typeface="Metal Mani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13" name="Google Shape;7613;p71"/>
          <p:cNvSpPr txBox="1"/>
          <p:nvPr/>
        </p:nvSpPr>
        <p:spPr>
          <a:xfrm>
            <a:off x="936325" y="676625"/>
            <a:ext cx="7626900" cy="423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Google Earth -</a:t>
            </a:r>
            <a:r>
              <a:rPr b="1" lang="en" sz="2000">
                <a:solidFill>
                  <a:srgbClr val="3C78D8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b="1" lang="en" sz="2000" u="sng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https://earth.google.com</a:t>
            </a:r>
            <a:endParaRPr b="1" sz="2000">
              <a:solidFill>
                <a:schemeClr val="dk2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Google slides- </a:t>
            </a:r>
            <a:r>
              <a:rPr b="1" lang="en" sz="2000" u="sng">
                <a:solidFill>
                  <a:schemeClr val="hlink"/>
                </a:solidFill>
                <a:latin typeface="Raleway"/>
                <a:ea typeface="Raleway"/>
                <a:cs typeface="Raleway"/>
                <a:sym typeface="Raleway"/>
                <a:hlinkClick r:id="rId4"/>
              </a:rPr>
              <a:t>https://docs.google.com/presentation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Google Sheets-</a:t>
            </a:r>
            <a:r>
              <a:rPr b="1" lang="en" sz="2000" u="sng">
                <a:solidFill>
                  <a:schemeClr val="hlink"/>
                </a:solidFill>
                <a:latin typeface="Raleway"/>
                <a:ea typeface="Raleway"/>
                <a:cs typeface="Raleway"/>
                <a:sym typeface="Raleway"/>
                <a:hlinkClick r:id="rId5"/>
              </a:rPr>
              <a:t>https://docs.google.com/spreadsheets</a:t>
            </a: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Google Photos-</a:t>
            </a:r>
            <a:r>
              <a:rPr b="1" lang="en" sz="2000" u="sng">
                <a:solidFill>
                  <a:schemeClr val="hlink"/>
                </a:solidFill>
                <a:latin typeface="Raleway"/>
                <a:ea typeface="Raleway"/>
                <a:cs typeface="Raleway"/>
                <a:sym typeface="Raleway"/>
                <a:hlinkClick r:id="rId6"/>
              </a:rPr>
              <a:t>https://photos.google.com/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Google Mail - </a:t>
            </a:r>
            <a:r>
              <a:rPr b="1" lang="en" sz="2000" u="sng">
                <a:solidFill>
                  <a:schemeClr val="hlink"/>
                </a:solidFill>
                <a:latin typeface="Raleway"/>
                <a:ea typeface="Raleway"/>
                <a:cs typeface="Raleway"/>
                <a:sym typeface="Raleway"/>
                <a:hlinkClick r:id="rId7"/>
              </a:rPr>
              <a:t>https://mail.google.com/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Google Lens -</a:t>
            </a:r>
            <a:r>
              <a:rPr b="1" lang="en" sz="2000" u="sng">
                <a:solidFill>
                  <a:schemeClr val="hlink"/>
                </a:solidFill>
                <a:latin typeface="Raleway"/>
                <a:ea typeface="Raleway"/>
                <a:cs typeface="Raleway"/>
                <a:sym typeface="Raleway"/>
                <a:hlinkClick r:id="rId8"/>
              </a:rPr>
              <a:t>https://lens.google/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Flowers search - </a:t>
            </a:r>
            <a:r>
              <a:rPr b="1" lang="en" sz="2000" u="sng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  <a:hlinkClick r:id="rId9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http://www.flowersofindia.net/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IUCN Red List  -</a:t>
            </a:r>
            <a:r>
              <a:rPr b="1" lang="en" sz="2000" u="sng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  <a:hlinkClick r:id="rId10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https://www.iucnredlist.org/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rgbClr val="3A250A"/>
                </a:solidFill>
                <a:latin typeface="Raleway"/>
                <a:ea typeface="Raleway"/>
                <a:cs typeface="Raleway"/>
                <a:sym typeface="Raleway"/>
              </a:rPr>
              <a:t>FLRHT search -</a:t>
            </a:r>
            <a:r>
              <a:rPr b="1" lang="en" sz="2000">
                <a:solidFill>
                  <a:srgbClr val="3A250A"/>
                </a:solidFill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11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 </a:t>
            </a:r>
            <a:r>
              <a:rPr b="1" lang="en" sz="2000" u="sng">
                <a:solidFill>
                  <a:srgbClr val="8E4D13"/>
                </a:solidFill>
                <a:latin typeface="Raleway"/>
                <a:ea typeface="Raleway"/>
                <a:cs typeface="Raleway"/>
                <a:sym typeface="Raleway"/>
                <a:hlinkClick r:id="rId1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http://envis.frlht.org/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A250A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rgbClr val="3A250A"/>
                </a:solidFill>
                <a:latin typeface="Raleway"/>
                <a:ea typeface="Raleway"/>
                <a:cs typeface="Raleway"/>
                <a:sym typeface="Raleway"/>
              </a:rPr>
              <a:t>Slidesgo          -</a:t>
            </a:r>
            <a:r>
              <a:rPr b="1" lang="en" sz="2000">
                <a:solidFill>
                  <a:srgbClr val="3A250A"/>
                </a:solidFill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1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 </a:t>
            </a:r>
            <a:r>
              <a:rPr b="1" lang="en" sz="2000" u="sng">
                <a:solidFill>
                  <a:srgbClr val="8E4D13"/>
                </a:solidFill>
                <a:latin typeface="Raleway"/>
                <a:ea typeface="Raleway"/>
                <a:cs typeface="Raleway"/>
                <a:sym typeface="Raleway"/>
                <a:hlinkClick r:id="rId1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Wikipedia - </a:t>
            </a:r>
            <a:r>
              <a:rPr b="1" lang="en" sz="2000" u="sng">
                <a:solidFill>
                  <a:schemeClr val="hlink"/>
                </a:solidFill>
                <a:latin typeface="Raleway"/>
                <a:ea typeface="Raleway"/>
                <a:cs typeface="Raleway"/>
                <a:sym typeface="Raleway"/>
                <a:hlinkClick r:id="rId15"/>
              </a:rPr>
              <a:t>https://www.wikipedia.org/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Lexilogos -</a:t>
            </a:r>
            <a:r>
              <a:rPr b="1" lang="en" sz="2000" u="sng">
                <a:solidFill>
                  <a:schemeClr val="hlink"/>
                </a:solidFill>
                <a:latin typeface="Raleway"/>
                <a:ea typeface="Raleway"/>
                <a:cs typeface="Raleway"/>
                <a:sym typeface="Raleway"/>
                <a:hlinkClick r:id="rId16"/>
              </a:rPr>
              <a:t>https://www.lexilogos.com/keyboard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000"/>
              <a:buFont typeface="Raleway"/>
              <a:buChar char="●"/>
            </a:pPr>
            <a:r>
              <a:rPr b="1" lang="en" sz="2000">
                <a:solidFill>
                  <a:schemeClr val="accent6"/>
                </a:solidFill>
                <a:latin typeface="Raleway"/>
                <a:ea typeface="Raleway"/>
                <a:cs typeface="Raleway"/>
                <a:sym typeface="Raleway"/>
              </a:rPr>
              <a:t>Planet Ayurveda-</a:t>
            </a:r>
            <a:r>
              <a:rPr b="1" lang="en" sz="2000" u="sng">
                <a:solidFill>
                  <a:schemeClr val="hlink"/>
                </a:solidFill>
                <a:latin typeface="Raleway"/>
                <a:ea typeface="Raleway"/>
                <a:cs typeface="Raleway"/>
                <a:sym typeface="Raleway"/>
                <a:hlinkClick r:id="rId17"/>
              </a:rPr>
              <a:t>https://www.planetayurveda.com/</a:t>
            </a:r>
            <a:endParaRPr b="1" sz="2000">
              <a:solidFill>
                <a:schemeClr val="accent6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17" name="Shape 7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18" name="Google Shape;7618;p7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4054800" cy="1870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19" name="Google Shape;7619;p7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089226" y="0"/>
            <a:ext cx="4054773" cy="1870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20" name="Google Shape;7620;p7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0" y="3105881"/>
            <a:ext cx="4418074" cy="2037620"/>
          </a:xfrm>
          <a:prstGeom prst="rect">
            <a:avLst/>
          </a:prstGeom>
          <a:noFill/>
          <a:ln>
            <a:noFill/>
          </a:ln>
        </p:spPr>
      </p:pic>
      <p:pic>
        <p:nvPicPr>
          <p:cNvPr id="7621" name="Google Shape;7621;p7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725925" y="3105888"/>
            <a:ext cx="4418074" cy="2037612"/>
          </a:xfrm>
          <a:prstGeom prst="rect">
            <a:avLst/>
          </a:prstGeom>
          <a:noFill/>
          <a:ln>
            <a:noFill/>
          </a:ln>
        </p:spPr>
      </p:pic>
      <p:sp>
        <p:nvSpPr>
          <p:cNvPr id="7622" name="Google Shape;7622;p72"/>
          <p:cNvSpPr txBox="1"/>
          <p:nvPr/>
        </p:nvSpPr>
        <p:spPr>
          <a:xfrm>
            <a:off x="2010525" y="1874850"/>
            <a:ext cx="4502100" cy="81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100">
                <a:latin typeface="Metal Mania"/>
                <a:ea typeface="Metal Mania"/>
                <a:cs typeface="Metal Mania"/>
                <a:sym typeface="Metal Mania"/>
              </a:rPr>
              <a:t>Other Photos</a:t>
            </a:r>
            <a:endParaRPr b="1" sz="4100">
              <a:latin typeface="Metal Mania"/>
              <a:ea typeface="Metal Mania"/>
              <a:cs typeface="Metal Mania"/>
              <a:sym typeface="Metal Mania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26" name="Shape 7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27" name="Google Shape;7627;p7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772375" y="0"/>
            <a:ext cx="4346598" cy="200466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28" name="Google Shape;7628;p7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0" y="0"/>
            <a:ext cx="4772374" cy="2116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29" name="Google Shape;7629;p7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0" y="2521153"/>
            <a:ext cx="4590177" cy="2116972"/>
          </a:xfrm>
          <a:prstGeom prst="rect">
            <a:avLst/>
          </a:prstGeom>
          <a:noFill/>
          <a:ln>
            <a:noFill/>
          </a:ln>
        </p:spPr>
      </p:pic>
      <p:pic>
        <p:nvPicPr>
          <p:cNvPr id="7630" name="Google Shape;7630;p7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572000" y="2521162"/>
            <a:ext cx="4590177" cy="2116975"/>
          </a:xfrm>
          <a:prstGeom prst="rect">
            <a:avLst/>
          </a:prstGeom>
          <a:noFill/>
          <a:ln>
            <a:noFill/>
          </a:ln>
        </p:spPr>
      </p:pic>
      <p:sp>
        <p:nvSpPr>
          <p:cNvPr id="7631" name="Google Shape;7631;p73"/>
          <p:cNvSpPr txBox="1"/>
          <p:nvPr/>
        </p:nvSpPr>
        <p:spPr>
          <a:xfrm>
            <a:off x="677325" y="2133250"/>
            <a:ext cx="2895900" cy="43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600">
                <a:latin typeface="Raleway"/>
                <a:ea typeface="Raleway"/>
                <a:cs typeface="Raleway"/>
                <a:sym typeface="Raleway"/>
              </a:rPr>
              <a:t>Forest area</a:t>
            </a:r>
            <a:endParaRPr b="1" sz="160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632" name="Google Shape;7632;p73"/>
          <p:cNvSpPr txBox="1"/>
          <p:nvPr/>
        </p:nvSpPr>
        <p:spPr>
          <a:xfrm>
            <a:off x="5777600" y="2090050"/>
            <a:ext cx="2218800" cy="43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latin typeface="Raleway Black"/>
                <a:ea typeface="Raleway Black"/>
                <a:cs typeface="Raleway Black"/>
                <a:sym typeface="Raleway Black"/>
              </a:rPr>
              <a:t>Forest area</a:t>
            </a:r>
            <a:endParaRPr>
              <a:latin typeface="Raleway Black"/>
              <a:ea typeface="Raleway Black"/>
              <a:cs typeface="Raleway Black"/>
              <a:sym typeface="Raleway Black"/>
            </a:endParaRPr>
          </a:p>
        </p:txBody>
      </p:sp>
      <p:sp>
        <p:nvSpPr>
          <p:cNvPr id="7633" name="Google Shape;7633;p73"/>
          <p:cNvSpPr txBox="1"/>
          <p:nvPr/>
        </p:nvSpPr>
        <p:spPr>
          <a:xfrm>
            <a:off x="1008700" y="4654575"/>
            <a:ext cx="2737500" cy="41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500">
                <a:latin typeface="Raleway ExtraBold"/>
                <a:ea typeface="Raleway ExtraBold"/>
                <a:cs typeface="Raleway ExtraBold"/>
                <a:sym typeface="Raleway ExtraBold"/>
              </a:rPr>
              <a:t>Caralluma adscendens</a:t>
            </a:r>
            <a:endParaRPr sz="1500">
              <a:latin typeface="Raleway ExtraBold"/>
              <a:ea typeface="Raleway ExtraBold"/>
              <a:cs typeface="Raleway ExtraBold"/>
              <a:sym typeface="Raleway ExtraBold"/>
            </a:endParaRPr>
          </a:p>
        </p:txBody>
      </p:sp>
      <p:sp>
        <p:nvSpPr>
          <p:cNvPr id="7634" name="Google Shape;7634;p73"/>
          <p:cNvSpPr txBox="1"/>
          <p:nvPr/>
        </p:nvSpPr>
        <p:spPr>
          <a:xfrm>
            <a:off x="5561475" y="4654575"/>
            <a:ext cx="26079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Raleway Black"/>
                <a:ea typeface="Raleway Black"/>
                <a:cs typeface="Raleway Black"/>
                <a:sym typeface="Raleway Black"/>
              </a:rPr>
              <a:t>Turmeric cultivation</a:t>
            </a:r>
            <a:endParaRPr>
              <a:latin typeface="Raleway Black"/>
              <a:ea typeface="Raleway Black"/>
              <a:cs typeface="Raleway Black"/>
              <a:sym typeface="Raleway Black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38" name="Shape 7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39" name="Google Shape;7639;p7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4322424" cy="199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640" name="Google Shape;7640;p7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0" y="2343926"/>
            <a:ext cx="4816400" cy="2221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41" name="Google Shape;7641;p7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816400" y="2571751"/>
            <a:ext cx="4322437" cy="199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642" name="Google Shape;7642;p7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572000" y="67195"/>
            <a:ext cx="4322424" cy="1993506"/>
          </a:xfrm>
          <a:prstGeom prst="rect">
            <a:avLst/>
          </a:prstGeom>
          <a:noFill/>
          <a:ln>
            <a:noFill/>
          </a:ln>
        </p:spPr>
      </p:pic>
      <p:sp>
        <p:nvSpPr>
          <p:cNvPr id="7643" name="Google Shape;7643;p74"/>
          <p:cNvSpPr txBox="1"/>
          <p:nvPr/>
        </p:nvSpPr>
        <p:spPr>
          <a:xfrm>
            <a:off x="677325" y="1993500"/>
            <a:ext cx="23916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Raleway Black"/>
                <a:ea typeface="Raleway Black"/>
                <a:cs typeface="Raleway Black"/>
                <a:sym typeface="Raleway Black"/>
              </a:rPr>
              <a:t>Forest area</a:t>
            </a:r>
            <a:endParaRPr>
              <a:latin typeface="Raleway Black"/>
              <a:ea typeface="Raleway Black"/>
              <a:cs typeface="Raleway Black"/>
              <a:sym typeface="Raleway Black"/>
            </a:endParaRPr>
          </a:p>
        </p:txBody>
      </p:sp>
      <p:sp>
        <p:nvSpPr>
          <p:cNvPr id="7644" name="Google Shape;7644;p74"/>
          <p:cNvSpPr txBox="1"/>
          <p:nvPr/>
        </p:nvSpPr>
        <p:spPr>
          <a:xfrm>
            <a:off x="6123375" y="2075625"/>
            <a:ext cx="24636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Raleway Black"/>
                <a:ea typeface="Raleway Black"/>
                <a:cs typeface="Raleway Black"/>
                <a:sym typeface="Raleway Black"/>
              </a:rPr>
              <a:t>Cultivation</a:t>
            </a:r>
            <a:endParaRPr>
              <a:latin typeface="Raleway Black"/>
              <a:ea typeface="Raleway Black"/>
              <a:cs typeface="Raleway Black"/>
              <a:sym typeface="Raleway Black"/>
            </a:endParaRPr>
          </a:p>
        </p:txBody>
      </p:sp>
      <p:sp>
        <p:nvSpPr>
          <p:cNvPr id="7645" name="Google Shape;7645;p74"/>
          <p:cNvSpPr txBox="1"/>
          <p:nvPr/>
        </p:nvSpPr>
        <p:spPr>
          <a:xfrm>
            <a:off x="703075" y="4588450"/>
            <a:ext cx="29481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Raleway Black"/>
                <a:ea typeface="Raleway Black"/>
                <a:cs typeface="Raleway Black"/>
                <a:sym typeface="Raleway Black"/>
              </a:rPr>
              <a:t>Turmeric </a:t>
            </a:r>
            <a:r>
              <a:rPr lang="en">
                <a:latin typeface="Raleway Black"/>
                <a:ea typeface="Raleway Black"/>
                <a:cs typeface="Raleway Black"/>
                <a:sym typeface="Raleway Black"/>
              </a:rPr>
              <a:t>Cultivation</a:t>
            </a:r>
            <a:r>
              <a:rPr lang="en">
                <a:latin typeface="Raleway Black"/>
                <a:ea typeface="Raleway Black"/>
                <a:cs typeface="Raleway Black"/>
                <a:sym typeface="Raleway Black"/>
              </a:rPr>
              <a:t> </a:t>
            </a:r>
            <a:endParaRPr>
              <a:latin typeface="Raleway Black"/>
              <a:ea typeface="Raleway Black"/>
              <a:cs typeface="Raleway Black"/>
              <a:sym typeface="Raleway Black"/>
            </a:endParaRPr>
          </a:p>
        </p:txBody>
      </p:sp>
      <p:sp>
        <p:nvSpPr>
          <p:cNvPr id="7646" name="Google Shape;7646;p74"/>
          <p:cNvSpPr txBox="1"/>
          <p:nvPr/>
        </p:nvSpPr>
        <p:spPr>
          <a:xfrm>
            <a:off x="5259163" y="4565250"/>
            <a:ext cx="29481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Raleway Black"/>
                <a:ea typeface="Raleway Black"/>
                <a:cs typeface="Raleway Black"/>
                <a:sym typeface="Raleway Black"/>
              </a:rPr>
              <a:t>Flowers</a:t>
            </a:r>
            <a:r>
              <a:rPr lang="en">
                <a:latin typeface="Raleway Black"/>
                <a:ea typeface="Raleway Black"/>
                <a:cs typeface="Raleway Black"/>
                <a:sym typeface="Raleway Black"/>
              </a:rPr>
              <a:t> </a:t>
            </a:r>
            <a:r>
              <a:rPr lang="en">
                <a:latin typeface="Raleway Black"/>
                <a:ea typeface="Raleway Black"/>
                <a:cs typeface="Raleway Black"/>
                <a:sym typeface="Raleway Black"/>
              </a:rPr>
              <a:t>Plantation</a:t>
            </a:r>
            <a:endParaRPr>
              <a:latin typeface="Raleway Black"/>
              <a:ea typeface="Raleway Black"/>
              <a:cs typeface="Raleway Black"/>
              <a:sym typeface="Raleway Black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50" name="Shape 7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51" name="Google Shape;7651;p7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4419600" cy="1988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52" name="Google Shape;7652;p7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0" y="3154675"/>
            <a:ext cx="4419588" cy="1988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53" name="Google Shape;7653;p7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724388" y="0"/>
            <a:ext cx="4419612" cy="1988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654" name="Google Shape;7654;p7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923709" y="3154675"/>
            <a:ext cx="4220292" cy="1988826"/>
          </a:xfrm>
          <a:prstGeom prst="rect">
            <a:avLst/>
          </a:prstGeom>
          <a:noFill/>
          <a:ln>
            <a:noFill/>
          </a:ln>
        </p:spPr>
      </p:pic>
      <p:sp>
        <p:nvSpPr>
          <p:cNvPr id="7655" name="Google Shape;7655;p75"/>
          <p:cNvSpPr txBox="1"/>
          <p:nvPr/>
        </p:nvSpPr>
        <p:spPr>
          <a:xfrm>
            <a:off x="2886275" y="2269550"/>
            <a:ext cx="3281100" cy="585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latin typeface="Raleway Black"/>
                <a:ea typeface="Raleway Black"/>
                <a:cs typeface="Raleway Black"/>
                <a:sym typeface="Raleway Black"/>
              </a:rPr>
              <a:t>Near Savandurga</a:t>
            </a:r>
            <a:endParaRPr sz="2600">
              <a:latin typeface="Raleway Black"/>
              <a:ea typeface="Raleway Black"/>
              <a:cs typeface="Raleway Black"/>
              <a:sym typeface="Raleway Black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659" name="Shape 7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60" name="Google Shape;7660;p7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-178"/>
            <a:ext cx="9144000" cy="514350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38" name="Shape 7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9" name="Google Shape;7439;p42"/>
          <p:cNvSpPr txBox="1"/>
          <p:nvPr/>
        </p:nvSpPr>
        <p:spPr>
          <a:xfrm>
            <a:off x="5233425" y="785100"/>
            <a:ext cx="4028100" cy="4079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4572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3600"/>
              <a:buFont typeface="Pangolin"/>
              <a:buChar char="●"/>
            </a:pP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Total Area </a:t>
            </a:r>
            <a:r>
              <a:rPr b="1" lang="en" sz="1800">
                <a:latin typeface="Pangolin"/>
                <a:ea typeface="Pangolin"/>
                <a:cs typeface="Pangolin"/>
                <a:sym typeface="Pangolin"/>
              </a:rPr>
              <a:t>5.5</a:t>
            </a: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 </a:t>
            </a: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Acres</a:t>
            </a:r>
            <a:endParaRPr sz="1800">
              <a:latin typeface="Pangolin"/>
              <a:ea typeface="Pangolin"/>
              <a:cs typeface="Pangolin"/>
              <a:sym typeface="Pangolin"/>
            </a:endParaRPr>
          </a:p>
          <a:p>
            <a:pPr indent="-4572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1C232"/>
              </a:buClr>
              <a:buSzPts val="3600"/>
              <a:buFont typeface="Pangolin"/>
              <a:buChar char="●"/>
            </a:pP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Water Bodies </a:t>
            </a:r>
            <a:r>
              <a:rPr b="1" lang="en" sz="1800">
                <a:latin typeface="Pangolin"/>
                <a:ea typeface="Pangolin"/>
                <a:cs typeface="Pangolin"/>
                <a:sym typeface="Pangolin"/>
              </a:rPr>
              <a:t>0.10</a:t>
            </a: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 </a:t>
            </a: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Acres</a:t>
            </a:r>
            <a:endParaRPr sz="1800">
              <a:latin typeface="Pangolin"/>
              <a:ea typeface="Pangolin"/>
              <a:cs typeface="Pangolin"/>
              <a:sym typeface="Pangolin"/>
            </a:endParaRPr>
          </a:p>
          <a:p>
            <a:pPr indent="-4572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Pts val="3600"/>
              <a:buFont typeface="Pangolin"/>
              <a:buChar char="●"/>
            </a:pP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Agriculture </a:t>
            </a:r>
            <a:r>
              <a:rPr b="1" lang="en" sz="1800">
                <a:latin typeface="Pangolin"/>
                <a:ea typeface="Pangolin"/>
                <a:cs typeface="Pangolin"/>
                <a:sym typeface="Pangolin"/>
              </a:rPr>
              <a:t>1.26 </a:t>
            </a: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Acres</a:t>
            </a:r>
            <a:endParaRPr b="1" sz="1800">
              <a:latin typeface="Pangolin"/>
              <a:ea typeface="Pangolin"/>
              <a:cs typeface="Pangolin"/>
              <a:sym typeface="Pangolin"/>
            </a:endParaRPr>
          </a:p>
          <a:p>
            <a:pPr indent="-4572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FF00"/>
              </a:buClr>
              <a:buSzPts val="3600"/>
              <a:buFont typeface="Pangolin"/>
              <a:buChar char="●"/>
            </a:pP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Forest </a:t>
            </a:r>
            <a:r>
              <a:rPr b="1" lang="en" sz="1800">
                <a:latin typeface="Pangolin"/>
                <a:ea typeface="Pangolin"/>
                <a:cs typeface="Pangolin"/>
                <a:sym typeface="Pangolin"/>
              </a:rPr>
              <a:t>1.34</a:t>
            </a: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 Acres</a:t>
            </a:r>
            <a:endParaRPr sz="1800">
              <a:latin typeface="Pangolin"/>
              <a:ea typeface="Pangolin"/>
              <a:cs typeface="Pangolin"/>
              <a:sym typeface="Pangolin"/>
            </a:endParaRPr>
          </a:p>
          <a:p>
            <a:pPr indent="-463550" lvl="0" marL="457200" marR="381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FF"/>
              </a:buClr>
              <a:buSzPts val="3700"/>
              <a:buFont typeface="Pangolin"/>
              <a:buChar char="●"/>
            </a:pPr>
            <a:r>
              <a:rPr lang="en" sz="1900">
                <a:latin typeface="Pangolin"/>
                <a:ea typeface="Pangolin"/>
                <a:cs typeface="Pangolin"/>
                <a:sym typeface="Pangolin"/>
              </a:rPr>
              <a:t>Barn </a:t>
            </a:r>
            <a:r>
              <a:rPr b="1" lang="en" sz="1900">
                <a:latin typeface="Pangolin"/>
                <a:ea typeface="Pangolin"/>
                <a:cs typeface="Pangolin"/>
                <a:sym typeface="Pangolin"/>
              </a:rPr>
              <a:t>0.7 </a:t>
            </a: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Acres</a:t>
            </a:r>
            <a:endParaRPr b="1" sz="1900">
              <a:latin typeface="Pangolin"/>
              <a:ea typeface="Pangolin"/>
              <a:cs typeface="Pangolin"/>
              <a:sym typeface="Pangolin"/>
            </a:endParaRPr>
          </a:p>
          <a:p>
            <a:pPr indent="-457200" lvl="0" marL="457200" marR="381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Pangolin"/>
              <a:buChar char="●"/>
            </a:pPr>
            <a:r>
              <a:rPr lang="en" sz="1900">
                <a:latin typeface="Pangolin"/>
                <a:ea typeface="Pangolin"/>
                <a:cs typeface="Pangolin"/>
                <a:sym typeface="Pangolin"/>
              </a:rPr>
              <a:t>Human Settlement </a:t>
            </a:r>
            <a:r>
              <a:rPr b="1" lang="en" sz="1900">
                <a:latin typeface="Pangolin"/>
                <a:ea typeface="Pangolin"/>
                <a:cs typeface="Pangolin"/>
                <a:sym typeface="Pangolin"/>
              </a:rPr>
              <a:t>0.66 </a:t>
            </a: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Acres</a:t>
            </a:r>
            <a:endParaRPr b="1" sz="1900">
              <a:latin typeface="Pangolin"/>
              <a:ea typeface="Pangolin"/>
              <a:cs typeface="Pangolin"/>
              <a:sym typeface="Pangolin"/>
            </a:endParaRPr>
          </a:p>
          <a:p>
            <a:pPr indent="-457200" lvl="0" marL="457200" marR="381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FFFF"/>
              </a:buClr>
              <a:buSzPts val="3600"/>
              <a:buFont typeface="Pangolin"/>
              <a:buChar char="●"/>
            </a:pPr>
            <a:r>
              <a:rPr lang="en" sz="1900">
                <a:latin typeface="Pangolin"/>
                <a:ea typeface="Pangolin"/>
                <a:cs typeface="Pangolin"/>
                <a:sym typeface="Pangolin"/>
              </a:rPr>
              <a:t>Playing Area  </a:t>
            </a:r>
            <a:r>
              <a:rPr b="1" lang="en" sz="1900">
                <a:latin typeface="Pangolin"/>
                <a:ea typeface="Pangolin"/>
                <a:cs typeface="Pangolin"/>
                <a:sym typeface="Pangolin"/>
              </a:rPr>
              <a:t>1.16 </a:t>
            </a:r>
            <a:r>
              <a:rPr lang="en" sz="1800">
                <a:latin typeface="Pangolin"/>
                <a:ea typeface="Pangolin"/>
                <a:cs typeface="Pangolin"/>
                <a:sym typeface="Pangolin"/>
              </a:rPr>
              <a:t>Acres</a:t>
            </a:r>
            <a:endParaRPr b="1" sz="1900"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7440" name="Google Shape;7440;p42"/>
          <p:cNvSpPr txBox="1"/>
          <p:nvPr/>
        </p:nvSpPr>
        <p:spPr>
          <a:xfrm>
            <a:off x="210700" y="0"/>
            <a:ext cx="8204700" cy="78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900">
                <a:latin typeface="Metal Mania"/>
                <a:ea typeface="Metal Mania"/>
                <a:cs typeface="Metal Mania"/>
                <a:sym typeface="Metal Mania"/>
              </a:rPr>
              <a:t> Land Usage Anandavana</a:t>
            </a:r>
            <a:endParaRPr sz="3900">
              <a:latin typeface="Metal Mania"/>
              <a:ea typeface="Metal Mania"/>
              <a:cs typeface="Metal Mania"/>
              <a:sym typeface="Metal Mania"/>
            </a:endParaRPr>
          </a:p>
        </p:txBody>
      </p:sp>
      <p:pic>
        <p:nvPicPr>
          <p:cNvPr id="7441" name="Google Shape;7441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977775"/>
            <a:ext cx="5233426" cy="290898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45" name="Shape 7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6" name="Google Shape;7446;p43"/>
          <p:cNvSpPr txBox="1"/>
          <p:nvPr>
            <p:ph type="title"/>
          </p:nvPr>
        </p:nvSpPr>
        <p:spPr>
          <a:xfrm>
            <a:off x="3656225" y="0"/>
            <a:ext cx="2491200" cy="55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300">
                <a:latin typeface="Metal Mania"/>
                <a:ea typeface="Metal Mania"/>
                <a:cs typeface="Metal Mania"/>
                <a:sym typeface="Metal Mania"/>
              </a:rPr>
              <a:t>Objectives</a:t>
            </a:r>
            <a:endParaRPr sz="4300">
              <a:latin typeface="Metal Mania"/>
              <a:ea typeface="Metal Mania"/>
              <a:cs typeface="Metal Mania"/>
              <a:sym typeface="Metal Mania"/>
            </a:endParaRPr>
          </a:p>
        </p:txBody>
      </p:sp>
      <p:sp>
        <p:nvSpPr>
          <p:cNvPr id="7447" name="Google Shape;7447;p43"/>
          <p:cNvSpPr txBox="1"/>
          <p:nvPr/>
        </p:nvSpPr>
        <p:spPr>
          <a:xfrm>
            <a:off x="832475" y="557700"/>
            <a:ext cx="7684200" cy="458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93700" lvl="0" marL="457200" rtl="0" algn="l">
              <a:spcBef>
                <a:spcPts val="0"/>
              </a:spcBef>
              <a:spcAft>
                <a:spcPts val="0"/>
              </a:spcAft>
              <a:buSzPts val="2600"/>
              <a:buFont typeface="Raleway"/>
              <a:buChar char="❏"/>
            </a:pP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To 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assess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 the 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Di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versity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 of  Flora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 in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 Anandavana</a:t>
            </a:r>
            <a:endParaRPr sz="2600">
              <a:latin typeface="Raleway"/>
              <a:ea typeface="Raleway"/>
              <a:cs typeface="Raleway"/>
              <a:sym typeface="Raleway"/>
            </a:endParaRPr>
          </a:p>
          <a:p>
            <a:pPr indent="-393700" lvl="0" marL="457200" rtl="0" algn="l">
              <a:spcBef>
                <a:spcPts val="0"/>
              </a:spcBef>
              <a:spcAft>
                <a:spcPts val="0"/>
              </a:spcAft>
              <a:buSzPts val="2600"/>
              <a:buFont typeface="Raleway"/>
              <a:buChar char="❏"/>
            </a:pP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Differentiate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between 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Flowering,Fruiting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 </a:t>
            </a:r>
            <a:endParaRPr sz="2600">
              <a:latin typeface="Raleway"/>
              <a:ea typeface="Raleway"/>
              <a:cs typeface="Raleway"/>
              <a:sym typeface="Raleway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 And 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Medicinal Trees 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of Anandavana campus</a:t>
            </a:r>
            <a:endParaRPr sz="2600">
              <a:latin typeface="Raleway"/>
              <a:ea typeface="Raleway"/>
              <a:cs typeface="Raleway"/>
              <a:sym typeface="Raleway"/>
            </a:endParaRPr>
          </a:p>
          <a:p>
            <a:pPr indent="-393700" lvl="0" marL="457200" rtl="0" algn="l">
              <a:spcBef>
                <a:spcPts val="0"/>
              </a:spcBef>
              <a:spcAft>
                <a:spcPts val="0"/>
              </a:spcAft>
              <a:buSzPts val="2600"/>
              <a:buFont typeface="Raleway"/>
              <a:buChar char="❏"/>
            </a:pP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To search for 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sanskrit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 and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 kannada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 names</a:t>
            </a:r>
            <a:endParaRPr sz="2600">
              <a:latin typeface="Raleway"/>
              <a:ea typeface="Raleway"/>
              <a:cs typeface="Raleway"/>
              <a:sym typeface="Raleway"/>
            </a:endParaRPr>
          </a:p>
          <a:p>
            <a:pPr indent="-393700" lvl="0" marL="457200" rtl="0" algn="l">
              <a:spcBef>
                <a:spcPts val="0"/>
              </a:spcBef>
              <a:spcAft>
                <a:spcPts val="0"/>
              </a:spcAft>
              <a:buSzPts val="2600"/>
              <a:buFont typeface="Raleway"/>
              <a:buChar char="❏"/>
            </a:pP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To assess 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IUCN RED-LIST 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of documented plants</a:t>
            </a:r>
            <a:endParaRPr sz="2600">
              <a:latin typeface="Raleway"/>
              <a:ea typeface="Raleway"/>
              <a:cs typeface="Raleway"/>
              <a:sym typeface="Raleway"/>
            </a:endParaRPr>
          </a:p>
          <a:p>
            <a:pPr indent="-393700" lvl="0" marL="457200" rtl="0" algn="l">
              <a:spcBef>
                <a:spcPts val="0"/>
              </a:spcBef>
              <a:spcAft>
                <a:spcPts val="0"/>
              </a:spcAft>
              <a:buSzPts val="2600"/>
              <a:buFont typeface="Raleway"/>
              <a:buChar char="❏"/>
            </a:pP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To document 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medical part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 of 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plant 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and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 Disease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 Cured by 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plant</a:t>
            </a:r>
            <a:endParaRPr b="1" sz="2600">
              <a:latin typeface="Raleway"/>
              <a:ea typeface="Raleway"/>
              <a:cs typeface="Raleway"/>
              <a:sym typeface="Raleway"/>
            </a:endParaRPr>
          </a:p>
          <a:p>
            <a:pPr indent="-393700" lvl="0" marL="457200" rtl="0" algn="l">
              <a:spcBef>
                <a:spcPts val="0"/>
              </a:spcBef>
              <a:spcAft>
                <a:spcPts val="0"/>
              </a:spcAft>
              <a:buSzPts val="2600"/>
              <a:buFont typeface="Raleway"/>
              <a:buChar char="❏"/>
            </a:pP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Differentiate between 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Herbs,Shrubs</a:t>
            </a:r>
            <a:r>
              <a:rPr lang="en" sz="2600">
                <a:latin typeface="Raleway"/>
                <a:ea typeface="Raleway"/>
                <a:cs typeface="Raleway"/>
                <a:sym typeface="Raleway"/>
              </a:rPr>
              <a:t> and</a:t>
            </a: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 Trees</a:t>
            </a:r>
            <a:endParaRPr b="1" sz="2600"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51" name="Shape 7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2" name="Google Shape;7452;p44"/>
          <p:cNvSpPr txBox="1"/>
          <p:nvPr/>
        </p:nvSpPr>
        <p:spPr>
          <a:xfrm>
            <a:off x="1165025" y="161125"/>
            <a:ext cx="63456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B45F06"/>
                </a:solidFill>
                <a:latin typeface="Metal Mania"/>
                <a:ea typeface="Metal Mania"/>
                <a:cs typeface="Metal Mania"/>
                <a:sym typeface="Metal Mania"/>
              </a:rPr>
              <a:t>Materials</a:t>
            </a:r>
            <a:r>
              <a:rPr lang="en" sz="3200">
                <a:solidFill>
                  <a:srgbClr val="B45F06"/>
                </a:solidFill>
                <a:latin typeface="Metal Mania"/>
                <a:ea typeface="Metal Mania"/>
                <a:cs typeface="Metal Mania"/>
                <a:sym typeface="Metal Mania"/>
              </a:rPr>
              <a:t> </a:t>
            </a:r>
            <a:r>
              <a:rPr lang="en" sz="3200">
                <a:solidFill>
                  <a:srgbClr val="990000"/>
                </a:solidFill>
                <a:latin typeface="Metal Mania"/>
                <a:ea typeface="Metal Mania"/>
                <a:cs typeface="Metal Mania"/>
                <a:sym typeface="Metal Mania"/>
              </a:rPr>
              <a:t>and </a:t>
            </a:r>
            <a:r>
              <a:rPr lang="en" sz="3200">
                <a:solidFill>
                  <a:srgbClr val="351C75"/>
                </a:solidFill>
                <a:latin typeface="Metal Mania"/>
                <a:ea typeface="Metal Mania"/>
                <a:cs typeface="Metal Mania"/>
                <a:sym typeface="Metal Mania"/>
              </a:rPr>
              <a:t>Methods</a:t>
            </a:r>
            <a:endParaRPr sz="3200">
              <a:solidFill>
                <a:srgbClr val="351C75"/>
              </a:solidFill>
              <a:latin typeface="Metal Mania"/>
              <a:ea typeface="Metal Mania"/>
              <a:cs typeface="Metal Mania"/>
              <a:sym typeface="Metal Mania"/>
            </a:endParaRPr>
          </a:p>
        </p:txBody>
      </p:sp>
      <p:sp>
        <p:nvSpPr>
          <p:cNvPr id="7453" name="Google Shape;7453;p44"/>
          <p:cNvSpPr txBox="1"/>
          <p:nvPr/>
        </p:nvSpPr>
        <p:spPr>
          <a:xfrm>
            <a:off x="1189825" y="855175"/>
            <a:ext cx="6853800" cy="585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60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454" name="Google Shape;7454;p44"/>
          <p:cNvSpPr txBox="1"/>
          <p:nvPr/>
        </p:nvSpPr>
        <p:spPr>
          <a:xfrm>
            <a:off x="1089300" y="855175"/>
            <a:ext cx="7532700" cy="184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rgbClr val="B45F06"/>
              </a:buClr>
              <a:buSzPts val="1800"/>
              <a:buFont typeface="Raleway"/>
              <a:buChar char="❏"/>
            </a:pPr>
            <a:r>
              <a:rPr b="1" lang="en" sz="1800">
                <a:solidFill>
                  <a:srgbClr val="B45F06"/>
                </a:solidFill>
                <a:latin typeface="Raleway"/>
                <a:ea typeface="Raleway"/>
                <a:cs typeface="Raleway"/>
                <a:sym typeface="Raleway"/>
              </a:rPr>
              <a:t>Redmi Note 7 Pro</a:t>
            </a:r>
            <a:endParaRPr b="1" sz="1800">
              <a:solidFill>
                <a:srgbClr val="B45F0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rgbClr val="B45F06"/>
              </a:buClr>
              <a:buSzPts val="1800"/>
              <a:buFont typeface="Raleway"/>
              <a:buChar char="❏"/>
            </a:pPr>
            <a:r>
              <a:rPr b="1" lang="en" sz="1800">
                <a:solidFill>
                  <a:srgbClr val="B45F06"/>
                </a:solidFill>
                <a:latin typeface="Raleway"/>
                <a:ea typeface="Raleway"/>
                <a:cs typeface="Raleway"/>
                <a:sym typeface="Raleway"/>
              </a:rPr>
              <a:t>Lenovo Laptops </a:t>
            </a:r>
            <a:endParaRPr b="1" sz="1800">
              <a:solidFill>
                <a:srgbClr val="B45F0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rgbClr val="B45F06"/>
              </a:buClr>
              <a:buSzPts val="1800"/>
              <a:buFont typeface="Raleway"/>
              <a:buChar char="❏"/>
            </a:pPr>
            <a:r>
              <a:rPr b="1" lang="en" sz="1800">
                <a:solidFill>
                  <a:srgbClr val="B45F06"/>
                </a:solidFill>
                <a:latin typeface="Raleway"/>
                <a:ea typeface="Raleway"/>
                <a:cs typeface="Raleway"/>
                <a:sym typeface="Raleway"/>
              </a:rPr>
              <a:t>Vivo Y33s</a:t>
            </a:r>
            <a:endParaRPr b="1" sz="1800">
              <a:solidFill>
                <a:srgbClr val="B45F06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rgbClr val="073763"/>
                </a:solidFill>
                <a:latin typeface="Raleway"/>
                <a:ea typeface="Raleway"/>
                <a:cs typeface="Raleway"/>
                <a:sym typeface="Raleway"/>
              </a:rPr>
              <a:t>Books</a:t>
            </a:r>
            <a:endParaRPr b="1" sz="1800">
              <a:solidFill>
                <a:srgbClr val="073763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1800"/>
              <a:buFont typeface="Raleway"/>
              <a:buChar char="❏"/>
            </a:pPr>
            <a:r>
              <a:rPr b="1" lang="en" sz="1800">
                <a:solidFill>
                  <a:srgbClr val="073763"/>
                </a:solidFill>
                <a:latin typeface="Raleway"/>
                <a:ea typeface="Raleway"/>
                <a:cs typeface="Raleway"/>
                <a:sym typeface="Raleway"/>
              </a:rPr>
              <a:t>Biodiversity at Anandavana</a:t>
            </a:r>
            <a:endParaRPr b="1" sz="1800">
              <a:solidFill>
                <a:srgbClr val="073763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1800"/>
              <a:buFont typeface="Raleway"/>
              <a:buChar char="❏"/>
            </a:pPr>
            <a:r>
              <a:rPr b="1" i="1" lang="en" sz="1800">
                <a:solidFill>
                  <a:srgbClr val="073763"/>
                </a:solidFill>
                <a:latin typeface="Raleway"/>
                <a:ea typeface="Raleway"/>
                <a:cs typeface="Raleway"/>
                <a:sym typeface="Raleway"/>
              </a:rPr>
              <a:t>Planta </a:t>
            </a:r>
            <a:r>
              <a:rPr b="1" i="1" lang="en" sz="1800">
                <a:solidFill>
                  <a:srgbClr val="073763"/>
                </a:solidFill>
                <a:latin typeface="Raleway"/>
                <a:ea typeface="Raleway"/>
                <a:cs typeface="Raleway"/>
                <a:sym typeface="Raleway"/>
              </a:rPr>
              <a:t>sapiens</a:t>
            </a:r>
            <a:endParaRPr b="1" sz="1800">
              <a:solidFill>
                <a:srgbClr val="073763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7455" name="Google Shape;7455;p44"/>
          <p:cNvSpPr txBox="1"/>
          <p:nvPr/>
        </p:nvSpPr>
        <p:spPr>
          <a:xfrm>
            <a:off x="1350950" y="2714275"/>
            <a:ext cx="6221700" cy="164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900">
                <a:solidFill>
                  <a:srgbClr val="351C75"/>
                </a:solidFill>
                <a:latin typeface="Raleway"/>
                <a:ea typeface="Raleway"/>
                <a:cs typeface="Raleway"/>
                <a:sym typeface="Raleway"/>
              </a:rPr>
              <a:t>Methods </a:t>
            </a:r>
            <a:endParaRPr b="1" sz="1900">
              <a:solidFill>
                <a:srgbClr val="351C75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Clr>
                <a:srgbClr val="351C75"/>
              </a:buClr>
              <a:buSzPts val="1900"/>
              <a:buFont typeface="Raleway"/>
              <a:buChar char="❏"/>
            </a:pPr>
            <a:r>
              <a:rPr b="1" lang="en" sz="1900">
                <a:solidFill>
                  <a:srgbClr val="351C75"/>
                </a:solidFill>
                <a:latin typeface="Raleway"/>
                <a:ea typeface="Raleway"/>
                <a:cs typeface="Raleway"/>
                <a:sym typeface="Raleway"/>
              </a:rPr>
              <a:t>Random </a:t>
            </a:r>
            <a:r>
              <a:rPr b="1" lang="en" sz="1900">
                <a:solidFill>
                  <a:srgbClr val="351C75"/>
                </a:solidFill>
                <a:latin typeface="Raleway"/>
                <a:ea typeface="Raleway"/>
                <a:cs typeface="Raleway"/>
                <a:sym typeface="Raleway"/>
              </a:rPr>
              <a:t>sampling</a:t>
            </a:r>
            <a:endParaRPr b="1" sz="1900">
              <a:solidFill>
                <a:srgbClr val="351C75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Clr>
                <a:srgbClr val="351C75"/>
              </a:buClr>
              <a:buSzPts val="1900"/>
              <a:buFont typeface="Raleway"/>
              <a:buChar char="❏"/>
            </a:pPr>
            <a:r>
              <a:rPr b="1" lang="en" sz="1900">
                <a:solidFill>
                  <a:srgbClr val="351C75"/>
                </a:solidFill>
                <a:latin typeface="Raleway"/>
                <a:ea typeface="Raleway"/>
                <a:cs typeface="Raleway"/>
                <a:sym typeface="Raleway"/>
              </a:rPr>
              <a:t>Survey timings</a:t>
            </a:r>
            <a:endParaRPr b="1" sz="1900">
              <a:solidFill>
                <a:srgbClr val="351C75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Clr>
                <a:srgbClr val="351C75"/>
              </a:buClr>
              <a:buSzPts val="1900"/>
              <a:buFont typeface="Raleway"/>
              <a:buChar char="❏"/>
            </a:pPr>
            <a:r>
              <a:rPr b="1" lang="en" sz="1900">
                <a:solidFill>
                  <a:srgbClr val="351C75"/>
                </a:solidFill>
                <a:latin typeface="Raleway"/>
                <a:ea typeface="Raleway"/>
                <a:cs typeface="Raleway"/>
                <a:sym typeface="Raleway"/>
              </a:rPr>
              <a:t>2.30-3.30</a:t>
            </a:r>
            <a:endParaRPr b="1" sz="1900">
              <a:solidFill>
                <a:srgbClr val="351C75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-349250" lvl="0" marL="457200" rtl="0" algn="l">
              <a:spcBef>
                <a:spcPts val="0"/>
              </a:spcBef>
              <a:spcAft>
                <a:spcPts val="0"/>
              </a:spcAft>
              <a:buClr>
                <a:srgbClr val="351C75"/>
              </a:buClr>
              <a:buSzPts val="1900"/>
              <a:buFont typeface="Raleway"/>
              <a:buChar char="❏"/>
            </a:pPr>
            <a:r>
              <a:rPr b="1" lang="en" sz="1900">
                <a:solidFill>
                  <a:srgbClr val="351C75"/>
                </a:solidFill>
                <a:latin typeface="Raleway"/>
                <a:ea typeface="Raleway"/>
                <a:cs typeface="Raleway"/>
                <a:sym typeface="Raleway"/>
              </a:rPr>
              <a:t>Survey Dates-</a:t>
            </a:r>
            <a:endParaRPr b="1" sz="1900">
              <a:solidFill>
                <a:srgbClr val="351C75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graphicFrame>
        <p:nvGraphicFramePr>
          <p:cNvPr id="7456" name="Google Shape;7456;p44"/>
          <p:cNvGraphicFramePr/>
          <p:nvPr/>
        </p:nvGraphicFramePr>
        <p:xfrm>
          <a:off x="1133975" y="45885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696550"/>
                <a:gridCol w="696550"/>
                <a:gridCol w="696550"/>
                <a:gridCol w="696550"/>
                <a:gridCol w="696550"/>
                <a:gridCol w="696550"/>
                <a:gridCol w="696550"/>
                <a:gridCol w="696550"/>
                <a:gridCol w="696550"/>
                <a:gridCol w="696550"/>
              </a:tblGrid>
              <a:tr h="3962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/>
                        <a:t>11/9</a:t>
                      </a:r>
                      <a:endParaRPr b="1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/>
                        <a:t>12/9</a:t>
                      </a:r>
                      <a:endParaRPr b="1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/>
                        <a:t>13/9</a:t>
                      </a:r>
                      <a:endParaRPr b="1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/>
                        <a:t>14/9</a:t>
                      </a:r>
                      <a:endParaRPr b="1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/>
                        <a:t>15/9</a:t>
                      </a:r>
                      <a:endParaRPr b="1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/>
                        <a:t>16/9</a:t>
                      </a:r>
                      <a:endParaRPr b="1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/>
                        <a:t>17/9</a:t>
                      </a:r>
                      <a:endParaRPr b="1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/>
                        <a:t>18/9</a:t>
                      </a:r>
                      <a:endParaRPr b="1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/>
                        <a:t>19/9</a:t>
                      </a:r>
                      <a:endParaRPr b="1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/>
                        <a:t>20/9</a:t>
                      </a:r>
                      <a:endParaRPr b="1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60" name="Shape 7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1" name="Google Shape;7461;p45"/>
          <p:cNvSpPr txBox="1"/>
          <p:nvPr/>
        </p:nvSpPr>
        <p:spPr>
          <a:xfrm>
            <a:off x="3519850" y="0"/>
            <a:ext cx="4560900" cy="100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300">
                <a:solidFill>
                  <a:srgbClr val="990000"/>
                </a:solidFill>
                <a:latin typeface="Metal Mania"/>
                <a:ea typeface="Metal Mania"/>
                <a:cs typeface="Metal Mania"/>
                <a:sym typeface="Metal Mania"/>
              </a:rPr>
              <a:t>Result</a:t>
            </a:r>
            <a:endParaRPr sz="5300">
              <a:solidFill>
                <a:srgbClr val="990000"/>
              </a:solidFill>
              <a:latin typeface="Metal Mania"/>
              <a:ea typeface="Metal Mania"/>
              <a:cs typeface="Metal Mania"/>
              <a:sym typeface="Metal Mania"/>
            </a:endParaRPr>
          </a:p>
        </p:txBody>
      </p:sp>
      <p:sp>
        <p:nvSpPr>
          <p:cNvPr id="7462" name="Google Shape;7462;p45"/>
          <p:cNvSpPr txBox="1"/>
          <p:nvPr/>
        </p:nvSpPr>
        <p:spPr>
          <a:xfrm>
            <a:off x="3519850" y="1648425"/>
            <a:ext cx="5304600" cy="218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93700" lvl="0" marL="457200" rtl="0" algn="l">
              <a:spcBef>
                <a:spcPts val="0"/>
              </a:spcBef>
              <a:spcAft>
                <a:spcPts val="0"/>
              </a:spcAft>
              <a:buSzPts val="2600"/>
              <a:buFont typeface="Raleway"/>
              <a:buChar char="❏"/>
            </a:pP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Global Status </a:t>
            </a:r>
            <a:endParaRPr b="1" sz="2600">
              <a:latin typeface="Raleway"/>
              <a:ea typeface="Raleway"/>
              <a:cs typeface="Raleway"/>
              <a:sym typeface="Raleway"/>
            </a:endParaRPr>
          </a:p>
          <a:p>
            <a:pPr indent="-393700" lvl="0" marL="457200" rtl="0" algn="l">
              <a:spcBef>
                <a:spcPts val="0"/>
              </a:spcBef>
              <a:spcAft>
                <a:spcPts val="0"/>
              </a:spcAft>
              <a:buSzPts val="2600"/>
              <a:buFont typeface="Raleway"/>
              <a:buChar char="❏"/>
            </a:pP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Flora Diversity</a:t>
            </a:r>
            <a:endParaRPr b="1" sz="2600">
              <a:latin typeface="Raleway"/>
              <a:ea typeface="Raleway"/>
              <a:cs typeface="Raleway"/>
              <a:sym typeface="Raleway"/>
            </a:endParaRPr>
          </a:p>
          <a:p>
            <a:pPr indent="-393700" lvl="0" marL="457200" rtl="0" algn="l">
              <a:spcBef>
                <a:spcPts val="0"/>
              </a:spcBef>
              <a:spcAft>
                <a:spcPts val="0"/>
              </a:spcAft>
              <a:buSzPts val="2600"/>
              <a:buFont typeface="Raleway"/>
              <a:buChar char="❏"/>
            </a:pP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Types of Plants</a:t>
            </a:r>
            <a:endParaRPr b="1" sz="2600">
              <a:latin typeface="Raleway"/>
              <a:ea typeface="Raleway"/>
              <a:cs typeface="Raleway"/>
              <a:sym typeface="Raleway"/>
            </a:endParaRPr>
          </a:p>
          <a:p>
            <a:pPr indent="-393700" lvl="0" marL="457200" rtl="0" algn="l">
              <a:spcBef>
                <a:spcPts val="0"/>
              </a:spcBef>
              <a:spcAft>
                <a:spcPts val="0"/>
              </a:spcAft>
              <a:buSzPts val="2600"/>
              <a:buFont typeface="Raleway"/>
              <a:buChar char="❏"/>
            </a:pP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Annexure of Medicinal Plants</a:t>
            </a:r>
            <a:endParaRPr b="1" sz="2600">
              <a:latin typeface="Raleway"/>
              <a:ea typeface="Raleway"/>
              <a:cs typeface="Raleway"/>
              <a:sym typeface="Raleway"/>
            </a:endParaRPr>
          </a:p>
          <a:p>
            <a:pPr indent="-393700" lvl="0" marL="457200" rtl="0" algn="l">
              <a:spcBef>
                <a:spcPts val="0"/>
              </a:spcBef>
              <a:spcAft>
                <a:spcPts val="0"/>
              </a:spcAft>
              <a:buSzPts val="2600"/>
              <a:buFont typeface="Raleway"/>
              <a:buChar char="❏"/>
            </a:pPr>
            <a:r>
              <a:rPr b="1" lang="en" sz="2600">
                <a:latin typeface="Raleway"/>
                <a:ea typeface="Raleway"/>
                <a:cs typeface="Raleway"/>
                <a:sym typeface="Raleway"/>
              </a:rPr>
              <a:t>Annexure </a:t>
            </a:r>
            <a:endParaRPr b="1" sz="2600"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66" name="Shape 7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67" name="Google Shape;7467;p46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944600"/>
                <a:gridCol w="2989975"/>
                <a:gridCol w="637425"/>
                <a:gridCol w="4572000"/>
              </a:tblGrid>
              <a:tr h="4700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SL.NO</a:t>
                      </a:r>
                      <a:endParaRPr b="1"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Least Concerned Trees</a:t>
                      </a:r>
                      <a:endParaRPr b="1" sz="18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12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Singapore Cherry</a:t>
                      </a:r>
                      <a:endParaRPr b="1" sz="20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0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Champak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13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G</a:t>
                      </a:r>
                      <a:r>
                        <a:rPr b="1" lang="en" sz="2000"/>
                        <a:t>iant milkweed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0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2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Indian Oleander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14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Jackfruit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0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3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Malabar Neem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15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</a:t>
                      </a:r>
                      <a:r>
                        <a:rPr b="1" lang="en" sz="2000"/>
                        <a:t>apota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0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4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Ichang papeda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16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White Bark Acacia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0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5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West Indian pea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17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Oil cake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0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6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Indian gooseberry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18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</a:t>
                      </a:r>
                      <a:r>
                        <a:rPr b="1" lang="en" sz="2000"/>
                        <a:t>orning-glory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0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7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guava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19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Indian Borage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0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8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Indian-almond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20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Sweet Indrajao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0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9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F</a:t>
                      </a:r>
                      <a:r>
                        <a:rPr b="1" lang="en" sz="2000"/>
                        <a:t>ig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21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Caralluma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09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10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Caralluma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CC0000"/>
                          </a:solidFill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Data Deficient</a:t>
                      </a:r>
                      <a:endParaRPr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413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11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Mexican Lilac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500"/>
                        <a:t>1</a:t>
                      </a:r>
                      <a:endParaRPr b="1" sz="1500"/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solidFill>
                            <a:srgbClr val="222222"/>
                          </a:solidFill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Mango tree</a:t>
                      </a:r>
                      <a:endParaRPr b="1" sz="2000">
                        <a:solidFill>
                          <a:srgbClr val="222222"/>
                        </a:solidFill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021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471" name="Shape 7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72" name="Google Shape;7472;p47"/>
          <p:cNvGraphicFramePr/>
          <p:nvPr/>
        </p:nvGraphicFramePr>
        <p:xfrm>
          <a:off x="0" y="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{56EA65F8-AB03-4801-B272-4FCFF9E5FD47}</a:tableStyleId>
              </a:tblPr>
              <a:tblGrid>
                <a:gridCol w="849025"/>
                <a:gridCol w="3561825"/>
                <a:gridCol w="661025"/>
                <a:gridCol w="4072125"/>
              </a:tblGrid>
              <a:tr h="508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Sl.no</a:t>
                      </a:r>
                      <a:endParaRPr b="1" sz="20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Not E</a:t>
                      </a: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valuated</a:t>
                      </a: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 Trees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990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10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/>
                        <a:t>Malvaceae</a:t>
                      </a:r>
                      <a:endParaRPr b="1"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8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Banyan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11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/>
                        <a:t>Bristly Starbur</a:t>
                      </a:r>
                      <a:endParaRPr b="1"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8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2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Arjun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12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/>
                        <a:t>Kadamb</a:t>
                      </a:r>
                      <a:endParaRPr b="1"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8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3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A</a:t>
                      </a:r>
                      <a:r>
                        <a:rPr b="1" lang="en" sz="2000"/>
                        <a:t>cacian tulip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13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/>
                        <a:t>Bamboo</a:t>
                      </a:r>
                      <a:endParaRPr b="1"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8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4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Banyan Tree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14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/>
                        <a:t>K</a:t>
                      </a:r>
                      <a:r>
                        <a:rPr b="1" lang="en" sz="1900"/>
                        <a:t>atuk</a:t>
                      </a:r>
                      <a:endParaRPr b="1"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8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5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W</a:t>
                      </a:r>
                      <a:r>
                        <a:rPr b="1" lang="en" sz="2000"/>
                        <a:t>ood apple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15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/>
                        <a:t>Rose plant</a:t>
                      </a:r>
                      <a:endParaRPr b="1"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8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6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Ichang papeda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16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/>
                        <a:t>Turmeric</a:t>
                      </a:r>
                      <a:endParaRPr b="1"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8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7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Singapore Cherry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17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/>
                        <a:t>Tulsi plant</a:t>
                      </a:r>
                      <a:endParaRPr b="1"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8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8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G</a:t>
                      </a:r>
                      <a:r>
                        <a:rPr b="1" lang="en" sz="2000"/>
                        <a:t>iant milkweed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18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/>
                        <a:t>Night Blooming Jasmine</a:t>
                      </a:r>
                      <a:endParaRPr b="1"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50877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9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2000"/>
                        <a:t>Jackfruit</a:t>
                      </a:r>
                      <a:endParaRPr b="1" sz="20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latin typeface="Comfortaa"/>
                          <a:ea typeface="Comfortaa"/>
                          <a:cs typeface="Comfortaa"/>
                          <a:sym typeface="Comfortaa"/>
                        </a:rPr>
                        <a:t>19</a:t>
                      </a:r>
                      <a:endParaRPr sz="2100">
                        <a:latin typeface="Comfortaa"/>
                        <a:ea typeface="Comfortaa"/>
                        <a:cs typeface="Comfortaa"/>
                        <a:sym typeface="Comfortaa"/>
                      </a:endParaRPr>
                    </a:p>
                  </a:txBody>
                  <a:tcPr marT="91425" marB="91425" marR="91425" marL="91425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22222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900"/>
                        <a:t>U</a:t>
                      </a:r>
                      <a:r>
                        <a:rPr b="1" lang="en" sz="1900"/>
                        <a:t>trasum bean tree</a:t>
                      </a:r>
                      <a:endParaRPr b="1" sz="1900"/>
                    </a:p>
                  </a:txBody>
                  <a:tcPr marT="19050" marB="19050" marR="28575" marL="28575" anchor="b">
                    <a:lnL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38100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International Beaver Day by Slidesgo">
  <a:themeElements>
    <a:clrScheme name="Simple Light">
      <a:dk1>
        <a:srgbClr val="FFE4AE"/>
      </a:dk1>
      <a:lt1>
        <a:srgbClr val="E5C793"/>
      </a:lt1>
      <a:dk2>
        <a:srgbClr val="8E4D13"/>
      </a:dk2>
      <a:lt2>
        <a:srgbClr val="D88430"/>
      </a:lt2>
      <a:accent1>
        <a:srgbClr val="1C3A08"/>
      </a:accent1>
      <a:accent2>
        <a:srgbClr val="EA5A39"/>
      </a:accent2>
      <a:accent3>
        <a:srgbClr val="D6AC50"/>
      </a:accent3>
      <a:accent4>
        <a:srgbClr val="BA5135"/>
      </a:accent4>
      <a:accent5>
        <a:srgbClr val="9E9C1E"/>
      </a:accent5>
      <a:accent6>
        <a:srgbClr val="3A250A"/>
      </a:accent6>
      <a:hlink>
        <a:srgbClr val="8E4D1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